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9" r:id="rId20"/>
    <p:sldId id="280" r:id="rId21"/>
    <p:sldId id="281" r:id="rId22"/>
    <p:sldId id="282" r:id="rId23"/>
    <p:sldId id="283" r:id="rId24"/>
    <p:sldId id="284" r:id="rId25"/>
    <p:sldId id="289" r:id="rId26"/>
  </p:sldIdLst>
  <p:sldSz cx="12192000" cy="6858000"/>
  <p:notesSz cx="6858000" cy="9144000"/>
  <p:embeddedFontLst>
    <p:embeddedFont>
      <p:font typeface="Bebas Neue" panose="020B0606020202050201" pitchFamily="34" charset="0"/>
      <p:regular r:id="rId28"/>
      <p:bold r:id="rId29"/>
    </p:embeddedFont>
    <p:embeddedFont>
      <p:font typeface="Calibri" panose="020F050202020403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Black" panose="02000000000000000000" pitchFamily="2" charset="0"/>
      <p:bold r:id="rId38"/>
      <p:boldItalic r:id="rId39"/>
    </p:embeddedFont>
    <p:embeddedFont>
      <p:font typeface="Roboto Light" panose="02000000000000000000"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BD6A"/>
    <a:srgbClr val="0779E4"/>
    <a:srgbClr val="FE3463"/>
    <a:srgbClr val="B6B6B6"/>
    <a:srgbClr val="00D0FF"/>
    <a:srgbClr val="FFF2E1"/>
    <a:srgbClr val="45B02E"/>
    <a:srgbClr val="FF6514"/>
    <a:srgbClr val="F0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91" autoAdjust="0"/>
    <p:restoredTop sz="96229" autoAdjust="0"/>
  </p:normalViewPr>
  <p:slideViewPr>
    <p:cSldViewPr snapToGrid="0" showGuides="1">
      <p:cViewPr varScale="1">
        <p:scale>
          <a:sx n="127" d="100"/>
          <a:sy n="127" d="100"/>
        </p:scale>
        <p:origin x="27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gradFill rotWithShape="0">
          <a:gsLst>
            <a:gs pos="0">
              <a:schemeClr val="accent2"/>
            </a:gs>
            <a:gs pos="100000">
              <a:srgbClr val="004E70"/>
            </a:gs>
          </a:gsLst>
          <a:lin ang="18900000" scaled="1"/>
        </a:gra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84371" y="1"/>
            <a:ext cx="6854631" cy="6858001"/>
          </a:xfrm>
          <a:custGeom>
            <a:avLst/>
            <a:gdLst>
              <a:gd name="connsiteX0" fmla="*/ 5319029 w 6854630"/>
              <a:gd name="connsiteY0" fmla="*/ 6601263 h 6858001"/>
              <a:gd name="connsiteX1" fmla="*/ 5291483 w 6854630"/>
              <a:gd name="connsiteY1" fmla="*/ 6627510 h 6858001"/>
              <a:gd name="connsiteX2" fmla="*/ 5322835 w 6854630"/>
              <a:gd name="connsiteY2" fmla="*/ 6602295 h 6858001"/>
              <a:gd name="connsiteX3" fmla="*/ 5215506 w 6854630"/>
              <a:gd name="connsiteY3" fmla="*/ 6531042 h 6858001"/>
              <a:gd name="connsiteX4" fmla="*/ 5224794 w 6854630"/>
              <a:gd name="connsiteY4" fmla="*/ 6541989 h 6858001"/>
              <a:gd name="connsiteX5" fmla="*/ 5230729 w 6854630"/>
              <a:gd name="connsiteY5" fmla="*/ 6535171 h 6858001"/>
              <a:gd name="connsiteX6" fmla="*/ 5029989 w 6854630"/>
              <a:gd name="connsiteY6" fmla="*/ 6288372 h 6858001"/>
              <a:gd name="connsiteX7" fmla="*/ 5030246 w 6854630"/>
              <a:gd name="connsiteY7" fmla="*/ 6291141 h 6858001"/>
              <a:gd name="connsiteX8" fmla="*/ 5052628 w 6854630"/>
              <a:gd name="connsiteY8" fmla="*/ 6314070 h 6858001"/>
              <a:gd name="connsiteX9" fmla="*/ 5053086 w 6854630"/>
              <a:gd name="connsiteY9" fmla="*/ 6314033 h 6858001"/>
              <a:gd name="connsiteX10" fmla="*/ 5050908 w 6854630"/>
              <a:gd name="connsiteY10" fmla="*/ 6309392 h 6858001"/>
              <a:gd name="connsiteX11" fmla="*/ 4334388 w 6854630"/>
              <a:gd name="connsiteY11" fmla="*/ 6009687 h 6858001"/>
              <a:gd name="connsiteX12" fmla="*/ 4338964 w 6854630"/>
              <a:gd name="connsiteY12" fmla="*/ 6053075 h 6858001"/>
              <a:gd name="connsiteX13" fmla="*/ 4350380 w 6854630"/>
              <a:gd name="connsiteY13" fmla="*/ 6056172 h 6858001"/>
              <a:gd name="connsiteX14" fmla="*/ 4356356 w 6854630"/>
              <a:gd name="connsiteY14" fmla="*/ 6056737 h 6858001"/>
              <a:gd name="connsiteX15" fmla="*/ 4363927 w 6854630"/>
              <a:gd name="connsiteY15" fmla="*/ 6051417 h 6858001"/>
              <a:gd name="connsiteX16" fmla="*/ 4352509 w 6854630"/>
              <a:gd name="connsiteY16" fmla="*/ 6048321 h 6858001"/>
              <a:gd name="connsiteX17" fmla="*/ 4342001 w 6854630"/>
              <a:gd name="connsiteY17" fmla="*/ 6011752 h 6858001"/>
              <a:gd name="connsiteX18" fmla="*/ 4293432 w 6854630"/>
              <a:gd name="connsiteY18" fmla="*/ 5964864 h 6858001"/>
              <a:gd name="connsiteX19" fmla="*/ 4279466 w 6854630"/>
              <a:gd name="connsiteY19" fmla="*/ 5967397 h 6858001"/>
              <a:gd name="connsiteX20" fmla="*/ 4268014 w 6854630"/>
              <a:gd name="connsiteY20" fmla="*/ 5983257 h 6858001"/>
              <a:gd name="connsiteX21" fmla="*/ 4269956 w 6854630"/>
              <a:gd name="connsiteY21" fmla="*/ 5991160 h 6858001"/>
              <a:gd name="connsiteX22" fmla="*/ 4273498 w 6854630"/>
              <a:gd name="connsiteY22" fmla="*/ 5993172 h 6858001"/>
              <a:gd name="connsiteX23" fmla="*/ 4297100 w 6854630"/>
              <a:gd name="connsiteY23" fmla="*/ 6041721 h 6858001"/>
              <a:gd name="connsiteX24" fmla="*/ 4322971 w 6854630"/>
              <a:gd name="connsiteY24" fmla="*/ 6006590 h 6858001"/>
              <a:gd name="connsiteX25" fmla="*/ 4296331 w 6854630"/>
              <a:gd name="connsiteY25" fmla="*/ 5999365 h 6858001"/>
              <a:gd name="connsiteX26" fmla="*/ 4299333 w 6854630"/>
              <a:gd name="connsiteY26" fmla="*/ 5977001 h 6858001"/>
              <a:gd name="connsiteX27" fmla="*/ 4293432 w 6854630"/>
              <a:gd name="connsiteY27" fmla="*/ 5964864 h 6858001"/>
              <a:gd name="connsiteX28" fmla="*/ 4248669 w 6854630"/>
              <a:gd name="connsiteY28" fmla="*/ 5919009 h 6858001"/>
              <a:gd name="connsiteX29" fmla="*/ 4231316 w 6854630"/>
              <a:gd name="connsiteY29" fmla="*/ 5922730 h 6858001"/>
              <a:gd name="connsiteX30" fmla="*/ 4227059 w 6854630"/>
              <a:gd name="connsiteY30" fmla="*/ 5938433 h 6858001"/>
              <a:gd name="connsiteX31" fmla="*/ 4232541 w 6854630"/>
              <a:gd name="connsiteY31" fmla="*/ 5948348 h 6858001"/>
              <a:gd name="connsiteX32" fmla="*/ 4240798 w 6854630"/>
              <a:gd name="connsiteY32" fmla="*/ 5944267 h 6858001"/>
              <a:gd name="connsiteX33" fmla="*/ 4246539 w 6854630"/>
              <a:gd name="connsiteY33" fmla="*/ 5926860 h 6858001"/>
              <a:gd name="connsiteX34" fmla="*/ 4192626 w 6854630"/>
              <a:gd name="connsiteY34" fmla="*/ 5794231 h 6858001"/>
              <a:gd name="connsiteX35" fmla="*/ 4208273 w 6854630"/>
              <a:gd name="connsiteY35" fmla="*/ 5826924 h 6858001"/>
              <a:gd name="connsiteX36" fmla="*/ 4225518 w 6854630"/>
              <a:gd name="connsiteY36" fmla="*/ 5853728 h 6858001"/>
              <a:gd name="connsiteX37" fmla="*/ 4226424 w 6854630"/>
              <a:gd name="connsiteY37" fmla="*/ 5820256 h 6858001"/>
              <a:gd name="connsiteX38" fmla="*/ 4192626 w 6854630"/>
              <a:gd name="connsiteY38" fmla="*/ 5794231 h 6858001"/>
              <a:gd name="connsiteX39" fmla="*/ 4094585 w 6854630"/>
              <a:gd name="connsiteY39" fmla="*/ 5733925 h 6858001"/>
              <a:gd name="connsiteX40" fmla="*/ 4070390 w 6854630"/>
              <a:gd name="connsiteY40" fmla="*/ 5777935 h 6858001"/>
              <a:gd name="connsiteX41" fmla="*/ 4102059 w 6854630"/>
              <a:gd name="connsiteY41" fmla="*/ 5811811 h 6858001"/>
              <a:gd name="connsiteX42" fmla="*/ 4105678 w 6854630"/>
              <a:gd name="connsiteY42" fmla="*/ 5828598 h 6858001"/>
              <a:gd name="connsiteX43" fmla="*/ 4110893 w 6854630"/>
              <a:gd name="connsiteY43" fmla="*/ 5839496 h 6858001"/>
              <a:gd name="connsiteX44" fmla="*/ 4120442 w 6854630"/>
              <a:gd name="connsiteY44" fmla="*/ 5823118 h 6858001"/>
              <a:gd name="connsiteX45" fmla="*/ 4127476 w 6854630"/>
              <a:gd name="connsiteY45" fmla="*/ 5793418 h 6858001"/>
              <a:gd name="connsiteX46" fmla="*/ 4110231 w 6854630"/>
              <a:gd name="connsiteY46" fmla="*/ 5766614 h 6858001"/>
              <a:gd name="connsiteX47" fmla="*/ 4094585 w 6854630"/>
              <a:gd name="connsiteY47" fmla="*/ 5733925 h 6858001"/>
              <a:gd name="connsiteX48" fmla="*/ 4127611 w 6854630"/>
              <a:gd name="connsiteY48" fmla="*/ 5705200 h 6858001"/>
              <a:gd name="connsiteX49" fmla="*/ 4125483 w 6854630"/>
              <a:gd name="connsiteY49" fmla="*/ 5725448 h 6858001"/>
              <a:gd name="connsiteX50" fmla="*/ 4129742 w 6854630"/>
              <a:gd name="connsiteY50" fmla="*/ 5709746 h 6858001"/>
              <a:gd name="connsiteX51" fmla="*/ 892633 w 6854630"/>
              <a:gd name="connsiteY51" fmla="*/ 5530233 h 6858001"/>
              <a:gd name="connsiteX52" fmla="*/ 846848 w 6854630"/>
              <a:gd name="connsiteY52" fmla="*/ 5531592 h 6858001"/>
              <a:gd name="connsiteX53" fmla="*/ 840335 w 6854630"/>
              <a:gd name="connsiteY53" fmla="*/ 5531250 h 6858001"/>
              <a:gd name="connsiteX54" fmla="*/ 844882 w 6854630"/>
              <a:gd name="connsiteY54" fmla="*/ 5569076 h 6858001"/>
              <a:gd name="connsiteX55" fmla="*/ 784891 w 6854630"/>
              <a:gd name="connsiteY55" fmla="*/ 5592244 h 6858001"/>
              <a:gd name="connsiteX56" fmla="*/ 763780 w 6854630"/>
              <a:gd name="connsiteY56" fmla="*/ 5621207 h 6858001"/>
              <a:gd name="connsiteX57" fmla="*/ 789636 w 6854630"/>
              <a:gd name="connsiteY57" fmla="*/ 5626323 h 6858001"/>
              <a:gd name="connsiteX58" fmla="*/ 863241 w 6854630"/>
              <a:gd name="connsiteY58" fmla="*/ 5592593 h 6858001"/>
              <a:gd name="connsiteX59" fmla="*/ 888001 w 6854630"/>
              <a:gd name="connsiteY59" fmla="*/ 5556302 h 6858001"/>
              <a:gd name="connsiteX60" fmla="*/ 892633 w 6854630"/>
              <a:gd name="connsiteY60" fmla="*/ 5530233 h 6858001"/>
              <a:gd name="connsiteX61" fmla="*/ 4042304 w 6854630"/>
              <a:gd name="connsiteY61" fmla="*/ 5399444 h 6858001"/>
              <a:gd name="connsiteX62" fmla="*/ 4014757 w 6854630"/>
              <a:gd name="connsiteY62" fmla="*/ 5425691 h 6858001"/>
              <a:gd name="connsiteX63" fmla="*/ 4046110 w 6854630"/>
              <a:gd name="connsiteY63" fmla="*/ 5400476 h 6858001"/>
              <a:gd name="connsiteX64" fmla="*/ 3938781 w 6854630"/>
              <a:gd name="connsiteY64" fmla="*/ 5329223 h 6858001"/>
              <a:gd name="connsiteX65" fmla="*/ 3948068 w 6854630"/>
              <a:gd name="connsiteY65" fmla="*/ 5340170 h 6858001"/>
              <a:gd name="connsiteX66" fmla="*/ 3954004 w 6854630"/>
              <a:gd name="connsiteY66" fmla="*/ 5333352 h 6858001"/>
              <a:gd name="connsiteX67" fmla="*/ 3806624 w 6854630"/>
              <a:gd name="connsiteY67" fmla="*/ 5183801 h 6858001"/>
              <a:gd name="connsiteX68" fmla="*/ 3816572 w 6854630"/>
              <a:gd name="connsiteY68" fmla="*/ 5267628 h 6858001"/>
              <a:gd name="connsiteX69" fmla="*/ 3849119 w 6854630"/>
              <a:gd name="connsiteY69" fmla="*/ 5313333 h 6858001"/>
              <a:gd name="connsiteX70" fmla="*/ 3844214 w 6854630"/>
              <a:gd name="connsiteY70" fmla="*/ 5335182 h 6858001"/>
              <a:gd name="connsiteX71" fmla="*/ 3848212 w 6854630"/>
              <a:gd name="connsiteY71" fmla="*/ 5346801 h 6858001"/>
              <a:gd name="connsiteX72" fmla="*/ 3863912 w 6854630"/>
              <a:gd name="connsiteY72" fmla="*/ 5351060 h 6858001"/>
              <a:gd name="connsiteX73" fmla="*/ 3864658 w 6854630"/>
              <a:gd name="connsiteY73" fmla="*/ 5376552 h 6858001"/>
              <a:gd name="connsiteX74" fmla="*/ 3960889 w 6854630"/>
              <a:gd name="connsiteY74" fmla="*/ 5503797 h 6858001"/>
              <a:gd name="connsiteX75" fmla="*/ 3961658 w 6854630"/>
              <a:gd name="connsiteY75" fmla="*/ 5546151 h 6858001"/>
              <a:gd name="connsiteX76" fmla="*/ 3975815 w 6854630"/>
              <a:gd name="connsiteY76" fmla="*/ 5554205 h 6858001"/>
              <a:gd name="connsiteX77" fmla="*/ 3972167 w 6854630"/>
              <a:gd name="connsiteY77" fmla="*/ 5582718 h 6858001"/>
              <a:gd name="connsiteX78" fmla="*/ 3999578 w 6854630"/>
              <a:gd name="connsiteY78" fmla="*/ 5632296 h 6858001"/>
              <a:gd name="connsiteX79" fmla="*/ 4027000 w 6854630"/>
              <a:gd name="connsiteY79" fmla="*/ 5646054 h 6858001"/>
              <a:gd name="connsiteX80" fmla="*/ 4065499 w 6854630"/>
              <a:gd name="connsiteY80" fmla="*/ 5675461 h 6858001"/>
              <a:gd name="connsiteX81" fmla="*/ 4080266 w 6854630"/>
              <a:gd name="connsiteY81" fmla="*/ 5696327 h 6858001"/>
              <a:gd name="connsiteX82" fmla="*/ 4075240 w 6854630"/>
              <a:gd name="connsiteY82" fmla="*/ 5669674 h 6858001"/>
              <a:gd name="connsiteX83" fmla="*/ 4068771 w 6854630"/>
              <a:gd name="connsiteY83" fmla="*/ 5678456 h 6858001"/>
              <a:gd name="connsiteX84" fmla="*/ 4065499 w 6854630"/>
              <a:gd name="connsiteY84" fmla="*/ 5675461 h 6858001"/>
              <a:gd name="connsiteX85" fmla="*/ 4058341 w 6854630"/>
              <a:gd name="connsiteY85" fmla="*/ 5656662 h 6858001"/>
              <a:gd name="connsiteX86" fmla="*/ 4057571 w 6854630"/>
              <a:gd name="connsiteY86" fmla="*/ 5614309 h 6858001"/>
              <a:gd name="connsiteX87" fmla="*/ 4069442 w 6854630"/>
              <a:gd name="connsiteY87" fmla="*/ 5600671 h 6858001"/>
              <a:gd name="connsiteX88" fmla="*/ 4050865 w 6854630"/>
              <a:gd name="connsiteY88" fmla="*/ 5578776 h 6858001"/>
              <a:gd name="connsiteX89" fmla="*/ 4031408 w 6854630"/>
              <a:gd name="connsiteY89" fmla="*/ 5518708 h 6858001"/>
              <a:gd name="connsiteX90" fmla="*/ 3999851 w 6854630"/>
              <a:gd name="connsiteY90" fmla="*/ 5480649 h 6858001"/>
              <a:gd name="connsiteX91" fmla="*/ 3974119 w 6854630"/>
              <a:gd name="connsiteY91" fmla="*/ 5439955 h 6858001"/>
              <a:gd name="connsiteX92" fmla="*/ 3964010 w 6854630"/>
              <a:gd name="connsiteY92" fmla="*/ 5415086 h 6858001"/>
              <a:gd name="connsiteX93" fmla="*/ 3946255 w 6854630"/>
              <a:gd name="connsiteY93" fmla="*/ 5407111 h 6858001"/>
              <a:gd name="connsiteX94" fmla="*/ 3907654 w 6854630"/>
              <a:gd name="connsiteY94" fmla="*/ 5346066 h 6858001"/>
              <a:gd name="connsiteX95" fmla="*/ 3869053 w 6854630"/>
              <a:gd name="connsiteY95" fmla="*/ 5285024 h 6858001"/>
              <a:gd name="connsiteX96" fmla="*/ 3866155 w 6854630"/>
              <a:gd name="connsiteY96" fmla="*/ 5250523 h 6858001"/>
              <a:gd name="connsiteX97" fmla="*/ 3848910 w 6854630"/>
              <a:gd name="connsiteY97" fmla="*/ 5223720 h 6858001"/>
              <a:gd name="connsiteX98" fmla="*/ 3833265 w 6854630"/>
              <a:gd name="connsiteY98" fmla="*/ 5191028 h 6858001"/>
              <a:gd name="connsiteX99" fmla="*/ 434438 w 6854630"/>
              <a:gd name="connsiteY99" fmla="*/ 4927344 h 6858001"/>
              <a:gd name="connsiteX100" fmla="*/ 401089 w 6854630"/>
              <a:gd name="connsiteY100" fmla="*/ 4940631 h 6858001"/>
              <a:gd name="connsiteX101" fmla="*/ 400496 w 6854630"/>
              <a:gd name="connsiteY101" fmla="*/ 4951876 h 6858001"/>
              <a:gd name="connsiteX102" fmla="*/ 401017 w 6854630"/>
              <a:gd name="connsiteY102" fmla="*/ 4957542 h 6858001"/>
              <a:gd name="connsiteX103" fmla="*/ 406423 w 6854630"/>
              <a:gd name="connsiteY103" fmla="*/ 4963463 h 6858001"/>
              <a:gd name="connsiteX104" fmla="*/ 407010 w 6854630"/>
              <a:gd name="connsiteY104" fmla="*/ 4952217 h 6858001"/>
              <a:gd name="connsiteX105" fmla="*/ 434045 w 6854630"/>
              <a:gd name="connsiteY105" fmla="*/ 4934841 h 6858001"/>
              <a:gd name="connsiteX106" fmla="*/ 3715379 w 6854630"/>
              <a:gd name="connsiteY106" fmla="*/ 4872471 h 6858001"/>
              <a:gd name="connsiteX107" fmla="*/ 3709655 w 6854630"/>
              <a:gd name="connsiteY107" fmla="*/ 4880402 h 6858001"/>
              <a:gd name="connsiteX108" fmla="*/ 3705186 w 6854630"/>
              <a:gd name="connsiteY108" fmla="*/ 4894992 h 6858001"/>
              <a:gd name="connsiteX109" fmla="*/ 3716148 w 6854630"/>
              <a:gd name="connsiteY109" fmla="*/ 4914826 h 6858001"/>
              <a:gd name="connsiteX110" fmla="*/ 3719418 w 6854630"/>
              <a:gd name="connsiteY110" fmla="*/ 4891479 h 6858001"/>
              <a:gd name="connsiteX111" fmla="*/ 3715379 w 6854630"/>
              <a:gd name="connsiteY111" fmla="*/ 4872471 h 6858001"/>
              <a:gd name="connsiteX112" fmla="*/ 444488 w 6854630"/>
              <a:gd name="connsiteY112" fmla="*/ 4860210 h 6858001"/>
              <a:gd name="connsiteX113" fmla="*/ 438592 w 6854630"/>
              <a:gd name="connsiteY113" fmla="*/ 4863659 h 6858001"/>
              <a:gd name="connsiteX114" fmla="*/ 437583 w 6854630"/>
              <a:gd name="connsiteY114" fmla="*/ 4867366 h 6858001"/>
              <a:gd name="connsiteX115" fmla="*/ 403251 w 6854630"/>
              <a:gd name="connsiteY115" fmla="*/ 4899396 h 6858001"/>
              <a:gd name="connsiteX116" fmla="*/ 435028 w 6854630"/>
              <a:gd name="connsiteY116" fmla="*/ 4916098 h 6858001"/>
              <a:gd name="connsiteX117" fmla="*/ 436404 w 6854630"/>
              <a:gd name="connsiteY117" fmla="*/ 4889858 h 6858001"/>
              <a:gd name="connsiteX118" fmla="*/ 454461 w 6854630"/>
              <a:gd name="connsiteY118" fmla="*/ 4887986 h 6858001"/>
              <a:gd name="connsiteX119" fmla="*/ 463044 w 6854630"/>
              <a:gd name="connsiteY119" fmla="*/ 4879978 h 6858001"/>
              <a:gd name="connsiteX120" fmla="*/ 458798 w 6854630"/>
              <a:gd name="connsiteY120" fmla="*/ 4867538 h 6858001"/>
              <a:gd name="connsiteX121" fmla="*/ 444488 w 6854630"/>
              <a:gd name="connsiteY121" fmla="*/ 4860210 h 6858001"/>
              <a:gd name="connsiteX122" fmla="*/ 473094 w 6854630"/>
              <a:gd name="connsiteY122" fmla="*/ 4812845 h 6858001"/>
              <a:gd name="connsiteX123" fmla="*/ 466188 w 6854630"/>
              <a:gd name="connsiteY123" fmla="*/ 4820001 h 6858001"/>
              <a:gd name="connsiteX124" fmla="*/ 470728 w 6854630"/>
              <a:gd name="connsiteY124" fmla="*/ 4826817 h 6858001"/>
              <a:gd name="connsiteX125" fmla="*/ 485333 w 6854630"/>
              <a:gd name="connsiteY125" fmla="*/ 4828522 h 6858001"/>
              <a:gd name="connsiteX126" fmla="*/ 491846 w 6854630"/>
              <a:gd name="connsiteY126" fmla="*/ 4828863 h 6858001"/>
              <a:gd name="connsiteX127" fmla="*/ 486119 w 6854630"/>
              <a:gd name="connsiteY127" fmla="*/ 4813527 h 6858001"/>
              <a:gd name="connsiteX128" fmla="*/ 3552641 w 6854630"/>
              <a:gd name="connsiteY128" fmla="*/ 4794617 h 6858001"/>
              <a:gd name="connsiteX129" fmla="*/ 3539093 w 6854630"/>
              <a:gd name="connsiteY129" fmla="*/ 4799371 h 6858001"/>
              <a:gd name="connsiteX130" fmla="*/ 3552267 w 6854630"/>
              <a:gd name="connsiteY130" fmla="*/ 4826123 h 6858001"/>
              <a:gd name="connsiteX131" fmla="*/ 3568633 w 6854630"/>
              <a:gd name="connsiteY131" fmla="*/ 4841097 h 6858001"/>
              <a:gd name="connsiteX132" fmla="*/ 3586439 w 6854630"/>
              <a:gd name="connsiteY132" fmla="*/ 4820642 h 6858001"/>
              <a:gd name="connsiteX133" fmla="*/ 3580956 w 6854630"/>
              <a:gd name="connsiteY133" fmla="*/ 4810725 h 6858001"/>
              <a:gd name="connsiteX134" fmla="*/ 580838 w 6854630"/>
              <a:gd name="connsiteY134" fmla="*/ 4750833 h 6858001"/>
              <a:gd name="connsiteX135" fmla="*/ 557677 w 6854630"/>
              <a:gd name="connsiteY135" fmla="*/ 4772173 h 6858001"/>
              <a:gd name="connsiteX136" fmla="*/ 539403 w 6854630"/>
              <a:gd name="connsiteY136" fmla="*/ 4793768 h 6858001"/>
              <a:gd name="connsiteX137" fmla="*/ 565847 w 6854630"/>
              <a:gd name="connsiteY137" fmla="*/ 4787637 h 6858001"/>
              <a:gd name="connsiteX138" fmla="*/ 580838 w 6854630"/>
              <a:gd name="connsiteY138" fmla="*/ 4750833 h 6858001"/>
              <a:gd name="connsiteX139" fmla="*/ 3601797 w 6854630"/>
              <a:gd name="connsiteY139" fmla="*/ 4748948 h 6858001"/>
              <a:gd name="connsiteX140" fmla="*/ 3606482 w 6854630"/>
              <a:gd name="connsiteY140" fmla="*/ 4761807 h 6858001"/>
              <a:gd name="connsiteX141" fmla="*/ 3612761 w 6854630"/>
              <a:gd name="connsiteY141" fmla="*/ 4768780 h 6858001"/>
              <a:gd name="connsiteX142" fmla="*/ 3617020 w 6854630"/>
              <a:gd name="connsiteY142" fmla="*/ 4753077 h 6858001"/>
              <a:gd name="connsiteX143" fmla="*/ 640293 w 6854630"/>
              <a:gd name="connsiteY143" fmla="*/ 4671920 h 6858001"/>
              <a:gd name="connsiteX144" fmla="*/ 624040 w 6854630"/>
              <a:gd name="connsiteY144" fmla="*/ 4674162 h 6858001"/>
              <a:gd name="connsiteX145" fmla="*/ 637068 w 6854630"/>
              <a:gd name="connsiteY145" fmla="*/ 4674845 h 6858001"/>
              <a:gd name="connsiteX146" fmla="*/ 573905 w 6854630"/>
              <a:gd name="connsiteY146" fmla="*/ 4633945 h 6858001"/>
              <a:gd name="connsiteX147" fmla="*/ 552402 w 6854630"/>
              <a:gd name="connsiteY147" fmla="*/ 4670406 h 6858001"/>
              <a:gd name="connsiteX148" fmla="*/ 539795 w 6854630"/>
              <a:gd name="connsiteY148" fmla="*/ 4677263 h 6858001"/>
              <a:gd name="connsiteX149" fmla="*/ 532076 w 6854630"/>
              <a:gd name="connsiteY149" fmla="*/ 4684376 h 6858001"/>
              <a:gd name="connsiteX150" fmla="*/ 546485 w 6854630"/>
              <a:gd name="connsiteY150" fmla="*/ 4689830 h 6858001"/>
              <a:gd name="connsiteX151" fmla="*/ 570957 w 6854630"/>
              <a:gd name="connsiteY151" fmla="*/ 4690174 h 6858001"/>
              <a:gd name="connsiteX152" fmla="*/ 589233 w 6854630"/>
              <a:gd name="connsiteY152" fmla="*/ 4668579 h 6858001"/>
              <a:gd name="connsiteX153" fmla="*/ 612391 w 6854630"/>
              <a:gd name="connsiteY153" fmla="*/ 4647240 h 6858001"/>
              <a:gd name="connsiteX154" fmla="*/ 573905 w 6854630"/>
              <a:gd name="connsiteY154" fmla="*/ 4633945 h 6858001"/>
              <a:gd name="connsiteX155" fmla="*/ 841689 w 6854630"/>
              <a:gd name="connsiteY155" fmla="*/ 4508907 h 6858001"/>
              <a:gd name="connsiteX156" fmla="*/ 866563 w 6854630"/>
              <a:gd name="connsiteY156" fmla="*/ 4532763 h 6858001"/>
              <a:gd name="connsiteX157" fmla="*/ 866760 w 6854630"/>
              <a:gd name="connsiteY157" fmla="*/ 4529014 h 6858001"/>
              <a:gd name="connsiteX158" fmla="*/ 841689 w 6854630"/>
              <a:gd name="connsiteY158" fmla="*/ 4508907 h 6858001"/>
              <a:gd name="connsiteX159" fmla="*/ 905218 w 6854630"/>
              <a:gd name="connsiteY159" fmla="*/ 4418266 h 6858001"/>
              <a:gd name="connsiteX160" fmla="*/ 898116 w 6854630"/>
              <a:gd name="connsiteY160" fmla="*/ 4429170 h 6858001"/>
              <a:gd name="connsiteX161" fmla="*/ 904433 w 6854630"/>
              <a:gd name="connsiteY161" fmla="*/ 4433260 h 6858001"/>
              <a:gd name="connsiteX162" fmla="*/ 3425153 w 6854630"/>
              <a:gd name="connsiteY162" fmla="*/ 4406023 h 6858001"/>
              <a:gd name="connsiteX163" fmla="*/ 3406893 w 6854630"/>
              <a:gd name="connsiteY163" fmla="*/ 4443217 h 6858001"/>
              <a:gd name="connsiteX164" fmla="*/ 3412183 w 6854630"/>
              <a:gd name="connsiteY164" fmla="*/ 4442545 h 6858001"/>
              <a:gd name="connsiteX165" fmla="*/ 3408570 w 6854630"/>
              <a:gd name="connsiteY165" fmla="*/ 4452101 h 6858001"/>
              <a:gd name="connsiteX166" fmla="*/ 3419533 w 6854630"/>
              <a:gd name="connsiteY166" fmla="*/ 4471932 h 6858001"/>
              <a:gd name="connsiteX167" fmla="*/ 3419822 w 6854630"/>
              <a:gd name="connsiteY167" fmla="*/ 4487816 h 6858001"/>
              <a:gd name="connsiteX168" fmla="*/ 3424562 w 6854630"/>
              <a:gd name="connsiteY168" fmla="*/ 4498582 h 6858001"/>
              <a:gd name="connsiteX169" fmla="*/ 3455324 w 6854630"/>
              <a:gd name="connsiteY169" fmla="*/ 4565929 h 6858001"/>
              <a:gd name="connsiteX170" fmla="*/ 3500466 w 6854630"/>
              <a:gd name="connsiteY170" fmla="*/ 4606619 h 6858001"/>
              <a:gd name="connsiteX171" fmla="*/ 3535109 w 6854630"/>
              <a:gd name="connsiteY171" fmla="*/ 4663428 h 6858001"/>
              <a:gd name="connsiteX172" fmla="*/ 3513045 w 6854630"/>
              <a:gd name="connsiteY172" fmla="*/ 4699587 h 6858001"/>
              <a:gd name="connsiteX173" fmla="*/ 3533579 w 6854630"/>
              <a:gd name="connsiteY173" fmla="*/ 4719910 h 6858001"/>
              <a:gd name="connsiteX174" fmla="*/ 3548064 w 6854630"/>
              <a:gd name="connsiteY174" fmla="*/ 4751232 h 6858001"/>
              <a:gd name="connsiteX175" fmla="*/ 3562517 w 6854630"/>
              <a:gd name="connsiteY175" fmla="*/ 4713006 h 6858001"/>
              <a:gd name="connsiteX176" fmla="*/ 3582453 w 6854630"/>
              <a:gd name="connsiteY176" fmla="*/ 4684698 h 6858001"/>
              <a:gd name="connsiteX177" fmla="*/ 3557943 w 6854630"/>
              <a:gd name="connsiteY177" fmla="*/ 4669621 h 6858001"/>
              <a:gd name="connsiteX178" fmla="*/ 3545852 w 6854630"/>
              <a:gd name="connsiteY178" fmla="*/ 4629464 h 6858001"/>
              <a:gd name="connsiteX179" fmla="*/ 3529310 w 6854630"/>
              <a:gd name="connsiteY179" fmla="*/ 4594422 h 6858001"/>
              <a:gd name="connsiteX180" fmla="*/ 3495966 w 6854630"/>
              <a:gd name="connsiteY180" fmla="*/ 4551663 h 6858001"/>
              <a:gd name="connsiteX181" fmla="*/ 3501991 w 6854630"/>
              <a:gd name="connsiteY181" fmla="*/ 4523797 h 6858001"/>
              <a:gd name="connsiteX182" fmla="*/ 3493065 w 6854630"/>
              <a:gd name="connsiteY182" fmla="*/ 4517162 h 6858001"/>
              <a:gd name="connsiteX183" fmla="*/ 3479202 w 6854630"/>
              <a:gd name="connsiteY183" fmla="*/ 4462829 h 6858001"/>
              <a:gd name="connsiteX184" fmla="*/ 3447533 w 6854630"/>
              <a:gd name="connsiteY184" fmla="*/ 4428951 h 6858001"/>
              <a:gd name="connsiteX185" fmla="*/ 3451792 w 6854630"/>
              <a:gd name="connsiteY185" fmla="*/ 4413248 h 6858001"/>
              <a:gd name="connsiteX186" fmla="*/ 3329240 w 6854630"/>
              <a:gd name="connsiteY186" fmla="*/ 4337865 h 6858001"/>
              <a:gd name="connsiteX187" fmla="*/ 3357103 w 6854630"/>
              <a:gd name="connsiteY187" fmla="*/ 4370708 h 6858001"/>
              <a:gd name="connsiteX188" fmla="*/ 3384512 w 6854630"/>
              <a:gd name="connsiteY188" fmla="*/ 4420286 h 6858001"/>
              <a:gd name="connsiteX189" fmla="*/ 3410836 w 6854630"/>
              <a:gd name="connsiteY189" fmla="*/ 4368425 h 6858001"/>
              <a:gd name="connsiteX190" fmla="*/ 3368441 w 6854630"/>
              <a:gd name="connsiteY190" fmla="*/ 4359034 h 6858001"/>
              <a:gd name="connsiteX191" fmla="*/ 3329240 w 6854630"/>
              <a:gd name="connsiteY191" fmla="*/ 4337865 h 6858001"/>
              <a:gd name="connsiteX192" fmla="*/ 997186 w 6854630"/>
              <a:gd name="connsiteY192" fmla="*/ 4283468 h 6858001"/>
              <a:gd name="connsiteX193" fmla="*/ 987049 w 6854630"/>
              <a:gd name="connsiteY193" fmla="*/ 4289983 h 6858001"/>
              <a:gd name="connsiteX194" fmla="*/ 932981 w 6854630"/>
              <a:gd name="connsiteY194" fmla="*/ 4324736 h 6858001"/>
              <a:gd name="connsiteX195" fmla="*/ 893001 w 6854630"/>
              <a:gd name="connsiteY195" fmla="*/ 4371037 h 6858001"/>
              <a:gd name="connsiteX196" fmla="*/ 825463 w 6854630"/>
              <a:gd name="connsiteY196" fmla="*/ 4401290 h 6858001"/>
              <a:gd name="connsiteX197" fmla="*/ 824645 w 6854630"/>
              <a:gd name="connsiteY197" fmla="*/ 4402410 h 6858001"/>
              <a:gd name="connsiteX198" fmla="*/ 829983 w 6854630"/>
              <a:gd name="connsiteY198" fmla="*/ 4420826 h 6858001"/>
              <a:gd name="connsiteX199" fmla="*/ 825866 w 6854630"/>
              <a:gd name="connsiteY199" fmla="*/ 4437057 h 6858001"/>
              <a:gd name="connsiteX200" fmla="*/ 802357 w 6854630"/>
              <a:gd name="connsiteY200" fmla="*/ 4449450 h 6858001"/>
              <a:gd name="connsiteX201" fmla="*/ 782107 w 6854630"/>
              <a:gd name="connsiteY201" fmla="*/ 4462013 h 6858001"/>
              <a:gd name="connsiteX202" fmla="*/ 781395 w 6854630"/>
              <a:gd name="connsiteY202" fmla="*/ 4461750 h 6858001"/>
              <a:gd name="connsiteX203" fmla="*/ 771622 w 6854630"/>
              <a:gd name="connsiteY203" fmla="*/ 4475162 h 6858001"/>
              <a:gd name="connsiteX204" fmla="*/ 738465 w 6854630"/>
              <a:gd name="connsiteY204" fmla="*/ 4484700 h 6858001"/>
              <a:gd name="connsiteX205" fmla="*/ 734423 w 6854630"/>
              <a:gd name="connsiteY205" fmla="*/ 4499524 h 6858001"/>
              <a:gd name="connsiteX206" fmla="*/ 711432 w 6854630"/>
              <a:gd name="connsiteY206" fmla="*/ 4502077 h 6858001"/>
              <a:gd name="connsiteX207" fmla="*/ 676903 w 6854630"/>
              <a:gd name="connsiteY207" fmla="*/ 4537856 h 6858001"/>
              <a:gd name="connsiteX208" fmla="*/ 670521 w 6854630"/>
              <a:gd name="connsiteY208" fmla="*/ 4566182 h 6858001"/>
              <a:gd name="connsiteX209" fmla="*/ 653631 w 6854630"/>
              <a:gd name="connsiteY209" fmla="*/ 4608055 h 6858001"/>
              <a:gd name="connsiteX210" fmla="*/ 639623 w 6854630"/>
              <a:gd name="connsiteY210" fmla="*/ 4626114 h 6858001"/>
              <a:gd name="connsiteX211" fmla="*/ 659751 w 6854630"/>
              <a:gd name="connsiteY211" fmla="*/ 4615893 h 6858001"/>
              <a:gd name="connsiteX212" fmla="*/ 651807 w 6854630"/>
              <a:gd name="connsiteY212" fmla="*/ 4611717 h 6858001"/>
              <a:gd name="connsiteX213" fmla="*/ 653631 w 6854630"/>
              <a:gd name="connsiteY213" fmla="*/ 4608055 h 6858001"/>
              <a:gd name="connsiteX214" fmla="*/ 667247 w 6854630"/>
              <a:gd name="connsiteY214" fmla="*/ 4597492 h 6858001"/>
              <a:gd name="connsiteX215" fmla="*/ 700400 w 6854630"/>
              <a:gd name="connsiteY215" fmla="*/ 4587954 h 6858001"/>
              <a:gd name="connsiteX216" fmla="*/ 713032 w 6854630"/>
              <a:gd name="connsiteY216" fmla="*/ 4596133 h 6858001"/>
              <a:gd name="connsiteX217" fmla="*/ 727236 w 6854630"/>
              <a:gd name="connsiteY217" fmla="*/ 4574324 h 6858001"/>
              <a:gd name="connsiteX218" fmla="*/ 771291 w 6854630"/>
              <a:gd name="connsiteY218" fmla="*/ 4543745 h 6858001"/>
              <a:gd name="connsiteX219" fmla="*/ 796100 w 6854630"/>
              <a:gd name="connsiteY219" fmla="*/ 4506516 h 6858001"/>
              <a:gd name="connsiteX220" fmla="*/ 823920 w 6854630"/>
              <a:gd name="connsiteY220" fmla="*/ 4474144 h 6858001"/>
              <a:gd name="connsiteX221" fmla="*/ 841827 w 6854630"/>
              <a:gd name="connsiteY221" fmla="*/ 4459579 h 6858001"/>
              <a:gd name="connsiteX222" fmla="*/ 845229 w 6854630"/>
              <a:gd name="connsiteY222" fmla="*/ 4441433 h 6858001"/>
              <a:gd name="connsiteX223" fmla="*/ 886958 w 6854630"/>
              <a:gd name="connsiteY223" fmla="*/ 4392875 h 6858001"/>
              <a:gd name="connsiteX224" fmla="*/ 928688 w 6854630"/>
              <a:gd name="connsiteY224" fmla="*/ 4344318 h 6858001"/>
              <a:gd name="connsiteX225" fmla="*/ 955328 w 6854630"/>
              <a:gd name="connsiteY225" fmla="*/ 4334438 h 6858001"/>
              <a:gd name="connsiteX226" fmla="*/ 973604 w 6854630"/>
              <a:gd name="connsiteY226" fmla="*/ 4312844 h 6858001"/>
              <a:gd name="connsiteX227" fmla="*/ 996764 w 6854630"/>
              <a:gd name="connsiteY227" fmla="*/ 4291505 h 6858001"/>
              <a:gd name="connsiteX228" fmla="*/ 3176695 w 6854630"/>
              <a:gd name="connsiteY228" fmla="*/ 4237490 h 6858001"/>
              <a:gd name="connsiteX229" fmla="*/ 3170305 w 6854630"/>
              <a:gd name="connsiteY229" fmla="*/ 4261043 h 6858001"/>
              <a:gd name="connsiteX230" fmla="*/ 3196492 w 6854630"/>
              <a:gd name="connsiteY230" fmla="*/ 4285002 h 6858001"/>
              <a:gd name="connsiteX231" fmla="*/ 1065935 w 6854630"/>
              <a:gd name="connsiteY231" fmla="*/ 4195462 h 6858001"/>
              <a:gd name="connsiteX232" fmla="*/ 1063800 w 6854630"/>
              <a:gd name="connsiteY232" fmla="*/ 4196276 h 6858001"/>
              <a:gd name="connsiteX233" fmla="*/ 1049399 w 6854630"/>
              <a:gd name="connsiteY233" fmla="*/ 4221834 h 6858001"/>
              <a:gd name="connsiteX234" fmla="*/ 1049501 w 6854630"/>
              <a:gd name="connsiteY234" fmla="*/ 4222253 h 6858001"/>
              <a:gd name="connsiteX235" fmla="*/ 1052797 w 6854630"/>
              <a:gd name="connsiteY235" fmla="*/ 4219265 h 6858001"/>
              <a:gd name="connsiteX236" fmla="*/ 3269076 w 6854630"/>
              <a:gd name="connsiteY236" fmla="*/ 4152970 h 6858001"/>
              <a:gd name="connsiteX237" fmla="*/ 3266038 w 6854630"/>
              <a:gd name="connsiteY237" fmla="*/ 4194289 h 6858001"/>
              <a:gd name="connsiteX238" fmla="*/ 3278679 w 6854630"/>
              <a:gd name="connsiteY238" fmla="*/ 4223005 h 6858001"/>
              <a:gd name="connsiteX239" fmla="*/ 3286291 w 6854630"/>
              <a:gd name="connsiteY239" fmla="*/ 4225069 h 6858001"/>
              <a:gd name="connsiteX240" fmla="*/ 3287197 w 6854630"/>
              <a:gd name="connsiteY240" fmla="*/ 4191599 h 6858001"/>
              <a:gd name="connsiteX241" fmla="*/ 3202259 w 6854630"/>
              <a:gd name="connsiteY241" fmla="*/ 4107454 h 6858001"/>
              <a:gd name="connsiteX242" fmla="*/ 3176062 w 6854630"/>
              <a:gd name="connsiteY242" fmla="*/ 4119312 h 6858001"/>
              <a:gd name="connsiteX243" fmla="*/ 3238176 w 6854630"/>
              <a:gd name="connsiteY243" fmla="*/ 4161446 h 6858001"/>
              <a:gd name="connsiteX244" fmla="*/ 3252629 w 6854630"/>
              <a:gd name="connsiteY244" fmla="*/ 4123223 h 6858001"/>
              <a:gd name="connsiteX245" fmla="*/ 3249888 w 6854630"/>
              <a:gd name="connsiteY245" fmla="*/ 4118264 h 6858001"/>
              <a:gd name="connsiteX246" fmla="*/ 3247146 w 6854630"/>
              <a:gd name="connsiteY246" fmla="*/ 4113307 h 6858001"/>
              <a:gd name="connsiteX247" fmla="*/ 3228120 w 6854630"/>
              <a:gd name="connsiteY247" fmla="*/ 4108143 h 6858001"/>
              <a:gd name="connsiteX248" fmla="*/ 3202259 w 6854630"/>
              <a:gd name="connsiteY248" fmla="*/ 4107454 h 6858001"/>
              <a:gd name="connsiteX249" fmla="*/ 3152003 w 6854630"/>
              <a:gd name="connsiteY249" fmla="*/ 4087501 h 6858001"/>
              <a:gd name="connsiteX250" fmla="*/ 3102846 w 6854630"/>
              <a:gd name="connsiteY250" fmla="*/ 4133170 h 6858001"/>
              <a:gd name="connsiteX251" fmla="*/ 3094329 w 6854630"/>
              <a:gd name="connsiteY251" fmla="*/ 4164574 h 6858001"/>
              <a:gd name="connsiteX252" fmla="*/ 3126450 w 6854630"/>
              <a:gd name="connsiteY252" fmla="*/ 4181715 h 6858001"/>
              <a:gd name="connsiteX253" fmla="*/ 3151414 w 6854630"/>
              <a:gd name="connsiteY253" fmla="*/ 4180057 h 6858001"/>
              <a:gd name="connsiteX254" fmla="*/ 3141356 w 6854630"/>
              <a:gd name="connsiteY254" fmla="*/ 4126758 h 6858001"/>
              <a:gd name="connsiteX255" fmla="*/ 3154445 w 6854630"/>
              <a:gd name="connsiteY255" fmla="*/ 4112394 h 6858001"/>
              <a:gd name="connsiteX256" fmla="*/ 3152003 w 6854630"/>
              <a:gd name="connsiteY256" fmla="*/ 4087501 h 6858001"/>
              <a:gd name="connsiteX257" fmla="*/ 3034480 w 6854630"/>
              <a:gd name="connsiteY257" fmla="*/ 4038765 h 6858001"/>
              <a:gd name="connsiteX258" fmla="*/ 3049249 w 6854630"/>
              <a:gd name="connsiteY258" fmla="*/ 4059632 h 6858001"/>
              <a:gd name="connsiteX259" fmla="*/ 3051379 w 6854630"/>
              <a:gd name="connsiteY259" fmla="*/ 4051781 h 6858001"/>
              <a:gd name="connsiteX260" fmla="*/ 3043729 w 6854630"/>
              <a:gd name="connsiteY260" fmla="*/ 4042329 h 6858001"/>
              <a:gd name="connsiteX261" fmla="*/ 3034480 w 6854630"/>
              <a:gd name="connsiteY261" fmla="*/ 4038765 h 6858001"/>
              <a:gd name="connsiteX262" fmla="*/ 3063523 w 6854630"/>
              <a:gd name="connsiteY262" fmla="*/ 3886494 h 6858001"/>
              <a:gd name="connsiteX263" fmla="*/ 3055856 w 6854630"/>
              <a:gd name="connsiteY263" fmla="*/ 3886521 h 6858001"/>
              <a:gd name="connsiteX264" fmla="*/ 3047847 w 6854630"/>
              <a:gd name="connsiteY264" fmla="*/ 3899099 h 6858001"/>
              <a:gd name="connsiteX265" fmla="*/ 3038874 w 6854630"/>
              <a:gd name="connsiteY265" fmla="*/ 3947242 h 6858001"/>
              <a:gd name="connsiteX266" fmla="*/ 3062876 w 6854630"/>
              <a:gd name="connsiteY266" fmla="*/ 3981144 h 6858001"/>
              <a:gd name="connsiteX267" fmla="*/ 3092925 w 6854630"/>
              <a:gd name="connsiteY267" fmla="*/ 4004044 h 6858001"/>
              <a:gd name="connsiteX268" fmla="*/ 3112434 w 6854630"/>
              <a:gd name="connsiteY268" fmla="*/ 4035677 h 6858001"/>
              <a:gd name="connsiteX269" fmla="*/ 3127494 w 6854630"/>
              <a:gd name="connsiteY269" fmla="*/ 4072422 h 6858001"/>
              <a:gd name="connsiteX270" fmla="*/ 3140271 w 6854630"/>
              <a:gd name="connsiteY270" fmla="*/ 4025316 h 6858001"/>
              <a:gd name="connsiteX271" fmla="*/ 3110732 w 6854630"/>
              <a:gd name="connsiteY271" fmla="*/ 3983589 h 6858001"/>
              <a:gd name="connsiteX272" fmla="*/ 3081192 w 6854630"/>
              <a:gd name="connsiteY272" fmla="*/ 3941862 h 6858001"/>
              <a:gd name="connsiteX273" fmla="*/ 2946037 w 6854630"/>
              <a:gd name="connsiteY273" fmla="*/ 3864417 h 6858001"/>
              <a:gd name="connsiteX274" fmla="*/ 2936087 w 6854630"/>
              <a:gd name="connsiteY274" fmla="*/ 3885821 h 6858001"/>
              <a:gd name="connsiteX275" fmla="*/ 2922805 w 6854630"/>
              <a:gd name="connsiteY275" fmla="*/ 3898844 h 6858001"/>
              <a:gd name="connsiteX276" fmla="*/ 2936120 w 6854630"/>
              <a:gd name="connsiteY276" fmla="*/ 3919372 h 6858001"/>
              <a:gd name="connsiteX277" fmla="*/ 2946966 w 6854630"/>
              <a:gd name="connsiteY277" fmla="*/ 3917044 h 6858001"/>
              <a:gd name="connsiteX278" fmla="*/ 2959409 w 6854630"/>
              <a:gd name="connsiteY278" fmla="*/ 3908830 h 6858001"/>
              <a:gd name="connsiteX279" fmla="*/ 1172588 w 6854630"/>
              <a:gd name="connsiteY279" fmla="*/ 3491553 h 6858001"/>
              <a:gd name="connsiteX280" fmla="*/ 1139235 w 6854630"/>
              <a:gd name="connsiteY280" fmla="*/ 3504839 h 6858001"/>
              <a:gd name="connsiteX281" fmla="*/ 1138646 w 6854630"/>
              <a:gd name="connsiteY281" fmla="*/ 3516085 h 6858001"/>
              <a:gd name="connsiteX282" fmla="*/ 1139167 w 6854630"/>
              <a:gd name="connsiteY282" fmla="*/ 3521751 h 6858001"/>
              <a:gd name="connsiteX283" fmla="*/ 1144569 w 6854630"/>
              <a:gd name="connsiteY283" fmla="*/ 3527672 h 6858001"/>
              <a:gd name="connsiteX284" fmla="*/ 1145159 w 6854630"/>
              <a:gd name="connsiteY284" fmla="*/ 3516426 h 6858001"/>
              <a:gd name="connsiteX285" fmla="*/ 1172195 w 6854630"/>
              <a:gd name="connsiteY285" fmla="*/ 3499050 h 6858001"/>
              <a:gd name="connsiteX286" fmla="*/ 1182638 w 6854630"/>
              <a:gd name="connsiteY286" fmla="*/ 3424418 h 6858001"/>
              <a:gd name="connsiteX287" fmla="*/ 1176742 w 6854630"/>
              <a:gd name="connsiteY287" fmla="*/ 3427868 h 6858001"/>
              <a:gd name="connsiteX288" fmla="*/ 1175732 w 6854630"/>
              <a:gd name="connsiteY288" fmla="*/ 3431576 h 6858001"/>
              <a:gd name="connsiteX289" fmla="*/ 1141397 w 6854630"/>
              <a:gd name="connsiteY289" fmla="*/ 3463605 h 6858001"/>
              <a:gd name="connsiteX290" fmla="*/ 1173176 w 6854630"/>
              <a:gd name="connsiteY290" fmla="*/ 3480306 h 6858001"/>
              <a:gd name="connsiteX291" fmla="*/ 1174552 w 6854630"/>
              <a:gd name="connsiteY291" fmla="*/ 3454067 h 6858001"/>
              <a:gd name="connsiteX292" fmla="*/ 1192610 w 6854630"/>
              <a:gd name="connsiteY292" fmla="*/ 3452195 h 6858001"/>
              <a:gd name="connsiteX293" fmla="*/ 1201193 w 6854630"/>
              <a:gd name="connsiteY293" fmla="*/ 3444187 h 6858001"/>
              <a:gd name="connsiteX294" fmla="*/ 1196947 w 6854630"/>
              <a:gd name="connsiteY294" fmla="*/ 3431747 h 6858001"/>
              <a:gd name="connsiteX295" fmla="*/ 1182638 w 6854630"/>
              <a:gd name="connsiteY295" fmla="*/ 3424418 h 6858001"/>
              <a:gd name="connsiteX296" fmla="*/ 1211243 w 6854630"/>
              <a:gd name="connsiteY296" fmla="*/ 3377054 h 6858001"/>
              <a:gd name="connsiteX297" fmla="*/ 1204338 w 6854630"/>
              <a:gd name="connsiteY297" fmla="*/ 3384210 h 6858001"/>
              <a:gd name="connsiteX298" fmla="*/ 1208878 w 6854630"/>
              <a:gd name="connsiteY298" fmla="*/ 3391026 h 6858001"/>
              <a:gd name="connsiteX299" fmla="*/ 1223483 w 6854630"/>
              <a:gd name="connsiteY299" fmla="*/ 3392732 h 6858001"/>
              <a:gd name="connsiteX300" fmla="*/ 1229995 w 6854630"/>
              <a:gd name="connsiteY300" fmla="*/ 3393073 h 6858001"/>
              <a:gd name="connsiteX301" fmla="*/ 1224269 w 6854630"/>
              <a:gd name="connsiteY301" fmla="*/ 3377736 h 6858001"/>
              <a:gd name="connsiteX302" fmla="*/ 1318986 w 6854630"/>
              <a:gd name="connsiteY302" fmla="*/ 3315042 h 6858001"/>
              <a:gd name="connsiteX303" fmla="*/ 1295825 w 6854630"/>
              <a:gd name="connsiteY303" fmla="*/ 3336382 h 6858001"/>
              <a:gd name="connsiteX304" fmla="*/ 1277549 w 6854630"/>
              <a:gd name="connsiteY304" fmla="*/ 3357977 h 6858001"/>
              <a:gd name="connsiteX305" fmla="*/ 1303996 w 6854630"/>
              <a:gd name="connsiteY305" fmla="*/ 3351846 h 6858001"/>
              <a:gd name="connsiteX306" fmla="*/ 1318986 w 6854630"/>
              <a:gd name="connsiteY306" fmla="*/ 3315042 h 6858001"/>
              <a:gd name="connsiteX307" fmla="*/ 1378442 w 6854630"/>
              <a:gd name="connsiteY307" fmla="*/ 3236128 h 6858001"/>
              <a:gd name="connsiteX308" fmla="*/ 1362190 w 6854630"/>
              <a:gd name="connsiteY308" fmla="*/ 3238371 h 6858001"/>
              <a:gd name="connsiteX309" fmla="*/ 1375215 w 6854630"/>
              <a:gd name="connsiteY309" fmla="*/ 3239054 h 6858001"/>
              <a:gd name="connsiteX310" fmla="*/ 1312054 w 6854630"/>
              <a:gd name="connsiteY310" fmla="*/ 3198153 h 6858001"/>
              <a:gd name="connsiteX311" fmla="*/ 1290550 w 6854630"/>
              <a:gd name="connsiteY311" fmla="*/ 3234615 h 6858001"/>
              <a:gd name="connsiteX312" fmla="*/ 1277945 w 6854630"/>
              <a:gd name="connsiteY312" fmla="*/ 3241471 h 6858001"/>
              <a:gd name="connsiteX313" fmla="*/ 1270224 w 6854630"/>
              <a:gd name="connsiteY313" fmla="*/ 3248585 h 6858001"/>
              <a:gd name="connsiteX314" fmla="*/ 1284633 w 6854630"/>
              <a:gd name="connsiteY314" fmla="*/ 3254039 h 6858001"/>
              <a:gd name="connsiteX315" fmla="*/ 1309106 w 6854630"/>
              <a:gd name="connsiteY315" fmla="*/ 3254382 h 6858001"/>
              <a:gd name="connsiteX316" fmla="*/ 1327382 w 6854630"/>
              <a:gd name="connsiteY316" fmla="*/ 3232787 h 6858001"/>
              <a:gd name="connsiteX317" fmla="*/ 1350540 w 6854630"/>
              <a:gd name="connsiteY317" fmla="*/ 3211449 h 6858001"/>
              <a:gd name="connsiteX318" fmla="*/ 1312054 w 6854630"/>
              <a:gd name="connsiteY318" fmla="*/ 3198153 h 6858001"/>
              <a:gd name="connsiteX319" fmla="*/ 1579838 w 6854630"/>
              <a:gd name="connsiteY319" fmla="*/ 3073116 h 6858001"/>
              <a:gd name="connsiteX320" fmla="*/ 1604712 w 6854630"/>
              <a:gd name="connsiteY320" fmla="*/ 3096972 h 6858001"/>
              <a:gd name="connsiteX321" fmla="*/ 1604908 w 6854630"/>
              <a:gd name="connsiteY321" fmla="*/ 3093224 h 6858001"/>
              <a:gd name="connsiteX322" fmla="*/ 1579838 w 6854630"/>
              <a:gd name="connsiteY322" fmla="*/ 3073116 h 6858001"/>
              <a:gd name="connsiteX323" fmla="*/ 1643367 w 6854630"/>
              <a:gd name="connsiteY323" fmla="*/ 2982475 h 6858001"/>
              <a:gd name="connsiteX324" fmla="*/ 1636266 w 6854630"/>
              <a:gd name="connsiteY324" fmla="*/ 2993379 h 6858001"/>
              <a:gd name="connsiteX325" fmla="*/ 1642581 w 6854630"/>
              <a:gd name="connsiteY325" fmla="*/ 2997469 h 6858001"/>
              <a:gd name="connsiteX326" fmla="*/ 1736289 w 6854630"/>
              <a:gd name="connsiteY326" fmla="*/ 2829473 h 6858001"/>
              <a:gd name="connsiteX327" fmla="*/ 1672031 w 6854630"/>
              <a:gd name="connsiteY327" fmla="*/ 2856174 h 6858001"/>
              <a:gd name="connsiteX328" fmla="*/ 1641375 w 6854630"/>
              <a:gd name="connsiteY328" fmla="*/ 2895916 h 6858001"/>
              <a:gd name="connsiteX329" fmla="*/ 1623416 w 6854630"/>
              <a:gd name="connsiteY329" fmla="*/ 2895913 h 6858001"/>
              <a:gd name="connsiteX330" fmla="*/ 1614931 w 6854630"/>
              <a:gd name="connsiteY330" fmla="*/ 2902047 h 6858001"/>
              <a:gd name="connsiteX331" fmla="*/ 1614121 w 6854630"/>
              <a:gd name="connsiteY331" fmla="*/ 2917511 h 6858001"/>
              <a:gd name="connsiteX332" fmla="*/ 1594211 w 6854630"/>
              <a:gd name="connsiteY332" fmla="*/ 2923514 h 6858001"/>
              <a:gd name="connsiteX333" fmla="*/ 1509770 w 6854630"/>
              <a:gd name="connsiteY333" fmla="*/ 3039371 h 6858001"/>
              <a:gd name="connsiteX334" fmla="*/ 1476615 w 6854630"/>
              <a:gd name="connsiteY334" fmla="*/ 3048909 h 6858001"/>
              <a:gd name="connsiteX335" fmla="*/ 1472573 w 6854630"/>
              <a:gd name="connsiteY335" fmla="*/ 3063733 h 6858001"/>
              <a:gd name="connsiteX336" fmla="*/ 1449581 w 6854630"/>
              <a:gd name="connsiteY336" fmla="*/ 3066287 h 6858001"/>
              <a:gd name="connsiteX337" fmla="*/ 1415053 w 6854630"/>
              <a:gd name="connsiteY337" fmla="*/ 3102065 h 6858001"/>
              <a:gd name="connsiteX338" fmla="*/ 1408669 w 6854630"/>
              <a:gd name="connsiteY338" fmla="*/ 3130391 h 6858001"/>
              <a:gd name="connsiteX339" fmla="*/ 1391781 w 6854630"/>
              <a:gd name="connsiteY339" fmla="*/ 3172263 h 6858001"/>
              <a:gd name="connsiteX340" fmla="*/ 1377770 w 6854630"/>
              <a:gd name="connsiteY340" fmla="*/ 3190323 h 6858001"/>
              <a:gd name="connsiteX341" fmla="*/ 1397900 w 6854630"/>
              <a:gd name="connsiteY341" fmla="*/ 3180102 h 6858001"/>
              <a:gd name="connsiteX342" fmla="*/ 1389956 w 6854630"/>
              <a:gd name="connsiteY342" fmla="*/ 3175926 h 6858001"/>
              <a:gd name="connsiteX343" fmla="*/ 1391781 w 6854630"/>
              <a:gd name="connsiteY343" fmla="*/ 3172263 h 6858001"/>
              <a:gd name="connsiteX344" fmla="*/ 1405395 w 6854630"/>
              <a:gd name="connsiteY344" fmla="*/ 3161701 h 6858001"/>
              <a:gd name="connsiteX345" fmla="*/ 1438548 w 6854630"/>
              <a:gd name="connsiteY345" fmla="*/ 3152162 h 6858001"/>
              <a:gd name="connsiteX346" fmla="*/ 1451180 w 6854630"/>
              <a:gd name="connsiteY346" fmla="*/ 3160342 h 6858001"/>
              <a:gd name="connsiteX347" fmla="*/ 1465385 w 6854630"/>
              <a:gd name="connsiteY347" fmla="*/ 3138533 h 6858001"/>
              <a:gd name="connsiteX348" fmla="*/ 1509440 w 6854630"/>
              <a:gd name="connsiteY348" fmla="*/ 3107954 h 6858001"/>
              <a:gd name="connsiteX349" fmla="*/ 1534248 w 6854630"/>
              <a:gd name="connsiteY349" fmla="*/ 3070725 h 6858001"/>
              <a:gd name="connsiteX350" fmla="*/ 1562068 w 6854630"/>
              <a:gd name="connsiteY350" fmla="*/ 3038355 h 6858001"/>
              <a:gd name="connsiteX351" fmla="*/ 1579976 w 6854630"/>
              <a:gd name="connsiteY351" fmla="*/ 3023788 h 6858001"/>
              <a:gd name="connsiteX352" fmla="*/ 1583375 w 6854630"/>
              <a:gd name="connsiteY352" fmla="*/ 3005640 h 6858001"/>
              <a:gd name="connsiteX353" fmla="*/ 1625107 w 6854630"/>
              <a:gd name="connsiteY353" fmla="*/ 2957084 h 6858001"/>
              <a:gd name="connsiteX354" fmla="*/ 1666836 w 6854630"/>
              <a:gd name="connsiteY354" fmla="*/ 2908527 h 6858001"/>
              <a:gd name="connsiteX355" fmla="*/ 1693476 w 6854630"/>
              <a:gd name="connsiteY355" fmla="*/ 2898647 h 6858001"/>
              <a:gd name="connsiteX356" fmla="*/ 1711753 w 6854630"/>
              <a:gd name="connsiteY356" fmla="*/ 2877053 h 6858001"/>
              <a:gd name="connsiteX357" fmla="*/ 1734914 w 6854630"/>
              <a:gd name="connsiteY357" fmla="*/ 2855714 h 6858001"/>
              <a:gd name="connsiteX358" fmla="*/ 1946835 w 6854630"/>
              <a:gd name="connsiteY358" fmla="*/ 2675121 h 6858001"/>
              <a:gd name="connsiteX359" fmla="*/ 1933021 w 6854630"/>
              <a:gd name="connsiteY359" fmla="*/ 2689432 h 6858001"/>
              <a:gd name="connsiteX360" fmla="*/ 1951893 w 6854630"/>
              <a:gd name="connsiteY360" fmla="*/ 2687604 h 6858001"/>
              <a:gd name="connsiteX361" fmla="*/ 1966176 w 6854630"/>
              <a:gd name="connsiteY361" fmla="*/ 2679894 h 6858001"/>
              <a:gd name="connsiteX362" fmla="*/ 1959020 w 6854630"/>
              <a:gd name="connsiteY362" fmla="*/ 2676230 h 6858001"/>
              <a:gd name="connsiteX363" fmla="*/ 1946835 w 6854630"/>
              <a:gd name="connsiteY363" fmla="*/ 2675121 h 6858001"/>
              <a:gd name="connsiteX364" fmla="*/ 2044891 w 6854630"/>
              <a:gd name="connsiteY364" fmla="*/ 2548702 h 6858001"/>
              <a:gd name="connsiteX365" fmla="*/ 2035545 w 6854630"/>
              <a:gd name="connsiteY365" fmla="*/ 2555729 h 6858001"/>
              <a:gd name="connsiteX366" fmla="*/ 2031079 w 6854630"/>
              <a:gd name="connsiteY366" fmla="*/ 2563013 h 6858001"/>
              <a:gd name="connsiteX367" fmla="*/ 2044104 w 6854630"/>
              <a:gd name="connsiteY367" fmla="*/ 2563696 h 6858001"/>
              <a:gd name="connsiteX368" fmla="*/ 1995148 w 6854630"/>
              <a:gd name="connsiteY368" fmla="*/ 2500987 h 6858001"/>
              <a:gd name="connsiteX369" fmla="*/ 1976255 w 6854630"/>
              <a:gd name="connsiteY369" fmla="*/ 2518792 h 6858001"/>
              <a:gd name="connsiteX370" fmla="*/ 1967132 w 6854630"/>
              <a:gd name="connsiteY370" fmla="*/ 2537107 h 6858001"/>
              <a:gd name="connsiteX371" fmla="*/ 1986080 w 6854630"/>
              <a:gd name="connsiteY371" fmla="*/ 2549377 h 6858001"/>
              <a:gd name="connsiteX372" fmla="*/ 1992986 w 6854630"/>
              <a:gd name="connsiteY372" fmla="*/ 2542221 h 6858001"/>
              <a:gd name="connsiteX373" fmla="*/ 2001071 w 6854630"/>
              <a:gd name="connsiteY373" fmla="*/ 2512575 h 6858001"/>
              <a:gd name="connsiteX374" fmla="*/ 2172416 w 6854630"/>
              <a:gd name="connsiteY374" fmla="*/ 2418170 h 6858001"/>
              <a:gd name="connsiteX375" fmla="*/ 2150207 w 6854630"/>
              <a:gd name="connsiteY375" fmla="*/ 2433443 h 6858001"/>
              <a:gd name="connsiteX376" fmla="*/ 2138883 w 6854630"/>
              <a:gd name="connsiteY376" fmla="*/ 2427001 h 6858001"/>
              <a:gd name="connsiteX377" fmla="*/ 2119574 w 6854630"/>
              <a:gd name="connsiteY377" fmla="*/ 2453594 h 6858001"/>
              <a:gd name="connsiteX378" fmla="*/ 2101319 w 6854630"/>
              <a:gd name="connsiteY378" fmla="*/ 2468965 h 6858001"/>
              <a:gd name="connsiteX379" fmla="*/ 2069345 w 6854630"/>
              <a:gd name="connsiteY379" fmla="*/ 2456013 h 6858001"/>
              <a:gd name="connsiteX380" fmla="*/ 2056692 w 6854630"/>
              <a:gd name="connsiteY380" fmla="*/ 2479312 h 6858001"/>
              <a:gd name="connsiteX381" fmla="*/ 2034420 w 6854630"/>
              <a:gd name="connsiteY381" fmla="*/ 2499286 h 6858001"/>
              <a:gd name="connsiteX382" fmla="*/ 2066790 w 6854630"/>
              <a:gd name="connsiteY382" fmla="*/ 2504743 h 6858001"/>
              <a:gd name="connsiteX383" fmla="*/ 2092250 w 6854630"/>
              <a:gd name="connsiteY383" fmla="*/ 2517354 h 6858001"/>
              <a:gd name="connsiteX384" fmla="*/ 2100140 w 6854630"/>
              <a:gd name="connsiteY384" fmla="*/ 2491457 h 6858001"/>
              <a:gd name="connsiteX385" fmla="*/ 2129739 w 6854630"/>
              <a:gd name="connsiteY385" fmla="*/ 2471864 h 6858001"/>
              <a:gd name="connsiteX386" fmla="*/ 2154602 w 6854630"/>
              <a:gd name="connsiteY386" fmla="*/ 2449204 h 6858001"/>
              <a:gd name="connsiteX387" fmla="*/ 2161455 w 6854630"/>
              <a:gd name="connsiteY387" fmla="*/ 2427481 h 6858001"/>
              <a:gd name="connsiteX388" fmla="*/ 2180812 w 6854630"/>
              <a:gd name="connsiteY388" fmla="*/ 2360568 h 6858001"/>
              <a:gd name="connsiteX389" fmla="*/ 2165043 w 6854630"/>
              <a:gd name="connsiteY389" fmla="*/ 2374575 h 6858001"/>
              <a:gd name="connsiteX390" fmla="*/ 2161968 w 6854630"/>
              <a:gd name="connsiteY390" fmla="*/ 2382859 h 6858001"/>
              <a:gd name="connsiteX391" fmla="*/ 2185366 w 6854630"/>
              <a:gd name="connsiteY391" fmla="*/ 2409264 h 6858001"/>
              <a:gd name="connsiteX392" fmla="*/ 2185293 w 6854630"/>
              <a:gd name="connsiteY392" fmla="*/ 2409314 h 6858001"/>
              <a:gd name="connsiteX393" fmla="*/ 2193684 w 6854630"/>
              <a:gd name="connsiteY393" fmla="*/ 2409236 h 6858001"/>
              <a:gd name="connsiteX394" fmla="*/ 2193845 w 6854630"/>
              <a:gd name="connsiteY394" fmla="*/ 2384108 h 6858001"/>
              <a:gd name="connsiteX395" fmla="*/ 2253641 w 6854630"/>
              <a:gd name="connsiteY395" fmla="*/ 2304043 h 6858001"/>
              <a:gd name="connsiteX396" fmla="*/ 2255023 w 6854630"/>
              <a:gd name="connsiteY396" fmla="*/ 2308814 h 6858001"/>
              <a:gd name="connsiteX397" fmla="*/ 2246932 w 6854630"/>
              <a:gd name="connsiteY397" fmla="*/ 2307450 h 6858001"/>
              <a:gd name="connsiteX398" fmla="*/ 2236650 w 6854630"/>
              <a:gd name="connsiteY398" fmla="*/ 2318104 h 6858001"/>
              <a:gd name="connsiteX399" fmla="*/ 2259630 w 6854630"/>
              <a:gd name="connsiteY399" fmla="*/ 2316578 h 6858001"/>
              <a:gd name="connsiteX400" fmla="*/ 2257472 w 6854630"/>
              <a:gd name="connsiteY400" fmla="*/ 2305139 h 6858001"/>
              <a:gd name="connsiteX401" fmla="*/ 2142695 w 6854630"/>
              <a:gd name="connsiteY401" fmla="*/ 2175285 h 6858001"/>
              <a:gd name="connsiteX402" fmla="*/ 2146389 w 6854630"/>
              <a:gd name="connsiteY402" fmla="*/ 2180502 h 6858001"/>
              <a:gd name="connsiteX403" fmla="*/ 2147960 w 6854630"/>
              <a:gd name="connsiteY403" fmla="*/ 2177314 h 6858001"/>
              <a:gd name="connsiteX404" fmla="*/ 2171739 w 6854630"/>
              <a:gd name="connsiteY404" fmla="*/ 2023014 h 6858001"/>
              <a:gd name="connsiteX405" fmla="*/ 2164070 w 6854630"/>
              <a:gd name="connsiteY405" fmla="*/ 2023041 h 6858001"/>
              <a:gd name="connsiteX406" fmla="*/ 2156063 w 6854630"/>
              <a:gd name="connsiteY406" fmla="*/ 2035619 h 6858001"/>
              <a:gd name="connsiteX407" fmla="*/ 2147092 w 6854630"/>
              <a:gd name="connsiteY407" fmla="*/ 2083759 h 6858001"/>
              <a:gd name="connsiteX408" fmla="*/ 2171092 w 6854630"/>
              <a:gd name="connsiteY408" fmla="*/ 2117665 h 6858001"/>
              <a:gd name="connsiteX409" fmla="*/ 2190177 w 6854630"/>
              <a:gd name="connsiteY409" fmla="*/ 2132209 h 6858001"/>
              <a:gd name="connsiteX410" fmla="*/ 2197555 w 6854630"/>
              <a:gd name="connsiteY410" fmla="*/ 2128194 h 6858001"/>
              <a:gd name="connsiteX411" fmla="*/ 2204554 w 6854630"/>
              <a:gd name="connsiteY411" fmla="*/ 2103658 h 6858001"/>
              <a:gd name="connsiteX412" fmla="*/ 2206888 w 6854630"/>
              <a:gd name="connsiteY412" fmla="*/ 2103073 h 6858001"/>
              <a:gd name="connsiteX413" fmla="*/ 2206194 w 6854630"/>
              <a:gd name="connsiteY413" fmla="*/ 2102092 h 6858001"/>
              <a:gd name="connsiteX414" fmla="*/ 2202889 w 6854630"/>
              <a:gd name="connsiteY414" fmla="*/ 2101752 h 6858001"/>
              <a:gd name="connsiteX415" fmla="*/ 2202736 w 6854630"/>
              <a:gd name="connsiteY415" fmla="*/ 2097206 h 6858001"/>
              <a:gd name="connsiteX416" fmla="*/ 2189409 w 6854630"/>
              <a:gd name="connsiteY416" fmla="*/ 2078379 h 6858001"/>
              <a:gd name="connsiteX417" fmla="*/ 2075646 w 6854630"/>
              <a:gd name="connsiteY417" fmla="*/ 1819945 h 6858001"/>
              <a:gd name="connsiteX418" fmla="*/ 2056601 w 6854630"/>
              <a:gd name="connsiteY418" fmla="*/ 1824260 h 6858001"/>
              <a:gd name="connsiteX419" fmla="*/ 2038812 w 6854630"/>
              <a:gd name="connsiteY419" fmla="*/ 1835240 h 6858001"/>
              <a:gd name="connsiteX420" fmla="*/ 2041231 w 6854630"/>
              <a:gd name="connsiteY420" fmla="*/ 1843270 h 6858001"/>
              <a:gd name="connsiteX421" fmla="*/ 2048101 w 6854630"/>
              <a:gd name="connsiteY421" fmla="*/ 1846189 h 6858001"/>
              <a:gd name="connsiteX422" fmla="*/ 2070009 w 6854630"/>
              <a:gd name="connsiteY422" fmla="*/ 1895329 h 6858001"/>
              <a:gd name="connsiteX423" fmla="*/ 2099567 w 6854630"/>
              <a:gd name="connsiteY423" fmla="*/ 1927577 h 6858001"/>
              <a:gd name="connsiteX424" fmla="*/ 2108085 w 6854630"/>
              <a:gd name="connsiteY424" fmla="*/ 1896173 h 6858001"/>
              <a:gd name="connsiteX425" fmla="*/ 2081705 w 6854630"/>
              <a:gd name="connsiteY425" fmla="*/ 1861624 h 6858001"/>
              <a:gd name="connsiteX426" fmla="*/ 2075646 w 6854630"/>
              <a:gd name="connsiteY426" fmla="*/ 1819945 h 6858001"/>
              <a:gd name="connsiteX427" fmla="*/ 2005921 w 6854630"/>
              <a:gd name="connsiteY427" fmla="*/ 1775744 h 6858001"/>
              <a:gd name="connsiteX428" fmla="*/ 2016028 w 6854630"/>
              <a:gd name="connsiteY428" fmla="*/ 1800613 h 6858001"/>
              <a:gd name="connsiteX429" fmla="*/ 2033783 w 6854630"/>
              <a:gd name="connsiteY429" fmla="*/ 1808591 h 6858001"/>
              <a:gd name="connsiteX430" fmla="*/ 2036367 w 6854630"/>
              <a:gd name="connsiteY430" fmla="*/ 1784001 h 6858001"/>
              <a:gd name="connsiteX431" fmla="*/ 1991288 w 6854630"/>
              <a:gd name="connsiteY431" fmla="*/ 1679059 h 6858001"/>
              <a:gd name="connsiteX432" fmla="*/ 1975611 w 6854630"/>
              <a:gd name="connsiteY432" fmla="*/ 1691664 h 6858001"/>
              <a:gd name="connsiteX433" fmla="*/ 1985216 w 6854630"/>
              <a:gd name="connsiteY433" fmla="*/ 1761699 h 6858001"/>
              <a:gd name="connsiteX434" fmla="*/ 2000438 w 6854630"/>
              <a:gd name="connsiteY434" fmla="*/ 1765828 h 6858001"/>
              <a:gd name="connsiteX435" fmla="*/ 2010633 w 6854630"/>
              <a:gd name="connsiteY435" fmla="*/ 1743307 h 6858001"/>
              <a:gd name="connsiteX436" fmla="*/ 1991604 w 6854630"/>
              <a:gd name="connsiteY436" fmla="*/ 1738146 h 6858001"/>
              <a:gd name="connsiteX437" fmla="*/ 2006510 w 6854630"/>
              <a:gd name="connsiteY437" fmla="*/ 1683188 h 6858001"/>
              <a:gd name="connsiteX438" fmla="*/ 1963424 w 6854630"/>
              <a:gd name="connsiteY438" fmla="*/ 1646212 h 6858001"/>
              <a:gd name="connsiteX439" fmla="*/ 1957035 w 6854630"/>
              <a:gd name="connsiteY439" fmla="*/ 1669769 h 6858001"/>
              <a:gd name="connsiteX440" fmla="*/ 1961679 w 6854630"/>
              <a:gd name="connsiteY440" fmla="*/ 1675243 h 6858001"/>
              <a:gd name="connsiteX441" fmla="*/ 1966325 w 6854630"/>
              <a:gd name="connsiteY441" fmla="*/ 1680717 h 6858001"/>
              <a:gd name="connsiteX442" fmla="*/ 1963424 w 6854630"/>
              <a:gd name="connsiteY442" fmla="*/ 1646212 h 6858001"/>
              <a:gd name="connsiteX443" fmla="*/ 1950015 w 6854630"/>
              <a:gd name="connsiteY443" fmla="*/ 1575146 h 6858001"/>
              <a:gd name="connsiteX444" fmla="*/ 1936468 w 6854630"/>
              <a:gd name="connsiteY444" fmla="*/ 1579901 h 6858001"/>
              <a:gd name="connsiteX445" fmla="*/ 1947886 w 6854630"/>
              <a:gd name="connsiteY445" fmla="*/ 1582997 h 6858001"/>
              <a:gd name="connsiteX446" fmla="*/ 1779621 w 6854630"/>
              <a:gd name="connsiteY446" fmla="*/ 1284492 h 6858001"/>
              <a:gd name="connsiteX447" fmla="*/ 1765808 w 6854630"/>
              <a:gd name="connsiteY447" fmla="*/ 1290229 h 6858001"/>
              <a:gd name="connsiteX448" fmla="*/ 1750399 w 6854630"/>
              <a:gd name="connsiteY448" fmla="*/ 1301851 h 6858001"/>
              <a:gd name="connsiteX449" fmla="*/ 1724074 w 6854630"/>
              <a:gd name="connsiteY449" fmla="*/ 1353716 h 6858001"/>
              <a:gd name="connsiteX450" fmla="*/ 1733361 w 6854630"/>
              <a:gd name="connsiteY450" fmla="*/ 1364663 h 6858001"/>
              <a:gd name="connsiteX451" fmla="*/ 1759232 w 6854630"/>
              <a:gd name="connsiteY451" fmla="*/ 1329537 h 6858001"/>
              <a:gd name="connsiteX452" fmla="*/ 1773544 w 6854630"/>
              <a:gd name="connsiteY452" fmla="*/ 1340792 h 6858001"/>
              <a:gd name="connsiteX453" fmla="*/ 1777354 w 6854630"/>
              <a:gd name="connsiteY453" fmla="*/ 1368167 h 6858001"/>
              <a:gd name="connsiteX454" fmla="*/ 1817048 w 6854630"/>
              <a:gd name="connsiteY454" fmla="*/ 1379985 h 6858001"/>
              <a:gd name="connsiteX455" fmla="*/ 1861534 w 6854630"/>
              <a:gd name="connsiteY455" fmla="*/ 1374141 h 6858001"/>
              <a:gd name="connsiteX456" fmla="*/ 1829095 w 6854630"/>
              <a:gd name="connsiteY456" fmla="*/ 1297910 h 6858001"/>
              <a:gd name="connsiteX457" fmla="*/ 1780843 w 6854630"/>
              <a:gd name="connsiteY457" fmla="*/ 1310109 h 6858001"/>
              <a:gd name="connsiteX458" fmla="*/ 1783885 w 6854630"/>
              <a:gd name="connsiteY458" fmla="*/ 1295131 h 6858001"/>
              <a:gd name="connsiteX459" fmla="*/ 1779621 w 6854630"/>
              <a:gd name="connsiteY459" fmla="*/ 1284492 h 6858001"/>
              <a:gd name="connsiteX460" fmla="*/ 3471316 w 6854630"/>
              <a:gd name="connsiteY460" fmla="*/ 1016679 h 6858001"/>
              <a:gd name="connsiteX461" fmla="*/ 3444013 w 6854630"/>
              <a:gd name="connsiteY461" fmla="*/ 1024534 h 6858001"/>
              <a:gd name="connsiteX462" fmla="*/ 3432868 w 6854630"/>
              <a:gd name="connsiteY462" fmla="*/ 1050262 h 6858001"/>
              <a:gd name="connsiteX463" fmla="*/ 3421723 w 6854630"/>
              <a:gd name="connsiteY463" fmla="*/ 1075988 h 6858001"/>
              <a:gd name="connsiteX464" fmla="*/ 3459365 w 6854630"/>
              <a:gd name="connsiteY464" fmla="*/ 1058698 h 6858001"/>
              <a:gd name="connsiteX465" fmla="*/ 3463550 w 6854630"/>
              <a:gd name="connsiteY465" fmla="*/ 1025558 h 6858001"/>
              <a:gd name="connsiteX466" fmla="*/ 3479410 w 6854630"/>
              <a:gd name="connsiteY466" fmla="*/ 1024988 h 6858001"/>
              <a:gd name="connsiteX467" fmla="*/ 3480859 w 6854630"/>
              <a:gd name="connsiteY467" fmla="*/ 1025732 h 6858001"/>
              <a:gd name="connsiteX468" fmla="*/ 3485602 w 6854630"/>
              <a:gd name="connsiteY468" fmla="*/ 1024765 h 6858001"/>
              <a:gd name="connsiteX469" fmla="*/ 3492348 w 6854630"/>
              <a:gd name="connsiteY469" fmla="*/ 1024522 h 6858001"/>
              <a:gd name="connsiteX470" fmla="*/ 3492309 w 6854630"/>
              <a:gd name="connsiteY470" fmla="*/ 1023397 h 6858001"/>
              <a:gd name="connsiteX471" fmla="*/ 3485602 w 6854630"/>
              <a:gd name="connsiteY471" fmla="*/ 1024765 h 6858001"/>
              <a:gd name="connsiteX472" fmla="*/ 3479410 w 6854630"/>
              <a:gd name="connsiteY472" fmla="*/ 1024988 h 6858001"/>
              <a:gd name="connsiteX473" fmla="*/ 3470425 w 6854630"/>
              <a:gd name="connsiteY473" fmla="*/ 1020370 h 6858001"/>
              <a:gd name="connsiteX474" fmla="*/ 1536874 w 6854630"/>
              <a:gd name="connsiteY474" fmla="*/ 763491 h 6858001"/>
              <a:gd name="connsiteX475" fmla="*/ 1498365 w 6854630"/>
              <a:gd name="connsiteY475" fmla="*/ 769904 h 6858001"/>
              <a:gd name="connsiteX476" fmla="*/ 1521679 w 6854630"/>
              <a:gd name="connsiteY476" fmla="*/ 802569 h 6858001"/>
              <a:gd name="connsiteX477" fmla="*/ 1522738 w 6854630"/>
              <a:gd name="connsiteY477" fmla="*/ 860805 h 6858001"/>
              <a:gd name="connsiteX478" fmla="*/ 1546185 w 6854630"/>
              <a:gd name="connsiteY478" fmla="*/ 879807 h 6858001"/>
              <a:gd name="connsiteX479" fmla="*/ 1569629 w 6854630"/>
              <a:gd name="connsiteY479" fmla="*/ 898810 h 6858001"/>
              <a:gd name="connsiteX480" fmla="*/ 1562103 w 6854630"/>
              <a:gd name="connsiteY480" fmla="*/ 849355 h 6858001"/>
              <a:gd name="connsiteX481" fmla="*/ 1529127 w 6854630"/>
              <a:gd name="connsiteY481" fmla="*/ 837249 h 6858001"/>
              <a:gd name="connsiteX482" fmla="*/ 1536654 w 6854630"/>
              <a:gd name="connsiteY482" fmla="*/ 798203 h 6858001"/>
              <a:gd name="connsiteX483" fmla="*/ 1536874 w 6854630"/>
              <a:gd name="connsiteY483" fmla="*/ 763491 h 6858001"/>
              <a:gd name="connsiteX484" fmla="*/ 3742297 w 6854630"/>
              <a:gd name="connsiteY484" fmla="*/ 739551 h 6858001"/>
              <a:gd name="connsiteX485" fmla="*/ 3734015 w 6854630"/>
              <a:gd name="connsiteY485" fmla="*/ 772946 h 6858001"/>
              <a:gd name="connsiteX486" fmla="*/ 3739349 w 6854630"/>
              <a:gd name="connsiteY486" fmla="*/ 795780 h 6858001"/>
              <a:gd name="connsiteX487" fmla="*/ 3769169 w 6854630"/>
              <a:gd name="connsiteY487" fmla="*/ 780638 h 6858001"/>
              <a:gd name="connsiteX488" fmla="*/ 3770386 w 6854630"/>
              <a:gd name="connsiteY488" fmla="*/ 778523 h 6858001"/>
              <a:gd name="connsiteX489" fmla="*/ 3797353 w 6854630"/>
              <a:gd name="connsiteY489" fmla="*/ 764829 h 6858001"/>
              <a:gd name="connsiteX490" fmla="*/ 3768347 w 6854630"/>
              <a:gd name="connsiteY490" fmla="*/ 740917 h 6858001"/>
              <a:gd name="connsiteX491" fmla="*/ 1493019 w 6854630"/>
              <a:gd name="connsiteY491" fmla="*/ 684164 h 6858001"/>
              <a:gd name="connsiteX492" fmla="*/ 1482650 w 6854630"/>
              <a:gd name="connsiteY492" fmla="*/ 686621 h 6858001"/>
              <a:gd name="connsiteX493" fmla="*/ 1473538 w 6854630"/>
              <a:gd name="connsiteY493" fmla="*/ 695737 h 6858001"/>
              <a:gd name="connsiteX494" fmla="*/ 1474091 w 6854630"/>
              <a:gd name="connsiteY494" fmla="*/ 710641 h 6858001"/>
              <a:gd name="connsiteX495" fmla="*/ 1480696 w 6854630"/>
              <a:gd name="connsiteY495" fmla="*/ 714540 h 6858001"/>
              <a:gd name="connsiteX496" fmla="*/ 3704444 w 6854630"/>
              <a:gd name="connsiteY496" fmla="*/ 666059 h 6858001"/>
              <a:gd name="connsiteX497" fmla="*/ 3679487 w 6854630"/>
              <a:gd name="connsiteY497" fmla="*/ 706098 h 6858001"/>
              <a:gd name="connsiteX498" fmla="*/ 3654531 w 6854630"/>
              <a:gd name="connsiteY498" fmla="*/ 746137 h 6858001"/>
              <a:gd name="connsiteX499" fmla="*/ 3629856 w 6854630"/>
              <a:gd name="connsiteY499" fmla="*/ 718530 h 6858001"/>
              <a:gd name="connsiteX500" fmla="*/ 3637941 w 6854630"/>
              <a:gd name="connsiteY500" fmla="*/ 688884 h 6858001"/>
              <a:gd name="connsiteX501" fmla="*/ 3663864 w 6854630"/>
              <a:gd name="connsiteY501" fmla="*/ 677088 h 6858001"/>
              <a:gd name="connsiteX502" fmla="*/ 3704444 w 6854630"/>
              <a:gd name="connsiteY502" fmla="*/ 666059 h 6858001"/>
              <a:gd name="connsiteX503" fmla="*/ 3831484 w 6854630"/>
              <a:gd name="connsiteY503" fmla="*/ 657773 h 6858001"/>
              <a:gd name="connsiteX504" fmla="*/ 3817476 w 6854630"/>
              <a:gd name="connsiteY504" fmla="*/ 675834 h 6858001"/>
              <a:gd name="connsiteX505" fmla="*/ 3823989 w 6854630"/>
              <a:gd name="connsiteY505" fmla="*/ 676175 h 6858001"/>
              <a:gd name="connsiteX506" fmla="*/ 3830176 w 6854630"/>
              <a:gd name="connsiteY506" fmla="*/ 667101 h 6858001"/>
              <a:gd name="connsiteX507" fmla="*/ 3831484 w 6854630"/>
              <a:gd name="connsiteY507" fmla="*/ 657773 h 6858001"/>
              <a:gd name="connsiteX508" fmla="*/ 3943381 w 6854630"/>
              <a:gd name="connsiteY508" fmla="*/ 641086 h 6858001"/>
              <a:gd name="connsiteX509" fmla="*/ 3904109 w 6854630"/>
              <a:gd name="connsiteY509" fmla="*/ 642787 h 6858001"/>
              <a:gd name="connsiteX510" fmla="*/ 3881343 w 6854630"/>
              <a:gd name="connsiteY510" fmla="*/ 672134 h 6858001"/>
              <a:gd name="connsiteX511" fmla="*/ 3868202 w 6854630"/>
              <a:gd name="connsiteY511" fmla="*/ 704805 h 6858001"/>
              <a:gd name="connsiteX512" fmla="*/ 3846499 w 6854630"/>
              <a:gd name="connsiteY512" fmla="*/ 729509 h 6858001"/>
              <a:gd name="connsiteX513" fmla="*/ 3820058 w 6854630"/>
              <a:gd name="connsiteY513" fmla="*/ 751146 h 6858001"/>
              <a:gd name="connsiteX514" fmla="*/ 3823901 w 6854630"/>
              <a:gd name="connsiteY514" fmla="*/ 751348 h 6858001"/>
              <a:gd name="connsiteX515" fmla="*/ 3857607 w 6854630"/>
              <a:gd name="connsiteY515" fmla="*/ 734230 h 6858001"/>
              <a:gd name="connsiteX516" fmla="*/ 3875720 w 6854630"/>
              <a:gd name="connsiteY516" fmla="*/ 731814 h 6858001"/>
              <a:gd name="connsiteX517" fmla="*/ 3887153 w 6854630"/>
              <a:gd name="connsiteY517" fmla="*/ 717075 h 6858001"/>
              <a:gd name="connsiteX518" fmla="*/ 3899247 w 6854630"/>
              <a:gd name="connsiteY518" fmla="*/ 701479 h 6858001"/>
              <a:gd name="connsiteX519" fmla="*/ 3898980 w 6854630"/>
              <a:gd name="connsiteY519" fmla="*/ 698341 h 6858001"/>
              <a:gd name="connsiteX520" fmla="*/ 3902527 w 6854630"/>
              <a:gd name="connsiteY520" fmla="*/ 697251 h 6858001"/>
              <a:gd name="connsiteX521" fmla="*/ 3915169 w 6854630"/>
              <a:gd name="connsiteY521" fmla="*/ 680956 h 6858001"/>
              <a:gd name="connsiteX522" fmla="*/ 3955816 w 6854630"/>
              <a:gd name="connsiteY522" fmla="*/ 653015 h 6858001"/>
              <a:gd name="connsiteX523" fmla="*/ 3954558 w 6854630"/>
              <a:gd name="connsiteY523" fmla="*/ 645900 h 6858001"/>
              <a:gd name="connsiteX524" fmla="*/ 3943381 w 6854630"/>
              <a:gd name="connsiteY524" fmla="*/ 641086 h 6858001"/>
              <a:gd name="connsiteX525" fmla="*/ 2114807 w 6854630"/>
              <a:gd name="connsiteY525" fmla="*/ 515654 h 6858001"/>
              <a:gd name="connsiteX526" fmla="*/ 2121964 w 6854630"/>
              <a:gd name="connsiteY526" fmla="*/ 534453 h 6858001"/>
              <a:gd name="connsiteX527" fmla="*/ 2125770 w 6854630"/>
              <a:gd name="connsiteY527" fmla="*/ 535485 h 6858001"/>
              <a:gd name="connsiteX528" fmla="*/ 4081891 w 6854630"/>
              <a:gd name="connsiteY528" fmla="*/ 490475 h 6858001"/>
              <a:gd name="connsiteX529" fmla="*/ 4075974 w 6854630"/>
              <a:gd name="connsiteY529" fmla="*/ 494394 h 6858001"/>
              <a:gd name="connsiteX530" fmla="*/ 4074790 w 6854630"/>
              <a:gd name="connsiteY530" fmla="*/ 501381 h 6858001"/>
              <a:gd name="connsiteX531" fmla="*/ 4039715 w 6854630"/>
              <a:gd name="connsiteY531" fmla="*/ 531961 h 6858001"/>
              <a:gd name="connsiteX532" fmla="*/ 4019151 w 6854630"/>
              <a:gd name="connsiteY532" fmla="*/ 566122 h 6858001"/>
              <a:gd name="connsiteX533" fmla="*/ 4045201 w 6854630"/>
              <a:gd name="connsiteY533" fmla="*/ 567489 h 6858001"/>
              <a:gd name="connsiteX534" fmla="*/ 4068086 w 6854630"/>
              <a:gd name="connsiteY534" fmla="*/ 535798 h 6858001"/>
              <a:gd name="connsiteX535" fmla="*/ 4099858 w 6854630"/>
              <a:gd name="connsiteY535" fmla="*/ 521489 h 6858001"/>
              <a:gd name="connsiteX536" fmla="*/ 4093392 w 6854630"/>
              <a:gd name="connsiteY536" fmla="*/ 504704 h 6858001"/>
              <a:gd name="connsiteX537" fmla="*/ 4081891 w 6854630"/>
              <a:gd name="connsiteY537" fmla="*/ 490475 h 6858001"/>
              <a:gd name="connsiteX538" fmla="*/ 1224762 w 6854630"/>
              <a:gd name="connsiteY538" fmla="*/ 468114 h 6858001"/>
              <a:gd name="connsiteX539" fmla="*/ 1259173 w 6854630"/>
              <a:gd name="connsiteY539" fmla="*/ 506948 h 6858001"/>
              <a:gd name="connsiteX540" fmla="*/ 1293583 w 6854630"/>
              <a:gd name="connsiteY540" fmla="*/ 545785 h 6858001"/>
              <a:gd name="connsiteX541" fmla="*/ 1258424 w 6854630"/>
              <a:gd name="connsiteY541" fmla="*/ 569963 h 6858001"/>
              <a:gd name="connsiteX542" fmla="*/ 1230108 w 6854630"/>
              <a:gd name="connsiteY542" fmla="*/ 553854 h 6858001"/>
              <a:gd name="connsiteX543" fmla="*/ 1225040 w 6854630"/>
              <a:gd name="connsiteY543" fmla="*/ 519817 h 6858001"/>
              <a:gd name="connsiteX544" fmla="*/ 1224762 w 6854630"/>
              <a:gd name="connsiteY544" fmla="*/ 468114 h 6858001"/>
              <a:gd name="connsiteX545" fmla="*/ 1635148 w 6854630"/>
              <a:gd name="connsiteY545" fmla="*/ 461416 h 6858001"/>
              <a:gd name="connsiteX546" fmla="*/ 1660984 w 6854630"/>
              <a:gd name="connsiteY546" fmla="*/ 533749 h 6858001"/>
              <a:gd name="connsiteX547" fmla="*/ 1692868 w 6854630"/>
              <a:gd name="connsiteY547" fmla="*/ 595077 h 6858001"/>
              <a:gd name="connsiteX548" fmla="*/ 1708944 w 6854630"/>
              <a:gd name="connsiteY548" fmla="*/ 594170 h 6858001"/>
              <a:gd name="connsiteX549" fmla="*/ 1723766 w 6854630"/>
              <a:gd name="connsiteY549" fmla="*/ 586600 h 6858001"/>
              <a:gd name="connsiteX550" fmla="*/ 1719406 w 6854630"/>
              <a:gd name="connsiteY550" fmla="*/ 570667 h 6858001"/>
              <a:gd name="connsiteX551" fmla="*/ 1708996 w 6854630"/>
              <a:gd name="connsiteY551" fmla="*/ 565736 h 6858001"/>
              <a:gd name="connsiteX552" fmla="*/ 1688042 w 6854630"/>
              <a:gd name="connsiteY552" fmla="*/ 543196 h 6858001"/>
              <a:gd name="connsiteX553" fmla="*/ 1682039 w 6854630"/>
              <a:gd name="connsiteY553" fmla="*/ 499424 h 6858001"/>
              <a:gd name="connsiteX554" fmla="*/ 1658595 w 6854630"/>
              <a:gd name="connsiteY554" fmla="*/ 480419 h 6858001"/>
              <a:gd name="connsiteX555" fmla="*/ 1635148 w 6854630"/>
              <a:gd name="connsiteY555" fmla="*/ 461416 h 6858001"/>
              <a:gd name="connsiteX556" fmla="*/ 4123329 w 6854630"/>
              <a:gd name="connsiteY556" fmla="*/ 447541 h 6858001"/>
              <a:gd name="connsiteX557" fmla="*/ 4105421 w 6854630"/>
              <a:gd name="connsiteY557" fmla="*/ 462108 h 6858001"/>
              <a:gd name="connsiteX558" fmla="*/ 4102020 w 6854630"/>
              <a:gd name="connsiteY558" fmla="*/ 480254 h 6858001"/>
              <a:gd name="connsiteX559" fmla="*/ 4121757 w 6854630"/>
              <a:gd name="connsiteY559" fmla="*/ 477530 h 6858001"/>
              <a:gd name="connsiteX560" fmla="*/ 4184497 w 6854630"/>
              <a:gd name="connsiteY560" fmla="*/ 401883 h 6858001"/>
              <a:gd name="connsiteX561" fmla="*/ 4131020 w 6854630"/>
              <a:gd name="connsiteY561" fmla="*/ 425392 h 6858001"/>
              <a:gd name="connsiteX562" fmla="*/ 4130235 w 6854630"/>
              <a:gd name="connsiteY562" fmla="*/ 440385 h 6858001"/>
              <a:gd name="connsiteX563" fmla="*/ 4149576 w 6854630"/>
              <a:gd name="connsiteY563" fmla="*/ 445159 h 6858001"/>
              <a:gd name="connsiteX564" fmla="*/ 4150558 w 6854630"/>
              <a:gd name="connsiteY564" fmla="*/ 426416 h 6858001"/>
              <a:gd name="connsiteX565" fmla="*/ 4196148 w 6854630"/>
              <a:gd name="connsiteY565" fmla="*/ 428806 h 6858001"/>
              <a:gd name="connsiteX566" fmla="*/ 4196934 w 6854630"/>
              <a:gd name="connsiteY566" fmla="*/ 413812 h 6858001"/>
              <a:gd name="connsiteX567" fmla="*/ 2064698 w 6854630"/>
              <a:gd name="connsiteY567" fmla="*/ 384058 h 6858001"/>
              <a:gd name="connsiteX568" fmla="*/ 2060439 w 6854630"/>
              <a:gd name="connsiteY568" fmla="*/ 399760 h 6858001"/>
              <a:gd name="connsiteX569" fmla="*/ 2053826 w 6854630"/>
              <a:gd name="connsiteY569" fmla="*/ 431681 h 6858001"/>
              <a:gd name="connsiteX570" fmla="*/ 2065015 w 6854630"/>
              <a:gd name="connsiteY570" fmla="*/ 443145 h 6858001"/>
              <a:gd name="connsiteX571" fmla="*/ 2088305 w 6854630"/>
              <a:gd name="connsiteY571" fmla="*/ 432604 h 6858001"/>
              <a:gd name="connsiteX572" fmla="*/ 2076116 w 6854630"/>
              <a:gd name="connsiteY572" fmla="*/ 387155 h 6858001"/>
              <a:gd name="connsiteX573" fmla="*/ 4198703 w 6854630"/>
              <a:gd name="connsiteY573" fmla="*/ 380074 h 6858001"/>
              <a:gd name="connsiteX574" fmla="*/ 4195150 w 6854630"/>
              <a:gd name="connsiteY574" fmla="*/ 385526 h 6858001"/>
              <a:gd name="connsiteX575" fmla="*/ 4191600 w 6854630"/>
              <a:gd name="connsiteY575" fmla="*/ 390979 h 6858001"/>
              <a:gd name="connsiteX576" fmla="*/ 4218243 w 6854630"/>
              <a:gd name="connsiteY576" fmla="*/ 381099 h 6858001"/>
              <a:gd name="connsiteX577" fmla="*/ 4265994 w 6854630"/>
              <a:gd name="connsiteY577" fmla="*/ 342256 h 6858001"/>
              <a:gd name="connsiteX578" fmla="*/ 4265404 w 6854630"/>
              <a:gd name="connsiteY578" fmla="*/ 353501 h 6858001"/>
              <a:gd name="connsiteX579" fmla="*/ 4271917 w 6854630"/>
              <a:gd name="connsiteY579" fmla="*/ 353843 h 6858001"/>
              <a:gd name="connsiteX580" fmla="*/ 4265994 w 6854630"/>
              <a:gd name="connsiteY580" fmla="*/ 342256 h 6858001"/>
              <a:gd name="connsiteX581" fmla="*/ 1613810 w 6854630"/>
              <a:gd name="connsiteY581" fmla="*/ 329198 h 6858001"/>
              <a:gd name="connsiteX582" fmla="*/ 1599794 w 6854630"/>
              <a:gd name="connsiteY582" fmla="*/ 360164 h 6858001"/>
              <a:gd name="connsiteX583" fmla="*/ 1587033 w 6854630"/>
              <a:gd name="connsiteY583" fmla="*/ 397794 h 6858001"/>
              <a:gd name="connsiteX584" fmla="*/ 1593286 w 6854630"/>
              <a:gd name="connsiteY584" fmla="*/ 450062 h 6858001"/>
              <a:gd name="connsiteX585" fmla="*/ 1608503 w 6854630"/>
              <a:gd name="connsiteY585" fmla="*/ 427851 h 6858001"/>
              <a:gd name="connsiteX586" fmla="*/ 1624638 w 6854630"/>
              <a:gd name="connsiteY586" fmla="*/ 424851 h 6858001"/>
              <a:gd name="connsiteX587" fmla="*/ 1633473 w 6854630"/>
              <a:gd name="connsiteY587" fmla="*/ 452534 h 6858001"/>
              <a:gd name="connsiteX588" fmla="*/ 1635478 w 6854630"/>
              <a:gd name="connsiteY588" fmla="*/ 396183 h 6858001"/>
              <a:gd name="connsiteX589" fmla="*/ 1610774 w 6854630"/>
              <a:gd name="connsiteY589" fmla="*/ 370519 h 6858001"/>
              <a:gd name="connsiteX590" fmla="*/ 1606969 w 6854630"/>
              <a:gd name="connsiteY590" fmla="*/ 369486 h 6858001"/>
              <a:gd name="connsiteX591" fmla="*/ 1611818 w 6854630"/>
              <a:gd name="connsiteY591" fmla="*/ 349730 h 6858001"/>
              <a:gd name="connsiteX592" fmla="*/ 1613810 w 6854630"/>
              <a:gd name="connsiteY592" fmla="*/ 329198 h 6858001"/>
              <a:gd name="connsiteX593" fmla="*/ 5130995 w 6854630"/>
              <a:gd name="connsiteY593" fmla="*/ 286117 h 6858001"/>
              <a:gd name="connsiteX594" fmla="*/ 5117379 w 6854630"/>
              <a:gd name="connsiteY594" fmla="*/ 296679 h 6858001"/>
              <a:gd name="connsiteX595" fmla="*/ 5117182 w 6854630"/>
              <a:gd name="connsiteY595" fmla="*/ 300428 h 6858001"/>
              <a:gd name="connsiteX596" fmla="*/ 5213276 w 6854630"/>
              <a:gd name="connsiteY596" fmla="*/ 211493 h 6858001"/>
              <a:gd name="connsiteX597" fmla="*/ 5187126 w 6854630"/>
              <a:gd name="connsiteY597" fmla="*/ 212003 h 6858001"/>
              <a:gd name="connsiteX598" fmla="*/ 5179925 w 6854630"/>
              <a:gd name="connsiteY598" fmla="*/ 224779 h 6858001"/>
              <a:gd name="connsiteX599" fmla="*/ 5191969 w 6854630"/>
              <a:gd name="connsiteY599" fmla="*/ 244208 h 6858001"/>
              <a:gd name="connsiteX600" fmla="*/ 5225711 w 6854630"/>
              <a:gd name="connsiteY600" fmla="*/ 223423 h 6858001"/>
              <a:gd name="connsiteX601" fmla="*/ 5226301 w 6854630"/>
              <a:gd name="connsiteY601" fmla="*/ 212176 h 6858001"/>
              <a:gd name="connsiteX602" fmla="*/ 1505847 w 6854630"/>
              <a:gd name="connsiteY602" fmla="*/ 139763 h 6858001"/>
              <a:gd name="connsiteX603" fmla="*/ 1498180 w 6854630"/>
              <a:gd name="connsiteY603" fmla="*/ 139791 h 6858001"/>
              <a:gd name="connsiteX604" fmla="*/ 1490172 w 6854630"/>
              <a:gd name="connsiteY604" fmla="*/ 152369 h 6858001"/>
              <a:gd name="connsiteX605" fmla="*/ 1485912 w 6854630"/>
              <a:gd name="connsiteY605" fmla="*/ 168075 h 6858001"/>
              <a:gd name="connsiteX606" fmla="*/ 1497137 w 6854630"/>
              <a:gd name="connsiteY606" fmla="*/ 160580 h 6858001"/>
              <a:gd name="connsiteX607" fmla="*/ 1505847 w 6854630"/>
              <a:gd name="connsiteY607" fmla="*/ 139763 h 6858001"/>
              <a:gd name="connsiteX608" fmla="*/ 1923846 w 6854630"/>
              <a:gd name="connsiteY608" fmla="*/ 135130 h 6858001"/>
              <a:gd name="connsiteX609" fmla="*/ 1898694 w 6854630"/>
              <a:gd name="connsiteY609" fmla="*/ 152543 h 6858001"/>
              <a:gd name="connsiteX610" fmla="*/ 1880168 w 6854630"/>
              <a:gd name="connsiteY610" fmla="*/ 190718 h 6858001"/>
              <a:gd name="connsiteX611" fmla="*/ 1923447 w 6854630"/>
              <a:gd name="connsiteY611" fmla="*/ 238278 h 6858001"/>
              <a:gd name="connsiteX612" fmla="*/ 1957822 w 6854630"/>
              <a:gd name="connsiteY612" fmla="*/ 296070 h 6858001"/>
              <a:gd name="connsiteX613" fmla="*/ 1995563 w 6854630"/>
              <a:gd name="connsiteY613" fmla="*/ 247301 h 6858001"/>
              <a:gd name="connsiteX614" fmla="*/ 1923846 w 6854630"/>
              <a:gd name="connsiteY614" fmla="*/ 135130 h 6858001"/>
              <a:gd name="connsiteX615" fmla="*/ 4409418 w 6854630"/>
              <a:gd name="connsiteY615" fmla="*/ 97931 h 6858001"/>
              <a:gd name="connsiteX616" fmla="*/ 4402314 w 6854630"/>
              <a:gd name="connsiteY616" fmla="*/ 108833 h 6858001"/>
              <a:gd name="connsiteX617" fmla="*/ 4434093 w 6854630"/>
              <a:gd name="connsiteY617" fmla="*/ 125536 h 6858001"/>
              <a:gd name="connsiteX618" fmla="*/ 4427560 w 6854630"/>
              <a:gd name="connsiteY618" fmla="*/ 141168 h 6858001"/>
              <a:gd name="connsiteX619" fmla="*/ 4406666 w 6854630"/>
              <a:gd name="connsiteY619" fmla="*/ 150410 h 6858001"/>
              <a:gd name="connsiteX620" fmla="*/ 4403790 w 6854630"/>
              <a:gd name="connsiteY620" fmla="*/ 189727 h 6858001"/>
              <a:gd name="connsiteX621" fmla="*/ 4415563 w 6854630"/>
              <a:gd name="connsiteY621" fmla="*/ 229813 h 6858001"/>
              <a:gd name="connsiteX622" fmla="*/ 4470223 w 6854630"/>
              <a:gd name="connsiteY622" fmla="*/ 183813 h 6858001"/>
              <a:gd name="connsiteX623" fmla="*/ 4452847 w 6854630"/>
              <a:gd name="connsiteY623" fmla="*/ 141554 h 6858001"/>
              <a:gd name="connsiteX624" fmla="*/ 4465106 w 6854630"/>
              <a:gd name="connsiteY624" fmla="*/ 141257 h 6858001"/>
              <a:gd name="connsiteX625" fmla="*/ 4472778 w 6854630"/>
              <a:gd name="connsiteY625" fmla="*/ 135082 h 6858001"/>
              <a:gd name="connsiteX626" fmla="*/ 4466039 w 6854630"/>
              <a:gd name="connsiteY626" fmla="*/ 123452 h 6858001"/>
              <a:gd name="connsiteX627" fmla="*/ 4454419 w 6854630"/>
              <a:gd name="connsiteY627" fmla="*/ 111567 h 6858001"/>
              <a:gd name="connsiteX628" fmla="*/ 1859737 w 6854630"/>
              <a:gd name="connsiteY628" fmla="*/ 25027 h 6858001"/>
              <a:gd name="connsiteX629" fmla="*/ 1839973 w 6854630"/>
              <a:gd name="connsiteY629" fmla="*/ 47059 h 6858001"/>
              <a:gd name="connsiteX630" fmla="*/ 1819868 w 6854630"/>
              <a:gd name="connsiteY630" fmla="*/ 81643 h 6858001"/>
              <a:gd name="connsiteX631" fmla="*/ 1843018 w 6854630"/>
              <a:gd name="connsiteY631" fmla="*/ 146927 h 6858001"/>
              <a:gd name="connsiteX632" fmla="*/ 1892176 w 6854630"/>
              <a:gd name="connsiteY632" fmla="*/ 101255 h 6858001"/>
              <a:gd name="connsiteX633" fmla="*/ 1855024 w 6854630"/>
              <a:gd name="connsiteY633" fmla="*/ 57463 h 6858001"/>
              <a:gd name="connsiteX634" fmla="*/ 1858808 w 6854630"/>
              <a:gd name="connsiteY634" fmla="*/ 41633 h 6858001"/>
              <a:gd name="connsiteX635" fmla="*/ 1859737 w 6854630"/>
              <a:gd name="connsiteY635" fmla="*/ 25027 h 6858001"/>
              <a:gd name="connsiteX636" fmla="*/ 5348418 w 6854630"/>
              <a:gd name="connsiteY636" fmla="*/ 565 h 6858001"/>
              <a:gd name="connsiteX637" fmla="*/ 5318036 w 6854630"/>
              <a:gd name="connsiteY637" fmla="*/ 50657 h 6858001"/>
              <a:gd name="connsiteX638" fmla="*/ 5278178 w 6854630"/>
              <a:gd name="connsiteY638" fmla="*/ 94613 h 6858001"/>
              <a:gd name="connsiteX639" fmla="*/ 5322591 w 6854630"/>
              <a:gd name="connsiteY639" fmla="*/ 119495 h 6858001"/>
              <a:gd name="connsiteX640" fmla="*/ 5399145 w 6854630"/>
              <a:gd name="connsiteY640" fmla="*/ 29537 h 6858001"/>
              <a:gd name="connsiteX641" fmla="*/ 5381404 w 6854630"/>
              <a:gd name="connsiteY641" fmla="*/ 9811 h 6858001"/>
              <a:gd name="connsiteX642" fmla="*/ 5348418 w 6854630"/>
              <a:gd name="connsiteY642" fmla="*/ 565 h 6858001"/>
              <a:gd name="connsiteX643" fmla="*/ 4556280 w 6854630"/>
              <a:gd name="connsiteY643" fmla="*/ 0 h 6858001"/>
              <a:gd name="connsiteX644" fmla="*/ 4598571 w 6854630"/>
              <a:gd name="connsiteY644" fmla="*/ 0 h 6858001"/>
              <a:gd name="connsiteX645" fmla="*/ 4597281 w 6854630"/>
              <a:gd name="connsiteY645" fmla="*/ 2531 h 6858001"/>
              <a:gd name="connsiteX646" fmla="*/ 4564716 w 6854630"/>
              <a:gd name="connsiteY646" fmla="*/ 824 h 6858001"/>
              <a:gd name="connsiteX647" fmla="*/ 1375454 w 6854630"/>
              <a:gd name="connsiteY647" fmla="*/ 0 h 6858001"/>
              <a:gd name="connsiteX648" fmla="*/ 2419412 w 6854630"/>
              <a:gd name="connsiteY648" fmla="*/ 0 h 6858001"/>
              <a:gd name="connsiteX649" fmla="*/ 2417778 w 6854630"/>
              <a:gd name="connsiteY649" fmla="*/ 16230 h 6858001"/>
              <a:gd name="connsiteX650" fmla="*/ 2475853 w 6854630"/>
              <a:gd name="connsiteY650" fmla="*/ 127863 h 6858001"/>
              <a:gd name="connsiteX651" fmla="*/ 2544767 w 6854630"/>
              <a:gd name="connsiteY651" fmla="*/ 210825 h 6858001"/>
              <a:gd name="connsiteX652" fmla="*/ 2545895 w 6854630"/>
              <a:gd name="connsiteY652" fmla="*/ 231148 h 6858001"/>
              <a:gd name="connsiteX653" fmla="*/ 2551473 w 6854630"/>
              <a:gd name="connsiteY653" fmla="*/ 246359 h 6858001"/>
              <a:gd name="connsiteX654" fmla="*/ 2557996 w 6854630"/>
              <a:gd name="connsiteY654" fmla="*/ 235485 h 6858001"/>
              <a:gd name="connsiteX655" fmla="*/ 2561667 w 6854630"/>
              <a:gd name="connsiteY655" fmla="*/ 223838 h 6858001"/>
              <a:gd name="connsiteX656" fmla="*/ 2589530 w 6854630"/>
              <a:gd name="connsiteY656" fmla="*/ 256680 h 6858001"/>
              <a:gd name="connsiteX657" fmla="*/ 2588623 w 6854630"/>
              <a:gd name="connsiteY657" fmla="*/ 290150 h 6858001"/>
              <a:gd name="connsiteX658" fmla="*/ 2619781 w 6854630"/>
              <a:gd name="connsiteY658" fmla="*/ 342854 h 6858001"/>
              <a:gd name="connsiteX659" fmla="*/ 2656990 w 6854630"/>
              <a:gd name="connsiteY659" fmla="*/ 384555 h 6858001"/>
              <a:gd name="connsiteX660" fmla="*/ 2677389 w 6854630"/>
              <a:gd name="connsiteY660" fmla="*/ 392194 h 6858001"/>
              <a:gd name="connsiteX661" fmla="*/ 2676788 w 6854630"/>
              <a:gd name="connsiteY661" fmla="*/ 432067 h 6858001"/>
              <a:gd name="connsiteX662" fmla="*/ 2697040 w 6854630"/>
              <a:gd name="connsiteY662" fmla="*/ 462847 h 6858001"/>
              <a:gd name="connsiteX663" fmla="*/ 2730328 w 6854630"/>
              <a:gd name="connsiteY663" fmla="*/ 507700 h 6858001"/>
              <a:gd name="connsiteX664" fmla="*/ 2751730 w 6854630"/>
              <a:gd name="connsiteY664" fmla="*/ 526115 h 6858001"/>
              <a:gd name="connsiteX665" fmla="*/ 2747477 w 6854630"/>
              <a:gd name="connsiteY665" fmla="*/ 491827 h 6858001"/>
              <a:gd name="connsiteX666" fmla="*/ 2726728 w 6854630"/>
              <a:gd name="connsiteY666" fmla="*/ 444055 h 6858001"/>
              <a:gd name="connsiteX667" fmla="*/ 2715304 w 6854630"/>
              <a:gd name="connsiteY667" fmla="*/ 414615 h 6858001"/>
              <a:gd name="connsiteX668" fmla="*/ 2693384 w 6854630"/>
              <a:gd name="connsiteY668" fmla="*/ 401293 h 6858001"/>
              <a:gd name="connsiteX669" fmla="*/ 2693067 w 6854630"/>
              <a:gd name="connsiteY669" fmla="*/ 342206 h 6858001"/>
              <a:gd name="connsiteX670" fmla="*/ 2674474 w 6854630"/>
              <a:gd name="connsiteY670" fmla="*/ 329789 h 6858001"/>
              <a:gd name="connsiteX671" fmla="*/ 2663527 w 6854630"/>
              <a:gd name="connsiteY671" fmla="*/ 300479 h 6858001"/>
              <a:gd name="connsiteX672" fmla="*/ 2633082 w 6854630"/>
              <a:gd name="connsiteY672" fmla="*/ 292221 h 6858001"/>
              <a:gd name="connsiteX673" fmla="*/ 2630183 w 6854630"/>
              <a:gd name="connsiteY673" fmla="*/ 257720 h 6858001"/>
              <a:gd name="connsiteX674" fmla="*/ 2603537 w 6854630"/>
              <a:gd name="connsiteY674" fmla="*/ 224152 h 6858001"/>
              <a:gd name="connsiteX675" fmla="*/ 2590585 w 6854630"/>
              <a:gd name="connsiteY675" fmla="*/ 162690 h 6858001"/>
              <a:gd name="connsiteX676" fmla="*/ 2564637 w 6854630"/>
              <a:gd name="connsiteY676" fmla="*/ 94541 h 6858001"/>
              <a:gd name="connsiteX677" fmla="*/ 2544737 w 6854630"/>
              <a:gd name="connsiteY677" fmla="*/ 15392 h 6858001"/>
              <a:gd name="connsiteX678" fmla="*/ 2526984 w 6854630"/>
              <a:gd name="connsiteY678" fmla="*/ 7415 h 6858001"/>
              <a:gd name="connsiteX679" fmla="*/ 2523969 w 6854630"/>
              <a:gd name="connsiteY679" fmla="*/ 0 h 6858001"/>
              <a:gd name="connsiteX680" fmla="*/ 2593200 w 6854630"/>
              <a:gd name="connsiteY680" fmla="*/ 1 h 6858001"/>
              <a:gd name="connsiteX681" fmla="*/ 2592989 w 6854630"/>
              <a:gd name="connsiteY681" fmla="*/ 3193 h 6858001"/>
              <a:gd name="connsiteX682" fmla="*/ 2706186 w 6854630"/>
              <a:gd name="connsiteY682" fmla="*/ 105539 h 6858001"/>
              <a:gd name="connsiteX683" fmla="*/ 2788799 w 6854630"/>
              <a:gd name="connsiteY683" fmla="*/ 275452 h 6858001"/>
              <a:gd name="connsiteX684" fmla="*/ 2821761 w 6854630"/>
              <a:gd name="connsiteY684" fmla="*/ 297035 h 6858001"/>
              <a:gd name="connsiteX685" fmla="*/ 2854720 w 6854630"/>
              <a:gd name="connsiteY685" fmla="*/ 318621 h 6858001"/>
              <a:gd name="connsiteX686" fmla="*/ 2855200 w 6854630"/>
              <a:gd name="connsiteY686" fmla="*/ 345089 h 6858001"/>
              <a:gd name="connsiteX687" fmla="*/ 2869037 w 6854630"/>
              <a:gd name="connsiteY687" fmla="*/ 356219 h 6858001"/>
              <a:gd name="connsiteX688" fmla="*/ 2891892 w 6854630"/>
              <a:gd name="connsiteY688" fmla="*/ 379275 h 6858001"/>
              <a:gd name="connsiteX689" fmla="*/ 2906187 w 6854630"/>
              <a:gd name="connsiteY689" fmla="*/ 400010 h 6858001"/>
              <a:gd name="connsiteX690" fmla="*/ 2933598 w 6854630"/>
              <a:gd name="connsiteY690" fmla="*/ 449587 h 6858001"/>
              <a:gd name="connsiteX691" fmla="*/ 2937408 w 6854630"/>
              <a:gd name="connsiteY691" fmla="*/ 476962 h 6858001"/>
              <a:gd name="connsiteX692" fmla="*/ 2951718 w 6854630"/>
              <a:gd name="connsiteY692" fmla="*/ 488221 h 6858001"/>
              <a:gd name="connsiteX693" fmla="*/ 2972877 w 6854630"/>
              <a:gd name="connsiteY693" fmla="*/ 485531 h 6858001"/>
              <a:gd name="connsiteX694" fmla="*/ 3071691 w 6854630"/>
              <a:gd name="connsiteY694" fmla="*/ 588190 h 6858001"/>
              <a:gd name="connsiteX695" fmla="*/ 3074590 w 6854630"/>
              <a:gd name="connsiteY695" fmla="*/ 622691 h 6858001"/>
              <a:gd name="connsiteX696" fmla="*/ 3087229 w 6854630"/>
              <a:gd name="connsiteY696" fmla="*/ 651409 h 6858001"/>
              <a:gd name="connsiteX697" fmla="*/ 3106087 w 6854630"/>
              <a:gd name="connsiteY697" fmla="*/ 662845 h 6858001"/>
              <a:gd name="connsiteX698" fmla="*/ 3118898 w 6854630"/>
              <a:gd name="connsiteY698" fmla="*/ 685284 h 6858001"/>
              <a:gd name="connsiteX699" fmla="*/ 3146547 w 6854630"/>
              <a:gd name="connsiteY699" fmla="*/ 690676 h 6858001"/>
              <a:gd name="connsiteX700" fmla="*/ 3156048 w 6854630"/>
              <a:gd name="connsiteY700" fmla="*/ 729076 h 6858001"/>
              <a:gd name="connsiteX701" fmla="*/ 3195980 w 6854630"/>
              <a:gd name="connsiteY701" fmla="*/ 785211 h 6858001"/>
              <a:gd name="connsiteX702" fmla="*/ 3219703 w 6854630"/>
              <a:gd name="connsiteY702" fmla="*/ 855916 h 6858001"/>
              <a:gd name="connsiteX703" fmla="*/ 3239955 w 6854630"/>
              <a:gd name="connsiteY703" fmla="*/ 886696 h 6858001"/>
              <a:gd name="connsiteX704" fmla="*/ 3295295 w 6854630"/>
              <a:gd name="connsiteY704" fmla="*/ 931205 h 6858001"/>
              <a:gd name="connsiteX705" fmla="*/ 3350637 w 6854630"/>
              <a:gd name="connsiteY705" fmla="*/ 975716 h 6858001"/>
              <a:gd name="connsiteX706" fmla="*/ 3359471 w 6854630"/>
              <a:gd name="connsiteY706" fmla="*/ 1003402 h 6858001"/>
              <a:gd name="connsiteX707" fmla="*/ 3378764 w 6854630"/>
              <a:gd name="connsiteY707" fmla="*/ 1023121 h 6858001"/>
              <a:gd name="connsiteX708" fmla="*/ 3383813 w 6854630"/>
              <a:gd name="connsiteY708" fmla="*/ 1033203 h 6858001"/>
              <a:gd name="connsiteX709" fmla="*/ 3388210 w 6854630"/>
              <a:gd name="connsiteY709" fmla="*/ 1030066 h 6858001"/>
              <a:gd name="connsiteX710" fmla="*/ 3426637 w 6854630"/>
              <a:gd name="connsiteY710" fmla="*/ 982275 h 6858001"/>
              <a:gd name="connsiteX711" fmla="*/ 3443256 w 6854630"/>
              <a:gd name="connsiteY711" fmla="*/ 945557 h 6858001"/>
              <a:gd name="connsiteX712" fmla="*/ 3469643 w 6854630"/>
              <a:gd name="connsiteY712" fmla="*/ 909353 h 6858001"/>
              <a:gd name="connsiteX713" fmla="*/ 3557062 w 6854630"/>
              <a:gd name="connsiteY713" fmla="*/ 861310 h 6858001"/>
              <a:gd name="connsiteX714" fmla="*/ 3566869 w 6854630"/>
              <a:gd name="connsiteY714" fmla="*/ 846939 h 6858001"/>
              <a:gd name="connsiteX715" fmla="*/ 3567068 w 6854630"/>
              <a:gd name="connsiteY715" fmla="*/ 843131 h 6858001"/>
              <a:gd name="connsiteX716" fmla="*/ 3568874 w 6854630"/>
              <a:gd name="connsiteY716" fmla="*/ 843998 h 6858001"/>
              <a:gd name="connsiteX717" fmla="*/ 3606582 w 6854630"/>
              <a:gd name="connsiteY717" fmla="*/ 788730 h 6858001"/>
              <a:gd name="connsiteX718" fmla="*/ 3622100 w 6854630"/>
              <a:gd name="connsiteY718" fmla="*/ 788604 h 6858001"/>
              <a:gd name="connsiteX719" fmla="*/ 3633027 w 6854630"/>
              <a:gd name="connsiteY719" fmla="*/ 782598 h 6858001"/>
              <a:gd name="connsiteX720" fmla="*/ 3622837 w 6854630"/>
              <a:gd name="connsiteY720" fmla="*/ 774548 h 6858001"/>
              <a:gd name="connsiteX721" fmla="*/ 3607760 w 6854630"/>
              <a:gd name="connsiteY721" fmla="*/ 766238 h 6858001"/>
              <a:gd name="connsiteX722" fmla="*/ 3675667 w 6854630"/>
              <a:gd name="connsiteY722" fmla="*/ 748768 h 6858001"/>
              <a:gd name="connsiteX723" fmla="*/ 3716482 w 6854630"/>
              <a:gd name="connsiteY723" fmla="*/ 706424 h 6858001"/>
              <a:gd name="connsiteX724" fmla="*/ 3764585 w 6854630"/>
              <a:gd name="connsiteY724" fmla="*/ 688096 h 6858001"/>
              <a:gd name="connsiteX725" fmla="*/ 3781750 w 6854630"/>
              <a:gd name="connsiteY725" fmla="*/ 656575 h 6858001"/>
              <a:gd name="connsiteX726" fmla="*/ 3813125 w 6854630"/>
              <a:gd name="connsiteY726" fmla="*/ 634257 h 6858001"/>
              <a:gd name="connsiteX727" fmla="*/ 3818528 w 6854630"/>
              <a:gd name="connsiteY727" fmla="*/ 640179 h 6858001"/>
              <a:gd name="connsiteX728" fmla="*/ 3819048 w 6854630"/>
              <a:gd name="connsiteY728" fmla="*/ 645844 h 6858001"/>
              <a:gd name="connsiteX729" fmla="*/ 3844903 w 6854630"/>
              <a:gd name="connsiteY729" fmla="*/ 650959 h 6858001"/>
              <a:gd name="connsiteX730" fmla="*/ 3865227 w 6854630"/>
              <a:gd name="connsiteY730" fmla="*/ 636989 h 6858001"/>
              <a:gd name="connsiteX731" fmla="*/ 3821013 w 6854630"/>
              <a:gd name="connsiteY731" fmla="*/ 608358 h 6858001"/>
              <a:gd name="connsiteX732" fmla="*/ 3845054 w 6854630"/>
              <a:gd name="connsiteY732" fmla="*/ 554646 h 6858001"/>
              <a:gd name="connsiteX733" fmla="*/ 3897961 w 6854630"/>
              <a:gd name="connsiteY733" fmla="*/ 510904 h 6858001"/>
              <a:gd name="connsiteX734" fmla="*/ 3882585 w 6854630"/>
              <a:gd name="connsiteY734" fmla="*/ 477209 h 6858001"/>
              <a:gd name="connsiteX735" fmla="*/ 3881566 w 6854630"/>
              <a:gd name="connsiteY735" fmla="*/ 449902 h 6858001"/>
              <a:gd name="connsiteX736" fmla="*/ 3906558 w 6854630"/>
              <a:gd name="connsiteY736" fmla="*/ 455909 h 6858001"/>
              <a:gd name="connsiteX737" fmla="*/ 3926371 w 6854630"/>
              <a:gd name="connsiteY737" fmla="*/ 467286 h 6858001"/>
              <a:gd name="connsiteX738" fmla="*/ 3938450 w 6854630"/>
              <a:gd name="connsiteY738" fmla="*/ 423752 h 6858001"/>
              <a:gd name="connsiteX739" fmla="*/ 3969770 w 6854630"/>
              <a:gd name="connsiteY739" fmla="*/ 386865 h 6858001"/>
              <a:gd name="connsiteX740" fmla="*/ 4000762 w 6854630"/>
              <a:gd name="connsiteY740" fmla="*/ 418562 h 6858001"/>
              <a:gd name="connsiteX741" fmla="*/ 3979259 w 6854630"/>
              <a:gd name="connsiteY741" fmla="*/ 455024 h 6858001"/>
              <a:gd name="connsiteX742" fmla="*/ 3991176 w 6854630"/>
              <a:gd name="connsiteY742" fmla="*/ 461287 h 6858001"/>
              <a:gd name="connsiteX743" fmla="*/ 3998206 w 6854630"/>
              <a:gd name="connsiteY743" fmla="*/ 467294 h 6858001"/>
              <a:gd name="connsiteX744" fmla="*/ 3977512 w 6854630"/>
              <a:gd name="connsiteY744" fmla="*/ 472787 h 6858001"/>
              <a:gd name="connsiteX745" fmla="*/ 3952225 w 6854630"/>
              <a:gd name="connsiteY745" fmla="*/ 472400 h 6858001"/>
              <a:gd name="connsiteX746" fmla="*/ 3938145 w 6854630"/>
              <a:gd name="connsiteY746" fmla="*/ 507372 h 6858001"/>
              <a:gd name="connsiteX747" fmla="*/ 3909414 w 6854630"/>
              <a:gd name="connsiteY747" fmla="*/ 541574 h 6858001"/>
              <a:gd name="connsiteX748" fmla="*/ 3912992 w 6854630"/>
              <a:gd name="connsiteY748" fmla="*/ 551160 h 6858001"/>
              <a:gd name="connsiteX749" fmla="*/ 3921458 w 6854630"/>
              <a:gd name="connsiteY749" fmla="*/ 561000 h 6858001"/>
              <a:gd name="connsiteX750" fmla="*/ 3968815 w 6854630"/>
              <a:gd name="connsiteY750" fmla="*/ 529653 h 6858001"/>
              <a:gd name="connsiteX751" fmla="*/ 4001578 w 6854630"/>
              <a:gd name="connsiteY751" fmla="*/ 527613 h 6858001"/>
              <a:gd name="connsiteX752" fmla="*/ 4004326 w 6854630"/>
              <a:gd name="connsiteY752" fmla="*/ 475132 h 6858001"/>
              <a:gd name="connsiteX753" fmla="*/ 4067893 w 6854630"/>
              <a:gd name="connsiteY753" fmla="*/ 430539 h 6858001"/>
              <a:gd name="connsiteX754" fmla="*/ 4107329 w 6854630"/>
              <a:gd name="connsiteY754" fmla="*/ 379042 h 6858001"/>
              <a:gd name="connsiteX755" fmla="*/ 4121336 w 6854630"/>
              <a:gd name="connsiteY755" fmla="*/ 360983 h 6858001"/>
              <a:gd name="connsiteX756" fmla="*/ 4135345 w 6854630"/>
              <a:gd name="connsiteY756" fmla="*/ 342923 h 6858001"/>
              <a:gd name="connsiteX757" fmla="*/ 4156454 w 6854630"/>
              <a:gd name="connsiteY757" fmla="*/ 313959 h 6858001"/>
              <a:gd name="connsiteX758" fmla="*/ 4149941 w 6854630"/>
              <a:gd name="connsiteY758" fmla="*/ 313617 h 6858001"/>
              <a:gd name="connsiteX759" fmla="*/ 4163950 w 6854630"/>
              <a:gd name="connsiteY759" fmla="*/ 295558 h 6858001"/>
              <a:gd name="connsiteX760" fmla="*/ 4177958 w 6854630"/>
              <a:gd name="connsiteY760" fmla="*/ 277498 h 6858001"/>
              <a:gd name="connsiteX761" fmla="*/ 4182025 w 6854630"/>
              <a:gd name="connsiteY761" fmla="*/ 262205 h 6858001"/>
              <a:gd name="connsiteX762" fmla="*/ 4205187 w 6854630"/>
              <a:gd name="connsiteY762" fmla="*/ 256371 h 6858001"/>
              <a:gd name="connsiteX763" fmla="*/ 4211203 w 6854630"/>
              <a:gd name="connsiteY763" fmla="*/ 235074 h 6858001"/>
              <a:gd name="connsiteX764" fmla="*/ 4245641 w 6854630"/>
              <a:gd name="connsiteY764" fmla="*/ 232181 h 6858001"/>
              <a:gd name="connsiteX765" fmla="*/ 4247803 w 6854630"/>
              <a:gd name="connsiteY765" fmla="*/ 190946 h 6858001"/>
              <a:gd name="connsiteX766" fmla="*/ 4279975 w 6854630"/>
              <a:gd name="connsiteY766" fmla="*/ 200151 h 6858001"/>
              <a:gd name="connsiteX767" fmla="*/ 4321801 w 6854630"/>
              <a:gd name="connsiteY767" fmla="*/ 149720 h 6858001"/>
              <a:gd name="connsiteX768" fmla="*/ 4309169 w 6854630"/>
              <a:gd name="connsiteY768" fmla="*/ 141539 h 6858001"/>
              <a:gd name="connsiteX769" fmla="*/ 4335813 w 6854630"/>
              <a:gd name="connsiteY769" fmla="*/ 131659 h 6858001"/>
              <a:gd name="connsiteX770" fmla="*/ 4349623 w 6854630"/>
              <a:gd name="connsiteY770" fmla="*/ 117349 h 6858001"/>
              <a:gd name="connsiteX771" fmla="*/ 4331459 w 6854630"/>
              <a:gd name="connsiteY771" fmla="*/ 90084 h 6858001"/>
              <a:gd name="connsiteX772" fmla="*/ 4339546 w 6854630"/>
              <a:gd name="connsiteY772" fmla="*/ 60437 h 6858001"/>
              <a:gd name="connsiteX773" fmla="*/ 4366384 w 6854630"/>
              <a:gd name="connsiteY773" fmla="*/ 46809 h 6858001"/>
              <a:gd name="connsiteX774" fmla="*/ 4412759 w 6854630"/>
              <a:gd name="connsiteY774" fmla="*/ 34205 h 6858001"/>
              <a:gd name="connsiteX775" fmla="*/ 4411775 w 6854630"/>
              <a:gd name="connsiteY775" fmla="*/ 52948 h 6858001"/>
              <a:gd name="connsiteX776" fmla="*/ 4431510 w 6854630"/>
              <a:gd name="connsiteY776" fmla="*/ 50223 h 6858001"/>
              <a:gd name="connsiteX777" fmla="*/ 4452475 w 6854630"/>
              <a:gd name="connsiteY777" fmla="*/ 24070 h 6858001"/>
              <a:gd name="connsiteX778" fmla="*/ 4473143 w 6854630"/>
              <a:gd name="connsiteY778" fmla="*/ 3541 h 6858001"/>
              <a:gd name="connsiteX779" fmla="*/ 4478645 w 6854630"/>
              <a:gd name="connsiteY779" fmla="*/ 7587 h 6858001"/>
              <a:gd name="connsiteX780" fmla="*/ 4479263 w 6854630"/>
              <a:gd name="connsiteY780" fmla="*/ 11379 h 6858001"/>
              <a:gd name="connsiteX781" fmla="*/ 4498261 w 6854630"/>
              <a:gd name="connsiteY781" fmla="*/ 22711 h 6858001"/>
              <a:gd name="connsiteX782" fmla="*/ 4477888 w 6854630"/>
              <a:gd name="connsiteY782" fmla="*/ 37618 h 6858001"/>
              <a:gd name="connsiteX783" fmla="*/ 4502170 w 6854630"/>
              <a:gd name="connsiteY783" fmla="*/ 72721 h 6858001"/>
              <a:gd name="connsiteX784" fmla="*/ 4474743 w 6854630"/>
              <a:gd name="connsiteY784" fmla="*/ 97597 h 6858001"/>
              <a:gd name="connsiteX785" fmla="*/ 4519743 w 6854630"/>
              <a:gd name="connsiteY785" fmla="*/ 111231 h 6858001"/>
              <a:gd name="connsiteX786" fmla="*/ 4544330 w 6854630"/>
              <a:gd name="connsiteY786" fmla="*/ 78222 h 6858001"/>
              <a:gd name="connsiteX787" fmla="*/ 4569067 w 6854630"/>
              <a:gd name="connsiteY787" fmla="*/ 42400 h 6858001"/>
              <a:gd name="connsiteX788" fmla="*/ 4624000 w 6854630"/>
              <a:gd name="connsiteY788" fmla="*/ 0 h 6858001"/>
              <a:gd name="connsiteX789" fmla="*/ 5910126 w 6854630"/>
              <a:gd name="connsiteY789" fmla="*/ 0 h 6858001"/>
              <a:gd name="connsiteX790" fmla="*/ 5909324 w 6854630"/>
              <a:gd name="connsiteY790" fmla="*/ 2956 h 6858001"/>
              <a:gd name="connsiteX791" fmla="*/ 5892141 w 6854630"/>
              <a:gd name="connsiteY791" fmla="*/ 30951 h 6858001"/>
              <a:gd name="connsiteX792" fmla="*/ 5866104 w 6854630"/>
              <a:gd name="connsiteY792" fmla="*/ 91607 h 6858001"/>
              <a:gd name="connsiteX793" fmla="*/ 5845780 w 6854630"/>
              <a:gd name="connsiteY793" fmla="*/ 105578 h 6858001"/>
              <a:gd name="connsiteX794" fmla="*/ 5807405 w 6854630"/>
              <a:gd name="connsiteY794" fmla="*/ 152430 h 6858001"/>
              <a:gd name="connsiteX795" fmla="*/ 5769027 w 6854630"/>
              <a:gd name="connsiteY795" fmla="*/ 199284 h 6858001"/>
              <a:gd name="connsiteX796" fmla="*/ 5741208 w 6854630"/>
              <a:gd name="connsiteY796" fmla="*/ 231656 h 6858001"/>
              <a:gd name="connsiteX797" fmla="*/ 5713388 w 6854630"/>
              <a:gd name="connsiteY797" fmla="*/ 264027 h 6858001"/>
              <a:gd name="connsiteX798" fmla="*/ 5659061 w 6854630"/>
              <a:gd name="connsiteY798" fmla="*/ 350452 h 6858001"/>
              <a:gd name="connsiteX799" fmla="*/ 5600143 w 6854630"/>
              <a:gd name="connsiteY799" fmla="*/ 430998 h 6858001"/>
              <a:gd name="connsiteX800" fmla="*/ 5600666 w 6854630"/>
              <a:gd name="connsiteY800" fmla="*/ 452169 h 6858001"/>
              <a:gd name="connsiteX801" fmla="*/ 5572324 w 6854630"/>
              <a:gd name="connsiteY801" fmla="*/ 463369 h 6858001"/>
              <a:gd name="connsiteX802" fmla="*/ 5493987 w 6854630"/>
              <a:gd name="connsiteY802" fmla="*/ 540549 h 6858001"/>
              <a:gd name="connsiteX803" fmla="*/ 5439929 w 6854630"/>
              <a:gd name="connsiteY803" fmla="*/ 621818 h 6858001"/>
              <a:gd name="connsiteX804" fmla="*/ 5424144 w 6854630"/>
              <a:gd name="connsiteY804" fmla="*/ 627099 h 6858001"/>
              <a:gd name="connsiteX805" fmla="*/ 5413093 w 6854630"/>
              <a:gd name="connsiteY805" fmla="*/ 635448 h 6858001"/>
              <a:gd name="connsiteX806" fmla="*/ 5422689 w 6854630"/>
              <a:gd name="connsiteY806" fmla="*/ 639239 h 6858001"/>
              <a:gd name="connsiteX807" fmla="*/ 5432434 w 6854630"/>
              <a:gd name="connsiteY807" fmla="*/ 640221 h 6858001"/>
              <a:gd name="connsiteX808" fmla="*/ 5411128 w 6854630"/>
              <a:gd name="connsiteY808" fmla="*/ 672932 h 6858001"/>
              <a:gd name="connsiteX809" fmla="*/ 5384683 w 6854630"/>
              <a:gd name="connsiteY809" fmla="*/ 679063 h 6858001"/>
              <a:gd name="connsiteX810" fmla="*/ 5348304 w 6854630"/>
              <a:gd name="connsiteY810" fmla="*/ 718973 h 6858001"/>
              <a:gd name="connsiteX811" fmla="*/ 5321546 w 6854630"/>
              <a:gd name="connsiteY811" fmla="*/ 762208 h 6858001"/>
              <a:gd name="connsiteX812" fmla="*/ 5318838 w 6854630"/>
              <a:gd name="connsiteY812" fmla="*/ 782740 h 6858001"/>
              <a:gd name="connsiteX813" fmla="*/ 5287412 w 6854630"/>
              <a:gd name="connsiteY813" fmla="*/ 790489 h 6858001"/>
              <a:gd name="connsiteX814" fmla="*/ 5266498 w 6854630"/>
              <a:gd name="connsiteY814" fmla="*/ 815705 h 6858001"/>
              <a:gd name="connsiteX815" fmla="*/ 5236630 w 6854630"/>
              <a:gd name="connsiteY815" fmla="*/ 855957 h 6858001"/>
              <a:gd name="connsiteX816" fmla="*/ 5225617 w 6854630"/>
              <a:gd name="connsiteY816" fmla="*/ 879664 h 6858001"/>
              <a:gd name="connsiteX817" fmla="*/ 5251872 w 6854630"/>
              <a:gd name="connsiteY817" fmla="*/ 868572 h 6858001"/>
              <a:gd name="connsiteX818" fmla="*/ 5286057 w 6854630"/>
              <a:gd name="connsiteY818" fmla="*/ 839355 h 6858001"/>
              <a:gd name="connsiteX819" fmla="*/ 5307344 w 6854630"/>
              <a:gd name="connsiteY819" fmla="*/ 822616 h 6858001"/>
              <a:gd name="connsiteX820" fmla="*/ 5314272 w 6854630"/>
              <a:gd name="connsiteY820" fmla="*/ 799486 h 6858001"/>
              <a:gd name="connsiteX821" fmla="*/ 5360647 w 6854630"/>
              <a:gd name="connsiteY821" fmla="*/ 786882 h 6858001"/>
              <a:gd name="connsiteX822" fmla="*/ 5367400 w 6854630"/>
              <a:gd name="connsiteY822" fmla="*/ 767032 h 6858001"/>
              <a:gd name="connsiteX823" fmla="*/ 5388663 w 6854630"/>
              <a:gd name="connsiteY823" fmla="*/ 750762 h 6858001"/>
              <a:gd name="connsiteX824" fmla="*/ 5390235 w 6854630"/>
              <a:gd name="connsiteY824" fmla="*/ 720774 h 6858001"/>
              <a:gd name="connsiteX825" fmla="*/ 5416875 w 6854630"/>
              <a:gd name="connsiteY825" fmla="*/ 710894 h 6858001"/>
              <a:gd name="connsiteX826" fmla="*/ 5438948 w 6854630"/>
              <a:gd name="connsiteY826" fmla="*/ 679160 h 6858001"/>
              <a:gd name="connsiteX827" fmla="*/ 5485149 w 6854630"/>
              <a:gd name="connsiteY827" fmla="*/ 654330 h 6858001"/>
              <a:gd name="connsiteX828" fmla="*/ 5534505 w 6854630"/>
              <a:gd name="connsiteY828" fmla="*/ 616041 h 6858001"/>
              <a:gd name="connsiteX829" fmla="*/ 5593482 w 6854630"/>
              <a:gd name="connsiteY829" fmla="*/ 581074 h 6858001"/>
              <a:gd name="connsiteX830" fmla="*/ 5596883 w 6854630"/>
              <a:gd name="connsiteY830" fmla="*/ 562929 h 6858001"/>
              <a:gd name="connsiteX831" fmla="*/ 5614789 w 6854630"/>
              <a:gd name="connsiteY831" fmla="*/ 548360 h 6858001"/>
              <a:gd name="connsiteX832" fmla="*/ 5632888 w 6854630"/>
              <a:gd name="connsiteY832" fmla="*/ 514541 h 6858001"/>
              <a:gd name="connsiteX833" fmla="*/ 5670234 w 6854630"/>
              <a:gd name="connsiteY833" fmla="*/ 487367 h 6858001"/>
              <a:gd name="connsiteX834" fmla="*/ 5675658 w 6854630"/>
              <a:gd name="connsiteY834" fmla="*/ 477316 h 6858001"/>
              <a:gd name="connsiteX835" fmla="*/ 5690558 w 6854630"/>
              <a:gd name="connsiteY835" fmla="*/ 473398 h 6858001"/>
              <a:gd name="connsiteX836" fmla="*/ 5709898 w 6854630"/>
              <a:gd name="connsiteY836" fmla="*/ 478172 h 6858001"/>
              <a:gd name="connsiteX837" fmla="*/ 5688396 w 6854630"/>
              <a:gd name="connsiteY837" fmla="*/ 514632 h 6858001"/>
              <a:gd name="connsiteX838" fmla="*/ 5672931 w 6854630"/>
              <a:gd name="connsiteY838" fmla="*/ 529326 h 6858001"/>
              <a:gd name="connsiteX839" fmla="*/ 5667089 w 6854630"/>
              <a:gd name="connsiteY839" fmla="*/ 547344 h 6858001"/>
              <a:gd name="connsiteX840" fmla="*/ 5639270 w 6854630"/>
              <a:gd name="connsiteY840" fmla="*/ 579716 h 6858001"/>
              <a:gd name="connsiteX841" fmla="*/ 5639424 w 6854630"/>
              <a:gd name="connsiteY841" fmla="*/ 607916 h 6858001"/>
              <a:gd name="connsiteX842" fmla="*/ 5610857 w 6854630"/>
              <a:gd name="connsiteY842" fmla="*/ 623333 h 6858001"/>
              <a:gd name="connsiteX843" fmla="*/ 5548720 w 6854630"/>
              <a:gd name="connsiteY843" fmla="*/ 749756 h 6858001"/>
              <a:gd name="connsiteX844" fmla="*/ 5428555 w 6854630"/>
              <a:gd name="connsiteY844" fmla="*/ 861861 h 6858001"/>
              <a:gd name="connsiteX845" fmla="*/ 5416918 w 6854630"/>
              <a:gd name="connsiteY845" fmla="*/ 896961 h 6858001"/>
              <a:gd name="connsiteX846" fmla="*/ 5405279 w 6854630"/>
              <a:gd name="connsiteY846" fmla="*/ 932059 h 6858001"/>
              <a:gd name="connsiteX847" fmla="*/ 5384561 w 6854630"/>
              <a:gd name="connsiteY847" fmla="*/ 938020 h 6858001"/>
              <a:gd name="connsiteX848" fmla="*/ 5378050 w 6854630"/>
              <a:gd name="connsiteY848" fmla="*/ 953186 h 6858001"/>
              <a:gd name="connsiteX849" fmla="*/ 5363624 w 6854630"/>
              <a:gd name="connsiteY849" fmla="*/ 979210 h 6858001"/>
              <a:gd name="connsiteX850" fmla="*/ 5349640 w 6854630"/>
              <a:gd name="connsiteY850" fmla="*/ 996801 h 6858001"/>
              <a:gd name="connsiteX851" fmla="*/ 5315112 w 6854630"/>
              <a:gd name="connsiteY851" fmla="*/ 1032580 h 6858001"/>
              <a:gd name="connsiteX852" fmla="*/ 5294218 w 6854630"/>
              <a:gd name="connsiteY852" fmla="*/ 1041822 h 6858001"/>
              <a:gd name="connsiteX853" fmla="*/ 5287683 w 6854630"/>
              <a:gd name="connsiteY853" fmla="*/ 1057454 h 6858001"/>
              <a:gd name="connsiteX854" fmla="*/ 5293213 w 6854630"/>
              <a:gd name="connsiteY854" fmla="*/ 1076539 h 6858001"/>
              <a:gd name="connsiteX855" fmla="*/ 5228506 w 6854630"/>
              <a:gd name="connsiteY855" fmla="*/ 1189672 h 6858001"/>
              <a:gd name="connsiteX856" fmla="*/ 5201866 w 6854630"/>
              <a:gd name="connsiteY856" fmla="*/ 1199552 h 6858001"/>
              <a:gd name="connsiteX857" fmla="*/ 5181342 w 6854630"/>
              <a:gd name="connsiteY857" fmla="*/ 1217270 h 6858001"/>
              <a:gd name="connsiteX858" fmla="*/ 5175402 w 6854630"/>
              <a:gd name="connsiteY858" fmla="*/ 1237162 h 6858001"/>
              <a:gd name="connsiteX859" fmla="*/ 5159839 w 6854630"/>
              <a:gd name="connsiteY859" fmla="*/ 1253732 h 6858001"/>
              <a:gd name="connsiteX860" fmla="*/ 5160066 w 6854630"/>
              <a:gd name="connsiteY860" fmla="*/ 1280526 h 6858001"/>
              <a:gd name="connsiteX861" fmla="*/ 5131429 w 6854630"/>
              <a:gd name="connsiteY861" fmla="*/ 1297347 h 6858001"/>
              <a:gd name="connsiteX862" fmla="*/ 5093770 w 6854630"/>
              <a:gd name="connsiteY862" fmla="*/ 1346118 h 6858001"/>
              <a:gd name="connsiteX863" fmla="*/ 5042046 w 6854630"/>
              <a:gd name="connsiteY863" fmla="*/ 1382875 h 6858001"/>
              <a:gd name="connsiteX864" fmla="*/ 5021132 w 6854630"/>
              <a:gd name="connsiteY864" fmla="*/ 1408091 h 6858001"/>
              <a:gd name="connsiteX865" fmla="*/ 4995094 w 6854630"/>
              <a:gd name="connsiteY865" fmla="*/ 1468746 h 6858001"/>
              <a:gd name="connsiteX866" fmla="*/ 4969058 w 6854630"/>
              <a:gd name="connsiteY866" fmla="*/ 1529402 h 6858001"/>
              <a:gd name="connsiteX867" fmla="*/ 4948730 w 6854630"/>
              <a:gd name="connsiteY867" fmla="*/ 1543373 h 6858001"/>
              <a:gd name="connsiteX868" fmla="*/ 4910357 w 6854630"/>
              <a:gd name="connsiteY868" fmla="*/ 1590226 h 6858001"/>
              <a:gd name="connsiteX869" fmla="*/ 4871982 w 6854630"/>
              <a:gd name="connsiteY869" fmla="*/ 1637079 h 6858001"/>
              <a:gd name="connsiteX870" fmla="*/ 4844160 w 6854630"/>
              <a:gd name="connsiteY870" fmla="*/ 1669451 h 6858001"/>
              <a:gd name="connsiteX871" fmla="*/ 4816340 w 6854630"/>
              <a:gd name="connsiteY871" fmla="*/ 1701822 h 6858001"/>
              <a:gd name="connsiteX872" fmla="*/ 4762011 w 6854630"/>
              <a:gd name="connsiteY872" fmla="*/ 1788248 h 6858001"/>
              <a:gd name="connsiteX873" fmla="*/ 4703094 w 6854630"/>
              <a:gd name="connsiteY873" fmla="*/ 1868793 h 6858001"/>
              <a:gd name="connsiteX874" fmla="*/ 4703617 w 6854630"/>
              <a:gd name="connsiteY874" fmla="*/ 1889964 h 6858001"/>
              <a:gd name="connsiteX875" fmla="*/ 4675274 w 6854630"/>
              <a:gd name="connsiteY875" fmla="*/ 1901166 h 6858001"/>
              <a:gd name="connsiteX876" fmla="*/ 4596942 w 6854630"/>
              <a:gd name="connsiteY876" fmla="*/ 1978344 h 6858001"/>
              <a:gd name="connsiteX877" fmla="*/ 4542884 w 6854630"/>
              <a:gd name="connsiteY877" fmla="*/ 2059615 h 6858001"/>
              <a:gd name="connsiteX878" fmla="*/ 4527096 w 6854630"/>
              <a:gd name="connsiteY878" fmla="*/ 2064895 h 6858001"/>
              <a:gd name="connsiteX879" fmla="*/ 4516047 w 6854630"/>
              <a:gd name="connsiteY879" fmla="*/ 2073243 h 6858001"/>
              <a:gd name="connsiteX880" fmla="*/ 4525644 w 6854630"/>
              <a:gd name="connsiteY880" fmla="*/ 2077035 h 6858001"/>
              <a:gd name="connsiteX881" fmla="*/ 4535389 w 6854630"/>
              <a:gd name="connsiteY881" fmla="*/ 2078016 h 6858001"/>
              <a:gd name="connsiteX882" fmla="*/ 4514081 w 6854630"/>
              <a:gd name="connsiteY882" fmla="*/ 2110728 h 6858001"/>
              <a:gd name="connsiteX883" fmla="*/ 4487635 w 6854630"/>
              <a:gd name="connsiteY883" fmla="*/ 2116860 h 6858001"/>
              <a:gd name="connsiteX884" fmla="*/ 4451256 w 6854630"/>
              <a:gd name="connsiteY884" fmla="*/ 2156770 h 6858001"/>
              <a:gd name="connsiteX885" fmla="*/ 4424501 w 6854630"/>
              <a:gd name="connsiteY885" fmla="*/ 2200004 h 6858001"/>
              <a:gd name="connsiteX886" fmla="*/ 4421791 w 6854630"/>
              <a:gd name="connsiteY886" fmla="*/ 2220535 h 6858001"/>
              <a:gd name="connsiteX887" fmla="*/ 4390363 w 6854630"/>
              <a:gd name="connsiteY887" fmla="*/ 2228284 h 6858001"/>
              <a:gd name="connsiteX888" fmla="*/ 4369449 w 6854630"/>
              <a:gd name="connsiteY888" fmla="*/ 2253501 h 6858001"/>
              <a:gd name="connsiteX889" fmla="*/ 4339583 w 6854630"/>
              <a:gd name="connsiteY889" fmla="*/ 2293752 h 6858001"/>
              <a:gd name="connsiteX890" fmla="*/ 4319340 w 6854630"/>
              <a:gd name="connsiteY890" fmla="*/ 2337327 h 6858001"/>
              <a:gd name="connsiteX891" fmla="*/ 4295170 w 6854630"/>
              <a:gd name="connsiteY891" fmla="*/ 2362373 h 6858001"/>
              <a:gd name="connsiteX892" fmla="*/ 4270997 w 6854630"/>
              <a:gd name="connsiteY892" fmla="*/ 2387417 h 6858001"/>
              <a:gd name="connsiteX893" fmla="*/ 4269749 w 6854630"/>
              <a:gd name="connsiteY893" fmla="*/ 2388548 h 6858001"/>
              <a:gd name="connsiteX894" fmla="*/ 4289077 w 6854630"/>
              <a:gd name="connsiteY894" fmla="*/ 2422280 h 6858001"/>
              <a:gd name="connsiteX895" fmla="*/ 4330325 w 6854630"/>
              <a:gd name="connsiteY895" fmla="*/ 2455198 h 6858001"/>
              <a:gd name="connsiteX896" fmla="*/ 4332880 w 6854630"/>
              <a:gd name="connsiteY896" fmla="*/ 2475911 h 6858001"/>
              <a:gd name="connsiteX897" fmla="*/ 4337029 w 6854630"/>
              <a:gd name="connsiteY897" fmla="*/ 2490735 h 6858001"/>
              <a:gd name="connsiteX898" fmla="*/ 4346086 w 6854630"/>
              <a:gd name="connsiteY898" fmla="*/ 2483707 h 6858001"/>
              <a:gd name="connsiteX899" fmla="*/ 4351031 w 6854630"/>
              <a:gd name="connsiteY899" fmla="*/ 2469244 h 6858001"/>
              <a:gd name="connsiteX900" fmla="*/ 4378891 w 6854630"/>
              <a:gd name="connsiteY900" fmla="*/ 2502089 h 6858001"/>
              <a:gd name="connsiteX901" fmla="*/ 4392303 w 6854630"/>
              <a:gd name="connsiteY901" fmla="*/ 2573157 h 6858001"/>
              <a:gd name="connsiteX902" fmla="*/ 4455639 w 6854630"/>
              <a:gd name="connsiteY902" fmla="*/ 2640911 h 6858001"/>
              <a:gd name="connsiteX903" fmla="*/ 4474975 w 6854630"/>
              <a:gd name="connsiteY903" fmla="*/ 2652476 h 6858001"/>
              <a:gd name="connsiteX904" fmla="*/ 4473310 w 6854630"/>
              <a:gd name="connsiteY904" fmla="*/ 2696275 h 6858001"/>
              <a:gd name="connsiteX905" fmla="*/ 4485337 w 6854630"/>
              <a:gd name="connsiteY905" fmla="*/ 2712180 h 6858001"/>
              <a:gd name="connsiteX906" fmla="*/ 4497366 w 6854630"/>
              <a:gd name="connsiteY906" fmla="*/ 2728086 h 6858001"/>
              <a:gd name="connsiteX907" fmla="*/ 4534195 w 6854630"/>
              <a:gd name="connsiteY907" fmla="*/ 2774953 h 6858001"/>
              <a:gd name="connsiteX908" fmla="*/ 4575474 w 6854630"/>
              <a:gd name="connsiteY908" fmla="*/ 2816704 h 6858001"/>
              <a:gd name="connsiteX909" fmla="*/ 4596562 w 6854630"/>
              <a:gd name="connsiteY909" fmla="*/ 2851924 h 6858001"/>
              <a:gd name="connsiteX910" fmla="*/ 4617653 w 6854630"/>
              <a:gd name="connsiteY910" fmla="*/ 2887145 h 6858001"/>
              <a:gd name="connsiteX911" fmla="*/ 4639581 w 6854630"/>
              <a:gd name="connsiteY911" fmla="*/ 2926808 h 6858001"/>
              <a:gd name="connsiteX912" fmla="*/ 4654123 w 6854630"/>
              <a:gd name="connsiteY912" fmla="*/ 2956041 h 6858001"/>
              <a:gd name="connsiteX913" fmla="*/ 4668667 w 6854630"/>
              <a:gd name="connsiteY913" fmla="*/ 2985272 h 6858001"/>
              <a:gd name="connsiteX914" fmla="*/ 4674919 w 6854630"/>
              <a:gd name="connsiteY914" fmla="*/ 3037540 h 6858001"/>
              <a:gd name="connsiteX915" fmla="*/ 4678989 w 6854630"/>
              <a:gd name="connsiteY915" fmla="*/ 3037592 h 6858001"/>
              <a:gd name="connsiteX916" fmla="*/ 4684659 w 6854630"/>
              <a:gd name="connsiteY916" fmla="*/ 3031753 h 6858001"/>
              <a:gd name="connsiteX917" fmla="*/ 4691818 w 6854630"/>
              <a:gd name="connsiteY917" fmla="*/ 3050552 h 6858001"/>
              <a:gd name="connsiteX918" fmla="*/ 4699469 w 6854630"/>
              <a:gd name="connsiteY918" fmla="*/ 3060004 h 6858001"/>
              <a:gd name="connsiteX919" fmla="*/ 4708717 w 6854630"/>
              <a:gd name="connsiteY919" fmla="*/ 3063564 h 6858001"/>
              <a:gd name="connsiteX920" fmla="*/ 4759353 w 6854630"/>
              <a:gd name="connsiteY920" fmla="*/ 3166855 h 6858001"/>
              <a:gd name="connsiteX921" fmla="*/ 4820486 w 6854630"/>
              <a:gd name="connsiteY921" fmla="*/ 3254027 h 6858001"/>
              <a:gd name="connsiteX922" fmla="*/ 4849873 w 6854630"/>
              <a:gd name="connsiteY922" fmla="*/ 3292553 h 6858001"/>
              <a:gd name="connsiteX923" fmla="*/ 4871952 w 6854630"/>
              <a:gd name="connsiteY923" fmla="*/ 3335419 h 6858001"/>
              <a:gd name="connsiteX924" fmla="*/ 4902574 w 6854630"/>
              <a:gd name="connsiteY924" fmla="*/ 3363741 h 6858001"/>
              <a:gd name="connsiteX925" fmla="*/ 4925549 w 6854630"/>
              <a:gd name="connsiteY925" fmla="*/ 3408957 h 6858001"/>
              <a:gd name="connsiteX926" fmla="*/ 4928450 w 6854630"/>
              <a:gd name="connsiteY926" fmla="*/ 3443459 h 6858001"/>
              <a:gd name="connsiteX927" fmla="*/ 4933092 w 6854630"/>
              <a:gd name="connsiteY927" fmla="*/ 3448932 h 6858001"/>
              <a:gd name="connsiteX928" fmla="*/ 4937737 w 6854630"/>
              <a:gd name="connsiteY928" fmla="*/ 3454407 h 6858001"/>
              <a:gd name="connsiteX929" fmla="*/ 4951096 w 6854630"/>
              <a:gd name="connsiteY929" fmla="*/ 3465406 h 6858001"/>
              <a:gd name="connsiteX930" fmla="*/ 4966053 w 6854630"/>
              <a:gd name="connsiteY930" fmla="*/ 3470515 h 6858001"/>
              <a:gd name="connsiteX931" fmla="*/ 4969404 w 6854630"/>
              <a:gd name="connsiteY931" fmla="*/ 3488285 h 6858001"/>
              <a:gd name="connsiteX932" fmla="*/ 4975952 w 6854630"/>
              <a:gd name="connsiteY932" fmla="*/ 3494275 h 6858001"/>
              <a:gd name="connsiteX933" fmla="*/ 4982498 w 6854630"/>
              <a:gd name="connsiteY933" fmla="*/ 3500265 h 6858001"/>
              <a:gd name="connsiteX934" fmla="*/ 4980368 w 6854630"/>
              <a:gd name="connsiteY934" fmla="*/ 3508117 h 6858001"/>
              <a:gd name="connsiteX935" fmla="*/ 4987527 w 6854630"/>
              <a:gd name="connsiteY935" fmla="*/ 3526915 h 6858001"/>
              <a:gd name="connsiteX936" fmla="*/ 5015391 w 6854630"/>
              <a:gd name="connsiteY936" fmla="*/ 3559759 h 6858001"/>
              <a:gd name="connsiteX937" fmla="*/ 5037312 w 6854630"/>
              <a:gd name="connsiteY937" fmla="*/ 3573081 h 6858001"/>
              <a:gd name="connsiteX938" fmla="*/ 5055124 w 6854630"/>
              <a:gd name="connsiteY938" fmla="*/ 3578964 h 6858001"/>
              <a:gd name="connsiteX939" fmla="*/ 5049631 w 6854630"/>
              <a:gd name="connsiteY939" fmla="*/ 3604868 h 6858001"/>
              <a:gd name="connsiteX940" fmla="*/ 5055893 w 6854630"/>
              <a:gd name="connsiteY940" fmla="*/ 3621319 h 6858001"/>
              <a:gd name="connsiteX941" fmla="*/ 5066721 w 6854630"/>
              <a:gd name="connsiteY941" fmla="*/ 3628471 h 6858001"/>
              <a:gd name="connsiteX942" fmla="*/ 5062597 w 6854630"/>
              <a:gd name="connsiteY942" fmla="*/ 3656853 h 6858001"/>
              <a:gd name="connsiteX943" fmla="*/ 5084525 w 6854630"/>
              <a:gd name="connsiteY943" fmla="*/ 3696515 h 6858001"/>
              <a:gd name="connsiteX944" fmla="*/ 5087425 w 6854630"/>
              <a:gd name="connsiteY944" fmla="*/ 3731016 h 6858001"/>
              <a:gd name="connsiteX945" fmla="*/ 5121993 w 6854630"/>
              <a:gd name="connsiteY945" fmla="*/ 3799396 h 6858001"/>
              <a:gd name="connsiteX946" fmla="*/ 5136762 w 6854630"/>
              <a:gd name="connsiteY946" fmla="*/ 3820260 h 6858001"/>
              <a:gd name="connsiteX947" fmla="*/ 5151533 w 6854630"/>
              <a:gd name="connsiteY947" fmla="*/ 3841123 h 6858001"/>
              <a:gd name="connsiteX948" fmla="*/ 5171330 w 6854630"/>
              <a:gd name="connsiteY948" fmla="*/ 3888637 h 6858001"/>
              <a:gd name="connsiteX949" fmla="*/ 5187778 w 6854630"/>
              <a:gd name="connsiteY949" fmla="*/ 3918384 h 6858001"/>
              <a:gd name="connsiteX950" fmla="*/ 5221728 w 6854630"/>
              <a:gd name="connsiteY950" fmla="*/ 3947611 h 6858001"/>
              <a:gd name="connsiteX951" fmla="*/ 5245180 w 6854630"/>
              <a:gd name="connsiteY951" fmla="*/ 3992956 h 6858001"/>
              <a:gd name="connsiteX952" fmla="*/ 5303759 w 6854630"/>
              <a:gd name="connsiteY952" fmla="*/ 4059418 h 6858001"/>
              <a:gd name="connsiteX953" fmla="*/ 5351604 w 6854630"/>
              <a:gd name="connsiteY953" fmla="*/ 4097680 h 6858001"/>
              <a:gd name="connsiteX954" fmla="*/ 5341409 w 6854630"/>
              <a:gd name="connsiteY954" fmla="*/ 4120204 h 6858001"/>
              <a:gd name="connsiteX955" fmla="*/ 5344308 w 6854630"/>
              <a:gd name="connsiteY955" fmla="*/ 4154705 h 6858001"/>
              <a:gd name="connsiteX956" fmla="*/ 5350589 w 6854630"/>
              <a:gd name="connsiteY956" fmla="*/ 4161676 h 6858001"/>
              <a:gd name="connsiteX957" fmla="*/ 5361660 w 6854630"/>
              <a:gd name="connsiteY957" fmla="*/ 4150984 h 6858001"/>
              <a:gd name="connsiteX958" fmla="*/ 5394252 w 6854630"/>
              <a:gd name="connsiteY958" fmla="*/ 4230415 h 6858001"/>
              <a:gd name="connsiteX959" fmla="*/ 5440537 w 6854630"/>
              <a:gd name="connsiteY959" fmla="*/ 4281953 h 6858001"/>
              <a:gd name="connsiteX960" fmla="*/ 5447147 w 6854630"/>
              <a:gd name="connsiteY960" fmla="*/ 4312192 h 6858001"/>
              <a:gd name="connsiteX961" fmla="*/ 5464594 w 6854630"/>
              <a:gd name="connsiteY961" fmla="*/ 4313764 h 6858001"/>
              <a:gd name="connsiteX962" fmla="*/ 5484562 w 6854630"/>
              <a:gd name="connsiteY962" fmla="*/ 4355002 h 6858001"/>
              <a:gd name="connsiteX963" fmla="*/ 5492774 w 6854630"/>
              <a:gd name="connsiteY963" fmla="*/ 4405695 h 6858001"/>
              <a:gd name="connsiteX964" fmla="*/ 5499931 w 6854630"/>
              <a:gd name="connsiteY964" fmla="*/ 4424493 h 6858001"/>
              <a:gd name="connsiteX965" fmla="*/ 5513480 w 6854630"/>
              <a:gd name="connsiteY965" fmla="*/ 4419739 h 6858001"/>
              <a:gd name="connsiteX966" fmla="*/ 5555205 w 6854630"/>
              <a:gd name="connsiteY966" fmla="*/ 4506918 h 6858001"/>
              <a:gd name="connsiteX967" fmla="*/ 5564419 w 6854630"/>
              <a:gd name="connsiteY967" fmla="*/ 4529437 h 6858001"/>
              <a:gd name="connsiteX968" fmla="*/ 5580939 w 6854630"/>
              <a:gd name="connsiteY968" fmla="*/ 4547613 h 6858001"/>
              <a:gd name="connsiteX969" fmla="*/ 5632620 w 6854630"/>
              <a:gd name="connsiteY969" fmla="*/ 4656457 h 6858001"/>
              <a:gd name="connsiteX970" fmla="*/ 5678255 w 6854630"/>
              <a:gd name="connsiteY970" fmla="*/ 4776303 h 6858001"/>
              <a:gd name="connsiteX971" fmla="*/ 5707023 w 6854630"/>
              <a:gd name="connsiteY971" fmla="*/ 4775677 h 6858001"/>
              <a:gd name="connsiteX972" fmla="*/ 5748296 w 6854630"/>
              <a:gd name="connsiteY972" fmla="*/ 4879587 h 6858001"/>
              <a:gd name="connsiteX973" fmla="*/ 5791364 w 6854630"/>
              <a:gd name="connsiteY973" fmla="*/ 4926039 h 6858001"/>
              <a:gd name="connsiteX974" fmla="*/ 5829302 w 6854630"/>
              <a:gd name="connsiteY974" fmla="*/ 5002706 h 6858001"/>
              <a:gd name="connsiteX975" fmla="*/ 5854584 w 6854630"/>
              <a:gd name="connsiteY975" fmla="*/ 5060136 h 6858001"/>
              <a:gd name="connsiteX976" fmla="*/ 5875096 w 6854630"/>
              <a:gd name="connsiteY976" fmla="*/ 5063592 h 6858001"/>
              <a:gd name="connsiteX977" fmla="*/ 5880317 w 6854630"/>
              <a:gd name="connsiteY977" fmla="*/ 5100833 h 6858001"/>
              <a:gd name="connsiteX978" fmla="*/ 5898855 w 6854630"/>
              <a:gd name="connsiteY978" fmla="*/ 5140155 h 6858001"/>
              <a:gd name="connsiteX979" fmla="*/ 5899150 w 6854630"/>
              <a:gd name="connsiteY979" fmla="*/ 5140255 h 6858001"/>
              <a:gd name="connsiteX980" fmla="*/ 5899315 w 6854630"/>
              <a:gd name="connsiteY980" fmla="*/ 5141129 h 6858001"/>
              <a:gd name="connsiteX981" fmla="*/ 5910902 w 6854630"/>
              <a:gd name="connsiteY981" fmla="*/ 5165709 h 6858001"/>
              <a:gd name="connsiteX982" fmla="*/ 5915597 w 6854630"/>
              <a:gd name="connsiteY982" fmla="*/ 5170002 h 6858001"/>
              <a:gd name="connsiteX983" fmla="*/ 5914622 w 6854630"/>
              <a:gd name="connsiteY983" fmla="*/ 5173596 h 6858001"/>
              <a:gd name="connsiteX984" fmla="*/ 5931576 w 6854630"/>
              <a:gd name="connsiteY984" fmla="*/ 5209566 h 6858001"/>
              <a:gd name="connsiteX985" fmla="*/ 5948487 w 6854630"/>
              <a:gd name="connsiteY985" fmla="*/ 5229499 h 6858001"/>
              <a:gd name="connsiteX986" fmla="*/ 5970410 w 6854630"/>
              <a:gd name="connsiteY986" fmla="*/ 5242818 h 6858001"/>
              <a:gd name="connsiteX987" fmla="*/ 5988221 w 6854630"/>
              <a:gd name="connsiteY987" fmla="*/ 5248704 h 6858001"/>
              <a:gd name="connsiteX988" fmla="*/ 5982728 w 6854630"/>
              <a:gd name="connsiteY988" fmla="*/ 5274607 h 6858001"/>
              <a:gd name="connsiteX989" fmla="*/ 5988990 w 6854630"/>
              <a:gd name="connsiteY989" fmla="*/ 5291057 h 6858001"/>
              <a:gd name="connsiteX990" fmla="*/ 5999819 w 6854630"/>
              <a:gd name="connsiteY990" fmla="*/ 5298208 h 6858001"/>
              <a:gd name="connsiteX991" fmla="*/ 5995695 w 6854630"/>
              <a:gd name="connsiteY991" fmla="*/ 5326589 h 6858001"/>
              <a:gd name="connsiteX992" fmla="*/ 6017622 w 6854630"/>
              <a:gd name="connsiteY992" fmla="*/ 5366255 h 6858001"/>
              <a:gd name="connsiteX993" fmla="*/ 6020265 w 6854630"/>
              <a:gd name="connsiteY993" fmla="*/ 5397691 h 6858001"/>
              <a:gd name="connsiteX994" fmla="*/ 6038135 w 6854630"/>
              <a:gd name="connsiteY994" fmla="*/ 5435593 h 6858001"/>
              <a:gd name="connsiteX995" fmla="*/ 6055090 w 6854630"/>
              <a:gd name="connsiteY995" fmla="*/ 5469134 h 6858001"/>
              <a:gd name="connsiteX996" fmla="*/ 6069860 w 6854630"/>
              <a:gd name="connsiteY996" fmla="*/ 5490000 h 6858001"/>
              <a:gd name="connsiteX997" fmla="*/ 6084629 w 6854630"/>
              <a:gd name="connsiteY997" fmla="*/ 5510863 h 6858001"/>
              <a:gd name="connsiteX998" fmla="*/ 6104427 w 6854630"/>
              <a:gd name="connsiteY998" fmla="*/ 5558376 h 6858001"/>
              <a:gd name="connsiteX999" fmla="*/ 6120875 w 6854630"/>
              <a:gd name="connsiteY999" fmla="*/ 5588123 h 6858001"/>
              <a:gd name="connsiteX1000" fmla="*/ 6154825 w 6854630"/>
              <a:gd name="connsiteY1000" fmla="*/ 5617352 h 6858001"/>
              <a:gd name="connsiteX1001" fmla="*/ 6178277 w 6854630"/>
              <a:gd name="connsiteY1001" fmla="*/ 5662697 h 6858001"/>
              <a:gd name="connsiteX1002" fmla="*/ 6236856 w 6854630"/>
              <a:gd name="connsiteY1002" fmla="*/ 5729157 h 6858001"/>
              <a:gd name="connsiteX1003" fmla="*/ 6284701 w 6854630"/>
              <a:gd name="connsiteY1003" fmla="*/ 5767420 h 6858001"/>
              <a:gd name="connsiteX1004" fmla="*/ 6274507 w 6854630"/>
              <a:gd name="connsiteY1004" fmla="*/ 5789942 h 6858001"/>
              <a:gd name="connsiteX1005" fmla="*/ 6277405 w 6854630"/>
              <a:gd name="connsiteY1005" fmla="*/ 5824446 h 6858001"/>
              <a:gd name="connsiteX1006" fmla="*/ 6283686 w 6854630"/>
              <a:gd name="connsiteY1006" fmla="*/ 5831415 h 6858001"/>
              <a:gd name="connsiteX1007" fmla="*/ 6294757 w 6854630"/>
              <a:gd name="connsiteY1007" fmla="*/ 5820723 h 6858001"/>
              <a:gd name="connsiteX1008" fmla="*/ 6327349 w 6854630"/>
              <a:gd name="connsiteY1008" fmla="*/ 5900155 h 6858001"/>
              <a:gd name="connsiteX1009" fmla="*/ 6373635 w 6854630"/>
              <a:gd name="connsiteY1009" fmla="*/ 5951691 h 6858001"/>
              <a:gd name="connsiteX1010" fmla="*/ 6380242 w 6854630"/>
              <a:gd name="connsiteY1010" fmla="*/ 5981931 h 6858001"/>
              <a:gd name="connsiteX1011" fmla="*/ 6397691 w 6854630"/>
              <a:gd name="connsiteY1011" fmla="*/ 5983504 h 6858001"/>
              <a:gd name="connsiteX1012" fmla="*/ 6417658 w 6854630"/>
              <a:gd name="connsiteY1012" fmla="*/ 6024743 h 6858001"/>
              <a:gd name="connsiteX1013" fmla="*/ 6425871 w 6854630"/>
              <a:gd name="connsiteY1013" fmla="*/ 6075434 h 6858001"/>
              <a:gd name="connsiteX1014" fmla="*/ 6433029 w 6854630"/>
              <a:gd name="connsiteY1014" fmla="*/ 6094234 h 6858001"/>
              <a:gd name="connsiteX1015" fmla="*/ 6446576 w 6854630"/>
              <a:gd name="connsiteY1015" fmla="*/ 6089479 h 6858001"/>
              <a:gd name="connsiteX1016" fmla="*/ 6488300 w 6854630"/>
              <a:gd name="connsiteY1016" fmla="*/ 6176658 h 6858001"/>
              <a:gd name="connsiteX1017" fmla="*/ 6497516 w 6854630"/>
              <a:gd name="connsiteY1017" fmla="*/ 6199174 h 6858001"/>
              <a:gd name="connsiteX1018" fmla="*/ 6514036 w 6854630"/>
              <a:gd name="connsiteY1018" fmla="*/ 6217352 h 6858001"/>
              <a:gd name="connsiteX1019" fmla="*/ 6565717 w 6854630"/>
              <a:gd name="connsiteY1019" fmla="*/ 6326196 h 6858001"/>
              <a:gd name="connsiteX1020" fmla="*/ 6611350 w 6854630"/>
              <a:gd name="connsiteY1020" fmla="*/ 6446039 h 6858001"/>
              <a:gd name="connsiteX1021" fmla="*/ 6640120 w 6854630"/>
              <a:gd name="connsiteY1021" fmla="*/ 6445414 h 6858001"/>
              <a:gd name="connsiteX1022" fmla="*/ 6681393 w 6854630"/>
              <a:gd name="connsiteY1022" fmla="*/ 6549328 h 6858001"/>
              <a:gd name="connsiteX1023" fmla="*/ 6724461 w 6854630"/>
              <a:gd name="connsiteY1023" fmla="*/ 6595778 h 6858001"/>
              <a:gd name="connsiteX1024" fmla="*/ 6762400 w 6854630"/>
              <a:gd name="connsiteY1024" fmla="*/ 6672447 h 6858001"/>
              <a:gd name="connsiteX1025" fmla="*/ 6787679 w 6854630"/>
              <a:gd name="connsiteY1025" fmla="*/ 6729875 h 6858001"/>
              <a:gd name="connsiteX1026" fmla="*/ 6808193 w 6854630"/>
              <a:gd name="connsiteY1026" fmla="*/ 6733331 h 6858001"/>
              <a:gd name="connsiteX1027" fmla="*/ 6813414 w 6854630"/>
              <a:gd name="connsiteY1027" fmla="*/ 6770572 h 6858001"/>
              <a:gd name="connsiteX1028" fmla="*/ 6854630 w 6854630"/>
              <a:gd name="connsiteY1028" fmla="*/ 6858000 h 6858001"/>
              <a:gd name="connsiteX1029" fmla="*/ 6417237 w 6854630"/>
              <a:gd name="connsiteY1029" fmla="*/ 6858001 h 6858001"/>
              <a:gd name="connsiteX1030" fmla="*/ 6413085 w 6854630"/>
              <a:gd name="connsiteY1030" fmla="*/ 6830571 h 6858001"/>
              <a:gd name="connsiteX1031" fmla="*/ 6382480 w 6854630"/>
              <a:gd name="connsiteY1031" fmla="*/ 6792769 h 6858001"/>
              <a:gd name="connsiteX1032" fmla="*/ 6356905 w 6854630"/>
              <a:gd name="connsiteY1032" fmla="*/ 6781619 h 6858001"/>
              <a:gd name="connsiteX1033" fmla="*/ 6345806 w 6854630"/>
              <a:gd name="connsiteY1033" fmla="*/ 6837609 h 6858001"/>
              <a:gd name="connsiteX1034" fmla="*/ 6343677 w 6854630"/>
              <a:gd name="connsiteY1034" fmla="*/ 6845460 h 6858001"/>
              <a:gd name="connsiteX1035" fmla="*/ 6383861 w 6854630"/>
              <a:gd name="connsiteY1035" fmla="*/ 6847931 h 6858001"/>
              <a:gd name="connsiteX1036" fmla="*/ 6384827 w 6854630"/>
              <a:gd name="connsiteY1036" fmla="*/ 6858000 h 6858001"/>
              <a:gd name="connsiteX1037" fmla="*/ 5335057 w 6854630"/>
              <a:gd name="connsiteY1037" fmla="*/ 6858000 h 6858001"/>
              <a:gd name="connsiteX1038" fmla="*/ 5334296 w 6854630"/>
              <a:gd name="connsiteY1038" fmla="*/ 6816128 h 6858001"/>
              <a:gd name="connsiteX1039" fmla="*/ 5346166 w 6854630"/>
              <a:gd name="connsiteY1039" fmla="*/ 6802491 h 6858001"/>
              <a:gd name="connsiteX1040" fmla="*/ 5327590 w 6854630"/>
              <a:gd name="connsiteY1040" fmla="*/ 6780595 h 6858001"/>
              <a:gd name="connsiteX1041" fmla="*/ 5308132 w 6854630"/>
              <a:gd name="connsiteY1041" fmla="*/ 6720527 h 6858001"/>
              <a:gd name="connsiteX1042" fmla="*/ 5276577 w 6854630"/>
              <a:gd name="connsiteY1042" fmla="*/ 6682468 h 6858001"/>
              <a:gd name="connsiteX1043" fmla="*/ 5250842 w 6854630"/>
              <a:gd name="connsiteY1043" fmla="*/ 6641774 h 6858001"/>
              <a:gd name="connsiteX1044" fmla="*/ 5240734 w 6854630"/>
              <a:gd name="connsiteY1044" fmla="*/ 6616906 h 6858001"/>
              <a:gd name="connsiteX1045" fmla="*/ 5222981 w 6854630"/>
              <a:gd name="connsiteY1045" fmla="*/ 6608927 h 6858001"/>
              <a:gd name="connsiteX1046" fmla="*/ 5184380 w 6854630"/>
              <a:gd name="connsiteY1046" fmla="*/ 6547885 h 6858001"/>
              <a:gd name="connsiteX1047" fmla="*/ 5145779 w 6854630"/>
              <a:gd name="connsiteY1047" fmla="*/ 6486844 h 6858001"/>
              <a:gd name="connsiteX1048" fmla="*/ 5142880 w 6854630"/>
              <a:gd name="connsiteY1048" fmla="*/ 6452343 h 6858001"/>
              <a:gd name="connsiteX1049" fmla="*/ 5125636 w 6854630"/>
              <a:gd name="connsiteY1049" fmla="*/ 6425539 h 6858001"/>
              <a:gd name="connsiteX1050" fmla="*/ 5109990 w 6854630"/>
              <a:gd name="connsiteY1050" fmla="*/ 6392846 h 6858001"/>
              <a:gd name="connsiteX1051" fmla="*/ 5101830 w 6854630"/>
              <a:gd name="connsiteY1051" fmla="*/ 6390633 h 6858001"/>
              <a:gd name="connsiteX1052" fmla="*/ 5105770 w 6854630"/>
              <a:gd name="connsiteY1052" fmla="*/ 6404345 h 6858001"/>
              <a:gd name="connsiteX1053" fmla="*/ 5126791 w 6854630"/>
              <a:gd name="connsiteY1053" fmla="*/ 6477476 h 6858001"/>
              <a:gd name="connsiteX1054" fmla="*/ 5163546 w 6854630"/>
              <a:gd name="connsiteY1054" fmla="*/ 6535913 h 6858001"/>
              <a:gd name="connsiteX1055" fmla="*/ 5176255 w 6854630"/>
              <a:gd name="connsiteY1055" fmla="*/ 6624480 h 6858001"/>
              <a:gd name="connsiteX1056" fmla="*/ 5177186 w 6854630"/>
              <a:gd name="connsiteY1056" fmla="*/ 6625713 h 6858001"/>
              <a:gd name="connsiteX1057" fmla="*/ 5197604 w 6854630"/>
              <a:gd name="connsiteY1057" fmla="*/ 6623116 h 6858001"/>
              <a:gd name="connsiteX1058" fmla="*/ 5213188 w 6854630"/>
              <a:gd name="connsiteY1058" fmla="*/ 6631557 h 6858001"/>
              <a:gd name="connsiteX1059" fmla="*/ 5219531 w 6854630"/>
              <a:gd name="connsiteY1059" fmla="*/ 6662781 h 6858001"/>
              <a:gd name="connsiteX1060" fmla="*/ 5226937 w 6854630"/>
              <a:gd name="connsiteY1060" fmla="*/ 6690077 h 6858001"/>
              <a:gd name="connsiteX1061" fmla="*/ 5226472 w 6854630"/>
              <a:gd name="connsiteY1061" fmla="*/ 6690886 h 6858001"/>
              <a:gd name="connsiteX1062" fmla="*/ 5237613 w 6854630"/>
              <a:gd name="connsiteY1062" fmla="*/ 6705615 h 6858001"/>
              <a:gd name="connsiteX1063" fmla="*/ 5238383 w 6854630"/>
              <a:gd name="connsiteY1063" fmla="*/ 6747971 h 6858001"/>
              <a:gd name="connsiteX1064" fmla="*/ 5252540 w 6854630"/>
              <a:gd name="connsiteY1064" fmla="*/ 6756024 h 6858001"/>
              <a:gd name="connsiteX1065" fmla="*/ 5248893 w 6854630"/>
              <a:gd name="connsiteY1065" fmla="*/ 6784536 h 6858001"/>
              <a:gd name="connsiteX1066" fmla="*/ 5276304 w 6854630"/>
              <a:gd name="connsiteY1066" fmla="*/ 6834114 h 6858001"/>
              <a:gd name="connsiteX1067" fmla="*/ 5303725 w 6854630"/>
              <a:gd name="connsiteY1067" fmla="*/ 6847873 h 6858001"/>
              <a:gd name="connsiteX1068" fmla="*/ 5316984 w 6854630"/>
              <a:gd name="connsiteY1068" fmla="*/ 6858000 h 6858001"/>
              <a:gd name="connsiteX1069" fmla="*/ 5202330 w 6854630"/>
              <a:gd name="connsiteY1069" fmla="*/ 6858001 h 6858001"/>
              <a:gd name="connsiteX1070" fmla="*/ 5194144 w 6854630"/>
              <a:gd name="connsiteY1070" fmla="*/ 6850815 h 6858001"/>
              <a:gd name="connsiteX1071" fmla="*/ 5165936 w 6854630"/>
              <a:gd name="connsiteY1071" fmla="*/ 6804180 h 6858001"/>
              <a:gd name="connsiteX1072" fmla="*/ 5120267 w 6854630"/>
              <a:gd name="connsiteY1072" fmla="*/ 6791793 h 6858001"/>
              <a:gd name="connsiteX1073" fmla="*/ 5110663 w 6854630"/>
              <a:gd name="connsiteY1073" fmla="*/ 6721758 h 6858001"/>
              <a:gd name="connsiteX1074" fmla="*/ 5081124 w 6854630"/>
              <a:gd name="connsiteY1074" fmla="*/ 6680028 h 6858001"/>
              <a:gd name="connsiteX1075" fmla="*/ 5074873 w 6854630"/>
              <a:gd name="connsiteY1075" fmla="*/ 6627760 h 6858001"/>
              <a:gd name="connsiteX1076" fmla="*/ 5051405 w 6854630"/>
              <a:gd name="connsiteY1076" fmla="*/ 6591895 h 6858001"/>
              <a:gd name="connsiteX1077" fmla="*/ 5025081 w 6854630"/>
              <a:gd name="connsiteY1077" fmla="*/ 6555255 h 6858001"/>
              <a:gd name="connsiteX1078" fmla="*/ 4983750 w 6854630"/>
              <a:gd name="connsiteY1078" fmla="*/ 6475180 h 6858001"/>
              <a:gd name="connsiteX1079" fmla="*/ 4968995 w 6854630"/>
              <a:gd name="connsiteY1079" fmla="*/ 6473663 h 6858001"/>
              <a:gd name="connsiteX1080" fmla="*/ 4932563 w 6854630"/>
              <a:gd name="connsiteY1080" fmla="*/ 6500658 h 6858001"/>
              <a:gd name="connsiteX1081" fmla="*/ 4877171 w 6854630"/>
              <a:gd name="connsiteY1081" fmla="*/ 6396078 h 6858001"/>
              <a:gd name="connsiteX1082" fmla="*/ 4810600 w 6854630"/>
              <a:gd name="connsiteY1082" fmla="*/ 6332715 h 6858001"/>
              <a:gd name="connsiteX1083" fmla="*/ 4800996 w 6854630"/>
              <a:gd name="connsiteY1083" fmla="*/ 6262678 h 6858001"/>
              <a:gd name="connsiteX1084" fmla="*/ 4777964 w 6854630"/>
              <a:gd name="connsiteY1084" fmla="*/ 6219553 h 6858001"/>
              <a:gd name="connsiteX1085" fmla="*/ 4753334 w 6854630"/>
              <a:gd name="connsiteY1085" fmla="*/ 6182321 h 6858001"/>
              <a:gd name="connsiteX1086" fmla="*/ 4739787 w 6854630"/>
              <a:gd name="connsiteY1086" fmla="*/ 6187076 h 6858001"/>
              <a:gd name="connsiteX1087" fmla="*/ 4756964 w 6854630"/>
              <a:gd name="connsiteY1087" fmla="*/ 6251790 h 6858001"/>
              <a:gd name="connsiteX1088" fmla="*/ 4772542 w 6854630"/>
              <a:gd name="connsiteY1088" fmla="*/ 6322393 h 6858001"/>
              <a:gd name="connsiteX1089" fmla="*/ 4765246 w 6854630"/>
              <a:gd name="connsiteY1089" fmla="*/ 6379416 h 6858001"/>
              <a:gd name="connsiteX1090" fmla="*/ 4791572 w 6854630"/>
              <a:gd name="connsiteY1090" fmla="*/ 6327555 h 6858001"/>
              <a:gd name="connsiteX1091" fmla="*/ 4792795 w 6854630"/>
              <a:gd name="connsiteY1091" fmla="*/ 6353172 h 6858001"/>
              <a:gd name="connsiteX1092" fmla="*/ 4786445 w 6854630"/>
              <a:gd name="connsiteY1092" fmla="*/ 6384113 h 6858001"/>
              <a:gd name="connsiteX1093" fmla="*/ 4770276 w 6854630"/>
              <a:gd name="connsiteY1093" fmla="*/ 6406069 h 6858001"/>
              <a:gd name="connsiteX1094" fmla="*/ 4779643 w 6854630"/>
              <a:gd name="connsiteY1094" fmla="*/ 6431788 h 6858001"/>
              <a:gd name="connsiteX1095" fmla="*/ 4792203 w 6854630"/>
              <a:gd name="connsiteY1095" fmla="*/ 6445731 h 6858001"/>
              <a:gd name="connsiteX1096" fmla="*/ 4806290 w 6854630"/>
              <a:gd name="connsiteY1096" fmla="*/ 6465353 h 6858001"/>
              <a:gd name="connsiteX1097" fmla="*/ 4827678 w 6854630"/>
              <a:gd name="connsiteY1097" fmla="*/ 6480639 h 6858001"/>
              <a:gd name="connsiteX1098" fmla="*/ 4863743 w 6854630"/>
              <a:gd name="connsiteY1098" fmla="*/ 6422988 h 6858001"/>
              <a:gd name="connsiteX1099" fmla="*/ 4887348 w 6854630"/>
              <a:gd name="connsiteY1099" fmla="*/ 6471537 h 6858001"/>
              <a:gd name="connsiteX1100" fmla="*/ 4858441 w 6854630"/>
              <a:gd name="connsiteY1100" fmla="*/ 6547984 h 6858001"/>
              <a:gd name="connsiteX1101" fmla="*/ 4847436 w 6854630"/>
              <a:gd name="connsiteY1101" fmla="*/ 6520769 h 6858001"/>
              <a:gd name="connsiteX1102" fmla="*/ 4834837 w 6854630"/>
              <a:gd name="connsiteY1102" fmla="*/ 6499438 h 6858001"/>
              <a:gd name="connsiteX1103" fmla="*/ 4814901 w 6854630"/>
              <a:gd name="connsiteY1103" fmla="*/ 6527746 h 6858001"/>
              <a:gd name="connsiteX1104" fmla="*/ 4797097 w 6854630"/>
              <a:gd name="connsiteY1104" fmla="*/ 6548203 h 6858001"/>
              <a:gd name="connsiteX1105" fmla="*/ 4778465 w 6854630"/>
              <a:gd name="connsiteY1105" fmla="*/ 6528399 h 6858001"/>
              <a:gd name="connsiteX1106" fmla="*/ 4765881 w 6854630"/>
              <a:gd name="connsiteY1106" fmla="*/ 6497593 h 6858001"/>
              <a:gd name="connsiteX1107" fmla="*/ 4753596 w 6854630"/>
              <a:gd name="connsiteY1107" fmla="*/ 6535353 h 6858001"/>
              <a:gd name="connsiteX1108" fmla="*/ 4742909 w 6854630"/>
              <a:gd name="connsiteY1108" fmla="*/ 6567225 h 6858001"/>
              <a:gd name="connsiteX1109" fmla="*/ 4722698 w 6854630"/>
              <a:gd name="connsiteY1109" fmla="*/ 6543830 h 6858001"/>
              <a:gd name="connsiteX1110" fmla="*/ 4710470 w 6854630"/>
              <a:gd name="connsiteY1110" fmla="*/ 6490993 h 6858001"/>
              <a:gd name="connsiteX1111" fmla="*/ 4692201 w 6854630"/>
              <a:gd name="connsiteY1111" fmla="*/ 6475502 h 6858001"/>
              <a:gd name="connsiteX1112" fmla="*/ 4688544 w 6854630"/>
              <a:gd name="connsiteY1112" fmla="*/ 6451331 h 6858001"/>
              <a:gd name="connsiteX1113" fmla="*/ 4672550 w 6854630"/>
              <a:gd name="connsiteY1113" fmla="*/ 6404849 h 6858001"/>
              <a:gd name="connsiteX1114" fmla="*/ 4638299 w 6854630"/>
              <a:gd name="connsiteY1114" fmla="*/ 6395559 h 6858001"/>
              <a:gd name="connsiteX1115" fmla="*/ 4643328 w 6854630"/>
              <a:gd name="connsiteY1115" fmla="*/ 6422210 h 6858001"/>
              <a:gd name="connsiteX1116" fmla="*/ 4665255 w 6854630"/>
              <a:gd name="connsiteY1116" fmla="*/ 6461871 h 6858001"/>
              <a:gd name="connsiteX1117" fmla="*/ 4669559 w 6854630"/>
              <a:gd name="connsiteY1117" fmla="*/ 6479897 h 6858001"/>
              <a:gd name="connsiteX1118" fmla="*/ 4668154 w 6854630"/>
              <a:gd name="connsiteY1118" fmla="*/ 6496373 h 6858001"/>
              <a:gd name="connsiteX1119" fmla="*/ 4660295 w 6854630"/>
              <a:gd name="connsiteY1119" fmla="*/ 6485813 h 6858001"/>
              <a:gd name="connsiteX1120" fmla="*/ 4649579 w 6854630"/>
              <a:gd name="connsiteY1120" fmla="*/ 6474477 h 6858001"/>
              <a:gd name="connsiteX1121" fmla="*/ 4620041 w 6854630"/>
              <a:gd name="connsiteY1121" fmla="*/ 6432751 h 6858001"/>
              <a:gd name="connsiteX1122" fmla="*/ 4590501 w 6854630"/>
              <a:gd name="connsiteY1122" fmla="*/ 6391024 h 6858001"/>
              <a:gd name="connsiteX1123" fmla="*/ 4572379 w 6854630"/>
              <a:gd name="connsiteY1123" fmla="*/ 6352394 h 6858001"/>
              <a:gd name="connsiteX1124" fmla="*/ 4546191 w 6854630"/>
              <a:gd name="connsiteY1124" fmla="*/ 6328431 h 6858001"/>
              <a:gd name="connsiteX1125" fmla="*/ 4564811 w 6854630"/>
              <a:gd name="connsiteY1125" fmla="*/ 6384056 h 6858001"/>
              <a:gd name="connsiteX1126" fmla="*/ 4595528 w 6854630"/>
              <a:gd name="connsiteY1126" fmla="*/ 6417674 h 6858001"/>
              <a:gd name="connsiteX1127" fmla="*/ 4567077 w 6854630"/>
              <a:gd name="connsiteY1127" fmla="*/ 6477386 h 6858001"/>
              <a:gd name="connsiteX1128" fmla="*/ 4529472 w 6854630"/>
              <a:gd name="connsiteY1128" fmla="*/ 6450330 h 6858001"/>
              <a:gd name="connsiteX1129" fmla="*/ 4522630 w 6854630"/>
              <a:gd name="connsiteY1129" fmla="*/ 6490620 h 6858001"/>
              <a:gd name="connsiteX1130" fmla="*/ 4489148 w 6854630"/>
              <a:gd name="connsiteY1130" fmla="*/ 6523684 h 6858001"/>
              <a:gd name="connsiteX1131" fmla="*/ 4442710 w 6854630"/>
              <a:gd name="connsiteY1131" fmla="*/ 6468944 h 6858001"/>
              <a:gd name="connsiteX1132" fmla="*/ 4414475 w 6854630"/>
              <a:gd name="connsiteY1132" fmla="*/ 6379103 h 6858001"/>
              <a:gd name="connsiteX1133" fmla="*/ 4385898 w 6854630"/>
              <a:gd name="connsiteY1133" fmla="*/ 6301816 h 6858001"/>
              <a:gd name="connsiteX1134" fmla="*/ 4390158 w 6854630"/>
              <a:gd name="connsiteY1134" fmla="*/ 6286110 h 6858001"/>
              <a:gd name="connsiteX1135" fmla="*/ 4378740 w 6854630"/>
              <a:gd name="connsiteY1135" fmla="*/ 6283013 h 6858001"/>
              <a:gd name="connsiteX1136" fmla="*/ 4353460 w 6854630"/>
              <a:gd name="connsiteY1136" fmla="*/ 6225585 h 6858001"/>
              <a:gd name="connsiteX1137" fmla="*/ 4321292 w 6854630"/>
              <a:gd name="connsiteY1137" fmla="*/ 6174717 h 6858001"/>
              <a:gd name="connsiteX1138" fmla="*/ 4283417 w 6854630"/>
              <a:gd name="connsiteY1138" fmla="*/ 6122297 h 6858001"/>
              <a:gd name="connsiteX1139" fmla="*/ 4254694 w 6854630"/>
              <a:gd name="connsiteY1139" fmla="*/ 6068148 h 6858001"/>
              <a:gd name="connsiteX1140" fmla="*/ 4234533 w 6854630"/>
              <a:gd name="connsiteY1140" fmla="*/ 6016322 h 6858001"/>
              <a:gd name="connsiteX1141" fmla="*/ 4194798 w 6854630"/>
              <a:gd name="connsiteY1141" fmla="*/ 5997116 h 6858001"/>
              <a:gd name="connsiteX1142" fmla="*/ 4192669 w 6854630"/>
              <a:gd name="connsiteY1142" fmla="*/ 6004968 h 6858001"/>
              <a:gd name="connsiteX1143" fmla="*/ 4183382 w 6854630"/>
              <a:gd name="connsiteY1143" fmla="*/ 5994020 h 6858001"/>
              <a:gd name="connsiteX1144" fmla="*/ 4187641 w 6854630"/>
              <a:gd name="connsiteY1144" fmla="*/ 5978315 h 6858001"/>
              <a:gd name="connsiteX1145" fmla="*/ 4183066 w 6854630"/>
              <a:gd name="connsiteY1145" fmla="*/ 5934930 h 6858001"/>
              <a:gd name="connsiteX1146" fmla="*/ 4149267 w 6854630"/>
              <a:gd name="connsiteY1146" fmla="*/ 5908905 h 6858001"/>
              <a:gd name="connsiteX1147" fmla="*/ 4115469 w 6854630"/>
              <a:gd name="connsiteY1147" fmla="*/ 5882881 h 6858001"/>
              <a:gd name="connsiteX1148" fmla="*/ 4072246 w 6854630"/>
              <a:gd name="connsiteY1148" fmla="*/ 5921730 h 6858001"/>
              <a:gd name="connsiteX1149" fmla="*/ 4064182 w 6854630"/>
              <a:gd name="connsiteY1149" fmla="*/ 5936400 h 6858001"/>
              <a:gd name="connsiteX1150" fmla="*/ 4053999 w 6854630"/>
              <a:gd name="connsiteY1150" fmla="*/ 5923103 h 6858001"/>
              <a:gd name="connsiteX1151" fmla="*/ 4049866 w 6854630"/>
              <a:gd name="connsiteY1151" fmla="*/ 5898802 h 6858001"/>
              <a:gd name="connsiteX1152" fmla="*/ 4036296 w 6854630"/>
              <a:gd name="connsiteY1152" fmla="*/ 5886693 h 6858001"/>
              <a:gd name="connsiteX1153" fmla="*/ 4037678 w 6854630"/>
              <a:gd name="connsiteY1153" fmla="*/ 5853354 h 6858001"/>
              <a:gd name="connsiteX1154" fmla="*/ 4044066 w 6854630"/>
              <a:gd name="connsiteY1154" fmla="*/ 5829800 h 6858001"/>
              <a:gd name="connsiteX1155" fmla="*/ 4004332 w 6854630"/>
              <a:gd name="connsiteY1155" fmla="*/ 5810594 h 6858001"/>
              <a:gd name="connsiteX1156" fmla="*/ 3953318 w 6854630"/>
              <a:gd name="connsiteY1156" fmla="*/ 5712468 h 6858001"/>
              <a:gd name="connsiteX1157" fmla="*/ 3950420 w 6854630"/>
              <a:gd name="connsiteY1157" fmla="*/ 5677967 h 6858001"/>
              <a:gd name="connsiteX1158" fmla="*/ 3917420 w 6854630"/>
              <a:gd name="connsiteY1158" fmla="*/ 5648996 h 6858001"/>
              <a:gd name="connsiteX1159" fmla="*/ 3889213 w 6854630"/>
              <a:gd name="connsiteY1159" fmla="*/ 5602361 h 6858001"/>
              <a:gd name="connsiteX1160" fmla="*/ 3843543 w 6854630"/>
              <a:gd name="connsiteY1160" fmla="*/ 5589974 h 6858001"/>
              <a:gd name="connsiteX1161" fmla="*/ 3833938 w 6854630"/>
              <a:gd name="connsiteY1161" fmla="*/ 5519939 h 6858001"/>
              <a:gd name="connsiteX1162" fmla="*/ 3804399 w 6854630"/>
              <a:gd name="connsiteY1162" fmla="*/ 5478213 h 6858001"/>
              <a:gd name="connsiteX1163" fmla="*/ 3798149 w 6854630"/>
              <a:gd name="connsiteY1163" fmla="*/ 5425942 h 6858001"/>
              <a:gd name="connsiteX1164" fmla="*/ 3774680 w 6854630"/>
              <a:gd name="connsiteY1164" fmla="*/ 5390076 h 6858001"/>
              <a:gd name="connsiteX1165" fmla="*/ 3748357 w 6854630"/>
              <a:gd name="connsiteY1165" fmla="*/ 5353436 h 6858001"/>
              <a:gd name="connsiteX1166" fmla="*/ 3702826 w 6854630"/>
              <a:gd name="connsiteY1166" fmla="*/ 5265225 h 6858001"/>
              <a:gd name="connsiteX1167" fmla="*/ 3683559 w 6854630"/>
              <a:gd name="connsiteY1167" fmla="*/ 5215749 h 6858001"/>
              <a:gd name="connsiteX1168" fmla="*/ 3667488 w 6854630"/>
              <a:gd name="connsiteY1168" fmla="*/ 5154493 h 6858001"/>
              <a:gd name="connsiteX1169" fmla="*/ 3771919 w 6854630"/>
              <a:gd name="connsiteY1169" fmla="*/ 5191249 h 6858001"/>
              <a:gd name="connsiteX1170" fmla="*/ 3792308 w 6854630"/>
              <a:gd name="connsiteY1170" fmla="*/ 5146204 h 6858001"/>
              <a:gd name="connsiteX1171" fmla="*/ 3774184 w 6854630"/>
              <a:gd name="connsiteY1171" fmla="*/ 5107573 h 6858001"/>
              <a:gd name="connsiteX1172" fmla="*/ 3719602 w 6854630"/>
              <a:gd name="connsiteY1172" fmla="*/ 5052733 h 6858001"/>
              <a:gd name="connsiteX1173" fmla="*/ 3661826 w 6854630"/>
              <a:gd name="connsiteY1173" fmla="*/ 5009666 h 6858001"/>
              <a:gd name="connsiteX1174" fmla="*/ 3637486 w 6854630"/>
              <a:gd name="connsiteY1174" fmla="*/ 4988314 h 6858001"/>
              <a:gd name="connsiteX1175" fmla="*/ 3654805 w 6854630"/>
              <a:gd name="connsiteY1175" fmla="*/ 4915046 h 6858001"/>
              <a:gd name="connsiteX1176" fmla="*/ 3645518 w 6854630"/>
              <a:gd name="connsiteY1176" fmla="*/ 4904098 h 6858001"/>
              <a:gd name="connsiteX1177" fmla="*/ 3619149 w 6854630"/>
              <a:gd name="connsiteY1177" fmla="*/ 4922232 h 6858001"/>
              <a:gd name="connsiteX1178" fmla="*/ 3611266 w 6854630"/>
              <a:gd name="connsiteY1178" fmla="*/ 4894808 h 6858001"/>
              <a:gd name="connsiteX1179" fmla="*/ 3616073 w 6854630"/>
              <a:gd name="connsiteY1179" fmla="*/ 4867664 h 6858001"/>
              <a:gd name="connsiteX1180" fmla="*/ 3616432 w 6854630"/>
              <a:gd name="connsiteY1180" fmla="*/ 4845633 h 6858001"/>
              <a:gd name="connsiteX1181" fmla="*/ 3612626 w 6854630"/>
              <a:gd name="connsiteY1181" fmla="*/ 4844602 h 6858001"/>
              <a:gd name="connsiteX1182" fmla="*/ 3552367 w 6854630"/>
              <a:gd name="connsiteY1182" fmla="*/ 4946262 h 6858001"/>
              <a:gd name="connsiteX1183" fmla="*/ 3576124 w 6854630"/>
              <a:gd name="connsiteY1183" fmla="*/ 4998012 h 6858001"/>
              <a:gd name="connsiteX1184" fmla="*/ 3613575 w 6854630"/>
              <a:gd name="connsiteY1184" fmla="*/ 5021864 h 6858001"/>
              <a:gd name="connsiteX1185" fmla="*/ 3643114 w 6854630"/>
              <a:gd name="connsiteY1185" fmla="*/ 5063595 h 6858001"/>
              <a:gd name="connsiteX1186" fmla="*/ 3668848 w 6854630"/>
              <a:gd name="connsiteY1186" fmla="*/ 5104290 h 6858001"/>
              <a:gd name="connsiteX1187" fmla="*/ 3677620 w 6854630"/>
              <a:gd name="connsiteY1187" fmla="*/ 5107720 h 6858001"/>
              <a:gd name="connsiteX1188" fmla="*/ 3681942 w 6854630"/>
              <a:gd name="connsiteY1188" fmla="*/ 5116269 h 6858001"/>
              <a:gd name="connsiteX1189" fmla="*/ 3650838 w 6854630"/>
              <a:gd name="connsiteY1189" fmla="*/ 5149977 h 6858001"/>
              <a:gd name="connsiteX1190" fmla="*/ 3617560 w 6854630"/>
              <a:gd name="connsiteY1190" fmla="*/ 5157809 h 6858001"/>
              <a:gd name="connsiteX1191" fmla="*/ 3610956 w 6854630"/>
              <a:gd name="connsiteY1191" fmla="*/ 5153913 h 6858001"/>
              <a:gd name="connsiteX1192" fmla="*/ 3610403 w 6854630"/>
              <a:gd name="connsiteY1192" fmla="*/ 5139009 h 6858001"/>
              <a:gd name="connsiteX1193" fmla="*/ 3563278 w 6854630"/>
              <a:gd name="connsiteY1193" fmla="*/ 5083033 h 6858001"/>
              <a:gd name="connsiteX1194" fmla="*/ 3529850 w 6854630"/>
              <a:gd name="connsiteY1194" fmla="*/ 4999156 h 6858001"/>
              <a:gd name="connsiteX1195" fmla="*/ 3515918 w 6854630"/>
              <a:gd name="connsiteY1195" fmla="*/ 4982735 h 6858001"/>
              <a:gd name="connsiteX1196" fmla="*/ 3501986 w 6854630"/>
              <a:gd name="connsiteY1196" fmla="*/ 4966314 h 6858001"/>
              <a:gd name="connsiteX1197" fmla="*/ 3471778 w 6854630"/>
              <a:gd name="connsiteY1197" fmla="*/ 4913869 h 6858001"/>
              <a:gd name="connsiteX1198" fmla="*/ 3447619 w 6854630"/>
              <a:gd name="connsiteY1198" fmla="*/ 4850422 h 6858001"/>
              <a:gd name="connsiteX1199" fmla="*/ 3436847 w 6854630"/>
              <a:gd name="connsiteY1199" fmla="*/ 4841180 h 6858001"/>
              <a:gd name="connsiteX1200" fmla="*/ 3434980 w 6854630"/>
              <a:gd name="connsiteY1200" fmla="*/ 4821705 h 6858001"/>
              <a:gd name="connsiteX1201" fmla="*/ 3459445 w 6854630"/>
              <a:gd name="connsiteY1201" fmla="*/ 4803055 h 6858001"/>
              <a:gd name="connsiteX1202" fmla="*/ 3483232 w 6854630"/>
              <a:gd name="connsiteY1202" fmla="*/ 4809506 h 6858001"/>
              <a:gd name="connsiteX1203" fmla="*/ 3488849 w 6854630"/>
              <a:gd name="connsiteY1203" fmla="*/ 4743599 h 6858001"/>
              <a:gd name="connsiteX1204" fmla="*/ 3452922 w 6854630"/>
              <a:gd name="connsiteY1204" fmla="*/ 4725426 h 6858001"/>
              <a:gd name="connsiteX1205" fmla="*/ 3403585 w 6854630"/>
              <a:gd name="connsiteY1205" fmla="*/ 4636184 h 6858001"/>
              <a:gd name="connsiteX1206" fmla="*/ 3405714 w 6854630"/>
              <a:gd name="connsiteY1206" fmla="*/ 4628333 h 6858001"/>
              <a:gd name="connsiteX1207" fmla="*/ 3354246 w 6854630"/>
              <a:gd name="connsiteY1207" fmla="*/ 4546940 h 6858001"/>
              <a:gd name="connsiteX1208" fmla="*/ 3337880 w 6854630"/>
              <a:gd name="connsiteY1208" fmla="*/ 4531966 h 6858001"/>
              <a:gd name="connsiteX1209" fmla="*/ 3318320 w 6854630"/>
              <a:gd name="connsiteY1209" fmla="*/ 4528767 h 6858001"/>
              <a:gd name="connsiteX1210" fmla="*/ 3309230 w 6854630"/>
              <a:gd name="connsiteY1210" fmla="*/ 4554750 h 6858001"/>
              <a:gd name="connsiteX1211" fmla="*/ 3296707 w 6854630"/>
              <a:gd name="connsiteY1211" fmla="*/ 4548194 h 6858001"/>
              <a:gd name="connsiteX1212" fmla="*/ 3299747 w 6854630"/>
              <a:gd name="connsiteY1212" fmla="*/ 4533214 h 6858001"/>
              <a:gd name="connsiteX1213" fmla="*/ 3295483 w 6854630"/>
              <a:gd name="connsiteY1213" fmla="*/ 4522577 h 6858001"/>
              <a:gd name="connsiteX1214" fmla="*/ 3278437 w 6854630"/>
              <a:gd name="connsiteY1214" fmla="*/ 4532704 h 6858001"/>
              <a:gd name="connsiteX1215" fmla="*/ 3258197 w 6854630"/>
              <a:gd name="connsiteY1215" fmla="*/ 4554607 h 6858001"/>
              <a:gd name="connsiteX1216" fmla="*/ 3228489 w 6854630"/>
              <a:gd name="connsiteY1216" fmla="*/ 4519153 h 6858001"/>
              <a:gd name="connsiteX1217" fmla="*/ 3210535 w 6854630"/>
              <a:gd name="connsiteY1217" fmla="*/ 4474247 h 6858001"/>
              <a:gd name="connsiteX1218" fmla="*/ 3187185 w 6854630"/>
              <a:gd name="connsiteY1218" fmla="*/ 4460540 h 6858001"/>
              <a:gd name="connsiteX1219" fmla="*/ 3194997 w 6854630"/>
              <a:gd name="connsiteY1219" fmla="*/ 4411031 h 6858001"/>
              <a:gd name="connsiteX1220" fmla="*/ 3153133 w 6854630"/>
              <a:gd name="connsiteY1220" fmla="*/ 4399677 h 6858001"/>
              <a:gd name="connsiteX1221" fmla="*/ 3188552 w 6854630"/>
              <a:gd name="connsiteY1221" fmla="*/ 4348172 h 6858001"/>
              <a:gd name="connsiteX1222" fmla="*/ 3226484 w 6854630"/>
              <a:gd name="connsiteY1222" fmla="*/ 4309995 h 6858001"/>
              <a:gd name="connsiteX1223" fmla="*/ 3205780 w 6854630"/>
              <a:gd name="connsiteY1223" fmla="*/ 4295951 h 6858001"/>
              <a:gd name="connsiteX1224" fmla="*/ 3154947 w 6854630"/>
              <a:gd name="connsiteY1224" fmla="*/ 4332737 h 6858001"/>
              <a:gd name="connsiteX1225" fmla="*/ 3087666 w 6854630"/>
              <a:gd name="connsiteY1225" fmla="*/ 4251272 h 6858001"/>
              <a:gd name="connsiteX1226" fmla="*/ 3047436 w 6854630"/>
              <a:gd name="connsiteY1226" fmla="*/ 4126570 h 6858001"/>
              <a:gd name="connsiteX1227" fmla="*/ 3019669 w 6854630"/>
              <a:gd name="connsiteY1227" fmla="*/ 4099019 h 6858001"/>
              <a:gd name="connsiteX1228" fmla="*/ 3005256 w 6854630"/>
              <a:gd name="connsiteY1228" fmla="*/ 4056129 h 6858001"/>
              <a:gd name="connsiteX1229" fmla="*/ 3012828 w 6854630"/>
              <a:gd name="connsiteY1229" fmla="*/ 4050806 h 6858001"/>
              <a:gd name="connsiteX1230" fmla="*/ 3018805 w 6854630"/>
              <a:gd name="connsiteY1230" fmla="*/ 4051375 h 6858001"/>
              <a:gd name="connsiteX1231" fmla="*/ 3031127 w 6854630"/>
              <a:gd name="connsiteY1231" fmla="*/ 4020999 h 6858001"/>
              <a:gd name="connsiteX1232" fmla="*/ 3022293 w 6854630"/>
              <a:gd name="connsiteY1232" fmla="*/ 3993317 h 6858001"/>
              <a:gd name="connsiteX1233" fmla="*/ 2980747 w 6854630"/>
              <a:gd name="connsiteY1233" fmla="*/ 4041049 h 6858001"/>
              <a:gd name="connsiteX1234" fmla="*/ 2932009 w 6854630"/>
              <a:gd name="connsiteY1234" fmla="*/ 4000436 h 6858001"/>
              <a:gd name="connsiteX1235" fmla="*/ 2901416 w 6854630"/>
              <a:gd name="connsiteY1235" fmla="*/ 3926817 h 6858001"/>
              <a:gd name="connsiteX1236" fmla="*/ 2897530 w 6854630"/>
              <a:gd name="connsiteY1236" fmla="*/ 3927757 h 6858001"/>
              <a:gd name="connsiteX1237" fmla="*/ 2861484 w 6854630"/>
              <a:gd name="connsiteY1237" fmla="*/ 3985278 h 6858001"/>
              <a:gd name="connsiteX1238" fmla="*/ 2839145 w 6854630"/>
              <a:gd name="connsiteY1238" fmla="*/ 4037671 h 6858001"/>
              <a:gd name="connsiteX1239" fmla="*/ 2819802 w 6854630"/>
              <a:gd name="connsiteY1239" fmla="*/ 4032898 h 6858001"/>
              <a:gd name="connsiteX1240" fmla="*/ 2793161 w 6854630"/>
              <a:gd name="connsiteY1240" fmla="*/ 4042778 h 6858001"/>
              <a:gd name="connsiteX1241" fmla="*/ 2788698 w 6854630"/>
              <a:gd name="connsiteY1241" fmla="*/ 4050062 h 6858001"/>
              <a:gd name="connsiteX1242" fmla="*/ 2798888 w 6854630"/>
              <a:gd name="connsiteY1242" fmla="*/ 4058114 h 6858001"/>
              <a:gd name="connsiteX1243" fmla="*/ 2741739 w 6854630"/>
              <a:gd name="connsiteY1243" fmla="*/ 4104923 h 6858001"/>
              <a:gd name="connsiteX1244" fmla="*/ 2708717 w 6854630"/>
              <a:gd name="connsiteY1244" fmla="*/ 4158635 h 6858001"/>
              <a:gd name="connsiteX1245" fmla="*/ 2686026 w 6854630"/>
              <a:gd name="connsiteY1245" fmla="*/ 4171072 h 6858001"/>
              <a:gd name="connsiteX1246" fmla="*/ 2687607 w 6854630"/>
              <a:gd name="connsiteY1246" fmla="*/ 4187598 h 6858001"/>
              <a:gd name="connsiteX1247" fmla="*/ 2658429 w 6854630"/>
              <a:gd name="connsiteY1247" fmla="*/ 4214730 h 6858001"/>
              <a:gd name="connsiteX1248" fmla="*/ 2619925 w 6854630"/>
              <a:gd name="connsiteY1248" fmla="*/ 4232916 h 6858001"/>
              <a:gd name="connsiteX1249" fmla="*/ 2606311 w 6854630"/>
              <a:gd name="connsiteY1249" fmla="*/ 4243478 h 6858001"/>
              <a:gd name="connsiteX1250" fmla="*/ 2612233 w 6854630"/>
              <a:gd name="connsiteY1250" fmla="*/ 4255066 h 6858001"/>
              <a:gd name="connsiteX1251" fmla="*/ 2550472 w 6854630"/>
              <a:gd name="connsiteY1251" fmla="*/ 4311971 h 6858001"/>
              <a:gd name="connsiteX1252" fmla="*/ 2534266 w 6854630"/>
              <a:gd name="connsiteY1252" fmla="*/ 4325216 h 6858001"/>
              <a:gd name="connsiteX1253" fmla="*/ 2522653 w 6854630"/>
              <a:gd name="connsiteY1253" fmla="*/ 4344341 h 6858001"/>
              <a:gd name="connsiteX1254" fmla="*/ 2445476 w 6854630"/>
              <a:gd name="connsiteY1254" fmla="*/ 4415003 h 6858001"/>
              <a:gd name="connsiteX1255" fmla="*/ 2358679 w 6854630"/>
              <a:gd name="connsiteY1255" fmla="*/ 4482341 h 6858001"/>
              <a:gd name="connsiteX1256" fmla="*/ 2363815 w 6854630"/>
              <a:gd name="connsiteY1256" fmla="*/ 4508922 h 6858001"/>
              <a:gd name="connsiteX1257" fmla="*/ 2288834 w 6854630"/>
              <a:gd name="connsiteY1257" fmla="*/ 4568892 h 6858001"/>
              <a:gd name="connsiteX1258" fmla="*/ 2259291 w 6854630"/>
              <a:gd name="connsiteY1258" fmla="*/ 4618557 h 6858001"/>
              <a:gd name="connsiteX1259" fmla="*/ 2205177 w 6854630"/>
              <a:gd name="connsiteY1259" fmla="*/ 4669755 h 6858001"/>
              <a:gd name="connsiteX1260" fmla="*/ 2164135 w 6854630"/>
              <a:gd name="connsiteY1260" fmla="*/ 4705192 h 6858001"/>
              <a:gd name="connsiteX1261" fmla="*/ 2164732 w 6854630"/>
              <a:gd name="connsiteY1261" fmla="*/ 4724957 h 6858001"/>
              <a:gd name="connsiteX1262" fmla="*/ 2136313 w 6854630"/>
              <a:gd name="connsiteY1262" fmla="*/ 4737562 h 6858001"/>
              <a:gd name="connsiteX1263" fmla="*/ 2108411 w 6854630"/>
              <a:gd name="connsiteY1263" fmla="*/ 4762967 h 6858001"/>
              <a:gd name="connsiteX1264" fmla="*/ 2108380 w 6854630"/>
              <a:gd name="connsiteY1264" fmla="*/ 4763261 h 6858001"/>
              <a:gd name="connsiteX1265" fmla="*/ 2107720 w 6854630"/>
              <a:gd name="connsiteY1265" fmla="*/ 4763597 h 6858001"/>
              <a:gd name="connsiteX1266" fmla="*/ 2090276 w 6854630"/>
              <a:gd name="connsiteY1266" fmla="*/ 4779476 h 6858001"/>
              <a:gd name="connsiteX1267" fmla="*/ 2087663 w 6854630"/>
              <a:gd name="connsiteY1267" fmla="*/ 4784730 h 6858001"/>
              <a:gd name="connsiteX1268" fmla="*/ 2084682 w 6854630"/>
              <a:gd name="connsiteY1268" fmla="*/ 4784572 h 6858001"/>
              <a:gd name="connsiteX1269" fmla="*/ 2059156 w 6854630"/>
              <a:gd name="connsiteY1269" fmla="*/ 4807808 h 6858001"/>
              <a:gd name="connsiteX1270" fmla="*/ 2046225 w 6854630"/>
              <a:gd name="connsiteY1270" fmla="*/ 4827662 h 6858001"/>
              <a:gd name="connsiteX1271" fmla="*/ 2039300 w 6854630"/>
              <a:gd name="connsiteY1271" fmla="*/ 4850793 h 6858001"/>
              <a:gd name="connsiteX1272" fmla="*/ 2037551 w 6854630"/>
              <a:gd name="connsiteY1272" fmla="*/ 4868555 h 6858001"/>
              <a:gd name="connsiteX1273" fmla="*/ 2016311 w 6854630"/>
              <a:gd name="connsiteY1273" fmla="*/ 4868852 h 6858001"/>
              <a:gd name="connsiteX1274" fmla="*/ 2004398 w 6854630"/>
              <a:gd name="connsiteY1274" fmla="*/ 4878094 h 6858001"/>
              <a:gd name="connsiteX1275" fmla="*/ 2000528 w 6854630"/>
              <a:gd name="connsiteY1275" fmla="*/ 4889638 h 6858001"/>
              <a:gd name="connsiteX1276" fmla="*/ 1977561 w 6854630"/>
              <a:gd name="connsiteY1276" fmla="*/ 4891722 h 6858001"/>
              <a:gd name="connsiteX1277" fmla="*/ 1949935 w 6854630"/>
              <a:gd name="connsiteY1277" fmla="*/ 4920346 h 6858001"/>
              <a:gd name="connsiteX1278" fmla="*/ 1925663 w 6854630"/>
              <a:gd name="connsiteY1278" fmla="*/ 4929347 h 6858001"/>
              <a:gd name="connsiteX1279" fmla="*/ 1898767 w 6854630"/>
              <a:gd name="connsiteY1279" fmla="*/ 4953836 h 6858001"/>
              <a:gd name="connsiteX1280" fmla="*/ 1875151 w 6854630"/>
              <a:gd name="connsiteY1280" fmla="*/ 4976566 h 6858001"/>
              <a:gd name="connsiteX1281" fmla="*/ 1861141 w 6854630"/>
              <a:gd name="connsiteY1281" fmla="*/ 4994626 h 6858001"/>
              <a:gd name="connsiteX1282" fmla="*/ 1847133 w 6854630"/>
              <a:gd name="connsiteY1282" fmla="*/ 5012685 h 6858001"/>
              <a:gd name="connsiteX1283" fmla="*/ 1812997 w 6854630"/>
              <a:gd name="connsiteY1283" fmla="*/ 5040968 h 6858001"/>
              <a:gd name="connsiteX1284" fmla="*/ 1792280 w 6854630"/>
              <a:gd name="connsiteY1284" fmla="*/ 5062435 h 6858001"/>
              <a:gd name="connsiteX1285" fmla="*/ 1774797 w 6854630"/>
              <a:gd name="connsiteY1285" fmla="*/ 5100046 h 6858001"/>
              <a:gd name="connsiteX1286" fmla="*/ 1742954 w 6854630"/>
              <a:gd name="connsiteY1286" fmla="*/ 5131267 h 6858001"/>
              <a:gd name="connsiteX1287" fmla="*/ 1700194 w 6854630"/>
              <a:gd name="connsiteY1287" fmla="*/ 5199505 h 6858001"/>
              <a:gd name="connsiteX1288" fmla="*/ 1677854 w 6854630"/>
              <a:gd name="connsiteY1288" fmla="*/ 5251897 h 6858001"/>
              <a:gd name="connsiteX1289" fmla="*/ 1658514 w 6854630"/>
              <a:gd name="connsiteY1289" fmla="*/ 5247125 h 6858001"/>
              <a:gd name="connsiteX1290" fmla="*/ 1631871 w 6854630"/>
              <a:gd name="connsiteY1290" fmla="*/ 5257004 h 6858001"/>
              <a:gd name="connsiteX1291" fmla="*/ 1627408 w 6854630"/>
              <a:gd name="connsiteY1291" fmla="*/ 5264288 h 6858001"/>
              <a:gd name="connsiteX1292" fmla="*/ 1637597 w 6854630"/>
              <a:gd name="connsiteY1292" fmla="*/ 5272339 h 6858001"/>
              <a:gd name="connsiteX1293" fmla="*/ 1580448 w 6854630"/>
              <a:gd name="connsiteY1293" fmla="*/ 5319148 h 6858001"/>
              <a:gd name="connsiteX1294" fmla="*/ 1547429 w 6854630"/>
              <a:gd name="connsiteY1294" fmla="*/ 5372861 h 6858001"/>
              <a:gd name="connsiteX1295" fmla="*/ 1524736 w 6854630"/>
              <a:gd name="connsiteY1295" fmla="*/ 5385296 h 6858001"/>
              <a:gd name="connsiteX1296" fmla="*/ 1526317 w 6854630"/>
              <a:gd name="connsiteY1296" fmla="*/ 5401825 h 6858001"/>
              <a:gd name="connsiteX1297" fmla="*/ 1497139 w 6854630"/>
              <a:gd name="connsiteY1297" fmla="*/ 5428956 h 6858001"/>
              <a:gd name="connsiteX1298" fmla="*/ 1458634 w 6854630"/>
              <a:gd name="connsiteY1298" fmla="*/ 5447141 h 6858001"/>
              <a:gd name="connsiteX1299" fmla="*/ 1445020 w 6854630"/>
              <a:gd name="connsiteY1299" fmla="*/ 5457704 h 6858001"/>
              <a:gd name="connsiteX1300" fmla="*/ 1450943 w 6854630"/>
              <a:gd name="connsiteY1300" fmla="*/ 5469291 h 6858001"/>
              <a:gd name="connsiteX1301" fmla="*/ 1389182 w 6854630"/>
              <a:gd name="connsiteY1301" fmla="*/ 5526195 h 6858001"/>
              <a:gd name="connsiteX1302" fmla="*/ 1372978 w 6854630"/>
              <a:gd name="connsiteY1302" fmla="*/ 5539442 h 6858001"/>
              <a:gd name="connsiteX1303" fmla="*/ 1361363 w 6854630"/>
              <a:gd name="connsiteY1303" fmla="*/ 5558567 h 6858001"/>
              <a:gd name="connsiteX1304" fmla="*/ 1284186 w 6854630"/>
              <a:gd name="connsiteY1304" fmla="*/ 5629229 h 6858001"/>
              <a:gd name="connsiteX1305" fmla="*/ 1197391 w 6854630"/>
              <a:gd name="connsiteY1305" fmla="*/ 5696565 h 6858001"/>
              <a:gd name="connsiteX1306" fmla="*/ 1202528 w 6854630"/>
              <a:gd name="connsiteY1306" fmla="*/ 5723148 h 6858001"/>
              <a:gd name="connsiteX1307" fmla="*/ 1127544 w 6854630"/>
              <a:gd name="connsiteY1307" fmla="*/ 5783117 h 6858001"/>
              <a:gd name="connsiteX1308" fmla="*/ 1098000 w 6854630"/>
              <a:gd name="connsiteY1308" fmla="*/ 5832782 h 6858001"/>
              <a:gd name="connsiteX1309" fmla="*/ 1043887 w 6854630"/>
              <a:gd name="connsiteY1309" fmla="*/ 5883980 h 6858001"/>
              <a:gd name="connsiteX1310" fmla="*/ 1002846 w 6854630"/>
              <a:gd name="connsiteY1310" fmla="*/ 5919416 h 6858001"/>
              <a:gd name="connsiteX1311" fmla="*/ 1003442 w 6854630"/>
              <a:gd name="connsiteY1311" fmla="*/ 5939183 h 6858001"/>
              <a:gd name="connsiteX1312" fmla="*/ 975024 w 6854630"/>
              <a:gd name="connsiteY1312" fmla="*/ 5951789 h 6858001"/>
              <a:gd name="connsiteX1313" fmla="*/ 721274 w 6854630"/>
              <a:gd name="connsiteY1313" fmla="*/ 6182811 h 6858001"/>
              <a:gd name="connsiteX1314" fmla="*/ 686348 w 6854630"/>
              <a:gd name="connsiteY1314" fmla="*/ 6210582 h 6858001"/>
              <a:gd name="connsiteX1315" fmla="*/ 646684 w 6854630"/>
              <a:gd name="connsiteY1315" fmla="*/ 6235284 h 6858001"/>
              <a:gd name="connsiteX1316" fmla="*/ 637585 w 6854630"/>
              <a:gd name="connsiteY1316" fmla="*/ 6253132 h 6858001"/>
              <a:gd name="connsiteX1317" fmla="*/ 618865 w 6854630"/>
              <a:gd name="connsiteY1317" fmla="*/ 6267655 h 6858001"/>
              <a:gd name="connsiteX1318" fmla="*/ 591439 w 6854630"/>
              <a:gd name="connsiteY1318" fmla="*/ 6292530 h 6858001"/>
              <a:gd name="connsiteX1319" fmla="*/ 564970 w 6854630"/>
              <a:gd name="connsiteY1319" fmla="*/ 6299130 h 6858001"/>
              <a:gd name="connsiteX1320" fmla="*/ 538941 w 6854630"/>
              <a:gd name="connsiteY1320" fmla="*/ 6297295 h 6858001"/>
              <a:gd name="connsiteX1321" fmla="*/ 576305 w 6854630"/>
              <a:gd name="connsiteY1321" fmla="*/ 6238641 h 6858001"/>
              <a:gd name="connsiteX1322" fmla="*/ 643119 w 6854630"/>
              <a:gd name="connsiteY1322" fmla="*/ 6178714 h 6858001"/>
              <a:gd name="connsiteX1323" fmla="*/ 636607 w 6854630"/>
              <a:gd name="connsiteY1323" fmla="*/ 6178372 h 6858001"/>
              <a:gd name="connsiteX1324" fmla="*/ 621927 w 6854630"/>
              <a:gd name="connsiteY1324" fmla="*/ 6162566 h 6858001"/>
              <a:gd name="connsiteX1325" fmla="*/ 631667 w 6854630"/>
              <a:gd name="connsiteY1325" fmla="*/ 6148042 h 6858001"/>
              <a:gd name="connsiteX1326" fmla="*/ 680249 w 6854630"/>
              <a:gd name="connsiteY1326" fmla="*/ 6062256 h 6858001"/>
              <a:gd name="connsiteX1327" fmla="*/ 738597 w 6854630"/>
              <a:gd name="connsiteY1327" fmla="*/ 5976981 h 6858001"/>
              <a:gd name="connsiteX1328" fmla="*/ 736721 w 6854630"/>
              <a:gd name="connsiteY1328" fmla="*/ 5966077 h 6858001"/>
              <a:gd name="connsiteX1329" fmla="*/ 759117 w 6854630"/>
              <a:gd name="connsiteY1329" fmla="*/ 5959263 h 6858001"/>
              <a:gd name="connsiteX1330" fmla="*/ 761286 w 6854630"/>
              <a:gd name="connsiteY1330" fmla="*/ 5949039 h 6858001"/>
              <a:gd name="connsiteX1331" fmla="*/ 753391 w 6854630"/>
              <a:gd name="connsiteY1331" fmla="*/ 5943927 h 6858001"/>
              <a:gd name="connsiteX1332" fmla="*/ 774898 w 6854630"/>
              <a:gd name="connsiteY1332" fmla="*/ 5922971 h 6858001"/>
              <a:gd name="connsiteX1333" fmla="*/ 781606 w 6854630"/>
              <a:gd name="connsiteY1333" fmla="*/ 5904058 h 6858001"/>
              <a:gd name="connsiteX1334" fmla="*/ 741348 w 6854630"/>
              <a:gd name="connsiteY1334" fmla="*/ 5924502 h 6858001"/>
              <a:gd name="connsiteX1335" fmla="*/ 727733 w 6854630"/>
              <a:gd name="connsiteY1335" fmla="*/ 5935064 h 6858001"/>
              <a:gd name="connsiteX1336" fmla="*/ 733656 w 6854630"/>
              <a:gd name="connsiteY1336" fmla="*/ 5946650 h 6858001"/>
              <a:gd name="connsiteX1337" fmla="*/ 710864 w 6854630"/>
              <a:gd name="connsiteY1337" fmla="*/ 5960961 h 6858001"/>
              <a:gd name="connsiteX1338" fmla="*/ 692811 w 6854630"/>
              <a:gd name="connsiteY1338" fmla="*/ 5978339 h 6858001"/>
              <a:gd name="connsiteX1339" fmla="*/ 637170 w 6854630"/>
              <a:gd name="connsiteY1339" fmla="*/ 6043082 h 6858001"/>
              <a:gd name="connsiteX1340" fmla="*/ 597111 w 6854630"/>
              <a:gd name="connsiteY1340" fmla="*/ 6059777 h 6858001"/>
              <a:gd name="connsiteX1341" fmla="*/ 580141 w 6854630"/>
              <a:gd name="connsiteY1341" fmla="*/ 6072043 h 6858001"/>
              <a:gd name="connsiteX1342" fmla="*/ 582710 w 6854630"/>
              <a:gd name="connsiteY1342" fmla="*/ 6085335 h 6858001"/>
              <a:gd name="connsiteX1343" fmla="*/ 555087 w 6854630"/>
              <a:gd name="connsiteY1343" fmla="*/ 6113957 h 6858001"/>
              <a:gd name="connsiteX1344" fmla="*/ 533876 w 6854630"/>
              <a:gd name="connsiteY1344" fmla="*/ 6144794 h 6858001"/>
              <a:gd name="connsiteX1345" fmla="*/ 512667 w 6854630"/>
              <a:gd name="connsiteY1345" fmla="*/ 6175633 h 6858001"/>
              <a:gd name="connsiteX1346" fmla="*/ 425838 w 6854630"/>
              <a:gd name="connsiteY1346" fmla="*/ 6212429 h 6858001"/>
              <a:gd name="connsiteX1347" fmla="*/ 402546 w 6854630"/>
              <a:gd name="connsiteY1347" fmla="*/ 6189593 h 6858001"/>
              <a:gd name="connsiteX1348" fmla="*/ 427803 w 6854630"/>
              <a:gd name="connsiteY1348" fmla="*/ 6174942 h 6858001"/>
              <a:gd name="connsiteX1349" fmla="*/ 429871 w 6854630"/>
              <a:gd name="connsiteY1349" fmla="*/ 6151088 h 6858001"/>
              <a:gd name="connsiteX1350" fmla="*/ 436674 w 6854630"/>
              <a:gd name="connsiteY1350" fmla="*/ 6130301 h 6858001"/>
              <a:gd name="connsiteX1351" fmla="*/ 477468 w 6854630"/>
              <a:gd name="connsiteY1351" fmla="*/ 6084045 h 6858001"/>
              <a:gd name="connsiteX1352" fmla="*/ 493692 w 6854630"/>
              <a:gd name="connsiteY1352" fmla="*/ 6039319 h 6858001"/>
              <a:gd name="connsiteX1353" fmla="*/ 549527 w 6854630"/>
              <a:gd name="connsiteY1353" fmla="*/ 5970826 h 6858001"/>
              <a:gd name="connsiteX1354" fmla="*/ 529934 w 6854630"/>
              <a:gd name="connsiteY1354" fmla="*/ 5939729 h 6858001"/>
              <a:gd name="connsiteX1355" fmla="*/ 559184 w 6854630"/>
              <a:gd name="connsiteY1355" fmla="*/ 5911192 h 6858001"/>
              <a:gd name="connsiteX1356" fmla="*/ 591000 w 6854630"/>
              <a:gd name="connsiteY1356" fmla="*/ 5864934 h 6858001"/>
              <a:gd name="connsiteX1357" fmla="*/ 642056 w 6854630"/>
              <a:gd name="connsiteY1357" fmla="*/ 5825323 h 6858001"/>
              <a:gd name="connsiteX1358" fmla="*/ 624090 w 6854630"/>
              <a:gd name="connsiteY1358" fmla="*/ 5794309 h 6858001"/>
              <a:gd name="connsiteX1359" fmla="*/ 670662 w 6854630"/>
              <a:gd name="connsiteY1359" fmla="*/ 5777958 h 6858001"/>
              <a:gd name="connsiteX1360" fmla="*/ 672823 w 6854630"/>
              <a:gd name="connsiteY1360" fmla="*/ 5736723 h 6858001"/>
              <a:gd name="connsiteX1361" fmla="*/ 691050 w 6854630"/>
              <a:gd name="connsiteY1361" fmla="*/ 5716065 h 6858001"/>
              <a:gd name="connsiteX1362" fmla="*/ 713867 w 6854630"/>
              <a:gd name="connsiteY1362" fmla="*/ 5701287 h 6858001"/>
              <a:gd name="connsiteX1363" fmla="*/ 716356 w 6854630"/>
              <a:gd name="connsiteY1363" fmla="*/ 5684972 h 6858001"/>
              <a:gd name="connsiteX1364" fmla="*/ 708927 w 6854630"/>
              <a:gd name="connsiteY1364" fmla="*/ 5670956 h 6858001"/>
              <a:gd name="connsiteX1365" fmla="*/ 696935 w 6854630"/>
              <a:gd name="connsiteY1365" fmla="*/ 5666099 h 6858001"/>
              <a:gd name="connsiteX1366" fmla="*/ 689389 w 6854630"/>
              <a:gd name="connsiteY1366" fmla="*/ 5669931 h 6858001"/>
              <a:gd name="connsiteX1367" fmla="*/ 681402 w 6854630"/>
              <a:gd name="connsiteY1367" fmla="*/ 5697705 h 6858001"/>
              <a:gd name="connsiteX1368" fmla="*/ 634926 w 6854630"/>
              <a:gd name="connsiteY1368" fmla="*/ 5712183 h 6858001"/>
              <a:gd name="connsiteX1369" fmla="*/ 631978 w 6854630"/>
              <a:gd name="connsiteY1369" fmla="*/ 5768411 h 6858001"/>
              <a:gd name="connsiteX1370" fmla="*/ 625466 w 6854630"/>
              <a:gd name="connsiteY1370" fmla="*/ 5768070 h 6858001"/>
              <a:gd name="connsiteX1371" fmla="*/ 617453 w 6854630"/>
              <a:gd name="connsiteY1371" fmla="*/ 5780806 h 6858001"/>
              <a:gd name="connsiteX1372" fmla="*/ 624090 w 6854630"/>
              <a:gd name="connsiteY1372" fmla="*/ 5794309 h 6858001"/>
              <a:gd name="connsiteX1373" fmla="*/ 580112 w 6854630"/>
              <a:gd name="connsiteY1373" fmla="*/ 5823484 h 6858001"/>
              <a:gd name="connsiteX1374" fmla="*/ 536278 w 6854630"/>
              <a:gd name="connsiteY1374" fmla="*/ 5849850 h 6858001"/>
              <a:gd name="connsiteX1375" fmla="*/ 552837 w 6854630"/>
              <a:gd name="connsiteY1375" fmla="*/ 5876558 h 6858001"/>
              <a:gd name="connsiteX1376" fmla="*/ 501159 w 6854630"/>
              <a:gd name="connsiteY1376" fmla="*/ 5896872 h 6858001"/>
              <a:gd name="connsiteX1377" fmla="*/ 464907 w 6854630"/>
              <a:gd name="connsiteY1377" fmla="*/ 5949946 h 6858001"/>
              <a:gd name="connsiteX1378" fmla="*/ 423622 w 6854630"/>
              <a:gd name="connsiteY1378" fmla="*/ 6005574 h 6858001"/>
              <a:gd name="connsiteX1379" fmla="*/ 404847 w 6854630"/>
              <a:gd name="connsiteY1379" fmla="*/ 6005529 h 6858001"/>
              <a:gd name="connsiteX1380" fmla="*/ 391255 w 6854630"/>
              <a:gd name="connsiteY1380" fmla="*/ 6000118 h 6858001"/>
              <a:gd name="connsiteX1381" fmla="*/ 384217 w 6854630"/>
              <a:gd name="connsiteY1381" fmla="*/ 5963100 h 6858001"/>
              <a:gd name="connsiteX1382" fmla="*/ 420843 w 6854630"/>
              <a:gd name="connsiteY1382" fmla="*/ 5934009 h 6858001"/>
              <a:gd name="connsiteX1383" fmla="*/ 463531 w 6854630"/>
              <a:gd name="connsiteY1383" fmla="*/ 5867178 h 6858001"/>
              <a:gd name="connsiteX1384" fmla="*/ 506072 w 6854630"/>
              <a:gd name="connsiteY1384" fmla="*/ 5803159 h 6858001"/>
              <a:gd name="connsiteX1385" fmla="*/ 503308 w 6854630"/>
              <a:gd name="connsiteY1385" fmla="*/ 5793617 h 6858001"/>
              <a:gd name="connsiteX1386" fmla="*/ 520081 w 6854630"/>
              <a:gd name="connsiteY1386" fmla="*/ 5785100 h 6858001"/>
              <a:gd name="connsiteX1387" fmla="*/ 527159 w 6854630"/>
              <a:gd name="connsiteY1387" fmla="*/ 5774663 h 6858001"/>
              <a:gd name="connsiteX1388" fmla="*/ 514552 w 6854630"/>
              <a:gd name="connsiteY1388" fmla="*/ 5766014 h 6858001"/>
              <a:gd name="connsiteX1389" fmla="*/ 542400 w 6854630"/>
              <a:gd name="connsiteY1389" fmla="*/ 5748680 h 6858001"/>
              <a:gd name="connsiteX1390" fmla="*/ 555593 w 6854630"/>
              <a:gd name="connsiteY1390" fmla="*/ 5730576 h 6858001"/>
              <a:gd name="connsiteX1391" fmla="*/ 583019 w 6854630"/>
              <a:gd name="connsiteY1391" fmla="*/ 5705703 h 6858001"/>
              <a:gd name="connsiteX1392" fmla="*/ 572754 w 6854630"/>
              <a:gd name="connsiteY1392" fmla="*/ 5683551 h 6858001"/>
              <a:gd name="connsiteX1393" fmla="*/ 591499 w 6854630"/>
              <a:gd name="connsiteY1393" fmla="*/ 5668558 h 6858001"/>
              <a:gd name="connsiteX1394" fmla="*/ 504241 w 6854630"/>
              <a:gd name="connsiteY1394" fmla="*/ 5666802 h 6858001"/>
              <a:gd name="connsiteX1395" fmla="*/ 422754 w 6854630"/>
              <a:gd name="connsiteY1395" fmla="*/ 5648435 h 6858001"/>
              <a:gd name="connsiteX1396" fmla="*/ 409304 w 6854630"/>
              <a:gd name="connsiteY1396" fmla="*/ 5624706 h 6858001"/>
              <a:gd name="connsiteX1397" fmla="*/ 424720 w 6854630"/>
              <a:gd name="connsiteY1397" fmla="*/ 5610950 h 6858001"/>
              <a:gd name="connsiteX1398" fmla="*/ 430908 w 6854630"/>
              <a:gd name="connsiteY1398" fmla="*/ 5601876 h 6858001"/>
              <a:gd name="connsiteX1399" fmla="*/ 432215 w 6854630"/>
              <a:gd name="connsiteY1399" fmla="*/ 5592547 h 6858001"/>
              <a:gd name="connsiteX1400" fmla="*/ 412284 w 6854630"/>
              <a:gd name="connsiteY1400" fmla="*/ 5599020 h 6858001"/>
              <a:gd name="connsiteX1401" fmla="*/ 325652 w 6854630"/>
              <a:gd name="connsiteY1401" fmla="*/ 5632067 h 6858001"/>
              <a:gd name="connsiteX1402" fmla="*/ 311250 w 6854630"/>
              <a:gd name="connsiteY1402" fmla="*/ 5657623 h 6858001"/>
              <a:gd name="connsiteX1403" fmla="*/ 313942 w 6854630"/>
              <a:gd name="connsiteY1403" fmla="*/ 5668572 h 6858001"/>
              <a:gd name="connsiteX1404" fmla="*/ 297242 w 6854630"/>
              <a:gd name="connsiteY1404" fmla="*/ 5675684 h 6858001"/>
              <a:gd name="connsiteX1405" fmla="*/ 295147 w 6854630"/>
              <a:gd name="connsiteY1405" fmla="*/ 5684503 h 6858001"/>
              <a:gd name="connsiteX1406" fmla="*/ 302968 w 6854630"/>
              <a:gd name="connsiteY1406" fmla="*/ 5691020 h 6858001"/>
              <a:gd name="connsiteX1407" fmla="*/ 248899 w 6854630"/>
              <a:gd name="connsiteY1407" fmla="*/ 5725774 h 6858001"/>
              <a:gd name="connsiteX1408" fmla="*/ 194833 w 6854630"/>
              <a:gd name="connsiteY1408" fmla="*/ 5760528 h 6858001"/>
              <a:gd name="connsiteX1409" fmla="*/ 154855 w 6854630"/>
              <a:gd name="connsiteY1409" fmla="*/ 5806827 h 6858001"/>
              <a:gd name="connsiteX1410" fmla="*/ 86303 w 6854630"/>
              <a:gd name="connsiteY1410" fmla="*/ 5837534 h 6858001"/>
              <a:gd name="connsiteX1411" fmla="*/ 91833 w 6854630"/>
              <a:gd name="connsiteY1411" fmla="*/ 5856618 h 6858001"/>
              <a:gd name="connsiteX1412" fmla="*/ 87717 w 6854630"/>
              <a:gd name="connsiteY1412" fmla="*/ 5872848 h 6858001"/>
              <a:gd name="connsiteX1413" fmla="*/ 64211 w 6854630"/>
              <a:gd name="connsiteY1413" fmla="*/ 5885241 h 6858001"/>
              <a:gd name="connsiteX1414" fmla="*/ 24739 w 6854630"/>
              <a:gd name="connsiteY1414" fmla="*/ 5890690 h 6858001"/>
              <a:gd name="connsiteX1415" fmla="*/ 609 w 6854630"/>
              <a:gd name="connsiteY1415" fmla="*/ 5868281 h 6858001"/>
              <a:gd name="connsiteX1416" fmla="*/ 20585 w 6854630"/>
              <a:gd name="connsiteY1416" fmla="*/ 5845364 h 6858001"/>
              <a:gd name="connsiteX1417" fmla="*/ 68831 w 6854630"/>
              <a:gd name="connsiteY1417" fmla="*/ 5812655 h 6858001"/>
              <a:gd name="connsiteX1418" fmla="*/ 83329 w 6854630"/>
              <a:gd name="connsiteY1418" fmla="*/ 5769717 h 6858001"/>
              <a:gd name="connsiteX1419" fmla="*/ 112969 w 6854630"/>
              <a:gd name="connsiteY1419" fmla="*/ 5718178 h 6858001"/>
              <a:gd name="connsiteX1420" fmla="*/ 167180 w 6854630"/>
              <a:gd name="connsiteY1420" fmla="*/ 5665107 h 6858001"/>
              <a:gd name="connsiteX1421" fmla="*/ 158963 w 6854630"/>
              <a:gd name="connsiteY1421" fmla="*/ 5650579 h 6858001"/>
              <a:gd name="connsiteX1422" fmla="*/ 174874 w 6854630"/>
              <a:gd name="connsiteY1422" fmla="*/ 5642956 h 6858001"/>
              <a:gd name="connsiteX1423" fmla="*/ 172351 w 6854630"/>
              <a:gd name="connsiteY1423" fmla="*/ 5613223 h 6858001"/>
              <a:gd name="connsiteX1424" fmla="*/ 145257 w 6854630"/>
              <a:gd name="connsiteY1424" fmla="*/ 5585022 h 6858001"/>
              <a:gd name="connsiteX1425" fmla="*/ 218484 w 6854630"/>
              <a:gd name="connsiteY1425" fmla="*/ 5511802 h 6858001"/>
              <a:gd name="connsiteX1426" fmla="*/ 257520 w 6854630"/>
              <a:gd name="connsiteY1426" fmla="*/ 5436792 h 6858001"/>
              <a:gd name="connsiteX1427" fmla="*/ 311000 w 6854630"/>
              <a:gd name="connsiteY1427" fmla="*/ 5413284 h 6858001"/>
              <a:gd name="connsiteX1428" fmla="*/ 341164 w 6854630"/>
              <a:gd name="connsiteY1428" fmla="*/ 5382916 h 6858001"/>
              <a:gd name="connsiteX1429" fmla="*/ 366442 w 6854630"/>
              <a:gd name="connsiteY1429" fmla="*/ 5352289 h 6858001"/>
              <a:gd name="connsiteX1430" fmla="*/ 360520 w 6854630"/>
              <a:gd name="connsiteY1430" fmla="*/ 5340702 h 6858001"/>
              <a:gd name="connsiteX1431" fmla="*/ 312445 w 6854630"/>
              <a:gd name="connsiteY1431" fmla="*/ 5370133 h 6858001"/>
              <a:gd name="connsiteX1432" fmla="*/ 259486 w 6854630"/>
              <a:gd name="connsiteY1432" fmla="*/ 5399307 h 6858001"/>
              <a:gd name="connsiteX1433" fmla="*/ 213503 w 6854630"/>
              <a:gd name="connsiteY1433" fmla="*/ 5404414 h 6858001"/>
              <a:gd name="connsiteX1434" fmla="*/ 258502 w 6854630"/>
              <a:gd name="connsiteY1434" fmla="*/ 5418049 h 6858001"/>
              <a:gd name="connsiteX1435" fmla="*/ 238572 w 6854630"/>
              <a:gd name="connsiteY1435" fmla="*/ 5424523 h 6858001"/>
              <a:gd name="connsiteX1436" fmla="*/ 213235 w 6854630"/>
              <a:gd name="connsiteY1436" fmla="*/ 5425074 h 6858001"/>
              <a:gd name="connsiteX1437" fmla="*/ 193376 w 6854630"/>
              <a:gd name="connsiteY1437" fmla="*/ 5414636 h 6858001"/>
              <a:gd name="connsiteX1438" fmla="*/ 174680 w 6854630"/>
              <a:gd name="connsiteY1438" fmla="*/ 5428691 h 6858001"/>
              <a:gd name="connsiteX1439" fmla="*/ 165750 w 6854630"/>
              <a:gd name="connsiteY1439" fmla="*/ 5443257 h 6858001"/>
              <a:gd name="connsiteX1440" fmla="*/ 152607 w 6854630"/>
              <a:gd name="connsiteY1440" fmla="*/ 5460423 h 6858001"/>
              <a:gd name="connsiteX1441" fmla="*/ 144050 w 6854630"/>
              <a:gd name="connsiteY1441" fmla="*/ 5483468 h 6858001"/>
              <a:gd name="connsiteX1442" fmla="*/ 195172 w 6854630"/>
              <a:gd name="connsiteY1442" fmla="*/ 5504942 h 6858001"/>
              <a:gd name="connsiteX1443" fmla="*/ 160840 w 6854630"/>
              <a:gd name="connsiteY1443" fmla="*/ 5536972 h 6858001"/>
              <a:gd name="connsiteX1444" fmla="*/ 96103 w 6854630"/>
              <a:gd name="connsiteY1444" fmla="*/ 5526059 h 6858001"/>
              <a:gd name="connsiteX1445" fmla="*/ 115710 w 6854630"/>
              <a:gd name="connsiteY1445" fmla="*/ 5510173 h 6858001"/>
              <a:gd name="connsiteX1446" fmla="*/ 130435 w 6854630"/>
              <a:gd name="connsiteY1446" fmla="*/ 5494031 h 6858001"/>
              <a:gd name="connsiteX1447" fmla="*/ 104975 w 6854630"/>
              <a:gd name="connsiteY1447" fmla="*/ 5481419 h 6858001"/>
              <a:gd name="connsiteX1448" fmla="*/ 86025 w 6854630"/>
              <a:gd name="connsiteY1448" fmla="*/ 5469149 h 6858001"/>
              <a:gd name="connsiteX1449" fmla="*/ 98577 w 6854630"/>
              <a:gd name="connsiteY1449" fmla="*/ 5447724 h 6858001"/>
              <a:gd name="connsiteX1450" fmla="*/ 120751 w 6854630"/>
              <a:gd name="connsiteY1450" fmla="*/ 5429622 h 6858001"/>
              <a:gd name="connsiteX1451" fmla="*/ 89098 w 6854630"/>
              <a:gd name="connsiteY1451" fmla="*/ 5426083 h 6858001"/>
              <a:gd name="connsiteX1452" fmla="*/ 62333 w 6854630"/>
              <a:gd name="connsiteY1452" fmla="*/ 5422800 h 6858001"/>
              <a:gd name="connsiteX1453" fmla="*/ 77450 w 6854630"/>
              <a:gd name="connsiteY1453" fmla="*/ 5399159 h 6858001"/>
              <a:gd name="connsiteX1454" fmla="*/ 116990 w 6854630"/>
              <a:gd name="connsiteY1454" fmla="*/ 5376800 h 6858001"/>
              <a:gd name="connsiteX1455" fmla="*/ 126212 w 6854630"/>
              <a:gd name="connsiteY1455" fmla="*/ 5356610 h 6858001"/>
              <a:gd name="connsiteX1456" fmla="*/ 144613 w 6854630"/>
              <a:gd name="connsiteY1456" fmla="*/ 5348177 h 6858001"/>
              <a:gd name="connsiteX1457" fmla="*/ 178552 w 6854630"/>
              <a:gd name="connsiteY1457" fmla="*/ 5323645 h 6858001"/>
              <a:gd name="connsiteX1458" fmla="*/ 180323 w 6854630"/>
              <a:gd name="connsiteY1458" fmla="*/ 5289909 h 6858001"/>
              <a:gd name="connsiteX1459" fmla="*/ 160193 w 6854630"/>
              <a:gd name="connsiteY1459" fmla="*/ 5300130 h 6858001"/>
              <a:gd name="connsiteX1460" fmla="*/ 132571 w 6854630"/>
              <a:gd name="connsiteY1460" fmla="*/ 5328752 h 6858001"/>
              <a:gd name="connsiteX1461" fmla="*/ 119103 w 6854630"/>
              <a:gd name="connsiteY1461" fmla="*/ 5336503 h 6858001"/>
              <a:gd name="connsiteX1462" fmla="*/ 105930 w 6854630"/>
              <a:gd name="connsiteY1462" fmla="*/ 5338631 h 6858001"/>
              <a:gd name="connsiteX1463" fmla="*/ 112959 w 6854630"/>
              <a:gd name="connsiteY1463" fmla="*/ 5329134 h 6858001"/>
              <a:gd name="connsiteX1464" fmla="*/ 120134 w 6854630"/>
              <a:gd name="connsiteY1464" fmla="*/ 5316823 h 6858001"/>
              <a:gd name="connsiteX1465" fmla="*/ 148151 w 6854630"/>
              <a:gd name="connsiteY1465" fmla="*/ 5280704 h 6858001"/>
              <a:gd name="connsiteX1466" fmla="*/ 176166 w 6854630"/>
              <a:gd name="connsiteY1466" fmla="*/ 5244584 h 6858001"/>
              <a:gd name="connsiteX1467" fmla="*/ 203595 w 6854630"/>
              <a:gd name="connsiteY1467" fmla="*/ 5219710 h 6858001"/>
              <a:gd name="connsiteX1468" fmla="*/ 218194 w 6854630"/>
              <a:gd name="connsiteY1468" fmla="*/ 5190404 h 6858001"/>
              <a:gd name="connsiteX1469" fmla="*/ 177493 w 6854630"/>
              <a:gd name="connsiteY1469" fmla="*/ 5219280 h 6858001"/>
              <a:gd name="connsiteX1470" fmla="*/ 156039 w 6854630"/>
              <a:gd name="connsiteY1470" fmla="*/ 5254805 h 6858001"/>
              <a:gd name="connsiteX1471" fmla="*/ 104528 w 6854630"/>
              <a:gd name="connsiteY1471" fmla="*/ 5240828 h 6858001"/>
              <a:gd name="connsiteX1472" fmla="*/ 119715 w 6854630"/>
              <a:gd name="connsiteY1472" fmla="*/ 5200276 h 6858001"/>
              <a:gd name="connsiteX1473" fmla="*/ 86954 w 6854630"/>
              <a:gd name="connsiteY1473" fmla="*/ 5202317 h 6858001"/>
              <a:gd name="connsiteX1474" fmla="*/ 55568 w 6854630"/>
              <a:gd name="connsiteY1474" fmla="*/ 5178119 h 6858001"/>
              <a:gd name="connsiteX1475" fmla="*/ 91082 w 6854630"/>
              <a:gd name="connsiteY1475" fmla="*/ 5123597 h 6858001"/>
              <a:gd name="connsiteX1476" fmla="*/ 157111 w 6854630"/>
              <a:gd name="connsiteY1476" fmla="*/ 5078665 h 6858001"/>
              <a:gd name="connsiteX1477" fmla="*/ 213223 w 6854630"/>
              <a:gd name="connsiteY1477" fmla="*/ 5036030 h 6858001"/>
              <a:gd name="connsiteX1478" fmla="*/ 226251 w 6854630"/>
              <a:gd name="connsiteY1478" fmla="*/ 5036711 h 6858001"/>
              <a:gd name="connsiteX1479" fmla="*/ 226841 w 6854630"/>
              <a:gd name="connsiteY1479" fmla="*/ 5025467 h 6858001"/>
              <a:gd name="connsiteX1480" fmla="*/ 267882 w 6854630"/>
              <a:gd name="connsiteY1480" fmla="*/ 4990030 h 6858001"/>
              <a:gd name="connsiteX1481" fmla="*/ 302659 w 6854630"/>
              <a:gd name="connsiteY1481" fmla="*/ 4949566 h 6858001"/>
              <a:gd name="connsiteX1482" fmla="*/ 337728 w 6854630"/>
              <a:gd name="connsiteY1482" fmla="*/ 4903478 h 6858001"/>
              <a:gd name="connsiteX1483" fmla="*/ 375636 w 6854630"/>
              <a:gd name="connsiteY1483" fmla="*/ 4865528 h 6858001"/>
              <a:gd name="connsiteX1484" fmla="*/ 413102 w 6854630"/>
              <a:gd name="connsiteY1484" fmla="*/ 4836012 h 6858001"/>
              <a:gd name="connsiteX1485" fmla="*/ 421779 w 6854630"/>
              <a:gd name="connsiteY1485" fmla="*/ 4795118 h 6858001"/>
              <a:gd name="connsiteX1486" fmla="*/ 415266 w 6854630"/>
              <a:gd name="connsiteY1486" fmla="*/ 4794777 h 6858001"/>
              <a:gd name="connsiteX1487" fmla="*/ 422369 w 6854630"/>
              <a:gd name="connsiteY1487" fmla="*/ 4783873 h 6858001"/>
              <a:gd name="connsiteX1488" fmla="*/ 435394 w 6854630"/>
              <a:gd name="connsiteY1488" fmla="*/ 4784556 h 6858001"/>
              <a:gd name="connsiteX1489" fmla="*/ 468743 w 6854630"/>
              <a:gd name="connsiteY1489" fmla="*/ 4771269 h 6858001"/>
              <a:gd name="connsiteX1490" fmla="*/ 483734 w 6854630"/>
              <a:gd name="connsiteY1490" fmla="*/ 4734466 h 6858001"/>
              <a:gd name="connsiteX1491" fmla="*/ 498725 w 6854630"/>
              <a:gd name="connsiteY1491" fmla="*/ 4697664 h 6858001"/>
              <a:gd name="connsiteX1492" fmla="*/ 461221 w 6854630"/>
              <a:gd name="connsiteY1492" fmla="*/ 4665626 h 6858001"/>
              <a:gd name="connsiteX1493" fmla="*/ 448392 w 6854630"/>
              <a:gd name="connsiteY1493" fmla="*/ 4661195 h 6858001"/>
              <a:gd name="connsiteX1494" fmla="*/ 457197 w 6854630"/>
              <a:gd name="connsiteY1494" fmla="*/ 4648969 h 6858001"/>
              <a:gd name="connsiteX1495" fmla="*/ 475623 w 6854630"/>
              <a:gd name="connsiteY1495" fmla="*/ 4640070 h 6858001"/>
              <a:gd name="connsiteX1496" fmla="*/ 482946 w 6854630"/>
              <a:gd name="connsiteY1496" fmla="*/ 4624948 h 6858001"/>
              <a:gd name="connsiteX1497" fmla="*/ 509365 w 6854630"/>
              <a:gd name="connsiteY1497" fmla="*/ 4619285 h 6858001"/>
              <a:gd name="connsiteX1498" fmla="*/ 528905 w 6854630"/>
              <a:gd name="connsiteY1498" fmla="*/ 4620309 h 6858001"/>
              <a:gd name="connsiteX1499" fmla="*/ 537580 w 6854630"/>
              <a:gd name="connsiteY1499" fmla="*/ 4579415 h 6858001"/>
              <a:gd name="connsiteX1500" fmla="*/ 606440 w 6854630"/>
              <a:gd name="connsiteY1500" fmla="*/ 4511608 h 6858001"/>
              <a:gd name="connsiteX1501" fmla="*/ 633081 w 6854630"/>
              <a:gd name="connsiteY1501" fmla="*/ 4501728 h 6858001"/>
              <a:gd name="connsiteX1502" fmla="*/ 650515 w 6854630"/>
              <a:gd name="connsiteY1502" fmla="*/ 4465053 h 6858001"/>
              <a:gd name="connsiteX1503" fmla="*/ 682603 w 6854630"/>
              <a:gd name="connsiteY1503" fmla="*/ 4429147 h 6858001"/>
              <a:gd name="connsiteX1504" fmla="*/ 684961 w 6854630"/>
              <a:gd name="connsiteY1504" fmla="*/ 4384164 h 6858001"/>
              <a:gd name="connsiteX1505" fmla="*/ 738439 w 6854630"/>
              <a:gd name="connsiteY1505" fmla="*/ 4360655 h 6858001"/>
              <a:gd name="connsiteX1506" fmla="*/ 766457 w 6854630"/>
              <a:gd name="connsiteY1506" fmla="*/ 4324536 h 6858001"/>
              <a:gd name="connsiteX1507" fmla="*/ 806516 w 6854630"/>
              <a:gd name="connsiteY1507" fmla="*/ 4307841 h 6858001"/>
              <a:gd name="connsiteX1508" fmla="*/ 830907 w 6854630"/>
              <a:gd name="connsiteY1508" fmla="*/ 4278580 h 6858001"/>
              <a:gd name="connsiteX1509" fmla="*/ 855446 w 6854630"/>
              <a:gd name="connsiteY1509" fmla="*/ 4246506 h 6858001"/>
              <a:gd name="connsiteX1510" fmla="*/ 911689 w 6854630"/>
              <a:gd name="connsiteY1510" fmla="*/ 4191448 h 6858001"/>
              <a:gd name="connsiteX1511" fmla="*/ 910500 w 6854630"/>
              <a:gd name="connsiteY1511" fmla="*/ 4177433 h 6858001"/>
              <a:gd name="connsiteX1512" fmla="*/ 883405 w 6854630"/>
              <a:gd name="connsiteY1512" fmla="*/ 4149230 h 6858001"/>
              <a:gd name="connsiteX1513" fmla="*/ 956633 w 6854630"/>
              <a:gd name="connsiteY1513" fmla="*/ 4076011 h 6858001"/>
              <a:gd name="connsiteX1514" fmla="*/ 995669 w 6854630"/>
              <a:gd name="connsiteY1514" fmla="*/ 4001001 h 6858001"/>
              <a:gd name="connsiteX1515" fmla="*/ 1049148 w 6854630"/>
              <a:gd name="connsiteY1515" fmla="*/ 3977494 h 6858001"/>
              <a:gd name="connsiteX1516" fmla="*/ 1079313 w 6854630"/>
              <a:gd name="connsiteY1516" fmla="*/ 3947124 h 6858001"/>
              <a:gd name="connsiteX1517" fmla="*/ 1104591 w 6854630"/>
              <a:gd name="connsiteY1517" fmla="*/ 3916500 h 6858001"/>
              <a:gd name="connsiteX1518" fmla="*/ 1098668 w 6854630"/>
              <a:gd name="connsiteY1518" fmla="*/ 3904912 h 6858001"/>
              <a:gd name="connsiteX1519" fmla="*/ 1050593 w 6854630"/>
              <a:gd name="connsiteY1519" fmla="*/ 3934342 h 6858001"/>
              <a:gd name="connsiteX1520" fmla="*/ 997634 w 6854630"/>
              <a:gd name="connsiteY1520" fmla="*/ 3963515 h 6858001"/>
              <a:gd name="connsiteX1521" fmla="*/ 951653 w 6854630"/>
              <a:gd name="connsiteY1521" fmla="*/ 3968622 h 6858001"/>
              <a:gd name="connsiteX1522" fmla="*/ 996652 w 6854630"/>
              <a:gd name="connsiteY1522" fmla="*/ 3982259 h 6858001"/>
              <a:gd name="connsiteX1523" fmla="*/ 976720 w 6854630"/>
              <a:gd name="connsiteY1523" fmla="*/ 3988731 h 6858001"/>
              <a:gd name="connsiteX1524" fmla="*/ 951384 w 6854630"/>
              <a:gd name="connsiteY1524" fmla="*/ 3989282 h 6858001"/>
              <a:gd name="connsiteX1525" fmla="*/ 931522 w 6854630"/>
              <a:gd name="connsiteY1525" fmla="*/ 3978844 h 6858001"/>
              <a:gd name="connsiteX1526" fmla="*/ 912826 w 6854630"/>
              <a:gd name="connsiteY1526" fmla="*/ 3992899 h 6858001"/>
              <a:gd name="connsiteX1527" fmla="*/ 903899 w 6854630"/>
              <a:gd name="connsiteY1527" fmla="*/ 4007466 h 6858001"/>
              <a:gd name="connsiteX1528" fmla="*/ 890756 w 6854630"/>
              <a:gd name="connsiteY1528" fmla="*/ 4024633 h 6858001"/>
              <a:gd name="connsiteX1529" fmla="*/ 882199 w 6854630"/>
              <a:gd name="connsiteY1529" fmla="*/ 4047677 h 6858001"/>
              <a:gd name="connsiteX1530" fmla="*/ 933321 w 6854630"/>
              <a:gd name="connsiteY1530" fmla="*/ 4069151 h 6858001"/>
              <a:gd name="connsiteX1531" fmla="*/ 898985 w 6854630"/>
              <a:gd name="connsiteY1531" fmla="*/ 4101181 h 6858001"/>
              <a:gd name="connsiteX1532" fmla="*/ 834252 w 6854630"/>
              <a:gd name="connsiteY1532" fmla="*/ 4090270 h 6858001"/>
              <a:gd name="connsiteX1533" fmla="*/ 853859 w 6854630"/>
              <a:gd name="connsiteY1533" fmla="*/ 4074382 h 6858001"/>
              <a:gd name="connsiteX1534" fmla="*/ 868585 w 6854630"/>
              <a:gd name="connsiteY1534" fmla="*/ 4058240 h 6858001"/>
              <a:gd name="connsiteX1535" fmla="*/ 843123 w 6854630"/>
              <a:gd name="connsiteY1535" fmla="*/ 4045628 h 6858001"/>
              <a:gd name="connsiteX1536" fmla="*/ 824175 w 6854630"/>
              <a:gd name="connsiteY1536" fmla="*/ 4033358 h 6858001"/>
              <a:gd name="connsiteX1537" fmla="*/ 836727 w 6854630"/>
              <a:gd name="connsiteY1537" fmla="*/ 4011933 h 6858001"/>
              <a:gd name="connsiteX1538" fmla="*/ 858901 w 6854630"/>
              <a:gd name="connsiteY1538" fmla="*/ 3993830 h 6858001"/>
              <a:gd name="connsiteX1539" fmla="*/ 827248 w 6854630"/>
              <a:gd name="connsiteY1539" fmla="*/ 3990292 h 6858001"/>
              <a:gd name="connsiteX1540" fmla="*/ 800480 w 6854630"/>
              <a:gd name="connsiteY1540" fmla="*/ 3987009 h 6858001"/>
              <a:gd name="connsiteX1541" fmla="*/ 815598 w 6854630"/>
              <a:gd name="connsiteY1541" fmla="*/ 3963369 h 6858001"/>
              <a:gd name="connsiteX1542" fmla="*/ 855139 w 6854630"/>
              <a:gd name="connsiteY1542" fmla="*/ 3941009 h 6858001"/>
              <a:gd name="connsiteX1543" fmla="*/ 864361 w 6854630"/>
              <a:gd name="connsiteY1543" fmla="*/ 3920819 h 6858001"/>
              <a:gd name="connsiteX1544" fmla="*/ 882762 w 6854630"/>
              <a:gd name="connsiteY1544" fmla="*/ 3912387 h 6858001"/>
              <a:gd name="connsiteX1545" fmla="*/ 916701 w 6854630"/>
              <a:gd name="connsiteY1545" fmla="*/ 3887853 h 6858001"/>
              <a:gd name="connsiteX1546" fmla="*/ 918470 w 6854630"/>
              <a:gd name="connsiteY1546" fmla="*/ 3854117 h 6858001"/>
              <a:gd name="connsiteX1547" fmla="*/ 898342 w 6854630"/>
              <a:gd name="connsiteY1547" fmla="*/ 3864338 h 6858001"/>
              <a:gd name="connsiteX1548" fmla="*/ 870719 w 6854630"/>
              <a:gd name="connsiteY1548" fmla="*/ 3892961 h 6858001"/>
              <a:gd name="connsiteX1549" fmla="*/ 857252 w 6854630"/>
              <a:gd name="connsiteY1549" fmla="*/ 3900712 h 6858001"/>
              <a:gd name="connsiteX1550" fmla="*/ 844079 w 6854630"/>
              <a:gd name="connsiteY1550" fmla="*/ 3902840 h 6858001"/>
              <a:gd name="connsiteX1551" fmla="*/ 851107 w 6854630"/>
              <a:gd name="connsiteY1551" fmla="*/ 3893342 h 6858001"/>
              <a:gd name="connsiteX1552" fmla="*/ 858284 w 6854630"/>
              <a:gd name="connsiteY1552" fmla="*/ 3881031 h 6858001"/>
              <a:gd name="connsiteX1553" fmla="*/ 886299 w 6854630"/>
              <a:gd name="connsiteY1553" fmla="*/ 3844913 h 6858001"/>
              <a:gd name="connsiteX1554" fmla="*/ 914316 w 6854630"/>
              <a:gd name="connsiteY1554" fmla="*/ 3808792 h 6858001"/>
              <a:gd name="connsiteX1555" fmla="*/ 941742 w 6854630"/>
              <a:gd name="connsiteY1555" fmla="*/ 3783919 h 6858001"/>
              <a:gd name="connsiteX1556" fmla="*/ 956342 w 6854630"/>
              <a:gd name="connsiteY1556" fmla="*/ 3754613 h 6858001"/>
              <a:gd name="connsiteX1557" fmla="*/ 915642 w 6854630"/>
              <a:gd name="connsiteY1557" fmla="*/ 3783489 h 6858001"/>
              <a:gd name="connsiteX1558" fmla="*/ 894188 w 6854630"/>
              <a:gd name="connsiteY1558" fmla="*/ 3819013 h 6858001"/>
              <a:gd name="connsiteX1559" fmla="*/ 842676 w 6854630"/>
              <a:gd name="connsiteY1559" fmla="*/ 3805037 h 6858001"/>
              <a:gd name="connsiteX1560" fmla="*/ 857863 w 6854630"/>
              <a:gd name="connsiteY1560" fmla="*/ 3764484 h 6858001"/>
              <a:gd name="connsiteX1561" fmla="*/ 825101 w 6854630"/>
              <a:gd name="connsiteY1561" fmla="*/ 3766526 h 6858001"/>
              <a:gd name="connsiteX1562" fmla="*/ 793717 w 6854630"/>
              <a:gd name="connsiteY1562" fmla="*/ 3742328 h 6858001"/>
              <a:gd name="connsiteX1563" fmla="*/ 829228 w 6854630"/>
              <a:gd name="connsiteY1563" fmla="*/ 3687806 h 6858001"/>
              <a:gd name="connsiteX1564" fmla="*/ 895260 w 6854630"/>
              <a:gd name="connsiteY1564" fmla="*/ 3642873 h 6858001"/>
              <a:gd name="connsiteX1565" fmla="*/ 951372 w 6854630"/>
              <a:gd name="connsiteY1565" fmla="*/ 3600239 h 6858001"/>
              <a:gd name="connsiteX1566" fmla="*/ 964400 w 6854630"/>
              <a:gd name="connsiteY1566" fmla="*/ 3600922 h 6858001"/>
              <a:gd name="connsiteX1567" fmla="*/ 964990 w 6854630"/>
              <a:gd name="connsiteY1567" fmla="*/ 3589676 h 6858001"/>
              <a:gd name="connsiteX1568" fmla="*/ 1006031 w 6854630"/>
              <a:gd name="connsiteY1568" fmla="*/ 3554239 h 6858001"/>
              <a:gd name="connsiteX1569" fmla="*/ 1040806 w 6854630"/>
              <a:gd name="connsiteY1569" fmla="*/ 3513774 h 6858001"/>
              <a:gd name="connsiteX1570" fmla="*/ 1075877 w 6854630"/>
              <a:gd name="connsiteY1570" fmla="*/ 3467687 h 6858001"/>
              <a:gd name="connsiteX1571" fmla="*/ 1113785 w 6854630"/>
              <a:gd name="connsiteY1571" fmla="*/ 3429737 h 6858001"/>
              <a:gd name="connsiteX1572" fmla="*/ 1151251 w 6854630"/>
              <a:gd name="connsiteY1572" fmla="*/ 3400221 h 6858001"/>
              <a:gd name="connsiteX1573" fmla="*/ 1159925 w 6854630"/>
              <a:gd name="connsiteY1573" fmla="*/ 3359327 h 6858001"/>
              <a:gd name="connsiteX1574" fmla="*/ 1153413 w 6854630"/>
              <a:gd name="connsiteY1574" fmla="*/ 3358986 h 6858001"/>
              <a:gd name="connsiteX1575" fmla="*/ 1160515 w 6854630"/>
              <a:gd name="connsiteY1575" fmla="*/ 3348082 h 6858001"/>
              <a:gd name="connsiteX1576" fmla="*/ 1173543 w 6854630"/>
              <a:gd name="connsiteY1576" fmla="*/ 3348764 h 6858001"/>
              <a:gd name="connsiteX1577" fmla="*/ 1206892 w 6854630"/>
              <a:gd name="connsiteY1577" fmla="*/ 3335478 h 6858001"/>
              <a:gd name="connsiteX1578" fmla="*/ 1221883 w 6854630"/>
              <a:gd name="connsiteY1578" fmla="*/ 3298675 h 6858001"/>
              <a:gd name="connsiteX1579" fmla="*/ 1236874 w 6854630"/>
              <a:gd name="connsiteY1579" fmla="*/ 3261873 h 6858001"/>
              <a:gd name="connsiteX1580" fmla="*/ 1199370 w 6854630"/>
              <a:gd name="connsiteY1580" fmla="*/ 3229835 h 6858001"/>
              <a:gd name="connsiteX1581" fmla="*/ 1186542 w 6854630"/>
              <a:gd name="connsiteY1581" fmla="*/ 3225404 h 6858001"/>
              <a:gd name="connsiteX1582" fmla="*/ 1195346 w 6854630"/>
              <a:gd name="connsiteY1582" fmla="*/ 3213178 h 6858001"/>
              <a:gd name="connsiteX1583" fmla="*/ 1213771 w 6854630"/>
              <a:gd name="connsiteY1583" fmla="*/ 3204279 h 6858001"/>
              <a:gd name="connsiteX1584" fmla="*/ 1221095 w 6854630"/>
              <a:gd name="connsiteY1584" fmla="*/ 3189156 h 6858001"/>
              <a:gd name="connsiteX1585" fmla="*/ 1247514 w 6854630"/>
              <a:gd name="connsiteY1585" fmla="*/ 3183494 h 6858001"/>
              <a:gd name="connsiteX1586" fmla="*/ 1267052 w 6854630"/>
              <a:gd name="connsiteY1586" fmla="*/ 3184518 h 6858001"/>
              <a:gd name="connsiteX1587" fmla="*/ 1275727 w 6854630"/>
              <a:gd name="connsiteY1587" fmla="*/ 3143624 h 6858001"/>
              <a:gd name="connsiteX1588" fmla="*/ 1344589 w 6854630"/>
              <a:gd name="connsiteY1588" fmla="*/ 3075817 h 6858001"/>
              <a:gd name="connsiteX1589" fmla="*/ 1371230 w 6854630"/>
              <a:gd name="connsiteY1589" fmla="*/ 3065937 h 6858001"/>
              <a:gd name="connsiteX1590" fmla="*/ 1388664 w 6854630"/>
              <a:gd name="connsiteY1590" fmla="*/ 3029261 h 6858001"/>
              <a:gd name="connsiteX1591" fmla="*/ 1420752 w 6854630"/>
              <a:gd name="connsiteY1591" fmla="*/ 2993356 h 6858001"/>
              <a:gd name="connsiteX1592" fmla="*/ 1423111 w 6854630"/>
              <a:gd name="connsiteY1592" fmla="*/ 2948373 h 6858001"/>
              <a:gd name="connsiteX1593" fmla="*/ 1476587 w 6854630"/>
              <a:gd name="connsiteY1593" fmla="*/ 2924863 h 6858001"/>
              <a:gd name="connsiteX1594" fmla="*/ 1504604 w 6854630"/>
              <a:gd name="connsiteY1594" fmla="*/ 2888745 h 6858001"/>
              <a:gd name="connsiteX1595" fmla="*/ 1544665 w 6854630"/>
              <a:gd name="connsiteY1595" fmla="*/ 2872050 h 6858001"/>
              <a:gd name="connsiteX1596" fmla="*/ 1569056 w 6854630"/>
              <a:gd name="connsiteY1596" fmla="*/ 2842789 h 6858001"/>
              <a:gd name="connsiteX1597" fmla="*/ 1593595 w 6854630"/>
              <a:gd name="connsiteY1597" fmla="*/ 2810715 h 6858001"/>
              <a:gd name="connsiteX1598" fmla="*/ 1655553 w 6854630"/>
              <a:gd name="connsiteY1598" fmla="*/ 2750063 h 6858001"/>
              <a:gd name="connsiteX1599" fmla="*/ 1691317 w 6854630"/>
              <a:gd name="connsiteY1599" fmla="*/ 2721867 h 6858001"/>
              <a:gd name="connsiteX1600" fmla="*/ 1736852 w 6854630"/>
              <a:gd name="connsiteY1600" fmla="*/ 2694183 h 6858001"/>
              <a:gd name="connsiteX1601" fmla="*/ 1724834 w 6854630"/>
              <a:gd name="connsiteY1601" fmla="*/ 2798802 h 6858001"/>
              <a:gd name="connsiteX1602" fmla="*/ 1763519 w 6854630"/>
              <a:gd name="connsiteY1602" fmla="*/ 2808348 h 6858001"/>
              <a:gd name="connsiteX1603" fmla="*/ 1790946 w 6854630"/>
              <a:gd name="connsiteY1603" fmla="*/ 2783474 h 6858001"/>
              <a:gd name="connsiteX1604" fmla="*/ 1825222 w 6854630"/>
              <a:gd name="connsiteY1604" fmla="*/ 2721369 h 6858001"/>
              <a:gd name="connsiteX1605" fmla="*/ 1849732 w 6854630"/>
              <a:gd name="connsiteY1605" fmla="*/ 2658753 h 6858001"/>
              <a:gd name="connsiteX1606" fmla="*/ 1862578 w 6854630"/>
              <a:gd name="connsiteY1606" fmla="*/ 2631705 h 6858001"/>
              <a:gd name="connsiteX1607" fmla="*/ 1922943 w 6854630"/>
              <a:gd name="connsiteY1607" fmla="*/ 2632521 h 6858001"/>
              <a:gd name="connsiteX1608" fmla="*/ 1930045 w 6854630"/>
              <a:gd name="connsiteY1608" fmla="*/ 2621617 h 6858001"/>
              <a:gd name="connsiteX1609" fmla="*/ 1911540 w 6854630"/>
              <a:gd name="connsiteY1609" fmla="*/ 2600912 h 6858001"/>
              <a:gd name="connsiteX1610" fmla="*/ 1931815 w 6854630"/>
              <a:gd name="connsiteY1610" fmla="*/ 2587880 h 6858001"/>
              <a:gd name="connsiteX1611" fmla="*/ 1953919 w 6854630"/>
              <a:gd name="connsiteY1611" fmla="*/ 2586688 h 6858001"/>
              <a:gd name="connsiteX1612" fmla="*/ 1971286 w 6854630"/>
              <a:gd name="connsiteY1612" fmla="*/ 2582432 h 6858001"/>
              <a:gd name="connsiteX1613" fmla="*/ 1971483 w 6854630"/>
              <a:gd name="connsiteY1613" fmla="*/ 2578683 h 6858001"/>
              <a:gd name="connsiteX1614" fmla="*/ 1881875 w 6854630"/>
              <a:gd name="connsiteY1614" fmla="*/ 2543914 h 6858001"/>
              <a:gd name="connsiteX1615" fmla="*/ 1845050 w 6854630"/>
              <a:gd name="connsiteY1615" fmla="*/ 2576754 h 6858001"/>
              <a:gd name="connsiteX1616" fmla="*/ 1832356 w 6854630"/>
              <a:gd name="connsiteY1616" fmla="*/ 2616495 h 6858001"/>
              <a:gd name="connsiteX1617" fmla="*/ 1804337 w 6854630"/>
              <a:gd name="connsiteY1617" fmla="*/ 2652615 h 6858001"/>
              <a:gd name="connsiteX1618" fmla="*/ 1776517 w 6854630"/>
              <a:gd name="connsiteY1618" fmla="*/ 2684987 h 6858001"/>
              <a:gd name="connsiteX1619" fmla="*/ 1775238 w 6854630"/>
              <a:gd name="connsiteY1619" fmla="*/ 2693846 h 6858001"/>
              <a:gd name="connsiteX1620" fmla="*/ 1769218 w 6854630"/>
              <a:gd name="connsiteY1620" fmla="*/ 2699639 h 6858001"/>
              <a:gd name="connsiteX1621" fmla="*/ 1737712 w 6854630"/>
              <a:gd name="connsiteY1621" fmla="*/ 2677782 h 6858001"/>
              <a:gd name="connsiteX1622" fmla="*/ 1726185 w 6854630"/>
              <a:gd name="connsiteY1622" fmla="*/ 2648518 h 6858001"/>
              <a:gd name="connsiteX1623" fmla="*/ 1728179 w 6854630"/>
              <a:gd name="connsiteY1623" fmla="*/ 2641574 h 6858001"/>
              <a:gd name="connsiteX1624" fmla="*/ 1739800 w 6854630"/>
              <a:gd name="connsiteY1624" fmla="*/ 2637955 h 6858001"/>
              <a:gd name="connsiteX1625" fmla="*/ 1776173 w 6854630"/>
              <a:gd name="connsiteY1625" fmla="*/ 2582539 h 6858001"/>
              <a:gd name="connsiteX1626" fmla="*/ 1836679 w 6854630"/>
              <a:gd name="connsiteY1626" fmla="*/ 2534026 h 6858001"/>
              <a:gd name="connsiteX1627" fmla="*/ 1847332 w 6854630"/>
              <a:gd name="connsiteY1627" fmla="*/ 2517670 h 6858001"/>
              <a:gd name="connsiteX1628" fmla="*/ 1857986 w 6854630"/>
              <a:gd name="connsiteY1628" fmla="*/ 2501315 h 6858001"/>
              <a:gd name="connsiteX1629" fmla="*/ 1894315 w 6854630"/>
              <a:gd name="connsiteY1629" fmla="*/ 2462340 h 6858001"/>
              <a:gd name="connsiteX1630" fmla="*/ 1940266 w 6854630"/>
              <a:gd name="connsiteY1630" fmla="*/ 2426690 h 6858001"/>
              <a:gd name="connsiteX1631" fmla="*/ 1945789 w 6854630"/>
              <a:gd name="connsiteY1631" fmla="*/ 2414764 h 6858001"/>
              <a:gd name="connsiteX1632" fmla="*/ 1960789 w 6854630"/>
              <a:gd name="connsiteY1632" fmla="*/ 2408973 h 6858001"/>
              <a:gd name="connsiteX1633" fmla="*/ 1979393 w 6854630"/>
              <a:gd name="connsiteY1633" fmla="*/ 2427802 h 6858001"/>
              <a:gd name="connsiteX1634" fmla="*/ 1978165 w 6854630"/>
              <a:gd name="connsiteY1634" fmla="*/ 2451232 h 6858001"/>
              <a:gd name="connsiteX1635" fmla="*/ 2030856 w 6854630"/>
              <a:gd name="connsiteY1635" fmla="*/ 2442716 h 6858001"/>
              <a:gd name="connsiteX1636" fmla="*/ 2039334 w 6854630"/>
              <a:gd name="connsiteY1636" fmla="*/ 2405573 h 6858001"/>
              <a:gd name="connsiteX1637" fmla="*/ 2101488 w 6854630"/>
              <a:gd name="connsiteY1637" fmla="*/ 2341172 h 6858001"/>
              <a:gd name="connsiteX1638" fmla="*/ 2108001 w 6854630"/>
              <a:gd name="connsiteY1638" fmla="*/ 2341514 h 6858001"/>
              <a:gd name="connsiteX1639" fmla="*/ 2157561 w 6854630"/>
              <a:gd name="connsiteY1639" fmla="*/ 2283846 h 6858001"/>
              <a:gd name="connsiteX1640" fmla="*/ 2155653 w 6854630"/>
              <a:gd name="connsiteY1640" fmla="*/ 2263091 h 6858001"/>
              <a:gd name="connsiteX1641" fmla="*/ 2127886 w 6854630"/>
              <a:gd name="connsiteY1641" fmla="*/ 2235539 h 6858001"/>
              <a:gd name="connsiteX1642" fmla="*/ 2113473 w 6854630"/>
              <a:gd name="connsiteY1642" fmla="*/ 2192646 h 6858001"/>
              <a:gd name="connsiteX1643" fmla="*/ 2121044 w 6854630"/>
              <a:gd name="connsiteY1643" fmla="*/ 2187326 h 6858001"/>
              <a:gd name="connsiteX1644" fmla="*/ 2127020 w 6854630"/>
              <a:gd name="connsiteY1644" fmla="*/ 2187892 h 6858001"/>
              <a:gd name="connsiteX1645" fmla="*/ 2139343 w 6854630"/>
              <a:gd name="connsiteY1645" fmla="*/ 2157519 h 6858001"/>
              <a:gd name="connsiteX1646" fmla="*/ 2130509 w 6854630"/>
              <a:gd name="connsiteY1646" fmla="*/ 2129837 h 6858001"/>
              <a:gd name="connsiteX1647" fmla="*/ 2088962 w 6854630"/>
              <a:gd name="connsiteY1647" fmla="*/ 2177569 h 6858001"/>
              <a:gd name="connsiteX1648" fmla="*/ 2040225 w 6854630"/>
              <a:gd name="connsiteY1648" fmla="*/ 2136957 h 6858001"/>
              <a:gd name="connsiteX1649" fmla="*/ 2009633 w 6854630"/>
              <a:gd name="connsiteY1649" fmla="*/ 2063334 h 6858001"/>
              <a:gd name="connsiteX1650" fmla="*/ 1970744 w 6854630"/>
              <a:gd name="connsiteY1650" fmla="*/ 2074913 h 6858001"/>
              <a:gd name="connsiteX1651" fmla="*/ 1942352 w 6854630"/>
              <a:gd name="connsiteY1651" fmla="*/ 2070375 h 6858001"/>
              <a:gd name="connsiteX1652" fmla="*/ 1955360 w 6854630"/>
              <a:gd name="connsiteY1652" fmla="*/ 2041240 h 6858001"/>
              <a:gd name="connsiteX1653" fmla="*/ 1972482 w 6854630"/>
              <a:gd name="connsiteY1653" fmla="*/ 2019542 h 6858001"/>
              <a:gd name="connsiteX1654" fmla="*/ 1930958 w 6854630"/>
              <a:gd name="connsiteY1654" fmla="*/ 1995637 h 6858001"/>
              <a:gd name="connsiteX1655" fmla="*/ 1901531 w 6854630"/>
              <a:gd name="connsiteY1655" fmla="*/ 1949727 h 6858001"/>
              <a:gd name="connsiteX1656" fmla="*/ 1942625 w 6854630"/>
              <a:gd name="connsiteY1656" fmla="*/ 1918729 h 6858001"/>
              <a:gd name="connsiteX1657" fmla="*/ 1974295 w 6854630"/>
              <a:gd name="connsiteY1657" fmla="*/ 1952605 h 6858001"/>
              <a:gd name="connsiteX1658" fmla="*/ 1983996 w 6854630"/>
              <a:gd name="connsiteY1658" fmla="*/ 1939430 h 6858001"/>
              <a:gd name="connsiteX1659" fmla="*/ 1992100 w 6854630"/>
              <a:gd name="connsiteY1659" fmla="*/ 1932148 h 6858001"/>
              <a:gd name="connsiteX1660" fmla="*/ 1992106 w 6854630"/>
              <a:gd name="connsiteY1660" fmla="*/ 1958487 h 6858001"/>
              <a:gd name="connsiteX1661" fmla="*/ 1984805 w 6854630"/>
              <a:gd name="connsiteY1661" fmla="*/ 1989170 h 6858001"/>
              <a:gd name="connsiteX1662" fmla="*/ 2016967 w 6854630"/>
              <a:gd name="connsiteY1662" fmla="*/ 2013699 h 6858001"/>
              <a:gd name="connsiteX1663" fmla="*/ 2044337 w 6854630"/>
              <a:gd name="connsiteY1663" fmla="*/ 2055888 h 6858001"/>
              <a:gd name="connsiteX1664" fmla="*/ 2055183 w 6854630"/>
              <a:gd name="connsiteY1664" fmla="*/ 2053564 h 6858001"/>
              <a:gd name="connsiteX1665" fmla="*/ 2067624 w 6854630"/>
              <a:gd name="connsiteY1665" fmla="*/ 2045347 h 6858001"/>
              <a:gd name="connsiteX1666" fmla="*/ 2048280 w 6854630"/>
              <a:gd name="connsiteY1666" fmla="*/ 1981099 h 6858001"/>
              <a:gd name="connsiteX1667" fmla="*/ 2055122 w 6854630"/>
              <a:gd name="connsiteY1667" fmla="*/ 1940808 h 6858001"/>
              <a:gd name="connsiteX1668" fmla="*/ 2001840 w 6854630"/>
              <a:gd name="connsiteY1668" fmla="*/ 1926361 h 6858001"/>
              <a:gd name="connsiteX1669" fmla="*/ 1973282 w 6854630"/>
              <a:gd name="connsiteY1669" fmla="*/ 1839590 h 6858001"/>
              <a:gd name="connsiteX1670" fmla="*/ 1931029 w 6854630"/>
              <a:gd name="connsiteY1670" fmla="*/ 1780717 h 6858001"/>
              <a:gd name="connsiteX1671" fmla="*/ 1916260 w 6854630"/>
              <a:gd name="connsiteY1671" fmla="*/ 1759855 h 6858001"/>
              <a:gd name="connsiteX1672" fmla="*/ 1901490 w 6854630"/>
              <a:gd name="connsiteY1672" fmla="*/ 1738991 h 6858001"/>
              <a:gd name="connsiteX1673" fmla="*/ 1877432 w 6854630"/>
              <a:gd name="connsiteY1673" fmla="*/ 1707179 h 6858001"/>
              <a:gd name="connsiteX1674" fmla="*/ 1875302 w 6854630"/>
              <a:gd name="connsiteY1674" fmla="*/ 1715031 h 6858001"/>
              <a:gd name="connsiteX1675" fmla="*/ 1860533 w 6854630"/>
              <a:gd name="connsiteY1675" fmla="*/ 1694168 h 6858001"/>
              <a:gd name="connsiteX1676" fmla="*/ 1845764 w 6854630"/>
              <a:gd name="connsiteY1676" fmla="*/ 1673304 h 6858001"/>
              <a:gd name="connsiteX1677" fmla="*/ 1831130 w 6854630"/>
              <a:gd name="connsiteY1677" fmla="*/ 1665120 h 6858001"/>
              <a:gd name="connsiteX1678" fmla="*/ 1831446 w 6854630"/>
              <a:gd name="connsiteY1678" fmla="*/ 1635707 h 6858001"/>
              <a:gd name="connsiteX1679" fmla="*/ 1811161 w 6854630"/>
              <a:gd name="connsiteY1679" fmla="*/ 1623882 h 6858001"/>
              <a:gd name="connsiteX1680" fmla="*/ 1817584 w 6854630"/>
              <a:gd name="connsiteY1680" fmla="*/ 1581370 h 6858001"/>
              <a:gd name="connsiteX1681" fmla="*/ 1775721 w 6854630"/>
              <a:gd name="connsiteY1681" fmla="*/ 1570016 h 6858001"/>
              <a:gd name="connsiteX1682" fmla="*/ 1793980 w 6854630"/>
              <a:gd name="connsiteY1682" fmla="*/ 1532825 h 6858001"/>
              <a:gd name="connsiteX1683" fmla="*/ 1753477 w 6854630"/>
              <a:gd name="connsiteY1683" fmla="*/ 1471267 h 6858001"/>
              <a:gd name="connsiteX1684" fmla="*/ 1741606 w 6854630"/>
              <a:gd name="connsiteY1684" fmla="*/ 1484905 h 6858001"/>
              <a:gd name="connsiteX1685" fmla="*/ 1738707 w 6854630"/>
              <a:gd name="connsiteY1685" fmla="*/ 1450401 h 6858001"/>
              <a:gd name="connsiteX1686" fmla="*/ 1727743 w 6854630"/>
              <a:gd name="connsiteY1686" fmla="*/ 1430570 h 6858001"/>
              <a:gd name="connsiteX1687" fmla="*/ 1694715 w 6854630"/>
              <a:gd name="connsiteY1687" fmla="*/ 1446901 h 6858001"/>
              <a:gd name="connsiteX1688" fmla="*/ 1666399 w 6854630"/>
              <a:gd name="connsiteY1688" fmla="*/ 1430788 h 6858001"/>
              <a:gd name="connsiteX1689" fmla="*/ 1659694 w 6854630"/>
              <a:gd name="connsiteY1689" fmla="*/ 1395255 h 6858001"/>
              <a:gd name="connsiteX1690" fmla="*/ 1659377 w 6854630"/>
              <a:gd name="connsiteY1690" fmla="*/ 1336169 h 6858001"/>
              <a:gd name="connsiteX1691" fmla="*/ 1678405 w 6854630"/>
              <a:gd name="connsiteY1691" fmla="*/ 1341329 h 6858001"/>
              <a:gd name="connsiteX1692" fmla="*/ 1680989 w 6854630"/>
              <a:gd name="connsiteY1692" fmla="*/ 1316744 h 6858001"/>
              <a:gd name="connsiteX1693" fmla="*/ 1659785 w 6854630"/>
              <a:gd name="connsiteY1693" fmla="*/ 1285704 h 6858001"/>
              <a:gd name="connsiteX1694" fmla="*/ 1644292 w 6854630"/>
              <a:gd name="connsiteY1694" fmla="*/ 1256215 h 6858001"/>
              <a:gd name="connsiteX1695" fmla="*/ 1649960 w 6854630"/>
              <a:gd name="connsiteY1695" fmla="*/ 1250379 h 6858001"/>
              <a:gd name="connsiteX1696" fmla="*/ 1654032 w 6854630"/>
              <a:gd name="connsiteY1696" fmla="*/ 1250428 h 6858001"/>
              <a:gd name="connsiteX1697" fmla="*/ 1670886 w 6854630"/>
              <a:gd name="connsiteY1697" fmla="*/ 1229713 h 6858001"/>
              <a:gd name="connsiteX1698" fmla="*/ 1680671 w 6854630"/>
              <a:gd name="connsiteY1698" fmla="*/ 1257653 h 6858001"/>
              <a:gd name="connsiteX1699" fmla="*/ 1723441 w 6854630"/>
              <a:gd name="connsiteY1699" fmla="*/ 1235539 h 6858001"/>
              <a:gd name="connsiteX1700" fmla="*/ 1741564 w 6854630"/>
              <a:gd name="connsiteY1700" fmla="*/ 1274169 h 6858001"/>
              <a:gd name="connsiteX1701" fmla="*/ 1767886 w 6854630"/>
              <a:gd name="connsiteY1701" fmla="*/ 1222308 h 6858001"/>
              <a:gd name="connsiteX1702" fmla="*/ 1740613 w 6854630"/>
              <a:gd name="connsiteY1702" fmla="*/ 1185410 h 6858001"/>
              <a:gd name="connsiteX1703" fmla="*/ 1710486 w 6854630"/>
              <a:gd name="connsiteY1703" fmla="*/ 1147734 h 6858001"/>
              <a:gd name="connsiteX1704" fmla="*/ 1680749 w 6854630"/>
              <a:gd name="connsiteY1704" fmla="*/ 1069077 h 6858001"/>
              <a:gd name="connsiteX1705" fmla="*/ 1649414 w 6854630"/>
              <a:gd name="connsiteY1705" fmla="*/ 996308 h 6858001"/>
              <a:gd name="connsiteX1706" fmla="*/ 1619648 w 6854630"/>
              <a:gd name="connsiteY1706" fmla="*/ 962948 h 6858001"/>
              <a:gd name="connsiteX1707" fmla="*/ 1607687 w 6854630"/>
              <a:gd name="connsiteY1707" fmla="*/ 909132 h 6858001"/>
              <a:gd name="connsiteX1708" fmla="*/ 1587842 w 6854630"/>
              <a:gd name="connsiteY1708" fmla="*/ 916393 h 6858001"/>
              <a:gd name="connsiteX1709" fmla="*/ 1570852 w 6854630"/>
              <a:gd name="connsiteY1709" fmla="*/ 924427 h 6858001"/>
              <a:gd name="connsiteX1710" fmla="*/ 1574698 w 6854630"/>
              <a:gd name="connsiteY1710" fmla="*/ 932847 h 6858001"/>
              <a:gd name="connsiteX1711" fmla="*/ 1580141 w 6854630"/>
              <a:gd name="connsiteY1711" fmla="*/ 935375 h 6858001"/>
              <a:gd name="connsiteX1712" fmla="*/ 1624019 w 6854630"/>
              <a:gd name="connsiteY1712" fmla="*/ 1031567 h 6858001"/>
              <a:gd name="connsiteX1713" fmla="*/ 1677140 w 6854630"/>
              <a:gd name="connsiteY1713" fmla="*/ 1104976 h 6858001"/>
              <a:gd name="connsiteX1714" fmla="*/ 1666493 w 6854630"/>
              <a:gd name="connsiteY1714" fmla="*/ 1144231 h 6858001"/>
              <a:gd name="connsiteX1715" fmla="*/ 1647078 w 6854630"/>
              <a:gd name="connsiteY1715" fmla="*/ 1206399 h 6858001"/>
              <a:gd name="connsiteX1716" fmla="*/ 1619779 w 6854630"/>
              <a:gd name="connsiteY1716" fmla="*/ 1241138 h 6858001"/>
              <a:gd name="connsiteX1717" fmla="*/ 1576010 w 6854630"/>
              <a:gd name="connsiteY1717" fmla="*/ 1202925 h 6858001"/>
              <a:gd name="connsiteX1718" fmla="*/ 1545932 w 6854630"/>
              <a:gd name="connsiteY1718" fmla="*/ 1136819 h 6858001"/>
              <a:gd name="connsiteX1719" fmla="*/ 1518001 w 6854630"/>
              <a:gd name="connsiteY1719" fmla="*/ 1141889 h 6858001"/>
              <a:gd name="connsiteX1720" fmla="*/ 1490069 w 6854630"/>
              <a:gd name="connsiteY1720" fmla="*/ 1146956 h 6858001"/>
              <a:gd name="connsiteX1721" fmla="*/ 1512587 w 6854630"/>
              <a:gd name="connsiteY1721" fmla="*/ 1094059 h 6858001"/>
              <a:gd name="connsiteX1722" fmla="*/ 1476659 w 6854630"/>
              <a:gd name="connsiteY1722" fmla="*/ 1075886 h 6858001"/>
              <a:gd name="connsiteX1723" fmla="*/ 1447119 w 6854630"/>
              <a:gd name="connsiteY1723" fmla="*/ 1034159 h 6858001"/>
              <a:gd name="connsiteX1724" fmla="*/ 1484407 w 6854630"/>
              <a:gd name="connsiteY1724" fmla="*/ 1002129 h 6858001"/>
              <a:gd name="connsiteX1725" fmla="*/ 1512270 w 6854630"/>
              <a:gd name="connsiteY1725" fmla="*/ 1034973 h 6858001"/>
              <a:gd name="connsiteX1726" fmla="*/ 1521972 w 6854630"/>
              <a:gd name="connsiteY1726" fmla="*/ 1021798 h 6858001"/>
              <a:gd name="connsiteX1727" fmla="*/ 1530076 w 6854630"/>
              <a:gd name="connsiteY1727" fmla="*/ 1014516 h 6858001"/>
              <a:gd name="connsiteX1728" fmla="*/ 1531147 w 6854630"/>
              <a:gd name="connsiteY1728" fmla="*/ 1036930 h 6858001"/>
              <a:gd name="connsiteX1729" fmla="*/ 1524910 w 6854630"/>
              <a:gd name="connsiteY1729" fmla="*/ 1063687 h 6858001"/>
              <a:gd name="connsiteX1730" fmla="*/ 1576831 w 6854630"/>
              <a:gd name="connsiteY1730" fmla="*/ 1128342 h 6858001"/>
              <a:gd name="connsiteX1731" fmla="*/ 1594184 w 6854630"/>
              <a:gd name="connsiteY1731" fmla="*/ 1124619 h 6858001"/>
              <a:gd name="connsiteX1732" fmla="*/ 1621731 w 6854630"/>
              <a:gd name="connsiteY1732" fmla="*/ 1098376 h 6858001"/>
              <a:gd name="connsiteX1733" fmla="*/ 1613350 w 6854630"/>
              <a:gd name="connsiteY1733" fmla="*/ 1053959 h 6858001"/>
              <a:gd name="connsiteX1734" fmla="*/ 1539816 w 6854630"/>
              <a:gd name="connsiteY1734" fmla="*/ 1008729 h 6858001"/>
              <a:gd name="connsiteX1735" fmla="*/ 1513202 w 6854630"/>
              <a:gd name="connsiteY1735" fmla="*/ 929863 h 6858001"/>
              <a:gd name="connsiteX1736" fmla="*/ 1474487 w 6854630"/>
              <a:gd name="connsiteY1736" fmla="*/ 873004 h 6858001"/>
              <a:gd name="connsiteX1737" fmla="*/ 1441221 w 6854630"/>
              <a:gd name="connsiteY1737" fmla="*/ 845017 h 6858001"/>
              <a:gd name="connsiteX1738" fmla="*/ 1411150 w 6854630"/>
              <a:gd name="connsiteY1738" fmla="*/ 805250 h 6858001"/>
              <a:gd name="connsiteX1739" fmla="*/ 1385551 w 6854630"/>
              <a:gd name="connsiteY1739" fmla="*/ 688734 h 6858001"/>
              <a:gd name="connsiteX1740" fmla="*/ 1324344 w 6854630"/>
              <a:gd name="connsiteY1740" fmla="*/ 613129 h 6858001"/>
              <a:gd name="connsiteX1741" fmla="*/ 1328451 w 6854630"/>
              <a:gd name="connsiteY1741" fmla="*/ 594223 h 6858001"/>
              <a:gd name="connsiteX1742" fmla="*/ 1325251 w 6854630"/>
              <a:gd name="connsiteY1742" fmla="*/ 579659 h 6858001"/>
              <a:gd name="connsiteX1743" fmla="*/ 1314180 w 6854630"/>
              <a:gd name="connsiteY1743" fmla="*/ 590352 h 6858001"/>
              <a:gd name="connsiteX1744" fmla="*/ 1301510 w 6854630"/>
              <a:gd name="connsiteY1744" fmla="*/ 606936 h 6858001"/>
              <a:gd name="connsiteX1745" fmla="*/ 1302101 w 6854630"/>
              <a:gd name="connsiteY1745" fmla="*/ 514377 h 6858001"/>
              <a:gd name="connsiteX1746" fmla="*/ 1317008 w 6854630"/>
              <a:gd name="connsiteY1746" fmla="*/ 459419 h 6858001"/>
              <a:gd name="connsiteX1747" fmla="*/ 1354191 w 6854630"/>
              <a:gd name="connsiteY1747" fmla="*/ 484254 h 6858001"/>
              <a:gd name="connsiteX1748" fmla="*/ 1411696 w 6854630"/>
              <a:gd name="connsiteY1748" fmla="*/ 501958 h 6858001"/>
              <a:gd name="connsiteX1749" fmla="*/ 1391174 w 6854630"/>
              <a:gd name="connsiteY1749" fmla="*/ 445819 h 6858001"/>
              <a:gd name="connsiteX1750" fmla="*/ 1358553 w 6854630"/>
              <a:gd name="connsiteY1750" fmla="*/ 411686 h 6858001"/>
              <a:gd name="connsiteX1751" fmla="*/ 1336762 w 6854630"/>
              <a:gd name="connsiteY1751" fmla="*/ 296199 h 6858001"/>
              <a:gd name="connsiteX1752" fmla="*/ 1327504 w 6854630"/>
              <a:gd name="connsiteY1752" fmla="*/ 239953 h 6858001"/>
              <a:gd name="connsiteX1753" fmla="*/ 1310258 w 6854630"/>
              <a:gd name="connsiteY1753" fmla="*/ 213149 h 6858001"/>
              <a:gd name="connsiteX1754" fmla="*/ 1318775 w 6854630"/>
              <a:gd name="connsiteY1754" fmla="*/ 181744 h 6858001"/>
              <a:gd name="connsiteX1755" fmla="*/ 1298775 w 6854630"/>
              <a:gd name="connsiteY1755" fmla="*/ 159462 h 6858001"/>
              <a:gd name="connsiteX1756" fmla="*/ 1281624 w 6854630"/>
              <a:gd name="connsiteY1756" fmla="*/ 137953 h 6858001"/>
              <a:gd name="connsiteX1757" fmla="*/ 1273698 w 6854630"/>
              <a:gd name="connsiteY1757" fmla="*/ 76798 h 6858001"/>
              <a:gd name="connsiteX1758" fmla="*/ 1312663 w 6854630"/>
              <a:gd name="connsiteY1758" fmla="*/ 53652 h 6858001"/>
              <a:gd name="connsiteX1759" fmla="*/ 1330467 w 6854630"/>
              <a:gd name="connsiteY1759" fmla="*/ 33195 h 6858001"/>
              <a:gd name="connsiteX1760" fmla="*/ 1367256 w 6854630"/>
              <a:gd name="connsiteY1760" fmla="*/ 72673 h 6858001"/>
              <a:gd name="connsiteX1761" fmla="*/ 1406899 w 6854630"/>
              <a:gd name="connsiteY1761" fmla="*/ 112926 h 6858001"/>
              <a:gd name="connsiteX1762" fmla="*/ 1410971 w 6854630"/>
              <a:gd name="connsiteY1762" fmla="*/ 112979 h 6858001"/>
              <a:gd name="connsiteX1763" fmla="*/ 1416639 w 6854630"/>
              <a:gd name="connsiteY1763" fmla="*/ 107139 h 6858001"/>
              <a:gd name="connsiteX1764" fmla="*/ 1409005 w 6854630"/>
              <a:gd name="connsiteY1764" fmla="*/ 88211 h 6858001"/>
              <a:gd name="connsiteX1765" fmla="*/ 1398517 w 6854630"/>
              <a:gd name="connsiteY1765" fmla="*/ 68509 h 6858001"/>
              <a:gd name="connsiteX1766" fmla="*/ 1391359 w 6854630"/>
              <a:gd name="connsiteY1766" fmla="*/ 49711 h 6858001"/>
              <a:gd name="connsiteX1767" fmla="*/ 1375660 w 6854630"/>
              <a:gd name="connsiteY1767" fmla="*/ 45453 h 6858001"/>
              <a:gd name="connsiteX1768" fmla="*/ 1374912 w 6854630"/>
              <a:gd name="connsiteY1768" fmla="*/ 199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Lst>
            <a:rect l="l" t="t" r="r" b="b"/>
            <a:pathLst>
              <a:path w="6854630" h="6858001">
                <a:moveTo>
                  <a:pt x="5319029" y="6601263"/>
                </a:moveTo>
                <a:cubicBezTo>
                  <a:pt x="5307332" y="6596686"/>
                  <a:pt x="5298151" y="6605434"/>
                  <a:pt x="5291483" y="6627510"/>
                </a:cubicBezTo>
                <a:lnTo>
                  <a:pt x="5322835" y="6602295"/>
                </a:lnTo>
                <a:close/>
                <a:moveTo>
                  <a:pt x="5215506" y="6531042"/>
                </a:moveTo>
                <a:lnTo>
                  <a:pt x="5224794" y="6541989"/>
                </a:lnTo>
                <a:lnTo>
                  <a:pt x="5230729" y="6535171"/>
                </a:lnTo>
                <a:close/>
                <a:moveTo>
                  <a:pt x="5029989" y="6288372"/>
                </a:moveTo>
                <a:lnTo>
                  <a:pt x="5030246" y="6291141"/>
                </a:lnTo>
                <a:lnTo>
                  <a:pt x="5052628" y="6314070"/>
                </a:lnTo>
                <a:lnTo>
                  <a:pt x="5053086" y="6314033"/>
                </a:lnTo>
                <a:lnTo>
                  <a:pt x="5050908" y="6309392"/>
                </a:lnTo>
                <a:close/>
                <a:moveTo>
                  <a:pt x="4334388" y="6009687"/>
                </a:moveTo>
                <a:lnTo>
                  <a:pt x="4338964" y="6053075"/>
                </a:lnTo>
                <a:lnTo>
                  <a:pt x="4350380" y="6056172"/>
                </a:lnTo>
                <a:cubicBezTo>
                  <a:pt x="4350812" y="6056462"/>
                  <a:pt x="4352803" y="6056652"/>
                  <a:pt x="4356356" y="6056737"/>
                </a:cubicBezTo>
                <a:cubicBezTo>
                  <a:pt x="4359908" y="6056822"/>
                  <a:pt x="4362432" y="6055050"/>
                  <a:pt x="4363927" y="6051417"/>
                </a:cubicBezTo>
                <a:lnTo>
                  <a:pt x="4352509" y="6048321"/>
                </a:lnTo>
                <a:lnTo>
                  <a:pt x="4342001" y="6011752"/>
                </a:lnTo>
                <a:close/>
                <a:moveTo>
                  <a:pt x="4293432" y="5964864"/>
                </a:moveTo>
                <a:cubicBezTo>
                  <a:pt x="4289308" y="5963746"/>
                  <a:pt x="4284652" y="5964590"/>
                  <a:pt x="4279466" y="5967397"/>
                </a:cubicBezTo>
                <a:cubicBezTo>
                  <a:pt x="4274279" y="5970206"/>
                  <a:pt x="4270461" y="5975491"/>
                  <a:pt x="4268014" y="5983257"/>
                </a:cubicBezTo>
                <a:cubicBezTo>
                  <a:pt x="4267310" y="5987107"/>
                  <a:pt x="4267958" y="5989740"/>
                  <a:pt x="4269956" y="5991160"/>
                </a:cubicBezTo>
                <a:cubicBezTo>
                  <a:pt x="4271953" y="5992581"/>
                  <a:pt x="4273136" y="5993250"/>
                  <a:pt x="4273498" y="5993172"/>
                </a:cubicBezTo>
                <a:lnTo>
                  <a:pt x="4297100" y="6041721"/>
                </a:lnTo>
                <a:lnTo>
                  <a:pt x="4322971" y="6006590"/>
                </a:lnTo>
                <a:lnTo>
                  <a:pt x="4296331" y="5999365"/>
                </a:lnTo>
                <a:cubicBezTo>
                  <a:pt x="4298549" y="5991188"/>
                  <a:pt x="4299549" y="5983733"/>
                  <a:pt x="4299333" y="5977001"/>
                </a:cubicBezTo>
                <a:cubicBezTo>
                  <a:pt x="4299116" y="5970270"/>
                  <a:pt x="4297150" y="5966222"/>
                  <a:pt x="4293432" y="5964864"/>
                </a:cubicBezTo>
                <a:close/>
                <a:moveTo>
                  <a:pt x="4248669" y="5919009"/>
                </a:moveTo>
                <a:cubicBezTo>
                  <a:pt x="4242048" y="5915808"/>
                  <a:pt x="4236264" y="5917048"/>
                  <a:pt x="4231316" y="5922730"/>
                </a:cubicBezTo>
                <a:lnTo>
                  <a:pt x="4227059" y="5938433"/>
                </a:lnTo>
                <a:cubicBezTo>
                  <a:pt x="4225917" y="5945147"/>
                  <a:pt x="4227744" y="5948452"/>
                  <a:pt x="4232541" y="5948348"/>
                </a:cubicBezTo>
                <a:cubicBezTo>
                  <a:pt x="4236186" y="5949338"/>
                  <a:pt x="4238938" y="5947978"/>
                  <a:pt x="4240798" y="5944267"/>
                </a:cubicBezTo>
                <a:cubicBezTo>
                  <a:pt x="4242654" y="5940556"/>
                  <a:pt x="4244568" y="5934754"/>
                  <a:pt x="4246539" y="5926860"/>
                </a:cubicBezTo>
                <a:close/>
                <a:moveTo>
                  <a:pt x="4192626" y="5794231"/>
                </a:moveTo>
                <a:cubicBezTo>
                  <a:pt x="4197176" y="5807583"/>
                  <a:pt x="4202393" y="5818479"/>
                  <a:pt x="4208273" y="5826924"/>
                </a:cubicBezTo>
                <a:cubicBezTo>
                  <a:pt x="4214155" y="5835367"/>
                  <a:pt x="4219902" y="5844302"/>
                  <a:pt x="4225518" y="5853728"/>
                </a:cubicBezTo>
                <a:lnTo>
                  <a:pt x="4226424" y="5820256"/>
                </a:lnTo>
                <a:cubicBezTo>
                  <a:pt x="4212191" y="5814991"/>
                  <a:pt x="4200925" y="5806316"/>
                  <a:pt x="4192626" y="5794231"/>
                </a:cubicBezTo>
                <a:close/>
                <a:moveTo>
                  <a:pt x="4094585" y="5733925"/>
                </a:moveTo>
                <a:cubicBezTo>
                  <a:pt x="4090325" y="5749627"/>
                  <a:pt x="4082261" y="5764298"/>
                  <a:pt x="4070390" y="5777935"/>
                </a:cubicBezTo>
                <a:lnTo>
                  <a:pt x="4102059" y="5811811"/>
                </a:lnTo>
                <a:cubicBezTo>
                  <a:pt x="4102921" y="5816789"/>
                  <a:pt x="4104129" y="5822382"/>
                  <a:pt x="4105678" y="5828598"/>
                </a:cubicBezTo>
                <a:cubicBezTo>
                  <a:pt x="4107227" y="5834814"/>
                  <a:pt x="4108966" y="5838445"/>
                  <a:pt x="4110893" y="5839496"/>
                </a:cubicBezTo>
                <a:cubicBezTo>
                  <a:pt x="4114648" y="5839460"/>
                  <a:pt x="4117831" y="5834001"/>
                  <a:pt x="4120442" y="5823118"/>
                </a:cubicBezTo>
                <a:cubicBezTo>
                  <a:pt x="4123051" y="5812238"/>
                  <a:pt x="4125397" y="5802338"/>
                  <a:pt x="4127476" y="5793418"/>
                </a:cubicBezTo>
                <a:cubicBezTo>
                  <a:pt x="4121861" y="5783993"/>
                  <a:pt x="4116112" y="5775060"/>
                  <a:pt x="4110231" y="5766614"/>
                </a:cubicBezTo>
                <a:cubicBezTo>
                  <a:pt x="4104350" y="5758172"/>
                  <a:pt x="4099135" y="5747277"/>
                  <a:pt x="4094585" y="5733925"/>
                </a:cubicBezTo>
                <a:close/>
                <a:moveTo>
                  <a:pt x="4127611" y="5705200"/>
                </a:moveTo>
                <a:lnTo>
                  <a:pt x="4125483" y="5725448"/>
                </a:lnTo>
                <a:lnTo>
                  <a:pt x="4129742" y="5709746"/>
                </a:lnTo>
                <a:close/>
                <a:moveTo>
                  <a:pt x="892633" y="5530233"/>
                </a:moveTo>
                <a:lnTo>
                  <a:pt x="846848" y="5531592"/>
                </a:lnTo>
                <a:lnTo>
                  <a:pt x="840335" y="5531250"/>
                </a:lnTo>
                <a:lnTo>
                  <a:pt x="844882" y="5569076"/>
                </a:lnTo>
                <a:lnTo>
                  <a:pt x="784891" y="5592244"/>
                </a:lnTo>
                <a:lnTo>
                  <a:pt x="763780" y="5621207"/>
                </a:lnTo>
                <a:lnTo>
                  <a:pt x="789636" y="5626323"/>
                </a:lnTo>
                <a:lnTo>
                  <a:pt x="863241" y="5592593"/>
                </a:lnTo>
                <a:cubicBezTo>
                  <a:pt x="883682" y="5581605"/>
                  <a:pt x="891935" y="5569508"/>
                  <a:pt x="888001" y="5556302"/>
                </a:cubicBezTo>
                <a:cubicBezTo>
                  <a:pt x="884069" y="5543097"/>
                  <a:pt x="885612" y="5534407"/>
                  <a:pt x="892633" y="5530233"/>
                </a:cubicBezTo>
                <a:close/>
                <a:moveTo>
                  <a:pt x="4042304" y="5399444"/>
                </a:moveTo>
                <a:cubicBezTo>
                  <a:pt x="4030608" y="5394868"/>
                  <a:pt x="4021425" y="5403615"/>
                  <a:pt x="4014757" y="5425691"/>
                </a:cubicBezTo>
                <a:lnTo>
                  <a:pt x="4046110" y="5400476"/>
                </a:lnTo>
                <a:close/>
                <a:moveTo>
                  <a:pt x="3938781" y="5329223"/>
                </a:moveTo>
                <a:lnTo>
                  <a:pt x="3948068" y="5340170"/>
                </a:lnTo>
                <a:lnTo>
                  <a:pt x="3954004" y="5333352"/>
                </a:lnTo>
                <a:close/>
                <a:moveTo>
                  <a:pt x="3806624" y="5183801"/>
                </a:moveTo>
                <a:cubicBezTo>
                  <a:pt x="3803774" y="5213761"/>
                  <a:pt x="3807092" y="5241704"/>
                  <a:pt x="3816572" y="5267628"/>
                </a:cubicBezTo>
                <a:cubicBezTo>
                  <a:pt x="3826054" y="5293555"/>
                  <a:pt x="3836902" y="5308791"/>
                  <a:pt x="3849119" y="5313333"/>
                </a:cubicBezTo>
                <a:cubicBezTo>
                  <a:pt x="3846743" y="5321469"/>
                  <a:pt x="3845108" y="5328753"/>
                  <a:pt x="3844214" y="5335182"/>
                </a:cubicBezTo>
                <a:cubicBezTo>
                  <a:pt x="3843321" y="5341614"/>
                  <a:pt x="3844654" y="5345487"/>
                  <a:pt x="3848212" y="5346801"/>
                </a:cubicBezTo>
                <a:cubicBezTo>
                  <a:pt x="3854426" y="5347435"/>
                  <a:pt x="3859658" y="5348854"/>
                  <a:pt x="3863912" y="5351060"/>
                </a:cubicBezTo>
                <a:cubicBezTo>
                  <a:pt x="3868165" y="5353269"/>
                  <a:pt x="3868413" y="5361764"/>
                  <a:pt x="3864658" y="5376552"/>
                </a:cubicBezTo>
                <a:lnTo>
                  <a:pt x="3960889" y="5503797"/>
                </a:lnTo>
                <a:cubicBezTo>
                  <a:pt x="3954146" y="5528658"/>
                  <a:pt x="3954401" y="5542779"/>
                  <a:pt x="3961658" y="5546151"/>
                </a:cubicBezTo>
                <a:cubicBezTo>
                  <a:pt x="3969286" y="5547518"/>
                  <a:pt x="3974007" y="5550204"/>
                  <a:pt x="3975815" y="5554205"/>
                </a:cubicBezTo>
                <a:cubicBezTo>
                  <a:pt x="3977625" y="5558209"/>
                  <a:pt x="3976409" y="5567712"/>
                  <a:pt x="3972167" y="5582718"/>
                </a:cubicBezTo>
                <a:lnTo>
                  <a:pt x="3999578" y="5632296"/>
                </a:lnTo>
                <a:cubicBezTo>
                  <a:pt x="4005684" y="5633952"/>
                  <a:pt x="4014823" y="5638536"/>
                  <a:pt x="4027000" y="5646054"/>
                </a:cubicBezTo>
                <a:cubicBezTo>
                  <a:pt x="4039176" y="5653571"/>
                  <a:pt x="4052009" y="5663373"/>
                  <a:pt x="4065499" y="5675461"/>
                </a:cubicBezTo>
                <a:cubicBezTo>
                  <a:pt x="4071260" y="5686857"/>
                  <a:pt x="4076181" y="5693815"/>
                  <a:pt x="4080266" y="5696327"/>
                </a:cubicBezTo>
                <a:lnTo>
                  <a:pt x="4075240" y="5669674"/>
                </a:lnTo>
                <a:cubicBezTo>
                  <a:pt x="4072342" y="5673456"/>
                  <a:pt x="4070186" y="5676382"/>
                  <a:pt x="4068771" y="5678456"/>
                </a:cubicBezTo>
                <a:cubicBezTo>
                  <a:pt x="4067359" y="5680533"/>
                  <a:pt x="4066265" y="5679534"/>
                  <a:pt x="4065499" y="5675461"/>
                </a:cubicBezTo>
                <a:cubicBezTo>
                  <a:pt x="4062047" y="5673120"/>
                  <a:pt x="4059661" y="5666854"/>
                  <a:pt x="4058341" y="5656662"/>
                </a:cubicBezTo>
                <a:lnTo>
                  <a:pt x="4057571" y="5614309"/>
                </a:lnTo>
                <a:lnTo>
                  <a:pt x="4069442" y="5600671"/>
                </a:lnTo>
                <a:cubicBezTo>
                  <a:pt x="4060508" y="5588416"/>
                  <a:pt x="4054316" y="5581117"/>
                  <a:pt x="4050865" y="5578776"/>
                </a:cubicBezTo>
                <a:cubicBezTo>
                  <a:pt x="4044379" y="5558754"/>
                  <a:pt x="4037894" y="5538729"/>
                  <a:pt x="4031408" y="5518708"/>
                </a:cubicBezTo>
                <a:cubicBezTo>
                  <a:pt x="4024919" y="5498687"/>
                  <a:pt x="4014402" y="5486000"/>
                  <a:pt x="3999851" y="5480649"/>
                </a:cubicBezTo>
                <a:lnTo>
                  <a:pt x="3974119" y="5439955"/>
                </a:lnTo>
                <a:cubicBezTo>
                  <a:pt x="3973135" y="5427571"/>
                  <a:pt x="3969766" y="5419281"/>
                  <a:pt x="3964010" y="5415086"/>
                </a:cubicBezTo>
                <a:cubicBezTo>
                  <a:pt x="3958253" y="5410891"/>
                  <a:pt x="3952335" y="5408231"/>
                  <a:pt x="3946255" y="5407111"/>
                </a:cubicBezTo>
                <a:cubicBezTo>
                  <a:pt x="3930194" y="5398541"/>
                  <a:pt x="3917326" y="5378194"/>
                  <a:pt x="3907654" y="5346066"/>
                </a:cubicBezTo>
                <a:cubicBezTo>
                  <a:pt x="3897983" y="5313943"/>
                  <a:pt x="3885116" y="5293595"/>
                  <a:pt x="3869053" y="5285024"/>
                </a:cubicBezTo>
                <a:lnTo>
                  <a:pt x="3866155" y="5250523"/>
                </a:lnTo>
                <a:cubicBezTo>
                  <a:pt x="3859741" y="5244041"/>
                  <a:pt x="3853992" y="5235107"/>
                  <a:pt x="3848910" y="5223720"/>
                </a:cubicBezTo>
                <a:cubicBezTo>
                  <a:pt x="3843829" y="5212331"/>
                  <a:pt x="3838611" y="5201435"/>
                  <a:pt x="3833265" y="5191028"/>
                </a:cubicBezTo>
                <a:close/>
                <a:moveTo>
                  <a:pt x="434438" y="4927344"/>
                </a:moveTo>
                <a:lnTo>
                  <a:pt x="401089" y="4940631"/>
                </a:lnTo>
                <a:lnTo>
                  <a:pt x="400496" y="4951876"/>
                </a:lnTo>
                <a:cubicBezTo>
                  <a:pt x="400338" y="4952337"/>
                  <a:pt x="400510" y="4954226"/>
                  <a:pt x="401017" y="4957542"/>
                </a:cubicBezTo>
                <a:cubicBezTo>
                  <a:pt x="401524" y="4960858"/>
                  <a:pt x="403325" y="4962832"/>
                  <a:pt x="406423" y="4963463"/>
                </a:cubicBezTo>
                <a:lnTo>
                  <a:pt x="407010" y="4952217"/>
                </a:lnTo>
                <a:lnTo>
                  <a:pt x="434045" y="4934841"/>
                </a:lnTo>
                <a:close/>
                <a:moveTo>
                  <a:pt x="3715379" y="4872471"/>
                </a:moveTo>
                <a:cubicBezTo>
                  <a:pt x="3713423" y="4872469"/>
                  <a:pt x="3711513" y="4875111"/>
                  <a:pt x="3709655" y="4880402"/>
                </a:cubicBezTo>
                <a:cubicBezTo>
                  <a:pt x="3707793" y="4885693"/>
                  <a:pt x="3706304" y="4890555"/>
                  <a:pt x="3705186" y="4894992"/>
                </a:cubicBezTo>
                <a:lnTo>
                  <a:pt x="3716148" y="4914826"/>
                </a:lnTo>
                <a:cubicBezTo>
                  <a:pt x="3717525" y="4909753"/>
                  <a:pt x="3718614" y="4901973"/>
                  <a:pt x="3719418" y="4891479"/>
                </a:cubicBezTo>
                <a:cubicBezTo>
                  <a:pt x="3720221" y="4880985"/>
                  <a:pt x="3718875" y="4874648"/>
                  <a:pt x="3715379" y="4872471"/>
                </a:cubicBezTo>
                <a:close/>
                <a:moveTo>
                  <a:pt x="444488" y="4860210"/>
                </a:moveTo>
                <a:cubicBezTo>
                  <a:pt x="441352" y="4860359"/>
                  <a:pt x="439386" y="4861508"/>
                  <a:pt x="438592" y="4863659"/>
                </a:cubicBezTo>
                <a:cubicBezTo>
                  <a:pt x="437799" y="4865811"/>
                  <a:pt x="437463" y="4867048"/>
                  <a:pt x="437583" y="4867366"/>
                </a:cubicBezTo>
                <a:lnTo>
                  <a:pt x="403251" y="4899396"/>
                </a:lnTo>
                <a:lnTo>
                  <a:pt x="435028" y="4916098"/>
                </a:lnTo>
                <a:lnTo>
                  <a:pt x="436404" y="4889858"/>
                </a:lnTo>
                <a:cubicBezTo>
                  <a:pt x="443186" y="4890213"/>
                  <a:pt x="449205" y="4889590"/>
                  <a:pt x="454461" y="4887986"/>
                </a:cubicBezTo>
                <a:cubicBezTo>
                  <a:pt x="459714" y="4886381"/>
                  <a:pt x="462577" y="4883713"/>
                  <a:pt x="463044" y="4879978"/>
                </a:cubicBezTo>
                <a:cubicBezTo>
                  <a:pt x="463257" y="4875916"/>
                  <a:pt x="461842" y="4871770"/>
                  <a:pt x="458798" y="4867538"/>
                </a:cubicBezTo>
                <a:cubicBezTo>
                  <a:pt x="455755" y="4863308"/>
                  <a:pt x="450985" y="4860864"/>
                  <a:pt x="444488" y="4860210"/>
                </a:cubicBezTo>
                <a:close/>
                <a:moveTo>
                  <a:pt x="473094" y="4812845"/>
                </a:moveTo>
                <a:cubicBezTo>
                  <a:pt x="467634" y="4813185"/>
                  <a:pt x="465332" y="4815569"/>
                  <a:pt x="466188" y="4820001"/>
                </a:cubicBezTo>
                <a:cubicBezTo>
                  <a:pt x="466001" y="4823592"/>
                  <a:pt x="467514" y="4825865"/>
                  <a:pt x="470728" y="4826817"/>
                </a:cubicBezTo>
                <a:cubicBezTo>
                  <a:pt x="473944" y="4827768"/>
                  <a:pt x="478812" y="4828337"/>
                  <a:pt x="485333" y="4828522"/>
                </a:cubicBezTo>
                <a:lnTo>
                  <a:pt x="491846" y="4828863"/>
                </a:lnTo>
                <a:cubicBezTo>
                  <a:pt x="493292" y="4822048"/>
                  <a:pt x="491383" y="4816937"/>
                  <a:pt x="486119" y="4813527"/>
                </a:cubicBezTo>
                <a:close/>
                <a:moveTo>
                  <a:pt x="3552641" y="4794617"/>
                </a:moveTo>
                <a:lnTo>
                  <a:pt x="3539093" y="4799371"/>
                </a:lnTo>
                <a:cubicBezTo>
                  <a:pt x="3542743" y="4809142"/>
                  <a:pt x="3547133" y="4818060"/>
                  <a:pt x="3552267" y="4826123"/>
                </a:cubicBezTo>
                <a:cubicBezTo>
                  <a:pt x="3557399" y="4834190"/>
                  <a:pt x="3562854" y="4839181"/>
                  <a:pt x="3568633" y="4841097"/>
                </a:cubicBezTo>
                <a:cubicBezTo>
                  <a:pt x="3576245" y="4843163"/>
                  <a:pt x="3582180" y="4836343"/>
                  <a:pt x="3586439" y="4820642"/>
                </a:cubicBezTo>
                <a:cubicBezTo>
                  <a:pt x="3581644" y="4820746"/>
                  <a:pt x="3579816" y="4817440"/>
                  <a:pt x="3580956" y="4810725"/>
                </a:cubicBezTo>
                <a:close/>
                <a:moveTo>
                  <a:pt x="580838" y="4750833"/>
                </a:moveTo>
                <a:cubicBezTo>
                  <a:pt x="571082" y="4757839"/>
                  <a:pt x="563363" y="4764954"/>
                  <a:pt x="557677" y="4772173"/>
                </a:cubicBezTo>
                <a:cubicBezTo>
                  <a:pt x="551993" y="4779393"/>
                  <a:pt x="545903" y="4786591"/>
                  <a:pt x="539403" y="4793768"/>
                </a:cubicBezTo>
                <a:lnTo>
                  <a:pt x="565847" y="4787637"/>
                </a:lnTo>
                <a:cubicBezTo>
                  <a:pt x="567685" y="4773324"/>
                  <a:pt x="572682" y="4761057"/>
                  <a:pt x="580838" y="4750833"/>
                </a:cubicBezTo>
                <a:close/>
                <a:moveTo>
                  <a:pt x="3601797" y="4748948"/>
                </a:moveTo>
                <a:cubicBezTo>
                  <a:pt x="3602750" y="4753595"/>
                  <a:pt x="3604312" y="4757882"/>
                  <a:pt x="3606482" y="4761807"/>
                </a:cubicBezTo>
                <a:cubicBezTo>
                  <a:pt x="3608652" y="4765731"/>
                  <a:pt x="3610745" y="4768056"/>
                  <a:pt x="3612761" y="4768780"/>
                </a:cubicBezTo>
                <a:lnTo>
                  <a:pt x="3617020" y="4753077"/>
                </a:lnTo>
                <a:close/>
                <a:moveTo>
                  <a:pt x="640293" y="4671920"/>
                </a:moveTo>
                <a:lnTo>
                  <a:pt x="624040" y="4674162"/>
                </a:lnTo>
                <a:lnTo>
                  <a:pt x="637068" y="4674845"/>
                </a:lnTo>
                <a:close/>
                <a:moveTo>
                  <a:pt x="573905" y="4633945"/>
                </a:moveTo>
                <a:lnTo>
                  <a:pt x="552402" y="4670406"/>
                </a:lnTo>
                <a:cubicBezTo>
                  <a:pt x="548629" y="4672244"/>
                  <a:pt x="544430" y="4674529"/>
                  <a:pt x="539795" y="4677263"/>
                </a:cubicBezTo>
                <a:cubicBezTo>
                  <a:pt x="535162" y="4679997"/>
                  <a:pt x="532590" y="4682367"/>
                  <a:pt x="532076" y="4684376"/>
                </a:cubicBezTo>
                <a:cubicBezTo>
                  <a:pt x="532709" y="4687855"/>
                  <a:pt x="537512" y="4689673"/>
                  <a:pt x="546485" y="4689830"/>
                </a:cubicBezTo>
                <a:cubicBezTo>
                  <a:pt x="555455" y="4689987"/>
                  <a:pt x="563612" y="4690101"/>
                  <a:pt x="570957" y="4690174"/>
                </a:cubicBezTo>
                <a:cubicBezTo>
                  <a:pt x="577456" y="4682996"/>
                  <a:pt x="583546" y="4675798"/>
                  <a:pt x="589233" y="4668579"/>
                </a:cubicBezTo>
                <a:cubicBezTo>
                  <a:pt x="594917" y="4661360"/>
                  <a:pt x="602638" y="4654246"/>
                  <a:pt x="612391" y="4647240"/>
                </a:cubicBezTo>
                <a:cubicBezTo>
                  <a:pt x="599366" y="4646556"/>
                  <a:pt x="586537" y="4642125"/>
                  <a:pt x="573905" y="4633945"/>
                </a:cubicBezTo>
                <a:close/>
                <a:moveTo>
                  <a:pt x="841689" y="4508907"/>
                </a:moveTo>
                <a:lnTo>
                  <a:pt x="866563" y="4532763"/>
                </a:lnTo>
                <a:lnTo>
                  <a:pt x="866760" y="4529014"/>
                </a:lnTo>
                <a:cubicBezTo>
                  <a:pt x="868467" y="4517201"/>
                  <a:pt x="860111" y="4510499"/>
                  <a:pt x="841689" y="4508907"/>
                </a:cubicBezTo>
                <a:close/>
                <a:moveTo>
                  <a:pt x="905218" y="4418266"/>
                </a:moveTo>
                <a:lnTo>
                  <a:pt x="898116" y="4429170"/>
                </a:lnTo>
                <a:lnTo>
                  <a:pt x="904433" y="4433260"/>
                </a:lnTo>
                <a:close/>
                <a:moveTo>
                  <a:pt x="3425153" y="4406023"/>
                </a:moveTo>
                <a:lnTo>
                  <a:pt x="3406893" y="4443217"/>
                </a:lnTo>
                <a:cubicBezTo>
                  <a:pt x="3409931" y="4440176"/>
                  <a:pt x="3411694" y="4439952"/>
                  <a:pt x="3412183" y="4442545"/>
                </a:cubicBezTo>
                <a:cubicBezTo>
                  <a:pt x="3412672" y="4445135"/>
                  <a:pt x="3411468" y="4448320"/>
                  <a:pt x="3408570" y="4452101"/>
                </a:cubicBezTo>
                <a:lnTo>
                  <a:pt x="3419533" y="4471932"/>
                </a:lnTo>
                <a:cubicBezTo>
                  <a:pt x="3417147" y="4476025"/>
                  <a:pt x="3417242" y="4481321"/>
                  <a:pt x="3419822" y="4487816"/>
                </a:cubicBezTo>
                <a:cubicBezTo>
                  <a:pt x="3422402" y="4494308"/>
                  <a:pt x="3423981" y="4497898"/>
                  <a:pt x="3424562" y="4498582"/>
                </a:cubicBezTo>
                <a:lnTo>
                  <a:pt x="3455324" y="4565929"/>
                </a:lnTo>
                <a:cubicBezTo>
                  <a:pt x="3465233" y="4570195"/>
                  <a:pt x="3480280" y="4583761"/>
                  <a:pt x="3500466" y="4606619"/>
                </a:cubicBezTo>
                <a:cubicBezTo>
                  <a:pt x="3520654" y="4629477"/>
                  <a:pt x="3532201" y="4648415"/>
                  <a:pt x="3535109" y="4663428"/>
                </a:cubicBezTo>
                <a:lnTo>
                  <a:pt x="3513045" y="4699587"/>
                </a:lnTo>
                <a:cubicBezTo>
                  <a:pt x="3519917" y="4705316"/>
                  <a:pt x="3526761" y="4712089"/>
                  <a:pt x="3533579" y="4719910"/>
                </a:cubicBezTo>
                <a:cubicBezTo>
                  <a:pt x="3540394" y="4727726"/>
                  <a:pt x="3545224" y="4738169"/>
                  <a:pt x="3548064" y="4751232"/>
                </a:cubicBezTo>
                <a:lnTo>
                  <a:pt x="3562517" y="4713006"/>
                </a:lnTo>
                <a:lnTo>
                  <a:pt x="3582453" y="4684698"/>
                </a:lnTo>
                <a:lnTo>
                  <a:pt x="3557943" y="4669621"/>
                </a:lnTo>
                <a:cubicBezTo>
                  <a:pt x="3555236" y="4656067"/>
                  <a:pt x="3551204" y="4642684"/>
                  <a:pt x="3545852" y="4629464"/>
                </a:cubicBezTo>
                <a:cubicBezTo>
                  <a:pt x="3540499" y="4616248"/>
                  <a:pt x="3534986" y="4604566"/>
                  <a:pt x="3529310" y="4594422"/>
                </a:cubicBezTo>
                <a:cubicBezTo>
                  <a:pt x="3513097" y="4591433"/>
                  <a:pt x="3501983" y="4577177"/>
                  <a:pt x="3495966" y="4551663"/>
                </a:cubicBezTo>
                <a:cubicBezTo>
                  <a:pt x="3501542" y="4543342"/>
                  <a:pt x="3503549" y="4534054"/>
                  <a:pt x="3501991" y="4523797"/>
                </a:cubicBezTo>
                <a:cubicBezTo>
                  <a:pt x="3500432" y="4513540"/>
                  <a:pt x="3497456" y="4511329"/>
                  <a:pt x="3493065" y="4517162"/>
                </a:cubicBezTo>
                <a:lnTo>
                  <a:pt x="3479202" y="4462829"/>
                </a:lnTo>
                <a:lnTo>
                  <a:pt x="3447533" y="4428951"/>
                </a:lnTo>
                <a:lnTo>
                  <a:pt x="3451792" y="4413248"/>
                </a:lnTo>
                <a:close/>
                <a:moveTo>
                  <a:pt x="3329240" y="4337865"/>
                </a:moveTo>
                <a:cubicBezTo>
                  <a:pt x="3332592" y="4355632"/>
                  <a:pt x="3341880" y="4366579"/>
                  <a:pt x="3357103" y="4370708"/>
                </a:cubicBezTo>
                <a:lnTo>
                  <a:pt x="3384512" y="4420286"/>
                </a:lnTo>
                <a:lnTo>
                  <a:pt x="3410836" y="4368425"/>
                </a:lnTo>
                <a:cubicBezTo>
                  <a:pt x="3398607" y="4365810"/>
                  <a:pt x="3384475" y="4362680"/>
                  <a:pt x="3368441" y="4359034"/>
                </a:cubicBezTo>
                <a:cubicBezTo>
                  <a:pt x="3352407" y="4355387"/>
                  <a:pt x="3339339" y="4348330"/>
                  <a:pt x="3329240" y="4337865"/>
                </a:cubicBezTo>
                <a:close/>
                <a:moveTo>
                  <a:pt x="997186" y="4283468"/>
                </a:moveTo>
                <a:lnTo>
                  <a:pt x="987049" y="4289983"/>
                </a:lnTo>
                <a:cubicBezTo>
                  <a:pt x="970605" y="4302591"/>
                  <a:pt x="952583" y="4314175"/>
                  <a:pt x="932981" y="4324736"/>
                </a:cubicBezTo>
                <a:cubicBezTo>
                  <a:pt x="925291" y="4341642"/>
                  <a:pt x="911965" y="4357073"/>
                  <a:pt x="893001" y="4371037"/>
                </a:cubicBezTo>
                <a:lnTo>
                  <a:pt x="825463" y="4401290"/>
                </a:lnTo>
                <a:lnTo>
                  <a:pt x="824645" y="4402410"/>
                </a:lnTo>
                <a:lnTo>
                  <a:pt x="829983" y="4420826"/>
                </a:lnTo>
                <a:cubicBezTo>
                  <a:pt x="832668" y="4426684"/>
                  <a:pt x="831295" y="4432094"/>
                  <a:pt x="825866" y="4437057"/>
                </a:cubicBezTo>
                <a:cubicBezTo>
                  <a:pt x="820434" y="4442017"/>
                  <a:pt x="812599" y="4446150"/>
                  <a:pt x="802357" y="4449450"/>
                </a:cubicBezTo>
                <a:cubicBezTo>
                  <a:pt x="795435" y="4456918"/>
                  <a:pt x="788685" y="4461105"/>
                  <a:pt x="782107" y="4462013"/>
                </a:cubicBezTo>
                <a:lnTo>
                  <a:pt x="781395" y="4461750"/>
                </a:lnTo>
                <a:lnTo>
                  <a:pt x="771622" y="4475162"/>
                </a:lnTo>
                <a:cubicBezTo>
                  <a:pt x="750997" y="4474081"/>
                  <a:pt x="739944" y="4477260"/>
                  <a:pt x="738465" y="4484700"/>
                </a:cubicBezTo>
                <a:cubicBezTo>
                  <a:pt x="738623" y="4492068"/>
                  <a:pt x="737277" y="4497012"/>
                  <a:pt x="734423" y="4499524"/>
                </a:cubicBezTo>
                <a:cubicBezTo>
                  <a:pt x="731571" y="4502038"/>
                  <a:pt x="723907" y="4502889"/>
                  <a:pt x="711432" y="4502077"/>
                </a:cubicBezTo>
                <a:lnTo>
                  <a:pt x="676903" y="4537856"/>
                </a:lnTo>
                <a:cubicBezTo>
                  <a:pt x="676588" y="4543870"/>
                  <a:pt x="674461" y="4553311"/>
                  <a:pt x="670521" y="4566182"/>
                </a:cubicBezTo>
                <a:cubicBezTo>
                  <a:pt x="666580" y="4579054"/>
                  <a:pt x="660951" y="4593011"/>
                  <a:pt x="653631" y="4608055"/>
                </a:cubicBezTo>
                <a:cubicBezTo>
                  <a:pt x="645608" y="4615777"/>
                  <a:pt x="640938" y="4621798"/>
                  <a:pt x="639623" y="4626114"/>
                </a:cubicBezTo>
                <a:lnTo>
                  <a:pt x="659751" y="4615893"/>
                </a:lnTo>
                <a:cubicBezTo>
                  <a:pt x="656312" y="4613990"/>
                  <a:pt x="653664" y="4612597"/>
                  <a:pt x="651807" y="4611717"/>
                </a:cubicBezTo>
                <a:cubicBezTo>
                  <a:pt x="649947" y="4610838"/>
                  <a:pt x="650555" y="4609615"/>
                  <a:pt x="653631" y="4608055"/>
                </a:cubicBezTo>
                <a:cubicBezTo>
                  <a:pt x="654913" y="4604363"/>
                  <a:pt x="659452" y="4600841"/>
                  <a:pt x="667247" y="4597492"/>
                </a:cubicBezTo>
                <a:lnTo>
                  <a:pt x="700400" y="4587954"/>
                </a:lnTo>
                <a:lnTo>
                  <a:pt x="713032" y="4596133"/>
                </a:lnTo>
                <a:cubicBezTo>
                  <a:pt x="721220" y="4585286"/>
                  <a:pt x="725954" y="4578015"/>
                  <a:pt x="727236" y="4574324"/>
                </a:cubicBezTo>
                <a:cubicBezTo>
                  <a:pt x="741923" y="4564131"/>
                  <a:pt x="756607" y="4553938"/>
                  <a:pt x="771291" y="4543745"/>
                </a:cubicBezTo>
                <a:cubicBezTo>
                  <a:pt x="785975" y="4533550"/>
                  <a:pt x="794245" y="4521141"/>
                  <a:pt x="796100" y="4506516"/>
                </a:cubicBezTo>
                <a:lnTo>
                  <a:pt x="823920" y="4474144"/>
                </a:lnTo>
                <a:cubicBezTo>
                  <a:pt x="833491" y="4470652"/>
                  <a:pt x="839460" y="4465798"/>
                  <a:pt x="841827" y="4459579"/>
                </a:cubicBezTo>
                <a:cubicBezTo>
                  <a:pt x="844194" y="4453360"/>
                  <a:pt x="845328" y="4447311"/>
                  <a:pt x="845229" y="4441433"/>
                </a:cubicBezTo>
                <a:cubicBezTo>
                  <a:pt x="849370" y="4424734"/>
                  <a:pt x="863279" y="4408548"/>
                  <a:pt x="886958" y="4392875"/>
                </a:cubicBezTo>
                <a:cubicBezTo>
                  <a:pt x="910636" y="4377202"/>
                  <a:pt x="924546" y="4361015"/>
                  <a:pt x="928688" y="4344318"/>
                </a:cubicBezTo>
                <a:lnTo>
                  <a:pt x="955328" y="4334438"/>
                </a:lnTo>
                <a:cubicBezTo>
                  <a:pt x="959386" y="4327134"/>
                  <a:pt x="965476" y="4319935"/>
                  <a:pt x="973604" y="4312844"/>
                </a:cubicBezTo>
                <a:cubicBezTo>
                  <a:pt x="981732" y="4305752"/>
                  <a:pt x="989453" y="4298638"/>
                  <a:pt x="996764" y="4291505"/>
                </a:cubicBezTo>
                <a:close/>
                <a:moveTo>
                  <a:pt x="3176695" y="4237490"/>
                </a:moveTo>
                <a:lnTo>
                  <a:pt x="3170305" y="4261043"/>
                </a:lnTo>
                <a:cubicBezTo>
                  <a:pt x="3176068" y="4272440"/>
                  <a:pt x="3184796" y="4280427"/>
                  <a:pt x="3196492" y="4285002"/>
                </a:cubicBezTo>
                <a:close/>
                <a:moveTo>
                  <a:pt x="1065935" y="4195462"/>
                </a:moveTo>
                <a:lnTo>
                  <a:pt x="1063800" y="4196276"/>
                </a:lnTo>
                <a:lnTo>
                  <a:pt x="1049399" y="4221834"/>
                </a:lnTo>
                <a:lnTo>
                  <a:pt x="1049501" y="4222253"/>
                </a:lnTo>
                <a:lnTo>
                  <a:pt x="1052797" y="4219265"/>
                </a:lnTo>
                <a:close/>
                <a:moveTo>
                  <a:pt x="3269076" y="4152970"/>
                </a:moveTo>
                <a:lnTo>
                  <a:pt x="3266038" y="4194289"/>
                </a:lnTo>
                <a:lnTo>
                  <a:pt x="3278679" y="4223005"/>
                </a:lnTo>
                <a:lnTo>
                  <a:pt x="3286291" y="4225069"/>
                </a:lnTo>
                <a:lnTo>
                  <a:pt x="3287197" y="4191599"/>
                </a:lnTo>
                <a:close/>
                <a:moveTo>
                  <a:pt x="3202259" y="4107454"/>
                </a:moveTo>
                <a:cubicBezTo>
                  <a:pt x="3192870" y="4109121"/>
                  <a:pt x="3184136" y="4113075"/>
                  <a:pt x="3176062" y="4119312"/>
                </a:cubicBezTo>
                <a:lnTo>
                  <a:pt x="3238176" y="4161446"/>
                </a:lnTo>
                <a:lnTo>
                  <a:pt x="3252629" y="4123223"/>
                </a:lnTo>
                <a:cubicBezTo>
                  <a:pt x="3250975" y="4122421"/>
                  <a:pt x="3250061" y="4120768"/>
                  <a:pt x="3249888" y="4118264"/>
                </a:cubicBezTo>
                <a:cubicBezTo>
                  <a:pt x="3249716" y="4115758"/>
                  <a:pt x="3248804" y="4114106"/>
                  <a:pt x="3247146" y="4113307"/>
                </a:cubicBezTo>
                <a:lnTo>
                  <a:pt x="3228120" y="4108143"/>
                </a:lnTo>
                <a:cubicBezTo>
                  <a:pt x="3220268" y="4106017"/>
                  <a:pt x="3211650" y="4105786"/>
                  <a:pt x="3202259" y="4107454"/>
                </a:cubicBezTo>
                <a:close/>
                <a:moveTo>
                  <a:pt x="3152003" y="4087501"/>
                </a:moveTo>
                <a:lnTo>
                  <a:pt x="3102846" y="4133170"/>
                </a:lnTo>
                <a:lnTo>
                  <a:pt x="3094329" y="4164574"/>
                </a:lnTo>
                <a:lnTo>
                  <a:pt x="3126450" y="4181715"/>
                </a:lnTo>
                <a:lnTo>
                  <a:pt x="3151414" y="4180057"/>
                </a:lnTo>
                <a:lnTo>
                  <a:pt x="3141356" y="4126758"/>
                </a:lnTo>
                <a:cubicBezTo>
                  <a:pt x="3146578" y="4130105"/>
                  <a:pt x="3150940" y="4125318"/>
                  <a:pt x="3154445" y="4112394"/>
                </a:cubicBezTo>
                <a:cubicBezTo>
                  <a:pt x="3157948" y="4099474"/>
                  <a:pt x="3157137" y="4091174"/>
                  <a:pt x="3152003" y="4087501"/>
                </a:cubicBezTo>
                <a:close/>
                <a:moveTo>
                  <a:pt x="3034480" y="4038765"/>
                </a:moveTo>
                <a:cubicBezTo>
                  <a:pt x="3036437" y="4049130"/>
                  <a:pt x="3041359" y="4056084"/>
                  <a:pt x="3049249" y="4059632"/>
                </a:cubicBezTo>
                <a:lnTo>
                  <a:pt x="3051379" y="4051781"/>
                </a:lnTo>
                <a:cubicBezTo>
                  <a:pt x="3048752" y="4047027"/>
                  <a:pt x="3046202" y="4043879"/>
                  <a:pt x="3043729" y="4042329"/>
                </a:cubicBezTo>
                <a:cubicBezTo>
                  <a:pt x="3041254" y="4040779"/>
                  <a:pt x="3038171" y="4039594"/>
                  <a:pt x="3034480" y="4038765"/>
                </a:cubicBezTo>
                <a:close/>
                <a:moveTo>
                  <a:pt x="3063523" y="3886494"/>
                </a:moveTo>
                <a:cubicBezTo>
                  <a:pt x="3062270" y="3882642"/>
                  <a:pt x="3059713" y="3882651"/>
                  <a:pt x="3055856" y="3886521"/>
                </a:cubicBezTo>
                <a:cubicBezTo>
                  <a:pt x="3051996" y="3890392"/>
                  <a:pt x="3049327" y="3894584"/>
                  <a:pt x="3047847" y="3899099"/>
                </a:cubicBezTo>
                <a:lnTo>
                  <a:pt x="3038874" y="3947242"/>
                </a:lnTo>
                <a:cubicBezTo>
                  <a:pt x="3046162" y="3958349"/>
                  <a:pt x="3054163" y="3969650"/>
                  <a:pt x="3062876" y="3981144"/>
                </a:cubicBezTo>
                <a:cubicBezTo>
                  <a:pt x="3071588" y="3992639"/>
                  <a:pt x="3081607" y="4000273"/>
                  <a:pt x="3092925" y="4004044"/>
                </a:cubicBezTo>
                <a:cubicBezTo>
                  <a:pt x="3098849" y="4013904"/>
                  <a:pt x="3105351" y="4024449"/>
                  <a:pt x="3112434" y="4035677"/>
                </a:cubicBezTo>
                <a:cubicBezTo>
                  <a:pt x="3119520" y="4046907"/>
                  <a:pt x="3124538" y="4059154"/>
                  <a:pt x="3127494" y="4072422"/>
                </a:cubicBezTo>
                <a:lnTo>
                  <a:pt x="3140271" y="4025316"/>
                </a:lnTo>
                <a:cubicBezTo>
                  <a:pt x="3126392" y="4018741"/>
                  <a:pt x="3116546" y="4004832"/>
                  <a:pt x="3110732" y="3983589"/>
                </a:cubicBezTo>
                <a:cubicBezTo>
                  <a:pt x="3104916" y="3962344"/>
                  <a:pt x="3095070" y="3948436"/>
                  <a:pt x="3081192" y="3941862"/>
                </a:cubicBezTo>
                <a:close/>
                <a:moveTo>
                  <a:pt x="2946037" y="3864417"/>
                </a:moveTo>
                <a:lnTo>
                  <a:pt x="2936087" y="3885821"/>
                </a:lnTo>
                <a:lnTo>
                  <a:pt x="2922805" y="3898844"/>
                </a:lnTo>
                <a:lnTo>
                  <a:pt x="2936120" y="3919372"/>
                </a:lnTo>
                <a:cubicBezTo>
                  <a:pt x="2938386" y="3919810"/>
                  <a:pt x="2942000" y="3919033"/>
                  <a:pt x="2946966" y="3917044"/>
                </a:cubicBezTo>
                <a:cubicBezTo>
                  <a:pt x="2951931" y="3915055"/>
                  <a:pt x="2956080" y="3912316"/>
                  <a:pt x="2959409" y="3908830"/>
                </a:cubicBezTo>
                <a:close/>
                <a:moveTo>
                  <a:pt x="1172588" y="3491553"/>
                </a:moveTo>
                <a:lnTo>
                  <a:pt x="1139235" y="3504839"/>
                </a:lnTo>
                <a:lnTo>
                  <a:pt x="1138646" y="3516085"/>
                </a:lnTo>
                <a:cubicBezTo>
                  <a:pt x="1138488" y="3516545"/>
                  <a:pt x="1138660" y="3518434"/>
                  <a:pt x="1139167" y="3521751"/>
                </a:cubicBezTo>
                <a:cubicBezTo>
                  <a:pt x="1139673" y="3525067"/>
                  <a:pt x="1141473" y="3527041"/>
                  <a:pt x="1144569" y="3527672"/>
                </a:cubicBezTo>
                <a:lnTo>
                  <a:pt x="1145159" y="3516426"/>
                </a:lnTo>
                <a:lnTo>
                  <a:pt x="1172195" y="3499050"/>
                </a:lnTo>
                <a:close/>
                <a:moveTo>
                  <a:pt x="1182638" y="3424418"/>
                </a:moveTo>
                <a:cubicBezTo>
                  <a:pt x="1179498" y="3424567"/>
                  <a:pt x="1177535" y="3425717"/>
                  <a:pt x="1176742" y="3427868"/>
                </a:cubicBezTo>
                <a:cubicBezTo>
                  <a:pt x="1175947" y="3430020"/>
                  <a:pt x="1175612" y="3431256"/>
                  <a:pt x="1175732" y="3431576"/>
                </a:cubicBezTo>
                <a:lnTo>
                  <a:pt x="1141397" y="3463605"/>
                </a:lnTo>
                <a:lnTo>
                  <a:pt x="1173176" y="3480306"/>
                </a:lnTo>
                <a:lnTo>
                  <a:pt x="1174552" y="3454067"/>
                </a:lnTo>
                <a:cubicBezTo>
                  <a:pt x="1181336" y="3454422"/>
                  <a:pt x="1187355" y="3453798"/>
                  <a:pt x="1192610" y="3452195"/>
                </a:cubicBezTo>
                <a:cubicBezTo>
                  <a:pt x="1197862" y="3450590"/>
                  <a:pt x="1200727" y="3447921"/>
                  <a:pt x="1201193" y="3444187"/>
                </a:cubicBezTo>
                <a:cubicBezTo>
                  <a:pt x="1201406" y="3440125"/>
                  <a:pt x="1199990" y="3435979"/>
                  <a:pt x="1196947" y="3431747"/>
                </a:cubicBezTo>
                <a:cubicBezTo>
                  <a:pt x="1193904" y="3427517"/>
                  <a:pt x="1189134" y="3425072"/>
                  <a:pt x="1182638" y="3424418"/>
                </a:cubicBezTo>
                <a:close/>
                <a:moveTo>
                  <a:pt x="1211243" y="3377054"/>
                </a:moveTo>
                <a:cubicBezTo>
                  <a:pt x="1205783" y="3377393"/>
                  <a:pt x="1203481" y="3379778"/>
                  <a:pt x="1204338" y="3384210"/>
                </a:cubicBezTo>
                <a:cubicBezTo>
                  <a:pt x="1204149" y="3387801"/>
                  <a:pt x="1205663" y="3390074"/>
                  <a:pt x="1208878" y="3391026"/>
                </a:cubicBezTo>
                <a:cubicBezTo>
                  <a:pt x="1212093" y="3391977"/>
                  <a:pt x="1216961" y="3392545"/>
                  <a:pt x="1223483" y="3392732"/>
                </a:cubicBezTo>
                <a:lnTo>
                  <a:pt x="1229995" y="3393073"/>
                </a:lnTo>
                <a:cubicBezTo>
                  <a:pt x="1231441" y="3386257"/>
                  <a:pt x="1229532" y="3381145"/>
                  <a:pt x="1224269" y="3377736"/>
                </a:cubicBezTo>
                <a:close/>
                <a:moveTo>
                  <a:pt x="1318986" y="3315042"/>
                </a:moveTo>
                <a:cubicBezTo>
                  <a:pt x="1309230" y="3322048"/>
                  <a:pt x="1301512" y="3329163"/>
                  <a:pt x="1295825" y="3336382"/>
                </a:cubicBezTo>
                <a:cubicBezTo>
                  <a:pt x="1290141" y="3343602"/>
                  <a:pt x="1284048" y="3350800"/>
                  <a:pt x="1277549" y="3357977"/>
                </a:cubicBezTo>
                <a:lnTo>
                  <a:pt x="1303996" y="3351846"/>
                </a:lnTo>
                <a:cubicBezTo>
                  <a:pt x="1305835" y="3337533"/>
                  <a:pt x="1310832" y="3325266"/>
                  <a:pt x="1318986" y="3315042"/>
                </a:cubicBezTo>
                <a:close/>
                <a:moveTo>
                  <a:pt x="1378442" y="3236128"/>
                </a:moveTo>
                <a:lnTo>
                  <a:pt x="1362190" y="3238371"/>
                </a:lnTo>
                <a:lnTo>
                  <a:pt x="1375215" y="3239054"/>
                </a:lnTo>
                <a:close/>
                <a:moveTo>
                  <a:pt x="1312054" y="3198153"/>
                </a:moveTo>
                <a:lnTo>
                  <a:pt x="1290550" y="3234615"/>
                </a:lnTo>
                <a:cubicBezTo>
                  <a:pt x="1286779" y="3236453"/>
                  <a:pt x="1282578" y="3238740"/>
                  <a:pt x="1277945" y="3241471"/>
                </a:cubicBezTo>
                <a:cubicBezTo>
                  <a:pt x="1273311" y="3244206"/>
                  <a:pt x="1270739" y="3246576"/>
                  <a:pt x="1270224" y="3248585"/>
                </a:cubicBezTo>
                <a:cubicBezTo>
                  <a:pt x="1270859" y="3252063"/>
                  <a:pt x="1275661" y="3253881"/>
                  <a:pt x="1284633" y="3254039"/>
                </a:cubicBezTo>
                <a:cubicBezTo>
                  <a:pt x="1293603" y="3254196"/>
                  <a:pt x="1301761" y="3254310"/>
                  <a:pt x="1309106" y="3254382"/>
                </a:cubicBezTo>
                <a:cubicBezTo>
                  <a:pt x="1315605" y="3247205"/>
                  <a:pt x="1321695" y="3240007"/>
                  <a:pt x="1327382" y="3232787"/>
                </a:cubicBezTo>
                <a:cubicBezTo>
                  <a:pt x="1333065" y="3225568"/>
                  <a:pt x="1340784" y="3218455"/>
                  <a:pt x="1350540" y="3211449"/>
                </a:cubicBezTo>
                <a:cubicBezTo>
                  <a:pt x="1337515" y="3210764"/>
                  <a:pt x="1324686" y="3206335"/>
                  <a:pt x="1312054" y="3198153"/>
                </a:cubicBezTo>
                <a:close/>
                <a:moveTo>
                  <a:pt x="1579838" y="3073116"/>
                </a:moveTo>
                <a:lnTo>
                  <a:pt x="1604712" y="3096972"/>
                </a:lnTo>
                <a:lnTo>
                  <a:pt x="1604908" y="3093224"/>
                </a:lnTo>
                <a:cubicBezTo>
                  <a:pt x="1606616" y="3081410"/>
                  <a:pt x="1598259" y="3074707"/>
                  <a:pt x="1579838" y="3073116"/>
                </a:cubicBezTo>
                <a:close/>
                <a:moveTo>
                  <a:pt x="1643367" y="2982475"/>
                </a:moveTo>
                <a:lnTo>
                  <a:pt x="1636266" y="2993379"/>
                </a:lnTo>
                <a:lnTo>
                  <a:pt x="1642581" y="2997469"/>
                </a:lnTo>
                <a:close/>
                <a:moveTo>
                  <a:pt x="1736289" y="2829473"/>
                </a:moveTo>
                <a:cubicBezTo>
                  <a:pt x="1712289" y="2833069"/>
                  <a:pt x="1690869" y="2841971"/>
                  <a:pt x="1672031" y="2856174"/>
                </a:cubicBezTo>
                <a:cubicBezTo>
                  <a:pt x="1653191" y="2870379"/>
                  <a:pt x="1642971" y="2883625"/>
                  <a:pt x="1641375" y="2895916"/>
                </a:cubicBezTo>
                <a:cubicBezTo>
                  <a:pt x="1634597" y="2895404"/>
                  <a:pt x="1628612" y="2895404"/>
                  <a:pt x="1623416" y="2895913"/>
                </a:cubicBezTo>
                <a:cubicBezTo>
                  <a:pt x="1618218" y="2896425"/>
                  <a:pt x="1615390" y="2898469"/>
                  <a:pt x="1614931" y="2902047"/>
                </a:cubicBezTo>
                <a:cubicBezTo>
                  <a:pt x="1615437" y="2907947"/>
                  <a:pt x="1615167" y="2913101"/>
                  <a:pt x="1614121" y="2917511"/>
                </a:cubicBezTo>
                <a:cubicBezTo>
                  <a:pt x="1613072" y="2921918"/>
                  <a:pt x="1606437" y="2923920"/>
                  <a:pt x="1594211" y="2923514"/>
                </a:cubicBezTo>
                <a:lnTo>
                  <a:pt x="1509770" y="3039371"/>
                </a:lnTo>
                <a:cubicBezTo>
                  <a:pt x="1489147" y="3038290"/>
                  <a:pt x="1478093" y="3041470"/>
                  <a:pt x="1476615" y="3048909"/>
                </a:cubicBezTo>
                <a:cubicBezTo>
                  <a:pt x="1476773" y="3056279"/>
                  <a:pt x="1475425" y="3061221"/>
                  <a:pt x="1472573" y="3063733"/>
                </a:cubicBezTo>
                <a:cubicBezTo>
                  <a:pt x="1469719" y="3066246"/>
                  <a:pt x="1462055" y="3067097"/>
                  <a:pt x="1449581" y="3066287"/>
                </a:cubicBezTo>
                <a:lnTo>
                  <a:pt x="1415053" y="3102065"/>
                </a:lnTo>
                <a:cubicBezTo>
                  <a:pt x="1414737" y="3108078"/>
                  <a:pt x="1412610" y="3117519"/>
                  <a:pt x="1408669" y="3130391"/>
                </a:cubicBezTo>
                <a:cubicBezTo>
                  <a:pt x="1404730" y="3143263"/>
                  <a:pt x="1399100" y="3157219"/>
                  <a:pt x="1391781" y="3172263"/>
                </a:cubicBezTo>
                <a:cubicBezTo>
                  <a:pt x="1383756" y="3179986"/>
                  <a:pt x="1379085" y="3186006"/>
                  <a:pt x="1377770" y="3190323"/>
                </a:cubicBezTo>
                <a:lnTo>
                  <a:pt x="1397900" y="3180102"/>
                </a:lnTo>
                <a:cubicBezTo>
                  <a:pt x="1394461" y="3178199"/>
                  <a:pt x="1391813" y="3176808"/>
                  <a:pt x="1389956" y="3175926"/>
                </a:cubicBezTo>
                <a:cubicBezTo>
                  <a:pt x="1388096" y="3175046"/>
                  <a:pt x="1388704" y="3173824"/>
                  <a:pt x="1391781" y="3172263"/>
                </a:cubicBezTo>
                <a:cubicBezTo>
                  <a:pt x="1393063" y="3168572"/>
                  <a:pt x="1397600" y="3165051"/>
                  <a:pt x="1405395" y="3161701"/>
                </a:cubicBezTo>
                <a:lnTo>
                  <a:pt x="1438548" y="3152162"/>
                </a:lnTo>
                <a:lnTo>
                  <a:pt x="1451180" y="3160342"/>
                </a:lnTo>
                <a:cubicBezTo>
                  <a:pt x="1459368" y="3149495"/>
                  <a:pt x="1464102" y="3142225"/>
                  <a:pt x="1465385" y="3138533"/>
                </a:cubicBezTo>
                <a:cubicBezTo>
                  <a:pt x="1480069" y="3128339"/>
                  <a:pt x="1494755" y="3118147"/>
                  <a:pt x="1509440" y="3107954"/>
                </a:cubicBezTo>
                <a:cubicBezTo>
                  <a:pt x="1524124" y="3097759"/>
                  <a:pt x="1532394" y="3085350"/>
                  <a:pt x="1534248" y="3070725"/>
                </a:cubicBezTo>
                <a:lnTo>
                  <a:pt x="1562068" y="3038355"/>
                </a:lnTo>
                <a:cubicBezTo>
                  <a:pt x="1571639" y="3034861"/>
                  <a:pt x="1577610" y="3030007"/>
                  <a:pt x="1579976" y="3023788"/>
                </a:cubicBezTo>
                <a:cubicBezTo>
                  <a:pt x="1582342" y="3017569"/>
                  <a:pt x="1583477" y="3011519"/>
                  <a:pt x="1583375" y="3005640"/>
                </a:cubicBezTo>
                <a:cubicBezTo>
                  <a:pt x="1587515" y="2988943"/>
                  <a:pt x="1601426" y="2972757"/>
                  <a:pt x="1625107" y="2957084"/>
                </a:cubicBezTo>
                <a:cubicBezTo>
                  <a:pt x="1648786" y="2941411"/>
                  <a:pt x="1662695" y="2925225"/>
                  <a:pt x="1666836" y="2908527"/>
                </a:cubicBezTo>
                <a:lnTo>
                  <a:pt x="1693476" y="2898647"/>
                </a:lnTo>
                <a:cubicBezTo>
                  <a:pt x="1697534" y="2891343"/>
                  <a:pt x="1703625" y="2884144"/>
                  <a:pt x="1711753" y="2877053"/>
                </a:cubicBezTo>
                <a:cubicBezTo>
                  <a:pt x="1719880" y="2869960"/>
                  <a:pt x="1727599" y="2862847"/>
                  <a:pt x="1734914" y="2855714"/>
                </a:cubicBezTo>
                <a:close/>
                <a:moveTo>
                  <a:pt x="1946835" y="2675121"/>
                </a:moveTo>
                <a:lnTo>
                  <a:pt x="1933021" y="2689432"/>
                </a:lnTo>
                <a:cubicBezTo>
                  <a:pt x="1937229" y="2689653"/>
                  <a:pt x="1943518" y="2689042"/>
                  <a:pt x="1951893" y="2687604"/>
                </a:cubicBezTo>
                <a:cubicBezTo>
                  <a:pt x="1960268" y="2686162"/>
                  <a:pt x="1965031" y="2683592"/>
                  <a:pt x="1966176" y="2679894"/>
                </a:cubicBezTo>
                <a:cubicBezTo>
                  <a:pt x="1965861" y="2678077"/>
                  <a:pt x="1963478" y="2676855"/>
                  <a:pt x="1959020" y="2676230"/>
                </a:cubicBezTo>
                <a:cubicBezTo>
                  <a:pt x="1954562" y="2675605"/>
                  <a:pt x="1950502" y="2675235"/>
                  <a:pt x="1946835" y="2675121"/>
                </a:cubicBezTo>
                <a:close/>
                <a:moveTo>
                  <a:pt x="2044891" y="2548702"/>
                </a:moveTo>
                <a:cubicBezTo>
                  <a:pt x="2041394" y="2550554"/>
                  <a:pt x="2038276" y="2552898"/>
                  <a:pt x="2035545" y="2555729"/>
                </a:cubicBezTo>
                <a:cubicBezTo>
                  <a:pt x="2032811" y="2558562"/>
                  <a:pt x="2031322" y="2560990"/>
                  <a:pt x="2031079" y="2563013"/>
                </a:cubicBezTo>
                <a:lnTo>
                  <a:pt x="2044104" y="2563696"/>
                </a:lnTo>
                <a:close/>
                <a:moveTo>
                  <a:pt x="1995148" y="2500987"/>
                </a:moveTo>
                <a:cubicBezTo>
                  <a:pt x="1988060" y="2506411"/>
                  <a:pt x="1981762" y="2512345"/>
                  <a:pt x="1976255" y="2518792"/>
                </a:cubicBezTo>
                <a:cubicBezTo>
                  <a:pt x="1970746" y="2525236"/>
                  <a:pt x="1967705" y="2531342"/>
                  <a:pt x="1967132" y="2537107"/>
                </a:cubicBezTo>
                <a:cubicBezTo>
                  <a:pt x="1966739" y="2544604"/>
                  <a:pt x="1973055" y="2548694"/>
                  <a:pt x="1986080" y="2549377"/>
                </a:cubicBezTo>
                <a:cubicBezTo>
                  <a:pt x="1985224" y="2544947"/>
                  <a:pt x="1987526" y="2542561"/>
                  <a:pt x="1992986" y="2542221"/>
                </a:cubicBezTo>
                <a:lnTo>
                  <a:pt x="2001071" y="2512575"/>
                </a:lnTo>
                <a:close/>
                <a:moveTo>
                  <a:pt x="2172416" y="2418170"/>
                </a:moveTo>
                <a:lnTo>
                  <a:pt x="2150207" y="2433443"/>
                </a:lnTo>
                <a:lnTo>
                  <a:pt x="2138883" y="2427001"/>
                </a:lnTo>
                <a:lnTo>
                  <a:pt x="2119574" y="2453594"/>
                </a:lnTo>
                <a:cubicBezTo>
                  <a:pt x="2113067" y="2460928"/>
                  <a:pt x="2106982" y="2466051"/>
                  <a:pt x="2101319" y="2468965"/>
                </a:cubicBezTo>
                <a:lnTo>
                  <a:pt x="2069345" y="2456013"/>
                </a:lnTo>
                <a:cubicBezTo>
                  <a:pt x="2065954" y="2463586"/>
                  <a:pt x="2061736" y="2471352"/>
                  <a:pt x="2056692" y="2479312"/>
                </a:cubicBezTo>
                <a:cubicBezTo>
                  <a:pt x="2051650" y="2487269"/>
                  <a:pt x="2044226" y="2493928"/>
                  <a:pt x="2034420" y="2499286"/>
                </a:cubicBezTo>
                <a:lnTo>
                  <a:pt x="2066790" y="2504743"/>
                </a:lnTo>
                <a:lnTo>
                  <a:pt x="2092250" y="2517354"/>
                </a:lnTo>
                <a:lnTo>
                  <a:pt x="2100140" y="2491457"/>
                </a:lnTo>
                <a:cubicBezTo>
                  <a:pt x="2110352" y="2486119"/>
                  <a:pt x="2120216" y="2479588"/>
                  <a:pt x="2129739" y="2471864"/>
                </a:cubicBezTo>
                <a:cubicBezTo>
                  <a:pt x="2139259" y="2464140"/>
                  <a:pt x="2147548" y="2456589"/>
                  <a:pt x="2154602" y="2449204"/>
                </a:cubicBezTo>
                <a:cubicBezTo>
                  <a:pt x="2154467" y="2441366"/>
                  <a:pt x="2156752" y="2434126"/>
                  <a:pt x="2161455" y="2427481"/>
                </a:cubicBezTo>
                <a:close/>
                <a:moveTo>
                  <a:pt x="2180812" y="2360568"/>
                </a:moveTo>
                <a:lnTo>
                  <a:pt x="2165043" y="2374575"/>
                </a:lnTo>
                <a:lnTo>
                  <a:pt x="2161968" y="2382859"/>
                </a:lnTo>
                <a:lnTo>
                  <a:pt x="2185366" y="2409264"/>
                </a:lnTo>
                <a:lnTo>
                  <a:pt x="2185293" y="2409314"/>
                </a:lnTo>
                <a:lnTo>
                  <a:pt x="2193684" y="2409236"/>
                </a:lnTo>
                <a:lnTo>
                  <a:pt x="2193845" y="2384108"/>
                </a:lnTo>
                <a:close/>
                <a:moveTo>
                  <a:pt x="2253641" y="2304043"/>
                </a:moveTo>
                <a:cubicBezTo>
                  <a:pt x="2256521" y="2306229"/>
                  <a:pt x="2256981" y="2307820"/>
                  <a:pt x="2255023" y="2308814"/>
                </a:cubicBezTo>
                <a:cubicBezTo>
                  <a:pt x="2253068" y="2309807"/>
                  <a:pt x="2250371" y="2309353"/>
                  <a:pt x="2246932" y="2307450"/>
                </a:cubicBezTo>
                <a:lnTo>
                  <a:pt x="2236650" y="2318104"/>
                </a:lnTo>
                <a:lnTo>
                  <a:pt x="2259630" y="2316578"/>
                </a:lnTo>
                <a:lnTo>
                  <a:pt x="2257472" y="2305139"/>
                </a:lnTo>
                <a:close/>
                <a:moveTo>
                  <a:pt x="2142695" y="2175285"/>
                </a:moveTo>
                <a:lnTo>
                  <a:pt x="2146389" y="2180502"/>
                </a:lnTo>
                <a:lnTo>
                  <a:pt x="2147960" y="2177314"/>
                </a:lnTo>
                <a:close/>
                <a:moveTo>
                  <a:pt x="2171739" y="2023014"/>
                </a:moveTo>
                <a:cubicBezTo>
                  <a:pt x="2170484" y="2019162"/>
                  <a:pt x="2167929" y="2019171"/>
                  <a:pt x="2164070" y="2023041"/>
                </a:cubicBezTo>
                <a:cubicBezTo>
                  <a:pt x="2160213" y="2026912"/>
                  <a:pt x="2157543" y="2031105"/>
                  <a:pt x="2156063" y="2035619"/>
                </a:cubicBezTo>
                <a:lnTo>
                  <a:pt x="2147092" y="2083759"/>
                </a:lnTo>
                <a:cubicBezTo>
                  <a:pt x="2154379" y="2094866"/>
                  <a:pt x="2162379" y="2106171"/>
                  <a:pt x="2171092" y="2117665"/>
                </a:cubicBezTo>
                <a:lnTo>
                  <a:pt x="2190177" y="2132209"/>
                </a:lnTo>
                <a:lnTo>
                  <a:pt x="2197555" y="2128194"/>
                </a:lnTo>
                <a:cubicBezTo>
                  <a:pt x="2197271" y="2115415"/>
                  <a:pt x="2199605" y="2107236"/>
                  <a:pt x="2204554" y="2103658"/>
                </a:cubicBezTo>
                <a:lnTo>
                  <a:pt x="2206888" y="2103073"/>
                </a:lnTo>
                <a:lnTo>
                  <a:pt x="2206194" y="2102092"/>
                </a:lnTo>
                <a:lnTo>
                  <a:pt x="2202889" y="2101752"/>
                </a:lnTo>
                <a:lnTo>
                  <a:pt x="2202736" y="2097206"/>
                </a:lnTo>
                <a:lnTo>
                  <a:pt x="2189409" y="2078379"/>
                </a:lnTo>
                <a:close/>
                <a:moveTo>
                  <a:pt x="2075646" y="1819945"/>
                </a:moveTo>
                <a:cubicBezTo>
                  <a:pt x="2072580" y="1819639"/>
                  <a:pt x="2066231" y="1821077"/>
                  <a:pt x="2056601" y="1824260"/>
                </a:cubicBezTo>
                <a:cubicBezTo>
                  <a:pt x="2046971" y="1827443"/>
                  <a:pt x="2041040" y="1831101"/>
                  <a:pt x="2038812" y="1835240"/>
                </a:cubicBezTo>
                <a:cubicBezTo>
                  <a:pt x="2038029" y="1839066"/>
                  <a:pt x="2038836" y="1841742"/>
                  <a:pt x="2041231" y="1843270"/>
                </a:cubicBezTo>
                <a:cubicBezTo>
                  <a:pt x="2043626" y="1844799"/>
                  <a:pt x="2045915" y="1845769"/>
                  <a:pt x="2048101" y="1846189"/>
                </a:cubicBezTo>
                <a:cubicBezTo>
                  <a:pt x="2052919" y="1861367"/>
                  <a:pt x="2060223" y="1877749"/>
                  <a:pt x="2070009" y="1895329"/>
                </a:cubicBezTo>
                <a:cubicBezTo>
                  <a:pt x="2079797" y="1912908"/>
                  <a:pt x="2089648" y="1923659"/>
                  <a:pt x="2099567" y="1927577"/>
                </a:cubicBezTo>
                <a:lnTo>
                  <a:pt x="2108085" y="1896173"/>
                </a:lnTo>
                <a:cubicBezTo>
                  <a:pt x="2098074" y="1885382"/>
                  <a:pt x="2089281" y="1873862"/>
                  <a:pt x="2081705" y="1861624"/>
                </a:cubicBezTo>
                <a:cubicBezTo>
                  <a:pt x="2074131" y="1849384"/>
                  <a:pt x="2072111" y="1835490"/>
                  <a:pt x="2075646" y="1819945"/>
                </a:cubicBezTo>
                <a:close/>
                <a:moveTo>
                  <a:pt x="2005921" y="1775744"/>
                </a:moveTo>
                <a:cubicBezTo>
                  <a:pt x="2006904" y="1788128"/>
                  <a:pt x="2010271" y="1796418"/>
                  <a:pt x="2016028" y="1800613"/>
                </a:cubicBezTo>
                <a:cubicBezTo>
                  <a:pt x="2021786" y="1804807"/>
                  <a:pt x="2027705" y="1807468"/>
                  <a:pt x="2033783" y="1808591"/>
                </a:cubicBezTo>
                <a:lnTo>
                  <a:pt x="2036367" y="1784001"/>
                </a:lnTo>
                <a:close/>
                <a:moveTo>
                  <a:pt x="1991288" y="1679059"/>
                </a:moveTo>
                <a:lnTo>
                  <a:pt x="1975611" y="1691664"/>
                </a:lnTo>
                <a:lnTo>
                  <a:pt x="1985216" y="1761699"/>
                </a:lnTo>
                <a:lnTo>
                  <a:pt x="2000438" y="1765828"/>
                </a:lnTo>
                <a:lnTo>
                  <a:pt x="2010633" y="1743307"/>
                </a:lnTo>
                <a:lnTo>
                  <a:pt x="1991604" y="1738146"/>
                </a:lnTo>
                <a:lnTo>
                  <a:pt x="2006510" y="1683188"/>
                </a:lnTo>
                <a:close/>
                <a:moveTo>
                  <a:pt x="1963424" y="1646212"/>
                </a:moveTo>
                <a:lnTo>
                  <a:pt x="1957035" y="1669769"/>
                </a:lnTo>
                <a:cubicBezTo>
                  <a:pt x="1958850" y="1670611"/>
                  <a:pt x="1960398" y="1672435"/>
                  <a:pt x="1961679" y="1675243"/>
                </a:cubicBezTo>
                <a:cubicBezTo>
                  <a:pt x="1962961" y="1678047"/>
                  <a:pt x="1964509" y="1679872"/>
                  <a:pt x="1966325" y="1680717"/>
                </a:cubicBezTo>
                <a:cubicBezTo>
                  <a:pt x="1970227" y="1666323"/>
                  <a:pt x="1969262" y="1654823"/>
                  <a:pt x="1963424" y="1646212"/>
                </a:cubicBezTo>
                <a:close/>
                <a:moveTo>
                  <a:pt x="1950015" y="1575146"/>
                </a:moveTo>
                <a:cubicBezTo>
                  <a:pt x="1946564" y="1572805"/>
                  <a:pt x="1942048" y="1574390"/>
                  <a:pt x="1936468" y="1579901"/>
                </a:cubicBezTo>
                <a:lnTo>
                  <a:pt x="1947886" y="1582997"/>
                </a:lnTo>
                <a:close/>
                <a:moveTo>
                  <a:pt x="1779621" y="1284492"/>
                </a:moveTo>
                <a:cubicBezTo>
                  <a:pt x="1775683" y="1283949"/>
                  <a:pt x="1771077" y="1285862"/>
                  <a:pt x="1765808" y="1290229"/>
                </a:cubicBezTo>
                <a:cubicBezTo>
                  <a:pt x="1760538" y="1294595"/>
                  <a:pt x="1755402" y="1298468"/>
                  <a:pt x="1750399" y="1301851"/>
                </a:cubicBezTo>
                <a:lnTo>
                  <a:pt x="1724074" y="1353716"/>
                </a:lnTo>
                <a:lnTo>
                  <a:pt x="1733361" y="1364663"/>
                </a:lnTo>
                <a:lnTo>
                  <a:pt x="1759232" y="1329537"/>
                </a:lnTo>
                <a:cubicBezTo>
                  <a:pt x="1765145" y="1330964"/>
                  <a:pt x="1769913" y="1334714"/>
                  <a:pt x="1773544" y="1340792"/>
                </a:cubicBezTo>
                <a:cubicBezTo>
                  <a:pt x="1777173" y="1346870"/>
                  <a:pt x="1778444" y="1355992"/>
                  <a:pt x="1777354" y="1368167"/>
                </a:cubicBezTo>
                <a:cubicBezTo>
                  <a:pt x="1790453" y="1372598"/>
                  <a:pt x="1803685" y="1376537"/>
                  <a:pt x="1817048" y="1379985"/>
                </a:cubicBezTo>
                <a:cubicBezTo>
                  <a:pt x="1830413" y="1383437"/>
                  <a:pt x="1845240" y="1381486"/>
                  <a:pt x="1861534" y="1374141"/>
                </a:cubicBezTo>
                <a:lnTo>
                  <a:pt x="1829095" y="1297910"/>
                </a:lnTo>
                <a:cubicBezTo>
                  <a:pt x="1812784" y="1310343"/>
                  <a:pt x="1796701" y="1314410"/>
                  <a:pt x="1780843" y="1310109"/>
                </a:cubicBezTo>
                <a:cubicBezTo>
                  <a:pt x="1782199" y="1305737"/>
                  <a:pt x="1783214" y="1300745"/>
                  <a:pt x="1783885" y="1295131"/>
                </a:cubicBezTo>
                <a:cubicBezTo>
                  <a:pt x="1784556" y="1289519"/>
                  <a:pt x="1783136" y="1285971"/>
                  <a:pt x="1779621" y="1284492"/>
                </a:cubicBezTo>
                <a:close/>
                <a:moveTo>
                  <a:pt x="3471316" y="1016679"/>
                </a:moveTo>
                <a:lnTo>
                  <a:pt x="3444013" y="1024534"/>
                </a:lnTo>
                <a:cubicBezTo>
                  <a:pt x="3442714" y="1033705"/>
                  <a:pt x="3438999" y="1042282"/>
                  <a:pt x="3432868" y="1050262"/>
                </a:cubicBezTo>
                <a:cubicBezTo>
                  <a:pt x="3426734" y="1058241"/>
                  <a:pt x="3423019" y="1066816"/>
                  <a:pt x="3421723" y="1075988"/>
                </a:cubicBezTo>
                <a:cubicBezTo>
                  <a:pt x="3443349" y="1076106"/>
                  <a:pt x="3455897" y="1070341"/>
                  <a:pt x="3459365" y="1058698"/>
                </a:cubicBezTo>
                <a:cubicBezTo>
                  <a:pt x="3462834" y="1047055"/>
                  <a:pt x="3464228" y="1036009"/>
                  <a:pt x="3463550" y="1025558"/>
                </a:cubicBezTo>
                <a:lnTo>
                  <a:pt x="3479410" y="1024988"/>
                </a:lnTo>
                <a:lnTo>
                  <a:pt x="3480859" y="1025732"/>
                </a:lnTo>
                <a:lnTo>
                  <a:pt x="3485602" y="1024765"/>
                </a:lnTo>
                <a:lnTo>
                  <a:pt x="3492348" y="1024522"/>
                </a:lnTo>
                <a:lnTo>
                  <a:pt x="3492309" y="1023397"/>
                </a:lnTo>
                <a:lnTo>
                  <a:pt x="3485602" y="1024765"/>
                </a:lnTo>
                <a:lnTo>
                  <a:pt x="3479410" y="1024988"/>
                </a:lnTo>
                <a:lnTo>
                  <a:pt x="3470425" y="1020370"/>
                </a:lnTo>
                <a:close/>
                <a:moveTo>
                  <a:pt x="1536874" y="763491"/>
                </a:moveTo>
                <a:lnTo>
                  <a:pt x="1498365" y="769904"/>
                </a:lnTo>
                <a:cubicBezTo>
                  <a:pt x="1507572" y="776439"/>
                  <a:pt x="1515343" y="787329"/>
                  <a:pt x="1521679" y="802569"/>
                </a:cubicBezTo>
                <a:cubicBezTo>
                  <a:pt x="1528017" y="817806"/>
                  <a:pt x="1528368" y="837219"/>
                  <a:pt x="1522738" y="860805"/>
                </a:cubicBezTo>
                <a:cubicBezTo>
                  <a:pt x="1531828" y="864322"/>
                  <a:pt x="1539643" y="870656"/>
                  <a:pt x="1546185" y="879807"/>
                </a:cubicBezTo>
                <a:cubicBezTo>
                  <a:pt x="1552726" y="888955"/>
                  <a:pt x="1560540" y="895289"/>
                  <a:pt x="1569629" y="898810"/>
                </a:cubicBezTo>
                <a:cubicBezTo>
                  <a:pt x="1575653" y="872520"/>
                  <a:pt x="1573144" y="856038"/>
                  <a:pt x="1562103" y="849355"/>
                </a:cubicBezTo>
                <a:cubicBezTo>
                  <a:pt x="1551064" y="842673"/>
                  <a:pt x="1540071" y="838639"/>
                  <a:pt x="1529127" y="837249"/>
                </a:cubicBezTo>
                <a:cubicBezTo>
                  <a:pt x="1532455" y="824982"/>
                  <a:pt x="1534963" y="811964"/>
                  <a:pt x="1536654" y="798203"/>
                </a:cubicBezTo>
                <a:cubicBezTo>
                  <a:pt x="1538343" y="784436"/>
                  <a:pt x="1538418" y="772865"/>
                  <a:pt x="1536874" y="763491"/>
                </a:cubicBezTo>
                <a:close/>
                <a:moveTo>
                  <a:pt x="3742297" y="739551"/>
                </a:moveTo>
                <a:lnTo>
                  <a:pt x="3734015" y="772946"/>
                </a:lnTo>
                <a:lnTo>
                  <a:pt x="3739349" y="795780"/>
                </a:lnTo>
                <a:lnTo>
                  <a:pt x="3769169" y="780638"/>
                </a:lnTo>
                <a:lnTo>
                  <a:pt x="3770386" y="778523"/>
                </a:lnTo>
                <a:lnTo>
                  <a:pt x="3797353" y="764829"/>
                </a:lnTo>
                <a:lnTo>
                  <a:pt x="3768347" y="740917"/>
                </a:lnTo>
                <a:close/>
                <a:moveTo>
                  <a:pt x="1493019" y="684164"/>
                </a:moveTo>
                <a:cubicBezTo>
                  <a:pt x="1490675" y="683704"/>
                  <a:pt x="1487219" y="684525"/>
                  <a:pt x="1482650" y="686621"/>
                </a:cubicBezTo>
                <a:cubicBezTo>
                  <a:pt x="1478080" y="688718"/>
                  <a:pt x="1475042" y="691758"/>
                  <a:pt x="1473538" y="695737"/>
                </a:cubicBezTo>
                <a:cubicBezTo>
                  <a:pt x="1471735" y="703327"/>
                  <a:pt x="1471920" y="708295"/>
                  <a:pt x="1474091" y="710641"/>
                </a:cubicBezTo>
                <a:cubicBezTo>
                  <a:pt x="1476264" y="712985"/>
                  <a:pt x="1478467" y="714285"/>
                  <a:pt x="1480696" y="714540"/>
                </a:cubicBezTo>
                <a:close/>
                <a:moveTo>
                  <a:pt x="3704444" y="666059"/>
                </a:moveTo>
                <a:cubicBezTo>
                  <a:pt x="3701776" y="680642"/>
                  <a:pt x="3693456" y="693988"/>
                  <a:pt x="3679487" y="706098"/>
                </a:cubicBezTo>
                <a:cubicBezTo>
                  <a:pt x="3665518" y="718208"/>
                  <a:pt x="3657199" y="731556"/>
                  <a:pt x="3654531" y="746137"/>
                </a:cubicBezTo>
                <a:lnTo>
                  <a:pt x="3629856" y="718530"/>
                </a:lnTo>
                <a:lnTo>
                  <a:pt x="3637941" y="688884"/>
                </a:lnTo>
                <a:cubicBezTo>
                  <a:pt x="3654144" y="688637"/>
                  <a:pt x="3662786" y="684705"/>
                  <a:pt x="3663864" y="677088"/>
                </a:cubicBezTo>
                <a:cubicBezTo>
                  <a:pt x="3664944" y="669469"/>
                  <a:pt x="3678472" y="665793"/>
                  <a:pt x="3704444" y="666059"/>
                </a:cubicBezTo>
                <a:close/>
                <a:moveTo>
                  <a:pt x="3831484" y="657773"/>
                </a:moveTo>
                <a:cubicBezTo>
                  <a:pt x="3823656" y="661749"/>
                  <a:pt x="3818987" y="667767"/>
                  <a:pt x="3817476" y="675834"/>
                </a:cubicBezTo>
                <a:lnTo>
                  <a:pt x="3823989" y="676175"/>
                </a:lnTo>
                <a:cubicBezTo>
                  <a:pt x="3827297" y="672746"/>
                  <a:pt x="3829362" y="669722"/>
                  <a:pt x="3830176" y="667101"/>
                </a:cubicBezTo>
                <a:cubicBezTo>
                  <a:pt x="3830996" y="664480"/>
                  <a:pt x="3831432" y="661373"/>
                  <a:pt x="3831484" y="657773"/>
                </a:cubicBezTo>
                <a:close/>
                <a:moveTo>
                  <a:pt x="3943381" y="641086"/>
                </a:moveTo>
                <a:lnTo>
                  <a:pt x="3904109" y="642787"/>
                </a:lnTo>
                <a:cubicBezTo>
                  <a:pt x="3896558" y="651866"/>
                  <a:pt x="3888968" y="661649"/>
                  <a:pt x="3881343" y="672134"/>
                </a:cubicBezTo>
                <a:cubicBezTo>
                  <a:pt x="3873719" y="682618"/>
                  <a:pt x="3869337" y="693510"/>
                  <a:pt x="3868202" y="704805"/>
                </a:cubicBezTo>
                <a:cubicBezTo>
                  <a:pt x="3861412" y="712358"/>
                  <a:pt x="3854176" y="720592"/>
                  <a:pt x="3846499" y="729509"/>
                </a:cubicBezTo>
                <a:cubicBezTo>
                  <a:pt x="3838821" y="738424"/>
                  <a:pt x="3830005" y="745638"/>
                  <a:pt x="3820058" y="751146"/>
                </a:cubicBezTo>
                <a:lnTo>
                  <a:pt x="3823901" y="751348"/>
                </a:lnTo>
                <a:lnTo>
                  <a:pt x="3857607" y="734230"/>
                </a:lnTo>
                <a:lnTo>
                  <a:pt x="3875720" y="731814"/>
                </a:lnTo>
                <a:lnTo>
                  <a:pt x="3887153" y="717075"/>
                </a:lnTo>
                <a:lnTo>
                  <a:pt x="3899247" y="701479"/>
                </a:lnTo>
                <a:lnTo>
                  <a:pt x="3898980" y="698341"/>
                </a:lnTo>
                <a:lnTo>
                  <a:pt x="3902527" y="697251"/>
                </a:lnTo>
                <a:lnTo>
                  <a:pt x="3915169" y="680956"/>
                </a:lnTo>
                <a:lnTo>
                  <a:pt x="3955816" y="653015"/>
                </a:lnTo>
                <a:cubicBezTo>
                  <a:pt x="3958641" y="651048"/>
                  <a:pt x="3958221" y="648677"/>
                  <a:pt x="3954558" y="645900"/>
                </a:cubicBezTo>
                <a:cubicBezTo>
                  <a:pt x="3950892" y="643125"/>
                  <a:pt x="3947167" y="641519"/>
                  <a:pt x="3943381" y="641086"/>
                </a:cubicBezTo>
                <a:close/>
                <a:moveTo>
                  <a:pt x="2114807" y="515654"/>
                </a:moveTo>
                <a:cubicBezTo>
                  <a:pt x="2116128" y="525846"/>
                  <a:pt x="2118513" y="532112"/>
                  <a:pt x="2121964" y="534453"/>
                </a:cubicBezTo>
                <a:lnTo>
                  <a:pt x="2125770" y="535485"/>
                </a:lnTo>
                <a:close/>
                <a:moveTo>
                  <a:pt x="4081891" y="490475"/>
                </a:moveTo>
                <a:cubicBezTo>
                  <a:pt x="4078759" y="490546"/>
                  <a:pt x="4076788" y="491853"/>
                  <a:pt x="4075974" y="494394"/>
                </a:cubicBezTo>
                <a:cubicBezTo>
                  <a:pt x="4075159" y="496936"/>
                  <a:pt x="4074765" y="499264"/>
                  <a:pt x="4074790" y="501381"/>
                </a:cubicBezTo>
                <a:cubicBezTo>
                  <a:pt x="4063640" y="509018"/>
                  <a:pt x="4051949" y="519212"/>
                  <a:pt x="4039715" y="531961"/>
                </a:cubicBezTo>
                <a:cubicBezTo>
                  <a:pt x="4027485" y="544711"/>
                  <a:pt x="4020627" y="556097"/>
                  <a:pt x="4019151" y="566122"/>
                </a:cubicBezTo>
                <a:lnTo>
                  <a:pt x="4045201" y="567489"/>
                </a:lnTo>
                <a:cubicBezTo>
                  <a:pt x="4052064" y="555945"/>
                  <a:pt x="4059695" y="545381"/>
                  <a:pt x="4068086" y="535798"/>
                </a:cubicBezTo>
                <a:cubicBezTo>
                  <a:pt x="4076482" y="526215"/>
                  <a:pt x="4087072" y="521445"/>
                  <a:pt x="4099858" y="521489"/>
                </a:cubicBezTo>
                <a:cubicBezTo>
                  <a:pt x="4099603" y="518578"/>
                  <a:pt x="4097448" y="512982"/>
                  <a:pt x="4093392" y="504704"/>
                </a:cubicBezTo>
                <a:cubicBezTo>
                  <a:pt x="4089335" y="496427"/>
                  <a:pt x="4085504" y="491683"/>
                  <a:pt x="4081891" y="490475"/>
                </a:cubicBezTo>
                <a:close/>
                <a:moveTo>
                  <a:pt x="1224762" y="468114"/>
                </a:moveTo>
                <a:cubicBezTo>
                  <a:pt x="1239046" y="474449"/>
                  <a:pt x="1250518" y="487393"/>
                  <a:pt x="1259173" y="506948"/>
                </a:cubicBezTo>
                <a:cubicBezTo>
                  <a:pt x="1267828" y="526506"/>
                  <a:pt x="1279299" y="539450"/>
                  <a:pt x="1293583" y="545785"/>
                </a:cubicBezTo>
                <a:lnTo>
                  <a:pt x="1258424" y="569963"/>
                </a:lnTo>
                <a:lnTo>
                  <a:pt x="1230108" y="553854"/>
                </a:lnTo>
                <a:cubicBezTo>
                  <a:pt x="1234277" y="534090"/>
                  <a:pt x="1232588" y="522743"/>
                  <a:pt x="1225040" y="519817"/>
                </a:cubicBezTo>
                <a:cubicBezTo>
                  <a:pt x="1217492" y="516891"/>
                  <a:pt x="1217399" y="499659"/>
                  <a:pt x="1224762" y="468114"/>
                </a:cubicBezTo>
                <a:close/>
                <a:moveTo>
                  <a:pt x="1635148" y="461416"/>
                </a:moveTo>
                <a:cubicBezTo>
                  <a:pt x="1642249" y="488279"/>
                  <a:pt x="1650859" y="512388"/>
                  <a:pt x="1660984" y="533749"/>
                </a:cubicBezTo>
                <a:cubicBezTo>
                  <a:pt x="1671106" y="555110"/>
                  <a:pt x="1681735" y="575552"/>
                  <a:pt x="1692868" y="595077"/>
                </a:cubicBezTo>
                <a:cubicBezTo>
                  <a:pt x="1695686" y="595668"/>
                  <a:pt x="1701046" y="595364"/>
                  <a:pt x="1708944" y="594170"/>
                </a:cubicBezTo>
                <a:cubicBezTo>
                  <a:pt x="1716844" y="592974"/>
                  <a:pt x="1721785" y="590453"/>
                  <a:pt x="1723766" y="586600"/>
                </a:cubicBezTo>
                <a:cubicBezTo>
                  <a:pt x="1725252" y="578927"/>
                  <a:pt x="1723800" y="573613"/>
                  <a:pt x="1719406" y="570667"/>
                </a:cubicBezTo>
                <a:cubicBezTo>
                  <a:pt x="1715011" y="567721"/>
                  <a:pt x="1711543" y="566074"/>
                  <a:pt x="1708996" y="565736"/>
                </a:cubicBezTo>
                <a:cubicBezTo>
                  <a:pt x="1699491" y="562808"/>
                  <a:pt x="1692506" y="555292"/>
                  <a:pt x="1688042" y="543196"/>
                </a:cubicBezTo>
                <a:cubicBezTo>
                  <a:pt x="1683579" y="531097"/>
                  <a:pt x="1681577" y="516506"/>
                  <a:pt x="1682039" y="499424"/>
                </a:cubicBezTo>
                <a:cubicBezTo>
                  <a:pt x="1672950" y="495903"/>
                  <a:pt x="1665136" y="489570"/>
                  <a:pt x="1658595" y="480419"/>
                </a:cubicBezTo>
                <a:cubicBezTo>
                  <a:pt x="1652053" y="471271"/>
                  <a:pt x="1644238" y="464937"/>
                  <a:pt x="1635148" y="461416"/>
                </a:cubicBezTo>
                <a:close/>
                <a:moveTo>
                  <a:pt x="4123329" y="447541"/>
                </a:moveTo>
                <a:cubicBezTo>
                  <a:pt x="4113758" y="451034"/>
                  <a:pt x="4107787" y="455888"/>
                  <a:pt x="4105421" y="462108"/>
                </a:cubicBezTo>
                <a:cubicBezTo>
                  <a:pt x="4103055" y="468326"/>
                  <a:pt x="4101920" y="474376"/>
                  <a:pt x="4102020" y="480254"/>
                </a:cubicBezTo>
                <a:lnTo>
                  <a:pt x="4121757" y="477530"/>
                </a:lnTo>
                <a:close/>
                <a:moveTo>
                  <a:pt x="4184497" y="401883"/>
                </a:moveTo>
                <a:lnTo>
                  <a:pt x="4131020" y="425392"/>
                </a:lnTo>
                <a:lnTo>
                  <a:pt x="4130235" y="440385"/>
                </a:lnTo>
                <a:lnTo>
                  <a:pt x="4149576" y="445159"/>
                </a:lnTo>
                <a:lnTo>
                  <a:pt x="4150558" y="426416"/>
                </a:lnTo>
                <a:lnTo>
                  <a:pt x="4196148" y="428806"/>
                </a:lnTo>
                <a:lnTo>
                  <a:pt x="4196934" y="413812"/>
                </a:lnTo>
                <a:close/>
                <a:moveTo>
                  <a:pt x="2064698" y="384058"/>
                </a:moveTo>
                <a:lnTo>
                  <a:pt x="2060439" y="399760"/>
                </a:lnTo>
                <a:cubicBezTo>
                  <a:pt x="2055951" y="415051"/>
                  <a:pt x="2053746" y="425691"/>
                  <a:pt x="2053826" y="431681"/>
                </a:cubicBezTo>
                <a:cubicBezTo>
                  <a:pt x="2053901" y="437674"/>
                  <a:pt x="2057632" y="441495"/>
                  <a:pt x="2065015" y="443145"/>
                </a:cubicBezTo>
                <a:lnTo>
                  <a:pt x="2088305" y="432604"/>
                </a:lnTo>
                <a:lnTo>
                  <a:pt x="2076116" y="387155"/>
                </a:lnTo>
                <a:close/>
                <a:moveTo>
                  <a:pt x="4198703" y="380074"/>
                </a:moveTo>
                <a:cubicBezTo>
                  <a:pt x="4198334" y="381935"/>
                  <a:pt x="4197150" y="383751"/>
                  <a:pt x="4195150" y="385526"/>
                </a:cubicBezTo>
                <a:cubicBezTo>
                  <a:pt x="4193155" y="387301"/>
                  <a:pt x="4191971" y="389118"/>
                  <a:pt x="4191600" y="390979"/>
                </a:cubicBezTo>
                <a:cubicBezTo>
                  <a:pt x="4203540" y="391604"/>
                  <a:pt x="4212419" y="388313"/>
                  <a:pt x="4218243" y="381099"/>
                </a:cubicBezTo>
                <a:close/>
                <a:moveTo>
                  <a:pt x="4265994" y="342256"/>
                </a:moveTo>
                <a:lnTo>
                  <a:pt x="4265404" y="353501"/>
                </a:lnTo>
                <a:lnTo>
                  <a:pt x="4271917" y="353843"/>
                </a:lnTo>
                <a:cubicBezTo>
                  <a:pt x="4273199" y="350151"/>
                  <a:pt x="4271224" y="346289"/>
                  <a:pt x="4265994" y="342256"/>
                </a:cubicBezTo>
                <a:close/>
                <a:moveTo>
                  <a:pt x="1613810" y="329198"/>
                </a:moveTo>
                <a:cubicBezTo>
                  <a:pt x="1611163" y="331114"/>
                  <a:pt x="1606490" y="341434"/>
                  <a:pt x="1599794" y="360164"/>
                </a:cubicBezTo>
                <a:cubicBezTo>
                  <a:pt x="1593097" y="378893"/>
                  <a:pt x="1588842" y="391437"/>
                  <a:pt x="1587033" y="397794"/>
                </a:cubicBezTo>
                <a:lnTo>
                  <a:pt x="1593286" y="450062"/>
                </a:lnTo>
                <a:cubicBezTo>
                  <a:pt x="1596911" y="438579"/>
                  <a:pt x="1601983" y="431172"/>
                  <a:pt x="1608503" y="427851"/>
                </a:cubicBezTo>
                <a:cubicBezTo>
                  <a:pt x="1615023" y="424527"/>
                  <a:pt x="1620401" y="423525"/>
                  <a:pt x="1624638" y="424851"/>
                </a:cubicBezTo>
                <a:lnTo>
                  <a:pt x="1633473" y="452534"/>
                </a:lnTo>
                <a:cubicBezTo>
                  <a:pt x="1639544" y="428894"/>
                  <a:pt x="1640211" y="410110"/>
                  <a:pt x="1635478" y="396183"/>
                </a:cubicBezTo>
                <a:cubicBezTo>
                  <a:pt x="1630743" y="382256"/>
                  <a:pt x="1622509" y="373701"/>
                  <a:pt x="1610774" y="370519"/>
                </a:cubicBezTo>
                <a:lnTo>
                  <a:pt x="1606969" y="369486"/>
                </a:lnTo>
                <a:cubicBezTo>
                  <a:pt x="1607491" y="367870"/>
                  <a:pt x="1609108" y="361285"/>
                  <a:pt x="1611818" y="349730"/>
                </a:cubicBezTo>
                <a:cubicBezTo>
                  <a:pt x="1614527" y="338171"/>
                  <a:pt x="1615190" y="331327"/>
                  <a:pt x="1613810" y="329198"/>
                </a:cubicBezTo>
                <a:close/>
                <a:moveTo>
                  <a:pt x="5130995" y="286117"/>
                </a:moveTo>
                <a:cubicBezTo>
                  <a:pt x="5123199" y="289467"/>
                  <a:pt x="5118661" y="292987"/>
                  <a:pt x="5117379" y="296679"/>
                </a:cubicBezTo>
                <a:lnTo>
                  <a:pt x="5117182" y="300428"/>
                </a:lnTo>
                <a:close/>
                <a:moveTo>
                  <a:pt x="5213276" y="211493"/>
                </a:moveTo>
                <a:cubicBezTo>
                  <a:pt x="5200537" y="210512"/>
                  <a:pt x="5191821" y="210682"/>
                  <a:pt x="5187126" y="212003"/>
                </a:cubicBezTo>
                <a:cubicBezTo>
                  <a:pt x="5182431" y="213322"/>
                  <a:pt x="5180029" y="217582"/>
                  <a:pt x="5179925" y="224779"/>
                </a:cubicBezTo>
                <a:lnTo>
                  <a:pt x="5191969" y="244208"/>
                </a:lnTo>
                <a:lnTo>
                  <a:pt x="5225711" y="223423"/>
                </a:lnTo>
                <a:lnTo>
                  <a:pt x="5226301" y="212176"/>
                </a:lnTo>
                <a:close/>
                <a:moveTo>
                  <a:pt x="1505847" y="139763"/>
                </a:moveTo>
                <a:cubicBezTo>
                  <a:pt x="1503796" y="138858"/>
                  <a:pt x="1501241" y="138867"/>
                  <a:pt x="1498180" y="139791"/>
                </a:cubicBezTo>
                <a:cubicBezTo>
                  <a:pt x="1495119" y="140719"/>
                  <a:pt x="1492449" y="144911"/>
                  <a:pt x="1490172" y="152369"/>
                </a:cubicBezTo>
                <a:lnTo>
                  <a:pt x="1485912" y="168075"/>
                </a:lnTo>
                <a:cubicBezTo>
                  <a:pt x="1489807" y="168778"/>
                  <a:pt x="1493549" y="166281"/>
                  <a:pt x="1497137" y="160580"/>
                </a:cubicBezTo>
                <a:cubicBezTo>
                  <a:pt x="1500725" y="154882"/>
                  <a:pt x="1503629" y="147944"/>
                  <a:pt x="1505847" y="139763"/>
                </a:cubicBezTo>
                <a:close/>
                <a:moveTo>
                  <a:pt x="1923846" y="135130"/>
                </a:moveTo>
                <a:cubicBezTo>
                  <a:pt x="1914966" y="137113"/>
                  <a:pt x="1906581" y="142918"/>
                  <a:pt x="1898694" y="152543"/>
                </a:cubicBezTo>
                <a:cubicBezTo>
                  <a:pt x="1890805" y="162168"/>
                  <a:pt x="1884629" y="174894"/>
                  <a:pt x="1880168" y="190718"/>
                </a:cubicBezTo>
                <a:cubicBezTo>
                  <a:pt x="1889684" y="202077"/>
                  <a:pt x="1904112" y="217931"/>
                  <a:pt x="1923447" y="238278"/>
                </a:cubicBezTo>
                <a:cubicBezTo>
                  <a:pt x="1942783" y="258625"/>
                  <a:pt x="1954242" y="277888"/>
                  <a:pt x="1957822" y="296070"/>
                </a:cubicBezTo>
                <a:lnTo>
                  <a:pt x="1995563" y="247301"/>
                </a:lnTo>
                <a:cubicBezTo>
                  <a:pt x="1974625" y="206503"/>
                  <a:pt x="1950718" y="169114"/>
                  <a:pt x="1923846" y="135130"/>
                </a:cubicBezTo>
                <a:close/>
                <a:moveTo>
                  <a:pt x="4409418" y="97931"/>
                </a:moveTo>
                <a:lnTo>
                  <a:pt x="4402314" y="108833"/>
                </a:lnTo>
                <a:lnTo>
                  <a:pt x="4434093" y="125536"/>
                </a:lnTo>
                <a:cubicBezTo>
                  <a:pt x="4433925" y="131323"/>
                  <a:pt x="4431749" y="136532"/>
                  <a:pt x="4427560" y="141168"/>
                </a:cubicBezTo>
                <a:cubicBezTo>
                  <a:pt x="4423371" y="145804"/>
                  <a:pt x="4416408" y="148885"/>
                  <a:pt x="4406666" y="150410"/>
                </a:cubicBezTo>
                <a:cubicBezTo>
                  <a:pt x="4405299" y="163495"/>
                  <a:pt x="4404341" y="176601"/>
                  <a:pt x="4403790" y="189727"/>
                </a:cubicBezTo>
                <a:cubicBezTo>
                  <a:pt x="4403236" y="202855"/>
                  <a:pt x="4407162" y="216216"/>
                  <a:pt x="4415563" y="229813"/>
                </a:cubicBezTo>
                <a:lnTo>
                  <a:pt x="4470223" y="183813"/>
                </a:lnTo>
                <a:cubicBezTo>
                  <a:pt x="4457820" y="171259"/>
                  <a:pt x="4452028" y="157173"/>
                  <a:pt x="4452847" y="141554"/>
                </a:cubicBezTo>
                <a:cubicBezTo>
                  <a:pt x="4456501" y="141901"/>
                  <a:pt x="4460587" y="141804"/>
                  <a:pt x="4465106" y="141257"/>
                </a:cubicBezTo>
                <a:cubicBezTo>
                  <a:pt x="4469625" y="140712"/>
                  <a:pt x="4472183" y="138653"/>
                  <a:pt x="4472778" y="135082"/>
                </a:cubicBezTo>
                <a:cubicBezTo>
                  <a:pt x="4472568" y="131312"/>
                  <a:pt x="4470321" y="127435"/>
                  <a:pt x="4466039" y="123452"/>
                </a:cubicBezTo>
                <a:cubicBezTo>
                  <a:pt x="4461758" y="119469"/>
                  <a:pt x="4457884" y="115506"/>
                  <a:pt x="4454419" y="111567"/>
                </a:cubicBezTo>
                <a:close/>
                <a:moveTo>
                  <a:pt x="1859737" y="25027"/>
                </a:moveTo>
                <a:cubicBezTo>
                  <a:pt x="1855250" y="25565"/>
                  <a:pt x="1848662" y="32909"/>
                  <a:pt x="1839973" y="47059"/>
                </a:cubicBezTo>
                <a:cubicBezTo>
                  <a:pt x="1831283" y="61211"/>
                  <a:pt x="1824580" y="72739"/>
                  <a:pt x="1819868" y="81643"/>
                </a:cubicBezTo>
                <a:lnTo>
                  <a:pt x="1843018" y="146927"/>
                </a:lnTo>
                <a:lnTo>
                  <a:pt x="1892176" y="101255"/>
                </a:lnTo>
                <a:lnTo>
                  <a:pt x="1855024" y="57463"/>
                </a:lnTo>
                <a:cubicBezTo>
                  <a:pt x="1855459" y="56176"/>
                  <a:pt x="1856719" y="50899"/>
                  <a:pt x="1858808" y="41633"/>
                </a:cubicBezTo>
                <a:cubicBezTo>
                  <a:pt x="1860896" y="32365"/>
                  <a:pt x="1861205" y="26830"/>
                  <a:pt x="1859737" y="25027"/>
                </a:cubicBezTo>
                <a:close/>
                <a:moveTo>
                  <a:pt x="5348418" y="565"/>
                </a:moveTo>
                <a:cubicBezTo>
                  <a:pt x="5341030" y="11767"/>
                  <a:pt x="5330902" y="28465"/>
                  <a:pt x="5318036" y="50657"/>
                </a:cubicBezTo>
                <a:cubicBezTo>
                  <a:pt x="5305172" y="72850"/>
                  <a:pt x="5291885" y="87501"/>
                  <a:pt x="5278178" y="94613"/>
                </a:cubicBezTo>
                <a:lnTo>
                  <a:pt x="5322591" y="119495"/>
                </a:lnTo>
                <a:cubicBezTo>
                  <a:pt x="5351267" y="91555"/>
                  <a:pt x="5376784" y="61567"/>
                  <a:pt x="5399145" y="29537"/>
                </a:cubicBezTo>
                <a:cubicBezTo>
                  <a:pt x="5396154" y="21705"/>
                  <a:pt x="5390240" y="15129"/>
                  <a:pt x="5381404" y="9811"/>
                </a:cubicBezTo>
                <a:cubicBezTo>
                  <a:pt x="5372567" y="4492"/>
                  <a:pt x="5361572" y="1410"/>
                  <a:pt x="5348418" y="565"/>
                </a:cubicBezTo>
                <a:close/>
                <a:moveTo>
                  <a:pt x="4556280" y="0"/>
                </a:moveTo>
                <a:lnTo>
                  <a:pt x="4598571" y="0"/>
                </a:lnTo>
                <a:lnTo>
                  <a:pt x="4597281" y="2531"/>
                </a:lnTo>
                <a:lnTo>
                  <a:pt x="4564716" y="824"/>
                </a:lnTo>
                <a:close/>
                <a:moveTo>
                  <a:pt x="1375454" y="0"/>
                </a:moveTo>
                <a:lnTo>
                  <a:pt x="2419412" y="0"/>
                </a:lnTo>
                <a:lnTo>
                  <a:pt x="2417778" y="16230"/>
                </a:lnTo>
                <a:cubicBezTo>
                  <a:pt x="2438151" y="46869"/>
                  <a:pt x="2457511" y="84080"/>
                  <a:pt x="2475853" y="127863"/>
                </a:cubicBezTo>
                <a:cubicBezTo>
                  <a:pt x="2494193" y="171646"/>
                  <a:pt x="2517166" y="199298"/>
                  <a:pt x="2544767" y="210825"/>
                </a:cubicBezTo>
                <a:cubicBezTo>
                  <a:pt x="2545306" y="216061"/>
                  <a:pt x="2545680" y="222837"/>
                  <a:pt x="2545895" y="231148"/>
                </a:cubicBezTo>
                <a:cubicBezTo>
                  <a:pt x="2546109" y="239461"/>
                  <a:pt x="2547968" y="244530"/>
                  <a:pt x="2551473" y="246359"/>
                </a:cubicBezTo>
                <a:cubicBezTo>
                  <a:pt x="2553563" y="245870"/>
                  <a:pt x="2555737" y="242245"/>
                  <a:pt x="2557996" y="235485"/>
                </a:cubicBezTo>
                <a:cubicBezTo>
                  <a:pt x="2560257" y="228721"/>
                  <a:pt x="2561480" y="224839"/>
                  <a:pt x="2561667" y="223838"/>
                </a:cubicBezTo>
                <a:lnTo>
                  <a:pt x="2589530" y="256680"/>
                </a:lnTo>
                <a:lnTo>
                  <a:pt x="2588623" y="290150"/>
                </a:lnTo>
                <a:cubicBezTo>
                  <a:pt x="2594909" y="308712"/>
                  <a:pt x="2605297" y="326279"/>
                  <a:pt x="2619781" y="342854"/>
                </a:cubicBezTo>
                <a:cubicBezTo>
                  <a:pt x="2634269" y="359427"/>
                  <a:pt x="2646671" y="373327"/>
                  <a:pt x="2656990" y="384555"/>
                </a:cubicBezTo>
                <a:cubicBezTo>
                  <a:pt x="2666072" y="382450"/>
                  <a:pt x="2672871" y="384997"/>
                  <a:pt x="2677389" y="392194"/>
                </a:cubicBezTo>
                <a:cubicBezTo>
                  <a:pt x="2681906" y="399389"/>
                  <a:pt x="2681706" y="412679"/>
                  <a:pt x="2676788" y="432067"/>
                </a:cubicBezTo>
                <a:lnTo>
                  <a:pt x="2697040" y="462847"/>
                </a:lnTo>
                <a:cubicBezTo>
                  <a:pt x="2700819" y="473705"/>
                  <a:pt x="2711915" y="488655"/>
                  <a:pt x="2730328" y="507700"/>
                </a:cubicBezTo>
                <a:lnTo>
                  <a:pt x="2751730" y="526115"/>
                </a:lnTo>
                <a:lnTo>
                  <a:pt x="2747477" y="491827"/>
                </a:lnTo>
                <a:cubicBezTo>
                  <a:pt x="2743013" y="464976"/>
                  <a:pt x="2736097" y="449053"/>
                  <a:pt x="2726728" y="444055"/>
                </a:cubicBezTo>
                <a:cubicBezTo>
                  <a:pt x="2725756" y="431321"/>
                  <a:pt x="2721948" y="421510"/>
                  <a:pt x="2715304" y="414615"/>
                </a:cubicBezTo>
                <a:cubicBezTo>
                  <a:pt x="2708663" y="407721"/>
                  <a:pt x="2701356" y="403282"/>
                  <a:pt x="2693384" y="401293"/>
                </a:cubicBezTo>
                <a:lnTo>
                  <a:pt x="2693067" y="342206"/>
                </a:lnTo>
                <a:cubicBezTo>
                  <a:pt x="2686918" y="340715"/>
                  <a:pt x="2680721" y="336573"/>
                  <a:pt x="2674474" y="329789"/>
                </a:cubicBezTo>
                <a:cubicBezTo>
                  <a:pt x="2668228" y="323003"/>
                  <a:pt x="2664579" y="313231"/>
                  <a:pt x="2663527" y="300479"/>
                </a:cubicBezTo>
                <a:lnTo>
                  <a:pt x="2633082" y="292221"/>
                </a:lnTo>
                <a:lnTo>
                  <a:pt x="2630183" y="257720"/>
                </a:lnTo>
                <a:cubicBezTo>
                  <a:pt x="2618828" y="253762"/>
                  <a:pt x="2609946" y="242571"/>
                  <a:pt x="2603537" y="224152"/>
                </a:cubicBezTo>
                <a:cubicBezTo>
                  <a:pt x="2597127" y="205729"/>
                  <a:pt x="2592810" y="185244"/>
                  <a:pt x="2590585" y="162690"/>
                </a:cubicBezTo>
                <a:cubicBezTo>
                  <a:pt x="2582802" y="143369"/>
                  <a:pt x="2574152" y="120653"/>
                  <a:pt x="2564637" y="94541"/>
                </a:cubicBezTo>
                <a:cubicBezTo>
                  <a:pt x="2555121" y="68432"/>
                  <a:pt x="2548487" y="42048"/>
                  <a:pt x="2544737" y="15392"/>
                </a:cubicBezTo>
                <a:cubicBezTo>
                  <a:pt x="2538658" y="14269"/>
                  <a:pt x="2532740" y="11612"/>
                  <a:pt x="2526984" y="7415"/>
                </a:cubicBezTo>
                <a:lnTo>
                  <a:pt x="2523969" y="0"/>
                </a:lnTo>
                <a:lnTo>
                  <a:pt x="2593200" y="1"/>
                </a:lnTo>
                <a:lnTo>
                  <a:pt x="2592989" y="3193"/>
                </a:lnTo>
                <a:cubicBezTo>
                  <a:pt x="2629384" y="15874"/>
                  <a:pt x="2667116" y="49989"/>
                  <a:pt x="2706186" y="105539"/>
                </a:cubicBezTo>
                <a:cubicBezTo>
                  <a:pt x="2745254" y="161092"/>
                  <a:pt x="2772791" y="217728"/>
                  <a:pt x="2788799" y="275452"/>
                </a:cubicBezTo>
                <a:cubicBezTo>
                  <a:pt x="2801536" y="279961"/>
                  <a:pt x="2812522" y="287155"/>
                  <a:pt x="2821761" y="297035"/>
                </a:cubicBezTo>
                <a:cubicBezTo>
                  <a:pt x="2830997" y="306917"/>
                  <a:pt x="2841983" y="314111"/>
                  <a:pt x="2854720" y="318621"/>
                </a:cubicBezTo>
                <a:cubicBezTo>
                  <a:pt x="2851807" y="330297"/>
                  <a:pt x="2851967" y="339123"/>
                  <a:pt x="2855200" y="345089"/>
                </a:cubicBezTo>
                <a:cubicBezTo>
                  <a:pt x="2858433" y="351059"/>
                  <a:pt x="2863046" y="354766"/>
                  <a:pt x="2869037" y="356219"/>
                </a:cubicBezTo>
                <a:cubicBezTo>
                  <a:pt x="2884141" y="361720"/>
                  <a:pt x="2891762" y="369406"/>
                  <a:pt x="2891892" y="379275"/>
                </a:cubicBezTo>
                <a:cubicBezTo>
                  <a:pt x="2892025" y="389145"/>
                  <a:pt x="2896790" y="396057"/>
                  <a:pt x="2906187" y="400010"/>
                </a:cubicBezTo>
                <a:lnTo>
                  <a:pt x="2933598" y="449587"/>
                </a:lnTo>
                <a:cubicBezTo>
                  <a:pt x="2932508" y="461762"/>
                  <a:pt x="2933779" y="470885"/>
                  <a:pt x="2937408" y="476962"/>
                </a:cubicBezTo>
                <a:cubicBezTo>
                  <a:pt x="2941038" y="483040"/>
                  <a:pt x="2945809" y="486791"/>
                  <a:pt x="2951718" y="488221"/>
                </a:cubicBezTo>
                <a:lnTo>
                  <a:pt x="2972877" y="485531"/>
                </a:lnTo>
                <a:lnTo>
                  <a:pt x="3071691" y="588190"/>
                </a:lnTo>
                <a:lnTo>
                  <a:pt x="3074590" y="622691"/>
                </a:lnTo>
                <a:lnTo>
                  <a:pt x="3087229" y="651409"/>
                </a:lnTo>
                <a:cubicBezTo>
                  <a:pt x="3093334" y="653062"/>
                  <a:pt x="3099620" y="656877"/>
                  <a:pt x="3106087" y="662845"/>
                </a:cubicBezTo>
                <a:cubicBezTo>
                  <a:pt x="3112555" y="668814"/>
                  <a:pt x="3116824" y="676293"/>
                  <a:pt x="3118898" y="685284"/>
                </a:cubicBezTo>
                <a:cubicBezTo>
                  <a:pt x="3127037" y="682575"/>
                  <a:pt x="3136255" y="684373"/>
                  <a:pt x="3146547" y="690676"/>
                </a:cubicBezTo>
                <a:cubicBezTo>
                  <a:pt x="3156837" y="696979"/>
                  <a:pt x="3160005" y="709779"/>
                  <a:pt x="3156048" y="729076"/>
                </a:cubicBezTo>
                <a:cubicBezTo>
                  <a:pt x="3165759" y="734695"/>
                  <a:pt x="3179071" y="753405"/>
                  <a:pt x="3195980" y="785211"/>
                </a:cubicBezTo>
                <a:cubicBezTo>
                  <a:pt x="3212890" y="817015"/>
                  <a:pt x="3220797" y="840584"/>
                  <a:pt x="3219703" y="855916"/>
                </a:cubicBezTo>
                <a:lnTo>
                  <a:pt x="3239955" y="886696"/>
                </a:lnTo>
                <a:cubicBezTo>
                  <a:pt x="3263120" y="895436"/>
                  <a:pt x="3281565" y="910275"/>
                  <a:pt x="3295295" y="931205"/>
                </a:cubicBezTo>
                <a:cubicBezTo>
                  <a:pt x="3309025" y="952140"/>
                  <a:pt x="3327472" y="966977"/>
                  <a:pt x="3350637" y="975716"/>
                </a:cubicBezTo>
                <a:lnTo>
                  <a:pt x="3359471" y="1003402"/>
                </a:lnTo>
                <a:cubicBezTo>
                  <a:pt x="3366040" y="1007114"/>
                  <a:pt x="3372471" y="1013687"/>
                  <a:pt x="3378764" y="1023121"/>
                </a:cubicBezTo>
                <a:lnTo>
                  <a:pt x="3383813" y="1033203"/>
                </a:lnTo>
                <a:lnTo>
                  <a:pt x="3388210" y="1030066"/>
                </a:lnTo>
                <a:cubicBezTo>
                  <a:pt x="3406028" y="1012049"/>
                  <a:pt x="3418836" y="996119"/>
                  <a:pt x="3426637" y="982275"/>
                </a:cubicBezTo>
                <a:cubicBezTo>
                  <a:pt x="3428129" y="969353"/>
                  <a:pt x="3433669" y="957115"/>
                  <a:pt x="3443256" y="945557"/>
                </a:cubicBezTo>
                <a:cubicBezTo>
                  <a:pt x="3452842" y="934001"/>
                  <a:pt x="3461638" y="921931"/>
                  <a:pt x="3469643" y="909353"/>
                </a:cubicBezTo>
                <a:cubicBezTo>
                  <a:pt x="3501940" y="895383"/>
                  <a:pt x="3531081" y="879369"/>
                  <a:pt x="3557062" y="861310"/>
                </a:cubicBezTo>
                <a:lnTo>
                  <a:pt x="3566869" y="846939"/>
                </a:lnTo>
                <a:lnTo>
                  <a:pt x="3567068" y="843131"/>
                </a:lnTo>
                <a:lnTo>
                  <a:pt x="3568874" y="843998"/>
                </a:lnTo>
                <a:lnTo>
                  <a:pt x="3606582" y="788730"/>
                </a:lnTo>
                <a:cubicBezTo>
                  <a:pt x="3610508" y="789092"/>
                  <a:pt x="3615682" y="789050"/>
                  <a:pt x="3622100" y="788604"/>
                </a:cubicBezTo>
                <a:cubicBezTo>
                  <a:pt x="3628517" y="788157"/>
                  <a:pt x="3632161" y="786156"/>
                  <a:pt x="3633027" y="782598"/>
                </a:cubicBezTo>
                <a:cubicBezTo>
                  <a:pt x="3632455" y="780532"/>
                  <a:pt x="3629057" y="777849"/>
                  <a:pt x="3622837" y="774548"/>
                </a:cubicBezTo>
                <a:cubicBezTo>
                  <a:pt x="3616615" y="771245"/>
                  <a:pt x="3611589" y="768475"/>
                  <a:pt x="3607760" y="766238"/>
                </a:cubicBezTo>
                <a:lnTo>
                  <a:pt x="3675667" y="748768"/>
                </a:lnTo>
                <a:lnTo>
                  <a:pt x="3716482" y="706424"/>
                </a:lnTo>
                <a:cubicBezTo>
                  <a:pt x="3731729" y="695868"/>
                  <a:pt x="3747765" y="689758"/>
                  <a:pt x="3764585" y="688096"/>
                </a:cubicBezTo>
                <a:cubicBezTo>
                  <a:pt x="3765645" y="680868"/>
                  <a:pt x="3771368" y="670361"/>
                  <a:pt x="3781750" y="656575"/>
                </a:cubicBezTo>
                <a:cubicBezTo>
                  <a:pt x="3792132" y="642790"/>
                  <a:pt x="3802591" y="635350"/>
                  <a:pt x="3813125" y="634257"/>
                </a:cubicBezTo>
                <a:cubicBezTo>
                  <a:pt x="3816221" y="634889"/>
                  <a:pt x="3818021" y="636862"/>
                  <a:pt x="3818528" y="640179"/>
                </a:cubicBezTo>
                <a:cubicBezTo>
                  <a:pt x="3819035" y="643495"/>
                  <a:pt x="3819209" y="645382"/>
                  <a:pt x="3819048" y="645844"/>
                </a:cubicBezTo>
                <a:lnTo>
                  <a:pt x="3844903" y="650959"/>
                </a:lnTo>
                <a:lnTo>
                  <a:pt x="3865227" y="636989"/>
                </a:lnTo>
                <a:lnTo>
                  <a:pt x="3821013" y="608358"/>
                </a:lnTo>
                <a:cubicBezTo>
                  <a:pt x="3822624" y="588004"/>
                  <a:pt x="3830639" y="570100"/>
                  <a:pt x="3845054" y="554646"/>
                </a:cubicBezTo>
                <a:cubicBezTo>
                  <a:pt x="3859470" y="539190"/>
                  <a:pt x="3877105" y="524611"/>
                  <a:pt x="3897961" y="510904"/>
                </a:cubicBezTo>
                <a:cubicBezTo>
                  <a:pt x="3896227" y="505017"/>
                  <a:pt x="3891103" y="493785"/>
                  <a:pt x="3882585" y="477209"/>
                </a:cubicBezTo>
                <a:cubicBezTo>
                  <a:pt x="3874066" y="460628"/>
                  <a:pt x="3873725" y="451527"/>
                  <a:pt x="3881566" y="449902"/>
                </a:cubicBezTo>
                <a:cubicBezTo>
                  <a:pt x="3891192" y="450563"/>
                  <a:pt x="3899522" y="452565"/>
                  <a:pt x="3906558" y="455909"/>
                </a:cubicBezTo>
                <a:cubicBezTo>
                  <a:pt x="3913594" y="459254"/>
                  <a:pt x="3920197" y="463046"/>
                  <a:pt x="3926371" y="467286"/>
                </a:cubicBezTo>
                <a:cubicBezTo>
                  <a:pt x="3927092" y="453542"/>
                  <a:pt x="3931118" y="439029"/>
                  <a:pt x="3938450" y="423752"/>
                </a:cubicBezTo>
                <a:cubicBezTo>
                  <a:pt x="3945781" y="408475"/>
                  <a:pt x="3956222" y="396180"/>
                  <a:pt x="3969770" y="386865"/>
                </a:cubicBezTo>
                <a:lnTo>
                  <a:pt x="4000762" y="418562"/>
                </a:lnTo>
                <a:lnTo>
                  <a:pt x="3979259" y="455024"/>
                </a:lnTo>
                <a:cubicBezTo>
                  <a:pt x="3982825" y="457090"/>
                  <a:pt x="3986796" y="459178"/>
                  <a:pt x="3991176" y="461287"/>
                </a:cubicBezTo>
                <a:cubicBezTo>
                  <a:pt x="3995557" y="463394"/>
                  <a:pt x="3997899" y="465398"/>
                  <a:pt x="3998206" y="467294"/>
                </a:cubicBezTo>
                <a:cubicBezTo>
                  <a:pt x="3996527" y="470808"/>
                  <a:pt x="3989630" y="472638"/>
                  <a:pt x="3977512" y="472787"/>
                </a:cubicBezTo>
                <a:cubicBezTo>
                  <a:pt x="3965395" y="472933"/>
                  <a:pt x="3956965" y="472807"/>
                  <a:pt x="3952225" y="472400"/>
                </a:cubicBezTo>
                <a:cubicBezTo>
                  <a:pt x="3951221" y="483781"/>
                  <a:pt x="3946527" y="495438"/>
                  <a:pt x="3938145" y="507372"/>
                </a:cubicBezTo>
                <a:cubicBezTo>
                  <a:pt x="3929767" y="519307"/>
                  <a:pt x="3920188" y="530707"/>
                  <a:pt x="3909414" y="541574"/>
                </a:cubicBezTo>
                <a:cubicBezTo>
                  <a:pt x="3909433" y="543770"/>
                  <a:pt x="3910629" y="546963"/>
                  <a:pt x="3912992" y="551160"/>
                </a:cubicBezTo>
                <a:cubicBezTo>
                  <a:pt x="3915358" y="555355"/>
                  <a:pt x="3918180" y="558637"/>
                  <a:pt x="3921458" y="561000"/>
                </a:cubicBezTo>
                <a:lnTo>
                  <a:pt x="3968815" y="529653"/>
                </a:lnTo>
                <a:lnTo>
                  <a:pt x="4001578" y="527613"/>
                </a:lnTo>
                <a:lnTo>
                  <a:pt x="4004326" y="475132"/>
                </a:lnTo>
                <a:cubicBezTo>
                  <a:pt x="4028094" y="465573"/>
                  <a:pt x="4049284" y="450707"/>
                  <a:pt x="4067893" y="430539"/>
                </a:cubicBezTo>
                <a:cubicBezTo>
                  <a:pt x="4086499" y="410370"/>
                  <a:pt x="4099644" y="393206"/>
                  <a:pt x="4107329" y="379042"/>
                </a:cubicBezTo>
                <a:cubicBezTo>
                  <a:pt x="4108791" y="371915"/>
                  <a:pt x="4113459" y="365895"/>
                  <a:pt x="4121336" y="360983"/>
                </a:cubicBezTo>
                <a:cubicBezTo>
                  <a:pt x="4129212" y="356071"/>
                  <a:pt x="4133882" y="350049"/>
                  <a:pt x="4135345" y="342923"/>
                </a:cubicBezTo>
                <a:lnTo>
                  <a:pt x="4156454" y="313959"/>
                </a:lnTo>
                <a:lnTo>
                  <a:pt x="4149941" y="313617"/>
                </a:lnTo>
                <a:cubicBezTo>
                  <a:pt x="4151404" y="306489"/>
                  <a:pt x="4156074" y="300469"/>
                  <a:pt x="4163950" y="295558"/>
                </a:cubicBezTo>
                <a:cubicBezTo>
                  <a:pt x="4171827" y="290646"/>
                  <a:pt x="4176496" y="284626"/>
                  <a:pt x="4177958" y="277498"/>
                </a:cubicBezTo>
                <a:cubicBezTo>
                  <a:pt x="4177723" y="271611"/>
                  <a:pt x="4179078" y="266513"/>
                  <a:pt x="4182025" y="262205"/>
                </a:cubicBezTo>
                <a:cubicBezTo>
                  <a:pt x="4184972" y="257896"/>
                  <a:pt x="4192692" y="255952"/>
                  <a:pt x="4205187" y="256371"/>
                </a:cubicBezTo>
                <a:cubicBezTo>
                  <a:pt x="4204949" y="245396"/>
                  <a:pt x="4206953" y="238297"/>
                  <a:pt x="4211203" y="235074"/>
                </a:cubicBezTo>
                <a:cubicBezTo>
                  <a:pt x="4215454" y="231851"/>
                  <a:pt x="4226934" y="230887"/>
                  <a:pt x="4245641" y="232181"/>
                </a:cubicBezTo>
                <a:lnTo>
                  <a:pt x="4247803" y="190946"/>
                </a:lnTo>
                <a:lnTo>
                  <a:pt x="4279975" y="200151"/>
                </a:lnTo>
                <a:lnTo>
                  <a:pt x="4321801" y="149720"/>
                </a:lnTo>
                <a:lnTo>
                  <a:pt x="4309169" y="141539"/>
                </a:lnTo>
                <a:lnTo>
                  <a:pt x="4335813" y="131659"/>
                </a:lnTo>
                <a:lnTo>
                  <a:pt x="4349623" y="117349"/>
                </a:lnTo>
                <a:lnTo>
                  <a:pt x="4331459" y="90084"/>
                </a:lnTo>
                <a:lnTo>
                  <a:pt x="4339546" y="60437"/>
                </a:lnTo>
                <a:cubicBezTo>
                  <a:pt x="4355622" y="60026"/>
                  <a:pt x="4364567" y="55484"/>
                  <a:pt x="4366384" y="46809"/>
                </a:cubicBezTo>
                <a:cubicBezTo>
                  <a:pt x="4368197" y="38134"/>
                  <a:pt x="4383656" y="33930"/>
                  <a:pt x="4412759" y="34205"/>
                </a:cubicBezTo>
                <a:lnTo>
                  <a:pt x="4411775" y="52948"/>
                </a:lnTo>
                <a:lnTo>
                  <a:pt x="4431510" y="50223"/>
                </a:lnTo>
                <a:cubicBezTo>
                  <a:pt x="4435861" y="45125"/>
                  <a:pt x="4442848" y="36409"/>
                  <a:pt x="4452475" y="24070"/>
                </a:cubicBezTo>
                <a:cubicBezTo>
                  <a:pt x="4462100" y="11732"/>
                  <a:pt x="4468991" y="4889"/>
                  <a:pt x="4473143" y="3541"/>
                </a:cubicBezTo>
                <a:cubicBezTo>
                  <a:pt x="4476248" y="4016"/>
                  <a:pt x="4478083" y="5366"/>
                  <a:pt x="4478645" y="7587"/>
                </a:cubicBezTo>
                <a:cubicBezTo>
                  <a:pt x="4479209" y="9810"/>
                  <a:pt x="4479416" y="11074"/>
                  <a:pt x="4479263" y="11379"/>
                </a:cubicBezTo>
                <a:cubicBezTo>
                  <a:pt x="4497141" y="12942"/>
                  <a:pt x="4503473" y="16720"/>
                  <a:pt x="4498261" y="22711"/>
                </a:cubicBezTo>
                <a:cubicBezTo>
                  <a:pt x="4493048" y="28703"/>
                  <a:pt x="4486258" y="33673"/>
                  <a:pt x="4477888" y="37618"/>
                </a:cubicBezTo>
                <a:lnTo>
                  <a:pt x="4502170" y="72721"/>
                </a:lnTo>
                <a:lnTo>
                  <a:pt x="4474743" y="97597"/>
                </a:lnTo>
                <a:lnTo>
                  <a:pt x="4519743" y="111231"/>
                </a:lnTo>
                <a:cubicBezTo>
                  <a:pt x="4522303" y="98757"/>
                  <a:pt x="4530499" y="87754"/>
                  <a:pt x="4544330" y="78222"/>
                </a:cubicBezTo>
                <a:cubicBezTo>
                  <a:pt x="4558165" y="68688"/>
                  <a:pt x="4566410" y="56747"/>
                  <a:pt x="4569067" y="42400"/>
                </a:cubicBezTo>
                <a:lnTo>
                  <a:pt x="4624000" y="0"/>
                </a:lnTo>
                <a:lnTo>
                  <a:pt x="5910126" y="0"/>
                </a:lnTo>
                <a:lnTo>
                  <a:pt x="5909324" y="2956"/>
                </a:lnTo>
                <a:cubicBezTo>
                  <a:pt x="5904985" y="13065"/>
                  <a:pt x="5899256" y="22397"/>
                  <a:pt x="5892141" y="30951"/>
                </a:cubicBezTo>
                <a:cubicBezTo>
                  <a:pt x="5877911" y="48059"/>
                  <a:pt x="5869233" y="68277"/>
                  <a:pt x="5866104" y="91607"/>
                </a:cubicBezTo>
                <a:lnTo>
                  <a:pt x="5845780" y="105578"/>
                </a:lnTo>
                <a:cubicBezTo>
                  <a:pt x="5842065" y="119322"/>
                  <a:pt x="5829273" y="134940"/>
                  <a:pt x="5807405" y="152430"/>
                </a:cubicBezTo>
                <a:cubicBezTo>
                  <a:pt x="5785534" y="169922"/>
                  <a:pt x="5772743" y="185539"/>
                  <a:pt x="5769027" y="199284"/>
                </a:cubicBezTo>
                <a:cubicBezTo>
                  <a:pt x="5749394" y="205303"/>
                  <a:pt x="5740118" y="216092"/>
                  <a:pt x="5741208" y="231656"/>
                </a:cubicBezTo>
                <a:cubicBezTo>
                  <a:pt x="5742299" y="247218"/>
                  <a:pt x="5733022" y="258008"/>
                  <a:pt x="5713388" y="264027"/>
                </a:cubicBezTo>
                <a:cubicBezTo>
                  <a:pt x="5708830" y="275690"/>
                  <a:pt x="5690721" y="304500"/>
                  <a:pt x="5659061" y="350452"/>
                </a:cubicBezTo>
                <a:cubicBezTo>
                  <a:pt x="5627397" y="396403"/>
                  <a:pt x="5607761" y="423253"/>
                  <a:pt x="5600143" y="430998"/>
                </a:cubicBezTo>
                <a:cubicBezTo>
                  <a:pt x="5603610" y="437523"/>
                  <a:pt x="5603785" y="444581"/>
                  <a:pt x="5600666" y="452169"/>
                </a:cubicBezTo>
                <a:cubicBezTo>
                  <a:pt x="5597546" y="459757"/>
                  <a:pt x="5588099" y="463492"/>
                  <a:pt x="5572324" y="463369"/>
                </a:cubicBezTo>
                <a:cubicBezTo>
                  <a:pt x="5551539" y="488670"/>
                  <a:pt x="5525428" y="514396"/>
                  <a:pt x="5493987" y="540549"/>
                </a:cubicBezTo>
                <a:cubicBezTo>
                  <a:pt x="5462548" y="566700"/>
                  <a:pt x="5444531" y="593789"/>
                  <a:pt x="5439929" y="621818"/>
                </a:cubicBezTo>
                <a:cubicBezTo>
                  <a:pt x="5435902" y="623409"/>
                  <a:pt x="5430639" y="625168"/>
                  <a:pt x="5424144" y="627099"/>
                </a:cubicBezTo>
                <a:cubicBezTo>
                  <a:pt x="5417647" y="629029"/>
                  <a:pt x="5413964" y="631811"/>
                  <a:pt x="5413093" y="635448"/>
                </a:cubicBezTo>
                <a:cubicBezTo>
                  <a:pt x="5413814" y="637286"/>
                  <a:pt x="5417013" y="638549"/>
                  <a:pt x="5422689" y="639239"/>
                </a:cubicBezTo>
                <a:cubicBezTo>
                  <a:pt x="5428370" y="639929"/>
                  <a:pt x="5431617" y="640255"/>
                  <a:pt x="5432434" y="640221"/>
                </a:cubicBezTo>
                <a:lnTo>
                  <a:pt x="5411128" y="672932"/>
                </a:lnTo>
                <a:lnTo>
                  <a:pt x="5384683" y="679063"/>
                </a:lnTo>
                <a:cubicBezTo>
                  <a:pt x="5371114" y="688767"/>
                  <a:pt x="5358987" y="702071"/>
                  <a:pt x="5348304" y="718973"/>
                </a:cubicBezTo>
                <a:cubicBezTo>
                  <a:pt x="5337621" y="735877"/>
                  <a:pt x="5328702" y="750289"/>
                  <a:pt x="5321546" y="762208"/>
                </a:cubicBezTo>
                <a:cubicBezTo>
                  <a:pt x="5324667" y="770203"/>
                  <a:pt x="5323764" y="777047"/>
                  <a:pt x="5318838" y="782740"/>
                </a:cubicBezTo>
                <a:cubicBezTo>
                  <a:pt x="5313915" y="788433"/>
                  <a:pt x="5303439" y="791016"/>
                  <a:pt x="5287412" y="790489"/>
                </a:cubicBezTo>
                <a:lnTo>
                  <a:pt x="5266498" y="815705"/>
                </a:lnTo>
                <a:cubicBezTo>
                  <a:pt x="5258576" y="821476"/>
                  <a:pt x="5248621" y="834894"/>
                  <a:pt x="5236630" y="855957"/>
                </a:cubicBezTo>
                <a:lnTo>
                  <a:pt x="5225617" y="879664"/>
                </a:lnTo>
                <a:lnTo>
                  <a:pt x="5251872" y="868572"/>
                </a:lnTo>
                <a:cubicBezTo>
                  <a:pt x="5272248" y="858834"/>
                  <a:pt x="5283641" y="849094"/>
                  <a:pt x="5286057" y="839355"/>
                </a:cubicBezTo>
                <a:cubicBezTo>
                  <a:pt x="5295904" y="835799"/>
                  <a:pt x="5302999" y="830220"/>
                  <a:pt x="5307344" y="822616"/>
                </a:cubicBezTo>
                <a:cubicBezTo>
                  <a:pt x="5311687" y="815012"/>
                  <a:pt x="5313996" y="807302"/>
                  <a:pt x="5314272" y="799486"/>
                </a:cubicBezTo>
                <a:lnTo>
                  <a:pt x="5360647" y="786882"/>
                </a:lnTo>
                <a:cubicBezTo>
                  <a:pt x="5360826" y="780861"/>
                  <a:pt x="5363079" y="774245"/>
                  <a:pt x="5367400" y="767032"/>
                </a:cubicBezTo>
                <a:cubicBezTo>
                  <a:pt x="5371724" y="759820"/>
                  <a:pt x="5378813" y="754396"/>
                  <a:pt x="5388663" y="750762"/>
                </a:cubicBezTo>
                <a:lnTo>
                  <a:pt x="5390235" y="720774"/>
                </a:lnTo>
                <a:lnTo>
                  <a:pt x="5416875" y="710894"/>
                </a:lnTo>
                <a:cubicBezTo>
                  <a:pt x="5418152" y="699527"/>
                  <a:pt x="5425511" y="688949"/>
                  <a:pt x="5438948" y="679160"/>
                </a:cubicBezTo>
                <a:cubicBezTo>
                  <a:pt x="5452389" y="669371"/>
                  <a:pt x="5467787" y="661094"/>
                  <a:pt x="5485149" y="654330"/>
                </a:cubicBezTo>
                <a:cubicBezTo>
                  <a:pt x="5499074" y="643079"/>
                  <a:pt x="5515525" y="630315"/>
                  <a:pt x="5534505" y="616041"/>
                </a:cubicBezTo>
                <a:cubicBezTo>
                  <a:pt x="5553484" y="601766"/>
                  <a:pt x="5573143" y="590110"/>
                  <a:pt x="5593482" y="581074"/>
                </a:cubicBezTo>
                <a:cubicBezTo>
                  <a:pt x="5593382" y="575196"/>
                  <a:pt x="5594515" y="569148"/>
                  <a:pt x="5596883" y="562929"/>
                </a:cubicBezTo>
                <a:cubicBezTo>
                  <a:pt x="5599250" y="556710"/>
                  <a:pt x="5605217" y="551852"/>
                  <a:pt x="5614789" y="548360"/>
                </a:cubicBezTo>
                <a:cubicBezTo>
                  <a:pt x="5615936" y="536832"/>
                  <a:pt x="5621971" y="525558"/>
                  <a:pt x="5632888" y="514541"/>
                </a:cubicBezTo>
                <a:cubicBezTo>
                  <a:pt x="5643808" y="503523"/>
                  <a:pt x="5656256" y="494467"/>
                  <a:pt x="5670234" y="487367"/>
                </a:cubicBezTo>
                <a:cubicBezTo>
                  <a:pt x="5670437" y="483463"/>
                  <a:pt x="5672247" y="480112"/>
                  <a:pt x="5675658" y="477316"/>
                </a:cubicBezTo>
                <a:cubicBezTo>
                  <a:pt x="5679070" y="474519"/>
                  <a:pt x="5684037" y="473213"/>
                  <a:pt x="5690558" y="473398"/>
                </a:cubicBezTo>
                <a:lnTo>
                  <a:pt x="5709898" y="478172"/>
                </a:lnTo>
                <a:lnTo>
                  <a:pt x="5688396" y="514632"/>
                </a:lnTo>
                <a:cubicBezTo>
                  <a:pt x="5681674" y="518273"/>
                  <a:pt x="5676520" y="523172"/>
                  <a:pt x="5672931" y="529326"/>
                </a:cubicBezTo>
                <a:cubicBezTo>
                  <a:pt x="5669344" y="535482"/>
                  <a:pt x="5667396" y="541487"/>
                  <a:pt x="5667089" y="547344"/>
                </a:cubicBezTo>
                <a:lnTo>
                  <a:pt x="5639270" y="579716"/>
                </a:lnTo>
                <a:cubicBezTo>
                  <a:pt x="5640183" y="588221"/>
                  <a:pt x="5640234" y="597622"/>
                  <a:pt x="5639424" y="607916"/>
                </a:cubicBezTo>
                <a:cubicBezTo>
                  <a:pt x="5638611" y="618210"/>
                  <a:pt x="5629090" y="623349"/>
                  <a:pt x="5610857" y="623333"/>
                </a:cubicBezTo>
                <a:cubicBezTo>
                  <a:pt x="5606771" y="659767"/>
                  <a:pt x="5586057" y="701909"/>
                  <a:pt x="5548720" y="749756"/>
                </a:cubicBezTo>
                <a:cubicBezTo>
                  <a:pt x="5511379" y="797604"/>
                  <a:pt x="5471325" y="834971"/>
                  <a:pt x="5428555" y="861861"/>
                </a:cubicBezTo>
                <a:cubicBezTo>
                  <a:pt x="5427067" y="874625"/>
                  <a:pt x="5423188" y="886325"/>
                  <a:pt x="5416918" y="896961"/>
                </a:cubicBezTo>
                <a:cubicBezTo>
                  <a:pt x="5410645" y="907595"/>
                  <a:pt x="5406767" y="919295"/>
                  <a:pt x="5405279" y="932059"/>
                </a:cubicBezTo>
                <a:cubicBezTo>
                  <a:pt x="5395634" y="931788"/>
                  <a:pt x="5388727" y="933776"/>
                  <a:pt x="5384561" y="938020"/>
                </a:cubicBezTo>
                <a:cubicBezTo>
                  <a:pt x="5380392" y="942265"/>
                  <a:pt x="5378223" y="947321"/>
                  <a:pt x="5378050" y="953186"/>
                </a:cubicBezTo>
                <a:cubicBezTo>
                  <a:pt x="5376166" y="968357"/>
                  <a:pt x="5371357" y="977032"/>
                  <a:pt x="5363624" y="979210"/>
                </a:cubicBezTo>
                <a:cubicBezTo>
                  <a:pt x="5355891" y="981389"/>
                  <a:pt x="5351229" y="987253"/>
                  <a:pt x="5349640" y="996801"/>
                </a:cubicBezTo>
                <a:lnTo>
                  <a:pt x="5315112" y="1032580"/>
                </a:lnTo>
                <a:cubicBezTo>
                  <a:pt x="5305369" y="1034105"/>
                  <a:pt x="5298407" y="1037186"/>
                  <a:pt x="5294218" y="1041822"/>
                </a:cubicBezTo>
                <a:cubicBezTo>
                  <a:pt x="5290029" y="1046458"/>
                  <a:pt x="5287852" y="1051669"/>
                  <a:pt x="5287683" y="1057454"/>
                </a:cubicBezTo>
                <a:lnTo>
                  <a:pt x="5293213" y="1076539"/>
                </a:lnTo>
                <a:lnTo>
                  <a:pt x="5228506" y="1189672"/>
                </a:lnTo>
                <a:lnTo>
                  <a:pt x="5201866" y="1199552"/>
                </a:lnTo>
                <a:lnTo>
                  <a:pt x="5181342" y="1217270"/>
                </a:lnTo>
                <a:cubicBezTo>
                  <a:pt x="5181030" y="1223284"/>
                  <a:pt x="5179047" y="1229915"/>
                  <a:pt x="5175402" y="1237162"/>
                </a:cubicBezTo>
                <a:cubicBezTo>
                  <a:pt x="5171756" y="1244410"/>
                  <a:pt x="5166569" y="1249932"/>
                  <a:pt x="5159839" y="1253732"/>
                </a:cubicBezTo>
                <a:cubicBezTo>
                  <a:pt x="5163281" y="1260725"/>
                  <a:pt x="5163358" y="1269656"/>
                  <a:pt x="5160066" y="1280526"/>
                </a:cubicBezTo>
                <a:cubicBezTo>
                  <a:pt x="5156776" y="1291393"/>
                  <a:pt x="5147231" y="1297001"/>
                  <a:pt x="5131429" y="1297347"/>
                </a:cubicBezTo>
                <a:cubicBezTo>
                  <a:pt x="5128583" y="1307535"/>
                  <a:pt x="5116031" y="1323792"/>
                  <a:pt x="5093770" y="1346118"/>
                </a:cubicBezTo>
                <a:cubicBezTo>
                  <a:pt x="5071512" y="1368445"/>
                  <a:pt x="5054270" y="1380697"/>
                  <a:pt x="5042046" y="1382875"/>
                </a:cubicBezTo>
                <a:lnTo>
                  <a:pt x="5021132" y="1408091"/>
                </a:lnTo>
                <a:cubicBezTo>
                  <a:pt x="5018006" y="1431420"/>
                  <a:pt x="5009324" y="1451638"/>
                  <a:pt x="4995094" y="1468746"/>
                </a:cubicBezTo>
                <a:cubicBezTo>
                  <a:pt x="4980864" y="1485856"/>
                  <a:pt x="4972185" y="1506074"/>
                  <a:pt x="4969058" y="1529402"/>
                </a:cubicBezTo>
                <a:lnTo>
                  <a:pt x="4948730" y="1543373"/>
                </a:lnTo>
                <a:cubicBezTo>
                  <a:pt x="4945019" y="1557117"/>
                  <a:pt x="4932226" y="1572736"/>
                  <a:pt x="4910357" y="1590226"/>
                </a:cubicBezTo>
                <a:cubicBezTo>
                  <a:pt x="4888486" y="1607718"/>
                  <a:pt x="4875694" y="1623336"/>
                  <a:pt x="4871982" y="1637079"/>
                </a:cubicBezTo>
                <a:cubicBezTo>
                  <a:pt x="4852346" y="1643099"/>
                  <a:pt x="4843071" y="1653889"/>
                  <a:pt x="4844160" y="1669451"/>
                </a:cubicBezTo>
                <a:cubicBezTo>
                  <a:pt x="4845250" y="1685014"/>
                  <a:pt x="4835977" y="1695803"/>
                  <a:pt x="4816340" y="1701822"/>
                </a:cubicBezTo>
                <a:cubicBezTo>
                  <a:pt x="4811783" y="1713485"/>
                  <a:pt x="4793675" y="1742295"/>
                  <a:pt x="4762011" y="1788248"/>
                </a:cubicBezTo>
                <a:cubicBezTo>
                  <a:pt x="4730352" y="1834200"/>
                  <a:pt x="4710711" y="1861049"/>
                  <a:pt x="4703094" y="1868793"/>
                </a:cubicBezTo>
                <a:cubicBezTo>
                  <a:pt x="4706562" y="1875318"/>
                  <a:pt x="4706735" y="1882376"/>
                  <a:pt x="4703617" y="1889964"/>
                </a:cubicBezTo>
                <a:cubicBezTo>
                  <a:pt x="4700498" y="1897553"/>
                  <a:pt x="4691051" y="1901287"/>
                  <a:pt x="4675274" y="1901166"/>
                </a:cubicBezTo>
                <a:cubicBezTo>
                  <a:pt x="4654492" y="1926466"/>
                  <a:pt x="4628380" y="1952192"/>
                  <a:pt x="4596942" y="1978344"/>
                </a:cubicBezTo>
                <a:cubicBezTo>
                  <a:pt x="4565502" y="2004496"/>
                  <a:pt x="4547482" y="2031587"/>
                  <a:pt x="4542884" y="2059615"/>
                </a:cubicBezTo>
                <a:cubicBezTo>
                  <a:pt x="4538854" y="2061205"/>
                  <a:pt x="4533591" y="2062963"/>
                  <a:pt x="4527096" y="2064895"/>
                </a:cubicBezTo>
                <a:cubicBezTo>
                  <a:pt x="4520601" y="2066826"/>
                  <a:pt x="4516916" y="2069608"/>
                  <a:pt x="4516047" y="2073243"/>
                </a:cubicBezTo>
                <a:cubicBezTo>
                  <a:pt x="4516765" y="2075081"/>
                  <a:pt x="4519964" y="2076346"/>
                  <a:pt x="4525644" y="2077035"/>
                </a:cubicBezTo>
                <a:cubicBezTo>
                  <a:pt x="4531321" y="2077724"/>
                  <a:pt x="4534568" y="2078050"/>
                  <a:pt x="4535389" y="2078016"/>
                </a:cubicBezTo>
                <a:lnTo>
                  <a:pt x="4514081" y="2110728"/>
                </a:lnTo>
                <a:lnTo>
                  <a:pt x="4487635" y="2116860"/>
                </a:lnTo>
                <a:cubicBezTo>
                  <a:pt x="4474064" y="2126563"/>
                  <a:pt x="4461940" y="2139866"/>
                  <a:pt x="4451256" y="2156770"/>
                </a:cubicBezTo>
                <a:cubicBezTo>
                  <a:pt x="4440575" y="2173672"/>
                  <a:pt x="4431657" y="2188084"/>
                  <a:pt x="4424501" y="2200004"/>
                </a:cubicBezTo>
                <a:cubicBezTo>
                  <a:pt x="4427618" y="2207998"/>
                  <a:pt x="4426714" y="2214842"/>
                  <a:pt x="4421791" y="2220535"/>
                </a:cubicBezTo>
                <a:cubicBezTo>
                  <a:pt x="4416866" y="2226228"/>
                  <a:pt x="4406391" y="2228813"/>
                  <a:pt x="4390363" y="2228284"/>
                </a:cubicBezTo>
                <a:lnTo>
                  <a:pt x="4369449" y="2253501"/>
                </a:lnTo>
                <a:cubicBezTo>
                  <a:pt x="4361527" y="2259272"/>
                  <a:pt x="4351572" y="2272689"/>
                  <a:pt x="4339583" y="2293752"/>
                </a:cubicBezTo>
                <a:cubicBezTo>
                  <a:pt x="4327595" y="2314816"/>
                  <a:pt x="4320846" y="2329341"/>
                  <a:pt x="4319340" y="2337327"/>
                </a:cubicBezTo>
                <a:cubicBezTo>
                  <a:pt x="4316809" y="2349255"/>
                  <a:pt x="4308752" y="2357603"/>
                  <a:pt x="4295170" y="2362373"/>
                </a:cubicBezTo>
                <a:cubicBezTo>
                  <a:pt x="4281584" y="2367141"/>
                  <a:pt x="4273529" y="2375490"/>
                  <a:pt x="4270997" y="2387417"/>
                </a:cubicBezTo>
                <a:lnTo>
                  <a:pt x="4269749" y="2388548"/>
                </a:lnTo>
                <a:lnTo>
                  <a:pt x="4289077" y="2422280"/>
                </a:lnTo>
                <a:cubicBezTo>
                  <a:pt x="4301714" y="2437824"/>
                  <a:pt x="4315463" y="2448797"/>
                  <a:pt x="4330325" y="2455198"/>
                </a:cubicBezTo>
                <a:cubicBezTo>
                  <a:pt x="4331100" y="2460502"/>
                  <a:pt x="4331951" y="2467407"/>
                  <a:pt x="4332880" y="2475911"/>
                </a:cubicBezTo>
                <a:cubicBezTo>
                  <a:pt x="4333807" y="2484415"/>
                  <a:pt x="4335190" y="2489357"/>
                  <a:pt x="4337029" y="2490735"/>
                </a:cubicBezTo>
                <a:cubicBezTo>
                  <a:pt x="4340810" y="2491231"/>
                  <a:pt x="4343828" y="2488890"/>
                  <a:pt x="4346086" y="2483707"/>
                </a:cubicBezTo>
                <a:cubicBezTo>
                  <a:pt x="4348343" y="2478523"/>
                  <a:pt x="4349990" y="2473704"/>
                  <a:pt x="4351031" y="2469244"/>
                </a:cubicBezTo>
                <a:lnTo>
                  <a:pt x="4378891" y="2502089"/>
                </a:lnTo>
                <a:cubicBezTo>
                  <a:pt x="4380396" y="2529188"/>
                  <a:pt x="4384865" y="2552876"/>
                  <a:pt x="4392303" y="2573157"/>
                </a:cubicBezTo>
                <a:lnTo>
                  <a:pt x="4455639" y="2640911"/>
                </a:lnTo>
                <a:cubicBezTo>
                  <a:pt x="4464633" y="2639135"/>
                  <a:pt x="4471078" y="2642990"/>
                  <a:pt x="4474975" y="2652476"/>
                </a:cubicBezTo>
                <a:cubicBezTo>
                  <a:pt x="4478870" y="2661961"/>
                  <a:pt x="4478315" y="2676561"/>
                  <a:pt x="4473310" y="2696275"/>
                </a:cubicBezTo>
                <a:cubicBezTo>
                  <a:pt x="4480021" y="2699147"/>
                  <a:pt x="4484030" y="2704449"/>
                  <a:pt x="4485337" y="2712180"/>
                </a:cubicBezTo>
                <a:cubicBezTo>
                  <a:pt x="4486645" y="2719912"/>
                  <a:pt x="4490654" y="2725214"/>
                  <a:pt x="4497366" y="2728086"/>
                </a:cubicBezTo>
                <a:cubicBezTo>
                  <a:pt x="4500879" y="2735537"/>
                  <a:pt x="4513155" y="2751160"/>
                  <a:pt x="4534195" y="2774953"/>
                </a:cubicBezTo>
                <a:cubicBezTo>
                  <a:pt x="4555235" y="2798745"/>
                  <a:pt x="4568993" y="2812662"/>
                  <a:pt x="4575474" y="2816704"/>
                </a:cubicBezTo>
                <a:cubicBezTo>
                  <a:pt x="4587221" y="2822347"/>
                  <a:pt x="4594251" y="2834087"/>
                  <a:pt x="4596562" y="2851924"/>
                </a:cubicBezTo>
                <a:cubicBezTo>
                  <a:pt x="4598876" y="2869758"/>
                  <a:pt x="4605906" y="2881499"/>
                  <a:pt x="4617653" y="2887145"/>
                </a:cubicBezTo>
                <a:lnTo>
                  <a:pt x="4639581" y="2926808"/>
                </a:lnTo>
                <a:cubicBezTo>
                  <a:pt x="4647928" y="2931179"/>
                  <a:pt x="4652776" y="2940922"/>
                  <a:pt x="4654123" y="2956041"/>
                </a:cubicBezTo>
                <a:cubicBezTo>
                  <a:pt x="4655471" y="2971157"/>
                  <a:pt x="4660320" y="2980901"/>
                  <a:pt x="4668667" y="2985272"/>
                </a:cubicBezTo>
                <a:cubicBezTo>
                  <a:pt x="4662913" y="3008997"/>
                  <a:pt x="4664997" y="3026420"/>
                  <a:pt x="4674919" y="3037540"/>
                </a:cubicBezTo>
                <a:cubicBezTo>
                  <a:pt x="4676619" y="3038178"/>
                  <a:pt x="4677977" y="3038193"/>
                  <a:pt x="4678989" y="3037592"/>
                </a:cubicBezTo>
                <a:cubicBezTo>
                  <a:pt x="4680005" y="3036988"/>
                  <a:pt x="4681896" y="3035041"/>
                  <a:pt x="4684659" y="3031753"/>
                </a:cubicBezTo>
                <a:lnTo>
                  <a:pt x="4691818" y="3050552"/>
                </a:lnTo>
                <a:cubicBezTo>
                  <a:pt x="4694444" y="3055302"/>
                  <a:pt x="4696995" y="3058454"/>
                  <a:pt x="4699469" y="3060004"/>
                </a:cubicBezTo>
                <a:cubicBezTo>
                  <a:pt x="4701943" y="3061550"/>
                  <a:pt x="4705025" y="3062738"/>
                  <a:pt x="4708717" y="3063564"/>
                </a:cubicBezTo>
                <a:cubicBezTo>
                  <a:pt x="4723237" y="3101044"/>
                  <a:pt x="4740115" y="3135472"/>
                  <a:pt x="4759353" y="3166855"/>
                </a:cubicBezTo>
                <a:cubicBezTo>
                  <a:pt x="4778589" y="3198237"/>
                  <a:pt x="4798966" y="3227296"/>
                  <a:pt x="4820486" y="3254027"/>
                </a:cubicBezTo>
                <a:cubicBezTo>
                  <a:pt x="4826094" y="3257832"/>
                  <a:pt x="4835889" y="3270675"/>
                  <a:pt x="4849873" y="3292553"/>
                </a:cubicBezTo>
                <a:cubicBezTo>
                  <a:pt x="4863856" y="3314432"/>
                  <a:pt x="4871215" y="3328722"/>
                  <a:pt x="4871952" y="3335419"/>
                </a:cubicBezTo>
                <a:cubicBezTo>
                  <a:pt x="4884813" y="3339787"/>
                  <a:pt x="4895019" y="3349226"/>
                  <a:pt x="4902574" y="3363741"/>
                </a:cubicBezTo>
                <a:cubicBezTo>
                  <a:pt x="4910128" y="3378260"/>
                  <a:pt x="4917787" y="3393330"/>
                  <a:pt x="4925549" y="3408957"/>
                </a:cubicBezTo>
                <a:lnTo>
                  <a:pt x="4928450" y="3443459"/>
                </a:lnTo>
                <a:cubicBezTo>
                  <a:pt x="4930263" y="3444304"/>
                  <a:pt x="4931810" y="3446128"/>
                  <a:pt x="4933092" y="3448932"/>
                </a:cubicBezTo>
                <a:cubicBezTo>
                  <a:pt x="4934375" y="3451740"/>
                  <a:pt x="4935923" y="3453565"/>
                  <a:pt x="4937737" y="3454407"/>
                </a:cubicBezTo>
                <a:cubicBezTo>
                  <a:pt x="4942266" y="3459676"/>
                  <a:pt x="4946719" y="3463340"/>
                  <a:pt x="4951096" y="3465406"/>
                </a:cubicBezTo>
                <a:cubicBezTo>
                  <a:pt x="4955471" y="3467472"/>
                  <a:pt x="4960459" y="3469175"/>
                  <a:pt x="4966053" y="3470515"/>
                </a:cubicBezTo>
                <a:cubicBezTo>
                  <a:pt x="4964201" y="3479850"/>
                  <a:pt x="4965319" y="3485772"/>
                  <a:pt x="4969404" y="3488285"/>
                </a:cubicBezTo>
                <a:cubicBezTo>
                  <a:pt x="4971378" y="3489170"/>
                  <a:pt x="4973560" y="3491167"/>
                  <a:pt x="4975952" y="3494275"/>
                </a:cubicBezTo>
                <a:cubicBezTo>
                  <a:pt x="4978344" y="3497381"/>
                  <a:pt x="4980525" y="3499377"/>
                  <a:pt x="4982498" y="3500265"/>
                </a:cubicBezTo>
                <a:lnTo>
                  <a:pt x="4980368" y="3508117"/>
                </a:lnTo>
                <a:cubicBezTo>
                  <a:pt x="4983820" y="3510457"/>
                  <a:pt x="4986206" y="3516724"/>
                  <a:pt x="4987527" y="3526915"/>
                </a:cubicBezTo>
                <a:lnTo>
                  <a:pt x="5015391" y="3559759"/>
                </a:lnTo>
                <a:cubicBezTo>
                  <a:pt x="5022300" y="3565670"/>
                  <a:pt x="5029607" y="3570113"/>
                  <a:pt x="5037312" y="3573081"/>
                </a:cubicBezTo>
                <a:cubicBezTo>
                  <a:pt x="5045018" y="3576051"/>
                  <a:pt x="5050957" y="3578010"/>
                  <a:pt x="5055124" y="3578964"/>
                </a:cubicBezTo>
                <a:cubicBezTo>
                  <a:pt x="5052580" y="3587405"/>
                  <a:pt x="5050749" y="3596040"/>
                  <a:pt x="5049631" y="3604868"/>
                </a:cubicBezTo>
                <a:cubicBezTo>
                  <a:pt x="5048513" y="3613695"/>
                  <a:pt x="5050600" y="3619178"/>
                  <a:pt x="5055893" y="3621319"/>
                </a:cubicBezTo>
                <a:cubicBezTo>
                  <a:pt x="5061699" y="3622192"/>
                  <a:pt x="5065310" y="3624573"/>
                  <a:pt x="5066721" y="3628471"/>
                </a:cubicBezTo>
                <a:cubicBezTo>
                  <a:pt x="5068134" y="3632366"/>
                  <a:pt x="5066758" y="3641826"/>
                  <a:pt x="5062597" y="3656853"/>
                </a:cubicBezTo>
                <a:lnTo>
                  <a:pt x="5084525" y="3696515"/>
                </a:lnTo>
                <a:lnTo>
                  <a:pt x="5087425" y="3731016"/>
                </a:lnTo>
                <a:lnTo>
                  <a:pt x="5121993" y="3799396"/>
                </a:lnTo>
                <a:cubicBezTo>
                  <a:pt x="5128933" y="3802683"/>
                  <a:pt x="5133856" y="3809638"/>
                  <a:pt x="5136762" y="3820260"/>
                </a:cubicBezTo>
                <a:cubicBezTo>
                  <a:pt x="5139670" y="3830882"/>
                  <a:pt x="5144592" y="3837836"/>
                  <a:pt x="5151533" y="3841123"/>
                </a:cubicBezTo>
                <a:lnTo>
                  <a:pt x="5171330" y="3888637"/>
                </a:lnTo>
                <a:lnTo>
                  <a:pt x="5187778" y="3918384"/>
                </a:lnTo>
                <a:cubicBezTo>
                  <a:pt x="5200235" y="3925803"/>
                  <a:pt x="5211552" y="3935544"/>
                  <a:pt x="5221728" y="3947611"/>
                </a:cubicBezTo>
                <a:cubicBezTo>
                  <a:pt x="5231904" y="3959680"/>
                  <a:pt x="5239721" y="3974792"/>
                  <a:pt x="5245180" y="3992956"/>
                </a:cubicBezTo>
                <a:cubicBezTo>
                  <a:pt x="5265068" y="4019423"/>
                  <a:pt x="5284595" y="4041577"/>
                  <a:pt x="5303759" y="4059418"/>
                </a:cubicBezTo>
                <a:cubicBezTo>
                  <a:pt x="5322925" y="4077258"/>
                  <a:pt x="5338872" y="4090013"/>
                  <a:pt x="5351604" y="4097680"/>
                </a:cubicBezTo>
                <a:cubicBezTo>
                  <a:pt x="5346302" y="4104671"/>
                  <a:pt x="5342905" y="4112178"/>
                  <a:pt x="5341409" y="4120204"/>
                </a:cubicBezTo>
                <a:lnTo>
                  <a:pt x="5344308" y="4154705"/>
                </a:lnTo>
                <a:cubicBezTo>
                  <a:pt x="5345261" y="4159355"/>
                  <a:pt x="5347354" y="4161677"/>
                  <a:pt x="5350589" y="4161676"/>
                </a:cubicBezTo>
                <a:cubicBezTo>
                  <a:pt x="5353823" y="4161677"/>
                  <a:pt x="5357514" y="4158111"/>
                  <a:pt x="5361660" y="4150984"/>
                </a:cubicBezTo>
                <a:cubicBezTo>
                  <a:pt x="5368375" y="4175807"/>
                  <a:pt x="5379239" y="4202285"/>
                  <a:pt x="5394252" y="4230415"/>
                </a:cubicBezTo>
                <a:cubicBezTo>
                  <a:pt x="5409263" y="4258545"/>
                  <a:pt x="5424692" y="4275722"/>
                  <a:pt x="5440537" y="4281953"/>
                </a:cubicBezTo>
                <a:cubicBezTo>
                  <a:pt x="5441095" y="4295274"/>
                  <a:pt x="5443296" y="4305355"/>
                  <a:pt x="5447147" y="4312192"/>
                </a:cubicBezTo>
                <a:cubicBezTo>
                  <a:pt x="5450994" y="4319030"/>
                  <a:pt x="5456811" y="4319553"/>
                  <a:pt x="5464594" y="4313764"/>
                </a:cubicBezTo>
                <a:cubicBezTo>
                  <a:pt x="5475940" y="4322461"/>
                  <a:pt x="5482596" y="4336207"/>
                  <a:pt x="5484562" y="4355002"/>
                </a:cubicBezTo>
                <a:cubicBezTo>
                  <a:pt x="5486530" y="4373798"/>
                  <a:pt x="5489267" y="4390696"/>
                  <a:pt x="5492774" y="4405695"/>
                </a:cubicBezTo>
                <a:cubicBezTo>
                  <a:pt x="5493562" y="4417850"/>
                  <a:pt x="5495949" y="4424115"/>
                  <a:pt x="5499931" y="4424493"/>
                </a:cubicBezTo>
                <a:cubicBezTo>
                  <a:pt x="5503915" y="4424872"/>
                  <a:pt x="5508430" y="4423290"/>
                  <a:pt x="5513480" y="4419739"/>
                </a:cubicBezTo>
                <a:lnTo>
                  <a:pt x="5555205" y="4506918"/>
                </a:lnTo>
                <a:cubicBezTo>
                  <a:pt x="5557724" y="4512695"/>
                  <a:pt x="5560796" y="4520199"/>
                  <a:pt x="5564419" y="4529437"/>
                </a:cubicBezTo>
                <a:cubicBezTo>
                  <a:pt x="5568043" y="4538672"/>
                  <a:pt x="5573549" y="4544733"/>
                  <a:pt x="5580939" y="4547613"/>
                </a:cubicBezTo>
                <a:cubicBezTo>
                  <a:pt x="5593211" y="4589925"/>
                  <a:pt x="5610439" y="4626206"/>
                  <a:pt x="5632620" y="4656457"/>
                </a:cubicBezTo>
                <a:cubicBezTo>
                  <a:pt x="5654803" y="4686707"/>
                  <a:pt x="5670015" y="4726655"/>
                  <a:pt x="5678255" y="4776303"/>
                </a:cubicBezTo>
                <a:lnTo>
                  <a:pt x="5707023" y="4775677"/>
                </a:lnTo>
                <a:lnTo>
                  <a:pt x="5748296" y="4879587"/>
                </a:lnTo>
                <a:cubicBezTo>
                  <a:pt x="5757808" y="4883749"/>
                  <a:pt x="5772165" y="4899234"/>
                  <a:pt x="5791364" y="4926039"/>
                </a:cubicBezTo>
                <a:cubicBezTo>
                  <a:pt x="5810566" y="4952848"/>
                  <a:pt x="5823213" y="4978401"/>
                  <a:pt x="5829302" y="5002706"/>
                </a:cubicBezTo>
                <a:cubicBezTo>
                  <a:pt x="5843891" y="5006664"/>
                  <a:pt x="5852318" y="5025806"/>
                  <a:pt x="5854584" y="5060136"/>
                </a:cubicBezTo>
                <a:cubicBezTo>
                  <a:pt x="5865035" y="5051731"/>
                  <a:pt x="5871873" y="5052884"/>
                  <a:pt x="5875096" y="5063592"/>
                </a:cubicBezTo>
                <a:cubicBezTo>
                  <a:pt x="5878321" y="5074300"/>
                  <a:pt x="5880060" y="5086715"/>
                  <a:pt x="5880317" y="5100833"/>
                </a:cubicBezTo>
                <a:lnTo>
                  <a:pt x="5898855" y="5140155"/>
                </a:lnTo>
                <a:lnTo>
                  <a:pt x="5899150" y="5140255"/>
                </a:lnTo>
                <a:lnTo>
                  <a:pt x="5899315" y="5141129"/>
                </a:lnTo>
                <a:lnTo>
                  <a:pt x="5910902" y="5165709"/>
                </a:lnTo>
                <a:lnTo>
                  <a:pt x="5915597" y="5170002"/>
                </a:lnTo>
                <a:lnTo>
                  <a:pt x="5914622" y="5173596"/>
                </a:lnTo>
                <a:lnTo>
                  <a:pt x="5931576" y="5209566"/>
                </a:lnTo>
                <a:lnTo>
                  <a:pt x="5948487" y="5229499"/>
                </a:lnTo>
                <a:cubicBezTo>
                  <a:pt x="5955395" y="5235410"/>
                  <a:pt x="5962704" y="5239852"/>
                  <a:pt x="5970410" y="5242818"/>
                </a:cubicBezTo>
                <a:cubicBezTo>
                  <a:pt x="5978116" y="5245787"/>
                  <a:pt x="5984054" y="5247750"/>
                  <a:pt x="5988221" y="5248704"/>
                </a:cubicBezTo>
                <a:cubicBezTo>
                  <a:pt x="5985677" y="5257145"/>
                  <a:pt x="5983846" y="5265780"/>
                  <a:pt x="5982728" y="5274607"/>
                </a:cubicBezTo>
                <a:cubicBezTo>
                  <a:pt x="5981610" y="5283435"/>
                  <a:pt x="5983697" y="5288918"/>
                  <a:pt x="5988990" y="5291057"/>
                </a:cubicBezTo>
                <a:cubicBezTo>
                  <a:pt x="5994798" y="5291929"/>
                  <a:pt x="5998407" y="5294313"/>
                  <a:pt x="5999819" y="5298208"/>
                </a:cubicBezTo>
                <a:cubicBezTo>
                  <a:pt x="6001232" y="5302103"/>
                  <a:pt x="5999855" y="5311564"/>
                  <a:pt x="5995695" y="5326589"/>
                </a:cubicBezTo>
                <a:lnTo>
                  <a:pt x="6017622" y="5366255"/>
                </a:lnTo>
                <a:lnTo>
                  <a:pt x="6020265" y="5397691"/>
                </a:lnTo>
                <a:lnTo>
                  <a:pt x="6038135" y="5435593"/>
                </a:lnTo>
                <a:lnTo>
                  <a:pt x="6055090" y="5469134"/>
                </a:lnTo>
                <a:cubicBezTo>
                  <a:pt x="6062030" y="5472420"/>
                  <a:pt x="6066952" y="5479375"/>
                  <a:pt x="6069860" y="5490000"/>
                </a:cubicBezTo>
                <a:cubicBezTo>
                  <a:pt x="6072767" y="5500622"/>
                  <a:pt x="6077690" y="5507576"/>
                  <a:pt x="6084629" y="5510863"/>
                </a:cubicBezTo>
                <a:lnTo>
                  <a:pt x="6104427" y="5558376"/>
                </a:lnTo>
                <a:lnTo>
                  <a:pt x="6120875" y="5588123"/>
                </a:lnTo>
                <a:cubicBezTo>
                  <a:pt x="6133332" y="5595541"/>
                  <a:pt x="6144649" y="5605283"/>
                  <a:pt x="6154825" y="5617352"/>
                </a:cubicBezTo>
                <a:cubicBezTo>
                  <a:pt x="6165001" y="5629419"/>
                  <a:pt x="6172818" y="5644532"/>
                  <a:pt x="6178277" y="5662697"/>
                </a:cubicBezTo>
                <a:cubicBezTo>
                  <a:pt x="6198165" y="5689163"/>
                  <a:pt x="6217692" y="5711316"/>
                  <a:pt x="6236856" y="5729157"/>
                </a:cubicBezTo>
                <a:cubicBezTo>
                  <a:pt x="6256022" y="5746998"/>
                  <a:pt x="6271969" y="5759752"/>
                  <a:pt x="6284701" y="5767420"/>
                </a:cubicBezTo>
                <a:cubicBezTo>
                  <a:pt x="6279399" y="5774411"/>
                  <a:pt x="6276000" y="5781918"/>
                  <a:pt x="6274507" y="5789942"/>
                </a:cubicBezTo>
                <a:lnTo>
                  <a:pt x="6277405" y="5824446"/>
                </a:lnTo>
                <a:cubicBezTo>
                  <a:pt x="6278357" y="5829091"/>
                  <a:pt x="6280449" y="5831417"/>
                  <a:pt x="6283686" y="5831415"/>
                </a:cubicBezTo>
                <a:cubicBezTo>
                  <a:pt x="6286920" y="5831414"/>
                  <a:pt x="6290611" y="5827851"/>
                  <a:pt x="6294757" y="5820723"/>
                </a:cubicBezTo>
                <a:cubicBezTo>
                  <a:pt x="6301472" y="5845548"/>
                  <a:pt x="6312337" y="5872025"/>
                  <a:pt x="6327349" y="5900155"/>
                </a:cubicBezTo>
                <a:cubicBezTo>
                  <a:pt x="6342360" y="5928284"/>
                  <a:pt x="6357789" y="5945461"/>
                  <a:pt x="6373635" y="5951691"/>
                </a:cubicBezTo>
                <a:cubicBezTo>
                  <a:pt x="6374191" y="5965013"/>
                  <a:pt x="6376394" y="5975091"/>
                  <a:pt x="6380242" y="5981931"/>
                </a:cubicBezTo>
                <a:cubicBezTo>
                  <a:pt x="6384091" y="5988770"/>
                  <a:pt x="6389906" y="5989292"/>
                  <a:pt x="6397691" y="5983504"/>
                </a:cubicBezTo>
                <a:cubicBezTo>
                  <a:pt x="6409035" y="5992201"/>
                  <a:pt x="6415693" y="6005946"/>
                  <a:pt x="6417658" y="6024743"/>
                </a:cubicBezTo>
                <a:cubicBezTo>
                  <a:pt x="6419627" y="6043539"/>
                  <a:pt x="6422364" y="6060435"/>
                  <a:pt x="6425871" y="6075434"/>
                </a:cubicBezTo>
                <a:cubicBezTo>
                  <a:pt x="6426659" y="6087589"/>
                  <a:pt x="6429045" y="6093856"/>
                  <a:pt x="6433029" y="6094234"/>
                </a:cubicBezTo>
                <a:cubicBezTo>
                  <a:pt x="6437011" y="6094612"/>
                  <a:pt x="6441528" y="6093027"/>
                  <a:pt x="6446576" y="6089479"/>
                </a:cubicBezTo>
                <a:lnTo>
                  <a:pt x="6488300" y="6176658"/>
                </a:lnTo>
                <a:cubicBezTo>
                  <a:pt x="6490821" y="6182435"/>
                  <a:pt x="6493893" y="6189939"/>
                  <a:pt x="6497516" y="6199174"/>
                </a:cubicBezTo>
                <a:cubicBezTo>
                  <a:pt x="6501140" y="6208412"/>
                  <a:pt x="6506647" y="6214469"/>
                  <a:pt x="6514036" y="6217352"/>
                </a:cubicBezTo>
                <a:cubicBezTo>
                  <a:pt x="6526307" y="6259665"/>
                  <a:pt x="6543534" y="6295945"/>
                  <a:pt x="6565717" y="6326196"/>
                </a:cubicBezTo>
                <a:cubicBezTo>
                  <a:pt x="6587901" y="6356444"/>
                  <a:pt x="6603112" y="6396394"/>
                  <a:pt x="6611350" y="6446039"/>
                </a:cubicBezTo>
                <a:lnTo>
                  <a:pt x="6640120" y="6445414"/>
                </a:lnTo>
                <a:lnTo>
                  <a:pt x="6681393" y="6549328"/>
                </a:lnTo>
                <a:cubicBezTo>
                  <a:pt x="6690905" y="6553488"/>
                  <a:pt x="6705260" y="6568972"/>
                  <a:pt x="6724461" y="6595778"/>
                </a:cubicBezTo>
                <a:cubicBezTo>
                  <a:pt x="6743663" y="6622584"/>
                  <a:pt x="6756308" y="6648141"/>
                  <a:pt x="6762400" y="6672447"/>
                </a:cubicBezTo>
                <a:cubicBezTo>
                  <a:pt x="6776989" y="6676403"/>
                  <a:pt x="6785415" y="6695546"/>
                  <a:pt x="6787679" y="6729875"/>
                </a:cubicBezTo>
                <a:cubicBezTo>
                  <a:pt x="6798131" y="6721472"/>
                  <a:pt x="6804968" y="6722623"/>
                  <a:pt x="6808193" y="6733331"/>
                </a:cubicBezTo>
                <a:cubicBezTo>
                  <a:pt x="6811418" y="6744040"/>
                  <a:pt x="6813158" y="6756453"/>
                  <a:pt x="6813414" y="6770572"/>
                </a:cubicBezTo>
                <a:lnTo>
                  <a:pt x="6854630" y="6858000"/>
                </a:lnTo>
                <a:lnTo>
                  <a:pt x="6417237" y="6858001"/>
                </a:lnTo>
                <a:lnTo>
                  <a:pt x="6413085" y="6830571"/>
                </a:lnTo>
                <a:cubicBezTo>
                  <a:pt x="6407352" y="6803377"/>
                  <a:pt x="6397152" y="6790777"/>
                  <a:pt x="6382480" y="6792769"/>
                </a:cubicBezTo>
                <a:cubicBezTo>
                  <a:pt x="6367813" y="6794759"/>
                  <a:pt x="6359288" y="6791043"/>
                  <a:pt x="6356905" y="6781619"/>
                </a:cubicBezTo>
                <a:lnTo>
                  <a:pt x="6345806" y="6837609"/>
                </a:lnTo>
                <a:lnTo>
                  <a:pt x="6343677" y="6845460"/>
                </a:lnTo>
                <a:lnTo>
                  <a:pt x="6383861" y="6847931"/>
                </a:lnTo>
                <a:lnTo>
                  <a:pt x="6384827" y="6858000"/>
                </a:lnTo>
                <a:lnTo>
                  <a:pt x="5335057" y="6858000"/>
                </a:lnTo>
                <a:lnTo>
                  <a:pt x="5334296" y="6816128"/>
                </a:lnTo>
                <a:lnTo>
                  <a:pt x="5346166" y="6802491"/>
                </a:lnTo>
                <a:cubicBezTo>
                  <a:pt x="5337234" y="6790235"/>
                  <a:pt x="5331040" y="6782935"/>
                  <a:pt x="5327590" y="6780595"/>
                </a:cubicBezTo>
                <a:cubicBezTo>
                  <a:pt x="5321105" y="6760570"/>
                  <a:pt x="5314619" y="6740549"/>
                  <a:pt x="5308132" y="6720527"/>
                </a:cubicBezTo>
                <a:cubicBezTo>
                  <a:pt x="5301645" y="6700506"/>
                  <a:pt x="5291127" y="6687819"/>
                  <a:pt x="5276577" y="6682468"/>
                </a:cubicBezTo>
                <a:lnTo>
                  <a:pt x="5250842" y="6641774"/>
                </a:lnTo>
                <a:cubicBezTo>
                  <a:pt x="5249860" y="6629390"/>
                  <a:pt x="5246492" y="6621100"/>
                  <a:pt x="5240734" y="6616906"/>
                </a:cubicBezTo>
                <a:cubicBezTo>
                  <a:pt x="5234978" y="6612710"/>
                  <a:pt x="5229059" y="6610050"/>
                  <a:pt x="5222981" y="6608927"/>
                </a:cubicBezTo>
                <a:cubicBezTo>
                  <a:pt x="5206919" y="6600356"/>
                  <a:pt x="5194052" y="6580009"/>
                  <a:pt x="5184380" y="6547885"/>
                </a:cubicBezTo>
                <a:cubicBezTo>
                  <a:pt x="5174706" y="6515762"/>
                  <a:pt x="5161839" y="6495414"/>
                  <a:pt x="5145779" y="6486844"/>
                </a:cubicBezTo>
                <a:lnTo>
                  <a:pt x="5142880" y="6452343"/>
                </a:lnTo>
                <a:cubicBezTo>
                  <a:pt x="5136467" y="6445860"/>
                  <a:pt x="5130719" y="6436927"/>
                  <a:pt x="5125636" y="6425539"/>
                </a:cubicBezTo>
                <a:cubicBezTo>
                  <a:pt x="5120554" y="6414150"/>
                  <a:pt x="5115337" y="6403251"/>
                  <a:pt x="5109990" y="6392846"/>
                </a:cubicBezTo>
                <a:lnTo>
                  <a:pt x="5101830" y="6390633"/>
                </a:lnTo>
                <a:lnTo>
                  <a:pt x="5105770" y="6404345"/>
                </a:lnTo>
                <a:cubicBezTo>
                  <a:pt x="5114261" y="6427017"/>
                  <a:pt x="5121268" y="6451395"/>
                  <a:pt x="5126791" y="6477476"/>
                </a:cubicBezTo>
                <a:cubicBezTo>
                  <a:pt x="5142096" y="6490409"/>
                  <a:pt x="5154347" y="6509887"/>
                  <a:pt x="5163546" y="6535913"/>
                </a:cubicBezTo>
                <a:lnTo>
                  <a:pt x="5176255" y="6624480"/>
                </a:lnTo>
                <a:lnTo>
                  <a:pt x="5177186" y="6625713"/>
                </a:lnTo>
                <a:lnTo>
                  <a:pt x="5197604" y="6623116"/>
                </a:lnTo>
                <a:cubicBezTo>
                  <a:pt x="5204366" y="6621089"/>
                  <a:pt x="5209563" y="6623903"/>
                  <a:pt x="5213188" y="6631557"/>
                </a:cubicBezTo>
                <a:cubicBezTo>
                  <a:pt x="5216814" y="6639216"/>
                  <a:pt x="5218929" y="6649623"/>
                  <a:pt x="5219531" y="6662781"/>
                </a:cubicBezTo>
                <a:cubicBezTo>
                  <a:pt x="5225330" y="6672784"/>
                  <a:pt x="5227799" y="6681881"/>
                  <a:pt x="5226937" y="6690077"/>
                </a:cubicBezTo>
                <a:lnTo>
                  <a:pt x="5226472" y="6690886"/>
                </a:lnTo>
                <a:lnTo>
                  <a:pt x="5237613" y="6705615"/>
                </a:lnTo>
                <a:cubicBezTo>
                  <a:pt x="5230869" y="6730478"/>
                  <a:pt x="5231125" y="6744598"/>
                  <a:pt x="5238383" y="6747971"/>
                </a:cubicBezTo>
                <a:cubicBezTo>
                  <a:pt x="5246012" y="6749338"/>
                  <a:pt x="5250733" y="6752023"/>
                  <a:pt x="5252540" y="6756024"/>
                </a:cubicBezTo>
                <a:cubicBezTo>
                  <a:pt x="5254349" y="6760028"/>
                  <a:pt x="5253134" y="6769531"/>
                  <a:pt x="5248893" y="6784536"/>
                </a:cubicBezTo>
                <a:lnTo>
                  <a:pt x="5276304" y="6834114"/>
                </a:lnTo>
                <a:cubicBezTo>
                  <a:pt x="5282408" y="6835770"/>
                  <a:pt x="5291548" y="6840357"/>
                  <a:pt x="5303725" y="6847873"/>
                </a:cubicBezTo>
                <a:lnTo>
                  <a:pt x="5316984" y="6858000"/>
                </a:lnTo>
                <a:lnTo>
                  <a:pt x="5202330" y="6858001"/>
                </a:lnTo>
                <a:lnTo>
                  <a:pt x="5194144" y="6850815"/>
                </a:lnTo>
                <a:cubicBezTo>
                  <a:pt x="5183657" y="6835504"/>
                  <a:pt x="5174255" y="6819958"/>
                  <a:pt x="5165936" y="6804180"/>
                </a:cubicBezTo>
                <a:lnTo>
                  <a:pt x="5120267" y="6791793"/>
                </a:lnTo>
                <a:lnTo>
                  <a:pt x="5110663" y="6721758"/>
                </a:lnTo>
                <a:lnTo>
                  <a:pt x="5081124" y="6680028"/>
                </a:lnTo>
                <a:lnTo>
                  <a:pt x="5074873" y="6627760"/>
                </a:lnTo>
                <a:cubicBezTo>
                  <a:pt x="5063046" y="6622096"/>
                  <a:pt x="5055224" y="6610138"/>
                  <a:pt x="5051405" y="6591895"/>
                </a:cubicBezTo>
                <a:cubicBezTo>
                  <a:pt x="5047586" y="6573649"/>
                  <a:pt x="5038811" y="6561436"/>
                  <a:pt x="5025081" y="6555255"/>
                </a:cubicBezTo>
                <a:lnTo>
                  <a:pt x="4983750" y="6475180"/>
                </a:lnTo>
                <a:lnTo>
                  <a:pt x="4968995" y="6473663"/>
                </a:lnTo>
                <a:cubicBezTo>
                  <a:pt x="4951610" y="6485980"/>
                  <a:pt x="4939465" y="6494980"/>
                  <a:pt x="4932563" y="6500658"/>
                </a:cubicBezTo>
                <a:cubicBezTo>
                  <a:pt x="4925100" y="6479843"/>
                  <a:pt x="4906634" y="6444984"/>
                  <a:pt x="4877171" y="6396078"/>
                </a:cubicBezTo>
                <a:cubicBezTo>
                  <a:pt x="4847706" y="6347171"/>
                  <a:pt x="4825517" y="6326049"/>
                  <a:pt x="4810600" y="6332715"/>
                </a:cubicBezTo>
                <a:lnTo>
                  <a:pt x="4800996" y="6262678"/>
                </a:lnTo>
                <a:cubicBezTo>
                  <a:pt x="4792976" y="6247683"/>
                  <a:pt x="4785299" y="6233310"/>
                  <a:pt x="4777964" y="6219553"/>
                </a:cubicBezTo>
                <a:cubicBezTo>
                  <a:pt x="4770630" y="6205800"/>
                  <a:pt x="4762418" y="6193389"/>
                  <a:pt x="4753334" y="6182321"/>
                </a:cubicBezTo>
                <a:lnTo>
                  <a:pt x="4739787" y="6187076"/>
                </a:lnTo>
                <a:cubicBezTo>
                  <a:pt x="4735696" y="6212833"/>
                  <a:pt x="4741421" y="6234405"/>
                  <a:pt x="4756964" y="6251790"/>
                </a:cubicBezTo>
                <a:cubicBezTo>
                  <a:pt x="4772506" y="6269175"/>
                  <a:pt x="4777700" y="6292711"/>
                  <a:pt x="4772542" y="6322393"/>
                </a:cubicBezTo>
                <a:cubicBezTo>
                  <a:pt x="4769272" y="6336959"/>
                  <a:pt x="4766841" y="6355966"/>
                  <a:pt x="4765246" y="6379416"/>
                </a:cubicBezTo>
                <a:lnTo>
                  <a:pt x="4791572" y="6327555"/>
                </a:lnTo>
                <a:lnTo>
                  <a:pt x="4792795" y="6353172"/>
                </a:lnTo>
                <a:cubicBezTo>
                  <a:pt x="4793134" y="6365731"/>
                  <a:pt x="4791017" y="6376045"/>
                  <a:pt x="4786445" y="6384113"/>
                </a:cubicBezTo>
                <a:cubicBezTo>
                  <a:pt x="4781875" y="6392178"/>
                  <a:pt x="4776484" y="6399498"/>
                  <a:pt x="4770276" y="6406069"/>
                </a:cubicBezTo>
                <a:cubicBezTo>
                  <a:pt x="4773607" y="6415751"/>
                  <a:pt x="4776730" y="6424323"/>
                  <a:pt x="4779643" y="6431788"/>
                </a:cubicBezTo>
                <a:cubicBezTo>
                  <a:pt x="4782554" y="6439249"/>
                  <a:pt x="4786744" y="6443898"/>
                  <a:pt x="4792203" y="6445731"/>
                </a:cubicBezTo>
                <a:cubicBezTo>
                  <a:pt x="4794330" y="6454207"/>
                  <a:pt x="4799024" y="6460751"/>
                  <a:pt x="4806290" y="6465353"/>
                </a:cubicBezTo>
                <a:cubicBezTo>
                  <a:pt x="4813552" y="6469960"/>
                  <a:pt x="4820682" y="6475053"/>
                  <a:pt x="4827678" y="6480639"/>
                </a:cubicBezTo>
                <a:cubicBezTo>
                  <a:pt x="4835056" y="6455950"/>
                  <a:pt x="4847078" y="6436730"/>
                  <a:pt x="4863743" y="6422988"/>
                </a:cubicBezTo>
                <a:cubicBezTo>
                  <a:pt x="4864609" y="6449918"/>
                  <a:pt x="4872480" y="6466099"/>
                  <a:pt x="4887348" y="6471537"/>
                </a:cubicBezTo>
                <a:lnTo>
                  <a:pt x="4858441" y="6547984"/>
                </a:lnTo>
                <a:cubicBezTo>
                  <a:pt x="4855704" y="6535477"/>
                  <a:pt x="4852035" y="6526406"/>
                  <a:pt x="4847436" y="6520769"/>
                </a:cubicBezTo>
                <a:cubicBezTo>
                  <a:pt x="4842837" y="6515130"/>
                  <a:pt x="4838638" y="6508019"/>
                  <a:pt x="4834837" y="6499438"/>
                </a:cubicBezTo>
                <a:lnTo>
                  <a:pt x="4814901" y="6527746"/>
                </a:lnTo>
                <a:cubicBezTo>
                  <a:pt x="4810642" y="6543448"/>
                  <a:pt x="4804708" y="6550267"/>
                  <a:pt x="4797097" y="6548203"/>
                </a:cubicBezTo>
                <a:cubicBezTo>
                  <a:pt x="4789584" y="6545463"/>
                  <a:pt x="4783371" y="6538864"/>
                  <a:pt x="4778465" y="6528399"/>
                </a:cubicBezTo>
                <a:cubicBezTo>
                  <a:pt x="4773557" y="6517938"/>
                  <a:pt x="4769362" y="6507668"/>
                  <a:pt x="4765881" y="6497593"/>
                </a:cubicBezTo>
                <a:cubicBezTo>
                  <a:pt x="4760967" y="6509429"/>
                  <a:pt x="4756873" y="6522017"/>
                  <a:pt x="4753596" y="6535353"/>
                </a:cubicBezTo>
                <a:cubicBezTo>
                  <a:pt x="4750319" y="6548688"/>
                  <a:pt x="4746757" y="6559310"/>
                  <a:pt x="4742909" y="6567225"/>
                </a:cubicBezTo>
                <a:cubicBezTo>
                  <a:pt x="4735014" y="6571228"/>
                  <a:pt x="4728276" y="6563428"/>
                  <a:pt x="4722698" y="6543830"/>
                </a:cubicBezTo>
                <a:cubicBezTo>
                  <a:pt x="4717116" y="6524230"/>
                  <a:pt x="4713042" y="6506617"/>
                  <a:pt x="4710470" y="6490993"/>
                </a:cubicBezTo>
                <a:cubicBezTo>
                  <a:pt x="4702630" y="6488517"/>
                  <a:pt x="4696540" y="6483353"/>
                  <a:pt x="4692201" y="6475502"/>
                </a:cubicBezTo>
                <a:cubicBezTo>
                  <a:pt x="4687861" y="6467653"/>
                  <a:pt x="4686641" y="6459597"/>
                  <a:pt x="4688544" y="6451331"/>
                </a:cubicBezTo>
                <a:lnTo>
                  <a:pt x="4672550" y="6404849"/>
                </a:lnTo>
                <a:lnTo>
                  <a:pt x="4638299" y="6395559"/>
                </a:lnTo>
                <a:lnTo>
                  <a:pt x="4643328" y="6422210"/>
                </a:lnTo>
                <a:lnTo>
                  <a:pt x="4665255" y="6461871"/>
                </a:lnTo>
                <a:cubicBezTo>
                  <a:pt x="4667907" y="6467158"/>
                  <a:pt x="4669340" y="6473166"/>
                  <a:pt x="4669559" y="6479897"/>
                </a:cubicBezTo>
                <a:cubicBezTo>
                  <a:pt x="4669777" y="6486630"/>
                  <a:pt x="4669309" y="6492122"/>
                  <a:pt x="4668154" y="6496373"/>
                </a:cubicBezTo>
                <a:cubicBezTo>
                  <a:pt x="4666191" y="6495138"/>
                  <a:pt x="4663571" y="6491618"/>
                  <a:pt x="4660295" y="6485813"/>
                </a:cubicBezTo>
                <a:cubicBezTo>
                  <a:pt x="4657016" y="6480006"/>
                  <a:pt x="4653445" y="6476229"/>
                  <a:pt x="4649579" y="6474477"/>
                </a:cubicBezTo>
                <a:cubicBezTo>
                  <a:pt x="4636789" y="6480842"/>
                  <a:pt x="4626940" y="6466933"/>
                  <a:pt x="4620041" y="6432751"/>
                </a:cubicBezTo>
                <a:cubicBezTo>
                  <a:pt x="4613139" y="6398569"/>
                  <a:pt x="4603291" y="6384659"/>
                  <a:pt x="4590501" y="6391024"/>
                </a:cubicBezTo>
                <a:lnTo>
                  <a:pt x="4572379" y="6352394"/>
                </a:lnTo>
                <a:cubicBezTo>
                  <a:pt x="4564488" y="6348846"/>
                  <a:pt x="4555759" y="6340860"/>
                  <a:pt x="4546191" y="6328431"/>
                </a:cubicBezTo>
                <a:cubicBezTo>
                  <a:pt x="4551180" y="6347696"/>
                  <a:pt x="4557386" y="6366238"/>
                  <a:pt x="4564811" y="6384056"/>
                </a:cubicBezTo>
                <a:cubicBezTo>
                  <a:pt x="4572237" y="6401873"/>
                  <a:pt x="4582476" y="6413079"/>
                  <a:pt x="4595528" y="6417674"/>
                </a:cubicBezTo>
                <a:lnTo>
                  <a:pt x="4567077" y="6477386"/>
                </a:lnTo>
                <a:lnTo>
                  <a:pt x="4529472" y="6450330"/>
                </a:lnTo>
                <a:lnTo>
                  <a:pt x="4522630" y="6490620"/>
                </a:lnTo>
                <a:lnTo>
                  <a:pt x="4489148" y="6523684"/>
                </a:lnTo>
                <a:lnTo>
                  <a:pt x="4442710" y="6468944"/>
                </a:lnTo>
                <a:cubicBezTo>
                  <a:pt x="4436769" y="6434670"/>
                  <a:pt x="4427358" y="6404724"/>
                  <a:pt x="4414475" y="6379103"/>
                </a:cubicBezTo>
                <a:cubicBezTo>
                  <a:pt x="4401589" y="6353481"/>
                  <a:pt x="4392066" y="6327719"/>
                  <a:pt x="4385898" y="6301816"/>
                </a:cubicBezTo>
                <a:lnTo>
                  <a:pt x="4390158" y="6286110"/>
                </a:lnTo>
                <a:lnTo>
                  <a:pt x="4378740" y="6283013"/>
                </a:lnTo>
                <a:lnTo>
                  <a:pt x="4353460" y="6225585"/>
                </a:lnTo>
                <a:cubicBezTo>
                  <a:pt x="4338172" y="6217927"/>
                  <a:pt x="4327450" y="6200970"/>
                  <a:pt x="4321292" y="6174717"/>
                </a:cubicBezTo>
                <a:cubicBezTo>
                  <a:pt x="4315135" y="6148459"/>
                  <a:pt x="4302509" y="6130987"/>
                  <a:pt x="4283417" y="6122297"/>
                </a:cubicBezTo>
                <a:cubicBezTo>
                  <a:pt x="4277981" y="6110639"/>
                  <a:pt x="4268407" y="6092590"/>
                  <a:pt x="4254694" y="6068148"/>
                </a:cubicBezTo>
                <a:cubicBezTo>
                  <a:pt x="4240979" y="6043706"/>
                  <a:pt x="4234259" y="6026431"/>
                  <a:pt x="4234533" y="6016322"/>
                </a:cubicBezTo>
                <a:cubicBezTo>
                  <a:pt x="4222127" y="6014362"/>
                  <a:pt x="4208881" y="6007959"/>
                  <a:pt x="4194798" y="5997116"/>
                </a:cubicBezTo>
                <a:lnTo>
                  <a:pt x="4192669" y="6004968"/>
                </a:lnTo>
                <a:cubicBezTo>
                  <a:pt x="4186379" y="6013095"/>
                  <a:pt x="4183283" y="6009445"/>
                  <a:pt x="4183382" y="5994020"/>
                </a:cubicBezTo>
                <a:lnTo>
                  <a:pt x="4187641" y="5978315"/>
                </a:lnTo>
                <a:cubicBezTo>
                  <a:pt x="4179343" y="5966231"/>
                  <a:pt x="4177818" y="5951769"/>
                  <a:pt x="4183066" y="5934930"/>
                </a:cubicBezTo>
                <a:cubicBezTo>
                  <a:pt x="4170259" y="5930051"/>
                  <a:pt x="4158992" y="5921377"/>
                  <a:pt x="4149267" y="5908905"/>
                </a:cubicBezTo>
                <a:cubicBezTo>
                  <a:pt x="4139542" y="5896434"/>
                  <a:pt x="4128274" y="5887759"/>
                  <a:pt x="4115469" y="5882881"/>
                </a:cubicBezTo>
                <a:lnTo>
                  <a:pt x="4072246" y="5921730"/>
                </a:lnTo>
                <a:cubicBezTo>
                  <a:pt x="4070396" y="5931061"/>
                  <a:pt x="4067708" y="5935952"/>
                  <a:pt x="4064182" y="5936400"/>
                </a:cubicBezTo>
                <a:cubicBezTo>
                  <a:pt x="4060227" y="5934978"/>
                  <a:pt x="4056831" y="5930545"/>
                  <a:pt x="4053999" y="5923103"/>
                </a:cubicBezTo>
                <a:cubicBezTo>
                  <a:pt x="4051166" y="5915663"/>
                  <a:pt x="4049788" y="5907563"/>
                  <a:pt x="4049866" y="5898802"/>
                </a:cubicBezTo>
                <a:cubicBezTo>
                  <a:pt x="4043829" y="5897518"/>
                  <a:pt x="4039307" y="5893482"/>
                  <a:pt x="4036296" y="5886693"/>
                </a:cubicBezTo>
                <a:cubicBezTo>
                  <a:pt x="4033284" y="5879905"/>
                  <a:pt x="4033745" y="5868791"/>
                  <a:pt x="4037678" y="5853354"/>
                </a:cubicBezTo>
                <a:lnTo>
                  <a:pt x="4044066" y="5829800"/>
                </a:lnTo>
                <a:lnTo>
                  <a:pt x="4004332" y="5810594"/>
                </a:lnTo>
                <a:lnTo>
                  <a:pt x="3953318" y="5712468"/>
                </a:lnTo>
                <a:lnTo>
                  <a:pt x="3950420" y="5677967"/>
                </a:lnTo>
                <a:cubicBezTo>
                  <a:pt x="3938907" y="5673965"/>
                  <a:pt x="3927908" y="5664307"/>
                  <a:pt x="3917420" y="5648996"/>
                </a:cubicBezTo>
                <a:cubicBezTo>
                  <a:pt x="3906931" y="5633685"/>
                  <a:pt x="3897529" y="5618139"/>
                  <a:pt x="3889213" y="5602361"/>
                </a:cubicBezTo>
                <a:lnTo>
                  <a:pt x="3843543" y="5589974"/>
                </a:lnTo>
                <a:lnTo>
                  <a:pt x="3833938" y="5519939"/>
                </a:lnTo>
                <a:lnTo>
                  <a:pt x="3804399" y="5478213"/>
                </a:lnTo>
                <a:lnTo>
                  <a:pt x="3798149" y="5425942"/>
                </a:lnTo>
                <a:cubicBezTo>
                  <a:pt x="3786322" y="5420277"/>
                  <a:pt x="3778499" y="5408319"/>
                  <a:pt x="3774680" y="5390076"/>
                </a:cubicBezTo>
                <a:cubicBezTo>
                  <a:pt x="3770861" y="5371829"/>
                  <a:pt x="3762087" y="5359617"/>
                  <a:pt x="3748357" y="5353436"/>
                </a:cubicBezTo>
                <a:lnTo>
                  <a:pt x="3702826" y="5265225"/>
                </a:lnTo>
                <a:cubicBezTo>
                  <a:pt x="3706678" y="5240984"/>
                  <a:pt x="3700253" y="5224491"/>
                  <a:pt x="3683559" y="5215749"/>
                </a:cubicBezTo>
                <a:cubicBezTo>
                  <a:pt x="3666864" y="5207006"/>
                  <a:pt x="3661507" y="5186589"/>
                  <a:pt x="3667488" y="5154493"/>
                </a:cubicBezTo>
                <a:lnTo>
                  <a:pt x="3771919" y="5191249"/>
                </a:lnTo>
                <a:lnTo>
                  <a:pt x="3792308" y="5146204"/>
                </a:lnTo>
                <a:lnTo>
                  <a:pt x="3774184" y="5107573"/>
                </a:lnTo>
                <a:cubicBezTo>
                  <a:pt x="3761376" y="5093914"/>
                  <a:pt x="3743182" y="5075633"/>
                  <a:pt x="3719602" y="5052733"/>
                </a:cubicBezTo>
                <a:cubicBezTo>
                  <a:pt x="3696023" y="5029830"/>
                  <a:pt x="3676764" y="5015475"/>
                  <a:pt x="3661826" y="5009666"/>
                </a:cubicBezTo>
                <a:cubicBezTo>
                  <a:pt x="3645218" y="5006566"/>
                  <a:pt x="3637104" y="4999449"/>
                  <a:pt x="3637486" y="4988314"/>
                </a:cubicBezTo>
                <a:cubicBezTo>
                  <a:pt x="3637867" y="4977179"/>
                  <a:pt x="3643639" y="4952756"/>
                  <a:pt x="3654805" y="4915046"/>
                </a:cubicBezTo>
                <a:lnTo>
                  <a:pt x="3645518" y="4904098"/>
                </a:lnTo>
                <a:cubicBezTo>
                  <a:pt x="3638098" y="4912622"/>
                  <a:pt x="3629308" y="4918667"/>
                  <a:pt x="3619149" y="4922232"/>
                </a:cubicBezTo>
                <a:cubicBezTo>
                  <a:pt x="3608989" y="4925798"/>
                  <a:pt x="3606361" y="4916657"/>
                  <a:pt x="3611266" y="4894808"/>
                </a:cubicBezTo>
                <a:cubicBezTo>
                  <a:pt x="3612650" y="4889388"/>
                  <a:pt x="3614254" y="4880339"/>
                  <a:pt x="3616073" y="4867664"/>
                </a:cubicBezTo>
                <a:cubicBezTo>
                  <a:pt x="3617896" y="4854986"/>
                  <a:pt x="3618013" y="4847644"/>
                  <a:pt x="3616432" y="4845633"/>
                </a:cubicBezTo>
                <a:lnTo>
                  <a:pt x="3612626" y="4844602"/>
                </a:lnTo>
                <a:lnTo>
                  <a:pt x="3552367" y="4946262"/>
                </a:lnTo>
                <a:cubicBezTo>
                  <a:pt x="3556918" y="4968396"/>
                  <a:pt x="3564837" y="4985644"/>
                  <a:pt x="3576124" y="4998012"/>
                </a:cubicBezTo>
                <a:cubicBezTo>
                  <a:pt x="3587410" y="5010381"/>
                  <a:pt x="3599893" y="5018330"/>
                  <a:pt x="3613575" y="5021864"/>
                </a:cubicBezTo>
                <a:cubicBezTo>
                  <a:pt x="3618323" y="5047038"/>
                  <a:pt x="3628170" y="5060947"/>
                  <a:pt x="3643114" y="5063595"/>
                </a:cubicBezTo>
                <a:lnTo>
                  <a:pt x="3668848" y="5104290"/>
                </a:lnTo>
                <a:cubicBezTo>
                  <a:pt x="3671191" y="5104749"/>
                  <a:pt x="3674115" y="5105894"/>
                  <a:pt x="3677620" y="5107720"/>
                </a:cubicBezTo>
                <a:cubicBezTo>
                  <a:pt x="3681124" y="5109550"/>
                  <a:pt x="3682565" y="5112401"/>
                  <a:pt x="3681942" y="5116269"/>
                </a:cubicBezTo>
                <a:cubicBezTo>
                  <a:pt x="3676245" y="5131935"/>
                  <a:pt x="3665877" y="5143170"/>
                  <a:pt x="3650838" y="5149977"/>
                </a:cubicBezTo>
                <a:cubicBezTo>
                  <a:pt x="3635797" y="5156786"/>
                  <a:pt x="3624705" y="5159397"/>
                  <a:pt x="3617560" y="5157809"/>
                </a:cubicBezTo>
                <a:cubicBezTo>
                  <a:pt x="3615330" y="5157556"/>
                  <a:pt x="3613129" y="5156257"/>
                  <a:pt x="3610956" y="5153913"/>
                </a:cubicBezTo>
                <a:cubicBezTo>
                  <a:pt x="3608783" y="5151566"/>
                  <a:pt x="3608599" y="5146599"/>
                  <a:pt x="3610403" y="5139009"/>
                </a:cubicBezTo>
                <a:cubicBezTo>
                  <a:pt x="3596083" y="5126524"/>
                  <a:pt x="3580376" y="5107863"/>
                  <a:pt x="3563278" y="5083033"/>
                </a:cubicBezTo>
                <a:cubicBezTo>
                  <a:pt x="3546181" y="5058200"/>
                  <a:pt x="3535036" y="5030244"/>
                  <a:pt x="3529850" y="4999156"/>
                </a:cubicBezTo>
                <a:cubicBezTo>
                  <a:pt x="3522979" y="4996241"/>
                  <a:pt x="3518335" y="4990767"/>
                  <a:pt x="3515918" y="4982735"/>
                </a:cubicBezTo>
                <a:cubicBezTo>
                  <a:pt x="3513499" y="4974705"/>
                  <a:pt x="3508855" y="4969231"/>
                  <a:pt x="3501986" y="4966314"/>
                </a:cubicBezTo>
                <a:cubicBezTo>
                  <a:pt x="3491623" y="4950859"/>
                  <a:pt x="3481553" y="4933378"/>
                  <a:pt x="3471778" y="4913869"/>
                </a:cubicBezTo>
                <a:cubicBezTo>
                  <a:pt x="3462003" y="4894361"/>
                  <a:pt x="3453951" y="4873212"/>
                  <a:pt x="3447619" y="4850422"/>
                </a:cubicBezTo>
                <a:cubicBezTo>
                  <a:pt x="3443496" y="4849305"/>
                  <a:pt x="3439906" y="4846224"/>
                  <a:pt x="3436847" y="4841180"/>
                </a:cubicBezTo>
                <a:cubicBezTo>
                  <a:pt x="3433790" y="4836133"/>
                  <a:pt x="3433166" y="4829645"/>
                  <a:pt x="3434980" y="4821705"/>
                </a:cubicBezTo>
                <a:cubicBezTo>
                  <a:pt x="3440240" y="4807330"/>
                  <a:pt x="3448396" y="4801113"/>
                  <a:pt x="3459445" y="4803055"/>
                </a:cubicBezTo>
                <a:cubicBezTo>
                  <a:pt x="3470494" y="4805000"/>
                  <a:pt x="3478421" y="4807150"/>
                  <a:pt x="3483232" y="4809506"/>
                </a:cubicBezTo>
                <a:lnTo>
                  <a:pt x="3488849" y="4743599"/>
                </a:lnTo>
                <a:lnTo>
                  <a:pt x="3452922" y="4725426"/>
                </a:lnTo>
                <a:lnTo>
                  <a:pt x="3403585" y="4636184"/>
                </a:lnTo>
                <a:lnTo>
                  <a:pt x="3405714" y="4628333"/>
                </a:lnTo>
                <a:lnTo>
                  <a:pt x="3354246" y="4546940"/>
                </a:lnTo>
                <a:cubicBezTo>
                  <a:pt x="3353185" y="4538930"/>
                  <a:pt x="3347731" y="4533934"/>
                  <a:pt x="3337880" y="4531966"/>
                </a:cubicBezTo>
                <a:cubicBezTo>
                  <a:pt x="3328029" y="4529996"/>
                  <a:pt x="3321509" y="4528930"/>
                  <a:pt x="3318320" y="4528767"/>
                </a:cubicBezTo>
                <a:cubicBezTo>
                  <a:pt x="3320388" y="4539338"/>
                  <a:pt x="3317358" y="4548000"/>
                  <a:pt x="3309230" y="4554750"/>
                </a:cubicBezTo>
                <a:cubicBezTo>
                  <a:pt x="3301098" y="4561503"/>
                  <a:pt x="3296925" y="4559316"/>
                  <a:pt x="3296707" y="4548194"/>
                </a:cubicBezTo>
                <a:cubicBezTo>
                  <a:pt x="3298064" y="4543818"/>
                  <a:pt x="3299078" y="4538828"/>
                  <a:pt x="3299747" y="4533214"/>
                </a:cubicBezTo>
                <a:cubicBezTo>
                  <a:pt x="3300420" y="4527601"/>
                  <a:pt x="3298998" y="4524056"/>
                  <a:pt x="3295483" y="4522577"/>
                </a:cubicBezTo>
                <a:cubicBezTo>
                  <a:pt x="3291343" y="4522156"/>
                  <a:pt x="3285661" y="4525528"/>
                  <a:pt x="3278437" y="4532704"/>
                </a:cubicBezTo>
                <a:cubicBezTo>
                  <a:pt x="3271215" y="4539876"/>
                  <a:pt x="3264468" y="4547177"/>
                  <a:pt x="3258197" y="4554607"/>
                </a:cubicBezTo>
                <a:cubicBezTo>
                  <a:pt x="3250949" y="4550884"/>
                  <a:pt x="3241047" y="4539067"/>
                  <a:pt x="3228489" y="4519153"/>
                </a:cubicBezTo>
                <a:cubicBezTo>
                  <a:pt x="3215928" y="4499242"/>
                  <a:pt x="3209945" y="4484273"/>
                  <a:pt x="3210535" y="4474247"/>
                </a:cubicBezTo>
                <a:cubicBezTo>
                  <a:pt x="3197302" y="4471889"/>
                  <a:pt x="3189518" y="4467318"/>
                  <a:pt x="3187185" y="4460540"/>
                </a:cubicBezTo>
                <a:cubicBezTo>
                  <a:pt x="3184853" y="4453763"/>
                  <a:pt x="3187457" y="4437259"/>
                  <a:pt x="3194997" y="4411031"/>
                </a:cubicBezTo>
                <a:lnTo>
                  <a:pt x="3153133" y="4399677"/>
                </a:lnTo>
                <a:cubicBezTo>
                  <a:pt x="3164254" y="4381269"/>
                  <a:pt x="3176060" y="4364101"/>
                  <a:pt x="3188552" y="4348172"/>
                </a:cubicBezTo>
                <a:cubicBezTo>
                  <a:pt x="3201043" y="4332246"/>
                  <a:pt x="3213688" y="4319520"/>
                  <a:pt x="3226484" y="4309995"/>
                </a:cubicBezTo>
                <a:cubicBezTo>
                  <a:pt x="3218519" y="4309239"/>
                  <a:pt x="3211616" y="4304558"/>
                  <a:pt x="3205780" y="4295951"/>
                </a:cubicBezTo>
                <a:lnTo>
                  <a:pt x="3154947" y="4332737"/>
                </a:lnTo>
                <a:cubicBezTo>
                  <a:pt x="3142674" y="4319927"/>
                  <a:pt x="3120248" y="4292772"/>
                  <a:pt x="3087666" y="4251272"/>
                </a:cubicBezTo>
                <a:cubicBezTo>
                  <a:pt x="3055087" y="4209774"/>
                  <a:pt x="3041676" y="4168206"/>
                  <a:pt x="3047436" y="4126570"/>
                </a:cubicBezTo>
                <a:cubicBezTo>
                  <a:pt x="3040285" y="4123752"/>
                  <a:pt x="3031028" y="4114569"/>
                  <a:pt x="3019669" y="4099019"/>
                </a:cubicBezTo>
                <a:cubicBezTo>
                  <a:pt x="3008311" y="4083471"/>
                  <a:pt x="3003506" y="4069176"/>
                  <a:pt x="3005256" y="4056129"/>
                </a:cubicBezTo>
                <a:cubicBezTo>
                  <a:pt x="3006754" y="4052493"/>
                  <a:pt x="3009277" y="4050721"/>
                  <a:pt x="3012828" y="4050806"/>
                </a:cubicBezTo>
                <a:cubicBezTo>
                  <a:pt x="3016381" y="4050890"/>
                  <a:pt x="3018373" y="4051081"/>
                  <a:pt x="3018805" y="4051375"/>
                </a:cubicBezTo>
                <a:lnTo>
                  <a:pt x="3031127" y="4020999"/>
                </a:lnTo>
                <a:lnTo>
                  <a:pt x="3022293" y="3993317"/>
                </a:lnTo>
                <a:lnTo>
                  <a:pt x="2980747" y="4041049"/>
                </a:lnTo>
                <a:cubicBezTo>
                  <a:pt x="2960231" y="4034782"/>
                  <a:pt x="2943985" y="4021245"/>
                  <a:pt x="2932009" y="4000436"/>
                </a:cubicBezTo>
                <a:cubicBezTo>
                  <a:pt x="2920033" y="3979629"/>
                  <a:pt x="2909836" y="3955088"/>
                  <a:pt x="2901416" y="3926817"/>
                </a:cubicBezTo>
                <a:lnTo>
                  <a:pt x="2897530" y="3927757"/>
                </a:lnTo>
                <a:lnTo>
                  <a:pt x="2861484" y="3985278"/>
                </a:lnTo>
                <a:cubicBezTo>
                  <a:pt x="2850560" y="4006790"/>
                  <a:pt x="2843114" y="4024253"/>
                  <a:pt x="2839145" y="4037671"/>
                </a:cubicBezTo>
                <a:cubicBezTo>
                  <a:pt x="2832796" y="4034206"/>
                  <a:pt x="2826350" y="4032616"/>
                  <a:pt x="2819802" y="4032898"/>
                </a:cubicBezTo>
                <a:lnTo>
                  <a:pt x="2793161" y="4042778"/>
                </a:lnTo>
                <a:cubicBezTo>
                  <a:pt x="2789662" y="4044631"/>
                  <a:pt x="2788176" y="4047060"/>
                  <a:pt x="2788698" y="4050062"/>
                </a:cubicBezTo>
                <a:cubicBezTo>
                  <a:pt x="2789220" y="4053066"/>
                  <a:pt x="2792617" y="4055749"/>
                  <a:pt x="2798888" y="4058114"/>
                </a:cubicBezTo>
                <a:cubicBezTo>
                  <a:pt x="2780467" y="4069521"/>
                  <a:pt x="2761416" y="4085124"/>
                  <a:pt x="2741739" y="4104923"/>
                </a:cubicBezTo>
                <a:cubicBezTo>
                  <a:pt x="2722060" y="4124722"/>
                  <a:pt x="2711055" y="4142625"/>
                  <a:pt x="2708717" y="4158635"/>
                </a:cubicBezTo>
                <a:cubicBezTo>
                  <a:pt x="2698341" y="4161929"/>
                  <a:pt x="2690775" y="4166072"/>
                  <a:pt x="2686026" y="4171072"/>
                </a:cubicBezTo>
                <a:cubicBezTo>
                  <a:pt x="2681274" y="4176069"/>
                  <a:pt x="2681802" y="4181579"/>
                  <a:pt x="2687607" y="4187598"/>
                </a:cubicBezTo>
                <a:cubicBezTo>
                  <a:pt x="2682606" y="4199946"/>
                  <a:pt x="2672880" y="4208988"/>
                  <a:pt x="2658429" y="4214730"/>
                </a:cubicBezTo>
                <a:cubicBezTo>
                  <a:pt x="2643979" y="4220473"/>
                  <a:pt x="2631144" y="4226534"/>
                  <a:pt x="2619925" y="4232916"/>
                </a:cubicBezTo>
                <a:cubicBezTo>
                  <a:pt x="2610502" y="4236181"/>
                  <a:pt x="2605964" y="4239701"/>
                  <a:pt x="2606311" y="4243478"/>
                </a:cubicBezTo>
                <a:cubicBezTo>
                  <a:pt x="2606656" y="4247255"/>
                  <a:pt x="2608629" y="4251117"/>
                  <a:pt x="2612233" y="4255066"/>
                </a:cubicBezTo>
                <a:lnTo>
                  <a:pt x="2550472" y="4311971"/>
                </a:lnTo>
                <a:cubicBezTo>
                  <a:pt x="2546340" y="4315512"/>
                  <a:pt x="2540940" y="4319928"/>
                  <a:pt x="2534266" y="4325216"/>
                </a:cubicBezTo>
                <a:cubicBezTo>
                  <a:pt x="2527595" y="4330505"/>
                  <a:pt x="2523722" y="4336879"/>
                  <a:pt x="2522653" y="4344341"/>
                </a:cubicBezTo>
                <a:cubicBezTo>
                  <a:pt x="2491388" y="4364551"/>
                  <a:pt x="2465663" y="4388105"/>
                  <a:pt x="2445476" y="4415003"/>
                </a:cubicBezTo>
                <a:cubicBezTo>
                  <a:pt x="2425289" y="4441901"/>
                  <a:pt x="2396358" y="4464347"/>
                  <a:pt x="2358679" y="4482341"/>
                </a:cubicBezTo>
                <a:lnTo>
                  <a:pt x="2363815" y="4508922"/>
                </a:lnTo>
                <a:lnTo>
                  <a:pt x="2288834" y="4568892"/>
                </a:lnTo>
                <a:cubicBezTo>
                  <a:pt x="2287101" y="4578589"/>
                  <a:pt x="2277252" y="4595145"/>
                  <a:pt x="2259291" y="4618557"/>
                </a:cubicBezTo>
                <a:cubicBezTo>
                  <a:pt x="2241327" y="4641970"/>
                  <a:pt x="2223291" y="4659035"/>
                  <a:pt x="2205177" y="4669755"/>
                </a:cubicBezTo>
                <a:cubicBezTo>
                  <a:pt x="2204423" y="4684123"/>
                  <a:pt x="2190743" y="4695935"/>
                  <a:pt x="2164135" y="4705192"/>
                </a:cubicBezTo>
                <a:cubicBezTo>
                  <a:pt x="2172426" y="4713144"/>
                  <a:pt x="2172625" y="4719732"/>
                  <a:pt x="2164732" y="4724957"/>
                </a:cubicBezTo>
                <a:cubicBezTo>
                  <a:pt x="2156840" y="4730182"/>
                  <a:pt x="2147365" y="4734383"/>
                  <a:pt x="2136313" y="4737562"/>
                </a:cubicBezTo>
                <a:lnTo>
                  <a:pt x="2108411" y="4762967"/>
                </a:lnTo>
                <a:lnTo>
                  <a:pt x="2108380" y="4763261"/>
                </a:lnTo>
                <a:lnTo>
                  <a:pt x="2107720" y="4763597"/>
                </a:lnTo>
                <a:lnTo>
                  <a:pt x="2090276" y="4779476"/>
                </a:lnTo>
                <a:lnTo>
                  <a:pt x="2087663" y="4784730"/>
                </a:lnTo>
                <a:lnTo>
                  <a:pt x="2084682" y="4784572"/>
                </a:lnTo>
                <a:lnTo>
                  <a:pt x="2059156" y="4807808"/>
                </a:lnTo>
                <a:lnTo>
                  <a:pt x="2046225" y="4827662"/>
                </a:lnTo>
                <a:cubicBezTo>
                  <a:pt x="2042696" y="4835308"/>
                  <a:pt x="2040385" y="4843019"/>
                  <a:pt x="2039300" y="4850793"/>
                </a:cubicBezTo>
                <a:cubicBezTo>
                  <a:pt x="2038211" y="4858567"/>
                  <a:pt x="2037627" y="4864487"/>
                  <a:pt x="2037551" y="4868555"/>
                </a:cubicBezTo>
                <a:cubicBezTo>
                  <a:pt x="2030507" y="4867952"/>
                  <a:pt x="2023428" y="4868051"/>
                  <a:pt x="2016311" y="4868852"/>
                </a:cubicBezTo>
                <a:cubicBezTo>
                  <a:pt x="2009195" y="4869654"/>
                  <a:pt x="2005223" y="4872733"/>
                  <a:pt x="2004398" y="4878094"/>
                </a:cubicBezTo>
                <a:cubicBezTo>
                  <a:pt x="2004650" y="4883668"/>
                  <a:pt x="2003360" y="4887515"/>
                  <a:pt x="2000528" y="4889638"/>
                </a:cubicBezTo>
                <a:cubicBezTo>
                  <a:pt x="1997695" y="4891760"/>
                  <a:pt x="1990040" y="4892455"/>
                  <a:pt x="1977561" y="4891722"/>
                </a:cubicBezTo>
                <a:lnTo>
                  <a:pt x="1949935" y="4920346"/>
                </a:lnTo>
                <a:lnTo>
                  <a:pt x="1925663" y="4929347"/>
                </a:lnTo>
                <a:lnTo>
                  <a:pt x="1898767" y="4953836"/>
                </a:lnTo>
                <a:lnTo>
                  <a:pt x="1875151" y="4976566"/>
                </a:lnTo>
                <a:cubicBezTo>
                  <a:pt x="1873689" y="4983694"/>
                  <a:pt x="1869020" y="4989714"/>
                  <a:pt x="1861141" y="4994626"/>
                </a:cubicBezTo>
                <a:cubicBezTo>
                  <a:pt x="1853265" y="4999538"/>
                  <a:pt x="1848595" y="5005558"/>
                  <a:pt x="1847133" y="5012685"/>
                </a:cubicBezTo>
                <a:lnTo>
                  <a:pt x="1812997" y="5040968"/>
                </a:lnTo>
                <a:lnTo>
                  <a:pt x="1792280" y="5062435"/>
                </a:lnTo>
                <a:cubicBezTo>
                  <a:pt x="1788464" y="5075547"/>
                  <a:pt x="1782635" y="5088083"/>
                  <a:pt x="1774797" y="5100046"/>
                </a:cubicBezTo>
                <a:cubicBezTo>
                  <a:pt x="1766958" y="5112008"/>
                  <a:pt x="1756345" y="5122415"/>
                  <a:pt x="1742954" y="5131267"/>
                </a:cubicBezTo>
                <a:cubicBezTo>
                  <a:pt x="1725371" y="5155248"/>
                  <a:pt x="1711117" y="5177993"/>
                  <a:pt x="1700194" y="5199505"/>
                </a:cubicBezTo>
                <a:cubicBezTo>
                  <a:pt x="1689270" y="5221015"/>
                  <a:pt x="1681823" y="5238479"/>
                  <a:pt x="1677854" y="5251897"/>
                </a:cubicBezTo>
                <a:cubicBezTo>
                  <a:pt x="1671506" y="5248432"/>
                  <a:pt x="1665059" y="5246840"/>
                  <a:pt x="1658514" y="5247125"/>
                </a:cubicBezTo>
                <a:lnTo>
                  <a:pt x="1631871" y="5257004"/>
                </a:lnTo>
                <a:cubicBezTo>
                  <a:pt x="1628374" y="5258856"/>
                  <a:pt x="1626885" y="5261284"/>
                  <a:pt x="1627408" y="5264288"/>
                </a:cubicBezTo>
                <a:cubicBezTo>
                  <a:pt x="1627932" y="5267291"/>
                  <a:pt x="1631327" y="5269976"/>
                  <a:pt x="1637597" y="5272339"/>
                </a:cubicBezTo>
                <a:cubicBezTo>
                  <a:pt x="1619176" y="5283747"/>
                  <a:pt x="1600126" y="5299350"/>
                  <a:pt x="1580448" y="5319148"/>
                </a:cubicBezTo>
                <a:cubicBezTo>
                  <a:pt x="1560770" y="5338947"/>
                  <a:pt x="1549764" y="5356852"/>
                  <a:pt x="1547429" y="5372861"/>
                </a:cubicBezTo>
                <a:cubicBezTo>
                  <a:pt x="1537051" y="5376152"/>
                  <a:pt x="1529488" y="5380299"/>
                  <a:pt x="1524736" y="5385296"/>
                </a:cubicBezTo>
                <a:cubicBezTo>
                  <a:pt x="1519983" y="5390294"/>
                  <a:pt x="1520512" y="5395802"/>
                  <a:pt x="1526317" y="5401825"/>
                </a:cubicBezTo>
                <a:cubicBezTo>
                  <a:pt x="1521315" y="5414170"/>
                  <a:pt x="1511589" y="5423215"/>
                  <a:pt x="1497139" y="5428956"/>
                </a:cubicBezTo>
                <a:cubicBezTo>
                  <a:pt x="1482689" y="5434699"/>
                  <a:pt x="1469854" y="5440760"/>
                  <a:pt x="1458634" y="5447141"/>
                </a:cubicBezTo>
                <a:cubicBezTo>
                  <a:pt x="1449211" y="5450406"/>
                  <a:pt x="1444674" y="5453927"/>
                  <a:pt x="1445020" y="5457704"/>
                </a:cubicBezTo>
                <a:cubicBezTo>
                  <a:pt x="1445366" y="5461481"/>
                  <a:pt x="1447340" y="5465344"/>
                  <a:pt x="1450943" y="5469291"/>
                </a:cubicBezTo>
                <a:lnTo>
                  <a:pt x="1389182" y="5526195"/>
                </a:lnTo>
                <a:cubicBezTo>
                  <a:pt x="1385050" y="5529739"/>
                  <a:pt x="1379649" y="5534154"/>
                  <a:pt x="1372978" y="5539442"/>
                </a:cubicBezTo>
                <a:cubicBezTo>
                  <a:pt x="1366305" y="5544731"/>
                  <a:pt x="1362435" y="5551105"/>
                  <a:pt x="1361363" y="5558567"/>
                </a:cubicBezTo>
                <a:cubicBezTo>
                  <a:pt x="1330098" y="5578776"/>
                  <a:pt x="1304373" y="5602329"/>
                  <a:pt x="1284186" y="5629229"/>
                </a:cubicBezTo>
                <a:cubicBezTo>
                  <a:pt x="1264001" y="5656127"/>
                  <a:pt x="1235067" y="5678573"/>
                  <a:pt x="1197391" y="5696565"/>
                </a:cubicBezTo>
                <a:lnTo>
                  <a:pt x="1202528" y="5723148"/>
                </a:lnTo>
                <a:lnTo>
                  <a:pt x="1127544" y="5783117"/>
                </a:lnTo>
                <a:cubicBezTo>
                  <a:pt x="1125810" y="5792816"/>
                  <a:pt x="1115962" y="5809370"/>
                  <a:pt x="1098000" y="5832782"/>
                </a:cubicBezTo>
                <a:cubicBezTo>
                  <a:pt x="1080039" y="5856196"/>
                  <a:pt x="1062000" y="5873260"/>
                  <a:pt x="1043887" y="5883980"/>
                </a:cubicBezTo>
                <a:cubicBezTo>
                  <a:pt x="1043133" y="5898350"/>
                  <a:pt x="1029453" y="5910162"/>
                  <a:pt x="1002846" y="5919416"/>
                </a:cubicBezTo>
                <a:cubicBezTo>
                  <a:pt x="1011136" y="5927368"/>
                  <a:pt x="1011335" y="5933957"/>
                  <a:pt x="1003442" y="5939183"/>
                </a:cubicBezTo>
                <a:cubicBezTo>
                  <a:pt x="995548" y="5944407"/>
                  <a:pt x="986077" y="5948609"/>
                  <a:pt x="975024" y="5951789"/>
                </a:cubicBezTo>
                <a:lnTo>
                  <a:pt x="721274" y="6182811"/>
                </a:lnTo>
                <a:cubicBezTo>
                  <a:pt x="705981" y="6191641"/>
                  <a:pt x="694340" y="6200899"/>
                  <a:pt x="686348" y="6210582"/>
                </a:cubicBezTo>
                <a:cubicBezTo>
                  <a:pt x="678358" y="6220265"/>
                  <a:pt x="665135" y="6228497"/>
                  <a:pt x="646684" y="6235284"/>
                </a:cubicBezTo>
                <a:cubicBezTo>
                  <a:pt x="646108" y="6241127"/>
                  <a:pt x="643074" y="6247076"/>
                  <a:pt x="637585" y="6253132"/>
                </a:cubicBezTo>
                <a:cubicBezTo>
                  <a:pt x="632099" y="6259186"/>
                  <a:pt x="625859" y="6264028"/>
                  <a:pt x="618865" y="6267655"/>
                </a:cubicBezTo>
                <a:lnTo>
                  <a:pt x="591439" y="6292530"/>
                </a:lnTo>
                <a:cubicBezTo>
                  <a:pt x="584182" y="6295985"/>
                  <a:pt x="575359" y="6298186"/>
                  <a:pt x="564970" y="6299130"/>
                </a:cubicBezTo>
                <a:cubicBezTo>
                  <a:pt x="554580" y="6300073"/>
                  <a:pt x="545902" y="6299460"/>
                  <a:pt x="538941" y="6297295"/>
                </a:cubicBezTo>
                <a:cubicBezTo>
                  <a:pt x="536167" y="6287987"/>
                  <a:pt x="548620" y="6268436"/>
                  <a:pt x="576305" y="6238641"/>
                </a:cubicBezTo>
                <a:cubicBezTo>
                  <a:pt x="603989" y="6208848"/>
                  <a:pt x="626261" y="6188872"/>
                  <a:pt x="643119" y="6178714"/>
                </a:cubicBezTo>
                <a:lnTo>
                  <a:pt x="636607" y="6178372"/>
                </a:lnTo>
                <a:cubicBezTo>
                  <a:pt x="627261" y="6172400"/>
                  <a:pt x="622366" y="6167131"/>
                  <a:pt x="621927" y="6162566"/>
                </a:cubicBezTo>
                <a:cubicBezTo>
                  <a:pt x="621485" y="6158002"/>
                  <a:pt x="624733" y="6153161"/>
                  <a:pt x="631667" y="6148042"/>
                </a:cubicBezTo>
                <a:cubicBezTo>
                  <a:pt x="641298" y="6120043"/>
                  <a:pt x="657493" y="6091446"/>
                  <a:pt x="680249" y="6062256"/>
                </a:cubicBezTo>
                <a:cubicBezTo>
                  <a:pt x="703003" y="6033065"/>
                  <a:pt x="722452" y="6004639"/>
                  <a:pt x="738597" y="5976981"/>
                </a:cubicBezTo>
                <a:cubicBezTo>
                  <a:pt x="732764" y="5971429"/>
                  <a:pt x="732140" y="5967794"/>
                  <a:pt x="736721" y="5966077"/>
                </a:cubicBezTo>
                <a:cubicBezTo>
                  <a:pt x="741298" y="5964359"/>
                  <a:pt x="748765" y="5962087"/>
                  <a:pt x="759117" y="5959263"/>
                </a:cubicBezTo>
                <a:cubicBezTo>
                  <a:pt x="759864" y="5955386"/>
                  <a:pt x="760588" y="5951978"/>
                  <a:pt x="761286" y="5949039"/>
                </a:cubicBezTo>
                <a:cubicBezTo>
                  <a:pt x="761984" y="5946100"/>
                  <a:pt x="759352" y="5944396"/>
                  <a:pt x="753391" y="5943927"/>
                </a:cubicBezTo>
                <a:cubicBezTo>
                  <a:pt x="758465" y="5938007"/>
                  <a:pt x="765632" y="5931021"/>
                  <a:pt x="774898" y="5922971"/>
                </a:cubicBezTo>
                <a:cubicBezTo>
                  <a:pt x="784165" y="5914920"/>
                  <a:pt x="786398" y="5908618"/>
                  <a:pt x="781606" y="5904058"/>
                </a:cubicBezTo>
                <a:lnTo>
                  <a:pt x="741348" y="5924502"/>
                </a:lnTo>
                <a:cubicBezTo>
                  <a:pt x="734366" y="5927893"/>
                  <a:pt x="729830" y="5931415"/>
                  <a:pt x="727733" y="5935064"/>
                </a:cubicBezTo>
                <a:cubicBezTo>
                  <a:pt x="725638" y="5938713"/>
                  <a:pt x="727613" y="5942575"/>
                  <a:pt x="733656" y="5946650"/>
                </a:cubicBezTo>
                <a:cubicBezTo>
                  <a:pt x="726527" y="5950271"/>
                  <a:pt x="718930" y="5955041"/>
                  <a:pt x="710864" y="5960961"/>
                </a:cubicBezTo>
                <a:cubicBezTo>
                  <a:pt x="702800" y="5966883"/>
                  <a:pt x="696781" y="5972673"/>
                  <a:pt x="692811" y="5978339"/>
                </a:cubicBezTo>
                <a:lnTo>
                  <a:pt x="637170" y="6043082"/>
                </a:lnTo>
                <a:lnTo>
                  <a:pt x="597111" y="6059777"/>
                </a:lnTo>
                <a:cubicBezTo>
                  <a:pt x="589851" y="6063312"/>
                  <a:pt x="584194" y="6067401"/>
                  <a:pt x="580141" y="6072043"/>
                </a:cubicBezTo>
                <a:cubicBezTo>
                  <a:pt x="576088" y="6076685"/>
                  <a:pt x="576945" y="6081116"/>
                  <a:pt x="582710" y="6085335"/>
                </a:cubicBezTo>
                <a:lnTo>
                  <a:pt x="555087" y="6113957"/>
                </a:lnTo>
                <a:cubicBezTo>
                  <a:pt x="557688" y="6126622"/>
                  <a:pt x="550616" y="6136901"/>
                  <a:pt x="533876" y="6144794"/>
                </a:cubicBezTo>
                <a:cubicBezTo>
                  <a:pt x="517135" y="6152688"/>
                  <a:pt x="510066" y="6162968"/>
                  <a:pt x="512667" y="6175633"/>
                </a:cubicBezTo>
                <a:lnTo>
                  <a:pt x="425838" y="6212429"/>
                </a:lnTo>
                <a:cubicBezTo>
                  <a:pt x="410105" y="6201110"/>
                  <a:pt x="402340" y="6193498"/>
                  <a:pt x="402546" y="6189593"/>
                </a:cubicBezTo>
                <a:cubicBezTo>
                  <a:pt x="402750" y="6185689"/>
                  <a:pt x="411170" y="6180804"/>
                  <a:pt x="427803" y="6174942"/>
                </a:cubicBezTo>
                <a:cubicBezTo>
                  <a:pt x="416009" y="6163753"/>
                  <a:pt x="416700" y="6155801"/>
                  <a:pt x="429871" y="6151088"/>
                </a:cubicBezTo>
                <a:cubicBezTo>
                  <a:pt x="443043" y="6146375"/>
                  <a:pt x="445312" y="6139447"/>
                  <a:pt x="436674" y="6130301"/>
                </a:cubicBezTo>
                <a:cubicBezTo>
                  <a:pt x="448719" y="6121143"/>
                  <a:pt x="462318" y="6105725"/>
                  <a:pt x="477468" y="6084045"/>
                </a:cubicBezTo>
                <a:cubicBezTo>
                  <a:pt x="492620" y="6062363"/>
                  <a:pt x="498027" y="6047456"/>
                  <a:pt x="493692" y="6039319"/>
                </a:cubicBezTo>
                <a:lnTo>
                  <a:pt x="549527" y="5970826"/>
                </a:lnTo>
                <a:cubicBezTo>
                  <a:pt x="536459" y="5960589"/>
                  <a:pt x="529927" y="5950223"/>
                  <a:pt x="529934" y="5939729"/>
                </a:cubicBezTo>
                <a:cubicBezTo>
                  <a:pt x="529939" y="5929237"/>
                  <a:pt x="539690" y="5919723"/>
                  <a:pt x="559184" y="5911192"/>
                </a:cubicBezTo>
                <a:cubicBezTo>
                  <a:pt x="566511" y="5896071"/>
                  <a:pt x="577115" y="5880651"/>
                  <a:pt x="591000" y="5864934"/>
                </a:cubicBezTo>
                <a:cubicBezTo>
                  <a:pt x="604885" y="5849217"/>
                  <a:pt x="621903" y="5836014"/>
                  <a:pt x="642056" y="5825323"/>
                </a:cubicBezTo>
                <a:lnTo>
                  <a:pt x="624090" y="5794309"/>
                </a:lnTo>
                <a:lnTo>
                  <a:pt x="670662" y="5777958"/>
                </a:lnTo>
                <a:lnTo>
                  <a:pt x="672823" y="5736723"/>
                </a:lnTo>
                <a:cubicBezTo>
                  <a:pt x="681774" y="5729518"/>
                  <a:pt x="687849" y="5722633"/>
                  <a:pt x="691050" y="5716065"/>
                </a:cubicBezTo>
                <a:cubicBezTo>
                  <a:pt x="694252" y="5709498"/>
                  <a:pt x="701857" y="5704572"/>
                  <a:pt x="713867" y="5701287"/>
                </a:cubicBezTo>
                <a:cubicBezTo>
                  <a:pt x="717076" y="5697148"/>
                  <a:pt x="717906" y="5691709"/>
                  <a:pt x="716356" y="5684972"/>
                </a:cubicBezTo>
                <a:cubicBezTo>
                  <a:pt x="714802" y="5678234"/>
                  <a:pt x="712326" y="5673563"/>
                  <a:pt x="708927" y="5670956"/>
                </a:cubicBezTo>
                <a:cubicBezTo>
                  <a:pt x="705446" y="5667249"/>
                  <a:pt x="701450" y="5665631"/>
                  <a:pt x="696935" y="5666099"/>
                </a:cubicBezTo>
                <a:cubicBezTo>
                  <a:pt x="692421" y="5666568"/>
                  <a:pt x="689906" y="5667844"/>
                  <a:pt x="689389" y="5669931"/>
                </a:cubicBezTo>
                <a:cubicBezTo>
                  <a:pt x="702094" y="5681876"/>
                  <a:pt x="699432" y="5691133"/>
                  <a:pt x="681402" y="5697705"/>
                </a:cubicBezTo>
                <a:cubicBezTo>
                  <a:pt x="663369" y="5704277"/>
                  <a:pt x="647878" y="5709104"/>
                  <a:pt x="634926" y="5712183"/>
                </a:cubicBezTo>
                <a:lnTo>
                  <a:pt x="631978" y="5768411"/>
                </a:lnTo>
                <a:lnTo>
                  <a:pt x="625466" y="5768070"/>
                </a:lnTo>
                <a:cubicBezTo>
                  <a:pt x="621598" y="5771784"/>
                  <a:pt x="618926" y="5776029"/>
                  <a:pt x="617453" y="5780806"/>
                </a:cubicBezTo>
                <a:cubicBezTo>
                  <a:pt x="615977" y="5785584"/>
                  <a:pt x="618189" y="5790085"/>
                  <a:pt x="624090" y="5794309"/>
                </a:cubicBezTo>
                <a:cubicBezTo>
                  <a:pt x="605396" y="5803120"/>
                  <a:pt x="590736" y="5812844"/>
                  <a:pt x="580112" y="5823484"/>
                </a:cubicBezTo>
                <a:cubicBezTo>
                  <a:pt x="569484" y="5834127"/>
                  <a:pt x="554874" y="5842915"/>
                  <a:pt x="536278" y="5849850"/>
                </a:cubicBezTo>
                <a:cubicBezTo>
                  <a:pt x="557082" y="5863077"/>
                  <a:pt x="562602" y="5871980"/>
                  <a:pt x="552837" y="5876558"/>
                </a:cubicBezTo>
                <a:cubicBezTo>
                  <a:pt x="543075" y="5881137"/>
                  <a:pt x="525849" y="5887909"/>
                  <a:pt x="501159" y="5896872"/>
                </a:cubicBezTo>
                <a:cubicBezTo>
                  <a:pt x="485842" y="5906171"/>
                  <a:pt x="473758" y="5923863"/>
                  <a:pt x="464907" y="5949946"/>
                </a:cubicBezTo>
                <a:cubicBezTo>
                  <a:pt x="456057" y="5976029"/>
                  <a:pt x="442294" y="5994571"/>
                  <a:pt x="423622" y="6005574"/>
                </a:cubicBezTo>
                <a:cubicBezTo>
                  <a:pt x="416883" y="6006944"/>
                  <a:pt x="410627" y="6006929"/>
                  <a:pt x="404847" y="6005529"/>
                </a:cubicBezTo>
                <a:cubicBezTo>
                  <a:pt x="399071" y="6004130"/>
                  <a:pt x="394541" y="6002327"/>
                  <a:pt x="391255" y="6000118"/>
                </a:cubicBezTo>
                <a:cubicBezTo>
                  <a:pt x="377006" y="5989034"/>
                  <a:pt x="374658" y="5976695"/>
                  <a:pt x="384217" y="5963100"/>
                </a:cubicBezTo>
                <a:cubicBezTo>
                  <a:pt x="393772" y="5949504"/>
                  <a:pt x="405982" y="5939808"/>
                  <a:pt x="420843" y="5934009"/>
                </a:cubicBezTo>
                <a:cubicBezTo>
                  <a:pt x="437577" y="5910689"/>
                  <a:pt x="451806" y="5888412"/>
                  <a:pt x="463531" y="5867178"/>
                </a:cubicBezTo>
                <a:cubicBezTo>
                  <a:pt x="475257" y="5845945"/>
                  <a:pt x="489438" y="5824605"/>
                  <a:pt x="506072" y="5803159"/>
                </a:cubicBezTo>
                <a:cubicBezTo>
                  <a:pt x="500291" y="5799253"/>
                  <a:pt x="499370" y="5796072"/>
                  <a:pt x="503308" y="5793617"/>
                </a:cubicBezTo>
                <a:cubicBezTo>
                  <a:pt x="507246" y="5791160"/>
                  <a:pt x="512838" y="5788321"/>
                  <a:pt x="520081" y="5785100"/>
                </a:cubicBezTo>
                <a:cubicBezTo>
                  <a:pt x="526524" y="5781599"/>
                  <a:pt x="528884" y="5778120"/>
                  <a:pt x="527159" y="5774663"/>
                </a:cubicBezTo>
                <a:cubicBezTo>
                  <a:pt x="525436" y="5771206"/>
                  <a:pt x="521232" y="5768322"/>
                  <a:pt x="514552" y="5766014"/>
                </a:cubicBezTo>
                <a:cubicBezTo>
                  <a:pt x="525030" y="5760769"/>
                  <a:pt x="534313" y="5754990"/>
                  <a:pt x="542400" y="5748680"/>
                </a:cubicBezTo>
                <a:cubicBezTo>
                  <a:pt x="550487" y="5742369"/>
                  <a:pt x="554883" y="5736334"/>
                  <a:pt x="555593" y="5730576"/>
                </a:cubicBezTo>
                <a:lnTo>
                  <a:pt x="583019" y="5705703"/>
                </a:lnTo>
                <a:cubicBezTo>
                  <a:pt x="573924" y="5697551"/>
                  <a:pt x="570502" y="5690167"/>
                  <a:pt x="572754" y="5683551"/>
                </a:cubicBezTo>
                <a:cubicBezTo>
                  <a:pt x="575005" y="5676934"/>
                  <a:pt x="581253" y="5671937"/>
                  <a:pt x="591499" y="5668558"/>
                </a:cubicBezTo>
                <a:cubicBezTo>
                  <a:pt x="569333" y="5668335"/>
                  <a:pt x="540249" y="5667752"/>
                  <a:pt x="504241" y="5666802"/>
                </a:cubicBezTo>
                <a:cubicBezTo>
                  <a:pt x="468236" y="5665856"/>
                  <a:pt x="441076" y="5659732"/>
                  <a:pt x="422754" y="5648435"/>
                </a:cubicBezTo>
                <a:cubicBezTo>
                  <a:pt x="413399" y="5640034"/>
                  <a:pt x="408915" y="5632126"/>
                  <a:pt x="409304" y="5624706"/>
                </a:cubicBezTo>
                <a:cubicBezTo>
                  <a:pt x="409693" y="5617287"/>
                  <a:pt x="414832" y="5612702"/>
                  <a:pt x="424720" y="5610950"/>
                </a:cubicBezTo>
                <a:cubicBezTo>
                  <a:pt x="425513" y="5608799"/>
                  <a:pt x="427575" y="5605774"/>
                  <a:pt x="430908" y="5601876"/>
                </a:cubicBezTo>
                <a:cubicBezTo>
                  <a:pt x="434244" y="5597979"/>
                  <a:pt x="434678" y="5594869"/>
                  <a:pt x="432215" y="5592547"/>
                </a:cubicBezTo>
                <a:lnTo>
                  <a:pt x="412284" y="5599020"/>
                </a:lnTo>
                <a:lnTo>
                  <a:pt x="325652" y="5632067"/>
                </a:lnTo>
                <a:lnTo>
                  <a:pt x="311250" y="5657623"/>
                </a:lnTo>
                <a:cubicBezTo>
                  <a:pt x="316946" y="5663170"/>
                  <a:pt x="317844" y="5666819"/>
                  <a:pt x="313942" y="5668572"/>
                </a:cubicBezTo>
                <a:cubicBezTo>
                  <a:pt x="310040" y="5670325"/>
                  <a:pt x="304474" y="5672697"/>
                  <a:pt x="297242" y="5675684"/>
                </a:cubicBezTo>
                <a:cubicBezTo>
                  <a:pt x="294064" y="5679198"/>
                  <a:pt x="293365" y="5682138"/>
                  <a:pt x="295147" y="5684503"/>
                </a:cubicBezTo>
                <a:cubicBezTo>
                  <a:pt x="296927" y="5686866"/>
                  <a:pt x="299537" y="5689038"/>
                  <a:pt x="302968" y="5691020"/>
                </a:cubicBezTo>
                <a:cubicBezTo>
                  <a:pt x="283367" y="5701582"/>
                  <a:pt x="265345" y="5713168"/>
                  <a:pt x="248899" y="5725774"/>
                </a:cubicBezTo>
                <a:cubicBezTo>
                  <a:pt x="232457" y="5738381"/>
                  <a:pt x="214434" y="5749966"/>
                  <a:pt x="194833" y="5760528"/>
                </a:cubicBezTo>
                <a:cubicBezTo>
                  <a:pt x="187142" y="5777430"/>
                  <a:pt x="173817" y="5792865"/>
                  <a:pt x="154855" y="5806827"/>
                </a:cubicBezTo>
                <a:cubicBezTo>
                  <a:pt x="135890" y="5820790"/>
                  <a:pt x="113040" y="5831026"/>
                  <a:pt x="86303" y="5837534"/>
                </a:cubicBezTo>
                <a:lnTo>
                  <a:pt x="91833" y="5856618"/>
                </a:lnTo>
                <a:cubicBezTo>
                  <a:pt x="94521" y="5862476"/>
                  <a:pt x="93146" y="5867884"/>
                  <a:pt x="87717" y="5872848"/>
                </a:cubicBezTo>
                <a:cubicBezTo>
                  <a:pt x="82286" y="5877809"/>
                  <a:pt x="74450" y="5881941"/>
                  <a:pt x="64211" y="5885241"/>
                </a:cubicBezTo>
                <a:cubicBezTo>
                  <a:pt x="50367" y="5900177"/>
                  <a:pt x="37210" y="5901993"/>
                  <a:pt x="24739" y="5890690"/>
                </a:cubicBezTo>
                <a:cubicBezTo>
                  <a:pt x="11418" y="5882708"/>
                  <a:pt x="3372" y="5875237"/>
                  <a:pt x="609" y="5868281"/>
                </a:cubicBezTo>
                <a:cubicBezTo>
                  <a:pt x="-2158" y="5861321"/>
                  <a:pt x="4502" y="5853684"/>
                  <a:pt x="20585" y="5845364"/>
                </a:cubicBezTo>
                <a:cubicBezTo>
                  <a:pt x="33560" y="5839231"/>
                  <a:pt x="49643" y="5828329"/>
                  <a:pt x="68831" y="5812655"/>
                </a:cubicBezTo>
                <a:cubicBezTo>
                  <a:pt x="88022" y="5796981"/>
                  <a:pt x="92853" y="5782669"/>
                  <a:pt x="83329" y="5769717"/>
                </a:cubicBezTo>
                <a:cubicBezTo>
                  <a:pt x="87584" y="5758586"/>
                  <a:pt x="97467" y="5741406"/>
                  <a:pt x="112969" y="5718178"/>
                </a:cubicBezTo>
                <a:cubicBezTo>
                  <a:pt x="128474" y="5694950"/>
                  <a:pt x="146543" y="5677259"/>
                  <a:pt x="167180" y="5665107"/>
                </a:cubicBezTo>
                <a:cubicBezTo>
                  <a:pt x="158385" y="5659007"/>
                  <a:pt x="155647" y="5654164"/>
                  <a:pt x="158963" y="5650579"/>
                </a:cubicBezTo>
                <a:cubicBezTo>
                  <a:pt x="162280" y="5646996"/>
                  <a:pt x="167585" y="5644453"/>
                  <a:pt x="174874" y="5642956"/>
                </a:cubicBezTo>
                <a:cubicBezTo>
                  <a:pt x="185679" y="5636710"/>
                  <a:pt x="184837" y="5626798"/>
                  <a:pt x="172351" y="5613223"/>
                </a:cubicBezTo>
                <a:cubicBezTo>
                  <a:pt x="159864" y="5599646"/>
                  <a:pt x="150835" y="5590247"/>
                  <a:pt x="145257" y="5585022"/>
                </a:cubicBezTo>
                <a:cubicBezTo>
                  <a:pt x="160407" y="5573755"/>
                  <a:pt x="184815" y="5549349"/>
                  <a:pt x="218484" y="5511802"/>
                </a:cubicBezTo>
                <a:cubicBezTo>
                  <a:pt x="252156" y="5474257"/>
                  <a:pt x="265167" y="5449253"/>
                  <a:pt x="257520" y="5436792"/>
                </a:cubicBezTo>
                <a:lnTo>
                  <a:pt x="311000" y="5413284"/>
                </a:lnTo>
                <a:cubicBezTo>
                  <a:pt x="321486" y="5402714"/>
                  <a:pt x="331540" y="5392592"/>
                  <a:pt x="341164" y="5382916"/>
                </a:cubicBezTo>
                <a:cubicBezTo>
                  <a:pt x="350787" y="5373239"/>
                  <a:pt x="359212" y="5363031"/>
                  <a:pt x="366442" y="5352289"/>
                </a:cubicBezTo>
                <a:lnTo>
                  <a:pt x="360520" y="5340702"/>
                </a:lnTo>
                <a:cubicBezTo>
                  <a:pt x="339620" y="5342270"/>
                  <a:pt x="323597" y="5352079"/>
                  <a:pt x="312445" y="5370133"/>
                </a:cubicBezTo>
                <a:cubicBezTo>
                  <a:pt x="301294" y="5388185"/>
                  <a:pt x="283640" y="5397911"/>
                  <a:pt x="259486" y="5399307"/>
                </a:cubicBezTo>
                <a:cubicBezTo>
                  <a:pt x="247513" y="5399305"/>
                  <a:pt x="232185" y="5401008"/>
                  <a:pt x="213503" y="5404414"/>
                </a:cubicBezTo>
                <a:lnTo>
                  <a:pt x="258502" y="5418049"/>
                </a:lnTo>
                <a:lnTo>
                  <a:pt x="238572" y="5424523"/>
                </a:lnTo>
                <a:cubicBezTo>
                  <a:pt x="228758" y="5427454"/>
                  <a:pt x="220313" y="5427637"/>
                  <a:pt x="213235" y="5425074"/>
                </a:cubicBezTo>
                <a:cubicBezTo>
                  <a:pt x="206161" y="5422510"/>
                  <a:pt x="199540" y="5419031"/>
                  <a:pt x="193376" y="5414636"/>
                </a:cubicBezTo>
                <a:cubicBezTo>
                  <a:pt x="186304" y="5419746"/>
                  <a:pt x="180071" y="5424431"/>
                  <a:pt x="174680" y="5428691"/>
                </a:cubicBezTo>
                <a:cubicBezTo>
                  <a:pt x="169286" y="5432949"/>
                  <a:pt x="166309" y="5437806"/>
                  <a:pt x="165750" y="5443257"/>
                </a:cubicBezTo>
                <a:cubicBezTo>
                  <a:pt x="159434" y="5446999"/>
                  <a:pt x="155051" y="5452720"/>
                  <a:pt x="152607" y="5460423"/>
                </a:cubicBezTo>
                <a:cubicBezTo>
                  <a:pt x="150163" y="5468125"/>
                  <a:pt x="147310" y="5475806"/>
                  <a:pt x="144050" y="5483468"/>
                </a:cubicBezTo>
                <a:cubicBezTo>
                  <a:pt x="164641" y="5485174"/>
                  <a:pt x="181683" y="5492332"/>
                  <a:pt x="195172" y="5504942"/>
                </a:cubicBezTo>
                <a:cubicBezTo>
                  <a:pt x="174155" y="5511358"/>
                  <a:pt x="162708" y="5522034"/>
                  <a:pt x="160840" y="5536972"/>
                </a:cubicBezTo>
                <a:lnTo>
                  <a:pt x="96103" y="5526059"/>
                </a:lnTo>
                <a:cubicBezTo>
                  <a:pt x="105488" y="5520913"/>
                  <a:pt x="112026" y="5515617"/>
                  <a:pt x="115710" y="5510173"/>
                </a:cubicBezTo>
                <a:cubicBezTo>
                  <a:pt x="119397" y="5504728"/>
                  <a:pt x="124307" y="5499347"/>
                  <a:pt x="130435" y="5494031"/>
                </a:cubicBezTo>
                <a:lnTo>
                  <a:pt x="104975" y="5481419"/>
                </a:lnTo>
                <a:cubicBezTo>
                  <a:pt x="91949" y="5480736"/>
                  <a:pt x="85632" y="5476646"/>
                  <a:pt x="86025" y="5469149"/>
                </a:cubicBezTo>
                <a:cubicBezTo>
                  <a:pt x="86966" y="5461602"/>
                  <a:pt x="91150" y="5454461"/>
                  <a:pt x="98577" y="5447724"/>
                </a:cubicBezTo>
                <a:cubicBezTo>
                  <a:pt x="106005" y="5440987"/>
                  <a:pt x="113396" y="5434954"/>
                  <a:pt x="120751" y="5429622"/>
                </a:cubicBezTo>
                <a:cubicBezTo>
                  <a:pt x="110657" y="5427526"/>
                  <a:pt x="100105" y="5426347"/>
                  <a:pt x="89098" y="5426083"/>
                </a:cubicBezTo>
                <a:cubicBezTo>
                  <a:pt x="78092" y="5425820"/>
                  <a:pt x="69171" y="5424725"/>
                  <a:pt x="62333" y="5422800"/>
                </a:cubicBezTo>
                <a:cubicBezTo>
                  <a:pt x="57910" y="5416304"/>
                  <a:pt x="62951" y="5408424"/>
                  <a:pt x="77450" y="5399159"/>
                </a:cubicBezTo>
                <a:cubicBezTo>
                  <a:pt x="91948" y="5389896"/>
                  <a:pt x="105129" y="5382443"/>
                  <a:pt x="116990" y="5376800"/>
                </a:cubicBezTo>
                <a:cubicBezTo>
                  <a:pt x="117670" y="5369005"/>
                  <a:pt x="120746" y="5362276"/>
                  <a:pt x="126212" y="5356610"/>
                </a:cubicBezTo>
                <a:cubicBezTo>
                  <a:pt x="131680" y="5350946"/>
                  <a:pt x="137814" y="5348133"/>
                  <a:pt x="144613" y="5348177"/>
                </a:cubicBezTo>
                <a:lnTo>
                  <a:pt x="178552" y="5323645"/>
                </a:lnTo>
                <a:lnTo>
                  <a:pt x="180323" y="5289909"/>
                </a:lnTo>
                <a:lnTo>
                  <a:pt x="160193" y="5300130"/>
                </a:lnTo>
                <a:lnTo>
                  <a:pt x="132571" y="5328752"/>
                </a:lnTo>
                <a:cubicBezTo>
                  <a:pt x="128847" y="5332315"/>
                  <a:pt x="124356" y="5334899"/>
                  <a:pt x="119103" y="5336503"/>
                </a:cubicBezTo>
                <a:cubicBezTo>
                  <a:pt x="113847" y="5338106"/>
                  <a:pt x="109456" y="5338816"/>
                  <a:pt x="105930" y="5338631"/>
                </a:cubicBezTo>
                <a:cubicBezTo>
                  <a:pt x="106584" y="5336552"/>
                  <a:pt x="108927" y="5333386"/>
                  <a:pt x="112959" y="5329134"/>
                </a:cubicBezTo>
                <a:cubicBezTo>
                  <a:pt x="116991" y="5324881"/>
                  <a:pt x="119383" y="5320776"/>
                  <a:pt x="120134" y="5316823"/>
                </a:cubicBezTo>
                <a:cubicBezTo>
                  <a:pt x="113068" y="5306272"/>
                  <a:pt x="122407" y="5294232"/>
                  <a:pt x="148151" y="5280704"/>
                </a:cubicBezTo>
                <a:cubicBezTo>
                  <a:pt x="173896" y="5267175"/>
                  <a:pt x="183233" y="5255133"/>
                  <a:pt x="176166" y="5244584"/>
                </a:cubicBezTo>
                <a:lnTo>
                  <a:pt x="203595" y="5219710"/>
                </a:lnTo>
                <a:cubicBezTo>
                  <a:pt x="205107" y="5211644"/>
                  <a:pt x="209973" y="5201875"/>
                  <a:pt x="218194" y="5190404"/>
                </a:cubicBezTo>
                <a:cubicBezTo>
                  <a:pt x="203861" y="5199050"/>
                  <a:pt x="190296" y="5208674"/>
                  <a:pt x="177493" y="5219280"/>
                </a:cubicBezTo>
                <a:cubicBezTo>
                  <a:pt x="164693" y="5229887"/>
                  <a:pt x="157542" y="5241728"/>
                  <a:pt x="156039" y="5254805"/>
                </a:cubicBezTo>
                <a:lnTo>
                  <a:pt x="104528" y="5240828"/>
                </a:lnTo>
                <a:lnTo>
                  <a:pt x="119715" y="5200276"/>
                </a:lnTo>
                <a:lnTo>
                  <a:pt x="86954" y="5202317"/>
                </a:lnTo>
                <a:lnTo>
                  <a:pt x="55568" y="5178119"/>
                </a:lnTo>
                <a:lnTo>
                  <a:pt x="91082" y="5123597"/>
                </a:lnTo>
                <a:cubicBezTo>
                  <a:pt x="117050" y="5110940"/>
                  <a:pt x="139063" y="5095963"/>
                  <a:pt x="157111" y="5078665"/>
                </a:cubicBezTo>
                <a:cubicBezTo>
                  <a:pt x="175162" y="5061363"/>
                  <a:pt x="193866" y="5047153"/>
                  <a:pt x="213223" y="5036030"/>
                </a:cubicBezTo>
                <a:lnTo>
                  <a:pt x="226251" y="5036711"/>
                </a:lnTo>
                <a:lnTo>
                  <a:pt x="226841" y="5025467"/>
                </a:lnTo>
                <a:lnTo>
                  <a:pt x="267882" y="4990030"/>
                </a:lnTo>
                <a:cubicBezTo>
                  <a:pt x="271431" y="4974240"/>
                  <a:pt x="283023" y="4960752"/>
                  <a:pt x="302659" y="4949566"/>
                </a:cubicBezTo>
                <a:cubicBezTo>
                  <a:pt x="322294" y="4938379"/>
                  <a:pt x="333983" y="4923016"/>
                  <a:pt x="337728" y="4903478"/>
                </a:cubicBezTo>
                <a:cubicBezTo>
                  <a:pt x="346010" y="4896003"/>
                  <a:pt x="358646" y="4883354"/>
                  <a:pt x="375636" y="4865528"/>
                </a:cubicBezTo>
                <a:cubicBezTo>
                  <a:pt x="392627" y="4847702"/>
                  <a:pt x="405115" y="4837864"/>
                  <a:pt x="413102" y="4836012"/>
                </a:cubicBezTo>
                <a:cubicBezTo>
                  <a:pt x="412642" y="4824085"/>
                  <a:pt x="415533" y="4810453"/>
                  <a:pt x="421779" y="4795118"/>
                </a:cubicBezTo>
                <a:lnTo>
                  <a:pt x="415266" y="4794777"/>
                </a:lnTo>
                <a:cubicBezTo>
                  <a:pt x="407863" y="4790630"/>
                  <a:pt x="410229" y="4786995"/>
                  <a:pt x="422369" y="4783873"/>
                </a:cubicBezTo>
                <a:lnTo>
                  <a:pt x="435394" y="4784556"/>
                </a:lnTo>
                <a:cubicBezTo>
                  <a:pt x="443549" y="4774333"/>
                  <a:pt x="454665" y="4769905"/>
                  <a:pt x="468743" y="4771269"/>
                </a:cubicBezTo>
                <a:cubicBezTo>
                  <a:pt x="470509" y="4758362"/>
                  <a:pt x="475505" y="4746095"/>
                  <a:pt x="483734" y="4734466"/>
                </a:cubicBezTo>
                <a:cubicBezTo>
                  <a:pt x="491963" y="4722839"/>
                  <a:pt x="496960" y="4710570"/>
                  <a:pt x="498725" y="4697664"/>
                </a:cubicBezTo>
                <a:lnTo>
                  <a:pt x="461221" y="4665626"/>
                </a:lnTo>
                <a:cubicBezTo>
                  <a:pt x="453590" y="4665852"/>
                  <a:pt x="449314" y="4664375"/>
                  <a:pt x="448392" y="4661195"/>
                </a:cubicBezTo>
                <a:cubicBezTo>
                  <a:pt x="448872" y="4657226"/>
                  <a:pt x="451806" y="4653150"/>
                  <a:pt x="457197" y="4648969"/>
                </a:cubicBezTo>
                <a:cubicBezTo>
                  <a:pt x="462585" y="4644789"/>
                  <a:pt x="468729" y="4641822"/>
                  <a:pt x="475623" y="4640070"/>
                </a:cubicBezTo>
                <a:cubicBezTo>
                  <a:pt x="475659" y="4634197"/>
                  <a:pt x="478101" y="4629157"/>
                  <a:pt x="482946" y="4624948"/>
                </a:cubicBezTo>
                <a:cubicBezTo>
                  <a:pt x="487794" y="4620738"/>
                  <a:pt x="496600" y="4618850"/>
                  <a:pt x="509365" y="4619285"/>
                </a:cubicBezTo>
                <a:lnTo>
                  <a:pt x="528905" y="4620309"/>
                </a:lnTo>
                <a:lnTo>
                  <a:pt x="537580" y="4579415"/>
                </a:lnTo>
                <a:lnTo>
                  <a:pt x="606440" y="4511608"/>
                </a:lnTo>
                <a:lnTo>
                  <a:pt x="633081" y="4501728"/>
                </a:lnTo>
                <a:cubicBezTo>
                  <a:pt x="634366" y="4490205"/>
                  <a:pt x="640178" y="4477981"/>
                  <a:pt x="650515" y="4465053"/>
                </a:cubicBezTo>
                <a:cubicBezTo>
                  <a:pt x="660852" y="4452126"/>
                  <a:pt x="671549" y="4440157"/>
                  <a:pt x="682603" y="4429147"/>
                </a:cubicBezTo>
                <a:lnTo>
                  <a:pt x="684961" y="4384164"/>
                </a:lnTo>
                <a:lnTo>
                  <a:pt x="738439" y="4360655"/>
                </a:lnTo>
                <a:lnTo>
                  <a:pt x="766457" y="4324536"/>
                </a:lnTo>
                <a:lnTo>
                  <a:pt x="806516" y="4307841"/>
                </a:lnTo>
                <a:cubicBezTo>
                  <a:pt x="809057" y="4295681"/>
                  <a:pt x="817190" y="4285926"/>
                  <a:pt x="830907" y="4278580"/>
                </a:cubicBezTo>
                <a:cubicBezTo>
                  <a:pt x="844627" y="4271233"/>
                  <a:pt x="852806" y="4260542"/>
                  <a:pt x="855446" y="4246506"/>
                </a:cubicBezTo>
                <a:lnTo>
                  <a:pt x="911689" y="4191448"/>
                </a:lnTo>
                <a:lnTo>
                  <a:pt x="910500" y="4177433"/>
                </a:lnTo>
                <a:cubicBezTo>
                  <a:pt x="898013" y="4163856"/>
                  <a:pt x="888981" y="4154456"/>
                  <a:pt x="883405" y="4149230"/>
                </a:cubicBezTo>
                <a:cubicBezTo>
                  <a:pt x="898556" y="4137964"/>
                  <a:pt x="922963" y="4113558"/>
                  <a:pt x="956633" y="4076011"/>
                </a:cubicBezTo>
                <a:cubicBezTo>
                  <a:pt x="990302" y="4038465"/>
                  <a:pt x="1003316" y="4013462"/>
                  <a:pt x="995669" y="4001001"/>
                </a:cubicBezTo>
                <a:lnTo>
                  <a:pt x="1049148" y="3977494"/>
                </a:lnTo>
                <a:cubicBezTo>
                  <a:pt x="1059636" y="3966923"/>
                  <a:pt x="1069689" y="3956800"/>
                  <a:pt x="1079313" y="3947124"/>
                </a:cubicBezTo>
                <a:cubicBezTo>
                  <a:pt x="1088935" y="3937449"/>
                  <a:pt x="1097361" y="3927239"/>
                  <a:pt x="1104591" y="3916500"/>
                </a:cubicBezTo>
                <a:lnTo>
                  <a:pt x="1098668" y="3904912"/>
                </a:lnTo>
                <a:cubicBezTo>
                  <a:pt x="1077769" y="3906479"/>
                  <a:pt x="1061744" y="3916288"/>
                  <a:pt x="1050593" y="3934342"/>
                </a:cubicBezTo>
                <a:cubicBezTo>
                  <a:pt x="1039444" y="3952395"/>
                  <a:pt x="1021789" y="3962120"/>
                  <a:pt x="997634" y="3963515"/>
                </a:cubicBezTo>
                <a:cubicBezTo>
                  <a:pt x="985662" y="3963514"/>
                  <a:pt x="970334" y="3965217"/>
                  <a:pt x="951653" y="3968622"/>
                </a:cubicBezTo>
                <a:lnTo>
                  <a:pt x="996652" y="3982259"/>
                </a:lnTo>
                <a:lnTo>
                  <a:pt x="976720" y="3988731"/>
                </a:lnTo>
                <a:cubicBezTo>
                  <a:pt x="966907" y="3991662"/>
                  <a:pt x="958461" y="3991846"/>
                  <a:pt x="951384" y="3989282"/>
                </a:cubicBezTo>
                <a:cubicBezTo>
                  <a:pt x="944309" y="3986719"/>
                  <a:pt x="937688" y="3983240"/>
                  <a:pt x="931522" y="3978844"/>
                </a:cubicBezTo>
                <a:cubicBezTo>
                  <a:pt x="924453" y="3983954"/>
                  <a:pt x="918221" y="3988639"/>
                  <a:pt x="912826" y="3992899"/>
                </a:cubicBezTo>
                <a:cubicBezTo>
                  <a:pt x="907434" y="3997158"/>
                  <a:pt x="904459" y="4002015"/>
                  <a:pt x="903899" y="4007466"/>
                </a:cubicBezTo>
                <a:cubicBezTo>
                  <a:pt x="897582" y="4011207"/>
                  <a:pt x="893200" y="4016929"/>
                  <a:pt x="890756" y="4024633"/>
                </a:cubicBezTo>
                <a:cubicBezTo>
                  <a:pt x="888309" y="4032335"/>
                  <a:pt x="885458" y="4040017"/>
                  <a:pt x="882199" y="4047677"/>
                </a:cubicBezTo>
                <a:cubicBezTo>
                  <a:pt x="902790" y="4049382"/>
                  <a:pt x="919832" y="4056541"/>
                  <a:pt x="933321" y="4069151"/>
                </a:cubicBezTo>
                <a:cubicBezTo>
                  <a:pt x="912302" y="4075566"/>
                  <a:pt x="900858" y="4086244"/>
                  <a:pt x="898985" y="4101181"/>
                </a:cubicBezTo>
                <a:lnTo>
                  <a:pt x="834252" y="4090270"/>
                </a:lnTo>
                <a:cubicBezTo>
                  <a:pt x="843637" y="4085122"/>
                  <a:pt x="850172" y="4079826"/>
                  <a:pt x="853859" y="4074382"/>
                </a:cubicBezTo>
                <a:cubicBezTo>
                  <a:pt x="857546" y="4068937"/>
                  <a:pt x="862456" y="4063556"/>
                  <a:pt x="868585" y="4058240"/>
                </a:cubicBezTo>
                <a:lnTo>
                  <a:pt x="843123" y="4045628"/>
                </a:lnTo>
                <a:cubicBezTo>
                  <a:pt x="830098" y="4044945"/>
                  <a:pt x="823781" y="4040855"/>
                  <a:pt x="824175" y="4033358"/>
                </a:cubicBezTo>
                <a:cubicBezTo>
                  <a:pt x="825115" y="4025811"/>
                  <a:pt x="829296" y="4018668"/>
                  <a:pt x="836727" y="4011933"/>
                </a:cubicBezTo>
                <a:cubicBezTo>
                  <a:pt x="844154" y="4005196"/>
                  <a:pt x="851546" y="3999162"/>
                  <a:pt x="858901" y="3993830"/>
                </a:cubicBezTo>
                <a:cubicBezTo>
                  <a:pt x="848807" y="3991735"/>
                  <a:pt x="838255" y="3990556"/>
                  <a:pt x="827248" y="3990292"/>
                </a:cubicBezTo>
                <a:cubicBezTo>
                  <a:pt x="816241" y="3990028"/>
                  <a:pt x="807320" y="3988934"/>
                  <a:pt x="800480" y="3987009"/>
                </a:cubicBezTo>
                <a:cubicBezTo>
                  <a:pt x="796060" y="3980513"/>
                  <a:pt x="801100" y="3972633"/>
                  <a:pt x="815598" y="3963369"/>
                </a:cubicBezTo>
                <a:cubicBezTo>
                  <a:pt x="830096" y="3954105"/>
                  <a:pt x="843278" y="3946652"/>
                  <a:pt x="855139" y="3941009"/>
                </a:cubicBezTo>
                <a:cubicBezTo>
                  <a:pt x="855818" y="3933214"/>
                  <a:pt x="858893" y="3926484"/>
                  <a:pt x="864361" y="3920819"/>
                </a:cubicBezTo>
                <a:cubicBezTo>
                  <a:pt x="869826" y="3915154"/>
                  <a:pt x="875960" y="3912344"/>
                  <a:pt x="882762" y="3912387"/>
                </a:cubicBezTo>
                <a:lnTo>
                  <a:pt x="916701" y="3887853"/>
                </a:lnTo>
                <a:lnTo>
                  <a:pt x="918470" y="3854117"/>
                </a:lnTo>
                <a:lnTo>
                  <a:pt x="898342" y="3864338"/>
                </a:lnTo>
                <a:lnTo>
                  <a:pt x="870719" y="3892961"/>
                </a:lnTo>
                <a:cubicBezTo>
                  <a:pt x="866994" y="3896524"/>
                  <a:pt x="862504" y="3899107"/>
                  <a:pt x="857252" y="3900712"/>
                </a:cubicBezTo>
                <a:cubicBezTo>
                  <a:pt x="851996" y="3902316"/>
                  <a:pt x="847605" y="3903026"/>
                  <a:pt x="844079" y="3902840"/>
                </a:cubicBezTo>
                <a:cubicBezTo>
                  <a:pt x="844732" y="3900760"/>
                  <a:pt x="847075" y="3897595"/>
                  <a:pt x="851107" y="3893342"/>
                </a:cubicBezTo>
                <a:cubicBezTo>
                  <a:pt x="855139" y="3889090"/>
                  <a:pt x="857532" y="3884985"/>
                  <a:pt x="858284" y="3881031"/>
                </a:cubicBezTo>
                <a:cubicBezTo>
                  <a:pt x="851217" y="3870482"/>
                  <a:pt x="860556" y="3858440"/>
                  <a:pt x="886299" y="3844913"/>
                </a:cubicBezTo>
                <a:cubicBezTo>
                  <a:pt x="912043" y="3831383"/>
                  <a:pt x="921381" y="3819342"/>
                  <a:pt x="914316" y="3808792"/>
                </a:cubicBezTo>
                <a:lnTo>
                  <a:pt x="941742" y="3783919"/>
                </a:lnTo>
                <a:cubicBezTo>
                  <a:pt x="943255" y="3775853"/>
                  <a:pt x="948122" y="3766084"/>
                  <a:pt x="956342" y="3754613"/>
                </a:cubicBezTo>
                <a:cubicBezTo>
                  <a:pt x="942011" y="3763259"/>
                  <a:pt x="928444" y="3772883"/>
                  <a:pt x="915642" y="3783489"/>
                </a:cubicBezTo>
                <a:cubicBezTo>
                  <a:pt x="902843" y="3794095"/>
                  <a:pt x="895692" y="3805936"/>
                  <a:pt x="894188" y="3819013"/>
                </a:cubicBezTo>
                <a:lnTo>
                  <a:pt x="842676" y="3805037"/>
                </a:lnTo>
                <a:lnTo>
                  <a:pt x="857863" y="3764484"/>
                </a:lnTo>
                <a:lnTo>
                  <a:pt x="825101" y="3766526"/>
                </a:lnTo>
                <a:lnTo>
                  <a:pt x="793717" y="3742328"/>
                </a:lnTo>
                <a:lnTo>
                  <a:pt x="829228" y="3687806"/>
                </a:lnTo>
                <a:cubicBezTo>
                  <a:pt x="855199" y="3675149"/>
                  <a:pt x="877209" y="3660172"/>
                  <a:pt x="895260" y="3642873"/>
                </a:cubicBezTo>
                <a:cubicBezTo>
                  <a:pt x="913311" y="3625572"/>
                  <a:pt x="932015" y="3611361"/>
                  <a:pt x="951372" y="3600239"/>
                </a:cubicBezTo>
                <a:lnTo>
                  <a:pt x="964400" y="3600922"/>
                </a:lnTo>
                <a:lnTo>
                  <a:pt x="964990" y="3589676"/>
                </a:lnTo>
                <a:lnTo>
                  <a:pt x="1006031" y="3554239"/>
                </a:lnTo>
                <a:cubicBezTo>
                  <a:pt x="1009580" y="3538449"/>
                  <a:pt x="1021171" y="3524961"/>
                  <a:pt x="1040806" y="3513774"/>
                </a:cubicBezTo>
                <a:cubicBezTo>
                  <a:pt x="1060442" y="3502588"/>
                  <a:pt x="1072132" y="3487224"/>
                  <a:pt x="1075877" y="3467687"/>
                </a:cubicBezTo>
                <a:cubicBezTo>
                  <a:pt x="1084159" y="3460211"/>
                  <a:pt x="1096795" y="3447563"/>
                  <a:pt x="1113785" y="3429737"/>
                </a:cubicBezTo>
                <a:cubicBezTo>
                  <a:pt x="1130775" y="3411911"/>
                  <a:pt x="1143263" y="3402073"/>
                  <a:pt x="1151251" y="3400221"/>
                </a:cubicBezTo>
                <a:cubicBezTo>
                  <a:pt x="1150788" y="3388293"/>
                  <a:pt x="1153679" y="3374661"/>
                  <a:pt x="1159925" y="3359327"/>
                </a:cubicBezTo>
                <a:lnTo>
                  <a:pt x="1153413" y="3358986"/>
                </a:lnTo>
                <a:cubicBezTo>
                  <a:pt x="1146011" y="3354839"/>
                  <a:pt x="1148379" y="3351204"/>
                  <a:pt x="1160515" y="3348082"/>
                </a:cubicBezTo>
                <a:lnTo>
                  <a:pt x="1173543" y="3348764"/>
                </a:lnTo>
                <a:cubicBezTo>
                  <a:pt x="1181697" y="3338542"/>
                  <a:pt x="1192815" y="3334113"/>
                  <a:pt x="1206892" y="3335478"/>
                </a:cubicBezTo>
                <a:cubicBezTo>
                  <a:pt x="1208658" y="3322571"/>
                  <a:pt x="1213655" y="3310304"/>
                  <a:pt x="1221883" y="3298675"/>
                </a:cubicBezTo>
                <a:cubicBezTo>
                  <a:pt x="1230111" y="3287047"/>
                  <a:pt x="1235109" y="3274778"/>
                  <a:pt x="1236874" y="3261873"/>
                </a:cubicBezTo>
                <a:lnTo>
                  <a:pt x="1199370" y="3229835"/>
                </a:lnTo>
                <a:cubicBezTo>
                  <a:pt x="1191739" y="3230062"/>
                  <a:pt x="1187463" y="3228584"/>
                  <a:pt x="1186542" y="3225404"/>
                </a:cubicBezTo>
                <a:cubicBezTo>
                  <a:pt x="1187020" y="3221435"/>
                  <a:pt x="1189955" y="3217359"/>
                  <a:pt x="1195346" y="3213178"/>
                </a:cubicBezTo>
                <a:cubicBezTo>
                  <a:pt x="1200733" y="3208998"/>
                  <a:pt x="1206875" y="3206031"/>
                  <a:pt x="1213771" y="3204279"/>
                </a:cubicBezTo>
                <a:cubicBezTo>
                  <a:pt x="1213806" y="3198406"/>
                  <a:pt x="1216247" y="3193366"/>
                  <a:pt x="1221095" y="3189156"/>
                </a:cubicBezTo>
                <a:cubicBezTo>
                  <a:pt x="1225942" y="3184947"/>
                  <a:pt x="1234749" y="3183059"/>
                  <a:pt x="1247514" y="3183494"/>
                </a:cubicBezTo>
                <a:lnTo>
                  <a:pt x="1267052" y="3184518"/>
                </a:lnTo>
                <a:lnTo>
                  <a:pt x="1275727" y="3143624"/>
                </a:lnTo>
                <a:lnTo>
                  <a:pt x="1344589" y="3075817"/>
                </a:lnTo>
                <a:lnTo>
                  <a:pt x="1371230" y="3065937"/>
                </a:lnTo>
                <a:cubicBezTo>
                  <a:pt x="1372515" y="3054415"/>
                  <a:pt x="1378327" y="3042190"/>
                  <a:pt x="1388664" y="3029261"/>
                </a:cubicBezTo>
                <a:cubicBezTo>
                  <a:pt x="1399001" y="3016335"/>
                  <a:pt x="1409699" y="3004367"/>
                  <a:pt x="1420752" y="2993356"/>
                </a:cubicBezTo>
                <a:lnTo>
                  <a:pt x="1423111" y="2948373"/>
                </a:lnTo>
                <a:lnTo>
                  <a:pt x="1476587" y="2924863"/>
                </a:lnTo>
                <a:lnTo>
                  <a:pt x="1504604" y="2888745"/>
                </a:lnTo>
                <a:lnTo>
                  <a:pt x="1544665" y="2872050"/>
                </a:lnTo>
                <a:cubicBezTo>
                  <a:pt x="1547207" y="2859890"/>
                  <a:pt x="1555339" y="2850135"/>
                  <a:pt x="1569056" y="2842789"/>
                </a:cubicBezTo>
                <a:cubicBezTo>
                  <a:pt x="1582776" y="2835442"/>
                  <a:pt x="1590955" y="2824751"/>
                  <a:pt x="1593595" y="2810715"/>
                </a:cubicBezTo>
                <a:lnTo>
                  <a:pt x="1655553" y="2750063"/>
                </a:lnTo>
                <a:cubicBezTo>
                  <a:pt x="1675222" y="2748588"/>
                  <a:pt x="1687143" y="2739189"/>
                  <a:pt x="1691317" y="2721867"/>
                </a:cubicBezTo>
                <a:cubicBezTo>
                  <a:pt x="1695490" y="2704544"/>
                  <a:pt x="1710668" y="2695317"/>
                  <a:pt x="1736852" y="2694183"/>
                </a:cubicBezTo>
                <a:lnTo>
                  <a:pt x="1724834" y="2798802"/>
                </a:lnTo>
                <a:lnTo>
                  <a:pt x="1763519" y="2808348"/>
                </a:lnTo>
                <a:lnTo>
                  <a:pt x="1790946" y="2783474"/>
                </a:lnTo>
                <a:cubicBezTo>
                  <a:pt x="1799611" y="2768735"/>
                  <a:pt x="1811036" y="2748034"/>
                  <a:pt x="1825222" y="2721369"/>
                </a:cubicBezTo>
                <a:cubicBezTo>
                  <a:pt x="1839410" y="2694705"/>
                  <a:pt x="1847579" y="2673833"/>
                  <a:pt x="1849732" y="2658753"/>
                </a:cubicBezTo>
                <a:cubicBezTo>
                  <a:pt x="1849485" y="2642686"/>
                  <a:pt x="1853768" y="2633670"/>
                  <a:pt x="1862578" y="2631705"/>
                </a:cubicBezTo>
                <a:cubicBezTo>
                  <a:pt x="1871389" y="2629741"/>
                  <a:pt x="1891511" y="2630011"/>
                  <a:pt x="1922943" y="2632521"/>
                </a:cubicBezTo>
                <a:lnTo>
                  <a:pt x="1930045" y="2621617"/>
                </a:lnTo>
                <a:cubicBezTo>
                  <a:pt x="1922150" y="2616504"/>
                  <a:pt x="1915982" y="2609603"/>
                  <a:pt x="1911540" y="2600912"/>
                </a:cubicBezTo>
                <a:cubicBezTo>
                  <a:pt x="1907097" y="2592223"/>
                  <a:pt x="1913855" y="2587879"/>
                  <a:pt x="1931815" y="2587880"/>
                </a:cubicBezTo>
                <a:cubicBezTo>
                  <a:pt x="1936297" y="2588037"/>
                  <a:pt x="1943666" y="2587640"/>
                  <a:pt x="1953919" y="2586688"/>
                </a:cubicBezTo>
                <a:cubicBezTo>
                  <a:pt x="1964175" y="2585739"/>
                  <a:pt x="1969962" y="2584319"/>
                  <a:pt x="1971286" y="2582432"/>
                </a:cubicBezTo>
                <a:lnTo>
                  <a:pt x="1971483" y="2578683"/>
                </a:lnTo>
                <a:lnTo>
                  <a:pt x="1881875" y="2543914"/>
                </a:lnTo>
                <a:cubicBezTo>
                  <a:pt x="1865220" y="2552751"/>
                  <a:pt x="1852946" y="2563696"/>
                  <a:pt x="1845050" y="2576754"/>
                </a:cubicBezTo>
                <a:cubicBezTo>
                  <a:pt x="1837154" y="2589808"/>
                  <a:pt x="1832924" y="2603055"/>
                  <a:pt x="1832356" y="2616495"/>
                </a:cubicBezTo>
                <a:cubicBezTo>
                  <a:pt x="1813344" y="2626147"/>
                  <a:pt x="1804005" y="2638189"/>
                  <a:pt x="1804337" y="2652615"/>
                </a:cubicBezTo>
                <a:lnTo>
                  <a:pt x="1776517" y="2684987"/>
                </a:lnTo>
                <a:cubicBezTo>
                  <a:pt x="1776535" y="2687258"/>
                  <a:pt x="1776107" y="2690212"/>
                  <a:pt x="1775238" y="2693846"/>
                </a:cubicBezTo>
                <a:cubicBezTo>
                  <a:pt x="1774367" y="2697481"/>
                  <a:pt x="1772359" y="2699412"/>
                  <a:pt x="1769218" y="2699639"/>
                </a:cubicBezTo>
                <a:cubicBezTo>
                  <a:pt x="1755990" y="2697614"/>
                  <a:pt x="1745488" y="2690328"/>
                  <a:pt x="1737712" y="2677782"/>
                </a:cubicBezTo>
                <a:cubicBezTo>
                  <a:pt x="1729933" y="2665236"/>
                  <a:pt x="1726090" y="2655483"/>
                  <a:pt x="1726185" y="2648518"/>
                </a:cubicBezTo>
                <a:cubicBezTo>
                  <a:pt x="1726023" y="2646395"/>
                  <a:pt x="1726688" y="2644080"/>
                  <a:pt x="1728179" y="2641574"/>
                </a:cubicBezTo>
                <a:cubicBezTo>
                  <a:pt x="1729672" y="2639067"/>
                  <a:pt x="1733545" y="2637862"/>
                  <a:pt x="1739800" y="2637955"/>
                </a:cubicBezTo>
                <a:cubicBezTo>
                  <a:pt x="1747298" y="2622058"/>
                  <a:pt x="1759424" y="2603587"/>
                  <a:pt x="1776173" y="2582539"/>
                </a:cubicBezTo>
                <a:cubicBezTo>
                  <a:pt x="1792924" y="2561491"/>
                  <a:pt x="1813091" y="2545319"/>
                  <a:pt x="1836679" y="2534026"/>
                </a:cubicBezTo>
                <a:cubicBezTo>
                  <a:pt x="1837860" y="2527040"/>
                  <a:pt x="1841412" y="2521588"/>
                  <a:pt x="1847332" y="2517670"/>
                </a:cubicBezTo>
                <a:cubicBezTo>
                  <a:pt x="1853251" y="2513752"/>
                  <a:pt x="1856802" y="2508299"/>
                  <a:pt x="1857986" y="2501315"/>
                </a:cubicBezTo>
                <a:cubicBezTo>
                  <a:pt x="1868456" y="2488471"/>
                  <a:pt x="1880565" y="2475480"/>
                  <a:pt x="1894315" y="2462340"/>
                </a:cubicBezTo>
                <a:cubicBezTo>
                  <a:pt x="1908065" y="2449200"/>
                  <a:pt x="1923382" y="2437318"/>
                  <a:pt x="1940266" y="2426690"/>
                </a:cubicBezTo>
                <a:cubicBezTo>
                  <a:pt x="1940479" y="2422630"/>
                  <a:pt x="1942320" y="2418654"/>
                  <a:pt x="1945789" y="2414764"/>
                </a:cubicBezTo>
                <a:cubicBezTo>
                  <a:pt x="1949260" y="2410875"/>
                  <a:pt x="1954257" y="2408943"/>
                  <a:pt x="1960789" y="2408973"/>
                </a:cubicBezTo>
                <a:cubicBezTo>
                  <a:pt x="1972933" y="2410863"/>
                  <a:pt x="1979135" y="2417139"/>
                  <a:pt x="1979393" y="2427802"/>
                </a:cubicBezTo>
                <a:cubicBezTo>
                  <a:pt x="1979649" y="2438465"/>
                  <a:pt x="1979240" y="2446276"/>
                  <a:pt x="1978165" y="2451232"/>
                </a:cubicBezTo>
                <a:lnTo>
                  <a:pt x="2030856" y="2442716"/>
                </a:lnTo>
                <a:lnTo>
                  <a:pt x="2039334" y="2405573"/>
                </a:lnTo>
                <a:lnTo>
                  <a:pt x="2101488" y="2341172"/>
                </a:lnTo>
                <a:lnTo>
                  <a:pt x="2108001" y="2341514"/>
                </a:lnTo>
                <a:lnTo>
                  <a:pt x="2157561" y="2283846"/>
                </a:lnTo>
                <a:lnTo>
                  <a:pt x="2155653" y="2263091"/>
                </a:lnTo>
                <a:cubicBezTo>
                  <a:pt x="2148501" y="2260271"/>
                  <a:pt x="2139245" y="2251087"/>
                  <a:pt x="2127886" y="2235539"/>
                </a:cubicBezTo>
                <a:cubicBezTo>
                  <a:pt x="2116527" y="2219992"/>
                  <a:pt x="2111723" y="2205693"/>
                  <a:pt x="2113473" y="2192646"/>
                </a:cubicBezTo>
                <a:cubicBezTo>
                  <a:pt x="2114969" y="2189013"/>
                  <a:pt x="2117492" y="2187241"/>
                  <a:pt x="2121044" y="2187326"/>
                </a:cubicBezTo>
                <a:cubicBezTo>
                  <a:pt x="2124598" y="2187410"/>
                  <a:pt x="2126588" y="2187597"/>
                  <a:pt x="2127020" y="2187892"/>
                </a:cubicBezTo>
                <a:lnTo>
                  <a:pt x="2139343" y="2157519"/>
                </a:lnTo>
                <a:lnTo>
                  <a:pt x="2130509" y="2129837"/>
                </a:lnTo>
                <a:lnTo>
                  <a:pt x="2088962" y="2177569"/>
                </a:lnTo>
                <a:cubicBezTo>
                  <a:pt x="2068446" y="2171302"/>
                  <a:pt x="2052202" y="2157765"/>
                  <a:pt x="2040225" y="2136957"/>
                </a:cubicBezTo>
                <a:cubicBezTo>
                  <a:pt x="2028248" y="2116149"/>
                  <a:pt x="2018052" y="2091609"/>
                  <a:pt x="2009633" y="2063334"/>
                </a:cubicBezTo>
                <a:cubicBezTo>
                  <a:pt x="2003099" y="2064198"/>
                  <a:pt x="1990137" y="2068055"/>
                  <a:pt x="1970744" y="2074913"/>
                </a:cubicBezTo>
                <a:cubicBezTo>
                  <a:pt x="1951347" y="2081769"/>
                  <a:pt x="1941885" y="2080258"/>
                  <a:pt x="1942352" y="2070375"/>
                </a:cubicBezTo>
                <a:cubicBezTo>
                  <a:pt x="1945661" y="2058802"/>
                  <a:pt x="1949996" y="2049093"/>
                  <a:pt x="1955360" y="2041240"/>
                </a:cubicBezTo>
                <a:cubicBezTo>
                  <a:pt x="1960724" y="2033387"/>
                  <a:pt x="1966431" y="2026157"/>
                  <a:pt x="1972482" y="2019542"/>
                </a:cubicBezTo>
                <a:cubicBezTo>
                  <a:pt x="1958527" y="2015758"/>
                  <a:pt x="1944686" y="2007789"/>
                  <a:pt x="1930958" y="1995637"/>
                </a:cubicBezTo>
                <a:cubicBezTo>
                  <a:pt x="1917231" y="1983485"/>
                  <a:pt x="1907422" y="1968182"/>
                  <a:pt x="1901531" y="1949727"/>
                </a:cubicBezTo>
                <a:lnTo>
                  <a:pt x="1942625" y="1918729"/>
                </a:lnTo>
                <a:lnTo>
                  <a:pt x="1974295" y="1952605"/>
                </a:lnTo>
                <a:cubicBezTo>
                  <a:pt x="1977396" y="1948703"/>
                  <a:pt x="1980629" y="1944313"/>
                  <a:pt x="1983996" y="1939430"/>
                </a:cubicBezTo>
                <a:cubicBezTo>
                  <a:pt x="1987362" y="1934548"/>
                  <a:pt x="1990064" y="1932121"/>
                  <a:pt x="1992100" y="1932148"/>
                </a:cubicBezTo>
                <a:cubicBezTo>
                  <a:pt x="1995260" y="1934935"/>
                  <a:pt x="1995261" y="1943714"/>
                  <a:pt x="1992106" y="1958487"/>
                </a:cubicBezTo>
                <a:cubicBezTo>
                  <a:pt x="1988949" y="1973260"/>
                  <a:pt x="1986517" y="1983489"/>
                  <a:pt x="1984805" y="1989170"/>
                </a:cubicBezTo>
                <a:cubicBezTo>
                  <a:pt x="1996248" y="1992800"/>
                  <a:pt x="2006969" y="2000977"/>
                  <a:pt x="2016967" y="2013699"/>
                </a:cubicBezTo>
                <a:cubicBezTo>
                  <a:pt x="2026966" y="2026418"/>
                  <a:pt x="2036089" y="2040483"/>
                  <a:pt x="2044337" y="2055888"/>
                </a:cubicBezTo>
                <a:cubicBezTo>
                  <a:pt x="2046602" y="2056330"/>
                  <a:pt x="2050216" y="2055553"/>
                  <a:pt x="2055183" y="2053564"/>
                </a:cubicBezTo>
                <a:cubicBezTo>
                  <a:pt x="2060147" y="2051575"/>
                  <a:pt x="2064296" y="2048836"/>
                  <a:pt x="2067624" y="2045347"/>
                </a:cubicBezTo>
                <a:lnTo>
                  <a:pt x="2048280" y="1981099"/>
                </a:lnTo>
                <a:lnTo>
                  <a:pt x="2055122" y="1940808"/>
                </a:lnTo>
                <a:lnTo>
                  <a:pt x="2001840" y="1926361"/>
                </a:lnTo>
                <a:cubicBezTo>
                  <a:pt x="1998486" y="1895422"/>
                  <a:pt x="1988967" y="1866498"/>
                  <a:pt x="1973282" y="1839590"/>
                </a:cubicBezTo>
                <a:cubicBezTo>
                  <a:pt x="1957596" y="1812686"/>
                  <a:pt x="1943513" y="1793062"/>
                  <a:pt x="1931029" y="1780717"/>
                </a:cubicBezTo>
                <a:cubicBezTo>
                  <a:pt x="1924090" y="1777431"/>
                  <a:pt x="1919166" y="1770476"/>
                  <a:pt x="1916260" y="1759855"/>
                </a:cubicBezTo>
                <a:cubicBezTo>
                  <a:pt x="1913353" y="1749232"/>
                  <a:pt x="1908428" y="1742277"/>
                  <a:pt x="1901490" y="1738991"/>
                </a:cubicBezTo>
                <a:lnTo>
                  <a:pt x="1877432" y="1707179"/>
                </a:lnTo>
                <a:lnTo>
                  <a:pt x="1875302" y="1715031"/>
                </a:lnTo>
                <a:cubicBezTo>
                  <a:pt x="1868364" y="1711744"/>
                  <a:pt x="1863440" y="1704790"/>
                  <a:pt x="1860533" y="1694168"/>
                </a:cubicBezTo>
                <a:cubicBezTo>
                  <a:pt x="1857626" y="1683546"/>
                  <a:pt x="1852704" y="1676591"/>
                  <a:pt x="1845764" y="1673304"/>
                </a:cubicBezTo>
                <a:cubicBezTo>
                  <a:pt x="1839639" y="1672346"/>
                  <a:pt x="1834760" y="1669618"/>
                  <a:pt x="1831130" y="1665120"/>
                </a:cubicBezTo>
                <a:cubicBezTo>
                  <a:pt x="1827497" y="1660623"/>
                  <a:pt x="1827604" y="1650819"/>
                  <a:pt x="1831446" y="1635707"/>
                </a:cubicBezTo>
                <a:cubicBezTo>
                  <a:pt x="1820081" y="1633676"/>
                  <a:pt x="1813319" y="1629734"/>
                  <a:pt x="1811161" y="1623882"/>
                </a:cubicBezTo>
                <a:cubicBezTo>
                  <a:pt x="1809004" y="1618027"/>
                  <a:pt x="1811145" y="1603858"/>
                  <a:pt x="1817584" y="1581370"/>
                </a:cubicBezTo>
                <a:lnTo>
                  <a:pt x="1775721" y="1570016"/>
                </a:lnTo>
                <a:lnTo>
                  <a:pt x="1793980" y="1532825"/>
                </a:lnTo>
                <a:lnTo>
                  <a:pt x="1753477" y="1471267"/>
                </a:lnTo>
                <a:lnTo>
                  <a:pt x="1741606" y="1484905"/>
                </a:lnTo>
                <a:lnTo>
                  <a:pt x="1738707" y="1450401"/>
                </a:lnTo>
                <a:lnTo>
                  <a:pt x="1727743" y="1430570"/>
                </a:lnTo>
                <a:lnTo>
                  <a:pt x="1694715" y="1446901"/>
                </a:lnTo>
                <a:lnTo>
                  <a:pt x="1666399" y="1430788"/>
                </a:lnTo>
                <a:cubicBezTo>
                  <a:pt x="1670365" y="1411145"/>
                  <a:pt x="1668130" y="1399301"/>
                  <a:pt x="1659694" y="1395255"/>
                </a:cubicBezTo>
                <a:cubicBezTo>
                  <a:pt x="1651257" y="1391213"/>
                  <a:pt x="1651150" y="1371517"/>
                  <a:pt x="1659377" y="1336169"/>
                </a:cubicBezTo>
                <a:lnTo>
                  <a:pt x="1678405" y="1341329"/>
                </a:lnTo>
                <a:lnTo>
                  <a:pt x="1680989" y="1316744"/>
                </a:lnTo>
                <a:cubicBezTo>
                  <a:pt x="1676927" y="1310372"/>
                  <a:pt x="1669861" y="1300027"/>
                  <a:pt x="1659785" y="1285704"/>
                </a:cubicBezTo>
                <a:cubicBezTo>
                  <a:pt x="1649710" y="1271383"/>
                  <a:pt x="1644546" y="1261554"/>
                  <a:pt x="1644292" y="1256215"/>
                </a:cubicBezTo>
                <a:cubicBezTo>
                  <a:pt x="1645628" y="1252540"/>
                  <a:pt x="1647519" y="1250593"/>
                  <a:pt x="1649960" y="1250379"/>
                </a:cubicBezTo>
                <a:cubicBezTo>
                  <a:pt x="1652402" y="1250163"/>
                  <a:pt x="1653760" y="1250178"/>
                  <a:pt x="1654032" y="1250428"/>
                </a:cubicBezTo>
                <a:cubicBezTo>
                  <a:pt x="1660522" y="1229010"/>
                  <a:pt x="1666141" y="1222104"/>
                  <a:pt x="1670886" y="1229713"/>
                </a:cubicBezTo>
                <a:cubicBezTo>
                  <a:pt x="1675632" y="1237322"/>
                  <a:pt x="1678895" y="1246636"/>
                  <a:pt x="1680671" y="1257653"/>
                </a:cubicBezTo>
                <a:lnTo>
                  <a:pt x="1723441" y="1235539"/>
                </a:lnTo>
                <a:lnTo>
                  <a:pt x="1741564" y="1274169"/>
                </a:lnTo>
                <a:lnTo>
                  <a:pt x="1767886" y="1222308"/>
                </a:lnTo>
                <a:cubicBezTo>
                  <a:pt x="1755742" y="1216554"/>
                  <a:pt x="1746652" y="1204254"/>
                  <a:pt x="1740613" y="1185410"/>
                </a:cubicBezTo>
                <a:cubicBezTo>
                  <a:pt x="1734574" y="1166562"/>
                  <a:pt x="1724531" y="1154004"/>
                  <a:pt x="1710486" y="1147734"/>
                </a:cubicBezTo>
                <a:cubicBezTo>
                  <a:pt x="1701448" y="1120173"/>
                  <a:pt x="1691536" y="1093953"/>
                  <a:pt x="1680749" y="1069077"/>
                </a:cubicBezTo>
                <a:cubicBezTo>
                  <a:pt x="1669961" y="1044201"/>
                  <a:pt x="1659516" y="1019946"/>
                  <a:pt x="1649414" y="996308"/>
                </a:cubicBezTo>
                <a:cubicBezTo>
                  <a:pt x="1641282" y="989887"/>
                  <a:pt x="1631358" y="978768"/>
                  <a:pt x="1619648" y="962948"/>
                </a:cubicBezTo>
                <a:cubicBezTo>
                  <a:pt x="1607936" y="947129"/>
                  <a:pt x="1603950" y="929190"/>
                  <a:pt x="1607687" y="909132"/>
                </a:cubicBezTo>
                <a:cubicBezTo>
                  <a:pt x="1604488" y="909316"/>
                  <a:pt x="1597873" y="911736"/>
                  <a:pt x="1587842" y="916393"/>
                </a:cubicBezTo>
                <a:cubicBezTo>
                  <a:pt x="1577814" y="921046"/>
                  <a:pt x="1572150" y="923724"/>
                  <a:pt x="1570852" y="924427"/>
                </a:cubicBezTo>
                <a:cubicBezTo>
                  <a:pt x="1570309" y="928318"/>
                  <a:pt x="1571590" y="931125"/>
                  <a:pt x="1574698" y="932847"/>
                </a:cubicBezTo>
                <a:cubicBezTo>
                  <a:pt x="1577807" y="934566"/>
                  <a:pt x="1579620" y="935410"/>
                  <a:pt x="1580141" y="935375"/>
                </a:cubicBezTo>
                <a:cubicBezTo>
                  <a:pt x="1596545" y="963706"/>
                  <a:pt x="1611172" y="995769"/>
                  <a:pt x="1624019" y="1031567"/>
                </a:cubicBezTo>
                <a:cubicBezTo>
                  <a:pt x="1636866" y="1067361"/>
                  <a:pt x="1654573" y="1091831"/>
                  <a:pt x="1677140" y="1104976"/>
                </a:cubicBezTo>
                <a:lnTo>
                  <a:pt x="1666493" y="1144231"/>
                </a:lnTo>
                <a:cubicBezTo>
                  <a:pt x="1662008" y="1162332"/>
                  <a:pt x="1655538" y="1183054"/>
                  <a:pt x="1647078" y="1206399"/>
                </a:cubicBezTo>
                <a:cubicBezTo>
                  <a:pt x="1638618" y="1229743"/>
                  <a:pt x="1629519" y="1241323"/>
                  <a:pt x="1619779" y="1241138"/>
                </a:cubicBezTo>
                <a:cubicBezTo>
                  <a:pt x="1602717" y="1235631"/>
                  <a:pt x="1588128" y="1222896"/>
                  <a:pt x="1576010" y="1202925"/>
                </a:cubicBezTo>
                <a:cubicBezTo>
                  <a:pt x="1563891" y="1182957"/>
                  <a:pt x="1553864" y="1160920"/>
                  <a:pt x="1545932" y="1136819"/>
                </a:cubicBezTo>
                <a:cubicBezTo>
                  <a:pt x="1536469" y="1135307"/>
                  <a:pt x="1527157" y="1136996"/>
                  <a:pt x="1518001" y="1141889"/>
                </a:cubicBezTo>
                <a:cubicBezTo>
                  <a:pt x="1508843" y="1146778"/>
                  <a:pt x="1499532" y="1148467"/>
                  <a:pt x="1490069" y="1146956"/>
                </a:cubicBezTo>
                <a:lnTo>
                  <a:pt x="1512587" y="1094059"/>
                </a:lnTo>
                <a:cubicBezTo>
                  <a:pt x="1500764" y="1091205"/>
                  <a:pt x="1488787" y="1085147"/>
                  <a:pt x="1476659" y="1075886"/>
                </a:cubicBezTo>
                <a:cubicBezTo>
                  <a:pt x="1464530" y="1066627"/>
                  <a:pt x="1454683" y="1052719"/>
                  <a:pt x="1447119" y="1034159"/>
                </a:cubicBezTo>
                <a:lnTo>
                  <a:pt x="1484407" y="1002129"/>
                </a:lnTo>
                <a:lnTo>
                  <a:pt x="1512270" y="1034973"/>
                </a:lnTo>
                <a:cubicBezTo>
                  <a:pt x="1515371" y="1031074"/>
                  <a:pt x="1518605" y="1026681"/>
                  <a:pt x="1521972" y="1021798"/>
                </a:cubicBezTo>
                <a:cubicBezTo>
                  <a:pt x="1525339" y="1016916"/>
                  <a:pt x="1528040" y="1014489"/>
                  <a:pt x="1530076" y="1014516"/>
                </a:cubicBezTo>
                <a:cubicBezTo>
                  <a:pt x="1533323" y="1016974"/>
                  <a:pt x="1533682" y="1024448"/>
                  <a:pt x="1531147" y="1036930"/>
                </a:cubicBezTo>
                <a:cubicBezTo>
                  <a:pt x="1528612" y="1049415"/>
                  <a:pt x="1526534" y="1058331"/>
                  <a:pt x="1524910" y="1063687"/>
                </a:cubicBezTo>
                <a:lnTo>
                  <a:pt x="1576831" y="1128342"/>
                </a:lnTo>
                <a:lnTo>
                  <a:pt x="1594184" y="1124619"/>
                </a:lnTo>
                <a:lnTo>
                  <a:pt x="1621731" y="1098376"/>
                </a:lnTo>
                <a:lnTo>
                  <a:pt x="1613350" y="1053959"/>
                </a:lnTo>
                <a:lnTo>
                  <a:pt x="1539816" y="1008729"/>
                </a:lnTo>
                <a:cubicBezTo>
                  <a:pt x="1535759" y="981636"/>
                  <a:pt x="1526886" y="955349"/>
                  <a:pt x="1513202" y="929863"/>
                </a:cubicBezTo>
                <a:cubicBezTo>
                  <a:pt x="1499515" y="904377"/>
                  <a:pt x="1486609" y="885424"/>
                  <a:pt x="1474487" y="873004"/>
                </a:cubicBezTo>
                <a:cubicBezTo>
                  <a:pt x="1461591" y="868452"/>
                  <a:pt x="1450504" y="859122"/>
                  <a:pt x="1441221" y="845017"/>
                </a:cubicBezTo>
                <a:cubicBezTo>
                  <a:pt x="1431938" y="830909"/>
                  <a:pt x="1421915" y="817654"/>
                  <a:pt x="1411150" y="805250"/>
                </a:cubicBezTo>
                <a:cubicBezTo>
                  <a:pt x="1405585" y="763002"/>
                  <a:pt x="1397052" y="724164"/>
                  <a:pt x="1385551" y="688734"/>
                </a:cubicBezTo>
                <a:lnTo>
                  <a:pt x="1324344" y="613129"/>
                </a:lnTo>
                <a:cubicBezTo>
                  <a:pt x="1325790" y="608428"/>
                  <a:pt x="1327159" y="602128"/>
                  <a:pt x="1328451" y="594223"/>
                </a:cubicBezTo>
                <a:cubicBezTo>
                  <a:pt x="1329742" y="586321"/>
                  <a:pt x="1328675" y="581467"/>
                  <a:pt x="1325251" y="579659"/>
                </a:cubicBezTo>
                <a:cubicBezTo>
                  <a:pt x="1322968" y="579919"/>
                  <a:pt x="1319276" y="583482"/>
                  <a:pt x="1314180" y="590352"/>
                </a:cubicBezTo>
                <a:cubicBezTo>
                  <a:pt x="1309082" y="597225"/>
                  <a:pt x="1304858" y="602750"/>
                  <a:pt x="1301510" y="606936"/>
                </a:cubicBezTo>
                <a:lnTo>
                  <a:pt x="1302101" y="514377"/>
                </a:lnTo>
                <a:lnTo>
                  <a:pt x="1317008" y="459419"/>
                </a:lnTo>
                <a:cubicBezTo>
                  <a:pt x="1330676" y="464880"/>
                  <a:pt x="1343071" y="473162"/>
                  <a:pt x="1354191" y="484254"/>
                </a:cubicBezTo>
                <a:cubicBezTo>
                  <a:pt x="1365312" y="495349"/>
                  <a:pt x="1384480" y="501251"/>
                  <a:pt x="1411696" y="501958"/>
                </a:cubicBezTo>
                <a:cubicBezTo>
                  <a:pt x="1405122" y="482263"/>
                  <a:pt x="1398280" y="463550"/>
                  <a:pt x="1391174" y="445819"/>
                </a:cubicBezTo>
                <a:cubicBezTo>
                  <a:pt x="1384067" y="428087"/>
                  <a:pt x="1373192" y="416709"/>
                  <a:pt x="1358553" y="411686"/>
                </a:cubicBezTo>
                <a:cubicBezTo>
                  <a:pt x="1354257" y="369779"/>
                  <a:pt x="1346993" y="331284"/>
                  <a:pt x="1336762" y="296199"/>
                </a:cubicBezTo>
                <a:cubicBezTo>
                  <a:pt x="1346704" y="252008"/>
                  <a:pt x="1343618" y="233262"/>
                  <a:pt x="1327504" y="239953"/>
                </a:cubicBezTo>
                <a:cubicBezTo>
                  <a:pt x="1311387" y="246644"/>
                  <a:pt x="1305639" y="237711"/>
                  <a:pt x="1310258" y="213149"/>
                </a:cubicBezTo>
                <a:lnTo>
                  <a:pt x="1318775" y="181744"/>
                </a:lnTo>
                <a:cubicBezTo>
                  <a:pt x="1308428" y="177533"/>
                  <a:pt x="1301760" y="170105"/>
                  <a:pt x="1298775" y="159462"/>
                </a:cubicBezTo>
                <a:cubicBezTo>
                  <a:pt x="1295789" y="148819"/>
                  <a:pt x="1290071" y="141649"/>
                  <a:pt x="1281624" y="137953"/>
                </a:cubicBezTo>
                <a:lnTo>
                  <a:pt x="1273698" y="76798"/>
                </a:lnTo>
                <a:lnTo>
                  <a:pt x="1312663" y="53652"/>
                </a:lnTo>
                <a:cubicBezTo>
                  <a:pt x="1316921" y="37950"/>
                  <a:pt x="1322856" y="31131"/>
                  <a:pt x="1330467" y="33195"/>
                </a:cubicBezTo>
                <a:cubicBezTo>
                  <a:pt x="1344831" y="39548"/>
                  <a:pt x="1357095" y="52708"/>
                  <a:pt x="1367256" y="72673"/>
                </a:cubicBezTo>
                <a:cubicBezTo>
                  <a:pt x="1377416" y="92640"/>
                  <a:pt x="1390633" y="106058"/>
                  <a:pt x="1406899" y="112926"/>
                </a:cubicBezTo>
                <a:cubicBezTo>
                  <a:pt x="1407171" y="113177"/>
                  <a:pt x="1408528" y="113195"/>
                  <a:pt x="1410971" y="112979"/>
                </a:cubicBezTo>
                <a:cubicBezTo>
                  <a:pt x="1413411" y="112762"/>
                  <a:pt x="1415300" y="110818"/>
                  <a:pt x="1416639" y="107139"/>
                </a:cubicBezTo>
                <a:cubicBezTo>
                  <a:pt x="1416920" y="102652"/>
                  <a:pt x="1414376" y="96343"/>
                  <a:pt x="1409005" y="88211"/>
                </a:cubicBezTo>
                <a:cubicBezTo>
                  <a:pt x="1403635" y="80084"/>
                  <a:pt x="1400138" y="73516"/>
                  <a:pt x="1398517" y="68509"/>
                </a:cubicBezTo>
                <a:cubicBezTo>
                  <a:pt x="1397195" y="58317"/>
                  <a:pt x="1394810" y="52052"/>
                  <a:pt x="1391359" y="49711"/>
                </a:cubicBezTo>
                <a:cubicBezTo>
                  <a:pt x="1385148" y="49078"/>
                  <a:pt x="1379914" y="47659"/>
                  <a:pt x="1375660" y="45453"/>
                </a:cubicBezTo>
                <a:cubicBezTo>
                  <a:pt x="1371407" y="43244"/>
                  <a:pt x="1371159" y="34747"/>
                  <a:pt x="1374912" y="19964"/>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19206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reeform: Shape 6"/>
          <p:cNvSpPr/>
          <p:nvPr userDrawn="1"/>
        </p:nvSpPr>
        <p:spPr>
          <a:xfrm>
            <a:off x="1" y="0"/>
            <a:ext cx="7497233" cy="6739467"/>
          </a:xfrm>
          <a:custGeom>
            <a:avLst/>
            <a:gdLst>
              <a:gd name="connsiteX0" fmla="*/ 2450579 w 6894956"/>
              <a:gd name="connsiteY0" fmla="*/ 5386094 h 6198690"/>
              <a:gd name="connsiteX1" fmla="*/ 2417373 w 6894956"/>
              <a:gd name="connsiteY1" fmla="*/ 5425205 h 6198690"/>
              <a:gd name="connsiteX2" fmla="*/ 2436772 w 6894956"/>
              <a:gd name="connsiteY2" fmla="*/ 5461061 h 6198690"/>
              <a:gd name="connsiteX3" fmla="*/ 2436429 w 6894956"/>
              <a:gd name="connsiteY3" fmla="*/ 5444644 h 6198690"/>
              <a:gd name="connsiteX4" fmla="*/ 2456064 w 6894956"/>
              <a:gd name="connsiteY4" fmla="*/ 5408556 h 6198690"/>
              <a:gd name="connsiteX5" fmla="*/ 2373995 w 6894956"/>
              <a:gd name="connsiteY5" fmla="*/ 5345033 h 6198690"/>
              <a:gd name="connsiteX6" fmla="*/ 2351243 w 6894956"/>
              <a:gd name="connsiteY6" fmla="*/ 5350867 h 6198690"/>
              <a:gd name="connsiteX7" fmla="*/ 2359458 w 6894956"/>
              <a:gd name="connsiteY7" fmla="*/ 5358567 h 6198690"/>
              <a:gd name="connsiteX8" fmla="*/ 2369396 w 6894956"/>
              <a:gd name="connsiteY8" fmla="*/ 5360477 h 6198690"/>
              <a:gd name="connsiteX9" fmla="*/ 2373995 w 6894956"/>
              <a:gd name="connsiteY9" fmla="*/ 5345033 h 6198690"/>
              <a:gd name="connsiteX10" fmla="*/ 2362903 w 6894956"/>
              <a:gd name="connsiteY10" fmla="*/ 5297596 h 6198690"/>
              <a:gd name="connsiteX11" fmla="*/ 2349596 w 6894956"/>
              <a:gd name="connsiteY11" fmla="*/ 5299936 h 6198690"/>
              <a:gd name="connsiteX12" fmla="*/ 2355933 w 6894956"/>
              <a:gd name="connsiteY12" fmla="*/ 5308654 h 6198690"/>
              <a:gd name="connsiteX13" fmla="*/ 2367751 w 6894956"/>
              <a:gd name="connsiteY13" fmla="*/ 5309547 h 6198690"/>
              <a:gd name="connsiteX14" fmla="*/ 2372762 w 6894956"/>
              <a:gd name="connsiteY14" fmla="*/ 5306836 h 6198690"/>
              <a:gd name="connsiteX15" fmla="*/ 2362903 w 6894956"/>
              <a:gd name="connsiteY15" fmla="*/ 5297596 h 6198690"/>
              <a:gd name="connsiteX16" fmla="*/ 2612050 w 6894956"/>
              <a:gd name="connsiteY16" fmla="*/ 5294161 h 6198690"/>
              <a:gd name="connsiteX17" fmla="*/ 2610227 w 6894956"/>
              <a:gd name="connsiteY17" fmla="*/ 5346730 h 6198690"/>
              <a:gd name="connsiteX18" fmla="*/ 2634108 w 6894956"/>
              <a:gd name="connsiteY18" fmla="*/ 5392102 h 6198690"/>
              <a:gd name="connsiteX19" fmla="*/ 2648690 w 6894956"/>
              <a:gd name="connsiteY19" fmla="*/ 5390259 h 6198690"/>
              <a:gd name="connsiteX20" fmla="*/ 2644500 w 6894956"/>
              <a:gd name="connsiteY20" fmla="*/ 5354138 h 6198690"/>
              <a:gd name="connsiteX21" fmla="*/ 2624458 w 6894956"/>
              <a:gd name="connsiteY21" fmla="*/ 5364981 h 6198690"/>
              <a:gd name="connsiteX22" fmla="*/ 2630946 w 6894956"/>
              <a:gd name="connsiteY22" fmla="*/ 5329084 h 6198690"/>
              <a:gd name="connsiteX23" fmla="*/ 2698053 w 6894956"/>
              <a:gd name="connsiteY23" fmla="*/ 5281189 h 6198690"/>
              <a:gd name="connsiteX24" fmla="*/ 2736795 w 6894956"/>
              <a:gd name="connsiteY24" fmla="*/ 5305864 h 6198690"/>
              <a:gd name="connsiteX25" fmla="*/ 2731487 w 6894956"/>
              <a:gd name="connsiteY25" fmla="*/ 5295781 h 6198690"/>
              <a:gd name="connsiteX26" fmla="*/ 2718454 w 6894956"/>
              <a:gd name="connsiteY26" fmla="*/ 5281719 h 6198690"/>
              <a:gd name="connsiteX27" fmla="*/ 2698053 w 6894956"/>
              <a:gd name="connsiteY27" fmla="*/ 5281189 h 6198690"/>
              <a:gd name="connsiteX28" fmla="*/ 2531089 w 6894956"/>
              <a:gd name="connsiteY28" fmla="*/ 5278936 h 6198690"/>
              <a:gd name="connsiteX29" fmla="*/ 2501966 w 6894956"/>
              <a:gd name="connsiteY29" fmla="*/ 5287825 h 6198690"/>
              <a:gd name="connsiteX30" fmla="*/ 2500774 w 6894956"/>
              <a:gd name="connsiteY30" fmla="*/ 5352833 h 6198690"/>
              <a:gd name="connsiteX31" fmla="*/ 2499580 w 6894956"/>
              <a:gd name="connsiteY31" fmla="*/ 5417842 h 6198690"/>
              <a:gd name="connsiteX32" fmla="*/ 2520378 w 6894956"/>
              <a:gd name="connsiteY32" fmla="*/ 5452767 h 6198690"/>
              <a:gd name="connsiteX33" fmla="*/ 2516300 w 6894956"/>
              <a:gd name="connsiteY33" fmla="*/ 5486299 h 6198690"/>
              <a:gd name="connsiteX34" fmla="*/ 2511258 w 6894956"/>
              <a:gd name="connsiteY34" fmla="*/ 5488953 h 6198690"/>
              <a:gd name="connsiteX35" fmla="*/ 2539119 w 6894956"/>
              <a:gd name="connsiteY35" fmla="*/ 5511309 h 6198690"/>
              <a:gd name="connsiteX36" fmla="*/ 2578125 w 6894956"/>
              <a:gd name="connsiteY36" fmla="*/ 5518141 h 6198690"/>
              <a:gd name="connsiteX37" fmla="*/ 2565420 w 6894956"/>
              <a:gd name="connsiteY37" fmla="*/ 5489417 h 6198690"/>
              <a:gd name="connsiteX38" fmla="*/ 2564060 w 6894956"/>
              <a:gd name="connsiteY38" fmla="*/ 5454724 h 6198690"/>
              <a:gd name="connsiteX39" fmla="*/ 2543130 w 6894956"/>
              <a:gd name="connsiteY39" fmla="*/ 5413431 h 6198690"/>
              <a:gd name="connsiteX40" fmla="*/ 2547078 w 6894956"/>
              <a:gd name="connsiteY40" fmla="*/ 5373529 h 6198690"/>
              <a:gd name="connsiteX41" fmla="*/ 2550791 w 6894956"/>
              <a:gd name="connsiteY41" fmla="*/ 5307195 h 6198690"/>
              <a:gd name="connsiteX42" fmla="*/ 2558584 w 6894956"/>
              <a:gd name="connsiteY42" fmla="*/ 5299069 h 6198690"/>
              <a:gd name="connsiteX43" fmla="*/ 2560608 w 6894956"/>
              <a:gd name="connsiteY43" fmla="*/ 5289151 h 6198690"/>
              <a:gd name="connsiteX44" fmla="*/ 2531089 w 6894956"/>
              <a:gd name="connsiteY44" fmla="*/ 5278936 h 6198690"/>
              <a:gd name="connsiteX45" fmla="*/ 2603765 w 6894956"/>
              <a:gd name="connsiteY45" fmla="*/ 5081356 h 6198690"/>
              <a:gd name="connsiteX46" fmla="*/ 2600705 w 6894956"/>
              <a:gd name="connsiteY46" fmla="*/ 5088586 h 6198690"/>
              <a:gd name="connsiteX47" fmla="*/ 2602527 w 6894956"/>
              <a:gd name="connsiteY47" fmla="*/ 5099697 h 6198690"/>
              <a:gd name="connsiteX48" fmla="*/ 2591386 w 6894956"/>
              <a:gd name="connsiteY48" fmla="*/ 5176380 h 6198690"/>
              <a:gd name="connsiteX49" fmla="*/ 2602399 w 6894956"/>
              <a:gd name="connsiteY49" fmla="*/ 5215650 h 6198690"/>
              <a:gd name="connsiteX50" fmla="*/ 2613410 w 6894956"/>
              <a:gd name="connsiteY50" fmla="*/ 5254922 h 6198690"/>
              <a:gd name="connsiteX51" fmla="*/ 2613244 w 6894956"/>
              <a:gd name="connsiteY51" fmla="*/ 5259723 h 6198690"/>
              <a:gd name="connsiteX52" fmla="*/ 2625353 w 6894956"/>
              <a:gd name="connsiteY52" fmla="*/ 5234946 h 6198690"/>
              <a:gd name="connsiteX53" fmla="*/ 2600955 w 6894956"/>
              <a:gd name="connsiteY53" fmla="*/ 5189849 h 6198690"/>
              <a:gd name="connsiteX54" fmla="*/ 2614342 w 6894956"/>
              <a:gd name="connsiteY54" fmla="*/ 5130786 h 6198690"/>
              <a:gd name="connsiteX55" fmla="*/ 2607685 w 6894956"/>
              <a:gd name="connsiteY55" fmla="*/ 5082567 h 6198690"/>
              <a:gd name="connsiteX56" fmla="*/ 1132011 w 6894956"/>
              <a:gd name="connsiteY56" fmla="*/ 4866307 h 6198690"/>
              <a:gd name="connsiteX57" fmla="*/ 1134616 w 6894956"/>
              <a:gd name="connsiteY57" fmla="*/ 4877075 h 6198690"/>
              <a:gd name="connsiteX58" fmla="*/ 1135073 w 6894956"/>
              <a:gd name="connsiteY58" fmla="*/ 4871419 h 6198690"/>
              <a:gd name="connsiteX59" fmla="*/ 2507325 w 6894956"/>
              <a:gd name="connsiteY59" fmla="*/ 4830670 h 6198690"/>
              <a:gd name="connsiteX60" fmla="*/ 2507434 w 6894956"/>
              <a:gd name="connsiteY60" fmla="*/ 4831870 h 6198690"/>
              <a:gd name="connsiteX61" fmla="*/ 2516553 w 6894956"/>
              <a:gd name="connsiteY61" fmla="*/ 4887425 h 6198690"/>
              <a:gd name="connsiteX62" fmla="*/ 2526131 w 6894956"/>
              <a:gd name="connsiteY62" fmla="*/ 4890397 h 6198690"/>
              <a:gd name="connsiteX63" fmla="*/ 2531969 w 6894956"/>
              <a:gd name="connsiteY63" fmla="*/ 4869290 h 6198690"/>
              <a:gd name="connsiteX64" fmla="*/ 2523477 w 6894956"/>
              <a:gd name="connsiteY64" fmla="*/ 4843118 h 6198690"/>
              <a:gd name="connsiteX65" fmla="*/ 1809310 w 6894956"/>
              <a:gd name="connsiteY65" fmla="*/ 4766375 h 6198690"/>
              <a:gd name="connsiteX66" fmla="*/ 1778026 w 6894956"/>
              <a:gd name="connsiteY66" fmla="*/ 4791757 h 6198690"/>
              <a:gd name="connsiteX67" fmla="*/ 1773140 w 6894956"/>
              <a:gd name="connsiteY67" fmla="*/ 4794684 h 6198690"/>
              <a:gd name="connsiteX68" fmla="*/ 1807303 w 6894956"/>
              <a:gd name="connsiteY68" fmla="*/ 4840632 h 6198690"/>
              <a:gd name="connsiteX69" fmla="*/ 1783812 w 6894956"/>
              <a:gd name="connsiteY69" fmla="*/ 4901191 h 6198690"/>
              <a:gd name="connsiteX70" fmla="*/ 1792570 w 6894956"/>
              <a:gd name="connsiteY70" fmla="*/ 4949071 h 6198690"/>
              <a:gd name="connsiteX71" fmla="*/ 1815047 w 6894956"/>
              <a:gd name="connsiteY71" fmla="*/ 4942248 h 6198690"/>
              <a:gd name="connsiteX72" fmla="*/ 1839531 w 6894956"/>
              <a:gd name="connsiteY72" fmla="*/ 4861171 h 6198690"/>
              <a:gd name="connsiteX73" fmla="*/ 1827361 w 6894956"/>
              <a:gd name="connsiteY73" fmla="*/ 4802052 h 6198690"/>
              <a:gd name="connsiteX74" fmla="*/ 1809310 w 6894956"/>
              <a:gd name="connsiteY74" fmla="*/ 4766375 h 6198690"/>
              <a:gd name="connsiteX75" fmla="*/ 4822036 w 6894956"/>
              <a:gd name="connsiteY75" fmla="*/ 4700372 h 6198690"/>
              <a:gd name="connsiteX76" fmla="*/ 4825842 w 6894956"/>
              <a:gd name="connsiteY76" fmla="*/ 4708079 h 6198690"/>
              <a:gd name="connsiteX77" fmla="*/ 4824358 w 6894956"/>
              <a:gd name="connsiteY77" fmla="*/ 4734702 h 6198690"/>
              <a:gd name="connsiteX78" fmla="*/ 4824294 w 6894956"/>
              <a:gd name="connsiteY78" fmla="*/ 4735857 h 6198690"/>
              <a:gd name="connsiteX79" fmla="*/ 4843030 w 6894956"/>
              <a:gd name="connsiteY79" fmla="*/ 4745894 h 6198690"/>
              <a:gd name="connsiteX80" fmla="*/ 4858196 w 6894956"/>
              <a:gd name="connsiteY80" fmla="*/ 4772847 h 6198690"/>
              <a:gd name="connsiteX81" fmla="*/ 4869642 w 6894956"/>
              <a:gd name="connsiteY81" fmla="*/ 4812711 h 6198690"/>
              <a:gd name="connsiteX82" fmla="*/ 4886682 w 6894956"/>
              <a:gd name="connsiteY82" fmla="*/ 4772811 h 6198690"/>
              <a:gd name="connsiteX83" fmla="*/ 4898100 w 6894956"/>
              <a:gd name="connsiteY83" fmla="*/ 4789887 h 6198690"/>
              <a:gd name="connsiteX84" fmla="*/ 4900976 w 6894956"/>
              <a:gd name="connsiteY84" fmla="*/ 4811959 h 6198690"/>
              <a:gd name="connsiteX85" fmla="*/ 4886756 w 6894956"/>
              <a:gd name="connsiteY85" fmla="*/ 4829781 h 6198690"/>
              <a:gd name="connsiteX86" fmla="*/ 4909566 w 6894956"/>
              <a:gd name="connsiteY86" fmla="*/ 4845420 h 6198690"/>
              <a:gd name="connsiteX87" fmla="*/ 4932363 w 6894956"/>
              <a:gd name="connsiteY87" fmla="*/ 4852512 h 6198690"/>
              <a:gd name="connsiteX88" fmla="*/ 4934097 w 6894956"/>
              <a:gd name="connsiteY88" fmla="*/ 4853193 h 6198690"/>
              <a:gd name="connsiteX89" fmla="*/ 4931153 w 6894956"/>
              <a:gd name="connsiteY89" fmla="*/ 4832605 h 6198690"/>
              <a:gd name="connsiteX90" fmla="*/ 4927464 w 6894956"/>
              <a:gd name="connsiteY90" fmla="*/ 4771247 h 6198690"/>
              <a:gd name="connsiteX91" fmla="*/ 4915168 w 6894956"/>
              <a:gd name="connsiteY91" fmla="*/ 4772773 h 6198690"/>
              <a:gd name="connsiteX92" fmla="*/ 4875231 w 6894956"/>
              <a:gd name="connsiteY92" fmla="*/ 4727248 h 6198690"/>
              <a:gd name="connsiteX93" fmla="*/ 4826773 w 6894956"/>
              <a:gd name="connsiteY93" fmla="*/ 4702385 h 6198690"/>
              <a:gd name="connsiteX94" fmla="*/ 4111708 w 6894956"/>
              <a:gd name="connsiteY94" fmla="*/ 4642775 h 6198690"/>
              <a:gd name="connsiteX95" fmla="*/ 4080986 w 6894956"/>
              <a:gd name="connsiteY95" fmla="*/ 4642814 h 6198690"/>
              <a:gd name="connsiteX96" fmla="*/ 4073323 w 6894956"/>
              <a:gd name="connsiteY96" fmla="*/ 4655893 h 6198690"/>
              <a:gd name="connsiteX97" fmla="*/ 4072697 w 6894956"/>
              <a:gd name="connsiteY97" fmla="*/ 4662285 h 6198690"/>
              <a:gd name="connsiteX98" fmla="*/ 4088954 w 6894956"/>
              <a:gd name="connsiteY98" fmla="*/ 4671290 h 6198690"/>
              <a:gd name="connsiteX99" fmla="*/ 4140192 w 6894956"/>
              <a:gd name="connsiteY99" fmla="*/ 4642738 h 6198690"/>
              <a:gd name="connsiteX100" fmla="*/ 4128799 w 6894956"/>
              <a:gd name="connsiteY100" fmla="*/ 4642752 h 6198690"/>
              <a:gd name="connsiteX101" fmla="*/ 4151623 w 6894956"/>
              <a:gd name="connsiteY101" fmla="*/ 4671209 h 6198690"/>
              <a:gd name="connsiteX102" fmla="*/ 4168714 w 6894956"/>
              <a:gd name="connsiteY102" fmla="*/ 4671188 h 6198690"/>
              <a:gd name="connsiteX103" fmla="*/ 4177260 w 6894956"/>
              <a:gd name="connsiteY103" fmla="*/ 4670464 h 6198690"/>
              <a:gd name="connsiteX104" fmla="*/ 4185799 w 6894956"/>
              <a:gd name="connsiteY104" fmla="*/ 4665468 h 6198690"/>
              <a:gd name="connsiteX105" fmla="*/ 4168706 w 6894956"/>
              <a:gd name="connsiteY105" fmla="*/ 4665491 h 6198690"/>
              <a:gd name="connsiteX106" fmla="*/ 3758123 w 6894956"/>
              <a:gd name="connsiteY106" fmla="*/ 4534888 h 6198690"/>
              <a:gd name="connsiteX107" fmla="*/ 3758678 w 6894956"/>
              <a:gd name="connsiteY107" fmla="*/ 4556359 h 6198690"/>
              <a:gd name="connsiteX108" fmla="*/ 3759079 w 6894956"/>
              <a:gd name="connsiteY108" fmla="*/ 4557643 h 6198690"/>
              <a:gd name="connsiteX109" fmla="*/ 3759799 w 6894956"/>
              <a:gd name="connsiteY109" fmla="*/ 4556348 h 6198690"/>
              <a:gd name="connsiteX110" fmla="*/ 3758345 w 6894956"/>
              <a:gd name="connsiteY110" fmla="*/ 4534985 h 6198690"/>
              <a:gd name="connsiteX111" fmla="*/ 2803571 w 6894956"/>
              <a:gd name="connsiteY111" fmla="*/ 4438949 h 6198690"/>
              <a:gd name="connsiteX112" fmla="*/ 2778560 w 6894956"/>
              <a:gd name="connsiteY112" fmla="*/ 4473534 h 6198690"/>
              <a:gd name="connsiteX113" fmla="*/ 2779592 w 6894956"/>
              <a:gd name="connsiteY113" fmla="*/ 4495645 h 6198690"/>
              <a:gd name="connsiteX114" fmla="*/ 2785495 w 6894956"/>
              <a:gd name="connsiteY114" fmla="*/ 4511123 h 6198690"/>
              <a:gd name="connsiteX115" fmla="*/ 2796748 w 6894956"/>
              <a:gd name="connsiteY115" fmla="*/ 4514616 h 6198690"/>
              <a:gd name="connsiteX116" fmla="*/ 2815657 w 6894956"/>
              <a:gd name="connsiteY116" fmla="*/ 4489575 h 6198690"/>
              <a:gd name="connsiteX117" fmla="*/ 2814866 w 6894956"/>
              <a:gd name="connsiteY117" fmla="*/ 4483663 h 6198690"/>
              <a:gd name="connsiteX118" fmla="*/ 2813933 w 6894956"/>
              <a:gd name="connsiteY118" fmla="*/ 4483543 h 6198690"/>
              <a:gd name="connsiteX119" fmla="*/ 2799383 w 6894956"/>
              <a:gd name="connsiteY119" fmla="*/ 4467125 h 6198690"/>
              <a:gd name="connsiteX120" fmla="*/ 3239933 w 6894956"/>
              <a:gd name="connsiteY120" fmla="*/ 4402418 h 6198690"/>
              <a:gd name="connsiteX121" fmla="*/ 3240397 w 6894956"/>
              <a:gd name="connsiteY121" fmla="*/ 4403431 h 6198690"/>
              <a:gd name="connsiteX122" fmla="*/ 3226335 w 6894956"/>
              <a:gd name="connsiteY122" fmla="*/ 4462336 h 6198690"/>
              <a:gd name="connsiteX123" fmla="*/ 3236354 w 6894956"/>
              <a:gd name="connsiteY123" fmla="*/ 4545586 h 6198690"/>
              <a:gd name="connsiteX124" fmla="*/ 3234830 w 6894956"/>
              <a:gd name="connsiteY124" fmla="*/ 4625256 h 6198690"/>
              <a:gd name="connsiteX125" fmla="*/ 3273038 w 6894956"/>
              <a:gd name="connsiteY125" fmla="*/ 4624459 h 6198690"/>
              <a:gd name="connsiteX126" fmla="*/ 3289654 w 6894956"/>
              <a:gd name="connsiteY126" fmla="*/ 4596399 h 6198690"/>
              <a:gd name="connsiteX127" fmla="*/ 3279404 w 6894956"/>
              <a:gd name="connsiteY127" fmla="*/ 4563166 h 6198690"/>
              <a:gd name="connsiteX128" fmla="*/ 3280732 w 6894956"/>
              <a:gd name="connsiteY128" fmla="*/ 4504525 h 6198690"/>
              <a:gd name="connsiteX129" fmla="*/ 3293068 w 6894956"/>
              <a:gd name="connsiteY129" fmla="*/ 4454575 h 6198690"/>
              <a:gd name="connsiteX130" fmla="*/ 3293221 w 6894956"/>
              <a:gd name="connsiteY130" fmla="*/ 4450127 h 6198690"/>
              <a:gd name="connsiteX131" fmla="*/ 3285377 w 6894956"/>
              <a:gd name="connsiteY131" fmla="*/ 4450137 h 6198690"/>
              <a:gd name="connsiteX132" fmla="*/ 3245437 w 6894956"/>
              <a:gd name="connsiteY132" fmla="*/ 4404613 h 6198690"/>
              <a:gd name="connsiteX133" fmla="*/ 2444856 w 6894956"/>
              <a:gd name="connsiteY133" fmla="*/ 4375564 h 6198690"/>
              <a:gd name="connsiteX134" fmla="*/ 2447402 w 6894956"/>
              <a:gd name="connsiteY134" fmla="*/ 4390032 h 6198690"/>
              <a:gd name="connsiteX135" fmla="*/ 2447557 w 6894956"/>
              <a:gd name="connsiteY135" fmla="*/ 4389382 h 6198690"/>
              <a:gd name="connsiteX136" fmla="*/ 3106956 w 6894956"/>
              <a:gd name="connsiteY136" fmla="*/ 4325264 h 6198690"/>
              <a:gd name="connsiteX137" fmla="*/ 3107239 w 6894956"/>
              <a:gd name="connsiteY137" fmla="*/ 4328024 h 6198690"/>
              <a:gd name="connsiteX138" fmla="*/ 3110919 w 6894956"/>
              <a:gd name="connsiteY138" fmla="*/ 4326821 h 6198690"/>
              <a:gd name="connsiteX139" fmla="*/ 3045515 w 6894956"/>
              <a:gd name="connsiteY139" fmla="*/ 4298765 h 6198690"/>
              <a:gd name="connsiteX140" fmla="*/ 3049096 w 6894956"/>
              <a:gd name="connsiteY140" fmla="*/ 4306109 h 6198690"/>
              <a:gd name="connsiteX141" fmla="*/ 3026702 w 6894956"/>
              <a:gd name="connsiteY141" fmla="*/ 4323082 h 6198690"/>
              <a:gd name="connsiteX142" fmla="*/ 3012132 w 6894956"/>
              <a:gd name="connsiteY142" fmla="*/ 4345539 h 6198690"/>
              <a:gd name="connsiteX143" fmla="*/ 3046554 w 6894956"/>
              <a:gd name="connsiteY143" fmla="*/ 4385214 h 6198690"/>
              <a:gd name="connsiteX144" fmla="*/ 3040863 w 6894956"/>
              <a:gd name="connsiteY144" fmla="*/ 4337284 h 6198690"/>
              <a:gd name="connsiteX145" fmla="*/ 3047498 w 6894956"/>
              <a:gd name="connsiteY145" fmla="*/ 4314564 h 6198690"/>
              <a:gd name="connsiteX146" fmla="*/ 3057171 w 6894956"/>
              <a:gd name="connsiteY146" fmla="*/ 4304917 h 6198690"/>
              <a:gd name="connsiteX147" fmla="*/ 2784668 w 6894956"/>
              <a:gd name="connsiteY147" fmla="*/ 4248372 h 6198690"/>
              <a:gd name="connsiteX148" fmla="*/ 2781660 w 6894956"/>
              <a:gd name="connsiteY148" fmla="*/ 4263765 h 6198690"/>
              <a:gd name="connsiteX149" fmla="*/ 2788200 w 6894956"/>
              <a:gd name="connsiteY149" fmla="*/ 4278848 h 6198690"/>
              <a:gd name="connsiteX150" fmla="*/ 2796142 w 6894956"/>
              <a:gd name="connsiteY150" fmla="*/ 4317467 h 6198690"/>
              <a:gd name="connsiteX151" fmla="*/ 2782948 w 6894956"/>
              <a:gd name="connsiteY151" fmla="*/ 4352944 h 6198690"/>
              <a:gd name="connsiteX152" fmla="*/ 2794409 w 6894956"/>
              <a:gd name="connsiteY152" fmla="*/ 4392086 h 6198690"/>
              <a:gd name="connsiteX153" fmla="*/ 2805871 w 6894956"/>
              <a:gd name="connsiteY153" fmla="*/ 4431228 h 6198690"/>
              <a:gd name="connsiteX154" fmla="*/ 2814542 w 6894956"/>
              <a:gd name="connsiteY154" fmla="*/ 4354471 h 6198690"/>
              <a:gd name="connsiteX155" fmla="*/ 2813667 w 6894956"/>
              <a:gd name="connsiteY155" fmla="*/ 4278026 h 6198690"/>
              <a:gd name="connsiteX156" fmla="*/ 2800031 w 6894956"/>
              <a:gd name="connsiteY156" fmla="*/ 4260305 h 6198690"/>
              <a:gd name="connsiteX157" fmla="*/ 2784668 w 6894956"/>
              <a:gd name="connsiteY157" fmla="*/ 4248372 h 6198690"/>
              <a:gd name="connsiteX158" fmla="*/ 3192795 w 6894956"/>
              <a:gd name="connsiteY158" fmla="*/ 4222759 h 6198690"/>
              <a:gd name="connsiteX159" fmla="*/ 3197229 w 6894956"/>
              <a:gd name="connsiteY159" fmla="*/ 4261006 h 6198690"/>
              <a:gd name="connsiteX160" fmla="*/ 3206962 w 6894956"/>
              <a:gd name="connsiteY160" fmla="*/ 4266516 h 6198690"/>
              <a:gd name="connsiteX161" fmla="*/ 3207076 w 6894956"/>
              <a:gd name="connsiteY161" fmla="*/ 4285021 h 6198690"/>
              <a:gd name="connsiteX162" fmla="*/ 3223208 w 6894956"/>
              <a:gd name="connsiteY162" fmla="*/ 4285002 h 6198690"/>
              <a:gd name="connsiteX163" fmla="*/ 3233912 w 6894956"/>
              <a:gd name="connsiteY163" fmla="*/ 4302078 h 6198690"/>
              <a:gd name="connsiteX164" fmla="*/ 3314514 w 6894956"/>
              <a:gd name="connsiteY164" fmla="*/ 4332186 h 6198690"/>
              <a:gd name="connsiteX165" fmla="*/ 3312771 w 6894956"/>
              <a:gd name="connsiteY165" fmla="*/ 4302116 h 6198690"/>
              <a:gd name="connsiteX166" fmla="*/ 3312714 w 6894956"/>
              <a:gd name="connsiteY166" fmla="*/ 4292063 h 6198690"/>
              <a:gd name="connsiteX167" fmla="*/ 3282298 w 6894956"/>
              <a:gd name="connsiteY167" fmla="*/ 4273531 h 6198690"/>
              <a:gd name="connsiteX168" fmla="*/ 3205345 w 6894956"/>
              <a:gd name="connsiteY168" fmla="*/ 4239447 h 6198690"/>
              <a:gd name="connsiteX169" fmla="*/ 5005602 w 6894956"/>
              <a:gd name="connsiteY169" fmla="*/ 4214338 h 6198690"/>
              <a:gd name="connsiteX170" fmla="*/ 5011351 w 6894956"/>
              <a:gd name="connsiteY170" fmla="*/ 4254212 h 6198690"/>
              <a:gd name="connsiteX171" fmla="*/ 5011359 w 6894956"/>
              <a:gd name="connsiteY171" fmla="*/ 4259907 h 6198690"/>
              <a:gd name="connsiteX172" fmla="*/ 5068324 w 6894956"/>
              <a:gd name="connsiteY172" fmla="*/ 4254138 h 6198690"/>
              <a:gd name="connsiteX173" fmla="*/ 5108269 w 6894956"/>
              <a:gd name="connsiteY173" fmla="*/ 4305360 h 6198690"/>
              <a:gd name="connsiteX174" fmla="*/ 5153866 w 6894956"/>
              <a:gd name="connsiteY174" fmla="*/ 4322393 h 6198690"/>
              <a:gd name="connsiteX175" fmla="*/ 5159535 w 6894956"/>
              <a:gd name="connsiteY175" fmla="*/ 4299597 h 6198690"/>
              <a:gd name="connsiteX176" fmla="*/ 5102483 w 6894956"/>
              <a:gd name="connsiteY176" fmla="*/ 4237003 h 6198690"/>
              <a:gd name="connsiteX177" fmla="*/ 5045487 w 6894956"/>
              <a:gd name="connsiteY177" fmla="*/ 4217136 h 6198690"/>
              <a:gd name="connsiteX178" fmla="*/ 5005602 w 6894956"/>
              <a:gd name="connsiteY178" fmla="*/ 4214338 h 6198690"/>
              <a:gd name="connsiteX179" fmla="*/ 3119815 w 6894956"/>
              <a:gd name="connsiteY179" fmla="*/ 4182586 h 6198690"/>
              <a:gd name="connsiteX180" fmla="*/ 3111243 w 6894956"/>
              <a:gd name="connsiteY180" fmla="*/ 4182597 h 6198690"/>
              <a:gd name="connsiteX181" fmla="*/ 3106305 w 6894956"/>
              <a:gd name="connsiteY181" fmla="*/ 4220276 h 6198690"/>
              <a:gd name="connsiteX182" fmla="*/ 3125583 w 6894956"/>
              <a:gd name="connsiteY182" fmla="*/ 4237414 h 6198690"/>
              <a:gd name="connsiteX183" fmla="*/ 3158542 w 6894956"/>
              <a:gd name="connsiteY183" fmla="*/ 4255442 h 6198690"/>
              <a:gd name="connsiteX184" fmla="*/ 3174733 w 6894956"/>
              <a:gd name="connsiteY184" fmla="*/ 4259152 h 6198690"/>
              <a:gd name="connsiteX185" fmla="*/ 3154322 w 6894956"/>
              <a:gd name="connsiteY185" fmla="*/ 4249176 h 6198690"/>
              <a:gd name="connsiteX186" fmla="*/ 3145099 w 6894956"/>
              <a:gd name="connsiteY186" fmla="*/ 4196764 h 6198690"/>
              <a:gd name="connsiteX187" fmla="*/ 3143014 w 6894956"/>
              <a:gd name="connsiteY187" fmla="*/ 4195596 h 6198690"/>
              <a:gd name="connsiteX188" fmla="*/ 3131493 w 6894956"/>
              <a:gd name="connsiteY188" fmla="*/ 4193514 h 6198690"/>
              <a:gd name="connsiteX189" fmla="*/ 3121788 w 6894956"/>
              <a:gd name="connsiteY189" fmla="*/ 4189048 h 6198690"/>
              <a:gd name="connsiteX190" fmla="*/ 3123974 w 6894956"/>
              <a:gd name="connsiteY190" fmla="*/ 4184918 h 6198690"/>
              <a:gd name="connsiteX191" fmla="*/ 2419855 w 6894956"/>
              <a:gd name="connsiteY191" fmla="*/ 4160741 h 6198690"/>
              <a:gd name="connsiteX192" fmla="*/ 2432513 w 6894956"/>
              <a:gd name="connsiteY192" fmla="*/ 4315832 h 6198690"/>
              <a:gd name="connsiteX193" fmla="*/ 2441414 w 6894956"/>
              <a:gd name="connsiteY193" fmla="*/ 4321325 h 6198690"/>
              <a:gd name="connsiteX194" fmla="*/ 2465598 w 6894956"/>
              <a:gd name="connsiteY194" fmla="*/ 4276876 h 6198690"/>
              <a:gd name="connsiteX195" fmla="*/ 2467457 w 6894956"/>
              <a:gd name="connsiteY195" fmla="*/ 4243709 h 6198690"/>
              <a:gd name="connsiteX196" fmla="*/ 2474206 w 6894956"/>
              <a:gd name="connsiteY196" fmla="*/ 4239359 h 6198690"/>
              <a:gd name="connsiteX197" fmla="*/ 2468859 w 6894956"/>
              <a:gd name="connsiteY197" fmla="*/ 4203052 h 6198690"/>
              <a:gd name="connsiteX198" fmla="*/ 2471197 w 6894956"/>
              <a:gd name="connsiteY198" fmla="*/ 4171829 h 6198690"/>
              <a:gd name="connsiteX199" fmla="*/ 3025812 w 6894956"/>
              <a:gd name="connsiteY199" fmla="*/ 4148549 h 6198690"/>
              <a:gd name="connsiteX200" fmla="*/ 3025755 w 6894956"/>
              <a:gd name="connsiteY200" fmla="*/ 4150726 h 6198690"/>
              <a:gd name="connsiteX201" fmla="*/ 3014096 w 6894956"/>
              <a:gd name="connsiteY201" fmla="*/ 4169584 h 6198690"/>
              <a:gd name="connsiteX202" fmla="*/ 3033473 w 6894956"/>
              <a:gd name="connsiteY202" fmla="*/ 4187441 h 6198690"/>
              <a:gd name="connsiteX203" fmla="*/ 3035919 w 6894956"/>
              <a:gd name="connsiteY203" fmla="*/ 4189429 h 6198690"/>
              <a:gd name="connsiteX204" fmla="*/ 3045723 w 6894956"/>
              <a:gd name="connsiteY204" fmla="*/ 4159894 h 6198690"/>
              <a:gd name="connsiteX205" fmla="*/ 5791950 w 6894956"/>
              <a:gd name="connsiteY205" fmla="*/ 4026268 h 6198690"/>
              <a:gd name="connsiteX206" fmla="*/ 5785292 w 6894956"/>
              <a:gd name="connsiteY206" fmla="*/ 4048793 h 6198690"/>
              <a:gd name="connsiteX207" fmla="*/ 5796115 w 6894956"/>
              <a:gd name="connsiteY207" fmla="*/ 4045689 h 6198690"/>
              <a:gd name="connsiteX208" fmla="*/ 5802850 w 6894956"/>
              <a:gd name="connsiteY208" fmla="*/ 4038136 h 6198690"/>
              <a:gd name="connsiteX209" fmla="*/ 5791950 w 6894956"/>
              <a:gd name="connsiteY209" fmla="*/ 4026268 h 6198690"/>
              <a:gd name="connsiteX210" fmla="*/ 5758525 w 6894956"/>
              <a:gd name="connsiteY210" fmla="*/ 4007741 h 6198690"/>
              <a:gd name="connsiteX211" fmla="*/ 5740723 w 6894956"/>
              <a:gd name="connsiteY211" fmla="*/ 4024091 h 6198690"/>
              <a:gd name="connsiteX212" fmla="*/ 5751457 w 6894956"/>
              <a:gd name="connsiteY212" fmla="*/ 4023120 h 6198690"/>
              <a:gd name="connsiteX213" fmla="*/ 5758282 w 6894956"/>
              <a:gd name="connsiteY213" fmla="*/ 4013432 h 6198690"/>
              <a:gd name="connsiteX214" fmla="*/ 2419114 w 6894956"/>
              <a:gd name="connsiteY214" fmla="*/ 3939119 h 6198690"/>
              <a:gd name="connsiteX215" fmla="*/ 2411386 w 6894956"/>
              <a:gd name="connsiteY215" fmla="*/ 3977477 h 6198690"/>
              <a:gd name="connsiteX216" fmla="*/ 2419519 w 6894956"/>
              <a:gd name="connsiteY216" fmla="*/ 3992509 h 6198690"/>
              <a:gd name="connsiteX217" fmla="*/ 2429541 w 6894956"/>
              <a:gd name="connsiteY217" fmla="*/ 3987086 h 6198690"/>
              <a:gd name="connsiteX218" fmla="*/ 2448229 w 6894956"/>
              <a:gd name="connsiteY218" fmla="*/ 3973737 h 6198690"/>
              <a:gd name="connsiteX219" fmla="*/ 2443749 w 6894956"/>
              <a:gd name="connsiteY219" fmla="*/ 3953488 h 6198690"/>
              <a:gd name="connsiteX220" fmla="*/ 2427484 w 6894956"/>
              <a:gd name="connsiteY220" fmla="*/ 3939945 h 6198690"/>
              <a:gd name="connsiteX221" fmla="*/ 2432058 w 6894956"/>
              <a:gd name="connsiteY221" fmla="*/ 3828306 h 6198690"/>
              <a:gd name="connsiteX222" fmla="*/ 2432728 w 6894956"/>
              <a:gd name="connsiteY222" fmla="*/ 3849021 h 6198690"/>
              <a:gd name="connsiteX223" fmla="*/ 2432764 w 6894956"/>
              <a:gd name="connsiteY223" fmla="*/ 3849032 h 6198690"/>
              <a:gd name="connsiteX224" fmla="*/ 2434539 w 6894956"/>
              <a:gd name="connsiteY224" fmla="*/ 3829814 h 6198690"/>
              <a:gd name="connsiteX225" fmla="*/ 5303265 w 6894956"/>
              <a:gd name="connsiteY225" fmla="*/ 3583532 h 6198690"/>
              <a:gd name="connsiteX226" fmla="*/ 5256762 w 6894956"/>
              <a:gd name="connsiteY226" fmla="*/ 3604364 h 6198690"/>
              <a:gd name="connsiteX227" fmla="*/ 5285222 w 6894956"/>
              <a:gd name="connsiteY227" fmla="*/ 3605572 h 6198690"/>
              <a:gd name="connsiteX228" fmla="*/ 5300466 w 6894956"/>
              <a:gd name="connsiteY228" fmla="*/ 3599094 h 6198690"/>
              <a:gd name="connsiteX229" fmla="*/ 5303265 w 6894956"/>
              <a:gd name="connsiteY229" fmla="*/ 3583532 h 6198690"/>
              <a:gd name="connsiteX230" fmla="*/ 5208438 w 6894956"/>
              <a:gd name="connsiteY230" fmla="*/ 3533882 h 6198690"/>
              <a:gd name="connsiteX231" fmla="*/ 5196570 w 6894956"/>
              <a:gd name="connsiteY231" fmla="*/ 3544783 h 6198690"/>
              <a:gd name="connsiteX232" fmla="*/ 5199174 w 6894956"/>
              <a:gd name="connsiteY232" fmla="*/ 3550596 h 6198690"/>
              <a:gd name="connsiteX233" fmla="*/ 5201778 w 6894956"/>
              <a:gd name="connsiteY233" fmla="*/ 3556408 h 6198690"/>
              <a:gd name="connsiteX234" fmla="*/ 5215448 w 6894956"/>
              <a:gd name="connsiteY234" fmla="*/ 3553427 h 6198690"/>
              <a:gd name="connsiteX235" fmla="*/ 5225029 w 6894956"/>
              <a:gd name="connsiteY235" fmla="*/ 3545993 h 6198690"/>
              <a:gd name="connsiteX236" fmla="*/ 5219050 w 6894956"/>
              <a:gd name="connsiteY236" fmla="*/ 3535759 h 6198690"/>
              <a:gd name="connsiteX237" fmla="*/ 5208438 w 6894956"/>
              <a:gd name="connsiteY237" fmla="*/ 3533882 h 6198690"/>
              <a:gd name="connsiteX238" fmla="*/ 5694676 w 6894956"/>
              <a:gd name="connsiteY238" fmla="*/ 3497525 h 6198690"/>
              <a:gd name="connsiteX239" fmla="*/ 5682323 w 6894956"/>
              <a:gd name="connsiteY239" fmla="*/ 3519810 h 6198690"/>
              <a:gd name="connsiteX240" fmla="*/ 5693027 w 6894956"/>
              <a:gd name="connsiteY240" fmla="*/ 3519552 h 6198690"/>
              <a:gd name="connsiteX241" fmla="*/ 5699640 w 6894956"/>
              <a:gd name="connsiteY241" fmla="*/ 3514843 h 6198690"/>
              <a:gd name="connsiteX242" fmla="*/ 5047483 w 6894956"/>
              <a:gd name="connsiteY242" fmla="*/ 3430102 h 6198690"/>
              <a:gd name="connsiteX243" fmla="*/ 4994562 w 6894956"/>
              <a:gd name="connsiteY243" fmla="*/ 3467770 h 6198690"/>
              <a:gd name="connsiteX244" fmla="*/ 5061899 w 6894956"/>
              <a:gd name="connsiteY244" fmla="*/ 3493440 h 6198690"/>
              <a:gd name="connsiteX245" fmla="*/ 5062124 w 6894956"/>
              <a:gd name="connsiteY245" fmla="*/ 3504855 h 6198690"/>
              <a:gd name="connsiteX246" fmla="*/ 5066621 w 6894956"/>
              <a:gd name="connsiteY246" fmla="*/ 3516450 h 6198690"/>
              <a:gd name="connsiteX247" fmla="*/ 5086618 w 6894956"/>
              <a:gd name="connsiteY247" fmla="*/ 3498770 h 6198690"/>
              <a:gd name="connsiteX248" fmla="*/ 5102709 w 6894956"/>
              <a:gd name="connsiteY248" fmla="*/ 3472366 h 6198690"/>
              <a:gd name="connsiteX249" fmla="*/ 607813 w 6894956"/>
              <a:gd name="connsiteY249" fmla="*/ 3423172 h 6198690"/>
              <a:gd name="connsiteX250" fmla="*/ 575459 w 6894956"/>
              <a:gd name="connsiteY250" fmla="*/ 3442416 h 6198690"/>
              <a:gd name="connsiteX251" fmla="*/ 548514 w 6894956"/>
              <a:gd name="connsiteY251" fmla="*/ 3456841 h 6198690"/>
              <a:gd name="connsiteX252" fmla="*/ 568789 w 6894956"/>
              <a:gd name="connsiteY252" fmla="*/ 3489234 h 6198690"/>
              <a:gd name="connsiteX253" fmla="*/ 601402 w 6894956"/>
              <a:gd name="connsiteY253" fmla="*/ 3489111 h 6198690"/>
              <a:gd name="connsiteX254" fmla="*/ 610067 w 6894956"/>
              <a:gd name="connsiteY254" fmla="*/ 3479490 h 6198690"/>
              <a:gd name="connsiteX255" fmla="*/ 609136 w 6894956"/>
              <a:gd name="connsiteY255" fmla="*/ 3456207 h 6198690"/>
              <a:gd name="connsiteX256" fmla="*/ 4907311 w 6894956"/>
              <a:gd name="connsiteY256" fmla="*/ 3378447 h 6198690"/>
              <a:gd name="connsiteX257" fmla="*/ 4906901 w 6894956"/>
              <a:gd name="connsiteY257" fmla="*/ 3386923 h 6198690"/>
              <a:gd name="connsiteX258" fmla="*/ 4920572 w 6894956"/>
              <a:gd name="connsiteY258" fmla="*/ 3398656 h 6198690"/>
              <a:gd name="connsiteX259" fmla="*/ 4921703 w 6894956"/>
              <a:gd name="connsiteY259" fmla="*/ 3440082 h 6198690"/>
              <a:gd name="connsiteX260" fmla="*/ 4938367 w 6894956"/>
              <a:gd name="connsiteY260" fmla="*/ 3448276 h 6198690"/>
              <a:gd name="connsiteX261" fmla="*/ 4967522 w 6894956"/>
              <a:gd name="connsiteY261" fmla="*/ 3433120 h 6198690"/>
              <a:gd name="connsiteX262" fmla="*/ 4980145 w 6894956"/>
              <a:gd name="connsiteY262" fmla="*/ 3404434 h 6198690"/>
              <a:gd name="connsiteX263" fmla="*/ 4947864 w 6894956"/>
              <a:gd name="connsiteY263" fmla="*/ 3392548 h 6198690"/>
              <a:gd name="connsiteX264" fmla="*/ 5540380 w 6894956"/>
              <a:gd name="connsiteY264" fmla="*/ 3371221 h 6198690"/>
              <a:gd name="connsiteX265" fmla="*/ 5527270 w 6894956"/>
              <a:gd name="connsiteY265" fmla="*/ 3377791 h 6198690"/>
              <a:gd name="connsiteX266" fmla="*/ 5522336 w 6894956"/>
              <a:gd name="connsiteY266" fmla="*/ 3393262 h 6198690"/>
              <a:gd name="connsiteX267" fmla="*/ 5533069 w 6894956"/>
              <a:gd name="connsiteY267" fmla="*/ 3392293 h 6198690"/>
              <a:gd name="connsiteX268" fmla="*/ 5539897 w 6894956"/>
              <a:gd name="connsiteY268" fmla="*/ 3382604 h 6198690"/>
              <a:gd name="connsiteX269" fmla="*/ 5291499 w 6894956"/>
              <a:gd name="connsiteY269" fmla="*/ 3189575 h 6198690"/>
              <a:gd name="connsiteX270" fmla="*/ 5277935 w 6894956"/>
              <a:gd name="connsiteY270" fmla="*/ 3206818 h 6198690"/>
              <a:gd name="connsiteX271" fmla="*/ 5256379 w 6894956"/>
              <a:gd name="connsiteY271" fmla="*/ 3210890 h 6198690"/>
              <a:gd name="connsiteX272" fmla="*/ 5234337 w 6894956"/>
              <a:gd name="connsiteY272" fmla="*/ 3192847 h 6198690"/>
              <a:gd name="connsiteX273" fmla="*/ 5251203 w 6894956"/>
              <a:gd name="connsiteY273" fmla="*/ 3232054 h 6198690"/>
              <a:gd name="connsiteX274" fmla="*/ 5294771 w 6894956"/>
              <a:gd name="connsiteY274" fmla="*/ 3246736 h 6198690"/>
              <a:gd name="connsiteX275" fmla="*/ 5300464 w 6894956"/>
              <a:gd name="connsiteY275" fmla="*/ 3246978 h 6198690"/>
              <a:gd name="connsiteX276" fmla="*/ 5300570 w 6894956"/>
              <a:gd name="connsiteY276" fmla="*/ 3261239 h 6198690"/>
              <a:gd name="connsiteX277" fmla="*/ 5304945 w 6894956"/>
              <a:gd name="connsiteY277" fmla="*/ 3275681 h 6198690"/>
              <a:gd name="connsiteX278" fmla="*/ 5313769 w 6894956"/>
              <a:gd name="connsiteY278" fmla="*/ 3252533 h 6198690"/>
              <a:gd name="connsiteX279" fmla="*/ 5318506 w 6894956"/>
              <a:gd name="connsiteY279" fmla="*/ 3224936 h 6198690"/>
              <a:gd name="connsiteX280" fmla="*/ 708571 w 6894956"/>
              <a:gd name="connsiteY280" fmla="*/ 3126029 h 6198690"/>
              <a:gd name="connsiteX281" fmla="*/ 693095 w 6894956"/>
              <a:gd name="connsiteY281" fmla="*/ 3132684 h 6198690"/>
              <a:gd name="connsiteX282" fmla="*/ 696557 w 6894956"/>
              <a:gd name="connsiteY282" fmla="*/ 3157367 h 6198690"/>
              <a:gd name="connsiteX283" fmla="*/ 697043 w 6894956"/>
              <a:gd name="connsiteY283" fmla="*/ 3168933 h 6198690"/>
              <a:gd name="connsiteX284" fmla="*/ 706039 w 6894956"/>
              <a:gd name="connsiteY284" fmla="*/ 3165871 h 6198690"/>
              <a:gd name="connsiteX285" fmla="*/ 726343 w 6894956"/>
              <a:gd name="connsiteY285" fmla="*/ 3184431 h 6198690"/>
              <a:gd name="connsiteX286" fmla="*/ 730062 w 6894956"/>
              <a:gd name="connsiteY286" fmla="*/ 3180767 h 6198690"/>
              <a:gd name="connsiteX287" fmla="*/ 739370 w 6894956"/>
              <a:gd name="connsiteY287" fmla="*/ 3186449 h 6198690"/>
              <a:gd name="connsiteX288" fmla="*/ 732780 w 6894956"/>
              <a:gd name="connsiteY288" fmla="*/ 3146642 h 6198690"/>
              <a:gd name="connsiteX289" fmla="*/ 732360 w 6894956"/>
              <a:gd name="connsiteY289" fmla="*/ 3138704 h 6198690"/>
              <a:gd name="connsiteX290" fmla="*/ 731376 w 6894956"/>
              <a:gd name="connsiteY290" fmla="*/ 3137394 h 6198690"/>
              <a:gd name="connsiteX291" fmla="*/ 5101358 w 6894956"/>
              <a:gd name="connsiteY291" fmla="*/ 3101662 h 6198690"/>
              <a:gd name="connsiteX292" fmla="*/ 5079151 w 6894956"/>
              <a:gd name="connsiteY292" fmla="*/ 3104282 h 6198690"/>
              <a:gd name="connsiteX293" fmla="*/ 5061030 w 6894956"/>
              <a:gd name="connsiteY293" fmla="*/ 3111352 h 6198690"/>
              <a:gd name="connsiteX294" fmla="*/ 5072702 w 6894956"/>
              <a:gd name="connsiteY294" fmla="*/ 3121828 h 6198690"/>
              <a:gd name="connsiteX295" fmla="*/ 5089005 w 6894956"/>
              <a:gd name="connsiteY295" fmla="*/ 3123947 h 6198690"/>
              <a:gd name="connsiteX296" fmla="*/ 5126232 w 6894956"/>
              <a:gd name="connsiteY296" fmla="*/ 3136932 h 6198690"/>
              <a:gd name="connsiteX297" fmla="*/ 5149924 w 6894956"/>
              <a:gd name="connsiteY297" fmla="*/ 3166451 h 6198690"/>
              <a:gd name="connsiteX298" fmla="*/ 5189405 w 6894956"/>
              <a:gd name="connsiteY298" fmla="*/ 3176683 h 6198690"/>
              <a:gd name="connsiteX299" fmla="*/ 5228887 w 6894956"/>
              <a:gd name="connsiteY299" fmla="*/ 3186914 h 6198690"/>
              <a:gd name="connsiteX300" fmla="*/ 5167437 w 6894956"/>
              <a:gd name="connsiteY300" fmla="*/ 3140110 h 6198690"/>
              <a:gd name="connsiteX301" fmla="*/ 5101358 w 6894956"/>
              <a:gd name="connsiteY301" fmla="*/ 3101662 h 6198690"/>
              <a:gd name="connsiteX302" fmla="*/ 5718751 w 6894956"/>
              <a:gd name="connsiteY302" fmla="*/ 3065177 h 6198690"/>
              <a:gd name="connsiteX303" fmla="*/ 5764047 w 6894956"/>
              <a:gd name="connsiteY303" fmla="*/ 3072805 h 6198690"/>
              <a:gd name="connsiteX304" fmla="*/ 5783031 w 6894956"/>
              <a:gd name="connsiteY304" fmla="*/ 3095706 h 6198690"/>
              <a:gd name="connsiteX305" fmla="*/ 5801469 w 6894956"/>
              <a:gd name="connsiteY305" fmla="*/ 3131419 h 6198690"/>
              <a:gd name="connsiteX306" fmla="*/ 5739705 w 6894956"/>
              <a:gd name="connsiteY306" fmla="*/ 3108834 h 6198690"/>
              <a:gd name="connsiteX307" fmla="*/ 5677940 w 6894956"/>
              <a:gd name="connsiteY307" fmla="*/ 3086251 h 6198690"/>
              <a:gd name="connsiteX308" fmla="*/ 561906 w 6894956"/>
              <a:gd name="connsiteY308" fmla="*/ 3041979 h 6198690"/>
              <a:gd name="connsiteX309" fmla="*/ 564758 w 6894956"/>
              <a:gd name="connsiteY309" fmla="*/ 3113031 h 6198690"/>
              <a:gd name="connsiteX310" fmla="*/ 588106 w 6894956"/>
              <a:gd name="connsiteY310" fmla="*/ 3143128 h 6198690"/>
              <a:gd name="connsiteX311" fmla="*/ 597482 w 6894956"/>
              <a:gd name="connsiteY311" fmla="*/ 3179717 h 6198690"/>
              <a:gd name="connsiteX312" fmla="*/ 600146 w 6894956"/>
              <a:gd name="connsiteY312" fmla="*/ 3180488 h 6198690"/>
              <a:gd name="connsiteX313" fmla="*/ 613424 w 6894956"/>
              <a:gd name="connsiteY313" fmla="*/ 3127852 h 6198690"/>
              <a:gd name="connsiteX314" fmla="*/ 600313 w 6894956"/>
              <a:gd name="connsiteY314" fmla="*/ 3114775 h 6198690"/>
              <a:gd name="connsiteX315" fmla="*/ 577472 w 6894956"/>
              <a:gd name="connsiteY315" fmla="*/ 3074923 h 6198690"/>
              <a:gd name="connsiteX316" fmla="*/ 605958 w 6894956"/>
              <a:gd name="connsiteY316" fmla="*/ 3074887 h 6198690"/>
              <a:gd name="connsiteX317" fmla="*/ 600238 w 6894956"/>
              <a:gd name="connsiteY317" fmla="*/ 3057803 h 6198690"/>
              <a:gd name="connsiteX318" fmla="*/ 583851 w 6894956"/>
              <a:gd name="connsiteY318" fmla="*/ 3050880 h 6198690"/>
              <a:gd name="connsiteX319" fmla="*/ 822567 w 6894956"/>
              <a:gd name="connsiteY319" fmla="*/ 3031768 h 6198690"/>
              <a:gd name="connsiteX320" fmla="*/ 845719 w 6894956"/>
              <a:gd name="connsiteY320" fmla="*/ 3053139 h 6198690"/>
              <a:gd name="connsiteX321" fmla="*/ 844380 w 6894956"/>
              <a:gd name="connsiteY321" fmla="*/ 3047600 h 6198690"/>
              <a:gd name="connsiteX322" fmla="*/ 842547 w 6894956"/>
              <a:gd name="connsiteY322" fmla="*/ 3044028 h 6198690"/>
              <a:gd name="connsiteX323" fmla="*/ 725523 w 6894956"/>
              <a:gd name="connsiteY323" fmla="*/ 3017760 h 6198690"/>
              <a:gd name="connsiteX324" fmla="*/ 720313 w 6894956"/>
              <a:gd name="connsiteY324" fmla="*/ 3019723 h 6198690"/>
              <a:gd name="connsiteX325" fmla="*/ 722825 w 6894956"/>
              <a:gd name="connsiteY325" fmla="*/ 3041841 h 6198690"/>
              <a:gd name="connsiteX326" fmla="*/ 704785 w 6894956"/>
              <a:gd name="connsiteY326" fmla="*/ 3052067 h 6198690"/>
              <a:gd name="connsiteX327" fmla="*/ 701013 w 6894956"/>
              <a:gd name="connsiteY327" fmla="*/ 3068451 h 6198690"/>
              <a:gd name="connsiteX328" fmla="*/ 714173 w 6894956"/>
              <a:gd name="connsiteY328" fmla="*/ 3051960 h 6198690"/>
              <a:gd name="connsiteX329" fmla="*/ 727923 w 6894956"/>
              <a:gd name="connsiteY329" fmla="*/ 3054772 h 6198690"/>
              <a:gd name="connsiteX330" fmla="*/ 726995 w 6894956"/>
              <a:gd name="connsiteY330" fmla="*/ 3037208 h 6198690"/>
              <a:gd name="connsiteX331" fmla="*/ 733409 w 6894956"/>
              <a:gd name="connsiteY331" fmla="*/ 3022815 h 6198690"/>
              <a:gd name="connsiteX332" fmla="*/ 413283 w 6894956"/>
              <a:gd name="connsiteY332" fmla="*/ 3000962 h 6198690"/>
              <a:gd name="connsiteX333" fmla="*/ 418862 w 6894956"/>
              <a:gd name="connsiteY333" fmla="*/ 3024006 h 6198690"/>
              <a:gd name="connsiteX334" fmla="*/ 450056 w 6894956"/>
              <a:gd name="connsiteY334" fmla="*/ 3027398 h 6198690"/>
              <a:gd name="connsiteX335" fmla="*/ 467366 w 6894956"/>
              <a:gd name="connsiteY335" fmla="*/ 3013643 h 6198690"/>
              <a:gd name="connsiteX336" fmla="*/ 5356885 w 6894956"/>
              <a:gd name="connsiteY336" fmla="*/ 2992774 h 6198690"/>
              <a:gd name="connsiteX337" fmla="*/ 5350225 w 6894956"/>
              <a:gd name="connsiteY337" fmla="*/ 3015302 h 6198690"/>
              <a:gd name="connsiteX338" fmla="*/ 5363894 w 6894956"/>
              <a:gd name="connsiteY338" fmla="*/ 3012317 h 6198690"/>
              <a:gd name="connsiteX339" fmla="*/ 5373478 w 6894956"/>
              <a:gd name="connsiteY339" fmla="*/ 3004884 h 6198690"/>
              <a:gd name="connsiteX340" fmla="*/ 5367496 w 6894956"/>
              <a:gd name="connsiteY340" fmla="*/ 2994653 h 6198690"/>
              <a:gd name="connsiteX341" fmla="*/ 5356885 w 6894956"/>
              <a:gd name="connsiteY341" fmla="*/ 2992774 h 6198690"/>
              <a:gd name="connsiteX342" fmla="*/ 5167953 w 6894956"/>
              <a:gd name="connsiteY342" fmla="*/ 2876403 h 6198690"/>
              <a:gd name="connsiteX343" fmla="*/ 5195765 w 6894956"/>
              <a:gd name="connsiteY343" fmla="*/ 2909660 h 6198690"/>
              <a:gd name="connsiteX344" fmla="*/ 5246191 w 6894956"/>
              <a:gd name="connsiteY344" fmla="*/ 2913942 h 6198690"/>
              <a:gd name="connsiteX345" fmla="*/ 5249280 w 6894956"/>
              <a:gd name="connsiteY345" fmla="*/ 2941871 h 6198690"/>
              <a:gd name="connsiteX346" fmla="*/ 5261088 w 6894956"/>
              <a:gd name="connsiteY346" fmla="*/ 2965895 h 6198690"/>
              <a:gd name="connsiteX347" fmla="*/ 5312800 w 6894956"/>
              <a:gd name="connsiteY347" fmla="*/ 2956688 h 6198690"/>
              <a:gd name="connsiteX348" fmla="*/ 5268733 w 6894956"/>
              <a:gd name="connsiteY348" fmla="*/ 2936995 h 6198690"/>
              <a:gd name="connsiteX349" fmla="*/ 5246916 w 6894956"/>
              <a:gd name="connsiteY349" fmla="*/ 2896864 h 6198690"/>
              <a:gd name="connsiteX350" fmla="*/ 5207436 w 6894956"/>
              <a:gd name="connsiteY350" fmla="*/ 2886635 h 6198690"/>
              <a:gd name="connsiteX351" fmla="*/ 5167953 w 6894956"/>
              <a:gd name="connsiteY351" fmla="*/ 2876403 h 6198690"/>
              <a:gd name="connsiteX352" fmla="*/ 470396 w 6894956"/>
              <a:gd name="connsiteY352" fmla="*/ 2868903 h 6198690"/>
              <a:gd name="connsiteX353" fmla="*/ 466837 w 6894956"/>
              <a:gd name="connsiteY353" fmla="*/ 2879756 h 6198690"/>
              <a:gd name="connsiteX354" fmla="*/ 465886 w 6894956"/>
              <a:gd name="connsiteY354" fmla="*/ 2903066 h 6198690"/>
              <a:gd name="connsiteX355" fmla="*/ 514599 w 6894956"/>
              <a:gd name="connsiteY355" fmla="*/ 2915485 h 6198690"/>
              <a:gd name="connsiteX356" fmla="*/ 514634 w 6894956"/>
              <a:gd name="connsiteY356" fmla="*/ 2943970 h 6198690"/>
              <a:gd name="connsiteX357" fmla="*/ 511198 w 6894956"/>
              <a:gd name="connsiteY357" fmla="*/ 2988702 h 6198690"/>
              <a:gd name="connsiteX358" fmla="*/ 526595 w 6894956"/>
              <a:gd name="connsiteY358" fmla="*/ 2989635 h 6198690"/>
              <a:gd name="connsiteX359" fmla="*/ 546170 w 6894956"/>
              <a:gd name="connsiteY359" fmla="*/ 3001580 h 6198690"/>
              <a:gd name="connsiteX360" fmla="*/ 553163 w 6894956"/>
              <a:gd name="connsiteY360" fmla="*/ 3000893 h 6198690"/>
              <a:gd name="connsiteX361" fmla="*/ 577398 w 6894956"/>
              <a:gd name="connsiteY361" fmla="*/ 3017952 h 6198690"/>
              <a:gd name="connsiteX362" fmla="*/ 628643 w 6894956"/>
              <a:gd name="connsiteY362" fmla="*/ 2995098 h 6198690"/>
              <a:gd name="connsiteX363" fmla="*/ 641905 w 6894956"/>
              <a:gd name="connsiteY363" fmla="*/ 3002654 h 6198690"/>
              <a:gd name="connsiteX364" fmla="*/ 649541 w 6894956"/>
              <a:gd name="connsiteY364" fmla="*/ 2964159 h 6198690"/>
              <a:gd name="connsiteX365" fmla="*/ 633580 w 6894956"/>
              <a:gd name="connsiteY365" fmla="*/ 2958061 h 6198690"/>
              <a:gd name="connsiteX366" fmla="*/ 577295 w 6894956"/>
              <a:gd name="connsiteY366" fmla="*/ 2938194 h 6198690"/>
              <a:gd name="connsiteX367" fmla="*/ 506020 w 6894956"/>
              <a:gd name="connsiteY367" fmla="*/ 2890571 h 6198690"/>
              <a:gd name="connsiteX368" fmla="*/ 189598 w 6894956"/>
              <a:gd name="connsiteY368" fmla="*/ 2710807 h 6198690"/>
              <a:gd name="connsiteX369" fmla="*/ 138339 w 6894956"/>
              <a:gd name="connsiteY369" fmla="*/ 2722269 h 6198690"/>
              <a:gd name="connsiteX370" fmla="*/ 172769 w 6894956"/>
              <a:gd name="connsiteY370" fmla="*/ 2735879 h 6198690"/>
              <a:gd name="connsiteX371" fmla="*/ 177762 w 6894956"/>
              <a:gd name="connsiteY371" fmla="*/ 2730061 h 6198690"/>
              <a:gd name="connsiteX372" fmla="*/ 196294 w 6894956"/>
              <a:gd name="connsiteY372" fmla="*/ 2723046 h 6198690"/>
              <a:gd name="connsiteX373" fmla="*/ 6084714 w 6894956"/>
              <a:gd name="connsiteY373" fmla="*/ 2698097 h 6198690"/>
              <a:gd name="connsiteX374" fmla="*/ 6079902 w 6894956"/>
              <a:gd name="connsiteY374" fmla="*/ 2721089 h 6198690"/>
              <a:gd name="connsiteX375" fmla="*/ 6093283 w 6894956"/>
              <a:gd name="connsiteY375" fmla="*/ 2717010 h 6198690"/>
              <a:gd name="connsiteX376" fmla="*/ 6102233 w 6894956"/>
              <a:gd name="connsiteY376" fmla="*/ 2708823 h 6198690"/>
              <a:gd name="connsiteX377" fmla="*/ 6095442 w 6894956"/>
              <a:gd name="connsiteY377" fmla="*/ 2699107 h 6198690"/>
              <a:gd name="connsiteX378" fmla="*/ 6084714 w 6894956"/>
              <a:gd name="connsiteY378" fmla="*/ 2698097 h 6198690"/>
              <a:gd name="connsiteX379" fmla="*/ 6049675 w 6894956"/>
              <a:gd name="connsiteY379" fmla="*/ 2676647 h 6198690"/>
              <a:gd name="connsiteX380" fmla="*/ 6037142 w 6894956"/>
              <a:gd name="connsiteY380" fmla="*/ 2684259 h 6198690"/>
              <a:gd name="connsiteX381" fmla="*/ 6033478 w 6894956"/>
              <a:gd name="connsiteY381" fmla="*/ 2700078 h 6198690"/>
              <a:gd name="connsiteX382" fmla="*/ 6049896 w 6894956"/>
              <a:gd name="connsiteY382" fmla="*/ 2682339 h 6198690"/>
              <a:gd name="connsiteX383" fmla="*/ 98384 w 6894956"/>
              <a:gd name="connsiteY383" fmla="*/ 2665349 h 6198690"/>
              <a:gd name="connsiteX384" fmla="*/ 84858 w 6894956"/>
              <a:gd name="connsiteY384" fmla="*/ 2668927 h 6198690"/>
              <a:gd name="connsiteX385" fmla="*/ 75612 w 6894956"/>
              <a:gd name="connsiteY385" fmla="*/ 2676772 h 6198690"/>
              <a:gd name="connsiteX386" fmla="*/ 82033 w 6894956"/>
              <a:gd name="connsiteY386" fmla="*/ 2686733 h 6198690"/>
              <a:gd name="connsiteX387" fmla="*/ 92717 w 6894956"/>
              <a:gd name="connsiteY387" fmla="*/ 2688145 h 6198690"/>
              <a:gd name="connsiteX388" fmla="*/ 212100 w 6894956"/>
              <a:gd name="connsiteY388" fmla="*/ 2488591 h 6198690"/>
              <a:gd name="connsiteX389" fmla="*/ 275535 w 6894956"/>
              <a:gd name="connsiteY389" fmla="*/ 2532662 h 6198690"/>
              <a:gd name="connsiteX390" fmla="*/ 343237 w 6894956"/>
              <a:gd name="connsiteY390" fmla="*/ 2568183 h 6198690"/>
              <a:gd name="connsiteX391" fmla="*/ 365307 w 6894956"/>
              <a:gd name="connsiteY391" fmla="*/ 2564593 h 6198690"/>
              <a:gd name="connsiteX392" fmla="*/ 383102 w 6894956"/>
              <a:gd name="connsiteY392" fmla="*/ 2556737 h 6198690"/>
              <a:gd name="connsiteX393" fmla="*/ 370981 w 6894956"/>
              <a:gd name="connsiteY393" fmla="*/ 2546781 h 6198690"/>
              <a:gd name="connsiteX394" fmla="*/ 354602 w 6894956"/>
              <a:gd name="connsiteY394" fmla="*/ 2545378 h 6198690"/>
              <a:gd name="connsiteX395" fmla="*/ 316843 w 6894956"/>
              <a:gd name="connsiteY395" fmla="*/ 2534033 h 6198690"/>
              <a:gd name="connsiteX396" fmla="*/ 291881 w 6894956"/>
              <a:gd name="connsiteY396" fmla="*/ 2505580 h 6198690"/>
              <a:gd name="connsiteX397" fmla="*/ 251991 w 6894956"/>
              <a:gd name="connsiteY397" fmla="*/ 2497087 h 6198690"/>
              <a:gd name="connsiteX398" fmla="*/ 212100 w 6894956"/>
              <a:gd name="connsiteY398" fmla="*/ 2488591 h 6198690"/>
              <a:gd name="connsiteX399" fmla="*/ 132229 w 6894956"/>
              <a:gd name="connsiteY399" fmla="*/ 2403238 h 6198690"/>
              <a:gd name="connsiteX400" fmla="*/ 124427 w 6894956"/>
              <a:gd name="connsiteY400" fmla="*/ 2426749 h 6198690"/>
              <a:gd name="connsiteX401" fmla="*/ 120901 w 6894956"/>
              <a:gd name="connsiteY401" fmla="*/ 2454526 h 6198690"/>
              <a:gd name="connsiteX402" fmla="*/ 149431 w 6894956"/>
              <a:gd name="connsiteY402" fmla="*/ 2488671 h 6198690"/>
              <a:gd name="connsiteX403" fmla="*/ 162228 w 6894956"/>
              <a:gd name="connsiteY403" fmla="*/ 2470852 h 6198690"/>
              <a:gd name="connsiteX404" fmla="*/ 183585 w 6894956"/>
              <a:gd name="connsiteY404" fmla="*/ 2465840 h 6198690"/>
              <a:gd name="connsiteX405" fmla="*/ 206397 w 6894956"/>
              <a:gd name="connsiteY405" fmla="*/ 2482901 h 6198690"/>
              <a:gd name="connsiteX406" fmla="*/ 187830 w 6894956"/>
              <a:gd name="connsiteY406" fmla="*/ 2444470 h 6198690"/>
              <a:gd name="connsiteX407" fmla="*/ 143662 w 6894956"/>
              <a:gd name="connsiteY407" fmla="*/ 2431709 h 6198690"/>
              <a:gd name="connsiteX408" fmla="*/ 137965 w 6894956"/>
              <a:gd name="connsiteY408" fmla="*/ 2431716 h 6198690"/>
              <a:gd name="connsiteX409" fmla="*/ 137232 w 6894956"/>
              <a:gd name="connsiteY409" fmla="*/ 2417475 h 6198690"/>
              <a:gd name="connsiteX410" fmla="*/ 132229 w 6894956"/>
              <a:gd name="connsiteY410" fmla="*/ 2403238 h 6198690"/>
              <a:gd name="connsiteX411" fmla="*/ 827020 w 6894956"/>
              <a:gd name="connsiteY411" fmla="*/ 2380310 h 6198690"/>
              <a:gd name="connsiteX412" fmla="*/ 825577 w 6894956"/>
              <a:gd name="connsiteY412" fmla="*/ 2388204 h 6198690"/>
              <a:gd name="connsiteX413" fmla="*/ 830221 w 6894956"/>
              <a:gd name="connsiteY413" fmla="*/ 2386340 h 6198690"/>
              <a:gd name="connsiteX414" fmla="*/ 828101 w 6894956"/>
              <a:gd name="connsiteY414" fmla="*/ 2381209 h 6198690"/>
              <a:gd name="connsiteX415" fmla="*/ 5520363 w 6894956"/>
              <a:gd name="connsiteY415" fmla="*/ 2258114 h 6198690"/>
              <a:gd name="connsiteX416" fmla="*/ 5470008 w 6894956"/>
              <a:gd name="connsiteY416" fmla="*/ 2282868 h 6198690"/>
              <a:gd name="connsiteX417" fmla="*/ 5504385 w 6894956"/>
              <a:gd name="connsiteY417" fmla="*/ 2287240 h 6198690"/>
              <a:gd name="connsiteX418" fmla="*/ 5518942 w 6894956"/>
              <a:gd name="connsiteY418" fmla="*/ 2276700 h 6198690"/>
              <a:gd name="connsiteX419" fmla="*/ 5520363 w 6894956"/>
              <a:gd name="connsiteY419" fmla="*/ 2258114 h 6198690"/>
              <a:gd name="connsiteX420" fmla="*/ 5410438 w 6894956"/>
              <a:gd name="connsiteY420" fmla="*/ 2216755 h 6198690"/>
              <a:gd name="connsiteX421" fmla="*/ 5399492 w 6894956"/>
              <a:gd name="connsiteY421" fmla="*/ 2228582 h 6198690"/>
              <a:gd name="connsiteX422" fmla="*/ 5402558 w 6894956"/>
              <a:gd name="connsiteY422" fmla="*/ 2234165 h 6198690"/>
              <a:gd name="connsiteX423" fmla="*/ 5405625 w 6894956"/>
              <a:gd name="connsiteY423" fmla="*/ 2239747 h 6198690"/>
              <a:gd name="connsiteX424" fmla="*/ 5419008 w 6894956"/>
              <a:gd name="connsiteY424" fmla="*/ 2235667 h 6198690"/>
              <a:gd name="connsiteX425" fmla="*/ 5427957 w 6894956"/>
              <a:gd name="connsiteY425" fmla="*/ 2227479 h 6198690"/>
              <a:gd name="connsiteX426" fmla="*/ 5421167 w 6894956"/>
              <a:gd name="connsiteY426" fmla="*/ 2217766 h 6198690"/>
              <a:gd name="connsiteX427" fmla="*/ 5410438 w 6894956"/>
              <a:gd name="connsiteY427" fmla="*/ 2216755 h 6198690"/>
              <a:gd name="connsiteX428" fmla="*/ 490905 w 6894956"/>
              <a:gd name="connsiteY428" fmla="*/ 2214770 h 6198690"/>
              <a:gd name="connsiteX429" fmla="*/ 462440 w 6894956"/>
              <a:gd name="connsiteY429" fmla="*/ 2231186 h 6198690"/>
              <a:gd name="connsiteX430" fmla="*/ 451085 w 6894956"/>
              <a:gd name="connsiteY430" fmla="*/ 2260397 h 6198690"/>
              <a:gd name="connsiteX431" fmla="*/ 529451 w 6894956"/>
              <a:gd name="connsiteY431" fmla="*/ 2284511 h 6198690"/>
              <a:gd name="connsiteX432" fmla="*/ 599284 w 6894956"/>
              <a:gd name="connsiteY432" fmla="*/ 2317178 h 6198690"/>
              <a:gd name="connsiteX433" fmla="*/ 633414 w 6894956"/>
              <a:gd name="connsiteY433" fmla="*/ 2277256 h 6198690"/>
              <a:gd name="connsiteX434" fmla="*/ 490905 w 6894956"/>
              <a:gd name="connsiteY434" fmla="*/ 2214770 h 6198690"/>
              <a:gd name="connsiteX435" fmla="*/ 359792 w 6894956"/>
              <a:gd name="connsiteY435" fmla="*/ 2152271 h 6198690"/>
              <a:gd name="connsiteX436" fmla="*/ 340587 w 6894956"/>
              <a:gd name="connsiteY436" fmla="*/ 2170811 h 6198690"/>
              <a:gd name="connsiteX437" fmla="*/ 325668 w 6894956"/>
              <a:gd name="connsiteY437" fmla="*/ 2197892 h 6198690"/>
              <a:gd name="connsiteX438" fmla="*/ 382689 w 6894956"/>
              <a:gd name="connsiteY438" fmla="*/ 2237698 h 6198690"/>
              <a:gd name="connsiteX439" fmla="*/ 433914 w 6894956"/>
              <a:gd name="connsiteY439" fmla="*/ 2197752 h 6198690"/>
              <a:gd name="connsiteX440" fmla="*/ 365520 w 6894956"/>
              <a:gd name="connsiteY440" fmla="*/ 2175052 h 6198690"/>
              <a:gd name="connsiteX441" fmla="*/ 364791 w 6894956"/>
              <a:gd name="connsiteY441" fmla="*/ 2163658 h 6198690"/>
              <a:gd name="connsiteX442" fmla="*/ 359792 w 6894956"/>
              <a:gd name="connsiteY442" fmla="*/ 2152271 h 6198690"/>
              <a:gd name="connsiteX443" fmla="*/ 5937450 w 6894956"/>
              <a:gd name="connsiteY443" fmla="*/ 2133655 h 6198690"/>
              <a:gd name="connsiteX444" fmla="*/ 5924916 w 6894956"/>
              <a:gd name="connsiteY444" fmla="*/ 2141267 h 6198690"/>
              <a:gd name="connsiteX445" fmla="*/ 5921253 w 6894956"/>
              <a:gd name="connsiteY445" fmla="*/ 2157086 h 6198690"/>
              <a:gd name="connsiteX446" fmla="*/ 5931900 w 6894956"/>
              <a:gd name="connsiteY446" fmla="*/ 2155963 h 6198690"/>
              <a:gd name="connsiteX447" fmla="*/ 5938112 w 6894956"/>
              <a:gd name="connsiteY447" fmla="*/ 2150735 h 6198690"/>
              <a:gd name="connsiteX448" fmla="*/ 223017 w 6894956"/>
              <a:gd name="connsiteY448" fmla="*/ 2118263 h 6198690"/>
              <a:gd name="connsiteX449" fmla="*/ 209492 w 6894956"/>
              <a:gd name="connsiteY449" fmla="*/ 2121843 h 6198690"/>
              <a:gd name="connsiteX450" fmla="*/ 200243 w 6894956"/>
              <a:gd name="connsiteY450" fmla="*/ 2129687 h 6198690"/>
              <a:gd name="connsiteX451" fmla="*/ 206666 w 6894956"/>
              <a:gd name="connsiteY451" fmla="*/ 2139650 h 6198690"/>
              <a:gd name="connsiteX452" fmla="*/ 217349 w 6894956"/>
              <a:gd name="connsiteY452" fmla="*/ 2141060 h 6198690"/>
              <a:gd name="connsiteX453" fmla="*/ 228728 w 6894956"/>
              <a:gd name="connsiteY453" fmla="*/ 2129652 h 6198690"/>
              <a:gd name="connsiteX454" fmla="*/ 225873 w 6894956"/>
              <a:gd name="connsiteY454" fmla="*/ 2123956 h 6198690"/>
              <a:gd name="connsiteX455" fmla="*/ 223017 w 6894956"/>
              <a:gd name="connsiteY455" fmla="*/ 2118263 h 6198690"/>
              <a:gd name="connsiteX456" fmla="*/ 5224081 w 6894956"/>
              <a:gd name="connsiteY456" fmla="*/ 2115638 h 6198690"/>
              <a:gd name="connsiteX457" fmla="*/ 5174607 w 6894956"/>
              <a:gd name="connsiteY457" fmla="*/ 2163162 h 6198690"/>
              <a:gd name="connsiteX458" fmla="*/ 5212218 w 6894956"/>
              <a:gd name="connsiteY458" fmla="*/ 2177386 h 6198690"/>
              <a:gd name="connsiteX459" fmla="*/ 5249496 w 6894956"/>
              <a:gd name="connsiteY459" fmla="*/ 2183070 h 6198690"/>
              <a:gd name="connsiteX460" fmla="*/ 5250841 w 6894956"/>
              <a:gd name="connsiteY460" fmla="*/ 2199410 h 6198690"/>
              <a:gd name="connsiteX461" fmla="*/ 5256290 w 6894956"/>
              <a:gd name="connsiteY461" fmla="*/ 2211315 h 6198690"/>
              <a:gd name="connsiteX462" fmla="*/ 5274677 w 6894956"/>
              <a:gd name="connsiteY462" fmla="*/ 2189223 h 6198690"/>
              <a:gd name="connsiteX463" fmla="*/ 5288465 w 6894956"/>
              <a:gd name="connsiteY463" fmla="*/ 2158757 h 6198690"/>
              <a:gd name="connsiteX464" fmla="*/ 165988 w 6894956"/>
              <a:gd name="connsiteY464" fmla="*/ 2072760 h 6198690"/>
              <a:gd name="connsiteX465" fmla="*/ 137502 w 6894956"/>
              <a:gd name="connsiteY465" fmla="*/ 2072798 h 6198690"/>
              <a:gd name="connsiteX466" fmla="*/ 122555 w 6894956"/>
              <a:gd name="connsiteY466" fmla="*/ 2079938 h 6198690"/>
              <a:gd name="connsiteX467" fmla="*/ 120439 w 6894956"/>
              <a:gd name="connsiteY467" fmla="*/ 2095607 h 6198690"/>
              <a:gd name="connsiteX468" fmla="*/ 4987372 w 6894956"/>
              <a:gd name="connsiteY468" fmla="*/ 2039272 h 6198690"/>
              <a:gd name="connsiteX469" fmla="*/ 4954756 w 6894956"/>
              <a:gd name="connsiteY469" fmla="*/ 2080444 h 6198690"/>
              <a:gd name="connsiteX470" fmla="*/ 5036108 w 6894956"/>
              <a:gd name="connsiteY470" fmla="*/ 2120057 h 6198690"/>
              <a:gd name="connsiteX471" fmla="*/ 5116799 w 6894956"/>
              <a:gd name="connsiteY471" fmla="*/ 2142592 h 6198690"/>
              <a:gd name="connsiteX472" fmla="*/ 5144002 w 6894956"/>
              <a:gd name="connsiteY472" fmla="*/ 2127287 h 6198690"/>
              <a:gd name="connsiteX473" fmla="*/ 5149194 w 6894956"/>
              <a:gd name="connsiteY473" fmla="*/ 2095730 h 6198690"/>
              <a:gd name="connsiteX474" fmla="*/ 5102770 w 6894956"/>
              <a:gd name="connsiteY474" fmla="*/ 2074718 h 6198690"/>
              <a:gd name="connsiteX475" fmla="*/ 5074140 w 6894956"/>
              <a:gd name="connsiteY475" fmla="*/ 2071550 h 6198690"/>
              <a:gd name="connsiteX476" fmla="*/ 5045180 w 6894956"/>
              <a:gd name="connsiteY476" fmla="*/ 2059843 h 6198690"/>
              <a:gd name="connsiteX477" fmla="*/ 5016276 w 6894956"/>
              <a:gd name="connsiteY477" fmla="*/ 2049558 h 6198690"/>
              <a:gd name="connsiteX478" fmla="*/ 4987372 w 6894956"/>
              <a:gd name="connsiteY478" fmla="*/ 2039272 h 6198690"/>
              <a:gd name="connsiteX479" fmla="*/ 5755908 w 6894956"/>
              <a:gd name="connsiteY479" fmla="*/ 2009547 h 6198690"/>
              <a:gd name="connsiteX480" fmla="*/ 5743374 w 6894956"/>
              <a:gd name="connsiteY480" fmla="*/ 2017158 h 6198690"/>
              <a:gd name="connsiteX481" fmla="*/ 5739709 w 6894956"/>
              <a:gd name="connsiteY481" fmla="*/ 2032978 h 6198690"/>
              <a:gd name="connsiteX482" fmla="*/ 5750329 w 6894956"/>
              <a:gd name="connsiteY482" fmla="*/ 2031141 h 6198690"/>
              <a:gd name="connsiteX483" fmla="*/ 5756349 w 6894956"/>
              <a:gd name="connsiteY483" fmla="*/ 2020931 h 6198690"/>
              <a:gd name="connsiteX484" fmla="*/ 771668 w 6894956"/>
              <a:gd name="connsiteY484" fmla="*/ 1818663 h 6198690"/>
              <a:gd name="connsiteX485" fmla="*/ 758138 w 6894956"/>
              <a:gd name="connsiteY485" fmla="*/ 1836439 h 6198690"/>
              <a:gd name="connsiteX486" fmla="*/ 758115 w 6894956"/>
              <a:gd name="connsiteY486" fmla="*/ 1869658 h 6198690"/>
              <a:gd name="connsiteX487" fmla="*/ 763972 w 6894956"/>
              <a:gd name="connsiteY487" fmla="*/ 1879433 h 6198690"/>
              <a:gd name="connsiteX488" fmla="*/ 777664 w 6894956"/>
              <a:gd name="connsiteY488" fmla="*/ 1857947 h 6198690"/>
              <a:gd name="connsiteX489" fmla="*/ 776966 w 6894956"/>
              <a:gd name="connsiteY489" fmla="*/ 1824034 h 6198690"/>
              <a:gd name="connsiteX490" fmla="*/ 5336850 w 6894956"/>
              <a:gd name="connsiteY490" fmla="*/ 1793454 h 6198690"/>
              <a:gd name="connsiteX491" fmla="*/ 5319766 w 6894956"/>
              <a:gd name="connsiteY491" fmla="*/ 1799174 h 6198690"/>
              <a:gd name="connsiteX492" fmla="*/ 5334931 w 6894956"/>
              <a:gd name="connsiteY492" fmla="*/ 1822920 h 6198690"/>
              <a:gd name="connsiteX493" fmla="*/ 5338620 w 6894956"/>
              <a:gd name="connsiteY493" fmla="*/ 1824780 h 6198690"/>
              <a:gd name="connsiteX494" fmla="*/ 5361197 w 6894956"/>
              <a:gd name="connsiteY494" fmla="*/ 1828117 h 6198690"/>
              <a:gd name="connsiteX495" fmla="*/ 5407069 w 6894956"/>
              <a:gd name="connsiteY495" fmla="*/ 1834893 h 6198690"/>
              <a:gd name="connsiteX496" fmla="*/ 5445781 w 6894956"/>
              <a:gd name="connsiteY496" fmla="*/ 1877582 h 6198690"/>
              <a:gd name="connsiteX497" fmla="*/ 5483500 w 6894956"/>
              <a:gd name="connsiteY497" fmla="*/ 1894652 h 6198690"/>
              <a:gd name="connsiteX498" fmla="*/ 5484954 w 6894956"/>
              <a:gd name="connsiteY498" fmla="*/ 1913838 h 6198690"/>
              <a:gd name="connsiteX499" fmla="*/ 5490513 w 6894956"/>
              <a:gd name="connsiteY499" fmla="*/ 1928591 h 6198690"/>
              <a:gd name="connsiteX500" fmla="*/ 5502302 w 6894956"/>
              <a:gd name="connsiteY500" fmla="*/ 1901764 h 6198690"/>
              <a:gd name="connsiteX501" fmla="*/ 5503887 w 6894956"/>
              <a:gd name="connsiteY501" fmla="*/ 1885960 h 6198690"/>
              <a:gd name="connsiteX502" fmla="*/ 5473698 w 6894956"/>
              <a:gd name="connsiteY502" fmla="*/ 1884432 h 6198690"/>
              <a:gd name="connsiteX503" fmla="*/ 5446114 w 6894956"/>
              <a:gd name="connsiteY503" fmla="*/ 1852990 h 6198690"/>
              <a:gd name="connsiteX504" fmla="*/ 5430721 w 6894956"/>
              <a:gd name="connsiteY504" fmla="*/ 1856785 h 6198690"/>
              <a:gd name="connsiteX505" fmla="*/ 5407069 w 6894956"/>
              <a:gd name="connsiteY505" fmla="*/ 1834893 h 6198690"/>
              <a:gd name="connsiteX506" fmla="*/ 5366298 w 6894956"/>
              <a:gd name="connsiteY506" fmla="*/ 1805969 h 6198690"/>
              <a:gd name="connsiteX507" fmla="*/ 598549 w 6894956"/>
              <a:gd name="connsiteY507" fmla="*/ 1767113 h 6198690"/>
              <a:gd name="connsiteX508" fmla="*/ 531053 w 6894956"/>
              <a:gd name="connsiteY508" fmla="*/ 1801070 h 6198690"/>
              <a:gd name="connsiteX509" fmla="*/ 547349 w 6894956"/>
              <a:gd name="connsiteY509" fmla="*/ 1804505 h 6198690"/>
              <a:gd name="connsiteX510" fmla="*/ 570159 w 6894956"/>
              <a:gd name="connsiteY510" fmla="*/ 1821567 h 6198690"/>
              <a:gd name="connsiteX511" fmla="*/ 644262 w 6894956"/>
              <a:gd name="connsiteY511" fmla="*/ 1852804 h 6198690"/>
              <a:gd name="connsiteX512" fmla="*/ 674051 w 6894956"/>
              <a:gd name="connsiteY512" fmla="*/ 1868919 h 6198690"/>
              <a:gd name="connsiteX513" fmla="*/ 678972 w 6894956"/>
              <a:gd name="connsiteY513" fmla="*/ 1870580 h 6198690"/>
              <a:gd name="connsiteX514" fmla="*/ 666295 w 6894956"/>
              <a:gd name="connsiteY514" fmla="*/ 1838328 h 6198690"/>
              <a:gd name="connsiteX515" fmla="*/ 607695 w 6894956"/>
              <a:gd name="connsiteY515" fmla="*/ 1807021 h 6198690"/>
              <a:gd name="connsiteX516" fmla="*/ 663413 w 6894956"/>
              <a:gd name="connsiteY516" fmla="*/ 1767002 h 6198690"/>
              <a:gd name="connsiteX517" fmla="*/ 648752 w 6894956"/>
              <a:gd name="connsiteY517" fmla="*/ 1775784 h 6198690"/>
              <a:gd name="connsiteX518" fmla="*/ 662400 w 6894956"/>
              <a:gd name="connsiteY518" fmla="*/ 1820739 h 6198690"/>
              <a:gd name="connsiteX519" fmla="*/ 5919175 w 6894956"/>
              <a:gd name="connsiteY519" fmla="*/ 1661148 h 6198690"/>
              <a:gd name="connsiteX520" fmla="*/ 5970630 w 6894956"/>
              <a:gd name="connsiteY520" fmla="*/ 1664860 h 6198690"/>
              <a:gd name="connsiteX521" fmla="*/ 5994282 w 6894956"/>
              <a:gd name="connsiteY521" fmla="*/ 1686750 h 6198690"/>
              <a:gd name="connsiteX522" fmla="*/ 6018595 w 6894956"/>
              <a:gd name="connsiteY522" fmla="*/ 1725720 h 6198690"/>
              <a:gd name="connsiteX523" fmla="*/ 5949401 w 6894956"/>
              <a:gd name="connsiteY523" fmla="*/ 1705592 h 6198690"/>
              <a:gd name="connsiteX524" fmla="*/ 5880206 w 6894956"/>
              <a:gd name="connsiteY524" fmla="*/ 1685462 h 6198690"/>
              <a:gd name="connsiteX525" fmla="*/ 5564133 w 6894956"/>
              <a:gd name="connsiteY525" fmla="*/ 1325998 h 6198690"/>
              <a:gd name="connsiteX526" fmla="*/ 5569881 w 6894956"/>
              <a:gd name="connsiteY526" fmla="*/ 1365871 h 6198690"/>
              <a:gd name="connsiteX527" fmla="*/ 5569888 w 6894956"/>
              <a:gd name="connsiteY527" fmla="*/ 1371568 h 6198690"/>
              <a:gd name="connsiteX528" fmla="*/ 5626854 w 6894956"/>
              <a:gd name="connsiteY528" fmla="*/ 1365797 h 6198690"/>
              <a:gd name="connsiteX529" fmla="*/ 5666799 w 6894956"/>
              <a:gd name="connsiteY529" fmla="*/ 1417020 h 6198690"/>
              <a:gd name="connsiteX530" fmla="*/ 5712397 w 6894956"/>
              <a:gd name="connsiteY530" fmla="*/ 1434053 h 6198690"/>
              <a:gd name="connsiteX531" fmla="*/ 5718065 w 6894956"/>
              <a:gd name="connsiteY531" fmla="*/ 1411257 h 6198690"/>
              <a:gd name="connsiteX532" fmla="*/ 5661013 w 6894956"/>
              <a:gd name="connsiteY532" fmla="*/ 1348662 h 6198690"/>
              <a:gd name="connsiteX533" fmla="*/ 5604017 w 6894956"/>
              <a:gd name="connsiteY533" fmla="*/ 1328795 h 6198690"/>
              <a:gd name="connsiteX534" fmla="*/ 5564133 w 6894956"/>
              <a:gd name="connsiteY534" fmla="*/ 1325998 h 6198690"/>
              <a:gd name="connsiteX535" fmla="*/ 4765284 w 6894956"/>
              <a:gd name="connsiteY535" fmla="*/ 483808 h 6198690"/>
              <a:gd name="connsiteX536" fmla="*/ 4693735 w 6894956"/>
              <a:gd name="connsiteY536" fmla="*/ 513565 h 6198690"/>
              <a:gd name="connsiteX537" fmla="*/ 4693917 w 6894956"/>
              <a:gd name="connsiteY537" fmla="*/ 514567 h 6198690"/>
              <a:gd name="connsiteX538" fmla="*/ 4702826 w 6894956"/>
              <a:gd name="connsiteY538" fmla="*/ 518117 h 6198690"/>
              <a:gd name="connsiteX539" fmla="*/ 4748439 w 6894956"/>
              <a:gd name="connsiteY539" fmla="*/ 546543 h 6198690"/>
              <a:gd name="connsiteX540" fmla="*/ 4748598 w 6894956"/>
              <a:gd name="connsiteY540" fmla="*/ 546622 h 6198690"/>
              <a:gd name="connsiteX541" fmla="*/ 4763964 w 6894956"/>
              <a:gd name="connsiteY541" fmla="*/ 529721 h 6198690"/>
              <a:gd name="connsiteX542" fmla="*/ 4778317 w 6894956"/>
              <a:gd name="connsiteY542" fmla="*/ 537647 h 6198690"/>
              <a:gd name="connsiteX543" fmla="*/ 4791248 w 6894956"/>
              <a:gd name="connsiteY543" fmla="*/ 539696 h 6198690"/>
              <a:gd name="connsiteX544" fmla="*/ 4783026 w 6894956"/>
              <a:gd name="connsiteY544" fmla="*/ 512153 h 6198690"/>
              <a:gd name="connsiteX545" fmla="*/ 4765284 w 6894956"/>
              <a:gd name="connsiteY545" fmla="*/ 483808 h 6198690"/>
              <a:gd name="connsiteX546" fmla="*/ 637505 w 6894956"/>
              <a:gd name="connsiteY546" fmla="*/ 474794 h 6198690"/>
              <a:gd name="connsiteX547" fmla="*/ 619803 w 6894956"/>
              <a:gd name="connsiteY547" fmla="*/ 488292 h 6198690"/>
              <a:gd name="connsiteX548" fmla="*/ 605561 w 6894956"/>
              <a:gd name="connsiteY548" fmla="*/ 480199 h 6198690"/>
              <a:gd name="connsiteX549" fmla="*/ 601322 w 6894956"/>
              <a:gd name="connsiteY549" fmla="*/ 484700 h 6198690"/>
              <a:gd name="connsiteX550" fmla="*/ 601048 w 6894956"/>
              <a:gd name="connsiteY550" fmla="*/ 485286 h 6198690"/>
              <a:gd name="connsiteX551" fmla="*/ 606681 w 6894956"/>
              <a:gd name="connsiteY551" fmla="*/ 486052 h 6198690"/>
              <a:gd name="connsiteX552" fmla="*/ 614502 w 6894956"/>
              <a:gd name="connsiteY552" fmla="*/ 508401 h 6198690"/>
              <a:gd name="connsiteX553" fmla="*/ 626408 w 6894956"/>
              <a:gd name="connsiteY553" fmla="*/ 506803 h 6198690"/>
              <a:gd name="connsiteX554" fmla="*/ 648226 w 6894956"/>
              <a:gd name="connsiteY554" fmla="*/ 513531 h 6198690"/>
              <a:gd name="connsiteX555" fmla="*/ 653241 w 6894956"/>
              <a:gd name="connsiteY555" fmla="*/ 531109 h 6198690"/>
              <a:gd name="connsiteX556" fmla="*/ 653639 w 6894956"/>
              <a:gd name="connsiteY556" fmla="*/ 530918 h 6198690"/>
              <a:gd name="connsiteX557" fmla="*/ 664395 w 6894956"/>
              <a:gd name="connsiteY557" fmla="*/ 526896 h 6198690"/>
              <a:gd name="connsiteX558" fmla="*/ 633053 w 6894956"/>
              <a:gd name="connsiteY558" fmla="*/ 496818 h 6198690"/>
              <a:gd name="connsiteX559" fmla="*/ 641486 w 6894956"/>
              <a:gd name="connsiteY559" fmla="*/ 490107 h 6198690"/>
              <a:gd name="connsiteX560" fmla="*/ 641861 w 6894956"/>
              <a:gd name="connsiteY560" fmla="*/ 478260 h 6198690"/>
              <a:gd name="connsiteX561" fmla="*/ 4899726 w 6894956"/>
              <a:gd name="connsiteY561" fmla="*/ 405669 h 6198690"/>
              <a:gd name="connsiteX562" fmla="*/ 4887876 w 6894956"/>
              <a:gd name="connsiteY562" fmla="*/ 405947 h 6198690"/>
              <a:gd name="connsiteX563" fmla="*/ 4881098 w 6894956"/>
              <a:gd name="connsiteY563" fmla="*/ 414323 h 6198690"/>
              <a:gd name="connsiteX564" fmla="*/ 4884888 w 6894956"/>
              <a:gd name="connsiteY564" fmla="*/ 429985 h 6198690"/>
              <a:gd name="connsiteX565" fmla="*/ 4891237 w 6894956"/>
              <a:gd name="connsiteY565" fmla="*/ 430522 h 6198690"/>
              <a:gd name="connsiteX566" fmla="*/ 4897581 w 6894956"/>
              <a:gd name="connsiteY566" fmla="*/ 431057 h 6198690"/>
              <a:gd name="connsiteX567" fmla="*/ 4901591 w 6894956"/>
              <a:gd name="connsiteY567" fmla="*/ 417652 h 6198690"/>
              <a:gd name="connsiteX568" fmla="*/ 4899726 w 6894956"/>
              <a:gd name="connsiteY568" fmla="*/ 405669 h 6198690"/>
              <a:gd name="connsiteX569" fmla="*/ 4976386 w 6894956"/>
              <a:gd name="connsiteY569" fmla="*/ 345662 h 6198690"/>
              <a:gd name="connsiteX570" fmla="*/ 4969132 w 6894956"/>
              <a:gd name="connsiteY570" fmla="*/ 401303 h 6198690"/>
              <a:gd name="connsiteX571" fmla="*/ 4991799 w 6894956"/>
              <a:gd name="connsiteY571" fmla="*/ 375089 h 6198690"/>
              <a:gd name="connsiteX572" fmla="*/ 4991080 w 6894956"/>
              <a:gd name="connsiteY572" fmla="*/ 357130 h 6198690"/>
              <a:gd name="connsiteX573" fmla="*/ 4976386 w 6894956"/>
              <a:gd name="connsiteY573" fmla="*/ 345662 h 6198690"/>
              <a:gd name="connsiteX574" fmla="*/ 566945 w 6894956"/>
              <a:gd name="connsiteY574" fmla="*/ 335149 h 6198690"/>
              <a:gd name="connsiteX575" fmla="*/ 565741 w 6894956"/>
              <a:gd name="connsiteY575" fmla="*/ 351190 h 6198690"/>
              <a:gd name="connsiteX576" fmla="*/ 611639 w 6894956"/>
              <a:gd name="connsiteY576" fmla="*/ 383465 h 6198690"/>
              <a:gd name="connsiteX577" fmla="*/ 611953 w 6894956"/>
              <a:gd name="connsiteY577" fmla="*/ 398725 h 6198690"/>
              <a:gd name="connsiteX578" fmla="*/ 648917 w 6894956"/>
              <a:gd name="connsiteY578" fmla="*/ 385542 h 6198690"/>
              <a:gd name="connsiteX579" fmla="*/ 645968 w 6894956"/>
              <a:gd name="connsiteY579" fmla="*/ 368712 h 6198690"/>
              <a:gd name="connsiteX580" fmla="*/ 645960 w 6894956"/>
              <a:gd name="connsiteY580" fmla="*/ 368550 h 6198690"/>
              <a:gd name="connsiteX581" fmla="*/ 629086 w 6894956"/>
              <a:gd name="connsiteY581" fmla="*/ 354899 h 6198690"/>
              <a:gd name="connsiteX582" fmla="*/ 596000 w 6894956"/>
              <a:gd name="connsiteY582" fmla="*/ 347093 h 6198690"/>
              <a:gd name="connsiteX583" fmla="*/ 478427 w 6894956"/>
              <a:gd name="connsiteY583" fmla="*/ 292310 h 6198690"/>
              <a:gd name="connsiteX584" fmla="*/ 462671 w 6894956"/>
              <a:gd name="connsiteY584" fmla="*/ 327128 h 6198690"/>
              <a:gd name="connsiteX585" fmla="*/ 480823 w 6894956"/>
              <a:gd name="connsiteY585" fmla="*/ 354220 h 6198690"/>
              <a:gd name="connsiteX586" fmla="*/ 515228 w 6894956"/>
              <a:gd name="connsiteY586" fmla="*/ 359304 h 6198690"/>
              <a:gd name="connsiteX587" fmla="*/ 540550 w 6894956"/>
              <a:gd name="connsiteY587" fmla="*/ 372116 h 6198690"/>
              <a:gd name="connsiteX588" fmla="*/ 536677 w 6894956"/>
              <a:gd name="connsiteY588" fmla="*/ 347017 h 6198690"/>
              <a:gd name="connsiteX589" fmla="*/ 533672 w 6894956"/>
              <a:gd name="connsiteY589" fmla="*/ 322252 h 6198690"/>
              <a:gd name="connsiteX590" fmla="*/ 533797 w 6894956"/>
              <a:gd name="connsiteY590" fmla="*/ 320427 h 6198690"/>
              <a:gd name="connsiteX591" fmla="*/ 505356 w 6894956"/>
              <a:gd name="connsiteY591" fmla="*/ 306769 h 6198690"/>
              <a:gd name="connsiteX592" fmla="*/ 478427 w 6894956"/>
              <a:gd name="connsiteY592" fmla="*/ 292310 h 6198690"/>
              <a:gd name="connsiteX593" fmla="*/ 5617932 w 6894956"/>
              <a:gd name="connsiteY593" fmla="*/ 136472 h 6198690"/>
              <a:gd name="connsiteX594" fmla="*/ 5617333 w 6894956"/>
              <a:gd name="connsiteY594" fmla="*/ 151123 h 6198690"/>
              <a:gd name="connsiteX595" fmla="*/ 5628481 w 6894956"/>
              <a:gd name="connsiteY595" fmla="*/ 162931 h 6198690"/>
              <a:gd name="connsiteX596" fmla="*/ 5622795 w 6894956"/>
              <a:gd name="connsiteY596" fmla="*/ 139439 h 6198690"/>
              <a:gd name="connsiteX597" fmla="*/ 5673817 w 6894956"/>
              <a:gd name="connsiteY597" fmla="*/ 110508 h 6198690"/>
              <a:gd name="connsiteX598" fmla="*/ 5661969 w 6894956"/>
              <a:gd name="connsiteY598" fmla="*/ 110785 h 6198690"/>
              <a:gd name="connsiteX599" fmla="*/ 5655189 w 6894956"/>
              <a:gd name="connsiteY599" fmla="*/ 119161 h 6198690"/>
              <a:gd name="connsiteX600" fmla="*/ 5671675 w 6894956"/>
              <a:gd name="connsiteY600" fmla="*/ 135895 h 6198690"/>
              <a:gd name="connsiteX601" fmla="*/ 5675684 w 6894956"/>
              <a:gd name="connsiteY601" fmla="*/ 122490 h 6198690"/>
              <a:gd name="connsiteX602" fmla="*/ 5673817 w 6894956"/>
              <a:gd name="connsiteY602" fmla="*/ 110508 h 6198690"/>
              <a:gd name="connsiteX603" fmla="*/ 0 w 6894956"/>
              <a:gd name="connsiteY603" fmla="*/ 0 h 6198690"/>
              <a:gd name="connsiteX604" fmla="*/ 5350590 w 6894956"/>
              <a:gd name="connsiteY604" fmla="*/ 1 h 6198690"/>
              <a:gd name="connsiteX605" fmla="*/ 5330526 w 6894956"/>
              <a:gd name="connsiteY605" fmla="*/ 8650 h 6198690"/>
              <a:gd name="connsiteX606" fmla="*/ 5283521 w 6894956"/>
              <a:gd name="connsiteY606" fmla="*/ 39199 h 6198690"/>
              <a:gd name="connsiteX607" fmla="*/ 5266550 w 6894956"/>
              <a:gd name="connsiteY607" fmla="*/ 103925 h 6198690"/>
              <a:gd name="connsiteX608" fmla="*/ 5212300 w 6894956"/>
              <a:gd name="connsiteY608" fmla="*/ 155916 h 6198690"/>
              <a:gd name="connsiteX609" fmla="*/ 5173053 w 6894956"/>
              <a:gd name="connsiteY609" fmla="*/ 177851 h 6198690"/>
              <a:gd name="connsiteX610" fmla="*/ 5145367 w 6894956"/>
              <a:gd name="connsiteY610" fmla="*/ 221858 h 6198690"/>
              <a:gd name="connsiteX611" fmla="*/ 5120526 w 6894956"/>
              <a:gd name="connsiteY611" fmla="*/ 228391 h 6198690"/>
              <a:gd name="connsiteX612" fmla="*/ 5102174 w 6894956"/>
              <a:gd name="connsiteY612" fmla="*/ 248893 h 6198690"/>
              <a:gd name="connsiteX613" fmla="*/ 5095951 w 6894956"/>
              <a:gd name="connsiteY613" fmla="*/ 280969 h 6198690"/>
              <a:gd name="connsiteX614" fmla="*/ 5091951 w 6894956"/>
              <a:gd name="connsiteY614" fmla="*/ 309396 h 6198690"/>
              <a:gd name="connsiteX615" fmla="*/ 5148714 w 6894956"/>
              <a:gd name="connsiteY615" fmla="*/ 280630 h 6198690"/>
              <a:gd name="connsiteX616" fmla="*/ 5201829 w 6894956"/>
              <a:gd name="connsiteY616" fmla="*/ 249637 h 6198690"/>
              <a:gd name="connsiteX617" fmla="*/ 5246199 w 6894956"/>
              <a:gd name="connsiteY617" fmla="*/ 212474 h 6198690"/>
              <a:gd name="connsiteX618" fmla="*/ 5305773 w 6894956"/>
              <a:gd name="connsiteY618" fmla="*/ 199605 h 6198690"/>
              <a:gd name="connsiteX619" fmla="*/ 5347318 w 6894956"/>
              <a:gd name="connsiteY619" fmla="*/ 131521 h 6198690"/>
              <a:gd name="connsiteX620" fmla="*/ 5474167 w 6894956"/>
              <a:gd name="connsiteY620" fmla="*/ 105476 h 6198690"/>
              <a:gd name="connsiteX621" fmla="*/ 5587598 w 6894956"/>
              <a:gd name="connsiteY621" fmla="*/ 11181 h 6198690"/>
              <a:gd name="connsiteX622" fmla="*/ 5648103 w 6894956"/>
              <a:gd name="connsiteY622" fmla="*/ 21401 h 6198690"/>
              <a:gd name="connsiteX623" fmla="*/ 5708605 w 6894956"/>
              <a:gd name="connsiteY623" fmla="*/ 31624 h 6198690"/>
              <a:gd name="connsiteX624" fmla="*/ 5727901 w 6894956"/>
              <a:gd name="connsiteY624" fmla="*/ 1 h 6198690"/>
              <a:gd name="connsiteX625" fmla="*/ 5771332 w 6894956"/>
              <a:gd name="connsiteY625" fmla="*/ 0 h 6198690"/>
              <a:gd name="connsiteX626" fmla="*/ 5771715 w 6894956"/>
              <a:gd name="connsiteY626" fmla="*/ 3392 h 6198690"/>
              <a:gd name="connsiteX627" fmla="*/ 5757485 w 6894956"/>
              <a:gd name="connsiteY627" fmla="*/ 28081 h 6198690"/>
              <a:gd name="connsiteX628" fmla="*/ 5719155 w 6894956"/>
              <a:gd name="connsiteY628" fmla="*/ 58083 h 6198690"/>
              <a:gd name="connsiteX629" fmla="*/ 5711643 w 6894956"/>
              <a:gd name="connsiteY629" fmla="*/ 82700 h 6198690"/>
              <a:gd name="connsiteX630" fmla="*/ 5710003 w 6894956"/>
              <a:gd name="connsiteY630" fmla="*/ 105892 h 6198690"/>
              <a:gd name="connsiteX631" fmla="*/ 5718908 w 6894956"/>
              <a:gd name="connsiteY631" fmla="*/ 91304 h 6198690"/>
              <a:gd name="connsiteX632" fmla="*/ 5783388 w 6894956"/>
              <a:gd name="connsiteY632" fmla="*/ 92272 h 6198690"/>
              <a:gd name="connsiteX633" fmla="*/ 5839337 w 6894956"/>
              <a:gd name="connsiteY633" fmla="*/ 58004 h 6198690"/>
              <a:gd name="connsiteX634" fmla="*/ 5871226 w 6894956"/>
              <a:gd name="connsiteY634" fmla="*/ 39921 h 6198690"/>
              <a:gd name="connsiteX635" fmla="*/ 5894399 w 6894956"/>
              <a:gd name="connsiteY635" fmla="*/ 11515 h 6198690"/>
              <a:gd name="connsiteX636" fmla="*/ 5948143 w 6894956"/>
              <a:gd name="connsiteY636" fmla="*/ 10939 h 6198690"/>
              <a:gd name="connsiteX637" fmla="*/ 5957116 w 6894956"/>
              <a:gd name="connsiteY637" fmla="*/ 0 h 6198690"/>
              <a:gd name="connsiteX638" fmla="*/ 6180828 w 6894956"/>
              <a:gd name="connsiteY638" fmla="*/ 1 h 6198690"/>
              <a:gd name="connsiteX639" fmla="*/ 6131875 w 6894956"/>
              <a:gd name="connsiteY639" fmla="*/ 37958 h 6198690"/>
              <a:gd name="connsiteX640" fmla="*/ 5939320 w 6894956"/>
              <a:gd name="connsiteY640" fmla="*/ 145710 h 6198690"/>
              <a:gd name="connsiteX641" fmla="*/ 5902350 w 6894956"/>
              <a:gd name="connsiteY641" fmla="*/ 189891 h 6198690"/>
              <a:gd name="connsiteX642" fmla="*/ 5865381 w 6894956"/>
              <a:gd name="connsiteY642" fmla="*/ 234072 h 6198690"/>
              <a:gd name="connsiteX643" fmla="*/ 5844618 w 6894956"/>
              <a:gd name="connsiteY643" fmla="*/ 233916 h 6198690"/>
              <a:gd name="connsiteX644" fmla="*/ 5828121 w 6894956"/>
              <a:gd name="connsiteY644" fmla="*/ 251380 h 6198690"/>
              <a:gd name="connsiteX645" fmla="*/ 5796510 w 6894956"/>
              <a:gd name="connsiteY645" fmla="*/ 281312 h 6198690"/>
              <a:gd name="connsiteX646" fmla="*/ 5767124 w 6894956"/>
              <a:gd name="connsiteY646" fmla="*/ 307595 h 6198690"/>
              <a:gd name="connsiteX647" fmla="*/ 5710165 w 6894956"/>
              <a:gd name="connsiteY647" fmla="*/ 346254 h 6198690"/>
              <a:gd name="connsiteX648" fmla="*/ 5682180 w 6894956"/>
              <a:gd name="connsiteY648" fmla="*/ 348365 h 6198690"/>
              <a:gd name="connsiteX649" fmla="*/ 5662108 w 6894956"/>
              <a:gd name="connsiteY649" fmla="*/ 370322 h 6198690"/>
              <a:gd name="connsiteX650" fmla="*/ 5652134 w 6894956"/>
              <a:gd name="connsiteY650" fmla="*/ 397605 h 6198690"/>
              <a:gd name="connsiteX651" fmla="*/ 5573723 w 6894956"/>
              <a:gd name="connsiteY651" fmla="*/ 463217 h 6198690"/>
              <a:gd name="connsiteX652" fmla="*/ 5502604 w 6894956"/>
              <a:gd name="connsiteY652" fmla="*/ 533280 h 6198690"/>
              <a:gd name="connsiteX653" fmla="*/ 5439960 w 6894956"/>
              <a:gd name="connsiteY653" fmla="*/ 548445 h 6198690"/>
              <a:gd name="connsiteX654" fmla="*/ 5421814 w 6894956"/>
              <a:gd name="connsiteY654" fmla="*/ 574082 h 6198690"/>
              <a:gd name="connsiteX655" fmla="*/ 5392727 w 6894956"/>
              <a:gd name="connsiteY655" fmla="*/ 593039 h 6198690"/>
              <a:gd name="connsiteX656" fmla="*/ 5368720 w 6894956"/>
              <a:gd name="connsiteY656" fmla="*/ 635118 h 6198690"/>
              <a:gd name="connsiteX657" fmla="*/ 5331730 w 6894956"/>
              <a:gd name="connsiteY657" fmla="*/ 649253 h 6198690"/>
              <a:gd name="connsiteX658" fmla="*/ 5253545 w 6894956"/>
              <a:gd name="connsiteY658" fmla="*/ 700821 h 6198690"/>
              <a:gd name="connsiteX659" fmla="*/ 5186490 w 6894956"/>
              <a:gd name="connsiteY659" fmla="*/ 734153 h 6198690"/>
              <a:gd name="connsiteX660" fmla="*/ 5185893 w 6894956"/>
              <a:gd name="connsiteY660" fmla="*/ 734481 h 6198690"/>
              <a:gd name="connsiteX661" fmla="*/ 5188788 w 6894956"/>
              <a:gd name="connsiteY661" fmla="*/ 736117 h 6198690"/>
              <a:gd name="connsiteX662" fmla="*/ 5272854 w 6894956"/>
              <a:gd name="connsiteY662" fmla="*/ 762358 h 6198690"/>
              <a:gd name="connsiteX663" fmla="*/ 5293530 w 6894956"/>
              <a:gd name="connsiteY663" fmla="*/ 781560 h 6198690"/>
              <a:gd name="connsiteX664" fmla="*/ 5318452 w 6894956"/>
              <a:gd name="connsiteY664" fmla="*/ 779391 h 6198690"/>
              <a:gd name="connsiteX665" fmla="*/ 5361924 w 6894956"/>
              <a:gd name="connsiteY665" fmla="*/ 803546 h 6198690"/>
              <a:gd name="connsiteX666" fmla="*/ 5392589 w 6894956"/>
              <a:gd name="connsiteY666" fmla="*/ 836266 h 6198690"/>
              <a:gd name="connsiteX667" fmla="*/ 5409695 w 6894956"/>
              <a:gd name="connsiteY667" fmla="*/ 847638 h 6198690"/>
              <a:gd name="connsiteX668" fmla="*/ 5426778 w 6894956"/>
              <a:gd name="connsiteY668" fmla="*/ 841919 h 6198690"/>
              <a:gd name="connsiteX669" fmla="*/ 5517998 w 6894956"/>
              <a:gd name="connsiteY669" fmla="*/ 893077 h 6198690"/>
              <a:gd name="connsiteX670" fmla="*/ 5539380 w 6894956"/>
              <a:gd name="connsiteY670" fmla="*/ 906579 h 6198690"/>
              <a:gd name="connsiteX671" fmla="*/ 5569301 w 6894956"/>
              <a:gd name="connsiteY671" fmla="*/ 915797 h 6198690"/>
              <a:gd name="connsiteX672" fmla="*/ 5682614 w 6894956"/>
              <a:gd name="connsiteY672" fmla="*/ 979744 h 6198690"/>
              <a:gd name="connsiteX673" fmla="*/ 5791665 w 6894956"/>
              <a:gd name="connsiteY673" fmla="*/ 1052243 h 6198690"/>
              <a:gd name="connsiteX674" fmla="*/ 5831537 w 6894956"/>
              <a:gd name="connsiteY674" fmla="*/ 1046493 h 6198690"/>
              <a:gd name="connsiteX675" fmla="*/ 5928470 w 6894956"/>
              <a:gd name="connsiteY675" fmla="*/ 1109037 h 6198690"/>
              <a:gd name="connsiteX676" fmla="*/ 6006123 w 6894956"/>
              <a:gd name="connsiteY676" fmla="*/ 1132437 h 6198690"/>
              <a:gd name="connsiteX677" fmla="*/ 6088077 w 6894956"/>
              <a:gd name="connsiteY677" fmla="*/ 1177198 h 6198690"/>
              <a:gd name="connsiteX678" fmla="*/ 6145091 w 6894956"/>
              <a:gd name="connsiteY678" fmla="*/ 1211307 h 6198690"/>
              <a:gd name="connsiteX679" fmla="*/ 6174997 w 6894956"/>
              <a:gd name="connsiteY679" fmla="*/ 1209844 h 6198690"/>
              <a:gd name="connsiteX680" fmla="*/ 6196394 w 6894956"/>
              <a:gd name="connsiteY680" fmla="*/ 1234030 h 6198690"/>
              <a:gd name="connsiteX681" fmla="*/ 6566979 w 6894956"/>
              <a:gd name="connsiteY681" fmla="*/ 1444346 h 6198690"/>
              <a:gd name="connsiteX682" fmla="*/ 6611881 w 6894956"/>
              <a:gd name="connsiteY682" fmla="*/ 1473486 h 6198690"/>
              <a:gd name="connsiteX683" fmla="*/ 6652516 w 6894956"/>
              <a:gd name="connsiteY683" fmla="*/ 1506904 h 6198690"/>
              <a:gd name="connsiteX684" fmla="*/ 6680298 w 6894956"/>
              <a:gd name="connsiteY684" fmla="*/ 1513989 h 6198690"/>
              <a:gd name="connsiteX685" fmla="*/ 6703820 w 6894956"/>
              <a:gd name="connsiteY685" fmla="*/ 1529626 h 6198690"/>
              <a:gd name="connsiteX686" fmla="*/ 6743729 w 6894956"/>
              <a:gd name="connsiteY686" fmla="*/ 1552363 h 6198690"/>
              <a:gd name="connsiteX687" fmla="*/ 6755866 w 6894956"/>
              <a:gd name="connsiteY687" fmla="*/ 1575136 h 6198690"/>
              <a:gd name="connsiteX688" fmla="*/ 6755182 w 6894956"/>
              <a:gd name="connsiteY688" fmla="*/ 1597924 h 6198690"/>
              <a:gd name="connsiteX689" fmla="*/ 6663277 w 6894956"/>
              <a:gd name="connsiteY689" fmla="*/ 1568133 h 6198690"/>
              <a:gd name="connsiteX690" fmla="*/ 6567067 w 6894956"/>
              <a:gd name="connsiteY690" fmla="*/ 1512711 h 6198690"/>
              <a:gd name="connsiteX691" fmla="*/ 6567075 w 6894956"/>
              <a:gd name="connsiteY691" fmla="*/ 1518407 h 6198690"/>
              <a:gd name="connsiteX692" fmla="*/ 6544303 w 6894956"/>
              <a:gd name="connsiteY692" fmla="*/ 1531967 h 6198690"/>
              <a:gd name="connsiteX693" fmla="*/ 6521504 w 6894956"/>
              <a:gd name="connsiteY693" fmla="*/ 1524163 h 6198690"/>
              <a:gd name="connsiteX694" fmla="*/ 6387573 w 6894956"/>
              <a:gd name="connsiteY694" fmla="*/ 1485880 h 6198690"/>
              <a:gd name="connsiteX695" fmla="*/ 6253631 w 6894956"/>
              <a:gd name="connsiteY695" fmla="*/ 1439051 h 6198690"/>
              <a:gd name="connsiteX696" fmla="*/ 6237254 w 6894956"/>
              <a:gd name="connsiteY696" fmla="*/ 1441209 h 6198690"/>
              <a:gd name="connsiteX697" fmla="*/ 6225123 w 6894956"/>
              <a:gd name="connsiteY697" fmla="*/ 1421996 h 6198690"/>
              <a:gd name="connsiteX698" fmla="*/ 6209455 w 6894956"/>
              <a:gd name="connsiteY698" fmla="*/ 1420593 h 6198690"/>
              <a:gd name="connsiteX699" fmla="*/ 6202342 w 6894956"/>
              <a:gd name="connsiteY699" fmla="*/ 1427725 h 6198690"/>
              <a:gd name="connsiteX700" fmla="*/ 6168847 w 6894956"/>
              <a:gd name="connsiteY700" fmla="*/ 1409963 h 6198690"/>
              <a:gd name="connsiteX701" fmla="*/ 6139643 w 6894956"/>
              <a:gd name="connsiteY701" fmla="*/ 1405017 h 6198690"/>
              <a:gd name="connsiteX702" fmla="*/ 6173871 w 6894956"/>
              <a:gd name="connsiteY702" fmla="*/ 1439155 h 6198690"/>
              <a:gd name="connsiteX703" fmla="*/ 6190977 w 6894956"/>
              <a:gd name="connsiteY703" fmla="*/ 1450526 h 6198690"/>
              <a:gd name="connsiteX704" fmla="*/ 6208060 w 6894956"/>
              <a:gd name="connsiteY704" fmla="*/ 1444808 h 6198690"/>
              <a:gd name="connsiteX705" fmla="*/ 6231586 w 6894956"/>
              <a:gd name="connsiteY705" fmla="*/ 1464005 h 6198690"/>
              <a:gd name="connsiteX706" fmla="*/ 6259378 w 6894956"/>
              <a:gd name="connsiteY706" fmla="*/ 1478924 h 6198690"/>
              <a:gd name="connsiteX707" fmla="*/ 6361986 w 6894956"/>
              <a:gd name="connsiteY707" fmla="*/ 1524369 h 6198690"/>
              <a:gd name="connsiteX708" fmla="*/ 6390515 w 6894956"/>
              <a:gd name="connsiteY708" fmla="*/ 1558514 h 6198690"/>
              <a:gd name="connsiteX709" fmla="*/ 6410474 w 6894956"/>
              <a:gd name="connsiteY709" fmla="*/ 1572733 h 6198690"/>
              <a:gd name="connsiteX710" fmla="*/ 6430410 w 6894956"/>
              <a:gd name="connsiteY710" fmla="*/ 1569856 h 6198690"/>
              <a:gd name="connsiteX711" fmla="*/ 6476015 w 6894956"/>
              <a:gd name="connsiteY711" fmla="*/ 1592587 h 6198690"/>
              <a:gd name="connsiteX712" fmla="*/ 6524465 w 6894956"/>
              <a:gd name="connsiteY712" fmla="*/ 1609616 h 6198690"/>
              <a:gd name="connsiteX713" fmla="*/ 6572911 w 6894956"/>
              <a:gd name="connsiteY713" fmla="*/ 1626644 h 6198690"/>
              <a:gd name="connsiteX714" fmla="*/ 6635674 w 6894956"/>
              <a:gd name="connsiteY714" fmla="*/ 1700627 h 6198690"/>
              <a:gd name="connsiteX715" fmla="*/ 6602943 w 6894956"/>
              <a:gd name="connsiteY715" fmla="*/ 1722034 h 6198690"/>
              <a:gd name="connsiteX716" fmla="*/ 6578705 w 6894956"/>
              <a:gd name="connsiteY716" fmla="*/ 1700700 h 6198690"/>
              <a:gd name="connsiteX717" fmla="*/ 6542384 w 6894956"/>
              <a:gd name="connsiteY717" fmla="*/ 1700035 h 6198690"/>
              <a:gd name="connsiteX718" fmla="*/ 6510332 w 6894956"/>
              <a:gd name="connsiteY718" fmla="*/ 1695092 h 6198690"/>
              <a:gd name="connsiteX719" fmla="*/ 6436937 w 6894956"/>
              <a:gd name="connsiteY719" fmla="*/ 1661716 h 6198690"/>
              <a:gd name="connsiteX720" fmla="*/ 6367844 w 6894956"/>
              <a:gd name="connsiteY720" fmla="*/ 1649698 h 6198690"/>
              <a:gd name="connsiteX721" fmla="*/ 6259540 w 6894956"/>
              <a:gd name="connsiteY721" fmla="*/ 1604260 h 6198690"/>
              <a:gd name="connsiteX722" fmla="*/ 6213986 w 6894956"/>
              <a:gd name="connsiteY722" fmla="*/ 1622834 h 6198690"/>
              <a:gd name="connsiteX723" fmla="*/ 6168380 w 6894956"/>
              <a:gd name="connsiteY723" fmla="*/ 1598681 h 6198690"/>
              <a:gd name="connsiteX724" fmla="*/ 6095707 w 6894956"/>
              <a:gd name="connsiteY724" fmla="*/ 1573136 h 6198690"/>
              <a:gd name="connsiteX725" fmla="*/ 6031560 w 6894956"/>
              <a:gd name="connsiteY725" fmla="*/ 1530492 h 6198690"/>
              <a:gd name="connsiteX726" fmla="*/ 5986005 w 6894956"/>
              <a:gd name="connsiteY726" fmla="*/ 1547642 h 6198690"/>
              <a:gd name="connsiteX727" fmla="*/ 5957469 w 6894956"/>
              <a:gd name="connsiteY727" fmla="*/ 1507799 h 6198690"/>
              <a:gd name="connsiteX728" fmla="*/ 5894800 w 6894956"/>
              <a:gd name="connsiteY728" fmla="*/ 1507881 h 6198690"/>
              <a:gd name="connsiteX729" fmla="*/ 5862023 w 6894956"/>
              <a:gd name="connsiteY729" fmla="*/ 1492967 h 6198690"/>
              <a:gd name="connsiteX730" fmla="*/ 5837786 w 6894956"/>
              <a:gd name="connsiteY730" fmla="*/ 1473770 h 6198690"/>
              <a:gd name="connsiteX731" fmla="*/ 5812859 w 6894956"/>
              <a:gd name="connsiteY731" fmla="*/ 1472378 h 6198690"/>
              <a:gd name="connsiteX732" fmla="*/ 5792215 w 6894956"/>
              <a:gd name="connsiteY732" fmla="*/ 1479526 h 6198690"/>
              <a:gd name="connsiteX733" fmla="*/ 5785819 w 6894956"/>
              <a:gd name="connsiteY733" fmla="*/ 1490217 h 6198690"/>
              <a:gd name="connsiteX734" fmla="*/ 5792237 w 6894956"/>
              <a:gd name="connsiteY734" fmla="*/ 1496617 h 6198690"/>
              <a:gd name="connsiteX735" fmla="*/ 5834973 w 6894956"/>
              <a:gd name="connsiteY735" fmla="*/ 1502259 h 6198690"/>
              <a:gd name="connsiteX736" fmla="*/ 5860662 w 6894956"/>
              <a:gd name="connsiteY736" fmla="*/ 1542106 h 6198690"/>
              <a:gd name="connsiteX737" fmla="*/ 5946118 w 6894956"/>
              <a:gd name="connsiteY737" fmla="*/ 1541997 h 6198690"/>
              <a:gd name="connsiteX738" fmla="*/ 5946125 w 6894956"/>
              <a:gd name="connsiteY738" fmla="*/ 1547693 h 6198690"/>
              <a:gd name="connsiteX739" fmla="*/ 5966073 w 6894956"/>
              <a:gd name="connsiteY739" fmla="*/ 1554076 h 6198690"/>
              <a:gd name="connsiteX740" fmla="*/ 5986005 w 6894956"/>
              <a:gd name="connsiteY740" fmla="*/ 1547642 h 6198690"/>
              <a:gd name="connsiteX741" fmla="*/ 6033766 w 6894956"/>
              <a:gd name="connsiteY741" fmla="*/ 1584612 h 6198690"/>
              <a:gd name="connsiteX742" fmla="*/ 6077255 w 6894956"/>
              <a:gd name="connsiteY742" fmla="*/ 1621586 h 6198690"/>
              <a:gd name="connsiteX743" fmla="*/ 6116403 w 6894956"/>
              <a:gd name="connsiteY743" fmla="*/ 1605869 h 6198690"/>
              <a:gd name="connsiteX744" fmla="*/ 6151354 w 6894956"/>
              <a:gd name="connsiteY744" fmla="*/ 1649976 h 6198690"/>
              <a:gd name="connsiteX745" fmla="*/ 6234712 w 6894956"/>
              <a:gd name="connsiteY745" fmla="*/ 1679067 h 6198690"/>
              <a:gd name="connsiteX746" fmla="*/ 6322347 w 6894956"/>
              <a:gd name="connsiteY746" fmla="*/ 1712426 h 6198690"/>
              <a:gd name="connsiteX747" fmla="*/ 6323793 w 6894956"/>
              <a:gd name="connsiteY747" fmla="*/ 1728804 h 6198690"/>
              <a:gd name="connsiteX748" fmla="*/ 6316687 w 6894956"/>
              <a:gd name="connsiteY748" fmla="*/ 1740919 h 6198690"/>
              <a:gd name="connsiteX749" fmla="*/ 6261150 w 6894956"/>
              <a:gd name="connsiteY749" fmla="*/ 1748822 h 6198690"/>
              <a:gd name="connsiteX750" fmla="*/ 6214112 w 6894956"/>
              <a:gd name="connsiteY750" fmla="*/ 1718262 h 6198690"/>
              <a:gd name="connsiteX751" fmla="*/ 6109381 w 6894956"/>
              <a:gd name="connsiteY751" fmla="*/ 1684214 h 6198690"/>
              <a:gd name="connsiteX752" fmla="*/ 6008927 w 6894956"/>
              <a:gd name="connsiteY752" fmla="*/ 1650160 h 6198690"/>
              <a:gd name="connsiteX753" fmla="*/ 5994686 w 6894956"/>
              <a:gd name="connsiteY753" fmla="*/ 1653028 h 6198690"/>
              <a:gd name="connsiteX754" fmla="*/ 5980426 w 6894956"/>
              <a:gd name="connsiteY754" fmla="*/ 1638804 h 6198690"/>
              <a:gd name="connsiteX755" fmla="*/ 5964038 w 6894956"/>
              <a:gd name="connsiteY755" fmla="*/ 1633128 h 6198690"/>
              <a:gd name="connsiteX756" fmla="*/ 5951947 w 6894956"/>
              <a:gd name="connsiteY756" fmla="*/ 1644537 h 6198690"/>
              <a:gd name="connsiteX757" fmla="*/ 5923432 w 6894956"/>
              <a:gd name="connsiteY757" fmla="*/ 1621072 h 6198690"/>
              <a:gd name="connsiteX758" fmla="*/ 5894931 w 6894956"/>
              <a:gd name="connsiteY758" fmla="*/ 1610429 h 6198690"/>
              <a:gd name="connsiteX759" fmla="*/ 5855023 w 6894956"/>
              <a:gd name="connsiteY759" fmla="*/ 1587691 h 6198690"/>
              <a:gd name="connsiteX760" fmla="*/ 5822278 w 6894956"/>
              <a:gd name="connsiteY760" fmla="*/ 1597703 h 6198690"/>
              <a:gd name="connsiteX761" fmla="*/ 5798046 w 6894956"/>
              <a:gd name="connsiteY761" fmla="*/ 1582066 h 6198690"/>
              <a:gd name="connsiteX762" fmla="*/ 5801802 w 6894956"/>
              <a:gd name="connsiteY762" fmla="*/ 1647559 h 6198690"/>
              <a:gd name="connsiteX763" fmla="*/ 5804657 w 6894956"/>
              <a:gd name="connsiteY763" fmla="*/ 1648474 h 6198690"/>
              <a:gd name="connsiteX764" fmla="*/ 5806604 w 6894956"/>
              <a:gd name="connsiteY764" fmla="*/ 1661939 h 6198690"/>
              <a:gd name="connsiteX765" fmla="*/ 5816924 w 6894956"/>
              <a:gd name="connsiteY765" fmla="*/ 1670804 h 6198690"/>
              <a:gd name="connsiteX766" fmla="*/ 5832932 w 6894956"/>
              <a:gd name="connsiteY766" fmla="*/ 1660921 h 6198690"/>
              <a:gd name="connsiteX767" fmla="*/ 5844508 w 6894956"/>
              <a:gd name="connsiteY767" fmla="*/ 1646932 h 6198690"/>
              <a:gd name="connsiteX768" fmla="*/ 5881086 w 6894956"/>
              <a:gd name="connsiteY768" fmla="*/ 1708233 h 6198690"/>
              <a:gd name="connsiteX769" fmla="*/ 5882848 w 6894956"/>
              <a:gd name="connsiteY769" fmla="*/ 1753776 h 6198690"/>
              <a:gd name="connsiteX770" fmla="*/ 5813437 w 6894956"/>
              <a:gd name="connsiteY770" fmla="*/ 1746483 h 6198690"/>
              <a:gd name="connsiteX771" fmla="*/ 5723008 w 6894956"/>
              <a:gd name="connsiteY771" fmla="*/ 1748554 h 6198690"/>
              <a:gd name="connsiteX772" fmla="*/ 5781257 w 6894956"/>
              <a:gd name="connsiteY772" fmla="*/ 1780511 h 6198690"/>
              <a:gd name="connsiteX773" fmla="*/ 5808275 w 6894956"/>
              <a:gd name="connsiteY773" fmla="*/ 1797283 h 6198690"/>
              <a:gd name="connsiteX774" fmla="*/ 5839065 w 6894956"/>
              <a:gd name="connsiteY774" fmla="*/ 1801080 h 6198690"/>
              <a:gd name="connsiteX775" fmla="*/ 5927540 w 6894956"/>
              <a:gd name="connsiteY775" fmla="*/ 1877478 h 6198690"/>
              <a:gd name="connsiteX776" fmla="*/ 5933724 w 6894956"/>
              <a:gd name="connsiteY776" fmla="*/ 1895211 h 6198690"/>
              <a:gd name="connsiteX777" fmla="*/ 5961615 w 6894956"/>
              <a:gd name="connsiteY777" fmla="*/ 1917463 h 6198690"/>
              <a:gd name="connsiteX778" fmla="*/ 5966169 w 6894956"/>
              <a:gd name="connsiteY778" fmla="*/ 1918031 h 6198690"/>
              <a:gd name="connsiteX779" fmla="*/ 6003972 w 6894956"/>
              <a:gd name="connsiteY779" fmla="*/ 1937237 h 6198690"/>
              <a:gd name="connsiteX780" fmla="*/ 6004043 w 6894956"/>
              <a:gd name="connsiteY780" fmla="*/ 1939092 h 6198690"/>
              <a:gd name="connsiteX781" fmla="*/ 6042791 w 6894956"/>
              <a:gd name="connsiteY781" fmla="*/ 1956337 h 6198690"/>
              <a:gd name="connsiteX782" fmla="*/ 6051695 w 6894956"/>
              <a:gd name="connsiteY782" fmla="*/ 1966315 h 6198690"/>
              <a:gd name="connsiteX783" fmla="*/ 6079520 w 6894956"/>
              <a:gd name="connsiteY783" fmla="*/ 1974223 h 6198690"/>
              <a:gd name="connsiteX784" fmla="*/ 6109906 w 6894956"/>
              <a:gd name="connsiteY784" fmla="*/ 2011633 h 6198690"/>
              <a:gd name="connsiteX785" fmla="*/ 6123331 w 6894956"/>
              <a:gd name="connsiteY785" fmla="*/ 2008931 h 6198690"/>
              <a:gd name="connsiteX786" fmla="*/ 6148260 w 6894956"/>
              <a:gd name="connsiteY786" fmla="*/ 2011747 h 6198690"/>
              <a:gd name="connsiteX787" fmla="*/ 6168936 w 6894956"/>
              <a:gd name="connsiteY787" fmla="*/ 2031661 h 6198690"/>
              <a:gd name="connsiteX788" fmla="*/ 6180375 w 6894956"/>
              <a:gd name="connsiteY788" fmla="*/ 2065831 h 6198690"/>
              <a:gd name="connsiteX789" fmla="*/ 6148358 w 6894956"/>
              <a:gd name="connsiteY789" fmla="*/ 2087947 h 6198690"/>
              <a:gd name="connsiteX790" fmla="*/ 6112018 w 6894956"/>
              <a:gd name="connsiteY790" fmla="*/ 2071615 h 6198690"/>
              <a:gd name="connsiteX791" fmla="*/ 6073973 w 6894956"/>
              <a:gd name="connsiteY791" fmla="*/ 2042776 h 6198690"/>
              <a:gd name="connsiteX792" fmla="*/ 6070777 w 6894956"/>
              <a:gd name="connsiteY792" fmla="*/ 2042979 h 6198690"/>
              <a:gd name="connsiteX793" fmla="*/ 6064265 w 6894956"/>
              <a:gd name="connsiteY793" fmla="*/ 2058908 h 6198690"/>
              <a:gd name="connsiteX794" fmla="*/ 6048887 w 6894956"/>
              <a:gd name="connsiteY794" fmla="*/ 2066630 h 6198690"/>
              <a:gd name="connsiteX795" fmla="*/ 5978269 w 6894956"/>
              <a:gd name="connsiteY795" fmla="*/ 2046556 h 6198690"/>
              <a:gd name="connsiteX796" fmla="*/ 5899110 w 6894956"/>
              <a:gd name="connsiteY796" fmla="*/ 2026813 h 6198690"/>
              <a:gd name="connsiteX797" fmla="*/ 5893445 w 6894956"/>
              <a:gd name="connsiteY797" fmla="*/ 2027743 h 6198690"/>
              <a:gd name="connsiteX798" fmla="*/ 5887944 w 6894956"/>
              <a:gd name="connsiteY798" fmla="*/ 2032947 h 6198690"/>
              <a:gd name="connsiteX799" fmla="*/ 5909104 w 6894956"/>
              <a:gd name="connsiteY799" fmla="*/ 2045670 h 6198690"/>
              <a:gd name="connsiteX800" fmla="*/ 5934367 w 6894956"/>
              <a:gd name="connsiteY800" fmla="*/ 2053956 h 6198690"/>
              <a:gd name="connsiteX801" fmla="*/ 5943292 w 6894956"/>
              <a:gd name="connsiteY801" fmla="*/ 2063588 h 6198690"/>
              <a:gd name="connsiteX802" fmla="*/ 5951887 w 6894956"/>
              <a:gd name="connsiteY802" fmla="*/ 2064681 h 6198690"/>
              <a:gd name="connsiteX803" fmla="*/ 5977615 w 6894956"/>
              <a:gd name="connsiteY803" fmla="*/ 2066537 h 6198690"/>
              <a:gd name="connsiteX804" fmla="*/ 5986926 w 6894956"/>
              <a:gd name="connsiteY804" fmla="*/ 2086132 h 6198690"/>
              <a:gd name="connsiteX805" fmla="*/ 6006285 w 6894956"/>
              <a:gd name="connsiteY805" fmla="*/ 2126005 h 6198690"/>
              <a:gd name="connsiteX806" fmla="*/ 6012999 w 6894956"/>
              <a:gd name="connsiteY806" fmla="*/ 2170643 h 6198690"/>
              <a:gd name="connsiteX807" fmla="*/ 6059423 w 6894956"/>
              <a:gd name="connsiteY807" fmla="*/ 2191652 h 6198690"/>
              <a:gd name="connsiteX808" fmla="*/ 6071689 w 6894956"/>
              <a:gd name="connsiteY808" fmla="*/ 2213983 h 6198690"/>
              <a:gd name="connsiteX809" fmla="*/ 6101035 w 6894956"/>
              <a:gd name="connsiteY809" fmla="*/ 2235654 h 6198690"/>
              <a:gd name="connsiteX810" fmla="*/ 6103884 w 6894956"/>
              <a:gd name="connsiteY810" fmla="*/ 2254073 h 6198690"/>
              <a:gd name="connsiteX811" fmla="*/ 6119213 w 6894956"/>
              <a:gd name="connsiteY811" fmla="*/ 2263459 h 6198690"/>
              <a:gd name="connsiteX812" fmla="*/ 6153152 w 6894956"/>
              <a:gd name="connsiteY812" fmla="*/ 2256445 h 6198690"/>
              <a:gd name="connsiteX813" fmla="*/ 6149660 w 6894956"/>
              <a:gd name="connsiteY813" fmla="*/ 2313594 h 6198690"/>
              <a:gd name="connsiteX814" fmla="*/ 6097080 w 6894956"/>
              <a:gd name="connsiteY814" fmla="*/ 2299235 h 6198690"/>
              <a:gd name="connsiteX815" fmla="*/ 6058132 w 6894956"/>
              <a:gd name="connsiteY815" fmla="*/ 2305731 h 6198690"/>
              <a:gd name="connsiteX816" fmla="*/ 6068127 w 6894956"/>
              <a:gd name="connsiteY816" fmla="*/ 2324585 h 6198690"/>
              <a:gd name="connsiteX817" fmla="*/ 6082227 w 6894956"/>
              <a:gd name="connsiteY817" fmla="*/ 2339007 h 6198690"/>
              <a:gd name="connsiteX818" fmla="*/ 6150981 w 6894956"/>
              <a:gd name="connsiteY818" fmla="*/ 2347750 h 6198690"/>
              <a:gd name="connsiteX819" fmla="*/ 6197625 w 6894956"/>
              <a:gd name="connsiteY819" fmla="*/ 2374454 h 6198690"/>
              <a:gd name="connsiteX820" fmla="*/ 6245031 w 6894956"/>
              <a:gd name="connsiteY820" fmla="*/ 2384023 h 6198690"/>
              <a:gd name="connsiteX821" fmla="*/ 6284559 w 6894956"/>
              <a:gd name="connsiteY821" fmla="*/ 2411001 h 6198690"/>
              <a:gd name="connsiteX822" fmla="*/ 6349046 w 6894956"/>
              <a:gd name="connsiteY822" fmla="*/ 2419909 h 6198690"/>
              <a:gd name="connsiteX823" fmla="*/ 6404989 w 6894956"/>
              <a:gd name="connsiteY823" fmla="*/ 2429147 h 6198690"/>
              <a:gd name="connsiteX824" fmla="*/ 6407707 w 6894956"/>
              <a:gd name="connsiteY824" fmla="*/ 2462537 h 6198690"/>
              <a:gd name="connsiteX825" fmla="*/ 6435215 w 6894956"/>
              <a:gd name="connsiteY825" fmla="*/ 2473589 h 6198690"/>
              <a:gd name="connsiteX826" fmla="*/ 6493465 w 6894956"/>
              <a:gd name="connsiteY826" fmla="*/ 2505545 h 6198690"/>
              <a:gd name="connsiteX827" fmla="*/ 6500259 w 6894956"/>
              <a:gd name="connsiteY827" fmla="*/ 2533787 h 6198690"/>
              <a:gd name="connsiteX828" fmla="*/ 6495885 w 6894956"/>
              <a:gd name="connsiteY828" fmla="*/ 2549637 h 6198690"/>
              <a:gd name="connsiteX829" fmla="*/ 6478367 w 6894956"/>
              <a:gd name="connsiteY829" fmla="*/ 2557440 h 6198690"/>
              <a:gd name="connsiteX830" fmla="*/ 6424940 w 6894956"/>
              <a:gd name="connsiteY830" fmla="*/ 2539552 h 6198690"/>
              <a:gd name="connsiteX831" fmla="*/ 6345891 w 6894956"/>
              <a:gd name="connsiteY831" fmla="*/ 2522655 h 6198690"/>
              <a:gd name="connsiteX832" fmla="*/ 6316547 w 6894956"/>
              <a:gd name="connsiteY832" fmla="*/ 2500984 h 6198690"/>
              <a:gd name="connsiteX833" fmla="*/ 6313334 w 6894956"/>
              <a:gd name="connsiteY833" fmla="*/ 2454786 h 6198690"/>
              <a:gd name="connsiteX834" fmla="*/ 6286321 w 6894956"/>
              <a:gd name="connsiteY834" fmla="*/ 2456543 h 6198690"/>
              <a:gd name="connsiteX835" fmla="*/ 6222819 w 6894956"/>
              <a:gd name="connsiteY835" fmla="*/ 2436194 h 6198690"/>
              <a:gd name="connsiteX836" fmla="*/ 6223699 w 6894956"/>
              <a:gd name="connsiteY836" fmla="*/ 2458965 h 6198690"/>
              <a:gd name="connsiteX837" fmla="*/ 6194354 w 6894956"/>
              <a:gd name="connsiteY837" fmla="*/ 2437295 h 6198690"/>
              <a:gd name="connsiteX838" fmla="*/ 6131732 w 6894956"/>
              <a:gd name="connsiteY838" fmla="*/ 2439717 h 6198690"/>
              <a:gd name="connsiteX839" fmla="*/ 6101727 w 6894956"/>
              <a:gd name="connsiteY839" fmla="*/ 2400968 h 6198690"/>
              <a:gd name="connsiteX840" fmla="*/ 6044578 w 6894956"/>
              <a:gd name="connsiteY840" fmla="*/ 2397477 h 6198690"/>
              <a:gd name="connsiteX841" fmla="*/ 5997058 w 6894956"/>
              <a:gd name="connsiteY841" fmla="*/ 2366532 h 6198690"/>
              <a:gd name="connsiteX842" fmla="*/ 5945598 w 6894956"/>
              <a:gd name="connsiteY842" fmla="*/ 2344292 h 6198690"/>
              <a:gd name="connsiteX843" fmla="*/ 5882297 w 6894956"/>
              <a:gd name="connsiteY843" fmla="*/ 2365981 h 6198690"/>
              <a:gd name="connsiteX844" fmla="*/ 5808969 w 6894956"/>
              <a:gd name="connsiteY844" fmla="*/ 2349576 h 6198690"/>
              <a:gd name="connsiteX845" fmla="*/ 5768977 w 6894956"/>
              <a:gd name="connsiteY845" fmla="*/ 2329030 h 6198690"/>
              <a:gd name="connsiteX846" fmla="*/ 5717002 w 6894956"/>
              <a:gd name="connsiteY846" fmla="*/ 2330328 h 6198690"/>
              <a:gd name="connsiteX847" fmla="*/ 5697812 w 6894956"/>
              <a:gd name="connsiteY847" fmla="*/ 2313252 h 6198690"/>
              <a:gd name="connsiteX848" fmla="*/ 5670579 w 6894956"/>
              <a:gd name="connsiteY848" fmla="*/ 2309318 h 6198690"/>
              <a:gd name="connsiteX849" fmla="*/ 5640420 w 6894956"/>
              <a:gd name="connsiteY849" fmla="*/ 2321886 h 6198690"/>
              <a:gd name="connsiteX850" fmla="*/ 5614530 w 6894956"/>
              <a:gd name="connsiteY850" fmla="*/ 2334291 h 6198690"/>
              <a:gd name="connsiteX851" fmla="*/ 5669907 w 6894956"/>
              <a:gd name="connsiteY851" fmla="*/ 2365646 h 6198690"/>
              <a:gd name="connsiteX852" fmla="*/ 5725116 w 6894956"/>
              <a:gd name="connsiteY852" fmla="*/ 2392730 h 6198690"/>
              <a:gd name="connsiteX853" fmla="*/ 5780627 w 6894956"/>
              <a:gd name="connsiteY853" fmla="*/ 2409112 h 6198690"/>
              <a:gd name="connsiteX854" fmla="*/ 5824319 w 6894956"/>
              <a:gd name="connsiteY854" fmla="*/ 2451607 h 6198690"/>
              <a:gd name="connsiteX855" fmla="*/ 5904018 w 6894956"/>
              <a:gd name="connsiteY855" fmla="*/ 2448523 h 6198690"/>
              <a:gd name="connsiteX856" fmla="*/ 5995918 w 6894956"/>
              <a:gd name="connsiteY856" fmla="*/ 2539754 h 6198690"/>
              <a:gd name="connsiteX857" fmla="*/ 6137238 w 6894956"/>
              <a:gd name="connsiteY857" fmla="*/ 2582038 h 6198690"/>
              <a:gd name="connsiteX858" fmla="*/ 6162210 w 6894956"/>
              <a:gd name="connsiteY858" fmla="*/ 2638087 h 6198690"/>
              <a:gd name="connsiteX859" fmla="*/ 6187185 w 6894956"/>
              <a:gd name="connsiteY859" fmla="*/ 2694134 h 6198690"/>
              <a:gd name="connsiteX860" fmla="*/ 6255498 w 6894956"/>
              <a:gd name="connsiteY860" fmla="*/ 2691491 h 6198690"/>
              <a:gd name="connsiteX861" fmla="*/ 6256160 w 6894956"/>
              <a:gd name="connsiteY861" fmla="*/ 2708571 h 6198690"/>
              <a:gd name="connsiteX862" fmla="*/ 6245627 w 6894956"/>
              <a:gd name="connsiteY862" fmla="*/ 2731071 h 6198690"/>
              <a:gd name="connsiteX863" fmla="*/ 6217190 w 6894956"/>
              <a:gd name="connsiteY863" fmla="*/ 2732882 h 6198690"/>
              <a:gd name="connsiteX864" fmla="*/ 6170986 w 6894956"/>
              <a:gd name="connsiteY864" fmla="*/ 2717568 h 6198690"/>
              <a:gd name="connsiteX865" fmla="*/ 6146327 w 6894956"/>
              <a:gd name="connsiteY865" fmla="*/ 2724933 h 6198690"/>
              <a:gd name="connsiteX866" fmla="*/ 6126105 w 6894956"/>
              <a:gd name="connsiteY866" fmla="*/ 2736406 h 6198690"/>
              <a:gd name="connsiteX867" fmla="*/ 6143183 w 6894956"/>
              <a:gd name="connsiteY867" fmla="*/ 2735745 h 6198690"/>
              <a:gd name="connsiteX868" fmla="*/ 6178063 w 6894956"/>
              <a:gd name="connsiteY868" fmla="*/ 2789984 h 6198690"/>
              <a:gd name="connsiteX869" fmla="*/ 6237572 w 6894956"/>
              <a:gd name="connsiteY869" fmla="*/ 2817616 h 6198690"/>
              <a:gd name="connsiteX870" fmla="*/ 6270282 w 6894956"/>
              <a:gd name="connsiteY870" fmla="*/ 2834166 h 6198690"/>
              <a:gd name="connsiteX871" fmla="*/ 6306767 w 6894956"/>
              <a:gd name="connsiteY871" fmla="*/ 2837743 h 6198690"/>
              <a:gd name="connsiteX872" fmla="*/ 6336993 w 6894956"/>
              <a:gd name="connsiteY872" fmla="*/ 2882186 h 6198690"/>
              <a:gd name="connsiteX873" fmla="*/ 6372766 w 6894956"/>
              <a:gd name="connsiteY873" fmla="*/ 2885792 h 6198690"/>
              <a:gd name="connsiteX874" fmla="*/ 6400495 w 6894956"/>
              <a:gd name="connsiteY874" fmla="*/ 2902536 h 6198690"/>
              <a:gd name="connsiteX875" fmla="*/ 6446039 w 6894956"/>
              <a:gd name="connsiteY875" fmla="*/ 2900774 h 6198690"/>
              <a:gd name="connsiteX876" fmla="*/ 6469690 w 6894956"/>
              <a:gd name="connsiteY876" fmla="*/ 2922665 h 6198690"/>
              <a:gd name="connsiteX877" fmla="*/ 6525282 w 6894956"/>
              <a:gd name="connsiteY877" fmla="*/ 2941181 h 6198690"/>
              <a:gd name="connsiteX878" fmla="*/ 6568891 w 6894956"/>
              <a:gd name="connsiteY878" fmla="*/ 2981543 h 6198690"/>
              <a:gd name="connsiteX879" fmla="*/ 6642496 w 6894956"/>
              <a:gd name="connsiteY879" fmla="*/ 3023593 h 6198690"/>
              <a:gd name="connsiteX880" fmla="*/ 6703789 w 6894956"/>
              <a:gd name="connsiteY880" fmla="*/ 3078949 h 6198690"/>
              <a:gd name="connsiteX881" fmla="*/ 6734471 w 6894956"/>
              <a:gd name="connsiteY881" fmla="*/ 3079902 h 6198690"/>
              <a:gd name="connsiteX882" fmla="*/ 6761379 w 6894956"/>
              <a:gd name="connsiteY882" fmla="*/ 3093826 h 6198690"/>
              <a:gd name="connsiteX883" fmla="*/ 6813055 w 6894956"/>
              <a:gd name="connsiteY883" fmla="*/ 3103229 h 6198690"/>
              <a:gd name="connsiteX884" fmla="*/ 6865612 w 6894956"/>
              <a:gd name="connsiteY884" fmla="*/ 3135405 h 6198690"/>
              <a:gd name="connsiteX885" fmla="*/ 6894956 w 6894956"/>
              <a:gd name="connsiteY885" fmla="*/ 3157076 h 6198690"/>
              <a:gd name="connsiteX886" fmla="*/ 6889925 w 6894956"/>
              <a:gd name="connsiteY886" fmla="*/ 3174376 h 6198690"/>
              <a:gd name="connsiteX887" fmla="*/ 6826642 w 6894956"/>
              <a:gd name="connsiteY887" fmla="*/ 3159718 h 6198690"/>
              <a:gd name="connsiteX888" fmla="*/ 6768916 w 6894956"/>
              <a:gd name="connsiteY888" fmla="*/ 3141284 h 6198690"/>
              <a:gd name="connsiteX889" fmla="*/ 6711026 w 6894956"/>
              <a:gd name="connsiteY889" fmla="*/ 3118579 h 6198690"/>
              <a:gd name="connsiteX890" fmla="*/ 6665538 w 6894956"/>
              <a:gd name="connsiteY890" fmla="*/ 3121764 h 6198690"/>
              <a:gd name="connsiteX891" fmla="*/ 6636136 w 6894956"/>
              <a:gd name="connsiteY891" fmla="*/ 3098671 h 6198690"/>
              <a:gd name="connsiteX892" fmla="*/ 6416183 w 6894956"/>
              <a:gd name="connsiteY892" fmla="*/ 3050164 h 6198690"/>
              <a:gd name="connsiteX893" fmla="*/ 6219864 w 6894956"/>
              <a:gd name="connsiteY893" fmla="*/ 2949432 h 6198690"/>
              <a:gd name="connsiteX894" fmla="*/ 6162605 w 6894956"/>
              <a:gd name="connsiteY894" fmla="*/ 2943094 h 6198690"/>
              <a:gd name="connsiteX895" fmla="*/ 6105347 w 6894956"/>
              <a:gd name="connsiteY895" fmla="*/ 2936757 h 6198690"/>
              <a:gd name="connsiteX896" fmla="*/ 6093983 w 6894956"/>
              <a:gd name="connsiteY896" fmla="*/ 2919379 h 6198690"/>
              <a:gd name="connsiteX897" fmla="*/ 6070308 w 6894956"/>
              <a:gd name="connsiteY897" fmla="*/ 2915306 h 6198690"/>
              <a:gd name="connsiteX898" fmla="*/ 6027883 w 6894956"/>
              <a:gd name="connsiteY898" fmla="*/ 2905545 h 6198690"/>
              <a:gd name="connsiteX899" fmla="*/ 5989727 w 6894956"/>
              <a:gd name="connsiteY899" fmla="*/ 2895619 h 6198690"/>
              <a:gd name="connsiteX900" fmla="*/ 5926006 w 6894956"/>
              <a:gd name="connsiteY900" fmla="*/ 2869576 h 6198690"/>
              <a:gd name="connsiteX901" fmla="*/ 5908759 w 6894956"/>
              <a:gd name="connsiteY901" fmla="*/ 2847436 h 6198690"/>
              <a:gd name="connsiteX902" fmla="*/ 5879362 w 6894956"/>
              <a:gd name="connsiteY902" fmla="*/ 2842874 h 6198690"/>
              <a:gd name="connsiteX903" fmla="*/ 5851119 w 6894956"/>
              <a:gd name="connsiteY903" fmla="*/ 2849668 h 6198690"/>
              <a:gd name="connsiteX904" fmla="*/ 5753072 w 6894956"/>
              <a:gd name="connsiteY904" fmla="*/ 2820677 h 6198690"/>
              <a:gd name="connsiteX905" fmla="*/ 5655358 w 6894956"/>
              <a:gd name="connsiteY905" fmla="*/ 2800226 h 6198690"/>
              <a:gd name="connsiteX906" fmla="*/ 5608054 w 6894956"/>
              <a:gd name="connsiteY906" fmla="*/ 2756445 h 6198690"/>
              <a:gd name="connsiteX907" fmla="*/ 5576661 w 6894956"/>
              <a:gd name="connsiteY907" fmla="*/ 2755520 h 6198690"/>
              <a:gd name="connsiteX908" fmla="*/ 5544772 w 6894956"/>
              <a:gd name="connsiteY908" fmla="*/ 2741787 h 6198690"/>
              <a:gd name="connsiteX909" fmla="*/ 5496438 w 6894956"/>
              <a:gd name="connsiteY909" fmla="*/ 2745083 h 6198690"/>
              <a:gd name="connsiteX910" fmla="*/ 5464191 w 6894956"/>
              <a:gd name="connsiteY910" fmla="*/ 2722099 h 6198690"/>
              <a:gd name="connsiteX911" fmla="*/ 5377970 w 6894956"/>
              <a:gd name="connsiteY911" fmla="*/ 2685525 h 6198690"/>
              <a:gd name="connsiteX912" fmla="*/ 5313095 w 6894956"/>
              <a:gd name="connsiteY912" fmla="*/ 2648123 h 6198690"/>
              <a:gd name="connsiteX913" fmla="*/ 5272363 w 6894956"/>
              <a:gd name="connsiteY913" fmla="*/ 2626893 h 6198690"/>
              <a:gd name="connsiteX914" fmla="*/ 5169121 w 6894956"/>
              <a:gd name="connsiteY914" fmla="*/ 2610931 h 6198690"/>
              <a:gd name="connsiteX915" fmla="*/ 5065880 w 6894956"/>
              <a:gd name="connsiteY915" fmla="*/ 2594970 h 6198690"/>
              <a:gd name="connsiteX916" fmla="*/ 5042227 w 6894956"/>
              <a:gd name="connsiteY916" fmla="*/ 2573080 h 6198690"/>
              <a:gd name="connsiteX917" fmla="*/ 4956226 w 6894956"/>
              <a:gd name="connsiteY917" fmla="*/ 2542198 h 6198690"/>
              <a:gd name="connsiteX918" fmla="*/ 4874492 w 6894956"/>
              <a:gd name="connsiteY918" fmla="*/ 2511150 h 6198690"/>
              <a:gd name="connsiteX919" fmla="*/ 4821665 w 6894956"/>
              <a:gd name="connsiteY919" fmla="*/ 2490389 h 6198690"/>
              <a:gd name="connsiteX920" fmla="*/ 4814824 w 6894956"/>
              <a:gd name="connsiteY920" fmla="*/ 2489710 h 6198690"/>
              <a:gd name="connsiteX921" fmla="*/ 4816003 w 6894956"/>
              <a:gd name="connsiteY921" fmla="*/ 2515451 h 6198690"/>
              <a:gd name="connsiteX922" fmla="*/ 4846642 w 6894956"/>
              <a:gd name="connsiteY922" fmla="*/ 2520612 h 6198690"/>
              <a:gd name="connsiteX923" fmla="*/ 4868443 w 6894956"/>
              <a:gd name="connsiteY923" fmla="*/ 2544347 h 6198690"/>
              <a:gd name="connsiteX924" fmla="*/ 4889515 w 6894956"/>
              <a:gd name="connsiteY924" fmla="*/ 2585158 h 6198690"/>
              <a:gd name="connsiteX925" fmla="*/ 4861058 w 6894956"/>
              <a:gd name="connsiteY925" fmla="*/ 2583949 h 6198690"/>
              <a:gd name="connsiteX926" fmla="*/ 4866023 w 6894956"/>
              <a:gd name="connsiteY926" fmla="*/ 2601267 h 6198690"/>
              <a:gd name="connsiteX927" fmla="*/ 4906563 w 6894956"/>
              <a:gd name="connsiteY927" fmla="*/ 2620097 h 6198690"/>
              <a:gd name="connsiteX928" fmla="*/ 4938567 w 6894956"/>
              <a:gd name="connsiteY928" fmla="*/ 2638563 h 6198690"/>
              <a:gd name="connsiteX929" fmla="*/ 4932663 w 6894956"/>
              <a:gd name="connsiteY929" fmla="*/ 2643303 h 6198690"/>
              <a:gd name="connsiteX930" fmla="*/ 4926942 w 6894956"/>
              <a:gd name="connsiteY930" fmla="*/ 2643771 h 6198690"/>
              <a:gd name="connsiteX931" fmla="*/ 4910563 w 6894956"/>
              <a:gd name="connsiteY931" fmla="*/ 2660181 h 6198690"/>
              <a:gd name="connsiteX932" fmla="*/ 4887097 w 6894956"/>
              <a:gd name="connsiteY932" fmla="*/ 2642078 h 6198690"/>
              <a:gd name="connsiteX933" fmla="*/ 4834902 w 6894956"/>
              <a:gd name="connsiteY933" fmla="*/ 2662669 h 6198690"/>
              <a:gd name="connsiteX934" fmla="*/ 4826461 w 6894956"/>
              <a:gd name="connsiteY934" fmla="*/ 2657357 h 6198690"/>
              <a:gd name="connsiteX935" fmla="*/ 4826319 w 6894956"/>
              <a:gd name="connsiteY935" fmla="*/ 2664826 h 6198690"/>
              <a:gd name="connsiteX936" fmla="*/ 4828979 w 6894956"/>
              <a:gd name="connsiteY936" fmla="*/ 2699708 h 6198690"/>
              <a:gd name="connsiteX937" fmla="*/ 4883711 w 6894956"/>
              <a:gd name="connsiteY937" fmla="*/ 2721766 h 6198690"/>
              <a:gd name="connsiteX938" fmla="*/ 4952835 w 6894956"/>
              <a:gd name="connsiteY938" fmla="*/ 2772458 h 6198690"/>
              <a:gd name="connsiteX939" fmla="*/ 5022139 w 6894956"/>
              <a:gd name="connsiteY939" fmla="*/ 2818885 h 6198690"/>
              <a:gd name="connsiteX940" fmla="*/ 5075489 w 6894956"/>
              <a:gd name="connsiteY940" fmla="*/ 2838260 h 6198690"/>
              <a:gd name="connsiteX941" fmla="*/ 5111034 w 6894956"/>
              <a:gd name="connsiteY941" fmla="*/ 2873982 h 6198690"/>
              <a:gd name="connsiteX942" fmla="*/ 5136300 w 6894956"/>
              <a:gd name="connsiteY942" fmla="*/ 2866504 h 6198690"/>
              <a:gd name="connsiteX943" fmla="*/ 5157296 w 6894956"/>
              <a:gd name="connsiteY943" fmla="*/ 2858842 h 6198690"/>
              <a:gd name="connsiteX944" fmla="*/ 5148968 w 6894956"/>
              <a:gd name="connsiteY944" fmla="*/ 2853500 h 6198690"/>
              <a:gd name="connsiteX945" fmla="*/ 5140462 w 6894956"/>
              <a:gd name="connsiteY945" fmla="*/ 2852425 h 6198690"/>
              <a:gd name="connsiteX946" fmla="*/ 5045405 w 6894956"/>
              <a:gd name="connsiteY946" fmla="*/ 2791362 h 6198690"/>
              <a:gd name="connsiteX947" fmla="*/ 4945355 w 6894956"/>
              <a:gd name="connsiteY947" fmla="*/ 2747194 h 6198690"/>
              <a:gd name="connsiteX948" fmla="*/ 4946563 w 6894956"/>
              <a:gd name="connsiteY948" fmla="*/ 2718734 h 6198690"/>
              <a:gd name="connsiteX949" fmla="*/ 4952057 w 6894956"/>
              <a:gd name="connsiteY949" fmla="*/ 2673350 h 6198690"/>
              <a:gd name="connsiteX950" fmla="*/ 4978168 w 6894956"/>
              <a:gd name="connsiteY950" fmla="*/ 2645949 h 6198690"/>
              <a:gd name="connsiteX951" fmla="*/ 5052832 w 6894956"/>
              <a:gd name="connsiteY951" fmla="*/ 2666942 h 6198690"/>
              <a:gd name="connsiteX952" fmla="*/ 5118050 w 6894956"/>
              <a:gd name="connsiteY952" fmla="*/ 2708916 h 6198690"/>
              <a:gd name="connsiteX953" fmla="*/ 5155409 w 6894956"/>
              <a:gd name="connsiteY953" fmla="*/ 2701950 h 6198690"/>
              <a:gd name="connsiteX954" fmla="*/ 5192770 w 6894956"/>
              <a:gd name="connsiteY954" fmla="*/ 2694985 h 6198690"/>
              <a:gd name="connsiteX955" fmla="*/ 5179694 w 6894956"/>
              <a:gd name="connsiteY955" fmla="*/ 2734345 h 6198690"/>
              <a:gd name="connsiteX956" fmla="*/ 5236371 w 6894956"/>
              <a:gd name="connsiteY956" fmla="*/ 2742456 h 6198690"/>
              <a:gd name="connsiteX957" fmla="*/ 5292323 w 6894956"/>
              <a:gd name="connsiteY957" fmla="*/ 2767642 h 6198690"/>
              <a:gd name="connsiteX958" fmla="*/ 5251270 w 6894956"/>
              <a:gd name="connsiteY958" fmla="*/ 2794409 h 6198690"/>
              <a:gd name="connsiteX959" fmla="*/ 5200768 w 6894956"/>
              <a:gd name="connsiteY959" fmla="*/ 2775155 h 6198690"/>
              <a:gd name="connsiteX960" fmla="*/ 5191777 w 6894956"/>
              <a:gd name="connsiteY960" fmla="*/ 2785466 h 6198690"/>
              <a:gd name="connsiteX961" fmla="*/ 5182966 w 6894956"/>
              <a:gd name="connsiteY961" fmla="*/ 2791507 h 6198690"/>
              <a:gd name="connsiteX962" fmla="*/ 5173639 w 6894956"/>
              <a:gd name="connsiteY962" fmla="*/ 2776142 h 6198690"/>
              <a:gd name="connsiteX963" fmla="*/ 5173034 w 6894956"/>
              <a:gd name="connsiteY963" fmla="*/ 2756871 h 6198690"/>
              <a:gd name="connsiteX964" fmla="*/ 5077721 w 6894956"/>
              <a:gd name="connsiteY964" fmla="*/ 2718606 h 6198690"/>
              <a:gd name="connsiteX965" fmla="*/ 5054711 w 6894956"/>
              <a:gd name="connsiteY965" fmla="*/ 2723331 h 6198690"/>
              <a:gd name="connsiteX966" fmla="*/ 5025286 w 6894956"/>
              <a:gd name="connsiteY966" fmla="*/ 2744890 h 6198690"/>
              <a:gd name="connsiteX967" fmla="*/ 5052534 w 6894956"/>
              <a:gd name="connsiteY967" fmla="*/ 2774559 h 6198690"/>
              <a:gd name="connsiteX968" fmla="*/ 5171340 w 6894956"/>
              <a:gd name="connsiteY968" fmla="*/ 2796715 h 6198690"/>
              <a:gd name="connsiteX969" fmla="*/ 5236165 w 6894956"/>
              <a:gd name="connsiteY969" fmla="*/ 2847940 h 6198690"/>
              <a:gd name="connsiteX970" fmla="*/ 5310252 w 6894956"/>
              <a:gd name="connsiteY970" fmla="*/ 2882450 h 6198690"/>
              <a:gd name="connsiteX971" fmla="*/ 5366627 w 6894956"/>
              <a:gd name="connsiteY971" fmla="*/ 2897676 h 6198690"/>
              <a:gd name="connsiteX972" fmla="*/ 5422642 w 6894956"/>
              <a:gd name="connsiteY972" fmla="*/ 2921440 h 6198690"/>
              <a:gd name="connsiteX973" fmla="*/ 5499183 w 6894956"/>
              <a:gd name="connsiteY973" fmla="*/ 2998823 h 6198690"/>
              <a:gd name="connsiteX974" fmla="*/ 5611330 w 6894956"/>
              <a:gd name="connsiteY974" fmla="*/ 3043505 h 6198690"/>
              <a:gd name="connsiteX975" fmla="*/ 5612178 w 6894956"/>
              <a:gd name="connsiteY975" fmla="*/ 3057084 h 6198690"/>
              <a:gd name="connsiteX976" fmla="*/ 5621747 w 6894956"/>
              <a:gd name="connsiteY976" fmla="*/ 3066756 h 6198690"/>
              <a:gd name="connsiteX977" fmla="*/ 5633524 w 6894956"/>
              <a:gd name="connsiteY977" fmla="*/ 3057991 h 6198690"/>
              <a:gd name="connsiteX978" fmla="*/ 5645482 w 6894956"/>
              <a:gd name="connsiteY978" fmla="*/ 3044956 h 6198690"/>
              <a:gd name="connsiteX979" fmla="*/ 5676974 w 6894956"/>
              <a:gd name="connsiteY979" fmla="*/ 3109019 h 6198690"/>
              <a:gd name="connsiteX980" fmla="*/ 5675280 w 6894956"/>
              <a:gd name="connsiteY980" fmla="*/ 3148861 h 6198690"/>
              <a:gd name="connsiteX981" fmla="*/ 5614515 w 6894956"/>
              <a:gd name="connsiteY981" fmla="*/ 3136303 h 6198690"/>
              <a:gd name="connsiteX982" fmla="*/ 5527771 w 6894956"/>
              <a:gd name="connsiteY982" fmla="*/ 3131189 h 6198690"/>
              <a:gd name="connsiteX983" fmla="*/ 5576126 w 6894956"/>
              <a:gd name="connsiteY983" fmla="*/ 3167457 h 6198690"/>
              <a:gd name="connsiteX984" fmla="*/ 5633743 w 6894956"/>
              <a:gd name="connsiteY984" fmla="*/ 3187014 h 6198690"/>
              <a:gd name="connsiteX985" fmla="*/ 5704594 w 6894956"/>
              <a:gd name="connsiteY985" fmla="*/ 3264154 h 6198690"/>
              <a:gd name="connsiteX986" fmla="*/ 5737203 w 6894956"/>
              <a:gd name="connsiteY986" fmla="*/ 3301891 h 6198690"/>
              <a:gd name="connsiteX987" fmla="*/ 5770719 w 6894956"/>
              <a:gd name="connsiteY987" fmla="*/ 3318284 h 6198690"/>
              <a:gd name="connsiteX988" fmla="*/ 5769751 w 6894956"/>
              <a:gd name="connsiteY988" fmla="*/ 3341053 h 6198690"/>
              <a:gd name="connsiteX989" fmla="*/ 5805556 w 6894956"/>
              <a:gd name="connsiteY989" fmla="*/ 3353980 h 6198690"/>
              <a:gd name="connsiteX990" fmla="*/ 5837088 w 6894956"/>
              <a:gd name="connsiteY990" fmla="*/ 3366723 h 6198690"/>
              <a:gd name="connsiteX991" fmla="*/ 5869548 w 6894956"/>
              <a:gd name="connsiteY991" fmla="*/ 3408020 h 6198690"/>
              <a:gd name="connsiteX992" fmla="*/ 5823042 w 6894956"/>
              <a:gd name="connsiteY992" fmla="*/ 3428853 h 6198690"/>
              <a:gd name="connsiteX993" fmla="*/ 5805242 w 6894956"/>
              <a:gd name="connsiteY993" fmla="*/ 3445202 h 6198690"/>
              <a:gd name="connsiteX994" fmla="*/ 5739919 w 6894956"/>
              <a:gd name="connsiteY994" fmla="*/ 3422468 h 6198690"/>
              <a:gd name="connsiteX995" fmla="*/ 5670327 w 6894956"/>
              <a:gd name="connsiteY995" fmla="*/ 3399553 h 6198690"/>
              <a:gd name="connsiteX996" fmla="*/ 5664605 w 6894956"/>
              <a:gd name="connsiteY996" fmla="*/ 3400024 h 6198690"/>
              <a:gd name="connsiteX997" fmla="*/ 5658702 w 6894956"/>
              <a:gd name="connsiteY997" fmla="*/ 3404761 h 6198690"/>
              <a:gd name="connsiteX998" fmla="*/ 5676005 w 6894956"/>
              <a:gd name="connsiteY998" fmla="*/ 3416901 h 6198690"/>
              <a:gd name="connsiteX999" fmla="*/ 5697577 w 6894956"/>
              <a:gd name="connsiteY999" fmla="*/ 3429223 h 6198690"/>
              <a:gd name="connsiteX1000" fmla="*/ 5714171 w 6894956"/>
              <a:gd name="connsiteY1000" fmla="*/ 3441331 h 6198690"/>
              <a:gd name="connsiteX1001" fmla="*/ 5737650 w 6894956"/>
              <a:gd name="connsiteY1001" fmla="*/ 3442329 h 6198690"/>
              <a:gd name="connsiteX1002" fmla="*/ 5747596 w 6894956"/>
              <a:gd name="connsiteY1002" fmla="*/ 3459858 h 6198690"/>
              <a:gd name="connsiteX1003" fmla="*/ 5758013 w 6894956"/>
              <a:gd name="connsiteY1003" fmla="*/ 3483112 h 6198690"/>
              <a:gd name="connsiteX1004" fmla="*/ 5761285 w 6894956"/>
              <a:gd name="connsiteY1004" fmla="*/ 3540272 h 6198690"/>
              <a:gd name="connsiteX1005" fmla="*/ 5806095 w 6894956"/>
              <a:gd name="connsiteY1005" fmla="*/ 3559283 h 6198690"/>
              <a:gd name="connsiteX1006" fmla="*/ 5819978 w 6894956"/>
              <a:gd name="connsiteY1006" fmla="*/ 3584820 h 6198690"/>
              <a:gd name="connsiteX1007" fmla="*/ 5838311 w 6894956"/>
              <a:gd name="connsiteY1007" fmla="*/ 3606270 h 6198690"/>
              <a:gd name="connsiteX1008" fmla="*/ 5842507 w 6894956"/>
              <a:gd name="connsiteY1008" fmla="*/ 3624981 h 6198690"/>
              <a:gd name="connsiteX1009" fmla="*/ 5859869 w 6894956"/>
              <a:gd name="connsiteY1009" fmla="*/ 3635699 h 6198690"/>
              <a:gd name="connsiteX1010" fmla="*/ 5882880 w 6894956"/>
              <a:gd name="connsiteY1010" fmla="*/ 3630974 h 6198690"/>
              <a:gd name="connsiteX1011" fmla="*/ 5880703 w 6894956"/>
              <a:gd name="connsiteY1011" fmla="*/ 3682202 h 6198690"/>
              <a:gd name="connsiteX1012" fmla="*/ 5832305 w 6894956"/>
              <a:gd name="connsiteY1012" fmla="*/ 3663750 h 6198690"/>
              <a:gd name="connsiteX1013" fmla="*/ 5795808 w 6894956"/>
              <a:gd name="connsiteY1013" fmla="*/ 3667188 h 6198690"/>
              <a:gd name="connsiteX1014" fmla="*/ 5801514 w 6894956"/>
              <a:gd name="connsiteY1014" fmla="*/ 3683825 h 6198690"/>
              <a:gd name="connsiteX1015" fmla="*/ 5811673 w 6894956"/>
              <a:gd name="connsiteY1015" fmla="*/ 3696376 h 6198690"/>
              <a:gd name="connsiteX1016" fmla="*/ 5879493 w 6894956"/>
              <a:gd name="connsiteY1016" fmla="*/ 3710662 h 6198690"/>
              <a:gd name="connsiteX1017" fmla="*/ 5918127 w 6894956"/>
              <a:gd name="connsiteY1017" fmla="*/ 3740815 h 6198690"/>
              <a:gd name="connsiteX1018" fmla="*/ 5961877 w 6894956"/>
              <a:gd name="connsiteY1018" fmla="*/ 3751229 h 6198690"/>
              <a:gd name="connsiteX1019" fmla="*/ 5996362 w 6894956"/>
              <a:gd name="connsiteY1019" fmla="*/ 3778354 h 6198690"/>
              <a:gd name="connsiteX1020" fmla="*/ 6041899 w 6894956"/>
              <a:gd name="connsiteY1020" fmla="*/ 3780289 h 6198690"/>
              <a:gd name="connsiteX1021" fmla="*/ 6103544 w 6894956"/>
              <a:gd name="connsiteY1021" fmla="*/ 3805718 h 6198690"/>
              <a:gd name="connsiteX1022" fmla="*/ 6105981 w 6894956"/>
              <a:gd name="connsiteY1022" fmla="*/ 3832194 h 6198690"/>
              <a:gd name="connsiteX1023" fmla="*/ 6130311 w 6894956"/>
              <a:gd name="connsiteY1023" fmla="*/ 3846771 h 6198690"/>
              <a:gd name="connsiteX1024" fmla="*/ 6180085 w 6894956"/>
              <a:gd name="connsiteY1024" fmla="*/ 3883100 h 6198690"/>
              <a:gd name="connsiteX1025" fmla="*/ 6161075 w 6894956"/>
              <a:gd name="connsiteY1025" fmla="*/ 3927910 h 6198690"/>
              <a:gd name="connsiteX1026" fmla="*/ 6097675 w 6894956"/>
              <a:gd name="connsiteY1026" fmla="*/ 3910248 h 6198690"/>
              <a:gd name="connsiteX1027" fmla="*/ 6042995 w 6894956"/>
              <a:gd name="connsiteY1027" fmla="*/ 3888679 h 6198690"/>
              <a:gd name="connsiteX1028" fmla="*/ 6015503 w 6894956"/>
              <a:gd name="connsiteY1028" fmla="*/ 3864701 h 6198690"/>
              <a:gd name="connsiteX1029" fmla="*/ 6016725 w 6894956"/>
              <a:gd name="connsiteY1029" fmla="*/ 3819136 h 6198690"/>
              <a:gd name="connsiteX1030" fmla="*/ 5994428 w 6894956"/>
              <a:gd name="connsiteY1030" fmla="*/ 3823889 h 6198690"/>
              <a:gd name="connsiteX1031" fmla="*/ 5938476 w 6894956"/>
              <a:gd name="connsiteY1031" fmla="*/ 3798703 h 6198690"/>
              <a:gd name="connsiteX1032" fmla="*/ 5937508 w 6894956"/>
              <a:gd name="connsiteY1032" fmla="*/ 3821470 h 6198690"/>
              <a:gd name="connsiteX1033" fmla="*/ 5910016 w 6894956"/>
              <a:gd name="connsiteY1033" fmla="*/ 3797493 h 6198690"/>
              <a:gd name="connsiteX1034" fmla="*/ 5853096 w 6894956"/>
              <a:gd name="connsiteY1034" fmla="*/ 3795074 h 6198690"/>
              <a:gd name="connsiteX1035" fmla="*/ 5826329 w 6894956"/>
              <a:gd name="connsiteY1035" fmla="*/ 3754020 h 6198690"/>
              <a:gd name="connsiteX1036" fmla="*/ 5775102 w 6894956"/>
              <a:gd name="connsiteY1036" fmla="*/ 3751843 h 6198690"/>
              <a:gd name="connsiteX1037" fmla="*/ 5731260 w 6894956"/>
              <a:gd name="connsiteY1037" fmla="*/ 3710065 h 6198690"/>
              <a:gd name="connsiteX1038" fmla="*/ 5686450 w 6894956"/>
              <a:gd name="connsiteY1038" fmla="*/ 3691053 h 6198690"/>
              <a:gd name="connsiteX1039" fmla="*/ 5627382 w 6894956"/>
              <a:gd name="connsiteY1039" fmla="*/ 3705649 h 6198690"/>
              <a:gd name="connsiteX1040" fmla="*/ 5561227 w 6894956"/>
              <a:gd name="connsiteY1040" fmla="*/ 3685729 h 6198690"/>
              <a:gd name="connsiteX1041" fmla="*/ 5526375 w 6894956"/>
              <a:gd name="connsiteY1041" fmla="*/ 3667143 h 6198690"/>
              <a:gd name="connsiteX1042" fmla="*/ 5482264 w 6894956"/>
              <a:gd name="connsiteY1042" fmla="*/ 3665267 h 6198690"/>
              <a:gd name="connsiteX1043" fmla="*/ 5464521 w 6894956"/>
              <a:gd name="connsiteY1043" fmla="*/ 3646694 h 6198690"/>
              <a:gd name="connsiteX1044" fmla="*/ 5437697 w 6894956"/>
              <a:gd name="connsiteY1044" fmla="*/ 3640564 h 6198690"/>
              <a:gd name="connsiteX1045" fmla="*/ 5411599 w 6894956"/>
              <a:gd name="connsiteY1045" fmla="*/ 3650860 h 6198690"/>
              <a:gd name="connsiteX1046" fmla="*/ 5385502 w 6894956"/>
              <a:gd name="connsiteY1046" fmla="*/ 3661156 h 6198690"/>
              <a:gd name="connsiteX1047" fmla="*/ 5435429 w 6894956"/>
              <a:gd name="connsiteY1047" fmla="*/ 3693927 h 6198690"/>
              <a:gd name="connsiteX1048" fmla="*/ 5485538 w 6894956"/>
              <a:gd name="connsiteY1048" fmla="*/ 3722429 h 6198690"/>
              <a:gd name="connsiteX1049" fmla="*/ 5533876 w 6894956"/>
              <a:gd name="connsiteY1049" fmla="*/ 3742304 h 6198690"/>
              <a:gd name="connsiteX1050" fmla="*/ 5568499 w 6894956"/>
              <a:gd name="connsiteY1050" fmla="*/ 3782978 h 6198690"/>
              <a:gd name="connsiteX1051" fmla="*/ 5642493 w 6894956"/>
              <a:gd name="connsiteY1051" fmla="*/ 3786123 h 6198690"/>
              <a:gd name="connsiteX1052" fmla="*/ 5720536 w 6894956"/>
              <a:gd name="connsiteY1052" fmla="*/ 3878538 h 6198690"/>
              <a:gd name="connsiteX1053" fmla="*/ 5847533 w 6894956"/>
              <a:gd name="connsiteY1053" fmla="*/ 3925989 h 6198690"/>
              <a:gd name="connsiteX1054" fmla="*/ 5865277 w 6894956"/>
              <a:gd name="connsiteY1054" fmla="*/ 3978064 h 6198690"/>
              <a:gd name="connsiteX1055" fmla="*/ 5883022 w 6894956"/>
              <a:gd name="connsiteY1055" fmla="*/ 4030138 h 6198690"/>
              <a:gd name="connsiteX1056" fmla="*/ 5945633 w 6894956"/>
              <a:gd name="connsiteY1056" fmla="*/ 4032799 h 6198690"/>
              <a:gd name="connsiteX1057" fmla="*/ 5944907 w 6894956"/>
              <a:gd name="connsiteY1057" fmla="*/ 4049874 h 6198690"/>
              <a:gd name="connsiteX1058" fmla="*/ 5935524 w 6894956"/>
              <a:gd name="connsiteY1058" fmla="*/ 4069435 h 6198690"/>
              <a:gd name="connsiteX1059" fmla="*/ 5909789 w 6894956"/>
              <a:gd name="connsiteY1059" fmla="*/ 4071191 h 6198690"/>
              <a:gd name="connsiteX1060" fmla="*/ 5864977 w 6894956"/>
              <a:gd name="connsiteY1060" fmla="*/ 4052181 h 6198690"/>
              <a:gd name="connsiteX1061" fmla="*/ 5842650 w 6894956"/>
              <a:gd name="connsiteY1061" fmla="*/ 4057646 h 6198690"/>
              <a:gd name="connsiteX1062" fmla="*/ 5824409 w 6894956"/>
              <a:gd name="connsiteY1062" fmla="*/ 4067564 h 6198690"/>
              <a:gd name="connsiteX1063" fmla="*/ 5841484 w 6894956"/>
              <a:gd name="connsiteY1063" fmla="*/ 4068289 h 6198690"/>
              <a:gd name="connsiteX1064" fmla="*/ 5877970 w 6894956"/>
              <a:gd name="connsiteY1064" fmla="*/ 4115459 h 6198690"/>
              <a:gd name="connsiteX1065" fmla="*/ 5923721 w 6894956"/>
              <a:gd name="connsiteY1065" fmla="*/ 4145913 h 6198690"/>
              <a:gd name="connsiteX1066" fmla="*/ 5950001 w 6894956"/>
              <a:gd name="connsiteY1066" fmla="*/ 4164851 h 6198690"/>
              <a:gd name="connsiteX1067" fmla="*/ 5985363 w 6894956"/>
              <a:gd name="connsiteY1067" fmla="*/ 4171342 h 6198690"/>
              <a:gd name="connsiteX1068" fmla="*/ 6006437 w 6894956"/>
              <a:gd name="connsiteY1068" fmla="*/ 4212153 h 6198690"/>
              <a:gd name="connsiteX1069" fmla="*/ 6036821 w 6894956"/>
              <a:gd name="connsiteY1069" fmla="*/ 4218435 h 6198690"/>
              <a:gd name="connsiteX1070" fmla="*/ 6062390 w 6894956"/>
              <a:gd name="connsiteY1070" fmla="*/ 4237341 h 6198690"/>
              <a:gd name="connsiteX1071" fmla="*/ 6107925 w 6894956"/>
              <a:gd name="connsiteY1071" fmla="*/ 4239277 h 6198690"/>
              <a:gd name="connsiteX1072" fmla="*/ 6124034 w 6894956"/>
              <a:gd name="connsiteY1072" fmla="*/ 4262769 h 6198690"/>
              <a:gd name="connsiteX1073" fmla="*/ 6173084 w 6894956"/>
              <a:gd name="connsiteY1073" fmla="*/ 4282674 h 6198690"/>
              <a:gd name="connsiteX1074" fmla="*/ 6212688 w 6894956"/>
              <a:gd name="connsiteY1074" fmla="*/ 4323559 h 6198690"/>
              <a:gd name="connsiteX1075" fmla="*/ 6272834 w 6894956"/>
              <a:gd name="connsiteY1075" fmla="*/ 4367459 h 6198690"/>
              <a:gd name="connsiteX1076" fmla="*/ 6328350 w 6894956"/>
              <a:gd name="connsiteY1076" fmla="*/ 4419711 h 6198690"/>
              <a:gd name="connsiteX1077" fmla="*/ 6356006 w 6894956"/>
              <a:gd name="connsiteY1077" fmla="*/ 4423026 h 6198690"/>
              <a:gd name="connsiteX1078" fmla="*/ 6378849 w 6894956"/>
              <a:gd name="connsiteY1078" fmla="*/ 4438965 h 6198690"/>
              <a:gd name="connsiteX1079" fmla="*/ 6430896 w 6894956"/>
              <a:gd name="connsiteY1079" fmla="*/ 4455432 h 6198690"/>
              <a:gd name="connsiteX1080" fmla="*/ 6473677 w 6894956"/>
              <a:gd name="connsiteY1080" fmla="*/ 4488613 h 6198690"/>
              <a:gd name="connsiteX1081" fmla="*/ 6489150 w 6894956"/>
              <a:gd name="connsiteY1081" fmla="*/ 4493547 h 6198690"/>
              <a:gd name="connsiteX1082" fmla="*/ 6495721 w 6894956"/>
              <a:gd name="connsiteY1082" fmla="*/ 4506656 h 6198690"/>
              <a:gd name="connsiteX1083" fmla="*/ 6489303 w 6894956"/>
              <a:gd name="connsiteY1083" fmla="*/ 4523491 h 6198690"/>
              <a:gd name="connsiteX1084" fmla="*/ 6433109 w 6894956"/>
              <a:gd name="connsiteY1084" fmla="*/ 4503996 h 6198690"/>
              <a:gd name="connsiteX1085" fmla="*/ 6410173 w 6894956"/>
              <a:gd name="connsiteY1085" fmla="*/ 4490190 h 6198690"/>
              <a:gd name="connsiteX1086" fmla="*/ 6382606 w 6894956"/>
              <a:gd name="connsiteY1086" fmla="*/ 4484742 h 6198690"/>
              <a:gd name="connsiteX1087" fmla="*/ 6332347 w 6894956"/>
              <a:gd name="connsiteY1087" fmla="*/ 4459798 h 6198690"/>
              <a:gd name="connsiteX1088" fmla="*/ 6289596 w 6894956"/>
              <a:gd name="connsiteY1088" fmla="*/ 4459406 h 6198690"/>
              <a:gd name="connsiteX1089" fmla="*/ 6265010 w 6894956"/>
              <a:gd name="connsiteY1089" fmla="*/ 4434128 h 6198690"/>
              <a:gd name="connsiteX1090" fmla="*/ 6174870 w 6894956"/>
              <a:gd name="connsiteY1090" fmla="*/ 4416752 h 6198690"/>
              <a:gd name="connsiteX1091" fmla="*/ 6073640 w 6894956"/>
              <a:gd name="connsiteY1091" fmla="*/ 4378512 h 6198690"/>
              <a:gd name="connsiteX1092" fmla="*/ 6093986 w 6894956"/>
              <a:gd name="connsiteY1092" fmla="*/ 4395243 h 6198690"/>
              <a:gd name="connsiteX1093" fmla="*/ 6121769 w 6894956"/>
              <a:gd name="connsiteY1093" fmla="*/ 4402331 h 6198690"/>
              <a:gd name="connsiteX1094" fmla="*/ 6145290 w 6894956"/>
              <a:gd name="connsiteY1094" fmla="*/ 4417966 h 6198690"/>
              <a:gd name="connsiteX1095" fmla="*/ 6185200 w 6894956"/>
              <a:gd name="connsiteY1095" fmla="*/ 4440704 h 6198690"/>
              <a:gd name="connsiteX1096" fmla="*/ 6197335 w 6894956"/>
              <a:gd name="connsiteY1096" fmla="*/ 4463477 h 6198690"/>
              <a:gd name="connsiteX1097" fmla="*/ 6196653 w 6894956"/>
              <a:gd name="connsiteY1097" fmla="*/ 4486267 h 6198690"/>
              <a:gd name="connsiteX1098" fmla="*/ 6104748 w 6894956"/>
              <a:gd name="connsiteY1098" fmla="*/ 4456475 h 6198690"/>
              <a:gd name="connsiteX1099" fmla="*/ 6008537 w 6894956"/>
              <a:gd name="connsiteY1099" fmla="*/ 4401053 h 6198690"/>
              <a:gd name="connsiteX1100" fmla="*/ 6008545 w 6894956"/>
              <a:gd name="connsiteY1100" fmla="*/ 4406747 h 6198690"/>
              <a:gd name="connsiteX1101" fmla="*/ 5985773 w 6894956"/>
              <a:gd name="connsiteY1101" fmla="*/ 4420309 h 6198690"/>
              <a:gd name="connsiteX1102" fmla="*/ 5962975 w 6894956"/>
              <a:gd name="connsiteY1102" fmla="*/ 4412504 h 6198690"/>
              <a:gd name="connsiteX1103" fmla="*/ 5829043 w 6894956"/>
              <a:gd name="connsiteY1103" fmla="*/ 4374221 h 6198690"/>
              <a:gd name="connsiteX1104" fmla="*/ 5695100 w 6894956"/>
              <a:gd name="connsiteY1104" fmla="*/ 4327393 h 6198690"/>
              <a:gd name="connsiteX1105" fmla="*/ 5678724 w 6894956"/>
              <a:gd name="connsiteY1105" fmla="*/ 4329551 h 6198690"/>
              <a:gd name="connsiteX1106" fmla="*/ 5666593 w 6894956"/>
              <a:gd name="connsiteY1106" fmla="*/ 4310338 h 6198690"/>
              <a:gd name="connsiteX1107" fmla="*/ 5650925 w 6894956"/>
              <a:gd name="connsiteY1107" fmla="*/ 4308933 h 6198690"/>
              <a:gd name="connsiteX1108" fmla="*/ 5643812 w 6894956"/>
              <a:gd name="connsiteY1108" fmla="*/ 4316063 h 6198690"/>
              <a:gd name="connsiteX1109" fmla="*/ 5610318 w 6894956"/>
              <a:gd name="connsiteY1109" fmla="*/ 4298304 h 6198690"/>
              <a:gd name="connsiteX1110" fmla="*/ 5581114 w 6894956"/>
              <a:gd name="connsiteY1110" fmla="*/ 4293358 h 6198690"/>
              <a:gd name="connsiteX1111" fmla="*/ 5615341 w 6894956"/>
              <a:gd name="connsiteY1111" fmla="*/ 4327495 h 6198690"/>
              <a:gd name="connsiteX1112" fmla="*/ 5632447 w 6894956"/>
              <a:gd name="connsiteY1112" fmla="*/ 4338868 h 6198690"/>
              <a:gd name="connsiteX1113" fmla="*/ 5649530 w 6894956"/>
              <a:gd name="connsiteY1113" fmla="*/ 4333150 h 6198690"/>
              <a:gd name="connsiteX1114" fmla="*/ 5673057 w 6894956"/>
              <a:gd name="connsiteY1114" fmla="*/ 4352347 h 6198690"/>
              <a:gd name="connsiteX1115" fmla="*/ 5700848 w 6894956"/>
              <a:gd name="connsiteY1115" fmla="*/ 4367266 h 6198690"/>
              <a:gd name="connsiteX1116" fmla="*/ 5803456 w 6894956"/>
              <a:gd name="connsiteY1116" fmla="*/ 4412711 h 6198690"/>
              <a:gd name="connsiteX1117" fmla="*/ 5831986 w 6894956"/>
              <a:gd name="connsiteY1117" fmla="*/ 4446855 h 6198690"/>
              <a:gd name="connsiteX1118" fmla="*/ 5851944 w 6894956"/>
              <a:gd name="connsiteY1118" fmla="*/ 4461075 h 6198690"/>
              <a:gd name="connsiteX1119" fmla="*/ 5871881 w 6894956"/>
              <a:gd name="connsiteY1119" fmla="*/ 4458199 h 6198690"/>
              <a:gd name="connsiteX1120" fmla="*/ 5917486 w 6894956"/>
              <a:gd name="connsiteY1120" fmla="*/ 4480928 h 6198690"/>
              <a:gd name="connsiteX1121" fmla="*/ 5965935 w 6894956"/>
              <a:gd name="connsiteY1121" fmla="*/ 4497958 h 6198690"/>
              <a:gd name="connsiteX1122" fmla="*/ 6014382 w 6894956"/>
              <a:gd name="connsiteY1122" fmla="*/ 4514986 h 6198690"/>
              <a:gd name="connsiteX1123" fmla="*/ 6077144 w 6894956"/>
              <a:gd name="connsiteY1123" fmla="*/ 4588969 h 6198690"/>
              <a:gd name="connsiteX1124" fmla="*/ 6044413 w 6894956"/>
              <a:gd name="connsiteY1124" fmla="*/ 4610375 h 6198690"/>
              <a:gd name="connsiteX1125" fmla="*/ 6020173 w 6894956"/>
              <a:gd name="connsiteY1125" fmla="*/ 4589042 h 6198690"/>
              <a:gd name="connsiteX1126" fmla="*/ 5983855 w 6894956"/>
              <a:gd name="connsiteY1126" fmla="*/ 4588376 h 6198690"/>
              <a:gd name="connsiteX1127" fmla="*/ 5951800 w 6894956"/>
              <a:gd name="connsiteY1127" fmla="*/ 4583433 h 6198690"/>
              <a:gd name="connsiteX1128" fmla="*/ 5878407 w 6894956"/>
              <a:gd name="connsiteY1128" fmla="*/ 4550058 h 6198690"/>
              <a:gd name="connsiteX1129" fmla="*/ 5809314 w 6894956"/>
              <a:gd name="connsiteY1129" fmla="*/ 4538040 h 6198690"/>
              <a:gd name="connsiteX1130" fmla="*/ 5701011 w 6894956"/>
              <a:gd name="connsiteY1130" fmla="*/ 4492602 h 6198690"/>
              <a:gd name="connsiteX1131" fmla="*/ 5655457 w 6894956"/>
              <a:gd name="connsiteY1131" fmla="*/ 4511176 h 6198690"/>
              <a:gd name="connsiteX1132" fmla="*/ 5609850 w 6894956"/>
              <a:gd name="connsiteY1132" fmla="*/ 4487022 h 6198690"/>
              <a:gd name="connsiteX1133" fmla="*/ 5537178 w 6894956"/>
              <a:gd name="connsiteY1133" fmla="*/ 4461477 h 6198690"/>
              <a:gd name="connsiteX1134" fmla="*/ 5473030 w 6894956"/>
              <a:gd name="connsiteY1134" fmla="*/ 4418834 h 6198690"/>
              <a:gd name="connsiteX1135" fmla="*/ 5427475 w 6894956"/>
              <a:gd name="connsiteY1135" fmla="*/ 4435983 h 6198690"/>
              <a:gd name="connsiteX1136" fmla="*/ 5398939 w 6894956"/>
              <a:gd name="connsiteY1136" fmla="*/ 4396141 h 6198690"/>
              <a:gd name="connsiteX1137" fmla="*/ 5336270 w 6894956"/>
              <a:gd name="connsiteY1137" fmla="*/ 4396220 h 6198690"/>
              <a:gd name="connsiteX1138" fmla="*/ 5303494 w 6894956"/>
              <a:gd name="connsiteY1138" fmla="*/ 4381308 h 6198690"/>
              <a:gd name="connsiteX1139" fmla="*/ 5279257 w 6894956"/>
              <a:gd name="connsiteY1139" fmla="*/ 4362111 h 6198690"/>
              <a:gd name="connsiteX1140" fmla="*/ 5254329 w 6894956"/>
              <a:gd name="connsiteY1140" fmla="*/ 4360719 h 6198690"/>
              <a:gd name="connsiteX1141" fmla="*/ 5233685 w 6894956"/>
              <a:gd name="connsiteY1141" fmla="*/ 4367867 h 6198690"/>
              <a:gd name="connsiteX1142" fmla="*/ 5227290 w 6894956"/>
              <a:gd name="connsiteY1142" fmla="*/ 4378558 h 6198690"/>
              <a:gd name="connsiteX1143" fmla="*/ 5233707 w 6894956"/>
              <a:gd name="connsiteY1143" fmla="*/ 4384958 h 6198690"/>
              <a:gd name="connsiteX1144" fmla="*/ 5276443 w 6894956"/>
              <a:gd name="connsiteY1144" fmla="*/ 4390603 h 6198690"/>
              <a:gd name="connsiteX1145" fmla="*/ 5302132 w 6894956"/>
              <a:gd name="connsiteY1145" fmla="*/ 4430447 h 6198690"/>
              <a:gd name="connsiteX1146" fmla="*/ 5387588 w 6894956"/>
              <a:gd name="connsiteY1146" fmla="*/ 4430338 h 6198690"/>
              <a:gd name="connsiteX1147" fmla="*/ 5387596 w 6894956"/>
              <a:gd name="connsiteY1147" fmla="*/ 4436033 h 6198690"/>
              <a:gd name="connsiteX1148" fmla="*/ 5407544 w 6894956"/>
              <a:gd name="connsiteY1148" fmla="*/ 4442419 h 6198690"/>
              <a:gd name="connsiteX1149" fmla="*/ 5427475 w 6894956"/>
              <a:gd name="connsiteY1149" fmla="*/ 4435983 h 6198690"/>
              <a:gd name="connsiteX1150" fmla="*/ 5475237 w 6894956"/>
              <a:gd name="connsiteY1150" fmla="*/ 4472954 h 6198690"/>
              <a:gd name="connsiteX1151" fmla="*/ 5518725 w 6894956"/>
              <a:gd name="connsiteY1151" fmla="*/ 4509928 h 6198690"/>
              <a:gd name="connsiteX1152" fmla="*/ 5557873 w 6894956"/>
              <a:gd name="connsiteY1152" fmla="*/ 4494210 h 6198690"/>
              <a:gd name="connsiteX1153" fmla="*/ 5592823 w 6894956"/>
              <a:gd name="connsiteY1153" fmla="*/ 4538319 h 6198690"/>
              <a:gd name="connsiteX1154" fmla="*/ 5676182 w 6894956"/>
              <a:gd name="connsiteY1154" fmla="*/ 4567409 h 6198690"/>
              <a:gd name="connsiteX1155" fmla="*/ 5763818 w 6894956"/>
              <a:gd name="connsiteY1155" fmla="*/ 4600767 h 6198690"/>
              <a:gd name="connsiteX1156" fmla="*/ 5765264 w 6894956"/>
              <a:gd name="connsiteY1156" fmla="*/ 4617145 h 6198690"/>
              <a:gd name="connsiteX1157" fmla="*/ 5758158 w 6894956"/>
              <a:gd name="connsiteY1157" fmla="*/ 4629259 h 6198690"/>
              <a:gd name="connsiteX1158" fmla="*/ 5702621 w 6894956"/>
              <a:gd name="connsiteY1158" fmla="*/ 4637164 h 6198690"/>
              <a:gd name="connsiteX1159" fmla="*/ 5655580 w 6894956"/>
              <a:gd name="connsiteY1159" fmla="*/ 4606604 h 6198690"/>
              <a:gd name="connsiteX1160" fmla="*/ 5550851 w 6894956"/>
              <a:gd name="connsiteY1160" fmla="*/ 4572555 h 6198690"/>
              <a:gd name="connsiteX1161" fmla="*/ 5450395 w 6894956"/>
              <a:gd name="connsiteY1161" fmla="*/ 4538500 h 6198690"/>
              <a:gd name="connsiteX1162" fmla="*/ 5436157 w 6894956"/>
              <a:gd name="connsiteY1162" fmla="*/ 4541369 h 6198690"/>
              <a:gd name="connsiteX1163" fmla="*/ 5421897 w 6894956"/>
              <a:gd name="connsiteY1163" fmla="*/ 4527145 h 6198690"/>
              <a:gd name="connsiteX1164" fmla="*/ 5405508 w 6894956"/>
              <a:gd name="connsiteY1164" fmla="*/ 4521469 h 6198690"/>
              <a:gd name="connsiteX1165" fmla="*/ 5393417 w 6894956"/>
              <a:gd name="connsiteY1165" fmla="*/ 4532879 h 6198690"/>
              <a:gd name="connsiteX1166" fmla="*/ 5364903 w 6894956"/>
              <a:gd name="connsiteY1166" fmla="*/ 4509414 h 6198690"/>
              <a:gd name="connsiteX1167" fmla="*/ 5336402 w 6894956"/>
              <a:gd name="connsiteY1167" fmla="*/ 4498768 h 6198690"/>
              <a:gd name="connsiteX1168" fmla="*/ 5296494 w 6894956"/>
              <a:gd name="connsiteY1168" fmla="*/ 4476031 h 6198690"/>
              <a:gd name="connsiteX1169" fmla="*/ 5263748 w 6894956"/>
              <a:gd name="connsiteY1169" fmla="*/ 4486043 h 6198690"/>
              <a:gd name="connsiteX1170" fmla="*/ 5239516 w 6894956"/>
              <a:gd name="connsiteY1170" fmla="*/ 4470408 h 6198690"/>
              <a:gd name="connsiteX1171" fmla="*/ 5243885 w 6894956"/>
              <a:gd name="connsiteY1171" fmla="*/ 4546603 h 6198690"/>
              <a:gd name="connsiteX1172" fmla="*/ 5222615 w 6894956"/>
              <a:gd name="connsiteY1172" fmla="*/ 4618555 h 6198690"/>
              <a:gd name="connsiteX1173" fmla="*/ 5187736 w 6894956"/>
              <a:gd name="connsiteY1173" fmla="*/ 4631419 h 6198690"/>
              <a:gd name="connsiteX1174" fmla="*/ 5165644 w 6894956"/>
              <a:gd name="connsiteY1174" fmla="*/ 4618628 h 6198690"/>
              <a:gd name="connsiteX1175" fmla="*/ 5151395 w 6894956"/>
              <a:gd name="connsiteY1175" fmla="*/ 4613662 h 6198690"/>
              <a:gd name="connsiteX1176" fmla="*/ 5137151 w 6894956"/>
              <a:gd name="connsiteY1176" fmla="*/ 4612969 h 6198690"/>
              <a:gd name="connsiteX1177" fmla="*/ 5148566 w 6894956"/>
              <a:gd name="connsiteY1177" fmla="*/ 4630044 h 6198690"/>
              <a:gd name="connsiteX1178" fmla="*/ 5205633 w 6894956"/>
              <a:gd name="connsiteY1178" fmla="*/ 4704035 h 6198690"/>
              <a:gd name="connsiteX1179" fmla="*/ 5245528 w 6894956"/>
              <a:gd name="connsiteY1179" fmla="*/ 4715378 h 6198690"/>
              <a:gd name="connsiteX1180" fmla="*/ 5261903 w 6894956"/>
              <a:gd name="connsiteY1180" fmla="*/ 4712506 h 6198690"/>
              <a:gd name="connsiteX1181" fmla="*/ 5274029 w 6894956"/>
              <a:gd name="connsiteY1181" fmla="*/ 4726735 h 6198690"/>
              <a:gd name="connsiteX1182" fmla="*/ 5287561 w 6894956"/>
              <a:gd name="connsiteY1182" fmla="*/ 4728140 h 6198690"/>
              <a:gd name="connsiteX1183" fmla="*/ 5296810 w 6894956"/>
              <a:gd name="connsiteY1183" fmla="*/ 4721007 h 6198690"/>
              <a:gd name="connsiteX1184" fmla="*/ 5353839 w 6894956"/>
              <a:gd name="connsiteY1184" fmla="*/ 4766511 h 6198690"/>
              <a:gd name="connsiteX1185" fmla="*/ 5410870 w 6894956"/>
              <a:gd name="connsiteY1185" fmla="*/ 4812015 h 6198690"/>
              <a:gd name="connsiteX1186" fmla="*/ 5484262 w 6894956"/>
              <a:gd name="connsiteY1186" fmla="*/ 4844679 h 6198690"/>
              <a:gd name="connsiteX1187" fmla="*/ 5536323 w 6894956"/>
              <a:gd name="connsiteY1187" fmla="*/ 4903008 h 6198690"/>
              <a:gd name="connsiteX1188" fmla="*/ 5564801 w 6894956"/>
              <a:gd name="connsiteY1188" fmla="*/ 4897273 h 6198690"/>
              <a:gd name="connsiteX1189" fmla="*/ 5589730 w 6894956"/>
              <a:gd name="connsiteY1189" fmla="*/ 4900089 h 6198690"/>
              <a:gd name="connsiteX1190" fmla="*/ 5610407 w 6894956"/>
              <a:gd name="connsiteY1190" fmla="*/ 4920003 h 6198690"/>
              <a:gd name="connsiteX1191" fmla="*/ 5621845 w 6894956"/>
              <a:gd name="connsiteY1191" fmla="*/ 4954171 h 6198690"/>
              <a:gd name="connsiteX1192" fmla="*/ 5589828 w 6894956"/>
              <a:gd name="connsiteY1192" fmla="*/ 4976288 h 6198690"/>
              <a:gd name="connsiteX1193" fmla="*/ 5553487 w 6894956"/>
              <a:gd name="connsiteY1193" fmla="*/ 4959955 h 6198690"/>
              <a:gd name="connsiteX1194" fmla="*/ 5500024 w 6894956"/>
              <a:gd name="connsiteY1194" fmla="*/ 4919432 h 6198690"/>
              <a:gd name="connsiteX1195" fmla="*/ 5433782 w 6894956"/>
              <a:gd name="connsiteY1195" fmla="*/ 4908837 h 6198690"/>
              <a:gd name="connsiteX1196" fmla="*/ 5353279 w 6894956"/>
              <a:gd name="connsiteY1196" fmla="*/ 4885440 h 6198690"/>
              <a:gd name="connsiteX1197" fmla="*/ 5268478 w 6894956"/>
              <a:gd name="connsiteY1197" fmla="*/ 4840684 h 6198690"/>
              <a:gd name="connsiteX1198" fmla="*/ 5247123 w 6894956"/>
              <a:gd name="connsiteY1198" fmla="*/ 4848544 h 6198690"/>
              <a:gd name="connsiteX1199" fmla="*/ 5234288 w 6894956"/>
              <a:gd name="connsiteY1199" fmla="*/ 4835031 h 6198690"/>
              <a:gd name="connsiteX1200" fmla="*/ 5189428 w 6894956"/>
              <a:gd name="connsiteY1200" fmla="*/ 4838649 h 6198690"/>
              <a:gd name="connsiteX1201" fmla="*/ 5148867 w 6894956"/>
              <a:gd name="connsiteY1201" fmla="*/ 4863627 h 6198690"/>
              <a:gd name="connsiteX1202" fmla="*/ 5031999 w 6894956"/>
              <a:gd name="connsiteY1202" fmla="*/ 4803246 h 6198690"/>
              <a:gd name="connsiteX1203" fmla="*/ 4991161 w 6894956"/>
              <a:gd name="connsiteY1203" fmla="*/ 4785827 h 6198690"/>
              <a:gd name="connsiteX1204" fmla="*/ 4979698 w 6894956"/>
              <a:gd name="connsiteY1204" fmla="*/ 4782056 h 6198690"/>
              <a:gd name="connsiteX1205" fmla="*/ 4978201 w 6894956"/>
              <a:gd name="connsiteY1205" fmla="*/ 4791969 h 6198690"/>
              <a:gd name="connsiteX1206" fmla="*/ 4986364 w 6894956"/>
              <a:gd name="connsiteY1206" fmla="*/ 4819454 h 6198690"/>
              <a:gd name="connsiteX1207" fmla="*/ 4985002 w 6894956"/>
              <a:gd name="connsiteY1207" fmla="*/ 4847664 h 6198690"/>
              <a:gd name="connsiteX1208" fmla="*/ 4985416 w 6894956"/>
              <a:gd name="connsiteY1208" fmla="*/ 4867800 h 6198690"/>
              <a:gd name="connsiteX1209" fmla="*/ 4995052 w 6894956"/>
              <a:gd name="connsiteY1209" fmla="*/ 4869522 h 6198690"/>
              <a:gd name="connsiteX1210" fmla="*/ 5023480 w 6894956"/>
              <a:gd name="connsiteY1210" fmla="*/ 4823908 h 6198690"/>
              <a:gd name="connsiteX1211" fmla="*/ 5074791 w 6894956"/>
              <a:gd name="connsiteY1211" fmla="*/ 4852327 h 6198690"/>
              <a:gd name="connsiteX1212" fmla="*/ 5063469 w 6894956"/>
              <a:gd name="connsiteY1212" fmla="*/ 4909312 h 6198690"/>
              <a:gd name="connsiteX1213" fmla="*/ 5037811 w 6894956"/>
              <a:gd name="connsiteY1213" fmla="*/ 4892968 h 6198690"/>
              <a:gd name="connsiteX1214" fmla="*/ 5012160 w 6894956"/>
              <a:gd name="connsiteY1214" fmla="*/ 4880893 h 6198690"/>
              <a:gd name="connsiteX1215" fmla="*/ 4995096 w 6894956"/>
              <a:gd name="connsiteY1215" fmla="*/ 4903704 h 6198690"/>
              <a:gd name="connsiteX1216" fmla="*/ 4978027 w 6894956"/>
              <a:gd name="connsiteY1216" fmla="*/ 4920818 h 6198690"/>
              <a:gd name="connsiteX1217" fmla="*/ 4968484 w 6894956"/>
              <a:gd name="connsiteY1217" fmla="*/ 4917989 h 6198690"/>
              <a:gd name="connsiteX1218" fmla="*/ 4952703 w 6894956"/>
              <a:gd name="connsiteY1218" fmla="*/ 4926783 h 6198690"/>
              <a:gd name="connsiteX1219" fmla="*/ 4946578 w 6894956"/>
              <a:gd name="connsiteY1219" fmla="*/ 4911494 h 6198690"/>
              <a:gd name="connsiteX1220" fmla="*/ 4944544 w 6894956"/>
              <a:gd name="connsiteY1220" fmla="*/ 4910891 h 6198690"/>
              <a:gd name="connsiteX1221" fmla="*/ 4915323 w 6894956"/>
              <a:gd name="connsiteY1221" fmla="*/ 4892414 h 6198690"/>
              <a:gd name="connsiteX1222" fmla="*/ 4912508 w 6894956"/>
              <a:gd name="connsiteY1222" fmla="*/ 4920190 h 6198690"/>
              <a:gd name="connsiteX1223" fmla="*/ 4909691 w 6894956"/>
              <a:gd name="connsiteY1223" fmla="*/ 4943694 h 6198690"/>
              <a:gd name="connsiteX1224" fmla="*/ 4872644 w 6894956"/>
              <a:gd name="connsiteY1224" fmla="*/ 4931636 h 6198690"/>
              <a:gd name="connsiteX1225" fmla="*/ 4835572 w 6894956"/>
              <a:gd name="connsiteY1225" fmla="*/ 4898213 h 6198690"/>
              <a:gd name="connsiteX1226" fmla="*/ 4804227 w 6894956"/>
              <a:gd name="connsiteY1226" fmla="*/ 4891131 h 6198690"/>
              <a:gd name="connsiteX1227" fmla="*/ 4789965 w 6894956"/>
              <a:gd name="connsiteY1227" fmla="*/ 4875482 h 6198690"/>
              <a:gd name="connsiteX1228" fmla="*/ 4779264 w 6894956"/>
              <a:gd name="connsiteY1228" fmla="*/ 4867859 h 6198690"/>
              <a:gd name="connsiteX1229" fmla="*/ 4779165 w 6894956"/>
              <a:gd name="connsiteY1229" fmla="*/ 4867823 h 6198690"/>
              <a:gd name="connsiteX1230" fmla="*/ 4777418 w 6894956"/>
              <a:gd name="connsiteY1230" fmla="*/ 4866545 h 6198690"/>
              <a:gd name="connsiteX1231" fmla="*/ 4750049 w 6894956"/>
              <a:gd name="connsiteY1231" fmla="*/ 4847049 h 6198690"/>
              <a:gd name="connsiteX1232" fmla="*/ 4698774 w 6894956"/>
              <a:gd name="connsiteY1232" fmla="*/ 4847115 h 6198690"/>
              <a:gd name="connsiteX1233" fmla="*/ 4715887 w 6894956"/>
              <a:gd name="connsiteY1233" fmla="*/ 4864184 h 6198690"/>
              <a:gd name="connsiteX1234" fmla="*/ 4761492 w 6894956"/>
              <a:gd name="connsiteY1234" fmla="*/ 4886914 h 6198690"/>
              <a:gd name="connsiteX1235" fmla="*/ 4774327 w 6894956"/>
              <a:gd name="connsiteY1235" fmla="*/ 4898291 h 6198690"/>
              <a:gd name="connsiteX1236" fmla="*/ 4778613 w 6894956"/>
              <a:gd name="connsiteY1236" fmla="*/ 4909680 h 6198690"/>
              <a:gd name="connsiteX1237" fmla="*/ 4763652 w 6894956"/>
              <a:gd name="connsiteY1237" fmla="*/ 4904003 h 6198690"/>
              <a:gd name="connsiteX1238" fmla="*/ 4744417 w 6894956"/>
              <a:gd name="connsiteY1238" fmla="*/ 4898329 h 6198690"/>
              <a:gd name="connsiteX1239" fmla="*/ 4687416 w 6894956"/>
              <a:gd name="connsiteY1239" fmla="*/ 4875615 h 6198690"/>
              <a:gd name="connsiteX1240" fmla="*/ 4630415 w 6894956"/>
              <a:gd name="connsiteY1240" fmla="*/ 4852899 h 6198690"/>
              <a:gd name="connsiteX1241" fmla="*/ 4590506 w 6894956"/>
              <a:gd name="connsiteY1241" fmla="*/ 4830164 h 6198690"/>
              <a:gd name="connsiteX1242" fmla="*/ 4544915 w 6894956"/>
              <a:gd name="connsiteY1242" fmla="*/ 4818828 h 6198690"/>
              <a:gd name="connsiteX1243" fmla="*/ 4591960 w 6894956"/>
              <a:gd name="connsiteY1243" fmla="*/ 4852951 h 6198690"/>
              <a:gd name="connsiteX1244" fmla="*/ 4647529 w 6894956"/>
              <a:gd name="connsiteY1244" fmla="*/ 4869969 h 6198690"/>
              <a:gd name="connsiteX1245" fmla="*/ 4630496 w 6894956"/>
              <a:gd name="connsiteY1245" fmla="*/ 4915569 h 6198690"/>
              <a:gd name="connsiteX1246" fmla="*/ 4567813 w 6894956"/>
              <a:gd name="connsiteY1246" fmla="*/ 4904255 h 6198690"/>
              <a:gd name="connsiteX1247" fmla="*/ 4573548 w 6894956"/>
              <a:gd name="connsiteY1247" fmla="*/ 4932734 h 6198690"/>
              <a:gd name="connsiteX1248" fmla="*/ 4539402 w 6894956"/>
              <a:gd name="connsiteY1248" fmla="*/ 4961263 h 6198690"/>
              <a:gd name="connsiteX1249" fmla="*/ 4453908 w 6894956"/>
              <a:gd name="connsiteY1249" fmla="*/ 4932888 h 6198690"/>
              <a:gd name="connsiteX1250" fmla="*/ 4380485 w 6894956"/>
              <a:gd name="connsiteY1250" fmla="*/ 4877435 h 6198690"/>
              <a:gd name="connsiteX1251" fmla="*/ 4311349 w 6894956"/>
              <a:gd name="connsiteY1251" fmla="*/ 4830523 h 6198690"/>
              <a:gd name="connsiteX1252" fmla="*/ 4311334 w 6894956"/>
              <a:gd name="connsiteY1252" fmla="*/ 4819129 h 6198690"/>
              <a:gd name="connsiteX1253" fmla="*/ 4294243 w 6894956"/>
              <a:gd name="connsiteY1253" fmla="*/ 4819151 h 6198690"/>
              <a:gd name="connsiteX1254" fmla="*/ 4237228 w 6894956"/>
              <a:gd name="connsiteY1254" fmla="*/ 4785040 h 6198690"/>
              <a:gd name="connsiteX1255" fmla="*/ 4173098 w 6894956"/>
              <a:gd name="connsiteY1255" fmla="*/ 4756639 h 6198690"/>
              <a:gd name="connsiteX1256" fmla="*/ 4100423 w 6894956"/>
              <a:gd name="connsiteY1256" fmla="*/ 4728247 h 6198690"/>
              <a:gd name="connsiteX1257" fmla="*/ 4076283 w 6894956"/>
              <a:gd name="connsiteY1257" fmla="*/ 4715281 h 6198690"/>
              <a:gd name="connsiteX1258" fmla="*/ 4055406 w 6894956"/>
              <a:gd name="connsiteY1258" fmla="*/ 4704800 h 6198690"/>
              <a:gd name="connsiteX1259" fmla="*/ 4055217 w 6894956"/>
              <a:gd name="connsiteY1259" fmla="*/ 4722063 h 6198690"/>
              <a:gd name="connsiteX1260" fmla="*/ 4078641 w 6894956"/>
              <a:gd name="connsiteY1260" fmla="*/ 4747603 h 6198690"/>
              <a:gd name="connsiteX1261" fmla="*/ 4027788 w 6894956"/>
              <a:gd name="connsiteY1261" fmla="*/ 4773909 h 6198690"/>
              <a:gd name="connsiteX1262" fmla="*/ 4013153 w 6894956"/>
              <a:gd name="connsiteY1262" fmla="*/ 4721406 h 6198690"/>
              <a:gd name="connsiteX1263" fmla="*/ 3987605 w 6894956"/>
              <a:gd name="connsiteY1263" fmla="*/ 4691300 h 6198690"/>
              <a:gd name="connsiteX1264" fmla="*/ 3976543 w 6894956"/>
              <a:gd name="connsiteY1264" fmla="*/ 4709549 h 6198690"/>
              <a:gd name="connsiteX1265" fmla="*/ 3971391 w 6894956"/>
              <a:gd name="connsiteY1265" fmla="*/ 4729050 h 6198690"/>
              <a:gd name="connsiteX1266" fmla="*/ 3999141 w 6894956"/>
              <a:gd name="connsiteY1266" fmla="*/ 4792559 h 6198690"/>
              <a:gd name="connsiteX1267" fmla="*/ 4000133 w 6894956"/>
              <a:gd name="connsiteY1267" fmla="*/ 4846297 h 6198690"/>
              <a:gd name="connsiteX1268" fmla="*/ 4016226 w 6894956"/>
              <a:gd name="connsiteY1268" fmla="*/ 4891902 h 6198690"/>
              <a:gd name="connsiteX1269" fmla="*/ 4013335 w 6894956"/>
              <a:gd name="connsiteY1269" fmla="*/ 4939672 h 6198690"/>
              <a:gd name="connsiteX1270" fmla="*/ 4038755 w 6894956"/>
              <a:gd name="connsiteY1270" fmla="*/ 4999602 h 6198690"/>
              <a:gd name="connsiteX1271" fmla="*/ 4059510 w 6894956"/>
              <a:gd name="connsiteY1271" fmla="*/ 5052369 h 6198690"/>
              <a:gd name="connsiteX1272" fmla="*/ 4032238 w 6894956"/>
              <a:gd name="connsiteY1272" fmla="*/ 5071825 h 6198690"/>
              <a:gd name="connsiteX1273" fmla="*/ 4036855 w 6894956"/>
              <a:gd name="connsiteY1273" fmla="*/ 5101108 h 6198690"/>
              <a:gd name="connsiteX1274" fmla="*/ 4039289 w 6894956"/>
              <a:gd name="connsiteY1274" fmla="*/ 5167501 h 6198690"/>
              <a:gd name="connsiteX1275" fmla="*/ 4018527 w 6894956"/>
              <a:gd name="connsiteY1275" fmla="*/ 5187818 h 6198690"/>
              <a:gd name="connsiteX1276" fmla="*/ 4002676 w 6894956"/>
              <a:gd name="connsiteY1276" fmla="*/ 5192189 h 6198690"/>
              <a:gd name="connsiteX1277" fmla="*/ 3986995 w 6894956"/>
              <a:gd name="connsiteY1277" fmla="*/ 5181152 h 6198690"/>
              <a:gd name="connsiteX1278" fmla="*/ 3974955 w 6894956"/>
              <a:gd name="connsiteY1278" fmla="*/ 5126110 h 6198690"/>
              <a:gd name="connsiteX1279" fmla="*/ 3948927 w 6894956"/>
              <a:gd name="connsiteY1279" fmla="*/ 5049581 h 6198690"/>
              <a:gd name="connsiteX1280" fmla="*/ 3952485 w 6894956"/>
              <a:gd name="connsiteY1280" fmla="*/ 5013275 h 6198690"/>
              <a:gd name="connsiteX1281" fmla="*/ 3990500 w 6894956"/>
              <a:gd name="connsiteY1281" fmla="*/ 4986828 h 6198690"/>
              <a:gd name="connsiteX1282" fmla="*/ 3975139 w 6894956"/>
              <a:gd name="connsiteY1282" fmla="*/ 4964538 h 6198690"/>
              <a:gd name="connsiteX1283" fmla="*/ 3960046 w 6894956"/>
              <a:gd name="connsiteY1283" fmla="*/ 4899585 h 6198690"/>
              <a:gd name="connsiteX1284" fmla="*/ 3940949 w 6894956"/>
              <a:gd name="connsiteY1284" fmla="*/ 4912018 h 6198690"/>
              <a:gd name="connsiteX1285" fmla="*/ 3944507 w 6894956"/>
              <a:gd name="connsiteY1285" fmla="*/ 4875712 h 6198690"/>
              <a:gd name="connsiteX1286" fmla="*/ 3910315 w 6894956"/>
              <a:gd name="connsiteY1286" fmla="*/ 4823192 h 6198690"/>
              <a:gd name="connsiteX1287" fmla="*/ 3928195 w 6894956"/>
              <a:gd name="connsiteY1287" fmla="*/ 4777562 h 6198690"/>
              <a:gd name="connsiteX1288" fmla="*/ 3901888 w 6894956"/>
              <a:gd name="connsiteY1288" fmla="*/ 4726709 h 6198690"/>
              <a:gd name="connsiteX1289" fmla="*/ 3904088 w 6894956"/>
              <a:gd name="connsiteY1289" fmla="*/ 4670043 h 6198690"/>
              <a:gd name="connsiteX1290" fmla="*/ 3900214 w 6894956"/>
              <a:gd name="connsiteY1290" fmla="*/ 4640523 h 6198690"/>
              <a:gd name="connsiteX1291" fmla="*/ 3894496 w 6894956"/>
              <a:gd name="connsiteY1291" fmla="*/ 4636646 h 6198690"/>
              <a:gd name="connsiteX1292" fmla="*/ 3889490 w 6894956"/>
              <a:gd name="connsiteY1292" fmla="*/ 4620272 h 6198690"/>
              <a:gd name="connsiteX1293" fmla="*/ 3832505 w 6894956"/>
              <a:gd name="connsiteY1293" fmla="*/ 4608952 h 6198690"/>
              <a:gd name="connsiteX1294" fmla="*/ 3775519 w 6894956"/>
              <a:gd name="connsiteY1294" fmla="*/ 4597631 h 6198690"/>
              <a:gd name="connsiteX1295" fmla="*/ 3772316 w 6894956"/>
              <a:gd name="connsiteY1295" fmla="*/ 4600041 h 6198690"/>
              <a:gd name="connsiteX1296" fmla="*/ 3777450 w 6894956"/>
              <a:gd name="connsiteY1296" fmla="*/ 4616491 h 6198690"/>
              <a:gd name="connsiteX1297" fmla="*/ 3777205 w 6894956"/>
              <a:gd name="connsiteY1297" fmla="*/ 4618720 h 6198690"/>
              <a:gd name="connsiteX1298" fmla="*/ 3785987 w 6894956"/>
              <a:gd name="connsiteY1298" fmla="*/ 4632211 h 6198690"/>
              <a:gd name="connsiteX1299" fmla="*/ 3775020 w 6894956"/>
              <a:gd name="connsiteY1299" fmla="*/ 4651239 h 6198690"/>
              <a:gd name="connsiteX1300" fmla="*/ 3783821 w 6894956"/>
              <a:gd name="connsiteY1300" fmla="*/ 4677519 h 6198690"/>
              <a:gd name="connsiteX1301" fmla="*/ 3778516 w 6894956"/>
              <a:gd name="connsiteY1301" fmla="*/ 4789758 h 6198690"/>
              <a:gd name="connsiteX1302" fmla="*/ 3797721 w 6894956"/>
              <a:gd name="connsiteY1302" fmla="*/ 4824716 h 6198690"/>
              <a:gd name="connsiteX1303" fmla="*/ 3782496 w 6894956"/>
              <a:gd name="connsiteY1303" fmla="*/ 4858481 h 6198690"/>
              <a:gd name="connsiteX1304" fmla="*/ 3781632 w 6894956"/>
              <a:gd name="connsiteY1304" fmla="*/ 4861269 h 6198690"/>
              <a:gd name="connsiteX1305" fmla="*/ 3790952 w 6894956"/>
              <a:gd name="connsiteY1305" fmla="*/ 4900898 h 6198690"/>
              <a:gd name="connsiteX1306" fmla="*/ 3769175 w 6894956"/>
              <a:gd name="connsiteY1306" fmla="*/ 4923573 h 6198690"/>
              <a:gd name="connsiteX1307" fmla="*/ 3767279 w 6894956"/>
              <a:gd name="connsiteY1307" fmla="*/ 4927425 h 6198690"/>
              <a:gd name="connsiteX1308" fmla="*/ 3787274 w 6894956"/>
              <a:gd name="connsiteY1308" fmla="*/ 4965415 h 6198690"/>
              <a:gd name="connsiteX1309" fmla="*/ 3780377 w 6894956"/>
              <a:gd name="connsiteY1309" fmla="*/ 5001235 h 6198690"/>
              <a:gd name="connsiteX1310" fmla="*/ 3753048 w 6894956"/>
              <a:gd name="connsiteY1310" fmla="*/ 5034935 h 6198690"/>
              <a:gd name="connsiteX1311" fmla="*/ 3765187 w 6894956"/>
              <a:gd name="connsiteY1311" fmla="*/ 5082464 h 6198690"/>
              <a:gd name="connsiteX1312" fmla="*/ 3775336 w 6894956"/>
              <a:gd name="connsiteY1312" fmla="*/ 5126210 h 6198690"/>
              <a:gd name="connsiteX1313" fmla="*/ 3770528 w 6894956"/>
              <a:gd name="connsiteY1313" fmla="*/ 5155301 h 6198690"/>
              <a:gd name="connsiteX1314" fmla="*/ 3779052 w 6894956"/>
              <a:gd name="connsiteY1314" fmla="*/ 5182197 h 6198690"/>
              <a:gd name="connsiteX1315" fmla="*/ 3739783 w 6894956"/>
              <a:gd name="connsiteY1315" fmla="*/ 5254371 h 6198690"/>
              <a:gd name="connsiteX1316" fmla="*/ 3743233 w 6894956"/>
              <a:gd name="connsiteY1316" fmla="*/ 5297622 h 6198690"/>
              <a:gd name="connsiteX1317" fmla="*/ 3709005 w 6894956"/>
              <a:gd name="connsiteY1317" fmla="*/ 5367143 h 6198690"/>
              <a:gd name="connsiteX1318" fmla="*/ 3680296 w 6894956"/>
              <a:gd name="connsiteY1318" fmla="*/ 5396121 h 6198690"/>
              <a:gd name="connsiteX1319" fmla="*/ 3681603 w 6894956"/>
              <a:gd name="connsiteY1319" fmla="*/ 5418203 h 6198690"/>
              <a:gd name="connsiteX1320" fmla="*/ 3669312 w 6894956"/>
              <a:gd name="connsiteY1320" fmla="*/ 5476339 h 6198690"/>
              <a:gd name="connsiteX1321" fmla="*/ 3670954 w 6894956"/>
              <a:gd name="connsiteY1321" fmla="*/ 5561093 h 6198690"/>
              <a:gd name="connsiteX1322" fmla="*/ 3654860 w 6894956"/>
              <a:gd name="connsiteY1322" fmla="*/ 5642101 h 6198690"/>
              <a:gd name="connsiteX1323" fmla="*/ 3669776 w 6894956"/>
              <a:gd name="connsiteY1323" fmla="*/ 5668931 h 6198690"/>
              <a:gd name="connsiteX1324" fmla="*/ 3671619 w 6894956"/>
              <a:gd name="connsiteY1324" fmla="*/ 5699170 h 6198690"/>
              <a:gd name="connsiteX1325" fmla="*/ 3690044 w 6894956"/>
              <a:gd name="connsiteY1325" fmla="*/ 5748358 h 6198690"/>
              <a:gd name="connsiteX1326" fmla="*/ 3689371 w 6894956"/>
              <a:gd name="connsiteY1326" fmla="*/ 5809978 h 6198690"/>
              <a:gd name="connsiteX1327" fmla="*/ 3685813 w 6894956"/>
              <a:gd name="connsiteY1327" fmla="*/ 5846283 h 6198690"/>
              <a:gd name="connsiteX1328" fmla="*/ 3668380 w 6894956"/>
              <a:gd name="connsiteY1328" fmla="*/ 5850833 h 6198690"/>
              <a:gd name="connsiteX1329" fmla="*/ 3648514 w 6894956"/>
              <a:gd name="connsiteY1329" fmla="*/ 5788988 h 6198690"/>
              <a:gd name="connsiteX1330" fmla="*/ 3634741 w 6894956"/>
              <a:gd name="connsiteY1330" fmla="*/ 5729977 h 6198690"/>
              <a:gd name="connsiteX1331" fmla="*/ 3624547 w 6894956"/>
              <a:gd name="connsiteY1331" fmla="*/ 5668634 h 6198690"/>
              <a:gd name="connsiteX1332" fmla="*/ 3598487 w 6894956"/>
              <a:gd name="connsiteY1332" fmla="*/ 5631215 h 6198690"/>
              <a:gd name="connsiteX1333" fmla="*/ 3603238 w 6894956"/>
              <a:gd name="connsiteY1333" fmla="*/ 5594131 h 6198690"/>
              <a:gd name="connsiteX1334" fmla="*/ 3599352 w 6894956"/>
              <a:gd name="connsiteY1334" fmla="*/ 5585321 h 6198690"/>
              <a:gd name="connsiteX1335" fmla="*/ 3592524 w 6894956"/>
              <a:gd name="connsiteY1335" fmla="*/ 5586184 h 6198690"/>
              <a:gd name="connsiteX1336" fmla="*/ 3568377 w 6894956"/>
              <a:gd name="connsiteY1336" fmla="*/ 5589235 h 6198690"/>
              <a:gd name="connsiteX1337" fmla="*/ 3502309 w 6894956"/>
              <a:gd name="connsiteY1337" fmla="*/ 5598258 h 6198690"/>
              <a:gd name="connsiteX1338" fmla="*/ 3376802 w 6894956"/>
              <a:gd name="connsiteY1338" fmla="*/ 5567746 h 6198690"/>
              <a:gd name="connsiteX1339" fmla="*/ 3332423 w 6894956"/>
              <a:gd name="connsiteY1339" fmla="*/ 5578228 h 6198690"/>
              <a:gd name="connsiteX1340" fmla="*/ 3280484 w 6894956"/>
              <a:gd name="connsiteY1340" fmla="*/ 5592689 h 6198690"/>
              <a:gd name="connsiteX1341" fmla="*/ 3244662 w 6894956"/>
              <a:gd name="connsiteY1341" fmla="*/ 5585793 h 6198690"/>
              <a:gd name="connsiteX1342" fmla="*/ 3191594 w 6894956"/>
              <a:gd name="connsiteY1342" fmla="*/ 5637866 h 6198690"/>
              <a:gd name="connsiteX1343" fmla="*/ 3133751 w 6894956"/>
              <a:gd name="connsiteY1343" fmla="*/ 5644168 h 6198690"/>
              <a:gd name="connsiteX1344" fmla="*/ 3112490 w 6894956"/>
              <a:gd name="connsiteY1344" fmla="*/ 5632825 h 6198690"/>
              <a:gd name="connsiteX1345" fmla="*/ 3087845 w 6894956"/>
              <a:gd name="connsiteY1345" fmla="*/ 5642576 h 6198690"/>
              <a:gd name="connsiteX1346" fmla="*/ 3035077 w 6894956"/>
              <a:gd name="connsiteY1346" fmla="*/ 5647818 h 6198690"/>
              <a:gd name="connsiteX1347" fmla="*/ 2993649 w 6894956"/>
              <a:gd name="connsiteY1347" fmla="*/ 5647089 h 6198690"/>
              <a:gd name="connsiteX1348" fmla="*/ 2979155 w 6894956"/>
              <a:gd name="connsiteY1348" fmla="*/ 5639428 h 6198690"/>
              <a:gd name="connsiteX1349" fmla="*/ 2962871 w 6894956"/>
              <a:gd name="connsiteY1349" fmla="*/ 5637537 h 6198690"/>
              <a:gd name="connsiteX1350" fmla="*/ 2962770 w 6894956"/>
              <a:gd name="connsiteY1350" fmla="*/ 5648050 h 6198690"/>
              <a:gd name="connsiteX1351" fmla="*/ 2968443 w 6894956"/>
              <a:gd name="connsiteY1351" fmla="*/ 5660356 h 6198690"/>
              <a:gd name="connsiteX1352" fmla="*/ 2858560 w 6894956"/>
              <a:gd name="connsiteY1352" fmla="*/ 5691635 h 6198690"/>
              <a:gd name="connsiteX1353" fmla="*/ 2757232 w 6894956"/>
              <a:gd name="connsiteY1353" fmla="*/ 5674954 h 6198690"/>
              <a:gd name="connsiteX1354" fmla="*/ 2698590 w 6894956"/>
              <a:gd name="connsiteY1354" fmla="*/ 5673628 h 6198690"/>
              <a:gd name="connsiteX1355" fmla="*/ 2677131 w 6894956"/>
              <a:gd name="connsiteY1355" fmla="*/ 5652733 h 6198690"/>
              <a:gd name="connsiteX1356" fmla="*/ 2644728 w 6894956"/>
              <a:gd name="connsiteY1356" fmla="*/ 5656911 h 6198690"/>
              <a:gd name="connsiteX1357" fmla="*/ 2550065 w 6894956"/>
              <a:gd name="connsiteY1357" fmla="*/ 5608555 h 6198690"/>
              <a:gd name="connsiteX1358" fmla="*/ 2451823 w 6894956"/>
              <a:gd name="connsiteY1358" fmla="*/ 5571741 h 6198690"/>
              <a:gd name="connsiteX1359" fmla="*/ 2445652 w 6894956"/>
              <a:gd name="connsiteY1359" fmla="*/ 5535556 h 6198690"/>
              <a:gd name="connsiteX1360" fmla="*/ 2437494 w 6894956"/>
              <a:gd name="connsiteY1360" fmla="*/ 5495588 h 6198690"/>
              <a:gd name="connsiteX1361" fmla="*/ 2437287 w 6894956"/>
              <a:gd name="connsiteY1361" fmla="*/ 5485681 h 6198690"/>
              <a:gd name="connsiteX1362" fmla="*/ 2432162 w 6894956"/>
              <a:gd name="connsiteY1362" fmla="*/ 5488454 h 6198690"/>
              <a:gd name="connsiteX1363" fmla="*/ 2410558 w 6894956"/>
              <a:gd name="connsiteY1363" fmla="*/ 5490429 h 6198690"/>
              <a:gd name="connsiteX1364" fmla="*/ 2395853 w 6894956"/>
              <a:gd name="connsiteY1364" fmla="*/ 5469236 h 6198690"/>
              <a:gd name="connsiteX1365" fmla="*/ 2389196 w 6894956"/>
              <a:gd name="connsiteY1365" fmla="*/ 5421015 h 6198690"/>
              <a:gd name="connsiteX1366" fmla="*/ 2373055 w 6894956"/>
              <a:gd name="connsiteY1366" fmla="*/ 5404650 h 6198690"/>
              <a:gd name="connsiteX1367" fmla="*/ 2355186 w 6894956"/>
              <a:gd name="connsiteY1367" fmla="*/ 5394075 h 6198690"/>
              <a:gd name="connsiteX1368" fmla="*/ 2363319 w 6894956"/>
              <a:gd name="connsiteY1368" fmla="*/ 5409107 h 6198690"/>
              <a:gd name="connsiteX1369" fmla="*/ 2341532 w 6894956"/>
              <a:gd name="connsiteY1369" fmla="*/ 5464618 h 6198690"/>
              <a:gd name="connsiteX1370" fmla="*/ 2338847 w 6894956"/>
              <a:gd name="connsiteY1370" fmla="*/ 5519511 h 6198690"/>
              <a:gd name="connsiteX1371" fmla="*/ 2336064 w 6894956"/>
              <a:gd name="connsiteY1371" fmla="*/ 5551785 h 6198690"/>
              <a:gd name="connsiteX1372" fmla="*/ 2348625 w 6894956"/>
              <a:gd name="connsiteY1372" fmla="*/ 5585473 h 6198690"/>
              <a:gd name="connsiteX1373" fmla="*/ 2324394 w 6894956"/>
              <a:gd name="connsiteY1373" fmla="*/ 5624492 h 6198690"/>
              <a:gd name="connsiteX1374" fmla="*/ 2334580 w 6894956"/>
              <a:gd name="connsiteY1374" fmla="*/ 5653799 h 6198690"/>
              <a:gd name="connsiteX1375" fmla="*/ 2331460 w 6894956"/>
              <a:gd name="connsiteY1375" fmla="*/ 5685445 h 6198690"/>
              <a:gd name="connsiteX1376" fmla="*/ 2353148 w 6894956"/>
              <a:gd name="connsiteY1376" fmla="*/ 5725531 h 6198690"/>
              <a:gd name="connsiteX1377" fmla="*/ 2341239 w 6894956"/>
              <a:gd name="connsiteY1377" fmla="*/ 5751407 h 6198690"/>
              <a:gd name="connsiteX1378" fmla="*/ 2349304 w 6894956"/>
              <a:gd name="connsiteY1378" fmla="*/ 5803724 h 6198690"/>
              <a:gd name="connsiteX1379" fmla="*/ 2334511 w 6894956"/>
              <a:gd name="connsiteY1379" fmla="*/ 5858690 h 6198690"/>
              <a:gd name="connsiteX1380" fmla="*/ 2327664 w 6894956"/>
              <a:gd name="connsiteY1380" fmla="*/ 5932837 h 6198690"/>
              <a:gd name="connsiteX1381" fmla="*/ 2311271 w 6894956"/>
              <a:gd name="connsiteY1381" fmla="*/ 6007291 h 6198690"/>
              <a:gd name="connsiteX1382" fmla="*/ 2322606 w 6894956"/>
              <a:gd name="connsiteY1382" fmla="*/ 6032735 h 6198690"/>
              <a:gd name="connsiteX1383" fmla="*/ 2320636 w 6894956"/>
              <a:gd name="connsiteY1383" fmla="*/ 6060521 h 6198690"/>
              <a:gd name="connsiteX1384" fmla="*/ 2333187 w 6894956"/>
              <a:gd name="connsiteY1384" fmla="*/ 6113647 h 6198690"/>
              <a:gd name="connsiteX1385" fmla="*/ 2326637 w 6894956"/>
              <a:gd name="connsiteY1385" fmla="*/ 6167391 h 6198690"/>
              <a:gd name="connsiteX1386" fmla="*/ 2330337 w 6894956"/>
              <a:gd name="connsiteY1386" fmla="*/ 6183204 h 6198690"/>
              <a:gd name="connsiteX1387" fmla="*/ 2322451 w 6894956"/>
              <a:gd name="connsiteY1387" fmla="*/ 6195567 h 6198690"/>
              <a:gd name="connsiteX1388" fmla="*/ 2304708 w 6894956"/>
              <a:gd name="connsiteY1388" fmla="*/ 6198690 h 6198690"/>
              <a:gd name="connsiteX1389" fmla="*/ 2292629 w 6894956"/>
              <a:gd name="connsiteY1389" fmla="*/ 6140449 h 6198690"/>
              <a:gd name="connsiteX1390" fmla="*/ 2292721 w 6894956"/>
              <a:gd name="connsiteY1390" fmla="*/ 6113680 h 6198690"/>
              <a:gd name="connsiteX1391" fmla="*/ 2283263 w 6894956"/>
              <a:gd name="connsiteY1391" fmla="*/ 6087219 h 6198690"/>
              <a:gd name="connsiteX1392" fmla="*/ 2278905 w 6894956"/>
              <a:gd name="connsiteY1392" fmla="*/ 6031280 h 6198690"/>
              <a:gd name="connsiteX1393" fmla="*/ 2257320 w 6894956"/>
              <a:gd name="connsiteY1393" fmla="*/ 5994377 h 6198690"/>
              <a:gd name="connsiteX1394" fmla="*/ 2266415 w 6894956"/>
              <a:gd name="connsiteY1394" fmla="*/ 5960306 h 6198690"/>
              <a:gd name="connsiteX1395" fmla="*/ 2235109 w 6894956"/>
              <a:gd name="connsiteY1395" fmla="*/ 5874009 h 6198690"/>
              <a:gd name="connsiteX1396" fmla="*/ 2216031 w 6894956"/>
              <a:gd name="connsiteY1396" fmla="*/ 5767493 h 6198690"/>
              <a:gd name="connsiteX1397" fmla="*/ 2212100 w 6894956"/>
              <a:gd name="connsiteY1397" fmla="*/ 5793540 h 6198690"/>
              <a:gd name="connsiteX1398" fmla="*/ 2220261 w 6894956"/>
              <a:gd name="connsiteY1398" fmla="*/ 5821026 h 6198690"/>
              <a:gd name="connsiteX1399" fmla="*/ 2218899 w 6894956"/>
              <a:gd name="connsiteY1399" fmla="*/ 5849236 h 6198690"/>
              <a:gd name="connsiteX1400" fmla="*/ 2219843 w 6894956"/>
              <a:gd name="connsiteY1400" fmla="*/ 5895159 h 6198690"/>
              <a:gd name="connsiteX1401" fmla="*/ 2206515 w 6894956"/>
              <a:gd name="connsiteY1401" fmla="*/ 5917255 h 6198690"/>
              <a:gd name="connsiteX1402" fmla="*/ 2186601 w 6894956"/>
              <a:gd name="connsiteY1402" fmla="*/ 5928356 h 6198690"/>
              <a:gd name="connsiteX1403" fmla="*/ 2165050 w 6894956"/>
              <a:gd name="connsiteY1403" fmla="*/ 5834177 h 6198690"/>
              <a:gd name="connsiteX1404" fmla="*/ 2163297 w 6894956"/>
              <a:gd name="connsiteY1404" fmla="*/ 5723159 h 6198690"/>
              <a:gd name="connsiteX1405" fmla="*/ 2158411 w 6894956"/>
              <a:gd name="connsiteY1405" fmla="*/ 5726085 h 6198690"/>
              <a:gd name="connsiteX1406" fmla="*/ 2135092 w 6894956"/>
              <a:gd name="connsiteY1406" fmla="*/ 5713490 h 6198690"/>
              <a:gd name="connsiteX1407" fmla="*/ 2130102 w 6894956"/>
              <a:gd name="connsiteY1407" fmla="*/ 5689914 h 6198690"/>
              <a:gd name="connsiteX1408" fmla="*/ 2094291 w 6894956"/>
              <a:gd name="connsiteY1408" fmla="*/ 5555300 h 6198690"/>
              <a:gd name="connsiteX1409" fmla="*/ 2065810 w 6894956"/>
              <a:gd name="connsiteY1409" fmla="*/ 5416296 h 6198690"/>
              <a:gd name="connsiteX1410" fmla="*/ 2055561 w 6894956"/>
              <a:gd name="connsiteY1410" fmla="*/ 5403343 h 6198690"/>
              <a:gd name="connsiteX1411" fmla="*/ 2065835 w 6894956"/>
              <a:gd name="connsiteY1411" fmla="*/ 5383076 h 6198690"/>
              <a:gd name="connsiteX1412" fmla="*/ 2059007 w 6894956"/>
              <a:gd name="connsiteY1412" fmla="*/ 5368904 h 6198690"/>
              <a:gd name="connsiteX1413" fmla="*/ 2049238 w 6894956"/>
              <a:gd name="connsiteY1413" fmla="*/ 5366454 h 6198690"/>
              <a:gd name="connsiteX1414" fmla="*/ 2047309 w 6894956"/>
              <a:gd name="connsiteY1414" fmla="*/ 5328593 h 6198690"/>
              <a:gd name="connsiteX1415" fmla="*/ 2036581 w 6894956"/>
              <a:gd name="connsiteY1415" fmla="*/ 5300983 h 6198690"/>
              <a:gd name="connsiteX1416" fmla="*/ 2024824 w 6894956"/>
              <a:gd name="connsiteY1416" fmla="*/ 5347872 h 6198690"/>
              <a:gd name="connsiteX1417" fmla="*/ 2023833 w 6894956"/>
              <a:gd name="connsiteY1417" fmla="*/ 5368391 h 6198690"/>
              <a:gd name="connsiteX1418" fmla="*/ 2037502 w 6894956"/>
              <a:gd name="connsiteY1418" fmla="*/ 5380125 h 6198690"/>
              <a:gd name="connsiteX1419" fmla="*/ 2033084 w 6894956"/>
              <a:gd name="connsiteY1419" fmla="*/ 5410167 h 6198690"/>
              <a:gd name="connsiteX1420" fmla="*/ 2034527 w 6894956"/>
              <a:gd name="connsiteY1420" fmla="*/ 5441677 h 6198690"/>
              <a:gd name="connsiteX1421" fmla="*/ 2048127 w 6894956"/>
              <a:gd name="connsiteY1421" fmla="*/ 5553071 h 6198690"/>
              <a:gd name="connsiteX1422" fmla="*/ 2033442 w 6894956"/>
              <a:gd name="connsiteY1422" fmla="*/ 5595073 h 6198690"/>
              <a:gd name="connsiteX1423" fmla="*/ 2031470 w 6894956"/>
              <a:gd name="connsiteY1423" fmla="*/ 5619498 h 6198690"/>
              <a:gd name="connsiteX1424" fmla="*/ 2044160 w 6894956"/>
              <a:gd name="connsiteY1424" fmla="*/ 5635140 h 6198690"/>
              <a:gd name="connsiteX1425" fmla="*/ 2048033 w 6894956"/>
              <a:gd name="connsiteY1425" fmla="*/ 5685948 h 6198690"/>
              <a:gd name="connsiteX1426" fmla="*/ 2058256 w 6894956"/>
              <a:gd name="connsiteY1426" fmla="*/ 5736275 h 6198690"/>
              <a:gd name="connsiteX1427" fmla="*/ 2068479 w 6894956"/>
              <a:gd name="connsiteY1427" fmla="*/ 5786599 h 6198690"/>
              <a:gd name="connsiteX1428" fmla="*/ 2037147 w 6894956"/>
              <a:gd name="connsiteY1428" fmla="*/ 5878419 h 6198690"/>
              <a:gd name="connsiteX1429" fmla="*/ 2001985 w 6894956"/>
              <a:gd name="connsiteY1429" fmla="*/ 5861295 h 6198690"/>
              <a:gd name="connsiteX1430" fmla="*/ 2007870 w 6894956"/>
              <a:gd name="connsiteY1430" fmla="*/ 5829546 h 6198690"/>
              <a:gd name="connsiteX1431" fmla="*/ 1989819 w 6894956"/>
              <a:gd name="connsiteY1431" fmla="*/ 5798024 h 6198690"/>
              <a:gd name="connsiteX1432" fmla="*/ 1977625 w 6894956"/>
              <a:gd name="connsiteY1432" fmla="*/ 5767969 h 6198690"/>
              <a:gd name="connsiteX1433" fmla="*/ 1968645 w 6894956"/>
              <a:gd name="connsiteY1433" fmla="*/ 5687846 h 6198690"/>
              <a:gd name="connsiteX1434" fmla="*/ 1943533 w 6894956"/>
              <a:gd name="connsiteY1434" fmla="*/ 5622365 h 6198690"/>
              <a:gd name="connsiteX1435" fmla="*/ 1927006 w 6894956"/>
              <a:gd name="connsiteY1435" fmla="*/ 5506086 h 6198690"/>
              <a:gd name="connsiteX1436" fmla="*/ 1887702 w 6894956"/>
              <a:gd name="connsiteY1436" fmla="*/ 5476501 h 6198690"/>
              <a:gd name="connsiteX1437" fmla="*/ 1885051 w 6894956"/>
              <a:gd name="connsiteY1437" fmla="*/ 5424961 h 6198690"/>
              <a:gd name="connsiteX1438" fmla="*/ 1869717 w 6894956"/>
              <a:gd name="connsiteY1438" fmla="*/ 5349472 h 6198690"/>
              <a:gd name="connsiteX1439" fmla="*/ 1873434 w 6894956"/>
              <a:gd name="connsiteY1439" fmla="*/ 5272533 h 6198690"/>
              <a:gd name="connsiteX1440" fmla="*/ 1835351 w 6894956"/>
              <a:gd name="connsiteY1440" fmla="*/ 5242217 h 6198690"/>
              <a:gd name="connsiteX1441" fmla="*/ 1854923 w 6894956"/>
              <a:gd name="connsiteY1441" fmla="*/ 5197287 h 6198690"/>
              <a:gd name="connsiteX1442" fmla="*/ 1822720 w 6894956"/>
              <a:gd name="connsiteY1442" fmla="*/ 5143525 h 6198690"/>
              <a:gd name="connsiteX1443" fmla="*/ 1818716 w 6894956"/>
              <a:gd name="connsiteY1443" fmla="*/ 5107740 h 6198690"/>
              <a:gd name="connsiteX1444" fmla="*/ 1822768 w 6894956"/>
              <a:gd name="connsiteY1444" fmla="*/ 5077088 h 6198690"/>
              <a:gd name="connsiteX1445" fmla="*/ 1811181 w 6894956"/>
              <a:gd name="connsiteY1445" fmla="*/ 5054973 h 6198690"/>
              <a:gd name="connsiteX1446" fmla="*/ 1794458 w 6894956"/>
              <a:gd name="connsiteY1446" fmla="*/ 5040915 h 6198690"/>
              <a:gd name="connsiteX1447" fmla="*/ 1782002 w 6894956"/>
              <a:gd name="connsiteY1447" fmla="*/ 5040907 h 6198690"/>
              <a:gd name="connsiteX1448" fmla="*/ 1779797 w 6894956"/>
              <a:gd name="connsiteY1448" fmla="*/ 5049698 h 6198690"/>
              <a:gd name="connsiteX1449" fmla="*/ 1796866 w 6894956"/>
              <a:gd name="connsiteY1449" fmla="*/ 5089283 h 6198690"/>
              <a:gd name="connsiteX1450" fmla="*/ 1775832 w 6894956"/>
              <a:gd name="connsiteY1450" fmla="*/ 5131769 h 6198690"/>
              <a:gd name="connsiteX1451" fmla="*/ 1819745 w 6894956"/>
              <a:gd name="connsiteY1451" fmla="*/ 5205078 h 6198690"/>
              <a:gd name="connsiteX1452" fmla="*/ 1814858 w 6894956"/>
              <a:gd name="connsiteY1452" fmla="*/ 5208006 h 6198690"/>
              <a:gd name="connsiteX1453" fmla="*/ 1819606 w 6894956"/>
              <a:gd name="connsiteY1453" fmla="*/ 5228406 h 6198690"/>
              <a:gd name="connsiteX1454" fmla="*/ 1835351 w 6894956"/>
              <a:gd name="connsiteY1454" fmla="*/ 5242217 h 6198690"/>
              <a:gd name="connsiteX1455" fmla="*/ 1828102 w 6894956"/>
              <a:gd name="connsiteY1455" fmla="*/ 5302179 h 6198690"/>
              <a:gd name="connsiteX1456" fmla="*/ 1818660 w 6894956"/>
              <a:gd name="connsiteY1456" fmla="*/ 5358474 h 6198690"/>
              <a:gd name="connsiteX1457" fmla="*/ 1852228 w 6894956"/>
              <a:gd name="connsiteY1457" fmla="*/ 5384023 h 6198690"/>
              <a:gd name="connsiteX1458" fmla="*/ 1832281 w 6894956"/>
              <a:gd name="connsiteY1458" fmla="*/ 5436647 h 6198690"/>
              <a:gd name="connsiteX1459" fmla="*/ 1850052 w 6894956"/>
              <a:gd name="connsiteY1459" fmla="*/ 5523130 h 6198690"/>
              <a:gd name="connsiteX1460" fmla="*/ 1866351 w 6894956"/>
              <a:gd name="connsiteY1460" fmla="*/ 5615471 h 6198690"/>
              <a:gd name="connsiteX1461" fmla="*/ 1853032 w 6894956"/>
              <a:gd name="connsiteY1461" fmla="*/ 5625112 h 6198690"/>
              <a:gd name="connsiteX1462" fmla="*/ 1838988 w 6894956"/>
              <a:gd name="connsiteY1462" fmla="*/ 5625221 h 6198690"/>
              <a:gd name="connsiteX1463" fmla="*/ 1803723 w 6894956"/>
              <a:gd name="connsiteY1463" fmla="*/ 5581596 h 6198690"/>
              <a:gd name="connsiteX1464" fmla="*/ 1805838 w 6894956"/>
              <a:gd name="connsiteY1464" fmla="*/ 5525540 h 6198690"/>
              <a:gd name="connsiteX1465" fmla="*/ 1781366 w 6894956"/>
              <a:gd name="connsiteY1465" fmla="*/ 5418169 h 6198690"/>
              <a:gd name="connsiteX1466" fmla="*/ 1759091 w 6894956"/>
              <a:gd name="connsiteY1466" fmla="*/ 5314463 h 6198690"/>
              <a:gd name="connsiteX1467" fmla="*/ 1749326 w 6894956"/>
              <a:gd name="connsiteY1467" fmla="*/ 5303710 h 6198690"/>
              <a:gd name="connsiteX1468" fmla="*/ 1754226 w 6894956"/>
              <a:gd name="connsiteY1468" fmla="*/ 5284173 h 6198690"/>
              <a:gd name="connsiteX1469" fmla="*/ 1750696 w 6894956"/>
              <a:gd name="connsiteY1469" fmla="*/ 5267194 h 6198690"/>
              <a:gd name="connsiteX1470" fmla="*/ 1734700 w 6894956"/>
              <a:gd name="connsiteY1470" fmla="*/ 5262663 h 6198690"/>
              <a:gd name="connsiteX1471" fmla="*/ 1740223 w 6894956"/>
              <a:gd name="connsiteY1471" fmla="*/ 5226151 h 6198690"/>
              <a:gd name="connsiteX1472" fmla="*/ 1734749 w 6894956"/>
              <a:gd name="connsiteY1472" fmla="*/ 5196223 h 6198690"/>
              <a:gd name="connsiteX1473" fmla="*/ 1733805 w 6894956"/>
              <a:gd name="connsiteY1473" fmla="*/ 5150303 h 6198690"/>
              <a:gd name="connsiteX1474" fmla="*/ 1708418 w 6894956"/>
              <a:gd name="connsiteY1474" fmla="*/ 5127323 h 6198690"/>
              <a:gd name="connsiteX1475" fmla="*/ 1709416 w 6894956"/>
              <a:gd name="connsiteY1475" fmla="*/ 5098502 h 6198690"/>
              <a:gd name="connsiteX1476" fmla="*/ 1646242 w 6894956"/>
              <a:gd name="connsiteY1476" fmla="*/ 5141325 h 6198690"/>
              <a:gd name="connsiteX1477" fmla="*/ 1573561 w 6894956"/>
              <a:gd name="connsiteY1477" fmla="*/ 5159959 h 6198690"/>
              <a:gd name="connsiteX1478" fmla="*/ 1544633 w 6894956"/>
              <a:gd name="connsiteY1478" fmla="*/ 5136611 h 6198690"/>
              <a:gd name="connsiteX1479" fmla="*/ 1544285 w 6894956"/>
              <a:gd name="connsiteY1479" fmla="*/ 5111086 h 6198690"/>
              <a:gd name="connsiteX1480" fmla="*/ 1541242 w 6894956"/>
              <a:gd name="connsiteY1480" fmla="*/ 5096306 h 6198690"/>
              <a:gd name="connsiteX1481" fmla="*/ 1534533 w 6894956"/>
              <a:gd name="connsiteY1481" fmla="*/ 5083722 h 6198690"/>
              <a:gd name="connsiteX1482" fmla="*/ 1525727 w 6894956"/>
              <a:gd name="connsiteY1482" fmla="*/ 5102278 h 6198690"/>
              <a:gd name="connsiteX1483" fmla="*/ 1491467 w 6894956"/>
              <a:gd name="connsiteY1483" fmla="*/ 5189212 h 6198690"/>
              <a:gd name="connsiteX1484" fmla="*/ 1502187 w 6894956"/>
              <a:gd name="connsiteY1484" fmla="*/ 5229278 h 6198690"/>
              <a:gd name="connsiteX1485" fmla="*/ 1513048 w 6894956"/>
              <a:gd name="connsiteY1485" fmla="*/ 5241865 h 6198690"/>
              <a:gd name="connsiteX1486" fmla="*/ 1507051 w 6894956"/>
              <a:gd name="connsiteY1486" fmla="*/ 5259571 h 6198690"/>
              <a:gd name="connsiteX1487" fmla="*/ 1512783 w 6894956"/>
              <a:gd name="connsiteY1487" fmla="*/ 5271909 h 6198690"/>
              <a:gd name="connsiteX1488" fmla="*/ 1523650 w 6894956"/>
              <a:gd name="connsiteY1488" fmla="*/ 5276193 h 6198690"/>
              <a:gd name="connsiteX1489" fmla="*/ 1513827 w 6894956"/>
              <a:gd name="connsiteY1489" fmla="*/ 5348486 h 6198690"/>
              <a:gd name="connsiteX1490" fmla="*/ 1504005 w 6894956"/>
              <a:gd name="connsiteY1490" fmla="*/ 5420782 h 6198690"/>
              <a:gd name="connsiteX1491" fmla="*/ 1513596 w 6894956"/>
              <a:gd name="connsiteY1491" fmla="*/ 5500540 h 6198690"/>
              <a:gd name="connsiteX1492" fmla="*/ 1490216 w 6894956"/>
              <a:gd name="connsiteY1492" fmla="*/ 5575146 h 6198690"/>
              <a:gd name="connsiteX1493" fmla="*/ 1509744 w 6894956"/>
              <a:gd name="connsiteY1493" fmla="*/ 5596654 h 6198690"/>
              <a:gd name="connsiteX1494" fmla="*/ 1520108 w 6894956"/>
              <a:gd name="connsiteY1494" fmla="*/ 5619500 h 6198690"/>
              <a:gd name="connsiteX1495" fmla="*/ 1513614 w 6894956"/>
              <a:gd name="connsiteY1495" fmla="*/ 5647462 h 6198690"/>
              <a:gd name="connsiteX1496" fmla="*/ 1490145 w 6894956"/>
              <a:gd name="connsiteY1496" fmla="*/ 5674804 h 6198690"/>
              <a:gd name="connsiteX1497" fmla="*/ 1454740 w 6894956"/>
              <a:gd name="connsiteY1497" fmla="*/ 5658657 h 6198690"/>
              <a:gd name="connsiteX1498" fmla="*/ 1450126 w 6894956"/>
              <a:gd name="connsiteY1498" fmla="*/ 5619083 h 6198690"/>
              <a:gd name="connsiteX1499" fmla="*/ 1457502 w 6894956"/>
              <a:gd name="connsiteY1499" fmla="*/ 5552405 h 6198690"/>
              <a:gd name="connsiteX1500" fmla="*/ 1432631 w 6894956"/>
              <a:gd name="connsiteY1500" fmla="*/ 5490102 h 6198690"/>
              <a:gd name="connsiteX1501" fmla="*/ 1422761 w 6894956"/>
              <a:gd name="connsiteY1501" fmla="*/ 5457515 h 6198690"/>
              <a:gd name="connsiteX1502" fmla="*/ 1413012 w 6894956"/>
              <a:gd name="connsiteY1502" fmla="*/ 5415735 h 6198690"/>
              <a:gd name="connsiteX1503" fmla="*/ 1386709 w 6894956"/>
              <a:gd name="connsiteY1503" fmla="*/ 5507167 h 6198690"/>
              <a:gd name="connsiteX1504" fmla="*/ 1368879 w 6894956"/>
              <a:gd name="connsiteY1504" fmla="*/ 5557639 h 6198690"/>
              <a:gd name="connsiteX1505" fmla="*/ 1345895 w 6894956"/>
              <a:gd name="connsiteY1505" fmla="*/ 5604965 h 6198690"/>
              <a:gd name="connsiteX1506" fmla="*/ 1345504 w 6894956"/>
              <a:gd name="connsiteY1506" fmla="*/ 5633633 h 6198690"/>
              <a:gd name="connsiteX1507" fmla="*/ 1335804 w 6894956"/>
              <a:gd name="connsiteY1507" fmla="*/ 5660159 h 6198690"/>
              <a:gd name="connsiteX1508" fmla="*/ 1323033 w 6894956"/>
              <a:gd name="connsiteY1508" fmla="*/ 5704280 h 6198690"/>
              <a:gd name="connsiteX1509" fmla="*/ 1303731 w 6894956"/>
              <a:gd name="connsiteY1509" fmla="*/ 5721405 h 6198690"/>
              <a:gd name="connsiteX1510" fmla="*/ 1281413 w 6894956"/>
              <a:gd name="connsiteY1510" fmla="*/ 5726073 h 6198690"/>
              <a:gd name="connsiteX1511" fmla="*/ 1288881 w 6894956"/>
              <a:gd name="connsiteY1511" fmla="*/ 5629749 h 6198690"/>
              <a:gd name="connsiteX1512" fmla="*/ 1320263 w 6894956"/>
              <a:gd name="connsiteY1512" fmla="*/ 5523244 h 6198690"/>
              <a:gd name="connsiteX1513" fmla="*/ 1314724 w 6894956"/>
              <a:gd name="connsiteY1513" fmla="*/ 5524584 h 6198690"/>
              <a:gd name="connsiteX1514" fmla="*/ 1296212 w 6894956"/>
              <a:gd name="connsiteY1514" fmla="*/ 5505617 h 6198690"/>
              <a:gd name="connsiteX1515" fmla="*/ 1298469 w 6894956"/>
              <a:gd name="connsiteY1515" fmla="*/ 5481624 h 6198690"/>
              <a:gd name="connsiteX1516" fmla="*/ 1304363 w 6894956"/>
              <a:gd name="connsiteY1516" fmla="*/ 5342453 h 6198690"/>
              <a:gd name="connsiteX1517" fmla="*/ 1318560 w 6894956"/>
              <a:gd name="connsiteY1517" fmla="*/ 5201272 h 6198690"/>
              <a:gd name="connsiteX1518" fmla="*/ 1312633 w 6894956"/>
              <a:gd name="connsiteY1518" fmla="*/ 5185854 h 6198690"/>
              <a:gd name="connsiteX1519" fmla="*/ 1324466 w 6894956"/>
              <a:gd name="connsiteY1519" fmla="*/ 5173686 h 6198690"/>
              <a:gd name="connsiteX1520" fmla="*/ 1324451 w 6894956"/>
              <a:gd name="connsiteY1520" fmla="*/ 5172835 h 6198690"/>
              <a:gd name="connsiteX1521" fmla="*/ 1322604 w 6894956"/>
              <a:gd name="connsiteY1521" fmla="*/ 5151825 h 6198690"/>
              <a:gd name="connsiteX1522" fmla="*/ 1317578 w 6894956"/>
              <a:gd name="connsiteY1522" fmla="*/ 5148757 h 6198690"/>
              <a:gd name="connsiteX1523" fmla="*/ 1321121 w 6894956"/>
              <a:gd name="connsiteY1523" fmla="*/ 5134963 h 6198690"/>
              <a:gd name="connsiteX1524" fmla="*/ 1317575 w 6894956"/>
              <a:gd name="connsiteY1524" fmla="*/ 5094636 h 6198690"/>
              <a:gd name="connsiteX1525" fmla="*/ 1299804 w 6894956"/>
              <a:gd name="connsiteY1525" fmla="*/ 5123750 h 6198690"/>
              <a:gd name="connsiteX1526" fmla="*/ 1293546 w 6894956"/>
              <a:gd name="connsiteY1526" fmla="*/ 5140859 h 6198690"/>
              <a:gd name="connsiteX1527" fmla="*/ 1295434 w 6894956"/>
              <a:gd name="connsiteY1527" fmla="*/ 5147336 h 6198690"/>
              <a:gd name="connsiteX1528" fmla="*/ 1302304 w 6894956"/>
              <a:gd name="connsiteY1528" fmla="*/ 5158314 h 6198690"/>
              <a:gd name="connsiteX1529" fmla="*/ 1289144 w 6894956"/>
              <a:gd name="connsiteY1529" fmla="*/ 5185676 h 6198690"/>
              <a:gd name="connsiteX1530" fmla="*/ 1281140 w 6894956"/>
              <a:gd name="connsiteY1530" fmla="*/ 5216187 h 6198690"/>
              <a:gd name="connsiteX1531" fmla="*/ 1260957 w 6894956"/>
              <a:gd name="connsiteY1531" fmla="*/ 5326579 h 6198690"/>
              <a:gd name="connsiteX1532" fmla="*/ 1234432 w 6894956"/>
              <a:gd name="connsiteY1532" fmla="*/ 5362304 h 6198690"/>
              <a:gd name="connsiteX1533" fmla="*/ 1225277 w 6894956"/>
              <a:gd name="connsiteY1533" fmla="*/ 5385033 h 6198690"/>
              <a:gd name="connsiteX1534" fmla="*/ 1232733 w 6894956"/>
              <a:gd name="connsiteY1534" fmla="*/ 5403744 h 6198690"/>
              <a:gd name="connsiteX1535" fmla="*/ 1221302 w 6894956"/>
              <a:gd name="connsiteY1535" fmla="*/ 5453403 h 6198690"/>
              <a:gd name="connsiteX1536" fmla="*/ 1216079 w 6894956"/>
              <a:gd name="connsiteY1536" fmla="*/ 5504490 h 6198690"/>
              <a:gd name="connsiteX1537" fmla="*/ 1210855 w 6894956"/>
              <a:gd name="connsiteY1537" fmla="*/ 5555576 h 6198690"/>
              <a:gd name="connsiteX1538" fmla="*/ 1153606 w 6894956"/>
              <a:gd name="connsiteY1538" fmla="*/ 5633902 h 6198690"/>
              <a:gd name="connsiteX1539" fmla="*/ 1125135 w 6894956"/>
              <a:gd name="connsiteY1539" fmla="*/ 5607087 h 6198690"/>
              <a:gd name="connsiteX1540" fmla="*/ 1140208 w 6894956"/>
              <a:gd name="connsiteY1540" fmla="*/ 5578530 h 6198690"/>
              <a:gd name="connsiteX1541" fmla="*/ 1132359 w 6894956"/>
              <a:gd name="connsiteY1541" fmla="*/ 5543060 h 6198690"/>
              <a:gd name="connsiteX1542" fmla="*/ 1129667 w 6894956"/>
              <a:gd name="connsiteY1542" fmla="*/ 5510742 h 6198690"/>
              <a:gd name="connsiteX1543" fmla="*/ 1144951 w 6894956"/>
              <a:gd name="connsiteY1543" fmla="*/ 5431579 h 6198690"/>
              <a:gd name="connsiteX1544" fmla="*/ 1140475 w 6894956"/>
              <a:gd name="connsiteY1544" fmla="*/ 5361589 h 6198690"/>
              <a:gd name="connsiteX1545" fmla="*/ 1159317 w 6894956"/>
              <a:gd name="connsiteY1545" fmla="*/ 5245661 h 6198690"/>
              <a:gd name="connsiteX1546" fmla="*/ 1130603 w 6894956"/>
              <a:gd name="connsiteY1546" fmla="*/ 5205718 h 6198690"/>
              <a:gd name="connsiteX1547" fmla="*/ 1143419 w 6894956"/>
              <a:gd name="connsiteY1547" fmla="*/ 5155726 h 6198690"/>
              <a:gd name="connsiteX1548" fmla="*/ 1151255 w 6894956"/>
              <a:gd name="connsiteY1548" fmla="*/ 5079096 h 6198690"/>
              <a:gd name="connsiteX1549" fmla="*/ 1163904 w 6894956"/>
              <a:gd name="connsiteY1549" fmla="*/ 5044509 h 6198690"/>
              <a:gd name="connsiteX1550" fmla="*/ 1155586 w 6894956"/>
              <a:gd name="connsiteY1550" fmla="*/ 5048399 h 6198690"/>
              <a:gd name="connsiteX1551" fmla="*/ 1133961 w 6894956"/>
              <a:gd name="connsiteY1551" fmla="*/ 5058032 h 6198690"/>
              <a:gd name="connsiteX1552" fmla="*/ 1125469 w 6894956"/>
              <a:gd name="connsiteY1552" fmla="*/ 5044028 h 6198690"/>
              <a:gd name="connsiteX1553" fmla="*/ 1125330 w 6894956"/>
              <a:gd name="connsiteY1553" fmla="*/ 5022109 h 6198690"/>
              <a:gd name="connsiteX1554" fmla="*/ 1099834 w 6894956"/>
              <a:gd name="connsiteY1554" fmla="*/ 5072486 h 6198690"/>
              <a:gd name="connsiteX1555" fmla="*/ 1124272 w 6894956"/>
              <a:gd name="connsiteY1555" fmla="*/ 5106872 h 6198690"/>
              <a:gd name="connsiteX1556" fmla="*/ 1089565 w 6894956"/>
              <a:gd name="connsiteY1556" fmla="*/ 5151170 h 6198690"/>
              <a:gd name="connsiteX1557" fmla="*/ 1080779 w 6894956"/>
              <a:gd name="connsiteY1557" fmla="*/ 5239022 h 6198690"/>
              <a:gd name="connsiteX1558" fmla="*/ 1068845 w 6894956"/>
              <a:gd name="connsiteY1558" fmla="*/ 5332028 h 6198690"/>
              <a:gd name="connsiteX1559" fmla="*/ 1053260 w 6894956"/>
              <a:gd name="connsiteY1559" fmla="*/ 5337264 h 6198690"/>
              <a:gd name="connsiteX1560" fmla="*/ 1039820 w 6894956"/>
              <a:gd name="connsiteY1560" fmla="*/ 5333189 h 6198690"/>
              <a:gd name="connsiteX1561" fmla="*/ 1019143 w 6894956"/>
              <a:gd name="connsiteY1561" fmla="*/ 5281042 h 6198690"/>
              <a:gd name="connsiteX1562" fmla="*/ 1037851 w 6894956"/>
              <a:gd name="connsiteY1562" fmla="*/ 5228159 h 6198690"/>
              <a:gd name="connsiteX1563" fmla="*/ 1046459 w 6894956"/>
              <a:gd name="connsiteY1563" fmla="*/ 5118372 h 6198690"/>
              <a:gd name="connsiteX1564" fmla="*/ 1056071 w 6894956"/>
              <a:gd name="connsiteY1564" fmla="*/ 5012737 h 6198690"/>
              <a:gd name="connsiteX1565" fmla="*/ 1049951 w 6894956"/>
              <a:gd name="connsiteY1565" fmla="*/ 4999563 h 6198690"/>
              <a:gd name="connsiteX1566" fmla="*/ 1060445 w 6894956"/>
              <a:gd name="connsiteY1566" fmla="*/ 4982371 h 6198690"/>
              <a:gd name="connsiteX1567" fmla="*/ 1062132 w 6894956"/>
              <a:gd name="connsiteY1567" fmla="*/ 4965111 h 6198690"/>
              <a:gd name="connsiteX1568" fmla="*/ 1048211 w 6894956"/>
              <a:gd name="connsiteY1568" fmla="*/ 4956024 h 6198690"/>
              <a:gd name="connsiteX1569" fmla="*/ 1064353 w 6894956"/>
              <a:gd name="connsiteY1569" fmla="*/ 4922811 h 6198690"/>
              <a:gd name="connsiteX1570" fmla="*/ 1068037 w 6894956"/>
              <a:gd name="connsiteY1570" fmla="*/ 4892611 h 6198690"/>
              <a:gd name="connsiteX1571" fmla="*/ 1075876 w 6894956"/>
              <a:gd name="connsiteY1571" fmla="*/ 4865528 h 6198690"/>
              <a:gd name="connsiteX1572" fmla="*/ 1077482 w 6894956"/>
              <a:gd name="connsiteY1572" fmla="*/ 4844649 h 6198690"/>
              <a:gd name="connsiteX1573" fmla="*/ 1068352 w 6894956"/>
              <a:gd name="connsiteY1573" fmla="*/ 4834103 h 6198690"/>
              <a:gd name="connsiteX1574" fmla="*/ 1063414 w 6894956"/>
              <a:gd name="connsiteY1574" fmla="*/ 4818997 h 6198690"/>
              <a:gd name="connsiteX1575" fmla="*/ 1072947 w 6894956"/>
              <a:gd name="connsiteY1575" fmla="*/ 4791778 h 6198690"/>
              <a:gd name="connsiteX1576" fmla="*/ 1062742 w 6894956"/>
              <a:gd name="connsiteY1576" fmla="*/ 4794945 h 6198690"/>
              <a:gd name="connsiteX1577" fmla="*/ 1062825 w 6894956"/>
              <a:gd name="connsiteY1577" fmla="*/ 4795156 h 6198690"/>
              <a:gd name="connsiteX1578" fmla="*/ 1060974 w 6894956"/>
              <a:gd name="connsiteY1578" fmla="*/ 4795495 h 6198690"/>
              <a:gd name="connsiteX1579" fmla="*/ 1040831 w 6894956"/>
              <a:gd name="connsiteY1579" fmla="*/ 4801747 h 6198690"/>
              <a:gd name="connsiteX1580" fmla="*/ 999889 w 6894956"/>
              <a:gd name="connsiteY1580" fmla="*/ 4813851 h 6198690"/>
              <a:gd name="connsiteX1581" fmla="*/ 924958 w 6894956"/>
              <a:gd name="connsiteY1581" fmla="*/ 4809999 h 6198690"/>
              <a:gd name="connsiteX1582" fmla="*/ 904292 w 6894956"/>
              <a:gd name="connsiteY1582" fmla="*/ 4779098 h 6198690"/>
              <a:gd name="connsiteX1583" fmla="*/ 911559 w 6894956"/>
              <a:gd name="connsiteY1583" fmla="*/ 4754627 h 6198690"/>
              <a:gd name="connsiteX1584" fmla="*/ 913055 w 6894956"/>
              <a:gd name="connsiteY1584" fmla="*/ 4739612 h 6198690"/>
              <a:gd name="connsiteX1585" fmla="*/ 910400 w 6894956"/>
              <a:gd name="connsiteY1585" fmla="*/ 4725601 h 6198690"/>
              <a:gd name="connsiteX1586" fmla="*/ 896467 w 6894956"/>
              <a:gd name="connsiteY1586" fmla="*/ 4740692 h 6198690"/>
              <a:gd name="connsiteX1587" fmla="*/ 837879 w 6894956"/>
              <a:gd name="connsiteY1587" fmla="*/ 4813484 h 6198690"/>
              <a:gd name="connsiteX1588" fmla="*/ 836180 w 6894956"/>
              <a:gd name="connsiteY1588" fmla="*/ 4854924 h 6198690"/>
              <a:gd name="connsiteX1589" fmla="*/ 842801 w 6894956"/>
              <a:gd name="connsiteY1589" fmla="*/ 4870176 h 6198690"/>
              <a:gd name="connsiteX1590" fmla="*/ 831805 w 6894956"/>
              <a:gd name="connsiteY1590" fmla="*/ 4885292 h 6198690"/>
              <a:gd name="connsiteX1591" fmla="*/ 833602 w 6894956"/>
              <a:gd name="connsiteY1591" fmla="*/ 4898777 h 6198690"/>
              <a:gd name="connsiteX1592" fmla="*/ 842701 w 6894956"/>
              <a:gd name="connsiteY1592" fmla="*/ 4906101 h 6198690"/>
              <a:gd name="connsiteX1593" fmla="*/ 811801 w 6894956"/>
              <a:gd name="connsiteY1593" fmla="*/ 4972193 h 6198690"/>
              <a:gd name="connsiteX1594" fmla="*/ 780900 w 6894956"/>
              <a:gd name="connsiteY1594" fmla="*/ 5038283 h 6198690"/>
              <a:gd name="connsiteX1595" fmla="*/ 766308 w 6894956"/>
              <a:gd name="connsiteY1595" fmla="*/ 5117280 h 6198690"/>
              <a:gd name="connsiteX1596" fmla="*/ 721777 w 6894956"/>
              <a:gd name="connsiteY1596" fmla="*/ 5181542 h 6198690"/>
              <a:gd name="connsiteX1597" fmla="*/ 734010 w 6894956"/>
              <a:gd name="connsiteY1597" fmla="*/ 5207888 h 6198690"/>
              <a:gd name="connsiteX1598" fmla="*/ 737104 w 6894956"/>
              <a:gd name="connsiteY1598" fmla="*/ 5232784 h 6198690"/>
              <a:gd name="connsiteX1599" fmla="*/ 722582 w 6894956"/>
              <a:gd name="connsiteY1599" fmla="*/ 5257546 h 6198690"/>
              <a:gd name="connsiteX1600" fmla="*/ 692036 w 6894956"/>
              <a:gd name="connsiteY1600" fmla="*/ 5276659 h 6198690"/>
              <a:gd name="connsiteX1601" fmla="*/ 663043 w 6894956"/>
              <a:gd name="connsiteY1601" fmla="*/ 5250702 h 6198690"/>
              <a:gd name="connsiteX1602" fmla="*/ 670421 w 6894956"/>
              <a:gd name="connsiteY1602" fmla="*/ 5211550 h 6198690"/>
              <a:gd name="connsiteX1603" fmla="*/ 697316 w 6894956"/>
              <a:gd name="connsiteY1603" fmla="*/ 5150091 h 6198690"/>
              <a:gd name="connsiteX1604" fmla="*/ 692122 w 6894956"/>
              <a:gd name="connsiteY1604" fmla="*/ 5083210 h 6198690"/>
              <a:gd name="connsiteX1605" fmla="*/ 696041 w 6894956"/>
              <a:gd name="connsiteY1605" fmla="*/ 4999466 h 6198690"/>
              <a:gd name="connsiteX1606" fmla="*/ 719718 w 6894956"/>
              <a:gd name="connsiteY1606" fmla="*/ 4906549 h 6198690"/>
              <a:gd name="connsiteX1607" fmla="*/ 707081 w 6894956"/>
              <a:gd name="connsiteY1607" fmla="*/ 4887624 h 6198690"/>
              <a:gd name="connsiteX1608" fmla="*/ 717219 w 6894956"/>
              <a:gd name="connsiteY1608" fmla="*/ 4871984 h 6198690"/>
              <a:gd name="connsiteX1609" fmla="*/ 703206 w 6894956"/>
              <a:gd name="connsiteY1609" fmla="*/ 4829215 h 6198690"/>
              <a:gd name="connsiteX1610" fmla="*/ 669435 w 6894956"/>
              <a:gd name="connsiteY1610" fmla="*/ 4795624 h 6198690"/>
              <a:gd name="connsiteX1611" fmla="*/ 700805 w 6894956"/>
              <a:gd name="connsiteY1611" fmla="*/ 4667871 h 6198690"/>
              <a:gd name="connsiteX1612" fmla="*/ 703103 w 6894956"/>
              <a:gd name="connsiteY1612" fmla="*/ 4547156 h 6198690"/>
              <a:gd name="connsiteX1613" fmla="*/ 738024 w 6894956"/>
              <a:gd name="connsiteY1613" fmla="*/ 4497675 h 6198690"/>
              <a:gd name="connsiteX1614" fmla="*/ 750860 w 6894956"/>
              <a:gd name="connsiteY1614" fmla="*/ 4444748 h 6198690"/>
              <a:gd name="connsiteX1615" fmla="*/ 759547 w 6894956"/>
              <a:gd name="connsiteY1615" fmla="*/ 4392823 h 6198690"/>
              <a:gd name="connsiteX1616" fmla="*/ 749991 w 6894956"/>
              <a:gd name="connsiteY1616" fmla="*/ 4377551 h 6198690"/>
              <a:gd name="connsiteX1617" fmla="*/ 721924 w 6894956"/>
              <a:gd name="connsiteY1617" fmla="*/ 4434165 h 6198690"/>
              <a:gd name="connsiteX1618" fmla="*/ 689704 w 6894956"/>
              <a:gd name="connsiteY1618" fmla="*/ 4491784 h 6198690"/>
              <a:gd name="connsiteX1619" fmla="*/ 653624 w 6894956"/>
              <a:gd name="connsiteY1619" fmla="*/ 4512235 h 6198690"/>
              <a:gd name="connsiteX1620" fmla="*/ 696403 w 6894956"/>
              <a:gd name="connsiteY1620" fmla="*/ 4519470 h 6198690"/>
              <a:gd name="connsiteX1621" fmla="*/ 682472 w 6894956"/>
              <a:gd name="connsiteY1621" fmla="*/ 4534563 h 6198690"/>
              <a:gd name="connsiteX1622" fmla="*/ 661685 w 6894956"/>
              <a:gd name="connsiteY1622" fmla="*/ 4542524 h 6198690"/>
              <a:gd name="connsiteX1623" fmla="*/ 641030 w 6894956"/>
              <a:gd name="connsiteY1623" fmla="*/ 4532867 h 6198690"/>
              <a:gd name="connsiteX1624" fmla="*/ 631161 w 6894956"/>
              <a:gd name="connsiteY1624" fmla="*/ 4558700 h 6198690"/>
              <a:gd name="connsiteX1625" fmla="*/ 629599 w 6894956"/>
              <a:gd name="connsiteY1625" fmla="*/ 4582524 h 6198690"/>
              <a:gd name="connsiteX1626" fmla="*/ 625579 w 6894956"/>
              <a:gd name="connsiteY1626" fmla="*/ 4611340 h 6198690"/>
              <a:gd name="connsiteX1627" fmla="*/ 627725 w 6894956"/>
              <a:gd name="connsiteY1627" fmla="*/ 4647455 h 6198690"/>
              <a:gd name="connsiteX1628" fmla="*/ 678721 w 6894956"/>
              <a:gd name="connsiteY1628" fmla="*/ 4664423 h 6198690"/>
              <a:gd name="connsiteX1629" fmla="*/ 663095 w 6894956"/>
              <a:gd name="connsiteY1629" fmla="*/ 4720958 h 6198690"/>
              <a:gd name="connsiteX1630" fmla="*/ 605041 w 6894956"/>
              <a:gd name="connsiteY1630" fmla="*/ 4723281 h 6198690"/>
              <a:gd name="connsiteX1631" fmla="*/ 614930 w 6894956"/>
              <a:gd name="connsiteY1631" fmla="*/ 4694512 h 6198690"/>
              <a:gd name="connsiteX1632" fmla="*/ 620669 w 6894956"/>
              <a:gd name="connsiteY1632" fmla="*/ 4666746 h 6198690"/>
              <a:gd name="connsiteX1633" fmla="*/ 594501 w 6894956"/>
              <a:gd name="connsiteY1633" fmla="*/ 4655493 h 6198690"/>
              <a:gd name="connsiteX1634" fmla="*/ 573868 w 6894956"/>
              <a:gd name="connsiteY1634" fmla="*/ 4642901 h 6198690"/>
              <a:gd name="connsiteX1635" fmla="*/ 575688 w 6894956"/>
              <a:gd name="connsiteY1635" fmla="*/ 4608024 h 6198690"/>
              <a:gd name="connsiteX1636" fmla="*/ 586817 w 6894956"/>
              <a:gd name="connsiteY1636" fmla="*/ 4575291 h 6198690"/>
              <a:gd name="connsiteX1637" fmla="*/ 559153 w 6894956"/>
              <a:gd name="connsiteY1637" fmla="*/ 4579054 h 6198690"/>
              <a:gd name="connsiteX1638" fmla="*/ 535642 w 6894956"/>
              <a:gd name="connsiteY1638" fmla="*/ 4581811 h 6198690"/>
              <a:gd name="connsiteX1639" fmla="*/ 538701 w 6894956"/>
              <a:gd name="connsiteY1639" fmla="*/ 4542972 h 6198690"/>
              <a:gd name="connsiteX1640" fmla="*/ 562523 w 6894956"/>
              <a:gd name="connsiteY1640" fmla="*/ 4499107 h 6198690"/>
              <a:gd name="connsiteX1641" fmla="*/ 562078 w 6894956"/>
              <a:gd name="connsiteY1641" fmla="*/ 4466978 h 6198690"/>
              <a:gd name="connsiteX1642" fmla="*/ 573957 w 6894956"/>
              <a:gd name="connsiteY1642" fmla="*/ 4449451 h 6198690"/>
              <a:gd name="connsiteX1643" fmla="*/ 592265 w 6894956"/>
              <a:gd name="connsiteY1643" fmla="*/ 4403990 h 6198690"/>
              <a:gd name="connsiteX1644" fmla="*/ 580207 w 6894956"/>
              <a:gd name="connsiteY1644" fmla="*/ 4354154 h 6198690"/>
              <a:gd name="connsiteX1645" fmla="*/ 567614 w 6894956"/>
              <a:gd name="connsiteY1645" fmla="*/ 4374785 h 6198690"/>
              <a:gd name="connsiteX1646" fmla="*/ 556183 w 6894956"/>
              <a:gd name="connsiteY1646" fmla="*/ 4424442 h 6198690"/>
              <a:gd name="connsiteX1647" fmla="*/ 548124 w 6894956"/>
              <a:gd name="connsiteY1647" fmla="*/ 4439582 h 6198690"/>
              <a:gd name="connsiteX1648" fmla="*/ 538054 w 6894956"/>
              <a:gd name="connsiteY1648" fmla="*/ 4446414 h 6198690"/>
              <a:gd name="connsiteX1649" fmla="*/ 540074 w 6894956"/>
              <a:gd name="connsiteY1649" fmla="*/ 4430537 h 6198690"/>
              <a:gd name="connsiteX1650" fmla="*/ 541090 w 6894956"/>
              <a:gd name="connsiteY1650" fmla="*/ 4410510 h 6198690"/>
              <a:gd name="connsiteX1651" fmla="*/ 549841 w 6894956"/>
              <a:gd name="connsiteY1651" fmla="*/ 4349777 h 6198690"/>
              <a:gd name="connsiteX1652" fmla="*/ 558593 w 6894956"/>
              <a:gd name="connsiteY1652" fmla="*/ 4289046 h 6198690"/>
              <a:gd name="connsiteX1653" fmla="*/ 571363 w 6894956"/>
              <a:gd name="connsiteY1653" fmla="*/ 4244924 h 6198690"/>
              <a:gd name="connsiteX1654" fmla="*/ 571720 w 6894956"/>
              <a:gd name="connsiteY1654" fmla="*/ 4197947 h 6198690"/>
              <a:gd name="connsiteX1655" fmla="*/ 549550 w 6894956"/>
              <a:gd name="connsiteY1655" fmla="*/ 4251669 h 6198690"/>
              <a:gd name="connsiteX1656" fmla="*/ 546000 w 6894956"/>
              <a:gd name="connsiteY1656" fmla="*/ 4309676 h 6198690"/>
              <a:gd name="connsiteX1657" fmla="*/ 497681 w 6894956"/>
              <a:gd name="connsiteY1657" fmla="*/ 4303783 h 6198690"/>
              <a:gd name="connsiteX1658" fmla="*/ 494019 w 6894956"/>
              <a:gd name="connsiteY1658" fmla="*/ 4240192 h 6198690"/>
              <a:gd name="connsiteX1659" fmla="*/ 467672 w 6894956"/>
              <a:gd name="connsiteY1659" fmla="*/ 4252428 h 6198690"/>
              <a:gd name="connsiteX1660" fmla="*/ 431948 w 6894956"/>
              <a:gd name="connsiteY1660" fmla="*/ 4225903 h 6198690"/>
              <a:gd name="connsiteX1661" fmla="*/ 439540 w 6894956"/>
              <a:gd name="connsiteY1661" fmla="*/ 4136143 h 6198690"/>
              <a:gd name="connsiteX1662" fmla="*/ 440467 w 6894956"/>
              <a:gd name="connsiteY1662" fmla="*/ 4134014 h 6198690"/>
              <a:gd name="connsiteX1663" fmla="*/ 427948 w 6894956"/>
              <a:gd name="connsiteY1663" fmla="*/ 4146611 h 6198690"/>
              <a:gd name="connsiteX1664" fmla="*/ 395594 w 6894956"/>
              <a:gd name="connsiteY1664" fmla="*/ 4177756 h 6198690"/>
              <a:gd name="connsiteX1665" fmla="*/ 368154 w 6894956"/>
              <a:gd name="connsiteY1665" fmla="*/ 4188545 h 6198690"/>
              <a:gd name="connsiteX1666" fmla="*/ 349434 w 6894956"/>
              <a:gd name="connsiteY1666" fmla="*/ 4209655 h 6198690"/>
              <a:gd name="connsiteX1667" fmla="*/ 267335 w 6894956"/>
              <a:gd name="connsiteY1667" fmla="*/ 4212951 h 6198690"/>
              <a:gd name="connsiteX1668" fmla="*/ 231972 w 6894956"/>
              <a:gd name="connsiteY1668" fmla="*/ 4238091 h 6198690"/>
              <a:gd name="connsiteX1669" fmla="*/ 154736 w 6894956"/>
              <a:gd name="connsiteY1669" fmla="*/ 4244355 h 6198690"/>
              <a:gd name="connsiteX1670" fmla="*/ 32259 w 6894956"/>
              <a:gd name="connsiteY1670" fmla="*/ 4241364 h 6198690"/>
              <a:gd name="connsiteX1671" fmla="*/ 1 w 6894956"/>
              <a:gd name="connsiteY1671" fmla="*/ 4252605 h 6198690"/>
              <a:gd name="connsiteX1672" fmla="*/ 1 w 6894956"/>
              <a:gd name="connsiteY1672" fmla="*/ 3106563 h 6198690"/>
              <a:gd name="connsiteX1673" fmla="*/ 21885 w 6894956"/>
              <a:gd name="connsiteY1673" fmla="*/ 3062079 h 6198690"/>
              <a:gd name="connsiteX1674" fmla="*/ 7295 w 6894956"/>
              <a:gd name="connsiteY1674" fmla="*/ 3053177 h 6198690"/>
              <a:gd name="connsiteX1675" fmla="*/ 0 w 6894956"/>
              <a:gd name="connsiteY1675" fmla="*/ 3052768 h 6198690"/>
              <a:gd name="connsiteX1676" fmla="*/ 0 w 6894956"/>
              <a:gd name="connsiteY1676" fmla="*/ 3003696 h 6198690"/>
              <a:gd name="connsiteX1677" fmla="*/ 4451 w 6894956"/>
              <a:gd name="connsiteY1677" fmla="*/ 3002639 h 6198690"/>
              <a:gd name="connsiteX1678" fmla="*/ 21309 w 6894956"/>
              <a:gd name="connsiteY1678" fmla="*/ 3008337 h 6198690"/>
              <a:gd name="connsiteX1679" fmla="*/ 42853 w 6894956"/>
              <a:gd name="connsiteY1679" fmla="*/ 3018145 h 6198690"/>
              <a:gd name="connsiteX1680" fmla="*/ 62359 w 6894956"/>
              <a:gd name="connsiteY1680" fmla="*/ 3006689 h 6198690"/>
              <a:gd name="connsiteX1681" fmla="*/ 79102 w 6894956"/>
              <a:gd name="connsiteY1681" fmla="*/ 2956004 h 6198690"/>
              <a:gd name="connsiteX1682" fmla="*/ 94425 w 6894956"/>
              <a:gd name="connsiteY1682" fmla="*/ 2899451 h 6198690"/>
              <a:gd name="connsiteX1683" fmla="*/ 64946 w 6894956"/>
              <a:gd name="connsiteY1683" fmla="*/ 2888970 h 6198690"/>
              <a:gd name="connsiteX1684" fmla="*/ 42577 w 6894956"/>
              <a:gd name="connsiteY1684" fmla="*/ 2907856 h 6198690"/>
              <a:gd name="connsiteX1685" fmla="*/ 26443 w 6894956"/>
              <a:gd name="connsiteY1685" fmla="*/ 2917721 h 6198690"/>
              <a:gd name="connsiteX1686" fmla="*/ 0 w 6894956"/>
              <a:gd name="connsiteY1686" fmla="*/ 2936949 h 6198690"/>
              <a:gd name="connsiteX1687" fmla="*/ 1 w 6894956"/>
              <a:gd name="connsiteY1687" fmla="*/ 2815797 h 6198690"/>
              <a:gd name="connsiteX1688" fmla="*/ 24692 w 6894956"/>
              <a:gd name="connsiteY1688" fmla="*/ 2816855 h 6198690"/>
              <a:gd name="connsiteX1689" fmla="*/ 43043 w 6894956"/>
              <a:gd name="connsiteY1689" fmla="*/ 2796352 h 6198690"/>
              <a:gd name="connsiteX1690" fmla="*/ 67885 w 6894956"/>
              <a:gd name="connsiteY1690" fmla="*/ 2789819 h 6198690"/>
              <a:gd name="connsiteX1691" fmla="*/ 95169 w 6894956"/>
              <a:gd name="connsiteY1691" fmla="*/ 2799793 h 6198690"/>
              <a:gd name="connsiteX1692" fmla="*/ 112143 w 6894956"/>
              <a:gd name="connsiteY1692" fmla="*/ 2789169 h 6198690"/>
              <a:gd name="connsiteX1693" fmla="*/ 87143 w 6894956"/>
              <a:gd name="connsiteY1693" fmla="*/ 2783578 h 6198690"/>
              <a:gd name="connsiteX1694" fmla="*/ 30144 w 6894956"/>
              <a:gd name="connsiteY1694" fmla="*/ 2762288 h 6198690"/>
              <a:gd name="connsiteX1695" fmla="*/ 0 w 6894956"/>
              <a:gd name="connsiteY1695" fmla="*/ 2734369 h 6198690"/>
              <a:gd name="connsiteX1696" fmla="*/ 1 w 6894956"/>
              <a:gd name="connsiteY1696" fmla="*/ 2037215 h 6198690"/>
              <a:gd name="connsiteX1697" fmla="*/ 9266 w 6894956"/>
              <a:gd name="connsiteY1697" fmla="*/ 2033083 h 6198690"/>
              <a:gd name="connsiteX1698" fmla="*/ 34888 w 6894956"/>
              <a:gd name="connsiteY1698" fmla="*/ 2021656 h 6198690"/>
              <a:gd name="connsiteX1699" fmla="*/ 18835 w 6894956"/>
              <a:gd name="connsiteY1699" fmla="*/ 1997553 h 6198690"/>
              <a:gd name="connsiteX1700" fmla="*/ 1 w 6894956"/>
              <a:gd name="connsiteY1700" fmla="*/ 1994106 h 6198690"/>
              <a:gd name="connsiteX1701" fmla="*/ 1 w 6894956"/>
              <a:gd name="connsiteY1701" fmla="*/ 757133 h 6198690"/>
              <a:gd name="connsiteX1702" fmla="*/ 11016 w 6894956"/>
              <a:gd name="connsiteY1702" fmla="*/ 746329 h 6198690"/>
              <a:gd name="connsiteX1703" fmla="*/ 25037 w 6894956"/>
              <a:gd name="connsiteY1703" fmla="*/ 754520 h 6198690"/>
              <a:gd name="connsiteX1704" fmla="*/ 39174 w 6894956"/>
              <a:gd name="connsiteY1704" fmla="*/ 750627 h 6198690"/>
              <a:gd name="connsiteX1705" fmla="*/ 49398 w 6894956"/>
              <a:gd name="connsiteY1705" fmla="*/ 734610 h 6198690"/>
              <a:gd name="connsiteX1706" fmla="*/ 47539 w 6894956"/>
              <a:gd name="connsiteY1706" fmla="*/ 718477 h 6198690"/>
              <a:gd name="connsiteX1707" fmla="*/ 39983 w 6894956"/>
              <a:gd name="connsiteY1707" fmla="*/ 718909 h 6198690"/>
              <a:gd name="connsiteX1708" fmla="*/ 35416 w 6894956"/>
              <a:gd name="connsiteY1708" fmla="*/ 722389 h 6198690"/>
              <a:gd name="connsiteX1709" fmla="*/ 1 w 6894956"/>
              <a:gd name="connsiteY1709" fmla="*/ 732142 h 6198690"/>
              <a:gd name="connsiteX1710" fmla="*/ 0 w 6894956"/>
              <a:gd name="connsiteY1710" fmla="*/ 684135 h 6198690"/>
              <a:gd name="connsiteX1711" fmla="*/ 23037 w 6894956"/>
              <a:gd name="connsiteY1711" fmla="*/ 677729 h 6198690"/>
              <a:gd name="connsiteX1712" fmla="*/ 0 w 6894956"/>
              <a:gd name="connsiteY1712" fmla="*/ 656408 h 61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6894956" h="6198690">
                <a:moveTo>
                  <a:pt x="2450579" y="5386094"/>
                </a:moveTo>
                <a:lnTo>
                  <a:pt x="2417373" y="5425205"/>
                </a:lnTo>
                <a:lnTo>
                  <a:pt x="2436772" y="5461061"/>
                </a:lnTo>
                <a:lnTo>
                  <a:pt x="2436429" y="5444644"/>
                </a:lnTo>
                <a:lnTo>
                  <a:pt x="2456064" y="5408556"/>
                </a:lnTo>
                <a:close/>
                <a:moveTo>
                  <a:pt x="2373995" y="5345033"/>
                </a:moveTo>
                <a:lnTo>
                  <a:pt x="2351243" y="5350867"/>
                </a:lnTo>
                <a:cubicBezTo>
                  <a:pt x="2352869" y="5353628"/>
                  <a:pt x="2355609" y="5356196"/>
                  <a:pt x="2359458" y="5358567"/>
                </a:cubicBezTo>
                <a:cubicBezTo>
                  <a:pt x="2363304" y="5360938"/>
                  <a:pt x="2366617" y="5361574"/>
                  <a:pt x="2369396" y="5360477"/>
                </a:cubicBezTo>
                <a:cubicBezTo>
                  <a:pt x="2374791" y="5356479"/>
                  <a:pt x="2376324" y="5351330"/>
                  <a:pt x="2373995" y="5345033"/>
                </a:cubicBezTo>
                <a:close/>
                <a:moveTo>
                  <a:pt x="2362903" y="5297596"/>
                </a:moveTo>
                <a:cubicBezTo>
                  <a:pt x="2359042" y="5296446"/>
                  <a:pt x="2354607" y="5297226"/>
                  <a:pt x="2349596" y="5299936"/>
                </a:cubicBezTo>
                <a:cubicBezTo>
                  <a:pt x="2350913" y="5302868"/>
                  <a:pt x="2353025" y="5305773"/>
                  <a:pt x="2355933" y="5308654"/>
                </a:cubicBezTo>
                <a:cubicBezTo>
                  <a:pt x="2358839" y="5311534"/>
                  <a:pt x="2362781" y="5311831"/>
                  <a:pt x="2367751" y="5309547"/>
                </a:cubicBezTo>
                <a:lnTo>
                  <a:pt x="2372762" y="5306836"/>
                </a:lnTo>
                <a:cubicBezTo>
                  <a:pt x="2370050" y="5301825"/>
                  <a:pt x="2366764" y="5298745"/>
                  <a:pt x="2362903" y="5297596"/>
                </a:cubicBezTo>
                <a:close/>
                <a:moveTo>
                  <a:pt x="2612050" y="5294161"/>
                </a:moveTo>
                <a:lnTo>
                  <a:pt x="2610227" y="5346730"/>
                </a:lnTo>
                <a:lnTo>
                  <a:pt x="2634108" y="5392102"/>
                </a:lnTo>
                <a:lnTo>
                  <a:pt x="2648690" y="5390259"/>
                </a:lnTo>
                <a:lnTo>
                  <a:pt x="2644500" y="5354138"/>
                </a:lnTo>
                <a:lnTo>
                  <a:pt x="2624458" y="5364981"/>
                </a:lnTo>
                <a:lnTo>
                  <a:pt x="2630946" y="5329084"/>
                </a:lnTo>
                <a:close/>
                <a:moveTo>
                  <a:pt x="2698053" y="5281189"/>
                </a:moveTo>
                <a:lnTo>
                  <a:pt x="2736795" y="5305864"/>
                </a:lnTo>
                <a:lnTo>
                  <a:pt x="2731487" y="5295781"/>
                </a:lnTo>
                <a:cubicBezTo>
                  <a:pt x="2728717" y="5290264"/>
                  <a:pt x="2724373" y="5285577"/>
                  <a:pt x="2718454" y="5281719"/>
                </a:cubicBezTo>
                <a:cubicBezTo>
                  <a:pt x="2712532" y="5277858"/>
                  <a:pt x="2705733" y="5277684"/>
                  <a:pt x="2698053" y="5281189"/>
                </a:cubicBezTo>
                <a:close/>
                <a:moveTo>
                  <a:pt x="2531089" y="5278936"/>
                </a:moveTo>
                <a:cubicBezTo>
                  <a:pt x="2517864" y="5281335"/>
                  <a:pt x="2508159" y="5284299"/>
                  <a:pt x="2501966" y="5287825"/>
                </a:cubicBezTo>
                <a:cubicBezTo>
                  <a:pt x="2509829" y="5308368"/>
                  <a:pt x="2509431" y="5330037"/>
                  <a:pt x="2500774" y="5352833"/>
                </a:cubicBezTo>
                <a:cubicBezTo>
                  <a:pt x="2492118" y="5375631"/>
                  <a:pt x="2491720" y="5397299"/>
                  <a:pt x="2499580" y="5417842"/>
                </a:cubicBezTo>
                <a:cubicBezTo>
                  <a:pt x="2505336" y="5426482"/>
                  <a:pt x="2512269" y="5438124"/>
                  <a:pt x="2520378" y="5452767"/>
                </a:cubicBezTo>
                <a:cubicBezTo>
                  <a:pt x="2528488" y="5467410"/>
                  <a:pt x="2527128" y="5478589"/>
                  <a:pt x="2516300" y="5486299"/>
                </a:cubicBezTo>
                <a:lnTo>
                  <a:pt x="2511258" y="5488953"/>
                </a:lnTo>
                <a:cubicBezTo>
                  <a:pt x="2517095" y="5499025"/>
                  <a:pt x="2526381" y="5506476"/>
                  <a:pt x="2539119" y="5511309"/>
                </a:cubicBezTo>
                <a:cubicBezTo>
                  <a:pt x="2551854" y="5516139"/>
                  <a:pt x="2564856" y="5518416"/>
                  <a:pt x="2578125" y="5518141"/>
                </a:cubicBezTo>
                <a:cubicBezTo>
                  <a:pt x="2573607" y="5510322"/>
                  <a:pt x="2569373" y="5500750"/>
                  <a:pt x="2565420" y="5489417"/>
                </a:cubicBezTo>
                <a:cubicBezTo>
                  <a:pt x="2561467" y="5478085"/>
                  <a:pt x="2561014" y="5466521"/>
                  <a:pt x="2564060" y="5454724"/>
                </a:cubicBezTo>
                <a:cubicBezTo>
                  <a:pt x="2558295" y="5445554"/>
                  <a:pt x="2551318" y="5431787"/>
                  <a:pt x="2543130" y="5413431"/>
                </a:cubicBezTo>
                <a:cubicBezTo>
                  <a:pt x="2534944" y="5395072"/>
                  <a:pt x="2536259" y="5381773"/>
                  <a:pt x="2547078" y="5373529"/>
                </a:cubicBezTo>
                <a:lnTo>
                  <a:pt x="2550791" y="5307195"/>
                </a:lnTo>
                <a:cubicBezTo>
                  <a:pt x="2553572" y="5305597"/>
                  <a:pt x="2556170" y="5302888"/>
                  <a:pt x="2558584" y="5299069"/>
                </a:cubicBezTo>
                <a:cubicBezTo>
                  <a:pt x="2560999" y="5295247"/>
                  <a:pt x="2561675" y="5291942"/>
                  <a:pt x="2560608" y="5289151"/>
                </a:cubicBezTo>
                <a:cubicBezTo>
                  <a:pt x="2554151" y="5279941"/>
                  <a:pt x="2544312" y="5276537"/>
                  <a:pt x="2531089" y="5278936"/>
                </a:cubicBezTo>
                <a:close/>
                <a:moveTo>
                  <a:pt x="2603765" y="5081356"/>
                </a:moveTo>
                <a:lnTo>
                  <a:pt x="2600705" y="5088586"/>
                </a:lnTo>
                <a:cubicBezTo>
                  <a:pt x="2600533" y="5093103"/>
                  <a:pt x="2601141" y="5096806"/>
                  <a:pt x="2602527" y="5099697"/>
                </a:cubicBezTo>
                <a:lnTo>
                  <a:pt x="2591386" y="5176380"/>
                </a:lnTo>
                <a:cubicBezTo>
                  <a:pt x="2597278" y="5189105"/>
                  <a:pt x="2600950" y="5202195"/>
                  <a:pt x="2602399" y="5215650"/>
                </a:cubicBezTo>
                <a:cubicBezTo>
                  <a:pt x="2603845" y="5229107"/>
                  <a:pt x="2607516" y="5242197"/>
                  <a:pt x="2613410" y="5254922"/>
                </a:cubicBezTo>
                <a:lnTo>
                  <a:pt x="2613244" y="5259723"/>
                </a:lnTo>
                <a:lnTo>
                  <a:pt x="2625353" y="5234946"/>
                </a:lnTo>
                <a:lnTo>
                  <a:pt x="2600955" y="5189849"/>
                </a:lnTo>
                <a:cubicBezTo>
                  <a:pt x="2601555" y="5169011"/>
                  <a:pt x="2606018" y="5149324"/>
                  <a:pt x="2614342" y="5130786"/>
                </a:cubicBezTo>
                <a:lnTo>
                  <a:pt x="2607685" y="5082567"/>
                </a:lnTo>
                <a:close/>
                <a:moveTo>
                  <a:pt x="1132011" y="4866307"/>
                </a:moveTo>
                <a:lnTo>
                  <a:pt x="1134616" y="4877075"/>
                </a:lnTo>
                <a:lnTo>
                  <a:pt x="1135073" y="4871419"/>
                </a:lnTo>
                <a:close/>
                <a:moveTo>
                  <a:pt x="2507325" y="4830670"/>
                </a:moveTo>
                <a:lnTo>
                  <a:pt x="2507434" y="4831870"/>
                </a:lnTo>
                <a:cubicBezTo>
                  <a:pt x="2510524" y="4860421"/>
                  <a:pt x="2513564" y="4878940"/>
                  <a:pt x="2516553" y="4887425"/>
                </a:cubicBezTo>
                <a:lnTo>
                  <a:pt x="2526131" y="4890397"/>
                </a:lnTo>
                <a:lnTo>
                  <a:pt x="2531969" y="4869290"/>
                </a:lnTo>
                <a:cubicBezTo>
                  <a:pt x="2530703" y="4859719"/>
                  <a:pt x="2527871" y="4850995"/>
                  <a:pt x="2523477" y="4843118"/>
                </a:cubicBezTo>
                <a:close/>
                <a:moveTo>
                  <a:pt x="1809310" y="4766375"/>
                </a:moveTo>
                <a:lnTo>
                  <a:pt x="1778026" y="4791757"/>
                </a:lnTo>
                <a:lnTo>
                  <a:pt x="1773140" y="4794684"/>
                </a:lnTo>
                <a:lnTo>
                  <a:pt x="1807303" y="4840632"/>
                </a:lnTo>
                <a:lnTo>
                  <a:pt x="1783812" y="4901191"/>
                </a:lnTo>
                <a:lnTo>
                  <a:pt x="1792570" y="4949071"/>
                </a:lnTo>
                <a:lnTo>
                  <a:pt x="1815047" y="4942248"/>
                </a:lnTo>
                <a:lnTo>
                  <a:pt x="1839531" y="4861171"/>
                </a:lnTo>
                <a:cubicBezTo>
                  <a:pt x="1845004" y="4836586"/>
                  <a:pt x="1840946" y="4816880"/>
                  <a:pt x="1827361" y="4802052"/>
                </a:cubicBezTo>
                <a:cubicBezTo>
                  <a:pt x="1813773" y="4787223"/>
                  <a:pt x="1807757" y="4775332"/>
                  <a:pt x="1809310" y="4766375"/>
                </a:cubicBezTo>
                <a:close/>
                <a:moveTo>
                  <a:pt x="4822036" y="4700372"/>
                </a:moveTo>
                <a:lnTo>
                  <a:pt x="4825842" y="4708079"/>
                </a:lnTo>
                <a:cubicBezTo>
                  <a:pt x="4827546" y="4716465"/>
                  <a:pt x="4827051" y="4725341"/>
                  <a:pt x="4824358" y="4734702"/>
                </a:cubicBezTo>
                <a:lnTo>
                  <a:pt x="4824294" y="4735857"/>
                </a:lnTo>
                <a:lnTo>
                  <a:pt x="4843030" y="4745894"/>
                </a:lnTo>
                <a:cubicBezTo>
                  <a:pt x="4851109" y="4753361"/>
                  <a:pt x="4856165" y="4762345"/>
                  <a:pt x="4858196" y="4772847"/>
                </a:cubicBezTo>
                <a:cubicBezTo>
                  <a:pt x="4859161" y="4783291"/>
                  <a:pt x="4862976" y="4796578"/>
                  <a:pt x="4869642" y="4812711"/>
                </a:cubicBezTo>
                <a:lnTo>
                  <a:pt x="4886682" y="4772811"/>
                </a:lnTo>
                <a:lnTo>
                  <a:pt x="4898100" y="4789887"/>
                </a:lnTo>
                <a:cubicBezTo>
                  <a:pt x="4903332" y="4798307"/>
                  <a:pt x="4904291" y="4805664"/>
                  <a:pt x="4900976" y="4811959"/>
                </a:cubicBezTo>
                <a:cubicBezTo>
                  <a:pt x="4897662" y="4818254"/>
                  <a:pt x="4892922" y="4824195"/>
                  <a:pt x="4886756" y="4829781"/>
                </a:cubicBezTo>
                <a:cubicBezTo>
                  <a:pt x="4895072" y="4835705"/>
                  <a:pt x="4902677" y="4840917"/>
                  <a:pt x="4909566" y="4845420"/>
                </a:cubicBezTo>
                <a:cubicBezTo>
                  <a:pt x="4916454" y="4849920"/>
                  <a:pt x="4924054" y="4852283"/>
                  <a:pt x="4932363" y="4852512"/>
                </a:cubicBezTo>
                <a:lnTo>
                  <a:pt x="4934097" y="4853193"/>
                </a:lnTo>
                <a:lnTo>
                  <a:pt x="4931153" y="4832605"/>
                </a:lnTo>
                <a:lnTo>
                  <a:pt x="4927464" y="4771247"/>
                </a:lnTo>
                <a:lnTo>
                  <a:pt x="4915168" y="4772773"/>
                </a:lnTo>
                <a:lnTo>
                  <a:pt x="4875231" y="4727248"/>
                </a:lnTo>
                <a:cubicBezTo>
                  <a:pt x="4858365" y="4718606"/>
                  <a:pt x="4842213" y="4710318"/>
                  <a:pt x="4826773" y="4702385"/>
                </a:cubicBezTo>
                <a:close/>
                <a:moveTo>
                  <a:pt x="4111708" y="4642775"/>
                </a:moveTo>
                <a:lnTo>
                  <a:pt x="4080986" y="4642814"/>
                </a:lnTo>
                <a:lnTo>
                  <a:pt x="4073323" y="4655893"/>
                </a:lnTo>
                <a:lnTo>
                  <a:pt x="4072697" y="4662285"/>
                </a:lnTo>
                <a:lnTo>
                  <a:pt x="4088954" y="4671290"/>
                </a:lnTo>
                <a:close/>
                <a:moveTo>
                  <a:pt x="4140192" y="4642738"/>
                </a:moveTo>
                <a:lnTo>
                  <a:pt x="4128799" y="4642752"/>
                </a:lnTo>
                <a:lnTo>
                  <a:pt x="4151623" y="4671209"/>
                </a:lnTo>
                <a:lnTo>
                  <a:pt x="4168714" y="4671188"/>
                </a:lnTo>
                <a:cubicBezTo>
                  <a:pt x="4169427" y="4671305"/>
                  <a:pt x="4172276" y="4671063"/>
                  <a:pt x="4177260" y="4670464"/>
                </a:cubicBezTo>
                <a:cubicBezTo>
                  <a:pt x="4182245" y="4669864"/>
                  <a:pt x="4185089" y="4668199"/>
                  <a:pt x="4185799" y="4665468"/>
                </a:cubicBezTo>
                <a:lnTo>
                  <a:pt x="4168706" y="4665491"/>
                </a:lnTo>
                <a:close/>
                <a:moveTo>
                  <a:pt x="3758123" y="4534888"/>
                </a:moveTo>
                <a:lnTo>
                  <a:pt x="3758678" y="4556359"/>
                </a:lnTo>
                <a:lnTo>
                  <a:pt x="3759079" y="4557643"/>
                </a:lnTo>
                <a:lnTo>
                  <a:pt x="3759799" y="4556348"/>
                </a:lnTo>
                <a:cubicBezTo>
                  <a:pt x="3759313" y="4548513"/>
                  <a:pt x="3758828" y="4541395"/>
                  <a:pt x="3758345" y="4534985"/>
                </a:cubicBezTo>
                <a:close/>
                <a:moveTo>
                  <a:pt x="2803571" y="4438949"/>
                </a:moveTo>
                <a:cubicBezTo>
                  <a:pt x="2788764" y="4447500"/>
                  <a:pt x="2780428" y="4459028"/>
                  <a:pt x="2778560" y="4473534"/>
                </a:cubicBezTo>
                <a:cubicBezTo>
                  <a:pt x="2777626" y="4480787"/>
                  <a:pt x="2777970" y="4488157"/>
                  <a:pt x="2779592" y="4495645"/>
                </a:cubicBezTo>
                <a:lnTo>
                  <a:pt x="2785495" y="4511123"/>
                </a:lnTo>
                <a:lnTo>
                  <a:pt x="2796748" y="4514616"/>
                </a:lnTo>
                <a:cubicBezTo>
                  <a:pt x="2806895" y="4507263"/>
                  <a:pt x="2813198" y="4498917"/>
                  <a:pt x="2815657" y="4489575"/>
                </a:cubicBezTo>
                <a:lnTo>
                  <a:pt x="2814866" y="4483663"/>
                </a:lnTo>
                <a:lnTo>
                  <a:pt x="2813933" y="4483543"/>
                </a:lnTo>
                <a:cubicBezTo>
                  <a:pt x="2807179" y="4478293"/>
                  <a:pt x="2802328" y="4472819"/>
                  <a:pt x="2799383" y="4467125"/>
                </a:cubicBezTo>
                <a:close/>
                <a:moveTo>
                  <a:pt x="3239933" y="4402418"/>
                </a:moveTo>
                <a:lnTo>
                  <a:pt x="3240397" y="4403431"/>
                </a:lnTo>
                <a:lnTo>
                  <a:pt x="3226335" y="4462336"/>
                </a:lnTo>
                <a:cubicBezTo>
                  <a:pt x="3232626" y="4478876"/>
                  <a:pt x="3235965" y="4506627"/>
                  <a:pt x="3236354" y="4545586"/>
                </a:cubicBezTo>
                <a:cubicBezTo>
                  <a:pt x="3236740" y="4584549"/>
                  <a:pt x="3236232" y="4611105"/>
                  <a:pt x="3234830" y="4625256"/>
                </a:cubicBezTo>
                <a:cubicBezTo>
                  <a:pt x="3250218" y="4630033"/>
                  <a:pt x="3262954" y="4629766"/>
                  <a:pt x="3273038" y="4624459"/>
                </a:cubicBezTo>
                <a:cubicBezTo>
                  <a:pt x="3284995" y="4617361"/>
                  <a:pt x="3290533" y="4608009"/>
                  <a:pt x="3289654" y="4596399"/>
                </a:cubicBezTo>
                <a:cubicBezTo>
                  <a:pt x="3288776" y="4584790"/>
                  <a:pt x="3285359" y="4573713"/>
                  <a:pt x="3279404" y="4563166"/>
                </a:cubicBezTo>
                <a:lnTo>
                  <a:pt x="3280732" y="4504525"/>
                </a:lnTo>
                <a:cubicBezTo>
                  <a:pt x="3287795" y="4491954"/>
                  <a:pt x="3291907" y="4475303"/>
                  <a:pt x="3293068" y="4454575"/>
                </a:cubicBezTo>
                <a:lnTo>
                  <a:pt x="3293221" y="4450127"/>
                </a:lnTo>
                <a:lnTo>
                  <a:pt x="3285377" y="4450137"/>
                </a:lnTo>
                <a:lnTo>
                  <a:pt x="3245437" y="4404613"/>
                </a:lnTo>
                <a:close/>
                <a:moveTo>
                  <a:pt x="2444856" y="4375564"/>
                </a:moveTo>
                <a:lnTo>
                  <a:pt x="2447402" y="4390032"/>
                </a:lnTo>
                <a:lnTo>
                  <a:pt x="2447557" y="4389382"/>
                </a:lnTo>
                <a:close/>
                <a:moveTo>
                  <a:pt x="3106956" y="4325264"/>
                </a:moveTo>
                <a:lnTo>
                  <a:pt x="3107239" y="4328024"/>
                </a:lnTo>
                <a:lnTo>
                  <a:pt x="3110919" y="4326821"/>
                </a:lnTo>
                <a:close/>
                <a:moveTo>
                  <a:pt x="3045515" y="4298765"/>
                </a:moveTo>
                <a:lnTo>
                  <a:pt x="3049096" y="4306109"/>
                </a:lnTo>
                <a:cubicBezTo>
                  <a:pt x="3041267" y="4310343"/>
                  <a:pt x="3033802" y="4316002"/>
                  <a:pt x="3026702" y="4323082"/>
                </a:cubicBezTo>
                <a:cubicBezTo>
                  <a:pt x="3019602" y="4330163"/>
                  <a:pt x="3014746" y="4337649"/>
                  <a:pt x="3012132" y="4345539"/>
                </a:cubicBezTo>
                <a:lnTo>
                  <a:pt x="3046554" y="4385214"/>
                </a:lnTo>
                <a:cubicBezTo>
                  <a:pt x="3041669" y="4370449"/>
                  <a:pt x="3039771" y="4354472"/>
                  <a:pt x="3040863" y="4337284"/>
                </a:cubicBezTo>
                <a:cubicBezTo>
                  <a:pt x="3041408" y="4328689"/>
                  <a:pt x="3043620" y="4321116"/>
                  <a:pt x="3047498" y="4314564"/>
                </a:cubicBezTo>
                <a:lnTo>
                  <a:pt x="3057171" y="4304917"/>
                </a:lnTo>
                <a:close/>
                <a:moveTo>
                  <a:pt x="2784668" y="4248372"/>
                </a:moveTo>
                <a:cubicBezTo>
                  <a:pt x="2780261" y="4251701"/>
                  <a:pt x="2779259" y="4256832"/>
                  <a:pt x="2781660" y="4263765"/>
                </a:cubicBezTo>
                <a:cubicBezTo>
                  <a:pt x="2784060" y="4270697"/>
                  <a:pt x="2786243" y="4275726"/>
                  <a:pt x="2788200" y="4278848"/>
                </a:cubicBezTo>
                <a:cubicBezTo>
                  <a:pt x="2794827" y="4291593"/>
                  <a:pt x="2797473" y="4304465"/>
                  <a:pt x="2796142" y="4317467"/>
                </a:cubicBezTo>
                <a:cubicBezTo>
                  <a:pt x="2794809" y="4330468"/>
                  <a:pt x="2790410" y="4342295"/>
                  <a:pt x="2782948" y="4352944"/>
                </a:cubicBezTo>
                <a:cubicBezTo>
                  <a:pt x="2788986" y="4365602"/>
                  <a:pt x="2792806" y="4378648"/>
                  <a:pt x="2794409" y="4392086"/>
                </a:cubicBezTo>
                <a:cubicBezTo>
                  <a:pt x="2796012" y="4405523"/>
                  <a:pt x="2799833" y="4418570"/>
                  <a:pt x="2805871" y="4431228"/>
                </a:cubicBezTo>
                <a:cubicBezTo>
                  <a:pt x="2811150" y="4405565"/>
                  <a:pt x="2814038" y="4379980"/>
                  <a:pt x="2814542" y="4354471"/>
                </a:cubicBezTo>
                <a:cubicBezTo>
                  <a:pt x="2815047" y="4328964"/>
                  <a:pt x="2814755" y="4303481"/>
                  <a:pt x="2813667" y="4278026"/>
                </a:cubicBezTo>
                <a:cubicBezTo>
                  <a:pt x="2811585" y="4274429"/>
                  <a:pt x="2807039" y="4268521"/>
                  <a:pt x="2800031" y="4260305"/>
                </a:cubicBezTo>
                <a:cubicBezTo>
                  <a:pt x="2793018" y="4252087"/>
                  <a:pt x="2787899" y="4248110"/>
                  <a:pt x="2784668" y="4248372"/>
                </a:cubicBezTo>
                <a:close/>
                <a:moveTo>
                  <a:pt x="3192795" y="4222759"/>
                </a:moveTo>
                <a:lnTo>
                  <a:pt x="3197229" y="4261006"/>
                </a:lnTo>
                <a:lnTo>
                  <a:pt x="3206962" y="4266516"/>
                </a:lnTo>
                <a:lnTo>
                  <a:pt x="3207076" y="4285021"/>
                </a:lnTo>
                <a:lnTo>
                  <a:pt x="3223208" y="4285002"/>
                </a:lnTo>
                <a:cubicBezTo>
                  <a:pt x="3229974" y="4285704"/>
                  <a:pt x="3233542" y="4291397"/>
                  <a:pt x="3233912" y="4302078"/>
                </a:cubicBezTo>
                <a:lnTo>
                  <a:pt x="3314514" y="4332186"/>
                </a:lnTo>
                <a:lnTo>
                  <a:pt x="3312771" y="4302116"/>
                </a:lnTo>
                <a:lnTo>
                  <a:pt x="3312714" y="4292063"/>
                </a:lnTo>
                <a:lnTo>
                  <a:pt x="3282298" y="4273531"/>
                </a:lnTo>
                <a:cubicBezTo>
                  <a:pt x="3256637" y="4253624"/>
                  <a:pt x="3230985" y="4242262"/>
                  <a:pt x="3205345" y="4239447"/>
                </a:cubicBezTo>
                <a:close/>
                <a:moveTo>
                  <a:pt x="5005602" y="4214338"/>
                </a:moveTo>
                <a:lnTo>
                  <a:pt x="5011351" y="4254212"/>
                </a:lnTo>
                <a:lnTo>
                  <a:pt x="5011359" y="4259907"/>
                </a:lnTo>
                <a:lnTo>
                  <a:pt x="5068324" y="4254138"/>
                </a:lnTo>
                <a:lnTo>
                  <a:pt x="5108269" y="4305360"/>
                </a:lnTo>
                <a:lnTo>
                  <a:pt x="5153866" y="4322393"/>
                </a:lnTo>
                <a:lnTo>
                  <a:pt x="5159535" y="4299597"/>
                </a:lnTo>
                <a:lnTo>
                  <a:pt x="5102483" y="4237003"/>
                </a:lnTo>
                <a:cubicBezTo>
                  <a:pt x="5084182" y="4219697"/>
                  <a:pt x="5065183" y="4213076"/>
                  <a:pt x="5045487" y="4217136"/>
                </a:cubicBezTo>
                <a:cubicBezTo>
                  <a:pt x="5025789" y="4221198"/>
                  <a:pt x="5012495" y="4220265"/>
                  <a:pt x="5005602" y="4214338"/>
                </a:cubicBezTo>
                <a:close/>
                <a:moveTo>
                  <a:pt x="3119815" y="4182586"/>
                </a:moveTo>
                <a:lnTo>
                  <a:pt x="3111243" y="4182597"/>
                </a:lnTo>
                <a:lnTo>
                  <a:pt x="3106305" y="4220276"/>
                </a:lnTo>
                <a:lnTo>
                  <a:pt x="3125583" y="4237414"/>
                </a:lnTo>
                <a:cubicBezTo>
                  <a:pt x="3137106" y="4245291"/>
                  <a:pt x="3148092" y="4251301"/>
                  <a:pt x="3158542" y="4255442"/>
                </a:cubicBezTo>
                <a:lnTo>
                  <a:pt x="3174733" y="4259152"/>
                </a:lnTo>
                <a:lnTo>
                  <a:pt x="3154322" y="4249176"/>
                </a:lnTo>
                <a:lnTo>
                  <a:pt x="3145099" y="4196764"/>
                </a:lnTo>
                <a:lnTo>
                  <a:pt x="3143014" y="4195596"/>
                </a:lnTo>
                <a:lnTo>
                  <a:pt x="3131493" y="4193514"/>
                </a:lnTo>
                <a:cubicBezTo>
                  <a:pt x="3126693" y="4192873"/>
                  <a:pt x="3123458" y="4191384"/>
                  <a:pt x="3121788" y="4189048"/>
                </a:cubicBezTo>
                <a:lnTo>
                  <a:pt x="3123974" y="4184918"/>
                </a:lnTo>
                <a:close/>
                <a:moveTo>
                  <a:pt x="2419855" y="4160741"/>
                </a:moveTo>
                <a:cubicBezTo>
                  <a:pt x="2420214" y="4211289"/>
                  <a:pt x="2424434" y="4262985"/>
                  <a:pt x="2432513" y="4315832"/>
                </a:cubicBezTo>
                <a:lnTo>
                  <a:pt x="2441414" y="4321325"/>
                </a:lnTo>
                <a:lnTo>
                  <a:pt x="2465598" y="4276876"/>
                </a:lnTo>
                <a:lnTo>
                  <a:pt x="2467457" y="4243709"/>
                </a:lnTo>
                <a:lnTo>
                  <a:pt x="2474206" y="4239359"/>
                </a:lnTo>
                <a:lnTo>
                  <a:pt x="2468859" y="4203052"/>
                </a:lnTo>
                <a:cubicBezTo>
                  <a:pt x="2468127" y="4190224"/>
                  <a:pt x="2468905" y="4179817"/>
                  <a:pt x="2471197" y="4171829"/>
                </a:cubicBezTo>
                <a:close/>
                <a:moveTo>
                  <a:pt x="3025812" y="4148549"/>
                </a:moveTo>
                <a:lnTo>
                  <a:pt x="3025755" y="4150726"/>
                </a:lnTo>
                <a:cubicBezTo>
                  <a:pt x="3023681" y="4158865"/>
                  <a:pt x="3019795" y="4165151"/>
                  <a:pt x="3014096" y="4169584"/>
                </a:cubicBezTo>
                <a:cubicBezTo>
                  <a:pt x="3016812" y="4173109"/>
                  <a:pt x="3023271" y="4179059"/>
                  <a:pt x="3033473" y="4187441"/>
                </a:cubicBezTo>
                <a:lnTo>
                  <a:pt x="3035919" y="4189429"/>
                </a:lnTo>
                <a:lnTo>
                  <a:pt x="3045723" y="4159894"/>
                </a:lnTo>
                <a:close/>
                <a:moveTo>
                  <a:pt x="5791950" y="4026268"/>
                </a:moveTo>
                <a:lnTo>
                  <a:pt x="5785292" y="4048793"/>
                </a:lnTo>
                <a:cubicBezTo>
                  <a:pt x="5788497" y="4048812"/>
                  <a:pt x="5792107" y="4047776"/>
                  <a:pt x="5796115" y="4045689"/>
                </a:cubicBezTo>
                <a:cubicBezTo>
                  <a:pt x="5800124" y="4043603"/>
                  <a:pt x="5802368" y="4041085"/>
                  <a:pt x="5802850" y="4038136"/>
                </a:cubicBezTo>
                <a:cubicBezTo>
                  <a:pt x="5802184" y="4031455"/>
                  <a:pt x="5798551" y="4027498"/>
                  <a:pt x="5791950" y="4026268"/>
                </a:cubicBezTo>
                <a:close/>
                <a:moveTo>
                  <a:pt x="5758525" y="4007741"/>
                </a:moveTo>
                <a:cubicBezTo>
                  <a:pt x="5747140" y="4007257"/>
                  <a:pt x="5741207" y="4012707"/>
                  <a:pt x="5740723" y="4024091"/>
                </a:cubicBezTo>
                <a:cubicBezTo>
                  <a:pt x="5743915" y="4024463"/>
                  <a:pt x="5747492" y="4024139"/>
                  <a:pt x="5751457" y="4023120"/>
                </a:cubicBezTo>
                <a:cubicBezTo>
                  <a:pt x="5755419" y="4022102"/>
                  <a:pt x="5757695" y="4018871"/>
                  <a:pt x="5758282" y="4013432"/>
                </a:cubicBezTo>
                <a:close/>
                <a:moveTo>
                  <a:pt x="2419114" y="3939119"/>
                </a:moveTo>
                <a:lnTo>
                  <a:pt x="2411386" y="3977477"/>
                </a:lnTo>
                <a:lnTo>
                  <a:pt x="2419519" y="3992509"/>
                </a:lnTo>
                <a:lnTo>
                  <a:pt x="2429541" y="3987086"/>
                </a:lnTo>
                <a:cubicBezTo>
                  <a:pt x="2439579" y="3982196"/>
                  <a:pt x="2445810" y="3977746"/>
                  <a:pt x="2448229" y="3973737"/>
                </a:cubicBezTo>
                <a:cubicBezTo>
                  <a:pt x="2450648" y="3969728"/>
                  <a:pt x="2449156" y="3962978"/>
                  <a:pt x="2443749" y="3953488"/>
                </a:cubicBezTo>
                <a:lnTo>
                  <a:pt x="2427484" y="3939945"/>
                </a:lnTo>
                <a:close/>
                <a:moveTo>
                  <a:pt x="2432058" y="3828306"/>
                </a:moveTo>
                <a:lnTo>
                  <a:pt x="2432728" y="3849021"/>
                </a:lnTo>
                <a:lnTo>
                  <a:pt x="2432764" y="3849032"/>
                </a:lnTo>
                <a:lnTo>
                  <a:pt x="2434539" y="3829814"/>
                </a:lnTo>
                <a:close/>
                <a:moveTo>
                  <a:pt x="5303265" y="3583532"/>
                </a:moveTo>
                <a:lnTo>
                  <a:pt x="5256762" y="3604364"/>
                </a:lnTo>
                <a:lnTo>
                  <a:pt x="5285222" y="3605572"/>
                </a:lnTo>
                <a:cubicBezTo>
                  <a:pt x="5293414" y="3605684"/>
                  <a:pt x="5298495" y="3603523"/>
                  <a:pt x="5300466" y="3599094"/>
                </a:cubicBezTo>
                <a:cubicBezTo>
                  <a:pt x="5302437" y="3594663"/>
                  <a:pt x="5303370" y="3589476"/>
                  <a:pt x="5303265" y="3583532"/>
                </a:cubicBezTo>
                <a:close/>
                <a:moveTo>
                  <a:pt x="5208438" y="3533882"/>
                </a:moveTo>
                <a:cubicBezTo>
                  <a:pt x="5201757" y="3534549"/>
                  <a:pt x="5197800" y="3538182"/>
                  <a:pt x="5196570" y="3544783"/>
                </a:cubicBezTo>
                <a:cubicBezTo>
                  <a:pt x="5196697" y="3547401"/>
                  <a:pt x="5197564" y="3549339"/>
                  <a:pt x="5199174" y="3550596"/>
                </a:cubicBezTo>
                <a:cubicBezTo>
                  <a:pt x="5200783" y="3551851"/>
                  <a:pt x="5201652" y="3553789"/>
                  <a:pt x="5201778" y="3556408"/>
                </a:cubicBezTo>
                <a:cubicBezTo>
                  <a:pt x="5205221" y="3556437"/>
                  <a:pt x="5209779" y="3555441"/>
                  <a:pt x="5215448" y="3553427"/>
                </a:cubicBezTo>
                <a:cubicBezTo>
                  <a:pt x="5221116" y="3551409"/>
                  <a:pt x="5224312" y="3548931"/>
                  <a:pt x="5225029" y="3545993"/>
                </a:cubicBezTo>
                <a:cubicBezTo>
                  <a:pt x="5224907" y="3540522"/>
                  <a:pt x="5222913" y="3537112"/>
                  <a:pt x="5219050" y="3535759"/>
                </a:cubicBezTo>
                <a:cubicBezTo>
                  <a:pt x="5215188" y="3534407"/>
                  <a:pt x="5211649" y="3533780"/>
                  <a:pt x="5208438" y="3533882"/>
                </a:cubicBezTo>
                <a:close/>
                <a:moveTo>
                  <a:pt x="5694676" y="3497525"/>
                </a:moveTo>
                <a:lnTo>
                  <a:pt x="5682323" y="3519810"/>
                </a:lnTo>
                <a:cubicBezTo>
                  <a:pt x="5685519" y="3520065"/>
                  <a:pt x="5689087" y="3519978"/>
                  <a:pt x="5693027" y="3519552"/>
                </a:cubicBezTo>
                <a:cubicBezTo>
                  <a:pt x="5696965" y="3519125"/>
                  <a:pt x="5699171" y="3517556"/>
                  <a:pt x="5699640" y="3514843"/>
                </a:cubicBezTo>
                <a:close/>
                <a:moveTo>
                  <a:pt x="5047483" y="3430102"/>
                </a:moveTo>
                <a:lnTo>
                  <a:pt x="4994562" y="3467770"/>
                </a:lnTo>
                <a:lnTo>
                  <a:pt x="5061899" y="3493440"/>
                </a:lnTo>
                <a:cubicBezTo>
                  <a:pt x="5061738" y="3494386"/>
                  <a:pt x="5061815" y="3498190"/>
                  <a:pt x="5062124" y="3504855"/>
                </a:cubicBezTo>
                <a:cubicBezTo>
                  <a:pt x="5062436" y="3511521"/>
                  <a:pt x="5063935" y="3515386"/>
                  <a:pt x="5066621" y="3516450"/>
                </a:cubicBezTo>
                <a:cubicBezTo>
                  <a:pt x="5072719" y="3515523"/>
                  <a:pt x="5079387" y="3509628"/>
                  <a:pt x="5086618" y="3498770"/>
                </a:cubicBezTo>
                <a:cubicBezTo>
                  <a:pt x="5093850" y="3487910"/>
                  <a:pt x="5099216" y="3479107"/>
                  <a:pt x="5102709" y="3472366"/>
                </a:cubicBezTo>
                <a:close/>
                <a:moveTo>
                  <a:pt x="607813" y="3423172"/>
                </a:moveTo>
                <a:lnTo>
                  <a:pt x="575459" y="3442416"/>
                </a:lnTo>
                <a:cubicBezTo>
                  <a:pt x="563930" y="3449006"/>
                  <a:pt x="554948" y="3453815"/>
                  <a:pt x="548514" y="3456841"/>
                </a:cubicBezTo>
                <a:cubicBezTo>
                  <a:pt x="552303" y="3472502"/>
                  <a:pt x="559063" y="3483300"/>
                  <a:pt x="568789" y="3489234"/>
                </a:cubicBezTo>
                <a:cubicBezTo>
                  <a:pt x="581014" y="3495861"/>
                  <a:pt x="591885" y="3495820"/>
                  <a:pt x="601402" y="3489111"/>
                </a:cubicBezTo>
                <a:lnTo>
                  <a:pt x="610067" y="3479490"/>
                </a:lnTo>
                <a:lnTo>
                  <a:pt x="609136" y="3456207"/>
                </a:lnTo>
                <a:close/>
                <a:moveTo>
                  <a:pt x="4907311" y="3378447"/>
                </a:moveTo>
                <a:lnTo>
                  <a:pt x="4906901" y="3386923"/>
                </a:lnTo>
                <a:cubicBezTo>
                  <a:pt x="4910236" y="3391567"/>
                  <a:pt x="4914791" y="3395477"/>
                  <a:pt x="4920572" y="3398656"/>
                </a:cubicBezTo>
                <a:lnTo>
                  <a:pt x="4921703" y="3440082"/>
                </a:lnTo>
                <a:lnTo>
                  <a:pt x="4938367" y="3448276"/>
                </a:lnTo>
                <a:cubicBezTo>
                  <a:pt x="4950115" y="3445806"/>
                  <a:pt x="4959834" y="3440752"/>
                  <a:pt x="4967522" y="3433120"/>
                </a:cubicBezTo>
                <a:cubicBezTo>
                  <a:pt x="4975212" y="3425488"/>
                  <a:pt x="4979420" y="3415925"/>
                  <a:pt x="4980145" y="3404434"/>
                </a:cubicBezTo>
                <a:cubicBezTo>
                  <a:pt x="4971498" y="3401096"/>
                  <a:pt x="4960736" y="3397133"/>
                  <a:pt x="4947864" y="3392548"/>
                </a:cubicBezTo>
                <a:close/>
                <a:moveTo>
                  <a:pt x="5540380" y="3371221"/>
                </a:moveTo>
                <a:cubicBezTo>
                  <a:pt x="5534678" y="3371215"/>
                  <a:pt x="5530308" y="3373406"/>
                  <a:pt x="5527270" y="3377791"/>
                </a:cubicBezTo>
                <a:cubicBezTo>
                  <a:pt x="5524231" y="3382176"/>
                  <a:pt x="5522587" y="3387333"/>
                  <a:pt x="5522336" y="3393262"/>
                </a:cubicBezTo>
                <a:cubicBezTo>
                  <a:pt x="5525529" y="3393636"/>
                  <a:pt x="5529104" y="3393312"/>
                  <a:pt x="5533069" y="3392293"/>
                </a:cubicBezTo>
                <a:cubicBezTo>
                  <a:pt x="5537032" y="3391274"/>
                  <a:pt x="5539308" y="3388044"/>
                  <a:pt x="5539897" y="3382604"/>
                </a:cubicBezTo>
                <a:close/>
                <a:moveTo>
                  <a:pt x="5291499" y="3189575"/>
                </a:moveTo>
                <a:cubicBezTo>
                  <a:pt x="5290428" y="3197965"/>
                  <a:pt x="5285908" y="3203711"/>
                  <a:pt x="5277935" y="3206818"/>
                </a:cubicBezTo>
                <a:cubicBezTo>
                  <a:pt x="5269964" y="3209925"/>
                  <a:pt x="5262776" y="3211282"/>
                  <a:pt x="5256379" y="3210890"/>
                </a:cubicBezTo>
                <a:lnTo>
                  <a:pt x="5234337" y="3192847"/>
                </a:lnTo>
                <a:cubicBezTo>
                  <a:pt x="5234085" y="3209945"/>
                  <a:pt x="5239707" y="3223012"/>
                  <a:pt x="5251203" y="3232054"/>
                </a:cubicBezTo>
                <a:cubicBezTo>
                  <a:pt x="5262697" y="3241096"/>
                  <a:pt x="5277220" y="3245991"/>
                  <a:pt x="5294771" y="3246736"/>
                </a:cubicBezTo>
                <a:lnTo>
                  <a:pt x="5300464" y="3246978"/>
                </a:lnTo>
                <a:cubicBezTo>
                  <a:pt x="5300293" y="3248159"/>
                  <a:pt x="5300329" y="3252912"/>
                  <a:pt x="5300570" y="3261239"/>
                </a:cubicBezTo>
                <a:cubicBezTo>
                  <a:pt x="5300811" y="3269564"/>
                  <a:pt x="5302269" y="3274379"/>
                  <a:pt x="5304945" y="3275681"/>
                </a:cubicBezTo>
                <a:cubicBezTo>
                  <a:pt x="5307985" y="3274027"/>
                  <a:pt x="5310928" y="3266313"/>
                  <a:pt x="5313769" y="3252533"/>
                </a:cubicBezTo>
                <a:cubicBezTo>
                  <a:pt x="5316611" y="3238757"/>
                  <a:pt x="5318191" y="3229555"/>
                  <a:pt x="5318506" y="3224936"/>
                </a:cubicBezTo>
                <a:close/>
                <a:moveTo>
                  <a:pt x="708571" y="3126029"/>
                </a:moveTo>
                <a:lnTo>
                  <a:pt x="693095" y="3132684"/>
                </a:lnTo>
                <a:lnTo>
                  <a:pt x="696557" y="3157367"/>
                </a:lnTo>
                <a:lnTo>
                  <a:pt x="697043" y="3168933"/>
                </a:lnTo>
                <a:lnTo>
                  <a:pt x="706039" y="3165871"/>
                </a:lnTo>
                <a:lnTo>
                  <a:pt x="726343" y="3184431"/>
                </a:lnTo>
                <a:lnTo>
                  <a:pt x="730062" y="3180767"/>
                </a:lnTo>
                <a:lnTo>
                  <a:pt x="739370" y="3186449"/>
                </a:lnTo>
                <a:lnTo>
                  <a:pt x="732780" y="3146642"/>
                </a:lnTo>
                <a:lnTo>
                  <a:pt x="732360" y="3138704"/>
                </a:lnTo>
                <a:lnTo>
                  <a:pt x="731376" y="3137394"/>
                </a:lnTo>
                <a:close/>
                <a:moveTo>
                  <a:pt x="5101358" y="3101662"/>
                </a:moveTo>
                <a:cubicBezTo>
                  <a:pt x="5097202" y="3101605"/>
                  <a:pt x="5089799" y="3102478"/>
                  <a:pt x="5079151" y="3104282"/>
                </a:cubicBezTo>
                <a:cubicBezTo>
                  <a:pt x="5068500" y="3106087"/>
                  <a:pt x="5062460" y="3108444"/>
                  <a:pt x="5061030" y="3111352"/>
                </a:cubicBezTo>
                <a:cubicBezTo>
                  <a:pt x="5061627" y="3116843"/>
                  <a:pt x="5065518" y="3120334"/>
                  <a:pt x="5072702" y="3121828"/>
                </a:cubicBezTo>
                <a:cubicBezTo>
                  <a:pt x="5079884" y="3123321"/>
                  <a:pt x="5085321" y="3124027"/>
                  <a:pt x="5089005" y="3123947"/>
                </a:cubicBezTo>
                <a:cubicBezTo>
                  <a:pt x="5103345" y="3124793"/>
                  <a:pt x="5115752" y="3129121"/>
                  <a:pt x="5126232" y="3136932"/>
                </a:cubicBezTo>
                <a:cubicBezTo>
                  <a:pt x="5136710" y="3144743"/>
                  <a:pt x="5144608" y="3154584"/>
                  <a:pt x="5149924" y="3166451"/>
                </a:cubicBezTo>
                <a:cubicBezTo>
                  <a:pt x="5163888" y="3167758"/>
                  <a:pt x="5177047" y="3171168"/>
                  <a:pt x="5189405" y="3176683"/>
                </a:cubicBezTo>
                <a:cubicBezTo>
                  <a:pt x="5201763" y="3182197"/>
                  <a:pt x="5214924" y="3185607"/>
                  <a:pt x="5228887" y="3186914"/>
                </a:cubicBezTo>
                <a:cubicBezTo>
                  <a:pt x="5209561" y="3169223"/>
                  <a:pt x="5189078" y="3153623"/>
                  <a:pt x="5167437" y="3140110"/>
                </a:cubicBezTo>
                <a:cubicBezTo>
                  <a:pt x="5145796" y="3126597"/>
                  <a:pt x="5123770" y="3113782"/>
                  <a:pt x="5101358" y="3101662"/>
                </a:cubicBezTo>
                <a:close/>
                <a:moveTo>
                  <a:pt x="5718751" y="3065177"/>
                </a:moveTo>
                <a:lnTo>
                  <a:pt x="5764047" y="3072805"/>
                </a:lnTo>
                <a:cubicBezTo>
                  <a:pt x="5765107" y="3086986"/>
                  <a:pt x="5771435" y="3094621"/>
                  <a:pt x="5783031" y="3095706"/>
                </a:cubicBezTo>
                <a:cubicBezTo>
                  <a:pt x="5794627" y="3096794"/>
                  <a:pt x="5800772" y="3108697"/>
                  <a:pt x="5801469" y="3131419"/>
                </a:cubicBezTo>
                <a:cubicBezTo>
                  <a:pt x="5779248" y="3128809"/>
                  <a:pt x="5758659" y="3121281"/>
                  <a:pt x="5739705" y="3108834"/>
                </a:cubicBezTo>
                <a:cubicBezTo>
                  <a:pt x="5720753" y="3096387"/>
                  <a:pt x="5700163" y="3088859"/>
                  <a:pt x="5677940" y="3086251"/>
                </a:cubicBezTo>
                <a:close/>
                <a:moveTo>
                  <a:pt x="561906" y="3041979"/>
                </a:moveTo>
                <a:lnTo>
                  <a:pt x="564758" y="3113031"/>
                </a:lnTo>
                <a:cubicBezTo>
                  <a:pt x="574580" y="3119721"/>
                  <a:pt x="582364" y="3129753"/>
                  <a:pt x="588106" y="3143128"/>
                </a:cubicBezTo>
                <a:cubicBezTo>
                  <a:pt x="593847" y="3156506"/>
                  <a:pt x="596974" y="3168701"/>
                  <a:pt x="597482" y="3179717"/>
                </a:cubicBezTo>
                <a:lnTo>
                  <a:pt x="600146" y="3180488"/>
                </a:lnTo>
                <a:lnTo>
                  <a:pt x="613424" y="3127852"/>
                </a:lnTo>
                <a:lnTo>
                  <a:pt x="600313" y="3114775"/>
                </a:lnTo>
                <a:cubicBezTo>
                  <a:pt x="587016" y="3113605"/>
                  <a:pt x="579404" y="3100321"/>
                  <a:pt x="577472" y="3074923"/>
                </a:cubicBezTo>
                <a:lnTo>
                  <a:pt x="605958" y="3074887"/>
                </a:lnTo>
                <a:lnTo>
                  <a:pt x="600238" y="3057803"/>
                </a:lnTo>
                <a:cubicBezTo>
                  <a:pt x="596200" y="3056027"/>
                  <a:pt x="590737" y="3053719"/>
                  <a:pt x="583851" y="3050880"/>
                </a:cubicBezTo>
                <a:close/>
                <a:moveTo>
                  <a:pt x="822567" y="3031768"/>
                </a:moveTo>
                <a:lnTo>
                  <a:pt x="845719" y="3053139"/>
                </a:lnTo>
                <a:lnTo>
                  <a:pt x="844380" y="3047600"/>
                </a:lnTo>
                <a:lnTo>
                  <a:pt x="842547" y="3044028"/>
                </a:lnTo>
                <a:close/>
                <a:moveTo>
                  <a:pt x="725523" y="3017760"/>
                </a:moveTo>
                <a:lnTo>
                  <a:pt x="720313" y="3019723"/>
                </a:lnTo>
                <a:lnTo>
                  <a:pt x="722825" y="3041841"/>
                </a:lnTo>
                <a:cubicBezTo>
                  <a:pt x="721467" y="3046323"/>
                  <a:pt x="715454" y="3049731"/>
                  <a:pt x="704785" y="3052067"/>
                </a:cubicBezTo>
                <a:lnTo>
                  <a:pt x="701013" y="3068451"/>
                </a:lnTo>
                <a:lnTo>
                  <a:pt x="714173" y="3051960"/>
                </a:lnTo>
                <a:lnTo>
                  <a:pt x="727923" y="3054772"/>
                </a:lnTo>
                <a:lnTo>
                  <a:pt x="726995" y="3037208"/>
                </a:lnTo>
                <a:lnTo>
                  <a:pt x="733409" y="3022815"/>
                </a:lnTo>
                <a:close/>
                <a:moveTo>
                  <a:pt x="413283" y="3000962"/>
                </a:moveTo>
                <a:lnTo>
                  <a:pt x="418862" y="3024006"/>
                </a:lnTo>
                <a:cubicBezTo>
                  <a:pt x="430377" y="3028946"/>
                  <a:pt x="440774" y="3030077"/>
                  <a:pt x="450056" y="3027398"/>
                </a:cubicBezTo>
                <a:lnTo>
                  <a:pt x="467366" y="3013643"/>
                </a:lnTo>
                <a:close/>
                <a:moveTo>
                  <a:pt x="5356885" y="2992774"/>
                </a:moveTo>
                <a:lnTo>
                  <a:pt x="5350225" y="3015302"/>
                </a:lnTo>
                <a:cubicBezTo>
                  <a:pt x="5353669" y="3015327"/>
                  <a:pt x="5358226" y="3014334"/>
                  <a:pt x="5363894" y="3012317"/>
                </a:cubicBezTo>
                <a:cubicBezTo>
                  <a:pt x="5369563" y="3010303"/>
                  <a:pt x="5372758" y="3007825"/>
                  <a:pt x="5373478" y="3004884"/>
                </a:cubicBezTo>
                <a:cubicBezTo>
                  <a:pt x="5373353" y="2999415"/>
                  <a:pt x="5371359" y="2996004"/>
                  <a:pt x="5367496" y="2994653"/>
                </a:cubicBezTo>
                <a:cubicBezTo>
                  <a:pt x="5363633" y="2993298"/>
                  <a:pt x="5360098" y="2992673"/>
                  <a:pt x="5356885" y="2992774"/>
                </a:cubicBezTo>
                <a:close/>
                <a:moveTo>
                  <a:pt x="5167953" y="2876403"/>
                </a:moveTo>
                <a:cubicBezTo>
                  <a:pt x="5168694" y="2895323"/>
                  <a:pt x="5177965" y="2906408"/>
                  <a:pt x="5195765" y="2909660"/>
                </a:cubicBezTo>
                <a:cubicBezTo>
                  <a:pt x="5213564" y="2912910"/>
                  <a:pt x="5230373" y="2914339"/>
                  <a:pt x="5246191" y="2913942"/>
                </a:cubicBezTo>
                <a:cubicBezTo>
                  <a:pt x="5245811" y="2922835"/>
                  <a:pt x="5246841" y="2932145"/>
                  <a:pt x="5249280" y="2941871"/>
                </a:cubicBezTo>
                <a:cubicBezTo>
                  <a:pt x="5251717" y="2951597"/>
                  <a:pt x="5255655" y="2959605"/>
                  <a:pt x="5261088" y="2965895"/>
                </a:cubicBezTo>
                <a:lnTo>
                  <a:pt x="5312800" y="2956688"/>
                </a:lnTo>
                <a:cubicBezTo>
                  <a:pt x="5297619" y="2953310"/>
                  <a:pt x="5282930" y="2946747"/>
                  <a:pt x="5268733" y="2936995"/>
                </a:cubicBezTo>
                <a:cubicBezTo>
                  <a:pt x="5254535" y="2927245"/>
                  <a:pt x="5247263" y="2913867"/>
                  <a:pt x="5246916" y="2896864"/>
                </a:cubicBezTo>
                <a:cubicBezTo>
                  <a:pt x="5232953" y="2895559"/>
                  <a:pt x="5219792" y="2892150"/>
                  <a:pt x="5207436" y="2886635"/>
                </a:cubicBezTo>
                <a:cubicBezTo>
                  <a:pt x="5195076" y="2881119"/>
                  <a:pt x="5181917" y="2877707"/>
                  <a:pt x="5167953" y="2876403"/>
                </a:cubicBezTo>
                <a:close/>
                <a:moveTo>
                  <a:pt x="470396" y="2868903"/>
                </a:moveTo>
                <a:lnTo>
                  <a:pt x="466837" y="2879756"/>
                </a:lnTo>
                <a:lnTo>
                  <a:pt x="465886" y="2903066"/>
                </a:lnTo>
                <a:lnTo>
                  <a:pt x="514599" y="2915485"/>
                </a:lnTo>
                <a:lnTo>
                  <a:pt x="514634" y="2943970"/>
                </a:lnTo>
                <a:lnTo>
                  <a:pt x="511198" y="2988702"/>
                </a:lnTo>
                <a:lnTo>
                  <a:pt x="526595" y="2989635"/>
                </a:lnTo>
                <a:lnTo>
                  <a:pt x="546170" y="3001580"/>
                </a:lnTo>
                <a:lnTo>
                  <a:pt x="553163" y="3000893"/>
                </a:lnTo>
                <a:cubicBezTo>
                  <a:pt x="562664" y="3005154"/>
                  <a:pt x="570742" y="3010841"/>
                  <a:pt x="577398" y="3017952"/>
                </a:cubicBezTo>
                <a:lnTo>
                  <a:pt x="628643" y="2995098"/>
                </a:lnTo>
                <a:lnTo>
                  <a:pt x="641905" y="3002654"/>
                </a:lnTo>
                <a:lnTo>
                  <a:pt x="649541" y="2964159"/>
                </a:lnTo>
                <a:lnTo>
                  <a:pt x="633580" y="2958061"/>
                </a:lnTo>
                <a:cubicBezTo>
                  <a:pt x="618016" y="2946450"/>
                  <a:pt x="599256" y="2939827"/>
                  <a:pt x="577295" y="2938194"/>
                </a:cubicBezTo>
                <a:cubicBezTo>
                  <a:pt x="554248" y="2921249"/>
                  <a:pt x="530488" y="2905376"/>
                  <a:pt x="506020" y="2890571"/>
                </a:cubicBezTo>
                <a:close/>
                <a:moveTo>
                  <a:pt x="189598" y="2710807"/>
                </a:moveTo>
                <a:lnTo>
                  <a:pt x="138339" y="2722269"/>
                </a:lnTo>
                <a:lnTo>
                  <a:pt x="172769" y="2735879"/>
                </a:lnTo>
                <a:lnTo>
                  <a:pt x="177762" y="2730061"/>
                </a:lnTo>
                <a:lnTo>
                  <a:pt x="196294" y="2723046"/>
                </a:lnTo>
                <a:close/>
                <a:moveTo>
                  <a:pt x="6084714" y="2698097"/>
                </a:moveTo>
                <a:lnTo>
                  <a:pt x="6079902" y="2721089"/>
                </a:lnTo>
                <a:cubicBezTo>
                  <a:pt x="6083334" y="2720838"/>
                  <a:pt x="6087797" y="2719478"/>
                  <a:pt x="6093283" y="2717010"/>
                </a:cubicBezTo>
                <a:cubicBezTo>
                  <a:pt x="6098770" y="2714538"/>
                  <a:pt x="6101754" y="2711809"/>
                  <a:pt x="6102233" y="2708823"/>
                </a:cubicBezTo>
                <a:cubicBezTo>
                  <a:pt x="6101666" y="2703380"/>
                  <a:pt x="6099401" y="2700143"/>
                  <a:pt x="6095442" y="2699107"/>
                </a:cubicBezTo>
                <a:cubicBezTo>
                  <a:pt x="6091483" y="2698073"/>
                  <a:pt x="6087907" y="2697736"/>
                  <a:pt x="6084714" y="2698097"/>
                </a:cubicBezTo>
                <a:close/>
                <a:moveTo>
                  <a:pt x="6049675" y="2676647"/>
                </a:moveTo>
                <a:cubicBezTo>
                  <a:pt x="6043992" y="2677104"/>
                  <a:pt x="6039815" y="2679641"/>
                  <a:pt x="6037142" y="2684259"/>
                </a:cubicBezTo>
                <a:cubicBezTo>
                  <a:pt x="6034470" y="2688875"/>
                  <a:pt x="6033248" y="2694148"/>
                  <a:pt x="6033478" y="2700078"/>
                </a:cubicBezTo>
                <a:cubicBezTo>
                  <a:pt x="6044863" y="2699639"/>
                  <a:pt x="6050335" y="2693726"/>
                  <a:pt x="6049896" y="2682339"/>
                </a:cubicBezTo>
                <a:close/>
                <a:moveTo>
                  <a:pt x="98384" y="2665349"/>
                </a:moveTo>
                <a:cubicBezTo>
                  <a:pt x="94945" y="2665472"/>
                  <a:pt x="90435" y="2666665"/>
                  <a:pt x="84858" y="2668927"/>
                </a:cubicBezTo>
                <a:cubicBezTo>
                  <a:pt x="79284" y="2671189"/>
                  <a:pt x="76201" y="2673803"/>
                  <a:pt x="75612" y="2676772"/>
                </a:cubicBezTo>
                <a:cubicBezTo>
                  <a:pt x="75975" y="2682232"/>
                  <a:pt x="78116" y="2685550"/>
                  <a:pt x="82033" y="2686733"/>
                </a:cubicBezTo>
                <a:cubicBezTo>
                  <a:pt x="85953" y="2687915"/>
                  <a:pt x="89515" y="2688384"/>
                  <a:pt x="92717" y="2688145"/>
                </a:cubicBezTo>
                <a:close/>
                <a:moveTo>
                  <a:pt x="212100" y="2488591"/>
                </a:moveTo>
                <a:cubicBezTo>
                  <a:pt x="232180" y="2505420"/>
                  <a:pt x="253325" y="2520108"/>
                  <a:pt x="275535" y="2532662"/>
                </a:cubicBezTo>
                <a:cubicBezTo>
                  <a:pt x="297750" y="2545215"/>
                  <a:pt x="320315" y="2557054"/>
                  <a:pt x="343237" y="2568183"/>
                </a:cubicBezTo>
                <a:cubicBezTo>
                  <a:pt x="347389" y="2568057"/>
                  <a:pt x="354748" y="2566861"/>
                  <a:pt x="365307" y="2564593"/>
                </a:cubicBezTo>
                <a:cubicBezTo>
                  <a:pt x="375869" y="2562323"/>
                  <a:pt x="381799" y="2559705"/>
                  <a:pt x="383102" y="2556737"/>
                </a:cubicBezTo>
                <a:cubicBezTo>
                  <a:pt x="382265" y="2551278"/>
                  <a:pt x="378225" y="2547960"/>
                  <a:pt x="370981" y="2546781"/>
                </a:cubicBezTo>
                <a:cubicBezTo>
                  <a:pt x="363740" y="2545605"/>
                  <a:pt x="358280" y="2545137"/>
                  <a:pt x="354602" y="2545378"/>
                </a:cubicBezTo>
                <a:cubicBezTo>
                  <a:pt x="340241" y="2545158"/>
                  <a:pt x="327654" y="2541377"/>
                  <a:pt x="316843" y="2534033"/>
                </a:cubicBezTo>
                <a:cubicBezTo>
                  <a:pt x="306033" y="2526687"/>
                  <a:pt x="297711" y="2517204"/>
                  <a:pt x="291881" y="2505580"/>
                </a:cubicBezTo>
                <a:cubicBezTo>
                  <a:pt x="277875" y="2504885"/>
                  <a:pt x="264578" y="2502054"/>
                  <a:pt x="251991" y="2497087"/>
                </a:cubicBezTo>
                <a:cubicBezTo>
                  <a:pt x="239404" y="2492117"/>
                  <a:pt x="226106" y="2489286"/>
                  <a:pt x="212100" y="2488591"/>
                </a:cubicBezTo>
                <a:close/>
                <a:moveTo>
                  <a:pt x="132229" y="2403238"/>
                </a:moveTo>
                <a:cubicBezTo>
                  <a:pt x="129265" y="2405021"/>
                  <a:pt x="126665" y="2412857"/>
                  <a:pt x="124427" y="2426749"/>
                </a:cubicBezTo>
                <a:cubicBezTo>
                  <a:pt x="122190" y="2440637"/>
                  <a:pt x="121016" y="2449895"/>
                  <a:pt x="120901" y="2454526"/>
                </a:cubicBezTo>
                <a:lnTo>
                  <a:pt x="149431" y="2488671"/>
                </a:lnTo>
                <a:cubicBezTo>
                  <a:pt x="150134" y="2480244"/>
                  <a:pt x="154399" y="2474302"/>
                  <a:pt x="162228" y="2470852"/>
                </a:cubicBezTo>
                <a:cubicBezTo>
                  <a:pt x="170055" y="2467399"/>
                  <a:pt x="177176" y="2465729"/>
                  <a:pt x="183585" y="2465840"/>
                </a:cubicBezTo>
                <a:lnTo>
                  <a:pt x="206397" y="2482901"/>
                </a:lnTo>
                <a:cubicBezTo>
                  <a:pt x="205900" y="2465810"/>
                  <a:pt x="199711" y="2452999"/>
                  <a:pt x="187830" y="2444470"/>
                </a:cubicBezTo>
                <a:cubicBezTo>
                  <a:pt x="175951" y="2435939"/>
                  <a:pt x="161227" y="2431684"/>
                  <a:pt x="143662" y="2431709"/>
                </a:cubicBezTo>
                <a:lnTo>
                  <a:pt x="137965" y="2431716"/>
                </a:lnTo>
                <a:cubicBezTo>
                  <a:pt x="138081" y="2430529"/>
                  <a:pt x="137838" y="2425781"/>
                  <a:pt x="137232" y="2417475"/>
                </a:cubicBezTo>
                <a:cubicBezTo>
                  <a:pt x="136630" y="2409166"/>
                  <a:pt x="134962" y="2404419"/>
                  <a:pt x="132229" y="2403238"/>
                </a:cubicBezTo>
                <a:close/>
                <a:moveTo>
                  <a:pt x="827020" y="2380310"/>
                </a:moveTo>
                <a:lnTo>
                  <a:pt x="825577" y="2388204"/>
                </a:lnTo>
                <a:lnTo>
                  <a:pt x="830221" y="2386340"/>
                </a:lnTo>
                <a:lnTo>
                  <a:pt x="828101" y="2381209"/>
                </a:lnTo>
                <a:close/>
                <a:moveTo>
                  <a:pt x="5520363" y="2258114"/>
                </a:moveTo>
                <a:lnTo>
                  <a:pt x="5470008" y="2282868"/>
                </a:lnTo>
                <a:lnTo>
                  <a:pt x="5504385" y="2287240"/>
                </a:lnTo>
                <a:cubicBezTo>
                  <a:pt x="5512552" y="2286450"/>
                  <a:pt x="5517403" y="2282935"/>
                  <a:pt x="5518942" y="2276700"/>
                </a:cubicBezTo>
                <a:cubicBezTo>
                  <a:pt x="5520485" y="2270463"/>
                  <a:pt x="5520957" y="2264267"/>
                  <a:pt x="5520363" y="2258114"/>
                </a:cubicBezTo>
                <a:close/>
                <a:moveTo>
                  <a:pt x="5410438" y="2216755"/>
                </a:moveTo>
                <a:cubicBezTo>
                  <a:pt x="5403832" y="2217962"/>
                  <a:pt x="5400184" y="2221904"/>
                  <a:pt x="5399492" y="2228582"/>
                </a:cubicBezTo>
                <a:cubicBezTo>
                  <a:pt x="5399830" y="2231183"/>
                  <a:pt x="5400852" y="2233043"/>
                  <a:pt x="5402558" y="2234165"/>
                </a:cubicBezTo>
                <a:cubicBezTo>
                  <a:pt x="5404267" y="2235286"/>
                  <a:pt x="5405287" y="2237147"/>
                  <a:pt x="5405625" y="2239747"/>
                </a:cubicBezTo>
                <a:cubicBezTo>
                  <a:pt x="5409060" y="2239496"/>
                  <a:pt x="5413520" y="2238135"/>
                  <a:pt x="5419008" y="2235667"/>
                </a:cubicBezTo>
                <a:cubicBezTo>
                  <a:pt x="5424496" y="2233197"/>
                  <a:pt x="5427478" y="2230468"/>
                  <a:pt x="5427957" y="2227479"/>
                </a:cubicBezTo>
                <a:cubicBezTo>
                  <a:pt x="5427389" y="2222039"/>
                  <a:pt x="5425127" y="2218800"/>
                  <a:pt x="5421167" y="2217766"/>
                </a:cubicBezTo>
                <a:cubicBezTo>
                  <a:pt x="5417207" y="2216731"/>
                  <a:pt x="5413632" y="2216394"/>
                  <a:pt x="5410438" y="2216755"/>
                </a:cubicBezTo>
                <a:close/>
                <a:moveTo>
                  <a:pt x="490905" y="2214770"/>
                </a:moveTo>
                <a:cubicBezTo>
                  <a:pt x="479278" y="2217753"/>
                  <a:pt x="469790" y="2223224"/>
                  <a:pt x="462440" y="2231186"/>
                </a:cubicBezTo>
                <a:cubicBezTo>
                  <a:pt x="455092" y="2239146"/>
                  <a:pt x="451308" y="2248885"/>
                  <a:pt x="451085" y="2260397"/>
                </a:cubicBezTo>
                <a:cubicBezTo>
                  <a:pt x="468659" y="2266308"/>
                  <a:pt x="494780" y="2274347"/>
                  <a:pt x="529451" y="2284511"/>
                </a:cubicBezTo>
                <a:cubicBezTo>
                  <a:pt x="564122" y="2294673"/>
                  <a:pt x="587400" y="2305562"/>
                  <a:pt x="599284" y="2317178"/>
                </a:cubicBezTo>
                <a:lnTo>
                  <a:pt x="633414" y="2277256"/>
                </a:lnTo>
                <a:cubicBezTo>
                  <a:pt x="588756" y="2253575"/>
                  <a:pt x="541254" y="2232746"/>
                  <a:pt x="490905" y="2214770"/>
                </a:cubicBezTo>
                <a:close/>
                <a:moveTo>
                  <a:pt x="359792" y="2152271"/>
                </a:moveTo>
                <a:cubicBezTo>
                  <a:pt x="353739" y="2153466"/>
                  <a:pt x="347337" y="2159646"/>
                  <a:pt x="340587" y="2170811"/>
                </a:cubicBezTo>
                <a:cubicBezTo>
                  <a:pt x="333838" y="2181976"/>
                  <a:pt x="328862" y="2191005"/>
                  <a:pt x="325668" y="2197892"/>
                </a:cubicBezTo>
                <a:lnTo>
                  <a:pt x="382689" y="2237698"/>
                </a:lnTo>
                <a:lnTo>
                  <a:pt x="433914" y="2197752"/>
                </a:lnTo>
                <a:lnTo>
                  <a:pt x="365520" y="2175052"/>
                </a:lnTo>
                <a:cubicBezTo>
                  <a:pt x="365635" y="2174102"/>
                  <a:pt x="365393" y="2170304"/>
                  <a:pt x="364791" y="2163658"/>
                </a:cubicBezTo>
                <a:cubicBezTo>
                  <a:pt x="364190" y="2157012"/>
                  <a:pt x="362524" y="2153216"/>
                  <a:pt x="359792" y="2152271"/>
                </a:cubicBezTo>
                <a:close/>
                <a:moveTo>
                  <a:pt x="5937450" y="2133655"/>
                </a:moveTo>
                <a:cubicBezTo>
                  <a:pt x="5931767" y="2134113"/>
                  <a:pt x="5927590" y="2136651"/>
                  <a:pt x="5924916" y="2141267"/>
                </a:cubicBezTo>
                <a:cubicBezTo>
                  <a:pt x="5922245" y="2145884"/>
                  <a:pt x="5921023" y="2151157"/>
                  <a:pt x="5921253" y="2157086"/>
                </a:cubicBezTo>
                <a:cubicBezTo>
                  <a:pt x="5924460" y="2157082"/>
                  <a:pt x="5928010" y="2156707"/>
                  <a:pt x="5931900" y="2155963"/>
                </a:cubicBezTo>
                <a:cubicBezTo>
                  <a:pt x="5935789" y="2155217"/>
                  <a:pt x="5937862" y="2153475"/>
                  <a:pt x="5938112" y="2150735"/>
                </a:cubicBezTo>
                <a:close/>
                <a:moveTo>
                  <a:pt x="223017" y="2118263"/>
                </a:moveTo>
                <a:cubicBezTo>
                  <a:pt x="219575" y="2118387"/>
                  <a:pt x="215066" y="2119580"/>
                  <a:pt x="209492" y="2121843"/>
                </a:cubicBezTo>
                <a:cubicBezTo>
                  <a:pt x="203915" y="2124104"/>
                  <a:pt x="200833" y="2126720"/>
                  <a:pt x="200243" y="2129687"/>
                </a:cubicBezTo>
                <a:cubicBezTo>
                  <a:pt x="200606" y="2135147"/>
                  <a:pt x="202748" y="2138467"/>
                  <a:pt x="206666" y="2139650"/>
                </a:cubicBezTo>
                <a:cubicBezTo>
                  <a:pt x="210583" y="2140833"/>
                  <a:pt x="214144" y="2141302"/>
                  <a:pt x="217349" y="2141060"/>
                </a:cubicBezTo>
                <a:cubicBezTo>
                  <a:pt x="223993" y="2140102"/>
                  <a:pt x="227789" y="2136298"/>
                  <a:pt x="228728" y="2129652"/>
                </a:cubicBezTo>
                <a:cubicBezTo>
                  <a:pt x="228488" y="2127040"/>
                  <a:pt x="227535" y="2125144"/>
                  <a:pt x="225873" y="2123956"/>
                </a:cubicBezTo>
                <a:cubicBezTo>
                  <a:pt x="224210" y="2122772"/>
                  <a:pt x="223257" y="2120874"/>
                  <a:pt x="223017" y="2118263"/>
                </a:cubicBezTo>
                <a:close/>
                <a:moveTo>
                  <a:pt x="5224081" y="2115638"/>
                </a:moveTo>
                <a:lnTo>
                  <a:pt x="5174607" y="2163162"/>
                </a:lnTo>
                <a:cubicBezTo>
                  <a:pt x="5186461" y="2168643"/>
                  <a:pt x="5198997" y="2173384"/>
                  <a:pt x="5212218" y="2177386"/>
                </a:cubicBezTo>
                <a:cubicBezTo>
                  <a:pt x="5225438" y="2181388"/>
                  <a:pt x="5237864" y="2183284"/>
                  <a:pt x="5249496" y="2183070"/>
                </a:cubicBezTo>
                <a:cubicBezTo>
                  <a:pt x="5249520" y="2186752"/>
                  <a:pt x="5249967" y="2192198"/>
                  <a:pt x="5250841" y="2199410"/>
                </a:cubicBezTo>
                <a:cubicBezTo>
                  <a:pt x="5251715" y="2206622"/>
                  <a:pt x="5253529" y="2210590"/>
                  <a:pt x="5256290" y="2211315"/>
                </a:cubicBezTo>
                <a:cubicBezTo>
                  <a:pt x="5262282" y="2209658"/>
                  <a:pt x="5268413" y="2202294"/>
                  <a:pt x="5274677" y="2189223"/>
                </a:cubicBezTo>
                <a:cubicBezTo>
                  <a:pt x="5280941" y="2176153"/>
                  <a:pt x="5285537" y="2165998"/>
                  <a:pt x="5288465" y="2158757"/>
                </a:cubicBezTo>
                <a:close/>
                <a:moveTo>
                  <a:pt x="165988" y="2072760"/>
                </a:moveTo>
                <a:lnTo>
                  <a:pt x="137502" y="2072798"/>
                </a:lnTo>
                <a:cubicBezTo>
                  <a:pt x="129312" y="2073046"/>
                  <a:pt x="124331" y="2075425"/>
                  <a:pt x="122555" y="2079938"/>
                </a:cubicBezTo>
                <a:cubicBezTo>
                  <a:pt x="120781" y="2084451"/>
                  <a:pt x="120075" y="2089673"/>
                  <a:pt x="120439" y="2095607"/>
                </a:cubicBezTo>
                <a:close/>
                <a:moveTo>
                  <a:pt x="4987372" y="2039272"/>
                </a:moveTo>
                <a:lnTo>
                  <a:pt x="4954756" y="2080444"/>
                </a:lnTo>
                <a:cubicBezTo>
                  <a:pt x="4978971" y="2092335"/>
                  <a:pt x="5006088" y="2105541"/>
                  <a:pt x="5036108" y="2120057"/>
                </a:cubicBezTo>
                <a:cubicBezTo>
                  <a:pt x="5066125" y="2134575"/>
                  <a:pt x="5093023" y="2142087"/>
                  <a:pt x="5116799" y="2142592"/>
                </a:cubicBezTo>
                <a:cubicBezTo>
                  <a:pt x="5130656" y="2141582"/>
                  <a:pt x="5139724" y="2136480"/>
                  <a:pt x="5144002" y="2127287"/>
                </a:cubicBezTo>
                <a:cubicBezTo>
                  <a:pt x="5148277" y="2118094"/>
                  <a:pt x="5150009" y="2107576"/>
                  <a:pt x="5149194" y="2095730"/>
                </a:cubicBezTo>
                <a:lnTo>
                  <a:pt x="5102770" y="2074718"/>
                </a:lnTo>
                <a:cubicBezTo>
                  <a:pt x="5093994" y="2075058"/>
                  <a:pt x="5084450" y="2074003"/>
                  <a:pt x="5074140" y="2071550"/>
                </a:cubicBezTo>
                <a:cubicBezTo>
                  <a:pt x="5063830" y="2069099"/>
                  <a:pt x="5054178" y="2065195"/>
                  <a:pt x="5045180" y="2059843"/>
                </a:cubicBezTo>
                <a:cubicBezTo>
                  <a:pt x="5034233" y="2059315"/>
                  <a:pt x="5024598" y="2055887"/>
                  <a:pt x="5016276" y="2049558"/>
                </a:cubicBezTo>
                <a:cubicBezTo>
                  <a:pt x="5007954" y="2043227"/>
                  <a:pt x="4998320" y="2039798"/>
                  <a:pt x="4987372" y="2039272"/>
                </a:cubicBezTo>
                <a:close/>
                <a:moveTo>
                  <a:pt x="5755908" y="2009547"/>
                </a:moveTo>
                <a:cubicBezTo>
                  <a:pt x="5750225" y="2010004"/>
                  <a:pt x="5746045" y="2012540"/>
                  <a:pt x="5743374" y="2017158"/>
                </a:cubicBezTo>
                <a:cubicBezTo>
                  <a:pt x="5740702" y="2021775"/>
                  <a:pt x="5739482" y="2027048"/>
                  <a:pt x="5739709" y="2032978"/>
                </a:cubicBezTo>
                <a:cubicBezTo>
                  <a:pt x="5742921" y="2033092"/>
                  <a:pt x="5746462" y="2032480"/>
                  <a:pt x="5750329" y="2031141"/>
                </a:cubicBezTo>
                <a:cubicBezTo>
                  <a:pt x="5754196" y="2029804"/>
                  <a:pt x="5756204" y="2026402"/>
                  <a:pt x="5756349" y="2020931"/>
                </a:cubicBezTo>
                <a:close/>
                <a:moveTo>
                  <a:pt x="771668" y="1818663"/>
                </a:moveTo>
                <a:lnTo>
                  <a:pt x="758138" y="1836439"/>
                </a:lnTo>
                <a:lnTo>
                  <a:pt x="758115" y="1869658"/>
                </a:lnTo>
                <a:lnTo>
                  <a:pt x="763972" y="1879433"/>
                </a:lnTo>
                <a:lnTo>
                  <a:pt x="777664" y="1857947"/>
                </a:lnTo>
                <a:lnTo>
                  <a:pt x="776966" y="1824034"/>
                </a:lnTo>
                <a:close/>
                <a:moveTo>
                  <a:pt x="5336850" y="1793454"/>
                </a:moveTo>
                <a:lnTo>
                  <a:pt x="5319766" y="1799174"/>
                </a:lnTo>
                <a:cubicBezTo>
                  <a:pt x="5321795" y="1808251"/>
                  <a:pt x="5326851" y="1816166"/>
                  <a:pt x="5334931" y="1822920"/>
                </a:cubicBezTo>
                <a:lnTo>
                  <a:pt x="5338620" y="1824780"/>
                </a:lnTo>
                <a:lnTo>
                  <a:pt x="5361197" y="1828117"/>
                </a:lnTo>
                <a:cubicBezTo>
                  <a:pt x="5375148" y="1832565"/>
                  <a:pt x="5390438" y="1834824"/>
                  <a:pt x="5407069" y="1834893"/>
                </a:cubicBezTo>
                <a:cubicBezTo>
                  <a:pt x="5411245" y="1863001"/>
                  <a:pt x="5424149" y="1877230"/>
                  <a:pt x="5445781" y="1877582"/>
                </a:cubicBezTo>
                <a:cubicBezTo>
                  <a:pt x="5467410" y="1877932"/>
                  <a:pt x="5479985" y="1883624"/>
                  <a:pt x="5483500" y="1894652"/>
                </a:cubicBezTo>
                <a:cubicBezTo>
                  <a:pt x="5483532" y="1898571"/>
                  <a:pt x="5484017" y="1904966"/>
                  <a:pt x="5484954" y="1913838"/>
                </a:cubicBezTo>
                <a:cubicBezTo>
                  <a:pt x="5485890" y="1922710"/>
                  <a:pt x="5487743" y="1927627"/>
                  <a:pt x="5490513" y="1928591"/>
                </a:cubicBezTo>
                <a:cubicBezTo>
                  <a:pt x="5496129" y="1926353"/>
                  <a:pt x="5500058" y="1917412"/>
                  <a:pt x="5502302" y="1901764"/>
                </a:cubicBezTo>
                <a:lnTo>
                  <a:pt x="5503887" y="1885960"/>
                </a:lnTo>
                <a:lnTo>
                  <a:pt x="5473698" y="1884432"/>
                </a:lnTo>
                <a:lnTo>
                  <a:pt x="5446114" y="1852990"/>
                </a:lnTo>
                <a:lnTo>
                  <a:pt x="5430721" y="1856785"/>
                </a:lnTo>
                <a:lnTo>
                  <a:pt x="5407069" y="1834893"/>
                </a:lnTo>
                <a:lnTo>
                  <a:pt x="5366298" y="1805969"/>
                </a:lnTo>
                <a:close/>
                <a:moveTo>
                  <a:pt x="598549" y="1767113"/>
                </a:moveTo>
                <a:lnTo>
                  <a:pt x="531053" y="1801070"/>
                </a:lnTo>
                <a:lnTo>
                  <a:pt x="547349" y="1804505"/>
                </a:lnTo>
                <a:lnTo>
                  <a:pt x="570159" y="1821567"/>
                </a:lnTo>
                <a:cubicBezTo>
                  <a:pt x="591289" y="1824151"/>
                  <a:pt x="615990" y="1834562"/>
                  <a:pt x="644262" y="1852804"/>
                </a:cubicBezTo>
                <a:lnTo>
                  <a:pt x="674051" y="1868919"/>
                </a:lnTo>
                <a:lnTo>
                  <a:pt x="678972" y="1870580"/>
                </a:lnTo>
                <a:cubicBezTo>
                  <a:pt x="672303" y="1861293"/>
                  <a:pt x="668079" y="1850542"/>
                  <a:pt x="666295" y="1838328"/>
                </a:cubicBezTo>
                <a:lnTo>
                  <a:pt x="607695" y="1807021"/>
                </a:lnTo>
                <a:close/>
                <a:moveTo>
                  <a:pt x="663413" y="1767002"/>
                </a:moveTo>
                <a:lnTo>
                  <a:pt x="648752" y="1775784"/>
                </a:lnTo>
                <a:cubicBezTo>
                  <a:pt x="649393" y="1789789"/>
                  <a:pt x="653944" y="1804774"/>
                  <a:pt x="662400" y="1820739"/>
                </a:cubicBezTo>
                <a:close/>
                <a:moveTo>
                  <a:pt x="5919175" y="1661148"/>
                </a:moveTo>
                <a:lnTo>
                  <a:pt x="5970630" y="1664860"/>
                </a:lnTo>
                <a:cubicBezTo>
                  <a:pt x="5973069" y="1678781"/>
                  <a:pt x="5980952" y="1686078"/>
                  <a:pt x="5994282" y="1686750"/>
                </a:cubicBezTo>
                <a:cubicBezTo>
                  <a:pt x="6007611" y="1687423"/>
                  <a:pt x="6015715" y="1700413"/>
                  <a:pt x="6018595" y="1725720"/>
                </a:cubicBezTo>
                <a:cubicBezTo>
                  <a:pt x="5993617" y="1724786"/>
                  <a:pt x="5970551" y="1718075"/>
                  <a:pt x="5949401" y="1705592"/>
                </a:cubicBezTo>
                <a:cubicBezTo>
                  <a:pt x="5928250" y="1693105"/>
                  <a:pt x="5905185" y="1686396"/>
                  <a:pt x="5880206" y="1685462"/>
                </a:cubicBezTo>
                <a:close/>
                <a:moveTo>
                  <a:pt x="5564133" y="1325998"/>
                </a:moveTo>
                <a:lnTo>
                  <a:pt x="5569881" y="1365871"/>
                </a:lnTo>
                <a:lnTo>
                  <a:pt x="5569888" y="1371568"/>
                </a:lnTo>
                <a:lnTo>
                  <a:pt x="5626854" y="1365797"/>
                </a:lnTo>
                <a:lnTo>
                  <a:pt x="5666799" y="1417020"/>
                </a:lnTo>
                <a:lnTo>
                  <a:pt x="5712397" y="1434053"/>
                </a:lnTo>
                <a:lnTo>
                  <a:pt x="5718065" y="1411257"/>
                </a:lnTo>
                <a:lnTo>
                  <a:pt x="5661013" y="1348662"/>
                </a:lnTo>
                <a:cubicBezTo>
                  <a:pt x="5642714" y="1331355"/>
                  <a:pt x="5623713" y="1324735"/>
                  <a:pt x="5604017" y="1328795"/>
                </a:cubicBezTo>
                <a:cubicBezTo>
                  <a:pt x="5584318" y="1332855"/>
                  <a:pt x="5571024" y="1331924"/>
                  <a:pt x="5564133" y="1325998"/>
                </a:cubicBezTo>
                <a:close/>
                <a:moveTo>
                  <a:pt x="4765284" y="483808"/>
                </a:moveTo>
                <a:lnTo>
                  <a:pt x="4693735" y="513565"/>
                </a:lnTo>
                <a:lnTo>
                  <a:pt x="4693917" y="514567"/>
                </a:lnTo>
                <a:lnTo>
                  <a:pt x="4702826" y="518117"/>
                </a:lnTo>
                <a:lnTo>
                  <a:pt x="4748439" y="546543"/>
                </a:lnTo>
                <a:lnTo>
                  <a:pt x="4748598" y="546622"/>
                </a:lnTo>
                <a:lnTo>
                  <a:pt x="4763964" y="529721"/>
                </a:lnTo>
                <a:cubicBezTo>
                  <a:pt x="4767043" y="531739"/>
                  <a:pt x="4771827" y="534380"/>
                  <a:pt x="4778317" y="537647"/>
                </a:cubicBezTo>
                <a:cubicBezTo>
                  <a:pt x="4784807" y="540909"/>
                  <a:pt x="4789116" y="541593"/>
                  <a:pt x="4791248" y="539696"/>
                </a:cubicBezTo>
                <a:cubicBezTo>
                  <a:pt x="4793186" y="533787"/>
                  <a:pt x="4790445" y="524606"/>
                  <a:pt x="4783026" y="512153"/>
                </a:cubicBezTo>
                <a:cubicBezTo>
                  <a:pt x="4775608" y="499703"/>
                  <a:pt x="4769694" y="490254"/>
                  <a:pt x="4765284" y="483808"/>
                </a:cubicBezTo>
                <a:close/>
                <a:moveTo>
                  <a:pt x="637505" y="474794"/>
                </a:moveTo>
                <a:lnTo>
                  <a:pt x="619803" y="488292"/>
                </a:lnTo>
                <a:lnTo>
                  <a:pt x="605561" y="480199"/>
                </a:lnTo>
                <a:lnTo>
                  <a:pt x="601322" y="484700"/>
                </a:lnTo>
                <a:lnTo>
                  <a:pt x="601048" y="485286"/>
                </a:lnTo>
                <a:lnTo>
                  <a:pt x="606681" y="486052"/>
                </a:lnTo>
                <a:lnTo>
                  <a:pt x="614502" y="508401"/>
                </a:lnTo>
                <a:lnTo>
                  <a:pt x="626408" y="506803"/>
                </a:lnTo>
                <a:cubicBezTo>
                  <a:pt x="635427" y="503544"/>
                  <a:pt x="642700" y="505786"/>
                  <a:pt x="648226" y="513531"/>
                </a:cubicBezTo>
                <a:lnTo>
                  <a:pt x="653241" y="531109"/>
                </a:lnTo>
                <a:lnTo>
                  <a:pt x="653639" y="530918"/>
                </a:lnTo>
                <a:lnTo>
                  <a:pt x="664395" y="526896"/>
                </a:lnTo>
                <a:lnTo>
                  <a:pt x="633053" y="496818"/>
                </a:lnTo>
                <a:cubicBezTo>
                  <a:pt x="635924" y="495375"/>
                  <a:pt x="638737" y="493139"/>
                  <a:pt x="641486" y="490107"/>
                </a:cubicBezTo>
                <a:cubicBezTo>
                  <a:pt x="644234" y="487075"/>
                  <a:pt x="644359" y="483128"/>
                  <a:pt x="641861" y="478260"/>
                </a:cubicBezTo>
                <a:close/>
                <a:moveTo>
                  <a:pt x="4899726" y="405669"/>
                </a:moveTo>
                <a:cubicBezTo>
                  <a:pt x="4894880" y="403129"/>
                  <a:pt x="4890930" y="403222"/>
                  <a:pt x="4887876" y="405947"/>
                </a:cubicBezTo>
                <a:cubicBezTo>
                  <a:pt x="4884825" y="408672"/>
                  <a:pt x="4882565" y="411464"/>
                  <a:pt x="4881098" y="414323"/>
                </a:cubicBezTo>
                <a:cubicBezTo>
                  <a:pt x="4878446" y="420493"/>
                  <a:pt x="4879709" y="425712"/>
                  <a:pt x="4884888" y="429985"/>
                </a:cubicBezTo>
                <a:cubicBezTo>
                  <a:pt x="4887240" y="431142"/>
                  <a:pt x="4889357" y="431321"/>
                  <a:pt x="4891237" y="430522"/>
                </a:cubicBezTo>
                <a:cubicBezTo>
                  <a:pt x="4893115" y="429719"/>
                  <a:pt x="4895230" y="429898"/>
                  <a:pt x="4897581" y="431057"/>
                </a:cubicBezTo>
                <a:cubicBezTo>
                  <a:pt x="4899276" y="428057"/>
                  <a:pt x="4900610" y="423589"/>
                  <a:pt x="4901591" y="417652"/>
                </a:cubicBezTo>
                <a:cubicBezTo>
                  <a:pt x="4902571" y="411716"/>
                  <a:pt x="4901950" y="407721"/>
                  <a:pt x="4899726" y="405669"/>
                </a:cubicBezTo>
                <a:close/>
                <a:moveTo>
                  <a:pt x="4976386" y="345662"/>
                </a:moveTo>
                <a:lnTo>
                  <a:pt x="4969132" y="401303"/>
                </a:lnTo>
                <a:lnTo>
                  <a:pt x="4991799" y="375089"/>
                </a:lnTo>
                <a:cubicBezTo>
                  <a:pt x="4995660" y="367852"/>
                  <a:pt x="4995420" y="361864"/>
                  <a:pt x="4991080" y="357130"/>
                </a:cubicBezTo>
                <a:cubicBezTo>
                  <a:pt x="4986738" y="352396"/>
                  <a:pt x="4981841" y="348573"/>
                  <a:pt x="4976386" y="345662"/>
                </a:cubicBezTo>
                <a:close/>
                <a:moveTo>
                  <a:pt x="566945" y="335149"/>
                </a:moveTo>
                <a:lnTo>
                  <a:pt x="565741" y="351190"/>
                </a:lnTo>
                <a:lnTo>
                  <a:pt x="611639" y="383465"/>
                </a:lnTo>
                <a:lnTo>
                  <a:pt x="611953" y="398725"/>
                </a:lnTo>
                <a:lnTo>
                  <a:pt x="648917" y="385542"/>
                </a:lnTo>
                <a:lnTo>
                  <a:pt x="645968" y="368712"/>
                </a:lnTo>
                <a:lnTo>
                  <a:pt x="645960" y="368550"/>
                </a:lnTo>
                <a:lnTo>
                  <a:pt x="629086" y="354899"/>
                </a:lnTo>
                <a:cubicBezTo>
                  <a:pt x="620267" y="354172"/>
                  <a:pt x="609239" y="351569"/>
                  <a:pt x="596000" y="347093"/>
                </a:cubicBezTo>
                <a:close/>
                <a:moveTo>
                  <a:pt x="478427" y="292310"/>
                </a:moveTo>
                <a:cubicBezTo>
                  <a:pt x="467481" y="304137"/>
                  <a:pt x="462231" y="315743"/>
                  <a:pt x="462671" y="327128"/>
                </a:cubicBezTo>
                <a:cubicBezTo>
                  <a:pt x="463918" y="340978"/>
                  <a:pt x="469969" y="350007"/>
                  <a:pt x="480823" y="354220"/>
                </a:cubicBezTo>
                <a:cubicBezTo>
                  <a:pt x="491676" y="358433"/>
                  <a:pt x="503143" y="360128"/>
                  <a:pt x="515228" y="359304"/>
                </a:cubicBezTo>
                <a:lnTo>
                  <a:pt x="540550" y="372116"/>
                </a:lnTo>
                <a:lnTo>
                  <a:pt x="536677" y="347017"/>
                </a:lnTo>
                <a:cubicBezTo>
                  <a:pt x="535035" y="336655"/>
                  <a:pt x="534033" y="328400"/>
                  <a:pt x="533672" y="322252"/>
                </a:cubicBezTo>
                <a:lnTo>
                  <a:pt x="533797" y="320427"/>
                </a:lnTo>
                <a:lnTo>
                  <a:pt x="505356" y="306769"/>
                </a:lnTo>
                <a:cubicBezTo>
                  <a:pt x="493485" y="300815"/>
                  <a:pt x="484509" y="295994"/>
                  <a:pt x="478427" y="292310"/>
                </a:cubicBezTo>
                <a:close/>
                <a:moveTo>
                  <a:pt x="5617932" y="136472"/>
                </a:moveTo>
                <a:cubicBezTo>
                  <a:pt x="5615167" y="141457"/>
                  <a:pt x="5614968" y="146342"/>
                  <a:pt x="5617333" y="151123"/>
                </a:cubicBezTo>
                <a:cubicBezTo>
                  <a:pt x="5619699" y="155904"/>
                  <a:pt x="5623417" y="159840"/>
                  <a:pt x="5628481" y="162931"/>
                </a:cubicBezTo>
                <a:cubicBezTo>
                  <a:pt x="5634418" y="153205"/>
                  <a:pt x="5632520" y="145373"/>
                  <a:pt x="5622795" y="139439"/>
                </a:cubicBezTo>
                <a:close/>
                <a:moveTo>
                  <a:pt x="5673817" y="110508"/>
                </a:moveTo>
                <a:cubicBezTo>
                  <a:pt x="5668972" y="107968"/>
                  <a:pt x="5665022" y="108061"/>
                  <a:pt x="5661969" y="110785"/>
                </a:cubicBezTo>
                <a:cubicBezTo>
                  <a:pt x="5658917" y="113511"/>
                  <a:pt x="5656657" y="116303"/>
                  <a:pt x="5655189" y="119161"/>
                </a:cubicBezTo>
                <a:lnTo>
                  <a:pt x="5671675" y="135895"/>
                </a:lnTo>
                <a:cubicBezTo>
                  <a:pt x="5673366" y="132895"/>
                  <a:pt x="5674701" y="128427"/>
                  <a:pt x="5675684" y="122490"/>
                </a:cubicBezTo>
                <a:cubicBezTo>
                  <a:pt x="5676665" y="116554"/>
                  <a:pt x="5676043" y="112559"/>
                  <a:pt x="5673817" y="110508"/>
                </a:cubicBezTo>
                <a:close/>
                <a:moveTo>
                  <a:pt x="0" y="0"/>
                </a:moveTo>
                <a:lnTo>
                  <a:pt x="5350590" y="1"/>
                </a:lnTo>
                <a:lnTo>
                  <a:pt x="5330526" y="8650"/>
                </a:lnTo>
                <a:cubicBezTo>
                  <a:pt x="5314333" y="15591"/>
                  <a:pt x="5298663" y="25776"/>
                  <a:pt x="5283521" y="39199"/>
                </a:cubicBezTo>
                <a:cubicBezTo>
                  <a:pt x="5292376" y="55449"/>
                  <a:pt x="5286720" y="77024"/>
                  <a:pt x="5266550" y="103925"/>
                </a:cubicBezTo>
                <a:cubicBezTo>
                  <a:pt x="5246381" y="130828"/>
                  <a:pt x="5228296" y="148159"/>
                  <a:pt x="5212300" y="155916"/>
                </a:cubicBezTo>
                <a:cubicBezTo>
                  <a:pt x="5199430" y="151263"/>
                  <a:pt x="5186347" y="158573"/>
                  <a:pt x="5173053" y="177851"/>
                </a:cubicBezTo>
                <a:cubicBezTo>
                  <a:pt x="5159762" y="197131"/>
                  <a:pt x="5150532" y="211800"/>
                  <a:pt x="5145367" y="221858"/>
                </a:cubicBezTo>
                <a:cubicBezTo>
                  <a:pt x="5136442" y="220306"/>
                  <a:pt x="5128161" y="222483"/>
                  <a:pt x="5120526" y="228391"/>
                </a:cubicBezTo>
                <a:cubicBezTo>
                  <a:pt x="5112887" y="234298"/>
                  <a:pt x="5106773" y="241131"/>
                  <a:pt x="5102174" y="248893"/>
                </a:cubicBezTo>
                <a:cubicBezTo>
                  <a:pt x="5095998" y="260838"/>
                  <a:pt x="5093925" y="271529"/>
                  <a:pt x="5095951" y="280969"/>
                </a:cubicBezTo>
                <a:cubicBezTo>
                  <a:pt x="5097976" y="290409"/>
                  <a:pt x="5096642" y="299885"/>
                  <a:pt x="5091951" y="309396"/>
                </a:cubicBezTo>
                <a:cubicBezTo>
                  <a:pt x="5115071" y="318221"/>
                  <a:pt x="5133992" y="308631"/>
                  <a:pt x="5148714" y="280630"/>
                </a:cubicBezTo>
                <a:cubicBezTo>
                  <a:pt x="5163437" y="252628"/>
                  <a:pt x="5181142" y="242297"/>
                  <a:pt x="5201829" y="249637"/>
                </a:cubicBezTo>
                <a:cubicBezTo>
                  <a:pt x="5212684" y="232761"/>
                  <a:pt x="5227473" y="220375"/>
                  <a:pt x="5246199" y="212474"/>
                </a:cubicBezTo>
                <a:cubicBezTo>
                  <a:pt x="5264923" y="204573"/>
                  <a:pt x="5284781" y="200284"/>
                  <a:pt x="5305773" y="199605"/>
                </a:cubicBezTo>
                <a:lnTo>
                  <a:pt x="5347318" y="131521"/>
                </a:lnTo>
                <a:cubicBezTo>
                  <a:pt x="5403824" y="139860"/>
                  <a:pt x="5446107" y="131178"/>
                  <a:pt x="5474167" y="105476"/>
                </a:cubicBezTo>
                <a:cubicBezTo>
                  <a:pt x="5502224" y="79771"/>
                  <a:pt x="5540036" y="48341"/>
                  <a:pt x="5587598" y="11181"/>
                </a:cubicBezTo>
                <a:cubicBezTo>
                  <a:pt x="5607231" y="20933"/>
                  <a:pt x="5627399" y="24341"/>
                  <a:pt x="5648103" y="21401"/>
                </a:cubicBezTo>
                <a:cubicBezTo>
                  <a:pt x="5668806" y="18462"/>
                  <a:pt x="5688974" y="21869"/>
                  <a:pt x="5708605" y="31624"/>
                </a:cubicBezTo>
                <a:lnTo>
                  <a:pt x="5727901" y="1"/>
                </a:lnTo>
                <a:lnTo>
                  <a:pt x="5771332" y="0"/>
                </a:lnTo>
                <a:lnTo>
                  <a:pt x="5771715" y="3392"/>
                </a:lnTo>
                <a:cubicBezTo>
                  <a:pt x="5768996" y="10355"/>
                  <a:pt x="5764252" y="18584"/>
                  <a:pt x="5757485" y="28081"/>
                </a:cubicBezTo>
                <a:lnTo>
                  <a:pt x="5719155" y="58083"/>
                </a:lnTo>
                <a:cubicBezTo>
                  <a:pt x="5717171" y="62019"/>
                  <a:pt x="5714668" y="70224"/>
                  <a:pt x="5711643" y="82700"/>
                </a:cubicBezTo>
                <a:cubicBezTo>
                  <a:pt x="5708618" y="95175"/>
                  <a:pt x="5708072" y="102906"/>
                  <a:pt x="5710003" y="105892"/>
                </a:cubicBezTo>
                <a:lnTo>
                  <a:pt x="5718908" y="91304"/>
                </a:lnTo>
                <a:cubicBezTo>
                  <a:pt x="5735579" y="99528"/>
                  <a:pt x="5757071" y="99853"/>
                  <a:pt x="5783388" y="92272"/>
                </a:cubicBezTo>
                <a:cubicBezTo>
                  <a:pt x="5809704" y="84693"/>
                  <a:pt x="5828352" y="73269"/>
                  <a:pt x="5839337" y="58004"/>
                </a:cubicBezTo>
                <a:cubicBezTo>
                  <a:pt x="5851167" y="54794"/>
                  <a:pt x="5861796" y="48767"/>
                  <a:pt x="5871226" y="39921"/>
                </a:cubicBezTo>
                <a:cubicBezTo>
                  <a:pt x="5880656" y="31077"/>
                  <a:pt x="5888380" y="21606"/>
                  <a:pt x="5894399" y="11515"/>
                </a:cubicBezTo>
                <a:lnTo>
                  <a:pt x="5948143" y="10939"/>
                </a:lnTo>
                <a:lnTo>
                  <a:pt x="5957116" y="0"/>
                </a:lnTo>
                <a:lnTo>
                  <a:pt x="6180828" y="1"/>
                </a:lnTo>
                <a:lnTo>
                  <a:pt x="6131875" y="37958"/>
                </a:lnTo>
                <a:cubicBezTo>
                  <a:pt x="6057170" y="92483"/>
                  <a:pt x="5992985" y="128401"/>
                  <a:pt x="5939320" y="145710"/>
                </a:cubicBezTo>
                <a:cubicBezTo>
                  <a:pt x="5928450" y="162158"/>
                  <a:pt x="5916127" y="176886"/>
                  <a:pt x="5902350" y="189891"/>
                </a:cubicBezTo>
                <a:cubicBezTo>
                  <a:pt x="5888574" y="202898"/>
                  <a:pt x="5876251" y="217624"/>
                  <a:pt x="5865381" y="234072"/>
                </a:cubicBezTo>
                <a:cubicBezTo>
                  <a:pt x="5858002" y="229986"/>
                  <a:pt x="5851081" y="229934"/>
                  <a:pt x="5844618" y="233916"/>
                </a:cubicBezTo>
                <a:cubicBezTo>
                  <a:pt x="5838156" y="237897"/>
                  <a:pt x="5832657" y="243721"/>
                  <a:pt x="5828121" y="251380"/>
                </a:cubicBezTo>
                <a:cubicBezTo>
                  <a:pt x="5818718" y="264971"/>
                  <a:pt x="5808181" y="274945"/>
                  <a:pt x="5796510" y="281312"/>
                </a:cubicBezTo>
                <a:cubicBezTo>
                  <a:pt x="5784839" y="287678"/>
                  <a:pt x="5775045" y="296439"/>
                  <a:pt x="5767124" y="307595"/>
                </a:cubicBezTo>
                <a:lnTo>
                  <a:pt x="5710165" y="346254"/>
                </a:lnTo>
                <a:cubicBezTo>
                  <a:pt x="5700208" y="341152"/>
                  <a:pt x="5690880" y="341855"/>
                  <a:pt x="5682180" y="348365"/>
                </a:cubicBezTo>
                <a:cubicBezTo>
                  <a:pt x="5673481" y="354876"/>
                  <a:pt x="5666790" y="362195"/>
                  <a:pt x="5662108" y="370322"/>
                </a:cubicBezTo>
                <a:lnTo>
                  <a:pt x="5652134" y="397605"/>
                </a:lnTo>
                <a:cubicBezTo>
                  <a:pt x="5623937" y="417384"/>
                  <a:pt x="5597799" y="439254"/>
                  <a:pt x="5573723" y="463217"/>
                </a:cubicBezTo>
                <a:cubicBezTo>
                  <a:pt x="5549646" y="487180"/>
                  <a:pt x="5525941" y="510534"/>
                  <a:pt x="5502604" y="533280"/>
                </a:cubicBezTo>
                <a:cubicBezTo>
                  <a:pt x="5480776" y="534420"/>
                  <a:pt x="5459895" y="539475"/>
                  <a:pt x="5439960" y="548445"/>
                </a:cubicBezTo>
                <a:cubicBezTo>
                  <a:pt x="5435565" y="556331"/>
                  <a:pt x="5429517" y="564876"/>
                  <a:pt x="5421814" y="574082"/>
                </a:cubicBezTo>
                <a:cubicBezTo>
                  <a:pt x="5414112" y="583285"/>
                  <a:pt x="5404416" y="589604"/>
                  <a:pt x="5392727" y="593039"/>
                </a:cubicBezTo>
                <a:cubicBezTo>
                  <a:pt x="5386816" y="605004"/>
                  <a:pt x="5378814" y="619031"/>
                  <a:pt x="5368720" y="635118"/>
                </a:cubicBezTo>
                <a:cubicBezTo>
                  <a:pt x="5358625" y="651204"/>
                  <a:pt x="5346295" y="655918"/>
                  <a:pt x="5331730" y="649253"/>
                </a:cubicBezTo>
                <a:cubicBezTo>
                  <a:pt x="5318074" y="665254"/>
                  <a:pt x="5292012" y="682444"/>
                  <a:pt x="5253545" y="700821"/>
                </a:cubicBezTo>
                <a:cubicBezTo>
                  <a:pt x="5215077" y="719200"/>
                  <a:pt x="5192726" y="730310"/>
                  <a:pt x="5186490" y="734153"/>
                </a:cubicBezTo>
                <a:lnTo>
                  <a:pt x="5185893" y="734481"/>
                </a:lnTo>
                <a:lnTo>
                  <a:pt x="5188788" y="736117"/>
                </a:lnTo>
                <a:cubicBezTo>
                  <a:pt x="5220381" y="752338"/>
                  <a:pt x="5248402" y="761083"/>
                  <a:pt x="5272854" y="762358"/>
                </a:cubicBezTo>
                <a:cubicBezTo>
                  <a:pt x="5278681" y="771253"/>
                  <a:pt x="5285572" y="777652"/>
                  <a:pt x="5293530" y="781560"/>
                </a:cubicBezTo>
                <a:cubicBezTo>
                  <a:pt x="5301486" y="785465"/>
                  <a:pt x="5309794" y="784743"/>
                  <a:pt x="5318452" y="779391"/>
                </a:cubicBezTo>
                <a:cubicBezTo>
                  <a:pt x="5337566" y="783164"/>
                  <a:pt x="5352056" y="791216"/>
                  <a:pt x="5361924" y="803546"/>
                </a:cubicBezTo>
                <a:cubicBezTo>
                  <a:pt x="5371791" y="815878"/>
                  <a:pt x="5382011" y="826784"/>
                  <a:pt x="5392589" y="836266"/>
                </a:cubicBezTo>
                <a:cubicBezTo>
                  <a:pt x="5398295" y="844329"/>
                  <a:pt x="5403998" y="848120"/>
                  <a:pt x="5409695" y="847638"/>
                </a:cubicBezTo>
                <a:cubicBezTo>
                  <a:pt x="5415391" y="847157"/>
                  <a:pt x="5421085" y="845251"/>
                  <a:pt x="5426778" y="841919"/>
                </a:cubicBezTo>
                <a:lnTo>
                  <a:pt x="5517998" y="893077"/>
                </a:lnTo>
                <a:cubicBezTo>
                  <a:pt x="5523700" y="896510"/>
                  <a:pt x="5530827" y="901011"/>
                  <a:pt x="5539380" y="906579"/>
                </a:cubicBezTo>
                <a:cubicBezTo>
                  <a:pt x="5547932" y="912147"/>
                  <a:pt x="5557906" y="915219"/>
                  <a:pt x="5569301" y="915797"/>
                </a:cubicBezTo>
                <a:cubicBezTo>
                  <a:pt x="5602451" y="942104"/>
                  <a:pt x="5640222" y="963420"/>
                  <a:pt x="5682614" y="979744"/>
                </a:cubicBezTo>
                <a:cubicBezTo>
                  <a:pt x="5725008" y="996069"/>
                  <a:pt x="5761358" y="1020236"/>
                  <a:pt x="5791665" y="1052243"/>
                </a:cubicBezTo>
                <a:lnTo>
                  <a:pt x="5831537" y="1046493"/>
                </a:lnTo>
                <a:lnTo>
                  <a:pt x="5928470" y="1109037"/>
                </a:lnTo>
                <a:cubicBezTo>
                  <a:pt x="5943306" y="1110087"/>
                  <a:pt x="5969190" y="1117887"/>
                  <a:pt x="6006123" y="1132437"/>
                </a:cubicBezTo>
                <a:cubicBezTo>
                  <a:pt x="6043054" y="1146991"/>
                  <a:pt x="6070372" y="1161910"/>
                  <a:pt x="6088077" y="1177198"/>
                </a:cubicBezTo>
                <a:cubicBezTo>
                  <a:pt x="6109915" y="1177169"/>
                  <a:pt x="6128920" y="1188538"/>
                  <a:pt x="6145091" y="1211307"/>
                </a:cubicBezTo>
                <a:cubicBezTo>
                  <a:pt x="6156476" y="1203695"/>
                  <a:pt x="6166445" y="1203207"/>
                  <a:pt x="6174997" y="1209844"/>
                </a:cubicBezTo>
                <a:cubicBezTo>
                  <a:pt x="6183555" y="1216479"/>
                  <a:pt x="6190685" y="1224540"/>
                  <a:pt x="6196394" y="1234030"/>
                </a:cubicBezTo>
                <a:lnTo>
                  <a:pt x="6566979" y="1444346"/>
                </a:lnTo>
                <a:cubicBezTo>
                  <a:pt x="6581595" y="1457263"/>
                  <a:pt x="6596563" y="1466976"/>
                  <a:pt x="6611881" y="1473486"/>
                </a:cubicBezTo>
                <a:cubicBezTo>
                  <a:pt x="6627201" y="1479994"/>
                  <a:pt x="6640745" y="1491133"/>
                  <a:pt x="6652516" y="1506904"/>
                </a:cubicBezTo>
                <a:cubicBezTo>
                  <a:pt x="6661419" y="1507130"/>
                  <a:pt x="6670679" y="1509491"/>
                  <a:pt x="6680298" y="1513989"/>
                </a:cubicBezTo>
                <a:cubicBezTo>
                  <a:pt x="6689918" y="1518485"/>
                  <a:pt x="6697758" y="1523700"/>
                  <a:pt x="6703820" y="1529626"/>
                </a:cubicBezTo>
                <a:lnTo>
                  <a:pt x="6743729" y="1552363"/>
                </a:lnTo>
                <a:cubicBezTo>
                  <a:pt x="6749553" y="1558527"/>
                  <a:pt x="6753599" y="1566117"/>
                  <a:pt x="6755866" y="1575136"/>
                </a:cubicBezTo>
                <a:cubicBezTo>
                  <a:pt x="6758131" y="1584153"/>
                  <a:pt x="6757902" y="1591749"/>
                  <a:pt x="6755182" y="1597924"/>
                </a:cubicBezTo>
                <a:cubicBezTo>
                  <a:pt x="6741298" y="1600791"/>
                  <a:pt x="6710664" y="1590861"/>
                  <a:pt x="6663277" y="1568133"/>
                </a:cubicBezTo>
                <a:cubicBezTo>
                  <a:pt x="6615891" y="1545407"/>
                  <a:pt x="6583821" y="1526932"/>
                  <a:pt x="6567067" y="1512711"/>
                </a:cubicBezTo>
                <a:lnTo>
                  <a:pt x="6567075" y="1518407"/>
                </a:lnTo>
                <a:cubicBezTo>
                  <a:pt x="6558777" y="1526844"/>
                  <a:pt x="6551184" y="1531365"/>
                  <a:pt x="6544303" y="1531967"/>
                </a:cubicBezTo>
                <a:cubicBezTo>
                  <a:pt x="6537420" y="1532569"/>
                  <a:pt x="6529821" y="1529967"/>
                  <a:pt x="6521504" y="1524163"/>
                </a:cubicBezTo>
                <a:cubicBezTo>
                  <a:pt x="6478293" y="1517097"/>
                  <a:pt x="6433649" y="1504335"/>
                  <a:pt x="6387573" y="1485880"/>
                </a:cubicBezTo>
                <a:cubicBezTo>
                  <a:pt x="6341498" y="1467423"/>
                  <a:pt x="6296851" y="1451815"/>
                  <a:pt x="6253631" y="1439051"/>
                </a:cubicBezTo>
                <a:cubicBezTo>
                  <a:pt x="6245685" y="1444402"/>
                  <a:pt x="6240225" y="1445122"/>
                  <a:pt x="6237254" y="1441209"/>
                </a:cubicBezTo>
                <a:cubicBezTo>
                  <a:pt x="6234281" y="1437296"/>
                  <a:pt x="6230237" y="1430893"/>
                  <a:pt x="6225123" y="1421996"/>
                </a:cubicBezTo>
                <a:cubicBezTo>
                  <a:pt x="6219187" y="1421530"/>
                  <a:pt x="6213965" y="1421062"/>
                  <a:pt x="6209455" y="1420593"/>
                </a:cubicBezTo>
                <a:cubicBezTo>
                  <a:pt x="6204943" y="1420125"/>
                  <a:pt x="6202573" y="1422501"/>
                  <a:pt x="6202342" y="1427725"/>
                </a:cubicBezTo>
                <a:cubicBezTo>
                  <a:pt x="6192960" y="1423581"/>
                  <a:pt x="6181795" y="1417661"/>
                  <a:pt x="6168847" y="1409963"/>
                </a:cubicBezTo>
                <a:cubicBezTo>
                  <a:pt x="6155900" y="1402265"/>
                  <a:pt x="6146166" y="1400616"/>
                  <a:pt x="6139643" y="1405017"/>
                </a:cubicBezTo>
                <a:lnTo>
                  <a:pt x="6173871" y="1439155"/>
                </a:lnTo>
                <a:cubicBezTo>
                  <a:pt x="6179574" y="1445081"/>
                  <a:pt x="6185278" y="1448872"/>
                  <a:pt x="6190977" y="1450526"/>
                </a:cubicBezTo>
                <a:cubicBezTo>
                  <a:pt x="6196675" y="1452181"/>
                  <a:pt x="6202370" y="1450274"/>
                  <a:pt x="6208060" y="1444808"/>
                </a:cubicBezTo>
                <a:cubicBezTo>
                  <a:pt x="6214122" y="1450854"/>
                  <a:pt x="6221965" y="1457253"/>
                  <a:pt x="6231586" y="1464005"/>
                </a:cubicBezTo>
                <a:cubicBezTo>
                  <a:pt x="6241208" y="1470759"/>
                  <a:pt x="6250473" y="1475731"/>
                  <a:pt x="6259378" y="1478924"/>
                </a:cubicBezTo>
                <a:lnTo>
                  <a:pt x="6361986" y="1524369"/>
                </a:lnTo>
                <a:lnTo>
                  <a:pt x="6390515" y="1558514"/>
                </a:lnTo>
                <a:cubicBezTo>
                  <a:pt x="6396457" y="1564678"/>
                  <a:pt x="6403111" y="1569419"/>
                  <a:pt x="6410474" y="1572733"/>
                </a:cubicBezTo>
                <a:cubicBezTo>
                  <a:pt x="6417836" y="1576046"/>
                  <a:pt x="6424482" y="1575087"/>
                  <a:pt x="6430410" y="1569856"/>
                </a:cubicBezTo>
                <a:lnTo>
                  <a:pt x="6476015" y="1592587"/>
                </a:lnTo>
                <a:cubicBezTo>
                  <a:pt x="6495003" y="1589715"/>
                  <a:pt x="6511151" y="1595392"/>
                  <a:pt x="6524465" y="1609616"/>
                </a:cubicBezTo>
                <a:cubicBezTo>
                  <a:pt x="6537774" y="1623841"/>
                  <a:pt x="6553924" y="1629519"/>
                  <a:pt x="6572911" y="1626644"/>
                </a:cubicBezTo>
                <a:lnTo>
                  <a:pt x="6635674" y="1700627"/>
                </a:lnTo>
                <a:cubicBezTo>
                  <a:pt x="6619789" y="1714890"/>
                  <a:pt x="6608877" y="1722026"/>
                  <a:pt x="6602943" y="1722034"/>
                </a:cubicBezTo>
                <a:cubicBezTo>
                  <a:pt x="6597010" y="1722040"/>
                  <a:pt x="6588930" y="1714930"/>
                  <a:pt x="6578705" y="1700700"/>
                </a:cubicBezTo>
                <a:cubicBezTo>
                  <a:pt x="6562694" y="1711521"/>
                  <a:pt x="6550588" y="1711299"/>
                  <a:pt x="6542384" y="1700035"/>
                </a:cubicBezTo>
                <a:cubicBezTo>
                  <a:pt x="6534179" y="1688770"/>
                  <a:pt x="6523494" y="1687123"/>
                  <a:pt x="6510332" y="1695092"/>
                </a:cubicBezTo>
                <a:cubicBezTo>
                  <a:pt x="6495482" y="1685021"/>
                  <a:pt x="6471016" y="1673897"/>
                  <a:pt x="6436937" y="1661716"/>
                </a:cubicBezTo>
                <a:cubicBezTo>
                  <a:pt x="6402858" y="1649534"/>
                  <a:pt x="6379827" y="1645528"/>
                  <a:pt x="6367844" y="1649698"/>
                </a:cubicBezTo>
                <a:lnTo>
                  <a:pt x="6259540" y="1604260"/>
                </a:lnTo>
                <a:cubicBezTo>
                  <a:pt x="6245075" y="1616148"/>
                  <a:pt x="6229891" y="1622339"/>
                  <a:pt x="6213986" y="1622834"/>
                </a:cubicBezTo>
                <a:cubicBezTo>
                  <a:pt x="6198084" y="1623329"/>
                  <a:pt x="6182880" y="1615278"/>
                  <a:pt x="6168380" y="1598681"/>
                </a:cubicBezTo>
                <a:cubicBezTo>
                  <a:pt x="6144872" y="1593014"/>
                  <a:pt x="6120647" y="1584500"/>
                  <a:pt x="6095707" y="1573136"/>
                </a:cubicBezTo>
                <a:cubicBezTo>
                  <a:pt x="6070768" y="1561775"/>
                  <a:pt x="6049387" y="1547560"/>
                  <a:pt x="6031560" y="1530492"/>
                </a:cubicBezTo>
                <a:lnTo>
                  <a:pt x="5986005" y="1547642"/>
                </a:lnTo>
                <a:lnTo>
                  <a:pt x="5957469" y="1507799"/>
                </a:lnTo>
                <a:lnTo>
                  <a:pt x="5894800" y="1507881"/>
                </a:lnTo>
                <a:cubicBezTo>
                  <a:pt x="5883159" y="1500416"/>
                  <a:pt x="5872232" y="1495446"/>
                  <a:pt x="5862023" y="1492967"/>
                </a:cubicBezTo>
                <a:cubicBezTo>
                  <a:pt x="5851813" y="1490488"/>
                  <a:pt x="5843733" y="1484089"/>
                  <a:pt x="5837786" y="1473770"/>
                </a:cubicBezTo>
                <a:cubicBezTo>
                  <a:pt x="5831253" y="1471166"/>
                  <a:pt x="5822944" y="1470703"/>
                  <a:pt x="5812859" y="1472378"/>
                </a:cubicBezTo>
                <a:cubicBezTo>
                  <a:pt x="5802773" y="1474053"/>
                  <a:pt x="5795892" y="1476434"/>
                  <a:pt x="5792215" y="1479526"/>
                </a:cubicBezTo>
                <a:cubicBezTo>
                  <a:pt x="5786879" y="1482738"/>
                  <a:pt x="5784747" y="1486302"/>
                  <a:pt x="5785819" y="1490217"/>
                </a:cubicBezTo>
                <a:cubicBezTo>
                  <a:pt x="5786892" y="1494133"/>
                  <a:pt x="5789032" y="1496265"/>
                  <a:pt x="5792237" y="1496617"/>
                </a:cubicBezTo>
                <a:cubicBezTo>
                  <a:pt x="5809315" y="1484964"/>
                  <a:pt x="5823560" y="1486845"/>
                  <a:pt x="5834973" y="1502259"/>
                </a:cubicBezTo>
                <a:cubicBezTo>
                  <a:pt x="5846388" y="1517675"/>
                  <a:pt x="5854950" y="1530957"/>
                  <a:pt x="5860662" y="1542106"/>
                </a:cubicBezTo>
                <a:lnTo>
                  <a:pt x="5946118" y="1541997"/>
                </a:lnTo>
                <a:lnTo>
                  <a:pt x="5946125" y="1547693"/>
                </a:lnTo>
                <a:cubicBezTo>
                  <a:pt x="5952065" y="1550891"/>
                  <a:pt x="5958714" y="1553019"/>
                  <a:pt x="5966073" y="1554076"/>
                </a:cubicBezTo>
                <a:cubicBezTo>
                  <a:pt x="5973432" y="1555136"/>
                  <a:pt x="5980078" y="1552990"/>
                  <a:pt x="5986005" y="1547642"/>
                </a:cubicBezTo>
                <a:cubicBezTo>
                  <a:pt x="6000862" y="1563527"/>
                  <a:pt x="6016783" y="1575851"/>
                  <a:pt x="6033766" y="1584612"/>
                </a:cubicBezTo>
                <a:cubicBezTo>
                  <a:pt x="6050751" y="1593373"/>
                  <a:pt x="6065245" y="1605697"/>
                  <a:pt x="6077255" y="1621586"/>
                </a:cubicBezTo>
                <a:cubicBezTo>
                  <a:pt x="6095628" y="1602810"/>
                  <a:pt x="6108676" y="1597571"/>
                  <a:pt x="6116403" y="1605869"/>
                </a:cubicBezTo>
                <a:cubicBezTo>
                  <a:pt x="6124127" y="1614168"/>
                  <a:pt x="6135778" y="1628869"/>
                  <a:pt x="6151354" y="1649976"/>
                </a:cubicBezTo>
                <a:cubicBezTo>
                  <a:pt x="6166681" y="1662894"/>
                  <a:pt x="6194468" y="1672591"/>
                  <a:pt x="6234712" y="1679067"/>
                </a:cubicBezTo>
                <a:cubicBezTo>
                  <a:pt x="6274957" y="1685543"/>
                  <a:pt x="6304168" y="1696664"/>
                  <a:pt x="6322347" y="1712426"/>
                </a:cubicBezTo>
                <a:cubicBezTo>
                  <a:pt x="6324967" y="1718238"/>
                  <a:pt x="6325448" y="1723696"/>
                  <a:pt x="6323793" y="1728804"/>
                </a:cubicBezTo>
                <a:cubicBezTo>
                  <a:pt x="6322138" y="1733908"/>
                  <a:pt x="6319771" y="1737946"/>
                  <a:pt x="6316687" y="1740919"/>
                </a:cubicBezTo>
                <a:cubicBezTo>
                  <a:pt x="6301037" y="1753875"/>
                  <a:pt x="6282524" y="1756510"/>
                  <a:pt x="6261150" y="1748822"/>
                </a:cubicBezTo>
                <a:cubicBezTo>
                  <a:pt x="6239776" y="1741135"/>
                  <a:pt x="6224097" y="1730949"/>
                  <a:pt x="6214112" y="1718262"/>
                </a:cubicBezTo>
                <a:cubicBezTo>
                  <a:pt x="6177418" y="1704778"/>
                  <a:pt x="6142508" y="1693428"/>
                  <a:pt x="6109381" y="1684214"/>
                </a:cubicBezTo>
                <a:cubicBezTo>
                  <a:pt x="6076256" y="1674999"/>
                  <a:pt x="6042770" y="1663649"/>
                  <a:pt x="6008927" y="1650160"/>
                </a:cubicBezTo>
                <a:cubicBezTo>
                  <a:pt x="6003473" y="1655389"/>
                  <a:pt x="5998726" y="1656346"/>
                  <a:pt x="5994686" y="1653028"/>
                </a:cubicBezTo>
                <a:cubicBezTo>
                  <a:pt x="5990646" y="1649710"/>
                  <a:pt x="5985893" y="1644968"/>
                  <a:pt x="5980426" y="1638804"/>
                </a:cubicBezTo>
                <a:cubicBezTo>
                  <a:pt x="5974602" y="1633350"/>
                  <a:pt x="5969142" y="1631457"/>
                  <a:pt x="5964038" y="1633128"/>
                </a:cubicBezTo>
                <a:cubicBezTo>
                  <a:pt x="5958937" y="1634794"/>
                  <a:pt x="5954907" y="1638598"/>
                  <a:pt x="5951947" y="1644537"/>
                </a:cubicBezTo>
                <a:cubicBezTo>
                  <a:pt x="5943152" y="1635646"/>
                  <a:pt x="5933647" y="1627825"/>
                  <a:pt x="5923432" y="1621072"/>
                </a:cubicBezTo>
                <a:cubicBezTo>
                  <a:pt x="5913214" y="1614321"/>
                  <a:pt x="5903717" y="1610773"/>
                  <a:pt x="5894931" y="1610429"/>
                </a:cubicBezTo>
                <a:lnTo>
                  <a:pt x="5855023" y="1587691"/>
                </a:lnTo>
                <a:cubicBezTo>
                  <a:pt x="5843402" y="1596014"/>
                  <a:pt x="5832487" y="1599352"/>
                  <a:pt x="5822278" y="1597703"/>
                </a:cubicBezTo>
                <a:cubicBezTo>
                  <a:pt x="5812068" y="1596053"/>
                  <a:pt x="5803990" y="1590842"/>
                  <a:pt x="5798046" y="1582066"/>
                </a:cubicBezTo>
                <a:lnTo>
                  <a:pt x="5801802" y="1647559"/>
                </a:lnTo>
                <a:lnTo>
                  <a:pt x="5804657" y="1648474"/>
                </a:lnTo>
                <a:cubicBezTo>
                  <a:pt x="5804553" y="1651923"/>
                  <a:pt x="5805201" y="1656411"/>
                  <a:pt x="5806604" y="1661939"/>
                </a:cubicBezTo>
                <a:cubicBezTo>
                  <a:pt x="5808005" y="1667467"/>
                  <a:pt x="5811444" y="1670423"/>
                  <a:pt x="5816924" y="1670804"/>
                </a:cubicBezTo>
                <a:cubicBezTo>
                  <a:pt x="5822711" y="1669987"/>
                  <a:pt x="5828049" y="1666692"/>
                  <a:pt x="5832932" y="1660921"/>
                </a:cubicBezTo>
                <a:cubicBezTo>
                  <a:pt x="5837817" y="1655149"/>
                  <a:pt x="5841676" y="1650486"/>
                  <a:pt x="5844508" y="1646932"/>
                </a:cubicBezTo>
                <a:lnTo>
                  <a:pt x="5881086" y="1708233"/>
                </a:lnTo>
                <a:lnTo>
                  <a:pt x="5882848" y="1753776"/>
                </a:lnTo>
                <a:cubicBezTo>
                  <a:pt x="5858726" y="1753522"/>
                  <a:pt x="5835589" y="1751089"/>
                  <a:pt x="5813437" y="1746483"/>
                </a:cubicBezTo>
                <a:cubicBezTo>
                  <a:pt x="5791285" y="1741876"/>
                  <a:pt x="5761141" y="1742568"/>
                  <a:pt x="5723008" y="1748554"/>
                </a:cubicBezTo>
                <a:lnTo>
                  <a:pt x="5781257" y="1780511"/>
                </a:lnTo>
                <a:cubicBezTo>
                  <a:pt x="5787868" y="1788687"/>
                  <a:pt x="5796874" y="1794279"/>
                  <a:pt x="5808275" y="1797283"/>
                </a:cubicBezTo>
                <a:cubicBezTo>
                  <a:pt x="5819675" y="1800287"/>
                  <a:pt x="5829939" y="1801552"/>
                  <a:pt x="5839065" y="1801080"/>
                </a:cubicBezTo>
                <a:lnTo>
                  <a:pt x="5927540" y="1877478"/>
                </a:lnTo>
                <a:lnTo>
                  <a:pt x="5933724" y="1895211"/>
                </a:lnTo>
                <a:lnTo>
                  <a:pt x="5961615" y="1917463"/>
                </a:lnTo>
                <a:lnTo>
                  <a:pt x="5966169" y="1918031"/>
                </a:lnTo>
                <a:cubicBezTo>
                  <a:pt x="5987430" y="1908775"/>
                  <a:pt x="6000031" y="1915177"/>
                  <a:pt x="6003972" y="1937237"/>
                </a:cubicBezTo>
                <a:lnTo>
                  <a:pt x="6004043" y="1939092"/>
                </a:lnTo>
                <a:lnTo>
                  <a:pt x="6042791" y="1956337"/>
                </a:lnTo>
                <a:lnTo>
                  <a:pt x="6051695" y="1966315"/>
                </a:lnTo>
                <a:lnTo>
                  <a:pt x="6079520" y="1974223"/>
                </a:lnTo>
                <a:lnTo>
                  <a:pt x="6109906" y="2011633"/>
                </a:lnTo>
                <a:lnTo>
                  <a:pt x="6123331" y="2008931"/>
                </a:lnTo>
                <a:cubicBezTo>
                  <a:pt x="6131992" y="2006309"/>
                  <a:pt x="6140302" y="2007248"/>
                  <a:pt x="6148260" y="2011747"/>
                </a:cubicBezTo>
                <a:cubicBezTo>
                  <a:pt x="6156217" y="2016248"/>
                  <a:pt x="6163109" y="2022886"/>
                  <a:pt x="6168936" y="2031661"/>
                </a:cubicBezTo>
                <a:cubicBezTo>
                  <a:pt x="6192690" y="2043024"/>
                  <a:pt x="6196503" y="2054415"/>
                  <a:pt x="6180375" y="2065831"/>
                </a:cubicBezTo>
                <a:cubicBezTo>
                  <a:pt x="6169352" y="2077831"/>
                  <a:pt x="6158681" y="2085205"/>
                  <a:pt x="6148358" y="2087947"/>
                </a:cubicBezTo>
                <a:cubicBezTo>
                  <a:pt x="6138036" y="2090689"/>
                  <a:pt x="6125921" y="2085247"/>
                  <a:pt x="6112018" y="2071615"/>
                </a:cubicBezTo>
                <a:lnTo>
                  <a:pt x="6073973" y="2042776"/>
                </a:lnTo>
                <a:lnTo>
                  <a:pt x="6070777" y="2042979"/>
                </a:lnTo>
                <a:cubicBezTo>
                  <a:pt x="6070769" y="2048917"/>
                  <a:pt x="6068598" y="2054228"/>
                  <a:pt x="6064265" y="2058908"/>
                </a:cubicBezTo>
                <a:cubicBezTo>
                  <a:pt x="6059933" y="2063589"/>
                  <a:pt x="6054806" y="2066164"/>
                  <a:pt x="6048887" y="2066630"/>
                </a:cubicBezTo>
                <a:cubicBezTo>
                  <a:pt x="6024143" y="2065687"/>
                  <a:pt x="6000604" y="2058996"/>
                  <a:pt x="5978269" y="2046556"/>
                </a:cubicBezTo>
                <a:cubicBezTo>
                  <a:pt x="5955932" y="2034118"/>
                  <a:pt x="5929545" y="2027536"/>
                  <a:pt x="5899110" y="2026813"/>
                </a:cubicBezTo>
                <a:cubicBezTo>
                  <a:pt x="5898631" y="2026713"/>
                  <a:pt x="5896743" y="2027023"/>
                  <a:pt x="5893445" y="2027743"/>
                </a:cubicBezTo>
                <a:cubicBezTo>
                  <a:pt x="5890147" y="2028466"/>
                  <a:pt x="5888313" y="2030200"/>
                  <a:pt x="5887944" y="2032947"/>
                </a:cubicBezTo>
                <a:cubicBezTo>
                  <a:pt x="5889619" y="2036326"/>
                  <a:pt x="5896673" y="2040566"/>
                  <a:pt x="5909104" y="2045670"/>
                </a:cubicBezTo>
                <a:cubicBezTo>
                  <a:pt x="5921534" y="2050770"/>
                  <a:pt x="5929956" y="2053533"/>
                  <a:pt x="5934367" y="2053956"/>
                </a:cubicBezTo>
                <a:cubicBezTo>
                  <a:pt x="5937424" y="2059301"/>
                  <a:pt x="5940401" y="2062512"/>
                  <a:pt x="5943292" y="2063588"/>
                </a:cubicBezTo>
                <a:cubicBezTo>
                  <a:pt x="5946185" y="2064664"/>
                  <a:pt x="5949050" y="2065028"/>
                  <a:pt x="5951887" y="2064681"/>
                </a:cubicBezTo>
                <a:cubicBezTo>
                  <a:pt x="5963254" y="2063766"/>
                  <a:pt x="5971831" y="2064385"/>
                  <a:pt x="5977615" y="2066537"/>
                </a:cubicBezTo>
                <a:cubicBezTo>
                  <a:pt x="5983399" y="2068689"/>
                  <a:pt x="5986503" y="2075220"/>
                  <a:pt x="5986926" y="2086132"/>
                </a:cubicBezTo>
                <a:cubicBezTo>
                  <a:pt x="5995800" y="2097546"/>
                  <a:pt x="6002253" y="2110839"/>
                  <a:pt x="6006285" y="2126005"/>
                </a:cubicBezTo>
                <a:cubicBezTo>
                  <a:pt x="6010314" y="2141170"/>
                  <a:pt x="6012554" y="2156052"/>
                  <a:pt x="6012999" y="2170643"/>
                </a:cubicBezTo>
                <a:lnTo>
                  <a:pt x="6059423" y="2191652"/>
                </a:lnTo>
                <a:lnTo>
                  <a:pt x="6071689" y="2213983"/>
                </a:lnTo>
                <a:lnTo>
                  <a:pt x="6101035" y="2235654"/>
                </a:lnTo>
                <a:cubicBezTo>
                  <a:pt x="6100917" y="2241835"/>
                  <a:pt x="6101867" y="2247976"/>
                  <a:pt x="6103884" y="2254073"/>
                </a:cubicBezTo>
                <a:cubicBezTo>
                  <a:pt x="6105903" y="2260172"/>
                  <a:pt x="6111011" y="2263301"/>
                  <a:pt x="6119213" y="2263459"/>
                </a:cubicBezTo>
                <a:lnTo>
                  <a:pt x="6153152" y="2256445"/>
                </a:lnTo>
                <a:lnTo>
                  <a:pt x="6149660" y="2313594"/>
                </a:lnTo>
                <a:cubicBezTo>
                  <a:pt x="6138305" y="2311775"/>
                  <a:pt x="6120780" y="2306990"/>
                  <a:pt x="6097080" y="2299235"/>
                </a:cubicBezTo>
                <a:cubicBezTo>
                  <a:pt x="6073380" y="2291483"/>
                  <a:pt x="6060400" y="2293645"/>
                  <a:pt x="6058132" y="2305731"/>
                </a:cubicBezTo>
                <a:cubicBezTo>
                  <a:pt x="6058961" y="2311756"/>
                  <a:pt x="6062292" y="2318040"/>
                  <a:pt x="6068127" y="2324585"/>
                </a:cubicBezTo>
                <a:cubicBezTo>
                  <a:pt x="6073962" y="2331131"/>
                  <a:pt x="6078665" y="2335938"/>
                  <a:pt x="6082227" y="2339007"/>
                </a:cubicBezTo>
                <a:lnTo>
                  <a:pt x="6150981" y="2347750"/>
                </a:lnTo>
                <a:lnTo>
                  <a:pt x="6197625" y="2374454"/>
                </a:lnTo>
                <a:cubicBezTo>
                  <a:pt x="6214713" y="2374029"/>
                  <a:pt x="6230515" y="2377220"/>
                  <a:pt x="6245031" y="2384023"/>
                </a:cubicBezTo>
                <a:cubicBezTo>
                  <a:pt x="6259548" y="2390824"/>
                  <a:pt x="6272724" y="2399818"/>
                  <a:pt x="6284559" y="2411001"/>
                </a:cubicBezTo>
                <a:cubicBezTo>
                  <a:pt x="6309502" y="2410985"/>
                  <a:pt x="6330999" y="2413956"/>
                  <a:pt x="6349046" y="2419909"/>
                </a:cubicBezTo>
                <a:cubicBezTo>
                  <a:pt x="6367090" y="2425863"/>
                  <a:pt x="6385741" y="2428941"/>
                  <a:pt x="6404989" y="2429147"/>
                </a:cubicBezTo>
                <a:cubicBezTo>
                  <a:pt x="6404597" y="2443536"/>
                  <a:pt x="6405502" y="2454665"/>
                  <a:pt x="6407707" y="2462537"/>
                </a:cubicBezTo>
                <a:cubicBezTo>
                  <a:pt x="6409912" y="2470410"/>
                  <a:pt x="6419081" y="2474096"/>
                  <a:pt x="6435215" y="2473589"/>
                </a:cubicBezTo>
                <a:lnTo>
                  <a:pt x="6493465" y="2505545"/>
                </a:lnTo>
                <a:lnTo>
                  <a:pt x="6500259" y="2533787"/>
                </a:lnTo>
                <a:cubicBezTo>
                  <a:pt x="6500608" y="2539714"/>
                  <a:pt x="6499150" y="2544997"/>
                  <a:pt x="6495885" y="2549637"/>
                </a:cubicBezTo>
                <a:cubicBezTo>
                  <a:pt x="6492620" y="2554275"/>
                  <a:pt x="6486781" y="2556877"/>
                  <a:pt x="6478367" y="2557440"/>
                </a:cubicBezTo>
                <a:cubicBezTo>
                  <a:pt x="6474324" y="2538829"/>
                  <a:pt x="6456514" y="2532867"/>
                  <a:pt x="6424940" y="2539552"/>
                </a:cubicBezTo>
                <a:cubicBezTo>
                  <a:pt x="6393365" y="2546237"/>
                  <a:pt x="6367016" y="2540604"/>
                  <a:pt x="6345891" y="2522655"/>
                </a:cubicBezTo>
                <a:cubicBezTo>
                  <a:pt x="6327902" y="2524301"/>
                  <a:pt x="6318120" y="2517077"/>
                  <a:pt x="6316547" y="2500984"/>
                </a:cubicBezTo>
                <a:cubicBezTo>
                  <a:pt x="6317024" y="2488732"/>
                  <a:pt x="6315951" y="2473333"/>
                  <a:pt x="6313334" y="2454786"/>
                </a:cubicBezTo>
                <a:cubicBezTo>
                  <a:pt x="6310717" y="2436239"/>
                  <a:pt x="6301712" y="2436824"/>
                  <a:pt x="6286321" y="2456543"/>
                </a:cubicBezTo>
                <a:lnTo>
                  <a:pt x="6222819" y="2436194"/>
                </a:lnTo>
                <a:lnTo>
                  <a:pt x="6223699" y="2458965"/>
                </a:lnTo>
                <a:lnTo>
                  <a:pt x="6194354" y="2437295"/>
                </a:lnTo>
                <a:lnTo>
                  <a:pt x="6131732" y="2439717"/>
                </a:lnTo>
                <a:lnTo>
                  <a:pt x="6101727" y="2400968"/>
                </a:lnTo>
                <a:lnTo>
                  <a:pt x="6044578" y="2397477"/>
                </a:lnTo>
                <a:cubicBezTo>
                  <a:pt x="6027642" y="2386491"/>
                  <a:pt x="6011803" y="2376177"/>
                  <a:pt x="5997058" y="2366532"/>
                </a:cubicBezTo>
                <a:cubicBezTo>
                  <a:pt x="5982314" y="2356887"/>
                  <a:pt x="5965159" y="2349474"/>
                  <a:pt x="5945598" y="2344292"/>
                </a:cubicBezTo>
                <a:cubicBezTo>
                  <a:pt x="5936966" y="2360660"/>
                  <a:pt x="5915865" y="2367890"/>
                  <a:pt x="5882297" y="2365981"/>
                </a:cubicBezTo>
                <a:cubicBezTo>
                  <a:pt x="5848728" y="2364074"/>
                  <a:pt x="5824285" y="2358605"/>
                  <a:pt x="5808969" y="2349576"/>
                </a:cubicBezTo>
                <a:cubicBezTo>
                  <a:pt x="5805723" y="2336280"/>
                  <a:pt x="5792391" y="2329431"/>
                  <a:pt x="5768977" y="2329030"/>
                </a:cubicBezTo>
                <a:cubicBezTo>
                  <a:pt x="5745563" y="2328630"/>
                  <a:pt x="5728237" y="2329062"/>
                  <a:pt x="5717002" y="2330328"/>
                </a:cubicBezTo>
                <a:cubicBezTo>
                  <a:pt x="5713357" y="2322036"/>
                  <a:pt x="5706959" y="2316344"/>
                  <a:pt x="5697812" y="2313252"/>
                </a:cubicBezTo>
                <a:cubicBezTo>
                  <a:pt x="5688667" y="2310163"/>
                  <a:pt x="5679587" y="2308851"/>
                  <a:pt x="5670579" y="2309318"/>
                </a:cubicBezTo>
                <a:cubicBezTo>
                  <a:pt x="5657214" y="2310785"/>
                  <a:pt x="5647162" y="2314975"/>
                  <a:pt x="5640420" y="2321886"/>
                </a:cubicBezTo>
                <a:cubicBezTo>
                  <a:pt x="5633680" y="2328800"/>
                  <a:pt x="5625050" y="2332934"/>
                  <a:pt x="5614530" y="2334291"/>
                </a:cubicBezTo>
                <a:cubicBezTo>
                  <a:pt x="5619978" y="2358430"/>
                  <a:pt x="5638438" y="2368881"/>
                  <a:pt x="5669907" y="2365646"/>
                </a:cubicBezTo>
                <a:cubicBezTo>
                  <a:pt x="5701378" y="2362408"/>
                  <a:pt x="5719781" y="2371437"/>
                  <a:pt x="5725116" y="2392730"/>
                </a:cubicBezTo>
                <a:cubicBezTo>
                  <a:pt x="5745181" y="2392427"/>
                  <a:pt x="5763683" y="2397889"/>
                  <a:pt x="5780627" y="2409112"/>
                </a:cubicBezTo>
                <a:cubicBezTo>
                  <a:pt x="5797571" y="2420334"/>
                  <a:pt x="5812136" y="2434498"/>
                  <a:pt x="5824319" y="2451607"/>
                </a:cubicBezTo>
                <a:lnTo>
                  <a:pt x="5904018" y="2448523"/>
                </a:lnTo>
                <a:cubicBezTo>
                  <a:pt x="5928347" y="2500202"/>
                  <a:pt x="5958981" y="2530612"/>
                  <a:pt x="5995918" y="2539754"/>
                </a:cubicBezTo>
                <a:cubicBezTo>
                  <a:pt x="6032856" y="2548897"/>
                  <a:pt x="6079964" y="2562993"/>
                  <a:pt x="6137238" y="2582038"/>
                </a:cubicBezTo>
                <a:cubicBezTo>
                  <a:pt x="6139980" y="2603787"/>
                  <a:pt x="6148304" y="2622471"/>
                  <a:pt x="6162210" y="2638087"/>
                </a:cubicBezTo>
                <a:cubicBezTo>
                  <a:pt x="6176118" y="2653702"/>
                  <a:pt x="6184443" y="2672385"/>
                  <a:pt x="6187185" y="2694134"/>
                </a:cubicBezTo>
                <a:lnTo>
                  <a:pt x="6255498" y="2691491"/>
                </a:lnTo>
                <a:lnTo>
                  <a:pt x="6256160" y="2708571"/>
                </a:lnTo>
                <a:cubicBezTo>
                  <a:pt x="6256441" y="2721982"/>
                  <a:pt x="6252930" y="2729481"/>
                  <a:pt x="6245627" y="2731071"/>
                </a:cubicBezTo>
                <a:cubicBezTo>
                  <a:pt x="6238324" y="2732658"/>
                  <a:pt x="6228846" y="2733262"/>
                  <a:pt x="6217190" y="2732882"/>
                </a:cubicBezTo>
                <a:lnTo>
                  <a:pt x="6170986" y="2717568"/>
                </a:lnTo>
                <a:cubicBezTo>
                  <a:pt x="6166613" y="2718091"/>
                  <a:pt x="6158392" y="2720547"/>
                  <a:pt x="6146327" y="2724933"/>
                </a:cubicBezTo>
                <a:cubicBezTo>
                  <a:pt x="6134263" y="2729319"/>
                  <a:pt x="6127523" y="2733144"/>
                  <a:pt x="6126105" y="2736406"/>
                </a:cubicBezTo>
                <a:lnTo>
                  <a:pt x="6143183" y="2735745"/>
                </a:lnTo>
                <a:cubicBezTo>
                  <a:pt x="6145559" y="2754183"/>
                  <a:pt x="6157186" y="2772263"/>
                  <a:pt x="6178063" y="2789984"/>
                </a:cubicBezTo>
                <a:cubicBezTo>
                  <a:pt x="6198943" y="2807707"/>
                  <a:pt x="6218778" y="2816917"/>
                  <a:pt x="6237572" y="2817616"/>
                </a:cubicBezTo>
                <a:cubicBezTo>
                  <a:pt x="6246793" y="2825691"/>
                  <a:pt x="6257697" y="2831209"/>
                  <a:pt x="6270282" y="2834166"/>
                </a:cubicBezTo>
                <a:cubicBezTo>
                  <a:pt x="6282869" y="2837125"/>
                  <a:pt x="6295031" y="2838317"/>
                  <a:pt x="6306767" y="2837743"/>
                </a:cubicBezTo>
                <a:lnTo>
                  <a:pt x="6336993" y="2882186"/>
                </a:lnTo>
                <a:cubicBezTo>
                  <a:pt x="6348848" y="2881609"/>
                  <a:pt x="6360773" y="2882811"/>
                  <a:pt x="6372766" y="2885792"/>
                </a:cubicBezTo>
                <a:cubicBezTo>
                  <a:pt x="6384758" y="2888773"/>
                  <a:pt x="6394001" y="2894353"/>
                  <a:pt x="6400495" y="2902536"/>
                </a:cubicBezTo>
                <a:lnTo>
                  <a:pt x="6446039" y="2900774"/>
                </a:lnTo>
                <a:lnTo>
                  <a:pt x="6469690" y="2922665"/>
                </a:lnTo>
                <a:cubicBezTo>
                  <a:pt x="6489766" y="2922721"/>
                  <a:pt x="6508297" y="2928891"/>
                  <a:pt x="6525282" y="2941181"/>
                </a:cubicBezTo>
                <a:cubicBezTo>
                  <a:pt x="6542267" y="2953471"/>
                  <a:pt x="6556803" y="2966925"/>
                  <a:pt x="6568891" y="2981543"/>
                </a:cubicBezTo>
                <a:cubicBezTo>
                  <a:pt x="6588594" y="2990404"/>
                  <a:pt x="6613130" y="3004419"/>
                  <a:pt x="6642496" y="3023593"/>
                </a:cubicBezTo>
                <a:cubicBezTo>
                  <a:pt x="6671865" y="3042769"/>
                  <a:pt x="6692297" y="3061222"/>
                  <a:pt x="6703789" y="3078949"/>
                </a:cubicBezTo>
                <a:cubicBezTo>
                  <a:pt x="6712910" y="3078242"/>
                  <a:pt x="6723135" y="3078557"/>
                  <a:pt x="6734471" y="3079902"/>
                </a:cubicBezTo>
                <a:cubicBezTo>
                  <a:pt x="6745808" y="3081245"/>
                  <a:pt x="6754777" y="3085887"/>
                  <a:pt x="6761379" y="3093826"/>
                </a:cubicBezTo>
                <a:lnTo>
                  <a:pt x="6813055" y="3103229"/>
                </a:lnTo>
                <a:lnTo>
                  <a:pt x="6865612" y="3135405"/>
                </a:lnTo>
                <a:cubicBezTo>
                  <a:pt x="6883605" y="3133759"/>
                  <a:pt x="6893385" y="3140982"/>
                  <a:pt x="6894956" y="3157076"/>
                </a:cubicBezTo>
                <a:lnTo>
                  <a:pt x="6889925" y="3174376"/>
                </a:lnTo>
                <a:cubicBezTo>
                  <a:pt x="6866205" y="3175292"/>
                  <a:pt x="6845111" y="3170407"/>
                  <a:pt x="6826642" y="3159718"/>
                </a:cubicBezTo>
                <a:cubicBezTo>
                  <a:pt x="6819705" y="3158444"/>
                  <a:pt x="6800462" y="3152298"/>
                  <a:pt x="6768916" y="3141284"/>
                </a:cubicBezTo>
                <a:cubicBezTo>
                  <a:pt x="6737371" y="3130269"/>
                  <a:pt x="6718073" y="3122701"/>
                  <a:pt x="6711026" y="3118579"/>
                </a:cubicBezTo>
                <a:cubicBezTo>
                  <a:pt x="6698025" y="3120270"/>
                  <a:pt x="6682861" y="3121333"/>
                  <a:pt x="6665538" y="3121764"/>
                </a:cubicBezTo>
                <a:cubicBezTo>
                  <a:pt x="6648213" y="3122197"/>
                  <a:pt x="6638413" y="3114499"/>
                  <a:pt x="6636136" y="3098671"/>
                </a:cubicBezTo>
                <a:cubicBezTo>
                  <a:pt x="6576261" y="3098373"/>
                  <a:pt x="6502942" y="3082205"/>
                  <a:pt x="6416183" y="3050164"/>
                </a:cubicBezTo>
                <a:cubicBezTo>
                  <a:pt x="6329421" y="3018123"/>
                  <a:pt x="6263984" y="2984548"/>
                  <a:pt x="6219864" y="2949432"/>
                </a:cubicBezTo>
                <a:cubicBezTo>
                  <a:pt x="6200150" y="2949482"/>
                  <a:pt x="6181062" y="2947370"/>
                  <a:pt x="6162605" y="2943094"/>
                </a:cubicBezTo>
                <a:cubicBezTo>
                  <a:pt x="6144150" y="2938820"/>
                  <a:pt x="6125062" y="2936707"/>
                  <a:pt x="6105347" y="2936757"/>
                </a:cubicBezTo>
                <a:cubicBezTo>
                  <a:pt x="6104664" y="2928350"/>
                  <a:pt x="6100878" y="2922558"/>
                  <a:pt x="6093983" y="2919379"/>
                </a:cubicBezTo>
                <a:cubicBezTo>
                  <a:pt x="6087093" y="2916202"/>
                  <a:pt x="6079199" y="2914845"/>
                  <a:pt x="6070308" y="2915306"/>
                </a:cubicBezTo>
                <a:cubicBezTo>
                  <a:pt x="6053787" y="2914995"/>
                  <a:pt x="6039645" y="2911741"/>
                  <a:pt x="6027883" y="2905545"/>
                </a:cubicBezTo>
                <a:cubicBezTo>
                  <a:pt x="6016123" y="2899349"/>
                  <a:pt x="6003404" y="2896038"/>
                  <a:pt x="5989727" y="2895619"/>
                </a:cubicBezTo>
                <a:lnTo>
                  <a:pt x="5926006" y="2869576"/>
                </a:lnTo>
                <a:cubicBezTo>
                  <a:pt x="5924745" y="2858459"/>
                  <a:pt x="5918995" y="2851079"/>
                  <a:pt x="5908759" y="2847436"/>
                </a:cubicBezTo>
                <a:cubicBezTo>
                  <a:pt x="5898521" y="2843796"/>
                  <a:pt x="5888723" y="2842273"/>
                  <a:pt x="5879362" y="2842874"/>
                </a:cubicBezTo>
                <a:lnTo>
                  <a:pt x="5851119" y="2849668"/>
                </a:lnTo>
                <a:cubicBezTo>
                  <a:pt x="5819039" y="2837130"/>
                  <a:pt x="5786357" y="2827467"/>
                  <a:pt x="5753072" y="2820677"/>
                </a:cubicBezTo>
                <a:cubicBezTo>
                  <a:pt x="5719790" y="2813888"/>
                  <a:pt x="5687219" y="2807070"/>
                  <a:pt x="5655358" y="2800226"/>
                </a:cubicBezTo>
                <a:cubicBezTo>
                  <a:pt x="5642327" y="2782675"/>
                  <a:pt x="5626559" y="2768080"/>
                  <a:pt x="5608054" y="2756445"/>
                </a:cubicBezTo>
                <a:cubicBezTo>
                  <a:pt x="5599055" y="2757147"/>
                  <a:pt x="5588590" y="2756841"/>
                  <a:pt x="5576661" y="2755520"/>
                </a:cubicBezTo>
                <a:cubicBezTo>
                  <a:pt x="5564731" y="2754199"/>
                  <a:pt x="5554103" y="2749623"/>
                  <a:pt x="5544772" y="2741787"/>
                </a:cubicBezTo>
                <a:cubicBezTo>
                  <a:pt x="5531535" y="2743488"/>
                  <a:pt x="5515424" y="2744586"/>
                  <a:pt x="5496438" y="2745083"/>
                </a:cubicBezTo>
                <a:cubicBezTo>
                  <a:pt x="5477453" y="2745579"/>
                  <a:pt x="5466703" y="2737918"/>
                  <a:pt x="5464191" y="2722099"/>
                </a:cubicBezTo>
                <a:cubicBezTo>
                  <a:pt x="5443308" y="2719580"/>
                  <a:pt x="5414566" y="2707388"/>
                  <a:pt x="5377970" y="2685525"/>
                </a:cubicBezTo>
                <a:cubicBezTo>
                  <a:pt x="5341372" y="2663659"/>
                  <a:pt x="5319747" y="2651192"/>
                  <a:pt x="5313095" y="2648123"/>
                </a:cubicBezTo>
                <a:lnTo>
                  <a:pt x="5272363" y="2626893"/>
                </a:lnTo>
                <a:cubicBezTo>
                  <a:pt x="5233872" y="2626720"/>
                  <a:pt x="5199458" y="2621400"/>
                  <a:pt x="5169121" y="2610931"/>
                </a:cubicBezTo>
                <a:cubicBezTo>
                  <a:pt x="5138784" y="2600466"/>
                  <a:pt x="5104370" y="2595145"/>
                  <a:pt x="5065880" y="2594970"/>
                </a:cubicBezTo>
                <a:lnTo>
                  <a:pt x="5042227" y="2573080"/>
                </a:lnTo>
                <a:cubicBezTo>
                  <a:pt x="5015667" y="2571258"/>
                  <a:pt x="4987001" y="2560962"/>
                  <a:pt x="4956226" y="2542198"/>
                </a:cubicBezTo>
                <a:cubicBezTo>
                  <a:pt x="4925448" y="2523434"/>
                  <a:pt x="4898203" y="2513085"/>
                  <a:pt x="4874492" y="2511150"/>
                </a:cubicBezTo>
                <a:cubicBezTo>
                  <a:pt x="4863284" y="2494718"/>
                  <a:pt x="4845677" y="2487798"/>
                  <a:pt x="4821665" y="2490389"/>
                </a:cubicBezTo>
                <a:lnTo>
                  <a:pt x="4814824" y="2489710"/>
                </a:lnTo>
                <a:lnTo>
                  <a:pt x="4816003" y="2515451"/>
                </a:lnTo>
                <a:lnTo>
                  <a:pt x="4846642" y="2520612"/>
                </a:lnTo>
                <a:cubicBezTo>
                  <a:pt x="4847945" y="2534684"/>
                  <a:pt x="4855212" y="2542596"/>
                  <a:pt x="4868443" y="2544347"/>
                </a:cubicBezTo>
                <a:cubicBezTo>
                  <a:pt x="4881673" y="2546097"/>
                  <a:pt x="4888697" y="2559701"/>
                  <a:pt x="4889515" y="2585158"/>
                </a:cubicBezTo>
                <a:lnTo>
                  <a:pt x="4861058" y="2583949"/>
                </a:lnTo>
                <a:lnTo>
                  <a:pt x="4866023" y="2601267"/>
                </a:lnTo>
                <a:cubicBezTo>
                  <a:pt x="4873937" y="2605165"/>
                  <a:pt x="4887450" y="2611444"/>
                  <a:pt x="4906563" y="2620097"/>
                </a:cubicBezTo>
                <a:cubicBezTo>
                  <a:pt x="4925680" y="2628750"/>
                  <a:pt x="4936345" y="2634905"/>
                  <a:pt x="4938567" y="2638563"/>
                </a:cubicBezTo>
                <a:cubicBezTo>
                  <a:pt x="4937977" y="2641270"/>
                  <a:pt x="4936008" y="2642849"/>
                  <a:pt x="4932663" y="2643303"/>
                </a:cubicBezTo>
                <a:cubicBezTo>
                  <a:pt x="4929317" y="2643753"/>
                  <a:pt x="4927411" y="2643910"/>
                  <a:pt x="4926942" y="2643771"/>
                </a:cubicBezTo>
                <a:cubicBezTo>
                  <a:pt x="4925327" y="2659386"/>
                  <a:pt x="4919869" y="2664854"/>
                  <a:pt x="4910563" y="2660181"/>
                </a:cubicBezTo>
                <a:cubicBezTo>
                  <a:pt x="4901258" y="2655510"/>
                  <a:pt x="4893435" y="2649475"/>
                  <a:pt x="4887097" y="2642078"/>
                </a:cubicBezTo>
                <a:lnTo>
                  <a:pt x="4834902" y="2662669"/>
                </a:lnTo>
                <a:lnTo>
                  <a:pt x="4826461" y="2657357"/>
                </a:lnTo>
                <a:lnTo>
                  <a:pt x="4826319" y="2664826"/>
                </a:lnTo>
                <a:lnTo>
                  <a:pt x="4828979" y="2699708"/>
                </a:lnTo>
                <a:lnTo>
                  <a:pt x="4883711" y="2721766"/>
                </a:lnTo>
                <a:cubicBezTo>
                  <a:pt x="4905995" y="2739701"/>
                  <a:pt x="4929036" y="2756599"/>
                  <a:pt x="4952835" y="2772458"/>
                </a:cubicBezTo>
                <a:cubicBezTo>
                  <a:pt x="4976631" y="2788320"/>
                  <a:pt x="4999732" y="2803796"/>
                  <a:pt x="5022139" y="2818885"/>
                </a:cubicBezTo>
                <a:cubicBezTo>
                  <a:pt x="5035774" y="2822315"/>
                  <a:pt x="5053558" y="2828773"/>
                  <a:pt x="5075489" y="2838260"/>
                </a:cubicBezTo>
                <a:cubicBezTo>
                  <a:pt x="5097418" y="2847744"/>
                  <a:pt x="5109268" y="2859652"/>
                  <a:pt x="5111034" y="2873982"/>
                </a:cubicBezTo>
                <a:cubicBezTo>
                  <a:pt x="5115454" y="2873459"/>
                  <a:pt x="5123873" y="2870964"/>
                  <a:pt x="5136300" y="2866504"/>
                </a:cubicBezTo>
                <a:cubicBezTo>
                  <a:pt x="5148725" y="2862042"/>
                  <a:pt x="5155723" y="2859489"/>
                  <a:pt x="5157296" y="2858842"/>
                </a:cubicBezTo>
                <a:cubicBezTo>
                  <a:pt x="5156701" y="2856085"/>
                  <a:pt x="5153925" y="2854304"/>
                  <a:pt x="5148968" y="2853500"/>
                </a:cubicBezTo>
                <a:cubicBezTo>
                  <a:pt x="5144013" y="2852695"/>
                  <a:pt x="5141177" y="2852336"/>
                  <a:pt x="5140462" y="2852425"/>
                </a:cubicBezTo>
                <a:cubicBezTo>
                  <a:pt x="5107588" y="2834872"/>
                  <a:pt x="5075902" y="2814517"/>
                  <a:pt x="5045405" y="2791362"/>
                </a:cubicBezTo>
                <a:cubicBezTo>
                  <a:pt x="5014909" y="2768207"/>
                  <a:pt x="4981558" y="2753485"/>
                  <a:pt x="4945355" y="2747194"/>
                </a:cubicBezTo>
                <a:lnTo>
                  <a:pt x="4946563" y="2718734"/>
                </a:lnTo>
                <a:cubicBezTo>
                  <a:pt x="4946525" y="2705666"/>
                  <a:pt x="4948355" y="2690536"/>
                  <a:pt x="4952057" y="2673350"/>
                </a:cubicBezTo>
                <a:cubicBezTo>
                  <a:pt x="4955757" y="2656163"/>
                  <a:pt x="4964462" y="2647028"/>
                  <a:pt x="4978168" y="2645949"/>
                </a:cubicBezTo>
                <a:cubicBezTo>
                  <a:pt x="5003995" y="2647640"/>
                  <a:pt x="5028883" y="2654638"/>
                  <a:pt x="5052832" y="2666942"/>
                </a:cubicBezTo>
                <a:cubicBezTo>
                  <a:pt x="5076782" y="2679244"/>
                  <a:pt x="5098521" y="2693237"/>
                  <a:pt x="5118050" y="2708916"/>
                </a:cubicBezTo>
                <a:cubicBezTo>
                  <a:pt x="5131835" y="2708790"/>
                  <a:pt x="5144288" y="2706467"/>
                  <a:pt x="5155409" y="2701950"/>
                </a:cubicBezTo>
                <a:cubicBezTo>
                  <a:pt x="5166531" y="2697433"/>
                  <a:pt x="5178986" y="2695110"/>
                  <a:pt x="5192770" y="2694985"/>
                </a:cubicBezTo>
                <a:lnTo>
                  <a:pt x="5179694" y="2734345"/>
                </a:lnTo>
                <a:cubicBezTo>
                  <a:pt x="5197254" y="2734853"/>
                  <a:pt x="5216147" y="2737557"/>
                  <a:pt x="5236371" y="2742456"/>
                </a:cubicBezTo>
                <a:cubicBezTo>
                  <a:pt x="5256596" y="2747355"/>
                  <a:pt x="5275247" y="2755750"/>
                  <a:pt x="5292323" y="2767642"/>
                </a:cubicBezTo>
                <a:lnTo>
                  <a:pt x="5251270" y="2794409"/>
                </a:lnTo>
                <a:lnTo>
                  <a:pt x="5200768" y="2775155"/>
                </a:lnTo>
                <a:cubicBezTo>
                  <a:pt x="5197786" y="2778237"/>
                  <a:pt x="5194789" y="2781673"/>
                  <a:pt x="5191777" y="2785466"/>
                </a:cubicBezTo>
                <a:cubicBezTo>
                  <a:pt x="5188765" y="2789259"/>
                  <a:pt x="5185828" y="2791272"/>
                  <a:pt x="5182966" y="2791507"/>
                </a:cubicBezTo>
                <a:cubicBezTo>
                  <a:pt x="5177557" y="2790208"/>
                  <a:pt x="5174448" y="2785084"/>
                  <a:pt x="5173639" y="2776142"/>
                </a:cubicBezTo>
                <a:cubicBezTo>
                  <a:pt x="5172832" y="2767198"/>
                  <a:pt x="5172630" y="2760774"/>
                  <a:pt x="5173034" y="2756871"/>
                </a:cubicBezTo>
                <a:lnTo>
                  <a:pt x="5077721" y="2718606"/>
                </a:lnTo>
                <a:lnTo>
                  <a:pt x="5054711" y="2723331"/>
                </a:lnTo>
                <a:lnTo>
                  <a:pt x="5025286" y="2744890"/>
                </a:lnTo>
                <a:lnTo>
                  <a:pt x="5052534" y="2774559"/>
                </a:lnTo>
                <a:lnTo>
                  <a:pt x="5171340" y="2796715"/>
                </a:lnTo>
                <a:cubicBezTo>
                  <a:pt x="5186484" y="2814941"/>
                  <a:pt x="5208093" y="2832014"/>
                  <a:pt x="5236165" y="2847940"/>
                </a:cubicBezTo>
                <a:cubicBezTo>
                  <a:pt x="5264238" y="2863862"/>
                  <a:pt x="5288933" y="2875367"/>
                  <a:pt x="5310252" y="2882450"/>
                </a:cubicBezTo>
                <a:cubicBezTo>
                  <a:pt x="5329907" y="2883997"/>
                  <a:pt x="5348699" y="2889074"/>
                  <a:pt x="5366627" y="2897676"/>
                </a:cubicBezTo>
                <a:cubicBezTo>
                  <a:pt x="5384559" y="2906279"/>
                  <a:pt x="5403229" y="2914200"/>
                  <a:pt x="5422642" y="2921440"/>
                </a:cubicBezTo>
                <a:cubicBezTo>
                  <a:pt x="5445188" y="2949960"/>
                  <a:pt x="5470702" y="2975754"/>
                  <a:pt x="5499183" y="2998823"/>
                </a:cubicBezTo>
                <a:lnTo>
                  <a:pt x="5611330" y="3043505"/>
                </a:lnTo>
                <a:cubicBezTo>
                  <a:pt x="5610947" y="3046934"/>
                  <a:pt x="5611230" y="3051459"/>
                  <a:pt x="5612178" y="3057084"/>
                </a:cubicBezTo>
                <a:cubicBezTo>
                  <a:pt x="5613127" y="3062709"/>
                  <a:pt x="5616316" y="3065931"/>
                  <a:pt x="5621747" y="3066756"/>
                </a:cubicBezTo>
                <a:cubicBezTo>
                  <a:pt x="5624853" y="3066296"/>
                  <a:pt x="5628780" y="3063372"/>
                  <a:pt x="5633524" y="3057991"/>
                </a:cubicBezTo>
                <a:cubicBezTo>
                  <a:pt x="5638267" y="3052609"/>
                  <a:pt x="5642252" y="3048263"/>
                  <a:pt x="5645482" y="3044956"/>
                </a:cubicBezTo>
                <a:lnTo>
                  <a:pt x="5676974" y="3109019"/>
                </a:lnTo>
                <a:lnTo>
                  <a:pt x="5675280" y="3148861"/>
                </a:lnTo>
                <a:cubicBezTo>
                  <a:pt x="5654222" y="3146780"/>
                  <a:pt x="5633966" y="3142594"/>
                  <a:pt x="5614515" y="3136303"/>
                </a:cubicBezTo>
                <a:cubicBezTo>
                  <a:pt x="5595062" y="3130009"/>
                  <a:pt x="5566146" y="3128306"/>
                  <a:pt x="5527771" y="3131189"/>
                </a:cubicBezTo>
                <a:cubicBezTo>
                  <a:pt x="5543859" y="3143990"/>
                  <a:pt x="5559976" y="3156080"/>
                  <a:pt x="5576126" y="3167457"/>
                </a:cubicBezTo>
                <a:cubicBezTo>
                  <a:pt x="5592274" y="3178836"/>
                  <a:pt x="5611479" y="3185355"/>
                  <a:pt x="5633743" y="3187014"/>
                </a:cubicBezTo>
                <a:cubicBezTo>
                  <a:pt x="5654392" y="3215452"/>
                  <a:pt x="5678011" y="3241166"/>
                  <a:pt x="5704594" y="3264154"/>
                </a:cubicBezTo>
                <a:cubicBezTo>
                  <a:pt x="5706094" y="3295937"/>
                  <a:pt x="5716964" y="3308517"/>
                  <a:pt x="5737203" y="3301891"/>
                </a:cubicBezTo>
                <a:cubicBezTo>
                  <a:pt x="5757443" y="3295269"/>
                  <a:pt x="5768614" y="3300733"/>
                  <a:pt x="5770719" y="3318284"/>
                </a:cubicBezTo>
                <a:lnTo>
                  <a:pt x="5769751" y="3341053"/>
                </a:lnTo>
                <a:cubicBezTo>
                  <a:pt x="5785720" y="3342683"/>
                  <a:pt x="5797655" y="3346991"/>
                  <a:pt x="5805556" y="3353980"/>
                </a:cubicBezTo>
                <a:cubicBezTo>
                  <a:pt x="5813454" y="3360967"/>
                  <a:pt x="5823967" y="3365215"/>
                  <a:pt x="5837088" y="3366723"/>
                </a:cubicBezTo>
                <a:lnTo>
                  <a:pt x="5869548" y="3408020"/>
                </a:lnTo>
                <a:lnTo>
                  <a:pt x="5823042" y="3428853"/>
                </a:lnTo>
                <a:cubicBezTo>
                  <a:pt x="5822560" y="3440235"/>
                  <a:pt x="5816627" y="3445684"/>
                  <a:pt x="5805242" y="3445202"/>
                </a:cubicBezTo>
                <a:cubicBezTo>
                  <a:pt x="5782900" y="3442589"/>
                  <a:pt x="5761125" y="3435012"/>
                  <a:pt x="5739919" y="3422468"/>
                </a:cubicBezTo>
                <a:cubicBezTo>
                  <a:pt x="5718711" y="3409924"/>
                  <a:pt x="5695516" y="3402287"/>
                  <a:pt x="5670327" y="3399553"/>
                </a:cubicBezTo>
                <a:cubicBezTo>
                  <a:pt x="5669857" y="3399413"/>
                  <a:pt x="5667950" y="3399570"/>
                  <a:pt x="5664605" y="3400024"/>
                </a:cubicBezTo>
                <a:cubicBezTo>
                  <a:pt x="5661261" y="3400473"/>
                  <a:pt x="5659292" y="3402053"/>
                  <a:pt x="5658702" y="3404761"/>
                </a:cubicBezTo>
                <a:cubicBezTo>
                  <a:pt x="5659876" y="3407898"/>
                  <a:pt x="5665642" y="3411946"/>
                  <a:pt x="5676005" y="3416901"/>
                </a:cubicBezTo>
                <a:cubicBezTo>
                  <a:pt x="5686368" y="3421855"/>
                  <a:pt x="5693559" y="3425963"/>
                  <a:pt x="5697577" y="3429223"/>
                </a:cubicBezTo>
                <a:cubicBezTo>
                  <a:pt x="5702987" y="3436104"/>
                  <a:pt x="5708519" y="3440142"/>
                  <a:pt x="5714171" y="3441331"/>
                </a:cubicBezTo>
                <a:cubicBezTo>
                  <a:pt x="5723092" y="3440998"/>
                  <a:pt x="5730920" y="3441331"/>
                  <a:pt x="5737650" y="3442329"/>
                </a:cubicBezTo>
                <a:cubicBezTo>
                  <a:pt x="5744380" y="3443329"/>
                  <a:pt x="5747695" y="3449171"/>
                  <a:pt x="5747596" y="3459858"/>
                </a:cubicBezTo>
                <a:lnTo>
                  <a:pt x="5758013" y="3483112"/>
                </a:lnTo>
                <a:lnTo>
                  <a:pt x="5761285" y="3540272"/>
                </a:lnTo>
                <a:lnTo>
                  <a:pt x="5806095" y="3559283"/>
                </a:lnTo>
                <a:cubicBezTo>
                  <a:pt x="5808928" y="3568076"/>
                  <a:pt x="5813557" y="3576588"/>
                  <a:pt x="5819978" y="3584820"/>
                </a:cubicBezTo>
                <a:cubicBezTo>
                  <a:pt x="5826401" y="3593053"/>
                  <a:pt x="5832512" y="3600203"/>
                  <a:pt x="5838311" y="3606270"/>
                </a:cubicBezTo>
                <a:cubicBezTo>
                  <a:pt x="5837933" y="3612432"/>
                  <a:pt x="5839329" y="3618669"/>
                  <a:pt x="5842507" y="3624981"/>
                </a:cubicBezTo>
                <a:cubicBezTo>
                  <a:pt x="5845681" y="3631294"/>
                  <a:pt x="5851472" y="3634865"/>
                  <a:pt x="5859869" y="3635699"/>
                </a:cubicBezTo>
                <a:lnTo>
                  <a:pt x="5882880" y="3630974"/>
                </a:lnTo>
                <a:lnTo>
                  <a:pt x="5880703" y="3682202"/>
                </a:lnTo>
                <a:cubicBezTo>
                  <a:pt x="5869770" y="3679481"/>
                  <a:pt x="5853638" y="3673329"/>
                  <a:pt x="5832305" y="3663750"/>
                </a:cubicBezTo>
                <a:cubicBezTo>
                  <a:pt x="5810971" y="3654172"/>
                  <a:pt x="5798807" y="3655318"/>
                  <a:pt x="5795808" y="3667188"/>
                </a:cubicBezTo>
                <a:cubicBezTo>
                  <a:pt x="5795916" y="3673015"/>
                  <a:pt x="5797819" y="3678561"/>
                  <a:pt x="5801514" y="3683825"/>
                </a:cubicBezTo>
                <a:cubicBezTo>
                  <a:pt x="5805212" y="3689091"/>
                  <a:pt x="5808597" y="3693275"/>
                  <a:pt x="5811673" y="3696376"/>
                </a:cubicBezTo>
                <a:lnTo>
                  <a:pt x="5879493" y="3710662"/>
                </a:lnTo>
                <a:lnTo>
                  <a:pt x="5918127" y="3740815"/>
                </a:lnTo>
                <a:cubicBezTo>
                  <a:pt x="5934967" y="3741530"/>
                  <a:pt x="5949550" y="3745001"/>
                  <a:pt x="5961877" y="3751229"/>
                </a:cubicBezTo>
                <a:cubicBezTo>
                  <a:pt x="5974205" y="3757454"/>
                  <a:pt x="5985699" y="3766496"/>
                  <a:pt x="5996362" y="3778354"/>
                </a:cubicBezTo>
                <a:lnTo>
                  <a:pt x="6041899" y="3780289"/>
                </a:lnTo>
                <a:cubicBezTo>
                  <a:pt x="6059238" y="3797182"/>
                  <a:pt x="6079788" y="3805658"/>
                  <a:pt x="6103544" y="3805718"/>
                </a:cubicBezTo>
                <a:cubicBezTo>
                  <a:pt x="6100429" y="3814734"/>
                  <a:pt x="6101242" y="3823558"/>
                  <a:pt x="6105981" y="3832194"/>
                </a:cubicBezTo>
                <a:cubicBezTo>
                  <a:pt x="6110722" y="3840831"/>
                  <a:pt x="6118834" y="3845689"/>
                  <a:pt x="6130311" y="3846771"/>
                </a:cubicBezTo>
                <a:lnTo>
                  <a:pt x="6180085" y="3883100"/>
                </a:lnTo>
                <a:lnTo>
                  <a:pt x="6161075" y="3927910"/>
                </a:lnTo>
                <a:cubicBezTo>
                  <a:pt x="6142895" y="3919655"/>
                  <a:pt x="6121761" y="3913765"/>
                  <a:pt x="6097675" y="3910248"/>
                </a:cubicBezTo>
                <a:cubicBezTo>
                  <a:pt x="6073591" y="3906730"/>
                  <a:pt x="6055364" y="3899540"/>
                  <a:pt x="6042995" y="3888679"/>
                </a:cubicBezTo>
                <a:cubicBezTo>
                  <a:pt x="6024931" y="3888860"/>
                  <a:pt x="6015767" y="3880868"/>
                  <a:pt x="6015503" y="3864701"/>
                </a:cubicBezTo>
                <a:cubicBezTo>
                  <a:pt x="6016859" y="3852404"/>
                  <a:pt x="6017265" y="3837215"/>
                  <a:pt x="6016725" y="3819136"/>
                </a:cubicBezTo>
                <a:cubicBezTo>
                  <a:pt x="6016188" y="3801055"/>
                  <a:pt x="6008756" y="3802639"/>
                  <a:pt x="5994428" y="3823889"/>
                </a:cubicBezTo>
                <a:lnTo>
                  <a:pt x="5938476" y="3798703"/>
                </a:lnTo>
                <a:lnTo>
                  <a:pt x="5937508" y="3821470"/>
                </a:lnTo>
                <a:lnTo>
                  <a:pt x="5910016" y="3797493"/>
                </a:lnTo>
                <a:lnTo>
                  <a:pt x="5853096" y="3795074"/>
                </a:lnTo>
                <a:lnTo>
                  <a:pt x="5826329" y="3754020"/>
                </a:lnTo>
                <a:lnTo>
                  <a:pt x="5775102" y="3751843"/>
                </a:lnTo>
                <a:cubicBezTo>
                  <a:pt x="5757521" y="3740642"/>
                  <a:pt x="5742906" y="3726716"/>
                  <a:pt x="5731260" y="3710065"/>
                </a:cubicBezTo>
                <a:lnTo>
                  <a:pt x="5686450" y="3691053"/>
                </a:lnTo>
                <a:cubicBezTo>
                  <a:pt x="5681189" y="3708650"/>
                  <a:pt x="5661497" y="3713514"/>
                  <a:pt x="5627382" y="3705649"/>
                </a:cubicBezTo>
                <a:cubicBezTo>
                  <a:pt x="5593265" y="3697785"/>
                  <a:pt x="5571213" y="3691145"/>
                  <a:pt x="5561227" y="3685729"/>
                </a:cubicBezTo>
                <a:cubicBezTo>
                  <a:pt x="5559071" y="3674946"/>
                  <a:pt x="5547454" y="3668751"/>
                  <a:pt x="5526375" y="3667143"/>
                </a:cubicBezTo>
                <a:cubicBezTo>
                  <a:pt x="5505298" y="3665535"/>
                  <a:pt x="5490594" y="3664909"/>
                  <a:pt x="5482264" y="3665267"/>
                </a:cubicBezTo>
                <a:cubicBezTo>
                  <a:pt x="5479302" y="3656708"/>
                  <a:pt x="5473387" y="3650515"/>
                  <a:pt x="5464521" y="3646694"/>
                </a:cubicBezTo>
                <a:cubicBezTo>
                  <a:pt x="5455655" y="3642873"/>
                  <a:pt x="5446713" y="3640829"/>
                  <a:pt x="5437697" y="3640564"/>
                </a:cubicBezTo>
                <a:cubicBezTo>
                  <a:pt x="5426983" y="3641060"/>
                  <a:pt x="5418282" y="3644492"/>
                  <a:pt x="5411599" y="3650860"/>
                </a:cubicBezTo>
                <a:cubicBezTo>
                  <a:pt x="5404913" y="3657228"/>
                  <a:pt x="5396214" y="3660660"/>
                  <a:pt x="5385502" y="3661156"/>
                </a:cubicBezTo>
                <a:cubicBezTo>
                  <a:pt x="5388837" y="3683276"/>
                  <a:pt x="5405480" y="3694199"/>
                  <a:pt x="5435429" y="3693927"/>
                </a:cubicBezTo>
                <a:cubicBezTo>
                  <a:pt x="5465376" y="3693655"/>
                  <a:pt x="5482080" y="3703156"/>
                  <a:pt x="5485538" y="3722429"/>
                </a:cubicBezTo>
                <a:cubicBezTo>
                  <a:pt x="5502944" y="3723764"/>
                  <a:pt x="5519056" y="3730387"/>
                  <a:pt x="5533876" y="3742304"/>
                </a:cubicBezTo>
                <a:cubicBezTo>
                  <a:pt x="5548694" y="3754220"/>
                  <a:pt x="5560233" y="3767778"/>
                  <a:pt x="5568499" y="3782978"/>
                </a:cubicBezTo>
                <a:lnTo>
                  <a:pt x="5642493" y="3786123"/>
                </a:lnTo>
                <a:cubicBezTo>
                  <a:pt x="5664445" y="3837070"/>
                  <a:pt x="5690457" y="3867874"/>
                  <a:pt x="5720536" y="3878538"/>
                </a:cubicBezTo>
                <a:cubicBezTo>
                  <a:pt x="5750612" y="3889201"/>
                  <a:pt x="5792947" y="3905019"/>
                  <a:pt x="5847533" y="3925989"/>
                </a:cubicBezTo>
                <a:cubicBezTo>
                  <a:pt x="5848377" y="3945270"/>
                  <a:pt x="5854291" y="3962628"/>
                  <a:pt x="5865277" y="3978064"/>
                </a:cubicBezTo>
                <a:cubicBezTo>
                  <a:pt x="5876263" y="3993499"/>
                  <a:pt x="5882177" y="4010857"/>
                  <a:pt x="5883022" y="4030138"/>
                </a:cubicBezTo>
                <a:lnTo>
                  <a:pt x="5945633" y="4032799"/>
                </a:lnTo>
                <a:lnTo>
                  <a:pt x="5944907" y="4049874"/>
                </a:lnTo>
                <a:cubicBezTo>
                  <a:pt x="5944445" y="4060785"/>
                  <a:pt x="5941315" y="4067303"/>
                  <a:pt x="5935524" y="4069435"/>
                </a:cubicBezTo>
                <a:cubicBezTo>
                  <a:pt x="5929731" y="4071563"/>
                  <a:pt x="5921152" y="4072149"/>
                  <a:pt x="5909789" y="4071191"/>
                </a:cubicBezTo>
                <a:lnTo>
                  <a:pt x="5864977" y="4052181"/>
                </a:lnTo>
                <a:cubicBezTo>
                  <a:pt x="5860812" y="4052361"/>
                  <a:pt x="5853369" y="4054182"/>
                  <a:pt x="5842650" y="4057646"/>
                </a:cubicBezTo>
                <a:cubicBezTo>
                  <a:pt x="5831929" y="4061112"/>
                  <a:pt x="5825849" y="4064416"/>
                  <a:pt x="5824409" y="4067564"/>
                </a:cubicBezTo>
                <a:lnTo>
                  <a:pt x="5841484" y="4068289"/>
                </a:lnTo>
                <a:cubicBezTo>
                  <a:pt x="5850180" y="4081726"/>
                  <a:pt x="5862342" y="4097449"/>
                  <a:pt x="5877970" y="4115459"/>
                </a:cubicBezTo>
                <a:cubicBezTo>
                  <a:pt x="5893600" y="4133465"/>
                  <a:pt x="5908849" y="4143617"/>
                  <a:pt x="5923721" y="4145913"/>
                </a:cubicBezTo>
                <a:cubicBezTo>
                  <a:pt x="5929528" y="4154594"/>
                  <a:pt x="5938288" y="4160906"/>
                  <a:pt x="5950001" y="4164851"/>
                </a:cubicBezTo>
                <a:cubicBezTo>
                  <a:pt x="5961713" y="4168792"/>
                  <a:pt x="5973501" y="4170958"/>
                  <a:pt x="5985363" y="4171342"/>
                </a:cubicBezTo>
                <a:lnTo>
                  <a:pt x="6006437" y="4212153"/>
                </a:lnTo>
                <a:cubicBezTo>
                  <a:pt x="6015575" y="4212424"/>
                  <a:pt x="6025702" y="4214516"/>
                  <a:pt x="6036821" y="4218435"/>
                </a:cubicBezTo>
                <a:cubicBezTo>
                  <a:pt x="6047942" y="4222353"/>
                  <a:pt x="6056463" y="4228655"/>
                  <a:pt x="6062390" y="4237341"/>
                </a:cubicBezTo>
                <a:lnTo>
                  <a:pt x="6107925" y="4239277"/>
                </a:lnTo>
                <a:lnTo>
                  <a:pt x="6124034" y="4262769"/>
                </a:lnTo>
                <a:cubicBezTo>
                  <a:pt x="6141321" y="4264097"/>
                  <a:pt x="6157672" y="4270732"/>
                  <a:pt x="6173084" y="4282674"/>
                </a:cubicBezTo>
                <a:cubicBezTo>
                  <a:pt x="6188495" y="4294615"/>
                  <a:pt x="6201697" y="4308242"/>
                  <a:pt x="6212688" y="4323559"/>
                </a:cubicBezTo>
                <a:cubicBezTo>
                  <a:pt x="6230336" y="4335951"/>
                  <a:pt x="6250384" y="4350584"/>
                  <a:pt x="6272834" y="4367459"/>
                </a:cubicBezTo>
                <a:cubicBezTo>
                  <a:pt x="6295281" y="4384331"/>
                  <a:pt x="6313787" y="4401749"/>
                  <a:pt x="6328350" y="4419711"/>
                </a:cubicBezTo>
                <a:cubicBezTo>
                  <a:pt x="6337257" y="4419734"/>
                  <a:pt x="6346476" y="4420837"/>
                  <a:pt x="6356006" y="4423026"/>
                </a:cubicBezTo>
                <a:cubicBezTo>
                  <a:pt x="6365535" y="4425213"/>
                  <a:pt x="6373150" y="4430525"/>
                  <a:pt x="6378849" y="4438965"/>
                </a:cubicBezTo>
                <a:cubicBezTo>
                  <a:pt x="6396380" y="4440185"/>
                  <a:pt x="6413729" y="4445675"/>
                  <a:pt x="6430896" y="4455432"/>
                </a:cubicBezTo>
                <a:cubicBezTo>
                  <a:pt x="6448062" y="4465192"/>
                  <a:pt x="6462324" y="4476252"/>
                  <a:pt x="6473677" y="4488613"/>
                </a:cubicBezTo>
                <a:cubicBezTo>
                  <a:pt x="6479607" y="4488866"/>
                  <a:pt x="6484765" y="4490510"/>
                  <a:pt x="6489150" y="4493547"/>
                </a:cubicBezTo>
                <a:cubicBezTo>
                  <a:pt x="6493535" y="4496585"/>
                  <a:pt x="6495726" y="4500954"/>
                  <a:pt x="6495721" y="4506656"/>
                </a:cubicBezTo>
                <a:lnTo>
                  <a:pt x="6489303" y="4523491"/>
                </a:lnTo>
                <a:lnTo>
                  <a:pt x="6433109" y="4503996"/>
                </a:lnTo>
                <a:cubicBezTo>
                  <a:pt x="6427302" y="4498046"/>
                  <a:pt x="6419659" y="4493445"/>
                  <a:pt x="6410173" y="4490190"/>
                </a:cubicBezTo>
                <a:cubicBezTo>
                  <a:pt x="6400690" y="4486936"/>
                  <a:pt x="6391501" y="4485120"/>
                  <a:pt x="6382606" y="4484742"/>
                </a:cubicBezTo>
                <a:lnTo>
                  <a:pt x="6332347" y="4459798"/>
                </a:lnTo>
                <a:cubicBezTo>
                  <a:pt x="6319490" y="4460439"/>
                  <a:pt x="6305239" y="4460308"/>
                  <a:pt x="6289596" y="4459406"/>
                </a:cubicBezTo>
                <a:cubicBezTo>
                  <a:pt x="6273953" y="4458504"/>
                  <a:pt x="6265759" y="4450077"/>
                  <a:pt x="6265010" y="4434128"/>
                </a:cubicBezTo>
                <a:cubicBezTo>
                  <a:pt x="6237303" y="4431999"/>
                  <a:pt x="6207255" y="4426207"/>
                  <a:pt x="6174870" y="4416752"/>
                </a:cubicBezTo>
                <a:lnTo>
                  <a:pt x="6073640" y="4378512"/>
                </a:lnTo>
                <a:lnTo>
                  <a:pt x="6093986" y="4395243"/>
                </a:lnTo>
                <a:cubicBezTo>
                  <a:pt x="6102890" y="4395471"/>
                  <a:pt x="6112149" y="4397833"/>
                  <a:pt x="6121769" y="4402331"/>
                </a:cubicBezTo>
                <a:cubicBezTo>
                  <a:pt x="6131389" y="4406829"/>
                  <a:pt x="6139228" y="4412041"/>
                  <a:pt x="6145290" y="4417966"/>
                </a:cubicBezTo>
                <a:lnTo>
                  <a:pt x="6185200" y="4440704"/>
                </a:lnTo>
                <a:cubicBezTo>
                  <a:pt x="6191024" y="4446869"/>
                  <a:pt x="6195069" y="4454458"/>
                  <a:pt x="6197335" y="4463477"/>
                </a:cubicBezTo>
                <a:cubicBezTo>
                  <a:pt x="6199601" y="4472494"/>
                  <a:pt x="6199373" y="4480090"/>
                  <a:pt x="6196653" y="4486267"/>
                </a:cubicBezTo>
                <a:cubicBezTo>
                  <a:pt x="6182768" y="4489132"/>
                  <a:pt x="6152133" y="4479203"/>
                  <a:pt x="6104748" y="4456475"/>
                </a:cubicBezTo>
                <a:cubicBezTo>
                  <a:pt x="6057362" y="4433747"/>
                  <a:pt x="6025291" y="4415273"/>
                  <a:pt x="6008537" y="4401053"/>
                </a:cubicBezTo>
                <a:lnTo>
                  <a:pt x="6008545" y="4406747"/>
                </a:lnTo>
                <a:cubicBezTo>
                  <a:pt x="6000247" y="4415185"/>
                  <a:pt x="5992655" y="4419706"/>
                  <a:pt x="5985773" y="4420309"/>
                </a:cubicBezTo>
                <a:cubicBezTo>
                  <a:pt x="5978890" y="4420910"/>
                  <a:pt x="5971292" y="4418310"/>
                  <a:pt x="5962975" y="4412504"/>
                </a:cubicBezTo>
                <a:cubicBezTo>
                  <a:pt x="5919763" y="4405439"/>
                  <a:pt x="5875120" y="4392676"/>
                  <a:pt x="5829043" y="4374221"/>
                </a:cubicBezTo>
                <a:cubicBezTo>
                  <a:pt x="5782969" y="4355764"/>
                  <a:pt x="5738320" y="4340156"/>
                  <a:pt x="5695100" y="4327393"/>
                </a:cubicBezTo>
                <a:cubicBezTo>
                  <a:pt x="5687156" y="4332743"/>
                  <a:pt x="5681696" y="4333463"/>
                  <a:pt x="5678724" y="4329551"/>
                </a:cubicBezTo>
                <a:cubicBezTo>
                  <a:pt x="5675751" y="4325638"/>
                  <a:pt x="5671707" y="4319235"/>
                  <a:pt x="5666593" y="4310338"/>
                </a:cubicBezTo>
                <a:cubicBezTo>
                  <a:pt x="5660657" y="4309871"/>
                  <a:pt x="5655435" y="4309403"/>
                  <a:pt x="5650925" y="4308933"/>
                </a:cubicBezTo>
                <a:cubicBezTo>
                  <a:pt x="5646412" y="4308465"/>
                  <a:pt x="5644043" y="4310843"/>
                  <a:pt x="5643812" y="4316063"/>
                </a:cubicBezTo>
                <a:cubicBezTo>
                  <a:pt x="5634431" y="4311922"/>
                  <a:pt x="5623265" y="4306001"/>
                  <a:pt x="5610318" y="4298304"/>
                </a:cubicBezTo>
                <a:cubicBezTo>
                  <a:pt x="5597371" y="4290607"/>
                  <a:pt x="5587636" y="4288958"/>
                  <a:pt x="5581114" y="4293358"/>
                </a:cubicBezTo>
                <a:lnTo>
                  <a:pt x="5615341" y="4327495"/>
                </a:lnTo>
                <a:cubicBezTo>
                  <a:pt x="5621045" y="4333422"/>
                  <a:pt x="5626748" y="4337213"/>
                  <a:pt x="5632447" y="4338868"/>
                </a:cubicBezTo>
                <a:cubicBezTo>
                  <a:pt x="5638146" y="4340522"/>
                  <a:pt x="5643840" y="4338615"/>
                  <a:pt x="5649530" y="4333150"/>
                </a:cubicBezTo>
                <a:cubicBezTo>
                  <a:pt x="5655591" y="4339194"/>
                  <a:pt x="5663435" y="4345593"/>
                  <a:pt x="5673057" y="4352347"/>
                </a:cubicBezTo>
                <a:cubicBezTo>
                  <a:pt x="5682679" y="4359100"/>
                  <a:pt x="5691943" y="4364071"/>
                  <a:pt x="5700848" y="4367266"/>
                </a:cubicBezTo>
                <a:lnTo>
                  <a:pt x="5803456" y="4412711"/>
                </a:lnTo>
                <a:lnTo>
                  <a:pt x="5831986" y="4446855"/>
                </a:lnTo>
                <a:cubicBezTo>
                  <a:pt x="5837927" y="4453020"/>
                  <a:pt x="5844580" y="4457759"/>
                  <a:pt x="5851944" y="4461075"/>
                </a:cubicBezTo>
                <a:cubicBezTo>
                  <a:pt x="5859307" y="4464386"/>
                  <a:pt x="5865952" y="4463428"/>
                  <a:pt x="5871881" y="4458199"/>
                </a:cubicBezTo>
                <a:lnTo>
                  <a:pt x="5917486" y="4480928"/>
                </a:lnTo>
                <a:cubicBezTo>
                  <a:pt x="5936472" y="4478056"/>
                  <a:pt x="5952621" y="4483731"/>
                  <a:pt x="5965935" y="4497958"/>
                </a:cubicBezTo>
                <a:cubicBezTo>
                  <a:pt x="5979244" y="4512183"/>
                  <a:pt x="5995395" y="4517860"/>
                  <a:pt x="6014382" y="4514986"/>
                </a:cubicBezTo>
                <a:lnTo>
                  <a:pt x="6077144" y="4588969"/>
                </a:lnTo>
                <a:cubicBezTo>
                  <a:pt x="6061258" y="4603231"/>
                  <a:pt x="6050347" y="4610367"/>
                  <a:pt x="6044413" y="4610375"/>
                </a:cubicBezTo>
                <a:cubicBezTo>
                  <a:pt x="6038480" y="4610381"/>
                  <a:pt x="6030399" y="4603271"/>
                  <a:pt x="6020173" y="4589042"/>
                </a:cubicBezTo>
                <a:cubicBezTo>
                  <a:pt x="6004164" y="4599862"/>
                  <a:pt x="5992058" y="4599641"/>
                  <a:pt x="5983855" y="4588376"/>
                </a:cubicBezTo>
                <a:cubicBezTo>
                  <a:pt x="5975650" y="4577111"/>
                  <a:pt x="5964965" y="4575464"/>
                  <a:pt x="5951800" y="4583433"/>
                </a:cubicBezTo>
                <a:cubicBezTo>
                  <a:pt x="5936952" y="4573363"/>
                  <a:pt x="5912487" y="4562238"/>
                  <a:pt x="5878407" y="4550058"/>
                </a:cubicBezTo>
                <a:cubicBezTo>
                  <a:pt x="5844329" y="4537874"/>
                  <a:pt x="5821297" y="4533870"/>
                  <a:pt x="5809314" y="4538040"/>
                </a:cubicBezTo>
                <a:lnTo>
                  <a:pt x="5701011" y="4492602"/>
                </a:lnTo>
                <a:cubicBezTo>
                  <a:pt x="5686545" y="4504489"/>
                  <a:pt x="5671362" y="4510681"/>
                  <a:pt x="5655457" y="4511176"/>
                </a:cubicBezTo>
                <a:cubicBezTo>
                  <a:pt x="5639554" y="4511670"/>
                  <a:pt x="5624351" y="4503620"/>
                  <a:pt x="5609850" y="4487022"/>
                </a:cubicBezTo>
                <a:cubicBezTo>
                  <a:pt x="5586342" y="4481355"/>
                  <a:pt x="5562118" y="4472841"/>
                  <a:pt x="5537178" y="4461477"/>
                </a:cubicBezTo>
                <a:cubicBezTo>
                  <a:pt x="5512239" y="4450117"/>
                  <a:pt x="5490857" y="4435901"/>
                  <a:pt x="5473030" y="4418834"/>
                </a:cubicBezTo>
                <a:lnTo>
                  <a:pt x="5427475" y="4435983"/>
                </a:lnTo>
                <a:lnTo>
                  <a:pt x="5398939" y="4396141"/>
                </a:lnTo>
                <a:lnTo>
                  <a:pt x="5336270" y="4396220"/>
                </a:lnTo>
                <a:cubicBezTo>
                  <a:pt x="5324630" y="4388758"/>
                  <a:pt x="5313703" y="4383787"/>
                  <a:pt x="5303494" y="4381308"/>
                </a:cubicBezTo>
                <a:cubicBezTo>
                  <a:pt x="5293283" y="4378829"/>
                  <a:pt x="5285204" y="4372430"/>
                  <a:pt x="5279257" y="4362111"/>
                </a:cubicBezTo>
                <a:cubicBezTo>
                  <a:pt x="5272724" y="4359507"/>
                  <a:pt x="5264414" y="4359045"/>
                  <a:pt x="5254329" y="4360719"/>
                </a:cubicBezTo>
                <a:cubicBezTo>
                  <a:pt x="5244242" y="4362394"/>
                  <a:pt x="5237362" y="4364776"/>
                  <a:pt x="5233685" y="4367867"/>
                </a:cubicBezTo>
                <a:cubicBezTo>
                  <a:pt x="5228348" y="4371079"/>
                  <a:pt x="5226218" y="4374643"/>
                  <a:pt x="5227290" y="4378558"/>
                </a:cubicBezTo>
                <a:cubicBezTo>
                  <a:pt x="5228363" y="4382472"/>
                  <a:pt x="5230502" y="4384606"/>
                  <a:pt x="5233707" y="4384958"/>
                </a:cubicBezTo>
                <a:cubicBezTo>
                  <a:pt x="5250786" y="4373305"/>
                  <a:pt x="5265029" y="4375185"/>
                  <a:pt x="5276443" y="4390603"/>
                </a:cubicBezTo>
                <a:cubicBezTo>
                  <a:pt x="5287858" y="4406017"/>
                  <a:pt x="5296421" y="4419299"/>
                  <a:pt x="5302132" y="4430447"/>
                </a:cubicBezTo>
                <a:lnTo>
                  <a:pt x="5387588" y="4430338"/>
                </a:lnTo>
                <a:lnTo>
                  <a:pt x="5387596" y="4436033"/>
                </a:lnTo>
                <a:cubicBezTo>
                  <a:pt x="5393535" y="4439232"/>
                  <a:pt x="5400184" y="4441360"/>
                  <a:pt x="5407544" y="4442419"/>
                </a:cubicBezTo>
                <a:cubicBezTo>
                  <a:pt x="5414903" y="4443476"/>
                  <a:pt x="5421549" y="4441331"/>
                  <a:pt x="5427475" y="4435983"/>
                </a:cubicBezTo>
                <a:cubicBezTo>
                  <a:pt x="5442332" y="4451868"/>
                  <a:pt x="5458253" y="4464193"/>
                  <a:pt x="5475237" y="4472954"/>
                </a:cubicBezTo>
                <a:cubicBezTo>
                  <a:pt x="5492221" y="4481714"/>
                  <a:pt x="5506716" y="4494038"/>
                  <a:pt x="5518725" y="4509928"/>
                </a:cubicBezTo>
                <a:cubicBezTo>
                  <a:pt x="5537098" y="4491151"/>
                  <a:pt x="5550147" y="4485912"/>
                  <a:pt x="5557873" y="4494210"/>
                </a:cubicBezTo>
                <a:cubicBezTo>
                  <a:pt x="5565597" y="4502509"/>
                  <a:pt x="5577249" y="4517212"/>
                  <a:pt x="5592823" y="4538319"/>
                </a:cubicBezTo>
                <a:cubicBezTo>
                  <a:pt x="5608151" y="4551236"/>
                  <a:pt x="5635939" y="4560932"/>
                  <a:pt x="5676182" y="4567409"/>
                </a:cubicBezTo>
                <a:cubicBezTo>
                  <a:pt x="5716427" y="4573885"/>
                  <a:pt x="5745637" y="4585003"/>
                  <a:pt x="5763818" y="4600767"/>
                </a:cubicBezTo>
                <a:cubicBezTo>
                  <a:pt x="5766437" y="4606579"/>
                  <a:pt x="5766919" y="4612038"/>
                  <a:pt x="5765264" y="4617145"/>
                </a:cubicBezTo>
                <a:cubicBezTo>
                  <a:pt x="5763609" y="4622249"/>
                  <a:pt x="5761239" y="4626288"/>
                  <a:pt x="5758158" y="4629259"/>
                </a:cubicBezTo>
                <a:cubicBezTo>
                  <a:pt x="5742507" y="4642217"/>
                  <a:pt x="5723995" y="4644851"/>
                  <a:pt x="5702621" y="4637164"/>
                </a:cubicBezTo>
                <a:cubicBezTo>
                  <a:pt x="5681247" y="4629476"/>
                  <a:pt x="5665568" y="4619290"/>
                  <a:pt x="5655580" y="4606604"/>
                </a:cubicBezTo>
                <a:cubicBezTo>
                  <a:pt x="5618889" y="4593119"/>
                  <a:pt x="5583978" y="4581769"/>
                  <a:pt x="5550851" y="4572555"/>
                </a:cubicBezTo>
                <a:cubicBezTo>
                  <a:pt x="5517726" y="4563341"/>
                  <a:pt x="5484241" y="4551990"/>
                  <a:pt x="5450395" y="4538500"/>
                </a:cubicBezTo>
                <a:cubicBezTo>
                  <a:pt x="5444943" y="4543730"/>
                  <a:pt x="5440196" y="4544687"/>
                  <a:pt x="5436157" y="4541369"/>
                </a:cubicBezTo>
                <a:cubicBezTo>
                  <a:pt x="5432116" y="4538051"/>
                  <a:pt x="5427364" y="4533309"/>
                  <a:pt x="5421897" y="4527145"/>
                </a:cubicBezTo>
                <a:cubicBezTo>
                  <a:pt x="5416073" y="4521691"/>
                  <a:pt x="5410612" y="4519799"/>
                  <a:pt x="5405508" y="4521469"/>
                </a:cubicBezTo>
                <a:cubicBezTo>
                  <a:pt x="5400407" y="4523136"/>
                  <a:pt x="5396377" y="4526939"/>
                  <a:pt x="5393417" y="4532879"/>
                </a:cubicBezTo>
                <a:cubicBezTo>
                  <a:pt x="5384623" y="4523988"/>
                  <a:pt x="5375118" y="4516166"/>
                  <a:pt x="5364903" y="4509414"/>
                </a:cubicBezTo>
                <a:cubicBezTo>
                  <a:pt x="5354685" y="4502662"/>
                  <a:pt x="5345187" y="4499115"/>
                  <a:pt x="5336402" y="4498768"/>
                </a:cubicBezTo>
                <a:lnTo>
                  <a:pt x="5296494" y="4476031"/>
                </a:lnTo>
                <a:cubicBezTo>
                  <a:pt x="5284872" y="4484354"/>
                  <a:pt x="5273957" y="4487693"/>
                  <a:pt x="5263748" y="4486043"/>
                </a:cubicBezTo>
                <a:cubicBezTo>
                  <a:pt x="5253539" y="4484394"/>
                  <a:pt x="5245460" y="4479184"/>
                  <a:pt x="5239516" y="4470408"/>
                </a:cubicBezTo>
                <a:cubicBezTo>
                  <a:pt x="5240962" y="4489753"/>
                  <a:pt x="5242420" y="4515151"/>
                  <a:pt x="5243885" y="4546603"/>
                </a:cubicBezTo>
                <a:cubicBezTo>
                  <a:pt x="5245351" y="4578051"/>
                  <a:pt x="5238262" y="4602037"/>
                  <a:pt x="5222615" y="4618555"/>
                </a:cubicBezTo>
                <a:cubicBezTo>
                  <a:pt x="5210638" y="4627115"/>
                  <a:pt x="5199012" y="4631403"/>
                  <a:pt x="5187736" y="4631419"/>
                </a:cubicBezTo>
                <a:cubicBezTo>
                  <a:pt x="5176460" y="4631433"/>
                  <a:pt x="5169097" y="4627170"/>
                  <a:pt x="5165644" y="4618628"/>
                </a:cubicBezTo>
                <a:cubicBezTo>
                  <a:pt x="5162319" y="4618038"/>
                  <a:pt x="5157570" y="4616383"/>
                  <a:pt x="5151395" y="4613662"/>
                </a:cubicBezTo>
                <a:cubicBezTo>
                  <a:pt x="5145219" y="4610940"/>
                  <a:pt x="5140469" y="4610708"/>
                  <a:pt x="5137151" y="4612969"/>
                </a:cubicBezTo>
                <a:lnTo>
                  <a:pt x="5148566" y="4630044"/>
                </a:lnTo>
                <a:lnTo>
                  <a:pt x="5205633" y="4704035"/>
                </a:lnTo>
                <a:lnTo>
                  <a:pt x="5245528" y="4715378"/>
                </a:lnTo>
                <a:cubicBezTo>
                  <a:pt x="5253474" y="4710144"/>
                  <a:pt x="5258932" y="4709188"/>
                  <a:pt x="5261903" y="4712506"/>
                </a:cubicBezTo>
                <a:cubicBezTo>
                  <a:pt x="5264875" y="4715827"/>
                  <a:pt x="5268916" y="4720568"/>
                  <a:pt x="5274029" y="4726735"/>
                </a:cubicBezTo>
                <a:cubicBezTo>
                  <a:pt x="5279611" y="4729339"/>
                  <a:pt x="5284120" y="4729807"/>
                  <a:pt x="5287561" y="4728140"/>
                </a:cubicBezTo>
                <a:cubicBezTo>
                  <a:pt x="5291001" y="4726475"/>
                  <a:pt x="5294083" y="4724096"/>
                  <a:pt x="5296810" y="4721007"/>
                </a:cubicBezTo>
                <a:cubicBezTo>
                  <a:pt x="5314396" y="4737602"/>
                  <a:pt x="5333406" y="4752770"/>
                  <a:pt x="5353839" y="4766511"/>
                </a:cubicBezTo>
                <a:cubicBezTo>
                  <a:pt x="5374271" y="4780253"/>
                  <a:pt x="5393281" y="4795421"/>
                  <a:pt x="5410870" y="4812015"/>
                </a:cubicBezTo>
                <a:cubicBezTo>
                  <a:pt x="5437108" y="4817915"/>
                  <a:pt x="5461571" y="4828804"/>
                  <a:pt x="5484262" y="4844679"/>
                </a:cubicBezTo>
                <a:cubicBezTo>
                  <a:pt x="5506952" y="4860554"/>
                  <a:pt x="5524306" y="4879996"/>
                  <a:pt x="5536323" y="4903008"/>
                </a:cubicBezTo>
                <a:lnTo>
                  <a:pt x="5564801" y="4897273"/>
                </a:lnTo>
                <a:cubicBezTo>
                  <a:pt x="5573462" y="4894651"/>
                  <a:pt x="5581772" y="4895590"/>
                  <a:pt x="5589730" y="4900089"/>
                </a:cubicBezTo>
                <a:cubicBezTo>
                  <a:pt x="5597687" y="4904590"/>
                  <a:pt x="5604580" y="4911227"/>
                  <a:pt x="5610407" y="4920003"/>
                </a:cubicBezTo>
                <a:cubicBezTo>
                  <a:pt x="5634160" y="4931365"/>
                  <a:pt x="5637973" y="4942756"/>
                  <a:pt x="5621845" y="4954171"/>
                </a:cubicBezTo>
                <a:cubicBezTo>
                  <a:pt x="5610822" y="4966173"/>
                  <a:pt x="5600150" y="4973546"/>
                  <a:pt x="5589828" y="4976288"/>
                </a:cubicBezTo>
                <a:cubicBezTo>
                  <a:pt x="5579506" y="4979031"/>
                  <a:pt x="5567392" y="4973588"/>
                  <a:pt x="5553487" y="4959955"/>
                </a:cubicBezTo>
                <a:cubicBezTo>
                  <a:pt x="5543148" y="4948932"/>
                  <a:pt x="5525327" y="4935425"/>
                  <a:pt x="5500024" y="4919432"/>
                </a:cubicBezTo>
                <a:cubicBezTo>
                  <a:pt x="5474724" y="4903443"/>
                  <a:pt x="5452643" y="4899910"/>
                  <a:pt x="5433782" y="4908837"/>
                </a:cubicBezTo>
                <a:cubicBezTo>
                  <a:pt x="5416568" y="4905654"/>
                  <a:pt x="5389733" y="4897855"/>
                  <a:pt x="5353279" y="4885440"/>
                </a:cubicBezTo>
                <a:cubicBezTo>
                  <a:pt x="5316827" y="4873023"/>
                  <a:pt x="5288560" y="4858106"/>
                  <a:pt x="5268478" y="4840684"/>
                </a:cubicBezTo>
                <a:cubicBezTo>
                  <a:pt x="5259943" y="4848646"/>
                  <a:pt x="5252824" y="4851268"/>
                  <a:pt x="5247123" y="4848544"/>
                </a:cubicBezTo>
                <a:cubicBezTo>
                  <a:pt x="5241422" y="4845822"/>
                  <a:pt x="5237144" y="4841318"/>
                  <a:pt x="5234288" y="4835031"/>
                </a:cubicBezTo>
                <a:cubicBezTo>
                  <a:pt x="5223949" y="4825904"/>
                  <a:pt x="5208997" y="4827112"/>
                  <a:pt x="5189428" y="4838649"/>
                </a:cubicBezTo>
                <a:cubicBezTo>
                  <a:pt x="5169860" y="4850187"/>
                  <a:pt x="5156339" y="4858511"/>
                  <a:pt x="5148867" y="4863627"/>
                </a:cubicBezTo>
                <a:cubicBezTo>
                  <a:pt x="5130574" y="4850950"/>
                  <a:pt x="5091617" y="4830822"/>
                  <a:pt x="5031999" y="4803246"/>
                </a:cubicBezTo>
                <a:cubicBezTo>
                  <a:pt x="5017094" y="4796351"/>
                  <a:pt x="5003482" y="4790544"/>
                  <a:pt x="4991161" y="4785827"/>
                </a:cubicBezTo>
                <a:lnTo>
                  <a:pt x="4979698" y="4782056"/>
                </a:lnTo>
                <a:lnTo>
                  <a:pt x="4978201" y="4791969"/>
                </a:lnTo>
                <a:cubicBezTo>
                  <a:pt x="4982573" y="4799727"/>
                  <a:pt x="4985293" y="4808888"/>
                  <a:pt x="4986364" y="4819454"/>
                </a:cubicBezTo>
                <a:cubicBezTo>
                  <a:pt x="4987438" y="4830017"/>
                  <a:pt x="4986982" y="4839422"/>
                  <a:pt x="4985002" y="4847664"/>
                </a:cubicBezTo>
                <a:lnTo>
                  <a:pt x="4985416" y="4867800"/>
                </a:lnTo>
                <a:lnTo>
                  <a:pt x="4995052" y="4869522"/>
                </a:lnTo>
                <a:cubicBezTo>
                  <a:pt x="4995979" y="4851480"/>
                  <a:pt x="5005454" y="4836275"/>
                  <a:pt x="5023480" y="4823908"/>
                </a:cubicBezTo>
                <a:cubicBezTo>
                  <a:pt x="5034898" y="4841933"/>
                  <a:pt x="5051999" y="4851408"/>
                  <a:pt x="5074791" y="4852327"/>
                </a:cubicBezTo>
                <a:lnTo>
                  <a:pt x="5063469" y="4909312"/>
                </a:lnTo>
                <a:cubicBezTo>
                  <a:pt x="5054915" y="4901371"/>
                  <a:pt x="5046361" y="4895924"/>
                  <a:pt x="5037811" y="4892968"/>
                </a:cubicBezTo>
                <a:cubicBezTo>
                  <a:pt x="5029262" y="4890012"/>
                  <a:pt x="5020711" y="4885986"/>
                  <a:pt x="5012160" y="4880893"/>
                </a:cubicBezTo>
                <a:lnTo>
                  <a:pt x="4995096" y="4903704"/>
                </a:lnTo>
                <a:cubicBezTo>
                  <a:pt x="4995113" y="4915098"/>
                  <a:pt x="4989423" y="4920804"/>
                  <a:pt x="4978027" y="4920818"/>
                </a:cubicBezTo>
                <a:lnTo>
                  <a:pt x="4968484" y="4917989"/>
                </a:lnTo>
                <a:lnTo>
                  <a:pt x="4952703" y="4926783"/>
                </a:lnTo>
                <a:lnTo>
                  <a:pt x="4946578" y="4911494"/>
                </a:lnTo>
                <a:lnTo>
                  <a:pt x="4944544" y="4910891"/>
                </a:lnTo>
                <a:cubicBezTo>
                  <a:pt x="4933736" y="4904733"/>
                  <a:pt x="4923995" y="4898573"/>
                  <a:pt x="4915323" y="4892414"/>
                </a:cubicBezTo>
                <a:cubicBezTo>
                  <a:pt x="4912962" y="4901318"/>
                  <a:pt x="4912022" y="4910576"/>
                  <a:pt x="4912508" y="4920190"/>
                </a:cubicBezTo>
                <a:cubicBezTo>
                  <a:pt x="4912998" y="4929803"/>
                  <a:pt x="4912057" y="4937638"/>
                  <a:pt x="4909691" y="4943694"/>
                </a:cubicBezTo>
                <a:cubicBezTo>
                  <a:pt x="4900202" y="4947860"/>
                  <a:pt x="4887852" y="4943842"/>
                  <a:pt x="4872644" y="4931636"/>
                </a:cubicBezTo>
                <a:cubicBezTo>
                  <a:pt x="4857436" y="4919430"/>
                  <a:pt x="4845078" y="4908289"/>
                  <a:pt x="4835572" y="4898213"/>
                </a:cubicBezTo>
                <a:cubicBezTo>
                  <a:pt x="4823701" y="4897990"/>
                  <a:pt x="4813253" y="4895630"/>
                  <a:pt x="4804227" y="4891131"/>
                </a:cubicBezTo>
                <a:cubicBezTo>
                  <a:pt x="4795200" y="4886633"/>
                  <a:pt x="4790447" y="4881416"/>
                  <a:pt x="4789965" y="4875482"/>
                </a:cubicBezTo>
                <a:lnTo>
                  <a:pt x="4779264" y="4867859"/>
                </a:lnTo>
                <a:lnTo>
                  <a:pt x="4779165" y="4867823"/>
                </a:lnTo>
                <a:lnTo>
                  <a:pt x="4777418" y="4866545"/>
                </a:lnTo>
                <a:lnTo>
                  <a:pt x="4750049" y="4847049"/>
                </a:lnTo>
                <a:lnTo>
                  <a:pt x="4698774" y="4847115"/>
                </a:lnTo>
                <a:lnTo>
                  <a:pt x="4715887" y="4864184"/>
                </a:lnTo>
                <a:lnTo>
                  <a:pt x="4761492" y="4886914"/>
                </a:lnTo>
                <a:cubicBezTo>
                  <a:pt x="4767194" y="4889992"/>
                  <a:pt x="4771473" y="4893785"/>
                  <a:pt x="4774327" y="4898291"/>
                </a:cubicBezTo>
                <a:cubicBezTo>
                  <a:pt x="4777179" y="4902798"/>
                  <a:pt x="4778609" y="4906594"/>
                  <a:pt x="4778613" y="4909680"/>
                </a:cubicBezTo>
                <a:cubicBezTo>
                  <a:pt x="4775409" y="4909209"/>
                  <a:pt x="4770423" y="4907318"/>
                  <a:pt x="4763652" y="4904003"/>
                </a:cubicBezTo>
                <a:cubicBezTo>
                  <a:pt x="4756881" y="4900687"/>
                  <a:pt x="4750470" y="4898797"/>
                  <a:pt x="4744417" y="4898329"/>
                </a:cubicBezTo>
                <a:cubicBezTo>
                  <a:pt x="4728995" y="4904997"/>
                  <a:pt x="4709996" y="4897424"/>
                  <a:pt x="4687416" y="4875615"/>
                </a:cubicBezTo>
                <a:cubicBezTo>
                  <a:pt x="4664837" y="4853805"/>
                  <a:pt x="4645837" y="4846233"/>
                  <a:pt x="4630415" y="4852899"/>
                </a:cubicBezTo>
                <a:lnTo>
                  <a:pt x="4590506" y="4830164"/>
                </a:lnTo>
                <a:cubicBezTo>
                  <a:pt x="4578162" y="4829230"/>
                  <a:pt x="4562964" y="4825451"/>
                  <a:pt x="4544915" y="4818828"/>
                </a:cubicBezTo>
                <a:cubicBezTo>
                  <a:pt x="4559175" y="4830916"/>
                  <a:pt x="4574854" y="4842289"/>
                  <a:pt x="4591960" y="4852951"/>
                </a:cubicBezTo>
                <a:cubicBezTo>
                  <a:pt x="4609065" y="4863610"/>
                  <a:pt x="4627588" y="4869283"/>
                  <a:pt x="4647529" y="4869969"/>
                </a:cubicBezTo>
                <a:lnTo>
                  <a:pt x="4630496" y="4915569"/>
                </a:lnTo>
                <a:lnTo>
                  <a:pt x="4567813" y="4904255"/>
                </a:lnTo>
                <a:lnTo>
                  <a:pt x="4573548" y="4932734"/>
                </a:lnTo>
                <a:lnTo>
                  <a:pt x="4539402" y="4961263"/>
                </a:lnTo>
                <a:lnTo>
                  <a:pt x="4453908" y="4932888"/>
                </a:lnTo>
                <a:cubicBezTo>
                  <a:pt x="4432633" y="4910838"/>
                  <a:pt x="4408161" y="4892355"/>
                  <a:pt x="4380485" y="4877435"/>
                </a:cubicBezTo>
                <a:cubicBezTo>
                  <a:pt x="4352812" y="4862514"/>
                  <a:pt x="4329766" y="4846878"/>
                  <a:pt x="4311349" y="4830523"/>
                </a:cubicBezTo>
                <a:lnTo>
                  <a:pt x="4311334" y="4819129"/>
                </a:lnTo>
                <a:lnTo>
                  <a:pt x="4294243" y="4819151"/>
                </a:lnTo>
                <a:lnTo>
                  <a:pt x="4237228" y="4785040"/>
                </a:lnTo>
                <a:cubicBezTo>
                  <a:pt x="4213012" y="4782699"/>
                  <a:pt x="4191635" y="4773232"/>
                  <a:pt x="4173098" y="4756639"/>
                </a:cubicBezTo>
                <a:cubicBezTo>
                  <a:pt x="4154561" y="4740046"/>
                  <a:pt x="4130336" y="4730581"/>
                  <a:pt x="4100423" y="4728247"/>
                </a:cubicBezTo>
                <a:cubicBezTo>
                  <a:pt x="4094425" y="4724812"/>
                  <a:pt x="4086378" y="4720490"/>
                  <a:pt x="4076283" y="4715281"/>
                </a:cubicBezTo>
                <a:lnTo>
                  <a:pt x="4055406" y="4704800"/>
                </a:lnTo>
                <a:lnTo>
                  <a:pt x="4055217" y="4722063"/>
                </a:lnTo>
                <a:lnTo>
                  <a:pt x="4078641" y="4747603"/>
                </a:lnTo>
                <a:lnTo>
                  <a:pt x="4027788" y="4773909"/>
                </a:lnTo>
                <a:cubicBezTo>
                  <a:pt x="4023526" y="4763229"/>
                  <a:pt x="4018648" y="4745730"/>
                  <a:pt x="4013153" y="4721406"/>
                </a:cubicBezTo>
                <a:cubicBezTo>
                  <a:pt x="4007656" y="4697084"/>
                  <a:pt x="3999143" y="4687049"/>
                  <a:pt x="3987605" y="4691300"/>
                </a:cubicBezTo>
                <a:cubicBezTo>
                  <a:pt x="3982855" y="4695101"/>
                  <a:pt x="3979169" y="4701182"/>
                  <a:pt x="3976543" y="4709549"/>
                </a:cubicBezTo>
                <a:cubicBezTo>
                  <a:pt x="3973916" y="4717916"/>
                  <a:pt x="3972199" y="4724417"/>
                  <a:pt x="3971391" y="4729050"/>
                </a:cubicBezTo>
                <a:lnTo>
                  <a:pt x="3999141" y="4792559"/>
                </a:lnTo>
                <a:lnTo>
                  <a:pt x="4000133" y="4846297"/>
                </a:lnTo>
                <a:cubicBezTo>
                  <a:pt x="4009261" y="4860750"/>
                  <a:pt x="4014623" y="4875952"/>
                  <a:pt x="4016226" y="4891902"/>
                </a:cubicBezTo>
                <a:cubicBezTo>
                  <a:pt x="4017832" y="4907854"/>
                  <a:pt x="4016867" y="4923776"/>
                  <a:pt x="4013335" y="4939672"/>
                </a:cubicBezTo>
                <a:cubicBezTo>
                  <a:pt x="4026139" y="4961078"/>
                  <a:pt x="4034611" y="4981056"/>
                  <a:pt x="4038755" y="4999602"/>
                </a:cubicBezTo>
                <a:cubicBezTo>
                  <a:pt x="4042896" y="5018148"/>
                  <a:pt x="4049817" y="5035739"/>
                  <a:pt x="4059510" y="5052369"/>
                </a:cubicBezTo>
                <a:cubicBezTo>
                  <a:pt x="4046956" y="5059410"/>
                  <a:pt x="4037866" y="5065894"/>
                  <a:pt x="4032238" y="5071825"/>
                </a:cubicBezTo>
                <a:cubicBezTo>
                  <a:pt x="4026608" y="5077754"/>
                  <a:pt x="4028146" y="5087516"/>
                  <a:pt x="4036855" y="5101108"/>
                </a:cubicBezTo>
                <a:lnTo>
                  <a:pt x="4039289" y="5167501"/>
                </a:lnTo>
                <a:lnTo>
                  <a:pt x="4018527" y="5187818"/>
                </a:lnTo>
                <a:cubicBezTo>
                  <a:pt x="4013617" y="5191156"/>
                  <a:pt x="4008334" y="5192613"/>
                  <a:pt x="4002676" y="5192189"/>
                </a:cubicBezTo>
                <a:cubicBezTo>
                  <a:pt x="3997021" y="5191765"/>
                  <a:pt x="3991792" y="5188086"/>
                  <a:pt x="3986995" y="5181152"/>
                </a:cubicBezTo>
                <a:cubicBezTo>
                  <a:pt x="4000899" y="5168137"/>
                  <a:pt x="3996885" y="5149790"/>
                  <a:pt x="3974955" y="5126110"/>
                </a:cubicBezTo>
                <a:cubicBezTo>
                  <a:pt x="3953025" y="5102431"/>
                  <a:pt x="3944350" y="5076921"/>
                  <a:pt x="3948927" y="5049581"/>
                </a:cubicBezTo>
                <a:cubicBezTo>
                  <a:pt x="3938290" y="5034980"/>
                  <a:pt x="3939475" y="5022878"/>
                  <a:pt x="3952485" y="5013275"/>
                </a:cubicBezTo>
                <a:cubicBezTo>
                  <a:pt x="3963249" y="5007403"/>
                  <a:pt x="3975919" y="4998586"/>
                  <a:pt x="3990500" y="4986828"/>
                </a:cubicBezTo>
                <a:cubicBezTo>
                  <a:pt x="4005082" y="4975070"/>
                  <a:pt x="3999961" y="4967640"/>
                  <a:pt x="3975139" y="4964538"/>
                </a:cubicBezTo>
                <a:lnTo>
                  <a:pt x="3960046" y="4899585"/>
                </a:lnTo>
                <a:lnTo>
                  <a:pt x="3940949" y="4912018"/>
                </a:lnTo>
                <a:lnTo>
                  <a:pt x="3944507" y="4875712"/>
                </a:lnTo>
                <a:lnTo>
                  <a:pt x="3910315" y="4823192"/>
                </a:lnTo>
                <a:lnTo>
                  <a:pt x="3928195" y="4777562"/>
                </a:lnTo>
                <a:lnTo>
                  <a:pt x="3901888" y="4726709"/>
                </a:lnTo>
                <a:cubicBezTo>
                  <a:pt x="3902636" y="4706536"/>
                  <a:pt x="3903368" y="4687648"/>
                  <a:pt x="3904088" y="4670043"/>
                </a:cubicBezTo>
                <a:lnTo>
                  <a:pt x="3900214" y="4640523"/>
                </a:lnTo>
                <a:lnTo>
                  <a:pt x="3894496" y="4636646"/>
                </a:lnTo>
                <a:cubicBezTo>
                  <a:pt x="3890692" y="4631903"/>
                  <a:pt x="3889023" y="4626445"/>
                  <a:pt x="3889490" y="4620272"/>
                </a:cubicBezTo>
                <a:cubicBezTo>
                  <a:pt x="3869785" y="4619348"/>
                  <a:pt x="3850792" y="4615576"/>
                  <a:pt x="3832505" y="4608952"/>
                </a:cubicBezTo>
                <a:cubicBezTo>
                  <a:pt x="3814217" y="4602329"/>
                  <a:pt x="3795223" y="4598555"/>
                  <a:pt x="3775519" y="4597631"/>
                </a:cubicBezTo>
                <a:lnTo>
                  <a:pt x="3772316" y="4600041"/>
                </a:lnTo>
                <a:lnTo>
                  <a:pt x="3777450" y="4616491"/>
                </a:lnTo>
                <a:lnTo>
                  <a:pt x="3777205" y="4618720"/>
                </a:lnTo>
                <a:lnTo>
                  <a:pt x="3785987" y="4632211"/>
                </a:lnTo>
                <a:lnTo>
                  <a:pt x="3775020" y="4651239"/>
                </a:lnTo>
                <a:lnTo>
                  <a:pt x="3783821" y="4677519"/>
                </a:lnTo>
                <a:cubicBezTo>
                  <a:pt x="3785898" y="4716125"/>
                  <a:pt x="3784132" y="4753540"/>
                  <a:pt x="3778516" y="4789758"/>
                </a:cubicBezTo>
                <a:cubicBezTo>
                  <a:pt x="3787422" y="4799289"/>
                  <a:pt x="3793823" y="4810940"/>
                  <a:pt x="3797721" y="4824716"/>
                </a:cubicBezTo>
                <a:cubicBezTo>
                  <a:pt x="3801617" y="4838492"/>
                  <a:pt x="3796542" y="4849748"/>
                  <a:pt x="3782496" y="4858481"/>
                </a:cubicBezTo>
                <a:lnTo>
                  <a:pt x="3781632" y="4861269"/>
                </a:lnTo>
                <a:lnTo>
                  <a:pt x="3790952" y="4900898"/>
                </a:lnTo>
                <a:cubicBezTo>
                  <a:pt x="3782319" y="4907651"/>
                  <a:pt x="3775060" y="4915210"/>
                  <a:pt x="3769175" y="4923573"/>
                </a:cubicBezTo>
                <a:lnTo>
                  <a:pt x="3767279" y="4927425"/>
                </a:lnTo>
                <a:lnTo>
                  <a:pt x="3787274" y="4965415"/>
                </a:lnTo>
                <a:lnTo>
                  <a:pt x="3780377" y="5001235"/>
                </a:lnTo>
                <a:lnTo>
                  <a:pt x="3753048" y="5034935"/>
                </a:lnTo>
                <a:cubicBezTo>
                  <a:pt x="3761106" y="5052287"/>
                  <a:pt x="3765153" y="5068131"/>
                  <a:pt x="3765187" y="5082464"/>
                </a:cubicBezTo>
                <a:cubicBezTo>
                  <a:pt x="3765219" y="5096797"/>
                  <a:pt x="3768604" y="5111379"/>
                  <a:pt x="3775336" y="5126210"/>
                </a:cubicBezTo>
                <a:cubicBezTo>
                  <a:pt x="3770699" y="5135492"/>
                  <a:pt x="3769096" y="5145189"/>
                  <a:pt x="3770528" y="5155301"/>
                </a:cubicBezTo>
                <a:cubicBezTo>
                  <a:pt x="3771960" y="5165410"/>
                  <a:pt x="3774803" y="5174376"/>
                  <a:pt x="3779052" y="5182197"/>
                </a:cubicBezTo>
                <a:lnTo>
                  <a:pt x="3739783" y="5254371"/>
                </a:lnTo>
                <a:lnTo>
                  <a:pt x="3743233" y="5297622"/>
                </a:lnTo>
                <a:lnTo>
                  <a:pt x="3709005" y="5367143"/>
                </a:lnTo>
                <a:lnTo>
                  <a:pt x="3680296" y="5396121"/>
                </a:lnTo>
                <a:lnTo>
                  <a:pt x="3681603" y="5418203"/>
                </a:lnTo>
                <a:cubicBezTo>
                  <a:pt x="3679759" y="5439087"/>
                  <a:pt x="3675663" y="5458466"/>
                  <a:pt x="3669312" y="5476339"/>
                </a:cubicBezTo>
                <a:cubicBezTo>
                  <a:pt x="3671809" y="5497797"/>
                  <a:pt x="3672358" y="5526050"/>
                  <a:pt x="3670954" y="5561093"/>
                </a:cubicBezTo>
                <a:cubicBezTo>
                  <a:pt x="3669550" y="5596139"/>
                  <a:pt x="3664186" y="5623143"/>
                  <a:pt x="3654860" y="5642101"/>
                </a:cubicBezTo>
                <a:cubicBezTo>
                  <a:pt x="3660145" y="5649566"/>
                  <a:pt x="3665117" y="5658508"/>
                  <a:pt x="3669776" y="5668931"/>
                </a:cubicBezTo>
                <a:cubicBezTo>
                  <a:pt x="3674436" y="5679351"/>
                  <a:pt x="3675049" y="5689430"/>
                  <a:pt x="3671619" y="5699170"/>
                </a:cubicBezTo>
                <a:lnTo>
                  <a:pt x="3690044" y="5748358"/>
                </a:lnTo>
                <a:lnTo>
                  <a:pt x="3689371" y="5809978"/>
                </a:lnTo>
                <a:cubicBezTo>
                  <a:pt x="3700010" y="5824580"/>
                  <a:pt x="3698824" y="5836681"/>
                  <a:pt x="3685813" y="5846283"/>
                </a:cubicBezTo>
                <a:lnTo>
                  <a:pt x="3668380" y="5850833"/>
                </a:lnTo>
                <a:cubicBezTo>
                  <a:pt x="3655430" y="5830939"/>
                  <a:pt x="3648809" y="5810325"/>
                  <a:pt x="3648514" y="5788988"/>
                </a:cubicBezTo>
                <a:cubicBezTo>
                  <a:pt x="3646052" y="5782378"/>
                  <a:pt x="3641460" y="5762707"/>
                  <a:pt x="3634741" y="5729977"/>
                </a:cubicBezTo>
                <a:cubicBezTo>
                  <a:pt x="3628020" y="5697246"/>
                  <a:pt x="3624622" y="5676798"/>
                  <a:pt x="3624547" y="5668634"/>
                </a:cubicBezTo>
                <a:cubicBezTo>
                  <a:pt x="3616430" y="5658339"/>
                  <a:pt x="3607741" y="5645866"/>
                  <a:pt x="3598487" y="5631215"/>
                </a:cubicBezTo>
                <a:cubicBezTo>
                  <a:pt x="3589232" y="5616563"/>
                  <a:pt x="3590815" y="5604202"/>
                  <a:pt x="3603238" y="5594131"/>
                </a:cubicBezTo>
                <a:lnTo>
                  <a:pt x="3599352" y="5585321"/>
                </a:lnTo>
                <a:lnTo>
                  <a:pt x="3592524" y="5586184"/>
                </a:lnTo>
                <a:cubicBezTo>
                  <a:pt x="3586002" y="5583984"/>
                  <a:pt x="3577953" y="5585001"/>
                  <a:pt x="3568377" y="5589235"/>
                </a:cubicBezTo>
                <a:cubicBezTo>
                  <a:pt x="3544895" y="5583354"/>
                  <a:pt x="3522873" y="5586362"/>
                  <a:pt x="3502309" y="5598258"/>
                </a:cubicBezTo>
                <a:lnTo>
                  <a:pt x="3376802" y="5567746"/>
                </a:lnTo>
                <a:cubicBezTo>
                  <a:pt x="3362075" y="5574423"/>
                  <a:pt x="3347284" y="5577917"/>
                  <a:pt x="3332423" y="5578228"/>
                </a:cubicBezTo>
                <a:cubicBezTo>
                  <a:pt x="3317566" y="5578538"/>
                  <a:pt x="3300251" y="5583358"/>
                  <a:pt x="3280484" y="5592689"/>
                </a:cubicBezTo>
                <a:lnTo>
                  <a:pt x="3244662" y="5585793"/>
                </a:lnTo>
                <a:cubicBezTo>
                  <a:pt x="3231485" y="5620894"/>
                  <a:pt x="3213795" y="5638252"/>
                  <a:pt x="3191594" y="5637866"/>
                </a:cubicBezTo>
                <a:cubicBezTo>
                  <a:pt x="3169395" y="5637478"/>
                  <a:pt x="3150114" y="5639581"/>
                  <a:pt x="3133751" y="5644168"/>
                </a:cubicBezTo>
                <a:cubicBezTo>
                  <a:pt x="3128139" y="5634783"/>
                  <a:pt x="3121052" y="5631001"/>
                  <a:pt x="3112490" y="5632825"/>
                </a:cubicBezTo>
                <a:cubicBezTo>
                  <a:pt x="3103927" y="5634650"/>
                  <a:pt x="3095713" y="5637901"/>
                  <a:pt x="3087845" y="5642576"/>
                </a:cubicBezTo>
                <a:cubicBezTo>
                  <a:pt x="3052728" y="5659183"/>
                  <a:pt x="3035139" y="5660929"/>
                  <a:pt x="3035077" y="5647818"/>
                </a:cubicBezTo>
                <a:cubicBezTo>
                  <a:pt x="3035017" y="5634705"/>
                  <a:pt x="3021208" y="5634461"/>
                  <a:pt x="2993649" y="5647089"/>
                </a:cubicBezTo>
                <a:cubicBezTo>
                  <a:pt x="2989631" y="5645315"/>
                  <a:pt x="2984800" y="5642761"/>
                  <a:pt x="2979155" y="5639428"/>
                </a:cubicBezTo>
                <a:cubicBezTo>
                  <a:pt x="2973512" y="5636095"/>
                  <a:pt x="2968083" y="5635462"/>
                  <a:pt x="2962871" y="5637537"/>
                </a:cubicBezTo>
                <a:cubicBezTo>
                  <a:pt x="2960731" y="5639334"/>
                  <a:pt x="2960699" y="5642839"/>
                  <a:pt x="2962770" y="5648050"/>
                </a:cubicBezTo>
                <a:cubicBezTo>
                  <a:pt x="2964845" y="5653264"/>
                  <a:pt x="2966735" y="5657366"/>
                  <a:pt x="2968443" y="5660356"/>
                </a:cubicBezTo>
                <a:cubicBezTo>
                  <a:pt x="2943804" y="5672923"/>
                  <a:pt x="2907178" y="5683349"/>
                  <a:pt x="2858560" y="5691635"/>
                </a:cubicBezTo>
                <a:cubicBezTo>
                  <a:pt x="2809942" y="5699924"/>
                  <a:pt x="2776166" y="5694361"/>
                  <a:pt x="2757232" y="5674954"/>
                </a:cubicBezTo>
                <a:lnTo>
                  <a:pt x="2698590" y="5673628"/>
                </a:lnTo>
                <a:cubicBezTo>
                  <a:pt x="2695168" y="5662286"/>
                  <a:pt x="2688016" y="5655321"/>
                  <a:pt x="2677131" y="5652733"/>
                </a:cubicBezTo>
                <a:cubicBezTo>
                  <a:pt x="2666246" y="5650145"/>
                  <a:pt x="2655446" y="5651538"/>
                  <a:pt x="2644728" y="5656911"/>
                </a:cubicBezTo>
                <a:cubicBezTo>
                  <a:pt x="2613803" y="5640462"/>
                  <a:pt x="2582250" y="5624342"/>
                  <a:pt x="2550065" y="5608555"/>
                </a:cubicBezTo>
                <a:cubicBezTo>
                  <a:pt x="2517882" y="5592767"/>
                  <a:pt x="2485135" y="5580496"/>
                  <a:pt x="2451823" y="5571741"/>
                </a:cubicBezTo>
                <a:cubicBezTo>
                  <a:pt x="2446415" y="5559430"/>
                  <a:pt x="2444359" y="5547368"/>
                  <a:pt x="2445652" y="5535556"/>
                </a:cubicBezTo>
                <a:cubicBezTo>
                  <a:pt x="2446947" y="5523742"/>
                  <a:pt x="2444225" y="5510420"/>
                  <a:pt x="2437494" y="5495588"/>
                </a:cubicBezTo>
                <a:lnTo>
                  <a:pt x="2437287" y="5485681"/>
                </a:lnTo>
                <a:lnTo>
                  <a:pt x="2432162" y="5488454"/>
                </a:lnTo>
                <a:cubicBezTo>
                  <a:pt x="2422557" y="5493653"/>
                  <a:pt x="2415357" y="5494309"/>
                  <a:pt x="2410558" y="5490429"/>
                </a:cubicBezTo>
                <a:cubicBezTo>
                  <a:pt x="2405758" y="5486547"/>
                  <a:pt x="2400857" y="5479482"/>
                  <a:pt x="2395853" y="5469236"/>
                </a:cubicBezTo>
                <a:lnTo>
                  <a:pt x="2389196" y="5421015"/>
                </a:lnTo>
                <a:cubicBezTo>
                  <a:pt x="2386905" y="5417532"/>
                  <a:pt x="2381524" y="5412076"/>
                  <a:pt x="2373055" y="5404650"/>
                </a:cubicBezTo>
                <a:cubicBezTo>
                  <a:pt x="2364582" y="5397222"/>
                  <a:pt x="2358628" y="5393697"/>
                  <a:pt x="2355186" y="5394075"/>
                </a:cubicBezTo>
                <a:lnTo>
                  <a:pt x="2363319" y="5409107"/>
                </a:lnTo>
                <a:cubicBezTo>
                  <a:pt x="2356242" y="5423462"/>
                  <a:pt x="2348981" y="5441967"/>
                  <a:pt x="2341532" y="5464618"/>
                </a:cubicBezTo>
                <a:cubicBezTo>
                  <a:pt x="2334088" y="5487269"/>
                  <a:pt x="2333192" y="5505567"/>
                  <a:pt x="2338847" y="5519511"/>
                </a:cubicBezTo>
                <a:cubicBezTo>
                  <a:pt x="2334372" y="5528949"/>
                  <a:pt x="2333445" y="5539706"/>
                  <a:pt x="2336064" y="5551785"/>
                </a:cubicBezTo>
                <a:cubicBezTo>
                  <a:pt x="2338686" y="5563862"/>
                  <a:pt x="2342872" y="5575092"/>
                  <a:pt x="2348625" y="5585473"/>
                </a:cubicBezTo>
                <a:lnTo>
                  <a:pt x="2324394" y="5624492"/>
                </a:lnTo>
                <a:cubicBezTo>
                  <a:pt x="2328847" y="5632475"/>
                  <a:pt x="2332243" y="5642243"/>
                  <a:pt x="2334580" y="5653799"/>
                </a:cubicBezTo>
                <a:cubicBezTo>
                  <a:pt x="2336920" y="5665354"/>
                  <a:pt x="2335878" y="5675902"/>
                  <a:pt x="2331460" y="5685445"/>
                </a:cubicBezTo>
                <a:lnTo>
                  <a:pt x="2353148" y="5725531"/>
                </a:lnTo>
                <a:lnTo>
                  <a:pt x="2341239" y="5751407"/>
                </a:lnTo>
                <a:cubicBezTo>
                  <a:pt x="2348963" y="5766929"/>
                  <a:pt x="2351652" y="5784369"/>
                  <a:pt x="2349304" y="5803724"/>
                </a:cubicBezTo>
                <a:cubicBezTo>
                  <a:pt x="2346954" y="5823076"/>
                  <a:pt x="2342023" y="5841399"/>
                  <a:pt x="2334511" y="5858690"/>
                </a:cubicBezTo>
                <a:cubicBezTo>
                  <a:pt x="2332921" y="5880195"/>
                  <a:pt x="2330639" y="5904910"/>
                  <a:pt x="2327664" y="5932837"/>
                </a:cubicBezTo>
                <a:cubicBezTo>
                  <a:pt x="2324688" y="5960760"/>
                  <a:pt x="2319224" y="5985579"/>
                  <a:pt x="2311271" y="6007291"/>
                </a:cubicBezTo>
                <a:cubicBezTo>
                  <a:pt x="2315819" y="6014951"/>
                  <a:pt x="2319599" y="6023432"/>
                  <a:pt x="2322606" y="6032735"/>
                </a:cubicBezTo>
                <a:cubicBezTo>
                  <a:pt x="2325615" y="6042037"/>
                  <a:pt x="2324959" y="6051300"/>
                  <a:pt x="2320636" y="6060521"/>
                </a:cubicBezTo>
                <a:cubicBezTo>
                  <a:pt x="2328578" y="6076197"/>
                  <a:pt x="2332761" y="6093906"/>
                  <a:pt x="2333187" y="6113647"/>
                </a:cubicBezTo>
                <a:cubicBezTo>
                  <a:pt x="2333611" y="6133389"/>
                  <a:pt x="2331429" y="6151305"/>
                  <a:pt x="2326637" y="6167391"/>
                </a:cubicBezTo>
                <a:cubicBezTo>
                  <a:pt x="2329461" y="6172611"/>
                  <a:pt x="2330695" y="6177882"/>
                  <a:pt x="2330337" y="6183204"/>
                </a:cubicBezTo>
                <a:cubicBezTo>
                  <a:pt x="2329978" y="6188527"/>
                  <a:pt x="2327350" y="6192647"/>
                  <a:pt x="2322451" y="6195567"/>
                </a:cubicBezTo>
                <a:lnTo>
                  <a:pt x="2304708" y="6198690"/>
                </a:lnTo>
                <a:lnTo>
                  <a:pt x="2292629" y="6140449"/>
                </a:lnTo>
                <a:cubicBezTo>
                  <a:pt x="2294759" y="6132414"/>
                  <a:pt x="2294791" y="6123491"/>
                  <a:pt x="2292721" y="6113680"/>
                </a:cubicBezTo>
                <a:cubicBezTo>
                  <a:pt x="2290651" y="6103870"/>
                  <a:pt x="2287499" y="6095050"/>
                  <a:pt x="2283263" y="6087219"/>
                </a:cubicBezTo>
                <a:lnTo>
                  <a:pt x="2278905" y="6031280"/>
                </a:lnTo>
                <a:cubicBezTo>
                  <a:pt x="2271761" y="6020570"/>
                  <a:pt x="2264568" y="6008270"/>
                  <a:pt x="2257320" y="5994377"/>
                </a:cubicBezTo>
                <a:cubicBezTo>
                  <a:pt x="2250073" y="5980483"/>
                  <a:pt x="2253106" y="5969127"/>
                  <a:pt x="2266415" y="5960306"/>
                </a:cubicBezTo>
                <a:cubicBezTo>
                  <a:pt x="2254036" y="5935428"/>
                  <a:pt x="2243598" y="5906661"/>
                  <a:pt x="2235109" y="5874009"/>
                </a:cubicBezTo>
                <a:lnTo>
                  <a:pt x="2216031" y="5767493"/>
                </a:lnTo>
                <a:lnTo>
                  <a:pt x="2212100" y="5793540"/>
                </a:lnTo>
                <a:cubicBezTo>
                  <a:pt x="2216470" y="5801300"/>
                  <a:pt x="2219190" y="5810460"/>
                  <a:pt x="2220261" y="5821026"/>
                </a:cubicBezTo>
                <a:cubicBezTo>
                  <a:pt x="2221334" y="5831592"/>
                  <a:pt x="2220879" y="5840995"/>
                  <a:pt x="2218899" y="5849236"/>
                </a:cubicBezTo>
                <a:lnTo>
                  <a:pt x="2219843" y="5895159"/>
                </a:lnTo>
                <a:cubicBezTo>
                  <a:pt x="2217538" y="5903320"/>
                  <a:pt x="2213096" y="5910685"/>
                  <a:pt x="2206515" y="5917255"/>
                </a:cubicBezTo>
                <a:cubicBezTo>
                  <a:pt x="2199936" y="5923824"/>
                  <a:pt x="2193298" y="5927524"/>
                  <a:pt x="2186601" y="5928356"/>
                </a:cubicBezTo>
                <a:cubicBezTo>
                  <a:pt x="2177020" y="5917905"/>
                  <a:pt x="2169836" y="5886512"/>
                  <a:pt x="2165050" y="5834177"/>
                </a:cubicBezTo>
                <a:cubicBezTo>
                  <a:pt x="2160263" y="5781841"/>
                  <a:pt x="2159679" y="5744835"/>
                  <a:pt x="2163297" y="5723159"/>
                </a:cubicBezTo>
                <a:lnTo>
                  <a:pt x="2158411" y="5726085"/>
                </a:lnTo>
                <a:cubicBezTo>
                  <a:pt x="2146912" y="5723289"/>
                  <a:pt x="2139138" y="5719089"/>
                  <a:pt x="2135092" y="5713490"/>
                </a:cubicBezTo>
                <a:cubicBezTo>
                  <a:pt x="2131046" y="5707890"/>
                  <a:pt x="2129382" y="5700032"/>
                  <a:pt x="2130102" y="5689914"/>
                </a:cubicBezTo>
                <a:cubicBezTo>
                  <a:pt x="2114009" y="5649193"/>
                  <a:pt x="2102074" y="5604322"/>
                  <a:pt x="2094291" y="5555300"/>
                </a:cubicBezTo>
                <a:cubicBezTo>
                  <a:pt x="2086510" y="5506281"/>
                  <a:pt x="2077015" y="5459945"/>
                  <a:pt x="2065810" y="5416296"/>
                </a:cubicBezTo>
                <a:cubicBezTo>
                  <a:pt x="2057144" y="5412218"/>
                  <a:pt x="2053726" y="5407900"/>
                  <a:pt x="2055561" y="5403343"/>
                </a:cubicBezTo>
                <a:cubicBezTo>
                  <a:pt x="2057396" y="5398785"/>
                  <a:pt x="2060820" y="5392029"/>
                  <a:pt x="2065835" y="5383076"/>
                </a:cubicBezTo>
                <a:cubicBezTo>
                  <a:pt x="2063192" y="5377741"/>
                  <a:pt x="2060916" y="5373017"/>
                  <a:pt x="2059007" y="5368904"/>
                </a:cubicBezTo>
                <a:cubicBezTo>
                  <a:pt x="2057095" y="5364790"/>
                  <a:pt x="2053839" y="5363974"/>
                  <a:pt x="2049238" y="5366454"/>
                </a:cubicBezTo>
                <a:cubicBezTo>
                  <a:pt x="2047982" y="5356277"/>
                  <a:pt x="2047340" y="5343655"/>
                  <a:pt x="2047309" y="5328593"/>
                </a:cubicBezTo>
                <a:cubicBezTo>
                  <a:pt x="2047279" y="5313530"/>
                  <a:pt x="2043704" y="5304326"/>
                  <a:pt x="2036581" y="5300983"/>
                </a:cubicBezTo>
                <a:lnTo>
                  <a:pt x="2024824" y="5347872"/>
                </a:lnTo>
                <a:cubicBezTo>
                  <a:pt x="2022661" y="5355809"/>
                  <a:pt x="2022331" y="5362650"/>
                  <a:pt x="2023833" y="5368391"/>
                </a:cubicBezTo>
                <a:cubicBezTo>
                  <a:pt x="2025335" y="5374130"/>
                  <a:pt x="2029891" y="5378042"/>
                  <a:pt x="2037502" y="5380125"/>
                </a:cubicBezTo>
                <a:cubicBezTo>
                  <a:pt x="2035420" y="5388429"/>
                  <a:pt x="2033948" y="5398444"/>
                  <a:pt x="2033084" y="5410167"/>
                </a:cubicBezTo>
                <a:cubicBezTo>
                  <a:pt x="2032220" y="5421891"/>
                  <a:pt x="2032702" y="5432393"/>
                  <a:pt x="2034527" y="5441677"/>
                </a:cubicBezTo>
                <a:lnTo>
                  <a:pt x="2048127" y="5553071"/>
                </a:lnTo>
                <a:lnTo>
                  <a:pt x="2033442" y="5595073"/>
                </a:lnTo>
                <a:cubicBezTo>
                  <a:pt x="2031196" y="5603335"/>
                  <a:pt x="2030539" y="5611476"/>
                  <a:pt x="2031470" y="5619498"/>
                </a:cubicBezTo>
                <a:cubicBezTo>
                  <a:pt x="2032401" y="5627518"/>
                  <a:pt x="2036630" y="5632732"/>
                  <a:pt x="2044160" y="5635140"/>
                </a:cubicBezTo>
                <a:lnTo>
                  <a:pt x="2048033" y="5685948"/>
                </a:lnTo>
                <a:cubicBezTo>
                  <a:pt x="2060235" y="5700776"/>
                  <a:pt x="2063642" y="5717550"/>
                  <a:pt x="2058256" y="5736275"/>
                </a:cubicBezTo>
                <a:cubicBezTo>
                  <a:pt x="2052869" y="5754996"/>
                  <a:pt x="2056276" y="5771771"/>
                  <a:pt x="2068479" y="5786599"/>
                </a:cubicBezTo>
                <a:lnTo>
                  <a:pt x="2037147" y="5878419"/>
                </a:lnTo>
                <a:cubicBezTo>
                  <a:pt x="2016756" y="5872093"/>
                  <a:pt x="2005035" y="5866387"/>
                  <a:pt x="2001985" y="5861295"/>
                </a:cubicBezTo>
                <a:cubicBezTo>
                  <a:pt x="1998938" y="5856205"/>
                  <a:pt x="2000898" y="5845621"/>
                  <a:pt x="2007870" y="5829546"/>
                </a:cubicBezTo>
                <a:cubicBezTo>
                  <a:pt x="1990372" y="5821350"/>
                  <a:pt x="1984354" y="5810843"/>
                  <a:pt x="1989819" y="5798024"/>
                </a:cubicBezTo>
                <a:cubicBezTo>
                  <a:pt x="1995282" y="5785203"/>
                  <a:pt x="1991218" y="5775185"/>
                  <a:pt x="1977625" y="5767969"/>
                </a:cubicBezTo>
                <a:cubicBezTo>
                  <a:pt x="1978657" y="5750058"/>
                  <a:pt x="1975663" y="5723351"/>
                  <a:pt x="1968645" y="5687846"/>
                </a:cubicBezTo>
                <a:cubicBezTo>
                  <a:pt x="1961630" y="5652341"/>
                  <a:pt x="1953257" y="5630515"/>
                  <a:pt x="1943533" y="5622365"/>
                </a:cubicBezTo>
                <a:lnTo>
                  <a:pt x="1927006" y="5506086"/>
                </a:lnTo>
                <a:cubicBezTo>
                  <a:pt x="1909384" y="5499762"/>
                  <a:pt x="1896281" y="5489901"/>
                  <a:pt x="1887702" y="5476501"/>
                </a:cubicBezTo>
                <a:cubicBezTo>
                  <a:pt x="1879122" y="5463102"/>
                  <a:pt x="1878237" y="5445921"/>
                  <a:pt x="1885051" y="5424961"/>
                </a:cubicBezTo>
                <a:cubicBezTo>
                  <a:pt x="1877862" y="5401874"/>
                  <a:pt x="1872750" y="5376710"/>
                  <a:pt x="1869717" y="5349472"/>
                </a:cubicBezTo>
                <a:cubicBezTo>
                  <a:pt x="1866683" y="5322236"/>
                  <a:pt x="1867923" y="5296589"/>
                  <a:pt x="1873434" y="5272533"/>
                </a:cubicBezTo>
                <a:lnTo>
                  <a:pt x="1835351" y="5242217"/>
                </a:lnTo>
                <a:lnTo>
                  <a:pt x="1854923" y="5197287"/>
                </a:lnTo>
                <a:lnTo>
                  <a:pt x="1822720" y="5143525"/>
                </a:lnTo>
                <a:cubicBezTo>
                  <a:pt x="1823158" y="5129705"/>
                  <a:pt x="1821823" y="5117776"/>
                  <a:pt x="1818716" y="5107740"/>
                </a:cubicBezTo>
                <a:cubicBezTo>
                  <a:pt x="1815608" y="5097703"/>
                  <a:pt x="1816959" y="5087485"/>
                  <a:pt x="1822768" y="5077088"/>
                </a:cubicBezTo>
                <a:cubicBezTo>
                  <a:pt x="1821654" y="5070145"/>
                  <a:pt x="1817790" y="5062773"/>
                  <a:pt x="1811181" y="5054973"/>
                </a:cubicBezTo>
                <a:cubicBezTo>
                  <a:pt x="1804571" y="5047171"/>
                  <a:pt x="1798998" y="5042487"/>
                  <a:pt x="1794458" y="5040915"/>
                </a:cubicBezTo>
                <a:cubicBezTo>
                  <a:pt x="1788965" y="5037981"/>
                  <a:pt x="1784813" y="5037979"/>
                  <a:pt x="1782002" y="5040907"/>
                </a:cubicBezTo>
                <a:cubicBezTo>
                  <a:pt x="1779190" y="5043835"/>
                  <a:pt x="1778456" y="5046766"/>
                  <a:pt x="1779797" y="5049698"/>
                </a:cubicBezTo>
                <a:cubicBezTo>
                  <a:pt x="1798559" y="5058385"/>
                  <a:pt x="1804248" y="5071579"/>
                  <a:pt x="1796866" y="5089283"/>
                </a:cubicBezTo>
                <a:cubicBezTo>
                  <a:pt x="1789486" y="5106986"/>
                  <a:pt x="1782473" y="5121148"/>
                  <a:pt x="1775832" y="5131769"/>
                </a:cubicBezTo>
                <a:lnTo>
                  <a:pt x="1819745" y="5205078"/>
                </a:lnTo>
                <a:lnTo>
                  <a:pt x="1814858" y="5208006"/>
                </a:lnTo>
                <a:cubicBezTo>
                  <a:pt x="1815158" y="5214744"/>
                  <a:pt x="1816742" y="5221544"/>
                  <a:pt x="1819606" y="5228406"/>
                </a:cubicBezTo>
                <a:cubicBezTo>
                  <a:pt x="1822471" y="5235266"/>
                  <a:pt x="1827721" y="5239871"/>
                  <a:pt x="1835351" y="5242217"/>
                </a:cubicBezTo>
                <a:cubicBezTo>
                  <a:pt x="1829332" y="5263117"/>
                  <a:pt x="1826916" y="5283105"/>
                  <a:pt x="1828102" y="5302179"/>
                </a:cubicBezTo>
                <a:cubicBezTo>
                  <a:pt x="1829291" y="5321252"/>
                  <a:pt x="1826142" y="5340016"/>
                  <a:pt x="1818660" y="5358474"/>
                </a:cubicBezTo>
                <a:cubicBezTo>
                  <a:pt x="1844200" y="5364619"/>
                  <a:pt x="1855390" y="5373135"/>
                  <a:pt x="1852228" y="5384023"/>
                </a:cubicBezTo>
                <a:cubicBezTo>
                  <a:pt x="1849064" y="5394911"/>
                  <a:pt x="1842415" y="5412454"/>
                  <a:pt x="1832281" y="5436647"/>
                </a:cubicBezTo>
                <a:cubicBezTo>
                  <a:pt x="1829052" y="5456429"/>
                  <a:pt x="1834975" y="5485258"/>
                  <a:pt x="1850052" y="5523130"/>
                </a:cubicBezTo>
                <a:cubicBezTo>
                  <a:pt x="1865129" y="5561001"/>
                  <a:pt x="1870562" y="5591781"/>
                  <a:pt x="1866351" y="5615471"/>
                </a:cubicBezTo>
                <a:cubicBezTo>
                  <a:pt x="1862704" y="5620699"/>
                  <a:pt x="1858265" y="5623914"/>
                  <a:pt x="1853032" y="5625112"/>
                </a:cubicBezTo>
                <a:cubicBezTo>
                  <a:pt x="1847801" y="5626309"/>
                  <a:pt x="1843118" y="5626344"/>
                  <a:pt x="1838988" y="5625221"/>
                </a:cubicBezTo>
                <a:cubicBezTo>
                  <a:pt x="1819838" y="5618431"/>
                  <a:pt x="1808083" y="5603888"/>
                  <a:pt x="1803723" y="5581596"/>
                </a:cubicBezTo>
                <a:cubicBezTo>
                  <a:pt x="1799362" y="5559304"/>
                  <a:pt x="1800067" y="5540620"/>
                  <a:pt x="1805838" y="5525540"/>
                </a:cubicBezTo>
                <a:cubicBezTo>
                  <a:pt x="1798600" y="5487124"/>
                  <a:pt x="1790442" y="5451334"/>
                  <a:pt x="1781366" y="5418169"/>
                </a:cubicBezTo>
                <a:cubicBezTo>
                  <a:pt x="1772291" y="5385005"/>
                  <a:pt x="1764865" y="5350436"/>
                  <a:pt x="1759091" y="5314463"/>
                </a:cubicBezTo>
                <a:cubicBezTo>
                  <a:pt x="1751805" y="5312464"/>
                  <a:pt x="1748549" y="5308880"/>
                  <a:pt x="1749326" y="5303710"/>
                </a:cubicBezTo>
                <a:cubicBezTo>
                  <a:pt x="1750103" y="5298540"/>
                  <a:pt x="1751738" y="5292027"/>
                  <a:pt x="1754226" y="5284173"/>
                </a:cubicBezTo>
                <a:cubicBezTo>
                  <a:pt x="1755922" y="5276378"/>
                  <a:pt x="1754747" y="5270718"/>
                  <a:pt x="1750696" y="5267194"/>
                </a:cubicBezTo>
                <a:cubicBezTo>
                  <a:pt x="1746649" y="5263669"/>
                  <a:pt x="1741317" y="5262158"/>
                  <a:pt x="1734700" y="5262663"/>
                </a:cubicBezTo>
                <a:cubicBezTo>
                  <a:pt x="1737823" y="5250553"/>
                  <a:pt x="1739665" y="5238383"/>
                  <a:pt x="1740223" y="5226151"/>
                </a:cubicBezTo>
                <a:cubicBezTo>
                  <a:pt x="1740781" y="5213916"/>
                  <a:pt x="1738956" y="5203943"/>
                  <a:pt x="1734749" y="5196223"/>
                </a:cubicBezTo>
                <a:lnTo>
                  <a:pt x="1733805" y="5150303"/>
                </a:lnTo>
                <a:cubicBezTo>
                  <a:pt x="1720700" y="5144593"/>
                  <a:pt x="1712237" y="5136934"/>
                  <a:pt x="1708418" y="5127323"/>
                </a:cubicBezTo>
                <a:cubicBezTo>
                  <a:pt x="1704599" y="5117713"/>
                  <a:pt x="1704929" y="5108106"/>
                  <a:pt x="1709416" y="5098502"/>
                </a:cubicBezTo>
                <a:cubicBezTo>
                  <a:pt x="1693549" y="5109664"/>
                  <a:pt x="1672491" y="5123939"/>
                  <a:pt x="1646242" y="5141325"/>
                </a:cubicBezTo>
                <a:cubicBezTo>
                  <a:pt x="1619993" y="5158710"/>
                  <a:pt x="1595766" y="5164921"/>
                  <a:pt x="1573561" y="5159959"/>
                </a:cubicBezTo>
                <a:cubicBezTo>
                  <a:pt x="1560070" y="5154066"/>
                  <a:pt x="1550428" y="5146283"/>
                  <a:pt x="1544633" y="5136611"/>
                </a:cubicBezTo>
                <a:cubicBezTo>
                  <a:pt x="1538838" y="5126937"/>
                  <a:pt x="1538722" y="5118430"/>
                  <a:pt x="1544285" y="5111086"/>
                </a:cubicBezTo>
                <a:cubicBezTo>
                  <a:pt x="1543085" y="5107929"/>
                  <a:pt x="1542072" y="5103003"/>
                  <a:pt x="1541242" y="5096306"/>
                </a:cubicBezTo>
                <a:cubicBezTo>
                  <a:pt x="1540412" y="5089607"/>
                  <a:pt x="1538175" y="5085412"/>
                  <a:pt x="1534533" y="5083722"/>
                </a:cubicBezTo>
                <a:lnTo>
                  <a:pt x="1525727" y="5102278"/>
                </a:lnTo>
                <a:lnTo>
                  <a:pt x="1491467" y="5189212"/>
                </a:lnTo>
                <a:lnTo>
                  <a:pt x="1502187" y="5229278"/>
                </a:lnTo>
                <a:cubicBezTo>
                  <a:pt x="1510754" y="5233418"/>
                  <a:pt x="1514374" y="5237613"/>
                  <a:pt x="1513048" y="5241865"/>
                </a:cubicBezTo>
                <a:cubicBezTo>
                  <a:pt x="1511722" y="5246119"/>
                  <a:pt x="1509723" y="5252020"/>
                  <a:pt x="1507051" y="5259571"/>
                </a:cubicBezTo>
                <a:cubicBezTo>
                  <a:pt x="1507678" y="5265698"/>
                  <a:pt x="1509587" y="5269811"/>
                  <a:pt x="1512783" y="5271909"/>
                </a:cubicBezTo>
                <a:cubicBezTo>
                  <a:pt x="1515977" y="5274009"/>
                  <a:pt x="1519600" y="5275435"/>
                  <a:pt x="1523650" y="5276193"/>
                </a:cubicBezTo>
                <a:cubicBezTo>
                  <a:pt x="1518420" y="5299801"/>
                  <a:pt x="1515147" y="5323898"/>
                  <a:pt x="1513827" y="5348486"/>
                </a:cubicBezTo>
                <a:cubicBezTo>
                  <a:pt x="1512507" y="5373074"/>
                  <a:pt x="1509232" y="5397173"/>
                  <a:pt x="1504005" y="5420782"/>
                </a:cubicBezTo>
                <a:cubicBezTo>
                  <a:pt x="1512393" y="5446334"/>
                  <a:pt x="1515590" y="5472918"/>
                  <a:pt x="1513596" y="5500540"/>
                </a:cubicBezTo>
                <a:cubicBezTo>
                  <a:pt x="1511603" y="5528160"/>
                  <a:pt x="1503810" y="5553029"/>
                  <a:pt x="1490216" y="5575146"/>
                </a:cubicBezTo>
                <a:lnTo>
                  <a:pt x="1509744" y="5596654"/>
                </a:lnTo>
                <a:cubicBezTo>
                  <a:pt x="1516435" y="5602745"/>
                  <a:pt x="1519889" y="5610360"/>
                  <a:pt x="1520108" y="5619500"/>
                </a:cubicBezTo>
                <a:cubicBezTo>
                  <a:pt x="1520324" y="5628640"/>
                  <a:pt x="1518160" y="5637960"/>
                  <a:pt x="1513614" y="5647462"/>
                </a:cubicBezTo>
                <a:cubicBezTo>
                  <a:pt x="1516039" y="5673682"/>
                  <a:pt x="1508216" y="5682796"/>
                  <a:pt x="1490145" y="5674804"/>
                </a:cubicBezTo>
                <a:cubicBezTo>
                  <a:pt x="1474190" y="5671494"/>
                  <a:pt x="1462386" y="5666112"/>
                  <a:pt x="1454740" y="5658657"/>
                </a:cubicBezTo>
                <a:cubicBezTo>
                  <a:pt x="1447092" y="5651202"/>
                  <a:pt x="1445553" y="5638011"/>
                  <a:pt x="1450126" y="5619083"/>
                </a:cubicBezTo>
                <a:cubicBezTo>
                  <a:pt x="1454289" y="5604554"/>
                  <a:pt x="1456747" y="5582328"/>
                  <a:pt x="1457502" y="5552405"/>
                </a:cubicBezTo>
                <a:cubicBezTo>
                  <a:pt x="1458256" y="5522485"/>
                  <a:pt x="1449965" y="5501716"/>
                  <a:pt x="1432631" y="5490102"/>
                </a:cubicBezTo>
                <a:cubicBezTo>
                  <a:pt x="1429584" y="5481896"/>
                  <a:pt x="1426293" y="5471034"/>
                  <a:pt x="1422761" y="5457515"/>
                </a:cubicBezTo>
                <a:lnTo>
                  <a:pt x="1413012" y="5415735"/>
                </a:lnTo>
                <a:lnTo>
                  <a:pt x="1386709" y="5507167"/>
                </a:lnTo>
                <a:cubicBezTo>
                  <a:pt x="1377569" y="5524398"/>
                  <a:pt x="1371625" y="5541223"/>
                  <a:pt x="1368879" y="5557639"/>
                </a:cubicBezTo>
                <a:cubicBezTo>
                  <a:pt x="1366136" y="5574055"/>
                  <a:pt x="1358473" y="5589832"/>
                  <a:pt x="1345895" y="5604965"/>
                </a:cubicBezTo>
                <a:cubicBezTo>
                  <a:pt x="1347757" y="5613672"/>
                  <a:pt x="1347627" y="5623228"/>
                  <a:pt x="1345504" y="5633633"/>
                </a:cubicBezTo>
                <a:cubicBezTo>
                  <a:pt x="1343381" y="5644038"/>
                  <a:pt x="1340147" y="5652881"/>
                  <a:pt x="1335804" y="5660159"/>
                </a:cubicBezTo>
                <a:lnTo>
                  <a:pt x="1323033" y="5704280"/>
                </a:lnTo>
                <a:cubicBezTo>
                  <a:pt x="1318401" y="5711384"/>
                  <a:pt x="1311967" y="5717093"/>
                  <a:pt x="1303731" y="5721405"/>
                </a:cubicBezTo>
                <a:cubicBezTo>
                  <a:pt x="1295492" y="5725718"/>
                  <a:pt x="1288054" y="5727273"/>
                  <a:pt x="1281413" y="5726073"/>
                </a:cubicBezTo>
                <a:cubicBezTo>
                  <a:pt x="1275378" y="5713245"/>
                  <a:pt x="1277867" y="5681136"/>
                  <a:pt x="1288881" y="5629749"/>
                </a:cubicBezTo>
                <a:cubicBezTo>
                  <a:pt x="1299893" y="5578359"/>
                  <a:pt x="1310353" y="5542859"/>
                  <a:pt x="1320263" y="5523244"/>
                </a:cubicBezTo>
                <a:lnTo>
                  <a:pt x="1314724" y="5524584"/>
                </a:lnTo>
                <a:cubicBezTo>
                  <a:pt x="1304579" y="5518489"/>
                  <a:pt x="1298410" y="5512167"/>
                  <a:pt x="1296212" y="5505617"/>
                </a:cubicBezTo>
                <a:cubicBezTo>
                  <a:pt x="1294017" y="5499064"/>
                  <a:pt x="1294769" y="5491067"/>
                  <a:pt x="1298469" y="5481624"/>
                </a:cubicBezTo>
                <a:cubicBezTo>
                  <a:pt x="1295231" y="5437959"/>
                  <a:pt x="1297195" y="5391569"/>
                  <a:pt x="1304363" y="5342453"/>
                </a:cubicBezTo>
                <a:cubicBezTo>
                  <a:pt x="1311529" y="5293338"/>
                  <a:pt x="1316262" y="5246278"/>
                  <a:pt x="1318560" y="5201272"/>
                </a:cubicBezTo>
                <a:cubicBezTo>
                  <a:pt x="1311500" y="5194800"/>
                  <a:pt x="1309524" y="5189661"/>
                  <a:pt x="1312633" y="5185854"/>
                </a:cubicBezTo>
                <a:lnTo>
                  <a:pt x="1324466" y="5173686"/>
                </a:lnTo>
                <a:lnTo>
                  <a:pt x="1324451" y="5172835"/>
                </a:lnTo>
                <a:lnTo>
                  <a:pt x="1322604" y="5151825"/>
                </a:lnTo>
                <a:lnTo>
                  <a:pt x="1317578" y="5148757"/>
                </a:lnTo>
                <a:lnTo>
                  <a:pt x="1321121" y="5134963"/>
                </a:lnTo>
                <a:lnTo>
                  <a:pt x="1317575" y="5094636"/>
                </a:lnTo>
                <a:lnTo>
                  <a:pt x="1299804" y="5123750"/>
                </a:lnTo>
                <a:lnTo>
                  <a:pt x="1293546" y="5140859"/>
                </a:lnTo>
                <a:lnTo>
                  <a:pt x="1295434" y="5147336"/>
                </a:lnTo>
                <a:lnTo>
                  <a:pt x="1302304" y="5158314"/>
                </a:lnTo>
                <a:cubicBezTo>
                  <a:pt x="1297844" y="5165621"/>
                  <a:pt x="1293459" y="5174742"/>
                  <a:pt x="1289144" y="5185676"/>
                </a:cubicBezTo>
                <a:cubicBezTo>
                  <a:pt x="1284828" y="5196612"/>
                  <a:pt x="1282161" y="5206781"/>
                  <a:pt x="1281140" y="5216187"/>
                </a:cubicBezTo>
                <a:lnTo>
                  <a:pt x="1260957" y="5326579"/>
                </a:lnTo>
                <a:lnTo>
                  <a:pt x="1234432" y="5362304"/>
                </a:lnTo>
                <a:cubicBezTo>
                  <a:pt x="1229827" y="5369522"/>
                  <a:pt x="1226776" y="5377099"/>
                  <a:pt x="1225277" y="5385033"/>
                </a:cubicBezTo>
                <a:cubicBezTo>
                  <a:pt x="1223777" y="5392968"/>
                  <a:pt x="1226263" y="5399205"/>
                  <a:pt x="1232733" y="5403744"/>
                </a:cubicBezTo>
                <a:lnTo>
                  <a:pt x="1221302" y="5453403"/>
                </a:lnTo>
                <a:cubicBezTo>
                  <a:pt x="1228537" y="5471191"/>
                  <a:pt x="1226795" y="5488219"/>
                  <a:pt x="1216079" y="5504490"/>
                </a:cubicBezTo>
                <a:cubicBezTo>
                  <a:pt x="1205361" y="5520759"/>
                  <a:pt x="1203618" y="5537790"/>
                  <a:pt x="1210855" y="5555576"/>
                </a:cubicBezTo>
                <a:lnTo>
                  <a:pt x="1153606" y="5633902"/>
                </a:lnTo>
                <a:cubicBezTo>
                  <a:pt x="1136022" y="5621795"/>
                  <a:pt x="1126533" y="5612856"/>
                  <a:pt x="1125135" y="5607087"/>
                </a:cubicBezTo>
                <a:cubicBezTo>
                  <a:pt x="1123742" y="5601318"/>
                  <a:pt x="1128765" y="5591800"/>
                  <a:pt x="1140208" y="5578530"/>
                </a:cubicBezTo>
                <a:cubicBezTo>
                  <a:pt x="1125943" y="5565496"/>
                  <a:pt x="1123328" y="5553674"/>
                  <a:pt x="1132359" y="5543060"/>
                </a:cubicBezTo>
                <a:cubicBezTo>
                  <a:pt x="1141393" y="5532449"/>
                  <a:pt x="1140497" y="5521676"/>
                  <a:pt x="1129667" y="5510742"/>
                </a:cubicBezTo>
                <a:cubicBezTo>
                  <a:pt x="1135985" y="5493950"/>
                  <a:pt x="1141079" y="5467562"/>
                  <a:pt x="1144951" y="5431579"/>
                </a:cubicBezTo>
                <a:cubicBezTo>
                  <a:pt x="1148823" y="5395593"/>
                  <a:pt x="1147330" y="5372266"/>
                  <a:pt x="1140475" y="5361589"/>
                </a:cubicBezTo>
                <a:lnTo>
                  <a:pt x="1159317" y="5245661"/>
                </a:lnTo>
                <a:cubicBezTo>
                  <a:pt x="1144377" y="5234377"/>
                  <a:pt x="1134805" y="5221065"/>
                  <a:pt x="1130603" y="5205718"/>
                </a:cubicBezTo>
                <a:cubicBezTo>
                  <a:pt x="1126402" y="5190370"/>
                  <a:pt x="1130673" y="5173707"/>
                  <a:pt x="1143419" y="5155726"/>
                </a:cubicBezTo>
                <a:cubicBezTo>
                  <a:pt x="1143430" y="5131543"/>
                  <a:pt x="1146041" y="5106001"/>
                  <a:pt x="1151255" y="5079096"/>
                </a:cubicBezTo>
                <a:lnTo>
                  <a:pt x="1163904" y="5044509"/>
                </a:lnTo>
                <a:lnTo>
                  <a:pt x="1155586" y="5048399"/>
                </a:lnTo>
                <a:cubicBezTo>
                  <a:pt x="1147584" y="5053748"/>
                  <a:pt x="1140375" y="5056958"/>
                  <a:pt x="1133961" y="5058032"/>
                </a:cubicBezTo>
                <a:cubicBezTo>
                  <a:pt x="1129741" y="5055027"/>
                  <a:pt x="1126910" y="5050358"/>
                  <a:pt x="1125469" y="5044028"/>
                </a:cubicBezTo>
                <a:lnTo>
                  <a:pt x="1125330" y="5022109"/>
                </a:lnTo>
                <a:lnTo>
                  <a:pt x="1099834" y="5072486"/>
                </a:lnTo>
                <a:cubicBezTo>
                  <a:pt x="1122388" y="5085957"/>
                  <a:pt x="1130534" y="5097419"/>
                  <a:pt x="1124272" y="5106872"/>
                </a:cubicBezTo>
                <a:cubicBezTo>
                  <a:pt x="1118010" y="5116325"/>
                  <a:pt x="1106441" y="5131090"/>
                  <a:pt x="1089565" y="5151170"/>
                </a:cubicBezTo>
                <a:cubicBezTo>
                  <a:pt x="1080589" y="5169096"/>
                  <a:pt x="1077662" y="5198379"/>
                  <a:pt x="1080779" y="5239022"/>
                </a:cubicBezTo>
                <a:cubicBezTo>
                  <a:pt x="1083896" y="5279664"/>
                  <a:pt x="1079917" y="5310666"/>
                  <a:pt x="1068845" y="5332028"/>
                </a:cubicBezTo>
                <a:cubicBezTo>
                  <a:pt x="1063807" y="5335933"/>
                  <a:pt x="1058612" y="5337680"/>
                  <a:pt x="1053260" y="5337264"/>
                </a:cubicBezTo>
                <a:cubicBezTo>
                  <a:pt x="1047908" y="5336849"/>
                  <a:pt x="1043428" y="5335492"/>
                  <a:pt x="1039820" y="5333189"/>
                </a:cubicBezTo>
                <a:cubicBezTo>
                  <a:pt x="1023560" y="5321004"/>
                  <a:pt x="1016666" y="5303623"/>
                  <a:pt x="1019143" y="5281042"/>
                </a:cubicBezTo>
                <a:cubicBezTo>
                  <a:pt x="1021616" y="5258463"/>
                  <a:pt x="1027854" y="5240835"/>
                  <a:pt x="1037851" y="5228159"/>
                </a:cubicBezTo>
                <a:cubicBezTo>
                  <a:pt x="1042379" y="5189331"/>
                  <a:pt x="1045248" y="5152734"/>
                  <a:pt x="1046459" y="5118372"/>
                </a:cubicBezTo>
                <a:cubicBezTo>
                  <a:pt x="1047671" y="5084007"/>
                  <a:pt x="1050874" y="5048796"/>
                  <a:pt x="1056071" y="5012737"/>
                </a:cubicBezTo>
                <a:cubicBezTo>
                  <a:pt x="1049709" y="5008659"/>
                  <a:pt x="1047671" y="5004268"/>
                  <a:pt x="1049951" y="4999563"/>
                </a:cubicBezTo>
                <a:cubicBezTo>
                  <a:pt x="1052233" y="4994859"/>
                  <a:pt x="1055731" y="4989130"/>
                  <a:pt x="1060445" y="4982371"/>
                </a:cubicBezTo>
                <a:cubicBezTo>
                  <a:pt x="1064385" y="4975435"/>
                  <a:pt x="1064946" y="4969682"/>
                  <a:pt x="1062132" y="4965111"/>
                </a:cubicBezTo>
                <a:cubicBezTo>
                  <a:pt x="1059316" y="4960542"/>
                  <a:pt x="1054675" y="4957511"/>
                  <a:pt x="1048211" y="4956024"/>
                </a:cubicBezTo>
                <a:cubicBezTo>
                  <a:pt x="1054797" y="4945393"/>
                  <a:pt x="1060178" y="4934323"/>
                  <a:pt x="1064353" y="4922811"/>
                </a:cubicBezTo>
                <a:cubicBezTo>
                  <a:pt x="1068528" y="4911299"/>
                  <a:pt x="1069756" y="4901232"/>
                  <a:pt x="1068037" y="4892611"/>
                </a:cubicBezTo>
                <a:lnTo>
                  <a:pt x="1075876" y="4865528"/>
                </a:lnTo>
                <a:lnTo>
                  <a:pt x="1077482" y="4844649"/>
                </a:lnTo>
                <a:lnTo>
                  <a:pt x="1068352" y="4834103"/>
                </a:lnTo>
                <a:cubicBezTo>
                  <a:pt x="1065453" y="4829187"/>
                  <a:pt x="1063807" y="4824152"/>
                  <a:pt x="1063414" y="4818997"/>
                </a:cubicBezTo>
                <a:cubicBezTo>
                  <a:pt x="1062627" y="4808685"/>
                  <a:pt x="1065807" y="4799611"/>
                  <a:pt x="1072947" y="4791778"/>
                </a:cubicBezTo>
                <a:lnTo>
                  <a:pt x="1062742" y="4794945"/>
                </a:lnTo>
                <a:lnTo>
                  <a:pt x="1062825" y="4795156"/>
                </a:lnTo>
                <a:lnTo>
                  <a:pt x="1060974" y="4795495"/>
                </a:lnTo>
                <a:lnTo>
                  <a:pt x="1040831" y="4801747"/>
                </a:lnTo>
                <a:cubicBezTo>
                  <a:pt x="1028655" y="4805426"/>
                  <a:pt x="1015008" y="4809461"/>
                  <a:pt x="999889" y="4813851"/>
                </a:cubicBezTo>
                <a:cubicBezTo>
                  <a:pt x="969655" y="4822630"/>
                  <a:pt x="944677" y="4821347"/>
                  <a:pt x="924958" y="4809999"/>
                </a:cubicBezTo>
                <a:cubicBezTo>
                  <a:pt x="913831" y="4800357"/>
                  <a:pt x="906946" y="4790058"/>
                  <a:pt x="904292" y="4779098"/>
                </a:cubicBezTo>
                <a:cubicBezTo>
                  <a:pt x="901640" y="4768139"/>
                  <a:pt x="904063" y="4759983"/>
                  <a:pt x="911559" y="4754627"/>
                </a:cubicBezTo>
                <a:cubicBezTo>
                  <a:pt x="911355" y="4751257"/>
                  <a:pt x="911854" y="4746251"/>
                  <a:pt x="913055" y="4739612"/>
                </a:cubicBezTo>
                <a:cubicBezTo>
                  <a:pt x="914257" y="4732970"/>
                  <a:pt x="913372" y="4728300"/>
                  <a:pt x="910400" y="4725601"/>
                </a:cubicBezTo>
                <a:lnTo>
                  <a:pt x="896467" y="4740692"/>
                </a:lnTo>
                <a:lnTo>
                  <a:pt x="837879" y="4813484"/>
                </a:lnTo>
                <a:lnTo>
                  <a:pt x="836180" y="4854924"/>
                </a:lnTo>
                <a:cubicBezTo>
                  <a:pt x="843127" y="4861426"/>
                  <a:pt x="845334" y="4866508"/>
                  <a:pt x="842801" y="4870176"/>
                </a:cubicBezTo>
                <a:cubicBezTo>
                  <a:pt x="840271" y="4873840"/>
                  <a:pt x="836603" y="4878881"/>
                  <a:pt x="831805" y="4885292"/>
                </a:cubicBezTo>
                <a:cubicBezTo>
                  <a:pt x="830579" y="4891326"/>
                  <a:pt x="831179" y="4895822"/>
                  <a:pt x="833602" y="4898777"/>
                </a:cubicBezTo>
                <a:cubicBezTo>
                  <a:pt x="836028" y="4901733"/>
                  <a:pt x="839060" y="4904172"/>
                  <a:pt x="842701" y="4906101"/>
                </a:cubicBezTo>
                <a:cubicBezTo>
                  <a:pt x="830682" y="4927080"/>
                  <a:pt x="820381" y="4949112"/>
                  <a:pt x="811801" y="4972193"/>
                </a:cubicBezTo>
                <a:cubicBezTo>
                  <a:pt x="803219" y="4995271"/>
                  <a:pt x="792918" y="5017303"/>
                  <a:pt x="780900" y="5038283"/>
                </a:cubicBezTo>
                <a:cubicBezTo>
                  <a:pt x="781298" y="5065173"/>
                  <a:pt x="776436" y="5091505"/>
                  <a:pt x="766308" y="5117280"/>
                </a:cubicBezTo>
                <a:cubicBezTo>
                  <a:pt x="756183" y="5143054"/>
                  <a:pt x="741336" y="5164475"/>
                  <a:pt x="721777" y="5181542"/>
                </a:cubicBezTo>
                <a:lnTo>
                  <a:pt x="734010" y="5207888"/>
                </a:lnTo>
                <a:cubicBezTo>
                  <a:pt x="738588" y="5215694"/>
                  <a:pt x="739618" y="5223994"/>
                  <a:pt x="737104" y="5232784"/>
                </a:cubicBezTo>
                <a:cubicBezTo>
                  <a:pt x="734591" y="5241574"/>
                  <a:pt x="729749" y="5249827"/>
                  <a:pt x="722582" y="5257546"/>
                </a:cubicBezTo>
                <a:cubicBezTo>
                  <a:pt x="717087" y="5283297"/>
                  <a:pt x="706906" y="5289668"/>
                  <a:pt x="692036" y="5276659"/>
                </a:cubicBezTo>
                <a:cubicBezTo>
                  <a:pt x="677790" y="5268748"/>
                  <a:pt x="668124" y="5260098"/>
                  <a:pt x="663043" y="5250702"/>
                </a:cubicBezTo>
                <a:cubicBezTo>
                  <a:pt x="657961" y="5241308"/>
                  <a:pt x="660420" y="5228258"/>
                  <a:pt x="670421" y="5211550"/>
                </a:cubicBezTo>
                <a:cubicBezTo>
                  <a:pt x="678722" y="5198918"/>
                  <a:pt x="687687" y="5178431"/>
                  <a:pt x="697316" y="5150091"/>
                </a:cubicBezTo>
                <a:cubicBezTo>
                  <a:pt x="706945" y="5121752"/>
                  <a:pt x="705214" y="5099458"/>
                  <a:pt x="692122" y="5083210"/>
                </a:cubicBezTo>
                <a:cubicBezTo>
                  <a:pt x="691192" y="5065726"/>
                  <a:pt x="692497" y="5037813"/>
                  <a:pt x="696041" y="4999466"/>
                </a:cubicBezTo>
                <a:cubicBezTo>
                  <a:pt x="699585" y="4961120"/>
                  <a:pt x="707477" y="4930147"/>
                  <a:pt x="719718" y="4906549"/>
                </a:cubicBezTo>
                <a:cubicBezTo>
                  <a:pt x="709981" y="4900113"/>
                  <a:pt x="705768" y="4893803"/>
                  <a:pt x="707081" y="4887624"/>
                </a:cubicBezTo>
                <a:cubicBezTo>
                  <a:pt x="708394" y="4881445"/>
                  <a:pt x="711772" y="4876232"/>
                  <a:pt x="717219" y="4871984"/>
                </a:cubicBezTo>
                <a:cubicBezTo>
                  <a:pt x="723672" y="4859798"/>
                  <a:pt x="719002" y="4845542"/>
                  <a:pt x="703206" y="4829215"/>
                </a:cubicBezTo>
                <a:cubicBezTo>
                  <a:pt x="687411" y="4812888"/>
                  <a:pt x="676155" y="4801691"/>
                  <a:pt x="669435" y="4795624"/>
                </a:cubicBezTo>
                <a:cubicBezTo>
                  <a:pt x="677480" y="4774871"/>
                  <a:pt x="687937" y="4732287"/>
                  <a:pt x="700805" y="4667871"/>
                </a:cubicBezTo>
                <a:cubicBezTo>
                  <a:pt x="713672" y="4603459"/>
                  <a:pt x="714440" y="4563220"/>
                  <a:pt x="703103" y="4547156"/>
                </a:cubicBezTo>
                <a:lnTo>
                  <a:pt x="738024" y="4497675"/>
                </a:lnTo>
                <a:cubicBezTo>
                  <a:pt x="742481" y="4479258"/>
                  <a:pt x="746760" y="4461614"/>
                  <a:pt x="750860" y="4444748"/>
                </a:cubicBezTo>
                <a:cubicBezTo>
                  <a:pt x="754963" y="4427881"/>
                  <a:pt x="757858" y="4410572"/>
                  <a:pt x="759547" y="4392823"/>
                </a:cubicBezTo>
                <a:lnTo>
                  <a:pt x="749991" y="4377551"/>
                </a:lnTo>
                <a:cubicBezTo>
                  <a:pt x="733290" y="4385744"/>
                  <a:pt x="723934" y="4404615"/>
                  <a:pt x="721924" y="4434165"/>
                </a:cubicBezTo>
                <a:cubicBezTo>
                  <a:pt x="719916" y="4463713"/>
                  <a:pt x="709176" y="4482920"/>
                  <a:pt x="689704" y="4491784"/>
                </a:cubicBezTo>
                <a:cubicBezTo>
                  <a:pt x="679776" y="4495162"/>
                  <a:pt x="667750" y="4501980"/>
                  <a:pt x="653624" y="4512235"/>
                </a:cubicBezTo>
                <a:lnTo>
                  <a:pt x="696403" y="4519470"/>
                </a:lnTo>
                <a:lnTo>
                  <a:pt x="682472" y="4534563"/>
                </a:lnTo>
                <a:cubicBezTo>
                  <a:pt x="675510" y="4541621"/>
                  <a:pt x="668579" y="4544274"/>
                  <a:pt x="661685" y="4542524"/>
                </a:cubicBezTo>
                <a:cubicBezTo>
                  <a:pt x="654789" y="4540773"/>
                  <a:pt x="647904" y="4537553"/>
                  <a:pt x="641030" y="4532867"/>
                </a:cubicBezTo>
                <a:cubicBezTo>
                  <a:pt x="637215" y="4542338"/>
                  <a:pt x="633927" y="4550950"/>
                  <a:pt x="631161" y="4558700"/>
                </a:cubicBezTo>
                <a:cubicBezTo>
                  <a:pt x="628398" y="4566450"/>
                  <a:pt x="627877" y="4574394"/>
                  <a:pt x="629599" y="4582524"/>
                </a:cubicBezTo>
                <a:cubicBezTo>
                  <a:pt x="625859" y="4589780"/>
                  <a:pt x="624520" y="4599384"/>
                  <a:pt x="625579" y="4611340"/>
                </a:cubicBezTo>
                <a:cubicBezTo>
                  <a:pt x="626641" y="4623294"/>
                  <a:pt x="627356" y="4635331"/>
                  <a:pt x="627725" y="4647455"/>
                </a:cubicBezTo>
                <a:cubicBezTo>
                  <a:pt x="645481" y="4644136"/>
                  <a:pt x="662481" y="4649793"/>
                  <a:pt x="678721" y="4664423"/>
                </a:cubicBezTo>
                <a:cubicBezTo>
                  <a:pt x="663867" y="4679740"/>
                  <a:pt x="658657" y="4698586"/>
                  <a:pt x="663095" y="4720958"/>
                </a:cubicBezTo>
                <a:lnTo>
                  <a:pt x="605041" y="4723281"/>
                </a:lnTo>
                <a:cubicBezTo>
                  <a:pt x="610758" y="4713105"/>
                  <a:pt x="614056" y="4703514"/>
                  <a:pt x="614930" y="4694512"/>
                </a:cubicBezTo>
                <a:cubicBezTo>
                  <a:pt x="615806" y="4685509"/>
                  <a:pt x="617719" y="4676252"/>
                  <a:pt x="620669" y="4666746"/>
                </a:cubicBezTo>
                <a:lnTo>
                  <a:pt x="594501" y="4655493"/>
                </a:lnTo>
                <a:cubicBezTo>
                  <a:pt x="583425" y="4658173"/>
                  <a:pt x="576548" y="4653975"/>
                  <a:pt x="573868" y="4642901"/>
                </a:cubicBezTo>
                <a:cubicBezTo>
                  <a:pt x="571622" y="4631600"/>
                  <a:pt x="572230" y="4619973"/>
                  <a:pt x="575688" y="4608024"/>
                </a:cubicBezTo>
                <a:cubicBezTo>
                  <a:pt x="579148" y="4596074"/>
                  <a:pt x="582857" y="4585163"/>
                  <a:pt x="586817" y="4575291"/>
                </a:cubicBezTo>
                <a:cubicBezTo>
                  <a:pt x="577610" y="4575076"/>
                  <a:pt x="568386" y="4576332"/>
                  <a:pt x="559153" y="4579054"/>
                </a:cubicBezTo>
                <a:cubicBezTo>
                  <a:pt x="549921" y="4581775"/>
                  <a:pt x="542084" y="4582696"/>
                  <a:pt x="535642" y="4581811"/>
                </a:cubicBezTo>
                <a:cubicBezTo>
                  <a:pt x="529373" y="4573559"/>
                  <a:pt x="530392" y="4560611"/>
                  <a:pt x="538701" y="4542972"/>
                </a:cubicBezTo>
                <a:cubicBezTo>
                  <a:pt x="547010" y="4525331"/>
                  <a:pt x="554952" y="4510709"/>
                  <a:pt x="562523" y="4499107"/>
                </a:cubicBezTo>
                <a:cubicBezTo>
                  <a:pt x="559964" y="4487516"/>
                  <a:pt x="559816" y="4476804"/>
                  <a:pt x="562078" y="4466978"/>
                </a:cubicBezTo>
                <a:cubicBezTo>
                  <a:pt x="564341" y="4457148"/>
                  <a:pt x="568302" y="4451307"/>
                  <a:pt x="573957" y="4449451"/>
                </a:cubicBezTo>
                <a:lnTo>
                  <a:pt x="592265" y="4403990"/>
                </a:lnTo>
                <a:lnTo>
                  <a:pt x="580207" y="4354154"/>
                </a:lnTo>
                <a:lnTo>
                  <a:pt x="567614" y="4374785"/>
                </a:lnTo>
                <a:lnTo>
                  <a:pt x="556183" y="4424442"/>
                </a:lnTo>
                <a:cubicBezTo>
                  <a:pt x="554524" y="4430705"/>
                  <a:pt x="551836" y="4435751"/>
                  <a:pt x="548124" y="4439582"/>
                </a:cubicBezTo>
                <a:cubicBezTo>
                  <a:pt x="544408" y="4443409"/>
                  <a:pt x="541053" y="4445689"/>
                  <a:pt x="538054" y="4446414"/>
                </a:cubicBezTo>
                <a:cubicBezTo>
                  <a:pt x="537761" y="4443186"/>
                  <a:pt x="538435" y="4437896"/>
                  <a:pt x="540074" y="4430537"/>
                </a:cubicBezTo>
                <a:cubicBezTo>
                  <a:pt x="541713" y="4423181"/>
                  <a:pt x="542050" y="4416504"/>
                  <a:pt x="541090" y="4410510"/>
                </a:cubicBezTo>
                <a:cubicBezTo>
                  <a:pt x="531001" y="4397077"/>
                  <a:pt x="533917" y="4376832"/>
                  <a:pt x="549841" y="4349777"/>
                </a:cubicBezTo>
                <a:cubicBezTo>
                  <a:pt x="565766" y="4322723"/>
                  <a:pt x="568682" y="4302478"/>
                  <a:pt x="558593" y="4289046"/>
                </a:cubicBezTo>
                <a:lnTo>
                  <a:pt x="571363" y="4244924"/>
                </a:lnTo>
                <a:cubicBezTo>
                  <a:pt x="569384" y="4232705"/>
                  <a:pt x="569504" y="4217045"/>
                  <a:pt x="571720" y="4197947"/>
                </a:cubicBezTo>
                <a:cubicBezTo>
                  <a:pt x="563303" y="4214636"/>
                  <a:pt x="555913" y="4232543"/>
                  <a:pt x="549550" y="4251669"/>
                </a:cubicBezTo>
                <a:cubicBezTo>
                  <a:pt x="543186" y="4270793"/>
                  <a:pt x="542003" y="4290128"/>
                  <a:pt x="546000" y="4309676"/>
                </a:cubicBezTo>
                <a:lnTo>
                  <a:pt x="497681" y="4303783"/>
                </a:lnTo>
                <a:lnTo>
                  <a:pt x="494019" y="4240192"/>
                </a:lnTo>
                <a:lnTo>
                  <a:pt x="467672" y="4252428"/>
                </a:lnTo>
                <a:lnTo>
                  <a:pt x="431948" y="4225903"/>
                </a:lnTo>
                <a:lnTo>
                  <a:pt x="439540" y="4136143"/>
                </a:lnTo>
                <a:lnTo>
                  <a:pt x="440467" y="4134014"/>
                </a:lnTo>
                <a:lnTo>
                  <a:pt x="427948" y="4146611"/>
                </a:lnTo>
                <a:cubicBezTo>
                  <a:pt x="415659" y="4153987"/>
                  <a:pt x="404874" y="4164371"/>
                  <a:pt x="395594" y="4177756"/>
                </a:cubicBezTo>
                <a:cubicBezTo>
                  <a:pt x="385247" y="4178533"/>
                  <a:pt x="376101" y="4182130"/>
                  <a:pt x="368154" y="4188545"/>
                </a:cubicBezTo>
                <a:cubicBezTo>
                  <a:pt x="360210" y="4194958"/>
                  <a:pt x="353970" y="4201996"/>
                  <a:pt x="349434" y="4209655"/>
                </a:cubicBezTo>
                <a:lnTo>
                  <a:pt x="267335" y="4212951"/>
                </a:lnTo>
                <a:lnTo>
                  <a:pt x="231972" y="4238091"/>
                </a:lnTo>
                <a:lnTo>
                  <a:pt x="154736" y="4244355"/>
                </a:lnTo>
                <a:cubicBezTo>
                  <a:pt x="116667" y="4225851"/>
                  <a:pt x="75841" y="4224854"/>
                  <a:pt x="32259" y="4241364"/>
                </a:cubicBezTo>
                <a:lnTo>
                  <a:pt x="1" y="4252605"/>
                </a:lnTo>
                <a:lnTo>
                  <a:pt x="1" y="3106563"/>
                </a:lnTo>
                <a:lnTo>
                  <a:pt x="21885" y="3062079"/>
                </a:lnTo>
                <a:lnTo>
                  <a:pt x="7295" y="3053177"/>
                </a:lnTo>
                <a:lnTo>
                  <a:pt x="0" y="3052768"/>
                </a:lnTo>
                <a:lnTo>
                  <a:pt x="0" y="3003696"/>
                </a:lnTo>
                <a:lnTo>
                  <a:pt x="4451" y="3002639"/>
                </a:lnTo>
                <a:cubicBezTo>
                  <a:pt x="9639" y="3003024"/>
                  <a:pt x="15258" y="3004923"/>
                  <a:pt x="21309" y="3008337"/>
                </a:cubicBezTo>
                <a:cubicBezTo>
                  <a:pt x="28661" y="3013379"/>
                  <a:pt x="35842" y="3016648"/>
                  <a:pt x="42853" y="3018145"/>
                </a:cubicBezTo>
                <a:cubicBezTo>
                  <a:pt x="49865" y="3019643"/>
                  <a:pt x="56367" y="3015824"/>
                  <a:pt x="62359" y="3006689"/>
                </a:cubicBezTo>
                <a:cubicBezTo>
                  <a:pt x="67151" y="2997239"/>
                  <a:pt x="72732" y="2980345"/>
                  <a:pt x="79102" y="2956004"/>
                </a:cubicBezTo>
                <a:cubicBezTo>
                  <a:pt x="85472" y="2931666"/>
                  <a:pt x="90579" y="2912816"/>
                  <a:pt x="94425" y="2899451"/>
                </a:cubicBezTo>
                <a:cubicBezTo>
                  <a:pt x="82553" y="2891788"/>
                  <a:pt x="72728" y="2888295"/>
                  <a:pt x="64946" y="2888970"/>
                </a:cubicBezTo>
                <a:cubicBezTo>
                  <a:pt x="57167" y="2889644"/>
                  <a:pt x="49711" y="2895940"/>
                  <a:pt x="42577" y="2907856"/>
                </a:cubicBezTo>
                <a:cubicBezTo>
                  <a:pt x="39228" y="2909358"/>
                  <a:pt x="33849" y="2912646"/>
                  <a:pt x="26443" y="2917721"/>
                </a:cubicBezTo>
                <a:lnTo>
                  <a:pt x="0" y="2936949"/>
                </a:lnTo>
                <a:lnTo>
                  <a:pt x="1" y="2815797"/>
                </a:lnTo>
                <a:lnTo>
                  <a:pt x="24692" y="2816855"/>
                </a:lnTo>
                <a:cubicBezTo>
                  <a:pt x="29289" y="2809092"/>
                  <a:pt x="35406" y="2802260"/>
                  <a:pt x="43043" y="2796352"/>
                </a:cubicBezTo>
                <a:cubicBezTo>
                  <a:pt x="50679" y="2790445"/>
                  <a:pt x="58961" y="2788266"/>
                  <a:pt x="67885" y="2789819"/>
                </a:cubicBezTo>
                <a:cubicBezTo>
                  <a:pt x="77690" y="2796082"/>
                  <a:pt x="86784" y="2799406"/>
                  <a:pt x="95169" y="2799793"/>
                </a:cubicBezTo>
                <a:lnTo>
                  <a:pt x="112143" y="2789169"/>
                </a:lnTo>
                <a:lnTo>
                  <a:pt x="87143" y="2783578"/>
                </a:lnTo>
                <a:cubicBezTo>
                  <a:pt x="68856" y="2775768"/>
                  <a:pt x="49855" y="2768670"/>
                  <a:pt x="30144" y="2762288"/>
                </a:cubicBezTo>
                <a:lnTo>
                  <a:pt x="0" y="2734369"/>
                </a:lnTo>
                <a:lnTo>
                  <a:pt x="1" y="2037215"/>
                </a:lnTo>
                <a:lnTo>
                  <a:pt x="9266" y="2033083"/>
                </a:lnTo>
                <a:cubicBezTo>
                  <a:pt x="15667" y="2026429"/>
                  <a:pt x="24207" y="2022620"/>
                  <a:pt x="34888" y="2021656"/>
                </a:cubicBezTo>
                <a:cubicBezTo>
                  <a:pt x="32738" y="2010681"/>
                  <a:pt x="27386" y="2002646"/>
                  <a:pt x="18835" y="1997553"/>
                </a:cubicBezTo>
                <a:lnTo>
                  <a:pt x="1" y="1994106"/>
                </a:lnTo>
                <a:lnTo>
                  <a:pt x="1" y="757133"/>
                </a:lnTo>
                <a:lnTo>
                  <a:pt x="11016" y="746329"/>
                </a:lnTo>
                <a:cubicBezTo>
                  <a:pt x="15170" y="750564"/>
                  <a:pt x="19845" y="753295"/>
                  <a:pt x="25037" y="754520"/>
                </a:cubicBezTo>
                <a:cubicBezTo>
                  <a:pt x="30228" y="755744"/>
                  <a:pt x="34941" y="754447"/>
                  <a:pt x="39174" y="750627"/>
                </a:cubicBezTo>
                <a:cubicBezTo>
                  <a:pt x="43581" y="746305"/>
                  <a:pt x="46989" y="740967"/>
                  <a:pt x="49398" y="734610"/>
                </a:cubicBezTo>
                <a:cubicBezTo>
                  <a:pt x="51810" y="728254"/>
                  <a:pt x="51190" y="722877"/>
                  <a:pt x="47539" y="718477"/>
                </a:cubicBezTo>
                <a:cubicBezTo>
                  <a:pt x="45290" y="716860"/>
                  <a:pt x="42771" y="717005"/>
                  <a:pt x="39983" y="718909"/>
                </a:cubicBezTo>
                <a:cubicBezTo>
                  <a:pt x="37195" y="720812"/>
                  <a:pt x="35673" y="721972"/>
                  <a:pt x="35416" y="722389"/>
                </a:cubicBezTo>
                <a:lnTo>
                  <a:pt x="1" y="732142"/>
                </a:lnTo>
                <a:lnTo>
                  <a:pt x="0" y="684135"/>
                </a:lnTo>
                <a:lnTo>
                  <a:pt x="23037" y="677729"/>
                </a:lnTo>
                <a:lnTo>
                  <a:pt x="0" y="6564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2" y="0"/>
            <a:ext cx="6894956" cy="6198691"/>
          </a:xfrm>
          <a:custGeom>
            <a:avLst/>
            <a:gdLst>
              <a:gd name="connsiteX0" fmla="*/ 2450579 w 6894956"/>
              <a:gd name="connsiteY0" fmla="*/ 5386094 h 6198690"/>
              <a:gd name="connsiteX1" fmla="*/ 2417373 w 6894956"/>
              <a:gd name="connsiteY1" fmla="*/ 5425205 h 6198690"/>
              <a:gd name="connsiteX2" fmla="*/ 2436772 w 6894956"/>
              <a:gd name="connsiteY2" fmla="*/ 5461061 h 6198690"/>
              <a:gd name="connsiteX3" fmla="*/ 2436429 w 6894956"/>
              <a:gd name="connsiteY3" fmla="*/ 5444644 h 6198690"/>
              <a:gd name="connsiteX4" fmla="*/ 2456064 w 6894956"/>
              <a:gd name="connsiteY4" fmla="*/ 5408556 h 6198690"/>
              <a:gd name="connsiteX5" fmla="*/ 2373995 w 6894956"/>
              <a:gd name="connsiteY5" fmla="*/ 5345033 h 6198690"/>
              <a:gd name="connsiteX6" fmla="*/ 2351243 w 6894956"/>
              <a:gd name="connsiteY6" fmla="*/ 5350867 h 6198690"/>
              <a:gd name="connsiteX7" fmla="*/ 2359458 w 6894956"/>
              <a:gd name="connsiteY7" fmla="*/ 5358567 h 6198690"/>
              <a:gd name="connsiteX8" fmla="*/ 2369396 w 6894956"/>
              <a:gd name="connsiteY8" fmla="*/ 5360477 h 6198690"/>
              <a:gd name="connsiteX9" fmla="*/ 2373995 w 6894956"/>
              <a:gd name="connsiteY9" fmla="*/ 5345033 h 6198690"/>
              <a:gd name="connsiteX10" fmla="*/ 2362903 w 6894956"/>
              <a:gd name="connsiteY10" fmla="*/ 5297596 h 6198690"/>
              <a:gd name="connsiteX11" fmla="*/ 2349596 w 6894956"/>
              <a:gd name="connsiteY11" fmla="*/ 5299936 h 6198690"/>
              <a:gd name="connsiteX12" fmla="*/ 2355933 w 6894956"/>
              <a:gd name="connsiteY12" fmla="*/ 5308654 h 6198690"/>
              <a:gd name="connsiteX13" fmla="*/ 2367751 w 6894956"/>
              <a:gd name="connsiteY13" fmla="*/ 5309547 h 6198690"/>
              <a:gd name="connsiteX14" fmla="*/ 2372762 w 6894956"/>
              <a:gd name="connsiteY14" fmla="*/ 5306836 h 6198690"/>
              <a:gd name="connsiteX15" fmla="*/ 2362903 w 6894956"/>
              <a:gd name="connsiteY15" fmla="*/ 5297596 h 6198690"/>
              <a:gd name="connsiteX16" fmla="*/ 2612050 w 6894956"/>
              <a:gd name="connsiteY16" fmla="*/ 5294161 h 6198690"/>
              <a:gd name="connsiteX17" fmla="*/ 2610227 w 6894956"/>
              <a:gd name="connsiteY17" fmla="*/ 5346730 h 6198690"/>
              <a:gd name="connsiteX18" fmla="*/ 2634108 w 6894956"/>
              <a:gd name="connsiteY18" fmla="*/ 5392102 h 6198690"/>
              <a:gd name="connsiteX19" fmla="*/ 2648690 w 6894956"/>
              <a:gd name="connsiteY19" fmla="*/ 5390259 h 6198690"/>
              <a:gd name="connsiteX20" fmla="*/ 2644500 w 6894956"/>
              <a:gd name="connsiteY20" fmla="*/ 5354138 h 6198690"/>
              <a:gd name="connsiteX21" fmla="*/ 2624458 w 6894956"/>
              <a:gd name="connsiteY21" fmla="*/ 5364981 h 6198690"/>
              <a:gd name="connsiteX22" fmla="*/ 2630946 w 6894956"/>
              <a:gd name="connsiteY22" fmla="*/ 5329084 h 6198690"/>
              <a:gd name="connsiteX23" fmla="*/ 2698053 w 6894956"/>
              <a:gd name="connsiteY23" fmla="*/ 5281189 h 6198690"/>
              <a:gd name="connsiteX24" fmla="*/ 2736795 w 6894956"/>
              <a:gd name="connsiteY24" fmla="*/ 5305864 h 6198690"/>
              <a:gd name="connsiteX25" fmla="*/ 2731487 w 6894956"/>
              <a:gd name="connsiteY25" fmla="*/ 5295781 h 6198690"/>
              <a:gd name="connsiteX26" fmla="*/ 2718454 w 6894956"/>
              <a:gd name="connsiteY26" fmla="*/ 5281719 h 6198690"/>
              <a:gd name="connsiteX27" fmla="*/ 2698053 w 6894956"/>
              <a:gd name="connsiteY27" fmla="*/ 5281189 h 6198690"/>
              <a:gd name="connsiteX28" fmla="*/ 2531089 w 6894956"/>
              <a:gd name="connsiteY28" fmla="*/ 5278936 h 6198690"/>
              <a:gd name="connsiteX29" fmla="*/ 2501966 w 6894956"/>
              <a:gd name="connsiteY29" fmla="*/ 5287825 h 6198690"/>
              <a:gd name="connsiteX30" fmla="*/ 2500774 w 6894956"/>
              <a:gd name="connsiteY30" fmla="*/ 5352833 h 6198690"/>
              <a:gd name="connsiteX31" fmla="*/ 2499580 w 6894956"/>
              <a:gd name="connsiteY31" fmla="*/ 5417842 h 6198690"/>
              <a:gd name="connsiteX32" fmla="*/ 2520378 w 6894956"/>
              <a:gd name="connsiteY32" fmla="*/ 5452767 h 6198690"/>
              <a:gd name="connsiteX33" fmla="*/ 2516300 w 6894956"/>
              <a:gd name="connsiteY33" fmla="*/ 5486299 h 6198690"/>
              <a:gd name="connsiteX34" fmla="*/ 2511258 w 6894956"/>
              <a:gd name="connsiteY34" fmla="*/ 5488953 h 6198690"/>
              <a:gd name="connsiteX35" fmla="*/ 2539119 w 6894956"/>
              <a:gd name="connsiteY35" fmla="*/ 5511309 h 6198690"/>
              <a:gd name="connsiteX36" fmla="*/ 2578125 w 6894956"/>
              <a:gd name="connsiteY36" fmla="*/ 5518141 h 6198690"/>
              <a:gd name="connsiteX37" fmla="*/ 2565420 w 6894956"/>
              <a:gd name="connsiteY37" fmla="*/ 5489417 h 6198690"/>
              <a:gd name="connsiteX38" fmla="*/ 2564060 w 6894956"/>
              <a:gd name="connsiteY38" fmla="*/ 5454724 h 6198690"/>
              <a:gd name="connsiteX39" fmla="*/ 2543130 w 6894956"/>
              <a:gd name="connsiteY39" fmla="*/ 5413431 h 6198690"/>
              <a:gd name="connsiteX40" fmla="*/ 2547078 w 6894956"/>
              <a:gd name="connsiteY40" fmla="*/ 5373529 h 6198690"/>
              <a:gd name="connsiteX41" fmla="*/ 2550791 w 6894956"/>
              <a:gd name="connsiteY41" fmla="*/ 5307195 h 6198690"/>
              <a:gd name="connsiteX42" fmla="*/ 2558584 w 6894956"/>
              <a:gd name="connsiteY42" fmla="*/ 5299069 h 6198690"/>
              <a:gd name="connsiteX43" fmla="*/ 2560608 w 6894956"/>
              <a:gd name="connsiteY43" fmla="*/ 5289151 h 6198690"/>
              <a:gd name="connsiteX44" fmla="*/ 2531089 w 6894956"/>
              <a:gd name="connsiteY44" fmla="*/ 5278936 h 6198690"/>
              <a:gd name="connsiteX45" fmla="*/ 2603765 w 6894956"/>
              <a:gd name="connsiteY45" fmla="*/ 5081356 h 6198690"/>
              <a:gd name="connsiteX46" fmla="*/ 2600705 w 6894956"/>
              <a:gd name="connsiteY46" fmla="*/ 5088586 h 6198690"/>
              <a:gd name="connsiteX47" fmla="*/ 2602527 w 6894956"/>
              <a:gd name="connsiteY47" fmla="*/ 5099697 h 6198690"/>
              <a:gd name="connsiteX48" fmla="*/ 2591386 w 6894956"/>
              <a:gd name="connsiteY48" fmla="*/ 5176380 h 6198690"/>
              <a:gd name="connsiteX49" fmla="*/ 2602399 w 6894956"/>
              <a:gd name="connsiteY49" fmla="*/ 5215650 h 6198690"/>
              <a:gd name="connsiteX50" fmla="*/ 2613410 w 6894956"/>
              <a:gd name="connsiteY50" fmla="*/ 5254922 h 6198690"/>
              <a:gd name="connsiteX51" fmla="*/ 2613244 w 6894956"/>
              <a:gd name="connsiteY51" fmla="*/ 5259723 h 6198690"/>
              <a:gd name="connsiteX52" fmla="*/ 2625353 w 6894956"/>
              <a:gd name="connsiteY52" fmla="*/ 5234946 h 6198690"/>
              <a:gd name="connsiteX53" fmla="*/ 2600955 w 6894956"/>
              <a:gd name="connsiteY53" fmla="*/ 5189849 h 6198690"/>
              <a:gd name="connsiteX54" fmla="*/ 2614342 w 6894956"/>
              <a:gd name="connsiteY54" fmla="*/ 5130786 h 6198690"/>
              <a:gd name="connsiteX55" fmla="*/ 2607685 w 6894956"/>
              <a:gd name="connsiteY55" fmla="*/ 5082567 h 6198690"/>
              <a:gd name="connsiteX56" fmla="*/ 1132011 w 6894956"/>
              <a:gd name="connsiteY56" fmla="*/ 4866307 h 6198690"/>
              <a:gd name="connsiteX57" fmla="*/ 1134616 w 6894956"/>
              <a:gd name="connsiteY57" fmla="*/ 4877075 h 6198690"/>
              <a:gd name="connsiteX58" fmla="*/ 1135073 w 6894956"/>
              <a:gd name="connsiteY58" fmla="*/ 4871419 h 6198690"/>
              <a:gd name="connsiteX59" fmla="*/ 2507325 w 6894956"/>
              <a:gd name="connsiteY59" fmla="*/ 4830670 h 6198690"/>
              <a:gd name="connsiteX60" fmla="*/ 2507434 w 6894956"/>
              <a:gd name="connsiteY60" fmla="*/ 4831870 h 6198690"/>
              <a:gd name="connsiteX61" fmla="*/ 2516553 w 6894956"/>
              <a:gd name="connsiteY61" fmla="*/ 4887425 h 6198690"/>
              <a:gd name="connsiteX62" fmla="*/ 2526131 w 6894956"/>
              <a:gd name="connsiteY62" fmla="*/ 4890397 h 6198690"/>
              <a:gd name="connsiteX63" fmla="*/ 2531969 w 6894956"/>
              <a:gd name="connsiteY63" fmla="*/ 4869290 h 6198690"/>
              <a:gd name="connsiteX64" fmla="*/ 2523477 w 6894956"/>
              <a:gd name="connsiteY64" fmla="*/ 4843118 h 6198690"/>
              <a:gd name="connsiteX65" fmla="*/ 1809310 w 6894956"/>
              <a:gd name="connsiteY65" fmla="*/ 4766375 h 6198690"/>
              <a:gd name="connsiteX66" fmla="*/ 1778026 w 6894956"/>
              <a:gd name="connsiteY66" fmla="*/ 4791757 h 6198690"/>
              <a:gd name="connsiteX67" fmla="*/ 1773140 w 6894956"/>
              <a:gd name="connsiteY67" fmla="*/ 4794684 h 6198690"/>
              <a:gd name="connsiteX68" fmla="*/ 1807303 w 6894956"/>
              <a:gd name="connsiteY68" fmla="*/ 4840632 h 6198690"/>
              <a:gd name="connsiteX69" fmla="*/ 1783812 w 6894956"/>
              <a:gd name="connsiteY69" fmla="*/ 4901191 h 6198690"/>
              <a:gd name="connsiteX70" fmla="*/ 1792570 w 6894956"/>
              <a:gd name="connsiteY70" fmla="*/ 4949071 h 6198690"/>
              <a:gd name="connsiteX71" fmla="*/ 1815047 w 6894956"/>
              <a:gd name="connsiteY71" fmla="*/ 4942248 h 6198690"/>
              <a:gd name="connsiteX72" fmla="*/ 1839531 w 6894956"/>
              <a:gd name="connsiteY72" fmla="*/ 4861171 h 6198690"/>
              <a:gd name="connsiteX73" fmla="*/ 1827361 w 6894956"/>
              <a:gd name="connsiteY73" fmla="*/ 4802052 h 6198690"/>
              <a:gd name="connsiteX74" fmla="*/ 1809310 w 6894956"/>
              <a:gd name="connsiteY74" fmla="*/ 4766375 h 6198690"/>
              <a:gd name="connsiteX75" fmla="*/ 4822036 w 6894956"/>
              <a:gd name="connsiteY75" fmla="*/ 4700372 h 6198690"/>
              <a:gd name="connsiteX76" fmla="*/ 4825842 w 6894956"/>
              <a:gd name="connsiteY76" fmla="*/ 4708079 h 6198690"/>
              <a:gd name="connsiteX77" fmla="*/ 4824358 w 6894956"/>
              <a:gd name="connsiteY77" fmla="*/ 4734702 h 6198690"/>
              <a:gd name="connsiteX78" fmla="*/ 4824294 w 6894956"/>
              <a:gd name="connsiteY78" fmla="*/ 4735857 h 6198690"/>
              <a:gd name="connsiteX79" fmla="*/ 4843030 w 6894956"/>
              <a:gd name="connsiteY79" fmla="*/ 4745894 h 6198690"/>
              <a:gd name="connsiteX80" fmla="*/ 4858196 w 6894956"/>
              <a:gd name="connsiteY80" fmla="*/ 4772847 h 6198690"/>
              <a:gd name="connsiteX81" fmla="*/ 4869642 w 6894956"/>
              <a:gd name="connsiteY81" fmla="*/ 4812711 h 6198690"/>
              <a:gd name="connsiteX82" fmla="*/ 4886682 w 6894956"/>
              <a:gd name="connsiteY82" fmla="*/ 4772811 h 6198690"/>
              <a:gd name="connsiteX83" fmla="*/ 4898100 w 6894956"/>
              <a:gd name="connsiteY83" fmla="*/ 4789887 h 6198690"/>
              <a:gd name="connsiteX84" fmla="*/ 4900976 w 6894956"/>
              <a:gd name="connsiteY84" fmla="*/ 4811959 h 6198690"/>
              <a:gd name="connsiteX85" fmla="*/ 4886756 w 6894956"/>
              <a:gd name="connsiteY85" fmla="*/ 4829781 h 6198690"/>
              <a:gd name="connsiteX86" fmla="*/ 4909566 w 6894956"/>
              <a:gd name="connsiteY86" fmla="*/ 4845420 h 6198690"/>
              <a:gd name="connsiteX87" fmla="*/ 4932363 w 6894956"/>
              <a:gd name="connsiteY87" fmla="*/ 4852512 h 6198690"/>
              <a:gd name="connsiteX88" fmla="*/ 4934097 w 6894956"/>
              <a:gd name="connsiteY88" fmla="*/ 4853193 h 6198690"/>
              <a:gd name="connsiteX89" fmla="*/ 4931153 w 6894956"/>
              <a:gd name="connsiteY89" fmla="*/ 4832605 h 6198690"/>
              <a:gd name="connsiteX90" fmla="*/ 4927464 w 6894956"/>
              <a:gd name="connsiteY90" fmla="*/ 4771247 h 6198690"/>
              <a:gd name="connsiteX91" fmla="*/ 4915168 w 6894956"/>
              <a:gd name="connsiteY91" fmla="*/ 4772773 h 6198690"/>
              <a:gd name="connsiteX92" fmla="*/ 4875231 w 6894956"/>
              <a:gd name="connsiteY92" fmla="*/ 4727248 h 6198690"/>
              <a:gd name="connsiteX93" fmla="*/ 4826773 w 6894956"/>
              <a:gd name="connsiteY93" fmla="*/ 4702385 h 6198690"/>
              <a:gd name="connsiteX94" fmla="*/ 4111708 w 6894956"/>
              <a:gd name="connsiteY94" fmla="*/ 4642775 h 6198690"/>
              <a:gd name="connsiteX95" fmla="*/ 4080986 w 6894956"/>
              <a:gd name="connsiteY95" fmla="*/ 4642814 h 6198690"/>
              <a:gd name="connsiteX96" fmla="*/ 4073323 w 6894956"/>
              <a:gd name="connsiteY96" fmla="*/ 4655893 h 6198690"/>
              <a:gd name="connsiteX97" fmla="*/ 4072697 w 6894956"/>
              <a:gd name="connsiteY97" fmla="*/ 4662285 h 6198690"/>
              <a:gd name="connsiteX98" fmla="*/ 4088954 w 6894956"/>
              <a:gd name="connsiteY98" fmla="*/ 4671290 h 6198690"/>
              <a:gd name="connsiteX99" fmla="*/ 4140192 w 6894956"/>
              <a:gd name="connsiteY99" fmla="*/ 4642738 h 6198690"/>
              <a:gd name="connsiteX100" fmla="*/ 4128799 w 6894956"/>
              <a:gd name="connsiteY100" fmla="*/ 4642752 h 6198690"/>
              <a:gd name="connsiteX101" fmla="*/ 4151623 w 6894956"/>
              <a:gd name="connsiteY101" fmla="*/ 4671209 h 6198690"/>
              <a:gd name="connsiteX102" fmla="*/ 4168714 w 6894956"/>
              <a:gd name="connsiteY102" fmla="*/ 4671188 h 6198690"/>
              <a:gd name="connsiteX103" fmla="*/ 4177260 w 6894956"/>
              <a:gd name="connsiteY103" fmla="*/ 4670464 h 6198690"/>
              <a:gd name="connsiteX104" fmla="*/ 4185799 w 6894956"/>
              <a:gd name="connsiteY104" fmla="*/ 4665468 h 6198690"/>
              <a:gd name="connsiteX105" fmla="*/ 4168706 w 6894956"/>
              <a:gd name="connsiteY105" fmla="*/ 4665491 h 6198690"/>
              <a:gd name="connsiteX106" fmla="*/ 3758123 w 6894956"/>
              <a:gd name="connsiteY106" fmla="*/ 4534888 h 6198690"/>
              <a:gd name="connsiteX107" fmla="*/ 3758678 w 6894956"/>
              <a:gd name="connsiteY107" fmla="*/ 4556359 h 6198690"/>
              <a:gd name="connsiteX108" fmla="*/ 3759079 w 6894956"/>
              <a:gd name="connsiteY108" fmla="*/ 4557643 h 6198690"/>
              <a:gd name="connsiteX109" fmla="*/ 3759799 w 6894956"/>
              <a:gd name="connsiteY109" fmla="*/ 4556348 h 6198690"/>
              <a:gd name="connsiteX110" fmla="*/ 3758345 w 6894956"/>
              <a:gd name="connsiteY110" fmla="*/ 4534985 h 6198690"/>
              <a:gd name="connsiteX111" fmla="*/ 2803571 w 6894956"/>
              <a:gd name="connsiteY111" fmla="*/ 4438949 h 6198690"/>
              <a:gd name="connsiteX112" fmla="*/ 2778560 w 6894956"/>
              <a:gd name="connsiteY112" fmla="*/ 4473534 h 6198690"/>
              <a:gd name="connsiteX113" fmla="*/ 2779592 w 6894956"/>
              <a:gd name="connsiteY113" fmla="*/ 4495645 h 6198690"/>
              <a:gd name="connsiteX114" fmla="*/ 2785495 w 6894956"/>
              <a:gd name="connsiteY114" fmla="*/ 4511123 h 6198690"/>
              <a:gd name="connsiteX115" fmla="*/ 2796748 w 6894956"/>
              <a:gd name="connsiteY115" fmla="*/ 4514616 h 6198690"/>
              <a:gd name="connsiteX116" fmla="*/ 2815657 w 6894956"/>
              <a:gd name="connsiteY116" fmla="*/ 4489575 h 6198690"/>
              <a:gd name="connsiteX117" fmla="*/ 2814866 w 6894956"/>
              <a:gd name="connsiteY117" fmla="*/ 4483663 h 6198690"/>
              <a:gd name="connsiteX118" fmla="*/ 2813933 w 6894956"/>
              <a:gd name="connsiteY118" fmla="*/ 4483543 h 6198690"/>
              <a:gd name="connsiteX119" fmla="*/ 2799383 w 6894956"/>
              <a:gd name="connsiteY119" fmla="*/ 4467125 h 6198690"/>
              <a:gd name="connsiteX120" fmla="*/ 3239933 w 6894956"/>
              <a:gd name="connsiteY120" fmla="*/ 4402418 h 6198690"/>
              <a:gd name="connsiteX121" fmla="*/ 3240397 w 6894956"/>
              <a:gd name="connsiteY121" fmla="*/ 4403431 h 6198690"/>
              <a:gd name="connsiteX122" fmla="*/ 3226335 w 6894956"/>
              <a:gd name="connsiteY122" fmla="*/ 4462336 h 6198690"/>
              <a:gd name="connsiteX123" fmla="*/ 3236354 w 6894956"/>
              <a:gd name="connsiteY123" fmla="*/ 4545586 h 6198690"/>
              <a:gd name="connsiteX124" fmla="*/ 3234830 w 6894956"/>
              <a:gd name="connsiteY124" fmla="*/ 4625256 h 6198690"/>
              <a:gd name="connsiteX125" fmla="*/ 3273038 w 6894956"/>
              <a:gd name="connsiteY125" fmla="*/ 4624459 h 6198690"/>
              <a:gd name="connsiteX126" fmla="*/ 3289654 w 6894956"/>
              <a:gd name="connsiteY126" fmla="*/ 4596399 h 6198690"/>
              <a:gd name="connsiteX127" fmla="*/ 3279404 w 6894956"/>
              <a:gd name="connsiteY127" fmla="*/ 4563166 h 6198690"/>
              <a:gd name="connsiteX128" fmla="*/ 3280732 w 6894956"/>
              <a:gd name="connsiteY128" fmla="*/ 4504525 h 6198690"/>
              <a:gd name="connsiteX129" fmla="*/ 3293068 w 6894956"/>
              <a:gd name="connsiteY129" fmla="*/ 4454575 h 6198690"/>
              <a:gd name="connsiteX130" fmla="*/ 3293221 w 6894956"/>
              <a:gd name="connsiteY130" fmla="*/ 4450127 h 6198690"/>
              <a:gd name="connsiteX131" fmla="*/ 3285377 w 6894956"/>
              <a:gd name="connsiteY131" fmla="*/ 4450137 h 6198690"/>
              <a:gd name="connsiteX132" fmla="*/ 3245437 w 6894956"/>
              <a:gd name="connsiteY132" fmla="*/ 4404613 h 6198690"/>
              <a:gd name="connsiteX133" fmla="*/ 2444856 w 6894956"/>
              <a:gd name="connsiteY133" fmla="*/ 4375564 h 6198690"/>
              <a:gd name="connsiteX134" fmla="*/ 2447402 w 6894956"/>
              <a:gd name="connsiteY134" fmla="*/ 4390032 h 6198690"/>
              <a:gd name="connsiteX135" fmla="*/ 2447557 w 6894956"/>
              <a:gd name="connsiteY135" fmla="*/ 4389382 h 6198690"/>
              <a:gd name="connsiteX136" fmla="*/ 3106956 w 6894956"/>
              <a:gd name="connsiteY136" fmla="*/ 4325264 h 6198690"/>
              <a:gd name="connsiteX137" fmla="*/ 3107239 w 6894956"/>
              <a:gd name="connsiteY137" fmla="*/ 4328024 h 6198690"/>
              <a:gd name="connsiteX138" fmla="*/ 3110919 w 6894956"/>
              <a:gd name="connsiteY138" fmla="*/ 4326821 h 6198690"/>
              <a:gd name="connsiteX139" fmla="*/ 3045515 w 6894956"/>
              <a:gd name="connsiteY139" fmla="*/ 4298765 h 6198690"/>
              <a:gd name="connsiteX140" fmla="*/ 3049096 w 6894956"/>
              <a:gd name="connsiteY140" fmla="*/ 4306109 h 6198690"/>
              <a:gd name="connsiteX141" fmla="*/ 3026702 w 6894956"/>
              <a:gd name="connsiteY141" fmla="*/ 4323082 h 6198690"/>
              <a:gd name="connsiteX142" fmla="*/ 3012132 w 6894956"/>
              <a:gd name="connsiteY142" fmla="*/ 4345539 h 6198690"/>
              <a:gd name="connsiteX143" fmla="*/ 3046554 w 6894956"/>
              <a:gd name="connsiteY143" fmla="*/ 4385214 h 6198690"/>
              <a:gd name="connsiteX144" fmla="*/ 3040863 w 6894956"/>
              <a:gd name="connsiteY144" fmla="*/ 4337284 h 6198690"/>
              <a:gd name="connsiteX145" fmla="*/ 3047498 w 6894956"/>
              <a:gd name="connsiteY145" fmla="*/ 4314564 h 6198690"/>
              <a:gd name="connsiteX146" fmla="*/ 3057171 w 6894956"/>
              <a:gd name="connsiteY146" fmla="*/ 4304917 h 6198690"/>
              <a:gd name="connsiteX147" fmla="*/ 2784668 w 6894956"/>
              <a:gd name="connsiteY147" fmla="*/ 4248372 h 6198690"/>
              <a:gd name="connsiteX148" fmla="*/ 2781660 w 6894956"/>
              <a:gd name="connsiteY148" fmla="*/ 4263765 h 6198690"/>
              <a:gd name="connsiteX149" fmla="*/ 2788200 w 6894956"/>
              <a:gd name="connsiteY149" fmla="*/ 4278848 h 6198690"/>
              <a:gd name="connsiteX150" fmla="*/ 2796142 w 6894956"/>
              <a:gd name="connsiteY150" fmla="*/ 4317467 h 6198690"/>
              <a:gd name="connsiteX151" fmla="*/ 2782948 w 6894956"/>
              <a:gd name="connsiteY151" fmla="*/ 4352944 h 6198690"/>
              <a:gd name="connsiteX152" fmla="*/ 2794409 w 6894956"/>
              <a:gd name="connsiteY152" fmla="*/ 4392086 h 6198690"/>
              <a:gd name="connsiteX153" fmla="*/ 2805871 w 6894956"/>
              <a:gd name="connsiteY153" fmla="*/ 4431228 h 6198690"/>
              <a:gd name="connsiteX154" fmla="*/ 2814542 w 6894956"/>
              <a:gd name="connsiteY154" fmla="*/ 4354471 h 6198690"/>
              <a:gd name="connsiteX155" fmla="*/ 2813667 w 6894956"/>
              <a:gd name="connsiteY155" fmla="*/ 4278026 h 6198690"/>
              <a:gd name="connsiteX156" fmla="*/ 2800031 w 6894956"/>
              <a:gd name="connsiteY156" fmla="*/ 4260305 h 6198690"/>
              <a:gd name="connsiteX157" fmla="*/ 2784668 w 6894956"/>
              <a:gd name="connsiteY157" fmla="*/ 4248372 h 6198690"/>
              <a:gd name="connsiteX158" fmla="*/ 3192795 w 6894956"/>
              <a:gd name="connsiteY158" fmla="*/ 4222759 h 6198690"/>
              <a:gd name="connsiteX159" fmla="*/ 3197229 w 6894956"/>
              <a:gd name="connsiteY159" fmla="*/ 4261006 h 6198690"/>
              <a:gd name="connsiteX160" fmla="*/ 3206962 w 6894956"/>
              <a:gd name="connsiteY160" fmla="*/ 4266516 h 6198690"/>
              <a:gd name="connsiteX161" fmla="*/ 3207076 w 6894956"/>
              <a:gd name="connsiteY161" fmla="*/ 4285021 h 6198690"/>
              <a:gd name="connsiteX162" fmla="*/ 3223208 w 6894956"/>
              <a:gd name="connsiteY162" fmla="*/ 4285002 h 6198690"/>
              <a:gd name="connsiteX163" fmla="*/ 3233912 w 6894956"/>
              <a:gd name="connsiteY163" fmla="*/ 4302078 h 6198690"/>
              <a:gd name="connsiteX164" fmla="*/ 3314514 w 6894956"/>
              <a:gd name="connsiteY164" fmla="*/ 4332186 h 6198690"/>
              <a:gd name="connsiteX165" fmla="*/ 3312771 w 6894956"/>
              <a:gd name="connsiteY165" fmla="*/ 4302116 h 6198690"/>
              <a:gd name="connsiteX166" fmla="*/ 3312714 w 6894956"/>
              <a:gd name="connsiteY166" fmla="*/ 4292063 h 6198690"/>
              <a:gd name="connsiteX167" fmla="*/ 3282298 w 6894956"/>
              <a:gd name="connsiteY167" fmla="*/ 4273531 h 6198690"/>
              <a:gd name="connsiteX168" fmla="*/ 3205345 w 6894956"/>
              <a:gd name="connsiteY168" fmla="*/ 4239447 h 6198690"/>
              <a:gd name="connsiteX169" fmla="*/ 5005602 w 6894956"/>
              <a:gd name="connsiteY169" fmla="*/ 4214338 h 6198690"/>
              <a:gd name="connsiteX170" fmla="*/ 5011351 w 6894956"/>
              <a:gd name="connsiteY170" fmla="*/ 4254212 h 6198690"/>
              <a:gd name="connsiteX171" fmla="*/ 5011359 w 6894956"/>
              <a:gd name="connsiteY171" fmla="*/ 4259907 h 6198690"/>
              <a:gd name="connsiteX172" fmla="*/ 5068324 w 6894956"/>
              <a:gd name="connsiteY172" fmla="*/ 4254138 h 6198690"/>
              <a:gd name="connsiteX173" fmla="*/ 5108269 w 6894956"/>
              <a:gd name="connsiteY173" fmla="*/ 4305360 h 6198690"/>
              <a:gd name="connsiteX174" fmla="*/ 5153866 w 6894956"/>
              <a:gd name="connsiteY174" fmla="*/ 4322393 h 6198690"/>
              <a:gd name="connsiteX175" fmla="*/ 5159535 w 6894956"/>
              <a:gd name="connsiteY175" fmla="*/ 4299597 h 6198690"/>
              <a:gd name="connsiteX176" fmla="*/ 5102483 w 6894956"/>
              <a:gd name="connsiteY176" fmla="*/ 4237003 h 6198690"/>
              <a:gd name="connsiteX177" fmla="*/ 5045487 w 6894956"/>
              <a:gd name="connsiteY177" fmla="*/ 4217136 h 6198690"/>
              <a:gd name="connsiteX178" fmla="*/ 5005602 w 6894956"/>
              <a:gd name="connsiteY178" fmla="*/ 4214338 h 6198690"/>
              <a:gd name="connsiteX179" fmla="*/ 3119815 w 6894956"/>
              <a:gd name="connsiteY179" fmla="*/ 4182586 h 6198690"/>
              <a:gd name="connsiteX180" fmla="*/ 3111243 w 6894956"/>
              <a:gd name="connsiteY180" fmla="*/ 4182597 h 6198690"/>
              <a:gd name="connsiteX181" fmla="*/ 3106305 w 6894956"/>
              <a:gd name="connsiteY181" fmla="*/ 4220276 h 6198690"/>
              <a:gd name="connsiteX182" fmla="*/ 3125583 w 6894956"/>
              <a:gd name="connsiteY182" fmla="*/ 4237414 h 6198690"/>
              <a:gd name="connsiteX183" fmla="*/ 3158542 w 6894956"/>
              <a:gd name="connsiteY183" fmla="*/ 4255442 h 6198690"/>
              <a:gd name="connsiteX184" fmla="*/ 3174733 w 6894956"/>
              <a:gd name="connsiteY184" fmla="*/ 4259152 h 6198690"/>
              <a:gd name="connsiteX185" fmla="*/ 3154322 w 6894956"/>
              <a:gd name="connsiteY185" fmla="*/ 4249176 h 6198690"/>
              <a:gd name="connsiteX186" fmla="*/ 3145099 w 6894956"/>
              <a:gd name="connsiteY186" fmla="*/ 4196764 h 6198690"/>
              <a:gd name="connsiteX187" fmla="*/ 3143014 w 6894956"/>
              <a:gd name="connsiteY187" fmla="*/ 4195596 h 6198690"/>
              <a:gd name="connsiteX188" fmla="*/ 3131493 w 6894956"/>
              <a:gd name="connsiteY188" fmla="*/ 4193514 h 6198690"/>
              <a:gd name="connsiteX189" fmla="*/ 3121788 w 6894956"/>
              <a:gd name="connsiteY189" fmla="*/ 4189048 h 6198690"/>
              <a:gd name="connsiteX190" fmla="*/ 3123974 w 6894956"/>
              <a:gd name="connsiteY190" fmla="*/ 4184918 h 6198690"/>
              <a:gd name="connsiteX191" fmla="*/ 2419855 w 6894956"/>
              <a:gd name="connsiteY191" fmla="*/ 4160741 h 6198690"/>
              <a:gd name="connsiteX192" fmla="*/ 2432513 w 6894956"/>
              <a:gd name="connsiteY192" fmla="*/ 4315832 h 6198690"/>
              <a:gd name="connsiteX193" fmla="*/ 2441414 w 6894956"/>
              <a:gd name="connsiteY193" fmla="*/ 4321325 h 6198690"/>
              <a:gd name="connsiteX194" fmla="*/ 2465598 w 6894956"/>
              <a:gd name="connsiteY194" fmla="*/ 4276876 h 6198690"/>
              <a:gd name="connsiteX195" fmla="*/ 2467457 w 6894956"/>
              <a:gd name="connsiteY195" fmla="*/ 4243709 h 6198690"/>
              <a:gd name="connsiteX196" fmla="*/ 2474206 w 6894956"/>
              <a:gd name="connsiteY196" fmla="*/ 4239359 h 6198690"/>
              <a:gd name="connsiteX197" fmla="*/ 2468859 w 6894956"/>
              <a:gd name="connsiteY197" fmla="*/ 4203052 h 6198690"/>
              <a:gd name="connsiteX198" fmla="*/ 2471197 w 6894956"/>
              <a:gd name="connsiteY198" fmla="*/ 4171829 h 6198690"/>
              <a:gd name="connsiteX199" fmla="*/ 3025812 w 6894956"/>
              <a:gd name="connsiteY199" fmla="*/ 4148549 h 6198690"/>
              <a:gd name="connsiteX200" fmla="*/ 3025755 w 6894956"/>
              <a:gd name="connsiteY200" fmla="*/ 4150726 h 6198690"/>
              <a:gd name="connsiteX201" fmla="*/ 3014096 w 6894956"/>
              <a:gd name="connsiteY201" fmla="*/ 4169584 h 6198690"/>
              <a:gd name="connsiteX202" fmla="*/ 3033473 w 6894956"/>
              <a:gd name="connsiteY202" fmla="*/ 4187441 h 6198690"/>
              <a:gd name="connsiteX203" fmla="*/ 3035919 w 6894956"/>
              <a:gd name="connsiteY203" fmla="*/ 4189429 h 6198690"/>
              <a:gd name="connsiteX204" fmla="*/ 3045723 w 6894956"/>
              <a:gd name="connsiteY204" fmla="*/ 4159894 h 6198690"/>
              <a:gd name="connsiteX205" fmla="*/ 5791950 w 6894956"/>
              <a:gd name="connsiteY205" fmla="*/ 4026268 h 6198690"/>
              <a:gd name="connsiteX206" fmla="*/ 5785292 w 6894956"/>
              <a:gd name="connsiteY206" fmla="*/ 4048793 h 6198690"/>
              <a:gd name="connsiteX207" fmla="*/ 5796115 w 6894956"/>
              <a:gd name="connsiteY207" fmla="*/ 4045689 h 6198690"/>
              <a:gd name="connsiteX208" fmla="*/ 5802850 w 6894956"/>
              <a:gd name="connsiteY208" fmla="*/ 4038136 h 6198690"/>
              <a:gd name="connsiteX209" fmla="*/ 5791950 w 6894956"/>
              <a:gd name="connsiteY209" fmla="*/ 4026268 h 6198690"/>
              <a:gd name="connsiteX210" fmla="*/ 5758525 w 6894956"/>
              <a:gd name="connsiteY210" fmla="*/ 4007741 h 6198690"/>
              <a:gd name="connsiteX211" fmla="*/ 5740723 w 6894956"/>
              <a:gd name="connsiteY211" fmla="*/ 4024091 h 6198690"/>
              <a:gd name="connsiteX212" fmla="*/ 5751457 w 6894956"/>
              <a:gd name="connsiteY212" fmla="*/ 4023120 h 6198690"/>
              <a:gd name="connsiteX213" fmla="*/ 5758282 w 6894956"/>
              <a:gd name="connsiteY213" fmla="*/ 4013432 h 6198690"/>
              <a:gd name="connsiteX214" fmla="*/ 2419114 w 6894956"/>
              <a:gd name="connsiteY214" fmla="*/ 3939119 h 6198690"/>
              <a:gd name="connsiteX215" fmla="*/ 2411386 w 6894956"/>
              <a:gd name="connsiteY215" fmla="*/ 3977477 h 6198690"/>
              <a:gd name="connsiteX216" fmla="*/ 2419519 w 6894956"/>
              <a:gd name="connsiteY216" fmla="*/ 3992509 h 6198690"/>
              <a:gd name="connsiteX217" fmla="*/ 2429541 w 6894956"/>
              <a:gd name="connsiteY217" fmla="*/ 3987086 h 6198690"/>
              <a:gd name="connsiteX218" fmla="*/ 2448229 w 6894956"/>
              <a:gd name="connsiteY218" fmla="*/ 3973737 h 6198690"/>
              <a:gd name="connsiteX219" fmla="*/ 2443749 w 6894956"/>
              <a:gd name="connsiteY219" fmla="*/ 3953488 h 6198690"/>
              <a:gd name="connsiteX220" fmla="*/ 2427484 w 6894956"/>
              <a:gd name="connsiteY220" fmla="*/ 3939945 h 6198690"/>
              <a:gd name="connsiteX221" fmla="*/ 2432058 w 6894956"/>
              <a:gd name="connsiteY221" fmla="*/ 3828306 h 6198690"/>
              <a:gd name="connsiteX222" fmla="*/ 2432728 w 6894956"/>
              <a:gd name="connsiteY222" fmla="*/ 3849021 h 6198690"/>
              <a:gd name="connsiteX223" fmla="*/ 2432764 w 6894956"/>
              <a:gd name="connsiteY223" fmla="*/ 3849032 h 6198690"/>
              <a:gd name="connsiteX224" fmla="*/ 2434539 w 6894956"/>
              <a:gd name="connsiteY224" fmla="*/ 3829814 h 6198690"/>
              <a:gd name="connsiteX225" fmla="*/ 5303265 w 6894956"/>
              <a:gd name="connsiteY225" fmla="*/ 3583532 h 6198690"/>
              <a:gd name="connsiteX226" fmla="*/ 5256762 w 6894956"/>
              <a:gd name="connsiteY226" fmla="*/ 3604364 h 6198690"/>
              <a:gd name="connsiteX227" fmla="*/ 5285222 w 6894956"/>
              <a:gd name="connsiteY227" fmla="*/ 3605572 h 6198690"/>
              <a:gd name="connsiteX228" fmla="*/ 5300466 w 6894956"/>
              <a:gd name="connsiteY228" fmla="*/ 3599094 h 6198690"/>
              <a:gd name="connsiteX229" fmla="*/ 5303265 w 6894956"/>
              <a:gd name="connsiteY229" fmla="*/ 3583532 h 6198690"/>
              <a:gd name="connsiteX230" fmla="*/ 5208438 w 6894956"/>
              <a:gd name="connsiteY230" fmla="*/ 3533882 h 6198690"/>
              <a:gd name="connsiteX231" fmla="*/ 5196570 w 6894956"/>
              <a:gd name="connsiteY231" fmla="*/ 3544783 h 6198690"/>
              <a:gd name="connsiteX232" fmla="*/ 5199174 w 6894956"/>
              <a:gd name="connsiteY232" fmla="*/ 3550596 h 6198690"/>
              <a:gd name="connsiteX233" fmla="*/ 5201778 w 6894956"/>
              <a:gd name="connsiteY233" fmla="*/ 3556408 h 6198690"/>
              <a:gd name="connsiteX234" fmla="*/ 5215448 w 6894956"/>
              <a:gd name="connsiteY234" fmla="*/ 3553427 h 6198690"/>
              <a:gd name="connsiteX235" fmla="*/ 5225029 w 6894956"/>
              <a:gd name="connsiteY235" fmla="*/ 3545993 h 6198690"/>
              <a:gd name="connsiteX236" fmla="*/ 5219050 w 6894956"/>
              <a:gd name="connsiteY236" fmla="*/ 3535759 h 6198690"/>
              <a:gd name="connsiteX237" fmla="*/ 5208438 w 6894956"/>
              <a:gd name="connsiteY237" fmla="*/ 3533882 h 6198690"/>
              <a:gd name="connsiteX238" fmla="*/ 5694676 w 6894956"/>
              <a:gd name="connsiteY238" fmla="*/ 3497525 h 6198690"/>
              <a:gd name="connsiteX239" fmla="*/ 5682323 w 6894956"/>
              <a:gd name="connsiteY239" fmla="*/ 3519810 h 6198690"/>
              <a:gd name="connsiteX240" fmla="*/ 5693027 w 6894956"/>
              <a:gd name="connsiteY240" fmla="*/ 3519552 h 6198690"/>
              <a:gd name="connsiteX241" fmla="*/ 5699640 w 6894956"/>
              <a:gd name="connsiteY241" fmla="*/ 3514843 h 6198690"/>
              <a:gd name="connsiteX242" fmla="*/ 5047483 w 6894956"/>
              <a:gd name="connsiteY242" fmla="*/ 3430102 h 6198690"/>
              <a:gd name="connsiteX243" fmla="*/ 4994562 w 6894956"/>
              <a:gd name="connsiteY243" fmla="*/ 3467770 h 6198690"/>
              <a:gd name="connsiteX244" fmla="*/ 5061899 w 6894956"/>
              <a:gd name="connsiteY244" fmla="*/ 3493440 h 6198690"/>
              <a:gd name="connsiteX245" fmla="*/ 5062124 w 6894956"/>
              <a:gd name="connsiteY245" fmla="*/ 3504855 h 6198690"/>
              <a:gd name="connsiteX246" fmla="*/ 5066621 w 6894956"/>
              <a:gd name="connsiteY246" fmla="*/ 3516450 h 6198690"/>
              <a:gd name="connsiteX247" fmla="*/ 5086618 w 6894956"/>
              <a:gd name="connsiteY247" fmla="*/ 3498770 h 6198690"/>
              <a:gd name="connsiteX248" fmla="*/ 5102709 w 6894956"/>
              <a:gd name="connsiteY248" fmla="*/ 3472366 h 6198690"/>
              <a:gd name="connsiteX249" fmla="*/ 607813 w 6894956"/>
              <a:gd name="connsiteY249" fmla="*/ 3423172 h 6198690"/>
              <a:gd name="connsiteX250" fmla="*/ 575459 w 6894956"/>
              <a:gd name="connsiteY250" fmla="*/ 3442416 h 6198690"/>
              <a:gd name="connsiteX251" fmla="*/ 548514 w 6894956"/>
              <a:gd name="connsiteY251" fmla="*/ 3456841 h 6198690"/>
              <a:gd name="connsiteX252" fmla="*/ 568789 w 6894956"/>
              <a:gd name="connsiteY252" fmla="*/ 3489234 h 6198690"/>
              <a:gd name="connsiteX253" fmla="*/ 601402 w 6894956"/>
              <a:gd name="connsiteY253" fmla="*/ 3489111 h 6198690"/>
              <a:gd name="connsiteX254" fmla="*/ 610067 w 6894956"/>
              <a:gd name="connsiteY254" fmla="*/ 3479490 h 6198690"/>
              <a:gd name="connsiteX255" fmla="*/ 609136 w 6894956"/>
              <a:gd name="connsiteY255" fmla="*/ 3456207 h 6198690"/>
              <a:gd name="connsiteX256" fmla="*/ 4907311 w 6894956"/>
              <a:gd name="connsiteY256" fmla="*/ 3378447 h 6198690"/>
              <a:gd name="connsiteX257" fmla="*/ 4906901 w 6894956"/>
              <a:gd name="connsiteY257" fmla="*/ 3386923 h 6198690"/>
              <a:gd name="connsiteX258" fmla="*/ 4920572 w 6894956"/>
              <a:gd name="connsiteY258" fmla="*/ 3398656 h 6198690"/>
              <a:gd name="connsiteX259" fmla="*/ 4921703 w 6894956"/>
              <a:gd name="connsiteY259" fmla="*/ 3440082 h 6198690"/>
              <a:gd name="connsiteX260" fmla="*/ 4938367 w 6894956"/>
              <a:gd name="connsiteY260" fmla="*/ 3448276 h 6198690"/>
              <a:gd name="connsiteX261" fmla="*/ 4967522 w 6894956"/>
              <a:gd name="connsiteY261" fmla="*/ 3433120 h 6198690"/>
              <a:gd name="connsiteX262" fmla="*/ 4980145 w 6894956"/>
              <a:gd name="connsiteY262" fmla="*/ 3404434 h 6198690"/>
              <a:gd name="connsiteX263" fmla="*/ 4947864 w 6894956"/>
              <a:gd name="connsiteY263" fmla="*/ 3392548 h 6198690"/>
              <a:gd name="connsiteX264" fmla="*/ 5540380 w 6894956"/>
              <a:gd name="connsiteY264" fmla="*/ 3371221 h 6198690"/>
              <a:gd name="connsiteX265" fmla="*/ 5527270 w 6894956"/>
              <a:gd name="connsiteY265" fmla="*/ 3377791 h 6198690"/>
              <a:gd name="connsiteX266" fmla="*/ 5522336 w 6894956"/>
              <a:gd name="connsiteY266" fmla="*/ 3393262 h 6198690"/>
              <a:gd name="connsiteX267" fmla="*/ 5533069 w 6894956"/>
              <a:gd name="connsiteY267" fmla="*/ 3392293 h 6198690"/>
              <a:gd name="connsiteX268" fmla="*/ 5539897 w 6894956"/>
              <a:gd name="connsiteY268" fmla="*/ 3382604 h 6198690"/>
              <a:gd name="connsiteX269" fmla="*/ 5291499 w 6894956"/>
              <a:gd name="connsiteY269" fmla="*/ 3189575 h 6198690"/>
              <a:gd name="connsiteX270" fmla="*/ 5277935 w 6894956"/>
              <a:gd name="connsiteY270" fmla="*/ 3206818 h 6198690"/>
              <a:gd name="connsiteX271" fmla="*/ 5256379 w 6894956"/>
              <a:gd name="connsiteY271" fmla="*/ 3210890 h 6198690"/>
              <a:gd name="connsiteX272" fmla="*/ 5234337 w 6894956"/>
              <a:gd name="connsiteY272" fmla="*/ 3192847 h 6198690"/>
              <a:gd name="connsiteX273" fmla="*/ 5251203 w 6894956"/>
              <a:gd name="connsiteY273" fmla="*/ 3232054 h 6198690"/>
              <a:gd name="connsiteX274" fmla="*/ 5294771 w 6894956"/>
              <a:gd name="connsiteY274" fmla="*/ 3246736 h 6198690"/>
              <a:gd name="connsiteX275" fmla="*/ 5300464 w 6894956"/>
              <a:gd name="connsiteY275" fmla="*/ 3246978 h 6198690"/>
              <a:gd name="connsiteX276" fmla="*/ 5300570 w 6894956"/>
              <a:gd name="connsiteY276" fmla="*/ 3261239 h 6198690"/>
              <a:gd name="connsiteX277" fmla="*/ 5304945 w 6894956"/>
              <a:gd name="connsiteY277" fmla="*/ 3275681 h 6198690"/>
              <a:gd name="connsiteX278" fmla="*/ 5313769 w 6894956"/>
              <a:gd name="connsiteY278" fmla="*/ 3252533 h 6198690"/>
              <a:gd name="connsiteX279" fmla="*/ 5318506 w 6894956"/>
              <a:gd name="connsiteY279" fmla="*/ 3224936 h 6198690"/>
              <a:gd name="connsiteX280" fmla="*/ 708571 w 6894956"/>
              <a:gd name="connsiteY280" fmla="*/ 3126029 h 6198690"/>
              <a:gd name="connsiteX281" fmla="*/ 693095 w 6894956"/>
              <a:gd name="connsiteY281" fmla="*/ 3132684 h 6198690"/>
              <a:gd name="connsiteX282" fmla="*/ 696557 w 6894956"/>
              <a:gd name="connsiteY282" fmla="*/ 3157367 h 6198690"/>
              <a:gd name="connsiteX283" fmla="*/ 697043 w 6894956"/>
              <a:gd name="connsiteY283" fmla="*/ 3168933 h 6198690"/>
              <a:gd name="connsiteX284" fmla="*/ 706039 w 6894956"/>
              <a:gd name="connsiteY284" fmla="*/ 3165871 h 6198690"/>
              <a:gd name="connsiteX285" fmla="*/ 726343 w 6894956"/>
              <a:gd name="connsiteY285" fmla="*/ 3184431 h 6198690"/>
              <a:gd name="connsiteX286" fmla="*/ 730062 w 6894956"/>
              <a:gd name="connsiteY286" fmla="*/ 3180767 h 6198690"/>
              <a:gd name="connsiteX287" fmla="*/ 739370 w 6894956"/>
              <a:gd name="connsiteY287" fmla="*/ 3186449 h 6198690"/>
              <a:gd name="connsiteX288" fmla="*/ 732780 w 6894956"/>
              <a:gd name="connsiteY288" fmla="*/ 3146642 h 6198690"/>
              <a:gd name="connsiteX289" fmla="*/ 732360 w 6894956"/>
              <a:gd name="connsiteY289" fmla="*/ 3138704 h 6198690"/>
              <a:gd name="connsiteX290" fmla="*/ 731376 w 6894956"/>
              <a:gd name="connsiteY290" fmla="*/ 3137394 h 6198690"/>
              <a:gd name="connsiteX291" fmla="*/ 5101358 w 6894956"/>
              <a:gd name="connsiteY291" fmla="*/ 3101662 h 6198690"/>
              <a:gd name="connsiteX292" fmla="*/ 5079151 w 6894956"/>
              <a:gd name="connsiteY292" fmla="*/ 3104282 h 6198690"/>
              <a:gd name="connsiteX293" fmla="*/ 5061030 w 6894956"/>
              <a:gd name="connsiteY293" fmla="*/ 3111352 h 6198690"/>
              <a:gd name="connsiteX294" fmla="*/ 5072702 w 6894956"/>
              <a:gd name="connsiteY294" fmla="*/ 3121828 h 6198690"/>
              <a:gd name="connsiteX295" fmla="*/ 5089005 w 6894956"/>
              <a:gd name="connsiteY295" fmla="*/ 3123947 h 6198690"/>
              <a:gd name="connsiteX296" fmla="*/ 5126232 w 6894956"/>
              <a:gd name="connsiteY296" fmla="*/ 3136932 h 6198690"/>
              <a:gd name="connsiteX297" fmla="*/ 5149924 w 6894956"/>
              <a:gd name="connsiteY297" fmla="*/ 3166451 h 6198690"/>
              <a:gd name="connsiteX298" fmla="*/ 5189405 w 6894956"/>
              <a:gd name="connsiteY298" fmla="*/ 3176683 h 6198690"/>
              <a:gd name="connsiteX299" fmla="*/ 5228887 w 6894956"/>
              <a:gd name="connsiteY299" fmla="*/ 3186914 h 6198690"/>
              <a:gd name="connsiteX300" fmla="*/ 5167437 w 6894956"/>
              <a:gd name="connsiteY300" fmla="*/ 3140110 h 6198690"/>
              <a:gd name="connsiteX301" fmla="*/ 5101358 w 6894956"/>
              <a:gd name="connsiteY301" fmla="*/ 3101662 h 6198690"/>
              <a:gd name="connsiteX302" fmla="*/ 5718751 w 6894956"/>
              <a:gd name="connsiteY302" fmla="*/ 3065177 h 6198690"/>
              <a:gd name="connsiteX303" fmla="*/ 5764047 w 6894956"/>
              <a:gd name="connsiteY303" fmla="*/ 3072805 h 6198690"/>
              <a:gd name="connsiteX304" fmla="*/ 5783031 w 6894956"/>
              <a:gd name="connsiteY304" fmla="*/ 3095706 h 6198690"/>
              <a:gd name="connsiteX305" fmla="*/ 5801469 w 6894956"/>
              <a:gd name="connsiteY305" fmla="*/ 3131419 h 6198690"/>
              <a:gd name="connsiteX306" fmla="*/ 5739705 w 6894956"/>
              <a:gd name="connsiteY306" fmla="*/ 3108834 h 6198690"/>
              <a:gd name="connsiteX307" fmla="*/ 5677940 w 6894956"/>
              <a:gd name="connsiteY307" fmla="*/ 3086251 h 6198690"/>
              <a:gd name="connsiteX308" fmla="*/ 561906 w 6894956"/>
              <a:gd name="connsiteY308" fmla="*/ 3041979 h 6198690"/>
              <a:gd name="connsiteX309" fmla="*/ 564758 w 6894956"/>
              <a:gd name="connsiteY309" fmla="*/ 3113031 h 6198690"/>
              <a:gd name="connsiteX310" fmla="*/ 588106 w 6894956"/>
              <a:gd name="connsiteY310" fmla="*/ 3143128 h 6198690"/>
              <a:gd name="connsiteX311" fmla="*/ 597482 w 6894956"/>
              <a:gd name="connsiteY311" fmla="*/ 3179717 h 6198690"/>
              <a:gd name="connsiteX312" fmla="*/ 600146 w 6894956"/>
              <a:gd name="connsiteY312" fmla="*/ 3180488 h 6198690"/>
              <a:gd name="connsiteX313" fmla="*/ 613424 w 6894956"/>
              <a:gd name="connsiteY313" fmla="*/ 3127852 h 6198690"/>
              <a:gd name="connsiteX314" fmla="*/ 600313 w 6894956"/>
              <a:gd name="connsiteY314" fmla="*/ 3114775 h 6198690"/>
              <a:gd name="connsiteX315" fmla="*/ 577472 w 6894956"/>
              <a:gd name="connsiteY315" fmla="*/ 3074923 h 6198690"/>
              <a:gd name="connsiteX316" fmla="*/ 605958 w 6894956"/>
              <a:gd name="connsiteY316" fmla="*/ 3074887 h 6198690"/>
              <a:gd name="connsiteX317" fmla="*/ 600238 w 6894956"/>
              <a:gd name="connsiteY317" fmla="*/ 3057803 h 6198690"/>
              <a:gd name="connsiteX318" fmla="*/ 583851 w 6894956"/>
              <a:gd name="connsiteY318" fmla="*/ 3050880 h 6198690"/>
              <a:gd name="connsiteX319" fmla="*/ 822567 w 6894956"/>
              <a:gd name="connsiteY319" fmla="*/ 3031768 h 6198690"/>
              <a:gd name="connsiteX320" fmla="*/ 845719 w 6894956"/>
              <a:gd name="connsiteY320" fmla="*/ 3053139 h 6198690"/>
              <a:gd name="connsiteX321" fmla="*/ 844380 w 6894956"/>
              <a:gd name="connsiteY321" fmla="*/ 3047600 h 6198690"/>
              <a:gd name="connsiteX322" fmla="*/ 842547 w 6894956"/>
              <a:gd name="connsiteY322" fmla="*/ 3044028 h 6198690"/>
              <a:gd name="connsiteX323" fmla="*/ 725523 w 6894956"/>
              <a:gd name="connsiteY323" fmla="*/ 3017760 h 6198690"/>
              <a:gd name="connsiteX324" fmla="*/ 720313 w 6894956"/>
              <a:gd name="connsiteY324" fmla="*/ 3019723 h 6198690"/>
              <a:gd name="connsiteX325" fmla="*/ 722825 w 6894956"/>
              <a:gd name="connsiteY325" fmla="*/ 3041841 h 6198690"/>
              <a:gd name="connsiteX326" fmla="*/ 704785 w 6894956"/>
              <a:gd name="connsiteY326" fmla="*/ 3052067 h 6198690"/>
              <a:gd name="connsiteX327" fmla="*/ 701013 w 6894956"/>
              <a:gd name="connsiteY327" fmla="*/ 3068451 h 6198690"/>
              <a:gd name="connsiteX328" fmla="*/ 714173 w 6894956"/>
              <a:gd name="connsiteY328" fmla="*/ 3051960 h 6198690"/>
              <a:gd name="connsiteX329" fmla="*/ 727923 w 6894956"/>
              <a:gd name="connsiteY329" fmla="*/ 3054772 h 6198690"/>
              <a:gd name="connsiteX330" fmla="*/ 726995 w 6894956"/>
              <a:gd name="connsiteY330" fmla="*/ 3037208 h 6198690"/>
              <a:gd name="connsiteX331" fmla="*/ 733409 w 6894956"/>
              <a:gd name="connsiteY331" fmla="*/ 3022815 h 6198690"/>
              <a:gd name="connsiteX332" fmla="*/ 413283 w 6894956"/>
              <a:gd name="connsiteY332" fmla="*/ 3000962 h 6198690"/>
              <a:gd name="connsiteX333" fmla="*/ 418862 w 6894956"/>
              <a:gd name="connsiteY333" fmla="*/ 3024006 h 6198690"/>
              <a:gd name="connsiteX334" fmla="*/ 450056 w 6894956"/>
              <a:gd name="connsiteY334" fmla="*/ 3027398 h 6198690"/>
              <a:gd name="connsiteX335" fmla="*/ 467366 w 6894956"/>
              <a:gd name="connsiteY335" fmla="*/ 3013643 h 6198690"/>
              <a:gd name="connsiteX336" fmla="*/ 5356885 w 6894956"/>
              <a:gd name="connsiteY336" fmla="*/ 2992774 h 6198690"/>
              <a:gd name="connsiteX337" fmla="*/ 5350225 w 6894956"/>
              <a:gd name="connsiteY337" fmla="*/ 3015302 h 6198690"/>
              <a:gd name="connsiteX338" fmla="*/ 5363894 w 6894956"/>
              <a:gd name="connsiteY338" fmla="*/ 3012317 h 6198690"/>
              <a:gd name="connsiteX339" fmla="*/ 5373478 w 6894956"/>
              <a:gd name="connsiteY339" fmla="*/ 3004884 h 6198690"/>
              <a:gd name="connsiteX340" fmla="*/ 5367496 w 6894956"/>
              <a:gd name="connsiteY340" fmla="*/ 2994653 h 6198690"/>
              <a:gd name="connsiteX341" fmla="*/ 5356885 w 6894956"/>
              <a:gd name="connsiteY341" fmla="*/ 2992774 h 6198690"/>
              <a:gd name="connsiteX342" fmla="*/ 5167953 w 6894956"/>
              <a:gd name="connsiteY342" fmla="*/ 2876403 h 6198690"/>
              <a:gd name="connsiteX343" fmla="*/ 5195765 w 6894956"/>
              <a:gd name="connsiteY343" fmla="*/ 2909660 h 6198690"/>
              <a:gd name="connsiteX344" fmla="*/ 5246191 w 6894956"/>
              <a:gd name="connsiteY344" fmla="*/ 2913942 h 6198690"/>
              <a:gd name="connsiteX345" fmla="*/ 5249280 w 6894956"/>
              <a:gd name="connsiteY345" fmla="*/ 2941871 h 6198690"/>
              <a:gd name="connsiteX346" fmla="*/ 5261088 w 6894956"/>
              <a:gd name="connsiteY346" fmla="*/ 2965895 h 6198690"/>
              <a:gd name="connsiteX347" fmla="*/ 5312800 w 6894956"/>
              <a:gd name="connsiteY347" fmla="*/ 2956688 h 6198690"/>
              <a:gd name="connsiteX348" fmla="*/ 5268733 w 6894956"/>
              <a:gd name="connsiteY348" fmla="*/ 2936995 h 6198690"/>
              <a:gd name="connsiteX349" fmla="*/ 5246916 w 6894956"/>
              <a:gd name="connsiteY349" fmla="*/ 2896864 h 6198690"/>
              <a:gd name="connsiteX350" fmla="*/ 5207436 w 6894956"/>
              <a:gd name="connsiteY350" fmla="*/ 2886635 h 6198690"/>
              <a:gd name="connsiteX351" fmla="*/ 5167953 w 6894956"/>
              <a:gd name="connsiteY351" fmla="*/ 2876403 h 6198690"/>
              <a:gd name="connsiteX352" fmla="*/ 470396 w 6894956"/>
              <a:gd name="connsiteY352" fmla="*/ 2868903 h 6198690"/>
              <a:gd name="connsiteX353" fmla="*/ 466837 w 6894956"/>
              <a:gd name="connsiteY353" fmla="*/ 2879756 h 6198690"/>
              <a:gd name="connsiteX354" fmla="*/ 465886 w 6894956"/>
              <a:gd name="connsiteY354" fmla="*/ 2903066 h 6198690"/>
              <a:gd name="connsiteX355" fmla="*/ 514599 w 6894956"/>
              <a:gd name="connsiteY355" fmla="*/ 2915485 h 6198690"/>
              <a:gd name="connsiteX356" fmla="*/ 514634 w 6894956"/>
              <a:gd name="connsiteY356" fmla="*/ 2943970 h 6198690"/>
              <a:gd name="connsiteX357" fmla="*/ 511198 w 6894956"/>
              <a:gd name="connsiteY357" fmla="*/ 2988702 h 6198690"/>
              <a:gd name="connsiteX358" fmla="*/ 526595 w 6894956"/>
              <a:gd name="connsiteY358" fmla="*/ 2989635 h 6198690"/>
              <a:gd name="connsiteX359" fmla="*/ 546170 w 6894956"/>
              <a:gd name="connsiteY359" fmla="*/ 3001580 h 6198690"/>
              <a:gd name="connsiteX360" fmla="*/ 553163 w 6894956"/>
              <a:gd name="connsiteY360" fmla="*/ 3000893 h 6198690"/>
              <a:gd name="connsiteX361" fmla="*/ 577398 w 6894956"/>
              <a:gd name="connsiteY361" fmla="*/ 3017952 h 6198690"/>
              <a:gd name="connsiteX362" fmla="*/ 628643 w 6894956"/>
              <a:gd name="connsiteY362" fmla="*/ 2995098 h 6198690"/>
              <a:gd name="connsiteX363" fmla="*/ 641905 w 6894956"/>
              <a:gd name="connsiteY363" fmla="*/ 3002654 h 6198690"/>
              <a:gd name="connsiteX364" fmla="*/ 649541 w 6894956"/>
              <a:gd name="connsiteY364" fmla="*/ 2964159 h 6198690"/>
              <a:gd name="connsiteX365" fmla="*/ 633580 w 6894956"/>
              <a:gd name="connsiteY365" fmla="*/ 2958061 h 6198690"/>
              <a:gd name="connsiteX366" fmla="*/ 577295 w 6894956"/>
              <a:gd name="connsiteY366" fmla="*/ 2938194 h 6198690"/>
              <a:gd name="connsiteX367" fmla="*/ 506020 w 6894956"/>
              <a:gd name="connsiteY367" fmla="*/ 2890571 h 6198690"/>
              <a:gd name="connsiteX368" fmla="*/ 189598 w 6894956"/>
              <a:gd name="connsiteY368" fmla="*/ 2710807 h 6198690"/>
              <a:gd name="connsiteX369" fmla="*/ 138339 w 6894956"/>
              <a:gd name="connsiteY369" fmla="*/ 2722269 h 6198690"/>
              <a:gd name="connsiteX370" fmla="*/ 172769 w 6894956"/>
              <a:gd name="connsiteY370" fmla="*/ 2735879 h 6198690"/>
              <a:gd name="connsiteX371" fmla="*/ 177762 w 6894956"/>
              <a:gd name="connsiteY371" fmla="*/ 2730061 h 6198690"/>
              <a:gd name="connsiteX372" fmla="*/ 196294 w 6894956"/>
              <a:gd name="connsiteY372" fmla="*/ 2723046 h 6198690"/>
              <a:gd name="connsiteX373" fmla="*/ 6084714 w 6894956"/>
              <a:gd name="connsiteY373" fmla="*/ 2698097 h 6198690"/>
              <a:gd name="connsiteX374" fmla="*/ 6079902 w 6894956"/>
              <a:gd name="connsiteY374" fmla="*/ 2721089 h 6198690"/>
              <a:gd name="connsiteX375" fmla="*/ 6093283 w 6894956"/>
              <a:gd name="connsiteY375" fmla="*/ 2717010 h 6198690"/>
              <a:gd name="connsiteX376" fmla="*/ 6102233 w 6894956"/>
              <a:gd name="connsiteY376" fmla="*/ 2708823 h 6198690"/>
              <a:gd name="connsiteX377" fmla="*/ 6095442 w 6894956"/>
              <a:gd name="connsiteY377" fmla="*/ 2699107 h 6198690"/>
              <a:gd name="connsiteX378" fmla="*/ 6084714 w 6894956"/>
              <a:gd name="connsiteY378" fmla="*/ 2698097 h 6198690"/>
              <a:gd name="connsiteX379" fmla="*/ 6049675 w 6894956"/>
              <a:gd name="connsiteY379" fmla="*/ 2676647 h 6198690"/>
              <a:gd name="connsiteX380" fmla="*/ 6037142 w 6894956"/>
              <a:gd name="connsiteY380" fmla="*/ 2684259 h 6198690"/>
              <a:gd name="connsiteX381" fmla="*/ 6033478 w 6894956"/>
              <a:gd name="connsiteY381" fmla="*/ 2700078 h 6198690"/>
              <a:gd name="connsiteX382" fmla="*/ 6049896 w 6894956"/>
              <a:gd name="connsiteY382" fmla="*/ 2682339 h 6198690"/>
              <a:gd name="connsiteX383" fmla="*/ 98384 w 6894956"/>
              <a:gd name="connsiteY383" fmla="*/ 2665349 h 6198690"/>
              <a:gd name="connsiteX384" fmla="*/ 84858 w 6894956"/>
              <a:gd name="connsiteY384" fmla="*/ 2668927 h 6198690"/>
              <a:gd name="connsiteX385" fmla="*/ 75612 w 6894956"/>
              <a:gd name="connsiteY385" fmla="*/ 2676772 h 6198690"/>
              <a:gd name="connsiteX386" fmla="*/ 82033 w 6894956"/>
              <a:gd name="connsiteY386" fmla="*/ 2686733 h 6198690"/>
              <a:gd name="connsiteX387" fmla="*/ 92717 w 6894956"/>
              <a:gd name="connsiteY387" fmla="*/ 2688145 h 6198690"/>
              <a:gd name="connsiteX388" fmla="*/ 212100 w 6894956"/>
              <a:gd name="connsiteY388" fmla="*/ 2488591 h 6198690"/>
              <a:gd name="connsiteX389" fmla="*/ 275535 w 6894956"/>
              <a:gd name="connsiteY389" fmla="*/ 2532662 h 6198690"/>
              <a:gd name="connsiteX390" fmla="*/ 343237 w 6894956"/>
              <a:gd name="connsiteY390" fmla="*/ 2568183 h 6198690"/>
              <a:gd name="connsiteX391" fmla="*/ 365307 w 6894956"/>
              <a:gd name="connsiteY391" fmla="*/ 2564593 h 6198690"/>
              <a:gd name="connsiteX392" fmla="*/ 383102 w 6894956"/>
              <a:gd name="connsiteY392" fmla="*/ 2556737 h 6198690"/>
              <a:gd name="connsiteX393" fmla="*/ 370981 w 6894956"/>
              <a:gd name="connsiteY393" fmla="*/ 2546781 h 6198690"/>
              <a:gd name="connsiteX394" fmla="*/ 354602 w 6894956"/>
              <a:gd name="connsiteY394" fmla="*/ 2545378 h 6198690"/>
              <a:gd name="connsiteX395" fmla="*/ 316843 w 6894956"/>
              <a:gd name="connsiteY395" fmla="*/ 2534033 h 6198690"/>
              <a:gd name="connsiteX396" fmla="*/ 291881 w 6894956"/>
              <a:gd name="connsiteY396" fmla="*/ 2505580 h 6198690"/>
              <a:gd name="connsiteX397" fmla="*/ 251991 w 6894956"/>
              <a:gd name="connsiteY397" fmla="*/ 2497087 h 6198690"/>
              <a:gd name="connsiteX398" fmla="*/ 212100 w 6894956"/>
              <a:gd name="connsiteY398" fmla="*/ 2488591 h 6198690"/>
              <a:gd name="connsiteX399" fmla="*/ 132229 w 6894956"/>
              <a:gd name="connsiteY399" fmla="*/ 2403238 h 6198690"/>
              <a:gd name="connsiteX400" fmla="*/ 124427 w 6894956"/>
              <a:gd name="connsiteY400" fmla="*/ 2426749 h 6198690"/>
              <a:gd name="connsiteX401" fmla="*/ 120901 w 6894956"/>
              <a:gd name="connsiteY401" fmla="*/ 2454526 h 6198690"/>
              <a:gd name="connsiteX402" fmla="*/ 149431 w 6894956"/>
              <a:gd name="connsiteY402" fmla="*/ 2488671 h 6198690"/>
              <a:gd name="connsiteX403" fmla="*/ 162228 w 6894956"/>
              <a:gd name="connsiteY403" fmla="*/ 2470852 h 6198690"/>
              <a:gd name="connsiteX404" fmla="*/ 183585 w 6894956"/>
              <a:gd name="connsiteY404" fmla="*/ 2465840 h 6198690"/>
              <a:gd name="connsiteX405" fmla="*/ 206397 w 6894956"/>
              <a:gd name="connsiteY405" fmla="*/ 2482901 h 6198690"/>
              <a:gd name="connsiteX406" fmla="*/ 187830 w 6894956"/>
              <a:gd name="connsiteY406" fmla="*/ 2444470 h 6198690"/>
              <a:gd name="connsiteX407" fmla="*/ 143662 w 6894956"/>
              <a:gd name="connsiteY407" fmla="*/ 2431709 h 6198690"/>
              <a:gd name="connsiteX408" fmla="*/ 137965 w 6894956"/>
              <a:gd name="connsiteY408" fmla="*/ 2431716 h 6198690"/>
              <a:gd name="connsiteX409" fmla="*/ 137232 w 6894956"/>
              <a:gd name="connsiteY409" fmla="*/ 2417475 h 6198690"/>
              <a:gd name="connsiteX410" fmla="*/ 132229 w 6894956"/>
              <a:gd name="connsiteY410" fmla="*/ 2403238 h 6198690"/>
              <a:gd name="connsiteX411" fmla="*/ 827020 w 6894956"/>
              <a:gd name="connsiteY411" fmla="*/ 2380310 h 6198690"/>
              <a:gd name="connsiteX412" fmla="*/ 825577 w 6894956"/>
              <a:gd name="connsiteY412" fmla="*/ 2388204 h 6198690"/>
              <a:gd name="connsiteX413" fmla="*/ 830221 w 6894956"/>
              <a:gd name="connsiteY413" fmla="*/ 2386340 h 6198690"/>
              <a:gd name="connsiteX414" fmla="*/ 828101 w 6894956"/>
              <a:gd name="connsiteY414" fmla="*/ 2381209 h 6198690"/>
              <a:gd name="connsiteX415" fmla="*/ 5520363 w 6894956"/>
              <a:gd name="connsiteY415" fmla="*/ 2258114 h 6198690"/>
              <a:gd name="connsiteX416" fmla="*/ 5470008 w 6894956"/>
              <a:gd name="connsiteY416" fmla="*/ 2282868 h 6198690"/>
              <a:gd name="connsiteX417" fmla="*/ 5504385 w 6894956"/>
              <a:gd name="connsiteY417" fmla="*/ 2287240 h 6198690"/>
              <a:gd name="connsiteX418" fmla="*/ 5518942 w 6894956"/>
              <a:gd name="connsiteY418" fmla="*/ 2276700 h 6198690"/>
              <a:gd name="connsiteX419" fmla="*/ 5520363 w 6894956"/>
              <a:gd name="connsiteY419" fmla="*/ 2258114 h 6198690"/>
              <a:gd name="connsiteX420" fmla="*/ 5410438 w 6894956"/>
              <a:gd name="connsiteY420" fmla="*/ 2216755 h 6198690"/>
              <a:gd name="connsiteX421" fmla="*/ 5399492 w 6894956"/>
              <a:gd name="connsiteY421" fmla="*/ 2228582 h 6198690"/>
              <a:gd name="connsiteX422" fmla="*/ 5402558 w 6894956"/>
              <a:gd name="connsiteY422" fmla="*/ 2234165 h 6198690"/>
              <a:gd name="connsiteX423" fmla="*/ 5405625 w 6894956"/>
              <a:gd name="connsiteY423" fmla="*/ 2239747 h 6198690"/>
              <a:gd name="connsiteX424" fmla="*/ 5419008 w 6894956"/>
              <a:gd name="connsiteY424" fmla="*/ 2235667 h 6198690"/>
              <a:gd name="connsiteX425" fmla="*/ 5427957 w 6894956"/>
              <a:gd name="connsiteY425" fmla="*/ 2227479 h 6198690"/>
              <a:gd name="connsiteX426" fmla="*/ 5421167 w 6894956"/>
              <a:gd name="connsiteY426" fmla="*/ 2217766 h 6198690"/>
              <a:gd name="connsiteX427" fmla="*/ 5410438 w 6894956"/>
              <a:gd name="connsiteY427" fmla="*/ 2216755 h 6198690"/>
              <a:gd name="connsiteX428" fmla="*/ 490905 w 6894956"/>
              <a:gd name="connsiteY428" fmla="*/ 2214770 h 6198690"/>
              <a:gd name="connsiteX429" fmla="*/ 462440 w 6894956"/>
              <a:gd name="connsiteY429" fmla="*/ 2231186 h 6198690"/>
              <a:gd name="connsiteX430" fmla="*/ 451085 w 6894956"/>
              <a:gd name="connsiteY430" fmla="*/ 2260397 h 6198690"/>
              <a:gd name="connsiteX431" fmla="*/ 529451 w 6894956"/>
              <a:gd name="connsiteY431" fmla="*/ 2284511 h 6198690"/>
              <a:gd name="connsiteX432" fmla="*/ 599284 w 6894956"/>
              <a:gd name="connsiteY432" fmla="*/ 2317178 h 6198690"/>
              <a:gd name="connsiteX433" fmla="*/ 633414 w 6894956"/>
              <a:gd name="connsiteY433" fmla="*/ 2277256 h 6198690"/>
              <a:gd name="connsiteX434" fmla="*/ 490905 w 6894956"/>
              <a:gd name="connsiteY434" fmla="*/ 2214770 h 6198690"/>
              <a:gd name="connsiteX435" fmla="*/ 359792 w 6894956"/>
              <a:gd name="connsiteY435" fmla="*/ 2152271 h 6198690"/>
              <a:gd name="connsiteX436" fmla="*/ 340587 w 6894956"/>
              <a:gd name="connsiteY436" fmla="*/ 2170811 h 6198690"/>
              <a:gd name="connsiteX437" fmla="*/ 325668 w 6894956"/>
              <a:gd name="connsiteY437" fmla="*/ 2197892 h 6198690"/>
              <a:gd name="connsiteX438" fmla="*/ 382689 w 6894956"/>
              <a:gd name="connsiteY438" fmla="*/ 2237698 h 6198690"/>
              <a:gd name="connsiteX439" fmla="*/ 433914 w 6894956"/>
              <a:gd name="connsiteY439" fmla="*/ 2197752 h 6198690"/>
              <a:gd name="connsiteX440" fmla="*/ 365520 w 6894956"/>
              <a:gd name="connsiteY440" fmla="*/ 2175052 h 6198690"/>
              <a:gd name="connsiteX441" fmla="*/ 364791 w 6894956"/>
              <a:gd name="connsiteY441" fmla="*/ 2163658 h 6198690"/>
              <a:gd name="connsiteX442" fmla="*/ 359792 w 6894956"/>
              <a:gd name="connsiteY442" fmla="*/ 2152271 h 6198690"/>
              <a:gd name="connsiteX443" fmla="*/ 5937450 w 6894956"/>
              <a:gd name="connsiteY443" fmla="*/ 2133655 h 6198690"/>
              <a:gd name="connsiteX444" fmla="*/ 5924916 w 6894956"/>
              <a:gd name="connsiteY444" fmla="*/ 2141267 h 6198690"/>
              <a:gd name="connsiteX445" fmla="*/ 5921253 w 6894956"/>
              <a:gd name="connsiteY445" fmla="*/ 2157086 h 6198690"/>
              <a:gd name="connsiteX446" fmla="*/ 5931900 w 6894956"/>
              <a:gd name="connsiteY446" fmla="*/ 2155963 h 6198690"/>
              <a:gd name="connsiteX447" fmla="*/ 5938112 w 6894956"/>
              <a:gd name="connsiteY447" fmla="*/ 2150735 h 6198690"/>
              <a:gd name="connsiteX448" fmla="*/ 223017 w 6894956"/>
              <a:gd name="connsiteY448" fmla="*/ 2118263 h 6198690"/>
              <a:gd name="connsiteX449" fmla="*/ 209492 w 6894956"/>
              <a:gd name="connsiteY449" fmla="*/ 2121843 h 6198690"/>
              <a:gd name="connsiteX450" fmla="*/ 200243 w 6894956"/>
              <a:gd name="connsiteY450" fmla="*/ 2129687 h 6198690"/>
              <a:gd name="connsiteX451" fmla="*/ 206666 w 6894956"/>
              <a:gd name="connsiteY451" fmla="*/ 2139650 h 6198690"/>
              <a:gd name="connsiteX452" fmla="*/ 217349 w 6894956"/>
              <a:gd name="connsiteY452" fmla="*/ 2141060 h 6198690"/>
              <a:gd name="connsiteX453" fmla="*/ 228728 w 6894956"/>
              <a:gd name="connsiteY453" fmla="*/ 2129652 h 6198690"/>
              <a:gd name="connsiteX454" fmla="*/ 225873 w 6894956"/>
              <a:gd name="connsiteY454" fmla="*/ 2123956 h 6198690"/>
              <a:gd name="connsiteX455" fmla="*/ 223017 w 6894956"/>
              <a:gd name="connsiteY455" fmla="*/ 2118263 h 6198690"/>
              <a:gd name="connsiteX456" fmla="*/ 5224081 w 6894956"/>
              <a:gd name="connsiteY456" fmla="*/ 2115638 h 6198690"/>
              <a:gd name="connsiteX457" fmla="*/ 5174607 w 6894956"/>
              <a:gd name="connsiteY457" fmla="*/ 2163162 h 6198690"/>
              <a:gd name="connsiteX458" fmla="*/ 5212218 w 6894956"/>
              <a:gd name="connsiteY458" fmla="*/ 2177386 h 6198690"/>
              <a:gd name="connsiteX459" fmla="*/ 5249496 w 6894956"/>
              <a:gd name="connsiteY459" fmla="*/ 2183070 h 6198690"/>
              <a:gd name="connsiteX460" fmla="*/ 5250841 w 6894956"/>
              <a:gd name="connsiteY460" fmla="*/ 2199410 h 6198690"/>
              <a:gd name="connsiteX461" fmla="*/ 5256290 w 6894956"/>
              <a:gd name="connsiteY461" fmla="*/ 2211315 h 6198690"/>
              <a:gd name="connsiteX462" fmla="*/ 5274677 w 6894956"/>
              <a:gd name="connsiteY462" fmla="*/ 2189223 h 6198690"/>
              <a:gd name="connsiteX463" fmla="*/ 5288465 w 6894956"/>
              <a:gd name="connsiteY463" fmla="*/ 2158757 h 6198690"/>
              <a:gd name="connsiteX464" fmla="*/ 165988 w 6894956"/>
              <a:gd name="connsiteY464" fmla="*/ 2072760 h 6198690"/>
              <a:gd name="connsiteX465" fmla="*/ 137502 w 6894956"/>
              <a:gd name="connsiteY465" fmla="*/ 2072798 h 6198690"/>
              <a:gd name="connsiteX466" fmla="*/ 122555 w 6894956"/>
              <a:gd name="connsiteY466" fmla="*/ 2079938 h 6198690"/>
              <a:gd name="connsiteX467" fmla="*/ 120439 w 6894956"/>
              <a:gd name="connsiteY467" fmla="*/ 2095607 h 6198690"/>
              <a:gd name="connsiteX468" fmla="*/ 4987372 w 6894956"/>
              <a:gd name="connsiteY468" fmla="*/ 2039272 h 6198690"/>
              <a:gd name="connsiteX469" fmla="*/ 4954756 w 6894956"/>
              <a:gd name="connsiteY469" fmla="*/ 2080444 h 6198690"/>
              <a:gd name="connsiteX470" fmla="*/ 5036108 w 6894956"/>
              <a:gd name="connsiteY470" fmla="*/ 2120057 h 6198690"/>
              <a:gd name="connsiteX471" fmla="*/ 5116799 w 6894956"/>
              <a:gd name="connsiteY471" fmla="*/ 2142592 h 6198690"/>
              <a:gd name="connsiteX472" fmla="*/ 5144002 w 6894956"/>
              <a:gd name="connsiteY472" fmla="*/ 2127287 h 6198690"/>
              <a:gd name="connsiteX473" fmla="*/ 5149194 w 6894956"/>
              <a:gd name="connsiteY473" fmla="*/ 2095730 h 6198690"/>
              <a:gd name="connsiteX474" fmla="*/ 5102770 w 6894956"/>
              <a:gd name="connsiteY474" fmla="*/ 2074718 h 6198690"/>
              <a:gd name="connsiteX475" fmla="*/ 5074140 w 6894956"/>
              <a:gd name="connsiteY475" fmla="*/ 2071550 h 6198690"/>
              <a:gd name="connsiteX476" fmla="*/ 5045180 w 6894956"/>
              <a:gd name="connsiteY476" fmla="*/ 2059843 h 6198690"/>
              <a:gd name="connsiteX477" fmla="*/ 5016276 w 6894956"/>
              <a:gd name="connsiteY477" fmla="*/ 2049558 h 6198690"/>
              <a:gd name="connsiteX478" fmla="*/ 4987372 w 6894956"/>
              <a:gd name="connsiteY478" fmla="*/ 2039272 h 6198690"/>
              <a:gd name="connsiteX479" fmla="*/ 5755908 w 6894956"/>
              <a:gd name="connsiteY479" fmla="*/ 2009547 h 6198690"/>
              <a:gd name="connsiteX480" fmla="*/ 5743374 w 6894956"/>
              <a:gd name="connsiteY480" fmla="*/ 2017158 h 6198690"/>
              <a:gd name="connsiteX481" fmla="*/ 5739709 w 6894956"/>
              <a:gd name="connsiteY481" fmla="*/ 2032978 h 6198690"/>
              <a:gd name="connsiteX482" fmla="*/ 5750329 w 6894956"/>
              <a:gd name="connsiteY482" fmla="*/ 2031141 h 6198690"/>
              <a:gd name="connsiteX483" fmla="*/ 5756349 w 6894956"/>
              <a:gd name="connsiteY483" fmla="*/ 2020931 h 6198690"/>
              <a:gd name="connsiteX484" fmla="*/ 771668 w 6894956"/>
              <a:gd name="connsiteY484" fmla="*/ 1818663 h 6198690"/>
              <a:gd name="connsiteX485" fmla="*/ 758138 w 6894956"/>
              <a:gd name="connsiteY485" fmla="*/ 1836439 h 6198690"/>
              <a:gd name="connsiteX486" fmla="*/ 758115 w 6894956"/>
              <a:gd name="connsiteY486" fmla="*/ 1869658 h 6198690"/>
              <a:gd name="connsiteX487" fmla="*/ 763972 w 6894956"/>
              <a:gd name="connsiteY487" fmla="*/ 1879433 h 6198690"/>
              <a:gd name="connsiteX488" fmla="*/ 777664 w 6894956"/>
              <a:gd name="connsiteY488" fmla="*/ 1857947 h 6198690"/>
              <a:gd name="connsiteX489" fmla="*/ 776966 w 6894956"/>
              <a:gd name="connsiteY489" fmla="*/ 1824034 h 6198690"/>
              <a:gd name="connsiteX490" fmla="*/ 5336850 w 6894956"/>
              <a:gd name="connsiteY490" fmla="*/ 1793454 h 6198690"/>
              <a:gd name="connsiteX491" fmla="*/ 5319766 w 6894956"/>
              <a:gd name="connsiteY491" fmla="*/ 1799174 h 6198690"/>
              <a:gd name="connsiteX492" fmla="*/ 5334931 w 6894956"/>
              <a:gd name="connsiteY492" fmla="*/ 1822920 h 6198690"/>
              <a:gd name="connsiteX493" fmla="*/ 5338620 w 6894956"/>
              <a:gd name="connsiteY493" fmla="*/ 1824780 h 6198690"/>
              <a:gd name="connsiteX494" fmla="*/ 5361197 w 6894956"/>
              <a:gd name="connsiteY494" fmla="*/ 1828117 h 6198690"/>
              <a:gd name="connsiteX495" fmla="*/ 5407069 w 6894956"/>
              <a:gd name="connsiteY495" fmla="*/ 1834893 h 6198690"/>
              <a:gd name="connsiteX496" fmla="*/ 5445781 w 6894956"/>
              <a:gd name="connsiteY496" fmla="*/ 1877582 h 6198690"/>
              <a:gd name="connsiteX497" fmla="*/ 5483500 w 6894956"/>
              <a:gd name="connsiteY497" fmla="*/ 1894652 h 6198690"/>
              <a:gd name="connsiteX498" fmla="*/ 5484954 w 6894956"/>
              <a:gd name="connsiteY498" fmla="*/ 1913838 h 6198690"/>
              <a:gd name="connsiteX499" fmla="*/ 5490513 w 6894956"/>
              <a:gd name="connsiteY499" fmla="*/ 1928591 h 6198690"/>
              <a:gd name="connsiteX500" fmla="*/ 5502302 w 6894956"/>
              <a:gd name="connsiteY500" fmla="*/ 1901764 h 6198690"/>
              <a:gd name="connsiteX501" fmla="*/ 5503887 w 6894956"/>
              <a:gd name="connsiteY501" fmla="*/ 1885960 h 6198690"/>
              <a:gd name="connsiteX502" fmla="*/ 5473698 w 6894956"/>
              <a:gd name="connsiteY502" fmla="*/ 1884432 h 6198690"/>
              <a:gd name="connsiteX503" fmla="*/ 5446114 w 6894956"/>
              <a:gd name="connsiteY503" fmla="*/ 1852990 h 6198690"/>
              <a:gd name="connsiteX504" fmla="*/ 5430721 w 6894956"/>
              <a:gd name="connsiteY504" fmla="*/ 1856785 h 6198690"/>
              <a:gd name="connsiteX505" fmla="*/ 5407069 w 6894956"/>
              <a:gd name="connsiteY505" fmla="*/ 1834893 h 6198690"/>
              <a:gd name="connsiteX506" fmla="*/ 5366298 w 6894956"/>
              <a:gd name="connsiteY506" fmla="*/ 1805969 h 6198690"/>
              <a:gd name="connsiteX507" fmla="*/ 598549 w 6894956"/>
              <a:gd name="connsiteY507" fmla="*/ 1767113 h 6198690"/>
              <a:gd name="connsiteX508" fmla="*/ 531053 w 6894956"/>
              <a:gd name="connsiteY508" fmla="*/ 1801070 h 6198690"/>
              <a:gd name="connsiteX509" fmla="*/ 547349 w 6894956"/>
              <a:gd name="connsiteY509" fmla="*/ 1804505 h 6198690"/>
              <a:gd name="connsiteX510" fmla="*/ 570159 w 6894956"/>
              <a:gd name="connsiteY510" fmla="*/ 1821567 h 6198690"/>
              <a:gd name="connsiteX511" fmla="*/ 644262 w 6894956"/>
              <a:gd name="connsiteY511" fmla="*/ 1852804 h 6198690"/>
              <a:gd name="connsiteX512" fmla="*/ 674051 w 6894956"/>
              <a:gd name="connsiteY512" fmla="*/ 1868919 h 6198690"/>
              <a:gd name="connsiteX513" fmla="*/ 678972 w 6894956"/>
              <a:gd name="connsiteY513" fmla="*/ 1870580 h 6198690"/>
              <a:gd name="connsiteX514" fmla="*/ 666295 w 6894956"/>
              <a:gd name="connsiteY514" fmla="*/ 1838328 h 6198690"/>
              <a:gd name="connsiteX515" fmla="*/ 607695 w 6894956"/>
              <a:gd name="connsiteY515" fmla="*/ 1807021 h 6198690"/>
              <a:gd name="connsiteX516" fmla="*/ 663413 w 6894956"/>
              <a:gd name="connsiteY516" fmla="*/ 1767002 h 6198690"/>
              <a:gd name="connsiteX517" fmla="*/ 648752 w 6894956"/>
              <a:gd name="connsiteY517" fmla="*/ 1775784 h 6198690"/>
              <a:gd name="connsiteX518" fmla="*/ 662400 w 6894956"/>
              <a:gd name="connsiteY518" fmla="*/ 1820739 h 6198690"/>
              <a:gd name="connsiteX519" fmla="*/ 5919175 w 6894956"/>
              <a:gd name="connsiteY519" fmla="*/ 1661148 h 6198690"/>
              <a:gd name="connsiteX520" fmla="*/ 5970630 w 6894956"/>
              <a:gd name="connsiteY520" fmla="*/ 1664860 h 6198690"/>
              <a:gd name="connsiteX521" fmla="*/ 5994282 w 6894956"/>
              <a:gd name="connsiteY521" fmla="*/ 1686750 h 6198690"/>
              <a:gd name="connsiteX522" fmla="*/ 6018595 w 6894956"/>
              <a:gd name="connsiteY522" fmla="*/ 1725720 h 6198690"/>
              <a:gd name="connsiteX523" fmla="*/ 5949401 w 6894956"/>
              <a:gd name="connsiteY523" fmla="*/ 1705592 h 6198690"/>
              <a:gd name="connsiteX524" fmla="*/ 5880206 w 6894956"/>
              <a:gd name="connsiteY524" fmla="*/ 1685462 h 6198690"/>
              <a:gd name="connsiteX525" fmla="*/ 5564133 w 6894956"/>
              <a:gd name="connsiteY525" fmla="*/ 1325998 h 6198690"/>
              <a:gd name="connsiteX526" fmla="*/ 5569881 w 6894956"/>
              <a:gd name="connsiteY526" fmla="*/ 1365871 h 6198690"/>
              <a:gd name="connsiteX527" fmla="*/ 5569888 w 6894956"/>
              <a:gd name="connsiteY527" fmla="*/ 1371568 h 6198690"/>
              <a:gd name="connsiteX528" fmla="*/ 5626854 w 6894956"/>
              <a:gd name="connsiteY528" fmla="*/ 1365797 h 6198690"/>
              <a:gd name="connsiteX529" fmla="*/ 5666799 w 6894956"/>
              <a:gd name="connsiteY529" fmla="*/ 1417020 h 6198690"/>
              <a:gd name="connsiteX530" fmla="*/ 5712397 w 6894956"/>
              <a:gd name="connsiteY530" fmla="*/ 1434053 h 6198690"/>
              <a:gd name="connsiteX531" fmla="*/ 5718065 w 6894956"/>
              <a:gd name="connsiteY531" fmla="*/ 1411257 h 6198690"/>
              <a:gd name="connsiteX532" fmla="*/ 5661013 w 6894956"/>
              <a:gd name="connsiteY532" fmla="*/ 1348662 h 6198690"/>
              <a:gd name="connsiteX533" fmla="*/ 5604017 w 6894956"/>
              <a:gd name="connsiteY533" fmla="*/ 1328795 h 6198690"/>
              <a:gd name="connsiteX534" fmla="*/ 5564133 w 6894956"/>
              <a:gd name="connsiteY534" fmla="*/ 1325998 h 6198690"/>
              <a:gd name="connsiteX535" fmla="*/ 4765284 w 6894956"/>
              <a:gd name="connsiteY535" fmla="*/ 483808 h 6198690"/>
              <a:gd name="connsiteX536" fmla="*/ 4693735 w 6894956"/>
              <a:gd name="connsiteY536" fmla="*/ 513565 h 6198690"/>
              <a:gd name="connsiteX537" fmla="*/ 4693917 w 6894956"/>
              <a:gd name="connsiteY537" fmla="*/ 514567 h 6198690"/>
              <a:gd name="connsiteX538" fmla="*/ 4702826 w 6894956"/>
              <a:gd name="connsiteY538" fmla="*/ 518117 h 6198690"/>
              <a:gd name="connsiteX539" fmla="*/ 4748439 w 6894956"/>
              <a:gd name="connsiteY539" fmla="*/ 546543 h 6198690"/>
              <a:gd name="connsiteX540" fmla="*/ 4748598 w 6894956"/>
              <a:gd name="connsiteY540" fmla="*/ 546622 h 6198690"/>
              <a:gd name="connsiteX541" fmla="*/ 4763964 w 6894956"/>
              <a:gd name="connsiteY541" fmla="*/ 529721 h 6198690"/>
              <a:gd name="connsiteX542" fmla="*/ 4778317 w 6894956"/>
              <a:gd name="connsiteY542" fmla="*/ 537647 h 6198690"/>
              <a:gd name="connsiteX543" fmla="*/ 4791248 w 6894956"/>
              <a:gd name="connsiteY543" fmla="*/ 539696 h 6198690"/>
              <a:gd name="connsiteX544" fmla="*/ 4783026 w 6894956"/>
              <a:gd name="connsiteY544" fmla="*/ 512153 h 6198690"/>
              <a:gd name="connsiteX545" fmla="*/ 4765284 w 6894956"/>
              <a:gd name="connsiteY545" fmla="*/ 483808 h 6198690"/>
              <a:gd name="connsiteX546" fmla="*/ 637505 w 6894956"/>
              <a:gd name="connsiteY546" fmla="*/ 474794 h 6198690"/>
              <a:gd name="connsiteX547" fmla="*/ 619803 w 6894956"/>
              <a:gd name="connsiteY547" fmla="*/ 488292 h 6198690"/>
              <a:gd name="connsiteX548" fmla="*/ 605561 w 6894956"/>
              <a:gd name="connsiteY548" fmla="*/ 480199 h 6198690"/>
              <a:gd name="connsiteX549" fmla="*/ 601322 w 6894956"/>
              <a:gd name="connsiteY549" fmla="*/ 484700 h 6198690"/>
              <a:gd name="connsiteX550" fmla="*/ 601048 w 6894956"/>
              <a:gd name="connsiteY550" fmla="*/ 485286 h 6198690"/>
              <a:gd name="connsiteX551" fmla="*/ 606681 w 6894956"/>
              <a:gd name="connsiteY551" fmla="*/ 486052 h 6198690"/>
              <a:gd name="connsiteX552" fmla="*/ 614502 w 6894956"/>
              <a:gd name="connsiteY552" fmla="*/ 508401 h 6198690"/>
              <a:gd name="connsiteX553" fmla="*/ 626408 w 6894956"/>
              <a:gd name="connsiteY553" fmla="*/ 506803 h 6198690"/>
              <a:gd name="connsiteX554" fmla="*/ 648226 w 6894956"/>
              <a:gd name="connsiteY554" fmla="*/ 513531 h 6198690"/>
              <a:gd name="connsiteX555" fmla="*/ 653241 w 6894956"/>
              <a:gd name="connsiteY555" fmla="*/ 531109 h 6198690"/>
              <a:gd name="connsiteX556" fmla="*/ 653639 w 6894956"/>
              <a:gd name="connsiteY556" fmla="*/ 530918 h 6198690"/>
              <a:gd name="connsiteX557" fmla="*/ 664395 w 6894956"/>
              <a:gd name="connsiteY557" fmla="*/ 526896 h 6198690"/>
              <a:gd name="connsiteX558" fmla="*/ 633053 w 6894956"/>
              <a:gd name="connsiteY558" fmla="*/ 496818 h 6198690"/>
              <a:gd name="connsiteX559" fmla="*/ 641486 w 6894956"/>
              <a:gd name="connsiteY559" fmla="*/ 490107 h 6198690"/>
              <a:gd name="connsiteX560" fmla="*/ 641861 w 6894956"/>
              <a:gd name="connsiteY560" fmla="*/ 478260 h 6198690"/>
              <a:gd name="connsiteX561" fmla="*/ 4899726 w 6894956"/>
              <a:gd name="connsiteY561" fmla="*/ 405669 h 6198690"/>
              <a:gd name="connsiteX562" fmla="*/ 4887876 w 6894956"/>
              <a:gd name="connsiteY562" fmla="*/ 405947 h 6198690"/>
              <a:gd name="connsiteX563" fmla="*/ 4881098 w 6894956"/>
              <a:gd name="connsiteY563" fmla="*/ 414323 h 6198690"/>
              <a:gd name="connsiteX564" fmla="*/ 4884888 w 6894956"/>
              <a:gd name="connsiteY564" fmla="*/ 429985 h 6198690"/>
              <a:gd name="connsiteX565" fmla="*/ 4891237 w 6894956"/>
              <a:gd name="connsiteY565" fmla="*/ 430522 h 6198690"/>
              <a:gd name="connsiteX566" fmla="*/ 4897581 w 6894956"/>
              <a:gd name="connsiteY566" fmla="*/ 431057 h 6198690"/>
              <a:gd name="connsiteX567" fmla="*/ 4901591 w 6894956"/>
              <a:gd name="connsiteY567" fmla="*/ 417652 h 6198690"/>
              <a:gd name="connsiteX568" fmla="*/ 4899726 w 6894956"/>
              <a:gd name="connsiteY568" fmla="*/ 405669 h 6198690"/>
              <a:gd name="connsiteX569" fmla="*/ 4976386 w 6894956"/>
              <a:gd name="connsiteY569" fmla="*/ 345662 h 6198690"/>
              <a:gd name="connsiteX570" fmla="*/ 4969132 w 6894956"/>
              <a:gd name="connsiteY570" fmla="*/ 401303 h 6198690"/>
              <a:gd name="connsiteX571" fmla="*/ 4991799 w 6894956"/>
              <a:gd name="connsiteY571" fmla="*/ 375089 h 6198690"/>
              <a:gd name="connsiteX572" fmla="*/ 4991080 w 6894956"/>
              <a:gd name="connsiteY572" fmla="*/ 357130 h 6198690"/>
              <a:gd name="connsiteX573" fmla="*/ 4976386 w 6894956"/>
              <a:gd name="connsiteY573" fmla="*/ 345662 h 6198690"/>
              <a:gd name="connsiteX574" fmla="*/ 566945 w 6894956"/>
              <a:gd name="connsiteY574" fmla="*/ 335149 h 6198690"/>
              <a:gd name="connsiteX575" fmla="*/ 565741 w 6894956"/>
              <a:gd name="connsiteY575" fmla="*/ 351190 h 6198690"/>
              <a:gd name="connsiteX576" fmla="*/ 611639 w 6894956"/>
              <a:gd name="connsiteY576" fmla="*/ 383465 h 6198690"/>
              <a:gd name="connsiteX577" fmla="*/ 611953 w 6894956"/>
              <a:gd name="connsiteY577" fmla="*/ 398725 h 6198690"/>
              <a:gd name="connsiteX578" fmla="*/ 648917 w 6894956"/>
              <a:gd name="connsiteY578" fmla="*/ 385542 h 6198690"/>
              <a:gd name="connsiteX579" fmla="*/ 645968 w 6894956"/>
              <a:gd name="connsiteY579" fmla="*/ 368712 h 6198690"/>
              <a:gd name="connsiteX580" fmla="*/ 645960 w 6894956"/>
              <a:gd name="connsiteY580" fmla="*/ 368550 h 6198690"/>
              <a:gd name="connsiteX581" fmla="*/ 629086 w 6894956"/>
              <a:gd name="connsiteY581" fmla="*/ 354899 h 6198690"/>
              <a:gd name="connsiteX582" fmla="*/ 596000 w 6894956"/>
              <a:gd name="connsiteY582" fmla="*/ 347093 h 6198690"/>
              <a:gd name="connsiteX583" fmla="*/ 478427 w 6894956"/>
              <a:gd name="connsiteY583" fmla="*/ 292310 h 6198690"/>
              <a:gd name="connsiteX584" fmla="*/ 462671 w 6894956"/>
              <a:gd name="connsiteY584" fmla="*/ 327128 h 6198690"/>
              <a:gd name="connsiteX585" fmla="*/ 480823 w 6894956"/>
              <a:gd name="connsiteY585" fmla="*/ 354220 h 6198690"/>
              <a:gd name="connsiteX586" fmla="*/ 515228 w 6894956"/>
              <a:gd name="connsiteY586" fmla="*/ 359304 h 6198690"/>
              <a:gd name="connsiteX587" fmla="*/ 540550 w 6894956"/>
              <a:gd name="connsiteY587" fmla="*/ 372116 h 6198690"/>
              <a:gd name="connsiteX588" fmla="*/ 536677 w 6894956"/>
              <a:gd name="connsiteY588" fmla="*/ 347017 h 6198690"/>
              <a:gd name="connsiteX589" fmla="*/ 533672 w 6894956"/>
              <a:gd name="connsiteY589" fmla="*/ 322252 h 6198690"/>
              <a:gd name="connsiteX590" fmla="*/ 533797 w 6894956"/>
              <a:gd name="connsiteY590" fmla="*/ 320427 h 6198690"/>
              <a:gd name="connsiteX591" fmla="*/ 505356 w 6894956"/>
              <a:gd name="connsiteY591" fmla="*/ 306769 h 6198690"/>
              <a:gd name="connsiteX592" fmla="*/ 478427 w 6894956"/>
              <a:gd name="connsiteY592" fmla="*/ 292310 h 6198690"/>
              <a:gd name="connsiteX593" fmla="*/ 5617932 w 6894956"/>
              <a:gd name="connsiteY593" fmla="*/ 136472 h 6198690"/>
              <a:gd name="connsiteX594" fmla="*/ 5617333 w 6894956"/>
              <a:gd name="connsiteY594" fmla="*/ 151123 h 6198690"/>
              <a:gd name="connsiteX595" fmla="*/ 5628481 w 6894956"/>
              <a:gd name="connsiteY595" fmla="*/ 162931 h 6198690"/>
              <a:gd name="connsiteX596" fmla="*/ 5622795 w 6894956"/>
              <a:gd name="connsiteY596" fmla="*/ 139439 h 6198690"/>
              <a:gd name="connsiteX597" fmla="*/ 5673817 w 6894956"/>
              <a:gd name="connsiteY597" fmla="*/ 110508 h 6198690"/>
              <a:gd name="connsiteX598" fmla="*/ 5661969 w 6894956"/>
              <a:gd name="connsiteY598" fmla="*/ 110785 h 6198690"/>
              <a:gd name="connsiteX599" fmla="*/ 5655189 w 6894956"/>
              <a:gd name="connsiteY599" fmla="*/ 119161 h 6198690"/>
              <a:gd name="connsiteX600" fmla="*/ 5671675 w 6894956"/>
              <a:gd name="connsiteY600" fmla="*/ 135895 h 6198690"/>
              <a:gd name="connsiteX601" fmla="*/ 5675684 w 6894956"/>
              <a:gd name="connsiteY601" fmla="*/ 122490 h 6198690"/>
              <a:gd name="connsiteX602" fmla="*/ 5673817 w 6894956"/>
              <a:gd name="connsiteY602" fmla="*/ 110508 h 6198690"/>
              <a:gd name="connsiteX603" fmla="*/ 5957116 w 6894956"/>
              <a:gd name="connsiteY603" fmla="*/ 0 h 6198690"/>
              <a:gd name="connsiteX604" fmla="*/ 6180828 w 6894956"/>
              <a:gd name="connsiteY604" fmla="*/ 1 h 6198690"/>
              <a:gd name="connsiteX605" fmla="*/ 6131875 w 6894956"/>
              <a:gd name="connsiteY605" fmla="*/ 37958 h 6198690"/>
              <a:gd name="connsiteX606" fmla="*/ 5939320 w 6894956"/>
              <a:gd name="connsiteY606" fmla="*/ 145710 h 6198690"/>
              <a:gd name="connsiteX607" fmla="*/ 5902350 w 6894956"/>
              <a:gd name="connsiteY607" fmla="*/ 189891 h 6198690"/>
              <a:gd name="connsiteX608" fmla="*/ 5865381 w 6894956"/>
              <a:gd name="connsiteY608" fmla="*/ 234072 h 6198690"/>
              <a:gd name="connsiteX609" fmla="*/ 5844618 w 6894956"/>
              <a:gd name="connsiteY609" fmla="*/ 233916 h 6198690"/>
              <a:gd name="connsiteX610" fmla="*/ 5828121 w 6894956"/>
              <a:gd name="connsiteY610" fmla="*/ 251380 h 6198690"/>
              <a:gd name="connsiteX611" fmla="*/ 5796510 w 6894956"/>
              <a:gd name="connsiteY611" fmla="*/ 281312 h 6198690"/>
              <a:gd name="connsiteX612" fmla="*/ 5767124 w 6894956"/>
              <a:gd name="connsiteY612" fmla="*/ 307595 h 6198690"/>
              <a:gd name="connsiteX613" fmla="*/ 5710165 w 6894956"/>
              <a:gd name="connsiteY613" fmla="*/ 346254 h 6198690"/>
              <a:gd name="connsiteX614" fmla="*/ 5682180 w 6894956"/>
              <a:gd name="connsiteY614" fmla="*/ 348365 h 6198690"/>
              <a:gd name="connsiteX615" fmla="*/ 5662108 w 6894956"/>
              <a:gd name="connsiteY615" fmla="*/ 370322 h 6198690"/>
              <a:gd name="connsiteX616" fmla="*/ 5652134 w 6894956"/>
              <a:gd name="connsiteY616" fmla="*/ 397605 h 6198690"/>
              <a:gd name="connsiteX617" fmla="*/ 5573723 w 6894956"/>
              <a:gd name="connsiteY617" fmla="*/ 463217 h 6198690"/>
              <a:gd name="connsiteX618" fmla="*/ 5502604 w 6894956"/>
              <a:gd name="connsiteY618" fmla="*/ 533280 h 6198690"/>
              <a:gd name="connsiteX619" fmla="*/ 5439960 w 6894956"/>
              <a:gd name="connsiteY619" fmla="*/ 548445 h 6198690"/>
              <a:gd name="connsiteX620" fmla="*/ 5421814 w 6894956"/>
              <a:gd name="connsiteY620" fmla="*/ 574082 h 6198690"/>
              <a:gd name="connsiteX621" fmla="*/ 5392727 w 6894956"/>
              <a:gd name="connsiteY621" fmla="*/ 593039 h 6198690"/>
              <a:gd name="connsiteX622" fmla="*/ 5368720 w 6894956"/>
              <a:gd name="connsiteY622" fmla="*/ 635118 h 6198690"/>
              <a:gd name="connsiteX623" fmla="*/ 5331730 w 6894956"/>
              <a:gd name="connsiteY623" fmla="*/ 649253 h 6198690"/>
              <a:gd name="connsiteX624" fmla="*/ 5253545 w 6894956"/>
              <a:gd name="connsiteY624" fmla="*/ 700821 h 6198690"/>
              <a:gd name="connsiteX625" fmla="*/ 5186490 w 6894956"/>
              <a:gd name="connsiteY625" fmla="*/ 734153 h 6198690"/>
              <a:gd name="connsiteX626" fmla="*/ 5185893 w 6894956"/>
              <a:gd name="connsiteY626" fmla="*/ 734481 h 6198690"/>
              <a:gd name="connsiteX627" fmla="*/ 5188788 w 6894956"/>
              <a:gd name="connsiteY627" fmla="*/ 736117 h 6198690"/>
              <a:gd name="connsiteX628" fmla="*/ 5272854 w 6894956"/>
              <a:gd name="connsiteY628" fmla="*/ 762358 h 6198690"/>
              <a:gd name="connsiteX629" fmla="*/ 5293530 w 6894956"/>
              <a:gd name="connsiteY629" fmla="*/ 781560 h 6198690"/>
              <a:gd name="connsiteX630" fmla="*/ 5318452 w 6894956"/>
              <a:gd name="connsiteY630" fmla="*/ 779391 h 6198690"/>
              <a:gd name="connsiteX631" fmla="*/ 5361924 w 6894956"/>
              <a:gd name="connsiteY631" fmla="*/ 803546 h 6198690"/>
              <a:gd name="connsiteX632" fmla="*/ 5392589 w 6894956"/>
              <a:gd name="connsiteY632" fmla="*/ 836266 h 6198690"/>
              <a:gd name="connsiteX633" fmla="*/ 5409695 w 6894956"/>
              <a:gd name="connsiteY633" fmla="*/ 847638 h 6198690"/>
              <a:gd name="connsiteX634" fmla="*/ 5426778 w 6894956"/>
              <a:gd name="connsiteY634" fmla="*/ 841919 h 6198690"/>
              <a:gd name="connsiteX635" fmla="*/ 5517998 w 6894956"/>
              <a:gd name="connsiteY635" fmla="*/ 893077 h 6198690"/>
              <a:gd name="connsiteX636" fmla="*/ 5539380 w 6894956"/>
              <a:gd name="connsiteY636" fmla="*/ 906579 h 6198690"/>
              <a:gd name="connsiteX637" fmla="*/ 5569301 w 6894956"/>
              <a:gd name="connsiteY637" fmla="*/ 915797 h 6198690"/>
              <a:gd name="connsiteX638" fmla="*/ 5682614 w 6894956"/>
              <a:gd name="connsiteY638" fmla="*/ 979744 h 6198690"/>
              <a:gd name="connsiteX639" fmla="*/ 5791665 w 6894956"/>
              <a:gd name="connsiteY639" fmla="*/ 1052243 h 6198690"/>
              <a:gd name="connsiteX640" fmla="*/ 5831537 w 6894956"/>
              <a:gd name="connsiteY640" fmla="*/ 1046493 h 6198690"/>
              <a:gd name="connsiteX641" fmla="*/ 5928470 w 6894956"/>
              <a:gd name="connsiteY641" fmla="*/ 1109037 h 6198690"/>
              <a:gd name="connsiteX642" fmla="*/ 6006123 w 6894956"/>
              <a:gd name="connsiteY642" fmla="*/ 1132437 h 6198690"/>
              <a:gd name="connsiteX643" fmla="*/ 6088077 w 6894956"/>
              <a:gd name="connsiteY643" fmla="*/ 1177198 h 6198690"/>
              <a:gd name="connsiteX644" fmla="*/ 6145091 w 6894956"/>
              <a:gd name="connsiteY644" fmla="*/ 1211307 h 6198690"/>
              <a:gd name="connsiteX645" fmla="*/ 6174997 w 6894956"/>
              <a:gd name="connsiteY645" fmla="*/ 1209844 h 6198690"/>
              <a:gd name="connsiteX646" fmla="*/ 6196394 w 6894956"/>
              <a:gd name="connsiteY646" fmla="*/ 1234030 h 6198690"/>
              <a:gd name="connsiteX647" fmla="*/ 6566979 w 6894956"/>
              <a:gd name="connsiteY647" fmla="*/ 1444346 h 6198690"/>
              <a:gd name="connsiteX648" fmla="*/ 6611881 w 6894956"/>
              <a:gd name="connsiteY648" fmla="*/ 1473486 h 6198690"/>
              <a:gd name="connsiteX649" fmla="*/ 6652516 w 6894956"/>
              <a:gd name="connsiteY649" fmla="*/ 1506904 h 6198690"/>
              <a:gd name="connsiteX650" fmla="*/ 6680298 w 6894956"/>
              <a:gd name="connsiteY650" fmla="*/ 1513989 h 6198690"/>
              <a:gd name="connsiteX651" fmla="*/ 6703820 w 6894956"/>
              <a:gd name="connsiteY651" fmla="*/ 1529626 h 6198690"/>
              <a:gd name="connsiteX652" fmla="*/ 6743729 w 6894956"/>
              <a:gd name="connsiteY652" fmla="*/ 1552363 h 6198690"/>
              <a:gd name="connsiteX653" fmla="*/ 6755866 w 6894956"/>
              <a:gd name="connsiteY653" fmla="*/ 1575136 h 6198690"/>
              <a:gd name="connsiteX654" fmla="*/ 6755182 w 6894956"/>
              <a:gd name="connsiteY654" fmla="*/ 1597924 h 6198690"/>
              <a:gd name="connsiteX655" fmla="*/ 6663277 w 6894956"/>
              <a:gd name="connsiteY655" fmla="*/ 1568133 h 6198690"/>
              <a:gd name="connsiteX656" fmla="*/ 6567067 w 6894956"/>
              <a:gd name="connsiteY656" fmla="*/ 1512711 h 6198690"/>
              <a:gd name="connsiteX657" fmla="*/ 6567075 w 6894956"/>
              <a:gd name="connsiteY657" fmla="*/ 1518407 h 6198690"/>
              <a:gd name="connsiteX658" fmla="*/ 6544303 w 6894956"/>
              <a:gd name="connsiteY658" fmla="*/ 1531967 h 6198690"/>
              <a:gd name="connsiteX659" fmla="*/ 6521504 w 6894956"/>
              <a:gd name="connsiteY659" fmla="*/ 1524163 h 6198690"/>
              <a:gd name="connsiteX660" fmla="*/ 6387573 w 6894956"/>
              <a:gd name="connsiteY660" fmla="*/ 1485880 h 6198690"/>
              <a:gd name="connsiteX661" fmla="*/ 6253631 w 6894956"/>
              <a:gd name="connsiteY661" fmla="*/ 1439051 h 6198690"/>
              <a:gd name="connsiteX662" fmla="*/ 6237254 w 6894956"/>
              <a:gd name="connsiteY662" fmla="*/ 1441209 h 6198690"/>
              <a:gd name="connsiteX663" fmla="*/ 6225123 w 6894956"/>
              <a:gd name="connsiteY663" fmla="*/ 1421996 h 6198690"/>
              <a:gd name="connsiteX664" fmla="*/ 6209455 w 6894956"/>
              <a:gd name="connsiteY664" fmla="*/ 1420593 h 6198690"/>
              <a:gd name="connsiteX665" fmla="*/ 6202342 w 6894956"/>
              <a:gd name="connsiteY665" fmla="*/ 1427725 h 6198690"/>
              <a:gd name="connsiteX666" fmla="*/ 6168847 w 6894956"/>
              <a:gd name="connsiteY666" fmla="*/ 1409963 h 6198690"/>
              <a:gd name="connsiteX667" fmla="*/ 6139643 w 6894956"/>
              <a:gd name="connsiteY667" fmla="*/ 1405017 h 6198690"/>
              <a:gd name="connsiteX668" fmla="*/ 6173871 w 6894956"/>
              <a:gd name="connsiteY668" fmla="*/ 1439155 h 6198690"/>
              <a:gd name="connsiteX669" fmla="*/ 6190977 w 6894956"/>
              <a:gd name="connsiteY669" fmla="*/ 1450526 h 6198690"/>
              <a:gd name="connsiteX670" fmla="*/ 6208060 w 6894956"/>
              <a:gd name="connsiteY670" fmla="*/ 1444808 h 6198690"/>
              <a:gd name="connsiteX671" fmla="*/ 6231586 w 6894956"/>
              <a:gd name="connsiteY671" fmla="*/ 1464005 h 6198690"/>
              <a:gd name="connsiteX672" fmla="*/ 6259378 w 6894956"/>
              <a:gd name="connsiteY672" fmla="*/ 1478924 h 6198690"/>
              <a:gd name="connsiteX673" fmla="*/ 6361986 w 6894956"/>
              <a:gd name="connsiteY673" fmla="*/ 1524369 h 6198690"/>
              <a:gd name="connsiteX674" fmla="*/ 6390515 w 6894956"/>
              <a:gd name="connsiteY674" fmla="*/ 1558514 h 6198690"/>
              <a:gd name="connsiteX675" fmla="*/ 6410474 w 6894956"/>
              <a:gd name="connsiteY675" fmla="*/ 1572733 h 6198690"/>
              <a:gd name="connsiteX676" fmla="*/ 6430410 w 6894956"/>
              <a:gd name="connsiteY676" fmla="*/ 1569856 h 6198690"/>
              <a:gd name="connsiteX677" fmla="*/ 6476015 w 6894956"/>
              <a:gd name="connsiteY677" fmla="*/ 1592587 h 6198690"/>
              <a:gd name="connsiteX678" fmla="*/ 6524465 w 6894956"/>
              <a:gd name="connsiteY678" fmla="*/ 1609616 h 6198690"/>
              <a:gd name="connsiteX679" fmla="*/ 6572911 w 6894956"/>
              <a:gd name="connsiteY679" fmla="*/ 1626644 h 6198690"/>
              <a:gd name="connsiteX680" fmla="*/ 6635674 w 6894956"/>
              <a:gd name="connsiteY680" fmla="*/ 1700627 h 6198690"/>
              <a:gd name="connsiteX681" fmla="*/ 6602943 w 6894956"/>
              <a:gd name="connsiteY681" fmla="*/ 1722034 h 6198690"/>
              <a:gd name="connsiteX682" fmla="*/ 6578705 w 6894956"/>
              <a:gd name="connsiteY682" fmla="*/ 1700700 h 6198690"/>
              <a:gd name="connsiteX683" fmla="*/ 6542384 w 6894956"/>
              <a:gd name="connsiteY683" fmla="*/ 1700035 h 6198690"/>
              <a:gd name="connsiteX684" fmla="*/ 6510332 w 6894956"/>
              <a:gd name="connsiteY684" fmla="*/ 1695092 h 6198690"/>
              <a:gd name="connsiteX685" fmla="*/ 6436937 w 6894956"/>
              <a:gd name="connsiteY685" fmla="*/ 1661716 h 6198690"/>
              <a:gd name="connsiteX686" fmla="*/ 6367844 w 6894956"/>
              <a:gd name="connsiteY686" fmla="*/ 1649698 h 6198690"/>
              <a:gd name="connsiteX687" fmla="*/ 6259540 w 6894956"/>
              <a:gd name="connsiteY687" fmla="*/ 1604260 h 6198690"/>
              <a:gd name="connsiteX688" fmla="*/ 6213986 w 6894956"/>
              <a:gd name="connsiteY688" fmla="*/ 1622834 h 6198690"/>
              <a:gd name="connsiteX689" fmla="*/ 6168380 w 6894956"/>
              <a:gd name="connsiteY689" fmla="*/ 1598681 h 6198690"/>
              <a:gd name="connsiteX690" fmla="*/ 6095707 w 6894956"/>
              <a:gd name="connsiteY690" fmla="*/ 1573136 h 6198690"/>
              <a:gd name="connsiteX691" fmla="*/ 6031560 w 6894956"/>
              <a:gd name="connsiteY691" fmla="*/ 1530492 h 6198690"/>
              <a:gd name="connsiteX692" fmla="*/ 5986005 w 6894956"/>
              <a:gd name="connsiteY692" fmla="*/ 1547642 h 6198690"/>
              <a:gd name="connsiteX693" fmla="*/ 5957469 w 6894956"/>
              <a:gd name="connsiteY693" fmla="*/ 1507799 h 6198690"/>
              <a:gd name="connsiteX694" fmla="*/ 5894800 w 6894956"/>
              <a:gd name="connsiteY694" fmla="*/ 1507881 h 6198690"/>
              <a:gd name="connsiteX695" fmla="*/ 5862023 w 6894956"/>
              <a:gd name="connsiteY695" fmla="*/ 1492967 h 6198690"/>
              <a:gd name="connsiteX696" fmla="*/ 5837786 w 6894956"/>
              <a:gd name="connsiteY696" fmla="*/ 1473770 h 6198690"/>
              <a:gd name="connsiteX697" fmla="*/ 5812859 w 6894956"/>
              <a:gd name="connsiteY697" fmla="*/ 1472378 h 6198690"/>
              <a:gd name="connsiteX698" fmla="*/ 5792215 w 6894956"/>
              <a:gd name="connsiteY698" fmla="*/ 1479526 h 6198690"/>
              <a:gd name="connsiteX699" fmla="*/ 5785819 w 6894956"/>
              <a:gd name="connsiteY699" fmla="*/ 1490217 h 6198690"/>
              <a:gd name="connsiteX700" fmla="*/ 5792237 w 6894956"/>
              <a:gd name="connsiteY700" fmla="*/ 1496617 h 6198690"/>
              <a:gd name="connsiteX701" fmla="*/ 5834973 w 6894956"/>
              <a:gd name="connsiteY701" fmla="*/ 1502259 h 6198690"/>
              <a:gd name="connsiteX702" fmla="*/ 5860662 w 6894956"/>
              <a:gd name="connsiteY702" fmla="*/ 1542106 h 6198690"/>
              <a:gd name="connsiteX703" fmla="*/ 5946118 w 6894956"/>
              <a:gd name="connsiteY703" fmla="*/ 1541997 h 6198690"/>
              <a:gd name="connsiteX704" fmla="*/ 5946125 w 6894956"/>
              <a:gd name="connsiteY704" fmla="*/ 1547693 h 6198690"/>
              <a:gd name="connsiteX705" fmla="*/ 5966073 w 6894956"/>
              <a:gd name="connsiteY705" fmla="*/ 1554076 h 6198690"/>
              <a:gd name="connsiteX706" fmla="*/ 5986005 w 6894956"/>
              <a:gd name="connsiteY706" fmla="*/ 1547642 h 6198690"/>
              <a:gd name="connsiteX707" fmla="*/ 6033766 w 6894956"/>
              <a:gd name="connsiteY707" fmla="*/ 1584612 h 6198690"/>
              <a:gd name="connsiteX708" fmla="*/ 6077255 w 6894956"/>
              <a:gd name="connsiteY708" fmla="*/ 1621586 h 6198690"/>
              <a:gd name="connsiteX709" fmla="*/ 6116403 w 6894956"/>
              <a:gd name="connsiteY709" fmla="*/ 1605869 h 6198690"/>
              <a:gd name="connsiteX710" fmla="*/ 6151354 w 6894956"/>
              <a:gd name="connsiteY710" fmla="*/ 1649976 h 6198690"/>
              <a:gd name="connsiteX711" fmla="*/ 6234712 w 6894956"/>
              <a:gd name="connsiteY711" fmla="*/ 1679067 h 6198690"/>
              <a:gd name="connsiteX712" fmla="*/ 6322347 w 6894956"/>
              <a:gd name="connsiteY712" fmla="*/ 1712426 h 6198690"/>
              <a:gd name="connsiteX713" fmla="*/ 6323793 w 6894956"/>
              <a:gd name="connsiteY713" fmla="*/ 1728804 h 6198690"/>
              <a:gd name="connsiteX714" fmla="*/ 6316687 w 6894956"/>
              <a:gd name="connsiteY714" fmla="*/ 1740919 h 6198690"/>
              <a:gd name="connsiteX715" fmla="*/ 6261150 w 6894956"/>
              <a:gd name="connsiteY715" fmla="*/ 1748822 h 6198690"/>
              <a:gd name="connsiteX716" fmla="*/ 6214112 w 6894956"/>
              <a:gd name="connsiteY716" fmla="*/ 1718262 h 6198690"/>
              <a:gd name="connsiteX717" fmla="*/ 6109381 w 6894956"/>
              <a:gd name="connsiteY717" fmla="*/ 1684214 h 6198690"/>
              <a:gd name="connsiteX718" fmla="*/ 6008927 w 6894956"/>
              <a:gd name="connsiteY718" fmla="*/ 1650160 h 6198690"/>
              <a:gd name="connsiteX719" fmla="*/ 5994686 w 6894956"/>
              <a:gd name="connsiteY719" fmla="*/ 1653028 h 6198690"/>
              <a:gd name="connsiteX720" fmla="*/ 5980426 w 6894956"/>
              <a:gd name="connsiteY720" fmla="*/ 1638804 h 6198690"/>
              <a:gd name="connsiteX721" fmla="*/ 5964038 w 6894956"/>
              <a:gd name="connsiteY721" fmla="*/ 1633128 h 6198690"/>
              <a:gd name="connsiteX722" fmla="*/ 5951947 w 6894956"/>
              <a:gd name="connsiteY722" fmla="*/ 1644537 h 6198690"/>
              <a:gd name="connsiteX723" fmla="*/ 5923432 w 6894956"/>
              <a:gd name="connsiteY723" fmla="*/ 1621072 h 6198690"/>
              <a:gd name="connsiteX724" fmla="*/ 5894931 w 6894956"/>
              <a:gd name="connsiteY724" fmla="*/ 1610429 h 6198690"/>
              <a:gd name="connsiteX725" fmla="*/ 5855023 w 6894956"/>
              <a:gd name="connsiteY725" fmla="*/ 1587691 h 6198690"/>
              <a:gd name="connsiteX726" fmla="*/ 5822278 w 6894956"/>
              <a:gd name="connsiteY726" fmla="*/ 1597703 h 6198690"/>
              <a:gd name="connsiteX727" fmla="*/ 5798046 w 6894956"/>
              <a:gd name="connsiteY727" fmla="*/ 1582066 h 6198690"/>
              <a:gd name="connsiteX728" fmla="*/ 5801802 w 6894956"/>
              <a:gd name="connsiteY728" fmla="*/ 1647559 h 6198690"/>
              <a:gd name="connsiteX729" fmla="*/ 5804657 w 6894956"/>
              <a:gd name="connsiteY729" fmla="*/ 1648474 h 6198690"/>
              <a:gd name="connsiteX730" fmla="*/ 5806604 w 6894956"/>
              <a:gd name="connsiteY730" fmla="*/ 1661939 h 6198690"/>
              <a:gd name="connsiteX731" fmla="*/ 5816924 w 6894956"/>
              <a:gd name="connsiteY731" fmla="*/ 1670804 h 6198690"/>
              <a:gd name="connsiteX732" fmla="*/ 5832932 w 6894956"/>
              <a:gd name="connsiteY732" fmla="*/ 1660921 h 6198690"/>
              <a:gd name="connsiteX733" fmla="*/ 5844508 w 6894956"/>
              <a:gd name="connsiteY733" fmla="*/ 1646932 h 6198690"/>
              <a:gd name="connsiteX734" fmla="*/ 5881086 w 6894956"/>
              <a:gd name="connsiteY734" fmla="*/ 1708233 h 6198690"/>
              <a:gd name="connsiteX735" fmla="*/ 5882848 w 6894956"/>
              <a:gd name="connsiteY735" fmla="*/ 1753776 h 6198690"/>
              <a:gd name="connsiteX736" fmla="*/ 5813437 w 6894956"/>
              <a:gd name="connsiteY736" fmla="*/ 1746483 h 6198690"/>
              <a:gd name="connsiteX737" fmla="*/ 5723008 w 6894956"/>
              <a:gd name="connsiteY737" fmla="*/ 1748554 h 6198690"/>
              <a:gd name="connsiteX738" fmla="*/ 5781257 w 6894956"/>
              <a:gd name="connsiteY738" fmla="*/ 1780511 h 6198690"/>
              <a:gd name="connsiteX739" fmla="*/ 5808275 w 6894956"/>
              <a:gd name="connsiteY739" fmla="*/ 1797283 h 6198690"/>
              <a:gd name="connsiteX740" fmla="*/ 5839065 w 6894956"/>
              <a:gd name="connsiteY740" fmla="*/ 1801080 h 6198690"/>
              <a:gd name="connsiteX741" fmla="*/ 5927540 w 6894956"/>
              <a:gd name="connsiteY741" fmla="*/ 1877478 h 6198690"/>
              <a:gd name="connsiteX742" fmla="*/ 5933724 w 6894956"/>
              <a:gd name="connsiteY742" fmla="*/ 1895211 h 6198690"/>
              <a:gd name="connsiteX743" fmla="*/ 5961615 w 6894956"/>
              <a:gd name="connsiteY743" fmla="*/ 1917463 h 6198690"/>
              <a:gd name="connsiteX744" fmla="*/ 5966169 w 6894956"/>
              <a:gd name="connsiteY744" fmla="*/ 1918031 h 6198690"/>
              <a:gd name="connsiteX745" fmla="*/ 6003972 w 6894956"/>
              <a:gd name="connsiteY745" fmla="*/ 1937237 h 6198690"/>
              <a:gd name="connsiteX746" fmla="*/ 6004043 w 6894956"/>
              <a:gd name="connsiteY746" fmla="*/ 1939092 h 6198690"/>
              <a:gd name="connsiteX747" fmla="*/ 6042791 w 6894956"/>
              <a:gd name="connsiteY747" fmla="*/ 1956337 h 6198690"/>
              <a:gd name="connsiteX748" fmla="*/ 6051695 w 6894956"/>
              <a:gd name="connsiteY748" fmla="*/ 1966315 h 6198690"/>
              <a:gd name="connsiteX749" fmla="*/ 6079520 w 6894956"/>
              <a:gd name="connsiteY749" fmla="*/ 1974223 h 6198690"/>
              <a:gd name="connsiteX750" fmla="*/ 6109906 w 6894956"/>
              <a:gd name="connsiteY750" fmla="*/ 2011633 h 6198690"/>
              <a:gd name="connsiteX751" fmla="*/ 6123331 w 6894956"/>
              <a:gd name="connsiteY751" fmla="*/ 2008931 h 6198690"/>
              <a:gd name="connsiteX752" fmla="*/ 6148260 w 6894956"/>
              <a:gd name="connsiteY752" fmla="*/ 2011747 h 6198690"/>
              <a:gd name="connsiteX753" fmla="*/ 6168936 w 6894956"/>
              <a:gd name="connsiteY753" fmla="*/ 2031661 h 6198690"/>
              <a:gd name="connsiteX754" fmla="*/ 6180375 w 6894956"/>
              <a:gd name="connsiteY754" fmla="*/ 2065831 h 6198690"/>
              <a:gd name="connsiteX755" fmla="*/ 6148358 w 6894956"/>
              <a:gd name="connsiteY755" fmla="*/ 2087947 h 6198690"/>
              <a:gd name="connsiteX756" fmla="*/ 6112018 w 6894956"/>
              <a:gd name="connsiteY756" fmla="*/ 2071615 h 6198690"/>
              <a:gd name="connsiteX757" fmla="*/ 6073973 w 6894956"/>
              <a:gd name="connsiteY757" fmla="*/ 2042776 h 6198690"/>
              <a:gd name="connsiteX758" fmla="*/ 6070777 w 6894956"/>
              <a:gd name="connsiteY758" fmla="*/ 2042979 h 6198690"/>
              <a:gd name="connsiteX759" fmla="*/ 6064265 w 6894956"/>
              <a:gd name="connsiteY759" fmla="*/ 2058908 h 6198690"/>
              <a:gd name="connsiteX760" fmla="*/ 6048887 w 6894956"/>
              <a:gd name="connsiteY760" fmla="*/ 2066630 h 6198690"/>
              <a:gd name="connsiteX761" fmla="*/ 5978269 w 6894956"/>
              <a:gd name="connsiteY761" fmla="*/ 2046556 h 6198690"/>
              <a:gd name="connsiteX762" fmla="*/ 5899110 w 6894956"/>
              <a:gd name="connsiteY762" fmla="*/ 2026813 h 6198690"/>
              <a:gd name="connsiteX763" fmla="*/ 5893445 w 6894956"/>
              <a:gd name="connsiteY763" fmla="*/ 2027743 h 6198690"/>
              <a:gd name="connsiteX764" fmla="*/ 5887944 w 6894956"/>
              <a:gd name="connsiteY764" fmla="*/ 2032947 h 6198690"/>
              <a:gd name="connsiteX765" fmla="*/ 5909104 w 6894956"/>
              <a:gd name="connsiteY765" fmla="*/ 2045670 h 6198690"/>
              <a:gd name="connsiteX766" fmla="*/ 5934367 w 6894956"/>
              <a:gd name="connsiteY766" fmla="*/ 2053956 h 6198690"/>
              <a:gd name="connsiteX767" fmla="*/ 5943292 w 6894956"/>
              <a:gd name="connsiteY767" fmla="*/ 2063588 h 6198690"/>
              <a:gd name="connsiteX768" fmla="*/ 5951887 w 6894956"/>
              <a:gd name="connsiteY768" fmla="*/ 2064681 h 6198690"/>
              <a:gd name="connsiteX769" fmla="*/ 5977615 w 6894956"/>
              <a:gd name="connsiteY769" fmla="*/ 2066537 h 6198690"/>
              <a:gd name="connsiteX770" fmla="*/ 5986926 w 6894956"/>
              <a:gd name="connsiteY770" fmla="*/ 2086132 h 6198690"/>
              <a:gd name="connsiteX771" fmla="*/ 6006285 w 6894956"/>
              <a:gd name="connsiteY771" fmla="*/ 2126005 h 6198690"/>
              <a:gd name="connsiteX772" fmla="*/ 6012999 w 6894956"/>
              <a:gd name="connsiteY772" fmla="*/ 2170643 h 6198690"/>
              <a:gd name="connsiteX773" fmla="*/ 6059423 w 6894956"/>
              <a:gd name="connsiteY773" fmla="*/ 2191652 h 6198690"/>
              <a:gd name="connsiteX774" fmla="*/ 6071689 w 6894956"/>
              <a:gd name="connsiteY774" fmla="*/ 2213983 h 6198690"/>
              <a:gd name="connsiteX775" fmla="*/ 6101035 w 6894956"/>
              <a:gd name="connsiteY775" fmla="*/ 2235654 h 6198690"/>
              <a:gd name="connsiteX776" fmla="*/ 6103884 w 6894956"/>
              <a:gd name="connsiteY776" fmla="*/ 2254073 h 6198690"/>
              <a:gd name="connsiteX777" fmla="*/ 6119213 w 6894956"/>
              <a:gd name="connsiteY777" fmla="*/ 2263459 h 6198690"/>
              <a:gd name="connsiteX778" fmla="*/ 6153152 w 6894956"/>
              <a:gd name="connsiteY778" fmla="*/ 2256445 h 6198690"/>
              <a:gd name="connsiteX779" fmla="*/ 6149660 w 6894956"/>
              <a:gd name="connsiteY779" fmla="*/ 2313594 h 6198690"/>
              <a:gd name="connsiteX780" fmla="*/ 6097080 w 6894956"/>
              <a:gd name="connsiteY780" fmla="*/ 2299235 h 6198690"/>
              <a:gd name="connsiteX781" fmla="*/ 6058132 w 6894956"/>
              <a:gd name="connsiteY781" fmla="*/ 2305731 h 6198690"/>
              <a:gd name="connsiteX782" fmla="*/ 6068127 w 6894956"/>
              <a:gd name="connsiteY782" fmla="*/ 2324585 h 6198690"/>
              <a:gd name="connsiteX783" fmla="*/ 6082227 w 6894956"/>
              <a:gd name="connsiteY783" fmla="*/ 2339007 h 6198690"/>
              <a:gd name="connsiteX784" fmla="*/ 6150981 w 6894956"/>
              <a:gd name="connsiteY784" fmla="*/ 2347750 h 6198690"/>
              <a:gd name="connsiteX785" fmla="*/ 6197625 w 6894956"/>
              <a:gd name="connsiteY785" fmla="*/ 2374454 h 6198690"/>
              <a:gd name="connsiteX786" fmla="*/ 6245031 w 6894956"/>
              <a:gd name="connsiteY786" fmla="*/ 2384023 h 6198690"/>
              <a:gd name="connsiteX787" fmla="*/ 6284559 w 6894956"/>
              <a:gd name="connsiteY787" fmla="*/ 2411001 h 6198690"/>
              <a:gd name="connsiteX788" fmla="*/ 6349046 w 6894956"/>
              <a:gd name="connsiteY788" fmla="*/ 2419909 h 6198690"/>
              <a:gd name="connsiteX789" fmla="*/ 6404989 w 6894956"/>
              <a:gd name="connsiteY789" fmla="*/ 2429147 h 6198690"/>
              <a:gd name="connsiteX790" fmla="*/ 6407707 w 6894956"/>
              <a:gd name="connsiteY790" fmla="*/ 2462537 h 6198690"/>
              <a:gd name="connsiteX791" fmla="*/ 6435215 w 6894956"/>
              <a:gd name="connsiteY791" fmla="*/ 2473589 h 6198690"/>
              <a:gd name="connsiteX792" fmla="*/ 6493465 w 6894956"/>
              <a:gd name="connsiteY792" fmla="*/ 2505545 h 6198690"/>
              <a:gd name="connsiteX793" fmla="*/ 6500259 w 6894956"/>
              <a:gd name="connsiteY793" fmla="*/ 2533787 h 6198690"/>
              <a:gd name="connsiteX794" fmla="*/ 6495885 w 6894956"/>
              <a:gd name="connsiteY794" fmla="*/ 2549637 h 6198690"/>
              <a:gd name="connsiteX795" fmla="*/ 6478367 w 6894956"/>
              <a:gd name="connsiteY795" fmla="*/ 2557440 h 6198690"/>
              <a:gd name="connsiteX796" fmla="*/ 6424940 w 6894956"/>
              <a:gd name="connsiteY796" fmla="*/ 2539552 h 6198690"/>
              <a:gd name="connsiteX797" fmla="*/ 6345891 w 6894956"/>
              <a:gd name="connsiteY797" fmla="*/ 2522655 h 6198690"/>
              <a:gd name="connsiteX798" fmla="*/ 6316547 w 6894956"/>
              <a:gd name="connsiteY798" fmla="*/ 2500984 h 6198690"/>
              <a:gd name="connsiteX799" fmla="*/ 6313334 w 6894956"/>
              <a:gd name="connsiteY799" fmla="*/ 2454786 h 6198690"/>
              <a:gd name="connsiteX800" fmla="*/ 6286321 w 6894956"/>
              <a:gd name="connsiteY800" fmla="*/ 2456543 h 6198690"/>
              <a:gd name="connsiteX801" fmla="*/ 6222819 w 6894956"/>
              <a:gd name="connsiteY801" fmla="*/ 2436194 h 6198690"/>
              <a:gd name="connsiteX802" fmla="*/ 6223699 w 6894956"/>
              <a:gd name="connsiteY802" fmla="*/ 2458965 h 6198690"/>
              <a:gd name="connsiteX803" fmla="*/ 6194354 w 6894956"/>
              <a:gd name="connsiteY803" fmla="*/ 2437295 h 6198690"/>
              <a:gd name="connsiteX804" fmla="*/ 6131732 w 6894956"/>
              <a:gd name="connsiteY804" fmla="*/ 2439717 h 6198690"/>
              <a:gd name="connsiteX805" fmla="*/ 6101727 w 6894956"/>
              <a:gd name="connsiteY805" fmla="*/ 2400968 h 6198690"/>
              <a:gd name="connsiteX806" fmla="*/ 6044578 w 6894956"/>
              <a:gd name="connsiteY806" fmla="*/ 2397477 h 6198690"/>
              <a:gd name="connsiteX807" fmla="*/ 5997058 w 6894956"/>
              <a:gd name="connsiteY807" fmla="*/ 2366532 h 6198690"/>
              <a:gd name="connsiteX808" fmla="*/ 5945598 w 6894956"/>
              <a:gd name="connsiteY808" fmla="*/ 2344292 h 6198690"/>
              <a:gd name="connsiteX809" fmla="*/ 5882297 w 6894956"/>
              <a:gd name="connsiteY809" fmla="*/ 2365981 h 6198690"/>
              <a:gd name="connsiteX810" fmla="*/ 5808969 w 6894956"/>
              <a:gd name="connsiteY810" fmla="*/ 2349576 h 6198690"/>
              <a:gd name="connsiteX811" fmla="*/ 5768977 w 6894956"/>
              <a:gd name="connsiteY811" fmla="*/ 2329030 h 6198690"/>
              <a:gd name="connsiteX812" fmla="*/ 5717002 w 6894956"/>
              <a:gd name="connsiteY812" fmla="*/ 2330328 h 6198690"/>
              <a:gd name="connsiteX813" fmla="*/ 5697812 w 6894956"/>
              <a:gd name="connsiteY813" fmla="*/ 2313252 h 6198690"/>
              <a:gd name="connsiteX814" fmla="*/ 5670579 w 6894956"/>
              <a:gd name="connsiteY814" fmla="*/ 2309318 h 6198690"/>
              <a:gd name="connsiteX815" fmla="*/ 5640420 w 6894956"/>
              <a:gd name="connsiteY815" fmla="*/ 2321886 h 6198690"/>
              <a:gd name="connsiteX816" fmla="*/ 5614530 w 6894956"/>
              <a:gd name="connsiteY816" fmla="*/ 2334291 h 6198690"/>
              <a:gd name="connsiteX817" fmla="*/ 5669907 w 6894956"/>
              <a:gd name="connsiteY817" fmla="*/ 2365646 h 6198690"/>
              <a:gd name="connsiteX818" fmla="*/ 5725116 w 6894956"/>
              <a:gd name="connsiteY818" fmla="*/ 2392730 h 6198690"/>
              <a:gd name="connsiteX819" fmla="*/ 5780627 w 6894956"/>
              <a:gd name="connsiteY819" fmla="*/ 2409112 h 6198690"/>
              <a:gd name="connsiteX820" fmla="*/ 5824319 w 6894956"/>
              <a:gd name="connsiteY820" fmla="*/ 2451607 h 6198690"/>
              <a:gd name="connsiteX821" fmla="*/ 5904018 w 6894956"/>
              <a:gd name="connsiteY821" fmla="*/ 2448523 h 6198690"/>
              <a:gd name="connsiteX822" fmla="*/ 5995918 w 6894956"/>
              <a:gd name="connsiteY822" fmla="*/ 2539754 h 6198690"/>
              <a:gd name="connsiteX823" fmla="*/ 6137238 w 6894956"/>
              <a:gd name="connsiteY823" fmla="*/ 2582038 h 6198690"/>
              <a:gd name="connsiteX824" fmla="*/ 6162210 w 6894956"/>
              <a:gd name="connsiteY824" fmla="*/ 2638087 h 6198690"/>
              <a:gd name="connsiteX825" fmla="*/ 6187185 w 6894956"/>
              <a:gd name="connsiteY825" fmla="*/ 2694134 h 6198690"/>
              <a:gd name="connsiteX826" fmla="*/ 6255498 w 6894956"/>
              <a:gd name="connsiteY826" fmla="*/ 2691491 h 6198690"/>
              <a:gd name="connsiteX827" fmla="*/ 6256160 w 6894956"/>
              <a:gd name="connsiteY827" fmla="*/ 2708571 h 6198690"/>
              <a:gd name="connsiteX828" fmla="*/ 6245627 w 6894956"/>
              <a:gd name="connsiteY828" fmla="*/ 2731071 h 6198690"/>
              <a:gd name="connsiteX829" fmla="*/ 6217190 w 6894956"/>
              <a:gd name="connsiteY829" fmla="*/ 2732882 h 6198690"/>
              <a:gd name="connsiteX830" fmla="*/ 6170986 w 6894956"/>
              <a:gd name="connsiteY830" fmla="*/ 2717568 h 6198690"/>
              <a:gd name="connsiteX831" fmla="*/ 6146327 w 6894956"/>
              <a:gd name="connsiteY831" fmla="*/ 2724933 h 6198690"/>
              <a:gd name="connsiteX832" fmla="*/ 6126105 w 6894956"/>
              <a:gd name="connsiteY832" fmla="*/ 2736406 h 6198690"/>
              <a:gd name="connsiteX833" fmla="*/ 6143183 w 6894956"/>
              <a:gd name="connsiteY833" fmla="*/ 2735745 h 6198690"/>
              <a:gd name="connsiteX834" fmla="*/ 6178063 w 6894956"/>
              <a:gd name="connsiteY834" fmla="*/ 2789984 h 6198690"/>
              <a:gd name="connsiteX835" fmla="*/ 6237572 w 6894956"/>
              <a:gd name="connsiteY835" fmla="*/ 2817616 h 6198690"/>
              <a:gd name="connsiteX836" fmla="*/ 6270282 w 6894956"/>
              <a:gd name="connsiteY836" fmla="*/ 2834166 h 6198690"/>
              <a:gd name="connsiteX837" fmla="*/ 6306767 w 6894956"/>
              <a:gd name="connsiteY837" fmla="*/ 2837743 h 6198690"/>
              <a:gd name="connsiteX838" fmla="*/ 6336993 w 6894956"/>
              <a:gd name="connsiteY838" fmla="*/ 2882186 h 6198690"/>
              <a:gd name="connsiteX839" fmla="*/ 6372766 w 6894956"/>
              <a:gd name="connsiteY839" fmla="*/ 2885792 h 6198690"/>
              <a:gd name="connsiteX840" fmla="*/ 6400495 w 6894956"/>
              <a:gd name="connsiteY840" fmla="*/ 2902536 h 6198690"/>
              <a:gd name="connsiteX841" fmla="*/ 6446039 w 6894956"/>
              <a:gd name="connsiteY841" fmla="*/ 2900774 h 6198690"/>
              <a:gd name="connsiteX842" fmla="*/ 6469690 w 6894956"/>
              <a:gd name="connsiteY842" fmla="*/ 2922665 h 6198690"/>
              <a:gd name="connsiteX843" fmla="*/ 6525282 w 6894956"/>
              <a:gd name="connsiteY843" fmla="*/ 2941181 h 6198690"/>
              <a:gd name="connsiteX844" fmla="*/ 6568891 w 6894956"/>
              <a:gd name="connsiteY844" fmla="*/ 2981543 h 6198690"/>
              <a:gd name="connsiteX845" fmla="*/ 6642496 w 6894956"/>
              <a:gd name="connsiteY845" fmla="*/ 3023593 h 6198690"/>
              <a:gd name="connsiteX846" fmla="*/ 6703789 w 6894956"/>
              <a:gd name="connsiteY846" fmla="*/ 3078949 h 6198690"/>
              <a:gd name="connsiteX847" fmla="*/ 6734471 w 6894956"/>
              <a:gd name="connsiteY847" fmla="*/ 3079902 h 6198690"/>
              <a:gd name="connsiteX848" fmla="*/ 6761379 w 6894956"/>
              <a:gd name="connsiteY848" fmla="*/ 3093826 h 6198690"/>
              <a:gd name="connsiteX849" fmla="*/ 6813055 w 6894956"/>
              <a:gd name="connsiteY849" fmla="*/ 3103229 h 6198690"/>
              <a:gd name="connsiteX850" fmla="*/ 6865612 w 6894956"/>
              <a:gd name="connsiteY850" fmla="*/ 3135405 h 6198690"/>
              <a:gd name="connsiteX851" fmla="*/ 6894956 w 6894956"/>
              <a:gd name="connsiteY851" fmla="*/ 3157076 h 6198690"/>
              <a:gd name="connsiteX852" fmla="*/ 6889925 w 6894956"/>
              <a:gd name="connsiteY852" fmla="*/ 3174376 h 6198690"/>
              <a:gd name="connsiteX853" fmla="*/ 6826642 w 6894956"/>
              <a:gd name="connsiteY853" fmla="*/ 3159718 h 6198690"/>
              <a:gd name="connsiteX854" fmla="*/ 6768916 w 6894956"/>
              <a:gd name="connsiteY854" fmla="*/ 3141284 h 6198690"/>
              <a:gd name="connsiteX855" fmla="*/ 6711026 w 6894956"/>
              <a:gd name="connsiteY855" fmla="*/ 3118579 h 6198690"/>
              <a:gd name="connsiteX856" fmla="*/ 6665538 w 6894956"/>
              <a:gd name="connsiteY856" fmla="*/ 3121764 h 6198690"/>
              <a:gd name="connsiteX857" fmla="*/ 6636136 w 6894956"/>
              <a:gd name="connsiteY857" fmla="*/ 3098671 h 6198690"/>
              <a:gd name="connsiteX858" fmla="*/ 6416183 w 6894956"/>
              <a:gd name="connsiteY858" fmla="*/ 3050164 h 6198690"/>
              <a:gd name="connsiteX859" fmla="*/ 6219864 w 6894956"/>
              <a:gd name="connsiteY859" fmla="*/ 2949432 h 6198690"/>
              <a:gd name="connsiteX860" fmla="*/ 6162605 w 6894956"/>
              <a:gd name="connsiteY860" fmla="*/ 2943094 h 6198690"/>
              <a:gd name="connsiteX861" fmla="*/ 6105347 w 6894956"/>
              <a:gd name="connsiteY861" fmla="*/ 2936757 h 6198690"/>
              <a:gd name="connsiteX862" fmla="*/ 6093983 w 6894956"/>
              <a:gd name="connsiteY862" fmla="*/ 2919379 h 6198690"/>
              <a:gd name="connsiteX863" fmla="*/ 6070308 w 6894956"/>
              <a:gd name="connsiteY863" fmla="*/ 2915306 h 6198690"/>
              <a:gd name="connsiteX864" fmla="*/ 6027883 w 6894956"/>
              <a:gd name="connsiteY864" fmla="*/ 2905545 h 6198690"/>
              <a:gd name="connsiteX865" fmla="*/ 5989727 w 6894956"/>
              <a:gd name="connsiteY865" fmla="*/ 2895619 h 6198690"/>
              <a:gd name="connsiteX866" fmla="*/ 5926006 w 6894956"/>
              <a:gd name="connsiteY866" fmla="*/ 2869576 h 6198690"/>
              <a:gd name="connsiteX867" fmla="*/ 5908759 w 6894956"/>
              <a:gd name="connsiteY867" fmla="*/ 2847436 h 6198690"/>
              <a:gd name="connsiteX868" fmla="*/ 5879362 w 6894956"/>
              <a:gd name="connsiteY868" fmla="*/ 2842874 h 6198690"/>
              <a:gd name="connsiteX869" fmla="*/ 5851119 w 6894956"/>
              <a:gd name="connsiteY869" fmla="*/ 2849668 h 6198690"/>
              <a:gd name="connsiteX870" fmla="*/ 5753072 w 6894956"/>
              <a:gd name="connsiteY870" fmla="*/ 2820677 h 6198690"/>
              <a:gd name="connsiteX871" fmla="*/ 5655358 w 6894956"/>
              <a:gd name="connsiteY871" fmla="*/ 2800226 h 6198690"/>
              <a:gd name="connsiteX872" fmla="*/ 5608054 w 6894956"/>
              <a:gd name="connsiteY872" fmla="*/ 2756445 h 6198690"/>
              <a:gd name="connsiteX873" fmla="*/ 5576661 w 6894956"/>
              <a:gd name="connsiteY873" fmla="*/ 2755520 h 6198690"/>
              <a:gd name="connsiteX874" fmla="*/ 5544772 w 6894956"/>
              <a:gd name="connsiteY874" fmla="*/ 2741787 h 6198690"/>
              <a:gd name="connsiteX875" fmla="*/ 5496438 w 6894956"/>
              <a:gd name="connsiteY875" fmla="*/ 2745083 h 6198690"/>
              <a:gd name="connsiteX876" fmla="*/ 5464191 w 6894956"/>
              <a:gd name="connsiteY876" fmla="*/ 2722099 h 6198690"/>
              <a:gd name="connsiteX877" fmla="*/ 5377970 w 6894956"/>
              <a:gd name="connsiteY877" fmla="*/ 2685525 h 6198690"/>
              <a:gd name="connsiteX878" fmla="*/ 5313095 w 6894956"/>
              <a:gd name="connsiteY878" fmla="*/ 2648123 h 6198690"/>
              <a:gd name="connsiteX879" fmla="*/ 5272363 w 6894956"/>
              <a:gd name="connsiteY879" fmla="*/ 2626893 h 6198690"/>
              <a:gd name="connsiteX880" fmla="*/ 5169121 w 6894956"/>
              <a:gd name="connsiteY880" fmla="*/ 2610931 h 6198690"/>
              <a:gd name="connsiteX881" fmla="*/ 5065880 w 6894956"/>
              <a:gd name="connsiteY881" fmla="*/ 2594970 h 6198690"/>
              <a:gd name="connsiteX882" fmla="*/ 5042227 w 6894956"/>
              <a:gd name="connsiteY882" fmla="*/ 2573080 h 6198690"/>
              <a:gd name="connsiteX883" fmla="*/ 4956226 w 6894956"/>
              <a:gd name="connsiteY883" fmla="*/ 2542198 h 6198690"/>
              <a:gd name="connsiteX884" fmla="*/ 4874492 w 6894956"/>
              <a:gd name="connsiteY884" fmla="*/ 2511150 h 6198690"/>
              <a:gd name="connsiteX885" fmla="*/ 4821665 w 6894956"/>
              <a:gd name="connsiteY885" fmla="*/ 2490389 h 6198690"/>
              <a:gd name="connsiteX886" fmla="*/ 4814824 w 6894956"/>
              <a:gd name="connsiteY886" fmla="*/ 2489710 h 6198690"/>
              <a:gd name="connsiteX887" fmla="*/ 4816003 w 6894956"/>
              <a:gd name="connsiteY887" fmla="*/ 2515451 h 6198690"/>
              <a:gd name="connsiteX888" fmla="*/ 4846642 w 6894956"/>
              <a:gd name="connsiteY888" fmla="*/ 2520612 h 6198690"/>
              <a:gd name="connsiteX889" fmla="*/ 4868443 w 6894956"/>
              <a:gd name="connsiteY889" fmla="*/ 2544347 h 6198690"/>
              <a:gd name="connsiteX890" fmla="*/ 4889515 w 6894956"/>
              <a:gd name="connsiteY890" fmla="*/ 2585158 h 6198690"/>
              <a:gd name="connsiteX891" fmla="*/ 4861058 w 6894956"/>
              <a:gd name="connsiteY891" fmla="*/ 2583949 h 6198690"/>
              <a:gd name="connsiteX892" fmla="*/ 4866023 w 6894956"/>
              <a:gd name="connsiteY892" fmla="*/ 2601267 h 6198690"/>
              <a:gd name="connsiteX893" fmla="*/ 4906563 w 6894956"/>
              <a:gd name="connsiteY893" fmla="*/ 2620097 h 6198690"/>
              <a:gd name="connsiteX894" fmla="*/ 4938567 w 6894956"/>
              <a:gd name="connsiteY894" fmla="*/ 2638563 h 6198690"/>
              <a:gd name="connsiteX895" fmla="*/ 4932663 w 6894956"/>
              <a:gd name="connsiteY895" fmla="*/ 2643303 h 6198690"/>
              <a:gd name="connsiteX896" fmla="*/ 4926942 w 6894956"/>
              <a:gd name="connsiteY896" fmla="*/ 2643771 h 6198690"/>
              <a:gd name="connsiteX897" fmla="*/ 4910563 w 6894956"/>
              <a:gd name="connsiteY897" fmla="*/ 2660181 h 6198690"/>
              <a:gd name="connsiteX898" fmla="*/ 4887097 w 6894956"/>
              <a:gd name="connsiteY898" fmla="*/ 2642078 h 6198690"/>
              <a:gd name="connsiteX899" fmla="*/ 4834902 w 6894956"/>
              <a:gd name="connsiteY899" fmla="*/ 2662669 h 6198690"/>
              <a:gd name="connsiteX900" fmla="*/ 4826461 w 6894956"/>
              <a:gd name="connsiteY900" fmla="*/ 2657357 h 6198690"/>
              <a:gd name="connsiteX901" fmla="*/ 4826319 w 6894956"/>
              <a:gd name="connsiteY901" fmla="*/ 2664826 h 6198690"/>
              <a:gd name="connsiteX902" fmla="*/ 4828979 w 6894956"/>
              <a:gd name="connsiteY902" fmla="*/ 2699708 h 6198690"/>
              <a:gd name="connsiteX903" fmla="*/ 4883711 w 6894956"/>
              <a:gd name="connsiteY903" fmla="*/ 2721766 h 6198690"/>
              <a:gd name="connsiteX904" fmla="*/ 4952835 w 6894956"/>
              <a:gd name="connsiteY904" fmla="*/ 2772458 h 6198690"/>
              <a:gd name="connsiteX905" fmla="*/ 5022139 w 6894956"/>
              <a:gd name="connsiteY905" fmla="*/ 2818885 h 6198690"/>
              <a:gd name="connsiteX906" fmla="*/ 5075489 w 6894956"/>
              <a:gd name="connsiteY906" fmla="*/ 2838260 h 6198690"/>
              <a:gd name="connsiteX907" fmla="*/ 5111034 w 6894956"/>
              <a:gd name="connsiteY907" fmla="*/ 2873982 h 6198690"/>
              <a:gd name="connsiteX908" fmla="*/ 5136300 w 6894956"/>
              <a:gd name="connsiteY908" fmla="*/ 2866504 h 6198690"/>
              <a:gd name="connsiteX909" fmla="*/ 5157296 w 6894956"/>
              <a:gd name="connsiteY909" fmla="*/ 2858842 h 6198690"/>
              <a:gd name="connsiteX910" fmla="*/ 5148968 w 6894956"/>
              <a:gd name="connsiteY910" fmla="*/ 2853500 h 6198690"/>
              <a:gd name="connsiteX911" fmla="*/ 5140462 w 6894956"/>
              <a:gd name="connsiteY911" fmla="*/ 2852425 h 6198690"/>
              <a:gd name="connsiteX912" fmla="*/ 5045405 w 6894956"/>
              <a:gd name="connsiteY912" fmla="*/ 2791362 h 6198690"/>
              <a:gd name="connsiteX913" fmla="*/ 4945355 w 6894956"/>
              <a:gd name="connsiteY913" fmla="*/ 2747194 h 6198690"/>
              <a:gd name="connsiteX914" fmla="*/ 4946563 w 6894956"/>
              <a:gd name="connsiteY914" fmla="*/ 2718734 h 6198690"/>
              <a:gd name="connsiteX915" fmla="*/ 4952057 w 6894956"/>
              <a:gd name="connsiteY915" fmla="*/ 2673350 h 6198690"/>
              <a:gd name="connsiteX916" fmla="*/ 4978168 w 6894956"/>
              <a:gd name="connsiteY916" fmla="*/ 2645949 h 6198690"/>
              <a:gd name="connsiteX917" fmla="*/ 5052832 w 6894956"/>
              <a:gd name="connsiteY917" fmla="*/ 2666942 h 6198690"/>
              <a:gd name="connsiteX918" fmla="*/ 5118050 w 6894956"/>
              <a:gd name="connsiteY918" fmla="*/ 2708916 h 6198690"/>
              <a:gd name="connsiteX919" fmla="*/ 5155409 w 6894956"/>
              <a:gd name="connsiteY919" fmla="*/ 2701950 h 6198690"/>
              <a:gd name="connsiteX920" fmla="*/ 5192770 w 6894956"/>
              <a:gd name="connsiteY920" fmla="*/ 2694985 h 6198690"/>
              <a:gd name="connsiteX921" fmla="*/ 5179694 w 6894956"/>
              <a:gd name="connsiteY921" fmla="*/ 2734345 h 6198690"/>
              <a:gd name="connsiteX922" fmla="*/ 5236371 w 6894956"/>
              <a:gd name="connsiteY922" fmla="*/ 2742456 h 6198690"/>
              <a:gd name="connsiteX923" fmla="*/ 5292323 w 6894956"/>
              <a:gd name="connsiteY923" fmla="*/ 2767642 h 6198690"/>
              <a:gd name="connsiteX924" fmla="*/ 5251270 w 6894956"/>
              <a:gd name="connsiteY924" fmla="*/ 2794409 h 6198690"/>
              <a:gd name="connsiteX925" fmla="*/ 5200768 w 6894956"/>
              <a:gd name="connsiteY925" fmla="*/ 2775155 h 6198690"/>
              <a:gd name="connsiteX926" fmla="*/ 5191777 w 6894956"/>
              <a:gd name="connsiteY926" fmla="*/ 2785466 h 6198690"/>
              <a:gd name="connsiteX927" fmla="*/ 5182966 w 6894956"/>
              <a:gd name="connsiteY927" fmla="*/ 2791507 h 6198690"/>
              <a:gd name="connsiteX928" fmla="*/ 5173639 w 6894956"/>
              <a:gd name="connsiteY928" fmla="*/ 2776142 h 6198690"/>
              <a:gd name="connsiteX929" fmla="*/ 5173034 w 6894956"/>
              <a:gd name="connsiteY929" fmla="*/ 2756871 h 6198690"/>
              <a:gd name="connsiteX930" fmla="*/ 5077721 w 6894956"/>
              <a:gd name="connsiteY930" fmla="*/ 2718606 h 6198690"/>
              <a:gd name="connsiteX931" fmla="*/ 5054711 w 6894956"/>
              <a:gd name="connsiteY931" fmla="*/ 2723331 h 6198690"/>
              <a:gd name="connsiteX932" fmla="*/ 5025286 w 6894956"/>
              <a:gd name="connsiteY932" fmla="*/ 2744890 h 6198690"/>
              <a:gd name="connsiteX933" fmla="*/ 5052534 w 6894956"/>
              <a:gd name="connsiteY933" fmla="*/ 2774559 h 6198690"/>
              <a:gd name="connsiteX934" fmla="*/ 5171340 w 6894956"/>
              <a:gd name="connsiteY934" fmla="*/ 2796715 h 6198690"/>
              <a:gd name="connsiteX935" fmla="*/ 5236165 w 6894956"/>
              <a:gd name="connsiteY935" fmla="*/ 2847940 h 6198690"/>
              <a:gd name="connsiteX936" fmla="*/ 5310252 w 6894956"/>
              <a:gd name="connsiteY936" fmla="*/ 2882450 h 6198690"/>
              <a:gd name="connsiteX937" fmla="*/ 5366627 w 6894956"/>
              <a:gd name="connsiteY937" fmla="*/ 2897676 h 6198690"/>
              <a:gd name="connsiteX938" fmla="*/ 5422642 w 6894956"/>
              <a:gd name="connsiteY938" fmla="*/ 2921440 h 6198690"/>
              <a:gd name="connsiteX939" fmla="*/ 5499183 w 6894956"/>
              <a:gd name="connsiteY939" fmla="*/ 2998823 h 6198690"/>
              <a:gd name="connsiteX940" fmla="*/ 5611330 w 6894956"/>
              <a:gd name="connsiteY940" fmla="*/ 3043505 h 6198690"/>
              <a:gd name="connsiteX941" fmla="*/ 5612178 w 6894956"/>
              <a:gd name="connsiteY941" fmla="*/ 3057084 h 6198690"/>
              <a:gd name="connsiteX942" fmla="*/ 5621747 w 6894956"/>
              <a:gd name="connsiteY942" fmla="*/ 3066756 h 6198690"/>
              <a:gd name="connsiteX943" fmla="*/ 5633524 w 6894956"/>
              <a:gd name="connsiteY943" fmla="*/ 3057991 h 6198690"/>
              <a:gd name="connsiteX944" fmla="*/ 5645482 w 6894956"/>
              <a:gd name="connsiteY944" fmla="*/ 3044956 h 6198690"/>
              <a:gd name="connsiteX945" fmla="*/ 5676974 w 6894956"/>
              <a:gd name="connsiteY945" fmla="*/ 3109019 h 6198690"/>
              <a:gd name="connsiteX946" fmla="*/ 5675280 w 6894956"/>
              <a:gd name="connsiteY946" fmla="*/ 3148861 h 6198690"/>
              <a:gd name="connsiteX947" fmla="*/ 5614515 w 6894956"/>
              <a:gd name="connsiteY947" fmla="*/ 3136303 h 6198690"/>
              <a:gd name="connsiteX948" fmla="*/ 5527771 w 6894956"/>
              <a:gd name="connsiteY948" fmla="*/ 3131189 h 6198690"/>
              <a:gd name="connsiteX949" fmla="*/ 5576126 w 6894956"/>
              <a:gd name="connsiteY949" fmla="*/ 3167457 h 6198690"/>
              <a:gd name="connsiteX950" fmla="*/ 5633743 w 6894956"/>
              <a:gd name="connsiteY950" fmla="*/ 3187014 h 6198690"/>
              <a:gd name="connsiteX951" fmla="*/ 5704594 w 6894956"/>
              <a:gd name="connsiteY951" fmla="*/ 3264154 h 6198690"/>
              <a:gd name="connsiteX952" fmla="*/ 5737203 w 6894956"/>
              <a:gd name="connsiteY952" fmla="*/ 3301891 h 6198690"/>
              <a:gd name="connsiteX953" fmla="*/ 5770719 w 6894956"/>
              <a:gd name="connsiteY953" fmla="*/ 3318284 h 6198690"/>
              <a:gd name="connsiteX954" fmla="*/ 5769751 w 6894956"/>
              <a:gd name="connsiteY954" fmla="*/ 3341053 h 6198690"/>
              <a:gd name="connsiteX955" fmla="*/ 5805556 w 6894956"/>
              <a:gd name="connsiteY955" fmla="*/ 3353980 h 6198690"/>
              <a:gd name="connsiteX956" fmla="*/ 5837088 w 6894956"/>
              <a:gd name="connsiteY956" fmla="*/ 3366723 h 6198690"/>
              <a:gd name="connsiteX957" fmla="*/ 5869548 w 6894956"/>
              <a:gd name="connsiteY957" fmla="*/ 3408020 h 6198690"/>
              <a:gd name="connsiteX958" fmla="*/ 5823042 w 6894956"/>
              <a:gd name="connsiteY958" fmla="*/ 3428853 h 6198690"/>
              <a:gd name="connsiteX959" fmla="*/ 5805242 w 6894956"/>
              <a:gd name="connsiteY959" fmla="*/ 3445202 h 6198690"/>
              <a:gd name="connsiteX960" fmla="*/ 5739919 w 6894956"/>
              <a:gd name="connsiteY960" fmla="*/ 3422468 h 6198690"/>
              <a:gd name="connsiteX961" fmla="*/ 5670327 w 6894956"/>
              <a:gd name="connsiteY961" fmla="*/ 3399553 h 6198690"/>
              <a:gd name="connsiteX962" fmla="*/ 5664605 w 6894956"/>
              <a:gd name="connsiteY962" fmla="*/ 3400024 h 6198690"/>
              <a:gd name="connsiteX963" fmla="*/ 5658702 w 6894956"/>
              <a:gd name="connsiteY963" fmla="*/ 3404761 h 6198690"/>
              <a:gd name="connsiteX964" fmla="*/ 5676005 w 6894956"/>
              <a:gd name="connsiteY964" fmla="*/ 3416901 h 6198690"/>
              <a:gd name="connsiteX965" fmla="*/ 5697577 w 6894956"/>
              <a:gd name="connsiteY965" fmla="*/ 3429223 h 6198690"/>
              <a:gd name="connsiteX966" fmla="*/ 5714171 w 6894956"/>
              <a:gd name="connsiteY966" fmla="*/ 3441331 h 6198690"/>
              <a:gd name="connsiteX967" fmla="*/ 5737650 w 6894956"/>
              <a:gd name="connsiteY967" fmla="*/ 3442329 h 6198690"/>
              <a:gd name="connsiteX968" fmla="*/ 5747596 w 6894956"/>
              <a:gd name="connsiteY968" fmla="*/ 3459858 h 6198690"/>
              <a:gd name="connsiteX969" fmla="*/ 5758013 w 6894956"/>
              <a:gd name="connsiteY969" fmla="*/ 3483112 h 6198690"/>
              <a:gd name="connsiteX970" fmla="*/ 5761285 w 6894956"/>
              <a:gd name="connsiteY970" fmla="*/ 3540272 h 6198690"/>
              <a:gd name="connsiteX971" fmla="*/ 5806095 w 6894956"/>
              <a:gd name="connsiteY971" fmla="*/ 3559283 h 6198690"/>
              <a:gd name="connsiteX972" fmla="*/ 5819978 w 6894956"/>
              <a:gd name="connsiteY972" fmla="*/ 3584820 h 6198690"/>
              <a:gd name="connsiteX973" fmla="*/ 5838311 w 6894956"/>
              <a:gd name="connsiteY973" fmla="*/ 3606270 h 6198690"/>
              <a:gd name="connsiteX974" fmla="*/ 5842507 w 6894956"/>
              <a:gd name="connsiteY974" fmla="*/ 3624981 h 6198690"/>
              <a:gd name="connsiteX975" fmla="*/ 5859869 w 6894956"/>
              <a:gd name="connsiteY975" fmla="*/ 3635699 h 6198690"/>
              <a:gd name="connsiteX976" fmla="*/ 5882880 w 6894956"/>
              <a:gd name="connsiteY976" fmla="*/ 3630974 h 6198690"/>
              <a:gd name="connsiteX977" fmla="*/ 5880703 w 6894956"/>
              <a:gd name="connsiteY977" fmla="*/ 3682202 h 6198690"/>
              <a:gd name="connsiteX978" fmla="*/ 5832305 w 6894956"/>
              <a:gd name="connsiteY978" fmla="*/ 3663750 h 6198690"/>
              <a:gd name="connsiteX979" fmla="*/ 5795808 w 6894956"/>
              <a:gd name="connsiteY979" fmla="*/ 3667188 h 6198690"/>
              <a:gd name="connsiteX980" fmla="*/ 5801514 w 6894956"/>
              <a:gd name="connsiteY980" fmla="*/ 3683825 h 6198690"/>
              <a:gd name="connsiteX981" fmla="*/ 5811673 w 6894956"/>
              <a:gd name="connsiteY981" fmla="*/ 3696376 h 6198690"/>
              <a:gd name="connsiteX982" fmla="*/ 5879493 w 6894956"/>
              <a:gd name="connsiteY982" fmla="*/ 3710662 h 6198690"/>
              <a:gd name="connsiteX983" fmla="*/ 5918127 w 6894956"/>
              <a:gd name="connsiteY983" fmla="*/ 3740815 h 6198690"/>
              <a:gd name="connsiteX984" fmla="*/ 5961877 w 6894956"/>
              <a:gd name="connsiteY984" fmla="*/ 3751229 h 6198690"/>
              <a:gd name="connsiteX985" fmla="*/ 5996362 w 6894956"/>
              <a:gd name="connsiteY985" fmla="*/ 3778354 h 6198690"/>
              <a:gd name="connsiteX986" fmla="*/ 6041899 w 6894956"/>
              <a:gd name="connsiteY986" fmla="*/ 3780289 h 6198690"/>
              <a:gd name="connsiteX987" fmla="*/ 6103544 w 6894956"/>
              <a:gd name="connsiteY987" fmla="*/ 3805718 h 6198690"/>
              <a:gd name="connsiteX988" fmla="*/ 6105981 w 6894956"/>
              <a:gd name="connsiteY988" fmla="*/ 3832194 h 6198690"/>
              <a:gd name="connsiteX989" fmla="*/ 6130311 w 6894956"/>
              <a:gd name="connsiteY989" fmla="*/ 3846771 h 6198690"/>
              <a:gd name="connsiteX990" fmla="*/ 6180085 w 6894956"/>
              <a:gd name="connsiteY990" fmla="*/ 3883100 h 6198690"/>
              <a:gd name="connsiteX991" fmla="*/ 6161075 w 6894956"/>
              <a:gd name="connsiteY991" fmla="*/ 3927910 h 6198690"/>
              <a:gd name="connsiteX992" fmla="*/ 6097675 w 6894956"/>
              <a:gd name="connsiteY992" fmla="*/ 3910248 h 6198690"/>
              <a:gd name="connsiteX993" fmla="*/ 6042995 w 6894956"/>
              <a:gd name="connsiteY993" fmla="*/ 3888679 h 6198690"/>
              <a:gd name="connsiteX994" fmla="*/ 6015503 w 6894956"/>
              <a:gd name="connsiteY994" fmla="*/ 3864701 h 6198690"/>
              <a:gd name="connsiteX995" fmla="*/ 6016725 w 6894956"/>
              <a:gd name="connsiteY995" fmla="*/ 3819136 h 6198690"/>
              <a:gd name="connsiteX996" fmla="*/ 5994428 w 6894956"/>
              <a:gd name="connsiteY996" fmla="*/ 3823889 h 6198690"/>
              <a:gd name="connsiteX997" fmla="*/ 5938476 w 6894956"/>
              <a:gd name="connsiteY997" fmla="*/ 3798703 h 6198690"/>
              <a:gd name="connsiteX998" fmla="*/ 5937508 w 6894956"/>
              <a:gd name="connsiteY998" fmla="*/ 3821470 h 6198690"/>
              <a:gd name="connsiteX999" fmla="*/ 5910016 w 6894956"/>
              <a:gd name="connsiteY999" fmla="*/ 3797493 h 6198690"/>
              <a:gd name="connsiteX1000" fmla="*/ 5853096 w 6894956"/>
              <a:gd name="connsiteY1000" fmla="*/ 3795074 h 6198690"/>
              <a:gd name="connsiteX1001" fmla="*/ 5826329 w 6894956"/>
              <a:gd name="connsiteY1001" fmla="*/ 3754020 h 6198690"/>
              <a:gd name="connsiteX1002" fmla="*/ 5775102 w 6894956"/>
              <a:gd name="connsiteY1002" fmla="*/ 3751843 h 6198690"/>
              <a:gd name="connsiteX1003" fmla="*/ 5731260 w 6894956"/>
              <a:gd name="connsiteY1003" fmla="*/ 3710065 h 6198690"/>
              <a:gd name="connsiteX1004" fmla="*/ 5686450 w 6894956"/>
              <a:gd name="connsiteY1004" fmla="*/ 3691053 h 6198690"/>
              <a:gd name="connsiteX1005" fmla="*/ 5627382 w 6894956"/>
              <a:gd name="connsiteY1005" fmla="*/ 3705649 h 6198690"/>
              <a:gd name="connsiteX1006" fmla="*/ 5561227 w 6894956"/>
              <a:gd name="connsiteY1006" fmla="*/ 3685729 h 6198690"/>
              <a:gd name="connsiteX1007" fmla="*/ 5526375 w 6894956"/>
              <a:gd name="connsiteY1007" fmla="*/ 3667143 h 6198690"/>
              <a:gd name="connsiteX1008" fmla="*/ 5482264 w 6894956"/>
              <a:gd name="connsiteY1008" fmla="*/ 3665267 h 6198690"/>
              <a:gd name="connsiteX1009" fmla="*/ 5464521 w 6894956"/>
              <a:gd name="connsiteY1009" fmla="*/ 3646694 h 6198690"/>
              <a:gd name="connsiteX1010" fmla="*/ 5437697 w 6894956"/>
              <a:gd name="connsiteY1010" fmla="*/ 3640564 h 6198690"/>
              <a:gd name="connsiteX1011" fmla="*/ 5411599 w 6894956"/>
              <a:gd name="connsiteY1011" fmla="*/ 3650860 h 6198690"/>
              <a:gd name="connsiteX1012" fmla="*/ 5385502 w 6894956"/>
              <a:gd name="connsiteY1012" fmla="*/ 3661156 h 6198690"/>
              <a:gd name="connsiteX1013" fmla="*/ 5435429 w 6894956"/>
              <a:gd name="connsiteY1013" fmla="*/ 3693927 h 6198690"/>
              <a:gd name="connsiteX1014" fmla="*/ 5485538 w 6894956"/>
              <a:gd name="connsiteY1014" fmla="*/ 3722429 h 6198690"/>
              <a:gd name="connsiteX1015" fmla="*/ 5533876 w 6894956"/>
              <a:gd name="connsiteY1015" fmla="*/ 3742304 h 6198690"/>
              <a:gd name="connsiteX1016" fmla="*/ 5568499 w 6894956"/>
              <a:gd name="connsiteY1016" fmla="*/ 3782978 h 6198690"/>
              <a:gd name="connsiteX1017" fmla="*/ 5642493 w 6894956"/>
              <a:gd name="connsiteY1017" fmla="*/ 3786123 h 6198690"/>
              <a:gd name="connsiteX1018" fmla="*/ 5720536 w 6894956"/>
              <a:gd name="connsiteY1018" fmla="*/ 3878538 h 6198690"/>
              <a:gd name="connsiteX1019" fmla="*/ 5847533 w 6894956"/>
              <a:gd name="connsiteY1019" fmla="*/ 3925989 h 6198690"/>
              <a:gd name="connsiteX1020" fmla="*/ 5865277 w 6894956"/>
              <a:gd name="connsiteY1020" fmla="*/ 3978064 h 6198690"/>
              <a:gd name="connsiteX1021" fmla="*/ 5883022 w 6894956"/>
              <a:gd name="connsiteY1021" fmla="*/ 4030138 h 6198690"/>
              <a:gd name="connsiteX1022" fmla="*/ 5945633 w 6894956"/>
              <a:gd name="connsiteY1022" fmla="*/ 4032799 h 6198690"/>
              <a:gd name="connsiteX1023" fmla="*/ 5944907 w 6894956"/>
              <a:gd name="connsiteY1023" fmla="*/ 4049874 h 6198690"/>
              <a:gd name="connsiteX1024" fmla="*/ 5935524 w 6894956"/>
              <a:gd name="connsiteY1024" fmla="*/ 4069435 h 6198690"/>
              <a:gd name="connsiteX1025" fmla="*/ 5909789 w 6894956"/>
              <a:gd name="connsiteY1025" fmla="*/ 4071191 h 6198690"/>
              <a:gd name="connsiteX1026" fmla="*/ 5864977 w 6894956"/>
              <a:gd name="connsiteY1026" fmla="*/ 4052181 h 6198690"/>
              <a:gd name="connsiteX1027" fmla="*/ 5842650 w 6894956"/>
              <a:gd name="connsiteY1027" fmla="*/ 4057646 h 6198690"/>
              <a:gd name="connsiteX1028" fmla="*/ 5824409 w 6894956"/>
              <a:gd name="connsiteY1028" fmla="*/ 4067564 h 6198690"/>
              <a:gd name="connsiteX1029" fmla="*/ 5841484 w 6894956"/>
              <a:gd name="connsiteY1029" fmla="*/ 4068289 h 6198690"/>
              <a:gd name="connsiteX1030" fmla="*/ 5877970 w 6894956"/>
              <a:gd name="connsiteY1030" fmla="*/ 4115459 h 6198690"/>
              <a:gd name="connsiteX1031" fmla="*/ 5923721 w 6894956"/>
              <a:gd name="connsiteY1031" fmla="*/ 4145913 h 6198690"/>
              <a:gd name="connsiteX1032" fmla="*/ 5950001 w 6894956"/>
              <a:gd name="connsiteY1032" fmla="*/ 4164851 h 6198690"/>
              <a:gd name="connsiteX1033" fmla="*/ 5985363 w 6894956"/>
              <a:gd name="connsiteY1033" fmla="*/ 4171342 h 6198690"/>
              <a:gd name="connsiteX1034" fmla="*/ 6006437 w 6894956"/>
              <a:gd name="connsiteY1034" fmla="*/ 4212153 h 6198690"/>
              <a:gd name="connsiteX1035" fmla="*/ 6036821 w 6894956"/>
              <a:gd name="connsiteY1035" fmla="*/ 4218435 h 6198690"/>
              <a:gd name="connsiteX1036" fmla="*/ 6062390 w 6894956"/>
              <a:gd name="connsiteY1036" fmla="*/ 4237341 h 6198690"/>
              <a:gd name="connsiteX1037" fmla="*/ 6107925 w 6894956"/>
              <a:gd name="connsiteY1037" fmla="*/ 4239277 h 6198690"/>
              <a:gd name="connsiteX1038" fmla="*/ 6124034 w 6894956"/>
              <a:gd name="connsiteY1038" fmla="*/ 4262769 h 6198690"/>
              <a:gd name="connsiteX1039" fmla="*/ 6173084 w 6894956"/>
              <a:gd name="connsiteY1039" fmla="*/ 4282674 h 6198690"/>
              <a:gd name="connsiteX1040" fmla="*/ 6212688 w 6894956"/>
              <a:gd name="connsiteY1040" fmla="*/ 4323559 h 6198690"/>
              <a:gd name="connsiteX1041" fmla="*/ 6272834 w 6894956"/>
              <a:gd name="connsiteY1041" fmla="*/ 4367459 h 6198690"/>
              <a:gd name="connsiteX1042" fmla="*/ 6328350 w 6894956"/>
              <a:gd name="connsiteY1042" fmla="*/ 4419711 h 6198690"/>
              <a:gd name="connsiteX1043" fmla="*/ 6356006 w 6894956"/>
              <a:gd name="connsiteY1043" fmla="*/ 4423026 h 6198690"/>
              <a:gd name="connsiteX1044" fmla="*/ 6378849 w 6894956"/>
              <a:gd name="connsiteY1044" fmla="*/ 4438965 h 6198690"/>
              <a:gd name="connsiteX1045" fmla="*/ 6430896 w 6894956"/>
              <a:gd name="connsiteY1045" fmla="*/ 4455432 h 6198690"/>
              <a:gd name="connsiteX1046" fmla="*/ 6473677 w 6894956"/>
              <a:gd name="connsiteY1046" fmla="*/ 4488613 h 6198690"/>
              <a:gd name="connsiteX1047" fmla="*/ 6489150 w 6894956"/>
              <a:gd name="connsiteY1047" fmla="*/ 4493547 h 6198690"/>
              <a:gd name="connsiteX1048" fmla="*/ 6495721 w 6894956"/>
              <a:gd name="connsiteY1048" fmla="*/ 4506656 h 6198690"/>
              <a:gd name="connsiteX1049" fmla="*/ 6489303 w 6894956"/>
              <a:gd name="connsiteY1049" fmla="*/ 4523491 h 6198690"/>
              <a:gd name="connsiteX1050" fmla="*/ 6433109 w 6894956"/>
              <a:gd name="connsiteY1050" fmla="*/ 4503996 h 6198690"/>
              <a:gd name="connsiteX1051" fmla="*/ 6410173 w 6894956"/>
              <a:gd name="connsiteY1051" fmla="*/ 4490190 h 6198690"/>
              <a:gd name="connsiteX1052" fmla="*/ 6382606 w 6894956"/>
              <a:gd name="connsiteY1052" fmla="*/ 4484742 h 6198690"/>
              <a:gd name="connsiteX1053" fmla="*/ 6332347 w 6894956"/>
              <a:gd name="connsiteY1053" fmla="*/ 4459798 h 6198690"/>
              <a:gd name="connsiteX1054" fmla="*/ 6289596 w 6894956"/>
              <a:gd name="connsiteY1054" fmla="*/ 4459406 h 6198690"/>
              <a:gd name="connsiteX1055" fmla="*/ 6265010 w 6894956"/>
              <a:gd name="connsiteY1055" fmla="*/ 4434128 h 6198690"/>
              <a:gd name="connsiteX1056" fmla="*/ 6174870 w 6894956"/>
              <a:gd name="connsiteY1056" fmla="*/ 4416752 h 6198690"/>
              <a:gd name="connsiteX1057" fmla="*/ 6073640 w 6894956"/>
              <a:gd name="connsiteY1057" fmla="*/ 4378512 h 6198690"/>
              <a:gd name="connsiteX1058" fmla="*/ 6093986 w 6894956"/>
              <a:gd name="connsiteY1058" fmla="*/ 4395243 h 6198690"/>
              <a:gd name="connsiteX1059" fmla="*/ 6121769 w 6894956"/>
              <a:gd name="connsiteY1059" fmla="*/ 4402331 h 6198690"/>
              <a:gd name="connsiteX1060" fmla="*/ 6145290 w 6894956"/>
              <a:gd name="connsiteY1060" fmla="*/ 4417966 h 6198690"/>
              <a:gd name="connsiteX1061" fmla="*/ 6185200 w 6894956"/>
              <a:gd name="connsiteY1061" fmla="*/ 4440704 h 6198690"/>
              <a:gd name="connsiteX1062" fmla="*/ 6197335 w 6894956"/>
              <a:gd name="connsiteY1062" fmla="*/ 4463477 h 6198690"/>
              <a:gd name="connsiteX1063" fmla="*/ 6196653 w 6894956"/>
              <a:gd name="connsiteY1063" fmla="*/ 4486267 h 6198690"/>
              <a:gd name="connsiteX1064" fmla="*/ 6104748 w 6894956"/>
              <a:gd name="connsiteY1064" fmla="*/ 4456475 h 6198690"/>
              <a:gd name="connsiteX1065" fmla="*/ 6008537 w 6894956"/>
              <a:gd name="connsiteY1065" fmla="*/ 4401053 h 6198690"/>
              <a:gd name="connsiteX1066" fmla="*/ 6008545 w 6894956"/>
              <a:gd name="connsiteY1066" fmla="*/ 4406747 h 6198690"/>
              <a:gd name="connsiteX1067" fmla="*/ 5985773 w 6894956"/>
              <a:gd name="connsiteY1067" fmla="*/ 4420309 h 6198690"/>
              <a:gd name="connsiteX1068" fmla="*/ 5962975 w 6894956"/>
              <a:gd name="connsiteY1068" fmla="*/ 4412504 h 6198690"/>
              <a:gd name="connsiteX1069" fmla="*/ 5829043 w 6894956"/>
              <a:gd name="connsiteY1069" fmla="*/ 4374221 h 6198690"/>
              <a:gd name="connsiteX1070" fmla="*/ 5695100 w 6894956"/>
              <a:gd name="connsiteY1070" fmla="*/ 4327393 h 6198690"/>
              <a:gd name="connsiteX1071" fmla="*/ 5678724 w 6894956"/>
              <a:gd name="connsiteY1071" fmla="*/ 4329551 h 6198690"/>
              <a:gd name="connsiteX1072" fmla="*/ 5666593 w 6894956"/>
              <a:gd name="connsiteY1072" fmla="*/ 4310338 h 6198690"/>
              <a:gd name="connsiteX1073" fmla="*/ 5650925 w 6894956"/>
              <a:gd name="connsiteY1073" fmla="*/ 4308933 h 6198690"/>
              <a:gd name="connsiteX1074" fmla="*/ 5643812 w 6894956"/>
              <a:gd name="connsiteY1074" fmla="*/ 4316063 h 6198690"/>
              <a:gd name="connsiteX1075" fmla="*/ 5610318 w 6894956"/>
              <a:gd name="connsiteY1075" fmla="*/ 4298304 h 6198690"/>
              <a:gd name="connsiteX1076" fmla="*/ 5581114 w 6894956"/>
              <a:gd name="connsiteY1076" fmla="*/ 4293358 h 6198690"/>
              <a:gd name="connsiteX1077" fmla="*/ 5615341 w 6894956"/>
              <a:gd name="connsiteY1077" fmla="*/ 4327495 h 6198690"/>
              <a:gd name="connsiteX1078" fmla="*/ 5632447 w 6894956"/>
              <a:gd name="connsiteY1078" fmla="*/ 4338868 h 6198690"/>
              <a:gd name="connsiteX1079" fmla="*/ 5649530 w 6894956"/>
              <a:gd name="connsiteY1079" fmla="*/ 4333150 h 6198690"/>
              <a:gd name="connsiteX1080" fmla="*/ 5673057 w 6894956"/>
              <a:gd name="connsiteY1080" fmla="*/ 4352347 h 6198690"/>
              <a:gd name="connsiteX1081" fmla="*/ 5700848 w 6894956"/>
              <a:gd name="connsiteY1081" fmla="*/ 4367266 h 6198690"/>
              <a:gd name="connsiteX1082" fmla="*/ 5803456 w 6894956"/>
              <a:gd name="connsiteY1082" fmla="*/ 4412711 h 6198690"/>
              <a:gd name="connsiteX1083" fmla="*/ 5831986 w 6894956"/>
              <a:gd name="connsiteY1083" fmla="*/ 4446855 h 6198690"/>
              <a:gd name="connsiteX1084" fmla="*/ 5851944 w 6894956"/>
              <a:gd name="connsiteY1084" fmla="*/ 4461075 h 6198690"/>
              <a:gd name="connsiteX1085" fmla="*/ 5871881 w 6894956"/>
              <a:gd name="connsiteY1085" fmla="*/ 4458199 h 6198690"/>
              <a:gd name="connsiteX1086" fmla="*/ 5917486 w 6894956"/>
              <a:gd name="connsiteY1086" fmla="*/ 4480928 h 6198690"/>
              <a:gd name="connsiteX1087" fmla="*/ 5965935 w 6894956"/>
              <a:gd name="connsiteY1087" fmla="*/ 4497958 h 6198690"/>
              <a:gd name="connsiteX1088" fmla="*/ 6014382 w 6894956"/>
              <a:gd name="connsiteY1088" fmla="*/ 4514986 h 6198690"/>
              <a:gd name="connsiteX1089" fmla="*/ 6077144 w 6894956"/>
              <a:gd name="connsiteY1089" fmla="*/ 4588969 h 6198690"/>
              <a:gd name="connsiteX1090" fmla="*/ 6044413 w 6894956"/>
              <a:gd name="connsiteY1090" fmla="*/ 4610375 h 6198690"/>
              <a:gd name="connsiteX1091" fmla="*/ 6020173 w 6894956"/>
              <a:gd name="connsiteY1091" fmla="*/ 4589042 h 6198690"/>
              <a:gd name="connsiteX1092" fmla="*/ 5983855 w 6894956"/>
              <a:gd name="connsiteY1092" fmla="*/ 4588376 h 6198690"/>
              <a:gd name="connsiteX1093" fmla="*/ 5951800 w 6894956"/>
              <a:gd name="connsiteY1093" fmla="*/ 4583433 h 6198690"/>
              <a:gd name="connsiteX1094" fmla="*/ 5878407 w 6894956"/>
              <a:gd name="connsiteY1094" fmla="*/ 4550058 h 6198690"/>
              <a:gd name="connsiteX1095" fmla="*/ 5809314 w 6894956"/>
              <a:gd name="connsiteY1095" fmla="*/ 4538040 h 6198690"/>
              <a:gd name="connsiteX1096" fmla="*/ 5701011 w 6894956"/>
              <a:gd name="connsiteY1096" fmla="*/ 4492602 h 6198690"/>
              <a:gd name="connsiteX1097" fmla="*/ 5655457 w 6894956"/>
              <a:gd name="connsiteY1097" fmla="*/ 4511176 h 6198690"/>
              <a:gd name="connsiteX1098" fmla="*/ 5609850 w 6894956"/>
              <a:gd name="connsiteY1098" fmla="*/ 4487022 h 6198690"/>
              <a:gd name="connsiteX1099" fmla="*/ 5537178 w 6894956"/>
              <a:gd name="connsiteY1099" fmla="*/ 4461477 h 6198690"/>
              <a:gd name="connsiteX1100" fmla="*/ 5473030 w 6894956"/>
              <a:gd name="connsiteY1100" fmla="*/ 4418834 h 6198690"/>
              <a:gd name="connsiteX1101" fmla="*/ 5427475 w 6894956"/>
              <a:gd name="connsiteY1101" fmla="*/ 4435983 h 6198690"/>
              <a:gd name="connsiteX1102" fmla="*/ 5398939 w 6894956"/>
              <a:gd name="connsiteY1102" fmla="*/ 4396141 h 6198690"/>
              <a:gd name="connsiteX1103" fmla="*/ 5336270 w 6894956"/>
              <a:gd name="connsiteY1103" fmla="*/ 4396220 h 6198690"/>
              <a:gd name="connsiteX1104" fmla="*/ 5303494 w 6894956"/>
              <a:gd name="connsiteY1104" fmla="*/ 4381308 h 6198690"/>
              <a:gd name="connsiteX1105" fmla="*/ 5279257 w 6894956"/>
              <a:gd name="connsiteY1105" fmla="*/ 4362111 h 6198690"/>
              <a:gd name="connsiteX1106" fmla="*/ 5254329 w 6894956"/>
              <a:gd name="connsiteY1106" fmla="*/ 4360719 h 6198690"/>
              <a:gd name="connsiteX1107" fmla="*/ 5233685 w 6894956"/>
              <a:gd name="connsiteY1107" fmla="*/ 4367867 h 6198690"/>
              <a:gd name="connsiteX1108" fmla="*/ 5227290 w 6894956"/>
              <a:gd name="connsiteY1108" fmla="*/ 4378558 h 6198690"/>
              <a:gd name="connsiteX1109" fmla="*/ 5233707 w 6894956"/>
              <a:gd name="connsiteY1109" fmla="*/ 4384958 h 6198690"/>
              <a:gd name="connsiteX1110" fmla="*/ 5276443 w 6894956"/>
              <a:gd name="connsiteY1110" fmla="*/ 4390603 h 6198690"/>
              <a:gd name="connsiteX1111" fmla="*/ 5302132 w 6894956"/>
              <a:gd name="connsiteY1111" fmla="*/ 4430447 h 6198690"/>
              <a:gd name="connsiteX1112" fmla="*/ 5387588 w 6894956"/>
              <a:gd name="connsiteY1112" fmla="*/ 4430338 h 6198690"/>
              <a:gd name="connsiteX1113" fmla="*/ 5387596 w 6894956"/>
              <a:gd name="connsiteY1113" fmla="*/ 4436033 h 6198690"/>
              <a:gd name="connsiteX1114" fmla="*/ 5407544 w 6894956"/>
              <a:gd name="connsiteY1114" fmla="*/ 4442419 h 6198690"/>
              <a:gd name="connsiteX1115" fmla="*/ 5427475 w 6894956"/>
              <a:gd name="connsiteY1115" fmla="*/ 4435983 h 6198690"/>
              <a:gd name="connsiteX1116" fmla="*/ 5475237 w 6894956"/>
              <a:gd name="connsiteY1116" fmla="*/ 4472954 h 6198690"/>
              <a:gd name="connsiteX1117" fmla="*/ 5518725 w 6894956"/>
              <a:gd name="connsiteY1117" fmla="*/ 4509928 h 6198690"/>
              <a:gd name="connsiteX1118" fmla="*/ 5557873 w 6894956"/>
              <a:gd name="connsiteY1118" fmla="*/ 4494210 h 6198690"/>
              <a:gd name="connsiteX1119" fmla="*/ 5592823 w 6894956"/>
              <a:gd name="connsiteY1119" fmla="*/ 4538319 h 6198690"/>
              <a:gd name="connsiteX1120" fmla="*/ 5676182 w 6894956"/>
              <a:gd name="connsiteY1120" fmla="*/ 4567409 h 6198690"/>
              <a:gd name="connsiteX1121" fmla="*/ 5763818 w 6894956"/>
              <a:gd name="connsiteY1121" fmla="*/ 4600767 h 6198690"/>
              <a:gd name="connsiteX1122" fmla="*/ 5765264 w 6894956"/>
              <a:gd name="connsiteY1122" fmla="*/ 4617145 h 6198690"/>
              <a:gd name="connsiteX1123" fmla="*/ 5758158 w 6894956"/>
              <a:gd name="connsiteY1123" fmla="*/ 4629259 h 6198690"/>
              <a:gd name="connsiteX1124" fmla="*/ 5702621 w 6894956"/>
              <a:gd name="connsiteY1124" fmla="*/ 4637164 h 6198690"/>
              <a:gd name="connsiteX1125" fmla="*/ 5655580 w 6894956"/>
              <a:gd name="connsiteY1125" fmla="*/ 4606604 h 6198690"/>
              <a:gd name="connsiteX1126" fmla="*/ 5550851 w 6894956"/>
              <a:gd name="connsiteY1126" fmla="*/ 4572555 h 6198690"/>
              <a:gd name="connsiteX1127" fmla="*/ 5450395 w 6894956"/>
              <a:gd name="connsiteY1127" fmla="*/ 4538500 h 6198690"/>
              <a:gd name="connsiteX1128" fmla="*/ 5436157 w 6894956"/>
              <a:gd name="connsiteY1128" fmla="*/ 4541369 h 6198690"/>
              <a:gd name="connsiteX1129" fmla="*/ 5421897 w 6894956"/>
              <a:gd name="connsiteY1129" fmla="*/ 4527145 h 6198690"/>
              <a:gd name="connsiteX1130" fmla="*/ 5405508 w 6894956"/>
              <a:gd name="connsiteY1130" fmla="*/ 4521469 h 6198690"/>
              <a:gd name="connsiteX1131" fmla="*/ 5393417 w 6894956"/>
              <a:gd name="connsiteY1131" fmla="*/ 4532879 h 6198690"/>
              <a:gd name="connsiteX1132" fmla="*/ 5364903 w 6894956"/>
              <a:gd name="connsiteY1132" fmla="*/ 4509414 h 6198690"/>
              <a:gd name="connsiteX1133" fmla="*/ 5336402 w 6894956"/>
              <a:gd name="connsiteY1133" fmla="*/ 4498768 h 6198690"/>
              <a:gd name="connsiteX1134" fmla="*/ 5296494 w 6894956"/>
              <a:gd name="connsiteY1134" fmla="*/ 4476031 h 6198690"/>
              <a:gd name="connsiteX1135" fmla="*/ 5263748 w 6894956"/>
              <a:gd name="connsiteY1135" fmla="*/ 4486043 h 6198690"/>
              <a:gd name="connsiteX1136" fmla="*/ 5239516 w 6894956"/>
              <a:gd name="connsiteY1136" fmla="*/ 4470408 h 6198690"/>
              <a:gd name="connsiteX1137" fmla="*/ 5243885 w 6894956"/>
              <a:gd name="connsiteY1137" fmla="*/ 4546603 h 6198690"/>
              <a:gd name="connsiteX1138" fmla="*/ 5222615 w 6894956"/>
              <a:gd name="connsiteY1138" fmla="*/ 4618555 h 6198690"/>
              <a:gd name="connsiteX1139" fmla="*/ 5187736 w 6894956"/>
              <a:gd name="connsiteY1139" fmla="*/ 4631419 h 6198690"/>
              <a:gd name="connsiteX1140" fmla="*/ 5165644 w 6894956"/>
              <a:gd name="connsiteY1140" fmla="*/ 4618628 h 6198690"/>
              <a:gd name="connsiteX1141" fmla="*/ 5151395 w 6894956"/>
              <a:gd name="connsiteY1141" fmla="*/ 4613662 h 6198690"/>
              <a:gd name="connsiteX1142" fmla="*/ 5137151 w 6894956"/>
              <a:gd name="connsiteY1142" fmla="*/ 4612969 h 6198690"/>
              <a:gd name="connsiteX1143" fmla="*/ 5148566 w 6894956"/>
              <a:gd name="connsiteY1143" fmla="*/ 4630044 h 6198690"/>
              <a:gd name="connsiteX1144" fmla="*/ 5205633 w 6894956"/>
              <a:gd name="connsiteY1144" fmla="*/ 4704035 h 6198690"/>
              <a:gd name="connsiteX1145" fmla="*/ 5245528 w 6894956"/>
              <a:gd name="connsiteY1145" fmla="*/ 4715378 h 6198690"/>
              <a:gd name="connsiteX1146" fmla="*/ 5261903 w 6894956"/>
              <a:gd name="connsiteY1146" fmla="*/ 4712506 h 6198690"/>
              <a:gd name="connsiteX1147" fmla="*/ 5274029 w 6894956"/>
              <a:gd name="connsiteY1147" fmla="*/ 4726735 h 6198690"/>
              <a:gd name="connsiteX1148" fmla="*/ 5287561 w 6894956"/>
              <a:gd name="connsiteY1148" fmla="*/ 4728140 h 6198690"/>
              <a:gd name="connsiteX1149" fmla="*/ 5296810 w 6894956"/>
              <a:gd name="connsiteY1149" fmla="*/ 4721007 h 6198690"/>
              <a:gd name="connsiteX1150" fmla="*/ 5353839 w 6894956"/>
              <a:gd name="connsiteY1150" fmla="*/ 4766511 h 6198690"/>
              <a:gd name="connsiteX1151" fmla="*/ 5410870 w 6894956"/>
              <a:gd name="connsiteY1151" fmla="*/ 4812015 h 6198690"/>
              <a:gd name="connsiteX1152" fmla="*/ 5484262 w 6894956"/>
              <a:gd name="connsiteY1152" fmla="*/ 4844679 h 6198690"/>
              <a:gd name="connsiteX1153" fmla="*/ 5536323 w 6894956"/>
              <a:gd name="connsiteY1153" fmla="*/ 4903008 h 6198690"/>
              <a:gd name="connsiteX1154" fmla="*/ 5564801 w 6894956"/>
              <a:gd name="connsiteY1154" fmla="*/ 4897273 h 6198690"/>
              <a:gd name="connsiteX1155" fmla="*/ 5589730 w 6894956"/>
              <a:gd name="connsiteY1155" fmla="*/ 4900089 h 6198690"/>
              <a:gd name="connsiteX1156" fmla="*/ 5610407 w 6894956"/>
              <a:gd name="connsiteY1156" fmla="*/ 4920003 h 6198690"/>
              <a:gd name="connsiteX1157" fmla="*/ 5621845 w 6894956"/>
              <a:gd name="connsiteY1157" fmla="*/ 4954171 h 6198690"/>
              <a:gd name="connsiteX1158" fmla="*/ 5589828 w 6894956"/>
              <a:gd name="connsiteY1158" fmla="*/ 4976288 h 6198690"/>
              <a:gd name="connsiteX1159" fmla="*/ 5553487 w 6894956"/>
              <a:gd name="connsiteY1159" fmla="*/ 4959955 h 6198690"/>
              <a:gd name="connsiteX1160" fmla="*/ 5500024 w 6894956"/>
              <a:gd name="connsiteY1160" fmla="*/ 4919432 h 6198690"/>
              <a:gd name="connsiteX1161" fmla="*/ 5433782 w 6894956"/>
              <a:gd name="connsiteY1161" fmla="*/ 4908837 h 6198690"/>
              <a:gd name="connsiteX1162" fmla="*/ 5353279 w 6894956"/>
              <a:gd name="connsiteY1162" fmla="*/ 4885440 h 6198690"/>
              <a:gd name="connsiteX1163" fmla="*/ 5268478 w 6894956"/>
              <a:gd name="connsiteY1163" fmla="*/ 4840684 h 6198690"/>
              <a:gd name="connsiteX1164" fmla="*/ 5247123 w 6894956"/>
              <a:gd name="connsiteY1164" fmla="*/ 4848544 h 6198690"/>
              <a:gd name="connsiteX1165" fmla="*/ 5234288 w 6894956"/>
              <a:gd name="connsiteY1165" fmla="*/ 4835031 h 6198690"/>
              <a:gd name="connsiteX1166" fmla="*/ 5189428 w 6894956"/>
              <a:gd name="connsiteY1166" fmla="*/ 4838649 h 6198690"/>
              <a:gd name="connsiteX1167" fmla="*/ 5148867 w 6894956"/>
              <a:gd name="connsiteY1167" fmla="*/ 4863627 h 6198690"/>
              <a:gd name="connsiteX1168" fmla="*/ 5031999 w 6894956"/>
              <a:gd name="connsiteY1168" fmla="*/ 4803246 h 6198690"/>
              <a:gd name="connsiteX1169" fmla="*/ 4991161 w 6894956"/>
              <a:gd name="connsiteY1169" fmla="*/ 4785827 h 6198690"/>
              <a:gd name="connsiteX1170" fmla="*/ 4979698 w 6894956"/>
              <a:gd name="connsiteY1170" fmla="*/ 4782056 h 6198690"/>
              <a:gd name="connsiteX1171" fmla="*/ 4978201 w 6894956"/>
              <a:gd name="connsiteY1171" fmla="*/ 4791969 h 6198690"/>
              <a:gd name="connsiteX1172" fmla="*/ 4986364 w 6894956"/>
              <a:gd name="connsiteY1172" fmla="*/ 4819454 h 6198690"/>
              <a:gd name="connsiteX1173" fmla="*/ 4985002 w 6894956"/>
              <a:gd name="connsiteY1173" fmla="*/ 4847664 h 6198690"/>
              <a:gd name="connsiteX1174" fmla="*/ 4985416 w 6894956"/>
              <a:gd name="connsiteY1174" fmla="*/ 4867800 h 6198690"/>
              <a:gd name="connsiteX1175" fmla="*/ 4995052 w 6894956"/>
              <a:gd name="connsiteY1175" fmla="*/ 4869522 h 6198690"/>
              <a:gd name="connsiteX1176" fmla="*/ 5023480 w 6894956"/>
              <a:gd name="connsiteY1176" fmla="*/ 4823908 h 6198690"/>
              <a:gd name="connsiteX1177" fmla="*/ 5074791 w 6894956"/>
              <a:gd name="connsiteY1177" fmla="*/ 4852327 h 6198690"/>
              <a:gd name="connsiteX1178" fmla="*/ 5063469 w 6894956"/>
              <a:gd name="connsiteY1178" fmla="*/ 4909312 h 6198690"/>
              <a:gd name="connsiteX1179" fmla="*/ 5037811 w 6894956"/>
              <a:gd name="connsiteY1179" fmla="*/ 4892968 h 6198690"/>
              <a:gd name="connsiteX1180" fmla="*/ 5012160 w 6894956"/>
              <a:gd name="connsiteY1180" fmla="*/ 4880893 h 6198690"/>
              <a:gd name="connsiteX1181" fmla="*/ 4995096 w 6894956"/>
              <a:gd name="connsiteY1181" fmla="*/ 4903704 h 6198690"/>
              <a:gd name="connsiteX1182" fmla="*/ 4978027 w 6894956"/>
              <a:gd name="connsiteY1182" fmla="*/ 4920818 h 6198690"/>
              <a:gd name="connsiteX1183" fmla="*/ 4968484 w 6894956"/>
              <a:gd name="connsiteY1183" fmla="*/ 4917989 h 6198690"/>
              <a:gd name="connsiteX1184" fmla="*/ 4952703 w 6894956"/>
              <a:gd name="connsiteY1184" fmla="*/ 4926783 h 6198690"/>
              <a:gd name="connsiteX1185" fmla="*/ 4946578 w 6894956"/>
              <a:gd name="connsiteY1185" fmla="*/ 4911494 h 6198690"/>
              <a:gd name="connsiteX1186" fmla="*/ 4944544 w 6894956"/>
              <a:gd name="connsiteY1186" fmla="*/ 4910891 h 6198690"/>
              <a:gd name="connsiteX1187" fmla="*/ 4915323 w 6894956"/>
              <a:gd name="connsiteY1187" fmla="*/ 4892414 h 6198690"/>
              <a:gd name="connsiteX1188" fmla="*/ 4912508 w 6894956"/>
              <a:gd name="connsiteY1188" fmla="*/ 4920190 h 6198690"/>
              <a:gd name="connsiteX1189" fmla="*/ 4909691 w 6894956"/>
              <a:gd name="connsiteY1189" fmla="*/ 4943694 h 6198690"/>
              <a:gd name="connsiteX1190" fmla="*/ 4872644 w 6894956"/>
              <a:gd name="connsiteY1190" fmla="*/ 4931636 h 6198690"/>
              <a:gd name="connsiteX1191" fmla="*/ 4835572 w 6894956"/>
              <a:gd name="connsiteY1191" fmla="*/ 4898213 h 6198690"/>
              <a:gd name="connsiteX1192" fmla="*/ 4804227 w 6894956"/>
              <a:gd name="connsiteY1192" fmla="*/ 4891131 h 6198690"/>
              <a:gd name="connsiteX1193" fmla="*/ 4789965 w 6894956"/>
              <a:gd name="connsiteY1193" fmla="*/ 4875482 h 6198690"/>
              <a:gd name="connsiteX1194" fmla="*/ 4779264 w 6894956"/>
              <a:gd name="connsiteY1194" fmla="*/ 4867859 h 6198690"/>
              <a:gd name="connsiteX1195" fmla="*/ 4779165 w 6894956"/>
              <a:gd name="connsiteY1195" fmla="*/ 4867823 h 6198690"/>
              <a:gd name="connsiteX1196" fmla="*/ 4777418 w 6894956"/>
              <a:gd name="connsiteY1196" fmla="*/ 4866545 h 6198690"/>
              <a:gd name="connsiteX1197" fmla="*/ 4750049 w 6894956"/>
              <a:gd name="connsiteY1197" fmla="*/ 4847049 h 6198690"/>
              <a:gd name="connsiteX1198" fmla="*/ 4698774 w 6894956"/>
              <a:gd name="connsiteY1198" fmla="*/ 4847115 h 6198690"/>
              <a:gd name="connsiteX1199" fmla="*/ 4715887 w 6894956"/>
              <a:gd name="connsiteY1199" fmla="*/ 4864184 h 6198690"/>
              <a:gd name="connsiteX1200" fmla="*/ 4761492 w 6894956"/>
              <a:gd name="connsiteY1200" fmla="*/ 4886914 h 6198690"/>
              <a:gd name="connsiteX1201" fmla="*/ 4774327 w 6894956"/>
              <a:gd name="connsiteY1201" fmla="*/ 4898291 h 6198690"/>
              <a:gd name="connsiteX1202" fmla="*/ 4778613 w 6894956"/>
              <a:gd name="connsiteY1202" fmla="*/ 4909680 h 6198690"/>
              <a:gd name="connsiteX1203" fmla="*/ 4763652 w 6894956"/>
              <a:gd name="connsiteY1203" fmla="*/ 4904003 h 6198690"/>
              <a:gd name="connsiteX1204" fmla="*/ 4744417 w 6894956"/>
              <a:gd name="connsiteY1204" fmla="*/ 4898329 h 6198690"/>
              <a:gd name="connsiteX1205" fmla="*/ 4687416 w 6894956"/>
              <a:gd name="connsiteY1205" fmla="*/ 4875615 h 6198690"/>
              <a:gd name="connsiteX1206" fmla="*/ 4630415 w 6894956"/>
              <a:gd name="connsiteY1206" fmla="*/ 4852899 h 6198690"/>
              <a:gd name="connsiteX1207" fmla="*/ 4590506 w 6894956"/>
              <a:gd name="connsiteY1207" fmla="*/ 4830164 h 6198690"/>
              <a:gd name="connsiteX1208" fmla="*/ 4544915 w 6894956"/>
              <a:gd name="connsiteY1208" fmla="*/ 4818828 h 6198690"/>
              <a:gd name="connsiteX1209" fmla="*/ 4591960 w 6894956"/>
              <a:gd name="connsiteY1209" fmla="*/ 4852951 h 6198690"/>
              <a:gd name="connsiteX1210" fmla="*/ 4647529 w 6894956"/>
              <a:gd name="connsiteY1210" fmla="*/ 4869969 h 6198690"/>
              <a:gd name="connsiteX1211" fmla="*/ 4630496 w 6894956"/>
              <a:gd name="connsiteY1211" fmla="*/ 4915569 h 6198690"/>
              <a:gd name="connsiteX1212" fmla="*/ 4567813 w 6894956"/>
              <a:gd name="connsiteY1212" fmla="*/ 4904255 h 6198690"/>
              <a:gd name="connsiteX1213" fmla="*/ 4573548 w 6894956"/>
              <a:gd name="connsiteY1213" fmla="*/ 4932734 h 6198690"/>
              <a:gd name="connsiteX1214" fmla="*/ 4539402 w 6894956"/>
              <a:gd name="connsiteY1214" fmla="*/ 4961263 h 6198690"/>
              <a:gd name="connsiteX1215" fmla="*/ 4453908 w 6894956"/>
              <a:gd name="connsiteY1215" fmla="*/ 4932888 h 6198690"/>
              <a:gd name="connsiteX1216" fmla="*/ 4380485 w 6894956"/>
              <a:gd name="connsiteY1216" fmla="*/ 4877435 h 6198690"/>
              <a:gd name="connsiteX1217" fmla="*/ 4311349 w 6894956"/>
              <a:gd name="connsiteY1217" fmla="*/ 4830523 h 6198690"/>
              <a:gd name="connsiteX1218" fmla="*/ 4311334 w 6894956"/>
              <a:gd name="connsiteY1218" fmla="*/ 4819129 h 6198690"/>
              <a:gd name="connsiteX1219" fmla="*/ 4294243 w 6894956"/>
              <a:gd name="connsiteY1219" fmla="*/ 4819151 h 6198690"/>
              <a:gd name="connsiteX1220" fmla="*/ 4237228 w 6894956"/>
              <a:gd name="connsiteY1220" fmla="*/ 4785040 h 6198690"/>
              <a:gd name="connsiteX1221" fmla="*/ 4173098 w 6894956"/>
              <a:gd name="connsiteY1221" fmla="*/ 4756639 h 6198690"/>
              <a:gd name="connsiteX1222" fmla="*/ 4100423 w 6894956"/>
              <a:gd name="connsiteY1222" fmla="*/ 4728247 h 6198690"/>
              <a:gd name="connsiteX1223" fmla="*/ 4076283 w 6894956"/>
              <a:gd name="connsiteY1223" fmla="*/ 4715281 h 6198690"/>
              <a:gd name="connsiteX1224" fmla="*/ 4055406 w 6894956"/>
              <a:gd name="connsiteY1224" fmla="*/ 4704800 h 6198690"/>
              <a:gd name="connsiteX1225" fmla="*/ 4055217 w 6894956"/>
              <a:gd name="connsiteY1225" fmla="*/ 4722063 h 6198690"/>
              <a:gd name="connsiteX1226" fmla="*/ 4078641 w 6894956"/>
              <a:gd name="connsiteY1226" fmla="*/ 4747603 h 6198690"/>
              <a:gd name="connsiteX1227" fmla="*/ 4027788 w 6894956"/>
              <a:gd name="connsiteY1227" fmla="*/ 4773909 h 6198690"/>
              <a:gd name="connsiteX1228" fmla="*/ 4013153 w 6894956"/>
              <a:gd name="connsiteY1228" fmla="*/ 4721406 h 6198690"/>
              <a:gd name="connsiteX1229" fmla="*/ 3987605 w 6894956"/>
              <a:gd name="connsiteY1229" fmla="*/ 4691300 h 6198690"/>
              <a:gd name="connsiteX1230" fmla="*/ 3976543 w 6894956"/>
              <a:gd name="connsiteY1230" fmla="*/ 4709549 h 6198690"/>
              <a:gd name="connsiteX1231" fmla="*/ 3971391 w 6894956"/>
              <a:gd name="connsiteY1231" fmla="*/ 4729050 h 6198690"/>
              <a:gd name="connsiteX1232" fmla="*/ 3999141 w 6894956"/>
              <a:gd name="connsiteY1232" fmla="*/ 4792559 h 6198690"/>
              <a:gd name="connsiteX1233" fmla="*/ 4000133 w 6894956"/>
              <a:gd name="connsiteY1233" fmla="*/ 4846297 h 6198690"/>
              <a:gd name="connsiteX1234" fmla="*/ 4016226 w 6894956"/>
              <a:gd name="connsiteY1234" fmla="*/ 4891902 h 6198690"/>
              <a:gd name="connsiteX1235" fmla="*/ 4013335 w 6894956"/>
              <a:gd name="connsiteY1235" fmla="*/ 4939672 h 6198690"/>
              <a:gd name="connsiteX1236" fmla="*/ 4038755 w 6894956"/>
              <a:gd name="connsiteY1236" fmla="*/ 4999602 h 6198690"/>
              <a:gd name="connsiteX1237" fmla="*/ 4059510 w 6894956"/>
              <a:gd name="connsiteY1237" fmla="*/ 5052369 h 6198690"/>
              <a:gd name="connsiteX1238" fmla="*/ 4032238 w 6894956"/>
              <a:gd name="connsiteY1238" fmla="*/ 5071825 h 6198690"/>
              <a:gd name="connsiteX1239" fmla="*/ 4036855 w 6894956"/>
              <a:gd name="connsiteY1239" fmla="*/ 5101108 h 6198690"/>
              <a:gd name="connsiteX1240" fmla="*/ 4039289 w 6894956"/>
              <a:gd name="connsiteY1240" fmla="*/ 5167501 h 6198690"/>
              <a:gd name="connsiteX1241" fmla="*/ 4018527 w 6894956"/>
              <a:gd name="connsiteY1241" fmla="*/ 5187818 h 6198690"/>
              <a:gd name="connsiteX1242" fmla="*/ 4002676 w 6894956"/>
              <a:gd name="connsiteY1242" fmla="*/ 5192189 h 6198690"/>
              <a:gd name="connsiteX1243" fmla="*/ 3986995 w 6894956"/>
              <a:gd name="connsiteY1243" fmla="*/ 5181152 h 6198690"/>
              <a:gd name="connsiteX1244" fmla="*/ 3974955 w 6894956"/>
              <a:gd name="connsiteY1244" fmla="*/ 5126110 h 6198690"/>
              <a:gd name="connsiteX1245" fmla="*/ 3948927 w 6894956"/>
              <a:gd name="connsiteY1245" fmla="*/ 5049581 h 6198690"/>
              <a:gd name="connsiteX1246" fmla="*/ 3952485 w 6894956"/>
              <a:gd name="connsiteY1246" fmla="*/ 5013275 h 6198690"/>
              <a:gd name="connsiteX1247" fmla="*/ 3990500 w 6894956"/>
              <a:gd name="connsiteY1247" fmla="*/ 4986828 h 6198690"/>
              <a:gd name="connsiteX1248" fmla="*/ 3975139 w 6894956"/>
              <a:gd name="connsiteY1248" fmla="*/ 4964538 h 6198690"/>
              <a:gd name="connsiteX1249" fmla="*/ 3960046 w 6894956"/>
              <a:gd name="connsiteY1249" fmla="*/ 4899585 h 6198690"/>
              <a:gd name="connsiteX1250" fmla="*/ 3940949 w 6894956"/>
              <a:gd name="connsiteY1250" fmla="*/ 4912018 h 6198690"/>
              <a:gd name="connsiteX1251" fmla="*/ 3944507 w 6894956"/>
              <a:gd name="connsiteY1251" fmla="*/ 4875712 h 6198690"/>
              <a:gd name="connsiteX1252" fmla="*/ 3910315 w 6894956"/>
              <a:gd name="connsiteY1252" fmla="*/ 4823192 h 6198690"/>
              <a:gd name="connsiteX1253" fmla="*/ 3928195 w 6894956"/>
              <a:gd name="connsiteY1253" fmla="*/ 4777562 h 6198690"/>
              <a:gd name="connsiteX1254" fmla="*/ 3901888 w 6894956"/>
              <a:gd name="connsiteY1254" fmla="*/ 4726709 h 6198690"/>
              <a:gd name="connsiteX1255" fmla="*/ 3904088 w 6894956"/>
              <a:gd name="connsiteY1255" fmla="*/ 4670043 h 6198690"/>
              <a:gd name="connsiteX1256" fmla="*/ 3900214 w 6894956"/>
              <a:gd name="connsiteY1256" fmla="*/ 4640523 h 6198690"/>
              <a:gd name="connsiteX1257" fmla="*/ 3894496 w 6894956"/>
              <a:gd name="connsiteY1257" fmla="*/ 4636646 h 6198690"/>
              <a:gd name="connsiteX1258" fmla="*/ 3889490 w 6894956"/>
              <a:gd name="connsiteY1258" fmla="*/ 4620272 h 6198690"/>
              <a:gd name="connsiteX1259" fmla="*/ 3832505 w 6894956"/>
              <a:gd name="connsiteY1259" fmla="*/ 4608952 h 6198690"/>
              <a:gd name="connsiteX1260" fmla="*/ 3775519 w 6894956"/>
              <a:gd name="connsiteY1260" fmla="*/ 4597631 h 6198690"/>
              <a:gd name="connsiteX1261" fmla="*/ 3772316 w 6894956"/>
              <a:gd name="connsiteY1261" fmla="*/ 4600041 h 6198690"/>
              <a:gd name="connsiteX1262" fmla="*/ 3777450 w 6894956"/>
              <a:gd name="connsiteY1262" fmla="*/ 4616491 h 6198690"/>
              <a:gd name="connsiteX1263" fmla="*/ 3777205 w 6894956"/>
              <a:gd name="connsiteY1263" fmla="*/ 4618720 h 6198690"/>
              <a:gd name="connsiteX1264" fmla="*/ 3785987 w 6894956"/>
              <a:gd name="connsiteY1264" fmla="*/ 4632211 h 6198690"/>
              <a:gd name="connsiteX1265" fmla="*/ 3775020 w 6894956"/>
              <a:gd name="connsiteY1265" fmla="*/ 4651239 h 6198690"/>
              <a:gd name="connsiteX1266" fmla="*/ 3783821 w 6894956"/>
              <a:gd name="connsiteY1266" fmla="*/ 4677519 h 6198690"/>
              <a:gd name="connsiteX1267" fmla="*/ 3778516 w 6894956"/>
              <a:gd name="connsiteY1267" fmla="*/ 4789758 h 6198690"/>
              <a:gd name="connsiteX1268" fmla="*/ 3797721 w 6894956"/>
              <a:gd name="connsiteY1268" fmla="*/ 4824716 h 6198690"/>
              <a:gd name="connsiteX1269" fmla="*/ 3782496 w 6894956"/>
              <a:gd name="connsiteY1269" fmla="*/ 4858481 h 6198690"/>
              <a:gd name="connsiteX1270" fmla="*/ 3781632 w 6894956"/>
              <a:gd name="connsiteY1270" fmla="*/ 4861269 h 6198690"/>
              <a:gd name="connsiteX1271" fmla="*/ 3790952 w 6894956"/>
              <a:gd name="connsiteY1271" fmla="*/ 4900898 h 6198690"/>
              <a:gd name="connsiteX1272" fmla="*/ 3769175 w 6894956"/>
              <a:gd name="connsiteY1272" fmla="*/ 4923573 h 6198690"/>
              <a:gd name="connsiteX1273" fmla="*/ 3767279 w 6894956"/>
              <a:gd name="connsiteY1273" fmla="*/ 4927425 h 6198690"/>
              <a:gd name="connsiteX1274" fmla="*/ 3787274 w 6894956"/>
              <a:gd name="connsiteY1274" fmla="*/ 4965415 h 6198690"/>
              <a:gd name="connsiteX1275" fmla="*/ 3780377 w 6894956"/>
              <a:gd name="connsiteY1275" fmla="*/ 5001235 h 6198690"/>
              <a:gd name="connsiteX1276" fmla="*/ 3753048 w 6894956"/>
              <a:gd name="connsiteY1276" fmla="*/ 5034935 h 6198690"/>
              <a:gd name="connsiteX1277" fmla="*/ 3765187 w 6894956"/>
              <a:gd name="connsiteY1277" fmla="*/ 5082464 h 6198690"/>
              <a:gd name="connsiteX1278" fmla="*/ 3775336 w 6894956"/>
              <a:gd name="connsiteY1278" fmla="*/ 5126210 h 6198690"/>
              <a:gd name="connsiteX1279" fmla="*/ 3770528 w 6894956"/>
              <a:gd name="connsiteY1279" fmla="*/ 5155301 h 6198690"/>
              <a:gd name="connsiteX1280" fmla="*/ 3779052 w 6894956"/>
              <a:gd name="connsiteY1280" fmla="*/ 5182197 h 6198690"/>
              <a:gd name="connsiteX1281" fmla="*/ 3739783 w 6894956"/>
              <a:gd name="connsiteY1281" fmla="*/ 5254371 h 6198690"/>
              <a:gd name="connsiteX1282" fmla="*/ 3743233 w 6894956"/>
              <a:gd name="connsiteY1282" fmla="*/ 5297622 h 6198690"/>
              <a:gd name="connsiteX1283" fmla="*/ 3709005 w 6894956"/>
              <a:gd name="connsiteY1283" fmla="*/ 5367143 h 6198690"/>
              <a:gd name="connsiteX1284" fmla="*/ 3680296 w 6894956"/>
              <a:gd name="connsiteY1284" fmla="*/ 5396121 h 6198690"/>
              <a:gd name="connsiteX1285" fmla="*/ 3681603 w 6894956"/>
              <a:gd name="connsiteY1285" fmla="*/ 5418203 h 6198690"/>
              <a:gd name="connsiteX1286" fmla="*/ 3669312 w 6894956"/>
              <a:gd name="connsiteY1286" fmla="*/ 5476339 h 6198690"/>
              <a:gd name="connsiteX1287" fmla="*/ 3670954 w 6894956"/>
              <a:gd name="connsiteY1287" fmla="*/ 5561093 h 6198690"/>
              <a:gd name="connsiteX1288" fmla="*/ 3654860 w 6894956"/>
              <a:gd name="connsiteY1288" fmla="*/ 5642101 h 6198690"/>
              <a:gd name="connsiteX1289" fmla="*/ 3669776 w 6894956"/>
              <a:gd name="connsiteY1289" fmla="*/ 5668931 h 6198690"/>
              <a:gd name="connsiteX1290" fmla="*/ 3671619 w 6894956"/>
              <a:gd name="connsiteY1290" fmla="*/ 5699170 h 6198690"/>
              <a:gd name="connsiteX1291" fmla="*/ 3690044 w 6894956"/>
              <a:gd name="connsiteY1291" fmla="*/ 5748358 h 6198690"/>
              <a:gd name="connsiteX1292" fmla="*/ 3689371 w 6894956"/>
              <a:gd name="connsiteY1292" fmla="*/ 5809978 h 6198690"/>
              <a:gd name="connsiteX1293" fmla="*/ 3685813 w 6894956"/>
              <a:gd name="connsiteY1293" fmla="*/ 5846283 h 6198690"/>
              <a:gd name="connsiteX1294" fmla="*/ 3668380 w 6894956"/>
              <a:gd name="connsiteY1294" fmla="*/ 5850833 h 6198690"/>
              <a:gd name="connsiteX1295" fmla="*/ 3648514 w 6894956"/>
              <a:gd name="connsiteY1295" fmla="*/ 5788988 h 6198690"/>
              <a:gd name="connsiteX1296" fmla="*/ 3634741 w 6894956"/>
              <a:gd name="connsiteY1296" fmla="*/ 5729977 h 6198690"/>
              <a:gd name="connsiteX1297" fmla="*/ 3624547 w 6894956"/>
              <a:gd name="connsiteY1297" fmla="*/ 5668634 h 6198690"/>
              <a:gd name="connsiteX1298" fmla="*/ 3598487 w 6894956"/>
              <a:gd name="connsiteY1298" fmla="*/ 5631215 h 6198690"/>
              <a:gd name="connsiteX1299" fmla="*/ 3603238 w 6894956"/>
              <a:gd name="connsiteY1299" fmla="*/ 5594131 h 6198690"/>
              <a:gd name="connsiteX1300" fmla="*/ 3599352 w 6894956"/>
              <a:gd name="connsiteY1300" fmla="*/ 5585321 h 6198690"/>
              <a:gd name="connsiteX1301" fmla="*/ 3592524 w 6894956"/>
              <a:gd name="connsiteY1301" fmla="*/ 5586184 h 6198690"/>
              <a:gd name="connsiteX1302" fmla="*/ 3568377 w 6894956"/>
              <a:gd name="connsiteY1302" fmla="*/ 5589235 h 6198690"/>
              <a:gd name="connsiteX1303" fmla="*/ 3502309 w 6894956"/>
              <a:gd name="connsiteY1303" fmla="*/ 5598258 h 6198690"/>
              <a:gd name="connsiteX1304" fmla="*/ 3376802 w 6894956"/>
              <a:gd name="connsiteY1304" fmla="*/ 5567746 h 6198690"/>
              <a:gd name="connsiteX1305" fmla="*/ 3332423 w 6894956"/>
              <a:gd name="connsiteY1305" fmla="*/ 5578228 h 6198690"/>
              <a:gd name="connsiteX1306" fmla="*/ 3280484 w 6894956"/>
              <a:gd name="connsiteY1306" fmla="*/ 5592689 h 6198690"/>
              <a:gd name="connsiteX1307" fmla="*/ 3244662 w 6894956"/>
              <a:gd name="connsiteY1307" fmla="*/ 5585793 h 6198690"/>
              <a:gd name="connsiteX1308" fmla="*/ 3191594 w 6894956"/>
              <a:gd name="connsiteY1308" fmla="*/ 5637866 h 6198690"/>
              <a:gd name="connsiteX1309" fmla="*/ 3133751 w 6894956"/>
              <a:gd name="connsiteY1309" fmla="*/ 5644168 h 6198690"/>
              <a:gd name="connsiteX1310" fmla="*/ 3112490 w 6894956"/>
              <a:gd name="connsiteY1310" fmla="*/ 5632825 h 6198690"/>
              <a:gd name="connsiteX1311" fmla="*/ 3087845 w 6894956"/>
              <a:gd name="connsiteY1311" fmla="*/ 5642576 h 6198690"/>
              <a:gd name="connsiteX1312" fmla="*/ 3035077 w 6894956"/>
              <a:gd name="connsiteY1312" fmla="*/ 5647818 h 6198690"/>
              <a:gd name="connsiteX1313" fmla="*/ 2993649 w 6894956"/>
              <a:gd name="connsiteY1313" fmla="*/ 5647089 h 6198690"/>
              <a:gd name="connsiteX1314" fmla="*/ 2979155 w 6894956"/>
              <a:gd name="connsiteY1314" fmla="*/ 5639428 h 6198690"/>
              <a:gd name="connsiteX1315" fmla="*/ 2962871 w 6894956"/>
              <a:gd name="connsiteY1315" fmla="*/ 5637537 h 6198690"/>
              <a:gd name="connsiteX1316" fmla="*/ 2962770 w 6894956"/>
              <a:gd name="connsiteY1316" fmla="*/ 5648050 h 6198690"/>
              <a:gd name="connsiteX1317" fmla="*/ 2968443 w 6894956"/>
              <a:gd name="connsiteY1317" fmla="*/ 5660356 h 6198690"/>
              <a:gd name="connsiteX1318" fmla="*/ 2858560 w 6894956"/>
              <a:gd name="connsiteY1318" fmla="*/ 5691635 h 6198690"/>
              <a:gd name="connsiteX1319" fmla="*/ 2757232 w 6894956"/>
              <a:gd name="connsiteY1319" fmla="*/ 5674954 h 6198690"/>
              <a:gd name="connsiteX1320" fmla="*/ 2698590 w 6894956"/>
              <a:gd name="connsiteY1320" fmla="*/ 5673628 h 6198690"/>
              <a:gd name="connsiteX1321" fmla="*/ 2677131 w 6894956"/>
              <a:gd name="connsiteY1321" fmla="*/ 5652733 h 6198690"/>
              <a:gd name="connsiteX1322" fmla="*/ 2644728 w 6894956"/>
              <a:gd name="connsiteY1322" fmla="*/ 5656911 h 6198690"/>
              <a:gd name="connsiteX1323" fmla="*/ 2550065 w 6894956"/>
              <a:gd name="connsiteY1323" fmla="*/ 5608555 h 6198690"/>
              <a:gd name="connsiteX1324" fmla="*/ 2451823 w 6894956"/>
              <a:gd name="connsiteY1324" fmla="*/ 5571741 h 6198690"/>
              <a:gd name="connsiteX1325" fmla="*/ 2445652 w 6894956"/>
              <a:gd name="connsiteY1325" fmla="*/ 5535556 h 6198690"/>
              <a:gd name="connsiteX1326" fmla="*/ 2437494 w 6894956"/>
              <a:gd name="connsiteY1326" fmla="*/ 5495588 h 6198690"/>
              <a:gd name="connsiteX1327" fmla="*/ 2437287 w 6894956"/>
              <a:gd name="connsiteY1327" fmla="*/ 5485681 h 6198690"/>
              <a:gd name="connsiteX1328" fmla="*/ 2432162 w 6894956"/>
              <a:gd name="connsiteY1328" fmla="*/ 5488454 h 6198690"/>
              <a:gd name="connsiteX1329" fmla="*/ 2410558 w 6894956"/>
              <a:gd name="connsiteY1329" fmla="*/ 5490429 h 6198690"/>
              <a:gd name="connsiteX1330" fmla="*/ 2395853 w 6894956"/>
              <a:gd name="connsiteY1330" fmla="*/ 5469236 h 6198690"/>
              <a:gd name="connsiteX1331" fmla="*/ 2389196 w 6894956"/>
              <a:gd name="connsiteY1331" fmla="*/ 5421015 h 6198690"/>
              <a:gd name="connsiteX1332" fmla="*/ 2373055 w 6894956"/>
              <a:gd name="connsiteY1332" fmla="*/ 5404650 h 6198690"/>
              <a:gd name="connsiteX1333" fmla="*/ 2355186 w 6894956"/>
              <a:gd name="connsiteY1333" fmla="*/ 5394075 h 6198690"/>
              <a:gd name="connsiteX1334" fmla="*/ 2363319 w 6894956"/>
              <a:gd name="connsiteY1334" fmla="*/ 5409107 h 6198690"/>
              <a:gd name="connsiteX1335" fmla="*/ 2341532 w 6894956"/>
              <a:gd name="connsiteY1335" fmla="*/ 5464618 h 6198690"/>
              <a:gd name="connsiteX1336" fmla="*/ 2338847 w 6894956"/>
              <a:gd name="connsiteY1336" fmla="*/ 5519511 h 6198690"/>
              <a:gd name="connsiteX1337" fmla="*/ 2336064 w 6894956"/>
              <a:gd name="connsiteY1337" fmla="*/ 5551785 h 6198690"/>
              <a:gd name="connsiteX1338" fmla="*/ 2348625 w 6894956"/>
              <a:gd name="connsiteY1338" fmla="*/ 5585473 h 6198690"/>
              <a:gd name="connsiteX1339" fmla="*/ 2324394 w 6894956"/>
              <a:gd name="connsiteY1339" fmla="*/ 5624492 h 6198690"/>
              <a:gd name="connsiteX1340" fmla="*/ 2334580 w 6894956"/>
              <a:gd name="connsiteY1340" fmla="*/ 5653799 h 6198690"/>
              <a:gd name="connsiteX1341" fmla="*/ 2331460 w 6894956"/>
              <a:gd name="connsiteY1341" fmla="*/ 5685445 h 6198690"/>
              <a:gd name="connsiteX1342" fmla="*/ 2353148 w 6894956"/>
              <a:gd name="connsiteY1342" fmla="*/ 5725531 h 6198690"/>
              <a:gd name="connsiteX1343" fmla="*/ 2341239 w 6894956"/>
              <a:gd name="connsiteY1343" fmla="*/ 5751407 h 6198690"/>
              <a:gd name="connsiteX1344" fmla="*/ 2349304 w 6894956"/>
              <a:gd name="connsiteY1344" fmla="*/ 5803724 h 6198690"/>
              <a:gd name="connsiteX1345" fmla="*/ 2334511 w 6894956"/>
              <a:gd name="connsiteY1345" fmla="*/ 5858690 h 6198690"/>
              <a:gd name="connsiteX1346" fmla="*/ 2327664 w 6894956"/>
              <a:gd name="connsiteY1346" fmla="*/ 5932837 h 6198690"/>
              <a:gd name="connsiteX1347" fmla="*/ 2311271 w 6894956"/>
              <a:gd name="connsiteY1347" fmla="*/ 6007291 h 6198690"/>
              <a:gd name="connsiteX1348" fmla="*/ 2322606 w 6894956"/>
              <a:gd name="connsiteY1348" fmla="*/ 6032735 h 6198690"/>
              <a:gd name="connsiteX1349" fmla="*/ 2320636 w 6894956"/>
              <a:gd name="connsiteY1349" fmla="*/ 6060521 h 6198690"/>
              <a:gd name="connsiteX1350" fmla="*/ 2333187 w 6894956"/>
              <a:gd name="connsiteY1350" fmla="*/ 6113647 h 6198690"/>
              <a:gd name="connsiteX1351" fmla="*/ 2326637 w 6894956"/>
              <a:gd name="connsiteY1351" fmla="*/ 6167391 h 6198690"/>
              <a:gd name="connsiteX1352" fmla="*/ 2330337 w 6894956"/>
              <a:gd name="connsiteY1352" fmla="*/ 6183204 h 6198690"/>
              <a:gd name="connsiteX1353" fmla="*/ 2322451 w 6894956"/>
              <a:gd name="connsiteY1353" fmla="*/ 6195567 h 6198690"/>
              <a:gd name="connsiteX1354" fmla="*/ 2304708 w 6894956"/>
              <a:gd name="connsiteY1354" fmla="*/ 6198690 h 6198690"/>
              <a:gd name="connsiteX1355" fmla="*/ 2292629 w 6894956"/>
              <a:gd name="connsiteY1355" fmla="*/ 6140449 h 6198690"/>
              <a:gd name="connsiteX1356" fmla="*/ 2292721 w 6894956"/>
              <a:gd name="connsiteY1356" fmla="*/ 6113680 h 6198690"/>
              <a:gd name="connsiteX1357" fmla="*/ 2283263 w 6894956"/>
              <a:gd name="connsiteY1357" fmla="*/ 6087219 h 6198690"/>
              <a:gd name="connsiteX1358" fmla="*/ 2278905 w 6894956"/>
              <a:gd name="connsiteY1358" fmla="*/ 6031280 h 6198690"/>
              <a:gd name="connsiteX1359" fmla="*/ 2257320 w 6894956"/>
              <a:gd name="connsiteY1359" fmla="*/ 5994377 h 6198690"/>
              <a:gd name="connsiteX1360" fmla="*/ 2266415 w 6894956"/>
              <a:gd name="connsiteY1360" fmla="*/ 5960306 h 6198690"/>
              <a:gd name="connsiteX1361" fmla="*/ 2235109 w 6894956"/>
              <a:gd name="connsiteY1361" fmla="*/ 5874009 h 6198690"/>
              <a:gd name="connsiteX1362" fmla="*/ 2216031 w 6894956"/>
              <a:gd name="connsiteY1362" fmla="*/ 5767493 h 6198690"/>
              <a:gd name="connsiteX1363" fmla="*/ 2212100 w 6894956"/>
              <a:gd name="connsiteY1363" fmla="*/ 5793540 h 6198690"/>
              <a:gd name="connsiteX1364" fmla="*/ 2220261 w 6894956"/>
              <a:gd name="connsiteY1364" fmla="*/ 5821026 h 6198690"/>
              <a:gd name="connsiteX1365" fmla="*/ 2218899 w 6894956"/>
              <a:gd name="connsiteY1365" fmla="*/ 5849236 h 6198690"/>
              <a:gd name="connsiteX1366" fmla="*/ 2219843 w 6894956"/>
              <a:gd name="connsiteY1366" fmla="*/ 5895159 h 6198690"/>
              <a:gd name="connsiteX1367" fmla="*/ 2206515 w 6894956"/>
              <a:gd name="connsiteY1367" fmla="*/ 5917255 h 6198690"/>
              <a:gd name="connsiteX1368" fmla="*/ 2186601 w 6894956"/>
              <a:gd name="connsiteY1368" fmla="*/ 5928356 h 6198690"/>
              <a:gd name="connsiteX1369" fmla="*/ 2165050 w 6894956"/>
              <a:gd name="connsiteY1369" fmla="*/ 5834177 h 6198690"/>
              <a:gd name="connsiteX1370" fmla="*/ 2163297 w 6894956"/>
              <a:gd name="connsiteY1370" fmla="*/ 5723159 h 6198690"/>
              <a:gd name="connsiteX1371" fmla="*/ 2158411 w 6894956"/>
              <a:gd name="connsiteY1371" fmla="*/ 5726085 h 6198690"/>
              <a:gd name="connsiteX1372" fmla="*/ 2135092 w 6894956"/>
              <a:gd name="connsiteY1372" fmla="*/ 5713490 h 6198690"/>
              <a:gd name="connsiteX1373" fmla="*/ 2130102 w 6894956"/>
              <a:gd name="connsiteY1373" fmla="*/ 5689914 h 6198690"/>
              <a:gd name="connsiteX1374" fmla="*/ 2094291 w 6894956"/>
              <a:gd name="connsiteY1374" fmla="*/ 5555300 h 6198690"/>
              <a:gd name="connsiteX1375" fmla="*/ 2065810 w 6894956"/>
              <a:gd name="connsiteY1375" fmla="*/ 5416296 h 6198690"/>
              <a:gd name="connsiteX1376" fmla="*/ 2055561 w 6894956"/>
              <a:gd name="connsiteY1376" fmla="*/ 5403343 h 6198690"/>
              <a:gd name="connsiteX1377" fmla="*/ 2065835 w 6894956"/>
              <a:gd name="connsiteY1377" fmla="*/ 5383076 h 6198690"/>
              <a:gd name="connsiteX1378" fmla="*/ 2059007 w 6894956"/>
              <a:gd name="connsiteY1378" fmla="*/ 5368904 h 6198690"/>
              <a:gd name="connsiteX1379" fmla="*/ 2049238 w 6894956"/>
              <a:gd name="connsiteY1379" fmla="*/ 5366454 h 6198690"/>
              <a:gd name="connsiteX1380" fmla="*/ 2047309 w 6894956"/>
              <a:gd name="connsiteY1380" fmla="*/ 5328593 h 6198690"/>
              <a:gd name="connsiteX1381" fmla="*/ 2036581 w 6894956"/>
              <a:gd name="connsiteY1381" fmla="*/ 5300983 h 6198690"/>
              <a:gd name="connsiteX1382" fmla="*/ 2024824 w 6894956"/>
              <a:gd name="connsiteY1382" fmla="*/ 5347872 h 6198690"/>
              <a:gd name="connsiteX1383" fmla="*/ 2023833 w 6894956"/>
              <a:gd name="connsiteY1383" fmla="*/ 5368391 h 6198690"/>
              <a:gd name="connsiteX1384" fmla="*/ 2037502 w 6894956"/>
              <a:gd name="connsiteY1384" fmla="*/ 5380125 h 6198690"/>
              <a:gd name="connsiteX1385" fmla="*/ 2033084 w 6894956"/>
              <a:gd name="connsiteY1385" fmla="*/ 5410167 h 6198690"/>
              <a:gd name="connsiteX1386" fmla="*/ 2034527 w 6894956"/>
              <a:gd name="connsiteY1386" fmla="*/ 5441677 h 6198690"/>
              <a:gd name="connsiteX1387" fmla="*/ 2048127 w 6894956"/>
              <a:gd name="connsiteY1387" fmla="*/ 5553071 h 6198690"/>
              <a:gd name="connsiteX1388" fmla="*/ 2033442 w 6894956"/>
              <a:gd name="connsiteY1388" fmla="*/ 5595073 h 6198690"/>
              <a:gd name="connsiteX1389" fmla="*/ 2031470 w 6894956"/>
              <a:gd name="connsiteY1389" fmla="*/ 5619498 h 6198690"/>
              <a:gd name="connsiteX1390" fmla="*/ 2044160 w 6894956"/>
              <a:gd name="connsiteY1390" fmla="*/ 5635140 h 6198690"/>
              <a:gd name="connsiteX1391" fmla="*/ 2048033 w 6894956"/>
              <a:gd name="connsiteY1391" fmla="*/ 5685948 h 6198690"/>
              <a:gd name="connsiteX1392" fmla="*/ 2058256 w 6894956"/>
              <a:gd name="connsiteY1392" fmla="*/ 5736275 h 6198690"/>
              <a:gd name="connsiteX1393" fmla="*/ 2068479 w 6894956"/>
              <a:gd name="connsiteY1393" fmla="*/ 5786599 h 6198690"/>
              <a:gd name="connsiteX1394" fmla="*/ 2037147 w 6894956"/>
              <a:gd name="connsiteY1394" fmla="*/ 5878419 h 6198690"/>
              <a:gd name="connsiteX1395" fmla="*/ 2001985 w 6894956"/>
              <a:gd name="connsiteY1395" fmla="*/ 5861295 h 6198690"/>
              <a:gd name="connsiteX1396" fmla="*/ 2007870 w 6894956"/>
              <a:gd name="connsiteY1396" fmla="*/ 5829546 h 6198690"/>
              <a:gd name="connsiteX1397" fmla="*/ 1989819 w 6894956"/>
              <a:gd name="connsiteY1397" fmla="*/ 5798024 h 6198690"/>
              <a:gd name="connsiteX1398" fmla="*/ 1977625 w 6894956"/>
              <a:gd name="connsiteY1398" fmla="*/ 5767969 h 6198690"/>
              <a:gd name="connsiteX1399" fmla="*/ 1968645 w 6894956"/>
              <a:gd name="connsiteY1399" fmla="*/ 5687846 h 6198690"/>
              <a:gd name="connsiteX1400" fmla="*/ 1943533 w 6894956"/>
              <a:gd name="connsiteY1400" fmla="*/ 5622365 h 6198690"/>
              <a:gd name="connsiteX1401" fmla="*/ 1927006 w 6894956"/>
              <a:gd name="connsiteY1401" fmla="*/ 5506086 h 6198690"/>
              <a:gd name="connsiteX1402" fmla="*/ 1887702 w 6894956"/>
              <a:gd name="connsiteY1402" fmla="*/ 5476501 h 6198690"/>
              <a:gd name="connsiteX1403" fmla="*/ 1885051 w 6894956"/>
              <a:gd name="connsiteY1403" fmla="*/ 5424961 h 6198690"/>
              <a:gd name="connsiteX1404" fmla="*/ 1869717 w 6894956"/>
              <a:gd name="connsiteY1404" fmla="*/ 5349472 h 6198690"/>
              <a:gd name="connsiteX1405" fmla="*/ 1873434 w 6894956"/>
              <a:gd name="connsiteY1405" fmla="*/ 5272533 h 6198690"/>
              <a:gd name="connsiteX1406" fmla="*/ 1835351 w 6894956"/>
              <a:gd name="connsiteY1406" fmla="*/ 5242217 h 6198690"/>
              <a:gd name="connsiteX1407" fmla="*/ 1854923 w 6894956"/>
              <a:gd name="connsiteY1407" fmla="*/ 5197287 h 6198690"/>
              <a:gd name="connsiteX1408" fmla="*/ 1822720 w 6894956"/>
              <a:gd name="connsiteY1408" fmla="*/ 5143525 h 6198690"/>
              <a:gd name="connsiteX1409" fmla="*/ 1818716 w 6894956"/>
              <a:gd name="connsiteY1409" fmla="*/ 5107740 h 6198690"/>
              <a:gd name="connsiteX1410" fmla="*/ 1822768 w 6894956"/>
              <a:gd name="connsiteY1410" fmla="*/ 5077088 h 6198690"/>
              <a:gd name="connsiteX1411" fmla="*/ 1811181 w 6894956"/>
              <a:gd name="connsiteY1411" fmla="*/ 5054973 h 6198690"/>
              <a:gd name="connsiteX1412" fmla="*/ 1794458 w 6894956"/>
              <a:gd name="connsiteY1412" fmla="*/ 5040915 h 6198690"/>
              <a:gd name="connsiteX1413" fmla="*/ 1782002 w 6894956"/>
              <a:gd name="connsiteY1413" fmla="*/ 5040907 h 6198690"/>
              <a:gd name="connsiteX1414" fmla="*/ 1779797 w 6894956"/>
              <a:gd name="connsiteY1414" fmla="*/ 5049698 h 6198690"/>
              <a:gd name="connsiteX1415" fmla="*/ 1796866 w 6894956"/>
              <a:gd name="connsiteY1415" fmla="*/ 5089283 h 6198690"/>
              <a:gd name="connsiteX1416" fmla="*/ 1775832 w 6894956"/>
              <a:gd name="connsiteY1416" fmla="*/ 5131769 h 6198690"/>
              <a:gd name="connsiteX1417" fmla="*/ 1819745 w 6894956"/>
              <a:gd name="connsiteY1417" fmla="*/ 5205078 h 6198690"/>
              <a:gd name="connsiteX1418" fmla="*/ 1814858 w 6894956"/>
              <a:gd name="connsiteY1418" fmla="*/ 5208006 h 6198690"/>
              <a:gd name="connsiteX1419" fmla="*/ 1819606 w 6894956"/>
              <a:gd name="connsiteY1419" fmla="*/ 5228406 h 6198690"/>
              <a:gd name="connsiteX1420" fmla="*/ 1835351 w 6894956"/>
              <a:gd name="connsiteY1420" fmla="*/ 5242217 h 6198690"/>
              <a:gd name="connsiteX1421" fmla="*/ 1828102 w 6894956"/>
              <a:gd name="connsiteY1421" fmla="*/ 5302179 h 6198690"/>
              <a:gd name="connsiteX1422" fmla="*/ 1818660 w 6894956"/>
              <a:gd name="connsiteY1422" fmla="*/ 5358474 h 6198690"/>
              <a:gd name="connsiteX1423" fmla="*/ 1852228 w 6894956"/>
              <a:gd name="connsiteY1423" fmla="*/ 5384023 h 6198690"/>
              <a:gd name="connsiteX1424" fmla="*/ 1832281 w 6894956"/>
              <a:gd name="connsiteY1424" fmla="*/ 5436647 h 6198690"/>
              <a:gd name="connsiteX1425" fmla="*/ 1850052 w 6894956"/>
              <a:gd name="connsiteY1425" fmla="*/ 5523130 h 6198690"/>
              <a:gd name="connsiteX1426" fmla="*/ 1866351 w 6894956"/>
              <a:gd name="connsiteY1426" fmla="*/ 5615471 h 6198690"/>
              <a:gd name="connsiteX1427" fmla="*/ 1853032 w 6894956"/>
              <a:gd name="connsiteY1427" fmla="*/ 5625112 h 6198690"/>
              <a:gd name="connsiteX1428" fmla="*/ 1838988 w 6894956"/>
              <a:gd name="connsiteY1428" fmla="*/ 5625221 h 6198690"/>
              <a:gd name="connsiteX1429" fmla="*/ 1803723 w 6894956"/>
              <a:gd name="connsiteY1429" fmla="*/ 5581596 h 6198690"/>
              <a:gd name="connsiteX1430" fmla="*/ 1805838 w 6894956"/>
              <a:gd name="connsiteY1430" fmla="*/ 5525540 h 6198690"/>
              <a:gd name="connsiteX1431" fmla="*/ 1781366 w 6894956"/>
              <a:gd name="connsiteY1431" fmla="*/ 5418169 h 6198690"/>
              <a:gd name="connsiteX1432" fmla="*/ 1759091 w 6894956"/>
              <a:gd name="connsiteY1432" fmla="*/ 5314463 h 6198690"/>
              <a:gd name="connsiteX1433" fmla="*/ 1749326 w 6894956"/>
              <a:gd name="connsiteY1433" fmla="*/ 5303710 h 6198690"/>
              <a:gd name="connsiteX1434" fmla="*/ 1754226 w 6894956"/>
              <a:gd name="connsiteY1434" fmla="*/ 5284173 h 6198690"/>
              <a:gd name="connsiteX1435" fmla="*/ 1750696 w 6894956"/>
              <a:gd name="connsiteY1435" fmla="*/ 5267194 h 6198690"/>
              <a:gd name="connsiteX1436" fmla="*/ 1734700 w 6894956"/>
              <a:gd name="connsiteY1436" fmla="*/ 5262663 h 6198690"/>
              <a:gd name="connsiteX1437" fmla="*/ 1740223 w 6894956"/>
              <a:gd name="connsiteY1437" fmla="*/ 5226151 h 6198690"/>
              <a:gd name="connsiteX1438" fmla="*/ 1734749 w 6894956"/>
              <a:gd name="connsiteY1438" fmla="*/ 5196223 h 6198690"/>
              <a:gd name="connsiteX1439" fmla="*/ 1733805 w 6894956"/>
              <a:gd name="connsiteY1439" fmla="*/ 5150303 h 6198690"/>
              <a:gd name="connsiteX1440" fmla="*/ 1708418 w 6894956"/>
              <a:gd name="connsiteY1440" fmla="*/ 5127323 h 6198690"/>
              <a:gd name="connsiteX1441" fmla="*/ 1709416 w 6894956"/>
              <a:gd name="connsiteY1441" fmla="*/ 5098502 h 6198690"/>
              <a:gd name="connsiteX1442" fmla="*/ 1646242 w 6894956"/>
              <a:gd name="connsiteY1442" fmla="*/ 5141325 h 6198690"/>
              <a:gd name="connsiteX1443" fmla="*/ 1573561 w 6894956"/>
              <a:gd name="connsiteY1443" fmla="*/ 5159959 h 6198690"/>
              <a:gd name="connsiteX1444" fmla="*/ 1544633 w 6894956"/>
              <a:gd name="connsiteY1444" fmla="*/ 5136611 h 6198690"/>
              <a:gd name="connsiteX1445" fmla="*/ 1544285 w 6894956"/>
              <a:gd name="connsiteY1445" fmla="*/ 5111086 h 6198690"/>
              <a:gd name="connsiteX1446" fmla="*/ 1541242 w 6894956"/>
              <a:gd name="connsiteY1446" fmla="*/ 5096306 h 6198690"/>
              <a:gd name="connsiteX1447" fmla="*/ 1534533 w 6894956"/>
              <a:gd name="connsiteY1447" fmla="*/ 5083722 h 6198690"/>
              <a:gd name="connsiteX1448" fmla="*/ 1525727 w 6894956"/>
              <a:gd name="connsiteY1448" fmla="*/ 5102278 h 6198690"/>
              <a:gd name="connsiteX1449" fmla="*/ 1491467 w 6894956"/>
              <a:gd name="connsiteY1449" fmla="*/ 5189212 h 6198690"/>
              <a:gd name="connsiteX1450" fmla="*/ 1502187 w 6894956"/>
              <a:gd name="connsiteY1450" fmla="*/ 5229278 h 6198690"/>
              <a:gd name="connsiteX1451" fmla="*/ 1513048 w 6894956"/>
              <a:gd name="connsiteY1451" fmla="*/ 5241865 h 6198690"/>
              <a:gd name="connsiteX1452" fmla="*/ 1507051 w 6894956"/>
              <a:gd name="connsiteY1452" fmla="*/ 5259571 h 6198690"/>
              <a:gd name="connsiteX1453" fmla="*/ 1512783 w 6894956"/>
              <a:gd name="connsiteY1453" fmla="*/ 5271909 h 6198690"/>
              <a:gd name="connsiteX1454" fmla="*/ 1523650 w 6894956"/>
              <a:gd name="connsiteY1454" fmla="*/ 5276193 h 6198690"/>
              <a:gd name="connsiteX1455" fmla="*/ 1513827 w 6894956"/>
              <a:gd name="connsiteY1455" fmla="*/ 5348486 h 6198690"/>
              <a:gd name="connsiteX1456" fmla="*/ 1504005 w 6894956"/>
              <a:gd name="connsiteY1456" fmla="*/ 5420782 h 6198690"/>
              <a:gd name="connsiteX1457" fmla="*/ 1513596 w 6894956"/>
              <a:gd name="connsiteY1457" fmla="*/ 5500540 h 6198690"/>
              <a:gd name="connsiteX1458" fmla="*/ 1490216 w 6894956"/>
              <a:gd name="connsiteY1458" fmla="*/ 5575146 h 6198690"/>
              <a:gd name="connsiteX1459" fmla="*/ 1509744 w 6894956"/>
              <a:gd name="connsiteY1459" fmla="*/ 5596654 h 6198690"/>
              <a:gd name="connsiteX1460" fmla="*/ 1520108 w 6894956"/>
              <a:gd name="connsiteY1460" fmla="*/ 5619500 h 6198690"/>
              <a:gd name="connsiteX1461" fmla="*/ 1513614 w 6894956"/>
              <a:gd name="connsiteY1461" fmla="*/ 5647462 h 6198690"/>
              <a:gd name="connsiteX1462" fmla="*/ 1490145 w 6894956"/>
              <a:gd name="connsiteY1462" fmla="*/ 5674804 h 6198690"/>
              <a:gd name="connsiteX1463" fmla="*/ 1454740 w 6894956"/>
              <a:gd name="connsiteY1463" fmla="*/ 5658657 h 6198690"/>
              <a:gd name="connsiteX1464" fmla="*/ 1450126 w 6894956"/>
              <a:gd name="connsiteY1464" fmla="*/ 5619083 h 6198690"/>
              <a:gd name="connsiteX1465" fmla="*/ 1457502 w 6894956"/>
              <a:gd name="connsiteY1465" fmla="*/ 5552405 h 6198690"/>
              <a:gd name="connsiteX1466" fmla="*/ 1432631 w 6894956"/>
              <a:gd name="connsiteY1466" fmla="*/ 5490102 h 6198690"/>
              <a:gd name="connsiteX1467" fmla="*/ 1422761 w 6894956"/>
              <a:gd name="connsiteY1467" fmla="*/ 5457515 h 6198690"/>
              <a:gd name="connsiteX1468" fmla="*/ 1413012 w 6894956"/>
              <a:gd name="connsiteY1468" fmla="*/ 5415735 h 6198690"/>
              <a:gd name="connsiteX1469" fmla="*/ 1386709 w 6894956"/>
              <a:gd name="connsiteY1469" fmla="*/ 5507167 h 6198690"/>
              <a:gd name="connsiteX1470" fmla="*/ 1368879 w 6894956"/>
              <a:gd name="connsiteY1470" fmla="*/ 5557639 h 6198690"/>
              <a:gd name="connsiteX1471" fmla="*/ 1345895 w 6894956"/>
              <a:gd name="connsiteY1471" fmla="*/ 5604965 h 6198690"/>
              <a:gd name="connsiteX1472" fmla="*/ 1345504 w 6894956"/>
              <a:gd name="connsiteY1472" fmla="*/ 5633633 h 6198690"/>
              <a:gd name="connsiteX1473" fmla="*/ 1335804 w 6894956"/>
              <a:gd name="connsiteY1473" fmla="*/ 5660159 h 6198690"/>
              <a:gd name="connsiteX1474" fmla="*/ 1323033 w 6894956"/>
              <a:gd name="connsiteY1474" fmla="*/ 5704280 h 6198690"/>
              <a:gd name="connsiteX1475" fmla="*/ 1303731 w 6894956"/>
              <a:gd name="connsiteY1475" fmla="*/ 5721405 h 6198690"/>
              <a:gd name="connsiteX1476" fmla="*/ 1281413 w 6894956"/>
              <a:gd name="connsiteY1476" fmla="*/ 5726073 h 6198690"/>
              <a:gd name="connsiteX1477" fmla="*/ 1288881 w 6894956"/>
              <a:gd name="connsiteY1477" fmla="*/ 5629749 h 6198690"/>
              <a:gd name="connsiteX1478" fmla="*/ 1320263 w 6894956"/>
              <a:gd name="connsiteY1478" fmla="*/ 5523244 h 6198690"/>
              <a:gd name="connsiteX1479" fmla="*/ 1314724 w 6894956"/>
              <a:gd name="connsiteY1479" fmla="*/ 5524584 h 6198690"/>
              <a:gd name="connsiteX1480" fmla="*/ 1296212 w 6894956"/>
              <a:gd name="connsiteY1480" fmla="*/ 5505617 h 6198690"/>
              <a:gd name="connsiteX1481" fmla="*/ 1298469 w 6894956"/>
              <a:gd name="connsiteY1481" fmla="*/ 5481624 h 6198690"/>
              <a:gd name="connsiteX1482" fmla="*/ 1304363 w 6894956"/>
              <a:gd name="connsiteY1482" fmla="*/ 5342453 h 6198690"/>
              <a:gd name="connsiteX1483" fmla="*/ 1318560 w 6894956"/>
              <a:gd name="connsiteY1483" fmla="*/ 5201272 h 6198690"/>
              <a:gd name="connsiteX1484" fmla="*/ 1312633 w 6894956"/>
              <a:gd name="connsiteY1484" fmla="*/ 5185854 h 6198690"/>
              <a:gd name="connsiteX1485" fmla="*/ 1324466 w 6894956"/>
              <a:gd name="connsiteY1485" fmla="*/ 5173686 h 6198690"/>
              <a:gd name="connsiteX1486" fmla="*/ 1324451 w 6894956"/>
              <a:gd name="connsiteY1486" fmla="*/ 5172835 h 6198690"/>
              <a:gd name="connsiteX1487" fmla="*/ 1322604 w 6894956"/>
              <a:gd name="connsiteY1487" fmla="*/ 5151825 h 6198690"/>
              <a:gd name="connsiteX1488" fmla="*/ 1317578 w 6894956"/>
              <a:gd name="connsiteY1488" fmla="*/ 5148757 h 6198690"/>
              <a:gd name="connsiteX1489" fmla="*/ 1321121 w 6894956"/>
              <a:gd name="connsiteY1489" fmla="*/ 5134963 h 6198690"/>
              <a:gd name="connsiteX1490" fmla="*/ 1317575 w 6894956"/>
              <a:gd name="connsiteY1490" fmla="*/ 5094636 h 6198690"/>
              <a:gd name="connsiteX1491" fmla="*/ 1299804 w 6894956"/>
              <a:gd name="connsiteY1491" fmla="*/ 5123750 h 6198690"/>
              <a:gd name="connsiteX1492" fmla="*/ 1293546 w 6894956"/>
              <a:gd name="connsiteY1492" fmla="*/ 5140859 h 6198690"/>
              <a:gd name="connsiteX1493" fmla="*/ 1295434 w 6894956"/>
              <a:gd name="connsiteY1493" fmla="*/ 5147336 h 6198690"/>
              <a:gd name="connsiteX1494" fmla="*/ 1302304 w 6894956"/>
              <a:gd name="connsiteY1494" fmla="*/ 5158314 h 6198690"/>
              <a:gd name="connsiteX1495" fmla="*/ 1289144 w 6894956"/>
              <a:gd name="connsiteY1495" fmla="*/ 5185676 h 6198690"/>
              <a:gd name="connsiteX1496" fmla="*/ 1281140 w 6894956"/>
              <a:gd name="connsiteY1496" fmla="*/ 5216187 h 6198690"/>
              <a:gd name="connsiteX1497" fmla="*/ 1260957 w 6894956"/>
              <a:gd name="connsiteY1497" fmla="*/ 5326579 h 6198690"/>
              <a:gd name="connsiteX1498" fmla="*/ 1234432 w 6894956"/>
              <a:gd name="connsiteY1498" fmla="*/ 5362304 h 6198690"/>
              <a:gd name="connsiteX1499" fmla="*/ 1225277 w 6894956"/>
              <a:gd name="connsiteY1499" fmla="*/ 5385033 h 6198690"/>
              <a:gd name="connsiteX1500" fmla="*/ 1232733 w 6894956"/>
              <a:gd name="connsiteY1500" fmla="*/ 5403744 h 6198690"/>
              <a:gd name="connsiteX1501" fmla="*/ 1221302 w 6894956"/>
              <a:gd name="connsiteY1501" fmla="*/ 5453403 h 6198690"/>
              <a:gd name="connsiteX1502" fmla="*/ 1216079 w 6894956"/>
              <a:gd name="connsiteY1502" fmla="*/ 5504490 h 6198690"/>
              <a:gd name="connsiteX1503" fmla="*/ 1210855 w 6894956"/>
              <a:gd name="connsiteY1503" fmla="*/ 5555576 h 6198690"/>
              <a:gd name="connsiteX1504" fmla="*/ 1153606 w 6894956"/>
              <a:gd name="connsiteY1504" fmla="*/ 5633902 h 6198690"/>
              <a:gd name="connsiteX1505" fmla="*/ 1125135 w 6894956"/>
              <a:gd name="connsiteY1505" fmla="*/ 5607087 h 6198690"/>
              <a:gd name="connsiteX1506" fmla="*/ 1140208 w 6894956"/>
              <a:gd name="connsiteY1506" fmla="*/ 5578530 h 6198690"/>
              <a:gd name="connsiteX1507" fmla="*/ 1132359 w 6894956"/>
              <a:gd name="connsiteY1507" fmla="*/ 5543060 h 6198690"/>
              <a:gd name="connsiteX1508" fmla="*/ 1129667 w 6894956"/>
              <a:gd name="connsiteY1508" fmla="*/ 5510742 h 6198690"/>
              <a:gd name="connsiteX1509" fmla="*/ 1144951 w 6894956"/>
              <a:gd name="connsiteY1509" fmla="*/ 5431579 h 6198690"/>
              <a:gd name="connsiteX1510" fmla="*/ 1140475 w 6894956"/>
              <a:gd name="connsiteY1510" fmla="*/ 5361589 h 6198690"/>
              <a:gd name="connsiteX1511" fmla="*/ 1159317 w 6894956"/>
              <a:gd name="connsiteY1511" fmla="*/ 5245661 h 6198690"/>
              <a:gd name="connsiteX1512" fmla="*/ 1130603 w 6894956"/>
              <a:gd name="connsiteY1512" fmla="*/ 5205718 h 6198690"/>
              <a:gd name="connsiteX1513" fmla="*/ 1143419 w 6894956"/>
              <a:gd name="connsiteY1513" fmla="*/ 5155726 h 6198690"/>
              <a:gd name="connsiteX1514" fmla="*/ 1151255 w 6894956"/>
              <a:gd name="connsiteY1514" fmla="*/ 5079096 h 6198690"/>
              <a:gd name="connsiteX1515" fmla="*/ 1163904 w 6894956"/>
              <a:gd name="connsiteY1515" fmla="*/ 5044509 h 6198690"/>
              <a:gd name="connsiteX1516" fmla="*/ 1155586 w 6894956"/>
              <a:gd name="connsiteY1516" fmla="*/ 5048399 h 6198690"/>
              <a:gd name="connsiteX1517" fmla="*/ 1133961 w 6894956"/>
              <a:gd name="connsiteY1517" fmla="*/ 5058032 h 6198690"/>
              <a:gd name="connsiteX1518" fmla="*/ 1125469 w 6894956"/>
              <a:gd name="connsiteY1518" fmla="*/ 5044028 h 6198690"/>
              <a:gd name="connsiteX1519" fmla="*/ 1125330 w 6894956"/>
              <a:gd name="connsiteY1519" fmla="*/ 5022109 h 6198690"/>
              <a:gd name="connsiteX1520" fmla="*/ 1099834 w 6894956"/>
              <a:gd name="connsiteY1520" fmla="*/ 5072486 h 6198690"/>
              <a:gd name="connsiteX1521" fmla="*/ 1124272 w 6894956"/>
              <a:gd name="connsiteY1521" fmla="*/ 5106872 h 6198690"/>
              <a:gd name="connsiteX1522" fmla="*/ 1089565 w 6894956"/>
              <a:gd name="connsiteY1522" fmla="*/ 5151170 h 6198690"/>
              <a:gd name="connsiteX1523" fmla="*/ 1080779 w 6894956"/>
              <a:gd name="connsiteY1523" fmla="*/ 5239022 h 6198690"/>
              <a:gd name="connsiteX1524" fmla="*/ 1068845 w 6894956"/>
              <a:gd name="connsiteY1524" fmla="*/ 5332028 h 6198690"/>
              <a:gd name="connsiteX1525" fmla="*/ 1053260 w 6894956"/>
              <a:gd name="connsiteY1525" fmla="*/ 5337264 h 6198690"/>
              <a:gd name="connsiteX1526" fmla="*/ 1039820 w 6894956"/>
              <a:gd name="connsiteY1526" fmla="*/ 5333189 h 6198690"/>
              <a:gd name="connsiteX1527" fmla="*/ 1019143 w 6894956"/>
              <a:gd name="connsiteY1527" fmla="*/ 5281042 h 6198690"/>
              <a:gd name="connsiteX1528" fmla="*/ 1037851 w 6894956"/>
              <a:gd name="connsiteY1528" fmla="*/ 5228159 h 6198690"/>
              <a:gd name="connsiteX1529" fmla="*/ 1046459 w 6894956"/>
              <a:gd name="connsiteY1529" fmla="*/ 5118372 h 6198690"/>
              <a:gd name="connsiteX1530" fmla="*/ 1056071 w 6894956"/>
              <a:gd name="connsiteY1530" fmla="*/ 5012737 h 6198690"/>
              <a:gd name="connsiteX1531" fmla="*/ 1049951 w 6894956"/>
              <a:gd name="connsiteY1531" fmla="*/ 4999563 h 6198690"/>
              <a:gd name="connsiteX1532" fmla="*/ 1060445 w 6894956"/>
              <a:gd name="connsiteY1532" fmla="*/ 4982371 h 6198690"/>
              <a:gd name="connsiteX1533" fmla="*/ 1062132 w 6894956"/>
              <a:gd name="connsiteY1533" fmla="*/ 4965111 h 6198690"/>
              <a:gd name="connsiteX1534" fmla="*/ 1048211 w 6894956"/>
              <a:gd name="connsiteY1534" fmla="*/ 4956024 h 6198690"/>
              <a:gd name="connsiteX1535" fmla="*/ 1064353 w 6894956"/>
              <a:gd name="connsiteY1535" fmla="*/ 4922811 h 6198690"/>
              <a:gd name="connsiteX1536" fmla="*/ 1068037 w 6894956"/>
              <a:gd name="connsiteY1536" fmla="*/ 4892611 h 6198690"/>
              <a:gd name="connsiteX1537" fmla="*/ 1075876 w 6894956"/>
              <a:gd name="connsiteY1537" fmla="*/ 4865528 h 6198690"/>
              <a:gd name="connsiteX1538" fmla="*/ 1077482 w 6894956"/>
              <a:gd name="connsiteY1538" fmla="*/ 4844649 h 6198690"/>
              <a:gd name="connsiteX1539" fmla="*/ 1068352 w 6894956"/>
              <a:gd name="connsiteY1539" fmla="*/ 4834103 h 6198690"/>
              <a:gd name="connsiteX1540" fmla="*/ 1063414 w 6894956"/>
              <a:gd name="connsiteY1540" fmla="*/ 4818997 h 6198690"/>
              <a:gd name="connsiteX1541" fmla="*/ 1072947 w 6894956"/>
              <a:gd name="connsiteY1541" fmla="*/ 4791778 h 6198690"/>
              <a:gd name="connsiteX1542" fmla="*/ 1062742 w 6894956"/>
              <a:gd name="connsiteY1542" fmla="*/ 4794945 h 6198690"/>
              <a:gd name="connsiteX1543" fmla="*/ 1062825 w 6894956"/>
              <a:gd name="connsiteY1543" fmla="*/ 4795156 h 6198690"/>
              <a:gd name="connsiteX1544" fmla="*/ 1060974 w 6894956"/>
              <a:gd name="connsiteY1544" fmla="*/ 4795495 h 6198690"/>
              <a:gd name="connsiteX1545" fmla="*/ 1040831 w 6894956"/>
              <a:gd name="connsiteY1545" fmla="*/ 4801747 h 6198690"/>
              <a:gd name="connsiteX1546" fmla="*/ 999889 w 6894956"/>
              <a:gd name="connsiteY1546" fmla="*/ 4813851 h 6198690"/>
              <a:gd name="connsiteX1547" fmla="*/ 924958 w 6894956"/>
              <a:gd name="connsiteY1547" fmla="*/ 4809999 h 6198690"/>
              <a:gd name="connsiteX1548" fmla="*/ 904292 w 6894956"/>
              <a:gd name="connsiteY1548" fmla="*/ 4779098 h 6198690"/>
              <a:gd name="connsiteX1549" fmla="*/ 911559 w 6894956"/>
              <a:gd name="connsiteY1549" fmla="*/ 4754627 h 6198690"/>
              <a:gd name="connsiteX1550" fmla="*/ 913055 w 6894956"/>
              <a:gd name="connsiteY1550" fmla="*/ 4739612 h 6198690"/>
              <a:gd name="connsiteX1551" fmla="*/ 910400 w 6894956"/>
              <a:gd name="connsiteY1551" fmla="*/ 4725601 h 6198690"/>
              <a:gd name="connsiteX1552" fmla="*/ 896467 w 6894956"/>
              <a:gd name="connsiteY1552" fmla="*/ 4740692 h 6198690"/>
              <a:gd name="connsiteX1553" fmla="*/ 837879 w 6894956"/>
              <a:gd name="connsiteY1553" fmla="*/ 4813484 h 6198690"/>
              <a:gd name="connsiteX1554" fmla="*/ 836180 w 6894956"/>
              <a:gd name="connsiteY1554" fmla="*/ 4854924 h 6198690"/>
              <a:gd name="connsiteX1555" fmla="*/ 842801 w 6894956"/>
              <a:gd name="connsiteY1555" fmla="*/ 4870176 h 6198690"/>
              <a:gd name="connsiteX1556" fmla="*/ 831805 w 6894956"/>
              <a:gd name="connsiteY1556" fmla="*/ 4885292 h 6198690"/>
              <a:gd name="connsiteX1557" fmla="*/ 833602 w 6894956"/>
              <a:gd name="connsiteY1557" fmla="*/ 4898777 h 6198690"/>
              <a:gd name="connsiteX1558" fmla="*/ 842701 w 6894956"/>
              <a:gd name="connsiteY1558" fmla="*/ 4906101 h 6198690"/>
              <a:gd name="connsiteX1559" fmla="*/ 811801 w 6894956"/>
              <a:gd name="connsiteY1559" fmla="*/ 4972193 h 6198690"/>
              <a:gd name="connsiteX1560" fmla="*/ 780900 w 6894956"/>
              <a:gd name="connsiteY1560" fmla="*/ 5038283 h 6198690"/>
              <a:gd name="connsiteX1561" fmla="*/ 766308 w 6894956"/>
              <a:gd name="connsiteY1561" fmla="*/ 5117280 h 6198690"/>
              <a:gd name="connsiteX1562" fmla="*/ 721777 w 6894956"/>
              <a:gd name="connsiteY1562" fmla="*/ 5181542 h 6198690"/>
              <a:gd name="connsiteX1563" fmla="*/ 734010 w 6894956"/>
              <a:gd name="connsiteY1563" fmla="*/ 5207888 h 6198690"/>
              <a:gd name="connsiteX1564" fmla="*/ 737104 w 6894956"/>
              <a:gd name="connsiteY1564" fmla="*/ 5232784 h 6198690"/>
              <a:gd name="connsiteX1565" fmla="*/ 722582 w 6894956"/>
              <a:gd name="connsiteY1565" fmla="*/ 5257546 h 6198690"/>
              <a:gd name="connsiteX1566" fmla="*/ 692036 w 6894956"/>
              <a:gd name="connsiteY1566" fmla="*/ 5276659 h 6198690"/>
              <a:gd name="connsiteX1567" fmla="*/ 663043 w 6894956"/>
              <a:gd name="connsiteY1567" fmla="*/ 5250702 h 6198690"/>
              <a:gd name="connsiteX1568" fmla="*/ 670421 w 6894956"/>
              <a:gd name="connsiteY1568" fmla="*/ 5211550 h 6198690"/>
              <a:gd name="connsiteX1569" fmla="*/ 697316 w 6894956"/>
              <a:gd name="connsiteY1569" fmla="*/ 5150091 h 6198690"/>
              <a:gd name="connsiteX1570" fmla="*/ 692122 w 6894956"/>
              <a:gd name="connsiteY1570" fmla="*/ 5083210 h 6198690"/>
              <a:gd name="connsiteX1571" fmla="*/ 696041 w 6894956"/>
              <a:gd name="connsiteY1571" fmla="*/ 4999466 h 6198690"/>
              <a:gd name="connsiteX1572" fmla="*/ 719718 w 6894956"/>
              <a:gd name="connsiteY1572" fmla="*/ 4906549 h 6198690"/>
              <a:gd name="connsiteX1573" fmla="*/ 707081 w 6894956"/>
              <a:gd name="connsiteY1573" fmla="*/ 4887624 h 6198690"/>
              <a:gd name="connsiteX1574" fmla="*/ 717219 w 6894956"/>
              <a:gd name="connsiteY1574" fmla="*/ 4871984 h 6198690"/>
              <a:gd name="connsiteX1575" fmla="*/ 703206 w 6894956"/>
              <a:gd name="connsiteY1575" fmla="*/ 4829215 h 6198690"/>
              <a:gd name="connsiteX1576" fmla="*/ 669435 w 6894956"/>
              <a:gd name="connsiteY1576" fmla="*/ 4795624 h 6198690"/>
              <a:gd name="connsiteX1577" fmla="*/ 700805 w 6894956"/>
              <a:gd name="connsiteY1577" fmla="*/ 4667871 h 6198690"/>
              <a:gd name="connsiteX1578" fmla="*/ 703103 w 6894956"/>
              <a:gd name="connsiteY1578" fmla="*/ 4547156 h 6198690"/>
              <a:gd name="connsiteX1579" fmla="*/ 738024 w 6894956"/>
              <a:gd name="connsiteY1579" fmla="*/ 4497675 h 6198690"/>
              <a:gd name="connsiteX1580" fmla="*/ 750860 w 6894956"/>
              <a:gd name="connsiteY1580" fmla="*/ 4444748 h 6198690"/>
              <a:gd name="connsiteX1581" fmla="*/ 759547 w 6894956"/>
              <a:gd name="connsiteY1581" fmla="*/ 4392823 h 6198690"/>
              <a:gd name="connsiteX1582" fmla="*/ 749991 w 6894956"/>
              <a:gd name="connsiteY1582" fmla="*/ 4377551 h 6198690"/>
              <a:gd name="connsiteX1583" fmla="*/ 721924 w 6894956"/>
              <a:gd name="connsiteY1583" fmla="*/ 4434165 h 6198690"/>
              <a:gd name="connsiteX1584" fmla="*/ 689704 w 6894956"/>
              <a:gd name="connsiteY1584" fmla="*/ 4491784 h 6198690"/>
              <a:gd name="connsiteX1585" fmla="*/ 653624 w 6894956"/>
              <a:gd name="connsiteY1585" fmla="*/ 4512235 h 6198690"/>
              <a:gd name="connsiteX1586" fmla="*/ 696403 w 6894956"/>
              <a:gd name="connsiteY1586" fmla="*/ 4519470 h 6198690"/>
              <a:gd name="connsiteX1587" fmla="*/ 682472 w 6894956"/>
              <a:gd name="connsiteY1587" fmla="*/ 4534563 h 6198690"/>
              <a:gd name="connsiteX1588" fmla="*/ 661685 w 6894956"/>
              <a:gd name="connsiteY1588" fmla="*/ 4542524 h 6198690"/>
              <a:gd name="connsiteX1589" fmla="*/ 641030 w 6894956"/>
              <a:gd name="connsiteY1589" fmla="*/ 4532867 h 6198690"/>
              <a:gd name="connsiteX1590" fmla="*/ 631161 w 6894956"/>
              <a:gd name="connsiteY1590" fmla="*/ 4558700 h 6198690"/>
              <a:gd name="connsiteX1591" fmla="*/ 629599 w 6894956"/>
              <a:gd name="connsiteY1591" fmla="*/ 4582524 h 6198690"/>
              <a:gd name="connsiteX1592" fmla="*/ 625579 w 6894956"/>
              <a:gd name="connsiteY1592" fmla="*/ 4611340 h 6198690"/>
              <a:gd name="connsiteX1593" fmla="*/ 627725 w 6894956"/>
              <a:gd name="connsiteY1593" fmla="*/ 4647455 h 6198690"/>
              <a:gd name="connsiteX1594" fmla="*/ 678721 w 6894956"/>
              <a:gd name="connsiteY1594" fmla="*/ 4664423 h 6198690"/>
              <a:gd name="connsiteX1595" fmla="*/ 663095 w 6894956"/>
              <a:gd name="connsiteY1595" fmla="*/ 4720958 h 6198690"/>
              <a:gd name="connsiteX1596" fmla="*/ 605041 w 6894956"/>
              <a:gd name="connsiteY1596" fmla="*/ 4723281 h 6198690"/>
              <a:gd name="connsiteX1597" fmla="*/ 614930 w 6894956"/>
              <a:gd name="connsiteY1597" fmla="*/ 4694512 h 6198690"/>
              <a:gd name="connsiteX1598" fmla="*/ 620669 w 6894956"/>
              <a:gd name="connsiteY1598" fmla="*/ 4666746 h 6198690"/>
              <a:gd name="connsiteX1599" fmla="*/ 594501 w 6894956"/>
              <a:gd name="connsiteY1599" fmla="*/ 4655493 h 6198690"/>
              <a:gd name="connsiteX1600" fmla="*/ 573868 w 6894956"/>
              <a:gd name="connsiteY1600" fmla="*/ 4642901 h 6198690"/>
              <a:gd name="connsiteX1601" fmla="*/ 575688 w 6894956"/>
              <a:gd name="connsiteY1601" fmla="*/ 4608024 h 6198690"/>
              <a:gd name="connsiteX1602" fmla="*/ 586817 w 6894956"/>
              <a:gd name="connsiteY1602" fmla="*/ 4575291 h 6198690"/>
              <a:gd name="connsiteX1603" fmla="*/ 559153 w 6894956"/>
              <a:gd name="connsiteY1603" fmla="*/ 4579054 h 6198690"/>
              <a:gd name="connsiteX1604" fmla="*/ 535642 w 6894956"/>
              <a:gd name="connsiteY1604" fmla="*/ 4581811 h 6198690"/>
              <a:gd name="connsiteX1605" fmla="*/ 538701 w 6894956"/>
              <a:gd name="connsiteY1605" fmla="*/ 4542972 h 6198690"/>
              <a:gd name="connsiteX1606" fmla="*/ 562523 w 6894956"/>
              <a:gd name="connsiteY1606" fmla="*/ 4499107 h 6198690"/>
              <a:gd name="connsiteX1607" fmla="*/ 562078 w 6894956"/>
              <a:gd name="connsiteY1607" fmla="*/ 4466978 h 6198690"/>
              <a:gd name="connsiteX1608" fmla="*/ 573957 w 6894956"/>
              <a:gd name="connsiteY1608" fmla="*/ 4449451 h 6198690"/>
              <a:gd name="connsiteX1609" fmla="*/ 592265 w 6894956"/>
              <a:gd name="connsiteY1609" fmla="*/ 4403990 h 6198690"/>
              <a:gd name="connsiteX1610" fmla="*/ 580207 w 6894956"/>
              <a:gd name="connsiteY1610" fmla="*/ 4354154 h 6198690"/>
              <a:gd name="connsiteX1611" fmla="*/ 567614 w 6894956"/>
              <a:gd name="connsiteY1611" fmla="*/ 4374785 h 6198690"/>
              <a:gd name="connsiteX1612" fmla="*/ 556183 w 6894956"/>
              <a:gd name="connsiteY1612" fmla="*/ 4424442 h 6198690"/>
              <a:gd name="connsiteX1613" fmla="*/ 548124 w 6894956"/>
              <a:gd name="connsiteY1613" fmla="*/ 4439582 h 6198690"/>
              <a:gd name="connsiteX1614" fmla="*/ 538054 w 6894956"/>
              <a:gd name="connsiteY1614" fmla="*/ 4446414 h 6198690"/>
              <a:gd name="connsiteX1615" fmla="*/ 540074 w 6894956"/>
              <a:gd name="connsiteY1615" fmla="*/ 4430537 h 6198690"/>
              <a:gd name="connsiteX1616" fmla="*/ 541090 w 6894956"/>
              <a:gd name="connsiteY1616" fmla="*/ 4410510 h 6198690"/>
              <a:gd name="connsiteX1617" fmla="*/ 549841 w 6894956"/>
              <a:gd name="connsiteY1617" fmla="*/ 4349777 h 6198690"/>
              <a:gd name="connsiteX1618" fmla="*/ 558593 w 6894956"/>
              <a:gd name="connsiteY1618" fmla="*/ 4289046 h 6198690"/>
              <a:gd name="connsiteX1619" fmla="*/ 571363 w 6894956"/>
              <a:gd name="connsiteY1619" fmla="*/ 4244924 h 6198690"/>
              <a:gd name="connsiteX1620" fmla="*/ 571720 w 6894956"/>
              <a:gd name="connsiteY1620" fmla="*/ 4197947 h 6198690"/>
              <a:gd name="connsiteX1621" fmla="*/ 549550 w 6894956"/>
              <a:gd name="connsiteY1621" fmla="*/ 4251669 h 6198690"/>
              <a:gd name="connsiteX1622" fmla="*/ 546000 w 6894956"/>
              <a:gd name="connsiteY1622" fmla="*/ 4309676 h 6198690"/>
              <a:gd name="connsiteX1623" fmla="*/ 497681 w 6894956"/>
              <a:gd name="connsiteY1623" fmla="*/ 4303783 h 6198690"/>
              <a:gd name="connsiteX1624" fmla="*/ 494019 w 6894956"/>
              <a:gd name="connsiteY1624" fmla="*/ 4240192 h 6198690"/>
              <a:gd name="connsiteX1625" fmla="*/ 467672 w 6894956"/>
              <a:gd name="connsiteY1625" fmla="*/ 4252428 h 6198690"/>
              <a:gd name="connsiteX1626" fmla="*/ 431948 w 6894956"/>
              <a:gd name="connsiteY1626" fmla="*/ 4225903 h 6198690"/>
              <a:gd name="connsiteX1627" fmla="*/ 439540 w 6894956"/>
              <a:gd name="connsiteY1627" fmla="*/ 4136143 h 6198690"/>
              <a:gd name="connsiteX1628" fmla="*/ 440467 w 6894956"/>
              <a:gd name="connsiteY1628" fmla="*/ 4134014 h 6198690"/>
              <a:gd name="connsiteX1629" fmla="*/ 427948 w 6894956"/>
              <a:gd name="connsiteY1629" fmla="*/ 4146611 h 6198690"/>
              <a:gd name="connsiteX1630" fmla="*/ 395594 w 6894956"/>
              <a:gd name="connsiteY1630" fmla="*/ 4177756 h 6198690"/>
              <a:gd name="connsiteX1631" fmla="*/ 368154 w 6894956"/>
              <a:gd name="connsiteY1631" fmla="*/ 4188545 h 6198690"/>
              <a:gd name="connsiteX1632" fmla="*/ 349434 w 6894956"/>
              <a:gd name="connsiteY1632" fmla="*/ 4209655 h 6198690"/>
              <a:gd name="connsiteX1633" fmla="*/ 267335 w 6894956"/>
              <a:gd name="connsiteY1633" fmla="*/ 4212951 h 6198690"/>
              <a:gd name="connsiteX1634" fmla="*/ 231972 w 6894956"/>
              <a:gd name="connsiteY1634" fmla="*/ 4238091 h 6198690"/>
              <a:gd name="connsiteX1635" fmla="*/ 154736 w 6894956"/>
              <a:gd name="connsiteY1635" fmla="*/ 4244355 h 6198690"/>
              <a:gd name="connsiteX1636" fmla="*/ 32259 w 6894956"/>
              <a:gd name="connsiteY1636" fmla="*/ 4241364 h 6198690"/>
              <a:gd name="connsiteX1637" fmla="*/ 1 w 6894956"/>
              <a:gd name="connsiteY1637" fmla="*/ 4252605 h 6198690"/>
              <a:gd name="connsiteX1638" fmla="*/ 1 w 6894956"/>
              <a:gd name="connsiteY1638" fmla="*/ 3106563 h 6198690"/>
              <a:gd name="connsiteX1639" fmla="*/ 21885 w 6894956"/>
              <a:gd name="connsiteY1639" fmla="*/ 3062079 h 6198690"/>
              <a:gd name="connsiteX1640" fmla="*/ 7295 w 6894956"/>
              <a:gd name="connsiteY1640" fmla="*/ 3053177 h 6198690"/>
              <a:gd name="connsiteX1641" fmla="*/ 0 w 6894956"/>
              <a:gd name="connsiteY1641" fmla="*/ 3052768 h 6198690"/>
              <a:gd name="connsiteX1642" fmla="*/ 0 w 6894956"/>
              <a:gd name="connsiteY1642" fmla="*/ 3003696 h 6198690"/>
              <a:gd name="connsiteX1643" fmla="*/ 4451 w 6894956"/>
              <a:gd name="connsiteY1643" fmla="*/ 3002639 h 6198690"/>
              <a:gd name="connsiteX1644" fmla="*/ 21309 w 6894956"/>
              <a:gd name="connsiteY1644" fmla="*/ 3008337 h 6198690"/>
              <a:gd name="connsiteX1645" fmla="*/ 42853 w 6894956"/>
              <a:gd name="connsiteY1645" fmla="*/ 3018145 h 6198690"/>
              <a:gd name="connsiteX1646" fmla="*/ 62359 w 6894956"/>
              <a:gd name="connsiteY1646" fmla="*/ 3006689 h 6198690"/>
              <a:gd name="connsiteX1647" fmla="*/ 79102 w 6894956"/>
              <a:gd name="connsiteY1647" fmla="*/ 2956004 h 6198690"/>
              <a:gd name="connsiteX1648" fmla="*/ 94425 w 6894956"/>
              <a:gd name="connsiteY1648" fmla="*/ 2899451 h 6198690"/>
              <a:gd name="connsiteX1649" fmla="*/ 64946 w 6894956"/>
              <a:gd name="connsiteY1649" fmla="*/ 2888970 h 6198690"/>
              <a:gd name="connsiteX1650" fmla="*/ 42577 w 6894956"/>
              <a:gd name="connsiteY1650" fmla="*/ 2907856 h 6198690"/>
              <a:gd name="connsiteX1651" fmla="*/ 26443 w 6894956"/>
              <a:gd name="connsiteY1651" fmla="*/ 2917721 h 6198690"/>
              <a:gd name="connsiteX1652" fmla="*/ 0 w 6894956"/>
              <a:gd name="connsiteY1652" fmla="*/ 2936949 h 6198690"/>
              <a:gd name="connsiteX1653" fmla="*/ 1 w 6894956"/>
              <a:gd name="connsiteY1653" fmla="*/ 2815797 h 6198690"/>
              <a:gd name="connsiteX1654" fmla="*/ 24692 w 6894956"/>
              <a:gd name="connsiteY1654" fmla="*/ 2816855 h 6198690"/>
              <a:gd name="connsiteX1655" fmla="*/ 43043 w 6894956"/>
              <a:gd name="connsiteY1655" fmla="*/ 2796352 h 6198690"/>
              <a:gd name="connsiteX1656" fmla="*/ 67885 w 6894956"/>
              <a:gd name="connsiteY1656" fmla="*/ 2789819 h 6198690"/>
              <a:gd name="connsiteX1657" fmla="*/ 95169 w 6894956"/>
              <a:gd name="connsiteY1657" fmla="*/ 2799793 h 6198690"/>
              <a:gd name="connsiteX1658" fmla="*/ 112143 w 6894956"/>
              <a:gd name="connsiteY1658" fmla="*/ 2789169 h 6198690"/>
              <a:gd name="connsiteX1659" fmla="*/ 87143 w 6894956"/>
              <a:gd name="connsiteY1659" fmla="*/ 2783578 h 6198690"/>
              <a:gd name="connsiteX1660" fmla="*/ 30144 w 6894956"/>
              <a:gd name="connsiteY1660" fmla="*/ 2762288 h 6198690"/>
              <a:gd name="connsiteX1661" fmla="*/ 0 w 6894956"/>
              <a:gd name="connsiteY1661" fmla="*/ 2734369 h 6198690"/>
              <a:gd name="connsiteX1662" fmla="*/ 1 w 6894956"/>
              <a:gd name="connsiteY1662" fmla="*/ 2037215 h 6198690"/>
              <a:gd name="connsiteX1663" fmla="*/ 9266 w 6894956"/>
              <a:gd name="connsiteY1663" fmla="*/ 2033083 h 6198690"/>
              <a:gd name="connsiteX1664" fmla="*/ 34888 w 6894956"/>
              <a:gd name="connsiteY1664" fmla="*/ 2021656 h 6198690"/>
              <a:gd name="connsiteX1665" fmla="*/ 18835 w 6894956"/>
              <a:gd name="connsiteY1665" fmla="*/ 1997553 h 6198690"/>
              <a:gd name="connsiteX1666" fmla="*/ 1 w 6894956"/>
              <a:gd name="connsiteY1666" fmla="*/ 1994106 h 6198690"/>
              <a:gd name="connsiteX1667" fmla="*/ 1 w 6894956"/>
              <a:gd name="connsiteY1667" fmla="*/ 757133 h 6198690"/>
              <a:gd name="connsiteX1668" fmla="*/ 11016 w 6894956"/>
              <a:gd name="connsiteY1668" fmla="*/ 746329 h 6198690"/>
              <a:gd name="connsiteX1669" fmla="*/ 25037 w 6894956"/>
              <a:gd name="connsiteY1669" fmla="*/ 754520 h 6198690"/>
              <a:gd name="connsiteX1670" fmla="*/ 39174 w 6894956"/>
              <a:gd name="connsiteY1670" fmla="*/ 750627 h 6198690"/>
              <a:gd name="connsiteX1671" fmla="*/ 49398 w 6894956"/>
              <a:gd name="connsiteY1671" fmla="*/ 734610 h 6198690"/>
              <a:gd name="connsiteX1672" fmla="*/ 47539 w 6894956"/>
              <a:gd name="connsiteY1672" fmla="*/ 718477 h 6198690"/>
              <a:gd name="connsiteX1673" fmla="*/ 39983 w 6894956"/>
              <a:gd name="connsiteY1673" fmla="*/ 718909 h 6198690"/>
              <a:gd name="connsiteX1674" fmla="*/ 35416 w 6894956"/>
              <a:gd name="connsiteY1674" fmla="*/ 722389 h 6198690"/>
              <a:gd name="connsiteX1675" fmla="*/ 1 w 6894956"/>
              <a:gd name="connsiteY1675" fmla="*/ 732142 h 6198690"/>
              <a:gd name="connsiteX1676" fmla="*/ 0 w 6894956"/>
              <a:gd name="connsiteY1676" fmla="*/ 684135 h 6198690"/>
              <a:gd name="connsiteX1677" fmla="*/ 23037 w 6894956"/>
              <a:gd name="connsiteY1677" fmla="*/ 677729 h 6198690"/>
              <a:gd name="connsiteX1678" fmla="*/ 0 w 6894956"/>
              <a:gd name="connsiteY1678" fmla="*/ 656408 h 6198690"/>
              <a:gd name="connsiteX1679" fmla="*/ 0 w 6894956"/>
              <a:gd name="connsiteY1679" fmla="*/ 0 h 6198690"/>
              <a:gd name="connsiteX1680" fmla="*/ 5350590 w 6894956"/>
              <a:gd name="connsiteY1680" fmla="*/ 1 h 6198690"/>
              <a:gd name="connsiteX1681" fmla="*/ 5330526 w 6894956"/>
              <a:gd name="connsiteY1681" fmla="*/ 8650 h 6198690"/>
              <a:gd name="connsiteX1682" fmla="*/ 5283521 w 6894956"/>
              <a:gd name="connsiteY1682" fmla="*/ 39199 h 6198690"/>
              <a:gd name="connsiteX1683" fmla="*/ 5266550 w 6894956"/>
              <a:gd name="connsiteY1683" fmla="*/ 103925 h 6198690"/>
              <a:gd name="connsiteX1684" fmla="*/ 5212300 w 6894956"/>
              <a:gd name="connsiteY1684" fmla="*/ 155916 h 6198690"/>
              <a:gd name="connsiteX1685" fmla="*/ 5173053 w 6894956"/>
              <a:gd name="connsiteY1685" fmla="*/ 177851 h 6198690"/>
              <a:gd name="connsiteX1686" fmla="*/ 5145367 w 6894956"/>
              <a:gd name="connsiteY1686" fmla="*/ 221858 h 6198690"/>
              <a:gd name="connsiteX1687" fmla="*/ 5120526 w 6894956"/>
              <a:gd name="connsiteY1687" fmla="*/ 228391 h 6198690"/>
              <a:gd name="connsiteX1688" fmla="*/ 5102174 w 6894956"/>
              <a:gd name="connsiteY1688" fmla="*/ 248893 h 6198690"/>
              <a:gd name="connsiteX1689" fmla="*/ 5095951 w 6894956"/>
              <a:gd name="connsiteY1689" fmla="*/ 280969 h 6198690"/>
              <a:gd name="connsiteX1690" fmla="*/ 5091951 w 6894956"/>
              <a:gd name="connsiteY1690" fmla="*/ 309396 h 6198690"/>
              <a:gd name="connsiteX1691" fmla="*/ 5148714 w 6894956"/>
              <a:gd name="connsiteY1691" fmla="*/ 280630 h 6198690"/>
              <a:gd name="connsiteX1692" fmla="*/ 5201829 w 6894956"/>
              <a:gd name="connsiteY1692" fmla="*/ 249637 h 6198690"/>
              <a:gd name="connsiteX1693" fmla="*/ 5246199 w 6894956"/>
              <a:gd name="connsiteY1693" fmla="*/ 212474 h 6198690"/>
              <a:gd name="connsiteX1694" fmla="*/ 5305773 w 6894956"/>
              <a:gd name="connsiteY1694" fmla="*/ 199605 h 6198690"/>
              <a:gd name="connsiteX1695" fmla="*/ 5347318 w 6894956"/>
              <a:gd name="connsiteY1695" fmla="*/ 131521 h 6198690"/>
              <a:gd name="connsiteX1696" fmla="*/ 5474167 w 6894956"/>
              <a:gd name="connsiteY1696" fmla="*/ 105476 h 6198690"/>
              <a:gd name="connsiteX1697" fmla="*/ 5587598 w 6894956"/>
              <a:gd name="connsiteY1697" fmla="*/ 11181 h 6198690"/>
              <a:gd name="connsiteX1698" fmla="*/ 5648103 w 6894956"/>
              <a:gd name="connsiteY1698" fmla="*/ 21401 h 6198690"/>
              <a:gd name="connsiteX1699" fmla="*/ 5708605 w 6894956"/>
              <a:gd name="connsiteY1699" fmla="*/ 31624 h 6198690"/>
              <a:gd name="connsiteX1700" fmla="*/ 5727901 w 6894956"/>
              <a:gd name="connsiteY1700" fmla="*/ 1 h 6198690"/>
              <a:gd name="connsiteX1701" fmla="*/ 5771332 w 6894956"/>
              <a:gd name="connsiteY1701" fmla="*/ 0 h 6198690"/>
              <a:gd name="connsiteX1702" fmla="*/ 5771715 w 6894956"/>
              <a:gd name="connsiteY1702" fmla="*/ 3392 h 6198690"/>
              <a:gd name="connsiteX1703" fmla="*/ 5757485 w 6894956"/>
              <a:gd name="connsiteY1703" fmla="*/ 28081 h 6198690"/>
              <a:gd name="connsiteX1704" fmla="*/ 5719155 w 6894956"/>
              <a:gd name="connsiteY1704" fmla="*/ 58083 h 6198690"/>
              <a:gd name="connsiteX1705" fmla="*/ 5711643 w 6894956"/>
              <a:gd name="connsiteY1705" fmla="*/ 82700 h 6198690"/>
              <a:gd name="connsiteX1706" fmla="*/ 5710003 w 6894956"/>
              <a:gd name="connsiteY1706" fmla="*/ 105892 h 6198690"/>
              <a:gd name="connsiteX1707" fmla="*/ 5718908 w 6894956"/>
              <a:gd name="connsiteY1707" fmla="*/ 91304 h 6198690"/>
              <a:gd name="connsiteX1708" fmla="*/ 5783388 w 6894956"/>
              <a:gd name="connsiteY1708" fmla="*/ 92272 h 6198690"/>
              <a:gd name="connsiteX1709" fmla="*/ 5839337 w 6894956"/>
              <a:gd name="connsiteY1709" fmla="*/ 58004 h 6198690"/>
              <a:gd name="connsiteX1710" fmla="*/ 5871226 w 6894956"/>
              <a:gd name="connsiteY1710" fmla="*/ 39921 h 6198690"/>
              <a:gd name="connsiteX1711" fmla="*/ 5894399 w 6894956"/>
              <a:gd name="connsiteY1711" fmla="*/ 11515 h 6198690"/>
              <a:gd name="connsiteX1712" fmla="*/ 5948143 w 6894956"/>
              <a:gd name="connsiteY1712" fmla="*/ 10939 h 61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6894956" h="6198690">
                <a:moveTo>
                  <a:pt x="2450579" y="5386094"/>
                </a:moveTo>
                <a:lnTo>
                  <a:pt x="2417373" y="5425205"/>
                </a:lnTo>
                <a:lnTo>
                  <a:pt x="2436772" y="5461061"/>
                </a:lnTo>
                <a:lnTo>
                  <a:pt x="2436429" y="5444644"/>
                </a:lnTo>
                <a:lnTo>
                  <a:pt x="2456064" y="5408556"/>
                </a:lnTo>
                <a:close/>
                <a:moveTo>
                  <a:pt x="2373995" y="5345033"/>
                </a:moveTo>
                <a:lnTo>
                  <a:pt x="2351243" y="5350867"/>
                </a:lnTo>
                <a:cubicBezTo>
                  <a:pt x="2352869" y="5353628"/>
                  <a:pt x="2355609" y="5356196"/>
                  <a:pt x="2359458" y="5358567"/>
                </a:cubicBezTo>
                <a:cubicBezTo>
                  <a:pt x="2363304" y="5360938"/>
                  <a:pt x="2366617" y="5361574"/>
                  <a:pt x="2369396" y="5360477"/>
                </a:cubicBezTo>
                <a:cubicBezTo>
                  <a:pt x="2374791" y="5356479"/>
                  <a:pt x="2376324" y="5351330"/>
                  <a:pt x="2373995" y="5345033"/>
                </a:cubicBezTo>
                <a:close/>
                <a:moveTo>
                  <a:pt x="2362903" y="5297596"/>
                </a:moveTo>
                <a:cubicBezTo>
                  <a:pt x="2359042" y="5296446"/>
                  <a:pt x="2354607" y="5297226"/>
                  <a:pt x="2349596" y="5299936"/>
                </a:cubicBezTo>
                <a:cubicBezTo>
                  <a:pt x="2350913" y="5302868"/>
                  <a:pt x="2353025" y="5305773"/>
                  <a:pt x="2355933" y="5308654"/>
                </a:cubicBezTo>
                <a:cubicBezTo>
                  <a:pt x="2358839" y="5311534"/>
                  <a:pt x="2362781" y="5311831"/>
                  <a:pt x="2367751" y="5309547"/>
                </a:cubicBezTo>
                <a:lnTo>
                  <a:pt x="2372762" y="5306836"/>
                </a:lnTo>
                <a:cubicBezTo>
                  <a:pt x="2370050" y="5301825"/>
                  <a:pt x="2366764" y="5298745"/>
                  <a:pt x="2362903" y="5297596"/>
                </a:cubicBezTo>
                <a:close/>
                <a:moveTo>
                  <a:pt x="2612050" y="5294161"/>
                </a:moveTo>
                <a:lnTo>
                  <a:pt x="2610227" y="5346730"/>
                </a:lnTo>
                <a:lnTo>
                  <a:pt x="2634108" y="5392102"/>
                </a:lnTo>
                <a:lnTo>
                  <a:pt x="2648690" y="5390259"/>
                </a:lnTo>
                <a:lnTo>
                  <a:pt x="2644500" y="5354138"/>
                </a:lnTo>
                <a:lnTo>
                  <a:pt x="2624458" y="5364981"/>
                </a:lnTo>
                <a:lnTo>
                  <a:pt x="2630946" y="5329084"/>
                </a:lnTo>
                <a:close/>
                <a:moveTo>
                  <a:pt x="2698053" y="5281189"/>
                </a:moveTo>
                <a:lnTo>
                  <a:pt x="2736795" y="5305864"/>
                </a:lnTo>
                <a:lnTo>
                  <a:pt x="2731487" y="5295781"/>
                </a:lnTo>
                <a:cubicBezTo>
                  <a:pt x="2728717" y="5290264"/>
                  <a:pt x="2724373" y="5285577"/>
                  <a:pt x="2718454" y="5281719"/>
                </a:cubicBezTo>
                <a:cubicBezTo>
                  <a:pt x="2712532" y="5277858"/>
                  <a:pt x="2705733" y="5277684"/>
                  <a:pt x="2698053" y="5281189"/>
                </a:cubicBezTo>
                <a:close/>
                <a:moveTo>
                  <a:pt x="2531089" y="5278936"/>
                </a:moveTo>
                <a:cubicBezTo>
                  <a:pt x="2517864" y="5281335"/>
                  <a:pt x="2508159" y="5284299"/>
                  <a:pt x="2501966" y="5287825"/>
                </a:cubicBezTo>
                <a:cubicBezTo>
                  <a:pt x="2509829" y="5308368"/>
                  <a:pt x="2509431" y="5330037"/>
                  <a:pt x="2500774" y="5352833"/>
                </a:cubicBezTo>
                <a:cubicBezTo>
                  <a:pt x="2492118" y="5375631"/>
                  <a:pt x="2491720" y="5397299"/>
                  <a:pt x="2499580" y="5417842"/>
                </a:cubicBezTo>
                <a:cubicBezTo>
                  <a:pt x="2505336" y="5426482"/>
                  <a:pt x="2512269" y="5438124"/>
                  <a:pt x="2520378" y="5452767"/>
                </a:cubicBezTo>
                <a:cubicBezTo>
                  <a:pt x="2528488" y="5467410"/>
                  <a:pt x="2527128" y="5478589"/>
                  <a:pt x="2516300" y="5486299"/>
                </a:cubicBezTo>
                <a:lnTo>
                  <a:pt x="2511258" y="5488953"/>
                </a:lnTo>
                <a:cubicBezTo>
                  <a:pt x="2517095" y="5499025"/>
                  <a:pt x="2526381" y="5506476"/>
                  <a:pt x="2539119" y="5511309"/>
                </a:cubicBezTo>
                <a:cubicBezTo>
                  <a:pt x="2551854" y="5516139"/>
                  <a:pt x="2564856" y="5518416"/>
                  <a:pt x="2578125" y="5518141"/>
                </a:cubicBezTo>
                <a:cubicBezTo>
                  <a:pt x="2573607" y="5510322"/>
                  <a:pt x="2569373" y="5500750"/>
                  <a:pt x="2565420" y="5489417"/>
                </a:cubicBezTo>
                <a:cubicBezTo>
                  <a:pt x="2561467" y="5478085"/>
                  <a:pt x="2561014" y="5466521"/>
                  <a:pt x="2564060" y="5454724"/>
                </a:cubicBezTo>
                <a:cubicBezTo>
                  <a:pt x="2558295" y="5445554"/>
                  <a:pt x="2551318" y="5431787"/>
                  <a:pt x="2543130" y="5413431"/>
                </a:cubicBezTo>
                <a:cubicBezTo>
                  <a:pt x="2534944" y="5395072"/>
                  <a:pt x="2536259" y="5381773"/>
                  <a:pt x="2547078" y="5373529"/>
                </a:cubicBezTo>
                <a:lnTo>
                  <a:pt x="2550791" y="5307195"/>
                </a:lnTo>
                <a:cubicBezTo>
                  <a:pt x="2553572" y="5305597"/>
                  <a:pt x="2556170" y="5302888"/>
                  <a:pt x="2558584" y="5299069"/>
                </a:cubicBezTo>
                <a:cubicBezTo>
                  <a:pt x="2560999" y="5295247"/>
                  <a:pt x="2561675" y="5291942"/>
                  <a:pt x="2560608" y="5289151"/>
                </a:cubicBezTo>
                <a:cubicBezTo>
                  <a:pt x="2554151" y="5279941"/>
                  <a:pt x="2544312" y="5276537"/>
                  <a:pt x="2531089" y="5278936"/>
                </a:cubicBezTo>
                <a:close/>
                <a:moveTo>
                  <a:pt x="2603765" y="5081356"/>
                </a:moveTo>
                <a:lnTo>
                  <a:pt x="2600705" y="5088586"/>
                </a:lnTo>
                <a:cubicBezTo>
                  <a:pt x="2600533" y="5093103"/>
                  <a:pt x="2601141" y="5096806"/>
                  <a:pt x="2602527" y="5099697"/>
                </a:cubicBezTo>
                <a:lnTo>
                  <a:pt x="2591386" y="5176380"/>
                </a:lnTo>
                <a:cubicBezTo>
                  <a:pt x="2597278" y="5189105"/>
                  <a:pt x="2600950" y="5202195"/>
                  <a:pt x="2602399" y="5215650"/>
                </a:cubicBezTo>
                <a:cubicBezTo>
                  <a:pt x="2603845" y="5229107"/>
                  <a:pt x="2607516" y="5242197"/>
                  <a:pt x="2613410" y="5254922"/>
                </a:cubicBezTo>
                <a:lnTo>
                  <a:pt x="2613244" y="5259723"/>
                </a:lnTo>
                <a:lnTo>
                  <a:pt x="2625353" y="5234946"/>
                </a:lnTo>
                <a:lnTo>
                  <a:pt x="2600955" y="5189849"/>
                </a:lnTo>
                <a:cubicBezTo>
                  <a:pt x="2601555" y="5169011"/>
                  <a:pt x="2606018" y="5149324"/>
                  <a:pt x="2614342" y="5130786"/>
                </a:cubicBezTo>
                <a:lnTo>
                  <a:pt x="2607685" y="5082567"/>
                </a:lnTo>
                <a:close/>
                <a:moveTo>
                  <a:pt x="1132011" y="4866307"/>
                </a:moveTo>
                <a:lnTo>
                  <a:pt x="1134616" y="4877075"/>
                </a:lnTo>
                <a:lnTo>
                  <a:pt x="1135073" y="4871419"/>
                </a:lnTo>
                <a:close/>
                <a:moveTo>
                  <a:pt x="2507325" y="4830670"/>
                </a:moveTo>
                <a:lnTo>
                  <a:pt x="2507434" y="4831870"/>
                </a:lnTo>
                <a:cubicBezTo>
                  <a:pt x="2510524" y="4860421"/>
                  <a:pt x="2513564" y="4878940"/>
                  <a:pt x="2516553" y="4887425"/>
                </a:cubicBezTo>
                <a:lnTo>
                  <a:pt x="2526131" y="4890397"/>
                </a:lnTo>
                <a:lnTo>
                  <a:pt x="2531969" y="4869290"/>
                </a:lnTo>
                <a:cubicBezTo>
                  <a:pt x="2530703" y="4859719"/>
                  <a:pt x="2527871" y="4850995"/>
                  <a:pt x="2523477" y="4843118"/>
                </a:cubicBezTo>
                <a:close/>
                <a:moveTo>
                  <a:pt x="1809310" y="4766375"/>
                </a:moveTo>
                <a:lnTo>
                  <a:pt x="1778026" y="4791757"/>
                </a:lnTo>
                <a:lnTo>
                  <a:pt x="1773140" y="4794684"/>
                </a:lnTo>
                <a:lnTo>
                  <a:pt x="1807303" y="4840632"/>
                </a:lnTo>
                <a:lnTo>
                  <a:pt x="1783812" y="4901191"/>
                </a:lnTo>
                <a:lnTo>
                  <a:pt x="1792570" y="4949071"/>
                </a:lnTo>
                <a:lnTo>
                  <a:pt x="1815047" y="4942248"/>
                </a:lnTo>
                <a:lnTo>
                  <a:pt x="1839531" y="4861171"/>
                </a:lnTo>
                <a:cubicBezTo>
                  <a:pt x="1845004" y="4836586"/>
                  <a:pt x="1840946" y="4816880"/>
                  <a:pt x="1827361" y="4802052"/>
                </a:cubicBezTo>
                <a:cubicBezTo>
                  <a:pt x="1813773" y="4787223"/>
                  <a:pt x="1807757" y="4775332"/>
                  <a:pt x="1809310" y="4766375"/>
                </a:cubicBezTo>
                <a:close/>
                <a:moveTo>
                  <a:pt x="4822036" y="4700372"/>
                </a:moveTo>
                <a:lnTo>
                  <a:pt x="4825842" y="4708079"/>
                </a:lnTo>
                <a:cubicBezTo>
                  <a:pt x="4827546" y="4716465"/>
                  <a:pt x="4827051" y="4725341"/>
                  <a:pt x="4824358" y="4734702"/>
                </a:cubicBezTo>
                <a:lnTo>
                  <a:pt x="4824294" y="4735857"/>
                </a:lnTo>
                <a:lnTo>
                  <a:pt x="4843030" y="4745894"/>
                </a:lnTo>
                <a:cubicBezTo>
                  <a:pt x="4851109" y="4753361"/>
                  <a:pt x="4856165" y="4762345"/>
                  <a:pt x="4858196" y="4772847"/>
                </a:cubicBezTo>
                <a:cubicBezTo>
                  <a:pt x="4859161" y="4783291"/>
                  <a:pt x="4862976" y="4796578"/>
                  <a:pt x="4869642" y="4812711"/>
                </a:cubicBezTo>
                <a:lnTo>
                  <a:pt x="4886682" y="4772811"/>
                </a:lnTo>
                <a:lnTo>
                  <a:pt x="4898100" y="4789887"/>
                </a:lnTo>
                <a:cubicBezTo>
                  <a:pt x="4903332" y="4798307"/>
                  <a:pt x="4904291" y="4805664"/>
                  <a:pt x="4900976" y="4811959"/>
                </a:cubicBezTo>
                <a:cubicBezTo>
                  <a:pt x="4897662" y="4818254"/>
                  <a:pt x="4892922" y="4824195"/>
                  <a:pt x="4886756" y="4829781"/>
                </a:cubicBezTo>
                <a:cubicBezTo>
                  <a:pt x="4895072" y="4835705"/>
                  <a:pt x="4902677" y="4840917"/>
                  <a:pt x="4909566" y="4845420"/>
                </a:cubicBezTo>
                <a:cubicBezTo>
                  <a:pt x="4916454" y="4849920"/>
                  <a:pt x="4924054" y="4852283"/>
                  <a:pt x="4932363" y="4852512"/>
                </a:cubicBezTo>
                <a:lnTo>
                  <a:pt x="4934097" y="4853193"/>
                </a:lnTo>
                <a:lnTo>
                  <a:pt x="4931153" y="4832605"/>
                </a:lnTo>
                <a:lnTo>
                  <a:pt x="4927464" y="4771247"/>
                </a:lnTo>
                <a:lnTo>
                  <a:pt x="4915168" y="4772773"/>
                </a:lnTo>
                <a:lnTo>
                  <a:pt x="4875231" y="4727248"/>
                </a:lnTo>
                <a:cubicBezTo>
                  <a:pt x="4858365" y="4718606"/>
                  <a:pt x="4842213" y="4710318"/>
                  <a:pt x="4826773" y="4702385"/>
                </a:cubicBezTo>
                <a:close/>
                <a:moveTo>
                  <a:pt x="4111708" y="4642775"/>
                </a:moveTo>
                <a:lnTo>
                  <a:pt x="4080986" y="4642814"/>
                </a:lnTo>
                <a:lnTo>
                  <a:pt x="4073323" y="4655893"/>
                </a:lnTo>
                <a:lnTo>
                  <a:pt x="4072697" y="4662285"/>
                </a:lnTo>
                <a:lnTo>
                  <a:pt x="4088954" y="4671290"/>
                </a:lnTo>
                <a:close/>
                <a:moveTo>
                  <a:pt x="4140192" y="4642738"/>
                </a:moveTo>
                <a:lnTo>
                  <a:pt x="4128799" y="4642752"/>
                </a:lnTo>
                <a:lnTo>
                  <a:pt x="4151623" y="4671209"/>
                </a:lnTo>
                <a:lnTo>
                  <a:pt x="4168714" y="4671188"/>
                </a:lnTo>
                <a:cubicBezTo>
                  <a:pt x="4169427" y="4671305"/>
                  <a:pt x="4172276" y="4671063"/>
                  <a:pt x="4177260" y="4670464"/>
                </a:cubicBezTo>
                <a:cubicBezTo>
                  <a:pt x="4182245" y="4669864"/>
                  <a:pt x="4185089" y="4668199"/>
                  <a:pt x="4185799" y="4665468"/>
                </a:cubicBezTo>
                <a:lnTo>
                  <a:pt x="4168706" y="4665491"/>
                </a:lnTo>
                <a:close/>
                <a:moveTo>
                  <a:pt x="3758123" y="4534888"/>
                </a:moveTo>
                <a:lnTo>
                  <a:pt x="3758678" y="4556359"/>
                </a:lnTo>
                <a:lnTo>
                  <a:pt x="3759079" y="4557643"/>
                </a:lnTo>
                <a:lnTo>
                  <a:pt x="3759799" y="4556348"/>
                </a:lnTo>
                <a:cubicBezTo>
                  <a:pt x="3759313" y="4548513"/>
                  <a:pt x="3758828" y="4541395"/>
                  <a:pt x="3758345" y="4534985"/>
                </a:cubicBezTo>
                <a:close/>
                <a:moveTo>
                  <a:pt x="2803571" y="4438949"/>
                </a:moveTo>
                <a:cubicBezTo>
                  <a:pt x="2788764" y="4447500"/>
                  <a:pt x="2780428" y="4459028"/>
                  <a:pt x="2778560" y="4473534"/>
                </a:cubicBezTo>
                <a:cubicBezTo>
                  <a:pt x="2777626" y="4480787"/>
                  <a:pt x="2777970" y="4488157"/>
                  <a:pt x="2779592" y="4495645"/>
                </a:cubicBezTo>
                <a:lnTo>
                  <a:pt x="2785495" y="4511123"/>
                </a:lnTo>
                <a:lnTo>
                  <a:pt x="2796748" y="4514616"/>
                </a:lnTo>
                <a:cubicBezTo>
                  <a:pt x="2806895" y="4507263"/>
                  <a:pt x="2813198" y="4498917"/>
                  <a:pt x="2815657" y="4489575"/>
                </a:cubicBezTo>
                <a:lnTo>
                  <a:pt x="2814866" y="4483663"/>
                </a:lnTo>
                <a:lnTo>
                  <a:pt x="2813933" y="4483543"/>
                </a:lnTo>
                <a:cubicBezTo>
                  <a:pt x="2807179" y="4478293"/>
                  <a:pt x="2802328" y="4472819"/>
                  <a:pt x="2799383" y="4467125"/>
                </a:cubicBezTo>
                <a:close/>
                <a:moveTo>
                  <a:pt x="3239933" y="4402418"/>
                </a:moveTo>
                <a:lnTo>
                  <a:pt x="3240397" y="4403431"/>
                </a:lnTo>
                <a:lnTo>
                  <a:pt x="3226335" y="4462336"/>
                </a:lnTo>
                <a:cubicBezTo>
                  <a:pt x="3232626" y="4478876"/>
                  <a:pt x="3235965" y="4506627"/>
                  <a:pt x="3236354" y="4545586"/>
                </a:cubicBezTo>
                <a:cubicBezTo>
                  <a:pt x="3236740" y="4584549"/>
                  <a:pt x="3236232" y="4611105"/>
                  <a:pt x="3234830" y="4625256"/>
                </a:cubicBezTo>
                <a:cubicBezTo>
                  <a:pt x="3250218" y="4630033"/>
                  <a:pt x="3262954" y="4629766"/>
                  <a:pt x="3273038" y="4624459"/>
                </a:cubicBezTo>
                <a:cubicBezTo>
                  <a:pt x="3284995" y="4617361"/>
                  <a:pt x="3290533" y="4608009"/>
                  <a:pt x="3289654" y="4596399"/>
                </a:cubicBezTo>
                <a:cubicBezTo>
                  <a:pt x="3288776" y="4584790"/>
                  <a:pt x="3285359" y="4573713"/>
                  <a:pt x="3279404" y="4563166"/>
                </a:cubicBezTo>
                <a:lnTo>
                  <a:pt x="3280732" y="4504525"/>
                </a:lnTo>
                <a:cubicBezTo>
                  <a:pt x="3287795" y="4491954"/>
                  <a:pt x="3291907" y="4475303"/>
                  <a:pt x="3293068" y="4454575"/>
                </a:cubicBezTo>
                <a:lnTo>
                  <a:pt x="3293221" y="4450127"/>
                </a:lnTo>
                <a:lnTo>
                  <a:pt x="3285377" y="4450137"/>
                </a:lnTo>
                <a:lnTo>
                  <a:pt x="3245437" y="4404613"/>
                </a:lnTo>
                <a:close/>
                <a:moveTo>
                  <a:pt x="2444856" y="4375564"/>
                </a:moveTo>
                <a:lnTo>
                  <a:pt x="2447402" y="4390032"/>
                </a:lnTo>
                <a:lnTo>
                  <a:pt x="2447557" y="4389382"/>
                </a:lnTo>
                <a:close/>
                <a:moveTo>
                  <a:pt x="3106956" y="4325264"/>
                </a:moveTo>
                <a:lnTo>
                  <a:pt x="3107239" y="4328024"/>
                </a:lnTo>
                <a:lnTo>
                  <a:pt x="3110919" y="4326821"/>
                </a:lnTo>
                <a:close/>
                <a:moveTo>
                  <a:pt x="3045515" y="4298765"/>
                </a:moveTo>
                <a:lnTo>
                  <a:pt x="3049096" y="4306109"/>
                </a:lnTo>
                <a:cubicBezTo>
                  <a:pt x="3041267" y="4310343"/>
                  <a:pt x="3033802" y="4316002"/>
                  <a:pt x="3026702" y="4323082"/>
                </a:cubicBezTo>
                <a:cubicBezTo>
                  <a:pt x="3019602" y="4330163"/>
                  <a:pt x="3014746" y="4337649"/>
                  <a:pt x="3012132" y="4345539"/>
                </a:cubicBezTo>
                <a:lnTo>
                  <a:pt x="3046554" y="4385214"/>
                </a:lnTo>
                <a:cubicBezTo>
                  <a:pt x="3041669" y="4370449"/>
                  <a:pt x="3039771" y="4354472"/>
                  <a:pt x="3040863" y="4337284"/>
                </a:cubicBezTo>
                <a:cubicBezTo>
                  <a:pt x="3041408" y="4328689"/>
                  <a:pt x="3043620" y="4321116"/>
                  <a:pt x="3047498" y="4314564"/>
                </a:cubicBezTo>
                <a:lnTo>
                  <a:pt x="3057171" y="4304917"/>
                </a:lnTo>
                <a:close/>
                <a:moveTo>
                  <a:pt x="2784668" y="4248372"/>
                </a:moveTo>
                <a:cubicBezTo>
                  <a:pt x="2780261" y="4251701"/>
                  <a:pt x="2779259" y="4256832"/>
                  <a:pt x="2781660" y="4263765"/>
                </a:cubicBezTo>
                <a:cubicBezTo>
                  <a:pt x="2784060" y="4270697"/>
                  <a:pt x="2786243" y="4275726"/>
                  <a:pt x="2788200" y="4278848"/>
                </a:cubicBezTo>
                <a:cubicBezTo>
                  <a:pt x="2794827" y="4291593"/>
                  <a:pt x="2797473" y="4304465"/>
                  <a:pt x="2796142" y="4317467"/>
                </a:cubicBezTo>
                <a:cubicBezTo>
                  <a:pt x="2794809" y="4330468"/>
                  <a:pt x="2790410" y="4342295"/>
                  <a:pt x="2782948" y="4352944"/>
                </a:cubicBezTo>
                <a:cubicBezTo>
                  <a:pt x="2788986" y="4365602"/>
                  <a:pt x="2792806" y="4378648"/>
                  <a:pt x="2794409" y="4392086"/>
                </a:cubicBezTo>
                <a:cubicBezTo>
                  <a:pt x="2796012" y="4405523"/>
                  <a:pt x="2799833" y="4418570"/>
                  <a:pt x="2805871" y="4431228"/>
                </a:cubicBezTo>
                <a:cubicBezTo>
                  <a:pt x="2811150" y="4405565"/>
                  <a:pt x="2814038" y="4379980"/>
                  <a:pt x="2814542" y="4354471"/>
                </a:cubicBezTo>
                <a:cubicBezTo>
                  <a:pt x="2815047" y="4328964"/>
                  <a:pt x="2814755" y="4303481"/>
                  <a:pt x="2813667" y="4278026"/>
                </a:cubicBezTo>
                <a:cubicBezTo>
                  <a:pt x="2811585" y="4274429"/>
                  <a:pt x="2807039" y="4268521"/>
                  <a:pt x="2800031" y="4260305"/>
                </a:cubicBezTo>
                <a:cubicBezTo>
                  <a:pt x="2793018" y="4252087"/>
                  <a:pt x="2787899" y="4248110"/>
                  <a:pt x="2784668" y="4248372"/>
                </a:cubicBezTo>
                <a:close/>
                <a:moveTo>
                  <a:pt x="3192795" y="4222759"/>
                </a:moveTo>
                <a:lnTo>
                  <a:pt x="3197229" y="4261006"/>
                </a:lnTo>
                <a:lnTo>
                  <a:pt x="3206962" y="4266516"/>
                </a:lnTo>
                <a:lnTo>
                  <a:pt x="3207076" y="4285021"/>
                </a:lnTo>
                <a:lnTo>
                  <a:pt x="3223208" y="4285002"/>
                </a:lnTo>
                <a:cubicBezTo>
                  <a:pt x="3229974" y="4285704"/>
                  <a:pt x="3233542" y="4291397"/>
                  <a:pt x="3233912" y="4302078"/>
                </a:cubicBezTo>
                <a:lnTo>
                  <a:pt x="3314514" y="4332186"/>
                </a:lnTo>
                <a:lnTo>
                  <a:pt x="3312771" y="4302116"/>
                </a:lnTo>
                <a:lnTo>
                  <a:pt x="3312714" y="4292063"/>
                </a:lnTo>
                <a:lnTo>
                  <a:pt x="3282298" y="4273531"/>
                </a:lnTo>
                <a:cubicBezTo>
                  <a:pt x="3256637" y="4253624"/>
                  <a:pt x="3230985" y="4242262"/>
                  <a:pt x="3205345" y="4239447"/>
                </a:cubicBezTo>
                <a:close/>
                <a:moveTo>
                  <a:pt x="5005602" y="4214338"/>
                </a:moveTo>
                <a:lnTo>
                  <a:pt x="5011351" y="4254212"/>
                </a:lnTo>
                <a:lnTo>
                  <a:pt x="5011359" y="4259907"/>
                </a:lnTo>
                <a:lnTo>
                  <a:pt x="5068324" y="4254138"/>
                </a:lnTo>
                <a:lnTo>
                  <a:pt x="5108269" y="4305360"/>
                </a:lnTo>
                <a:lnTo>
                  <a:pt x="5153866" y="4322393"/>
                </a:lnTo>
                <a:lnTo>
                  <a:pt x="5159535" y="4299597"/>
                </a:lnTo>
                <a:lnTo>
                  <a:pt x="5102483" y="4237003"/>
                </a:lnTo>
                <a:cubicBezTo>
                  <a:pt x="5084182" y="4219697"/>
                  <a:pt x="5065183" y="4213076"/>
                  <a:pt x="5045487" y="4217136"/>
                </a:cubicBezTo>
                <a:cubicBezTo>
                  <a:pt x="5025789" y="4221198"/>
                  <a:pt x="5012495" y="4220265"/>
                  <a:pt x="5005602" y="4214338"/>
                </a:cubicBezTo>
                <a:close/>
                <a:moveTo>
                  <a:pt x="3119815" y="4182586"/>
                </a:moveTo>
                <a:lnTo>
                  <a:pt x="3111243" y="4182597"/>
                </a:lnTo>
                <a:lnTo>
                  <a:pt x="3106305" y="4220276"/>
                </a:lnTo>
                <a:lnTo>
                  <a:pt x="3125583" y="4237414"/>
                </a:lnTo>
                <a:cubicBezTo>
                  <a:pt x="3137106" y="4245291"/>
                  <a:pt x="3148092" y="4251301"/>
                  <a:pt x="3158542" y="4255442"/>
                </a:cubicBezTo>
                <a:lnTo>
                  <a:pt x="3174733" y="4259152"/>
                </a:lnTo>
                <a:lnTo>
                  <a:pt x="3154322" y="4249176"/>
                </a:lnTo>
                <a:lnTo>
                  <a:pt x="3145099" y="4196764"/>
                </a:lnTo>
                <a:lnTo>
                  <a:pt x="3143014" y="4195596"/>
                </a:lnTo>
                <a:lnTo>
                  <a:pt x="3131493" y="4193514"/>
                </a:lnTo>
                <a:cubicBezTo>
                  <a:pt x="3126693" y="4192873"/>
                  <a:pt x="3123458" y="4191384"/>
                  <a:pt x="3121788" y="4189048"/>
                </a:cubicBezTo>
                <a:lnTo>
                  <a:pt x="3123974" y="4184918"/>
                </a:lnTo>
                <a:close/>
                <a:moveTo>
                  <a:pt x="2419855" y="4160741"/>
                </a:moveTo>
                <a:cubicBezTo>
                  <a:pt x="2420214" y="4211289"/>
                  <a:pt x="2424434" y="4262985"/>
                  <a:pt x="2432513" y="4315832"/>
                </a:cubicBezTo>
                <a:lnTo>
                  <a:pt x="2441414" y="4321325"/>
                </a:lnTo>
                <a:lnTo>
                  <a:pt x="2465598" y="4276876"/>
                </a:lnTo>
                <a:lnTo>
                  <a:pt x="2467457" y="4243709"/>
                </a:lnTo>
                <a:lnTo>
                  <a:pt x="2474206" y="4239359"/>
                </a:lnTo>
                <a:lnTo>
                  <a:pt x="2468859" y="4203052"/>
                </a:lnTo>
                <a:cubicBezTo>
                  <a:pt x="2468127" y="4190224"/>
                  <a:pt x="2468905" y="4179817"/>
                  <a:pt x="2471197" y="4171829"/>
                </a:cubicBezTo>
                <a:close/>
                <a:moveTo>
                  <a:pt x="3025812" y="4148549"/>
                </a:moveTo>
                <a:lnTo>
                  <a:pt x="3025755" y="4150726"/>
                </a:lnTo>
                <a:cubicBezTo>
                  <a:pt x="3023681" y="4158865"/>
                  <a:pt x="3019795" y="4165151"/>
                  <a:pt x="3014096" y="4169584"/>
                </a:cubicBezTo>
                <a:cubicBezTo>
                  <a:pt x="3016812" y="4173109"/>
                  <a:pt x="3023271" y="4179059"/>
                  <a:pt x="3033473" y="4187441"/>
                </a:cubicBezTo>
                <a:lnTo>
                  <a:pt x="3035919" y="4189429"/>
                </a:lnTo>
                <a:lnTo>
                  <a:pt x="3045723" y="4159894"/>
                </a:lnTo>
                <a:close/>
                <a:moveTo>
                  <a:pt x="5791950" y="4026268"/>
                </a:moveTo>
                <a:lnTo>
                  <a:pt x="5785292" y="4048793"/>
                </a:lnTo>
                <a:cubicBezTo>
                  <a:pt x="5788497" y="4048812"/>
                  <a:pt x="5792107" y="4047776"/>
                  <a:pt x="5796115" y="4045689"/>
                </a:cubicBezTo>
                <a:cubicBezTo>
                  <a:pt x="5800124" y="4043603"/>
                  <a:pt x="5802368" y="4041085"/>
                  <a:pt x="5802850" y="4038136"/>
                </a:cubicBezTo>
                <a:cubicBezTo>
                  <a:pt x="5802184" y="4031455"/>
                  <a:pt x="5798551" y="4027498"/>
                  <a:pt x="5791950" y="4026268"/>
                </a:cubicBezTo>
                <a:close/>
                <a:moveTo>
                  <a:pt x="5758525" y="4007741"/>
                </a:moveTo>
                <a:cubicBezTo>
                  <a:pt x="5747140" y="4007257"/>
                  <a:pt x="5741207" y="4012707"/>
                  <a:pt x="5740723" y="4024091"/>
                </a:cubicBezTo>
                <a:cubicBezTo>
                  <a:pt x="5743915" y="4024463"/>
                  <a:pt x="5747492" y="4024139"/>
                  <a:pt x="5751457" y="4023120"/>
                </a:cubicBezTo>
                <a:cubicBezTo>
                  <a:pt x="5755419" y="4022102"/>
                  <a:pt x="5757695" y="4018871"/>
                  <a:pt x="5758282" y="4013432"/>
                </a:cubicBezTo>
                <a:close/>
                <a:moveTo>
                  <a:pt x="2419114" y="3939119"/>
                </a:moveTo>
                <a:lnTo>
                  <a:pt x="2411386" y="3977477"/>
                </a:lnTo>
                <a:lnTo>
                  <a:pt x="2419519" y="3992509"/>
                </a:lnTo>
                <a:lnTo>
                  <a:pt x="2429541" y="3987086"/>
                </a:lnTo>
                <a:cubicBezTo>
                  <a:pt x="2439579" y="3982196"/>
                  <a:pt x="2445810" y="3977746"/>
                  <a:pt x="2448229" y="3973737"/>
                </a:cubicBezTo>
                <a:cubicBezTo>
                  <a:pt x="2450648" y="3969728"/>
                  <a:pt x="2449156" y="3962978"/>
                  <a:pt x="2443749" y="3953488"/>
                </a:cubicBezTo>
                <a:lnTo>
                  <a:pt x="2427484" y="3939945"/>
                </a:lnTo>
                <a:close/>
                <a:moveTo>
                  <a:pt x="2432058" y="3828306"/>
                </a:moveTo>
                <a:lnTo>
                  <a:pt x="2432728" y="3849021"/>
                </a:lnTo>
                <a:lnTo>
                  <a:pt x="2432764" y="3849032"/>
                </a:lnTo>
                <a:lnTo>
                  <a:pt x="2434539" y="3829814"/>
                </a:lnTo>
                <a:close/>
                <a:moveTo>
                  <a:pt x="5303265" y="3583532"/>
                </a:moveTo>
                <a:lnTo>
                  <a:pt x="5256762" y="3604364"/>
                </a:lnTo>
                <a:lnTo>
                  <a:pt x="5285222" y="3605572"/>
                </a:lnTo>
                <a:cubicBezTo>
                  <a:pt x="5293414" y="3605684"/>
                  <a:pt x="5298495" y="3603523"/>
                  <a:pt x="5300466" y="3599094"/>
                </a:cubicBezTo>
                <a:cubicBezTo>
                  <a:pt x="5302437" y="3594663"/>
                  <a:pt x="5303370" y="3589476"/>
                  <a:pt x="5303265" y="3583532"/>
                </a:cubicBezTo>
                <a:close/>
                <a:moveTo>
                  <a:pt x="5208438" y="3533882"/>
                </a:moveTo>
                <a:cubicBezTo>
                  <a:pt x="5201757" y="3534549"/>
                  <a:pt x="5197800" y="3538182"/>
                  <a:pt x="5196570" y="3544783"/>
                </a:cubicBezTo>
                <a:cubicBezTo>
                  <a:pt x="5196697" y="3547401"/>
                  <a:pt x="5197564" y="3549339"/>
                  <a:pt x="5199174" y="3550596"/>
                </a:cubicBezTo>
                <a:cubicBezTo>
                  <a:pt x="5200783" y="3551851"/>
                  <a:pt x="5201652" y="3553789"/>
                  <a:pt x="5201778" y="3556408"/>
                </a:cubicBezTo>
                <a:cubicBezTo>
                  <a:pt x="5205221" y="3556437"/>
                  <a:pt x="5209779" y="3555441"/>
                  <a:pt x="5215448" y="3553427"/>
                </a:cubicBezTo>
                <a:cubicBezTo>
                  <a:pt x="5221116" y="3551409"/>
                  <a:pt x="5224312" y="3548931"/>
                  <a:pt x="5225029" y="3545993"/>
                </a:cubicBezTo>
                <a:cubicBezTo>
                  <a:pt x="5224907" y="3540522"/>
                  <a:pt x="5222913" y="3537112"/>
                  <a:pt x="5219050" y="3535759"/>
                </a:cubicBezTo>
                <a:cubicBezTo>
                  <a:pt x="5215188" y="3534407"/>
                  <a:pt x="5211649" y="3533780"/>
                  <a:pt x="5208438" y="3533882"/>
                </a:cubicBezTo>
                <a:close/>
                <a:moveTo>
                  <a:pt x="5694676" y="3497525"/>
                </a:moveTo>
                <a:lnTo>
                  <a:pt x="5682323" y="3519810"/>
                </a:lnTo>
                <a:cubicBezTo>
                  <a:pt x="5685519" y="3520065"/>
                  <a:pt x="5689087" y="3519978"/>
                  <a:pt x="5693027" y="3519552"/>
                </a:cubicBezTo>
                <a:cubicBezTo>
                  <a:pt x="5696965" y="3519125"/>
                  <a:pt x="5699171" y="3517556"/>
                  <a:pt x="5699640" y="3514843"/>
                </a:cubicBezTo>
                <a:close/>
                <a:moveTo>
                  <a:pt x="5047483" y="3430102"/>
                </a:moveTo>
                <a:lnTo>
                  <a:pt x="4994562" y="3467770"/>
                </a:lnTo>
                <a:lnTo>
                  <a:pt x="5061899" y="3493440"/>
                </a:lnTo>
                <a:cubicBezTo>
                  <a:pt x="5061738" y="3494386"/>
                  <a:pt x="5061815" y="3498190"/>
                  <a:pt x="5062124" y="3504855"/>
                </a:cubicBezTo>
                <a:cubicBezTo>
                  <a:pt x="5062436" y="3511521"/>
                  <a:pt x="5063935" y="3515386"/>
                  <a:pt x="5066621" y="3516450"/>
                </a:cubicBezTo>
                <a:cubicBezTo>
                  <a:pt x="5072719" y="3515523"/>
                  <a:pt x="5079387" y="3509628"/>
                  <a:pt x="5086618" y="3498770"/>
                </a:cubicBezTo>
                <a:cubicBezTo>
                  <a:pt x="5093850" y="3487910"/>
                  <a:pt x="5099216" y="3479107"/>
                  <a:pt x="5102709" y="3472366"/>
                </a:cubicBezTo>
                <a:close/>
                <a:moveTo>
                  <a:pt x="607813" y="3423172"/>
                </a:moveTo>
                <a:lnTo>
                  <a:pt x="575459" y="3442416"/>
                </a:lnTo>
                <a:cubicBezTo>
                  <a:pt x="563930" y="3449006"/>
                  <a:pt x="554948" y="3453815"/>
                  <a:pt x="548514" y="3456841"/>
                </a:cubicBezTo>
                <a:cubicBezTo>
                  <a:pt x="552303" y="3472502"/>
                  <a:pt x="559063" y="3483300"/>
                  <a:pt x="568789" y="3489234"/>
                </a:cubicBezTo>
                <a:cubicBezTo>
                  <a:pt x="581014" y="3495861"/>
                  <a:pt x="591885" y="3495820"/>
                  <a:pt x="601402" y="3489111"/>
                </a:cubicBezTo>
                <a:lnTo>
                  <a:pt x="610067" y="3479490"/>
                </a:lnTo>
                <a:lnTo>
                  <a:pt x="609136" y="3456207"/>
                </a:lnTo>
                <a:close/>
                <a:moveTo>
                  <a:pt x="4907311" y="3378447"/>
                </a:moveTo>
                <a:lnTo>
                  <a:pt x="4906901" y="3386923"/>
                </a:lnTo>
                <a:cubicBezTo>
                  <a:pt x="4910236" y="3391567"/>
                  <a:pt x="4914791" y="3395477"/>
                  <a:pt x="4920572" y="3398656"/>
                </a:cubicBezTo>
                <a:lnTo>
                  <a:pt x="4921703" y="3440082"/>
                </a:lnTo>
                <a:lnTo>
                  <a:pt x="4938367" y="3448276"/>
                </a:lnTo>
                <a:cubicBezTo>
                  <a:pt x="4950115" y="3445806"/>
                  <a:pt x="4959834" y="3440752"/>
                  <a:pt x="4967522" y="3433120"/>
                </a:cubicBezTo>
                <a:cubicBezTo>
                  <a:pt x="4975212" y="3425488"/>
                  <a:pt x="4979420" y="3415925"/>
                  <a:pt x="4980145" y="3404434"/>
                </a:cubicBezTo>
                <a:cubicBezTo>
                  <a:pt x="4971498" y="3401096"/>
                  <a:pt x="4960736" y="3397133"/>
                  <a:pt x="4947864" y="3392548"/>
                </a:cubicBezTo>
                <a:close/>
                <a:moveTo>
                  <a:pt x="5540380" y="3371221"/>
                </a:moveTo>
                <a:cubicBezTo>
                  <a:pt x="5534678" y="3371215"/>
                  <a:pt x="5530308" y="3373406"/>
                  <a:pt x="5527270" y="3377791"/>
                </a:cubicBezTo>
                <a:cubicBezTo>
                  <a:pt x="5524231" y="3382176"/>
                  <a:pt x="5522587" y="3387333"/>
                  <a:pt x="5522336" y="3393262"/>
                </a:cubicBezTo>
                <a:cubicBezTo>
                  <a:pt x="5525529" y="3393636"/>
                  <a:pt x="5529104" y="3393312"/>
                  <a:pt x="5533069" y="3392293"/>
                </a:cubicBezTo>
                <a:cubicBezTo>
                  <a:pt x="5537032" y="3391274"/>
                  <a:pt x="5539308" y="3388044"/>
                  <a:pt x="5539897" y="3382604"/>
                </a:cubicBezTo>
                <a:close/>
                <a:moveTo>
                  <a:pt x="5291499" y="3189575"/>
                </a:moveTo>
                <a:cubicBezTo>
                  <a:pt x="5290428" y="3197965"/>
                  <a:pt x="5285908" y="3203711"/>
                  <a:pt x="5277935" y="3206818"/>
                </a:cubicBezTo>
                <a:cubicBezTo>
                  <a:pt x="5269964" y="3209925"/>
                  <a:pt x="5262776" y="3211282"/>
                  <a:pt x="5256379" y="3210890"/>
                </a:cubicBezTo>
                <a:lnTo>
                  <a:pt x="5234337" y="3192847"/>
                </a:lnTo>
                <a:cubicBezTo>
                  <a:pt x="5234085" y="3209945"/>
                  <a:pt x="5239707" y="3223012"/>
                  <a:pt x="5251203" y="3232054"/>
                </a:cubicBezTo>
                <a:cubicBezTo>
                  <a:pt x="5262697" y="3241096"/>
                  <a:pt x="5277220" y="3245991"/>
                  <a:pt x="5294771" y="3246736"/>
                </a:cubicBezTo>
                <a:lnTo>
                  <a:pt x="5300464" y="3246978"/>
                </a:lnTo>
                <a:cubicBezTo>
                  <a:pt x="5300293" y="3248159"/>
                  <a:pt x="5300329" y="3252912"/>
                  <a:pt x="5300570" y="3261239"/>
                </a:cubicBezTo>
                <a:cubicBezTo>
                  <a:pt x="5300811" y="3269564"/>
                  <a:pt x="5302269" y="3274379"/>
                  <a:pt x="5304945" y="3275681"/>
                </a:cubicBezTo>
                <a:cubicBezTo>
                  <a:pt x="5307985" y="3274027"/>
                  <a:pt x="5310928" y="3266313"/>
                  <a:pt x="5313769" y="3252533"/>
                </a:cubicBezTo>
                <a:cubicBezTo>
                  <a:pt x="5316611" y="3238757"/>
                  <a:pt x="5318191" y="3229555"/>
                  <a:pt x="5318506" y="3224936"/>
                </a:cubicBezTo>
                <a:close/>
                <a:moveTo>
                  <a:pt x="708571" y="3126029"/>
                </a:moveTo>
                <a:lnTo>
                  <a:pt x="693095" y="3132684"/>
                </a:lnTo>
                <a:lnTo>
                  <a:pt x="696557" y="3157367"/>
                </a:lnTo>
                <a:lnTo>
                  <a:pt x="697043" y="3168933"/>
                </a:lnTo>
                <a:lnTo>
                  <a:pt x="706039" y="3165871"/>
                </a:lnTo>
                <a:lnTo>
                  <a:pt x="726343" y="3184431"/>
                </a:lnTo>
                <a:lnTo>
                  <a:pt x="730062" y="3180767"/>
                </a:lnTo>
                <a:lnTo>
                  <a:pt x="739370" y="3186449"/>
                </a:lnTo>
                <a:lnTo>
                  <a:pt x="732780" y="3146642"/>
                </a:lnTo>
                <a:lnTo>
                  <a:pt x="732360" y="3138704"/>
                </a:lnTo>
                <a:lnTo>
                  <a:pt x="731376" y="3137394"/>
                </a:lnTo>
                <a:close/>
                <a:moveTo>
                  <a:pt x="5101358" y="3101662"/>
                </a:moveTo>
                <a:cubicBezTo>
                  <a:pt x="5097202" y="3101605"/>
                  <a:pt x="5089799" y="3102478"/>
                  <a:pt x="5079151" y="3104282"/>
                </a:cubicBezTo>
                <a:cubicBezTo>
                  <a:pt x="5068500" y="3106087"/>
                  <a:pt x="5062460" y="3108444"/>
                  <a:pt x="5061030" y="3111352"/>
                </a:cubicBezTo>
                <a:cubicBezTo>
                  <a:pt x="5061627" y="3116843"/>
                  <a:pt x="5065518" y="3120334"/>
                  <a:pt x="5072702" y="3121828"/>
                </a:cubicBezTo>
                <a:cubicBezTo>
                  <a:pt x="5079884" y="3123321"/>
                  <a:pt x="5085321" y="3124027"/>
                  <a:pt x="5089005" y="3123947"/>
                </a:cubicBezTo>
                <a:cubicBezTo>
                  <a:pt x="5103345" y="3124793"/>
                  <a:pt x="5115752" y="3129121"/>
                  <a:pt x="5126232" y="3136932"/>
                </a:cubicBezTo>
                <a:cubicBezTo>
                  <a:pt x="5136710" y="3144743"/>
                  <a:pt x="5144608" y="3154584"/>
                  <a:pt x="5149924" y="3166451"/>
                </a:cubicBezTo>
                <a:cubicBezTo>
                  <a:pt x="5163888" y="3167758"/>
                  <a:pt x="5177047" y="3171168"/>
                  <a:pt x="5189405" y="3176683"/>
                </a:cubicBezTo>
                <a:cubicBezTo>
                  <a:pt x="5201763" y="3182197"/>
                  <a:pt x="5214924" y="3185607"/>
                  <a:pt x="5228887" y="3186914"/>
                </a:cubicBezTo>
                <a:cubicBezTo>
                  <a:pt x="5209561" y="3169223"/>
                  <a:pt x="5189078" y="3153623"/>
                  <a:pt x="5167437" y="3140110"/>
                </a:cubicBezTo>
                <a:cubicBezTo>
                  <a:pt x="5145796" y="3126597"/>
                  <a:pt x="5123770" y="3113782"/>
                  <a:pt x="5101358" y="3101662"/>
                </a:cubicBezTo>
                <a:close/>
                <a:moveTo>
                  <a:pt x="5718751" y="3065177"/>
                </a:moveTo>
                <a:lnTo>
                  <a:pt x="5764047" y="3072805"/>
                </a:lnTo>
                <a:cubicBezTo>
                  <a:pt x="5765107" y="3086986"/>
                  <a:pt x="5771435" y="3094621"/>
                  <a:pt x="5783031" y="3095706"/>
                </a:cubicBezTo>
                <a:cubicBezTo>
                  <a:pt x="5794627" y="3096794"/>
                  <a:pt x="5800772" y="3108697"/>
                  <a:pt x="5801469" y="3131419"/>
                </a:cubicBezTo>
                <a:cubicBezTo>
                  <a:pt x="5779248" y="3128809"/>
                  <a:pt x="5758659" y="3121281"/>
                  <a:pt x="5739705" y="3108834"/>
                </a:cubicBezTo>
                <a:cubicBezTo>
                  <a:pt x="5720753" y="3096387"/>
                  <a:pt x="5700163" y="3088859"/>
                  <a:pt x="5677940" y="3086251"/>
                </a:cubicBezTo>
                <a:close/>
                <a:moveTo>
                  <a:pt x="561906" y="3041979"/>
                </a:moveTo>
                <a:lnTo>
                  <a:pt x="564758" y="3113031"/>
                </a:lnTo>
                <a:cubicBezTo>
                  <a:pt x="574580" y="3119721"/>
                  <a:pt x="582364" y="3129753"/>
                  <a:pt x="588106" y="3143128"/>
                </a:cubicBezTo>
                <a:cubicBezTo>
                  <a:pt x="593847" y="3156506"/>
                  <a:pt x="596974" y="3168701"/>
                  <a:pt x="597482" y="3179717"/>
                </a:cubicBezTo>
                <a:lnTo>
                  <a:pt x="600146" y="3180488"/>
                </a:lnTo>
                <a:lnTo>
                  <a:pt x="613424" y="3127852"/>
                </a:lnTo>
                <a:lnTo>
                  <a:pt x="600313" y="3114775"/>
                </a:lnTo>
                <a:cubicBezTo>
                  <a:pt x="587016" y="3113605"/>
                  <a:pt x="579404" y="3100321"/>
                  <a:pt x="577472" y="3074923"/>
                </a:cubicBezTo>
                <a:lnTo>
                  <a:pt x="605958" y="3074887"/>
                </a:lnTo>
                <a:lnTo>
                  <a:pt x="600238" y="3057803"/>
                </a:lnTo>
                <a:cubicBezTo>
                  <a:pt x="596200" y="3056027"/>
                  <a:pt x="590737" y="3053719"/>
                  <a:pt x="583851" y="3050880"/>
                </a:cubicBezTo>
                <a:close/>
                <a:moveTo>
                  <a:pt x="822567" y="3031768"/>
                </a:moveTo>
                <a:lnTo>
                  <a:pt x="845719" y="3053139"/>
                </a:lnTo>
                <a:lnTo>
                  <a:pt x="844380" y="3047600"/>
                </a:lnTo>
                <a:lnTo>
                  <a:pt x="842547" y="3044028"/>
                </a:lnTo>
                <a:close/>
                <a:moveTo>
                  <a:pt x="725523" y="3017760"/>
                </a:moveTo>
                <a:lnTo>
                  <a:pt x="720313" y="3019723"/>
                </a:lnTo>
                <a:lnTo>
                  <a:pt x="722825" y="3041841"/>
                </a:lnTo>
                <a:cubicBezTo>
                  <a:pt x="721467" y="3046323"/>
                  <a:pt x="715454" y="3049731"/>
                  <a:pt x="704785" y="3052067"/>
                </a:cubicBezTo>
                <a:lnTo>
                  <a:pt x="701013" y="3068451"/>
                </a:lnTo>
                <a:lnTo>
                  <a:pt x="714173" y="3051960"/>
                </a:lnTo>
                <a:lnTo>
                  <a:pt x="727923" y="3054772"/>
                </a:lnTo>
                <a:lnTo>
                  <a:pt x="726995" y="3037208"/>
                </a:lnTo>
                <a:lnTo>
                  <a:pt x="733409" y="3022815"/>
                </a:lnTo>
                <a:close/>
                <a:moveTo>
                  <a:pt x="413283" y="3000962"/>
                </a:moveTo>
                <a:lnTo>
                  <a:pt x="418862" y="3024006"/>
                </a:lnTo>
                <a:cubicBezTo>
                  <a:pt x="430377" y="3028946"/>
                  <a:pt x="440774" y="3030077"/>
                  <a:pt x="450056" y="3027398"/>
                </a:cubicBezTo>
                <a:lnTo>
                  <a:pt x="467366" y="3013643"/>
                </a:lnTo>
                <a:close/>
                <a:moveTo>
                  <a:pt x="5356885" y="2992774"/>
                </a:moveTo>
                <a:lnTo>
                  <a:pt x="5350225" y="3015302"/>
                </a:lnTo>
                <a:cubicBezTo>
                  <a:pt x="5353669" y="3015327"/>
                  <a:pt x="5358226" y="3014334"/>
                  <a:pt x="5363894" y="3012317"/>
                </a:cubicBezTo>
                <a:cubicBezTo>
                  <a:pt x="5369563" y="3010303"/>
                  <a:pt x="5372758" y="3007825"/>
                  <a:pt x="5373478" y="3004884"/>
                </a:cubicBezTo>
                <a:cubicBezTo>
                  <a:pt x="5373353" y="2999415"/>
                  <a:pt x="5371359" y="2996004"/>
                  <a:pt x="5367496" y="2994653"/>
                </a:cubicBezTo>
                <a:cubicBezTo>
                  <a:pt x="5363633" y="2993298"/>
                  <a:pt x="5360098" y="2992673"/>
                  <a:pt x="5356885" y="2992774"/>
                </a:cubicBezTo>
                <a:close/>
                <a:moveTo>
                  <a:pt x="5167953" y="2876403"/>
                </a:moveTo>
                <a:cubicBezTo>
                  <a:pt x="5168694" y="2895323"/>
                  <a:pt x="5177965" y="2906408"/>
                  <a:pt x="5195765" y="2909660"/>
                </a:cubicBezTo>
                <a:cubicBezTo>
                  <a:pt x="5213564" y="2912910"/>
                  <a:pt x="5230373" y="2914339"/>
                  <a:pt x="5246191" y="2913942"/>
                </a:cubicBezTo>
                <a:cubicBezTo>
                  <a:pt x="5245811" y="2922835"/>
                  <a:pt x="5246841" y="2932145"/>
                  <a:pt x="5249280" y="2941871"/>
                </a:cubicBezTo>
                <a:cubicBezTo>
                  <a:pt x="5251717" y="2951597"/>
                  <a:pt x="5255655" y="2959605"/>
                  <a:pt x="5261088" y="2965895"/>
                </a:cubicBezTo>
                <a:lnTo>
                  <a:pt x="5312800" y="2956688"/>
                </a:lnTo>
                <a:cubicBezTo>
                  <a:pt x="5297619" y="2953310"/>
                  <a:pt x="5282930" y="2946747"/>
                  <a:pt x="5268733" y="2936995"/>
                </a:cubicBezTo>
                <a:cubicBezTo>
                  <a:pt x="5254535" y="2927245"/>
                  <a:pt x="5247263" y="2913867"/>
                  <a:pt x="5246916" y="2896864"/>
                </a:cubicBezTo>
                <a:cubicBezTo>
                  <a:pt x="5232953" y="2895559"/>
                  <a:pt x="5219792" y="2892150"/>
                  <a:pt x="5207436" y="2886635"/>
                </a:cubicBezTo>
                <a:cubicBezTo>
                  <a:pt x="5195076" y="2881119"/>
                  <a:pt x="5181917" y="2877707"/>
                  <a:pt x="5167953" y="2876403"/>
                </a:cubicBezTo>
                <a:close/>
                <a:moveTo>
                  <a:pt x="470396" y="2868903"/>
                </a:moveTo>
                <a:lnTo>
                  <a:pt x="466837" y="2879756"/>
                </a:lnTo>
                <a:lnTo>
                  <a:pt x="465886" y="2903066"/>
                </a:lnTo>
                <a:lnTo>
                  <a:pt x="514599" y="2915485"/>
                </a:lnTo>
                <a:lnTo>
                  <a:pt x="514634" y="2943970"/>
                </a:lnTo>
                <a:lnTo>
                  <a:pt x="511198" y="2988702"/>
                </a:lnTo>
                <a:lnTo>
                  <a:pt x="526595" y="2989635"/>
                </a:lnTo>
                <a:lnTo>
                  <a:pt x="546170" y="3001580"/>
                </a:lnTo>
                <a:lnTo>
                  <a:pt x="553163" y="3000893"/>
                </a:lnTo>
                <a:cubicBezTo>
                  <a:pt x="562664" y="3005154"/>
                  <a:pt x="570742" y="3010841"/>
                  <a:pt x="577398" y="3017952"/>
                </a:cubicBezTo>
                <a:lnTo>
                  <a:pt x="628643" y="2995098"/>
                </a:lnTo>
                <a:lnTo>
                  <a:pt x="641905" y="3002654"/>
                </a:lnTo>
                <a:lnTo>
                  <a:pt x="649541" y="2964159"/>
                </a:lnTo>
                <a:lnTo>
                  <a:pt x="633580" y="2958061"/>
                </a:lnTo>
                <a:cubicBezTo>
                  <a:pt x="618016" y="2946450"/>
                  <a:pt x="599256" y="2939827"/>
                  <a:pt x="577295" y="2938194"/>
                </a:cubicBezTo>
                <a:cubicBezTo>
                  <a:pt x="554248" y="2921249"/>
                  <a:pt x="530488" y="2905376"/>
                  <a:pt x="506020" y="2890571"/>
                </a:cubicBezTo>
                <a:close/>
                <a:moveTo>
                  <a:pt x="189598" y="2710807"/>
                </a:moveTo>
                <a:lnTo>
                  <a:pt x="138339" y="2722269"/>
                </a:lnTo>
                <a:lnTo>
                  <a:pt x="172769" y="2735879"/>
                </a:lnTo>
                <a:lnTo>
                  <a:pt x="177762" y="2730061"/>
                </a:lnTo>
                <a:lnTo>
                  <a:pt x="196294" y="2723046"/>
                </a:lnTo>
                <a:close/>
                <a:moveTo>
                  <a:pt x="6084714" y="2698097"/>
                </a:moveTo>
                <a:lnTo>
                  <a:pt x="6079902" y="2721089"/>
                </a:lnTo>
                <a:cubicBezTo>
                  <a:pt x="6083334" y="2720838"/>
                  <a:pt x="6087797" y="2719478"/>
                  <a:pt x="6093283" y="2717010"/>
                </a:cubicBezTo>
                <a:cubicBezTo>
                  <a:pt x="6098770" y="2714538"/>
                  <a:pt x="6101754" y="2711809"/>
                  <a:pt x="6102233" y="2708823"/>
                </a:cubicBezTo>
                <a:cubicBezTo>
                  <a:pt x="6101666" y="2703380"/>
                  <a:pt x="6099401" y="2700143"/>
                  <a:pt x="6095442" y="2699107"/>
                </a:cubicBezTo>
                <a:cubicBezTo>
                  <a:pt x="6091483" y="2698073"/>
                  <a:pt x="6087907" y="2697736"/>
                  <a:pt x="6084714" y="2698097"/>
                </a:cubicBezTo>
                <a:close/>
                <a:moveTo>
                  <a:pt x="6049675" y="2676647"/>
                </a:moveTo>
                <a:cubicBezTo>
                  <a:pt x="6043992" y="2677104"/>
                  <a:pt x="6039815" y="2679641"/>
                  <a:pt x="6037142" y="2684259"/>
                </a:cubicBezTo>
                <a:cubicBezTo>
                  <a:pt x="6034470" y="2688875"/>
                  <a:pt x="6033248" y="2694148"/>
                  <a:pt x="6033478" y="2700078"/>
                </a:cubicBezTo>
                <a:cubicBezTo>
                  <a:pt x="6044863" y="2699639"/>
                  <a:pt x="6050335" y="2693726"/>
                  <a:pt x="6049896" y="2682339"/>
                </a:cubicBezTo>
                <a:close/>
                <a:moveTo>
                  <a:pt x="98384" y="2665349"/>
                </a:moveTo>
                <a:cubicBezTo>
                  <a:pt x="94945" y="2665472"/>
                  <a:pt x="90435" y="2666665"/>
                  <a:pt x="84858" y="2668927"/>
                </a:cubicBezTo>
                <a:cubicBezTo>
                  <a:pt x="79284" y="2671189"/>
                  <a:pt x="76201" y="2673803"/>
                  <a:pt x="75612" y="2676772"/>
                </a:cubicBezTo>
                <a:cubicBezTo>
                  <a:pt x="75975" y="2682232"/>
                  <a:pt x="78116" y="2685550"/>
                  <a:pt x="82033" y="2686733"/>
                </a:cubicBezTo>
                <a:cubicBezTo>
                  <a:pt x="85953" y="2687915"/>
                  <a:pt x="89515" y="2688384"/>
                  <a:pt x="92717" y="2688145"/>
                </a:cubicBezTo>
                <a:close/>
                <a:moveTo>
                  <a:pt x="212100" y="2488591"/>
                </a:moveTo>
                <a:cubicBezTo>
                  <a:pt x="232180" y="2505420"/>
                  <a:pt x="253325" y="2520108"/>
                  <a:pt x="275535" y="2532662"/>
                </a:cubicBezTo>
                <a:cubicBezTo>
                  <a:pt x="297750" y="2545215"/>
                  <a:pt x="320315" y="2557054"/>
                  <a:pt x="343237" y="2568183"/>
                </a:cubicBezTo>
                <a:cubicBezTo>
                  <a:pt x="347389" y="2568057"/>
                  <a:pt x="354748" y="2566861"/>
                  <a:pt x="365307" y="2564593"/>
                </a:cubicBezTo>
                <a:cubicBezTo>
                  <a:pt x="375869" y="2562323"/>
                  <a:pt x="381799" y="2559705"/>
                  <a:pt x="383102" y="2556737"/>
                </a:cubicBezTo>
                <a:cubicBezTo>
                  <a:pt x="382265" y="2551278"/>
                  <a:pt x="378225" y="2547960"/>
                  <a:pt x="370981" y="2546781"/>
                </a:cubicBezTo>
                <a:cubicBezTo>
                  <a:pt x="363740" y="2545605"/>
                  <a:pt x="358280" y="2545137"/>
                  <a:pt x="354602" y="2545378"/>
                </a:cubicBezTo>
                <a:cubicBezTo>
                  <a:pt x="340241" y="2545158"/>
                  <a:pt x="327654" y="2541377"/>
                  <a:pt x="316843" y="2534033"/>
                </a:cubicBezTo>
                <a:cubicBezTo>
                  <a:pt x="306033" y="2526687"/>
                  <a:pt x="297711" y="2517204"/>
                  <a:pt x="291881" y="2505580"/>
                </a:cubicBezTo>
                <a:cubicBezTo>
                  <a:pt x="277875" y="2504885"/>
                  <a:pt x="264578" y="2502054"/>
                  <a:pt x="251991" y="2497087"/>
                </a:cubicBezTo>
                <a:cubicBezTo>
                  <a:pt x="239404" y="2492117"/>
                  <a:pt x="226106" y="2489286"/>
                  <a:pt x="212100" y="2488591"/>
                </a:cubicBezTo>
                <a:close/>
                <a:moveTo>
                  <a:pt x="132229" y="2403238"/>
                </a:moveTo>
                <a:cubicBezTo>
                  <a:pt x="129265" y="2405021"/>
                  <a:pt x="126665" y="2412857"/>
                  <a:pt x="124427" y="2426749"/>
                </a:cubicBezTo>
                <a:cubicBezTo>
                  <a:pt x="122190" y="2440637"/>
                  <a:pt x="121016" y="2449895"/>
                  <a:pt x="120901" y="2454526"/>
                </a:cubicBezTo>
                <a:lnTo>
                  <a:pt x="149431" y="2488671"/>
                </a:lnTo>
                <a:cubicBezTo>
                  <a:pt x="150134" y="2480244"/>
                  <a:pt x="154399" y="2474302"/>
                  <a:pt x="162228" y="2470852"/>
                </a:cubicBezTo>
                <a:cubicBezTo>
                  <a:pt x="170055" y="2467399"/>
                  <a:pt x="177176" y="2465729"/>
                  <a:pt x="183585" y="2465840"/>
                </a:cubicBezTo>
                <a:lnTo>
                  <a:pt x="206397" y="2482901"/>
                </a:lnTo>
                <a:cubicBezTo>
                  <a:pt x="205900" y="2465810"/>
                  <a:pt x="199711" y="2452999"/>
                  <a:pt x="187830" y="2444470"/>
                </a:cubicBezTo>
                <a:cubicBezTo>
                  <a:pt x="175951" y="2435939"/>
                  <a:pt x="161227" y="2431684"/>
                  <a:pt x="143662" y="2431709"/>
                </a:cubicBezTo>
                <a:lnTo>
                  <a:pt x="137965" y="2431716"/>
                </a:lnTo>
                <a:cubicBezTo>
                  <a:pt x="138081" y="2430529"/>
                  <a:pt x="137838" y="2425781"/>
                  <a:pt x="137232" y="2417475"/>
                </a:cubicBezTo>
                <a:cubicBezTo>
                  <a:pt x="136630" y="2409166"/>
                  <a:pt x="134962" y="2404419"/>
                  <a:pt x="132229" y="2403238"/>
                </a:cubicBezTo>
                <a:close/>
                <a:moveTo>
                  <a:pt x="827020" y="2380310"/>
                </a:moveTo>
                <a:lnTo>
                  <a:pt x="825577" y="2388204"/>
                </a:lnTo>
                <a:lnTo>
                  <a:pt x="830221" y="2386340"/>
                </a:lnTo>
                <a:lnTo>
                  <a:pt x="828101" y="2381209"/>
                </a:lnTo>
                <a:close/>
                <a:moveTo>
                  <a:pt x="5520363" y="2258114"/>
                </a:moveTo>
                <a:lnTo>
                  <a:pt x="5470008" y="2282868"/>
                </a:lnTo>
                <a:lnTo>
                  <a:pt x="5504385" y="2287240"/>
                </a:lnTo>
                <a:cubicBezTo>
                  <a:pt x="5512552" y="2286450"/>
                  <a:pt x="5517403" y="2282935"/>
                  <a:pt x="5518942" y="2276700"/>
                </a:cubicBezTo>
                <a:cubicBezTo>
                  <a:pt x="5520485" y="2270463"/>
                  <a:pt x="5520957" y="2264267"/>
                  <a:pt x="5520363" y="2258114"/>
                </a:cubicBezTo>
                <a:close/>
                <a:moveTo>
                  <a:pt x="5410438" y="2216755"/>
                </a:moveTo>
                <a:cubicBezTo>
                  <a:pt x="5403832" y="2217962"/>
                  <a:pt x="5400184" y="2221904"/>
                  <a:pt x="5399492" y="2228582"/>
                </a:cubicBezTo>
                <a:cubicBezTo>
                  <a:pt x="5399830" y="2231183"/>
                  <a:pt x="5400852" y="2233043"/>
                  <a:pt x="5402558" y="2234165"/>
                </a:cubicBezTo>
                <a:cubicBezTo>
                  <a:pt x="5404267" y="2235286"/>
                  <a:pt x="5405287" y="2237147"/>
                  <a:pt x="5405625" y="2239747"/>
                </a:cubicBezTo>
                <a:cubicBezTo>
                  <a:pt x="5409060" y="2239496"/>
                  <a:pt x="5413520" y="2238135"/>
                  <a:pt x="5419008" y="2235667"/>
                </a:cubicBezTo>
                <a:cubicBezTo>
                  <a:pt x="5424496" y="2233197"/>
                  <a:pt x="5427478" y="2230468"/>
                  <a:pt x="5427957" y="2227479"/>
                </a:cubicBezTo>
                <a:cubicBezTo>
                  <a:pt x="5427389" y="2222039"/>
                  <a:pt x="5425127" y="2218800"/>
                  <a:pt x="5421167" y="2217766"/>
                </a:cubicBezTo>
                <a:cubicBezTo>
                  <a:pt x="5417207" y="2216731"/>
                  <a:pt x="5413632" y="2216394"/>
                  <a:pt x="5410438" y="2216755"/>
                </a:cubicBezTo>
                <a:close/>
                <a:moveTo>
                  <a:pt x="490905" y="2214770"/>
                </a:moveTo>
                <a:cubicBezTo>
                  <a:pt x="479278" y="2217753"/>
                  <a:pt x="469790" y="2223224"/>
                  <a:pt x="462440" y="2231186"/>
                </a:cubicBezTo>
                <a:cubicBezTo>
                  <a:pt x="455092" y="2239146"/>
                  <a:pt x="451308" y="2248885"/>
                  <a:pt x="451085" y="2260397"/>
                </a:cubicBezTo>
                <a:cubicBezTo>
                  <a:pt x="468659" y="2266308"/>
                  <a:pt x="494780" y="2274347"/>
                  <a:pt x="529451" y="2284511"/>
                </a:cubicBezTo>
                <a:cubicBezTo>
                  <a:pt x="564122" y="2294673"/>
                  <a:pt x="587400" y="2305562"/>
                  <a:pt x="599284" y="2317178"/>
                </a:cubicBezTo>
                <a:lnTo>
                  <a:pt x="633414" y="2277256"/>
                </a:lnTo>
                <a:cubicBezTo>
                  <a:pt x="588756" y="2253575"/>
                  <a:pt x="541254" y="2232746"/>
                  <a:pt x="490905" y="2214770"/>
                </a:cubicBezTo>
                <a:close/>
                <a:moveTo>
                  <a:pt x="359792" y="2152271"/>
                </a:moveTo>
                <a:cubicBezTo>
                  <a:pt x="353739" y="2153466"/>
                  <a:pt x="347337" y="2159646"/>
                  <a:pt x="340587" y="2170811"/>
                </a:cubicBezTo>
                <a:cubicBezTo>
                  <a:pt x="333838" y="2181976"/>
                  <a:pt x="328862" y="2191005"/>
                  <a:pt x="325668" y="2197892"/>
                </a:cubicBezTo>
                <a:lnTo>
                  <a:pt x="382689" y="2237698"/>
                </a:lnTo>
                <a:lnTo>
                  <a:pt x="433914" y="2197752"/>
                </a:lnTo>
                <a:lnTo>
                  <a:pt x="365520" y="2175052"/>
                </a:lnTo>
                <a:cubicBezTo>
                  <a:pt x="365635" y="2174102"/>
                  <a:pt x="365393" y="2170304"/>
                  <a:pt x="364791" y="2163658"/>
                </a:cubicBezTo>
                <a:cubicBezTo>
                  <a:pt x="364190" y="2157012"/>
                  <a:pt x="362524" y="2153216"/>
                  <a:pt x="359792" y="2152271"/>
                </a:cubicBezTo>
                <a:close/>
                <a:moveTo>
                  <a:pt x="5937450" y="2133655"/>
                </a:moveTo>
                <a:cubicBezTo>
                  <a:pt x="5931767" y="2134113"/>
                  <a:pt x="5927590" y="2136651"/>
                  <a:pt x="5924916" y="2141267"/>
                </a:cubicBezTo>
                <a:cubicBezTo>
                  <a:pt x="5922245" y="2145884"/>
                  <a:pt x="5921023" y="2151157"/>
                  <a:pt x="5921253" y="2157086"/>
                </a:cubicBezTo>
                <a:cubicBezTo>
                  <a:pt x="5924460" y="2157082"/>
                  <a:pt x="5928010" y="2156707"/>
                  <a:pt x="5931900" y="2155963"/>
                </a:cubicBezTo>
                <a:cubicBezTo>
                  <a:pt x="5935789" y="2155217"/>
                  <a:pt x="5937862" y="2153475"/>
                  <a:pt x="5938112" y="2150735"/>
                </a:cubicBezTo>
                <a:close/>
                <a:moveTo>
                  <a:pt x="223017" y="2118263"/>
                </a:moveTo>
                <a:cubicBezTo>
                  <a:pt x="219575" y="2118387"/>
                  <a:pt x="215066" y="2119580"/>
                  <a:pt x="209492" y="2121843"/>
                </a:cubicBezTo>
                <a:cubicBezTo>
                  <a:pt x="203915" y="2124104"/>
                  <a:pt x="200833" y="2126720"/>
                  <a:pt x="200243" y="2129687"/>
                </a:cubicBezTo>
                <a:cubicBezTo>
                  <a:pt x="200606" y="2135147"/>
                  <a:pt x="202748" y="2138467"/>
                  <a:pt x="206666" y="2139650"/>
                </a:cubicBezTo>
                <a:cubicBezTo>
                  <a:pt x="210583" y="2140833"/>
                  <a:pt x="214144" y="2141302"/>
                  <a:pt x="217349" y="2141060"/>
                </a:cubicBezTo>
                <a:cubicBezTo>
                  <a:pt x="223993" y="2140102"/>
                  <a:pt x="227789" y="2136298"/>
                  <a:pt x="228728" y="2129652"/>
                </a:cubicBezTo>
                <a:cubicBezTo>
                  <a:pt x="228488" y="2127040"/>
                  <a:pt x="227535" y="2125144"/>
                  <a:pt x="225873" y="2123956"/>
                </a:cubicBezTo>
                <a:cubicBezTo>
                  <a:pt x="224210" y="2122772"/>
                  <a:pt x="223257" y="2120874"/>
                  <a:pt x="223017" y="2118263"/>
                </a:cubicBezTo>
                <a:close/>
                <a:moveTo>
                  <a:pt x="5224081" y="2115638"/>
                </a:moveTo>
                <a:lnTo>
                  <a:pt x="5174607" y="2163162"/>
                </a:lnTo>
                <a:cubicBezTo>
                  <a:pt x="5186461" y="2168643"/>
                  <a:pt x="5198997" y="2173384"/>
                  <a:pt x="5212218" y="2177386"/>
                </a:cubicBezTo>
                <a:cubicBezTo>
                  <a:pt x="5225438" y="2181388"/>
                  <a:pt x="5237864" y="2183284"/>
                  <a:pt x="5249496" y="2183070"/>
                </a:cubicBezTo>
                <a:cubicBezTo>
                  <a:pt x="5249520" y="2186752"/>
                  <a:pt x="5249967" y="2192198"/>
                  <a:pt x="5250841" y="2199410"/>
                </a:cubicBezTo>
                <a:cubicBezTo>
                  <a:pt x="5251715" y="2206622"/>
                  <a:pt x="5253529" y="2210590"/>
                  <a:pt x="5256290" y="2211315"/>
                </a:cubicBezTo>
                <a:cubicBezTo>
                  <a:pt x="5262282" y="2209658"/>
                  <a:pt x="5268413" y="2202294"/>
                  <a:pt x="5274677" y="2189223"/>
                </a:cubicBezTo>
                <a:cubicBezTo>
                  <a:pt x="5280941" y="2176153"/>
                  <a:pt x="5285537" y="2165998"/>
                  <a:pt x="5288465" y="2158757"/>
                </a:cubicBezTo>
                <a:close/>
                <a:moveTo>
                  <a:pt x="165988" y="2072760"/>
                </a:moveTo>
                <a:lnTo>
                  <a:pt x="137502" y="2072798"/>
                </a:lnTo>
                <a:cubicBezTo>
                  <a:pt x="129312" y="2073046"/>
                  <a:pt x="124331" y="2075425"/>
                  <a:pt x="122555" y="2079938"/>
                </a:cubicBezTo>
                <a:cubicBezTo>
                  <a:pt x="120781" y="2084451"/>
                  <a:pt x="120075" y="2089673"/>
                  <a:pt x="120439" y="2095607"/>
                </a:cubicBezTo>
                <a:close/>
                <a:moveTo>
                  <a:pt x="4987372" y="2039272"/>
                </a:moveTo>
                <a:lnTo>
                  <a:pt x="4954756" y="2080444"/>
                </a:lnTo>
                <a:cubicBezTo>
                  <a:pt x="4978971" y="2092335"/>
                  <a:pt x="5006088" y="2105541"/>
                  <a:pt x="5036108" y="2120057"/>
                </a:cubicBezTo>
                <a:cubicBezTo>
                  <a:pt x="5066125" y="2134575"/>
                  <a:pt x="5093023" y="2142087"/>
                  <a:pt x="5116799" y="2142592"/>
                </a:cubicBezTo>
                <a:cubicBezTo>
                  <a:pt x="5130656" y="2141582"/>
                  <a:pt x="5139724" y="2136480"/>
                  <a:pt x="5144002" y="2127287"/>
                </a:cubicBezTo>
                <a:cubicBezTo>
                  <a:pt x="5148277" y="2118094"/>
                  <a:pt x="5150009" y="2107576"/>
                  <a:pt x="5149194" y="2095730"/>
                </a:cubicBezTo>
                <a:lnTo>
                  <a:pt x="5102770" y="2074718"/>
                </a:lnTo>
                <a:cubicBezTo>
                  <a:pt x="5093994" y="2075058"/>
                  <a:pt x="5084450" y="2074003"/>
                  <a:pt x="5074140" y="2071550"/>
                </a:cubicBezTo>
                <a:cubicBezTo>
                  <a:pt x="5063830" y="2069099"/>
                  <a:pt x="5054178" y="2065195"/>
                  <a:pt x="5045180" y="2059843"/>
                </a:cubicBezTo>
                <a:cubicBezTo>
                  <a:pt x="5034233" y="2059315"/>
                  <a:pt x="5024598" y="2055887"/>
                  <a:pt x="5016276" y="2049558"/>
                </a:cubicBezTo>
                <a:cubicBezTo>
                  <a:pt x="5007954" y="2043227"/>
                  <a:pt x="4998320" y="2039798"/>
                  <a:pt x="4987372" y="2039272"/>
                </a:cubicBezTo>
                <a:close/>
                <a:moveTo>
                  <a:pt x="5755908" y="2009547"/>
                </a:moveTo>
                <a:cubicBezTo>
                  <a:pt x="5750225" y="2010004"/>
                  <a:pt x="5746045" y="2012540"/>
                  <a:pt x="5743374" y="2017158"/>
                </a:cubicBezTo>
                <a:cubicBezTo>
                  <a:pt x="5740702" y="2021775"/>
                  <a:pt x="5739482" y="2027048"/>
                  <a:pt x="5739709" y="2032978"/>
                </a:cubicBezTo>
                <a:cubicBezTo>
                  <a:pt x="5742921" y="2033092"/>
                  <a:pt x="5746462" y="2032480"/>
                  <a:pt x="5750329" y="2031141"/>
                </a:cubicBezTo>
                <a:cubicBezTo>
                  <a:pt x="5754196" y="2029804"/>
                  <a:pt x="5756204" y="2026402"/>
                  <a:pt x="5756349" y="2020931"/>
                </a:cubicBezTo>
                <a:close/>
                <a:moveTo>
                  <a:pt x="771668" y="1818663"/>
                </a:moveTo>
                <a:lnTo>
                  <a:pt x="758138" y="1836439"/>
                </a:lnTo>
                <a:lnTo>
                  <a:pt x="758115" y="1869658"/>
                </a:lnTo>
                <a:lnTo>
                  <a:pt x="763972" y="1879433"/>
                </a:lnTo>
                <a:lnTo>
                  <a:pt x="777664" y="1857947"/>
                </a:lnTo>
                <a:lnTo>
                  <a:pt x="776966" y="1824034"/>
                </a:lnTo>
                <a:close/>
                <a:moveTo>
                  <a:pt x="5336850" y="1793454"/>
                </a:moveTo>
                <a:lnTo>
                  <a:pt x="5319766" y="1799174"/>
                </a:lnTo>
                <a:cubicBezTo>
                  <a:pt x="5321795" y="1808251"/>
                  <a:pt x="5326851" y="1816166"/>
                  <a:pt x="5334931" y="1822920"/>
                </a:cubicBezTo>
                <a:lnTo>
                  <a:pt x="5338620" y="1824780"/>
                </a:lnTo>
                <a:lnTo>
                  <a:pt x="5361197" y="1828117"/>
                </a:lnTo>
                <a:cubicBezTo>
                  <a:pt x="5375148" y="1832565"/>
                  <a:pt x="5390438" y="1834824"/>
                  <a:pt x="5407069" y="1834893"/>
                </a:cubicBezTo>
                <a:cubicBezTo>
                  <a:pt x="5411245" y="1863001"/>
                  <a:pt x="5424149" y="1877230"/>
                  <a:pt x="5445781" y="1877582"/>
                </a:cubicBezTo>
                <a:cubicBezTo>
                  <a:pt x="5467410" y="1877932"/>
                  <a:pt x="5479985" y="1883624"/>
                  <a:pt x="5483500" y="1894652"/>
                </a:cubicBezTo>
                <a:cubicBezTo>
                  <a:pt x="5483532" y="1898571"/>
                  <a:pt x="5484017" y="1904966"/>
                  <a:pt x="5484954" y="1913838"/>
                </a:cubicBezTo>
                <a:cubicBezTo>
                  <a:pt x="5485890" y="1922710"/>
                  <a:pt x="5487743" y="1927627"/>
                  <a:pt x="5490513" y="1928591"/>
                </a:cubicBezTo>
                <a:cubicBezTo>
                  <a:pt x="5496129" y="1926353"/>
                  <a:pt x="5500058" y="1917412"/>
                  <a:pt x="5502302" y="1901764"/>
                </a:cubicBezTo>
                <a:lnTo>
                  <a:pt x="5503887" y="1885960"/>
                </a:lnTo>
                <a:lnTo>
                  <a:pt x="5473698" y="1884432"/>
                </a:lnTo>
                <a:lnTo>
                  <a:pt x="5446114" y="1852990"/>
                </a:lnTo>
                <a:lnTo>
                  <a:pt x="5430721" y="1856785"/>
                </a:lnTo>
                <a:lnTo>
                  <a:pt x="5407069" y="1834893"/>
                </a:lnTo>
                <a:lnTo>
                  <a:pt x="5366298" y="1805969"/>
                </a:lnTo>
                <a:close/>
                <a:moveTo>
                  <a:pt x="598549" y="1767113"/>
                </a:moveTo>
                <a:lnTo>
                  <a:pt x="531053" y="1801070"/>
                </a:lnTo>
                <a:lnTo>
                  <a:pt x="547349" y="1804505"/>
                </a:lnTo>
                <a:lnTo>
                  <a:pt x="570159" y="1821567"/>
                </a:lnTo>
                <a:cubicBezTo>
                  <a:pt x="591289" y="1824151"/>
                  <a:pt x="615990" y="1834562"/>
                  <a:pt x="644262" y="1852804"/>
                </a:cubicBezTo>
                <a:lnTo>
                  <a:pt x="674051" y="1868919"/>
                </a:lnTo>
                <a:lnTo>
                  <a:pt x="678972" y="1870580"/>
                </a:lnTo>
                <a:cubicBezTo>
                  <a:pt x="672303" y="1861293"/>
                  <a:pt x="668079" y="1850542"/>
                  <a:pt x="666295" y="1838328"/>
                </a:cubicBezTo>
                <a:lnTo>
                  <a:pt x="607695" y="1807021"/>
                </a:lnTo>
                <a:close/>
                <a:moveTo>
                  <a:pt x="663413" y="1767002"/>
                </a:moveTo>
                <a:lnTo>
                  <a:pt x="648752" y="1775784"/>
                </a:lnTo>
                <a:cubicBezTo>
                  <a:pt x="649393" y="1789789"/>
                  <a:pt x="653944" y="1804774"/>
                  <a:pt x="662400" y="1820739"/>
                </a:cubicBezTo>
                <a:close/>
                <a:moveTo>
                  <a:pt x="5919175" y="1661148"/>
                </a:moveTo>
                <a:lnTo>
                  <a:pt x="5970630" y="1664860"/>
                </a:lnTo>
                <a:cubicBezTo>
                  <a:pt x="5973069" y="1678781"/>
                  <a:pt x="5980952" y="1686078"/>
                  <a:pt x="5994282" y="1686750"/>
                </a:cubicBezTo>
                <a:cubicBezTo>
                  <a:pt x="6007611" y="1687423"/>
                  <a:pt x="6015715" y="1700413"/>
                  <a:pt x="6018595" y="1725720"/>
                </a:cubicBezTo>
                <a:cubicBezTo>
                  <a:pt x="5993617" y="1724786"/>
                  <a:pt x="5970551" y="1718075"/>
                  <a:pt x="5949401" y="1705592"/>
                </a:cubicBezTo>
                <a:cubicBezTo>
                  <a:pt x="5928250" y="1693105"/>
                  <a:pt x="5905185" y="1686396"/>
                  <a:pt x="5880206" y="1685462"/>
                </a:cubicBezTo>
                <a:close/>
                <a:moveTo>
                  <a:pt x="5564133" y="1325998"/>
                </a:moveTo>
                <a:lnTo>
                  <a:pt x="5569881" y="1365871"/>
                </a:lnTo>
                <a:lnTo>
                  <a:pt x="5569888" y="1371568"/>
                </a:lnTo>
                <a:lnTo>
                  <a:pt x="5626854" y="1365797"/>
                </a:lnTo>
                <a:lnTo>
                  <a:pt x="5666799" y="1417020"/>
                </a:lnTo>
                <a:lnTo>
                  <a:pt x="5712397" y="1434053"/>
                </a:lnTo>
                <a:lnTo>
                  <a:pt x="5718065" y="1411257"/>
                </a:lnTo>
                <a:lnTo>
                  <a:pt x="5661013" y="1348662"/>
                </a:lnTo>
                <a:cubicBezTo>
                  <a:pt x="5642714" y="1331355"/>
                  <a:pt x="5623713" y="1324735"/>
                  <a:pt x="5604017" y="1328795"/>
                </a:cubicBezTo>
                <a:cubicBezTo>
                  <a:pt x="5584318" y="1332855"/>
                  <a:pt x="5571024" y="1331924"/>
                  <a:pt x="5564133" y="1325998"/>
                </a:cubicBezTo>
                <a:close/>
                <a:moveTo>
                  <a:pt x="4765284" y="483808"/>
                </a:moveTo>
                <a:lnTo>
                  <a:pt x="4693735" y="513565"/>
                </a:lnTo>
                <a:lnTo>
                  <a:pt x="4693917" y="514567"/>
                </a:lnTo>
                <a:lnTo>
                  <a:pt x="4702826" y="518117"/>
                </a:lnTo>
                <a:lnTo>
                  <a:pt x="4748439" y="546543"/>
                </a:lnTo>
                <a:lnTo>
                  <a:pt x="4748598" y="546622"/>
                </a:lnTo>
                <a:lnTo>
                  <a:pt x="4763964" y="529721"/>
                </a:lnTo>
                <a:cubicBezTo>
                  <a:pt x="4767043" y="531739"/>
                  <a:pt x="4771827" y="534380"/>
                  <a:pt x="4778317" y="537647"/>
                </a:cubicBezTo>
                <a:cubicBezTo>
                  <a:pt x="4784807" y="540909"/>
                  <a:pt x="4789116" y="541593"/>
                  <a:pt x="4791248" y="539696"/>
                </a:cubicBezTo>
                <a:cubicBezTo>
                  <a:pt x="4793186" y="533787"/>
                  <a:pt x="4790445" y="524606"/>
                  <a:pt x="4783026" y="512153"/>
                </a:cubicBezTo>
                <a:cubicBezTo>
                  <a:pt x="4775608" y="499703"/>
                  <a:pt x="4769694" y="490254"/>
                  <a:pt x="4765284" y="483808"/>
                </a:cubicBezTo>
                <a:close/>
                <a:moveTo>
                  <a:pt x="637505" y="474794"/>
                </a:moveTo>
                <a:lnTo>
                  <a:pt x="619803" y="488292"/>
                </a:lnTo>
                <a:lnTo>
                  <a:pt x="605561" y="480199"/>
                </a:lnTo>
                <a:lnTo>
                  <a:pt x="601322" y="484700"/>
                </a:lnTo>
                <a:lnTo>
                  <a:pt x="601048" y="485286"/>
                </a:lnTo>
                <a:lnTo>
                  <a:pt x="606681" y="486052"/>
                </a:lnTo>
                <a:lnTo>
                  <a:pt x="614502" y="508401"/>
                </a:lnTo>
                <a:lnTo>
                  <a:pt x="626408" y="506803"/>
                </a:lnTo>
                <a:cubicBezTo>
                  <a:pt x="635427" y="503544"/>
                  <a:pt x="642700" y="505786"/>
                  <a:pt x="648226" y="513531"/>
                </a:cubicBezTo>
                <a:lnTo>
                  <a:pt x="653241" y="531109"/>
                </a:lnTo>
                <a:lnTo>
                  <a:pt x="653639" y="530918"/>
                </a:lnTo>
                <a:lnTo>
                  <a:pt x="664395" y="526896"/>
                </a:lnTo>
                <a:lnTo>
                  <a:pt x="633053" y="496818"/>
                </a:lnTo>
                <a:cubicBezTo>
                  <a:pt x="635924" y="495375"/>
                  <a:pt x="638737" y="493139"/>
                  <a:pt x="641486" y="490107"/>
                </a:cubicBezTo>
                <a:cubicBezTo>
                  <a:pt x="644234" y="487075"/>
                  <a:pt x="644359" y="483128"/>
                  <a:pt x="641861" y="478260"/>
                </a:cubicBezTo>
                <a:close/>
                <a:moveTo>
                  <a:pt x="4899726" y="405669"/>
                </a:moveTo>
                <a:cubicBezTo>
                  <a:pt x="4894880" y="403129"/>
                  <a:pt x="4890930" y="403222"/>
                  <a:pt x="4887876" y="405947"/>
                </a:cubicBezTo>
                <a:cubicBezTo>
                  <a:pt x="4884825" y="408672"/>
                  <a:pt x="4882565" y="411464"/>
                  <a:pt x="4881098" y="414323"/>
                </a:cubicBezTo>
                <a:cubicBezTo>
                  <a:pt x="4878446" y="420493"/>
                  <a:pt x="4879709" y="425712"/>
                  <a:pt x="4884888" y="429985"/>
                </a:cubicBezTo>
                <a:cubicBezTo>
                  <a:pt x="4887240" y="431142"/>
                  <a:pt x="4889357" y="431321"/>
                  <a:pt x="4891237" y="430522"/>
                </a:cubicBezTo>
                <a:cubicBezTo>
                  <a:pt x="4893115" y="429719"/>
                  <a:pt x="4895230" y="429898"/>
                  <a:pt x="4897581" y="431057"/>
                </a:cubicBezTo>
                <a:cubicBezTo>
                  <a:pt x="4899276" y="428057"/>
                  <a:pt x="4900610" y="423589"/>
                  <a:pt x="4901591" y="417652"/>
                </a:cubicBezTo>
                <a:cubicBezTo>
                  <a:pt x="4902571" y="411716"/>
                  <a:pt x="4901950" y="407721"/>
                  <a:pt x="4899726" y="405669"/>
                </a:cubicBezTo>
                <a:close/>
                <a:moveTo>
                  <a:pt x="4976386" y="345662"/>
                </a:moveTo>
                <a:lnTo>
                  <a:pt x="4969132" y="401303"/>
                </a:lnTo>
                <a:lnTo>
                  <a:pt x="4991799" y="375089"/>
                </a:lnTo>
                <a:cubicBezTo>
                  <a:pt x="4995660" y="367852"/>
                  <a:pt x="4995420" y="361864"/>
                  <a:pt x="4991080" y="357130"/>
                </a:cubicBezTo>
                <a:cubicBezTo>
                  <a:pt x="4986738" y="352396"/>
                  <a:pt x="4981841" y="348573"/>
                  <a:pt x="4976386" y="345662"/>
                </a:cubicBezTo>
                <a:close/>
                <a:moveTo>
                  <a:pt x="566945" y="335149"/>
                </a:moveTo>
                <a:lnTo>
                  <a:pt x="565741" y="351190"/>
                </a:lnTo>
                <a:lnTo>
                  <a:pt x="611639" y="383465"/>
                </a:lnTo>
                <a:lnTo>
                  <a:pt x="611953" y="398725"/>
                </a:lnTo>
                <a:lnTo>
                  <a:pt x="648917" y="385542"/>
                </a:lnTo>
                <a:lnTo>
                  <a:pt x="645968" y="368712"/>
                </a:lnTo>
                <a:lnTo>
                  <a:pt x="645960" y="368550"/>
                </a:lnTo>
                <a:lnTo>
                  <a:pt x="629086" y="354899"/>
                </a:lnTo>
                <a:cubicBezTo>
                  <a:pt x="620267" y="354172"/>
                  <a:pt x="609239" y="351569"/>
                  <a:pt x="596000" y="347093"/>
                </a:cubicBezTo>
                <a:close/>
                <a:moveTo>
                  <a:pt x="478427" y="292310"/>
                </a:moveTo>
                <a:cubicBezTo>
                  <a:pt x="467481" y="304137"/>
                  <a:pt x="462231" y="315743"/>
                  <a:pt x="462671" y="327128"/>
                </a:cubicBezTo>
                <a:cubicBezTo>
                  <a:pt x="463918" y="340978"/>
                  <a:pt x="469969" y="350007"/>
                  <a:pt x="480823" y="354220"/>
                </a:cubicBezTo>
                <a:cubicBezTo>
                  <a:pt x="491676" y="358433"/>
                  <a:pt x="503143" y="360128"/>
                  <a:pt x="515228" y="359304"/>
                </a:cubicBezTo>
                <a:lnTo>
                  <a:pt x="540550" y="372116"/>
                </a:lnTo>
                <a:lnTo>
                  <a:pt x="536677" y="347017"/>
                </a:lnTo>
                <a:cubicBezTo>
                  <a:pt x="535035" y="336655"/>
                  <a:pt x="534033" y="328400"/>
                  <a:pt x="533672" y="322252"/>
                </a:cubicBezTo>
                <a:lnTo>
                  <a:pt x="533797" y="320427"/>
                </a:lnTo>
                <a:lnTo>
                  <a:pt x="505356" y="306769"/>
                </a:lnTo>
                <a:cubicBezTo>
                  <a:pt x="493485" y="300815"/>
                  <a:pt x="484509" y="295994"/>
                  <a:pt x="478427" y="292310"/>
                </a:cubicBezTo>
                <a:close/>
                <a:moveTo>
                  <a:pt x="5617932" y="136472"/>
                </a:moveTo>
                <a:cubicBezTo>
                  <a:pt x="5615167" y="141457"/>
                  <a:pt x="5614968" y="146342"/>
                  <a:pt x="5617333" y="151123"/>
                </a:cubicBezTo>
                <a:cubicBezTo>
                  <a:pt x="5619699" y="155904"/>
                  <a:pt x="5623417" y="159840"/>
                  <a:pt x="5628481" y="162931"/>
                </a:cubicBezTo>
                <a:cubicBezTo>
                  <a:pt x="5634418" y="153205"/>
                  <a:pt x="5632520" y="145373"/>
                  <a:pt x="5622795" y="139439"/>
                </a:cubicBezTo>
                <a:close/>
                <a:moveTo>
                  <a:pt x="5673817" y="110508"/>
                </a:moveTo>
                <a:cubicBezTo>
                  <a:pt x="5668972" y="107968"/>
                  <a:pt x="5665022" y="108061"/>
                  <a:pt x="5661969" y="110785"/>
                </a:cubicBezTo>
                <a:cubicBezTo>
                  <a:pt x="5658917" y="113511"/>
                  <a:pt x="5656657" y="116303"/>
                  <a:pt x="5655189" y="119161"/>
                </a:cubicBezTo>
                <a:lnTo>
                  <a:pt x="5671675" y="135895"/>
                </a:lnTo>
                <a:cubicBezTo>
                  <a:pt x="5673366" y="132895"/>
                  <a:pt x="5674701" y="128427"/>
                  <a:pt x="5675684" y="122490"/>
                </a:cubicBezTo>
                <a:cubicBezTo>
                  <a:pt x="5676665" y="116554"/>
                  <a:pt x="5676043" y="112559"/>
                  <a:pt x="5673817" y="110508"/>
                </a:cubicBezTo>
                <a:close/>
                <a:moveTo>
                  <a:pt x="5957116" y="0"/>
                </a:moveTo>
                <a:lnTo>
                  <a:pt x="6180828" y="1"/>
                </a:lnTo>
                <a:lnTo>
                  <a:pt x="6131875" y="37958"/>
                </a:lnTo>
                <a:cubicBezTo>
                  <a:pt x="6057170" y="92483"/>
                  <a:pt x="5992985" y="128401"/>
                  <a:pt x="5939320" y="145710"/>
                </a:cubicBezTo>
                <a:cubicBezTo>
                  <a:pt x="5928450" y="162158"/>
                  <a:pt x="5916127" y="176886"/>
                  <a:pt x="5902350" y="189891"/>
                </a:cubicBezTo>
                <a:cubicBezTo>
                  <a:pt x="5888574" y="202898"/>
                  <a:pt x="5876251" y="217624"/>
                  <a:pt x="5865381" y="234072"/>
                </a:cubicBezTo>
                <a:cubicBezTo>
                  <a:pt x="5858002" y="229986"/>
                  <a:pt x="5851081" y="229934"/>
                  <a:pt x="5844618" y="233916"/>
                </a:cubicBezTo>
                <a:cubicBezTo>
                  <a:pt x="5838156" y="237897"/>
                  <a:pt x="5832657" y="243721"/>
                  <a:pt x="5828121" y="251380"/>
                </a:cubicBezTo>
                <a:cubicBezTo>
                  <a:pt x="5818718" y="264971"/>
                  <a:pt x="5808181" y="274945"/>
                  <a:pt x="5796510" y="281312"/>
                </a:cubicBezTo>
                <a:cubicBezTo>
                  <a:pt x="5784839" y="287678"/>
                  <a:pt x="5775045" y="296439"/>
                  <a:pt x="5767124" y="307595"/>
                </a:cubicBezTo>
                <a:lnTo>
                  <a:pt x="5710165" y="346254"/>
                </a:lnTo>
                <a:cubicBezTo>
                  <a:pt x="5700208" y="341152"/>
                  <a:pt x="5690880" y="341855"/>
                  <a:pt x="5682180" y="348365"/>
                </a:cubicBezTo>
                <a:cubicBezTo>
                  <a:pt x="5673481" y="354876"/>
                  <a:pt x="5666790" y="362195"/>
                  <a:pt x="5662108" y="370322"/>
                </a:cubicBezTo>
                <a:lnTo>
                  <a:pt x="5652134" y="397605"/>
                </a:lnTo>
                <a:cubicBezTo>
                  <a:pt x="5623937" y="417384"/>
                  <a:pt x="5597799" y="439254"/>
                  <a:pt x="5573723" y="463217"/>
                </a:cubicBezTo>
                <a:cubicBezTo>
                  <a:pt x="5549646" y="487180"/>
                  <a:pt x="5525941" y="510534"/>
                  <a:pt x="5502604" y="533280"/>
                </a:cubicBezTo>
                <a:cubicBezTo>
                  <a:pt x="5480776" y="534420"/>
                  <a:pt x="5459895" y="539475"/>
                  <a:pt x="5439960" y="548445"/>
                </a:cubicBezTo>
                <a:cubicBezTo>
                  <a:pt x="5435565" y="556331"/>
                  <a:pt x="5429517" y="564876"/>
                  <a:pt x="5421814" y="574082"/>
                </a:cubicBezTo>
                <a:cubicBezTo>
                  <a:pt x="5414112" y="583285"/>
                  <a:pt x="5404416" y="589604"/>
                  <a:pt x="5392727" y="593039"/>
                </a:cubicBezTo>
                <a:cubicBezTo>
                  <a:pt x="5386816" y="605004"/>
                  <a:pt x="5378814" y="619031"/>
                  <a:pt x="5368720" y="635118"/>
                </a:cubicBezTo>
                <a:cubicBezTo>
                  <a:pt x="5358625" y="651204"/>
                  <a:pt x="5346295" y="655918"/>
                  <a:pt x="5331730" y="649253"/>
                </a:cubicBezTo>
                <a:cubicBezTo>
                  <a:pt x="5318074" y="665254"/>
                  <a:pt x="5292012" y="682444"/>
                  <a:pt x="5253545" y="700821"/>
                </a:cubicBezTo>
                <a:cubicBezTo>
                  <a:pt x="5215077" y="719200"/>
                  <a:pt x="5192726" y="730310"/>
                  <a:pt x="5186490" y="734153"/>
                </a:cubicBezTo>
                <a:lnTo>
                  <a:pt x="5185893" y="734481"/>
                </a:lnTo>
                <a:lnTo>
                  <a:pt x="5188788" y="736117"/>
                </a:lnTo>
                <a:cubicBezTo>
                  <a:pt x="5220381" y="752338"/>
                  <a:pt x="5248402" y="761083"/>
                  <a:pt x="5272854" y="762358"/>
                </a:cubicBezTo>
                <a:cubicBezTo>
                  <a:pt x="5278681" y="771253"/>
                  <a:pt x="5285572" y="777652"/>
                  <a:pt x="5293530" y="781560"/>
                </a:cubicBezTo>
                <a:cubicBezTo>
                  <a:pt x="5301486" y="785465"/>
                  <a:pt x="5309794" y="784743"/>
                  <a:pt x="5318452" y="779391"/>
                </a:cubicBezTo>
                <a:cubicBezTo>
                  <a:pt x="5337566" y="783164"/>
                  <a:pt x="5352056" y="791216"/>
                  <a:pt x="5361924" y="803546"/>
                </a:cubicBezTo>
                <a:cubicBezTo>
                  <a:pt x="5371791" y="815878"/>
                  <a:pt x="5382011" y="826784"/>
                  <a:pt x="5392589" y="836266"/>
                </a:cubicBezTo>
                <a:cubicBezTo>
                  <a:pt x="5398295" y="844329"/>
                  <a:pt x="5403998" y="848120"/>
                  <a:pt x="5409695" y="847638"/>
                </a:cubicBezTo>
                <a:cubicBezTo>
                  <a:pt x="5415391" y="847157"/>
                  <a:pt x="5421085" y="845251"/>
                  <a:pt x="5426778" y="841919"/>
                </a:cubicBezTo>
                <a:lnTo>
                  <a:pt x="5517998" y="893077"/>
                </a:lnTo>
                <a:cubicBezTo>
                  <a:pt x="5523700" y="896510"/>
                  <a:pt x="5530827" y="901011"/>
                  <a:pt x="5539380" y="906579"/>
                </a:cubicBezTo>
                <a:cubicBezTo>
                  <a:pt x="5547932" y="912147"/>
                  <a:pt x="5557906" y="915219"/>
                  <a:pt x="5569301" y="915797"/>
                </a:cubicBezTo>
                <a:cubicBezTo>
                  <a:pt x="5602451" y="942104"/>
                  <a:pt x="5640222" y="963420"/>
                  <a:pt x="5682614" y="979744"/>
                </a:cubicBezTo>
                <a:cubicBezTo>
                  <a:pt x="5725008" y="996069"/>
                  <a:pt x="5761358" y="1020236"/>
                  <a:pt x="5791665" y="1052243"/>
                </a:cubicBezTo>
                <a:lnTo>
                  <a:pt x="5831537" y="1046493"/>
                </a:lnTo>
                <a:lnTo>
                  <a:pt x="5928470" y="1109037"/>
                </a:lnTo>
                <a:cubicBezTo>
                  <a:pt x="5943306" y="1110087"/>
                  <a:pt x="5969190" y="1117887"/>
                  <a:pt x="6006123" y="1132437"/>
                </a:cubicBezTo>
                <a:cubicBezTo>
                  <a:pt x="6043054" y="1146991"/>
                  <a:pt x="6070372" y="1161910"/>
                  <a:pt x="6088077" y="1177198"/>
                </a:cubicBezTo>
                <a:cubicBezTo>
                  <a:pt x="6109915" y="1177169"/>
                  <a:pt x="6128920" y="1188538"/>
                  <a:pt x="6145091" y="1211307"/>
                </a:cubicBezTo>
                <a:cubicBezTo>
                  <a:pt x="6156476" y="1203695"/>
                  <a:pt x="6166445" y="1203207"/>
                  <a:pt x="6174997" y="1209844"/>
                </a:cubicBezTo>
                <a:cubicBezTo>
                  <a:pt x="6183555" y="1216479"/>
                  <a:pt x="6190685" y="1224540"/>
                  <a:pt x="6196394" y="1234030"/>
                </a:cubicBezTo>
                <a:lnTo>
                  <a:pt x="6566979" y="1444346"/>
                </a:lnTo>
                <a:cubicBezTo>
                  <a:pt x="6581595" y="1457263"/>
                  <a:pt x="6596563" y="1466976"/>
                  <a:pt x="6611881" y="1473486"/>
                </a:cubicBezTo>
                <a:cubicBezTo>
                  <a:pt x="6627201" y="1479994"/>
                  <a:pt x="6640745" y="1491133"/>
                  <a:pt x="6652516" y="1506904"/>
                </a:cubicBezTo>
                <a:cubicBezTo>
                  <a:pt x="6661419" y="1507130"/>
                  <a:pt x="6670679" y="1509491"/>
                  <a:pt x="6680298" y="1513989"/>
                </a:cubicBezTo>
                <a:cubicBezTo>
                  <a:pt x="6689918" y="1518485"/>
                  <a:pt x="6697758" y="1523700"/>
                  <a:pt x="6703820" y="1529626"/>
                </a:cubicBezTo>
                <a:lnTo>
                  <a:pt x="6743729" y="1552363"/>
                </a:lnTo>
                <a:cubicBezTo>
                  <a:pt x="6749553" y="1558527"/>
                  <a:pt x="6753599" y="1566117"/>
                  <a:pt x="6755866" y="1575136"/>
                </a:cubicBezTo>
                <a:cubicBezTo>
                  <a:pt x="6758131" y="1584153"/>
                  <a:pt x="6757902" y="1591749"/>
                  <a:pt x="6755182" y="1597924"/>
                </a:cubicBezTo>
                <a:cubicBezTo>
                  <a:pt x="6741298" y="1600791"/>
                  <a:pt x="6710664" y="1590861"/>
                  <a:pt x="6663277" y="1568133"/>
                </a:cubicBezTo>
                <a:cubicBezTo>
                  <a:pt x="6615891" y="1545407"/>
                  <a:pt x="6583821" y="1526932"/>
                  <a:pt x="6567067" y="1512711"/>
                </a:cubicBezTo>
                <a:lnTo>
                  <a:pt x="6567075" y="1518407"/>
                </a:lnTo>
                <a:cubicBezTo>
                  <a:pt x="6558777" y="1526844"/>
                  <a:pt x="6551184" y="1531365"/>
                  <a:pt x="6544303" y="1531967"/>
                </a:cubicBezTo>
                <a:cubicBezTo>
                  <a:pt x="6537420" y="1532569"/>
                  <a:pt x="6529821" y="1529967"/>
                  <a:pt x="6521504" y="1524163"/>
                </a:cubicBezTo>
                <a:cubicBezTo>
                  <a:pt x="6478293" y="1517097"/>
                  <a:pt x="6433649" y="1504335"/>
                  <a:pt x="6387573" y="1485880"/>
                </a:cubicBezTo>
                <a:cubicBezTo>
                  <a:pt x="6341498" y="1467423"/>
                  <a:pt x="6296851" y="1451815"/>
                  <a:pt x="6253631" y="1439051"/>
                </a:cubicBezTo>
                <a:cubicBezTo>
                  <a:pt x="6245685" y="1444402"/>
                  <a:pt x="6240225" y="1445122"/>
                  <a:pt x="6237254" y="1441209"/>
                </a:cubicBezTo>
                <a:cubicBezTo>
                  <a:pt x="6234281" y="1437296"/>
                  <a:pt x="6230237" y="1430893"/>
                  <a:pt x="6225123" y="1421996"/>
                </a:cubicBezTo>
                <a:cubicBezTo>
                  <a:pt x="6219187" y="1421530"/>
                  <a:pt x="6213965" y="1421062"/>
                  <a:pt x="6209455" y="1420593"/>
                </a:cubicBezTo>
                <a:cubicBezTo>
                  <a:pt x="6204943" y="1420125"/>
                  <a:pt x="6202573" y="1422501"/>
                  <a:pt x="6202342" y="1427725"/>
                </a:cubicBezTo>
                <a:cubicBezTo>
                  <a:pt x="6192960" y="1423581"/>
                  <a:pt x="6181795" y="1417661"/>
                  <a:pt x="6168847" y="1409963"/>
                </a:cubicBezTo>
                <a:cubicBezTo>
                  <a:pt x="6155900" y="1402265"/>
                  <a:pt x="6146166" y="1400616"/>
                  <a:pt x="6139643" y="1405017"/>
                </a:cubicBezTo>
                <a:lnTo>
                  <a:pt x="6173871" y="1439155"/>
                </a:lnTo>
                <a:cubicBezTo>
                  <a:pt x="6179574" y="1445081"/>
                  <a:pt x="6185278" y="1448872"/>
                  <a:pt x="6190977" y="1450526"/>
                </a:cubicBezTo>
                <a:cubicBezTo>
                  <a:pt x="6196675" y="1452181"/>
                  <a:pt x="6202370" y="1450274"/>
                  <a:pt x="6208060" y="1444808"/>
                </a:cubicBezTo>
                <a:cubicBezTo>
                  <a:pt x="6214122" y="1450854"/>
                  <a:pt x="6221965" y="1457253"/>
                  <a:pt x="6231586" y="1464005"/>
                </a:cubicBezTo>
                <a:cubicBezTo>
                  <a:pt x="6241208" y="1470759"/>
                  <a:pt x="6250473" y="1475731"/>
                  <a:pt x="6259378" y="1478924"/>
                </a:cubicBezTo>
                <a:lnTo>
                  <a:pt x="6361986" y="1524369"/>
                </a:lnTo>
                <a:lnTo>
                  <a:pt x="6390515" y="1558514"/>
                </a:lnTo>
                <a:cubicBezTo>
                  <a:pt x="6396457" y="1564678"/>
                  <a:pt x="6403111" y="1569419"/>
                  <a:pt x="6410474" y="1572733"/>
                </a:cubicBezTo>
                <a:cubicBezTo>
                  <a:pt x="6417836" y="1576046"/>
                  <a:pt x="6424482" y="1575087"/>
                  <a:pt x="6430410" y="1569856"/>
                </a:cubicBezTo>
                <a:lnTo>
                  <a:pt x="6476015" y="1592587"/>
                </a:lnTo>
                <a:cubicBezTo>
                  <a:pt x="6495003" y="1589715"/>
                  <a:pt x="6511151" y="1595392"/>
                  <a:pt x="6524465" y="1609616"/>
                </a:cubicBezTo>
                <a:cubicBezTo>
                  <a:pt x="6537774" y="1623841"/>
                  <a:pt x="6553924" y="1629519"/>
                  <a:pt x="6572911" y="1626644"/>
                </a:cubicBezTo>
                <a:lnTo>
                  <a:pt x="6635674" y="1700627"/>
                </a:lnTo>
                <a:cubicBezTo>
                  <a:pt x="6619789" y="1714890"/>
                  <a:pt x="6608877" y="1722026"/>
                  <a:pt x="6602943" y="1722034"/>
                </a:cubicBezTo>
                <a:cubicBezTo>
                  <a:pt x="6597010" y="1722040"/>
                  <a:pt x="6588930" y="1714930"/>
                  <a:pt x="6578705" y="1700700"/>
                </a:cubicBezTo>
                <a:cubicBezTo>
                  <a:pt x="6562694" y="1711521"/>
                  <a:pt x="6550588" y="1711299"/>
                  <a:pt x="6542384" y="1700035"/>
                </a:cubicBezTo>
                <a:cubicBezTo>
                  <a:pt x="6534179" y="1688770"/>
                  <a:pt x="6523494" y="1687123"/>
                  <a:pt x="6510332" y="1695092"/>
                </a:cubicBezTo>
                <a:cubicBezTo>
                  <a:pt x="6495482" y="1685021"/>
                  <a:pt x="6471016" y="1673897"/>
                  <a:pt x="6436937" y="1661716"/>
                </a:cubicBezTo>
                <a:cubicBezTo>
                  <a:pt x="6402858" y="1649534"/>
                  <a:pt x="6379827" y="1645528"/>
                  <a:pt x="6367844" y="1649698"/>
                </a:cubicBezTo>
                <a:lnTo>
                  <a:pt x="6259540" y="1604260"/>
                </a:lnTo>
                <a:cubicBezTo>
                  <a:pt x="6245075" y="1616148"/>
                  <a:pt x="6229891" y="1622339"/>
                  <a:pt x="6213986" y="1622834"/>
                </a:cubicBezTo>
                <a:cubicBezTo>
                  <a:pt x="6198084" y="1623329"/>
                  <a:pt x="6182880" y="1615278"/>
                  <a:pt x="6168380" y="1598681"/>
                </a:cubicBezTo>
                <a:cubicBezTo>
                  <a:pt x="6144872" y="1593014"/>
                  <a:pt x="6120647" y="1584500"/>
                  <a:pt x="6095707" y="1573136"/>
                </a:cubicBezTo>
                <a:cubicBezTo>
                  <a:pt x="6070768" y="1561775"/>
                  <a:pt x="6049387" y="1547560"/>
                  <a:pt x="6031560" y="1530492"/>
                </a:cubicBezTo>
                <a:lnTo>
                  <a:pt x="5986005" y="1547642"/>
                </a:lnTo>
                <a:lnTo>
                  <a:pt x="5957469" y="1507799"/>
                </a:lnTo>
                <a:lnTo>
                  <a:pt x="5894800" y="1507881"/>
                </a:lnTo>
                <a:cubicBezTo>
                  <a:pt x="5883159" y="1500416"/>
                  <a:pt x="5872232" y="1495446"/>
                  <a:pt x="5862023" y="1492967"/>
                </a:cubicBezTo>
                <a:cubicBezTo>
                  <a:pt x="5851813" y="1490488"/>
                  <a:pt x="5843733" y="1484089"/>
                  <a:pt x="5837786" y="1473770"/>
                </a:cubicBezTo>
                <a:cubicBezTo>
                  <a:pt x="5831253" y="1471166"/>
                  <a:pt x="5822944" y="1470703"/>
                  <a:pt x="5812859" y="1472378"/>
                </a:cubicBezTo>
                <a:cubicBezTo>
                  <a:pt x="5802773" y="1474053"/>
                  <a:pt x="5795892" y="1476434"/>
                  <a:pt x="5792215" y="1479526"/>
                </a:cubicBezTo>
                <a:cubicBezTo>
                  <a:pt x="5786879" y="1482738"/>
                  <a:pt x="5784747" y="1486302"/>
                  <a:pt x="5785819" y="1490217"/>
                </a:cubicBezTo>
                <a:cubicBezTo>
                  <a:pt x="5786892" y="1494133"/>
                  <a:pt x="5789032" y="1496265"/>
                  <a:pt x="5792237" y="1496617"/>
                </a:cubicBezTo>
                <a:cubicBezTo>
                  <a:pt x="5809315" y="1484964"/>
                  <a:pt x="5823560" y="1486845"/>
                  <a:pt x="5834973" y="1502259"/>
                </a:cubicBezTo>
                <a:cubicBezTo>
                  <a:pt x="5846388" y="1517675"/>
                  <a:pt x="5854950" y="1530957"/>
                  <a:pt x="5860662" y="1542106"/>
                </a:cubicBezTo>
                <a:lnTo>
                  <a:pt x="5946118" y="1541997"/>
                </a:lnTo>
                <a:lnTo>
                  <a:pt x="5946125" y="1547693"/>
                </a:lnTo>
                <a:cubicBezTo>
                  <a:pt x="5952065" y="1550891"/>
                  <a:pt x="5958714" y="1553019"/>
                  <a:pt x="5966073" y="1554076"/>
                </a:cubicBezTo>
                <a:cubicBezTo>
                  <a:pt x="5973432" y="1555136"/>
                  <a:pt x="5980078" y="1552990"/>
                  <a:pt x="5986005" y="1547642"/>
                </a:cubicBezTo>
                <a:cubicBezTo>
                  <a:pt x="6000862" y="1563527"/>
                  <a:pt x="6016783" y="1575851"/>
                  <a:pt x="6033766" y="1584612"/>
                </a:cubicBezTo>
                <a:cubicBezTo>
                  <a:pt x="6050751" y="1593373"/>
                  <a:pt x="6065245" y="1605697"/>
                  <a:pt x="6077255" y="1621586"/>
                </a:cubicBezTo>
                <a:cubicBezTo>
                  <a:pt x="6095628" y="1602810"/>
                  <a:pt x="6108676" y="1597571"/>
                  <a:pt x="6116403" y="1605869"/>
                </a:cubicBezTo>
                <a:cubicBezTo>
                  <a:pt x="6124127" y="1614168"/>
                  <a:pt x="6135778" y="1628869"/>
                  <a:pt x="6151354" y="1649976"/>
                </a:cubicBezTo>
                <a:cubicBezTo>
                  <a:pt x="6166681" y="1662894"/>
                  <a:pt x="6194468" y="1672591"/>
                  <a:pt x="6234712" y="1679067"/>
                </a:cubicBezTo>
                <a:cubicBezTo>
                  <a:pt x="6274957" y="1685543"/>
                  <a:pt x="6304168" y="1696664"/>
                  <a:pt x="6322347" y="1712426"/>
                </a:cubicBezTo>
                <a:cubicBezTo>
                  <a:pt x="6324967" y="1718238"/>
                  <a:pt x="6325448" y="1723696"/>
                  <a:pt x="6323793" y="1728804"/>
                </a:cubicBezTo>
                <a:cubicBezTo>
                  <a:pt x="6322138" y="1733908"/>
                  <a:pt x="6319771" y="1737946"/>
                  <a:pt x="6316687" y="1740919"/>
                </a:cubicBezTo>
                <a:cubicBezTo>
                  <a:pt x="6301037" y="1753875"/>
                  <a:pt x="6282524" y="1756510"/>
                  <a:pt x="6261150" y="1748822"/>
                </a:cubicBezTo>
                <a:cubicBezTo>
                  <a:pt x="6239776" y="1741135"/>
                  <a:pt x="6224097" y="1730949"/>
                  <a:pt x="6214112" y="1718262"/>
                </a:cubicBezTo>
                <a:cubicBezTo>
                  <a:pt x="6177418" y="1704778"/>
                  <a:pt x="6142508" y="1693428"/>
                  <a:pt x="6109381" y="1684214"/>
                </a:cubicBezTo>
                <a:cubicBezTo>
                  <a:pt x="6076256" y="1674999"/>
                  <a:pt x="6042770" y="1663649"/>
                  <a:pt x="6008927" y="1650160"/>
                </a:cubicBezTo>
                <a:cubicBezTo>
                  <a:pt x="6003473" y="1655389"/>
                  <a:pt x="5998726" y="1656346"/>
                  <a:pt x="5994686" y="1653028"/>
                </a:cubicBezTo>
                <a:cubicBezTo>
                  <a:pt x="5990646" y="1649710"/>
                  <a:pt x="5985893" y="1644968"/>
                  <a:pt x="5980426" y="1638804"/>
                </a:cubicBezTo>
                <a:cubicBezTo>
                  <a:pt x="5974602" y="1633350"/>
                  <a:pt x="5969142" y="1631457"/>
                  <a:pt x="5964038" y="1633128"/>
                </a:cubicBezTo>
                <a:cubicBezTo>
                  <a:pt x="5958937" y="1634794"/>
                  <a:pt x="5954907" y="1638598"/>
                  <a:pt x="5951947" y="1644537"/>
                </a:cubicBezTo>
                <a:cubicBezTo>
                  <a:pt x="5943152" y="1635646"/>
                  <a:pt x="5933647" y="1627825"/>
                  <a:pt x="5923432" y="1621072"/>
                </a:cubicBezTo>
                <a:cubicBezTo>
                  <a:pt x="5913214" y="1614321"/>
                  <a:pt x="5903717" y="1610773"/>
                  <a:pt x="5894931" y="1610429"/>
                </a:cubicBezTo>
                <a:lnTo>
                  <a:pt x="5855023" y="1587691"/>
                </a:lnTo>
                <a:cubicBezTo>
                  <a:pt x="5843402" y="1596014"/>
                  <a:pt x="5832487" y="1599352"/>
                  <a:pt x="5822278" y="1597703"/>
                </a:cubicBezTo>
                <a:cubicBezTo>
                  <a:pt x="5812068" y="1596053"/>
                  <a:pt x="5803990" y="1590842"/>
                  <a:pt x="5798046" y="1582066"/>
                </a:cubicBezTo>
                <a:lnTo>
                  <a:pt x="5801802" y="1647559"/>
                </a:lnTo>
                <a:lnTo>
                  <a:pt x="5804657" y="1648474"/>
                </a:lnTo>
                <a:cubicBezTo>
                  <a:pt x="5804553" y="1651923"/>
                  <a:pt x="5805201" y="1656411"/>
                  <a:pt x="5806604" y="1661939"/>
                </a:cubicBezTo>
                <a:cubicBezTo>
                  <a:pt x="5808005" y="1667467"/>
                  <a:pt x="5811444" y="1670423"/>
                  <a:pt x="5816924" y="1670804"/>
                </a:cubicBezTo>
                <a:cubicBezTo>
                  <a:pt x="5822711" y="1669987"/>
                  <a:pt x="5828049" y="1666692"/>
                  <a:pt x="5832932" y="1660921"/>
                </a:cubicBezTo>
                <a:cubicBezTo>
                  <a:pt x="5837817" y="1655149"/>
                  <a:pt x="5841676" y="1650486"/>
                  <a:pt x="5844508" y="1646932"/>
                </a:cubicBezTo>
                <a:lnTo>
                  <a:pt x="5881086" y="1708233"/>
                </a:lnTo>
                <a:lnTo>
                  <a:pt x="5882848" y="1753776"/>
                </a:lnTo>
                <a:cubicBezTo>
                  <a:pt x="5858726" y="1753522"/>
                  <a:pt x="5835589" y="1751089"/>
                  <a:pt x="5813437" y="1746483"/>
                </a:cubicBezTo>
                <a:cubicBezTo>
                  <a:pt x="5791285" y="1741876"/>
                  <a:pt x="5761141" y="1742568"/>
                  <a:pt x="5723008" y="1748554"/>
                </a:cubicBezTo>
                <a:lnTo>
                  <a:pt x="5781257" y="1780511"/>
                </a:lnTo>
                <a:cubicBezTo>
                  <a:pt x="5787868" y="1788687"/>
                  <a:pt x="5796874" y="1794279"/>
                  <a:pt x="5808275" y="1797283"/>
                </a:cubicBezTo>
                <a:cubicBezTo>
                  <a:pt x="5819675" y="1800287"/>
                  <a:pt x="5829939" y="1801552"/>
                  <a:pt x="5839065" y="1801080"/>
                </a:cubicBezTo>
                <a:lnTo>
                  <a:pt x="5927540" y="1877478"/>
                </a:lnTo>
                <a:lnTo>
                  <a:pt x="5933724" y="1895211"/>
                </a:lnTo>
                <a:lnTo>
                  <a:pt x="5961615" y="1917463"/>
                </a:lnTo>
                <a:lnTo>
                  <a:pt x="5966169" y="1918031"/>
                </a:lnTo>
                <a:cubicBezTo>
                  <a:pt x="5987430" y="1908775"/>
                  <a:pt x="6000031" y="1915177"/>
                  <a:pt x="6003972" y="1937237"/>
                </a:cubicBezTo>
                <a:lnTo>
                  <a:pt x="6004043" y="1939092"/>
                </a:lnTo>
                <a:lnTo>
                  <a:pt x="6042791" y="1956337"/>
                </a:lnTo>
                <a:lnTo>
                  <a:pt x="6051695" y="1966315"/>
                </a:lnTo>
                <a:lnTo>
                  <a:pt x="6079520" y="1974223"/>
                </a:lnTo>
                <a:lnTo>
                  <a:pt x="6109906" y="2011633"/>
                </a:lnTo>
                <a:lnTo>
                  <a:pt x="6123331" y="2008931"/>
                </a:lnTo>
                <a:cubicBezTo>
                  <a:pt x="6131992" y="2006309"/>
                  <a:pt x="6140302" y="2007248"/>
                  <a:pt x="6148260" y="2011747"/>
                </a:cubicBezTo>
                <a:cubicBezTo>
                  <a:pt x="6156217" y="2016248"/>
                  <a:pt x="6163109" y="2022886"/>
                  <a:pt x="6168936" y="2031661"/>
                </a:cubicBezTo>
                <a:cubicBezTo>
                  <a:pt x="6192690" y="2043024"/>
                  <a:pt x="6196503" y="2054415"/>
                  <a:pt x="6180375" y="2065831"/>
                </a:cubicBezTo>
                <a:cubicBezTo>
                  <a:pt x="6169352" y="2077831"/>
                  <a:pt x="6158681" y="2085205"/>
                  <a:pt x="6148358" y="2087947"/>
                </a:cubicBezTo>
                <a:cubicBezTo>
                  <a:pt x="6138036" y="2090689"/>
                  <a:pt x="6125921" y="2085247"/>
                  <a:pt x="6112018" y="2071615"/>
                </a:cubicBezTo>
                <a:lnTo>
                  <a:pt x="6073973" y="2042776"/>
                </a:lnTo>
                <a:lnTo>
                  <a:pt x="6070777" y="2042979"/>
                </a:lnTo>
                <a:cubicBezTo>
                  <a:pt x="6070769" y="2048917"/>
                  <a:pt x="6068598" y="2054228"/>
                  <a:pt x="6064265" y="2058908"/>
                </a:cubicBezTo>
                <a:cubicBezTo>
                  <a:pt x="6059933" y="2063589"/>
                  <a:pt x="6054806" y="2066164"/>
                  <a:pt x="6048887" y="2066630"/>
                </a:cubicBezTo>
                <a:cubicBezTo>
                  <a:pt x="6024143" y="2065687"/>
                  <a:pt x="6000604" y="2058996"/>
                  <a:pt x="5978269" y="2046556"/>
                </a:cubicBezTo>
                <a:cubicBezTo>
                  <a:pt x="5955932" y="2034118"/>
                  <a:pt x="5929545" y="2027536"/>
                  <a:pt x="5899110" y="2026813"/>
                </a:cubicBezTo>
                <a:cubicBezTo>
                  <a:pt x="5898631" y="2026713"/>
                  <a:pt x="5896743" y="2027023"/>
                  <a:pt x="5893445" y="2027743"/>
                </a:cubicBezTo>
                <a:cubicBezTo>
                  <a:pt x="5890147" y="2028466"/>
                  <a:pt x="5888313" y="2030200"/>
                  <a:pt x="5887944" y="2032947"/>
                </a:cubicBezTo>
                <a:cubicBezTo>
                  <a:pt x="5889619" y="2036326"/>
                  <a:pt x="5896673" y="2040566"/>
                  <a:pt x="5909104" y="2045670"/>
                </a:cubicBezTo>
                <a:cubicBezTo>
                  <a:pt x="5921534" y="2050770"/>
                  <a:pt x="5929956" y="2053533"/>
                  <a:pt x="5934367" y="2053956"/>
                </a:cubicBezTo>
                <a:cubicBezTo>
                  <a:pt x="5937424" y="2059301"/>
                  <a:pt x="5940401" y="2062512"/>
                  <a:pt x="5943292" y="2063588"/>
                </a:cubicBezTo>
                <a:cubicBezTo>
                  <a:pt x="5946185" y="2064664"/>
                  <a:pt x="5949050" y="2065028"/>
                  <a:pt x="5951887" y="2064681"/>
                </a:cubicBezTo>
                <a:cubicBezTo>
                  <a:pt x="5963254" y="2063766"/>
                  <a:pt x="5971831" y="2064385"/>
                  <a:pt x="5977615" y="2066537"/>
                </a:cubicBezTo>
                <a:cubicBezTo>
                  <a:pt x="5983399" y="2068689"/>
                  <a:pt x="5986503" y="2075220"/>
                  <a:pt x="5986926" y="2086132"/>
                </a:cubicBezTo>
                <a:cubicBezTo>
                  <a:pt x="5995800" y="2097546"/>
                  <a:pt x="6002253" y="2110839"/>
                  <a:pt x="6006285" y="2126005"/>
                </a:cubicBezTo>
                <a:cubicBezTo>
                  <a:pt x="6010314" y="2141170"/>
                  <a:pt x="6012554" y="2156052"/>
                  <a:pt x="6012999" y="2170643"/>
                </a:cubicBezTo>
                <a:lnTo>
                  <a:pt x="6059423" y="2191652"/>
                </a:lnTo>
                <a:lnTo>
                  <a:pt x="6071689" y="2213983"/>
                </a:lnTo>
                <a:lnTo>
                  <a:pt x="6101035" y="2235654"/>
                </a:lnTo>
                <a:cubicBezTo>
                  <a:pt x="6100917" y="2241835"/>
                  <a:pt x="6101867" y="2247976"/>
                  <a:pt x="6103884" y="2254073"/>
                </a:cubicBezTo>
                <a:cubicBezTo>
                  <a:pt x="6105903" y="2260172"/>
                  <a:pt x="6111011" y="2263301"/>
                  <a:pt x="6119213" y="2263459"/>
                </a:cubicBezTo>
                <a:lnTo>
                  <a:pt x="6153152" y="2256445"/>
                </a:lnTo>
                <a:lnTo>
                  <a:pt x="6149660" y="2313594"/>
                </a:lnTo>
                <a:cubicBezTo>
                  <a:pt x="6138305" y="2311775"/>
                  <a:pt x="6120780" y="2306990"/>
                  <a:pt x="6097080" y="2299235"/>
                </a:cubicBezTo>
                <a:cubicBezTo>
                  <a:pt x="6073380" y="2291483"/>
                  <a:pt x="6060400" y="2293645"/>
                  <a:pt x="6058132" y="2305731"/>
                </a:cubicBezTo>
                <a:cubicBezTo>
                  <a:pt x="6058961" y="2311756"/>
                  <a:pt x="6062292" y="2318040"/>
                  <a:pt x="6068127" y="2324585"/>
                </a:cubicBezTo>
                <a:cubicBezTo>
                  <a:pt x="6073962" y="2331131"/>
                  <a:pt x="6078665" y="2335938"/>
                  <a:pt x="6082227" y="2339007"/>
                </a:cubicBezTo>
                <a:lnTo>
                  <a:pt x="6150981" y="2347750"/>
                </a:lnTo>
                <a:lnTo>
                  <a:pt x="6197625" y="2374454"/>
                </a:lnTo>
                <a:cubicBezTo>
                  <a:pt x="6214713" y="2374029"/>
                  <a:pt x="6230515" y="2377220"/>
                  <a:pt x="6245031" y="2384023"/>
                </a:cubicBezTo>
                <a:cubicBezTo>
                  <a:pt x="6259548" y="2390824"/>
                  <a:pt x="6272724" y="2399818"/>
                  <a:pt x="6284559" y="2411001"/>
                </a:cubicBezTo>
                <a:cubicBezTo>
                  <a:pt x="6309502" y="2410985"/>
                  <a:pt x="6330999" y="2413956"/>
                  <a:pt x="6349046" y="2419909"/>
                </a:cubicBezTo>
                <a:cubicBezTo>
                  <a:pt x="6367090" y="2425863"/>
                  <a:pt x="6385741" y="2428941"/>
                  <a:pt x="6404989" y="2429147"/>
                </a:cubicBezTo>
                <a:cubicBezTo>
                  <a:pt x="6404597" y="2443536"/>
                  <a:pt x="6405502" y="2454665"/>
                  <a:pt x="6407707" y="2462537"/>
                </a:cubicBezTo>
                <a:cubicBezTo>
                  <a:pt x="6409912" y="2470410"/>
                  <a:pt x="6419081" y="2474096"/>
                  <a:pt x="6435215" y="2473589"/>
                </a:cubicBezTo>
                <a:lnTo>
                  <a:pt x="6493465" y="2505545"/>
                </a:lnTo>
                <a:lnTo>
                  <a:pt x="6500259" y="2533787"/>
                </a:lnTo>
                <a:cubicBezTo>
                  <a:pt x="6500608" y="2539714"/>
                  <a:pt x="6499150" y="2544997"/>
                  <a:pt x="6495885" y="2549637"/>
                </a:cubicBezTo>
                <a:cubicBezTo>
                  <a:pt x="6492620" y="2554275"/>
                  <a:pt x="6486781" y="2556877"/>
                  <a:pt x="6478367" y="2557440"/>
                </a:cubicBezTo>
                <a:cubicBezTo>
                  <a:pt x="6474324" y="2538829"/>
                  <a:pt x="6456514" y="2532867"/>
                  <a:pt x="6424940" y="2539552"/>
                </a:cubicBezTo>
                <a:cubicBezTo>
                  <a:pt x="6393365" y="2546237"/>
                  <a:pt x="6367016" y="2540604"/>
                  <a:pt x="6345891" y="2522655"/>
                </a:cubicBezTo>
                <a:cubicBezTo>
                  <a:pt x="6327902" y="2524301"/>
                  <a:pt x="6318120" y="2517077"/>
                  <a:pt x="6316547" y="2500984"/>
                </a:cubicBezTo>
                <a:cubicBezTo>
                  <a:pt x="6317024" y="2488732"/>
                  <a:pt x="6315951" y="2473333"/>
                  <a:pt x="6313334" y="2454786"/>
                </a:cubicBezTo>
                <a:cubicBezTo>
                  <a:pt x="6310717" y="2436239"/>
                  <a:pt x="6301712" y="2436824"/>
                  <a:pt x="6286321" y="2456543"/>
                </a:cubicBezTo>
                <a:lnTo>
                  <a:pt x="6222819" y="2436194"/>
                </a:lnTo>
                <a:lnTo>
                  <a:pt x="6223699" y="2458965"/>
                </a:lnTo>
                <a:lnTo>
                  <a:pt x="6194354" y="2437295"/>
                </a:lnTo>
                <a:lnTo>
                  <a:pt x="6131732" y="2439717"/>
                </a:lnTo>
                <a:lnTo>
                  <a:pt x="6101727" y="2400968"/>
                </a:lnTo>
                <a:lnTo>
                  <a:pt x="6044578" y="2397477"/>
                </a:lnTo>
                <a:cubicBezTo>
                  <a:pt x="6027642" y="2386491"/>
                  <a:pt x="6011803" y="2376177"/>
                  <a:pt x="5997058" y="2366532"/>
                </a:cubicBezTo>
                <a:cubicBezTo>
                  <a:pt x="5982314" y="2356887"/>
                  <a:pt x="5965159" y="2349474"/>
                  <a:pt x="5945598" y="2344292"/>
                </a:cubicBezTo>
                <a:cubicBezTo>
                  <a:pt x="5936966" y="2360660"/>
                  <a:pt x="5915865" y="2367890"/>
                  <a:pt x="5882297" y="2365981"/>
                </a:cubicBezTo>
                <a:cubicBezTo>
                  <a:pt x="5848728" y="2364074"/>
                  <a:pt x="5824285" y="2358605"/>
                  <a:pt x="5808969" y="2349576"/>
                </a:cubicBezTo>
                <a:cubicBezTo>
                  <a:pt x="5805723" y="2336280"/>
                  <a:pt x="5792391" y="2329431"/>
                  <a:pt x="5768977" y="2329030"/>
                </a:cubicBezTo>
                <a:cubicBezTo>
                  <a:pt x="5745563" y="2328630"/>
                  <a:pt x="5728237" y="2329062"/>
                  <a:pt x="5717002" y="2330328"/>
                </a:cubicBezTo>
                <a:cubicBezTo>
                  <a:pt x="5713357" y="2322036"/>
                  <a:pt x="5706959" y="2316344"/>
                  <a:pt x="5697812" y="2313252"/>
                </a:cubicBezTo>
                <a:cubicBezTo>
                  <a:pt x="5688667" y="2310163"/>
                  <a:pt x="5679587" y="2308851"/>
                  <a:pt x="5670579" y="2309318"/>
                </a:cubicBezTo>
                <a:cubicBezTo>
                  <a:pt x="5657214" y="2310785"/>
                  <a:pt x="5647162" y="2314975"/>
                  <a:pt x="5640420" y="2321886"/>
                </a:cubicBezTo>
                <a:cubicBezTo>
                  <a:pt x="5633680" y="2328800"/>
                  <a:pt x="5625050" y="2332934"/>
                  <a:pt x="5614530" y="2334291"/>
                </a:cubicBezTo>
                <a:cubicBezTo>
                  <a:pt x="5619978" y="2358430"/>
                  <a:pt x="5638438" y="2368881"/>
                  <a:pt x="5669907" y="2365646"/>
                </a:cubicBezTo>
                <a:cubicBezTo>
                  <a:pt x="5701378" y="2362408"/>
                  <a:pt x="5719781" y="2371437"/>
                  <a:pt x="5725116" y="2392730"/>
                </a:cubicBezTo>
                <a:cubicBezTo>
                  <a:pt x="5745181" y="2392427"/>
                  <a:pt x="5763683" y="2397889"/>
                  <a:pt x="5780627" y="2409112"/>
                </a:cubicBezTo>
                <a:cubicBezTo>
                  <a:pt x="5797571" y="2420334"/>
                  <a:pt x="5812136" y="2434498"/>
                  <a:pt x="5824319" y="2451607"/>
                </a:cubicBezTo>
                <a:lnTo>
                  <a:pt x="5904018" y="2448523"/>
                </a:lnTo>
                <a:cubicBezTo>
                  <a:pt x="5928347" y="2500202"/>
                  <a:pt x="5958981" y="2530612"/>
                  <a:pt x="5995918" y="2539754"/>
                </a:cubicBezTo>
                <a:cubicBezTo>
                  <a:pt x="6032856" y="2548897"/>
                  <a:pt x="6079964" y="2562993"/>
                  <a:pt x="6137238" y="2582038"/>
                </a:cubicBezTo>
                <a:cubicBezTo>
                  <a:pt x="6139980" y="2603787"/>
                  <a:pt x="6148304" y="2622471"/>
                  <a:pt x="6162210" y="2638087"/>
                </a:cubicBezTo>
                <a:cubicBezTo>
                  <a:pt x="6176118" y="2653702"/>
                  <a:pt x="6184443" y="2672385"/>
                  <a:pt x="6187185" y="2694134"/>
                </a:cubicBezTo>
                <a:lnTo>
                  <a:pt x="6255498" y="2691491"/>
                </a:lnTo>
                <a:lnTo>
                  <a:pt x="6256160" y="2708571"/>
                </a:lnTo>
                <a:cubicBezTo>
                  <a:pt x="6256441" y="2721982"/>
                  <a:pt x="6252930" y="2729481"/>
                  <a:pt x="6245627" y="2731071"/>
                </a:cubicBezTo>
                <a:cubicBezTo>
                  <a:pt x="6238324" y="2732658"/>
                  <a:pt x="6228846" y="2733262"/>
                  <a:pt x="6217190" y="2732882"/>
                </a:cubicBezTo>
                <a:lnTo>
                  <a:pt x="6170986" y="2717568"/>
                </a:lnTo>
                <a:cubicBezTo>
                  <a:pt x="6166613" y="2718091"/>
                  <a:pt x="6158392" y="2720547"/>
                  <a:pt x="6146327" y="2724933"/>
                </a:cubicBezTo>
                <a:cubicBezTo>
                  <a:pt x="6134263" y="2729319"/>
                  <a:pt x="6127523" y="2733144"/>
                  <a:pt x="6126105" y="2736406"/>
                </a:cubicBezTo>
                <a:lnTo>
                  <a:pt x="6143183" y="2735745"/>
                </a:lnTo>
                <a:cubicBezTo>
                  <a:pt x="6145559" y="2754183"/>
                  <a:pt x="6157186" y="2772263"/>
                  <a:pt x="6178063" y="2789984"/>
                </a:cubicBezTo>
                <a:cubicBezTo>
                  <a:pt x="6198943" y="2807707"/>
                  <a:pt x="6218778" y="2816917"/>
                  <a:pt x="6237572" y="2817616"/>
                </a:cubicBezTo>
                <a:cubicBezTo>
                  <a:pt x="6246793" y="2825691"/>
                  <a:pt x="6257697" y="2831209"/>
                  <a:pt x="6270282" y="2834166"/>
                </a:cubicBezTo>
                <a:cubicBezTo>
                  <a:pt x="6282869" y="2837125"/>
                  <a:pt x="6295031" y="2838317"/>
                  <a:pt x="6306767" y="2837743"/>
                </a:cubicBezTo>
                <a:lnTo>
                  <a:pt x="6336993" y="2882186"/>
                </a:lnTo>
                <a:cubicBezTo>
                  <a:pt x="6348848" y="2881609"/>
                  <a:pt x="6360773" y="2882811"/>
                  <a:pt x="6372766" y="2885792"/>
                </a:cubicBezTo>
                <a:cubicBezTo>
                  <a:pt x="6384758" y="2888773"/>
                  <a:pt x="6394001" y="2894353"/>
                  <a:pt x="6400495" y="2902536"/>
                </a:cubicBezTo>
                <a:lnTo>
                  <a:pt x="6446039" y="2900774"/>
                </a:lnTo>
                <a:lnTo>
                  <a:pt x="6469690" y="2922665"/>
                </a:lnTo>
                <a:cubicBezTo>
                  <a:pt x="6489766" y="2922721"/>
                  <a:pt x="6508297" y="2928891"/>
                  <a:pt x="6525282" y="2941181"/>
                </a:cubicBezTo>
                <a:cubicBezTo>
                  <a:pt x="6542267" y="2953471"/>
                  <a:pt x="6556803" y="2966925"/>
                  <a:pt x="6568891" y="2981543"/>
                </a:cubicBezTo>
                <a:cubicBezTo>
                  <a:pt x="6588594" y="2990404"/>
                  <a:pt x="6613130" y="3004419"/>
                  <a:pt x="6642496" y="3023593"/>
                </a:cubicBezTo>
                <a:cubicBezTo>
                  <a:pt x="6671865" y="3042769"/>
                  <a:pt x="6692297" y="3061222"/>
                  <a:pt x="6703789" y="3078949"/>
                </a:cubicBezTo>
                <a:cubicBezTo>
                  <a:pt x="6712910" y="3078242"/>
                  <a:pt x="6723135" y="3078557"/>
                  <a:pt x="6734471" y="3079902"/>
                </a:cubicBezTo>
                <a:cubicBezTo>
                  <a:pt x="6745808" y="3081245"/>
                  <a:pt x="6754777" y="3085887"/>
                  <a:pt x="6761379" y="3093826"/>
                </a:cubicBezTo>
                <a:lnTo>
                  <a:pt x="6813055" y="3103229"/>
                </a:lnTo>
                <a:lnTo>
                  <a:pt x="6865612" y="3135405"/>
                </a:lnTo>
                <a:cubicBezTo>
                  <a:pt x="6883605" y="3133759"/>
                  <a:pt x="6893385" y="3140982"/>
                  <a:pt x="6894956" y="3157076"/>
                </a:cubicBezTo>
                <a:lnTo>
                  <a:pt x="6889925" y="3174376"/>
                </a:lnTo>
                <a:cubicBezTo>
                  <a:pt x="6866205" y="3175292"/>
                  <a:pt x="6845111" y="3170407"/>
                  <a:pt x="6826642" y="3159718"/>
                </a:cubicBezTo>
                <a:cubicBezTo>
                  <a:pt x="6819705" y="3158444"/>
                  <a:pt x="6800462" y="3152298"/>
                  <a:pt x="6768916" y="3141284"/>
                </a:cubicBezTo>
                <a:cubicBezTo>
                  <a:pt x="6737371" y="3130269"/>
                  <a:pt x="6718073" y="3122701"/>
                  <a:pt x="6711026" y="3118579"/>
                </a:cubicBezTo>
                <a:cubicBezTo>
                  <a:pt x="6698025" y="3120270"/>
                  <a:pt x="6682861" y="3121333"/>
                  <a:pt x="6665538" y="3121764"/>
                </a:cubicBezTo>
                <a:cubicBezTo>
                  <a:pt x="6648213" y="3122197"/>
                  <a:pt x="6638413" y="3114499"/>
                  <a:pt x="6636136" y="3098671"/>
                </a:cubicBezTo>
                <a:cubicBezTo>
                  <a:pt x="6576261" y="3098373"/>
                  <a:pt x="6502942" y="3082205"/>
                  <a:pt x="6416183" y="3050164"/>
                </a:cubicBezTo>
                <a:cubicBezTo>
                  <a:pt x="6329421" y="3018123"/>
                  <a:pt x="6263984" y="2984548"/>
                  <a:pt x="6219864" y="2949432"/>
                </a:cubicBezTo>
                <a:cubicBezTo>
                  <a:pt x="6200150" y="2949482"/>
                  <a:pt x="6181062" y="2947370"/>
                  <a:pt x="6162605" y="2943094"/>
                </a:cubicBezTo>
                <a:cubicBezTo>
                  <a:pt x="6144150" y="2938820"/>
                  <a:pt x="6125062" y="2936707"/>
                  <a:pt x="6105347" y="2936757"/>
                </a:cubicBezTo>
                <a:cubicBezTo>
                  <a:pt x="6104664" y="2928350"/>
                  <a:pt x="6100878" y="2922558"/>
                  <a:pt x="6093983" y="2919379"/>
                </a:cubicBezTo>
                <a:cubicBezTo>
                  <a:pt x="6087093" y="2916202"/>
                  <a:pt x="6079199" y="2914845"/>
                  <a:pt x="6070308" y="2915306"/>
                </a:cubicBezTo>
                <a:cubicBezTo>
                  <a:pt x="6053787" y="2914995"/>
                  <a:pt x="6039645" y="2911741"/>
                  <a:pt x="6027883" y="2905545"/>
                </a:cubicBezTo>
                <a:cubicBezTo>
                  <a:pt x="6016123" y="2899349"/>
                  <a:pt x="6003404" y="2896038"/>
                  <a:pt x="5989727" y="2895619"/>
                </a:cubicBezTo>
                <a:lnTo>
                  <a:pt x="5926006" y="2869576"/>
                </a:lnTo>
                <a:cubicBezTo>
                  <a:pt x="5924745" y="2858459"/>
                  <a:pt x="5918995" y="2851079"/>
                  <a:pt x="5908759" y="2847436"/>
                </a:cubicBezTo>
                <a:cubicBezTo>
                  <a:pt x="5898521" y="2843796"/>
                  <a:pt x="5888723" y="2842273"/>
                  <a:pt x="5879362" y="2842874"/>
                </a:cubicBezTo>
                <a:lnTo>
                  <a:pt x="5851119" y="2849668"/>
                </a:lnTo>
                <a:cubicBezTo>
                  <a:pt x="5819039" y="2837130"/>
                  <a:pt x="5786357" y="2827467"/>
                  <a:pt x="5753072" y="2820677"/>
                </a:cubicBezTo>
                <a:cubicBezTo>
                  <a:pt x="5719790" y="2813888"/>
                  <a:pt x="5687219" y="2807070"/>
                  <a:pt x="5655358" y="2800226"/>
                </a:cubicBezTo>
                <a:cubicBezTo>
                  <a:pt x="5642327" y="2782675"/>
                  <a:pt x="5626559" y="2768080"/>
                  <a:pt x="5608054" y="2756445"/>
                </a:cubicBezTo>
                <a:cubicBezTo>
                  <a:pt x="5599055" y="2757147"/>
                  <a:pt x="5588590" y="2756841"/>
                  <a:pt x="5576661" y="2755520"/>
                </a:cubicBezTo>
                <a:cubicBezTo>
                  <a:pt x="5564731" y="2754199"/>
                  <a:pt x="5554103" y="2749623"/>
                  <a:pt x="5544772" y="2741787"/>
                </a:cubicBezTo>
                <a:cubicBezTo>
                  <a:pt x="5531535" y="2743488"/>
                  <a:pt x="5515424" y="2744586"/>
                  <a:pt x="5496438" y="2745083"/>
                </a:cubicBezTo>
                <a:cubicBezTo>
                  <a:pt x="5477453" y="2745579"/>
                  <a:pt x="5466703" y="2737918"/>
                  <a:pt x="5464191" y="2722099"/>
                </a:cubicBezTo>
                <a:cubicBezTo>
                  <a:pt x="5443308" y="2719580"/>
                  <a:pt x="5414566" y="2707388"/>
                  <a:pt x="5377970" y="2685525"/>
                </a:cubicBezTo>
                <a:cubicBezTo>
                  <a:pt x="5341372" y="2663659"/>
                  <a:pt x="5319747" y="2651192"/>
                  <a:pt x="5313095" y="2648123"/>
                </a:cubicBezTo>
                <a:lnTo>
                  <a:pt x="5272363" y="2626893"/>
                </a:lnTo>
                <a:cubicBezTo>
                  <a:pt x="5233872" y="2626720"/>
                  <a:pt x="5199458" y="2621400"/>
                  <a:pt x="5169121" y="2610931"/>
                </a:cubicBezTo>
                <a:cubicBezTo>
                  <a:pt x="5138784" y="2600466"/>
                  <a:pt x="5104370" y="2595145"/>
                  <a:pt x="5065880" y="2594970"/>
                </a:cubicBezTo>
                <a:lnTo>
                  <a:pt x="5042227" y="2573080"/>
                </a:lnTo>
                <a:cubicBezTo>
                  <a:pt x="5015667" y="2571258"/>
                  <a:pt x="4987001" y="2560962"/>
                  <a:pt x="4956226" y="2542198"/>
                </a:cubicBezTo>
                <a:cubicBezTo>
                  <a:pt x="4925448" y="2523434"/>
                  <a:pt x="4898203" y="2513085"/>
                  <a:pt x="4874492" y="2511150"/>
                </a:cubicBezTo>
                <a:cubicBezTo>
                  <a:pt x="4863284" y="2494718"/>
                  <a:pt x="4845677" y="2487798"/>
                  <a:pt x="4821665" y="2490389"/>
                </a:cubicBezTo>
                <a:lnTo>
                  <a:pt x="4814824" y="2489710"/>
                </a:lnTo>
                <a:lnTo>
                  <a:pt x="4816003" y="2515451"/>
                </a:lnTo>
                <a:lnTo>
                  <a:pt x="4846642" y="2520612"/>
                </a:lnTo>
                <a:cubicBezTo>
                  <a:pt x="4847945" y="2534684"/>
                  <a:pt x="4855212" y="2542596"/>
                  <a:pt x="4868443" y="2544347"/>
                </a:cubicBezTo>
                <a:cubicBezTo>
                  <a:pt x="4881673" y="2546097"/>
                  <a:pt x="4888697" y="2559701"/>
                  <a:pt x="4889515" y="2585158"/>
                </a:cubicBezTo>
                <a:lnTo>
                  <a:pt x="4861058" y="2583949"/>
                </a:lnTo>
                <a:lnTo>
                  <a:pt x="4866023" y="2601267"/>
                </a:lnTo>
                <a:cubicBezTo>
                  <a:pt x="4873937" y="2605165"/>
                  <a:pt x="4887450" y="2611444"/>
                  <a:pt x="4906563" y="2620097"/>
                </a:cubicBezTo>
                <a:cubicBezTo>
                  <a:pt x="4925680" y="2628750"/>
                  <a:pt x="4936345" y="2634905"/>
                  <a:pt x="4938567" y="2638563"/>
                </a:cubicBezTo>
                <a:cubicBezTo>
                  <a:pt x="4937977" y="2641270"/>
                  <a:pt x="4936008" y="2642849"/>
                  <a:pt x="4932663" y="2643303"/>
                </a:cubicBezTo>
                <a:cubicBezTo>
                  <a:pt x="4929317" y="2643753"/>
                  <a:pt x="4927411" y="2643910"/>
                  <a:pt x="4926942" y="2643771"/>
                </a:cubicBezTo>
                <a:cubicBezTo>
                  <a:pt x="4925327" y="2659386"/>
                  <a:pt x="4919869" y="2664854"/>
                  <a:pt x="4910563" y="2660181"/>
                </a:cubicBezTo>
                <a:cubicBezTo>
                  <a:pt x="4901258" y="2655510"/>
                  <a:pt x="4893435" y="2649475"/>
                  <a:pt x="4887097" y="2642078"/>
                </a:cubicBezTo>
                <a:lnTo>
                  <a:pt x="4834902" y="2662669"/>
                </a:lnTo>
                <a:lnTo>
                  <a:pt x="4826461" y="2657357"/>
                </a:lnTo>
                <a:lnTo>
                  <a:pt x="4826319" y="2664826"/>
                </a:lnTo>
                <a:lnTo>
                  <a:pt x="4828979" y="2699708"/>
                </a:lnTo>
                <a:lnTo>
                  <a:pt x="4883711" y="2721766"/>
                </a:lnTo>
                <a:cubicBezTo>
                  <a:pt x="4905995" y="2739701"/>
                  <a:pt x="4929036" y="2756599"/>
                  <a:pt x="4952835" y="2772458"/>
                </a:cubicBezTo>
                <a:cubicBezTo>
                  <a:pt x="4976631" y="2788320"/>
                  <a:pt x="4999732" y="2803796"/>
                  <a:pt x="5022139" y="2818885"/>
                </a:cubicBezTo>
                <a:cubicBezTo>
                  <a:pt x="5035774" y="2822315"/>
                  <a:pt x="5053558" y="2828773"/>
                  <a:pt x="5075489" y="2838260"/>
                </a:cubicBezTo>
                <a:cubicBezTo>
                  <a:pt x="5097418" y="2847744"/>
                  <a:pt x="5109268" y="2859652"/>
                  <a:pt x="5111034" y="2873982"/>
                </a:cubicBezTo>
                <a:cubicBezTo>
                  <a:pt x="5115454" y="2873459"/>
                  <a:pt x="5123873" y="2870964"/>
                  <a:pt x="5136300" y="2866504"/>
                </a:cubicBezTo>
                <a:cubicBezTo>
                  <a:pt x="5148725" y="2862042"/>
                  <a:pt x="5155723" y="2859489"/>
                  <a:pt x="5157296" y="2858842"/>
                </a:cubicBezTo>
                <a:cubicBezTo>
                  <a:pt x="5156701" y="2856085"/>
                  <a:pt x="5153925" y="2854304"/>
                  <a:pt x="5148968" y="2853500"/>
                </a:cubicBezTo>
                <a:cubicBezTo>
                  <a:pt x="5144013" y="2852695"/>
                  <a:pt x="5141177" y="2852336"/>
                  <a:pt x="5140462" y="2852425"/>
                </a:cubicBezTo>
                <a:cubicBezTo>
                  <a:pt x="5107588" y="2834872"/>
                  <a:pt x="5075902" y="2814517"/>
                  <a:pt x="5045405" y="2791362"/>
                </a:cubicBezTo>
                <a:cubicBezTo>
                  <a:pt x="5014909" y="2768207"/>
                  <a:pt x="4981558" y="2753485"/>
                  <a:pt x="4945355" y="2747194"/>
                </a:cubicBezTo>
                <a:lnTo>
                  <a:pt x="4946563" y="2718734"/>
                </a:lnTo>
                <a:cubicBezTo>
                  <a:pt x="4946525" y="2705666"/>
                  <a:pt x="4948355" y="2690536"/>
                  <a:pt x="4952057" y="2673350"/>
                </a:cubicBezTo>
                <a:cubicBezTo>
                  <a:pt x="4955757" y="2656163"/>
                  <a:pt x="4964462" y="2647028"/>
                  <a:pt x="4978168" y="2645949"/>
                </a:cubicBezTo>
                <a:cubicBezTo>
                  <a:pt x="5003995" y="2647640"/>
                  <a:pt x="5028883" y="2654638"/>
                  <a:pt x="5052832" y="2666942"/>
                </a:cubicBezTo>
                <a:cubicBezTo>
                  <a:pt x="5076782" y="2679244"/>
                  <a:pt x="5098521" y="2693237"/>
                  <a:pt x="5118050" y="2708916"/>
                </a:cubicBezTo>
                <a:cubicBezTo>
                  <a:pt x="5131835" y="2708790"/>
                  <a:pt x="5144288" y="2706467"/>
                  <a:pt x="5155409" y="2701950"/>
                </a:cubicBezTo>
                <a:cubicBezTo>
                  <a:pt x="5166531" y="2697433"/>
                  <a:pt x="5178986" y="2695110"/>
                  <a:pt x="5192770" y="2694985"/>
                </a:cubicBezTo>
                <a:lnTo>
                  <a:pt x="5179694" y="2734345"/>
                </a:lnTo>
                <a:cubicBezTo>
                  <a:pt x="5197254" y="2734853"/>
                  <a:pt x="5216147" y="2737557"/>
                  <a:pt x="5236371" y="2742456"/>
                </a:cubicBezTo>
                <a:cubicBezTo>
                  <a:pt x="5256596" y="2747355"/>
                  <a:pt x="5275247" y="2755750"/>
                  <a:pt x="5292323" y="2767642"/>
                </a:cubicBezTo>
                <a:lnTo>
                  <a:pt x="5251270" y="2794409"/>
                </a:lnTo>
                <a:lnTo>
                  <a:pt x="5200768" y="2775155"/>
                </a:lnTo>
                <a:cubicBezTo>
                  <a:pt x="5197786" y="2778237"/>
                  <a:pt x="5194789" y="2781673"/>
                  <a:pt x="5191777" y="2785466"/>
                </a:cubicBezTo>
                <a:cubicBezTo>
                  <a:pt x="5188765" y="2789259"/>
                  <a:pt x="5185828" y="2791272"/>
                  <a:pt x="5182966" y="2791507"/>
                </a:cubicBezTo>
                <a:cubicBezTo>
                  <a:pt x="5177557" y="2790208"/>
                  <a:pt x="5174448" y="2785084"/>
                  <a:pt x="5173639" y="2776142"/>
                </a:cubicBezTo>
                <a:cubicBezTo>
                  <a:pt x="5172832" y="2767198"/>
                  <a:pt x="5172630" y="2760774"/>
                  <a:pt x="5173034" y="2756871"/>
                </a:cubicBezTo>
                <a:lnTo>
                  <a:pt x="5077721" y="2718606"/>
                </a:lnTo>
                <a:lnTo>
                  <a:pt x="5054711" y="2723331"/>
                </a:lnTo>
                <a:lnTo>
                  <a:pt x="5025286" y="2744890"/>
                </a:lnTo>
                <a:lnTo>
                  <a:pt x="5052534" y="2774559"/>
                </a:lnTo>
                <a:lnTo>
                  <a:pt x="5171340" y="2796715"/>
                </a:lnTo>
                <a:cubicBezTo>
                  <a:pt x="5186484" y="2814941"/>
                  <a:pt x="5208093" y="2832014"/>
                  <a:pt x="5236165" y="2847940"/>
                </a:cubicBezTo>
                <a:cubicBezTo>
                  <a:pt x="5264238" y="2863862"/>
                  <a:pt x="5288933" y="2875367"/>
                  <a:pt x="5310252" y="2882450"/>
                </a:cubicBezTo>
                <a:cubicBezTo>
                  <a:pt x="5329907" y="2883997"/>
                  <a:pt x="5348699" y="2889074"/>
                  <a:pt x="5366627" y="2897676"/>
                </a:cubicBezTo>
                <a:cubicBezTo>
                  <a:pt x="5384559" y="2906279"/>
                  <a:pt x="5403229" y="2914200"/>
                  <a:pt x="5422642" y="2921440"/>
                </a:cubicBezTo>
                <a:cubicBezTo>
                  <a:pt x="5445188" y="2949960"/>
                  <a:pt x="5470702" y="2975754"/>
                  <a:pt x="5499183" y="2998823"/>
                </a:cubicBezTo>
                <a:lnTo>
                  <a:pt x="5611330" y="3043505"/>
                </a:lnTo>
                <a:cubicBezTo>
                  <a:pt x="5610947" y="3046934"/>
                  <a:pt x="5611230" y="3051459"/>
                  <a:pt x="5612178" y="3057084"/>
                </a:cubicBezTo>
                <a:cubicBezTo>
                  <a:pt x="5613127" y="3062709"/>
                  <a:pt x="5616316" y="3065931"/>
                  <a:pt x="5621747" y="3066756"/>
                </a:cubicBezTo>
                <a:cubicBezTo>
                  <a:pt x="5624853" y="3066296"/>
                  <a:pt x="5628780" y="3063372"/>
                  <a:pt x="5633524" y="3057991"/>
                </a:cubicBezTo>
                <a:cubicBezTo>
                  <a:pt x="5638267" y="3052609"/>
                  <a:pt x="5642252" y="3048263"/>
                  <a:pt x="5645482" y="3044956"/>
                </a:cubicBezTo>
                <a:lnTo>
                  <a:pt x="5676974" y="3109019"/>
                </a:lnTo>
                <a:lnTo>
                  <a:pt x="5675280" y="3148861"/>
                </a:lnTo>
                <a:cubicBezTo>
                  <a:pt x="5654222" y="3146780"/>
                  <a:pt x="5633966" y="3142594"/>
                  <a:pt x="5614515" y="3136303"/>
                </a:cubicBezTo>
                <a:cubicBezTo>
                  <a:pt x="5595062" y="3130009"/>
                  <a:pt x="5566146" y="3128306"/>
                  <a:pt x="5527771" y="3131189"/>
                </a:cubicBezTo>
                <a:cubicBezTo>
                  <a:pt x="5543859" y="3143990"/>
                  <a:pt x="5559976" y="3156080"/>
                  <a:pt x="5576126" y="3167457"/>
                </a:cubicBezTo>
                <a:cubicBezTo>
                  <a:pt x="5592274" y="3178836"/>
                  <a:pt x="5611479" y="3185355"/>
                  <a:pt x="5633743" y="3187014"/>
                </a:cubicBezTo>
                <a:cubicBezTo>
                  <a:pt x="5654392" y="3215452"/>
                  <a:pt x="5678011" y="3241166"/>
                  <a:pt x="5704594" y="3264154"/>
                </a:cubicBezTo>
                <a:cubicBezTo>
                  <a:pt x="5706094" y="3295937"/>
                  <a:pt x="5716964" y="3308517"/>
                  <a:pt x="5737203" y="3301891"/>
                </a:cubicBezTo>
                <a:cubicBezTo>
                  <a:pt x="5757443" y="3295269"/>
                  <a:pt x="5768614" y="3300733"/>
                  <a:pt x="5770719" y="3318284"/>
                </a:cubicBezTo>
                <a:lnTo>
                  <a:pt x="5769751" y="3341053"/>
                </a:lnTo>
                <a:cubicBezTo>
                  <a:pt x="5785720" y="3342683"/>
                  <a:pt x="5797655" y="3346991"/>
                  <a:pt x="5805556" y="3353980"/>
                </a:cubicBezTo>
                <a:cubicBezTo>
                  <a:pt x="5813454" y="3360967"/>
                  <a:pt x="5823967" y="3365215"/>
                  <a:pt x="5837088" y="3366723"/>
                </a:cubicBezTo>
                <a:lnTo>
                  <a:pt x="5869548" y="3408020"/>
                </a:lnTo>
                <a:lnTo>
                  <a:pt x="5823042" y="3428853"/>
                </a:lnTo>
                <a:cubicBezTo>
                  <a:pt x="5822560" y="3440235"/>
                  <a:pt x="5816627" y="3445684"/>
                  <a:pt x="5805242" y="3445202"/>
                </a:cubicBezTo>
                <a:cubicBezTo>
                  <a:pt x="5782900" y="3442589"/>
                  <a:pt x="5761125" y="3435012"/>
                  <a:pt x="5739919" y="3422468"/>
                </a:cubicBezTo>
                <a:cubicBezTo>
                  <a:pt x="5718711" y="3409924"/>
                  <a:pt x="5695516" y="3402287"/>
                  <a:pt x="5670327" y="3399553"/>
                </a:cubicBezTo>
                <a:cubicBezTo>
                  <a:pt x="5669857" y="3399413"/>
                  <a:pt x="5667950" y="3399570"/>
                  <a:pt x="5664605" y="3400024"/>
                </a:cubicBezTo>
                <a:cubicBezTo>
                  <a:pt x="5661261" y="3400473"/>
                  <a:pt x="5659292" y="3402053"/>
                  <a:pt x="5658702" y="3404761"/>
                </a:cubicBezTo>
                <a:cubicBezTo>
                  <a:pt x="5659876" y="3407898"/>
                  <a:pt x="5665642" y="3411946"/>
                  <a:pt x="5676005" y="3416901"/>
                </a:cubicBezTo>
                <a:cubicBezTo>
                  <a:pt x="5686368" y="3421855"/>
                  <a:pt x="5693559" y="3425963"/>
                  <a:pt x="5697577" y="3429223"/>
                </a:cubicBezTo>
                <a:cubicBezTo>
                  <a:pt x="5702987" y="3436104"/>
                  <a:pt x="5708519" y="3440142"/>
                  <a:pt x="5714171" y="3441331"/>
                </a:cubicBezTo>
                <a:cubicBezTo>
                  <a:pt x="5723092" y="3440998"/>
                  <a:pt x="5730920" y="3441331"/>
                  <a:pt x="5737650" y="3442329"/>
                </a:cubicBezTo>
                <a:cubicBezTo>
                  <a:pt x="5744380" y="3443329"/>
                  <a:pt x="5747695" y="3449171"/>
                  <a:pt x="5747596" y="3459858"/>
                </a:cubicBezTo>
                <a:lnTo>
                  <a:pt x="5758013" y="3483112"/>
                </a:lnTo>
                <a:lnTo>
                  <a:pt x="5761285" y="3540272"/>
                </a:lnTo>
                <a:lnTo>
                  <a:pt x="5806095" y="3559283"/>
                </a:lnTo>
                <a:cubicBezTo>
                  <a:pt x="5808928" y="3568076"/>
                  <a:pt x="5813557" y="3576588"/>
                  <a:pt x="5819978" y="3584820"/>
                </a:cubicBezTo>
                <a:cubicBezTo>
                  <a:pt x="5826401" y="3593053"/>
                  <a:pt x="5832512" y="3600203"/>
                  <a:pt x="5838311" y="3606270"/>
                </a:cubicBezTo>
                <a:cubicBezTo>
                  <a:pt x="5837933" y="3612432"/>
                  <a:pt x="5839329" y="3618669"/>
                  <a:pt x="5842507" y="3624981"/>
                </a:cubicBezTo>
                <a:cubicBezTo>
                  <a:pt x="5845681" y="3631294"/>
                  <a:pt x="5851472" y="3634865"/>
                  <a:pt x="5859869" y="3635699"/>
                </a:cubicBezTo>
                <a:lnTo>
                  <a:pt x="5882880" y="3630974"/>
                </a:lnTo>
                <a:lnTo>
                  <a:pt x="5880703" y="3682202"/>
                </a:lnTo>
                <a:cubicBezTo>
                  <a:pt x="5869770" y="3679481"/>
                  <a:pt x="5853638" y="3673329"/>
                  <a:pt x="5832305" y="3663750"/>
                </a:cubicBezTo>
                <a:cubicBezTo>
                  <a:pt x="5810971" y="3654172"/>
                  <a:pt x="5798807" y="3655318"/>
                  <a:pt x="5795808" y="3667188"/>
                </a:cubicBezTo>
                <a:cubicBezTo>
                  <a:pt x="5795916" y="3673015"/>
                  <a:pt x="5797819" y="3678561"/>
                  <a:pt x="5801514" y="3683825"/>
                </a:cubicBezTo>
                <a:cubicBezTo>
                  <a:pt x="5805212" y="3689091"/>
                  <a:pt x="5808597" y="3693275"/>
                  <a:pt x="5811673" y="3696376"/>
                </a:cubicBezTo>
                <a:lnTo>
                  <a:pt x="5879493" y="3710662"/>
                </a:lnTo>
                <a:lnTo>
                  <a:pt x="5918127" y="3740815"/>
                </a:lnTo>
                <a:cubicBezTo>
                  <a:pt x="5934967" y="3741530"/>
                  <a:pt x="5949550" y="3745001"/>
                  <a:pt x="5961877" y="3751229"/>
                </a:cubicBezTo>
                <a:cubicBezTo>
                  <a:pt x="5974205" y="3757454"/>
                  <a:pt x="5985699" y="3766496"/>
                  <a:pt x="5996362" y="3778354"/>
                </a:cubicBezTo>
                <a:lnTo>
                  <a:pt x="6041899" y="3780289"/>
                </a:lnTo>
                <a:cubicBezTo>
                  <a:pt x="6059238" y="3797182"/>
                  <a:pt x="6079788" y="3805658"/>
                  <a:pt x="6103544" y="3805718"/>
                </a:cubicBezTo>
                <a:cubicBezTo>
                  <a:pt x="6100429" y="3814734"/>
                  <a:pt x="6101242" y="3823558"/>
                  <a:pt x="6105981" y="3832194"/>
                </a:cubicBezTo>
                <a:cubicBezTo>
                  <a:pt x="6110722" y="3840831"/>
                  <a:pt x="6118834" y="3845689"/>
                  <a:pt x="6130311" y="3846771"/>
                </a:cubicBezTo>
                <a:lnTo>
                  <a:pt x="6180085" y="3883100"/>
                </a:lnTo>
                <a:lnTo>
                  <a:pt x="6161075" y="3927910"/>
                </a:lnTo>
                <a:cubicBezTo>
                  <a:pt x="6142895" y="3919655"/>
                  <a:pt x="6121761" y="3913765"/>
                  <a:pt x="6097675" y="3910248"/>
                </a:cubicBezTo>
                <a:cubicBezTo>
                  <a:pt x="6073591" y="3906730"/>
                  <a:pt x="6055364" y="3899540"/>
                  <a:pt x="6042995" y="3888679"/>
                </a:cubicBezTo>
                <a:cubicBezTo>
                  <a:pt x="6024931" y="3888860"/>
                  <a:pt x="6015767" y="3880868"/>
                  <a:pt x="6015503" y="3864701"/>
                </a:cubicBezTo>
                <a:cubicBezTo>
                  <a:pt x="6016859" y="3852404"/>
                  <a:pt x="6017265" y="3837215"/>
                  <a:pt x="6016725" y="3819136"/>
                </a:cubicBezTo>
                <a:cubicBezTo>
                  <a:pt x="6016188" y="3801055"/>
                  <a:pt x="6008756" y="3802639"/>
                  <a:pt x="5994428" y="3823889"/>
                </a:cubicBezTo>
                <a:lnTo>
                  <a:pt x="5938476" y="3798703"/>
                </a:lnTo>
                <a:lnTo>
                  <a:pt x="5937508" y="3821470"/>
                </a:lnTo>
                <a:lnTo>
                  <a:pt x="5910016" y="3797493"/>
                </a:lnTo>
                <a:lnTo>
                  <a:pt x="5853096" y="3795074"/>
                </a:lnTo>
                <a:lnTo>
                  <a:pt x="5826329" y="3754020"/>
                </a:lnTo>
                <a:lnTo>
                  <a:pt x="5775102" y="3751843"/>
                </a:lnTo>
                <a:cubicBezTo>
                  <a:pt x="5757521" y="3740642"/>
                  <a:pt x="5742906" y="3726716"/>
                  <a:pt x="5731260" y="3710065"/>
                </a:cubicBezTo>
                <a:lnTo>
                  <a:pt x="5686450" y="3691053"/>
                </a:lnTo>
                <a:cubicBezTo>
                  <a:pt x="5681189" y="3708650"/>
                  <a:pt x="5661497" y="3713514"/>
                  <a:pt x="5627382" y="3705649"/>
                </a:cubicBezTo>
                <a:cubicBezTo>
                  <a:pt x="5593265" y="3697785"/>
                  <a:pt x="5571213" y="3691145"/>
                  <a:pt x="5561227" y="3685729"/>
                </a:cubicBezTo>
                <a:cubicBezTo>
                  <a:pt x="5559071" y="3674946"/>
                  <a:pt x="5547454" y="3668751"/>
                  <a:pt x="5526375" y="3667143"/>
                </a:cubicBezTo>
                <a:cubicBezTo>
                  <a:pt x="5505298" y="3665535"/>
                  <a:pt x="5490594" y="3664909"/>
                  <a:pt x="5482264" y="3665267"/>
                </a:cubicBezTo>
                <a:cubicBezTo>
                  <a:pt x="5479302" y="3656708"/>
                  <a:pt x="5473387" y="3650515"/>
                  <a:pt x="5464521" y="3646694"/>
                </a:cubicBezTo>
                <a:cubicBezTo>
                  <a:pt x="5455655" y="3642873"/>
                  <a:pt x="5446713" y="3640829"/>
                  <a:pt x="5437697" y="3640564"/>
                </a:cubicBezTo>
                <a:cubicBezTo>
                  <a:pt x="5426983" y="3641060"/>
                  <a:pt x="5418282" y="3644492"/>
                  <a:pt x="5411599" y="3650860"/>
                </a:cubicBezTo>
                <a:cubicBezTo>
                  <a:pt x="5404913" y="3657228"/>
                  <a:pt x="5396214" y="3660660"/>
                  <a:pt x="5385502" y="3661156"/>
                </a:cubicBezTo>
                <a:cubicBezTo>
                  <a:pt x="5388837" y="3683276"/>
                  <a:pt x="5405480" y="3694199"/>
                  <a:pt x="5435429" y="3693927"/>
                </a:cubicBezTo>
                <a:cubicBezTo>
                  <a:pt x="5465376" y="3693655"/>
                  <a:pt x="5482080" y="3703156"/>
                  <a:pt x="5485538" y="3722429"/>
                </a:cubicBezTo>
                <a:cubicBezTo>
                  <a:pt x="5502944" y="3723764"/>
                  <a:pt x="5519056" y="3730387"/>
                  <a:pt x="5533876" y="3742304"/>
                </a:cubicBezTo>
                <a:cubicBezTo>
                  <a:pt x="5548694" y="3754220"/>
                  <a:pt x="5560233" y="3767778"/>
                  <a:pt x="5568499" y="3782978"/>
                </a:cubicBezTo>
                <a:lnTo>
                  <a:pt x="5642493" y="3786123"/>
                </a:lnTo>
                <a:cubicBezTo>
                  <a:pt x="5664445" y="3837070"/>
                  <a:pt x="5690457" y="3867874"/>
                  <a:pt x="5720536" y="3878538"/>
                </a:cubicBezTo>
                <a:cubicBezTo>
                  <a:pt x="5750612" y="3889201"/>
                  <a:pt x="5792947" y="3905019"/>
                  <a:pt x="5847533" y="3925989"/>
                </a:cubicBezTo>
                <a:cubicBezTo>
                  <a:pt x="5848377" y="3945270"/>
                  <a:pt x="5854291" y="3962628"/>
                  <a:pt x="5865277" y="3978064"/>
                </a:cubicBezTo>
                <a:cubicBezTo>
                  <a:pt x="5876263" y="3993499"/>
                  <a:pt x="5882177" y="4010857"/>
                  <a:pt x="5883022" y="4030138"/>
                </a:cubicBezTo>
                <a:lnTo>
                  <a:pt x="5945633" y="4032799"/>
                </a:lnTo>
                <a:lnTo>
                  <a:pt x="5944907" y="4049874"/>
                </a:lnTo>
                <a:cubicBezTo>
                  <a:pt x="5944445" y="4060785"/>
                  <a:pt x="5941315" y="4067303"/>
                  <a:pt x="5935524" y="4069435"/>
                </a:cubicBezTo>
                <a:cubicBezTo>
                  <a:pt x="5929731" y="4071563"/>
                  <a:pt x="5921152" y="4072149"/>
                  <a:pt x="5909789" y="4071191"/>
                </a:cubicBezTo>
                <a:lnTo>
                  <a:pt x="5864977" y="4052181"/>
                </a:lnTo>
                <a:cubicBezTo>
                  <a:pt x="5860812" y="4052361"/>
                  <a:pt x="5853369" y="4054182"/>
                  <a:pt x="5842650" y="4057646"/>
                </a:cubicBezTo>
                <a:cubicBezTo>
                  <a:pt x="5831929" y="4061112"/>
                  <a:pt x="5825849" y="4064416"/>
                  <a:pt x="5824409" y="4067564"/>
                </a:cubicBezTo>
                <a:lnTo>
                  <a:pt x="5841484" y="4068289"/>
                </a:lnTo>
                <a:cubicBezTo>
                  <a:pt x="5850180" y="4081726"/>
                  <a:pt x="5862342" y="4097449"/>
                  <a:pt x="5877970" y="4115459"/>
                </a:cubicBezTo>
                <a:cubicBezTo>
                  <a:pt x="5893600" y="4133465"/>
                  <a:pt x="5908849" y="4143617"/>
                  <a:pt x="5923721" y="4145913"/>
                </a:cubicBezTo>
                <a:cubicBezTo>
                  <a:pt x="5929528" y="4154594"/>
                  <a:pt x="5938288" y="4160906"/>
                  <a:pt x="5950001" y="4164851"/>
                </a:cubicBezTo>
                <a:cubicBezTo>
                  <a:pt x="5961713" y="4168792"/>
                  <a:pt x="5973501" y="4170958"/>
                  <a:pt x="5985363" y="4171342"/>
                </a:cubicBezTo>
                <a:lnTo>
                  <a:pt x="6006437" y="4212153"/>
                </a:lnTo>
                <a:cubicBezTo>
                  <a:pt x="6015575" y="4212424"/>
                  <a:pt x="6025702" y="4214516"/>
                  <a:pt x="6036821" y="4218435"/>
                </a:cubicBezTo>
                <a:cubicBezTo>
                  <a:pt x="6047942" y="4222353"/>
                  <a:pt x="6056463" y="4228655"/>
                  <a:pt x="6062390" y="4237341"/>
                </a:cubicBezTo>
                <a:lnTo>
                  <a:pt x="6107925" y="4239277"/>
                </a:lnTo>
                <a:lnTo>
                  <a:pt x="6124034" y="4262769"/>
                </a:lnTo>
                <a:cubicBezTo>
                  <a:pt x="6141321" y="4264097"/>
                  <a:pt x="6157672" y="4270732"/>
                  <a:pt x="6173084" y="4282674"/>
                </a:cubicBezTo>
                <a:cubicBezTo>
                  <a:pt x="6188495" y="4294615"/>
                  <a:pt x="6201697" y="4308242"/>
                  <a:pt x="6212688" y="4323559"/>
                </a:cubicBezTo>
                <a:cubicBezTo>
                  <a:pt x="6230336" y="4335951"/>
                  <a:pt x="6250384" y="4350584"/>
                  <a:pt x="6272834" y="4367459"/>
                </a:cubicBezTo>
                <a:cubicBezTo>
                  <a:pt x="6295281" y="4384331"/>
                  <a:pt x="6313787" y="4401749"/>
                  <a:pt x="6328350" y="4419711"/>
                </a:cubicBezTo>
                <a:cubicBezTo>
                  <a:pt x="6337257" y="4419734"/>
                  <a:pt x="6346476" y="4420837"/>
                  <a:pt x="6356006" y="4423026"/>
                </a:cubicBezTo>
                <a:cubicBezTo>
                  <a:pt x="6365535" y="4425213"/>
                  <a:pt x="6373150" y="4430525"/>
                  <a:pt x="6378849" y="4438965"/>
                </a:cubicBezTo>
                <a:cubicBezTo>
                  <a:pt x="6396380" y="4440185"/>
                  <a:pt x="6413729" y="4445675"/>
                  <a:pt x="6430896" y="4455432"/>
                </a:cubicBezTo>
                <a:cubicBezTo>
                  <a:pt x="6448062" y="4465192"/>
                  <a:pt x="6462324" y="4476252"/>
                  <a:pt x="6473677" y="4488613"/>
                </a:cubicBezTo>
                <a:cubicBezTo>
                  <a:pt x="6479607" y="4488866"/>
                  <a:pt x="6484765" y="4490510"/>
                  <a:pt x="6489150" y="4493547"/>
                </a:cubicBezTo>
                <a:cubicBezTo>
                  <a:pt x="6493535" y="4496585"/>
                  <a:pt x="6495726" y="4500954"/>
                  <a:pt x="6495721" y="4506656"/>
                </a:cubicBezTo>
                <a:lnTo>
                  <a:pt x="6489303" y="4523491"/>
                </a:lnTo>
                <a:lnTo>
                  <a:pt x="6433109" y="4503996"/>
                </a:lnTo>
                <a:cubicBezTo>
                  <a:pt x="6427302" y="4498046"/>
                  <a:pt x="6419659" y="4493445"/>
                  <a:pt x="6410173" y="4490190"/>
                </a:cubicBezTo>
                <a:cubicBezTo>
                  <a:pt x="6400690" y="4486936"/>
                  <a:pt x="6391501" y="4485120"/>
                  <a:pt x="6382606" y="4484742"/>
                </a:cubicBezTo>
                <a:lnTo>
                  <a:pt x="6332347" y="4459798"/>
                </a:lnTo>
                <a:cubicBezTo>
                  <a:pt x="6319490" y="4460439"/>
                  <a:pt x="6305239" y="4460308"/>
                  <a:pt x="6289596" y="4459406"/>
                </a:cubicBezTo>
                <a:cubicBezTo>
                  <a:pt x="6273953" y="4458504"/>
                  <a:pt x="6265759" y="4450077"/>
                  <a:pt x="6265010" y="4434128"/>
                </a:cubicBezTo>
                <a:cubicBezTo>
                  <a:pt x="6237303" y="4431999"/>
                  <a:pt x="6207255" y="4426207"/>
                  <a:pt x="6174870" y="4416752"/>
                </a:cubicBezTo>
                <a:lnTo>
                  <a:pt x="6073640" y="4378512"/>
                </a:lnTo>
                <a:lnTo>
                  <a:pt x="6093986" y="4395243"/>
                </a:lnTo>
                <a:cubicBezTo>
                  <a:pt x="6102890" y="4395471"/>
                  <a:pt x="6112149" y="4397833"/>
                  <a:pt x="6121769" y="4402331"/>
                </a:cubicBezTo>
                <a:cubicBezTo>
                  <a:pt x="6131389" y="4406829"/>
                  <a:pt x="6139228" y="4412041"/>
                  <a:pt x="6145290" y="4417966"/>
                </a:cubicBezTo>
                <a:lnTo>
                  <a:pt x="6185200" y="4440704"/>
                </a:lnTo>
                <a:cubicBezTo>
                  <a:pt x="6191024" y="4446869"/>
                  <a:pt x="6195069" y="4454458"/>
                  <a:pt x="6197335" y="4463477"/>
                </a:cubicBezTo>
                <a:cubicBezTo>
                  <a:pt x="6199601" y="4472494"/>
                  <a:pt x="6199373" y="4480090"/>
                  <a:pt x="6196653" y="4486267"/>
                </a:cubicBezTo>
                <a:cubicBezTo>
                  <a:pt x="6182768" y="4489132"/>
                  <a:pt x="6152133" y="4479203"/>
                  <a:pt x="6104748" y="4456475"/>
                </a:cubicBezTo>
                <a:cubicBezTo>
                  <a:pt x="6057362" y="4433747"/>
                  <a:pt x="6025291" y="4415273"/>
                  <a:pt x="6008537" y="4401053"/>
                </a:cubicBezTo>
                <a:lnTo>
                  <a:pt x="6008545" y="4406747"/>
                </a:lnTo>
                <a:cubicBezTo>
                  <a:pt x="6000247" y="4415185"/>
                  <a:pt x="5992655" y="4419706"/>
                  <a:pt x="5985773" y="4420309"/>
                </a:cubicBezTo>
                <a:cubicBezTo>
                  <a:pt x="5978890" y="4420910"/>
                  <a:pt x="5971292" y="4418310"/>
                  <a:pt x="5962975" y="4412504"/>
                </a:cubicBezTo>
                <a:cubicBezTo>
                  <a:pt x="5919763" y="4405439"/>
                  <a:pt x="5875120" y="4392676"/>
                  <a:pt x="5829043" y="4374221"/>
                </a:cubicBezTo>
                <a:cubicBezTo>
                  <a:pt x="5782969" y="4355764"/>
                  <a:pt x="5738320" y="4340156"/>
                  <a:pt x="5695100" y="4327393"/>
                </a:cubicBezTo>
                <a:cubicBezTo>
                  <a:pt x="5687156" y="4332743"/>
                  <a:pt x="5681696" y="4333463"/>
                  <a:pt x="5678724" y="4329551"/>
                </a:cubicBezTo>
                <a:cubicBezTo>
                  <a:pt x="5675751" y="4325638"/>
                  <a:pt x="5671707" y="4319235"/>
                  <a:pt x="5666593" y="4310338"/>
                </a:cubicBezTo>
                <a:cubicBezTo>
                  <a:pt x="5660657" y="4309871"/>
                  <a:pt x="5655435" y="4309403"/>
                  <a:pt x="5650925" y="4308933"/>
                </a:cubicBezTo>
                <a:cubicBezTo>
                  <a:pt x="5646412" y="4308465"/>
                  <a:pt x="5644043" y="4310843"/>
                  <a:pt x="5643812" y="4316063"/>
                </a:cubicBezTo>
                <a:cubicBezTo>
                  <a:pt x="5634431" y="4311922"/>
                  <a:pt x="5623265" y="4306001"/>
                  <a:pt x="5610318" y="4298304"/>
                </a:cubicBezTo>
                <a:cubicBezTo>
                  <a:pt x="5597371" y="4290607"/>
                  <a:pt x="5587636" y="4288958"/>
                  <a:pt x="5581114" y="4293358"/>
                </a:cubicBezTo>
                <a:lnTo>
                  <a:pt x="5615341" y="4327495"/>
                </a:lnTo>
                <a:cubicBezTo>
                  <a:pt x="5621045" y="4333422"/>
                  <a:pt x="5626748" y="4337213"/>
                  <a:pt x="5632447" y="4338868"/>
                </a:cubicBezTo>
                <a:cubicBezTo>
                  <a:pt x="5638146" y="4340522"/>
                  <a:pt x="5643840" y="4338615"/>
                  <a:pt x="5649530" y="4333150"/>
                </a:cubicBezTo>
                <a:cubicBezTo>
                  <a:pt x="5655591" y="4339194"/>
                  <a:pt x="5663435" y="4345593"/>
                  <a:pt x="5673057" y="4352347"/>
                </a:cubicBezTo>
                <a:cubicBezTo>
                  <a:pt x="5682679" y="4359100"/>
                  <a:pt x="5691943" y="4364071"/>
                  <a:pt x="5700848" y="4367266"/>
                </a:cubicBezTo>
                <a:lnTo>
                  <a:pt x="5803456" y="4412711"/>
                </a:lnTo>
                <a:lnTo>
                  <a:pt x="5831986" y="4446855"/>
                </a:lnTo>
                <a:cubicBezTo>
                  <a:pt x="5837927" y="4453020"/>
                  <a:pt x="5844580" y="4457759"/>
                  <a:pt x="5851944" y="4461075"/>
                </a:cubicBezTo>
                <a:cubicBezTo>
                  <a:pt x="5859307" y="4464386"/>
                  <a:pt x="5865952" y="4463428"/>
                  <a:pt x="5871881" y="4458199"/>
                </a:cubicBezTo>
                <a:lnTo>
                  <a:pt x="5917486" y="4480928"/>
                </a:lnTo>
                <a:cubicBezTo>
                  <a:pt x="5936472" y="4478056"/>
                  <a:pt x="5952621" y="4483731"/>
                  <a:pt x="5965935" y="4497958"/>
                </a:cubicBezTo>
                <a:cubicBezTo>
                  <a:pt x="5979244" y="4512183"/>
                  <a:pt x="5995395" y="4517860"/>
                  <a:pt x="6014382" y="4514986"/>
                </a:cubicBezTo>
                <a:lnTo>
                  <a:pt x="6077144" y="4588969"/>
                </a:lnTo>
                <a:cubicBezTo>
                  <a:pt x="6061258" y="4603231"/>
                  <a:pt x="6050347" y="4610367"/>
                  <a:pt x="6044413" y="4610375"/>
                </a:cubicBezTo>
                <a:cubicBezTo>
                  <a:pt x="6038480" y="4610381"/>
                  <a:pt x="6030399" y="4603271"/>
                  <a:pt x="6020173" y="4589042"/>
                </a:cubicBezTo>
                <a:cubicBezTo>
                  <a:pt x="6004164" y="4599862"/>
                  <a:pt x="5992058" y="4599641"/>
                  <a:pt x="5983855" y="4588376"/>
                </a:cubicBezTo>
                <a:cubicBezTo>
                  <a:pt x="5975650" y="4577111"/>
                  <a:pt x="5964965" y="4575464"/>
                  <a:pt x="5951800" y="4583433"/>
                </a:cubicBezTo>
                <a:cubicBezTo>
                  <a:pt x="5936952" y="4573363"/>
                  <a:pt x="5912487" y="4562238"/>
                  <a:pt x="5878407" y="4550058"/>
                </a:cubicBezTo>
                <a:cubicBezTo>
                  <a:pt x="5844329" y="4537874"/>
                  <a:pt x="5821297" y="4533870"/>
                  <a:pt x="5809314" y="4538040"/>
                </a:cubicBezTo>
                <a:lnTo>
                  <a:pt x="5701011" y="4492602"/>
                </a:lnTo>
                <a:cubicBezTo>
                  <a:pt x="5686545" y="4504489"/>
                  <a:pt x="5671362" y="4510681"/>
                  <a:pt x="5655457" y="4511176"/>
                </a:cubicBezTo>
                <a:cubicBezTo>
                  <a:pt x="5639554" y="4511670"/>
                  <a:pt x="5624351" y="4503620"/>
                  <a:pt x="5609850" y="4487022"/>
                </a:cubicBezTo>
                <a:cubicBezTo>
                  <a:pt x="5586342" y="4481355"/>
                  <a:pt x="5562118" y="4472841"/>
                  <a:pt x="5537178" y="4461477"/>
                </a:cubicBezTo>
                <a:cubicBezTo>
                  <a:pt x="5512239" y="4450117"/>
                  <a:pt x="5490857" y="4435901"/>
                  <a:pt x="5473030" y="4418834"/>
                </a:cubicBezTo>
                <a:lnTo>
                  <a:pt x="5427475" y="4435983"/>
                </a:lnTo>
                <a:lnTo>
                  <a:pt x="5398939" y="4396141"/>
                </a:lnTo>
                <a:lnTo>
                  <a:pt x="5336270" y="4396220"/>
                </a:lnTo>
                <a:cubicBezTo>
                  <a:pt x="5324630" y="4388758"/>
                  <a:pt x="5313703" y="4383787"/>
                  <a:pt x="5303494" y="4381308"/>
                </a:cubicBezTo>
                <a:cubicBezTo>
                  <a:pt x="5293283" y="4378829"/>
                  <a:pt x="5285204" y="4372430"/>
                  <a:pt x="5279257" y="4362111"/>
                </a:cubicBezTo>
                <a:cubicBezTo>
                  <a:pt x="5272724" y="4359507"/>
                  <a:pt x="5264414" y="4359045"/>
                  <a:pt x="5254329" y="4360719"/>
                </a:cubicBezTo>
                <a:cubicBezTo>
                  <a:pt x="5244242" y="4362394"/>
                  <a:pt x="5237362" y="4364776"/>
                  <a:pt x="5233685" y="4367867"/>
                </a:cubicBezTo>
                <a:cubicBezTo>
                  <a:pt x="5228348" y="4371079"/>
                  <a:pt x="5226218" y="4374643"/>
                  <a:pt x="5227290" y="4378558"/>
                </a:cubicBezTo>
                <a:cubicBezTo>
                  <a:pt x="5228363" y="4382472"/>
                  <a:pt x="5230502" y="4384606"/>
                  <a:pt x="5233707" y="4384958"/>
                </a:cubicBezTo>
                <a:cubicBezTo>
                  <a:pt x="5250786" y="4373305"/>
                  <a:pt x="5265029" y="4375185"/>
                  <a:pt x="5276443" y="4390603"/>
                </a:cubicBezTo>
                <a:cubicBezTo>
                  <a:pt x="5287858" y="4406017"/>
                  <a:pt x="5296421" y="4419299"/>
                  <a:pt x="5302132" y="4430447"/>
                </a:cubicBezTo>
                <a:lnTo>
                  <a:pt x="5387588" y="4430338"/>
                </a:lnTo>
                <a:lnTo>
                  <a:pt x="5387596" y="4436033"/>
                </a:lnTo>
                <a:cubicBezTo>
                  <a:pt x="5393535" y="4439232"/>
                  <a:pt x="5400184" y="4441360"/>
                  <a:pt x="5407544" y="4442419"/>
                </a:cubicBezTo>
                <a:cubicBezTo>
                  <a:pt x="5414903" y="4443476"/>
                  <a:pt x="5421549" y="4441331"/>
                  <a:pt x="5427475" y="4435983"/>
                </a:cubicBezTo>
                <a:cubicBezTo>
                  <a:pt x="5442332" y="4451868"/>
                  <a:pt x="5458253" y="4464193"/>
                  <a:pt x="5475237" y="4472954"/>
                </a:cubicBezTo>
                <a:cubicBezTo>
                  <a:pt x="5492221" y="4481714"/>
                  <a:pt x="5506716" y="4494038"/>
                  <a:pt x="5518725" y="4509928"/>
                </a:cubicBezTo>
                <a:cubicBezTo>
                  <a:pt x="5537098" y="4491151"/>
                  <a:pt x="5550147" y="4485912"/>
                  <a:pt x="5557873" y="4494210"/>
                </a:cubicBezTo>
                <a:cubicBezTo>
                  <a:pt x="5565597" y="4502509"/>
                  <a:pt x="5577249" y="4517212"/>
                  <a:pt x="5592823" y="4538319"/>
                </a:cubicBezTo>
                <a:cubicBezTo>
                  <a:pt x="5608151" y="4551236"/>
                  <a:pt x="5635939" y="4560932"/>
                  <a:pt x="5676182" y="4567409"/>
                </a:cubicBezTo>
                <a:cubicBezTo>
                  <a:pt x="5716427" y="4573885"/>
                  <a:pt x="5745637" y="4585003"/>
                  <a:pt x="5763818" y="4600767"/>
                </a:cubicBezTo>
                <a:cubicBezTo>
                  <a:pt x="5766437" y="4606579"/>
                  <a:pt x="5766919" y="4612038"/>
                  <a:pt x="5765264" y="4617145"/>
                </a:cubicBezTo>
                <a:cubicBezTo>
                  <a:pt x="5763609" y="4622249"/>
                  <a:pt x="5761239" y="4626288"/>
                  <a:pt x="5758158" y="4629259"/>
                </a:cubicBezTo>
                <a:cubicBezTo>
                  <a:pt x="5742507" y="4642217"/>
                  <a:pt x="5723995" y="4644851"/>
                  <a:pt x="5702621" y="4637164"/>
                </a:cubicBezTo>
                <a:cubicBezTo>
                  <a:pt x="5681247" y="4629476"/>
                  <a:pt x="5665568" y="4619290"/>
                  <a:pt x="5655580" y="4606604"/>
                </a:cubicBezTo>
                <a:cubicBezTo>
                  <a:pt x="5618889" y="4593119"/>
                  <a:pt x="5583978" y="4581769"/>
                  <a:pt x="5550851" y="4572555"/>
                </a:cubicBezTo>
                <a:cubicBezTo>
                  <a:pt x="5517726" y="4563341"/>
                  <a:pt x="5484241" y="4551990"/>
                  <a:pt x="5450395" y="4538500"/>
                </a:cubicBezTo>
                <a:cubicBezTo>
                  <a:pt x="5444943" y="4543730"/>
                  <a:pt x="5440196" y="4544687"/>
                  <a:pt x="5436157" y="4541369"/>
                </a:cubicBezTo>
                <a:cubicBezTo>
                  <a:pt x="5432116" y="4538051"/>
                  <a:pt x="5427364" y="4533309"/>
                  <a:pt x="5421897" y="4527145"/>
                </a:cubicBezTo>
                <a:cubicBezTo>
                  <a:pt x="5416073" y="4521691"/>
                  <a:pt x="5410612" y="4519799"/>
                  <a:pt x="5405508" y="4521469"/>
                </a:cubicBezTo>
                <a:cubicBezTo>
                  <a:pt x="5400407" y="4523136"/>
                  <a:pt x="5396377" y="4526939"/>
                  <a:pt x="5393417" y="4532879"/>
                </a:cubicBezTo>
                <a:cubicBezTo>
                  <a:pt x="5384623" y="4523988"/>
                  <a:pt x="5375118" y="4516166"/>
                  <a:pt x="5364903" y="4509414"/>
                </a:cubicBezTo>
                <a:cubicBezTo>
                  <a:pt x="5354685" y="4502662"/>
                  <a:pt x="5345187" y="4499115"/>
                  <a:pt x="5336402" y="4498768"/>
                </a:cubicBezTo>
                <a:lnTo>
                  <a:pt x="5296494" y="4476031"/>
                </a:lnTo>
                <a:cubicBezTo>
                  <a:pt x="5284872" y="4484354"/>
                  <a:pt x="5273957" y="4487693"/>
                  <a:pt x="5263748" y="4486043"/>
                </a:cubicBezTo>
                <a:cubicBezTo>
                  <a:pt x="5253539" y="4484394"/>
                  <a:pt x="5245460" y="4479184"/>
                  <a:pt x="5239516" y="4470408"/>
                </a:cubicBezTo>
                <a:cubicBezTo>
                  <a:pt x="5240962" y="4489753"/>
                  <a:pt x="5242420" y="4515151"/>
                  <a:pt x="5243885" y="4546603"/>
                </a:cubicBezTo>
                <a:cubicBezTo>
                  <a:pt x="5245351" y="4578051"/>
                  <a:pt x="5238262" y="4602037"/>
                  <a:pt x="5222615" y="4618555"/>
                </a:cubicBezTo>
                <a:cubicBezTo>
                  <a:pt x="5210638" y="4627115"/>
                  <a:pt x="5199012" y="4631403"/>
                  <a:pt x="5187736" y="4631419"/>
                </a:cubicBezTo>
                <a:cubicBezTo>
                  <a:pt x="5176460" y="4631433"/>
                  <a:pt x="5169097" y="4627170"/>
                  <a:pt x="5165644" y="4618628"/>
                </a:cubicBezTo>
                <a:cubicBezTo>
                  <a:pt x="5162319" y="4618038"/>
                  <a:pt x="5157570" y="4616383"/>
                  <a:pt x="5151395" y="4613662"/>
                </a:cubicBezTo>
                <a:cubicBezTo>
                  <a:pt x="5145219" y="4610940"/>
                  <a:pt x="5140469" y="4610708"/>
                  <a:pt x="5137151" y="4612969"/>
                </a:cubicBezTo>
                <a:lnTo>
                  <a:pt x="5148566" y="4630044"/>
                </a:lnTo>
                <a:lnTo>
                  <a:pt x="5205633" y="4704035"/>
                </a:lnTo>
                <a:lnTo>
                  <a:pt x="5245528" y="4715378"/>
                </a:lnTo>
                <a:cubicBezTo>
                  <a:pt x="5253474" y="4710144"/>
                  <a:pt x="5258932" y="4709188"/>
                  <a:pt x="5261903" y="4712506"/>
                </a:cubicBezTo>
                <a:cubicBezTo>
                  <a:pt x="5264875" y="4715827"/>
                  <a:pt x="5268916" y="4720568"/>
                  <a:pt x="5274029" y="4726735"/>
                </a:cubicBezTo>
                <a:cubicBezTo>
                  <a:pt x="5279611" y="4729339"/>
                  <a:pt x="5284120" y="4729807"/>
                  <a:pt x="5287561" y="4728140"/>
                </a:cubicBezTo>
                <a:cubicBezTo>
                  <a:pt x="5291001" y="4726475"/>
                  <a:pt x="5294083" y="4724096"/>
                  <a:pt x="5296810" y="4721007"/>
                </a:cubicBezTo>
                <a:cubicBezTo>
                  <a:pt x="5314396" y="4737602"/>
                  <a:pt x="5333406" y="4752770"/>
                  <a:pt x="5353839" y="4766511"/>
                </a:cubicBezTo>
                <a:cubicBezTo>
                  <a:pt x="5374271" y="4780253"/>
                  <a:pt x="5393281" y="4795421"/>
                  <a:pt x="5410870" y="4812015"/>
                </a:cubicBezTo>
                <a:cubicBezTo>
                  <a:pt x="5437108" y="4817915"/>
                  <a:pt x="5461571" y="4828804"/>
                  <a:pt x="5484262" y="4844679"/>
                </a:cubicBezTo>
                <a:cubicBezTo>
                  <a:pt x="5506952" y="4860554"/>
                  <a:pt x="5524306" y="4879996"/>
                  <a:pt x="5536323" y="4903008"/>
                </a:cubicBezTo>
                <a:lnTo>
                  <a:pt x="5564801" y="4897273"/>
                </a:lnTo>
                <a:cubicBezTo>
                  <a:pt x="5573462" y="4894651"/>
                  <a:pt x="5581772" y="4895590"/>
                  <a:pt x="5589730" y="4900089"/>
                </a:cubicBezTo>
                <a:cubicBezTo>
                  <a:pt x="5597687" y="4904590"/>
                  <a:pt x="5604580" y="4911227"/>
                  <a:pt x="5610407" y="4920003"/>
                </a:cubicBezTo>
                <a:cubicBezTo>
                  <a:pt x="5634160" y="4931365"/>
                  <a:pt x="5637973" y="4942756"/>
                  <a:pt x="5621845" y="4954171"/>
                </a:cubicBezTo>
                <a:cubicBezTo>
                  <a:pt x="5610822" y="4966173"/>
                  <a:pt x="5600150" y="4973546"/>
                  <a:pt x="5589828" y="4976288"/>
                </a:cubicBezTo>
                <a:cubicBezTo>
                  <a:pt x="5579506" y="4979031"/>
                  <a:pt x="5567392" y="4973588"/>
                  <a:pt x="5553487" y="4959955"/>
                </a:cubicBezTo>
                <a:cubicBezTo>
                  <a:pt x="5543148" y="4948932"/>
                  <a:pt x="5525327" y="4935425"/>
                  <a:pt x="5500024" y="4919432"/>
                </a:cubicBezTo>
                <a:cubicBezTo>
                  <a:pt x="5474724" y="4903443"/>
                  <a:pt x="5452643" y="4899910"/>
                  <a:pt x="5433782" y="4908837"/>
                </a:cubicBezTo>
                <a:cubicBezTo>
                  <a:pt x="5416568" y="4905654"/>
                  <a:pt x="5389733" y="4897855"/>
                  <a:pt x="5353279" y="4885440"/>
                </a:cubicBezTo>
                <a:cubicBezTo>
                  <a:pt x="5316827" y="4873023"/>
                  <a:pt x="5288560" y="4858106"/>
                  <a:pt x="5268478" y="4840684"/>
                </a:cubicBezTo>
                <a:cubicBezTo>
                  <a:pt x="5259943" y="4848646"/>
                  <a:pt x="5252824" y="4851268"/>
                  <a:pt x="5247123" y="4848544"/>
                </a:cubicBezTo>
                <a:cubicBezTo>
                  <a:pt x="5241422" y="4845822"/>
                  <a:pt x="5237144" y="4841318"/>
                  <a:pt x="5234288" y="4835031"/>
                </a:cubicBezTo>
                <a:cubicBezTo>
                  <a:pt x="5223949" y="4825904"/>
                  <a:pt x="5208997" y="4827112"/>
                  <a:pt x="5189428" y="4838649"/>
                </a:cubicBezTo>
                <a:cubicBezTo>
                  <a:pt x="5169860" y="4850187"/>
                  <a:pt x="5156339" y="4858511"/>
                  <a:pt x="5148867" y="4863627"/>
                </a:cubicBezTo>
                <a:cubicBezTo>
                  <a:pt x="5130574" y="4850950"/>
                  <a:pt x="5091617" y="4830822"/>
                  <a:pt x="5031999" y="4803246"/>
                </a:cubicBezTo>
                <a:cubicBezTo>
                  <a:pt x="5017094" y="4796351"/>
                  <a:pt x="5003482" y="4790544"/>
                  <a:pt x="4991161" y="4785827"/>
                </a:cubicBezTo>
                <a:lnTo>
                  <a:pt x="4979698" y="4782056"/>
                </a:lnTo>
                <a:lnTo>
                  <a:pt x="4978201" y="4791969"/>
                </a:lnTo>
                <a:cubicBezTo>
                  <a:pt x="4982573" y="4799727"/>
                  <a:pt x="4985293" y="4808888"/>
                  <a:pt x="4986364" y="4819454"/>
                </a:cubicBezTo>
                <a:cubicBezTo>
                  <a:pt x="4987438" y="4830017"/>
                  <a:pt x="4986982" y="4839422"/>
                  <a:pt x="4985002" y="4847664"/>
                </a:cubicBezTo>
                <a:lnTo>
                  <a:pt x="4985416" y="4867800"/>
                </a:lnTo>
                <a:lnTo>
                  <a:pt x="4995052" y="4869522"/>
                </a:lnTo>
                <a:cubicBezTo>
                  <a:pt x="4995979" y="4851480"/>
                  <a:pt x="5005454" y="4836275"/>
                  <a:pt x="5023480" y="4823908"/>
                </a:cubicBezTo>
                <a:cubicBezTo>
                  <a:pt x="5034898" y="4841933"/>
                  <a:pt x="5051999" y="4851408"/>
                  <a:pt x="5074791" y="4852327"/>
                </a:cubicBezTo>
                <a:lnTo>
                  <a:pt x="5063469" y="4909312"/>
                </a:lnTo>
                <a:cubicBezTo>
                  <a:pt x="5054915" y="4901371"/>
                  <a:pt x="5046361" y="4895924"/>
                  <a:pt x="5037811" y="4892968"/>
                </a:cubicBezTo>
                <a:cubicBezTo>
                  <a:pt x="5029262" y="4890012"/>
                  <a:pt x="5020711" y="4885986"/>
                  <a:pt x="5012160" y="4880893"/>
                </a:cubicBezTo>
                <a:lnTo>
                  <a:pt x="4995096" y="4903704"/>
                </a:lnTo>
                <a:cubicBezTo>
                  <a:pt x="4995113" y="4915098"/>
                  <a:pt x="4989423" y="4920804"/>
                  <a:pt x="4978027" y="4920818"/>
                </a:cubicBezTo>
                <a:lnTo>
                  <a:pt x="4968484" y="4917989"/>
                </a:lnTo>
                <a:lnTo>
                  <a:pt x="4952703" y="4926783"/>
                </a:lnTo>
                <a:lnTo>
                  <a:pt x="4946578" y="4911494"/>
                </a:lnTo>
                <a:lnTo>
                  <a:pt x="4944544" y="4910891"/>
                </a:lnTo>
                <a:cubicBezTo>
                  <a:pt x="4933736" y="4904733"/>
                  <a:pt x="4923995" y="4898573"/>
                  <a:pt x="4915323" y="4892414"/>
                </a:cubicBezTo>
                <a:cubicBezTo>
                  <a:pt x="4912962" y="4901318"/>
                  <a:pt x="4912022" y="4910576"/>
                  <a:pt x="4912508" y="4920190"/>
                </a:cubicBezTo>
                <a:cubicBezTo>
                  <a:pt x="4912998" y="4929803"/>
                  <a:pt x="4912057" y="4937638"/>
                  <a:pt x="4909691" y="4943694"/>
                </a:cubicBezTo>
                <a:cubicBezTo>
                  <a:pt x="4900202" y="4947860"/>
                  <a:pt x="4887852" y="4943842"/>
                  <a:pt x="4872644" y="4931636"/>
                </a:cubicBezTo>
                <a:cubicBezTo>
                  <a:pt x="4857436" y="4919430"/>
                  <a:pt x="4845078" y="4908289"/>
                  <a:pt x="4835572" y="4898213"/>
                </a:cubicBezTo>
                <a:cubicBezTo>
                  <a:pt x="4823701" y="4897990"/>
                  <a:pt x="4813253" y="4895630"/>
                  <a:pt x="4804227" y="4891131"/>
                </a:cubicBezTo>
                <a:cubicBezTo>
                  <a:pt x="4795200" y="4886633"/>
                  <a:pt x="4790447" y="4881416"/>
                  <a:pt x="4789965" y="4875482"/>
                </a:cubicBezTo>
                <a:lnTo>
                  <a:pt x="4779264" y="4867859"/>
                </a:lnTo>
                <a:lnTo>
                  <a:pt x="4779165" y="4867823"/>
                </a:lnTo>
                <a:lnTo>
                  <a:pt x="4777418" y="4866545"/>
                </a:lnTo>
                <a:lnTo>
                  <a:pt x="4750049" y="4847049"/>
                </a:lnTo>
                <a:lnTo>
                  <a:pt x="4698774" y="4847115"/>
                </a:lnTo>
                <a:lnTo>
                  <a:pt x="4715887" y="4864184"/>
                </a:lnTo>
                <a:lnTo>
                  <a:pt x="4761492" y="4886914"/>
                </a:lnTo>
                <a:cubicBezTo>
                  <a:pt x="4767194" y="4889992"/>
                  <a:pt x="4771473" y="4893785"/>
                  <a:pt x="4774327" y="4898291"/>
                </a:cubicBezTo>
                <a:cubicBezTo>
                  <a:pt x="4777179" y="4902798"/>
                  <a:pt x="4778609" y="4906594"/>
                  <a:pt x="4778613" y="4909680"/>
                </a:cubicBezTo>
                <a:cubicBezTo>
                  <a:pt x="4775409" y="4909209"/>
                  <a:pt x="4770423" y="4907318"/>
                  <a:pt x="4763652" y="4904003"/>
                </a:cubicBezTo>
                <a:cubicBezTo>
                  <a:pt x="4756881" y="4900687"/>
                  <a:pt x="4750470" y="4898797"/>
                  <a:pt x="4744417" y="4898329"/>
                </a:cubicBezTo>
                <a:cubicBezTo>
                  <a:pt x="4728995" y="4904997"/>
                  <a:pt x="4709996" y="4897424"/>
                  <a:pt x="4687416" y="4875615"/>
                </a:cubicBezTo>
                <a:cubicBezTo>
                  <a:pt x="4664837" y="4853805"/>
                  <a:pt x="4645837" y="4846233"/>
                  <a:pt x="4630415" y="4852899"/>
                </a:cubicBezTo>
                <a:lnTo>
                  <a:pt x="4590506" y="4830164"/>
                </a:lnTo>
                <a:cubicBezTo>
                  <a:pt x="4578162" y="4829230"/>
                  <a:pt x="4562964" y="4825451"/>
                  <a:pt x="4544915" y="4818828"/>
                </a:cubicBezTo>
                <a:cubicBezTo>
                  <a:pt x="4559175" y="4830916"/>
                  <a:pt x="4574854" y="4842289"/>
                  <a:pt x="4591960" y="4852951"/>
                </a:cubicBezTo>
                <a:cubicBezTo>
                  <a:pt x="4609065" y="4863610"/>
                  <a:pt x="4627588" y="4869283"/>
                  <a:pt x="4647529" y="4869969"/>
                </a:cubicBezTo>
                <a:lnTo>
                  <a:pt x="4630496" y="4915569"/>
                </a:lnTo>
                <a:lnTo>
                  <a:pt x="4567813" y="4904255"/>
                </a:lnTo>
                <a:lnTo>
                  <a:pt x="4573548" y="4932734"/>
                </a:lnTo>
                <a:lnTo>
                  <a:pt x="4539402" y="4961263"/>
                </a:lnTo>
                <a:lnTo>
                  <a:pt x="4453908" y="4932888"/>
                </a:lnTo>
                <a:cubicBezTo>
                  <a:pt x="4432633" y="4910838"/>
                  <a:pt x="4408161" y="4892355"/>
                  <a:pt x="4380485" y="4877435"/>
                </a:cubicBezTo>
                <a:cubicBezTo>
                  <a:pt x="4352812" y="4862514"/>
                  <a:pt x="4329766" y="4846878"/>
                  <a:pt x="4311349" y="4830523"/>
                </a:cubicBezTo>
                <a:lnTo>
                  <a:pt x="4311334" y="4819129"/>
                </a:lnTo>
                <a:lnTo>
                  <a:pt x="4294243" y="4819151"/>
                </a:lnTo>
                <a:lnTo>
                  <a:pt x="4237228" y="4785040"/>
                </a:lnTo>
                <a:cubicBezTo>
                  <a:pt x="4213012" y="4782699"/>
                  <a:pt x="4191635" y="4773232"/>
                  <a:pt x="4173098" y="4756639"/>
                </a:cubicBezTo>
                <a:cubicBezTo>
                  <a:pt x="4154561" y="4740046"/>
                  <a:pt x="4130336" y="4730581"/>
                  <a:pt x="4100423" y="4728247"/>
                </a:cubicBezTo>
                <a:cubicBezTo>
                  <a:pt x="4094425" y="4724812"/>
                  <a:pt x="4086378" y="4720490"/>
                  <a:pt x="4076283" y="4715281"/>
                </a:cubicBezTo>
                <a:lnTo>
                  <a:pt x="4055406" y="4704800"/>
                </a:lnTo>
                <a:lnTo>
                  <a:pt x="4055217" y="4722063"/>
                </a:lnTo>
                <a:lnTo>
                  <a:pt x="4078641" y="4747603"/>
                </a:lnTo>
                <a:lnTo>
                  <a:pt x="4027788" y="4773909"/>
                </a:lnTo>
                <a:cubicBezTo>
                  <a:pt x="4023526" y="4763229"/>
                  <a:pt x="4018648" y="4745730"/>
                  <a:pt x="4013153" y="4721406"/>
                </a:cubicBezTo>
                <a:cubicBezTo>
                  <a:pt x="4007656" y="4697084"/>
                  <a:pt x="3999143" y="4687049"/>
                  <a:pt x="3987605" y="4691300"/>
                </a:cubicBezTo>
                <a:cubicBezTo>
                  <a:pt x="3982855" y="4695101"/>
                  <a:pt x="3979169" y="4701182"/>
                  <a:pt x="3976543" y="4709549"/>
                </a:cubicBezTo>
                <a:cubicBezTo>
                  <a:pt x="3973916" y="4717916"/>
                  <a:pt x="3972199" y="4724417"/>
                  <a:pt x="3971391" y="4729050"/>
                </a:cubicBezTo>
                <a:lnTo>
                  <a:pt x="3999141" y="4792559"/>
                </a:lnTo>
                <a:lnTo>
                  <a:pt x="4000133" y="4846297"/>
                </a:lnTo>
                <a:cubicBezTo>
                  <a:pt x="4009261" y="4860750"/>
                  <a:pt x="4014623" y="4875952"/>
                  <a:pt x="4016226" y="4891902"/>
                </a:cubicBezTo>
                <a:cubicBezTo>
                  <a:pt x="4017832" y="4907854"/>
                  <a:pt x="4016867" y="4923776"/>
                  <a:pt x="4013335" y="4939672"/>
                </a:cubicBezTo>
                <a:cubicBezTo>
                  <a:pt x="4026139" y="4961078"/>
                  <a:pt x="4034611" y="4981056"/>
                  <a:pt x="4038755" y="4999602"/>
                </a:cubicBezTo>
                <a:cubicBezTo>
                  <a:pt x="4042896" y="5018148"/>
                  <a:pt x="4049817" y="5035739"/>
                  <a:pt x="4059510" y="5052369"/>
                </a:cubicBezTo>
                <a:cubicBezTo>
                  <a:pt x="4046956" y="5059410"/>
                  <a:pt x="4037866" y="5065894"/>
                  <a:pt x="4032238" y="5071825"/>
                </a:cubicBezTo>
                <a:cubicBezTo>
                  <a:pt x="4026608" y="5077754"/>
                  <a:pt x="4028146" y="5087516"/>
                  <a:pt x="4036855" y="5101108"/>
                </a:cubicBezTo>
                <a:lnTo>
                  <a:pt x="4039289" y="5167501"/>
                </a:lnTo>
                <a:lnTo>
                  <a:pt x="4018527" y="5187818"/>
                </a:lnTo>
                <a:cubicBezTo>
                  <a:pt x="4013617" y="5191156"/>
                  <a:pt x="4008334" y="5192613"/>
                  <a:pt x="4002676" y="5192189"/>
                </a:cubicBezTo>
                <a:cubicBezTo>
                  <a:pt x="3997021" y="5191765"/>
                  <a:pt x="3991792" y="5188086"/>
                  <a:pt x="3986995" y="5181152"/>
                </a:cubicBezTo>
                <a:cubicBezTo>
                  <a:pt x="4000899" y="5168137"/>
                  <a:pt x="3996885" y="5149790"/>
                  <a:pt x="3974955" y="5126110"/>
                </a:cubicBezTo>
                <a:cubicBezTo>
                  <a:pt x="3953025" y="5102431"/>
                  <a:pt x="3944350" y="5076921"/>
                  <a:pt x="3948927" y="5049581"/>
                </a:cubicBezTo>
                <a:cubicBezTo>
                  <a:pt x="3938290" y="5034980"/>
                  <a:pt x="3939475" y="5022878"/>
                  <a:pt x="3952485" y="5013275"/>
                </a:cubicBezTo>
                <a:cubicBezTo>
                  <a:pt x="3963249" y="5007403"/>
                  <a:pt x="3975919" y="4998586"/>
                  <a:pt x="3990500" y="4986828"/>
                </a:cubicBezTo>
                <a:cubicBezTo>
                  <a:pt x="4005082" y="4975070"/>
                  <a:pt x="3999961" y="4967640"/>
                  <a:pt x="3975139" y="4964538"/>
                </a:cubicBezTo>
                <a:lnTo>
                  <a:pt x="3960046" y="4899585"/>
                </a:lnTo>
                <a:lnTo>
                  <a:pt x="3940949" y="4912018"/>
                </a:lnTo>
                <a:lnTo>
                  <a:pt x="3944507" y="4875712"/>
                </a:lnTo>
                <a:lnTo>
                  <a:pt x="3910315" y="4823192"/>
                </a:lnTo>
                <a:lnTo>
                  <a:pt x="3928195" y="4777562"/>
                </a:lnTo>
                <a:lnTo>
                  <a:pt x="3901888" y="4726709"/>
                </a:lnTo>
                <a:cubicBezTo>
                  <a:pt x="3902636" y="4706536"/>
                  <a:pt x="3903368" y="4687648"/>
                  <a:pt x="3904088" y="4670043"/>
                </a:cubicBezTo>
                <a:lnTo>
                  <a:pt x="3900214" y="4640523"/>
                </a:lnTo>
                <a:lnTo>
                  <a:pt x="3894496" y="4636646"/>
                </a:lnTo>
                <a:cubicBezTo>
                  <a:pt x="3890692" y="4631903"/>
                  <a:pt x="3889023" y="4626445"/>
                  <a:pt x="3889490" y="4620272"/>
                </a:cubicBezTo>
                <a:cubicBezTo>
                  <a:pt x="3869785" y="4619348"/>
                  <a:pt x="3850792" y="4615576"/>
                  <a:pt x="3832505" y="4608952"/>
                </a:cubicBezTo>
                <a:cubicBezTo>
                  <a:pt x="3814217" y="4602329"/>
                  <a:pt x="3795223" y="4598555"/>
                  <a:pt x="3775519" y="4597631"/>
                </a:cubicBezTo>
                <a:lnTo>
                  <a:pt x="3772316" y="4600041"/>
                </a:lnTo>
                <a:lnTo>
                  <a:pt x="3777450" y="4616491"/>
                </a:lnTo>
                <a:lnTo>
                  <a:pt x="3777205" y="4618720"/>
                </a:lnTo>
                <a:lnTo>
                  <a:pt x="3785987" y="4632211"/>
                </a:lnTo>
                <a:lnTo>
                  <a:pt x="3775020" y="4651239"/>
                </a:lnTo>
                <a:lnTo>
                  <a:pt x="3783821" y="4677519"/>
                </a:lnTo>
                <a:cubicBezTo>
                  <a:pt x="3785898" y="4716125"/>
                  <a:pt x="3784132" y="4753540"/>
                  <a:pt x="3778516" y="4789758"/>
                </a:cubicBezTo>
                <a:cubicBezTo>
                  <a:pt x="3787422" y="4799289"/>
                  <a:pt x="3793823" y="4810940"/>
                  <a:pt x="3797721" y="4824716"/>
                </a:cubicBezTo>
                <a:cubicBezTo>
                  <a:pt x="3801617" y="4838492"/>
                  <a:pt x="3796542" y="4849748"/>
                  <a:pt x="3782496" y="4858481"/>
                </a:cubicBezTo>
                <a:lnTo>
                  <a:pt x="3781632" y="4861269"/>
                </a:lnTo>
                <a:lnTo>
                  <a:pt x="3790952" y="4900898"/>
                </a:lnTo>
                <a:cubicBezTo>
                  <a:pt x="3782319" y="4907651"/>
                  <a:pt x="3775060" y="4915210"/>
                  <a:pt x="3769175" y="4923573"/>
                </a:cubicBezTo>
                <a:lnTo>
                  <a:pt x="3767279" y="4927425"/>
                </a:lnTo>
                <a:lnTo>
                  <a:pt x="3787274" y="4965415"/>
                </a:lnTo>
                <a:lnTo>
                  <a:pt x="3780377" y="5001235"/>
                </a:lnTo>
                <a:lnTo>
                  <a:pt x="3753048" y="5034935"/>
                </a:lnTo>
                <a:cubicBezTo>
                  <a:pt x="3761106" y="5052287"/>
                  <a:pt x="3765153" y="5068131"/>
                  <a:pt x="3765187" y="5082464"/>
                </a:cubicBezTo>
                <a:cubicBezTo>
                  <a:pt x="3765219" y="5096797"/>
                  <a:pt x="3768604" y="5111379"/>
                  <a:pt x="3775336" y="5126210"/>
                </a:cubicBezTo>
                <a:cubicBezTo>
                  <a:pt x="3770699" y="5135492"/>
                  <a:pt x="3769096" y="5145189"/>
                  <a:pt x="3770528" y="5155301"/>
                </a:cubicBezTo>
                <a:cubicBezTo>
                  <a:pt x="3771960" y="5165410"/>
                  <a:pt x="3774803" y="5174376"/>
                  <a:pt x="3779052" y="5182197"/>
                </a:cubicBezTo>
                <a:lnTo>
                  <a:pt x="3739783" y="5254371"/>
                </a:lnTo>
                <a:lnTo>
                  <a:pt x="3743233" y="5297622"/>
                </a:lnTo>
                <a:lnTo>
                  <a:pt x="3709005" y="5367143"/>
                </a:lnTo>
                <a:lnTo>
                  <a:pt x="3680296" y="5396121"/>
                </a:lnTo>
                <a:lnTo>
                  <a:pt x="3681603" y="5418203"/>
                </a:lnTo>
                <a:cubicBezTo>
                  <a:pt x="3679759" y="5439087"/>
                  <a:pt x="3675663" y="5458466"/>
                  <a:pt x="3669312" y="5476339"/>
                </a:cubicBezTo>
                <a:cubicBezTo>
                  <a:pt x="3671809" y="5497797"/>
                  <a:pt x="3672358" y="5526050"/>
                  <a:pt x="3670954" y="5561093"/>
                </a:cubicBezTo>
                <a:cubicBezTo>
                  <a:pt x="3669550" y="5596139"/>
                  <a:pt x="3664186" y="5623143"/>
                  <a:pt x="3654860" y="5642101"/>
                </a:cubicBezTo>
                <a:cubicBezTo>
                  <a:pt x="3660145" y="5649566"/>
                  <a:pt x="3665117" y="5658508"/>
                  <a:pt x="3669776" y="5668931"/>
                </a:cubicBezTo>
                <a:cubicBezTo>
                  <a:pt x="3674436" y="5679351"/>
                  <a:pt x="3675049" y="5689430"/>
                  <a:pt x="3671619" y="5699170"/>
                </a:cubicBezTo>
                <a:lnTo>
                  <a:pt x="3690044" y="5748358"/>
                </a:lnTo>
                <a:lnTo>
                  <a:pt x="3689371" y="5809978"/>
                </a:lnTo>
                <a:cubicBezTo>
                  <a:pt x="3700010" y="5824580"/>
                  <a:pt x="3698824" y="5836681"/>
                  <a:pt x="3685813" y="5846283"/>
                </a:cubicBezTo>
                <a:lnTo>
                  <a:pt x="3668380" y="5850833"/>
                </a:lnTo>
                <a:cubicBezTo>
                  <a:pt x="3655430" y="5830939"/>
                  <a:pt x="3648809" y="5810325"/>
                  <a:pt x="3648514" y="5788988"/>
                </a:cubicBezTo>
                <a:cubicBezTo>
                  <a:pt x="3646052" y="5782378"/>
                  <a:pt x="3641460" y="5762707"/>
                  <a:pt x="3634741" y="5729977"/>
                </a:cubicBezTo>
                <a:cubicBezTo>
                  <a:pt x="3628020" y="5697246"/>
                  <a:pt x="3624622" y="5676798"/>
                  <a:pt x="3624547" y="5668634"/>
                </a:cubicBezTo>
                <a:cubicBezTo>
                  <a:pt x="3616430" y="5658339"/>
                  <a:pt x="3607741" y="5645866"/>
                  <a:pt x="3598487" y="5631215"/>
                </a:cubicBezTo>
                <a:cubicBezTo>
                  <a:pt x="3589232" y="5616563"/>
                  <a:pt x="3590815" y="5604202"/>
                  <a:pt x="3603238" y="5594131"/>
                </a:cubicBezTo>
                <a:lnTo>
                  <a:pt x="3599352" y="5585321"/>
                </a:lnTo>
                <a:lnTo>
                  <a:pt x="3592524" y="5586184"/>
                </a:lnTo>
                <a:cubicBezTo>
                  <a:pt x="3586002" y="5583984"/>
                  <a:pt x="3577953" y="5585001"/>
                  <a:pt x="3568377" y="5589235"/>
                </a:cubicBezTo>
                <a:cubicBezTo>
                  <a:pt x="3544895" y="5583354"/>
                  <a:pt x="3522873" y="5586362"/>
                  <a:pt x="3502309" y="5598258"/>
                </a:cubicBezTo>
                <a:lnTo>
                  <a:pt x="3376802" y="5567746"/>
                </a:lnTo>
                <a:cubicBezTo>
                  <a:pt x="3362075" y="5574423"/>
                  <a:pt x="3347284" y="5577917"/>
                  <a:pt x="3332423" y="5578228"/>
                </a:cubicBezTo>
                <a:cubicBezTo>
                  <a:pt x="3317566" y="5578538"/>
                  <a:pt x="3300251" y="5583358"/>
                  <a:pt x="3280484" y="5592689"/>
                </a:cubicBezTo>
                <a:lnTo>
                  <a:pt x="3244662" y="5585793"/>
                </a:lnTo>
                <a:cubicBezTo>
                  <a:pt x="3231485" y="5620894"/>
                  <a:pt x="3213795" y="5638252"/>
                  <a:pt x="3191594" y="5637866"/>
                </a:cubicBezTo>
                <a:cubicBezTo>
                  <a:pt x="3169395" y="5637478"/>
                  <a:pt x="3150114" y="5639581"/>
                  <a:pt x="3133751" y="5644168"/>
                </a:cubicBezTo>
                <a:cubicBezTo>
                  <a:pt x="3128139" y="5634783"/>
                  <a:pt x="3121052" y="5631001"/>
                  <a:pt x="3112490" y="5632825"/>
                </a:cubicBezTo>
                <a:cubicBezTo>
                  <a:pt x="3103927" y="5634650"/>
                  <a:pt x="3095713" y="5637901"/>
                  <a:pt x="3087845" y="5642576"/>
                </a:cubicBezTo>
                <a:cubicBezTo>
                  <a:pt x="3052728" y="5659183"/>
                  <a:pt x="3035139" y="5660929"/>
                  <a:pt x="3035077" y="5647818"/>
                </a:cubicBezTo>
                <a:cubicBezTo>
                  <a:pt x="3035017" y="5634705"/>
                  <a:pt x="3021208" y="5634461"/>
                  <a:pt x="2993649" y="5647089"/>
                </a:cubicBezTo>
                <a:cubicBezTo>
                  <a:pt x="2989631" y="5645315"/>
                  <a:pt x="2984800" y="5642761"/>
                  <a:pt x="2979155" y="5639428"/>
                </a:cubicBezTo>
                <a:cubicBezTo>
                  <a:pt x="2973512" y="5636095"/>
                  <a:pt x="2968083" y="5635462"/>
                  <a:pt x="2962871" y="5637537"/>
                </a:cubicBezTo>
                <a:cubicBezTo>
                  <a:pt x="2960731" y="5639334"/>
                  <a:pt x="2960699" y="5642839"/>
                  <a:pt x="2962770" y="5648050"/>
                </a:cubicBezTo>
                <a:cubicBezTo>
                  <a:pt x="2964845" y="5653264"/>
                  <a:pt x="2966735" y="5657366"/>
                  <a:pt x="2968443" y="5660356"/>
                </a:cubicBezTo>
                <a:cubicBezTo>
                  <a:pt x="2943804" y="5672923"/>
                  <a:pt x="2907178" y="5683349"/>
                  <a:pt x="2858560" y="5691635"/>
                </a:cubicBezTo>
                <a:cubicBezTo>
                  <a:pt x="2809942" y="5699924"/>
                  <a:pt x="2776166" y="5694361"/>
                  <a:pt x="2757232" y="5674954"/>
                </a:cubicBezTo>
                <a:lnTo>
                  <a:pt x="2698590" y="5673628"/>
                </a:lnTo>
                <a:cubicBezTo>
                  <a:pt x="2695168" y="5662286"/>
                  <a:pt x="2688016" y="5655321"/>
                  <a:pt x="2677131" y="5652733"/>
                </a:cubicBezTo>
                <a:cubicBezTo>
                  <a:pt x="2666246" y="5650145"/>
                  <a:pt x="2655446" y="5651538"/>
                  <a:pt x="2644728" y="5656911"/>
                </a:cubicBezTo>
                <a:cubicBezTo>
                  <a:pt x="2613803" y="5640462"/>
                  <a:pt x="2582250" y="5624342"/>
                  <a:pt x="2550065" y="5608555"/>
                </a:cubicBezTo>
                <a:cubicBezTo>
                  <a:pt x="2517882" y="5592767"/>
                  <a:pt x="2485135" y="5580496"/>
                  <a:pt x="2451823" y="5571741"/>
                </a:cubicBezTo>
                <a:cubicBezTo>
                  <a:pt x="2446415" y="5559430"/>
                  <a:pt x="2444359" y="5547368"/>
                  <a:pt x="2445652" y="5535556"/>
                </a:cubicBezTo>
                <a:cubicBezTo>
                  <a:pt x="2446947" y="5523742"/>
                  <a:pt x="2444225" y="5510420"/>
                  <a:pt x="2437494" y="5495588"/>
                </a:cubicBezTo>
                <a:lnTo>
                  <a:pt x="2437287" y="5485681"/>
                </a:lnTo>
                <a:lnTo>
                  <a:pt x="2432162" y="5488454"/>
                </a:lnTo>
                <a:cubicBezTo>
                  <a:pt x="2422557" y="5493653"/>
                  <a:pt x="2415357" y="5494309"/>
                  <a:pt x="2410558" y="5490429"/>
                </a:cubicBezTo>
                <a:cubicBezTo>
                  <a:pt x="2405758" y="5486547"/>
                  <a:pt x="2400857" y="5479482"/>
                  <a:pt x="2395853" y="5469236"/>
                </a:cubicBezTo>
                <a:lnTo>
                  <a:pt x="2389196" y="5421015"/>
                </a:lnTo>
                <a:cubicBezTo>
                  <a:pt x="2386905" y="5417532"/>
                  <a:pt x="2381524" y="5412076"/>
                  <a:pt x="2373055" y="5404650"/>
                </a:cubicBezTo>
                <a:cubicBezTo>
                  <a:pt x="2364582" y="5397222"/>
                  <a:pt x="2358628" y="5393697"/>
                  <a:pt x="2355186" y="5394075"/>
                </a:cubicBezTo>
                <a:lnTo>
                  <a:pt x="2363319" y="5409107"/>
                </a:lnTo>
                <a:cubicBezTo>
                  <a:pt x="2356242" y="5423462"/>
                  <a:pt x="2348981" y="5441967"/>
                  <a:pt x="2341532" y="5464618"/>
                </a:cubicBezTo>
                <a:cubicBezTo>
                  <a:pt x="2334088" y="5487269"/>
                  <a:pt x="2333192" y="5505567"/>
                  <a:pt x="2338847" y="5519511"/>
                </a:cubicBezTo>
                <a:cubicBezTo>
                  <a:pt x="2334372" y="5528949"/>
                  <a:pt x="2333445" y="5539706"/>
                  <a:pt x="2336064" y="5551785"/>
                </a:cubicBezTo>
                <a:cubicBezTo>
                  <a:pt x="2338686" y="5563862"/>
                  <a:pt x="2342872" y="5575092"/>
                  <a:pt x="2348625" y="5585473"/>
                </a:cubicBezTo>
                <a:lnTo>
                  <a:pt x="2324394" y="5624492"/>
                </a:lnTo>
                <a:cubicBezTo>
                  <a:pt x="2328847" y="5632475"/>
                  <a:pt x="2332243" y="5642243"/>
                  <a:pt x="2334580" y="5653799"/>
                </a:cubicBezTo>
                <a:cubicBezTo>
                  <a:pt x="2336920" y="5665354"/>
                  <a:pt x="2335878" y="5675902"/>
                  <a:pt x="2331460" y="5685445"/>
                </a:cubicBezTo>
                <a:lnTo>
                  <a:pt x="2353148" y="5725531"/>
                </a:lnTo>
                <a:lnTo>
                  <a:pt x="2341239" y="5751407"/>
                </a:lnTo>
                <a:cubicBezTo>
                  <a:pt x="2348963" y="5766929"/>
                  <a:pt x="2351652" y="5784369"/>
                  <a:pt x="2349304" y="5803724"/>
                </a:cubicBezTo>
                <a:cubicBezTo>
                  <a:pt x="2346954" y="5823076"/>
                  <a:pt x="2342023" y="5841399"/>
                  <a:pt x="2334511" y="5858690"/>
                </a:cubicBezTo>
                <a:cubicBezTo>
                  <a:pt x="2332921" y="5880195"/>
                  <a:pt x="2330639" y="5904910"/>
                  <a:pt x="2327664" y="5932837"/>
                </a:cubicBezTo>
                <a:cubicBezTo>
                  <a:pt x="2324688" y="5960760"/>
                  <a:pt x="2319224" y="5985579"/>
                  <a:pt x="2311271" y="6007291"/>
                </a:cubicBezTo>
                <a:cubicBezTo>
                  <a:pt x="2315819" y="6014951"/>
                  <a:pt x="2319599" y="6023432"/>
                  <a:pt x="2322606" y="6032735"/>
                </a:cubicBezTo>
                <a:cubicBezTo>
                  <a:pt x="2325615" y="6042037"/>
                  <a:pt x="2324959" y="6051300"/>
                  <a:pt x="2320636" y="6060521"/>
                </a:cubicBezTo>
                <a:cubicBezTo>
                  <a:pt x="2328578" y="6076197"/>
                  <a:pt x="2332761" y="6093906"/>
                  <a:pt x="2333187" y="6113647"/>
                </a:cubicBezTo>
                <a:cubicBezTo>
                  <a:pt x="2333611" y="6133389"/>
                  <a:pt x="2331429" y="6151305"/>
                  <a:pt x="2326637" y="6167391"/>
                </a:cubicBezTo>
                <a:cubicBezTo>
                  <a:pt x="2329461" y="6172611"/>
                  <a:pt x="2330695" y="6177882"/>
                  <a:pt x="2330337" y="6183204"/>
                </a:cubicBezTo>
                <a:cubicBezTo>
                  <a:pt x="2329978" y="6188527"/>
                  <a:pt x="2327350" y="6192647"/>
                  <a:pt x="2322451" y="6195567"/>
                </a:cubicBezTo>
                <a:lnTo>
                  <a:pt x="2304708" y="6198690"/>
                </a:lnTo>
                <a:lnTo>
                  <a:pt x="2292629" y="6140449"/>
                </a:lnTo>
                <a:cubicBezTo>
                  <a:pt x="2294759" y="6132414"/>
                  <a:pt x="2294791" y="6123491"/>
                  <a:pt x="2292721" y="6113680"/>
                </a:cubicBezTo>
                <a:cubicBezTo>
                  <a:pt x="2290651" y="6103870"/>
                  <a:pt x="2287499" y="6095050"/>
                  <a:pt x="2283263" y="6087219"/>
                </a:cubicBezTo>
                <a:lnTo>
                  <a:pt x="2278905" y="6031280"/>
                </a:lnTo>
                <a:cubicBezTo>
                  <a:pt x="2271761" y="6020570"/>
                  <a:pt x="2264568" y="6008270"/>
                  <a:pt x="2257320" y="5994377"/>
                </a:cubicBezTo>
                <a:cubicBezTo>
                  <a:pt x="2250073" y="5980483"/>
                  <a:pt x="2253106" y="5969127"/>
                  <a:pt x="2266415" y="5960306"/>
                </a:cubicBezTo>
                <a:cubicBezTo>
                  <a:pt x="2254036" y="5935428"/>
                  <a:pt x="2243598" y="5906661"/>
                  <a:pt x="2235109" y="5874009"/>
                </a:cubicBezTo>
                <a:lnTo>
                  <a:pt x="2216031" y="5767493"/>
                </a:lnTo>
                <a:lnTo>
                  <a:pt x="2212100" y="5793540"/>
                </a:lnTo>
                <a:cubicBezTo>
                  <a:pt x="2216470" y="5801300"/>
                  <a:pt x="2219190" y="5810460"/>
                  <a:pt x="2220261" y="5821026"/>
                </a:cubicBezTo>
                <a:cubicBezTo>
                  <a:pt x="2221334" y="5831592"/>
                  <a:pt x="2220879" y="5840995"/>
                  <a:pt x="2218899" y="5849236"/>
                </a:cubicBezTo>
                <a:lnTo>
                  <a:pt x="2219843" y="5895159"/>
                </a:lnTo>
                <a:cubicBezTo>
                  <a:pt x="2217538" y="5903320"/>
                  <a:pt x="2213096" y="5910685"/>
                  <a:pt x="2206515" y="5917255"/>
                </a:cubicBezTo>
                <a:cubicBezTo>
                  <a:pt x="2199936" y="5923824"/>
                  <a:pt x="2193298" y="5927524"/>
                  <a:pt x="2186601" y="5928356"/>
                </a:cubicBezTo>
                <a:cubicBezTo>
                  <a:pt x="2177020" y="5917905"/>
                  <a:pt x="2169836" y="5886512"/>
                  <a:pt x="2165050" y="5834177"/>
                </a:cubicBezTo>
                <a:cubicBezTo>
                  <a:pt x="2160263" y="5781841"/>
                  <a:pt x="2159679" y="5744835"/>
                  <a:pt x="2163297" y="5723159"/>
                </a:cubicBezTo>
                <a:lnTo>
                  <a:pt x="2158411" y="5726085"/>
                </a:lnTo>
                <a:cubicBezTo>
                  <a:pt x="2146912" y="5723289"/>
                  <a:pt x="2139138" y="5719089"/>
                  <a:pt x="2135092" y="5713490"/>
                </a:cubicBezTo>
                <a:cubicBezTo>
                  <a:pt x="2131046" y="5707890"/>
                  <a:pt x="2129382" y="5700032"/>
                  <a:pt x="2130102" y="5689914"/>
                </a:cubicBezTo>
                <a:cubicBezTo>
                  <a:pt x="2114009" y="5649193"/>
                  <a:pt x="2102074" y="5604322"/>
                  <a:pt x="2094291" y="5555300"/>
                </a:cubicBezTo>
                <a:cubicBezTo>
                  <a:pt x="2086510" y="5506281"/>
                  <a:pt x="2077015" y="5459945"/>
                  <a:pt x="2065810" y="5416296"/>
                </a:cubicBezTo>
                <a:cubicBezTo>
                  <a:pt x="2057144" y="5412218"/>
                  <a:pt x="2053726" y="5407900"/>
                  <a:pt x="2055561" y="5403343"/>
                </a:cubicBezTo>
                <a:cubicBezTo>
                  <a:pt x="2057396" y="5398785"/>
                  <a:pt x="2060820" y="5392029"/>
                  <a:pt x="2065835" y="5383076"/>
                </a:cubicBezTo>
                <a:cubicBezTo>
                  <a:pt x="2063192" y="5377741"/>
                  <a:pt x="2060916" y="5373017"/>
                  <a:pt x="2059007" y="5368904"/>
                </a:cubicBezTo>
                <a:cubicBezTo>
                  <a:pt x="2057095" y="5364790"/>
                  <a:pt x="2053839" y="5363974"/>
                  <a:pt x="2049238" y="5366454"/>
                </a:cubicBezTo>
                <a:cubicBezTo>
                  <a:pt x="2047982" y="5356277"/>
                  <a:pt x="2047340" y="5343655"/>
                  <a:pt x="2047309" y="5328593"/>
                </a:cubicBezTo>
                <a:cubicBezTo>
                  <a:pt x="2047279" y="5313530"/>
                  <a:pt x="2043704" y="5304326"/>
                  <a:pt x="2036581" y="5300983"/>
                </a:cubicBezTo>
                <a:lnTo>
                  <a:pt x="2024824" y="5347872"/>
                </a:lnTo>
                <a:cubicBezTo>
                  <a:pt x="2022661" y="5355809"/>
                  <a:pt x="2022331" y="5362650"/>
                  <a:pt x="2023833" y="5368391"/>
                </a:cubicBezTo>
                <a:cubicBezTo>
                  <a:pt x="2025335" y="5374130"/>
                  <a:pt x="2029891" y="5378042"/>
                  <a:pt x="2037502" y="5380125"/>
                </a:cubicBezTo>
                <a:cubicBezTo>
                  <a:pt x="2035420" y="5388429"/>
                  <a:pt x="2033948" y="5398444"/>
                  <a:pt x="2033084" y="5410167"/>
                </a:cubicBezTo>
                <a:cubicBezTo>
                  <a:pt x="2032220" y="5421891"/>
                  <a:pt x="2032702" y="5432393"/>
                  <a:pt x="2034527" y="5441677"/>
                </a:cubicBezTo>
                <a:lnTo>
                  <a:pt x="2048127" y="5553071"/>
                </a:lnTo>
                <a:lnTo>
                  <a:pt x="2033442" y="5595073"/>
                </a:lnTo>
                <a:cubicBezTo>
                  <a:pt x="2031196" y="5603335"/>
                  <a:pt x="2030539" y="5611476"/>
                  <a:pt x="2031470" y="5619498"/>
                </a:cubicBezTo>
                <a:cubicBezTo>
                  <a:pt x="2032401" y="5627518"/>
                  <a:pt x="2036630" y="5632732"/>
                  <a:pt x="2044160" y="5635140"/>
                </a:cubicBezTo>
                <a:lnTo>
                  <a:pt x="2048033" y="5685948"/>
                </a:lnTo>
                <a:cubicBezTo>
                  <a:pt x="2060235" y="5700776"/>
                  <a:pt x="2063642" y="5717550"/>
                  <a:pt x="2058256" y="5736275"/>
                </a:cubicBezTo>
                <a:cubicBezTo>
                  <a:pt x="2052869" y="5754996"/>
                  <a:pt x="2056276" y="5771771"/>
                  <a:pt x="2068479" y="5786599"/>
                </a:cubicBezTo>
                <a:lnTo>
                  <a:pt x="2037147" y="5878419"/>
                </a:lnTo>
                <a:cubicBezTo>
                  <a:pt x="2016756" y="5872093"/>
                  <a:pt x="2005035" y="5866387"/>
                  <a:pt x="2001985" y="5861295"/>
                </a:cubicBezTo>
                <a:cubicBezTo>
                  <a:pt x="1998938" y="5856205"/>
                  <a:pt x="2000898" y="5845621"/>
                  <a:pt x="2007870" y="5829546"/>
                </a:cubicBezTo>
                <a:cubicBezTo>
                  <a:pt x="1990372" y="5821350"/>
                  <a:pt x="1984354" y="5810843"/>
                  <a:pt x="1989819" y="5798024"/>
                </a:cubicBezTo>
                <a:cubicBezTo>
                  <a:pt x="1995282" y="5785203"/>
                  <a:pt x="1991218" y="5775185"/>
                  <a:pt x="1977625" y="5767969"/>
                </a:cubicBezTo>
                <a:cubicBezTo>
                  <a:pt x="1978657" y="5750058"/>
                  <a:pt x="1975663" y="5723351"/>
                  <a:pt x="1968645" y="5687846"/>
                </a:cubicBezTo>
                <a:cubicBezTo>
                  <a:pt x="1961630" y="5652341"/>
                  <a:pt x="1953257" y="5630515"/>
                  <a:pt x="1943533" y="5622365"/>
                </a:cubicBezTo>
                <a:lnTo>
                  <a:pt x="1927006" y="5506086"/>
                </a:lnTo>
                <a:cubicBezTo>
                  <a:pt x="1909384" y="5499762"/>
                  <a:pt x="1896281" y="5489901"/>
                  <a:pt x="1887702" y="5476501"/>
                </a:cubicBezTo>
                <a:cubicBezTo>
                  <a:pt x="1879122" y="5463102"/>
                  <a:pt x="1878237" y="5445921"/>
                  <a:pt x="1885051" y="5424961"/>
                </a:cubicBezTo>
                <a:cubicBezTo>
                  <a:pt x="1877862" y="5401874"/>
                  <a:pt x="1872750" y="5376710"/>
                  <a:pt x="1869717" y="5349472"/>
                </a:cubicBezTo>
                <a:cubicBezTo>
                  <a:pt x="1866683" y="5322236"/>
                  <a:pt x="1867923" y="5296589"/>
                  <a:pt x="1873434" y="5272533"/>
                </a:cubicBezTo>
                <a:lnTo>
                  <a:pt x="1835351" y="5242217"/>
                </a:lnTo>
                <a:lnTo>
                  <a:pt x="1854923" y="5197287"/>
                </a:lnTo>
                <a:lnTo>
                  <a:pt x="1822720" y="5143525"/>
                </a:lnTo>
                <a:cubicBezTo>
                  <a:pt x="1823158" y="5129705"/>
                  <a:pt x="1821823" y="5117776"/>
                  <a:pt x="1818716" y="5107740"/>
                </a:cubicBezTo>
                <a:cubicBezTo>
                  <a:pt x="1815608" y="5097703"/>
                  <a:pt x="1816959" y="5087485"/>
                  <a:pt x="1822768" y="5077088"/>
                </a:cubicBezTo>
                <a:cubicBezTo>
                  <a:pt x="1821654" y="5070145"/>
                  <a:pt x="1817790" y="5062773"/>
                  <a:pt x="1811181" y="5054973"/>
                </a:cubicBezTo>
                <a:cubicBezTo>
                  <a:pt x="1804571" y="5047171"/>
                  <a:pt x="1798998" y="5042487"/>
                  <a:pt x="1794458" y="5040915"/>
                </a:cubicBezTo>
                <a:cubicBezTo>
                  <a:pt x="1788965" y="5037981"/>
                  <a:pt x="1784813" y="5037979"/>
                  <a:pt x="1782002" y="5040907"/>
                </a:cubicBezTo>
                <a:cubicBezTo>
                  <a:pt x="1779190" y="5043835"/>
                  <a:pt x="1778456" y="5046766"/>
                  <a:pt x="1779797" y="5049698"/>
                </a:cubicBezTo>
                <a:cubicBezTo>
                  <a:pt x="1798559" y="5058385"/>
                  <a:pt x="1804248" y="5071579"/>
                  <a:pt x="1796866" y="5089283"/>
                </a:cubicBezTo>
                <a:cubicBezTo>
                  <a:pt x="1789486" y="5106986"/>
                  <a:pt x="1782473" y="5121148"/>
                  <a:pt x="1775832" y="5131769"/>
                </a:cubicBezTo>
                <a:lnTo>
                  <a:pt x="1819745" y="5205078"/>
                </a:lnTo>
                <a:lnTo>
                  <a:pt x="1814858" y="5208006"/>
                </a:lnTo>
                <a:cubicBezTo>
                  <a:pt x="1815158" y="5214744"/>
                  <a:pt x="1816742" y="5221544"/>
                  <a:pt x="1819606" y="5228406"/>
                </a:cubicBezTo>
                <a:cubicBezTo>
                  <a:pt x="1822471" y="5235266"/>
                  <a:pt x="1827721" y="5239871"/>
                  <a:pt x="1835351" y="5242217"/>
                </a:cubicBezTo>
                <a:cubicBezTo>
                  <a:pt x="1829332" y="5263117"/>
                  <a:pt x="1826916" y="5283105"/>
                  <a:pt x="1828102" y="5302179"/>
                </a:cubicBezTo>
                <a:cubicBezTo>
                  <a:pt x="1829291" y="5321252"/>
                  <a:pt x="1826142" y="5340016"/>
                  <a:pt x="1818660" y="5358474"/>
                </a:cubicBezTo>
                <a:cubicBezTo>
                  <a:pt x="1844200" y="5364619"/>
                  <a:pt x="1855390" y="5373135"/>
                  <a:pt x="1852228" y="5384023"/>
                </a:cubicBezTo>
                <a:cubicBezTo>
                  <a:pt x="1849064" y="5394911"/>
                  <a:pt x="1842415" y="5412454"/>
                  <a:pt x="1832281" y="5436647"/>
                </a:cubicBezTo>
                <a:cubicBezTo>
                  <a:pt x="1829052" y="5456429"/>
                  <a:pt x="1834975" y="5485258"/>
                  <a:pt x="1850052" y="5523130"/>
                </a:cubicBezTo>
                <a:cubicBezTo>
                  <a:pt x="1865129" y="5561001"/>
                  <a:pt x="1870562" y="5591781"/>
                  <a:pt x="1866351" y="5615471"/>
                </a:cubicBezTo>
                <a:cubicBezTo>
                  <a:pt x="1862704" y="5620699"/>
                  <a:pt x="1858265" y="5623914"/>
                  <a:pt x="1853032" y="5625112"/>
                </a:cubicBezTo>
                <a:cubicBezTo>
                  <a:pt x="1847801" y="5626309"/>
                  <a:pt x="1843118" y="5626344"/>
                  <a:pt x="1838988" y="5625221"/>
                </a:cubicBezTo>
                <a:cubicBezTo>
                  <a:pt x="1819838" y="5618431"/>
                  <a:pt x="1808083" y="5603888"/>
                  <a:pt x="1803723" y="5581596"/>
                </a:cubicBezTo>
                <a:cubicBezTo>
                  <a:pt x="1799362" y="5559304"/>
                  <a:pt x="1800067" y="5540620"/>
                  <a:pt x="1805838" y="5525540"/>
                </a:cubicBezTo>
                <a:cubicBezTo>
                  <a:pt x="1798600" y="5487124"/>
                  <a:pt x="1790442" y="5451334"/>
                  <a:pt x="1781366" y="5418169"/>
                </a:cubicBezTo>
                <a:cubicBezTo>
                  <a:pt x="1772291" y="5385005"/>
                  <a:pt x="1764865" y="5350436"/>
                  <a:pt x="1759091" y="5314463"/>
                </a:cubicBezTo>
                <a:cubicBezTo>
                  <a:pt x="1751805" y="5312464"/>
                  <a:pt x="1748549" y="5308880"/>
                  <a:pt x="1749326" y="5303710"/>
                </a:cubicBezTo>
                <a:cubicBezTo>
                  <a:pt x="1750103" y="5298540"/>
                  <a:pt x="1751738" y="5292027"/>
                  <a:pt x="1754226" y="5284173"/>
                </a:cubicBezTo>
                <a:cubicBezTo>
                  <a:pt x="1755922" y="5276378"/>
                  <a:pt x="1754747" y="5270718"/>
                  <a:pt x="1750696" y="5267194"/>
                </a:cubicBezTo>
                <a:cubicBezTo>
                  <a:pt x="1746649" y="5263669"/>
                  <a:pt x="1741317" y="5262158"/>
                  <a:pt x="1734700" y="5262663"/>
                </a:cubicBezTo>
                <a:cubicBezTo>
                  <a:pt x="1737823" y="5250553"/>
                  <a:pt x="1739665" y="5238383"/>
                  <a:pt x="1740223" y="5226151"/>
                </a:cubicBezTo>
                <a:cubicBezTo>
                  <a:pt x="1740781" y="5213916"/>
                  <a:pt x="1738956" y="5203943"/>
                  <a:pt x="1734749" y="5196223"/>
                </a:cubicBezTo>
                <a:lnTo>
                  <a:pt x="1733805" y="5150303"/>
                </a:lnTo>
                <a:cubicBezTo>
                  <a:pt x="1720700" y="5144593"/>
                  <a:pt x="1712237" y="5136934"/>
                  <a:pt x="1708418" y="5127323"/>
                </a:cubicBezTo>
                <a:cubicBezTo>
                  <a:pt x="1704599" y="5117713"/>
                  <a:pt x="1704929" y="5108106"/>
                  <a:pt x="1709416" y="5098502"/>
                </a:cubicBezTo>
                <a:cubicBezTo>
                  <a:pt x="1693549" y="5109664"/>
                  <a:pt x="1672491" y="5123939"/>
                  <a:pt x="1646242" y="5141325"/>
                </a:cubicBezTo>
                <a:cubicBezTo>
                  <a:pt x="1619993" y="5158710"/>
                  <a:pt x="1595766" y="5164921"/>
                  <a:pt x="1573561" y="5159959"/>
                </a:cubicBezTo>
                <a:cubicBezTo>
                  <a:pt x="1560070" y="5154066"/>
                  <a:pt x="1550428" y="5146283"/>
                  <a:pt x="1544633" y="5136611"/>
                </a:cubicBezTo>
                <a:cubicBezTo>
                  <a:pt x="1538838" y="5126937"/>
                  <a:pt x="1538722" y="5118430"/>
                  <a:pt x="1544285" y="5111086"/>
                </a:cubicBezTo>
                <a:cubicBezTo>
                  <a:pt x="1543085" y="5107929"/>
                  <a:pt x="1542072" y="5103003"/>
                  <a:pt x="1541242" y="5096306"/>
                </a:cubicBezTo>
                <a:cubicBezTo>
                  <a:pt x="1540412" y="5089607"/>
                  <a:pt x="1538175" y="5085412"/>
                  <a:pt x="1534533" y="5083722"/>
                </a:cubicBezTo>
                <a:lnTo>
                  <a:pt x="1525727" y="5102278"/>
                </a:lnTo>
                <a:lnTo>
                  <a:pt x="1491467" y="5189212"/>
                </a:lnTo>
                <a:lnTo>
                  <a:pt x="1502187" y="5229278"/>
                </a:lnTo>
                <a:cubicBezTo>
                  <a:pt x="1510754" y="5233418"/>
                  <a:pt x="1514374" y="5237613"/>
                  <a:pt x="1513048" y="5241865"/>
                </a:cubicBezTo>
                <a:cubicBezTo>
                  <a:pt x="1511722" y="5246119"/>
                  <a:pt x="1509723" y="5252020"/>
                  <a:pt x="1507051" y="5259571"/>
                </a:cubicBezTo>
                <a:cubicBezTo>
                  <a:pt x="1507678" y="5265698"/>
                  <a:pt x="1509587" y="5269811"/>
                  <a:pt x="1512783" y="5271909"/>
                </a:cubicBezTo>
                <a:cubicBezTo>
                  <a:pt x="1515977" y="5274009"/>
                  <a:pt x="1519600" y="5275435"/>
                  <a:pt x="1523650" y="5276193"/>
                </a:cubicBezTo>
                <a:cubicBezTo>
                  <a:pt x="1518420" y="5299801"/>
                  <a:pt x="1515147" y="5323898"/>
                  <a:pt x="1513827" y="5348486"/>
                </a:cubicBezTo>
                <a:cubicBezTo>
                  <a:pt x="1512507" y="5373074"/>
                  <a:pt x="1509232" y="5397173"/>
                  <a:pt x="1504005" y="5420782"/>
                </a:cubicBezTo>
                <a:cubicBezTo>
                  <a:pt x="1512393" y="5446334"/>
                  <a:pt x="1515590" y="5472918"/>
                  <a:pt x="1513596" y="5500540"/>
                </a:cubicBezTo>
                <a:cubicBezTo>
                  <a:pt x="1511603" y="5528160"/>
                  <a:pt x="1503810" y="5553029"/>
                  <a:pt x="1490216" y="5575146"/>
                </a:cubicBezTo>
                <a:lnTo>
                  <a:pt x="1509744" y="5596654"/>
                </a:lnTo>
                <a:cubicBezTo>
                  <a:pt x="1516435" y="5602745"/>
                  <a:pt x="1519889" y="5610360"/>
                  <a:pt x="1520108" y="5619500"/>
                </a:cubicBezTo>
                <a:cubicBezTo>
                  <a:pt x="1520324" y="5628640"/>
                  <a:pt x="1518160" y="5637960"/>
                  <a:pt x="1513614" y="5647462"/>
                </a:cubicBezTo>
                <a:cubicBezTo>
                  <a:pt x="1516039" y="5673682"/>
                  <a:pt x="1508216" y="5682796"/>
                  <a:pt x="1490145" y="5674804"/>
                </a:cubicBezTo>
                <a:cubicBezTo>
                  <a:pt x="1474190" y="5671494"/>
                  <a:pt x="1462386" y="5666112"/>
                  <a:pt x="1454740" y="5658657"/>
                </a:cubicBezTo>
                <a:cubicBezTo>
                  <a:pt x="1447092" y="5651202"/>
                  <a:pt x="1445553" y="5638011"/>
                  <a:pt x="1450126" y="5619083"/>
                </a:cubicBezTo>
                <a:cubicBezTo>
                  <a:pt x="1454289" y="5604554"/>
                  <a:pt x="1456747" y="5582328"/>
                  <a:pt x="1457502" y="5552405"/>
                </a:cubicBezTo>
                <a:cubicBezTo>
                  <a:pt x="1458256" y="5522485"/>
                  <a:pt x="1449965" y="5501716"/>
                  <a:pt x="1432631" y="5490102"/>
                </a:cubicBezTo>
                <a:cubicBezTo>
                  <a:pt x="1429584" y="5481896"/>
                  <a:pt x="1426293" y="5471034"/>
                  <a:pt x="1422761" y="5457515"/>
                </a:cubicBezTo>
                <a:lnTo>
                  <a:pt x="1413012" y="5415735"/>
                </a:lnTo>
                <a:lnTo>
                  <a:pt x="1386709" y="5507167"/>
                </a:lnTo>
                <a:cubicBezTo>
                  <a:pt x="1377569" y="5524398"/>
                  <a:pt x="1371625" y="5541223"/>
                  <a:pt x="1368879" y="5557639"/>
                </a:cubicBezTo>
                <a:cubicBezTo>
                  <a:pt x="1366136" y="5574055"/>
                  <a:pt x="1358473" y="5589832"/>
                  <a:pt x="1345895" y="5604965"/>
                </a:cubicBezTo>
                <a:cubicBezTo>
                  <a:pt x="1347757" y="5613672"/>
                  <a:pt x="1347627" y="5623228"/>
                  <a:pt x="1345504" y="5633633"/>
                </a:cubicBezTo>
                <a:cubicBezTo>
                  <a:pt x="1343381" y="5644038"/>
                  <a:pt x="1340147" y="5652881"/>
                  <a:pt x="1335804" y="5660159"/>
                </a:cubicBezTo>
                <a:lnTo>
                  <a:pt x="1323033" y="5704280"/>
                </a:lnTo>
                <a:cubicBezTo>
                  <a:pt x="1318401" y="5711384"/>
                  <a:pt x="1311967" y="5717093"/>
                  <a:pt x="1303731" y="5721405"/>
                </a:cubicBezTo>
                <a:cubicBezTo>
                  <a:pt x="1295492" y="5725718"/>
                  <a:pt x="1288054" y="5727273"/>
                  <a:pt x="1281413" y="5726073"/>
                </a:cubicBezTo>
                <a:cubicBezTo>
                  <a:pt x="1275378" y="5713245"/>
                  <a:pt x="1277867" y="5681136"/>
                  <a:pt x="1288881" y="5629749"/>
                </a:cubicBezTo>
                <a:cubicBezTo>
                  <a:pt x="1299893" y="5578359"/>
                  <a:pt x="1310353" y="5542859"/>
                  <a:pt x="1320263" y="5523244"/>
                </a:cubicBezTo>
                <a:lnTo>
                  <a:pt x="1314724" y="5524584"/>
                </a:lnTo>
                <a:cubicBezTo>
                  <a:pt x="1304579" y="5518489"/>
                  <a:pt x="1298410" y="5512167"/>
                  <a:pt x="1296212" y="5505617"/>
                </a:cubicBezTo>
                <a:cubicBezTo>
                  <a:pt x="1294017" y="5499064"/>
                  <a:pt x="1294769" y="5491067"/>
                  <a:pt x="1298469" y="5481624"/>
                </a:cubicBezTo>
                <a:cubicBezTo>
                  <a:pt x="1295231" y="5437959"/>
                  <a:pt x="1297195" y="5391569"/>
                  <a:pt x="1304363" y="5342453"/>
                </a:cubicBezTo>
                <a:cubicBezTo>
                  <a:pt x="1311529" y="5293338"/>
                  <a:pt x="1316262" y="5246278"/>
                  <a:pt x="1318560" y="5201272"/>
                </a:cubicBezTo>
                <a:cubicBezTo>
                  <a:pt x="1311500" y="5194800"/>
                  <a:pt x="1309524" y="5189661"/>
                  <a:pt x="1312633" y="5185854"/>
                </a:cubicBezTo>
                <a:lnTo>
                  <a:pt x="1324466" y="5173686"/>
                </a:lnTo>
                <a:lnTo>
                  <a:pt x="1324451" y="5172835"/>
                </a:lnTo>
                <a:lnTo>
                  <a:pt x="1322604" y="5151825"/>
                </a:lnTo>
                <a:lnTo>
                  <a:pt x="1317578" y="5148757"/>
                </a:lnTo>
                <a:lnTo>
                  <a:pt x="1321121" y="5134963"/>
                </a:lnTo>
                <a:lnTo>
                  <a:pt x="1317575" y="5094636"/>
                </a:lnTo>
                <a:lnTo>
                  <a:pt x="1299804" y="5123750"/>
                </a:lnTo>
                <a:lnTo>
                  <a:pt x="1293546" y="5140859"/>
                </a:lnTo>
                <a:lnTo>
                  <a:pt x="1295434" y="5147336"/>
                </a:lnTo>
                <a:lnTo>
                  <a:pt x="1302304" y="5158314"/>
                </a:lnTo>
                <a:cubicBezTo>
                  <a:pt x="1297844" y="5165621"/>
                  <a:pt x="1293459" y="5174742"/>
                  <a:pt x="1289144" y="5185676"/>
                </a:cubicBezTo>
                <a:cubicBezTo>
                  <a:pt x="1284828" y="5196612"/>
                  <a:pt x="1282161" y="5206781"/>
                  <a:pt x="1281140" y="5216187"/>
                </a:cubicBezTo>
                <a:lnTo>
                  <a:pt x="1260957" y="5326579"/>
                </a:lnTo>
                <a:lnTo>
                  <a:pt x="1234432" y="5362304"/>
                </a:lnTo>
                <a:cubicBezTo>
                  <a:pt x="1229827" y="5369522"/>
                  <a:pt x="1226776" y="5377099"/>
                  <a:pt x="1225277" y="5385033"/>
                </a:cubicBezTo>
                <a:cubicBezTo>
                  <a:pt x="1223777" y="5392968"/>
                  <a:pt x="1226263" y="5399205"/>
                  <a:pt x="1232733" y="5403744"/>
                </a:cubicBezTo>
                <a:lnTo>
                  <a:pt x="1221302" y="5453403"/>
                </a:lnTo>
                <a:cubicBezTo>
                  <a:pt x="1228537" y="5471191"/>
                  <a:pt x="1226795" y="5488219"/>
                  <a:pt x="1216079" y="5504490"/>
                </a:cubicBezTo>
                <a:cubicBezTo>
                  <a:pt x="1205361" y="5520759"/>
                  <a:pt x="1203618" y="5537790"/>
                  <a:pt x="1210855" y="5555576"/>
                </a:cubicBezTo>
                <a:lnTo>
                  <a:pt x="1153606" y="5633902"/>
                </a:lnTo>
                <a:cubicBezTo>
                  <a:pt x="1136022" y="5621795"/>
                  <a:pt x="1126533" y="5612856"/>
                  <a:pt x="1125135" y="5607087"/>
                </a:cubicBezTo>
                <a:cubicBezTo>
                  <a:pt x="1123742" y="5601318"/>
                  <a:pt x="1128765" y="5591800"/>
                  <a:pt x="1140208" y="5578530"/>
                </a:cubicBezTo>
                <a:cubicBezTo>
                  <a:pt x="1125943" y="5565496"/>
                  <a:pt x="1123328" y="5553674"/>
                  <a:pt x="1132359" y="5543060"/>
                </a:cubicBezTo>
                <a:cubicBezTo>
                  <a:pt x="1141393" y="5532449"/>
                  <a:pt x="1140497" y="5521676"/>
                  <a:pt x="1129667" y="5510742"/>
                </a:cubicBezTo>
                <a:cubicBezTo>
                  <a:pt x="1135985" y="5493950"/>
                  <a:pt x="1141079" y="5467562"/>
                  <a:pt x="1144951" y="5431579"/>
                </a:cubicBezTo>
                <a:cubicBezTo>
                  <a:pt x="1148823" y="5395593"/>
                  <a:pt x="1147330" y="5372266"/>
                  <a:pt x="1140475" y="5361589"/>
                </a:cubicBezTo>
                <a:lnTo>
                  <a:pt x="1159317" y="5245661"/>
                </a:lnTo>
                <a:cubicBezTo>
                  <a:pt x="1144377" y="5234377"/>
                  <a:pt x="1134805" y="5221065"/>
                  <a:pt x="1130603" y="5205718"/>
                </a:cubicBezTo>
                <a:cubicBezTo>
                  <a:pt x="1126402" y="5190370"/>
                  <a:pt x="1130673" y="5173707"/>
                  <a:pt x="1143419" y="5155726"/>
                </a:cubicBezTo>
                <a:cubicBezTo>
                  <a:pt x="1143430" y="5131543"/>
                  <a:pt x="1146041" y="5106001"/>
                  <a:pt x="1151255" y="5079096"/>
                </a:cubicBezTo>
                <a:lnTo>
                  <a:pt x="1163904" y="5044509"/>
                </a:lnTo>
                <a:lnTo>
                  <a:pt x="1155586" y="5048399"/>
                </a:lnTo>
                <a:cubicBezTo>
                  <a:pt x="1147584" y="5053748"/>
                  <a:pt x="1140375" y="5056958"/>
                  <a:pt x="1133961" y="5058032"/>
                </a:cubicBezTo>
                <a:cubicBezTo>
                  <a:pt x="1129741" y="5055027"/>
                  <a:pt x="1126910" y="5050358"/>
                  <a:pt x="1125469" y="5044028"/>
                </a:cubicBezTo>
                <a:lnTo>
                  <a:pt x="1125330" y="5022109"/>
                </a:lnTo>
                <a:lnTo>
                  <a:pt x="1099834" y="5072486"/>
                </a:lnTo>
                <a:cubicBezTo>
                  <a:pt x="1122388" y="5085957"/>
                  <a:pt x="1130534" y="5097419"/>
                  <a:pt x="1124272" y="5106872"/>
                </a:cubicBezTo>
                <a:cubicBezTo>
                  <a:pt x="1118010" y="5116325"/>
                  <a:pt x="1106441" y="5131090"/>
                  <a:pt x="1089565" y="5151170"/>
                </a:cubicBezTo>
                <a:cubicBezTo>
                  <a:pt x="1080589" y="5169096"/>
                  <a:pt x="1077662" y="5198379"/>
                  <a:pt x="1080779" y="5239022"/>
                </a:cubicBezTo>
                <a:cubicBezTo>
                  <a:pt x="1083896" y="5279664"/>
                  <a:pt x="1079917" y="5310666"/>
                  <a:pt x="1068845" y="5332028"/>
                </a:cubicBezTo>
                <a:cubicBezTo>
                  <a:pt x="1063807" y="5335933"/>
                  <a:pt x="1058612" y="5337680"/>
                  <a:pt x="1053260" y="5337264"/>
                </a:cubicBezTo>
                <a:cubicBezTo>
                  <a:pt x="1047908" y="5336849"/>
                  <a:pt x="1043428" y="5335492"/>
                  <a:pt x="1039820" y="5333189"/>
                </a:cubicBezTo>
                <a:cubicBezTo>
                  <a:pt x="1023560" y="5321004"/>
                  <a:pt x="1016666" y="5303623"/>
                  <a:pt x="1019143" y="5281042"/>
                </a:cubicBezTo>
                <a:cubicBezTo>
                  <a:pt x="1021616" y="5258463"/>
                  <a:pt x="1027854" y="5240835"/>
                  <a:pt x="1037851" y="5228159"/>
                </a:cubicBezTo>
                <a:cubicBezTo>
                  <a:pt x="1042379" y="5189331"/>
                  <a:pt x="1045248" y="5152734"/>
                  <a:pt x="1046459" y="5118372"/>
                </a:cubicBezTo>
                <a:cubicBezTo>
                  <a:pt x="1047671" y="5084007"/>
                  <a:pt x="1050874" y="5048796"/>
                  <a:pt x="1056071" y="5012737"/>
                </a:cubicBezTo>
                <a:cubicBezTo>
                  <a:pt x="1049709" y="5008659"/>
                  <a:pt x="1047671" y="5004268"/>
                  <a:pt x="1049951" y="4999563"/>
                </a:cubicBezTo>
                <a:cubicBezTo>
                  <a:pt x="1052233" y="4994859"/>
                  <a:pt x="1055731" y="4989130"/>
                  <a:pt x="1060445" y="4982371"/>
                </a:cubicBezTo>
                <a:cubicBezTo>
                  <a:pt x="1064385" y="4975435"/>
                  <a:pt x="1064946" y="4969682"/>
                  <a:pt x="1062132" y="4965111"/>
                </a:cubicBezTo>
                <a:cubicBezTo>
                  <a:pt x="1059316" y="4960542"/>
                  <a:pt x="1054675" y="4957511"/>
                  <a:pt x="1048211" y="4956024"/>
                </a:cubicBezTo>
                <a:cubicBezTo>
                  <a:pt x="1054797" y="4945393"/>
                  <a:pt x="1060178" y="4934323"/>
                  <a:pt x="1064353" y="4922811"/>
                </a:cubicBezTo>
                <a:cubicBezTo>
                  <a:pt x="1068528" y="4911299"/>
                  <a:pt x="1069756" y="4901232"/>
                  <a:pt x="1068037" y="4892611"/>
                </a:cubicBezTo>
                <a:lnTo>
                  <a:pt x="1075876" y="4865528"/>
                </a:lnTo>
                <a:lnTo>
                  <a:pt x="1077482" y="4844649"/>
                </a:lnTo>
                <a:lnTo>
                  <a:pt x="1068352" y="4834103"/>
                </a:lnTo>
                <a:cubicBezTo>
                  <a:pt x="1065453" y="4829187"/>
                  <a:pt x="1063807" y="4824152"/>
                  <a:pt x="1063414" y="4818997"/>
                </a:cubicBezTo>
                <a:cubicBezTo>
                  <a:pt x="1062627" y="4808685"/>
                  <a:pt x="1065807" y="4799611"/>
                  <a:pt x="1072947" y="4791778"/>
                </a:cubicBezTo>
                <a:lnTo>
                  <a:pt x="1062742" y="4794945"/>
                </a:lnTo>
                <a:lnTo>
                  <a:pt x="1062825" y="4795156"/>
                </a:lnTo>
                <a:lnTo>
                  <a:pt x="1060974" y="4795495"/>
                </a:lnTo>
                <a:lnTo>
                  <a:pt x="1040831" y="4801747"/>
                </a:lnTo>
                <a:cubicBezTo>
                  <a:pt x="1028655" y="4805426"/>
                  <a:pt x="1015008" y="4809461"/>
                  <a:pt x="999889" y="4813851"/>
                </a:cubicBezTo>
                <a:cubicBezTo>
                  <a:pt x="969655" y="4822630"/>
                  <a:pt x="944677" y="4821347"/>
                  <a:pt x="924958" y="4809999"/>
                </a:cubicBezTo>
                <a:cubicBezTo>
                  <a:pt x="913831" y="4800357"/>
                  <a:pt x="906946" y="4790058"/>
                  <a:pt x="904292" y="4779098"/>
                </a:cubicBezTo>
                <a:cubicBezTo>
                  <a:pt x="901640" y="4768139"/>
                  <a:pt x="904063" y="4759983"/>
                  <a:pt x="911559" y="4754627"/>
                </a:cubicBezTo>
                <a:cubicBezTo>
                  <a:pt x="911355" y="4751257"/>
                  <a:pt x="911854" y="4746251"/>
                  <a:pt x="913055" y="4739612"/>
                </a:cubicBezTo>
                <a:cubicBezTo>
                  <a:pt x="914257" y="4732970"/>
                  <a:pt x="913372" y="4728300"/>
                  <a:pt x="910400" y="4725601"/>
                </a:cubicBezTo>
                <a:lnTo>
                  <a:pt x="896467" y="4740692"/>
                </a:lnTo>
                <a:lnTo>
                  <a:pt x="837879" y="4813484"/>
                </a:lnTo>
                <a:lnTo>
                  <a:pt x="836180" y="4854924"/>
                </a:lnTo>
                <a:cubicBezTo>
                  <a:pt x="843127" y="4861426"/>
                  <a:pt x="845334" y="4866508"/>
                  <a:pt x="842801" y="4870176"/>
                </a:cubicBezTo>
                <a:cubicBezTo>
                  <a:pt x="840271" y="4873840"/>
                  <a:pt x="836603" y="4878881"/>
                  <a:pt x="831805" y="4885292"/>
                </a:cubicBezTo>
                <a:cubicBezTo>
                  <a:pt x="830579" y="4891326"/>
                  <a:pt x="831179" y="4895822"/>
                  <a:pt x="833602" y="4898777"/>
                </a:cubicBezTo>
                <a:cubicBezTo>
                  <a:pt x="836028" y="4901733"/>
                  <a:pt x="839060" y="4904172"/>
                  <a:pt x="842701" y="4906101"/>
                </a:cubicBezTo>
                <a:cubicBezTo>
                  <a:pt x="830682" y="4927080"/>
                  <a:pt x="820381" y="4949112"/>
                  <a:pt x="811801" y="4972193"/>
                </a:cubicBezTo>
                <a:cubicBezTo>
                  <a:pt x="803219" y="4995271"/>
                  <a:pt x="792918" y="5017303"/>
                  <a:pt x="780900" y="5038283"/>
                </a:cubicBezTo>
                <a:cubicBezTo>
                  <a:pt x="781298" y="5065173"/>
                  <a:pt x="776436" y="5091505"/>
                  <a:pt x="766308" y="5117280"/>
                </a:cubicBezTo>
                <a:cubicBezTo>
                  <a:pt x="756183" y="5143054"/>
                  <a:pt x="741336" y="5164475"/>
                  <a:pt x="721777" y="5181542"/>
                </a:cubicBezTo>
                <a:lnTo>
                  <a:pt x="734010" y="5207888"/>
                </a:lnTo>
                <a:cubicBezTo>
                  <a:pt x="738588" y="5215694"/>
                  <a:pt x="739618" y="5223994"/>
                  <a:pt x="737104" y="5232784"/>
                </a:cubicBezTo>
                <a:cubicBezTo>
                  <a:pt x="734591" y="5241574"/>
                  <a:pt x="729749" y="5249827"/>
                  <a:pt x="722582" y="5257546"/>
                </a:cubicBezTo>
                <a:cubicBezTo>
                  <a:pt x="717087" y="5283297"/>
                  <a:pt x="706906" y="5289668"/>
                  <a:pt x="692036" y="5276659"/>
                </a:cubicBezTo>
                <a:cubicBezTo>
                  <a:pt x="677790" y="5268748"/>
                  <a:pt x="668124" y="5260098"/>
                  <a:pt x="663043" y="5250702"/>
                </a:cubicBezTo>
                <a:cubicBezTo>
                  <a:pt x="657961" y="5241308"/>
                  <a:pt x="660420" y="5228258"/>
                  <a:pt x="670421" y="5211550"/>
                </a:cubicBezTo>
                <a:cubicBezTo>
                  <a:pt x="678722" y="5198918"/>
                  <a:pt x="687687" y="5178431"/>
                  <a:pt x="697316" y="5150091"/>
                </a:cubicBezTo>
                <a:cubicBezTo>
                  <a:pt x="706945" y="5121752"/>
                  <a:pt x="705214" y="5099458"/>
                  <a:pt x="692122" y="5083210"/>
                </a:cubicBezTo>
                <a:cubicBezTo>
                  <a:pt x="691192" y="5065726"/>
                  <a:pt x="692497" y="5037813"/>
                  <a:pt x="696041" y="4999466"/>
                </a:cubicBezTo>
                <a:cubicBezTo>
                  <a:pt x="699585" y="4961120"/>
                  <a:pt x="707477" y="4930147"/>
                  <a:pt x="719718" y="4906549"/>
                </a:cubicBezTo>
                <a:cubicBezTo>
                  <a:pt x="709981" y="4900113"/>
                  <a:pt x="705768" y="4893803"/>
                  <a:pt x="707081" y="4887624"/>
                </a:cubicBezTo>
                <a:cubicBezTo>
                  <a:pt x="708394" y="4881445"/>
                  <a:pt x="711772" y="4876232"/>
                  <a:pt x="717219" y="4871984"/>
                </a:cubicBezTo>
                <a:cubicBezTo>
                  <a:pt x="723672" y="4859798"/>
                  <a:pt x="719002" y="4845542"/>
                  <a:pt x="703206" y="4829215"/>
                </a:cubicBezTo>
                <a:cubicBezTo>
                  <a:pt x="687411" y="4812888"/>
                  <a:pt x="676155" y="4801691"/>
                  <a:pt x="669435" y="4795624"/>
                </a:cubicBezTo>
                <a:cubicBezTo>
                  <a:pt x="677480" y="4774871"/>
                  <a:pt x="687937" y="4732287"/>
                  <a:pt x="700805" y="4667871"/>
                </a:cubicBezTo>
                <a:cubicBezTo>
                  <a:pt x="713672" y="4603459"/>
                  <a:pt x="714440" y="4563220"/>
                  <a:pt x="703103" y="4547156"/>
                </a:cubicBezTo>
                <a:lnTo>
                  <a:pt x="738024" y="4497675"/>
                </a:lnTo>
                <a:cubicBezTo>
                  <a:pt x="742481" y="4479258"/>
                  <a:pt x="746760" y="4461614"/>
                  <a:pt x="750860" y="4444748"/>
                </a:cubicBezTo>
                <a:cubicBezTo>
                  <a:pt x="754963" y="4427881"/>
                  <a:pt x="757858" y="4410572"/>
                  <a:pt x="759547" y="4392823"/>
                </a:cubicBezTo>
                <a:lnTo>
                  <a:pt x="749991" y="4377551"/>
                </a:lnTo>
                <a:cubicBezTo>
                  <a:pt x="733290" y="4385744"/>
                  <a:pt x="723934" y="4404615"/>
                  <a:pt x="721924" y="4434165"/>
                </a:cubicBezTo>
                <a:cubicBezTo>
                  <a:pt x="719916" y="4463713"/>
                  <a:pt x="709176" y="4482920"/>
                  <a:pt x="689704" y="4491784"/>
                </a:cubicBezTo>
                <a:cubicBezTo>
                  <a:pt x="679776" y="4495162"/>
                  <a:pt x="667750" y="4501980"/>
                  <a:pt x="653624" y="4512235"/>
                </a:cubicBezTo>
                <a:lnTo>
                  <a:pt x="696403" y="4519470"/>
                </a:lnTo>
                <a:lnTo>
                  <a:pt x="682472" y="4534563"/>
                </a:lnTo>
                <a:cubicBezTo>
                  <a:pt x="675510" y="4541621"/>
                  <a:pt x="668579" y="4544274"/>
                  <a:pt x="661685" y="4542524"/>
                </a:cubicBezTo>
                <a:cubicBezTo>
                  <a:pt x="654789" y="4540773"/>
                  <a:pt x="647904" y="4537553"/>
                  <a:pt x="641030" y="4532867"/>
                </a:cubicBezTo>
                <a:cubicBezTo>
                  <a:pt x="637215" y="4542338"/>
                  <a:pt x="633927" y="4550950"/>
                  <a:pt x="631161" y="4558700"/>
                </a:cubicBezTo>
                <a:cubicBezTo>
                  <a:pt x="628398" y="4566450"/>
                  <a:pt x="627877" y="4574394"/>
                  <a:pt x="629599" y="4582524"/>
                </a:cubicBezTo>
                <a:cubicBezTo>
                  <a:pt x="625859" y="4589780"/>
                  <a:pt x="624520" y="4599384"/>
                  <a:pt x="625579" y="4611340"/>
                </a:cubicBezTo>
                <a:cubicBezTo>
                  <a:pt x="626641" y="4623294"/>
                  <a:pt x="627356" y="4635331"/>
                  <a:pt x="627725" y="4647455"/>
                </a:cubicBezTo>
                <a:cubicBezTo>
                  <a:pt x="645481" y="4644136"/>
                  <a:pt x="662481" y="4649793"/>
                  <a:pt x="678721" y="4664423"/>
                </a:cubicBezTo>
                <a:cubicBezTo>
                  <a:pt x="663867" y="4679740"/>
                  <a:pt x="658657" y="4698586"/>
                  <a:pt x="663095" y="4720958"/>
                </a:cubicBezTo>
                <a:lnTo>
                  <a:pt x="605041" y="4723281"/>
                </a:lnTo>
                <a:cubicBezTo>
                  <a:pt x="610758" y="4713105"/>
                  <a:pt x="614056" y="4703514"/>
                  <a:pt x="614930" y="4694512"/>
                </a:cubicBezTo>
                <a:cubicBezTo>
                  <a:pt x="615806" y="4685509"/>
                  <a:pt x="617719" y="4676252"/>
                  <a:pt x="620669" y="4666746"/>
                </a:cubicBezTo>
                <a:lnTo>
                  <a:pt x="594501" y="4655493"/>
                </a:lnTo>
                <a:cubicBezTo>
                  <a:pt x="583425" y="4658173"/>
                  <a:pt x="576548" y="4653975"/>
                  <a:pt x="573868" y="4642901"/>
                </a:cubicBezTo>
                <a:cubicBezTo>
                  <a:pt x="571622" y="4631600"/>
                  <a:pt x="572230" y="4619973"/>
                  <a:pt x="575688" y="4608024"/>
                </a:cubicBezTo>
                <a:cubicBezTo>
                  <a:pt x="579148" y="4596074"/>
                  <a:pt x="582857" y="4585163"/>
                  <a:pt x="586817" y="4575291"/>
                </a:cubicBezTo>
                <a:cubicBezTo>
                  <a:pt x="577610" y="4575076"/>
                  <a:pt x="568386" y="4576332"/>
                  <a:pt x="559153" y="4579054"/>
                </a:cubicBezTo>
                <a:cubicBezTo>
                  <a:pt x="549921" y="4581775"/>
                  <a:pt x="542084" y="4582696"/>
                  <a:pt x="535642" y="4581811"/>
                </a:cubicBezTo>
                <a:cubicBezTo>
                  <a:pt x="529373" y="4573559"/>
                  <a:pt x="530392" y="4560611"/>
                  <a:pt x="538701" y="4542972"/>
                </a:cubicBezTo>
                <a:cubicBezTo>
                  <a:pt x="547010" y="4525331"/>
                  <a:pt x="554952" y="4510709"/>
                  <a:pt x="562523" y="4499107"/>
                </a:cubicBezTo>
                <a:cubicBezTo>
                  <a:pt x="559964" y="4487516"/>
                  <a:pt x="559816" y="4476804"/>
                  <a:pt x="562078" y="4466978"/>
                </a:cubicBezTo>
                <a:cubicBezTo>
                  <a:pt x="564341" y="4457148"/>
                  <a:pt x="568302" y="4451307"/>
                  <a:pt x="573957" y="4449451"/>
                </a:cubicBezTo>
                <a:lnTo>
                  <a:pt x="592265" y="4403990"/>
                </a:lnTo>
                <a:lnTo>
                  <a:pt x="580207" y="4354154"/>
                </a:lnTo>
                <a:lnTo>
                  <a:pt x="567614" y="4374785"/>
                </a:lnTo>
                <a:lnTo>
                  <a:pt x="556183" y="4424442"/>
                </a:lnTo>
                <a:cubicBezTo>
                  <a:pt x="554524" y="4430705"/>
                  <a:pt x="551836" y="4435751"/>
                  <a:pt x="548124" y="4439582"/>
                </a:cubicBezTo>
                <a:cubicBezTo>
                  <a:pt x="544408" y="4443409"/>
                  <a:pt x="541053" y="4445689"/>
                  <a:pt x="538054" y="4446414"/>
                </a:cubicBezTo>
                <a:cubicBezTo>
                  <a:pt x="537761" y="4443186"/>
                  <a:pt x="538435" y="4437896"/>
                  <a:pt x="540074" y="4430537"/>
                </a:cubicBezTo>
                <a:cubicBezTo>
                  <a:pt x="541713" y="4423181"/>
                  <a:pt x="542050" y="4416504"/>
                  <a:pt x="541090" y="4410510"/>
                </a:cubicBezTo>
                <a:cubicBezTo>
                  <a:pt x="531001" y="4397077"/>
                  <a:pt x="533917" y="4376832"/>
                  <a:pt x="549841" y="4349777"/>
                </a:cubicBezTo>
                <a:cubicBezTo>
                  <a:pt x="565766" y="4322723"/>
                  <a:pt x="568682" y="4302478"/>
                  <a:pt x="558593" y="4289046"/>
                </a:cubicBezTo>
                <a:lnTo>
                  <a:pt x="571363" y="4244924"/>
                </a:lnTo>
                <a:cubicBezTo>
                  <a:pt x="569384" y="4232705"/>
                  <a:pt x="569504" y="4217045"/>
                  <a:pt x="571720" y="4197947"/>
                </a:cubicBezTo>
                <a:cubicBezTo>
                  <a:pt x="563303" y="4214636"/>
                  <a:pt x="555913" y="4232543"/>
                  <a:pt x="549550" y="4251669"/>
                </a:cubicBezTo>
                <a:cubicBezTo>
                  <a:pt x="543186" y="4270793"/>
                  <a:pt x="542003" y="4290128"/>
                  <a:pt x="546000" y="4309676"/>
                </a:cubicBezTo>
                <a:lnTo>
                  <a:pt x="497681" y="4303783"/>
                </a:lnTo>
                <a:lnTo>
                  <a:pt x="494019" y="4240192"/>
                </a:lnTo>
                <a:lnTo>
                  <a:pt x="467672" y="4252428"/>
                </a:lnTo>
                <a:lnTo>
                  <a:pt x="431948" y="4225903"/>
                </a:lnTo>
                <a:lnTo>
                  <a:pt x="439540" y="4136143"/>
                </a:lnTo>
                <a:lnTo>
                  <a:pt x="440467" y="4134014"/>
                </a:lnTo>
                <a:lnTo>
                  <a:pt x="427948" y="4146611"/>
                </a:lnTo>
                <a:cubicBezTo>
                  <a:pt x="415659" y="4153987"/>
                  <a:pt x="404874" y="4164371"/>
                  <a:pt x="395594" y="4177756"/>
                </a:cubicBezTo>
                <a:cubicBezTo>
                  <a:pt x="385247" y="4178533"/>
                  <a:pt x="376101" y="4182130"/>
                  <a:pt x="368154" y="4188545"/>
                </a:cubicBezTo>
                <a:cubicBezTo>
                  <a:pt x="360210" y="4194958"/>
                  <a:pt x="353970" y="4201996"/>
                  <a:pt x="349434" y="4209655"/>
                </a:cubicBezTo>
                <a:lnTo>
                  <a:pt x="267335" y="4212951"/>
                </a:lnTo>
                <a:lnTo>
                  <a:pt x="231972" y="4238091"/>
                </a:lnTo>
                <a:lnTo>
                  <a:pt x="154736" y="4244355"/>
                </a:lnTo>
                <a:cubicBezTo>
                  <a:pt x="116667" y="4225851"/>
                  <a:pt x="75841" y="4224854"/>
                  <a:pt x="32259" y="4241364"/>
                </a:cubicBezTo>
                <a:lnTo>
                  <a:pt x="1" y="4252605"/>
                </a:lnTo>
                <a:lnTo>
                  <a:pt x="1" y="3106563"/>
                </a:lnTo>
                <a:lnTo>
                  <a:pt x="21885" y="3062079"/>
                </a:lnTo>
                <a:lnTo>
                  <a:pt x="7295" y="3053177"/>
                </a:lnTo>
                <a:lnTo>
                  <a:pt x="0" y="3052768"/>
                </a:lnTo>
                <a:lnTo>
                  <a:pt x="0" y="3003696"/>
                </a:lnTo>
                <a:lnTo>
                  <a:pt x="4451" y="3002639"/>
                </a:lnTo>
                <a:cubicBezTo>
                  <a:pt x="9639" y="3003024"/>
                  <a:pt x="15258" y="3004923"/>
                  <a:pt x="21309" y="3008337"/>
                </a:cubicBezTo>
                <a:cubicBezTo>
                  <a:pt x="28661" y="3013379"/>
                  <a:pt x="35842" y="3016648"/>
                  <a:pt x="42853" y="3018145"/>
                </a:cubicBezTo>
                <a:cubicBezTo>
                  <a:pt x="49865" y="3019643"/>
                  <a:pt x="56367" y="3015824"/>
                  <a:pt x="62359" y="3006689"/>
                </a:cubicBezTo>
                <a:cubicBezTo>
                  <a:pt x="67151" y="2997239"/>
                  <a:pt x="72732" y="2980345"/>
                  <a:pt x="79102" y="2956004"/>
                </a:cubicBezTo>
                <a:cubicBezTo>
                  <a:pt x="85472" y="2931666"/>
                  <a:pt x="90579" y="2912816"/>
                  <a:pt x="94425" y="2899451"/>
                </a:cubicBezTo>
                <a:cubicBezTo>
                  <a:pt x="82553" y="2891788"/>
                  <a:pt x="72728" y="2888295"/>
                  <a:pt x="64946" y="2888970"/>
                </a:cubicBezTo>
                <a:cubicBezTo>
                  <a:pt x="57167" y="2889644"/>
                  <a:pt x="49711" y="2895940"/>
                  <a:pt x="42577" y="2907856"/>
                </a:cubicBezTo>
                <a:cubicBezTo>
                  <a:pt x="39228" y="2909358"/>
                  <a:pt x="33849" y="2912646"/>
                  <a:pt x="26443" y="2917721"/>
                </a:cubicBezTo>
                <a:lnTo>
                  <a:pt x="0" y="2936949"/>
                </a:lnTo>
                <a:lnTo>
                  <a:pt x="1" y="2815797"/>
                </a:lnTo>
                <a:lnTo>
                  <a:pt x="24692" y="2816855"/>
                </a:lnTo>
                <a:cubicBezTo>
                  <a:pt x="29289" y="2809092"/>
                  <a:pt x="35406" y="2802260"/>
                  <a:pt x="43043" y="2796352"/>
                </a:cubicBezTo>
                <a:cubicBezTo>
                  <a:pt x="50679" y="2790445"/>
                  <a:pt x="58961" y="2788266"/>
                  <a:pt x="67885" y="2789819"/>
                </a:cubicBezTo>
                <a:cubicBezTo>
                  <a:pt x="77690" y="2796082"/>
                  <a:pt x="86784" y="2799406"/>
                  <a:pt x="95169" y="2799793"/>
                </a:cubicBezTo>
                <a:lnTo>
                  <a:pt x="112143" y="2789169"/>
                </a:lnTo>
                <a:lnTo>
                  <a:pt x="87143" y="2783578"/>
                </a:lnTo>
                <a:cubicBezTo>
                  <a:pt x="68856" y="2775768"/>
                  <a:pt x="49855" y="2768670"/>
                  <a:pt x="30144" y="2762288"/>
                </a:cubicBezTo>
                <a:lnTo>
                  <a:pt x="0" y="2734369"/>
                </a:lnTo>
                <a:lnTo>
                  <a:pt x="1" y="2037215"/>
                </a:lnTo>
                <a:lnTo>
                  <a:pt x="9266" y="2033083"/>
                </a:lnTo>
                <a:cubicBezTo>
                  <a:pt x="15667" y="2026429"/>
                  <a:pt x="24207" y="2022620"/>
                  <a:pt x="34888" y="2021656"/>
                </a:cubicBezTo>
                <a:cubicBezTo>
                  <a:pt x="32738" y="2010681"/>
                  <a:pt x="27386" y="2002646"/>
                  <a:pt x="18835" y="1997553"/>
                </a:cubicBezTo>
                <a:lnTo>
                  <a:pt x="1" y="1994106"/>
                </a:lnTo>
                <a:lnTo>
                  <a:pt x="1" y="757133"/>
                </a:lnTo>
                <a:lnTo>
                  <a:pt x="11016" y="746329"/>
                </a:lnTo>
                <a:cubicBezTo>
                  <a:pt x="15170" y="750564"/>
                  <a:pt x="19845" y="753295"/>
                  <a:pt x="25037" y="754520"/>
                </a:cubicBezTo>
                <a:cubicBezTo>
                  <a:pt x="30228" y="755744"/>
                  <a:pt x="34941" y="754447"/>
                  <a:pt x="39174" y="750627"/>
                </a:cubicBezTo>
                <a:cubicBezTo>
                  <a:pt x="43581" y="746305"/>
                  <a:pt x="46989" y="740967"/>
                  <a:pt x="49398" y="734610"/>
                </a:cubicBezTo>
                <a:cubicBezTo>
                  <a:pt x="51810" y="728254"/>
                  <a:pt x="51190" y="722877"/>
                  <a:pt x="47539" y="718477"/>
                </a:cubicBezTo>
                <a:cubicBezTo>
                  <a:pt x="45290" y="716860"/>
                  <a:pt x="42771" y="717005"/>
                  <a:pt x="39983" y="718909"/>
                </a:cubicBezTo>
                <a:cubicBezTo>
                  <a:pt x="37195" y="720812"/>
                  <a:pt x="35673" y="721972"/>
                  <a:pt x="35416" y="722389"/>
                </a:cubicBezTo>
                <a:lnTo>
                  <a:pt x="1" y="732142"/>
                </a:lnTo>
                <a:lnTo>
                  <a:pt x="0" y="684135"/>
                </a:lnTo>
                <a:lnTo>
                  <a:pt x="23037" y="677729"/>
                </a:lnTo>
                <a:lnTo>
                  <a:pt x="0" y="656408"/>
                </a:lnTo>
                <a:lnTo>
                  <a:pt x="0" y="0"/>
                </a:lnTo>
                <a:lnTo>
                  <a:pt x="5350590" y="1"/>
                </a:lnTo>
                <a:lnTo>
                  <a:pt x="5330526" y="8650"/>
                </a:lnTo>
                <a:cubicBezTo>
                  <a:pt x="5314333" y="15591"/>
                  <a:pt x="5298663" y="25776"/>
                  <a:pt x="5283521" y="39199"/>
                </a:cubicBezTo>
                <a:cubicBezTo>
                  <a:pt x="5292376" y="55449"/>
                  <a:pt x="5286720" y="77024"/>
                  <a:pt x="5266550" y="103925"/>
                </a:cubicBezTo>
                <a:cubicBezTo>
                  <a:pt x="5246381" y="130828"/>
                  <a:pt x="5228296" y="148159"/>
                  <a:pt x="5212300" y="155916"/>
                </a:cubicBezTo>
                <a:cubicBezTo>
                  <a:pt x="5199430" y="151263"/>
                  <a:pt x="5186347" y="158573"/>
                  <a:pt x="5173053" y="177851"/>
                </a:cubicBezTo>
                <a:cubicBezTo>
                  <a:pt x="5159762" y="197131"/>
                  <a:pt x="5150532" y="211800"/>
                  <a:pt x="5145367" y="221858"/>
                </a:cubicBezTo>
                <a:cubicBezTo>
                  <a:pt x="5136442" y="220306"/>
                  <a:pt x="5128161" y="222483"/>
                  <a:pt x="5120526" y="228391"/>
                </a:cubicBezTo>
                <a:cubicBezTo>
                  <a:pt x="5112887" y="234298"/>
                  <a:pt x="5106773" y="241131"/>
                  <a:pt x="5102174" y="248893"/>
                </a:cubicBezTo>
                <a:cubicBezTo>
                  <a:pt x="5095998" y="260838"/>
                  <a:pt x="5093925" y="271529"/>
                  <a:pt x="5095951" y="280969"/>
                </a:cubicBezTo>
                <a:cubicBezTo>
                  <a:pt x="5097976" y="290409"/>
                  <a:pt x="5096642" y="299885"/>
                  <a:pt x="5091951" y="309396"/>
                </a:cubicBezTo>
                <a:cubicBezTo>
                  <a:pt x="5115071" y="318221"/>
                  <a:pt x="5133992" y="308631"/>
                  <a:pt x="5148714" y="280630"/>
                </a:cubicBezTo>
                <a:cubicBezTo>
                  <a:pt x="5163437" y="252628"/>
                  <a:pt x="5181142" y="242297"/>
                  <a:pt x="5201829" y="249637"/>
                </a:cubicBezTo>
                <a:cubicBezTo>
                  <a:pt x="5212684" y="232761"/>
                  <a:pt x="5227473" y="220375"/>
                  <a:pt x="5246199" y="212474"/>
                </a:cubicBezTo>
                <a:cubicBezTo>
                  <a:pt x="5264923" y="204573"/>
                  <a:pt x="5284781" y="200284"/>
                  <a:pt x="5305773" y="199605"/>
                </a:cubicBezTo>
                <a:lnTo>
                  <a:pt x="5347318" y="131521"/>
                </a:lnTo>
                <a:cubicBezTo>
                  <a:pt x="5403824" y="139860"/>
                  <a:pt x="5446107" y="131178"/>
                  <a:pt x="5474167" y="105476"/>
                </a:cubicBezTo>
                <a:cubicBezTo>
                  <a:pt x="5502224" y="79771"/>
                  <a:pt x="5540036" y="48341"/>
                  <a:pt x="5587598" y="11181"/>
                </a:cubicBezTo>
                <a:cubicBezTo>
                  <a:pt x="5607231" y="20933"/>
                  <a:pt x="5627399" y="24341"/>
                  <a:pt x="5648103" y="21401"/>
                </a:cubicBezTo>
                <a:cubicBezTo>
                  <a:pt x="5668806" y="18462"/>
                  <a:pt x="5688974" y="21869"/>
                  <a:pt x="5708605" y="31624"/>
                </a:cubicBezTo>
                <a:lnTo>
                  <a:pt x="5727901" y="1"/>
                </a:lnTo>
                <a:lnTo>
                  <a:pt x="5771332" y="0"/>
                </a:lnTo>
                <a:lnTo>
                  <a:pt x="5771715" y="3392"/>
                </a:lnTo>
                <a:cubicBezTo>
                  <a:pt x="5768996" y="10355"/>
                  <a:pt x="5764252" y="18584"/>
                  <a:pt x="5757485" y="28081"/>
                </a:cubicBezTo>
                <a:lnTo>
                  <a:pt x="5719155" y="58083"/>
                </a:lnTo>
                <a:cubicBezTo>
                  <a:pt x="5717171" y="62019"/>
                  <a:pt x="5714668" y="70224"/>
                  <a:pt x="5711643" y="82700"/>
                </a:cubicBezTo>
                <a:cubicBezTo>
                  <a:pt x="5708618" y="95175"/>
                  <a:pt x="5708072" y="102906"/>
                  <a:pt x="5710003" y="105892"/>
                </a:cubicBezTo>
                <a:lnTo>
                  <a:pt x="5718908" y="91304"/>
                </a:lnTo>
                <a:cubicBezTo>
                  <a:pt x="5735579" y="99528"/>
                  <a:pt x="5757071" y="99853"/>
                  <a:pt x="5783388" y="92272"/>
                </a:cubicBezTo>
                <a:cubicBezTo>
                  <a:pt x="5809704" y="84693"/>
                  <a:pt x="5828352" y="73269"/>
                  <a:pt x="5839337" y="58004"/>
                </a:cubicBezTo>
                <a:cubicBezTo>
                  <a:pt x="5851167" y="54794"/>
                  <a:pt x="5861796" y="48767"/>
                  <a:pt x="5871226" y="39921"/>
                </a:cubicBezTo>
                <a:cubicBezTo>
                  <a:pt x="5880656" y="31077"/>
                  <a:pt x="5888380" y="21606"/>
                  <a:pt x="5894399" y="11515"/>
                </a:cubicBezTo>
                <a:lnTo>
                  <a:pt x="5948143" y="10939"/>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342280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1" y="2387600"/>
            <a:ext cx="5486400" cy="4470400"/>
          </a:xfrm>
          <a:custGeom>
            <a:avLst/>
            <a:gdLst>
              <a:gd name="connsiteX0" fmla="*/ 0 w 5500331"/>
              <a:gd name="connsiteY0" fmla="*/ 0 h 3429000"/>
              <a:gd name="connsiteX1" fmla="*/ 1451935 w 5500331"/>
              <a:gd name="connsiteY1" fmla="*/ 0 h 3429000"/>
              <a:gd name="connsiteX2" fmla="*/ 2366335 w 5500331"/>
              <a:gd name="connsiteY2" fmla="*/ 0 h 3429000"/>
              <a:gd name="connsiteX3" fmla="*/ 5500331 w 5500331"/>
              <a:gd name="connsiteY3" fmla="*/ 0 h 3429000"/>
              <a:gd name="connsiteX4" fmla="*/ 5500331 w 5500331"/>
              <a:gd name="connsiteY4" fmla="*/ 3429000 h 3429000"/>
              <a:gd name="connsiteX5" fmla="*/ 0 w 5500331"/>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0331" h="3429000">
                <a:moveTo>
                  <a:pt x="0" y="0"/>
                </a:moveTo>
                <a:lnTo>
                  <a:pt x="1451935" y="0"/>
                </a:lnTo>
                <a:lnTo>
                  <a:pt x="2366335" y="0"/>
                </a:lnTo>
                <a:lnTo>
                  <a:pt x="5500331" y="0"/>
                </a:lnTo>
                <a:lnTo>
                  <a:pt x="5500331" y="3429000"/>
                </a:lnTo>
                <a:lnTo>
                  <a:pt x="0" y="342900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90493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Freeform: Shape 6"/>
          <p:cNvSpPr/>
          <p:nvPr userDrawn="1"/>
        </p:nvSpPr>
        <p:spPr>
          <a:xfrm>
            <a:off x="404284" y="988485"/>
            <a:ext cx="6305549" cy="5685367"/>
          </a:xfrm>
          <a:custGeom>
            <a:avLst/>
            <a:gdLst>
              <a:gd name="connsiteX0" fmla="*/ 1811719 w 6306528"/>
              <a:gd name="connsiteY0" fmla="*/ 5133028 h 5686560"/>
              <a:gd name="connsiteX1" fmla="*/ 1788897 w 6306528"/>
              <a:gd name="connsiteY1" fmla="*/ 5133526 h 5686560"/>
              <a:gd name="connsiteX2" fmla="*/ 1795649 w 6306528"/>
              <a:gd name="connsiteY2" fmla="*/ 5139816 h 5686560"/>
              <a:gd name="connsiteX3" fmla="*/ 1804943 w 6306528"/>
              <a:gd name="connsiteY3" fmla="*/ 5142538 h 5686560"/>
              <a:gd name="connsiteX4" fmla="*/ 1811719 w 6306528"/>
              <a:gd name="connsiteY4" fmla="*/ 5133028 h 5686560"/>
              <a:gd name="connsiteX5" fmla="*/ 1795036 w 6306528"/>
              <a:gd name="connsiteY5" fmla="*/ 5099683 h 5686560"/>
              <a:gd name="connsiteX6" fmla="*/ 1799821 w 6306528"/>
              <a:gd name="connsiteY6" fmla="*/ 5106368 h 5686560"/>
              <a:gd name="connsiteX7" fmla="*/ 1811081 w 6306528"/>
              <a:gd name="connsiteY7" fmla="*/ 5108697 h 5686560"/>
              <a:gd name="connsiteX8" fmla="*/ 1816323 w 6306528"/>
              <a:gd name="connsiteY8" fmla="*/ 5107646 h 5686560"/>
              <a:gd name="connsiteX9" fmla="*/ 1795036 w 6306528"/>
              <a:gd name="connsiteY9" fmla="*/ 5099683 h 5686560"/>
              <a:gd name="connsiteX10" fmla="*/ 2230376 w 6306528"/>
              <a:gd name="connsiteY10" fmla="*/ 4955349 h 5686560"/>
              <a:gd name="connsiteX11" fmla="*/ 2234507 w 6306528"/>
              <a:gd name="connsiteY11" fmla="*/ 4962163 h 5686560"/>
              <a:gd name="connsiteX12" fmla="*/ 2241179 w 6306528"/>
              <a:gd name="connsiteY12" fmla="*/ 4965413 h 5686560"/>
              <a:gd name="connsiteX13" fmla="*/ 2255052 w 6306528"/>
              <a:gd name="connsiteY13" fmla="*/ 4958555 h 5686560"/>
              <a:gd name="connsiteX14" fmla="*/ 2621350 w 6306528"/>
              <a:gd name="connsiteY14" fmla="*/ 4860672 h 5686560"/>
              <a:gd name="connsiteX15" fmla="*/ 2655295 w 6306528"/>
              <a:gd name="connsiteY15" fmla="*/ 4882402 h 5686560"/>
              <a:gd name="connsiteX16" fmla="*/ 2664883 w 6306528"/>
              <a:gd name="connsiteY16" fmla="*/ 4913092 h 5686560"/>
              <a:gd name="connsiteX17" fmla="*/ 2651058 w 6306528"/>
              <a:gd name="connsiteY17" fmla="*/ 4930131 h 5686560"/>
              <a:gd name="connsiteX18" fmla="*/ 2625439 w 6306528"/>
              <a:gd name="connsiteY18" fmla="*/ 4949534 h 5686560"/>
              <a:gd name="connsiteX19" fmla="*/ 2623394 w 6306528"/>
              <a:gd name="connsiteY19" fmla="*/ 4905103 h 5686560"/>
              <a:gd name="connsiteX20" fmla="*/ 2621350 w 6306528"/>
              <a:gd name="connsiteY20" fmla="*/ 4860672 h 5686560"/>
              <a:gd name="connsiteX21" fmla="*/ 2302506 w 6306528"/>
              <a:gd name="connsiteY21" fmla="*/ 4825730 h 5686560"/>
              <a:gd name="connsiteX22" fmla="*/ 2286699 w 6306528"/>
              <a:gd name="connsiteY22" fmla="*/ 4825840 h 5686560"/>
              <a:gd name="connsiteX23" fmla="*/ 2291485 w 6306528"/>
              <a:gd name="connsiteY23" fmla="*/ 4832524 h 5686560"/>
              <a:gd name="connsiteX24" fmla="*/ 2302744 w 6306528"/>
              <a:gd name="connsiteY24" fmla="*/ 4834854 h 5686560"/>
              <a:gd name="connsiteX25" fmla="*/ 2313228 w 6306528"/>
              <a:gd name="connsiteY25" fmla="*/ 4832752 h 5686560"/>
              <a:gd name="connsiteX26" fmla="*/ 2302506 w 6306528"/>
              <a:gd name="connsiteY26" fmla="*/ 4825730 h 5686560"/>
              <a:gd name="connsiteX27" fmla="*/ 1994304 w 6306528"/>
              <a:gd name="connsiteY27" fmla="*/ 4794769 h 5686560"/>
              <a:gd name="connsiteX28" fmla="*/ 1982811 w 6306528"/>
              <a:gd name="connsiteY28" fmla="*/ 4833761 h 5686560"/>
              <a:gd name="connsiteX29" fmla="*/ 1985824 w 6306528"/>
              <a:gd name="connsiteY29" fmla="*/ 4844896 h 5686560"/>
              <a:gd name="connsiteX30" fmla="*/ 1989919 w 6306528"/>
              <a:gd name="connsiteY30" fmla="*/ 4834667 h 5686560"/>
              <a:gd name="connsiteX31" fmla="*/ 2001828 w 6306528"/>
              <a:gd name="connsiteY31" fmla="*/ 4819118 h 5686560"/>
              <a:gd name="connsiteX32" fmla="*/ 2004836 w 6306528"/>
              <a:gd name="connsiteY32" fmla="*/ 4802921 h 5686560"/>
              <a:gd name="connsiteX33" fmla="*/ 1998844 w 6306528"/>
              <a:gd name="connsiteY33" fmla="*/ 4700100 h 5686560"/>
              <a:gd name="connsiteX34" fmla="*/ 2008113 w 6306528"/>
              <a:gd name="connsiteY34" fmla="*/ 4718624 h 5686560"/>
              <a:gd name="connsiteX35" fmla="*/ 2019532 w 6306528"/>
              <a:gd name="connsiteY35" fmla="*/ 4727036 h 5686560"/>
              <a:gd name="connsiteX36" fmla="*/ 2029049 w 6306528"/>
              <a:gd name="connsiteY36" fmla="*/ 4726091 h 5686560"/>
              <a:gd name="connsiteX37" fmla="*/ 2029369 w 6306528"/>
              <a:gd name="connsiteY37" fmla="*/ 4725402 h 5686560"/>
              <a:gd name="connsiteX38" fmla="*/ 2033074 w 6306528"/>
              <a:gd name="connsiteY38" fmla="*/ 4724421 h 5686560"/>
              <a:gd name="connsiteX39" fmla="*/ 3196412 w 6306528"/>
              <a:gd name="connsiteY39" fmla="*/ 4687983 h 5686560"/>
              <a:gd name="connsiteX40" fmla="*/ 3200157 w 6306528"/>
              <a:gd name="connsiteY40" fmla="*/ 4695290 h 5686560"/>
              <a:gd name="connsiteX41" fmla="*/ 3207962 w 6306528"/>
              <a:gd name="connsiteY41" fmla="*/ 4699817 h 5686560"/>
              <a:gd name="connsiteX42" fmla="*/ 3218790 w 6306528"/>
              <a:gd name="connsiteY42" fmla="*/ 4692410 h 5686560"/>
              <a:gd name="connsiteX43" fmla="*/ 231002 w 6306528"/>
              <a:gd name="connsiteY43" fmla="*/ 4664553 h 5686560"/>
              <a:gd name="connsiteX44" fmla="*/ 231967 w 6306528"/>
              <a:gd name="connsiteY44" fmla="*/ 4671786 h 5686560"/>
              <a:gd name="connsiteX45" fmla="*/ 236995 w 6306528"/>
              <a:gd name="connsiteY45" fmla="*/ 4676242 h 5686560"/>
              <a:gd name="connsiteX46" fmla="*/ 253523 w 6306528"/>
              <a:gd name="connsiteY46" fmla="*/ 4672828 h 5686560"/>
              <a:gd name="connsiteX47" fmla="*/ 652847 w 6306528"/>
              <a:gd name="connsiteY47" fmla="*/ 4660146 h 5686560"/>
              <a:gd name="connsiteX48" fmla="*/ 676091 w 6306528"/>
              <a:gd name="connsiteY48" fmla="*/ 4687663 h 5686560"/>
              <a:gd name="connsiteX49" fmla="*/ 671690 w 6306528"/>
              <a:gd name="connsiteY49" fmla="*/ 4718305 h 5686560"/>
              <a:gd name="connsiteX50" fmla="*/ 650656 w 6306528"/>
              <a:gd name="connsiteY50" fmla="*/ 4731214 h 5686560"/>
              <a:gd name="connsiteX51" fmla="*/ 617119 w 6306528"/>
              <a:gd name="connsiteY51" fmla="*/ 4743798 h 5686560"/>
              <a:gd name="connsiteX52" fmla="*/ 634983 w 6306528"/>
              <a:gd name="connsiteY52" fmla="*/ 4701971 h 5686560"/>
              <a:gd name="connsiteX53" fmla="*/ 652847 w 6306528"/>
              <a:gd name="connsiteY53" fmla="*/ 4660146 h 5686560"/>
              <a:gd name="connsiteX54" fmla="*/ 3217489 w 6306528"/>
              <a:gd name="connsiteY54" fmla="*/ 4657775 h 5686560"/>
              <a:gd name="connsiteX55" fmla="*/ 3219149 w 6306528"/>
              <a:gd name="connsiteY55" fmla="*/ 4665026 h 5686560"/>
              <a:gd name="connsiteX56" fmla="*/ 3229038 w 6306528"/>
              <a:gd name="connsiteY56" fmla="*/ 4669610 h 5686560"/>
              <a:gd name="connsiteX57" fmla="*/ 3234598 w 6306528"/>
              <a:gd name="connsiteY57" fmla="*/ 4669754 h 5686560"/>
              <a:gd name="connsiteX58" fmla="*/ 3217489 w 6306528"/>
              <a:gd name="connsiteY58" fmla="*/ 4657775 h 5686560"/>
              <a:gd name="connsiteX59" fmla="*/ 2030874 w 6306528"/>
              <a:gd name="connsiteY59" fmla="*/ 4648838 h 5686560"/>
              <a:gd name="connsiteX60" fmla="*/ 2026559 w 6306528"/>
              <a:gd name="connsiteY60" fmla="*/ 4651741 h 5686560"/>
              <a:gd name="connsiteX61" fmla="*/ 2022243 w 6306528"/>
              <a:gd name="connsiteY61" fmla="*/ 4654644 h 5686560"/>
              <a:gd name="connsiteX62" fmla="*/ 2029923 w 6306528"/>
              <a:gd name="connsiteY62" fmla="*/ 4662787 h 5686560"/>
              <a:gd name="connsiteX63" fmla="*/ 2040142 w 6306528"/>
              <a:gd name="connsiteY63" fmla="*/ 4667362 h 5686560"/>
              <a:gd name="connsiteX64" fmla="*/ 2047230 w 6306528"/>
              <a:gd name="connsiteY64" fmla="*/ 4661356 h 5686560"/>
              <a:gd name="connsiteX65" fmla="*/ 2045064 w 6306528"/>
              <a:gd name="connsiteY65" fmla="*/ 4654147 h 5686560"/>
              <a:gd name="connsiteX66" fmla="*/ 2030874 w 6306528"/>
              <a:gd name="connsiteY66" fmla="*/ 4648838 h 5686560"/>
              <a:gd name="connsiteX67" fmla="*/ 3704586 w 6306528"/>
              <a:gd name="connsiteY67" fmla="*/ 4616620 h 5686560"/>
              <a:gd name="connsiteX68" fmla="*/ 3705553 w 6306528"/>
              <a:gd name="connsiteY68" fmla="*/ 4623854 h 5686560"/>
              <a:gd name="connsiteX69" fmla="*/ 3710578 w 6306528"/>
              <a:gd name="connsiteY69" fmla="*/ 4628310 h 5686560"/>
              <a:gd name="connsiteX70" fmla="*/ 3727109 w 6306528"/>
              <a:gd name="connsiteY70" fmla="*/ 4624895 h 5686560"/>
              <a:gd name="connsiteX71" fmla="*/ 4126432 w 6306528"/>
              <a:gd name="connsiteY71" fmla="*/ 4612214 h 5686560"/>
              <a:gd name="connsiteX72" fmla="*/ 4149676 w 6306528"/>
              <a:gd name="connsiteY72" fmla="*/ 4639730 h 5686560"/>
              <a:gd name="connsiteX73" fmla="*/ 4145276 w 6306528"/>
              <a:gd name="connsiteY73" fmla="*/ 4670372 h 5686560"/>
              <a:gd name="connsiteX74" fmla="*/ 4124243 w 6306528"/>
              <a:gd name="connsiteY74" fmla="*/ 4683281 h 5686560"/>
              <a:gd name="connsiteX75" fmla="*/ 4090705 w 6306528"/>
              <a:gd name="connsiteY75" fmla="*/ 4695865 h 5686560"/>
              <a:gd name="connsiteX76" fmla="*/ 4108568 w 6306528"/>
              <a:gd name="connsiteY76" fmla="*/ 4654039 h 5686560"/>
              <a:gd name="connsiteX77" fmla="*/ 4126432 w 6306528"/>
              <a:gd name="connsiteY77" fmla="*/ 4612214 h 5686560"/>
              <a:gd name="connsiteX78" fmla="*/ 2363290 w 6306528"/>
              <a:gd name="connsiteY78" fmla="*/ 4598510 h 5686560"/>
              <a:gd name="connsiteX79" fmla="*/ 2333931 w 6306528"/>
              <a:gd name="connsiteY79" fmla="*/ 4617644 h 5686560"/>
              <a:gd name="connsiteX80" fmla="*/ 2336504 w 6306528"/>
              <a:gd name="connsiteY80" fmla="*/ 4648722 h 5686560"/>
              <a:gd name="connsiteX81" fmla="*/ 2338358 w 6306528"/>
              <a:gd name="connsiteY81" fmla="*/ 4652427 h 5686560"/>
              <a:gd name="connsiteX82" fmla="*/ 2325483 w 6306528"/>
              <a:gd name="connsiteY82" fmla="*/ 4655515 h 5686560"/>
              <a:gd name="connsiteX83" fmla="*/ 2314000 w 6306528"/>
              <a:gd name="connsiteY83" fmla="*/ 4661385 h 5686560"/>
              <a:gd name="connsiteX84" fmla="*/ 2338173 w 6306528"/>
              <a:gd name="connsiteY84" fmla="*/ 4662145 h 5686560"/>
              <a:gd name="connsiteX85" fmla="*/ 2364886 w 6306528"/>
              <a:gd name="connsiteY85" fmla="*/ 4659338 h 5686560"/>
              <a:gd name="connsiteX86" fmla="*/ 2387070 w 6306528"/>
              <a:gd name="connsiteY86" fmla="*/ 4634509 h 5686560"/>
              <a:gd name="connsiteX87" fmla="*/ 2366517 w 6306528"/>
              <a:gd name="connsiteY87" fmla="*/ 4629455 h 5686560"/>
              <a:gd name="connsiteX88" fmla="*/ 2354981 w 6306528"/>
              <a:gd name="connsiteY88" fmla="*/ 4616482 h 5686560"/>
              <a:gd name="connsiteX89" fmla="*/ 343531 w 6306528"/>
              <a:gd name="connsiteY89" fmla="*/ 4555987 h 5686560"/>
              <a:gd name="connsiteX90" fmla="*/ 345191 w 6306528"/>
              <a:gd name="connsiteY90" fmla="*/ 4563239 h 5686560"/>
              <a:gd name="connsiteX91" fmla="*/ 355082 w 6306528"/>
              <a:gd name="connsiteY91" fmla="*/ 4567822 h 5686560"/>
              <a:gd name="connsiteX92" fmla="*/ 366198 w 6306528"/>
              <a:gd name="connsiteY92" fmla="*/ 4568111 h 5686560"/>
              <a:gd name="connsiteX93" fmla="*/ 358925 w 6306528"/>
              <a:gd name="connsiteY93" fmla="*/ 4559272 h 5686560"/>
              <a:gd name="connsiteX94" fmla="*/ 343531 w 6306528"/>
              <a:gd name="connsiteY94" fmla="*/ 4555987 h 5686560"/>
              <a:gd name="connsiteX95" fmla="*/ 3817116 w 6306528"/>
              <a:gd name="connsiteY95" fmla="*/ 4508055 h 5686560"/>
              <a:gd name="connsiteX96" fmla="*/ 3818777 w 6306528"/>
              <a:gd name="connsiteY96" fmla="*/ 4515307 h 5686560"/>
              <a:gd name="connsiteX97" fmla="*/ 3828667 w 6306528"/>
              <a:gd name="connsiteY97" fmla="*/ 4519889 h 5686560"/>
              <a:gd name="connsiteX98" fmla="*/ 3839784 w 6306528"/>
              <a:gd name="connsiteY98" fmla="*/ 4520178 h 5686560"/>
              <a:gd name="connsiteX99" fmla="*/ 3832510 w 6306528"/>
              <a:gd name="connsiteY99" fmla="*/ 4511340 h 5686560"/>
              <a:gd name="connsiteX100" fmla="*/ 3817116 w 6306528"/>
              <a:gd name="connsiteY100" fmla="*/ 4508055 h 5686560"/>
              <a:gd name="connsiteX101" fmla="*/ 2027042 w 6306528"/>
              <a:gd name="connsiteY101" fmla="*/ 4502852 h 5686560"/>
              <a:gd name="connsiteX102" fmla="*/ 2028319 w 6306528"/>
              <a:gd name="connsiteY102" fmla="*/ 4551515 h 5686560"/>
              <a:gd name="connsiteX103" fmla="*/ 2018067 w 6306528"/>
              <a:gd name="connsiteY103" fmla="*/ 4554079 h 5686560"/>
              <a:gd name="connsiteX104" fmla="*/ 2009206 w 6306528"/>
              <a:gd name="connsiteY104" fmla="*/ 4559422 h 5686560"/>
              <a:gd name="connsiteX105" fmla="*/ 2032498 w 6306528"/>
              <a:gd name="connsiteY105" fmla="*/ 4568511 h 5686560"/>
              <a:gd name="connsiteX106" fmla="*/ 2062263 w 6306528"/>
              <a:gd name="connsiteY106" fmla="*/ 4573246 h 5686560"/>
              <a:gd name="connsiteX107" fmla="*/ 2080420 w 6306528"/>
              <a:gd name="connsiteY107" fmla="*/ 4528841 h 5686560"/>
              <a:gd name="connsiteX108" fmla="*/ 2625646 w 6306528"/>
              <a:gd name="connsiteY108" fmla="*/ 4488850 h 5686560"/>
              <a:gd name="connsiteX109" fmla="*/ 2605661 w 6306528"/>
              <a:gd name="connsiteY109" fmla="*/ 4513748 h 5686560"/>
              <a:gd name="connsiteX110" fmla="*/ 2620146 w 6306528"/>
              <a:gd name="connsiteY110" fmla="*/ 4547024 h 5686560"/>
              <a:gd name="connsiteX111" fmla="*/ 2609116 w 6306528"/>
              <a:gd name="connsiteY111" fmla="*/ 4550631 h 5686560"/>
              <a:gd name="connsiteX112" fmla="*/ 2627002 w 6306528"/>
              <a:gd name="connsiteY112" fmla="*/ 4550902 h 5686560"/>
              <a:gd name="connsiteX113" fmla="*/ 2635823 w 6306528"/>
              <a:gd name="connsiteY113" fmla="*/ 4543910 h 5686560"/>
              <a:gd name="connsiteX114" fmla="*/ 2622816 w 6306528"/>
              <a:gd name="connsiteY114" fmla="*/ 4535875 h 5686560"/>
              <a:gd name="connsiteX115" fmla="*/ 2631457 w 6306528"/>
              <a:gd name="connsiteY115" fmla="*/ 4520116 h 5686560"/>
              <a:gd name="connsiteX116" fmla="*/ 2630760 w 6306528"/>
              <a:gd name="connsiteY116" fmla="*/ 4516360 h 5686560"/>
              <a:gd name="connsiteX117" fmla="*/ 2627263 w 6306528"/>
              <a:gd name="connsiteY117" fmla="*/ 4497545 h 5686560"/>
              <a:gd name="connsiteX118" fmla="*/ 2621370 w 6306528"/>
              <a:gd name="connsiteY118" fmla="*/ 4497391 h 5686560"/>
              <a:gd name="connsiteX119" fmla="*/ 2626420 w 6306528"/>
              <a:gd name="connsiteY119" fmla="*/ 4493011 h 5686560"/>
              <a:gd name="connsiteX120" fmla="*/ 2373970 w 6306528"/>
              <a:gd name="connsiteY120" fmla="*/ 4469998 h 5686560"/>
              <a:gd name="connsiteX121" fmla="*/ 2368737 w 6306528"/>
              <a:gd name="connsiteY121" fmla="*/ 4479711 h 5686560"/>
              <a:gd name="connsiteX122" fmla="*/ 2372756 w 6306528"/>
              <a:gd name="connsiteY122" fmla="*/ 4490625 h 5686560"/>
              <a:gd name="connsiteX123" fmla="*/ 2374552 w 6306528"/>
              <a:gd name="connsiteY123" fmla="*/ 4517270 h 5686560"/>
              <a:gd name="connsiteX124" fmla="*/ 2356452 w 6306528"/>
              <a:gd name="connsiteY124" fmla="*/ 4538734 h 5686560"/>
              <a:gd name="connsiteX125" fmla="*/ 2361565 w 6306528"/>
              <a:gd name="connsiteY125" fmla="*/ 4566244 h 5686560"/>
              <a:gd name="connsiteX126" fmla="*/ 2366678 w 6306528"/>
              <a:gd name="connsiteY126" fmla="*/ 4593756 h 5686560"/>
              <a:gd name="connsiteX127" fmla="*/ 2386681 w 6306528"/>
              <a:gd name="connsiteY127" fmla="*/ 4544395 h 5686560"/>
              <a:gd name="connsiteX128" fmla="*/ 2395704 w 6306528"/>
              <a:gd name="connsiteY128" fmla="*/ 4501950 h 5686560"/>
              <a:gd name="connsiteX129" fmla="*/ 2379804 w 6306528"/>
              <a:gd name="connsiteY129" fmla="*/ 4496875 h 5686560"/>
              <a:gd name="connsiteX130" fmla="*/ 2376376 w 6306528"/>
              <a:gd name="connsiteY130" fmla="*/ 4479486 h 5686560"/>
              <a:gd name="connsiteX131" fmla="*/ 2379158 w 6306528"/>
              <a:gd name="connsiteY131" fmla="*/ 4474042 h 5686560"/>
              <a:gd name="connsiteX132" fmla="*/ 700045 w 6306528"/>
              <a:gd name="connsiteY132" fmla="*/ 4438390 h 5686560"/>
              <a:gd name="connsiteX133" fmla="*/ 703862 w 6306528"/>
              <a:gd name="connsiteY133" fmla="*/ 4447620 h 5686560"/>
              <a:gd name="connsiteX134" fmla="*/ 711738 w 6306528"/>
              <a:gd name="connsiteY134" fmla="*/ 4454072 h 5686560"/>
              <a:gd name="connsiteX135" fmla="*/ 721302 w 6306528"/>
              <a:gd name="connsiteY135" fmla="*/ 4449996 h 5686560"/>
              <a:gd name="connsiteX136" fmla="*/ 722421 w 6306528"/>
              <a:gd name="connsiteY136" fmla="*/ 4442816 h 5686560"/>
              <a:gd name="connsiteX137" fmla="*/ 2764345 w 6306528"/>
              <a:gd name="connsiteY137" fmla="*/ 4402749 h 5686560"/>
              <a:gd name="connsiteX138" fmla="*/ 2759125 w 6306528"/>
              <a:gd name="connsiteY138" fmla="*/ 4421329 h 5686560"/>
              <a:gd name="connsiteX139" fmla="*/ 2766269 w 6306528"/>
              <a:gd name="connsiteY139" fmla="*/ 4429403 h 5686560"/>
              <a:gd name="connsiteX140" fmla="*/ 2767909 w 6306528"/>
              <a:gd name="connsiteY140" fmla="*/ 4425754 h 5686560"/>
              <a:gd name="connsiteX141" fmla="*/ 2772389 w 6306528"/>
              <a:gd name="connsiteY141" fmla="*/ 4408750 h 5686560"/>
              <a:gd name="connsiteX142" fmla="*/ 4173630 w 6306528"/>
              <a:gd name="connsiteY142" fmla="*/ 4390458 h 5686560"/>
              <a:gd name="connsiteX143" fmla="*/ 4177446 w 6306528"/>
              <a:gd name="connsiteY143" fmla="*/ 4399689 h 5686560"/>
              <a:gd name="connsiteX144" fmla="*/ 4185324 w 6306528"/>
              <a:gd name="connsiteY144" fmla="*/ 4406140 h 5686560"/>
              <a:gd name="connsiteX145" fmla="*/ 4194888 w 6306528"/>
              <a:gd name="connsiteY145" fmla="*/ 4402064 h 5686560"/>
              <a:gd name="connsiteX146" fmla="*/ 4196007 w 6306528"/>
              <a:gd name="connsiteY146" fmla="*/ 4394884 h 5686560"/>
              <a:gd name="connsiteX147" fmla="*/ 2678399 w 6306528"/>
              <a:gd name="connsiteY147" fmla="*/ 4389578 h 5686560"/>
              <a:gd name="connsiteX148" fmla="*/ 2675831 w 6306528"/>
              <a:gd name="connsiteY148" fmla="*/ 4393184 h 5686560"/>
              <a:gd name="connsiteX149" fmla="*/ 2678943 w 6306528"/>
              <a:gd name="connsiteY149" fmla="*/ 4404044 h 5686560"/>
              <a:gd name="connsiteX150" fmla="*/ 120255 w 6306528"/>
              <a:gd name="connsiteY150" fmla="*/ 4377176 h 5686560"/>
              <a:gd name="connsiteX151" fmla="*/ 120979 w 6306528"/>
              <a:gd name="connsiteY151" fmla="*/ 4396418 h 5686560"/>
              <a:gd name="connsiteX152" fmla="*/ 128305 w 6306528"/>
              <a:gd name="connsiteY152" fmla="*/ 4406699 h 5686560"/>
              <a:gd name="connsiteX153" fmla="*/ 143646 w 6306528"/>
              <a:gd name="connsiteY153" fmla="*/ 4408541 h 5686560"/>
              <a:gd name="connsiteX154" fmla="*/ 2692773 w 6306528"/>
              <a:gd name="connsiteY154" fmla="*/ 4369406 h 5686560"/>
              <a:gd name="connsiteX155" fmla="*/ 2682080 w 6306528"/>
              <a:gd name="connsiteY155" fmla="*/ 4384414 h 5686560"/>
              <a:gd name="connsiteX156" fmla="*/ 2697981 w 6306528"/>
              <a:gd name="connsiteY156" fmla="*/ 4371873 h 5686560"/>
              <a:gd name="connsiteX157" fmla="*/ 519434 w 6306528"/>
              <a:gd name="connsiteY157" fmla="*/ 4360646 h 5686560"/>
              <a:gd name="connsiteX158" fmla="*/ 482387 w 6306528"/>
              <a:gd name="connsiteY158" fmla="*/ 4372177 h 5686560"/>
              <a:gd name="connsiteX159" fmla="*/ 471001 w 6306528"/>
              <a:gd name="connsiteY159" fmla="*/ 4401676 h 5686560"/>
              <a:gd name="connsiteX160" fmla="*/ 471146 w 6306528"/>
              <a:gd name="connsiteY160" fmla="*/ 4405526 h 5686560"/>
              <a:gd name="connsiteX161" fmla="*/ 457269 w 6306528"/>
              <a:gd name="connsiteY161" fmla="*/ 4405644 h 5686560"/>
              <a:gd name="connsiteX162" fmla="*/ 443499 w 6306528"/>
              <a:gd name="connsiteY162" fmla="*/ 4408651 h 5686560"/>
              <a:gd name="connsiteX163" fmla="*/ 466625 w 6306528"/>
              <a:gd name="connsiteY163" fmla="*/ 4414538 h 5686560"/>
              <a:gd name="connsiteX164" fmla="*/ 493811 w 6306528"/>
              <a:gd name="connsiteY164" fmla="*/ 4417648 h 5686560"/>
              <a:gd name="connsiteX165" fmla="*/ 526438 w 6306528"/>
              <a:gd name="connsiteY165" fmla="*/ 4399274 h 5686560"/>
              <a:gd name="connsiteX166" fmla="*/ 508744 w 6306528"/>
              <a:gd name="connsiteY166" fmla="*/ 4390163 h 5686560"/>
              <a:gd name="connsiteX167" fmla="*/ 503338 w 6306528"/>
              <a:gd name="connsiteY167" fmla="*/ 4375606 h 5686560"/>
              <a:gd name="connsiteX168" fmla="*/ 2035550 w 6306528"/>
              <a:gd name="connsiteY168" fmla="*/ 4358470 h 5686560"/>
              <a:gd name="connsiteX169" fmla="*/ 2024231 w 6306528"/>
              <a:gd name="connsiteY169" fmla="*/ 4462652 h 5686560"/>
              <a:gd name="connsiteX170" fmla="*/ 2048571 w 6306528"/>
              <a:gd name="connsiteY170" fmla="*/ 4478155 h 5686560"/>
              <a:gd name="connsiteX171" fmla="*/ 2079143 w 6306528"/>
              <a:gd name="connsiteY171" fmla="*/ 4480179 h 5686560"/>
              <a:gd name="connsiteX172" fmla="*/ 2075933 w 6306528"/>
              <a:gd name="connsiteY172" fmla="*/ 4424771 h 5686560"/>
              <a:gd name="connsiteX173" fmla="*/ 2083367 w 6306528"/>
              <a:gd name="connsiteY173" fmla="*/ 4373344 h 5686560"/>
              <a:gd name="connsiteX174" fmla="*/ 174248 w 6306528"/>
              <a:gd name="connsiteY174" fmla="*/ 4336290 h 5686560"/>
              <a:gd name="connsiteX175" fmla="*/ 168763 w 6306528"/>
              <a:gd name="connsiteY175" fmla="*/ 4338070 h 5686560"/>
              <a:gd name="connsiteX176" fmla="*/ 163277 w 6306528"/>
              <a:gd name="connsiteY176" fmla="*/ 4339849 h 5686560"/>
              <a:gd name="connsiteX177" fmla="*/ 167094 w 6306528"/>
              <a:gd name="connsiteY177" fmla="*/ 4349079 h 5686560"/>
              <a:gd name="connsiteX178" fmla="*/ 174971 w 6306528"/>
              <a:gd name="connsiteY178" fmla="*/ 4355531 h 5686560"/>
              <a:gd name="connsiteX179" fmla="*/ 184534 w 6306528"/>
              <a:gd name="connsiteY179" fmla="*/ 4351455 h 5686560"/>
              <a:gd name="connsiteX180" fmla="*/ 185654 w 6306528"/>
              <a:gd name="connsiteY180" fmla="*/ 4344275 h 5686560"/>
              <a:gd name="connsiteX181" fmla="*/ 174248 w 6306528"/>
              <a:gd name="connsiteY181" fmla="*/ 4336290 h 5686560"/>
              <a:gd name="connsiteX182" fmla="*/ 3593842 w 6306528"/>
              <a:gd name="connsiteY182" fmla="*/ 4329244 h 5686560"/>
              <a:gd name="connsiteX183" fmla="*/ 3594565 w 6306528"/>
              <a:gd name="connsiteY183" fmla="*/ 4348485 h 5686560"/>
              <a:gd name="connsiteX184" fmla="*/ 3601892 w 6306528"/>
              <a:gd name="connsiteY184" fmla="*/ 4358768 h 5686560"/>
              <a:gd name="connsiteX185" fmla="*/ 3617230 w 6306528"/>
              <a:gd name="connsiteY185" fmla="*/ 4360608 h 5686560"/>
              <a:gd name="connsiteX186" fmla="*/ 2898044 w 6306528"/>
              <a:gd name="connsiteY186" fmla="*/ 4323894 h 5686560"/>
              <a:gd name="connsiteX187" fmla="*/ 2899010 w 6306528"/>
              <a:gd name="connsiteY187" fmla="*/ 4331127 h 5686560"/>
              <a:gd name="connsiteX188" fmla="*/ 2904036 w 6306528"/>
              <a:gd name="connsiteY188" fmla="*/ 4335584 h 5686560"/>
              <a:gd name="connsiteX189" fmla="*/ 2920566 w 6306528"/>
              <a:gd name="connsiteY189" fmla="*/ 4332169 h 5686560"/>
              <a:gd name="connsiteX190" fmla="*/ 823112 w 6306528"/>
              <a:gd name="connsiteY190" fmla="*/ 4314721 h 5686560"/>
              <a:gd name="connsiteX191" fmla="*/ 792587 w 6306528"/>
              <a:gd name="connsiteY191" fmla="*/ 4333629 h 5686560"/>
              <a:gd name="connsiteX192" fmla="*/ 791786 w 6306528"/>
              <a:gd name="connsiteY192" fmla="*/ 4367729 h 5686560"/>
              <a:gd name="connsiteX193" fmla="*/ 764799 w 6306528"/>
              <a:gd name="connsiteY193" fmla="*/ 4369911 h 5686560"/>
              <a:gd name="connsiteX194" fmla="*/ 742196 w 6306528"/>
              <a:gd name="connsiteY194" fmla="*/ 4377974 h 5686560"/>
              <a:gd name="connsiteX195" fmla="*/ 754614 w 6306528"/>
              <a:gd name="connsiteY195" fmla="*/ 4412898 h 5686560"/>
              <a:gd name="connsiteX196" fmla="*/ 770845 w 6306528"/>
              <a:gd name="connsiteY196" fmla="*/ 4383044 h 5686560"/>
              <a:gd name="connsiteX197" fmla="*/ 808462 w 6306528"/>
              <a:gd name="connsiteY197" fmla="*/ 4368164 h 5686560"/>
              <a:gd name="connsiteX198" fmla="*/ 815786 w 6306528"/>
              <a:gd name="connsiteY198" fmla="*/ 4341442 h 5686560"/>
              <a:gd name="connsiteX199" fmla="*/ 823112 w 6306528"/>
              <a:gd name="connsiteY199" fmla="*/ 4314721 h 5686560"/>
              <a:gd name="connsiteX200" fmla="*/ 3993019 w 6306528"/>
              <a:gd name="connsiteY200" fmla="*/ 4312714 h 5686560"/>
              <a:gd name="connsiteX201" fmla="*/ 3955972 w 6306528"/>
              <a:gd name="connsiteY201" fmla="*/ 4324245 h 5686560"/>
              <a:gd name="connsiteX202" fmla="*/ 3944586 w 6306528"/>
              <a:gd name="connsiteY202" fmla="*/ 4353744 h 5686560"/>
              <a:gd name="connsiteX203" fmla="*/ 3944731 w 6306528"/>
              <a:gd name="connsiteY203" fmla="*/ 4357593 h 5686560"/>
              <a:gd name="connsiteX204" fmla="*/ 3930854 w 6306528"/>
              <a:gd name="connsiteY204" fmla="*/ 4357712 h 5686560"/>
              <a:gd name="connsiteX205" fmla="*/ 3917085 w 6306528"/>
              <a:gd name="connsiteY205" fmla="*/ 4360718 h 5686560"/>
              <a:gd name="connsiteX206" fmla="*/ 3940211 w 6306528"/>
              <a:gd name="connsiteY206" fmla="*/ 4366605 h 5686560"/>
              <a:gd name="connsiteX207" fmla="*/ 3967397 w 6306528"/>
              <a:gd name="connsiteY207" fmla="*/ 4369716 h 5686560"/>
              <a:gd name="connsiteX208" fmla="*/ 4000025 w 6306528"/>
              <a:gd name="connsiteY208" fmla="*/ 4351342 h 5686560"/>
              <a:gd name="connsiteX209" fmla="*/ 3982330 w 6306528"/>
              <a:gd name="connsiteY209" fmla="*/ 4342231 h 5686560"/>
              <a:gd name="connsiteX210" fmla="*/ 3976924 w 6306528"/>
              <a:gd name="connsiteY210" fmla="*/ 4327673 h 5686560"/>
              <a:gd name="connsiteX211" fmla="*/ 3647834 w 6306528"/>
              <a:gd name="connsiteY211" fmla="*/ 4288359 h 5686560"/>
              <a:gd name="connsiteX212" fmla="*/ 3642347 w 6306528"/>
              <a:gd name="connsiteY212" fmla="*/ 4290137 h 5686560"/>
              <a:gd name="connsiteX213" fmla="*/ 3636861 w 6306528"/>
              <a:gd name="connsiteY213" fmla="*/ 4291917 h 5686560"/>
              <a:gd name="connsiteX214" fmla="*/ 3640678 w 6306528"/>
              <a:gd name="connsiteY214" fmla="*/ 4301148 h 5686560"/>
              <a:gd name="connsiteX215" fmla="*/ 3648557 w 6306528"/>
              <a:gd name="connsiteY215" fmla="*/ 4307599 h 5686560"/>
              <a:gd name="connsiteX216" fmla="*/ 3658121 w 6306528"/>
              <a:gd name="connsiteY216" fmla="*/ 4303523 h 5686560"/>
              <a:gd name="connsiteX217" fmla="*/ 3659238 w 6306528"/>
              <a:gd name="connsiteY217" fmla="*/ 4296344 h 5686560"/>
              <a:gd name="connsiteX218" fmla="*/ 3647834 w 6306528"/>
              <a:gd name="connsiteY218" fmla="*/ 4288359 h 5686560"/>
              <a:gd name="connsiteX219" fmla="*/ 4296697 w 6306528"/>
              <a:gd name="connsiteY219" fmla="*/ 4266788 h 5686560"/>
              <a:gd name="connsiteX220" fmla="*/ 4266172 w 6306528"/>
              <a:gd name="connsiteY220" fmla="*/ 4285698 h 5686560"/>
              <a:gd name="connsiteX221" fmla="*/ 4265372 w 6306528"/>
              <a:gd name="connsiteY221" fmla="*/ 4319798 h 5686560"/>
              <a:gd name="connsiteX222" fmla="*/ 4238383 w 6306528"/>
              <a:gd name="connsiteY222" fmla="*/ 4321979 h 5686560"/>
              <a:gd name="connsiteX223" fmla="*/ 4215781 w 6306528"/>
              <a:gd name="connsiteY223" fmla="*/ 4330041 h 5686560"/>
              <a:gd name="connsiteX224" fmla="*/ 4228198 w 6306528"/>
              <a:gd name="connsiteY224" fmla="*/ 4364966 h 5686560"/>
              <a:gd name="connsiteX225" fmla="*/ 4244431 w 6306528"/>
              <a:gd name="connsiteY225" fmla="*/ 4335112 h 5686560"/>
              <a:gd name="connsiteX226" fmla="*/ 4282048 w 6306528"/>
              <a:gd name="connsiteY226" fmla="*/ 4320231 h 5686560"/>
              <a:gd name="connsiteX227" fmla="*/ 4289372 w 6306528"/>
              <a:gd name="connsiteY227" fmla="*/ 4293510 h 5686560"/>
              <a:gd name="connsiteX228" fmla="*/ 4296697 w 6306528"/>
              <a:gd name="connsiteY228" fmla="*/ 4266788 h 5686560"/>
              <a:gd name="connsiteX229" fmla="*/ 587210 w 6306528"/>
              <a:gd name="connsiteY229" fmla="*/ 4243227 h 5686560"/>
              <a:gd name="connsiteX230" fmla="*/ 577789 w 6306528"/>
              <a:gd name="connsiteY230" fmla="*/ 4251153 h 5686560"/>
              <a:gd name="connsiteX231" fmla="*/ 576816 w 6306528"/>
              <a:gd name="connsiteY231" fmla="*/ 4262180 h 5686560"/>
              <a:gd name="connsiteX232" fmla="*/ 566656 w 6306528"/>
              <a:gd name="connsiteY232" fmla="*/ 4287386 h 5686560"/>
              <a:gd name="connsiteX233" fmla="*/ 539499 w 6306528"/>
              <a:gd name="connsiteY233" fmla="*/ 4303499 h 5686560"/>
              <a:gd name="connsiteX234" fmla="*/ 532173 w 6306528"/>
              <a:gd name="connsiteY234" fmla="*/ 4330221 h 5686560"/>
              <a:gd name="connsiteX235" fmla="*/ 524847 w 6306528"/>
              <a:gd name="connsiteY235" fmla="*/ 4356942 h 5686560"/>
              <a:gd name="connsiteX236" fmla="*/ 566316 w 6306528"/>
              <a:gd name="connsiteY236" fmla="*/ 4315251 h 5686560"/>
              <a:gd name="connsiteX237" fmla="*/ 599339 w 6306528"/>
              <a:gd name="connsiteY237" fmla="*/ 4270455 h 5686560"/>
              <a:gd name="connsiteX238" fmla="*/ 595304 w 6306528"/>
              <a:gd name="connsiteY238" fmla="*/ 4255453 h 5686560"/>
              <a:gd name="connsiteX239" fmla="*/ 587210 w 6306528"/>
              <a:gd name="connsiteY239" fmla="*/ 4243227 h 5686560"/>
              <a:gd name="connsiteX240" fmla="*/ 3253331 w 6306528"/>
              <a:gd name="connsiteY240" fmla="*/ 4231193 h 5686560"/>
              <a:gd name="connsiteX241" fmla="*/ 3234022 w 6306528"/>
              <a:gd name="connsiteY241" fmla="*/ 4250935 h 5686560"/>
              <a:gd name="connsiteX242" fmla="*/ 3231344 w 6306528"/>
              <a:gd name="connsiteY242" fmla="*/ 4257813 h 5686560"/>
              <a:gd name="connsiteX243" fmla="*/ 3232258 w 6306528"/>
              <a:gd name="connsiteY243" fmla="*/ 4256404 h 5686560"/>
              <a:gd name="connsiteX244" fmla="*/ 3266107 w 6306528"/>
              <a:gd name="connsiteY244" fmla="*/ 4218130 h 5686560"/>
              <a:gd name="connsiteX245" fmla="*/ 3256181 w 6306528"/>
              <a:gd name="connsiteY245" fmla="*/ 4228280 h 5686560"/>
              <a:gd name="connsiteX246" fmla="*/ 3266519 w 6306528"/>
              <a:gd name="connsiteY246" fmla="*/ 4221456 h 5686560"/>
              <a:gd name="connsiteX247" fmla="*/ 3010575 w 6306528"/>
              <a:gd name="connsiteY247" fmla="*/ 4215329 h 5686560"/>
              <a:gd name="connsiteX248" fmla="*/ 3012235 w 6306528"/>
              <a:gd name="connsiteY248" fmla="*/ 4222581 h 5686560"/>
              <a:gd name="connsiteX249" fmla="*/ 3022124 w 6306528"/>
              <a:gd name="connsiteY249" fmla="*/ 4227163 h 5686560"/>
              <a:gd name="connsiteX250" fmla="*/ 3033240 w 6306528"/>
              <a:gd name="connsiteY250" fmla="*/ 4227452 h 5686560"/>
              <a:gd name="connsiteX251" fmla="*/ 3025967 w 6306528"/>
              <a:gd name="connsiteY251" fmla="*/ 4218613 h 5686560"/>
              <a:gd name="connsiteX252" fmla="*/ 3010575 w 6306528"/>
              <a:gd name="connsiteY252" fmla="*/ 4215329 h 5686560"/>
              <a:gd name="connsiteX253" fmla="*/ 2070268 w 6306528"/>
              <a:gd name="connsiteY253" fmla="*/ 4208834 h 5686560"/>
              <a:gd name="connsiteX254" fmla="*/ 2055179 w 6306528"/>
              <a:gd name="connsiteY254" fmla="*/ 4236318 h 5686560"/>
              <a:gd name="connsiteX255" fmla="*/ 2060741 w 6306528"/>
              <a:gd name="connsiteY255" fmla="*/ 4247432 h 5686560"/>
              <a:gd name="connsiteX256" fmla="*/ 2071224 w 6306528"/>
              <a:gd name="connsiteY256" fmla="*/ 4245330 h 5686560"/>
              <a:gd name="connsiteX257" fmla="*/ 2091267 w 6306528"/>
              <a:gd name="connsiteY257" fmla="*/ 4239275 h 5686560"/>
              <a:gd name="connsiteX258" fmla="*/ 2090021 w 6306528"/>
              <a:gd name="connsiteY258" fmla="*/ 4225258 h 5686560"/>
              <a:gd name="connsiteX259" fmla="*/ 235741 w 6306528"/>
              <a:gd name="connsiteY259" fmla="*/ 4199486 h 5686560"/>
              <a:gd name="connsiteX260" fmla="*/ 215244 w 6306528"/>
              <a:gd name="connsiteY260" fmla="*/ 4245087 h 5686560"/>
              <a:gd name="connsiteX261" fmla="*/ 204145 w 6306528"/>
              <a:gd name="connsiteY261" fmla="*/ 4245279 h 5686560"/>
              <a:gd name="connsiteX262" fmla="*/ 193156 w 6306528"/>
              <a:gd name="connsiteY262" fmla="*/ 4248357 h 5686560"/>
              <a:gd name="connsiteX263" fmla="*/ 211708 w 6306528"/>
              <a:gd name="connsiteY263" fmla="*/ 4261815 h 5686560"/>
              <a:gd name="connsiteX264" fmla="*/ 238488 w 6306528"/>
              <a:gd name="connsiteY264" fmla="*/ 4272603 h 5686560"/>
              <a:gd name="connsiteX265" fmla="*/ 275950 w 6306528"/>
              <a:gd name="connsiteY265" fmla="*/ 4235132 h 5686560"/>
              <a:gd name="connsiteX266" fmla="*/ 2684568 w 6306528"/>
              <a:gd name="connsiteY266" fmla="*/ 4197747 h 5686560"/>
              <a:gd name="connsiteX267" fmla="*/ 2671496 w 6306528"/>
              <a:gd name="connsiteY267" fmla="*/ 4224291 h 5686560"/>
              <a:gd name="connsiteX268" fmla="*/ 2662322 w 6306528"/>
              <a:gd name="connsiteY268" fmla="*/ 4230082 h 5686560"/>
              <a:gd name="connsiteX269" fmla="*/ 2662197 w 6306528"/>
              <a:gd name="connsiteY269" fmla="*/ 4233368 h 5686560"/>
              <a:gd name="connsiteX270" fmla="*/ 2662155 w 6306528"/>
              <a:gd name="connsiteY270" fmla="*/ 4273631 h 5686560"/>
              <a:gd name="connsiteX271" fmla="*/ 2641426 w 6306528"/>
              <a:gd name="connsiteY271" fmla="*/ 4328743 h 5686560"/>
              <a:gd name="connsiteX272" fmla="*/ 2624626 w 6306528"/>
              <a:gd name="connsiteY272" fmla="*/ 4383066 h 5686560"/>
              <a:gd name="connsiteX273" fmla="*/ 2626512 w 6306528"/>
              <a:gd name="connsiteY273" fmla="*/ 4421414 h 5686560"/>
              <a:gd name="connsiteX274" fmla="*/ 2607110 w 6306528"/>
              <a:gd name="connsiteY274" fmla="*/ 4451801 h 5686560"/>
              <a:gd name="connsiteX275" fmla="*/ 2623082 w 6306528"/>
              <a:gd name="connsiteY275" fmla="*/ 4466434 h 5686560"/>
              <a:gd name="connsiteX276" fmla="*/ 2637665 w 6306528"/>
              <a:gd name="connsiteY276" fmla="*/ 4478288 h 5686560"/>
              <a:gd name="connsiteX277" fmla="*/ 2639471 w 6306528"/>
              <a:gd name="connsiteY277" fmla="*/ 4471811 h 5686560"/>
              <a:gd name="connsiteX278" fmla="*/ 2637344 w 6306528"/>
              <a:gd name="connsiteY278" fmla="*/ 4466122 h 5686560"/>
              <a:gd name="connsiteX279" fmla="*/ 2641806 w 6306528"/>
              <a:gd name="connsiteY279" fmla="*/ 4450163 h 5686560"/>
              <a:gd name="connsiteX280" fmla="*/ 2641433 w 6306528"/>
              <a:gd name="connsiteY280" fmla="*/ 4440245 h 5686560"/>
              <a:gd name="connsiteX281" fmla="*/ 2645064 w 6306528"/>
              <a:gd name="connsiteY281" fmla="*/ 4438513 h 5686560"/>
              <a:gd name="connsiteX282" fmla="*/ 2658020 w 6306528"/>
              <a:gd name="connsiteY282" fmla="*/ 4392168 h 5686560"/>
              <a:gd name="connsiteX283" fmla="*/ 2661578 w 6306528"/>
              <a:gd name="connsiteY283" fmla="*/ 4318588 h 5686560"/>
              <a:gd name="connsiteX284" fmla="*/ 2687788 w 6306528"/>
              <a:gd name="connsiteY284" fmla="*/ 4313334 h 5686560"/>
              <a:gd name="connsiteX285" fmla="*/ 2713842 w 6306528"/>
              <a:gd name="connsiteY285" fmla="*/ 4309653 h 5686560"/>
              <a:gd name="connsiteX286" fmla="*/ 2713430 w 6306528"/>
              <a:gd name="connsiteY286" fmla="*/ 4287375 h 5686560"/>
              <a:gd name="connsiteX287" fmla="*/ 2725536 w 6306528"/>
              <a:gd name="connsiteY287" fmla="*/ 4251175 h 5686560"/>
              <a:gd name="connsiteX288" fmla="*/ 2697891 w 6306528"/>
              <a:gd name="connsiteY288" fmla="*/ 4229779 h 5686560"/>
              <a:gd name="connsiteX289" fmla="*/ 2705883 w 6306528"/>
              <a:gd name="connsiteY289" fmla="*/ 4199643 h 5686560"/>
              <a:gd name="connsiteX290" fmla="*/ 4060795 w 6306528"/>
              <a:gd name="connsiteY290" fmla="*/ 4195296 h 5686560"/>
              <a:gd name="connsiteX291" fmla="*/ 4051376 w 6306528"/>
              <a:gd name="connsiteY291" fmla="*/ 4203220 h 5686560"/>
              <a:gd name="connsiteX292" fmla="*/ 4050402 w 6306528"/>
              <a:gd name="connsiteY292" fmla="*/ 4214248 h 5686560"/>
              <a:gd name="connsiteX293" fmla="*/ 4040243 w 6306528"/>
              <a:gd name="connsiteY293" fmla="*/ 4239454 h 5686560"/>
              <a:gd name="connsiteX294" fmla="*/ 4013085 w 6306528"/>
              <a:gd name="connsiteY294" fmla="*/ 4255567 h 5686560"/>
              <a:gd name="connsiteX295" fmla="*/ 4005760 w 6306528"/>
              <a:gd name="connsiteY295" fmla="*/ 4282288 h 5686560"/>
              <a:gd name="connsiteX296" fmla="*/ 3998433 w 6306528"/>
              <a:gd name="connsiteY296" fmla="*/ 4309011 h 5686560"/>
              <a:gd name="connsiteX297" fmla="*/ 4039902 w 6306528"/>
              <a:gd name="connsiteY297" fmla="*/ 4267318 h 5686560"/>
              <a:gd name="connsiteX298" fmla="*/ 4072923 w 6306528"/>
              <a:gd name="connsiteY298" fmla="*/ 4222523 h 5686560"/>
              <a:gd name="connsiteX299" fmla="*/ 4068888 w 6306528"/>
              <a:gd name="connsiteY299" fmla="*/ 4207520 h 5686560"/>
              <a:gd name="connsiteX300" fmla="*/ 4060795 w 6306528"/>
              <a:gd name="connsiteY300" fmla="*/ 4195296 h 5686560"/>
              <a:gd name="connsiteX301" fmla="*/ 3709327 w 6306528"/>
              <a:gd name="connsiteY301" fmla="*/ 4151553 h 5686560"/>
              <a:gd name="connsiteX302" fmla="*/ 3688829 w 6306528"/>
              <a:gd name="connsiteY302" fmla="*/ 4197155 h 5686560"/>
              <a:gd name="connsiteX303" fmla="*/ 3677730 w 6306528"/>
              <a:gd name="connsiteY303" fmla="*/ 4197346 h 5686560"/>
              <a:gd name="connsiteX304" fmla="*/ 3666742 w 6306528"/>
              <a:gd name="connsiteY304" fmla="*/ 4200424 h 5686560"/>
              <a:gd name="connsiteX305" fmla="*/ 3685294 w 6306528"/>
              <a:gd name="connsiteY305" fmla="*/ 4213883 h 5686560"/>
              <a:gd name="connsiteX306" fmla="*/ 3712074 w 6306528"/>
              <a:gd name="connsiteY306" fmla="*/ 4224671 h 5686560"/>
              <a:gd name="connsiteX307" fmla="*/ 3749536 w 6306528"/>
              <a:gd name="connsiteY307" fmla="*/ 4187200 h 5686560"/>
              <a:gd name="connsiteX308" fmla="*/ 2098267 w 6306528"/>
              <a:gd name="connsiteY308" fmla="*/ 4137997 h 5686560"/>
              <a:gd name="connsiteX309" fmla="*/ 2095200 w 6306528"/>
              <a:gd name="connsiteY309" fmla="*/ 4154919 h 5686560"/>
              <a:gd name="connsiteX310" fmla="*/ 2100122 w 6306528"/>
              <a:gd name="connsiteY310" fmla="*/ 4141702 h 5686560"/>
              <a:gd name="connsiteX311" fmla="*/ 2728361 w 6306528"/>
              <a:gd name="connsiteY311" fmla="*/ 4129130 h 5686560"/>
              <a:gd name="connsiteX312" fmla="*/ 2717471 w 6306528"/>
              <a:gd name="connsiteY312" fmla="*/ 4133938 h 5686560"/>
              <a:gd name="connsiteX313" fmla="*/ 2712025 w 6306528"/>
              <a:gd name="connsiteY313" fmla="*/ 4157584 h 5686560"/>
              <a:gd name="connsiteX314" fmla="*/ 2708207 w 6306528"/>
              <a:gd name="connsiteY314" fmla="*/ 4178113 h 5686560"/>
              <a:gd name="connsiteX315" fmla="*/ 2714194 w 6306528"/>
              <a:gd name="connsiteY315" fmla="*/ 4181670 h 5686560"/>
              <a:gd name="connsiteX316" fmla="*/ 2749176 w 6306528"/>
              <a:gd name="connsiteY316" fmla="*/ 4184783 h 5686560"/>
              <a:gd name="connsiteX317" fmla="*/ 2756299 w 6306528"/>
              <a:gd name="connsiteY317" fmla="*/ 4179702 h 5686560"/>
              <a:gd name="connsiteX318" fmla="*/ 2756130 w 6306528"/>
              <a:gd name="connsiteY318" fmla="*/ 4173265 h 5686560"/>
              <a:gd name="connsiteX319" fmla="*/ 2722505 w 6306528"/>
              <a:gd name="connsiteY319" fmla="*/ 4163699 h 5686560"/>
              <a:gd name="connsiteX320" fmla="*/ 2719214 w 6306528"/>
              <a:gd name="connsiteY320" fmla="*/ 4147034 h 5686560"/>
              <a:gd name="connsiteX321" fmla="*/ 2730498 w 6306528"/>
              <a:gd name="connsiteY321" fmla="*/ 4133561 h 5686560"/>
              <a:gd name="connsiteX322" fmla="*/ 1087179 w 6306528"/>
              <a:gd name="connsiteY322" fmla="*/ 4106339 h 5686560"/>
              <a:gd name="connsiteX323" fmla="*/ 1070837 w 6306528"/>
              <a:gd name="connsiteY323" fmla="*/ 4109714 h 5686560"/>
              <a:gd name="connsiteX324" fmla="*/ 1055211 w 6306528"/>
              <a:gd name="connsiteY324" fmla="*/ 4137180 h 5686560"/>
              <a:gd name="connsiteX325" fmla="*/ 1046926 w 6306528"/>
              <a:gd name="connsiteY325" fmla="*/ 4148524 h 5686560"/>
              <a:gd name="connsiteX326" fmla="*/ 1070989 w 6306528"/>
              <a:gd name="connsiteY326" fmla="*/ 4130138 h 5686560"/>
              <a:gd name="connsiteX327" fmla="*/ 1087300 w 6306528"/>
              <a:gd name="connsiteY327" fmla="*/ 4107508 h 5686560"/>
              <a:gd name="connsiteX328" fmla="*/ 308497 w 6306528"/>
              <a:gd name="connsiteY328" fmla="*/ 4066819 h 5686560"/>
              <a:gd name="connsiteX329" fmla="*/ 250971 w 6306528"/>
              <a:gd name="connsiteY329" fmla="*/ 4161436 h 5686560"/>
              <a:gd name="connsiteX330" fmla="*/ 267674 w 6306528"/>
              <a:gd name="connsiteY330" fmla="*/ 4181094 h 5686560"/>
              <a:gd name="connsiteX331" fmla="*/ 296449 w 6306528"/>
              <a:gd name="connsiteY331" fmla="*/ 4189531 h 5686560"/>
              <a:gd name="connsiteX332" fmla="*/ 318083 w 6306528"/>
              <a:gd name="connsiteY332" fmla="*/ 4137232 h 5686560"/>
              <a:gd name="connsiteX333" fmla="*/ 348272 w 6306528"/>
              <a:gd name="connsiteY333" fmla="*/ 4090921 h 5686560"/>
              <a:gd name="connsiteX334" fmla="*/ 2802290 w 6306528"/>
              <a:gd name="connsiteY334" fmla="*/ 4058023 h 5686560"/>
              <a:gd name="connsiteX335" fmla="*/ 2801461 w 6306528"/>
              <a:gd name="connsiteY335" fmla="*/ 4066774 h 5686560"/>
              <a:gd name="connsiteX336" fmla="*/ 2810688 w 6306528"/>
              <a:gd name="connsiteY336" fmla="*/ 4067882 h 5686560"/>
              <a:gd name="connsiteX337" fmla="*/ 2803396 w 6306528"/>
              <a:gd name="connsiteY337" fmla="*/ 4058103 h 5686560"/>
              <a:gd name="connsiteX338" fmla="*/ 990855 w 6306528"/>
              <a:gd name="connsiteY338" fmla="*/ 4049965 h 5686560"/>
              <a:gd name="connsiteX339" fmla="*/ 972720 w 6306528"/>
              <a:gd name="connsiteY339" fmla="*/ 4084576 h 5686560"/>
              <a:gd name="connsiteX340" fmla="*/ 954694 w 6306528"/>
              <a:gd name="connsiteY340" fmla="*/ 4122071 h 5686560"/>
              <a:gd name="connsiteX341" fmla="*/ 909951 w 6306528"/>
              <a:gd name="connsiteY341" fmla="*/ 4168964 h 5686560"/>
              <a:gd name="connsiteX342" fmla="*/ 869377 w 6306528"/>
              <a:gd name="connsiteY342" fmla="*/ 4215966 h 5686560"/>
              <a:gd name="connsiteX343" fmla="*/ 854076 w 6306528"/>
              <a:gd name="connsiteY343" fmla="*/ 4252092 h 5686560"/>
              <a:gd name="connsiteX344" fmla="*/ 821666 w 6306528"/>
              <a:gd name="connsiteY344" fmla="*/ 4276237 h 5686560"/>
              <a:gd name="connsiteX345" fmla="*/ 830637 w 6306528"/>
              <a:gd name="connsiteY345" fmla="*/ 4293291 h 5686560"/>
              <a:gd name="connsiteX346" fmla="*/ 839497 w 6306528"/>
              <a:gd name="connsiteY346" fmla="*/ 4307458 h 5686560"/>
              <a:gd name="connsiteX347" fmla="*/ 844144 w 6306528"/>
              <a:gd name="connsiteY347" fmla="*/ 4301812 h 5686560"/>
              <a:gd name="connsiteX348" fmla="*/ 844622 w 6306528"/>
              <a:gd name="connsiteY348" fmla="*/ 4296057 h 5686560"/>
              <a:gd name="connsiteX349" fmla="*/ 897727 w 6306528"/>
              <a:gd name="connsiteY349" fmla="*/ 4231600 h 5686560"/>
              <a:gd name="connsiteX350" fmla="*/ 934051 w 6306528"/>
              <a:gd name="connsiteY350" fmla="*/ 4163824 h 5686560"/>
              <a:gd name="connsiteX351" fmla="*/ 961842 w 6306528"/>
              <a:gd name="connsiteY351" fmla="*/ 4164547 h 5686560"/>
              <a:gd name="connsiteX352" fmla="*/ 1006398 w 6306528"/>
              <a:gd name="connsiteY352" fmla="*/ 4168109 h 5686560"/>
              <a:gd name="connsiteX353" fmla="*/ 1017237 w 6306528"/>
              <a:gd name="connsiteY353" fmla="*/ 4171508 h 5686560"/>
              <a:gd name="connsiteX354" fmla="*/ 1028430 w 6306528"/>
              <a:gd name="connsiteY354" fmla="*/ 4162657 h 5686560"/>
              <a:gd name="connsiteX355" fmla="*/ 1036432 w 6306528"/>
              <a:gd name="connsiteY355" fmla="*/ 4156543 h 5686560"/>
              <a:gd name="connsiteX356" fmla="*/ 1034361 w 6306528"/>
              <a:gd name="connsiteY356" fmla="*/ 4154900 h 5686560"/>
              <a:gd name="connsiteX357" fmla="*/ 1033521 w 6306528"/>
              <a:gd name="connsiteY357" fmla="*/ 4151033 h 5686560"/>
              <a:gd name="connsiteX358" fmla="*/ 1016448 w 6306528"/>
              <a:gd name="connsiteY358" fmla="*/ 4140017 h 5686560"/>
              <a:gd name="connsiteX359" fmla="*/ 1032509 w 6306528"/>
              <a:gd name="connsiteY359" fmla="*/ 4124095 h 5686560"/>
              <a:gd name="connsiteX360" fmla="*/ 1008974 w 6306528"/>
              <a:gd name="connsiteY360" fmla="*/ 4088882 h 5686560"/>
              <a:gd name="connsiteX361" fmla="*/ 1030196 w 6306528"/>
              <a:gd name="connsiteY361" fmla="*/ 4062522 h 5686560"/>
              <a:gd name="connsiteX362" fmla="*/ 3186477 w 6306528"/>
              <a:gd name="connsiteY362" fmla="*/ 4019987 h 5686560"/>
              <a:gd name="connsiteX363" fmla="*/ 3149429 w 6306528"/>
              <a:gd name="connsiteY363" fmla="*/ 4031518 h 5686560"/>
              <a:gd name="connsiteX364" fmla="*/ 3138043 w 6306528"/>
              <a:gd name="connsiteY364" fmla="*/ 4061017 h 5686560"/>
              <a:gd name="connsiteX365" fmla="*/ 3138188 w 6306528"/>
              <a:gd name="connsiteY365" fmla="*/ 4064867 h 5686560"/>
              <a:gd name="connsiteX366" fmla="*/ 3124311 w 6306528"/>
              <a:gd name="connsiteY366" fmla="*/ 4064985 h 5686560"/>
              <a:gd name="connsiteX367" fmla="*/ 3110541 w 6306528"/>
              <a:gd name="connsiteY367" fmla="*/ 4067992 h 5686560"/>
              <a:gd name="connsiteX368" fmla="*/ 3133667 w 6306528"/>
              <a:gd name="connsiteY368" fmla="*/ 4073879 h 5686560"/>
              <a:gd name="connsiteX369" fmla="*/ 3160855 w 6306528"/>
              <a:gd name="connsiteY369" fmla="*/ 4076989 h 5686560"/>
              <a:gd name="connsiteX370" fmla="*/ 3193481 w 6306528"/>
              <a:gd name="connsiteY370" fmla="*/ 4058615 h 5686560"/>
              <a:gd name="connsiteX371" fmla="*/ 3175787 w 6306528"/>
              <a:gd name="connsiteY371" fmla="*/ 4049504 h 5686560"/>
              <a:gd name="connsiteX372" fmla="*/ 3170381 w 6306528"/>
              <a:gd name="connsiteY372" fmla="*/ 4034947 h 5686560"/>
              <a:gd name="connsiteX373" fmla="*/ 3782082 w 6306528"/>
              <a:gd name="connsiteY373" fmla="*/ 4018886 h 5686560"/>
              <a:gd name="connsiteX374" fmla="*/ 3724557 w 6306528"/>
              <a:gd name="connsiteY374" fmla="*/ 4113503 h 5686560"/>
              <a:gd name="connsiteX375" fmla="*/ 3741259 w 6306528"/>
              <a:gd name="connsiteY375" fmla="*/ 4133161 h 5686560"/>
              <a:gd name="connsiteX376" fmla="*/ 3770034 w 6306528"/>
              <a:gd name="connsiteY376" fmla="*/ 4141599 h 5686560"/>
              <a:gd name="connsiteX377" fmla="*/ 3791669 w 6306528"/>
              <a:gd name="connsiteY377" fmla="*/ 4089299 h 5686560"/>
              <a:gd name="connsiteX378" fmla="*/ 3821858 w 6306528"/>
              <a:gd name="connsiteY378" fmla="*/ 4042988 h 5686560"/>
              <a:gd name="connsiteX379" fmla="*/ 2841291 w 6306528"/>
              <a:gd name="connsiteY379" fmla="*/ 3995632 h 5686560"/>
              <a:gd name="connsiteX380" fmla="*/ 2835805 w 6306528"/>
              <a:gd name="connsiteY380" fmla="*/ 3997411 h 5686560"/>
              <a:gd name="connsiteX381" fmla="*/ 2833620 w 6306528"/>
              <a:gd name="connsiteY381" fmla="*/ 3998119 h 5686560"/>
              <a:gd name="connsiteX382" fmla="*/ 2837018 w 6306528"/>
              <a:gd name="connsiteY382" fmla="*/ 4009277 h 5686560"/>
              <a:gd name="connsiteX383" fmla="*/ 2835788 w 6306528"/>
              <a:gd name="connsiteY383" fmla="*/ 4009773 h 5686560"/>
              <a:gd name="connsiteX384" fmla="*/ 2842013 w 6306528"/>
              <a:gd name="connsiteY384" fmla="*/ 4014873 h 5686560"/>
              <a:gd name="connsiteX385" fmla="*/ 2851578 w 6306528"/>
              <a:gd name="connsiteY385" fmla="*/ 4010796 h 5686560"/>
              <a:gd name="connsiteX386" fmla="*/ 2852696 w 6306528"/>
              <a:gd name="connsiteY386" fmla="*/ 4003616 h 5686560"/>
              <a:gd name="connsiteX387" fmla="*/ 2841291 w 6306528"/>
              <a:gd name="connsiteY387" fmla="*/ 3995632 h 5686560"/>
              <a:gd name="connsiteX388" fmla="*/ 409043 w 6306528"/>
              <a:gd name="connsiteY388" fmla="*/ 3934874 h 5686560"/>
              <a:gd name="connsiteX389" fmla="*/ 382119 w 6306528"/>
              <a:gd name="connsiteY389" fmla="*/ 3957242 h 5686560"/>
              <a:gd name="connsiteX390" fmla="*/ 382553 w 6306528"/>
              <a:gd name="connsiteY390" fmla="*/ 3968786 h 5686560"/>
              <a:gd name="connsiteX391" fmla="*/ 393670 w 6306528"/>
              <a:gd name="connsiteY391" fmla="*/ 3969075 h 5686560"/>
              <a:gd name="connsiteX392" fmla="*/ 415830 w 6306528"/>
              <a:gd name="connsiteY392" fmla="*/ 3967730 h 5686560"/>
              <a:gd name="connsiteX393" fmla="*/ 420882 w 6306528"/>
              <a:gd name="connsiteY393" fmla="*/ 3954405 h 5686560"/>
              <a:gd name="connsiteX394" fmla="*/ 1683341 w 6306528"/>
              <a:gd name="connsiteY394" fmla="*/ 3930925 h 5686560"/>
              <a:gd name="connsiteX395" fmla="*/ 1672585 w 6306528"/>
              <a:gd name="connsiteY395" fmla="*/ 3947257 h 5686560"/>
              <a:gd name="connsiteX396" fmla="*/ 1682380 w 6306528"/>
              <a:gd name="connsiteY396" fmla="*/ 3949802 h 5686560"/>
              <a:gd name="connsiteX397" fmla="*/ 1684484 w 6306528"/>
              <a:gd name="connsiteY397" fmla="*/ 3936543 h 5686560"/>
              <a:gd name="connsiteX398" fmla="*/ 1069457 w 6306528"/>
              <a:gd name="connsiteY398" fmla="*/ 3925139 h 5686560"/>
              <a:gd name="connsiteX399" fmla="*/ 1026871 w 6306528"/>
              <a:gd name="connsiteY399" fmla="*/ 3974011 h 5686560"/>
              <a:gd name="connsiteX400" fmla="*/ 1045135 w 6306528"/>
              <a:gd name="connsiteY400" fmla="*/ 4016777 h 5686560"/>
              <a:gd name="connsiteX401" fmla="*/ 1034750 w 6306528"/>
              <a:gd name="connsiteY401" fmla="*/ 4017467 h 5686560"/>
              <a:gd name="connsiteX402" fmla="*/ 1028750 w 6306528"/>
              <a:gd name="connsiteY402" fmla="*/ 4024038 h 5686560"/>
              <a:gd name="connsiteX403" fmla="*/ 1035437 w 6306528"/>
              <a:gd name="connsiteY403" fmla="*/ 4035747 h 5686560"/>
              <a:gd name="connsiteX404" fmla="*/ 1046292 w 6306528"/>
              <a:gd name="connsiteY404" fmla="*/ 4047562 h 5686560"/>
              <a:gd name="connsiteX405" fmla="*/ 1085634 w 6306528"/>
              <a:gd name="connsiteY405" fmla="*/ 4060120 h 5686560"/>
              <a:gd name="connsiteX406" fmla="*/ 1090758 w 6306528"/>
              <a:gd name="connsiteY406" fmla="*/ 4048719 h 5686560"/>
              <a:gd name="connsiteX407" fmla="*/ 1062389 w 6306528"/>
              <a:gd name="connsiteY407" fmla="*/ 4032603 h 5686560"/>
              <a:gd name="connsiteX408" fmla="*/ 1066637 w 6306528"/>
              <a:gd name="connsiteY408" fmla="*/ 4016374 h 5686560"/>
              <a:gd name="connsiteX409" fmla="*/ 1083609 w 6306528"/>
              <a:gd name="connsiteY409" fmla="*/ 4006243 h 5686560"/>
              <a:gd name="connsiteX410" fmla="*/ 1082785 w 6306528"/>
              <a:gd name="connsiteY410" fmla="*/ 3965853 h 5686560"/>
              <a:gd name="connsiteX411" fmla="*/ 1069457 w 6306528"/>
              <a:gd name="connsiteY411" fmla="*/ 3925139 h 5686560"/>
              <a:gd name="connsiteX412" fmla="*/ 3254252 w 6306528"/>
              <a:gd name="connsiteY412" fmla="*/ 3902569 h 5686560"/>
              <a:gd name="connsiteX413" fmla="*/ 3244833 w 6306528"/>
              <a:gd name="connsiteY413" fmla="*/ 3910494 h 5686560"/>
              <a:gd name="connsiteX414" fmla="*/ 3243859 w 6306528"/>
              <a:gd name="connsiteY414" fmla="*/ 3921521 h 5686560"/>
              <a:gd name="connsiteX415" fmla="*/ 3233699 w 6306528"/>
              <a:gd name="connsiteY415" fmla="*/ 3946727 h 5686560"/>
              <a:gd name="connsiteX416" fmla="*/ 3206542 w 6306528"/>
              <a:gd name="connsiteY416" fmla="*/ 3962840 h 5686560"/>
              <a:gd name="connsiteX417" fmla="*/ 3199216 w 6306528"/>
              <a:gd name="connsiteY417" fmla="*/ 3989562 h 5686560"/>
              <a:gd name="connsiteX418" fmla="*/ 3191890 w 6306528"/>
              <a:gd name="connsiteY418" fmla="*/ 4016283 h 5686560"/>
              <a:gd name="connsiteX419" fmla="*/ 3233358 w 6306528"/>
              <a:gd name="connsiteY419" fmla="*/ 3974592 h 5686560"/>
              <a:gd name="connsiteX420" fmla="*/ 3266381 w 6306528"/>
              <a:gd name="connsiteY420" fmla="*/ 3929796 h 5686560"/>
              <a:gd name="connsiteX421" fmla="*/ 3262346 w 6306528"/>
              <a:gd name="connsiteY421" fmla="*/ 3914794 h 5686560"/>
              <a:gd name="connsiteX422" fmla="*/ 3254252 w 6306528"/>
              <a:gd name="connsiteY422" fmla="*/ 3902569 h 5686560"/>
              <a:gd name="connsiteX423" fmla="*/ 3882628 w 6306528"/>
              <a:gd name="connsiteY423" fmla="*/ 3886943 h 5686560"/>
              <a:gd name="connsiteX424" fmla="*/ 3855705 w 6306528"/>
              <a:gd name="connsiteY424" fmla="*/ 3909310 h 5686560"/>
              <a:gd name="connsiteX425" fmla="*/ 3856138 w 6306528"/>
              <a:gd name="connsiteY425" fmla="*/ 3920854 h 5686560"/>
              <a:gd name="connsiteX426" fmla="*/ 3867256 w 6306528"/>
              <a:gd name="connsiteY426" fmla="*/ 3921144 h 5686560"/>
              <a:gd name="connsiteX427" fmla="*/ 3889416 w 6306528"/>
              <a:gd name="connsiteY427" fmla="*/ 3919797 h 5686560"/>
              <a:gd name="connsiteX428" fmla="*/ 3894468 w 6306528"/>
              <a:gd name="connsiteY428" fmla="*/ 3906473 h 5686560"/>
              <a:gd name="connsiteX429" fmla="*/ 4543043 w 6306528"/>
              <a:gd name="connsiteY429" fmla="*/ 3877207 h 5686560"/>
              <a:gd name="connsiteX430" fmla="*/ 4500456 w 6306528"/>
              <a:gd name="connsiteY430" fmla="*/ 3926079 h 5686560"/>
              <a:gd name="connsiteX431" fmla="*/ 4518722 w 6306528"/>
              <a:gd name="connsiteY431" fmla="*/ 3968844 h 5686560"/>
              <a:gd name="connsiteX432" fmla="*/ 4508336 w 6306528"/>
              <a:gd name="connsiteY432" fmla="*/ 3969535 h 5686560"/>
              <a:gd name="connsiteX433" fmla="*/ 4502335 w 6306528"/>
              <a:gd name="connsiteY433" fmla="*/ 3976107 h 5686560"/>
              <a:gd name="connsiteX434" fmla="*/ 4509023 w 6306528"/>
              <a:gd name="connsiteY434" fmla="*/ 3987815 h 5686560"/>
              <a:gd name="connsiteX435" fmla="*/ 4519879 w 6306528"/>
              <a:gd name="connsiteY435" fmla="*/ 3999630 h 5686560"/>
              <a:gd name="connsiteX436" fmla="*/ 4559220 w 6306528"/>
              <a:gd name="connsiteY436" fmla="*/ 4012187 h 5686560"/>
              <a:gd name="connsiteX437" fmla="*/ 4564343 w 6306528"/>
              <a:gd name="connsiteY437" fmla="*/ 4000786 h 5686560"/>
              <a:gd name="connsiteX438" fmla="*/ 4535974 w 6306528"/>
              <a:gd name="connsiteY438" fmla="*/ 3984670 h 5686560"/>
              <a:gd name="connsiteX439" fmla="*/ 4540223 w 6306528"/>
              <a:gd name="connsiteY439" fmla="*/ 3968442 h 5686560"/>
              <a:gd name="connsiteX440" fmla="*/ 4557196 w 6306528"/>
              <a:gd name="connsiteY440" fmla="*/ 3958311 h 5686560"/>
              <a:gd name="connsiteX441" fmla="*/ 4556372 w 6306528"/>
              <a:gd name="connsiteY441" fmla="*/ 3917922 h 5686560"/>
              <a:gd name="connsiteX442" fmla="*/ 4543043 w 6306528"/>
              <a:gd name="connsiteY442" fmla="*/ 3877207 h 5686560"/>
              <a:gd name="connsiteX443" fmla="*/ 467871 w 6306528"/>
              <a:gd name="connsiteY443" fmla="*/ 3874892 h 5686560"/>
              <a:gd name="connsiteX444" fmla="*/ 457332 w 6306528"/>
              <a:gd name="connsiteY444" fmla="*/ 3889996 h 5686560"/>
              <a:gd name="connsiteX445" fmla="*/ 468016 w 6306528"/>
              <a:gd name="connsiteY445" fmla="*/ 3878741 h 5686560"/>
              <a:gd name="connsiteX446" fmla="*/ 2902784 w 6306528"/>
              <a:gd name="connsiteY446" fmla="*/ 3858827 h 5686560"/>
              <a:gd name="connsiteX447" fmla="*/ 2882287 w 6306528"/>
              <a:gd name="connsiteY447" fmla="*/ 3904429 h 5686560"/>
              <a:gd name="connsiteX448" fmla="*/ 2871188 w 6306528"/>
              <a:gd name="connsiteY448" fmla="*/ 3904620 h 5686560"/>
              <a:gd name="connsiteX449" fmla="*/ 2860198 w 6306528"/>
              <a:gd name="connsiteY449" fmla="*/ 3907698 h 5686560"/>
              <a:gd name="connsiteX450" fmla="*/ 2878750 w 6306528"/>
              <a:gd name="connsiteY450" fmla="*/ 3921156 h 5686560"/>
              <a:gd name="connsiteX451" fmla="*/ 2905530 w 6306528"/>
              <a:gd name="connsiteY451" fmla="*/ 3931944 h 5686560"/>
              <a:gd name="connsiteX452" fmla="*/ 2942992 w 6306528"/>
              <a:gd name="connsiteY452" fmla="*/ 3894473 h 5686560"/>
              <a:gd name="connsiteX453" fmla="*/ 3941455 w 6306528"/>
              <a:gd name="connsiteY453" fmla="*/ 3826959 h 5686560"/>
              <a:gd name="connsiteX454" fmla="*/ 3930918 w 6306528"/>
              <a:gd name="connsiteY454" fmla="*/ 3842064 h 5686560"/>
              <a:gd name="connsiteX455" fmla="*/ 3941600 w 6306528"/>
              <a:gd name="connsiteY455" fmla="*/ 3830808 h 5686560"/>
              <a:gd name="connsiteX456" fmla="*/ 1181119 w 6306528"/>
              <a:gd name="connsiteY456" fmla="*/ 3793485 h 5686560"/>
              <a:gd name="connsiteX457" fmla="*/ 1187111 w 6306528"/>
              <a:gd name="connsiteY457" fmla="*/ 3805174 h 5686560"/>
              <a:gd name="connsiteX458" fmla="*/ 1186679 w 6306528"/>
              <a:gd name="connsiteY458" fmla="*/ 3793629 h 5686560"/>
              <a:gd name="connsiteX459" fmla="*/ 1246228 w 6306528"/>
              <a:gd name="connsiteY459" fmla="*/ 3752888 h 5686560"/>
              <a:gd name="connsiteX460" fmla="*/ 1224429 w 6306528"/>
              <a:gd name="connsiteY460" fmla="*/ 3763855 h 5686560"/>
              <a:gd name="connsiteX461" fmla="*/ 1241104 w 6306528"/>
              <a:gd name="connsiteY461" fmla="*/ 3764288 h 5686560"/>
              <a:gd name="connsiteX462" fmla="*/ 1243665 w 6306528"/>
              <a:gd name="connsiteY462" fmla="*/ 3758588 h 5686560"/>
              <a:gd name="connsiteX463" fmla="*/ 1246228 w 6306528"/>
              <a:gd name="connsiteY463" fmla="*/ 3752888 h 5686560"/>
              <a:gd name="connsiteX464" fmla="*/ 4654705 w 6306528"/>
              <a:gd name="connsiteY464" fmla="*/ 3745552 h 5686560"/>
              <a:gd name="connsiteX465" fmla="*/ 4660698 w 6306528"/>
              <a:gd name="connsiteY465" fmla="*/ 3757242 h 5686560"/>
              <a:gd name="connsiteX466" fmla="*/ 4660263 w 6306528"/>
              <a:gd name="connsiteY466" fmla="*/ 3745696 h 5686560"/>
              <a:gd name="connsiteX467" fmla="*/ 2978108 w 6306528"/>
              <a:gd name="connsiteY467" fmla="*/ 3727716 h 5686560"/>
              <a:gd name="connsiteX468" fmla="*/ 2978096 w 6306528"/>
              <a:gd name="connsiteY468" fmla="*/ 3729276 h 5686560"/>
              <a:gd name="connsiteX469" fmla="*/ 2973711 w 6306528"/>
              <a:gd name="connsiteY469" fmla="*/ 3729167 h 5686560"/>
              <a:gd name="connsiteX470" fmla="*/ 2947292 w 6306528"/>
              <a:gd name="connsiteY470" fmla="*/ 3772619 h 5686560"/>
              <a:gd name="connsiteX471" fmla="*/ 2943317 w 6306528"/>
              <a:gd name="connsiteY471" fmla="*/ 3809625 h 5686560"/>
              <a:gd name="connsiteX472" fmla="*/ 2929710 w 6306528"/>
              <a:gd name="connsiteY472" fmla="*/ 3801538 h 5686560"/>
              <a:gd name="connsiteX473" fmla="*/ 2918014 w 6306528"/>
              <a:gd name="connsiteY473" fmla="*/ 3820777 h 5686560"/>
              <a:gd name="connsiteX474" fmla="*/ 2934716 w 6306528"/>
              <a:gd name="connsiteY474" fmla="*/ 3840435 h 5686560"/>
              <a:gd name="connsiteX475" fmla="*/ 2963491 w 6306528"/>
              <a:gd name="connsiteY475" fmla="*/ 3848872 h 5686560"/>
              <a:gd name="connsiteX476" fmla="*/ 2985126 w 6306528"/>
              <a:gd name="connsiteY476" fmla="*/ 3796573 h 5686560"/>
              <a:gd name="connsiteX477" fmla="*/ 3015315 w 6306528"/>
              <a:gd name="connsiteY477" fmla="*/ 3750262 h 5686560"/>
              <a:gd name="connsiteX478" fmla="*/ 4719814 w 6306528"/>
              <a:gd name="connsiteY478" fmla="*/ 3704956 h 5686560"/>
              <a:gd name="connsiteX479" fmla="*/ 4698014 w 6306528"/>
              <a:gd name="connsiteY479" fmla="*/ 3715923 h 5686560"/>
              <a:gd name="connsiteX480" fmla="*/ 4714689 w 6306528"/>
              <a:gd name="connsiteY480" fmla="*/ 3716357 h 5686560"/>
              <a:gd name="connsiteX481" fmla="*/ 4717251 w 6306528"/>
              <a:gd name="connsiteY481" fmla="*/ 3710656 h 5686560"/>
              <a:gd name="connsiteX482" fmla="*/ 4719814 w 6306528"/>
              <a:gd name="connsiteY482" fmla="*/ 3704956 h 5686560"/>
              <a:gd name="connsiteX483" fmla="*/ 1283552 w 6306528"/>
              <a:gd name="connsiteY483" fmla="*/ 3697595 h 5686560"/>
              <a:gd name="connsiteX484" fmla="*/ 1277891 w 6306528"/>
              <a:gd name="connsiteY484" fmla="*/ 3703714 h 5686560"/>
              <a:gd name="connsiteX485" fmla="*/ 1277698 w 6306528"/>
              <a:gd name="connsiteY485" fmla="*/ 3703770 h 5686560"/>
              <a:gd name="connsiteX486" fmla="*/ 1278131 w 6306528"/>
              <a:gd name="connsiteY486" fmla="*/ 3715273 h 5686560"/>
              <a:gd name="connsiteX487" fmla="*/ 1239224 w 6306528"/>
              <a:gd name="connsiteY487" fmla="*/ 3714260 h 5686560"/>
              <a:gd name="connsiteX488" fmla="*/ 1239706 w 6306528"/>
              <a:gd name="connsiteY488" fmla="*/ 3727103 h 5686560"/>
              <a:gd name="connsiteX489" fmla="*/ 1249155 w 6306528"/>
              <a:gd name="connsiteY489" fmla="*/ 3730776 h 5686560"/>
              <a:gd name="connsiteX490" fmla="*/ 1243051 w 6306528"/>
              <a:gd name="connsiteY490" fmla="*/ 3732981 h 5686560"/>
              <a:gd name="connsiteX491" fmla="*/ 1251352 w 6306528"/>
              <a:gd name="connsiteY491" fmla="*/ 3741487 h 5686560"/>
              <a:gd name="connsiteX492" fmla="*/ 1294805 w 6306528"/>
              <a:gd name="connsiteY492" fmla="*/ 3715706 h 5686560"/>
              <a:gd name="connsiteX493" fmla="*/ 1294227 w 6306528"/>
              <a:gd name="connsiteY493" fmla="*/ 3700313 h 5686560"/>
              <a:gd name="connsiteX494" fmla="*/ 1314548 w 6306528"/>
              <a:gd name="connsiteY494" fmla="*/ 3662930 h 5686560"/>
              <a:gd name="connsiteX495" fmla="*/ 1299044 w 6306528"/>
              <a:gd name="connsiteY495" fmla="*/ 3680721 h 5686560"/>
              <a:gd name="connsiteX496" fmla="*/ 1299497 w 6306528"/>
              <a:gd name="connsiteY496" fmla="*/ 3692760 h 5686560"/>
              <a:gd name="connsiteX497" fmla="*/ 1313491 w 6306528"/>
              <a:gd name="connsiteY497" fmla="*/ 3677266 h 5686560"/>
              <a:gd name="connsiteX498" fmla="*/ 4750993 w 6306528"/>
              <a:gd name="connsiteY498" fmla="*/ 3648098 h 5686560"/>
              <a:gd name="connsiteX499" fmla="*/ 4751716 w 6306528"/>
              <a:gd name="connsiteY499" fmla="*/ 3667340 h 5686560"/>
              <a:gd name="connsiteX500" fmla="*/ 4712810 w 6306528"/>
              <a:gd name="connsiteY500" fmla="*/ 3666329 h 5686560"/>
              <a:gd name="connsiteX501" fmla="*/ 4713388 w 6306528"/>
              <a:gd name="connsiteY501" fmla="*/ 3681721 h 5686560"/>
              <a:gd name="connsiteX502" fmla="*/ 4724938 w 6306528"/>
              <a:gd name="connsiteY502" fmla="*/ 3693556 h 5686560"/>
              <a:gd name="connsiteX503" fmla="*/ 4768392 w 6306528"/>
              <a:gd name="connsiteY503" fmla="*/ 3667774 h 5686560"/>
              <a:gd name="connsiteX504" fmla="*/ 4767814 w 6306528"/>
              <a:gd name="connsiteY504" fmla="*/ 3652380 h 5686560"/>
              <a:gd name="connsiteX505" fmla="*/ 4788456 w 6306528"/>
              <a:gd name="connsiteY505" fmla="*/ 3610627 h 5686560"/>
              <a:gd name="connsiteX506" fmla="*/ 4771926 w 6306528"/>
              <a:gd name="connsiteY506" fmla="*/ 3614042 h 5686560"/>
              <a:gd name="connsiteX507" fmla="*/ 4773082 w 6306528"/>
              <a:gd name="connsiteY507" fmla="*/ 3644829 h 5686560"/>
              <a:gd name="connsiteX508" fmla="*/ 4787077 w 6306528"/>
              <a:gd name="connsiteY508" fmla="*/ 3629333 h 5686560"/>
              <a:gd name="connsiteX509" fmla="*/ 4788456 w 6306528"/>
              <a:gd name="connsiteY509" fmla="*/ 3610627 h 5686560"/>
              <a:gd name="connsiteX510" fmla="*/ 3076085 w 6306528"/>
              <a:gd name="connsiteY510" fmla="*/ 3594216 h 5686560"/>
              <a:gd name="connsiteX511" fmla="*/ 3049163 w 6306528"/>
              <a:gd name="connsiteY511" fmla="*/ 3616583 h 5686560"/>
              <a:gd name="connsiteX512" fmla="*/ 3049596 w 6306528"/>
              <a:gd name="connsiteY512" fmla="*/ 3628127 h 5686560"/>
              <a:gd name="connsiteX513" fmla="*/ 3060713 w 6306528"/>
              <a:gd name="connsiteY513" fmla="*/ 3628416 h 5686560"/>
              <a:gd name="connsiteX514" fmla="*/ 3082874 w 6306528"/>
              <a:gd name="connsiteY514" fmla="*/ 3627071 h 5686560"/>
              <a:gd name="connsiteX515" fmla="*/ 3087924 w 6306528"/>
              <a:gd name="connsiteY515" fmla="*/ 3613747 h 5686560"/>
              <a:gd name="connsiteX516" fmla="*/ 3134913 w 6306528"/>
              <a:gd name="connsiteY516" fmla="*/ 3534233 h 5686560"/>
              <a:gd name="connsiteX517" fmla="*/ 3124375 w 6306528"/>
              <a:gd name="connsiteY517" fmla="*/ 3549337 h 5686560"/>
              <a:gd name="connsiteX518" fmla="*/ 3135058 w 6306528"/>
              <a:gd name="connsiteY518" fmla="*/ 3538082 h 5686560"/>
              <a:gd name="connsiteX519" fmla="*/ 4829452 w 6306528"/>
              <a:gd name="connsiteY519" fmla="*/ 3519424 h 5686560"/>
              <a:gd name="connsiteX520" fmla="*/ 4812654 w 6306528"/>
              <a:gd name="connsiteY520" fmla="*/ 3552627 h 5686560"/>
              <a:gd name="connsiteX521" fmla="*/ 4786867 w 6306528"/>
              <a:gd name="connsiteY521" fmla="*/ 3568296 h 5686560"/>
              <a:gd name="connsiteX522" fmla="*/ 4793752 w 6306528"/>
              <a:gd name="connsiteY522" fmla="*/ 3585295 h 5686560"/>
              <a:gd name="connsiteX523" fmla="*/ 4804698 w 6306528"/>
              <a:gd name="connsiteY523" fmla="*/ 3599516 h 5686560"/>
              <a:gd name="connsiteX524" fmla="*/ 4809399 w 6306528"/>
              <a:gd name="connsiteY524" fmla="*/ 3595313 h 5686560"/>
              <a:gd name="connsiteX525" fmla="*/ 4809821 w 6306528"/>
              <a:gd name="connsiteY525" fmla="*/ 3588116 h 5686560"/>
              <a:gd name="connsiteX526" fmla="*/ 4837061 w 6306528"/>
              <a:gd name="connsiteY526" fmla="*/ 3555664 h 5686560"/>
              <a:gd name="connsiteX527" fmla="*/ 4851685 w 6306528"/>
              <a:gd name="connsiteY527" fmla="*/ 3520003 h 5686560"/>
              <a:gd name="connsiteX528" fmla="*/ 5008247 w 6306528"/>
              <a:gd name="connsiteY528" fmla="*/ 3401049 h 5686560"/>
              <a:gd name="connsiteX529" fmla="*/ 5003745 w 6306528"/>
              <a:gd name="connsiteY529" fmla="*/ 3410543 h 5686560"/>
              <a:gd name="connsiteX530" fmla="*/ 5003411 w 6306528"/>
              <a:gd name="connsiteY530" fmla="*/ 3420146 h 5686560"/>
              <a:gd name="connsiteX531" fmla="*/ 5013806 w 6306528"/>
              <a:gd name="connsiteY531" fmla="*/ 3401194 h 5686560"/>
              <a:gd name="connsiteX532" fmla="*/ 4972006 w 6306528"/>
              <a:gd name="connsiteY532" fmla="*/ 3323216 h 5686560"/>
              <a:gd name="connsiteX533" fmla="*/ 4951219 w 6306528"/>
              <a:gd name="connsiteY533" fmla="*/ 3361120 h 5686560"/>
              <a:gd name="connsiteX534" fmla="*/ 4930431 w 6306528"/>
              <a:gd name="connsiteY534" fmla="*/ 3399026 h 5686560"/>
              <a:gd name="connsiteX535" fmla="*/ 4898239 w 6306528"/>
              <a:gd name="connsiteY535" fmla="*/ 3428945 h 5686560"/>
              <a:gd name="connsiteX536" fmla="*/ 4899899 w 6306528"/>
              <a:gd name="connsiteY536" fmla="*/ 3436196 h 5686560"/>
              <a:gd name="connsiteX537" fmla="*/ 4909790 w 6306528"/>
              <a:gd name="connsiteY537" fmla="*/ 3440779 h 5686560"/>
              <a:gd name="connsiteX538" fmla="*/ 4942993 w 6306528"/>
              <a:gd name="connsiteY538" fmla="*/ 3437798 h 5686560"/>
              <a:gd name="connsiteX539" fmla="*/ 4959884 w 6306528"/>
              <a:gd name="connsiteY539" fmla="*/ 3407000 h 5686560"/>
              <a:gd name="connsiteX540" fmla="*/ 4968328 w 6306528"/>
              <a:gd name="connsiteY540" fmla="*/ 3373099 h 5686560"/>
              <a:gd name="connsiteX541" fmla="*/ 4984704 w 6306528"/>
              <a:gd name="connsiteY541" fmla="*/ 3347094 h 5686560"/>
              <a:gd name="connsiteX542" fmla="*/ 5005356 w 6306528"/>
              <a:gd name="connsiteY542" fmla="*/ 3324083 h 5686560"/>
              <a:gd name="connsiteX543" fmla="*/ 5070175 w 6306528"/>
              <a:gd name="connsiteY543" fmla="*/ 3275790 h 5686560"/>
              <a:gd name="connsiteX544" fmla="*/ 5037692 w 6306528"/>
              <a:gd name="connsiteY544" fmla="*/ 3298013 h 5686560"/>
              <a:gd name="connsiteX545" fmla="*/ 5025556 w 6306528"/>
              <a:gd name="connsiteY545" fmla="*/ 3289047 h 5686560"/>
              <a:gd name="connsiteX546" fmla="*/ 5009901 w 6306528"/>
              <a:gd name="connsiteY546" fmla="*/ 3297290 h 5686560"/>
              <a:gd name="connsiteX547" fmla="*/ 5050110 w 6306528"/>
              <a:gd name="connsiteY547" fmla="*/ 3332936 h 5686560"/>
              <a:gd name="connsiteX548" fmla="*/ 5072342 w 6306528"/>
              <a:gd name="connsiteY548" fmla="*/ 3333514 h 5686560"/>
              <a:gd name="connsiteX549" fmla="*/ 5076601 w 6306528"/>
              <a:gd name="connsiteY549" fmla="*/ 3299024 h 5686560"/>
              <a:gd name="connsiteX550" fmla="*/ 2828974 w 6306528"/>
              <a:gd name="connsiteY550" fmla="*/ 3235354 h 5686560"/>
              <a:gd name="connsiteX551" fmla="*/ 2824690 w 6306528"/>
              <a:gd name="connsiteY551" fmla="*/ 3238236 h 5686560"/>
              <a:gd name="connsiteX552" fmla="*/ 2817023 w 6306528"/>
              <a:gd name="connsiteY552" fmla="*/ 3267149 h 5686560"/>
              <a:gd name="connsiteX553" fmla="*/ 2823208 w 6306528"/>
              <a:gd name="connsiteY553" fmla="*/ 3257908 h 5686560"/>
              <a:gd name="connsiteX554" fmla="*/ 5128713 w 6306528"/>
              <a:gd name="connsiteY554" fmla="*/ 3208110 h 5686560"/>
              <a:gd name="connsiteX555" fmla="*/ 5102079 w 6306528"/>
              <a:gd name="connsiteY555" fmla="*/ 3238174 h 5686560"/>
              <a:gd name="connsiteX556" fmla="*/ 5118752 w 6306528"/>
              <a:gd name="connsiteY556" fmla="*/ 3238607 h 5686560"/>
              <a:gd name="connsiteX557" fmla="*/ 5128713 w 6306528"/>
              <a:gd name="connsiteY557" fmla="*/ 3208110 h 5686560"/>
              <a:gd name="connsiteX558" fmla="*/ 5011558 w 6306528"/>
              <a:gd name="connsiteY558" fmla="*/ 3193529 h 5686560"/>
              <a:gd name="connsiteX559" fmla="*/ 5008922 w 6306528"/>
              <a:gd name="connsiteY559" fmla="*/ 3197306 h 5686560"/>
              <a:gd name="connsiteX560" fmla="*/ 5006288 w 6306528"/>
              <a:gd name="connsiteY560" fmla="*/ 3201082 h 5686560"/>
              <a:gd name="connsiteX561" fmla="*/ 5007011 w 6306528"/>
              <a:gd name="connsiteY561" fmla="*/ 3220323 h 5686560"/>
              <a:gd name="connsiteX562" fmla="*/ 5012101 w 6306528"/>
              <a:gd name="connsiteY562" fmla="*/ 3244965 h 5686560"/>
              <a:gd name="connsiteX563" fmla="*/ 5025421 w 6306528"/>
              <a:gd name="connsiteY563" fmla="*/ 3266937 h 5686560"/>
              <a:gd name="connsiteX564" fmla="*/ 5039492 w 6306528"/>
              <a:gd name="connsiteY564" fmla="*/ 3198101 h 5686560"/>
              <a:gd name="connsiteX565" fmla="*/ 5070529 w 6306528"/>
              <a:gd name="connsiteY565" fmla="*/ 3137395 h 5686560"/>
              <a:gd name="connsiteX566" fmla="*/ 5048585 w 6306528"/>
              <a:gd name="connsiteY566" fmla="*/ 3144513 h 5686560"/>
              <a:gd name="connsiteX567" fmla="*/ 5027365 w 6306528"/>
              <a:gd name="connsiteY567" fmla="*/ 3170873 h 5686560"/>
              <a:gd name="connsiteX568" fmla="*/ 5054866 w 6306528"/>
              <a:gd name="connsiteY568" fmla="*/ 3163900 h 5686560"/>
              <a:gd name="connsiteX569" fmla="*/ 5070816 w 6306528"/>
              <a:gd name="connsiteY569" fmla="*/ 3145091 h 5686560"/>
              <a:gd name="connsiteX570" fmla="*/ 2863921 w 6306528"/>
              <a:gd name="connsiteY570" fmla="*/ 3067256 h 5686560"/>
              <a:gd name="connsiteX571" fmla="*/ 2858441 w 6306528"/>
              <a:gd name="connsiteY571" fmla="*/ 3080542 h 5686560"/>
              <a:gd name="connsiteX572" fmla="*/ 2856464 w 6306528"/>
              <a:gd name="connsiteY572" fmla="*/ 3095775 h 5686560"/>
              <a:gd name="connsiteX573" fmla="*/ 2853480 w 6306528"/>
              <a:gd name="connsiteY573" fmla="*/ 3097481 h 5686560"/>
              <a:gd name="connsiteX574" fmla="*/ 2857649 w 6306528"/>
              <a:gd name="connsiteY574" fmla="*/ 3105259 h 5686560"/>
              <a:gd name="connsiteX575" fmla="*/ 2871487 w 6306528"/>
              <a:gd name="connsiteY575" fmla="*/ 3147326 h 5686560"/>
              <a:gd name="connsiteX576" fmla="*/ 2870529 w 6306528"/>
              <a:gd name="connsiteY576" fmla="*/ 3110830 h 5686560"/>
              <a:gd name="connsiteX577" fmla="*/ 2878202 w 6306528"/>
              <a:gd name="connsiteY577" fmla="*/ 3068527 h 5686560"/>
              <a:gd name="connsiteX578" fmla="*/ 5137003 w 6306528"/>
              <a:gd name="connsiteY578" fmla="*/ 2985342 h 5686560"/>
              <a:gd name="connsiteX579" fmla="*/ 5139983 w 6306528"/>
              <a:gd name="connsiteY579" fmla="*/ 3027709 h 5686560"/>
              <a:gd name="connsiteX580" fmla="*/ 5134626 w 6306528"/>
              <a:gd name="connsiteY580" fmla="*/ 3069860 h 5686560"/>
              <a:gd name="connsiteX581" fmla="*/ 5149998 w 6306528"/>
              <a:gd name="connsiteY581" fmla="*/ 3035659 h 5686560"/>
              <a:gd name="connsiteX582" fmla="*/ 5176344 w 6306528"/>
              <a:gd name="connsiteY582" fmla="*/ 2997899 h 5686560"/>
              <a:gd name="connsiteX583" fmla="*/ 3025360 w 6306528"/>
              <a:gd name="connsiteY583" fmla="*/ 2862936 h 5686560"/>
              <a:gd name="connsiteX584" fmla="*/ 2989076 w 6306528"/>
              <a:gd name="connsiteY584" fmla="*/ 2914424 h 5686560"/>
              <a:gd name="connsiteX585" fmla="*/ 2982670 w 6306528"/>
              <a:gd name="connsiteY585" fmla="*/ 2924228 h 5686560"/>
              <a:gd name="connsiteX586" fmla="*/ 2974030 w 6306528"/>
              <a:gd name="connsiteY586" fmla="*/ 2971865 h 5686560"/>
              <a:gd name="connsiteX587" fmla="*/ 2968789 w 6306528"/>
              <a:gd name="connsiteY587" fmla="*/ 2972916 h 5686560"/>
              <a:gd name="connsiteX588" fmla="*/ 2964259 w 6306528"/>
              <a:gd name="connsiteY588" fmla="*/ 3012614 h 5686560"/>
              <a:gd name="connsiteX589" fmla="*/ 2965326 w 6306528"/>
              <a:gd name="connsiteY589" fmla="*/ 3010808 h 5686560"/>
              <a:gd name="connsiteX590" fmla="*/ 2987340 w 6306528"/>
              <a:gd name="connsiteY590" fmla="*/ 2968610 h 5686560"/>
              <a:gd name="connsiteX591" fmla="*/ 3000908 w 6306528"/>
              <a:gd name="connsiteY591" fmla="*/ 2923309 h 5686560"/>
              <a:gd name="connsiteX592" fmla="*/ 3019350 w 6306528"/>
              <a:gd name="connsiteY592" fmla="*/ 2896877 h 5686560"/>
              <a:gd name="connsiteX593" fmla="*/ 3037790 w 6306528"/>
              <a:gd name="connsiteY593" fmla="*/ 2870444 h 5686560"/>
              <a:gd name="connsiteX594" fmla="*/ 3037894 w 6306528"/>
              <a:gd name="connsiteY594" fmla="*/ 2870318 h 5686560"/>
              <a:gd name="connsiteX595" fmla="*/ 3061421 w 6306528"/>
              <a:gd name="connsiteY595" fmla="*/ 2832741 h 5686560"/>
              <a:gd name="connsiteX596" fmla="*/ 3055632 w 6306528"/>
              <a:gd name="connsiteY596" fmla="*/ 2848283 h 5686560"/>
              <a:gd name="connsiteX597" fmla="*/ 3068144 w 6306528"/>
              <a:gd name="connsiteY597" fmla="*/ 2832741 h 5686560"/>
              <a:gd name="connsiteX598" fmla="*/ 5305758 w 6306528"/>
              <a:gd name="connsiteY598" fmla="*/ 2747524 h 5686560"/>
              <a:gd name="connsiteX599" fmla="*/ 5301212 w 6306528"/>
              <a:gd name="connsiteY599" fmla="*/ 2774318 h 5686560"/>
              <a:gd name="connsiteX600" fmla="*/ 5277708 w 6306528"/>
              <a:gd name="connsiteY600" fmla="*/ 2795333 h 5686560"/>
              <a:gd name="connsiteX601" fmla="*/ 5258480 w 6306528"/>
              <a:gd name="connsiteY601" fmla="*/ 2819342 h 5686560"/>
              <a:gd name="connsiteX602" fmla="*/ 5237838 w 6306528"/>
              <a:gd name="connsiteY602" fmla="*/ 2861095 h 5686560"/>
              <a:gd name="connsiteX603" fmla="*/ 5218438 w 6306528"/>
              <a:gd name="connsiteY603" fmla="*/ 2862032 h 5686560"/>
              <a:gd name="connsiteX604" fmla="*/ 5216038 w 6306528"/>
              <a:gd name="connsiteY604" fmla="*/ 2872061 h 5686560"/>
              <a:gd name="connsiteX605" fmla="*/ 5183702 w 6306528"/>
              <a:gd name="connsiteY605" fmla="*/ 2898132 h 5686560"/>
              <a:gd name="connsiteX606" fmla="*/ 5168473 w 6306528"/>
              <a:gd name="connsiteY606" fmla="*/ 2936182 h 5686560"/>
              <a:gd name="connsiteX607" fmla="*/ 5157356 w 6306528"/>
              <a:gd name="connsiteY607" fmla="*/ 2935892 h 5686560"/>
              <a:gd name="connsiteX608" fmla="*/ 5158368 w 6306528"/>
              <a:gd name="connsiteY608" fmla="*/ 2962830 h 5686560"/>
              <a:gd name="connsiteX609" fmla="*/ 5186447 w 6306528"/>
              <a:gd name="connsiteY609" fmla="*/ 2971250 h 5686560"/>
              <a:gd name="connsiteX610" fmla="*/ 5184878 w 6306528"/>
              <a:gd name="connsiteY610" fmla="*/ 2966403 h 5686560"/>
              <a:gd name="connsiteX611" fmla="*/ 5191862 w 6306528"/>
              <a:gd name="connsiteY611" fmla="*/ 2967546 h 5686560"/>
              <a:gd name="connsiteX612" fmla="*/ 5202400 w 6306528"/>
              <a:gd name="connsiteY612" fmla="*/ 2952442 h 5686560"/>
              <a:gd name="connsiteX613" fmla="*/ 5212658 w 6306528"/>
              <a:gd name="connsiteY613" fmla="*/ 2948383 h 5686560"/>
              <a:gd name="connsiteX614" fmla="*/ 5218642 w 6306528"/>
              <a:gd name="connsiteY614" fmla="*/ 2941331 h 5686560"/>
              <a:gd name="connsiteX615" fmla="*/ 5255814 w 6306528"/>
              <a:gd name="connsiteY615" fmla="*/ 2896163 h 5686560"/>
              <a:gd name="connsiteX616" fmla="*/ 5272584 w 6306528"/>
              <a:gd name="connsiteY616" fmla="*/ 2843737 h 5686560"/>
              <a:gd name="connsiteX617" fmla="*/ 5302080 w 6306528"/>
              <a:gd name="connsiteY617" fmla="*/ 2797408 h 5686560"/>
              <a:gd name="connsiteX618" fmla="*/ 5330304 w 6306528"/>
              <a:gd name="connsiteY618" fmla="*/ 2809676 h 5686560"/>
              <a:gd name="connsiteX619" fmla="*/ 5339109 w 6306528"/>
              <a:gd name="connsiteY619" fmla="*/ 2785396 h 5686560"/>
              <a:gd name="connsiteX620" fmla="*/ 5356360 w 6306528"/>
              <a:gd name="connsiteY620" fmla="*/ 2764220 h 5686560"/>
              <a:gd name="connsiteX621" fmla="*/ 5328423 w 6306528"/>
              <a:gd name="connsiteY621" fmla="*/ 2759648 h 5686560"/>
              <a:gd name="connsiteX622" fmla="*/ 5393243 w 6306528"/>
              <a:gd name="connsiteY622" fmla="*/ 2711354 h 5686560"/>
              <a:gd name="connsiteX623" fmla="*/ 5387974 w 6306528"/>
              <a:gd name="connsiteY623" fmla="*/ 2718906 h 5686560"/>
              <a:gd name="connsiteX624" fmla="*/ 5383572 w 6306528"/>
              <a:gd name="connsiteY624" fmla="*/ 2749548 h 5686560"/>
              <a:gd name="connsiteX625" fmla="*/ 5389564 w 6306528"/>
              <a:gd name="connsiteY625" fmla="*/ 2761238 h 5686560"/>
              <a:gd name="connsiteX626" fmla="*/ 5404126 w 6306528"/>
              <a:gd name="connsiteY626" fmla="*/ 2742394 h 5686560"/>
              <a:gd name="connsiteX627" fmla="*/ 5410351 w 6306528"/>
              <a:gd name="connsiteY627" fmla="*/ 2723333 h 5686560"/>
              <a:gd name="connsiteX628" fmla="*/ 5393243 w 6306528"/>
              <a:gd name="connsiteY628" fmla="*/ 2711354 h 5686560"/>
              <a:gd name="connsiteX629" fmla="*/ 5342787 w 6306528"/>
              <a:gd name="connsiteY629" fmla="*/ 2698509 h 5686560"/>
              <a:gd name="connsiteX630" fmla="*/ 5343365 w 6306528"/>
              <a:gd name="connsiteY630" fmla="*/ 2713902 h 5686560"/>
              <a:gd name="connsiteX631" fmla="*/ 5350717 w 6306528"/>
              <a:gd name="connsiteY631" fmla="*/ 2706404 h 5686560"/>
              <a:gd name="connsiteX632" fmla="*/ 5353901 w 6306528"/>
              <a:gd name="connsiteY632" fmla="*/ 2698797 h 5686560"/>
              <a:gd name="connsiteX633" fmla="*/ 5426658 w 6306528"/>
              <a:gd name="connsiteY633" fmla="*/ 2566131 h 5686560"/>
              <a:gd name="connsiteX634" fmla="*/ 5410787 w 6306528"/>
              <a:gd name="connsiteY634" fmla="*/ 2568602 h 5686560"/>
              <a:gd name="connsiteX635" fmla="*/ 5399299 w 6306528"/>
              <a:gd name="connsiteY635" fmla="*/ 2576953 h 5686560"/>
              <a:gd name="connsiteX636" fmla="*/ 5405679 w 6306528"/>
              <a:gd name="connsiteY636" fmla="*/ 2580483 h 5686560"/>
              <a:gd name="connsiteX637" fmla="*/ 5416118 w 6306528"/>
              <a:gd name="connsiteY637" fmla="*/ 2581235 h 5686560"/>
              <a:gd name="connsiteX638" fmla="*/ 5647669 w 6306528"/>
              <a:gd name="connsiteY638" fmla="*/ 2241248 h 5686560"/>
              <a:gd name="connsiteX639" fmla="*/ 5648247 w 6306528"/>
              <a:gd name="connsiteY639" fmla="*/ 2256641 h 5686560"/>
              <a:gd name="connsiteX640" fmla="*/ 5653373 w 6306528"/>
              <a:gd name="connsiteY640" fmla="*/ 2245241 h 5686560"/>
              <a:gd name="connsiteX641" fmla="*/ 5671558 w 6306528"/>
              <a:gd name="connsiteY641" fmla="*/ 2138066 h 5686560"/>
              <a:gd name="connsiteX642" fmla="*/ 5671703 w 6306528"/>
              <a:gd name="connsiteY642" fmla="*/ 2141915 h 5686560"/>
              <a:gd name="connsiteX643" fmla="*/ 5694657 w 6306528"/>
              <a:gd name="connsiteY643" fmla="*/ 2161735 h 5686560"/>
              <a:gd name="connsiteX644" fmla="*/ 5846094 w 6306528"/>
              <a:gd name="connsiteY644" fmla="*/ 2054182 h 5686560"/>
              <a:gd name="connsiteX645" fmla="*/ 5835411 w 6306528"/>
              <a:gd name="connsiteY645" fmla="*/ 2065437 h 5686560"/>
              <a:gd name="connsiteX646" fmla="*/ 5808054 w 6306528"/>
              <a:gd name="connsiteY646" fmla="*/ 2076260 h 5686560"/>
              <a:gd name="connsiteX647" fmla="*/ 5796650 w 6306528"/>
              <a:gd name="connsiteY647" fmla="*/ 2068274 h 5686560"/>
              <a:gd name="connsiteX648" fmla="*/ 5786400 w 6306528"/>
              <a:gd name="connsiteY648" fmla="*/ 2091074 h 5686560"/>
              <a:gd name="connsiteX649" fmla="*/ 5751538 w 6306528"/>
              <a:gd name="connsiteY649" fmla="*/ 2123807 h 5686560"/>
              <a:gd name="connsiteX650" fmla="*/ 5733564 w 6306528"/>
              <a:gd name="connsiteY650" fmla="*/ 2162746 h 5686560"/>
              <a:gd name="connsiteX651" fmla="*/ 5712634 w 6306528"/>
              <a:gd name="connsiteY651" fmla="*/ 2196803 h 5686560"/>
              <a:gd name="connsiteX652" fmla="*/ 5698639 w 6306528"/>
              <a:gd name="connsiteY652" fmla="*/ 2212298 h 5686560"/>
              <a:gd name="connsiteX653" fmla="*/ 5697260 w 6306528"/>
              <a:gd name="connsiteY653" fmla="*/ 2231004 h 5686560"/>
              <a:gd name="connsiteX654" fmla="*/ 5665862 w 6306528"/>
              <a:gd name="connsiteY654" fmla="*/ 2282089 h 5686560"/>
              <a:gd name="connsiteX655" fmla="*/ 5634463 w 6306528"/>
              <a:gd name="connsiteY655" fmla="*/ 2333173 h 5686560"/>
              <a:gd name="connsiteX656" fmla="*/ 5612665 w 6306528"/>
              <a:gd name="connsiteY656" fmla="*/ 2344140 h 5686560"/>
              <a:gd name="connsiteX657" fmla="*/ 5598943 w 6306528"/>
              <a:gd name="connsiteY657" fmla="*/ 2366850 h 5686560"/>
              <a:gd name="connsiteX658" fmla="*/ 5581052 w 6306528"/>
              <a:gd name="connsiteY658" fmla="*/ 2389453 h 5686560"/>
              <a:gd name="connsiteX659" fmla="*/ 5582062 w 6306528"/>
              <a:gd name="connsiteY659" fmla="*/ 2416391 h 5686560"/>
              <a:gd name="connsiteX660" fmla="*/ 5634404 w 6306528"/>
              <a:gd name="connsiteY660" fmla="*/ 2386996 h 5686560"/>
              <a:gd name="connsiteX661" fmla="*/ 5657131 w 6306528"/>
              <a:gd name="connsiteY661" fmla="*/ 2345297 h 5686560"/>
              <a:gd name="connsiteX662" fmla="*/ 5672380 w 6306528"/>
              <a:gd name="connsiteY662" fmla="*/ 2344733 h 5686560"/>
              <a:gd name="connsiteX663" fmla="*/ 5679074 w 6306528"/>
              <a:gd name="connsiteY663" fmla="*/ 2338179 h 5686560"/>
              <a:gd name="connsiteX664" fmla="*/ 5678478 w 6306528"/>
              <a:gd name="connsiteY664" fmla="*/ 2322305 h 5686560"/>
              <a:gd name="connsiteX665" fmla="*/ 5694881 w 6306528"/>
              <a:gd name="connsiteY665" fmla="*/ 2315522 h 5686560"/>
              <a:gd name="connsiteX666" fmla="*/ 5756954 w 6306528"/>
              <a:gd name="connsiteY666" fmla="*/ 2194111 h 5686560"/>
              <a:gd name="connsiteX667" fmla="*/ 5784311 w 6306528"/>
              <a:gd name="connsiteY667" fmla="*/ 2183289 h 5686560"/>
              <a:gd name="connsiteX668" fmla="*/ 5786512 w 6306528"/>
              <a:gd name="connsiteY668" fmla="*/ 2167968 h 5686560"/>
              <a:gd name="connsiteX669" fmla="*/ 5805820 w 6306528"/>
              <a:gd name="connsiteY669" fmla="*/ 2164626 h 5686560"/>
              <a:gd name="connsiteX670" fmla="*/ 5832168 w 6306528"/>
              <a:gd name="connsiteY670" fmla="*/ 2126865 h 5686560"/>
              <a:gd name="connsiteX671" fmla="*/ 5835233 w 6306528"/>
              <a:gd name="connsiteY671" fmla="*/ 2097631 h 5686560"/>
              <a:gd name="connsiteX672" fmla="*/ 5846094 w 6306528"/>
              <a:gd name="connsiteY672" fmla="*/ 2054182 h 5686560"/>
              <a:gd name="connsiteX673" fmla="*/ 5856488 w 6306528"/>
              <a:gd name="connsiteY673" fmla="*/ 2035229 h 5686560"/>
              <a:gd name="connsiteX674" fmla="*/ 5840248 w 6306528"/>
              <a:gd name="connsiteY674" fmla="*/ 2046340 h 5686560"/>
              <a:gd name="connsiteX675" fmla="*/ 5847340 w 6306528"/>
              <a:gd name="connsiteY675" fmla="*/ 2050369 h 5686560"/>
              <a:gd name="connsiteX676" fmla="*/ 5847944 w 6306528"/>
              <a:gd name="connsiteY676" fmla="*/ 2051401 h 5686560"/>
              <a:gd name="connsiteX677" fmla="*/ 5853322 w 6306528"/>
              <a:gd name="connsiteY677" fmla="*/ 2043316 h 5686560"/>
              <a:gd name="connsiteX678" fmla="*/ 5856488 w 6306528"/>
              <a:gd name="connsiteY678" fmla="*/ 2035229 h 5686560"/>
              <a:gd name="connsiteX679" fmla="*/ 5854609 w 6306528"/>
              <a:gd name="connsiteY679" fmla="*/ 1985201 h 5686560"/>
              <a:gd name="connsiteX680" fmla="*/ 5852113 w 6306528"/>
              <a:gd name="connsiteY680" fmla="*/ 1988302 h 5686560"/>
              <a:gd name="connsiteX681" fmla="*/ 5865725 w 6306528"/>
              <a:gd name="connsiteY681" fmla="*/ 1985490 h 5686560"/>
              <a:gd name="connsiteX682" fmla="*/ 5930275 w 6306528"/>
              <a:gd name="connsiteY682" fmla="*/ 1966986 h 5686560"/>
              <a:gd name="connsiteX683" fmla="*/ 5909468 w 6306528"/>
              <a:gd name="connsiteY683" fmla="*/ 1967405 h 5686560"/>
              <a:gd name="connsiteX684" fmla="*/ 5895744 w 6306528"/>
              <a:gd name="connsiteY684" fmla="*/ 1990115 h 5686560"/>
              <a:gd name="connsiteX685" fmla="*/ 5877854 w 6306528"/>
              <a:gd name="connsiteY685" fmla="*/ 2012717 h 5686560"/>
              <a:gd name="connsiteX686" fmla="*/ 5911637 w 6306528"/>
              <a:gd name="connsiteY686" fmla="*/ 2025130 h 5686560"/>
              <a:gd name="connsiteX687" fmla="*/ 5926866 w 6306528"/>
              <a:gd name="connsiteY687" fmla="*/ 1987080 h 5686560"/>
              <a:gd name="connsiteX688" fmla="*/ 5936998 w 6306528"/>
              <a:gd name="connsiteY688" fmla="*/ 1979655 h 5686560"/>
              <a:gd name="connsiteX689" fmla="*/ 5942961 w 6306528"/>
              <a:gd name="connsiteY689" fmla="*/ 1972121 h 5686560"/>
              <a:gd name="connsiteX690" fmla="*/ 5930275 w 6306528"/>
              <a:gd name="connsiteY690" fmla="*/ 1966986 h 5686560"/>
              <a:gd name="connsiteX691" fmla="*/ 5927653 w 6306528"/>
              <a:gd name="connsiteY691" fmla="*/ 1860231 h 5686560"/>
              <a:gd name="connsiteX692" fmla="*/ 5905708 w 6306528"/>
              <a:gd name="connsiteY692" fmla="*/ 1867349 h 5686560"/>
              <a:gd name="connsiteX693" fmla="*/ 5896038 w 6306528"/>
              <a:gd name="connsiteY693" fmla="*/ 1905543 h 5686560"/>
              <a:gd name="connsiteX694" fmla="*/ 5913931 w 6306528"/>
              <a:gd name="connsiteY694" fmla="*/ 1882941 h 5686560"/>
              <a:gd name="connsiteX695" fmla="*/ 5927653 w 6306528"/>
              <a:gd name="connsiteY695" fmla="*/ 1860231 h 5686560"/>
              <a:gd name="connsiteX696" fmla="*/ 5965115 w 6306528"/>
              <a:gd name="connsiteY696" fmla="*/ 1822760 h 5686560"/>
              <a:gd name="connsiteX697" fmla="*/ 5971252 w 6306528"/>
              <a:gd name="connsiteY697" fmla="*/ 1838297 h 5686560"/>
              <a:gd name="connsiteX698" fmla="*/ 5982369 w 6306528"/>
              <a:gd name="connsiteY698" fmla="*/ 1838586 h 5686560"/>
              <a:gd name="connsiteX699" fmla="*/ 5987638 w 6306528"/>
              <a:gd name="connsiteY699" fmla="*/ 1831034 h 5686560"/>
              <a:gd name="connsiteX700" fmla="*/ 5983215 w 6306528"/>
              <a:gd name="connsiteY700" fmla="*/ 1824191 h 5686560"/>
              <a:gd name="connsiteX701" fmla="*/ 5970673 w 6306528"/>
              <a:gd name="connsiteY701" fmla="*/ 1822904 h 5686560"/>
              <a:gd name="connsiteX702" fmla="*/ 6006111 w 6306528"/>
              <a:gd name="connsiteY702" fmla="*/ 1731557 h 5686560"/>
              <a:gd name="connsiteX703" fmla="*/ 6007123 w 6306528"/>
              <a:gd name="connsiteY703" fmla="*/ 1758494 h 5686560"/>
              <a:gd name="connsiteX704" fmla="*/ 5991946 w 6306528"/>
              <a:gd name="connsiteY704" fmla="*/ 1760983 h 5686560"/>
              <a:gd name="connsiteX705" fmla="*/ 5985324 w 6306528"/>
              <a:gd name="connsiteY705" fmla="*/ 1769461 h 5686560"/>
              <a:gd name="connsiteX706" fmla="*/ 5989963 w 6306528"/>
              <a:gd name="connsiteY706" fmla="*/ 1782077 h 5686560"/>
              <a:gd name="connsiteX707" fmla="*/ 6002722 w 6306528"/>
              <a:gd name="connsiteY707" fmla="*/ 1789136 h 5686560"/>
              <a:gd name="connsiteX708" fmla="*/ 6007441 w 6306528"/>
              <a:gd name="connsiteY708" fmla="*/ 1785415 h 5686560"/>
              <a:gd name="connsiteX709" fmla="*/ 6007990 w 6306528"/>
              <a:gd name="connsiteY709" fmla="*/ 1781585 h 5686560"/>
              <a:gd name="connsiteX710" fmla="*/ 6034480 w 6306528"/>
              <a:gd name="connsiteY710" fmla="*/ 1747673 h 5686560"/>
              <a:gd name="connsiteX711" fmla="*/ 6026464 w 6306528"/>
              <a:gd name="connsiteY711" fmla="*/ 1682106 h 5686560"/>
              <a:gd name="connsiteX712" fmla="*/ 6026899 w 6306528"/>
              <a:gd name="connsiteY712" fmla="*/ 1693652 h 5686560"/>
              <a:gd name="connsiteX713" fmla="*/ 6005388 w 6306528"/>
              <a:gd name="connsiteY713" fmla="*/ 1712315 h 5686560"/>
              <a:gd name="connsiteX714" fmla="*/ 6005677 w 6306528"/>
              <a:gd name="connsiteY714" fmla="*/ 1720012 h 5686560"/>
              <a:gd name="connsiteX715" fmla="*/ 6032891 w 6306528"/>
              <a:gd name="connsiteY715" fmla="*/ 1705341 h 5686560"/>
              <a:gd name="connsiteX716" fmla="*/ 6032457 w 6306528"/>
              <a:gd name="connsiteY716" fmla="*/ 1693796 h 5686560"/>
              <a:gd name="connsiteX717" fmla="*/ 6031544 w 6306528"/>
              <a:gd name="connsiteY717" fmla="*/ 1688006 h 5686560"/>
              <a:gd name="connsiteX718" fmla="*/ 6026464 w 6306528"/>
              <a:gd name="connsiteY718" fmla="*/ 1682106 h 5686560"/>
              <a:gd name="connsiteX719" fmla="*/ 3754858 w 6306528"/>
              <a:gd name="connsiteY719" fmla="*/ 1250211 h 5686560"/>
              <a:gd name="connsiteX720" fmla="*/ 3742796 w 6306528"/>
              <a:gd name="connsiteY720" fmla="*/ 1260747 h 5686560"/>
              <a:gd name="connsiteX721" fmla="*/ 3742473 w 6306528"/>
              <a:gd name="connsiteY721" fmla="*/ 1264570 h 5686560"/>
              <a:gd name="connsiteX722" fmla="*/ 3828208 w 6306528"/>
              <a:gd name="connsiteY722" fmla="*/ 1175526 h 5686560"/>
              <a:gd name="connsiteX723" fmla="*/ 3805843 w 6306528"/>
              <a:gd name="connsiteY723" fmla="*/ 1175573 h 5686560"/>
              <a:gd name="connsiteX724" fmla="*/ 3799169 w 6306528"/>
              <a:gd name="connsiteY724" fmla="*/ 1188486 h 5686560"/>
              <a:gd name="connsiteX725" fmla="*/ 3808667 w 6306528"/>
              <a:gd name="connsiteY725" fmla="*/ 1208532 h 5686560"/>
              <a:gd name="connsiteX726" fmla="*/ 3838346 w 6306528"/>
              <a:gd name="connsiteY726" fmla="*/ 1187926 h 5686560"/>
              <a:gd name="connsiteX727" fmla="*/ 3839310 w 6306528"/>
              <a:gd name="connsiteY727" fmla="*/ 1176458 h 5686560"/>
              <a:gd name="connsiteX728" fmla="*/ 3146004 w 6306528"/>
              <a:gd name="connsiteY728" fmla="*/ 1045112 h 5686560"/>
              <a:gd name="connsiteX729" fmla="*/ 3139491 w 6306528"/>
              <a:gd name="connsiteY729" fmla="*/ 1056115 h 5686560"/>
              <a:gd name="connsiteX730" fmla="*/ 3165960 w 6306528"/>
              <a:gd name="connsiteY730" fmla="*/ 1073735 h 5686560"/>
              <a:gd name="connsiteX731" fmla="*/ 3159740 w 6306528"/>
              <a:gd name="connsiteY731" fmla="*/ 1089574 h 5686560"/>
              <a:gd name="connsiteX732" fmla="*/ 3141511 w 6306528"/>
              <a:gd name="connsiteY732" fmla="*/ 1098630 h 5686560"/>
              <a:gd name="connsiteX733" fmla="*/ 3137448 w 6306528"/>
              <a:gd name="connsiteY733" fmla="*/ 1138709 h 5686560"/>
              <a:gd name="connsiteX734" fmla="*/ 3145874 w 6306528"/>
              <a:gd name="connsiteY734" fmla="*/ 1179838 h 5686560"/>
              <a:gd name="connsiteX735" fmla="*/ 3194452 w 6306528"/>
              <a:gd name="connsiteY735" fmla="*/ 1133871 h 5686560"/>
              <a:gd name="connsiteX736" fmla="*/ 3181329 w 6306528"/>
              <a:gd name="connsiteY736" fmla="*/ 1090424 h 5686560"/>
              <a:gd name="connsiteX737" fmla="*/ 3191817 w 6306528"/>
              <a:gd name="connsiteY737" fmla="*/ 1090342 h 5686560"/>
              <a:gd name="connsiteX738" fmla="*/ 3198624 w 6306528"/>
              <a:gd name="connsiteY738" fmla="*/ 1084176 h 5686560"/>
              <a:gd name="connsiteX739" fmla="*/ 3193341 w 6306528"/>
              <a:gd name="connsiteY739" fmla="*/ 1072185 h 5686560"/>
              <a:gd name="connsiteX740" fmla="*/ 3183897 w 6306528"/>
              <a:gd name="connsiteY740" fmla="*/ 1059843 h 5686560"/>
              <a:gd name="connsiteX741" fmla="*/ 5646019 w 6306528"/>
              <a:gd name="connsiteY741" fmla="*/ 1014794 h 5686560"/>
              <a:gd name="connsiteX742" fmla="*/ 5586324 w 6306528"/>
              <a:gd name="connsiteY742" fmla="*/ 1051687 h 5686560"/>
              <a:gd name="connsiteX743" fmla="*/ 5568317 w 6306528"/>
              <a:gd name="connsiteY743" fmla="*/ 1089664 h 5686560"/>
              <a:gd name="connsiteX744" fmla="*/ 5566550 w 6306528"/>
              <a:gd name="connsiteY744" fmla="*/ 1116530 h 5686560"/>
              <a:gd name="connsiteX745" fmla="*/ 5605312 w 6306528"/>
              <a:gd name="connsiteY745" fmla="*/ 1113693 h 5686560"/>
              <a:gd name="connsiteX746" fmla="*/ 5610871 w 6306528"/>
              <a:gd name="connsiteY746" fmla="*/ 1113838 h 5686560"/>
              <a:gd name="connsiteX747" fmla="*/ 5603867 w 6306528"/>
              <a:gd name="connsiteY747" fmla="*/ 1075211 h 5686560"/>
              <a:gd name="connsiteX748" fmla="*/ 5652879 w 6306528"/>
              <a:gd name="connsiteY748" fmla="*/ 1049573 h 5686560"/>
              <a:gd name="connsiteX749" fmla="*/ 5668397 w 6306528"/>
              <a:gd name="connsiteY749" fmla="*/ 1019220 h 5686560"/>
              <a:gd name="connsiteX750" fmla="*/ 3952287 w 6306528"/>
              <a:gd name="connsiteY750" fmla="*/ 962661 h 5686560"/>
              <a:gd name="connsiteX751" fmla="*/ 3924283 w 6306528"/>
              <a:gd name="connsiteY751" fmla="*/ 1013244 h 5686560"/>
              <a:gd name="connsiteX752" fmla="*/ 3888434 w 6306528"/>
              <a:gd name="connsiteY752" fmla="*/ 1057392 h 5686560"/>
              <a:gd name="connsiteX753" fmla="*/ 3925365 w 6306528"/>
              <a:gd name="connsiteY753" fmla="*/ 1083590 h 5686560"/>
              <a:gd name="connsiteX754" fmla="*/ 3994445 w 6306528"/>
              <a:gd name="connsiteY754" fmla="*/ 993148 h 5686560"/>
              <a:gd name="connsiteX755" fmla="*/ 3980093 w 6306528"/>
              <a:gd name="connsiteY755" fmla="*/ 972696 h 5686560"/>
              <a:gd name="connsiteX756" fmla="*/ 3952287 w 6306528"/>
              <a:gd name="connsiteY756" fmla="*/ 962661 h 5686560"/>
              <a:gd name="connsiteX757" fmla="*/ 4020405 w 6306528"/>
              <a:gd name="connsiteY757" fmla="*/ 883687 h 5686560"/>
              <a:gd name="connsiteX758" fmla="*/ 3978341 w 6306528"/>
              <a:gd name="connsiteY758" fmla="*/ 918654 h 5686560"/>
              <a:gd name="connsiteX759" fmla="*/ 4014308 w 6306528"/>
              <a:gd name="connsiteY759" fmla="*/ 956320 h 5686560"/>
              <a:gd name="connsiteX760" fmla="*/ 4040361 w 6306528"/>
              <a:gd name="connsiteY760" fmla="*/ 912311 h 5686560"/>
              <a:gd name="connsiteX761" fmla="*/ 4051503 w 6306528"/>
              <a:gd name="connsiteY761" fmla="*/ 912764 h 5686560"/>
              <a:gd name="connsiteX762" fmla="*/ 4062885 w 6306528"/>
              <a:gd name="connsiteY762" fmla="*/ 910352 h 5686560"/>
              <a:gd name="connsiteX763" fmla="*/ 4045930 w 6306528"/>
              <a:gd name="connsiteY763" fmla="*/ 895936 h 5686560"/>
              <a:gd name="connsiteX764" fmla="*/ 4020405 w 6306528"/>
              <a:gd name="connsiteY764" fmla="*/ 883687 h 5686560"/>
              <a:gd name="connsiteX765" fmla="*/ 2803402 w 6306528"/>
              <a:gd name="connsiteY765" fmla="*/ 817451 h 5686560"/>
              <a:gd name="connsiteX766" fmla="*/ 2768963 w 6306528"/>
              <a:gd name="connsiteY766" fmla="*/ 849010 h 5686560"/>
              <a:gd name="connsiteX767" fmla="*/ 2760223 w 6306528"/>
              <a:gd name="connsiteY767" fmla="*/ 893476 h 5686560"/>
              <a:gd name="connsiteX768" fmla="*/ 2739337 w 6306528"/>
              <a:gd name="connsiteY768" fmla="*/ 947237 h 5686560"/>
              <a:gd name="connsiteX769" fmla="*/ 2725440 w 6306528"/>
              <a:gd name="connsiteY769" fmla="*/ 965969 h 5686560"/>
              <a:gd name="connsiteX770" fmla="*/ 2721526 w 6306528"/>
              <a:gd name="connsiteY770" fmla="*/ 980162 h 5686560"/>
              <a:gd name="connsiteX771" fmla="*/ 2721573 w 6306528"/>
              <a:gd name="connsiteY771" fmla="*/ 990344 h 5686560"/>
              <a:gd name="connsiteX772" fmla="*/ 2725553 w 6306528"/>
              <a:gd name="connsiteY772" fmla="*/ 999738 h 5686560"/>
              <a:gd name="connsiteX773" fmla="*/ 2737570 w 6306528"/>
              <a:gd name="connsiteY773" fmla="*/ 989176 h 5686560"/>
              <a:gd name="connsiteX774" fmla="*/ 2787180 w 6306528"/>
              <a:gd name="connsiteY774" fmla="*/ 938467 h 5686560"/>
              <a:gd name="connsiteX775" fmla="*/ 2784688 w 6306528"/>
              <a:gd name="connsiteY775" fmla="*/ 910432 h 5686560"/>
              <a:gd name="connsiteX776" fmla="*/ 2776737 w 6306528"/>
              <a:gd name="connsiteY776" fmla="*/ 900305 h 5686560"/>
              <a:gd name="connsiteX777" fmla="*/ 2785903 w 6306528"/>
              <a:gd name="connsiteY777" fmla="*/ 889805 h 5686560"/>
              <a:gd name="connsiteX778" fmla="*/ 2782811 w 6306528"/>
              <a:gd name="connsiteY778" fmla="*/ 880743 h 5686560"/>
              <a:gd name="connsiteX779" fmla="*/ 2773245 w 6306528"/>
              <a:gd name="connsiteY779" fmla="*/ 876036 h 5686560"/>
              <a:gd name="connsiteX780" fmla="*/ 2796644 w 6306528"/>
              <a:gd name="connsiteY780" fmla="*/ 830581 h 5686560"/>
              <a:gd name="connsiteX781" fmla="*/ 4094075 w 6306528"/>
              <a:gd name="connsiteY781" fmla="*/ 805180 h 5686560"/>
              <a:gd name="connsiteX782" fmla="*/ 4084000 w 6306528"/>
              <a:gd name="connsiteY782" fmla="*/ 808664 h 5686560"/>
              <a:gd name="connsiteX783" fmla="*/ 4082010 w 6306528"/>
              <a:gd name="connsiteY783" fmla="*/ 815716 h 5686560"/>
              <a:gd name="connsiteX784" fmla="*/ 4092470 w 6306528"/>
              <a:gd name="connsiteY784" fmla="*/ 824293 h 5686560"/>
              <a:gd name="connsiteX785" fmla="*/ 4098181 w 6306528"/>
              <a:gd name="connsiteY785" fmla="*/ 822848 h 5686560"/>
              <a:gd name="connsiteX786" fmla="*/ 4103892 w 6306528"/>
              <a:gd name="connsiteY786" fmla="*/ 821402 h 5686560"/>
              <a:gd name="connsiteX787" fmla="*/ 4101186 w 6306528"/>
              <a:gd name="connsiteY787" fmla="*/ 812032 h 5686560"/>
              <a:gd name="connsiteX788" fmla="*/ 4094075 w 6306528"/>
              <a:gd name="connsiteY788" fmla="*/ 805180 h 5686560"/>
              <a:gd name="connsiteX789" fmla="*/ 3743732 w 6306528"/>
              <a:gd name="connsiteY789" fmla="*/ 783468 h 5686560"/>
              <a:gd name="connsiteX790" fmla="*/ 3697142 w 6306528"/>
              <a:gd name="connsiteY790" fmla="*/ 822384 h 5686560"/>
              <a:gd name="connsiteX791" fmla="*/ 3658640 w 6306528"/>
              <a:gd name="connsiteY791" fmla="*/ 864867 h 5686560"/>
              <a:gd name="connsiteX792" fmla="*/ 3660865 w 6306528"/>
              <a:gd name="connsiteY792" fmla="*/ 879971 h 5686560"/>
              <a:gd name="connsiteX793" fmla="*/ 3667494 w 6306528"/>
              <a:gd name="connsiteY793" fmla="*/ 892557 h 5686560"/>
              <a:gd name="connsiteX794" fmla="*/ 3677891 w 6306528"/>
              <a:gd name="connsiteY794" fmla="*/ 885250 h 5686560"/>
              <a:gd name="connsiteX795" fmla="*/ 3680200 w 6306528"/>
              <a:gd name="connsiteY795" fmla="*/ 874376 h 5686560"/>
              <a:gd name="connsiteX796" fmla="*/ 3693430 w 6306528"/>
              <a:gd name="connsiteY796" fmla="*/ 849983 h 5686560"/>
              <a:gd name="connsiteX797" fmla="*/ 3722586 w 6306528"/>
              <a:gd name="connsiteY797" fmla="*/ 835588 h 5686560"/>
              <a:gd name="connsiteX798" fmla="*/ 3733159 w 6306528"/>
              <a:gd name="connsiteY798" fmla="*/ 809527 h 5686560"/>
              <a:gd name="connsiteX799" fmla="*/ 3743732 w 6306528"/>
              <a:gd name="connsiteY799" fmla="*/ 783468 h 5686560"/>
              <a:gd name="connsiteX800" fmla="*/ 4131873 w 6306528"/>
              <a:gd name="connsiteY800" fmla="*/ 754457 h 5686560"/>
              <a:gd name="connsiteX801" fmla="*/ 4151509 w 6306528"/>
              <a:gd name="connsiteY801" fmla="*/ 786902 h 5686560"/>
              <a:gd name="connsiteX802" fmla="*/ 4153113 w 6306528"/>
              <a:gd name="connsiteY802" fmla="*/ 767789 h 5686560"/>
              <a:gd name="connsiteX803" fmla="*/ 4147018 w 6306528"/>
              <a:gd name="connsiteY803" fmla="*/ 757172 h 5686560"/>
              <a:gd name="connsiteX804" fmla="*/ 4131873 w 6306528"/>
              <a:gd name="connsiteY804" fmla="*/ 754457 h 5686560"/>
              <a:gd name="connsiteX805" fmla="*/ 3782171 w 6306528"/>
              <a:gd name="connsiteY805" fmla="*/ 725100 h 5686560"/>
              <a:gd name="connsiteX806" fmla="*/ 3747262 w 6306528"/>
              <a:gd name="connsiteY806" fmla="*/ 741418 h 5686560"/>
              <a:gd name="connsiteX807" fmla="*/ 3763886 w 6306528"/>
              <a:gd name="connsiteY807" fmla="*/ 751475 h 5686560"/>
              <a:gd name="connsiteX808" fmla="*/ 3767539 w 6306528"/>
              <a:gd name="connsiteY808" fmla="*/ 766217 h 5686560"/>
              <a:gd name="connsiteX809" fmla="*/ 3749605 w 6306528"/>
              <a:gd name="connsiteY809" fmla="*/ 780111 h 5686560"/>
              <a:gd name="connsiteX810" fmla="*/ 3788114 w 6306528"/>
              <a:gd name="connsiteY810" fmla="*/ 770833 h 5686560"/>
              <a:gd name="connsiteX811" fmla="*/ 3803091 w 6306528"/>
              <a:gd name="connsiteY811" fmla="*/ 742254 h 5686560"/>
              <a:gd name="connsiteX812" fmla="*/ 3803411 w 6306528"/>
              <a:gd name="connsiteY812" fmla="*/ 738432 h 5686560"/>
              <a:gd name="connsiteX813" fmla="*/ 3817330 w 6306528"/>
              <a:gd name="connsiteY813" fmla="*/ 739119 h 5686560"/>
              <a:gd name="connsiteX814" fmla="*/ 3831487 w 6306528"/>
              <a:gd name="connsiteY814" fmla="*/ 736940 h 5686560"/>
              <a:gd name="connsiteX815" fmla="*/ 3809031 w 6306528"/>
              <a:gd name="connsiteY815" fmla="*/ 729761 h 5686560"/>
              <a:gd name="connsiteX816" fmla="*/ 3782171 w 6306528"/>
              <a:gd name="connsiteY816" fmla="*/ 725100 h 5686560"/>
              <a:gd name="connsiteX817" fmla="*/ 4839476 w 6306528"/>
              <a:gd name="connsiteY817" fmla="*/ 722068 h 5686560"/>
              <a:gd name="connsiteX818" fmla="*/ 4779781 w 6306528"/>
              <a:gd name="connsiteY818" fmla="*/ 758961 h 5686560"/>
              <a:gd name="connsiteX819" fmla="*/ 4761774 w 6306528"/>
              <a:gd name="connsiteY819" fmla="*/ 796937 h 5686560"/>
              <a:gd name="connsiteX820" fmla="*/ 4760007 w 6306528"/>
              <a:gd name="connsiteY820" fmla="*/ 823803 h 5686560"/>
              <a:gd name="connsiteX821" fmla="*/ 4798768 w 6306528"/>
              <a:gd name="connsiteY821" fmla="*/ 820967 h 5686560"/>
              <a:gd name="connsiteX822" fmla="*/ 4804328 w 6306528"/>
              <a:gd name="connsiteY822" fmla="*/ 821111 h 5686560"/>
              <a:gd name="connsiteX823" fmla="*/ 4797324 w 6306528"/>
              <a:gd name="connsiteY823" fmla="*/ 782484 h 5686560"/>
              <a:gd name="connsiteX824" fmla="*/ 4846335 w 6306528"/>
              <a:gd name="connsiteY824" fmla="*/ 756847 h 5686560"/>
              <a:gd name="connsiteX825" fmla="*/ 4861855 w 6306528"/>
              <a:gd name="connsiteY825" fmla="*/ 726494 h 5686560"/>
              <a:gd name="connsiteX826" fmla="*/ 3520320 w 6306528"/>
              <a:gd name="connsiteY826" fmla="*/ 714667 h 5686560"/>
              <a:gd name="connsiteX827" fmla="*/ 3500447 w 6306528"/>
              <a:gd name="connsiteY827" fmla="*/ 743314 h 5686560"/>
              <a:gd name="connsiteX828" fmla="*/ 3460961 w 6306528"/>
              <a:gd name="connsiteY828" fmla="*/ 755878 h 5686560"/>
              <a:gd name="connsiteX829" fmla="*/ 3450389 w 6306528"/>
              <a:gd name="connsiteY829" fmla="*/ 781939 h 5686560"/>
              <a:gd name="connsiteX830" fmla="*/ 3439815 w 6306528"/>
              <a:gd name="connsiteY830" fmla="*/ 807999 h 5686560"/>
              <a:gd name="connsiteX831" fmla="*/ 3472684 w 6306528"/>
              <a:gd name="connsiteY831" fmla="*/ 791029 h 5686560"/>
              <a:gd name="connsiteX832" fmla="*/ 3477613 w 6306528"/>
              <a:gd name="connsiteY832" fmla="*/ 757277 h 5686560"/>
              <a:gd name="connsiteX833" fmla="*/ 3504914 w 6306528"/>
              <a:gd name="connsiteY833" fmla="*/ 756682 h 5686560"/>
              <a:gd name="connsiteX834" fmla="*/ 3528534 w 6306528"/>
              <a:gd name="connsiteY834" fmla="*/ 750003 h 5686560"/>
              <a:gd name="connsiteX835" fmla="*/ 3568257 w 6306528"/>
              <a:gd name="connsiteY835" fmla="*/ 676345 h 5686560"/>
              <a:gd name="connsiteX836" fmla="*/ 3558182 w 6306528"/>
              <a:gd name="connsiteY836" fmla="*/ 679829 h 5686560"/>
              <a:gd name="connsiteX837" fmla="*/ 3556193 w 6306528"/>
              <a:gd name="connsiteY837" fmla="*/ 686880 h 5686560"/>
              <a:gd name="connsiteX838" fmla="*/ 3578076 w 6306528"/>
              <a:gd name="connsiteY838" fmla="*/ 692568 h 5686560"/>
              <a:gd name="connsiteX839" fmla="*/ 3575367 w 6306528"/>
              <a:gd name="connsiteY839" fmla="*/ 683197 h 5686560"/>
              <a:gd name="connsiteX840" fmla="*/ 3568257 w 6306528"/>
              <a:gd name="connsiteY840" fmla="*/ 676345 h 5686560"/>
              <a:gd name="connsiteX841" fmla="*/ 3928227 w 6306528"/>
              <a:gd name="connsiteY841" fmla="*/ 583375 h 5686560"/>
              <a:gd name="connsiteX842" fmla="*/ 3934445 w 6306528"/>
              <a:gd name="connsiteY842" fmla="*/ 592558 h 5686560"/>
              <a:gd name="connsiteX843" fmla="*/ 3949469 w 6306528"/>
              <a:gd name="connsiteY843" fmla="*/ 596707 h 5686560"/>
              <a:gd name="connsiteX844" fmla="*/ 3948682 w 6306528"/>
              <a:gd name="connsiteY844" fmla="*/ 589422 h 5686560"/>
              <a:gd name="connsiteX845" fmla="*/ 3939329 w 6306528"/>
              <a:gd name="connsiteY845" fmla="*/ 584306 h 5686560"/>
              <a:gd name="connsiteX846" fmla="*/ 4070753 w 6306528"/>
              <a:gd name="connsiteY846" fmla="*/ 483699 h 5686560"/>
              <a:gd name="connsiteX847" fmla="*/ 4053781 w 6306528"/>
              <a:gd name="connsiteY847" fmla="*/ 486125 h 5686560"/>
              <a:gd name="connsiteX848" fmla="*/ 4075341 w 6306528"/>
              <a:gd name="connsiteY848" fmla="*/ 495633 h 5686560"/>
              <a:gd name="connsiteX849" fmla="*/ 4075250 w 6306528"/>
              <a:gd name="connsiteY849" fmla="*/ 488408 h 5686560"/>
              <a:gd name="connsiteX850" fmla="*/ 4070753 w 6306528"/>
              <a:gd name="connsiteY850" fmla="*/ 483699 h 5686560"/>
              <a:gd name="connsiteX851" fmla="*/ 4552617 w 6306528"/>
              <a:gd name="connsiteY851" fmla="*/ 470256 h 5686560"/>
              <a:gd name="connsiteX852" fmla="*/ 4568307 w 6306528"/>
              <a:gd name="connsiteY852" fmla="*/ 483122 h 5686560"/>
              <a:gd name="connsiteX853" fmla="*/ 4567520 w 6306528"/>
              <a:gd name="connsiteY853" fmla="*/ 475838 h 5686560"/>
              <a:gd name="connsiteX854" fmla="*/ 4558167 w 6306528"/>
              <a:gd name="connsiteY854" fmla="*/ 470723 h 5686560"/>
              <a:gd name="connsiteX855" fmla="*/ 4582938 w 6306528"/>
              <a:gd name="connsiteY855" fmla="*/ 442005 h 5686560"/>
              <a:gd name="connsiteX856" fmla="*/ 4571195 w 6306528"/>
              <a:gd name="connsiteY856" fmla="*/ 448717 h 5686560"/>
              <a:gd name="connsiteX857" fmla="*/ 4593077 w 6306528"/>
              <a:gd name="connsiteY857" fmla="*/ 454405 h 5686560"/>
              <a:gd name="connsiteX858" fmla="*/ 4590209 w 6306528"/>
              <a:gd name="connsiteY858" fmla="*/ 446945 h 5686560"/>
              <a:gd name="connsiteX859" fmla="*/ 4582938 w 6306528"/>
              <a:gd name="connsiteY859" fmla="*/ 442005 h 5686560"/>
              <a:gd name="connsiteX860" fmla="*/ 3698113 w 6306528"/>
              <a:gd name="connsiteY860" fmla="*/ 394671 h 5686560"/>
              <a:gd name="connsiteX861" fmla="*/ 3675154 w 6306528"/>
              <a:gd name="connsiteY861" fmla="*/ 435091 h 5686560"/>
              <a:gd name="connsiteX862" fmla="*/ 3652195 w 6306528"/>
              <a:gd name="connsiteY862" fmla="*/ 475510 h 5686560"/>
              <a:gd name="connsiteX863" fmla="*/ 3632238 w 6306528"/>
              <a:gd name="connsiteY863" fmla="*/ 446886 h 5686560"/>
              <a:gd name="connsiteX864" fmla="*/ 3640358 w 6306528"/>
              <a:gd name="connsiteY864" fmla="*/ 416770 h 5686560"/>
              <a:gd name="connsiteX865" fmla="*/ 3662991 w 6306528"/>
              <a:gd name="connsiteY865" fmla="*/ 405197 h 5686560"/>
              <a:gd name="connsiteX866" fmla="*/ 3698113 w 6306528"/>
              <a:gd name="connsiteY866" fmla="*/ 394671 h 5686560"/>
              <a:gd name="connsiteX867" fmla="*/ 4966211 w 6306528"/>
              <a:gd name="connsiteY867" fmla="*/ 92585 h 5686560"/>
              <a:gd name="connsiteX868" fmla="*/ 4946993 w 6306528"/>
              <a:gd name="connsiteY868" fmla="*/ 118982 h 5686560"/>
              <a:gd name="connsiteX869" fmla="*/ 4963125 w 6306528"/>
              <a:gd name="connsiteY869" fmla="*/ 108203 h 5686560"/>
              <a:gd name="connsiteX870" fmla="*/ 5050466 w 6306528"/>
              <a:gd name="connsiteY870" fmla="*/ 45 h 5686560"/>
              <a:gd name="connsiteX871" fmla="*/ 5066796 w 6306528"/>
              <a:gd name="connsiteY871" fmla="*/ 5265 h 5686560"/>
              <a:gd name="connsiteX872" fmla="*/ 5046934 w 6306528"/>
              <a:gd name="connsiteY872" fmla="*/ 42094 h 5686560"/>
              <a:gd name="connsiteX873" fmla="*/ 5033122 w 6306528"/>
              <a:gd name="connsiteY873" fmla="*/ 56815 h 5686560"/>
              <a:gd name="connsiteX874" fmla="*/ 5027395 w 6306528"/>
              <a:gd name="connsiteY874" fmla="*/ 75101 h 5686560"/>
              <a:gd name="connsiteX875" fmla="*/ 5002304 w 6306528"/>
              <a:gd name="connsiteY875" fmla="*/ 107641 h 5686560"/>
              <a:gd name="connsiteX876" fmla="*/ 5001284 w 6306528"/>
              <a:gd name="connsiteY876" fmla="*/ 136429 h 5686560"/>
              <a:gd name="connsiteX877" fmla="*/ 4976249 w 6306528"/>
              <a:gd name="connsiteY877" fmla="*/ 151650 h 5686560"/>
              <a:gd name="connsiteX878" fmla="*/ 4917995 w 6306528"/>
              <a:gd name="connsiteY878" fmla="*/ 279574 h 5686560"/>
              <a:gd name="connsiteX879" fmla="*/ 4865791 w 6306528"/>
              <a:gd name="connsiteY879" fmla="*/ 343763 h 5686560"/>
              <a:gd name="connsiteX880" fmla="*/ 4859137 w 6306528"/>
              <a:gd name="connsiteY880" fmla="*/ 349574 h 5686560"/>
              <a:gd name="connsiteX881" fmla="*/ 4853677 w 6306528"/>
              <a:gd name="connsiteY881" fmla="*/ 361049 h 5686560"/>
              <a:gd name="connsiteX882" fmla="*/ 4856178 w 6306528"/>
              <a:gd name="connsiteY882" fmla="*/ 372168 h 5686560"/>
              <a:gd name="connsiteX883" fmla="*/ 4837727 w 6306528"/>
              <a:gd name="connsiteY883" fmla="*/ 379857 h 5686560"/>
              <a:gd name="connsiteX884" fmla="*/ 4836734 w 6306528"/>
              <a:gd name="connsiteY884" fmla="*/ 390403 h 5686560"/>
              <a:gd name="connsiteX885" fmla="*/ 4843863 w 6306528"/>
              <a:gd name="connsiteY885" fmla="*/ 395394 h 5686560"/>
              <a:gd name="connsiteX886" fmla="*/ 4827343 w 6306528"/>
              <a:gd name="connsiteY886" fmla="*/ 417552 h 5686560"/>
              <a:gd name="connsiteX887" fmla="*/ 4823220 w 6306528"/>
              <a:gd name="connsiteY887" fmla="*/ 437147 h 5686560"/>
              <a:gd name="connsiteX888" fmla="*/ 4855701 w 6306528"/>
              <a:gd name="connsiteY888" fmla="*/ 414926 h 5686560"/>
              <a:gd name="connsiteX889" fmla="*/ 4866386 w 6306528"/>
              <a:gd name="connsiteY889" fmla="*/ 403670 h 5686560"/>
              <a:gd name="connsiteX890" fmla="*/ 4860393 w 6306528"/>
              <a:gd name="connsiteY890" fmla="*/ 391980 h 5686560"/>
              <a:gd name="connsiteX891" fmla="*/ 4878556 w 6306528"/>
              <a:gd name="connsiteY891" fmla="*/ 376594 h 5686560"/>
              <a:gd name="connsiteX892" fmla="*/ 4892440 w 6306528"/>
              <a:gd name="connsiteY892" fmla="*/ 358213 h 5686560"/>
              <a:gd name="connsiteX893" fmla="*/ 4934305 w 6306528"/>
              <a:gd name="connsiteY893" fmla="*/ 290100 h 5686560"/>
              <a:gd name="connsiteX894" fmla="*/ 4966932 w 6306528"/>
              <a:gd name="connsiteY894" fmla="*/ 271726 h 5686560"/>
              <a:gd name="connsiteX895" fmla="*/ 4980321 w 6306528"/>
              <a:gd name="connsiteY895" fmla="*/ 258618 h 5686560"/>
              <a:gd name="connsiteX896" fmla="*/ 4977035 w 6306528"/>
              <a:gd name="connsiteY896" fmla="*/ 245077 h 5686560"/>
              <a:gd name="connsiteX897" fmla="*/ 4998112 w 6306528"/>
              <a:gd name="connsiteY897" fmla="*/ 214869 h 5686560"/>
              <a:gd name="connsiteX898" fmla="*/ 5013558 w 6306528"/>
              <a:gd name="connsiteY898" fmla="*/ 182592 h 5686560"/>
              <a:gd name="connsiteX899" fmla="*/ 5029004 w 6306528"/>
              <a:gd name="connsiteY899" fmla="*/ 150315 h 5686560"/>
              <a:gd name="connsiteX900" fmla="*/ 5099670 w 6306528"/>
              <a:gd name="connsiteY900" fmla="*/ 109863 h 5686560"/>
              <a:gd name="connsiteX901" fmla="*/ 5121344 w 6306528"/>
              <a:gd name="connsiteY901" fmla="*/ 132532 h 5686560"/>
              <a:gd name="connsiteX902" fmla="*/ 5101116 w 6306528"/>
              <a:gd name="connsiteY902" fmla="*/ 148346 h 5686560"/>
              <a:gd name="connsiteX903" fmla="*/ 5101342 w 6306528"/>
              <a:gd name="connsiteY903" fmla="*/ 172860 h 5686560"/>
              <a:gd name="connsiteX904" fmla="*/ 5097292 w 6306528"/>
              <a:gd name="connsiteY904" fmla="*/ 194381 h 5686560"/>
              <a:gd name="connsiteX905" fmla="*/ 5066500 w 6306528"/>
              <a:gd name="connsiteY905" fmla="*/ 243078 h 5686560"/>
              <a:gd name="connsiteX906" fmla="*/ 5056441 w 6306528"/>
              <a:gd name="connsiteY906" fmla="*/ 289432 h 5686560"/>
              <a:gd name="connsiteX907" fmla="*/ 5014721 w 6306528"/>
              <a:gd name="connsiteY907" fmla="*/ 361393 h 5686560"/>
              <a:gd name="connsiteX908" fmla="*/ 5033942 w 6306528"/>
              <a:gd name="connsiteY908" fmla="*/ 392650 h 5686560"/>
              <a:gd name="connsiteX909" fmla="*/ 5011477 w 6306528"/>
              <a:gd name="connsiteY909" fmla="*/ 422821 h 5686560"/>
              <a:gd name="connsiteX910" fmla="*/ 4988308 w 6306528"/>
              <a:gd name="connsiteY910" fmla="*/ 471237 h 5686560"/>
              <a:gd name="connsiteX911" fmla="*/ 4948247 w 6306528"/>
              <a:gd name="connsiteY911" fmla="*/ 513445 h 5686560"/>
              <a:gd name="connsiteX912" fmla="*/ 4966080 w 6306528"/>
              <a:gd name="connsiteY912" fmla="*/ 544667 h 5686560"/>
              <a:gd name="connsiteX913" fmla="*/ 4927895 w 6306528"/>
              <a:gd name="connsiteY913" fmla="*/ 562896 h 5686560"/>
              <a:gd name="connsiteX914" fmla="*/ 4929485 w 6306528"/>
              <a:gd name="connsiteY914" fmla="*/ 605228 h 5686560"/>
              <a:gd name="connsiteX915" fmla="*/ 4915726 w 6306528"/>
              <a:gd name="connsiteY915" fmla="*/ 626975 h 5686560"/>
              <a:gd name="connsiteX916" fmla="*/ 4897581 w 6306528"/>
              <a:gd name="connsiteY916" fmla="*/ 642844 h 5686560"/>
              <a:gd name="connsiteX917" fmla="*/ 4896824 w 6306528"/>
              <a:gd name="connsiteY917" fmla="*/ 659644 h 5686560"/>
              <a:gd name="connsiteX918" fmla="*/ 4904294 w 6306528"/>
              <a:gd name="connsiteY918" fmla="*/ 673774 h 5686560"/>
              <a:gd name="connsiteX919" fmla="*/ 4914879 w 6306528"/>
              <a:gd name="connsiteY919" fmla="*/ 678374 h 5686560"/>
              <a:gd name="connsiteX920" fmla="*/ 4920970 w 6306528"/>
              <a:gd name="connsiteY920" fmla="*/ 674208 h 5686560"/>
              <a:gd name="connsiteX921" fmla="*/ 4925444 w 6306528"/>
              <a:gd name="connsiteY921" fmla="*/ 645491 h 5686560"/>
              <a:gd name="connsiteX922" fmla="*/ 4963701 w 6306528"/>
              <a:gd name="connsiteY922" fmla="*/ 629185 h 5686560"/>
              <a:gd name="connsiteX923" fmla="*/ 4961533 w 6306528"/>
              <a:gd name="connsiteY923" fmla="*/ 571460 h 5686560"/>
              <a:gd name="connsiteX924" fmla="*/ 4967091 w 6306528"/>
              <a:gd name="connsiteY924" fmla="*/ 571604 h 5686560"/>
              <a:gd name="connsiteX925" fmla="*/ 4972838 w 6306528"/>
              <a:gd name="connsiteY925" fmla="*/ 558299 h 5686560"/>
              <a:gd name="connsiteX926" fmla="*/ 4966080 w 6306528"/>
              <a:gd name="connsiteY926" fmla="*/ 544667 h 5686560"/>
              <a:gd name="connsiteX927" fmla="*/ 5000996 w 6306528"/>
              <a:gd name="connsiteY927" fmla="*/ 513377 h 5686560"/>
              <a:gd name="connsiteX928" fmla="*/ 5036023 w 6306528"/>
              <a:gd name="connsiteY928" fmla="*/ 484973 h 5686560"/>
              <a:gd name="connsiteX929" fmla="*/ 5019744 w 6306528"/>
              <a:gd name="connsiteY929" fmla="*/ 458118 h 5686560"/>
              <a:gd name="connsiteX930" fmla="*/ 5061934 w 6306528"/>
              <a:gd name="connsiteY930" fmla="*/ 435668 h 5686560"/>
              <a:gd name="connsiteX931" fmla="*/ 5088305 w 6306528"/>
              <a:gd name="connsiteY931" fmla="*/ 380127 h 5686560"/>
              <a:gd name="connsiteX932" fmla="*/ 5118737 w 6306528"/>
              <a:gd name="connsiteY932" fmla="*/ 321809 h 5686560"/>
              <a:gd name="connsiteX933" fmla="*/ 5134681 w 6306528"/>
              <a:gd name="connsiteY933" fmla="*/ 321262 h 5686560"/>
              <a:gd name="connsiteX934" fmla="*/ 5146673 w 6306528"/>
              <a:gd name="connsiteY934" fmla="*/ 326380 h 5686560"/>
              <a:gd name="connsiteX935" fmla="*/ 5155724 w 6306528"/>
              <a:gd name="connsiteY935" fmla="*/ 364099 h 5686560"/>
              <a:gd name="connsiteX936" fmla="*/ 5127042 w 6306528"/>
              <a:gd name="connsiteY936" fmla="*/ 395071 h 5686560"/>
              <a:gd name="connsiteX937" fmla="*/ 5096350 w 6306528"/>
              <a:gd name="connsiteY937" fmla="*/ 464916 h 5686560"/>
              <a:gd name="connsiteX938" fmla="*/ 5065548 w 6306528"/>
              <a:gd name="connsiteY938" fmla="*/ 531875 h 5686560"/>
              <a:gd name="connsiteX939" fmla="*/ 5068689 w 6306528"/>
              <a:gd name="connsiteY939" fmla="*/ 541568 h 5686560"/>
              <a:gd name="connsiteX940" fmla="*/ 5055154 w 6306528"/>
              <a:gd name="connsiteY940" fmla="*/ 550828 h 5686560"/>
              <a:gd name="connsiteX941" fmla="*/ 5050013 w 6306528"/>
              <a:gd name="connsiteY941" fmla="*/ 561747 h 5686560"/>
              <a:gd name="connsiteX942" fmla="*/ 5061436 w 6306528"/>
              <a:gd name="connsiteY942" fmla="*/ 570214 h 5686560"/>
              <a:gd name="connsiteX943" fmla="*/ 5039232 w 6306528"/>
              <a:gd name="connsiteY943" fmla="*/ 588859 h 5686560"/>
              <a:gd name="connsiteX944" fmla="*/ 5029532 w 6306528"/>
              <a:gd name="connsiteY944" fmla="*/ 607830 h 5686560"/>
              <a:gd name="connsiteX945" fmla="*/ 5008310 w 6306528"/>
              <a:gd name="connsiteY945" fmla="*/ 634189 h 5686560"/>
              <a:gd name="connsiteX946" fmla="*/ 5018869 w 6306528"/>
              <a:gd name="connsiteY946" fmla="*/ 656571 h 5686560"/>
              <a:gd name="connsiteX947" fmla="*/ 5004199 w 6306528"/>
              <a:gd name="connsiteY947" fmla="*/ 672528 h 5686560"/>
              <a:gd name="connsiteX948" fmla="*/ 5078430 w 6306528"/>
              <a:gd name="connsiteY948" fmla="*/ 671576 h 5686560"/>
              <a:gd name="connsiteX949" fmla="*/ 5149145 w 6306528"/>
              <a:gd name="connsiteY949" fmla="*/ 687832 h 5686560"/>
              <a:gd name="connsiteX950" fmla="*/ 5162537 w 6306528"/>
              <a:gd name="connsiteY950" fmla="*/ 711728 h 5686560"/>
              <a:gd name="connsiteX951" fmla="*/ 5150591 w 6306528"/>
              <a:gd name="connsiteY951" fmla="*/ 726315 h 5686560"/>
              <a:gd name="connsiteX952" fmla="*/ 5146089 w 6306528"/>
              <a:gd name="connsiteY952" fmla="*/ 735808 h 5686560"/>
              <a:gd name="connsiteX953" fmla="*/ 5145757 w 6306528"/>
              <a:gd name="connsiteY953" fmla="*/ 745412 h 5686560"/>
              <a:gd name="connsiteX954" fmla="*/ 5162140 w 6306528"/>
              <a:gd name="connsiteY954" fmla="*/ 738148 h 5686560"/>
              <a:gd name="connsiteX955" fmla="*/ 5232952 w 6306528"/>
              <a:gd name="connsiteY955" fmla="*/ 701545 h 5686560"/>
              <a:gd name="connsiteX956" fmla="*/ 5243056 w 6306528"/>
              <a:gd name="connsiteY956" fmla="*/ 674895 h 5686560"/>
              <a:gd name="connsiteX957" fmla="*/ 5239862 w 6306528"/>
              <a:gd name="connsiteY957" fmla="*/ 663759 h 5686560"/>
              <a:gd name="connsiteX958" fmla="*/ 5253450 w 6306528"/>
              <a:gd name="connsiteY958" fmla="*/ 655944 h 5686560"/>
              <a:gd name="connsiteX959" fmla="*/ 5254496 w 6306528"/>
              <a:gd name="connsiteY959" fmla="*/ 646840 h 5686560"/>
              <a:gd name="connsiteX960" fmla="*/ 5247314 w 6306528"/>
              <a:gd name="connsiteY960" fmla="*/ 640406 h 5686560"/>
              <a:gd name="connsiteX961" fmla="*/ 5290333 w 6306528"/>
              <a:gd name="connsiteY961" fmla="*/ 603079 h 5686560"/>
              <a:gd name="connsiteX962" fmla="*/ 5333355 w 6306528"/>
              <a:gd name="connsiteY962" fmla="*/ 565753 h 5686560"/>
              <a:gd name="connsiteX963" fmla="*/ 5363453 w 6306528"/>
              <a:gd name="connsiteY963" fmla="*/ 517037 h 5686560"/>
              <a:gd name="connsiteX964" fmla="*/ 5419104 w 6306528"/>
              <a:gd name="connsiteY964" fmla="*/ 483403 h 5686560"/>
              <a:gd name="connsiteX965" fmla="*/ 5412824 w 6306528"/>
              <a:gd name="connsiteY965" fmla="*/ 464016 h 5686560"/>
              <a:gd name="connsiteX966" fmla="*/ 5414971 w 6306528"/>
              <a:gd name="connsiteY966" fmla="*/ 447253 h 5686560"/>
              <a:gd name="connsiteX967" fmla="*/ 5433900 w 6306528"/>
              <a:gd name="connsiteY967" fmla="*/ 433809 h 5686560"/>
              <a:gd name="connsiteX968" fmla="*/ 5466960 w 6306528"/>
              <a:gd name="connsiteY968" fmla="*/ 426979 h 5686560"/>
              <a:gd name="connsiteX969" fmla="*/ 5489310 w 6306528"/>
              <a:gd name="connsiteY969" fmla="*/ 449187 h 5686560"/>
              <a:gd name="connsiteX970" fmla="*/ 5474254 w 6306528"/>
              <a:gd name="connsiteY970" fmla="*/ 473304 h 5686560"/>
              <a:gd name="connsiteX971" fmla="*/ 5436006 w 6306528"/>
              <a:gd name="connsiteY971" fmla="*/ 508351 h 5686560"/>
              <a:gd name="connsiteX972" fmla="*/ 5427265 w 6306528"/>
              <a:gd name="connsiteY972" fmla="*/ 552817 h 5686560"/>
              <a:gd name="connsiteX973" fmla="*/ 5406379 w 6306528"/>
              <a:gd name="connsiteY973" fmla="*/ 606578 h 5686560"/>
              <a:gd name="connsiteX974" fmla="*/ 5364759 w 6306528"/>
              <a:gd name="connsiteY974" fmla="*/ 662683 h 5686560"/>
              <a:gd name="connsiteX975" fmla="*/ 5372943 w 6306528"/>
              <a:gd name="connsiteY975" fmla="*/ 677313 h 5686560"/>
              <a:gd name="connsiteX976" fmla="*/ 5360067 w 6306528"/>
              <a:gd name="connsiteY976" fmla="*/ 685628 h 5686560"/>
              <a:gd name="connsiteX977" fmla="*/ 5364680 w 6306528"/>
              <a:gd name="connsiteY977" fmla="*/ 716024 h 5686560"/>
              <a:gd name="connsiteX978" fmla="*/ 5390028 w 6306528"/>
              <a:gd name="connsiteY978" fmla="*/ 744075 h 5686560"/>
              <a:gd name="connsiteX979" fmla="*/ 5333935 w 6306528"/>
              <a:gd name="connsiteY979" fmla="*/ 821430 h 5686560"/>
              <a:gd name="connsiteX980" fmla="*/ 5307024 w 6306528"/>
              <a:gd name="connsiteY980" fmla="*/ 899543 h 5686560"/>
              <a:gd name="connsiteX981" fmla="*/ 5263569 w 6306528"/>
              <a:gd name="connsiteY981" fmla="*/ 925326 h 5686560"/>
              <a:gd name="connsiteX982" fmla="*/ 5240481 w 6306528"/>
              <a:gd name="connsiteY982" fmla="*/ 957403 h 5686560"/>
              <a:gd name="connsiteX983" fmla="*/ 5221561 w 6306528"/>
              <a:gd name="connsiteY983" fmla="*/ 989590 h 5686560"/>
              <a:gd name="connsiteX984" fmla="*/ 5227554 w 6306528"/>
              <a:gd name="connsiteY984" fmla="*/ 1001280 h 5686560"/>
              <a:gd name="connsiteX985" fmla="*/ 5265927 w 6306528"/>
              <a:gd name="connsiteY985" fmla="*/ 969600 h 5686560"/>
              <a:gd name="connsiteX986" fmla="*/ 5282538 w 6306528"/>
              <a:gd name="connsiteY986" fmla="*/ 947565 h 5686560"/>
              <a:gd name="connsiteX987" fmla="*/ 5291235 w 6306528"/>
              <a:gd name="connsiteY987" fmla="*/ 944367 h 5686560"/>
              <a:gd name="connsiteX988" fmla="*/ 5287403 w 6306528"/>
              <a:gd name="connsiteY988" fmla="*/ 928576 h 5686560"/>
              <a:gd name="connsiteX989" fmla="*/ 5346085 w 6306528"/>
              <a:gd name="connsiteY989" fmla="*/ 864745 h 5686560"/>
              <a:gd name="connsiteX990" fmla="*/ 5351825 w 6306528"/>
              <a:gd name="connsiteY990" fmla="*/ 844290 h 5686560"/>
              <a:gd name="connsiteX991" fmla="*/ 5358860 w 6306528"/>
              <a:gd name="connsiteY991" fmla="*/ 829784 h 5686560"/>
              <a:gd name="connsiteX992" fmla="*/ 5354301 w 6306528"/>
              <a:gd name="connsiteY992" fmla="*/ 827727 h 5686560"/>
              <a:gd name="connsiteX993" fmla="*/ 5362770 w 6306528"/>
              <a:gd name="connsiteY993" fmla="*/ 821719 h 5686560"/>
              <a:gd name="connsiteX994" fmla="*/ 5367044 w 6306528"/>
              <a:gd name="connsiteY994" fmla="*/ 812908 h 5686560"/>
              <a:gd name="connsiteX995" fmla="*/ 5408737 w 6306528"/>
              <a:gd name="connsiteY995" fmla="*/ 758727 h 5686560"/>
              <a:gd name="connsiteX996" fmla="*/ 5440639 w 6306528"/>
              <a:gd name="connsiteY996" fmla="*/ 721112 h 5686560"/>
              <a:gd name="connsiteX997" fmla="*/ 5438492 w 6306528"/>
              <a:gd name="connsiteY997" fmla="*/ 700871 h 5686560"/>
              <a:gd name="connsiteX998" fmla="*/ 5461572 w 6306528"/>
              <a:gd name="connsiteY998" fmla="*/ 687055 h 5686560"/>
              <a:gd name="connsiteX999" fmla="*/ 5657829 w 6306528"/>
              <a:gd name="connsiteY999" fmla="*/ 442263 h 5686560"/>
              <a:gd name="connsiteX1000" fmla="*/ 5685175 w 6306528"/>
              <a:gd name="connsiteY1000" fmla="*/ 412699 h 5686560"/>
              <a:gd name="connsiteX1001" fmla="*/ 5716800 w 6306528"/>
              <a:gd name="connsiteY1001" fmla="*/ 386129 h 5686560"/>
              <a:gd name="connsiteX1002" fmla="*/ 5723043 w 6306528"/>
              <a:gd name="connsiteY1002" fmla="*/ 367549 h 5686560"/>
              <a:gd name="connsiteX1003" fmla="*/ 5737732 w 6306528"/>
              <a:gd name="connsiteY1003" fmla="*/ 352073 h 5686560"/>
              <a:gd name="connsiteX1004" fmla="*/ 5758953 w 6306528"/>
              <a:gd name="connsiteY1004" fmla="*/ 325713 h 5686560"/>
              <a:gd name="connsiteX1005" fmla="*/ 5780878 w 6306528"/>
              <a:gd name="connsiteY1005" fmla="*/ 318113 h 5686560"/>
              <a:gd name="connsiteX1006" fmla="*/ 5803130 w 6306528"/>
              <a:gd name="connsiteY1006" fmla="*/ 319172 h 5686560"/>
              <a:gd name="connsiteX1007" fmla="*/ 5776279 w 6306528"/>
              <a:gd name="connsiteY1007" fmla="*/ 380468 h 5686560"/>
              <a:gd name="connsiteX1008" fmla="*/ 5724527 w 6306528"/>
              <a:gd name="connsiteY1008" fmla="*/ 443998 h 5686560"/>
              <a:gd name="connsiteX1009" fmla="*/ 5730085 w 6306528"/>
              <a:gd name="connsiteY1009" fmla="*/ 444142 h 5686560"/>
              <a:gd name="connsiteX1010" fmla="*/ 5743863 w 6306528"/>
              <a:gd name="connsiteY1010" fmla="*/ 459880 h 5686560"/>
              <a:gd name="connsiteX1011" fmla="*/ 5736801 w 6306528"/>
              <a:gd name="connsiteY1011" fmla="*/ 475074 h 5686560"/>
              <a:gd name="connsiteX1012" fmla="*/ 5702679 w 6306528"/>
              <a:gd name="connsiteY1012" fmla="*/ 564533 h 5686560"/>
              <a:gd name="connsiteX1013" fmla="*/ 5660221 w 6306528"/>
              <a:gd name="connsiteY1013" fmla="*/ 653776 h 5686560"/>
              <a:gd name="connsiteX1014" fmla="*/ 5662721 w 6306528"/>
              <a:gd name="connsiteY1014" fmla="*/ 664894 h 5686560"/>
              <a:gd name="connsiteX1015" fmla="*/ 5644269 w 6306528"/>
              <a:gd name="connsiteY1015" fmla="*/ 672584 h 5686560"/>
              <a:gd name="connsiteX1016" fmla="*/ 5643277 w 6306528"/>
              <a:gd name="connsiteY1016" fmla="*/ 683130 h 5686560"/>
              <a:gd name="connsiteX1017" fmla="*/ 5650405 w 6306528"/>
              <a:gd name="connsiteY1017" fmla="*/ 688121 h 5686560"/>
              <a:gd name="connsiteX1018" fmla="*/ 5633885 w 6306528"/>
              <a:gd name="connsiteY1018" fmla="*/ 710278 h 5686560"/>
              <a:gd name="connsiteX1019" fmla="*/ 5629763 w 6306528"/>
              <a:gd name="connsiteY1019" fmla="*/ 729874 h 5686560"/>
              <a:gd name="connsiteX1020" fmla="*/ 5662245 w 6306528"/>
              <a:gd name="connsiteY1020" fmla="*/ 707652 h 5686560"/>
              <a:gd name="connsiteX1021" fmla="*/ 5672928 w 6306528"/>
              <a:gd name="connsiteY1021" fmla="*/ 696396 h 5686560"/>
              <a:gd name="connsiteX1022" fmla="*/ 5666936 w 6306528"/>
              <a:gd name="connsiteY1022" fmla="*/ 684706 h 5686560"/>
              <a:gd name="connsiteX1023" fmla="*/ 5685099 w 6306528"/>
              <a:gd name="connsiteY1023" fmla="*/ 669320 h 5686560"/>
              <a:gd name="connsiteX1024" fmla="*/ 5698983 w 6306528"/>
              <a:gd name="connsiteY1024" fmla="*/ 650940 h 5686560"/>
              <a:gd name="connsiteX1025" fmla="*/ 5740849 w 6306528"/>
              <a:gd name="connsiteY1025" fmla="*/ 582827 h 5686560"/>
              <a:gd name="connsiteX1026" fmla="*/ 5773475 w 6306528"/>
              <a:gd name="connsiteY1026" fmla="*/ 564453 h 5686560"/>
              <a:gd name="connsiteX1027" fmla="*/ 5786865 w 6306528"/>
              <a:gd name="connsiteY1027" fmla="*/ 551345 h 5686560"/>
              <a:gd name="connsiteX1028" fmla="*/ 5783580 w 6306528"/>
              <a:gd name="connsiteY1028" fmla="*/ 537803 h 5686560"/>
              <a:gd name="connsiteX1029" fmla="*/ 5804654 w 6306528"/>
              <a:gd name="connsiteY1029" fmla="*/ 507595 h 5686560"/>
              <a:gd name="connsiteX1030" fmla="*/ 5820100 w 6306528"/>
              <a:gd name="connsiteY1030" fmla="*/ 475318 h 5686560"/>
              <a:gd name="connsiteX1031" fmla="*/ 5835546 w 6306528"/>
              <a:gd name="connsiteY1031" fmla="*/ 443041 h 5686560"/>
              <a:gd name="connsiteX1032" fmla="*/ 5906213 w 6306528"/>
              <a:gd name="connsiteY1032" fmla="*/ 402589 h 5686560"/>
              <a:gd name="connsiteX1033" fmla="*/ 5927888 w 6306528"/>
              <a:gd name="connsiteY1033" fmla="*/ 425258 h 5686560"/>
              <a:gd name="connsiteX1034" fmla="*/ 5907659 w 6306528"/>
              <a:gd name="connsiteY1034" fmla="*/ 441072 h 5686560"/>
              <a:gd name="connsiteX1035" fmla="*/ 5907885 w 6306528"/>
              <a:gd name="connsiteY1035" fmla="*/ 465587 h 5686560"/>
              <a:gd name="connsiteX1036" fmla="*/ 5903834 w 6306528"/>
              <a:gd name="connsiteY1036" fmla="*/ 487107 h 5686560"/>
              <a:gd name="connsiteX1037" fmla="*/ 5873042 w 6306528"/>
              <a:gd name="connsiteY1037" fmla="*/ 535805 h 5686560"/>
              <a:gd name="connsiteX1038" fmla="*/ 5862983 w 6306528"/>
              <a:gd name="connsiteY1038" fmla="*/ 582158 h 5686560"/>
              <a:gd name="connsiteX1039" fmla="*/ 5821264 w 6306528"/>
              <a:gd name="connsiteY1039" fmla="*/ 654120 h 5686560"/>
              <a:gd name="connsiteX1040" fmla="*/ 5840485 w 6306528"/>
              <a:gd name="connsiteY1040" fmla="*/ 685376 h 5686560"/>
              <a:gd name="connsiteX1041" fmla="*/ 5818019 w 6306528"/>
              <a:gd name="connsiteY1041" fmla="*/ 715548 h 5686560"/>
              <a:gd name="connsiteX1042" fmla="*/ 5794851 w 6306528"/>
              <a:gd name="connsiteY1042" fmla="*/ 763964 h 5686560"/>
              <a:gd name="connsiteX1043" fmla="*/ 5754790 w 6306528"/>
              <a:gd name="connsiteY1043" fmla="*/ 806172 h 5686560"/>
              <a:gd name="connsiteX1044" fmla="*/ 5772621 w 6306528"/>
              <a:gd name="connsiteY1044" fmla="*/ 837393 h 5686560"/>
              <a:gd name="connsiteX1045" fmla="*/ 5734438 w 6306528"/>
              <a:gd name="connsiteY1045" fmla="*/ 855623 h 5686560"/>
              <a:gd name="connsiteX1046" fmla="*/ 5736027 w 6306528"/>
              <a:gd name="connsiteY1046" fmla="*/ 897954 h 5686560"/>
              <a:gd name="connsiteX1047" fmla="*/ 5722267 w 6306528"/>
              <a:gd name="connsiteY1047" fmla="*/ 919702 h 5686560"/>
              <a:gd name="connsiteX1048" fmla="*/ 5704124 w 6306528"/>
              <a:gd name="connsiteY1048" fmla="*/ 935570 h 5686560"/>
              <a:gd name="connsiteX1049" fmla="*/ 5703366 w 6306528"/>
              <a:gd name="connsiteY1049" fmla="*/ 952370 h 5686560"/>
              <a:gd name="connsiteX1050" fmla="*/ 5710838 w 6306528"/>
              <a:gd name="connsiteY1050" fmla="*/ 966500 h 5686560"/>
              <a:gd name="connsiteX1051" fmla="*/ 5721424 w 6306528"/>
              <a:gd name="connsiteY1051" fmla="*/ 971101 h 5686560"/>
              <a:gd name="connsiteX1052" fmla="*/ 5727513 w 6306528"/>
              <a:gd name="connsiteY1052" fmla="*/ 966934 h 5686560"/>
              <a:gd name="connsiteX1053" fmla="*/ 5731987 w 6306528"/>
              <a:gd name="connsiteY1053" fmla="*/ 938216 h 5686560"/>
              <a:gd name="connsiteX1054" fmla="*/ 5770244 w 6306528"/>
              <a:gd name="connsiteY1054" fmla="*/ 921911 h 5686560"/>
              <a:gd name="connsiteX1055" fmla="*/ 5768077 w 6306528"/>
              <a:gd name="connsiteY1055" fmla="*/ 864187 h 5686560"/>
              <a:gd name="connsiteX1056" fmla="*/ 5773634 w 6306528"/>
              <a:gd name="connsiteY1056" fmla="*/ 864331 h 5686560"/>
              <a:gd name="connsiteX1057" fmla="*/ 5779381 w 6306528"/>
              <a:gd name="connsiteY1057" fmla="*/ 851025 h 5686560"/>
              <a:gd name="connsiteX1058" fmla="*/ 5772621 w 6306528"/>
              <a:gd name="connsiteY1058" fmla="*/ 837393 h 5686560"/>
              <a:gd name="connsiteX1059" fmla="*/ 5807539 w 6306528"/>
              <a:gd name="connsiteY1059" fmla="*/ 806104 h 5686560"/>
              <a:gd name="connsiteX1060" fmla="*/ 5842566 w 6306528"/>
              <a:gd name="connsiteY1060" fmla="*/ 777700 h 5686560"/>
              <a:gd name="connsiteX1061" fmla="*/ 5826286 w 6306528"/>
              <a:gd name="connsiteY1061" fmla="*/ 750845 h 5686560"/>
              <a:gd name="connsiteX1062" fmla="*/ 5868476 w 6306528"/>
              <a:gd name="connsiteY1062" fmla="*/ 728394 h 5686560"/>
              <a:gd name="connsiteX1063" fmla="*/ 5894847 w 6306528"/>
              <a:gd name="connsiteY1063" fmla="*/ 672853 h 5686560"/>
              <a:gd name="connsiteX1064" fmla="*/ 5925280 w 6306528"/>
              <a:gd name="connsiteY1064" fmla="*/ 614535 h 5686560"/>
              <a:gd name="connsiteX1065" fmla="*/ 5941223 w 6306528"/>
              <a:gd name="connsiteY1065" fmla="*/ 613988 h 5686560"/>
              <a:gd name="connsiteX1066" fmla="*/ 5953215 w 6306528"/>
              <a:gd name="connsiteY1066" fmla="*/ 619107 h 5686560"/>
              <a:gd name="connsiteX1067" fmla="*/ 5962268 w 6306528"/>
              <a:gd name="connsiteY1067" fmla="*/ 656826 h 5686560"/>
              <a:gd name="connsiteX1068" fmla="*/ 5933584 w 6306528"/>
              <a:gd name="connsiteY1068" fmla="*/ 687798 h 5686560"/>
              <a:gd name="connsiteX1069" fmla="*/ 5902892 w 6306528"/>
              <a:gd name="connsiteY1069" fmla="*/ 757643 h 5686560"/>
              <a:gd name="connsiteX1070" fmla="*/ 5872091 w 6306528"/>
              <a:gd name="connsiteY1070" fmla="*/ 824602 h 5686560"/>
              <a:gd name="connsiteX1071" fmla="*/ 5875231 w 6306528"/>
              <a:gd name="connsiteY1071" fmla="*/ 834295 h 5686560"/>
              <a:gd name="connsiteX1072" fmla="*/ 5861697 w 6306528"/>
              <a:gd name="connsiteY1072" fmla="*/ 843555 h 5686560"/>
              <a:gd name="connsiteX1073" fmla="*/ 5856554 w 6306528"/>
              <a:gd name="connsiteY1073" fmla="*/ 854474 h 5686560"/>
              <a:gd name="connsiteX1074" fmla="*/ 5867978 w 6306528"/>
              <a:gd name="connsiteY1074" fmla="*/ 862941 h 5686560"/>
              <a:gd name="connsiteX1075" fmla="*/ 5845773 w 6306528"/>
              <a:gd name="connsiteY1075" fmla="*/ 881585 h 5686560"/>
              <a:gd name="connsiteX1076" fmla="*/ 5836075 w 6306528"/>
              <a:gd name="connsiteY1076" fmla="*/ 900556 h 5686560"/>
              <a:gd name="connsiteX1077" fmla="*/ 5814854 w 6306528"/>
              <a:gd name="connsiteY1077" fmla="*/ 926916 h 5686560"/>
              <a:gd name="connsiteX1078" fmla="*/ 5825412 w 6306528"/>
              <a:gd name="connsiteY1078" fmla="*/ 949297 h 5686560"/>
              <a:gd name="connsiteX1079" fmla="*/ 5810741 w 6306528"/>
              <a:gd name="connsiteY1079" fmla="*/ 965255 h 5686560"/>
              <a:gd name="connsiteX1080" fmla="*/ 5884973 w 6306528"/>
              <a:gd name="connsiteY1080" fmla="*/ 964302 h 5686560"/>
              <a:gd name="connsiteX1081" fmla="*/ 5955688 w 6306528"/>
              <a:gd name="connsiteY1081" fmla="*/ 980558 h 5686560"/>
              <a:gd name="connsiteX1082" fmla="*/ 5969079 w 6306528"/>
              <a:gd name="connsiteY1082" fmla="*/ 1004455 h 5686560"/>
              <a:gd name="connsiteX1083" fmla="*/ 5957134 w 6306528"/>
              <a:gd name="connsiteY1083" fmla="*/ 1019042 h 5686560"/>
              <a:gd name="connsiteX1084" fmla="*/ 5952632 w 6306528"/>
              <a:gd name="connsiteY1084" fmla="*/ 1028535 h 5686560"/>
              <a:gd name="connsiteX1085" fmla="*/ 5952298 w 6306528"/>
              <a:gd name="connsiteY1085" fmla="*/ 1038138 h 5686560"/>
              <a:gd name="connsiteX1086" fmla="*/ 5968684 w 6306528"/>
              <a:gd name="connsiteY1086" fmla="*/ 1030875 h 5686560"/>
              <a:gd name="connsiteX1087" fmla="*/ 6039496 w 6306528"/>
              <a:gd name="connsiteY1087" fmla="*/ 994272 h 5686560"/>
              <a:gd name="connsiteX1088" fmla="*/ 6049600 w 6306528"/>
              <a:gd name="connsiteY1088" fmla="*/ 967622 h 5686560"/>
              <a:gd name="connsiteX1089" fmla="*/ 6046404 w 6306528"/>
              <a:gd name="connsiteY1089" fmla="*/ 956486 h 5686560"/>
              <a:gd name="connsiteX1090" fmla="*/ 6059993 w 6306528"/>
              <a:gd name="connsiteY1090" fmla="*/ 948671 h 5686560"/>
              <a:gd name="connsiteX1091" fmla="*/ 6061039 w 6306528"/>
              <a:gd name="connsiteY1091" fmla="*/ 939567 h 5686560"/>
              <a:gd name="connsiteX1092" fmla="*/ 6053858 w 6306528"/>
              <a:gd name="connsiteY1092" fmla="*/ 933132 h 5686560"/>
              <a:gd name="connsiteX1093" fmla="*/ 6096877 w 6306528"/>
              <a:gd name="connsiteY1093" fmla="*/ 895806 h 5686560"/>
              <a:gd name="connsiteX1094" fmla="*/ 6139896 w 6306528"/>
              <a:gd name="connsiteY1094" fmla="*/ 858480 h 5686560"/>
              <a:gd name="connsiteX1095" fmla="*/ 6169994 w 6306528"/>
              <a:gd name="connsiteY1095" fmla="*/ 809764 h 5686560"/>
              <a:gd name="connsiteX1096" fmla="*/ 6225648 w 6306528"/>
              <a:gd name="connsiteY1096" fmla="*/ 776129 h 5686560"/>
              <a:gd name="connsiteX1097" fmla="*/ 6219367 w 6306528"/>
              <a:gd name="connsiteY1097" fmla="*/ 756743 h 5686560"/>
              <a:gd name="connsiteX1098" fmla="*/ 6221512 w 6306528"/>
              <a:gd name="connsiteY1098" fmla="*/ 739979 h 5686560"/>
              <a:gd name="connsiteX1099" fmla="*/ 6240442 w 6306528"/>
              <a:gd name="connsiteY1099" fmla="*/ 726535 h 5686560"/>
              <a:gd name="connsiteX1100" fmla="*/ 6273503 w 6306528"/>
              <a:gd name="connsiteY1100" fmla="*/ 719706 h 5686560"/>
              <a:gd name="connsiteX1101" fmla="*/ 6295855 w 6306528"/>
              <a:gd name="connsiteY1101" fmla="*/ 741913 h 5686560"/>
              <a:gd name="connsiteX1102" fmla="*/ 6280796 w 6306528"/>
              <a:gd name="connsiteY1102" fmla="*/ 766031 h 5686560"/>
              <a:gd name="connsiteX1103" fmla="*/ 6242548 w 6306528"/>
              <a:gd name="connsiteY1103" fmla="*/ 801078 h 5686560"/>
              <a:gd name="connsiteX1104" fmla="*/ 6233808 w 6306528"/>
              <a:gd name="connsiteY1104" fmla="*/ 845544 h 5686560"/>
              <a:gd name="connsiteX1105" fmla="*/ 6212921 w 6306528"/>
              <a:gd name="connsiteY1105" fmla="*/ 899305 h 5686560"/>
              <a:gd name="connsiteX1106" fmla="*/ 6171301 w 6306528"/>
              <a:gd name="connsiteY1106" fmla="*/ 955410 h 5686560"/>
              <a:gd name="connsiteX1107" fmla="*/ 6179487 w 6306528"/>
              <a:gd name="connsiteY1107" fmla="*/ 970040 h 5686560"/>
              <a:gd name="connsiteX1108" fmla="*/ 6166612 w 6306528"/>
              <a:gd name="connsiteY1108" fmla="*/ 978355 h 5686560"/>
              <a:gd name="connsiteX1109" fmla="*/ 6171223 w 6306528"/>
              <a:gd name="connsiteY1109" fmla="*/ 1008751 h 5686560"/>
              <a:gd name="connsiteX1110" fmla="*/ 6196570 w 6306528"/>
              <a:gd name="connsiteY1110" fmla="*/ 1036802 h 5686560"/>
              <a:gd name="connsiteX1111" fmla="*/ 6140478 w 6306528"/>
              <a:gd name="connsiteY1111" fmla="*/ 1114157 h 5686560"/>
              <a:gd name="connsiteX1112" fmla="*/ 6113567 w 6306528"/>
              <a:gd name="connsiteY1112" fmla="*/ 1192270 h 5686560"/>
              <a:gd name="connsiteX1113" fmla="*/ 6070113 w 6306528"/>
              <a:gd name="connsiteY1113" fmla="*/ 1218051 h 5686560"/>
              <a:gd name="connsiteX1114" fmla="*/ 6047025 w 6306528"/>
              <a:gd name="connsiteY1114" fmla="*/ 1250130 h 5686560"/>
              <a:gd name="connsiteX1115" fmla="*/ 6028105 w 6306528"/>
              <a:gd name="connsiteY1115" fmla="*/ 1282317 h 5686560"/>
              <a:gd name="connsiteX1116" fmla="*/ 6034097 w 6306528"/>
              <a:gd name="connsiteY1116" fmla="*/ 1294006 h 5686560"/>
              <a:gd name="connsiteX1117" fmla="*/ 6072470 w 6306528"/>
              <a:gd name="connsiteY1117" fmla="*/ 1262325 h 5686560"/>
              <a:gd name="connsiteX1118" fmla="*/ 6115011 w 6306528"/>
              <a:gd name="connsiteY1118" fmla="*/ 1230752 h 5686560"/>
              <a:gd name="connsiteX1119" fmla="*/ 6153631 w 6306528"/>
              <a:gd name="connsiteY1119" fmla="*/ 1224069 h 5686560"/>
              <a:gd name="connsiteX1120" fmla="*/ 6114290 w 6306528"/>
              <a:gd name="connsiteY1120" fmla="*/ 1211512 h 5686560"/>
              <a:gd name="connsiteX1121" fmla="*/ 6130675 w 6306528"/>
              <a:gd name="connsiteY1121" fmla="*/ 1204249 h 5686560"/>
              <a:gd name="connsiteX1122" fmla="*/ 6152141 w 6306528"/>
              <a:gd name="connsiteY1122" fmla="*/ 1202885 h 5686560"/>
              <a:gd name="connsiteX1123" fmla="*/ 6169871 w 6306528"/>
              <a:gd name="connsiteY1123" fmla="*/ 1212957 h 5686560"/>
              <a:gd name="connsiteX1124" fmla="*/ 6184578 w 6306528"/>
              <a:gd name="connsiteY1124" fmla="*/ 1197962 h 5686560"/>
              <a:gd name="connsiteX1125" fmla="*/ 6190947 w 6306528"/>
              <a:gd name="connsiteY1125" fmla="*/ 1182749 h 5686560"/>
              <a:gd name="connsiteX1126" fmla="*/ 6200682 w 6306528"/>
              <a:gd name="connsiteY1126" fmla="*/ 1164741 h 5686560"/>
              <a:gd name="connsiteX1127" fmla="*/ 6206031 w 6306528"/>
              <a:gd name="connsiteY1127" fmla="*/ 1140851 h 5686560"/>
              <a:gd name="connsiteX1128" fmla="*/ 6160843 w 6306528"/>
              <a:gd name="connsiteY1128" fmla="*/ 1120453 h 5686560"/>
              <a:gd name="connsiteX1129" fmla="*/ 6187334 w 6306528"/>
              <a:gd name="connsiteY1129" fmla="*/ 1086542 h 5686560"/>
              <a:gd name="connsiteX1130" fmla="*/ 6243204 w 6306528"/>
              <a:gd name="connsiteY1130" fmla="*/ 1095684 h 5686560"/>
              <a:gd name="connsiteX1131" fmla="*/ 6227875 w 6306528"/>
              <a:gd name="connsiteY1131" fmla="*/ 1112585 h 5686560"/>
              <a:gd name="connsiteX1132" fmla="*/ 6216715 w 6306528"/>
              <a:gd name="connsiteY1132" fmla="*/ 1129595 h 5686560"/>
              <a:gd name="connsiteX1133" fmla="*/ 6239381 w 6306528"/>
              <a:gd name="connsiteY1133" fmla="*/ 1141719 h 5686560"/>
              <a:gd name="connsiteX1134" fmla="*/ 6256488 w 6306528"/>
              <a:gd name="connsiteY1134" fmla="*/ 1153698 h 5686560"/>
              <a:gd name="connsiteX1135" fmla="*/ 6247611 w 6306528"/>
              <a:gd name="connsiteY1135" fmla="*/ 1176053 h 5686560"/>
              <a:gd name="connsiteX1136" fmla="*/ 6230288 w 6306528"/>
              <a:gd name="connsiteY1136" fmla="*/ 1195306 h 5686560"/>
              <a:gd name="connsiteX1137" fmla="*/ 6257457 w 6306528"/>
              <a:gd name="connsiteY1137" fmla="*/ 1197934 h 5686560"/>
              <a:gd name="connsiteX1138" fmla="*/ 6280457 w 6306528"/>
              <a:gd name="connsiteY1138" fmla="*/ 1200455 h 5686560"/>
              <a:gd name="connsiteX1139" fmla="*/ 6269586 w 6306528"/>
              <a:gd name="connsiteY1139" fmla="*/ 1225163 h 5686560"/>
              <a:gd name="connsiteX1140" fmla="*/ 6237872 w 6306528"/>
              <a:gd name="connsiteY1140" fmla="*/ 1249326 h 5686560"/>
              <a:gd name="connsiteX1141" fmla="*/ 6231717 w 6306528"/>
              <a:gd name="connsiteY1141" fmla="*/ 1270312 h 5686560"/>
              <a:gd name="connsiteX1142" fmla="*/ 6216795 w 6306528"/>
              <a:gd name="connsiteY1142" fmla="*/ 1279535 h 5686560"/>
              <a:gd name="connsiteX1143" fmla="*/ 6190015 w 6306528"/>
              <a:gd name="connsiteY1143" fmla="*/ 1305749 h 5686560"/>
              <a:gd name="connsiteX1144" fmla="*/ 6191316 w 6306528"/>
              <a:gd name="connsiteY1144" fmla="*/ 1340384 h 5686560"/>
              <a:gd name="connsiteX1145" fmla="*/ 6207558 w 6306528"/>
              <a:gd name="connsiteY1145" fmla="*/ 1329273 h 5686560"/>
              <a:gd name="connsiteX1146" fmla="*/ 6228634 w 6306528"/>
              <a:gd name="connsiteY1146" fmla="*/ 1299065 h 5686560"/>
              <a:gd name="connsiteX1147" fmla="*/ 6239424 w 6306528"/>
              <a:gd name="connsiteY1147" fmla="*/ 1290696 h 5686560"/>
              <a:gd name="connsiteX1148" fmla="*/ 6250432 w 6306528"/>
              <a:gd name="connsiteY1148" fmla="*/ 1288098 h 5686560"/>
              <a:gd name="connsiteX1149" fmla="*/ 6245254 w 6306528"/>
              <a:gd name="connsiteY1149" fmla="*/ 1298056 h 5686560"/>
              <a:gd name="connsiteX1150" fmla="*/ 6240184 w 6306528"/>
              <a:gd name="connsiteY1150" fmla="*/ 1310899 h 5686560"/>
              <a:gd name="connsiteX1151" fmla="*/ 6219397 w 6306528"/>
              <a:gd name="connsiteY1151" fmla="*/ 1348805 h 5686560"/>
              <a:gd name="connsiteX1152" fmla="*/ 6198608 w 6306528"/>
              <a:gd name="connsiteY1152" fmla="*/ 1386709 h 5686560"/>
              <a:gd name="connsiteX1153" fmla="*/ 6177388 w 6306528"/>
              <a:gd name="connsiteY1153" fmla="*/ 1413069 h 5686560"/>
              <a:gd name="connsiteX1154" fmla="*/ 6167429 w 6306528"/>
              <a:gd name="connsiteY1154" fmla="*/ 1443566 h 5686560"/>
              <a:gd name="connsiteX1155" fmla="*/ 6199586 w 6306528"/>
              <a:gd name="connsiteY1155" fmla="*/ 1412685 h 5686560"/>
              <a:gd name="connsiteX1156" fmla="*/ 6214851 w 6306528"/>
              <a:gd name="connsiteY1156" fmla="*/ 1375597 h 5686560"/>
              <a:gd name="connsiteX1157" fmla="*/ 6259749 w 6306528"/>
              <a:gd name="connsiteY1157" fmla="*/ 1388299 h 5686560"/>
              <a:gd name="connsiteX1158" fmla="*/ 6250223 w 6306528"/>
              <a:gd name="connsiteY1158" fmla="*/ 1430341 h 5686560"/>
              <a:gd name="connsiteX1159" fmla="*/ 6277871 w 6306528"/>
              <a:gd name="connsiteY1159" fmla="*/ 1427216 h 5686560"/>
              <a:gd name="connsiteX1160" fmla="*/ 6306528 w 6306528"/>
              <a:gd name="connsiteY1160" fmla="*/ 1451029 h 5686560"/>
              <a:gd name="connsiteX1161" fmla="*/ 6280906 w 6306528"/>
              <a:gd name="connsiteY1161" fmla="*/ 1508030 h 5686560"/>
              <a:gd name="connsiteX1162" fmla="*/ 6228575 w 6306528"/>
              <a:gd name="connsiteY1162" fmla="*/ 1556168 h 5686560"/>
              <a:gd name="connsiteX1163" fmla="*/ 6184472 w 6306528"/>
              <a:gd name="connsiteY1163" fmla="*/ 1601636 h 5686560"/>
              <a:gd name="connsiteX1164" fmla="*/ 6173356 w 6306528"/>
              <a:gd name="connsiteY1164" fmla="*/ 1601346 h 5686560"/>
              <a:gd name="connsiteX1165" fmla="*/ 6173789 w 6306528"/>
              <a:gd name="connsiteY1165" fmla="*/ 1612892 h 5686560"/>
              <a:gd name="connsiteX1166" fmla="*/ 6141886 w 6306528"/>
              <a:gd name="connsiteY1166" fmla="*/ 1650508 h 5686560"/>
              <a:gd name="connsiteX1167" fmla="*/ 6115721 w 6306528"/>
              <a:gd name="connsiteY1167" fmla="*/ 1693079 h 5686560"/>
              <a:gd name="connsiteX1168" fmla="*/ 6089773 w 6306528"/>
              <a:gd name="connsiteY1168" fmla="*/ 1741421 h 5686560"/>
              <a:gd name="connsiteX1169" fmla="*/ 6060740 w 6306528"/>
              <a:gd name="connsiteY1169" fmla="*/ 1781515 h 5686560"/>
              <a:gd name="connsiteX1170" fmla="*/ 6031380 w 6306528"/>
              <a:gd name="connsiteY1170" fmla="*/ 1812949 h 5686560"/>
              <a:gd name="connsiteX1171" fmla="*/ 6027411 w 6306528"/>
              <a:gd name="connsiteY1171" fmla="*/ 1855136 h 5686560"/>
              <a:gd name="connsiteX1172" fmla="*/ 6032970 w 6306528"/>
              <a:gd name="connsiteY1172" fmla="*/ 1855281 h 5686560"/>
              <a:gd name="connsiteX1173" fmla="*/ 6027844 w 6306528"/>
              <a:gd name="connsiteY1173" fmla="*/ 1866680 h 5686560"/>
              <a:gd name="connsiteX1174" fmla="*/ 6016728 w 6306528"/>
              <a:gd name="connsiteY1174" fmla="*/ 1866392 h 5686560"/>
              <a:gd name="connsiteX1175" fmla="*/ 5989516 w 6306528"/>
              <a:gd name="connsiteY1175" fmla="*/ 1881062 h 5686560"/>
              <a:gd name="connsiteX1176" fmla="*/ 5979846 w 6306528"/>
              <a:gd name="connsiteY1176" fmla="*/ 1919257 h 5686560"/>
              <a:gd name="connsiteX1177" fmla="*/ 5970175 w 6306528"/>
              <a:gd name="connsiteY1177" fmla="*/ 1957451 h 5686560"/>
              <a:gd name="connsiteX1178" fmla="*/ 6004681 w 6306528"/>
              <a:gd name="connsiteY1178" fmla="*/ 1989104 h 5686560"/>
              <a:gd name="connsiteX1179" fmla="*/ 6015941 w 6306528"/>
              <a:gd name="connsiteY1179" fmla="*/ 1993241 h 5686560"/>
              <a:gd name="connsiteX1180" fmla="*/ 6009481 w 6306528"/>
              <a:gd name="connsiteY1180" fmla="*/ 2006048 h 5686560"/>
              <a:gd name="connsiteX1181" fmla="*/ 5994575 w 6306528"/>
              <a:gd name="connsiteY1181" fmla="*/ 2015753 h 5686560"/>
              <a:gd name="connsiteX1182" fmla="*/ 5989615 w 6306528"/>
              <a:gd name="connsiteY1182" fmla="*/ 2031482 h 5686560"/>
              <a:gd name="connsiteX1183" fmla="*/ 5967652 w 6306528"/>
              <a:gd name="connsiteY1183" fmla="*/ 2038120 h 5686560"/>
              <a:gd name="connsiteX1184" fmla="*/ 5950979 w 6306528"/>
              <a:gd name="connsiteY1184" fmla="*/ 2037686 h 5686560"/>
              <a:gd name="connsiteX1185" fmla="*/ 5947008 w 6306528"/>
              <a:gd name="connsiteY1185" fmla="*/ 2079873 h 5686560"/>
              <a:gd name="connsiteX1186" fmla="*/ 5894175 w 6306528"/>
              <a:gd name="connsiteY1186" fmla="*/ 2151546 h 5686560"/>
              <a:gd name="connsiteX1187" fmla="*/ 5872375 w 6306528"/>
              <a:gd name="connsiteY1187" fmla="*/ 2162512 h 5686560"/>
              <a:gd name="connsiteX1188" fmla="*/ 5860621 w 6306528"/>
              <a:gd name="connsiteY1188" fmla="*/ 2200652 h 5686560"/>
              <a:gd name="connsiteX1189" fmla="*/ 5836359 w 6306528"/>
              <a:gd name="connsiteY1189" fmla="*/ 2238466 h 5686560"/>
              <a:gd name="connsiteX1190" fmla="*/ 5838095 w 6306528"/>
              <a:gd name="connsiteY1190" fmla="*/ 2284647 h 5686560"/>
              <a:gd name="connsiteX1191" fmla="*/ 5794639 w 6306528"/>
              <a:gd name="connsiteY1191" fmla="*/ 2310428 h 5686560"/>
              <a:gd name="connsiteX1192" fmla="*/ 5773852 w 6306528"/>
              <a:gd name="connsiteY1192" fmla="*/ 2348332 h 5686560"/>
              <a:gd name="connsiteX1193" fmla="*/ 5741227 w 6306528"/>
              <a:gd name="connsiteY1193" fmla="*/ 2366707 h 5686560"/>
              <a:gd name="connsiteX1194" fmla="*/ 5722947 w 6306528"/>
              <a:gd name="connsiteY1194" fmla="*/ 2397469 h 5686560"/>
              <a:gd name="connsiteX1195" fmla="*/ 5704778 w 6306528"/>
              <a:gd name="connsiteY1195" fmla="*/ 2431116 h 5686560"/>
              <a:gd name="connsiteX1196" fmla="*/ 5657211 w 6306528"/>
              <a:gd name="connsiteY1196" fmla="*/ 2495237 h 5686560"/>
              <a:gd name="connsiteX1197" fmla="*/ 5629187 w 6306528"/>
              <a:gd name="connsiteY1197" fmla="*/ 2525264 h 5686560"/>
              <a:gd name="connsiteX1198" fmla="*/ 5592825 w 6306528"/>
              <a:gd name="connsiteY1198" fmla="*/ 2555075 h 5686560"/>
              <a:gd name="connsiteX1199" fmla="*/ 5594335 w 6306528"/>
              <a:gd name="connsiteY1199" fmla="*/ 2447467 h 5686560"/>
              <a:gd name="connsiteX1200" fmla="*/ 5560698 w 6306528"/>
              <a:gd name="connsiteY1200" fmla="*/ 2438902 h 5686560"/>
              <a:gd name="connsiteX1201" fmla="*/ 5539476 w 6306528"/>
              <a:gd name="connsiteY1201" fmla="*/ 2465262 h 5686560"/>
              <a:gd name="connsiteX1202" fmla="*/ 5515534 w 6306528"/>
              <a:gd name="connsiteY1202" fmla="*/ 2529997 h 5686560"/>
              <a:gd name="connsiteX1203" fmla="*/ 5499926 w 6306528"/>
              <a:gd name="connsiteY1203" fmla="*/ 2594948 h 5686560"/>
              <a:gd name="connsiteX1204" fmla="*/ 5491265 w 6306528"/>
              <a:gd name="connsiteY1204" fmla="*/ 2623077 h 5686560"/>
              <a:gd name="connsiteX1205" fmla="*/ 5439943 w 6306528"/>
              <a:gd name="connsiteY1205" fmla="*/ 2624145 h 5686560"/>
              <a:gd name="connsiteX1206" fmla="*/ 5434817 w 6306528"/>
              <a:gd name="connsiteY1206" fmla="*/ 2635544 h 5686560"/>
              <a:gd name="connsiteX1207" fmla="*/ 5452251 w 6306528"/>
              <a:gd name="connsiteY1207" fmla="*/ 2656182 h 5686560"/>
              <a:gd name="connsiteX1208" fmla="*/ 5436118 w 6306528"/>
              <a:gd name="connsiteY1208" fmla="*/ 2670179 h 5686560"/>
              <a:gd name="connsiteX1209" fmla="*/ 5417450 w 6306528"/>
              <a:gd name="connsiteY1209" fmla="*/ 2672097 h 5686560"/>
              <a:gd name="connsiteX1210" fmla="*/ 5403058 w 6306528"/>
              <a:gd name="connsiteY1210" fmla="*/ 2677009 h 5686560"/>
              <a:gd name="connsiteX1211" fmla="*/ 5403202 w 6306528"/>
              <a:gd name="connsiteY1211" fmla="*/ 2680858 h 5686560"/>
              <a:gd name="connsiteX1212" fmla="*/ 5482176 w 6306528"/>
              <a:gd name="connsiteY1212" fmla="*/ 2713668 h 5686560"/>
              <a:gd name="connsiteX1213" fmla="*/ 5510712 w 6306528"/>
              <a:gd name="connsiteY1213" fmla="*/ 2678848 h 5686560"/>
              <a:gd name="connsiteX1214" fmla="*/ 5518192 w 6306528"/>
              <a:gd name="connsiteY1214" fmla="*/ 2637714 h 5686560"/>
              <a:gd name="connsiteX1215" fmla="*/ 5538978 w 6306528"/>
              <a:gd name="connsiteY1215" fmla="*/ 2599809 h 5686560"/>
              <a:gd name="connsiteX1216" fmla="*/ 5559910 w 6306528"/>
              <a:gd name="connsiteY1216" fmla="*/ 2565752 h 5686560"/>
              <a:gd name="connsiteX1217" fmla="*/ 5560261 w 6306528"/>
              <a:gd name="connsiteY1217" fmla="*/ 2556630 h 5686560"/>
              <a:gd name="connsiteX1218" fmla="*/ 5564890 w 6306528"/>
              <a:gd name="connsiteY1218" fmla="*/ 2550503 h 5686560"/>
              <a:gd name="connsiteX1219" fmla="*/ 5593458 w 6306528"/>
              <a:gd name="connsiteY1219" fmla="*/ 2571911 h 5686560"/>
              <a:gd name="connsiteX1220" fmla="*/ 5605676 w 6306528"/>
              <a:gd name="connsiteY1220" fmla="*/ 2601544 h 5686560"/>
              <a:gd name="connsiteX1221" fmla="*/ 5604558 w 6306528"/>
              <a:gd name="connsiteY1221" fmla="*/ 2608723 h 5686560"/>
              <a:gd name="connsiteX1222" fmla="*/ 5594994 w 6306528"/>
              <a:gd name="connsiteY1222" fmla="*/ 2612799 h 5686560"/>
              <a:gd name="connsiteX1223" fmla="*/ 5568713 w 6306528"/>
              <a:gd name="connsiteY1223" fmla="*/ 2670745 h 5686560"/>
              <a:gd name="connsiteX1224" fmla="*/ 5521371 w 6306528"/>
              <a:gd name="connsiteY1224" fmla="*/ 2722377 h 5686560"/>
              <a:gd name="connsiteX1225" fmla="*/ 5513683 w 6306528"/>
              <a:gd name="connsiteY1225" fmla="*/ 2739477 h 5686560"/>
              <a:gd name="connsiteX1226" fmla="*/ 5505997 w 6306528"/>
              <a:gd name="connsiteY1226" fmla="*/ 2756578 h 5686560"/>
              <a:gd name="connsiteX1227" fmla="*/ 5478388 w 6306528"/>
              <a:gd name="connsiteY1227" fmla="*/ 2797669 h 5686560"/>
              <a:gd name="connsiteX1228" fmla="*/ 5442335 w 6306528"/>
              <a:gd name="connsiteY1228" fmla="*/ 2835658 h 5686560"/>
              <a:gd name="connsiteX1229" fmla="*/ 5438637 w 6306528"/>
              <a:gd name="connsiteY1229" fmla="*/ 2848055 h 5686560"/>
              <a:gd name="connsiteX1230" fmla="*/ 5426383 w 6306528"/>
              <a:gd name="connsiteY1230" fmla="*/ 2854465 h 5686560"/>
              <a:gd name="connsiteX1231" fmla="*/ 5409022 w 6306528"/>
              <a:gd name="connsiteY1231" fmla="*/ 2835752 h 5686560"/>
              <a:gd name="connsiteX1232" fmla="*/ 5408119 w 6306528"/>
              <a:gd name="connsiteY1232" fmla="*/ 2811700 h 5686560"/>
              <a:gd name="connsiteX1233" fmla="*/ 5364086 w 6306528"/>
              <a:gd name="connsiteY1233" fmla="*/ 2822088 h 5686560"/>
              <a:gd name="connsiteX1234" fmla="*/ 5359974 w 6306528"/>
              <a:gd name="connsiteY1234" fmla="*/ 2860427 h 5686560"/>
              <a:gd name="connsiteX1235" fmla="*/ 5312552 w 6306528"/>
              <a:gd name="connsiteY1235" fmla="*/ 2928395 h 5686560"/>
              <a:gd name="connsiteX1236" fmla="*/ 5306994 w 6306528"/>
              <a:gd name="connsiteY1236" fmla="*/ 2928251 h 5686560"/>
              <a:gd name="connsiteX1237" fmla="*/ 5265131 w 6306528"/>
              <a:gd name="connsiteY1237" fmla="*/ 2996364 h 5686560"/>
              <a:gd name="connsiteX1238" fmla="*/ 5258907 w 6306528"/>
              <a:gd name="connsiteY1238" fmla="*/ 3015424 h 5686560"/>
              <a:gd name="connsiteX1239" fmla="*/ 5261018 w 6306528"/>
              <a:gd name="connsiteY1239" fmla="*/ 3034702 h 5686560"/>
              <a:gd name="connsiteX1240" fmla="*/ 5279850 w 6306528"/>
              <a:gd name="connsiteY1240" fmla="*/ 3037114 h 5686560"/>
              <a:gd name="connsiteX1241" fmla="*/ 5278271 w 6306528"/>
              <a:gd name="connsiteY1241" fmla="*/ 3050528 h 5686560"/>
              <a:gd name="connsiteX1242" fmla="*/ 5267884 w 6306528"/>
              <a:gd name="connsiteY1242" fmla="*/ 3051220 h 5686560"/>
              <a:gd name="connsiteX1243" fmla="*/ 5261885 w 6306528"/>
              <a:gd name="connsiteY1243" fmla="*/ 3057792 h 5686560"/>
              <a:gd name="connsiteX1244" fmla="*/ 5272118 w 6306528"/>
              <a:gd name="connsiteY1244" fmla="*/ 3071515 h 5686560"/>
              <a:gd name="connsiteX1245" fmla="*/ 5290688 w 6306528"/>
              <a:gd name="connsiteY1245" fmla="*/ 3085453 h 5686560"/>
              <a:gd name="connsiteX1246" fmla="*/ 5274015 w 6306528"/>
              <a:gd name="connsiteY1246" fmla="*/ 3122023 h 5686560"/>
              <a:gd name="connsiteX1247" fmla="*/ 5248680 w 6306528"/>
              <a:gd name="connsiteY1247" fmla="*/ 3149717 h 5686560"/>
              <a:gd name="connsiteX1248" fmla="*/ 5244775 w 6306528"/>
              <a:gd name="connsiteY1248" fmla="*/ 3175086 h 5686560"/>
              <a:gd name="connsiteX1249" fmla="*/ 5210929 w 6306528"/>
              <a:gd name="connsiteY1249" fmla="*/ 3179492 h 5686560"/>
              <a:gd name="connsiteX1250" fmla="*/ 5212520 w 6306528"/>
              <a:gd name="connsiteY1250" fmla="*/ 3221823 h 5686560"/>
              <a:gd name="connsiteX1251" fmla="*/ 5171464 w 6306528"/>
              <a:gd name="connsiteY1251" fmla="*/ 3200571 h 5686560"/>
              <a:gd name="connsiteX1252" fmla="*/ 5138529 w 6306528"/>
              <a:gd name="connsiteY1252" fmla="*/ 3173765 h 5686560"/>
              <a:gd name="connsiteX1253" fmla="*/ 5133837 w 6306528"/>
              <a:gd name="connsiteY1253" fmla="*/ 3196710 h 5686560"/>
              <a:gd name="connsiteX1254" fmla="*/ 5168632 w 6306528"/>
              <a:gd name="connsiteY1254" fmla="*/ 3236061 h 5686560"/>
              <a:gd name="connsiteX1255" fmla="*/ 5130108 w 6306528"/>
              <a:gd name="connsiteY1255" fmla="*/ 3319157 h 5686560"/>
              <a:gd name="connsiteX1256" fmla="*/ 5057693 w 6306528"/>
              <a:gd name="connsiteY1256" fmla="*/ 3386957 h 5686560"/>
              <a:gd name="connsiteX1257" fmla="*/ 5045738 w 6306528"/>
              <a:gd name="connsiteY1257" fmla="*/ 3419805 h 5686560"/>
              <a:gd name="connsiteX1258" fmla="*/ 5020953 w 6306528"/>
              <a:gd name="connsiteY1258" fmla="*/ 3443669 h 5686560"/>
              <a:gd name="connsiteX1259" fmla="*/ 5015872 w 6306528"/>
              <a:gd name="connsiteY1259" fmla="*/ 3437770 h 5686560"/>
              <a:gd name="connsiteX1260" fmla="*/ 5014962 w 6306528"/>
              <a:gd name="connsiteY1260" fmla="*/ 3431980 h 5686560"/>
              <a:gd name="connsiteX1261" fmla="*/ 4992584 w 6306528"/>
              <a:gd name="connsiteY1261" fmla="*/ 3427554 h 5686560"/>
              <a:gd name="connsiteX1262" fmla="*/ 4976487 w 6306528"/>
              <a:gd name="connsiteY1262" fmla="*/ 3442514 h 5686560"/>
              <a:gd name="connsiteX1263" fmla="*/ 5016408 w 6306528"/>
              <a:gd name="connsiteY1263" fmla="*/ 3470464 h 5686560"/>
              <a:gd name="connsiteX1264" fmla="*/ 5000457 w 6306528"/>
              <a:gd name="connsiteY1264" fmla="*/ 3526275 h 5686560"/>
              <a:gd name="connsiteX1265" fmla="*/ 4959170 w 6306528"/>
              <a:gd name="connsiteY1265" fmla="*/ 3572777 h 5686560"/>
              <a:gd name="connsiteX1266" fmla="*/ 4975026 w 6306528"/>
              <a:gd name="connsiteY1266" fmla="*/ 3606830 h 5686560"/>
              <a:gd name="connsiteX1267" fmla="*/ 4978158 w 6306528"/>
              <a:gd name="connsiteY1267" fmla="*/ 3634785 h 5686560"/>
              <a:gd name="connsiteX1268" fmla="*/ 4956438 w 6306528"/>
              <a:gd name="connsiteY1268" fmla="*/ 3629413 h 5686560"/>
              <a:gd name="connsiteX1269" fmla="*/ 4938673 w 6306528"/>
              <a:gd name="connsiteY1269" fmla="*/ 3618378 h 5686560"/>
              <a:gd name="connsiteX1270" fmla="*/ 4932034 w 6306528"/>
              <a:gd name="connsiteY1270" fmla="*/ 3663379 h 5686560"/>
              <a:gd name="connsiteX1271" fmla="*/ 4908504 w 6306528"/>
              <a:gd name="connsiteY1271" fmla="*/ 3702174 h 5686560"/>
              <a:gd name="connsiteX1272" fmla="*/ 4879556 w 6306528"/>
              <a:gd name="connsiteY1272" fmla="*/ 3670665 h 5686560"/>
              <a:gd name="connsiteX1273" fmla="*/ 4894785 w 6306528"/>
              <a:gd name="connsiteY1273" fmla="*/ 3632616 h 5686560"/>
              <a:gd name="connsiteX1274" fmla="*/ 4884146 w 6306528"/>
              <a:gd name="connsiteY1274" fmla="*/ 3626572 h 5686560"/>
              <a:gd name="connsiteX1275" fmla="*/ 4877677 w 6306528"/>
              <a:gd name="connsiteY1275" fmla="*/ 3620637 h 5686560"/>
              <a:gd name="connsiteX1276" fmla="*/ 4894793 w 6306528"/>
              <a:gd name="connsiteY1276" fmla="*/ 3614354 h 5686560"/>
              <a:gd name="connsiteX1277" fmla="*/ 4916295 w 6306528"/>
              <a:gd name="connsiteY1277" fmla="*/ 3613952 h 5686560"/>
              <a:gd name="connsiteX1278" fmla="*/ 4925343 w 6306528"/>
              <a:gd name="connsiteY1278" fmla="*/ 3577665 h 5686560"/>
              <a:gd name="connsiteX1279" fmla="*/ 4946899 w 6306528"/>
              <a:gd name="connsiteY1279" fmla="*/ 3541702 h 5686560"/>
              <a:gd name="connsiteX1280" fmla="*/ 4943061 w 6306528"/>
              <a:gd name="connsiteY1280" fmla="*/ 3531991 h 5686560"/>
              <a:gd name="connsiteX1281" fmla="*/ 4935058 w 6306528"/>
              <a:gd name="connsiteY1281" fmla="*/ 3522171 h 5686560"/>
              <a:gd name="connsiteX1282" fmla="*/ 4897453 w 6306528"/>
              <a:gd name="connsiteY1282" fmla="*/ 3555793 h 5686560"/>
              <a:gd name="connsiteX1283" fmla="*/ 4869805 w 6306528"/>
              <a:gd name="connsiteY1283" fmla="*/ 3558920 h 5686560"/>
              <a:gd name="connsiteX1284" fmla="*/ 4871830 w 6306528"/>
              <a:gd name="connsiteY1284" fmla="*/ 3612795 h 5686560"/>
              <a:gd name="connsiteX1285" fmla="*/ 4821564 w 6306528"/>
              <a:gd name="connsiteY1285" fmla="*/ 3660506 h 5686560"/>
              <a:gd name="connsiteX1286" fmla="*/ 4792361 w 6306528"/>
              <a:gd name="connsiteY1286" fmla="*/ 3714532 h 5686560"/>
              <a:gd name="connsiteX1287" fmla="*/ 4781965 w 6306528"/>
              <a:gd name="connsiteY1287" fmla="*/ 3733484 h 5686560"/>
              <a:gd name="connsiteX1288" fmla="*/ 4771572 w 6306528"/>
              <a:gd name="connsiteY1288" fmla="*/ 3752437 h 5686560"/>
              <a:gd name="connsiteX1289" fmla="*/ 4756054 w 6306528"/>
              <a:gd name="connsiteY1289" fmla="*/ 3782789 h 5686560"/>
              <a:gd name="connsiteX1290" fmla="*/ 4761613 w 6306528"/>
              <a:gd name="connsiteY1290" fmla="*/ 3782933 h 5686560"/>
              <a:gd name="connsiteX1291" fmla="*/ 4751218 w 6306528"/>
              <a:gd name="connsiteY1291" fmla="*/ 3801887 h 5686560"/>
              <a:gd name="connsiteX1292" fmla="*/ 4740825 w 6306528"/>
              <a:gd name="connsiteY1292" fmla="*/ 3820839 h 5686560"/>
              <a:gd name="connsiteX1293" fmla="*/ 4738642 w 6306528"/>
              <a:gd name="connsiteY1293" fmla="*/ 3836640 h 5686560"/>
              <a:gd name="connsiteX1294" fmla="*/ 4719460 w 6306528"/>
              <a:gd name="connsiteY1294" fmla="*/ 3843350 h 5686560"/>
              <a:gd name="connsiteX1295" fmla="*/ 4716122 w 6306528"/>
              <a:gd name="connsiteY1295" fmla="*/ 3865369 h 5686560"/>
              <a:gd name="connsiteX1296" fmla="*/ 4687123 w 6306528"/>
              <a:gd name="connsiteY1296" fmla="*/ 3869420 h 5686560"/>
              <a:gd name="connsiteX1297" fmla="*/ 4688712 w 6306528"/>
              <a:gd name="connsiteY1297" fmla="*/ 3911753 h 5686560"/>
              <a:gd name="connsiteX1298" fmla="*/ 4660632 w 6306528"/>
              <a:gd name="connsiteY1298" fmla="*/ 3903332 h 5686560"/>
              <a:gd name="connsiteX1299" fmla="*/ 4629308 w 6306528"/>
              <a:gd name="connsiteY1299" fmla="*/ 3956342 h 5686560"/>
              <a:gd name="connsiteX1300" fmla="*/ 4640714 w 6306528"/>
              <a:gd name="connsiteY1300" fmla="*/ 3964327 h 5686560"/>
              <a:gd name="connsiteX1301" fmla="*/ 4618914 w 6306528"/>
              <a:gd name="connsiteY1301" fmla="*/ 3975294 h 5686560"/>
              <a:gd name="connsiteX1302" fmla="*/ 4608376 w 6306528"/>
              <a:gd name="connsiteY1302" fmla="*/ 3990399 h 5686560"/>
              <a:gd name="connsiteX1303" fmla="*/ 4626062 w 6306528"/>
              <a:gd name="connsiteY1303" fmla="*/ 4017770 h 5686560"/>
              <a:gd name="connsiteX1304" fmla="*/ 4621661 w 6306528"/>
              <a:gd name="connsiteY1304" fmla="*/ 4048412 h 5686560"/>
              <a:gd name="connsiteX1305" fmla="*/ 4600005 w 6306528"/>
              <a:gd name="connsiteY1305" fmla="*/ 4063226 h 5686560"/>
              <a:gd name="connsiteX1306" fmla="*/ 4561677 w 6306528"/>
              <a:gd name="connsiteY1306" fmla="*/ 4077608 h 5686560"/>
              <a:gd name="connsiteX1307" fmla="*/ 4560954 w 6306528"/>
              <a:gd name="connsiteY1307" fmla="*/ 4058367 h 5686560"/>
              <a:gd name="connsiteX1308" fmla="*/ 4544424 w 6306528"/>
              <a:gd name="connsiteY1308" fmla="*/ 4061781 h 5686560"/>
              <a:gd name="connsiteX1309" fmla="*/ 4528797 w 6306528"/>
              <a:gd name="connsiteY1309" fmla="*/ 4089248 h 5686560"/>
              <a:gd name="connsiteX1310" fmla="*/ 4512954 w 6306528"/>
              <a:gd name="connsiteY1310" fmla="*/ 4110942 h 5686560"/>
              <a:gd name="connsiteX1311" fmla="*/ 4507946 w 6306528"/>
              <a:gd name="connsiteY1311" fmla="*/ 4106967 h 5686560"/>
              <a:gd name="connsiteX1312" fmla="*/ 4507106 w 6306528"/>
              <a:gd name="connsiteY1312" fmla="*/ 4103101 h 5686560"/>
              <a:gd name="connsiteX1313" fmla="*/ 4490035 w 6306528"/>
              <a:gd name="connsiteY1313" fmla="*/ 4092085 h 5686560"/>
              <a:gd name="connsiteX1314" fmla="*/ 4506095 w 6306528"/>
              <a:gd name="connsiteY1314" fmla="*/ 4076163 h 5686560"/>
              <a:gd name="connsiteX1315" fmla="*/ 4482561 w 6306528"/>
              <a:gd name="connsiteY1315" fmla="*/ 4040949 h 5686560"/>
              <a:gd name="connsiteX1316" fmla="*/ 4503781 w 6306528"/>
              <a:gd name="connsiteY1316" fmla="*/ 4014589 h 5686560"/>
              <a:gd name="connsiteX1317" fmla="*/ 4464441 w 6306528"/>
              <a:gd name="connsiteY1317" fmla="*/ 4002034 h 5686560"/>
              <a:gd name="connsiteX1318" fmla="*/ 4446305 w 6306528"/>
              <a:gd name="connsiteY1318" fmla="*/ 4036643 h 5686560"/>
              <a:gd name="connsiteX1319" fmla="*/ 4428280 w 6306528"/>
              <a:gd name="connsiteY1319" fmla="*/ 4074139 h 5686560"/>
              <a:gd name="connsiteX1320" fmla="*/ 4383537 w 6306528"/>
              <a:gd name="connsiteY1320" fmla="*/ 4121032 h 5686560"/>
              <a:gd name="connsiteX1321" fmla="*/ 4342963 w 6306528"/>
              <a:gd name="connsiteY1321" fmla="*/ 4168034 h 5686560"/>
              <a:gd name="connsiteX1322" fmla="*/ 4327661 w 6306528"/>
              <a:gd name="connsiteY1322" fmla="*/ 4204159 h 5686560"/>
              <a:gd name="connsiteX1323" fmla="*/ 4295251 w 6306528"/>
              <a:gd name="connsiteY1323" fmla="*/ 4228306 h 5686560"/>
              <a:gd name="connsiteX1324" fmla="*/ 4304221 w 6306528"/>
              <a:gd name="connsiteY1324" fmla="*/ 4245359 h 5686560"/>
              <a:gd name="connsiteX1325" fmla="*/ 4313082 w 6306528"/>
              <a:gd name="connsiteY1325" fmla="*/ 4259526 h 5686560"/>
              <a:gd name="connsiteX1326" fmla="*/ 4317730 w 6306528"/>
              <a:gd name="connsiteY1326" fmla="*/ 4253879 h 5686560"/>
              <a:gd name="connsiteX1327" fmla="*/ 4318208 w 6306528"/>
              <a:gd name="connsiteY1327" fmla="*/ 4248126 h 5686560"/>
              <a:gd name="connsiteX1328" fmla="*/ 4371314 w 6306528"/>
              <a:gd name="connsiteY1328" fmla="*/ 4183668 h 5686560"/>
              <a:gd name="connsiteX1329" fmla="*/ 4407636 w 6306528"/>
              <a:gd name="connsiteY1329" fmla="*/ 4115892 h 5686560"/>
              <a:gd name="connsiteX1330" fmla="*/ 4435429 w 6306528"/>
              <a:gd name="connsiteY1330" fmla="*/ 4116615 h 5686560"/>
              <a:gd name="connsiteX1331" fmla="*/ 4479984 w 6306528"/>
              <a:gd name="connsiteY1331" fmla="*/ 4120177 h 5686560"/>
              <a:gd name="connsiteX1332" fmla="*/ 4508407 w 6306528"/>
              <a:gd name="connsiteY1332" fmla="*/ 4137736 h 5686560"/>
              <a:gd name="connsiteX1333" fmla="*/ 4492954 w 6306528"/>
              <a:gd name="connsiteY1333" fmla="*/ 4188274 h 5686560"/>
              <a:gd name="connsiteX1334" fmla="*/ 4456440 w 6306528"/>
              <a:gd name="connsiteY1334" fmla="*/ 4232498 h 5686560"/>
              <a:gd name="connsiteX1335" fmla="*/ 4465717 w 6306528"/>
              <a:gd name="connsiteY1335" fmla="*/ 4257729 h 5686560"/>
              <a:gd name="connsiteX1336" fmla="*/ 4474993 w 6306528"/>
              <a:gd name="connsiteY1336" fmla="*/ 4282960 h 5686560"/>
              <a:gd name="connsiteX1337" fmla="*/ 4435798 w 6306528"/>
              <a:gd name="connsiteY1337" fmla="*/ 4274252 h 5686560"/>
              <a:gd name="connsiteX1338" fmla="*/ 4431685 w 6306528"/>
              <a:gd name="connsiteY1338" fmla="*/ 4312590 h 5686560"/>
              <a:gd name="connsiteX1339" fmla="*/ 4410898 w 6306528"/>
              <a:gd name="connsiteY1339" fmla="*/ 4350494 h 5686560"/>
              <a:gd name="connsiteX1340" fmla="*/ 4382094 w 6306528"/>
              <a:gd name="connsiteY1340" fmla="*/ 4322833 h 5686560"/>
              <a:gd name="connsiteX1341" fmla="*/ 4397468 w 6306528"/>
              <a:gd name="connsiteY1341" fmla="*/ 4288632 h 5686560"/>
              <a:gd name="connsiteX1342" fmla="*/ 4386829 w 6306528"/>
              <a:gd name="connsiteY1342" fmla="*/ 4282589 h 5686560"/>
              <a:gd name="connsiteX1343" fmla="*/ 4380360 w 6306528"/>
              <a:gd name="connsiteY1343" fmla="*/ 4276654 h 5686560"/>
              <a:gd name="connsiteX1344" fmla="*/ 4394697 w 6306528"/>
              <a:gd name="connsiteY1344" fmla="*/ 4270298 h 5686560"/>
              <a:gd name="connsiteX1345" fmla="*/ 4413418 w 6306528"/>
              <a:gd name="connsiteY1345" fmla="*/ 4269824 h 5686560"/>
              <a:gd name="connsiteX1346" fmla="*/ 4444310 w 6306528"/>
              <a:gd name="connsiteY1346" fmla="*/ 4205271 h 5686560"/>
              <a:gd name="connsiteX1347" fmla="*/ 4438175 w 6306528"/>
              <a:gd name="connsiteY1347" fmla="*/ 4189733 h 5686560"/>
              <a:gd name="connsiteX1348" fmla="*/ 4415220 w 6306528"/>
              <a:gd name="connsiteY1348" fmla="*/ 4169913 h 5686560"/>
              <a:gd name="connsiteX1349" fmla="*/ 4388151 w 6306528"/>
              <a:gd name="connsiteY1349" fmla="*/ 4188432 h 5686560"/>
              <a:gd name="connsiteX1350" fmla="*/ 4374512 w 6306528"/>
              <a:gd name="connsiteY1350" fmla="*/ 4268812 h 5686560"/>
              <a:gd name="connsiteX1351" fmla="*/ 4328966 w 6306528"/>
              <a:gd name="connsiteY1351" fmla="*/ 4312801 h 5686560"/>
              <a:gd name="connsiteX1352" fmla="*/ 4300312 w 6306528"/>
              <a:gd name="connsiteY1352" fmla="*/ 4362997 h 5686560"/>
              <a:gd name="connsiteX1353" fmla="*/ 4289252 w 6306528"/>
              <a:gd name="connsiteY1353" fmla="*/ 4401154 h 5686560"/>
              <a:gd name="connsiteX1354" fmla="*/ 4269853 w 6306528"/>
              <a:gd name="connsiteY1354" fmla="*/ 4439095 h 5686560"/>
              <a:gd name="connsiteX1355" fmla="*/ 4199620 w 6306528"/>
              <a:gd name="connsiteY1355" fmla="*/ 4491092 h 5686560"/>
              <a:gd name="connsiteX1356" fmla="*/ 4163604 w 6306528"/>
              <a:gd name="connsiteY1356" fmla="*/ 4567046 h 5686560"/>
              <a:gd name="connsiteX1357" fmla="*/ 4150439 w 6306528"/>
              <a:gd name="connsiteY1357" fmla="*/ 4567665 h 5686560"/>
              <a:gd name="connsiteX1358" fmla="*/ 4141660 w 6306528"/>
              <a:gd name="connsiteY1358" fmla="*/ 4574165 h 5686560"/>
              <a:gd name="connsiteX1359" fmla="*/ 4150981 w 6306528"/>
              <a:gd name="connsiteY1359" fmla="*/ 4582097 h 5686560"/>
              <a:gd name="connsiteX1360" fmla="*/ 4164472 w 6306528"/>
              <a:gd name="connsiteY1360" fmla="*/ 4590137 h 5686560"/>
              <a:gd name="connsiteX1361" fmla="*/ 4104198 w 6306528"/>
              <a:gd name="connsiteY1361" fmla="*/ 4611636 h 5686560"/>
              <a:gd name="connsiteX1362" fmla="*/ 4065292 w 6306528"/>
              <a:gd name="connsiteY1362" fmla="*/ 4610624 h 5686560"/>
              <a:gd name="connsiteX1363" fmla="*/ 4073465 w 6306528"/>
              <a:gd name="connsiteY1363" fmla="*/ 4569507 h 5686560"/>
              <a:gd name="connsiteX1364" fmla="*/ 4072649 w 6306528"/>
              <a:gd name="connsiteY1364" fmla="*/ 4510858 h 5686560"/>
              <a:gd name="connsiteX1365" fmla="*/ 4040565 w 6306528"/>
              <a:gd name="connsiteY1365" fmla="*/ 4543663 h 5686560"/>
              <a:gd name="connsiteX1366" fmla="*/ 4025373 w 6306528"/>
              <a:gd name="connsiteY1366" fmla="*/ 4582674 h 5686560"/>
              <a:gd name="connsiteX1367" fmla="*/ 3954994 w 6306528"/>
              <a:gd name="connsiteY1367" fmla="*/ 4630822 h 5686560"/>
              <a:gd name="connsiteX1368" fmla="*/ 3920428 w 6306528"/>
              <a:gd name="connsiteY1368" fmla="*/ 4652991 h 5686560"/>
              <a:gd name="connsiteX1369" fmla="*/ 3906706 w 6306528"/>
              <a:gd name="connsiteY1369" fmla="*/ 4675701 h 5686560"/>
              <a:gd name="connsiteX1370" fmla="*/ 3884473 w 6306528"/>
              <a:gd name="connsiteY1370" fmla="*/ 4675123 h 5686560"/>
              <a:gd name="connsiteX1371" fmla="*/ 3874279 w 6306528"/>
              <a:gd name="connsiteY1371" fmla="*/ 4699367 h 5686560"/>
              <a:gd name="connsiteX1372" fmla="*/ 3863976 w 6306528"/>
              <a:gd name="connsiteY1372" fmla="*/ 4720724 h 5686560"/>
              <a:gd name="connsiteX1373" fmla="*/ 3825936 w 6306528"/>
              <a:gd name="connsiteY1373" fmla="*/ 4742802 h 5686560"/>
              <a:gd name="connsiteX1374" fmla="*/ 3802547 w 6306528"/>
              <a:gd name="connsiteY1374" fmla="*/ 4711438 h 5686560"/>
              <a:gd name="connsiteX1375" fmla="*/ 3785436 w 6306528"/>
              <a:gd name="connsiteY1375" fmla="*/ 4699458 h 5686560"/>
              <a:gd name="connsiteX1376" fmla="*/ 3803210 w 6306528"/>
              <a:gd name="connsiteY1376" fmla="*/ 4655227 h 5686560"/>
              <a:gd name="connsiteX1377" fmla="*/ 3820874 w 6306528"/>
              <a:gd name="connsiteY1377" fmla="*/ 4608111 h 5686560"/>
              <a:gd name="connsiteX1378" fmla="*/ 3820037 w 6306528"/>
              <a:gd name="connsiteY1378" fmla="*/ 4604246 h 5686560"/>
              <a:gd name="connsiteX1379" fmla="*/ 3815027 w 6306528"/>
              <a:gd name="connsiteY1379" fmla="*/ 4600271 h 5686560"/>
              <a:gd name="connsiteX1380" fmla="*/ 3804364 w 6306528"/>
              <a:gd name="connsiteY1380" fmla="*/ 4612007 h 5686560"/>
              <a:gd name="connsiteX1381" fmla="*/ 3793807 w 6306528"/>
              <a:gd name="connsiteY1381" fmla="*/ 4626631 h 5686560"/>
              <a:gd name="connsiteX1382" fmla="*/ 3783124 w 6306528"/>
              <a:gd name="connsiteY1382" fmla="*/ 4637886 h 5686560"/>
              <a:gd name="connsiteX1383" fmla="*/ 3783720 w 6306528"/>
              <a:gd name="connsiteY1383" fmla="*/ 4653760 h 5686560"/>
              <a:gd name="connsiteX1384" fmla="*/ 3767317 w 6306528"/>
              <a:gd name="connsiteY1384" fmla="*/ 4660542 h 5686560"/>
              <a:gd name="connsiteX1385" fmla="*/ 3745374 w 6306528"/>
              <a:gd name="connsiteY1385" fmla="*/ 4667660 h 5686560"/>
              <a:gd name="connsiteX1386" fmla="*/ 3689937 w 6306528"/>
              <a:gd name="connsiteY1386" fmla="*/ 4670063 h 5686560"/>
              <a:gd name="connsiteX1387" fmla="*/ 3674417 w 6306528"/>
              <a:gd name="connsiteY1387" fmla="*/ 4700416 h 5686560"/>
              <a:gd name="connsiteX1388" fmla="*/ 3650481 w 6306528"/>
              <a:gd name="connsiteY1388" fmla="*/ 4709885 h 5686560"/>
              <a:gd name="connsiteX1389" fmla="*/ 3630820 w 6306528"/>
              <a:gd name="connsiteY1389" fmla="*/ 4722349 h 5686560"/>
              <a:gd name="connsiteX1390" fmla="*/ 3612882 w 6306528"/>
              <a:gd name="connsiteY1390" fmla="*/ 4725247 h 5686560"/>
              <a:gd name="connsiteX1391" fmla="*/ 3603606 w 6306528"/>
              <a:gd name="connsiteY1391" fmla="*/ 4737019 h 5686560"/>
              <a:gd name="connsiteX1392" fmla="*/ 3609744 w 6306528"/>
              <a:gd name="connsiteY1392" fmla="*/ 4752558 h 5686560"/>
              <a:gd name="connsiteX1393" fmla="*/ 3559720 w 6306528"/>
              <a:gd name="connsiteY1393" fmla="*/ 4751257 h 5686560"/>
              <a:gd name="connsiteX1394" fmla="*/ 3574452 w 6306528"/>
              <a:gd name="connsiteY1394" fmla="*/ 4718480 h 5686560"/>
              <a:gd name="connsiteX1395" fmla="*/ 3568667 w 6306528"/>
              <a:gd name="connsiteY1395" fmla="*/ 4693821 h 5686560"/>
              <a:gd name="connsiteX1396" fmla="*/ 3552850 w 6306528"/>
              <a:gd name="connsiteY1396" fmla="*/ 4697735 h 5686560"/>
              <a:gd name="connsiteX1397" fmla="*/ 3541310 w 6306528"/>
              <a:gd name="connsiteY1397" fmla="*/ 4704644 h 5686560"/>
              <a:gd name="connsiteX1398" fmla="*/ 3531928 w 6306528"/>
              <a:gd name="connsiteY1398" fmla="*/ 4750534 h 5686560"/>
              <a:gd name="connsiteX1399" fmla="*/ 3505149 w 6306528"/>
              <a:gd name="connsiteY1399" fmla="*/ 4776749 h 5686560"/>
              <a:gd name="connsiteX1400" fmla="*/ 3497932 w 6306528"/>
              <a:gd name="connsiteY1400" fmla="*/ 4806356 h 5686560"/>
              <a:gd name="connsiteX1401" fmla="*/ 3473825 w 6306528"/>
              <a:gd name="connsiteY1401" fmla="*/ 4829758 h 5686560"/>
              <a:gd name="connsiteX1402" fmla="*/ 3474981 w 6306528"/>
              <a:gd name="connsiteY1402" fmla="*/ 4860544 h 5686560"/>
              <a:gd name="connsiteX1403" fmla="*/ 3454338 w 6306528"/>
              <a:gd name="connsiteY1403" fmla="*/ 4902297 h 5686560"/>
              <a:gd name="connsiteX1404" fmla="*/ 3428722 w 6306528"/>
              <a:gd name="connsiteY1404" fmla="*/ 4904034 h 5686560"/>
              <a:gd name="connsiteX1405" fmla="*/ 3416154 w 6306528"/>
              <a:gd name="connsiteY1405" fmla="*/ 4920527 h 5686560"/>
              <a:gd name="connsiteX1406" fmla="*/ 3384105 w 6306528"/>
              <a:gd name="connsiteY1406" fmla="*/ 4954294 h 5686560"/>
              <a:gd name="connsiteX1407" fmla="*/ 3339206 w 6306528"/>
              <a:gd name="connsiteY1407" fmla="*/ 4941593 h 5686560"/>
              <a:gd name="connsiteX1408" fmla="*/ 3352170 w 6306528"/>
              <a:gd name="connsiteY1408" fmla="*/ 4898679 h 5686560"/>
              <a:gd name="connsiteX1409" fmla="*/ 3369518 w 6306528"/>
              <a:gd name="connsiteY1409" fmla="*/ 4861645 h 5686560"/>
              <a:gd name="connsiteX1410" fmla="*/ 3391030 w 6306528"/>
              <a:gd name="connsiteY1410" fmla="*/ 4842982 h 5686560"/>
              <a:gd name="connsiteX1411" fmla="*/ 3435477 w 6306528"/>
              <a:gd name="connsiteY1411" fmla="*/ 4843659 h 5686560"/>
              <a:gd name="connsiteX1412" fmla="*/ 3429358 w 6306528"/>
              <a:gd name="connsiteY1412" fmla="*/ 4828602 h 5686560"/>
              <a:gd name="connsiteX1413" fmla="*/ 3450146 w 6306528"/>
              <a:gd name="connsiteY1413" fmla="*/ 4790696 h 5686560"/>
              <a:gd name="connsiteX1414" fmla="*/ 3427914 w 6306528"/>
              <a:gd name="connsiteY1414" fmla="*/ 4790119 h 5686560"/>
              <a:gd name="connsiteX1415" fmla="*/ 3449423 w 6306528"/>
              <a:gd name="connsiteY1415" fmla="*/ 4771454 h 5686560"/>
              <a:gd name="connsiteX1416" fmla="*/ 3447977 w 6306528"/>
              <a:gd name="connsiteY1416" fmla="*/ 4732972 h 5686560"/>
              <a:gd name="connsiteX1417" fmla="*/ 3486162 w 6306528"/>
              <a:gd name="connsiteY1417" fmla="*/ 4714742 h 5686560"/>
              <a:gd name="connsiteX1418" fmla="*/ 3484861 w 6306528"/>
              <a:gd name="connsiteY1418" fmla="*/ 4680107 h 5686560"/>
              <a:gd name="connsiteX1419" fmla="*/ 3522611 w 6306528"/>
              <a:gd name="connsiteY1419" fmla="*/ 4650333 h 5686560"/>
              <a:gd name="connsiteX1420" fmla="*/ 3538130 w 6306528"/>
              <a:gd name="connsiteY1420" fmla="*/ 4619981 h 5686560"/>
              <a:gd name="connsiteX1421" fmla="*/ 3519973 w 6306528"/>
              <a:gd name="connsiteY1421" fmla="*/ 4580102 h 5686560"/>
              <a:gd name="connsiteX1422" fmla="*/ 3534950 w 6306528"/>
              <a:gd name="connsiteY1422" fmla="*/ 4535318 h 5686560"/>
              <a:gd name="connsiteX1423" fmla="*/ 3550720 w 6306528"/>
              <a:gd name="connsiteY1423" fmla="*/ 4511699 h 5686560"/>
              <a:gd name="connsiteX1424" fmla="*/ 3549600 w 6306528"/>
              <a:gd name="connsiteY1424" fmla="*/ 4481875 h 5686560"/>
              <a:gd name="connsiteX1425" fmla="*/ 3566499 w 6306528"/>
              <a:gd name="connsiteY1425" fmla="*/ 4469819 h 5686560"/>
              <a:gd name="connsiteX1426" fmla="*/ 3570676 w 6306528"/>
              <a:gd name="connsiteY1426" fmla="*/ 4451666 h 5686560"/>
              <a:gd name="connsiteX1427" fmla="*/ 3558909 w 6306528"/>
              <a:gd name="connsiteY1427" fmla="*/ 4434060 h 5686560"/>
              <a:gd name="connsiteX1428" fmla="*/ 3547143 w 6306528"/>
              <a:gd name="connsiteY1428" fmla="*/ 4416453 h 5686560"/>
              <a:gd name="connsiteX1429" fmla="*/ 3518568 w 6306528"/>
              <a:gd name="connsiteY1429" fmla="*/ 4450312 h 5686560"/>
              <a:gd name="connsiteX1430" fmla="*/ 3494163 w 6306528"/>
              <a:gd name="connsiteY1430" fmla="*/ 4484277 h 5686560"/>
              <a:gd name="connsiteX1431" fmla="*/ 3478040 w 6306528"/>
              <a:gd name="connsiteY1431" fmla="*/ 4517017 h 5686560"/>
              <a:gd name="connsiteX1432" fmla="*/ 3440749 w 6306528"/>
              <a:gd name="connsiteY1432" fmla="*/ 4540556 h 5686560"/>
              <a:gd name="connsiteX1433" fmla="*/ 3442628 w 6306528"/>
              <a:gd name="connsiteY1433" fmla="*/ 4590584 h 5686560"/>
              <a:gd name="connsiteX1434" fmla="*/ 3357859 w 6306528"/>
              <a:gd name="connsiteY1434" fmla="*/ 4643645 h 5686560"/>
              <a:gd name="connsiteX1435" fmla="*/ 3320139 w 6306528"/>
              <a:gd name="connsiteY1435" fmla="*/ 4729647 h 5686560"/>
              <a:gd name="connsiteX1436" fmla="*/ 3270620 w 6306528"/>
              <a:gd name="connsiteY1436" fmla="*/ 4741815 h 5686560"/>
              <a:gd name="connsiteX1437" fmla="*/ 3221102 w 6306528"/>
              <a:gd name="connsiteY1437" fmla="*/ 4753983 h 5686560"/>
              <a:gd name="connsiteX1438" fmla="*/ 3222693 w 6306528"/>
              <a:gd name="connsiteY1438" fmla="*/ 4796314 h 5686560"/>
              <a:gd name="connsiteX1439" fmla="*/ 3206018 w 6306528"/>
              <a:gd name="connsiteY1439" fmla="*/ 4795880 h 5686560"/>
              <a:gd name="connsiteX1440" fmla="*/ 3186347 w 6306528"/>
              <a:gd name="connsiteY1440" fmla="*/ 4789602 h 5686560"/>
              <a:gd name="connsiteX1441" fmla="*/ 3182917 w 6306528"/>
              <a:gd name="connsiteY1441" fmla="*/ 4772212 h 5686560"/>
              <a:gd name="connsiteX1442" fmla="*/ 3198436 w 6306528"/>
              <a:gd name="connsiteY1442" fmla="*/ 4741860 h 5686560"/>
              <a:gd name="connsiteX1443" fmla="*/ 3191623 w 6306528"/>
              <a:gd name="connsiteY1443" fmla="*/ 4726785 h 5686560"/>
              <a:gd name="connsiteX1444" fmla="*/ 3180750 w 6306528"/>
              <a:gd name="connsiteY1444" fmla="*/ 4714488 h 5686560"/>
              <a:gd name="connsiteX1445" fmla="*/ 3181184 w 6306528"/>
              <a:gd name="connsiteY1445" fmla="*/ 4726033 h 5686560"/>
              <a:gd name="connsiteX1446" fmla="*/ 3137694 w 6306528"/>
              <a:gd name="connsiteY1446" fmla="*/ 4750852 h 5686560"/>
              <a:gd name="connsiteX1447" fmla="*/ 3111096 w 6306528"/>
              <a:gd name="connsiteY1447" fmla="*/ 4781878 h 5686560"/>
              <a:gd name="connsiteX1448" fmla="*/ 3094413 w 6306528"/>
              <a:gd name="connsiteY1448" fmla="*/ 4799705 h 5686560"/>
              <a:gd name="connsiteX1449" fmla="*/ 3090453 w 6306528"/>
              <a:gd name="connsiteY1449" fmla="*/ 4823631 h 5686560"/>
              <a:gd name="connsiteX1450" fmla="*/ 3052125 w 6306528"/>
              <a:gd name="connsiteY1450" fmla="*/ 4838013 h 5686560"/>
              <a:gd name="connsiteX1451" fmla="*/ 3048037 w 6306528"/>
              <a:gd name="connsiteY1451" fmla="*/ 4858570 h 5686560"/>
              <a:gd name="connsiteX1452" fmla="*/ 3031337 w 6306528"/>
              <a:gd name="connsiteY1452" fmla="*/ 4875917 h 5686560"/>
              <a:gd name="connsiteX1453" fmla="*/ 3032493 w 6306528"/>
              <a:gd name="connsiteY1453" fmla="*/ 4906703 h 5686560"/>
              <a:gd name="connsiteX1454" fmla="*/ 3010695 w 6306528"/>
              <a:gd name="connsiteY1454" fmla="*/ 4917670 h 5686560"/>
              <a:gd name="connsiteX1455" fmla="*/ 2994590 w 6306528"/>
              <a:gd name="connsiteY1455" fmla="*/ 4950891 h 5686560"/>
              <a:gd name="connsiteX1456" fmla="*/ 2957425 w 6306528"/>
              <a:gd name="connsiteY1456" fmla="*/ 4977798 h 5686560"/>
              <a:gd name="connsiteX1457" fmla="*/ 2918700 w 6306528"/>
              <a:gd name="connsiteY1457" fmla="*/ 5018600 h 5686560"/>
              <a:gd name="connsiteX1458" fmla="*/ 2871528 w 6306528"/>
              <a:gd name="connsiteY1458" fmla="*/ 5056300 h 5686560"/>
              <a:gd name="connsiteX1459" fmla="*/ 2870150 w 6306528"/>
              <a:gd name="connsiteY1459" fmla="*/ 5075006 h 5686560"/>
              <a:gd name="connsiteX1460" fmla="*/ 2856156 w 6306528"/>
              <a:gd name="connsiteY1460" fmla="*/ 5090500 h 5686560"/>
              <a:gd name="connsiteX1461" fmla="*/ 2843598 w 6306528"/>
              <a:gd name="connsiteY1461" fmla="*/ 5125735 h 5686560"/>
              <a:gd name="connsiteX1462" fmla="*/ 2814148 w 6306528"/>
              <a:gd name="connsiteY1462" fmla="*/ 5154765 h 5686560"/>
              <a:gd name="connsiteX1463" fmla="*/ 2810377 w 6306528"/>
              <a:gd name="connsiteY1463" fmla="*/ 5165240 h 5686560"/>
              <a:gd name="connsiteX1464" fmla="*/ 2798051 w 6306528"/>
              <a:gd name="connsiteY1464" fmla="*/ 5169725 h 5686560"/>
              <a:gd name="connsiteX1465" fmla="*/ 2781233 w 6306528"/>
              <a:gd name="connsiteY1465" fmla="*/ 5165443 h 5686560"/>
              <a:gd name="connsiteX1466" fmla="*/ 2796462 w 6306528"/>
              <a:gd name="connsiteY1466" fmla="*/ 5127393 h 5686560"/>
              <a:gd name="connsiteX1467" fmla="*/ 2808371 w 6306528"/>
              <a:gd name="connsiteY1467" fmla="*/ 5111844 h 5686560"/>
              <a:gd name="connsiteX1468" fmla="*/ 2811835 w 6306528"/>
              <a:gd name="connsiteY1468" fmla="*/ 5093192 h 5686560"/>
              <a:gd name="connsiteX1469" fmla="*/ 2832766 w 6306528"/>
              <a:gd name="connsiteY1469" fmla="*/ 5059136 h 5686560"/>
              <a:gd name="connsiteX1470" fmla="*/ 2830293 w 6306528"/>
              <a:gd name="connsiteY1470" fmla="*/ 5030237 h 5686560"/>
              <a:gd name="connsiteX1471" fmla="*/ 2853265 w 6306528"/>
              <a:gd name="connsiteY1471" fmla="*/ 5013534 h 5686560"/>
              <a:gd name="connsiteX1472" fmla="*/ 2895522 w 6306528"/>
              <a:gd name="connsiteY1472" fmla="*/ 4881997 h 5686560"/>
              <a:gd name="connsiteX1473" fmla="*/ 2988237 w 6306528"/>
              <a:gd name="connsiteY1473" fmla="*/ 4763305 h 5686560"/>
              <a:gd name="connsiteX1474" fmla="*/ 2995201 w 6306528"/>
              <a:gd name="connsiteY1474" fmla="*/ 4726963 h 5686560"/>
              <a:gd name="connsiteX1475" fmla="*/ 3002164 w 6306528"/>
              <a:gd name="connsiteY1475" fmla="*/ 4690621 h 5686560"/>
              <a:gd name="connsiteX1476" fmla="*/ 3019263 w 6306528"/>
              <a:gd name="connsiteY1476" fmla="*/ 4683857 h 5686560"/>
              <a:gd name="connsiteX1477" fmla="*/ 3023530 w 6306528"/>
              <a:gd name="connsiteY1477" fmla="*/ 4668109 h 5686560"/>
              <a:gd name="connsiteX1478" fmla="*/ 3033616 w 6306528"/>
              <a:gd name="connsiteY1478" fmla="*/ 4640979 h 5686560"/>
              <a:gd name="connsiteX1479" fmla="*/ 3044028 w 6306528"/>
              <a:gd name="connsiteY1479" fmla="*/ 4622507 h 5686560"/>
              <a:gd name="connsiteX1480" fmla="*/ 3070375 w 6306528"/>
              <a:gd name="connsiteY1480" fmla="*/ 4584747 h 5686560"/>
              <a:gd name="connsiteX1481" fmla="*/ 3087345 w 6306528"/>
              <a:gd name="connsiteY1481" fmla="*/ 4574615 h 5686560"/>
              <a:gd name="connsiteX1482" fmla="*/ 3091594 w 6306528"/>
              <a:gd name="connsiteY1482" fmla="*/ 4558387 h 5686560"/>
              <a:gd name="connsiteX1483" fmla="*/ 3085314 w 6306528"/>
              <a:gd name="connsiteY1483" fmla="*/ 4539001 h 5686560"/>
              <a:gd name="connsiteX1484" fmla="*/ 3130855 w 6306528"/>
              <a:gd name="connsiteY1484" fmla="*/ 4421004 h 5686560"/>
              <a:gd name="connsiteX1485" fmla="*/ 3152655 w 6306528"/>
              <a:gd name="connsiteY1485" fmla="*/ 4410038 h 5686560"/>
              <a:gd name="connsiteX1486" fmla="*/ 3168607 w 6306528"/>
              <a:gd name="connsiteY1486" fmla="*/ 4391230 h 5686560"/>
              <a:gd name="connsiteX1487" fmla="*/ 3171999 w 6306528"/>
              <a:gd name="connsiteY1487" fmla="*/ 4370654 h 5686560"/>
              <a:gd name="connsiteX1488" fmla="*/ 3183836 w 6306528"/>
              <a:gd name="connsiteY1488" fmla="*/ 4353181 h 5686560"/>
              <a:gd name="connsiteX1489" fmla="*/ 3181415 w 6306528"/>
              <a:gd name="connsiteY1489" fmla="*/ 4325725 h 5686560"/>
              <a:gd name="connsiteX1490" fmla="*/ 3204334 w 6306528"/>
              <a:gd name="connsiteY1490" fmla="*/ 4307579 h 5686560"/>
              <a:gd name="connsiteX1491" fmla="*/ 3208500 w 6306528"/>
              <a:gd name="connsiteY1491" fmla="*/ 4297015 h 5686560"/>
              <a:gd name="connsiteX1492" fmla="*/ 3148452 w 6306528"/>
              <a:gd name="connsiteY1492" fmla="*/ 4338096 h 5686560"/>
              <a:gd name="connsiteX1493" fmla="*/ 3113886 w 6306528"/>
              <a:gd name="connsiteY1493" fmla="*/ 4360264 h 5686560"/>
              <a:gd name="connsiteX1494" fmla="*/ 3100162 w 6306528"/>
              <a:gd name="connsiteY1494" fmla="*/ 4382974 h 5686560"/>
              <a:gd name="connsiteX1495" fmla="*/ 3077930 w 6306528"/>
              <a:gd name="connsiteY1495" fmla="*/ 4382396 h 5686560"/>
              <a:gd name="connsiteX1496" fmla="*/ 3067736 w 6306528"/>
              <a:gd name="connsiteY1496" fmla="*/ 4406640 h 5686560"/>
              <a:gd name="connsiteX1497" fmla="*/ 3057431 w 6306528"/>
              <a:gd name="connsiteY1497" fmla="*/ 4427997 h 5686560"/>
              <a:gd name="connsiteX1498" fmla="*/ 3019391 w 6306528"/>
              <a:gd name="connsiteY1498" fmla="*/ 4450076 h 5686560"/>
              <a:gd name="connsiteX1499" fmla="*/ 2996003 w 6306528"/>
              <a:gd name="connsiteY1499" fmla="*/ 4418711 h 5686560"/>
              <a:gd name="connsiteX1500" fmla="*/ 2978894 w 6306528"/>
              <a:gd name="connsiteY1500" fmla="*/ 4406732 h 5686560"/>
              <a:gd name="connsiteX1501" fmla="*/ 2996668 w 6306528"/>
              <a:gd name="connsiteY1501" fmla="*/ 4362501 h 5686560"/>
              <a:gd name="connsiteX1502" fmla="*/ 3014332 w 6306528"/>
              <a:gd name="connsiteY1502" fmla="*/ 4315385 h 5686560"/>
              <a:gd name="connsiteX1503" fmla="*/ 3013492 w 6306528"/>
              <a:gd name="connsiteY1503" fmla="*/ 4311519 h 5686560"/>
              <a:gd name="connsiteX1504" fmla="*/ 3008486 w 6306528"/>
              <a:gd name="connsiteY1504" fmla="*/ 4307543 h 5686560"/>
              <a:gd name="connsiteX1505" fmla="*/ 2997821 w 6306528"/>
              <a:gd name="connsiteY1505" fmla="*/ 4319281 h 5686560"/>
              <a:gd name="connsiteX1506" fmla="*/ 2987264 w 6306528"/>
              <a:gd name="connsiteY1506" fmla="*/ 4333904 h 5686560"/>
              <a:gd name="connsiteX1507" fmla="*/ 2976581 w 6306528"/>
              <a:gd name="connsiteY1507" fmla="*/ 4345159 h 5686560"/>
              <a:gd name="connsiteX1508" fmla="*/ 2977179 w 6306528"/>
              <a:gd name="connsiteY1508" fmla="*/ 4361034 h 5686560"/>
              <a:gd name="connsiteX1509" fmla="*/ 2960774 w 6306528"/>
              <a:gd name="connsiteY1509" fmla="*/ 4367815 h 5686560"/>
              <a:gd name="connsiteX1510" fmla="*/ 2938831 w 6306528"/>
              <a:gd name="connsiteY1510" fmla="*/ 4374933 h 5686560"/>
              <a:gd name="connsiteX1511" fmla="*/ 2883392 w 6306528"/>
              <a:gd name="connsiteY1511" fmla="*/ 4377337 h 5686560"/>
              <a:gd name="connsiteX1512" fmla="*/ 2867875 w 6306528"/>
              <a:gd name="connsiteY1512" fmla="*/ 4407689 h 5686560"/>
              <a:gd name="connsiteX1513" fmla="*/ 2843938 w 6306528"/>
              <a:gd name="connsiteY1513" fmla="*/ 4417158 h 5686560"/>
              <a:gd name="connsiteX1514" fmla="*/ 2824276 w 6306528"/>
              <a:gd name="connsiteY1514" fmla="*/ 4429623 h 5686560"/>
              <a:gd name="connsiteX1515" fmla="*/ 2806340 w 6306528"/>
              <a:gd name="connsiteY1515" fmla="*/ 4432520 h 5686560"/>
              <a:gd name="connsiteX1516" fmla="*/ 2797064 w 6306528"/>
              <a:gd name="connsiteY1516" fmla="*/ 4444293 h 5686560"/>
              <a:gd name="connsiteX1517" fmla="*/ 2803201 w 6306528"/>
              <a:gd name="connsiteY1517" fmla="*/ 4459831 h 5686560"/>
              <a:gd name="connsiteX1518" fmla="*/ 2792955 w 6306528"/>
              <a:gd name="connsiteY1518" fmla="*/ 4459564 h 5686560"/>
              <a:gd name="connsiteX1519" fmla="*/ 2798950 w 6306528"/>
              <a:gd name="connsiteY1519" fmla="*/ 4466341 h 5686560"/>
              <a:gd name="connsiteX1520" fmla="*/ 2758548 w 6306528"/>
              <a:gd name="connsiteY1520" fmla="*/ 4466286 h 5686560"/>
              <a:gd name="connsiteX1521" fmla="*/ 2771844 w 6306528"/>
              <a:gd name="connsiteY1521" fmla="*/ 4504385 h 5686560"/>
              <a:gd name="connsiteX1522" fmla="*/ 2769413 w 6306528"/>
              <a:gd name="connsiteY1522" fmla="*/ 4545638 h 5686560"/>
              <a:gd name="connsiteX1523" fmla="*/ 2730228 w 6306528"/>
              <a:gd name="connsiteY1523" fmla="*/ 4524958 h 5686560"/>
              <a:gd name="connsiteX1524" fmla="*/ 2729271 w 6306528"/>
              <a:gd name="connsiteY1524" fmla="*/ 4488461 h 5686560"/>
              <a:gd name="connsiteX1525" fmla="*/ 2716660 w 6306528"/>
              <a:gd name="connsiteY1525" fmla="*/ 4484874 h 5686560"/>
              <a:gd name="connsiteX1526" fmla="*/ 2707984 w 6306528"/>
              <a:gd name="connsiteY1526" fmla="*/ 4480498 h 5686560"/>
              <a:gd name="connsiteX1527" fmla="*/ 2718499 w 6306528"/>
              <a:gd name="connsiteY1527" fmla="*/ 4471256 h 5686560"/>
              <a:gd name="connsiteX1528" fmla="*/ 2735728 w 6306528"/>
              <a:gd name="connsiteY1528" fmla="*/ 4466784 h 5686560"/>
              <a:gd name="connsiteX1529" fmla="*/ 2735679 w 6306528"/>
              <a:gd name="connsiteY1529" fmla="*/ 4411371 h 5686560"/>
              <a:gd name="connsiteX1530" fmla="*/ 2734767 w 6306528"/>
              <a:gd name="connsiteY1530" fmla="*/ 4411917 h 5686560"/>
              <a:gd name="connsiteX1531" fmla="*/ 2725386 w 6306528"/>
              <a:gd name="connsiteY1531" fmla="*/ 4457808 h 5686560"/>
              <a:gd name="connsiteX1532" fmla="*/ 2698606 w 6306528"/>
              <a:gd name="connsiteY1532" fmla="*/ 4484022 h 5686560"/>
              <a:gd name="connsiteX1533" fmla="*/ 2691390 w 6306528"/>
              <a:gd name="connsiteY1533" fmla="*/ 4513630 h 5686560"/>
              <a:gd name="connsiteX1534" fmla="*/ 2676114 w 6306528"/>
              <a:gd name="connsiteY1534" fmla="*/ 4528457 h 5686560"/>
              <a:gd name="connsiteX1535" fmla="*/ 2671989 w 6306528"/>
              <a:gd name="connsiteY1535" fmla="*/ 4581472 h 5686560"/>
              <a:gd name="connsiteX1536" fmla="*/ 2678733 w 6306528"/>
              <a:gd name="connsiteY1536" fmla="*/ 4620885 h 5686560"/>
              <a:gd name="connsiteX1537" fmla="*/ 2677611 w 6306528"/>
              <a:gd name="connsiteY1537" fmla="*/ 4661876 h 5686560"/>
              <a:gd name="connsiteX1538" fmla="*/ 2635419 w 6306528"/>
              <a:gd name="connsiteY1538" fmla="*/ 4727404 h 5686560"/>
              <a:gd name="connsiteX1539" fmla="*/ 2635800 w 6306528"/>
              <a:gd name="connsiteY1539" fmla="*/ 4808857 h 5686560"/>
              <a:gd name="connsiteX1540" fmla="*/ 2623814 w 6306528"/>
              <a:gd name="connsiteY1540" fmla="*/ 4812278 h 5686560"/>
              <a:gd name="connsiteX1541" fmla="*/ 2618539 w 6306528"/>
              <a:gd name="connsiteY1541" fmla="*/ 4820469 h 5686560"/>
              <a:gd name="connsiteX1542" fmla="*/ 2630766 w 6306528"/>
              <a:gd name="connsiteY1542" fmla="*/ 4826173 h 5686560"/>
              <a:gd name="connsiteX1543" fmla="*/ 2646923 w 6306528"/>
              <a:gd name="connsiteY1543" fmla="*/ 4831087 h 5686560"/>
              <a:gd name="connsiteX1544" fmla="*/ 2600382 w 6306528"/>
              <a:gd name="connsiteY1544" fmla="*/ 4864874 h 5686560"/>
              <a:gd name="connsiteX1545" fmla="*/ 2563689 w 6306528"/>
              <a:gd name="connsiteY1545" fmla="*/ 4872229 h 5686560"/>
              <a:gd name="connsiteX1546" fmla="*/ 2552935 w 6306528"/>
              <a:gd name="connsiteY1546" fmla="*/ 4830563 h 5686560"/>
              <a:gd name="connsiteX1547" fmla="*/ 2525975 w 6306528"/>
              <a:gd name="connsiteY1547" fmla="*/ 4773801 h 5686560"/>
              <a:gd name="connsiteX1548" fmla="*/ 2510745 w 6306528"/>
              <a:gd name="connsiteY1548" fmla="*/ 4812523 h 5686560"/>
              <a:gd name="connsiteX1549" fmla="*/ 2514020 w 6306528"/>
              <a:gd name="connsiteY1549" fmla="*/ 4853651 h 5686560"/>
              <a:gd name="connsiteX1550" fmla="*/ 2469972 w 6306528"/>
              <a:gd name="connsiteY1550" fmla="*/ 4915474 h 5686560"/>
              <a:gd name="connsiteX1551" fmla="*/ 2447676 w 6306528"/>
              <a:gd name="connsiteY1551" fmla="*/ 4944402 h 5686560"/>
              <a:gd name="connsiteX1552" fmla="*/ 2445039 w 6306528"/>
              <a:gd name="connsiteY1552" fmla="*/ 4969389 h 5686560"/>
              <a:gd name="connsiteX1553" fmla="*/ 2424071 w 6306528"/>
              <a:gd name="connsiteY1553" fmla="*/ 4973593 h 5686560"/>
              <a:gd name="connsiteX1554" fmla="*/ 2425405 w 6306528"/>
              <a:gd name="connsiteY1554" fmla="*/ 4999313 h 5686560"/>
              <a:gd name="connsiteX1555" fmla="*/ 2425348 w 6306528"/>
              <a:gd name="connsiteY1555" fmla="*/ 5022255 h 5686560"/>
              <a:gd name="connsiteX1556" fmla="*/ 2399776 w 6306528"/>
              <a:gd name="connsiteY1556" fmla="*/ 5051839 h 5686560"/>
              <a:gd name="connsiteX1557" fmla="*/ 2363979 w 6306528"/>
              <a:gd name="connsiteY1557" fmla="*/ 5026402 h 5686560"/>
              <a:gd name="connsiteX1558" fmla="*/ 2342691 w 6306528"/>
              <a:gd name="connsiteY1558" fmla="*/ 5018440 h 5686560"/>
              <a:gd name="connsiteX1559" fmla="*/ 2339489 w 6306528"/>
              <a:gd name="connsiteY1559" fmla="*/ 4971693 h 5686560"/>
              <a:gd name="connsiteX1560" fmla="*/ 2334896 w 6306528"/>
              <a:gd name="connsiteY1560" fmla="*/ 4922169 h 5686560"/>
              <a:gd name="connsiteX1561" fmla="*/ 2332387 w 6306528"/>
              <a:gd name="connsiteY1561" fmla="*/ 4918595 h 5686560"/>
              <a:gd name="connsiteX1562" fmla="*/ 2325947 w 6306528"/>
              <a:gd name="connsiteY1562" fmla="*/ 4915809 h 5686560"/>
              <a:gd name="connsiteX1563" fmla="*/ 2321256 w 6306528"/>
              <a:gd name="connsiteY1563" fmla="*/ 4929488 h 5686560"/>
              <a:gd name="connsiteX1564" fmla="*/ 2317955 w 6306528"/>
              <a:gd name="connsiteY1564" fmla="*/ 4945946 h 5686560"/>
              <a:gd name="connsiteX1565" fmla="*/ 2313033 w 6306528"/>
              <a:gd name="connsiteY1565" fmla="*/ 4959162 h 5686560"/>
              <a:gd name="connsiteX1566" fmla="*/ 2320679 w 6306528"/>
              <a:gd name="connsiteY1566" fmla="*/ 4974445 h 5686560"/>
              <a:gd name="connsiteX1567" fmla="*/ 2308429 w 6306528"/>
              <a:gd name="connsiteY1567" fmla="*/ 4984543 h 5686560"/>
              <a:gd name="connsiteX1568" fmla="*/ 2291168 w 6306528"/>
              <a:gd name="connsiteY1568" fmla="*/ 4996157 h 5686560"/>
              <a:gd name="connsiteX1569" fmla="*/ 2240602 w 6306528"/>
              <a:gd name="connsiteY1569" fmla="*/ 5010369 h 5686560"/>
              <a:gd name="connsiteX1570" fmla="*/ 2239707 w 6306528"/>
              <a:gd name="connsiteY1570" fmla="*/ 5043161 h 5686560"/>
              <a:gd name="connsiteX1571" fmla="*/ 2221638 w 6306528"/>
              <a:gd name="connsiteY1571" fmla="*/ 5057483 h 5686560"/>
              <a:gd name="connsiteX1572" fmla="*/ 2208894 w 6306528"/>
              <a:gd name="connsiteY1572" fmla="*/ 5073796 h 5686560"/>
              <a:gd name="connsiteX1573" fmla="*/ 2193479 w 6306528"/>
              <a:gd name="connsiteY1573" fmla="*/ 5080454 h 5686560"/>
              <a:gd name="connsiteX1574" fmla="*/ 2190098 w 6306528"/>
              <a:gd name="connsiteY1574" fmla="*/ 5093869 h 5686560"/>
              <a:gd name="connsiteX1575" fmla="*/ 2202755 w 6306528"/>
              <a:gd name="connsiteY1575" fmla="*/ 5107639 h 5686560"/>
              <a:gd name="connsiteX1576" fmla="*/ 2155578 w 6306528"/>
              <a:gd name="connsiteY1576" fmla="*/ 5117095 h 5686560"/>
              <a:gd name="connsiteX1577" fmla="*/ 2154660 w 6306528"/>
              <a:gd name="connsiteY1577" fmla="*/ 5082120 h 5686560"/>
              <a:gd name="connsiteX1578" fmla="*/ 2138255 w 6306528"/>
              <a:gd name="connsiteY1578" fmla="*/ 5059421 h 5686560"/>
              <a:gd name="connsiteX1579" fmla="*/ 2125270 w 6306528"/>
              <a:gd name="connsiteY1579" fmla="*/ 5066609 h 5686560"/>
              <a:gd name="connsiteX1580" fmla="*/ 2117607 w 6306528"/>
              <a:gd name="connsiteY1580" fmla="*/ 5075788 h 5686560"/>
              <a:gd name="connsiteX1581" fmla="*/ 2129368 w 6306528"/>
              <a:gd name="connsiteY1581" fmla="*/ 5122350 h 5686560"/>
              <a:gd name="connsiteX1582" fmla="*/ 2116134 w 6306528"/>
              <a:gd name="connsiteY1582" fmla="*/ 5153537 h 5686560"/>
              <a:gd name="connsiteX1583" fmla="*/ 2122637 w 6306528"/>
              <a:gd name="connsiteY1583" fmla="*/ 5183826 h 5686560"/>
              <a:gd name="connsiteX1584" fmla="*/ 2110633 w 6306528"/>
              <a:gd name="connsiteY1584" fmla="*/ 5211710 h 5686560"/>
              <a:gd name="connsiteX1585" fmla="*/ 2125463 w 6306528"/>
              <a:gd name="connsiteY1585" fmla="*/ 5241349 h 5686560"/>
              <a:gd name="connsiteX1586" fmla="*/ 2124886 w 6306528"/>
              <a:gd name="connsiteY1586" fmla="*/ 5286307 h 5686560"/>
              <a:gd name="connsiteX1587" fmla="*/ 2101800 w 6306528"/>
              <a:gd name="connsiteY1587" fmla="*/ 5293482 h 5686560"/>
              <a:gd name="connsiteX1588" fmla="*/ 2097463 w 6306528"/>
              <a:gd name="connsiteY1588" fmla="*/ 5312187 h 5686560"/>
              <a:gd name="connsiteX1589" fmla="*/ 2082694 w 6306528"/>
              <a:gd name="connsiteY1589" fmla="*/ 5351835 h 5686560"/>
              <a:gd name="connsiteX1590" fmla="*/ 2035197 w 6306528"/>
              <a:gd name="connsiteY1590" fmla="*/ 5349127 h 5686560"/>
              <a:gd name="connsiteX1591" fmla="*/ 2028102 w 6306528"/>
              <a:gd name="connsiteY1591" fmla="*/ 5304688 h 5686560"/>
              <a:gd name="connsiteX1592" fmla="*/ 2027721 w 6306528"/>
              <a:gd name="connsiteY1592" fmla="*/ 5265018 h 5686560"/>
              <a:gd name="connsiteX1593" fmla="*/ 2039419 w 6306528"/>
              <a:gd name="connsiteY1593" fmla="*/ 5242292 h 5686560"/>
              <a:gd name="connsiteX1594" fmla="*/ 2081124 w 6306528"/>
              <a:gd name="connsiteY1594" fmla="*/ 5233423 h 5686560"/>
              <a:gd name="connsiteX1595" fmla="*/ 2068699 w 6306528"/>
              <a:gd name="connsiteY1595" fmla="*/ 5220116 h 5686560"/>
              <a:gd name="connsiteX1596" fmla="*/ 2071129 w 6306528"/>
              <a:gd name="connsiteY1596" fmla="*/ 5178864 h 5686560"/>
              <a:gd name="connsiteX1597" fmla="*/ 2050162 w 6306528"/>
              <a:gd name="connsiteY1597" fmla="*/ 5183067 h 5686560"/>
              <a:gd name="connsiteX1598" fmla="*/ 2061862 w 6306528"/>
              <a:gd name="connsiteY1598" fmla="*/ 5160340 h 5686560"/>
              <a:gd name="connsiteX1599" fmla="*/ 2043324 w 6306528"/>
              <a:gd name="connsiteY1599" fmla="*/ 5123291 h 5686560"/>
              <a:gd name="connsiteX1600" fmla="*/ 2070748 w 6306528"/>
              <a:gd name="connsiteY1600" fmla="*/ 5097412 h 5686560"/>
              <a:gd name="connsiteX1601" fmla="*/ 2054064 w 6306528"/>
              <a:gd name="connsiteY1601" fmla="*/ 5064067 h 5686560"/>
              <a:gd name="connsiteX1602" fmla="*/ 2075929 w 6306528"/>
              <a:gd name="connsiteY1602" fmla="*/ 5027072 h 5686560"/>
              <a:gd name="connsiteX1603" fmla="*/ 2076825 w 6306528"/>
              <a:gd name="connsiteY1603" fmla="*/ 4994280 h 5686560"/>
              <a:gd name="connsiteX1604" fmla="*/ 2042098 w 6306528"/>
              <a:gd name="connsiteY1604" fmla="*/ 4959458 h 5686560"/>
              <a:gd name="connsiteX1605" fmla="*/ 2036043 w 6306528"/>
              <a:gd name="connsiteY1605" fmla="*/ 4912773 h 5686560"/>
              <a:gd name="connsiteX1606" fmla="*/ 2040184 w 6306528"/>
              <a:gd name="connsiteY1606" fmla="*/ 4886465 h 5686560"/>
              <a:gd name="connsiteX1607" fmla="*/ 2025816 w 6306528"/>
              <a:gd name="connsiteY1607" fmla="*/ 4857752 h 5686560"/>
              <a:gd name="connsiteX1608" fmla="*/ 2036174 w 6306528"/>
              <a:gd name="connsiteY1608" fmla="*/ 4842428 h 5686560"/>
              <a:gd name="connsiteX1609" fmla="*/ 2034582 w 6306528"/>
              <a:gd name="connsiteY1609" fmla="*/ 4835446 h 5686560"/>
              <a:gd name="connsiteX1610" fmla="*/ 2007605 w 6306528"/>
              <a:gd name="connsiteY1610" fmla="*/ 4862038 h 5686560"/>
              <a:gd name="connsiteX1611" fmla="*/ 2003834 w 6306528"/>
              <a:gd name="connsiteY1611" fmla="*/ 4872513 h 5686560"/>
              <a:gd name="connsiteX1612" fmla="*/ 1991509 w 6306528"/>
              <a:gd name="connsiteY1612" fmla="*/ 4876998 h 5686560"/>
              <a:gd name="connsiteX1613" fmla="*/ 1975241 w 6306528"/>
              <a:gd name="connsiteY1613" fmla="*/ 4872857 h 5686560"/>
              <a:gd name="connsiteX1614" fmla="*/ 1974857 w 6306528"/>
              <a:gd name="connsiteY1614" fmla="*/ 4907203 h 5686560"/>
              <a:gd name="connsiteX1615" fmla="*/ 1950636 w 6306528"/>
              <a:gd name="connsiteY1615" fmla="*/ 4938046 h 5686560"/>
              <a:gd name="connsiteX1616" fmla="*/ 1974736 w 6306528"/>
              <a:gd name="connsiteY1616" fmla="*/ 4986209 h 5686560"/>
              <a:gd name="connsiteX1617" fmla="*/ 1919477 w 6306528"/>
              <a:gd name="connsiteY1617" fmla="*/ 5055885 h 5686560"/>
              <a:gd name="connsiteX1618" fmla="*/ 1922759 w 6306528"/>
              <a:gd name="connsiteY1618" fmla="*/ 5147459 h 5686560"/>
              <a:gd name="connsiteX1619" fmla="*/ 1882069 w 6306528"/>
              <a:gd name="connsiteY1619" fmla="*/ 5169882 h 5686560"/>
              <a:gd name="connsiteX1620" fmla="*/ 1841379 w 6306528"/>
              <a:gd name="connsiteY1620" fmla="*/ 5192306 h 5686560"/>
              <a:gd name="connsiteX1621" fmla="*/ 1861770 w 6306528"/>
              <a:gd name="connsiteY1621" fmla="*/ 5233060 h 5686560"/>
              <a:gd name="connsiteX1622" fmla="*/ 1846043 w 6306528"/>
              <a:gd name="connsiteY1622" fmla="*/ 5236212 h 5686560"/>
              <a:gd name="connsiteX1623" fmla="*/ 1824916 w 6306528"/>
              <a:gd name="connsiteY1623" fmla="*/ 5234333 h 5686560"/>
              <a:gd name="connsiteX1624" fmla="*/ 1813954 w 6306528"/>
              <a:gd name="connsiteY1624" fmla="*/ 5218186 h 5686560"/>
              <a:gd name="connsiteX1625" fmla="*/ 1814850 w 6306528"/>
              <a:gd name="connsiteY1625" fmla="*/ 5185394 h 5686560"/>
              <a:gd name="connsiteX1626" fmla="*/ 1801770 w 6306528"/>
              <a:gd name="connsiteY1626" fmla="*/ 5172220 h 5686560"/>
              <a:gd name="connsiteX1627" fmla="*/ 1786149 w 6306528"/>
              <a:gd name="connsiteY1627" fmla="*/ 5162612 h 5686560"/>
              <a:gd name="connsiteX1628" fmla="*/ 1791709 w 6306528"/>
              <a:gd name="connsiteY1628" fmla="*/ 5173727 h 5686560"/>
              <a:gd name="connsiteX1629" fmla="*/ 1762285 w 6306528"/>
              <a:gd name="connsiteY1629" fmla="*/ 5207141 h 5686560"/>
              <a:gd name="connsiteX1630" fmla="*/ 1751369 w 6306528"/>
              <a:gd name="connsiteY1630" fmla="*/ 5242961 h 5686560"/>
              <a:gd name="connsiteX1631" fmla="*/ 1743793 w 6306528"/>
              <a:gd name="connsiteY1631" fmla="*/ 5263842 h 5686560"/>
              <a:gd name="connsiteX1632" fmla="*/ 1750792 w 6306528"/>
              <a:gd name="connsiteY1632" fmla="*/ 5287917 h 5686560"/>
              <a:gd name="connsiteX1633" fmla="*/ 1721513 w 6306528"/>
              <a:gd name="connsiteY1633" fmla="*/ 5310092 h 5686560"/>
              <a:gd name="connsiteX1634" fmla="*/ 1726890 w 6306528"/>
              <a:gd name="connsiteY1634" fmla="*/ 5330925 h 5686560"/>
              <a:gd name="connsiteX1635" fmla="*/ 1719082 w 6306528"/>
              <a:gd name="connsiteY1635" fmla="*/ 5351346 h 5686560"/>
              <a:gd name="connsiteX1636" fmla="*/ 1733913 w 6306528"/>
              <a:gd name="connsiteY1636" fmla="*/ 5380985 h 5686560"/>
              <a:gd name="connsiteX1637" fmla="*/ 1718505 w 6306528"/>
              <a:gd name="connsiteY1637" fmla="*/ 5396302 h 5686560"/>
              <a:gd name="connsiteX1638" fmla="*/ 1718346 w 6306528"/>
              <a:gd name="connsiteY1638" fmla="*/ 5432003 h 5686560"/>
              <a:gd name="connsiteX1639" fmla="*/ 1695747 w 6306528"/>
              <a:gd name="connsiteY1639" fmla="*/ 5466087 h 5686560"/>
              <a:gd name="connsiteX1640" fmla="*/ 1677900 w 6306528"/>
              <a:gd name="connsiteY1640" fmla="*/ 5513996 h 5686560"/>
              <a:gd name="connsiteX1641" fmla="*/ 1650803 w 6306528"/>
              <a:gd name="connsiteY1641" fmla="*/ 5560702 h 5686560"/>
              <a:gd name="connsiteX1642" fmla="*/ 1657874 w 6306528"/>
              <a:gd name="connsiteY1642" fmla="*/ 5579158 h 5686560"/>
              <a:gd name="connsiteX1643" fmla="*/ 1651761 w 6306528"/>
              <a:gd name="connsiteY1643" fmla="*/ 5597198 h 5686560"/>
              <a:gd name="connsiteX1644" fmla="*/ 1655803 w 6306528"/>
              <a:gd name="connsiteY1644" fmla="*/ 5634095 h 5686560"/>
              <a:gd name="connsiteX1645" fmla="*/ 1641339 w 6306528"/>
              <a:gd name="connsiteY1645" fmla="*/ 5668587 h 5686560"/>
              <a:gd name="connsiteX1646" fmla="*/ 1642504 w 6306528"/>
              <a:gd name="connsiteY1646" fmla="*/ 5679565 h 5686560"/>
              <a:gd name="connsiteX1647" fmla="*/ 1633028 w 6306528"/>
              <a:gd name="connsiteY1647" fmla="*/ 5686560 h 5686560"/>
              <a:gd name="connsiteX1648" fmla="*/ 1615447 w 6306528"/>
              <a:gd name="connsiteY1648" fmla="*/ 5686007 h 5686560"/>
              <a:gd name="connsiteX1649" fmla="*/ 1612635 w 6306528"/>
              <a:gd name="connsiteY1649" fmla="*/ 5645806 h 5686560"/>
              <a:gd name="connsiteX1650" fmla="*/ 1616784 w 6306528"/>
              <a:gd name="connsiteY1650" fmla="*/ 5628159 h 5686560"/>
              <a:gd name="connsiteX1651" fmla="*/ 1611678 w 6306528"/>
              <a:gd name="connsiteY1651" fmla="*/ 5609310 h 5686560"/>
              <a:gd name="connsiteX1652" fmla="*/ 1615963 w 6306528"/>
              <a:gd name="connsiteY1652" fmla="*/ 5571763 h 5686560"/>
              <a:gd name="connsiteX1653" fmla="*/ 1600749 w 6306528"/>
              <a:gd name="connsiteY1653" fmla="*/ 5544238 h 5686560"/>
              <a:gd name="connsiteX1654" fmla="*/ 1614685 w 6306528"/>
              <a:gd name="connsiteY1654" fmla="*/ 5523100 h 5686560"/>
              <a:gd name="connsiteX1655" fmla="*/ 1595289 w 6306528"/>
              <a:gd name="connsiteY1655" fmla="*/ 5386351 h 5686560"/>
              <a:gd name="connsiteX1656" fmla="*/ 1628630 w 6306528"/>
              <a:gd name="connsiteY1656" fmla="*/ 5251258 h 5686560"/>
              <a:gd name="connsiteX1657" fmla="*/ 1618884 w 6306528"/>
              <a:gd name="connsiteY1657" fmla="*/ 5214485 h 5686560"/>
              <a:gd name="connsiteX1658" fmla="*/ 1609136 w 6306528"/>
              <a:gd name="connsiteY1658" fmla="*/ 5177713 h 5686560"/>
              <a:gd name="connsiteX1659" fmla="*/ 1622040 w 6306528"/>
              <a:gd name="connsiteY1659" fmla="*/ 5167482 h 5686560"/>
              <a:gd name="connsiteX1660" fmla="*/ 1618983 w 6306528"/>
              <a:gd name="connsiteY1660" fmla="*/ 5151280 h 5686560"/>
              <a:gd name="connsiteX1661" fmla="*/ 1616258 w 6306528"/>
              <a:gd name="connsiteY1661" fmla="*/ 5122782 h 5686560"/>
              <a:gd name="connsiteX1662" fmla="*/ 1617704 w 6306528"/>
              <a:gd name="connsiteY1662" fmla="*/ 5102619 h 5686560"/>
              <a:gd name="connsiteX1663" fmla="*/ 1625377 w 6306528"/>
              <a:gd name="connsiteY1663" fmla="*/ 5060315 h 5686560"/>
              <a:gd name="connsiteX1664" fmla="*/ 1636660 w 6306528"/>
              <a:gd name="connsiteY1664" fmla="*/ 5046843 h 5686560"/>
              <a:gd name="connsiteX1665" fmla="*/ 1633369 w 6306528"/>
              <a:gd name="connsiteY1665" fmla="*/ 5030177 h 5686560"/>
              <a:gd name="connsiteX1666" fmla="*/ 1618857 w 6306528"/>
              <a:gd name="connsiteY1666" fmla="*/ 5012705 h 5686560"/>
              <a:gd name="connsiteX1667" fmla="*/ 1608571 w 6306528"/>
              <a:gd name="connsiteY1667" fmla="*/ 4888396 h 5686560"/>
              <a:gd name="connsiteX1668" fmla="*/ 1623977 w 6306528"/>
              <a:gd name="connsiteY1668" fmla="*/ 4873078 h 5686560"/>
              <a:gd name="connsiteX1669" fmla="*/ 1630433 w 6306528"/>
              <a:gd name="connsiteY1669" fmla="*/ 4851401 h 5686560"/>
              <a:gd name="connsiteX1670" fmla="*/ 1624402 w 6306528"/>
              <a:gd name="connsiteY1670" fmla="*/ 4830699 h 5686560"/>
              <a:gd name="connsiteX1671" fmla="*/ 1627623 w 6306528"/>
              <a:gd name="connsiteY1671" fmla="*/ 4811200 h 5686560"/>
              <a:gd name="connsiteX1672" fmla="*/ 1613105 w 6306528"/>
              <a:gd name="connsiteY1672" fmla="*/ 4785065 h 5686560"/>
              <a:gd name="connsiteX1673" fmla="*/ 1626347 w 6306528"/>
              <a:gd name="connsiteY1673" fmla="*/ 4762538 h 5686560"/>
              <a:gd name="connsiteX1674" fmla="*/ 1629496 w 6306528"/>
              <a:gd name="connsiteY1674" fmla="*/ 4706874 h 5686560"/>
              <a:gd name="connsiteX1675" fmla="*/ 1650003 w 6306528"/>
              <a:gd name="connsiteY1675" fmla="*/ 4659960 h 5686560"/>
              <a:gd name="connsiteX1676" fmla="*/ 1652752 w 6306528"/>
              <a:gd name="connsiteY1676" fmla="*/ 4630873 h 5686560"/>
              <a:gd name="connsiteX1677" fmla="*/ 1640513 w 6306528"/>
              <a:gd name="connsiteY1677" fmla="*/ 4566066 h 5686560"/>
              <a:gd name="connsiteX1678" fmla="*/ 1628783 w 6306528"/>
              <a:gd name="connsiteY1678" fmla="*/ 4503957 h 5686560"/>
              <a:gd name="connsiteX1679" fmla="*/ 1613347 w 6306528"/>
              <a:gd name="connsiteY1679" fmla="*/ 4519734 h 5686560"/>
              <a:gd name="connsiteX1680" fmla="*/ 1582372 w 6306528"/>
              <a:gd name="connsiteY1680" fmla="*/ 4547449 h 5686560"/>
              <a:gd name="connsiteX1681" fmla="*/ 1547473 w 6306528"/>
              <a:gd name="connsiteY1681" fmla="*/ 4571948 h 5686560"/>
              <a:gd name="connsiteX1682" fmla="*/ 1538971 w 6306528"/>
              <a:gd name="connsiteY1682" fmla="*/ 4590001 h 5686560"/>
              <a:gd name="connsiteX1683" fmla="*/ 1522383 w 6306528"/>
              <a:gd name="connsiteY1683" fmla="*/ 4604489 h 5686560"/>
              <a:gd name="connsiteX1684" fmla="*/ 1497933 w 6306528"/>
              <a:gd name="connsiteY1684" fmla="*/ 4629384 h 5686560"/>
              <a:gd name="connsiteX1685" fmla="*/ 1475048 w 6306528"/>
              <a:gd name="connsiteY1685" fmla="*/ 4635643 h 5686560"/>
              <a:gd name="connsiteX1686" fmla="*/ 1452884 w 6306528"/>
              <a:gd name="connsiteY1686" fmla="*/ 4633302 h 5686560"/>
              <a:gd name="connsiteX1687" fmla="*/ 1487202 w 6306528"/>
              <a:gd name="connsiteY1687" fmla="*/ 4574106 h 5686560"/>
              <a:gd name="connsiteX1688" fmla="*/ 1546737 w 6306528"/>
              <a:gd name="connsiteY1688" fmla="*/ 4514142 h 5686560"/>
              <a:gd name="connsiteX1689" fmla="*/ 1541187 w 6306528"/>
              <a:gd name="connsiteY1689" fmla="*/ 4513676 h 5686560"/>
              <a:gd name="connsiteX1690" fmla="*/ 1529287 w 6306528"/>
              <a:gd name="connsiteY1690" fmla="*/ 4497278 h 5686560"/>
              <a:gd name="connsiteX1691" fmla="*/ 1538201 w 6306528"/>
              <a:gd name="connsiteY1691" fmla="*/ 4482628 h 5686560"/>
              <a:gd name="connsiteX1692" fmla="*/ 1583211 w 6306528"/>
              <a:gd name="connsiteY1692" fmla="*/ 4395939 h 5686560"/>
              <a:gd name="connsiteX1693" fmla="*/ 1636548 w 6306528"/>
              <a:gd name="connsiteY1693" fmla="*/ 4309950 h 5686560"/>
              <a:gd name="connsiteX1694" fmla="*/ 1635390 w 6306528"/>
              <a:gd name="connsiteY1694" fmla="*/ 4298785 h 5686560"/>
              <a:gd name="connsiteX1695" fmla="*/ 1653907 w 6306528"/>
              <a:gd name="connsiteY1695" fmla="*/ 4292537 h 5686560"/>
              <a:gd name="connsiteX1696" fmla="*/ 1652594 w 6306528"/>
              <a:gd name="connsiteY1696" fmla="*/ 4278163 h 5686560"/>
              <a:gd name="connsiteX1697" fmla="*/ 1650537 w 6306528"/>
              <a:gd name="connsiteY1697" fmla="*/ 4276477 h 5686560"/>
              <a:gd name="connsiteX1698" fmla="*/ 1652266 w 6306528"/>
              <a:gd name="connsiteY1698" fmla="*/ 4274589 h 5686560"/>
              <a:gd name="connsiteX1699" fmla="*/ 1651575 w 6306528"/>
              <a:gd name="connsiteY1699" fmla="*/ 4267028 h 5686560"/>
              <a:gd name="connsiteX1700" fmla="*/ 1651308 w 6306528"/>
              <a:gd name="connsiteY1700" fmla="*/ 4250562 h 5686560"/>
              <a:gd name="connsiteX1701" fmla="*/ 1641040 w 6306528"/>
              <a:gd name="connsiteY1701" fmla="*/ 4256431 h 5686560"/>
              <a:gd name="connsiteX1702" fmla="*/ 1628975 w 6306528"/>
              <a:gd name="connsiteY1702" fmla="*/ 4266968 h 5686560"/>
              <a:gd name="connsiteX1703" fmla="*/ 1633564 w 6306528"/>
              <a:gd name="connsiteY1703" fmla="*/ 4278902 h 5686560"/>
              <a:gd name="connsiteX1704" fmla="*/ 1613506 w 6306528"/>
              <a:gd name="connsiteY1704" fmla="*/ 4293098 h 5686560"/>
              <a:gd name="connsiteX1705" fmla="*/ 1597372 w 6306528"/>
              <a:gd name="connsiteY1705" fmla="*/ 4310510 h 5686560"/>
              <a:gd name="connsiteX1706" fmla="*/ 1547187 w 6306528"/>
              <a:gd name="connsiteY1706" fmla="*/ 4375591 h 5686560"/>
              <a:gd name="connsiteX1707" fmla="*/ 1512278 w 6306528"/>
              <a:gd name="connsiteY1707" fmla="*/ 4391909 h 5686560"/>
              <a:gd name="connsiteX1708" fmla="*/ 1497278 w 6306528"/>
              <a:gd name="connsiteY1708" fmla="*/ 4404123 h 5686560"/>
              <a:gd name="connsiteX1709" fmla="*/ 1498931 w 6306528"/>
              <a:gd name="connsiteY1709" fmla="*/ 4417736 h 5686560"/>
              <a:gd name="connsiteX1710" fmla="*/ 1474161 w 6306528"/>
              <a:gd name="connsiteY1710" fmla="*/ 4446454 h 5686560"/>
              <a:gd name="connsiteX1711" fmla="*/ 1454779 w 6306528"/>
              <a:gd name="connsiteY1711" fmla="*/ 4477550 h 5686560"/>
              <a:gd name="connsiteX1712" fmla="*/ 1435400 w 6306528"/>
              <a:gd name="connsiteY1712" fmla="*/ 4508645 h 5686560"/>
              <a:gd name="connsiteX1713" fmla="*/ 1359708 w 6306528"/>
              <a:gd name="connsiteY1713" fmla="*/ 4544636 h 5686560"/>
              <a:gd name="connsiteX1714" fmla="*/ 1340738 w 6306528"/>
              <a:gd name="connsiteY1714" fmla="*/ 4520908 h 5686560"/>
              <a:gd name="connsiteX1715" fmla="*/ 1362918 w 6306528"/>
              <a:gd name="connsiteY1715" fmla="*/ 4506409 h 5686560"/>
              <a:gd name="connsiteX1716" fmla="*/ 1365658 w 6306528"/>
              <a:gd name="connsiteY1716" fmla="*/ 4482098 h 5686560"/>
              <a:gd name="connsiteX1717" fmla="*/ 1372320 w 6306528"/>
              <a:gd name="connsiteY1717" fmla="*/ 4461003 h 5686560"/>
              <a:gd name="connsiteX1718" fmla="*/ 1409062 w 6306528"/>
              <a:gd name="connsiteY1718" fmla="*/ 4414523 h 5686560"/>
              <a:gd name="connsiteX1719" fmla="*/ 1424749 w 6306528"/>
              <a:gd name="connsiteY1719" fmla="*/ 4369163 h 5686560"/>
              <a:gd name="connsiteX1720" fmla="*/ 1475253 w 6306528"/>
              <a:gd name="connsiteY1720" fmla="*/ 4300259 h 5686560"/>
              <a:gd name="connsiteX1721" fmla="*/ 1459780 w 6306528"/>
              <a:gd name="connsiteY1721" fmla="*/ 4268162 h 5686560"/>
              <a:gd name="connsiteX1722" fmla="*/ 1485939 w 6306528"/>
              <a:gd name="connsiteY1722" fmla="*/ 4239561 h 5686560"/>
              <a:gd name="connsiteX1723" fmla="*/ 1515009 w 6306528"/>
              <a:gd name="connsiteY1723" fmla="*/ 4192919 h 5686560"/>
              <a:gd name="connsiteX1724" fmla="*/ 1560251 w 6306528"/>
              <a:gd name="connsiteY1724" fmla="*/ 4153407 h 5686560"/>
              <a:gd name="connsiteX1725" fmla="*/ 1546166 w 6306528"/>
              <a:gd name="connsiteY1725" fmla="*/ 4121428 h 5686560"/>
              <a:gd name="connsiteX1726" fmla="*/ 1586625 w 6306528"/>
              <a:gd name="connsiteY1726" fmla="*/ 4105576 h 5686560"/>
              <a:gd name="connsiteX1727" fmla="*/ 1590155 w 6306528"/>
              <a:gd name="connsiteY1727" fmla="*/ 4063526 h 5686560"/>
              <a:gd name="connsiteX1728" fmla="*/ 1606571 w 6306528"/>
              <a:gd name="connsiteY1728" fmla="*/ 4042769 h 5686560"/>
              <a:gd name="connsiteX1729" fmla="*/ 1626669 w 6306528"/>
              <a:gd name="connsiteY1729" fmla="*/ 4028095 h 5686560"/>
              <a:gd name="connsiteX1730" fmla="*/ 1629461 w 6306528"/>
              <a:gd name="connsiteY1730" fmla="*/ 4011487 h 5686560"/>
              <a:gd name="connsiteX1731" fmla="*/ 1623687 w 6306528"/>
              <a:gd name="connsiteY1731" fmla="*/ 3997047 h 5686560"/>
              <a:gd name="connsiteX1732" fmla="*/ 1613640 w 6306528"/>
              <a:gd name="connsiteY1732" fmla="*/ 3991872 h 5686560"/>
              <a:gd name="connsiteX1733" fmla="*/ 1607035 w 6306528"/>
              <a:gd name="connsiteY1733" fmla="*/ 3995649 h 5686560"/>
              <a:gd name="connsiteX1734" fmla="*/ 1599075 w 6306528"/>
              <a:gd name="connsiteY1734" fmla="*/ 4023853 h 5686560"/>
              <a:gd name="connsiteX1735" fmla="*/ 1558775 w 6306528"/>
              <a:gd name="connsiteY1735" fmla="*/ 4037794 h 5686560"/>
              <a:gd name="connsiteX1736" fmla="*/ 1553961 w 6306528"/>
              <a:gd name="connsiteY1736" fmla="*/ 4095135 h 5686560"/>
              <a:gd name="connsiteX1737" fmla="*/ 1548411 w 6306528"/>
              <a:gd name="connsiteY1737" fmla="*/ 4094668 h 5686560"/>
              <a:gd name="connsiteX1738" fmla="*/ 1541044 w 6306528"/>
              <a:gd name="connsiteY1738" fmla="*/ 4107524 h 5686560"/>
              <a:gd name="connsiteX1739" fmla="*/ 1546166 w 6306528"/>
              <a:gd name="connsiteY1739" fmla="*/ 4121428 h 5686560"/>
              <a:gd name="connsiteX1740" fmla="*/ 1507396 w 6306528"/>
              <a:gd name="connsiteY1740" fmla="*/ 4150414 h 5686560"/>
              <a:gd name="connsiteX1741" fmla="*/ 1468870 w 6306528"/>
              <a:gd name="connsiteY1741" fmla="*/ 4176534 h 5686560"/>
              <a:gd name="connsiteX1742" fmla="*/ 1481928 w 6306528"/>
              <a:gd name="connsiteY1742" fmla="*/ 4204096 h 5686560"/>
              <a:gd name="connsiteX1743" fmla="*/ 1436943 w 6306528"/>
              <a:gd name="connsiteY1743" fmla="*/ 4223899 h 5686560"/>
              <a:gd name="connsiteX1744" fmla="*/ 1403802 w 6306528"/>
              <a:gd name="connsiteY1744" fmla="*/ 4277418 h 5686560"/>
              <a:gd name="connsiteX1745" fmla="*/ 1366258 w 6306528"/>
              <a:gd name="connsiteY1745" fmla="*/ 4333455 h 5686560"/>
              <a:gd name="connsiteX1746" fmla="*/ 1350218 w 6306528"/>
              <a:gd name="connsiteY1746" fmla="*/ 4333071 h 5686560"/>
              <a:gd name="connsiteX1747" fmla="*/ 1338826 w 6306528"/>
              <a:gd name="connsiteY1747" fmla="*/ 4327303 h 5686560"/>
              <a:gd name="connsiteX1748" fmla="*/ 1334322 w 6306528"/>
              <a:gd name="connsiteY1748" fmla="*/ 4289390 h 5686560"/>
              <a:gd name="connsiteX1749" fmla="*/ 1366804 w 6306528"/>
              <a:gd name="connsiteY1749" fmla="*/ 4260357 h 5686560"/>
              <a:gd name="connsiteX1750" fmla="*/ 1406005 w 6306528"/>
              <a:gd name="connsiteY1750" fmla="*/ 4192910 h 5686560"/>
              <a:gd name="connsiteX1751" fmla="*/ 1444966 w 6306528"/>
              <a:gd name="connsiteY1751" fmla="*/ 4128331 h 5686560"/>
              <a:gd name="connsiteX1752" fmla="*/ 1442995 w 6306528"/>
              <a:gd name="connsiteY1752" fmla="*/ 4118541 h 5686560"/>
              <a:gd name="connsiteX1753" fmla="*/ 1457673 w 6306528"/>
              <a:gd name="connsiteY1753" fmla="*/ 4110149 h 5686560"/>
              <a:gd name="connsiteX1754" fmla="*/ 1464146 w 6306528"/>
              <a:gd name="connsiteY1754" fmla="*/ 4099625 h 5686560"/>
              <a:gd name="connsiteX1755" fmla="*/ 1453728 w 6306528"/>
              <a:gd name="connsiteY1755" fmla="*/ 4090570 h 5686560"/>
              <a:gd name="connsiteX1756" fmla="*/ 1478228 w 6306528"/>
              <a:gd name="connsiteY1756" fmla="*/ 4073378 h 5686560"/>
              <a:gd name="connsiteX1757" fmla="*/ 1490241 w 6306528"/>
              <a:gd name="connsiteY1757" fmla="*/ 4055139 h 5686560"/>
              <a:gd name="connsiteX1758" fmla="*/ 1514691 w 6306528"/>
              <a:gd name="connsiteY1758" fmla="*/ 4030244 h 5686560"/>
              <a:gd name="connsiteX1759" fmla="*/ 1506822 w 6306528"/>
              <a:gd name="connsiteY1759" fmla="*/ 4007447 h 5686560"/>
              <a:gd name="connsiteX1760" fmla="*/ 1523451 w 6306528"/>
              <a:gd name="connsiteY1760" fmla="*/ 3992483 h 5686560"/>
              <a:gd name="connsiteX1761" fmla="*/ 1448967 w 6306528"/>
              <a:gd name="connsiteY1761" fmla="*/ 3989116 h 5686560"/>
              <a:gd name="connsiteX1762" fmla="*/ 1380092 w 6306528"/>
              <a:gd name="connsiteY1762" fmla="*/ 3968898 h 5686560"/>
              <a:gd name="connsiteX1763" fmla="*/ 1369569 w 6306528"/>
              <a:gd name="connsiteY1763" fmla="*/ 3944435 h 5686560"/>
              <a:gd name="connsiteX1764" fmla="*/ 1383301 w 6306528"/>
              <a:gd name="connsiteY1764" fmla="*/ 3930670 h 5686560"/>
              <a:gd name="connsiteX1765" fmla="*/ 1388960 w 6306528"/>
              <a:gd name="connsiteY1765" fmla="*/ 3921522 h 5686560"/>
              <a:gd name="connsiteX1766" fmla="*/ 1390456 w 6306528"/>
              <a:gd name="connsiteY1766" fmla="*/ 3912023 h 5686560"/>
              <a:gd name="connsiteX1767" fmla="*/ 1373162 w 6306528"/>
              <a:gd name="connsiteY1767" fmla="*/ 3918270 h 5686560"/>
              <a:gd name="connsiteX1768" fmla="*/ 1297792 w 6306528"/>
              <a:gd name="connsiteY1768" fmla="*/ 3950440 h 5686560"/>
              <a:gd name="connsiteX1769" fmla="*/ 1284445 w 6306528"/>
              <a:gd name="connsiteY1769" fmla="*/ 3976267 h 5686560"/>
              <a:gd name="connsiteX1770" fmla="*/ 1286297 w 6306528"/>
              <a:gd name="connsiteY1770" fmla="*/ 3987490 h 5686560"/>
              <a:gd name="connsiteX1771" fmla="*/ 1271738 w 6306528"/>
              <a:gd name="connsiteY1771" fmla="*/ 3994448 h 5686560"/>
              <a:gd name="connsiteX1772" fmla="*/ 1269589 w 6306528"/>
              <a:gd name="connsiteY1772" fmla="*/ 4003411 h 5686560"/>
              <a:gd name="connsiteX1773" fmla="*/ 1276005 w 6306528"/>
              <a:gd name="connsiteY1773" fmla="*/ 4010206 h 5686560"/>
              <a:gd name="connsiteX1774" fmla="*/ 1228390 w 6306528"/>
              <a:gd name="connsiteY1774" fmla="*/ 4044705 h 5686560"/>
              <a:gd name="connsiteX1775" fmla="*/ 1180774 w 6306528"/>
              <a:gd name="connsiteY1775" fmla="*/ 4079205 h 5686560"/>
              <a:gd name="connsiteX1776" fmla="*/ 1144724 w 6306528"/>
              <a:gd name="connsiteY1776" fmla="*/ 4125743 h 5686560"/>
              <a:gd name="connsiteX1777" fmla="*/ 1084902 w 6306528"/>
              <a:gd name="connsiteY1777" fmla="*/ 4155849 h 5686560"/>
              <a:gd name="connsiteX1778" fmla="*/ 1088848 w 6306528"/>
              <a:gd name="connsiteY1778" fmla="*/ 4175428 h 5686560"/>
              <a:gd name="connsiteX1779" fmla="*/ 1084668 w 6306528"/>
              <a:gd name="connsiteY1779" fmla="*/ 4191919 h 5686560"/>
              <a:gd name="connsiteX1780" fmla="*/ 1064077 w 6306528"/>
              <a:gd name="connsiteY1780" fmla="*/ 4204145 h 5686560"/>
              <a:gd name="connsiteX1781" fmla="*/ 1030129 w 6306528"/>
              <a:gd name="connsiteY1781" fmla="*/ 4208995 h 5686560"/>
              <a:gd name="connsiteX1782" fmla="*/ 1028338 w 6306528"/>
              <a:gd name="connsiteY1782" fmla="*/ 4206875 h 5686560"/>
              <a:gd name="connsiteX1783" fmla="*/ 1019368 w 6306528"/>
              <a:gd name="connsiteY1783" fmla="*/ 4236207 h 5686560"/>
              <a:gd name="connsiteX1784" fmla="*/ 982854 w 6306528"/>
              <a:gd name="connsiteY1784" fmla="*/ 4280430 h 5686560"/>
              <a:gd name="connsiteX1785" fmla="*/ 992131 w 6306528"/>
              <a:gd name="connsiteY1785" fmla="*/ 4305661 h 5686560"/>
              <a:gd name="connsiteX1786" fmla="*/ 1001408 w 6306528"/>
              <a:gd name="connsiteY1786" fmla="*/ 4330891 h 5686560"/>
              <a:gd name="connsiteX1787" fmla="*/ 962212 w 6306528"/>
              <a:gd name="connsiteY1787" fmla="*/ 4322183 h 5686560"/>
              <a:gd name="connsiteX1788" fmla="*/ 958098 w 6306528"/>
              <a:gd name="connsiteY1788" fmla="*/ 4360521 h 5686560"/>
              <a:gd name="connsiteX1789" fmla="*/ 937312 w 6306528"/>
              <a:gd name="connsiteY1789" fmla="*/ 4398427 h 5686560"/>
              <a:gd name="connsiteX1790" fmla="*/ 908509 w 6306528"/>
              <a:gd name="connsiteY1790" fmla="*/ 4370766 h 5686560"/>
              <a:gd name="connsiteX1791" fmla="*/ 923882 w 6306528"/>
              <a:gd name="connsiteY1791" fmla="*/ 4336565 h 5686560"/>
              <a:gd name="connsiteX1792" fmla="*/ 913243 w 6306528"/>
              <a:gd name="connsiteY1792" fmla="*/ 4330521 h 5686560"/>
              <a:gd name="connsiteX1793" fmla="*/ 906774 w 6306528"/>
              <a:gd name="connsiteY1793" fmla="*/ 4324586 h 5686560"/>
              <a:gd name="connsiteX1794" fmla="*/ 921111 w 6306528"/>
              <a:gd name="connsiteY1794" fmla="*/ 4318231 h 5686560"/>
              <a:gd name="connsiteX1795" fmla="*/ 939834 w 6306528"/>
              <a:gd name="connsiteY1795" fmla="*/ 4317757 h 5686560"/>
              <a:gd name="connsiteX1796" fmla="*/ 970725 w 6306528"/>
              <a:gd name="connsiteY1796" fmla="*/ 4253203 h 5686560"/>
              <a:gd name="connsiteX1797" fmla="*/ 964589 w 6306528"/>
              <a:gd name="connsiteY1797" fmla="*/ 4237665 h 5686560"/>
              <a:gd name="connsiteX1798" fmla="*/ 941634 w 6306528"/>
              <a:gd name="connsiteY1798" fmla="*/ 4217845 h 5686560"/>
              <a:gd name="connsiteX1799" fmla="*/ 914565 w 6306528"/>
              <a:gd name="connsiteY1799" fmla="*/ 4236364 h 5686560"/>
              <a:gd name="connsiteX1800" fmla="*/ 900927 w 6306528"/>
              <a:gd name="connsiteY1800" fmla="*/ 4316745 h 5686560"/>
              <a:gd name="connsiteX1801" fmla="*/ 855381 w 6306528"/>
              <a:gd name="connsiteY1801" fmla="*/ 4360734 h 5686560"/>
              <a:gd name="connsiteX1802" fmla="*/ 826726 w 6306528"/>
              <a:gd name="connsiteY1802" fmla="*/ 4410928 h 5686560"/>
              <a:gd name="connsiteX1803" fmla="*/ 815665 w 6306528"/>
              <a:gd name="connsiteY1803" fmla="*/ 4449086 h 5686560"/>
              <a:gd name="connsiteX1804" fmla="*/ 796267 w 6306528"/>
              <a:gd name="connsiteY1804" fmla="*/ 4487027 h 5686560"/>
              <a:gd name="connsiteX1805" fmla="*/ 726035 w 6306528"/>
              <a:gd name="connsiteY1805" fmla="*/ 4539025 h 5686560"/>
              <a:gd name="connsiteX1806" fmla="*/ 690019 w 6306528"/>
              <a:gd name="connsiteY1806" fmla="*/ 4614978 h 5686560"/>
              <a:gd name="connsiteX1807" fmla="*/ 676855 w 6306528"/>
              <a:gd name="connsiteY1807" fmla="*/ 4615598 h 5686560"/>
              <a:gd name="connsiteX1808" fmla="*/ 668074 w 6306528"/>
              <a:gd name="connsiteY1808" fmla="*/ 4622098 h 5686560"/>
              <a:gd name="connsiteX1809" fmla="*/ 677397 w 6306528"/>
              <a:gd name="connsiteY1809" fmla="*/ 4630028 h 5686560"/>
              <a:gd name="connsiteX1810" fmla="*/ 690888 w 6306528"/>
              <a:gd name="connsiteY1810" fmla="*/ 4638068 h 5686560"/>
              <a:gd name="connsiteX1811" fmla="*/ 630614 w 6306528"/>
              <a:gd name="connsiteY1811" fmla="*/ 4659568 h 5686560"/>
              <a:gd name="connsiteX1812" fmla="*/ 591706 w 6306528"/>
              <a:gd name="connsiteY1812" fmla="*/ 4658556 h 5686560"/>
              <a:gd name="connsiteX1813" fmla="*/ 599879 w 6306528"/>
              <a:gd name="connsiteY1813" fmla="*/ 4617440 h 5686560"/>
              <a:gd name="connsiteX1814" fmla="*/ 599063 w 6306528"/>
              <a:gd name="connsiteY1814" fmla="*/ 4558789 h 5686560"/>
              <a:gd name="connsiteX1815" fmla="*/ 566980 w 6306528"/>
              <a:gd name="connsiteY1815" fmla="*/ 4591595 h 5686560"/>
              <a:gd name="connsiteX1816" fmla="*/ 551786 w 6306528"/>
              <a:gd name="connsiteY1816" fmla="*/ 4630607 h 5686560"/>
              <a:gd name="connsiteX1817" fmla="*/ 481410 w 6306528"/>
              <a:gd name="connsiteY1817" fmla="*/ 4678755 h 5686560"/>
              <a:gd name="connsiteX1818" fmla="*/ 446844 w 6306528"/>
              <a:gd name="connsiteY1818" fmla="*/ 4700923 h 5686560"/>
              <a:gd name="connsiteX1819" fmla="*/ 433120 w 6306528"/>
              <a:gd name="connsiteY1819" fmla="*/ 4723633 h 5686560"/>
              <a:gd name="connsiteX1820" fmla="*/ 410887 w 6306528"/>
              <a:gd name="connsiteY1820" fmla="*/ 4723055 h 5686560"/>
              <a:gd name="connsiteX1821" fmla="*/ 400693 w 6306528"/>
              <a:gd name="connsiteY1821" fmla="*/ 4747299 h 5686560"/>
              <a:gd name="connsiteX1822" fmla="*/ 390389 w 6306528"/>
              <a:gd name="connsiteY1822" fmla="*/ 4768657 h 5686560"/>
              <a:gd name="connsiteX1823" fmla="*/ 352350 w 6306528"/>
              <a:gd name="connsiteY1823" fmla="*/ 4790734 h 5686560"/>
              <a:gd name="connsiteX1824" fmla="*/ 328960 w 6306528"/>
              <a:gd name="connsiteY1824" fmla="*/ 4759370 h 5686560"/>
              <a:gd name="connsiteX1825" fmla="*/ 311852 w 6306528"/>
              <a:gd name="connsiteY1825" fmla="*/ 4747391 h 5686560"/>
              <a:gd name="connsiteX1826" fmla="*/ 329624 w 6306528"/>
              <a:gd name="connsiteY1826" fmla="*/ 4703160 h 5686560"/>
              <a:gd name="connsiteX1827" fmla="*/ 347290 w 6306528"/>
              <a:gd name="connsiteY1827" fmla="*/ 4656043 h 5686560"/>
              <a:gd name="connsiteX1828" fmla="*/ 346450 w 6306528"/>
              <a:gd name="connsiteY1828" fmla="*/ 4652177 h 5686560"/>
              <a:gd name="connsiteX1829" fmla="*/ 341443 w 6306528"/>
              <a:gd name="connsiteY1829" fmla="*/ 4648202 h 5686560"/>
              <a:gd name="connsiteX1830" fmla="*/ 330778 w 6306528"/>
              <a:gd name="connsiteY1830" fmla="*/ 4659939 h 5686560"/>
              <a:gd name="connsiteX1831" fmla="*/ 320222 w 6306528"/>
              <a:gd name="connsiteY1831" fmla="*/ 4674562 h 5686560"/>
              <a:gd name="connsiteX1832" fmla="*/ 309539 w 6306528"/>
              <a:gd name="connsiteY1832" fmla="*/ 4685818 h 5686560"/>
              <a:gd name="connsiteX1833" fmla="*/ 310135 w 6306528"/>
              <a:gd name="connsiteY1833" fmla="*/ 4701693 h 5686560"/>
              <a:gd name="connsiteX1834" fmla="*/ 293732 w 6306528"/>
              <a:gd name="connsiteY1834" fmla="*/ 4708474 h 5686560"/>
              <a:gd name="connsiteX1835" fmla="*/ 271789 w 6306528"/>
              <a:gd name="connsiteY1835" fmla="*/ 4715592 h 5686560"/>
              <a:gd name="connsiteX1836" fmla="*/ 216350 w 6306528"/>
              <a:gd name="connsiteY1836" fmla="*/ 4717996 h 5686560"/>
              <a:gd name="connsiteX1837" fmla="*/ 200833 w 6306528"/>
              <a:gd name="connsiteY1837" fmla="*/ 4748348 h 5686560"/>
              <a:gd name="connsiteX1838" fmla="*/ 176895 w 6306528"/>
              <a:gd name="connsiteY1838" fmla="*/ 4757818 h 5686560"/>
              <a:gd name="connsiteX1839" fmla="*/ 157235 w 6306528"/>
              <a:gd name="connsiteY1839" fmla="*/ 4770282 h 5686560"/>
              <a:gd name="connsiteX1840" fmla="*/ 139296 w 6306528"/>
              <a:gd name="connsiteY1840" fmla="*/ 4773179 h 5686560"/>
              <a:gd name="connsiteX1841" fmla="*/ 130021 w 6306528"/>
              <a:gd name="connsiteY1841" fmla="*/ 4784952 h 5686560"/>
              <a:gd name="connsiteX1842" fmla="*/ 136158 w 6306528"/>
              <a:gd name="connsiteY1842" fmla="*/ 4800489 h 5686560"/>
              <a:gd name="connsiteX1843" fmla="*/ 86134 w 6306528"/>
              <a:gd name="connsiteY1843" fmla="*/ 4799188 h 5686560"/>
              <a:gd name="connsiteX1844" fmla="*/ 100867 w 6306528"/>
              <a:gd name="connsiteY1844" fmla="*/ 4766413 h 5686560"/>
              <a:gd name="connsiteX1845" fmla="*/ 95083 w 6306528"/>
              <a:gd name="connsiteY1845" fmla="*/ 4741752 h 5686560"/>
              <a:gd name="connsiteX1846" fmla="*/ 79266 w 6306528"/>
              <a:gd name="connsiteY1846" fmla="*/ 4745667 h 5686560"/>
              <a:gd name="connsiteX1847" fmla="*/ 67725 w 6306528"/>
              <a:gd name="connsiteY1847" fmla="*/ 4752576 h 5686560"/>
              <a:gd name="connsiteX1848" fmla="*/ 58342 w 6306528"/>
              <a:gd name="connsiteY1848" fmla="*/ 4798465 h 5686560"/>
              <a:gd name="connsiteX1849" fmla="*/ 31563 w 6306528"/>
              <a:gd name="connsiteY1849" fmla="*/ 4824681 h 5686560"/>
              <a:gd name="connsiteX1850" fmla="*/ 24346 w 6306528"/>
              <a:gd name="connsiteY1850" fmla="*/ 4854289 h 5686560"/>
              <a:gd name="connsiteX1851" fmla="*/ 238 w 6306528"/>
              <a:gd name="connsiteY1851" fmla="*/ 4877690 h 5686560"/>
              <a:gd name="connsiteX1852" fmla="*/ 1395 w 6306528"/>
              <a:gd name="connsiteY1852" fmla="*/ 4908477 h 5686560"/>
              <a:gd name="connsiteX1853" fmla="*/ 1 w 6306528"/>
              <a:gd name="connsiteY1853" fmla="*/ 4910092 h 5686560"/>
              <a:gd name="connsiteX1854" fmla="*/ 1 w 6306528"/>
              <a:gd name="connsiteY1854" fmla="*/ 4768678 h 5686560"/>
              <a:gd name="connsiteX1855" fmla="*/ 12576 w 6306528"/>
              <a:gd name="connsiteY1855" fmla="*/ 4762675 h 5686560"/>
              <a:gd name="connsiteX1856" fmla="*/ 11275 w 6306528"/>
              <a:gd name="connsiteY1856" fmla="*/ 4728040 h 5686560"/>
              <a:gd name="connsiteX1857" fmla="*/ 49027 w 6306528"/>
              <a:gd name="connsiteY1857" fmla="*/ 4698265 h 5686560"/>
              <a:gd name="connsiteX1858" fmla="*/ 64544 w 6306528"/>
              <a:gd name="connsiteY1858" fmla="*/ 4667912 h 5686560"/>
              <a:gd name="connsiteX1859" fmla="*/ 46387 w 6306528"/>
              <a:gd name="connsiteY1859" fmla="*/ 4628034 h 5686560"/>
              <a:gd name="connsiteX1860" fmla="*/ 61364 w 6306528"/>
              <a:gd name="connsiteY1860" fmla="*/ 4583249 h 5686560"/>
              <a:gd name="connsiteX1861" fmla="*/ 77134 w 6306528"/>
              <a:gd name="connsiteY1861" fmla="*/ 4559631 h 5686560"/>
              <a:gd name="connsiteX1862" fmla="*/ 76014 w 6306528"/>
              <a:gd name="connsiteY1862" fmla="*/ 4529807 h 5686560"/>
              <a:gd name="connsiteX1863" fmla="*/ 92914 w 6306528"/>
              <a:gd name="connsiteY1863" fmla="*/ 4517752 h 5686560"/>
              <a:gd name="connsiteX1864" fmla="*/ 97090 w 6306528"/>
              <a:gd name="connsiteY1864" fmla="*/ 4499599 h 5686560"/>
              <a:gd name="connsiteX1865" fmla="*/ 85324 w 6306528"/>
              <a:gd name="connsiteY1865" fmla="*/ 4481992 h 5686560"/>
              <a:gd name="connsiteX1866" fmla="*/ 73557 w 6306528"/>
              <a:gd name="connsiteY1866" fmla="*/ 4464386 h 5686560"/>
              <a:gd name="connsiteX1867" fmla="*/ 44983 w 6306528"/>
              <a:gd name="connsiteY1867" fmla="*/ 4498243 h 5686560"/>
              <a:gd name="connsiteX1868" fmla="*/ 20578 w 6306528"/>
              <a:gd name="connsiteY1868" fmla="*/ 4532210 h 5686560"/>
              <a:gd name="connsiteX1869" fmla="*/ 4455 w 6306528"/>
              <a:gd name="connsiteY1869" fmla="*/ 4564950 h 5686560"/>
              <a:gd name="connsiteX1870" fmla="*/ 0 w 6306528"/>
              <a:gd name="connsiteY1870" fmla="*/ 4567761 h 5686560"/>
              <a:gd name="connsiteX1871" fmla="*/ 1 w 6306528"/>
              <a:gd name="connsiteY1871" fmla="*/ 3848572 h 5686560"/>
              <a:gd name="connsiteX1872" fmla="*/ 3625 w 6306528"/>
              <a:gd name="connsiteY1872" fmla="*/ 3840712 h 5686560"/>
              <a:gd name="connsiteX1873" fmla="*/ 46957 w 6306528"/>
              <a:gd name="connsiteY1873" fmla="*/ 3756298 h 5686560"/>
              <a:gd name="connsiteX1874" fmla="*/ 44755 w 6306528"/>
              <a:gd name="connsiteY1874" fmla="*/ 3734614 h 5686560"/>
              <a:gd name="connsiteX1875" fmla="*/ 67889 w 6306528"/>
              <a:gd name="connsiteY1875" fmla="*/ 3722241 h 5686560"/>
              <a:gd name="connsiteX1876" fmla="*/ 127987 w 6306528"/>
              <a:gd name="connsiteY1876" fmla="*/ 3640665 h 5686560"/>
              <a:gd name="connsiteX1877" fmla="*/ 167134 w 6306528"/>
              <a:gd name="connsiteY1877" fmla="*/ 3555662 h 5686560"/>
              <a:gd name="connsiteX1878" fmla="*/ 180100 w 6306528"/>
              <a:gd name="connsiteY1878" fmla="*/ 3549752 h 5686560"/>
              <a:gd name="connsiteX1879" fmla="*/ 188788 w 6306528"/>
              <a:gd name="connsiteY1879" fmla="*/ 3540847 h 5686560"/>
              <a:gd name="connsiteX1880" fmla="*/ 180325 w 6306528"/>
              <a:gd name="connsiteY1880" fmla="*/ 3537263 h 5686560"/>
              <a:gd name="connsiteX1881" fmla="*/ 171970 w 6306528"/>
              <a:gd name="connsiteY1881" fmla="*/ 3536564 h 5686560"/>
              <a:gd name="connsiteX1882" fmla="*/ 187344 w 6306528"/>
              <a:gd name="connsiteY1882" fmla="*/ 3502364 h 5686560"/>
              <a:gd name="connsiteX1883" fmla="*/ 209287 w 6306528"/>
              <a:gd name="connsiteY1883" fmla="*/ 3495245 h 5686560"/>
              <a:gd name="connsiteX1884" fmla="*/ 236860 w 6306528"/>
              <a:gd name="connsiteY1884" fmla="*/ 3453192 h 5686560"/>
              <a:gd name="connsiteX1885" fmla="*/ 255986 w 6306528"/>
              <a:gd name="connsiteY1885" fmla="*/ 3408035 h 5686560"/>
              <a:gd name="connsiteX1886" fmla="*/ 256580 w 6306528"/>
              <a:gd name="connsiteY1886" fmla="*/ 3386905 h 5686560"/>
              <a:gd name="connsiteX1887" fmla="*/ 282620 w 6306528"/>
              <a:gd name="connsiteY1887" fmla="*/ 3377971 h 5686560"/>
              <a:gd name="connsiteX1888" fmla="*/ 298283 w 6306528"/>
              <a:gd name="connsiteY1888" fmla="*/ 3351467 h 5686560"/>
              <a:gd name="connsiteX1889" fmla="*/ 320297 w 6306528"/>
              <a:gd name="connsiteY1889" fmla="*/ 3309268 h 5686560"/>
              <a:gd name="connsiteX1890" fmla="*/ 333864 w 6306528"/>
              <a:gd name="connsiteY1890" fmla="*/ 3263968 h 5686560"/>
              <a:gd name="connsiteX1891" fmla="*/ 352307 w 6306528"/>
              <a:gd name="connsiteY1891" fmla="*/ 3237535 h 5686560"/>
              <a:gd name="connsiteX1892" fmla="*/ 370748 w 6306528"/>
              <a:gd name="connsiteY1892" fmla="*/ 3211103 h 5686560"/>
              <a:gd name="connsiteX1893" fmla="*/ 413191 w 6306528"/>
              <a:gd name="connsiteY1893" fmla="*/ 3158383 h 5686560"/>
              <a:gd name="connsiteX1894" fmla="*/ 441628 w 6306528"/>
              <a:gd name="connsiteY1894" fmla="*/ 3102416 h 5686560"/>
              <a:gd name="connsiteX1895" fmla="*/ 470282 w 6306528"/>
              <a:gd name="connsiteY1895" fmla="*/ 3052221 h 5686560"/>
              <a:gd name="connsiteX1896" fmla="*/ 467955 w 6306528"/>
              <a:gd name="connsiteY1896" fmla="*/ 3027171 h 5686560"/>
              <a:gd name="connsiteX1897" fmla="*/ 491070 w 6306528"/>
              <a:gd name="connsiteY1897" fmla="*/ 3014317 h 5686560"/>
              <a:gd name="connsiteX1898" fmla="*/ 556492 w 6306528"/>
              <a:gd name="connsiteY1898" fmla="*/ 2926632 h 5686560"/>
              <a:gd name="connsiteX1899" fmla="*/ 600853 w 6306528"/>
              <a:gd name="connsiteY1899" fmla="*/ 2832633 h 5686560"/>
              <a:gd name="connsiteX1900" fmla="*/ 613765 w 6306528"/>
              <a:gd name="connsiteY1900" fmla="*/ 2825280 h 5686560"/>
              <a:gd name="connsiteX1901" fmla="*/ 622508 w 6306528"/>
              <a:gd name="connsiteY1901" fmla="*/ 2817818 h 5686560"/>
              <a:gd name="connsiteX1902" fmla="*/ 616002 w 6306528"/>
              <a:gd name="connsiteY1902" fmla="*/ 2810922 h 5686560"/>
              <a:gd name="connsiteX1903" fmla="*/ 605544 w 6306528"/>
              <a:gd name="connsiteY1903" fmla="*/ 2809688 h 5686560"/>
              <a:gd name="connsiteX1904" fmla="*/ 620917 w 6306528"/>
              <a:gd name="connsiteY1904" fmla="*/ 2775487 h 5686560"/>
              <a:gd name="connsiteX1905" fmla="*/ 664226 w 6306528"/>
              <a:gd name="connsiteY1905" fmla="*/ 2745858 h 5686560"/>
              <a:gd name="connsiteX1906" fmla="*/ 694685 w 6306528"/>
              <a:gd name="connsiteY1906" fmla="*/ 2669758 h 5686560"/>
              <a:gd name="connsiteX1907" fmla="*/ 698058 w 6306528"/>
              <a:gd name="connsiteY1907" fmla="*/ 2648700 h 5686560"/>
              <a:gd name="connsiteX1908" fmla="*/ 726878 w 6306528"/>
              <a:gd name="connsiteY1908" fmla="*/ 2639839 h 5686560"/>
              <a:gd name="connsiteX1909" fmla="*/ 734635 w 6306528"/>
              <a:gd name="connsiteY1909" fmla="*/ 2624663 h 5686560"/>
              <a:gd name="connsiteX1910" fmla="*/ 742395 w 6306528"/>
              <a:gd name="connsiteY1910" fmla="*/ 2609486 h 5686560"/>
              <a:gd name="connsiteX1911" fmla="*/ 764960 w 6306528"/>
              <a:gd name="connsiteY1911" fmla="*/ 2563459 h 5686560"/>
              <a:gd name="connsiteX1912" fmla="*/ 783247 w 6306528"/>
              <a:gd name="connsiteY1912" fmla="*/ 2514436 h 5686560"/>
              <a:gd name="connsiteX1913" fmla="*/ 801616 w 6306528"/>
              <a:gd name="connsiteY1913" fmla="*/ 2486079 h 5686560"/>
              <a:gd name="connsiteX1914" fmla="*/ 819986 w 6306528"/>
              <a:gd name="connsiteY1914" fmla="*/ 2457723 h 5686560"/>
              <a:gd name="connsiteX1915" fmla="*/ 841063 w 6306528"/>
              <a:gd name="connsiteY1915" fmla="*/ 2427515 h 5686560"/>
              <a:gd name="connsiteX1916" fmla="*/ 856941 w 6306528"/>
              <a:gd name="connsiteY1916" fmla="*/ 2406782 h 5686560"/>
              <a:gd name="connsiteX1917" fmla="*/ 872820 w 6306528"/>
              <a:gd name="connsiteY1917" fmla="*/ 2386050 h 5686560"/>
              <a:gd name="connsiteX1918" fmla="*/ 905448 w 6306528"/>
              <a:gd name="connsiteY1918" fmla="*/ 2367676 h 5686560"/>
              <a:gd name="connsiteX1919" fmla="*/ 904608 w 6306528"/>
              <a:gd name="connsiteY1919" fmla="*/ 2363810 h 5686560"/>
              <a:gd name="connsiteX1920" fmla="*/ 899601 w 6306528"/>
              <a:gd name="connsiteY1920" fmla="*/ 2359835 h 5686560"/>
              <a:gd name="connsiteX1921" fmla="*/ 910282 w 6306528"/>
              <a:gd name="connsiteY1921" fmla="*/ 2348579 h 5686560"/>
              <a:gd name="connsiteX1922" fmla="*/ 914784 w 6306528"/>
              <a:gd name="connsiteY1922" fmla="*/ 2339085 h 5686560"/>
              <a:gd name="connsiteX1923" fmla="*/ 915118 w 6306528"/>
              <a:gd name="connsiteY1923" fmla="*/ 2329483 h 5686560"/>
              <a:gd name="connsiteX1924" fmla="*/ 971392 w 6306528"/>
              <a:gd name="connsiteY1924" fmla="*/ 2256938 h 5686560"/>
              <a:gd name="connsiteX1925" fmla="*/ 1014941 w 6306528"/>
              <a:gd name="connsiteY1925" fmla="*/ 2178296 h 5686560"/>
              <a:gd name="connsiteX1926" fmla="*/ 1033680 w 6306528"/>
              <a:gd name="connsiteY1926" fmla="*/ 2141299 h 5686560"/>
              <a:gd name="connsiteX1927" fmla="*/ 1056805 w 6306528"/>
              <a:gd name="connsiteY1927" fmla="*/ 2110184 h 5686560"/>
              <a:gd name="connsiteX1928" fmla="*/ 1068651 w 6306528"/>
              <a:gd name="connsiteY1928" fmla="*/ 2074449 h 5686560"/>
              <a:gd name="connsiteX1929" fmla="*/ 1093110 w 6306528"/>
              <a:gd name="connsiteY1929" fmla="*/ 2041926 h 5686560"/>
              <a:gd name="connsiteX1930" fmla="*/ 1114910 w 6306528"/>
              <a:gd name="connsiteY1930" fmla="*/ 2030959 h 5686560"/>
              <a:gd name="connsiteX1931" fmla="*/ 1117472 w 6306528"/>
              <a:gd name="connsiteY1931" fmla="*/ 2025259 h 5686560"/>
              <a:gd name="connsiteX1932" fmla="*/ 1120034 w 6306528"/>
              <a:gd name="connsiteY1932" fmla="*/ 2019559 h 5686560"/>
              <a:gd name="connsiteX1933" fmla="*/ 1124319 w 6306528"/>
              <a:gd name="connsiteY1933" fmla="*/ 2004292 h 5686560"/>
              <a:gd name="connsiteX1934" fmla="*/ 1124434 w 6306528"/>
              <a:gd name="connsiteY1934" fmla="*/ 1988916 h 5686560"/>
              <a:gd name="connsiteX1935" fmla="*/ 1135264 w 6306528"/>
              <a:gd name="connsiteY1935" fmla="*/ 1981510 h 5686560"/>
              <a:gd name="connsiteX1936" fmla="*/ 1137754 w 6306528"/>
              <a:gd name="connsiteY1936" fmla="*/ 1973885 h 5686560"/>
              <a:gd name="connsiteX1937" fmla="*/ 1140242 w 6306528"/>
              <a:gd name="connsiteY1937" fmla="*/ 1966261 h 5686560"/>
              <a:gd name="connsiteX1938" fmla="*/ 1145802 w 6306528"/>
              <a:gd name="connsiteY1938" fmla="*/ 1966405 h 5686560"/>
              <a:gd name="connsiteX1939" fmla="*/ 1156484 w 6306528"/>
              <a:gd name="connsiteY1939" fmla="*/ 1955150 h 5686560"/>
              <a:gd name="connsiteX1940" fmla="*/ 1171857 w 6306528"/>
              <a:gd name="connsiteY1940" fmla="*/ 1920948 h 5686560"/>
              <a:gd name="connsiteX1941" fmla="*/ 1175817 w 6306528"/>
              <a:gd name="connsiteY1941" fmla="*/ 1897023 h 5686560"/>
              <a:gd name="connsiteX1942" fmla="*/ 1175825 w 6306528"/>
              <a:gd name="connsiteY1942" fmla="*/ 1878762 h 5686560"/>
              <a:gd name="connsiteX1943" fmla="*/ 1193835 w 6306528"/>
              <a:gd name="connsiteY1943" fmla="*/ 1877788 h 5686560"/>
              <a:gd name="connsiteX1944" fmla="*/ 1203183 w 6306528"/>
              <a:gd name="connsiteY1944" fmla="*/ 1867940 h 5686560"/>
              <a:gd name="connsiteX1945" fmla="*/ 1205510 w 6306528"/>
              <a:gd name="connsiteY1945" fmla="*/ 1855986 h 5686560"/>
              <a:gd name="connsiteX1946" fmla="*/ 1224838 w 6306528"/>
              <a:gd name="connsiteY1946" fmla="*/ 1853124 h 5686560"/>
              <a:gd name="connsiteX1947" fmla="*/ 1245913 w 6306528"/>
              <a:gd name="connsiteY1947" fmla="*/ 1822916 h 5686560"/>
              <a:gd name="connsiteX1948" fmla="*/ 1267712 w 6306528"/>
              <a:gd name="connsiteY1948" fmla="*/ 1811949 h 5686560"/>
              <a:gd name="connsiteX1949" fmla="*/ 1304741 w 6306528"/>
              <a:gd name="connsiteY1949" fmla="*/ 1762933 h 5686560"/>
              <a:gd name="connsiteX1950" fmla="*/ 1315134 w 6306528"/>
              <a:gd name="connsiteY1950" fmla="*/ 1743981 h 5686560"/>
              <a:gd name="connsiteX1951" fmla="*/ 1325527 w 6306528"/>
              <a:gd name="connsiteY1951" fmla="*/ 1725029 h 5686560"/>
              <a:gd name="connsiteX1952" fmla="*/ 1352163 w 6306528"/>
              <a:gd name="connsiteY1952" fmla="*/ 1694965 h 5686560"/>
              <a:gd name="connsiteX1953" fmla="*/ 1367970 w 6306528"/>
              <a:gd name="connsiteY1953" fmla="*/ 1672309 h 5686560"/>
              <a:gd name="connsiteX1954" fmla="*/ 1379688 w 6306528"/>
              <a:gd name="connsiteY1954" fmla="*/ 1633207 h 5686560"/>
              <a:gd name="connsiteX1955" fmla="*/ 1404129 w 6306528"/>
              <a:gd name="connsiteY1955" fmla="*/ 1600202 h 5686560"/>
              <a:gd name="connsiteX1956" fmla="*/ 1434768 w 6306528"/>
              <a:gd name="connsiteY1956" fmla="*/ 1528914 h 5686560"/>
              <a:gd name="connsiteX1957" fmla="*/ 1449383 w 6306528"/>
              <a:gd name="connsiteY1957" fmla="*/ 1474509 h 5686560"/>
              <a:gd name="connsiteX1958" fmla="*/ 1466203 w 6306528"/>
              <a:gd name="connsiteY1958" fmla="*/ 1478792 h 5686560"/>
              <a:gd name="connsiteX1959" fmla="*/ 1488002 w 6306528"/>
              <a:gd name="connsiteY1959" fmla="*/ 1467824 h 5686560"/>
              <a:gd name="connsiteX1960" fmla="*/ 1491186 w 6306528"/>
              <a:gd name="connsiteY1960" fmla="*/ 1460219 h 5686560"/>
              <a:gd name="connsiteX1961" fmla="*/ 1481865 w 6306528"/>
              <a:gd name="connsiteY1961" fmla="*/ 1452287 h 5686560"/>
              <a:gd name="connsiteX1962" fmla="*/ 1526500 w 6306528"/>
              <a:gd name="connsiteY1962" fmla="*/ 1402508 h 5686560"/>
              <a:gd name="connsiteX1963" fmla="*/ 1550074 w 6306528"/>
              <a:gd name="connsiteY1963" fmla="*/ 1346414 h 5686560"/>
              <a:gd name="connsiteX1964" fmla="*/ 1568309 w 6306528"/>
              <a:gd name="connsiteY1964" fmla="*/ 1332951 h 5686560"/>
              <a:gd name="connsiteX1965" fmla="*/ 1565592 w 6306528"/>
              <a:gd name="connsiteY1965" fmla="*/ 1316061 h 5686560"/>
              <a:gd name="connsiteX1966" fmla="*/ 1588112 w 6306528"/>
              <a:gd name="connsiteY1966" fmla="*/ 1287332 h 5686560"/>
              <a:gd name="connsiteX1967" fmla="*/ 1619296 w 6306528"/>
              <a:gd name="connsiteY1967" fmla="*/ 1267478 h 5686560"/>
              <a:gd name="connsiteX1968" fmla="*/ 1629978 w 6306528"/>
              <a:gd name="connsiteY1968" fmla="*/ 1256223 h 5686560"/>
              <a:gd name="connsiteX1969" fmla="*/ 1623986 w 6306528"/>
              <a:gd name="connsiteY1969" fmla="*/ 1244533 h 5686560"/>
              <a:gd name="connsiteX1970" fmla="*/ 1671696 w 6306528"/>
              <a:gd name="connsiteY1970" fmla="*/ 1184261 h 5686560"/>
              <a:gd name="connsiteX1971" fmla="*/ 1684356 w 6306528"/>
              <a:gd name="connsiteY1971" fmla="*/ 1170173 h 5686560"/>
              <a:gd name="connsiteX1972" fmla="*/ 1692628 w 6306528"/>
              <a:gd name="connsiteY1972" fmla="*/ 1150204 h 5686560"/>
              <a:gd name="connsiteX1973" fmla="*/ 1752284 w 6306528"/>
              <a:gd name="connsiteY1973" fmla="*/ 1075347 h 5686560"/>
              <a:gd name="connsiteX1974" fmla="*/ 1820388 w 6306528"/>
              <a:gd name="connsiteY1974" fmla="*/ 1003591 h 5686560"/>
              <a:gd name="connsiteX1975" fmla="*/ 1813817 w 6306528"/>
              <a:gd name="connsiteY1975" fmla="*/ 976508 h 5686560"/>
              <a:gd name="connsiteX1976" fmla="*/ 1872501 w 6306528"/>
              <a:gd name="connsiteY1976" fmla="*/ 912677 h 5686560"/>
              <a:gd name="connsiteX1977" fmla="*/ 1893458 w 6306528"/>
              <a:gd name="connsiteY1977" fmla="*/ 860841 h 5686560"/>
              <a:gd name="connsiteX1978" fmla="*/ 1935150 w 6306528"/>
              <a:gd name="connsiteY1978" fmla="*/ 806659 h 5686560"/>
              <a:gd name="connsiteX1979" fmla="*/ 1967053 w 6306528"/>
              <a:gd name="connsiteY1979" fmla="*/ 769043 h 5686560"/>
              <a:gd name="connsiteX1980" fmla="*/ 1964906 w 6306528"/>
              <a:gd name="connsiteY1980" fmla="*/ 748803 h 5686560"/>
              <a:gd name="connsiteX1981" fmla="*/ 1987986 w 6306528"/>
              <a:gd name="connsiteY1981" fmla="*/ 734987 h 5686560"/>
              <a:gd name="connsiteX1982" fmla="*/ 2183207 w 6306528"/>
              <a:gd name="connsiteY1982" fmla="*/ 491486 h 5686560"/>
              <a:gd name="connsiteX1983" fmla="*/ 2185075 w 6306528"/>
              <a:gd name="connsiteY1983" fmla="*/ 484375 h 5686560"/>
              <a:gd name="connsiteX1984" fmla="*/ 2197342 w 6306528"/>
              <a:gd name="connsiteY1984" fmla="*/ 449814 h 5686560"/>
              <a:gd name="connsiteX1985" fmla="*/ 2214931 w 6306528"/>
              <a:gd name="connsiteY1985" fmla="*/ 417243 h 5686560"/>
              <a:gd name="connsiteX1986" fmla="*/ 2212447 w 6306528"/>
              <a:gd name="connsiteY1986" fmla="*/ 397868 h 5686560"/>
              <a:gd name="connsiteX1987" fmla="*/ 2219216 w 6306528"/>
              <a:gd name="connsiteY1987" fmla="*/ 379696 h 5686560"/>
              <a:gd name="connsiteX1988" fmla="*/ 2227208 w 6306528"/>
              <a:gd name="connsiteY1988" fmla="*/ 349558 h 5686560"/>
              <a:gd name="connsiteX1989" fmla="*/ 2244236 w 6306528"/>
              <a:gd name="connsiteY1989" fmla="*/ 337483 h 5686560"/>
              <a:gd name="connsiteX1990" fmla="*/ 2265435 w 6306528"/>
              <a:gd name="connsiteY1990" fmla="*/ 333743 h 5686560"/>
              <a:gd name="connsiteX1991" fmla="*/ 2271382 w 6306528"/>
              <a:gd name="connsiteY1991" fmla="*/ 356437 h 5686560"/>
              <a:gd name="connsiteX1992" fmla="*/ 2268139 w 6306528"/>
              <a:gd name="connsiteY1992" fmla="*/ 395044 h 5686560"/>
              <a:gd name="connsiteX1993" fmla="*/ 2285367 w 6306528"/>
              <a:gd name="connsiteY1993" fmla="*/ 373645 h 5686560"/>
              <a:gd name="connsiteX1994" fmla="*/ 2307292 w 6306528"/>
              <a:gd name="connsiteY1994" fmla="*/ 366046 h 5686560"/>
              <a:gd name="connsiteX1995" fmla="*/ 2329544 w 6306528"/>
              <a:gd name="connsiteY1995" fmla="*/ 367104 h 5686560"/>
              <a:gd name="connsiteX1996" fmla="*/ 2302694 w 6306528"/>
              <a:gd name="connsiteY1996" fmla="*/ 428400 h 5686560"/>
              <a:gd name="connsiteX1997" fmla="*/ 2273983 w 6306528"/>
              <a:gd name="connsiteY1997" fmla="*/ 467841 h 5686560"/>
              <a:gd name="connsiteX1998" fmla="*/ 2264525 w 6306528"/>
              <a:gd name="connsiteY1998" fmla="*/ 477728 h 5686560"/>
              <a:gd name="connsiteX1999" fmla="*/ 2273086 w 6306528"/>
              <a:gd name="connsiteY1999" fmla="*/ 483040 h 5686560"/>
              <a:gd name="connsiteX2000" fmla="*/ 2273293 w 6306528"/>
              <a:gd name="connsiteY2000" fmla="*/ 499304 h 5686560"/>
              <a:gd name="connsiteX2001" fmla="*/ 2281472 w 6306528"/>
              <a:gd name="connsiteY2001" fmla="*/ 593462 h 5686560"/>
              <a:gd name="connsiteX2002" fmla="*/ 2281570 w 6306528"/>
              <a:gd name="connsiteY2002" fmla="*/ 622702 h 5686560"/>
              <a:gd name="connsiteX2003" fmla="*/ 2299888 w 6306528"/>
              <a:gd name="connsiteY2003" fmla="*/ 612384 h 5686560"/>
              <a:gd name="connsiteX2004" fmla="*/ 2313278 w 6306528"/>
              <a:gd name="connsiteY2004" fmla="*/ 599277 h 5686560"/>
              <a:gd name="connsiteX2005" fmla="*/ 2309993 w 6306528"/>
              <a:gd name="connsiteY2005" fmla="*/ 585736 h 5686560"/>
              <a:gd name="connsiteX2006" fmla="*/ 2331068 w 6306528"/>
              <a:gd name="connsiteY2006" fmla="*/ 555528 h 5686560"/>
              <a:gd name="connsiteX2007" fmla="*/ 2346514 w 6306528"/>
              <a:gd name="connsiteY2007" fmla="*/ 523251 h 5686560"/>
              <a:gd name="connsiteX2008" fmla="*/ 2350525 w 6306528"/>
              <a:gd name="connsiteY2008" fmla="*/ 519096 h 5686560"/>
              <a:gd name="connsiteX2009" fmla="*/ 2351027 w 6306528"/>
              <a:gd name="connsiteY2009" fmla="*/ 516334 h 5686560"/>
              <a:gd name="connsiteX2010" fmla="*/ 2350995 w 6306528"/>
              <a:gd name="connsiteY2010" fmla="*/ 481690 h 5686560"/>
              <a:gd name="connsiteX2011" fmla="*/ 2350964 w 6306528"/>
              <a:gd name="connsiteY2011" fmla="*/ 447047 h 5686560"/>
              <a:gd name="connsiteX2012" fmla="*/ 2398719 w 6306528"/>
              <a:gd name="connsiteY2012" fmla="*/ 392632 h 5686560"/>
              <a:gd name="connsiteX2013" fmla="*/ 2429036 w 6306528"/>
              <a:gd name="connsiteY2013" fmla="*/ 409995 h 5686560"/>
              <a:gd name="connsiteX2014" fmla="*/ 2417257 w 6306528"/>
              <a:gd name="connsiteY2014" fmla="*/ 429682 h 5686560"/>
              <a:gd name="connsiteX2015" fmla="*/ 2431411 w 6306528"/>
              <a:gd name="connsiteY2015" fmla="*/ 441940 h 5686560"/>
              <a:gd name="connsiteX2016" fmla="*/ 2428572 w 6306528"/>
              <a:gd name="connsiteY2016" fmla="*/ 452842 h 5686560"/>
              <a:gd name="connsiteX2017" fmla="*/ 2432628 w 6306528"/>
              <a:gd name="connsiteY2017" fmla="*/ 450521 h 5686560"/>
              <a:gd name="connsiteX2018" fmla="*/ 2454301 w 6306528"/>
              <a:gd name="connsiteY2018" fmla="*/ 473191 h 5686560"/>
              <a:gd name="connsiteX2019" fmla="*/ 2434072 w 6306528"/>
              <a:gd name="connsiteY2019" fmla="*/ 489004 h 5686560"/>
              <a:gd name="connsiteX2020" fmla="*/ 2434299 w 6306528"/>
              <a:gd name="connsiteY2020" fmla="*/ 513519 h 5686560"/>
              <a:gd name="connsiteX2021" fmla="*/ 2428576 w 6306528"/>
              <a:gd name="connsiteY2021" fmla="*/ 519373 h 5686560"/>
              <a:gd name="connsiteX2022" fmla="*/ 2427435 w 6306528"/>
              <a:gd name="connsiteY2022" fmla="*/ 528248 h 5686560"/>
              <a:gd name="connsiteX2023" fmla="*/ 2430248 w 6306528"/>
              <a:gd name="connsiteY2023" fmla="*/ 535039 h 5686560"/>
              <a:gd name="connsiteX2024" fmla="*/ 2428164 w 6306528"/>
              <a:gd name="connsiteY2024" fmla="*/ 538336 h 5686560"/>
              <a:gd name="connsiteX2025" fmla="*/ 2430040 w 6306528"/>
              <a:gd name="connsiteY2025" fmla="*/ 559159 h 5686560"/>
              <a:gd name="connsiteX2026" fmla="*/ 2438667 w 6306528"/>
              <a:gd name="connsiteY2026" fmla="*/ 576220 h 5686560"/>
              <a:gd name="connsiteX2027" fmla="*/ 2431952 w 6306528"/>
              <a:gd name="connsiteY2027" fmla="*/ 655019 h 5686560"/>
              <a:gd name="connsiteX2028" fmla="*/ 2447445 w 6306528"/>
              <a:gd name="connsiteY2028" fmla="*/ 667769 h 5686560"/>
              <a:gd name="connsiteX2029" fmla="*/ 2451694 w 6306528"/>
              <a:gd name="connsiteY2029" fmla="*/ 662468 h 5686560"/>
              <a:gd name="connsiteX2030" fmla="*/ 2467636 w 6306528"/>
              <a:gd name="connsiteY2030" fmla="*/ 661921 h 5686560"/>
              <a:gd name="connsiteX2031" fmla="*/ 2479629 w 6306528"/>
              <a:gd name="connsiteY2031" fmla="*/ 667038 h 5686560"/>
              <a:gd name="connsiteX2032" fmla="*/ 2488682 w 6306528"/>
              <a:gd name="connsiteY2032" fmla="*/ 704758 h 5686560"/>
              <a:gd name="connsiteX2033" fmla="*/ 2459999 w 6306528"/>
              <a:gd name="connsiteY2033" fmla="*/ 735730 h 5686560"/>
              <a:gd name="connsiteX2034" fmla="*/ 2456394 w 6306528"/>
              <a:gd name="connsiteY2034" fmla="*/ 743931 h 5686560"/>
              <a:gd name="connsiteX2035" fmla="*/ 2456415 w 6306528"/>
              <a:gd name="connsiteY2035" fmla="*/ 767314 h 5686560"/>
              <a:gd name="connsiteX2036" fmla="*/ 2437955 w 6306528"/>
              <a:gd name="connsiteY2036" fmla="*/ 816875 h 5686560"/>
              <a:gd name="connsiteX2037" fmla="*/ 2468511 w 6306528"/>
              <a:gd name="connsiteY2037" fmla="*/ 843361 h 5686560"/>
              <a:gd name="connsiteX2038" fmla="*/ 2441087 w 6306528"/>
              <a:gd name="connsiteY2038" fmla="*/ 869242 h 5686560"/>
              <a:gd name="connsiteX2039" fmla="*/ 2461478 w 6306528"/>
              <a:gd name="connsiteY2039" fmla="*/ 909995 h 5686560"/>
              <a:gd name="connsiteX2040" fmla="*/ 2458376 w 6306528"/>
              <a:gd name="connsiteY2040" fmla="*/ 934057 h 5686560"/>
              <a:gd name="connsiteX2041" fmla="*/ 2448563 w 6306528"/>
              <a:gd name="connsiteY2041" fmla="*/ 953349 h 5686560"/>
              <a:gd name="connsiteX2042" fmla="*/ 2455361 w 6306528"/>
              <a:gd name="connsiteY2042" fmla="*/ 969820 h 5686560"/>
              <a:gd name="connsiteX2043" fmla="*/ 2468635 w 6306528"/>
              <a:gd name="connsiteY2043" fmla="*/ 981937 h 5686560"/>
              <a:gd name="connsiteX2044" fmla="*/ 2480548 w 6306528"/>
              <a:gd name="connsiteY2044" fmla="*/ 984134 h 5686560"/>
              <a:gd name="connsiteX2045" fmla="*/ 2484360 w 6306528"/>
              <a:gd name="connsiteY2045" fmla="*/ 978785 h 5686560"/>
              <a:gd name="connsiteX2046" fmla="*/ 2475699 w 6306528"/>
              <a:gd name="connsiteY2046" fmla="*/ 949948 h 5686560"/>
              <a:gd name="connsiteX2047" fmla="*/ 2504051 w 6306528"/>
              <a:gd name="connsiteY2047" fmla="*/ 925921 h 5686560"/>
              <a:gd name="connsiteX2048" fmla="*/ 2476246 w 6306528"/>
              <a:gd name="connsiteY2048" fmla="*/ 870346 h 5686560"/>
              <a:gd name="connsiteX2049" fmla="*/ 2481488 w 6306528"/>
              <a:gd name="connsiteY2049" fmla="*/ 869296 h 5686560"/>
              <a:gd name="connsiteX2050" fmla="*/ 2480898 w 6306528"/>
              <a:gd name="connsiteY2050" fmla="*/ 855146 h 5686560"/>
              <a:gd name="connsiteX2051" fmla="*/ 2468511 w 6306528"/>
              <a:gd name="connsiteY2051" fmla="*/ 843361 h 5686560"/>
              <a:gd name="connsiteX2052" fmla="*/ 2487059 w 6306528"/>
              <a:gd name="connsiteY2052" fmla="*/ 805503 h 5686560"/>
              <a:gd name="connsiteX2053" fmla="*/ 2506997 w 6306528"/>
              <a:gd name="connsiteY2053" fmla="*/ 770423 h 5686560"/>
              <a:gd name="connsiteX2054" fmla="*/ 2479837 w 6306528"/>
              <a:gd name="connsiteY2054" fmla="*/ 747842 h 5686560"/>
              <a:gd name="connsiteX2055" fmla="*/ 2509108 w 6306528"/>
              <a:gd name="connsiteY2055" fmla="*/ 717006 h 5686560"/>
              <a:gd name="connsiteX2056" fmla="*/ 2508862 w 6306528"/>
              <a:gd name="connsiteY2056" fmla="*/ 657436 h 5686560"/>
              <a:gd name="connsiteX2057" fmla="*/ 2511159 w 6306528"/>
              <a:gd name="connsiteY2057" fmla="*/ 594300 h 5686560"/>
              <a:gd name="connsiteX2058" fmla="*/ 2525765 w 6306528"/>
              <a:gd name="connsiteY2058" fmla="*/ 590353 h 5686560"/>
              <a:gd name="connsiteX2059" fmla="*/ 2539222 w 6306528"/>
              <a:gd name="connsiteY2059" fmla="*/ 592752 h 5686560"/>
              <a:gd name="connsiteX2060" fmla="*/ 2564504 w 6306528"/>
              <a:gd name="connsiteY2060" fmla="*/ 627430 h 5686560"/>
              <a:gd name="connsiteX2061" fmla="*/ 2551621 w 6306528"/>
              <a:gd name="connsiteY2061" fmla="*/ 663643 h 5686560"/>
              <a:gd name="connsiteX2062" fmla="*/ 2554232 w 6306528"/>
              <a:gd name="connsiteY2062" fmla="*/ 738024 h 5686560"/>
              <a:gd name="connsiteX2063" fmla="*/ 2555451 w 6306528"/>
              <a:gd name="connsiteY2063" fmla="*/ 809628 h 5686560"/>
              <a:gd name="connsiteX2064" fmla="*/ 2562707 w 6306528"/>
              <a:gd name="connsiteY2064" fmla="*/ 818365 h 5686560"/>
              <a:gd name="connsiteX2065" fmla="*/ 2554237 w 6306528"/>
              <a:gd name="connsiteY2065" fmla="*/ 830255 h 5686560"/>
              <a:gd name="connsiteX2066" fmla="*/ 2554323 w 6306528"/>
              <a:gd name="connsiteY2066" fmla="*/ 841957 h 5686560"/>
              <a:gd name="connsiteX2067" fmla="*/ 2568747 w 6306528"/>
              <a:gd name="connsiteY2067" fmla="*/ 847728 h 5686560"/>
              <a:gd name="connsiteX2068" fmla="*/ 2556393 w 6306528"/>
              <a:gd name="connsiteY2068" fmla="*/ 870587 h 5686560"/>
              <a:gd name="connsiteX2069" fmla="*/ 2555832 w 6306528"/>
              <a:gd name="connsiteY2069" fmla="*/ 891082 h 5686560"/>
              <a:gd name="connsiteX2070" fmla="*/ 2547841 w 6306528"/>
              <a:gd name="connsiteY2070" fmla="*/ 921218 h 5686560"/>
              <a:gd name="connsiteX2071" fmla="*/ 2567672 w 6306528"/>
              <a:gd name="connsiteY2071" fmla="*/ 940683 h 5686560"/>
              <a:gd name="connsiteX2072" fmla="*/ 2561135 w 6306528"/>
              <a:gd name="connsiteY2072" fmla="*/ 959319 h 5686560"/>
              <a:gd name="connsiteX2073" fmla="*/ 2622719 w 6306528"/>
              <a:gd name="connsiteY2073" fmla="*/ 944235 h 5686560"/>
              <a:gd name="connsiteX2074" fmla="*/ 2623291 w 6306528"/>
              <a:gd name="connsiteY2074" fmla="*/ 943738 h 5686560"/>
              <a:gd name="connsiteX2075" fmla="*/ 2666309 w 6306528"/>
              <a:gd name="connsiteY2075" fmla="*/ 906411 h 5686560"/>
              <a:gd name="connsiteX2076" fmla="*/ 2696409 w 6306528"/>
              <a:gd name="connsiteY2076" fmla="*/ 857696 h 5686560"/>
              <a:gd name="connsiteX2077" fmla="*/ 2752062 w 6306528"/>
              <a:gd name="connsiteY2077" fmla="*/ 824062 h 5686560"/>
              <a:gd name="connsiteX2078" fmla="*/ 2745781 w 6306528"/>
              <a:gd name="connsiteY2078" fmla="*/ 804676 h 5686560"/>
              <a:gd name="connsiteX2079" fmla="*/ 2747926 w 6306528"/>
              <a:gd name="connsiteY2079" fmla="*/ 787911 h 5686560"/>
              <a:gd name="connsiteX2080" fmla="*/ 2766857 w 6306528"/>
              <a:gd name="connsiteY2080" fmla="*/ 774468 h 5686560"/>
              <a:gd name="connsiteX2081" fmla="*/ 2799917 w 6306528"/>
              <a:gd name="connsiteY2081" fmla="*/ 767638 h 5686560"/>
              <a:gd name="connsiteX2082" fmla="*/ 2819188 w 6306528"/>
              <a:gd name="connsiteY2082" fmla="*/ 786785 h 5686560"/>
              <a:gd name="connsiteX2083" fmla="*/ 2820043 w 6306528"/>
              <a:gd name="connsiteY2083" fmla="*/ 785126 h 5686560"/>
              <a:gd name="connsiteX2084" fmla="*/ 2826317 w 6306528"/>
              <a:gd name="connsiteY2084" fmla="*/ 731383 h 5686560"/>
              <a:gd name="connsiteX2085" fmla="*/ 2863131 w 6306528"/>
              <a:gd name="connsiteY2085" fmla="*/ 686806 h 5686560"/>
              <a:gd name="connsiteX2086" fmla="*/ 2848622 w 6306528"/>
              <a:gd name="connsiteY2086" fmla="*/ 669332 h 5686560"/>
              <a:gd name="connsiteX2087" fmla="*/ 2843132 w 6306528"/>
              <a:gd name="connsiteY2087" fmla="*/ 652598 h 5686560"/>
              <a:gd name="connsiteX2088" fmla="*/ 2854760 w 6306528"/>
              <a:gd name="connsiteY2088" fmla="*/ 635490 h 5686560"/>
              <a:gd name="connsiteX2089" fmla="*/ 2882503 w 6306528"/>
              <a:gd name="connsiteY2089" fmla="*/ 621776 h 5686560"/>
              <a:gd name="connsiteX2090" fmla="*/ 2913244 w 6306528"/>
              <a:gd name="connsiteY2090" fmla="*/ 638544 h 5686560"/>
              <a:gd name="connsiteX2091" fmla="*/ 2909991 w 6306528"/>
              <a:gd name="connsiteY2091" fmla="*/ 665184 h 5686560"/>
              <a:gd name="connsiteX2092" fmla="*/ 2890020 w 6306528"/>
              <a:gd name="connsiteY2092" fmla="*/ 707403 h 5686560"/>
              <a:gd name="connsiteX2093" fmla="*/ 2901741 w 6306528"/>
              <a:gd name="connsiteY2093" fmla="*/ 752444 h 5686560"/>
              <a:gd name="connsiteX2094" fmla="*/ 2906301 w 6306528"/>
              <a:gd name="connsiteY2094" fmla="*/ 809109 h 5686560"/>
              <a:gd name="connsiteX2095" fmla="*/ 2892596 w 6306528"/>
              <a:gd name="connsiteY2095" fmla="*/ 872495 h 5686560"/>
              <a:gd name="connsiteX2096" fmla="*/ 2906755 w 6306528"/>
              <a:gd name="connsiteY2096" fmla="*/ 884944 h 5686560"/>
              <a:gd name="connsiteX2097" fmla="*/ 2898476 w 6306528"/>
              <a:gd name="connsiteY2097" fmla="*/ 895776 h 5686560"/>
              <a:gd name="connsiteX2098" fmla="*/ 2916350 w 6306528"/>
              <a:gd name="connsiteY2098" fmla="*/ 924294 h 5686560"/>
              <a:gd name="connsiteX2099" fmla="*/ 2952492 w 6306528"/>
              <a:gd name="connsiteY2099" fmla="*/ 946095 h 5686560"/>
              <a:gd name="connsiteX2100" fmla="*/ 2934797 w 6306528"/>
              <a:gd name="connsiteY2100" fmla="*/ 1033209 h 5686560"/>
              <a:gd name="connsiteX2101" fmla="*/ 2944622 w 6306528"/>
              <a:gd name="connsiteY2101" fmla="*/ 1114807 h 5686560"/>
              <a:gd name="connsiteX2102" fmla="*/ 2915663 w 6306528"/>
              <a:gd name="connsiteY2102" fmla="*/ 1149148 h 5686560"/>
              <a:gd name="connsiteX2103" fmla="*/ 2908487 w 6306528"/>
              <a:gd name="connsiteY2103" fmla="*/ 1185237 h 5686560"/>
              <a:gd name="connsiteX2104" fmla="*/ 2905241 w 6306528"/>
              <a:gd name="connsiteY2104" fmla="*/ 1220537 h 5686560"/>
              <a:gd name="connsiteX2105" fmla="*/ 2916044 w 6306528"/>
              <a:gd name="connsiteY2105" fmla="*/ 1230601 h 5686560"/>
              <a:gd name="connsiteX2106" fmla="*/ 2937637 w 6306528"/>
              <a:gd name="connsiteY2106" fmla="*/ 1191623 h 5686560"/>
              <a:gd name="connsiteX2107" fmla="*/ 2963159 w 6306528"/>
              <a:gd name="connsiteY2107" fmla="*/ 1151856 h 5686560"/>
              <a:gd name="connsiteX2108" fmla="*/ 2996146 w 6306528"/>
              <a:gd name="connsiteY2108" fmla="*/ 1137091 h 5686560"/>
              <a:gd name="connsiteX2109" fmla="*/ 2953891 w 6306528"/>
              <a:gd name="connsiteY2109" fmla="*/ 1133332 h 5686560"/>
              <a:gd name="connsiteX2110" fmla="*/ 2965909 w 6306528"/>
              <a:gd name="connsiteY2110" fmla="*/ 1122769 h 5686560"/>
              <a:gd name="connsiteX2111" fmla="*/ 2985295 w 6306528"/>
              <a:gd name="connsiteY2111" fmla="*/ 1116846 h 5686560"/>
              <a:gd name="connsiteX2112" fmla="*/ 3006311 w 6306528"/>
              <a:gd name="connsiteY2112" fmla="*/ 1122824 h 5686560"/>
              <a:gd name="connsiteX2113" fmla="*/ 3013312 w 6306528"/>
              <a:gd name="connsiteY2113" fmla="*/ 1105116 h 5686560"/>
              <a:gd name="connsiteX2114" fmla="*/ 3012450 w 6306528"/>
              <a:gd name="connsiteY2114" fmla="*/ 1088982 h 5686560"/>
              <a:gd name="connsiteX2115" fmla="*/ 3013472 w 6306528"/>
              <a:gd name="connsiteY2115" fmla="*/ 1069414 h 5686560"/>
              <a:gd name="connsiteX2116" fmla="*/ 3007784 w 6306528"/>
              <a:gd name="connsiteY2116" fmla="*/ 1045076 h 5686560"/>
              <a:gd name="connsiteX2117" fmla="*/ 2956581 w 6306528"/>
              <a:gd name="connsiteY2117" fmla="*/ 1034957 h 5686560"/>
              <a:gd name="connsiteX2118" fmla="*/ 2966107 w 6306528"/>
              <a:gd name="connsiteY2118" fmla="*/ 996360 h 5686560"/>
              <a:gd name="connsiteX2119" fmla="*/ 3022234 w 6306528"/>
              <a:gd name="connsiteY2119" fmla="*/ 993262 h 5686560"/>
              <a:gd name="connsiteX2120" fmla="*/ 3015506 w 6306528"/>
              <a:gd name="connsiteY2120" fmla="*/ 1012956 h 5686560"/>
              <a:gd name="connsiteX2121" fmla="*/ 3012707 w 6306528"/>
              <a:gd name="connsiteY2121" fmla="*/ 1031860 h 5686560"/>
              <a:gd name="connsiteX2122" fmla="*/ 3039234 w 6306528"/>
              <a:gd name="connsiteY2122" fmla="*/ 1038771 h 5686560"/>
              <a:gd name="connsiteX2123" fmla="*/ 3060523 w 6306528"/>
              <a:gd name="connsiteY2123" fmla="*/ 1046734 h 5686560"/>
              <a:gd name="connsiteX2124" fmla="*/ 3062241 w 6306528"/>
              <a:gd name="connsiteY2124" fmla="*/ 1070340 h 5686560"/>
              <a:gd name="connsiteX2125" fmla="*/ 3054704 w 6306528"/>
              <a:gd name="connsiteY2125" fmla="*/ 1092742 h 5686560"/>
              <a:gd name="connsiteX2126" fmla="*/ 3063284 w 6306528"/>
              <a:gd name="connsiteY2126" fmla="*/ 1091682 h 5686560"/>
              <a:gd name="connsiteX2127" fmla="*/ 3058569 w 6306528"/>
              <a:gd name="connsiteY2127" fmla="*/ 1087818 h 5686560"/>
              <a:gd name="connsiteX2128" fmla="*/ 3081735 w 6306528"/>
              <a:gd name="connsiteY2128" fmla="*/ 1078214 h 5686560"/>
              <a:gd name="connsiteX2129" fmla="*/ 3094121 w 6306528"/>
              <a:gd name="connsiteY2129" fmla="*/ 1063855 h 5686560"/>
              <a:gd name="connsiteX2130" fmla="*/ 3079715 w 6306528"/>
              <a:gd name="connsiteY2130" fmla="*/ 1035697 h 5686560"/>
              <a:gd name="connsiteX2131" fmla="*/ 3087833 w 6306528"/>
              <a:gd name="connsiteY2131" fmla="*/ 1005582 h 5686560"/>
              <a:gd name="connsiteX2132" fmla="*/ 3111320 w 6306528"/>
              <a:gd name="connsiteY2132" fmla="*/ 992154 h 5686560"/>
              <a:gd name="connsiteX2133" fmla="*/ 3151460 w 6306528"/>
              <a:gd name="connsiteY2133" fmla="*/ 980125 h 5686560"/>
              <a:gd name="connsiteX2134" fmla="*/ 3149855 w 6306528"/>
              <a:gd name="connsiteY2134" fmla="*/ 999239 h 5686560"/>
              <a:gd name="connsiteX2135" fmla="*/ 3166828 w 6306528"/>
              <a:gd name="connsiteY2135" fmla="*/ 996814 h 5686560"/>
              <a:gd name="connsiteX2136" fmla="*/ 3185808 w 6306528"/>
              <a:gd name="connsiteY2136" fmla="*/ 970497 h 5686560"/>
              <a:gd name="connsiteX2137" fmla="*/ 3204305 w 6306528"/>
              <a:gd name="connsiteY2137" fmla="*/ 949915 h 5686560"/>
              <a:gd name="connsiteX2138" fmla="*/ 3208841 w 6306528"/>
              <a:gd name="connsiteY2138" fmla="*/ 954145 h 5686560"/>
              <a:gd name="connsiteX2139" fmla="*/ 3209214 w 6306528"/>
              <a:gd name="connsiteY2139" fmla="*/ 958026 h 5686560"/>
              <a:gd name="connsiteX2140" fmla="*/ 3224984 w 6306528"/>
              <a:gd name="connsiteY2140" fmla="*/ 969937 h 5686560"/>
              <a:gd name="connsiteX2141" fmla="*/ 3206968 w 6306528"/>
              <a:gd name="connsiteY2141" fmla="*/ 984785 h 5686560"/>
              <a:gd name="connsiteX2142" fmla="*/ 3226282 w 6306528"/>
              <a:gd name="connsiteY2142" fmla="*/ 1021054 h 5686560"/>
              <a:gd name="connsiteX2143" fmla="*/ 3201833 w 6306528"/>
              <a:gd name="connsiteY2143" fmla="*/ 1045949 h 5686560"/>
              <a:gd name="connsiteX2144" fmla="*/ 3239726 w 6306528"/>
              <a:gd name="connsiteY2144" fmla="*/ 1060679 h 5686560"/>
              <a:gd name="connsiteX2145" fmla="*/ 3262082 w 6306528"/>
              <a:gd name="connsiteY2145" fmla="*/ 1027428 h 5686560"/>
              <a:gd name="connsiteX2146" fmla="*/ 3284680 w 6306528"/>
              <a:gd name="connsiteY2146" fmla="*/ 991309 h 5686560"/>
              <a:gd name="connsiteX2147" fmla="*/ 3335178 w 6306528"/>
              <a:gd name="connsiteY2147" fmla="*/ 947428 h 5686560"/>
              <a:gd name="connsiteX2148" fmla="*/ 3381516 w 6306528"/>
              <a:gd name="connsiteY2148" fmla="*/ 903197 h 5686560"/>
              <a:gd name="connsiteX2149" fmla="*/ 3401217 w 6306528"/>
              <a:gd name="connsiteY2149" fmla="*/ 868279 h 5686560"/>
              <a:gd name="connsiteX2150" fmla="*/ 3436606 w 6306528"/>
              <a:gd name="connsiteY2150" fmla="*/ 846227 h 5686560"/>
              <a:gd name="connsiteX2151" fmla="*/ 3429685 w 6306528"/>
              <a:gd name="connsiteY2151" fmla="*/ 828804 h 5686560"/>
              <a:gd name="connsiteX2152" fmla="*/ 3422521 w 6306528"/>
              <a:gd name="connsiteY2152" fmla="*/ 814247 h 5686560"/>
              <a:gd name="connsiteX2153" fmla="*/ 3417183 w 6306528"/>
              <a:gd name="connsiteY2153" fmla="*/ 819574 h 5686560"/>
              <a:gd name="connsiteX2154" fmla="*/ 3416008 w 6306528"/>
              <a:gd name="connsiteY2154" fmla="*/ 825250 h 5686560"/>
              <a:gd name="connsiteX2155" fmla="*/ 3355005 w 6306528"/>
              <a:gd name="connsiteY2155" fmla="*/ 886054 h 5686560"/>
              <a:gd name="connsiteX2156" fmla="*/ 3310413 w 6306528"/>
              <a:gd name="connsiteY2156" fmla="*/ 951123 h 5686560"/>
              <a:gd name="connsiteX2157" fmla="*/ 3282658 w 6306528"/>
              <a:gd name="connsiteY2157" fmla="*/ 948793 h 5686560"/>
              <a:gd name="connsiteX2158" fmla="*/ 3238453 w 6306528"/>
              <a:gd name="connsiteY2158" fmla="*/ 942676 h 5686560"/>
              <a:gd name="connsiteX2159" fmla="*/ 3212102 w 6306528"/>
              <a:gd name="connsiteY2159" fmla="*/ 923622 h 5686560"/>
              <a:gd name="connsiteX2160" fmla="*/ 3233702 w 6306528"/>
              <a:gd name="connsiteY2160" fmla="*/ 874427 h 5686560"/>
              <a:gd name="connsiteX2161" fmla="*/ 3275633 w 6306528"/>
              <a:gd name="connsiteY2161" fmla="*/ 832713 h 5686560"/>
              <a:gd name="connsiteX2162" fmla="*/ 3269393 w 6306528"/>
              <a:gd name="connsiteY2162" fmla="*/ 807167 h 5686560"/>
              <a:gd name="connsiteX2163" fmla="*/ 3263153 w 6306528"/>
              <a:gd name="connsiteY2163" fmla="*/ 781620 h 5686560"/>
              <a:gd name="connsiteX2164" fmla="*/ 3301366 w 6306528"/>
              <a:gd name="connsiteY2164" fmla="*/ 792528 h 5686560"/>
              <a:gd name="connsiteX2165" fmla="*/ 3310127 w 6306528"/>
              <a:gd name="connsiteY2165" fmla="*/ 754766 h 5686560"/>
              <a:gd name="connsiteX2166" fmla="*/ 3335540 w 6306528"/>
              <a:gd name="connsiteY2166" fmla="*/ 718402 h 5686560"/>
              <a:gd name="connsiteX2167" fmla="*/ 3361048 w 6306528"/>
              <a:gd name="connsiteY2167" fmla="*/ 747492 h 5686560"/>
              <a:gd name="connsiteX2168" fmla="*/ 3341507 w 6306528"/>
              <a:gd name="connsiteY2168" fmla="*/ 780499 h 5686560"/>
              <a:gd name="connsiteX2169" fmla="*/ 3351433 w 6306528"/>
              <a:gd name="connsiteY2169" fmla="*/ 787106 h 5686560"/>
              <a:gd name="connsiteX2170" fmla="*/ 3357197 w 6306528"/>
              <a:gd name="connsiteY2170" fmla="*/ 793365 h 5686560"/>
              <a:gd name="connsiteX2171" fmla="*/ 3342063 w 6306528"/>
              <a:gd name="connsiteY2171" fmla="*/ 798831 h 5686560"/>
              <a:gd name="connsiteX2172" fmla="*/ 3323250 w 6306528"/>
              <a:gd name="connsiteY2172" fmla="*/ 798214 h 5686560"/>
              <a:gd name="connsiteX2173" fmla="*/ 3284489 w 6306528"/>
              <a:gd name="connsiteY2173" fmla="*/ 860405 h 5686560"/>
              <a:gd name="connsiteX2174" fmla="*/ 3288756 w 6306528"/>
              <a:gd name="connsiteY2174" fmla="*/ 876161 h 5686560"/>
              <a:gd name="connsiteX2175" fmla="*/ 3309354 w 6306528"/>
              <a:gd name="connsiteY2175" fmla="*/ 897140 h 5686560"/>
              <a:gd name="connsiteX2176" fmla="*/ 3338713 w 6306528"/>
              <a:gd name="connsiteY2176" fmla="*/ 880355 h 5686560"/>
              <a:gd name="connsiteX2177" fmla="*/ 3362105 w 6306528"/>
              <a:gd name="connsiteY2177" fmla="*/ 801476 h 5686560"/>
              <a:gd name="connsiteX2178" fmla="*/ 3413057 w 6306528"/>
              <a:gd name="connsiteY2178" fmla="*/ 760519 h 5686560"/>
              <a:gd name="connsiteX2179" fmla="*/ 3447838 w 6306528"/>
              <a:gd name="connsiteY2179" fmla="*/ 712431 h 5686560"/>
              <a:gd name="connsiteX2180" fmla="*/ 3463538 w 6306528"/>
              <a:gd name="connsiteY2180" fmla="*/ 675254 h 5686560"/>
              <a:gd name="connsiteX2181" fmla="*/ 3487562 w 6306528"/>
              <a:gd name="connsiteY2181" fmla="*/ 638773 h 5686560"/>
              <a:gd name="connsiteX2182" fmla="*/ 3564215 w 6306528"/>
              <a:gd name="connsiteY2182" fmla="*/ 591313 h 5686560"/>
              <a:gd name="connsiteX2183" fmla="*/ 3609489 w 6306528"/>
              <a:gd name="connsiteY2183" fmla="*/ 518119 h 5686560"/>
              <a:gd name="connsiteX2184" fmla="*/ 3622752 w 6306528"/>
              <a:gd name="connsiteY2184" fmla="*/ 518271 h 5686560"/>
              <a:gd name="connsiteX2185" fmla="*/ 3632334 w 6306528"/>
              <a:gd name="connsiteY2185" fmla="*/ 512339 h 5686560"/>
              <a:gd name="connsiteX2186" fmla="*/ 3623956 w 6306528"/>
              <a:gd name="connsiteY2186" fmla="*/ 503936 h 5686560"/>
              <a:gd name="connsiteX2187" fmla="*/ 3611415 w 6306528"/>
              <a:gd name="connsiteY2187" fmla="*/ 495184 h 5686560"/>
              <a:gd name="connsiteX2188" fmla="*/ 3674400 w 6306528"/>
              <a:gd name="connsiteY2188" fmla="*/ 477373 h 5686560"/>
              <a:gd name="connsiteX2189" fmla="*/ 3713256 w 6306528"/>
              <a:gd name="connsiteY2189" fmla="*/ 480634 h 5686560"/>
              <a:gd name="connsiteX2190" fmla="*/ 3700091 w 6306528"/>
              <a:gd name="connsiteY2190" fmla="*/ 520913 h 5686560"/>
              <a:gd name="connsiteX2191" fmla="*/ 3693809 w 6306528"/>
              <a:gd name="connsiteY2191" fmla="*/ 579094 h 5686560"/>
              <a:gd name="connsiteX2192" fmla="*/ 3729924 w 6306528"/>
              <a:gd name="connsiteY2192" fmla="*/ 548442 h 5686560"/>
              <a:gd name="connsiteX2193" fmla="*/ 3749864 w 6306528"/>
              <a:gd name="connsiteY2193" fmla="*/ 510656 h 5686560"/>
              <a:gd name="connsiteX2194" fmla="*/ 3826196 w 6306528"/>
              <a:gd name="connsiteY2194" fmla="*/ 467019 h 5686560"/>
              <a:gd name="connsiteX2195" fmla="*/ 3863509 w 6306528"/>
              <a:gd name="connsiteY2195" fmla="*/ 447053 h 5686560"/>
              <a:gd name="connsiteX2196" fmla="*/ 3880005 w 6306528"/>
              <a:gd name="connsiteY2196" fmla="*/ 425340 h 5686560"/>
              <a:gd name="connsiteX2197" fmla="*/ 3902208 w 6306528"/>
              <a:gd name="connsiteY2197" fmla="*/ 427204 h 5686560"/>
              <a:gd name="connsiteX2198" fmla="*/ 3915356 w 6306528"/>
              <a:gd name="connsiteY2198" fmla="*/ 403766 h 5686560"/>
              <a:gd name="connsiteX2199" fmla="*/ 3928262 w 6306528"/>
              <a:gd name="connsiteY2199" fmla="*/ 383194 h 5686560"/>
              <a:gd name="connsiteX2200" fmla="*/ 3969044 w 6306528"/>
              <a:gd name="connsiteY2200" fmla="*/ 363521 h 5686560"/>
              <a:gd name="connsiteX2201" fmla="*/ 3988680 w 6306528"/>
              <a:gd name="connsiteY2201" fmla="*/ 395966 h 5686560"/>
              <a:gd name="connsiteX2202" fmla="*/ 4004370 w 6306528"/>
              <a:gd name="connsiteY2202" fmla="*/ 408833 h 5686560"/>
              <a:gd name="connsiteX2203" fmla="*/ 3981212 w 6306528"/>
              <a:gd name="connsiteY2203" fmla="*/ 451640 h 5686560"/>
              <a:gd name="connsiteX2204" fmla="*/ 3957813 w 6306528"/>
              <a:gd name="connsiteY2204" fmla="*/ 497315 h 5686560"/>
              <a:gd name="connsiteX2205" fmla="*/ 3958185 w 6306528"/>
              <a:gd name="connsiteY2205" fmla="*/ 501196 h 5686560"/>
              <a:gd name="connsiteX2206" fmla="*/ 3962721 w 6306528"/>
              <a:gd name="connsiteY2206" fmla="*/ 505429 h 5686560"/>
              <a:gd name="connsiteX2207" fmla="*/ 3974826 w 6306528"/>
              <a:gd name="connsiteY2207" fmla="*/ 494414 h 5686560"/>
              <a:gd name="connsiteX2208" fmla="*/ 3987172 w 6306528"/>
              <a:gd name="connsiteY2208" fmla="*/ 480533 h 5686560"/>
              <a:gd name="connsiteX2209" fmla="*/ 3999235 w 6306528"/>
              <a:gd name="connsiteY2209" fmla="*/ 469996 h 5686560"/>
              <a:gd name="connsiteX2210" fmla="*/ 4000559 w 6306528"/>
              <a:gd name="connsiteY2210" fmla="*/ 454227 h 5686560"/>
              <a:gd name="connsiteX2211" fmla="*/ 4017814 w 6306528"/>
              <a:gd name="connsiteY2211" fmla="*/ 448458 h 5686560"/>
              <a:gd name="connsiteX2212" fmla="*/ 4040658 w 6306528"/>
              <a:gd name="connsiteY2212" fmla="*/ 442676 h 5686560"/>
              <a:gd name="connsiteX2213" fmla="*/ 4096486 w 6306528"/>
              <a:gd name="connsiteY2213" fmla="*/ 443513 h 5686560"/>
              <a:gd name="connsiteX2214" fmla="*/ 4115706 w 6306528"/>
              <a:gd name="connsiteY2214" fmla="*/ 414329 h 5686560"/>
              <a:gd name="connsiteX2215" fmla="*/ 4140834 w 6306528"/>
              <a:gd name="connsiteY2215" fmla="*/ 406334 h 5686560"/>
              <a:gd name="connsiteX2216" fmla="*/ 4162039 w 6306528"/>
              <a:gd name="connsiteY2216" fmla="*/ 395121 h 5686560"/>
              <a:gd name="connsiteX2217" fmla="*/ 4180360 w 6306528"/>
              <a:gd name="connsiteY2217" fmla="*/ 393291 h 5686560"/>
              <a:gd name="connsiteX2218" fmla="*/ 4191076 w 6306528"/>
              <a:gd name="connsiteY2218" fmla="*/ 382161 h 5686560"/>
              <a:gd name="connsiteX2219" fmla="*/ 4186809 w 6306528"/>
              <a:gd name="connsiteY2219" fmla="*/ 366403 h 5686560"/>
              <a:gd name="connsiteX2220" fmla="*/ 4236767 w 6306528"/>
              <a:gd name="connsiteY2220" fmla="*/ 370597 h 5686560"/>
              <a:gd name="connsiteX2221" fmla="*/ 4218040 w 6306528"/>
              <a:gd name="connsiteY2221" fmla="*/ 402229 h 5686560"/>
              <a:gd name="connsiteX2222" fmla="*/ 4220851 w 6306528"/>
              <a:gd name="connsiteY2222" fmla="*/ 427006 h 5686560"/>
              <a:gd name="connsiteX2223" fmla="*/ 4237171 w 6306528"/>
              <a:gd name="connsiteY2223" fmla="*/ 424045 h 5686560"/>
              <a:gd name="connsiteX2224" fmla="*/ 4249569 w 6306528"/>
              <a:gd name="connsiteY2224" fmla="*/ 417868 h 5686560"/>
              <a:gd name="connsiteX2225" fmla="*/ 4264521 w 6306528"/>
              <a:gd name="connsiteY2225" fmla="*/ 372927 h 5686560"/>
              <a:gd name="connsiteX2226" fmla="*/ 4294522 w 6306528"/>
              <a:gd name="connsiteY2226" fmla="*/ 348498 h 5686560"/>
              <a:gd name="connsiteX2227" fmla="*/ 4305335 w 6306528"/>
              <a:gd name="connsiteY2227" fmla="*/ 319570 h 5686560"/>
              <a:gd name="connsiteX2228" fmla="*/ 4332320 w 6306528"/>
              <a:gd name="connsiteY2228" fmla="*/ 297776 h 5686560"/>
              <a:gd name="connsiteX2229" fmla="*/ 4334887 w 6306528"/>
              <a:gd name="connsiteY2229" fmla="*/ 267194 h 5686560"/>
              <a:gd name="connsiteX2230" fmla="*/ 4360619 w 6306528"/>
              <a:gd name="connsiteY2230" fmla="*/ 227008 h 5686560"/>
              <a:gd name="connsiteX2231" fmla="*/ 4386493 w 6306528"/>
              <a:gd name="connsiteY2231" fmla="*/ 226774 h 5686560"/>
              <a:gd name="connsiteX2232" fmla="*/ 4401079 w 6306528"/>
              <a:gd name="connsiteY2232" fmla="*/ 211156 h 5686560"/>
              <a:gd name="connsiteX2233" fmla="*/ 4437273 w 6306528"/>
              <a:gd name="connsiteY2233" fmla="*/ 179548 h 5686560"/>
              <a:gd name="connsiteX2234" fmla="*/ 4480718 w 6306528"/>
              <a:gd name="connsiteY2234" fmla="*/ 194743 h 5686560"/>
              <a:gd name="connsiteX2235" fmla="*/ 4462536 w 6306528"/>
              <a:gd name="connsiteY2235" fmla="*/ 236527 h 5686560"/>
              <a:gd name="connsiteX2236" fmla="*/ 4440673 w 6306528"/>
              <a:gd name="connsiteY2236" fmla="*/ 272225 h 5686560"/>
              <a:gd name="connsiteX2237" fmla="*/ 4416864 w 6306528"/>
              <a:gd name="connsiteY2237" fmla="*/ 289475 h 5686560"/>
              <a:gd name="connsiteX2238" fmla="*/ 4372419 w 6306528"/>
              <a:gd name="connsiteY2238" fmla="*/ 286224 h 5686560"/>
              <a:gd name="connsiteX2239" fmla="*/ 4376725 w 6306528"/>
              <a:gd name="connsiteY2239" fmla="*/ 301504 h 5686560"/>
              <a:gd name="connsiteX2240" fmla="*/ 4351313 w 6306528"/>
              <a:gd name="connsiteY2240" fmla="*/ 337867 h 5686560"/>
              <a:gd name="connsiteX2241" fmla="*/ 4373516 w 6306528"/>
              <a:gd name="connsiteY2241" fmla="*/ 339731 h 5686560"/>
              <a:gd name="connsiteX2242" fmla="*/ 4349709 w 6306528"/>
              <a:gd name="connsiteY2242" fmla="*/ 356981 h 5686560"/>
              <a:gd name="connsiteX2243" fmla="*/ 4346499 w 6306528"/>
              <a:gd name="connsiteY2243" fmla="*/ 395208 h 5686560"/>
              <a:gd name="connsiteX2244" fmla="*/ 4306040 w 6306528"/>
              <a:gd name="connsiteY2244" fmla="*/ 411060 h 5686560"/>
              <a:gd name="connsiteX2245" fmla="*/ 4303151 w 6306528"/>
              <a:gd name="connsiteY2245" fmla="*/ 445464 h 5686560"/>
              <a:gd name="connsiteX2246" fmla="*/ 4261728 w 6306528"/>
              <a:gd name="connsiteY2246" fmla="*/ 472785 h 5686560"/>
              <a:gd name="connsiteX2247" fmla="*/ 4242509 w 6306528"/>
              <a:gd name="connsiteY2247" fmla="*/ 501968 h 5686560"/>
              <a:gd name="connsiteX2248" fmla="*/ 4255872 w 6306528"/>
              <a:gd name="connsiteY2248" fmla="*/ 542549 h 5686560"/>
              <a:gd name="connsiteX2249" fmla="*/ 4235448 w 6306528"/>
              <a:gd name="connsiteY2249" fmla="*/ 586068 h 5686560"/>
              <a:gd name="connsiteX2250" fmla="*/ 4216790 w 6306528"/>
              <a:gd name="connsiteY2250" fmla="*/ 608562 h 5686560"/>
              <a:gd name="connsiteX2251" fmla="*/ 4214303 w 6306528"/>
              <a:gd name="connsiteY2251" fmla="*/ 638187 h 5686560"/>
              <a:gd name="connsiteX2252" fmla="*/ 4195913 w 6306528"/>
              <a:gd name="connsiteY2252" fmla="*/ 649156 h 5686560"/>
              <a:gd name="connsiteX2253" fmla="*/ 4189531 w 6306528"/>
              <a:gd name="connsiteY2253" fmla="*/ 666906 h 5686560"/>
              <a:gd name="connsiteX2254" fmla="*/ 4199189 w 6306528"/>
              <a:gd name="connsiteY2254" fmla="*/ 685040 h 5686560"/>
              <a:gd name="connsiteX2255" fmla="*/ 4208847 w 6306528"/>
              <a:gd name="connsiteY2255" fmla="*/ 703175 h 5686560"/>
              <a:gd name="connsiteX2256" fmla="*/ 4241572 w 6306528"/>
              <a:gd name="connsiteY2256" fmla="*/ 671275 h 5686560"/>
              <a:gd name="connsiteX2257" fmla="*/ 4270132 w 6306528"/>
              <a:gd name="connsiteY2257" fmla="*/ 639025 h 5686560"/>
              <a:gd name="connsiteX2258" fmla="*/ 4290245 w 6306528"/>
              <a:gd name="connsiteY2258" fmla="*/ 607510 h 5686560"/>
              <a:gd name="connsiteX2259" fmla="*/ 4330453 w 6306528"/>
              <a:gd name="connsiteY2259" fmla="*/ 586344 h 5686560"/>
              <a:gd name="connsiteX2260" fmla="*/ 4334626 w 6306528"/>
              <a:gd name="connsiteY2260" fmla="*/ 536649 h 5686560"/>
              <a:gd name="connsiteX2261" fmla="*/ 4425971 w 6306528"/>
              <a:gd name="connsiteY2261" fmla="*/ 488978 h 5686560"/>
              <a:gd name="connsiteX2262" fmla="*/ 4474168 w 6306528"/>
              <a:gd name="connsiteY2262" fmla="*/ 405926 h 5686560"/>
              <a:gd name="connsiteX2263" fmla="*/ 4525249 w 6306528"/>
              <a:gd name="connsiteY2263" fmla="*/ 396740 h 5686560"/>
              <a:gd name="connsiteX2264" fmla="*/ 4576329 w 6306528"/>
              <a:gd name="connsiteY2264" fmla="*/ 387555 h 5686560"/>
              <a:gd name="connsiteX2265" fmla="*/ 4579859 w 6306528"/>
              <a:gd name="connsiteY2265" fmla="*/ 345504 h 5686560"/>
              <a:gd name="connsiteX2266" fmla="*/ 4596512 w 6306528"/>
              <a:gd name="connsiteY2266" fmla="*/ 346902 h 5686560"/>
              <a:gd name="connsiteX2267" fmla="*/ 4615457 w 6306528"/>
              <a:gd name="connsiteY2267" fmla="*/ 354267 h 5686560"/>
              <a:gd name="connsiteX2268" fmla="*/ 4616790 w 6306528"/>
              <a:gd name="connsiteY2268" fmla="*/ 371703 h 5686560"/>
              <a:gd name="connsiteX2269" fmla="*/ 4597570 w 6306528"/>
              <a:gd name="connsiteY2269" fmla="*/ 400886 h 5686560"/>
              <a:gd name="connsiteX2270" fmla="*/ 4602571 w 6306528"/>
              <a:gd name="connsiteY2270" fmla="*/ 416224 h 5686560"/>
              <a:gd name="connsiteX2271" fmla="*/ 4611976 w 6306528"/>
              <a:gd name="connsiteY2271" fmla="*/ 429044 h 5686560"/>
              <a:gd name="connsiteX2272" fmla="*/ 4612939 w 6306528"/>
              <a:gd name="connsiteY2272" fmla="*/ 417576 h 5686560"/>
              <a:gd name="connsiteX2273" fmla="*/ 4631991 w 6306528"/>
              <a:gd name="connsiteY2273" fmla="*/ 408544 h 5686560"/>
              <a:gd name="connsiteX2274" fmla="*/ 4631948 w 6306528"/>
              <a:gd name="connsiteY2274" fmla="*/ 408144 h 5686560"/>
              <a:gd name="connsiteX2275" fmla="*/ 4655029 w 6306528"/>
              <a:gd name="connsiteY2275" fmla="*/ 394329 h 5686560"/>
              <a:gd name="connsiteX2276" fmla="*/ 4851285 w 6306528"/>
              <a:gd name="connsiteY2276" fmla="*/ 149537 h 5686560"/>
              <a:gd name="connsiteX2277" fmla="*/ 4878633 w 6306528"/>
              <a:gd name="connsiteY2277" fmla="*/ 119973 h 5686560"/>
              <a:gd name="connsiteX2278" fmla="*/ 4910258 w 6306528"/>
              <a:gd name="connsiteY2278" fmla="*/ 93403 h 5686560"/>
              <a:gd name="connsiteX2279" fmla="*/ 4916501 w 6306528"/>
              <a:gd name="connsiteY2279" fmla="*/ 74823 h 5686560"/>
              <a:gd name="connsiteX2280" fmla="*/ 4931188 w 6306528"/>
              <a:gd name="connsiteY2280" fmla="*/ 59346 h 5686560"/>
              <a:gd name="connsiteX2281" fmla="*/ 4952410 w 6306528"/>
              <a:gd name="connsiteY2281" fmla="*/ 32986 h 5686560"/>
              <a:gd name="connsiteX2282" fmla="*/ 4974336 w 6306528"/>
              <a:gd name="connsiteY2282" fmla="*/ 25387 h 5686560"/>
              <a:gd name="connsiteX2283" fmla="*/ 4996586 w 6306528"/>
              <a:gd name="connsiteY2283" fmla="*/ 26445 h 5686560"/>
              <a:gd name="connsiteX2284" fmla="*/ 4992223 w 6306528"/>
              <a:gd name="connsiteY2284" fmla="*/ 48859 h 5686560"/>
              <a:gd name="connsiteX2285" fmla="*/ 4970610 w 6306528"/>
              <a:gd name="connsiteY2285" fmla="*/ 86228 h 5686560"/>
              <a:gd name="connsiteX2286" fmla="*/ 4982667 w 6306528"/>
              <a:gd name="connsiteY2286" fmla="*/ 75196 h 5686560"/>
              <a:gd name="connsiteX2287" fmla="*/ 4999512 w 6306528"/>
              <a:gd name="connsiteY2287" fmla="*/ 41001 h 5686560"/>
              <a:gd name="connsiteX2288" fmla="*/ 5032530 w 6306528"/>
              <a:gd name="connsiteY2288" fmla="*/ 13938 h 5686560"/>
              <a:gd name="connsiteX2289" fmla="*/ 5037575 w 6306528"/>
              <a:gd name="connsiteY2289" fmla="*/ 3775 h 5686560"/>
              <a:gd name="connsiteX2290" fmla="*/ 5050466 w 6306528"/>
              <a:gd name="connsiteY2290" fmla="*/ 45 h 56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Lst>
            <a:rect l="l" t="t" r="r" b="b"/>
            <a:pathLst>
              <a:path w="6306528" h="5686560">
                <a:moveTo>
                  <a:pt x="1811719" y="5133028"/>
                </a:moveTo>
                <a:lnTo>
                  <a:pt x="1788897" y="5133526"/>
                </a:lnTo>
                <a:cubicBezTo>
                  <a:pt x="1790050" y="5135588"/>
                  <a:pt x="1792299" y="5137685"/>
                  <a:pt x="1795649" y="5139816"/>
                </a:cubicBezTo>
                <a:cubicBezTo>
                  <a:pt x="1799000" y="5141948"/>
                  <a:pt x="1802096" y="5142855"/>
                  <a:pt x="1804943" y="5142538"/>
                </a:cubicBezTo>
                <a:cubicBezTo>
                  <a:pt x="1810749" y="5140696"/>
                  <a:pt x="1813008" y="5137525"/>
                  <a:pt x="1811719" y="5133028"/>
                </a:cubicBezTo>
                <a:close/>
                <a:moveTo>
                  <a:pt x="1795036" y="5099683"/>
                </a:moveTo>
                <a:cubicBezTo>
                  <a:pt x="1795860" y="5101811"/>
                  <a:pt x="1797457" y="5104040"/>
                  <a:pt x="1799821" y="5106368"/>
                </a:cubicBezTo>
                <a:cubicBezTo>
                  <a:pt x="1802188" y="5108695"/>
                  <a:pt x="1805941" y="5109472"/>
                  <a:pt x="1811081" y="5108697"/>
                </a:cubicBezTo>
                <a:lnTo>
                  <a:pt x="1816323" y="5107646"/>
                </a:lnTo>
                <a:cubicBezTo>
                  <a:pt x="1812615" y="5100237"/>
                  <a:pt x="1805520" y="5097581"/>
                  <a:pt x="1795036" y="5099683"/>
                </a:cubicBezTo>
                <a:close/>
                <a:moveTo>
                  <a:pt x="2230376" y="4955349"/>
                </a:moveTo>
                <a:cubicBezTo>
                  <a:pt x="2231309" y="4957454"/>
                  <a:pt x="2232686" y="4959726"/>
                  <a:pt x="2234507" y="4962163"/>
                </a:cubicBezTo>
                <a:cubicBezTo>
                  <a:pt x="2236327" y="4964602"/>
                  <a:pt x="2238552" y="4965685"/>
                  <a:pt x="2241179" y="4965413"/>
                </a:cubicBezTo>
                <a:lnTo>
                  <a:pt x="2255052" y="4958555"/>
                </a:lnTo>
                <a:close/>
                <a:moveTo>
                  <a:pt x="2621350" y="4860672"/>
                </a:moveTo>
                <a:lnTo>
                  <a:pt x="2655295" y="4882402"/>
                </a:lnTo>
                <a:lnTo>
                  <a:pt x="2664883" y="4913092"/>
                </a:lnTo>
                <a:cubicBezTo>
                  <a:pt x="2652427" y="4916778"/>
                  <a:pt x="2647819" y="4922458"/>
                  <a:pt x="2651058" y="4930131"/>
                </a:cubicBezTo>
                <a:cubicBezTo>
                  <a:pt x="2654297" y="4937805"/>
                  <a:pt x="2645757" y="4944272"/>
                  <a:pt x="2625439" y="4949534"/>
                </a:cubicBezTo>
                <a:cubicBezTo>
                  <a:pt x="2619708" y="4934717"/>
                  <a:pt x="2619025" y="4919906"/>
                  <a:pt x="2623394" y="4905103"/>
                </a:cubicBezTo>
                <a:cubicBezTo>
                  <a:pt x="2627764" y="4890299"/>
                  <a:pt x="2627083" y="4875488"/>
                  <a:pt x="2621350" y="4860672"/>
                </a:cubicBezTo>
                <a:close/>
                <a:moveTo>
                  <a:pt x="2302506" y="4825730"/>
                </a:moveTo>
                <a:cubicBezTo>
                  <a:pt x="2297428" y="4824709"/>
                  <a:pt x="2292160" y="4824746"/>
                  <a:pt x="2286699" y="4825840"/>
                </a:cubicBezTo>
                <a:cubicBezTo>
                  <a:pt x="2287523" y="4827967"/>
                  <a:pt x="2289118" y="4830196"/>
                  <a:pt x="2291485" y="4832524"/>
                </a:cubicBezTo>
                <a:cubicBezTo>
                  <a:pt x="2293852" y="4834852"/>
                  <a:pt x="2297606" y="4835629"/>
                  <a:pt x="2302744" y="4834854"/>
                </a:cubicBezTo>
                <a:lnTo>
                  <a:pt x="2313228" y="4832752"/>
                </a:lnTo>
                <a:cubicBezTo>
                  <a:pt x="2311156" y="4829091"/>
                  <a:pt x="2307581" y="4826750"/>
                  <a:pt x="2302506" y="4825730"/>
                </a:cubicBezTo>
                <a:close/>
                <a:moveTo>
                  <a:pt x="1994304" y="4794769"/>
                </a:moveTo>
                <a:cubicBezTo>
                  <a:pt x="1975491" y="4801598"/>
                  <a:pt x="1971658" y="4814595"/>
                  <a:pt x="1982811" y="4833761"/>
                </a:cubicBezTo>
                <a:lnTo>
                  <a:pt x="1985824" y="4844896"/>
                </a:lnTo>
                <a:lnTo>
                  <a:pt x="1989919" y="4834667"/>
                </a:lnTo>
                <a:cubicBezTo>
                  <a:pt x="1995324" y="4830723"/>
                  <a:pt x="1999293" y="4825539"/>
                  <a:pt x="2001828" y="4819118"/>
                </a:cubicBezTo>
                <a:lnTo>
                  <a:pt x="2004836" y="4802921"/>
                </a:lnTo>
                <a:close/>
                <a:moveTo>
                  <a:pt x="1998844" y="4700100"/>
                </a:moveTo>
                <a:lnTo>
                  <a:pt x="2008113" y="4718624"/>
                </a:lnTo>
                <a:cubicBezTo>
                  <a:pt x="2010997" y="4723906"/>
                  <a:pt x="2014803" y="4726710"/>
                  <a:pt x="2019532" y="4727036"/>
                </a:cubicBezTo>
                <a:lnTo>
                  <a:pt x="2029049" y="4726091"/>
                </a:lnTo>
                <a:lnTo>
                  <a:pt x="2029369" y="4725402"/>
                </a:lnTo>
                <a:lnTo>
                  <a:pt x="2033074" y="4724421"/>
                </a:lnTo>
                <a:close/>
                <a:moveTo>
                  <a:pt x="3196412" y="4687983"/>
                </a:moveTo>
                <a:cubicBezTo>
                  <a:pt x="3196610" y="4690151"/>
                  <a:pt x="3197858" y="4692586"/>
                  <a:pt x="3200157" y="4695290"/>
                </a:cubicBezTo>
                <a:cubicBezTo>
                  <a:pt x="3202457" y="4697992"/>
                  <a:pt x="3205058" y="4699502"/>
                  <a:pt x="3207962" y="4699817"/>
                </a:cubicBezTo>
                <a:cubicBezTo>
                  <a:pt x="3214423" y="4699344"/>
                  <a:pt x="3218032" y="4696876"/>
                  <a:pt x="3218790" y="4692410"/>
                </a:cubicBezTo>
                <a:close/>
                <a:moveTo>
                  <a:pt x="231002" y="4664553"/>
                </a:moveTo>
                <a:cubicBezTo>
                  <a:pt x="230967" y="4666714"/>
                  <a:pt x="231289" y="4669126"/>
                  <a:pt x="231967" y="4671786"/>
                </a:cubicBezTo>
                <a:cubicBezTo>
                  <a:pt x="232646" y="4674447"/>
                  <a:pt x="234321" y="4675933"/>
                  <a:pt x="236995" y="4676242"/>
                </a:cubicBezTo>
                <a:lnTo>
                  <a:pt x="253523" y="4672828"/>
                </a:lnTo>
                <a:close/>
                <a:moveTo>
                  <a:pt x="652847" y="4660146"/>
                </a:moveTo>
                <a:lnTo>
                  <a:pt x="676091" y="4687663"/>
                </a:lnTo>
                <a:lnTo>
                  <a:pt x="671690" y="4718305"/>
                </a:lnTo>
                <a:cubicBezTo>
                  <a:pt x="657951" y="4719068"/>
                  <a:pt x="650941" y="4723372"/>
                  <a:pt x="650656" y="4731214"/>
                </a:cubicBezTo>
                <a:cubicBezTo>
                  <a:pt x="650373" y="4739055"/>
                  <a:pt x="639195" y="4743250"/>
                  <a:pt x="617119" y="4743798"/>
                </a:cubicBezTo>
                <a:cubicBezTo>
                  <a:pt x="618174" y="4728767"/>
                  <a:pt x="624128" y="4714826"/>
                  <a:pt x="634983" y="4701971"/>
                </a:cubicBezTo>
                <a:cubicBezTo>
                  <a:pt x="645836" y="4689118"/>
                  <a:pt x="651790" y="4675177"/>
                  <a:pt x="652847" y="4660146"/>
                </a:cubicBezTo>
                <a:close/>
                <a:moveTo>
                  <a:pt x="3217489" y="4657775"/>
                </a:moveTo>
                <a:cubicBezTo>
                  <a:pt x="3217339" y="4659934"/>
                  <a:pt x="3217892" y="4662351"/>
                  <a:pt x="3219149" y="4665026"/>
                </a:cubicBezTo>
                <a:cubicBezTo>
                  <a:pt x="3220407" y="4667703"/>
                  <a:pt x="3223703" y="4669231"/>
                  <a:pt x="3229038" y="4669610"/>
                </a:cubicBezTo>
                <a:lnTo>
                  <a:pt x="3234598" y="4669754"/>
                </a:lnTo>
                <a:cubicBezTo>
                  <a:pt x="3234308" y="4662058"/>
                  <a:pt x="3228605" y="4658064"/>
                  <a:pt x="3217489" y="4657775"/>
                </a:cubicBezTo>
                <a:close/>
                <a:moveTo>
                  <a:pt x="2030874" y="4648838"/>
                </a:moveTo>
                <a:cubicBezTo>
                  <a:pt x="2028549" y="4649474"/>
                  <a:pt x="2027110" y="4650442"/>
                  <a:pt x="2026559" y="4651741"/>
                </a:cubicBezTo>
                <a:cubicBezTo>
                  <a:pt x="2026007" y="4653040"/>
                  <a:pt x="2024568" y="4654008"/>
                  <a:pt x="2022243" y="4654644"/>
                </a:cubicBezTo>
                <a:cubicBezTo>
                  <a:pt x="2023473" y="4656861"/>
                  <a:pt x="2026031" y="4659576"/>
                  <a:pt x="2029923" y="4662787"/>
                </a:cubicBezTo>
                <a:cubicBezTo>
                  <a:pt x="2033812" y="4665998"/>
                  <a:pt x="2037220" y="4667524"/>
                  <a:pt x="2040142" y="4667362"/>
                </a:cubicBezTo>
                <a:cubicBezTo>
                  <a:pt x="2045051" y="4666124"/>
                  <a:pt x="2047412" y="4664122"/>
                  <a:pt x="2047230" y="4661356"/>
                </a:cubicBezTo>
                <a:cubicBezTo>
                  <a:pt x="2047048" y="4658589"/>
                  <a:pt x="2046326" y="4656186"/>
                  <a:pt x="2045064" y="4654147"/>
                </a:cubicBezTo>
                <a:cubicBezTo>
                  <a:pt x="2042030" y="4649999"/>
                  <a:pt x="2037299" y="4648229"/>
                  <a:pt x="2030874" y="4648838"/>
                </a:cubicBezTo>
                <a:close/>
                <a:moveTo>
                  <a:pt x="3704586" y="4616620"/>
                </a:moveTo>
                <a:cubicBezTo>
                  <a:pt x="3704553" y="4618783"/>
                  <a:pt x="3704874" y="4621193"/>
                  <a:pt x="3705553" y="4623854"/>
                </a:cubicBezTo>
                <a:cubicBezTo>
                  <a:pt x="3706230" y="4626514"/>
                  <a:pt x="3707905" y="4628000"/>
                  <a:pt x="3710578" y="4628310"/>
                </a:cubicBezTo>
                <a:lnTo>
                  <a:pt x="3727109" y="4624895"/>
                </a:lnTo>
                <a:close/>
                <a:moveTo>
                  <a:pt x="4126432" y="4612214"/>
                </a:moveTo>
                <a:lnTo>
                  <a:pt x="4149676" y="4639730"/>
                </a:lnTo>
                <a:lnTo>
                  <a:pt x="4145276" y="4670372"/>
                </a:lnTo>
                <a:cubicBezTo>
                  <a:pt x="4131538" y="4671136"/>
                  <a:pt x="4124527" y="4675439"/>
                  <a:pt x="4124243" y="4683281"/>
                </a:cubicBezTo>
                <a:cubicBezTo>
                  <a:pt x="4123958" y="4691123"/>
                  <a:pt x="4112779" y="4695318"/>
                  <a:pt x="4090705" y="4695865"/>
                </a:cubicBezTo>
                <a:cubicBezTo>
                  <a:pt x="4091760" y="4680834"/>
                  <a:pt x="4097714" y="4666893"/>
                  <a:pt x="4108568" y="4654039"/>
                </a:cubicBezTo>
                <a:cubicBezTo>
                  <a:pt x="4119421" y="4641187"/>
                  <a:pt x="4125377" y="4627245"/>
                  <a:pt x="4126432" y="4612214"/>
                </a:cubicBezTo>
                <a:close/>
                <a:moveTo>
                  <a:pt x="2363290" y="4598510"/>
                </a:moveTo>
                <a:cubicBezTo>
                  <a:pt x="2347718" y="4601972"/>
                  <a:pt x="2337933" y="4608349"/>
                  <a:pt x="2333931" y="4617644"/>
                </a:cubicBezTo>
                <a:cubicBezTo>
                  <a:pt x="2329931" y="4626939"/>
                  <a:pt x="2330787" y="4637298"/>
                  <a:pt x="2336504" y="4648722"/>
                </a:cubicBezTo>
                <a:lnTo>
                  <a:pt x="2338358" y="4652427"/>
                </a:lnTo>
                <a:cubicBezTo>
                  <a:pt x="2337226" y="4652568"/>
                  <a:pt x="2332935" y="4653597"/>
                  <a:pt x="2325483" y="4655515"/>
                </a:cubicBezTo>
                <a:cubicBezTo>
                  <a:pt x="2318034" y="4657434"/>
                  <a:pt x="2314205" y="4659391"/>
                  <a:pt x="2314000" y="4661385"/>
                </a:cubicBezTo>
                <a:cubicBezTo>
                  <a:pt x="2316605" y="4662986"/>
                  <a:pt x="2324662" y="4663239"/>
                  <a:pt x="2338173" y="4662145"/>
                </a:cubicBezTo>
                <a:cubicBezTo>
                  <a:pt x="2351683" y="4661050"/>
                  <a:pt x="2360589" y="4660115"/>
                  <a:pt x="2364886" y="4659338"/>
                </a:cubicBezTo>
                <a:lnTo>
                  <a:pt x="2387070" y="4634509"/>
                </a:lnTo>
                <a:cubicBezTo>
                  <a:pt x="2379084" y="4635600"/>
                  <a:pt x="2372233" y="4633916"/>
                  <a:pt x="2366517" y="4629455"/>
                </a:cubicBezTo>
                <a:cubicBezTo>
                  <a:pt x="2360802" y="4624996"/>
                  <a:pt x="2356955" y="4620673"/>
                  <a:pt x="2354981" y="4616482"/>
                </a:cubicBezTo>
                <a:close/>
                <a:moveTo>
                  <a:pt x="343531" y="4555987"/>
                </a:moveTo>
                <a:cubicBezTo>
                  <a:pt x="343381" y="4558146"/>
                  <a:pt x="343936" y="4560563"/>
                  <a:pt x="345191" y="4563239"/>
                </a:cubicBezTo>
                <a:cubicBezTo>
                  <a:pt x="346449" y="4565915"/>
                  <a:pt x="349746" y="4567442"/>
                  <a:pt x="355082" y="4567822"/>
                </a:cubicBezTo>
                <a:lnTo>
                  <a:pt x="366198" y="4568111"/>
                </a:lnTo>
                <a:cubicBezTo>
                  <a:pt x="365822" y="4564257"/>
                  <a:pt x="363398" y="4561310"/>
                  <a:pt x="358925" y="4559272"/>
                </a:cubicBezTo>
                <a:cubicBezTo>
                  <a:pt x="354452" y="4557232"/>
                  <a:pt x="349321" y="4556138"/>
                  <a:pt x="343531" y="4555987"/>
                </a:cubicBezTo>
                <a:close/>
                <a:moveTo>
                  <a:pt x="3817116" y="4508055"/>
                </a:moveTo>
                <a:cubicBezTo>
                  <a:pt x="3816966" y="4510213"/>
                  <a:pt x="3817519" y="4512631"/>
                  <a:pt x="3818777" y="4515307"/>
                </a:cubicBezTo>
                <a:cubicBezTo>
                  <a:pt x="3820035" y="4517983"/>
                  <a:pt x="3823330" y="4519510"/>
                  <a:pt x="3828667" y="4519889"/>
                </a:cubicBezTo>
                <a:lnTo>
                  <a:pt x="3839784" y="4520178"/>
                </a:lnTo>
                <a:cubicBezTo>
                  <a:pt x="3839406" y="4516325"/>
                  <a:pt x="3836982" y="4513377"/>
                  <a:pt x="3832510" y="4511340"/>
                </a:cubicBezTo>
                <a:cubicBezTo>
                  <a:pt x="3828037" y="4509301"/>
                  <a:pt x="3822907" y="4508206"/>
                  <a:pt x="3817116" y="4508055"/>
                </a:cubicBezTo>
                <a:close/>
                <a:moveTo>
                  <a:pt x="2027042" y="4502852"/>
                </a:moveTo>
                <a:lnTo>
                  <a:pt x="2028319" y="4551515"/>
                </a:lnTo>
                <a:cubicBezTo>
                  <a:pt x="2027408" y="4551612"/>
                  <a:pt x="2023990" y="4552467"/>
                  <a:pt x="2018067" y="4554079"/>
                </a:cubicBezTo>
                <a:cubicBezTo>
                  <a:pt x="2012144" y="4555691"/>
                  <a:pt x="2009192" y="4557472"/>
                  <a:pt x="2009206" y="4559422"/>
                </a:cubicBezTo>
                <a:cubicBezTo>
                  <a:pt x="2012266" y="4563140"/>
                  <a:pt x="2020032" y="4566169"/>
                  <a:pt x="2032498" y="4568511"/>
                </a:cubicBezTo>
                <a:cubicBezTo>
                  <a:pt x="2044965" y="4570853"/>
                  <a:pt x="2054887" y="4572431"/>
                  <a:pt x="2062263" y="4573246"/>
                </a:cubicBezTo>
                <a:lnTo>
                  <a:pt x="2080420" y="4528841"/>
                </a:lnTo>
                <a:close/>
                <a:moveTo>
                  <a:pt x="2625646" y="4488850"/>
                </a:moveTo>
                <a:cubicBezTo>
                  <a:pt x="2608783" y="4493334"/>
                  <a:pt x="2602122" y="4501634"/>
                  <a:pt x="2605661" y="4513748"/>
                </a:cubicBezTo>
                <a:cubicBezTo>
                  <a:pt x="2609198" y="4525863"/>
                  <a:pt x="2614027" y="4536955"/>
                  <a:pt x="2620146" y="4547024"/>
                </a:cubicBezTo>
                <a:lnTo>
                  <a:pt x="2609116" y="4550631"/>
                </a:lnTo>
                <a:lnTo>
                  <a:pt x="2627002" y="4550902"/>
                </a:lnTo>
                <a:lnTo>
                  <a:pt x="2635823" y="4543910"/>
                </a:lnTo>
                <a:lnTo>
                  <a:pt x="2622816" y="4535875"/>
                </a:lnTo>
                <a:lnTo>
                  <a:pt x="2631457" y="4520116"/>
                </a:lnTo>
                <a:lnTo>
                  <a:pt x="2630760" y="4516360"/>
                </a:lnTo>
                <a:lnTo>
                  <a:pt x="2627263" y="4497545"/>
                </a:lnTo>
                <a:lnTo>
                  <a:pt x="2621370" y="4497391"/>
                </a:lnTo>
                <a:lnTo>
                  <a:pt x="2626420" y="4493011"/>
                </a:lnTo>
                <a:close/>
                <a:moveTo>
                  <a:pt x="2373970" y="4469998"/>
                </a:moveTo>
                <a:cubicBezTo>
                  <a:pt x="2369217" y="4471546"/>
                  <a:pt x="2367473" y="4474783"/>
                  <a:pt x="2368737" y="4479711"/>
                </a:cubicBezTo>
                <a:cubicBezTo>
                  <a:pt x="2370000" y="4484638"/>
                  <a:pt x="2371338" y="4488276"/>
                  <a:pt x="2372756" y="4490625"/>
                </a:cubicBezTo>
                <a:cubicBezTo>
                  <a:pt x="2377209" y="4500008"/>
                  <a:pt x="2377808" y="4508891"/>
                  <a:pt x="2374552" y="4517270"/>
                </a:cubicBezTo>
                <a:cubicBezTo>
                  <a:pt x="2371295" y="4525652"/>
                  <a:pt x="2365263" y="4532806"/>
                  <a:pt x="2356452" y="4538734"/>
                </a:cubicBezTo>
                <a:cubicBezTo>
                  <a:pt x="2360355" y="4547973"/>
                  <a:pt x="2362058" y="4557143"/>
                  <a:pt x="2361565" y="4566244"/>
                </a:cubicBezTo>
                <a:cubicBezTo>
                  <a:pt x="2361073" y="4575345"/>
                  <a:pt x="2362777" y="4584515"/>
                  <a:pt x="2366678" y="4593756"/>
                </a:cubicBezTo>
                <a:cubicBezTo>
                  <a:pt x="2375660" y="4577602"/>
                  <a:pt x="2382327" y="4561149"/>
                  <a:pt x="2386681" y="4544395"/>
                </a:cubicBezTo>
                <a:lnTo>
                  <a:pt x="2395704" y="4501950"/>
                </a:lnTo>
                <a:lnTo>
                  <a:pt x="2379804" y="4496875"/>
                </a:lnTo>
                <a:cubicBezTo>
                  <a:pt x="2377345" y="4492968"/>
                  <a:pt x="2376201" y="4487171"/>
                  <a:pt x="2376376" y="4479486"/>
                </a:cubicBezTo>
                <a:lnTo>
                  <a:pt x="2379158" y="4474042"/>
                </a:lnTo>
                <a:close/>
                <a:moveTo>
                  <a:pt x="700045" y="4438390"/>
                </a:moveTo>
                <a:cubicBezTo>
                  <a:pt x="700246" y="4440718"/>
                  <a:pt x="701519" y="4443794"/>
                  <a:pt x="703862" y="4447620"/>
                </a:cubicBezTo>
                <a:cubicBezTo>
                  <a:pt x="706202" y="4451445"/>
                  <a:pt x="708828" y="4453596"/>
                  <a:pt x="711738" y="4454072"/>
                </a:cubicBezTo>
                <a:cubicBezTo>
                  <a:pt x="717055" y="4453971"/>
                  <a:pt x="720244" y="4452611"/>
                  <a:pt x="721302" y="4449996"/>
                </a:cubicBezTo>
                <a:cubicBezTo>
                  <a:pt x="722360" y="4447380"/>
                  <a:pt x="722733" y="4444988"/>
                  <a:pt x="722421" y="4442816"/>
                </a:cubicBezTo>
                <a:close/>
                <a:moveTo>
                  <a:pt x="2764345" y="4402749"/>
                </a:moveTo>
                <a:lnTo>
                  <a:pt x="2759125" y="4421329"/>
                </a:lnTo>
                <a:lnTo>
                  <a:pt x="2766269" y="4429403"/>
                </a:lnTo>
                <a:lnTo>
                  <a:pt x="2767909" y="4425754"/>
                </a:lnTo>
                <a:cubicBezTo>
                  <a:pt x="2771860" y="4418528"/>
                  <a:pt x="2773354" y="4412859"/>
                  <a:pt x="2772389" y="4408750"/>
                </a:cubicBezTo>
                <a:close/>
                <a:moveTo>
                  <a:pt x="4173630" y="4390458"/>
                </a:moveTo>
                <a:cubicBezTo>
                  <a:pt x="4173831" y="4392785"/>
                  <a:pt x="4175104" y="4395863"/>
                  <a:pt x="4177446" y="4399689"/>
                </a:cubicBezTo>
                <a:cubicBezTo>
                  <a:pt x="4179789" y="4403513"/>
                  <a:pt x="4182413" y="4405664"/>
                  <a:pt x="4185324" y="4406140"/>
                </a:cubicBezTo>
                <a:cubicBezTo>
                  <a:pt x="4190642" y="4406038"/>
                  <a:pt x="4193831" y="4404679"/>
                  <a:pt x="4194888" y="4402064"/>
                </a:cubicBezTo>
                <a:cubicBezTo>
                  <a:pt x="4195947" y="4399449"/>
                  <a:pt x="4196320" y="4397055"/>
                  <a:pt x="4196007" y="4394884"/>
                </a:cubicBezTo>
                <a:close/>
                <a:moveTo>
                  <a:pt x="2678399" y="4389578"/>
                </a:moveTo>
                <a:lnTo>
                  <a:pt x="2675831" y="4393184"/>
                </a:lnTo>
                <a:lnTo>
                  <a:pt x="2678943" y="4404044"/>
                </a:lnTo>
                <a:close/>
                <a:moveTo>
                  <a:pt x="120255" y="4377176"/>
                </a:moveTo>
                <a:lnTo>
                  <a:pt x="120979" y="4396418"/>
                </a:lnTo>
                <a:cubicBezTo>
                  <a:pt x="121419" y="4401956"/>
                  <a:pt x="123861" y="4405384"/>
                  <a:pt x="128305" y="4406699"/>
                </a:cubicBezTo>
                <a:cubicBezTo>
                  <a:pt x="132752" y="4408017"/>
                  <a:pt x="137865" y="4408630"/>
                  <a:pt x="143646" y="4408541"/>
                </a:cubicBezTo>
                <a:close/>
                <a:moveTo>
                  <a:pt x="2692773" y="4369406"/>
                </a:moveTo>
                <a:lnTo>
                  <a:pt x="2682080" y="4384414"/>
                </a:lnTo>
                <a:lnTo>
                  <a:pt x="2697981" y="4371873"/>
                </a:lnTo>
                <a:close/>
                <a:moveTo>
                  <a:pt x="519434" y="4360646"/>
                </a:moveTo>
                <a:cubicBezTo>
                  <a:pt x="502772" y="4360534"/>
                  <a:pt x="490424" y="4364377"/>
                  <a:pt x="482387" y="4372177"/>
                </a:cubicBezTo>
                <a:cubicBezTo>
                  <a:pt x="474351" y="4379978"/>
                  <a:pt x="470556" y="4389812"/>
                  <a:pt x="471001" y="4401676"/>
                </a:cubicBezTo>
                <a:lnTo>
                  <a:pt x="471146" y="4405526"/>
                </a:lnTo>
                <a:cubicBezTo>
                  <a:pt x="469985" y="4405415"/>
                  <a:pt x="465359" y="4405454"/>
                  <a:pt x="457269" y="4405644"/>
                </a:cubicBezTo>
                <a:cubicBezTo>
                  <a:pt x="449178" y="4405835"/>
                  <a:pt x="444588" y="4406836"/>
                  <a:pt x="443499" y="4408651"/>
                </a:cubicBezTo>
                <a:cubicBezTo>
                  <a:pt x="445312" y="4410700"/>
                  <a:pt x="453020" y="4412662"/>
                  <a:pt x="466625" y="4414538"/>
                </a:cubicBezTo>
                <a:cubicBezTo>
                  <a:pt x="480231" y="4416414"/>
                  <a:pt x="489292" y="4417451"/>
                  <a:pt x="493811" y="4417648"/>
                </a:cubicBezTo>
                <a:lnTo>
                  <a:pt x="526438" y="4399274"/>
                </a:lnTo>
                <a:cubicBezTo>
                  <a:pt x="518199" y="4398580"/>
                  <a:pt x="512300" y="4395542"/>
                  <a:pt x="508744" y="4390163"/>
                </a:cubicBezTo>
                <a:cubicBezTo>
                  <a:pt x="505187" y="4384784"/>
                  <a:pt x="503384" y="4379932"/>
                  <a:pt x="503338" y="4375606"/>
                </a:cubicBezTo>
                <a:close/>
                <a:moveTo>
                  <a:pt x="2035550" y="4358470"/>
                </a:moveTo>
                <a:cubicBezTo>
                  <a:pt x="2028229" y="4391870"/>
                  <a:pt x="2024456" y="4426597"/>
                  <a:pt x="2024231" y="4462652"/>
                </a:cubicBezTo>
                <a:cubicBezTo>
                  <a:pt x="2030746" y="4469669"/>
                  <a:pt x="2038859" y="4474836"/>
                  <a:pt x="2048571" y="4478155"/>
                </a:cubicBezTo>
                <a:cubicBezTo>
                  <a:pt x="2058282" y="4481474"/>
                  <a:pt x="2068473" y="4482148"/>
                  <a:pt x="2079143" y="4480179"/>
                </a:cubicBezTo>
                <a:cubicBezTo>
                  <a:pt x="2078887" y="4467662"/>
                  <a:pt x="2077819" y="4449192"/>
                  <a:pt x="2075933" y="4424771"/>
                </a:cubicBezTo>
                <a:cubicBezTo>
                  <a:pt x="2074049" y="4400350"/>
                  <a:pt x="2076526" y="4383208"/>
                  <a:pt x="2083367" y="4373344"/>
                </a:cubicBezTo>
                <a:close/>
                <a:moveTo>
                  <a:pt x="174248" y="4336290"/>
                </a:moveTo>
                <a:cubicBezTo>
                  <a:pt x="171705" y="4336384"/>
                  <a:pt x="169877" y="4336978"/>
                  <a:pt x="168763" y="4338070"/>
                </a:cubicBezTo>
                <a:cubicBezTo>
                  <a:pt x="167646" y="4339162"/>
                  <a:pt x="165818" y="4339755"/>
                  <a:pt x="163277" y="4339849"/>
                </a:cubicBezTo>
                <a:cubicBezTo>
                  <a:pt x="163479" y="4342177"/>
                  <a:pt x="164752" y="4345253"/>
                  <a:pt x="167094" y="4349079"/>
                </a:cubicBezTo>
                <a:cubicBezTo>
                  <a:pt x="169435" y="4352904"/>
                  <a:pt x="172061" y="4355056"/>
                  <a:pt x="174971" y="4355531"/>
                </a:cubicBezTo>
                <a:cubicBezTo>
                  <a:pt x="180288" y="4355430"/>
                  <a:pt x="183476" y="4354070"/>
                  <a:pt x="184534" y="4351455"/>
                </a:cubicBezTo>
                <a:cubicBezTo>
                  <a:pt x="185593" y="4348840"/>
                  <a:pt x="185966" y="4346447"/>
                  <a:pt x="185654" y="4344275"/>
                </a:cubicBezTo>
                <a:cubicBezTo>
                  <a:pt x="184559" y="4339761"/>
                  <a:pt x="180756" y="4337101"/>
                  <a:pt x="174248" y="4336290"/>
                </a:cubicBezTo>
                <a:close/>
                <a:moveTo>
                  <a:pt x="3593842" y="4329244"/>
                </a:moveTo>
                <a:lnTo>
                  <a:pt x="3594565" y="4348485"/>
                </a:lnTo>
                <a:cubicBezTo>
                  <a:pt x="3595003" y="4354023"/>
                  <a:pt x="3597447" y="4357451"/>
                  <a:pt x="3601892" y="4358768"/>
                </a:cubicBezTo>
                <a:cubicBezTo>
                  <a:pt x="3606336" y="4360084"/>
                  <a:pt x="3611451" y="4360698"/>
                  <a:pt x="3617230" y="4360608"/>
                </a:cubicBezTo>
                <a:close/>
                <a:moveTo>
                  <a:pt x="2898044" y="4323894"/>
                </a:moveTo>
                <a:cubicBezTo>
                  <a:pt x="2898011" y="4326055"/>
                  <a:pt x="2898331" y="4328467"/>
                  <a:pt x="2899010" y="4331127"/>
                </a:cubicBezTo>
                <a:cubicBezTo>
                  <a:pt x="2899688" y="4333788"/>
                  <a:pt x="2901364" y="4335274"/>
                  <a:pt x="2904036" y="4335584"/>
                </a:cubicBezTo>
                <a:lnTo>
                  <a:pt x="2920566" y="4332169"/>
                </a:lnTo>
                <a:close/>
                <a:moveTo>
                  <a:pt x="823112" y="4314721"/>
                </a:moveTo>
                <a:cubicBezTo>
                  <a:pt x="804740" y="4315284"/>
                  <a:pt x="794565" y="4321587"/>
                  <a:pt x="792587" y="4333629"/>
                </a:cubicBezTo>
                <a:cubicBezTo>
                  <a:pt x="790610" y="4345674"/>
                  <a:pt x="790344" y="4357040"/>
                  <a:pt x="791786" y="4367729"/>
                </a:cubicBezTo>
                <a:cubicBezTo>
                  <a:pt x="783101" y="4367504"/>
                  <a:pt x="774105" y="4368232"/>
                  <a:pt x="764799" y="4369911"/>
                </a:cubicBezTo>
                <a:cubicBezTo>
                  <a:pt x="755491" y="4371592"/>
                  <a:pt x="747957" y="4374279"/>
                  <a:pt x="742196" y="4377974"/>
                </a:cubicBezTo>
                <a:lnTo>
                  <a:pt x="754614" y="4412898"/>
                </a:lnTo>
                <a:cubicBezTo>
                  <a:pt x="756888" y="4402624"/>
                  <a:pt x="762299" y="4392673"/>
                  <a:pt x="770845" y="4383044"/>
                </a:cubicBezTo>
                <a:cubicBezTo>
                  <a:pt x="779391" y="4373414"/>
                  <a:pt x="791929" y="4368455"/>
                  <a:pt x="808462" y="4368164"/>
                </a:cubicBezTo>
                <a:cubicBezTo>
                  <a:pt x="808800" y="4358720"/>
                  <a:pt x="811241" y="4349814"/>
                  <a:pt x="815786" y="4341442"/>
                </a:cubicBezTo>
                <a:cubicBezTo>
                  <a:pt x="820331" y="4333071"/>
                  <a:pt x="822773" y="4324163"/>
                  <a:pt x="823112" y="4314721"/>
                </a:cubicBezTo>
                <a:close/>
                <a:moveTo>
                  <a:pt x="3993019" y="4312714"/>
                </a:moveTo>
                <a:cubicBezTo>
                  <a:pt x="3976357" y="4312601"/>
                  <a:pt x="3964008" y="4316444"/>
                  <a:pt x="3955972" y="4324245"/>
                </a:cubicBezTo>
                <a:cubicBezTo>
                  <a:pt x="3947935" y="4332045"/>
                  <a:pt x="3944140" y="4341879"/>
                  <a:pt x="3944586" y="4353744"/>
                </a:cubicBezTo>
                <a:lnTo>
                  <a:pt x="3944731" y="4357593"/>
                </a:lnTo>
                <a:cubicBezTo>
                  <a:pt x="3943569" y="4357483"/>
                  <a:pt x="3938943" y="4357523"/>
                  <a:pt x="3930854" y="4357712"/>
                </a:cubicBezTo>
                <a:cubicBezTo>
                  <a:pt x="3922763" y="4357902"/>
                  <a:pt x="3918173" y="4358904"/>
                  <a:pt x="3917085" y="4360718"/>
                </a:cubicBezTo>
                <a:cubicBezTo>
                  <a:pt x="3918896" y="4362767"/>
                  <a:pt x="3926605" y="4364730"/>
                  <a:pt x="3940211" y="4366605"/>
                </a:cubicBezTo>
                <a:cubicBezTo>
                  <a:pt x="3953816" y="4368482"/>
                  <a:pt x="3962878" y="4369518"/>
                  <a:pt x="3967397" y="4369716"/>
                </a:cubicBezTo>
                <a:lnTo>
                  <a:pt x="4000025" y="4351342"/>
                </a:lnTo>
                <a:cubicBezTo>
                  <a:pt x="3991785" y="4350647"/>
                  <a:pt x="3985886" y="4347610"/>
                  <a:pt x="3982330" y="4342231"/>
                </a:cubicBezTo>
                <a:cubicBezTo>
                  <a:pt x="3978773" y="4336852"/>
                  <a:pt x="3976971" y="4332000"/>
                  <a:pt x="3976924" y="4327673"/>
                </a:cubicBezTo>
                <a:close/>
                <a:moveTo>
                  <a:pt x="3647834" y="4288359"/>
                </a:moveTo>
                <a:cubicBezTo>
                  <a:pt x="3645291" y="4288452"/>
                  <a:pt x="3643463" y="4289045"/>
                  <a:pt x="3642347" y="4290137"/>
                </a:cubicBezTo>
                <a:cubicBezTo>
                  <a:pt x="3641231" y="4291230"/>
                  <a:pt x="3639404" y="4291823"/>
                  <a:pt x="3636861" y="4291917"/>
                </a:cubicBezTo>
                <a:cubicBezTo>
                  <a:pt x="3637064" y="4294244"/>
                  <a:pt x="3638338" y="4297322"/>
                  <a:pt x="3640678" y="4301148"/>
                </a:cubicBezTo>
                <a:cubicBezTo>
                  <a:pt x="3643020" y="4304972"/>
                  <a:pt x="3645646" y="4307124"/>
                  <a:pt x="3648557" y="4307599"/>
                </a:cubicBezTo>
                <a:cubicBezTo>
                  <a:pt x="3653874" y="4307497"/>
                  <a:pt x="3657061" y="4306138"/>
                  <a:pt x="3658121" y="4303523"/>
                </a:cubicBezTo>
                <a:cubicBezTo>
                  <a:pt x="3659179" y="4300908"/>
                  <a:pt x="3659551" y="4298514"/>
                  <a:pt x="3659238" y="4296344"/>
                </a:cubicBezTo>
                <a:cubicBezTo>
                  <a:pt x="3658145" y="4291830"/>
                  <a:pt x="3654341" y="4289168"/>
                  <a:pt x="3647834" y="4288359"/>
                </a:cubicBezTo>
                <a:close/>
                <a:moveTo>
                  <a:pt x="4296697" y="4266788"/>
                </a:moveTo>
                <a:cubicBezTo>
                  <a:pt x="4278324" y="4267352"/>
                  <a:pt x="4268150" y="4273655"/>
                  <a:pt x="4266172" y="4285698"/>
                </a:cubicBezTo>
                <a:cubicBezTo>
                  <a:pt x="4264197" y="4297741"/>
                  <a:pt x="4263928" y="4309107"/>
                  <a:pt x="4265372" y="4319798"/>
                </a:cubicBezTo>
                <a:cubicBezTo>
                  <a:pt x="4256687" y="4319572"/>
                  <a:pt x="4247692" y="4320299"/>
                  <a:pt x="4238383" y="4321979"/>
                </a:cubicBezTo>
                <a:cubicBezTo>
                  <a:pt x="4229076" y="4323659"/>
                  <a:pt x="4221543" y="4326347"/>
                  <a:pt x="4215781" y="4330041"/>
                </a:cubicBezTo>
                <a:lnTo>
                  <a:pt x="4228198" y="4364966"/>
                </a:lnTo>
                <a:cubicBezTo>
                  <a:pt x="4230474" y="4354692"/>
                  <a:pt x="4235885" y="4344741"/>
                  <a:pt x="4244431" y="4335112"/>
                </a:cubicBezTo>
                <a:cubicBezTo>
                  <a:pt x="4252976" y="4325482"/>
                  <a:pt x="4265514" y="4320522"/>
                  <a:pt x="4282048" y="4320231"/>
                </a:cubicBezTo>
                <a:cubicBezTo>
                  <a:pt x="4282386" y="4310789"/>
                  <a:pt x="4284828" y="4301881"/>
                  <a:pt x="4289372" y="4293510"/>
                </a:cubicBezTo>
                <a:cubicBezTo>
                  <a:pt x="4293915" y="4285138"/>
                  <a:pt x="4296358" y="4276232"/>
                  <a:pt x="4296697" y="4266788"/>
                </a:cubicBezTo>
                <a:close/>
                <a:moveTo>
                  <a:pt x="587210" y="4243227"/>
                </a:moveTo>
                <a:cubicBezTo>
                  <a:pt x="581904" y="4243650"/>
                  <a:pt x="578764" y="4246292"/>
                  <a:pt x="577789" y="4251153"/>
                </a:cubicBezTo>
                <a:cubicBezTo>
                  <a:pt x="576815" y="4256013"/>
                  <a:pt x="576491" y="4259689"/>
                  <a:pt x="576816" y="4262180"/>
                </a:cubicBezTo>
                <a:cubicBezTo>
                  <a:pt x="576948" y="4271876"/>
                  <a:pt x="573563" y="4280277"/>
                  <a:pt x="566656" y="4287386"/>
                </a:cubicBezTo>
                <a:cubicBezTo>
                  <a:pt x="559753" y="4294496"/>
                  <a:pt x="550699" y="4299867"/>
                  <a:pt x="539499" y="4303499"/>
                </a:cubicBezTo>
                <a:cubicBezTo>
                  <a:pt x="539159" y="4312942"/>
                  <a:pt x="536718" y="4321849"/>
                  <a:pt x="532173" y="4330221"/>
                </a:cubicBezTo>
                <a:cubicBezTo>
                  <a:pt x="527629" y="4338593"/>
                  <a:pt x="525188" y="4347500"/>
                  <a:pt x="524847" y="4356942"/>
                </a:cubicBezTo>
                <a:cubicBezTo>
                  <a:pt x="540781" y="4343821"/>
                  <a:pt x="554604" y="4329923"/>
                  <a:pt x="566316" y="4315251"/>
                </a:cubicBezTo>
                <a:cubicBezTo>
                  <a:pt x="578027" y="4300577"/>
                  <a:pt x="589036" y="4285645"/>
                  <a:pt x="599339" y="4270455"/>
                </a:cubicBezTo>
                <a:cubicBezTo>
                  <a:pt x="599117" y="4267646"/>
                  <a:pt x="597772" y="4262645"/>
                  <a:pt x="595304" y="4255453"/>
                </a:cubicBezTo>
                <a:cubicBezTo>
                  <a:pt x="592835" y="4248260"/>
                  <a:pt x="590138" y="4244185"/>
                  <a:pt x="587210" y="4243227"/>
                </a:cubicBezTo>
                <a:close/>
                <a:moveTo>
                  <a:pt x="3253331" y="4231193"/>
                </a:moveTo>
                <a:lnTo>
                  <a:pt x="3234022" y="4250935"/>
                </a:lnTo>
                <a:lnTo>
                  <a:pt x="3231344" y="4257813"/>
                </a:lnTo>
                <a:lnTo>
                  <a:pt x="3232258" y="4256404"/>
                </a:lnTo>
                <a:close/>
                <a:moveTo>
                  <a:pt x="3266107" y="4218130"/>
                </a:moveTo>
                <a:lnTo>
                  <a:pt x="3256181" y="4228280"/>
                </a:lnTo>
                <a:lnTo>
                  <a:pt x="3266519" y="4221456"/>
                </a:lnTo>
                <a:close/>
                <a:moveTo>
                  <a:pt x="3010575" y="4215329"/>
                </a:moveTo>
                <a:cubicBezTo>
                  <a:pt x="3010424" y="4217487"/>
                  <a:pt x="3010977" y="4219904"/>
                  <a:pt x="3012235" y="4222581"/>
                </a:cubicBezTo>
                <a:cubicBezTo>
                  <a:pt x="3013491" y="4225256"/>
                  <a:pt x="3016788" y="4226784"/>
                  <a:pt x="3022124" y="4227163"/>
                </a:cubicBezTo>
                <a:lnTo>
                  <a:pt x="3033240" y="4227452"/>
                </a:lnTo>
                <a:cubicBezTo>
                  <a:pt x="3032864" y="4223598"/>
                  <a:pt x="3030440" y="4220651"/>
                  <a:pt x="3025967" y="4218613"/>
                </a:cubicBezTo>
                <a:cubicBezTo>
                  <a:pt x="3021494" y="4216574"/>
                  <a:pt x="3016362" y="4215479"/>
                  <a:pt x="3010575" y="4215329"/>
                </a:cubicBezTo>
                <a:close/>
                <a:moveTo>
                  <a:pt x="2070268" y="4208834"/>
                </a:moveTo>
                <a:lnTo>
                  <a:pt x="2055179" y="4236318"/>
                </a:lnTo>
                <a:lnTo>
                  <a:pt x="2060741" y="4247432"/>
                </a:lnTo>
                <a:lnTo>
                  <a:pt x="2071224" y="4245330"/>
                </a:lnTo>
                <a:cubicBezTo>
                  <a:pt x="2081644" y="4243581"/>
                  <a:pt x="2088324" y="4241563"/>
                  <a:pt x="2091267" y="4239275"/>
                </a:cubicBezTo>
                <a:cubicBezTo>
                  <a:pt x="2094206" y="4236987"/>
                  <a:pt x="2093790" y="4232314"/>
                  <a:pt x="2090021" y="4225258"/>
                </a:cubicBezTo>
                <a:close/>
                <a:moveTo>
                  <a:pt x="235741" y="4199486"/>
                </a:moveTo>
                <a:lnTo>
                  <a:pt x="215244" y="4245087"/>
                </a:lnTo>
                <a:cubicBezTo>
                  <a:pt x="214315" y="4244983"/>
                  <a:pt x="210614" y="4245046"/>
                  <a:pt x="204145" y="4245279"/>
                </a:cubicBezTo>
                <a:cubicBezTo>
                  <a:pt x="197677" y="4245512"/>
                  <a:pt x="194012" y="4246537"/>
                  <a:pt x="193156" y="4248357"/>
                </a:cubicBezTo>
                <a:cubicBezTo>
                  <a:pt x="194467" y="4252476"/>
                  <a:pt x="200651" y="4256962"/>
                  <a:pt x="211708" y="4261815"/>
                </a:cubicBezTo>
                <a:cubicBezTo>
                  <a:pt x="222765" y="4266668"/>
                  <a:pt x="231692" y="4270264"/>
                  <a:pt x="238488" y="4272603"/>
                </a:cubicBezTo>
                <a:lnTo>
                  <a:pt x="275950" y="4235132"/>
                </a:lnTo>
                <a:close/>
                <a:moveTo>
                  <a:pt x="2684568" y="4197747"/>
                </a:moveTo>
                <a:lnTo>
                  <a:pt x="2671496" y="4224291"/>
                </a:lnTo>
                <a:lnTo>
                  <a:pt x="2662322" y="4230082"/>
                </a:lnTo>
                <a:lnTo>
                  <a:pt x="2662197" y="4233368"/>
                </a:lnTo>
                <a:cubicBezTo>
                  <a:pt x="2656553" y="4245624"/>
                  <a:pt x="2656539" y="4259046"/>
                  <a:pt x="2662155" y="4273631"/>
                </a:cubicBezTo>
                <a:cubicBezTo>
                  <a:pt x="2654031" y="4291736"/>
                  <a:pt x="2647121" y="4310106"/>
                  <a:pt x="2641426" y="4328743"/>
                </a:cubicBezTo>
                <a:cubicBezTo>
                  <a:pt x="2635730" y="4347379"/>
                  <a:pt x="2630131" y="4365487"/>
                  <a:pt x="2624626" y="4383066"/>
                </a:cubicBezTo>
                <a:cubicBezTo>
                  <a:pt x="2626485" y="4392545"/>
                  <a:pt x="2627113" y="4405328"/>
                  <a:pt x="2626512" y="4421414"/>
                </a:cubicBezTo>
                <a:cubicBezTo>
                  <a:pt x="2625908" y="4437502"/>
                  <a:pt x="2619441" y="4447631"/>
                  <a:pt x="2607110" y="4451801"/>
                </a:cubicBezTo>
                <a:cubicBezTo>
                  <a:pt x="2609192" y="4454526"/>
                  <a:pt x="2614516" y="4459404"/>
                  <a:pt x="2623082" y="4466434"/>
                </a:cubicBezTo>
                <a:cubicBezTo>
                  <a:pt x="2631645" y="4473464"/>
                  <a:pt x="2636507" y="4477416"/>
                  <a:pt x="2637665" y="4478288"/>
                </a:cubicBezTo>
                <a:cubicBezTo>
                  <a:pt x="2639945" y="4477321"/>
                  <a:pt x="2640545" y="4475162"/>
                  <a:pt x="2639471" y="4471811"/>
                </a:cubicBezTo>
                <a:cubicBezTo>
                  <a:pt x="2638394" y="4468460"/>
                  <a:pt x="2637686" y="4466564"/>
                  <a:pt x="2637344" y="4466122"/>
                </a:cubicBezTo>
                <a:lnTo>
                  <a:pt x="2641806" y="4450163"/>
                </a:lnTo>
                <a:lnTo>
                  <a:pt x="2641433" y="4440245"/>
                </a:lnTo>
                <a:lnTo>
                  <a:pt x="2645064" y="4438513"/>
                </a:lnTo>
                <a:lnTo>
                  <a:pt x="2658020" y="4392168"/>
                </a:lnTo>
                <a:cubicBezTo>
                  <a:pt x="2667880" y="4367687"/>
                  <a:pt x="2669067" y="4343160"/>
                  <a:pt x="2661578" y="4318588"/>
                </a:cubicBezTo>
                <a:lnTo>
                  <a:pt x="2687788" y="4313334"/>
                </a:lnTo>
                <a:lnTo>
                  <a:pt x="2713842" y="4309653"/>
                </a:lnTo>
                <a:lnTo>
                  <a:pt x="2713430" y="4287375"/>
                </a:lnTo>
                <a:lnTo>
                  <a:pt x="2725536" y="4251175"/>
                </a:lnTo>
                <a:lnTo>
                  <a:pt x="2697891" y="4229779"/>
                </a:lnTo>
                <a:lnTo>
                  <a:pt x="2705883" y="4199643"/>
                </a:lnTo>
                <a:close/>
                <a:moveTo>
                  <a:pt x="4060795" y="4195296"/>
                </a:moveTo>
                <a:cubicBezTo>
                  <a:pt x="4055489" y="4195719"/>
                  <a:pt x="4052351" y="4198360"/>
                  <a:pt x="4051376" y="4203220"/>
                </a:cubicBezTo>
                <a:cubicBezTo>
                  <a:pt x="4050402" y="4208080"/>
                  <a:pt x="4050077" y="4211757"/>
                  <a:pt x="4050402" y="4214248"/>
                </a:cubicBezTo>
                <a:cubicBezTo>
                  <a:pt x="4050535" y="4223943"/>
                  <a:pt x="4047149" y="4232344"/>
                  <a:pt x="4040243" y="4239454"/>
                </a:cubicBezTo>
                <a:cubicBezTo>
                  <a:pt x="4033339" y="4246564"/>
                  <a:pt x="4024285" y="4251934"/>
                  <a:pt x="4013085" y="4255567"/>
                </a:cubicBezTo>
                <a:cubicBezTo>
                  <a:pt x="4012744" y="4265010"/>
                  <a:pt x="4010303" y="4273918"/>
                  <a:pt x="4005760" y="4282288"/>
                </a:cubicBezTo>
                <a:cubicBezTo>
                  <a:pt x="4001215" y="4290661"/>
                  <a:pt x="3998772" y="4299567"/>
                  <a:pt x="3998433" y="4309011"/>
                </a:cubicBezTo>
                <a:cubicBezTo>
                  <a:pt x="4014367" y="4295888"/>
                  <a:pt x="4028190" y="4281990"/>
                  <a:pt x="4039902" y="4267318"/>
                </a:cubicBezTo>
                <a:cubicBezTo>
                  <a:pt x="4051612" y="4252645"/>
                  <a:pt x="4062620" y="4237712"/>
                  <a:pt x="4072923" y="4222523"/>
                </a:cubicBezTo>
                <a:cubicBezTo>
                  <a:pt x="4072703" y="4219714"/>
                  <a:pt x="4071358" y="4214713"/>
                  <a:pt x="4068888" y="4207520"/>
                </a:cubicBezTo>
                <a:cubicBezTo>
                  <a:pt x="4066421" y="4200327"/>
                  <a:pt x="4063724" y="4196253"/>
                  <a:pt x="4060795" y="4195296"/>
                </a:cubicBezTo>
                <a:close/>
                <a:moveTo>
                  <a:pt x="3709327" y="4151553"/>
                </a:moveTo>
                <a:lnTo>
                  <a:pt x="3688829" y="4197155"/>
                </a:lnTo>
                <a:cubicBezTo>
                  <a:pt x="3687900" y="4197050"/>
                  <a:pt x="3684201" y="4197115"/>
                  <a:pt x="3677730" y="4197346"/>
                </a:cubicBezTo>
                <a:cubicBezTo>
                  <a:pt x="3671261" y="4197579"/>
                  <a:pt x="3667598" y="4198605"/>
                  <a:pt x="3666742" y="4200424"/>
                </a:cubicBezTo>
                <a:cubicBezTo>
                  <a:pt x="3668053" y="4204543"/>
                  <a:pt x="3674237" y="4209030"/>
                  <a:pt x="3685294" y="4213883"/>
                </a:cubicBezTo>
                <a:cubicBezTo>
                  <a:pt x="3696349" y="4218736"/>
                  <a:pt x="3705276" y="4222332"/>
                  <a:pt x="3712074" y="4224671"/>
                </a:cubicBezTo>
                <a:lnTo>
                  <a:pt x="3749536" y="4187200"/>
                </a:lnTo>
                <a:close/>
                <a:moveTo>
                  <a:pt x="2098267" y="4137997"/>
                </a:moveTo>
                <a:lnTo>
                  <a:pt x="2095200" y="4154919"/>
                </a:lnTo>
                <a:cubicBezTo>
                  <a:pt x="2099462" y="4149988"/>
                  <a:pt x="2101102" y="4145582"/>
                  <a:pt x="2100122" y="4141702"/>
                </a:cubicBezTo>
                <a:close/>
                <a:moveTo>
                  <a:pt x="2728361" y="4129130"/>
                </a:moveTo>
                <a:lnTo>
                  <a:pt x="2717471" y="4133938"/>
                </a:lnTo>
                <a:cubicBezTo>
                  <a:pt x="2712708" y="4139581"/>
                  <a:pt x="2710894" y="4147464"/>
                  <a:pt x="2712025" y="4157584"/>
                </a:cubicBezTo>
                <a:lnTo>
                  <a:pt x="2708207" y="4178113"/>
                </a:lnTo>
                <a:lnTo>
                  <a:pt x="2714194" y="4181670"/>
                </a:lnTo>
                <a:lnTo>
                  <a:pt x="2749176" y="4184783"/>
                </a:lnTo>
                <a:lnTo>
                  <a:pt x="2756299" y="4179702"/>
                </a:lnTo>
                <a:lnTo>
                  <a:pt x="2756130" y="4173265"/>
                </a:lnTo>
                <a:lnTo>
                  <a:pt x="2722505" y="4163699"/>
                </a:lnTo>
                <a:cubicBezTo>
                  <a:pt x="2719538" y="4158009"/>
                  <a:pt x="2718441" y="4152454"/>
                  <a:pt x="2719214" y="4147034"/>
                </a:cubicBezTo>
                <a:cubicBezTo>
                  <a:pt x="2719986" y="4141613"/>
                  <a:pt x="2723747" y="4137123"/>
                  <a:pt x="2730498" y="4133561"/>
                </a:cubicBezTo>
                <a:close/>
                <a:moveTo>
                  <a:pt x="1087179" y="4106339"/>
                </a:moveTo>
                <a:lnTo>
                  <a:pt x="1070837" y="4109714"/>
                </a:lnTo>
                <a:cubicBezTo>
                  <a:pt x="1067569" y="4115075"/>
                  <a:pt x="1062361" y="4124230"/>
                  <a:pt x="1055211" y="4137180"/>
                </a:cubicBezTo>
                <a:lnTo>
                  <a:pt x="1046926" y="4148524"/>
                </a:lnTo>
                <a:lnTo>
                  <a:pt x="1070989" y="4130138"/>
                </a:lnTo>
                <a:cubicBezTo>
                  <a:pt x="1079506" y="4122313"/>
                  <a:pt x="1084943" y="4114769"/>
                  <a:pt x="1087300" y="4107508"/>
                </a:cubicBezTo>
                <a:close/>
                <a:moveTo>
                  <a:pt x="308497" y="4066819"/>
                </a:moveTo>
                <a:cubicBezTo>
                  <a:pt x="286470" y="4096362"/>
                  <a:pt x="267296" y="4127901"/>
                  <a:pt x="250971" y="4161436"/>
                </a:cubicBezTo>
                <a:cubicBezTo>
                  <a:pt x="254160" y="4169369"/>
                  <a:pt x="259728" y="4175921"/>
                  <a:pt x="267674" y="4181094"/>
                </a:cubicBezTo>
                <a:cubicBezTo>
                  <a:pt x="275618" y="4186266"/>
                  <a:pt x="285210" y="4189079"/>
                  <a:pt x="296449" y="4189531"/>
                </a:cubicBezTo>
                <a:cubicBezTo>
                  <a:pt x="301793" y="4177816"/>
                  <a:pt x="309004" y="4160383"/>
                  <a:pt x="318083" y="4137232"/>
                </a:cubicBezTo>
                <a:cubicBezTo>
                  <a:pt x="327161" y="4114080"/>
                  <a:pt x="337226" y="4098643"/>
                  <a:pt x="348272" y="4090921"/>
                </a:cubicBezTo>
                <a:close/>
                <a:moveTo>
                  <a:pt x="2802290" y="4058023"/>
                </a:moveTo>
                <a:lnTo>
                  <a:pt x="2801461" y="4066774"/>
                </a:lnTo>
                <a:lnTo>
                  <a:pt x="2810688" y="4067882"/>
                </a:lnTo>
                <a:lnTo>
                  <a:pt x="2803396" y="4058103"/>
                </a:lnTo>
                <a:close/>
                <a:moveTo>
                  <a:pt x="990855" y="4049965"/>
                </a:moveTo>
                <a:cubicBezTo>
                  <a:pt x="989718" y="4062832"/>
                  <a:pt x="983674" y="4074368"/>
                  <a:pt x="972720" y="4084576"/>
                </a:cubicBezTo>
                <a:cubicBezTo>
                  <a:pt x="961767" y="4094783"/>
                  <a:pt x="955758" y="4107281"/>
                  <a:pt x="954694" y="4122071"/>
                </a:cubicBezTo>
                <a:cubicBezTo>
                  <a:pt x="938720" y="4137195"/>
                  <a:pt x="923805" y="4152825"/>
                  <a:pt x="909951" y="4168964"/>
                </a:cubicBezTo>
                <a:cubicBezTo>
                  <a:pt x="896096" y="4185104"/>
                  <a:pt x="882572" y="4200771"/>
                  <a:pt x="869377" y="4215966"/>
                </a:cubicBezTo>
                <a:cubicBezTo>
                  <a:pt x="866947" y="4225194"/>
                  <a:pt x="861847" y="4237235"/>
                  <a:pt x="854076" y="4252092"/>
                </a:cubicBezTo>
                <a:cubicBezTo>
                  <a:pt x="846304" y="4266947"/>
                  <a:pt x="835502" y="4274996"/>
                  <a:pt x="821666" y="4276237"/>
                </a:cubicBezTo>
                <a:cubicBezTo>
                  <a:pt x="822472" y="4279222"/>
                  <a:pt x="825462" y="4284907"/>
                  <a:pt x="830637" y="4293291"/>
                </a:cubicBezTo>
                <a:cubicBezTo>
                  <a:pt x="835809" y="4301675"/>
                  <a:pt x="838763" y="4306397"/>
                  <a:pt x="839497" y="4307458"/>
                </a:cubicBezTo>
                <a:cubicBezTo>
                  <a:pt x="842142" y="4307046"/>
                  <a:pt x="843691" y="4305165"/>
                  <a:pt x="844144" y="4301812"/>
                </a:cubicBezTo>
                <a:cubicBezTo>
                  <a:pt x="844595" y="4298460"/>
                  <a:pt x="844755" y="4296541"/>
                  <a:pt x="844622" y="4296057"/>
                </a:cubicBezTo>
                <a:cubicBezTo>
                  <a:pt x="859517" y="4273778"/>
                  <a:pt x="877220" y="4252292"/>
                  <a:pt x="897727" y="4231600"/>
                </a:cubicBezTo>
                <a:cubicBezTo>
                  <a:pt x="918237" y="4210909"/>
                  <a:pt x="930343" y="4188317"/>
                  <a:pt x="934051" y="4163824"/>
                </a:cubicBezTo>
                <a:lnTo>
                  <a:pt x="961842" y="4164547"/>
                </a:lnTo>
                <a:cubicBezTo>
                  <a:pt x="974565" y="4164477"/>
                  <a:pt x="989416" y="4165665"/>
                  <a:pt x="1006398" y="4168109"/>
                </a:cubicBezTo>
                <a:lnTo>
                  <a:pt x="1017237" y="4171508"/>
                </a:lnTo>
                <a:lnTo>
                  <a:pt x="1028430" y="4162657"/>
                </a:lnTo>
                <a:lnTo>
                  <a:pt x="1036432" y="4156543"/>
                </a:lnTo>
                <a:lnTo>
                  <a:pt x="1034361" y="4154900"/>
                </a:lnTo>
                <a:cubicBezTo>
                  <a:pt x="1033697" y="4152640"/>
                  <a:pt x="1033418" y="4151350"/>
                  <a:pt x="1033521" y="4151033"/>
                </a:cubicBezTo>
                <a:cubicBezTo>
                  <a:pt x="1018211" y="4149994"/>
                  <a:pt x="1012521" y="4146323"/>
                  <a:pt x="1016448" y="4140017"/>
                </a:cubicBezTo>
                <a:cubicBezTo>
                  <a:pt x="1020376" y="4133712"/>
                  <a:pt x="1025729" y="4128404"/>
                  <a:pt x="1032509" y="4124095"/>
                </a:cubicBezTo>
                <a:lnTo>
                  <a:pt x="1008974" y="4088882"/>
                </a:lnTo>
                <a:lnTo>
                  <a:pt x="1030196" y="4062522"/>
                </a:lnTo>
                <a:close/>
                <a:moveTo>
                  <a:pt x="3186477" y="4019987"/>
                </a:moveTo>
                <a:cubicBezTo>
                  <a:pt x="3169814" y="4019875"/>
                  <a:pt x="3157465" y="4023717"/>
                  <a:pt x="3149429" y="4031518"/>
                </a:cubicBezTo>
                <a:cubicBezTo>
                  <a:pt x="3141392" y="4039319"/>
                  <a:pt x="3137599" y="4049153"/>
                  <a:pt x="3138043" y="4061017"/>
                </a:cubicBezTo>
                <a:lnTo>
                  <a:pt x="3138188" y="4064867"/>
                </a:lnTo>
                <a:cubicBezTo>
                  <a:pt x="3137027" y="4064755"/>
                  <a:pt x="3132401" y="4064795"/>
                  <a:pt x="3124311" y="4064985"/>
                </a:cubicBezTo>
                <a:cubicBezTo>
                  <a:pt x="3116220" y="4065176"/>
                  <a:pt x="3111631" y="4066177"/>
                  <a:pt x="3110541" y="4067992"/>
                </a:cubicBezTo>
                <a:cubicBezTo>
                  <a:pt x="3112354" y="4070040"/>
                  <a:pt x="3120062" y="4072003"/>
                  <a:pt x="3133667" y="4073879"/>
                </a:cubicBezTo>
                <a:cubicBezTo>
                  <a:pt x="3147274" y="4075755"/>
                  <a:pt x="3156336" y="4076792"/>
                  <a:pt x="3160855" y="4076989"/>
                </a:cubicBezTo>
                <a:lnTo>
                  <a:pt x="3193481" y="4058615"/>
                </a:lnTo>
                <a:cubicBezTo>
                  <a:pt x="3185242" y="4057921"/>
                  <a:pt x="3179342" y="4054883"/>
                  <a:pt x="3175787" y="4049504"/>
                </a:cubicBezTo>
                <a:cubicBezTo>
                  <a:pt x="3172228" y="4044125"/>
                  <a:pt x="3170428" y="4039273"/>
                  <a:pt x="3170381" y="4034947"/>
                </a:cubicBezTo>
                <a:close/>
                <a:moveTo>
                  <a:pt x="3782082" y="4018886"/>
                </a:moveTo>
                <a:cubicBezTo>
                  <a:pt x="3760057" y="4048430"/>
                  <a:pt x="3740880" y="4079969"/>
                  <a:pt x="3724557" y="4113503"/>
                </a:cubicBezTo>
                <a:cubicBezTo>
                  <a:pt x="3727746" y="4121436"/>
                  <a:pt x="3733313" y="4127989"/>
                  <a:pt x="3741259" y="4133161"/>
                </a:cubicBezTo>
                <a:cubicBezTo>
                  <a:pt x="3749204" y="4138334"/>
                  <a:pt x="3758795" y="4141146"/>
                  <a:pt x="3770034" y="4141599"/>
                </a:cubicBezTo>
                <a:cubicBezTo>
                  <a:pt x="3775378" y="4129884"/>
                  <a:pt x="3782589" y="4112451"/>
                  <a:pt x="3791669" y="4089299"/>
                </a:cubicBezTo>
                <a:cubicBezTo>
                  <a:pt x="3800747" y="4066147"/>
                  <a:pt x="3810810" y="4050710"/>
                  <a:pt x="3821858" y="4042988"/>
                </a:cubicBezTo>
                <a:close/>
                <a:moveTo>
                  <a:pt x="2841291" y="3995632"/>
                </a:moveTo>
                <a:cubicBezTo>
                  <a:pt x="2838749" y="3995725"/>
                  <a:pt x="2836920" y="3996319"/>
                  <a:pt x="2835805" y="3997411"/>
                </a:cubicBezTo>
                <a:lnTo>
                  <a:pt x="2833620" y="3998119"/>
                </a:lnTo>
                <a:lnTo>
                  <a:pt x="2837018" y="4009277"/>
                </a:lnTo>
                <a:lnTo>
                  <a:pt x="2835788" y="4009773"/>
                </a:lnTo>
                <a:lnTo>
                  <a:pt x="2842013" y="4014873"/>
                </a:lnTo>
                <a:cubicBezTo>
                  <a:pt x="2847331" y="4014771"/>
                  <a:pt x="2850519" y="4013411"/>
                  <a:pt x="2851578" y="4010796"/>
                </a:cubicBezTo>
                <a:cubicBezTo>
                  <a:pt x="2852636" y="4008181"/>
                  <a:pt x="2853008" y="4005787"/>
                  <a:pt x="2852696" y="4003616"/>
                </a:cubicBezTo>
                <a:cubicBezTo>
                  <a:pt x="2851601" y="3999103"/>
                  <a:pt x="2847798" y="3996441"/>
                  <a:pt x="2841291" y="3995632"/>
                </a:cubicBezTo>
                <a:close/>
                <a:moveTo>
                  <a:pt x="409043" y="3934874"/>
                </a:moveTo>
                <a:lnTo>
                  <a:pt x="382119" y="3957242"/>
                </a:lnTo>
                <a:lnTo>
                  <a:pt x="382553" y="3968786"/>
                </a:lnTo>
                <a:lnTo>
                  <a:pt x="393670" y="3969075"/>
                </a:lnTo>
                <a:cubicBezTo>
                  <a:pt x="404567" y="3969679"/>
                  <a:pt x="411953" y="3969231"/>
                  <a:pt x="415830" y="3967730"/>
                </a:cubicBezTo>
                <a:cubicBezTo>
                  <a:pt x="419706" y="3966229"/>
                  <a:pt x="421392" y="3961787"/>
                  <a:pt x="420882" y="3954405"/>
                </a:cubicBezTo>
                <a:close/>
                <a:moveTo>
                  <a:pt x="1683341" y="3930925"/>
                </a:moveTo>
                <a:lnTo>
                  <a:pt x="1672585" y="3947257"/>
                </a:lnTo>
                <a:lnTo>
                  <a:pt x="1682380" y="3949802"/>
                </a:lnTo>
                <a:lnTo>
                  <a:pt x="1684484" y="3936543"/>
                </a:lnTo>
                <a:close/>
                <a:moveTo>
                  <a:pt x="1069457" y="3925139"/>
                </a:moveTo>
                <a:lnTo>
                  <a:pt x="1026871" y="3974011"/>
                </a:lnTo>
                <a:cubicBezTo>
                  <a:pt x="1038444" y="3986487"/>
                  <a:pt x="1044533" y="4000741"/>
                  <a:pt x="1045135" y="4016777"/>
                </a:cubicBezTo>
                <a:cubicBezTo>
                  <a:pt x="1042003" y="4016535"/>
                  <a:pt x="1038542" y="4016764"/>
                  <a:pt x="1034750" y="4017467"/>
                </a:cubicBezTo>
                <a:cubicBezTo>
                  <a:pt x="1030960" y="4018170"/>
                  <a:pt x="1028958" y="4020361"/>
                  <a:pt x="1028750" y="4024038"/>
                </a:cubicBezTo>
                <a:cubicBezTo>
                  <a:pt x="1029242" y="4027897"/>
                  <a:pt x="1031470" y="4031798"/>
                  <a:pt x="1035437" y="4035747"/>
                </a:cubicBezTo>
                <a:cubicBezTo>
                  <a:pt x="1039403" y="4039695"/>
                  <a:pt x="1043021" y="4043633"/>
                  <a:pt x="1046292" y="4047562"/>
                </a:cubicBezTo>
                <a:lnTo>
                  <a:pt x="1085634" y="4060120"/>
                </a:lnTo>
                <a:lnTo>
                  <a:pt x="1090758" y="4048719"/>
                </a:lnTo>
                <a:lnTo>
                  <a:pt x="1062389" y="4032603"/>
                </a:lnTo>
                <a:cubicBezTo>
                  <a:pt x="1062050" y="4026667"/>
                  <a:pt x="1063467" y="4021257"/>
                  <a:pt x="1066637" y="4016374"/>
                </a:cubicBezTo>
                <a:cubicBezTo>
                  <a:pt x="1069809" y="4011491"/>
                  <a:pt x="1075467" y="4008113"/>
                  <a:pt x="1083609" y="4006243"/>
                </a:cubicBezTo>
                <a:cubicBezTo>
                  <a:pt x="1083682" y="3992789"/>
                  <a:pt x="1083409" y="3979326"/>
                  <a:pt x="1082785" y="3965853"/>
                </a:cubicBezTo>
                <a:cubicBezTo>
                  <a:pt x="1082164" y="3952382"/>
                  <a:pt x="1077720" y="3938810"/>
                  <a:pt x="1069457" y="3925139"/>
                </a:cubicBezTo>
                <a:close/>
                <a:moveTo>
                  <a:pt x="3254252" y="3902569"/>
                </a:moveTo>
                <a:cubicBezTo>
                  <a:pt x="3248947" y="3902991"/>
                  <a:pt x="3245807" y="3905634"/>
                  <a:pt x="3244833" y="3910494"/>
                </a:cubicBezTo>
                <a:cubicBezTo>
                  <a:pt x="3243859" y="3915354"/>
                  <a:pt x="3243533" y="3919030"/>
                  <a:pt x="3243859" y="3921521"/>
                </a:cubicBezTo>
                <a:cubicBezTo>
                  <a:pt x="3243991" y="3931217"/>
                  <a:pt x="3240605" y="3939618"/>
                  <a:pt x="3233699" y="3946727"/>
                </a:cubicBezTo>
                <a:cubicBezTo>
                  <a:pt x="3226795" y="3953837"/>
                  <a:pt x="3217741" y="3959207"/>
                  <a:pt x="3206542" y="3962840"/>
                </a:cubicBezTo>
                <a:cubicBezTo>
                  <a:pt x="3206202" y="3972284"/>
                  <a:pt x="3203761" y="3981191"/>
                  <a:pt x="3199216" y="3989562"/>
                </a:cubicBezTo>
                <a:cubicBezTo>
                  <a:pt x="3194672" y="3997935"/>
                  <a:pt x="3192230" y="4006841"/>
                  <a:pt x="3191890" y="4016283"/>
                </a:cubicBezTo>
                <a:cubicBezTo>
                  <a:pt x="3207825" y="4003162"/>
                  <a:pt x="3221648" y="3989264"/>
                  <a:pt x="3233358" y="3974592"/>
                </a:cubicBezTo>
                <a:cubicBezTo>
                  <a:pt x="3245070" y="3959919"/>
                  <a:pt x="3256077" y="3944986"/>
                  <a:pt x="3266381" y="3929796"/>
                </a:cubicBezTo>
                <a:cubicBezTo>
                  <a:pt x="3266159" y="3926987"/>
                  <a:pt x="3264814" y="3921986"/>
                  <a:pt x="3262346" y="3914794"/>
                </a:cubicBezTo>
                <a:cubicBezTo>
                  <a:pt x="3259878" y="3907601"/>
                  <a:pt x="3257180" y="3903526"/>
                  <a:pt x="3254252" y="3902569"/>
                </a:cubicBezTo>
                <a:close/>
                <a:moveTo>
                  <a:pt x="3882628" y="3886943"/>
                </a:moveTo>
                <a:lnTo>
                  <a:pt x="3855705" y="3909310"/>
                </a:lnTo>
                <a:lnTo>
                  <a:pt x="3856138" y="3920854"/>
                </a:lnTo>
                <a:lnTo>
                  <a:pt x="3867256" y="3921144"/>
                </a:lnTo>
                <a:cubicBezTo>
                  <a:pt x="3878153" y="3921748"/>
                  <a:pt x="3885540" y="3921299"/>
                  <a:pt x="3889416" y="3919797"/>
                </a:cubicBezTo>
                <a:cubicBezTo>
                  <a:pt x="3893293" y="3918297"/>
                  <a:pt x="3894976" y="3913855"/>
                  <a:pt x="3894468" y="3906473"/>
                </a:cubicBezTo>
                <a:close/>
                <a:moveTo>
                  <a:pt x="4543043" y="3877207"/>
                </a:moveTo>
                <a:lnTo>
                  <a:pt x="4500456" y="3926079"/>
                </a:lnTo>
                <a:cubicBezTo>
                  <a:pt x="4512031" y="3938554"/>
                  <a:pt x="4518118" y="3952809"/>
                  <a:pt x="4518722" y="3968844"/>
                </a:cubicBezTo>
                <a:cubicBezTo>
                  <a:pt x="4515588" y="3968602"/>
                  <a:pt x="4512128" y="3968833"/>
                  <a:pt x="4508336" y="3969535"/>
                </a:cubicBezTo>
                <a:cubicBezTo>
                  <a:pt x="4504545" y="3970238"/>
                  <a:pt x="4502545" y="3972428"/>
                  <a:pt x="4502335" y="3976107"/>
                </a:cubicBezTo>
                <a:cubicBezTo>
                  <a:pt x="4502828" y="3979965"/>
                  <a:pt x="4505057" y="3983867"/>
                  <a:pt x="4509023" y="3987815"/>
                </a:cubicBezTo>
                <a:cubicBezTo>
                  <a:pt x="4512989" y="3991762"/>
                  <a:pt x="4516606" y="3995701"/>
                  <a:pt x="4519879" y="3999630"/>
                </a:cubicBezTo>
                <a:lnTo>
                  <a:pt x="4559220" y="4012187"/>
                </a:lnTo>
                <a:lnTo>
                  <a:pt x="4564343" y="4000786"/>
                </a:lnTo>
                <a:lnTo>
                  <a:pt x="4535974" y="3984670"/>
                </a:lnTo>
                <a:cubicBezTo>
                  <a:pt x="4535637" y="3978734"/>
                  <a:pt x="4537053" y="3973326"/>
                  <a:pt x="4540223" y="3968442"/>
                </a:cubicBezTo>
                <a:cubicBezTo>
                  <a:pt x="4543394" y="3963558"/>
                  <a:pt x="4549053" y="3960182"/>
                  <a:pt x="4557196" y="3958311"/>
                </a:cubicBezTo>
                <a:cubicBezTo>
                  <a:pt x="4557268" y="3944857"/>
                  <a:pt x="4556995" y="3931394"/>
                  <a:pt x="4556372" y="3917922"/>
                </a:cubicBezTo>
                <a:cubicBezTo>
                  <a:pt x="4555751" y="3904450"/>
                  <a:pt x="4551308" y="3890878"/>
                  <a:pt x="4543043" y="3877207"/>
                </a:cubicBezTo>
                <a:close/>
                <a:moveTo>
                  <a:pt x="467871" y="3874892"/>
                </a:moveTo>
                <a:lnTo>
                  <a:pt x="457332" y="3889996"/>
                </a:lnTo>
                <a:cubicBezTo>
                  <a:pt x="463671" y="3886316"/>
                  <a:pt x="467233" y="3882565"/>
                  <a:pt x="468016" y="3878741"/>
                </a:cubicBezTo>
                <a:close/>
                <a:moveTo>
                  <a:pt x="2902784" y="3858827"/>
                </a:moveTo>
                <a:lnTo>
                  <a:pt x="2882287" y="3904429"/>
                </a:lnTo>
                <a:cubicBezTo>
                  <a:pt x="2881357" y="3904324"/>
                  <a:pt x="2877656" y="3904387"/>
                  <a:pt x="2871188" y="3904620"/>
                </a:cubicBezTo>
                <a:cubicBezTo>
                  <a:pt x="2864719" y="3904852"/>
                  <a:pt x="2861055" y="3905878"/>
                  <a:pt x="2860198" y="3907698"/>
                </a:cubicBezTo>
                <a:cubicBezTo>
                  <a:pt x="2861509" y="3911817"/>
                  <a:pt x="2867694" y="3916304"/>
                  <a:pt x="2878750" y="3921156"/>
                </a:cubicBezTo>
                <a:cubicBezTo>
                  <a:pt x="2889807" y="3926009"/>
                  <a:pt x="2898734" y="3929606"/>
                  <a:pt x="2905530" y="3931944"/>
                </a:cubicBezTo>
                <a:lnTo>
                  <a:pt x="2942992" y="3894473"/>
                </a:lnTo>
                <a:close/>
                <a:moveTo>
                  <a:pt x="3941455" y="3826959"/>
                </a:moveTo>
                <a:lnTo>
                  <a:pt x="3930918" y="3842064"/>
                </a:lnTo>
                <a:cubicBezTo>
                  <a:pt x="3937257" y="3838384"/>
                  <a:pt x="3940818" y="3834632"/>
                  <a:pt x="3941600" y="3830808"/>
                </a:cubicBezTo>
                <a:close/>
                <a:moveTo>
                  <a:pt x="1181119" y="3793485"/>
                </a:moveTo>
                <a:cubicBezTo>
                  <a:pt x="1180338" y="3797309"/>
                  <a:pt x="1182336" y="3801205"/>
                  <a:pt x="1187111" y="3805174"/>
                </a:cubicBezTo>
                <a:lnTo>
                  <a:pt x="1186679" y="3793629"/>
                </a:lnTo>
                <a:close/>
                <a:moveTo>
                  <a:pt x="1246228" y="3752888"/>
                </a:moveTo>
                <a:cubicBezTo>
                  <a:pt x="1236037" y="3752623"/>
                  <a:pt x="1228771" y="3756278"/>
                  <a:pt x="1224429" y="3763855"/>
                </a:cubicBezTo>
                <a:lnTo>
                  <a:pt x="1241104" y="3764288"/>
                </a:lnTo>
                <a:cubicBezTo>
                  <a:pt x="1241263" y="3762370"/>
                  <a:pt x="1242118" y="3760470"/>
                  <a:pt x="1243665" y="3758588"/>
                </a:cubicBezTo>
                <a:cubicBezTo>
                  <a:pt x="1245214" y="3756706"/>
                  <a:pt x="1246068" y="3754806"/>
                  <a:pt x="1246228" y="3752888"/>
                </a:cubicBezTo>
                <a:close/>
                <a:moveTo>
                  <a:pt x="4654705" y="3745552"/>
                </a:moveTo>
                <a:cubicBezTo>
                  <a:pt x="4653923" y="3749377"/>
                  <a:pt x="4655921" y="3753274"/>
                  <a:pt x="4660698" y="3757242"/>
                </a:cubicBezTo>
                <a:lnTo>
                  <a:pt x="4660263" y="3745696"/>
                </a:lnTo>
                <a:close/>
                <a:moveTo>
                  <a:pt x="2978108" y="3727716"/>
                </a:moveTo>
                <a:lnTo>
                  <a:pt x="2978096" y="3729276"/>
                </a:lnTo>
                <a:lnTo>
                  <a:pt x="2973711" y="3729167"/>
                </a:lnTo>
                <a:lnTo>
                  <a:pt x="2947292" y="3772619"/>
                </a:lnTo>
                <a:lnTo>
                  <a:pt x="2943317" y="3809625"/>
                </a:lnTo>
                <a:lnTo>
                  <a:pt x="2929710" y="3801538"/>
                </a:lnTo>
                <a:lnTo>
                  <a:pt x="2918014" y="3820777"/>
                </a:lnTo>
                <a:cubicBezTo>
                  <a:pt x="2921203" y="3828710"/>
                  <a:pt x="2926772" y="3835262"/>
                  <a:pt x="2934716" y="3840435"/>
                </a:cubicBezTo>
                <a:cubicBezTo>
                  <a:pt x="2942661" y="3845607"/>
                  <a:pt x="2952252" y="3848420"/>
                  <a:pt x="2963491" y="3848872"/>
                </a:cubicBezTo>
                <a:cubicBezTo>
                  <a:pt x="2968834" y="3837157"/>
                  <a:pt x="2976046" y="3819724"/>
                  <a:pt x="2985126" y="3796573"/>
                </a:cubicBezTo>
                <a:cubicBezTo>
                  <a:pt x="2994205" y="3773421"/>
                  <a:pt x="3004268" y="3757984"/>
                  <a:pt x="3015315" y="3750262"/>
                </a:cubicBezTo>
                <a:close/>
                <a:moveTo>
                  <a:pt x="4719814" y="3704956"/>
                </a:moveTo>
                <a:cubicBezTo>
                  <a:pt x="4709623" y="3704691"/>
                  <a:pt x="4702358" y="3708345"/>
                  <a:pt x="4698014" y="3715923"/>
                </a:cubicBezTo>
                <a:lnTo>
                  <a:pt x="4714689" y="3716357"/>
                </a:lnTo>
                <a:cubicBezTo>
                  <a:pt x="4714847" y="3714437"/>
                  <a:pt x="4715702" y="3712537"/>
                  <a:pt x="4717251" y="3710656"/>
                </a:cubicBezTo>
                <a:cubicBezTo>
                  <a:pt x="4718800" y="3708774"/>
                  <a:pt x="4719654" y="3706874"/>
                  <a:pt x="4719814" y="3704956"/>
                </a:cubicBezTo>
                <a:close/>
                <a:moveTo>
                  <a:pt x="1283552" y="3697595"/>
                </a:moveTo>
                <a:lnTo>
                  <a:pt x="1277891" y="3703714"/>
                </a:lnTo>
                <a:lnTo>
                  <a:pt x="1277698" y="3703770"/>
                </a:lnTo>
                <a:lnTo>
                  <a:pt x="1278131" y="3715273"/>
                </a:lnTo>
                <a:lnTo>
                  <a:pt x="1239224" y="3714260"/>
                </a:lnTo>
                <a:lnTo>
                  <a:pt x="1239706" y="3727103"/>
                </a:lnTo>
                <a:lnTo>
                  <a:pt x="1249155" y="3730776"/>
                </a:lnTo>
                <a:lnTo>
                  <a:pt x="1243051" y="3732981"/>
                </a:lnTo>
                <a:lnTo>
                  <a:pt x="1251352" y="3741487"/>
                </a:lnTo>
                <a:lnTo>
                  <a:pt x="1294805" y="3715706"/>
                </a:lnTo>
                <a:lnTo>
                  <a:pt x="1294227" y="3700313"/>
                </a:lnTo>
                <a:close/>
                <a:moveTo>
                  <a:pt x="1314548" y="3662930"/>
                </a:moveTo>
                <a:lnTo>
                  <a:pt x="1299044" y="3680721"/>
                </a:lnTo>
                <a:lnTo>
                  <a:pt x="1299497" y="3692760"/>
                </a:lnTo>
                <a:cubicBezTo>
                  <a:pt x="1307333" y="3688880"/>
                  <a:pt x="1311999" y="3683715"/>
                  <a:pt x="1313491" y="3677266"/>
                </a:cubicBezTo>
                <a:close/>
                <a:moveTo>
                  <a:pt x="4750993" y="3648098"/>
                </a:moveTo>
                <a:lnTo>
                  <a:pt x="4751716" y="3667340"/>
                </a:lnTo>
                <a:lnTo>
                  <a:pt x="4712810" y="3666329"/>
                </a:lnTo>
                <a:lnTo>
                  <a:pt x="4713388" y="3681721"/>
                </a:lnTo>
                <a:lnTo>
                  <a:pt x="4724938" y="3693556"/>
                </a:lnTo>
                <a:lnTo>
                  <a:pt x="4768392" y="3667774"/>
                </a:lnTo>
                <a:lnTo>
                  <a:pt x="4767814" y="3652380"/>
                </a:lnTo>
                <a:close/>
                <a:moveTo>
                  <a:pt x="4788456" y="3610627"/>
                </a:moveTo>
                <a:lnTo>
                  <a:pt x="4771926" y="3614042"/>
                </a:lnTo>
                <a:lnTo>
                  <a:pt x="4773082" y="3644829"/>
                </a:lnTo>
                <a:cubicBezTo>
                  <a:pt x="4780918" y="3640947"/>
                  <a:pt x="4785584" y="3635782"/>
                  <a:pt x="4787077" y="3629333"/>
                </a:cubicBezTo>
                <a:cubicBezTo>
                  <a:pt x="4788570" y="3622885"/>
                  <a:pt x="4789030" y="3616649"/>
                  <a:pt x="4788456" y="3610627"/>
                </a:cubicBezTo>
                <a:close/>
                <a:moveTo>
                  <a:pt x="3076085" y="3594216"/>
                </a:moveTo>
                <a:lnTo>
                  <a:pt x="3049163" y="3616583"/>
                </a:lnTo>
                <a:lnTo>
                  <a:pt x="3049596" y="3628127"/>
                </a:lnTo>
                <a:lnTo>
                  <a:pt x="3060713" y="3628416"/>
                </a:lnTo>
                <a:cubicBezTo>
                  <a:pt x="3071609" y="3629020"/>
                  <a:pt x="3078995" y="3628572"/>
                  <a:pt x="3082874" y="3627071"/>
                </a:cubicBezTo>
                <a:cubicBezTo>
                  <a:pt x="3086748" y="3625570"/>
                  <a:pt x="3088434" y="3621128"/>
                  <a:pt x="3087924" y="3613747"/>
                </a:cubicBezTo>
                <a:close/>
                <a:moveTo>
                  <a:pt x="3134913" y="3534233"/>
                </a:moveTo>
                <a:lnTo>
                  <a:pt x="3124375" y="3549337"/>
                </a:lnTo>
                <a:cubicBezTo>
                  <a:pt x="3130715" y="3545657"/>
                  <a:pt x="3134275" y="3541905"/>
                  <a:pt x="3135058" y="3538082"/>
                </a:cubicBezTo>
                <a:close/>
                <a:moveTo>
                  <a:pt x="4829452" y="3519424"/>
                </a:moveTo>
                <a:cubicBezTo>
                  <a:pt x="4824584" y="3531472"/>
                  <a:pt x="4818984" y="3542540"/>
                  <a:pt x="4812654" y="3552627"/>
                </a:cubicBezTo>
                <a:cubicBezTo>
                  <a:pt x="4806322" y="3562714"/>
                  <a:pt x="4797727" y="3567937"/>
                  <a:pt x="4786867" y="3568296"/>
                </a:cubicBezTo>
                <a:cubicBezTo>
                  <a:pt x="4787325" y="3571272"/>
                  <a:pt x="4789618" y="3576937"/>
                  <a:pt x="4793752" y="3585295"/>
                </a:cubicBezTo>
                <a:cubicBezTo>
                  <a:pt x="4797881" y="3593652"/>
                  <a:pt x="4801531" y="3598393"/>
                  <a:pt x="4804698" y="3599516"/>
                </a:cubicBezTo>
                <a:cubicBezTo>
                  <a:pt x="4807351" y="3599344"/>
                  <a:pt x="4808918" y="3597944"/>
                  <a:pt x="4809399" y="3595313"/>
                </a:cubicBezTo>
                <a:cubicBezTo>
                  <a:pt x="4809876" y="3592683"/>
                  <a:pt x="4810018" y="3590284"/>
                  <a:pt x="4809821" y="3588116"/>
                </a:cubicBezTo>
                <a:cubicBezTo>
                  <a:pt x="4818653" y="3579936"/>
                  <a:pt x="4827732" y="3569118"/>
                  <a:pt x="4837061" y="3555664"/>
                </a:cubicBezTo>
                <a:cubicBezTo>
                  <a:pt x="4846387" y="3542211"/>
                  <a:pt x="4851263" y="3530323"/>
                  <a:pt x="4851685" y="3520003"/>
                </a:cubicBezTo>
                <a:close/>
                <a:moveTo>
                  <a:pt x="5008247" y="3401049"/>
                </a:moveTo>
                <a:cubicBezTo>
                  <a:pt x="5005723" y="3404668"/>
                  <a:pt x="5004221" y="3407832"/>
                  <a:pt x="5003745" y="3410543"/>
                </a:cubicBezTo>
                <a:cubicBezTo>
                  <a:pt x="5003268" y="3413255"/>
                  <a:pt x="5003158" y="3416455"/>
                  <a:pt x="5003411" y="3420146"/>
                </a:cubicBezTo>
                <a:cubicBezTo>
                  <a:pt x="5009728" y="3415825"/>
                  <a:pt x="5013192" y="3409508"/>
                  <a:pt x="5013806" y="3401194"/>
                </a:cubicBezTo>
                <a:close/>
                <a:moveTo>
                  <a:pt x="4972006" y="3323216"/>
                </a:moveTo>
                <a:cubicBezTo>
                  <a:pt x="4970707" y="3337919"/>
                  <a:pt x="4963778" y="3350554"/>
                  <a:pt x="4951219" y="3361120"/>
                </a:cubicBezTo>
                <a:cubicBezTo>
                  <a:pt x="4938660" y="3371687"/>
                  <a:pt x="4931730" y="3384321"/>
                  <a:pt x="4930431" y="3399026"/>
                </a:cubicBezTo>
                <a:lnTo>
                  <a:pt x="4898239" y="3428945"/>
                </a:lnTo>
                <a:cubicBezTo>
                  <a:pt x="4896005" y="3431049"/>
                  <a:pt x="4896558" y="3433466"/>
                  <a:pt x="4899899" y="3436196"/>
                </a:cubicBezTo>
                <a:cubicBezTo>
                  <a:pt x="4903242" y="3438926"/>
                  <a:pt x="4906538" y="3440453"/>
                  <a:pt x="4909790" y="3440779"/>
                </a:cubicBezTo>
                <a:lnTo>
                  <a:pt x="4942993" y="3437798"/>
                </a:lnTo>
                <a:cubicBezTo>
                  <a:pt x="4948651" y="3428253"/>
                  <a:pt x="4954280" y="3417987"/>
                  <a:pt x="4959884" y="3407000"/>
                </a:cubicBezTo>
                <a:cubicBezTo>
                  <a:pt x="4965487" y="3396012"/>
                  <a:pt x="4968302" y="3384712"/>
                  <a:pt x="4968328" y="3373099"/>
                </a:cubicBezTo>
                <a:cubicBezTo>
                  <a:pt x="4973465" y="3365143"/>
                  <a:pt x="4978925" y="3356475"/>
                  <a:pt x="4984704" y="3347094"/>
                </a:cubicBezTo>
                <a:cubicBezTo>
                  <a:pt x="4990482" y="3337713"/>
                  <a:pt x="4997366" y="3330043"/>
                  <a:pt x="5005356" y="3324083"/>
                </a:cubicBezTo>
                <a:close/>
                <a:moveTo>
                  <a:pt x="5070175" y="3275790"/>
                </a:moveTo>
                <a:lnTo>
                  <a:pt x="5037692" y="3298013"/>
                </a:lnTo>
                <a:cubicBezTo>
                  <a:pt x="5038750" y="3292273"/>
                  <a:pt x="5034704" y="3289284"/>
                  <a:pt x="5025556" y="3289047"/>
                </a:cubicBezTo>
                <a:cubicBezTo>
                  <a:pt x="5016409" y="3288808"/>
                  <a:pt x="5011190" y="3291556"/>
                  <a:pt x="5009901" y="3297290"/>
                </a:cubicBezTo>
                <a:lnTo>
                  <a:pt x="5050110" y="3332936"/>
                </a:lnTo>
                <a:lnTo>
                  <a:pt x="5072342" y="3333514"/>
                </a:lnTo>
                <a:lnTo>
                  <a:pt x="5076601" y="3299024"/>
                </a:lnTo>
                <a:close/>
                <a:moveTo>
                  <a:pt x="2828974" y="3235354"/>
                </a:moveTo>
                <a:lnTo>
                  <a:pt x="2824690" y="3238236"/>
                </a:lnTo>
                <a:lnTo>
                  <a:pt x="2817023" y="3267149"/>
                </a:lnTo>
                <a:lnTo>
                  <a:pt x="2823208" y="3257908"/>
                </a:lnTo>
                <a:close/>
                <a:moveTo>
                  <a:pt x="5128713" y="3208110"/>
                </a:moveTo>
                <a:lnTo>
                  <a:pt x="5102079" y="3238174"/>
                </a:lnTo>
                <a:lnTo>
                  <a:pt x="5118752" y="3238607"/>
                </a:lnTo>
                <a:cubicBezTo>
                  <a:pt x="5124924" y="3230438"/>
                  <a:pt x="5128245" y="3220273"/>
                  <a:pt x="5128713" y="3208110"/>
                </a:cubicBezTo>
                <a:close/>
                <a:moveTo>
                  <a:pt x="5011558" y="3193529"/>
                </a:moveTo>
                <a:cubicBezTo>
                  <a:pt x="5011391" y="3195287"/>
                  <a:pt x="5010513" y="3196545"/>
                  <a:pt x="5008922" y="3197306"/>
                </a:cubicBezTo>
                <a:cubicBezTo>
                  <a:pt x="5007332" y="3198065"/>
                  <a:pt x="5006453" y="3199323"/>
                  <a:pt x="5006288" y="3201082"/>
                </a:cubicBezTo>
                <a:lnTo>
                  <a:pt x="5007011" y="3220323"/>
                </a:lnTo>
                <a:cubicBezTo>
                  <a:pt x="5007308" y="3228261"/>
                  <a:pt x="5009005" y="3236474"/>
                  <a:pt x="5012101" y="3244965"/>
                </a:cubicBezTo>
                <a:cubicBezTo>
                  <a:pt x="5015197" y="3253455"/>
                  <a:pt x="5019636" y="3260779"/>
                  <a:pt x="5025421" y="3266937"/>
                </a:cubicBezTo>
                <a:lnTo>
                  <a:pt x="5039492" y="3198101"/>
                </a:lnTo>
                <a:close/>
                <a:moveTo>
                  <a:pt x="5070529" y="3137395"/>
                </a:moveTo>
                <a:lnTo>
                  <a:pt x="5048585" y="3144513"/>
                </a:lnTo>
                <a:lnTo>
                  <a:pt x="5027365" y="3170873"/>
                </a:lnTo>
                <a:lnTo>
                  <a:pt x="5054866" y="3163900"/>
                </a:lnTo>
                <a:lnTo>
                  <a:pt x="5070816" y="3145091"/>
                </a:lnTo>
                <a:close/>
                <a:moveTo>
                  <a:pt x="2863921" y="3067256"/>
                </a:moveTo>
                <a:lnTo>
                  <a:pt x="2858441" y="3080542"/>
                </a:lnTo>
                <a:cubicBezTo>
                  <a:pt x="2857475" y="3085112"/>
                  <a:pt x="2856817" y="3090190"/>
                  <a:pt x="2856464" y="3095775"/>
                </a:cubicBezTo>
                <a:lnTo>
                  <a:pt x="2853480" y="3097481"/>
                </a:lnTo>
                <a:lnTo>
                  <a:pt x="2857649" y="3105259"/>
                </a:lnTo>
                <a:cubicBezTo>
                  <a:pt x="2865808" y="3120608"/>
                  <a:pt x="2870421" y="3134631"/>
                  <a:pt x="2871487" y="3147326"/>
                </a:cubicBezTo>
                <a:cubicBezTo>
                  <a:pt x="2878263" y="3137815"/>
                  <a:pt x="2877943" y="3125649"/>
                  <a:pt x="2870529" y="3110830"/>
                </a:cubicBezTo>
                <a:lnTo>
                  <a:pt x="2878202" y="3068527"/>
                </a:lnTo>
                <a:close/>
                <a:moveTo>
                  <a:pt x="5137003" y="2985342"/>
                </a:moveTo>
                <a:cubicBezTo>
                  <a:pt x="5137923" y="2997541"/>
                  <a:pt x="5138918" y="3011663"/>
                  <a:pt x="5139983" y="3027709"/>
                </a:cubicBezTo>
                <a:cubicBezTo>
                  <a:pt x="5141047" y="3043756"/>
                  <a:pt x="5139262" y="3057806"/>
                  <a:pt x="5134626" y="3069860"/>
                </a:cubicBezTo>
                <a:cubicBezTo>
                  <a:pt x="5145453" y="3062452"/>
                  <a:pt x="5150576" y="3051052"/>
                  <a:pt x="5149998" y="3035659"/>
                </a:cubicBezTo>
                <a:lnTo>
                  <a:pt x="5176344" y="2997899"/>
                </a:lnTo>
                <a:close/>
                <a:moveTo>
                  <a:pt x="3025360" y="2862936"/>
                </a:moveTo>
                <a:lnTo>
                  <a:pt x="2989076" y="2914424"/>
                </a:lnTo>
                <a:lnTo>
                  <a:pt x="2982670" y="2924228"/>
                </a:lnTo>
                <a:lnTo>
                  <a:pt x="2974030" y="2971865"/>
                </a:lnTo>
                <a:lnTo>
                  <a:pt x="2968789" y="2972916"/>
                </a:lnTo>
                <a:lnTo>
                  <a:pt x="2964259" y="3012614"/>
                </a:lnTo>
                <a:lnTo>
                  <a:pt x="2965326" y="3010808"/>
                </a:lnTo>
                <a:cubicBezTo>
                  <a:pt x="2971572" y="3004643"/>
                  <a:pt x="2978911" y="2990577"/>
                  <a:pt x="2987340" y="2968610"/>
                </a:cubicBezTo>
                <a:cubicBezTo>
                  <a:pt x="2995769" y="2946643"/>
                  <a:pt x="3000291" y="2931543"/>
                  <a:pt x="3000908" y="2923309"/>
                </a:cubicBezTo>
                <a:cubicBezTo>
                  <a:pt x="3002066" y="2911004"/>
                  <a:pt x="3008213" y="2902193"/>
                  <a:pt x="3019350" y="2896877"/>
                </a:cubicBezTo>
                <a:cubicBezTo>
                  <a:pt x="3030488" y="2891560"/>
                  <a:pt x="3036634" y="2882749"/>
                  <a:pt x="3037790" y="2870444"/>
                </a:cubicBezTo>
                <a:lnTo>
                  <a:pt x="3037894" y="2870318"/>
                </a:lnTo>
                <a:close/>
                <a:moveTo>
                  <a:pt x="3061421" y="2832741"/>
                </a:moveTo>
                <a:lnTo>
                  <a:pt x="3055632" y="2848283"/>
                </a:lnTo>
                <a:lnTo>
                  <a:pt x="3068144" y="2832741"/>
                </a:lnTo>
                <a:close/>
                <a:moveTo>
                  <a:pt x="5305758" y="2747524"/>
                </a:moveTo>
                <a:lnTo>
                  <a:pt x="5301212" y="2774318"/>
                </a:lnTo>
                <a:cubicBezTo>
                  <a:pt x="5292984" y="2780111"/>
                  <a:pt x="5285150" y="2787116"/>
                  <a:pt x="5277708" y="2795333"/>
                </a:cubicBezTo>
                <a:cubicBezTo>
                  <a:pt x="5270266" y="2803549"/>
                  <a:pt x="5263855" y="2811552"/>
                  <a:pt x="5258480" y="2819342"/>
                </a:cubicBezTo>
                <a:cubicBezTo>
                  <a:pt x="5260010" y="2835400"/>
                  <a:pt x="5253129" y="2849317"/>
                  <a:pt x="5237838" y="2861095"/>
                </a:cubicBezTo>
                <a:cubicBezTo>
                  <a:pt x="5231237" y="2857799"/>
                  <a:pt x="5224768" y="2858112"/>
                  <a:pt x="5218438" y="2862032"/>
                </a:cubicBezTo>
                <a:cubicBezTo>
                  <a:pt x="5212108" y="2865952"/>
                  <a:pt x="5211307" y="2869295"/>
                  <a:pt x="5216038" y="2872061"/>
                </a:cubicBezTo>
                <a:lnTo>
                  <a:pt x="5183702" y="2898132"/>
                </a:lnTo>
                <a:lnTo>
                  <a:pt x="5168473" y="2936182"/>
                </a:lnTo>
                <a:lnTo>
                  <a:pt x="5157356" y="2935892"/>
                </a:lnTo>
                <a:lnTo>
                  <a:pt x="5158368" y="2962830"/>
                </a:lnTo>
                <a:lnTo>
                  <a:pt x="5186447" y="2971250"/>
                </a:lnTo>
                <a:cubicBezTo>
                  <a:pt x="5183822" y="2969099"/>
                  <a:pt x="5183300" y="2967483"/>
                  <a:pt x="5184878" y="2966403"/>
                </a:cubicBezTo>
                <a:cubicBezTo>
                  <a:pt x="5186457" y="2965323"/>
                  <a:pt x="5188785" y="2965704"/>
                  <a:pt x="5191862" y="2967546"/>
                </a:cubicBezTo>
                <a:lnTo>
                  <a:pt x="5202400" y="2952442"/>
                </a:lnTo>
                <a:cubicBezTo>
                  <a:pt x="5205573" y="2953726"/>
                  <a:pt x="5208993" y="2952373"/>
                  <a:pt x="5212658" y="2948383"/>
                </a:cubicBezTo>
                <a:cubicBezTo>
                  <a:pt x="5216328" y="2944394"/>
                  <a:pt x="5218321" y="2942043"/>
                  <a:pt x="5218642" y="2941331"/>
                </a:cubicBezTo>
                <a:lnTo>
                  <a:pt x="5255814" y="2896163"/>
                </a:lnTo>
                <a:cubicBezTo>
                  <a:pt x="5256464" y="2885767"/>
                  <a:pt x="5262055" y="2868293"/>
                  <a:pt x="5272584" y="2843737"/>
                </a:cubicBezTo>
                <a:cubicBezTo>
                  <a:pt x="5283116" y="2819182"/>
                  <a:pt x="5292946" y="2803739"/>
                  <a:pt x="5302080" y="2797408"/>
                </a:cubicBezTo>
                <a:lnTo>
                  <a:pt x="5330304" y="2809676"/>
                </a:lnTo>
                <a:cubicBezTo>
                  <a:pt x="5332553" y="2801805"/>
                  <a:pt x="5335488" y="2793711"/>
                  <a:pt x="5339109" y="2785396"/>
                </a:cubicBezTo>
                <a:cubicBezTo>
                  <a:pt x="5342730" y="2777080"/>
                  <a:pt x="5348479" y="2770021"/>
                  <a:pt x="5356360" y="2764220"/>
                </a:cubicBezTo>
                <a:lnTo>
                  <a:pt x="5328423" y="2759648"/>
                </a:lnTo>
                <a:close/>
                <a:moveTo>
                  <a:pt x="5393243" y="2711354"/>
                </a:moveTo>
                <a:cubicBezTo>
                  <a:pt x="5394338" y="2715868"/>
                  <a:pt x="5392582" y="2718386"/>
                  <a:pt x="5387974" y="2718906"/>
                </a:cubicBezTo>
                <a:lnTo>
                  <a:pt x="5383572" y="2749548"/>
                </a:lnTo>
                <a:lnTo>
                  <a:pt x="5389564" y="2761238"/>
                </a:lnTo>
                <a:cubicBezTo>
                  <a:pt x="5395131" y="2755456"/>
                  <a:pt x="5399985" y="2749175"/>
                  <a:pt x="5404126" y="2742394"/>
                </a:cubicBezTo>
                <a:cubicBezTo>
                  <a:pt x="5408269" y="2735613"/>
                  <a:pt x="5410343" y="2729261"/>
                  <a:pt x="5410351" y="2723333"/>
                </a:cubicBezTo>
                <a:cubicBezTo>
                  <a:pt x="5410063" y="2715637"/>
                  <a:pt x="5404359" y="2711644"/>
                  <a:pt x="5393243" y="2711354"/>
                </a:cubicBezTo>
                <a:close/>
                <a:moveTo>
                  <a:pt x="5342787" y="2698509"/>
                </a:moveTo>
                <a:lnTo>
                  <a:pt x="5343365" y="2713902"/>
                </a:lnTo>
                <a:cubicBezTo>
                  <a:pt x="5346180" y="2711893"/>
                  <a:pt x="5348631" y="2709394"/>
                  <a:pt x="5350717" y="2706404"/>
                </a:cubicBezTo>
                <a:cubicBezTo>
                  <a:pt x="5352804" y="2703415"/>
                  <a:pt x="5353865" y="2700879"/>
                  <a:pt x="5353901" y="2698797"/>
                </a:cubicBezTo>
                <a:close/>
                <a:moveTo>
                  <a:pt x="5426658" y="2566131"/>
                </a:moveTo>
                <a:cubicBezTo>
                  <a:pt x="5423068" y="2566037"/>
                  <a:pt x="5417778" y="2566861"/>
                  <a:pt x="5410787" y="2568602"/>
                </a:cubicBezTo>
                <a:cubicBezTo>
                  <a:pt x="5403795" y="2570342"/>
                  <a:pt x="5399966" y="2573126"/>
                  <a:pt x="5399299" y="2576953"/>
                </a:cubicBezTo>
                <a:cubicBezTo>
                  <a:pt x="5399716" y="2578806"/>
                  <a:pt x="5401842" y="2579982"/>
                  <a:pt x="5405679" y="2580483"/>
                </a:cubicBezTo>
                <a:cubicBezTo>
                  <a:pt x="5409516" y="2580983"/>
                  <a:pt x="5412996" y="2581234"/>
                  <a:pt x="5416118" y="2581235"/>
                </a:cubicBezTo>
                <a:close/>
                <a:moveTo>
                  <a:pt x="5647669" y="2241248"/>
                </a:moveTo>
                <a:lnTo>
                  <a:pt x="5648247" y="2256641"/>
                </a:lnTo>
                <a:lnTo>
                  <a:pt x="5653373" y="2245241"/>
                </a:lnTo>
                <a:close/>
                <a:moveTo>
                  <a:pt x="5671558" y="2138066"/>
                </a:moveTo>
                <a:lnTo>
                  <a:pt x="5671703" y="2141915"/>
                </a:lnTo>
                <a:cubicBezTo>
                  <a:pt x="5671233" y="2154078"/>
                  <a:pt x="5678884" y="2160684"/>
                  <a:pt x="5694657" y="2161735"/>
                </a:cubicBezTo>
                <a:close/>
                <a:moveTo>
                  <a:pt x="5846094" y="2054182"/>
                </a:moveTo>
                <a:cubicBezTo>
                  <a:pt x="5845313" y="2058005"/>
                  <a:pt x="5841751" y="2061758"/>
                  <a:pt x="5835411" y="2065437"/>
                </a:cubicBezTo>
                <a:lnTo>
                  <a:pt x="5808054" y="2076260"/>
                </a:lnTo>
                <a:lnTo>
                  <a:pt x="5796650" y="2068274"/>
                </a:lnTo>
                <a:cubicBezTo>
                  <a:pt x="5790598" y="2079650"/>
                  <a:pt x="5787182" y="2087249"/>
                  <a:pt x="5786400" y="2091074"/>
                </a:cubicBezTo>
                <a:cubicBezTo>
                  <a:pt x="5774779" y="2101985"/>
                  <a:pt x="5763158" y="2112897"/>
                  <a:pt x="5751538" y="2123807"/>
                </a:cubicBezTo>
                <a:cubicBezTo>
                  <a:pt x="5739915" y="2134719"/>
                  <a:pt x="5733924" y="2147699"/>
                  <a:pt x="5733564" y="2162746"/>
                </a:cubicBezTo>
                <a:lnTo>
                  <a:pt x="5712634" y="2196803"/>
                </a:lnTo>
                <a:cubicBezTo>
                  <a:pt x="5704796" y="2200684"/>
                  <a:pt x="5700132" y="2205849"/>
                  <a:pt x="5698639" y="2212298"/>
                </a:cubicBezTo>
                <a:cubicBezTo>
                  <a:pt x="5697146" y="2218747"/>
                  <a:pt x="5696685" y="2224982"/>
                  <a:pt x="5697260" y="2231004"/>
                </a:cubicBezTo>
                <a:cubicBezTo>
                  <a:pt x="5695131" y="2248249"/>
                  <a:pt x="5684664" y="2265277"/>
                  <a:pt x="5665862" y="2282089"/>
                </a:cubicBezTo>
                <a:cubicBezTo>
                  <a:pt x="5647059" y="2298900"/>
                  <a:pt x="5636592" y="2315928"/>
                  <a:pt x="5634463" y="2333173"/>
                </a:cubicBezTo>
                <a:lnTo>
                  <a:pt x="5612665" y="2344140"/>
                </a:lnTo>
                <a:cubicBezTo>
                  <a:pt x="5609828" y="2351755"/>
                  <a:pt x="5605254" y="2359325"/>
                  <a:pt x="5598943" y="2366850"/>
                </a:cubicBezTo>
                <a:cubicBezTo>
                  <a:pt x="5592630" y="2374375"/>
                  <a:pt x="5586668" y="2381910"/>
                  <a:pt x="5581052" y="2389453"/>
                </a:cubicBezTo>
                <a:lnTo>
                  <a:pt x="5582062" y="2416391"/>
                </a:lnTo>
                <a:cubicBezTo>
                  <a:pt x="5602141" y="2411947"/>
                  <a:pt x="5619588" y="2402149"/>
                  <a:pt x="5634404" y="2386996"/>
                </a:cubicBezTo>
                <a:cubicBezTo>
                  <a:pt x="5649221" y="2371843"/>
                  <a:pt x="5656796" y="2357943"/>
                  <a:pt x="5657131" y="2345297"/>
                </a:cubicBezTo>
                <a:cubicBezTo>
                  <a:pt x="5662926" y="2345608"/>
                  <a:pt x="5668009" y="2345419"/>
                  <a:pt x="5672380" y="2344733"/>
                </a:cubicBezTo>
                <a:cubicBezTo>
                  <a:pt x="5676750" y="2344045"/>
                  <a:pt x="5678982" y="2341861"/>
                  <a:pt x="5679074" y="2338179"/>
                </a:cubicBezTo>
                <a:cubicBezTo>
                  <a:pt x="5678154" y="2332148"/>
                  <a:pt x="5677954" y="2326856"/>
                  <a:pt x="5678478" y="2322305"/>
                </a:cubicBezTo>
                <a:cubicBezTo>
                  <a:pt x="5679001" y="2317752"/>
                  <a:pt x="5684468" y="2315491"/>
                  <a:pt x="5694881" y="2315522"/>
                </a:cubicBezTo>
                <a:lnTo>
                  <a:pt x="5756954" y="2194111"/>
                </a:lnTo>
                <a:cubicBezTo>
                  <a:pt x="5774556" y="2194569"/>
                  <a:pt x="5783675" y="2190962"/>
                  <a:pt x="5784311" y="2183289"/>
                </a:cubicBezTo>
                <a:cubicBezTo>
                  <a:pt x="5783565" y="2175742"/>
                  <a:pt x="5784300" y="2170634"/>
                  <a:pt x="5786512" y="2167968"/>
                </a:cubicBezTo>
                <a:cubicBezTo>
                  <a:pt x="5788725" y="2165303"/>
                  <a:pt x="5795162" y="2164189"/>
                  <a:pt x="5805820" y="2164626"/>
                </a:cubicBezTo>
                <a:lnTo>
                  <a:pt x="5832168" y="2126865"/>
                </a:lnTo>
                <a:cubicBezTo>
                  <a:pt x="5831936" y="2120693"/>
                  <a:pt x="5832956" y="2110948"/>
                  <a:pt x="5835233" y="2097631"/>
                </a:cubicBezTo>
                <a:cubicBezTo>
                  <a:pt x="5837509" y="2084315"/>
                  <a:pt x="5841131" y="2069831"/>
                  <a:pt x="5846094" y="2054182"/>
                </a:cubicBezTo>
                <a:close/>
                <a:moveTo>
                  <a:pt x="5856488" y="2035229"/>
                </a:moveTo>
                <a:lnTo>
                  <a:pt x="5840248" y="2046340"/>
                </a:lnTo>
                <a:cubicBezTo>
                  <a:pt x="5843325" y="2048182"/>
                  <a:pt x="5845689" y="2049526"/>
                  <a:pt x="5847340" y="2050369"/>
                </a:cubicBezTo>
                <a:lnTo>
                  <a:pt x="5847944" y="2051401"/>
                </a:lnTo>
                <a:lnTo>
                  <a:pt x="5853322" y="2043316"/>
                </a:lnTo>
                <a:cubicBezTo>
                  <a:pt x="5855053" y="2040158"/>
                  <a:pt x="5856110" y="2037462"/>
                  <a:pt x="5856488" y="2035229"/>
                </a:cubicBezTo>
                <a:close/>
                <a:moveTo>
                  <a:pt x="5854609" y="1985201"/>
                </a:moveTo>
                <a:lnTo>
                  <a:pt x="5852113" y="1988302"/>
                </a:lnTo>
                <a:lnTo>
                  <a:pt x="5865725" y="1985490"/>
                </a:lnTo>
                <a:close/>
                <a:moveTo>
                  <a:pt x="5930275" y="1966986"/>
                </a:moveTo>
                <a:cubicBezTo>
                  <a:pt x="5922644" y="1967107"/>
                  <a:pt x="5915709" y="1967248"/>
                  <a:pt x="5909468" y="1967405"/>
                </a:cubicBezTo>
                <a:cubicBezTo>
                  <a:pt x="5904547" y="1974966"/>
                  <a:pt x="5899973" y="1982537"/>
                  <a:pt x="5895744" y="1990115"/>
                </a:cubicBezTo>
                <a:cubicBezTo>
                  <a:pt x="5891519" y="1997695"/>
                  <a:pt x="5885553" y="2005229"/>
                  <a:pt x="5877854" y="2012717"/>
                </a:cubicBezTo>
                <a:cubicBezTo>
                  <a:pt x="5888971" y="2013007"/>
                  <a:pt x="5900232" y="2017144"/>
                  <a:pt x="5911637" y="2025130"/>
                </a:cubicBezTo>
                <a:lnTo>
                  <a:pt x="5926866" y="1987080"/>
                </a:lnTo>
                <a:cubicBezTo>
                  <a:pt x="5929914" y="1985077"/>
                  <a:pt x="5933291" y="1982602"/>
                  <a:pt x="5936998" y="1979655"/>
                </a:cubicBezTo>
                <a:cubicBezTo>
                  <a:pt x="5940706" y="1976708"/>
                  <a:pt x="5942693" y="1974197"/>
                  <a:pt x="5942961" y="1972121"/>
                </a:cubicBezTo>
                <a:cubicBezTo>
                  <a:pt x="5942135" y="1968575"/>
                  <a:pt x="5937907" y="1966863"/>
                  <a:pt x="5930275" y="1966986"/>
                </a:cubicBezTo>
                <a:close/>
                <a:moveTo>
                  <a:pt x="5927653" y="1860231"/>
                </a:moveTo>
                <a:lnTo>
                  <a:pt x="5905708" y="1867349"/>
                </a:lnTo>
                <a:cubicBezTo>
                  <a:pt x="5905336" y="1882077"/>
                  <a:pt x="5902114" y="1894808"/>
                  <a:pt x="5896038" y="1905543"/>
                </a:cubicBezTo>
                <a:cubicBezTo>
                  <a:pt x="5903739" y="1898054"/>
                  <a:pt x="5909704" y="1890520"/>
                  <a:pt x="5913931" y="1882941"/>
                </a:cubicBezTo>
                <a:cubicBezTo>
                  <a:pt x="5918158" y="1875362"/>
                  <a:pt x="5922732" y="1867791"/>
                  <a:pt x="5927653" y="1860231"/>
                </a:cubicBezTo>
                <a:close/>
                <a:moveTo>
                  <a:pt x="5965115" y="1822760"/>
                </a:moveTo>
                <a:cubicBezTo>
                  <a:pt x="5964454" y="1829790"/>
                  <a:pt x="5966499" y="1834970"/>
                  <a:pt x="5971252" y="1838297"/>
                </a:cubicBezTo>
                <a:lnTo>
                  <a:pt x="5982369" y="1838586"/>
                </a:lnTo>
                <a:cubicBezTo>
                  <a:pt x="5986976" y="1838066"/>
                  <a:pt x="5988732" y="1835548"/>
                  <a:pt x="5987638" y="1831034"/>
                </a:cubicBezTo>
                <a:cubicBezTo>
                  <a:pt x="5987500" y="1827347"/>
                  <a:pt x="5986024" y="1825065"/>
                  <a:pt x="5983215" y="1824191"/>
                </a:cubicBezTo>
                <a:cubicBezTo>
                  <a:pt x="5980407" y="1823317"/>
                  <a:pt x="5976225" y="1822888"/>
                  <a:pt x="5970673" y="1822904"/>
                </a:cubicBezTo>
                <a:close/>
                <a:moveTo>
                  <a:pt x="6006111" y="1731557"/>
                </a:moveTo>
                <a:lnTo>
                  <a:pt x="6007123" y="1758494"/>
                </a:lnTo>
                <a:cubicBezTo>
                  <a:pt x="6001333" y="1758344"/>
                  <a:pt x="5996273" y="1759174"/>
                  <a:pt x="5991946" y="1760983"/>
                </a:cubicBezTo>
                <a:cubicBezTo>
                  <a:pt x="5987619" y="1762793"/>
                  <a:pt x="5985411" y="1765619"/>
                  <a:pt x="5985324" y="1769461"/>
                </a:cubicBezTo>
                <a:cubicBezTo>
                  <a:pt x="5985480" y="1773630"/>
                  <a:pt x="5987026" y="1777835"/>
                  <a:pt x="5989963" y="1782077"/>
                </a:cubicBezTo>
                <a:cubicBezTo>
                  <a:pt x="5992898" y="1786318"/>
                  <a:pt x="5997152" y="1788672"/>
                  <a:pt x="6002722" y="1789136"/>
                </a:cubicBezTo>
                <a:cubicBezTo>
                  <a:pt x="6005372" y="1788885"/>
                  <a:pt x="6006945" y="1787644"/>
                  <a:pt x="6007441" y="1785415"/>
                </a:cubicBezTo>
                <a:cubicBezTo>
                  <a:pt x="6007935" y="1783185"/>
                  <a:pt x="6008117" y="1781908"/>
                  <a:pt x="6007990" y="1781585"/>
                </a:cubicBezTo>
                <a:lnTo>
                  <a:pt x="6034480" y="1747673"/>
                </a:lnTo>
                <a:close/>
                <a:moveTo>
                  <a:pt x="6026464" y="1682106"/>
                </a:moveTo>
                <a:lnTo>
                  <a:pt x="6026899" y="1693652"/>
                </a:lnTo>
                <a:lnTo>
                  <a:pt x="6005388" y="1712315"/>
                </a:lnTo>
                <a:lnTo>
                  <a:pt x="6005677" y="1720012"/>
                </a:lnTo>
                <a:lnTo>
                  <a:pt x="6032891" y="1705341"/>
                </a:lnTo>
                <a:lnTo>
                  <a:pt x="6032457" y="1693796"/>
                </a:lnTo>
                <a:cubicBezTo>
                  <a:pt x="6032554" y="1693318"/>
                  <a:pt x="6032250" y="1691387"/>
                  <a:pt x="6031544" y="1688006"/>
                </a:cubicBezTo>
                <a:cubicBezTo>
                  <a:pt x="6030840" y="1684624"/>
                  <a:pt x="6029146" y="1682657"/>
                  <a:pt x="6026464" y="1682106"/>
                </a:cubicBezTo>
                <a:close/>
                <a:moveTo>
                  <a:pt x="3754858" y="1250211"/>
                </a:moveTo>
                <a:cubicBezTo>
                  <a:pt x="3748063" y="1253490"/>
                  <a:pt x="3744039" y="1257001"/>
                  <a:pt x="3742796" y="1260747"/>
                </a:cubicBezTo>
                <a:lnTo>
                  <a:pt x="3742473" y="1264570"/>
                </a:lnTo>
                <a:close/>
                <a:moveTo>
                  <a:pt x="3828208" y="1175526"/>
                </a:moveTo>
                <a:cubicBezTo>
                  <a:pt x="3817364" y="1174295"/>
                  <a:pt x="3809909" y="1174311"/>
                  <a:pt x="3805843" y="1175573"/>
                </a:cubicBezTo>
                <a:cubicBezTo>
                  <a:pt x="3801779" y="1176836"/>
                  <a:pt x="3799555" y="1181140"/>
                  <a:pt x="3799169" y="1188486"/>
                </a:cubicBezTo>
                <a:lnTo>
                  <a:pt x="3808667" y="1208532"/>
                </a:lnTo>
                <a:lnTo>
                  <a:pt x="3838346" y="1187926"/>
                </a:lnTo>
                <a:lnTo>
                  <a:pt x="3839310" y="1176458"/>
                </a:lnTo>
                <a:close/>
                <a:moveTo>
                  <a:pt x="3146004" y="1045112"/>
                </a:moveTo>
                <a:lnTo>
                  <a:pt x="3139491" y="1056115"/>
                </a:lnTo>
                <a:lnTo>
                  <a:pt x="3165960" y="1073735"/>
                </a:lnTo>
                <a:cubicBezTo>
                  <a:pt x="3165581" y="1079638"/>
                  <a:pt x="3163509" y="1084917"/>
                  <a:pt x="3159740" y="1089574"/>
                </a:cubicBezTo>
                <a:cubicBezTo>
                  <a:pt x="3155972" y="1094230"/>
                  <a:pt x="3149895" y="1097248"/>
                  <a:pt x="3141511" y="1098630"/>
                </a:cubicBezTo>
                <a:cubicBezTo>
                  <a:pt x="3139811" y="1111961"/>
                  <a:pt x="3138456" y="1125321"/>
                  <a:pt x="3137448" y="1138709"/>
                </a:cubicBezTo>
                <a:cubicBezTo>
                  <a:pt x="3136439" y="1152099"/>
                  <a:pt x="3139249" y="1165808"/>
                  <a:pt x="3145874" y="1179838"/>
                </a:cubicBezTo>
                <a:lnTo>
                  <a:pt x="3194452" y="1133871"/>
                </a:lnTo>
                <a:cubicBezTo>
                  <a:pt x="3184366" y="1120834"/>
                  <a:pt x="3179992" y="1106351"/>
                  <a:pt x="3181329" y="1090424"/>
                </a:cubicBezTo>
                <a:cubicBezTo>
                  <a:pt x="3184440" y="1090845"/>
                  <a:pt x="3187935" y="1090817"/>
                  <a:pt x="3191817" y="1090342"/>
                </a:cubicBezTo>
                <a:cubicBezTo>
                  <a:pt x="3195700" y="1089865"/>
                  <a:pt x="3197969" y="1087810"/>
                  <a:pt x="3198624" y="1084176"/>
                </a:cubicBezTo>
                <a:cubicBezTo>
                  <a:pt x="3198597" y="1080324"/>
                  <a:pt x="3196837" y="1076327"/>
                  <a:pt x="3193341" y="1072185"/>
                </a:cubicBezTo>
                <a:cubicBezTo>
                  <a:pt x="3189847" y="1068041"/>
                  <a:pt x="3186699" y="1063927"/>
                  <a:pt x="3183897" y="1059843"/>
                </a:cubicBezTo>
                <a:close/>
                <a:moveTo>
                  <a:pt x="5646019" y="1014794"/>
                </a:moveTo>
                <a:lnTo>
                  <a:pt x="5586324" y="1051687"/>
                </a:lnTo>
                <a:cubicBezTo>
                  <a:pt x="5569882" y="1063594"/>
                  <a:pt x="5563879" y="1076253"/>
                  <a:pt x="5568317" y="1089664"/>
                </a:cubicBezTo>
                <a:cubicBezTo>
                  <a:pt x="5572753" y="1103076"/>
                  <a:pt x="5572165" y="1112031"/>
                  <a:pt x="5566550" y="1116530"/>
                </a:cubicBezTo>
                <a:lnTo>
                  <a:pt x="5605312" y="1113693"/>
                </a:lnTo>
                <a:lnTo>
                  <a:pt x="5610871" y="1113838"/>
                </a:lnTo>
                <a:lnTo>
                  <a:pt x="5603867" y="1075211"/>
                </a:lnTo>
                <a:lnTo>
                  <a:pt x="5652879" y="1049573"/>
                </a:lnTo>
                <a:lnTo>
                  <a:pt x="5668397" y="1019220"/>
                </a:lnTo>
                <a:close/>
                <a:moveTo>
                  <a:pt x="3952287" y="962661"/>
                </a:moveTo>
                <a:cubicBezTo>
                  <a:pt x="3945515" y="973963"/>
                  <a:pt x="3936180" y="990823"/>
                  <a:pt x="3924283" y="1013244"/>
                </a:cubicBezTo>
                <a:cubicBezTo>
                  <a:pt x="3912385" y="1035663"/>
                  <a:pt x="3900435" y="1050380"/>
                  <a:pt x="3888434" y="1057392"/>
                </a:cubicBezTo>
                <a:lnTo>
                  <a:pt x="3925365" y="1083590"/>
                </a:lnTo>
                <a:cubicBezTo>
                  <a:pt x="3951006" y="1055588"/>
                  <a:pt x="3974034" y="1025440"/>
                  <a:pt x="3994445" y="993148"/>
                </a:cubicBezTo>
                <a:cubicBezTo>
                  <a:pt x="3992211" y="985101"/>
                  <a:pt x="3987425" y="978284"/>
                  <a:pt x="3980093" y="972696"/>
                </a:cubicBezTo>
                <a:cubicBezTo>
                  <a:pt x="3972758" y="967107"/>
                  <a:pt x="3963490" y="963762"/>
                  <a:pt x="3952287" y="962661"/>
                </a:cubicBezTo>
                <a:close/>
                <a:moveTo>
                  <a:pt x="4020405" y="883687"/>
                </a:moveTo>
                <a:lnTo>
                  <a:pt x="3978341" y="918654"/>
                </a:lnTo>
                <a:lnTo>
                  <a:pt x="4014308" y="956320"/>
                </a:lnTo>
                <a:lnTo>
                  <a:pt x="4040361" y="912311"/>
                </a:lnTo>
                <a:cubicBezTo>
                  <a:pt x="4041281" y="912469"/>
                  <a:pt x="4044994" y="912619"/>
                  <a:pt x="4051503" y="912764"/>
                </a:cubicBezTo>
                <a:cubicBezTo>
                  <a:pt x="4058013" y="912911"/>
                  <a:pt x="4061806" y="912106"/>
                  <a:pt x="4062885" y="910352"/>
                </a:cubicBezTo>
                <a:cubicBezTo>
                  <a:pt x="4062071" y="906193"/>
                  <a:pt x="4056419" y="901388"/>
                  <a:pt x="4045930" y="895936"/>
                </a:cubicBezTo>
                <a:cubicBezTo>
                  <a:pt x="4035440" y="890484"/>
                  <a:pt x="4026933" y="886401"/>
                  <a:pt x="4020405" y="883687"/>
                </a:cubicBezTo>
                <a:close/>
                <a:moveTo>
                  <a:pt x="2803402" y="817451"/>
                </a:moveTo>
                <a:lnTo>
                  <a:pt x="2768963" y="849010"/>
                </a:lnTo>
                <a:cubicBezTo>
                  <a:pt x="2753971" y="865681"/>
                  <a:pt x="2751059" y="880502"/>
                  <a:pt x="2760223" y="893476"/>
                </a:cubicBezTo>
                <a:cubicBezTo>
                  <a:pt x="2757532" y="905019"/>
                  <a:pt x="2750570" y="922940"/>
                  <a:pt x="2739337" y="947237"/>
                </a:cubicBezTo>
                <a:lnTo>
                  <a:pt x="2725440" y="965969"/>
                </a:lnTo>
                <a:lnTo>
                  <a:pt x="2721526" y="980162"/>
                </a:lnTo>
                <a:cubicBezTo>
                  <a:pt x="2722061" y="982433"/>
                  <a:pt x="2722077" y="985827"/>
                  <a:pt x="2721573" y="990344"/>
                </a:cubicBezTo>
                <a:cubicBezTo>
                  <a:pt x="2721069" y="994861"/>
                  <a:pt x="2722397" y="997993"/>
                  <a:pt x="2725553" y="999738"/>
                </a:cubicBezTo>
                <a:lnTo>
                  <a:pt x="2737570" y="989176"/>
                </a:lnTo>
                <a:lnTo>
                  <a:pt x="2787180" y="938467"/>
                </a:lnTo>
                <a:lnTo>
                  <a:pt x="2784688" y="910432"/>
                </a:lnTo>
                <a:cubicBezTo>
                  <a:pt x="2777294" y="906224"/>
                  <a:pt x="2774644" y="902847"/>
                  <a:pt x="2776737" y="900305"/>
                </a:cubicBezTo>
                <a:cubicBezTo>
                  <a:pt x="2778830" y="897762"/>
                  <a:pt x="2781884" y="894262"/>
                  <a:pt x="2785903" y="889805"/>
                </a:cubicBezTo>
                <a:cubicBezTo>
                  <a:pt x="2786489" y="885696"/>
                  <a:pt x="2785459" y="882676"/>
                  <a:pt x="2782811" y="880743"/>
                </a:cubicBezTo>
                <a:cubicBezTo>
                  <a:pt x="2780161" y="878811"/>
                  <a:pt x="2776973" y="877243"/>
                  <a:pt x="2773245" y="876036"/>
                </a:cubicBezTo>
                <a:cubicBezTo>
                  <a:pt x="2782818" y="861548"/>
                  <a:pt x="2790619" y="846396"/>
                  <a:pt x="2796644" y="830581"/>
                </a:cubicBezTo>
                <a:close/>
                <a:moveTo>
                  <a:pt x="4094075" y="805180"/>
                </a:moveTo>
                <a:cubicBezTo>
                  <a:pt x="4088735" y="804972"/>
                  <a:pt x="4085377" y="806134"/>
                  <a:pt x="4084000" y="808664"/>
                </a:cubicBezTo>
                <a:cubicBezTo>
                  <a:pt x="4082623" y="811196"/>
                  <a:pt x="4081961" y="813546"/>
                  <a:pt x="4082010" y="815716"/>
                </a:cubicBezTo>
                <a:cubicBezTo>
                  <a:pt x="4082562" y="820253"/>
                  <a:pt x="4086048" y="823113"/>
                  <a:pt x="4092470" y="824293"/>
                </a:cubicBezTo>
                <a:cubicBezTo>
                  <a:pt x="4095028" y="824347"/>
                  <a:pt x="4096931" y="823866"/>
                  <a:pt x="4098181" y="822848"/>
                </a:cubicBezTo>
                <a:cubicBezTo>
                  <a:pt x="4099431" y="821830"/>
                  <a:pt x="4101336" y="821349"/>
                  <a:pt x="4103892" y="821402"/>
                </a:cubicBezTo>
                <a:cubicBezTo>
                  <a:pt x="4103970" y="819082"/>
                  <a:pt x="4103068" y="815959"/>
                  <a:pt x="4101186" y="812032"/>
                </a:cubicBezTo>
                <a:cubicBezTo>
                  <a:pt x="4099304" y="808104"/>
                  <a:pt x="4096933" y="805820"/>
                  <a:pt x="4094075" y="805180"/>
                </a:cubicBezTo>
                <a:close/>
                <a:moveTo>
                  <a:pt x="3743732" y="783468"/>
                </a:moveTo>
                <a:cubicBezTo>
                  <a:pt x="3726181" y="795549"/>
                  <a:pt x="3710651" y="808520"/>
                  <a:pt x="3697142" y="822384"/>
                </a:cubicBezTo>
                <a:cubicBezTo>
                  <a:pt x="3683635" y="836248"/>
                  <a:pt x="3670800" y="850409"/>
                  <a:pt x="3658640" y="864867"/>
                </a:cubicBezTo>
                <a:cubicBezTo>
                  <a:pt x="3658522" y="867664"/>
                  <a:pt x="3659263" y="872698"/>
                  <a:pt x="3660865" y="879971"/>
                </a:cubicBezTo>
                <a:cubicBezTo>
                  <a:pt x="3662467" y="887244"/>
                  <a:pt x="3664678" y="891439"/>
                  <a:pt x="3667494" y="892557"/>
                </a:cubicBezTo>
                <a:cubicBezTo>
                  <a:pt x="3672861" y="892446"/>
                  <a:pt x="3676325" y="890010"/>
                  <a:pt x="3677891" y="885250"/>
                </a:cubicBezTo>
                <a:cubicBezTo>
                  <a:pt x="3679455" y="880489"/>
                  <a:pt x="3680225" y="876864"/>
                  <a:pt x="3680200" y="874376"/>
                </a:cubicBezTo>
                <a:cubicBezTo>
                  <a:pt x="3681241" y="864759"/>
                  <a:pt x="3685650" y="856628"/>
                  <a:pt x="3693430" y="849983"/>
                </a:cubicBezTo>
                <a:cubicBezTo>
                  <a:pt x="3701207" y="843337"/>
                  <a:pt x="3710926" y="838539"/>
                  <a:pt x="3722586" y="835588"/>
                </a:cubicBezTo>
                <a:cubicBezTo>
                  <a:pt x="3724069" y="826249"/>
                  <a:pt x="3727594" y="817562"/>
                  <a:pt x="3733159" y="809527"/>
                </a:cubicBezTo>
                <a:cubicBezTo>
                  <a:pt x="3738725" y="801494"/>
                  <a:pt x="3742250" y="792807"/>
                  <a:pt x="3743732" y="783468"/>
                </a:cubicBezTo>
                <a:close/>
                <a:moveTo>
                  <a:pt x="4131873" y="754457"/>
                </a:moveTo>
                <a:lnTo>
                  <a:pt x="4151509" y="786902"/>
                </a:lnTo>
                <a:lnTo>
                  <a:pt x="4153113" y="767789"/>
                </a:lnTo>
                <a:cubicBezTo>
                  <a:pt x="4153343" y="762275"/>
                  <a:pt x="4151311" y="758736"/>
                  <a:pt x="4147018" y="757172"/>
                </a:cubicBezTo>
                <a:cubicBezTo>
                  <a:pt x="4142722" y="755609"/>
                  <a:pt x="4137675" y="754704"/>
                  <a:pt x="4131873" y="754457"/>
                </a:cubicBezTo>
                <a:close/>
                <a:moveTo>
                  <a:pt x="3782171" y="725100"/>
                </a:moveTo>
                <a:lnTo>
                  <a:pt x="3747262" y="741418"/>
                </a:lnTo>
                <a:cubicBezTo>
                  <a:pt x="3755433" y="742585"/>
                  <a:pt x="3760973" y="745938"/>
                  <a:pt x="3763886" y="751475"/>
                </a:cubicBezTo>
                <a:cubicBezTo>
                  <a:pt x="3766799" y="757013"/>
                  <a:pt x="3768017" y="761927"/>
                  <a:pt x="3767539" y="766217"/>
                </a:cubicBezTo>
                <a:lnTo>
                  <a:pt x="3749605" y="780111"/>
                </a:lnTo>
                <a:cubicBezTo>
                  <a:pt x="3766284" y="781190"/>
                  <a:pt x="3779120" y="778097"/>
                  <a:pt x="3788114" y="770833"/>
                </a:cubicBezTo>
                <a:cubicBezTo>
                  <a:pt x="3797110" y="763568"/>
                  <a:pt x="3802101" y="754042"/>
                  <a:pt x="3803091" y="742254"/>
                </a:cubicBezTo>
                <a:lnTo>
                  <a:pt x="3803411" y="738432"/>
                </a:lnTo>
                <a:cubicBezTo>
                  <a:pt x="3804561" y="738609"/>
                  <a:pt x="3809200" y="738838"/>
                  <a:pt x="3817330" y="739119"/>
                </a:cubicBezTo>
                <a:cubicBezTo>
                  <a:pt x="3825457" y="739400"/>
                  <a:pt x="3830177" y="738674"/>
                  <a:pt x="3831487" y="736940"/>
                </a:cubicBezTo>
                <a:cubicBezTo>
                  <a:pt x="3829921" y="734803"/>
                  <a:pt x="3822435" y="732409"/>
                  <a:pt x="3809031" y="729761"/>
                </a:cubicBezTo>
                <a:cubicBezTo>
                  <a:pt x="3795629" y="727112"/>
                  <a:pt x="3786674" y="725558"/>
                  <a:pt x="3782171" y="725100"/>
                </a:cubicBezTo>
                <a:close/>
                <a:moveTo>
                  <a:pt x="4839476" y="722068"/>
                </a:moveTo>
                <a:lnTo>
                  <a:pt x="4779781" y="758961"/>
                </a:lnTo>
                <a:cubicBezTo>
                  <a:pt x="4763339" y="770867"/>
                  <a:pt x="4757337" y="783526"/>
                  <a:pt x="4761774" y="796937"/>
                </a:cubicBezTo>
                <a:cubicBezTo>
                  <a:pt x="4766211" y="810349"/>
                  <a:pt x="4765622" y="819304"/>
                  <a:pt x="4760007" y="823803"/>
                </a:cubicBezTo>
                <a:lnTo>
                  <a:pt x="4798768" y="820967"/>
                </a:lnTo>
                <a:lnTo>
                  <a:pt x="4804328" y="821111"/>
                </a:lnTo>
                <a:lnTo>
                  <a:pt x="4797324" y="782484"/>
                </a:lnTo>
                <a:lnTo>
                  <a:pt x="4846335" y="756847"/>
                </a:lnTo>
                <a:lnTo>
                  <a:pt x="4861855" y="726494"/>
                </a:lnTo>
                <a:close/>
                <a:moveTo>
                  <a:pt x="3520320" y="714667"/>
                </a:moveTo>
                <a:cubicBezTo>
                  <a:pt x="3516799" y="724716"/>
                  <a:pt x="3510175" y="734266"/>
                  <a:pt x="3500447" y="743314"/>
                </a:cubicBezTo>
                <a:cubicBezTo>
                  <a:pt x="3490721" y="752363"/>
                  <a:pt x="3477558" y="756550"/>
                  <a:pt x="3460961" y="755878"/>
                </a:cubicBezTo>
                <a:cubicBezTo>
                  <a:pt x="3459479" y="765218"/>
                  <a:pt x="3455954" y="773905"/>
                  <a:pt x="3450389" y="781939"/>
                </a:cubicBezTo>
                <a:cubicBezTo>
                  <a:pt x="3444823" y="789973"/>
                  <a:pt x="3441299" y="798661"/>
                  <a:pt x="3439815" y="807999"/>
                </a:cubicBezTo>
                <a:cubicBezTo>
                  <a:pt x="3458290" y="808508"/>
                  <a:pt x="3469246" y="802852"/>
                  <a:pt x="3472684" y="791029"/>
                </a:cubicBezTo>
                <a:cubicBezTo>
                  <a:pt x="3476122" y="779208"/>
                  <a:pt x="3477765" y="767957"/>
                  <a:pt x="3477613" y="757277"/>
                </a:cubicBezTo>
                <a:cubicBezTo>
                  <a:pt x="3486288" y="758006"/>
                  <a:pt x="3495387" y="757807"/>
                  <a:pt x="3504914" y="756682"/>
                </a:cubicBezTo>
                <a:cubicBezTo>
                  <a:pt x="3514441" y="755557"/>
                  <a:pt x="3522315" y="753331"/>
                  <a:pt x="3528534" y="750003"/>
                </a:cubicBezTo>
                <a:close/>
                <a:moveTo>
                  <a:pt x="3568257" y="676345"/>
                </a:moveTo>
                <a:cubicBezTo>
                  <a:pt x="3562918" y="676137"/>
                  <a:pt x="3559559" y="677299"/>
                  <a:pt x="3558182" y="679829"/>
                </a:cubicBezTo>
                <a:cubicBezTo>
                  <a:pt x="3556804" y="682361"/>
                  <a:pt x="3556141" y="684711"/>
                  <a:pt x="3556193" y="686880"/>
                </a:cubicBezTo>
                <a:lnTo>
                  <a:pt x="3578076" y="692568"/>
                </a:lnTo>
                <a:cubicBezTo>
                  <a:pt x="3578154" y="690249"/>
                  <a:pt x="3577252" y="687124"/>
                  <a:pt x="3575367" y="683197"/>
                </a:cubicBezTo>
                <a:cubicBezTo>
                  <a:pt x="3573484" y="679270"/>
                  <a:pt x="3571114" y="676985"/>
                  <a:pt x="3568257" y="676345"/>
                </a:cubicBezTo>
                <a:close/>
                <a:moveTo>
                  <a:pt x="3928227" y="583375"/>
                </a:moveTo>
                <a:cubicBezTo>
                  <a:pt x="3928137" y="587217"/>
                  <a:pt x="3930210" y="590279"/>
                  <a:pt x="3934445" y="592558"/>
                </a:cubicBezTo>
                <a:cubicBezTo>
                  <a:pt x="3938679" y="594839"/>
                  <a:pt x="3943686" y="596222"/>
                  <a:pt x="3949469" y="596707"/>
                </a:cubicBezTo>
                <a:cubicBezTo>
                  <a:pt x="3949880" y="594576"/>
                  <a:pt x="3949618" y="592148"/>
                  <a:pt x="3948682" y="589422"/>
                </a:cubicBezTo>
                <a:cubicBezTo>
                  <a:pt x="3947746" y="586698"/>
                  <a:pt x="3944629" y="584992"/>
                  <a:pt x="3939329" y="584306"/>
                </a:cubicBezTo>
                <a:close/>
                <a:moveTo>
                  <a:pt x="4070753" y="483699"/>
                </a:moveTo>
                <a:lnTo>
                  <a:pt x="4053781" y="486125"/>
                </a:lnTo>
                <a:lnTo>
                  <a:pt x="4075341" y="495633"/>
                </a:lnTo>
                <a:cubicBezTo>
                  <a:pt x="4075638" y="493494"/>
                  <a:pt x="4075608" y="491084"/>
                  <a:pt x="4075250" y="488408"/>
                </a:cubicBezTo>
                <a:cubicBezTo>
                  <a:pt x="4074892" y="485730"/>
                  <a:pt x="4073394" y="484162"/>
                  <a:pt x="4070753" y="483699"/>
                </a:cubicBezTo>
                <a:close/>
                <a:moveTo>
                  <a:pt x="4552617" y="470256"/>
                </a:moveTo>
                <a:cubicBezTo>
                  <a:pt x="4551975" y="477902"/>
                  <a:pt x="4557205" y="482190"/>
                  <a:pt x="4568307" y="483122"/>
                </a:cubicBezTo>
                <a:cubicBezTo>
                  <a:pt x="4568717" y="480992"/>
                  <a:pt x="4568456" y="478563"/>
                  <a:pt x="4567520" y="475838"/>
                </a:cubicBezTo>
                <a:cubicBezTo>
                  <a:pt x="4566584" y="473113"/>
                  <a:pt x="4563467" y="471408"/>
                  <a:pt x="4558167" y="470723"/>
                </a:cubicBezTo>
                <a:close/>
                <a:moveTo>
                  <a:pt x="4582938" y="442005"/>
                </a:moveTo>
                <a:cubicBezTo>
                  <a:pt x="4576408" y="442098"/>
                  <a:pt x="4572494" y="444335"/>
                  <a:pt x="4571195" y="448717"/>
                </a:cubicBezTo>
                <a:lnTo>
                  <a:pt x="4593077" y="454405"/>
                </a:lnTo>
                <a:cubicBezTo>
                  <a:pt x="4593142" y="452244"/>
                  <a:pt x="4592185" y="449758"/>
                  <a:pt x="4590209" y="446945"/>
                </a:cubicBezTo>
                <a:cubicBezTo>
                  <a:pt x="4588232" y="444132"/>
                  <a:pt x="4585809" y="442485"/>
                  <a:pt x="4582938" y="442005"/>
                </a:cubicBezTo>
                <a:close/>
                <a:moveTo>
                  <a:pt x="3698113" y="394671"/>
                </a:moveTo>
                <a:cubicBezTo>
                  <a:pt x="3695236" y="409508"/>
                  <a:pt x="3687584" y="422980"/>
                  <a:pt x="3675154" y="435091"/>
                </a:cubicBezTo>
                <a:cubicBezTo>
                  <a:pt x="3662726" y="447200"/>
                  <a:pt x="3655072" y="460673"/>
                  <a:pt x="3652195" y="475510"/>
                </a:cubicBezTo>
                <a:lnTo>
                  <a:pt x="3632238" y="446886"/>
                </a:lnTo>
                <a:lnTo>
                  <a:pt x="3640358" y="416770"/>
                </a:lnTo>
                <a:cubicBezTo>
                  <a:pt x="3654213" y="416810"/>
                  <a:pt x="3661757" y="412953"/>
                  <a:pt x="3662991" y="405197"/>
                </a:cubicBezTo>
                <a:cubicBezTo>
                  <a:pt x="3664223" y="397440"/>
                  <a:pt x="3675930" y="393933"/>
                  <a:pt x="3698113" y="394671"/>
                </a:cubicBezTo>
                <a:close/>
                <a:moveTo>
                  <a:pt x="4966211" y="92585"/>
                </a:moveTo>
                <a:lnTo>
                  <a:pt x="4946993" y="118982"/>
                </a:lnTo>
                <a:lnTo>
                  <a:pt x="4963125" y="108203"/>
                </a:lnTo>
                <a:close/>
                <a:moveTo>
                  <a:pt x="5050466" y="45"/>
                </a:moveTo>
                <a:lnTo>
                  <a:pt x="5066796" y="5265"/>
                </a:lnTo>
                <a:lnTo>
                  <a:pt x="5046934" y="42094"/>
                </a:lnTo>
                <a:cubicBezTo>
                  <a:pt x="5041042" y="45690"/>
                  <a:pt x="5036439" y="50597"/>
                  <a:pt x="5033122" y="56815"/>
                </a:cubicBezTo>
                <a:cubicBezTo>
                  <a:pt x="5029804" y="63033"/>
                  <a:pt x="5027894" y="69129"/>
                  <a:pt x="5027395" y="75101"/>
                </a:cubicBezTo>
                <a:lnTo>
                  <a:pt x="5002304" y="107641"/>
                </a:lnTo>
                <a:cubicBezTo>
                  <a:pt x="5002737" y="116340"/>
                  <a:pt x="5002398" y="125935"/>
                  <a:pt x="5001284" y="136429"/>
                </a:cubicBezTo>
                <a:cubicBezTo>
                  <a:pt x="5000169" y="146921"/>
                  <a:pt x="4991824" y="151996"/>
                  <a:pt x="4976249" y="151650"/>
                </a:cubicBezTo>
                <a:cubicBezTo>
                  <a:pt x="4971270" y="188766"/>
                  <a:pt x="4951851" y="231408"/>
                  <a:pt x="4917995" y="279574"/>
                </a:cubicBezTo>
                <a:cubicBezTo>
                  <a:pt x="4901066" y="303657"/>
                  <a:pt x="4883664" y="325053"/>
                  <a:pt x="4865791" y="343763"/>
                </a:cubicBezTo>
                <a:lnTo>
                  <a:pt x="4859137" y="349574"/>
                </a:lnTo>
                <a:lnTo>
                  <a:pt x="4853677" y="361049"/>
                </a:lnTo>
                <a:cubicBezTo>
                  <a:pt x="4859092" y="366557"/>
                  <a:pt x="4859924" y="370262"/>
                  <a:pt x="4856178" y="372168"/>
                </a:cubicBezTo>
                <a:cubicBezTo>
                  <a:pt x="4852433" y="374073"/>
                  <a:pt x="4846282" y="376635"/>
                  <a:pt x="4837727" y="379857"/>
                </a:cubicBezTo>
                <a:cubicBezTo>
                  <a:pt x="4837414" y="383854"/>
                  <a:pt x="4837083" y="387370"/>
                  <a:pt x="4836734" y="390403"/>
                </a:cubicBezTo>
                <a:cubicBezTo>
                  <a:pt x="4836386" y="393438"/>
                  <a:pt x="4838762" y="395103"/>
                  <a:pt x="4843863" y="395394"/>
                </a:cubicBezTo>
                <a:cubicBezTo>
                  <a:pt x="4840048" y="401623"/>
                  <a:pt x="4834541" y="409009"/>
                  <a:pt x="4827343" y="417552"/>
                </a:cubicBezTo>
                <a:cubicBezTo>
                  <a:pt x="4820144" y="426095"/>
                  <a:pt x="4818770" y="432627"/>
                  <a:pt x="4823220" y="437147"/>
                </a:cubicBezTo>
                <a:lnTo>
                  <a:pt x="4855701" y="414926"/>
                </a:lnTo>
                <a:cubicBezTo>
                  <a:pt x="4861346" y="411229"/>
                  <a:pt x="4864908" y="407476"/>
                  <a:pt x="4866386" y="403670"/>
                </a:cubicBezTo>
                <a:cubicBezTo>
                  <a:pt x="4867863" y="399864"/>
                  <a:pt x="4865865" y="395967"/>
                  <a:pt x="4860393" y="391980"/>
                </a:cubicBezTo>
                <a:cubicBezTo>
                  <a:pt x="4866146" y="388045"/>
                  <a:pt x="4872198" y="382917"/>
                  <a:pt x="4878556" y="376594"/>
                </a:cubicBezTo>
                <a:cubicBezTo>
                  <a:pt x="4884912" y="370271"/>
                  <a:pt x="4889542" y="364145"/>
                  <a:pt x="4892440" y="358213"/>
                </a:cubicBezTo>
                <a:lnTo>
                  <a:pt x="4934305" y="290100"/>
                </a:lnTo>
                <a:lnTo>
                  <a:pt x="4966932" y="271726"/>
                </a:lnTo>
                <a:cubicBezTo>
                  <a:pt x="4972802" y="267874"/>
                  <a:pt x="4977266" y="263505"/>
                  <a:pt x="4980321" y="258618"/>
                </a:cubicBezTo>
                <a:cubicBezTo>
                  <a:pt x="4983377" y="253731"/>
                  <a:pt x="4982280" y="249218"/>
                  <a:pt x="4977035" y="245077"/>
                </a:cubicBezTo>
                <a:lnTo>
                  <a:pt x="4998112" y="214869"/>
                </a:lnTo>
                <a:cubicBezTo>
                  <a:pt x="4994851" y="201969"/>
                  <a:pt x="4999999" y="191209"/>
                  <a:pt x="5013558" y="182592"/>
                </a:cubicBezTo>
                <a:cubicBezTo>
                  <a:pt x="5027116" y="173974"/>
                  <a:pt x="5032265" y="163214"/>
                  <a:pt x="5029004" y="150315"/>
                </a:cubicBezTo>
                <a:lnTo>
                  <a:pt x="5099670" y="109863"/>
                </a:lnTo>
                <a:cubicBezTo>
                  <a:pt x="5113970" y="120967"/>
                  <a:pt x="5121194" y="128524"/>
                  <a:pt x="5121344" y="132532"/>
                </a:cubicBezTo>
                <a:cubicBezTo>
                  <a:pt x="5121496" y="136541"/>
                  <a:pt x="5114752" y="141812"/>
                  <a:pt x="5101116" y="148346"/>
                </a:cubicBezTo>
                <a:cubicBezTo>
                  <a:pt x="5112060" y="159443"/>
                  <a:pt x="5112137" y="167615"/>
                  <a:pt x="5101342" y="172860"/>
                </a:cubicBezTo>
                <a:cubicBezTo>
                  <a:pt x="5090550" y="178106"/>
                  <a:pt x="5089201" y="185280"/>
                  <a:pt x="5097292" y="194381"/>
                </a:cubicBezTo>
                <a:cubicBezTo>
                  <a:pt x="5087825" y="204146"/>
                  <a:pt x="5077560" y="220380"/>
                  <a:pt x="5066500" y="243078"/>
                </a:cubicBezTo>
                <a:cubicBezTo>
                  <a:pt x="5055436" y="265778"/>
                  <a:pt x="5052083" y="281229"/>
                  <a:pt x="5056441" y="289432"/>
                </a:cubicBezTo>
                <a:lnTo>
                  <a:pt x="5014721" y="361393"/>
                </a:lnTo>
                <a:cubicBezTo>
                  <a:pt x="5026668" y="371475"/>
                  <a:pt x="5033074" y="381895"/>
                  <a:pt x="5033942" y="392650"/>
                </a:cubicBezTo>
                <a:cubicBezTo>
                  <a:pt x="5034808" y="403404"/>
                  <a:pt x="5027321" y="413462"/>
                  <a:pt x="5011477" y="422821"/>
                </a:cubicBezTo>
                <a:cubicBezTo>
                  <a:pt x="5006514" y="438551"/>
                  <a:pt x="4998792" y="454690"/>
                  <a:pt x="4988308" y="471237"/>
                </a:cubicBezTo>
                <a:cubicBezTo>
                  <a:pt x="4977824" y="487784"/>
                  <a:pt x="4964470" y="501854"/>
                  <a:pt x="4948247" y="513445"/>
                </a:cubicBezTo>
                <a:lnTo>
                  <a:pt x="4966080" y="544667"/>
                </a:lnTo>
                <a:lnTo>
                  <a:pt x="4927895" y="562896"/>
                </a:lnTo>
                <a:lnTo>
                  <a:pt x="4929485" y="605228"/>
                </a:lnTo>
                <a:cubicBezTo>
                  <a:pt x="4922485" y="612895"/>
                  <a:pt x="4917899" y="620144"/>
                  <a:pt x="4915726" y="626975"/>
                </a:cubicBezTo>
                <a:cubicBezTo>
                  <a:pt x="4913552" y="633808"/>
                  <a:pt x="4907505" y="639097"/>
                  <a:pt x="4897581" y="642844"/>
                </a:cubicBezTo>
                <a:cubicBezTo>
                  <a:pt x="4895198" y="647187"/>
                  <a:pt x="4894946" y="652786"/>
                  <a:pt x="4896824" y="659644"/>
                </a:cubicBezTo>
                <a:cubicBezTo>
                  <a:pt x="4898701" y="666501"/>
                  <a:pt x="4901192" y="671211"/>
                  <a:pt x="4904294" y="673774"/>
                </a:cubicBezTo>
                <a:cubicBezTo>
                  <a:pt x="4907557" y="677464"/>
                  <a:pt x="4911085" y="678997"/>
                  <a:pt x="4914879" y="678374"/>
                </a:cubicBezTo>
                <a:cubicBezTo>
                  <a:pt x="4918672" y="677752"/>
                  <a:pt x="4920704" y="676364"/>
                  <a:pt x="4920970" y="674208"/>
                </a:cubicBezTo>
                <a:cubicBezTo>
                  <a:pt x="4909189" y="662368"/>
                  <a:pt x="4910679" y="652796"/>
                  <a:pt x="4925444" y="645491"/>
                </a:cubicBezTo>
                <a:cubicBezTo>
                  <a:pt x="4940208" y="638185"/>
                  <a:pt x="4952960" y="632749"/>
                  <a:pt x="4963701" y="629185"/>
                </a:cubicBezTo>
                <a:lnTo>
                  <a:pt x="4961533" y="571460"/>
                </a:lnTo>
                <a:lnTo>
                  <a:pt x="4967091" y="571604"/>
                </a:lnTo>
                <a:cubicBezTo>
                  <a:pt x="4970066" y="567677"/>
                  <a:pt x="4971982" y="563242"/>
                  <a:pt x="4972838" y="558299"/>
                </a:cubicBezTo>
                <a:cubicBezTo>
                  <a:pt x="4973693" y="553355"/>
                  <a:pt x="4971440" y="548811"/>
                  <a:pt x="4966080" y="544667"/>
                </a:cubicBezTo>
                <a:cubicBezTo>
                  <a:pt x="4981218" y="535048"/>
                  <a:pt x="4992859" y="524619"/>
                  <a:pt x="5000996" y="513377"/>
                </a:cubicBezTo>
                <a:cubicBezTo>
                  <a:pt x="5009135" y="502135"/>
                  <a:pt x="5020809" y="492667"/>
                  <a:pt x="5036023" y="484973"/>
                </a:cubicBezTo>
                <a:cubicBezTo>
                  <a:pt x="5017259" y="472070"/>
                  <a:pt x="5011833" y="463119"/>
                  <a:pt x="5019744" y="458118"/>
                </a:cubicBezTo>
                <a:cubicBezTo>
                  <a:pt x="5027652" y="453118"/>
                  <a:pt x="5041716" y="445635"/>
                  <a:pt x="5061934" y="435668"/>
                </a:cubicBezTo>
                <a:cubicBezTo>
                  <a:pt x="5074167" y="425653"/>
                  <a:pt x="5082957" y="407140"/>
                  <a:pt x="5088305" y="380127"/>
                </a:cubicBezTo>
                <a:cubicBezTo>
                  <a:pt x="5093654" y="353114"/>
                  <a:pt x="5103797" y="333675"/>
                  <a:pt x="5118737" y="321809"/>
                </a:cubicBezTo>
                <a:cubicBezTo>
                  <a:pt x="5124346" y="320193"/>
                  <a:pt x="5129660" y="320010"/>
                  <a:pt x="5134681" y="321262"/>
                </a:cubicBezTo>
                <a:cubicBezTo>
                  <a:pt x="5139702" y="322514"/>
                  <a:pt x="5143700" y="324220"/>
                  <a:pt x="5146673" y="326380"/>
                </a:cubicBezTo>
                <a:cubicBezTo>
                  <a:pt x="5159692" y="337291"/>
                  <a:pt x="5162710" y="349864"/>
                  <a:pt x="5155724" y="364099"/>
                </a:cubicBezTo>
                <a:cubicBezTo>
                  <a:pt x="5148740" y="378335"/>
                  <a:pt x="5139179" y="388659"/>
                  <a:pt x="5127042" y="395071"/>
                </a:cubicBezTo>
                <a:cubicBezTo>
                  <a:pt x="5114771" y="419501"/>
                  <a:pt x="5104541" y="442784"/>
                  <a:pt x="5096350" y="464916"/>
                </a:cubicBezTo>
                <a:cubicBezTo>
                  <a:pt x="5088158" y="487050"/>
                  <a:pt x="5077889" y="509369"/>
                  <a:pt x="5065548" y="531875"/>
                </a:cubicBezTo>
                <a:cubicBezTo>
                  <a:pt x="5070781" y="535696"/>
                  <a:pt x="5071827" y="538927"/>
                  <a:pt x="5068689" y="541568"/>
                </a:cubicBezTo>
                <a:cubicBezTo>
                  <a:pt x="5065550" y="544210"/>
                  <a:pt x="5061037" y="547296"/>
                  <a:pt x="5055154" y="550828"/>
                </a:cubicBezTo>
                <a:cubicBezTo>
                  <a:pt x="5049975" y="554618"/>
                  <a:pt x="5048261" y="558258"/>
                  <a:pt x="5050013" y="561747"/>
                </a:cubicBezTo>
                <a:cubicBezTo>
                  <a:pt x="5051762" y="565236"/>
                  <a:pt x="5055570" y="568059"/>
                  <a:pt x="5061436" y="570214"/>
                </a:cubicBezTo>
                <a:cubicBezTo>
                  <a:pt x="5052974" y="575921"/>
                  <a:pt x="5045573" y="582136"/>
                  <a:pt x="5039232" y="588859"/>
                </a:cubicBezTo>
                <a:cubicBezTo>
                  <a:pt x="5032889" y="595582"/>
                  <a:pt x="5029656" y="601906"/>
                  <a:pt x="5029532" y="607830"/>
                </a:cubicBezTo>
                <a:lnTo>
                  <a:pt x="5008310" y="634189"/>
                </a:lnTo>
                <a:cubicBezTo>
                  <a:pt x="5016711" y="642257"/>
                  <a:pt x="5020232" y="649718"/>
                  <a:pt x="5018869" y="656571"/>
                </a:cubicBezTo>
                <a:cubicBezTo>
                  <a:pt x="5017507" y="663424"/>
                  <a:pt x="5012616" y="668742"/>
                  <a:pt x="5004199" y="672528"/>
                </a:cubicBezTo>
                <a:cubicBezTo>
                  <a:pt x="5023037" y="672058"/>
                  <a:pt x="5047780" y="671739"/>
                  <a:pt x="5078430" y="671576"/>
                </a:cubicBezTo>
                <a:cubicBezTo>
                  <a:pt x="5109080" y="671411"/>
                  <a:pt x="5132651" y="676830"/>
                  <a:pt x="5149145" y="687832"/>
                </a:cubicBezTo>
                <a:cubicBezTo>
                  <a:pt x="5157787" y="696146"/>
                  <a:pt x="5162250" y="704111"/>
                  <a:pt x="5162537" y="711728"/>
                </a:cubicBezTo>
                <a:cubicBezTo>
                  <a:pt x="5162823" y="719345"/>
                  <a:pt x="5158842" y="724207"/>
                  <a:pt x="5150591" y="726315"/>
                </a:cubicBezTo>
                <a:cubicBezTo>
                  <a:pt x="5150097" y="728544"/>
                  <a:pt x="5148596" y="731709"/>
                  <a:pt x="5146089" y="735808"/>
                </a:cubicBezTo>
                <a:cubicBezTo>
                  <a:pt x="5143583" y="739908"/>
                  <a:pt x="5143470" y="743110"/>
                  <a:pt x="5145757" y="745412"/>
                </a:cubicBezTo>
                <a:lnTo>
                  <a:pt x="5162140" y="738148"/>
                </a:lnTo>
                <a:lnTo>
                  <a:pt x="5232952" y="701545"/>
                </a:lnTo>
                <a:lnTo>
                  <a:pt x="5243056" y="674895"/>
                </a:lnTo>
                <a:cubicBezTo>
                  <a:pt x="5237760" y="669392"/>
                  <a:pt x="5236695" y="665680"/>
                  <a:pt x="5239862" y="663759"/>
                </a:cubicBezTo>
                <a:cubicBezTo>
                  <a:pt x="5243029" y="661839"/>
                  <a:pt x="5247558" y="659234"/>
                  <a:pt x="5253450" y="655944"/>
                </a:cubicBezTo>
                <a:cubicBezTo>
                  <a:pt x="5255856" y="652242"/>
                  <a:pt x="5256205" y="649208"/>
                  <a:pt x="5254496" y="646840"/>
                </a:cubicBezTo>
                <a:cubicBezTo>
                  <a:pt x="5252788" y="644473"/>
                  <a:pt x="5250394" y="642327"/>
                  <a:pt x="5247314" y="640406"/>
                </a:cubicBezTo>
                <a:cubicBezTo>
                  <a:pt x="5263079" y="628962"/>
                  <a:pt x="5277420" y="616519"/>
                  <a:pt x="5290333" y="603079"/>
                </a:cubicBezTo>
                <a:cubicBezTo>
                  <a:pt x="5303248" y="589638"/>
                  <a:pt x="5317588" y="577197"/>
                  <a:pt x="5333355" y="565753"/>
                </a:cubicBezTo>
                <a:cubicBezTo>
                  <a:pt x="5338479" y="548186"/>
                  <a:pt x="5348511" y="531946"/>
                  <a:pt x="5363453" y="517037"/>
                </a:cubicBezTo>
                <a:cubicBezTo>
                  <a:pt x="5378394" y="502128"/>
                  <a:pt x="5396944" y="490916"/>
                  <a:pt x="5419104" y="483403"/>
                </a:cubicBezTo>
                <a:lnTo>
                  <a:pt x="5412824" y="464016"/>
                </a:lnTo>
                <a:cubicBezTo>
                  <a:pt x="5410056" y="458098"/>
                  <a:pt x="5410771" y="452510"/>
                  <a:pt x="5414971" y="447253"/>
                </a:cubicBezTo>
                <a:cubicBezTo>
                  <a:pt x="5419168" y="441996"/>
                  <a:pt x="5425479" y="437514"/>
                  <a:pt x="5433900" y="433809"/>
                </a:cubicBezTo>
                <a:cubicBezTo>
                  <a:pt x="5444415" y="418063"/>
                  <a:pt x="5455434" y="415787"/>
                  <a:pt x="5466960" y="426979"/>
                </a:cubicBezTo>
                <a:cubicBezTo>
                  <a:pt x="5478935" y="434740"/>
                  <a:pt x="5486385" y="442141"/>
                  <a:pt x="5489310" y="449187"/>
                </a:cubicBezTo>
                <a:cubicBezTo>
                  <a:pt x="5492237" y="456230"/>
                  <a:pt x="5487216" y="464270"/>
                  <a:pt x="5474254" y="473304"/>
                </a:cubicBezTo>
                <a:cubicBezTo>
                  <a:pt x="5463746" y="479999"/>
                  <a:pt x="5450996" y="491681"/>
                  <a:pt x="5436006" y="508351"/>
                </a:cubicBezTo>
                <a:cubicBezTo>
                  <a:pt x="5421016" y="525022"/>
                  <a:pt x="5418102" y="539843"/>
                  <a:pt x="5427265" y="552817"/>
                </a:cubicBezTo>
                <a:cubicBezTo>
                  <a:pt x="5424575" y="564361"/>
                  <a:pt x="5417613" y="582281"/>
                  <a:pt x="5406379" y="606578"/>
                </a:cubicBezTo>
                <a:cubicBezTo>
                  <a:pt x="5395145" y="630875"/>
                  <a:pt x="5381272" y="649576"/>
                  <a:pt x="5364759" y="662683"/>
                </a:cubicBezTo>
                <a:cubicBezTo>
                  <a:pt x="5372734" y="668658"/>
                  <a:pt x="5375463" y="673534"/>
                  <a:pt x="5372943" y="677313"/>
                </a:cubicBezTo>
                <a:cubicBezTo>
                  <a:pt x="5370424" y="681093"/>
                  <a:pt x="5366134" y="683863"/>
                  <a:pt x="5360067" y="685628"/>
                </a:cubicBezTo>
                <a:cubicBezTo>
                  <a:pt x="5351414" y="692372"/>
                  <a:pt x="5352951" y="702503"/>
                  <a:pt x="5364680" y="716024"/>
                </a:cubicBezTo>
                <a:cubicBezTo>
                  <a:pt x="5376410" y="729545"/>
                  <a:pt x="5384858" y="738895"/>
                  <a:pt x="5390028" y="744075"/>
                </a:cubicBezTo>
                <a:cubicBezTo>
                  <a:pt x="5378101" y="756101"/>
                  <a:pt x="5359404" y="781885"/>
                  <a:pt x="5333935" y="821430"/>
                </a:cubicBezTo>
                <a:cubicBezTo>
                  <a:pt x="5308466" y="860975"/>
                  <a:pt x="5299496" y="887014"/>
                  <a:pt x="5307024" y="899543"/>
                </a:cubicBezTo>
                <a:lnTo>
                  <a:pt x="5263569" y="925326"/>
                </a:lnTo>
                <a:cubicBezTo>
                  <a:pt x="5255544" y="936490"/>
                  <a:pt x="5247848" y="947183"/>
                  <a:pt x="5240481" y="957403"/>
                </a:cubicBezTo>
                <a:cubicBezTo>
                  <a:pt x="5233114" y="967625"/>
                  <a:pt x="5226808" y="978354"/>
                  <a:pt x="5221561" y="989590"/>
                </a:cubicBezTo>
                <a:lnTo>
                  <a:pt x="5227554" y="1001280"/>
                </a:lnTo>
                <a:cubicBezTo>
                  <a:pt x="5245169" y="999015"/>
                  <a:pt x="5257960" y="988454"/>
                  <a:pt x="5265927" y="969600"/>
                </a:cubicBezTo>
                <a:cubicBezTo>
                  <a:pt x="5269911" y="960172"/>
                  <a:pt x="5275449" y="952827"/>
                  <a:pt x="5282538" y="947565"/>
                </a:cubicBezTo>
                <a:lnTo>
                  <a:pt x="5291235" y="944367"/>
                </a:lnTo>
                <a:lnTo>
                  <a:pt x="5287403" y="928576"/>
                </a:lnTo>
                <a:lnTo>
                  <a:pt x="5346085" y="864745"/>
                </a:lnTo>
                <a:cubicBezTo>
                  <a:pt x="5346418" y="859747"/>
                  <a:pt x="5348330" y="852929"/>
                  <a:pt x="5351825" y="844290"/>
                </a:cubicBezTo>
                <a:lnTo>
                  <a:pt x="5358860" y="829784"/>
                </a:lnTo>
                <a:lnTo>
                  <a:pt x="5354301" y="827727"/>
                </a:lnTo>
                <a:lnTo>
                  <a:pt x="5362770" y="821719"/>
                </a:lnTo>
                <a:lnTo>
                  <a:pt x="5367044" y="812908"/>
                </a:lnTo>
                <a:cubicBezTo>
                  <a:pt x="5380349" y="788344"/>
                  <a:pt x="5394248" y="770284"/>
                  <a:pt x="5408737" y="758727"/>
                </a:cubicBezTo>
                <a:cubicBezTo>
                  <a:pt x="5408183" y="743975"/>
                  <a:pt x="5418817" y="731436"/>
                  <a:pt x="5440639" y="721112"/>
                </a:cubicBezTo>
                <a:cubicBezTo>
                  <a:pt x="5432939" y="713222"/>
                  <a:pt x="5432223" y="706475"/>
                  <a:pt x="5438492" y="700871"/>
                </a:cubicBezTo>
                <a:cubicBezTo>
                  <a:pt x="5444759" y="695268"/>
                  <a:pt x="5452454" y="690662"/>
                  <a:pt x="5461572" y="687055"/>
                </a:cubicBezTo>
                <a:lnTo>
                  <a:pt x="5657829" y="442263"/>
                </a:lnTo>
                <a:cubicBezTo>
                  <a:pt x="5670080" y="432730"/>
                  <a:pt x="5679195" y="422875"/>
                  <a:pt x="5685175" y="412699"/>
                </a:cubicBezTo>
                <a:cubicBezTo>
                  <a:pt x="5691155" y="402522"/>
                  <a:pt x="5701698" y="393665"/>
                  <a:pt x="5716800" y="386129"/>
                </a:cubicBezTo>
                <a:cubicBezTo>
                  <a:pt x="5716806" y="380122"/>
                  <a:pt x="5718888" y="373929"/>
                  <a:pt x="5723043" y="367549"/>
                </a:cubicBezTo>
                <a:cubicBezTo>
                  <a:pt x="5727199" y="361170"/>
                  <a:pt x="5732095" y="356010"/>
                  <a:pt x="5737732" y="352073"/>
                </a:cubicBezTo>
                <a:lnTo>
                  <a:pt x="5758953" y="325713"/>
                </a:lnTo>
                <a:cubicBezTo>
                  <a:pt x="5764827" y="321940"/>
                  <a:pt x="5772136" y="319407"/>
                  <a:pt x="5780878" y="318113"/>
                </a:cubicBezTo>
                <a:cubicBezTo>
                  <a:pt x="5789622" y="316819"/>
                  <a:pt x="5797039" y="317172"/>
                  <a:pt x="5803130" y="319172"/>
                </a:cubicBezTo>
                <a:cubicBezTo>
                  <a:pt x="5806262" y="328624"/>
                  <a:pt x="5797311" y="349057"/>
                  <a:pt x="5776279" y="380468"/>
                </a:cubicBezTo>
                <a:cubicBezTo>
                  <a:pt x="5755249" y="411878"/>
                  <a:pt x="5737997" y="433055"/>
                  <a:pt x="5724527" y="443998"/>
                </a:cubicBezTo>
                <a:lnTo>
                  <a:pt x="5730085" y="444142"/>
                </a:lnTo>
                <a:cubicBezTo>
                  <a:pt x="5738516" y="449969"/>
                  <a:pt x="5743110" y="455214"/>
                  <a:pt x="5743863" y="459880"/>
                </a:cubicBezTo>
                <a:cubicBezTo>
                  <a:pt x="5744618" y="464545"/>
                  <a:pt x="5742263" y="469609"/>
                  <a:pt x="5736801" y="475074"/>
                </a:cubicBezTo>
                <a:cubicBezTo>
                  <a:pt x="5730949" y="504076"/>
                  <a:pt x="5719574" y="533896"/>
                  <a:pt x="5702679" y="564533"/>
                </a:cubicBezTo>
                <a:cubicBezTo>
                  <a:pt x="5685784" y="595170"/>
                  <a:pt x="5671632" y="624919"/>
                  <a:pt x="5660221" y="653776"/>
                </a:cubicBezTo>
                <a:cubicBezTo>
                  <a:pt x="5665635" y="659283"/>
                  <a:pt x="5666467" y="662989"/>
                  <a:pt x="5662721" y="664894"/>
                </a:cubicBezTo>
                <a:cubicBezTo>
                  <a:pt x="5658976" y="666799"/>
                  <a:pt x="5652824" y="669362"/>
                  <a:pt x="5644269" y="672584"/>
                </a:cubicBezTo>
                <a:cubicBezTo>
                  <a:pt x="5643957" y="676580"/>
                  <a:pt x="5643626" y="680096"/>
                  <a:pt x="5643277" y="683130"/>
                </a:cubicBezTo>
                <a:cubicBezTo>
                  <a:pt x="5642929" y="686165"/>
                  <a:pt x="5645306" y="687829"/>
                  <a:pt x="5650405" y="688121"/>
                </a:cubicBezTo>
                <a:cubicBezTo>
                  <a:pt x="5646592" y="694350"/>
                  <a:pt x="5641085" y="701735"/>
                  <a:pt x="5633885" y="710278"/>
                </a:cubicBezTo>
                <a:cubicBezTo>
                  <a:pt x="5626687" y="718821"/>
                  <a:pt x="5625313" y="725353"/>
                  <a:pt x="5629763" y="729874"/>
                </a:cubicBezTo>
                <a:lnTo>
                  <a:pt x="5662245" y="707652"/>
                </a:lnTo>
                <a:cubicBezTo>
                  <a:pt x="5667891" y="703955"/>
                  <a:pt x="5671452" y="700203"/>
                  <a:pt x="5672928" y="696396"/>
                </a:cubicBezTo>
                <a:cubicBezTo>
                  <a:pt x="5674404" y="692590"/>
                  <a:pt x="5672407" y="688694"/>
                  <a:pt x="5666936" y="684706"/>
                </a:cubicBezTo>
                <a:cubicBezTo>
                  <a:pt x="5672689" y="680771"/>
                  <a:pt x="5678742" y="675642"/>
                  <a:pt x="5685099" y="669320"/>
                </a:cubicBezTo>
                <a:cubicBezTo>
                  <a:pt x="5691456" y="662998"/>
                  <a:pt x="5696083" y="656871"/>
                  <a:pt x="5698983" y="650940"/>
                </a:cubicBezTo>
                <a:lnTo>
                  <a:pt x="5740849" y="582827"/>
                </a:lnTo>
                <a:lnTo>
                  <a:pt x="5773475" y="564453"/>
                </a:lnTo>
                <a:cubicBezTo>
                  <a:pt x="5779344" y="560600"/>
                  <a:pt x="5783809" y="556231"/>
                  <a:pt x="5786865" y="551345"/>
                </a:cubicBezTo>
                <a:cubicBezTo>
                  <a:pt x="5789918" y="546457"/>
                  <a:pt x="5788824" y="541945"/>
                  <a:pt x="5783580" y="537803"/>
                </a:cubicBezTo>
                <a:lnTo>
                  <a:pt x="5804654" y="507595"/>
                </a:lnTo>
                <a:cubicBezTo>
                  <a:pt x="5801393" y="494696"/>
                  <a:pt x="5806542" y="483936"/>
                  <a:pt x="5820100" y="475318"/>
                </a:cubicBezTo>
                <a:cubicBezTo>
                  <a:pt x="5833659" y="466700"/>
                  <a:pt x="5838807" y="455941"/>
                  <a:pt x="5835546" y="443041"/>
                </a:cubicBezTo>
                <a:lnTo>
                  <a:pt x="5906213" y="402589"/>
                </a:lnTo>
                <a:cubicBezTo>
                  <a:pt x="5920512" y="413694"/>
                  <a:pt x="5927736" y="421250"/>
                  <a:pt x="5927888" y="425258"/>
                </a:cubicBezTo>
                <a:cubicBezTo>
                  <a:pt x="5928037" y="429268"/>
                  <a:pt x="5921295" y="434538"/>
                  <a:pt x="5907659" y="441072"/>
                </a:cubicBezTo>
                <a:cubicBezTo>
                  <a:pt x="5918603" y="452170"/>
                  <a:pt x="5918678" y="460341"/>
                  <a:pt x="5907885" y="465587"/>
                </a:cubicBezTo>
                <a:cubicBezTo>
                  <a:pt x="5897093" y="470833"/>
                  <a:pt x="5895742" y="478006"/>
                  <a:pt x="5903834" y="487107"/>
                </a:cubicBezTo>
                <a:cubicBezTo>
                  <a:pt x="5894369" y="496874"/>
                  <a:pt x="5884104" y="513106"/>
                  <a:pt x="5873042" y="535805"/>
                </a:cubicBezTo>
                <a:cubicBezTo>
                  <a:pt x="5861979" y="558504"/>
                  <a:pt x="5858626" y="573956"/>
                  <a:pt x="5862983" y="582158"/>
                </a:cubicBezTo>
                <a:lnTo>
                  <a:pt x="5821264" y="654120"/>
                </a:lnTo>
                <a:cubicBezTo>
                  <a:pt x="5833213" y="664202"/>
                  <a:pt x="5839618" y="674621"/>
                  <a:pt x="5840485" y="685376"/>
                </a:cubicBezTo>
                <a:cubicBezTo>
                  <a:pt x="5841351" y="696131"/>
                  <a:pt x="5833862" y="706189"/>
                  <a:pt x="5818019" y="715548"/>
                </a:cubicBezTo>
                <a:cubicBezTo>
                  <a:pt x="5813058" y="731278"/>
                  <a:pt x="5805334" y="747416"/>
                  <a:pt x="5794851" y="763964"/>
                </a:cubicBezTo>
                <a:cubicBezTo>
                  <a:pt x="5784367" y="780510"/>
                  <a:pt x="5771014" y="794581"/>
                  <a:pt x="5754790" y="806172"/>
                </a:cubicBezTo>
                <a:lnTo>
                  <a:pt x="5772621" y="837393"/>
                </a:lnTo>
                <a:lnTo>
                  <a:pt x="5734438" y="855623"/>
                </a:lnTo>
                <a:lnTo>
                  <a:pt x="5736027" y="897954"/>
                </a:lnTo>
                <a:cubicBezTo>
                  <a:pt x="5729026" y="905621"/>
                  <a:pt x="5724442" y="912870"/>
                  <a:pt x="5722267" y="919702"/>
                </a:cubicBezTo>
                <a:cubicBezTo>
                  <a:pt x="5720095" y="926535"/>
                  <a:pt x="5714048" y="931824"/>
                  <a:pt x="5704124" y="935570"/>
                </a:cubicBezTo>
                <a:cubicBezTo>
                  <a:pt x="5701742" y="939914"/>
                  <a:pt x="5701490" y="945513"/>
                  <a:pt x="5703366" y="952370"/>
                </a:cubicBezTo>
                <a:cubicBezTo>
                  <a:pt x="5705244" y="959227"/>
                  <a:pt x="5707734" y="963937"/>
                  <a:pt x="5710838" y="966500"/>
                </a:cubicBezTo>
                <a:cubicBezTo>
                  <a:pt x="5714099" y="970190"/>
                  <a:pt x="5717629" y="971724"/>
                  <a:pt x="5721424" y="971101"/>
                </a:cubicBezTo>
                <a:cubicBezTo>
                  <a:pt x="5725216" y="970479"/>
                  <a:pt x="5727248" y="969090"/>
                  <a:pt x="5727513" y="966934"/>
                </a:cubicBezTo>
                <a:cubicBezTo>
                  <a:pt x="5715732" y="955095"/>
                  <a:pt x="5717221" y="945522"/>
                  <a:pt x="5731987" y="938216"/>
                </a:cubicBezTo>
                <a:cubicBezTo>
                  <a:pt x="5746751" y="930912"/>
                  <a:pt x="5759504" y="925476"/>
                  <a:pt x="5770244" y="921911"/>
                </a:cubicBezTo>
                <a:lnTo>
                  <a:pt x="5768077" y="864187"/>
                </a:lnTo>
                <a:lnTo>
                  <a:pt x="5773634" y="864331"/>
                </a:lnTo>
                <a:cubicBezTo>
                  <a:pt x="5776611" y="860404"/>
                  <a:pt x="5778525" y="855968"/>
                  <a:pt x="5779381" y="851025"/>
                </a:cubicBezTo>
                <a:cubicBezTo>
                  <a:pt x="5780237" y="846081"/>
                  <a:pt x="5777982" y="841537"/>
                  <a:pt x="5772621" y="837393"/>
                </a:cubicBezTo>
                <a:cubicBezTo>
                  <a:pt x="5787762" y="827775"/>
                  <a:pt x="5799401" y="817345"/>
                  <a:pt x="5807539" y="806104"/>
                </a:cubicBezTo>
                <a:cubicBezTo>
                  <a:pt x="5815679" y="794862"/>
                  <a:pt x="5827353" y="785394"/>
                  <a:pt x="5842566" y="777700"/>
                </a:cubicBezTo>
                <a:cubicBezTo>
                  <a:pt x="5823802" y="764796"/>
                  <a:pt x="5818376" y="755846"/>
                  <a:pt x="5826286" y="750845"/>
                </a:cubicBezTo>
                <a:cubicBezTo>
                  <a:pt x="5834196" y="745844"/>
                  <a:pt x="5848261" y="738360"/>
                  <a:pt x="5868476" y="728394"/>
                </a:cubicBezTo>
                <a:cubicBezTo>
                  <a:pt x="5880710" y="718380"/>
                  <a:pt x="5889500" y="699867"/>
                  <a:pt x="5894847" y="672853"/>
                </a:cubicBezTo>
                <a:cubicBezTo>
                  <a:pt x="5900196" y="645840"/>
                  <a:pt x="5910340" y="626401"/>
                  <a:pt x="5925280" y="614535"/>
                </a:cubicBezTo>
                <a:cubicBezTo>
                  <a:pt x="5930889" y="612919"/>
                  <a:pt x="5936202" y="612737"/>
                  <a:pt x="5941223" y="613988"/>
                </a:cubicBezTo>
                <a:cubicBezTo>
                  <a:pt x="5946246" y="615241"/>
                  <a:pt x="5950242" y="616947"/>
                  <a:pt x="5953215" y="619107"/>
                </a:cubicBezTo>
                <a:cubicBezTo>
                  <a:pt x="5966235" y="630018"/>
                  <a:pt x="5969253" y="642591"/>
                  <a:pt x="5962268" y="656826"/>
                </a:cubicBezTo>
                <a:cubicBezTo>
                  <a:pt x="5955283" y="671062"/>
                  <a:pt x="5945722" y="681386"/>
                  <a:pt x="5933584" y="687798"/>
                </a:cubicBezTo>
                <a:cubicBezTo>
                  <a:pt x="5921316" y="712228"/>
                  <a:pt x="5911085" y="735510"/>
                  <a:pt x="5902892" y="757643"/>
                </a:cubicBezTo>
                <a:cubicBezTo>
                  <a:pt x="5894699" y="779776"/>
                  <a:pt x="5884434" y="802096"/>
                  <a:pt x="5872091" y="824602"/>
                </a:cubicBezTo>
                <a:cubicBezTo>
                  <a:pt x="5877325" y="828422"/>
                  <a:pt x="5878371" y="831654"/>
                  <a:pt x="5875231" y="834295"/>
                </a:cubicBezTo>
                <a:cubicBezTo>
                  <a:pt x="5872091" y="836937"/>
                  <a:pt x="5867580" y="840023"/>
                  <a:pt x="5861697" y="843555"/>
                </a:cubicBezTo>
                <a:cubicBezTo>
                  <a:pt x="5856518" y="847345"/>
                  <a:pt x="5854803" y="850984"/>
                  <a:pt x="5856554" y="854474"/>
                </a:cubicBezTo>
                <a:cubicBezTo>
                  <a:pt x="5858307" y="857963"/>
                  <a:pt x="5862115" y="860785"/>
                  <a:pt x="5867978" y="862941"/>
                </a:cubicBezTo>
                <a:cubicBezTo>
                  <a:pt x="5859518" y="868648"/>
                  <a:pt x="5852114" y="874862"/>
                  <a:pt x="5845773" y="881585"/>
                </a:cubicBezTo>
                <a:cubicBezTo>
                  <a:pt x="5839432" y="888309"/>
                  <a:pt x="5836199" y="894633"/>
                  <a:pt x="5836075" y="900556"/>
                </a:cubicBezTo>
                <a:lnTo>
                  <a:pt x="5814854" y="926916"/>
                </a:lnTo>
                <a:cubicBezTo>
                  <a:pt x="5823254" y="934984"/>
                  <a:pt x="5826774" y="942444"/>
                  <a:pt x="5825412" y="949297"/>
                </a:cubicBezTo>
                <a:cubicBezTo>
                  <a:pt x="5824049" y="956150"/>
                  <a:pt x="5819160" y="961469"/>
                  <a:pt x="5810741" y="965255"/>
                </a:cubicBezTo>
                <a:cubicBezTo>
                  <a:pt x="5829580" y="964783"/>
                  <a:pt x="5854325" y="964466"/>
                  <a:pt x="5884973" y="964302"/>
                </a:cubicBezTo>
                <a:cubicBezTo>
                  <a:pt x="5915624" y="964138"/>
                  <a:pt x="5939194" y="969557"/>
                  <a:pt x="5955688" y="980558"/>
                </a:cubicBezTo>
                <a:cubicBezTo>
                  <a:pt x="5964330" y="988872"/>
                  <a:pt x="5968794" y="996838"/>
                  <a:pt x="5969079" y="1004455"/>
                </a:cubicBezTo>
                <a:cubicBezTo>
                  <a:pt x="5969367" y="1012071"/>
                  <a:pt x="5965383" y="1016933"/>
                  <a:pt x="5957134" y="1019042"/>
                </a:cubicBezTo>
                <a:cubicBezTo>
                  <a:pt x="5956639" y="1021271"/>
                  <a:pt x="5955138" y="1024435"/>
                  <a:pt x="5952632" y="1028535"/>
                </a:cubicBezTo>
                <a:cubicBezTo>
                  <a:pt x="5950125" y="1032635"/>
                  <a:pt x="5950015" y="1035836"/>
                  <a:pt x="5952298" y="1038138"/>
                </a:cubicBezTo>
                <a:lnTo>
                  <a:pt x="5968684" y="1030875"/>
                </a:lnTo>
                <a:lnTo>
                  <a:pt x="6039496" y="994272"/>
                </a:lnTo>
                <a:lnTo>
                  <a:pt x="6049600" y="967622"/>
                </a:lnTo>
                <a:cubicBezTo>
                  <a:pt x="6044303" y="962119"/>
                  <a:pt x="6043237" y="958406"/>
                  <a:pt x="6046404" y="956486"/>
                </a:cubicBezTo>
                <a:cubicBezTo>
                  <a:pt x="6049571" y="954566"/>
                  <a:pt x="6054101" y="951961"/>
                  <a:pt x="6059993" y="948671"/>
                </a:cubicBezTo>
                <a:cubicBezTo>
                  <a:pt x="6062400" y="944968"/>
                  <a:pt x="6062748" y="941933"/>
                  <a:pt x="6061039" y="939567"/>
                </a:cubicBezTo>
                <a:cubicBezTo>
                  <a:pt x="6059331" y="937199"/>
                  <a:pt x="6056937" y="935055"/>
                  <a:pt x="6053858" y="933132"/>
                </a:cubicBezTo>
                <a:cubicBezTo>
                  <a:pt x="6069623" y="921688"/>
                  <a:pt x="6083962" y="909246"/>
                  <a:pt x="6096877" y="895806"/>
                </a:cubicBezTo>
                <a:cubicBezTo>
                  <a:pt x="6109792" y="882365"/>
                  <a:pt x="6124130" y="869923"/>
                  <a:pt x="6139896" y="858480"/>
                </a:cubicBezTo>
                <a:cubicBezTo>
                  <a:pt x="6145021" y="840912"/>
                  <a:pt x="6155054" y="824673"/>
                  <a:pt x="6169994" y="809764"/>
                </a:cubicBezTo>
                <a:cubicBezTo>
                  <a:pt x="6184936" y="794854"/>
                  <a:pt x="6203488" y="783643"/>
                  <a:pt x="6225648" y="776129"/>
                </a:cubicBezTo>
                <a:lnTo>
                  <a:pt x="6219367" y="756743"/>
                </a:lnTo>
                <a:cubicBezTo>
                  <a:pt x="6216599" y="750825"/>
                  <a:pt x="6217316" y="745236"/>
                  <a:pt x="6221512" y="739979"/>
                </a:cubicBezTo>
                <a:cubicBezTo>
                  <a:pt x="6225712" y="734723"/>
                  <a:pt x="6232022" y="730241"/>
                  <a:pt x="6240442" y="726535"/>
                </a:cubicBezTo>
                <a:cubicBezTo>
                  <a:pt x="6250956" y="710790"/>
                  <a:pt x="6261977" y="708513"/>
                  <a:pt x="6273503" y="719706"/>
                </a:cubicBezTo>
                <a:cubicBezTo>
                  <a:pt x="6285479" y="727466"/>
                  <a:pt x="6292930" y="734868"/>
                  <a:pt x="6295855" y="741913"/>
                </a:cubicBezTo>
                <a:cubicBezTo>
                  <a:pt x="6298780" y="748957"/>
                  <a:pt x="6293760" y="756996"/>
                  <a:pt x="6280796" y="766031"/>
                </a:cubicBezTo>
                <a:cubicBezTo>
                  <a:pt x="6270288" y="772726"/>
                  <a:pt x="6257540" y="784408"/>
                  <a:pt x="6242548" y="801078"/>
                </a:cubicBezTo>
                <a:cubicBezTo>
                  <a:pt x="6227558" y="817748"/>
                  <a:pt x="6224644" y="832570"/>
                  <a:pt x="6233808" y="845544"/>
                </a:cubicBezTo>
                <a:cubicBezTo>
                  <a:pt x="6231118" y="857087"/>
                  <a:pt x="6224156" y="875008"/>
                  <a:pt x="6212921" y="899305"/>
                </a:cubicBezTo>
                <a:cubicBezTo>
                  <a:pt x="6201688" y="923602"/>
                  <a:pt x="6187815" y="942303"/>
                  <a:pt x="6171301" y="955410"/>
                </a:cubicBezTo>
                <a:cubicBezTo>
                  <a:pt x="6179278" y="961384"/>
                  <a:pt x="6182005" y="966261"/>
                  <a:pt x="6179487" y="970040"/>
                </a:cubicBezTo>
                <a:cubicBezTo>
                  <a:pt x="6176968" y="973820"/>
                  <a:pt x="6172676" y="976590"/>
                  <a:pt x="6166612" y="978355"/>
                </a:cubicBezTo>
                <a:cubicBezTo>
                  <a:pt x="6157956" y="985099"/>
                  <a:pt x="6159494" y="995230"/>
                  <a:pt x="6171223" y="1008751"/>
                </a:cubicBezTo>
                <a:cubicBezTo>
                  <a:pt x="6182951" y="1022271"/>
                  <a:pt x="6191401" y="1031622"/>
                  <a:pt x="6196570" y="1036802"/>
                </a:cubicBezTo>
                <a:cubicBezTo>
                  <a:pt x="6184644" y="1048827"/>
                  <a:pt x="6165947" y="1074611"/>
                  <a:pt x="6140478" y="1114157"/>
                </a:cubicBezTo>
                <a:cubicBezTo>
                  <a:pt x="6115009" y="1153702"/>
                  <a:pt x="6106039" y="1179740"/>
                  <a:pt x="6113567" y="1192270"/>
                </a:cubicBezTo>
                <a:lnTo>
                  <a:pt x="6070113" y="1218051"/>
                </a:lnTo>
                <a:cubicBezTo>
                  <a:pt x="6062087" y="1229217"/>
                  <a:pt x="6054391" y="1239909"/>
                  <a:pt x="6047025" y="1250130"/>
                </a:cubicBezTo>
                <a:cubicBezTo>
                  <a:pt x="6039658" y="1260350"/>
                  <a:pt x="6033352" y="1271079"/>
                  <a:pt x="6028105" y="1282317"/>
                </a:cubicBezTo>
                <a:lnTo>
                  <a:pt x="6034097" y="1294006"/>
                </a:lnTo>
                <a:cubicBezTo>
                  <a:pt x="6051711" y="1291740"/>
                  <a:pt x="6064502" y="1281181"/>
                  <a:pt x="6072470" y="1262325"/>
                </a:cubicBezTo>
                <a:cubicBezTo>
                  <a:pt x="6080437" y="1243470"/>
                  <a:pt x="6094619" y="1232946"/>
                  <a:pt x="6115011" y="1230752"/>
                </a:cubicBezTo>
                <a:cubicBezTo>
                  <a:pt x="6125179" y="1230377"/>
                  <a:pt x="6138051" y="1228149"/>
                  <a:pt x="6153631" y="1224069"/>
                </a:cubicBezTo>
                <a:lnTo>
                  <a:pt x="6114290" y="1211512"/>
                </a:lnTo>
                <a:lnTo>
                  <a:pt x="6130675" y="1204249"/>
                </a:lnTo>
                <a:cubicBezTo>
                  <a:pt x="6138763" y="1200935"/>
                  <a:pt x="6145919" y="1200480"/>
                  <a:pt x="6152141" y="1202885"/>
                </a:cubicBezTo>
                <a:cubicBezTo>
                  <a:pt x="6158362" y="1205289"/>
                  <a:pt x="6164273" y="1208647"/>
                  <a:pt x="6169871" y="1212957"/>
                </a:cubicBezTo>
                <a:cubicBezTo>
                  <a:pt x="6175449" y="1207496"/>
                  <a:pt x="6180352" y="1202497"/>
                  <a:pt x="6184578" y="1197962"/>
                </a:cubicBezTo>
                <a:cubicBezTo>
                  <a:pt x="6188804" y="1193427"/>
                  <a:pt x="6190927" y="1188355"/>
                  <a:pt x="6190947" y="1182749"/>
                </a:cubicBezTo>
                <a:cubicBezTo>
                  <a:pt x="6196000" y="1178716"/>
                  <a:pt x="6199246" y="1172713"/>
                  <a:pt x="6200682" y="1164741"/>
                </a:cubicBezTo>
                <a:cubicBezTo>
                  <a:pt x="6202118" y="1156768"/>
                  <a:pt x="6203902" y="1148805"/>
                  <a:pt x="6206031" y="1140851"/>
                </a:cubicBezTo>
                <a:cubicBezTo>
                  <a:pt x="6188408" y="1139752"/>
                  <a:pt x="6173344" y="1132952"/>
                  <a:pt x="6160843" y="1120453"/>
                </a:cubicBezTo>
                <a:cubicBezTo>
                  <a:pt x="6178155" y="1113214"/>
                  <a:pt x="6186986" y="1101910"/>
                  <a:pt x="6187334" y="1086542"/>
                </a:cubicBezTo>
                <a:lnTo>
                  <a:pt x="6243204" y="1095684"/>
                </a:lnTo>
                <a:cubicBezTo>
                  <a:pt x="6235664" y="1101254"/>
                  <a:pt x="6230553" y="1106889"/>
                  <a:pt x="6227875" y="1112585"/>
                </a:cubicBezTo>
                <a:cubicBezTo>
                  <a:pt x="6225197" y="1118283"/>
                  <a:pt x="6221477" y="1123952"/>
                  <a:pt x="6216715" y="1129595"/>
                </a:cubicBezTo>
                <a:lnTo>
                  <a:pt x="6239381" y="1141719"/>
                </a:lnTo>
                <a:cubicBezTo>
                  <a:pt x="6250497" y="1142008"/>
                  <a:pt x="6256199" y="1146001"/>
                  <a:pt x="6256488" y="1153698"/>
                </a:cubicBezTo>
                <a:cubicBezTo>
                  <a:pt x="6256318" y="1161462"/>
                  <a:pt x="6253360" y="1168915"/>
                  <a:pt x="6247611" y="1176053"/>
                </a:cubicBezTo>
                <a:cubicBezTo>
                  <a:pt x="6241864" y="1183192"/>
                  <a:pt x="6236091" y="1189610"/>
                  <a:pt x="6230288" y="1195306"/>
                </a:cubicBezTo>
                <a:cubicBezTo>
                  <a:pt x="6239034" y="1197135"/>
                  <a:pt x="6248090" y="1198011"/>
                  <a:pt x="6257457" y="1197934"/>
                </a:cubicBezTo>
                <a:cubicBezTo>
                  <a:pt x="6266826" y="1197858"/>
                  <a:pt x="6274491" y="1198698"/>
                  <a:pt x="6280457" y="1200455"/>
                </a:cubicBezTo>
                <a:cubicBezTo>
                  <a:pt x="6284751" y="1206975"/>
                  <a:pt x="6281128" y="1215210"/>
                  <a:pt x="6269586" y="1225163"/>
                </a:cubicBezTo>
                <a:cubicBezTo>
                  <a:pt x="6258043" y="1235114"/>
                  <a:pt x="6247473" y="1243169"/>
                  <a:pt x="6237872" y="1249326"/>
                </a:cubicBezTo>
                <a:cubicBezTo>
                  <a:pt x="6237940" y="1257338"/>
                  <a:pt x="6235888" y="1264333"/>
                  <a:pt x="6231717" y="1270312"/>
                </a:cubicBezTo>
                <a:cubicBezTo>
                  <a:pt x="6227546" y="1276290"/>
                  <a:pt x="6222572" y="1279365"/>
                  <a:pt x="6216795" y="1279535"/>
                </a:cubicBezTo>
                <a:lnTo>
                  <a:pt x="6190015" y="1305749"/>
                </a:lnTo>
                <a:lnTo>
                  <a:pt x="6191316" y="1340384"/>
                </a:lnTo>
                <a:lnTo>
                  <a:pt x="6207558" y="1329273"/>
                </a:lnTo>
                <a:lnTo>
                  <a:pt x="6228634" y="1299065"/>
                </a:lnTo>
                <a:cubicBezTo>
                  <a:pt x="6231499" y="1295295"/>
                  <a:pt x="6235096" y="1292506"/>
                  <a:pt x="6239424" y="1290696"/>
                </a:cubicBezTo>
                <a:cubicBezTo>
                  <a:pt x="6243753" y="1288886"/>
                  <a:pt x="6247422" y="1288021"/>
                  <a:pt x="6250432" y="1288098"/>
                </a:cubicBezTo>
                <a:cubicBezTo>
                  <a:pt x="6250050" y="1290251"/>
                  <a:pt x="6248325" y="1293570"/>
                  <a:pt x="6245254" y="1298056"/>
                </a:cubicBezTo>
                <a:cubicBezTo>
                  <a:pt x="6242183" y="1302542"/>
                  <a:pt x="6240493" y="1306823"/>
                  <a:pt x="6240184" y="1310899"/>
                </a:cubicBezTo>
                <a:cubicBezTo>
                  <a:pt x="6247059" y="1321490"/>
                  <a:pt x="6240130" y="1334126"/>
                  <a:pt x="6219397" y="1348805"/>
                </a:cubicBezTo>
                <a:cubicBezTo>
                  <a:pt x="6198662" y="1363483"/>
                  <a:pt x="6191733" y="1376118"/>
                  <a:pt x="6198608" y="1386709"/>
                </a:cubicBezTo>
                <a:lnTo>
                  <a:pt x="6177388" y="1413069"/>
                </a:lnTo>
                <a:cubicBezTo>
                  <a:pt x="6176775" y="1421383"/>
                  <a:pt x="6173454" y="1431549"/>
                  <a:pt x="6167429" y="1443566"/>
                </a:cubicBezTo>
                <a:cubicBezTo>
                  <a:pt x="6178878" y="1434253"/>
                  <a:pt x="6189598" y="1423959"/>
                  <a:pt x="6199586" y="1412685"/>
                </a:cubicBezTo>
                <a:cubicBezTo>
                  <a:pt x="6209572" y="1401411"/>
                  <a:pt x="6214662" y="1389049"/>
                  <a:pt x="6214851" y="1375597"/>
                </a:cubicBezTo>
                <a:lnTo>
                  <a:pt x="6259749" y="1388299"/>
                </a:lnTo>
                <a:lnTo>
                  <a:pt x="6250223" y="1430341"/>
                </a:lnTo>
                <a:lnTo>
                  <a:pt x="6277871" y="1427216"/>
                </a:lnTo>
                <a:lnTo>
                  <a:pt x="6306528" y="1451029"/>
                </a:lnTo>
                <a:lnTo>
                  <a:pt x="6280906" y="1508030"/>
                </a:lnTo>
                <a:cubicBezTo>
                  <a:pt x="6259907" y="1521821"/>
                  <a:pt x="6242462" y="1537868"/>
                  <a:pt x="6228575" y="1556168"/>
                </a:cubicBezTo>
                <a:cubicBezTo>
                  <a:pt x="6214687" y="1574469"/>
                  <a:pt x="6199984" y="1589625"/>
                  <a:pt x="6184472" y="1601636"/>
                </a:cubicBezTo>
                <a:lnTo>
                  <a:pt x="6173356" y="1601346"/>
                </a:lnTo>
                <a:lnTo>
                  <a:pt x="6173789" y="1612892"/>
                </a:lnTo>
                <a:lnTo>
                  <a:pt x="6141886" y="1650508"/>
                </a:lnTo>
                <a:cubicBezTo>
                  <a:pt x="6140184" y="1666803"/>
                  <a:pt x="6131463" y="1680993"/>
                  <a:pt x="6115721" y="1693079"/>
                </a:cubicBezTo>
                <a:cubicBezTo>
                  <a:pt x="6099979" y="1705164"/>
                  <a:pt x="6091330" y="1721279"/>
                  <a:pt x="6089773" y="1741421"/>
                </a:cubicBezTo>
                <a:cubicBezTo>
                  <a:pt x="6083360" y="1749344"/>
                  <a:pt x="6073683" y="1762709"/>
                  <a:pt x="6060740" y="1781515"/>
                </a:cubicBezTo>
                <a:cubicBezTo>
                  <a:pt x="6047795" y="1800321"/>
                  <a:pt x="6038009" y="1810799"/>
                  <a:pt x="6031380" y="1812949"/>
                </a:cubicBezTo>
                <a:cubicBezTo>
                  <a:pt x="6032765" y="1825160"/>
                  <a:pt x="6031442" y="1839221"/>
                  <a:pt x="6027411" y="1855136"/>
                </a:cubicBezTo>
                <a:lnTo>
                  <a:pt x="6032970" y="1855281"/>
                </a:lnTo>
                <a:cubicBezTo>
                  <a:pt x="6039599" y="1859298"/>
                  <a:pt x="6037891" y="1863098"/>
                  <a:pt x="6027844" y="1866680"/>
                </a:cubicBezTo>
                <a:lnTo>
                  <a:pt x="6016728" y="1866392"/>
                </a:lnTo>
                <a:cubicBezTo>
                  <a:pt x="6010654" y="1877127"/>
                  <a:pt x="6001583" y="1882017"/>
                  <a:pt x="5989516" y="1881062"/>
                </a:cubicBezTo>
                <a:cubicBezTo>
                  <a:pt x="5989090" y="1894346"/>
                  <a:pt x="5985865" y="1907079"/>
                  <a:pt x="5979846" y="1919257"/>
                </a:cubicBezTo>
                <a:cubicBezTo>
                  <a:pt x="5973825" y="1931434"/>
                  <a:pt x="5970601" y="1944165"/>
                  <a:pt x="5970175" y="1957451"/>
                </a:cubicBezTo>
                <a:lnTo>
                  <a:pt x="6004681" y="1989104"/>
                </a:lnTo>
                <a:cubicBezTo>
                  <a:pt x="6011140" y="1988632"/>
                  <a:pt x="6014895" y="1990011"/>
                  <a:pt x="6015941" y="1993241"/>
                </a:cubicBezTo>
                <a:cubicBezTo>
                  <a:pt x="6015863" y="1997324"/>
                  <a:pt x="6013710" y="2001594"/>
                  <a:pt x="6009481" y="2006048"/>
                </a:cubicBezTo>
                <a:cubicBezTo>
                  <a:pt x="6005254" y="2010505"/>
                  <a:pt x="6000283" y="2013739"/>
                  <a:pt x="5994575" y="2015753"/>
                </a:cubicBezTo>
                <a:cubicBezTo>
                  <a:pt x="5995034" y="2021772"/>
                  <a:pt x="5993380" y="2027015"/>
                  <a:pt x="5989615" y="2031482"/>
                </a:cubicBezTo>
                <a:cubicBezTo>
                  <a:pt x="5985848" y="2035951"/>
                  <a:pt x="5978529" y="2038163"/>
                  <a:pt x="5967652" y="2038120"/>
                </a:cubicBezTo>
                <a:lnTo>
                  <a:pt x="5950979" y="2037686"/>
                </a:lnTo>
                <a:lnTo>
                  <a:pt x="5947008" y="2079873"/>
                </a:lnTo>
                <a:lnTo>
                  <a:pt x="5894175" y="2151546"/>
                </a:lnTo>
                <a:lnTo>
                  <a:pt x="5872375" y="2162512"/>
                </a:lnTo>
                <a:cubicBezTo>
                  <a:pt x="5872242" y="2174363"/>
                  <a:pt x="5868324" y="2187076"/>
                  <a:pt x="5860621" y="2200652"/>
                </a:cubicBezTo>
                <a:cubicBezTo>
                  <a:pt x="5852918" y="2214228"/>
                  <a:pt x="5844829" y="2226833"/>
                  <a:pt x="5836359" y="2238466"/>
                </a:cubicBezTo>
                <a:lnTo>
                  <a:pt x="5838095" y="2284647"/>
                </a:lnTo>
                <a:lnTo>
                  <a:pt x="5794639" y="2310428"/>
                </a:lnTo>
                <a:lnTo>
                  <a:pt x="5773852" y="2348332"/>
                </a:lnTo>
                <a:lnTo>
                  <a:pt x="5741227" y="2366707"/>
                </a:lnTo>
                <a:cubicBezTo>
                  <a:pt x="5740079" y="2379252"/>
                  <a:pt x="5733985" y="2389506"/>
                  <a:pt x="5722947" y="2397469"/>
                </a:cubicBezTo>
                <a:cubicBezTo>
                  <a:pt x="5711910" y="2405432"/>
                  <a:pt x="5705853" y="2416647"/>
                  <a:pt x="5704778" y="2431116"/>
                </a:cubicBezTo>
                <a:lnTo>
                  <a:pt x="5657211" y="2495237"/>
                </a:lnTo>
                <a:cubicBezTo>
                  <a:pt x="5640632" y="2497368"/>
                  <a:pt x="5631290" y="2507377"/>
                  <a:pt x="5629187" y="2525264"/>
                </a:cubicBezTo>
                <a:cubicBezTo>
                  <a:pt x="5627083" y="2543150"/>
                  <a:pt x="5614962" y="2553087"/>
                  <a:pt x="5592825" y="2555075"/>
                </a:cubicBezTo>
                <a:lnTo>
                  <a:pt x="5594335" y="2447467"/>
                </a:lnTo>
                <a:lnTo>
                  <a:pt x="5560698" y="2438902"/>
                </a:lnTo>
                <a:lnTo>
                  <a:pt x="5539476" y="2465262"/>
                </a:lnTo>
                <a:cubicBezTo>
                  <a:pt x="5533345" y="2480641"/>
                  <a:pt x="5525363" y="2502220"/>
                  <a:pt x="5515534" y="2529997"/>
                </a:cubicBezTo>
                <a:cubicBezTo>
                  <a:pt x="5505703" y="2557775"/>
                  <a:pt x="5500500" y="2579425"/>
                  <a:pt x="5499926" y="2594948"/>
                </a:cubicBezTo>
                <a:cubicBezTo>
                  <a:pt x="5501470" y="2611408"/>
                  <a:pt x="5498583" y="2620784"/>
                  <a:pt x="5491265" y="2623077"/>
                </a:cubicBezTo>
                <a:cubicBezTo>
                  <a:pt x="5483948" y="2625370"/>
                  <a:pt x="5466840" y="2625725"/>
                  <a:pt x="5439943" y="2624145"/>
                </a:cubicBezTo>
                <a:lnTo>
                  <a:pt x="5434817" y="2635544"/>
                </a:lnTo>
                <a:cubicBezTo>
                  <a:pt x="5441947" y="2640537"/>
                  <a:pt x="5447757" y="2647415"/>
                  <a:pt x="5452251" y="2656182"/>
                </a:cubicBezTo>
                <a:cubicBezTo>
                  <a:pt x="5456746" y="2664949"/>
                  <a:pt x="5451368" y="2669615"/>
                  <a:pt x="5436118" y="2670179"/>
                </a:cubicBezTo>
                <a:cubicBezTo>
                  <a:pt x="5432301" y="2670160"/>
                  <a:pt x="5426078" y="2670799"/>
                  <a:pt x="5417450" y="2672097"/>
                </a:cubicBezTo>
                <a:cubicBezTo>
                  <a:pt x="5408823" y="2673394"/>
                  <a:pt x="5404027" y="2675032"/>
                  <a:pt x="5403058" y="2677009"/>
                </a:cubicBezTo>
                <a:lnTo>
                  <a:pt x="5403202" y="2680858"/>
                </a:lnTo>
                <a:lnTo>
                  <a:pt x="5482176" y="2713668"/>
                </a:lnTo>
                <a:cubicBezTo>
                  <a:pt x="5495581" y="2704084"/>
                  <a:pt x="5505094" y="2692478"/>
                  <a:pt x="5510712" y="2678848"/>
                </a:cubicBezTo>
                <a:cubicBezTo>
                  <a:pt x="5516332" y="2665217"/>
                  <a:pt x="5518824" y="2651507"/>
                  <a:pt x="5518192" y="2637714"/>
                </a:cubicBezTo>
                <a:cubicBezTo>
                  <a:pt x="5533529" y="2627219"/>
                  <a:pt x="5540458" y="2614584"/>
                  <a:pt x="5538978" y="2599809"/>
                </a:cubicBezTo>
                <a:lnTo>
                  <a:pt x="5559910" y="2565752"/>
                </a:lnTo>
                <a:cubicBezTo>
                  <a:pt x="5559707" y="2563424"/>
                  <a:pt x="5559823" y="2560383"/>
                  <a:pt x="5560261" y="2556630"/>
                </a:cubicBezTo>
                <a:cubicBezTo>
                  <a:pt x="5560698" y="2552878"/>
                  <a:pt x="5562242" y="2550835"/>
                  <a:pt x="5564890" y="2550503"/>
                </a:cubicBezTo>
                <a:cubicBezTo>
                  <a:pt x="5576289" y="2552162"/>
                  <a:pt x="5585812" y="2559297"/>
                  <a:pt x="5593458" y="2571911"/>
                </a:cubicBezTo>
                <a:cubicBezTo>
                  <a:pt x="5601104" y="2584524"/>
                  <a:pt x="5605177" y="2594402"/>
                  <a:pt x="5605676" y="2601544"/>
                </a:cubicBezTo>
                <a:cubicBezTo>
                  <a:pt x="5605990" y="2603714"/>
                  <a:pt x="5605616" y="2606108"/>
                  <a:pt x="5604558" y="2608723"/>
                </a:cubicBezTo>
                <a:cubicBezTo>
                  <a:pt x="5603499" y="2611339"/>
                  <a:pt x="5600311" y="2612697"/>
                  <a:pt x="5594994" y="2612799"/>
                </a:cubicBezTo>
                <a:cubicBezTo>
                  <a:pt x="5589946" y="2629327"/>
                  <a:pt x="5581185" y="2648643"/>
                  <a:pt x="5568713" y="2670745"/>
                </a:cubicBezTo>
                <a:cubicBezTo>
                  <a:pt x="5556239" y="2692847"/>
                  <a:pt x="5540458" y="2710058"/>
                  <a:pt x="5521371" y="2722377"/>
                </a:cubicBezTo>
                <a:cubicBezTo>
                  <a:pt x="5520946" y="2729574"/>
                  <a:pt x="5518385" y="2735274"/>
                  <a:pt x="5513683" y="2739477"/>
                </a:cubicBezTo>
                <a:cubicBezTo>
                  <a:pt x="5508985" y="2743680"/>
                  <a:pt x="5506422" y="2749379"/>
                  <a:pt x="5505997" y="2756578"/>
                </a:cubicBezTo>
                <a:cubicBezTo>
                  <a:pt x="5498175" y="2770070"/>
                  <a:pt x="5488972" y="2783767"/>
                  <a:pt x="5478388" y="2797669"/>
                </a:cubicBezTo>
                <a:cubicBezTo>
                  <a:pt x="5467805" y="2811570"/>
                  <a:pt x="5455788" y="2824233"/>
                  <a:pt x="5442335" y="2835658"/>
                </a:cubicBezTo>
                <a:cubicBezTo>
                  <a:pt x="5442492" y="2839825"/>
                  <a:pt x="5441259" y="2843959"/>
                  <a:pt x="5438637" y="2848055"/>
                </a:cubicBezTo>
                <a:cubicBezTo>
                  <a:pt x="5436013" y="2852153"/>
                  <a:pt x="5431929" y="2854288"/>
                  <a:pt x="5426383" y="2854465"/>
                </a:cubicBezTo>
                <a:cubicBezTo>
                  <a:pt x="5415912" y="2852911"/>
                  <a:pt x="5410128" y="2846673"/>
                  <a:pt x="5409022" y="2835752"/>
                </a:cubicBezTo>
                <a:cubicBezTo>
                  <a:pt x="5407918" y="2824830"/>
                  <a:pt x="5407617" y="2816813"/>
                  <a:pt x="5408119" y="2811700"/>
                </a:cubicBezTo>
                <a:lnTo>
                  <a:pt x="5364086" y="2822088"/>
                </a:lnTo>
                <a:lnTo>
                  <a:pt x="5359974" y="2860427"/>
                </a:lnTo>
                <a:lnTo>
                  <a:pt x="5312552" y="2928395"/>
                </a:lnTo>
                <a:lnTo>
                  <a:pt x="5306994" y="2928251"/>
                </a:lnTo>
                <a:lnTo>
                  <a:pt x="5265131" y="2996364"/>
                </a:lnTo>
                <a:cubicBezTo>
                  <a:pt x="5260150" y="2999278"/>
                  <a:pt x="5258074" y="3005631"/>
                  <a:pt x="5258907" y="3015424"/>
                </a:cubicBezTo>
                <a:cubicBezTo>
                  <a:pt x="5259736" y="3025217"/>
                  <a:pt x="5260440" y="3031644"/>
                  <a:pt x="5261018" y="3034702"/>
                </a:cubicBezTo>
                <a:cubicBezTo>
                  <a:pt x="5267443" y="3030224"/>
                  <a:pt x="5273721" y="3031028"/>
                  <a:pt x="5279850" y="3037114"/>
                </a:cubicBezTo>
                <a:cubicBezTo>
                  <a:pt x="5285978" y="3043201"/>
                  <a:pt x="5285450" y="3047672"/>
                  <a:pt x="5278271" y="3050528"/>
                </a:cubicBezTo>
                <a:cubicBezTo>
                  <a:pt x="5275139" y="3050288"/>
                  <a:pt x="5271676" y="3050518"/>
                  <a:pt x="5267884" y="3051220"/>
                </a:cubicBezTo>
                <a:cubicBezTo>
                  <a:pt x="5264094" y="3051922"/>
                  <a:pt x="5262093" y="3054113"/>
                  <a:pt x="5261885" y="3057792"/>
                </a:cubicBezTo>
                <a:cubicBezTo>
                  <a:pt x="5262500" y="3061812"/>
                  <a:pt x="5265910" y="3066386"/>
                  <a:pt x="5272118" y="3071515"/>
                </a:cubicBezTo>
                <a:cubicBezTo>
                  <a:pt x="5278327" y="3076642"/>
                  <a:pt x="5284516" y="3081287"/>
                  <a:pt x="5290688" y="3085453"/>
                </a:cubicBezTo>
                <a:cubicBezTo>
                  <a:pt x="5289822" y="3093200"/>
                  <a:pt x="5284264" y="3105389"/>
                  <a:pt x="5274015" y="3122023"/>
                </a:cubicBezTo>
                <a:cubicBezTo>
                  <a:pt x="5263766" y="3138656"/>
                  <a:pt x="5255321" y="3147888"/>
                  <a:pt x="5248680" y="3149717"/>
                </a:cubicBezTo>
                <a:cubicBezTo>
                  <a:pt x="5249981" y="3162807"/>
                  <a:pt x="5248679" y="3171263"/>
                  <a:pt x="5244775" y="3175086"/>
                </a:cubicBezTo>
                <a:cubicBezTo>
                  <a:pt x="5240869" y="3178910"/>
                  <a:pt x="5229587" y="3180378"/>
                  <a:pt x="5210929" y="3179492"/>
                </a:cubicBezTo>
                <a:lnTo>
                  <a:pt x="5212520" y="3221823"/>
                </a:lnTo>
                <a:cubicBezTo>
                  <a:pt x="5198175" y="3215684"/>
                  <a:pt x="5184490" y="3208600"/>
                  <a:pt x="5171464" y="3200571"/>
                </a:cubicBezTo>
                <a:cubicBezTo>
                  <a:pt x="5158437" y="3192544"/>
                  <a:pt x="5147457" y="3183608"/>
                  <a:pt x="5138529" y="3173765"/>
                </a:cubicBezTo>
                <a:cubicBezTo>
                  <a:pt x="5139744" y="3181485"/>
                  <a:pt x="5138179" y="3189134"/>
                  <a:pt x="5133837" y="3196710"/>
                </a:cubicBezTo>
                <a:lnTo>
                  <a:pt x="5168632" y="3236061"/>
                </a:lnTo>
                <a:cubicBezTo>
                  <a:pt x="5162936" y="3250730"/>
                  <a:pt x="5150095" y="3278429"/>
                  <a:pt x="5130108" y="3319157"/>
                </a:cubicBezTo>
                <a:cubicBezTo>
                  <a:pt x="5110120" y="3359888"/>
                  <a:pt x="5085984" y="3382486"/>
                  <a:pt x="5057693" y="3386957"/>
                </a:cubicBezTo>
                <a:cubicBezTo>
                  <a:pt x="5057394" y="3394397"/>
                  <a:pt x="5053409" y="3405348"/>
                  <a:pt x="5045738" y="3419805"/>
                </a:cubicBezTo>
                <a:cubicBezTo>
                  <a:pt x="5038068" y="3434263"/>
                  <a:pt x="5029806" y="3442218"/>
                  <a:pt x="5020953" y="3443669"/>
                </a:cubicBezTo>
                <a:cubicBezTo>
                  <a:pt x="5018273" y="3443120"/>
                  <a:pt x="5016579" y="3441153"/>
                  <a:pt x="5015872" y="3437770"/>
                </a:cubicBezTo>
                <a:cubicBezTo>
                  <a:pt x="5015168" y="3434388"/>
                  <a:pt x="5014863" y="3432459"/>
                  <a:pt x="5014962" y="3431980"/>
                </a:cubicBezTo>
                <a:lnTo>
                  <a:pt x="4992584" y="3427554"/>
                </a:lnTo>
                <a:lnTo>
                  <a:pt x="4976487" y="3442514"/>
                </a:lnTo>
                <a:lnTo>
                  <a:pt x="5016408" y="3470464"/>
                </a:lnTo>
                <a:cubicBezTo>
                  <a:pt x="5016730" y="3491377"/>
                  <a:pt x="5011413" y="3509980"/>
                  <a:pt x="5000457" y="3526275"/>
                </a:cubicBezTo>
                <a:cubicBezTo>
                  <a:pt x="4989502" y="3542570"/>
                  <a:pt x="4975739" y="3558070"/>
                  <a:pt x="4959170" y="3572777"/>
                </a:cubicBezTo>
                <a:cubicBezTo>
                  <a:pt x="4961130" y="3578754"/>
                  <a:pt x="4966415" y="3590107"/>
                  <a:pt x="4975026" y="3606830"/>
                </a:cubicBezTo>
                <a:cubicBezTo>
                  <a:pt x="4983637" y="3623553"/>
                  <a:pt x="4984679" y="3632871"/>
                  <a:pt x="4978158" y="3634785"/>
                </a:cubicBezTo>
                <a:cubicBezTo>
                  <a:pt x="4969931" y="3634410"/>
                  <a:pt x="4962692" y="3632620"/>
                  <a:pt x="4956438" y="3629413"/>
                </a:cubicBezTo>
                <a:cubicBezTo>
                  <a:pt x="4950187" y="3626207"/>
                  <a:pt x="4944265" y="3622529"/>
                  <a:pt x="4938673" y="3618378"/>
                </a:cubicBezTo>
                <a:cubicBezTo>
                  <a:pt x="4939201" y="3632488"/>
                  <a:pt x="4936990" y="3647490"/>
                  <a:pt x="4932034" y="3663379"/>
                </a:cubicBezTo>
                <a:cubicBezTo>
                  <a:pt x="4927078" y="3679270"/>
                  <a:pt x="4919233" y="3692202"/>
                  <a:pt x="4908504" y="3702174"/>
                </a:cubicBezTo>
                <a:lnTo>
                  <a:pt x="4879556" y="3670665"/>
                </a:lnTo>
                <a:lnTo>
                  <a:pt x="4894785" y="3632616"/>
                </a:lnTo>
                <a:cubicBezTo>
                  <a:pt x="4891586" y="3630610"/>
                  <a:pt x="4888039" y="3628596"/>
                  <a:pt x="4884146" y="3626572"/>
                </a:cubicBezTo>
                <a:cubicBezTo>
                  <a:pt x="4880253" y="3624549"/>
                  <a:pt x="4878096" y="3622570"/>
                  <a:pt x="4877677" y="3620637"/>
                </a:cubicBezTo>
                <a:cubicBezTo>
                  <a:pt x="4878811" y="3616982"/>
                  <a:pt x="4884518" y="3614888"/>
                  <a:pt x="4894793" y="3614354"/>
                </a:cubicBezTo>
                <a:cubicBezTo>
                  <a:pt x="4905069" y="3613821"/>
                  <a:pt x="4912235" y="3613686"/>
                  <a:pt x="4916295" y="3613952"/>
                </a:cubicBezTo>
                <a:cubicBezTo>
                  <a:pt x="4916203" y="3602256"/>
                  <a:pt x="4919219" y="3590160"/>
                  <a:pt x="4925343" y="3577665"/>
                </a:cubicBezTo>
                <a:cubicBezTo>
                  <a:pt x="4931468" y="3565169"/>
                  <a:pt x="4938652" y="3553182"/>
                  <a:pt x="4946899" y="3541702"/>
                </a:cubicBezTo>
                <a:cubicBezTo>
                  <a:pt x="4946697" y="3539454"/>
                  <a:pt x="4945420" y="3536217"/>
                  <a:pt x="4943061" y="3531991"/>
                </a:cubicBezTo>
                <a:cubicBezTo>
                  <a:pt x="4940705" y="3527764"/>
                  <a:pt x="4938037" y="3524491"/>
                  <a:pt x="4935058" y="3522171"/>
                </a:cubicBezTo>
                <a:lnTo>
                  <a:pt x="4897453" y="3555793"/>
                </a:lnTo>
                <a:lnTo>
                  <a:pt x="4869805" y="3558920"/>
                </a:lnTo>
                <a:lnTo>
                  <a:pt x="4871830" y="3612795"/>
                </a:lnTo>
                <a:cubicBezTo>
                  <a:pt x="4852444" y="3623345"/>
                  <a:pt x="4835689" y="3639249"/>
                  <a:pt x="4821564" y="3660506"/>
                </a:cubicBezTo>
                <a:cubicBezTo>
                  <a:pt x="4807440" y="3681764"/>
                  <a:pt x="4797705" y="3699773"/>
                  <a:pt x="4792361" y="3714532"/>
                </a:cubicBezTo>
                <a:cubicBezTo>
                  <a:pt x="4791711" y="3721883"/>
                  <a:pt x="4788245" y="3728202"/>
                  <a:pt x="4781965" y="3733484"/>
                </a:cubicBezTo>
                <a:cubicBezTo>
                  <a:pt x="4775685" y="3738767"/>
                  <a:pt x="4772222" y="3745086"/>
                  <a:pt x="4771572" y="3752437"/>
                </a:cubicBezTo>
                <a:lnTo>
                  <a:pt x="4756054" y="3782789"/>
                </a:lnTo>
                <a:lnTo>
                  <a:pt x="4761613" y="3782933"/>
                </a:lnTo>
                <a:cubicBezTo>
                  <a:pt x="4760962" y="3790286"/>
                  <a:pt x="4757498" y="3796603"/>
                  <a:pt x="4751218" y="3801887"/>
                </a:cubicBezTo>
                <a:cubicBezTo>
                  <a:pt x="4744939" y="3807169"/>
                  <a:pt x="4741474" y="3813487"/>
                  <a:pt x="4740825" y="3820839"/>
                </a:cubicBezTo>
                <a:cubicBezTo>
                  <a:pt x="4741514" y="3826864"/>
                  <a:pt x="4740787" y="3832132"/>
                  <a:pt x="4738642" y="3836640"/>
                </a:cubicBezTo>
                <a:cubicBezTo>
                  <a:pt x="4736497" y="3841150"/>
                  <a:pt x="4730104" y="3843387"/>
                  <a:pt x="4719460" y="3843350"/>
                </a:cubicBezTo>
                <a:cubicBezTo>
                  <a:pt x="4720577" y="3854592"/>
                  <a:pt x="4719464" y="3861932"/>
                  <a:pt x="4716122" y="3865369"/>
                </a:cubicBezTo>
                <a:cubicBezTo>
                  <a:pt x="4712782" y="3868807"/>
                  <a:pt x="4703114" y="3870157"/>
                  <a:pt x="4687123" y="3869420"/>
                </a:cubicBezTo>
                <a:lnTo>
                  <a:pt x="4688712" y="3911753"/>
                </a:lnTo>
                <a:lnTo>
                  <a:pt x="4660632" y="3903332"/>
                </a:lnTo>
                <a:lnTo>
                  <a:pt x="4629308" y="3956342"/>
                </a:lnTo>
                <a:lnTo>
                  <a:pt x="4640714" y="3964327"/>
                </a:lnTo>
                <a:lnTo>
                  <a:pt x="4618914" y="3975294"/>
                </a:lnTo>
                <a:lnTo>
                  <a:pt x="4608376" y="3990399"/>
                </a:lnTo>
                <a:lnTo>
                  <a:pt x="4626062" y="4017770"/>
                </a:lnTo>
                <a:lnTo>
                  <a:pt x="4621661" y="4048412"/>
                </a:lnTo>
                <a:cubicBezTo>
                  <a:pt x="4608044" y="4049340"/>
                  <a:pt x="4600825" y="4054278"/>
                  <a:pt x="4600005" y="4063226"/>
                </a:cubicBezTo>
                <a:cubicBezTo>
                  <a:pt x="4599184" y="4072177"/>
                  <a:pt x="4586408" y="4076970"/>
                  <a:pt x="4561677" y="4077608"/>
                </a:cubicBezTo>
                <a:lnTo>
                  <a:pt x="4560954" y="4058367"/>
                </a:lnTo>
                <a:lnTo>
                  <a:pt x="4544424" y="4061781"/>
                </a:lnTo>
                <a:cubicBezTo>
                  <a:pt x="4541155" y="4067143"/>
                  <a:pt x="4535946" y="4076299"/>
                  <a:pt x="4528797" y="4089248"/>
                </a:cubicBezTo>
                <a:cubicBezTo>
                  <a:pt x="4521648" y="4102197"/>
                  <a:pt x="4516367" y="4109429"/>
                  <a:pt x="4512954" y="4110942"/>
                </a:cubicBezTo>
                <a:cubicBezTo>
                  <a:pt x="4510278" y="4110552"/>
                  <a:pt x="4508610" y="4109228"/>
                  <a:pt x="4507946" y="4106967"/>
                </a:cubicBezTo>
                <a:cubicBezTo>
                  <a:pt x="4507283" y="4104708"/>
                  <a:pt x="4507003" y="4103419"/>
                  <a:pt x="4507106" y="4103101"/>
                </a:cubicBezTo>
                <a:cubicBezTo>
                  <a:pt x="4491797" y="4102061"/>
                  <a:pt x="4486106" y="4098390"/>
                  <a:pt x="4490035" y="4092085"/>
                </a:cubicBezTo>
                <a:cubicBezTo>
                  <a:pt x="4493962" y="4085779"/>
                  <a:pt x="4499316" y="4080472"/>
                  <a:pt x="4506095" y="4076163"/>
                </a:cubicBezTo>
                <a:lnTo>
                  <a:pt x="4482561" y="4040949"/>
                </a:lnTo>
                <a:lnTo>
                  <a:pt x="4503781" y="4014589"/>
                </a:lnTo>
                <a:lnTo>
                  <a:pt x="4464441" y="4002034"/>
                </a:lnTo>
                <a:cubicBezTo>
                  <a:pt x="4463304" y="4014899"/>
                  <a:pt x="4457260" y="4026435"/>
                  <a:pt x="4446305" y="4036643"/>
                </a:cubicBezTo>
                <a:cubicBezTo>
                  <a:pt x="4435351" y="4046850"/>
                  <a:pt x="4429343" y="4059349"/>
                  <a:pt x="4428280" y="4074139"/>
                </a:cubicBezTo>
                <a:cubicBezTo>
                  <a:pt x="4412305" y="4089262"/>
                  <a:pt x="4397390" y="4104893"/>
                  <a:pt x="4383537" y="4121032"/>
                </a:cubicBezTo>
                <a:cubicBezTo>
                  <a:pt x="4369682" y="4137171"/>
                  <a:pt x="4356159" y="4152838"/>
                  <a:pt x="4342963" y="4168034"/>
                </a:cubicBezTo>
                <a:cubicBezTo>
                  <a:pt x="4340533" y="4177261"/>
                  <a:pt x="4335432" y="4189303"/>
                  <a:pt x="4327661" y="4204159"/>
                </a:cubicBezTo>
                <a:cubicBezTo>
                  <a:pt x="4319890" y="4219015"/>
                  <a:pt x="4309087" y="4227063"/>
                  <a:pt x="4295251" y="4228306"/>
                </a:cubicBezTo>
                <a:cubicBezTo>
                  <a:pt x="4296058" y="4231291"/>
                  <a:pt x="4299048" y="4236975"/>
                  <a:pt x="4304221" y="4245359"/>
                </a:cubicBezTo>
                <a:cubicBezTo>
                  <a:pt x="4309395" y="4253743"/>
                  <a:pt x="4312349" y="4258466"/>
                  <a:pt x="4313082" y="4259526"/>
                </a:cubicBezTo>
                <a:cubicBezTo>
                  <a:pt x="4315729" y="4259114"/>
                  <a:pt x="4317276" y="4257232"/>
                  <a:pt x="4317730" y="4253879"/>
                </a:cubicBezTo>
                <a:cubicBezTo>
                  <a:pt x="4318182" y="4250528"/>
                  <a:pt x="4318341" y="4248609"/>
                  <a:pt x="4318208" y="4248126"/>
                </a:cubicBezTo>
                <a:cubicBezTo>
                  <a:pt x="4333103" y="4225846"/>
                  <a:pt x="4350805" y="4204360"/>
                  <a:pt x="4371314" y="4183668"/>
                </a:cubicBezTo>
                <a:cubicBezTo>
                  <a:pt x="4391823" y="4162977"/>
                  <a:pt x="4403930" y="4140385"/>
                  <a:pt x="4407636" y="4115892"/>
                </a:cubicBezTo>
                <a:lnTo>
                  <a:pt x="4435429" y="4116615"/>
                </a:lnTo>
                <a:cubicBezTo>
                  <a:pt x="4448150" y="4116546"/>
                  <a:pt x="4463003" y="4117732"/>
                  <a:pt x="4479984" y="4120177"/>
                </a:cubicBezTo>
                <a:cubicBezTo>
                  <a:pt x="4496965" y="4122621"/>
                  <a:pt x="4506440" y="4128473"/>
                  <a:pt x="4508407" y="4137736"/>
                </a:cubicBezTo>
                <a:cubicBezTo>
                  <a:pt x="4508485" y="4155198"/>
                  <a:pt x="4503333" y="4172045"/>
                  <a:pt x="4492954" y="4188274"/>
                </a:cubicBezTo>
                <a:cubicBezTo>
                  <a:pt x="4482574" y="4204503"/>
                  <a:pt x="4470402" y="4219245"/>
                  <a:pt x="4456440" y="4232498"/>
                </a:cubicBezTo>
                <a:cubicBezTo>
                  <a:pt x="4457483" y="4241816"/>
                  <a:pt x="4460576" y="4250227"/>
                  <a:pt x="4465717" y="4257729"/>
                </a:cubicBezTo>
                <a:cubicBezTo>
                  <a:pt x="4470857" y="4265232"/>
                  <a:pt x="4473949" y="4273641"/>
                  <a:pt x="4474993" y="4282960"/>
                </a:cubicBezTo>
                <a:lnTo>
                  <a:pt x="4435798" y="4274252"/>
                </a:lnTo>
                <a:cubicBezTo>
                  <a:pt x="4436474" y="4286122"/>
                  <a:pt x="4435102" y="4298902"/>
                  <a:pt x="4431685" y="4312590"/>
                </a:cubicBezTo>
                <a:cubicBezTo>
                  <a:pt x="4428265" y="4326277"/>
                  <a:pt x="4421337" y="4338912"/>
                  <a:pt x="4410898" y="4350494"/>
                </a:cubicBezTo>
                <a:lnTo>
                  <a:pt x="4382094" y="4322833"/>
                </a:lnTo>
                <a:lnTo>
                  <a:pt x="4397468" y="4288632"/>
                </a:lnTo>
                <a:cubicBezTo>
                  <a:pt x="4394269" y="4286627"/>
                  <a:pt x="4390723" y="4284613"/>
                  <a:pt x="4386829" y="4282589"/>
                </a:cubicBezTo>
                <a:cubicBezTo>
                  <a:pt x="4382936" y="4280564"/>
                  <a:pt x="4380779" y="4278587"/>
                  <a:pt x="4380360" y="4276654"/>
                </a:cubicBezTo>
                <a:cubicBezTo>
                  <a:pt x="4381264" y="4272993"/>
                  <a:pt x="4386044" y="4270874"/>
                  <a:pt x="4394697" y="4270298"/>
                </a:cubicBezTo>
                <a:cubicBezTo>
                  <a:pt x="4403352" y="4269722"/>
                  <a:pt x="4409593" y="4269565"/>
                  <a:pt x="4413418" y="4269824"/>
                </a:cubicBezTo>
                <a:lnTo>
                  <a:pt x="4444310" y="4205271"/>
                </a:lnTo>
                <a:lnTo>
                  <a:pt x="4438175" y="4189733"/>
                </a:lnTo>
                <a:lnTo>
                  <a:pt x="4415220" y="4169913"/>
                </a:lnTo>
                <a:lnTo>
                  <a:pt x="4388151" y="4188432"/>
                </a:lnTo>
                <a:lnTo>
                  <a:pt x="4374512" y="4268812"/>
                </a:lnTo>
                <a:cubicBezTo>
                  <a:pt x="4357777" y="4279110"/>
                  <a:pt x="4342596" y="4293772"/>
                  <a:pt x="4328966" y="4312801"/>
                </a:cubicBezTo>
                <a:cubicBezTo>
                  <a:pt x="4315337" y="4331830"/>
                  <a:pt x="4305784" y="4348561"/>
                  <a:pt x="4300312" y="4362997"/>
                </a:cubicBezTo>
                <a:cubicBezTo>
                  <a:pt x="4300117" y="4376286"/>
                  <a:pt x="4296429" y="4389006"/>
                  <a:pt x="4289252" y="4401154"/>
                </a:cubicBezTo>
                <a:cubicBezTo>
                  <a:pt x="4282072" y="4413302"/>
                  <a:pt x="4275606" y="4425949"/>
                  <a:pt x="4269853" y="4439095"/>
                </a:cubicBezTo>
                <a:cubicBezTo>
                  <a:pt x="4243590" y="4454431"/>
                  <a:pt x="4220181" y="4471763"/>
                  <a:pt x="4199620" y="4491092"/>
                </a:cubicBezTo>
                <a:lnTo>
                  <a:pt x="4163604" y="4567046"/>
                </a:lnTo>
                <a:cubicBezTo>
                  <a:pt x="4160241" y="4566798"/>
                  <a:pt x="4155852" y="4567005"/>
                  <a:pt x="4150439" y="4567665"/>
                </a:cubicBezTo>
                <a:cubicBezTo>
                  <a:pt x="4145027" y="4568326"/>
                  <a:pt x="4142102" y="4570491"/>
                  <a:pt x="4141660" y="4574165"/>
                </a:cubicBezTo>
                <a:cubicBezTo>
                  <a:pt x="4142319" y="4576264"/>
                  <a:pt x="4145424" y="4578908"/>
                  <a:pt x="4150981" y="4582097"/>
                </a:cubicBezTo>
                <a:cubicBezTo>
                  <a:pt x="4156540" y="4585285"/>
                  <a:pt x="4161036" y="4587964"/>
                  <a:pt x="4164472" y="4590137"/>
                </a:cubicBezTo>
                <a:lnTo>
                  <a:pt x="4104198" y="4611636"/>
                </a:lnTo>
                <a:lnTo>
                  <a:pt x="4065292" y="4610624"/>
                </a:lnTo>
                <a:cubicBezTo>
                  <a:pt x="4065914" y="4596383"/>
                  <a:pt x="4068637" y="4582678"/>
                  <a:pt x="4073465" y="4569507"/>
                </a:cubicBezTo>
                <a:cubicBezTo>
                  <a:pt x="4078291" y="4556338"/>
                  <a:pt x="4078020" y="4536787"/>
                  <a:pt x="4072649" y="4510858"/>
                </a:cubicBezTo>
                <a:cubicBezTo>
                  <a:pt x="4061259" y="4521774"/>
                  <a:pt x="4050565" y="4532709"/>
                  <a:pt x="4040565" y="4543663"/>
                </a:cubicBezTo>
                <a:cubicBezTo>
                  <a:pt x="4030566" y="4554616"/>
                  <a:pt x="4025500" y="4567619"/>
                  <a:pt x="4025373" y="4582674"/>
                </a:cubicBezTo>
                <a:cubicBezTo>
                  <a:pt x="3999062" y="4596727"/>
                  <a:pt x="3975604" y="4612777"/>
                  <a:pt x="3954994" y="4630822"/>
                </a:cubicBezTo>
                <a:cubicBezTo>
                  <a:pt x="3924150" y="4631943"/>
                  <a:pt x="3912628" y="4639332"/>
                  <a:pt x="3920428" y="4652991"/>
                </a:cubicBezTo>
                <a:cubicBezTo>
                  <a:pt x="3928229" y="4666650"/>
                  <a:pt x="3923655" y="4674220"/>
                  <a:pt x="3906706" y="4675701"/>
                </a:cubicBezTo>
                <a:lnTo>
                  <a:pt x="3884473" y="4675123"/>
                </a:lnTo>
                <a:cubicBezTo>
                  <a:pt x="3883954" y="4685922"/>
                  <a:pt x="3880555" y="4694003"/>
                  <a:pt x="3874279" y="4699367"/>
                </a:cubicBezTo>
                <a:cubicBezTo>
                  <a:pt x="3868001" y="4704730"/>
                  <a:pt x="3864566" y="4711849"/>
                  <a:pt x="3863976" y="4720724"/>
                </a:cubicBezTo>
                <a:lnTo>
                  <a:pt x="3825936" y="4742802"/>
                </a:lnTo>
                <a:lnTo>
                  <a:pt x="3802547" y="4711438"/>
                </a:lnTo>
                <a:cubicBezTo>
                  <a:pt x="3791431" y="4711149"/>
                  <a:pt x="3785726" y="4707156"/>
                  <a:pt x="3785436" y="4699458"/>
                </a:cubicBezTo>
                <a:cubicBezTo>
                  <a:pt x="3786489" y="4684349"/>
                  <a:pt x="3792414" y="4669605"/>
                  <a:pt x="3803210" y="4655227"/>
                </a:cubicBezTo>
                <a:cubicBezTo>
                  <a:pt x="3814008" y="4640852"/>
                  <a:pt x="3819896" y="4625146"/>
                  <a:pt x="3820874" y="4608111"/>
                </a:cubicBezTo>
                <a:cubicBezTo>
                  <a:pt x="3820979" y="4607794"/>
                  <a:pt x="3820699" y="4606505"/>
                  <a:pt x="3820037" y="4604246"/>
                </a:cubicBezTo>
                <a:cubicBezTo>
                  <a:pt x="3819372" y="4601985"/>
                  <a:pt x="3817702" y="4600660"/>
                  <a:pt x="3815027" y="4600271"/>
                </a:cubicBezTo>
                <a:cubicBezTo>
                  <a:pt x="3812050" y="4601074"/>
                  <a:pt x="3808496" y="4604986"/>
                  <a:pt x="3804364" y="4612007"/>
                </a:cubicBezTo>
                <a:cubicBezTo>
                  <a:pt x="3800231" y="4619027"/>
                  <a:pt x="3796712" y="4623903"/>
                  <a:pt x="3793807" y="4626631"/>
                </a:cubicBezTo>
                <a:cubicBezTo>
                  <a:pt x="3787468" y="4630310"/>
                  <a:pt x="3783906" y="4634062"/>
                  <a:pt x="3783124" y="4637886"/>
                </a:cubicBezTo>
                <a:cubicBezTo>
                  <a:pt x="3784045" y="4643918"/>
                  <a:pt x="3784244" y="4649208"/>
                  <a:pt x="3783720" y="4653760"/>
                </a:cubicBezTo>
                <a:cubicBezTo>
                  <a:pt x="3783197" y="4658312"/>
                  <a:pt x="3777730" y="4660573"/>
                  <a:pt x="3767317" y="4660542"/>
                </a:cubicBezTo>
                <a:lnTo>
                  <a:pt x="3745374" y="4667660"/>
                </a:lnTo>
                <a:lnTo>
                  <a:pt x="3689937" y="4670063"/>
                </a:lnTo>
                <a:lnTo>
                  <a:pt x="3674417" y="4700416"/>
                </a:lnTo>
                <a:cubicBezTo>
                  <a:pt x="3666047" y="4702360"/>
                  <a:pt x="3658068" y="4705517"/>
                  <a:pt x="3650481" y="4709885"/>
                </a:cubicBezTo>
                <a:cubicBezTo>
                  <a:pt x="3642893" y="4714253"/>
                  <a:pt x="3636340" y="4718408"/>
                  <a:pt x="3630820" y="4722349"/>
                </a:cubicBezTo>
                <a:cubicBezTo>
                  <a:pt x="3624795" y="4722113"/>
                  <a:pt x="3618815" y="4723078"/>
                  <a:pt x="3612882" y="4725247"/>
                </a:cubicBezTo>
                <a:cubicBezTo>
                  <a:pt x="3606947" y="4727415"/>
                  <a:pt x="3603856" y="4731340"/>
                  <a:pt x="3603606" y="4737019"/>
                </a:cubicBezTo>
                <a:lnTo>
                  <a:pt x="3609744" y="4752558"/>
                </a:lnTo>
                <a:lnTo>
                  <a:pt x="3559720" y="4751257"/>
                </a:lnTo>
                <a:cubicBezTo>
                  <a:pt x="3561638" y="4743858"/>
                  <a:pt x="3566551" y="4732932"/>
                  <a:pt x="3574452" y="4718480"/>
                </a:cubicBezTo>
                <a:cubicBezTo>
                  <a:pt x="3582354" y="4704029"/>
                  <a:pt x="3580426" y="4695809"/>
                  <a:pt x="3568667" y="4693821"/>
                </a:cubicBezTo>
                <a:cubicBezTo>
                  <a:pt x="3563001" y="4693914"/>
                  <a:pt x="3557730" y="4695219"/>
                  <a:pt x="3552850" y="4697735"/>
                </a:cubicBezTo>
                <a:cubicBezTo>
                  <a:pt x="3547971" y="4700250"/>
                  <a:pt x="3544123" y="4702553"/>
                  <a:pt x="3541310" y="4704644"/>
                </a:cubicBezTo>
                <a:lnTo>
                  <a:pt x="3531928" y="4750534"/>
                </a:lnTo>
                <a:lnTo>
                  <a:pt x="3505149" y="4776749"/>
                </a:lnTo>
                <a:cubicBezTo>
                  <a:pt x="3505578" y="4788133"/>
                  <a:pt x="3503172" y="4798003"/>
                  <a:pt x="3497932" y="4806356"/>
                </a:cubicBezTo>
                <a:cubicBezTo>
                  <a:pt x="3492694" y="4814710"/>
                  <a:pt x="3484657" y="4822510"/>
                  <a:pt x="3473825" y="4829758"/>
                </a:cubicBezTo>
                <a:lnTo>
                  <a:pt x="3474981" y="4860544"/>
                </a:lnTo>
                <a:cubicBezTo>
                  <a:pt x="3459690" y="4872321"/>
                  <a:pt x="3452809" y="4886239"/>
                  <a:pt x="3454338" y="4902297"/>
                </a:cubicBezTo>
                <a:cubicBezTo>
                  <a:pt x="3445352" y="4900221"/>
                  <a:pt x="3436814" y="4900800"/>
                  <a:pt x="3428722" y="4904034"/>
                </a:cubicBezTo>
                <a:cubicBezTo>
                  <a:pt x="3420629" y="4907268"/>
                  <a:pt x="3416441" y="4912766"/>
                  <a:pt x="3416154" y="4920527"/>
                </a:cubicBezTo>
                <a:lnTo>
                  <a:pt x="3384105" y="4954294"/>
                </a:lnTo>
                <a:lnTo>
                  <a:pt x="3339206" y="4941593"/>
                </a:lnTo>
                <a:cubicBezTo>
                  <a:pt x="3346031" y="4929276"/>
                  <a:pt x="3350352" y="4914971"/>
                  <a:pt x="3352170" y="4898679"/>
                </a:cubicBezTo>
                <a:cubicBezTo>
                  <a:pt x="3353988" y="4882387"/>
                  <a:pt x="3359771" y="4870042"/>
                  <a:pt x="3369518" y="4861645"/>
                </a:cubicBezTo>
                <a:cubicBezTo>
                  <a:pt x="3368135" y="4849435"/>
                  <a:pt x="3375306" y="4843214"/>
                  <a:pt x="3391030" y="4842982"/>
                </a:cubicBezTo>
                <a:cubicBezTo>
                  <a:pt x="3403093" y="4843856"/>
                  <a:pt x="3417908" y="4844082"/>
                  <a:pt x="3435477" y="4843659"/>
                </a:cubicBezTo>
                <a:cubicBezTo>
                  <a:pt x="3453045" y="4843234"/>
                  <a:pt x="3451006" y="4838215"/>
                  <a:pt x="3429358" y="4828602"/>
                </a:cubicBezTo>
                <a:lnTo>
                  <a:pt x="3450146" y="4790696"/>
                </a:lnTo>
                <a:lnTo>
                  <a:pt x="3427914" y="4790119"/>
                </a:lnTo>
                <a:lnTo>
                  <a:pt x="3449423" y="4771454"/>
                </a:lnTo>
                <a:lnTo>
                  <a:pt x="3447977" y="4732972"/>
                </a:lnTo>
                <a:lnTo>
                  <a:pt x="3486162" y="4714742"/>
                </a:lnTo>
                <a:lnTo>
                  <a:pt x="3484861" y="4680107"/>
                </a:lnTo>
                <a:cubicBezTo>
                  <a:pt x="3494594" y="4668186"/>
                  <a:pt x="3507176" y="4658261"/>
                  <a:pt x="3522611" y="4650333"/>
                </a:cubicBezTo>
                <a:lnTo>
                  <a:pt x="3538130" y="4619981"/>
                </a:lnTo>
                <a:cubicBezTo>
                  <a:pt x="3520646" y="4616482"/>
                  <a:pt x="3514594" y="4603189"/>
                  <a:pt x="3519973" y="4580102"/>
                </a:cubicBezTo>
                <a:cubicBezTo>
                  <a:pt x="3525353" y="4557013"/>
                  <a:pt x="3530345" y="4542086"/>
                  <a:pt x="3534950" y="4535318"/>
                </a:cubicBezTo>
                <a:cubicBezTo>
                  <a:pt x="3545305" y="4533824"/>
                  <a:pt x="3550562" y="4525952"/>
                  <a:pt x="3550720" y="4511699"/>
                </a:cubicBezTo>
                <a:cubicBezTo>
                  <a:pt x="3550879" y="4497446"/>
                  <a:pt x="3550506" y="4487505"/>
                  <a:pt x="3549600" y="4481875"/>
                </a:cubicBezTo>
                <a:cubicBezTo>
                  <a:pt x="3557738" y="4479844"/>
                  <a:pt x="3563370" y="4475826"/>
                  <a:pt x="3566499" y="4469819"/>
                </a:cubicBezTo>
                <a:cubicBezTo>
                  <a:pt x="3569629" y="4463813"/>
                  <a:pt x="3571021" y="4457762"/>
                  <a:pt x="3570676" y="4451666"/>
                </a:cubicBezTo>
                <a:cubicBezTo>
                  <a:pt x="3569479" y="4444427"/>
                  <a:pt x="3565557" y="4438558"/>
                  <a:pt x="3558909" y="4434060"/>
                </a:cubicBezTo>
                <a:cubicBezTo>
                  <a:pt x="3552262" y="4429563"/>
                  <a:pt x="3548341" y="4423693"/>
                  <a:pt x="3547143" y="4416453"/>
                </a:cubicBezTo>
                <a:cubicBezTo>
                  <a:pt x="3525829" y="4418783"/>
                  <a:pt x="3516303" y="4430069"/>
                  <a:pt x="3518568" y="4450312"/>
                </a:cubicBezTo>
                <a:cubicBezTo>
                  <a:pt x="3520832" y="4470554"/>
                  <a:pt x="3512698" y="4481876"/>
                  <a:pt x="3494163" y="4484277"/>
                </a:cubicBezTo>
                <a:cubicBezTo>
                  <a:pt x="3494027" y="4496047"/>
                  <a:pt x="3488651" y="4506961"/>
                  <a:pt x="3478040" y="4517017"/>
                </a:cubicBezTo>
                <a:cubicBezTo>
                  <a:pt x="3467429" y="4527073"/>
                  <a:pt x="3454997" y="4534920"/>
                  <a:pt x="3440749" y="4540556"/>
                </a:cubicBezTo>
                <a:lnTo>
                  <a:pt x="3442628" y="4590584"/>
                </a:lnTo>
                <a:cubicBezTo>
                  <a:pt x="3394490" y="4605592"/>
                  <a:pt x="3366234" y="4623278"/>
                  <a:pt x="3357859" y="4643645"/>
                </a:cubicBezTo>
                <a:cubicBezTo>
                  <a:pt x="3349486" y="4664011"/>
                  <a:pt x="3336912" y="4692679"/>
                  <a:pt x="3320139" y="4729647"/>
                </a:cubicBezTo>
                <a:cubicBezTo>
                  <a:pt x="3301422" y="4730281"/>
                  <a:pt x="3284916" y="4734338"/>
                  <a:pt x="3270620" y="4741815"/>
                </a:cubicBezTo>
                <a:cubicBezTo>
                  <a:pt x="3256326" y="4749293"/>
                  <a:pt x="3239819" y="4753348"/>
                  <a:pt x="3221102" y="4753983"/>
                </a:cubicBezTo>
                <a:lnTo>
                  <a:pt x="3222693" y="4796314"/>
                </a:lnTo>
                <a:lnTo>
                  <a:pt x="3206018" y="4795880"/>
                </a:lnTo>
                <a:cubicBezTo>
                  <a:pt x="3195366" y="4795603"/>
                  <a:pt x="3188809" y="4793511"/>
                  <a:pt x="3186347" y="4789602"/>
                </a:cubicBezTo>
                <a:cubicBezTo>
                  <a:pt x="3183888" y="4785694"/>
                  <a:pt x="3182743" y="4779897"/>
                  <a:pt x="3182917" y="4772212"/>
                </a:cubicBezTo>
                <a:lnTo>
                  <a:pt x="3198436" y="4741860"/>
                </a:lnTo>
                <a:cubicBezTo>
                  <a:pt x="3197984" y="4739044"/>
                  <a:pt x="3195713" y="4734020"/>
                  <a:pt x="3191623" y="4726785"/>
                </a:cubicBezTo>
                <a:cubicBezTo>
                  <a:pt x="3187533" y="4719550"/>
                  <a:pt x="3183910" y="4715452"/>
                  <a:pt x="3180750" y="4714488"/>
                </a:cubicBezTo>
                <a:lnTo>
                  <a:pt x="3181184" y="4726033"/>
                </a:lnTo>
                <a:cubicBezTo>
                  <a:pt x="3168680" y="4731955"/>
                  <a:pt x="3154185" y="4740228"/>
                  <a:pt x="3137694" y="4750852"/>
                </a:cubicBezTo>
                <a:cubicBezTo>
                  <a:pt x="3121203" y="4761477"/>
                  <a:pt x="3112337" y="4771819"/>
                  <a:pt x="3111096" y="4781878"/>
                </a:cubicBezTo>
                <a:cubicBezTo>
                  <a:pt x="3103031" y="4785833"/>
                  <a:pt x="3097470" y="4791776"/>
                  <a:pt x="3094413" y="4799705"/>
                </a:cubicBezTo>
                <a:cubicBezTo>
                  <a:pt x="3091357" y="4807636"/>
                  <a:pt x="3090036" y="4815611"/>
                  <a:pt x="3090453" y="4823631"/>
                </a:cubicBezTo>
                <a:lnTo>
                  <a:pt x="3052125" y="4838013"/>
                </a:lnTo>
                <a:cubicBezTo>
                  <a:pt x="3052471" y="4844189"/>
                  <a:pt x="3051109" y="4851042"/>
                  <a:pt x="3048037" y="4858570"/>
                </a:cubicBezTo>
                <a:cubicBezTo>
                  <a:pt x="3044966" y="4866100"/>
                  <a:pt x="3039398" y="4871881"/>
                  <a:pt x="3031337" y="4875917"/>
                </a:cubicBezTo>
                <a:lnTo>
                  <a:pt x="3032493" y="4906703"/>
                </a:lnTo>
                <a:lnTo>
                  <a:pt x="3010695" y="4917670"/>
                </a:lnTo>
                <a:cubicBezTo>
                  <a:pt x="3010553" y="4929361"/>
                  <a:pt x="3005186" y="4940434"/>
                  <a:pt x="2994590" y="4950891"/>
                </a:cubicBezTo>
                <a:cubicBezTo>
                  <a:pt x="2983991" y="4961348"/>
                  <a:pt x="2971605" y="4970318"/>
                  <a:pt x="2957425" y="4977798"/>
                </a:cubicBezTo>
                <a:cubicBezTo>
                  <a:pt x="2946538" y="4989769"/>
                  <a:pt x="2933630" y="5003370"/>
                  <a:pt x="2918700" y="5018600"/>
                </a:cubicBezTo>
                <a:cubicBezTo>
                  <a:pt x="2903771" y="5033830"/>
                  <a:pt x="2888046" y="5046397"/>
                  <a:pt x="2871528" y="5056300"/>
                </a:cubicBezTo>
                <a:cubicBezTo>
                  <a:pt x="2872102" y="5062321"/>
                  <a:pt x="2871643" y="5068557"/>
                  <a:pt x="2870150" y="5075006"/>
                </a:cubicBezTo>
                <a:cubicBezTo>
                  <a:pt x="2868658" y="5081455"/>
                  <a:pt x="2863992" y="5086619"/>
                  <a:pt x="2856156" y="5090500"/>
                </a:cubicBezTo>
                <a:cubicBezTo>
                  <a:pt x="2856138" y="5102353"/>
                  <a:pt x="2851952" y="5114099"/>
                  <a:pt x="2843598" y="5125735"/>
                </a:cubicBezTo>
                <a:cubicBezTo>
                  <a:pt x="2835243" y="5137372"/>
                  <a:pt x="2825426" y="5147049"/>
                  <a:pt x="2814148" y="5154765"/>
                </a:cubicBezTo>
                <a:cubicBezTo>
                  <a:pt x="2814298" y="5158773"/>
                  <a:pt x="2813042" y="5162265"/>
                  <a:pt x="2810377" y="5165240"/>
                </a:cubicBezTo>
                <a:cubicBezTo>
                  <a:pt x="2807712" y="5168213"/>
                  <a:pt x="2803603" y="5169709"/>
                  <a:pt x="2798051" y="5169725"/>
                </a:cubicBezTo>
                <a:lnTo>
                  <a:pt x="2781233" y="5165443"/>
                </a:lnTo>
                <a:lnTo>
                  <a:pt x="2796462" y="5127393"/>
                </a:lnTo>
                <a:cubicBezTo>
                  <a:pt x="2801865" y="5123449"/>
                  <a:pt x="2805836" y="5118266"/>
                  <a:pt x="2808371" y="5111844"/>
                </a:cubicBezTo>
                <a:cubicBezTo>
                  <a:pt x="2810906" y="5105422"/>
                  <a:pt x="2812062" y="5099205"/>
                  <a:pt x="2811835" y="5093192"/>
                </a:cubicBezTo>
                <a:lnTo>
                  <a:pt x="2832766" y="5059136"/>
                </a:lnTo>
                <a:cubicBezTo>
                  <a:pt x="2831283" y="5050447"/>
                  <a:pt x="2830459" y="5040815"/>
                  <a:pt x="2830293" y="5030237"/>
                </a:cubicBezTo>
                <a:cubicBezTo>
                  <a:pt x="2830127" y="5019660"/>
                  <a:pt x="2837783" y="5014093"/>
                  <a:pt x="2853265" y="5013534"/>
                </a:cubicBezTo>
                <a:cubicBezTo>
                  <a:pt x="2853709" y="4976062"/>
                  <a:pt x="2867793" y="4932215"/>
                  <a:pt x="2895522" y="4881997"/>
                </a:cubicBezTo>
                <a:cubicBezTo>
                  <a:pt x="2923250" y="4831778"/>
                  <a:pt x="2954155" y="4792213"/>
                  <a:pt x="2988237" y="4763305"/>
                </a:cubicBezTo>
                <a:cubicBezTo>
                  <a:pt x="2988437" y="4750174"/>
                  <a:pt x="2990758" y="4738061"/>
                  <a:pt x="2995201" y="4726963"/>
                </a:cubicBezTo>
                <a:cubicBezTo>
                  <a:pt x="2999643" y="4715865"/>
                  <a:pt x="3001964" y="4703751"/>
                  <a:pt x="3002164" y="4690621"/>
                </a:cubicBezTo>
                <a:cubicBezTo>
                  <a:pt x="3010378" y="4690594"/>
                  <a:pt x="3016077" y="4688339"/>
                  <a:pt x="3019263" y="4683857"/>
                </a:cubicBezTo>
                <a:cubicBezTo>
                  <a:pt x="3022450" y="4679374"/>
                  <a:pt x="3023872" y="4674124"/>
                  <a:pt x="3023530" y="4668109"/>
                </a:cubicBezTo>
                <a:cubicBezTo>
                  <a:pt x="3023870" y="4652499"/>
                  <a:pt x="3027231" y="4643455"/>
                  <a:pt x="3033616" y="4640979"/>
                </a:cubicBezTo>
                <a:cubicBezTo>
                  <a:pt x="3040003" y="4638501"/>
                  <a:pt x="3043473" y="4632344"/>
                  <a:pt x="3044028" y="4622507"/>
                </a:cubicBezTo>
                <a:lnTo>
                  <a:pt x="3070375" y="4584747"/>
                </a:lnTo>
                <a:cubicBezTo>
                  <a:pt x="3078517" y="4582877"/>
                  <a:pt x="3084174" y="4579499"/>
                  <a:pt x="3087345" y="4574615"/>
                </a:cubicBezTo>
                <a:cubicBezTo>
                  <a:pt x="3090517" y="4569733"/>
                  <a:pt x="3091933" y="4564323"/>
                  <a:pt x="3091594" y="4558387"/>
                </a:cubicBezTo>
                <a:lnTo>
                  <a:pt x="3085314" y="4539001"/>
                </a:lnTo>
                <a:lnTo>
                  <a:pt x="3130855" y="4421004"/>
                </a:lnTo>
                <a:lnTo>
                  <a:pt x="3152655" y="4410038"/>
                </a:lnTo>
                <a:lnTo>
                  <a:pt x="3168607" y="4391230"/>
                </a:lnTo>
                <a:cubicBezTo>
                  <a:pt x="3168375" y="4385057"/>
                  <a:pt x="3169505" y="4378198"/>
                  <a:pt x="3171999" y="4370654"/>
                </a:cubicBezTo>
                <a:cubicBezTo>
                  <a:pt x="3174491" y="4363110"/>
                  <a:pt x="3178438" y="4357285"/>
                  <a:pt x="3183836" y="4353181"/>
                </a:cubicBezTo>
                <a:cubicBezTo>
                  <a:pt x="3180330" y="4346121"/>
                  <a:pt x="3179524" y="4336969"/>
                  <a:pt x="3181415" y="4325725"/>
                </a:cubicBezTo>
                <a:cubicBezTo>
                  <a:pt x="3183308" y="4314481"/>
                  <a:pt x="3190947" y="4308432"/>
                  <a:pt x="3204334" y="4307579"/>
                </a:cubicBezTo>
                <a:lnTo>
                  <a:pt x="3208500" y="4297015"/>
                </a:lnTo>
                <a:lnTo>
                  <a:pt x="3148452" y="4338096"/>
                </a:lnTo>
                <a:cubicBezTo>
                  <a:pt x="3117607" y="4339215"/>
                  <a:pt x="3106085" y="4346605"/>
                  <a:pt x="3113886" y="4360264"/>
                </a:cubicBezTo>
                <a:cubicBezTo>
                  <a:pt x="3121688" y="4373923"/>
                  <a:pt x="3117112" y="4381493"/>
                  <a:pt x="3100162" y="4382974"/>
                </a:cubicBezTo>
                <a:lnTo>
                  <a:pt x="3077930" y="4382396"/>
                </a:lnTo>
                <a:cubicBezTo>
                  <a:pt x="3077410" y="4393195"/>
                  <a:pt x="3074011" y="4401276"/>
                  <a:pt x="3067736" y="4406640"/>
                </a:cubicBezTo>
                <a:cubicBezTo>
                  <a:pt x="3061459" y="4412003"/>
                  <a:pt x="3058023" y="4419123"/>
                  <a:pt x="3057431" y="4427997"/>
                </a:cubicBezTo>
                <a:lnTo>
                  <a:pt x="3019391" y="4450076"/>
                </a:lnTo>
                <a:lnTo>
                  <a:pt x="2996003" y="4418711"/>
                </a:lnTo>
                <a:cubicBezTo>
                  <a:pt x="2984888" y="4418423"/>
                  <a:pt x="2979183" y="4414429"/>
                  <a:pt x="2978894" y="4406732"/>
                </a:cubicBezTo>
                <a:cubicBezTo>
                  <a:pt x="2979947" y="4391622"/>
                  <a:pt x="2985871" y="4376878"/>
                  <a:pt x="2996668" y="4362501"/>
                </a:cubicBezTo>
                <a:cubicBezTo>
                  <a:pt x="3007465" y="4348125"/>
                  <a:pt x="3013352" y="4332419"/>
                  <a:pt x="3014332" y="4315385"/>
                </a:cubicBezTo>
                <a:cubicBezTo>
                  <a:pt x="3014436" y="4315067"/>
                  <a:pt x="3014156" y="4313779"/>
                  <a:pt x="3013492" y="4311519"/>
                </a:cubicBezTo>
                <a:cubicBezTo>
                  <a:pt x="3012830" y="4309258"/>
                  <a:pt x="3011161" y="4307934"/>
                  <a:pt x="3008486" y="4307543"/>
                </a:cubicBezTo>
                <a:cubicBezTo>
                  <a:pt x="3005507" y="4308348"/>
                  <a:pt x="3001952" y="4312260"/>
                  <a:pt x="2997821" y="4319281"/>
                </a:cubicBezTo>
                <a:cubicBezTo>
                  <a:pt x="2993688" y="4326301"/>
                  <a:pt x="2990170" y="4331176"/>
                  <a:pt x="2987264" y="4333904"/>
                </a:cubicBezTo>
                <a:cubicBezTo>
                  <a:pt x="2980924" y="4337583"/>
                  <a:pt x="2977364" y="4341335"/>
                  <a:pt x="2976581" y="4345159"/>
                </a:cubicBezTo>
                <a:cubicBezTo>
                  <a:pt x="2977501" y="4351190"/>
                  <a:pt x="2977701" y="4356481"/>
                  <a:pt x="2977179" y="4361034"/>
                </a:cubicBezTo>
                <a:cubicBezTo>
                  <a:pt x="2976655" y="4365585"/>
                  <a:pt x="2971188" y="4367846"/>
                  <a:pt x="2960774" y="4367815"/>
                </a:cubicBezTo>
                <a:lnTo>
                  <a:pt x="2938831" y="4374933"/>
                </a:lnTo>
                <a:lnTo>
                  <a:pt x="2883392" y="4377337"/>
                </a:lnTo>
                <a:lnTo>
                  <a:pt x="2867875" y="4407689"/>
                </a:lnTo>
                <a:cubicBezTo>
                  <a:pt x="2859504" y="4409634"/>
                  <a:pt x="2851524" y="4412790"/>
                  <a:pt x="2843938" y="4417158"/>
                </a:cubicBezTo>
                <a:cubicBezTo>
                  <a:pt x="2836350" y="4421527"/>
                  <a:pt x="2829796" y="4425682"/>
                  <a:pt x="2824276" y="4429623"/>
                </a:cubicBezTo>
                <a:cubicBezTo>
                  <a:pt x="2818253" y="4429386"/>
                  <a:pt x="2812274" y="4430352"/>
                  <a:pt x="2806340" y="4432520"/>
                </a:cubicBezTo>
                <a:cubicBezTo>
                  <a:pt x="2800406" y="4434689"/>
                  <a:pt x="2797313" y="4438612"/>
                  <a:pt x="2797064" y="4444293"/>
                </a:cubicBezTo>
                <a:lnTo>
                  <a:pt x="2803201" y="4459831"/>
                </a:lnTo>
                <a:lnTo>
                  <a:pt x="2792955" y="4459564"/>
                </a:lnTo>
                <a:lnTo>
                  <a:pt x="2798950" y="4466341"/>
                </a:lnTo>
                <a:lnTo>
                  <a:pt x="2758548" y="4466286"/>
                </a:lnTo>
                <a:cubicBezTo>
                  <a:pt x="2764483" y="4477665"/>
                  <a:pt x="2768915" y="4490366"/>
                  <a:pt x="2771844" y="4504385"/>
                </a:cubicBezTo>
                <a:cubicBezTo>
                  <a:pt x="2774774" y="4518406"/>
                  <a:pt x="2773964" y="4532156"/>
                  <a:pt x="2769413" y="4545638"/>
                </a:cubicBezTo>
                <a:lnTo>
                  <a:pt x="2730228" y="4524958"/>
                </a:lnTo>
                <a:lnTo>
                  <a:pt x="2729271" y="4488461"/>
                </a:lnTo>
                <a:cubicBezTo>
                  <a:pt x="2725395" y="4487200"/>
                  <a:pt x="2721191" y="4486004"/>
                  <a:pt x="2716660" y="4484874"/>
                </a:cubicBezTo>
                <a:cubicBezTo>
                  <a:pt x="2712130" y="4483744"/>
                  <a:pt x="2709237" y="4482286"/>
                  <a:pt x="2707984" y="4480498"/>
                </a:cubicBezTo>
                <a:cubicBezTo>
                  <a:pt x="2707190" y="4476750"/>
                  <a:pt x="2710696" y="4473671"/>
                  <a:pt x="2718499" y="4471256"/>
                </a:cubicBezTo>
                <a:cubicBezTo>
                  <a:pt x="2726304" y="4468843"/>
                  <a:pt x="2732046" y="4467352"/>
                  <a:pt x="2735728" y="4466784"/>
                </a:cubicBezTo>
                <a:lnTo>
                  <a:pt x="2735679" y="4411371"/>
                </a:lnTo>
                <a:lnTo>
                  <a:pt x="2734767" y="4411917"/>
                </a:lnTo>
                <a:lnTo>
                  <a:pt x="2725386" y="4457808"/>
                </a:lnTo>
                <a:lnTo>
                  <a:pt x="2698606" y="4484022"/>
                </a:lnTo>
                <a:cubicBezTo>
                  <a:pt x="2699033" y="4495406"/>
                  <a:pt x="2696628" y="4505276"/>
                  <a:pt x="2691390" y="4513630"/>
                </a:cubicBezTo>
                <a:lnTo>
                  <a:pt x="2676114" y="4528457"/>
                </a:lnTo>
                <a:lnTo>
                  <a:pt x="2671989" y="4581472"/>
                </a:lnTo>
                <a:cubicBezTo>
                  <a:pt x="2677745" y="4594417"/>
                  <a:pt x="2679993" y="4607554"/>
                  <a:pt x="2678733" y="4620885"/>
                </a:cubicBezTo>
                <a:cubicBezTo>
                  <a:pt x="2677472" y="4634218"/>
                  <a:pt x="2677099" y="4647881"/>
                  <a:pt x="2677611" y="4661876"/>
                </a:cubicBezTo>
                <a:cubicBezTo>
                  <a:pt x="2660000" y="4682391"/>
                  <a:pt x="2645935" y="4704234"/>
                  <a:pt x="2635419" y="4727404"/>
                </a:cubicBezTo>
                <a:lnTo>
                  <a:pt x="2635800" y="4808857"/>
                </a:lnTo>
                <a:cubicBezTo>
                  <a:pt x="2632554" y="4809337"/>
                  <a:pt x="2628560" y="4810478"/>
                  <a:pt x="2623814" y="4812278"/>
                </a:cubicBezTo>
                <a:cubicBezTo>
                  <a:pt x="2619067" y="4814080"/>
                  <a:pt x="2617308" y="4816810"/>
                  <a:pt x="2618539" y="4820469"/>
                </a:cubicBezTo>
                <a:cubicBezTo>
                  <a:pt x="2620089" y="4822367"/>
                  <a:pt x="2624164" y="4824268"/>
                  <a:pt x="2630766" y="4826173"/>
                </a:cubicBezTo>
                <a:cubicBezTo>
                  <a:pt x="2637366" y="4828077"/>
                  <a:pt x="2642750" y="4829715"/>
                  <a:pt x="2646923" y="4831087"/>
                </a:cubicBezTo>
                <a:lnTo>
                  <a:pt x="2600382" y="4864874"/>
                </a:lnTo>
                <a:lnTo>
                  <a:pt x="2563689" y="4872229"/>
                </a:lnTo>
                <a:cubicBezTo>
                  <a:pt x="2557907" y="4858272"/>
                  <a:pt x="2554321" y="4844383"/>
                  <a:pt x="2552935" y="4830563"/>
                </a:cubicBezTo>
                <a:cubicBezTo>
                  <a:pt x="2551548" y="4816743"/>
                  <a:pt x="2542562" y="4797822"/>
                  <a:pt x="2525975" y="4773801"/>
                </a:cubicBezTo>
                <a:cubicBezTo>
                  <a:pt x="2520243" y="4786839"/>
                  <a:pt x="2515167" y="4799747"/>
                  <a:pt x="2510745" y="4812523"/>
                </a:cubicBezTo>
                <a:cubicBezTo>
                  <a:pt x="2506323" y="4825299"/>
                  <a:pt x="2507414" y="4839008"/>
                  <a:pt x="2514020" y="4853651"/>
                </a:cubicBezTo>
                <a:cubicBezTo>
                  <a:pt x="2495790" y="4872931"/>
                  <a:pt x="2481106" y="4893539"/>
                  <a:pt x="2469972" y="4915474"/>
                </a:cubicBezTo>
                <a:cubicBezTo>
                  <a:pt x="2441741" y="4923172"/>
                  <a:pt x="2434307" y="4932813"/>
                  <a:pt x="2447676" y="4944402"/>
                </a:cubicBezTo>
                <a:cubicBezTo>
                  <a:pt x="2461044" y="4955990"/>
                  <a:pt x="2460166" y="4964318"/>
                  <a:pt x="2445039" y="4969389"/>
                </a:cubicBezTo>
                <a:lnTo>
                  <a:pt x="2424071" y="4973593"/>
                </a:lnTo>
                <a:cubicBezTo>
                  <a:pt x="2428412" y="4984189"/>
                  <a:pt x="2428854" y="4992760"/>
                  <a:pt x="2425405" y="4999313"/>
                </a:cubicBezTo>
                <a:cubicBezTo>
                  <a:pt x="2421953" y="5005865"/>
                  <a:pt x="2421935" y="5013512"/>
                  <a:pt x="2425348" y="5022255"/>
                </a:cubicBezTo>
                <a:lnTo>
                  <a:pt x="2399776" y="5051839"/>
                </a:lnTo>
                <a:lnTo>
                  <a:pt x="2363979" y="5026402"/>
                </a:lnTo>
                <a:cubicBezTo>
                  <a:pt x="2353495" y="5028504"/>
                  <a:pt x="2346400" y="5025851"/>
                  <a:pt x="2342691" y="5018440"/>
                </a:cubicBezTo>
                <a:cubicBezTo>
                  <a:pt x="2336923" y="5003547"/>
                  <a:pt x="2335853" y="4987963"/>
                  <a:pt x="2339489" y="4971693"/>
                </a:cubicBezTo>
                <a:cubicBezTo>
                  <a:pt x="2343124" y="4955424"/>
                  <a:pt x="2341594" y="4938914"/>
                  <a:pt x="2334896" y="4922169"/>
                </a:cubicBezTo>
                <a:cubicBezTo>
                  <a:pt x="2334851" y="4921836"/>
                  <a:pt x="2334015" y="4920646"/>
                  <a:pt x="2332387" y="4918595"/>
                </a:cubicBezTo>
                <a:cubicBezTo>
                  <a:pt x="2330760" y="4916542"/>
                  <a:pt x="2328614" y="4915614"/>
                  <a:pt x="2325947" y="4915809"/>
                </a:cubicBezTo>
                <a:cubicBezTo>
                  <a:pt x="2323533" y="4917227"/>
                  <a:pt x="2321968" y="4921786"/>
                  <a:pt x="2321256" y="4929488"/>
                </a:cubicBezTo>
                <a:cubicBezTo>
                  <a:pt x="2320542" y="4937189"/>
                  <a:pt x="2319443" y="4942676"/>
                  <a:pt x="2317955" y="4945946"/>
                </a:cubicBezTo>
                <a:cubicBezTo>
                  <a:pt x="2313693" y="4950877"/>
                  <a:pt x="2312052" y="4955283"/>
                  <a:pt x="2313033" y="4959162"/>
                </a:cubicBezTo>
                <a:cubicBezTo>
                  <a:pt x="2316584" y="4964820"/>
                  <a:pt x="2319133" y="4969913"/>
                  <a:pt x="2320679" y="4974445"/>
                </a:cubicBezTo>
                <a:cubicBezTo>
                  <a:pt x="2322225" y="4978976"/>
                  <a:pt x="2318141" y="4982342"/>
                  <a:pt x="2308429" y="4984543"/>
                </a:cubicBezTo>
                <a:lnTo>
                  <a:pt x="2291168" y="4996157"/>
                </a:lnTo>
                <a:lnTo>
                  <a:pt x="2240602" y="5010369"/>
                </a:lnTo>
                <a:lnTo>
                  <a:pt x="2239707" y="5043161"/>
                </a:lnTo>
                <a:cubicBezTo>
                  <a:pt x="2232777" y="5046843"/>
                  <a:pt x="2226755" y="5051617"/>
                  <a:pt x="2221638" y="5057483"/>
                </a:cubicBezTo>
                <a:cubicBezTo>
                  <a:pt x="2216523" y="5063350"/>
                  <a:pt x="2212276" y="5068788"/>
                  <a:pt x="2208894" y="5073796"/>
                </a:cubicBezTo>
                <a:cubicBezTo>
                  <a:pt x="2203175" y="5074857"/>
                  <a:pt x="2198037" y="5077076"/>
                  <a:pt x="2193479" y="5080454"/>
                </a:cubicBezTo>
                <a:cubicBezTo>
                  <a:pt x="2188920" y="5083830"/>
                  <a:pt x="2187793" y="5088302"/>
                  <a:pt x="2190098" y="5093869"/>
                </a:cubicBezTo>
                <a:lnTo>
                  <a:pt x="2202755" y="5107639"/>
                </a:lnTo>
                <a:lnTo>
                  <a:pt x="2155578" y="5117095"/>
                </a:lnTo>
                <a:cubicBezTo>
                  <a:pt x="2154062" y="5109501"/>
                  <a:pt x="2153754" y="5097843"/>
                  <a:pt x="2154660" y="5082120"/>
                </a:cubicBezTo>
                <a:cubicBezTo>
                  <a:pt x="2155564" y="5066397"/>
                  <a:pt x="2150096" y="5058831"/>
                  <a:pt x="2138255" y="5059421"/>
                </a:cubicBezTo>
                <a:cubicBezTo>
                  <a:pt x="2133019" y="5060724"/>
                  <a:pt x="2128690" y="5063121"/>
                  <a:pt x="2125270" y="5066609"/>
                </a:cubicBezTo>
                <a:cubicBezTo>
                  <a:pt x="2121848" y="5070097"/>
                  <a:pt x="2119294" y="5073158"/>
                  <a:pt x="2117607" y="5075788"/>
                </a:cubicBezTo>
                <a:lnTo>
                  <a:pt x="2129368" y="5122350"/>
                </a:lnTo>
                <a:lnTo>
                  <a:pt x="2116134" y="5153537"/>
                </a:lnTo>
                <a:cubicBezTo>
                  <a:pt x="2121618" y="5164497"/>
                  <a:pt x="2123785" y="5174594"/>
                  <a:pt x="2122637" y="5183826"/>
                </a:cubicBezTo>
                <a:cubicBezTo>
                  <a:pt x="2121488" y="5193058"/>
                  <a:pt x="2117487" y="5202353"/>
                  <a:pt x="2110633" y="5211710"/>
                </a:cubicBezTo>
                <a:lnTo>
                  <a:pt x="2125463" y="5241349"/>
                </a:lnTo>
                <a:cubicBezTo>
                  <a:pt x="2116481" y="5256058"/>
                  <a:pt x="2116290" y="5271044"/>
                  <a:pt x="2124886" y="5286307"/>
                </a:cubicBezTo>
                <a:cubicBezTo>
                  <a:pt x="2115591" y="5286217"/>
                  <a:pt x="2107894" y="5288609"/>
                  <a:pt x="2101800" y="5293482"/>
                </a:cubicBezTo>
                <a:cubicBezTo>
                  <a:pt x="2095709" y="5298355"/>
                  <a:pt x="2094262" y="5304590"/>
                  <a:pt x="2097463" y="5312187"/>
                </a:cubicBezTo>
                <a:lnTo>
                  <a:pt x="2082694" y="5351835"/>
                </a:lnTo>
                <a:lnTo>
                  <a:pt x="2035197" y="5349127"/>
                </a:lnTo>
                <a:cubicBezTo>
                  <a:pt x="2036052" y="5335706"/>
                  <a:pt x="2033688" y="5320894"/>
                  <a:pt x="2028102" y="5304688"/>
                </a:cubicBezTo>
                <a:cubicBezTo>
                  <a:pt x="2022517" y="5288483"/>
                  <a:pt x="2022390" y="5275260"/>
                  <a:pt x="2027721" y="5265018"/>
                </a:cubicBezTo>
                <a:cubicBezTo>
                  <a:pt x="2020976" y="5253462"/>
                  <a:pt x="2024876" y="5245885"/>
                  <a:pt x="2039419" y="5242292"/>
                </a:cubicBezTo>
                <a:cubicBezTo>
                  <a:pt x="2051048" y="5240555"/>
                  <a:pt x="2064950" y="5237598"/>
                  <a:pt x="2081124" y="5233423"/>
                </a:cubicBezTo>
                <a:cubicBezTo>
                  <a:pt x="2097299" y="5229245"/>
                  <a:pt x="2093157" y="5224811"/>
                  <a:pt x="2068699" y="5220116"/>
                </a:cubicBezTo>
                <a:lnTo>
                  <a:pt x="2071129" y="5178864"/>
                </a:lnTo>
                <a:lnTo>
                  <a:pt x="2050162" y="5183067"/>
                </a:lnTo>
                <a:lnTo>
                  <a:pt x="2061862" y="5160340"/>
                </a:lnTo>
                <a:lnTo>
                  <a:pt x="2043324" y="5123291"/>
                </a:lnTo>
                <a:lnTo>
                  <a:pt x="2070748" y="5097412"/>
                </a:lnTo>
                <a:lnTo>
                  <a:pt x="2054064" y="5064067"/>
                </a:lnTo>
                <a:cubicBezTo>
                  <a:pt x="2057804" y="5050409"/>
                  <a:pt x="2065093" y="5038077"/>
                  <a:pt x="2075929" y="5027072"/>
                </a:cubicBezTo>
                <a:lnTo>
                  <a:pt x="2076825" y="4994280"/>
                </a:lnTo>
                <a:cubicBezTo>
                  <a:pt x="2058976" y="4994631"/>
                  <a:pt x="2047400" y="4983024"/>
                  <a:pt x="2042098" y="4959458"/>
                </a:cubicBezTo>
                <a:cubicBezTo>
                  <a:pt x="2036796" y="4935892"/>
                  <a:pt x="2034776" y="4920331"/>
                  <a:pt x="2036043" y="4912773"/>
                </a:cubicBezTo>
                <a:cubicBezTo>
                  <a:pt x="2045021" y="4909105"/>
                  <a:pt x="2046402" y="4900335"/>
                  <a:pt x="2040184" y="4886465"/>
                </a:cubicBezTo>
                <a:cubicBezTo>
                  <a:pt x="2033964" y="4872595"/>
                  <a:pt x="2029176" y="4863024"/>
                  <a:pt x="2025816" y="4857752"/>
                </a:cubicBezTo>
                <a:cubicBezTo>
                  <a:pt x="2032490" y="4854036"/>
                  <a:pt x="2035940" y="4848929"/>
                  <a:pt x="2036174" y="4842428"/>
                </a:cubicBezTo>
                <a:lnTo>
                  <a:pt x="2034582" y="4835446"/>
                </a:lnTo>
                <a:lnTo>
                  <a:pt x="2007605" y="4862038"/>
                </a:lnTo>
                <a:cubicBezTo>
                  <a:pt x="2007756" y="4866047"/>
                  <a:pt x="2006498" y="4869538"/>
                  <a:pt x="2003834" y="4872513"/>
                </a:cubicBezTo>
                <a:cubicBezTo>
                  <a:pt x="2001169" y="4875487"/>
                  <a:pt x="1997060" y="4876982"/>
                  <a:pt x="1991509" y="4876998"/>
                </a:cubicBezTo>
                <a:lnTo>
                  <a:pt x="1975241" y="4872857"/>
                </a:lnTo>
                <a:lnTo>
                  <a:pt x="1974857" y="4907203"/>
                </a:lnTo>
                <a:cubicBezTo>
                  <a:pt x="1969465" y="4919240"/>
                  <a:pt x="1961391" y="4929521"/>
                  <a:pt x="1950636" y="4938046"/>
                </a:cubicBezTo>
                <a:lnTo>
                  <a:pt x="1974736" y="4986209"/>
                </a:lnTo>
                <a:cubicBezTo>
                  <a:pt x="1936597" y="5011093"/>
                  <a:pt x="1918179" y="5034319"/>
                  <a:pt x="1919477" y="5055885"/>
                </a:cubicBezTo>
                <a:cubicBezTo>
                  <a:pt x="1920775" y="5077451"/>
                  <a:pt x="1921869" y="5107975"/>
                  <a:pt x="1922759" y="5147459"/>
                </a:cubicBezTo>
                <a:cubicBezTo>
                  <a:pt x="1905608" y="5152085"/>
                  <a:pt x="1892043" y="5159560"/>
                  <a:pt x="1882069" y="5169882"/>
                </a:cubicBezTo>
                <a:cubicBezTo>
                  <a:pt x="1872093" y="5180205"/>
                  <a:pt x="1858530" y="5187680"/>
                  <a:pt x="1841379" y="5192306"/>
                </a:cubicBezTo>
                <a:lnTo>
                  <a:pt x="1861770" y="5233060"/>
                </a:lnTo>
                <a:lnTo>
                  <a:pt x="1846043" y="5236212"/>
                </a:lnTo>
                <a:cubicBezTo>
                  <a:pt x="1835998" y="5238226"/>
                  <a:pt x="1828954" y="5237600"/>
                  <a:pt x="1824916" y="5234333"/>
                </a:cubicBezTo>
                <a:cubicBezTo>
                  <a:pt x="1820878" y="5231066"/>
                  <a:pt x="1817225" y="5225684"/>
                  <a:pt x="1813954" y="5218186"/>
                </a:cubicBezTo>
                <a:lnTo>
                  <a:pt x="1814850" y="5185394"/>
                </a:lnTo>
                <a:cubicBezTo>
                  <a:pt x="1813171" y="5182759"/>
                  <a:pt x="1808810" y="5178367"/>
                  <a:pt x="1801770" y="5172220"/>
                </a:cubicBezTo>
                <a:cubicBezTo>
                  <a:pt x="1794728" y="5166072"/>
                  <a:pt x="1789521" y="5162871"/>
                  <a:pt x="1786149" y="5162612"/>
                </a:cubicBezTo>
                <a:lnTo>
                  <a:pt x="1791709" y="5173727"/>
                </a:lnTo>
                <a:cubicBezTo>
                  <a:pt x="1782708" y="5182155"/>
                  <a:pt x="1772900" y="5193293"/>
                  <a:pt x="1762285" y="5207141"/>
                </a:cubicBezTo>
                <a:cubicBezTo>
                  <a:pt x="1751671" y="5220989"/>
                  <a:pt x="1748031" y="5232928"/>
                  <a:pt x="1751369" y="5242961"/>
                </a:cubicBezTo>
                <a:cubicBezTo>
                  <a:pt x="1745623" y="5248529"/>
                  <a:pt x="1743098" y="5255488"/>
                  <a:pt x="1743793" y="5263842"/>
                </a:cubicBezTo>
                <a:cubicBezTo>
                  <a:pt x="1744489" y="5272195"/>
                  <a:pt x="1746822" y="5280221"/>
                  <a:pt x="1750792" y="5287917"/>
                </a:cubicBezTo>
                <a:lnTo>
                  <a:pt x="1721513" y="5310092"/>
                </a:lnTo>
                <a:cubicBezTo>
                  <a:pt x="1724597" y="5316014"/>
                  <a:pt x="1726388" y="5322958"/>
                  <a:pt x="1726890" y="5330925"/>
                </a:cubicBezTo>
                <a:cubicBezTo>
                  <a:pt x="1727392" y="5338893"/>
                  <a:pt x="1724789" y="5345699"/>
                  <a:pt x="1719082" y="5351346"/>
                </a:cubicBezTo>
                <a:lnTo>
                  <a:pt x="1733913" y="5380985"/>
                </a:lnTo>
                <a:lnTo>
                  <a:pt x="1718505" y="5396302"/>
                </a:lnTo>
                <a:cubicBezTo>
                  <a:pt x="1723598" y="5407680"/>
                  <a:pt x="1723544" y="5419580"/>
                  <a:pt x="1718346" y="5432003"/>
                </a:cubicBezTo>
                <a:cubicBezTo>
                  <a:pt x="1713145" y="5444425"/>
                  <a:pt x="1705613" y="5455787"/>
                  <a:pt x="1695747" y="5466087"/>
                </a:cubicBezTo>
                <a:cubicBezTo>
                  <a:pt x="1690952" y="5480042"/>
                  <a:pt x="1685005" y="5496012"/>
                  <a:pt x="1677900" y="5513996"/>
                </a:cubicBezTo>
                <a:cubicBezTo>
                  <a:pt x="1670798" y="5531980"/>
                  <a:pt x="1661766" y="5547550"/>
                  <a:pt x="1650803" y="5560702"/>
                </a:cubicBezTo>
                <a:cubicBezTo>
                  <a:pt x="1654027" y="5566426"/>
                  <a:pt x="1656385" y="5572578"/>
                  <a:pt x="1657874" y="5579158"/>
                </a:cubicBezTo>
                <a:cubicBezTo>
                  <a:pt x="1659365" y="5585738"/>
                  <a:pt x="1657326" y="5591752"/>
                  <a:pt x="1651761" y="5597198"/>
                </a:cubicBezTo>
                <a:cubicBezTo>
                  <a:pt x="1657040" y="5608709"/>
                  <a:pt x="1658387" y="5621008"/>
                  <a:pt x="1655803" y="5634095"/>
                </a:cubicBezTo>
                <a:cubicBezTo>
                  <a:pt x="1653217" y="5647182"/>
                  <a:pt x="1648397" y="5658681"/>
                  <a:pt x="1641339" y="5668587"/>
                </a:cubicBezTo>
                <a:cubicBezTo>
                  <a:pt x="1643269" y="5672447"/>
                  <a:pt x="1643658" y="5676106"/>
                  <a:pt x="1642504" y="5679565"/>
                </a:cubicBezTo>
                <a:cubicBezTo>
                  <a:pt x="1641350" y="5683024"/>
                  <a:pt x="1638191" y="5685355"/>
                  <a:pt x="1633028" y="5686560"/>
                </a:cubicBezTo>
                <a:lnTo>
                  <a:pt x="1615447" y="5686007"/>
                </a:lnTo>
                <a:lnTo>
                  <a:pt x="1612635" y="5645806"/>
                </a:lnTo>
                <a:cubicBezTo>
                  <a:pt x="1615908" y="5640819"/>
                  <a:pt x="1617290" y="5634937"/>
                  <a:pt x="1616784" y="5628159"/>
                </a:cubicBezTo>
                <a:cubicBezTo>
                  <a:pt x="1616277" y="5621382"/>
                  <a:pt x="1614574" y="5615098"/>
                  <a:pt x="1611678" y="5609310"/>
                </a:cubicBezTo>
                <a:lnTo>
                  <a:pt x="1615963" y="5571763"/>
                </a:lnTo>
                <a:cubicBezTo>
                  <a:pt x="1610699" y="5563646"/>
                  <a:pt x="1605628" y="5554471"/>
                  <a:pt x="1600749" y="5544238"/>
                </a:cubicBezTo>
                <a:cubicBezTo>
                  <a:pt x="1595869" y="5534007"/>
                  <a:pt x="1600515" y="5526960"/>
                  <a:pt x="1614685" y="5523100"/>
                </a:cubicBezTo>
                <a:cubicBezTo>
                  <a:pt x="1598359" y="5486628"/>
                  <a:pt x="1591895" y="5441045"/>
                  <a:pt x="1595289" y="5386351"/>
                </a:cubicBezTo>
                <a:cubicBezTo>
                  <a:pt x="1598685" y="5331656"/>
                  <a:pt x="1609798" y="5286625"/>
                  <a:pt x="1628630" y="5251258"/>
                </a:cubicBezTo>
                <a:cubicBezTo>
                  <a:pt x="1622953" y="5238468"/>
                  <a:pt x="1619703" y="5226210"/>
                  <a:pt x="1618884" y="5214485"/>
                </a:cubicBezTo>
                <a:cubicBezTo>
                  <a:pt x="1618063" y="5202760"/>
                  <a:pt x="1614815" y="5190502"/>
                  <a:pt x="1609136" y="5177713"/>
                </a:cubicBezTo>
                <a:cubicBezTo>
                  <a:pt x="1616775" y="5175926"/>
                  <a:pt x="1621077" y="5172516"/>
                  <a:pt x="1622040" y="5167482"/>
                </a:cubicBezTo>
                <a:cubicBezTo>
                  <a:pt x="1623008" y="5162448"/>
                  <a:pt x="1621986" y="5157046"/>
                  <a:pt x="1618983" y="5151280"/>
                </a:cubicBezTo>
                <a:cubicBezTo>
                  <a:pt x="1612325" y="5136053"/>
                  <a:pt x="1611416" y="5126554"/>
                  <a:pt x="1616258" y="5122782"/>
                </a:cubicBezTo>
                <a:cubicBezTo>
                  <a:pt x="1621099" y="5119008"/>
                  <a:pt x="1621581" y="5112287"/>
                  <a:pt x="1617704" y="5102619"/>
                </a:cubicBezTo>
                <a:lnTo>
                  <a:pt x="1625377" y="5060315"/>
                </a:lnTo>
                <a:cubicBezTo>
                  <a:pt x="1632126" y="5056754"/>
                  <a:pt x="1635889" y="5052264"/>
                  <a:pt x="1636660" y="5046843"/>
                </a:cubicBezTo>
                <a:cubicBezTo>
                  <a:pt x="1637434" y="5041423"/>
                  <a:pt x="1636336" y="5035868"/>
                  <a:pt x="1633369" y="5030177"/>
                </a:cubicBezTo>
                <a:lnTo>
                  <a:pt x="1618857" y="5012705"/>
                </a:lnTo>
                <a:lnTo>
                  <a:pt x="1608571" y="4888396"/>
                </a:lnTo>
                <a:lnTo>
                  <a:pt x="1623977" y="4873078"/>
                </a:lnTo>
                <a:lnTo>
                  <a:pt x="1630433" y="4851401"/>
                </a:lnTo>
                <a:cubicBezTo>
                  <a:pt x="1627461" y="4845458"/>
                  <a:pt x="1625450" y="4838558"/>
                  <a:pt x="1624402" y="4830699"/>
                </a:cubicBezTo>
                <a:cubicBezTo>
                  <a:pt x="1623354" y="4822842"/>
                  <a:pt x="1624428" y="4816341"/>
                  <a:pt x="1627623" y="4811200"/>
                </a:cubicBezTo>
                <a:cubicBezTo>
                  <a:pt x="1621206" y="4805098"/>
                  <a:pt x="1616366" y="4796386"/>
                  <a:pt x="1613105" y="4785065"/>
                </a:cubicBezTo>
                <a:cubicBezTo>
                  <a:pt x="1609844" y="4773744"/>
                  <a:pt x="1614258" y="4766235"/>
                  <a:pt x="1626347" y="4762538"/>
                </a:cubicBezTo>
                <a:cubicBezTo>
                  <a:pt x="1623105" y="4751977"/>
                  <a:pt x="1624154" y="4733422"/>
                  <a:pt x="1629496" y="4706874"/>
                </a:cubicBezTo>
                <a:cubicBezTo>
                  <a:pt x="1634839" y="4680326"/>
                  <a:pt x="1641672" y="4664687"/>
                  <a:pt x="1650003" y="4659960"/>
                </a:cubicBezTo>
                <a:lnTo>
                  <a:pt x="1652752" y="4630873"/>
                </a:lnTo>
                <a:cubicBezTo>
                  <a:pt x="1642695" y="4607411"/>
                  <a:pt x="1638614" y="4585808"/>
                  <a:pt x="1640513" y="4566066"/>
                </a:cubicBezTo>
                <a:lnTo>
                  <a:pt x="1628783" y="4503957"/>
                </a:lnTo>
                <a:lnTo>
                  <a:pt x="1613347" y="4519734"/>
                </a:lnTo>
                <a:cubicBezTo>
                  <a:pt x="1599919" y="4528471"/>
                  <a:pt x="1589594" y="4537709"/>
                  <a:pt x="1582372" y="4547449"/>
                </a:cubicBezTo>
                <a:cubicBezTo>
                  <a:pt x="1575148" y="4557189"/>
                  <a:pt x="1563516" y="4565355"/>
                  <a:pt x="1547473" y="4571948"/>
                </a:cubicBezTo>
                <a:cubicBezTo>
                  <a:pt x="1546742" y="4577902"/>
                  <a:pt x="1543906" y="4583920"/>
                  <a:pt x="1538971" y="4590001"/>
                </a:cubicBezTo>
                <a:cubicBezTo>
                  <a:pt x="1534035" y="4596084"/>
                  <a:pt x="1528505" y="4600913"/>
                  <a:pt x="1522383" y="4604489"/>
                </a:cubicBezTo>
                <a:lnTo>
                  <a:pt x="1497933" y="4629384"/>
                </a:lnTo>
                <a:cubicBezTo>
                  <a:pt x="1491592" y="4632781"/>
                  <a:pt x="1483963" y="4634868"/>
                  <a:pt x="1475048" y="4635643"/>
                </a:cubicBezTo>
                <a:cubicBezTo>
                  <a:pt x="1466132" y="4636418"/>
                  <a:pt x="1458743" y="4635639"/>
                  <a:pt x="1452884" y="4633302"/>
                </a:cubicBezTo>
                <a:cubicBezTo>
                  <a:pt x="1450892" y="4623751"/>
                  <a:pt x="1462329" y="4604020"/>
                  <a:pt x="1487202" y="4574106"/>
                </a:cubicBezTo>
                <a:cubicBezTo>
                  <a:pt x="1512071" y="4544195"/>
                  <a:pt x="1531917" y="4524206"/>
                  <a:pt x="1546737" y="4514142"/>
                </a:cubicBezTo>
                <a:lnTo>
                  <a:pt x="1541187" y="4513676"/>
                </a:lnTo>
                <a:cubicBezTo>
                  <a:pt x="1533442" y="4507411"/>
                  <a:pt x="1529476" y="4501945"/>
                  <a:pt x="1529287" y="4497278"/>
                </a:cubicBezTo>
                <a:cubicBezTo>
                  <a:pt x="1529095" y="4492610"/>
                  <a:pt x="1532068" y="4487727"/>
                  <a:pt x="1538201" y="4482628"/>
                </a:cubicBezTo>
                <a:cubicBezTo>
                  <a:pt x="1547574" y="4454222"/>
                  <a:pt x="1562578" y="4425325"/>
                  <a:pt x="1583211" y="4395939"/>
                </a:cubicBezTo>
                <a:cubicBezTo>
                  <a:pt x="1603845" y="4366553"/>
                  <a:pt x="1621623" y="4337890"/>
                  <a:pt x="1636548" y="4309950"/>
                </a:cubicBezTo>
                <a:cubicBezTo>
                  <a:pt x="1631791" y="4304177"/>
                  <a:pt x="1631405" y="4300455"/>
                  <a:pt x="1635390" y="4298785"/>
                </a:cubicBezTo>
                <a:lnTo>
                  <a:pt x="1653907" y="4292537"/>
                </a:lnTo>
                <a:lnTo>
                  <a:pt x="1652594" y="4278163"/>
                </a:lnTo>
                <a:lnTo>
                  <a:pt x="1650537" y="4276477"/>
                </a:lnTo>
                <a:lnTo>
                  <a:pt x="1652266" y="4274589"/>
                </a:lnTo>
                <a:lnTo>
                  <a:pt x="1651575" y="4267028"/>
                </a:lnTo>
                <a:lnTo>
                  <a:pt x="1651308" y="4250562"/>
                </a:lnTo>
                <a:lnTo>
                  <a:pt x="1641040" y="4256431"/>
                </a:lnTo>
                <a:cubicBezTo>
                  <a:pt x="1634938" y="4259768"/>
                  <a:pt x="1630916" y="4263281"/>
                  <a:pt x="1628975" y="4266968"/>
                </a:cubicBezTo>
                <a:cubicBezTo>
                  <a:pt x="1627037" y="4270654"/>
                  <a:pt x="1628566" y="4274633"/>
                  <a:pt x="1633564" y="4278902"/>
                </a:cubicBezTo>
                <a:cubicBezTo>
                  <a:pt x="1627327" y="4282468"/>
                  <a:pt x="1620640" y="4287201"/>
                  <a:pt x="1613506" y="4293098"/>
                </a:cubicBezTo>
                <a:cubicBezTo>
                  <a:pt x="1606373" y="4298996"/>
                  <a:pt x="1600994" y="4304799"/>
                  <a:pt x="1597372" y="4310510"/>
                </a:cubicBezTo>
                <a:lnTo>
                  <a:pt x="1547187" y="4375591"/>
                </a:lnTo>
                <a:lnTo>
                  <a:pt x="1512278" y="4391909"/>
                </a:lnTo>
                <a:cubicBezTo>
                  <a:pt x="1505930" y="4395386"/>
                  <a:pt x="1500930" y="4399457"/>
                  <a:pt x="1497278" y="4404123"/>
                </a:cubicBezTo>
                <a:cubicBezTo>
                  <a:pt x="1493627" y="4408790"/>
                  <a:pt x="1494176" y="4413327"/>
                  <a:pt x="1498931" y="4417736"/>
                </a:cubicBezTo>
                <a:lnTo>
                  <a:pt x="1474161" y="4446454"/>
                </a:lnTo>
                <a:cubicBezTo>
                  <a:pt x="1475865" y="4459430"/>
                  <a:pt x="1469405" y="4469795"/>
                  <a:pt x="1454779" y="4477550"/>
                </a:cubicBezTo>
                <a:cubicBezTo>
                  <a:pt x="1440153" y="4485304"/>
                  <a:pt x="1433694" y="4495669"/>
                  <a:pt x="1435400" y="4508645"/>
                </a:cubicBezTo>
                <a:lnTo>
                  <a:pt x="1359708" y="4544636"/>
                </a:lnTo>
                <a:cubicBezTo>
                  <a:pt x="1346727" y="4532800"/>
                  <a:pt x="1340404" y="4524891"/>
                  <a:pt x="1340738" y="4520908"/>
                </a:cubicBezTo>
                <a:cubicBezTo>
                  <a:pt x="1341073" y="4516926"/>
                  <a:pt x="1348465" y="4512094"/>
                  <a:pt x="1362918" y="4506409"/>
                </a:cubicBezTo>
                <a:cubicBezTo>
                  <a:pt x="1353296" y="4494775"/>
                  <a:pt x="1354210" y="4486671"/>
                  <a:pt x="1365658" y="4482098"/>
                </a:cubicBezTo>
                <a:cubicBezTo>
                  <a:pt x="1377106" y="4477525"/>
                  <a:pt x="1379326" y="4470494"/>
                  <a:pt x="1372320" y="4461003"/>
                </a:cubicBezTo>
                <a:cubicBezTo>
                  <a:pt x="1382984" y="4451873"/>
                  <a:pt x="1395232" y="4436380"/>
                  <a:pt x="1409062" y="4414523"/>
                </a:cubicBezTo>
                <a:cubicBezTo>
                  <a:pt x="1422892" y="4392666"/>
                  <a:pt x="1428122" y="4377546"/>
                  <a:pt x="1424749" y="4369163"/>
                </a:cubicBezTo>
                <a:lnTo>
                  <a:pt x="1475253" y="4300259"/>
                </a:lnTo>
                <a:cubicBezTo>
                  <a:pt x="1464505" y="4289572"/>
                  <a:pt x="1459347" y="4278873"/>
                  <a:pt x="1459780" y="4268162"/>
                </a:cubicBezTo>
                <a:cubicBezTo>
                  <a:pt x="1460213" y="4257451"/>
                  <a:pt x="1468933" y="4247918"/>
                  <a:pt x="1485939" y="4239561"/>
                </a:cubicBezTo>
                <a:cubicBezTo>
                  <a:pt x="1492814" y="4224258"/>
                  <a:pt x="1502502" y="4208711"/>
                  <a:pt x="1515009" y="4192919"/>
                </a:cubicBezTo>
                <a:cubicBezTo>
                  <a:pt x="1527515" y="4177126"/>
                  <a:pt x="1542595" y="4163955"/>
                  <a:pt x="1560251" y="4153407"/>
                </a:cubicBezTo>
                <a:lnTo>
                  <a:pt x="1546166" y="4121428"/>
                </a:lnTo>
                <a:lnTo>
                  <a:pt x="1586625" y="4105576"/>
                </a:lnTo>
                <a:lnTo>
                  <a:pt x="1590155" y="4063526"/>
                </a:lnTo>
                <a:cubicBezTo>
                  <a:pt x="1598096" y="4056333"/>
                  <a:pt x="1603568" y="4049413"/>
                  <a:pt x="1606571" y="4042769"/>
                </a:cubicBezTo>
                <a:cubicBezTo>
                  <a:pt x="1609575" y="4036123"/>
                  <a:pt x="1616274" y="4031231"/>
                  <a:pt x="1626669" y="4028095"/>
                </a:cubicBezTo>
                <a:cubicBezTo>
                  <a:pt x="1629581" y="4023928"/>
                  <a:pt x="1630511" y="4018392"/>
                  <a:pt x="1629461" y="4011487"/>
                </a:cubicBezTo>
                <a:cubicBezTo>
                  <a:pt x="1628411" y="4004581"/>
                  <a:pt x="1626485" y="3999768"/>
                  <a:pt x="1623687" y="3997047"/>
                </a:cubicBezTo>
                <a:cubicBezTo>
                  <a:pt x="1620864" y="3993200"/>
                  <a:pt x="1617515" y="3991476"/>
                  <a:pt x="1613640" y="3991872"/>
                </a:cubicBezTo>
                <a:cubicBezTo>
                  <a:pt x="1609763" y="3992270"/>
                  <a:pt x="1607562" y="3993528"/>
                  <a:pt x="1607035" y="3995649"/>
                </a:cubicBezTo>
                <a:cubicBezTo>
                  <a:pt x="1617403" y="4008069"/>
                  <a:pt x="1614752" y="4017470"/>
                  <a:pt x="1599075" y="4023853"/>
                </a:cubicBezTo>
                <a:cubicBezTo>
                  <a:pt x="1583401" y="4030237"/>
                  <a:pt x="1569967" y="4034883"/>
                  <a:pt x="1558775" y="4037794"/>
                </a:cubicBezTo>
                <a:lnTo>
                  <a:pt x="1553961" y="4095135"/>
                </a:lnTo>
                <a:lnTo>
                  <a:pt x="1548411" y="4094668"/>
                </a:lnTo>
                <a:cubicBezTo>
                  <a:pt x="1544955" y="4098389"/>
                  <a:pt x="1542500" y="4102674"/>
                  <a:pt x="1541044" y="4107524"/>
                </a:cubicBezTo>
                <a:cubicBezTo>
                  <a:pt x="1539588" y="4112374"/>
                  <a:pt x="1541297" y="4117009"/>
                  <a:pt x="1546166" y="4121428"/>
                </a:cubicBezTo>
                <a:cubicBezTo>
                  <a:pt x="1529832" y="4130081"/>
                  <a:pt x="1516910" y="4139744"/>
                  <a:pt x="1507396" y="4150414"/>
                </a:cubicBezTo>
                <a:cubicBezTo>
                  <a:pt x="1497884" y="4161085"/>
                  <a:pt x="1485042" y="4169791"/>
                  <a:pt x="1468870" y="4176534"/>
                </a:cubicBezTo>
                <a:cubicBezTo>
                  <a:pt x="1486104" y="4190412"/>
                  <a:pt x="1490458" y="4199599"/>
                  <a:pt x="1481928" y="4204096"/>
                </a:cubicBezTo>
                <a:cubicBezTo>
                  <a:pt x="1473399" y="4208593"/>
                  <a:pt x="1458405" y="4215195"/>
                  <a:pt x="1436943" y="4223899"/>
                </a:cubicBezTo>
                <a:cubicBezTo>
                  <a:pt x="1423477" y="4233114"/>
                  <a:pt x="1412429" y="4250955"/>
                  <a:pt x="1403802" y="4277418"/>
                </a:cubicBezTo>
                <a:cubicBezTo>
                  <a:pt x="1395176" y="4303882"/>
                  <a:pt x="1382661" y="4322561"/>
                  <a:pt x="1366258" y="4333455"/>
                </a:cubicBezTo>
                <a:cubicBezTo>
                  <a:pt x="1360445" y="4334731"/>
                  <a:pt x="1355097" y="4334604"/>
                  <a:pt x="1350218" y="4333071"/>
                </a:cubicBezTo>
                <a:cubicBezTo>
                  <a:pt x="1345341" y="4331538"/>
                  <a:pt x="1341542" y="4329615"/>
                  <a:pt x="1338826" y="4327303"/>
                </a:cubicBezTo>
                <a:cubicBezTo>
                  <a:pt x="1327102" y="4315732"/>
                  <a:pt x="1325600" y="4303094"/>
                  <a:pt x="1334322" y="4289390"/>
                </a:cubicBezTo>
                <a:cubicBezTo>
                  <a:pt x="1343041" y="4275686"/>
                  <a:pt x="1353869" y="4266008"/>
                  <a:pt x="1366804" y="4260357"/>
                </a:cubicBezTo>
                <a:cubicBezTo>
                  <a:pt x="1382053" y="4236855"/>
                  <a:pt x="1395121" y="4214373"/>
                  <a:pt x="1406005" y="4192910"/>
                </a:cubicBezTo>
                <a:cubicBezTo>
                  <a:pt x="1416891" y="4171449"/>
                  <a:pt x="1429879" y="4149921"/>
                  <a:pt x="1444966" y="4128331"/>
                </a:cubicBezTo>
                <a:cubicBezTo>
                  <a:pt x="1440186" y="4124241"/>
                  <a:pt x="1439529" y="4120977"/>
                  <a:pt x="1442995" y="4118541"/>
                </a:cubicBezTo>
                <a:cubicBezTo>
                  <a:pt x="1446459" y="4116105"/>
                  <a:pt x="1451353" y="4113308"/>
                  <a:pt x="1457673" y="4110149"/>
                </a:cubicBezTo>
                <a:cubicBezTo>
                  <a:pt x="1463319" y="4106693"/>
                  <a:pt x="1465478" y="4103186"/>
                  <a:pt x="1464146" y="4099625"/>
                </a:cubicBezTo>
                <a:cubicBezTo>
                  <a:pt x="1462816" y="4096064"/>
                  <a:pt x="1459343" y="4093046"/>
                  <a:pt x="1453728" y="4090570"/>
                </a:cubicBezTo>
                <a:cubicBezTo>
                  <a:pt x="1462894" y="4085404"/>
                  <a:pt x="1471062" y="4079674"/>
                  <a:pt x="1478228" y="4073378"/>
                </a:cubicBezTo>
                <a:cubicBezTo>
                  <a:pt x="1485396" y="4067083"/>
                  <a:pt x="1489400" y="4061002"/>
                  <a:pt x="1490241" y="4055139"/>
                </a:cubicBezTo>
                <a:lnTo>
                  <a:pt x="1514691" y="4030244"/>
                </a:lnTo>
                <a:cubicBezTo>
                  <a:pt x="1507251" y="4021759"/>
                  <a:pt x="1504628" y="4014160"/>
                  <a:pt x="1506822" y="4007447"/>
                </a:cubicBezTo>
                <a:cubicBezTo>
                  <a:pt x="1509017" y="4000734"/>
                  <a:pt x="1514558" y="3995746"/>
                  <a:pt x="1523451" y="3992483"/>
                </a:cubicBezTo>
                <a:cubicBezTo>
                  <a:pt x="1504521" y="3991855"/>
                  <a:pt x="1479693" y="3990733"/>
                  <a:pt x="1448967" y="3989116"/>
                </a:cubicBezTo>
                <a:cubicBezTo>
                  <a:pt x="1418241" y="3987500"/>
                  <a:pt x="1395283" y="3980759"/>
                  <a:pt x="1380092" y="3968898"/>
                </a:cubicBezTo>
                <a:cubicBezTo>
                  <a:pt x="1372441" y="3960155"/>
                  <a:pt x="1368932" y="3952001"/>
                  <a:pt x="1369569" y="3944435"/>
                </a:cubicBezTo>
                <a:cubicBezTo>
                  <a:pt x="1370203" y="3936869"/>
                  <a:pt x="1374781" y="3932282"/>
                  <a:pt x="1383301" y="3930670"/>
                </a:cubicBezTo>
                <a:cubicBezTo>
                  <a:pt x="1384068" y="3928489"/>
                  <a:pt x="1385953" y="3925440"/>
                  <a:pt x="1388960" y="3921522"/>
                </a:cubicBezTo>
                <a:cubicBezTo>
                  <a:pt x="1391969" y="3917604"/>
                  <a:pt x="1392467" y="3914437"/>
                  <a:pt x="1390456" y="3912023"/>
                </a:cubicBezTo>
                <a:lnTo>
                  <a:pt x="1373162" y="3918270"/>
                </a:lnTo>
                <a:lnTo>
                  <a:pt x="1297792" y="3950440"/>
                </a:lnTo>
                <a:lnTo>
                  <a:pt x="1284445" y="3976267"/>
                </a:lnTo>
                <a:cubicBezTo>
                  <a:pt x="1289084" y="3982030"/>
                  <a:pt x="1289704" y="3985771"/>
                  <a:pt x="1286297" y="3987490"/>
                </a:cubicBezTo>
                <a:cubicBezTo>
                  <a:pt x="1282892" y="3989210"/>
                  <a:pt x="1278039" y="3991530"/>
                  <a:pt x="1271738" y="3994448"/>
                </a:cubicBezTo>
                <a:cubicBezTo>
                  <a:pt x="1268880" y="3997979"/>
                  <a:pt x="1268164" y="4000966"/>
                  <a:pt x="1269589" y="4003411"/>
                </a:cubicBezTo>
                <a:cubicBezTo>
                  <a:pt x="1271014" y="4005856"/>
                  <a:pt x="1273152" y="4008122"/>
                  <a:pt x="1276005" y="4010206"/>
                </a:cubicBezTo>
                <a:cubicBezTo>
                  <a:pt x="1258826" y="4020633"/>
                  <a:pt x="1242955" y="4032133"/>
                  <a:pt x="1228390" y="4044705"/>
                </a:cubicBezTo>
                <a:cubicBezTo>
                  <a:pt x="1213825" y="4057277"/>
                  <a:pt x="1197955" y="4068777"/>
                  <a:pt x="1180774" y="4079205"/>
                </a:cubicBezTo>
                <a:cubicBezTo>
                  <a:pt x="1173514" y="4096319"/>
                  <a:pt x="1161497" y="4111832"/>
                  <a:pt x="1144724" y="4125743"/>
                </a:cubicBezTo>
                <a:cubicBezTo>
                  <a:pt x="1127953" y="4139653"/>
                  <a:pt x="1108010" y="4149688"/>
                  <a:pt x="1084902" y="4155849"/>
                </a:cubicBezTo>
                <a:lnTo>
                  <a:pt x="1088848" y="4175428"/>
                </a:lnTo>
                <a:cubicBezTo>
                  <a:pt x="1090904" y="4181455"/>
                  <a:pt x="1089509" y="4186952"/>
                  <a:pt x="1084668" y="4191919"/>
                </a:cubicBezTo>
                <a:cubicBezTo>
                  <a:pt x="1079826" y="4196886"/>
                  <a:pt x="1072961" y="4200962"/>
                  <a:pt x="1064077" y="4204145"/>
                </a:cubicBezTo>
                <a:cubicBezTo>
                  <a:pt x="1051638" y="4219142"/>
                  <a:pt x="1040322" y="4220758"/>
                  <a:pt x="1030129" y="4208995"/>
                </a:cubicBezTo>
                <a:lnTo>
                  <a:pt x="1028338" y="4206875"/>
                </a:lnTo>
                <a:lnTo>
                  <a:pt x="1019368" y="4236207"/>
                </a:lnTo>
                <a:cubicBezTo>
                  <a:pt x="1008987" y="4252436"/>
                  <a:pt x="996816" y="4267177"/>
                  <a:pt x="982854" y="4280430"/>
                </a:cubicBezTo>
                <a:cubicBezTo>
                  <a:pt x="983898" y="4289749"/>
                  <a:pt x="986990" y="4298159"/>
                  <a:pt x="992131" y="4305661"/>
                </a:cubicBezTo>
                <a:cubicBezTo>
                  <a:pt x="997271" y="4313163"/>
                  <a:pt x="1000365" y="4321574"/>
                  <a:pt x="1001408" y="4330891"/>
                </a:cubicBezTo>
                <a:lnTo>
                  <a:pt x="962212" y="4322183"/>
                </a:lnTo>
                <a:cubicBezTo>
                  <a:pt x="962889" y="4334055"/>
                  <a:pt x="961518" y="4346835"/>
                  <a:pt x="958098" y="4360521"/>
                </a:cubicBezTo>
                <a:cubicBezTo>
                  <a:pt x="954679" y="4374209"/>
                  <a:pt x="947752" y="4386844"/>
                  <a:pt x="937312" y="4398427"/>
                </a:cubicBezTo>
                <a:lnTo>
                  <a:pt x="908509" y="4370766"/>
                </a:lnTo>
                <a:lnTo>
                  <a:pt x="923882" y="4336565"/>
                </a:lnTo>
                <a:cubicBezTo>
                  <a:pt x="920683" y="4334559"/>
                  <a:pt x="917138" y="4332545"/>
                  <a:pt x="913243" y="4330521"/>
                </a:cubicBezTo>
                <a:cubicBezTo>
                  <a:pt x="909350" y="4328497"/>
                  <a:pt x="907193" y="4326520"/>
                  <a:pt x="906774" y="4324586"/>
                </a:cubicBezTo>
                <a:cubicBezTo>
                  <a:pt x="907678" y="4320925"/>
                  <a:pt x="912458" y="4318806"/>
                  <a:pt x="921111" y="4318231"/>
                </a:cubicBezTo>
                <a:cubicBezTo>
                  <a:pt x="929766" y="4317655"/>
                  <a:pt x="936007" y="4317497"/>
                  <a:pt x="939834" y="4317757"/>
                </a:cubicBezTo>
                <a:lnTo>
                  <a:pt x="970725" y="4253203"/>
                </a:lnTo>
                <a:lnTo>
                  <a:pt x="964589" y="4237665"/>
                </a:lnTo>
                <a:lnTo>
                  <a:pt x="941634" y="4217845"/>
                </a:lnTo>
                <a:lnTo>
                  <a:pt x="914565" y="4236364"/>
                </a:lnTo>
                <a:lnTo>
                  <a:pt x="900927" y="4316745"/>
                </a:lnTo>
                <a:cubicBezTo>
                  <a:pt x="884192" y="4327042"/>
                  <a:pt x="869010" y="4341705"/>
                  <a:pt x="855381" y="4360734"/>
                </a:cubicBezTo>
                <a:cubicBezTo>
                  <a:pt x="841750" y="4379762"/>
                  <a:pt x="832199" y="4396493"/>
                  <a:pt x="826726" y="4410928"/>
                </a:cubicBezTo>
                <a:cubicBezTo>
                  <a:pt x="826531" y="4424219"/>
                  <a:pt x="822844" y="4436939"/>
                  <a:pt x="815665" y="4449086"/>
                </a:cubicBezTo>
                <a:cubicBezTo>
                  <a:pt x="808487" y="4461234"/>
                  <a:pt x="802020" y="4473882"/>
                  <a:pt x="796267" y="4487027"/>
                </a:cubicBezTo>
                <a:cubicBezTo>
                  <a:pt x="770006" y="4502363"/>
                  <a:pt x="746594" y="4519696"/>
                  <a:pt x="726035" y="4539025"/>
                </a:cubicBezTo>
                <a:lnTo>
                  <a:pt x="690019" y="4614978"/>
                </a:lnTo>
                <a:cubicBezTo>
                  <a:pt x="686654" y="4614731"/>
                  <a:pt x="682267" y="4614937"/>
                  <a:pt x="676855" y="4615598"/>
                </a:cubicBezTo>
                <a:cubicBezTo>
                  <a:pt x="671442" y="4616257"/>
                  <a:pt x="668515" y="4618424"/>
                  <a:pt x="668074" y="4622098"/>
                </a:cubicBezTo>
                <a:cubicBezTo>
                  <a:pt x="668733" y="4624196"/>
                  <a:pt x="671840" y="4626840"/>
                  <a:pt x="677397" y="4630028"/>
                </a:cubicBezTo>
                <a:cubicBezTo>
                  <a:pt x="682954" y="4633217"/>
                  <a:pt x="687450" y="4635897"/>
                  <a:pt x="690888" y="4638068"/>
                </a:cubicBezTo>
                <a:lnTo>
                  <a:pt x="630614" y="4659568"/>
                </a:lnTo>
                <a:lnTo>
                  <a:pt x="591706" y="4658556"/>
                </a:lnTo>
                <a:cubicBezTo>
                  <a:pt x="592328" y="4644315"/>
                  <a:pt x="595052" y="4630610"/>
                  <a:pt x="599879" y="4617440"/>
                </a:cubicBezTo>
                <a:cubicBezTo>
                  <a:pt x="604706" y="4604269"/>
                  <a:pt x="604434" y="4584719"/>
                  <a:pt x="599063" y="4558789"/>
                </a:cubicBezTo>
                <a:cubicBezTo>
                  <a:pt x="587674" y="4569706"/>
                  <a:pt x="576979" y="4580642"/>
                  <a:pt x="566980" y="4591595"/>
                </a:cubicBezTo>
                <a:cubicBezTo>
                  <a:pt x="556981" y="4602547"/>
                  <a:pt x="551915" y="4615552"/>
                  <a:pt x="551786" y="4630607"/>
                </a:cubicBezTo>
                <a:cubicBezTo>
                  <a:pt x="525476" y="4644660"/>
                  <a:pt x="502016" y="4660709"/>
                  <a:pt x="481410" y="4678755"/>
                </a:cubicBezTo>
                <a:cubicBezTo>
                  <a:pt x="450564" y="4679874"/>
                  <a:pt x="439043" y="4687264"/>
                  <a:pt x="446844" y="4700923"/>
                </a:cubicBezTo>
                <a:cubicBezTo>
                  <a:pt x="454644" y="4714581"/>
                  <a:pt x="450069" y="4722152"/>
                  <a:pt x="433120" y="4723633"/>
                </a:cubicBezTo>
                <a:lnTo>
                  <a:pt x="410887" y="4723055"/>
                </a:lnTo>
                <a:cubicBezTo>
                  <a:pt x="410367" y="4733854"/>
                  <a:pt x="406969" y="4741936"/>
                  <a:pt x="400693" y="4747299"/>
                </a:cubicBezTo>
                <a:cubicBezTo>
                  <a:pt x="394416" y="4752662"/>
                  <a:pt x="390982" y="4759781"/>
                  <a:pt x="390389" y="4768657"/>
                </a:cubicBezTo>
                <a:lnTo>
                  <a:pt x="352350" y="4790734"/>
                </a:lnTo>
                <a:lnTo>
                  <a:pt x="328960" y="4759370"/>
                </a:lnTo>
                <a:cubicBezTo>
                  <a:pt x="317845" y="4759081"/>
                  <a:pt x="312141" y="4755087"/>
                  <a:pt x="311852" y="4747391"/>
                </a:cubicBezTo>
                <a:cubicBezTo>
                  <a:pt x="312905" y="4732281"/>
                  <a:pt x="318828" y="4717537"/>
                  <a:pt x="329624" y="4703160"/>
                </a:cubicBezTo>
                <a:cubicBezTo>
                  <a:pt x="340422" y="4688784"/>
                  <a:pt x="346310" y="4673078"/>
                  <a:pt x="347290" y="4656043"/>
                </a:cubicBezTo>
                <a:cubicBezTo>
                  <a:pt x="347394" y="4655726"/>
                  <a:pt x="347114" y="4654438"/>
                  <a:pt x="346450" y="4652177"/>
                </a:cubicBezTo>
                <a:cubicBezTo>
                  <a:pt x="345788" y="4649917"/>
                  <a:pt x="344118" y="4648593"/>
                  <a:pt x="341443" y="4648202"/>
                </a:cubicBezTo>
                <a:cubicBezTo>
                  <a:pt x="338465" y="4649006"/>
                  <a:pt x="334910" y="4652918"/>
                  <a:pt x="330778" y="4659939"/>
                </a:cubicBezTo>
                <a:cubicBezTo>
                  <a:pt x="326646" y="4666960"/>
                  <a:pt x="323127" y="4671835"/>
                  <a:pt x="320222" y="4674562"/>
                </a:cubicBezTo>
                <a:cubicBezTo>
                  <a:pt x="313882" y="4678242"/>
                  <a:pt x="310322" y="4681994"/>
                  <a:pt x="309539" y="4685818"/>
                </a:cubicBezTo>
                <a:cubicBezTo>
                  <a:pt x="310459" y="4691849"/>
                  <a:pt x="310657" y="4697140"/>
                  <a:pt x="310135" y="4701693"/>
                </a:cubicBezTo>
                <a:cubicBezTo>
                  <a:pt x="309613" y="4706244"/>
                  <a:pt x="304145" y="4708505"/>
                  <a:pt x="293732" y="4708474"/>
                </a:cubicBezTo>
                <a:lnTo>
                  <a:pt x="271789" y="4715592"/>
                </a:lnTo>
                <a:lnTo>
                  <a:pt x="216350" y="4717996"/>
                </a:lnTo>
                <a:lnTo>
                  <a:pt x="200833" y="4748348"/>
                </a:lnTo>
                <a:cubicBezTo>
                  <a:pt x="192461" y="4750293"/>
                  <a:pt x="184481" y="4753449"/>
                  <a:pt x="176895" y="4757818"/>
                </a:cubicBezTo>
                <a:cubicBezTo>
                  <a:pt x="169308" y="4762185"/>
                  <a:pt x="162755" y="4766340"/>
                  <a:pt x="157235" y="4770282"/>
                </a:cubicBezTo>
                <a:cubicBezTo>
                  <a:pt x="151210" y="4770044"/>
                  <a:pt x="145231" y="4771010"/>
                  <a:pt x="139296" y="4773179"/>
                </a:cubicBezTo>
                <a:cubicBezTo>
                  <a:pt x="133362" y="4775348"/>
                  <a:pt x="130271" y="4779271"/>
                  <a:pt x="130021" y="4784952"/>
                </a:cubicBezTo>
                <a:lnTo>
                  <a:pt x="136158" y="4800489"/>
                </a:lnTo>
                <a:lnTo>
                  <a:pt x="86134" y="4799188"/>
                </a:lnTo>
                <a:cubicBezTo>
                  <a:pt x="88054" y="4791790"/>
                  <a:pt x="92966" y="4780865"/>
                  <a:pt x="100867" y="4766413"/>
                </a:cubicBezTo>
                <a:cubicBezTo>
                  <a:pt x="108769" y="4751960"/>
                  <a:pt x="106841" y="4743741"/>
                  <a:pt x="95083" y="4741752"/>
                </a:cubicBezTo>
                <a:cubicBezTo>
                  <a:pt x="89417" y="4741846"/>
                  <a:pt x="84144" y="4743151"/>
                  <a:pt x="79266" y="4745667"/>
                </a:cubicBezTo>
                <a:cubicBezTo>
                  <a:pt x="74385" y="4748183"/>
                  <a:pt x="70539" y="4750486"/>
                  <a:pt x="67725" y="4752576"/>
                </a:cubicBezTo>
                <a:lnTo>
                  <a:pt x="58342" y="4798465"/>
                </a:lnTo>
                <a:lnTo>
                  <a:pt x="31563" y="4824681"/>
                </a:lnTo>
                <a:cubicBezTo>
                  <a:pt x="31992" y="4836065"/>
                  <a:pt x="29587" y="4845934"/>
                  <a:pt x="24346" y="4854289"/>
                </a:cubicBezTo>
                <a:cubicBezTo>
                  <a:pt x="19108" y="4862642"/>
                  <a:pt x="11072" y="4870443"/>
                  <a:pt x="238" y="4877690"/>
                </a:cubicBezTo>
                <a:lnTo>
                  <a:pt x="1395" y="4908477"/>
                </a:lnTo>
                <a:lnTo>
                  <a:pt x="1" y="4910092"/>
                </a:lnTo>
                <a:lnTo>
                  <a:pt x="1" y="4768678"/>
                </a:lnTo>
                <a:lnTo>
                  <a:pt x="12576" y="4762675"/>
                </a:lnTo>
                <a:lnTo>
                  <a:pt x="11275" y="4728040"/>
                </a:lnTo>
                <a:cubicBezTo>
                  <a:pt x="21008" y="4716118"/>
                  <a:pt x="33591" y="4706194"/>
                  <a:pt x="49027" y="4698265"/>
                </a:cubicBezTo>
                <a:lnTo>
                  <a:pt x="64544" y="4667912"/>
                </a:lnTo>
                <a:cubicBezTo>
                  <a:pt x="47060" y="4664414"/>
                  <a:pt x="41008" y="4651121"/>
                  <a:pt x="46387" y="4628034"/>
                </a:cubicBezTo>
                <a:cubicBezTo>
                  <a:pt x="51767" y="4604946"/>
                  <a:pt x="56760" y="4590018"/>
                  <a:pt x="61364" y="4583249"/>
                </a:cubicBezTo>
                <a:cubicBezTo>
                  <a:pt x="71719" y="4581757"/>
                  <a:pt x="76976" y="4573885"/>
                  <a:pt x="77134" y="4559631"/>
                </a:cubicBezTo>
                <a:cubicBezTo>
                  <a:pt x="77294" y="4545379"/>
                  <a:pt x="76921" y="4535437"/>
                  <a:pt x="76014" y="4529807"/>
                </a:cubicBezTo>
                <a:cubicBezTo>
                  <a:pt x="84152" y="4527775"/>
                  <a:pt x="89784" y="4523757"/>
                  <a:pt x="92914" y="4517752"/>
                </a:cubicBezTo>
                <a:cubicBezTo>
                  <a:pt x="96043" y="4511746"/>
                  <a:pt x="97434" y="4505695"/>
                  <a:pt x="97090" y="4499599"/>
                </a:cubicBezTo>
                <a:cubicBezTo>
                  <a:pt x="95894" y="4492360"/>
                  <a:pt x="91971" y="4486490"/>
                  <a:pt x="85324" y="4481992"/>
                </a:cubicBezTo>
                <a:cubicBezTo>
                  <a:pt x="78676" y="4477494"/>
                  <a:pt x="74755" y="4471625"/>
                  <a:pt x="73557" y="4464386"/>
                </a:cubicBezTo>
                <a:cubicBezTo>
                  <a:pt x="52243" y="4466715"/>
                  <a:pt x="42719" y="4478000"/>
                  <a:pt x="44983" y="4498243"/>
                </a:cubicBezTo>
                <a:cubicBezTo>
                  <a:pt x="47247" y="4518486"/>
                  <a:pt x="39112" y="4529809"/>
                  <a:pt x="20578" y="4532210"/>
                </a:cubicBezTo>
                <a:cubicBezTo>
                  <a:pt x="20440" y="4543980"/>
                  <a:pt x="15068" y="4554893"/>
                  <a:pt x="4455" y="4564950"/>
                </a:cubicBezTo>
                <a:lnTo>
                  <a:pt x="0" y="4567761"/>
                </a:lnTo>
                <a:lnTo>
                  <a:pt x="1" y="3848572"/>
                </a:lnTo>
                <a:lnTo>
                  <a:pt x="3625" y="3840712"/>
                </a:lnTo>
                <a:cubicBezTo>
                  <a:pt x="26689" y="3792614"/>
                  <a:pt x="41134" y="3764475"/>
                  <a:pt x="46957" y="3756298"/>
                </a:cubicBezTo>
                <a:cubicBezTo>
                  <a:pt x="43471" y="3749719"/>
                  <a:pt x="42737" y="3742491"/>
                  <a:pt x="44755" y="3734614"/>
                </a:cubicBezTo>
                <a:cubicBezTo>
                  <a:pt x="46771" y="3726737"/>
                  <a:pt x="54485" y="3722613"/>
                  <a:pt x="67889" y="3722241"/>
                </a:cubicBezTo>
                <a:cubicBezTo>
                  <a:pt x="83433" y="3695653"/>
                  <a:pt x="103467" y="3668462"/>
                  <a:pt x="127987" y="3640665"/>
                </a:cubicBezTo>
                <a:cubicBezTo>
                  <a:pt x="152509" y="3612869"/>
                  <a:pt x="165559" y="3584535"/>
                  <a:pt x="167134" y="3555662"/>
                </a:cubicBezTo>
                <a:cubicBezTo>
                  <a:pt x="170423" y="3553905"/>
                  <a:pt x="174745" y="3551935"/>
                  <a:pt x="180100" y="3549752"/>
                </a:cubicBezTo>
                <a:cubicBezTo>
                  <a:pt x="185454" y="3547567"/>
                  <a:pt x="188350" y="3544599"/>
                  <a:pt x="188788" y="3540847"/>
                </a:cubicBezTo>
                <a:cubicBezTo>
                  <a:pt x="188024" y="3538985"/>
                  <a:pt x="185203" y="3537789"/>
                  <a:pt x="180325" y="3537263"/>
                </a:cubicBezTo>
                <a:cubicBezTo>
                  <a:pt x="175447" y="3536735"/>
                  <a:pt x="172661" y="3536502"/>
                  <a:pt x="171970" y="3536564"/>
                </a:cubicBezTo>
                <a:lnTo>
                  <a:pt x="187344" y="3502364"/>
                </a:lnTo>
                <a:lnTo>
                  <a:pt x="209287" y="3495245"/>
                </a:lnTo>
                <a:cubicBezTo>
                  <a:pt x="220001" y="3484872"/>
                  <a:pt x="229194" y="3470853"/>
                  <a:pt x="236860" y="3453192"/>
                </a:cubicBezTo>
                <a:cubicBezTo>
                  <a:pt x="244525" y="3435530"/>
                  <a:pt x="250900" y="3420478"/>
                  <a:pt x="255986" y="3408035"/>
                </a:cubicBezTo>
                <a:cubicBezTo>
                  <a:pt x="252674" y="3399940"/>
                  <a:pt x="252872" y="3392896"/>
                  <a:pt x="256580" y="3386905"/>
                </a:cubicBezTo>
                <a:cubicBezTo>
                  <a:pt x="260288" y="3380915"/>
                  <a:pt x="268969" y="3377937"/>
                  <a:pt x="282620" y="3377971"/>
                </a:cubicBezTo>
                <a:lnTo>
                  <a:pt x="298283" y="3351467"/>
                </a:lnTo>
                <a:cubicBezTo>
                  <a:pt x="304529" y="3345302"/>
                  <a:pt x="311868" y="3331236"/>
                  <a:pt x="320297" y="3309268"/>
                </a:cubicBezTo>
                <a:cubicBezTo>
                  <a:pt x="328727" y="3287302"/>
                  <a:pt x="333248" y="3272201"/>
                  <a:pt x="333864" y="3263968"/>
                </a:cubicBezTo>
                <a:cubicBezTo>
                  <a:pt x="335022" y="3251663"/>
                  <a:pt x="341170" y="3242852"/>
                  <a:pt x="352307" y="3237535"/>
                </a:cubicBezTo>
                <a:cubicBezTo>
                  <a:pt x="363444" y="3232219"/>
                  <a:pt x="369591" y="3223408"/>
                  <a:pt x="370748" y="3211103"/>
                </a:cubicBezTo>
                <a:lnTo>
                  <a:pt x="413191" y="3158383"/>
                </a:lnTo>
                <a:cubicBezTo>
                  <a:pt x="415443" y="3150593"/>
                  <a:pt x="424922" y="3131937"/>
                  <a:pt x="441628" y="3102416"/>
                </a:cubicBezTo>
                <a:cubicBezTo>
                  <a:pt x="458334" y="3072896"/>
                  <a:pt x="467886" y="3056164"/>
                  <a:pt x="470282" y="3052221"/>
                </a:cubicBezTo>
                <a:cubicBezTo>
                  <a:pt x="468812" y="3043853"/>
                  <a:pt x="468036" y="3035503"/>
                  <a:pt x="467955" y="3027171"/>
                </a:cubicBezTo>
                <a:cubicBezTo>
                  <a:pt x="467872" y="3018839"/>
                  <a:pt x="475576" y="3014554"/>
                  <a:pt x="491070" y="3014317"/>
                </a:cubicBezTo>
                <a:cubicBezTo>
                  <a:pt x="507062" y="2987340"/>
                  <a:pt x="528869" y="2958112"/>
                  <a:pt x="556492" y="2926632"/>
                </a:cubicBezTo>
                <a:cubicBezTo>
                  <a:pt x="584115" y="2895152"/>
                  <a:pt x="598902" y="2863820"/>
                  <a:pt x="600853" y="2832633"/>
                </a:cubicBezTo>
                <a:cubicBezTo>
                  <a:pt x="604133" y="2830637"/>
                  <a:pt x="608437" y="2828185"/>
                  <a:pt x="613765" y="2825280"/>
                </a:cubicBezTo>
                <a:cubicBezTo>
                  <a:pt x="619092" y="2822375"/>
                  <a:pt x="622008" y="2819887"/>
                  <a:pt x="622508" y="2817818"/>
                </a:cubicBezTo>
                <a:cubicBezTo>
                  <a:pt x="622023" y="2814122"/>
                  <a:pt x="619852" y="2811822"/>
                  <a:pt x="616002" y="2810922"/>
                </a:cubicBezTo>
                <a:cubicBezTo>
                  <a:pt x="612149" y="2810020"/>
                  <a:pt x="608664" y="2809609"/>
                  <a:pt x="605544" y="2809688"/>
                </a:cubicBezTo>
                <a:lnTo>
                  <a:pt x="620917" y="2775487"/>
                </a:lnTo>
                <a:cubicBezTo>
                  <a:pt x="638205" y="2767607"/>
                  <a:pt x="652641" y="2757730"/>
                  <a:pt x="664226" y="2745858"/>
                </a:cubicBezTo>
                <a:lnTo>
                  <a:pt x="694685" y="2669758"/>
                </a:lnTo>
                <a:cubicBezTo>
                  <a:pt x="691605" y="2661669"/>
                  <a:pt x="692728" y="2654650"/>
                  <a:pt x="698058" y="2648700"/>
                </a:cubicBezTo>
                <a:cubicBezTo>
                  <a:pt x="703387" y="2642752"/>
                  <a:pt x="712994" y="2639799"/>
                  <a:pt x="726878" y="2639839"/>
                </a:cubicBezTo>
                <a:cubicBezTo>
                  <a:pt x="727307" y="2632802"/>
                  <a:pt x="729893" y="2627743"/>
                  <a:pt x="734635" y="2624663"/>
                </a:cubicBezTo>
                <a:cubicBezTo>
                  <a:pt x="739378" y="2621583"/>
                  <a:pt x="741965" y="2616523"/>
                  <a:pt x="742395" y="2609486"/>
                </a:cubicBezTo>
                <a:cubicBezTo>
                  <a:pt x="746484" y="2604386"/>
                  <a:pt x="754006" y="2589044"/>
                  <a:pt x="764960" y="2563459"/>
                </a:cubicBezTo>
                <a:cubicBezTo>
                  <a:pt x="775913" y="2537872"/>
                  <a:pt x="782010" y="2521532"/>
                  <a:pt x="783247" y="2514436"/>
                </a:cubicBezTo>
                <a:cubicBezTo>
                  <a:pt x="784398" y="2501970"/>
                  <a:pt x="790521" y="2492518"/>
                  <a:pt x="801616" y="2486079"/>
                </a:cubicBezTo>
                <a:cubicBezTo>
                  <a:pt x="812711" y="2479639"/>
                  <a:pt x="818835" y="2470187"/>
                  <a:pt x="819986" y="2457723"/>
                </a:cubicBezTo>
                <a:lnTo>
                  <a:pt x="841063" y="2427515"/>
                </a:lnTo>
                <a:cubicBezTo>
                  <a:pt x="842114" y="2418571"/>
                  <a:pt x="847407" y="2411660"/>
                  <a:pt x="856941" y="2406782"/>
                </a:cubicBezTo>
                <a:cubicBezTo>
                  <a:pt x="866476" y="2401904"/>
                  <a:pt x="871768" y="2394994"/>
                  <a:pt x="872820" y="2386050"/>
                </a:cubicBezTo>
                <a:cubicBezTo>
                  <a:pt x="889472" y="2385842"/>
                  <a:pt x="900347" y="2379718"/>
                  <a:pt x="905448" y="2367676"/>
                </a:cubicBezTo>
                <a:cubicBezTo>
                  <a:pt x="905498" y="2365915"/>
                  <a:pt x="905217" y="2364627"/>
                  <a:pt x="904608" y="2363810"/>
                </a:cubicBezTo>
                <a:cubicBezTo>
                  <a:pt x="903999" y="2362993"/>
                  <a:pt x="902329" y="2361668"/>
                  <a:pt x="899601" y="2359835"/>
                </a:cubicBezTo>
                <a:lnTo>
                  <a:pt x="910282" y="2348579"/>
                </a:lnTo>
                <a:cubicBezTo>
                  <a:pt x="912807" y="2344961"/>
                  <a:pt x="914308" y="2341795"/>
                  <a:pt x="914784" y="2339085"/>
                </a:cubicBezTo>
                <a:cubicBezTo>
                  <a:pt x="915262" y="2336374"/>
                  <a:pt x="915373" y="2333173"/>
                  <a:pt x="915118" y="2329483"/>
                </a:cubicBezTo>
                <a:cubicBezTo>
                  <a:pt x="936361" y="2306807"/>
                  <a:pt x="955120" y="2282626"/>
                  <a:pt x="971392" y="2256938"/>
                </a:cubicBezTo>
                <a:cubicBezTo>
                  <a:pt x="987663" y="2231251"/>
                  <a:pt x="1002178" y="2205037"/>
                  <a:pt x="1014941" y="2178296"/>
                </a:cubicBezTo>
                <a:cubicBezTo>
                  <a:pt x="1016212" y="2172082"/>
                  <a:pt x="1022458" y="2159749"/>
                  <a:pt x="1033680" y="2141299"/>
                </a:cubicBezTo>
                <a:cubicBezTo>
                  <a:pt x="1044903" y="2122849"/>
                  <a:pt x="1052611" y="2112477"/>
                  <a:pt x="1056805" y="2110184"/>
                </a:cubicBezTo>
                <a:cubicBezTo>
                  <a:pt x="1056887" y="2096970"/>
                  <a:pt x="1060836" y="2085058"/>
                  <a:pt x="1068651" y="2074449"/>
                </a:cubicBezTo>
                <a:cubicBezTo>
                  <a:pt x="1076466" y="2063839"/>
                  <a:pt x="1084618" y="2052998"/>
                  <a:pt x="1093110" y="2041926"/>
                </a:cubicBezTo>
                <a:lnTo>
                  <a:pt x="1114910" y="2030959"/>
                </a:lnTo>
                <a:cubicBezTo>
                  <a:pt x="1115069" y="2029041"/>
                  <a:pt x="1115923" y="2027141"/>
                  <a:pt x="1117472" y="2025259"/>
                </a:cubicBezTo>
                <a:cubicBezTo>
                  <a:pt x="1119022" y="2023377"/>
                  <a:pt x="1119874" y="2021477"/>
                  <a:pt x="1120034" y="2019559"/>
                </a:cubicBezTo>
                <a:cubicBezTo>
                  <a:pt x="1122486" y="2014016"/>
                  <a:pt x="1123915" y="2008927"/>
                  <a:pt x="1124319" y="2004292"/>
                </a:cubicBezTo>
                <a:cubicBezTo>
                  <a:pt x="1124724" y="1999657"/>
                  <a:pt x="1124763" y="1994532"/>
                  <a:pt x="1124434" y="1988916"/>
                </a:cubicBezTo>
                <a:cubicBezTo>
                  <a:pt x="1130896" y="1988444"/>
                  <a:pt x="1134504" y="1985975"/>
                  <a:pt x="1135264" y="1981510"/>
                </a:cubicBezTo>
                <a:cubicBezTo>
                  <a:pt x="1135416" y="1979430"/>
                  <a:pt x="1136246" y="1976890"/>
                  <a:pt x="1137754" y="1973885"/>
                </a:cubicBezTo>
                <a:cubicBezTo>
                  <a:pt x="1139259" y="1970881"/>
                  <a:pt x="1140090" y="1968339"/>
                  <a:pt x="1140242" y="1966261"/>
                </a:cubicBezTo>
                <a:lnTo>
                  <a:pt x="1145802" y="1966405"/>
                </a:lnTo>
                <a:cubicBezTo>
                  <a:pt x="1146582" y="1962581"/>
                  <a:pt x="1150144" y="1958829"/>
                  <a:pt x="1156484" y="1955150"/>
                </a:cubicBezTo>
                <a:lnTo>
                  <a:pt x="1171857" y="1920948"/>
                </a:lnTo>
                <a:cubicBezTo>
                  <a:pt x="1174220" y="1913000"/>
                  <a:pt x="1175540" y="1905026"/>
                  <a:pt x="1175817" y="1897023"/>
                </a:cubicBezTo>
                <a:cubicBezTo>
                  <a:pt x="1176094" y="1889021"/>
                  <a:pt x="1176098" y="1882933"/>
                  <a:pt x="1175825" y="1878762"/>
                </a:cubicBezTo>
                <a:cubicBezTo>
                  <a:pt x="1181855" y="1879159"/>
                  <a:pt x="1187858" y="1878834"/>
                  <a:pt x="1193835" y="1877788"/>
                </a:cubicBezTo>
                <a:cubicBezTo>
                  <a:pt x="1199811" y="1876742"/>
                  <a:pt x="1202927" y="1873459"/>
                  <a:pt x="1203183" y="1867940"/>
                </a:cubicBezTo>
                <a:cubicBezTo>
                  <a:pt x="1202505" y="1862234"/>
                  <a:pt x="1203281" y="1858251"/>
                  <a:pt x="1205510" y="1855986"/>
                </a:cubicBezTo>
                <a:cubicBezTo>
                  <a:pt x="1207739" y="1853721"/>
                  <a:pt x="1214181" y="1852767"/>
                  <a:pt x="1224838" y="1853124"/>
                </a:cubicBezTo>
                <a:lnTo>
                  <a:pt x="1245913" y="1822916"/>
                </a:lnTo>
                <a:lnTo>
                  <a:pt x="1267712" y="1811949"/>
                </a:lnTo>
                <a:lnTo>
                  <a:pt x="1304741" y="1762933"/>
                </a:lnTo>
                <a:cubicBezTo>
                  <a:pt x="1305391" y="1755582"/>
                  <a:pt x="1308854" y="1749264"/>
                  <a:pt x="1315134" y="1743981"/>
                </a:cubicBezTo>
                <a:cubicBezTo>
                  <a:pt x="1321414" y="1738698"/>
                  <a:pt x="1324878" y="1732380"/>
                  <a:pt x="1325527" y="1725029"/>
                </a:cubicBezTo>
                <a:lnTo>
                  <a:pt x="1352163" y="1694965"/>
                </a:lnTo>
                <a:lnTo>
                  <a:pt x="1367970" y="1672309"/>
                </a:lnTo>
                <a:cubicBezTo>
                  <a:pt x="1370121" y="1658749"/>
                  <a:pt x="1374027" y="1645715"/>
                  <a:pt x="1379688" y="1633207"/>
                </a:cubicBezTo>
                <a:cubicBezTo>
                  <a:pt x="1385348" y="1620699"/>
                  <a:pt x="1393498" y="1609698"/>
                  <a:pt x="1404129" y="1600202"/>
                </a:cubicBezTo>
                <a:cubicBezTo>
                  <a:pt x="1417069" y="1575069"/>
                  <a:pt x="1427281" y="1551306"/>
                  <a:pt x="1434768" y="1528914"/>
                </a:cubicBezTo>
                <a:cubicBezTo>
                  <a:pt x="1442256" y="1506522"/>
                  <a:pt x="1447127" y="1488388"/>
                  <a:pt x="1449383" y="1474509"/>
                </a:cubicBezTo>
                <a:cubicBezTo>
                  <a:pt x="1455063" y="1477860"/>
                  <a:pt x="1460669" y="1479288"/>
                  <a:pt x="1466203" y="1478792"/>
                </a:cubicBezTo>
                <a:lnTo>
                  <a:pt x="1488002" y="1467824"/>
                </a:lnTo>
                <a:cubicBezTo>
                  <a:pt x="1490817" y="1465815"/>
                  <a:pt x="1491880" y="1463281"/>
                  <a:pt x="1491186" y="1460219"/>
                </a:cubicBezTo>
                <a:cubicBezTo>
                  <a:pt x="1490494" y="1457157"/>
                  <a:pt x="1487386" y="1454513"/>
                  <a:pt x="1481865" y="1452287"/>
                </a:cubicBezTo>
                <a:cubicBezTo>
                  <a:pt x="1496558" y="1440014"/>
                  <a:pt x="1511436" y="1423421"/>
                  <a:pt x="1526500" y="1402508"/>
                </a:cubicBezTo>
                <a:cubicBezTo>
                  <a:pt x="1541563" y="1381595"/>
                  <a:pt x="1549420" y="1362896"/>
                  <a:pt x="1550074" y="1346414"/>
                </a:cubicBezTo>
                <a:cubicBezTo>
                  <a:pt x="1558611" y="1342712"/>
                  <a:pt x="1564690" y="1338224"/>
                  <a:pt x="1568309" y="1332951"/>
                </a:cubicBezTo>
                <a:cubicBezTo>
                  <a:pt x="1571929" y="1327679"/>
                  <a:pt x="1571023" y="1322049"/>
                  <a:pt x="1565592" y="1316061"/>
                </a:cubicBezTo>
                <a:cubicBezTo>
                  <a:pt x="1568814" y="1303249"/>
                  <a:pt x="1576319" y="1293673"/>
                  <a:pt x="1588112" y="1287332"/>
                </a:cubicBezTo>
                <a:cubicBezTo>
                  <a:pt x="1599906" y="1280991"/>
                  <a:pt x="1610299" y="1274374"/>
                  <a:pt x="1619296" y="1267478"/>
                </a:cubicBezTo>
                <a:cubicBezTo>
                  <a:pt x="1627025" y="1263835"/>
                  <a:pt x="1630585" y="1260083"/>
                  <a:pt x="1629978" y="1256223"/>
                </a:cubicBezTo>
                <a:cubicBezTo>
                  <a:pt x="1629369" y="1252363"/>
                  <a:pt x="1627372" y="1248466"/>
                  <a:pt x="1623986" y="1244533"/>
                </a:cubicBezTo>
                <a:lnTo>
                  <a:pt x="1671696" y="1184261"/>
                </a:lnTo>
                <a:cubicBezTo>
                  <a:pt x="1674910" y="1180501"/>
                  <a:pt x="1679129" y="1175804"/>
                  <a:pt x="1684356" y="1170173"/>
                </a:cubicBezTo>
                <a:cubicBezTo>
                  <a:pt x="1689581" y="1164543"/>
                  <a:pt x="1692339" y="1157886"/>
                  <a:pt x="1692628" y="1150204"/>
                </a:cubicBezTo>
                <a:cubicBezTo>
                  <a:pt x="1717495" y="1128505"/>
                  <a:pt x="1737380" y="1103552"/>
                  <a:pt x="1752284" y="1075347"/>
                </a:cubicBezTo>
                <a:cubicBezTo>
                  <a:pt x="1767189" y="1047141"/>
                  <a:pt x="1789890" y="1023221"/>
                  <a:pt x="1820388" y="1003591"/>
                </a:cubicBezTo>
                <a:lnTo>
                  <a:pt x="1813817" y="976508"/>
                </a:lnTo>
                <a:lnTo>
                  <a:pt x="1872501" y="912677"/>
                </a:lnTo>
                <a:cubicBezTo>
                  <a:pt x="1873165" y="902682"/>
                  <a:pt x="1880151" y="885404"/>
                  <a:pt x="1893458" y="860841"/>
                </a:cubicBezTo>
                <a:cubicBezTo>
                  <a:pt x="1906764" y="836277"/>
                  <a:pt x="1920661" y="818216"/>
                  <a:pt x="1935150" y="806659"/>
                </a:cubicBezTo>
                <a:cubicBezTo>
                  <a:pt x="1934596" y="791907"/>
                  <a:pt x="1945231" y="779369"/>
                  <a:pt x="1967053" y="769043"/>
                </a:cubicBezTo>
                <a:cubicBezTo>
                  <a:pt x="1959354" y="761154"/>
                  <a:pt x="1958638" y="754408"/>
                  <a:pt x="1964906" y="748803"/>
                </a:cubicBezTo>
                <a:cubicBezTo>
                  <a:pt x="1971173" y="743200"/>
                  <a:pt x="1978868" y="738595"/>
                  <a:pt x="1987986" y="734987"/>
                </a:cubicBezTo>
                <a:lnTo>
                  <a:pt x="2183207" y="491486"/>
                </a:lnTo>
                <a:lnTo>
                  <a:pt x="2185075" y="484375"/>
                </a:lnTo>
                <a:cubicBezTo>
                  <a:pt x="2192230" y="472495"/>
                  <a:pt x="2196317" y="460974"/>
                  <a:pt x="2197342" y="449814"/>
                </a:cubicBezTo>
                <a:cubicBezTo>
                  <a:pt x="2198367" y="438653"/>
                  <a:pt x="2204230" y="427797"/>
                  <a:pt x="2214931" y="417243"/>
                </a:cubicBezTo>
                <a:cubicBezTo>
                  <a:pt x="2212252" y="411411"/>
                  <a:pt x="2211426" y="404953"/>
                  <a:pt x="2212447" y="397868"/>
                </a:cubicBezTo>
                <a:cubicBezTo>
                  <a:pt x="2213468" y="390785"/>
                  <a:pt x="2215724" y="384728"/>
                  <a:pt x="2219216" y="379696"/>
                </a:cubicBezTo>
                <a:lnTo>
                  <a:pt x="2227208" y="349558"/>
                </a:lnTo>
                <a:cubicBezTo>
                  <a:pt x="2230995" y="344638"/>
                  <a:pt x="2236671" y="340614"/>
                  <a:pt x="2244236" y="337483"/>
                </a:cubicBezTo>
                <a:cubicBezTo>
                  <a:pt x="2251802" y="334354"/>
                  <a:pt x="2258868" y="333106"/>
                  <a:pt x="2265435" y="333743"/>
                </a:cubicBezTo>
                <a:cubicBezTo>
                  <a:pt x="2269004" y="337995"/>
                  <a:pt x="2270987" y="345560"/>
                  <a:pt x="2271382" y="356437"/>
                </a:cubicBezTo>
                <a:lnTo>
                  <a:pt x="2268139" y="395044"/>
                </a:lnTo>
                <a:lnTo>
                  <a:pt x="2285367" y="373645"/>
                </a:lnTo>
                <a:cubicBezTo>
                  <a:pt x="2291241" y="369873"/>
                  <a:pt x="2298549" y="367340"/>
                  <a:pt x="2307292" y="366046"/>
                </a:cubicBezTo>
                <a:cubicBezTo>
                  <a:pt x="2316036" y="364751"/>
                  <a:pt x="2323453" y="365104"/>
                  <a:pt x="2329544" y="367104"/>
                </a:cubicBezTo>
                <a:cubicBezTo>
                  <a:pt x="2332675" y="376557"/>
                  <a:pt x="2323725" y="396989"/>
                  <a:pt x="2302694" y="428400"/>
                </a:cubicBezTo>
                <a:cubicBezTo>
                  <a:pt x="2292179" y="444105"/>
                  <a:pt x="2282607" y="457252"/>
                  <a:pt x="2273983" y="467841"/>
                </a:cubicBezTo>
                <a:lnTo>
                  <a:pt x="2264525" y="477728"/>
                </a:lnTo>
                <a:lnTo>
                  <a:pt x="2273086" y="483040"/>
                </a:lnTo>
                <a:cubicBezTo>
                  <a:pt x="2275871" y="487407"/>
                  <a:pt x="2275940" y="492828"/>
                  <a:pt x="2273293" y="499304"/>
                </a:cubicBezTo>
                <a:cubicBezTo>
                  <a:pt x="2280799" y="528713"/>
                  <a:pt x="2283524" y="560100"/>
                  <a:pt x="2281472" y="593462"/>
                </a:cubicBezTo>
                <a:lnTo>
                  <a:pt x="2281570" y="622702"/>
                </a:lnTo>
                <a:lnTo>
                  <a:pt x="2299888" y="612384"/>
                </a:lnTo>
                <a:cubicBezTo>
                  <a:pt x="2305758" y="608532"/>
                  <a:pt x="2310221" y="604163"/>
                  <a:pt x="2313278" y="599277"/>
                </a:cubicBezTo>
                <a:cubicBezTo>
                  <a:pt x="2316333" y="594390"/>
                  <a:pt x="2315238" y="589877"/>
                  <a:pt x="2309993" y="585736"/>
                </a:cubicBezTo>
                <a:lnTo>
                  <a:pt x="2331068" y="555528"/>
                </a:lnTo>
                <a:cubicBezTo>
                  <a:pt x="2327807" y="542627"/>
                  <a:pt x="2332956" y="531868"/>
                  <a:pt x="2346514" y="523251"/>
                </a:cubicBezTo>
                <a:lnTo>
                  <a:pt x="2350525" y="519096"/>
                </a:lnTo>
                <a:lnTo>
                  <a:pt x="2351027" y="516334"/>
                </a:lnTo>
                <a:cubicBezTo>
                  <a:pt x="2342226" y="504509"/>
                  <a:pt x="2342215" y="492962"/>
                  <a:pt x="2350995" y="481690"/>
                </a:cubicBezTo>
                <a:cubicBezTo>
                  <a:pt x="2359774" y="470418"/>
                  <a:pt x="2359764" y="458871"/>
                  <a:pt x="2350964" y="447047"/>
                </a:cubicBezTo>
                <a:lnTo>
                  <a:pt x="2398719" y="392632"/>
                </a:lnTo>
                <a:cubicBezTo>
                  <a:pt x="2416999" y="400349"/>
                  <a:pt x="2427105" y="406136"/>
                  <a:pt x="2429036" y="409995"/>
                </a:cubicBezTo>
                <a:cubicBezTo>
                  <a:pt x="2430968" y="413855"/>
                  <a:pt x="2427040" y="420416"/>
                  <a:pt x="2417257" y="429682"/>
                </a:cubicBezTo>
                <a:cubicBezTo>
                  <a:pt x="2424832" y="433895"/>
                  <a:pt x="2429551" y="437981"/>
                  <a:pt x="2431411" y="441940"/>
                </a:cubicBezTo>
                <a:lnTo>
                  <a:pt x="2428572" y="452842"/>
                </a:lnTo>
                <a:lnTo>
                  <a:pt x="2432628" y="450521"/>
                </a:lnTo>
                <a:cubicBezTo>
                  <a:pt x="2446926" y="461626"/>
                  <a:pt x="2454151" y="469182"/>
                  <a:pt x="2454301" y="473191"/>
                </a:cubicBezTo>
                <a:cubicBezTo>
                  <a:pt x="2454452" y="477200"/>
                  <a:pt x="2447710" y="482471"/>
                  <a:pt x="2434072" y="489004"/>
                </a:cubicBezTo>
                <a:cubicBezTo>
                  <a:pt x="2445017" y="500102"/>
                  <a:pt x="2445092" y="508274"/>
                  <a:pt x="2434299" y="513519"/>
                </a:cubicBezTo>
                <a:lnTo>
                  <a:pt x="2428576" y="519373"/>
                </a:lnTo>
                <a:lnTo>
                  <a:pt x="2427435" y="528248"/>
                </a:lnTo>
                <a:lnTo>
                  <a:pt x="2430248" y="535039"/>
                </a:lnTo>
                <a:lnTo>
                  <a:pt x="2428164" y="538336"/>
                </a:lnTo>
                <a:lnTo>
                  <a:pt x="2430040" y="559159"/>
                </a:lnTo>
                <a:cubicBezTo>
                  <a:pt x="2431930" y="567018"/>
                  <a:pt x="2434806" y="572704"/>
                  <a:pt x="2438667" y="576220"/>
                </a:cubicBezTo>
                <a:lnTo>
                  <a:pt x="2431952" y="655019"/>
                </a:lnTo>
                <a:lnTo>
                  <a:pt x="2447445" y="667769"/>
                </a:lnTo>
                <a:lnTo>
                  <a:pt x="2451694" y="662468"/>
                </a:lnTo>
                <a:cubicBezTo>
                  <a:pt x="2457304" y="660852"/>
                  <a:pt x="2462616" y="660669"/>
                  <a:pt x="2467636" y="661921"/>
                </a:cubicBezTo>
                <a:cubicBezTo>
                  <a:pt x="2472659" y="663173"/>
                  <a:pt x="2476656" y="664879"/>
                  <a:pt x="2479629" y="667038"/>
                </a:cubicBezTo>
                <a:cubicBezTo>
                  <a:pt x="2492649" y="677950"/>
                  <a:pt x="2495668" y="690523"/>
                  <a:pt x="2488682" y="704758"/>
                </a:cubicBezTo>
                <a:cubicBezTo>
                  <a:pt x="2481698" y="718993"/>
                  <a:pt x="2472136" y="729317"/>
                  <a:pt x="2459999" y="735730"/>
                </a:cubicBezTo>
                <a:lnTo>
                  <a:pt x="2456394" y="743931"/>
                </a:lnTo>
                <a:lnTo>
                  <a:pt x="2456415" y="767314"/>
                </a:lnTo>
                <a:cubicBezTo>
                  <a:pt x="2454043" y="785624"/>
                  <a:pt x="2447888" y="802144"/>
                  <a:pt x="2437955" y="816875"/>
                </a:cubicBezTo>
                <a:lnTo>
                  <a:pt x="2468511" y="843361"/>
                </a:lnTo>
                <a:lnTo>
                  <a:pt x="2441087" y="869242"/>
                </a:lnTo>
                <a:lnTo>
                  <a:pt x="2461478" y="909995"/>
                </a:lnTo>
                <a:cubicBezTo>
                  <a:pt x="2458380" y="918939"/>
                  <a:pt x="2457347" y="926960"/>
                  <a:pt x="2458376" y="934057"/>
                </a:cubicBezTo>
                <a:cubicBezTo>
                  <a:pt x="2459404" y="941155"/>
                  <a:pt x="2456133" y="947584"/>
                  <a:pt x="2448563" y="953349"/>
                </a:cubicBezTo>
                <a:cubicBezTo>
                  <a:pt x="2448285" y="958075"/>
                  <a:pt x="2450550" y="963565"/>
                  <a:pt x="2455361" y="969820"/>
                </a:cubicBezTo>
                <a:cubicBezTo>
                  <a:pt x="2460174" y="976075"/>
                  <a:pt x="2464597" y="980114"/>
                  <a:pt x="2468635" y="981937"/>
                </a:cubicBezTo>
                <a:cubicBezTo>
                  <a:pt x="2473321" y="984819"/>
                  <a:pt x="2477292" y="985552"/>
                  <a:pt x="2480548" y="984134"/>
                </a:cubicBezTo>
                <a:cubicBezTo>
                  <a:pt x="2483805" y="982718"/>
                  <a:pt x="2485076" y="980935"/>
                  <a:pt x="2484360" y="978785"/>
                </a:cubicBezTo>
                <a:cubicBezTo>
                  <a:pt x="2468096" y="969816"/>
                  <a:pt x="2465211" y="960203"/>
                  <a:pt x="2475699" y="949948"/>
                </a:cubicBezTo>
                <a:cubicBezTo>
                  <a:pt x="2486189" y="939692"/>
                  <a:pt x="2495639" y="931683"/>
                  <a:pt x="2504051" y="925921"/>
                </a:cubicBezTo>
                <a:lnTo>
                  <a:pt x="2476246" y="870346"/>
                </a:lnTo>
                <a:lnTo>
                  <a:pt x="2481488" y="869296"/>
                </a:lnTo>
                <a:cubicBezTo>
                  <a:pt x="2482504" y="864846"/>
                  <a:pt x="2482308" y="860129"/>
                  <a:pt x="2480898" y="855146"/>
                </a:cubicBezTo>
                <a:cubicBezTo>
                  <a:pt x="2479486" y="850164"/>
                  <a:pt x="2475356" y="846235"/>
                  <a:pt x="2468511" y="843361"/>
                </a:cubicBezTo>
                <a:cubicBezTo>
                  <a:pt x="2478317" y="830780"/>
                  <a:pt x="2484499" y="818161"/>
                  <a:pt x="2487059" y="805503"/>
                </a:cubicBezTo>
                <a:cubicBezTo>
                  <a:pt x="2489618" y="792845"/>
                  <a:pt x="2496264" y="781153"/>
                  <a:pt x="2506997" y="770423"/>
                </a:cubicBezTo>
                <a:cubicBezTo>
                  <a:pt x="2483756" y="761918"/>
                  <a:pt x="2474703" y="754391"/>
                  <a:pt x="2479837" y="747842"/>
                </a:cubicBezTo>
                <a:cubicBezTo>
                  <a:pt x="2484972" y="741292"/>
                  <a:pt x="2494728" y="731014"/>
                  <a:pt x="2509108" y="717006"/>
                </a:cubicBezTo>
                <a:cubicBezTo>
                  <a:pt x="2516030" y="704663"/>
                  <a:pt x="2515949" y="684806"/>
                  <a:pt x="2508862" y="657436"/>
                </a:cubicBezTo>
                <a:cubicBezTo>
                  <a:pt x="2501777" y="630066"/>
                  <a:pt x="2502543" y="609021"/>
                  <a:pt x="2511159" y="594300"/>
                </a:cubicBezTo>
                <a:cubicBezTo>
                  <a:pt x="2515660" y="591529"/>
                  <a:pt x="2520528" y="590214"/>
                  <a:pt x="2525765" y="590353"/>
                </a:cubicBezTo>
                <a:cubicBezTo>
                  <a:pt x="2531002" y="590492"/>
                  <a:pt x="2535488" y="591292"/>
                  <a:pt x="2539222" y="592752"/>
                </a:cubicBezTo>
                <a:cubicBezTo>
                  <a:pt x="2556224" y="600554"/>
                  <a:pt x="2564650" y="612113"/>
                  <a:pt x="2564504" y="627430"/>
                </a:cubicBezTo>
                <a:cubicBezTo>
                  <a:pt x="2564356" y="642745"/>
                  <a:pt x="2560061" y="654816"/>
                  <a:pt x="2551621" y="663643"/>
                </a:cubicBezTo>
                <a:cubicBezTo>
                  <a:pt x="2551105" y="689989"/>
                  <a:pt x="2551975" y="714782"/>
                  <a:pt x="2554232" y="738024"/>
                </a:cubicBezTo>
                <a:cubicBezTo>
                  <a:pt x="2556489" y="761267"/>
                  <a:pt x="2556896" y="785135"/>
                  <a:pt x="2555451" y="809628"/>
                </a:cubicBezTo>
                <a:cubicBezTo>
                  <a:pt x="2562032" y="812215"/>
                  <a:pt x="2564452" y="815129"/>
                  <a:pt x="2562707" y="818365"/>
                </a:cubicBezTo>
                <a:cubicBezTo>
                  <a:pt x="2560962" y="821602"/>
                  <a:pt x="2558138" y="825565"/>
                  <a:pt x="2554237" y="830255"/>
                </a:cubicBezTo>
                <a:cubicBezTo>
                  <a:pt x="2551105" y="835043"/>
                  <a:pt x="2551134" y="838944"/>
                  <a:pt x="2554323" y="841957"/>
                </a:cubicBezTo>
                <a:cubicBezTo>
                  <a:pt x="2557514" y="844969"/>
                  <a:pt x="2562321" y="846893"/>
                  <a:pt x="2568747" y="847728"/>
                </a:cubicBezTo>
                <a:cubicBezTo>
                  <a:pt x="2563414" y="855081"/>
                  <a:pt x="2559297" y="862701"/>
                  <a:pt x="2556393" y="870587"/>
                </a:cubicBezTo>
                <a:cubicBezTo>
                  <a:pt x="2553489" y="878473"/>
                  <a:pt x="2553302" y="885304"/>
                  <a:pt x="2555832" y="891082"/>
                </a:cubicBezTo>
                <a:lnTo>
                  <a:pt x="2547841" y="921218"/>
                </a:lnTo>
                <a:cubicBezTo>
                  <a:pt x="2559270" y="927251"/>
                  <a:pt x="2565880" y="933739"/>
                  <a:pt x="2567672" y="940683"/>
                </a:cubicBezTo>
                <a:cubicBezTo>
                  <a:pt x="2569467" y="947628"/>
                  <a:pt x="2567286" y="953840"/>
                  <a:pt x="2561135" y="959319"/>
                </a:cubicBezTo>
                <a:lnTo>
                  <a:pt x="2622719" y="944235"/>
                </a:lnTo>
                <a:lnTo>
                  <a:pt x="2623291" y="943738"/>
                </a:lnTo>
                <a:cubicBezTo>
                  <a:pt x="2636206" y="930298"/>
                  <a:pt x="2650545" y="917855"/>
                  <a:pt x="2666309" y="906411"/>
                </a:cubicBezTo>
                <a:cubicBezTo>
                  <a:pt x="2671435" y="888844"/>
                  <a:pt x="2681469" y="872605"/>
                  <a:pt x="2696409" y="857696"/>
                </a:cubicBezTo>
                <a:cubicBezTo>
                  <a:pt x="2711350" y="842786"/>
                  <a:pt x="2729902" y="831575"/>
                  <a:pt x="2752062" y="824062"/>
                </a:cubicBezTo>
                <a:lnTo>
                  <a:pt x="2745781" y="804676"/>
                </a:lnTo>
                <a:cubicBezTo>
                  <a:pt x="2743013" y="798756"/>
                  <a:pt x="2743729" y="793169"/>
                  <a:pt x="2747926" y="787911"/>
                </a:cubicBezTo>
                <a:cubicBezTo>
                  <a:pt x="2752126" y="782654"/>
                  <a:pt x="2758436" y="778172"/>
                  <a:pt x="2766857" y="774468"/>
                </a:cubicBezTo>
                <a:cubicBezTo>
                  <a:pt x="2777372" y="758722"/>
                  <a:pt x="2788392" y="756446"/>
                  <a:pt x="2799917" y="767638"/>
                </a:cubicBezTo>
                <a:lnTo>
                  <a:pt x="2819188" y="786785"/>
                </a:lnTo>
                <a:lnTo>
                  <a:pt x="2820043" y="785126"/>
                </a:lnTo>
                <a:cubicBezTo>
                  <a:pt x="2816969" y="766974"/>
                  <a:pt x="2819060" y="749059"/>
                  <a:pt x="2826317" y="731383"/>
                </a:cubicBezTo>
                <a:cubicBezTo>
                  <a:pt x="2833575" y="713707"/>
                  <a:pt x="2845846" y="698849"/>
                  <a:pt x="2863131" y="686806"/>
                </a:cubicBezTo>
                <a:lnTo>
                  <a:pt x="2848622" y="669332"/>
                </a:lnTo>
                <a:cubicBezTo>
                  <a:pt x="2843398" y="664179"/>
                  <a:pt x="2841571" y="658601"/>
                  <a:pt x="2843132" y="652598"/>
                </a:cubicBezTo>
                <a:cubicBezTo>
                  <a:pt x="2844694" y="646595"/>
                  <a:pt x="2848569" y="640892"/>
                  <a:pt x="2854760" y="635490"/>
                </a:cubicBezTo>
                <a:cubicBezTo>
                  <a:pt x="2857519" y="617951"/>
                  <a:pt x="2866767" y="613380"/>
                  <a:pt x="2882503" y="621776"/>
                </a:cubicBezTo>
                <a:cubicBezTo>
                  <a:pt x="2897126" y="626743"/>
                  <a:pt x="2907372" y="632333"/>
                  <a:pt x="2913244" y="638544"/>
                </a:cubicBezTo>
                <a:cubicBezTo>
                  <a:pt x="2919114" y="644756"/>
                  <a:pt x="2918030" y="653636"/>
                  <a:pt x="2909991" y="665184"/>
                </a:cubicBezTo>
                <a:cubicBezTo>
                  <a:pt x="2903193" y="673935"/>
                  <a:pt x="2896537" y="688008"/>
                  <a:pt x="2890020" y="707403"/>
                </a:cubicBezTo>
                <a:cubicBezTo>
                  <a:pt x="2883503" y="726800"/>
                  <a:pt x="2887411" y="741812"/>
                  <a:pt x="2901741" y="752444"/>
                </a:cubicBezTo>
                <a:cubicBezTo>
                  <a:pt x="2904392" y="764226"/>
                  <a:pt x="2905913" y="783115"/>
                  <a:pt x="2906301" y="809109"/>
                </a:cubicBezTo>
                <a:cubicBezTo>
                  <a:pt x="2906691" y="835104"/>
                  <a:pt x="2902121" y="856232"/>
                  <a:pt x="2892596" y="872495"/>
                </a:cubicBezTo>
                <a:cubicBezTo>
                  <a:pt x="2902693" y="876586"/>
                  <a:pt x="2907412" y="880735"/>
                  <a:pt x="2906755" y="884944"/>
                </a:cubicBezTo>
                <a:cubicBezTo>
                  <a:pt x="2906097" y="889152"/>
                  <a:pt x="2903337" y="892762"/>
                  <a:pt x="2898476" y="895776"/>
                </a:cubicBezTo>
                <a:cubicBezTo>
                  <a:pt x="2893426" y="904176"/>
                  <a:pt x="2899384" y="913682"/>
                  <a:pt x="2916350" y="924294"/>
                </a:cubicBezTo>
                <a:cubicBezTo>
                  <a:pt x="2933315" y="934906"/>
                  <a:pt x="2945362" y="942173"/>
                  <a:pt x="2952492" y="946095"/>
                </a:cubicBezTo>
                <a:cubicBezTo>
                  <a:pt x="2946754" y="960323"/>
                  <a:pt x="2940856" y="989362"/>
                  <a:pt x="2934797" y="1033209"/>
                </a:cubicBezTo>
                <a:cubicBezTo>
                  <a:pt x="2928739" y="1077057"/>
                  <a:pt x="2932013" y="1104256"/>
                  <a:pt x="2944622" y="1114807"/>
                </a:cubicBezTo>
                <a:lnTo>
                  <a:pt x="2915663" y="1149148"/>
                </a:lnTo>
                <a:cubicBezTo>
                  <a:pt x="2913175" y="1161706"/>
                  <a:pt x="2910783" y="1173735"/>
                  <a:pt x="2908487" y="1185237"/>
                </a:cubicBezTo>
                <a:cubicBezTo>
                  <a:pt x="2906190" y="1196737"/>
                  <a:pt x="2905109" y="1208505"/>
                  <a:pt x="2905241" y="1220537"/>
                </a:cubicBezTo>
                <a:lnTo>
                  <a:pt x="2916044" y="1230601"/>
                </a:lnTo>
                <a:cubicBezTo>
                  <a:pt x="2931440" y="1224628"/>
                  <a:pt x="2938638" y="1211634"/>
                  <a:pt x="2937637" y="1191623"/>
                </a:cubicBezTo>
                <a:cubicBezTo>
                  <a:pt x="2936636" y="1171611"/>
                  <a:pt x="2945144" y="1158355"/>
                  <a:pt x="2963159" y="1151856"/>
                </a:cubicBezTo>
                <a:cubicBezTo>
                  <a:pt x="2972462" y="1149313"/>
                  <a:pt x="2983457" y="1144391"/>
                  <a:pt x="2996146" y="1137091"/>
                </a:cubicBezTo>
                <a:lnTo>
                  <a:pt x="2953891" y="1133332"/>
                </a:lnTo>
                <a:lnTo>
                  <a:pt x="2965909" y="1122769"/>
                </a:lnTo>
                <a:cubicBezTo>
                  <a:pt x="2971966" y="1117819"/>
                  <a:pt x="2978426" y="1115846"/>
                  <a:pt x="2985295" y="1116846"/>
                </a:cubicBezTo>
                <a:cubicBezTo>
                  <a:pt x="2992165" y="1117847"/>
                  <a:pt x="2999171" y="1119840"/>
                  <a:pt x="3006311" y="1122824"/>
                </a:cubicBezTo>
                <a:cubicBezTo>
                  <a:pt x="3009069" y="1116327"/>
                  <a:pt x="3011403" y="1110424"/>
                  <a:pt x="3013312" y="1105116"/>
                </a:cubicBezTo>
                <a:cubicBezTo>
                  <a:pt x="3015221" y="1099807"/>
                  <a:pt x="3014935" y="1094429"/>
                  <a:pt x="3012450" y="1088982"/>
                </a:cubicBezTo>
                <a:cubicBezTo>
                  <a:pt x="3015355" y="1083984"/>
                  <a:pt x="3015697" y="1077461"/>
                  <a:pt x="3013472" y="1069414"/>
                </a:cubicBezTo>
                <a:cubicBezTo>
                  <a:pt x="3011249" y="1061368"/>
                  <a:pt x="3009352" y="1053255"/>
                  <a:pt x="3007784" y="1045076"/>
                </a:cubicBezTo>
                <a:cubicBezTo>
                  <a:pt x="2990875" y="1047786"/>
                  <a:pt x="2973807" y="1044413"/>
                  <a:pt x="2956581" y="1034957"/>
                </a:cubicBezTo>
                <a:cubicBezTo>
                  <a:pt x="2969472" y="1024221"/>
                  <a:pt x="2972647" y="1011355"/>
                  <a:pt x="2966107" y="996360"/>
                </a:cubicBezTo>
                <a:lnTo>
                  <a:pt x="3022234" y="993262"/>
                </a:lnTo>
                <a:cubicBezTo>
                  <a:pt x="3017696" y="1000286"/>
                  <a:pt x="3015454" y="1006850"/>
                  <a:pt x="3015506" y="1012956"/>
                </a:cubicBezTo>
                <a:cubicBezTo>
                  <a:pt x="3015554" y="1019059"/>
                  <a:pt x="3014622" y="1025362"/>
                  <a:pt x="3012707" y="1031860"/>
                </a:cubicBezTo>
                <a:lnTo>
                  <a:pt x="3039234" y="1038771"/>
                </a:lnTo>
                <a:cubicBezTo>
                  <a:pt x="3049720" y="1036670"/>
                  <a:pt x="3056815" y="1039324"/>
                  <a:pt x="3060523" y="1046734"/>
                </a:cubicBezTo>
                <a:cubicBezTo>
                  <a:pt x="3063832" y="1054309"/>
                  <a:pt x="3064404" y="1062177"/>
                  <a:pt x="3062241" y="1070340"/>
                </a:cubicBezTo>
                <a:cubicBezTo>
                  <a:pt x="3060076" y="1078501"/>
                  <a:pt x="3057563" y="1085969"/>
                  <a:pt x="3054704" y="1092742"/>
                </a:cubicBezTo>
                <a:lnTo>
                  <a:pt x="3063284" y="1091682"/>
                </a:lnTo>
                <a:lnTo>
                  <a:pt x="3058569" y="1087818"/>
                </a:lnTo>
                <a:lnTo>
                  <a:pt x="3081735" y="1078214"/>
                </a:lnTo>
                <a:lnTo>
                  <a:pt x="3094121" y="1063855"/>
                </a:lnTo>
                <a:lnTo>
                  <a:pt x="3079715" y="1035697"/>
                </a:lnTo>
                <a:lnTo>
                  <a:pt x="3087833" y="1005582"/>
                </a:lnTo>
                <a:cubicBezTo>
                  <a:pt x="3101586" y="1005452"/>
                  <a:pt x="3109415" y="1000978"/>
                  <a:pt x="3111320" y="992154"/>
                </a:cubicBezTo>
                <a:cubicBezTo>
                  <a:pt x="3113225" y="983331"/>
                  <a:pt x="3126606" y="979323"/>
                  <a:pt x="3151460" y="980125"/>
                </a:cubicBezTo>
                <a:lnTo>
                  <a:pt x="3149855" y="999239"/>
                </a:lnTo>
                <a:lnTo>
                  <a:pt x="3166828" y="996814"/>
                </a:lnTo>
                <a:cubicBezTo>
                  <a:pt x="3170752" y="991690"/>
                  <a:pt x="3177078" y="982917"/>
                  <a:pt x="3185808" y="970497"/>
                </a:cubicBezTo>
                <a:cubicBezTo>
                  <a:pt x="3194536" y="958078"/>
                  <a:pt x="3200703" y="951216"/>
                  <a:pt x="3204305" y="949915"/>
                </a:cubicBezTo>
                <a:cubicBezTo>
                  <a:pt x="3206938" y="950457"/>
                  <a:pt x="3208451" y="951866"/>
                  <a:pt x="3208841" y="954145"/>
                </a:cubicBezTo>
                <a:cubicBezTo>
                  <a:pt x="3209231" y="956424"/>
                  <a:pt x="3209356" y="957717"/>
                  <a:pt x="3209214" y="958026"/>
                </a:cubicBezTo>
                <a:cubicBezTo>
                  <a:pt x="3224425" y="959944"/>
                  <a:pt x="3229682" y="963915"/>
                  <a:pt x="3224984" y="969937"/>
                </a:cubicBezTo>
                <a:cubicBezTo>
                  <a:pt x="3220287" y="975958"/>
                  <a:pt x="3214280" y="980908"/>
                  <a:pt x="3206968" y="984785"/>
                </a:cubicBezTo>
                <a:lnTo>
                  <a:pt x="3226282" y="1021054"/>
                </a:lnTo>
                <a:lnTo>
                  <a:pt x="3201833" y="1045949"/>
                </a:lnTo>
                <a:lnTo>
                  <a:pt x="3239726" y="1060679"/>
                </a:lnTo>
                <a:cubicBezTo>
                  <a:pt x="3242421" y="1047993"/>
                  <a:pt x="3249874" y="1036909"/>
                  <a:pt x="3262082" y="1027428"/>
                </a:cubicBezTo>
                <a:cubicBezTo>
                  <a:pt x="3274291" y="1017945"/>
                  <a:pt x="3281823" y="1005907"/>
                  <a:pt x="3284680" y="991309"/>
                </a:cubicBezTo>
                <a:cubicBezTo>
                  <a:pt x="3302514" y="977247"/>
                  <a:pt x="3319346" y="962620"/>
                  <a:pt x="3335178" y="947428"/>
                </a:cubicBezTo>
                <a:cubicBezTo>
                  <a:pt x="3351011" y="932235"/>
                  <a:pt x="3366456" y="917491"/>
                  <a:pt x="3381516" y="903197"/>
                </a:cubicBezTo>
                <a:cubicBezTo>
                  <a:pt x="3385066" y="894192"/>
                  <a:pt x="3391634" y="882553"/>
                  <a:pt x="3401217" y="868279"/>
                </a:cubicBezTo>
                <a:cubicBezTo>
                  <a:pt x="3410799" y="854005"/>
                  <a:pt x="3422596" y="846654"/>
                  <a:pt x="3436606" y="846227"/>
                </a:cubicBezTo>
                <a:cubicBezTo>
                  <a:pt x="3436160" y="843222"/>
                  <a:pt x="3433853" y="837415"/>
                  <a:pt x="3429685" y="828804"/>
                </a:cubicBezTo>
                <a:cubicBezTo>
                  <a:pt x="3425517" y="820193"/>
                  <a:pt x="3423129" y="815341"/>
                  <a:pt x="3422521" y="814247"/>
                </a:cubicBezTo>
                <a:cubicBezTo>
                  <a:pt x="3419822" y="814502"/>
                  <a:pt x="3418043" y="816277"/>
                  <a:pt x="3417183" y="819574"/>
                </a:cubicBezTo>
                <a:cubicBezTo>
                  <a:pt x="3416325" y="822870"/>
                  <a:pt x="3415933" y="824762"/>
                  <a:pt x="3416008" y="825250"/>
                </a:cubicBezTo>
                <a:cubicBezTo>
                  <a:pt x="3398389" y="846467"/>
                  <a:pt x="3378054" y="866736"/>
                  <a:pt x="3355005" y="886054"/>
                </a:cubicBezTo>
                <a:cubicBezTo>
                  <a:pt x="3331955" y="905372"/>
                  <a:pt x="3317091" y="927062"/>
                  <a:pt x="3310413" y="951123"/>
                </a:cubicBezTo>
                <a:lnTo>
                  <a:pt x="3282658" y="948793"/>
                </a:lnTo>
                <a:cubicBezTo>
                  <a:pt x="3269905" y="948123"/>
                  <a:pt x="3255168" y="946084"/>
                  <a:pt x="3238453" y="942676"/>
                </a:cubicBezTo>
                <a:cubicBezTo>
                  <a:pt x="3221736" y="939267"/>
                  <a:pt x="3212952" y="932916"/>
                  <a:pt x="3212102" y="923622"/>
                </a:cubicBezTo>
                <a:cubicBezTo>
                  <a:pt x="3214139" y="906309"/>
                  <a:pt x="3221338" y="889910"/>
                  <a:pt x="3233702" y="874427"/>
                </a:cubicBezTo>
                <a:cubicBezTo>
                  <a:pt x="3246063" y="858943"/>
                  <a:pt x="3260041" y="845038"/>
                  <a:pt x="3275633" y="832713"/>
                </a:cubicBezTo>
                <a:cubicBezTo>
                  <a:pt x="3275715" y="823417"/>
                  <a:pt x="3273634" y="814902"/>
                  <a:pt x="3269393" y="807167"/>
                </a:cubicBezTo>
                <a:cubicBezTo>
                  <a:pt x="3265151" y="799432"/>
                  <a:pt x="3263072" y="790916"/>
                  <a:pt x="3263153" y="781620"/>
                </a:cubicBezTo>
                <a:lnTo>
                  <a:pt x="3301366" y="792528"/>
                </a:lnTo>
                <a:cubicBezTo>
                  <a:pt x="3302125" y="780722"/>
                  <a:pt x="3305045" y="768134"/>
                  <a:pt x="3310127" y="754766"/>
                </a:cubicBezTo>
                <a:cubicBezTo>
                  <a:pt x="3315210" y="741398"/>
                  <a:pt x="3323679" y="729277"/>
                  <a:pt x="3335540" y="718402"/>
                </a:cubicBezTo>
                <a:lnTo>
                  <a:pt x="3361048" y="747492"/>
                </a:lnTo>
                <a:lnTo>
                  <a:pt x="3341507" y="780499"/>
                </a:lnTo>
                <a:cubicBezTo>
                  <a:pt x="3344468" y="782672"/>
                  <a:pt x="3347776" y="784874"/>
                  <a:pt x="3351433" y="787106"/>
                </a:cubicBezTo>
                <a:cubicBezTo>
                  <a:pt x="3355089" y="789337"/>
                  <a:pt x="3357010" y="791424"/>
                  <a:pt x="3357197" y="793365"/>
                </a:cubicBezTo>
                <a:cubicBezTo>
                  <a:pt x="3355848" y="796941"/>
                  <a:pt x="3350804" y="798764"/>
                  <a:pt x="3342063" y="798831"/>
                </a:cubicBezTo>
                <a:cubicBezTo>
                  <a:pt x="3333323" y="798899"/>
                  <a:pt x="3327052" y="798693"/>
                  <a:pt x="3323250" y="798214"/>
                </a:cubicBezTo>
                <a:lnTo>
                  <a:pt x="3284489" y="860405"/>
                </a:lnTo>
                <a:lnTo>
                  <a:pt x="3288756" y="876161"/>
                </a:lnTo>
                <a:lnTo>
                  <a:pt x="3309354" y="897140"/>
                </a:lnTo>
                <a:lnTo>
                  <a:pt x="3338713" y="880355"/>
                </a:lnTo>
                <a:lnTo>
                  <a:pt x="3362105" y="801476"/>
                </a:lnTo>
                <a:cubicBezTo>
                  <a:pt x="3380116" y="792241"/>
                  <a:pt x="3397100" y="778588"/>
                  <a:pt x="3413057" y="760519"/>
                </a:cubicBezTo>
                <a:cubicBezTo>
                  <a:pt x="3429015" y="742450"/>
                  <a:pt x="3440608" y="726422"/>
                  <a:pt x="3447838" y="712431"/>
                </a:cubicBezTo>
                <a:cubicBezTo>
                  <a:pt x="3449643" y="699269"/>
                  <a:pt x="3454875" y="686876"/>
                  <a:pt x="3463538" y="675254"/>
                </a:cubicBezTo>
                <a:cubicBezTo>
                  <a:pt x="3472200" y="663629"/>
                  <a:pt x="3480208" y="651469"/>
                  <a:pt x="3487562" y="638773"/>
                </a:cubicBezTo>
                <a:cubicBezTo>
                  <a:pt x="3515727" y="625098"/>
                  <a:pt x="3541279" y="609277"/>
                  <a:pt x="3564215" y="591313"/>
                </a:cubicBezTo>
                <a:lnTo>
                  <a:pt x="3609489" y="518119"/>
                </a:lnTo>
                <a:cubicBezTo>
                  <a:pt x="3612829" y="518561"/>
                  <a:pt x="3617252" y="518611"/>
                  <a:pt x="3622752" y="518271"/>
                </a:cubicBezTo>
                <a:cubicBezTo>
                  <a:pt x="3628255" y="517932"/>
                  <a:pt x="3631449" y="515954"/>
                  <a:pt x="3632334" y="512339"/>
                </a:cubicBezTo>
                <a:cubicBezTo>
                  <a:pt x="3631930" y="510219"/>
                  <a:pt x="3629138" y="507419"/>
                  <a:pt x="3623956" y="503936"/>
                </a:cubicBezTo>
                <a:cubicBezTo>
                  <a:pt x="3618776" y="500453"/>
                  <a:pt x="3614596" y="497536"/>
                  <a:pt x="3611415" y="495184"/>
                </a:cubicBezTo>
                <a:lnTo>
                  <a:pt x="3674400" y="477373"/>
                </a:lnTo>
                <a:lnTo>
                  <a:pt x="3713256" y="480634"/>
                </a:lnTo>
                <a:cubicBezTo>
                  <a:pt x="3710908" y="494714"/>
                  <a:pt x="3706521" y="508140"/>
                  <a:pt x="3700091" y="520913"/>
                </a:cubicBezTo>
                <a:cubicBezTo>
                  <a:pt x="3693662" y="533687"/>
                  <a:pt x="3691568" y="553081"/>
                  <a:pt x="3693809" y="579094"/>
                </a:cubicBezTo>
                <a:cubicBezTo>
                  <a:pt x="3706540" y="568935"/>
                  <a:pt x="3718578" y="558716"/>
                  <a:pt x="3729924" y="548442"/>
                </a:cubicBezTo>
                <a:cubicBezTo>
                  <a:pt x="3741267" y="538165"/>
                  <a:pt x="3747914" y="525571"/>
                  <a:pt x="3749864" y="510656"/>
                </a:cubicBezTo>
                <a:cubicBezTo>
                  <a:pt x="3777924" y="498255"/>
                  <a:pt x="3803368" y="483709"/>
                  <a:pt x="3826196" y="467019"/>
                </a:cubicBezTo>
                <a:cubicBezTo>
                  <a:pt x="3857234" y="467699"/>
                  <a:pt x="3869671" y="461044"/>
                  <a:pt x="3863509" y="447053"/>
                </a:cubicBezTo>
                <a:cubicBezTo>
                  <a:pt x="3857346" y="433062"/>
                  <a:pt x="3862845" y="425824"/>
                  <a:pt x="3880005" y="425340"/>
                </a:cubicBezTo>
                <a:lnTo>
                  <a:pt x="3902208" y="427204"/>
                </a:lnTo>
                <a:cubicBezTo>
                  <a:pt x="3904037" y="416530"/>
                  <a:pt x="3908420" y="408717"/>
                  <a:pt x="3915356" y="403766"/>
                </a:cubicBezTo>
                <a:cubicBezTo>
                  <a:pt x="3922293" y="398814"/>
                  <a:pt x="3926595" y="391958"/>
                  <a:pt x="3928262" y="383194"/>
                </a:cubicBezTo>
                <a:lnTo>
                  <a:pt x="3969044" y="363521"/>
                </a:lnTo>
                <a:lnTo>
                  <a:pt x="3988680" y="395966"/>
                </a:lnTo>
                <a:cubicBezTo>
                  <a:pt x="3999782" y="396898"/>
                  <a:pt x="4005011" y="401186"/>
                  <a:pt x="4004370" y="408833"/>
                </a:cubicBezTo>
                <a:cubicBezTo>
                  <a:pt x="4001487" y="423748"/>
                  <a:pt x="3993768" y="438018"/>
                  <a:pt x="3981212" y="451640"/>
                </a:cubicBezTo>
                <a:cubicBezTo>
                  <a:pt x="3968655" y="465263"/>
                  <a:pt x="3960854" y="480488"/>
                  <a:pt x="3957813" y="497315"/>
                </a:cubicBezTo>
                <a:cubicBezTo>
                  <a:pt x="3957670" y="497625"/>
                  <a:pt x="3957794" y="498918"/>
                  <a:pt x="3958185" y="501196"/>
                </a:cubicBezTo>
                <a:cubicBezTo>
                  <a:pt x="3958576" y="503475"/>
                  <a:pt x="3960088" y="504885"/>
                  <a:pt x="3962721" y="505429"/>
                </a:cubicBezTo>
                <a:cubicBezTo>
                  <a:pt x="3965801" y="504803"/>
                  <a:pt x="3969837" y="501132"/>
                  <a:pt x="3974826" y="494414"/>
                </a:cubicBezTo>
                <a:cubicBezTo>
                  <a:pt x="3979815" y="487694"/>
                  <a:pt x="3983930" y="483067"/>
                  <a:pt x="3987172" y="480533"/>
                </a:cubicBezTo>
                <a:cubicBezTo>
                  <a:pt x="3993967" y="477253"/>
                  <a:pt x="3997989" y="473742"/>
                  <a:pt x="3999235" y="469996"/>
                </a:cubicBezTo>
                <a:cubicBezTo>
                  <a:pt x="3999042" y="463965"/>
                  <a:pt x="3999485" y="458709"/>
                  <a:pt x="4000559" y="454227"/>
                </a:cubicBezTo>
                <a:cubicBezTo>
                  <a:pt x="4001633" y="449746"/>
                  <a:pt x="4007384" y="447823"/>
                  <a:pt x="4017814" y="448458"/>
                </a:cubicBezTo>
                <a:lnTo>
                  <a:pt x="4040658" y="442676"/>
                </a:lnTo>
                <a:lnTo>
                  <a:pt x="4096486" y="443513"/>
                </a:lnTo>
                <a:lnTo>
                  <a:pt x="4115706" y="414329"/>
                </a:lnTo>
                <a:cubicBezTo>
                  <a:pt x="4124329" y="412888"/>
                  <a:pt x="4132705" y="410223"/>
                  <a:pt x="4140834" y="406334"/>
                </a:cubicBezTo>
                <a:cubicBezTo>
                  <a:pt x="4148963" y="402444"/>
                  <a:pt x="4156032" y="398707"/>
                  <a:pt x="4162039" y="395121"/>
                </a:cubicBezTo>
                <a:cubicBezTo>
                  <a:pt x="4168044" y="395705"/>
                  <a:pt x="4174151" y="395095"/>
                  <a:pt x="4180360" y="393291"/>
                </a:cubicBezTo>
                <a:cubicBezTo>
                  <a:pt x="4186567" y="391485"/>
                  <a:pt x="4190140" y="387776"/>
                  <a:pt x="4191076" y="382161"/>
                </a:cubicBezTo>
                <a:lnTo>
                  <a:pt x="4186809" y="366403"/>
                </a:lnTo>
                <a:lnTo>
                  <a:pt x="4236767" y="370597"/>
                </a:lnTo>
                <a:cubicBezTo>
                  <a:pt x="4233948" y="377819"/>
                  <a:pt x="4227706" y="388363"/>
                  <a:pt x="4218040" y="402229"/>
                </a:cubicBezTo>
                <a:cubicBezTo>
                  <a:pt x="4208375" y="416094"/>
                  <a:pt x="4209312" y="424353"/>
                  <a:pt x="4220851" y="427006"/>
                </a:cubicBezTo>
                <a:cubicBezTo>
                  <a:pt x="4226537" y="427243"/>
                  <a:pt x="4231978" y="426256"/>
                  <a:pt x="4237171" y="424045"/>
                </a:cubicBezTo>
                <a:cubicBezTo>
                  <a:pt x="4242365" y="421835"/>
                  <a:pt x="4246496" y="419776"/>
                  <a:pt x="4249569" y="417868"/>
                </a:cubicBezTo>
                <a:lnTo>
                  <a:pt x="4264521" y="372927"/>
                </a:lnTo>
                <a:lnTo>
                  <a:pt x="4294522" y="348498"/>
                </a:lnTo>
                <a:cubicBezTo>
                  <a:pt x="4295471" y="337189"/>
                  <a:pt x="4299075" y="327546"/>
                  <a:pt x="4305335" y="319570"/>
                </a:cubicBezTo>
                <a:cubicBezTo>
                  <a:pt x="4311594" y="311595"/>
                  <a:pt x="4320589" y="304329"/>
                  <a:pt x="4332320" y="297776"/>
                </a:cubicBezTo>
                <a:lnTo>
                  <a:pt x="4334887" y="267194"/>
                </a:lnTo>
                <a:cubicBezTo>
                  <a:pt x="4351630" y="256409"/>
                  <a:pt x="4360207" y="243013"/>
                  <a:pt x="4360619" y="227008"/>
                </a:cubicBezTo>
                <a:cubicBezTo>
                  <a:pt x="4369371" y="229587"/>
                  <a:pt x="4377995" y="229509"/>
                  <a:pt x="4386493" y="226774"/>
                </a:cubicBezTo>
                <a:cubicBezTo>
                  <a:pt x="4394991" y="224039"/>
                  <a:pt x="4399854" y="218833"/>
                  <a:pt x="4401079" y="211156"/>
                </a:cubicBezTo>
                <a:lnTo>
                  <a:pt x="4437273" y="179548"/>
                </a:lnTo>
                <a:lnTo>
                  <a:pt x="4480718" y="194743"/>
                </a:lnTo>
                <a:cubicBezTo>
                  <a:pt x="4472389" y="206556"/>
                  <a:pt x="4466328" y="220483"/>
                  <a:pt x="4462536" y="236527"/>
                </a:cubicBezTo>
                <a:cubicBezTo>
                  <a:pt x="4458743" y="252569"/>
                  <a:pt x="4451456" y="264468"/>
                  <a:pt x="4440673" y="272225"/>
                </a:cubicBezTo>
                <a:cubicBezTo>
                  <a:pt x="4440582" y="284408"/>
                  <a:pt x="4432646" y="290157"/>
                  <a:pt x="4416864" y="289475"/>
                </a:cubicBezTo>
                <a:cubicBezTo>
                  <a:pt x="4404885" y="287907"/>
                  <a:pt x="4390069" y="286824"/>
                  <a:pt x="4372419" y="286224"/>
                </a:cubicBezTo>
                <a:cubicBezTo>
                  <a:pt x="4354767" y="285625"/>
                  <a:pt x="4356203" y="290718"/>
                  <a:pt x="4376725" y="301504"/>
                </a:cubicBezTo>
                <a:lnTo>
                  <a:pt x="4351313" y="337867"/>
                </a:lnTo>
                <a:lnTo>
                  <a:pt x="4373516" y="339731"/>
                </a:lnTo>
                <a:lnTo>
                  <a:pt x="4349709" y="356981"/>
                </a:lnTo>
                <a:lnTo>
                  <a:pt x="4346499" y="395208"/>
                </a:lnTo>
                <a:lnTo>
                  <a:pt x="4306040" y="411060"/>
                </a:lnTo>
                <a:lnTo>
                  <a:pt x="4303151" y="445464"/>
                </a:lnTo>
                <a:cubicBezTo>
                  <a:pt x="4291958" y="456715"/>
                  <a:pt x="4278150" y="465822"/>
                  <a:pt x="4261728" y="472785"/>
                </a:cubicBezTo>
                <a:lnTo>
                  <a:pt x="4242509" y="501968"/>
                </a:lnTo>
                <a:cubicBezTo>
                  <a:pt x="4259601" y="506450"/>
                  <a:pt x="4264054" y="519977"/>
                  <a:pt x="4255872" y="542549"/>
                </a:cubicBezTo>
                <a:cubicBezTo>
                  <a:pt x="4247688" y="565121"/>
                  <a:pt x="4240880" y="579626"/>
                  <a:pt x="4235448" y="586068"/>
                </a:cubicBezTo>
                <a:cubicBezTo>
                  <a:pt x="4224893" y="586946"/>
                  <a:pt x="4218674" y="594444"/>
                  <a:pt x="4216790" y="608562"/>
                </a:cubicBezTo>
                <a:cubicBezTo>
                  <a:pt x="4214906" y="622679"/>
                  <a:pt x="4214076" y="632555"/>
                  <a:pt x="4214303" y="638187"/>
                </a:cubicBezTo>
                <a:cubicBezTo>
                  <a:pt x="4205905" y="639728"/>
                  <a:pt x="4199775" y="643384"/>
                  <a:pt x="4195913" y="649156"/>
                </a:cubicBezTo>
                <a:cubicBezTo>
                  <a:pt x="4192051" y="654927"/>
                  <a:pt x="4189925" y="660843"/>
                  <a:pt x="4189531" y="666906"/>
                </a:cubicBezTo>
                <a:cubicBezTo>
                  <a:pt x="4189856" y="674151"/>
                  <a:pt x="4193076" y="680196"/>
                  <a:pt x="4199189" y="685040"/>
                </a:cubicBezTo>
                <a:cubicBezTo>
                  <a:pt x="4205305" y="689884"/>
                  <a:pt x="4208525" y="695929"/>
                  <a:pt x="4208847" y="703175"/>
                </a:cubicBezTo>
                <a:cubicBezTo>
                  <a:pt x="4230482" y="702103"/>
                  <a:pt x="4241389" y="691470"/>
                  <a:pt x="4241572" y="671275"/>
                </a:cubicBezTo>
                <a:cubicBezTo>
                  <a:pt x="4241752" y="651079"/>
                  <a:pt x="4251274" y="640329"/>
                  <a:pt x="4270132" y="639025"/>
                </a:cubicBezTo>
                <a:cubicBezTo>
                  <a:pt x="4271694" y="627366"/>
                  <a:pt x="4278398" y="616862"/>
                  <a:pt x="4290245" y="607510"/>
                </a:cubicBezTo>
                <a:cubicBezTo>
                  <a:pt x="4302094" y="598159"/>
                  <a:pt x="4315496" y="591104"/>
                  <a:pt x="4330453" y="586344"/>
                </a:cubicBezTo>
                <a:lnTo>
                  <a:pt x="4334626" y="536649"/>
                </a:lnTo>
                <a:cubicBezTo>
                  <a:pt x="4384668" y="524569"/>
                  <a:pt x="4415117" y="508679"/>
                  <a:pt x="4425971" y="488978"/>
                </a:cubicBezTo>
                <a:cubicBezTo>
                  <a:pt x="4436824" y="469277"/>
                  <a:pt x="4452889" y="441593"/>
                  <a:pt x="4474168" y="405926"/>
                </a:cubicBezTo>
                <a:cubicBezTo>
                  <a:pt x="4492997" y="406383"/>
                  <a:pt x="4510022" y="403321"/>
                  <a:pt x="4525249" y="396740"/>
                </a:cubicBezTo>
                <a:cubicBezTo>
                  <a:pt x="4540475" y="390159"/>
                  <a:pt x="4557502" y="387096"/>
                  <a:pt x="4576329" y="387555"/>
                </a:cubicBezTo>
                <a:lnTo>
                  <a:pt x="4579859" y="345504"/>
                </a:lnTo>
                <a:lnTo>
                  <a:pt x="4596512" y="346902"/>
                </a:lnTo>
                <a:cubicBezTo>
                  <a:pt x="4607151" y="347795"/>
                  <a:pt x="4613466" y="350251"/>
                  <a:pt x="4615457" y="354267"/>
                </a:cubicBezTo>
                <a:cubicBezTo>
                  <a:pt x="4617449" y="358284"/>
                  <a:pt x="4617894" y="364096"/>
                  <a:pt x="4616790" y="371703"/>
                </a:cubicBezTo>
                <a:lnTo>
                  <a:pt x="4597570" y="400886"/>
                </a:lnTo>
                <a:cubicBezTo>
                  <a:pt x="4597683" y="403703"/>
                  <a:pt x="4599349" y="408816"/>
                  <a:pt x="4602571" y="416224"/>
                </a:cubicBezTo>
                <a:cubicBezTo>
                  <a:pt x="4605791" y="423631"/>
                  <a:pt x="4608927" y="427905"/>
                  <a:pt x="4611976" y="429044"/>
                </a:cubicBezTo>
                <a:lnTo>
                  <a:pt x="4612939" y="417576"/>
                </a:lnTo>
                <a:lnTo>
                  <a:pt x="4631991" y="408544"/>
                </a:lnTo>
                <a:lnTo>
                  <a:pt x="4631948" y="408144"/>
                </a:lnTo>
                <a:cubicBezTo>
                  <a:pt x="4638215" y="402541"/>
                  <a:pt x="4645910" y="397936"/>
                  <a:pt x="4655029" y="394329"/>
                </a:cubicBezTo>
                <a:lnTo>
                  <a:pt x="4851285" y="149537"/>
                </a:lnTo>
                <a:cubicBezTo>
                  <a:pt x="4863537" y="140004"/>
                  <a:pt x="4872653" y="130149"/>
                  <a:pt x="4878633" y="119973"/>
                </a:cubicBezTo>
                <a:cubicBezTo>
                  <a:pt x="4884612" y="109796"/>
                  <a:pt x="4895156" y="100939"/>
                  <a:pt x="4910258" y="93403"/>
                </a:cubicBezTo>
                <a:cubicBezTo>
                  <a:pt x="4910262" y="87395"/>
                  <a:pt x="4912344" y="81203"/>
                  <a:pt x="4916501" y="74823"/>
                </a:cubicBezTo>
                <a:cubicBezTo>
                  <a:pt x="4920656" y="68443"/>
                  <a:pt x="4925553" y="63285"/>
                  <a:pt x="4931188" y="59346"/>
                </a:cubicBezTo>
                <a:lnTo>
                  <a:pt x="4952410" y="32986"/>
                </a:lnTo>
                <a:cubicBezTo>
                  <a:pt x="4958283" y="29214"/>
                  <a:pt x="4965592" y="26681"/>
                  <a:pt x="4974336" y="25387"/>
                </a:cubicBezTo>
                <a:cubicBezTo>
                  <a:pt x="4983078" y="24092"/>
                  <a:pt x="4990496" y="24445"/>
                  <a:pt x="4996586" y="26445"/>
                </a:cubicBezTo>
                <a:cubicBezTo>
                  <a:pt x="4998152" y="31172"/>
                  <a:pt x="4996698" y="38643"/>
                  <a:pt x="4992223" y="48859"/>
                </a:cubicBezTo>
                <a:lnTo>
                  <a:pt x="4970610" y="86228"/>
                </a:lnTo>
                <a:lnTo>
                  <a:pt x="4982667" y="75196"/>
                </a:lnTo>
                <a:cubicBezTo>
                  <a:pt x="4984119" y="63449"/>
                  <a:pt x="4989735" y="52049"/>
                  <a:pt x="4999512" y="41001"/>
                </a:cubicBezTo>
                <a:cubicBezTo>
                  <a:pt x="5009291" y="29952"/>
                  <a:pt x="5020296" y="20930"/>
                  <a:pt x="5032530" y="13938"/>
                </a:cubicBezTo>
                <a:cubicBezTo>
                  <a:pt x="5032864" y="9956"/>
                  <a:pt x="5034544" y="6568"/>
                  <a:pt x="5037575" y="3775"/>
                </a:cubicBezTo>
                <a:cubicBezTo>
                  <a:pt x="5040604" y="982"/>
                  <a:pt x="5044900" y="-262"/>
                  <a:pt x="5050466" y="4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14073" y="355600"/>
            <a:ext cx="6811103" cy="6141532"/>
          </a:xfrm>
          <a:custGeom>
            <a:avLst/>
            <a:gdLst>
              <a:gd name="connsiteX0" fmla="*/ 1811719 w 6306528"/>
              <a:gd name="connsiteY0" fmla="*/ 5133028 h 5686560"/>
              <a:gd name="connsiteX1" fmla="*/ 1788897 w 6306528"/>
              <a:gd name="connsiteY1" fmla="*/ 5133526 h 5686560"/>
              <a:gd name="connsiteX2" fmla="*/ 1795649 w 6306528"/>
              <a:gd name="connsiteY2" fmla="*/ 5139816 h 5686560"/>
              <a:gd name="connsiteX3" fmla="*/ 1804943 w 6306528"/>
              <a:gd name="connsiteY3" fmla="*/ 5142538 h 5686560"/>
              <a:gd name="connsiteX4" fmla="*/ 1811719 w 6306528"/>
              <a:gd name="connsiteY4" fmla="*/ 5133028 h 5686560"/>
              <a:gd name="connsiteX5" fmla="*/ 1795036 w 6306528"/>
              <a:gd name="connsiteY5" fmla="*/ 5099683 h 5686560"/>
              <a:gd name="connsiteX6" fmla="*/ 1799821 w 6306528"/>
              <a:gd name="connsiteY6" fmla="*/ 5106368 h 5686560"/>
              <a:gd name="connsiteX7" fmla="*/ 1811081 w 6306528"/>
              <a:gd name="connsiteY7" fmla="*/ 5108697 h 5686560"/>
              <a:gd name="connsiteX8" fmla="*/ 1816323 w 6306528"/>
              <a:gd name="connsiteY8" fmla="*/ 5107646 h 5686560"/>
              <a:gd name="connsiteX9" fmla="*/ 1795036 w 6306528"/>
              <a:gd name="connsiteY9" fmla="*/ 5099683 h 5686560"/>
              <a:gd name="connsiteX10" fmla="*/ 2230376 w 6306528"/>
              <a:gd name="connsiteY10" fmla="*/ 4955349 h 5686560"/>
              <a:gd name="connsiteX11" fmla="*/ 2234507 w 6306528"/>
              <a:gd name="connsiteY11" fmla="*/ 4962163 h 5686560"/>
              <a:gd name="connsiteX12" fmla="*/ 2241179 w 6306528"/>
              <a:gd name="connsiteY12" fmla="*/ 4965413 h 5686560"/>
              <a:gd name="connsiteX13" fmla="*/ 2255052 w 6306528"/>
              <a:gd name="connsiteY13" fmla="*/ 4958555 h 5686560"/>
              <a:gd name="connsiteX14" fmla="*/ 2621350 w 6306528"/>
              <a:gd name="connsiteY14" fmla="*/ 4860672 h 5686560"/>
              <a:gd name="connsiteX15" fmla="*/ 2655295 w 6306528"/>
              <a:gd name="connsiteY15" fmla="*/ 4882402 h 5686560"/>
              <a:gd name="connsiteX16" fmla="*/ 2664883 w 6306528"/>
              <a:gd name="connsiteY16" fmla="*/ 4913092 h 5686560"/>
              <a:gd name="connsiteX17" fmla="*/ 2651058 w 6306528"/>
              <a:gd name="connsiteY17" fmla="*/ 4930131 h 5686560"/>
              <a:gd name="connsiteX18" fmla="*/ 2625439 w 6306528"/>
              <a:gd name="connsiteY18" fmla="*/ 4949534 h 5686560"/>
              <a:gd name="connsiteX19" fmla="*/ 2623394 w 6306528"/>
              <a:gd name="connsiteY19" fmla="*/ 4905103 h 5686560"/>
              <a:gd name="connsiteX20" fmla="*/ 2621350 w 6306528"/>
              <a:gd name="connsiteY20" fmla="*/ 4860672 h 5686560"/>
              <a:gd name="connsiteX21" fmla="*/ 2302506 w 6306528"/>
              <a:gd name="connsiteY21" fmla="*/ 4825730 h 5686560"/>
              <a:gd name="connsiteX22" fmla="*/ 2286699 w 6306528"/>
              <a:gd name="connsiteY22" fmla="*/ 4825840 h 5686560"/>
              <a:gd name="connsiteX23" fmla="*/ 2291485 w 6306528"/>
              <a:gd name="connsiteY23" fmla="*/ 4832524 h 5686560"/>
              <a:gd name="connsiteX24" fmla="*/ 2302744 w 6306528"/>
              <a:gd name="connsiteY24" fmla="*/ 4834854 h 5686560"/>
              <a:gd name="connsiteX25" fmla="*/ 2313228 w 6306528"/>
              <a:gd name="connsiteY25" fmla="*/ 4832752 h 5686560"/>
              <a:gd name="connsiteX26" fmla="*/ 2302506 w 6306528"/>
              <a:gd name="connsiteY26" fmla="*/ 4825730 h 5686560"/>
              <a:gd name="connsiteX27" fmla="*/ 1994304 w 6306528"/>
              <a:gd name="connsiteY27" fmla="*/ 4794769 h 5686560"/>
              <a:gd name="connsiteX28" fmla="*/ 1982811 w 6306528"/>
              <a:gd name="connsiteY28" fmla="*/ 4833761 h 5686560"/>
              <a:gd name="connsiteX29" fmla="*/ 1985824 w 6306528"/>
              <a:gd name="connsiteY29" fmla="*/ 4844896 h 5686560"/>
              <a:gd name="connsiteX30" fmla="*/ 1989919 w 6306528"/>
              <a:gd name="connsiteY30" fmla="*/ 4834667 h 5686560"/>
              <a:gd name="connsiteX31" fmla="*/ 2001828 w 6306528"/>
              <a:gd name="connsiteY31" fmla="*/ 4819118 h 5686560"/>
              <a:gd name="connsiteX32" fmla="*/ 2004836 w 6306528"/>
              <a:gd name="connsiteY32" fmla="*/ 4802921 h 5686560"/>
              <a:gd name="connsiteX33" fmla="*/ 1998844 w 6306528"/>
              <a:gd name="connsiteY33" fmla="*/ 4700100 h 5686560"/>
              <a:gd name="connsiteX34" fmla="*/ 2008113 w 6306528"/>
              <a:gd name="connsiteY34" fmla="*/ 4718624 h 5686560"/>
              <a:gd name="connsiteX35" fmla="*/ 2019532 w 6306528"/>
              <a:gd name="connsiteY35" fmla="*/ 4727036 h 5686560"/>
              <a:gd name="connsiteX36" fmla="*/ 2029049 w 6306528"/>
              <a:gd name="connsiteY36" fmla="*/ 4726091 h 5686560"/>
              <a:gd name="connsiteX37" fmla="*/ 2029369 w 6306528"/>
              <a:gd name="connsiteY37" fmla="*/ 4725402 h 5686560"/>
              <a:gd name="connsiteX38" fmla="*/ 2033074 w 6306528"/>
              <a:gd name="connsiteY38" fmla="*/ 4724421 h 5686560"/>
              <a:gd name="connsiteX39" fmla="*/ 3196412 w 6306528"/>
              <a:gd name="connsiteY39" fmla="*/ 4687983 h 5686560"/>
              <a:gd name="connsiteX40" fmla="*/ 3200157 w 6306528"/>
              <a:gd name="connsiteY40" fmla="*/ 4695290 h 5686560"/>
              <a:gd name="connsiteX41" fmla="*/ 3207962 w 6306528"/>
              <a:gd name="connsiteY41" fmla="*/ 4699817 h 5686560"/>
              <a:gd name="connsiteX42" fmla="*/ 3218790 w 6306528"/>
              <a:gd name="connsiteY42" fmla="*/ 4692410 h 5686560"/>
              <a:gd name="connsiteX43" fmla="*/ 231002 w 6306528"/>
              <a:gd name="connsiteY43" fmla="*/ 4664553 h 5686560"/>
              <a:gd name="connsiteX44" fmla="*/ 231967 w 6306528"/>
              <a:gd name="connsiteY44" fmla="*/ 4671786 h 5686560"/>
              <a:gd name="connsiteX45" fmla="*/ 236995 w 6306528"/>
              <a:gd name="connsiteY45" fmla="*/ 4676242 h 5686560"/>
              <a:gd name="connsiteX46" fmla="*/ 253523 w 6306528"/>
              <a:gd name="connsiteY46" fmla="*/ 4672828 h 5686560"/>
              <a:gd name="connsiteX47" fmla="*/ 652847 w 6306528"/>
              <a:gd name="connsiteY47" fmla="*/ 4660146 h 5686560"/>
              <a:gd name="connsiteX48" fmla="*/ 676091 w 6306528"/>
              <a:gd name="connsiteY48" fmla="*/ 4687663 h 5686560"/>
              <a:gd name="connsiteX49" fmla="*/ 671690 w 6306528"/>
              <a:gd name="connsiteY49" fmla="*/ 4718305 h 5686560"/>
              <a:gd name="connsiteX50" fmla="*/ 650656 w 6306528"/>
              <a:gd name="connsiteY50" fmla="*/ 4731214 h 5686560"/>
              <a:gd name="connsiteX51" fmla="*/ 617119 w 6306528"/>
              <a:gd name="connsiteY51" fmla="*/ 4743798 h 5686560"/>
              <a:gd name="connsiteX52" fmla="*/ 634983 w 6306528"/>
              <a:gd name="connsiteY52" fmla="*/ 4701971 h 5686560"/>
              <a:gd name="connsiteX53" fmla="*/ 652847 w 6306528"/>
              <a:gd name="connsiteY53" fmla="*/ 4660146 h 5686560"/>
              <a:gd name="connsiteX54" fmla="*/ 3217489 w 6306528"/>
              <a:gd name="connsiteY54" fmla="*/ 4657775 h 5686560"/>
              <a:gd name="connsiteX55" fmla="*/ 3219149 w 6306528"/>
              <a:gd name="connsiteY55" fmla="*/ 4665026 h 5686560"/>
              <a:gd name="connsiteX56" fmla="*/ 3229038 w 6306528"/>
              <a:gd name="connsiteY56" fmla="*/ 4669610 h 5686560"/>
              <a:gd name="connsiteX57" fmla="*/ 3234598 w 6306528"/>
              <a:gd name="connsiteY57" fmla="*/ 4669754 h 5686560"/>
              <a:gd name="connsiteX58" fmla="*/ 3217489 w 6306528"/>
              <a:gd name="connsiteY58" fmla="*/ 4657775 h 5686560"/>
              <a:gd name="connsiteX59" fmla="*/ 2030874 w 6306528"/>
              <a:gd name="connsiteY59" fmla="*/ 4648838 h 5686560"/>
              <a:gd name="connsiteX60" fmla="*/ 2026559 w 6306528"/>
              <a:gd name="connsiteY60" fmla="*/ 4651741 h 5686560"/>
              <a:gd name="connsiteX61" fmla="*/ 2022243 w 6306528"/>
              <a:gd name="connsiteY61" fmla="*/ 4654644 h 5686560"/>
              <a:gd name="connsiteX62" fmla="*/ 2029923 w 6306528"/>
              <a:gd name="connsiteY62" fmla="*/ 4662787 h 5686560"/>
              <a:gd name="connsiteX63" fmla="*/ 2040142 w 6306528"/>
              <a:gd name="connsiteY63" fmla="*/ 4667362 h 5686560"/>
              <a:gd name="connsiteX64" fmla="*/ 2047230 w 6306528"/>
              <a:gd name="connsiteY64" fmla="*/ 4661356 h 5686560"/>
              <a:gd name="connsiteX65" fmla="*/ 2045064 w 6306528"/>
              <a:gd name="connsiteY65" fmla="*/ 4654147 h 5686560"/>
              <a:gd name="connsiteX66" fmla="*/ 2030874 w 6306528"/>
              <a:gd name="connsiteY66" fmla="*/ 4648838 h 5686560"/>
              <a:gd name="connsiteX67" fmla="*/ 3704586 w 6306528"/>
              <a:gd name="connsiteY67" fmla="*/ 4616620 h 5686560"/>
              <a:gd name="connsiteX68" fmla="*/ 3705553 w 6306528"/>
              <a:gd name="connsiteY68" fmla="*/ 4623854 h 5686560"/>
              <a:gd name="connsiteX69" fmla="*/ 3710578 w 6306528"/>
              <a:gd name="connsiteY69" fmla="*/ 4628310 h 5686560"/>
              <a:gd name="connsiteX70" fmla="*/ 3727109 w 6306528"/>
              <a:gd name="connsiteY70" fmla="*/ 4624895 h 5686560"/>
              <a:gd name="connsiteX71" fmla="*/ 4126432 w 6306528"/>
              <a:gd name="connsiteY71" fmla="*/ 4612214 h 5686560"/>
              <a:gd name="connsiteX72" fmla="*/ 4149676 w 6306528"/>
              <a:gd name="connsiteY72" fmla="*/ 4639730 h 5686560"/>
              <a:gd name="connsiteX73" fmla="*/ 4145276 w 6306528"/>
              <a:gd name="connsiteY73" fmla="*/ 4670372 h 5686560"/>
              <a:gd name="connsiteX74" fmla="*/ 4124243 w 6306528"/>
              <a:gd name="connsiteY74" fmla="*/ 4683281 h 5686560"/>
              <a:gd name="connsiteX75" fmla="*/ 4090705 w 6306528"/>
              <a:gd name="connsiteY75" fmla="*/ 4695865 h 5686560"/>
              <a:gd name="connsiteX76" fmla="*/ 4108568 w 6306528"/>
              <a:gd name="connsiteY76" fmla="*/ 4654039 h 5686560"/>
              <a:gd name="connsiteX77" fmla="*/ 4126432 w 6306528"/>
              <a:gd name="connsiteY77" fmla="*/ 4612214 h 5686560"/>
              <a:gd name="connsiteX78" fmla="*/ 2363290 w 6306528"/>
              <a:gd name="connsiteY78" fmla="*/ 4598510 h 5686560"/>
              <a:gd name="connsiteX79" fmla="*/ 2333931 w 6306528"/>
              <a:gd name="connsiteY79" fmla="*/ 4617644 h 5686560"/>
              <a:gd name="connsiteX80" fmla="*/ 2336504 w 6306528"/>
              <a:gd name="connsiteY80" fmla="*/ 4648722 h 5686560"/>
              <a:gd name="connsiteX81" fmla="*/ 2338358 w 6306528"/>
              <a:gd name="connsiteY81" fmla="*/ 4652427 h 5686560"/>
              <a:gd name="connsiteX82" fmla="*/ 2325483 w 6306528"/>
              <a:gd name="connsiteY82" fmla="*/ 4655515 h 5686560"/>
              <a:gd name="connsiteX83" fmla="*/ 2314000 w 6306528"/>
              <a:gd name="connsiteY83" fmla="*/ 4661385 h 5686560"/>
              <a:gd name="connsiteX84" fmla="*/ 2338173 w 6306528"/>
              <a:gd name="connsiteY84" fmla="*/ 4662145 h 5686560"/>
              <a:gd name="connsiteX85" fmla="*/ 2364886 w 6306528"/>
              <a:gd name="connsiteY85" fmla="*/ 4659338 h 5686560"/>
              <a:gd name="connsiteX86" fmla="*/ 2387070 w 6306528"/>
              <a:gd name="connsiteY86" fmla="*/ 4634509 h 5686560"/>
              <a:gd name="connsiteX87" fmla="*/ 2366517 w 6306528"/>
              <a:gd name="connsiteY87" fmla="*/ 4629455 h 5686560"/>
              <a:gd name="connsiteX88" fmla="*/ 2354981 w 6306528"/>
              <a:gd name="connsiteY88" fmla="*/ 4616482 h 5686560"/>
              <a:gd name="connsiteX89" fmla="*/ 343531 w 6306528"/>
              <a:gd name="connsiteY89" fmla="*/ 4555987 h 5686560"/>
              <a:gd name="connsiteX90" fmla="*/ 345191 w 6306528"/>
              <a:gd name="connsiteY90" fmla="*/ 4563239 h 5686560"/>
              <a:gd name="connsiteX91" fmla="*/ 355082 w 6306528"/>
              <a:gd name="connsiteY91" fmla="*/ 4567822 h 5686560"/>
              <a:gd name="connsiteX92" fmla="*/ 366198 w 6306528"/>
              <a:gd name="connsiteY92" fmla="*/ 4568111 h 5686560"/>
              <a:gd name="connsiteX93" fmla="*/ 358925 w 6306528"/>
              <a:gd name="connsiteY93" fmla="*/ 4559272 h 5686560"/>
              <a:gd name="connsiteX94" fmla="*/ 343531 w 6306528"/>
              <a:gd name="connsiteY94" fmla="*/ 4555987 h 5686560"/>
              <a:gd name="connsiteX95" fmla="*/ 3817116 w 6306528"/>
              <a:gd name="connsiteY95" fmla="*/ 4508055 h 5686560"/>
              <a:gd name="connsiteX96" fmla="*/ 3818777 w 6306528"/>
              <a:gd name="connsiteY96" fmla="*/ 4515307 h 5686560"/>
              <a:gd name="connsiteX97" fmla="*/ 3828667 w 6306528"/>
              <a:gd name="connsiteY97" fmla="*/ 4519889 h 5686560"/>
              <a:gd name="connsiteX98" fmla="*/ 3839784 w 6306528"/>
              <a:gd name="connsiteY98" fmla="*/ 4520178 h 5686560"/>
              <a:gd name="connsiteX99" fmla="*/ 3832510 w 6306528"/>
              <a:gd name="connsiteY99" fmla="*/ 4511340 h 5686560"/>
              <a:gd name="connsiteX100" fmla="*/ 3817116 w 6306528"/>
              <a:gd name="connsiteY100" fmla="*/ 4508055 h 5686560"/>
              <a:gd name="connsiteX101" fmla="*/ 2027042 w 6306528"/>
              <a:gd name="connsiteY101" fmla="*/ 4502852 h 5686560"/>
              <a:gd name="connsiteX102" fmla="*/ 2028319 w 6306528"/>
              <a:gd name="connsiteY102" fmla="*/ 4551515 h 5686560"/>
              <a:gd name="connsiteX103" fmla="*/ 2018067 w 6306528"/>
              <a:gd name="connsiteY103" fmla="*/ 4554079 h 5686560"/>
              <a:gd name="connsiteX104" fmla="*/ 2009206 w 6306528"/>
              <a:gd name="connsiteY104" fmla="*/ 4559422 h 5686560"/>
              <a:gd name="connsiteX105" fmla="*/ 2032498 w 6306528"/>
              <a:gd name="connsiteY105" fmla="*/ 4568511 h 5686560"/>
              <a:gd name="connsiteX106" fmla="*/ 2062263 w 6306528"/>
              <a:gd name="connsiteY106" fmla="*/ 4573246 h 5686560"/>
              <a:gd name="connsiteX107" fmla="*/ 2080420 w 6306528"/>
              <a:gd name="connsiteY107" fmla="*/ 4528841 h 5686560"/>
              <a:gd name="connsiteX108" fmla="*/ 2625646 w 6306528"/>
              <a:gd name="connsiteY108" fmla="*/ 4488850 h 5686560"/>
              <a:gd name="connsiteX109" fmla="*/ 2605661 w 6306528"/>
              <a:gd name="connsiteY109" fmla="*/ 4513748 h 5686560"/>
              <a:gd name="connsiteX110" fmla="*/ 2620146 w 6306528"/>
              <a:gd name="connsiteY110" fmla="*/ 4547024 h 5686560"/>
              <a:gd name="connsiteX111" fmla="*/ 2609116 w 6306528"/>
              <a:gd name="connsiteY111" fmla="*/ 4550631 h 5686560"/>
              <a:gd name="connsiteX112" fmla="*/ 2627002 w 6306528"/>
              <a:gd name="connsiteY112" fmla="*/ 4550902 h 5686560"/>
              <a:gd name="connsiteX113" fmla="*/ 2635823 w 6306528"/>
              <a:gd name="connsiteY113" fmla="*/ 4543910 h 5686560"/>
              <a:gd name="connsiteX114" fmla="*/ 2622816 w 6306528"/>
              <a:gd name="connsiteY114" fmla="*/ 4535875 h 5686560"/>
              <a:gd name="connsiteX115" fmla="*/ 2631457 w 6306528"/>
              <a:gd name="connsiteY115" fmla="*/ 4520116 h 5686560"/>
              <a:gd name="connsiteX116" fmla="*/ 2630760 w 6306528"/>
              <a:gd name="connsiteY116" fmla="*/ 4516360 h 5686560"/>
              <a:gd name="connsiteX117" fmla="*/ 2627263 w 6306528"/>
              <a:gd name="connsiteY117" fmla="*/ 4497545 h 5686560"/>
              <a:gd name="connsiteX118" fmla="*/ 2621370 w 6306528"/>
              <a:gd name="connsiteY118" fmla="*/ 4497391 h 5686560"/>
              <a:gd name="connsiteX119" fmla="*/ 2626420 w 6306528"/>
              <a:gd name="connsiteY119" fmla="*/ 4493011 h 5686560"/>
              <a:gd name="connsiteX120" fmla="*/ 2373970 w 6306528"/>
              <a:gd name="connsiteY120" fmla="*/ 4469998 h 5686560"/>
              <a:gd name="connsiteX121" fmla="*/ 2368737 w 6306528"/>
              <a:gd name="connsiteY121" fmla="*/ 4479711 h 5686560"/>
              <a:gd name="connsiteX122" fmla="*/ 2372756 w 6306528"/>
              <a:gd name="connsiteY122" fmla="*/ 4490625 h 5686560"/>
              <a:gd name="connsiteX123" fmla="*/ 2374552 w 6306528"/>
              <a:gd name="connsiteY123" fmla="*/ 4517270 h 5686560"/>
              <a:gd name="connsiteX124" fmla="*/ 2356452 w 6306528"/>
              <a:gd name="connsiteY124" fmla="*/ 4538734 h 5686560"/>
              <a:gd name="connsiteX125" fmla="*/ 2361565 w 6306528"/>
              <a:gd name="connsiteY125" fmla="*/ 4566244 h 5686560"/>
              <a:gd name="connsiteX126" fmla="*/ 2366678 w 6306528"/>
              <a:gd name="connsiteY126" fmla="*/ 4593756 h 5686560"/>
              <a:gd name="connsiteX127" fmla="*/ 2386681 w 6306528"/>
              <a:gd name="connsiteY127" fmla="*/ 4544395 h 5686560"/>
              <a:gd name="connsiteX128" fmla="*/ 2395704 w 6306528"/>
              <a:gd name="connsiteY128" fmla="*/ 4501950 h 5686560"/>
              <a:gd name="connsiteX129" fmla="*/ 2379804 w 6306528"/>
              <a:gd name="connsiteY129" fmla="*/ 4496875 h 5686560"/>
              <a:gd name="connsiteX130" fmla="*/ 2376376 w 6306528"/>
              <a:gd name="connsiteY130" fmla="*/ 4479486 h 5686560"/>
              <a:gd name="connsiteX131" fmla="*/ 2379158 w 6306528"/>
              <a:gd name="connsiteY131" fmla="*/ 4474042 h 5686560"/>
              <a:gd name="connsiteX132" fmla="*/ 700045 w 6306528"/>
              <a:gd name="connsiteY132" fmla="*/ 4438390 h 5686560"/>
              <a:gd name="connsiteX133" fmla="*/ 703862 w 6306528"/>
              <a:gd name="connsiteY133" fmla="*/ 4447620 h 5686560"/>
              <a:gd name="connsiteX134" fmla="*/ 711738 w 6306528"/>
              <a:gd name="connsiteY134" fmla="*/ 4454072 h 5686560"/>
              <a:gd name="connsiteX135" fmla="*/ 721302 w 6306528"/>
              <a:gd name="connsiteY135" fmla="*/ 4449996 h 5686560"/>
              <a:gd name="connsiteX136" fmla="*/ 722421 w 6306528"/>
              <a:gd name="connsiteY136" fmla="*/ 4442816 h 5686560"/>
              <a:gd name="connsiteX137" fmla="*/ 2764345 w 6306528"/>
              <a:gd name="connsiteY137" fmla="*/ 4402749 h 5686560"/>
              <a:gd name="connsiteX138" fmla="*/ 2759125 w 6306528"/>
              <a:gd name="connsiteY138" fmla="*/ 4421329 h 5686560"/>
              <a:gd name="connsiteX139" fmla="*/ 2766269 w 6306528"/>
              <a:gd name="connsiteY139" fmla="*/ 4429403 h 5686560"/>
              <a:gd name="connsiteX140" fmla="*/ 2767909 w 6306528"/>
              <a:gd name="connsiteY140" fmla="*/ 4425754 h 5686560"/>
              <a:gd name="connsiteX141" fmla="*/ 2772389 w 6306528"/>
              <a:gd name="connsiteY141" fmla="*/ 4408750 h 5686560"/>
              <a:gd name="connsiteX142" fmla="*/ 4173630 w 6306528"/>
              <a:gd name="connsiteY142" fmla="*/ 4390458 h 5686560"/>
              <a:gd name="connsiteX143" fmla="*/ 4177446 w 6306528"/>
              <a:gd name="connsiteY143" fmla="*/ 4399689 h 5686560"/>
              <a:gd name="connsiteX144" fmla="*/ 4185324 w 6306528"/>
              <a:gd name="connsiteY144" fmla="*/ 4406140 h 5686560"/>
              <a:gd name="connsiteX145" fmla="*/ 4194888 w 6306528"/>
              <a:gd name="connsiteY145" fmla="*/ 4402064 h 5686560"/>
              <a:gd name="connsiteX146" fmla="*/ 4196007 w 6306528"/>
              <a:gd name="connsiteY146" fmla="*/ 4394884 h 5686560"/>
              <a:gd name="connsiteX147" fmla="*/ 2678399 w 6306528"/>
              <a:gd name="connsiteY147" fmla="*/ 4389578 h 5686560"/>
              <a:gd name="connsiteX148" fmla="*/ 2675831 w 6306528"/>
              <a:gd name="connsiteY148" fmla="*/ 4393184 h 5686560"/>
              <a:gd name="connsiteX149" fmla="*/ 2678943 w 6306528"/>
              <a:gd name="connsiteY149" fmla="*/ 4404044 h 5686560"/>
              <a:gd name="connsiteX150" fmla="*/ 120255 w 6306528"/>
              <a:gd name="connsiteY150" fmla="*/ 4377176 h 5686560"/>
              <a:gd name="connsiteX151" fmla="*/ 120979 w 6306528"/>
              <a:gd name="connsiteY151" fmla="*/ 4396418 h 5686560"/>
              <a:gd name="connsiteX152" fmla="*/ 128305 w 6306528"/>
              <a:gd name="connsiteY152" fmla="*/ 4406699 h 5686560"/>
              <a:gd name="connsiteX153" fmla="*/ 143646 w 6306528"/>
              <a:gd name="connsiteY153" fmla="*/ 4408541 h 5686560"/>
              <a:gd name="connsiteX154" fmla="*/ 2692773 w 6306528"/>
              <a:gd name="connsiteY154" fmla="*/ 4369406 h 5686560"/>
              <a:gd name="connsiteX155" fmla="*/ 2682080 w 6306528"/>
              <a:gd name="connsiteY155" fmla="*/ 4384414 h 5686560"/>
              <a:gd name="connsiteX156" fmla="*/ 2697981 w 6306528"/>
              <a:gd name="connsiteY156" fmla="*/ 4371873 h 5686560"/>
              <a:gd name="connsiteX157" fmla="*/ 519434 w 6306528"/>
              <a:gd name="connsiteY157" fmla="*/ 4360646 h 5686560"/>
              <a:gd name="connsiteX158" fmla="*/ 482387 w 6306528"/>
              <a:gd name="connsiteY158" fmla="*/ 4372177 h 5686560"/>
              <a:gd name="connsiteX159" fmla="*/ 471001 w 6306528"/>
              <a:gd name="connsiteY159" fmla="*/ 4401676 h 5686560"/>
              <a:gd name="connsiteX160" fmla="*/ 471146 w 6306528"/>
              <a:gd name="connsiteY160" fmla="*/ 4405526 h 5686560"/>
              <a:gd name="connsiteX161" fmla="*/ 457269 w 6306528"/>
              <a:gd name="connsiteY161" fmla="*/ 4405644 h 5686560"/>
              <a:gd name="connsiteX162" fmla="*/ 443499 w 6306528"/>
              <a:gd name="connsiteY162" fmla="*/ 4408651 h 5686560"/>
              <a:gd name="connsiteX163" fmla="*/ 466625 w 6306528"/>
              <a:gd name="connsiteY163" fmla="*/ 4414538 h 5686560"/>
              <a:gd name="connsiteX164" fmla="*/ 493811 w 6306528"/>
              <a:gd name="connsiteY164" fmla="*/ 4417648 h 5686560"/>
              <a:gd name="connsiteX165" fmla="*/ 526438 w 6306528"/>
              <a:gd name="connsiteY165" fmla="*/ 4399274 h 5686560"/>
              <a:gd name="connsiteX166" fmla="*/ 508744 w 6306528"/>
              <a:gd name="connsiteY166" fmla="*/ 4390163 h 5686560"/>
              <a:gd name="connsiteX167" fmla="*/ 503338 w 6306528"/>
              <a:gd name="connsiteY167" fmla="*/ 4375606 h 5686560"/>
              <a:gd name="connsiteX168" fmla="*/ 2035550 w 6306528"/>
              <a:gd name="connsiteY168" fmla="*/ 4358470 h 5686560"/>
              <a:gd name="connsiteX169" fmla="*/ 2024231 w 6306528"/>
              <a:gd name="connsiteY169" fmla="*/ 4462652 h 5686560"/>
              <a:gd name="connsiteX170" fmla="*/ 2048571 w 6306528"/>
              <a:gd name="connsiteY170" fmla="*/ 4478155 h 5686560"/>
              <a:gd name="connsiteX171" fmla="*/ 2079143 w 6306528"/>
              <a:gd name="connsiteY171" fmla="*/ 4480179 h 5686560"/>
              <a:gd name="connsiteX172" fmla="*/ 2075933 w 6306528"/>
              <a:gd name="connsiteY172" fmla="*/ 4424771 h 5686560"/>
              <a:gd name="connsiteX173" fmla="*/ 2083367 w 6306528"/>
              <a:gd name="connsiteY173" fmla="*/ 4373344 h 5686560"/>
              <a:gd name="connsiteX174" fmla="*/ 174248 w 6306528"/>
              <a:gd name="connsiteY174" fmla="*/ 4336290 h 5686560"/>
              <a:gd name="connsiteX175" fmla="*/ 168763 w 6306528"/>
              <a:gd name="connsiteY175" fmla="*/ 4338070 h 5686560"/>
              <a:gd name="connsiteX176" fmla="*/ 163277 w 6306528"/>
              <a:gd name="connsiteY176" fmla="*/ 4339849 h 5686560"/>
              <a:gd name="connsiteX177" fmla="*/ 167094 w 6306528"/>
              <a:gd name="connsiteY177" fmla="*/ 4349079 h 5686560"/>
              <a:gd name="connsiteX178" fmla="*/ 174971 w 6306528"/>
              <a:gd name="connsiteY178" fmla="*/ 4355531 h 5686560"/>
              <a:gd name="connsiteX179" fmla="*/ 184534 w 6306528"/>
              <a:gd name="connsiteY179" fmla="*/ 4351455 h 5686560"/>
              <a:gd name="connsiteX180" fmla="*/ 185654 w 6306528"/>
              <a:gd name="connsiteY180" fmla="*/ 4344275 h 5686560"/>
              <a:gd name="connsiteX181" fmla="*/ 174248 w 6306528"/>
              <a:gd name="connsiteY181" fmla="*/ 4336290 h 5686560"/>
              <a:gd name="connsiteX182" fmla="*/ 3593842 w 6306528"/>
              <a:gd name="connsiteY182" fmla="*/ 4329244 h 5686560"/>
              <a:gd name="connsiteX183" fmla="*/ 3594565 w 6306528"/>
              <a:gd name="connsiteY183" fmla="*/ 4348485 h 5686560"/>
              <a:gd name="connsiteX184" fmla="*/ 3601892 w 6306528"/>
              <a:gd name="connsiteY184" fmla="*/ 4358768 h 5686560"/>
              <a:gd name="connsiteX185" fmla="*/ 3617230 w 6306528"/>
              <a:gd name="connsiteY185" fmla="*/ 4360608 h 5686560"/>
              <a:gd name="connsiteX186" fmla="*/ 2898044 w 6306528"/>
              <a:gd name="connsiteY186" fmla="*/ 4323894 h 5686560"/>
              <a:gd name="connsiteX187" fmla="*/ 2899010 w 6306528"/>
              <a:gd name="connsiteY187" fmla="*/ 4331127 h 5686560"/>
              <a:gd name="connsiteX188" fmla="*/ 2904036 w 6306528"/>
              <a:gd name="connsiteY188" fmla="*/ 4335584 h 5686560"/>
              <a:gd name="connsiteX189" fmla="*/ 2920566 w 6306528"/>
              <a:gd name="connsiteY189" fmla="*/ 4332169 h 5686560"/>
              <a:gd name="connsiteX190" fmla="*/ 823112 w 6306528"/>
              <a:gd name="connsiteY190" fmla="*/ 4314721 h 5686560"/>
              <a:gd name="connsiteX191" fmla="*/ 792587 w 6306528"/>
              <a:gd name="connsiteY191" fmla="*/ 4333629 h 5686560"/>
              <a:gd name="connsiteX192" fmla="*/ 791786 w 6306528"/>
              <a:gd name="connsiteY192" fmla="*/ 4367729 h 5686560"/>
              <a:gd name="connsiteX193" fmla="*/ 764799 w 6306528"/>
              <a:gd name="connsiteY193" fmla="*/ 4369911 h 5686560"/>
              <a:gd name="connsiteX194" fmla="*/ 742196 w 6306528"/>
              <a:gd name="connsiteY194" fmla="*/ 4377974 h 5686560"/>
              <a:gd name="connsiteX195" fmla="*/ 754614 w 6306528"/>
              <a:gd name="connsiteY195" fmla="*/ 4412898 h 5686560"/>
              <a:gd name="connsiteX196" fmla="*/ 770845 w 6306528"/>
              <a:gd name="connsiteY196" fmla="*/ 4383044 h 5686560"/>
              <a:gd name="connsiteX197" fmla="*/ 808462 w 6306528"/>
              <a:gd name="connsiteY197" fmla="*/ 4368164 h 5686560"/>
              <a:gd name="connsiteX198" fmla="*/ 815786 w 6306528"/>
              <a:gd name="connsiteY198" fmla="*/ 4341442 h 5686560"/>
              <a:gd name="connsiteX199" fmla="*/ 823112 w 6306528"/>
              <a:gd name="connsiteY199" fmla="*/ 4314721 h 5686560"/>
              <a:gd name="connsiteX200" fmla="*/ 3993019 w 6306528"/>
              <a:gd name="connsiteY200" fmla="*/ 4312714 h 5686560"/>
              <a:gd name="connsiteX201" fmla="*/ 3955972 w 6306528"/>
              <a:gd name="connsiteY201" fmla="*/ 4324245 h 5686560"/>
              <a:gd name="connsiteX202" fmla="*/ 3944586 w 6306528"/>
              <a:gd name="connsiteY202" fmla="*/ 4353744 h 5686560"/>
              <a:gd name="connsiteX203" fmla="*/ 3944731 w 6306528"/>
              <a:gd name="connsiteY203" fmla="*/ 4357593 h 5686560"/>
              <a:gd name="connsiteX204" fmla="*/ 3930854 w 6306528"/>
              <a:gd name="connsiteY204" fmla="*/ 4357712 h 5686560"/>
              <a:gd name="connsiteX205" fmla="*/ 3917085 w 6306528"/>
              <a:gd name="connsiteY205" fmla="*/ 4360718 h 5686560"/>
              <a:gd name="connsiteX206" fmla="*/ 3940211 w 6306528"/>
              <a:gd name="connsiteY206" fmla="*/ 4366605 h 5686560"/>
              <a:gd name="connsiteX207" fmla="*/ 3967397 w 6306528"/>
              <a:gd name="connsiteY207" fmla="*/ 4369716 h 5686560"/>
              <a:gd name="connsiteX208" fmla="*/ 4000025 w 6306528"/>
              <a:gd name="connsiteY208" fmla="*/ 4351342 h 5686560"/>
              <a:gd name="connsiteX209" fmla="*/ 3982330 w 6306528"/>
              <a:gd name="connsiteY209" fmla="*/ 4342231 h 5686560"/>
              <a:gd name="connsiteX210" fmla="*/ 3976924 w 6306528"/>
              <a:gd name="connsiteY210" fmla="*/ 4327673 h 5686560"/>
              <a:gd name="connsiteX211" fmla="*/ 3647834 w 6306528"/>
              <a:gd name="connsiteY211" fmla="*/ 4288359 h 5686560"/>
              <a:gd name="connsiteX212" fmla="*/ 3642347 w 6306528"/>
              <a:gd name="connsiteY212" fmla="*/ 4290137 h 5686560"/>
              <a:gd name="connsiteX213" fmla="*/ 3636861 w 6306528"/>
              <a:gd name="connsiteY213" fmla="*/ 4291917 h 5686560"/>
              <a:gd name="connsiteX214" fmla="*/ 3640678 w 6306528"/>
              <a:gd name="connsiteY214" fmla="*/ 4301148 h 5686560"/>
              <a:gd name="connsiteX215" fmla="*/ 3648557 w 6306528"/>
              <a:gd name="connsiteY215" fmla="*/ 4307599 h 5686560"/>
              <a:gd name="connsiteX216" fmla="*/ 3658121 w 6306528"/>
              <a:gd name="connsiteY216" fmla="*/ 4303523 h 5686560"/>
              <a:gd name="connsiteX217" fmla="*/ 3659238 w 6306528"/>
              <a:gd name="connsiteY217" fmla="*/ 4296344 h 5686560"/>
              <a:gd name="connsiteX218" fmla="*/ 3647834 w 6306528"/>
              <a:gd name="connsiteY218" fmla="*/ 4288359 h 5686560"/>
              <a:gd name="connsiteX219" fmla="*/ 4296697 w 6306528"/>
              <a:gd name="connsiteY219" fmla="*/ 4266788 h 5686560"/>
              <a:gd name="connsiteX220" fmla="*/ 4266172 w 6306528"/>
              <a:gd name="connsiteY220" fmla="*/ 4285698 h 5686560"/>
              <a:gd name="connsiteX221" fmla="*/ 4265372 w 6306528"/>
              <a:gd name="connsiteY221" fmla="*/ 4319798 h 5686560"/>
              <a:gd name="connsiteX222" fmla="*/ 4238383 w 6306528"/>
              <a:gd name="connsiteY222" fmla="*/ 4321979 h 5686560"/>
              <a:gd name="connsiteX223" fmla="*/ 4215781 w 6306528"/>
              <a:gd name="connsiteY223" fmla="*/ 4330041 h 5686560"/>
              <a:gd name="connsiteX224" fmla="*/ 4228198 w 6306528"/>
              <a:gd name="connsiteY224" fmla="*/ 4364966 h 5686560"/>
              <a:gd name="connsiteX225" fmla="*/ 4244431 w 6306528"/>
              <a:gd name="connsiteY225" fmla="*/ 4335112 h 5686560"/>
              <a:gd name="connsiteX226" fmla="*/ 4282048 w 6306528"/>
              <a:gd name="connsiteY226" fmla="*/ 4320231 h 5686560"/>
              <a:gd name="connsiteX227" fmla="*/ 4289372 w 6306528"/>
              <a:gd name="connsiteY227" fmla="*/ 4293510 h 5686560"/>
              <a:gd name="connsiteX228" fmla="*/ 4296697 w 6306528"/>
              <a:gd name="connsiteY228" fmla="*/ 4266788 h 5686560"/>
              <a:gd name="connsiteX229" fmla="*/ 587210 w 6306528"/>
              <a:gd name="connsiteY229" fmla="*/ 4243227 h 5686560"/>
              <a:gd name="connsiteX230" fmla="*/ 577789 w 6306528"/>
              <a:gd name="connsiteY230" fmla="*/ 4251153 h 5686560"/>
              <a:gd name="connsiteX231" fmla="*/ 576816 w 6306528"/>
              <a:gd name="connsiteY231" fmla="*/ 4262180 h 5686560"/>
              <a:gd name="connsiteX232" fmla="*/ 566656 w 6306528"/>
              <a:gd name="connsiteY232" fmla="*/ 4287386 h 5686560"/>
              <a:gd name="connsiteX233" fmla="*/ 539499 w 6306528"/>
              <a:gd name="connsiteY233" fmla="*/ 4303499 h 5686560"/>
              <a:gd name="connsiteX234" fmla="*/ 532173 w 6306528"/>
              <a:gd name="connsiteY234" fmla="*/ 4330221 h 5686560"/>
              <a:gd name="connsiteX235" fmla="*/ 524847 w 6306528"/>
              <a:gd name="connsiteY235" fmla="*/ 4356942 h 5686560"/>
              <a:gd name="connsiteX236" fmla="*/ 566316 w 6306528"/>
              <a:gd name="connsiteY236" fmla="*/ 4315251 h 5686560"/>
              <a:gd name="connsiteX237" fmla="*/ 599339 w 6306528"/>
              <a:gd name="connsiteY237" fmla="*/ 4270455 h 5686560"/>
              <a:gd name="connsiteX238" fmla="*/ 595304 w 6306528"/>
              <a:gd name="connsiteY238" fmla="*/ 4255453 h 5686560"/>
              <a:gd name="connsiteX239" fmla="*/ 587210 w 6306528"/>
              <a:gd name="connsiteY239" fmla="*/ 4243227 h 5686560"/>
              <a:gd name="connsiteX240" fmla="*/ 3253331 w 6306528"/>
              <a:gd name="connsiteY240" fmla="*/ 4231193 h 5686560"/>
              <a:gd name="connsiteX241" fmla="*/ 3234022 w 6306528"/>
              <a:gd name="connsiteY241" fmla="*/ 4250935 h 5686560"/>
              <a:gd name="connsiteX242" fmla="*/ 3231344 w 6306528"/>
              <a:gd name="connsiteY242" fmla="*/ 4257813 h 5686560"/>
              <a:gd name="connsiteX243" fmla="*/ 3232258 w 6306528"/>
              <a:gd name="connsiteY243" fmla="*/ 4256404 h 5686560"/>
              <a:gd name="connsiteX244" fmla="*/ 3266107 w 6306528"/>
              <a:gd name="connsiteY244" fmla="*/ 4218130 h 5686560"/>
              <a:gd name="connsiteX245" fmla="*/ 3256181 w 6306528"/>
              <a:gd name="connsiteY245" fmla="*/ 4228280 h 5686560"/>
              <a:gd name="connsiteX246" fmla="*/ 3266519 w 6306528"/>
              <a:gd name="connsiteY246" fmla="*/ 4221456 h 5686560"/>
              <a:gd name="connsiteX247" fmla="*/ 3010575 w 6306528"/>
              <a:gd name="connsiteY247" fmla="*/ 4215329 h 5686560"/>
              <a:gd name="connsiteX248" fmla="*/ 3012235 w 6306528"/>
              <a:gd name="connsiteY248" fmla="*/ 4222581 h 5686560"/>
              <a:gd name="connsiteX249" fmla="*/ 3022124 w 6306528"/>
              <a:gd name="connsiteY249" fmla="*/ 4227163 h 5686560"/>
              <a:gd name="connsiteX250" fmla="*/ 3033240 w 6306528"/>
              <a:gd name="connsiteY250" fmla="*/ 4227452 h 5686560"/>
              <a:gd name="connsiteX251" fmla="*/ 3025967 w 6306528"/>
              <a:gd name="connsiteY251" fmla="*/ 4218613 h 5686560"/>
              <a:gd name="connsiteX252" fmla="*/ 3010575 w 6306528"/>
              <a:gd name="connsiteY252" fmla="*/ 4215329 h 5686560"/>
              <a:gd name="connsiteX253" fmla="*/ 2070268 w 6306528"/>
              <a:gd name="connsiteY253" fmla="*/ 4208834 h 5686560"/>
              <a:gd name="connsiteX254" fmla="*/ 2055179 w 6306528"/>
              <a:gd name="connsiteY254" fmla="*/ 4236318 h 5686560"/>
              <a:gd name="connsiteX255" fmla="*/ 2060741 w 6306528"/>
              <a:gd name="connsiteY255" fmla="*/ 4247432 h 5686560"/>
              <a:gd name="connsiteX256" fmla="*/ 2071224 w 6306528"/>
              <a:gd name="connsiteY256" fmla="*/ 4245330 h 5686560"/>
              <a:gd name="connsiteX257" fmla="*/ 2091267 w 6306528"/>
              <a:gd name="connsiteY257" fmla="*/ 4239275 h 5686560"/>
              <a:gd name="connsiteX258" fmla="*/ 2090021 w 6306528"/>
              <a:gd name="connsiteY258" fmla="*/ 4225258 h 5686560"/>
              <a:gd name="connsiteX259" fmla="*/ 235741 w 6306528"/>
              <a:gd name="connsiteY259" fmla="*/ 4199486 h 5686560"/>
              <a:gd name="connsiteX260" fmla="*/ 215244 w 6306528"/>
              <a:gd name="connsiteY260" fmla="*/ 4245087 h 5686560"/>
              <a:gd name="connsiteX261" fmla="*/ 204145 w 6306528"/>
              <a:gd name="connsiteY261" fmla="*/ 4245279 h 5686560"/>
              <a:gd name="connsiteX262" fmla="*/ 193156 w 6306528"/>
              <a:gd name="connsiteY262" fmla="*/ 4248357 h 5686560"/>
              <a:gd name="connsiteX263" fmla="*/ 211708 w 6306528"/>
              <a:gd name="connsiteY263" fmla="*/ 4261815 h 5686560"/>
              <a:gd name="connsiteX264" fmla="*/ 238488 w 6306528"/>
              <a:gd name="connsiteY264" fmla="*/ 4272603 h 5686560"/>
              <a:gd name="connsiteX265" fmla="*/ 275950 w 6306528"/>
              <a:gd name="connsiteY265" fmla="*/ 4235132 h 5686560"/>
              <a:gd name="connsiteX266" fmla="*/ 2684568 w 6306528"/>
              <a:gd name="connsiteY266" fmla="*/ 4197747 h 5686560"/>
              <a:gd name="connsiteX267" fmla="*/ 2671496 w 6306528"/>
              <a:gd name="connsiteY267" fmla="*/ 4224291 h 5686560"/>
              <a:gd name="connsiteX268" fmla="*/ 2662322 w 6306528"/>
              <a:gd name="connsiteY268" fmla="*/ 4230082 h 5686560"/>
              <a:gd name="connsiteX269" fmla="*/ 2662197 w 6306528"/>
              <a:gd name="connsiteY269" fmla="*/ 4233368 h 5686560"/>
              <a:gd name="connsiteX270" fmla="*/ 2662155 w 6306528"/>
              <a:gd name="connsiteY270" fmla="*/ 4273631 h 5686560"/>
              <a:gd name="connsiteX271" fmla="*/ 2641426 w 6306528"/>
              <a:gd name="connsiteY271" fmla="*/ 4328743 h 5686560"/>
              <a:gd name="connsiteX272" fmla="*/ 2624626 w 6306528"/>
              <a:gd name="connsiteY272" fmla="*/ 4383066 h 5686560"/>
              <a:gd name="connsiteX273" fmla="*/ 2626512 w 6306528"/>
              <a:gd name="connsiteY273" fmla="*/ 4421414 h 5686560"/>
              <a:gd name="connsiteX274" fmla="*/ 2607110 w 6306528"/>
              <a:gd name="connsiteY274" fmla="*/ 4451801 h 5686560"/>
              <a:gd name="connsiteX275" fmla="*/ 2623082 w 6306528"/>
              <a:gd name="connsiteY275" fmla="*/ 4466434 h 5686560"/>
              <a:gd name="connsiteX276" fmla="*/ 2637665 w 6306528"/>
              <a:gd name="connsiteY276" fmla="*/ 4478288 h 5686560"/>
              <a:gd name="connsiteX277" fmla="*/ 2639471 w 6306528"/>
              <a:gd name="connsiteY277" fmla="*/ 4471811 h 5686560"/>
              <a:gd name="connsiteX278" fmla="*/ 2637344 w 6306528"/>
              <a:gd name="connsiteY278" fmla="*/ 4466122 h 5686560"/>
              <a:gd name="connsiteX279" fmla="*/ 2641806 w 6306528"/>
              <a:gd name="connsiteY279" fmla="*/ 4450163 h 5686560"/>
              <a:gd name="connsiteX280" fmla="*/ 2641433 w 6306528"/>
              <a:gd name="connsiteY280" fmla="*/ 4440245 h 5686560"/>
              <a:gd name="connsiteX281" fmla="*/ 2645064 w 6306528"/>
              <a:gd name="connsiteY281" fmla="*/ 4438513 h 5686560"/>
              <a:gd name="connsiteX282" fmla="*/ 2658020 w 6306528"/>
              <a:gd name="connsiteY282" fmla="*/ 4392168 h 5686560"/>
              <a:gd name="connsiteX283" fmla="*/ 2661578 w 6306528"/>
              <a:gd name="connsiteY283" fmla="*/ 4318588 h 5686560"/>
              <a:gd name="connsiteX284" fmla="*/ 2687788 w 6306528"/>
              <a:gd name="connsiteY284" fmla="*/ 4313334 h 5686560"/>
              <a:gd name="connsiteX285" fmla="*/ 2713842 w 6306528"/>
              <a:gd name="connsiteY285" fmla="*/ 4309653 h 5686560"/>
              <a:gd name="connsiteX286" fmla="*/ 2713430 w 6306528"/>
              <a:gd name="connsiteY286" fmla="*/ 4287375 h 5686560"/>
              <a:gd name="connsiteX287" fmla="*/ 2725536 w 6306528"/>
              <a:gd name="connsiteY287" fmla="*/ 4251175 h 5686560"/>
              <a:gd name="connsiteX288" fmla="*/ 2697891 w 6306528"/>
              <a:gd name="connsiteY288" fmla="*/ 4229779 h 5686560"/>
              <a:gd name="connsiteX289" fmla="*/ 2705883 w 6306528"/>
              <a:gd name="connsiteY289" fmla="*/ 4199643 h 5686560"/>
              <a:gd name="connsiteX290" fmla="*/ 4060795 w 6306528"/>
              <a:gd name="connsiteY290" fmla="*/ 4195296 h 5686560"/>
              <a:gd name="connsiteX291" fmla="*/ 4051376 w 6306528"/>
              <a:gd name="connsiteY291" fmla="*/ 4203220 h 5686560"/>
              <a:gd name="connsiteX292" fmla="*/ 4050402 w 6306528"/>
              <a:gd name="connsiteY292" fmla="*/ 4214248 h 5686560"/>
              <a:gd name="connsiteX293" fmla="*/ 4040243 w 6306528"/>
              <a:gd name="connsiteY293" fmla="*/ 4239454 h 5686560"/>
              <a:gd name="connsiteX294" fmla="*/ 4013085 w 6306528"/>
              <a:gd name="connsiteY294" fmla="*/ 4255567 h 5686560"/>
              <a:gd name="connsiteX295" fmla="*/ 4005760 w 6306528"/>
              <a:gd name="connsiteY295" fmla="*/ 4282288 h 5686560"/>
              <a:gd name="connsiteX296" fmla="*/ 3998433 w 6306528"/>
              <a:gd name="connsiteY296" fmla="*/ 4309011 h 5686560"/>
              <a:gd name="connsiteX297" fmla="*/ 4039902 w 6306528"/>
              <a:gd name="connsiteY297" fmla="*/ 4267318 h 5686560"/>
              <a:gd name="connsiteX298" fmla="*/ 4072923 w 6306528"/>
              <a:gd name="connsiteY298" fmla="*/ 4222523 h 5686560"/>
              <a:gd name="connsiteX299" fmla="*/ 4068888 w 6306528"/>
              <a:gd name="connsiteY299" fmla="*/ 4207520 h 5686560"/>
              <a:gd name="connsiteX300" fmla="*/ 4060795 w 6306528"/>
              <a:gd name="connsiteY300" fmla="*/ 4195296 h 5686560"/>
              <a:gd name="connsiteX301" fmla="*/ 3709327 w 6306528"/>
              <a:gd name="connsiteY301" fmla="*/ 4151553 h 5686560"/>
              <a:gd name="connsiteX302" fmla="*/ 3688829 w 6306528"/>
              <a:gd name="connsiteY302" fmla="*/ 4197155 h 5686560"/>
              <a:gd name="connsiteX303" fmla="*/ 3677730 w 6306528"/>
              <a:gd name="connsiteY303" fmla="*/ 4197346 h 5686560"/>
              <a:gd name="connsiteX304" fmla="*/ 3666742 w 6306528"/>
              <a:gd name="connsiteY304" fmla="*/ 4200424 h 5686560"/>
              <a:gd name="connsiteX305" fmla="*/ 3685294 w 6306528"/>
              <a:gd name="connsiteY305" fmla="*/ 4213883 h 5686560"/>
              <a:gd name="connsiteX306" fmla="*/ 3712074 w 6306528"/>
              <a:gd name="connsiteY306" fmla="*/ 4224671 h 5686560"/>
              <a:gd name="connsiteX307" fmla="*/ 3749536 w 6306528"/>
              <a:gd name="connsiteY307" fmla="*/ 4187200 h 5686560"/>
              <a:gd name="connsiteX308" fmla="*/ 2098267 w 6306528"/>
              <a:gd name="connsiteY308" fmla="*/ 4137997 h 5686560"/>
              <a:gd name="connsiteX309" fmla="*/ 2095200 w 6306528"/>
              <a:gd name="connsiteY309" fmla="*/ 4154919 h 5686560"/>
              <a:gd name="connsiteX310" fmla="*/ 2100122 w 6306528"/>
              <a:gd name="connsiteY310" fmla="*/ 4141702 h 5686560"/>
              <a:gd name="connsiteX311" fmla="*/ 2728361 w 6306528"/>
              <a:gd name="connsiteY311" fmla="*/ 4129130 h 5686560"/>
              <a:gd name="connsiteX312" fmla="*/ 2717471 w 6306528"/>
              <a:gd name="connsiteY312" fmla="*/ 4133938 h 5686560"/>
              <a:gd name="connsiteX313" fmla="*/ 2712025 w 6306528"/>
              <a:gd name="connsiteY313" fmla="*/ 4157584 h 5686560"/>
              <a:gd name="connsiteX314" fmla="*/ 2708207 w 6306528"/>
              <a:gd name="connsiteY314" fmla="*/ 4178113 h 5686560"/>
              <a:gd name="connsiteX315" fmla="*/ 2714194 w 6306528"/>
              <a:gd name="connsiteY315" fmla="*/ 4181670 h 5686560"/>
              <a:gd name="connsiteX316" fmla="*/ 2749176 w 6306528"/>
              <a:gd name="connsiteY316" fmla="*/ 4184783 h 5686560"/>
              <a:gd name="connsiteX317" fmla="*/ 2756299 w 6306528"/>
              <a:gd name="connsiteY317" fmla="*/ 4179702 h 5686560"/>
              <a:gd name="connsiteX318" fmla="*/ 2756130 w 6306528"/>
              <a:gd name="connsiteY318" fmla="*/ 4173265 h 5686560"/>
              <a:gd name="connsiteX319" fmla="*/ 2722505 w 6306528"/>
              <a:gd name="connsiteY319" fmla="*/ 4163699 h 5686560"/>
              <a:gd name="connsiteX320" fmla="*/ 2719214 w 6306528"/>
              <a:gd name="connsiteY320" fmla="*/ 4147034 h 5686560"/>
              <a:gd name="connsiteX321" fmla="*/ 2730498 w 6306528"/>
              <a:gd name="connsiteY321" fmla="*/ 4133561 h 5686560"/>
              <a:gd name="connsiteX322" fmla="*/ 1087179 w 6306528"/>
              <a:gd name="connsiteY322" fmla="*/ 4106339 h 5686560"/>
              <a:gd name="connsiteX323" fmla="*/ 1070837 w 6306528"/>
              <a:gd name="connsiteY323" fmla="*/ 4109714 h 5686560"/>
              <a:gd name="connsiteX324" fmla="*/ 1055211 w 6306528"/>
              <a:gd name="connsiteY324" fmla="*/ 4137180 h 5686560"/>
              <a:gd name="connsiteX325" fmla="*/ 1046926 w 6306528"/>
              <a:gd name="connsiteY325" fmla="*/ 4148524 h 5686560"/>
              <a:gd name="connsiteX326" fmla="*/ 1070989 w 6306528"/>
              <a:gd name="connsiteY326" fmla="*/ 4130138 h 5686560"/>
              <a:gd name="connsiteX327" fmla="*/ 1087300 w 6306528"/>
              <a:gd name="connsiteY327" fmla="*/ 4107508 h 5686560"/>
              <a:gd name="connsiteX328" fmla="*/ 308497 w 6306528"/>
              <a:gd name="connsiteY328" fmla="*/ 4066819 h 5686560"/>
              <a:gd name="connsiteX329" fmla="*/ 250971 w 6306528"/>
              <a:gd name="connsiteY329" fmla="*/ 4161436 h 5686560"/>
              <a:gd name="connsiteX330" fmla="*/ 267674 w 6306528"/>
              <a:gd name="connsiteY330" fmla="*/ 4181094 h 5686560"/>
              <a:gd name="connsiteX331" fmla="*/ 296449 w 6306528"/>
              <a:gd name="connsiteY331" fmla="*/ 4189531 h 5686560"/>
              <a:gd name="connsiteX332" fmla="*/ 318083 w 6306528"/>
              <a:gd name="connsiteY332" fmla="*/ 4137232 h 5686560"/>
              <a:gd name="connsiteX333" fmla="*/ 348272 w 6306528"/>
              <a:gd name="connsiteY333" fmla="*/ 4090921 h 5686560"/>
              <a:gd name="connsiteX334" fmla="*/ 2802290 w 6306528"/>
              <a:gd name="connsiteY334" fmla="*/ 4058023 h 5686560"/>
              <a:gd name="connsiteX335" fmla="*/ 2801461 w 6306528"/>
              <a:gd name="connsiteY335" fmla="*/ 4066774 h 5686560"/>
              <a:gd name="connsiteX336" fmla="*/ 2810688 w 6306528"/>
              <a:gd name="connsiteY336" fmla="*/ 4067882 h 5686560"/>
              <a:gd name="connsiteX337" fmla="*/ 2803396 w 6306528"/>
              <a:gd name="connsiteY337" fmla="*/ 4058103 h 5686560"/>
              <a:gd name="connsiteX338" fmla="*/ 990855 w 6306528"/>
              <a:gd name="connsiteY338" fmla="*/ 4049965 h 5686560"/>
              <a:gd name="connsiteX339" fmla="*/ 972720 w 6306528"/>
              <a:gd name="connsiteY339" fmla="*/ 4084576 h 5686560"/>
              <a:gd name="connsiteX340" fmla="*/ 954694 w 6306528"/>
              <a:gd name="connsiteY340" fmla="*/ 4122071 h 5686560"/>
              <a:gd name="connsiteX341" fmla="*/ 909951 w 6306528"/>
              <a:gd name="connsiteY341" fmla="*/ 4168964 h 5686560"/>
              <a:gd name="connsiteX342" fmla="*/ 869377 w 6306528"/>
              <a:gd name="connsiteY342" fmla="*/ 4215966 h 5686560"/>
              <a:gd name="connsiteX343" fmla="*/ 854076 w 6306528"/>
              <a:gd name="connsiteY343" fmla="*/ 4252092 h 5686560"/>
              <a:gd name="connsiteX344" fmla="*/ 821666 w 6306528"/>
              <a:gd name="connsiteY344" fmla="*/ 4276237 h 5686560"/>
              <a:gd name="connsiteX345" fmla="*/ 830637 w 6306528"/>
              <a:gd name="connsiteY345" fmla="*/ 4293291 h 5686560"/>
              <a:gd name="connsiteX346" fmla="*/ 839497 w 6306528"/>
              <a:gd name="connsiteY346" fmla="*/ 4307458 h 5686560"/>
              <a:gd name="connsiteX347" fmla="*/ 844144 w 6306528"/>
              <a:gd name="connsiteY347" fmla="*/ 4301812 h 5686560"/>
              <a:gd name="connsiteX348" fmla="*/ 844622 w 6306528"/>
              <a:gd name="connsiteY348" fmla="*/ 4296057 h 5686560"/>
              <a:gd name="connsiteX349" fmla="*/ 897727 w 6306528"/>
              <a:gd name="connsiteY349" fmla="*/ 4231600 h 5686560"/>
              <a:gd name="connsiteX350" fmla="*/ 934051 w 6306528"/>
              <a:gd name="connsiteY350" fmla="*/ 4163824 h 5686560"/>
              <a:gd name="connsiteX351" fmla="*/ 961842 w 6306528"/>
              <a:gd name="connsiteY351" fmla="*/ 4164547 h 5686560"/>
              <a:gd name="connsiteX352" fmla="*/ 1006398 w 6306528"/>
              <a:gd name="connsiteY352" fmla="*/ 4168109 h 5686560"/>
              <a:gd name="connsiteX353" fmla="*/ 1017237 w 6306528"/>
              <a:gd name="connsiteY353" fmla="*/ 4171508 h 5686560"/>
              <a:gd name="connsiteX354" fmla="*/ 1028430 w 6306528"/>
              <a:gd name="connsiteY354" fmla="*/ 4162657 h 5686560"/>
              <a:gd name="connsiteX355" fmla="*/ 1036432 w 6306528"/>
              <a:gd name="connsiteY355" fmla="*/ 4156543 h 5686560"/>
              <a:gd name="connsiteX356" fmla="*/ 1034361 w 6306528"/>
              <a:gd name="connsiteY356" fmla="*/ 4154900 h 5686560"/>
              <a:gd name="connsiteX357" fmla="*/ 1033521 w 6306528"/>
              <a:gd name="connsiteY357" fmla="*/ 4151033 h 5686560"/>
              <a:gd name="connsiteX358" fmla="*/ 1016448 w 6306528"/>
              <a:gd name="connsiteY358" fmla="*/ 4140017 h 5686560"/>
              <a:gd name="connsiteX359" fmla="*/ 1032509 w 6306528"/>
              <a:gd name="connsiteY359" fmla="*/ 4124095 h 5686560"/>
              <a:gd name="connsiteX360" fmla="*/ 1008974 w 6306528"/>
              <a:gd name="connsiteY360" fmla="*/ 4088882 h 5686560"/>
              <a:gd name="connsiteX361" fmla="*/ 1030196 w 6306528"/>
              <a:gd name="connsiteY361" fmla="*/ 4062522 h 5686560"/>
              <a:gd name="connsiteX362" fmla="*/ 3186477 w 6306528"/>
              <a:gd name="connsiteY362" fmla="*/ 4019987 h 5686560"/>
              <a:gd name="connsiteX363" fmla="*/ 3149429 w 6306528"/>
              <a:gd name="connsiteY363" fmla="*/ 4031518 h 5686560"/>
              <a:gd name="connsiteX364" fmla="*/ 3138043 w 6306528"/>
              <a:gd name="connsiteY364" fmla="*/ 4061017 h 5686560"/>
              <a:gd name="connsiteX365" fmla="*/ 3138188 w 6306528"/>
              <a:gd name="connsiteY365" fmla="*/ 4064867 h 5686560"/>
              <a:gd name="connsiteX366" fmla="*/ 3124311 w 6306528"/>
              <a:gd name="connsiteY366" fmla="*/ 4064985 h 5686560"/>
              <a:gd name="connsiteX367" fmla="*/ 3110541 w 6306528"/>
              <a:gd name="connsiteY367" fmla="*/ 4067992 h 5686560"/>
              <a:gd name="connsiteX368" fmla="*/ 3133667 w 6306528"/>
              <a:gd name="connsiteY368" fmla="*/ 4073879 h 5686560"/>
              <a:gd name="connsiteX369" fmla="*/ 3160855 w 6306528"/>
              <a:gd name="connsiteY369" fmla="*/ 4076989 h 5686560"/>
              <a:gd name="connsiteX370" fmla="*/ 3193481 w 6306528"/>
              <a:gd name="connsiteY370" fmla="*/ 4058615 h 5686560"/>
              <a:gd name="connsiteX371" fmla="*/ 3175787 w 6306528"/>
              <a:gd name="connsiteY371" fmla="*/ 4049504 h 5686560"/>
              <a:gd name="connsiteX372" fmla="*/ 3170381 w 6306528"/>
              <a:gd name="connsiteY372" fmla="*/ 4034947 h 5686560"/>
              <a:gd name="connsiteX373" fmla="*/ 3782082 w 6306528"/>
              <a:gd name="connsiteY373" fmla="*/ 4018886 h 5686560"/>
              <a:gd name="connsiteX374" fmla="*/ 3724557 w 6306528"/>
              <a:gd name="connsiteY374" fmla="*/ 4113503 h 5686560"/>
              <a:gd name="connsiteX375" fmla="*/ 3741259 w 6306528"/>
              <a:gd name="connsiteY375" fmla="*/ 4133161 h 5686560"/>
              <a:gd name="connsiteX376" fmla="*/ 3770034 w 6306528"/>
              <a:gd name="connsiteY376" fmla="*/ 4141599 h 5686560"/>
              <a:gd name="connsiteX377" fmla="*/ 3791669 w 6306528"/>
              <a:gd name="connsiteY377" fmla="*/ 4089299 h 5686560"/>
              <a:gd name="connsiteX378" fmla="*/ 3821858 w 6306528"/>
              <a:gd name="connsiteY378" fmla="*/ 4042988 h 5686560"/>
              <a:gd name="connsiteX379" fmla="*/ 2841291 w 6306528"/>
              <a:gd name="connsiteY379" fmla="*/ 3995632 h 5686560"/>
              <a:gd name="connsiteX380" fmla="*/ 2835805 w 6306528"/>
              <a:gd name="connsiteY380" fmla="*/ 3997411 h 5686560"/>
              <a:gd name="connsiteX381" fmla="*/ 2833620 w 6306528"/>
              <a:gd name="connsiteY381" fmla="*/ 3998119 h 5686560"/>
              <a:gd name="connsiteX382" fmla="*/ 2837018 w 6306528"/>
              <a:gd name="connsiteY382" fmla="*/ 4009277 h 5686560"/>
              <a:gd name="connsiteX383" fmla="*/ 2835788 w 6306528"/>
              <a:gd name="connsiteY383" fmla="*/ 4009773 h 5686560"/>
              <a:gd name="connsiteX384" fmla="*/ 2842013 w 6306528"/>
              <a:gd name="connsiteY384" fmla="*/ 4014873 h 5686560"/>
              <a:gd name="connsiteX385" fmla="*/ 2851578 w 6306528"/>
              <a:gd name="connsiteY385" fmla="*/ 4010796 h 5686560"/>
              <a:gd name="connsiteX386" fmla="*/ 2852696 w 6306528"/>
              <a:gd name="connsiteY386" fmla="*/ 4003616 h 5686560"/>
              <a:gd name="connsiteX387" fmla="*/ 2841291 w 6306528"/>
              <a:gd name="connsiteY387" fmla="*/ 3995632 h 5686560"/>
              <a:gd name="connsiteX388" fmla="*/ 409043 w 6306528"/>
              <a:gd name="connsiteY388" fmla="*/ 3934874 h 5686560"/>
              <a:gd name="connsiteX389" fmla="*/ 382119 w 6306528"/>
              <a:gd name="connsiteY389" fmla="*/ 3957242 h 5686560"/>
              <a:gd name="connsiteX390" fmla="*/ 382553 w 6306528"/>
              <a:gd name="connsiteY390" fmla="*/ 3968786 h 5686560"/>
              <a:gd name="connsiteX391" fmla="*/ 393670 w 6306528"/>
              <a:gd name="connsiteY391" fmla="*/ 3969075 h 5686560"/>
              <a:gd name="connsiteX392" fmla="*/ 415830 w 6306528"/>
              <a:gd name="connsiteY392" fmla="*/ 3967730 h 5686560"/>
              <a:gd name="connsiteX393" fmla="*/ 420882 w 6306528"/>
              <a:gd name="connsiteY393" fmla="*/ 3954405 h 5686560"/>
              <a:gd name="connsiteX394" fmla="*/ 1683341 w 6306528"/>
              <a:gd name="connsiteY394" fmla="*/ 3930925 h 5686560"/>
              <a:gd name="connsiteX395" fmla="*/ 1672585 w 6306528"/>
              <a:gd name="connsiteY395" fmla="*/ 3947257 h 5686560"/>
              <a:gd name="connsiteX396" fmla="*/ 1682380 w 6306528"/>
              <a:gd name="connsiteY396" fmla="*/ 3949802 h 5686560"/>
              <a:gd name="connsiteX397" fmla="*/ 1684484 w 6306528"/>
              <a:gd name="connsiteY397" fmla="*/ 3936543 h 5686560"/>
              <a:gd name="connsiteX398" fmla="*/ 1069457 w 6306528"/>
              <a:gd name="connsiteY398" fmla="*/ 3925139 h 5686560"/>
              <a:gd name="connsiteX399" fmla="*/ 1026871 w 6306528"/>
              <a:gd name="connsiteY399" fmla="*/ 3974011 h 5686560"/>
              <a:gd name="connsiteX400" fmla="*/ 1045135 w 6306528"/>
              <a:gd name="connsiteY400" fmla="*/ 4016777 h 5686560"/>
              <a:gd name="connsiteX401" fmla="*/ 1034750 w 6306528"/>
              <a:gd name="connsiteY401" fmla="*/ 4017467 h 5686560"/>
              <a:gd name="connsiteX402" fmla="*/ 1028750 w 6306528"/>
              <a:gd name="connsiteY402" fmla="*/ 4024038 h 5686560"/>
              <a:gd name="connsiteX403" fmla="*/ 1035437 w 6306528"/>
              <a:gd name="connsiteY403" fmla="*/ 4035747 h 5686560"/>
              <a:gd name="connsiteX404" fmla="*/ 1046292 w 6306528"/>
              <a:gd name="connsiteY404" fmla="*/ 4047562 h 5686560"/>
              <a:gd name="connsiteX405" fmla="*/ 1085634 w 6306528"/>
              <a:gd name="connsiteY405" fmla="*/ 4060120 h 5686560"/>
              <a:gd name="connsiteX406" fmla="*/ 1090758 w 6306528"/>
              <a:gd name="connsiteY406" fmla="*/ 4048719 h 5686560"/>
              <a:gd name="connsiteX407" fmla="*/ 1062389 w 6306528"/>
              <a:gd name="connsiteY407" fmla="*/ 4032603 h 5686560"/>
              <a:gd name="connsiteX408" fmla="*/ 1066637 w 6306528"/>
              <a:gd name="connsiteY408" fmla="*/ 4016374 h 5686560"/>
              <a:gd name="connsiteX409" fmla="*/ 1083609 w 6306528"/>
              <a:gd name="connsiteY409" fmla="*/ 4006243 h 5686560"/>
              <a:gd name="connsiteX410" fmla="*/ 1082785 w 6306528"/>
              <a:gd name="connsiteY410" fmla="*/ 3965853 h 5686560"/>
              <a:gd name="connsiteX411" fmla="*/ 1069457 w 6306528"/>
              <a:gd name="connsiteY411" fmla="*/ 3925139 h 5686560"/>
              <a:gd name="connsiteX412" fmla="*/ 3254252 w 6306528"/>
              <a:gd name="connsiteY412" fmla="*/ 3902569 h 5686560"/>
              <a:gd name="connsiteX413" fmla="*/ 3244833 w 6306528"/>
              <a:gd name="connsiteY413" fmla="*/ 3910494 h 5686560"/>
              <a:gd name="connsiteX414" fmla="*/ 3243859 w 6306528"/>
              <a:gd name="connsiteY414" fmla="*/ 3921521 h 5686560"/>
              <a:gd name="connsiteX415" fmla="*/ 3233699 w 6306528"/>
              <a:gd name="connsiteY415" fmla="*/ 3946727 h 5686560"/>
              <a:gd name="connsiteX416" fmla="*/ 3206542 w 6306528"/>
              <a:gd name="connsiteY416" fmla="*/ 3962840 h 5686560"/>
              <a:gd name="connsiteX417" fmla="*/ 3199216 w 6306528"/>
              <a:gd name="connsiteY417" fmla="*/ 3989562 h 5686560"/>
              <a:gd name="connsiteX418" fmla="*/ 3191890 w 6306528"/>
              <a:gd name="connsiteY418" fmla="*/ 4016283 h 5686560"/>
              <a:gd name="connsiteX419" fmla="*/ 3233358 w 6306528"/>
              <a:gd name="connsiteY419" fmla="*/ 3974592 h 5686560"/>
              <a:gd name="connsiteX420" fmla="*/ 3266381 w 6306528"/>
              <a:gd name="connsiteY420" fmla="*/ 3929796 h 5686560"/>
              <a:gd name="connsiteX421" fmla="*/ 3262346 w 6306528"/>
              <a:gd name="connsiteY421" fmla="*/ 3914794 h 5686560"/>
              <a:gd name="connsiteX422" fmla="*/ 3254252 w 6306528"/>
              <a:gd name="connsiteY422" fmla="*/ 3902569 h 5686560"/>
              <a:gd name="connsiteX423" fmla="*/ 3882628 w 6306528"/>
              <a:gd name="connsiteY423" fmla="*/ 3886943 h 5686560"/>
              <a:gd name="connsiteX424" fmla="*/ 3855705 w 6306528"/>
              <a:gd name="connsiteY424" fmla="*/ 3909310 h 5686560"/>
              <a:gd name="connsiteX425" fmla="*/ 3856138 w 6306528"/>
              <a:gd name="connsiteY425" fmla="*/ 3920854 h 5686560"/>
              <a:gd name="connsiteX426" fmla="*/ 3867256 w 6306528"/>
              <a:gd name="connsiteY426" fmla="*/ 3921144 h 5686560"/>
              <a:gd name="connsiteX427" fmla="*/ 3889416 w 6306528"/>
              <a:gd name="connsiteY427" fmla="*/ 3919797 h 5686560"/>
              <a:gd name="connsiteX428" fmla="*/ 3894468 w 6306528"/>
              <a:gd name="connsiteY428" fmla="*/ 3906473 h 5686560"/>
              <a:gd name="connsiteX429" fmla="*/ 4543043 w 6306528"/>
              <a:gd name="connsiteY429" fmla="*/ 3877207 h 5686560"/>
              <a:gd name="connsiteX430" fmla="*/ 4500456 w 6306528"/>
              <a:gd name="connsiteY430" fmla="*/ 3926079 h 5686560"/>
              <a:gd name="connsiteX431" fmla="*/ 4518722 w 6306528"/>
              <a:gd name="connsiteY431" fmla="*/ 3968844 h 5686560"/>
              <a:gd name="connsiteX432" fmla="*/ 4508336 w 6306528"/>
              <a:gd name="connsiteY432" fmla="*/ 3969535 h 5686560"/>
              <a:gd name="connsiteX433" fmla="*/ 4502335 w 6306528"/>
              <a:gd name="connsiteY433" fmla="*/ 3976107 h 5686560"/>
              <a:gd name="connsiteX434" fmla="*/ 4509023 w 6306528"/>
              <a:gd name="connsiteY434" fmla="*/ 3987815 h 5686560"/>
              <a:gd name="connsiteX435" fmla="*/ 4519879 w 6306528"/>
              <a:gd name="connsiteY435" fmla="*/ 3999630 h 5686560"/>
              <a:gd name="connsiteX436" fmla="*/ 4559220 w 6306528"/>
              <a:gd name="connsiteY436" fmla="*/ 4012187 h 5686560"/>
              <a:gd name="connsiteX437" fmla="*/ 4564343 w 6306528"/>
              <a:gd name="connsiteY437" fmla="*/ 4000786 h 5686560"/>
              <a:gd name="connsiteX438" fmla="*/ 4535974 w 6306528"/>
              <a:gd name="connsiteY438" fmla="*/ 3984670 h 5686560"/>
              <a:gd name="connsiteX439" fmla="*/ 4540223 w 6306528"/>
              <a:gd name="connsiteY439" fmla="*/ 3968442 h 5686560"/>
              <a:gd name="connsiteX440" fmla="*/ 4557196 w 6306528"/>
              <a:gd name="connsiteY440" fmla="*/ 3958311 h 5686560"/>
              <a:gd name="connsiteX441" fmla="*/ 4556372 w 6306528"/>
              <a:gd name="connsiteY441" fmla="*/ 3917922 h 5686560"/>
              <a:gd name="connsiteX442" fmla="*/ 4543043 w 6306528"/>
              <a:gd name="connsiteY442" fmla="*/ 3877207 h 5686560"/>
              <a:gd name="connsiteX443" fmla="*/ 467871 w 6306528"/>
              <a:gd name="connsiteY443" fmla="*/ 3874892 h 5686560"/>
              <a:gd name="connsiteX444" fmla="*/ 457332 w 6306528"/>
              <a:gd name="connsiteY444" fmla="*/ 3889996 h 5686560"/>
              <a:gd name="connsiteX445" fmla="*/ 468016 w 6306528"/>
              <a:gd name="connsiteY445" fmla="*/ 3878741 h 5686560"/>
              <a:gd name="connsiteX446" fmla="*/ 2902784 w 6306528"/>
              <a:gd name="connsiteY446" fmla="*/ 3858827 h 5686560"/>
              <a:gd name="connsiteX447" fmla="*/ 2882287 w 6306528"/>
              <a:gd name="connsiteY447" fmla="*/ 3904429 h 5686560"/>
              <a:gd name="connsiteX448" fmla="*/ 2871188 w 6306528"/>
              <a:gd name="connsiteY448" fmla="*/ 3904620 h 5686560"/>
              <a:gd name="connsiteX449" fmla="*/ 2860198 w 6306528"/>
              <a:gd name="connsiteY449" fmla="*/ 3907698 h 5686560"/>
              <a:gd name="connsiteX450" fmla="*/ 2878750 w 6306528"/>
              <a:gd name="connsiteY450" fmla="*/ 3921156 h 5686560"/>
              <a:gd name="connsiteX451" fmla="*/ 2905530 w 6306528"/>
              <a:gd name="connsiteY451" fmla="*/ 3931944 h 5686560"/>
              <a:gd name="connsiteX452" fmla="*/ 2942992 w 6306528"/>
              <a:gd name="connsiteY452" fmla="*/ 3894473 h 5686560"/>
              <a:gd name="connsiteX453" fmla="*/ 3941455 w 6306528"/>
              <a:gd name="connsiteY453" fmla="*/ 3826959 h 5686560"/>
              <a:gd name="connsiteX454" fmla="*/ 3930918 w 6306528"/>
              <a:gd name="connsiteY454" fmla="*/ 3842064 h 5686560"/>
              <a:gd name="connsiteX455" fmla="*/ 3941600 w 6306528"/>
              <a:gd name="connsiteY455" fmla="*/ 3830808 h 5686560"/>
              <a:gd name="connsiteX456" fmla="*/ 1181119 w 6306528"/>
              <a:gd name="connsiteY456" fmla="*/ 3793485 h 5686560"/>
              <a:gd name="connsiteX457" fmla="*/ 1187111 w 6306528"/>
              <a:gd name="connsiteY457" fmla="*/ 3805174 h 5686560"/>
              <a:gd name="connsiteX458" fmla="*/ 1186679 w 6306528"/>
              <a:gd name="connsiteY458" fmla="*/ 3793629 h 5686560"/>
              <a:gd name="connsiteX459" fmla="*/ 1246228 w 6306528"/>
              <a:gd name="connsiteY459" fmla="*/ 3752888 h 5686560"/>
              <a:gd name="connsiteX460" fmla="*/ 1224429 w 6306528"/>
              <a:gd name="connsiteY460" fmla="*/ 3763855 h 5686560"/>
              <a:gd name="connsiteX461" fmla="*/ 1241104 w 6306528"/>
              <a:gd name="connsiteY461" fmla="*/ 3764288 h 5686560"/>
              <a:gd name="connsiteX462" fmla="*/ 1243665 w 6306528"/>
              <a:gd name="connsiteY462" fmla="*/ 3758588 h 5686560"/>
              <a:gd name="connsiteX463" fmla="*/ 1246228 w 6306528"/>
              <a:gd name="connsiteY463" fmla="*/ 3752888 h 5686560"/>
              <a:gd name="connsiteX464" fmla="*/ 4654705 w 6306528"/>
              <a:gd name="connsiteY464" fmla="*/ 3745552 h 5686560"/>
              <a:gd name="connsiteX465" fmla="*/ 4660698 w 6306528"/>
              <a:gd name="connsiteY465" fmla="*/ 3757242 h 5686560"/>
              <a:gd name="connsiteX466" fmla="*/ 4660263 w 6306528"/>
              <a:gd name="connsiteY466" fmla="*/ 3745696 h 5686560"/>
              <a:gd name="connsiteX467" fmla="*/ 2978108 w 6306528"/>
              <a:gd name="connsiteY467" fmla="*/ 3727716 h 5686560"/>
              <a:gd name="connsiteX468" fmla="*/ 2978096 w 6306528"/>
              <a:gd name="connsiteY468" fmla="*/ 3729276 h 5686560"/>
              <a:gd name="connsiteX469" fmla="*/ 2973711 w 6306528"/>
              <a:gd name="connsiteY469" fmla="*/ 3729167 h 5686560"/>
              <a:gd name="connsiteX470" fmla="*/ 2947292 w 6306528"/>
              <a:gd name="connsiteY470" fmla="*/ 3772619 h 5686560"/>
              <a:gd name="connsiteX471" fmla="*/ 2943317 w 6306528"/>
              <a:gd name="connsiteY471" fmla="*/ 3809625 h 5686560"/>
              <a:gd name="connsiteX472" fmla="*/ 2929710 w 6306528"/>
              <a:gd name="connsiteY472" fmla="*/ 3801538 h 5686560"/>
              <a:gd name="connsiteX473" fmla="*/ 2918014 w 6306528"/>
              <a:gd name="connsiteY473" fmla="*/ 3820777 h 5686560"/>
              <a:gd name="connsiteX474" fmla="*/ 2934716 w 6306528"/>
              <a:gd name="connsiteY474" fmla="*/ 3840435 h 5686560"/>
              <a:gd name="connsiteX475" fmla="*/ 2963491 w 6306528"/>
              <a:gd name="connsiteY475" fmla="*/ 3848872 h 5686560"/>
              <a:gd name="connsiteX476" fmla="*/ 2985126 w 6306528"/>
              <a:gd name="connsiteY476" fmla="*/ 3796573 h 5686560"/>
              <a:gd name="connsiteX477" fmla="*/ 3015315 w 6306528"/>
              <a:gd name="connsiteY477" fmla="*/ 3750262 h 5686560"/>
              <a:gd name="connsiteX478" fmla="*/ 4719814 w 6306528"/>
              <a:gd name="connsiteY478" fmla="*/ 3704956 h 5686560"/>
              <a:gd name="connsiteX479" fmla="*/ 4698014 w 6306528"/>
              <a:gd name="connsiteY479" fmla="*/ 3715923 h 5686560"/>
              <a:gd name="connsiteX480" fmla="*/ 4714689 w 6306528"/>
              <a:gd name="connsiteY480" fmla="*/ 3716357 h 5686560"/>
              <a:gd name="connsiteX481" fmla="*/ 4717251 w 6306528"/>
              <a:gd name="connsiteY481" fmla="*/ 3710656 h 5686560"/>
              <a:gd name="connsiteX482" fmla="*/ 4719814 w 6306528"/>
              <a:gd name="connsiteY482" fmla="*/ 3704956 h 5686560"/>
              <a:gd name="connsiteX483" fmla="*/ 1283552 w 6306528"/>
              <a:gd name="connsiteY483" fmla="*/ 3697595 h 5686560"/>
              <a:gd name="connsiteX484" fmla="*/ 1277891 w 6306528"/>
              <a:gd name="connsiteY484" fmla="*/ 3703714 h 5686560"/>
              <a:gd name="connsiteX485" fmla="*/ 1277698 w 6306528"/>
              <a:gd name="connsiteY485" fmla="*/ 3703770 h 5686560"/>
              <a:gd name="connsiteX486" fmla="*/ 1278131 w 6306528"/>
              <a:gd name="connsiteY486" fmla="*/ 3715273 h 5686560"/>
              <a:gd name="connsiteX487" fmla="*/ 1239224 w 6306528"/>
              <a:gd name="connsiteY487" fmla="*/ 3714260 h 5686560"/>
              <a:gd name="connsiteX488" fmla="*/ 1239706 w 6306528"/>
              <a:gd name="connsiteY488" fmla="*/ 3727103 h 5686560"/>
              <a:gd name="connsiteX489" fmla="*/ 1249155 w 6306528"/>
              <a:gd name="connsiteY489" fmla="*/ 3730776 h 5686560"/>
              <a:gd name="connsiteX490" fmla="*/ 1243051 w 6306528"/>
              <a:gd name="connsiteY490" fmla="*/ 3732981 h 5686560"/>
              <a:gd name="connsiteX491" fmla="*/ 1251352 w 6306528"/>
              <a:gd name="connsiteY491" fmla="*/ 3741487 h 5686560"/>
              <a:gd name="connsiteX492" fmla="*/ 1294805 w 6306528"/>
              <a:gd name="connsiteY492" fmla="*/ 3715706 h 5686560"/>
              <a:gd name="connsiteX493" fmla="*/ 1294227 w 6306528"/>
              <a:gd name="connsiteY493" fmla="*/ 3700313 h 5686560"/>
              <a:gd name="connsiteX494" fmla="*/ 1314548 w 6306528"/>
              <a:gd name="connsiteY494" fmla="*/ 3662930 h 5686560"/>
              <a:gd name="connsiteX495" fmla="*/ 1299044 w 6306528"/>
              <a:gd name="connsiteY495" fmla="*/ 3680721 h 5686560"/>
              <a:gd name="connsiteX496" fmla="*/ 1299497 w 6306528"/>
              <a:gd name="connsiteY496" fmla="*/ 3692760 h 5686560"/>
              <a:gd name="connsiteX497" fmla="*/ 1313491 w 6306528"/>
              <a:gd name="connsiteY497" fmla="*/ 3677266 h 5686560"/>
              <a:gd name="connsiteX498" fmla="*/ 4750993 w 6306528"/>
              <a:gd name="connsiteY498" fmla="*/ 3648098 h 5686560"/>
              <a:gd name="connsiteX499" fmla="*/ 4751716 w 6306528"/>
              <a:gd name="connsiteY499" fmla="*/ 3667340 h 5686560"/>
              <a:gd name="connsiteX500" fmla="*/ 4712810 w 6306528"/>
              <a:gd name="connsiteY500" fmla="*/ 3666329 h 5686560"/>
              <a:gd name="connsiteX501" fmla="*/ 4713388 w 6306528"/>
              <a:gd name="connsiteY501" fmla="*/ 3681721 h 5686560"/>
              <a:gd name="connsiteX502" fmla="*/ 4724938 w 6306528"/>
              <a:gd name="connsiteY502" fmla="*/ 3693556 h 5686560"/>
              <a:gd name="connsiteX503" fmla="*/ 4768392 w 6306528"/>
              <a:gd name="connsiteY503" fmla="*/ 3667774 h 5686560"/>
              <a:gd name="connsiteX504" fmla="*/ 4767814 w 6306528"/>
              <a:gd name="connsiteY504" fmla="*/ 3652380 h 5686560"/>
              <a:gd name="connsiteX505" fmla="*/ 4788456 w 6306528"/>
              <a:gd name="connsiteY505" fmla="*/ 3610627 h 5686560"/>
              <a:gd name="connsiteX506" fmla="*/ 4771926 w 6306528"/>
              <a:gd name="connsiteY506" fmla="*/ 3614042 h 5686560"/>
              <a:gd name="connsiteX507" fmla="*/ 4773082 w 6306528"/>
              <a:gd name="connsiteY507" fmla="*/ 3644829 h 5686560"/>
              <a:gd name="connsiteX508" fmla="*/ 4787077 w 6306528"/>
              <a:gd name="connsiteY508" fmla="*/ 3629333 h 5686560"/>
              <a:gd name="connsiteX509" fmla="*/ 4788456 w 6306528"/>
              <a:gd name="connsiteY509" fmla="*/ 3610627 h 5686560"/>
              <a:gd name="connsiteX510" fmla="*/ 3076085 w 6306528"/>
              <a:gd name="connsiteY510" fmla="*/ 3594216 h 5686560"/>
              <a:gd name="connsiteX511" fmla="*/ 3049163 w 6306528"/>
              <a:gd name="connsiteY511" fmla="*/ 3616583 h 5686560"/>
              <a:gd name="connsiteX512" fmla="*/ 3049596 w 6306528"/>
              <a:gd name="connsiteY512" fmla="*/ 3628127 h 5686560"/>
              <a:gd name="connsiteX513" fmla="*/ 3060713 w 6306528"/>
              <a:gd name="connsiteY513" fmla="*/ 3628416 h 5686560"/>
              <a:gd name="connsiteX514" fmla="*/ 3082874 w 6306528"/>
              <a:gd name="connsiteY514" fmla="*/ 3627071 h 5686560"/>
              <a:gd name="connsiteX515" fmla="*/ 3087924 w 6306528"/>
              <a:gd name="connsiteY515" fmla="*/ 3613747 h 5686560"/>
              <a:gd name="connsiteX516" fmla="*/ 3134913 w 6306528"/>
              <a:gd name="connsiteY516" fmla="*/ 3534233 h 5686560"/>
              <a:gd name="connsiteX517" fmla="*/ 3124375 w 6306528"/>
              <a:gd name="connsiteY517" fmla="*/ 3549337 h 5686560"/>
              <a:gd name="connsiteX518" fmla="*/ 3135058 w 6306528"/>
              <a:gd name="connsiteY518" fmla="*/ 3538082 h 5686560"/>
              <a:gd name="connsiteX519" fmla="*/ 4829452 w 6306528"/>
              <a:gd name="connsiteY519" fmla="*/ 3519424 h 5686560"/>
              <a:gd name="connsiteX520" fmla="*/ 4812654 w 6306528"/>
              <a:gd name="connsiteY520" fmla="*/ 3552627 h 5686560"/>
              <a:gd name="connsiteX521" fmla="*/ 4786867 w 6306528"/>
              <a:gd name="connsiteY521" fmla="*/ 3568296 h 5686560"/>
              <a:gd name="connsiteX522" fmla="*/ 4793752 w 6306528"/>
              <a:gd name="connsiteY522" fmla="*/ 3585295 h 5686560"/>
              <a:gd name="connsiteX523" fmla="*/ 4804698 w 6306528"/>
              <a:gd name="connsiteY523" fmla="*/ 3599516 h 5686560"/>
              <a:gd name="connsiteX524" fmla="*/ 4809399 w 6306528"/>
              <a:gd name="connsiteY524" fmla="*/ 3595313 h 5686560"/>
              <a:gd name="connsiteX525" fmla="*/ 4809821 w 6306528"/>
              <a:gd name="connsiteY525" fmla="*/ 3588116 h 5686560"/>
              <a:gd name="connsiteX526" fmla="*/ 4837061 w 6306528"/>
              <a:gd name="connsiteY526" fmla="*/ 3555664 h 5686560"/>
              <a:gd name="connsiteX527" fmla="*/ 4851685 w 6306528"/>
              <a:gd name="connsiteY527" fmla="*/ 3520003 h 5686560"/>
              <a:gd name="connsiteX528" fmla="*/ 5008247 w 6306528"/>
              <a:gd name="connsiteY528" fmla="*/ 3401049 h 5686560"/>
              <a:gd name="connsiteX529" fmla="*/ 5003745 w 6306528"/>
              <a:gd name="connsiteY529" fmla="*/ 3410543 h 5686560"/>
              <a:gd name="connsiteX530" fmla="*/ 5003411 w 6306528"/>
              <a:gd name="connsiteY530" fmla="*/ 3420146 h 5686560"/>
              <a:gd name="connsiteX531" fmla="*/ 5013806 w 6306528"/>
              <a:gd name="connsiteY531" fmla="*/ 3401194 h 5686560"/>
              <a:gd name="connsiteX532" fmla="*/ 4972006 w 6306528"/>
              <a:gd name="connsiteY532" fmla="*/ 3323216 h 5686560"/>
              <a:gd name="connsiteX533" fmla="*/ 4951219 w 6306528"/>
              <a:gd name="connsiteY533" fmla="*/ 3361120 h 5686560"/>
              <a:gd name="connsiteX534" fmla="*/ 4930431 w 6306528"/>
              <a:gd name="connsiteY534" fmla="*/ 3399026 h 5686560"/>
              <a:gd name="connsiteX535" fmla="*/ 4898239 w 6306528"/>
              <a:gd name="connsiteY535" fmla="*/ 3428945 h 5686560"/>
              <a:gd name="connsiteX536" fmla="*/ 4899899 w 6306528"/>
              <a:gd name="connsiteY536" fmla="*/ 3436196 h 5686560"/>
              <a:gd name="connsiteX537" fmla="*/ 4909790 w 6306528"/>
              <a:gd name="connsiteY537" fmla="*/ 3440779 h 5686560"/>
              <a:gd name="connsiteX538" fmla="*/ 4942993 w 6306528"/>
              <a:gd name="connsiteY538" fmla="*/ 3437798 h 5686560"/>
              <a:gd name="connsiteX539" fmla="*/ 4959884 w 6306528"/>
              <a:gd name="connsiteY539" fmla="*/ 3407000 h 5686560"/>
              <a:gd name="connsiteX540" fmla="*/ 4968328 w 6306528"/>
              <a:gd name="connsiteY540" fmla="*/ 3373099 h 5686560"/>
              <a:gd name="connsiteX541" fmla="*/ 4984704 w 6306528"/>
              <a:gd name="connsiteY541" fmla="*/ 3347094 h 5686560"/>
              <a:gd name="connsiteX542" fmla="*/ 5005356 w 6306528"/>
              <a:gd name="connsiteY542" fmla="*/ 3324083 h 5686560"/>
              <a:gd name="connsiteX543" fmla="*/ 5070175 w 6306528"/>
              <a:gd name="connsiteY543" fmla="*/ 3275790 h 5686560"/>
              <a:gd name="connsiteX544" fmla="*/ 5037692 w 6306528"/>
              <a:gd name="connsiteY544" fmla="*/ 3298013 h 5686560"/>
              <a:gd name="connsiteX545" fmla="*/ 5025556 w 6306528"/>
              <a:gd name="connsiteY545" fmla="*/ 3289047 h 5686560"/>
              <a:gd name="connsiteX546" fmla="*/ 5009901 w 6306528"/>
              <a:gd name="connsiteY546" fmla="*/ 3297290 h 5686560"/>
              <a:gd name="connsiteX547" fmla="*/ 5050110 w 6306528"/>
              <a:gd name="connsiteY547" fmla="*/ 3332936 h 5686560"/>
              <a:gd name="connsiteX548" fmla="*/ 5072342 w 6306528"/>
              <a:gd name="connsiteY548" fmla="*/ 3333514 h 5686560"/>
              <a:gd name="connsiteX549" fmla="*/ 5076601 w 6306528"/>
              <a:gd name="connsiteY549" fmla="*/ 3299024 h 5686560"/>
              <a:gd name="connsiteX550" fmla="*/ 2828974 w 6306528"/>
              <a:gd name="connsiteY550" fmla="*/ 3235354 h 5686560"/>
              <a:gd name="connsiteX551" fmla="*/ 2824690 w 6306528"/>
              <a:gd name="connsiteY551" fmla="*/ 3238236 h 5686560"/>
              <a:gd name="connsiteX552" fmla="*/ 2817023 w 6306528"/>
              <a:gd name="connsiteY552" fmla="*/ 3267149 h 5686560"/>
              <a:gd name="connsiteX553" fmla="*/ 2823208 w 6306528"/>
              <a:gd name="connsiteY553" fmla="*/ 3257908 h 5686560"/>
              <a:gd name="connsiteX554" fmla="*/ 5128713 w 6306528"/>
              <a:gd name="connsiteY554" fmla="*/ 3208110 h 5686560"/>
              <a:gd name="connsiteX555" fmla="*/ 5102079 w 6306528"/>
              <a:gd name="connsiteY555" fmla="*/ 3238174 h 5686560"/>
              <a:gd name="connsiteX556" fmla="*/ 5118752 w 6306528"/>
              <a:gd name="connsiteY556" fmla="*/ 3238607 h 5686560"/>
              <a:gd name="connsiteX557" fmla="*/ 5128713 w 6306528"/>
              <a:gd name="connsiteY557" fmla="*/ 3208110 h 5686560"/>
              <a:gd name="connsiteX558" fmla="*/ 5011558 w 6306528"/>
              <a:gd name="connsiteY558" fmla="*/ 3193529 h 5686560"/>
              <a:gd name="connsiteX559" fmla="*/ 5008922 w 6306528"/>
              <a:gd name="connsiteY559" fmla="*/ 3197306 h 5686560"/>
              <a:gd name="connsiteX560" fmla="*/ 5006288 w 6306528"/>
              <a:gd name="connsiteY560" fmla="*/ 3201082 h 5686560"/>
              <a:gd name="connsiteX561" fmla="*/ 5007011 w 6306528"/>
              <a:gd name="connsiteY561" fmla="*/ 3220323 h 5686560"/>
              <a:gd name="connsiteX562" fmla="*/ 5012101 w 6306528"/>
              <a:gd name="connsiteY562" fmla="*/ 3244965 h 5686560"/>
              <a:gd name="connsiteX563" fmla="*/ 5025421 w 6306528"/>
              <a:gd name="connsiteY563" fmla="*/ 3266937 h 5686560"/>
              <a:gd name="connsiteX564" fmla="*/ 5039492 w 6306528"/>
              <a:gd name="connsiteY564" fmla="*/ 3198101 h 5686560"/>
              <a:gd name="connsiteX565" fmla="*/ 5070529 w 6306528"/>
              <a:gd name="connsiteY565" fmla="*/ 3137395 h 5686560"/>
              <a:gd name="connsiteX566" fmla="*/ 5048585 w 6306528"/>
              <a:gd name="connsiteY566" fmla="*/ 3144513 h 5686560"/>
              <a:gd name="connsiteX567" fmla="*/ 5027365 w 6306528"/>
              <a:gd name="connsiteY567" fmla="*/ 3170873 h 5686560"/>
              <a:gd name="connsiteX568" fmla="*/ 5054866 w 6306528"/>
              <a:gd name="connsiteY568" fmla="*/ 3163900 h 5686560"/>
              <a:gd name="connsiteX569" fmla="*/ 5070816 w 6306528"/>
              <a:gd name="connsiteY569" fmla="*/ 3145091 h 5686560"/>
              <a:gd name="connsiteX570" fmla="*/ 2863921 w 6306528"/>
              <a:gd name="connsiteY570" fmla="*/ 3067256 h 5686560"/>
              <a:gd name="connsiteX571" fmla="*/ 2858441 w 6306528"/>
              <a:gd name="connsiteY571" fmla="*/ 3080542 h 5686560"/>
              <a:gd name="connsiteX572" fmla="*/ 2856464 w 6306528"/>
              <a:gd name="connsiteY572" fmla="*/ 3095775 h 5686560"/>
              <a:gd name="connsiteX573" fmla="*/ 2853480 w 6306528"/>
              <a:gd name="connsiteY573" fmla="*/ 3097481 h 5686560"/>
              <a:gd name="connsiteX574" fmla="*/ 2857649 w 6306528"/>
              <a:gd name="connsiteY574" fmla="*/ 3105259 h 5686560"/>
              <a:gd name="connsiteX575" fmla="*/ 2871487 w 6306528"/>
              <a:gd name="connsiteY575" fmla="*/ 3147326 h 5686560"/>
              <a:gd name="connsiteX576" fmla="*/ 2870529 w 6306528"/>
              <a:gd name="connsiteY576" fmla="*/ 3110830 h 5686560"/>
              <a:gd name="connsiteX577" fmla="*/ 2878202 w 6306528"/>
              <a:gd name="connsiteY577" fmla="*/ 3068527 h 5686560"/>
              <a:gd name="connsiteX578" fmla="*/ 5137003 w 6306528"/>
              <a:gd name="connsiteY578" fmla="*/ 2985342 h 5686560"/>
              <a:gd name="connsiteX579" fmla="*/ 5139983 w 6306528"/>
              <a:gd name="connsiteY579" fmla="*/ 3027709 h 5686560"/>
              <a:gd name="connsiteX580" fmla="*/ 5134626 w 6306528"/>
              <a:gd name="connsiteY580" fmla="*/ 3069860 h 5686560"/>
              <a:gd name="connsiteX581" fmla="*/ 5149998 w 6306528"/>
              <a:gd name="connsiteY581" fmla="*/ 3035659 h 5686560"/>
              <a:gd name="connsiteX582" fmla="*/ 5176344 w 6306528"/>
              <a:gd name="connsiteY582" fmla="*/ 2997899 h 5686560"/>
              <a:gd name="connsiteX583" fmla="*/ 3025360 w 6306528"/>
              <a:gd name="connsiteY583" fmla="*/ 2862936 h 5686560"/>
              <a:gd name="connsiteX584" fmla="*/ 2989076 w 6306528"/>
              <a:gd name="connsiteY584" fmla="*/ 2914424 h 5686560"/>
              <a:gd name="connsiteX585" fmla="*/ 2982670 w 6306528"/>
              <a:gd name="connsiteY585" fmla="*/ 2924228 h 5686560"/>
              <a:gd name="connsiteX586" fmla="*/ 2974030 w 6306528"/>
              <a:gd name="connsiteY586" fmla="*/ 2971865 h 5686560"/>
              <a:gd name="connsiteX587" fmla="*/ 2968789 w 6306528"/>
              <a:gd name="connsiteY587" fmla="*/ 2972916 h 5686560"/>
              <a:gd name="connsiteX588" fmla="*/ 2964259 w 6306528"/>
              <a:gd name="connsiteY588" fmla="*/ 3012614 h 5686560"/>
              <a:gd name="connsiteX589" fmla="*/ 2965326 w 6306528"/>
              <a:gd name="connsiteY589" fmla="*/ 3010808 h 5686560"/>
              <a:gd name="connsiteX590" fmla="*/ 2987340 w 6306528"/>
              <a:gd name="connsiteY590" fmla="*/ 2968610 h 5686560"/>
              <a:gd name="connsiteX591" fmla="*/ 3000908 w 6306528"/>
              <a:gd name="connsiteY591" fmla="*/ 2923309 h 5686560"/>
              <a:gd name="connsiteX592" fmla="*/ 3019350 w 6306528"/>
              <a:gd name="connsiteY592" fmla="*/ 2896877 h 5686560"/>
              <a:gd name="connsiteX593" fmla="*/ 3037790 w 6306528"/>
              <a:gd name="connsiteY593" fmla="*/ 2870444 h 5686560"/>
              <a:gd name="connsiteX594" fmla="*/ 3037894 w 6306528"/>
              <a:gd name="connsiteY594" fmla="*/ 2870318 h 5686560"/>
              <a:gd name="connsiteX595" fmla="*/ 3061421 w 6306528"/>
              <a:gd name="connsiteY595" fmla="*/ 2832741 h 5686560"/>
              <a:gd name="connsiteX596" fmla="*/ 3055632 w 6306528"/>
              <a:gd name="connsiteY596" fmla="*/ 2848283 h 5686560"/>
              <a:gd name="connsiteX597" fmla="*/ 3068144 w 6306528"/>
              <a:gd name="connsiteY597" fmla="*/ 2832741 h 5686560"/>
              <a:gd name="connsiteX598" fmla="*/ 5305758 w 6306528"/>
              <a:gd name="connsiteY598" fmla="*/ 2747524 h 5686560"/>
              <a:gd name="connsiteX599" fmla="*/ 5301212 w 6306528"/>
              <a:gd name="connsiteY599" fmla="*/ 2774318 h 5686560"/>
              <a:gd name="connsiteX600" fmla="*/ 5277708 w 6306528"/>
              <a:gd name="connsiteY600" fmla="*/ 2795333 h 5686560"/>
              <a:gd name="connsiteX601" fmla="*/ 5258480 w 6306528"/>
              <a:gd name="connsiteY601" fmla="*/ 2819342 h 5686560"/>
              <a:gd name="connsiteX602" fmla="*/ 5237838 w 6306528"/>
              <a:gd name="connsiteY602" fmla="*/ 2861095 h 5686560"/>
              <a:gd name="connsiteX603" fmla="*/ 5218438 w 6306528"/>
              <a:gd name="connsiteY603" fmla="*/ 2862032 h 5686560"/>
              <a:gd name="connsiteX604" fmla="*/ 5216038 w 6306528"/>
              <a:gd name="connsiteY604" fmla="*/ 2872061 h 5686560"/>
              <a:gd name="connsiteX605" fmla="*/ 5183702 w 6306528"/>
              <a:gd name="connsiteY605" fmla="*/ 2898132 h 5686560"/>
              <a:gd name="connsiteX606" fmla="*/ 5168473 w 6306528"/>
              <a:gd name="connsiteY606" fmla="*/ 2936182 h 5686560"/>
              <a:gd name="connsiteX607" fmla="*/ 5157356 w 6306528"/>
              <a:gd name="connsiteY607" fmla="*/ 2935892 h 5686560"/>
              <a:gd name="connsiteX608" fmla="*/ 5158368 w 6306528"/>
              <a:gd name="connsiteY608" fmla="*/ 2962830 h 5686560"/>
              <a:gd name="connsiteX609" fmla="*/ 5186447 w 6306528"/>
              <a:gd name="connsiteY609" fmla="*/ 2971250 h 5686560"/>
              <a:gd name="connsiteX610" fmla="*/ 5184878 w 6306528"/>
              <a:gd name="connsiteY610" fmla="*/ 2966403 h 5686560"/>
              <a:gd name="connsiteX611" fmla="*/ 5191862 w 6306528"/>
              <a:gd name="connsiteY611" fmla="*/ 2967546 h 5686560"/>
              <a:gd name="connsiteX612" fmla="*/ 5202400 w 6306528"/>
              <a:gd name="connsiteY612" fmla="*/ 2952442 h 5686560"/>
              <a:gd name="connsiteX613" fmla="*/ 5212658 w 6306528"/>
              <a:gd name="connsiteY613" fmla="*/ 2948383 h 5686560"/>
              <a:gd name="connsiteX614" fmla="*/ 5218642 w 6306528"/>
              <a:gd name="connsiteY614" fmla="*/ 2941331 h 5686560"/>
              <a:gd name="connsiteX615" fmla="*/ 5255814 w 6306528"/>
              <a:gd name="connsiteY615" fmla="*/ 2896163 h 5686560"/>
              <a:gd name="connsiteX616" fmla="*/ 5272584 w 6306528"/>
              <a:gd name="connsiteY616" fmla="*/ 2843737 h 5686560"/>
              <a:gd name="connsiteX617" fmla="*/ 5302080 w 6306528"/>
              <a:gd name="connsiteY617" fmla="*/ 2797408 h 5686560"/>
              <a:gd name="connsiteX618" fmla="*/ 5330304 w 6306528"/>
              <a:gd name="connsiteY618" fmla="*/ 2809676 h 5686560"/>
              <a:gd name="connsiteX619" fmla="*/ 5339109 w 6306528"/>
              <a:gd name="connsiteY619" fmla="*/ 2785396 h 5686560"/>
              <a:gd name="connsiteX620" fmla="*/ 5356360 w 6306528"/>
              <a:gd name="connsiteY620" fmla="*/ 2764220 h 5686560"/>
              <a:gd name="connsiteX621" fmla="*/ 5328423 w 6306528"/>
              <a:gd name="connsiteY621" fmla="*/ 2759648 h 5686560"/>
              <a:gd name="connsiteX622" fmla="*/ 5393243 w 6306528"/>
              <a:gd name="connsiteY622" fmla="*/ 2711354 h 5686560"/>
              <a:gd name="connsiteX623" fmla="*/ 5387974 w 6306528"/>
              <a:gd name="connsiteY623" fmla="*/ 2718906 h 5686560"/>
              <a:gd name="connsiteX624" fmla="*/ 5383572 w 6306528"/>
              <a:gd name="connsiteY624" fmla="*/ 2749548 h 5686560"/>
              <a:gd name="connsiteX625" fmla="*/ 5389564 w 6306528"/>
              <a:gd name="connsiteY625" fmla="*/ 2761238 h 5686560"/>
              <a:gd name="connsiteX626" fmla="*/ 5404126 w 6306528"/>
              <a:gd name="connsiteY626" fmla="*/ 2742394 h 5686560"/>
              <a:gd name="connsiteX627" fmla="*/ 5410351 w 6306528"/>
              <a:gd name="connsiteY627" fmla="*/ 2723333 h 5686560"/>
              <a:gd name="connsiteX628" fmla="*/ 5393243 w 6306528"/>
              <a:gd name="connsiteY628" fmla="*/ 2711354 h 5686560"/>
              <a:gd name="connsiteX629" fmla="*/ 5342787 w 6306528"/>
              <a:gd name="connsiteY629" fmla="*/ 2698509 h 5686560"/>
              <a:gd name="connsiteX630" fmla="*/ 5343365 w 6306528"/>
              <a:gd name="connsiteY630" fmla="*/ 2713902 h 5686560"/>
              <a:gd name="connsiteX631" fmla="*/ 5350717 w 6306528"/>
              <a:gd name="connsiteY631" fmla="*/ 2706404 h 5686560"/>
              <a:gd name="connsiteX632" fmla="*/ 5353901 w 6306528"/>
              <a:gd name="connsiteY632" fmla="*/ 2698797 h 5686560"/>
              <a:gd name="connsiteX633" fmla="*/ 5426658 w 6306528"/>
              <a:gd name="connsiteY633" fmla="*/ 2566131 h 5686560"/>
              <a:gd name="connsiteX634" fmla="*/ 5410787 w 6306528"/>
              <a:gd name="connsiteY634" fmla="*/ 2568602 h 5686560"/>
              <a:gd name="connsiteX635" fmla="*/ 5399299 w 6306528"/>
              <a:gd name="connsiteY635" fmla="*/ 2576953 h 5686560"/>
              <a:gd name="connsiteX636" fmla="*/ 5405679 w 6306528"/>
              <a:gd name="connsiteY636" fmla="*/ 2580483 h 5686560"/>
              <a:gd name="connsiteX637" fmla="*/ 5416118 w 6306528"/>
              <a:gd name="connsiteY637" fmla="*/ 2581235 h 5686560"/>
              <a:gd name="connsiteX638" fmla="*/ 5647669 w 6306528"/>
              <a:gd name="connsiteY638" fmla="*/ 2241248 h 5686560"/>
              <a:gd name="connsiteX639" fmla="*/ 5648247 w 6306528"/>
              <a:gd name="connsiteY639" fmla="*/ 2256641 h 5686560"/>
              <a:gd name="connsiteX640" fmla="*/ 5653373 w 6306528"/>
              <a:gd name="connsiteY640" fmla="*/ 2245241 h 5686560"/>
              <a:gd name="connsiteX641" fmla="*/ 5671558 w 6306528"/>
              <a:gd name="connsiteY641" fmla="*/ 2138066 h 5686560"/>
              <a:gd name="connsiteX642" fmla="*/ 5671703 w 6306528"/>
              <a:gd name="connsiteY642" fmla="*/ 2141915 h 5686560"/>
              <a:gd name="connsiteX643" fmla="*/ 5694657 w 6306528"/>
              <a:gd name="connsiteY643" fmla="*/ 2161735 h 5686560"/>
              <a:gd name="connsiteX644" fmla="*/ 5846094 w 6306528"/>
              <a:gd name="connsiteY644" fmla="*/ 2054182 h 5686560"/>
              <a:gd name="connsiteX645" fmla="*/ 5835411 w 6306528"/>
              <a:gd name="connsiteY645" fmla="*/ 2065437 h 5686560"/>
              <a:gd name="connsiteX646" fmla="*/ 5808054 w 6306528"/>
              <a:gd name="connsiteY646" fmla="*/ 2076260 h 5686560"/>
              <a:gd name="connsiteX647" fmla="*/ 5796650 w 6306528"/>
              <a:gd name="connsiteY647" fmla="*/ 2068274 h 5686560"/>
              <a:gd name="connsiteX648" fmla="*/ 5786400 w 6306528"/>
              <a:gd name="connsiteY648" fmla="*/ 2091074 h 5686560"/>
              <a:gd name="connsiteX649" fmla="*/ 5751538 w 6306528"/>
              <a:gd name="connsiteY649" fmla="*/ 2123807 h 5686560"/>
              <a:gd name="connsiteX650" fmla="*/ 5733564 w 6306528"/>
              <a:gd name="connsiteY650" fmla="*/ 2162746 h 5686560"/>
              <a:gd name="connsiteX651" fmla="*/ 5712634 w 6306528"/>
              <a:gd name="connsiteY651" fmla="*/ 2196803 h 5686560"/>
              <a:gd name="connsiteX652" fmla="*/ 5698639 w 6306528"/>
              <a:gd name="connsiteY652" fmla="*/ 2212298 h 5686560"/>
              <a:gd name="connsiteX653" fmla="*/ 5697260 w 6306528"/>
              <a:gd name="connsiteY653" fmla="*/ 2231004 h 5686560"/>
              <a:gd name="connsiteX654" fmla="*/ 5665862 w 6306528"/>
              <a:gd name="connsiteY654" fmla="*/ 2282089 h 5686560"/>
              <a:gd name="connsiteX655" fmla="*/ 5634463 w 6306528"/>
              <a:gd name="connsiteY655" fmla="*/ 2333173 h 5686560"/>
              <a:gd name="connsiteX656" fmla="*/ 5612665 w 6306528"/>
              <a:gd name="connsiteY656" fmla="*/ 2344140 h 5686560"/>
              <a:gd name="connsiteX657" fmla="*/ 5598943 w 6306528"/>
              <a:gd name="connsiteY657" fmla="*/ 2366850 h 5686560"/>
              <a:gd name="connsiteX658" fmla="*/ 5581052 w 6306528"/>
              <a:gd name="connsiteY658" fmla="*/ 2389453 h 5686560"/>
              <a:gd name="connsiteX659" fmla="*/ 5582062 w 6306528"/>
              <a:gd name="connsiteY659" fmla="*/ 2416391 h 5686560"/>
              <a:gd name="connsiteX660" fmla="*/ 5634404 w 6306528"/>
              <a:gd name="connsiteY660" fmla="*/ 2386996 h 5686560"/>
              <a:gd name="connsiteX661" fmla="*/ 5657131 w 6306528"/>
              <a:gd name="connsiteY661" fmla="*/ 2345297 h 5686560"/>
              <a:gd name="connsiteX662" fmla="*/ 5672380 w 6306528"/>
              <a:gd name="connsiteY662" fmla="*/ 2344733 h 5686560"/>
              <a:gd name="connsiteX663" fmla="*/ 5679074 w 6306528"/>
              <a:gd name="connsiteY663" fmla="*/ 2338179 h 5686560"/>
              <a:gd name="connsiteX664" fmla="*/ 5678478 w 6306528"/>
              <a:gd name="connsiteY664" fmla="*/ 2322305 h 5686560"/>
              <a:gd name="connsiteX665" fmla="*/ 5694881 w 6306528"/>
              <a:gd name="connsiteY665" fmla="*/ 2315522 h 5686560"/>
              <a:gd name="connsiteX666" fmla="*/ 5756954 w 6306528"/>
              <a:gd name="connsiteY666" fmla="*/ 2194111 h 5686560"/>
              <a:gd name="connsiteX667" fmla="*/ 5784311 w 6306528"/>
              <a:gd name="connsiteY667" fmla="*/ 2183289 h 5686560"/>
              <a:gd name="connsiteX668" fmla="*/ 5786512 w 6306528"/>
              <a:gd name="connsiteY668" fmla="*/ 2167968 h 5686560"/>
              <a:gd name="connsiteX669" fmla="*/ 5805820 w 6306528"/>
              <a:gd name="connsiteY669" fmla="*/ 2164626 h 5686560"/>
              <a:gd name="connsiteX670" fmla="*/ 5832168 w 6306528"/>
              <a:gd name="connsiteY670" fmla="*/ 2126865 h 5686560"/>
              <a:gd name="connsiteX671" fmla="*/ 5835233 w 6306528"/>
              <a:gd name="connsiteY671" fmla="*/ 2097631 h 5686560"/>
              <a:gd name="connsiteX672" fmla="*/ 5846094 w 6306528"/>
              <a:gd name="connsiteY672" fmla="*/ 2054182 h 5686560"/>
              <a:gd name="connsiteX673" fmla="*/ 5856488 w 6306528"/>
              <a:gd name="connsiteY673" fmla="*/ 2035229 h 5686560"/>
              <a:gd name="connsiteX674" fmla="*/ 5840248 w 6306528"/>
              <a:gd name="connsiteY674" fmla="*/ 2046340 h 5686560"/>
              <a:gd name="connsiteX675" fmla="*/ 5847340 w 6306528"/>
              <a:gd name="connsiteY675" fmla="*/ 2050369 h 5686560"/>
              <a:gd name="connsiteX676" fmla="*/ 5847944 w 6306528"/>
              <a:gd name="connsiteY676" fmla="*/ 2051401 h 5686560"/>
              <a:gd name="connsiteX677" fmla="*/ 5853322 w 6306528"/>
              <a:gd name="connsiteY677" fmla="*/ 2043316 h 5686560"/>
              <a:gd name="connsiteX678" fmla="*/ 5856488 w 6306528"/>
              <a:gd name="connsiteY678" fmla="*/ 2035229 h 5686560"/>
              <a:gd name="connsiteX679" fmla="*/ 5854609 w 6306528"/>
              <a:gd name="connsiteY679" fmla="*/ 1985201 h 5686560"/>
              <a:gd name="connsiteX680" fmla="*/ 5852113 w 6306528"/>
              <a:gd name="connsiteY680" fmla="*/ 1988302 h 5686560"/>
              <a:gd name="connsiteX681" fmla="*/ 5865725 w 6306528"/>
              <a:gd name="connsiteY681" fmla="*/ 1985490 h 5686560"/>
              <a:gd name="connsiteX682" fmla="*/ 5930275 w 6306528"/>
              <a:gd name="connsiteY682" fmla="*/ 1966986 h 5686560"/>
              <a:gd name="connsiteX683" fmla="*/ 5909468 w 6306528"/>
              <a:gd name="connsiteY683" fmla="*/ 1967405 h 5686560"/>
              <a:gd name="connsiteX684" fmla="*/ 5895744 w 6306528"/>
              <a:gd name="connsiteY684" fmla="*/ 1990115 h 5686560"/>
              <a:gd name="connsiteX685" fmla="*/ 5877854 w 6306528"/>
              <a:gd name="connsiteY685" fmla="*/ 2012717 h 5686560"/>
              <a:gd name="connsiteX686" fmla="*/ 5911637 w 6306528"/>
              <a:gd name="connsiteY686" fmla="*/ 2025130 h 5686560"/>
              <a:gd name="connsiteX687" fmla="*/ 5926866 w 6306528"/>
              <a:gd name="connsiteY687" fmla="*/ 1987080 h 5686560"/>
              <a:gd name="connsiteX688" fmla="*/ 5936998 w 6306528"/>
              <a:gd name="connsiteY688" fmla="*/ 1979655 h 5686560"/>
              <a:gd name="connsiteX689" fmla="*/ 5942961 w 6306528"/>
              <a:gd name="connsiteY689" fmla="*/ 1972121 h 5686560"/>
              <a:gd name="connsiteX690" fmla="*/ 5930275 w 6306528"/>
              <a:gd name="connsiteY690" fmla="*/ 1966986 h 5686560"/>
              <a:gd name="connsiteX691" fmla="*/ 5927653 w 6306528"/>
              <a:gd name="connsiteY691" fmla="*/ 1860231 h 5686560"/>
              <a:gd name="connsiteX692" fmla="*/ 5905708 w 6306528"/>
              <a:gd name="connsiteY692" fmla="*/ 1867349 h 5686560"/>
              <a:gd name="connsiteX693" fmla="*/ 5896038 w 6306528"/>
              <a:gd name="connsiteY693" fmla="*/ 1905543 h 5686560"/>
              <a:gd name="connsiteX694" fmla="*/ 5913931 w 6306528"/>
              <a:gd name="connsiteY694" fmla="*/ 1882941 h 5686560"/>
              <a:gd name="connsiteX695" fmla="*/ 5927653 w 6306528"/>
              <a:gd name="connsiteY695" fmla="*/ 1860231 h 5686560"/>
              <a:gd name="connsiteX696" fmla="*/ 5965115 w 6306528"/>
              <a:gd name="connsiteY696" fmla="*/ 1822760 h 5686560"/>
              <a:gd name="connsiteX697" fmla="*/ 5971252 w 6306528"/>
              <a:gd name="connsiteY697" fmla="*/ 1838297 h 5686560"/>
              <a:gd name="connsiteX698" fmla="*/ 5982369 w 6306528"/>
              <a:gd name="connsiteY698" fmla="*/ 1838586 h 5686560"/>
              <a:gd name="connsiteX699" fmla="*/ 5987638 w 6306528"/>
              <a:gd name="connsiteY699" fmla="*/ 1831034 h 5686560"/>
              <a:gd name="connsiteX700" fmla="*/ 5983215 w 6306528"/>
              <a:gd name="connsiteY700" fmla="*/ 1824191 h 5686560"/>
              <a:gd name="connsiteX701" fmla="*/ 5970673 w 6306528"/>
              <a:gd name="connsiteY701" fmla="*/ 1822904 h 5686560"/>
              <a:gd name="connsiteX702" fmla="*/ 6006111 w 6306528"/>
              <a:gd name="connsiteY702" fmla="*/ 1731557 h 5686560"/>
              <a:gd name="connsiteX703" fmla="*/ 6007123 w 6306528"/>
              <a:gd name="connsiteY703" fmla="*/ 1758494 h 5686560"/>
              <a:gd name="connsiteX704" fmla="*/ 5991946 w 6306528"/>
              <a:gd name="connsiteY704" fmla="*/ 1760983 h 5686560"/>
              <a:gd name="connsiteX705" fmla="*/ 5985324 w 6306528"/>
              <a:gd name="connsiteY705" fmla="*/ 1769461 h 5686560"/>
              <a:gd name="connsiteX706" fmla="*/ 5989963 w 6306528"/>
              <a:gd name="connsiteY706" fmla="*/ 1782077 h 5686560"/>
              <a:gd name="connsiteX707" fmla="*/ 6002722 w 6306528"/>
              <a:gd name="connsiteY707" fmla="*/ 1789136 h 5686560"/>
              <a:gd name="connsiteX708" fmla="*/ 6007441 w 6306528"/>
              <a:gd name="connsiteY708" fmla="*/ 1785415 h 5686560"/>
              <a:gd name="connsiteX709" fmla="*/ 6007990 w 6306528"/>
              <a:gd name="connsiteY709" fmla="*/ 1781585 h 5686560"/>
              <a:gd name="connsiteX710" fmla="*/ 6034480 w 6306528"/>
              <a:gd name="connsiteY710" fmla="*/ 1747673 h 5686560"/>
              <a:gd name="connsiteX711" fmla="*/ 6026464 w 6306528"/>
              <a:gd name="connsiteY711" fmla="*/ 1682106 h 5686560"/>
              <a:gd name="connsiteX712" fmla="*/ 6026899 w 6306528"/>
              <a:gd name="connsiteY712" fmla="*/ 1693652 h 5686560"/>
              <a:gd name="connsiteX713" fmla="*/ 6005388 w 6306528"/>
              <a:gd name="connsiteY713" fmla="*/ 1712315 h 5686560"/>
              <a:gd name="connsiteX714" fmla="*/ 6005677 w 6306528"/>
              <a:gd name="connsiteY714" fmla="*/ 1720012 h 5686560"/>
              <a:gd name="connsiteX715" fmla="*/ 6032891 w 6306528"/>
              <a:gd name="connsiteY715" fmla="*/ 1705341 h 5686560"/>
              <a:gd name="connsiteX716" fmla="*/ 6032457 w 6306528"/>
              <a:gd name="connsiteY716" fmla="*/ 1693796 h 5686560"/>
              <a:gd name="connsiteX717" fmla="*/ 6031544 w 6306528"/>
              <a:gd name="connsiteY717" fmla="*/ 1688006 h 5686560"/>
              <a:gd name="connsiteX718" fmla="*/ 6026464 w 6306528"/>
              <a:gd name="connsiteY718" fmla="*/ 1682106 h 5686560"/>
              <a:gd name="connsiteX719" fmla="*/ 3754858 w 6306528"/>
              <a:gd name="connsiteY719" fmla="*/ 1250211 h 5686560"/>
              <a:gd name="connsiteX720" fmla="*/ 3742796 w 6306528"/>
              <a:gd name="connsiteY720" fmla="*/ 1260747 h 5686560"/>
              <a:gd name="connsiteX721" fmla="*/ 3742473 w 6306528"/>
              <a:gd name="connsiteY721" fmla="*/ 1264570 h 5686560"/>
              <a:gd name="connsiteX722" fmla="*/ 3828208 w 6306528"/>
              <a:gd name="connsiteY722" fmla="*/ 1175526 h 5686560"/>
              <a:gd name="connsiteX723" fmla="*/ 3805843 w 6306528"/>
              <a:gd name="connsiteY723" fmla="*/ 1175573 h 5686560"/>
              <a:gd name="connsiteX724" fmla="*/ 3799169 w 6306528"/>
              <a:gd name="connsiteY724" fmla="*/ 1188486 h 5686560"/>
              <a:gd name="connsiteX725" fmla="*/ 3808667 w 6306528"/>
              <a:gd name="connsiteY725" fmla="*/ 1208532 h 5686560"/>
              <a:gd name="connsiteX726" fmla="*/ 3838346 w 6306528"/>
              <a:gd name="connsiteY726" fmla="*/ 1187926 h 5686560"/>
              <a:gd name="connsiteX727" fmla="*/ 3839310 w 6306528"/>
              <a:gd name="connsiteY727" fmla="*/ 1176458 h 5686560"/>
              <a:gd name="connsiteX728" fmla="*/ 3146004 w 6306528"/>
              <a:gd name="connsiteY728" fmla="*/ 1045112 h 5686560"/>
              <a:gd name="connsiteX729" fmla="*/ 3139491 w 6306528"/>
              <a:gd name="connsiteY729" fmla="*/ 1056115 h 5686560"/>
              <a:gd name="connsiteX730" fmla="*/ 3165960 w 6306528"/>
              <a:gd name="connsiteY730" fmla="*/ 1073735 h 5686560"/>
              <a:gd name="connsiteX731" fmla="*/ 3159740 w 6306528"/>
              <a:gd name="connsiteY731" fmla="*/ 1089574 h 5686560"/>
              <a:gd name="connsiteX732" fmla="*/ 3141511 w 6306528"/>
              <a:gd name="connsiteY732" fmla="*/ 1098630 h 5686560"/>
              <a:gd name="connsiteX733" fmla="*/ 3137448 w 6306528"/>
              <a:gd name="connsiteY733" fmla="*/ 1138709 h 5686560"/>
              <a:gd name="connsiteX734" fmla="*/ 3145874 w 6306528"/>
              <a:gd name="connsiteY734" fmla="*/ 1179838 h 5686560"/>
              <a:gd name="connsiteX735" fmla="*/ 3194452 w 6306528"/>
              <a:gd name="connsiteY735" fmla="*/ 1133871 h 5686560"/>
              <a:gd name="connsiteX736" fmla="*/ 3181329 w 6306528"/>
              <a:gd name="connsiteY736" fmla="*/ 1090424 h 5686560"/>
              <a:gd name="connsiteX737" fmla="*/ 3191817 w 6306528"/>
              <a:gd name="connsiteY737" fmla="*/ 1090342 h 5686560"/>
              <a:gd name="connsiteX738" fmla="*/ 3198624 w 6306528"/>
              <a:gd name="connsiteY738" fmla="*/ 1084176 h 5686560"/>
              <a:gd name="connsiteX739" fmla="*/ 3193341 w 6306528"/>
              <a:gd name="connsiteY739" fmla="*/ 1072185 h 5686560"/>
              <a:gd name="connsiteX740" fmla="*/ 3183897 w 6306528"/>
              <a:gd name="connsiteY740" fmla="*/ 1059843 h 5686560"/>
              <a:gd name="connsiteX741" fmla="*/ 5646019 w 6306528"/>
              <a:gd name="connsiteY741" fmla="*/ 1014794 h 5686560"/>
              <a:gd name="connsiteX742" fmla="*/ 5586324 w 6306528"/>
              <a:gd name="connsiteY742" fmla="*/ 1051687 h 5686560"/>
              <a:gd name="connsiteX743" fmla="*/ 5568317 w 6306528"/>
              <a:gd name="connsiteY743" fmla="*/ 1089664 h 5686560"/>
              <a:gd name="connsiteX744" fmla="*/ 5566550 w 6306528"/>
              <a:gd name="connsiteY744" fmla="*/ 1116530 h 5686560"/>
              <a:gd name="connsiteX745" fmla="*/ 5605312 w 6306528"/>
              <a:gd name="connsiteY745" fmla="*/ 1113693 h 5686560"/>
              <a:gd name="connsiteX746" fmla="*/ 5610871 w 6306528"/>
              <a:gd name="connsiteY746" fmla="*/ 1113838 h 5686560"/>
              <a:gd name="connsiteX747" fmla="*/ 5603867 w 6306528"/>
              <a:gd name="connsiteY747" fmla="*/ 1075211 h 5686560"/>
              <a:gd name="connsiteX748" fmla="*/ 5652879 w 6306528"/>
              <a:gd name="connsiteY748" fmla="*/ 1049573 h 5686560"/>
              <a:gd name="connsiteX749" fmla="*/ 5668397 w 6306528"/>
              <a:gd name="connsiteY749" fmla="*/ 1019220 h 5686560"/>
              <a:gd name="connsiteX750" fmla="*/ 3952287 w 6306528"/>
              <a:gd name="connsiteY750" fmla="*/ 962661 h 5686560"/>
              <a:gd name="connsiteX751" fmla="*/ 3924283 w 6306528"/>
              <a:gd name="connsiteY751" fmla="*/ 1013244 h 5686560"/>
              <a:gd name="connsiteX752" fmla="*/ 3888434 w 6306528"/>
              <a:gd name="connsiteY752" fmla="*/ 1057392 h 5686560"/>
              <a:gd name="connsiteX753" fmla="*/ 3925365 w 6306528"/>
              <a:gd name="connsiteY753" fmla="*/ 1083590 h 5686560"/>
              <a:gd name="connsiteX754" fmla="*/ 3994445 w 6306528"/>
              <a:gd name="connsiteY754" fmla="*/ 993148 h 5686560"/>
              <a:gd name="connsiteX755" fmla="*/ 3980093 w 6306528"/>
              <a:gd name="connsiteY755" fmla="*/ 972696 h 5686560"/>
              <a:gd name="connsiteX756" fmla="*/ 3952287 w 6306528"/>
              <a:gd name="connsiteY756" fmla="*/ 962661 h 5686560"/>
              <a:gd name="connsiteX757" fmla="*/ 4020405 w 6306528"/>
              <a:gd name="connsiteY757" fmla="*/ 883687 h 5686560"/>
              <a:gd name="connsiteX758" fmla="*/ 3978341 w 6306528"/>
              <a:gd name="connsiteY758" fmla="*/ 918654 h 5686560"/>
              <a:gd name="connsiteX759" fmla="*/ 4014308 w 6306528"/>
              <a:gd name="connsiteY759" fmla="*/ 956320 h 5686560"/>
              <a:gd name="connsiteX760" fmla="*/ 4040361 w 6306528"/>
              <a:gd name="connsiteY760" fmla="*/ 912311 h 5686560"/>
              <a:gd name="connsiteX761" fmla="*/ 4051503 w 6306528"/>
              <a:gd name="connsiteY761" fmla="*/ 912764 h 5686560"/>
              <a:gd name="connsiteX762" fmla="*/ 4062885 w 6306528"/>
              <a:gd name="connsiteY762" fmla="*/ 910352 h 5686560"/>
              <a:gd name="connsiteX763" fmla="*/ 4045930 w 6306528"/>
              <a:gd name="connsiteY763" fmla="*/ 895936 h 5686560"/>
              <a:gd name="connsiteX764" fmla="*/ 4020405 w 6306528"/>
              <a:gd name="connsiteY764" fmla="*/ 883687 h 5686560"/>
              <a:gd name="connsiteX765" fmla="*/ 2803402 w 6306528"/>
              <a:gd name="connsiteY765" fmla="*/ 817451 h 5686560"/>
              <a:gd name="connsiteX766" fmla="*/ 2768963 w 6306528"/>
              <a:gd name="connsiteY766" fmla="*/ 849010 h 5686560"/>
              <a:gd name="connsiteX767" fmla="*/ 2760223 w 6306528"/>
              <a:gd name="connsiteY767" fmla="*/ 893476 h 5686560"/>
              <a:gd name="connsiteX768" fmla="*/ 2739337 w 6306528"/>
              <a:gd name="connsiteY768" fmla="*/ 947237 h 5686560"/>
              <a:gd name="connsiteX769" fmla="*/ 2725440 w 6306528"/>
              <a:gd name="connsiteY769" fmla="*/ 965969 h 5686560"/>
              <a:gd name="connsiteX770" fmla="*/ 2721526 w 6306528"/>
              <a:gd name="connsiteY770" fmla="*/ 980162 h 5686560"/>
              <a:gd name="connsiteX771" fmla="*/ 2721573 w 6306528"/>
              <a:gd name="connsiteY771" fmla="*/ 990344 h 5686560"/>
              <a:gd name="connsiteX772" fmla="*/ 2725553 w 6306528"/>
              <a:gd name="connsiteY772" fmla="*/ 999738 h 5686560"/>
              <a:gd name="connsiteX773" fmla="*/ 2737570 w 6306528"/>
              <a:gd name="connsiteY773" fmla="*/ 989176 h 5686560"/>
              <a:gd name="connsiteX774" fmla="*/ 2787180 w 6306528"/>
              <a:gd name="connsiteY774" fmla="*/ 938467 h 5686560"/>
              <a:gd name="connsiteX775" fmla="*/ 2784688 w 6306528"/>
              <a:gd name="connsiteY775" fmla="*/ 910432 h 5686560"/>
              <a:gd name="connsiteX776" fmla="*/ 2776737 w 6306528"/>
              <a:gd name="connsiteY776" fmla="*/ 900305 h 5686560"/>
              <a:gd name="connsiteX777" fmla="*/ 2785903 w 6306528"/>
              <a:gd name="connsiteY777" fmla="*/ 889805 h 5686560"/>
              <a:gd name="connsiteX778" fmla="*/ 2782811 w 6306528"/>
              <a:gd name="connsiteY778" fmla="*/ 880743 h 5686560"/>
              <a:gd name="connsiteX779" fmla="*/ 2773245 w 6306528"/>
              <a:gd name="connsiteY779" fmla="*/ 876036 h 5686560"/>
              <a:gd name="connsiteX780" fmla="*/ 2796644 w 6306528"/>
              <a:gd name="connsiteY780" fmla="*/ 830581 h 5686560"/>
              <a:gd name="connsiteX781" fmla="*/ 4094075 w 6306528"/>
              <a:gd name="connsiteY781" fmla="*/ 805180 h 5686560"/>
              <a:gd name="connsiteX782" fmla="*/ 4084000 w 6306528"/>
              <a:gd name="connsiteY782" fmla="*/ 808664 h 5686560"/>
              <a:gd name="connsiteX783" fmla="*/ 4082010 w 6306528"/>
              <a:gd name="connsiteY783" fmla="*/ 815716 h 5686560"/>
              <a:gd name="connsiteX784" fmla="*/ 4092470 w 6306528"/>
              <a:gd name="connsiteY784" fmla="*/ 824293 h 5686560"/>
              <a:gd name="connsiteX785" fmla="*/ 4098181 w 6306528"/>
              <a:gd name="connsiteY785" fmla="*/ 822848 h 5686560"/>
              <a:gd name="connsiteX786" fmla="*/ 4103892 w 6306528"/>
              <a:gd name="connsiteY786" fmla="*/ 821402 h 5686560"/>
              <a:gd name="connsiteX787" fmla="*/ 4101186 w 6306528"/>
              <a:gd name="connsiteY787" fmla="*/ 812032 h 5686560"/>
              <a:gd name="connsiteX788" fmla="*/ 4094075 w 6306528"/>
              <a:gd name="connsiteY788" fmla="*/ 805180 h 5686560"/>
              <a:gd name="connsiteX789" fmla="*/ 3743732 w 6306528"/>
              <a:gd name="connsiteY789" fmla="*/ 783468 h 5686560"/>
              <a:gd name="connsiteX790" fmla="*/ 3697142 w 6306528"/>
              <a:gd name="connsiteY790" fmla="*/ 822384 h 5686560"/>
              <a:gd name="connsiteX791" fmla="*/ 3658640 w 6306528"/>
              <a:gd name="connsiteY791" fmla="*/ 864867 h 5686560"/>
              <a:gd name="connsiteX792" fmla="*/ 3660865 w 6306528"/>
              <a:gd name="connsiteY792" fmla="*/ 879971 h 5686560"/>
              <a:gd name="connsiteX793" fmla="*/ 3667494 w 6306528"/>
              <a:gd name="connsiteY793" fmla="*/ 892557 h 5686560"/>
              <a:gd name="connsiteX794" fmla="*/ 3677891 w 6306528"/>
              <a:gd name="connsiteY794" fmla="*/ 885250 h 5686560"/>
              <a:gd name="connsiteX795" fmla="*/ 3680200 w 6306528"/>
              <a:gd name="connsiteY795" fmla="*/ 874376 h 5686560"/>
              <a:gd name="connsiteX796" fmla="*/ 3693430 w 6306528"/>
              <a:gd name="connsiteY796" fmla="*/ 849983 h 5686560"/>
              <a:gd name="connsiteX797" fmla="*/ 3722586 w 6306528"/>
              <a:gd name="connsiteY797" fmla="*/ 835588 h 5686560"/>
              <a:gd name="connsiteX798" fmla="*/ 3733159 w 6306528"/>
              <a:gd name="connsiteY798" fmla="*/ 809527 h 5686560"/>
              <a:gd name="connsiteX799" fmla="*/ 3743732 w 6306528"/>
              <a:gd name="connsiteY799" fmla="*/ 783468 h 5686560"/>
              <a:gd name="connsiteX800" fmla="*/ 4131873 w 6306528"/>
              <a:gd name="connsiteY800" fmla="*/ 754457 h 5686560"/>
              <a:gd name="connsiteX801" fmla="*/ 4151509 w 6306528"/>
              <a:gd name="connsiteY801" fmla="*/ 786902 h 5686560"/>
              <a:gd name="connsiteX802" fmla="*/ 4153113 w 6306528"/>
              <a:gd name="connsiteY802" fmla="*/ 767789 h 5686560"/>
              <a:gd name="connsiteX803" fmla="*/ 4147018 w 6306528"/>
              <a:gd name="connsiteY803" fmla="*/ 757172 h 5686560"/>
              <a:gd name="connsiteX804" fmla="*/ 4131873 w 6306528"/>
              <a:gd name="connsiteY804" fmla="*/ 754457 h 5686560"/>
              <a:gd name="connsiteX805" fmla="*/ 3782171 w 6306528"/>
              <a:gd name="connsiteY805" fmla="*/ 725100 h 5686560"/>
              <a:gd name="connsiteX806" fmla="*/ 3747262 w 6306528"/>
              <a:gd name="connsiteY806" fmla="*/ 741418 h 5686560"/>
              <a:gd name="connsiteX807" fmla="*/ 3763886 w 6306528"/>
              <a:gd name="connsiteY807" fmla="*/ 751475 h 5686560"/>
              <a:gd name="connsiteX808" fmla="*/ 3767539 w 6306528"/>
              <a:gd name="connsiteY808" fmla="*/ 766217 h 5686560"/>
              <a:gd name="connsiteX809" fmla="*/ 3749605 w 6306528"/>
              <a:gd name="connsiteY809" fmla="*/ 780111 h 5686560"/>
              <a:gd name="connsiteX810" fmla="*/ 3788114 w 6306528"/>
              <a:gd name="connsiteY810" fmla="*/ 770833 h 5686560"/>
              <a:gd name="connsiteX811" fmla="*/ 3803091 w 6306528"/>
              <a:gd name="connsiteY811" fmla="*/ 742254 h 5686560"/>
              <a:gd name="connsiteX812" fmla="*/ 3803411 w 6306528"/>
              <a:gd name="connsiteY812" fmla="*/ 738432 h 5686560"/>
              <a:gd name="connsiteX813" fmla="*/ 3817330 w 6306528"/>
              <a:gd name="connsiteY813" fmla="*/ 739119 h 5686560"/>
              <a:gd name="connsiteX814" fmla="*/ 3831487 w 6306528"/>
              <a:gd name="connsiteY814" fmla="*/ 736940 h 5686560"/>
              <a:gd name="connsiteX815" fmla="*/ 3809031 w 6306528"/>
              <a:gd name="connsiteY815" fmla="*/ 729761 h 5686560"/>
              <a:gd name="connsiteX816" fmla="*/ 3782171 w 6306528"/>
              <a:gd name="connsiteY816" fmla="*/ 725100 h 5686560"/>
              <a:gd name="connsiteX817" fmla="*/ 4839476 w 6306528"/>
              <a:gd name="connsiteY817" fmla="*/ 722068 h 5686560"/>
              <a:gd name="connsiteX818" fmla="*/ 4779781 w 6306528"/>
              <a:gd name="connsiteY818" fmla="*/ 758961 h 5686560"/>
              <a:gd name="connsiteX819" fmla="*/ 4761774 w 6306528"/>
              <a:gd name="connsiteY819" fmla="*/ 796937 h 5686560"/>
              <a:gd name="connsiteX820" fmla="*/ 4760007 w 6306528"/>
              <a:gd name="connsiteY820" fmla="*/ 823803 h 5686560"/>
              <a:gd name="connsiteX821" fmla="*/ 4798768 w 6306528"/>
              <a:gd name="connsiteY821" fmla="*/ 820967 h 5686560"/>
              <a:gd name="connsiteX822" fmla="*/ 4804328 w 6306528"/>
              <a:gd name="connsiteY822" fmla="*/ 821111 h 5686560"/>
              <a:gd name="connsiteX823" fmla="*/ 4797324 w 6306528"/>
              <a:gd name="connsiteY823" fmla="*/ 782484 h 5686560"/>
              <a:gd name="connsiteX824" fmla="*/ 4846335 w 6306528"/>
              <a:gd name="connsiteY824" fmla="*/ 756847 h 5686560"/>
              <a:gd name="connsiteX825" fmla="*/ 4861855 w 6306528"/>
              <a:gd name="connsiteY825" fmla="*/ 726494 h 5686560"/>
              <a:gd name="connsiteX826" fmla="*/ 3520320 w 6306528"/>
              <a:gd name="connsiteY826" fmla="*/ 714667 h 5686560"/>
              <a:gd name="connsiteX827" fmla="*/ 3500447 w 6306528"/>
              <a:gd name="connsiteY827" fmla="*/ 743314 h 5686560"/>
              <a:gd name="connsiteX828" fmla="*/ 3460961 w 6306528"/>
              <a:gd name="connsiteY828" fmla="*/ 755878 h 5686560"/>
              <a:gd name="connsiteX829" fmla="*/ 3450389 w 6306528"/>
              <a:gd name="connsiteY829" fmla="*/ 781939 h 5686560"/>
              <a:gd name="connsiteX830" fmla="*/ 3439815 w 6306528"/>
              <a:gd name="connsiteY830" fmla="*/ 807999 h 5686560"/>
              <a:gd name="connsiteX831" fmla="*/ 3472684 w 6306528"/>
              <a:gd name="connsiteY831" fmla="*/ 791029 h 5686560"/>
              <a:gd name="connsiteX832" fmla="*/ 3477613 w 6306528"/>
              <a:gd name="connsiteY832" fmla="*/ 757277 h 5686560"/>
              <a:gd name="connsiteX833" fmla="*/ 3504914 w 6306528"/>
              <a:gd name="connsiteY833" fmla="*/ 756682 h 5686560"/>
              <a:gd name="connsiteX834" fmla="*/ 3528534 w 6306528"/>
              <a:gd name="connsiteY834" fmla="*/ 750003 h 5686560"/>
              <a:gd name="connsiteX835" fmla="*/ 3568257 w 6306528"/>
              <a:gd name="connsiteY835" fmla="*/ 676345 h 5686560"/>
              <a:gd name="connsiteX836" fmla="*/ 3558182 w 6306528"/>
              <a:gd name="connsiteY836" fmla="*/ 679829 h 5686560"/>
              <a:gd name="connsiteX837" fmla="*/ 3556193 w 6306528"/>
              <a:gd name="connsiteY837" fmla="*/ 686880 h 5686560"/>
              <a:gd name="connsiteX838" fmla="*/ 3578076 w 6306528"/>
              <a:gd name="connsiteY838" fmla="*/ 692568 h 5686560"/>
              <a:gd name="connsiteX839" fmla="*/ 3575367 w 6306528"/>
              <a:gd name="connsiteY839" fmla="*/ 683197 h 5686560"/>
              <a:gd name="connsiteX840" fmla="*/ 3568257 w 6306528"/>
              <a:gd name="connsiteY840" fmla="*/ 676345 h 5686560"/>
              <a:gd name="connsiteX841" fmla="*/ 3928227 w 6306528"/>
              <a:gd name="connsiteY841" fmla="*/ 583375 h 5686560"/>
              <a:gd name="connsiteX842" fmla="*/ 3934445 w 6306528"/>
              <a:gd name="connsiteY842" fmla="*/ 592558 h 5686560"/>
              <a:gd name="connsiteX843" fmla="*/ 3949469 w 6306528"/>
              <a:gd name="connsiteY843" fmla="*/ 596707 h 5686560"/>
              <a:gd name="connsiteX844" fmla="*/ 3948682 w 6306528"/>
              <a:gd name="connsiteY844" fmla="*/ 589422 h 5686560"/>
              <a:gd name="connsiteX845" fmla="*/ 3939329 w 6306528"/>
              <a:gd name="connsiteY845" fmla="*/ 584306 h 5686560"/>
              <a:gd name="connsiteX846" fmla="*/ 4070753 w 6306528"/>
              <a:gd name="connsiteY846" fmla="*/ 483699 h 5686560"/>
              <a:gd name="connsiteX847" fmla="*/ 4053781 w 6306528"/>
              <a:gd name="connsiteY847" fmla="*/ 486125 h 5686560"/>
              <a:gd name="connsiteX848" fmla="*/ 4075341 w 6306528"/>
              <a:gd name="connsiteY848" fmla="*/ 495633 h 5686560"/>
              <a:gd name="connsiteX849" fmla="*/ 4075250 w 6306528"/>
              <a:gd name="connsiteY849" fmla="*/ 488408 h 5686560"/>
              <a:gd name="connsiteX850" fmla="*/ 4070753 w 6306528"/>
              <a:gd name="connsiteY850" fmla="*/ 483699 h 5686560"/>
              <a:gd name="connsiteX851" fmla="*/ 4552617 w 6306528"/>
              <a:gd name="connsiteY851" fmla="*/ 470256 h 5686560"/>
              <a:gd name="connsiteX852" fmla="*/ 4568307 w 6306528"/>
              <a:gd name="connsiteY852" fmla="*/ 483122 h 5686560"/>
              <a:gd name="connsiteX853" fmla="*/ 4567520 w 6306528"/>
              <a:gd name="connsiteY853" fmla="*/ 475838 h 5686560"/>
              <a:gd name="connsiteX854" fmla="*/ 4558167 w 6306528"/>
              <a:gd name="connsiteY854" fmla="*/ 470723 h 5686560"/>
              <a:gd name="connsiteX855" fmla="*/ 4582938 w 6306528"/>
              <a:gd name="connsiteY855" fmla="*/ 442005 h 5686560"/>
              <a:gd name="connsiteX856" fmla="*/ 4571195 w 6306528"/>
              <a:gd name="connsiteY856" fmla="*/ 448717 h 5686560"/>
              <a:gd name="connsiteX857" fmla="*/ 4593077 w 6306528"/>
              <a:gd name="connsiteY857" fmla="*/ 454405 h 5686560"/>
              <a:gd name="connsiteX858" fmla="*/ 4590209 w 6306528"/>
              <a:gd name="connsiteY858" fmla="*/ 446945 h 5686560"/>
              <a:gd name="connsiteX859" fmla="*/ 4582938 w 6306528"/>
              <a:gd name="connsiteY859" fmla="*/ 442005 h 5686560"/>
              <a:gd name="connsiteX860" fmla="*/ 3698113 w 6306528"/>
              <a:gd name="connsiteY860" fmla="*/ 394671 h 5686560"/>
              <a:gd name="connsiteX861" fmla="*/ 3675154 w 6306528"/>
              <a:gd name="connsiteY861" fmla="*/ 435091 h 5686560"/>
              <a:gd name="connsiteX862" fmla="*/ 3652195 w 6306528"/>
              <a:gd name="connsiteY862" fmla="*/ 475510 h 5686560"/>
              <a:gd name="connsiteX863" fmla="*/ 3632238 w 6306528"/>
              <a:gd name="connsiteY863" fmla="*/ 446886 h 5686560"/>
              <a:gd name="connsiteX864" fmla="*/ 3640358 w 6306528"/>
              <a:gd name="connsiteY864" fmla="*/ 416770 h 5686560"/>
              <a:gd name="connsiteX865" fmla="*/ 3662991 w 6306528"/>
              <a:gd name="connsiteY865" fmla="*/ 405197 h 5686560"/>
              <a:gd name="connsiteX866" fmla="*/ 3698113 w 6306528"/>
              <a:gd name="connsiteY866" fmla="*/ 394671 h 5686560"/>
              <a:gd name="connsiteX867" fmla="*/ 4966211 w 6306528"/>
              <a:gd name="connsiteY867" fmla="*/ 92585 h 5686560"/>
              <a:gd name="connsiteX868" fmla="*/ 4946993 w 6306528"/>
              <a:gd name="connsiteY868" fmla="*/ 118982 h 5686560"/>
              <a:gd name="connsiteX869" fmla="*/ 4963125 w 6306528"/>
              <a:gd name="connsiteY869" fmla="*/ 108203 h 5686560"/>
              <a:gd name="connsiteX870" fmla="*/ 5050466 w 6306528"/>
              <a:gd name="connsiteY870" fmla="*/ 45 h 5686560"/>
              <a:gd name="connsiteX871" fmla="*/ 5066796 w 6306528"/>
              <a:gd name="connsiteY871" fmla="*/ 5265 h 5686560"/>
              <a:gd name="connsiteX872" fmla="*/ 5046934 w 6306528"/>
              <a:gd name="connsiteY872" fmla="*/ 42094 h 5686560"/>
              <a:gd name="connsiteX873" fmla="*/ 5033122 w 6306528"/>
              <a:gd name="connsiteY873" fmla="*/ 56815 h 5686560"/>
              <a:gd name="connsiteX874" fmla="*/ 5027395 w 6306528"/>
              <a:gd name="connsiteY874" fmla="*/ 75101 h 5686560"/>
              <a:gd name="connsiteX875" fmla="*/ 5002304 w 6306528"/>
              <a:gd name="connsiteY875" fmla="*/ 107641 h 5686560"/>
              <a:gd name="connsiteX876" fmla="*/ 5001284 w 6306528"/>
              <a:gd name="connsiteY876" fmla="*/ 136429 h 5686560"/>
              <a:gd name="connsiteX877" fmla="*/ 4976249 w 6306528"/>
              <a:gd name="connsiteY877" fmla="*/ 151650 h 5686560"/>
              <a:gd name="connsiteX878" fmla="*/ 4917995 w 6306528"/>
              <a:gd name="connsiteY878" fmla="*/ 279574 h 5686560"/>
              <a:gd name="connsiteX879" fmla="*/ 4865791 w 6306528"/>
              <a:gd name="connsiteY879" fmla="*/ 343763 h 5686560"/>
              <a:gd name="connsiteX880" fmla="*/ 4859137 w 6306528"/>
              <a:gd name="connsiteY880" fmla="*/ 349574 h 5686560"/>
              <a:gd name="connsiteX881" fmla="*/ 4853677 w 6306528"/>
              <a:gd name="connsiteY881" fmla="*/ 361049 h 5686560"/>
              <a:gd name="connsiteX882" fmla="*/ 4856178 w 6306528"/>
              <a:gd name="connsiteY882" fmla="*/ 372168 h 5686560"/>
              <a:gd name="connsiteX883" fmla="*/ 4837727 w 6306528"/>
              <a:gd name="connsiteY883" fmla="*/ 379857 h 5686560"/>
              <a:gd name="connsiteX884" fmla="*/ 4836734 w 6306528"/>
              <a:gd name="connsiteY884" fmla="*/ 390403 h 5686560"/>
              <a:gd name="connsiteX885" fmla="*/ 4843863 w 6306528"/>
              <a:gd name="connsiteY885" fmla="*/ 395394 h 5686560"/>
              <a:gd name="connsiteX886" fmla="*/ 4827343 w 6306528"/>
              <a:gd name="connsiteY886" fmla="*/ 417552 h 5686560"/>
              <a:gd name="connsiteX887" fmla="*/ 4823220 w 6306528"/>
              <a:gd name="connsiteY887" fmla="*/ 437147 h 5686560"/>
              <a:gd name="connsiteX888" fmla="*/ 4855701 w 6306528"/>
              <a:gd name="connsiteY888" fmla="*/ 414926 h 5686560"/>
              <a:gd name="connsiteX889" fmla="*/ 4866386 w 6306528"/>
              <a:gd name="connsiteY889" fmla="*/ 403670 h 5686560"/>
              <a:gd name="connsiteX890" fmla="*/ 4860393 w 6306528"/>
              <a:gd name="connsiteY890" fmla="*/ 391980 h 5686560"/>
              <a:gd name="connsiteX891" fmla="*/ 4878556 w 6306528"/>
              <a:gd name="connsiteY891" fmla="*/ 376594 h 5686560"/>
              <a:gd name="connsiteX892" fmla="*/ 4892440 w 6306528"/>
              <a:gd name="connsiteY892" fmla="*/ 358213 h 5686560"/>
              <a:gd name="connsiteX893" fmla="*/ 4934305 w 6306528"/>
              <a:gd name="connsiteY893" fmla="*/ 290100 h 5686560"/>
              <a:gd name="connsiteX894" fmla="*/ 4966932 w 6306528"/>
              <a:gd name="connsiteY894" fmla="*/ 271726 h 5686560"/>
              <a:gd name="connsiteX895" fmla="*/ 4980321 w 6306528"/>
              <a:gd name="connsiteY895" fmla="*/ 258618 h 5686560"/>
              <a:gd name="connsiteX896" fmla="*/ 4977035 w 6306528"/>
              <a:gd name="connsiteY896" fmla="*/ 245077 h 5686560"/>
              <a:gd name="connsiteX897" fmla="*/ 4998112 w 6306528"/>
              <a:gd name="connsiteY897" fmla="*/ 214869 h 5686560"/>
              <a:gd name="connsiteX898" fmla="*/ 5013558 w 6306528"/>
              <a:gd name="connsiteY898" fmla="*/ 182592 h 5686560"/>
              <a:gd name="connsiteX899" fmla="*/ 5029004 w 6306528"/>
              <a:gd name="connsiteY899" fmla="*/ 150315 h 5686560"/>
              <a:gd name="connsiteX900" fmla="*/ 5099670 w 6306528"/>
              <a:gd name="connsiteY900" fmla="*/ 109863 h 5686560"/>
              <a:gd name="connsiteX901" fmla="*/ 5121344 w 6306528"/>
              <a:gd name="connsiteY901" fmla="*/ 132532 h 5686560"/>
              <a:gd name="connsiteX902" fmla="*/ 5101116 w 6306528"/>
              <a:gd name="connsiteY902" fmla="*/ 148346 h 5686560"/>
              <a:gd name="connsiteX903" fmla="*/ 5101342 w 6306528"/>
              <a:gd name="connsiteY903" fmla="*/ 172860 h 5686560"/>
              <a:gd name="connsiteX904" fmla="*/ 5097292 w 6306528"/>
              <a:gd name="connsiteY904" fmla="*/ 194381 h 5686560"/>
              <a:gd name="connsiteX905" fmla="*/ 5066500 w 6306528"/>
              <a:gd name="connsiteY905" fmla="*/ 243078 h 5686560"/>
              <a:gd name="connsiteX906" fmla="*/ 5056441 w 6306528"/>
              <a:gd name="connsiteY906" fmla="*/ 289432 h 5686560"/>
              <a:gd name="connsiteX907" fmla="*/ 5014721 w 6306528"/>
              <a:gd name="connsiteY907" fmla="*/ 361393 h 5686560"/>
              <a:gd name="connsiteX908" fmla="*/ 5033942 w 6306528"/>
              <a:gd name="connsiteY908" fmla="*/ 392650 h 5686560"/>
              <a:gd name="connsiteX909" fmla="*/ 5011477 w 6306528"/>
              <a:gd name="connsiteY909" fmla="*/ 422821 h 5686560"/>
              <a:gd name="connsiteX910" fmla="*/ 4988308 w 6306528"/>
              <a:gd name="connsiteY910" fmla="*/ 471237 h 5686560"/>
              <a:gd name="connsiteX911" fmla="*/ 4948247 w 6306528"/>
              <a:gd name="connsiteY911" fmla="*/ 513445 h 5686560"/>
              <a:gd name="connsiteX912" fmla="*/ 4966080 w 6306528"/>
              <a:gd name="connsiteY912" fmla="*/ 544667 h 5686560"/>
              <a:gd name="connsiteX913" fmla="*/ 4927895 w 6306528"/>
              <a:gd name="connsiteY913" fmla="*/ 562896 h 5686560"/>
              <a:gd name="connsiteX914" fmla="*/ 4929485 w 6306528"/>
              <a:gd name="connsiteY914" fmla="*/ 605228 h 5686560"/>
              <a:gd name="connsiteX915" fmla="*/ 4915726 w 6306528"/>
              <a:gd name="connsiteY915" fmla="*/ 626975 h 5686560"/>
              <a:gd name="connsiteX916" fmla="*/ 4897581 w 6306528"/>
              <a:gd name="connsiteY916" fmla="*/ 642844 h 5686560"/>
              <a:gd name="connsiteX917" fmla="*/ 4896824 w 6306528"/>
              <a:gd name="connsiteY917" fmla="*/ 659644 h 5686560"/>
              <a:gd name="connsiteX918" fmla="*/ 4904294 w 6306528"/>
              <a:gd name="connsiteY918" fmla="*/ 673774 h 5686560"/>
              <a:gd name="connsiteX919" fmla="*/ 4914879 w 6306528"/>
              <a:gd name="connsiteY919" fmla="*/ 678374 h 5686560"/>
              <a:gd name="connsiteX920" fmla="*/ 4920970 w 6306528"/>
              <a:gd name="connsiteY920" fmla="*/ 674208 h 5686560"/>
              <a:gd name="connsiteX921" fmla="*/ 4925444 w 6306528"/>
              <a:gd name="connsiteY921" fmla="*/ 645491 h 5686560"/>
              <a:gd name="connsiteX922" fmla="*/ 4963701 w 6306528"/>
              <a:gd name="connsiteY922" fmla="*/ 629185 h 5686560"/>
              <a:gd name="connsiteX923" fmla="*/ 4961533 w 6306528"/>
              <a:gd name="connsiteY923" fmla="*/ 571460 h 5686560"/>
              <a:gd name="connsiteX924" fmla="*/ 4967091 w 6306528"/>
              <a:gd name="connsiteY924" fmla="*/ 571604 h 5686560"/>
              <a:gd name="connsiteX925" fmla="*/ 4972838 w 6306528"/>
              <a:gd name="connsiteY925" fmla="*/ 558299 h 5686560"/>
              <a:gd name="connsiteX926" fmla="*/ 4966080 w 6306528"/>
              <a:gd name="connsiteY926" fmla="*/ 544667 h 5686560"/>
              <a:gd name="connsiteX927" fmla="*/ 5000996 w 6306528"/>
              <a:gd name="connsiteY927" fmla="*/ 513377 h 5686560"/>
              <a:gd name="connsiteX928" fmla="*/ 5036023 w 6306528"/>
              <a:gd name="connsiteY928" fmla="*/ 484973 h 5686560"/>
              <a:gd name="connsiteX929" fmla="*/ 5019744 w 6306528"/>
              <a:gd name="connsiteY929" fmla="*/ 458118 h 5686560"/>
              <a:gd name="connsiteX930" fmla="*/ 5061934 w 6306528"/>
              <a:gd name="connsiteY930" fmla="*/ 435668 h 5686560"/>
              <a:gd name="connsiteX931" fmla="*/ 5088305 w 6306528"/>
              <a:gd name="connsiteY931" fmla="*/ 380127 h 5686560"/>
              <a:gd name="connsiteX932" fmla="*/ 5118737 w 6306528"/>
              <a:gd name="connsiteY932" fmla="*/ 321809 h 5686560"/>
              <a:gd name="connsiteX933" fmla="*/ 5134681 w 6306528"/>
              <a:gd name="connsiteY933" fmla="*/ 321262 h 5686560"/>
              <a:gd name="connsiteX934" fmla="*/ 5146673 w 6306528"/>
              <a:gd name="connsiteY934" fmla="*/ 326380 h 5686560"/>
              <a:gd name="connsiteX935" fmla="*/ 5155724 w 6306528"/>
              <a:gd name="connsiteY935" fmla="*/ 364099 h 5686560"/>
              <a:gd name="connsiteX936" fmla="*/ 5127042 w 6306528"/>
              <a:gd name="connsiteY936" fmla="*/ 395071 h 5686560"/>
              <a:gd name="connsiteX937" fmla="*/ 5096350 w 6306528"/>
              <a:gd name="connsiteY937" fmla="*/ 464916 h 5686560"/>
              <a:gd name="connsiteX938" fmla="*/ 5065548 w 6306528"/>
              <a:gd name="connsiteY938" fmla="*/ 531875 h 5686560"/>
              <a:gd name="connsiteX939" fmla="*/ 5068689 w 6306528"/>
              <a:gd name="connsiteY939" fmla="*/ 541568 h 5686560"/>
              <a:gd name="connsiteX940" fmla="*/ 5055154 w 6306528"/>
              <a:gd name="connsiteY940" fmla="*/ 550828 h 5686560"/>
              <a:gd name="connsiteX941" fmla="*/ 5050013 w 6306528"/>
              <a:gd name="connsiteY941" fmla="*/ 561747 h 5686560"/>
              <a:gd name="connsiteX942" fmla="*/ 5061436 w 6306528"/>
              <a:gd name="connsiteY942" fmla="*/ 570214 h 5686560"/>
              <a:gd name="connsiteX943" fmla="*/ 5039232 w 6306528"/>
              <a:gd name="connsiteY943" fmla="*/ 588859 h 5686560"/>
              <a:gd name="connsiteX944" fmla="*/ 5029532 w 6306528"/>
              <a:gd name="connsiteY944" fmla="*/ 607830 h 5686560"/>
              <a:gd name="connsiteX945" fmla="*/ 5008310 w 6306528"/>
              <a:gd name="connsiteY945" fmla="*/ 634189 h 5686560"/>
              <a:gd name="connsiteX946" fmla="*/ 5018869 w 6306528"/>
              <a:gd name="connsiteY946" fmla="*/ 656571 h 5686560"/>
              <a:gd name="connsiteX947" fmla="*/ 5004199 w 6306528"/>
              <a:gd name="connsiteY947" fmla="*/ 672528 h 5686560"/>
              <a:gd name="connsiteX948" fmla="*/ 5078430 w 6306528"/>
              <a:gd name="connsiteY948" fmla="*/ 671576 h 5686560"/>
              <a:gd name="connsiteX949" fmla="*/ 5149145 w 6306528"/>
              <a:gd name="connsiteY949" fmla="*/ 687832 h 5686560"/>
              <a:gd name="connsiteX950" fmla="*/ 5162537 w 6306528"/>
              <a:gd name="connsiteY950" fmla="*/ 711728 h 5686560"/>
              <a:gd name="connsiteX951" fmla="*/ 5150591 w 6306528"/>
              <a:gd name="connsiteY951" fmla="*/ 726315 h 5686560"/>
              <a:gd name="connsiteX952" fmla="*/ 5146089 w 6306528"/>
              <a:gd name="connsiteY952" fmla="*/ 735808 h 5686560"/>
              <a:gd name="connsiteX953" fmla="*/ 5145757 w 6306528"/>
              <a:gd name="connsiteY953" fmla="*/ 745412 h 5686560"/>
              <a:gd name="connsiteX954" fmla="*/ 5162140 w 6306528"/>
              <a:gd name="connsiteY954" fmla="*/ 738148 h 5686560"/>
              <a:gd name="connsiteX955" fmla="*/ 5232952 w 6306528"/>
              <a:gd name="connsiteY955" fmla="*/ 701545 h 5686560"/>
              <a:gd name="connsiteX956" fmla="*/ 5243056 w 6306528"/>
              <a:gd name="connsiteY956" fmla="*/ 674895 h 5686560"/>
              <a:gd name="connsiteX957" fmla="*/ 5239862 w 6306528"/>
              <a:gd name="connsiteY957" fmla="*/ 663759 h 5686560"/>
              <a:gd name="connsiteX958" fmla="*/ 5253450 w 6306528"/>
              <a:gd name="connsiteY958" fmla="*/ 655944 h 5686560"/>
              <a:gd name="connsiteX959" fmla="*/ 5254496 w 6306528"/>
              <a:gd name="connsiteY959" fmla="*/ 646840 h 5686560"/>
              <a:gd name="connsiteX960" fmla="*/ 5247314 w 6306528"/>
              <a:gd name="connsiteY960" fmla="*/ 640406 h 5686560"/>
              <a:gd name="connsiteX961" fmla="*/ 5290333 w 6306528"/>
              <a:gd name="connsiteY961" fmla="*/ 603079 h 5686560"/>
              <a:gd name="connsiteX962" fmla="*/ 5333355 w 6306528"/>
              <a:gd name="connsiteY962" fmla="*/ 565753 h 5686560"/>
              <a:gd name="connsiteX963" fmla="*/ 5363453 w 6306528"/>
              <a:gd name="connsiteY963" fmla="*/ 517037 h 5686560"/>
              <a:gd name="connsiteX964" fmla="*/ 5419104 w 6306528"/>
              <a:gd name="connsiteY964" fmla="*/ 483403 h 5686560"/>
              <a:gd name="connsiteX965" fmla="*/ 5412824 w 6306528"/>
              <a:gd name="connsiteY965" fmla="*/ 464016 h 5686560"/>
              <a:gd name="connsiteX966" fmla="*/ 5414971 w 6306528"/>
              <a:gd name="connsiteY966" fmla="*/ 447253 h 5686560"/>
              <a:gd name="connsiteX967" fmla="*/ 5433900 w 6306528"/>
              <a:gd name="connsiteY967" fmla="*/ 433809 h 5686560"/>
              <a:gd name="connsiteX968" fmla="*/ 5466960 w 6306528"/>
              <a:gd name="connsiteY968" fmla="*/ 426979 h 5686560"/>
              <a:gd name="connsiteX969" fmla="*/ 5489310 w 6306528"/>
              <a:gd name="connsiteY969" fmla="*/ 449187 h 5686560"/>
              <a:gd name="connsiteX970" fmla="*/ 5474254 w 6306528"/>
              <a:gd name="connsiteY970" fmla="*/ 473304 h 5686560"/>
              <a:gd name="connsiteX971" fmla="*/ 5436006 w 6306528"/>
              <a:gd name="connsiteY971" fmla="*/ 508351 h 5686560"/>
              <a:gd name="connsiteX972" fmla="*/ 5427265 w 6306528"/>
              <a:gd name="connsiteY972" fmla="*/ 552817 h 5686560"/>
              <a:gd name="connsiteX973" fmla="*/ 5406379 w 6306528"/>
              <a:gd name="connsiteY973" fmla="*/ 606578 h 5686560"/>
              <a:gd name="connsiteX974" fmla="*/ 5364759 w 6306528"/>
              <a:gd name="connsiteY974" fmla="*/ 662683 h 5686560"/>
              <a:gd name="connsiteX975" fmla="*/ 5372943 w 6306528"/>
              <a:gd name="connsiteY975" fmla="*/ 677313 h 5686560"/>
              <a:gd name="connsiteX976" fmla="*/ 5360067 w 6306528"/>
              <a:gd name="connsiteY976" fmla="*/ 685628 h 5686560"/>
              <a:gd name="connsiteX977" fmla="*/ 5364680 w 6306528"/>
              <a:gd name="connsiteY977" fmla="*/ 716024 h 5686560"/>
              <a:gd name="connsiteX978" fmla="*/ 5390028 w 6306528"/>
              <a:gd name="connsiteY978" fmla="*/ 744075 h 5686560"/>
              <a:gd name="connsiteX979" fmla="*/ 5333935 w 6306528"/>
              <a:gd name="connsiteY979" fmla="*/ 821430 h 5686560"/>
              <a:gd name="connsiteX980" fmla="*/ 5307024 w 6306528"/>
              <a:gd name="connsiteY980" fmla="*/ 899543 h 5686560"/>
              <a:gd name="connsiteX981" fmla="*/ 5263569 w 6306528"/>
              <a:gd name="connsiteY981" fmla="*/ 925326 h 5686560"/>
              <a:gd name="connsiteX982" fmla="*/ 5240481 w 6306528"/>
              <a:gd name="connsiteY982" fmla="*/ 957403 h 5686560"/>
              <a:gd name="connsiteX983" fmla="*/ 5221561 w 6306528"/>
              <a:gd name="connsiteY983" fmla="*/ 989590 h 5686560"/>
              <a:gd name="connsiteX984" fmla="*/ 5227554 w 6306528"/>
              <a:gd name="connsiteY984" fmla="*/ 1001280 h 5686560"/>
              <a:gd name="connsiteX985" fmla="*/ 5265927 w 6306528"/>
              <a:gd name="connsiteY985" fmla="*/ 969600 h 5686560"/>
              <a:gd name="connsiteX986" fmla="*/ 5282538 w 6306528"/>
              <a:gd name="connsiteY986" fmla="*/ 947565 h 5686560"/>
              <a:gd name="connsiteX987" fmla="*/ 5291235 w 6306528"/>
              <a:gd name="connsiteY987" fmla="*/ 944367 h 5686560"/>
              <a:gd name="connsiteX988" fmla="*/ 5287403 w 6306528"/>
              <a:gd name="connsiteY988" fmla="*/ 928576 h 5686560"/>
              <a:gd name="connsiteX989" fmla="*/ 5346085 w 6306528"/>
              <a:gd name="connsiteY989" fmla="*/ 864745 h 5686560"/>
              <a:gd name="connsiteX990" fmla="*/ 5351825 w 6306528"/>
              <a:gd name="connsiteY990" fmla="*/ 844290 h 5686560"/>
              <a:gd name="connsiteX991" fmla="*/ 5358860 w 6306528"/>
              <a:gd name="connsiteY991" fmla="*/ 829784 h 5686560"/>
              <a:gd name="connsiteX992" fmla="*/ 5354301 w 6306528"/>
              <a:gd name="connsiteY992" fmla="*/ 827727 h 5686560"/>
              <a:gd name="connsiteX993" fmla="*/ 5362770 w 6306528"/>
              <a:gd name="connsiteY993" fmla="*/ 821719 h 5686560"/>
              <a:gd name="connsiteX994" fmla="*/ 5367044 w 6306528"/>
              <a:gd name="connsiteY994" fmla="*/ 812908 h 5686560"/>
              <a:gd name="connsiteX995" fmla="*/ 5408737 w 6306528"/>
              <a:gd name="connsiteY995" fmla="*/ 758727 h 5686560"/>
              <a:gd name="connsiteX996" fmla="*/ 5440639 w 6306528"/>
              <a:gd name="connsiteY996" fmla="*/ 721112 h 5686560"/>
              <a:gd name="connsiteX997" fmla="*/ 5438492 w 6306528"/>
              <a:gd name="connsiteY997" fmla="*/ 700871 h 5686560"/>
              <a:gd name="connsiteX998" fmla="*/ 5461572 w 6306528"/>
              <a:gd name="connsiteY998" fmla="*/ 687055 h 5686560"/>
              <a:gd name="connsiteX999" fmla="*/ 5657829 w 6306528"/>
              <a:gd name="connsiteY999" fmla="*/ 442263 h 5686560"/>
              <a:gd name="connsiteX1000" fmla="*/ 5685175 w 6306528"/>
              <a:gd name="connsiteY1000" fmla="*/ 412699 h 5686560"/>
              <a:gd name="connsiteX1001" fmla="*/ 5716800 w 6306528"/>
              <a:gd name="connsiteY1001" fmla="*/ 386129 h 5686560"/>
              <a:gd name="connsiteX1002" fmla="*/ 5723043 w 6306528"/>
              <a:gd name="connsiteY1002" fmla="*/ 367549 h 5686560"/>
              <a:gd name="connsiteX1003" fmla="*/ 5737732 w 6306528"/>
              <a:gd name="connsiteY1003" fmla="*/ 352073 h 5686560"/>
              <a:gd name="connsiteX1004" fmla="*/ 5758953 w 6306528"/>
              <a:gd name="connsiteY1004" fmla="*/ 325713 h 5686560"/>
              <a:gd name="connsiteX1005" fmla="*/ 5780878 w 6306528"/>
              <a:gd name="connsiteY1005" fmla="*/ 318113 h 5686560"/>
              <a:gd name="connsiteX1006" fmla="*/ 5803130 w 6306528"/>
              <a:gd name="connsiteY1006" fmla="*/ 319172 h 5686560"/>
              <a:gd name="connsiteX1007" fmla="*/ 5776279 w 6306528"/>
              <a:gd name="connsiteY1007" fmla="*/ 380468 h 5686560"/>
              <a:gd name="connsiteX1008" fmla="*/ 5724527 w 6306528"/>
              <a:gd name="connsiteY1008" fmla="*/ 443998 h 5686560"/>
              <a:gd name="connsiteX1009" fmla="*/ 5730085 w 6306528"/>
              <a:gd name="connsiteY1009" fmla="*/ 444142 h 5686560"/>
              <a:gd name="connsiteX1010" fmla="*/ 5743863 w 6306528"/>
              <a:gd name="connsiteY1010" fmla="*/ 459880 h 5686560"/>
              <a:gd name="connsiteX1011" fmla="*/ 5736801 w 6306528"/>
              <a:gd name="connsiteY1011" fmla="*/ 475074 h 5686560"/>
              <a:gd name="connsiteX1012" fmla="*/ 5702679 w 6306528"/>
              <a:gd name="connsiteY1012" fmla="*/ 564533 h 5686560"/>
              <a:gd name="connsiteX1013" fmla="*/ 5660221 w 6306528"/>
              <a:gd name="connsiteY1013" fmla="*/ 653776 h 5686560"/>
              <a:gd name="connsiteX1014" fmla="*/ 5662721 w 6306528"/>
              <a:gd name="connsiteY1014" fmla="*/ 664894 h 5686560"/>
              <a:gd name="connsiteX1015" fmla="*/ 5644269 w 6306528"/>
              <a:gd name="connsiteY1015" fmla="*/ 672584 h 5686560"/>
              <a:gd name="connsiteX1016" fmla="*/ 5643277 w 6306528"/>
              <a:gd name="connsiteY1016" fmla="*/ 683130 h 5686560"/>
              <a:gd name="connsiteX1017" fmla="*/ 5650405 w 6306528"/>
              <a:gd name="connsiteY1017" fmla="*/ 688121 h 5686560"/>
              <a:gd name="connsiteX1018" fmla="*/ 5633885 w 6306528"/>
              <a:gd name="connsiteY1018" fmla="*/ 710278 h 5686560"/>
              <a:gd name="connsiteX1019" fmla="*/ 5629763 w 6306528"/>
              <a:gd name="connsiteY1019" fmla="*/ 729874 h 5686560"/>
              <a:gd name="connsiteX1020" fmla="*/ 5662245 w 6306528"/>
              <a:gd name="connsiteY1020" fmla="*/ 707652 h 5686560"/>
              <a:gd name="connsiteX1021" fmla="*/ 5672928 w 6306528"/>
              <a:gd name="connsiteY1021" fmla="*/ 696396 h 5686560"/>
              <a:gd name="connsiteX1022" fmla="*/ 5666936 w 6306528"/>
              <a:gd name="connsiteY1022" fmla="*/ 684706 h 5686560"/>
              <a:gd name="connsiteX1023" fmla="*/ 5685099 w 6306528"/>
              <a:gd name="connsiteY1023" fmla="*/ 669320 h 5686560"/>
              <a:gd name="connsiteX1024" fmla="*/ 5698983 w 6306528"/>
              <a:gd name="connsiteY1024" fmla="*/ 650940 h 5686560"/>
              <a:gd name="connsiteX1025" fmla="*/ 5740849 w 6306528"/>
              <a:gd name="connsiteY1025" fmla="*/ 582827 h 5686560"/>
              <a:gd name="connsiteX1026" fmla="*/ 5773475 w 6306528"/>
              <a:gd name="connsiteY1026" fmla="*/ 564453 h 5686560"/>
              <a:gd name="connsiteX1027" fmla="*/ 5786865 w 6306528"/>
              <a:gd name="connsiteY1027" fmla="*/ 551345 h 5686560"/>
              <a:gd name="connsiteX1028" fmla="*/ 5783580 w 6306528"/>
              <a:gd name="connsiteY1028" fmla="*/ 537803 h 5686560"/>
              <a:gd name="connsiteX1029" fmla="*/ 5804654 w 6306528"/>
              <a:gd name="connsiteY1029" fmla="*/ 507595 h 5686560"/>
              <a:gd name="connsiteX1030" fmla="*/ 5820100 w 6306528"/>
              <a:gd name="connsiteY1030" fmla="*/ 475318 h 5686560"/>
              <a:gd name="connsiteX1031" fmla="*/ 5835546 w 6306528"/>
              <a:gd name="connsiteY1031" fmla="*/ 443041 h 5686560"/>
              <a:gd name="connsiteX1032" fmla="*/ 5906213 w 6306528"/>
              <a:gd name="connsiteY1032" fmla="*/ 402589 h 5686560"/>
              <a:gd name="connsiteX1033" fmla="*/ 5927888 w 6306528"/>
              <a:gd name="connsiteY1033" fmla="*/ 425258 h 5686560"/>
              <a:gd name="connsiteX1034" fmla="*/ 5907659 w 6306528"/>
              <a:gd name="connsiteY1034" fmla="*/ 441072 h 5686560"/>
              <a:gd name="connsiteX1035" fmla="*/ 5907885 w 6306528"/>
              <a:gd name="connsiteY1035" fmla="*/ 465587 h 5686560"/>
              <a:gd name="connsiteX1036" fmla="*/ 5903834 w 6306528"/>
              <a:gd name="connsiteY1036" fmla="*/ 487107 h 5686560"/>
              <a:gd name="connsiteX1037" fmla="*/ 5873042 w 6306528"/>
              <a:gd name="connsiteY1037" fmla="*/ 535805 h 5686560"/>
              <a:gd name="connsiteX1038" fmla="*/ 5862983 w 6306528"/>
              <a:gd name="connsiteY1038" fmla="*/ 582158 h 5686560"/>
              <a:gd name="connsiteX1039" fmla="*/ 5821264 w 6306528"/>
              <a:gd name="connsiteY1039" fmla="*/ 654120 h 5686560"/>
              <a:gd name="connsiteX1040" fmla="*/ 5840485 w 6306528"/>
              <a:gd name="connsiteY1040" fmla="*/ 685376 h 5686560"/>
              <a:gd name="connsiteX1041" fmla="*/ 5818019 w 6306528"/>
              <a:gd name="connsiteY1041" fmla="*/ 715548 h 5686560"/>
              <a:gd name="connsiteX1042" fmla="*/ 5794851 w 6306528"/>
              <a:gd name="connsiteY1042" fmla="*/ 763964 h 5686560"/>
              <a:gd name="connsiteX1043" fmla="*/ 5754790 w 6306528"/>
              <a:gd name="connsiteY1043" fmla="*/ 806172 h 5686560"/>
              <a:gd name="connsiteX1044" fmla="*/ 5772621 w 6306528"/>
              <a:gd name="connsiteY1044" fmla="*/ 837393 h 5686560"/>
              <a:gd name="connsiteX1045" fmla="*/ 5734438 w 6306528"/>
              <a:gd name="connsiteY1045" fmla="*/ 855623 h 5686560"/>
              <a:gd name="connsiteX1046" fmla="*/ 5736027 w 6306528"/>
              <a:gd name="connsiteY1046" fmla="*/ 897954 h 5686560"/>
              <a:gd name="connsiteX1047" fmla="*/ 5722267 w 6306528"/>
              <a:gd name="connsiteY1047" fmla="*/ 919702 h 5686560"/>
              <a:gd name="connsiteX1048" fmla="*/ 5704124 w 6306528"/>
              <a:gd name="connsiteY1048" fmla="*/ 935570 h 5686560"/>
              <a:gd name="connsiteX1049" fmla="*/ 5703366 w 6306528"/>
              <a:gd name="connsiteY1049" fmla="*/ 952370 h 5686560"/>
              <a:gd name="connsiteX1050" fmla="*/ 5710838 w 6306528"/>
              <a:gd name="connsiteY1050" fmla="*/ 966500 h 5686560"/>
              <a:gd name="connsiteX1051" fmla="*/ 5721424 w 6306528"/>
              <a:gd name="connsiteY1051" fmla="*/ 971101 h 5686560"/>
              <a:gd name="connsiteX1052" fmla="*/ 5727513 w 6306528"/>
              <a:gd name="connsiteY1052" fmla="*/ 966934 h 5686560"/>
              <a:gd name="connsiteX1053" fmla="*/ 5731987 w 6306528"/>
              <a:gd name="connsiteY1053" fmla="*/ 938216 h 5686560"/>
              <a:gd name="connsiteX1054" fmla="*/ 5770244 w 6306528"/>
              <a:gd name="connsiteY1054" fmla="*/ 921911 h 5686560"/>
              <a:gd name="connsiteX1055" fmla="*/ 5768077 w 6306528"/>
              <a:gd name="connsiteY1055" fmla="*/ 864187 h 5686560"/>
              <a:gd name="connsiteX1056" fmla="*/ 5773634 w 6306528"/>
              <a:gd name="connsiteY1056" fmla="*/ 864331 h 5686560"/>
              <a:gd name="connsiteX1057" fmla="*/ 5779381 w 6306528"/>
              <a:gd name="connsiteY1057" fmla="*/ 851025 h 5686560"/>
              <a:gd name="connsiteX1058" fmla="*/ 5772621 w 6306528"/>
              <a:gd name="connsiteY1058" fmla="*/ 837393 h 5686560"/>
              <a:gd name="connsiteX1059" fmla="*/ 5807539 w 6306528"/>
              <a:gd name="connsiteY1059" fmla="*/ 806104 h 5686560"/>
              <a:gd name="connsiteX1060" fmla="*/ 5842566 w 6306528"/>
              <a:gd name="connsiteY1060" fmla="*/ 777700 h 5686560"/>
              <a:gd name="connsiteX1061" fmla="*/ 5826286 w 6306528"/>
              <a:gd name="connsiteY1061" fmla="*/ 750845 h 5686560"/>
              <a:gd name="connsiteX1062" fmla="*/ 5868476 w 6306528"/>
              <a:gd name="connsiteY1062" fmla="*/ 728394 h 5686560"/>
              <a:gd name="connsiteX1063" fmla="*/ 5894847 w 6306528"/>
              <a:gd name="connsiteY1063" fmla="*/ 672853 h 5686560"/>
              <a:gd name="connsiteX1064" fmla="*/ 5925280 w 6306528"/>
              <a:gd name="connsiteY1064" fmla="*/ 614535 h 5686560"/>
              <a:gd name="connsiteX1065" fmla="*/ 5941223 w 6306528"/>
              <a:gd name="connsiteY1065" fmla="*/ 613988 h 5686560"/>
              <a:gd name="connsiteX1066" fmla="*/ 5953215 w 6306528"/>
              <a:gd name="connsiteY1066" fmla="*/ 619107 h 5686560"/>
              <a:gd name="connsiteX1067" fmla="*/ 5962268 w 6306528"/>
              <a:gd name="connsiteY1067" fmla="*/ 656826 h 5686560"/>
              <a:gd name="connsiteX1068" fmla="*/ 5933584 w 6306528"/>
              <a:gd name="connsiteY1068" fmla="*/ 687798 h 5686560"/>
              <a:gd name="connsiteX1069" fmla="*/ 5902892 w 6306528"/>
              <a:gd name="connsiteY1069" fmla="*/ 757643 h 5686560"/>
              <a:gd name="connsiteX1070" fmla="*/ 5872091 w 6306528"/>
              <a:gd name="connsiteY1070" fmla="*/ 824602 h 5686560"/>
              <a:gd name="connsiteX1071" fmla="*/ 5875231 w 6306528"/>
              <a:gd name="connsiteY1071" fmla="*/ 834295 h 5686560"/>
              <a:gd name="connsiteX1072" fmla="*/ 5861697 w 6306528"/>
              <a:gd name="connsiteY1072" fmla="*/ 843555 h 5686560"/>
              <a:gd name="connsiteX1073" fmla="*/ 5856554 w 6306528"/>
              <a:gd name="connsiteY1073" fmla="*/ 854474 h 5686560"/>
              <a:gd name="connsiteX1074" fmla="*/ 5867978 w 6306528"/>
              <a:gd name="connsiteY1074" fmla="*/ 862941 h 5686560"/>
              <a:gd name="connsiteX1075" fmla="*/ 5845773 w 6306528"/>
              <a:gd name="connsiteY1075" fmla="*/ 881585 h 5686560"/>
              <a:gd name="connsiteX1076" fmla="*/ 5836075 w 6306528"/>
              <a:gd name="connsiteY1076" fmla="*/ 900556 h 5686560"/>
              <a:gd name="connsiteX1077" fmla="*/ 5814854 w 6306528"/>
              <a:gd name="connsiteY1077" fmla="*/ 926916 h 5686560"/>
              <a:gd name="connsiteX1078" fmla="*/ 5825412 w 6306528"/>
              <a:gd name="connsiteY1078" fmla="*/ 949297 h 5686560"/>
              <a:gd name="connsiteX1079" fmla="*/ 5810741 w 6306528"/>
              <a:gd name="connsiteY1079" fmla="*/ 965255 h 5686560"/>
              <a:gd name="connsiteX1080" fmla="*/ 5884973 w 6306528"/>
              <a:gd name="connsiteY1080" fmla="*/ 964302 h 5686560"/>
              <a:gd name="connsiteX1081" fmla="*/ 5955688 w 6306528"/>
              <a:gd name="connsiteY1081" fmla="*/ 980558 h 5686560"/>
              <a:gd name="connsiteX1082" fmla="*/ 5969079 w 6306528"/>
              <a:gd name="connsiteY1082" fmla="*/ 1004455 h 5686560"/>
              <a:gd name="connsiteX1083" fmla="*/ 5957134 w 6306528"/>
              <a:gd name="connsiteY1083" fmla="*/ 1019042 h 5686560"/>
              <a:gd name="connsiteX1084" fmla="*/ 5952632 w 6306528"/>
              <a:gd name="connsiteY1084" fmla="*/ 1028535 h 5686560"/>
              <a:gd name="connsiteX1085" fmla="*/ 5952298 w 6306528"/>
              <a:gd name="connsiteY1085" fmla="*/ 1038138 h 5686560"/>
              <a:gd name="connsiteX1086" fmla="*/ 5968684 w 6306528"/>
              <a:gd name="connsiteY1086" fmla="*/ 1030875 h 5686560"/>
              <a:gd name="connsiteX1087" fmla="*/ 6039496 w 6306528"/>
              <a:gd name="connsiteY1087" fmla="*/ 994272 h 5686560"/>
              <a:gd name="connsiteX1088" fmla="*/ 6049600 w 6306528"/>
              <a:gd name="connsiteY1088" fmla="*/ 967622 h 5686560"/>
              <a:gd name="connsiteX1089" fmla="*/ 6046404 w 6306528"/>
              <a:gd name="connsiteY1089" fmla="*/ 956486 h 5686560"/>
              <a:gd name="connsiteX1090" fmla="*/ 6059993 w 6306528"/>
              <a:gd name="connsiteY1090" fmla="*/ 948671 h 5686560"/>
              <a:gd name="connsiteX1091" fmla="*/ 6061039 w 6306528"/>
              <a:gd name="connsiteY1091" fmla="*/ 939567 h 5686560"/>
              <a:gd name="connsiteX1092" fmla="*/ 6053858 w 6306528"/>
              <a:gd name="connsiteY1092" fmla="*/ 933132 h 5686560"/>
              <a:gd name="connsiteX1093" fmla="*/ 6096877 w 6306528"/>
              <a:gd name="connsiteY1093" fmla="*/ 895806 h 5686560"/>
              <a:gd name="connsiteX1094" fmla="*/ 6139896 w 6306528"/>
              <a:gd name="connsiteY1094" fmla="*/ 858480 h 5686560"/>
              <a:gd name="connsiteX1095" fmla="*/ 6169994 w 6306528"/>
              <a:gd name="connsiteY1095" fmla="*/ 809764 h 5686560"/>
              <a:gd name="connsiteX1096" fmla="*/ 6225648 w 6306528"/>
              <a:gd name="connsiteY1096" fmla="*/ 776129 h 5686560"/>
              <a:gd name="connsiteX1097" fmla="*/ 6219367 w 6306528"/>
              <a:gd name="connsiteY1097" fmla="*/ 756743 h 5686560"/>
              <a:gd name="connsiteX1098" fmla="*/ 6221512 w 6306528"/>
              <a:gd name="connsiteY1098" fmla="*/ 739979 h 5686560"/>
              <a:gd name="connsiteX1099" fmla="*/ 6240442 w 6306528"/>
              <a:gd name="connsiteY1099" fmla="*/ 726535 h 5686560"/>
              <a:gd name="connsiteX1100" fmla="*/ 6273503 w 6306528"/>
              <a:gd name="connsiteY1100" fmla="*/ 719706 h 5686560"/>
              <a:gd name="connsiteX1101" fmla="*/ 6295855 w 6306528"/>
              <a:gd name="connsiteY1101" fmla="*/ 741913 h 5686560"/>
              <a:gd name="connsiteX1102" fmla="*/ 6280796 w 6306528"/>
              <a:gd name="connsiteY1102" fmla="*/ 766031 h 5686560"/>
              <a:gd name="connsiteX1103" fmla="*/ 6242548 w 6306528"/>
              <a:gd name="connsiteY1103" fmla="*/ 801078 h 5686560"/>
              <a:gd name="connsiteX1104" fmla="*/ 6233808 w 6306528"/>
              <a:gd name="connsiteY1104" fmla="*/ 845544 h 5686560"/>
              <a:gd name="connsiteX1105" fmla="*/ 6212921 w 6306528"/>
              <a:gd name="connsiteY1105" fmla="*/ 899305 h 5686560"/>
              <a:gd name="connsiteX1106" fmla="*/ 6171301 w 6306528"/>
              <a:gd name="connsiteY1106" fmla="*/ 955410 h 5686560"/>
              <a:gd name="connsiteX1107" fmla="*/ 6179487 w 6306528"/>
              <a:gd name="connsiteY1107" fmla="*/ 970040 h 5686560"/>
              <a:gd name="connsiteX1108" fmla="*/ 6166612 w 6306528"/>
              <a:gd name="connsiteY1108" fmla="*/ 978355 h 5686560"/>
              <a:gd name="connsiteX1109" fmla="*/ 6171223 w 6306528"/>
              <a:gd name="connsiteY1109" fmla="*/ 1008751 h 5686560"/>
              <a:gd name="connsiteX1110" fmla="*/ 6196570 w 6306528"/>
              <a:gd name="connsiteY1110" fmla="*/ 1036802 h 5686560"/>
              <a:gd name="connsiteX1111" fmla="*/ 6140478 w 6306528"/>
              <a:gd name="connsiteY1111" fmla="*/ 1114157 h 5686560"/>
              <a:gd name="connsiteX1112" fmla="*/ 6113567 w 6306528"/>
              <a:gd name="connsiteY1112" fmla="*/ 1192270 h 5686560"/>
              <a:gd name="connsiteX1113" fmla="*/ 6070113 w 6306528"/>
              <a:gd name="connsiteY1113" fmla="*/ 1218051 h 5686560"/>
              <a:gd name="connsiteX1114" fmla="*/ 6047025 w 6306528"/>
              <a:gd name="connsiteY1114" fmla="*/ 1250130 h 5686560"/>
              <a:gd name="connsiteX1115" fmla="*/ 6028105 w 6306528"/>
              <a:gd name="connsiteY1115" fmla="*/ 1282317 h 5686560"/>
              <a:gd name="connsiteX1116" fmla="*/ 6034097 w 6306528"/>
              <a:gd name="connsiteY1116" fmla="*/ 1294006 h 5686560"/>
              <a:gd name="connsiteX1117" fmla="*/ 6072470 w 6306528"/>
              <a:gd name="connsiteY1117" fmla="*/ 1262325 h 5686560"/>
              <a:gd name="connsiteX1118" fmla="*/ 6115011 w 6306528"/>
              <a:gd name="connsiteY1118" fmla="*/ 1230752 h 5686560"/>
              <a:gd name="connsiteX1119" fmla="*/ 6153631 w 6306528"/>
              <a:gd name="connsiteY1119" fmla="*/ 1224069 h 5686560"/>
              <a:gd name="connsiteX1120" fmla="*/ 6114290 w 6306528"/>
              <a:gd name="connsiteY1120" fmla="*/ 1211512 h 5686560"/>
              <a:gd name="connsiteX1121" fmla="*/ 6130675 w 6306528"/>
              <a:gd name="connsiteY1121" fmla="*/ 1204249 h 5686560"/>
              <a:gd name="connsiteX1122" fmla="*/ 6152141 w 6306528"/>
              <a:gd name="connsiteY1122" fmla="*/ 1202885 h 5686560"/>
              <a:gd name="connsiteX1123" fmla="*/ 6169871 w 6306528"/>
              <a:gd name="connsiteY1123" fmla="*/ 1212957 h 5686560"/>
              <a:gd name="connsiteX1124" fmla="*/ 6184578 w 6306528"/>
              <a:gd name="connsiteY1124" fmla="*/ 1197962 h 5686560"/>
              <a:gd name="connsiteX1125" fmla="*/ 6190947 w 6306528"/>
              <a:gd name="connsiteY1125" fmla="*/ 1182749 h 5686560"/>
              <a:gd name="connsiteX1126" fmla="*/ 6200682 w 6306528"/>
              <a:gd name="connsiteY1126" fmla="*/ 1164741 h 5686560"/>
              <a:gd name="connsiteX1127" fmla="*/ 6206031 w 6306528"/>
              <a:gd name="connsiteY1127" fmla="*/ 1140851 h 5686560"/>
              <a:gd name="connsiteX1128" fmla="*/ 6160843 w 6306528"/>
              <a:gd name="connsiteY1128" fmla="*/ 1120453 h 5686560"/>
              <a:gd name="connsiteX1129" fmla="*/ 6187334 w 6306528"/>
              <a:gd name="connsiteY1129" fmla="*/ 1086542 h 5686560"/>
              <a:gd name="connsiteX1130" fmla="*/ 6243204 w 6306528"/>
              <a:gd name="connsiteY1130" fmla="*/ 1095684 h 5686560"/>
              <a:gd name="connsiteX1131" fmla="*/ 6227875 w 6306528"/>
              <a:gd name="connsiteY1131" fmla="*/ 1112585 h 5686560"/>
              <a:gd name="connsiteX1132" fmla="*/ 6216715 w 6306528"/>
              <a:gd name="connsiteY1132" fmla="*/ 1129595 h 5686560"/>
              <a:gd name="connsiteX1133" fmla="*/ 6239381 w 6306528"/>
              <a:gd name="connsiteY1133" fmla="*/ 1141719 h 5686560"/>
              <a:gd name="connsiteX1134" fmla="*/ 6256488 w 6306528"/>
              <a:gd name="connsiteY1134" fmla="*/ 1153698 h 5686560"/>
              <a:gd name="connsiteX1135" fmla="*/ 6247611 w 6306528"/>
              <a:gd name="connsiteY1135" fmla="*/ 1176053 h 5686560"/>
              <a:gd name="connsiteX1136" fmla="*/ 6230288 w 6306528"/>
              <a:gd name="connsiteY1136" fmla="*/ 1195306 h 5686560"/>
              <a:gd name="connsiteX1137" fmla="*/ 6257457 w 6306528"/>
              <a:gd name="connsiteY1137" fmla="*/ 1197934 h 5686560"/>
              <a:gd name="connsiteX1138" fmla="*/ 6280457 w 6306528"/>
              <a:gd name="connsiteY1138" fmla="*/ 1200455 h 5686560"/>
              <a:gd name="connsiteX1139" fmla="*/ 6269586 w 6306528"/>
              <a:gd name="connsiteY1139" fmla="*/ 1225163 h 5686560"/>
              <a:gd name="connsiteX1140" fmla="*/ 6237872 w 6306528"/>
              <a:gd name="connsiteY1140" fmla="*/ 1249326 h 5686560"/>
              <a:gd name="connsiteX1141" fmla="*/ 6231717 w 6306528"/>
              <a:gd name="connsiteY1141" fmla="*/ 1270312 h 5686560"/>
              <a:gd name="connsiteX1142" fmla="*/ 6216795 w 6306528"/>
              <a:gd name="connsiteY1142" fmla="*/ 1279535 h 5686560"/>
              <a:gd name="connsiteX1143" fmla="*/ 6190015 w 6306528"/>
              <a:gd name="connsiteY1143" fmla="*/ 1305749 h 5686560"/>
              <a:gd name="connsiteX1144" fmla="*/ 6191316 w 6306528"/>
              <a:gd name="connsiteY1144" fmla="*/ 1340384 h 5686560"/>
              <a:gd name="connsiteX1145" fmla="*/ 6207558 w 6306528"/>
              <a:gd name="connsiteY1145" fmla="*/ 1329273 h 5686560"/>
              <a:gd name="connsiteX1146" fmla="*/ 6228634 w 6306528"/>
              <a:gd name="connsiteY1146" fmla="*/ 1299065 h 5686560"/>
              <a:gd name="connsiteX1147" fmla="*/ 6239424 w 6306528"/>
              <a:gd name="connsiteY1147" fmla="*/ 1290696 h 5686560"/>
              <a:gd name="connsiteX1148" fmla="*/ 6250432 w 6306528"/>
              <a:gd name="connsiteY1148" fmla="*/ 1288098 h 5686560"/>
              <a:gd name="connsiteX1149" fmla="*/ 6245254 w 6306528"/>
              <a:gd name="connsiteY1149" fmla="*/ 1298056 h 5686560"/>
              <a:gd name="connsiteX1150" fmla="*/ 6240184 w 6306528"/>
              <a:gd name="connsiteY1150" fmla="*/ 1310899 h 5686560"/>
              <a:gd name="connsiteX1151" fmla="*/ 6219397 w 6306528"/>
              <a:gd name="connsiteY1151" fmla="*/ 1348805 h 5686560"/>
              <a:gd name="connsiteX1152" fmla="*/ 6198608 w 6306528"/>
              <a:gd name="connsiteY1152" fmla="*/ 1386709 h 5686560"/>
              <a:gd name="connsiteX1153" fmla="*/ 6177388 w 6306528"/>
              <a:gd name="connsiteY1153" fmla="*/ 1413069 h 5686560"/>
              <a:gd name="connsiteX1154" fmla="*/ 6167429 w 6306528"/>
              <a:gd name="connsiteY1154" fmla="*/ 1443566 h 5686560"/>
              <a:gd name="connsiteX1155" fmla="*/ 6199586 w 6306528"/>
              <a:gd name="connsiteY1155" fmla="*/ 1412685 h 5686560"/>
              <a:gd name="connsiteX1156" fmla="*/ 6214851 w 6306528"/>
              <a:gd name="connsiteY1156" fmla="*/ 1375597 h 5686560"/>
              <a:gd name="connsiteX1157" fmla="*/ 6259749 w 6306528"/>
              <a:gd name="connsiteY1157" fmla="*/ 1388299 h 5686560"/>
              <a:gd name="connsiteX1158" fmla="*/ 6250223 w 6306528"/>
              <a:gd name="connsiteY1158" fmla="*/ 1430341 h 5686560"/>
              <a:gd name="connsiteX1159" fmla="*/ 6277871 w 6306528"/>
              <a:gd name="connsiteY1159" fmla="*/ 1427216 h 5686560"/>
              <a:gd name="connsiteX1160" fmla="*/ 6306528 w 6306528"/>
              <a:gd name="connsiteY1160" fmla="*/ 1451029 h 5686560"/>
              <a:gd name="connsiteX1161" fmla="*/ 6280906 w 6306528"/>
              <a:gd name="connsiteY1161" fmla="*/ 1508030 h 5686560"/>
              <a:gd name="connsiteX1162" fmla="*/ 6228575 w 6306528"/>
              <a:gd name="connsiteY1162" fmla="*/ 1556168 h 5686560"/>
              <a:gd name="connsiteX1163" fmla="*/ 6184472 w 6306528"/>
              <a:gd name="connsiteY1163" fmla="*/ 1601636 h 5686560"/>
              <a:gd name="connsiteX1164" fmla="*/ 6173356 w 6306528"/>
              <a:gd name="connsiteY1164" fmla="*/ 1601346 h 5686560"/>
              <a:gd name="connsiteX1165" fmla="*/ 6173789 w 6306528"/>
              <a:gd name="connsiteY1165" fmla="*/ 1612892 h 5686560"/>
              <a:gd name="connsiteX1166" fmla="*/ 6141886 w 6306528"/>
              <a:gd name="connsiteY1166" fmla="*/ 1650508 h 5686560"/>
              <a:gd name="connsiteX1167" fmla="*/ 6115721 w 6306528"/>
              <a:gd name="connsiteY1167" fmla="*/ 1693079 h 5686560"/>
              <a:gd name="connsiteX1168" fmla="*/ 6089773 w 6306528"/>
              <a:gd name="connsiteY1168" fmla="*/ 1741421 h 5686560"/>
              <a:gd name="connsiteX1169" fmla="*/ 6060740 w 6306528"/>
              <a:gd name="connsiteY1169" fmla="*/ 1781515 h 5686560"/>
              <a:gd name="connsiteX1170" fmla="*/ 6031380 w 6306528"/>
              <a:gd name="connsiteY1170" fmla="*/ 1812949 h 5686560"/>
              <a:gd name="connsiteX1171" fmla="*/ 6027411 w 6306528"/>
              <a:gd name="connsiteY1171" fmla="*/ 1855136 h 5686560"/>
              <a:gd name="connsiteX1172" fmla="*/ 6032970 w 6306528"/>
              <a:gd name="connsiteY1172" fmla="*/ 1855281 h 5686560"/>
              <a:gd name="connsiteX1173" fmla="*/ 6027844 w 6306528"/>
              <a:gd name="connsiteY1173" fmla="*/ 1866680 h 5686560"/>
              <a:gd name="connsiteX1174" fmla="*/ 6016728 w 6306528"/>
              <a:gd name="connsiteY1174" fmla="*/ 1866392 h 5686560"/>
              <a:gd name="connsiteX1175" fmla="*/ 5989516 w 6306528"/>
              <a:gd name="connsiteY1175" fmla="*/ 1881062 h 5686560"/>
              <a:gd name="connsiteX1176" fmla="*/ 5979846 w 6306528"/>
              <a:gd name="connsiteY1176" fmla="*/ 1919257 h 5686560"/>
              <a:gd name="connsiteX1177" fmla="*/ 5970175 w 6306528"/>
              <a:gd name="connsiteY1177" fmla="*/ 1957451 h 5686560"/>
              <a:gd name="connsiteX1178" fmla="*/ 6004681 w 6306528"/>
              <a:gd name="connsiteY1178" fmla="*/ 1989104 h 5686560"/>
              <a:gd name="connsiteX1179" fmla="*/ 6015941 w 6306528"/>
              <a:gd name="connsiteY1179" fmla="*/ 1993241 h 5686560"/>
              <a:gd name="connsiteX1180" fmla="*/ 6009481 w 6306528"/>
              <a:gd name="connsiteY1180" fmla="*/ 2006048 h 5686560"/>
              <a:gd name="connsiteX1181" fmla="*/ 5994575 w 6306528"/>
              <a:gd name="connsiteY1181" fmla="*/ 2015753 h 5686560"/>
              <a:gd name="connsiteX1182" fmla="*/ 5989615 w 6306528"/>
              <a:gd name="connsiteY1182" fmla="*/ 2031482 h 5686560"/>
              <a:gd name="connsiteX1183" fmla="*/ 5967652 w 6306528"/>
              <a:gd name="connsiteY1183" fmla="*/ 2038120 h 5686560"/>
              <a:gd name="connsiteX1184" fmla="*/ 5950979 w 6306528"/>
              <a:gd name="connsiteY1184" fmla="*/ 2037686 h 5686560"/>
              <a:gd name="connsiteX1185" fmla="*/ 5947008 w 6306528"/>
              <a:gd name="connsiteY1185" fmla="*/ 2079873 h 5686560"/>
              <a:gd name="connsiteX1186" fmla="*/ 5894175 w 6306528"/>
              <a:gd name="connsiteY1186" fmla="*/ 2151546 h 5686560"/>
              <a:gd name="connsiteX1187" fmla="*/ 5872375 w 6306528"/>
              <a:gd name="connsiteY1187" fmla="*/ 2162512 h 5686560"/>
              <a:gd name="connsiteX1188" fmla="*/ 5860621 w 6306528"/>
              <a:gd name="connsiteY1188" fmla="*/ 2200652 h 5686560"/>
              <a:gd name="connsiteX1189" fmla="*/ 5836359 w 6306528"/>
              <a:gd name="connsiteY1189" fmla="*/ 2238466 h 5686560"/>
              <a:gd name="connsiteX1190" fmla="*/ 5838095 w 6306528"/>
              <a:gd name="connsiteY1190" fmla="*/ 2284647 h 5686560"/>
              <a:gd name="connsiteX1191" fmla="*/ 5794639 w 6306528"/>
              <a:gd name="connsiteY1191" fmla="*/ 2310428 h 5686560"/>
              <a:gd name="connsiteX1192" fmla="*/ 5773852 w 6306528"/>
              <a:gd name="connsiteY1192" fmla="*/ 2348332 h 5686560"/>
              <a:gd name="connsiteX1193" fmla="*/ 5741227 w 6306528"/>
              <a:gd name="connsiteY1193" fmla="*/ 2366707 h 5686560"/>
              <a:gd name="connsiteX1194" fmla="*/ 5722947 w 6306528"/>
              <a:gd name="connsiteY1194" fmla="*/ 2397469 h 5686560"/>
              <a:gd name="connsiteX1195" fmla="*/ 5704778 w 6306528"/>
              <a:gd name="connsiteY1195" fmla="*/ 2431116 h 5686560"/>
              <a:gd name="connsiteX1196" fmla="*/ 5657211 w 6306528"/>
              <a:gd name="connsiteY1196" fmla="*/ 2495237 h 5686560"/>
              <a:gd name="connsiteX1197" fmla="*/ 5629187 w 6306528"/>
              <a:gd name="connsiteY1197" fmla="*/ 2525264 h 5686560"/>
              <a:gd name="connsiteX1198" fmla="*/ 5592825 w 6306528"/>
              <a:gd name="connsiteY1198" fmla="*/ 2555075 h 5686560"/>
              <a:gd name="connsiteX1199" fmla="*/ 5594335 w 6306528"/>
              <a:gd name="connsiteY1199" fmla="*/ 2447467 h 5686560"/>
              <a:gd name="connsiteX1200" fmla="*/ 5560698 w 6306528"/>
              <a:gd name="connsiteY1200" fmla="*/ 2438902 h 5686560"/>
              <a:gd name="connsiteX1201" fmla="*/ 5539476 w 6306528"/>
              <a:gd name="connsiteY1201" fmla="*/ 2465262 h 5686560"/>
              <a:gd name="connsiteX1202" fmla="*/ 5515534 w 6306528"/>
              <a:gd name="connsiteY1202" fmla="*/ 2529997 h 5686560"/>
              <a:gd name="connsiteX1203" fmla="*/ 5499926 w 6306528"/>
              <a:gd name="connsiteY1203" fmla="*/ 2594948 h 5686560"/>
              <a:gd name="connsiteX1204" fmla="*/ 5491265 w 6306528"/>
              <a:gd name="connsiteY1204" fmla="*/ 2623077 h 5686560"/>
              <a:gd name="connsiteX1205" fmla="*/ 5439943 w 6306528"/>
              <a:gd name="connsiteY1205" fmla="*/ 2624145 h 5686560"/>
              <a:gd name="connsiteX1206" fmla="*/ 5434817 w 6306528"/>
              <a:gd name="connsiteY1206" fmla="*/ 2635544 h 5686560"/>
              <a:gd name="connsiteX1207" fmla="*/ 5452251 w 6306528"/>
              <a:gd name="connsiteY1207" fmla="*/ 2656182 h 5686560"/>
              <a:gd name="connsiteX1208" fmla="*/ 5436118 w 6306528"/>
              <a:gd name="connsiteY1208" fmla="*/ 2670179 h 5686560"/>
              <a:gd name="connsiteX1209" fmla="*/ 5417450 w 6306528"/>
              <a:gd name="connsiteY1209" fmla="*/ 2672097 h 5686560"/>
              <a:gd name="connsiteX1210" fmla="*/ 5403058 w 6306528"/>
              <a:gd name="connsiteY1210" fmla="*/ 2677009 h 5686560"/>
              <a:gd name="connsiteX1211" fmla="*/ 5403202 w 6306528"/>
              <a:gd name="connsiteY1211" fmla="*/ 2680858 h 5686560"/>
              <a:gd name="connsiteX1212" fmla="*/ 5482176 w 6306528"/>
              <a:gd name="connsiteY1212" fmla="*/ 2713668 h 5686560"/>
              <a:gd name="connsiteX1213" fmla="*/ 5510712 w 6306528"/>
              <a:gd name="connsiteY1213" fmla="*/ 2678848 h 5686560"/>
              <a:gd name="connsiteX1214" fmla="*/ 5518192 w 6306528"/>
              <a:gd name="connsiteY1214" fmla="*/ 2637714 h 5686560"/>
              <a:gd name="connsiteX1215" fmla="*/ 5538978 w 6306528"/>
              <a:gd name="connsiteY1215" fmla="*/ 2599809 h 5686560"/>
              <a:gd name="connsiteX1216" fmla="*/ 5559910 w 6306528"/>
              <a:gd name="connsiteY1216" fmla="*/ 2565752 h 5686560"/>
              <a:gd name="connsiteX1217" fmla="*/ 5560261 w 6306528"/>
              <a:gd name="connsiteY1217" fmla="*/ 2556630 h 5686560"/>
              <a:gd name="connsiteX1218" fmla="*/ 5564890 w 6306528"/>
              <a:gd name="connsiteY1218" fmla="*/ 2550503 h 5686560"/>
              <a:gd name="connsiteX1219" fmla="*/ 5593458 w 6306528"/>
              <a:gd name="connsiteY1219" fmla="*/ 2571911 h 5686560"/>
              <a:gd name="connsiteX1220" fmla="*/ 5605676 w 6306528"/>
              <a:gd name="connsiteY1220" fmla="*/ 2601544 h 5686560"/>
              <a:gd name="connsiteX1221" fmla="*/ 5604558 w 6306528"/>
              <a:gd name="connsiteY1221" fmla="*/ 2608723 h 5686560"/>
              <a:gd name="connsiteX1222" fmla="*/ 5594994 w 6306528"/>
              <a:gd name="connsiteY1222" fmla="*/ 2612799 h 5686560"/>
              <a:gd name="connsiteX1223" fmla="*/ 5568713 w 6306528"/>
              <a:gd name="connsiteY1223" fmla="*/ 2670745 h 5686560"/>
              <a:gd name="connsiteX1224" fmla="*/ 5521371 w 6306528"/>
              <a:gd name="connsiteY1224" fmla="*/ 2722377 h 5686560"/>
              <a:gd name="connsiteX1225" fmla="*/ 5513683 w 6306528"/>
              <a:gd name="connsiteY1225" fmla="*/ 2739477 h 5686560"/>
              <a:gd name="connsiteX1226" fmla="*/ 5505997 w 6306528"/>
              <a:gd name="connsiteY1226" fmla="*/ 2756578 h 5686560"/>
              <a:gd name="connsiteX1227" fmla="*/ 5478388 w 6306528"/>
              <a:gd name="connsiteY1227" fmla="*/ 2797669 h 5686560"/>
              <a:gd name="connsiteX1228" fmla="*/ 5442335 w 6306528"/>
              <a:gd name="connsiteY1228" fmla="*/ 2835658 h 5686560"/>
              <a:gd name="connsiteX1229" fmla="*/ 5438637 w 6306528"/>
              <a:gd name="connsiteY1229" fmla="*/ 2848055 h 5686560"/>
              <a:gd name="connsiteX1230" fmla="*/ 5426383 w 6306528"/>
              <a:gd name="connsiteY1230" fmla="*/ 2854465 h 5686560"/>
              <a:gd name="connsiteX1231" fmla="*/ 5409022 w 6306528"/>
              <a:gd name="connsiteY1231" fmla="*/ 2835752 h 5686560"/>
              <a:gd name="connsiteX1232" fmla="*/ 5408119 w 6306528"/>
              <a:gd name="connsiteY1232" fmla="*/ 2811700 h 5686560"/>
              <a:gd name="connsiteX1233" fmla="*/ 5364086 w 6306528"/>
              <a:gd name="connsiteY1233" fmla="*/ 2822088 h 5686560"/>
              <a:gd name="connsiteX1234" fmla="*/ 5359974 w 6306528"/>
              <a:gd name="connsiteY1234" fmla="*/ 2860427 h 5686560"/>
              <a:gd name="connsiteX1235" fmla="*/ 5312552 w 6306528"/>
              <a:gd name="connsiteY1235" fmla="*/ 2928395 h 5686560"/>
              <a:gd name="connsiteX1236" fmla="*/ 5306994 w 6306528"/>
              <a:gd name="connsiteY1236" fmla="*/ 2928251 h 5686560"/>
              <a:gd name="connsiteX1237" fmla="*/ 5265131 w 6306528"/>
              <a:gd name="connsiteY1237" fmla="*/ 2996364 h 5686560"/>
              <a:gd name="connsiteX1238" fmla="*/ 5258907 w 6306528"/>
              <a:gd name="connsiteY1238" fmla="*/ 3015424 h 5686560"/>
              <a:gd name="connsiteX1239" fmla="*/ 5261018 w 6306528"/>
              <a:gd name="connsiteY1239" fmla="*/ 3034702 h 5686560"/>
              <a:gd name="connsiteX1240" fmla="*/ 5279850 w 6306528"/>
              <a:gd name="connsiteY1240" fmla="*/ 3037114 h 5686560"/>
              <a:gd name="connsiteX1241" fmla="*/ 5278271 w 6306528"/>
              <a:gd name="connsiteY1241" fmla="*/ 3050528 h 5686560"/>
              <a:gd name="connsiteX1242" fmla="*/ 5267884 w 6306528"/>
              <a:gd name="connsiteY1242" fmla="*/ 3051220 h 5686560"/>
              <a:gd name="connsiteX1243" fmla="*/ 5261885 w 6306528"/>
              <a:gd name="connsiteY1243" fmla="*/ 3057792 h 5686560"/>
              <a:gd name="connsiteX1244" fmla="*/ 5272118 w 6306528"/>
              <a:gd name="connsiteY1244" fmla="*/ 3071515 h 5686560"/>
              <a:gd name="connsiteX1245" fmla="*/ 5290688 w 6306528"/>
              <a:gd name="connsiteY1245" fmla="*/ 3085453 h 5686560"/>
              <a:gd name="connsiteX1246" fmla="*/ 5274015 w 6306528"/>
              <a:gd name="connsiteY1246" fmla="*/ 3122023 h 5686560"/>
              <a:gd name="connsiteX1247" fmla="*/ 5248680 w 6306528"/>
              <a:gd name="connsiteY1247" fmla="*/ 3149717 h 5686560"/>
              <a:gd name="connsiteX1248" fmla="*/ 5244775 w 6306528"/>
              <a:gd name="connsiteY1248" fmla="*/ 3175086 h 5686560"/>
              <a:gd name="connsiteX1249" fmla="*/ 5210929 w 6306528"/>
              <a:gd name="connsiteY1249" fmla="*/ 3179492 h 5686560"/>
              <a:gd name="connsiteX1250" fmla="*/ 5212520 w 6306528"/>
              <a:gd name="connsiteY1250" fmla="*/ 3221823 h 5686560"/>
              <a:gd name="connsiteX1251" fmla="*/ 5171464 w 6306528"/>
              <a:gd name="connsiteY1251" fmla="*/ 3200571 h 5686560"/>
              <a:gd name="connsiteX1252" fmla="*/ 5138529 w 6306528"/>
              <a:gd name="connsiteY1252" fmla="*/ 3173765 h 5686560"/>
              <a:gd name="connsiteX1253" fmla="*/ 5133837 w 6306528"/>
              <a:gd name="connsiteY1253" fmla="*/ 3196710 h 5686560"/>
              <a:gd name="connsiteX1254" fmla="*/ 5168632 w 6306528"/>
              <a:gd name="connsiteY1254" fmla="*/ 3236061 h 5686560"/>
              <a:gd name="connsiteX1255" fmla="*/ 5130108 w 6306528"/>
              <a:gd name="connsiteY1255" fmla="*/ 3319157 h 5686560"/>
              <a:gd name="connsiteX1256" fmla="*/ 5057693 w 6306528"/>
              <a:gd name="connsiteY1256" fmla="*/ 3386957 h 5686560"/>
              <a:gd name="connsiteX1257" fmla="*/ 5045738 w 6306528"/>
              <a:gd name="connsiteY1257" fmla="*/ 3419805 h 5686560"/>
              <a:gd name="connsiteX1258" fmla="*/ 5020953 w 6306528"/>
              <a:gd name="connsiteY1258" fmla="*/ 3443669 h 5686560"/>
              <a:gd name="connsiteX1259" fmla="*/ 5015872 w 6306528"/>
              <a:gd name="connsiteY1259" fmla="*/ 3437770 h 5686560"/>
              <a:gd name="connsiteX1260" fmla="*/ 5014962 w 6306528"/>
              <a:gd name="connsiteY1260" fmla="*/ 3431980 h 5686560"/>
              <a:gd name="connsiteX1261" fmla="*/ 4992584 w 6306528"/>
              <a:gd name="connsiteY1261" fmla="*/ 3427554 h 5686560"/>
              <a:gd name="connsiteX1262" fmla="*/ 4976487 w 6306528"/>
              <a:gd name="connsiteY1262" fmla="*/ 3442514 h 5686560"/>
              <a:gd name="connsiteX1263" fmla="*/ 5016408 w 6306528"/>
              <a:gd name="connsiteY1263" fmla="*/ 3470464 h 5686560"/>
              <a:gd name="connsiteX1264" fmla="*/ 5000457 w 6306528"/>
              <a:gd name="connsiteY1264" fmla="*/ 3526275 h 5686560"/>
              <a:gd name="connsiteX1265" fmla="*/ 4959170 w 6306528"/>
              <a:gd name="connsiteY1265" fmla="*/ 3572777 h 5686560"/>
              <a:gd name="connsiteX1266" fmla="*/ 4975026 w 6306528"/>
              <a:gd name="connsiteY1266" fmla="*/ 3606830 h 5686560"/>
              <a:gd name="connsiteX1267" fmla="*/ 4978158 w 6306528"/>
              <a:gd name="connsiteY1267" fmla="*/ 3634785 h 5686560"/>
              <a:gd name="connsiteX1268" fmla="*/ 4956438 w 6306528"/>
              <a:gd name="connsiteY1268" fmla="*/ 3629413 h 5686560"/>
              <a:gd name="connsiteX1269" fmla="*/ 4938673 w 6306528"/>
              <a:gd name="connsiteY1269" fmla="*/ 3618378 h 5686560"/>
              <a:gd name="connsiteX1270" fmla="*/ 4932034 w 6306528"/>
              <a:gd name="connsiteY1270" fmla="*/ 3663379 h 5686560"/>
              <a:gd name="connsiteX1271" fmla="*/ 4908504 w 6306528"/>
              <a:gd name="connsiteY1271" fmla="*/ 3702174 h 5686560"/>
              <a:gd name="connsiteX1272" fmla="*/ 4879556 w 6306528"/>
              <a:gd name="connsiteY1272" fmla="*/ 3670665 h 5686560"/>
              <a:gd name="connsiteX1273" fmla="*/ 4894785 w 6306528"/>
              <a:gd name="connsiteY1273" fmla="*/ 3632616 h 5686560"/>
              <a:gd name="connsiteX1274" fmla="*/ 4884146 w 6306528"/>
              <a:gd name="connsiteY1274" fmla="*/ 3626572 h 5686560"/>
              <a:gd name="connsiteX1275" fmla="*/ 4877677 w 6306528"/>
              <a:gd name="connsiteY1275" fmla="*/ 3620637 h 5686560"/>
              <a:gd name="connsiteX1276" fmla="*/ 4894793 w 6306528"/>
              <a:gd name="connsiteY1276" fmla="*/ 3614354 h 5686560"/>
              <a:gd name="connsiteX1277" fmla="*/ 4916295 w 6306528"/>
              <a:gd name="connsiteY1277" fmla="*/ 3613952 h 5686560"/>
              <a:gd name="connsiteX1278" fmla="*/ 4925343 w 6306528"/>
              <a:gd name="connsiteY1278" fmla="*/ 3577665 h 5686560"/>
              <a:gd name="connsiteX1279" fmla="*/ 4946899 w 6306528"/>
              <a:gd name="connsiteY1279" fmla="*/ 3541702 h 5686560"/>
              <a:gd name="connsiteX1280" fmla="*/ 4943061 w 6306528"/>
              <a:gd name="connsiteY1280" fmla="*/ 3531991 h 5686560"/>
              <a:gd name="connsiteX1281" fmla="*/ 4935058 w 6306528"/>
              <a:gd name="connsiteY1281" fmla="*/ 3522171 h 5686560"/>
              <a:gd name="connsiteX1282" fmla="*/ 4897453 w 6306528"/>
              <a:gd name="connsiteY1282" fmla="*/ 3555793 h 5686560"/>
              <a:gd name="connsiteX1283" fmla="*/ 4869805 w 6306528"/>
              <a:gd name="connsiteY1283" fmla="*/ 3558920 h 5686560"/>
              <a:gd name="connsiteX1284" fmla="*/ 4871830 w 6306528"/>
              <a:gd name="connsiteY1284" fmla="*/ 3612795 h 5686560"/>
              <a:gd name="connsiteX1285" fmla="*/ 4821564 w 6306528"/>
              <a:gd name="connsiteY1285" fmla="*/ 3660506 h 5686560"/>
              <a:gd name="connsiteX1286" fmla="*/ 4792361 w 6306528"/>
              <a:gd name="connsiteY1286" fmla="*/ 3714532 h 5686560"/>
              <a:gd name="connsiteX1287" fmla="*/ 4781965 w 6306528"/>
              <a:gd name="connsiteY1287" fmla="*/ 3733484 h 5686560"/>
              <a:gd name="connsiteX1288" fmla="*/ 4771572 w 6306528"/>
              <a:gd name="connsiteY1288" fmla="*/ 3752437 h 5686560"/>
              <a:gd name="connsiteX1289" fmla="*/ 4756054 w 6306528"/>
              <a:gd name="connsiteY1289" fmla="*/ 3782789 h 5686560"/>
              <a:gd name="connsiteX1290" fmla="*/ 4761613 w 6306528"/>
              <a:gd name="connsiteY1290" fmla="*/ 3782933 h 5686560"/>
              <a:gd name="connsiteX1291" fmla="*/ 4751218 w 6306528"/>
              <a:gd name="connsiteY1291" fmla="*/ 3801887 h 5686560"/>
              <a:gd name="connsiteX1292" fmla="*/ 4740825 w 6306528"/>
              <a:gd name="connsiteY1292" fmla="*/ 3820839 h 5686560"/>
              <a:gd name="connsiteX1293" fmla="*/ 4738642 w 6306528"/>
              <a:gd name="connsiteY1293" fmla="*/ 3836640 h 5686560"/>
              <a:gd name="connsiteX1294" fmla="*/ 4719460 w 6306528"/>
              <a:gd name="connsiteY1294" fmla="*/ 3843350 h 5686560"/>
              <a:gd name="connsiteX1295" fmla="*/ 4716122 w 6306528"/>
              <a:gd name="connsiteY1295" fmla="*/ 3865369 h 5686560"/>
              <a:gd name="connsiteX1296" fmla="*/ 4687123 w 6306528"/>
              <a:gd name="connsiteY1296" fmla="*/ 3869420 h 5686560"/>
              <a:gd name="connsiteX1297" fmla="*/ 4688712 w 6306528"/>
              <a:gd name="connsiteY1297" fmla="*/ 3911753 h 5686560"/>
              <a:gd name="connsiteX1298" fmla="*/ 4660632 w 6306528"/>
              <a:gd name="connsiteY1298" fmla="*/ 3903332 h 5686560"/>
              <a:gd name="connsiteX1299" fmla="*/ 4629308 w 6306528"/>
              <a:gd name="connsiteY1299" fmla="*/ 3956342 h 5686560"/>
              <a:gd name="connsiteX1300" fmla="*/ 4640714 w 6306528"/>
              <a:gd name="connsiteY1300" fmla="*/ 3964327 h 5686560"/>
              <a:gd name="connsiteX1301" fmla="*/ 4618914 w 6306528"/>
              <a:gd name="connsiteY1301" fmla="*/ 3975294 h 5686560"/>
              <a:gd name="connsiteX1302" fmla="*/ 4608376 w 6306528"/>
              <a:gd name="connsiteY1302" fmla="*/ 3990399 h 5686560"/>
              <a:gd name="connsiteX1303" fmla="*/ 4626062 w 6306528"/>
              <a:gd name="connsiteY1303" fmla="*/ 4017770 h 5686560"/>
              <a:gd name="connsiteX1304" fmla="*/ 4621661 w 6306528"/>
              <a:gd name="connsiteY1304" fmla="*/ 4048412 h 5686560"/>
              <a:gd name="connsiteX1305" fmla="*/ 4600005 w 6306528"/>
              <a:gd name="connsiteY1305" fmla="*/ 4063226 h 5686560"/>
              <a:gd name="connsiteX1306" fmla="*/ 4561677 w 6306528"/>
              <a:gd name="connsiteY1306" fmla="*/ 4077608 h 5686560"/>
              <a:gd name="connsiteX1307" fmla="*/ 4560954 w 6306528"/>
              <a:gd name="connsiteY1307" fmla="*/ 4058367 h 5686560"/>
              <a:gd name="connsiteX1308" fmla="*/ 4544424 w 6306528"/>
              <a:gd name="connsiteY1308" fmla="*/ 4061781 h 5686560"/>
              <a:gd name="connsiteX1309" fmla="*/ 4528797 w 6306528"/>
              <a:gd name="connsiteY1309" fmla="*/ 4089248 h 5686560"/>
              <a:gd name="connsiteX1310" fmla="*/ 4512954 w 6306528"/>
              <a:gd name="connsiteY1310" fmla="*/ 4110942 h 5686560"/>
              <a:gd name="connsiteX1311" fmla="*/ 4507946 w 6306528"/>
              <a:gd name="connsiteY1311" fmla="*/ 4106967 h 5686560"/>
              <a:gd name="connsiteX1312" fmla="*/ 4507106 w 6306528"/>
              <a:gd name="connsiteY1312" fmla="*/ 4103101 h 5686560"/>
              <a:gd name="connsiteX1313" fmla="*/ 4490035 w 6306528"/>
              <a:gd name="connsiteY1313" fmla="*/ 4092085 h 5686560"/>
              <a:gd name="connsiteX1314" fmla="*/ 4506095 w 6306528"/>
              <a:gd name="connsiteY1314" fmla="*/ 4076163 h 5686560"/>
              <a:gd name="connsiteX1315" fmla="*/ 4482561 w 6306528"/>
              <a:gd name="connsiteY1315" fmla="*/ 4040949 h 5686560"/>
              <a:gd name="connsiteX1316" fmla="*/ 4503781 w 6306528"/>
              <a:gd name="connsiteY1316" fmla="*/ 4014589 h 5686560"/>
              <a:gd name="connsiteX1317" fmla="*/ 4464441 w 6306528"/>
              <a:gd name="connsiteY1317" fmla="*/ 4002034 h 5686560"/>
              <a:gd name="connsiteX1318" fmla="*/ 4446305 w 6306528"/>
              <a:gd name="connsiteY1318" fmla="*/ 4036643 h 5686560"/>
              <a:gd name="connsiteX1319" fmla="*/ 4428280 w 6306528"/>
              <a:gd name="connsiteY1319" fmla="*/ 4074139 h 5686560"/>
              <a:gd name="connsiteX1320" fmla="*/ 4383537 w 6306528"/>
              <a:gd name="connsiteY1320" fmla="*/ 4121032 h 5686560"/>
              <a:gd name="connsiteX1321" fmla="*/ 4342963 w 6306528"/>
              <a:gd name="connsiteY1321" fmla="*/ 4168034 h 5686560"/>
              <a:gd name="connsiteX1322" fmla="*/ 4327661 w 6306528"/>
              <a:gd name="connsiteY1322" fmla="*/ 4204159 h 5686560"/>
              <a:gd name="connsiteX1323" fmla="*/ 4295251 w 6306528"/>
              <a:gd name="connsiteY1323" fmla="*/ 4228306 h 5686560"/>
              <a:gd name="connsiteX1324" fmla="*/ 4304221 w 6306528"/>
              <a:gd name="connsiteY1324" fmla="*/ 4245359 h 5686560"/>
              <a:gd name="connsiteX1325" fmla="*/ 4313082 w 6306528"/>
              <a:gd name="connsiteY1325" fmla="*/ 4259526 h 5686560"/>
              <a:gd name="connsiteX1326" fmla="*/ 4317730 w 6306528"/>
              <a:gd name="connsiteY1326" fmla="*/ 4253879 h 5686560"/>
              <a:gd name="connsiteX1327" fmla="*/ 4318208 w 6306528"/>
              <a:gd name="connsiteY1327" fmla="*/ 4248126 h 5686560"/>
              <a:gd name="connsiteX1328" fmla="*/ 4371314 w 6306528"/>
              <a:gd name="connsiteY1328" fmla="*/ 4183668 h 5686560"/>
              <a:gd name="connsiteX1329" fmla="*/ 4407636 w 6306528"/>
              <a:gd name="connsiteY1329" fmla="*/ 4115892 h 5686560"/>
              <a:gd name="connsiteX1330" fmla="*/ 4435429 w 6306528"/>
              <a:gd name="connsiteY1330" fmla="*/ 4116615 h 5686560"/>
              <a:gd name="connsiteX1331" fmla="*/ 4479984 w 6306528"/>
              <a:gd name="connsiteY1331" fmla="*/ 4120177 h 5686560"/>
              <a:gd name="connsiteX1332" fmla="*/ 4508407 w 6306528"/>
              <a:gd name="connsiteY1332" fmla="*/ 4137736 h 5686560"/>
              <a:gd name="connsiteX1333" fmla="*/ 4492954 w 6306528"/>
              <a:gd name="connsiteY1333" fmla="*/ 4188274 h 5686560"/>
              <a:gd name="connsiteX1334" fmla="*/ 4456440 w 6306528"/>
              <a:gd name="connsiteY1334" fmla="*/ 4232498 h 5686560"/>
              <a:gd name="connsiteX1335" fmla="*/ 4465717 w 6306528"/>
              <a:gd name="connsiteY1335" fmla="*/ 4257729 h 5686560"/>
              <a:gd name="connsiteX1336" fmla="*/ 4474993 w 6306528"/>
              <a:gd name="connsiteY1336" fmla="*/ 4282960 h 5686560"/>
              <a:gd name="connsiteX1337" fmla="*/ 4435798 w 6306528"/>
              <a:gd name="connsiteY1337" fmla="*/ 4274252 h 5686560"/>
              <a:gd name="connsiteX1338" fmla="*/ 4431685 w 6306528"/>
              <a:gd name="connsiteY1338" fmla="*/ 4312590 h 5686560"/>
              <a:gd name="connsiteX1339" fmla="*/ 4410898 w 6306528"/>
              <a:gd name="connsiteY1339" fmla="*/ 4350494 h 5686560"/>
              <a:gd name="connsiteX1340" fmla="*/ 4382094 w 6306528"/>
              <a:gd name="connsiteY1340" fmla="*/ 4322833 h 5686560"/>
              <a:gd name="connsiteX1341" fmla="*/ 4397468 w 6306528"/>
              <a:gd name="connsiteY1341" fmla="*/ 4288632 h 5686560"/>
              <a:gd name="connsiteX1342" fmla="*/ 4386829 w 6306528"/>
              <a:gd name="connsiteY1342" fmla="*/ 4282589 h 5686560"/>
              <a:gd name="connsiteX1343" fmla="*/ 4380360 w 6306528"/>
              <a:gd name="connsiteY1343" fmla="*/ 4276654 h 5686560"/>
              <a:gd name="connsiteX1344" fmla="*/ 4394697 w 6306528"/>
              <a:gd name="connsiteY1344" fmla="*/ 4270298 h 5686560"/>
              <a:gd name="connsiteX1345" fmla="*/ 4413418 w 6306528"/>
              <a:gd name="connsiteY1345" fmla="*/ 4269824 h 5686560"/>
              <a:gd name="connsiteX1346" fmla="*/ 4444310 w 6306528"/>
              <a:gd name="connsiteY1346" fmla="*/ 4205271 h 5686560"/>
              <a:gd name="connsiteX1347" fmla="*/ 4438175 w 6306528"/>
              <a:gd name="connsiteY1347" fmla="*/ 4189733 h 5686560"/>
              <a:gd name="connsiteX1348" fmla="*/ 4415220 w 6306528"/>
              <a:gd name="connsiteY1348" fmla="*/ 4169913 h 5686560"/>
              <a:gd name="connsiteX1349" fmla="*/ 4388151 w 6306528"/>
              <a:gd name="connsiteY1349" fmla="*/ 4188432 h 5686560"/>
              <a:gd name="connsiteX1350" fmla="*/ 4374512 w 6306528"/>
              <a:gd name="connsiteY1350" fmla="*/ 4268812 h 5686560"/>
              <a:gd name="connsiteX1351" fmla="*/ 4328966 w 6306528"/>
              <a:gd name="connsiteY1351" fmla="*/ 4312801 h 5686560"/>
              <a:gd name="connsiteX1352" fmla="*/ 4300312 w 6306528"/>
              <a:gd name="connsiteY1352" fmla="*/ 4362997 h 5686560"/>
              <a:gd name="connsiteX1353" fmla="*/ 4289252 w 6306528"/>
              <a:gd name="connsiteY1353" fmla="*/ 4401154 h 5686560"/>
              <a:gd name="connsiteX1354" fmla="*/ 4269853 w 6306528"/>
              <a:gd name="connsiteY1354" fmla="*/ 4439095 h 5686560"/>
              <a:gd name="connsiteX1355" fmla="*/ 4199620 w 6306528"/>
              <a:gd name="connsiteY1355" fmla="*/ 4491092 h 5686560"/>
              <a:gd name="connsiteX1356" fmla="*/ 4163604 w 6306528"/>
              <a:gd name="connsiteY1356" fmla="*/ 4567046 h 5686560"/>
              <a:gd name="connsiteX1357" fmla="*/ 4150439 w 6306528"/>
              <a:gd name="connsiteY1357" fmla="*/ 4567665 h 5686560"/>
              <a:gd name="connsiteX1358" fmla="*/ 4141660 w 6306528"/>
              <a:gd name="connsiteY1358" fmla="*/ 4574165 h 5686560"/>
              <a:gd name="connsiteX1359" fmla="*/ 4150981 w 6306528"/>
              <a:gd name="connsiteY1359" fmla="*/ 4582097 h 5686560"/>
              <a:gd name="connsiteX1360" fmla="*/ 4164472 w 6306528"/>
              <a:gd name="connsiteY1360" fmla="*/ 4590137 h 5686560"/>
              <a:gd name="connsiteX1361" fmla="*/ 4104198 w 6306528"/>
              <a:gd name="connsiteY1361" fmla="*/ 4611636 h 5686560"/>
              <a:gd name="connsiteX1362" fmla="*/ 4065292 w 6306528"/>
              <a:gd name="connsiteY1362" fmla="*/ 4610624 h 5686560"/>
              <a:gd name="connsiteX1363" fmla="*/ 4073465 w 6306528"/>
              <a:gd name="connsiteY1363" fmla="*/ 4569507 h 5686560"/>
              <a:gd name="connsiteX1364" fmla="*/ 4072649 w 6306528"/>
              <a:gd name="connsiteY1364" fmla="*/ 4510858 h 5686560"/>
              <a:gd name="connsiteX1365" fmla="*/ 4040565 w 6306528"/>
              <a:gd name="connsiteY1365" fmla="*/ 4543663 h 5686560"/>
              <a:gd name="connsiteX1366" fmla="*/ 4025373 w 6306528"/>
              <a:gd name="connsiteY1366" fmla="*/ 4582674 h 5686560"/>
              <a:gd name="connsiteX1367" fmla="*/ 3954994 w 6306528"/>
              <a:gd name="connsiteY1367" fmla="*/ 4630822 h 5686560"/>
              <a:gd name="connsiteX1368" fmla="*/ 3920428 w 6306528"/>
              <a:gd name="connsiteY1368" fmla="*/ 4652991 h 5686560"/>
              <a:gd name="connsiteX1369" fmla="*/ 3906706 w 6306528"/>
              <a:gd name="connsiteY1369" fmla="*/ 4675701 h 5686560"/>
              <a:gd name="connsiteX1370" fmla="*/ 3884473 w 6306528"/>
              <a:gd name="connsiteY1370" fmla="*/ 4675123 h 5686560"/>
              <a:gd name="connsiteX1371" fmla="*/ 3874279 w 6306528"/>
              <a:gd name="connsiteY1371" fmla="*/ 4699367 h 5686560"/>
              <a:gd name="connsiteX1372" fmla="*/ 3863976 w 6306528"/>
              <a:gd name="connsiteY1372" fmla="*/ 4720724 h 5686560"/>
              <a:gd name="connsiteX1373" fmla="*/ 3825936 w 6306528"/>
              <a:gd name="connsiteY1373" fmla="*/ 4742802 h 5686560"/>
              <a:gd name="connsiteX1374" fmla="*/ 3802547 w 6306528"/>
              <a:gd name="connsiteY1374" fmla="*/ 4711438 h 5686560"/>
              <a:gd name="connsiteX1375" fmla="*/ 3785436 w 6306528"/>
              <a:gd name="connsiteY1375" fmla="*/ 4699458 h 5686560"/>
              <a:gd name="connsiteX1376" fmla="*/ 3803210 w 6306528"/>
              <a:gd name="connsiteY1376" fmla="*/ 4655227 h 5686560"/>
              <a:gd name="connsiteX1377" fmla="*/ 3820874 w 6306528"/>
              <a:gd name="connsiteY1377" fmla="*/ 4608111 h 5686560"/>
              <a:gd name="connsiteX1378" fmla="*/ 3820037 w 6306528"/>
              <a:gd name="connsiteY1378" fmla="*/ 4604246 h 5686560"/>
              <a:gd name="connsiteX1379" fmla="*/ 3815027 w 6306528"/>
              <a:gd name="connsiteY1379" fmla="*/ 4600271 h 5686560"/>
              <a:gd name="connsiteX1380" fmla="*/ 3804364 w 6306528"/>
              <a:gd name="connsiteY1380" fmla="*/ 4612007 h 5686560"/>
              <a:gd name="connsiteX1381" fmla="*/ 3793807 w 6306528"/>
              <a:gd name="connsiteY1381" fmla="*/ 4626631 h 5686560"/>
              <a:gd name="connsiteX1382" fmla="*/ 3783124 w 6306528"/>
              <a:gd name="connsiteY1382" fmla="*/ 4637886 h 5686560"/>
              <a:gd name="connsiteX1383" fmla="*/ 3783720 w 6306528"/>
              <a:gd name="connsiteY1383" fmla="*/ 4653760 h 5686560"/>
              <a:gd name="connsiteX1384" fmla="*/ 3767317 w 6306528"/>
              <a:gd name="connsiteY1384" fmla="*/ 4660542 h 5686560"/>
              <a:gd name="connsiteX1385" fmla="*/ 3745374 w 6306528"/>
              <a:gd name="connsiteY1385" fmla="*/ 4667660 h 5686560"/>
              <a:gd name="connsiteX1386" fmla="*/ 3689937 w 6306528"/>
              <a:gd name="connsiteY1386" fmla="*/ 4670063 h 5686560"/>
              <a:gd name="connsiteX1387" fmla="*/ 3674417 w 6306528"/>
              <a:gd name="connsiteY1387" fmla="*/ 4700416 h 5686560"/>
              <a:gd name="connsiteX1388" fmla="*/ 3650481 w 6306528"/>
              <a:gd name="connsiteY1388" fmla="*/ 4709885 h 5686560"/>
              <a:gd name="connsiteX1389" fmla="*/ 3630820 w 6306528"/>
              <a:gd name="connsiteY1389" fmla="*/ 4722349 h 5686560"/>
              <a:gd name="connsiteX1390" fmla="*/ 3612882 w 6306528"/>
              <a:gd name="connsiteY1390" fmla="*/ 4725247 h 5686560"/>
              <a:gd name="connsiteX1391" fmla="*/ 3603606 w 6306528"/>
              <a:gd name="connsiteY1391" fmla="*/ 4737019 h 5686560"/>
              <a:gd name="connsiteX1392" fmla="*/ 3609744 w 6306528"/>
              <a:gd name="connsiteY1392" fmla="*/ 4752558 h 5686560"/>
              <a:gd name="connsiteX1393" fmla="*/ 3559720 w 6306528"/>
              <a:gd name="connsiteY1393" fmla="*/ 4751257 h 5686560"/>
              <a:gd name="connsiteX1394" fmla="*/ 3574452 w 6306528"/>
              <a:gd name="connsiteY1394" fmla="*/ 4718480 h 5686560"/>
              <a:gd name="connsiteX1395" fmla="*/ 3568667 w 6306528"/>
              <a:gd name="connsiteY1395" fmla="*/ 4693821 h 5686560"/>
              <a:gd name="connsiteX1396" fmla="*/ 3552850 w 6306528"/>
              <a:gd name="connsiteY1396" fmla="*/ 4697735 h 5686560"/>
              <a:gd name="connsiteX1397" fmla="*/ 3541310 w 6306528"/>
              <a:gd name="connsiteY1397" fmla="*/ 4704644 h 5686560"/>
              <a:gd name="connsiteX1398" fmla="*/ 3531928 w 6306528"/>
              <a:gd name="connsiteY1398" fmla="*/ 4750534 h 5686560"/>
              <a:gd name="connsiteX1399" fmla="*/ 3505149 w 6306528"/>
              <a:gd name="connsiteY1399" fmla="*/ 4776749 h 5686560"/>
              <a:gd name="connsiteX1400" fmla="*/ 3497932 w 6306528"/>
              <a:gd name="connsiteY1400" fmla="*/ 4806356 h 5686560"/>
              <a:gd name="connsiteX1401" fmla="*/ 3473825 w 6306528"/>
              <a:gd name="connsiteY1401" fmla="*/ 4829758 h 5686560"/>
              <a:gd name="connsiteX1402" fmla="*/ 3474981 w 6306528"/>
              <a:gd name="connsiteY1402" fmla="*/ 4860544 h 5686560"/>
              <a:gd name="connsiteX1403" fmla="*/ 3454338 w 6306528"/>
              <a:gd name="connsiteY1403" fmla="*/ 4902297 h 5686560"/>
              <a:gd name="connsiteX1404" fmla="*/ 3428722 w 6306528"/>
              <a:gd name="connsiteY1404" fmla="*/ 4904034 h 5686560"/>
              <a:gd name="connsiteX1405" fmla="*/ 3416154 w 6306528"/>
              <a:gd name="connsiteY1405" fmla="*/ 4920527 h 5686560"/>
              <a:gd name="connsiteX1406" fmla="*/ 3384105 w 6306528"/>
              <a:gd name="connsiteY1406" fmla="*/ 4954294 h 5686560"/>
              <a:gd name="connsiteX1407" fmla="*/ 3339206 w 6306528"/>
              <a:gd name="connsiteY1407" fmla="*/ 4941593 h 5686560"/>
              <a:gd name="connsiteX1408" fmla="*/ 3352170 w 6306528"/>
              <a:gd name="connsiteY1408" fmla="*/ 4898679 h 5686560"/>
              <a:gd name="connsiteX1409" fmla="*/ 3369518 w 6306528"/>
              <a:gd name="connsiteY1409" fmla="*/ 4861645 h 5686560"/>
              <a:gd name="connsiteX1410" fmla="*/ 3391030 w 6306528"/>
              <a:gd name="connsiteY1410" fmla="*/ 4842982 h 5686560"/>
              <a:gd name="connsiteX1411" fmla="*/ 3435477 w 6306528"/>
              <a:gd name="connsiteY1411" fmla="*/ 4843659 h 5686560"/>
              <a:gd name="connsiteX1412" fmla="*/ 3429358 w 6306528"/>
              <a:gd name="connsiteY1412" fmla="*/ 4828602 h 5686560"/>
              <a:gd name="connsiteX1413" fmla="*/ 3450146 w 6306528"/>
              <a:gd name="connsiteY1413" fmla="*/ 4790696 h 5686560"/>
              <a:gd name="connsiteX1414" fmla="*/ 3427914 w 6306528"/>
              <a:gd name="connsiteY1414" fmla="*/ 4790119 h 5686560"/>
              <a:gd name="connsiteX1415" fmla="*/ 3449423 w 6306528"/>
              <a:gd name="connsiteY1415" fmla="*/ 4771454 h 5686560"/>
              <a:gd name="connsiteX1416" fmla="*/ 3447977 w 6306528"/>
              <a:gd name="connsiteY1416" fmla="*/ 4732972 h 5686560"/>
              <a:gd name="connsiteX1417" fmla="*/ 3486162 w 6306528"/>
              <a:gd name="connsiteY1417" fmla="*/ 4714742 h 5686560"/>
              <a:gd name="connsiteX1418" fmla="*/ 3484861 w 6306528"/>
              <a:gd name="connsiteY1418" fmla="*/ 4680107 h 5686560"/>
              <a:gd name="connsiteX1419" fmla="*/ 3522611 w 6306528"/>
              <a:gd name="connsiteY1419" fmla="*/ 4650333 h 5686560"/>
              <a:gd name="connsiteX1420" fmla="*/ 3538130 w 6306528"/>
              <a:gd name="connsiteY1420" fmla="*/ 4619981 h 5686560"/>
              <a:gd name="connsiteX1421" fmla="*/ 3519973 w 6306528"/>
              <a:gd name="connsiteY1421" fmla="*/ 4580102 h 5686560"/>
              <a:gd name="connsiteX1422" fmla="*/ 3534950 w 6306528"/>
              <a:gd name="connsiteY1422" fmla="*/ 4535318 h 5686560"/>
              <a:gd name="connsiteX1423" fmla="*/ 3550720 w 6306528"/>
              <a:gd name="connsiteY1423" fmla="*/ 4511699 h 5686560"/>
              <a:gd name="connsiteX1424" fmla="*/ 3549600 w 6306528"/>
              <a:gd name="connsiteY1424" fmla="*/ 4481875 h 5686560"/>
              <a:gd name="connsiteX1425" fmla="*/ 3566499 w 6306528"/>
              <a:gd name="connsiteY1425" fmla="*/ 4469819 h 5686560"/>
              <a:gd name="connsiteX1426" fmla="*/ 3570676 w 6306528"/>
              <a:gd name="connsiteY1426" fmla="*/ 4451666 h 5686560"/>
              <a:gd name="connsiteX1427" fmla="*/ 3558909 w 6306528"/>
              <a:gd name="connsiteY1427" fmla="*/ 4434060 h 5686560"/>
              <a:gd name="connsiteX1428" fmla="*/ 3547143 w 6306528"/>
              <a:gd name="connsiteY1428" fmla="*/ 4416453 h 5686560"/>
              <a:gd name="connsiteX1429" fmla="*/ 3518568 w 6306528"/>
              <a:gd name="connsiteY1429" fmla="*/ 4450312 h 5686560"/>
              <a:gd name="connsiteX1430" fmla="*/ 3494163 w 6306528"/>
              <a:gd name="connsiteY1430" fmla="*/ 4484277 h 5686560"/>
              <a:gd name="connsiteX1431" fmla="*/ 3478040 w 6306528"/>
              <a:gd name="connsiteY1431" fmla="*/ 4517017 h 5686560"/>
              <a:gd name="connsiteX1432" fmla="*/ 3440749 w 6306528"/>
              <a:gd name="connsiteY1432" fmla="*/ 4540556 h 5686560"/>
              <a:gd name="connsiteX1433" fmla="*/ 3442628 w 6306528"/>
              <a:gd name="connsiteY1433" fmla="*/ 4590584 h 5686560"/>
              <a:gd name="connsiteX1434" fmla="*/ 3357859 w 6306528"/>
              <a:gd name="connsiteY1434" fmla="*/ 4643645 h 5686560"/>
              <a:gd name="connsiteX1435" fmla="*/ 3320139 w 6306528"/>
              <a:gd name="connsiteY1435" fmla="*/ 4729647 h 5686560"/>
              <a:gd name="connsiteX1436" fmla="*/ 3270620 w 6306528"/>
              <a:gd name="connsiteY1436" fmla="*/ 4741815 h 5686560"/>
              <a:gd name="connsiteX1437" fmla="*/ 3221102 w 6306528"/>
              <a:gd name="connsiteY1437" fmla="*/ 4753983 h 5686560"/>
              <a:gd name="connsiteX1438" fmla="*/ 3222693 w 6306528"/>
              <a:gd name="connsiteY1438" fmla="*/ 4796314 h 5686560"/>
              <a:gd name="connsiteX1439" fmla="*/ 3206018 w 6306528"/>
              <a:gd name="connsiteY1439" fmla="*/ 4795880 h 5686560"/>
              <a:gd name="connsiteX1440" fmla="*/ 3186347 w 6306528"/>
              <a:gd name="connsiteY1440" fmla="*/ 4789602 h 5686560"/>
              <a:gd name="connsiteX1441" fmla="*/ 3182917 w 6306528"/>
              <a:gd name="connsiteY1441" fmla="*/ 4772212 h 5686560"/>
              <a:gd name="connsiteX1442" fmla="*/ 3198436 w 6306528"/>
              <a:gd name="connsiteY1442" fmla="*/ 4741860 h 5686560"/>
              <a:gd name="connsiteX1443" fmla="*/ 3191623 w 6306528"/>
              <a:gd name="connsiteY1443" fmla="*/ 4726785 h 5686560"/>
              <a:gd name="connsiteX1444" fmla="*/ 3180750 w 6306528"/>
              <a:gd name="connsiteY1444" fmla="*/ 4714488 h 5686560"/>
              <a:gd name="connsiteX1445" fmla="*/ 3181184 w 6306528"/>
              <a:gd name="connsiteY1445" fmla="*/ 4726033 h 5686560"/>
              <a:gd name="connsiteX1446" fmla="*/ 3137694 w 6306528"/>
              <a:gd name="connsiteY1446" fmla="*/ 4750852 h 5686560"/>
              <a:gd name="connsiteX1447" fmla="*/ 3111096 w 6306528"/>
              <a:gd name="connsiteY1447" fmla="*/ 4781878 h 5686560"/>
              <a:gd name="connsiteX1448" fmla="*/ 3094413 w 6306528"/>
              <a:gd name="connsiteY1448" fmla="*/ 4799705 h 5686560"/>
              <a:gd name="connsiteX1449" fmla="*/ 3090453 w 6306528"/>
              <a:gd name="connsiteY1449" fmla="*/ 4823631 h 5686560"/>
              <a:gd name="connsiteX1450" fmla="*/ 3052125 w 6306528"/>
              <a:gd name="connsiteY1450" fmla="*/ 4838013 h 5686560"/>
              <a:gd name="connsiteX1451" fmla="*/ 3048037 w 6306528"/>
              <a:gd name="connsiteY1451" fmla="*/ 4858570 h 5686560"/>
              <a:gd name="connsiteX1452" fmla="*/ 3031337 w 6306528"/>
              <a:gd name="connsiteY1452" fmla="*/ 4875917 h 5686560"/>
              <a:gd name="connsiteX1453" fmla="*/ 3032493 w 6306528"/>
              <a:gd name="connsiteY1453" fmla="*/ 4906703 h 5686560"/>
              <a:gd name="connsiteX1454" fmla="*/ 3010695 w 6306528"/>
              <a:gd name="connsiteY1454" fmla="*/ 4917670 h 5686560"/>
              <a:gd name="connsiteX1455" fmla="*/ 2994590 w 6306528"/>
              <a:gd name="connsiteY1455" fmla="*/ 4950891 h 5686560"/>
              <a:gd name="connsiteX1456" fmla="*/ 2957425 w 6306528"/>
              <a:gd name="connsiteY1456" fmla="*/ 4977798 h 5686560"/>
              <a:gd name="connsiteX1457" fmla="*/ 2918700 w 6306528"/>
              <a:gd name="connsiteY1457" fmla="*/ 5018600 h 5686560"/>
              <a:gd name="connsiteX1458" fmla="*/ 2871528 w 6306528"/>
              <a:gd name="connsiteY1458" fmla="*/ 5056300 h 5686560"/>
              <a:gd name="connsiteX1459" fmla="*/ 2870150 w 6306528"/>
              <a:gd name="connsiteY1459" fmla="*/ 5075006 h 5686560"/>
              <a:gd name="connsiteX1460" fmla="*/ 2856156 w 6306528"/>
              <a:gd name="connsiteY1460" fmla="*/ 5090500 h 5686560"/>
              <a:gd name="connsiteX1461" fmla="*/ 2843598 w 6306528"/>
              <a:gd name="connsiteY1461" fmla="*/ 5125735 h 5686560"/>
              <a:gd name="connsiteX1462" fmla="*/ 2814148 w 6306528"/>
              <a:gd name="connsiteY1462" fmla="*/ 5154765 h 5686560"/>
              <a:gd name="connsiteX1463" fmla="*/ 2810377 w 6306528"/>
              <a:gd name="connsiteY1463" fmla="*/ 5165240 h 5686560"/>
              <a:gd name="connsiteX1464" fmla="*/ 2798051 w 6306528"/>
              <a:gd name="connsiteY1464" fmla="*/ 5169725 h 5686560"/>
              <a:gd name="connsiteX1465" fmla="*/ 2781233 w 6306528"/>
              <a:gd name="connsiteY1465" fmla="*/ 5165443 h 5686560"/>
              <a:gd name="connsiteX1466" fmla="*/ 2796462 w 6306528"/>
              <a:gd name="connsiteY1466" fmla="*/ 5127393 h 5686560"/>
              <a:gd name="connsiteX1467" fmla="*/ 2808371 w 6306528"/>
              <a:gd name="connsiteY1467" fmla="*/ 5111844 h 5686560"/>
              <a:gd name="connsiteX1468" fmla="*/ 2811835 w 6306528"/>
              <a:gd name="connsiteY1468" fmla="*/ 5093192 h 5686560"/>
              <a:gd name="connsiteX1469" fmla="*/ 2832766 w 6306528"/>
              <a:gd name="connsiteY1469" fmla="*/ 5059136 h 5686560"/>
              <a:gd name="connsiteX1470" fmla="*/ 2830293 w 6306528"/>
              <a:gd name="connsiteY1470" fmla="*/ 5030237 h 5686560"/>
              <a:gd name="connsiteX1471" fmla="*/ 2853265 w 6306528"/>
              <a:gd name="connsiteY1471" fmla="*/ 5013534 h 5686560"/>
              <a:gd name="connsiteX1472" fmla="*/ 2895522 w 6306528"/>
              <a:gd name="connsiteY1472" fmla="*/ 4881997 h 5686560"/>
              <a:gd name="connsiteX1473" fmla="*/ 2988237 w 6306528"/>
              <a:gd name="connsiteY1473" fmla="*/ 4763305 h 5686560"/>
              <a:gd name="connsiteX1474" fmla="*/ 2995201 w 6306528"/>
              <a:gd name="connsiteY1474" fmla="*/ 4726963 h 5686560"/>
              <a:gd name="connsiteX1475" fmla="*/ 3002164 w 6306528"/>
              <a:gd name="connsiteY1475" fmla="*/ 4690621 h 5686560"/>
              <a:gd name="connsiteX1476" fmla="*/ 3019263 w 6306528"/>
              <a:gd name="connsiteY1476" fmla="*/ 4683857 h 5686560"/>
              <a:gd name="connsiteX1477" fmla="*/ 3023530 w 6306528"/>
              <a:gd name="connsiteY1477" fmla="*/ 4668109 h 5686560"/>
              <a:gd name="connsiteX1478" fmla="*/ 3033616 w 6306528"/>
              <a:gd name="connsiteY1478" fmla="*/ 4640979 h 5686560"/>
              <a:gd name="connsiteX1479" fmla="*/ 3044028 w 6306528"/>
              <a:gd name="connsiteY1479" fmla="*/ 4622507 h 5686560"/>
              <a:gd name="connsiteX1480" fmla="*/ 3070375 w 6306528"/>
              <a:gd name="connsiteY1480" fmla="*/ 4584747 h 5686560"/>
              <a:gd name="connsiteX1481" fmla="*/ 3087345 w 6306528"/>
              <a:gd name="connsiteY1481" fmla="*/ 4574615 h 5686560"/>
              <a:gd name="connsiteX1482" fmla="*/ 3091594 w 6306528"/>
              <a:gd name="connsiteY1482" fmla="*/ 4558387 h 5686560"/>
              <a:gd name="connsiteX1483" fmla="*/ 3085314 w 6306528"/>
              <a:gd name="connsiteY1483" fmla="*/ 4539001 h 5686560"/>
              <a:gd name="connsiteX1484" fmla="*/ 3130855 w 6306528"/>
              <a:gd name="connsiteY1484" fmla="*/ 4421004 h 5686560"/>
              <a:gd name="connsiteX1485" fmla="*/ 3152655 w 6306528"/>
              <a:gd name="connsiteY1485" fmla="*/ 4410038 h 5686560"/>
              <a:gd name="connsiteX1486" fmla="*/ 3168607 w 6306528"/>
              <a:gd name="connsiteY1486" fmla="*/ 4391230 h 5686560"/>
              <a:gd name="connsiteX1487" fmla="*/ 3171999 w 6306528"/>
              <a:gd name="connsiteY1487" fmla="*/ 4370654 h 5686560"/>
              <a:gd name="connsiteX1488" fmla="*/ 3183836 w 6306528"/>
              <a:gd name="connsiteY1488" fmla="*/ 4353181 h 5686560"/>
              <a:gd name="connsiteX1489" fmla="*/ 3181415 w 6306528"/>
              <a:gd name="connsiteY1489" fmla="*/ 4325725 h 5686560"/>
              <a:gd name="connsiteX1490" fmla="*/ 3204334 w 6306528"/>
              <a:gd name="connsiteY1490" fmla="*/ 4307579 h 5686560"/>
              <a:gd name="connsiteX1491" fmla="*/ 3208500 w 6306528"/>
              <a:gd name="connsiteY1491" fmla="*/ 4297015 h 5686560"/>
              <a:gd name="connsiteX1492" fmla="*/ 3148452 w 6306528"/>
              <a:gd name="connsiteY1492" fmla="*/ 4338096 h 5686560"/>
              <a:gd name="connsiteX1493" fmla="*/ 3113886 w 6306528"/>
              <a:gd name="connsiteY1493" fmla="*/ 4360264 h 5686560"/>
              <a:gd name="connsiteX1494" fmla="*/ 3100162 w 6306528"/>
              <a:gd name="connsiteY1494" fmla="*/ 4382974 h 5686560"/>
              <a:gd name="connsiteX1495" fmla="*/ 3077930 w 6306528"/>
              <a:gd name="connsiteY1495" fmla="*/ 4382396 h 5686560"/>
              <a:gd name="connsiteX1496" fmla="*/ 3067736 w 6306528"/>
              <a:gd name="connsiteY1496" fmla="*/ 4406640 h 5686560"/>
              <a:gd name="connsiteX1497" fmla="*/ 3057431 w 6306528"/>
              <a:gd name="connsiteY1497" fmla="*/ 4427997 h 5686560"/>
              <a:gd name="connsiteX1498" fmla="*/ 3019391 w 6306528"/>
              <a:gd name="connsiteY1498" fmla="*/ 4450076 h 5686560"/>
              <a:gd name="connsiteX1499" fmla="*/ 2996003 w 6306528"/>
              <a:gd name="connsiteY1499" fmla="*/ 4418711 h 5686560"/>
              <a:gd name="connsiteX1500" fmla="*/ 2978894 w 6306528"/>
              <a:gd name="connsiteY1500" fmla="*/ 4406732 h 5686560"/>
              <a:gd name="connsiteX1501" fmla="*/ 2996668 w 6306528"/>
              <a:gd name="connsiteY1501" fmla="*/ 4362501 h 5686560"/>
              <a:gd name="connsiteX1502" fmla="*/ 3014332 w 6306528"/>
              <a:gd name="connsiteY1502" fmla="*/ 4315385 h 5686560"/>
              <a:gd name="connsiteX1503" fmla="*/ 3013492 w 6306528"/>
              <a:gd name="connsiteY1503" fmla="*/ 4311519 h 5686560"/>
              <a:gd name="connsiteX1504" fmla="*/ 3008486 w 6306528"/>
              <a:gd name="connsiteY1504" fmla="*/ 4307543 h 5686560"/>
              <a:gd name="connsiteX1505" fmla="*/ 2997821 w 6306528"/>
              <a:gd name="connsiteY1505" fmla="*/ 4319281 h 5686560"/>
              <a:gd name="connsiteX1506" fmla="*/ 2987264 w 6306528"/>
              <a:gd name="connsiteY1506" fmla="*/ 4333904 h 5686560"/>
              <a:gd name="connsiteX1507" fmla="*/ 2976581 w 6306528"/>
              <a:gd name="connsiteY1507" fmla="*/ 4345159 h 5686560"/>
              <a:gd name="connsiteX1508" fmla="*/ 2977179 w 6306528"/>
              <a:gd name="connsiteY1508" fmla="*/ 4361034 h 5686560"/>
              <a:gd name="connsiteX1509" fmla="*/ 2960774 w 6306528"/>
              <a:gd name="connsiteY1509" fmla="*/ 4367815 h 5686560"/>
              <a:gd name="connsiteX1510" fmla="*/ 2938831 w 6306528"/>
              <a:gd name="connsiteY1510" fmla="*/ 4374933 h 5686560"/>
              <a:gd name="connsiteX1511" fmla="*/ 2883392 w 6306528"/>
              <a:gd name="connsiteY1511" fmla="*/ 4377337 h 5686560"/>
              <a:gd name="connsiteX1512" fmla="*/ 2867875 w 6306528"/>
              <a:gd name="connsiteY1512" fmla="*/ 4407689 h 5686560"/>
              <a:gd name="connsiteX1513" fmla="*/ 2843938 w 6306528"/>
              <a:gd name="connsiteY1513" fmla="*/ 4417158 h 5686560"/>
              <a:gd name="connsiteX1514" fmla="*/ 2824276 w 6306528"/>
              <a:gd name="connsiteY1514" fmla="*/ 4429623 h 5686560"/>
              <a:gd name="connsiteX1515" fmla="*/ 2806340 w 6306528"/>
              <a:gd name="connsiteY1515" fmla="*/ 4432520 h 5686560"/>
              <a:gd name="connsiteX1516" fmla="*/ 2797064 w 6306528"/>
              <a:gd name="connsiteY1516" fmla="*/ 4444293 h 5686560"/>
              <a:gd name="connsiteX1517" fmla="*/ 2803201 w 6306528"/>
              <a:gd name="connsiteY1517" fmla="*/ 4459831 h 5686560"/>
              <a:gd name="connsiteX1518" fmla="*/ 2792955 w 6306528"/>
              <a:gd name="connsiteY1518" fmla="*/ 4459564 h 5686560"/>
              <a:gd name="connsiteX1519" fmla="*/ 2798950 w 6306528"/>
              <a:gd name="connsiteY1519" fmla="*/ 4466341 h 5686560"/>
              <a:gd name="connsiteX1520" fmla="*/ 2758548 w 6306528"/>
              <a:gd name="connsiteY1520" fmla="*/ 4466286 h 5686560"/>
              <a:gd name="connsiteX1521" fmla="*/ 2771844 w 6306528"/>
              <a:gd name="connsiteY1521" fmla="*/ 4504385 h 5686560"/>
              <a:gd name="connsiteX1522" fmla="*/ 2769413 w 6306528"/>
              <a:gd name="connsiteY1522" fmla="*/ 4545638 h 5686560"/>
              <a:gd name="connsiteX1523" fmla="*/ 2730228 w 6306528"/>
              <a:gd name="connsiteY1523" fmla="*/ 4524958 h 5686560"/>
              <a:gd name="connsiteX1524" fmla="*/ 2729271 w 6306528"/>
              <a:gd name="connsiteY1524" fmla="*/ 4488461 h 5686560"/>
              <a:gd name="connsiteX1525" fmla="*/ 2716660 w 6306528"/>
              <a:gd name="connsiteY1525" fmla="*/ 4484874 h 5686560"/>
              <a:gd name="connsiteX1526" fmla="*/ 2707984 w 6306528"/>
              <a:gd name="connsiteY1526" fmla="*/ 4480498 h 5686560"/>
              <a:gd name="connsiteX1527" fmla="*/ 2718499 w 6306528"/>
              <a:gd name="connsiteY1527" fmla="*/ 4471256 h 5686560"/>
              <a:gd name="connsiteX1528" fmla="*/ 2735728 w 6306528"/>
              <a:gd name="connsiteY1528" fmla="*/ 4466784 h 5686560"/>
              <a:gd name="connsiteX1529" fmla="*/ 2735679 w 6306528"/>
              <a:gd name="connsiteY1529" fmla="*/ 4411371 h 5686560"/>
              <a:gd name="connsiteX1530" fmla="*/ 2734767 w 6306528"/>
              <a:gd name="connsiteY1530" fmla="*/ 4411917 h 5686560"/>
              <a:gd name="connsiteX1531" fmla="*/ 2725386 w 6306528"/>
              <a:gd name="connsiteY1531" fmla="*/ 4457808 h 5686560"/>
              <a:gd name="connsiteX1532" fmla="*/ 2698606 w 6306528"/>
              <a:gd name="connsiteY1532" fmla="*/ 4484022 h 5686560"/>
              <a:gd name="connsiteX1533" fmla="*/ 2691390 w 6306528"/>
              <a:gd name="connsiteY1533" fmla="*/ 4513630 h 5686560"/>
              <a:gd name="connsiteX1534" fmla="*/ 2676114 w 6306528"/>
              <a:gd name="connsiteY1534" fmla="*/ 4528457 h 5686560"/>
              <a:gd name="connsiteX1535" fmla="*/ 2671989 w 6306528"/>
              <a:gd name="connsiteY1535" fmla="*/ 4581472 h 5686560"/>
              <a:gd name="connsiteX1536" fmla="*/ 2678733 w 6306528"/>
              <a:gd name="connsiteY1536" fmla="*/ 4620885 h 5686560"/>
              <a:gd name="connsiteX1537" fmla="*/ 2677611 w 6306528"/>
              <a:gd name="connsiteY1537" fmla="*/ 4661876 h 5686560"/>
              <a:gd name="connsiteX1538" fmla="*/ 2635419 w 6306528"/>
              <a:gd name="connsiteY1538" fmla="*/ 4727404 h 5686560"/>
              <a:gd name="connsiteX1539" fmla="*/ 2635800 w 6306528"/>
              <a:gd name="connsiteY1539" fmla="*/ 4808857 h 5686560"/>
              <a:gd name="connsiteX1540" fmla="*/ 2623814 w 6306528"/>
              <a:gd name="connsiteY1540" fmla="*/ 4812278 h 5686560"/>
              <a:gd name="connsiteX1541" fmla="*/ 2618539 w 6306528"/>
              <a:gd name="connsiteY1541" fmla="*/ 4820469 h 5686560"/>
              <a:gd name="connsiteX1542" fmla="*/ 2630766 w 6306528"/>
              <a:gd name="connsiteY1542" fmla="*/ 4826173 h 5686560"/>
              <a:gd name="connsiteX1543" fmla="*/ 2646923 w 6306528"/>
              <a:gd name="connsiteY1543" fmla="*/ 4831087 h 5686560"/>
              <a:gd name="connsiteX1544" fmla="*/ 2600382 w 6306528"/>
              <a:gd name="connsiteY1544" fmla="*/ 4864874 h 5686560"/>
              <a:gd name="connsiteX1545" fmla="*/ 2563689 w 6306528"/>
              <a:gd name="connsiteY1545" fmla="*/ 4872229 h 5686560"/>
              <a:gd name="connsiteX1546" fmla="*/ 2552935 w 6306528"/>
              <a:gd name="connsiteY1546" fmla="*/ 4830563 h 5686560"/>
              <a:gd name="connsiteX1547" fmla="*/ 2525975 w 6306528"/>
              <a:gd name="connsiteY1547" fmla="*/ 4773801 h 5686560"/>
              <a:gd name="connsiteX1548" fmla="*/ 2510745 w 6306528"/>
              <a:gd name="connsiteY1548" fmla="*/ 4812523 h 5686560"/>
              <a:gd name="connsiteX1549" fmla="*/ 2514020 w 6306528"/>
              <a:gd name="connsiteY1549" fmla="*/ 4853651 h 5686560"/>
              <a:gd name="connsiteX1550" fmla="*/ 2469972 w 6306528"/>
              <a:gd name="connsiteY1550" fmla="*/ 4915474 h 5686560"/>
              <a:gd name="connsiteX1551" fmla="*/ 2447676 w 6306528"/>
              <a:gd name="connsiteY1551" fmla="*/ 4944402 h 5686560"/>
              <a:gd name="connsiteX1552" fmla="*/ 2445039 w 6306528"/>
              <a:gd name="connsiteY1552" fmla="*/ 4969389 h 5686560"/>
              <a:gd name="connsiteX1553" fmla="*/ 2424071 w 6306528"/>
              <a:gd name="connsiteY1553" fmla="*/ 4973593 h 5686560"/>
              <a:gd name="connsiteX1554" fmla="*/ 2425405 w 6306528"/>
              <a:gd name="connsiteY1554" fmla="*/ 4999313 h 5686560"/>
              <a:gd name="connsiteX1555" fmla="*/ 2425348 w 6306528"/>
              <a:gd name="connsiteY1555" fmla="*/ 5022255 h 5686560"/>
              <a:gd name="connsiteX1556" fmla="*/ 2399776 w 6306528"/>
              <a:gd name="connsiteY1556" fmla="*/ 5051839 h 5686560"/>
              <a:gd name="connsiteX1557" fmla="*/ 2363979 w 6306528"/>
              <a:gd name="connsiteY1557" fmla="*/ 5026402 h 5686560"/>
              <a:gd name="connsiteX1558" fmla="*/ 2342691 w 6306528"/>
              <a:gd name="connsiteY1558" fmla="*/ 5018440 h 5686560"/>
              <a:gd name="connsiteX1559" fmla="*/ 2339489 w 6306528"/>
              <a:gd name="connsiteY1559" fmla="*/ 4971693 h 5686560"/>
              <a:gd name="connsiteX1560" fmla="*/ 2334896 w 6306528"/>
              <a:gd name="connsiteY1560" fmla="*/ 4922169 h 5686560"/>
              <a:gd name="connsiteX1561" fmla="*/ 2332387 w 6306528"/>
              <a:gd name="connsiteY1561" fmla="*/ 4918595 h 5686560"/>
              <a:gd name="connsiteX1562" fmla="*/ 2325947 w 6306528"/>
              <a:gd name="connsiteY1562" fmla="*/ 4915809 h 5686560"/>
              <a:gd name="connsiteX1563" fmla="*/ 2321256 w 6306528"/>
              <a:gd name="connsiteY1563" fmla="*/ 4929488 h 5686560"/>
              <a:gd name="connsiteX1564" fmla="*/ 2317955 w 6306528"/>
              <a:gd name="connsiteY1564" fmla="*/ 4945946 h 5686560"/>
              <a:gd name="connsiteX1565" fmla="*/ 2313033 w 6306528"/>
              <a:gd name="connsiteY1565" fmla="*/ 4959162 h 5686560"/>
              <a:gd name="connsiteX1566" fmla="*/ 2320679 w 6306528"/>
              <a:gd name="connsiteY1566" fmla="*/ 4974445 h 5686560"/>
              <a:gd name="connsiteX1567" fmla="*/ 2308429 w 6306528"/>
              <a:gd name="connsiteY1567" fmla="*/ 4984543 h 5686560"/>
              <a:gd name="connsiteX1568" fmla="*/ 2291168 w 6306528"/>
              <a:gd name="connsiteY1568" fmla="*/ 4996157 h 5686560"/>
              <a:gd name="connsiteX1569" fmla="*/ 2240602 w 6306528"/>
              <a:gd name="connsiteY1569" fmla="*/ 5010369 h 5686560"/>
              <a:gd name="connsiteX1570" fmla="*/ 2239707 w 6306528"/>
              <a:gd name="connsiteY1570" fmla="*/ 5043161 h 5686560"/>
              <a:gd name="connsiteX1571" fmla="*/ 2221638 w 6306528"/>
              <a:gd name="connsiteY1571" fmla="*/ 5057483 h 5686560"/>
              <a:gd name="connsiteX1572" fmla="*/ 2208894 w 6306528"/>
              <a:gd name="connsiteY1572" fmla="*/ 5073796 h 5686560"/>
              <a:gd name="connsiteX1573" fmla="*/ 2193479 w 6306528"/>
              <a:gd name="connsiteY1573" fmla="*/ 5080454 h 5686560"/>
              <a:gd name="connsiteX1574" fmla="*/ 2190098 w 6306528"/>
              <a:gd name="connsiteY1574" fmla="*/ 5093869 h 5686560"/>
              <a:gd name="connsiteX1575" fmla="*/ 2202755 w 6306528"/>
              <a:gd name="connsiteY1575" fmla="*/ 5107639 h 5686560"/>
              <a:gd name="connsiteX1576" fmla="*/ 2155578 w 6306528"/>
              <a:gd name="connsiteY1576" fmla="*/ 5117095 h 5686560"/>
              <a:gd name="connsiteX1577" fmla="*/ 2154660 w 6306528"/>
              <a:gd name="connsiteY1577" fmla="*/ 5082120 h 5686560"/>
              <a:gd name="connsiteX1578" fmla="*/ 2138255 w 6306528"/>
              <a:gd name="connsiteY1578" fmla="*/ 5059421 h 5686560"/>
              <a:gd name="connsiteX1579" fmla="*/ 2125270 w 6306528"/>
              <a:gd name="connsiteY1579" fmla="*/ 5066609 h 5686560"/>
              <a:gd name="connsiteX1580" fmla="*/ 2117607 w 6306528"/>
              <a:gd name="connsiteY1580" fmla="*/ 5075788 h 5686560"/>
              <a:gd name="connsiteX1581" fmla="*/ 2129368 w 6306528"/>
              <a:gd name="connsiteY1581" fmla="*/ 5122350 h 5686560"/>
              <a:gd name="connsiteX1582" fmla="*/ 2116134 w 6306528"/>
              <a:gd name="connsiteY1582" fmla="*/ 5153537 h 5686560"/>
              <a:gd name="connsiteX1583" fmla="*/ 2122637 w 6306528"/>
              <a:gd name="connsiteY1583" fmla="*/ 5183826 h 5686560"/>
              <a:gd name="connsiteX1584" fmla="*/ 2110633 w 6306528"/>
              <a:gd name="connsiteY1584" fmla="*/ 5211710 h 5686560"/>
              <a:gd name="connsiteX1585" fmla="*/ 2125463 w 6306528"/>
              <a:gd name="connsiteY1585" fmla="*/ 5241349 h 5686560"/>
              <a:gd name="connsiteX1586" fmla="*/ 2124886 w 6306528"/>
              <a:gd name="connsiteY1586" fmla="*/ 5286307 h 5686560"/>
              <a:gd name="connsiteX1587" fmla="*/ 2101800 w 6306528"/>
              <a:gd name="connsiteY1587" fmla="*/ 5293482 h 5686560"/>
              <a:gd name="connsiteX1588" fmla="*/ 2097463 w 6306528"/>
              <a:gd name="connsiteY1588" fmla="*/ 5312187 h 5686560"/>
              <a:gd name="connsiteX1589" fmla="*/ 2082694 w 6306528"/>
              <a:gd name="connsiteY1589" fmla="*/ 5351835 h 5686560"/>
              <a:gd name="connsiteX1590" fmla="*/ 2035197 w 6306528"/>
              <a:gd name="connsiteY1590" fmla="*/ 5349127 h 5686560"/>
              <a:gd name="connsiteX1591" fmla="*/ 2028102 w 6306528"/>
              <a:gd name="connsiteY1591" fmla="*/ 5304688 h 5686560"/>
              <a:gd name="connsiteX1592" fmla="*/ 2027721 w 6306528"/>
              <a:gd name="connsiteY1592" fmla="*/ 5265018 h 5686560"/>
              <a:gd name="connsiteX1593" fmla="*/ 2039419 w 6306528"/>
              <a:gd name="connsiteY1593" fmla="*/ 5242292 h 5686560"/>
              <a:gd name="connsiteX1594" fmla="*/ 2081124 w 6306528"/>
              <a:gd name="connsiteY1594" fmla="*/ 5233423 h 5686560"/>
              <a:gd name="connsiteX1595" fmla="*/ 2068699 w 6306528"/>
              <a:gd name="connsiteY1595" fmla="*/ 5220116 h 5686560"/>
              <a:gd name="connsiteX1596" fmla="*/ 2071129 w 6306528"/>
              <a:gd name="connsiteY1596" fmla="*/ 5178864 h 5686560"/>
              <a:gd name="connsiteX1597" fmla="*/ 2050162 w 6306528"/>
              <a:gd name="connsiteY1597" fmla="*/ 5183067 h 5686560"/>
              <a:gd name="connsiteX1598" fmla="*/ 2061862 w 6306528"/>
              <a:gd name="connsiteY1598" fmla="*/ 5160340 h 5686560"/>
              <a:gd name="connsiteX1599" fmla="*/ 2043324 w 6306528"/>
              <a:gd name="connsiteY1599" fmla="*/ 5123291 h 5686560"/>
              <a:gd name="connsiteX1600" fmla="*/ 2070748 w 6306528"/>
              <a:gd name="connsiteY1600" fmla="*/ 5097412 h 5686560"/>
              <a:gd name="connsiteX1601" fmla="*/ 2054064 w 6306528"/>
              <a:gd name="connsiteY1601" fmla="*/ 5064067 h 5686560"/>
              <a:gd name="connsiteX1602" fmla="*/ 2075929 w 6306528"/>
              <a:gd name="connsiteY1602" fmla="*/ 5027072 h 5686560"/>
              <a:gd name="connsiteX1603" fmla="*/ 2076825 w 6306528"/>
              <a:gd name="connsiteY1603" fmla="*/ 4994280 h 5686560"/>
              <a:gd name="connsiteX1604" fmla="*/ 2042098 w 6306528"/>
              <a:gd name="connsiteY1604" fmla="*/ 4959458 h 5686560"/>
              <a:gd name="connsiteX1605" fmla="*/ 2036043 w 6306528"/>
              <a:gd name="connsiteY1605" fmla="*/ 4912773 h 5686560"/>
              <a:gd name="connsiteX1606" fmla="*/ 2040184 w 6306528"/>
              <a:gd name="connsiteY1606" fmla="*/ 4886465 h 5686560"/>
              <a:gd name="connsiteX1607" fmla="*/ 2025816 w 6306528"/>
              <a:gd name="connsiteY1607" fmla="*/ 4857752 h 5686560"/>
              <a:gd name="connsiteX1608" fmla="*/ 2036174 w 6306528"/>
              <a:gd name="connsiteY1608" fmla="*/ 4842428 h 5686560"/>
              <a:gd name="connsiteX1609" fmla="*/ 2034582 w 6306528"/>
              <a:gd name="connsiteY1609" fmla="*/ 4835446 h 5686560"/>
              <a:gd name="connsiteX1610" fmla="*/ 2007605 w 6306528"/>
              <a:gd name="connsiteY1610" fmla="*/ 4862038 h 5686560"/>
              <a:gd name="connsiteX1611" fmla="*/ 2003834 w 6306528"/>
              <a:gd name="connsiteY1611" fmla="*/ 4872513 h 5686560"/>
              <a:gd name="connsiteX1612" fmla="*/ 1991509 w 6306528"/>
              <a:gd name="connsiteY1612" fmla="*/ 4876998 h 5686560"/>
              <a:gd name="connsiteX1613" fmla="*/ 1975241 w 6306528"/>
              <a:gd name="connsiteY1613" fmla="*/ 4872857 h 5686560"/>
              <a:gd name="connsiteX1614" fmla="*/ 1974857 w 6306528"/>
              <a:gd name="connsiteY1614" fmla="*/ 4907203 h 5686560"/>
              <a:gd name="connsiteX1615" fmla="*/ 1950636 w 6306528"/>
              <a:gd name="connsiteY1615" fmla="*/ 4938046 h 5686560"/>
              <a:gd name="connsiteX1616" fmla="*/ 1974736 w 6306528"/>
              <a:gd name="connsiteY1616" fmla="*/ 4986209 h 5686560"/>
              <a:gd name="connsiteX1617" fmla="*/ 1919477 w 6306528"/>
              <a:gd name="connsiteY1617" fmla="*/ 5055885 h 5686560"/>
              <a:gd name="connsiteX1618" fmla="*/ 1922759 w 6306528"/>
              <a:gd name="connsiteY1618" fmla="*/ 5147459 h 5686560"/>
              <a:gd name="connsiteX1619" fmla="*/ 1882069 w 6306528"/>
              <a:gd name="connsiteY1619" fmla="*/ 5169882 h 5686560"/>
              <a:gd name="connsiteX1620" fmla="*/ 1841379 w 6306528"/>
              <a:gd name="connsiteY1620" fmla="*/ 5192306 h 5686560"/>
              <a:gd name="connsiteX1621" fmla="*/ 1861770 w 6306528"/>
              <a:gd name="connsiteY1621" fmla="*/ 5233060 h 5686560"/>
              <a:gd name="connsiteX1622" fmla="*/ 1846043 w 6306528"/>
              <a:gd name="connsiteY1622" fmla="*/ 5236212 h 5686560"/>
              <a:gd name="connsiteX1623" fmla="*/ 1824916 w 6306528"/>
              <a:gd name="connsiteY1623" fmla="*/ 5234333 h 5686560"/>
              <a:gd name="connsiteX1624" fmla="*/ 1813954 w 6306528"/>
              <a:gd name="connsiteY1624" fmla="*/ 5218186 h 5686560"/>
              <a:gd name="connsiteX1625" fmla="*/ 1814850 w 6306528"/>
              <a:gd name="connsiteY1625" fmla="*/ 5185394 h 5686560"/>
              <a:gd name="connsiteX1626" fmla="*/ 1801770 w 6306528"/>
              <a:gd name="connsiteY1626" fmla="*/ 5172220 h 5686560"/>
              <a:gd name="connsiteX1627" fmla="*/ 1786149 w 6306528"/>
              <a:gd name="connsiteY1627" fmla="*/ 5162612 h 5686560"/>
              <a:gd name="connsiteX1628" fmla="*/ 1791709 w 6306528"/>
              <a:gd name="connsiteY1628" fmla="*/ 5173727 h 5686560"/>
              <a:gd name="connsiteX1629" fmla="*/ 1762285 w 6306528"/>
              <a:gd name="connsiteY1629" fmla="*/ 5207141 h 5686560"/>
              <a:gd name="connsiteX1630" fmla="*/ 1751369 w 6306528"/>
              <a:gd name="connsiteY1630" fmla="*/ 5242961 h 5686560"/>
              <a:gd name="connsiteX1631" fmla="*/ 1743793 w 6306528"/>
              <a:gd name="connsiteY1631" fmla="*/ 5263842 h 5686560"/>
              <a:gd name="connsiteX1632" fmla="*/ 1750792 w 6306528"/>
              <a:gd name="connsiteY1632" fmla="*/ 5287917 h 5686560"/>
              <a:gd name="connsiteX1633" fmla="*/ 1721513 w 6306528"/>
              <a:gd name="connsiteY1633" fmla="*/ 5310092 h 5686560"/>
              <a:gd name="connsiteX1634" fmla="*/ 1726890 w 6306528"/>
              <a:gd name="connsiteY1634" fmla="*/ 5330925 h 5686560"/>
              <a:gd name="connsiteX1635" fmla="*/ 1719082 w 6306528"/>
              <a:gd name="connsiteY1635" fmla="*/ 5351346 h 5686560"/>
              <a:gd name="connsiteX1636" fmla="*/ 1733913 w 6306528"/>
              <a:gd name="connsiteY1636" fmla="*/ 5380985 h 5686560"/>
              <a:gd name="connsiteX1637" fmla="*/ 1718505 w 6306528"/>
              <a:gd name="connsiteY1637" fmla="*/ 5396302 h 5686560"/>
              <a:gd name="connsiteX1638" fmla="*/ 1718346 w 6306528"/>
              <a:gd name="connsiteY1638" fmla="*/ 5432003 h 5686560"/>
              <a:gd name="connsiteX1639" fmla="*/ 1695747 w 6306528"/>
              <a:gd name="connsiteY1639" fmla="*/ 5466087 h 5686560"/>
              <a:gd name="connsiteX1640" fmla="*/ 1677900 w 6306528"/>
              <a:gd name="connsiteY1640" fmla="*/ 5513996 h 5686560"/>
              <a:gd name="connsiteX1641" fmla="*/ 1650803 w 6306528"/>
              <a:gd name="connsiteY1641" fmla="*/ 5560702 h 5686560"/>
              <a:gd name="connsiteX1642" fmla="*/ 1657874 w 6306528"/>
              <a:gd name="connsiteY1642" fmla="*/ 5579158 h 5686560"/>
              <a:gd name="connsiteX1643" fmla="*/ 1651761 w 6306528"/>
              <a:gd name="connsiteY1643" fmla="*/ 5597198 h 5686560"/>
              <a:gd name="connsiteX1644" fmla="*/ 1655803 w 6306528"/>
              <a:gd name="connsiteY1644" fmla="*/ 5634095 h 5686560"/>
              <a:gd name="connsiteX1645" fmla="*/ 1641339 w 6306528"/>
              <a:gd name="connsiteY1645" fmla="*/ 5668587 h 5686560"/>
              <a:gd name="connsiteX1646" fmla="*/ 1642504 w 6306528"/>
              <a:gd name="connsiteY1646" fmla="*/ 5679565 h 5686560"/>
              <a:gd name="connsiteX1647" fmla="*/ 1633028 w 6306528"/>
              <a:gd name="connsiteY1647" fmla="*/ 5686560 h 5686560"/>
              <a:gd name="connsiteX1648" fmla="*/ 1615447 w 6306528"/>
              <a:gd name="connsiteY1648" fmla="*/ 5686007 h 5686560"/>
              <a:gd name="connsiteX1649" fmla="*/ 1612635 w 6306528"/>
              <a:gd name="connsiteY1649" fmla="*/ 5645806 h 5686560"/>
              <a:gd name="connsiteX1650" fmla="*/ 1616784 w 6306528"/>
              <a:gd name="connsiteY1650" fmla="*/ 5628159 h 5686560"/>
              <a:gd name="connsiteX1651" fmla="*/ 1611678 w 6306528"/>
              <a:gd name="connsiteY1651" fmla="*/ 5609310 h 5686560"/>
              <a:gd name="connsiteX1652" fmla="*/ 1615963 w 6306528"/>
              <a:gd name="connsiteY1652" fmla="*/ 5571763 h 5686560"/>
              <a:gd name="connsiteX1653" fmla="*/ 1600749 w 6306528"/>
              <a:gd name="connsiteY1653" fmla="*/ 5544238 h 5686560"/>
              <a:gd name="connsiteX1654" fmla="*/ 1614685 w 6306528"/>
              <a:gd name="connsiteY1654" fmla="*/ 5523100 h 5686560"/>
              <a:gd name="connsiteX1655" fmla="*/ 1595289 w 6306528"/>
              <a:gd name="connsiteY1655" fmla="*/ 5386351 h 5686560"/>
              <a:gd name="connsiteX1656" fmla="*/ 1628630 w 6306528"/>
              <a:gd name="connsiteY1656" fmla="*/ 5251258 h 5686560"/>
              <a:gd name="connsiteX1657" fmla="*/ 1618884 w 6306528"/>
              <a:gd name="connsiteY1657" fmla="*/ 5214485 h 5686560"/>
              <a:gd name="connsiteX1658" fmla="*/ 1609136 w 6306528"/>
              <a:gd name="connsiteY1658" fmla="*/ 5177713 h 5686560"/>
              <a:gd name="connsiteX1659" fmla="*/ 1622040 w 6306528"/>
              <a:gd name="connsiteY1659" fmla="*/ 5167482 h 5686560"/>
              <a:gd name="connsiteX1660" fmla="*/ 1618983 w 6306528"/>
              <a:gd name="connsiteY1660" fmla="*/ 5151280 h 5686560"/>
              <a:gd name="connsiteX1661" fmla="*/ 1616258 w 6306528"/>
              <a:gd name="connsiteY1661" fmla="*/ 5122782 h 5686560"/>
              <a:gd name="connsiteX1662" fmla="*/ 1617704 w 6306528"/>
              <a:gd name="connsiteY1662" fmla="*/ 5102619 h 5686560"/>
              <a:gd name="connsiteX1663" fmla="*/ 1625377 w 6306528"/>
              <a:gd name="connsiteY1663" fmla="*/ 5060315 h 5686560"/>
              <a:gd name="connsiteX1664" fmla="*/ 1636660 w 6306528"/>
              <a:gd name="connsiteY1664" fmla="*/ 5046843 h 5686560"/>
              <a:gd name="connsiteX1665" fmla="*/ 1633369 w 6306528"/>
              <a:gd name="connsiteY1665" fmla="*/ 5030177 h 5686560"/>
              <a:gd name="connsiteX1666" fmla="*/ 1618857 w 6306528"/>
              <a:gd name="connsiteY1666" fmla="*/ 5012705 h 5686560"/>
              <a:gd name="connsiteX1667" fmla="*/ 1608571 w 6306528"/>
              <a:gd name="connsiteY1667" fmla="*/ 4888396 h 5686560"/>
              <a:gd name="connsiteX1668" fmla="*/ 1623977 w 6306528"/>
              <a:gd name="connsiteY1668" fmla="*/ 4873078 h 5686560"/>
              <a:gd name="connsiteX1669" fmla="*/ 1630433 w 6306528"/>
              <a:gd name="connsiteY1669" fmla="*/ 4851401 h 5686560"/>
              <a:gd name="connsiteX1670" fmla="*/ 1624402 w 6306528"/>
              <a:gd name="connsiteY1670" fmla="*/ 4830699 h 5686560"/>
              <a:gd name="connsiteX1671" fmla="*/ 1627623 w 6306528"/>
              <a:gd name="connsiteY1671" fmla="*/ 4811200 h 5686560"/>
              <a:gd name="connsiteX1672" fmla="*/ 1613105 w 6306528"/>
              <a:gd name="connsiteY1672" fmla="*/ 4785065 h 5686560"/>
              <a:gd name="connsiteX1673" fmla="*/ 1626347 w 6306528"/>
              <a:gd name="connsiteY1673" fmla="*/ 4762538 h 5686560"/>
              <a:gd name="connsiteX1674" fmla="*/ 1629496 w 6306528"/>
              <a:gd name="connsiteY1674" fmla="*/ 4706874 h 5686560"/>
              <a:gd name="connsiteX1675" fmla="*/ 1650003 w 6306528"/>
              <a:gd name="connsiteY1675" fmla="*/ 4659960 h 5686560"/>
              <a:gd name="connsiteX1676" fmla="*/ 1652752 w 6306528"/>
              <a:gd name="connsiteY1676" fmla="*/ 4630873 h 5686560"/>
              <a:gd name="connsiteX1677" fmla="*/ 1640513 w 6306528"/>
              <a:gd name="connsiteY1677" fmla="*/ 4566066 h 5686560"/>
              <a:gd name="connsiteX1678" fmla="*/ 1628783 w 6306528"/>
              <a:gd name="connsiteY1678" fmla="*/ 4503957 h 5686560"/>
              <a:gd name="connsiteX1679" fmla="*/ 1613347 w 6306528"/>
              <a:gd name="connsiteY1679" fmla="*/ 4519734 h 5686560"/>
              <a:gd name="connsiteX1680" fmla="*/ 1582372 w 6306528"/>
              <a:gd name="connsiteY1680" fmla="*/ 4547449 h 5686560"/>
              <a:gd name="connsiteX1681" fmla="*/ 1547473 w 6306528"/>
              <a:gd name="connsiteY1681" fmla="*/ 4571948 h 5686560"/>
              <a:gd name="connsiteX1682" fmla="*/ 1538971 w 6306528"/>
              <a:gd name="connsiteY1682" fmla="*/ 4590001 h 5686560"/>
              <a:gd name="connsiteX1683" fmla="*/ 1522383 w 6306528"/>
              <a:gd name="connsiteY1683" fmla="*/ 4604489 h 5686560"/>
              <a:gd name="connsiteX1684" fmla="*/ 1497933 w 6306528"/>
              <a:gd name="connsiteY1684" fmla="*/ 4629384 h 5686560"/>
              <a:gd name="connsiteX1685" fmla="*/ 1475048 w 6306528"/>
              <a:gd name="connsiteY1685" fmla="*/ 4635643 h 5686560"/>
              <a:gd name="connsiteX1686" fmla="*/ 1452884 w 6306528"/>
              <a:gd name="connsiteY1686" fmla="*/ 4633302 h 5686560"/>
              <a:gd name="connsiteX1687" fmla="*/ 1487202 w 6306528"/>
              <a:gd name="connsiteY1687" fmla="*/ 4574106 h 5686560"/>
              <a:gd name="connsiteX1688" fmla="*/ 1546737 w 6306528"/>
              <a:gd name="connsiteY1688" fmla="*/ 4514142 h 5686560"/>
              <a:gd name="connsiteX1689" fmla="*/ 1541187 w 6306528"/>
              <a:gd name="connsiteY1689" fmla="*/ 4513676 h 5686560"/>
              <a:gd name="connsiteX1690" fmla="*/ 1529287 w 6306528"/>
              <a:gd name="connsiteY1690" fmla="*/ 4497278 h 5686560"/>
              <a:gd name="connsiteX1691" fmla="*/ 1538201 w 6306528"/>
              <a:gd name="connsiteY1691" fmla="*/ 4482628 h 5686560"/>
              <a:gd name="connsiteX1692" fmla="*/ 1583211 w 6306528"/>
              <a:gd name="connsiteY1692" fmla="*/ 4395939 h 5686560"/>
              <a:gd name="connsiteX1693" fmla="*/ 1636548 w 6306528"/>
              <a:gd name="connsiteY1693" fmla="*/ 4309950 h 5686560"/>
              <a:gd name="connsiteX1694" fmla="*/ 1635390 w 6306528"/>
              <a:gd name="connsiteY1694" fmla="*/ 4298785 h 5686560"/>
              <a:gd name="connsiteX1695" fmla="*/ 1653907 w 6306528"/>
              <a:gd name="connsiteY1695" fmla="*/ 4292537 h 5686560"/>
              <a:gd name="connsiteX1696" fmla="*/ 1652594 w 6306528"/>
              <a:gd name="connsiteY1696" fmla="*/ 4278163 h 5686560"/>
              <a:gd name="connsiteX1697" fmla="*/ 1650537 w 6306528"/>
              <a:gd name="connsiteY1697" fmla="*/ 4276477 h 5686560"/>
              <a:gd name="connsiteX1698" fmla="*/ 1652266 w 6306528"/>
              <a:gd name="connsiteY1698" fmla="*/ 4274589 h 5686560"/>
              <a:gd name="connsiteX1699" fmla="*/ 1651575 w 6306528"/>
              <a:gd name="connsiteY1699" fmla="*/ 4267028 h 5686560"/>
              <a:gd name="connsiteX1700" fmla="*/ 1651308 w 6306528"/>
              <a:gd name="connsiteY1700" fmla="*/ 4250562 h 5686560"/>
              <a:gd name="connsiteX1701" fmla="*/ 1641040 w 6306528"/>
              <a:gd name="connsiteY1701" fmla="*/ 4256431 h 5686560"/>
              <a:gd name="connsiteX1702" fmla="*/ 1628975 w 6306528"/>
              <a:gd name="connsiteY1702" fmla="*/ 4266968 h 5686560"/>
              <a:gd name="connsiteX1703" fmla="*/ 1633564 w 6306528"/>
              <a:gd name="connsiteY1703" fmla="*/ 4278902 h 5686560"/>
              <a:gd name="connsiteX1704" fmla="*/ 1613506 w 6306528"/>
              <a:gd name="connsiteY1704" fmla="*/ 4293098 h 5686560"/>
              <a:gd name="connsiteX1705" fmla="*/ 1597372 w 6306528"/>
              <a:gd name="connsiteY1705" fmla="*/ 4310510 h 5686560"/>
              <a:gd name="connsiteX1706" fmla="*/ 1547187 w 6306528"/>
              <a:gd name="connsiteY1706" fmla="*/ 4375591 h 5686560"/>
              <a:gd name="connsiteX1707" fmla="*/ 1512278 w 6306528"/>
              <a:gd name="connsiteY1707" fmla="*/ 4391909 h 5686560"/>
              <a:gd name="connsiteX1708" fmla="*/ 1497278 w 6306528"/>
              <a:gd name="connsiteY1708" fmla="*/ 4404123 h 5686560"/>
              <a:gd name="connsiteX1709" fmla="*/ 1498931 w 6306528"/>
              <a:gd name="connsiteY1709" fmla="*/ 4417736 h 5686560"/>
              <a:gd name="connsiteX1710" fmla="*/ 1474161 w 6306528"/>
              <a:gd name="connsiteY1710" fmla="*/ 4446454 h 5686560"/>
              <a:gd name="connsiteX1711" fmla="*/ 1454779 w 6306528"/>
              <a:gd name="connsiteY1711" fmla="*/ 4477550 h 5686560"/>
              <a:gd name="connsiteX1712" fmla="*/ 1435400 w 6306528"/>
              <a:gd name="connsiteY1712" fmla="*/ 4508645 h 5686560"/>
              <a:gd name="connsiteX1713" fmla="*/ 1359708 w 6306528"/>
              <a:gd name="connsiteY1713" fmla="*/ 4544636 h 5686560"/>
              <a:gd name="connsiteX1714" fmla="*/ 1340738 w 6306528"/>
              <a:gd name="connsiteY1714" fmla="*/ 4520908 h 5686560"/>
              <a:gd name="connsiteX1715" fmla="*/ 1362918 w 6306528"/>
              <a:gd name="connsiteY1715" fmla="*/ 4506409 h 5686560"/>
              <a:gd name="connsiteX1716" fmla="*/ 1365658 w 6306528"/>
              <a:gd name="connsiteY1716" fmla="*/ 4482098 h 5686560"/>
              <a:gd name="connsiteX1717" fmla="*/ 1372320 w 6306528"/>
              <a:gd name="connsiteY1717" fmla="*/ 4461003 h 5686560"/>
              <a:gd name="connsiteX1718" fmla="*/ 1409062 w 6306528"/>
              <a:gd name="connsiteY1718" fmla="*/ 4414523 h 5686560"/>
              <a:gd name="connsiteX1719" fmla="*/ 1424749 w 6306528"/>
              <a:gd name="connsiteY1719" fmla="*/ 4369163 h 5686560"/>
              <a:gd name="connsiteX1720" fmla="*/ 1475253 w 6306528"/>
              <a:gd name="connsiteY1720" fmla="*/ 4300259 h 5686560"/>
              <a:gd name="connsiteX1721" fmla="*/ 1459780 w 6306528"/>
              <a:gd name="connsiteY1721" fmla="*/ 4268162 h 5686560"/>
              <a:gd name="connsiteX1722" fmla="*/ 1485939 w 6306528"/>
              <a:gd name="connsiteY1722" fmla="*/ 4239561 h 5686560"/>
              <a:gd name="connsiteX1723" fmla="*/ 1515009 w 6306528"/>
              <a:gd name="connsiteY1723" fmla="*/ 4192919 h 5686560"/>
              <a:gd name="connsiteX1724" fmla="*/ 1560251 w 6306528"/>
              <a:gd name="connsiteY1724" fmla="*/ 4153407 h 5686560"/>
              <a:gd name="connsiteX1725" fmla="*/ 1546166 w 6306528"/>
              <a:gd name="connsiteY1725" fmla="*/ 4121428 h 5686560"/>
              <a:gd name="connsiteX1726" fmla="*/ 1586625 w 6306528"/>
              <a:gd name="connsiteY1726" fmla="*/ 4105576 h 5686560"/>
              <a:gd name="connsiteX1727" fmla="*/ 1590155 w 6306528"/>
              <a:gd name="connsiteY1727" fmla="*/ 4063526 h 5686560"/>
              <a:gd name="connsiteX1728" fmla="*/ 1606571 w 6306528"/>
              <a:gd name="connsiteY1728" fmla="*/ 4042769 h 5686560"/>
              <a:gd name="connsiteX1729" fmla="*/ 1626669 w 6306528"/>
              <a:gd name="connsiteY1729" fmla="*/ 4028095 h 5686560"/>
              <a:gd name="connsiteX1730" fmla="*/ 1629461 w 6306528"/>
              <a:gd name="connsiteY1730" fmla="*/ 4011487 h 5686560"/>
              <a:gd name="connsiteX1731" fmla="*/ 1623687 w 6306528"/>
              <a:gd name="connsiteY1731" fmla="*/ 3997047 h 5686560"/>
              <a:gd name="connsiteX1732" fmla="*/ 1613640 w 6306528"/>
              <a:gd name="connsiteY1732" fmla="*/ 3991872 h 5686560"/>
              <a:gd name="connsiteX1733" fmla="*/ 1607035 w 6306528"/>
              <a:gd name="connsiteY1733" fmla="*/ 3995649 h 5686560"/>
              <a:gd name="connsiteX1734" fmla="*/ 1599075 w 6306528"/>
              <a:gd name="connsiteY1734" fmla="*/ 4023853 h 5686560"/>
              <a:gd name="connsiteX1735" fmla="*/ 1558775 w 6306528"/>
              <a:gd name="connsiteY1735" fmla="*/ 4037794 h 5686560"/>
              <a:gd name="connsiteX1736" fmla="*/ 1553961 w 6306528"/>
              <a:gd name="connsiteY1736" fmla="*/ 4095135 h 5686560"/>
              <a:gd name="connsiteX1737" fmla="*/ 1548411 w 6306528"/>
              <a:gd name="connsiteY1737" fmla="*/ 4094668 h 5686560"/>
              <a:gd name="connsiteX1738" fmla="*/ 1541044 w 6306528"/>
              <a:gd name="connsiteY1738" fmla="*/ 4107524 h 5686560"/>
              <a:gd name="connsiteX1739" fmla="*/ 1546166 w 6306528"/>
              <a:gd name="connsiteY1739" fmla="*/ 4121428 h 5686560"/>
              <a:gd name="connsiteX1740" fmla="*/ 1507396 w 6306528"/>
              <a:gd name="connsiteY1740" fmla="*/ 4150414 h 5686560"/>
              <a:gd name="connsiteX1741" fmla="*/ 1468870 w 6306528"/>
              <a:gd name="connsiteY1741" fmla="*/ 4176534 h 5686560"/>
              <a:gd name="connsiteX1742" fmla="*/ 1481928 w 6306528"/>
              <a:gd name="connsiteY1742" fmla="*/ 4204096 h 5686560"/>
              <a:gd name="connsiteX1743" fmla="*/ 1436943 w 6306528"/>
              <a:gd name="connsiteY1743" fmla="*/ 4223899 h 5686560"/>
              <a:gd name="connsiteX1744" fmla="*/ 1403802 w 6306528"/>
              <a:gd name="connsiteY1744" fmla="*/ 4277418 h 5686560"/>
              <a:gd name="connsiteX1745" fmla="*/ 1366258 w 6306528"/>
              <a:gd name="connsiteY1745" fmla="*/ 4333455 h 5686560"/>
              <a:gd name="connsiteX1746" fmla="*/ 1350218 w 6306528"/>
              <a:gd name="connsiteY1746" fmla="*/ 4333071 h 5686560"/>
              <a:gd name="connsiteX1747" fmla="*/ 1338826 w 6306528"/>
              <a:gd name="connsiteY1747" fmla="*/ 4327303 h 5686560"/>
              <a:gd name="connsiteX1748" fmla="*/ 1334322 w 6306528"/>
              <a:gd name="connsiteY1748" fmla="*/ 4289390 h 5686560"/>
              <a:gd name="connsiteX1749" fmla="*/ 1366804 w 6306528"/>
              <a:gd name="connsiteY1749" fmla="*/ 4260357 h 5686560"/>
              <a:gd name="connsiteX1750" fmla="*/ 1406005 w 6306528"/>
              <a:gd name="connsiteY1750" fmla="*/ 4192910 h 5686560"/>
              <a:gd name="connsiteX1751" fmla="*/ 1444966 w 6306528"/>
              <a:gd name="connsiteY1751" fmla="*/ 4128331 h 5686560"/>
              <a:gd name="connsiteX1752" fmla="*/ 1442995 w 6306528"/>
              <a:gd name="connsiteY1752" fmla="*/ 4118541 h 5686560"/>
              <a:gd name="connsiteX1753" fmla="*/ 1457673 w 6306528"/>
              <a:gd name="connsiteY1753" fmla="*/ 4110149 h 5686560"/>
              <a:gd name="connsiteX1754" fmla="*/ 1464146 w 6306528"/>
              <a:gd name="connsiteY1754" fmla="*/ 4099625 h 5686560"/>
              <a:gd name="connsiteX1755" fmla="*/ 1453728 w 6306528"/>
              <a:gd name="connsiteY1755" fmla="*/ 4090570 h 5686560"/>
              <a:gd name="connsiteX1756" fmla="*/ 1478228 w 6306528"/>
              <a:gd name="connsiteY1756" fmla="*/ 4073378 h 5686560"/>
              <a:gd name="connsiteX1757" fmla="*/ 1490241 w 6306528"/>
              <a:gd name="connsiteY1757" fmla="*/ 4055139 h 5686560"/>
              <a:gd name="connsiteX1758" fmla="*/ 1514691 w 6306528"/>
              <a:gd name="connsiteY1758" fmla="*/ 4030244 h 5686560"/>
              <a:gd name="connsiteX1759" fmla="*/ 1506822 w 6306528"/>
              <a:gd name="connsiteY1759" fmla="*/ 4007447 h 5686560"/>
              <a:gd name="connsiteX1760" fmla="*/ 1523451 w 6306528"/>
              <a:gd name="connsiteY1760" fmla="*/ 3992483 h 5686560"/>
              <a:gd name="connsiteX1761" fmla="*/ 1448967 w 6306528"/>
              <a:gd name="connsiteY1761" fmla="*/ 3989116 h 5686560"/>
              <a:gd name="connsiteX1762" fmla="*/ 1380092 w 6306528"/>
              <a:gd name="connsiteY1762" fmla="*/ 3968898 h 5686560"/>
              <a:gd name="connsiteX1763" fmla="*/ 1369569 w 6306528"/>
              <a:gd name="connsiteY1763" fmla="*/ 3944435 h 5686560"/>
              <a:gd name="connsiteX1764" fmla="*/ 1383301 w 6306528"/>
              <a:gd name="connsiteY1764" fmla="*/ 3930670 h 5686560"/>
              <a:gd name="connsiteX1765" fmla="*/ 1388960 w 6306528"/>
              <a:gd name="connsiteY1765" fmla="*/ 3921522 h 5686560"/>
              <a:gd name="connsiteX1766" fmla="*/ 1390456 w 6306528"/>
              <a:gd name="connsiteY1766" fmla="*/ 3912023 h 5686560"/>
              <a:gd name="connsiteX1767" fmla="*/ 1373162 w 6306528"/>
              <a:gd name="connsiteY1767" fmla="*/ 3918270 h 5686560"/>
              <a:gd name="connsiteX1768" fmla="*/ 1297792 w 6306528"/>
              <a:gd name="connsiteY1768" fmla="*/ 3950440 h 5686560"/>
              <a:gd name="connsiteX1769" fmla="*/ 1284445 w 6306528"/>
              <a:gd name="connsiteY1769" fmla="*/ 3976267 h 5686560"/>
              <a:gd name="connsiteX1770" fmla="*/ 1286297 w 6306528"/>
              <a:gd name="connsiteY1770" fmla="*/ 3987490 h 5686560"/>
              <a:gd name="connsiteX1771" fmla="*/ 1271738 w 6306528"/>
              <a:gd name="connsiteY1771" fmla="*/ 3994448 h 5686560"/>
              <a:gd name="connsiteX1772" fmla="*/ 1269589 w 6306528"/>
              <a:gd name="connsiteY1772" fmla="*/ 4003411 h 5686560"/>
              <a:gd name="connsiteX1773" fmla="*/ 1276005 w 6306528"/>
              <a:gd name="connsiteY1773" fmla="*/ 4010206 h 5686560"/>
              <a:gd name="connsiteX1774" fmla="*/ 1228390 w 6306528"/>
              <a:gd name="connsiteY1774" fmla="*/ 4044705 h 5686560"/>
              <a:gd name="connsiteX1775" fmla="*/ 1180774 w 6306528"/>
              <a:gd name="connsiteY1775" fmla="*/ 4079205 h 5686560"/>
              <a:gd name="connsiteX1776" fmla="*/ 1144724 w 6306528"/>
              <a:gd name="connsiteY1776" fmla="*/ 4125743 h 5686560"/>
              <a:gd name="connsiteX1777" fmla="*/ 1084902 w 6306528"/>
              <a:gd name="connsiteY1777" fmla="*/ 4155849 h 5686560"/>
              <a:gd name="connsiteX1778" fmla="*/ 1088848 w 6306528"/>
              <a:gd name="connsiteY1778" fmla="*/ 4175428 h 5686560"/>
              <a:gd name="connsiteX1779" fmla="*/ 1084668 w 6306528"/>
              <a:gd name="connsiteY1779" fmla="*/ 4191919 h 5686560"/>
              <a:gd name="connsiteX1780" fmla="*/ 1064077 w 6306528"/>
              <a:gd name="connsiteY1780" fmla="*/ 4204145 h 5686560"/>
              <a:gd name="connsiteX1781" fmla="*/ 1030129 w 6306528"/>
              <a:gd name="connsiteY1781" fmla="*/ 4208995 h 5686560"/>
              <a:gd name="connsiteX1782" fmla="*/ 1028338 w 6306528"/>
              <a:gd name="connsiteY1782" fmla="*/ 4206875 h 5686560"/>
              <a:gd name="connsiteX1783" fmla="*/ 1019368 w 6306528"/>
              <a:gd name="connsiteY1783" fmla="*/ 4236207 h 5686560"/>
              <a:gd name="connsiteX1784" fmla="*/ 982854 w 6306528"/>
              <a:gd name="connsiteY1784" fmla="*/ 4280430 h 5686560"/>
              <a:gd name="connsiteX1785" fmla="*/ 992131 w 6306528"/>
              <a:gd name="connsiteY1785" fmla="*/ 4305661 h 5686560"/>
              <a:gd name="connsiteX1786" fmla="*/ 1001408 w 6306528"/>
              <a:gd name="connsiteY1786" fmla="*/ 4330891 h 5686560"/>
              <a:gd name="connsiteX1787" fmla="*/ 962212 w 6306528"/>
              <a:gd name="connsiteY1787" fmla="*/ 4322183 h 5686560"/>
              <a:gd name="connsiteX1788" fmla="*/ 958098 w 6306528"/>
              <a:gd name="connsiteY1788" fmla="*/ 4360521 h 5686560"/>
              <a:gd name="connsiteX1789" fmla="*/ 937312 w 6306528"/>
              <a:gd name="connsiteY1789" fmla="*/ 4398427 h 5686560"/>
              <a:gd name="connsiteX1790" fmla="*/ 908509 w 6306528"/>
              <a:gd name="connsiteY1790" fmla="*/ 4370766 h 5686560"/>
              <a:gd name="connsiteX1791" fmla="*/ 923882 w 6306528"/>
              <a:gd name="connsiteY1791" fmla="*/ 4336565 h 5686560"/>
              <a:gd name="connsiteX1792" fmla="*/ 913243 w 6306528"/>
              <a:gd name="connsiteY1792" fmla="*/ 4330521 h 5686560"/>
              <a:gd name="connsiteX1793" fmla="*/ 906774 w 6306528"/>
              <a:gd name="connsiteY1793" fmla="*/ 4324586 h 5686560"/>
              <a:gd name="connsiteX1794" fmla="*/ 921111 w 6306528"/>
              <a:gd name="connsiteY1794" fmla="*/ 4318231 h 5686560"/>
              <a:gd name="connsiteX1795" fmla="*/ 939834 w 6306528"/>
              <a:gd name="connsiteY1795" fmla="*/ 4317757 h 5686560"/>
              <a:gd name="connsiteX1796" fmla="*/ 970725 w 6306528"/>
              <a:gd name="connsiteY1796" fmla="*/ 4253203 h 5686560"/>
              <a:gd name="connsiteX1797" fmla="*/ 964589 w 6306528"/>
              <a:gd name="connsiteY1797" fmla="*/ 4237665 h 5686560"/>
              <a:gd name="connsiteX1798" fmla="*/ 941634 w 6306528"/>
              <a:gd name="connsiteY1798" fmla="*/ 4217845 h 5686560"/>
              <a:gd name="connsiteX1799" fmla="*/ 914565 w 6306528"/>
              <a:gd name="connsiteY1799" fmla="*/ 4236364 h 5686560"/>
              <a:gd name="connsiteX1800" fmla="*/ 900927 w 6306528"/>
              <a:gd name="connsiteY1800" fmla="*/ 4316745 h 5686560"/>
              <a:gd name="connsiteX1801" fmla="*/ 855381 w 6306528"/>
              <a:gd name="connsiteY1801" fmla="*/ 4360734 h 5686560"/>
              <a:gd name="connsiteX1802" fmla="*/ 826726 w 6306528"/>
              <a:gd name="connsiteY1802" fmla="*/ 4410928 h 5686560"/>
              <a:gd name="connsiteX1803" fmla="*/ 815665 w 6306528"/>
              <a:gd name="connsiteY1803" fmla="*/ 4449086 h 5686560"/>
              <a:gd name="connsiteX1804" fmla="*/ 796267 w 6306528"/>
              <a:gd name="connsiteY1804" fmla="*/ 4487027 h 5686560"/>
              <a:gd name="connsiteX1805" fmla="*/ 726035 w 6306528"/>
              <a:gd name="connsiteY1805" fmla="*/ 4539025 h 5686560"/>
              <a:gd name="connsiteX1806" fmla="*/ 690019 w 6306528"/>
              <a:gd name="connsiteY1806" fmla="*/ 4614978 h 5686560"/>
              <a:gd name="connsiteX1807" fmla="*/ 676855 w 6306528"/>
              <a:gd name="connsiteY1807" fmla="*/ 4615598 h 5686560"/>
              <a:gd name="connsiteX1808" fmla="*/ 668074 w 6306528"/>
              <a:gd name="connsiteY1808" fmla="*/ 4622098 h 5686560"/>
              <a:gd name="connsiteX1809" fmla="*/ 677397 w 6306528"/>
              <a:gd name="connsiteY1809" fmla="*/ 4630028 h 5686560"/>
              <a:gd name="connsiteX1810" fmla="*/ 690888 w 6306528"/>
              <a:gd name="connsiteY1810" fmla="*/ 4638068 h 5686560"/>
              <a:gd name="connsiteX1811" fmla="*/ 630614 w 6306528"/>
              <a:gd name="connsiteY1811" fmla="*/ 4659568 h 5686560"/>
              <a:gd name="connsiteX1812" fmla="*/ 591706 w 6306528"/>
              <a:gd name="connsiteY1812" fmla="*/ 4658556 h 5686560"/>
              <a:gd name="connsiteX1813" fmla="*/ 599879 w 6306528"/>
              <a:gd name="connsiteY1813" fmla="*/ 4617440 h 5686560"/>
              <a:gd name="connsiteX1814" fmla="*/ 599063 w 6306528"/>
              <a:gd name="connsiteY1814" fmla="*/ 4558789 h 5686560"/>
              <a:gd name="connsiteX1815" fmla="*/ 566980 w 6306528"/>
              <a:gd name="connsiteY1815" fmla="*/ 4591595 h 5686560"/>
              <a:gd name="connsiteX1816" fmla="*/ 551786 w 6306528"/>
              <a:gd name="connsiteY1816" fmla="*/ 4630607 h 5686560"/>
              <a:gd name="connsiteX1817" fmla="*/ 481410 w 6306528"/>
              <a:gd name="connsiteY1817" fmla="*/ 4678755 h 5686560"/>
              <a:gd name="connsiteX1818" fmla="*/ 446844 w 6306528"/>
              <a:gd name="connsiteY1818" fmla="*/ 4700923 h 5686560"/>
              <a:gd name="connsiteX1819" fmla="*/ 433120 w 6306528"/>
              <a:gd name="connsiteY1819" fmla="*/ 4723633 h 5686560"/>
              <a:gd name="connsiteX1820" fmla="*/ 410887 w 6306528"/>
              <a:gd name="connsiteY1820" fmla="*/ 4723055 h 5686560"/>
              <a:gd name="connsiteX1821" fmla="*/ 400693 w 6306528"/>
              <a:gd name="connsiteY1821" fmla="*/ 4747299 h 5686560"/>
              <a:gd name="connsiteX1822" fmla="*/ 390389 w 6306528"/>
              <a:gd name="connsiteY1822" fmla="*/ 4768657 h 5686560"/>
              <a:gd name="connsiteX1823" fmla="*/ 352350 w 6306528"/>
              <a:gd name="connsiteY1823" fmla="*/ 4790734 h 5686560"/>
              <a:gd name="connsiteX1824" fmla="*/ 328960 w 6306528"/>
              <a:gd name="connsiteY1824" fmla="*/ 4759370 h 5686560"/>
              <a:gd name="connsiteX1825" fmla="*/ 311852 w 6306528"/>
              <a:gd name="connsiteY1825" fmla="*/ 4747391 h 5686560"/>
              <a:gd name="connsiteX1826" fmla="*/ 329624 w 6306528"/>
              <a:gd name="connsiteY1826" fmla="*/ 4703160 h 5686560"/>
              <a:gd name="connsiteX1827" fmla="*/ 347290 w 6306528"/>
              <a:gd name="connsiteY1827" fmla="*/ 4656043 h 5686560"/>
              <a:gd name="connsiteX1828" fmla="*/ 346450 w 6306528"/>
              <a:gd name="connsiteY1828" fmla="*/ 4652177 h 5686560"/>
              <a:gd name="connsiteX1829" fmla="*/ 341443 w 6306528"/>
              <a:gd name="connsiteY1829" fmla="*/ 4648202 h 5686560"/>
              <a:gd name="connsiteX1830" fmla="*/ 330778 w 6306528"/>
              <a:gd name="connsiteY1830" fmla="*/ 4659939 h 5686560"/>
              <a:gd name="connsiteX1831" fmla="*/ 320222 w 6306528"/>
              <a:gd name="connsiteY1831" fmla="*/ 4674562 h 5686560"/>
              <a:gd name="connsiteX1832" fmla="*/ 309539 w 6306528"/>
              <a:gd name="connsiteY1832" fmla="*/ 4685818 h 5686560"/>
              <a:gd name="connsiteX1833" fmla="*/ 310135 w 6306528"/>
              <a:gd name="connsiteY1833" fmla="*/ 4701693 h 5686560"/>
              <a:gd name="connsiteX1834" fmla="*/ 293732 w 6306528"/>
              <a:gd name="connsiteY1834" fmla="*/ 4708474 h 5686560"/>
              <a:gd name="connsiteX1835" fmla="*/ 271789 w 6306528"/>
              <a:gd name="connsiteY1835" fmla="*/ 4715592 h 5686560"/>
              <a:gd name="connsiteX1836" fmla="*/ 216350 w 6306528"/>
              <a:gd name="connsiteY1836" fmla="*/ 4717996 h 5686560"/>
              <a:gd name="connsiteX1837" fmla="*/ 200833 w 6306528"/>
              <a:gd name="connsiteY1837" fmla="*/ 4748348 h 5686560"/>
              <a:gd name="connsiteX1838" fmla="*/ 176895 w 6306528"/>
              <a:gd name="connsiteY1838" fmla="*/ 4757818 h 5686560"/>
              <a:gd name="connsiteX1839" fmla="*/ 157235 w 6306528"/>
              <a:gd name="connsiteY1839" fmla="*/ 4770282 h 5686560"/>
              <a:gd name="connsiteX1840" fmla="*/ 139296 w 6306528"/>
              <a:gd name="connsiteY1840" fmla="*/ 4773179 h 5686560"/>
              <a:gd name="connsiteX1841" fmla="*/ 130021 w 6306528"/>
              <a:gd name="connsiteY1841" fmla="*/ 4784952 h 5686560"/>
              <a:gd name="connsiteX1842" fmla="*/ 136158 w 6306528"/>
              <a:gd name="connsiteY1842" fmla="*/ 4800489 h 5686560"/>
              <a:gd name="connsiteX1843" fmla="*/ 86134 w 6306528"/>
              <a:gd name="connsiteY1843" fmla="*/ 4799188 h 5686560"/>
              <a:gd name="connsiteX1844" fmla="*/ 100867 w 6306528"/>
              <a:gd name="connsiteY1844" fmla="*/ 4766413 h 5686560"/>
              <a:gd name="connsiteX1845" fmla="*/ 95083 w 6306528"/>
              <a:gd name="connsiteY1845" fmla="*/ 4741752 h 5686560"/>
              <a:gd name="connsiteX1846" fmla="*/ 79266 w 6306528"/>
              <a:gd name="connsiteY1846" fmla="*/ 4745667 h 5686560"/>
              <a:gd name="connsiteX1847" fmla="*/ 67725 w 6306528"/>
              <a:gd name="connsiteY1847" fmla="*/ 4752576 h 5686560"/>
              <a:gd name="connsiteX1848" fmla="*/ 58342 w 6306528"/>
              <a:gd name="connsiteY1848" fmla="*/ 4798465 h 5686560"/>
              <a:gd name="connsiteX1849" fmla="*/ 31563 w 6306528"/>
              <a:gd name="connsiteY1849" fmla="*/ 4824681 h 5686560"/>
              <a:gd name="connsiteX1850" fmla="*/ 24346 w 6306528"/>
              <a:gd name="connsiteY1850" fmla="*/ 4854289 h 5686560"/>
              <a:gd name="connsiteX1851" fmla="*/ 238 w 6306528"/>
              <a:gd name="connsiteY1851" fmla="*/ 4877690 h 5686560"/>
              <a:gd name="connsiteX1852" fmla="*/ 1395 w 6306528"/>
              <a:gd name="connsiteY1852" fmla="*/ 4908477 h 5686560"/>
              <a:gd name="connsiteX1853" fmla="*/ 1 w 6306528"/>
              <a:gd name="connsiteY1853" fmla="*/ 4910092 h 5686560"/>
              <a:gd name="connsiteX1854" fmla="*/ 1 w 6306528"/>
              <a:gd name="connsiteY1854" fmla="*/ 4768678 h 5686560"/>
              <a:gd name="connsiteX1855" fmla="*/ 12576 w 6306528"/>
              <a:gd name="connsiteY1855" fmla="*/ 4762675 h 5686560"/>
              <a:gd name="connsiteX1856" fmla="*/ 11275 w 6306528"/>
              <a:gd name="connsiteY1856" fmla="*/ 4728040 h 5686560"/>
              <a:gd name="connsiteX1857" fmla="*/ 49027 w 6306528"/>
              <a:gd name="connsiteY1857" fmla="*/ 4698265 h 5686560"/>
              <a:gd name="connsiteX1858" fmla="*/ 64544 w 6306528"/>
              <a:gd name="connsiteY1858" fmla="*/ 4667912 h 5686560"/>
              <a:gd name="connsiteX1859" fmla="*/ 46387 w 6306528"/>
              <a:gd name="connsiteY1859" fmla="*/ 4628034 h 5686560"/>
              <a:gd name="connsiteX1860" fmla="*/ 61364 w 6306528"/>
              <a:gd name="connsiteY1860" fmla="*/ 4583249 h 5686560"/>
              <a:gd name="connsiteX1861" fmla="*/ 77134 w 6306528"/>
              <a:gd name="connsiteY1861" fmla="*/ 4559631 h 5686560"/>
              <a:gd name="connsiteX1862" fmla="*/ 76014 w 6306528"/>
              <a:gd name="connsiteY1862" fmla="*/ 4529807 h 5686560"/>
              <a:gd name="connsiteX1863" fmla="*/ 92914 w 6306528"/>
              <a:gd name="connsiteY1863" fmla="*/ 4517752 h 5686560"/>
              <a:gd name="connsiteX1864" fmla="*/ 97090 w 6306528"/>
              <a:gd name="connsiteY1864" fmla="*/ 4499599 h 5686560"/>
              <a:gd name="connsiteX1865" fmla="*/ 85324 w 6306528"/>
              <a:gd name="connsiteY1865" fmla="*/ 4481992 h 5686560"/>
              <a:gd name="connsiteX1866" fmla="*/ 73557 w 6306528"/>
              <a:gd name="connsiteY1866" fmla="*/ 4464386 h 5686560"/>
              <a:gd name="connsiteX1867" fmla="*/ 44983 w 6306528"/>
              <a:gd name="connsiteY1867" fmla="*/ 4498243 h 5686560"/>
              <a:gd name="connsiteX1868" fmla="*/ 20578 w 6306528"/>
              <a:gd name="connsiteY1868" fmla="*/ 4532210 h 5686560"/>
              <a:gd name="connsiteX1869" fmla="*/ 4455 w 6306528"/>
              <a:gd name="connsiteY1869" fmla="*/ 4564950 h 5686560"/>
              <a:gd name="connsiteX1870" fmla="*/ 0 w 6306528"/>
              <a:gd name="connsiteY1870" fmla="*/ 4567761 h 5686560"/>
              <a:gd name="connsiteX1871" fmla="*/ 1 w 6306528"/>
              <a:gd name="connsiteY1871" fmla="*/ 3848572 h 5686560"/>
              <a:gd name="connsiteX1872" fmla="*/ 3625 w 6306528"/>
              <a:gd name="connsiteY1872" fmla="*/ 3840712 h 5686560"/>
              <a:gd name="connsiteX1873" fmla="*/ 46957 w 6306528"/>
              <a:gd name="connsiteY1873" fmla="*/ 3756298 h 5686560"/>
              <a:gd name="connsiteX1874" fmla="*/ 44755 w 6306528"/>
              <a:gd name="connsiteY1874" fmla="*/ 3734614 h 5686560"/>
              <a:gd name="connsiteX1875" fmla="*/ 67889 w 6306528"/>
              <a:gd name="connsiteY1875" fmla="*/ 3722241 h 5686560"/>
              <a:gd name="connsiteX1876" fmla="*/ 127987 w 6306528"/>
              <a:gd name="connsiteY1876" fmla="*/ 3640665 h 5686560"/>
              <a:gd name="connsiteX1877" fmla="*/ 167134 w 6306528"/>
              <a:gd name="connsiteY1877" fmla="*/ 3555662 h 5686560"/>
              <a:gd name="connsiteX1878" fmla="*/ 180100 w 6306528"/>
              <a:gd name="connsiteY1878" fmla="*/ 3549752 h 5686560"/>
              <a:gd name="connsiteX1879" fmla="*/ 188788 w 6306528"/>
              <a:gd name="connsiteY1879" fmla="*/ 3540847 h 5686560"/>
              <a:gd name="connsiteX1880" fmla="*/ 180325 w 6306528"/>
              <a:gd name="connsiteY1880" fmla="*/ 3537263 h 5686560"/>
              <a:gd name="connsiteX1881" fmla="*/ 171970 w 6306528"/>
              <a:gd name="connsiteY1881" fmla="*/ 3536564 h 5686560"/>
              <a:gd name="connsiteX1882" fmla="*/ 187344 w 6306528"/>
              <a:gd name="connsiteY1882" fmla="*/ 3502364 h 5686560"/>
              <a:gd name="connsiteX1883" fmla="*/ 209287 w 6306528"/>
              <a:gd name="connsiteY1883" fmla="*/ 3495245 h 5686560"/>
              <a:gd name="connsiteX1884" fmla="*/ 236860 w 6306528"/>
              <a:gd name="connsiteY1884" fmla="*/ 3453192 h 5686560"/>
              <a:gd name="connsiteX1885" fmla="*/ 255986 w 6306528"/>
              <a:gd name="connsiteY1885" fmla="*/ 3408035 h 5686560"/>
              <a:gd name="connsiteX1886" fmla="*/ 256580 w 6306528"/>
              <a:gd name="connsiteY1886" fmla="*/ 3386905 h 5686560"/>
              <a:gd name="connsiteX1887" fmla="*/ 282620 w 6306528"/>
              <a:gd name="connsiteY1887" fmla="*/ 3377971 h 5686560"/>
              <a:gd name="connsiteX1888" fmla="*/ 298283 w 6306528"/>
              <a:gd name="connsiteY1888" fmla="*/ 3351467 h 5686560"/>
              <a:gd name="connsiteX1889" fmla="*/ 320297 w 6306528"/>
              <a:gd name="connsiteY1889" fmla="*/ 3309268 h 5686560"/>
              <a:gd name="connsiteX1890" fmla="*/ 333864 w 6306528"/>
              <a:gd name="connsiteY1890" fmla="*/ 3263968 h 5686560"/>
              <a:gd name="connsiteX1891" fmla="*/ 352307 w 6306528"/>
              <a:gd name="connsiteY1891" fmla="*/ 3237535 h 5686560"/>
              <a:gd name="connsiteX1892" fmla="*/ 370748 w 6306528"/>
              <a:gd name="connsiteY1892" fmla="*/ 3211103 h 5686560"/>
              <a:gd name="connsiteX1893" fmla="*/ 413191 w 6306528"/>
              <a:gd name="connsiteY1893" fmla="*/ 3158383 h 5686560"/>
              <a:gd name="connsiteX1894" fmla="*/ 441628 w 6306528"/>
              <a:gd name="connsiteY1894" fmla="*/ 3102416 h 5686560"/>
              <a:gd name="connsiteX1895" fmla="*/ 470282 w 6306528"/>
              <a:gd name="connsiteY1895" fmla="*/ 3052221 h 5686560"/>
              <a:gd name="connsiteX1896" fmla="*/ 467955 w 6306528"/>
              <a:gd name="connsiteY1896" fmla="*/ 3027171 h 5686560"/>
              <a:gd name="connsiteX1897" fmla="*/ 491070 w 6306528"/>
              <a:gd name="connsiteY1897" fmla="*/ 3014317 h 5686560"/>
              <a:gd name="connsiteX1898" fmla="*/ 556492 w 6306528"/>
              <a:gd name="connsiteY1898" fmla="*/ 2926632 h 5686560"/>
              <a:gd name="connsiteX1899" fmla="*/ 600853 w 6306528"/>
              <a:gd name="connsiteY1899" fmla="*/ 2832633 h 5686560"/>
              <a:gd name="connsiteX1900" fmla="*/ 613765 w 6306528"/>
              <a:gd name="connsiteY1900" fmla="*/ 2825280 h 5686560"/>
              <a:gd name="connsiteX1901" fmla="*/ 622508 w 6306528"/>
              <a:gd name="connsiteY1901" fmla="*/ 2817818 h 5686560"/>
              <a:gd name="connsiteX1902" fmla="*/ 616002 w 6306528"/>
              <a:gd name="connsiteY1902" fmla="*/ 2810922 h 5686560"/>
              <a:gd name="connsiteX1903" fmla="*/ 605544 w 6306528"/>
              <a:gd name="connsiteY1903" fmla="*/ 2809688 h 5686560"/>
              <a:gd name="connsiteX1904" fmla="*/ 620917 w 6306528"/>
              <a:gd name="connsiteY1904" fmla="*/ 2775487 h 5686560"/>
              <a:gd name="connsiteX1905" fmla="*/ 664226 w 6306528"/>
              <a:gd name="connsiteY1905" fmla="*/ 2745858 h 5686560"/>
              <a:gd name="connsiteX1906" fmla="*/ 694685 w 6306528"/>
              <a:gd name="connsiteY1906" fmla="*/ 2669758 h 5686560"/>
              <a:gd name="connsiteX1907" fmla="*/ 698058 w 6306528"/>
              <a:gd name="connsiteY1907" fmla="*/ 2648700 h 5686560"/>
              <a:gd name="connsiteX1908" fmla="*/ 726878 w 6306528"/>
              <a:gd name="connsiteY1908" fmla="*/ 2639839 h 5686560"/>
              <a:gd name="connsiteX1909" fmla="*/ 734635 w 6306528"/>
              <a:gd name="connsiteY1909" fmla="*/ 2624663 h 5686560"/>
              <a:gd name="connsiteX1910" fmla="*/ 742395 w 6306528"/>
              <a:gd name="connsiteY1910" fmla="*/ 2609486 h 5686560"/>
              <a:gd name="connsiteX1911" fmla="*/ 764960 w 6306528"/>
              <a:gd name="connsiteY1911" fmla="*/ 2563459 h 5686560"/>
              <a:gd name="connsiteX1912" fmla="*/ 783247 w 6306528"/>
              <a:gd name="connsiteY1912" fmla="*/ 2514436 h 5686560"/>
              <a:gd name="connsiteX1913" fmla="*/ 801616 w 6306528"/>
              <a:gd name="connsiteY1913" fmla="*/ 2486079 h 5686560"/>
              <a:gd name="connsiteX1914" fmla="*/ 819986 w 6306528"/>
              <a:gd name="connsiteY1914" fmla="*/ 2457723 h 5686560"/>
              <a:gd name="connsiteX1915" fmla="*/ 841063 w 6306528"/>
              <a:gd name="connsiteY1915" fmla="*/ 2427515 h 5686560"/>
              <a:gd name="connsiteX1916" fmla="*/ 856941 w 6306528"/>
              <a:gd name="connsiteY1916" fmla="*/ 2406782 h 5686560"/>
              <a:gd name="connsiteX1917" fmla="*/ 872820 w 6306528"/>
              <a:gd name="connsiteY1917" fmla="*/ 2386050 h 5686560"/>
              <a:gd name="connsiteX1918" fmla="*/ 905448 w 6306528"/>
              <a:gd name="connsiteY1918" fmla="*/ 2367676 h 5686560"/>
              <a:gd name="connsiteX1919" fmla="*/ 904608 w 6306528"/>
              <a:gd name="connsiteY1919" fmla="*/ 2363810 h 5686560"/>
              <a:gd name="connsiteX1920" fmla="*/ 899601 w 6306528"/>
              <a:gd name="connsiteY1920" fmla="*/ 2359835 h 5686560"/>
              <a:gd name="connsiteX1921" fmla="*/ 910282 w 6306528"/>
              <a:gd name="connsiteY1921" fmla="*/ 2348579 h 5686560"/>
              <a:gd name="connsiteX1922" fmla="*/ 914784 w 6306528"/>
              <a:gd name="connsiteY1922" fmla="*/ 2339085 h 5686560"/>
              <a:gd name="connsiteX1923" fmla="*/ 915118 w 6306528"/>
              <a:gd name="connsiteY1923" fmla="*/ 2329483 h 5686560"/>
              <a:gd name="connsiteX1924" fmla="*/ 971392 w 6306528"/>
              <a:gd name="connsiteY1924" fmla="*/ 2256938 h 5686560"/>
              <a:gd name="connsiteX1925" fmla="*/ 1014941 w 6306528"/>
              <a:gd name="connsiteY1925" fmla="*/ 2178296 h 5686560"/>
              <a:gd name="connsiteX1926" fmla="*/ 1033680 w 6306528"/>
              <a:gd name="connsiteY1926" fmla="*/ 2141299 h 5686560"/>
              <a:gd name="connsiteX1927" fmla="*/ 1056805 w 6306528"/>
              <a:gd name="connsiteY1927" fmla="*/ 2110184 h 5686560"/>
              <a:gd name="connsiteX1928" fmla="*/ 1068651 w 6306528"/>
              <a:gd name="connsiteY1928" fmla="*/ 2074449 h 5686560"/>
              <a:gd name="connsiteX1929" fmla="*/ 1093110 w 6306528"/>
              <a:gd name="connsiteY1929" fmla="*/ 2041926 h 5686560"/>
              <a:gd name="connsiteX1930" fmla="*/ 1114910 w 6306528"/>
              <a:gd name="connsiteY1930" fmla="*/ 2030959 h 5686560"/>
              <a:gd name="connsiteX1931" fmla="*/ 1117472 w 6306528"/>
              <a:gd name="connsiteY1931" fmla="*/ 2025259 h 5686560"/>
              <a:gd name="connsiteX1932" fmla="*/ 1120034 w 6306528"/>
              <a:gd name="connsiteY1932" fmla="*/ 2019559 h 5686560"/>
              <a:gd name="connsiteX1933" fmla="*/ 1124319 w 6306528"/>
              <a:gd name="connsiteY1933" fmla="*/ 2004292 h 5686560"/>
              <a:gd name="connsiteX1934" fmla="*/ 1124434 w 6306528"/>
              <a:gd name="connsiteY1934" fmla="*/ 1988916 h 5686560"/>
              <a:gd name="connsiteX1935" fmla="*/ 1135264 w 6306528"/>
              <a:gd name="connsiteY1935" fmla="*/ 1981510 h 5686560"/>
              <a:gd name="connsiteX1936" fmla="*/ 1137754 w 6306528"/>
              <a:gd name="connsiteY1936" fmla="*/ 1973885 h 5686560"/>
              <a:gd name="connsiteX1937" fmla="*/ 1140242 w 6306528"/>
              <a:gd name="connsiteY1937" fmla="*/ 1966261 h 5686560"/>
              <a:gd name="connsiteX1938" fmla="*/ 1145802 w 6306528"/>
              <a:gd name="connsiteY1938" fmla="*/ 1966405 h 5686560"/>
              <a:gd name="connsiteX1939" fmla="*/ 1156484 w 6306528"/>
              <a:gd name="connsiteY1939" fmla="*/ 1955150 h 5686560"/>
              <a:gd name="connsiteX1940" fmla="*/ 1171857 w 6306528"/>
              <a:gd name="connsiteY1940" fmla="*/ 1920948 h 5686560"/>
              <a:gd name="connsiteX1941" fmla="*/ 1175817 w 6306528"/>
              <a:gd name="connsiteY1941" fmla="*/ 1897023 h 5686560"/>
              <a:gd name="connsiteX1942" fmla="*/ 1175825 w 6306528"/>
              <a:gd name="connsiteY1942" fmla="*/ 1878762 h 5686560"/>
              <a:gd name="connsiteX1943" fmla="*/ 1193835 w 6306528"/>
              <a:gd name="connsiteY1943" fmla="*/ 1877788 h 5686560"/>
              <a:gd name="connsiteX1944" fmla="*/ 1203183 w 6306528"/>
              <a:gd name="connsiteY1944" fmla="*/ 1867940 h 5686560"/>
              <a:gd name="connsiteX1945" fmla="*/ 1205510 w 6306528"/>
              <a:gd name="connsiteY1945" fmla="*/ 1855986 h 5686560"/>
              <a:gd name="connsiteX1946" fmla="*/ 1224838 w 6306528"/>
              <a:gd name="connsiteY1946" fmla="*/ 1853124 h 5686560"/>
              <a:gd name="connsiteX1947" fmla="*/ 1245913 w 6306528"/>
              <a:gd name="connsiteY1947" fmla="*/ 1822916 h 5686560"/>
              <a:gd name="connsiteX1948" fmla="*/ 1267712 w 6306528"/>
              <a:gd name="connsiteY1948" fmla="*/ 1811949 h 5686560"/>
              <a:gd name="connsiteX1949" fmla="*/ 1304741 w 6306528"/>
              <a:gd name="connsiteY1949" fmla="*/ 1762933 h 5686560"/>
              <a:gd name="connsiteX1950" fmla="*/ 1315134 w 6306528"/>
              <a:gd name="connsiteY1950" fmla="*/ 1743981 h 5686560"/>
              <a:gd name="connsiteX1951" fmla="*/ 1325527 w 6306528"/>
              <a:gd name="connsiteY1951" fmla="*/ 1725029 h 5686560"/>
              <a:gd name="connsiteX1952" fmla="*/ 1352163 w 6306528"/>
              <a:gd name="connsiteY1952" fmla="*/ 1694965 h 5686560"/>
              <a:gd name="connsiteX1953" fmla="*/ 1367970 w 6306528"/>
              <a:gd name="connsiteY1953" fmla="*/ 1672309 h 5686560"/>
              <a:gd name="connsiteX1954" fmla="*/ 1379688 w 6306528"/>
              <a:gd name="connsiteY1954" fmla="*/ 1633207 h 5686560"/>
              <a:gd name="connsiteX1955" fmla="*/ 1404129 w 6306528"/>
              <a:gd name="connsiteY1955" fmla="*/ 1600202 h 5686560"/>
              <a:gd name="connsiteX1956" fmla="*/ 1434768 w 6306528"/>
              <a:gd name="connsiteY1956" fmla="*/ 1528914 h 5686560"/>
              <a:gd name="connsiteX1957" fmla="*/ 1449383 w 6306528"/>
              <a:gd name="connsiteY1957" fmla="*/ 1474509 h 5686560"/>
              <a:gd name="connsiteX1958" fmla="*/ 1466203 w 6306528"/>
              <a:gd name="connsiteY1958" fmla="*/ 1478792 h 5686560"/>
              <a:gd name="connsiteX1959" fmla="*/ 1488002 w 6306528"/>
              <a:gd name="connsiteY1959" fmla="*/ 1467824 h 5686560"/>
              <a:gd name="connsiteX1960" fmla="*/ 1491186 w 6306528"/>
              <a:gd name="connsiteY1960" fmla="*/ 1460219 h 5686560"/>
              <a:gd name="connsiteX1961" fmla="*/ 1481865 w 6306528"/>
              <a:gd name="connsiteY1961" fmla="*/ 1452287 h 5686560"/>
              <a:gd name="connsiteX1962" fmla="*/ 1526500 w 6306528"/>
              <a:gd name="connsiteY1962" fmla="*/ 1402508 h 5686560"/>
              <a:gd name="connsiteX1963" fmla="*/ 1550074 w 6306528"/>
              <a:gd name="connsiteY1963" fmla="*/ 1346414 h 5686560"/>
              <a:gd name="connsiteX1964" fmla="*/ 1568309 w 6306528"/>
              <a:gd name="connsiteY1964" fmla="*/ 1332951 h 5686560"/>
              <a:gd name="connsiteX1965" fmla="*/ 1565592 w 6306528"/>
              <a:gd name="connsiteY1965" fmla="*/ 1316061 h 5686560"/>
              <a:gd name="connsiteX1966" fmla="*/ 1588112 w 6306528"/>
              <a:gd name="connsiteY1966" fmla="*/ 1287332 h 5686560"/>
              <a:gd name="connsiteX1967" fmla="*/ 1619296 w 6306528"/>
              <a:gd name="connsiteY1967" fmla="*/ 1267478 h 5686560"/>
              <a:gd name="connsiteX1968" fmla="*/ 1629978 w 6306528"/>
              <a:gd name="connsiteY1968" fmla="*/ 1256223 h 5686560"/>
              <a:gd name="connsiteX1969" fmla="*/ 1623986 w 6306528"/>
              <a:gd name="connsiteY1969" fmla="*/ 1244533 h 5686560"/>
              <a:gd name="connsiteX1970" fmla="*/ 1671696 w 6306528"/>
              <a:gd name="connsiteY1970" fmla="*/ 1184261 h 5686560"/>
              <a:gd name="connsiteX1971" fmla="*/ 1684356 w 6306528"/>
              <a:gd name="connsiteY1971" fmla="*/ 1170173 h 5686560"/>
              <a:gd name="connsiteX1972" fmla="*/ 1692628 w 6306528"/>
              <a:gd name="connsiteY1972" fmla="*/ 1150204 h 5686560"/>
              <a:gd name="connsiteX1973" fmla="*/ 1752284 w 6306528"/>
              <a:gd name="connsiteY1973" fmla="*/ 1075347 h 5686560"/>
              <a:gd name="connsiteX1974" fmla="*/ 1820388 w 6306528"/>
              <a:gd name="connsiteY1974" fmla="*/ 1003591 h 5686560"/>
              <a:gd name="connsiteX1975" fmla="*/ 1813817 w 6306528"/>
              <a:gd name="connsiteY1975" fmla="*/ 976508 h 5686560"/>
              <a:gd name="connsiteX1976" fmla="*/ 1872501 w 6306528"/>
              <a:gd name="connsiteY1976" fmla="*/ 912677 h 5686560"/>
              <a:gd name="connsiteX1977" fmla="*/ 1893458 w 6306528"/>
              <a:gd name="connsiteY1977" fmla="*/ 860841 h 5686560"/>
              <a:gd name="connsiteX1978" fmla="*/ 1935150 w 6306528"/>
              <a:gd name="connsiteY1978" fmla="*/ 806659 h 5686560"/>
              <a:gd name="connsiteX1979" fmla="*/ 1967053 w 6306528"/>
              <a:gd name="connsiteY1979" fmla="*/ 769043 h 5686560"/>
              <a:gd name="connsiteX1980" fmla="*/ 1964906 w 6306528"/>
              <a:gd name="connsiteY1980" fmla="*/ 748803 h 5686560"/>
              <a:gd name="connsiteX1981" fmla="*/ 1987986 w 6306528"/>
              <a:gd name="connsiteY1981" fmla="*/ 734987 h 5686560"/>
              <a:gd name="connsiteX1982" fmla="*/ 2183207 w 6306528"/>
              <a:gd name="connsiteY1982" fmla="*/ 491486 h 5686560"/>
              <a:gd name="connsiteX1983" fmla="*/ 2185075 w 6306528"/>
              <a:gd name="connsiteY1983" fmla="*/ 484375 h 5686560"/>
              <a:gd name="connsiteX1984" fmla="*/ 2197342 w 6306528"/>
              <a:gd name="connsiteY1984" fmla="*/ 449814 h 5686560"/>
              <a:gd name="connsiteX1985" fmla="*/ 2214931 w 6306528"/>
              <a:gd name="connsiteY1985" fmla="*/ 417243 h 5686560"/>
              <a:gd name="connsiteX1986" fmla="*/ 2212447 w 6306528"/>
              <a:gd name="connsiteY1986" fmla="*/ 397868 h 5686560"/>
              <a:gd name="connsiteX1987" fmla="*/ 2219216 w 6306528"/>
              <a:gd name="connsiteY1987" fmla="*/ 379696 h 5686560"/>
              <a:gd name="connsiteX1988" fmla="*/ 2227208 w 6306528"/>
              <a:gd name="connsiteY1988" fmla="*/ 349558 h 5686560"/>
              <a:gd name="connsiteX1989" fmla="*/ 2244236 w 6306528"/>
              <a:gd name="connsiteY1989" fmla="*/ 337483 h 5686560"/>
              <a:gd name="connsiteX1990" fmla="*/ 2265435 w 6306528"/>
              <a:gd name="connsiteY1990" fmla="*/ 333743 h 5686560"/>
              <a:gd name="connsiteX1991" fmla="*/ 2271382 w 6306528"/>
              <a:gd name="connsiteY1991" fmla="*/ 356437 h 5686560"/>
              <a:gd name="connsiteX1992" fmla="*/ 2268139 w 6306528"/>
              <a:gd name="connsiteY1992" fmla="*/ 395044 h 5686560"/>
              <a:gd name="connsiteX1993" fmla="*/ 2285367 w 6306528"/>
              <a:gd name="connsiteY1993" fmla="*/ 373645 h 5686560"/>
              <a:gd name="connsiteX1994" fmla="*/ 2307292 w 6306528"/>
              <a:gd name="connsiteY1994" fmla="*/ 366046 h 5686560"/>
              <a:gd name="connsiteX1995" fmla="*/ 2329544 w 6306528"/>
              <a:gd name="connsiteY1995" fmla="*/ 367104 h 5686560"/>
              <a:gd name="connsiteX1996" fmla="*/ 2302694 w 6306528"/>
              <a:gd name="connsiteY1996" fmla="*/ 428400 h 5686560"/>
              <a:gd name="connsiteX1997" fmla="*/ 2273983 w 6306528"/>
              <a:gd name="connsiteY1997" fmla="*/ 467841 h 5686560"/>
              <a:gd name="connsiteX1998" fmla="*/ 2264525 w 6306528"/>
              <a:gd name="connsiteY1998" fmla="*/ 477728 h 5686560"/>
              <a:gd name="connsiteX1999" fmla="*/ 2273086 w 6306528"/>
              <a:gd name="connsiteY1999" fmla="*/ 483040 h 5686560"/>
              <a:gd name="connsiteX2000" fmla="*/ 2273293 w 6306528"/>
              <a:gd name="connsiteY2000" fmla="*/ 499304 h 5686560"/>
              <a:gd name="connsiteX2001" fmla="*/ 2281472 w 6306528"/>
              <a:gd name="connsiteY2001" fmla="*/ 593462 h 5686560"/>
              <a:gd name="connsiteX2002" fmla="*/ 2281570 w 6306528"/>
              <a:gd name="connsiteY2002" fmla="*/ 622702 h 5686560"/>
              <a:gd name="connsiteX2003" fmla="*/ 2299888 w 6306528"/>
              <a:gd name="connsiteY2003" fmla="*/ 612384 h 5686560"/>
              <a:gd name="connsiteX2004" fmla="*/ 2313278 w 6306528"/>
              <a:gd name="connsiteY2004" fmla="*/ 599277 h 5686560"/>
              <a:gd name="connsiteX2005" fmla="*/ 2309993 w 6306528"/>
              <a:gd name="connsiteY2005" fmla="*/ 585736 h 5686560"/>
              <a:gd name="connsiteX2006" fmla="*/ 2331068 w 6306528"/>
              <a:gd name="connsiteY2006" fmla="*/ 555528 h 5686560"/>
              <a:gd name="connsiteX2007" fmla="*/ 2346514 w 6306528"/>
              <a:gd name="connsiteY2007" fmla="*/ 523251 h 5686560"/>
              <a:gd name="connsiteX2008" fmla="*/ 2350525 w 6306528"/>
              <a:gd name="connsiteY2008" fmla="*/ 519096 h 5686560"/>
              <a:gd name="connsiteX2009" fmla="*/ 2351027 w 6306528"/>
              <a:gd name="connsiteY2009" fmla="*/ 516334 h 5686560"/>
              <a:gd name="connsiteX2010" fmla="*/ 2350995 w 6306528"/>
              <a:gd name="connsiteY2010" fmla="*/ 481690 h 5686560"/>
              <a:gd name="connsiteX2011" fmla="*/ 2350964 w 6306528"/>
              <a:gd name="connsiteY2011" fmla="*/ 447047 h 5686560"/>
              <a:gd name="connsiteX2012" fmla="*/ 2398719 w 6306528"/>
              <a:gd name="connsiteY2012" fmla="*/ 392632 h 5686560"/>
              <a:gd name="connsiteX2013" fmla="*/ 2429036 w 6306528"/>
              <a:gd name="connsiteY2013" fmla="*/ 409995 h 5686560"/>
              <a:gd name="connsiteX2014" fmla="*/ 2417257 w 6306528"/>
              <a:gd name="connsiteY2014" fmla="*/ 429682 h 5686560"/>
              <a:gd name="connsiteX2015" fmla="*/ 2431411 w 6306528"/>
              <a:gd name="connsiteY2015" fmla="*/ 441940 h 5686560"/>
              <a:gd name="connsiteX2016" fmla="*/ 2428572 w 6306528"/>
              <a:gd name="connsiteY2016" fmla="*/ 452842 h 5686560"/>
              <a:gd name="connsiteX2017" fmla="*/ 2432628 w 6306528"/>
              <a:gd name="connsiteY2017" fmla="*/ 450521 h 5686560"/>
              <a:gd name="connsiteX2018" fmla="*/ 2454301 w 6306528"/>
              <a:gd name="connsiteY2018" fmla="*/ 473191 h 5686560"/>
              <a:gd name="connsiteX2019" fmla="*/ 2434072 w 6306528"/>
              <a:gd name="connsiteY2019" fmla="*/ 489004 h 5686560"/>
              <a:gd name="connsiteX2020" fmla="*/ 2434299 w 6306528"/>
              <a:gd name="connsiteY2020" fmla="*/ 513519 h 5686560"/>
              <a:gd name="connsiteX2021" fmla="*/ 2428576 w 6306528"/>
              <a:gd name="connsiteY2021" fmla="*/ 519373 h 5686560"/>
              <a:gd name="connsiteX2022" fmla="*/ 2427435 w 6306528"/>
              <a:gd name="connsiteY2022" fmla="*/ 528248 h 5686560"/>
              <a:gd name="connsiteX2023" fmla="*/ 2430248 w 6306528"/>
              <a:gd name="connsiteY2023" fmla="*/ 535039 h 5686560"/>
              <a:gd name="connsiteX2024" fmla="*/ 2428164 w 6306528"/>
              <a:gd name="connsiteY2024" fmla="*/ 538336 h 5686560"/>
              <a:gd name="connsiteX2025" fmla="*/ 2430040 w 6306528"/>
              <a:gd name="connsiteY2025" fmla="*/ 559159 h 5686560"/>
              <a:gd name="connsiteX2026" fmla="*/ 2438667 w 6306528"/>
              <a:gd name="connsiteY2026" fmla="*/ 576220 h 5686560"/>
              <a:gd name="connsiteX2027" fmla="*/ 2431952 w 6306528"/>
              <a:gd name="connsiteY2027" fmla="*/ 655019 h 5686560"/>
              <a:gd name="connsiteX2028" fmla="*/ 2447445 w 6306528"/>
              <a:gd name="connsiteY2028" fmla="*/ 667769 h 5686560"/>
              <a:gd name="connsiteX2029" fmla="*/ 2451694 w 6306528"/>
              <a:gd name="connsiteY2029" fmla="*/ 662468 h 5686560"/>
              <a:gd name="connsiteX2030" fmla="*/ 2467636 w 6306528"/>
              <a:gd name="connsiteY2030" fmla="*/ 661921 h 5686560"/>
              <a:gd name="connsiteX2031" fmla="*/ 2479629 w 6306528"/>
              <a:gd name="connsiteY2031" fmla="*/ 667038 h 5686560"/>
              <a:gd name="connsiteX2032" fmla="*/ 2488682 w 6306528"/>
              <a:gd name="connsiteY2032" fmla="*/ 704758 h 5686560"/>
              <a:gd name="connsiteX2033" fmla="*/ 2459999 w 6306528"/>
              <a:gd name="connsiteY2033" fmla="*/ 735730 h 5686560"/>
              <a:gd name="connsiteX2034" fmla="*/ 2456394 w 6306528"/>
              <a:gd name="connsiteY2034" fmla="*/ 743931 h 5686560"/>
              <a:gd name="connsiteX2035" fmla="*/ 2456415 w 6306528"/>
              <a:gd name="connsiteY2035" fmla="*/ 767314 h 5686560"/>
              <a:gd name="connsiteX2036" fmla="*/ 2437955 w 6306528"/>
              <a:gd name="connsiteY2036" fmla="*/ 816875 h 5686560"/>
              <a:gd name="connsiteX2037" fmla="*/ 2468511 w 6306528"/>
              <a:gd name="connsiteY2037" fmla="*/ 843361 h 5686560"/>
              <a:gd name="connsiteX2038" fmla="*/ 2441087 w 6306528"/>
              <a:gd name="connsiteY2038" fmla="*/ 869242 h 5686560"/>
              <a:gd name="connsiteX2039" fmla="*/ 2461478 w 6306528"/>
              <a:gd name="connsiteY2039" fmla="*/ 909995 h 5686560"/>
              <a:gd name="connsiteX2040" fmla="*/ 2458376 w 6306528"/>
              <a:gd name="connsiteY2040" fmla="*/ 934057 h 5686560"/>
              <a:gd name="connsiteX2041" fmla="*/ 2448563 w 6306528"/>
              <a:gd name="connsiteY2041" fmla="*/ 953349 h 5686560"/>
              <a:gd name="connsiteX2042" fmla="*/ 2455361 w 6306528"/>
              <a:gd name="connsiteY2042" fmla="*/ 969820 h 5686560"/>
              <a:gd name="connsiteX2043" fmla="*/ 2468635 w 6306528"/>
              <a:gd name="connsiteY2043" fmla="*/ 981937 h 5686560"/>
              <a:gd name="connsiteX2044" fmla="*/ 2480548 w 6306528"/>
              <a:gd name="connsiteY2044" fmla="*/ 984134 h 5686560"/>
              <a:gd name="connsiteX2045" fmla="*/ 2484360 w 6306528"/>
              <a:gd name="connsiteY2045" fmla="*/ 978785 h 5686560"/>
              <a:gd name="connsiteX2046" fmla="*/ 2475699 w 6306528"/>
              <a:gd name="connsiteY2046" fmla="*/ 949948 h 5686560"/>
              <a:gd name="connsiteX2047" fmla="*/ 2504051 w 6306528"/>
              <a:gd name="connsiteY2047" fmla="*/ 925921 h 5686560"/>
              <a:gd name="connsiteX2048" fmla="*/ 2476246 w 6306528"/>
              <a:gd name="connsiteY2048" fmla="*/ 870346 h 5686560"/>
              <a:gd name="connsiteX2049" fmla="*/ 2481488 w 6306528"/>
              <a:gd name="connsiteY2049" fmla="*/ 869296 h 5686560"/>
              <a:gd name="connsiteX2050" fmla="*/ 2480898 w 6306528"/>
              <a:gd name="connsiteY2050" fmla="*/ 855146 h 5686560"/>
              <a:gd name="connsiteX2051" fmla="*/ 2468511 w 6306528"/>
              <a:gd name="connsiteY2051" fmla="*/ 843361 h 5686560"/>
              <a:gd name="connsiteX2052" fmla="*/ 2487059 w 6306528"/>
              <a:gd name="connsiteY2052" fmla="*/ 805503 h 5686560"/>
              <a:gd name="connsiteX2053" fmla="*/ 2506997 w 6306528"/>
              <a:gd name="connsiteY2053" fmla="*/ 770423 h 5686560"/>
              <a:gd name="connsiteX2054" fmla="*/ 2479837 w 6306528"/>
              <a:gd name="connsiteY2054" fmla="*/ 747842 h 5686560"/>
              <a:gd name="connsiteX2055" fmla="*/ 2509108 w 6306528"/>
              <a:gd name="connsiteY2055" fmla="*/ 717006 h 5686560"/>
              <a:gd name="connsiteX2056" fmla="*/ 2508862 w 6306528"/>
              <a:gd name="connsiteY2056" fmla="*/ 657436 h 5686560"/>
              <a:gd name="connsiteX2057" fmla="*/ 2511159 w 6306528"/>
              <a:gd name="connsiteY2057" fmla="*/ 594300 h 5686560"/>
              <a:gd name="connsiteX2058" fmla="*/ 2525765 w 6306528"/>
              <a:gd name="connsiteY2058" fmla="*/ 590353 h 5686560"/>
              <a:gd name="connsiteX2059" fmla="*/ 2539222 w 6306528"/>
              <a:gd name="connsiteY2059" fmla="*/ 592752 h 5686560"/>
              <a:gd name="connsiteX2060" fmla="*/ 2564504 w 6306528"/>
              <a:gd name="connsiteY2060" fmla="*/ 627430 h 5686560"/>
              <a:gd name="connsiteX2061" fmla="*/ 2551621 w 6306528"/>
              <a:gd name="connsiteY2061" fmla="*/ 663643 h 5686560"/>
              <a:gd name="connsiteX2062" fmla="*/ 2554232 w 6306528"/>
              <a:gd name="connsiteY2062" fmla="*/ 738024 h 5686560"/>
              <a:gd name="connsiteX2063" fmla="*/ 2555451 w 6306528"/>
              <a:gd name="connsiteY2063" fmla="*/ 809628 h 5686560"/>
              <a:gd name="connsiteX2064" fmla="*/ 2562707 w 6306528"/>
              <a:gd name="connsiteY2064" fmla="*/ 818365 h 5686560"/>
              <a:gd name="connsiteX2065" fmla="*/ 2554237 w 6306528"/>
              <a:gd name="connsiteY2065" fmla="*/ 830255 h 5686560"/>
              <a:gd name="connsiteX2066" fmla="*/ 2554323 w 6306528"/>
              <a:gd name="connsiteY2066" fmla="*/ 841957 h 5686560"/>
              <a:gd name="connsiteX2067" fmla="*/ 2568747 w 6306528"/>
              <a:gd name="connsiteY2067" fmla="*/ 847728 h 5686560"/>
              <a:gd name="connsiteX2068" fmla="*/ 2556393 w 6306528"/>
              <a:gd name="connsiteY2068" fmla="*/ 870587 h 5686560"/>
              <a:gd name="connsiteX2069" fmla="*/ 2555832 w 6306528"/>
              <a:gd name="connsiteY2069" fmla="*/ 891082 h 5686560"/>
              <a:gd name="connsiteX2070" fmla="*/ 2547841 w 6306528"/>
              <a:gd name="connsiteY2070" fmla="*/ 921218 h 5686560"/>
              <a:gd name="connsiteX2071" fmla="*/ 2567672 w 6306528"/>
              <a:gd name="connsiteY2071" fmla="*/ 940683 h 5686560"/>
              <a:gd name="connsiteX2072" fmla="*/ 2561135 w 6306528"/>
              <a:gd name="connsiteY2072" fmla="*/ 959319 h 5686560"/>
              <a:gd name="connsiteX2073" fmla="*/ 2622719 w 6306528"/>
              <a:gd name="connsiteY2073" fmla="*/ 944235 h 5686560"/>
              <a:gd name="connsiteX2074" fmla="*/ 2623291 w 6306528"/>
              <a:gd name="connsiteY2074" fmla="*/ 943738 h 5686560"/>
              <a:gd name="connsiteX2075" fmla="*/ 2666309 w 6306528"/>
              <a:gd name="connsiteY2075" fmla="*/ 906411 h 5686560"/>
              <a:gd name="connsiteX2076" fmla="*/ 2696409 w 6306528"/>
              <a:gd name="connsiteY2076" fmla="*/ 857696 h 5686560"/>
              <a:gd name="connsiteX2077" fmla="*/ 2752062 w 6306528"/>
              <a:gd name="connsiteY2077" fmla="*/ 824062 h 5686560"/>
              <a:gd name="connsiteX2078" fmla="*/ 2745781 w 6306528"/>
              <a:gd name="connsiteY2078" fmla="*/ 804676 h 5686560"/>
              <a:gd name="connsiteX2079" fmla="*/ 2747926 w 6306528"/>
              <a:gd name="connsiteY2079" fmla="*/ 787911 h 5686560"/>
              <a:gd name="connsiteX2080" fmla="*/ 2766857 w 6306528"/>
              <a:gd name="connsiteY2080" fmla="*/ 774468 h 5686560"/>
              <a:gd name="connsiteX2081" fmla="*/ 2799917 w 6306528"/>
              <a:gd name="connsiteY2081" fmla="*/ 767638 h 5686560"/>
              <a:gd name="connsiteX2082" fmla="*/ 2819188 w 6306528"/>
              <a:gd name="connsiteY2082" fmla="*/ 786785 h 5686560"/>
              <a:gd name="connsiteX2083" fmla="*/ 2820043 w 6306528"/>
              <a:gd name="connsiteY2083" fmla="*/ 785126 h 5686560"/>
              <a:gd name="connsiteX2084" fmla="*/ 2826317 w 6306528"/>
              <a:gd name="connsiteY2084" fmla="*/ 731383 h 5686560"/>
              <a:gd name="connsiteX2085" fmla="*/ 2863131 w 6306528"/>
              <a:gd name="connsiteY2085" fmla="*/ 686806 h 5686560"/>
              <a:gd name="connsiteX2086" fmla="*/ 2848622 w 6306528"/>
              <a:gd name="connsiteY2086" fmla="*/ 669332 h 5686560"/>
              <a:gd name="connsiteX2087" fmla="*/ 2843132 w 6306528"/>
              <a:gd name="connsiteY2087" fmla="*/ 652598 h 5686560"/>
              <a:gd name="connsiteX2088" fmla="*/ 2854760 w 6306528"/>
              <a:gd name="connsiteY2088" fmla="*/ 635490 h 5686560"/>
              <a:gd name="connsiteX2089" fmla="*/ 2882503 w 6306528"/>
              <a:gd name="connsiteY2089" fmla="*/ 621776 h 5686560"/>
              <a:gd name="connsiteX2090" fmla="*/ 2913244 w 6306528"/>
              <a:gd name="connsiteY2090" fmla="*/ 638544 h 5686560"/>
              <a:gd name="connsiteX2091" fmla="*/ 2909991 w 6306528"/>
              <a:gd name="connsiteY2091" fmla="*/ 665184 h 5686560"/>
              <a:gd name="connsiteX2092" fmla="*/ 2890020 w 6306528"/>
              <a:gd name="connsiteY2092" fmla="*/ 707403 h 5686560"/>
              <a:gd name="connsiteX2093" fmla="*/ 2901741 w 6306528"/>
              <a:gd name="connsiteY2093" fmla="*/ 752444 h 5686560"/>
              <a:gd name="connsiteX2094" fmla="*/ 2906301 w 6306528"/>
              <a:gd name="connsiteY2094" fmla="*/ 809109 h 5686560"/>
              <a:gd name="connsiteX2095" fmla="*/ 2892596 w 6306528"/>
              <a:gd name="connsiteY2095" fmla="*/ 872495 h 5686560"/>
              <a:gd name="connsiteX2096" fmla="*/ 2906755 w 6306528"/>
              <a:gd name="connsiteY2096" fmla="*/ 884944 h 5686560"/>
              <a:gd name="connsiteX2097" fmla="*/ 2898476 w 6306528"/>
              <a:gd name="connsiteY2097" fmla="*/ 895776 h 5686560"/>
              <a:gd name="connsiteX2098" fmla="*/ 2916350 w 6306528"/>
              <a:gd name="connsiteY2098" fmla="*/ 924294 h 5686560"/>
              <a:gd name="connsiteX2099" fmla="*/ 2952492 w 6306528"/>
              <a:gd name="connsiteY2099" fmla="*/ 946095 h 5686560"/>
              <a:gd name="connsiteX2100" fmla="*/ 2934797 w 6306528"/>
              <a:gd name="connsiteY2100" fmla="*/ 1033209 h 5686560"/>
              <a:gd name="connsiteX2101" fmla="*/ 2944622 w 6306528"/>
              <a:gd name="connsiteY2101" fmla="*/ 1114807 h 5686560"/>
              <a:gd name="connsiteX2102" fmla="*/ 2915663 w 6306528"/>
              <a:gd name="connsiteY2102" fmla="*/ 1149148 h 5686560"/>
              <a:gd name="connsiteX2103" fmla="*/ 2908487 w 6306528"/>
              <a:gd name="connsiteY2103" fmla="*/ 1185237 h 5686560"/>
              <a:gd name="connsiteX2104" fmla="*/ 2905241 w 6306528"/>
              <a:gd name="connsiteY2104" fmla="*/ 1220537 h 5686560"/>
              <a:gd name="connsiteX2105" fmla="*/ 2916044 w 6306528"/>
              <a:gd name="connsiteY2105" fmla="*/ 1230601 h 5686560"/>
              <a:gd name="connsiteX2106" fmla="*/ 2937637 w 6306528"/>
              <a:gd name="connsiteY2106" fmla="*/ 1191623 h 5686560"/>
              <a:gd name="connsiteX2107" fmla="*/ 2963159 w 6306528"/>
              <a:gd name="connsiteY2107" fmla="*/ 1151856 h 5686560"/>
              <a:gd name="connsiteX2108" fmla="*/ 2996146 w 6306528"/>
              <a:gd name="connsiteY2108" fmla="*/ 1137091 h 5686560"/>
              <a:gd name="connsiteX2109" fmla="*/ 2953891 w 6306528"/>
              <a:gd name="connsiteY2109" fmla="*/ 1133332 h 5686560"/>
              <a:gd name="connsiteX2110" fmla="*/ 2965909 w 6306528"/>
              <a:gd name="connsiteY2110" fmla="*/ 1122769 h 5686560"/>
              <a:gd name="connsiteX2111" fmla="*/ 2985295 w 6306528"/>
              <a:gd name="connsiteY2111" fmla="*/ 1116846 h 5686560"/>
              <a:gd name="connsiteX2112" fmla="*/ 3006311 w 6306528"/>
              <a:gd name="connsiteY2112" fmla="*/ 1122824 h 5686560"/>
              <a:gd name="connsiteX2113" fmla="*/ 3013312 w 6306528"/>
              <a:gd name="connsiteY2113" fmla="*/ 1105116 h 5686560"/>
              <a:gd name="connsiteX2114" fmla="*/ 3012450 w 6306528"/>
              <a:gd name="connsiteY2114" fmla="*/ 1088982 h 5686560"/>
              <a:gd name="connsiteX2115" fmla="*/ 3013472 w 6306528"/>
              <a:gd name="connsiteY2115" fmla="*/ 1069414 h 5686560"/>
              <a:gd name="connsiteX2116" fmla="*/ 3007784 w 6306528"/>
              <a:gd name="connsiteY2116" fmla="*/ 1045076 h 5686560"/>
              <a:gd name="connsiteX2117" fmla="*/ 2956581 w 6306528"/>
              <a:gd name="connsiteY2117" fmla="*/ 1034957 h 5686560"/>
              <a:gd name="connsiteX2118" fmla="*/ 2966107 w 6306528"/>
              <a:gd name="connsiteY2118" fmla="*/ 996360 h 5686560"/>
              <a:gd name="connsiteX2119" fmla="*/ 3022234 w 6306528"/>
              <a:gd name="connsiteY2119" fmla="*/ 993262 h 5686560"/>
              <a:gd name="connsiteX2120" fmla="*/ 3015506 w 6306528"/>
              <a:gd name="connsiteY2120" fmla="*/ 1012956 h 5686560"/>
              <a:gd name="connsiteX2121" fmla="*/ 3012707 w 6306528"/>
              <a:gd name="connsiteY2121" fmla="*/ 1031860 h 5686560"/>
              <a:gd name="connsiteX2122" fmla="*/ 3039234 w 6306528"/>
              <a:gd name="connsiteY2122" fmla="*/ 1038771 h 5686560"/>
              <a:gd name="connsiteX2123" fmla="*/ 3060523 w 6306528"/>
              <a:gd name="connsiteY2123" fmla="*/ 1046734 h 5686560"/>
              <a:gd name="connsiteX2124" fmla="*/ 3062241 w 6306528"/>
              <a:gd name="connsiteY2124" fmla="*/ 1070340 h 5686560"/>
              <a:gd name="connsiteX2125" fmla="*/ 3054704 w 6306528"/>
              <a:gd name="connsiteY2125" fmla="*/ 1092742 h 5686560"/>
              <a:gd name="connsiteX2126" fmla="*/ 3063284 w 6306528"/>
              <a:gd name="connsiteY2126" fmla="*/ 1091682 h 5686560"/>
              <a:gd name="connsiteX2127" fmla="*/ 3058569 w 6306528"/>
              <a:gd name="connsiteY2127" fmla="*/ 1087818 h 5686560"/>
              <a:gd name="connsiteX2128" fmla="*/ 3081735 w 6306528"/>
              <a:gd name="connsiteY2128" fmla="*/ 1078214 h 5686560"/>
              <a:gd name="connsiteX2129" fmla="*/ 3094121 w 6306528"/>
              <a:gd name="connsiteY2129" fmla="*/ 1063855 h 5686560"/>
              <a:gd name="connsiteX2130" fmla="*/ 3079715 w 6306528"/>
              <a:gd name="connsiteY2130" fmla="*/ 1035697 h 5686560"/>
              <a:gd name="connsiteX2131" fmla="*/ 3087833 w 6306528"/>
              <a:gd name="connsiteY2131" fmla="*/ 1005582 h 5686560"/>
              <a:gd name="connsiteX2132" fmla="*/ 3111320 w 6306528"/>
              <a:gd name="connsiteY2132" fmla="*/ 992154 h 5686560"/>
              <a:gd name="connsiteX2133" fmla="*/ 3151460 w 6306528"/>
              <a:gd name="connsiteY2133" fmla="*/ 980125 h 5686560"/>
              <a:gd name="connsiteX2134" fmla="*/ 3149855 w 6306528"/>
              <a:gd name="connsiteY2134" fmla="*/ 999239 h 5686560"/>
              <a:gd name="connsiteX2135" fmla="*/ 3166828 w 6306528"/>
              <a:gd name="connsiteY2135" fmla="*/ 996814 h 5686560"/>
              <a:gd name="connsiteX2136" fmla="*/ 3185808 w 6306528"/>
              <a:gd name="connsiteY2136" fmla="*/ 970497 h 5686560"/>
              <a:gd name="connsiteX2137" fmla="*/ 3204305 w 6306528"/>
              <a:gd name="connsiteY2137" fmla="*/ 949915 h 5686560"/>
              <a:gd name="connsiteX2138" fmla="*/ 3208841 w 6306528"/>
              <a:gd name="connsiteY2138" fmla="*/ 954145 h 5686560"/>
              <a:gd name="connsiteX2139" fmla="*/ 3209214 w 6306528"/>
              <a:gd name="connsiteY2139" fmla="*/ 958026 h 5686560"/>
              <a:gd name="connsiteX2140" fmla="*/ 3224984 w 6306528"/>
              <a:gd name="connsiteY2140" fmla="*/ 969937 h 5686560"/>
              <a:gd name="connsiteX2141" fmla="*/ 3206968 w 6306528"/>
              <a:gd name="connsiteY2141" fmla="*/ 984785 h 5686560"/>
              <a:gd name="connsiteX2142" fmla="*/ 3226282 w 6306528"/>
              <a:gd name="connsiteY2142" fmla="*/ 1021054 h 5686560"/>
              <a:gd name="connsiteX2143" fmla="*/ 3201833 w 6306528"/>
              <a:gd name="connsiteY2143" fmla="*/ 1045949 h 5686560"/>
              <a:gd name="connsiteX2144" fmla="*/ 3239726 w 6306528"/>
              <a:gd name="connsiteY2144" fmla="*/ 1060679 h 5686560"/>
              <a:gd name="connsiteX2145" fmla="*/ 3262082 w 6306528"/>
              <a:gd name="connsiteY2145" fmla="*/ 1027428 h 5686560"/>
              <a:gd name="connsiteX2146" fmla="*/ 3284680 w 6306528"/>
              <a:gd name="connsiteY2146" fmla="*/ 991309 h 5686560"/>
              <a:gd name="connsiteX2147" fmla="*/ 3335178 w 6306528"/>
              <a:gd name="connsiteY2147" fmla="*/ 947428 h 5686560"/>
              <a:gd name="connsiteX2148" fmla="*/ 3381516 w 6306528"/>
              <a:gd name="connsiteY2148" fmla="*/ 903197 h 5686560"/>
              <a:gd name="connsiteX2149" fmla="*/ 3401217 w 6306528"/>
              <a:gd name="connsiteY2149" fmla="*/ 868279 h 5686560"/>
              <a:gd name="connsiteX2150" fmla="*/ 3436606 w 6306528"/>
              <a:gd name="connsiteY2150" fmla="*/ 846227 h 5686560"/>
              <a:gd name="connsiteX2151" fmla="*/ 3429685 w 6306528"/>
              <a:gd name="connsiteY2151" fmla="*/ 828804 h 5686560"/>
              <a:gd name="connsiteX2152" fmla="*/ 3422521 w 6306528"/>
              <a:gd name="connsiteY2152" fmla="*/ 814247 h 5686560"/>
              <a:gd name="connsiteX2153" fmla="*/ 3417183 w 6306528"/>
              <a:gd name="connsiteY2153" fmla="*/ 819574 h 5686560"/>
              <a:gd name="connsiteX2154" fmla="*/ 3416008 w 6306528"/>
              <a:gd name="connsiteY2154" fmla="*/ 825250 h 5686560"/>
              <a:gd name="connsiteX2155" fmla="*/ 3355005 w 6306528"/>
              <a:gd name="connsiteY2155" fmla="*/ 886054 h 5686560"/>
              <a:gd name="connsiteX2156" fmla="*/ 3310413 w 6306528"/>
              <a:gd name="connsiteY2156" fmla="*/ 951123 h 5686560"/>
              <a:gd name="connsiteX2157" fmla="*/ 3282658 w 6306528"/>
              <a:gd name="connsiteY2157" fmla="*/ 948793 h 5686560"/>
              <a:gd name="connsiteX2158" fmla="*/ 3238453 w 6306528"/>
              <a:gd name="connsiteY2158" fmla="*/ 942676 h 5686560"/>
              <a:gd name="connsiteX2159" fmla="*/ 3212102 w 6306528"/>
              <a:gd name="connsiteY2159" fmla="*/ 923622 h 5686560"/>
              <a:gd name="connsiteX2160" fmla="*/ 3233702 w 6306528"/>
              <a:gd name="connsiteY2160" fmla="*/ 874427 h 5686560"/>
              <a:gd name="connsiteX2161" fmla="*/ 3275633 w 6306528"/>
              <a:gd name="connsiteY2161" fmla="*/ 832713 h 5686560"/>
              <a:gd name="connsiteX2162" fmla="*/ 3269393 w 6306528"/>
              <a:gd name="connsiteY2162" fmla="*/ 807167 h 5686560"/>
              <a:gd name="connsiteX2163" fmla="*/ 3263153 w 6306528"/>
              <a:gd name="connsiteY2163" fmla="*/ 781620 h 5686560"/>
              <a:gd name="connsiteX2164" fmla="*/ 3301366 w 6306528"/>
              <a:gd name="connsiteY2164" fmla="*/ 792528 h 5686560"/>
              <a:gd name="connsiteX2165" fmla="*/ 3310127 w 6306528"/>
              <a:gd name="connsiteY2165" fmla="*/ 754766 h 5686560"/>
              <a:gd name="connsiteX2166" fmla="*/ 3335540 w 6306528"/>
              <a:gd name="connsiteY2166" fmla="*/ 718402 h 5686560"/>
              <a:gd name="connsiteX2167" fmla="*/ 3361048 w 6306528"/>
              <a:gd name="connsiteY2167" fmla="*/ 747492 h 5686560"/>
              <a:gd name="connsiteX2168" fmla="*/ 3341507 w 6306528"/>
              <a:gd name="connsiteY2168" fmla="*/ 780499 h 5686560"/>
              <a:gd name="connsiteX2169" fmla="*/ 3351433 w 6306528"/>
              <a:gd name="connsiteY2169" fmla="*/ 787106 h 5686560"/>
              <a:gd name="connsiteX2170" fmla="*/ 3357197 w 6306528"/>
              <a:gd name="connsiteY2170" fmla="*/ 793365 h 5686560"/>
              <a:gd name="connsiteX2171" fmla="*/ 3342063 w 6306528"/>
              <a:gd name="connsiteY2171" fmla="*/ 798831 h 5686560"/>
              <a:gd name="connsiteX2172" fmla="*/ 3323250 w 6306528"/>
              <a:gd name="connsiteY2172" fmla="*/ 798214 h 5686560"/>
              <a:gd name="connsiteX2173" fmla="*/ 3284489 w 6306528"/>
              <a:gd name="connsiteY2173" fmla="*/ 860405 h 5686560"/>
              <a:gd name="connsiteX2174" fmla="*/ 3288756 w 6306528"/>
              <a:gd name="connsiteY2174" fmla="*/ 876161 h 5686560"/>
              <a:gd name="connsiteX2175" fmla="*/ 3309354 w 6306528"/>
              <a:gd name="connsiteY2175" fmla="*/ 897140 h 5686560"/>
              <a:gd name="connsiteX2176" fmla="*/ 3338713 w 6306528"/>
              <a:gd name="connsiteY2176" fmla="*/ 880355 h 5686560"/>
              <a:gd name="connsiteX2177" fmla="*/ 3362105 w 6306528"/>
              <a:gd name="connsiteY2177" fmla="*/ 801476 h 5686560"/>
              <a:gd name="connsiteX2178" fmla="*/ 3413057 w 6306528"/>
              <a:gd name="connsiteY2178" fmla="*/ 760519 h 5686560"/>
              <a:gd name="connsiteX2179" fmla="*/ 3447838 w 6306528"/>
              <a:gd name="connsiteY2179" fmla="*/ 712431 h 5686560"/>
              <a:gd name="connsiteX2180" fmla="*/ 3463538 w 6306528"/>
              <a:gd name="connsiteY2180" fmla="*/ 675254 h 5686560"/>
              <a:gd name="connsiteX2181" fmla="*/ 3487562 w 6306528"/>
              <a:gd name="connsiteY2181" fmla="*/ 638773 h 5686560"/>
              <a:gd name="connsiteX2182" fmla="*/ 3564215 w 6306528"/>
              <a:gd name="connsiteY2182" fmla="*/ 591313 h 5686560"/>
              <a:gd name="connsiteX2183" fmla="*/ 3609489 w 6306528"/>
              <a:gd name="connsiteY2183" fmla="*/ 518119 h 5686560"/>
              <a:gd name="connsiteX2184" fmla="*/ 3622752 w 6306528"/>
              <a:gd name="connsiteY2184" fmla="*/ 518271 h 5686560"/>
              <a:gd name="connsiteX2185" fmla="*/ 3632334 w 6306528"/>
              <a:gd name="connsiteY2185" fmla="*/ 512339 h 5686560"/>
              <a:gd name="connsiteX2186" fmla="*/ 3623956 w 6306528"/>
              <a:gd name="connsiteY2186" fmla="*/ 503936 h 5686560"/>
              <a:gd name="connsiteX2187" fmla="*/ 3611415 w 6306528"/>
              <a:gd name="connsiteY2187" fmla="*/ 495184 h 5686560"/>
              <a:gd name="connsiteX2188" fmla="*/ 3674400 w 6306528"/>
              <a:gd name="connsiteY2188" fmla="*/ 477373 h 5686560"/>
              <a:gd name="connsiteX2189" fmla="*/ 3713256 w 6306528"/>
              <a:gd name="connsiteY2189" fmla="*/ 480634 h 5686560"/>
              <a:gd name="connsiteX2190" fmla="*/ 3700091 w 6306528"/>
              <a:gd name="connsiteY2190" fmla="*/ 520913 h 5686560"/>
              <a:gd name="connsiteX2191" fmla="*/ 3693809 w 6306528"/>
              <a:gd name="connsiteY2191" fmla="*/ 579094 h 5686560"/>
              <a:gd name="connsiteX2192" fmla="*/ 3729924 w 6306528"/>
              <a:gd name="connsiteY2192" fmla="*/ 548442 h 5686560"/>
              <a:gd name="connsiteX2193" fmla="*/ 3749864 w 6306528"/>
              <a:gd name="connsiteY2193" fmla="*/ 510656 h 5686560"/>
              <a:gd name="connsiteX2194" fmla="*/ 3826196 w 6306528"/>
              <a:gd name="connsiteY2194" fmla="*/ 467019 h 5686560"/>
              <a:gd name="connsiteX2195" fmla="*/ 3863509 w 6306528"/>
              <a:gd name="connsiteY2195" fmla="*/ 447053 h 5686560"/>
              <a:gd name="connsiteX2196" fmla="*/ 3880005 w 6306528"/>
              <a:gd name="connsiteY2196" fmla="*/ 425340 h 5686560"/>
              <a:gd name="connsiteX2197" fmla="*/ 3902208 w 6306528"/>
              <a:gd name="connsiteY2197" fmla="*/ 427204 h 5686560"/>
              <a:gd name="connsiteX2198" fmla="*/ 3915356 w 6306528"/>
              <a:gd name="connsiteY2198" fmla="*/ 403766 h 5686560"/>
              <a:gd name="connsiteX2199" fmla="*/ 3928262 w 6306528"/>
              <a:gd name="connsiteY2199" fmla="*/ 383194 h 5686560"/>
              <a:gd name="connsiteX2200" fmla="*/ 3969044 w 6306528"/>
              <a:gd name="connsiteY2200" fmla="*/ 363521 h 5686560"/>
              <a:gd name="connsiteX2201" fmla="*/ 3988680 w 6306528"/>
              <a:gd name="connsiteY2201" fmla="*/ 395966 h 5686560"/>
              <a:gd name="connsiteX2202" fmla="*/ 4004370 w 6306528"/>
              <a:gd name="connsiteY2202" fmla="*/ 408833 h 5686560"/>
              <a:gd name="connsiteX2203" fmla="*/ 3981212 w 6306528"/>
              <a:gd name="connsiteY2203" fmla="*/ 451640 h 5686560"/>
              <a:gd name="connsiteX2204" fmla="*/ 3957813 w 6306528"/>
              <a:gd name="connsiteY2204" fmla="*/ 497315 h 5686560"/>
              <a:gd name="connsiteX2205" fmla="*/ 3958185 w 6306528"/>
              <a:gd name="connsiteY2205" fmla="*/ 501196 h 5686560"/>
              <a:gd name="connsiteX2206" fmla="*/ 3962721 w 6306528"/>
              <a:gd name="connsiteY2206" fmla="*/ 505429 h 5686560"/>
              <a:gd name="connsiteX2207" fmla="*/ 3974826 w 6306528"/>
              <a:gd name="connsiteY2207" fmla="*/ 494414 h 5686560"/>
              <a:gd name="connsiteX2208" fmla="*/ 3987172 w 6306528"/>
              <a:gd name="connsiteY2208" fmla="*/ 480533 h 5686560"/>
              <a:gd name="connsiteX2209" fmla="*/ 3999235 w 6306528"/>
              <a:gd name="connsiteY2209" fmla="*/ 469996 h 5686560"/>
              <a:gd name="connsiteX2210" fmla="*/ 4000559 w 6306528"/>
              <a:gd name="connsiteY2210" fmla="*/ 454227 h 5686560"/>
              <a:gd name="connsiteX2211" fmla="*/ 4017814 w 6306528"/>
              <a:gd name="connsiteY2211" fmla="*/ 448458 h 5686560"/>
              <a:gd name="connsiteX2212" fmla="*/ 4040658 w 6306528"/>
              <a:gd name="connsiteY2212" fmla="*/ 442676 h 5686560"/>
              <a:gd name="connsiteX2213" fmla="*/ 4096486 w 6306528"/>
              <a:gd name="connsiteY2213" fmla="*/ 443513 h 5686560"/>
              <a:gd name="connsiteX2214" fmla="*/ 4115706 w 6306528"/>
              <a:gd name="connsiteY2214" fmla="*/ 414329 h 5686560"/>
              <a:gd name="connsiteX2215" fmla="*/ 4140834 w 6306528"/>
              <a:gd name="connsiteY2215" fmla="*/ 406334 h 5686560"/>
              <a:gd name="connsiteX2216" fmla="*/ 4162039 w 6306528"/>
              <a:gd name="connsiteY2216" fmla="*/ 395121 h 5686560"/>
              <a:gd name="connsiteX2217" fmla="*/ 4180360 w 6306528"/>
              <a:gd name="connsiteY2217" fmla="*/ 393291 h 5686560"/>
              <a:gd name="connsiteX2218" fmla="*/ 4191076 w 6306528"/>
              <a:gd name="connsiteY2218" fmla="*/ 382161 h 5686560"/>
              <a:gd name="connsiteX2219" fmla="*/ 4186809 w 6306528"/>
              <a:gd name="connsiteY2219" fmla="*/ 366403 h 5686560"/>
              <a:gd name="connsiteX2220" fmla="*/ 4236767 w 6306528"/>
              <a:gd name="connsiteY2220" fmla="*/ 370597 h 5686560"/>
              <a:gd name="connsiteX2221" fmla="*/ 4218040 w 6306528"/>
              <a:gd name="connsiteY2221" fmla="*/ 402229 h 5686560"/>
              <a:gd name="connsiteX2222" fmla="*/ 4220851 w 6306528"/>
              <a:gd name="connsiteY2222" fmla="*/ 427006 h 5686560"/>
              <a:gd name="connsiteX2223" fmla="*/ 4237171 w 6306528"/>
              <a:gd name="connsiteY2223" fmla="*/ 424045 h 5686560"/>
              <a:gd name="connsiteX2224" fmla="*/ 4249569 w 6306528"/>
              <a:gd name="connsiteY2224" fmla="*/ 417868 h 5686560"/>
              <a:gd name="connsiteX2225" fmla="*/ 4264521 w 6306528"/>
              <a:gd name="connsiteY2225" fmla="*/ 372927 h 5686560"/>
              <a:gd name="connsiteX2226" fmla="*/ 4294522 w 6306528"/>
              <a:gd name="connsiteY2226" fmla="*/ 348498 h 5686560"/>
              <a:gd name="connsiteX2227" fmla="*/ 4305335 w 6306528"/>
              <a:gd name="connsiteY2227" fmla="*/ 319570 h 5686560"/>
              <a:gd name="connsiteX2228" fmla="*/ 4332320 w 6306528"/>
              <a:gd name="connsiteY2228" fmla="*/ 297776 h 5686560"/>
              <a:gd name="connsiteX2229" fmla="*/ 4334887 w 6306528"/>
              <a:gd name="connsiteY2229" fmla="*/ 267194 h 5686560"/>
              <a:gd name="connsiteX2230" fmla="*/ 4360619 w 6306528"/>
              <a:gd name="connsiteY2230" fmla="*/ 227008 h 5686560"/>
              <a:gd name="connsiteX2231" fmla="*/ 4386493 w 6306528"/>
              <a:gd name="connsiteY2231" fmla="*/ 226774 h 5686560"/>
              <a:gd name="connsiteX2232" fmla="*/ 4401079 w 6306528"/>
              <a:gd name="connsiteY2232" fmla="*/ 211156 h 5686560"/>
              <a:gd name="connsiteX2233" fmla="*/ 4437273 w 6306528"/>
              <a:gd name="connsiteY2233" fmla="*/ 179548 h 5686560"/>
              <a:gd name="connsiteX2234" fmla="*/ 4480718 w 6306528"/>
              <a:gd name="connsiteY2234" fmla="*/ 194743 h 5686560"/>
              <a:gd name="connsiteX2235" fmla="*/ 4462536 w 6306528"/>
              <a:gd name="connsiteY2235" fmla="*/ 236527 h 5686560"/>
              <a:gd name="connsiteX2236" fmla="*/ 4440673 w 6306528"/>
              <a:gd name="connsiteY2236" fmla="*/ 272225 h 5686560"/>
              <a:gd name="connsiteX2237" fmla="*/ 4416864 w 6306528"/>
              <a:gd name="connsiteY2237" fmla="*/ 289475 h 5686560"/>
              <a:gd name="connsiteX2238" fmla="*/ 4372419 w 6306528"/>
              <a:gd name="connsiteY2238" fmla="*/ 286224 h 5686560"/>
              <a:gd name="connsiteX2239" fmla="*/ 4376725 w 6306528"/>
              <a:gd name="connsiteY2239" fmla="*/ 301504 h 5686560"/>
              <a:gd name="connsiteX2240" fmla="*/ 4351313 w 6306528"/>
              <a:gd name="connsiteY2240" fmla="*/ 337867 h 5686560"/>
              <a:gd name="connsiteX2241" fmla="*/ 4373516 w 6306528"/>
              <a:gd name="connsiteY2241" fmla="*/ 339731 h 5686560"/>
              <a:gd name="connsiteX2242" fmla="*/ 4349709 w 6306528"/>
              <a:gd name="connsiteY2242" fmla="*/ 356981 h 5686560"/>
              <a:gd name="connsiteX2243" fmla="*/ 4346499 w 6306528"/>
              <a:gd name="connsiteY2243" fmla="*/ 395208 h 5686560"/>
              <a:gd name="connsiteX2244" fmla="*/ 4306040 w 6306528"/>
              <a:gd name="connsiteY2244" fmla="*/ 411060 h 5686560"/>
              <a:gd name="connsiteX2245" fmla="*/ 4303151 w 6306528"/>
              <a:gd name="connsiteY2245" fmla="*/ 445464 h 5686560"/>
              <a:gd name="connsiteX2246" fmla="*/ 4261728 w 6306528"/>
              <a:gd name="connsiteY2246" fmla="*/ 472785 h 5686560"/>
              <a:gd name="connsiteX2247" fmla="*/ 4242509 w 6306528"/>
              <a:gd name="connsiteY2247" fmla="*/ 501968 h 5686560"/>
              <a:gd name="connsiteX2248" fmla="*/ 4255872 w 6306528"/>
              <a:gd name="connsiteY2248" fmla="*/ 542549 h 5686560"/>
              <a:gd name="connsiteX2249" fmla="*/ 4235448 w 6306528"/>
              <a:gd name="connsiteY2249" fmla="*/ 586068 h 5686560"/>
              <a:gd name="connsiteX2250" fmla="*/ 4216790 w 6306528"/>
              <a:gd name="connsiteY2250" fmla="*/ 608562 h 5686560"/>
              <a:gd name="connsiteX2251" fmla="*/ 4214303 w 6306528"/>
              <a:gd name="connsiteY2251" fmla="*/ 638187 h 5686560"/>
              <a:gd name="connsiteX2252" fmla="*/ 4195913 w 6306528"/>
              <a:gd name="connsiteY2252" fmla="*/ 649156 h 5686560"/>
              <a:gd name="connsiteX2253" fmla="*/ 4189531 w 6306528"/>
              <a:gd name="connsiteY2253" fmla="*/ 666906 h 5686560"/>
              <a:gd name="connsiteX2254" fmla="*/ 4199189 w 6306528"/>
              <a:gd name="connsiteY2254" fmla="*/ 685040 h 5686560"/>
              <a:gd name="connsiteX2255" fmla="*/ 4208847 w 6306528"/>
              <a:gd name="connsiteY2255" fmla="*/ 703175 h 5686560"/>
              <a:gd name="connsiteX2256" fmla="*/ 4241572 w 6306528"/>
              <a:gd name="connsiteY2256" fmla="*/ 671275 h 5686560"/>
              <a:gd name="connsiteX2257" fmla="*/ 4270132 w 6306528"/>
              <a:gd name="connsiteY2257" fmla="*/ 639025 h 5686560"/>
              <a:gd name="connsiteX2258" fmla="*/ 4290245 w 6306528"/>
              <a:gd name="connsiteY2258" fmla="*/ 607510 h 5686560"/>
              <a:gd name="connsiteX2259" fmla="*/ 4330453 w 6306528"/>
              <a:gd name="connsiteY2259" fmla="*/ 586344 h 5686560"/>
              <a:gd name="connsiteX2260" fmla="*/ 4334626 w 6306528"/>
              <a:gd name="connsiteY2260" fmla="*/ 536649 h 5686560"/>
              <a:gd name="connsiteX2261" fmla="*/ 4425971 w 6306528"/>
              <a:gd name="connsiteY2261" fmla="*/ 488978 h 5686560"/>
              <a:gd name="connsiteX2262" fmla="*/ 4474168 w 6306528"/>
              <a:gd name="connsiteY2262" fmla="*/ 405926 h 5686560"/>
              <a:gd name="connsiteX2263" fmla="*/ 4525249 w 6306528"/>
              <a:gd name="connsiteY2263" fmla="*/ 396740 h 5686560"/>
              <a:gd name="connsiteX2264" fmla="*/ 4576329 w 6306528"/>
              <a:gd name="connsiteY2264" fmla="*/ 387555 h 5686560"/>
              <a:gd name="connsiteX2265" fmla="*/ 4579859 w 6306528"/>
              <a:gd name="connsiteY2265" fmla="*/ 345504 h 5686560"/>
              <a:gd name="connsiteX2266" fmla="*/ 4596512 w 6306528"/>
              <a:gd name="connsiteY2266" fmla="*/ 346902 h 5686560"/>
              <a:gd name="connsiteX2267" fmla="*/ 4615457 w 6306528"/>
              <a:gd name="connsiteY2267" fmla="*/ 354267 h 5686560"/>
              <a:gd name="connsiteX2268" fmla="*/ 4616790 w 6306528"/>
              <a:gd name="connsiteY2268" fmla="*/ 371703 h 5686560"/>
              <a:gd name="connsiteX2269" fmla="*/ 4597570 w 6306528"/>
              <a:gd name="connsiteY2269" fmla="*/ 400886 h 5686560"/>
              <a:gd name="connsiteX2270" fmla="*/ 4602571 w 6306528"/>
              <a:gd name="connsiteY2270" fmla="*/ 416224 h 5686560"/>
              <a:gd name="connsiteX2271" fmla="*/ 4611976 w 6306528"/>
              <a:gd name="connsiteY2271" fmla="*/ 429044 h 5686560"/>
              <a:gd name="connsiteX2272" fmla="*/ 4612939 w 6306528"/>
              <a:gd name="connsiteY2272" fmla="*/ 417576 h 5686560"/>
              <a:gd name="connsiteX2273" fmla="*/ 4631991 w 6306528"/>
              <a:gd name="connsiteY2273" fmla="*/ 408544 h 5686560"/>
              <a:gd name="connsiteX2274" fmla="*/ 4631948 w 6306528"/>
              <a:gd name="connsiteY2274" fmla="*/ 408144 h 5686560"/>
              <a:gd name="connsiteX2275" fmla="*/ 4655029 w 6306528"/>
              <a:gd name="connsiteY2275" fmla="*/ 394329 h 5686560"/>
              <a:gd name="connsiteX2276" fmla="*/ 4851285 w 6306528"/>
              <a:gd name="connsiteY2276" fmla="*/ 149537 h 5686560"/>
              <a:gd name="connsiteX2277" fmla="*/ 4878633 w 6306528"/>
              <a:gd name="connsiteY2277" fmla="*/ 119973 h 5686560"/>
              <a:gd name="connsiteX2278" fmla="*/ 4910258 w 6306528"/>
              <a:gd name="connsiteY2278" fmla="*/ 93403 h 5686560"/>
              <a:gd name="connsiteX2279" fmla="*/ 4916501 w 6306528"/>
              <a:gd name="connsiteY2279" fmla="*/ 74823 h 5686560"/>
              <a:gd name="connsiteX2280" fmla="*/ 4931188 w 6306528"/>
              <a:gd name="connsiteY2280" fmla="*/ 59346 h 5686560"/>
              <a:gd name="connsiteX2281" fmla="*/ 4952410 w 6306528"/>
              <a:gd name="connsiteY2281" fmla="*/ 32986 h 5686560"/>
              <a:gd name="connsiteX2282" fmla="*/ 4974336 w 6306528"/>
              <a:gd name="connsiteY2282" fmla="*/ 25387 h 5686560"/>
              <a:gd name="connsiteX2283" fmla="*/ 4996586 w 6306528"/>
              <a:gd name="connsiteY2283" fmla="*/ 26445 h 5686560"/>
              <a:gd name="connsiteX2284" fmla="*/ 4992223 w 6306528"/>
              <a:gd name="connsiteY2284" fmla="*/ 48859 h 5686560"/>
              <a:gd name="connsiteX2285" fmla="*/ 4970610 w 6306528"/>
              <a:gd name="connsiteY2285" fmla="*/ 86228 h 5686560"/>
              <a:gd name="connsiteX2286" fmla="*/ 4982667 w 6306528"/>
              <a:gd name="connsiteY2286" fmla="*/ 75196 h 5686560"/>
              <a:gd name="connsiteX2287" fmla="*/ 4999512 w 6306528"/>
              <a:gd name="connsiteY2287" fmla="*/ 41001 h 5686560"/>
              <a:gd name="connsiteX2288" fmla="*/ 5032530 w 6306528"/>
              <a:gd name="connsiteY2288" fmla="*/ 13938 h 5686560"/>
              <a:gd name="connsiteX2289" fmla="*/ 5037575 w 6306528"/>
              <a:gd name="connsiteY2289" fmla="*/ 3775 h 5686560"/>
              <a:gd name="connsiteX2290" fmla="*/ 5050466 w 6306528"/>
              <a:gd name="connsiteY2290" fmla="*/ 45 h 56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Lst>
            <a:rect l="l" t="t" r="r" b="b"/>
            <a:pathLst>
              <a:path w="6306528" h="5686560">
                <a:moveTo>
                  <a:pt x="1811719" y="5133028"/>
                </a:moveTo>
                <a:lnTo>
                  <a:pt x="1788897" y="5133526"/>
                </a:lnTo>
                <a:cubicBezTo>
                  <a:pt x="1790050" y="5135588"/>
                  <a:pt x="1792299" y="5137685"/>
                  <a:pt x="1795649" y="5139816"/>
                </a:cubicBezTo>
                <a:cubicBezTo>
                  <a:pt x="1799000" y="5141948"/>
                  <a:pt x="1802096" y="5142855"/>
                  <a:pt x="1804943" y="5142538"/>
                </a:cubicBezTo>
                <a:cubicBezTo>
                  <a:pt x="1810749" y="5140696"/>
                  <a:pt x="1813008" y="5137525"/>
                  <a:pt x="1811719" y="5133028"/>
                </a:cubicBezTo>
                <a:close/>
                <a:moveTo>
                  <a:pt x="1795036" y="5099683"/>
                </a:moveTo>
                <a:cubicBezTo>
                  <a:pt x="1795860" y="5101811"/>
                  <a:pt x="1797457" y="5104040"/>
                  <a:pt x="1799821" y="5106368"/>
                </a:cubicBezTo>
                <a:cubicBezTo>
                  <a:pt x="1802188" y="5108695"/>
                  <a:pt x="1805941" y="5109472"/>
                  <a:pt x="1811081" y="5108697"/>
                </a:cubicBezTo>
                <a:lnTo>
                  <a:pt x="1816323" y="5107646"/>
                </a:lnTo>
                <a:cubicBezTo>
                  <a:pt x="1812615" y="5100237"/>
                  <a:pt x="1805520" y="5097581"/>
                  <a:pt x="1795036" y="5099683"/>
                </a:cubicBezTo>
                <a:close/>
                <a:moveTo>
                  <a:pt x="2230376" y="4955349"/>
                </a:moveTo>
                <a:cubicBezTo>
                  <a:pt x="2231309" y="4957454"/>
                  <a:pt x="2232686" y="4959726"/>
                  <a:pt x="2234507" y="4962163"/>
                </a:cubicBezTo>
                <a:cubicBezTo>
                  <a:pt x="2236327" y="4964602"/>
                  <a:pt x="2238552" y="4965685"/>
                  <a:pt x="2241179" y="4965413"/>
                </a:cubicBezTo>
                <a:lnTo>
                  <a:pt x="2255052" y="4958555"/>
                </a:lnTo>
                <a:close/>
                <a:moveTo>
                  <a:pt x="2621350" y="4860672"/>
                </a:moveTo>
                <a:lnTo>
                  <a:pt x="2655295" y="4882402"/>
                </a:lnTo>
                <a:lnTo>
                  <a:pt x="2664883" y="4913092"/>
                </a:lnTo>
                <a:cubicBezTo>
                  <a:pt x="2652427" y="4916778"/>
                  <a:pt x="2647819" y="4922458"/>
                  <a:pt x="2651058" y="4930131"/>
                </a:cubicBezTo>
                <a:cubicBezTo>
                  <a:pt x="2654297" y="4937805"/>
                  <a:pt x="2645757" y="4944272"/>
                  <a:pt x="2625439" y="4949534"/>
                </a:cubicBezTo>
                <a:cubicBezTo>
                  <a:pt x="2619708" y="4934717"/>
                  <a:pt x="2619025" y="4919906"/>
                  <a:pt x="2623394" y="4905103"/>
                </a:cubicBezTo>
                <a:cubicBezTo>
                  <a:pt x="2627764" y="4890299"/>
                  <a:pt x="2627083" y="4875488"/>
                  <a:pt x="2621350" y="4860672"/>
                </a:cubicBezTo>
                <a:close/>
                <a:moveTo>
                  <a:pt x="2302506" y="4825730"/>
                </a:moveTo>
                <a:cubicBezTo>
                  <a:pt x="2297428" y="4824709"/>
                  <a:pt x="2292160" y="4824746"/>
                  <a:pt x="2286699" y="4825840"/>
                </a:cubicBezTo>
                <a:cubicBezTo>
                  <a:pt x="2287523" y="4827967"/>
                  <a:pt x="2289118" y="4830196"/>
                  <a:pt x="2291485" y="4832524"/>
                </a:cubicBezTo>
                <a:cubicBezTo>
                  <a:pt x="2293852" y="4834852"/>
                  <a:pt x="2297606" y="4835629"/>
                  <a:pt x="2302744" y="4834854"/>
                </a:cubicBezTo>
                <a:lnTo>
                  <a:pt x="2313228" y="4832752"/>
                </a:lnTo>
                <a:cubicBezTo>
                  <a:pt x="2311156" y="4829091"/>
                  <a:pt x="2307581" y="4826750"/>
                  <a:pt x="2302506" y="4825730"/>
                </a:cubicBezTo>
                <a:close/>
                <a:moveTo>
                  <a:pt x="1994304" y="4794769"/>
                </a:moveTo>
                <a:cubicBezTo>
                  <a:pt x="1975491" y="4801598"/>
                  <a:pt x="1971658" y="4814595"/>
                  <a:pt x="1982811" y="4833761"/>
                </a:cubicBezTo>
                <a:lnTo>
                  <a:pt x="1985824" y="4844896"/>
                </a:lnTo>
                <a:lnTo>
                  <a:pt x="1989919" y="4834667"/>
                </a:lnTo>
                <a:cubicBezTo>
                  <a:pt x="1995324" y="4830723"/>
                  <a:pt x="1999293" y="4825539"/>
                  <a:pt x="2001828" y="4819118"/>
                </a:cubicBezTo>
                <a:lnTo>
                  <a:pt x="2004836" y="4802921"/>
                </a:lnTo>
                <a:close/>
                <a:moveTo>
                  <a:pt x="1998844" y="4700100"/>
                </a:moveTo>
                <a:lnTo>
                  <a:pt x="2008113" y="4718624"/>
                </a:lnTo>
                <a:cubicBezTo>
                  <a:pt x="2010997" y="4723906"/>
                  <a:pt x="2014803" y="4726710"/>
                  <a:pt x="2019532" y="4727036"/>
                </a:cubicBezTo>
                <a:lnTo>
                  <a:pt x="2029049" y="4726091"/>
                </a:lnTo>
                <a:lnTo>
                  <a:pt x="2029369" y="4725402"/>
                </a:lnTo>
                <a:lnTo>
                  <a:pt x="2033074" y="4724421"/>
                </a:lnTo>
                <a:close/>
                <a:moveTo>
                  <a:pt x="3196412" y="4687983"/>
                </a:moveTo>
                <a:cubicBezTo>
                  <a:pt x="3196610" y="4690151"/>
                  <a:pt x="3197858" y="4692586"/>
                  <a:pt x="3200157" y="4695290"/>
                </a:cubicBezTo>
                <a:cubicBezTo>
                  <a:pt x="3202457" y="4697992"/>
                  <a:pt x="3205058" y="4699502"/>
                  <a:pt x="3207962" y="4699817"/>
                </a:cubicBezTo>
                <a:cubicBezTo>
                  <a:pt x="3214423" y="4699344"/>
                  <a:pt x="3218032" y="4696876"/>
                  <a:pt x="3218790" y="4692410"/>
                </a:cubicBezTo>
                <a:close/>
                <a:moveTo>
                  <a:pt x="231002" y="4664553"/>
                </a:moveTo>
                <a:cubicBezTo>
                  <a:pt x="230967" y="4666714"/>
                  <a:pt x="231289" y="4669126"/>
                  <a:pt x="231967" y="4671786"/>
                </a:cubicBezTo>
                <a:cubicBezTo>
                  <a:pt x="232646" y="4674447"/>
                  <a:pt x="234321" y="4675933"/>
                  <a:pt x="236995" y="4676242"/>
                </a:cubicBezTo>
                <a:lnTo>
                  <a:pt x="253523" y="4672828"/>
                </a:lnTo>
                <a:close/>
                <a:moveTo>
                  <a:pt x="652847" y="4660146"/>
                </a:moveTo>
                <a:lnTo>
                  <a:pt x="676091" y="4687663"/>
                </a:lnTo>
                <a:lnTo>
                  <a:pt x="671690" y="4718305"/>
                </a:lnTo>
                <a:cubicBezTo>
                  <a:pt x="657951" y="4719068"/>
                  <a:pt x="650941" y="4723372"/>
                  <a:pt x="650656" y="4731214"/>
                </a:cubicBezTo>
                <a:cubicBezTo>
                  <a:pt x="650373" y="4739055"/>
                  <a:pt x="639195" y="4743250"/>
                  <a:pt x="617119" y="4743798"/>
                </a:cubicBezTo>
                <a:cubicBezTo>
                  <a:pt x="618174" y="4728767"/>
                  <a:pt x="624128" y="4714826"/>
                  <a:pt x="634983" y="4701971"/>
                </a:cubicBezTo>
                <a:cubicBezTo>
                  <a:pt x="645836" y="4689118"/>
                  <a:pt x="651790" y="4675177"/>
                  <a:pt x="652847" y="4660146"/>
                </a:cubicBezTo>
                <a:close/>
                <a:moveTo>
                  <a:pt x="3217489" y="4657775"/>
                </a:moveTo>
                <a:cubicBezTo>
                  <a:pt x="3217339" y="4659934"/>
                  <a:pt x="3217892" y="4662351"/>
                  <a:pt x="3219149" y="4665026"/>
                </a:cubicBezTo>
                <a:cubicBezTo>
                  <a:pt x="3220407" y="4667703"/>
                  <a:pt x="3223703" y="4669231"/>
                  <a:pt x="3229038" y="4669610"/>
                </a:cubicBezTo>
                <a:lnTo>
                  <a:pt x="3234598" y="4669754"/>
                </a:lnTo>
                <a:cubicBezTo>
                  <a:pt x="3234308" y="4662058"/>
                  <a:pt x="3228605" y="4658064"/>
                  <a:pt x="3217489" y="4657775"/>
                </a:cubicBezTo>
                <a:close/>
                <a:moveTo>
                  <a:pt x="2030874" y="4648838"/>
                </a:moveTo>
                <a:cubicBezTo>
                  <a:pt x="2028549" y="4649474"/>
                  <a:pt x="2027110" y="4650442"/>
                  <a:pt x="2026559" y="4651741"/>
                </a:cubicBezTo>
                <a:cubicBezTo>
                  <a:pt x="2026007" y="4653040"/>
                  <a:pt x="2024568" y="4654008"/>
                  <a:pt x="2022243" y="4654644"/>
                </a:cubicBezTo>
                <a:cubicBezTo>
                  <a:pt x="2023473" y="4656861"/>
                  <a:pt x="2026031" y="4659576"/>
                  <a:pt x="2029923" y="4662787"/>
                </a:cubicBezTo>
                <a:cubicBezTo>
                  <a:pt x="2033812" y="4665998"/>
                  <a:pt x="2037220" y="4667524"/>
                  <a:pt x="2040142" y="4667362"/>
                </a:cubicBezTo>
                <a:cubicBezTo>
                  <a:pt x="2045051" y="4666124"/>
                  <a:pt x="2047412" y="4664122"/>
                  <a:pt x="2047230" y="4661356"/>
                </a:cubicBezTo>
                <a:cubicBezTo>
                  <a:pt x="2047048" y="4658589"/>
                  <a:pt x="2046326" y="4656186"/>
                  <a:pt x="2045064" y="4654147"/>
                </a:cubicBezTo>
                <a:cubicBezTo>
                  <a:pt x="2042030" y="4649999"/>
                  <a:pt x="2037299" y="4648229"/>
                  <a:pt x="2030874" y="4648838"/>
                </a:cubicBezTo>
                <a:close/>
                <a:moveTo>
                  <a:pt x="3704586" y="4616620"/>
                </a:moveTo>
                <a:cubicBezTo>
                  <a:pt x="3704553" y="4618783"/>
                  <a:pt x="3704874" y="4621193"/>
                  <a:pt x="3705553" y="4623854"/>
                </a:cubicBezTo>
                <a:cubicBezTo>
                  <a:pt x="3706230" y="4626514"/>
                  <a:pt x="3707905" y="4628000"/>
                  <a:pt x="3710578" y="4628310"/>
                </a:cubicBezTo>
                <a:lnTo>
                  <a:pt x="3727109" y="4624895"/>
                </a:lnTo>
                <a:close/>
                <a:moveTo>
                  <a:pt x="4126432" y="4612214"/>
                </a:moveTo>
                <a:lnTo>
                  <a:pt x="4149676" y="4639730"/>
                </a:lnTo>
                <a:lnTo>
                  <a:pt x="4145276" y="4670372"/>
                </a:lnTo>
                <a:cubicBezTo>
                  <a:pt x="4131538" y="4671136"/>
                  <a:pt x="4124527" y="4675439"/>
                  <a:pt x="4124243" y="4683281"/>
                </a:cubicBezTo>
                <a:cubicBezTo>
                  <a:pt x="4123958" y="4691123"/>
                  <a:pt x="4112779" y="4695318"/>
                  <a:pt x="4090705" y="4695865"/>
                </a:cubicBezTo>
                <a:cubicBezTo>
                  <a:pt x="4091760" y="4680834"/>
                  <a:pt x="4097714" y="4666893"/>
                  <a:pt x="4108568" y="4654039"/>
                </a:cubicBezTo>
                <a:cubicBezTo>
                  <a:pt x="4119421" y="4641187"/>
                  <a:pt x="4125377" y="4627245"/>
                  <a:pt x="4126432" y="4612214"/>
                </a:cubicBezTo>
                <a:close/>
                <a:moveTo>
                  <a:pt x="2363290" y="4598510"/>
                </a:moveTo>
                <a:cubicBezTo>
                  <a:pt x="2347718" y="4601972"/>
                  <a:pt x="2337933" y="4608349"/>
                  <a:pt x="2333931" y="4617644"/>
                </a:cubicBezTo>
                <a:cubicBezTo>
                  <a:pt x="2329931" y="4626939"/>
                  <a:pt x="2330787" y="4637298"/>
                  <a:pt x="2336504" y="4648722"/>
                </a:cubicBezTo>
                <a:lnTo>
                  <a:pt x="2338358" y="4652427"/>
                </a:lnTo>
                <a:cubicBezTo>
                  <a:pt x="2337226" y="4652568"/>
                  <a:pt x="2332935" y="4653597"/>
                  <a:pt x="2325483" y="4655515"/>
                </a:cubicBezTo>
                <a:cubicBezTo>
                  <a:pt x="2318034" y="4657434"/>
                  <a:pt x="2314205" y="4659391"/>
                  <a:pt x="2314000" y="4661385"/>
                </a:cubicBezTo>
                <a:cubicBezTo>
                  <a:pt x="2316605" y="4662986"/>
                  <a:pt x="2324662" y="4663239"/>
                  <a:pt x="2338173" y="4662145"/>
                </a:cubicBezTo>
                <a:cubicBezTo>
                  <a:pt x="2351683" y="4661050"/>
                  <a:pt x="2360589" y="4660115"/>
                  <a:pt x="2364886" y="4659338"/>
                </a:cubicBezTo>
                <a:lnTo>
                  <a:pt x="2387070" y="4634509"/>
                </a:lnTo>
                <a:cubicBezTo>
                  <a:pt x="2379084" y="4635600"/>
                  <a:pt x="2372233" y="4633916"/>
                  <a:pt x="2366517" y="4629455"/>
                </a:cubicBezTo>
                <a:cubicBezTo>
                  <a:pt x="2360802" y="4624996"/>
                  <a:pt x="2356955" y="4620673"/>
                  <a:pt x="2354981" y="4616482"/>
                </a:cubicBezTo>
                <a:close/>
                <a:moveTo>
                  <a:pt x="343531" y="4555987"/>
                </a:moveTo>
                <a:cubicBezTo>
                  <a:pt x="343381" y="4558146"/>
                  <a:pt x="343936" y="4560563"/>
                  <a:pt x="345191" y="4563239"/>
                </a:cubicBezTo>
                <a:cubicBezTo>
                  <a:pt x="346449" y="4565915"/>
                  <a:pt x="349746" y="4567442"/>
                  <a:pt x="355082" y="4567822"/>
                </a:cubicBezTo>
                <a:lnTo>
                  <a:pt x="366198" y="4568111"/>
                </a:lnTo>
                <a:cubicBezTo>
                  <a:pt x="365822" y="4564257"/>
                  <a:pt x="363398" y="4561310"/>
                  <a:pt x="358925" y="4559272"/>
                </a:cubicBezTo>
                <a:cubicBezTo>
                  <a:pt x="354452" y="4557232"/>
                  <a:pt x="349321" y="4556138"/>
                  <a:pt x="343531" y="4555987"/>
                </a:cubicBezTo>
                <a:close/>
                <a:moveTo>
                  <a:pt x="3817116" y="4508055"/>
                </a:moveTo>
                <a:cubicBezTo>
                  <a:pt x="3816966" y="4510213"/>
                  <a:pt x="3817519" y="4512631"/>
                  <a:pt x="3818777" y="4515307"/>
                </a:cubicBezTo>
                <a:cubicBezTo>
                  <a:pt x="3820035" y="4517983"/>
                  <a:pt x="3823330" y="4519510"/>
                  <a:pt x="3828667" y="4519889"/>
                </a:cubicBezTo>
                <a:lnTo>
                  <a:pt x="3839784" y="4520178"/>
                </a:lnTo>
                <a:cubicBezTo>
                  <a:pt x="3839406" y="4516325"/>
                  <a:pt x="3836982" y="4513377"/>
                  <a:pt x="3832510" y="4511340"/>
                </a:cubicBezTo>
                <a:cubicBezTo>
                  <a:pt x="3828037" y="4509301"/>
                  <a:pt x="3822907" y="4508206"/>
                  <a:pt x="3817116" y="4508055"/>
                </a:cubicBezTo>
                <a:close/>
                <a:moveTo>
                  <a:pt x="2027042" y="4502852"/>
                </a:moveTo>
                <a:lnTo>
                  <a:pt x="2028319" y="4551515"/>
                </a:lnTo>
                <a:cubicBezTo>
                  <a:pt x="2027408" y="4551612"/>
                  <a:pt x="2023990" y="4552467"/>
                  <a:pt x="2018067" y="4554079"/>
                </a:cubicBezTo>
                <a:cubicBezTo>
                  <a:pt x="2012144" y="4555691"/>
                  <a:pt x="2009192" y="4557472"/>
                  <a:pt x="2009206" y="4559422"/>
                </a:cubicBezTo>
                <a:cubicBezTo>
                  <a:pt x="2012266" y="4563140"/>
                  <a:pt x="2020032" y="4566169"/>
                  <a:pt x="2032498" y="4568511"/>
                </a:cubicBezTo>
                <a:cubicBezTo>
                  <a:pt x="2044965" y="4570853"/>
                  <a:pt x="2054887" y="4572431"/>
                  <a:pt x="2062263" y="4573246"/>
                </a:cubicBezTo>
                <a:lnTo>
                  <a:pt x="2080420" y="4528841"/>
                </a:lnTo>
                <a:close/>
                <a:moveTo>
                  <a:pt x="2625646" y="4488850"/>
                </a:moveTo>
                <a:cubicBezTo>
                  <a:pt x="2608783" y="4493334"/>
                  <a:pt x="2602122" y="4501634"/>
                  <a:pt x="2605661" y="4513748"/>
                </a:cubicBezTo>
                <a:cubicBezTo>
                  <a:pt x="2609198" y="4525863"/>
                  <a:pt x="2614027" y="4536955"/>
                  <a:pt x="2620146" y="4547024"/>
                </a:cubicBezTo>
                <a:lnTo>
                  <a:pt x="2609116" y="4550631"/>
                </a:lnTo>
                <a:lnTo>
                  <a:pt x="2627002" y="4550902"/>
                </a:lnTo>
                <a:lnTo>
                  <a:pt x="2635823" y="4543910"/>
                </a:lnTo>
                <a:lnTo>
                  <a:pt x="2622816" y="4535875"/>
                </a:lnTo>
                <a:lnTo>
                  <a:pt x="2631457" y="4520116"/>
                </a:lnTo>
                <a:lnTo>
                  <a:pt x="2630760" y="4516360"/>
                </a:lnTo>
                <a:lnTo>
                  <a:pt x="2627263" y="4497545"/>
                </a:lnTo>
                <a:lnTo>
                  <a:pt x="2621370" y="4497391"/>
                </a:lnTo>
                <a:lnTo>
                  <a:pt x="2626420" y="4493011"/>
                </a:lnTo>
                <a:close/>
                <a:moveTo>
                  <a:pt x="2373970" y="4469998"/>
                </a:moveTo>
                <a:cubicBezTo>
                  <a:pt x="2369217" y="4471546"/>
                  <a:pt x="2367473" y="4474783"/>
                  <a:pt x="2368737" y="4479711"/>
                </a:cubicBezTo>
                <a:cubicBezTo>
                  <a:pt x="2370000" y="4484638"/>
                  <a:pt x="2371338" y="4488276"/>
                  <a:pt x="2372756" y="4490625"/>
                </a:cubicBezTo>
                <a:cubicBezTo>
                  <a:pt x="2377209" y="4500008"/>
                  <a:pt x="2377808" y="4508891"/>
                  <a:pt x="2374552" y="4517270"/>
                </a:cubicBezTo>
                <a:cubicBezTo>
                  <a:pt x="2371295" y="4525652"/>
                  <a:pt x="2365263" y="4532806"/>
                  <a:pt x="2356452" y="4538734"/>
                </a:cubicBezTo>
                <a:cubicBezTo>
                  <a:pt x="2360355" y="4547973"/>
                  <a:pt x="2362058" y="4557143"/>
                  <a:pt x="2361565" y="4566244"/>
                </a:cubicBezTo>
                <a:cubicBezTo>
                  <a:pt x="2361073" y="4575345"/>
                  <a:pt x="2362777" y="4584515"/>
                  <a:pt x="2366678" y="4593756"/>
                </a:cubicBezTo>
                <a:cubicBezTo>
                  <a:pt x="2375660" y="4577602"/>
                  <a:pt x="2382327" y="4561149"/>
                  <a:pt x="2386681" y="4544395"/>
                </a:cubicBezTo>
                <a:lnTo>
                  <a:pt x="2395704" y="4501950"/>
                </a:lnTo>
                <a:lnTo>
                  <a:pt x="2379804" y="4496875"/>
                </a:lnTo>
                <a:cubicBezTo>
                  <a:pt x="2377345" y="4492968"/>
                  <a:pt x="2376201" y="4487171"/>
                  <a:pt x="2376376" y="4479486"/>
                </a:cubicBezTo>
                <a:lnTo>
                  <a:pt x="2379158" y="4474042"/>
                </a:lnTo>
                <a:close/>
                <a:moveTo>
                  <a:pt x="700045" y="4438390"/>
                </a:moveTo>
                <a:cubicBezTo>
                  <a:pt x="700246" y="4440718"/>
                  <a:pt x="701519" y="4443794"/>
                  <a:pt x="703862" y="4447620"/>
                </a:cubicBezTo>
                <a:cubicBezTo>
                  <a:pt x="706202" y="4451445"/>
                  <a:pt x="708828" y="4453596"/>
                  <a:pt x="711738" y="4454072"/>
                </a:cubicBezTo>
                <a:cubicBezTo>
                  <a:pt x="717055" y="4453971"/>
                  <a:pt x="720244" y="4452611"/>
                  <a:pt x="721302" y="4449996"/>
                </a:cubicBezTo>
                <a:cubicBezTo>
                  <a:pt x="722360" y="4447380"/>
                  <a:pt x="722733" y="4444988"/>
                  <a:pt x="722421" y="4442816"/>
                </a:cubicBezTo>
                <a:close/>
                <a:moveTo>
                  <a:pt x="2764345" y="4402749"/>
                </a:moveTo>
                <a:lnTo>
                  <a:pt x="2759125" y="4421329"/>
                </a:lnTo>
                <a:lnTo>
                  <a:pt x="2766269" y="4429403"/>
                </a:lnTo>
                <a:lnTo>
                  <a:pt x="2767909" y="4425754"/>
                </a:lnTo>
                <a:cubicBezTo>
                  <a:pt x="2771860" y="4418528"/>
                  <a:pt x="2773354" y="4412859"/>
                  <a:pt x="2772389" y="4408750"/>
                </a:cubicBezTo>
                <a:close/>
                <a:moveTo>
                  <a:pt x="4173630" y="4390458"/>
                </a:moveTo>
                <a:cubicBezTo>
                  <a:pt x="4173831" y="4392785"/>
                  <a:pt x="4175104" y="4395863"/>
                  <a:pt x="4177446" y="4399689"/>
                </a:cubicBezTo>
                <a:cubicBezTo>
                  <a:pt x="4179789" y="4403513"/>
                  <a:pt x="4182413" y="4405664"/>
                  <a:pt x="4185324" y="4406140"/>
                </a:cubicBezTo>
                <a:cubicBezTo>
                  <a:pt x="4190642" y="4406038"/>
                  <a:pt x="4193831" y="4404679"/>
                  <a:pt x="4194888" y="4402064"/>
                </a:cubicBezTo>
                <a:cubicBezTo>
                  <a:pt x="4195947" y="4399449"/>
                  <a:pt x="4196320" y="4397055"/>
                  <a:pt x="4196007" y="4394884"/>
                </a:cubicBezTo>
                <a:close/>
                <a:moveTo>
                  <a:pt x="2678399" y="4389578"/>
                </a:moveTo>
                <a:lnTo>
                  <a:pt x="2675831" y="4393184"/>
                </a:lnTo>
                <a:lnTo>
                  <a:pt x="2678943" y="4404044"/>
                </a:lnTo>
                <a:close/>
                <a:moveTo>
                  <a:pt x="120255" y="4377176"/>
                </a:moveTo>
                <a:lnTo>
                  <a:pt x="120979" y="4396418"/>
                </a:lnTo>
                <a:cubicBezTo>
                  <a:pt x="121419" y="4401956"/>
                  <a:pt x="123861" y="4405384"/>
                  <a:pt x="128305" y="4406699"/>
                </a:cubicBezTo>
                <a:cubicBezTo>
                  <a:pt x="132752" y="4408017"/>
                  <a:pt x="137865" y="4408630"/>
                  <a:pt x="143646" y="4408541"/>
                </a:cubicBezTo>
                <a:close/>
                <a:moveTo>
                  <a:pt x="2692773" y="4369406"/>
                </a:moveTo>
                <a:lnTo>
                  <a:pt x="2682080" y="4384414"/>
                </a:lnTo>
                <a:lnTo>
                  <a:pt x="2697981" y="4371873"/>
                </a:lnTo>
                <a:close/>
                <a:moveTo>
                  <a:pt x="519434" y="4360646"/>
                </a:moveTo>
                <a:cubicBezTo>
                  <a:pt x="502772" y="4360534"/>
                  <a:pt x="490424" y="4364377"/>
                  <a:pt x="482387" y="4372177"/>
                </a:cubicBezTo>
                <a:cubicBezTo>
                  <a:pt x="474351" y="4379978"/>
                  <a:pt x="470556" y="4389812"/>
                  <a:pt x="471001" y="4401676"/>
                </a:cubicBezTo>
                <a:lnTo>
                  <a:pt x="471146" y="4405526"/>
                </a:lnTo>
                <a:cubicBezTo>
                  <a:pt x="469985" y="4405415"/>
                  <a:pt x="465359" y="4405454"/>
                  <a:pt x="457269" y="4405644"/>
                </a:cubicBezTo>
                <a:cubicBezTo>
                  <a:pt x="449178" y="4405835"/>
                  <a:pt x="444588" y="4406836"/>
                  <a:pt x="443499" y="4408651"/>
                </a:cubicBezTo>
                <a:cubicBezTo>
                  <a:pt x="445312" y="4410700"/>
                  <a:pt x="453020" y="4412662"/>
                  <a:pt x="466625" y="4414538"/>
                </a:cubicBezTo>
                <a:cubicBezTo>
                  <a:pt x="480231" y="4416414"/>
                  <a:pt x="489292" y="4417451"/>
                  <a:pt x="493811" y="4417648"/>
                </a:cubicBezTo>
                <a:lnTo>
                  <a:pt x="526438" y="4399274"/>
                </a:lnTo>
                <a:cubicBezTo>
                  <a:pt x="518199" y="4398580"/>
                  <a:pt x="512300" y="4395542"/>
                  <a:pt x="508744" y="4390163"/>
                </a:cubicBezTo>
                <a:cubicBezTo>
                  <a:pt x="505187" y="4384784"/>
                  <a:pt x="503384" y="4379932"/>
                  <a:pt x="503338" y="4375606"/>
                </a:cubicBezTo>
                <a:close/>
                <a:moveTo>
                  <a:pt x="2035550" y="4358470"/>
                </a:moveTo>
                <a:cubicBezTo>
                  <a:pt x="2028229" y="4391870"/>
                  <a:pt x="2024456" y="4426597"/>
                  <a:pt x="2024231" y="4462652"/>
                </a:cubicBezTo>
                <a:cubicBezTo>
                  <a:pt x="2030746" y="4469669"/>
                  <a:pt x="2038859" y="4474836"/>
                  <a:pt x="2048571" y="4478155"/>
                </a:cubicBezTo>
                <a:cubicBezTo>
                  <a:pt x="2058282" y="4481474"/>
                  <a:pt x="2068473" y="4482148"/>
                  <a:pt x="2079143" y="4480179"/>
                </a:cubicBezTo>
                <a:cubicBezTo>
                  <a:pt x="2078887" y="4467662"/>
                  <a:pt x="2077819" y="4449192"/>
                  <a:pt x="2075933" y="4424771"/>
                </a:cubicBezTo>
                <a:cubicBezTo>
                  <a:pt x="2074049" y="4400350"/>
                  <a:pt x="2076526" y="4383208"/>
                  <a:pt x="2083367" y="4373344"/>
                </a:cubicBezTo>
                <a:close/>
                <a:moveTo>
                  <a:pt x="174248" y="4336290"/>
                </a:moveTo>
                <a:cubicBezTo>
                  <a:pt x="171705" y="4336384"/>
                  <a:pt x="169877" y="4336978"/>
                  <a:pt x="168763" y="4338070"/>
                </a:cubicBezTo>
                <a:cubicBezTo>
                  <a:pt x="167646" y="4339162"/>
                  <a:pt x="165818" y="4339755"/>
                  <a:pt x="163277" y="4339849"/>
                </a:cubicBezTo>
                <a:cubicBezTo>
                  <a:pt x="163479" y="4342177"/>
                  <a:pt x="164752" y="4345253"/>
                  <a:pt x="167094" y="4349079"/>
                </a:cubicBezTo>
                <a:cubicBezTo>
                  <a:pt x="169435" y="4352904"/>
                  <a:pt x="172061" y="4355056"/>
                  <a:pt x="174971" y="4355531"/>
                </a:cubicBezTo>
                <a:cubicBezTo>
                  <a:pt x="180288" y="4355430"/>
                  <a:pt x="183476" y="4354070"/>
                  <a:pt x="184534" y="4351455"/>
                </a:cubicBezTo>
                <a:cubicBezTo>
                  <a:pt x="185593" y="4348840"/>
                  <a:pt x="185966" y="4346447"/>
                  <a:pt x="185654" y="4344275"/>
                </a:cubicBezTo>
                <a:cubicBezTo>
                  <a:pt x="184559" y="4339761"/>
                  <a:pt x="180756" y="4337101"/>
                  <a:pt x="174248" y="4336290"/>
                </a:cubicBezTo>
                <a:close/>
                <a:moveTo>
                  <a:pt x="3593842" y="4329244"/>
                </a:moveTo>
                <a:lnTo>
                  <a:pt x="3594565" y="4348485"/>
                </a:lnTo>
                <a:cubicBezTo>
                  <a:pt x="3595003" y="4354023"/>
                  <a:pt x="3597447" y="4357451"/>
                  <a:pt x="3601892" y="4358768"/>
                </a:cubicBezTo>
                <a:cubicBezTo>
                  <a:pt x="3606336" y="4360084"/>
                  <a:pt x="3611451" y="4360698"/>
                  <a:pt x="3617230" y="4360608"/>
                </a:cubicBezTo>
                <a:close/>
                <a:moveTo>
                  <a:pt x="2898044" y="4323894"/>
                </a:moveTo>
                <a:cubicBezTo>
                  <a:pt x="2898011" y="4326055"/>
                  <a:pt x="2898331" y="4328467"/>
                  <a:pt x="2899010" y="4331127"/>
                </a:cubicBezTo>
                <a:cubicBezTo>
                  <a:pt x="2899688" y="4333788"/>
                  <a:pt x="2901364" y="4335274"/>
                  <a:pt x="2904036" y="4335584"/>
                </a:cubicBezTo>
                <a:lnTo>
                  <a:pt x="2920566" y="4332169"/>
                </a:lnTo>
                <a:close/>
                <a:moveTo>
                  <a:pt x="823112" y="4314721"/>
                </a:moveTo>
                <a:cubicBezTo>
                  <a:pt x="804740" y="4315284"/>
                  <a:pt x="794565" y="4321587"/>
                  <a:pt x="792587" y="4333629"/>
                </a:cubicBezTo>
                <a:cubicBezTo>
                  <a:pt x="790610" y="4345674"/>
                  <a:pt x="790344" y="4357040"/>
                  <a:pt x="791786" y="4367729"/>
                </a:cubicBezTo>
                <a:cubicBezTo>
                  <a:pt x="783101" y="4367504"/>
                  <a:pt x="774105" y="4368232"/>
                  <a:pt x="764799" y="4369911"/>
                </a:cubicBezTo>
                <a:cubicBezTo>
                  <a:pt x="755491" y="4371592"/>
                  <a:pt x="747957" y="4374279"/>
                  <a:pt x="742196" y="4377974"/>
                </a:cubicBezTo>
                <a:lnTo>
                  <a:pt x="754614" y="4412898"/>
                </a:lnTo>
                <a:cubicBezTo>
                  <a:pt x="756888" y="4402624"/>
                  <a:pt x="762299" y="4392673"/>
                  <a:pt x="770845" y="4383044"/>
                </a:cubicBezTo>
                <a:cubicBezTo>
                  <a:pt x="779391" y="4373414"/>
                  <a:pt x="791929" y="4368455"/>
                  <a:pt x="808462" y="4368164"/>
                </a:cubicBezTo>
                <a:cubicBezTo>
                  <a:pt x="808800" y="4358720"/>
                  <a:pt x="811241" y="4349814"/>
                  <a:pt x="815786" y="4341442"/>
                </a:cubicBezTo>
                <a:cubicBezTo>
                  <a:pt x="820331" y="4333071"/>
                  <a:pt x="822773" y="4324163"/>
                  <a:pt x="823112" y="4314721"/>
                </a:cubicBezTo>
                <a:close/>
                <a:moveTo>
                  <a:pt x="3993019" y="4312714"/>
                </a:moveTo>
                <a:cubicBezTo>
                  <a:pt x="3976357" y="4312601"/>
                  <a:pt x="3964008" y="4316444"/>
                  <a:pt x="3955972" y="4324245"/>
                </a:cubicBezTo>
                <a:cubicBezTo>
                  <a:pt x="3947935" y="4332045"/>
                  <a:pt x="3944140" y="4341879"/>
                  <a:pt x="3944586" y="4353744"/>
                </a:cubicBezTo>
                <a:lnTo>
                  <a:pt x="3944731" y="4357593"/>
                </a:lnTo>
                <a:cubicBezTo>
                  <a:pt x="3943569" y="4357483"/>
                  <a:pt x="3938943" y="4357523"/>
                  <a:pt x="3930854" y="4357712"/>
                </a:cubicBezTo>
                <a:cubicBezTo>
                  <a:pt x="3922763" y="4357902"/>
                  <a:pt x="3918173" y="4358904"/>
                  <a:pt x="3917085" y="4360718"/>
                </a:cubicBezTo>
                <a:cubicBezTo>
                  <a:pt x="3918896" y="4362767"/>
                  <a:pt x="3926605" y="4364730"/>
                  <a:pt x="3940211" y="4366605"/>
                </a:cubicBezTo>
                <a:cubicBezTo>
                  <a:pt x="3953816" y="4368482"/>
                  <a:pt x="3962878" y="4369518"/>
                  <a:pt x="3967397" y="4369716"/>
                </a:cubicBezTo>
                <a:lnTo>
                  <a:pt x="4000025" y="4351342"/>
                </a:lnTo>
                <a:cubicBezTo>
                  <a:pt x="3991785" y="4350647"/>
                  <a:pt x="3985886" y="4347610"/>
                  <a:pt x="3982330" y="4342231"/>
                </a:cubicBezTo>
                <a:cubicBezTo>
                  <a:pt x="3978773" y="4336852"/>
                  <a:pt x="3976971" y="4332000"/>
                  <a:pt x="3976924" y="4327673"/>
                </a:cubicBezTo>
                <a:close/>
                <a:moveTo>
                  <a:pt x="3647834" y="4288359"/>
                </a:moveTo>
                <a:cubicBezTo>
                  <a:pt x="3645291" y="4288452"/>
                  <a:pt x="3643463" y="4289045"/>
                  <a:pt x="3642347" y="4290137"/>
                </a:cubicBezTo>
                <a:cubicBezTo>
                  <a:pt x="3641231" y="4291230"/>
                  <a:pt x="3639404" y="4291823"/>
                  <a:pt x="3636861" y="4291917"/>
                </a:cubicBezTo>
                <a:cubicBezTo>
                  <a:pt x="3637064" y="4294244"/>
                  <a:pt x="3638338" y="4297322"/>
                  <a:pt x="3640678" y="4301148"/>
                </a:cubicBezTo>
                <a:cubicBezTo>
                  <a:pt x="3643020" y="4304972"/>
                  <a:pt x="3645646" y="4307124"/>
                  <a:pt x="3648557" y="4307599"/>
                </a:cubicBezTo>
                <a:cubicBezTo>
                  <a:pt x="3653874" y="4307497"/>
                  <a:pt x="3657061" y="4306138"/>
                  <a:pt x="3658121" y="4303523"/>
                </a:cubicBezTo>
                <a:cubicBezTo>
                  <a:pt x="3659179" y="4300908"/>
                  <a:pt x="3659551" y="4298514"/>
                  <a:pt x="3659238" y="4296344"/>
                </a:cubicBezTo>
                <a:cubicBezTo>
                  <a:pt x="3658145" y="4291830"/>
                  <a:pt x="3654341" y="4289168"/>
                  <a:pt x="3647834" y="4288359"/>
                </a:cubicBezTo>
                <a:close/>
                <a:moveTo>
                  <a:pt x="4296697" y="4266788"/>
                </a:moveTo>
                <a:cubicBezTo>
                  <a:pt x="4278324" y="4267352"/>
                  <a:pt x="4268150" y="4273655"/>
                  <a:pt x="4266172" y="4285698"/>
                </a:cubicBezTo>
                <a:cubicBezTo>
                  <a:pt x="4264197" y="4297741"/>
                  <a:pt x="4263928" y="4309107"/>
                  <a:pt x="4265372" y="4319798"/>
                </a:cubicBezTo>
                <a:cubicBezTo>
                  <a:pt x="4256687" y="4319572"/>
                  <a:pt x="4247692" y="4320299"/>
                  <a:pt x="4238383" y="4321979"/>
                </a:cubicBezTo>
                <a:cubicBezTo>
                  <a:pt x="4229076" y="4323659"/>
                  <a:pt x="4221543" y="4326347"/>
                  <a:pt x="4215781" y="4330041"/>
                </a:cubicBezTo>
                <a:lnTo>
                  <a:pt x="4228198" y="4364966"/>
                </a:lnTo>
                <a:cubicBezTo>
                  <a:pt x="4230474" y="4354692"/>
                  <a:pt x="4235885" y="4344741"/>
                  <a:pt x="4244431" y="4335112"/>
                </a:cubicBezTo>
                <a:cubicBezTo>
                  <a:pt x="4252976" y="4325482"/>
                  <a:pt x="4265514" y="4320522"/>
                  <a:pt x="4282048" y="4320231"/>
                </a:cubicBezTo>
                <a:cubicBezTo>
                  <a:pt x="4282386" y="4310789"/>
                  <a:pt x="4284828" y="4301881"/>
                  <a:pt x="4289372" y="4293510"/>
                </a:cubicBezTo>
                <a:cubicBezTo>
                  <a:pt x="4293915" y="4285138"/>
                  <a:pt x="4296358" y="4276232"/>
                  <a:pt x="4296697" y="4266788"/>
                </a:cubicBezTo>
                <a:close/>
                <a:moveTo>
                  <a:pt x="587210" y="4243227"/>
                </a:moveTo>
                <a:cubicBezTo>
                  <a:pt x="581904" y="4243650"/>
                  <a:pt x="578764" y="4246292"/>
                  <a:pt x="577789" y="4251153"/>
                </a:cubicBezTo>
                <a:cubicBezTo>
                  <a:pt x="576815" y="4256013"/>
                  <a:pt x="576491" y="4259689"/>
                  <a:pt x="576816" y="4262180"/>
                </a:cubicBezTo>
                <a:cubicBezTo>
                  <a:pt x="576948" y="4271876"/>
                  <a:pt x="573563" y="4280277"/>
                  <a:pt x="566656" y="4287386"/>
                </a:cubicBezTo>
                <a:cubicBezTo>
                  <a:pt x="559753" y="4294496"/>
                  <a:pt x="550699" y="4299867"/>
                  <a:pt x="539499" y="4303499"/>
                </a:cubicBezTo>
                <a:cubicBezTo>
                  <a:pt x="539159" y="4312942"/>
                  <a:pt x="536718" y="4321849"/>
                  <a:pt x="532173" y="4330221"/>
                </a:cubicBezTo>
                <a:cubicBezTo>
                  <a:pt x="527629" y="4338593"/>
                  <a:pt x="525188" y="4347500"/>
                  <a:pt x="524847" y="4356942"/>
                </a:cubicBezTo>
                <a:cubicBezTo>
                  <a:pt x="540781" y="4343821"/>
                  <a:pt x="554604" y="4329923"/>
                  <a:pt x="566316" y="4315251"/>
                </a:cubicBezTo>
                <a:cubicBezTo>
                  <a:pt x="578027" y="4300577"/>
                  <a:pt x="589036" y="4285645"/>
                  <a:pt x="599339" y="4270455"/>
                </a:cubicBezTo>
                <a:cubicBezTo>
                  <a:pt x="599117" y="4267646"/>
                  <a:pt x="597772" y="4262645"/>
                  <a:pt x="595304" y="4255453"/>
                </a:cubicBezTo>
                <a:cubicBezTo>
                  <a:pt x="592835" y="4248260"/>
                  <a:pt x="590138" y="4244185"/>
                  <a:pt x="587210" y="4243227"/>
                </a:cubicBezTo>
                <a:close/>
                <a:moveTo>
                  <a:pt x="3253331" y="4231193"/>
                </a:moveTo>
                <a:lnTo>
                  <a:pt x="3234022" y="4250935"/>
                </a:lnTo>
                <a:lnTo>
                  <a:pt x="3231344" y="4257813"/>
                </a:lnTo>
                <a:lnTo>
                  <a:pt x="3232258" y="4256404"/>
                </a:lnTo>
                <a:close/>
                <a:moveTo>
                  <a:pt x="3266107" y="4218130"/>
                </a:moveTo>
                <a:lnTo>
                  <a:pt x="3256181" y="4228280"/>
                </a:lnTo>
                <a:lnTo>
                  <a:pt x="3266519" y="4221456"/>
                </a:lnTo>
                <a:close/>
                <a:moveTo>
                  <a:pt x="3010575" y="4215329"/>
                </a:moveTo>
                <a:cubicBezTo>
                  <a:pt x="3010424" y="4217487"/>
                  <a:pt x="3010977" y="4219904"/>
                  <a:pt x="3012235" y="4222581"/>
                </a:cubicBezTo>
                <a:cubicBezTo>
                  <a:pt x="3013491" y="4225256"/>
                  <a:pt x="3016788" y="4226784"/>
                  <a:pt x="3022124" y="4227163"/>
                </a:cubicBezTo>
                <a:lnTo>
                  <a:pt x="3033240" y="4227452"/>
                </a:lnTo>
                <a:cubicBezTo>
                  <a:pt x="3032864" y="4223598"/>
                  <a:pt x="3030440" y="4220651"/>
                  <a:pt x="3025967" y="4218613"/>
                </a:cubicBezTo>
                <a:cubicBezTo>
                  <a:pt x="3021494" y="4216574"/>
                  <a:pt x="3016362" y="4215479"/>
                  <a:pt x="3010575" y="4215329"/>
                </a:cubicBezTo>
                <a:close/>
                <a:moveTo>
                  <a:pt x="2070268" y="4208834"/>
                </a:moveTo>
                <a:lnTo>
                  <a:pt x="2055179" y="4236318"/>
                </a:lnTo>
                <a:lnTo>
                  <a:pt x="2060741" y="4247432"/>
                </a:lnTo>
                <a:lnTo>
                  <a:pt x="2071224" y="4245330"/>
                </a:lnTo>
                <a:cubicBezTo>
                  <a:pt x="2081644" y="4243581"/>
                  <a:pt x="2088324" y="4241563"/>
                  <a:pt x="2091267" y="4239275"/>
                </a:cubicBezTo>
                <a:cubicBezTo>
                  <a:pt x="2094206" y="4236987"/>
                  <a:pt x="2093790" y="4232314"/>
                  <a:pt x="2090021" y="4225258"/>
                </a:cubicBezTo>
                <a:close/>
                <a:moveTo>
                  <a:pt x="235741" y="4199486"/>
                </a:moveTo>
                <a:lnTo>
                  <a:pt x="215244" y="4245087"/>
                </a:lnTo>
                <a:cubicBezTo>
                  <a:pt x="214315" y="4244983"/>
                  <a:pt x="210614" y="4245046"/>
                  <a:pt x="204145" y="4245279"/>
                </a:cubicBezTo>
                <a:cubicBezTo>
                  <a:pt x="197677" y="4245512"/>
                  <a:pt x="194012" y="4246537"/>
                  <a:pt x="193156" y="4248357"/>
                </a:cubicBezTo>
                <a:cubicBezTo>
                  <a:pt x="194467" y="4252476"/>
                  <a:pt x="200651" y="4256962"/>
                  <a:pt x="211708" y="4261815"/>
                </a:cubicBezTo>
                <a:cubicBezTo>
                  <a:pt x="222765" y="4266668"/>
                  <a:pt x="231692" y="4270264"/>
                  <a:pt x="238488" y="4272603"/>
                </a:cubicBezTo>
                <a:lnTo>
                  <a:pt x="275950" y="4235132"/>
                </a:lnTo>
                <a:close/>
                <a:moveTo>
                  <a:pt x="2684568" y="4197747"/>
                </a:moveTo>
                <a:lnTo>
                  <a:pt x="2671496" y="4224291"/>
                </a:lnTo>
                <a:lnTo>
                  <a:pt x="2662322" y="4230082"/>
                </a:lnTo>
                <a:lnTo>
                  <a:pt x="2662197" y="4233368"/>
                </a:lnTo>
                <a:cubicBezTo>
                  <a:pt x="2656553" y="4245624"/>
                  <a:pt x="2656539" y="4259046"/>
                  <a:pt x="2662155" y="4273631"/>
                </a:cubicBezTo>
                <a:cubicBezTo>
                  <a:pt x="2654031" y="4291736"/>
                  <a:pt x="2647121" y="4310106"/>
                  <a:pt x="2641426" y="4328743"/>
                </a:cubicBezTo>
                <a:cubicBezTo>
                  <a:pt x="2635730" y="4347379"/>
                  <a:pt x="2630131" y="4365487"/>
                  <a:pt x="2624626" y="4383066"/>
                </a:cubicBezTo>
                <a:cubicBezTo>
                  <a:pt x="2626485" y="4392545"/>
                  <a:pt x="2627113" y="4405328"/>
                  <a:pt x="2626512" y="4421414"/>
                </a:cubicBezTo>
                <a:cubicBezTo>
                  <a:pt x="2625908" y="4437502"/>
                  <a:pt x="2619441" y="4447631"/>
                  <a:pt x="2607110" y="4451801"/>
                </a:cubicBezTo>
                <a:cubicBezTo>
                  <a:pt x="2609192" y="4454526"/>
                  <a:pt x="2614516" y="4459404"/>
                  <a:pt x="2623082" y="4466434"/>
                </a:cubicBezTo>
                <a:cubicBezTo>
                  <a:pt x="2631645" y="4473464"/>
                  <a:pt x="2636507" y="4477416"/>
                  <a:pt x="2637665" y="4478288"/>
                </a:cubicBezTo>
                <a:cubicBezTo>
                  <a:pt x="2639945" y="4477321"/>
                  <a:pt x="2640545" y="4475162"/>
                  <a:pt x="2639471" y="4471811"/>
                </a:cubicBezTo>
                <a:cubicBezTo>
                  <a:pt x="2638394" y="4468460"/>
                  <a:pt x="2637686" y="4466564"/>
                  <a:pt x="2637344" y="4466122"/>
                </a:cubicBezTo>
                <a:lnTo>
                  <a:pt x="2641806" y="4450163"/>
                </a:lnTo>
                <a:lnTo>
                  <a:pt x="2641433" y="4440245"/>
                </a:lnTo>
                <a:lnTo>
                  <a:pt x="2645064" y="4438513"/>
                </a:lnTo>
                <a:lnTo>
                  <a:pt x="2658020" y="4392168"/>
                </a:lnTo>
                <a:cubicBezTo>
                  <a:pt x="2667880" y="4367687"/>
                  <a:pt x="2669067" y="4343160"/>
                  <a:pt x="2661578" y="4318588"/>
                </a:cubicBezTo>
                <a:lnTo>
                  <a:pt x="2687788" y="4313334"/>
                </a:lnTo>
                <a:lnTo>
                  <a:pt x="2713842" y="4309653"/>
                </a:lnTo>
                <a:lnTo>
                  <a:pt x="2713430" y="4287375"/>
                </a:lnTo>
                <a:lnTo>
                  <a:pt x="2725536" y="4251175"/>
                </a:lnTo>
                <a:lnTo>
                  <a:pt x="2697891" y="4229779"/>
                </a:lnTo>
                <a:lnTo>
                  <a:pt x="2705883" y="4199643"/>
                </a:lnTo>
                <a:close/>
                <a:moveTo>
                  <a:pt x="4060795" y="4195296"/>
                </a:moveTo>
                <a:cubicBezTo>
                  <a:pt x="4055489" y="4195719"/>
                  <a:pt x="4052351" y="4198360"/>
                  <a:pt x="4051376" y="4203220"/>
                </a:cubicBezTo>
                <a:cubicBezTo>
                  <a:pt x="4050402" y="4208080"/>
                  <a:pt x="4050077" y="4211757"/>
                  <a:pt x="4050402" y="4214248"/>
                </a:cubicBezTo>
                <a:cubicBezTo>
                  <a:pt x="4050535" y="4223943"/>
                  <a:pt x="4047149" y="4232344"/>
                  <a:pt x="4040243" y="4239454"/>
                </a:cubicBezTo>
                <a:cubicBezTo>
                  <a:pt x="4033339" y="4246564"/>
                  <a:pt x="4024285" y="4251934"/>
                  <a:pt x="4013085" y="4255567"/>
                </a:cubicBezTo>
                <a:cubicBezTo>
                  <a:pt x="4012744" y="4265010"/>
                  <a:pt x="4010303" y="4273918"/>
                  <a:pt x="4005760" y="4282288"/>
                </a:cubicBezTo>
                <a:cubicBezTo>
                  <a:pt x="4001215" y="4290661"/>
                  <a:pt x="3998772" y="4299567"/>
                  <a:pt x="3998433" y="4309011"/>
                </a:cubicBezTo>
                <a:cubicBezTo>
                  <a:pt x="4014367" y="4295888"/>
                  <a:pt x="4028190" y="4281990"/>
                  <a:pt x="4039902" y="4267318"/>
                </a:cubicBezTo>
                <a:cubicBezTo>
                  <a:pt x="4051612" y="4252645"/>
                  <a:pt x="4062620" y="4237712"/>
                  <a:pt x="4072923" y="4222523"/>
                </a:cubicBezTo>
                <a:cubicBezTo>
                  <a:pt x="4072703" y="4219714"/>
                  <a:pt x="4071358" y="4214713"/>
                  <a:pt x="4068888" y="4207520"/>
                </a:cubicBezTo>
                <a:cubicBezTo>
                  <a:pt x="4066421" y="4200327"/>
                  <a:pt x="4063724" y="4196253"/>
                  <a:pt x="4060795" y="4195296"/>
                </a:cubicBezTo>
                <a:close/>
                <a:moveTo>
                  <a:pt x="3709327" y="4151553"/>
                </a:moveTo>
                <a:lnTo>
                  <a:pt x="3688829" y="4197155"/>
                </a:lnTo>
                <a:cubicBezTo>
                  <a:pt x="3687900" y="4197050"/>
                  <a:pt x="3684201" y="4197115"/>
                  <a:pt x="3677730" y="4197346"/>
                </a:cubicBezTo>
                <a:cubicBezTo>
                  <a:pt x="3671261" y="4197579"/>
                  <a:pt x="3667598" y="4198605"/>
                  <a:pt x="3666742" y="4200424"/>
                </a:cubicBezTo>
                <a:cubicBezTo>
                  <a:pt x="3668053" y="4204543"/>
                  <a:pt x="3674237" y="4209030"/>
                  <a:pt x="3685294" y="4213883"/>
                </a:cubicBezTo>
                <a:cubicBezTo>
                  <a:pt x="3696349" y="4218736"/>
                  <a:pt x="3705276" y="4222332"/>
                  <a:pt x="3712074" y="4224671"/>
                </a:cubicBezTo>
                <a:lnTo>
                  <a:pt x="3749536" y="4187200"/>
                </a:lnTo>
                <a:close/>
                <a:moveTo>
                  <a:pt x="2098267" y="4137997"/>
                </a:moveTo>
                <a:lnTo>
                  <a:pt x="2095200" y="4154919"/>
                </a:lnTo>
                <a:cubicBezTo>
                  <a:pt x="2099462" y="4149988"/>
                  <a:pt x="2101102" y="4145582"/>
                  <a:pt x="2100122" y="4141702"/>
                </a:cubicBezTo>
                <a:close/>
                <a:moveTo>
                  <a:pt x="2728361" y="4129130"/>
                </a:moveTo>
                <a:lnTo>
                  <a:pt x="2717471" y="4133938"/>
                </a:lnTo>
                <a:cubicBezTo>
                  <a:pt x="2712708" y="4139581"/>
                  <a:pt x="2710894" y="4147464"/>
                  <a:pt x="2712025" y="4157584"/>
                </a:cubicBezTo>
                <a:lnTo>
                  <a:pt x="2708207" y="4178113"/>
                </a:lnTo>
                <a:lnTo>
                  <a:pt x="2714194" y="4181670"/>
                </a:lnTo>
                <a:lnTo>
                  <a:pt x="2749176" y="4184783"/>
                </a:lnTo>
                <a:lnTo>
                  <a:pt x="2756299" y="4179702"/>
                </a:lnTo>
                <a:lnTo>
                  <a:pt x="2756130" y="4173265"/>
                </a:lnTo>
                <a:lnTo>
                  <a:pt x="2722505" y="4163699"/>
                </a:lnTo>
                <a:cubicBezTo>
                  <a:pt x="2719538" y="4158009"/>
                  <a:pt x="2718441" y="4152454"/>
                  <a:pt x="2719214" y="4147034"/>
                </a:cubicBezTo>
                <a:cubicBezTo>
                  <a:pt x="2719986" y="4141613"/>
                  <a:pt x="2723747" y="4137123"/>
                  <a:pt x="2730498" y="4133561"/>
                </a:cubicBezTo>
                <a:close/>
                <a:moveTo>
                  <a:pt x="1087179" y="4106339"/>
                </a:moveTo>
                <a:lnTo>
                  <a:pt x="1070837" y="4109714"/>
                </a:lnTo>
                <a:cubicBezTo>
                  <a:pt x="1067569" y="4115075"/>
                  <a:pt x="1062361" y="4124230"/>
                  <a:pt x="1055211" y="4137180"/>
                </a:cubicBezTo>
                <a:lnTo>
                  <a:pt x="1046926" y="4148524"/>
                </a:lnTo>
                <a:lnTo>
                  <a:pt x="1070989" y="4130138"/>
                </a:lnTo>
                <a:cubicBezTo>
                  <a:pt x="1079506" y="4122313"/>
                  <a:pt x="1084943" y="4114769"/>
                  <a:pt x="1087300" y="4107508"/>
                </a:cubicBezTo>
                <a:close/>
                <a:moveTo>
                  <a:pt x="308497" y="4066819"/>
                </a:moveTo>
                <a:cubicBezTo>
                  <a:pt x="286470" y="4096362"/>
                  <a:pt x="267296" y="4127901"/>
                  <a:pt x="250971" y="4161436"/>
                </a:cubicBezTo>
                <a:cubicBezTo>
                  <a:pt x="254160" y="4169369"/>
                  <a:pt x="259728" y="4175921"/>
                  <a:pt x="267674" y="4181094"/>
                </a:cubicBezTo>
                <a:cubicBezTo>
                  <a:pt x="275618" y="4186266"/>
                  <a:pt x="285210" y="4189079"/>
                  <a:pt x="296449" y="4189531"/>
                </a:cubicBezTo>
                <a:cubicBezTo>
                  <a:pt x="301793" y="4177816"/>
                  <a:pt x="309004" y="4160383"/>
                  <a:pt x="318083" y="4137232"/>
                </a:cubicBezTo>
                <a:cubicBezTo>
                  <a:pt x="327161" y="4114080"/>
                  <a:pt x="337226" y="4098643"/>
                  <a:pt x="348272" y="4090921"/>
                </a:cubicBezTo>
                <a:close/>
                <a:moveTo>
                  <a:pt x="2802290" y="4058023"/>
                </a:moveTo>
                <a:lnTo>
                  <a:pt x="2801461" y="4066774"/>
                </a:lnTo>
                <a:lnTo>
                  <a:pt x="2810688" y="4067882"/>
                </a:lnTo>
                <a:lnTo>
                  <a:pt x="2803396" y="4058103"/>
                </a:lnTo>
                <a:close/>
                <a:moveTo>
                  <a:pt x="990855" y="4049965"/>
                </a:moveTo>
                <a:cubicBezTo>
                  <a:pt x="989718" y="4062832"/>
                  <a:pt x="983674" y="4074368"/>
                  <a:pt x="972720" y="4084576"/>
                </a:cubicBezTo>
                <a:cubicBezTo>
                  <a:pt x="961767" y="4094783"/>
                  <a:pt x="955758" y="4107281"/>
                  <a:pt x="954694" y="4122071"/>
                </a:cubicBezTo>
                <a:cubicBezTo>
                  <a:pt x="938720" y="4137195"/>
                  <a:pt x="923805" y="4152825"/>
                  <a:pt x="909951" y="4168964"/>
                </a:cubicBezTo>
                <a:cubicBezTo>
                  <a:pt x="896096" y="4185104"/>
                  <a:pt x="882572" y="4200771"/>
                  <a:pt x="869377" y="4215966"/>
                </a:cubicBezTo>
                <a:cubicBezTo>
                  <a:pt x="866947" y="4225194"/>
                  <a:pt x="861847" y="4237235"/>
                  <a:pt x="854076" y="4252092"/>
                </a:cubicBezTo>
                <a:cubicBezTo>
                  <a:pt x="846304" y="4266947"/>
                  <a:pt x="835502" y="4274996"/>
                  <a:pt x="821666" y="4276237"/>
                </a:cubicBezTo>
                <a:cubicBezTo>
                  <a:pt x="822472" y="4279222"/>
                  <a:pt x="825462" y="4284907"/>
                  <a:pt x="830637" y="4293291"/>
                </a:cubicBezTo>
                <a:cubicBezTo>
                  <a:pt x="835809" y="4301675"/>
                  <a:pt x="838763" y="4306397"/>
                  <a:pt x="839497" y="4307458"/>
                </a:cubicBezTo>
                <a:cubicBezTo>
                  <a:pt x="842142" y="4307046"/>
                  <a:pt x="843691" y="4305165"/>
                  <a:pt x="844144" y="4301812"/>
                </a:cubicBezTo>
                <a:cubicBezTo>
                  <a:pt x="844595" y="4298460"/>
                  <a:pt x="844755" y="4296541"/>
                  <a:pt x="844622" y="4296057"/>
                </a:cubicBezTo>
                <a:cubicBezTo>
                  <a:pt x="859517" y="4273778"/>
                  <a:pt x="877220" y="4252292"/>
                  <a:pt x="897727" y="4231600"/>
                </a:cubicBezTo>
                <a:cubicBezTo>
                  <a:pt x="918237" y="4210909"/>
                  <a:pt x="930343" y="4188317"/>
                  <a:pt x="934051" y="4163824"/>
                </a:cubicBezTo>
                <a:lnTo>
                  <a:pt x="961842" y="4164547"/>
                </a:lnTo>
                <a:cubicBezTo>
                  <a:pt x="974565" y="4164477"/>
                  <a:pt x="989416" y="4165665"/>
                  <a:pt x="1006398" y="4168109"/>
                </a:cubicBezTo>
                <a:lnTo>
                  <a:pt x="1017237" y="4171508"/>
                </a:lnTo>
                <a:lnTo>
                  <a:pt x="1028430" y="4162657"/>
                </a:lnTo>
                <a:lnTo>
                  <a:pt x="1036432" y="4156543"/>
                </a:lnTo>
                <a:lnTo>
                  <a:pt x="1034361" y="4154900"/>
                </a:lnTo>
                <a:cubicBezTo>
                  <a:pt x="1033697" y="4152640"/>
                  <a:pt x="1033418" y="4151350"/>
                  <a:pt x="1033521" y="4151033"/>
                </a:cubicBezTo>
                <a:cubicBezTo>
                  <a:pt x="1018211" y="4149994"/>
                  <a:pt x="1012521" y="4146323"/>
                  <a:pt x="1016448" y="4140017"/>
                </a:cubicBezTo>
                <a:cubicBezTo>
                  <a:pt x="1020376" y="4133712"/>
                  <a:pt x="1025729" y="4128404"/>
                  <a:pt x="1032509" y="4124095"/>
                </a:cubicBezTo>
                <a:lnTo>
                  <a:pt x="1008974" y="4088882"/>
                </a:lnTo>
                <a:lnTo>
                  <a:pt x="1030196" y="4062522"/>
                </a:lnTo>
                <a:close/>
                <a:moveTo>
                  <a:pt x="3186477" y="4019987"/>
                </a:moveTo>
                <a:cubicBezTo>
                  <a:pt x="3169814" y="4019875"/>
                  <a:pt x="3157465" y="4023717"/>
                  <a:pt x="3149429" y="4031518"/>
                </a:cubicBezTo>
                <a:cubicBezTo>
                  <a:pt x="3141392" y="4039319"/>
                  <a:pt x="3137599" y="4049153"/>
                  <a:pt x="3138043" y="4061017"/>
                </a:cubicBezTo>
                <a:lnTo>
                  <a:pt x="3138188" y="4064867"/>
                </a:lnTo>
                <a:cubicBezTo>
                  <a:pt x="3137027" y="4064755"/>
                  <a:pt x="3132401" y="4064795"/>
                  <a:pt x="3124311" y="4064985"/>
                </a:cubicBezTo>
                <a:cubicBezTo>
                  <a:pt x="3116220" y="4065176"/>
                  <a:pt x="3111631" y="4066177"/>
                  <a:pt x="3110541" y="4067992"/>
                </a:cubicBezTo>
                <a:cubicBezTo>
                  <a:pt x="3112354" y="4070040"/>
                  <a:pt x="3120062" y="4072003"/>
                  <a:pt x="3133667" y="4073879"/>
                </a:cubicBezTo>
                <a:cubicBezTo>
                  <a:pt x="3147274" y="4075755"/>
                  <a:pt x="3156336" y="4076792"/>
                  <a:pt x="3160855" y="4076989"/>
                </a:cubicBezTo>
                <a:lnTo>
                  <a:pt x="3193481" y="4058615"/>
                </a:lnTo>
                <a:cubicBezTo>
                  <a:pt x="3185242" y="4057921"/>
                  <a:pt x="3179342" y="4054883"/>
                  <a:pt x="3175787" y="4049504"/>
                </a:cubicBezTo>
                <a:cubicBezTo>
                  <a:pt x="3172228" y="4044125"/>
                  <a:pt x="3170428" y="4039273"/>
                  <a:pt x="3170381" y="4034947"/>
                </a:cubicBezTo>
                <a:close/>
                <a:moveTo>
                  <a:pt x="3782082" y="4018886"/>
                </a:moveTo>
                <a:cubicBezTo>
                  <a:pt x="3760057" y="4048430"/>
                  <a:pt x="3740880" y="4079969"/>
                  <a:pt x="3724557" y="4113503"/>
                </a:cubicBezTo>
                <a:cubicBezTo>
                  <a:pt x="3727746" y="4121436"/>
                  <a:pt x="3733313" y="4127989"/>
                  <a:pt x="3741259" y="4133161"/>
                </a:cubicBezTo>
                <a:cubicBezTo>
                  <a:pt x="3749204" y="4138334"/>
                  <a:pt x="3758795" y="4141146"/>
                  <a:pt x="3770034" y="4141599"/>
                </a:cubicBezTo>
                <a:cubicBezTo>
                  <a:pt x="3775378" y="4129884"/>
                  <a:pt x="3782589" y="4112451"/>
                  <a:pt x="3791669" y="4089299"/>
                </a:cubicBezTo>
                <a:cubicBezTo>
                  <a:pt x="3800747" y="4066147"/>
                  <a:pt x="3810810" y="4050710"/>
                  <a:pt x="3821858" y="4042988"/>
                </a:cubicBezTo>
                <a:close/>
                <a:moveTo>
                  <a:pt x="2841291" y="3995632"/>
                </a:moveTo>
                <a:cubicBezTo>
                  <a:pt x="2838749" y="3995725"/>
                  <a:pt x="2836920" y="3996319"/>
                  <a:pt x="2835805" y="3997411"/>
                </a:cubicBezTo>
                <a:lnTo>
                  <a:pt x="2833620" y="3998119"/>
                </a:lnTo>
                <a:lnTo>
                  <a:pt x="2837018" y="4009277"/>
                </a:lnTo>
                <a:lnTo>
                  <a:pt x="2835788" y="4009773"/>
                </a:lnTo>
                <a:lnTo>
                  <a:pt x="2842013" y="4014873"/>
                </a:lnTo>
                <a:cubicBezTo>
                  <a:pt x="2847331" y="4014771"/>
                  <a:pt x="2850519" y="4013411"/>
                  <a:pt x="2851578" y="4010796"/>
                </a:cubicBezTo>
                <a:cubicBezTo>
                  <a:pt x="2852636" y="4008181"/>
                  <a:pt x="2853008" y="4005787"/>
                  <a:pt x="2852696" y="4003616"/>
                </a:cubicBezTo>
                <a:cubicBezTo>
                  <a:pt x="2851601" y="3999103"/>
                  <a:pt x="2847798" y="3996441"/>
                  <a:pt x="2841291" y="3995632"/>
                </a:cubicBezTo>
                <a:close/>
                <a:moveTo>
                  <a:pt x="409043" y="3934874"/>
                </a:moveTo>
                <a:lnTo>
                  <a:pt x="382119" y="3957242"/>
                </a:lnTo>
                <a:lnTo>
                  <a:pt x="382553" y="3968786"/>
                </a:lnTo>
                <a:lnTo>
                  <a:pt x="393670" y="3969075"/>
                </a:lnTo>
                <a:cubicBezTo>
                  <a:pt x="404567" y="3969679"/>
                  <a:pt x="411953" y="3969231"/>
                  <a:pt x="415830" y="3967730"/>
                </a:cubicBezTo>
                <a:cubicBezTo>
                  <a:pt x="419706" y="3966229"/>
                  <a:pt x="421392" y="3961787"/>
                  <a:pt x="420882" y="3954405"/>
                </a:cubicBezTo>
                <a:close/>
                <a:moveTo>
                  <a:pt x="1683341" y="3930925"/>
                </a:moveTo>
                <a:lnTo>
                  <a:pt x="1672585" y="3947257"/>
                </a:lnTo>
                <a:lnTo>
                  <a:pt x="1682380" y="3949802"/>
                </a:lnTo>
                <a:lnTo>
                  <a:pt x="1684484" y="3936543"/>
                </a:lnTo>
                <a:close/>
                <a:moveTo>
                  <a:pt x="1069457" y="3925139"/>
                </a:moveTo>
                <a:lnTo>
                  <a:pt x="1026871" y="3974011"/>
                </a:lnTo>
                <a:cubicBezTo>
                  <a:pt x="1038444" y="3986487"/>
                  <a:pt x="1044533" y="4000741"/>
                  <a:pt x="1045135" y="4016777"/>
                </a:cubicBezTo>
                <a:cubicBezTo>
                  <a:pt x="1042003" y="4016535"/>
                  <a:pt x="1038542" y="4016764"/>
                  <a:pt x="1034750" y="4017467"/>
                </a:cubicBezTo>
                <a:cubicBezTo>
                  <a:pt x="1030960" y="4018170"/>
                  <a:pt x="1028958" y="4020361"/>
                  <a:pt x="1028750" y="4024038"/>
                </a:cubicBezTo>
                <a:cubicBezTo>
                  <a:pt x="1029242" y="4027897"/>
                  <a:pt x="1031470" y="4031798"/>
                  <a:pt x="1035437" y="4035747"/>
                </a:cubicBezTo>
                <a:cubicBezTo>
                  <a:pt x="1039403" y="4039695"/>
                  <a:pt x="1043021" y="4043633"/>
                  <a:pt x="1046292" y="4047562"/>
                </a:cubicBezTo>
                <a:lnTo>
                  <a:pt x="1085634" y="4060120"/>
                </a:lnTo>
                <a:lnTo>
                  <a:pt x="1090758" y="4048719"/>
                </a:lnTo>
                <a:lnTo>
                  <a:pt x="1062389" y="4032603"/>
                </a:lnTo>
                <a:cubicBezTo>
                  <a:pt x="1062050" y="4026667"/>
                  <a:pt x="1063467" y="4021257"/>
                  <a:pt x="1066637" y="4016374"/>
                </a:cubicBezTo>
                <a:cubicBezTo>
                  <a:pt x="1069809" y="4011491"/>
                  <a:pt x="1075467" y="4008113"/>
                  <a:pt x="1083609" y="4006243"/>
                </a:cubicBezTo>
                <a:cubicBezTo>
                  <a:pt x="1083682" y="3992789"/>
                  <a:pt x="1083409" y="3979326"/>
                  <a:pt x="1082785" y="3965853"/>
                </a:cubicBezTo>
                <a:cubicBezTo>
                  <a:pt x="1082164" y="3952382"/>
                  <a:pt x="1077720" y="3938810"/>
                  <a:pt x="1069457" y="3925139"/>
                </a:cubicBezTo>
                <a:close/>
                <a:moveTo>
                  <a:pt x="3254252" y="3902569"/>
                </a:moveTo>
                <a:cubicBezTo>
                  <a:pt x="3248947" y="3902991"/>
                  <a:pt x="3245807" y="3905634"/>
                  <a:pt x="3244833" y="3910494"/>
                </a:cubicBezTo>
                <a:cubicBezTo>
                  <a:pt x="3243859" y="3915354"/>
                  <a:pt x="3243533" y="3919030"/>
                  <a:pt x="3243859" y="3921521"/>
                </a:cubicBezTo>
                <a:cubicBezTo>
                  <a:pt x="3243991" y="3931217"/>
                  <a:pt x="3240605" y="3939618"/>
                  <a:pt x="3233699" y="3946727"/>
                </a:cubicBezTo>
                <a:cubicBezTo>
                  <a:pt x="3226795" y="3953837"/>
                  <a:pt x="3217741" y="3959207"/>
                  <a:pt x="3206542" y="3962840"/>
                </a:cubicBezTo>
                <a:cubicBezTo>
                  <a:pt x="3206202" y="3972284"/>
                  <a:pt x="3203761" y="3981191"/>
                  <a:pt x="3199216" y="3989562"/>
                </a:cubicBezTo>
                <a:cubicBezTo>
                  <a:pt x="3194672" y="3997935"/>
                  <a:pt x="3192230" y="4006841"/>
                  <a:pt x="3191890" y="4016283"/>
                </a:cubicBezTo>
                <a:cubicBezTo>
                  <a:pt x="3207825" y="4003162"/>
                  <a:pt x="3221648" y="3989264"/>
                  <a:pt x="3233358" y="3974592"/>
                </a:cubicBezTo>
                <a:cubicBezTo>
                  <a:pt x="3245070" y="3959919"/>
                  <a:pt x="3256077" y="3944986"/>
                  <a:pt x="3266381" y="3929796"/>
                </a:cubicBezTo>
                <a:cubicBezTo>
                  <a:pt x="3266159" y="3926987"/>
                  <a:pt x="3264814" y="3921986"/>
                  <a:pt x="3262346" y="3914794"/>
                </a:cubicBezTo>
                <a:cubicBezTo>
                  <a:pt x="3259878" y="3907601"/>
                  <a:pt x="3257180" y="3903526"/>
                  <a:pt x="3254252" y="3902569"/>
                </a:cubicBezTo>
                <a:close/>
                <a:moveTo>
                  <a:pt x="3882628" y="3886943"/>
                </a:moveTo>
                <a:lnTo>
                  <a:pt x="3855705" y="3909310"/>
                </a:lnTo>
                <a:lnTo>
                  <a:pt x="3856138" y="3920854"/>
                </a:lnTo>
                <a:lnTo>
                  <a:pt x="3867256" y="3921144"/>
                </a:lnTo>
                <a:cubicBezTo>
                  <a:pt x="3878153" y="3921748"/>
                  <a:pt x="3885540" y="3921299"/>
                  <a:pt x="3889416" y="3919797"/>
                </a:cubicBezTo>
                <a:cubicBezTo>
                  <a:pt x="3893293" y="3918297"/>
                  <a:pt x="3894976" y="3913855"/>
                  <a:pt x="3894468" y="3906473"/>
                </a:cubicBezTo>
                <a:close/>
                <a:moveTo>
                  <a:pt x="4543043" y="3877207"/>
                </a:moveTo>
                <a:lnTo>
                  <a:pt x="4500456" y="3926079"/>
                </a:lnTo>
                <a:cubicBezTo>
                  <a:pt x="4512031" y="3938554"/>
                  <a:pt x="4518118" y="3952809"/>
                  <a:pt x="4518722" y="3968844"/>
                </a:cubicBezTo>
                <a:cubicBezTo>
                  <a:pt x="4515588" y="3968602"/>
                  <a:pt x="4512128" y="3968833"/>
                  <a:pt x="4508336" y="3969535"/>
                </a:cubicBezTo>
                <a:cubicBezTo>
                  <a:pt x="4504545" y="3970238"/>
                  <a:pt x="4502545" y="3972428"/>
                  <a:pt x="4502335" y="3976107"/>
                </a:cubicBezTo>
                <a:cubicBezTo>
                  <a:pt x="4502828" y="3979965"/>
                  <a:pt x="4505057" y="3983867"/>
                  <a:pt x="4509023" y="3987815"/>
                </a:cubicBezTo>
                <a:cubicBezTo>
                  <a:pt x="4512989" y="3991762"/>
                  <a:pt x="4516606" y="3995701"/>
                  <a:pt x="4519879" y="3999630"/>
                </a:cubicBezTo>
                <a:lnTo>
                  <a:pt x="4559220" y="4012187"/>
                </a:lnTo>
                <a:lnTo>
                  <a:pt x="4564343" y="4000786"/>
                </a:lnTo>
                <a:lnTo>
                  <a:pt x="4535974" y="3984670"/>
                </a:lnTo>
                <a:cubicBezTo>
                  <a:pt x="4535637" y="3978734"/>
                  <a:pt x="4537053" y="3973326"/>
                  <a:pt x="4540223" y="3968442"/>
                </a:cubicBezTo>
                <a:cubicBezTo>
                  <a:pt x="4543394" y="3963558"/>
                  <a:pt x="4549053" y="3960182"/>
                  <a:pt x="4557196" y="3958311"/>
                </a:cubicBezTo>
                <a:cubicBezTo>
                  <a:pt x="4557268" y="3944857"/>
                  <a:pt x="4556995" y="3931394"/>
                  <a:pt x="4556372" y="3917922"/>
                </a:cubicBezTo>
                <a:cubicBezTo>
                  <a:pt x="4555751" y="3904450"/>
                  <a:pt x="4551308" y="3890878"/>
                  <a:pt x="4543043" y="3877207"/>
                </a:cubicBezTo>
                <a:close/>
                <a:moveTo>
                  <a:pt x="467871" y="3874892"/>
                </a:moveTo>
                <a:lnTo>
                  <a:pt x="457332" y="3889996"/>
                </a:lnTo>
                <a:cubicBezTo>
                  <a:pt x="463671" y="3886316"/>
                  <a:pt x="467233" y="3882565"/>
                  <a:pt x="468016" y="3878741"/>
                </a:cubicBezTo>
                <a:close/>
                <a:moveTo>
                  <a:pt x="2902784" y="3858827"/>
                </a:moveTo>
                <a:lnTo>
                  <a:pt x="2882287" y="3904429"/>
                </a:lnTo>
                <a:cubicBezTo>
                  <a:pt x="2881357" y="3904324"/>
                  <a:pt x="2877656" y="3904387"/>
                  <a:pt x="2871188" y="3904620"/>
                </a:cubicBezTo>
                <a:cubicBezTo>
                  <a:pt x="2864719" y="3904852"/>
                  <a:pt x="2861055" y="3905878"/>
                  <a:pt x="2860198" y="3907698"/>
                </a:cubicBezTo>
                <a:cubicBezTo>
                  <a:pt x="2861509" y="3911817"/>
                  <a:pt x="2867694" y="3916304"/>
                  <a:pt x="2878750" y="3921156"/>
                </a:cubicBezTo>
                <a:cubicBezTo>
                  <a:pt x="2889807" y="3926009"/>
                  <a:pt x="2898734" y="3929606"/>
                  <a:pt x="2905530" y="3931944"/>
                </a:cubicBezTo>
                <a:lnTo>
                  <a:pt x="2942992" y="3894473"/>
                </a:lnTo>
                <a:close/>
                <a:moveTo>
                  <a:pt x="3941455" y="3826959"/>
                </a:moveTo>
                <a:lnTo>
                  <a:pt x="3930918" y="3842064"/>
                </a:lnTo>
                <a:cubicBezTo>
                  <a:pt x="3937257" y="3838384"/>
                  <a:pt x="3940818" y="3834632"/>
                  <a:pt x="3941600" y="3830808"/>
                </a:cubicBezTo>
                <a:close/>
                <a:moveTo>
                  <a:pt x="1181119" y="3793485"/>
                </a:moveTo>
                <a:cubicBezTo>
                  <a:pt x="1180338" y="3797309"/>
                  <a:pt x="1182336" y="3801205"/>
                  <a:pt x="1187111" y="3805174"/>
                </a:cubicBezTo>
                <a:lnTo>
                  <a:pt x="1186679" y="3793629"/>
                </a:lnTo>
                <a:close/>
                <a:moveTo>
                  <a:pt x="1246228" y="3752888"/>
                </a:moveTo>
                <a:cubicBezTo>
                  <a:pt x="1236037" y="3752623"/>
                  <a:pt x="1228771" y="3756278"/>
                  <a:pt x="1224429" y="3763855"/>
                </a:cubicBezTo>
                <a:lnTo>
                  <a:pt x="1241104" y="3764288"/>
                </a:lnTo>
                <a:cubicBezTo>
                  <a:pt x="1241263" y="3762370"/>
                  <a:pt x="1242118" y="3760470"/>
                  <a:pt x="1243665" y="3758588"/>
                </a:cubicBezTo>
                <a:cubicBezTo>
                  <a:pt x="1245214" y="3756706"/>
                  <a:pt x="1246068" y="3754806"/>
                  <a:pt x="1246228" y="3752888"/>
                </a:cubicBezTo>
                <a:close/>
                <a:moveTo>
                  <a:pt x="4654705" y="3745552"/>
                </a:moveTo>
                <a:cubicBezTo>
                  <a:pt x="4653923" y="3749377"/>
                  <a:pt x="4655921" y="3753274"/>
                  <a:pt x="4660698" y="3757242"/>
                </a:cubicBezTo>
                <a:lnTo>
                  <a:pt x="4660263" y="3745696"/>
                </a:lnTo>
                <a:close/>
                <a:moveTo>
                  <a:pt x="2978108" y="3727716"/>
                </a:moveTo>
                <a:lnTo>
                  <a:pt x="2978096" y="3729276"/>
                </a:lnTo>
                <a:lnTo>
                  <a:pt x="2973711" y="3729167"/>
                </a:lnTo>
                <a:lnTo>
                  <a:pt x="2947292" y="3772619"/>
                </a:lnTo>
                <a:lnTo>
                  <a:pt x="2943317" y="3809625"/>
                </a:lnTo>
                <a:lnTo>
                  <a:pt x="2929710" y="3801538"/>
                </a:lnTo>
                <a:lnTo>
                  <a:pt x="2918014" y="3820777"/>
                </a:lnTo>
                <a:cubicBezTo>
                  <a:pt x="2921203" y="3828710"/>
                  <a:pt x="2926772" y="3835262"/>
                  <a:pt x="2934716" y="3840435"/>
                </a:cubicBezTo>
                <a:cubicBezTo>
                  <a:pt x="2942661" y="3845607"/>
                  <a:pt x="2952252" y="3848420"/>
                  <a:pt x="2963491" y="3848872"/>
                </a:cubicBezTo>
                <a:cubicBezTo>
                  <a:pt x="2968834" y="3837157"/>
                  <a:pt x="2976046" y="3819724"/>
                  <a:pt x="2985126" y="3796573"/>
                </a:cubicBezTo>
                <a:cubicBezTo>
                  <a:pt x="2994205" y="3773421"/>
                  <a:pt x="3004268" y="3757984"/>
                  <a:pt x="3015315" y="3750262"/>
                </a:cubicBezTo>
                <a:close/>
                <a:moveTo>
                  <a:pt x="4719814" y="3704956"/>
                </a:moveTo>
                <a:cubicBezTo>
                  <a:pt x="4709623" y="3704691"/>
                  <a:pt x="4702358" y="3708345"/>
                  <a:pt x="4698014" y="3715923"/>
                </a:cubicBezTo>
                <a:lnTo>
                  <a:pt x="4714689" y="3716357"/>
                </a:lnTo>
                <a:cubicBezTo>
                  <a:pt x="4714847" y="3714437"/>
                  <a:pt x="4715702" y="3712537"/>
                  <a:pt x="4717251" y="3710656"/>
                </a:cubicBezTo>
                <a:cubicBezTo>
                  <a:pt x="4718800" y="3708774"/>
                  <a:pt x="4719654" y="3706874"/>
                  <a:pt x="4719814" y="3704956"/>
                </a:cubicBezTo>
                <a:close/>
                <a:moveTo>
                  <a:pt x="1283552" y="3697595"/>
                </a:moveTo>
                <a:lnTo>
                  <a:pt x="1277891" y="3703714"/>
                </a:lnTo>
                <a:lnTo>
                  <a:pt x="1277698" y="3703770"/>
                </a:lnTo>
                <a:lnTo>
                  <a:pt x="1278131" y="3715273"/>
                </a:lnTo>
                <a:lnTo>
                  <a:pt x="1239224" y="3714260"/>
                </a:lnTo>
                <a:lnTo>
                  <a:pt x="1239706" y="3727103"/>
                </a:lnTo>
                <a:lnTo>
                  <a:pt x="1249155" y="3730776"/>
                </a:lnTo>
                <a:lnTo>
                  <a:pt x="1243051" y="3732981"/>
                </a:lnTo>
                <a:lnTo>
                  <a:pt x="1251352" y="3741487"/>
                </a:lnTo>
                <a:lnTo>
                  <a:pt x="1294805" y="3715706"/>
                </a:lnTo>
                <a:lnTo>
                  <a:pt x="1294227" y="3700313"/>
                </a:lnTo>
                <a:close/>
                <a:moveTo>
                  <a:pt x="1314548" y="3662930"/>
                </a:moveTo>
                <a:lnTo>
                  <a:pt x="1299044" y="3680721"/>
                </a:lnTo>
                <a:lnTo>
                  <a:pt x="1299497" y="3692760"/>
                </a:lnTo>
                <a:cubicBezTo>
                  <a:pt x="1307333" y="3688880"/>
                  <a:pt x="1311999" y="3683715"/>
                  <a:pt x="1313491" y="3677266"/>
                </a:cubicBezTo>
                <a:close/>
                <a:moveTo>
                  <a:pt x="4750993" y="3648098"/>
                </a:moveTo>
                <a:lnTo>
                  <a:pt x="4751716" y="3667340"/>
                </a:lnTo>
                <a:lnTo>
                  <a:pt x="4712810" y="3666329"/>
                </a:lnTo>
                <a:lnTo>
                  <a:pt x="4713388" y="3681721"/>
                </a:lnTo>
                <a:lnTo>
                  <a:pt x="4724938" y="3693556"/>
                </a:lnTo>
                <a:lnTo>
                  <a:pt x="4768392" y="3667774"/>
                </a:lnTo>
                <a:lnTo>
                  <a:pt x="4767814" y="3652380"/>
                </a:lnTo>
                <a:close/>
                <a:moveTo>
                  <a:pt x="4788456" y="3610627"/>
                </a:moveTo>
                <a:lnTo>
                  <a:pt x="4771926" y="3614042"/>
                </a:lnTo>
                <a:lnTo>
                  <a:pt x="4773082" y="3644829"/>
                </a:lnTo>
                <a:cubicBezTo>
                  <a:pt x="4780918" y="3640947"/>
                  <a:pt x="4785584" y="3635782"/>
                  <a:pt x="4787077" y="3629333"/>
                </a:cubicBezTo>
                <a:cubicBezTo>
                  <a:pt x="4788570" y="3622885"/>
                  <a:pt x="4789030" y="3616649"/>
                  <a:pt x="4788456" y="3610627"/>
                </a:cubicBezTo>
                <a:close/>
                <a:moveTo>
                  <a:pt x="3076085" y="3594216"/>
                </a:moveTo>
                <a:lnTo>
                  <a:pt x="3049163" y="3616583"/>
                </a:lnTo>
                <a:lnTo>
                  <a:pt x="3049596" y="3628127"/>
                </a:lnTo>
                <a:lnTo>
                  <a:pt x="3060713" y="3628416"/>
                </a:lnTo>
                <a:cubicBezTo>
                  <a:pt x="3071609" y="3629020"/>
                  <a:pt x="3078995" y="3628572"/>
                  <a:pt x="3082874" y="3627071"/>
                </a:cubicBezTo>
                <a:cubicBezTo>
                  <a:pt x="3086748" y="3625570"/>
                  <a:pt x="3088434" y="3621128"/>
                  <a:pt x="3087924" y="3613747"/>
                </a:cubicBezTo>
                <a:close/>
                <a:moveTo>
                  <a:pt x="3134913" y="3534233"/>
                </a:moveTo>
                <a:lnTo>
                  <a:pt x="3124375" y="3549337"/>
                </a:lnTo>
                <a:cubicBezTo>
                  <a:pt x="3130715" y="3545657"/>
                  <a:pt x="3134275" y="3541905"/>
                  <a:pt x="3135058" y="3538082"/>
                </a:cubicBezTo>
                <a:close/>
                <a:moveTo>
                  <a:pt x="4829452" y="3519424"/>
                </a:moveTo>
                <a:cubicBezTo>
                  <a:pt x="4824584" y="3531472"/>
                  <a:pt x="4818984" y="3542540"/>
                  <a:pt x="4812654" y="3552627"/>
                </a:cubicBezTo>
                <a:cubicBezTo>
                  <a:pt x="4806322" y="3562714"/>
                  <a:pt x="4797727" y="3567937"/>
                  <a:pt x="4786867" y="3568296"/>
                </a:cubicBezTo>
                <a:cubicBezTo>
                  <a:pt x="4787325" y="3571272"/>
                  <a:pt x="4789618" y="3576937"/>
                  <a:pt x="4793752" y="3585295"/>
                </a:cubicBezTo>
                <a:cubicBezTo>
                  <a:pt x="4797881" y="3593652"/>
                  <a:pt x="4801531" y="3598393"/>
                  <a:pt x="4804698" y="3599516"/>
                </a:cubicBezTo>
                <a:cubicBezTo>
                  <a:pt x="4807351" y="3599344"/>
                  <a:pt x="4808918" y="3597944"/>
                  <a:pt x="4809399" y="3595313"/>
                </a:cubicBezTo>
                <a:cubicBezTo>
                  <a:pt x="4809876" y="3592683"/>
                  <a:pt x="4810018" y="3590284"/>
                  <a:pt x="4809821" y="3588116"/>
                </a:cubicBezTo>
                <a:cubicBezTo>
                  <a:pt x="4818653" y="3579936"/>
                  <a:pt x="4827732" y="3569118"/>
                  <a:pt x="4837061" y="3555664"/>
                </a:cubicBezTo>
                <a:cubicBezTo>
                  <a:pt x="4846387" y="3542211"/>
                  <a:pt x="4851263" y="3530323"/>
                  <a:pt x="4851685" y="3520003"/>
                </a:cubicBezTo>
                <a:close/>
                <a:moveTo>
                  <a:pt x="5008247" y="3401049"/>
                </a:moveTo>
                <a:cubicBezTo>
                  <a:pt x="5005723" y="3404668"/>
                  <a:pt x="5004221" y="3407832"/>
                  <a:pt x="5003745" y="3410543"/>
                </a:cubicBezTo>
                <a:cubicBezTo>
                  <a:pt x="5003268" y="3413255"/>
                  <a:pt x="5003158" y="3416455"/>
                  <a:pt x="5003411" y="3420146"/>
                </a:cubicBezTo>
                <a:cubicBezTo>
                  <a:pt x="5009728" y="3415825"/>
                  <a:pt x="5013192" y="3409508"/>
                  <a:pt x="5013806" y="3401194"/>
                </a:cubicBezTo>
                <a:close/>
                <a:moveTo>
                  <a:pt x="4972006" y="3323216"/>
                </a:moveTo>
                <a:cubicBezTo>
                  <a:pt x="4970707" y="3337919"/>
                  <a:pt x="4963778" y="3350554"/>
                  <a:pt x="4951219" y="3361120"/>
                </a:cubicBezTo>
                <a:cubicBezTo>
                  <a:pt x="4938660" y="3371687"/>
                  <a:pt x="4931730" y="3384321"/>
                  <a:pt x="4930431" y="3399026"/>
                </a:cubicBezTo>
                <a:lnTo>
                  <a:pt x="4898239" y="3428945"/>
                </a:lnTo>
                <a:cubicBezTo>
                  <a:pt x="4896005" y="3431049"/>
                  <a:pt x="4896558" y="3433466"/>
                  <a:pt x="4899899" y="3436196"/>
                </a:cubicBezTo>
                <a:cubicBezTo>
                  <a:pt x="4903242" y="3438926"/>
                  <a:pt x="4906538" y="3440453"/>
                  <a:pt x="4909790" y="3440779"/>
                </a:cubicBezTo>
                <a:lnTo>
                  <a:pt x="4942993" y="3437798"/>
                </a:lnTo>
                <a:cubicBezTo>
                  <a:pt x="4948651" y="3428253"/>
                  <a:pt x="4954280" y="3417987"/>
                  <a:pt x="4959884" y="3407000"/>
                </a:cubicBezTo>
                <a:cubicBezTo>
                  <a:pt x="4965487" y="3396012"/>
                  <a:pt x="4968302" y="3384712"/>
                  <a:pt x="4968328" y="3373099"/>
                </a:cubicBezTo>
                <a:cubicBezTo>
                  <a:pt x="4973465" y="3365143"/>
                  <a:pt x="4978925" y="3356475"/>
                  <a:pt x="4984704" y="3347094"/>
                </a:cubicBezTo>
                <a:cubicBezTo>
                  <a:pt x="4990482" y="3337713"/>
                  <a:pt x="4997366" y="3330043"/>
                  <a:pt x="5005356" y="3324083"/>
                </a:cubicBezTo>
                <a:close/>
                <a:moveTo>
                  <a:pt x="5070175" y="3275790"/>
                </a:moveTo>
                <a:lnTo>
                  <a:pt x="5037692" y="3298013"/>
                </a:lnTo>
                <a:cubicBezTo>
                  <a:pt x="5038750" y="3292273"/>
                  <a:pt x="5034704" y="3289284"/>
                  <a:pt x="5025556" y="3289047"/>
                </a:cubicBezTo>
                <a:cubicBezTo>
                  <a:pt x="5016409" y="3288808"/>
                  <a:pt x="5011190" y="3291556"/>
                  <a:pt x="5009901" y="3297290"/>
                </a:cubicBezTo>
                <a:lnTo>
                  <a:pt x="5050110" y="3332936"/>
                </a:lnTo>
                <a:lnTo>
                  <a:pt x="5072342" y="3333514"/>
                </a:lnTo>
                <a:lnTo>
                  <a:pt x="5076601" y="3299024"/>
                </a:lnTo>
                <a:close/>
                <a:moveTo>
                  <a:pt x="2828974" y="3235354"/>
                </a:moveTo>
                <a:lnTo>
                  <a:pt x="2824690" y="3238236"/>
                </a:lnTo>
                <a:lnTo>
                  <a:pt x="2817023" y="3267149"/>
                </a:lnTo>
                <a:lnTo>
                  <a:pt x="2823208" y="3257908"/>
                </a:lnTo>
                <a:close/>
                <a:moveTo>
                  <a:pt x="5128713" y="3208110"/>
                </a:moveTo>
                <a:lnTo>
                  <a:pt x="5102079" y="3238174"/>
                </a:lnTo>
                <a:lnTo>
                  <a:pt x="5118752" y="3238607"/>
                </a:lnTo>
                <a:cubicBezTo>
                  <a:pt x="5124924" y="3230438"/>
                  <a:pt x="5128245" y="3220273"/>
                  <a:pt x="5128713" y="3208110"/>
                </a:cubicBezTo>
                <a:close/>
                <a:moveTo>
                  <a:pt x="5011558" y="3193529"/>
                </a:moveTo>
                <a:cubicBezTo>
                  <a:pt x="5011391" y="3195287"/>
                  <a:pt x="5010513" y="3196545"/>
                  <a:pt x="5008922" y="3197306"/>
                </a:cubicBezTo>
                <a:cubicBezTo>
                  <a:pt x="5007332" y="3198065"/>
                  <a:pt x="5006453" y="3199323"/>
                  <a:pt x="5006288" y="3201082"/>
                </a:cubicBezTo>
                <a:lnTo>
                  <a:pt x="5007011" y="3220323"/>
                </a:lnTo>
                <a:cubicBezTo>
                  <a:pt x="5007308" y="3228261"/>
                  <a:pt x="5009005" y="3236474"/>
                  <a:pt x="5012101" y="3244965"/>
                </a:cubicBezTo>
                <a:cubicBezTo>
                  <a:pt x="5015197" y="3253455"/>
                  <a:pt x="5019636" y="3260779"/>
                  <a:pt x="5025421" y="3266937"/>
                </a:cubicBezTo>
                <a:lnTo>
                  <a:pt x="5039492" y="3198101"/>
                </a:lnTo>
                <a:close/>
                <a:moveTo>
                  <a:pt x="5070529" y="3137395"/>
                </a:moveTo>
                <a:lnTo>
                  <a:pt x="5048585" y="3144513"/>
                </a:lnTo>
                <a:lnTo>
                  <a:pt x="5027365" y="3170873"/>
                </a:lnTo>
                <a:lnTo>
                  <a:pt x="5054866" y="3163900"/>
                </a:lnTo>
                <a:lnTo>
                  <a:pt x="5070816" y="3145091"/>
                </a:lnTo>
                <a:close/>
                <a:moveTo>
                  <a:pt x="2863921" y="3067256"/>
                </a:moveTo>
                <a:lnTo>
                  <a:pt x="2858441" y="3080542"/>
                </a:lnTo>
                <a:cubicBezTo>
                  <a:pt x="2857475" y="3085112"/>
                  <a:pt x="2856817" y="3090190"/>
                  <a:pt x="2856464" y="3095775"/>
                </a:cubicBezTo>
                <a:lnTo>
                  <a:pt x="2853480" y="3097481"/>
                </a:lnTo>
                <a:lnTo>
                  <a:pt x="2857649" y="3105259"/>
                </a:lnTo>
                <a:cubicBezTo>
                  <a:pt x="2865808" y="3120608"/>
                  <a:pt x="2870421" y="3134631"/>
                  <a:pt x="2871487" y="3147326"/>
                </a:cubicBezTo>
                <a:cubicBezTo>
                  <a:pt x="2878263" y="3137815"/>
                  <a:pt x="2877943" y="3125649"/>
                  <a:pt x="2870529" y="3110830"/>
                </a:cubicBezTo>
                <a:lnTo>
                  <a:pt x="2878202" y="3068527"/>
                </a:lnTo>
                <a:close/>
                <a:moveTo>
                  <a:pt x="5137003" y="2985342"/>
                </a:moveTo>
                <a:cubicBezTo>
                  <a:pt x="5137923" y="2997541"/>
                  <a:pt x="5138918" y="3011663"/>
                  <a:pt x="5139983" y="3027709"/>
                </a:cubicBezTo>
                <a:cubicBezTo>
                  <a:pt x="5141047" y="3043756"/>
                  <a:pt x="5139262" y="3057806"/>
                  <a:pt x="5134626" y="3069860"/>
                </a:cubicBezTo>
                <a:cubicBezTo>
                  <a:pt x="5145453" y="3062452"/>
                  <a:pt x="5150576" y="3051052"/>
                  <a:pt x="5149998" y="3035659"/>
                </a:cubicBezTo>
                <a:lnTo>
                  <a:pt x="5176344" y="2997899"/>
                </a:lnTo>
                <a:close/>
                <a:moveTo>
                  <a:pt x="3025360" y="2862936"/>
                </a:moveTo>
                <a:lnTo>
                  <a:pt x="2989076" y="2914424"/>
                </a:lnTo>
                <a:lnTo>
                  <a:pt x="2982670" y="2924228"/>
                </a:lnTo>
                <a:lnTo>
                  <a:pt x="2974030" y="2971865"/>
                </a:lnTo>
                <a:lnTo>
                  <a:pt x="2968789" y="2972916"/>
                </a:lnTo>
                <a:lnTo>
                  <a:pt x="2964259" y="3012614"/>
                </a:lnTo>
                <a:lnTo>
                  <a:pt x="2965326" y="3010808"/>
                </a:lnTo>
                <a:cubicBezTo>
                  <a:pt x="2971572" y="3004643"/>
                  <a:pt x="2978911" y="2990577"/>
                  <a:pt x="2987340" y="2968610"/>
                </a:cubicBezTo>
                <a:cubicBezTo>
                  <a:pt x="2995769" y="2946643"/>
                  <a:pt x="3000291" y="2931543"/>
                  <a:pt x="3000908" y="2923309"/>
                </a:cubicBezTo>
                <a:cubicBezTo>
                  <a:pt x="3002066" y="2911004"/>
                  <a:pt x="3008213" y="2902193"/>
                  <a:pt x="3019350" y="2896877"/>
                </a:cubicBezTo>
                <a:cubicBezTo>
                  <a:pt x="3030488" y="2891560"/>
                  <a:pt x="3036634" y="2882749"/>
                  <a:pt x="3037790" y="2870444"/>
                </a:cubicBezTo>
                <a:lnTo>
                  <a:pt x="3037894" y="2870318"/>
                </a:lnTo>
                <a:close/>
                <a:moveTo>
                  <a:pt x="3061421" y="2832741"/>
                </a:moveTo>
                <a:lnTo>
                  <a:pt x="3055632" y="2848283"/>
                </a:lnTo>
                <a:lnTo>
                  <a:pt x="3068144" y="2832741"/>
                </a:lnTo>
                <a:close/>
                <a:moveTo>
                  <a:pt x="5305758" y="2747524"/>
                </a:moveTo>
                <a:lnTo>
                  <a:pt x="5301212" y="2774318"/>
                </a:lnTo>
                <a:cubicBezTo>
                  <a:pt x="5292984" y="2780111"/>
                  <a:pt x="5285150" y="2787116"/>
                  <a:pt x="5277708" y="2795333"/>
                </a:cubicBezTo>
                <a:cubicBezTo>
                  <a:pt x="5270266" y="2803549"/>
                  <a:pt x="5263855" y="2811552"/>
                  <a:pt x="5258480" y="2819342"/>
                </a:cubicBezTo>
                <a:cubicBezTo>
                  <a:pt x="5260010" y="2835400"/>
                  <a:pt x="5253129" y="2849317"/>
                  <a:pt x="5237838" y="2861095"/>
                </a:cubicBezTo>
                <a:cubicBezTo>
                  <a:pt x="5231237" y="2857799"/>
                  <a:pt x="5224768" y="2858112"/>
                  <a:pt x="5218438" y="2862032"/>
                </a:cubicBezTo>
                <a:cubicBezTo>
                  <a:pt x="5212108" y="2865952"/>
                  <a:pt x="5211307" y="2869295"/>
                  <a:pt x="5216038" y="2872061"/>
                </a:cubicBezTo>
                <a:lnTo>
                  <a:pt x="5183702" y="2898132"/>
                </a:lnTo>
                <a:lnTo>
                  <a:pt x="5168473" y="2936182"/>
                </a:lnTo>
                <a:lnTo>
                  <a:pt x="5157356" y="2935892"/>
                </a:lnTo>
                <a:lnTo>
                  <a:pt x="5158368" y="2962830"/>
                </a:lnTo>
                <a:lnTo>
                  <a:pt x="5186447" y="2971250"/>
                </a:lnTo>
                <a:cubicBezTo>
                  <a:pt x="5183822" y="2969099"/>
                  <a:pt x="5183300" y="2967483"/>
                  <a:pt x="5184878" y="2966403"/>
                </a:cubicBezTo>
                <a:cubicBezTo>
                  <a:pt x="5186457" y="2965323"/>
                  <a:pt x="5188785" y="2965704"/>
                  <a:pt x="5191862" y="2967546"/>
                </a:cubicBezTo>
                <a:lnTo>
                  <a:pt x="5202400" y="2952442"/>
                </a:lnTo>
                <a:cubicBezTo>
                  <a:pt x="5205573" y="2953726"/>
                  <a:pt x="5208993" y="2952373"/>
                  <a:pt x="5212658" y="2948383"/>
                </a:cubicBezTo>
                <a:cubicBezTo>
                  <a:pt x="5216328" y="2944394"/>
                  <a:pt x="5218321" y="2942043"/>
                  <a:pt x="5218642" y="2941331"/>
                </a:cubicBezTo>
                <a:lnTo>
                  <a:pt x="5255814" y="2896163"/>
                </a:lnTo>
                <a:cubicBezTo>
                  <a:pt x="5256464" y="2885767"/>
                  <a:pt x="5262055" y="2868293"/>
                  <a:pt x="5272584" y="2843737"/>
                </a:cubicBezTo>
                <a:cubicBezTo>
                  <a:pt x="5283116" y="2819182"/>
                  <a:pt x="5292946" y="2803739"/>
                  <a:pt x="5302080" y="2797408"/>
                </a:cubicBezTo>
                <a:lnTo>
                  <a:pt x="5330304" y="2809676"/>
                </a:lnTo>
                <a:cubicBezTo>
                  <a:pt x="5332553" y="2801805"/>
                  <a:pt x="5335488" y="2793711"/>
                  <a:pt x="5339109" y="2785396"/>
                </a:cubicBezTo>
                <a:cubicBezTo>
                  <a:pt x="5342730" y="2777080"/>
                  <a:pt x="5348479" y="2770021"/>
                  <a:pt x="5356360" y="2764220"/>
                </a:cubicBezTo>
                <a:lnTo>
                  <a:pt x="5328423" y="2759648"/>
                </a:lnTo>
                <a:close/>
                <a:moveTo>
                  <a:pt x="5393243" y="2711354"/>
                </a:moveTo>
                <a:cubicBezTo>
                  <a:pt x="5394338" y="2715868"/>
                  <a:pt x="5392582" y="2718386"/>
                  <a:pt x="5387974" y="2718906"/>
                </a:cubicBezTo>
                <a:lnTo>
                  <a:pt x="5383572" y="2749548"/>
                </a:lnTo>
                <a:lnTo>
                  <a:pt x="5389564" y="2761238"/>
                </a:lnTo>
                <a:cubicBezTo>
                  <a:pt x="5395131" y="2755456"/>
                  <a:pt x="5399985" y="2749175"/>
                  <a:pt x="5404126" y="2742394"/>
                </a:cubicBezTo>
                <a:cubicBezTo>
                  <a:pt x="5408269" y="2735613"/>
                  <a:pt x="5410343" y="2729261"/>
                  <a:pt x="5410351" y="2723333"/>
                </a:cubicBezTo>
                <a:cubicBezTo>
                  <a:pt x="5410063" y="2715637"/>
                  <a:pt x="5404359" y="2711644"/>
                  <a:pt x="5393243" y="2711354"/>
                </a:cubicBezTo>
                <a:close/>
                <a:moveTo>
                  <a:pt x="5342787" y="2698509"/>
                </a:moveTo>
                <a:lnTo>
                  <a:pt x="5343365" y="2713902"/>
                </a:lnTo>
                <a:cubicBezTo>
                  <a:pt x="5346180" y="2711893"/>
                  <a:pt x="5348631" y="2709394"/>
                  <a:pt x="5350717" y="2706404"/>
                </a:cubicBezTo>
                <a:cubicBezTo>
                  <a:pt x="5352804" y="2703415"/>
                  <a:pt x="5353865" y="2700879"/>
                  <a:pt x="5353901" y="2698797"/>
                </a:cubicBezTo>
                <a:close/>
                <a:moveTo>
                  <a:pt x="5426658" y="2566131"/>
                </a:moveTo>
                <a:cubicBezTo>
                  <a:pt x="5423068" y="2566037"/>
                  <a:pt x="5417778" y="2566861"/>
                  <a:pt x="5410787" y="2568602"/>
                </a:cubicBezTo>
                <a:cubicBezTo>
                  <a:pt x="5403795" y="2570342"/>
                  <a:pt x="5399966" y="2573126"/>
                  <a:pt x="5399299" y="2576953"/>
                </a:cubicBezTo>
                <a:cubicBezTo>
                  <a:pt x="5399716" y="2578806"/>
                  <a:pt x="5401842" y="2579982"/>
                  <a:pt x="5405679" y="2580483"/>
                </a:cubicBezTo>
                <a:cubicBezTo>
                  <a:pt x="5409516" y="2580983"/>
                  <a:pt x="5412996" y="2581234"/>
                  <a:pt x="5416118" y="2581235"/>
                </a:cubicBezTo>
                <a:close/>
                <a:moveTo>
                  <a:pt x="5647669" y="2241248"/>
                </a:moveTo>
                <a:lnTo>
                  <a:pt x="5648247" y="2256641"/>
                </a:lnTo>
                <a:lnTo>
                  <a:pt x="5653373" y="2245241"/>
                </a:lnTo>
                <a:close/>
                <a:moveTo>
                  <a:pt x="5671558" y="2138066"/>
                </a:moveTo>
                <a:lnTo>
                  <a:pt x="5671703" y="2141915"/>
                </a:lnTo>
                <a:cubicBezTo>
                  <a:pt x="5671233" y="2154078"/>
                  <a:pt x="5678884" y="2160684"/>
                  <a:pt x="5694657" y="2161735"/>
                </a:cubicBezTo>
                <a:close/>
                <a:moveTo>
                  <a:pt x="5846094" y="2054182"/>
                </a:moveTo>
                <a:cubicBezTo>
                  <a:pt x="5845313" y="2058005"/>
                  <a:pt x="5841751" y="2061758"/>
                  <a:pt x="5835411" y="2065437"/>
                </a:cubicBezTo>
                <a:lnTo>
                  <a:pt x="5808054" y="2076260"/>
                </a:lnTo>
                <a:lnTo>
                  <a:pt x="5796650" y="2068274"/>
                </a:lnTo>
                <a:cubicBezTo>
                  <a:pt x="5790598" y="2079650"/>
                  <a:pt x="5787182" y="2087249"/>
                  <a:pt x="5786400" y="2091074"/>
                </a:cubicBezTo>
                <a:cubicBezTo>
                  <a:pt x="5774779" y="2101985"/>
                  <a:pt x="5763158" y="2112897"/>
                  <a:pt x="5751538" y="2123807"/>
                </a:cubicBezTo>
                <a:cubicBezTo>
                  <a:pt x="5739915" y="2134719"/>
                  <a:pt x="5733924" y="2147699"/>
                  <a:pt x="5733564" y="2162746"/>
                </a:cubicBezTo>
                <a:lnTo>
                  <a:pt x="5712634" y="2196803"/>
                </a:lnTo>
                <a:cubicBezTo>
                  <a:pt x="5704796" y="2200684"/>
                  <a:pt x="5700132" y="2205849"/>
                  <a:pt x="5698639" y="2212298"/>
                </a:cubicBezTo>
                <a:cubicBezTo>
                  <a:pt x="5697146" y="2218747"/>
                  <a:pt x="5696685" y="2224982"/>
                  <a:pt x="5697260" y="2231004"/>
                </a:cubicBezTo>
                <a:cubicBezTo>
                  <a:pt x="5695131" y="2248249"/>
                  <a:pt x="5684664" y="2265277"/>
                  <a:pt x="5665862" y="2282089"/>
                </a:cubicBezTo>
                <a:cubicBezTo>
                  <a:pt x="5647059" y="2298900"/>
                  <a:pt x="5636592" y="2315928"/>
                  <a:pt x="5634463" y="2333173"/>
                </a:cubicBezTo>
                <a:lnTo>
                  <a:pt x="5612665" y="2344140"/>
                </a:lnTo>
                <a:cubicBezTo>
                  <a:pt x="5609828" y="2351755"/>
                  <a:pt x="5605254" y="2359325"/>
                  <a:pt x="5598943" y="2366850"/>
                </a:cubicBezTo>
                <a:cubicBezTo>
                  <a:pt x="5592630" y="2374375"/>
                  <a:pt x="5586668" y="2381910"/>
                  <a:pt x="5581052" y="2389453"/>
                </a:cubicBezTo>
                <a:lnTo>
                  <a:pt x="5582062" y="2416391"/>
                </a:lnTo>
                <a:cubicBezTo>
                  <a:pt x="5602141" y="2411947"/>
                  <a:pt x="5619588" y="2402149"/>
                  <a:pt x="5634404" y="2386996"/>
                </a:cubicBezTo>
                <a:cubicBezTo>
                  <a:pt x="5649221" y="2371843"/>
                  <a:pt x="5656796" y="2357943"/>
                  <a:pt x="5657131" y="2345297"/>
                </a:cubicBezTo>
                <a:cubicBezTo>
                  <a:pt x="5662926" y="2345608"/>
                  <a:pt x="5668009" y="2345419"/>
                  <a:pt x="5672380" y="2344733"/>
                </a:cubicBezTo>
                <a:cubicBezTo>
                  <a:pt x="5676750" y="2344045"/>
                  <a:pt x="5678982" y="2341861"/>
                  <a:pt x="5679074" y="2338179"/>
                </a:cubicBezTo>
                <a:cubicBezTo>
                  <a:pt x="5678154" y="2332148"/>
                  <a:pt x="5677954" y="2326856"/>
                  <a:pt x="5678478" y="2322305"/>
                </a:cubicBezTo>
                <a:cubicBezTo>
                  <a:pt x="5679001" y="2317752"/>
                  <a:pt x="5684468" y="2315491"/>
                  <a:pt x="5694881" y="2315522"/>
                </a:cubicBezTo>
                <a:lnTo>
                  <a:pt x="5756954" y="2194111"/>
                </a:lnTo>
                <a:cubicBezTo>
                  <a:pt x="5774556" y="2194569"/>
                  <a:pt x="5783675" y="2190962"/>
                  <a:pt x="5784311" y="2183289"/>
                </a:cubicBezTo>
                <a:cubicBezTo>
                  <a:pt x="5783565" y="2175742"/>
                  <a:pt x="5784300" y="2170634"/>
                  <a:pt x="5786512" y="2167968"/>
                </a:cubicBezTo>
                <a:cubicBezTo>
                  <a:pt x="5788725" y="2165303"/>
                  <a:pt x="5795162" y="2164189"/>
                  <a:pt x="5805820" y="2164626"/>
                </a:cubicBezTo>
                <a:lnTo>
                  <a:pt x="5832168" y="2126865"/>
                </a:lnTo>
                <a:cubicBezTo>
                  <a:pt x="5831936" y="2120693"/>
                  <a:pt x="5832956" y="2110948"/>
                  <a:pt x="5835233" y="2097631"/>
                </a:cubicBezTo>
                <a:cubicBezTo>
                  <a:pt x="5837509" y="2084315"/>
                  <a:pt x="5841131" y="2069831"/>
                  <a:pt x="5846094" y="2054182"/>
                </a:cubicBezTo>
                <a:close/>
                <a:moveTo>
                  <a:pt x="5856488" y="2035229"/>
                </a:moveTo>
                <a:lnTo>
                  <a:pt x="5840248" y="2046340"/>
                </a:lnTo>
                <a:cubicBezTo>
                  <a:pt x="5843325" y="2048182"/>
                  <a:pt x="5845689" y="2049526"/>
                  <a:pt x="5847340" y="2050369"/>
                </a:cubicBezTo>
                <a:lnTo>
                  <a:pt x="5847944" y="2051401"/>
                </a:lnTo>
                <a:lnTo>
                  <a:pt x="5853322" y="2043316"/>
                </a:lnTo>
                <a:cubicBezTo>
                  <a:pt x="5855053" y="2040158"/>
                  <a:pt x="5856110" y="2037462"/>
                  <a:pt x="5856488" y="2035229"/>
                </a:cubicBezTo>
                <a:close/>
                <a:moveTo>
                  <a:pt x="5854609" y="1985201"/>
                </a:moveTo>
                <a:lnTo>
                  <a:pt x="5852113" y="1988302"/>
                </a:lnTo>
                <a:lnTo>
                  <a:pt x="5865725" y="1985490"/>
                </a:lnTo>
                <a:close/>
                <a:moveTo>
                  <a:pt x="5930275" y="1966986"/>
                </a:moveTo>
                <a:cubicBezTo>
                  <a:pt x="5922644" y="1967107"/>
                  <a:pt x="5915709" y="1967248"/>
                  <a:pt x="5909468" y="1967405"/>
                </a:cubicBezTo>
                <a:cubicBezTo>
                  <a:pt x="5904547" y="1974966"/>
                  <a:pt x="5899973" y="1982537"/>
                  <a:pt x="5895744" y="1990115"/>
                </a:cubicBezTo>
                <a:cubicBezTo>
                  <a:pt x="5891519" y="1997695"/>
                  <a:pt x="5885553" y="2005229"/>
                  <a:pt x="5877854" y="2012717"/>
                </a:cubicBezTo>
                <a:cubicBezTo>
                  <a:pt x="5888971" y="2013007"/>
                  <a:pt x="5900232" y="2017144"/>
                  <a:pt x="5911637" y="2025130"/>
                </a:cubicBezTo>
                <a:lnTo>
                  <a:pt x="5926866" y="1987080"/>
                </a:lnTo>
                <a:cubicBezTo>
                  <a:pt x="5929914" y="1985077"/>
                  <a:pt x="5933291" y="1982602"/>
                  <a:pt x="5936998" y="1979655"/>
                </a:cubicBezTo>
                <a:cubicBezTo>
                  <a:pt x="5940706" y="1976708"/>
                  <a:pt x="5942693" y="1974197"/>
                  <a:pt x="5942961" y="1972121"/>
                </a:cubicBezTo>
                <a:cubicBezTo>
                  <a:pt x="5942135" y="1968575"/>
                  <a:pt x="5937907" y="1966863"/>
                  <a:pt x="5930275" y="1966986"/>
                </a:cubicBezTo>
                <a:close/>
                <a:moveTo>
                  <a:pt x="5927653" y="1860231"/>
                </a:moveTo>
                <a:lnTo>
                  <a:pt x="5905708" y="1867349"/>
                </a:lnTo>
                <a:cubicBezTo>
                  <a:pt x="5905336" y="1882077"/>
                  <a:pt x="5902114" y="1894808"/>
                  <a:pt x="5896038" y="1905543"/>
                </a:cubicBezTo>
                <a:cubicBezTo>
                  <a:pt x="5903739" y="1898054"/>
                  <a:pt x="5909704" y="1890520"/>
                  <a:pt x="5913931" y="1882941"/>
                </a:cubicBezTo>
                <a:cubicBezTo>
                  <a:pt x="5918158" y="1875362"/>
                  <a:pt x="5922732" y="1867791"/>
                  <a:pt x="5927653" y="1860231"/>
                </a:cubicBezTo>
                <a:close/>
                <a:moveTo>
                  <a:pt x="5965115" y="1822760"/>
                </a:moveTo>
                <a:cubicBezTo>
                  <a:pt x="5964454" y="1829790"/>
                  <a:pt x="5966499" y="1834970"/>
                  <a:pt x="5971252" y="1838297"/>
                </a:cubicBezTo>
                <a:lnTo>
                  <a:pt x="5982369" y="1838586"/>
                </a:lnTo>
                <a:cubicBezTo>
                  <a:pt x="5986976" y="1838066"/>
                  <a:pt x="5988732" y="1835548"/>
                  <a:pt x="5987638" y="1831034"/>
                </a:cubicBezTo>
                <a:cubicBezTo>
                  <a:pt x="5987500" y="1827347"/>
                  <a:pt x="5986024" y="1825065"/>
                  <a:pt x="5983215" y="1824191"/>
                </a:cubicBezTo>
                <a:cubicBezTo>
                  <a:pt x="5980407" y="1823317"/>
                  <a:pt x="5976225" y="1822888"/>
                  <a:pt x="5970673" y="1822904"/>
                </a:cubicBezTo>
                <a:close/>
                <a:moveTo>
                  <a:pt x="6006111" y="1731557"/>
                </a:moveTo>
                <a:lnTo>
                  <a:pt x="6007123" y="1758494"/>
                </a:lnTo>
                <a:cubicBezTo>
                  <a:pt x="6001333" y="1758344"/>
                  <a:pt x="5996273" y="1759174"/>
                  <a:pt x="5991946" y="1760983"/>
                </a:cubicBezTo>
                <a:cubicBezTo>
                  <a:pt x="5987619" y="1762793"/>
                  <a:pt x="5985411" y="1765619"/>
                  <a:pt x="5985324" y="1769461"/>
                </a:cubicBezTo>
                <a:cubicBezTo>
                  <a:pt x="5985480" y="1773630"/>
                  <a:pt x="5987026" y="1777835"/>
                  <a:pt x="5989963" y="1782077"/>
                </a:cubicBezTo>
                <a:cubicBezTo>
                  <a:pt x="5992898" y="1786318"/>
                  <a:pt x="5997152" y="1788672"/>
                  <a:pt x="6002722" y="1789136"/>
                </a:cubicBezTo>
                <a:cubicBezTo>
                  <a:pt x="6005372" y="1788885"/>
                  <a:pt x="6006945" y="1787644"/>
                  <a:pt x="6007441" y="1785415"/>
                </a:cubicBezTo>
                <a:cubicBezTo>
                  <a:pt x="6007935" y="1783185"/>
                  <a:pt x="6008117" y="1781908"/>
                  <a:pt x="6007990" y="1781585"/>
                </a:cubicBezTo>
                <a:lnTo>
                  <a:pt x="6034480" y="1747673"/>
                </a:lnTo>
                <a:close/>
                <a:moveTo>
                  <a:pt x="6026464" y="1682106"/>
                </a:moveTo>
                <a:lnTo>
                  <a:pt x="6026899" y="1693652"/>
                </a:lnTo>
                <a:lnTo>
                  <a:pt x="6005388" y="1712315"/>
                </a:lnTo>
                <a:lnTo>
                  <a:pt x="6005677" y="1720012"/>
                </a:lnTo>
                <a:lnTo>
                  <a:pt x="6032891" y="1705341"/>
                </a:lnTo>
                <a:lnTo>
                  <a:pt x="6032457" y="1693796"/>
                </a:lnTo>
                <a:cubicBezTo>
                  <a:pt x="6032554" y="1693318"/>
                  <a:pt x="6032250" y="1691387"/>
                  <a:pt x="6031544" y="1688006"/>
                </a:cubicBezTo>
                <a:cubicBezTo>
                  <a:pt x="6030840" y="1684624"/>
                  <a:pt x="6029146" y="1682657"/>
                  <a:pt x="6026464" y="1682106"/>
                </a:cubicBezTo>
                <a:close/>
                <a:moveTo>
                  <a:pt x="3754858" y="1250211"/>
                </a:moveTo>
                <a:cubicBezTo>
                  <a:pt x="3748063" y="1253490"/>
                  <a:pt x="3744039" y="1257001"/>
                  <a:pt x="3742796" y="1260747"/>
                </a:cubicBezTo>
                <a:lnTo>
                  <a:pt x="3742473" y="1264570"/>
                </a:lnTo>
                <a:close/>
                <a:moveTo>
                  <a:pt x="3828208" y="1175526"/>
                </a:moveTo>
                <a:cubicBezTo>
                  <a:pt x="3817364" y="1174295"/>
                  <a:pt x="3809909" y="1174311"/>
                  <a:pt x="3805843" y="1175573"/>
                </a:cubicBezTo>
                <a:cubicBezTo>
                  <a:pt x="3801779" y="1176836"/>
                  <a:pt x="3799555" y="1181140"/>
                  <a:pt x="3799169" y="1188486"/>
                </a:cubicBezTo>
                <a:lnTo>
                  <a:pt x="3808667" y="1208532"/>
                </a:lnTo>
                <a:lnTo>
                  <a:pt x="3838346" y="1187926"/>
                </a:lnTo>
                <a:lnTo>
                  <a:pt x="3839310" y="1176458"/>
                </a:lnTo>
                <a:close/>
                <a:moveTo>
                  <a:pt x="3146004" y="1045112"/>
                </a:moveTo>
                <a:lnTo>
                  <a:pt x="3139491" y="1056115"/>
                </a:lnTo>
                <a:lnTo>
                  <a:pt x="3165960" y="1073735"/>
                </a:lnTo>
                <a:cubicBezTo>
                  <a:pt x="3165581" y="1079638"/>
                  <a:pt x="3163509" y="1084917"/>
                  <a:pt x="3159740" y="1089574"/>
                </a:cubicBezTo>
                <a:cubicBezTo>
                  <a:pt x="3155972" y="1094230"/>
                  <a:pt x="3149895" y="1097248"/>
                  <a:pt x="3141511" y="1098630"/>
                </a:cubicBezTo>
                <a:cubicBezTo>
                  <a:pt x="3139811" y="1111961"/>
                  <a:pt x="3138456" y="1125321"/>
                  <a:pt x="3137448" y="1138709"/>
                </a:cubicBezTo>
                <a:cubicBezTo>
                  <a:pt x="3136439" y="1152099"/>
                  <a:pt x="3139249" y="1165808"/>
                  <a:pt x="3145874" y="1179838"/>
                </a:cubicBezTo>
                <a:lnTo>
                  <a:pt x="3194452" y="1133871"/>
                </a:lnTo>
                <a:cubicBezTo>
                  <a:pt x="3184366" y="1120834"/>
                  <a:pt x="3179992" y="1106351"/>
                  <a:pt x="3181329" y="1090424"/>
                </a:cubicBezTo>
                <a:cubicBezTo>
                  <a:pt x="3184440" y="1090845"/>
                  <a:pt x="3187935" y="1090817"/>
                  <a:pt x="3191817" y="1090342"/>
                </a:cubicBezTo>
                <a:cubicBezTo>
                  <a:pt x="3195700" y="1089865"/>
                  <a:pt x="3197969" y="1087810"/>
                  <a:pt x="3198624" y="1084176"/>
                </a:cubicBezTo>
                <a:cubicBezTo>
                  <a:pt x="3198597" y="1080324"/>
                  <a:pt x="3196837" y="1076327"/>
                  <a:pt x="3193341" y="1072185"/>
                </a:cubicBezTo>
                <a:cubicBezTo>
                  <a:pt x="3189847" y="1068041"/>
                  <a:pt x="3186699" y="1063927"/>
                  <a:pt x="3183897" y="1059843"/>
                </a:cubicBezTo>
                <a:close/>
                <a:moveTo>
                  <a:pt x="5646019" y="1014794"/>
                </a:moveTo>
                <a:lnTo>
                  <a:pt x="5586324" y="1051687"/>
                </a:lnTo>
                <a:cubicBezTo>
                  <a:pt x="5569882" y="1063594"/>
                  <a:pt x="5563879" y="1076253"/>
                  <a:pt x="5568317" y="1089664"/>
                </a:cubicBezTo>
                <a:cubicBezTo>
                  <a:pt x="5572753" y="1103076"/>
                  <a:pt x="5572165" y="1112031"/>
                  <a:pt x="5566550" y="1116530"/>
                </a:cubicBezTo>
                <a:lnTo>
                  <a:pt x="5605312" y="1113693"/>
                </a:lnTo>
                <a:lnTo>
                  <a:pt x="5610871" y="1113838"/>
                </a:lnTo>
                <a:lnTo>
                  <a:pt x="5603867" y="1075211"/>
                </a:lnTo>
                <a:lnTo>
                  <a:pt x="5652879" y="1049573"/>
                </a:lnTo>
                <a:lnTo>
                  <a:pt x="5668397" y="1019220"/>
                </a:lnTo>
                <a:close/>
                <a:moveTo>
                  <a:pt x="3952287" y="962661"/>
                </a:moveTo>
                <a:cubicBezTo>
                  <a:pt x="3945515" y="973963"/>
                  <a:pt x="3936180" y="990823"/>
                  <a:pt x="3924283" y="1013244"/>
                </a:cubicBezTo>
                <a:cubicBezTo>
                  <a:pt x="3912385" y="1035663"/>
                  <a:pt x="3900435" y="1050380"/>
                  <a:pt x="3888434" y="1057392"/>
                </a:cubicBezTo>
                <a:lnTo>
                  <a:pt x="3925365" y="1083590"/>
                </a:lnTo>
                <a:cubicBezTo>
                  <a:pt x="3951006" y="1055588"/>
                  <a:pt x="3974034" y="1025440"/>
                  <a:pt x="3994445" y="993148"/>
                </a:cubicBezTo>
                <a:cubicBezTo>
                  <a:pt x="3992211" y="985101"/>
                  <a:pt x="3987425" y="978284"/>
                  <a:pt x="3980093" y="972696"/>
                </a:cubicBezTo>
                <a:cubicBezTo>
                  <a:pt x="3972758" y="967107"/>
                  <a:pt x="3963490" y="963762"/>
                  <a:pt x="3952287" y="962661"/>
                </a:cubicBezTo>
                <a:close/>
                <a:moveTo>
                  <a:pt x="4020405" y="883687"/>
                </a:moveTo>
                <a:lnTo>
                  <a:pt x="3978341" y="918654"/>
                </a:lnTo>
                <a:lnTo>
                  <a:pt x="4014308" y="956320"/>
                </a:lnTo>
                <a:lnTo>
                  <a:pt x="4040361" y="912311"/>
                </a:lnTo>
                <a:cubicBezTo>
                  <a:pt x="4041281" y="912469"/>
                  <a:pt x="4044994" y="912619"/>
                  <a:pt x="4051503" y="912764"/>
                </a:cubicBezTo>
                <a:cubicBezTo>
                  <a:pt x="4058013" y="912911"/>
                  <a:pt x="4061806" y="912106"/>
                  <a:pt x="4062885" y="910352"/>
                </a:cubicBezTo>
                <a:cubicBezTo>
                  <a:pt x="4062071" y="906193"/>
                  <a:pt x="4056419" y="901388"/>
                  <a:pt x="4045930" y="895936"/>
                </a:cubicBezTo>
                <a:cubicBezTo>
                  <a:pt x="4035440" y="890484"/>
                  <a:pt x="4026933" y="886401"/>
                  <a:pt x="4020405" y="883687"/>
                </a:cubicBezTo>
                <a:close/>
                <a:moveTo>
                  <a:pt x="2803402" y="817451"/>
                </a:moveTo>
                <a:lnTo>
                  <a:pt x="2768963" y="849010"/>
                </a:lnTo>
                <a:cubicBezTo>
                  <a:pt x="2753971" y="865681"/>
                  <a:pt x="2751059" y="880502"/>
                  <a:pt x="2760223" y="893476"/>
                </a:cubicBezTo>
                <a:cubicBezTo>
                  <a:pt x="2757532" y="905019"/>
                  <a:pt x="2750570" y="922940"/>
                  <a:pt x="2739337" y="947237"/>
                </a:cubicBezTo>
                <a:lnTo>
                  <a:pt x="2725440" y="965969"/>
                </a:lnTo>
                <a:lnTo>
                  <a:pt x="2721526" y="980162"/>
                </a:lnTo>
                <a:cubicBezTo>
                  <a:pt x="2722061" y="982433"/>
                  <a:pt x="2722077" y="985827"/>
                  <a:pt x="2721573" y="990344"/>
                </a:cubicBezTo>
                <a:cubicBezTo>
                  <a:pt x="2721069" y="994861"/>
                  <a:pt x="2722397" y="997993"/>
                  <a:pt x="2725553" y="999738"/>
                </a:cubicBezTo>
                <a:lnTo>
                  <a:pt x="2737570" y="989176"/>
                </a:lnTo>
                <a:lnTo>
                  <a:pt x="2787180" y="938467"/>
                </a:lnTo>
                <a:lnTo>
                  <a:pt x="2784688" y="910432"/>
                </a:lnTo>
                <a:cubicBezTo>
                  <a:pt x="2777294" y="906224"/>
                  <a:pt x="2774644" y="902847"/>
                  <a:pt x="2776737" y="900305"/>
                </a:cubicBezTo>
                <a:cubicBezTo>
                  <a:pt x="2778830" y="897762"/>
                  <a:pt x="2781884" y="894262"/>
                  <a:pt x="2785903" y="889805"/>
                </a:cubicBezTo>
                <a:cubicBezTo>
                  <a:pt x="2786489" y="885696"/>
                  <a:pt x="2785459" y="882676"/>
                  <a:pt x="2782811" y="880743"/>
                </a:cubicBezTo>
                <a:cubicBezTo>
                  <a:pt x="2780161" y="878811"/>
                  <a:pt x="2776973" y="877243"/>
                  <a:pt x="2773245" y="876036"/>
                </a:cubicBezTo>
                <a:cubicBezTo>
                  <a:pt x="2782818" y="861548"/>
                  <a:pt x="2790619" y="846396"/>
                  <a:pt x="2796644" y="830581"/>
                </a:cubicBezTo>
                <a:close/>
                <a:moveTo>
                  <a:pt x="4094075" y="805180"/>
                </a:moveTo>
                <a:cubicBezTo>
                  <a:pt x="4088735" y="804972"/>
                  <a:pt x="4085377" y="806134"/>
                  <a:pt x="4084000" y="808664"/>
                </a:cubicBezTo>
                <a:cubicBezTo>
                  <a:pt x="4082623" y="811196"/>
                  <a:pt x="4081961" y="813546"/>
                  <a:pt x="4082010" y="815716"/>
                </a:cubicBezTo>
                <a:cubicBezTo>
                  <a:pt x="4082562" y="820253"/>
                  <a:pt x="4086048" y="823113"/>
                  <a:pt x="4092470" y="824293"/>
                </a:cubicBezTo>
                <a:cubicBezTo>
                  <a:pt x="4095028" y="824347"/>
                  <a:pt x="4096931" y="823866"/>
                  <a:pt x="4098181" y="822848"/>
                </a:cubicBezTo>
                <a:cubicBezTo>
                  <a:pt x="4099431" y="821830"/>
                  <a:pt x="4101336" y="821349"/>
                  <a:pt x="4103892" y="821402"/>
                </a:cubicBezTo>
                <a:cubicBezTo>
                  <a:pt x="4103970" y="819082"/>
                  <a:pt x="4103068" y="815959"/>
                  <a:pt x="4101186" y="812032"/>
                </a:cubicBezTo>
                <a:cubicBezTo>
                  <a:pt x="4099304" y="808104"/>
                  <a:pt x="4096933" y="805820"/>
                  <a:pt x="4094075" y="805180"/>
                </a:cubicBezTo>
                <a:close/>
                <a:moveTo>
                  <a:pt x="3743732" y="783468"/>
                </a:moveTo>
                <a:cubicBezTo>
                  <a:pt x="3726181" y="795549"/>
                  <a:pt x="3710651" y="808520"/>
                  <a:pt x="3697142" y="822384"/>
                </a:cubicBezTo>
                <a:cubicBezTo>
                  <a:pt x="3683635" y="836248"/>
                  <a:pt x="3670800" y="850409"/>
                  <a:pt x="3658640" y="864867"/>
                </a:cubicBezTo>
                <a:cubicBezTo>
                  <a:pt x="3658522" y="867664"/>
                  <a:pt x="3659263" y="872698"/>
                  <a:pt x="3660865" y="879971"/>
                </a:cubicBezTo>
                <a:cubicBezTo>
                  <a:pt x="3662467" y="887244"/>
                  <a:pt x="3664678" y="891439"/>
                  <a:pt x="3667494" y="892557"/>
                </a:cubicBezTo>
                <a:cubicBezTo>
                  <a:pt x="3672861" y="892446"/>
                  <a:pt x="3676325" y="890010"/>
                  <a:pt x="3677891" y="885250"/>
                </a:cubicBezTo>
                <a:cubicBezTo>
                  <a:pt x="3679455" y="880489"/>
                  <a:pt x="3680225" y="876864"/>
                  <a:pt x="3680200" y="874376"/>
                </a:cubicBezTo>
                <a:cubicBezTo>
                  <a:pt x="3681241" y="864759"/>
                  <a:pt x="3685650" y="856628"/>
                  <a:pt x="3693430" y="849983"/>
                </a:cubicBezTo>
                <a:cubicBezTo>
                  <a:pt x="3701207" y="843337"/>
                  <a:pt x="3710926" y="838539"/>
                  <a:pt x="3722586" y="835588"/>
                </a:cubicBezTo>
                <a:cubicBezTo>
                  <a:pt x="3724069" y="826249"/>
                  <a:pt x="3727594" y="817562"/>
                  <a:pt x="3733159" y="809527"/>
                </a:cubicBezTo>
                <a:cubicBezTo>
                  <a:pt x="3738725" y="801494"/>
                  <a:pt x="3742250" y="792807"/>
                  <a:pt x="3743732" y="783468"/>
                </a:cubicBezTo>
                <a:close/>
                <a:moveTo>
                  <a:pt x="4131873" y="754457"/>
                </a:moveTo>
                <a:lnTo>
                  <a:pt x="4151509" y="786902"/>
                </a:lnTo>
                <a:lnTo>
                  <a:pt x="4153113" y="767789"/>
                </a:lnTo>
                <a:cubicBezTo>
                  <a:pt x="4153343" y="762275"/>
                  <a:pt x="4151311" y="758736"/>
                  <a:pt x="4147018" y="757172"/>
                </a:cubicBezTo>
                <a:cubicBezTo>
                  <a:pt x="4142722" y="755609"/>
                  <a:pt x="4137675" y="754704"/>
                  <a:pt x="4131873" y="754457"/>
                </a:cubicBezTo>
                <a:close/>
                <a:moveTo>
                  <a:pt x="3782171" y="725100"/>
                </a:moveTo>
                <a:lnTo>
                  <a:pt x="3747262" y="741418"/>
                </a:lnTo>
                <a:cubicBezTo>
                  <a:pt x="3755433" y="742585"/>
                  <a:pt x="3760973" y="745938"/>
                  <a:pt x="3763886" y="751475"/>
                </a:cubicBezTo>
                <a:cubicBezTo>
                  <a:pt x="3766799" y="757013"/>
                  <a:pt x="3768017" y="761927"/>
                  <a:pt x="3767539" y="766217"/>
                </a:cubicBezTo>
                <a:lnTo>
                  <a:pt x="3749605" y="780111"/>
                </a:lnTo>
                <a:cubicBezTo>
                  <a:pt x="3766284" y="781190"/>
                  <a:pt x="3779120" y="778097"/>
                  <a:pt x="3788114" y="770833"/>
                </a:cubicBezTo>
                <a:cubicBezTo>
                  <a:pt x="3797110" y="763568"/>
                  <a:pt x="3802101" y="754042"/>
                  <a:pt x="3803091" y="742254"/>
                </a:cubicBezTo>
                <a:lnTo>
                  <a:pt x="3803411" y="738432"/>
                </a:lnTo>
                <a:cubicBezTo>
                  <a:pt x="3804561" y="738609"/>
                  <a:pt x="3809200" y="738838"/>
                  <a:pt x="3817330" y="739119"/>
                </a:cubicBezTo>
                <a:cubicBezTo>
                  <a:pt x="3825457" y="739400"/>
                  <a:pt x="3830177" y="738674"/>
                  <a:pt x="3831487" y="736940"/>
                </a:cubicBezTo>
                <a:cubicBezTo>
                  <a:pt x="3829921" y="734803"/>
                  <a:pt x="3822435" y="732409"/>
                  <a:pt x="3809031" y="729761"/>
                </a:cubicBezTo>
                <a:cubicBezTo>
                  <a:pt x="3795629" y="727112"/>
                  <a:pt x="3786674" y="725558"/>
                  <a:pt x="3782171" y="725100"/>
                </a:cubicBezTo>
                <a:close/>
                <a:moveTo>
                  <a:pt x="4839476" y="722068"/>
                </a:moveTo>
                <a:lnTo>
                  <a:pt x="4779781" y="758961"/>
                </a:lnTo>
                <a:cubicBezTo>
                  <a:pt x="4763339" y="770867"/>
                  <a:pt x="4757337" y="783526"/>
                  <a:pt x="4761774" y="796937"/>
                </a:cubicBezTo>
                <a:cubicBezTo>
                  <a:pt x="4766211" y="810349"/>
                  <a:pt x="4765622" y="819304"/>
                  <a:pt x="4760007" y="823803"/>
                </a:cubicBezTo>
                <a:lnTo>
                  <a:pt x="4798768" y="820967"/>
                </a:lnTo>
                <a:lnTo>
                  <a:pt x="4804328" y="821111"/>
                </a:lnTo>
                <a:lnTo>
                  <a:pt x="4797324" y="782484"/>
                </a:lnTo>
                <a:lnTo>
                  <a:pt x="4846335" y="756847"/>
                </a:lnTo>
                <a:lnTo>
                  <a:pt x="4861855" y="726494"/>
                </a:lnTo>
                <a:close/>
                <a:moveTo>
                  <a:pt x="3520320" y="714667"/>
                </a:moveTo>
                <a:cubicBezTo>
                  <a:pt x="3516799" y="724716"/>
                  <a:pt x="3510175" y="734266"/>
                  <a:pt x="3500447" y="743314"/>
                </a:cubicBezTo>
                <a:cubicBezTo>
                  <a:pt x="3490721" y="752363"/>
                  <a:pt x="3477558" y="756550"/>
                  <a:pt x="3460961" y="755878"/>
                </a:cubicBezTo>
                <a:cubicBezTo>
                  <a:pt x="3459479" y="765218"/>
                  <a:pt x="3455954" y="773905"/>
                  <a:pt x="3450389" y="781939"/>
                </a:cubicBezTo>
                <a:cubicBezTo>
                  <a:pt x="3444823" y="789973"/>
                  <a:pt x="3441299" y="798661"/>
                  <a:pt x="3439815" y="807999"/>
                </a:cubicBezTo>
                <a:cubicBezTo>
                  <a:pt x="3458290" y="808508"/>
                  <a:pt x="3469246" y="802852"/>
                  <a:pt x="3472684" y="791029"/>
                </a:cubicBezTo>
                <a:cubicBezTo>
                  <a:pt x="3476122" y="779208"/>
                  <a:pt x="3477765" y="767957"/>
                  <a:pt x="3477613" y="757277"/>
                </a:cubicBezTo>
                <a:cubicBezTo>
                  <a:pt x="3486288" y="758006"/>
                  <a:pt x="3495387" y="757807"/>
                  <a:pt x="3504914" y="756682"/>
                </a:cubicBezTo>
                <a:cubicBezTo>
                  <a:pt x="3514441" y="755557"/>
                  <a:pt x="3522315" y="753331"/>
                  <a:pt x="3528534" y="750003"/>
                </a:cubicBezTo>
                <a:close/>
                <a:moveTo>
                  <a:pt x="3568257" y="676345"/>
                </a:moveTo>
                <a:cubicBezTo>
                  <a:pt x="3562918" y="676137"/>
                  <a:pt x="3559559" y="677299"/>
                  <a:pt x="3558182" y="679829"/>
                </a:cubicBezTo>
                <a:cubicBezTo>
                  <a:pt x="3556804" y="682361"/>
                  <a:pt x="3556141" y="684711"/>
                  <a:pt x="3556193" y="686880"/>
                </a:cubicBezTo>
                <a:lnTo>
                  <a:pt x="3578076" y="692568"/>
                </a:lnTo>
                <a:cubicBezTo>
                  <a:pt x="3578154" y="690249"/>
                  <a:pt x="3577252" y="687124"/>
                  <a:pt x="3575367" y="683197"/>
                </a:cubicBezTo>
                <a:cubicBezTo>
                  <a:pt x="3573484" y="679270"/>
                  <a:pt x="3571114" y="676985"/>
                  <a:pt x="3568257" y="676345"/>
                </a:cubicBezTo>
                <a:close/>
                <a:moveTo>
                  <a:pt x="3928227" y="583375"/>
                </a:moveTo>
                <a:cubicBezTo>
                  <a:pt x="3928137" y="587217"/>
                  <a:pt x="3930210" y="590279"/>
                  <a:pt x="3934445" y="592558"/>
                </a:cubicBezTo>
                <a:cubicBezTo>
                  <a:pt x="3938679" y="594839"/>
                  <a:pt x="3943686" y="596222"/>
                  <a:pt x="3949469" y="596707"/>
                </a:cubicBezTo>
                <a:cubicBezTo>
                  <a:pt x="3949880" y="594576"/>
                  <a:pt x="3949618" y="592148"/>
                  <a:pt x="3948682" y="589422"/>
                </a:cubicBezTo>
                <a:cubicBezTo>
                  <a:pt x="3947746" y="586698"/>
                  <a:pt x="3944629" y="584992"/>
                  <a:pt x="3939329" y="584306"/>
                </a:cubicBezTo>
                <a:close/>
                <a:moveTo>
                  <a:pt x="4070753" y="483699"/>
                </a:moveTo>
                <a:lnTo>
                  <a:pt x="4053781" y="486125"/>
                </a:lnTo>
                <a:lnTo>
                  <a:pt x="4075341" y="495633"/>
                </a:lnTo>
                <a:cubicBezTo>
                  <a:pt x="4075638" y="493494"/>
                  <a:pt x="4075608" y="491084"/>
                  <a:pt x="4075250" y="488408"/>
                </a:cubicBezTo>
                <a:cubicBezTo>
                  <a:pt x="4074892" y="485730"/>
                  <a:pt x="4073394" y="484162"/>
                  <a:pt x="4070753" y="483699"/>
                </a:cubicBezTo>
                <a:close/>
                <a:moveTo>
                  <a:pt x="4552617" y="470256"/>
                </a:moveTo>
                <a:cubicBezTo>
                  <a:pt x="4551975" y="477902"/>
                  <a:pt x="4557205" y="482190"/>
                  <a:pt x="4568307" y="483122"/>
                </a:cubicBezTo>
                <a:cubicBezTo>
                  <a:pt x="4568717" y="480992"/>
                  <a:pt x="4568456" y="478563"/>
                  <a:pt x="4567520" y="475838"/>
                </a:cubicBezTo>
                <a:cubicBezTo>
                  <a:pt x="4566584" y="473113"/>
                  <a:pt x="4563467" y="471408"/>
                  <a:pt x="4558167" y="470723"/>
                </a:cubicBezTo>
                <a:close/>
                <a:moveTo>
                  <a:pt x="4582938" y="442005"/>
                </a:moveTo>
                <a:cubicBezTo>
                  <a:pt x="4576408" y="442098"/>
                  <a:pt x="4572494" y="444335"/>
                  <a:pt x="4571195" y="448717"/>
                </a:cubicBezTo>
                <a:lnTo>
                  <a:pt x="4593077" y="454405"/>
                </a:lnTo>
                <a:cubicBezTo>
                  <a:pt x="4593142" y="452244"/>
                  <a:pt x="4592185" y="449758"/>
                  <a:pt x="4590209" y="446945"/>
                </a:cubicBezTo>
                <a:cubicBezTo>
                  <a:pt x="4588232" y="444132"/>
                  <a:pt x="4585809" y="442485"/>
                  <a:pt x="4582938" y="442005"/>
                </a:cubicBezTo>
                <a:close/>
                <a:moveTo>
                  <a:pt x="3698113" y="394671"/>
                </a:moveTo>
                <a:cubicBezTo>
                  <a:pt x="3695236" y="409508"/>
                  <a:pt x="3687584" y="422980"/>
                  <a:pt x="3675154" y="435091"/>
                </a:cubicBezTo>
                <a:cubicBezTo>
                  <a:pt x="3662726" y="447200"/>
                  <a:pt x="3655072" y="460673"/>
                  <a:pt x="3652195" y="475510"/>
                </a:cubicBezTo>
                <a:lnTo>
                  <a:pt x="3632238" y="446886"/>
                </a:lnTo>
                <a:lnTo>
                  <a:pt x="3640358" y="416770"/>
                </a:lnTo>
                <a:cubicBezTo>
                  <a:pt x="3654213" y="416810"/>
                  <a:pt x="3661757" y="412953"/>
                  <a:pt x="3662991" y="405197"/>
                </a:cubicBezTo>
                <a:cubicBezTo>
                  <a:pt x="3664223" y="397440"/>
                  <a:pt x="3675930" y="393933"/>
                  <a:pt x="3698113" y="394671"/>
                </a:cubicBezTo>
                <a:close/>
                <a:moveTo>
                  <a:pt x="4966211" y="92585"/>
                </a:moveTo>
                <a:lnTo>
                  <a:pt x="4946993" y="118982"/>
                </a:lnTo>
                <a:lnTo>
                  <a:pt x="4963125" y="108203"/>
                </a:lnTo>
                <a:close/>
                <a:moveTo>
                  <a:pt x="5050466" y="45"/>
                </a:moveTo>
                <a:lnTo>
                  <a:pt x="5066796" y="5265"/>
                </a:lnTo>
                <a:lnTo>
                  <a:pt x="5046934" y="42094"/>
                </a:lnTo>
                <a:cubicBezTo>
                  <a:pt x="5041042" y="45690"/>
                  <a:pt x="5036439" y="50597"/>
                  <a:pt x="5033122" y="56815"/>
                </a:cubicBezTo>
                <a:cubicBezTo>
                  <a:pt x="5029804" y="63033"/>
                  <a:pt x="5027894" y="69129"/>
                  <a:pt x="5027395" y="75101"/>
                </a:cubicBezTo>
                <a:lnTo>
                  <a:pt x="5002304" y="107641"/>
                </a:lnTo>
                <a:cubicBezTo>
                  <a:pt x="5002737" y="116340"/>
                  <a:pt x="5002398" y="125935"/>
                  <a:pt x="5001284" y="136429"/>
                </a:cubicBezTo>
                <a:cubicBezTo>
                  <a:pt x="5000169" y="146921"/>
                  <a:pt x="4991824" y="151996"/>
                  <a:pt x="4976249" y="151650"/>
                </a:cubicBezTo>
                <a:cubicBezTo>
                  <a:pt x="4971270" y="188766"/>
                  <a:pt x="4951851" y="231408"/>
                  <a:pt x="4917995" y="279574"/>
                </a:cubicBezTo>
                <a:cubicBezTo>
                  <a:pt x="4901066" y="303657"/>
                  <a:pt x="4883664" y="325053"/>
                  <a:pt x="4865791" y="343763"/>
                </a:cubicBezTo>
                <a:lnTo>
                  <a:pt x="4859137" y="349574"/>
                </a:lnTo>
                <a:lnTo>
                  <a:pt x="4853677" y="361049"/>
                </a:lnTo>
                <a:cubicBezTo>
                  <a:pt x="4859092" y="366557"/>
                  <a:pt x="4859924" y="370262"/>
                  <a:pt x="4856178" y="372168"/>
                </a:cubicBezTo>
                <a:cubicBezTo>
                  <a:pt x="4852433" y="374073"/>
                  <a:pt x="4846282" y="376635"/>
                  <a:pt x="4837727" y="379857"/>
                </a:cubicBezTo>
                <a:cubicBezTo>
                  <a:pt x="4837414" y="383854"/>
                  <a:pt x="4837083" y="387370"/>
                  <a:pt x="4836734" y="390403"/>
                </a:cubicBezTo>
                <a:cubicBezTo>
                  <a:pt x="4836386" y="393438"/>
                  <a:pt x="4838762" y="395103"/>
                  <a:pt x="4843863" y="395394"/>
                </a:cubicBezTo>
                <a:cubicBezTo>
                  <a:pt x="4840048" y="401623"/>
                  <a:pt x="4834541" y="409009"/>
                  <a:pt x="4827343" y="417552"/>
                </a:cubicBezTo>
                <a:cubicBezTo>
                  <a:pt x="4820144" y="426095"/>
                  <a:pt x="4818770" y="432627"/>
                  <a:pt x="4823220" y="437147"/>
                </a:cubicBezTo>
                <a:lnTo>
                  <a:pt x="4855701" y="414926"/>
                </a:lnTo>
                <a:cubicBezTo>
                  <a:pt x="4861346" y="411229"/>
                  <a:pt x="4864908" y="407476"/>
                  <a:pt x="4866386" y="403670"/>
                </a:cubicBezTo>
                <a:cubicBezTo>
                  <a:pt x="4867863" y="399864"/>
                  <a:pt x="4865865" y="395967"/>
                  <a:pt x="4860393" y="391980"/>
                </a:cubicBezTo>
                <a:cubicBezTo>
                  <a:pt x="4866146" y="388045"/>
                  <a:pt x="4872198" y="382917"/>
                  <a:pt x="4878556" y="376594"/>
                </a:cubicBezTo>
                <a:cubicBezTo>
                  <a:pt x="4884912" y="370271"/>
                  <a:pt x="4889542" y="364145"/>
                  <a:pt x="4892440" y="358213"/>
                </a:cubicBezTo>
                <a:lnTo>
                  <a:pt x="4934305" y="290100"/>
                </a:lnTo>
                <a:lnTo>
                  <a:pt x="4966932" y="271726"/>
                </a:lnTo>
                <a:cubicBezTo>
                  <a:pt x="4972802" y="267874"/>
                  <a:pt x="4977266" y="263505"/>
                  <a:pt x="4980321" y="258618"/>
                </a:cubicBezTo>
                <a:cubicBezTo>
                  <a:pt x="4983377" y="253731"/>
                  <a:pt x="4982280" y="249218"/>
                  <a:pt x="4977035" y="245077"/>
                </a:cubicBezTo>
                <a:lnTo>
                  <a:pt x="4998112" y="214869"/>
                </a:lnTo>
                <a:cubicBezTo>
                  <a:pt x="4994851" y="201969"/>
                  <a:pt x="4999999" y="191209"/>
                  <a:pt x="5013558" y="182592"/>
                </a:cubicBezTo>
                <a:cubicBezTo>
                  <a:pt x="5027116" y="173974"/>
                  <a:pt x="5032265" y="163214"/>
                  <a:pt x="5029004" y="150315"/>
                </a:cubicBezTo>
                <a:lnTo>
                  <a:pt x="5099670" y="109863"/>
                </a:lnTo>
                <a:cubicBezTo>
                  <a:pt x="5113970" y="120967"/>
                  <a:pt x="5121194" y="128524"/>
                  <a:pt x="5121344" y="132532"/>
                </a:cubicBezTo>
                <a:cubicBezTo>
                  <a:pt x="5121496" y="136541"/>
                  <a:pt x="5114752" y="141812"/>
                  <a:pt x="5101116" y="148346"/>
                </a:cubicBezTo>
                <a:cubicBezTo>
                  <a:pt x="5112060" y="159443"/>
                  <a:pt x="5112137" y="167615"/>
                  <a:pt x="5101342" y="172860"/>
                </a:cubicBezTo>
                <a:cubicBezTo>
                  <a:pt x="5090550" y="178106"/>
                  <a:pt x="5089201" y="185280"/>
                  <a:pt x="5097292" y="194381"/>
                </a:cubicBezTo>
                <a:cubicBezTo>
                  <a:pt x="5087825" y="204146"/>
                  <a:pt x="5077560" y="220380"/>
                  <a:pt x="5066500" y="243078"/>
                </a:cubicBezTo>
                <a:cubicBezTo>
                  <a:pt x="5055436" y="265778"/>
                  <a:pt x="5052083" y="281229"/>
                  <a:pt x="5056441" y="289432"/>
                </a:cubicBezTo>
                <a:lnTo>
                  <a:pt x="5014721" y="361393"/>
                </a:lnTo>
                <a:cubicBezTo>
                  <a:pt x="5026668" y="371475"/>
                  <a:pt x="5033074" y="381895"/>
                  <a:pt x="5033942" y="392650"/>
                </a:cubicBezTo>
                <a:cubicBezTo>
                  <a:pt x="5034808" y="403404"/>
                  <a:pt x="5027321" y="413462"/>
                  <a:pt x="5011477" y="422821"/>
                </a:cubicBezTo>
                <a:cubicBezTo>
                  <a:pt x="5006514" y="438551"/>
                  <a:pt x="4998792" y="454690"/>
                  <a:pt x="4988308" y="471237"/>
                </a:cubicBezTo>
                <a:cubicBezTo>
                  <a:pt x="4977824" y="487784"/>
                  <a:pt x="4964470" y="501854"/>
                  <a:pt x="4948247" y="513445"/>
                </a:cubicBezTo>
                <a:lnTo>
                  <a:pt x="4966080" y="544667"/>
                </a:lnTo>
                <a:lnTo>
                  <a:pt x="4927895" y="562896"/>
                </a:lnTo>
                <a:lnTo>
                  <a:pt x="4929485" y="605228"/>
                </a:lnTo>
                <a:cubicBezTo>
                  <a:pt x="4922485" y="612895"/>
                  <a:pt x="4917899" y="620144"/>
                  <a:pt x="4915726" y="626975"/>
                </a:cubicBezTo>
                <a:cubicBezTo>
                  <a:pt x="4913552" y="633808"/>
                  <a:pt x="4907505" y="639097"/>
                  <a:pt x="4897581" y="642844"/>
                </a:cubicBezTo>
                <a:cubicBezTo>
                  <a:pt x="4895198" y="647187"/>
                  <a:pt x="4894946" y="652786"/>
                  <a:pt x="4896824" y="659644"/>
                </a:cubicBezTo>
                <a:cubicBezTo>
                  <a:pt x="4898701" y="666501"/>
                  <a:pt x="4901192" y="671211"/>
                  <a:pt x="4904294" y="673774"/>
                </a:cubicBezTo>
                <a:cubicBezTo>
                  <a:pt x="4907557" y="677464"/>
                  <a:pt x="4911085" y="678997"/>
                  <a:pt x="4914879" y="678374"/>
                </a:cubicBezTo>
                <a:cubicBezTo>
                  <a:pt x="4918672" y="677752"/>
                  <a:pt x="4920704" y="676364"/>
                  <a:pt x="4920970" y="674208"/>
                </a:cubicBezTo>
                <a:cubicBezTo>
                  <a:pt x="4909189" y="662368"/>
                  <a:pt x="4910679" y="652796"/>
                  <a:pt x="4925444" y="645491"/>
                </a:cubicBezTo>
                <a:cubicBezTo>
                  <a:pt x="4940208" y="638185"/>
                  <a:pt x="4952960" y="632749"/>
                  <a:pt x="4963701" y="629185"/>
                </a:cubicBezTo>
                <a:lnTo>
                  <a:pt x="4961533" y="571460"/>
                </a:lnTo>
                <a:lnTo>
                  <a:pt x="4967091" y="571604"/>
                </a:lnTo>
                <a:cubicBezTo>
                  <a:pt x="4970066" y="567677"/>
                  <a:pt x="4971982" y="563242"/>
                  <a:pt x="4972838" y="558299"/>
                </a:cubicBezTo>
                <a:cubicBezTo>
                  <a:pt x="4973693" y="553355"/>
                  <a:pt x="4971440" y="548811"/>
                  <a:pt x="4966080" y="544667"/>
                </a:cubicBezTo>
                <a:cubicBezTo>
                  <a:pt x="4981218" y="535048"/>
                  <a:pt x="4992859" y="524619"/>
                  <a:pt x="5000996" y="513377"/>
                </a:cubicBezTo>
                <a:cubicBezTo>
                  <a:pt x="5009135" y="502135"/>
                  <a:pt x="5020809" y="492667"/>
                  <a:pt x="5036023" y="484973"/>
                </a:cubicBezTo>
                <a:cubicBezTo>
                  <a:pt x="5017259" y="472070"/>
                  <a:pt x="5011833" y="463119"/>
                  <a:pt x="5019744" y="458118"/>
                </a:cubicBezTo>
                <a:cubicBezTo>
                  <a:pt x="5027652" y="453118"/>
                  <a:pt x="5041716" y="445635"/>
                  <a:pt x="5061934" y="435668"/>
                </a:cubicBezTo>
                <a:cubicBezTo>
                  <a:pt x="5074167" y="425653"/>
                  <a:pt x="5082957" y="407140"/>
                  <a:pt x="5088305" y="380127"/>
                </a:cubicBezTo>
                <a:cubicBezTo>
                  <a:pt x="5093654" y="353114"/>
                  <a:pt x="5103797" y="333675"/>
                  <a:pt x="5118737" y="321809"/>
                </a:cubicBezTo>
                <a:cubicBezTo>
                  <a:pt x="5124346" y="320193"/>
                  <a:pt x="5129660" y="320010"/>
                  <a:pt x="5134681" y="321262"/>
                </a:cubicBezTo>
                <a:cubicBezTo>
                  <a:pt x="5139702" y="322514"/>
                  <a:pt x="5143700" y="324220"/>
                  <a:pt x="5146673" y="326380"/>
                </a:cubicBezTo>
                <a:cubicBezTo>
                  <a:pt x="5159692" y="337291"/>
                  <a:pt x="5162710" y="349864"/>
                  <a:pt x="5155724" y="364099"/>
                </a:cubicBezTo>
                <a:cubicBezTo>
                  <a:pt x="5148740" y="378335"/>
                  <a:pt x="5139179" y="388659"/>
                  <a:pt x="5127042" y="395071"/>
                </a:cubicBezTo>
                <a:cubicBezTo>
                  <a:pt x="5114771" y="419501"/>
                  <a:pt x="5104541" y="442784"/>
                  <a:pt x="5096350" y="464916"/>
                </a:cubicBezTo>
                <a:cubicBezTo>
                  <a:pt x="5088158" y="487050"/>
                  <a:pt x="5077889" y="509369"/>
                  <a:pt x="5065548" y="531875"/>
                </a:cubicBezTo>
                <a:cubicBezTo>
                  <a:pt x="5070781" y="535696"/>
                  <a:pt x="5071827" y="538927"/>
                  <a:pt x="5068689" y="541568"/>
                </a:cubicBezTo>
                <a:cubicBezTo>
                  <a:pt x="5065550" y="544210"/>
                  <a:pt x="5061037" y="547296"/>
                  <a:pt x="5055154" y="550828"/>
                </a:cubicBezTo>
                <a:cubicBezTo>
                  <a:pt x="5049975" y="554618"/>
                  <a:pt x="5048261" y="558258"/>
                  <a:pt x="5050013" y="561747"/>
                </a:cubicBezTo>
                <a:cubicBezTo>
                  <a:pt x="5051762" y="565236"/>
                  <a:pt x="5055570" y="568059"/>
                  <a:pt x="5061436" y="570214"/>
                </a:cubicBezTo>
                <a:cubicBezTo>
                  <a:pt x="5052974" y="575921"/>
                  <a:pt x="5045573" y="582136"/>
                  <a:pt x="5039232" y="588859"/>
                </a:cubicBezTo>
                <a:cubicBezTo>
                  <a:pt x="5032889" y="595582"/>
                  <a:pt x="5029656" y="601906"/>
                  <a:pt x="5029532" y="607830"/>
                </a:cubicBezTo>
                <a:lnTo>
                  <a:pt x="5008310" y="634189"/>
                </a:lnTo>
                <a:cubicBezTo>
                  <a:pt x="5016711" y="642257"/>
                  <a:pt x="5020232" y="649718"/>
                  <a:pt x="5018869" y="656571"/>
                </a:cubicBezTo>
                <a:cubicBezTo>
                  <a:pt x="5017507" y="663424"/>
                  <a:pt x="5012616" y="668742"/>
                  <a:pt x="5004199" y="672528"/>
                </a:cubicBezTo>
                <a:cubicBezTo>
                  <a:pt x="5023037" y="672058"/>
                  <a:pt x="5047780" y="671739"/>
                  <a:pt x="5078430" y="671576"/>
                </a:cubicBezTo>
                <a:cubicBezTo>
                  <a:pt x="5109080" y="671411"/>
                  <a:pt x="5132651" y="676830"/>
                  <a:pt x="5149145" y="687832"/>
                </a:cubicBezTo>
                <a:cubicBezTo>
                  <a:pt x="5157787" y="696146"/>
                  <a:pt x="5162250" y="704111"/>
                  <a:pt x="5162537" y="711728"/>
                </a:cubicBezTo>
                <a:cubicBezTo>
                  <a:pt x="5162823" y="719345"/>
                  <a:pt x="5158842" y="724207"/>
                  <a:pt x="5150591" y="726315"/>
                </a:cubicBezTo>
                <a:cubicBezTo>
                  <a:pt x="5150097" y="728544"/>
                  <a:pt x="5148596" y="731709"/>
                  <a:pt x="5146089" y="735808"/>
                </a:cubicBezTo>
                <a:cubicBezTo>
                  <a:pt x="5143583" y="739908"/>
                  <a:pt x="5143470" y="743110"/>
                  <a:pt x="5145757" y="745412"/>
                </a:cubicBezTo>
                <a:lnTo>
                  <a:pt x="5162140" y="738148"/>
                </a:lnTo>
                <a:lnTo>
                  <a:pt x="5232952" y="701545"/>
                </a:lnTo>
                <a:lnTo>
                  <a:pt x="5243056" y="674895"/>
                </a:lnTo>
                <a:cubicBezTo>
                  <a:pt x="5237760" y="669392"/>
                  <a:pt x="5236695" y="665680"/>
                  <a:pt x="5239862" y="663759"/>
                </a:cubicBezTo>
                <a:cubicBezTo>
                  <a:pt x="5243029" y="661839"/>
                  <a:pt x="5247558" y="659234"/>
                  <a:pt x="5253450" y="655944"/>
                </a:cubicBezTo>
                <a:cubicBezTo>
                  <a:pt x="5255856" y="652242"/>
                  <a:pt x="5256205" y="649208"/>
                  <a:pt x="5254496" y="646840"/>
                </a:cubicBezTo>
                <a:cubicBezTo>
                  <a:pt x="5252788" y="644473"/>
                  <a:pt x="5250394" y="642327"/>
                  <a:pt x="5247314" y="640406"/>
                </a:cubicBezTo>
                <a:cubicBezTo>
                  <a:pt x="5263079" y="628962"/>
                  <a:pt x="5277420" y="616519"/>
                  <a:pt x="5290333" y="603079"/>
                </a:cubicBezTo>
                <a:cubicBezTo>
                  <a:pt x="5303248" y="589638"/>
                  <a:pt x="5317588" y="577197"/>
                  <a:pt x="5333355" y="565753"/>
                </a:cubicBezTo>
                <a:cubicBezTo>
                  <a:pt x="5338479" y="548186"/>
                  <a:pt x="5348511" y="531946"/>
                  <a:pt x="5363453" y="517037"/>
                </a:cubicBezTo>
                <a:cubicBezTo>
                  <a:pt x="5378394" y="502128"/>
                  <a:pt x="5396944" y="490916"/>
                  <a:pt x="5419104" y="483403"/>
                </a:cubicBezTo>
                <a:lnTo>
                  <a:pt x="5412824" y="464016"/>
                </a:lnTo>
                <a:cubicBezTo>
                  <a:pt x="5410056" y="458098"/>
                  <a:pt x="5410771" y="452510"/>
                  <a:pt x="5414971" y="447253"/>
                </a:cubicBezTo>
                <a:cubicBezTo>
                  <a:pt x="5419168" y="441996"/>
                  <a:pt x="5425479" y="437514"/>
                  <a:pt x="5433900" y="433809"/>
                </a:cubicBezTo>
                <a:cubicBezTo>
                  <a:pt x="5444415" y="418063"/>
                  <a:pt x="5455434" y="415787"/>
                  <a:pt x="5466960" y="426979"/>
                </a:cubicBezTo>
                <a:cubicBezTo>
                  <a:pt x="5478935" y="434740"/>
                  <a:pt x="5486385" y="442141"/>
                  <a:pt x="5489310" y="449187"/>
                </a:cubicBezTo>
                <a:cubicBezTo>
                  <a:pt x="5492237" y="456230"/>
                  <a:pt x="5487216" y="464270"/>
                  <a:pt x="5474254" y="473304"/>
                </a:cubicBezTo>
                <a:cubicBezTo>
                  <a:pt x="5463746" y="479999"/>
                  <a:pt x="5450996" y="491681"/>
                  <a:pt x="5436006" y="508351"/>
                </a:cubicBezTo>
                <a:cubicBezTo>
                  <a:pt x="5421016" y="525022"/>
                  <a:pt x="5418102" y="539843"/>
                  <a:pt x="5427265" y="552817"/>
                </a:cubicBezTo>
                <a:cubicBezTo>
                  <a:pt x="5424575" y="564361"/>
                  <a:pt x="5417613" y="582281"/>
                  <a:pt x="5406379" y="606578"/>
                </a:cubicBezTo>
                <a:cubicBezTo>
                  <a:pt x="5395145" y="630875"/>
                  <a:pt x="5381272" y="649576"/>
                  <a:pt x="5364759" y="662683"/>
                </a:cubicBezTo>
                <a:cubicBezTo>
                  <a:pt x="5372734" y="668658"/>
                  <a:pt x="5375463" y="673534"/>
                  <a:pt x="5372943" y="677313"/>
                </a:cubicBezTo>
                <a:cubicBezTo>
                  <a:pt x="5370424" y="681093"/>
                  <a:pt x="5366134" y="683863"/>
                  <a:pt x="5360067" y="685628"/>
                </a:cubicBezTo>
                <a:cubicBezTo>
                  <a:pt x="5351414" y="692372"/>
                  <a:pt x="5352951" y="702503"/>
                  <a:pt x="5364680" y="716024"/>
                </a:cubicBezTo>
                <a:cubicBezTo>
                  <a:pt x="5376410" y="729545"/>
                  <a:pt x="5384858" y="738895"/>
                  <a:pt x="5390028" y="744075"/>
                </a:cubicBezTo>
                <a:cubicBezTo>
                  <a:pt x="5378101" y="756101"/>
                  <a:pt x="5359404" y="781885"/>
                  <a:pt x="5333935" y="821430"/>
                </a:cubicBezTo>
                <a:cubicBezTo>
                  <a:pt x="5308466" y="860975"/>
                  <a:pt x="5299496" y="887014"/>
                  <a:pt x="5307024" y="899543"/>
                </a:cubicBezTo>
                <a:lnTo>
                  <a:pt x="5263569" y="925326"/>
                </a:lnTo>
                <a:cubicBezTo>
                  <a:pt x="5255544" y="936490"/>
                  <a:pt x="5247848" y="947183"/>
                  <a:pt x="5240481" y="957403"/>
                </a:cubicBezTo>
                <a:cubicBezTo>
                  <a:pt x="5233114" y="967625"/>
                  <a:pt x="5226808" y="978354"/>
                  <a:pt x="5221561" y="989590"/>
                </a:cubicBezTo>
                <a:lnTo>
                  <a:pt x="5227554" y="1001280"/>
                </a:lnTo>
                <a:cubicBezTo>
                  <a:pt x="5245169" y="999015"/>
                  <a:pt x="5257960" y="988454"/>
                  <a:pt x="5265927" y="969600"/>
                </a:cubicBezTo>
                <a:cubicBezTo>
                  <a:pt x="5269911" y="960172"/>
                  <a:pt x="5275449" y="952827"/>
                  <a:pt x="5282538" y="947565"/>
                </a:cubicBezTo>
                <a:lnTo>
                  <a:pt x="5291235" y="944367"/>
                </a:lnTo>
                <a:lnTo>
                  <a:pt x="5287403" y="928576"/>
                </a:lnTo>
                <a:lnTo>
                  <a:pt x="5346085" y="864745"/>
                </a:lnTo>
                <a:cubicBezTo>
                  <a:pt x="5346418" y="859747"/>
                  <a:pt x="5348330" y="852929"/>
                  <a:pt x="5351825" y="844290"/>
                </a:cubicBezTo>
                <a:lnTo>
                  <a:pt x="5358860" y="829784"/>
                </a:lnTo>
                <a:lnTo>
                  <a:pt x="5354301" y="827727"/>
                </a:lnTo>
                <a:lnTo>
                  <a:pt x="5362770" y="821719"/>
                </a:lnTo>
                <a:lnTo>
                  <a:pt x="5367044" y="812908"/>
                </a:lnTo>
                <a:cubicBezTo>
                  <a:pt x="5380349" y="788344"/>
                  <a:pt x="5394248" y="770284"/>
                  <a:pt x="5408737" y="758727"/>
                </a:cubicBezTo>
                <a:cubicBezTo>
                  <a:pt x="5408183" y="743975"/>
                  <a:pt x="5418817" y="731436"/>
                  <a:pt x="5440639" y="721112"/>
                </a:cubicBezTo>
                <a:cubicBezTo>
                  <a:pt x="5432939" y="713222"/>
                  <a:pt x="5432223" y="706475"/>
                  <a:pt x="5438492" y="700871"/>
                </a:cubicBezTo>
                <a:cubicBezTo>
                  <a:pt x="5444759" y="695268"/>
                  <a:pt x="5452454" y="690662"/>
                  <a:pt x="5461572" y="687055"/>
                </a:cubicBezTo>
                <a:lnTo>
                  <a:pt x="5657829" y="442263"/>
                </a:lnTo>
                <a:cubicBezTo>
                  <a:pt x="5670080" y="432730"/>
                  <a:pt x="5679195" y="422875"/>
                  <a:pt x="5685175" y="412699"/>
                </a:cubicBezTo>
                <a:cubicBezTo>
                  <a:pt x="5691155" y="402522"/>
                  <a:pt x="5701698" y="393665"/>
                  <a:pt x="5716800" y="386129"/>
                </a:cubicBezTo>
                <a:cubicBezTo>
                  <a:pt x="5716806" y="380122"/>
                  <a:pt x="5718888" y="373929"/>
                  <a:pt x="5723043" y="367549"/>
                </a:cubicBezTo>
                <a:cubicBezTo>
                  <a:pt x="5727199" y="361170"/>
                  <a:pt x="5732095" y="356010"/>
                  <a:pt x="5737732" y="352073"/>
                </a:cubicBezTo>
                <a:lnTo>
                  <a:pt x="5758953" y="325713"/>
                </a:lnTo>
                <a:cubicBezTo>
                  <a:pt x="5764827" y="321940"/>
                  <a:pt x="5772136" y="319407"/>
                  <a:pt x="5780878" y="318113"/>
                </a:cubicBezTo>
                <a:cubicBezTo>
                  <a:pt x="5789622" y="316819"/>
                  <a:pt x="5797039" y="317172"/>
                  <a:pt x="5803130" y="319172"/>
                </a:cubicBezTo>
                <a:cubicBezTo>
                  <a:pt x="5806262" y="328624"/>
                  <a:pt x="5797311" y="349057"/>
                  <a:pt x="5776279" y="380468"/>
                </a:cubicBezTo>
                <a:cubicBezTo>
                  <a:pt x="5755249" y="411878"/>
                  <a:pt x="5737997" y="433055"/>
                  <a:pt x="5724527" y="443998"/>
                </a:cubicBezTo>
                <a:lnTo>
                  <a:pt x="5730085" y="444142"/>
                </a:lnTo>
                <a:cubicBezTo>
                  <a:pt x="5738516" y="449969"/>
                  <a:pt x="5743110" y="455214"/>
                  <a:pt x="5743863" y="459880"/>
                </a:cubicBezTo>
                <a:cubicBezTo>
                  <a:pt x="5744618" y="464545"/>
                  <a:pt x="5742263" y="469609"/>
                  <a:pt x="5736801" y="475074"/>
                </a:cubicBezTo>
                <a:cubicBezTo>
                  <a:pt x="5730949" y="504076"/>
                  <a:pt x="5719574" y="533896"/>
                  <a:pt x="5702679" y="564533"/>
                </a:cubicBezTo>
                <a:cubicBezTo>
                  <a:pt x="5685784" y="595170"/>
                  <a:pt x="5671632" y="624919"/>
                  <a:pt x="5660221" y="653776"/>
                </a:cubicBezTo>
                <a:cubicBezTo>
                  <a:pt x="5665635" y="659283"/>
                  <a:pt x="5666467" y="662989"/>
                  <a:pt x="5662721" y="664894"/>
                </a:cubicBezTo>
                <a:cubicBezTo>
                  <a:pt x="5658976" y="666799"/>
                  <a:pt x="5652824" y="669362"/>
                  <a:pt x="5644269" y="672584"/>
                </a:cubicBezTo>
                <a:cubicBezTo>
                  <a:pt x="5643957" y="676580"/>
                  <a:pt x="5643626" y="680096"/>
                  <a:pt x="5643277" y="683130"/>
                </a:cubicBezTo>
                <a:cubicBezTo>
                  <a:pt x="5642929" y="686165"/>
                  <a:pt x="5645306" y="687829"/>
                  <a:pt x="5650405" y="688121"/>
                </a:cubicBezTo>
                <a:cubicBezTo>
                  <a:pt x="5646592" y="694350"/>
                  <a:pt x="5641085" y="701735"/>
                  <a:pt x="5633885" y="710278"/>
                </a:cubicBezTo>
                <a:cubicBezTo>
                  <a:pt x="5626687" y="718821"/>
                  <a:pt x="5625313" y="725353"/>
                  <a:pt x="5629763" y="729874"/>
                </a:cubicBezTo>
                <a:lnTo>
                  <a:pt x="5662245" y="707652"/>
                </a:lnTo>
                <a:cubicBezTo>
                  <a:pt x="5667891" y="703955"/>
                  <a:pt x="5671452" y="700203"/>
                  <a:pt x="5672928" y="696396"/>
                </a:cubicBezTo>
                <a:cubicBezTo>
                  <a:pt x="5674404" y="692590"/>
                  <a:pt x="5672407" y="688694"/>
                  <a:pt x="5666936" y="684706"/>
                </a:cubicBezTo>
                <a:cubicBezTo>
                  <a:pt x="5672689" y="680771"/>
                  <a:pt x="5678742" y="675642"/>
                  <a:pt x="5685099" y="669320"/>
                </a:cubicBezTo>
                <a:cubicBezTo>
                  <a:pt x="5691456" y="662998"/>
                  <a:pt x="5696083" y="656871"/>
                  <a:pt x="5698983" y="650940"/>
                </a:cubicBezTo>
                <a:lnTo>
                  <a:pt x="5740849" y="582827"/>
                </a:lnTo>
                <a:lnTo>
                  <a:pt x="5773475" y="564453"/>
                </a:lnTo>
                <a:cubicBezTo>
                  <a:pt x="5779344" y="560600"/>
                  <a:pt x="5783809" y="556231"/>
                  <a:pt x="5786865" y="551345"/>
                </a:cubicBezTo>
                <a:cubicBezTo>
                  <a:pt x="5789918" y="546457"/>
                  <a:pt x="5788824" y="541945"/>
                  <a:pt x="5783580" y="537803"/>
                </a:cubicBezTo>
                <a:lnTo>
                  <a:pt x="5804654" y="507595"/>
                </a:lnTo>
                <a:cubicBezTo>
                  <a:pt x="5801393" y="494696"/>
                  <a:pt x="5806542" y="483936"/>
                  <a:pt x="5820100" y="475318"/>
                </a:cubicBezTo>
                <a:cubicBezTo>
                  <a:pt x="5833659" y="466700"/>
                  <a:pt x="5838807" y="455941"/>
                  <a:pt x="5835546" y="443041"/>
                </a:cubicBezTo>
                <a:lnTo>
                  <a:pt x="5906213" y="402589"/>
                </a:lnTo>
                <a:cubicBezTo>
                  <a:pt x="5920512" y="413694"/>
                  <a:pt x="5927736" y="421250"/>
                  <a:pt x="5927888" y="425258"/>
                </a:cubicBezTo>
                <a:cubicBezTo>
                  <a:pt x="5928037" y="429268"/>
                  <a:pt x="5921295" y="434538"/>
                  <a:pt x="5907659" y="441072"/>
                </a:cubicBezTo>
                <a:cubicBezTo>
                  <a:pt x="5918603" y="452170"/>
                  <a:pt x="5918678" y="460341"/>
                  <a:pt x="5907885" y="465587"/>
                </a:cubicBezTo>
                <a:cubicBezTo>
                  <a:pt x="5897093" y="470833"/>
                  <a:pt x="5895742" y="478006"/>
                  <a:pt x="5903834" y="487107"/>
                </a:cubicBezTo>
                <a:cubicBezTo>
                  <a:pt x="5894369" y="496874"/>
                  <a:pt x="5884104" y="513106"/>
                  <a:pt x="5873042" y="535805"/>
                </a:cubicBezTo>
                <a:cubicBezTo>
                  <a:pt x="5861979" y="558504"/>
                  <a:pt x="5858626" y="573956"/>
                  <a:pt x="5862983" y="582158"/>
                </a:cubicBezTo>
                <a:lnTo>
                  <a:pt x="5821264" y="654120"/>
                </a:lnTo>
                <a:cubicBezTo>
                  <a:pt x="5833213" y="664202"/>
                  <a:pt x="5839618" y="674621"/>
                  <a:pt x="5840485" y="685376"/>
                </a:cubicBezTo>
                <a:cubicBezTo>
                  <a:pt x="5841351" y="696131"/>
                  <a:pt x="5833862" y="706189"/>
                  <a:pt x="5818019" y="715548"/>
                </a:cubicBezTo>
                <a:cubicBezTo>
                  <a:pt x="5813058" y="731278"/>
                  <a:pt x="5805334" y="747416"/>
                  <a:pt x="5794851" y="763964"/>
                </a:cubicBezTo>
                <a:cubicBezTo>
                  <a:pt x="5784367" y="780510"/>
                  <a:pt x="5771014" y="794581"/>
                  <a:pt x="5754790" y="806172"/>
                </a:cubicBezTo>
                <a:lnTo>
                  <a:pt x="5772621" y="837393"/>
                </a:lnTo>
                <a:lnTo>
                  <a:pt x="5734438" y="855623"/>
                </a:lnTo>
                <a:lnTo>
                  <a:pt x="5736027" y="897954"/>
                </a:lnTo>
                <a:cubicBezTo>
                  <a:pt x="5729026" y="905621"/>
                  <a:pt x="5724442" y="912870"/>
                  <a:pt x="5722267" y="919702"/>
                </a:cubicBezTo>
                <a:cubicBezTo>
                  <a:pt x="5720095" y="926535"/>
                  <a:pt x="5714048" y="931824"/>
                  <a:pt x="5704124" y="935570"/>
                </a:cubicBezTo>
                <a:cubicBezTo>
                  <a:pt x="5701742" y="939914"/>
                  <a:pt x="5701490" y="945513"/>
                  <a:pt x="5703366" y="952370"/>
                </a:cubicBezTo>
                <a:cubicBezTo>
                  <a:pt x="5705244" y="959227"/>
                  <a:pt x="5707734" y="963937"/>
                  <a:pt x="5710838" y="966500"/>
                </a:cubicBezTo>
                <a:cubicBezTo>
                  <a:pt x="5714099" y="970190"/>
                  <a:pt x="5717629" y="971724"/>
                  <a:pt x="5721424" y="971101"/>
                </a:cubicBezTo>
                <a:cubicBezTo>
                  <a:pt x="5725216" y="970479"/>
                  <a:pt x="5727248" y="969090"/>
                  <a:pt x="5727513" y="966934"/>
                </a:cubicBezTo>
                <a:cubicBezTo>
                  <a:pt x="5715732" y="955095"/>
                  <a:pt x="5717221" y="945522"/>
                  <a:pt x="5731987" y="938216"/>
                </a:cubicBezTo>
                <a:cubicBezTo>
                  <a:pt x="5746751" y="930912"/>
                  <a:pt x="5759504" y="925476"/>
                  <a:pt x="5770244" y="921911"/>
                </a:cubicBezTo>
                <a:lnTo>
                  <a:pt x="5768077" y="864187"/>
                </a:lnTo>
                <a:lnTo>
                  <a:pt x="5773634" y="864331"/>
                </a:lnTo>
                <a:cubicBezTo>
                  <a:pt x="5776611" y="860404"/>
                  <a:pt x="5778525" y="855968"/>
                  <a:pt x="5779381" y="851025"/>
                </a:cubicBezTo>
                <a:cubicBezTo>
                  <a:pt x="5780237" y="846081"/>
                  <a:pt x="5777982" y="841537"/>
                  <a:pt x="5772621" y="837393"/>
                </a:cubicBezTo>
                <a:cubicBezTo>
                  <a:pt x="5787762" y="827775"/>
                  <a:pt x="5799401" y="817345"/>
                  <a:pt x="5807539" y="806104"/>
                </a:cubicBezTo>
                <a:cubicBezTo>
                  <a:pt x="5815679" y="794862"/>
                  <a:pt x="5827353" y="785394"/>
                  <a:pt x="5842566" y="777700"/>
                </a:cubicBezTo>
                <a:cubicBezTo>
                  <a:pt x="5823802" y="764796"/>
                  <a:pt x="5818376" y="755846"/>
                  <a:pt x="5826286" y="750845"/>
                </a:cubicBezTo>
                <a:cubicBezTo>
                  <a:pt x="5834196" y="745844"/>
                  <a:pt x="5848261" y="738360"/>
                  <a:pt x="5868476" y="728394"/>
                </a:cubicBezTo>
                <a:cubicBezTo>
                  <a:pt x="5880710" y="718380"/>
                  <a:pt x="5889500" y="699867"/>
                  <a:pt x="5894847" y="672853"/>
                </a:cubicBezTo>
                <a:cubicBezTo>
                  <a:pt x="5900196" y="645840"/>
                  <a:pt x="5910340" y="626401"/>
                  <a:pt x="5925280" y="614535"/>
                </a:cubicBezTo>
                <a:cubicBezTo>
                  <a:pt x="5930889" y="612919"/>
                  <a:pt x="5936202" y="612737"/>
                  <a:pt x="5941223" y="613988"/>
                </a:cubicBezTo>
                <a:cubicBezTo>
                  <a:pt x="5946246" y="615241"/>
                  <a:pt x="5950242" y="616947"/>
                  <a:pt x="5953215" y="619107"/>
                </a:cubicBezTo>
                <a:cubicBezTo>
                  <a:pt x="5966235" y="630018"/>
                  <a:pt x="5969253" y="642591"/>
                  <a:pt x="5962268" y="656826"/>
                </a:cubicBezTo>
                <a:cubicBezTo>
                  <a:pt x="5955283" y="671062"/>
                  <a:pt x="5945722" y="681386"/>
                  <a:pt x="5933584" y="687798"/>
                </a:cubicBezTo>
                <a:cubicBezTo>
                  <a:pt x="5921316" y="712228"/>
                  <a:pt x="5911085" y="735510"/>
                  <a:pt x="5902892" y="757643"/>
                </a:cubicBezTo>
                <a:cubicBezTo>
                  <a:pt x="5894699" y="779776"/>
                  <a:pt x="5884434" y="802096"/>
                  <a:pt x="5872091" y="824602"/>
                </a:cubicBezTo>
                <a:cubicBezTo>
                  <a:pt x="5877325" y="828422"/>
                  <a:pt x="5878371" y="831654"/>
                  <a:pt x="5875231" y="834295"/>
                </a:cubicBezTo>
                <a:cubicBezTo>
                  <a:pt x="5872091" y="836937"/>
                  <a:pt x="5867580" y="840023"/>
                  <a:pt x="5861697" y="843555"/>
                </a:cubicBezTo>
                <a:cubicBezTo>
                  <a:pt x="5856518" y="847345"/>
                  <a:pt x="5854803" y="850984"/>
                  <a:pt x="5856554" y="854474"/>
                </a:cubicBezTo>
                <a:cubicBezTo>
                  <a:pt x="5858307" y="857963"/>
                  <a:pt x="5862115" y="860785"/>
                  <a:pt x="5867978" y="862941"/>
                </a:cubicBezTo>
                <a:cubicBezTo>
                  <a:pt x="5859518" y="868648"/>
                  <a:pt x="5852114" y="874862"/>
                  <a:pt x="5845773" y="881585"/>
                </a:cubicBezTo>
                <a:cubicBezTo>
                  <a:pt x="5839432" y="888309"/>
                  <a:pt x="5836199" y="894633"/>
                  <a:pt x="5836075" y="900556"/>
                </a:cubicBezTo>
                <a:lnTo>
                  <a:pt x="5814854" y="926916"/>
                </a:lnTo>
                <a:cubicBezTo>
                  <a:pt x="5823254" y="934984"/>
                  <a:pt x="5826774" y="942444"/>
                  <a:pt x="5825412" y="949297"/>
                </a:cubicBezTo>
                <a:cubicBezTo>
                  <a:pt x="5824049" y="956150"/>
                  <a:pt x="5819160" y="961469"/>
                  <a:pt x="5810741" y="965255"/>
                </a:cubicBezTo>
                <a:cubicBezTo>
                  <a:pt x="5829580" y="964783"/>
                  <a:pt x="5854325" y="964466"/>
                  <a:pt x="5884973" y="964302"/>
                </a:cubicBezTo>
                <a:cubicBezTo>
                  <a:pt x="5915624" y="964138"/>
                  <a:pt x="5939194" y="969557"/>
                  <a:pt x="5955688" y="980558"/>
                </a:cubicBezTo>
                <a:cubicBezTo>
                  <a:pt x="5964330" y="988872"/>
                  <a:pt x="5968794" y="996838"/>
                  <a:pt x="5969079" y="1004455"/>
                </a:cubicBezTo>
                <a:cubicBezTo>
                  <a:pt x="5969367" y="1012071"/>
                  <a:pt x="5965383" y="1016933"/>
                  <a:pt x="5957134" y="1019042"/>
                </a:cubicBezTo>
                <a:cubicBezTo>
                  <a:pt x="5956639" y="1021271"/>
                  <a:pt x="5955138" y="1024435"/>
                  <a:pt x="5952632" y="1028535"/>
                </a:cubicBezTo>
                <a:cubicBezTo>
                  <a:pt x="5950125" y="1032635"/>
                  <a:pt x="5950015" y="1035836"/>
                  <a:pt x="5952298" y="1038138"/>
                </a:cubicBezTo>
                <a:lnTo>
                  <a:pt x="5968684" y="1030875"/>
                </a:lnTo>
                <a:lnTo>
                  <a:pt x="6039496" y="994272"/>
                </a:lnTo>
                <a:lnTo>
                  <a:pt x="6049600" y="967622"/>
                </a:lnTo>
                <a:cubicBezTo>
                  <a:pt x="6044303" y="962119"/>
                  <a:pt x="6043237" y="958406"/>
                  <a:pt x="6046404" y="956486"/>
                </a:cubicBezTo>
                <a:cubicBezTo>
                  <a:pt x="6049571" y="954566"/>
                  <a:pt x="6054101" y="951961"/>
                  <a:pt x="6059993" y="948671"/>
                </a:cubicBezTo>
                <a:cubicBezTo>
                  <a:pt x="6062400" y="944968"/>
                  <a:pt x="6062748" y="941933"/>
                  <a:pt x="6061039" y="939567"/>
                </a:cubicBezTo>
                <a:cubicBezTo>
                  <a:pt x="6059331" y="937199"/>
                  <a:pt x="6056937" y="935055"/>
                  <a:pt x="6053858" y="933132"/>
                </a:cubicBezTo>
                <a:cubicBezTo>
                  <a:pt x="6069623" y="921688"/>
                  <a:pt x="6083962" y="909246"/>
                  <a:pt x="6096877" y="895806"/>
                </a:cubicBezTo>
                <a:cubicBezTo>
                  <a:pt x="6109792" y="882365"/>
                  <a:pt x="6124130" y="869923"/>
                  <a:pt x="6139896" y="858480"/>
                </a:cubicBezTo>
                <a:cubicBezTo>
                  <a:pt x="6145021" y="840912"/>
                  <a:pt x="6155054" y="824673"/>
                  <a:pt x="6169994" y="809764"/>
                </a:cubicBezTo>
                <a:cubicBezTo>
                  <a:pt x="6184936" y="794854"/>
                  <a:pt x="6203488" y="783643"/>
                  <a:pt x="6225648" y="776129"/>
                </a:cubicBezTo>
                <a:lnTo>
                  <a:pt x="6219367" y="756743"/>
                </a:lnTo>
                <a:cubicBezTo>
                  <a:pt x="6216599" y="750825"/>
                  <a:pt x="6217316" y="745236"/>
                  <a:pt x="6221512" y="739979"/>
                </a:cubicBezTo>
                <a:cubicBezTo>
                  <a:pt x="6225712" y="734723"/>
                  <a:pt x="6232022" y="730241"/>
                  <a:pt x="6240442" y="726535"/>
                </a:cubicBezTo>
                <a:cubicBezTo>
                  <a:pt x="6250956" y="710790"/>
                  <a:pt x="6261977" y="708513"/>
                  <a:pt x="6273503" y="719706"/>
                </a:cubicBezTo>
                <a:cubicBezTo>
                  <a:pt x="6285479" y="727466"/>
                  <a:pt x="6292930" y="734868"/>
                  <a:pt x="6295855" y="741913"/>
                </a:cubicBezTo>
                <a:cubicBezTo>
                  <a:pt x="6298780" y="748957"/>
                  <a:pt x="6293760" y="756996"/>
                  <a:pt x="6280796" y="766031"/>
                </a:cubicBezTo>
                <a:cubicBezTo>
                  <a:pt x="6270288" y="772726"/>
                  <a:pt x="6257540" y="784408"/>
                  <a:pt x="6242548" y="801078"/>
                </a:cubicBezTo>
                <a:cubicBezTo>
                  <a:pt x="6227558" y="817748"/>
                  <a:pt x="6224644" y="832570"/>
                  <a:pt x="6233808" y="845544"/>
                </a:cubicBezTo>
                <a:cubicBezTo>
                  <a:pt x="6231118" y="857087"/>
                  <a:pt x="6224156" y="875008"/>
                  <a:pt x="6212921" y="899305"/>
                </a:cubicBezTo>
                <a:cubicBezTo>
                  <a:pt x="6201688" y="923602"/>
                  <a:pt x="6187815" y="942303"/>
                  <a:pt x="6171301" y="955410"/>
                </a:cubicBezTo>
                <a:cubicBezTo>
                  <a:pt x="6179278" y="961384"/>
                  <a:pt x="6182005" y="966261"/>
                  <a:pt x="6179487" y="970040"/>
                </a:cubicBezTo>
                <a:cubicBezTo>
                  <a:pt x="6176968" y="973820"/>
                  <a:pt x="6172676" y="976590"/>
                  <a:pt x="6166612" y="978355"/>
                </a:cubicBezTo>
                <a:cubicBezTo>
                  <a:pt x="6157956" y="985099"/>
                  <a:pt x="6159494" y="995230"/>
                  <a:pt x="6171223" y="1008751"/>
                </a:cubicBezTo>
                <a:cubicBezTo>
                  <a:pt x="6182951" y="1022271"/>
                  <a:pt x="6191401" y="1031622"/>
                  <a:pt x="6196570" y="1036802"/>
                </a:cubicBezTo>
                <a:cubicBezTo>
                  <a:pt x="6184644" y="1048827"/>
                  <a:pt x="6165947" y="1074611"/>
                  <a:pt x="6140478" y="1114157"/>
                </a:cubicBezTo>
                <a:cubicBezTo>
                  <a:pt x="6115009" y="1153702"/>
                  <a:pt x="6106039" y="1179740"/>
                  <a:pt x="6113567" y="1192270"/>
                </a:cubicBezTo>
                <a:lnTo>
                  <a:pt x="6070113" y="1218051"/>
                </a:lnTo>
                <a:cubicBezTo>
                  <a:pt x="6062087" y="1229217"/>
                  <a:pt x="6054391" y="1239909"/>
                  <a:pt x="6047025" y="1250130"/>
                </a:cubicBezTo>
                <a:cubicBezTo>
                  <a:pt x="6039658" y="1260350"/>
                  <a:pt x="6033352" y="1271079"/>
                  <a:pt x="6028105" y="1282317"/>
                </a:cubicBezTo>
                <a:lnTo>
                  <a:pt x="6034097" y="1294006"/>
                </a:lnTo>
                <a:cubicBezTo>
                  <a:pt x="6051711" y="1291740"/>
                  <a:pt x="6064502" y="1281181"/>
                  <a:pt x="6072470" y="1262325"/>
                </a:cubicBezTo>
                <a:cubicBezTo>
                  <a:pt x="6080437" y="1243470"/>
                  <a:pt x="6094619" y="1232946"/>
                  <a:pt x="6115011" y="1230752"/>
                </a:cubicBezTo>
                <a:cubicBezTo>
                  <a:pt x="6125179" y="1230377"/>
                  <a:pt x="6138051" y="1228149"/>
                  <a:pt x="6153631" y="1224069"/>
                </a:cubicBezTo>
                <a:lnTo>
                  <a:pt x="6114290" y="1211512"/>
                </a:lnTo>
                <a:lnTo>
                  <a:pt x="6130675" y="1204249"/>
                </a:lnTo>
                <a:cubicBezTo>
                  <a:pt x="6138763" y="1200935"/>
                  <a:pt x="6145919" y="1200480"/>
                  <a:pt x="6152141" y="1202885"/>
                </a:cubicBezTo>
                <a:cubicBezTo>
                  <a:pt x="6158362" y="1205289"/>
                  <a:pt x="6164273" y="1208647"/>
                  <a:pt x="6169871" y="1212957"/>
                </a:cubicBezTo>
                <a:cubicBezTo>
                  <a:pt x="6175449" y="1207496"/>
                  <a:pt x="6180352" y="1202497"/>
                  <a:pt x="6184578" y="1197962"/>
                </a:cubicBezTo>
                <a:cubicBezTo>
                  <a:pt x="6188804" y="1193427"/>
                  <a:pt x="6190927" y="1188355"/>
                  <a:pt x="6190947" y="1182749"/>
                </a:cubicBezTo>
                <a:cubicBezTo>
                  <a:pt x="6196000" y="1178716"/>
                  <a:pt x="6199246" y="1172713"/>
                  <a:pt x="6200682" y="1164741"/>
                </a:cubicBezTo>
                <a:cubicBezTo>
                  <a:pt x="6202118" y="1156768"/>
                  <a:pt x="6203902" y="1148805"/>
                  <a:pt x="6206031" y="1140851"/>
                </a:cubicBezTo>
                <a:cubicBezTo>
                  <a:pt x="6188408" y="1139752"/>
                  <a:pt x="6173344" y="1132952"/>
                  <a:pt x="6160843" y="1120453"/>
                </a:cubicBezTo>
                <a:cubicBezTo>
                  <a:pt x="6178155" y="1113214"/>
                  <a:pt x="6186986" y="1101910"/>
                  <a:pt x="6187334" y="1086542"/>
                </a:cubicBezTo>
                <a:lnTo>
                  <a:pt x="6243204" y="1095684"/>
                </a:lnTo>
                <a:cubicBezTo>
                  <a:pt x="6235664" y="1101254"/>
                  <a:pt x="6230553" y="1106889"/>
                  <a:pt x="6227875" y="1112585"/>
                </a:cubicBezTo>
                <a:cubicBezTo>
                  <a:pt x="6225197" y="1118283"/>
                  <a:pt x="6221477" y="1123952"/>
                  <a:pt x="6216715" y="1129595"/>
                </a:cubicBezTo>
                <a:lnTo>
                  <a:pt x="6239381" y="1141719"/>
                </a:lnTo>
                <a:cubicBezTo>
                  <a:pt x="6250497" y="1142008"/>
                  <a:pt x="6256199" y="1146001"/>
                  <a:pt x="6256488" y="1153698"/>
                </a:cubicBezTo>
                <a:cubicBezTo>
                  <a:pt x="6256318" y="1161462"/>
                  <a:pt x="6253360" y="1168915"/>
                  <a:pt x="6247611" y="1176053"/>
                </a:cubicBezTo>
                <a:cubicBezTo>
                  <a:pt x="6241864" y="1183192"/>
                  <a:pt x="6236091" y="1189610"/>
                  <a:pt x="6230288" y="1195306"/>
                </a:cubicBezTo>
                <a:cubicBezTo>
                  <a:pt x="6239034" y="1197135"/>
                  <a:pt x="6248090" y="1198011"/>
                  <a:pt x="6257457" y="1197934"/>
                </a:cubicBezTo>
                <a:cubicBezTo>
                  <a:pt x="6266826" y="1197858"/>
                  <a:pt x="6274491" y="1198698"/>
                  <a:pt x="6280457" y="1200455"/>
                </a:cubicBezTo>
                <a:cubicBezTo>
                  <a:pt x="6284751" y="1206975"/>
                  <a:pt x="6281128" y="1215210"/>
                  <a:pt x="6269586" y="1225163"/>
                </a:cubicBezTo>
                <a:cubicBezTo>
                  <a:pt x="6258043" y="1235114"/>
                  <a:pt x="6247473" y="1243169"/>
                  <a:pt x="6237872" y="1249326"/>
                </a:cubicBezTo>
                <a:cubicBezTo>
                  <a:pt x="6237940" y="1257338"/>
                  <a:pt x="6235888" y="1264333"/>
                  <a:pt x="6231717" y="1270312"/>
                </a:cubicBezTo>
                <a:cubicBezTo>
                  <a:pt x="6227546" y="1276290"/>
                  <a:pt x="6222572" y="1279365"/>
                  <a:pt x="6216795" y="1279535"/>
                </a:cubicBezTo>
                <a:lnTo>
                  <a:pt x="6190015" y="1305749"/>
                </a:lnTo>
                <a:lnTo>
                  <a:pt x="6191316" y="1340384"/>
                </a:lnTo>
                <a:lnTo>
                  <a:pt x="6207558" y="1329273"/>
                </a:lnTo>
                <a:lnTo>
                  <a:pt x="6228634" y="1299065"/>
                </a:lnTo>
                <a:cubicBezTo>
                  <a:pt x="6231499" y="1295295"/>
                  <a:pt x="6235096" y="1292506"/>
                  <a:pt x="6239424" y="1290696"/>
                </a:cubicBezTo>
                <a:cubicBezTo>
                  <a:pt x="6243753" y="1288886"/>
                  <a:pt x="6247422" y="1288021"/>
                  <a:pt x="6250432" y="1288098"/>
                </a:cubicBezTo>
                <a:cubicBezTo>
                  <a:pt x="6250050" y="1290251"/>
                  <a:pt x="6248325" y="1293570"/>
                  <a:pt x="6245254" y="1298056"/>
                </a:cubicBezTo>
                <a:cubicBezTo>
                  <a:pt x="6242183" y="1302542"/>
                  <a:pt x="6240493" y="1306823"/>
                  <a:pt x="6240184" y="1310899"/>
                </a:cubicBezTo>
                <a:cubicBezTo>
                  <a:pt x="6247059" y="1321490"/>
                  <a:pt x="6240130" y="1334126"/>
                  <a:pt x="6219397" y="1348805"/>
                </a:cubicBezTo>
                <a:cubicBezTo>
                  <a:pt x="6198662" y="1363483"/>
                  <a:pt x="6191733" y="1376118"/>
                  <a:pt x="6198608" y="1386709"/>
                </a:cubicBezTo>
                <a:lnTo>
                  <a:pt x="6177388" y="1413069"/>
                </a:lnTo>
                <a:cubicBezTo>
                  <a:pt x="6176775" y="1421383"/>
                  <a:pt x="6173454" y="1431549"/>
                  <a:pt x="6167429" y="1443566"/>
                </a:cubicBezTo>
                <a:cubicBezTo>
                  <a:pt x="6178878" y="1434253"/>
                  <a:pt x="6189598" y="1423959"/>
                  <a:pt x="6199586" y="1412685"/>
                </a:cubicBezTo>
                <a:cubicBezTo>
                  <a:pt x="6209572" y="1401411"/>
                  <a:pt x="6214662" y="1389049"/>
                  <a:pt x="6214851" y="1375597"/>
                </a:cubicBezTo>
                <a:lnTo>
                  <a:pt x="6259749" y="1388299"/>
                </a:lnTo>
                <a:lnTo>
                  <a:pt x="6250223" y="1430341"/>
                </a:lnTo>
                <a:lnTo>
                  <a:pt x="6277871" y="1427216"/>
                </a:lnTo>
                <a:lnTo>
                  <a:pt x="6306528" y="1451029"/>
                </a:lnTo>
                <a:lnTo>
                  <a:pt x="6280906" y="1508030"/>
                </a:lnTo>
                <a:cubicBezTo>
                  <a:pt x="6259907" y="1521821"/>
                  <a:pt x="6242462" y="1537868"/>
                  <a:pt x="6228575" y="1556168"/>
                </a:cubicBezTo>
                <a:cubicBezTo>
                  <a:pt x="6214687" y="1574469"/>
                  <a:pt x="6199984" y="1589625"/>
                  <a:pt x="6184472" y="1601636"/>
                </a:cubicBezTo>
                <a:lnTo>
                  <a:pt x="6173356" y="1601346"/>
                </a:lnTo>
                <a:lnTo>
                  <a:pt x="6173789" y="1612892"/>
                </a:lnTo>
                <a:lnTo>
                  <a:pt x="6141886" y="1650508"/>
                </a:lnTo>
                <a:cubicBezTo>
                  <a:pt x="6140184" y="1666803"/>
                  <a:pt x="6131463" y="1680993"/>
                  <a:pt x="6115721" y="1693079"/>
                </a:cubicBezTo>
                <a:cubicBezTo>
                  <a:pt x="6099979" y="1705164"/>
                  <a:pt x="6091330" y="1721279"/>
                  <a:pt x="6089773" y="1741421"/>
                </a:cubicBezTo>
                <a:cubicBezTo>
                  <a:pt x="6083360" y="1749344"/>
                  <a:pt x="6073683" y="1762709"/>
                  <a:pt x="6060740" y="1781515"/>
                </a:cubicBezTo>
                <a:cubicBezTo>
                  <a:pt x="6047795" y="1800321"/>
                  <a:pt x="6038009" y="1810799"/>
                  <a:pt x="6031380" y="1812949"/>
                </a:cubicBezTo>
                <a:cubicBezTo>
                  <a:pt x="6032765" y="1825160"/>
                  <a:pt x="6031442" y="1839221"/>
                  <a:pt x="6027411" y="1855136"/>
                </a:cubicBezTo>
                <a:lnTo>
                  <a:pt x="6032970" y="1855281"/>
                </a:lnTo>
                <a:cubicBezTo>
                  <a:pt x="6039599" y="1859298"/>
                  <a:pt x="6037891" y="1863098"/>
                  <a:pt x="6027844" y="1866680"/>
                </a:cubicBezTo>
                <a:lnTo>
                  <a:pt x="6016728" y="1866392"/>
                </a:lnTo>
                <a:cubicBezTo>
                  <a:pt x="6010654" y="1877127"/>
                  <a:pt x="6001583" y="1882017"/>
                  <a:pt x="5989516" y="1881062"/>
                </a:cubicBezTo>
                <a:cubicBezTo>
                  <a:pt x="5989090" y="1894346"/>
                  <a:pt x="5985865" y="1907079"/>
                  <a:pt x="5979846" y="1919257"/>
                </a:cubicBezTo>
                <a:cubicBezTo>
                  <a:pt x="5973825" y="1931434"/>
                  <a:pt x="5970601" y="1944165"/>
                  <a:pt x="5970175" y="1957451"/>
                </a:cubicBezTo>
                <a:lnTo>
                  <a:pt x="6004681" y="1989104"/>
                </a:lnTo>
                <a:cubicBezTo>
                  <a:pt x="6011140" y="1988632"/>
                  <a:pt x="6014895" y="1990011"/>
                  <a:pt x="6015941" y="1993241"/>
                </a:cubicBezTo>
                <a:cubicBezTo>
                  <a:pt x="6015863" y="1997324"/>
                  <a:pt x="6013710" y="2001594"/>
                  <a:pt x="6009481" y="2006048"/>
                </a:cubicBezTo>
                <a:cubicBezTo>
                  <a:pt x="6005254" y="2010505"/>
                  <a:pt x="6000283" y="2013739"/>
                  <a:pt x="5994575" y="2015753"/>
                </a:cubicBezTo>
                <a:cubicBezTo>
                  <a:pt x="5995034" y="2021772"/>
                  <a:pt x="5993380" y="2027015"/>
                  <a:pt x="5989615" y="2031482"/>
                </a:cubicBezTo>
                <a:cubicBezTo>
                  <a:pt x="5985848" y="2035951"/>
                  <a:pt x="5978529" y="2038163"/>
                  <a:pt x="5967652" y="2038120"/>
                </a:cubicBezTo>
                <a:lnTo>
                  <a:pt x="5950979" y="2037686"/>
                </a:lnTo>
                <a:lnTo>
                  <a:pt x="5947008" y="2079873"/>
                </a:lnTo>
                <a:lnTo>
                  <a:pt x="5894175" y="2151546"/>
                </a:lnTo>
                <a:lnTo>
                  <a:pt x="5872375" y="2162512"/>
                </a:lnTo>
                <a:cubicBezTo>
                  <a:pt x="5872242" y="2174363"/>
                  <a:pt x="5868324" y="2187076"/>
                  <a:pt x="5860621" y="2200652"/>
                </a:cubicBezTo>
                <a:cubicBezTo>
                  <a:pt x="5852918" y="2214228"/>
                  <a:pt x="5844829" y="2226833"/>
                  <a:pt x="5836359" y="2238466"/>
                </a:cubicBezTo>
                <a:lnTo>
                  <a:pt x="5838095" y="2284647"/>
                </a:lnTo>
                <a:lnTo>
                  <a:pt x="5794639" y="2310428"/>
                </a:lnTo>
                <a:lnTo>
                  <a:pt x="5773852" y="2348332"/>
                </a:lnTo>
                <a:lnTo>
                  <a:pt x="5741227" y="2366707"/>
                </a:lnTo>
                <a:cubicBezTo>
                  <a:pt x="5740079" y="2379252"/>
                  <a:pt x="5733985" y="2389506"/>
                  <a:pt x="5722947" y="2397469"/>
                </a:cubicBezTo>
                <a:cubicBezTo>
                  <a:pt x="5711910" y="2405432"/>
                  <a:pt x="5705853" y="2416647"/>
                  <a:pt x="5704778" y="2431116"/>
                </a:cubicBezTo>
                <a:lnTo>
                  <a:pt x="5657211" y="2495237"/>
                </a:lnTo>
                <a:cubicBezTo>
                  <a:pt x="5640632" y="2497368"/>
                  <a:pt x="5631290" y="2507377"/>
                  <a:pt x="5629187" y="2525264"/>
                </a:cubicBezTo>
                <a:cubicBezTo>
                  <a:pt x="5627083" y="2543150"/>
                  <a:pt x="5614962" y="2553087"/>
                  <a:pt x="5592825" y="2555075"/>
                </a:cubicBezTo>
                <a:lnTo>
                  <a:pt x="5594335" y="2447467"/>
                </a:lnTo>
                <a:lnTo>
                  <a:pt x="5560698" y="2438902"/>
                </a:lnTo>
                <a:lnTo>
                  <a:pt x="5539476" y="2465262"/>
                </a:lnTo>
                <a:cubicBezTo>
                  <a:pt x="5533345" y="2480641"/>
                  <a:pt x="5525363" y="2502220"/>
                  <a:pt x="5515534" y="2529997"/>
                </a:cubicBezTo>
                <a:cubicBezTo>
                  <a:pt x="5505703" y="2557775"/>
                  <a:pt x="5500500" y="2579425"/>
                  <a:pt x="5499926" y="2594948"/>
                </a:cubicBezTo>
                <a:cubicBezTo>
                  <a:pt x="5501470" y="2611408"/>
                  <a:pt x="5498583" y="2620784"/>
                  <a:pt x="5491265" y="2623077"/>
                </a:cubicBezTo>
                <a:cubicBezTo>
                  <a:pt x="5483948" y="2625370"/>
                  <a:pt x="5466840" y="2625725"/>
                  <a:pt x="5439943" y="2624145"/>
                </a:cubicBezTo>
                <a:lnTo>
                  <a:pt x="5434817" y="2635544"/>
                </a:lnTo>
                <a:cubicBezTo>
                  <a:pt x="5441947" y="2640537"/>
                  <a:pt x="5447757" y="2647415"/>
                  <a:pt x="5452251" y="2656182"/>
                </a:cubicBezTo>
                <a:cubicBezTo>
                  <a:pt x="5456746" y="2664949"/>
                  <a:pt x="5451368" y="2669615"/>
                  <a:pt x="5436118" y="2670179"/>
                </a:cubicBezTo>
                <a:cubicBezTo>
                  <a:pt x="5432301" y="2670160"/>
                  <a:pt x="5426078" y="2670799"/>
                  <a:pt x="5417450" y="2672097"/>
                </a:cubicBezTo>
                <a:cubicBezTo>
                  <a:pt x="5408823" y="2673394"/>
                  <a:pt x="5404027" y="2675032"/>
                  <a:pt x="5403058" y="2677009"/>
                </a:cubicBezTo>
                <a:lnTo>
                  <a:pt x="5403202" y="2680858"/>
                </a:lnTo>
                <a:lnTo>
                  <a:pt x="5482176" y="2713668"/>
                </a:lnTo>
                <a:cubicBezTo>
                  <a:pt x="5495581" y="2704084"/>
                  <a:pt x="5505094" y="2692478"/>
                  <a:pt x="5510712" y="2678848"/>
                </a:cubicBezTo>
                <a:cubicBezTo>
                  <a:pt x="5516332" y="2665217"/>
                  <a:pt x="5518824" y="2651507"/>
                  <a:pt x="5518192" y="2637714"/>
                </a:cubicBezTo>
                <a:cubicBezTo>
                  <a:pt x="5533529" y="2627219"/>
                  <a:pt x="5540458" y="2614584"/>
                  <a:pt x="5538978" y="2599809"/>
                </a:cubicBezTo>
                <a:lnTo>
                  <a:pt x="5559910" y="2565752"/>
                </a:lnTo>
                <a:cubicBezTo>
                  <a:pt x="5559707" y="2563424"/>
                  <a:pt x="5559823" y="2560383"/>
                  <a:pt x="5560261" y="2556630"/>
                </a:cubicBezTo>
                <a:cubicBezTo>
                  <a:pt x="5560698" y="2552878"/>
                  <a:pt x="5562242" y="2550835"/>
                  <a:pt x="5564890" y="2550503"/>
                </a:cubicBezTo>
                <a:cubicBezTo>
                  <a:pt x="5576289" y="2552162"/>
                  <a:pt x="5585812" y="2559297"/>
                  <a:pt x="5593458" y="2571911"/>
                </a:cubicBezTo>
                <a:cubicBezTo>
                  <a:pt x="5601104" y="2584524"/>
                  <a:pt x="5605177" y="2594402"/>
                  <a:pt x="5605676" y="2601544"/>
                </a:cubicBezTo>
                <a:cubicBezTo>
                  <a:pt x="5605990" y="2603714"/>
                  <a:pt x="5605616" y="2606108"/>
                  <a:pt x="5604558" y="2608723"/>
                </a:cubicBezTo>
                <a:cubicBezTo>
                  <a:pt x="5603499" y="2611339"/>
                  <a:pt x="5600311" y="2612697"/>
                  <a:pt x="5594994" y="2612799"/>
                </a:cubicBezTo>
                <a:cubicBezTo>
                  <a:pt x="5589946" y="2629327"/>
                  <a:pt x="5581185" y="2648643"/>
                  <a:pt x="5568713" y="2670745"/>
                </a:cubicBezTo>
                <a:cubicBezTo>
                  <a:pt x="5556239" y="2692847"/>
                  <a:pt x="5540458" y="2710058"/>
                  <a:pt x="5521371" y="2722377"/>
                </a:cubicBezTo>
                <a:cubicBezTo>
                  <a:pt x="5520946" y="2729574"/>
                  <a:pt x="5518385" y="2735274"/>
                  <a:pt x="5513683" y="2739477"/>
                </a:cubicBezTo>
                <a:cubicBezTo>
                  <a:pt x="5508985" y="2743680"/>
                  <a:pt x="5506422" y="2749379"/>
                  <a:pt x="5505997" y="2756578"/>
                </a:cubicBezTo>
                <a:cubicBezTo>
                  <a:pt x="5498175" y="2770070"/>
                  <a:pt x="5488972" y="2783767"/>
                  <a:pt x="5478388" y="2797669"/>
                </a:cubicBezTo>
                <a:cubicBezTo>
                  <a:pt x="5467805" y="2811570"/>
                  <a:pt x="5455788" y="2824233"/>
                  <a:pt x="5442335" y="2835658"/>
                </a:cubicBezTo>
                <a:cubicBezTo>
                  <a:pt x="5442492" y="2839825"/>
                  <a:pt x="5441259" y="2843959"/>
                  <a:pt x="5438637" y="2848055"/>
                </a:cubicBezTo>
                <a:cubicBezTo>
                  <a:pt x="5436013" y="2852153"/>
                  <a:pt x="5431929" y="2854288"/>
                  <a:pt x="5426383" y="2854465"/>
                </a:cubicBezTo>
                <a:cubicBezTo>
                  <a:pt x="5415912" y="2852911"/>
                  <a:pt x="5410128" y="2846673"/>
                  <a:pt x="5409022" y="2835752"/>
                </a:cubicBezTo>
                <a:cubicBezTo>
                  <a:pt x="5407918" y="2824830"/>
                  <a:pt x="5407617" y="2816813"/>
                  <a:pt x="5408119" y="2811700"/>
                </a:cubicBezTo>
                <a:lnTo>
                  <a:pt x="5364086" y="2822088"/>
                </a:lnTo>
                <a:lnTo>
                  <a:pt x="5359974" y="2860427"/>
                </a:lnTo>
                <a:lnTo>
                  <a:pt x="5312552" y="2928395"/>
                </a:lnTo>
                <a:lnTo>
                  <a:pt x="5306994" y="2928251"/>
                </a:lnTo>
                <a:lnTo>
                  <a:pt x="5265131" y="2996364"/>
                </a:lnTo>
                <a:cubicBezTo>
                  <a:pt x="5260150" y="2999278"/>
                  <a:pt x="5258074" y="3005631"/>
                  <a:pt x="5258907" y="3015424"/>
                </a:cubicBezTo>
                <a:cubicBezTo>
                  <a:pt x="5259736" y="3025217"/>
                  <a:pt x="5260440" y="3031644"/>
                  <a:pt x="5261018" y="3034702"/>
                </a:cubicBezTo>
                <a:cubicBezTo>
                  <a:pt x="5267443" y="3030224"/>
                  <a:pt x="5273721" y="3031028"/>
                  <a:pt x="5279850" y="3037114"/>
                </a:cubicBezTo>
                <a:cubicBezTo>
                  <a:pt x="5285978" y="3043201"/>
                  <a:pt x="5285450" y="3047672"/>
                  <a:pt x="5278271" y="3050528"/>
                </a:cubicBezTo>
                <a:cubicBezTo>
                  <a:pt x="5275139" y="3050288"/>
                  <a:pt x="5271676" y="3050518"/>
                  <a:pt x="5267884" y="3051220"/>
                </a:cubicBezTo>
                <a:cubicBezTo>
                  <a:pt x="5264094" y="3051922"/>
                  <a:pt x="5262093" y="3054113"/>
                  <a:pt x="5261885" y="3057792"/>
                </a:cubicBezTo>
                <a:cubicBezTo>
                  <a:pt x="5262500" y="3061812"/>
                  <a:pt x="5265910" y="3066386"/>
                  <a:pt x="5272118" y="3071515"/>
                </a:cubicBezTo>
                <a:cubicBezTo>
                  <a:pt x="5278327" y="3076642"/>
                  <a:pt x="5284516" y="3081287"/>
                  <a:pt x="5290688" y="3085453"/>
                </a:cubicBezTo>
                <a:cubicBezTo>
                  <a:pt x="5289822" y="3093200"/>
                  <a:pt x="5284264" y="3105389"/>
                  <a:pt x="5274015" y="3122023"/>
                </a:cubicBezTo>
                <a:cubicBezTo>
                  <a:pt x="5263766" y="3138656"/>
                  <a:pt x="5255321" y="3147888"/>
                  <a:pt x="5248680" y="3149717"/>
                </a:cubicBezTo>
                <a:cubicBezTo>
                  <a:pt x="5249981" y="3162807"/>
                  <a:pt x="5248679" y="3171263"/>
                  <a:pt x="5244775" y="3175086"/>
                </a:cubicBezTo>
                <a:cubicBezTo>
                  <a:pt x="5240869" y="3178910"/>
                  <a:pt x="5229587" y="3180378"/>
                  <a:pt x="5210929" y="3179492"/>
                </a:cubicBezTo>
                <a:lnTo>
                  <a:pt x="5212520" y="3221823"/>
                </a:lnTo>
                <a:cubicBezTo>
                  <a:pt x="5198175" y="3215684"/>
                  <a:pt x="5184490" y="3208600"/>
                  <a:pt x="5171464" y="3200571"/>
                </a:cubicBezTo>
                <a:cubicBezTo>
                  <a:pt x="5158437" y="3192544"/>
                  <a:pt x="5147457" y="3183608"/>
                  <a:pt x="5138529" y="3173765"/>
                </a:cubicBezTo>
                <a:cubicBezTo>
                  <a:pt x="5139744" y="3181485"/>
                  <a:pt x="5138179" y="3189134"/>
                  <a:pt x="5133837" y="3196710"/>
                </a:cubicBezTo>
                <a:lnTo>
                  <a:pt x="5168632" y="3236061"/>
                </a:lnTo>
                <a:cubicBezTo>
                  <a:pt x="5162936" y="3250730"/>
                  <a:pt x="5150095" y="3278429"/>
                  <a:pt x="5130108" y="3319157"/>
                </a:cubicBezTo>
                <a:cubicBezTo>
                  <a:pt x="5110120" y="3359888"/>
                  <a:pt x="5085984" y="3382486"/>
                  <a:pt x="5057693" y="3386957"/>
                </a:cubicBezTo>
                <a:cubicBezTo>
                  <a:pt x="5057394" y="3394397"/>
                  <a:pt x="5053409" y="3405348"/>
                  <a:pt x="5045738" y="3419805"/>
                </a:cubicBezTo>
                <a:cubicBezTo>
                  <a:pt x="5038068" y="3434263"/>
                  <a:pt x="5029806" y="3442218"/>
                  <a:pt x="5020953" y="3443669"/>
                </a:cubicBezTo>
                <a:cubicBezTo>
                  <a:pt x="5018273" y="3443120"/>
                  <a:pt x="5016579" y="3441153"/>
                  <a:pt x="5015872" y="3437770"/>
                </a:cubicBezTo>
                <a:cubicBezTo>
                  <a:pt x="5015168" y="3434388"/>
                  <a:pt x="5014863" y="3432459"/>
                  <a:pt x="5014962" y="3431980"/>
                </a:cubicBezTo>
                <a:lnTo>
                  <a:pt x="4992584" y="3427554"/>
                </a:lnTo>
                <a:lnTo>
                  <a:pt x="4976487" y="3442514"/>
                </a:lnTo>
                <a:lnTo>
                  <a:pt x="5016408" y="3470464"/>
                </a:lnTo>
                <a:cubicBezTo>
                  <a:pt x="5016730" y="3491377"/>
                  <a:pt x="5011413" y="3509980"/>
                  <a:pt x="5000457" y="3526275"/>
                </a:cubicBezTo>
                <a:cubicBezTo>
                  <a:pt x="4989502" y="3542570"/>
                  <a:pt x="4975739" y="3558070"/>
                  <a:pt x="4959170" y="3572777"/>
                </a:cubicBezTo>
                <a:cubicBezTo>
                  <a:pt x="4961130" y="3578754"/>
                  <a:pt x="4966415" y="3590107"/>
                  <a:pt x="4975026" y="3606830"/>
                </a:cubicBezTo>
                <a:cubicBezTo>
                  <a:pt x="4983637" y="3623553"/>
                  <a:pt x="4984679" y="3632871"/>
                  <a:pt x="4978158" y="3634785"/>
                </a:cubicBezTo>
                <a:cubicBezTo>
                  <a:pt x="4969931" y="3634410"/>
                  <a:pt x="4962692" y="3632620"/>
                  <a:pt x="4956438" y="3629413"/>
                </a:cubicBezTo>
                <a:cubicBezTo>
                  <a:pt x="4950187" y="3626207"/>
                  <a:pt x="4944265" y="3622529"/>
                  <a:pt x="4938673" y="3618378"/>
                </a:cubicBezTo>
                <a:cubicBezTo>
                  <a:pt x="4939201" y="3632488"/>
                  <a:pt x="4936990" y="3647490"/>
                  <a:pt x="4932034" y="3663379"/>
                </a:cubicBezTo>
                <a:cubicBezTo>
                  <a:pt x="4927078" y="3679270"/>
                  <a:pt x="4919233" y="3692202"/>
                  <a:pt x="4908504" y="3702174"/>
                </a:cubicBezTo>
                <a:lnTo>
                  <a:pt x="4879556" y="3670665"/>
                </a:lnTo>
                <a:lnTo>
                  <a:pt x="4894785" y="3632616"/>
                </a:lnTo>
                <a:cubicBezTo>
                  <a:pt x="4891586" y="3630610"/>
                  <a:pt x="4888039" y="3628596"/>
                  <a:pt x="4884146" y="3626572"/>
                </a:cubicBezTo>
                <a:cubicBezTo>
                  <a:pt x="4880253" y="3624549"/>
                  <a:pt x="4878096" y="3622570"/>
                  <a:pt x="4877677" y="3620637"/>
                </a:cubicBezTo>
                <a:cubicBezTo>
                  <a:pt x="4878811" y="3616982"/>
                  <a:pt x="4884518" y="3614888"/>
                  <a:pt x="4894793" y="3614354"/>
                </a:cubicBezTo>
                <a:cubicBezTo>
                  <a:pt x="4905069" y="3613821"/>
                  <a:pt x="4912235" y="3613686"/>
                  <a:pt x="4916295" y="3613952"/>
                </a:cubicBezTo>
                <a:cubicBezTo>
                  <a:pt x="4916203" y="3602256"/>
                  <a:pt x="4919219" y="3590160"/>
                  <a:pt x="4925343" y="3577665"/>
                </a:cubicBezTo>
                <a:cubicBezTo>
                  <a:pt x="4931468" y="3565169"/>
                  <a:pt x="4938652" y="3553182"/>
                  <a:pt x="4946899" y="3541702"/>
                </a:cubicBezTo>
                <a:cubicBezTo>
                  <a:pt x="4946697" y="3539454"/>
                  <a:pt x="4945420" y="3536217"/>
                  <a:pt x="4943061" y="3531991"/>
                </a:cubicBezTo>
                <a:cubicBezTo>
                  <a:pt x="4940705" y="3527764"/>
                  <a:pt x="4938037" y="3524491"/>
                  <a:pt x="4935058" y="3522171"/>
                </a:cubicBezTo>
                <a:lnTo>
                  <a:pt x="4897453" y="3555793"/>
                </a:lnTo>
                <a:lnTo>
                  <a:pt x="4869805" y="3558920"/>
                </a:lnTo>
                <a:lnTo>
                  <a:pt x="4871830" y="3612795"/>
                </a:lnTo>
                <a:cubicBezTo>
                  <a:pt x="4852444" y="3623345"/>
                  <a:pt x="4835689" y="3639249"/>
                  <a:pt x="4821564" y="3660506"/>
                </a:cubicBezTo>
                <a:cubicBezTo>
                  <a:pt x="4807440" y="3681764"/>
                  <a:pt x="4797705" y="3699773"/>
                  <a:pt x="4792361" y="3714532"/>
                </a:cubicBezTo>
                <a:cubicBezTo>
                  <a:pt x="4791711" y="3721883"/>
                  <a:pt x="4788245" y="3728202"/>
                  <a:pt x="4781965" y="3733484"/>
                </a:cubicBezTo>
                <a:cubicBezTo>
                  <a:pt x="4775685" y="3738767"/>
                  <a:pt x="4772222" y="3745086"/>
                  <a:pt x="4771572" y="3752437"/>
                </a:cubicBezTo>
                <a:lnTo>
                  <a:pt x="4756054" y="3782789"/>
                </a:lnTo>
                <a:lnTo>
                  <a:pt x="4761613" y="3782933"/>
                </a:lnTo>
                <a:cubicBezTo>
                  <a:pt x="4760962" y="3790286"/>
                  <a:pt x="4757498" y="3796603"/>
                  <a:pt x="4751218" y="3801887"/>
                </a:cubicBezTo>
                <a:cubicBezTo>
                  <a:pt x="4744939" y="3807169"/>
                  <a:pt x="4741474" y="3813487"/>
                  <a:pt x="4740825" y="3820839"/>
                </a:cubicBezTo>
                <a:cubicBezTo>
                  <a:pt x="4741514" y="3826864"/>
                  <a:pt x="4740787" y="3832132"/>
                  <a:pt x="4738642" y="3836640"/>
                </a:cubicBezTo>
                <a:cubicBezTo>
                  <a:pt x="4736497" y="3841150"/>
                  <a:pt x="4730104" y="3843387"/>
                  <a:pt x="4719460" y="3843350"/>
                </a:cubicBezTo>
                <a:cubicBezTo>
                  <a:pt x="4720577" y="3854592"/>
                  <a:pt x="4719464" y="3861932"/>
                  <a:pt x="4716122" y="3865369"/>
                </a:cubicBezTo>
                <a:cubicBezTo>
                  <a:pt x="4712782" y="3868807"/>
                  <a:pt x="4703114" y="3870157"/>
                  <a:pt x="4687123" y="3869420"/>
                </a:cubicBezTo>
                <a:lnTo>
                  <a:pt x="4688712" y="3911753"/>
                </a:lnTo>
                <a:lnTo>
                  <a:pt x="4660632" y="3903332"/>
                </a:lnTo>
                <a:lnTo>
                  <a:pt x="4629308" y="3956342"/>
                </a:lnTo>
                <a:lnTo>
                  <a:pt x="4640714" y="3964327"/>
                </a:lnTo>
                <a:lnTo>
                  <a:pt x="4618914" y="3975294"/>
                </a:lnTo>
                <a:lnTo>
                  <a:pt x="4608376" y="3990399"/>
                </a:lnTo>
                <a:lnTo>
                  <a:pt x="4626062" y="4017770"/>
                </a:lnTo>
                <a:lnTo>
                  <a:pt x="4621661" y="4048412"/>
                </a:lnTo>
                <a:cubicBezTo>
                  <a:pt x="4608044" y="4049340"/>
                  <a:pt x="4600825" y="4054278"/>
                  <a:pt x="4600005" y="4063226"/>
                </a:cubicBezTo>
                <a:cubicBezTo>
                  <a:pt x="4599184" y="4072177"/>
                  <a:pt x="4586408" y="4076970"/>
                  <a:pt x="4561677" y="4077608"/>
                </a:cubicBezTo>
                <a:lnTo>
                  <a:pt x="4560954" y="4058367"/>
                </a:lnTo>
                <a:lnTo>
                  <a:pt x="4544424" y="4061781"/>
                </a:lnTo>
                <a:cubicBezTo>
                  <a:pt x="4541155" y="4067143"/>
                  <a:pt x="4535946" y="4076299"/>
                  <a:pt x="4528797" y="4089248"/>
                </a:cubicBezTo>
                <a:cubicBezTo>
                  <a:pt x="4521648" y="4102197"/>
                  <a:pt x="4516367" y="4109429"/>
                  <a:pt x="4512954" y="4110942"/>
                </a:cubicBezTo>
                <a:cubicBezTo>
                  <a:pt x="4510278" y="4110552"/>
                  <a:pt x="4508610" y="4109228"/>
                  <a:pt x="4507946" y="4106967"/>
                </a:cubicBezTo>
                <a:cubicBezTo>
                  <a:pt x="4507283" y="4104708"/>
                  <a:pt x="4507003" y="4103419"/>
                  <a:pt x="4507106" y="4103101"/>
                </a:cubicBezTo>
                <a:cubicBezTo>
                  <a:pt x="4491797" y="4102061"/>
                  <a:pt x="4486106" y="4098390"/>
                  <a:pt x="4490035" y="4092085"/>
                </a:cubicBezTo>
                <a:cubicBezTo>
                  <a:pt x="4493962" y="4085779"/>
                  <a:pt x="4499316" y="4080472"/>
                  <a:pt x="4506095" y="4076163"/>
                </a:cubicBezTo>
                <a:lnTo>
                  <a:pt x="4482561" y="4040949"/>
                </a:lnTo>
                <a:lnTo>
                  <a:pt x="4503781" y="4014589"/>
                </a:lnTo>
                <a:lnTo>
                  <a:pt x="4464441" y="4002034"/>
                </a:lnTo>
                <a:cubicBezTo>
                  <a:pt x="4463304" y="4014899"/>
                  <a:pt x="4457260" y="4026435"/>
                  <a:pt x="4446305" y="4036643"/>
                </a:cubicBezTo>
                <a:cubicBezTo>
                  <a:pt x="4435351" y="4046850"/>
                  <a:pt x="4429343" y="4059349"/>
                  <a:pt x="4428280" y="4074139"/>
                </a:cubicBezTo>
                <a:cubicBezTo>
                  <a:pt x="4412305" y="4089262"/>
                  <a:pt x="4397390" y="4104893"/>
                  <a:pt x="4383537" y="4121032"/>
                </a:cubicBezTo>
                <a:cubicBezTo>
                  <a:pt x="4369682" y="4137171"/>
                  <a:pt x="4356159" y="4152838"/>
                  <a:pt x="4342963" y="4168034"/>
                </a:cubicBezTo>
                <a:cubicBezTo>
                  <a:pt x="4340533" y="4177261"/>
                  <a:pt x="4335432" y="4189303"/>
                  <a:pt x="4327661" y="4204159"/>
                </a:cubicBezTo>
                <a:cubicBezTo>
                  <a:pt x="4319890" y="4219015"/>
                  <a:pt x="4309087" y="4227063"/>
                  <a:pt x="4295251" y="4228306"/>
                </a:cubicBezTo>
                <a:cubicBezTo>
                  <a:pt x="4296058" y="4231291"/>
                  <a:pt x="4299048" y="4236975"/>
                  <a:pt x="4304221" y="4245359"/>
                </a:cubicBezTo>
                <a:cubicBezTo>
                  <a:pt x="4309395" y="4253743"/>
                  <a:pt x="4312349" y="4258466"/>
                  <a:pt x="4313082" y="4259526"/>
                </a:cubicBezTo>
                <a:cubicBezTo>
                  <a:pt x="4315729" y="4259114"/>
                  <a:pt x="4317276" y="4257232"/>
                  <a:pt x="4317730" y="4253879"/>
                </a:cubicBezTo>
                <a:cubicBezTo>
                  <a:pt x="4318182" y="4250528"/>
                  <a:pt x="4318341" y="4248609"/>
                  <a:pt x="4318208" y="4248126"/>
                </a:cubicBezTo>
                <a:cubicBezTo>
                  <a:pt x="4333103" y="4225846"/>
                  <a:pt x="4350805" y="4204360"/>
                  <a:pt x="4371314" y="4183668"/>
                </a:cubicBezTo>
                <a:cubicBezTo>
                  <a:pt x="4391823" y="4162977"/>
                  <a:pt x="4403930" y="4140385"/>
                  <a:pt x="4407636" y="4115892"/>
                </a:cubicBezTo>
                <a:lnTo>
                  <a:pt x="4435429" y="4116615"/>
                </a:lnTo>
                <a:cubicBezTo>
                  <a:pt x="4448150" y="4116546"/>
                  <a:pt x="4463003" y="4117732"/>
                  <a:pt x="4479984" y="4120177"/>
                </a:cubicBezTo>
                <a:cubicBezTo>
                  <a:pt x="4496965" y="4122621"/>
                  <a:pt x="4506440" y="4128473"/>
                  <a:pt x="4508407" y="4137736"/>
                </a:cubicBezTo>
                <a:cubicBezTo>
                  <a:pt x="4508485" y="4155198"/>
                  <a:pt x="4503333" y="4172045"/>
                  <a:pt x="4492954" y="4188274"/>
                </a:cubicBezTo>
                <a:cubicBezTo>
                  <a:pt x="4482574" y="4204503"/>
                  <a:pt x="4470402" y="4219245"/>
                  <a:pt x="4456440" y="4232498"/>
                </a:cubicBezTo>
                <a:cubicBezTo>
                  <a:pt x="4457483" y="4241816"/>
                  <a:pt x="4460576" y="4250227"/>
                  <a:pt x="4465717" y="4257729"/>
                </a:cubicBezTo>
                <a:cubicBezTo>
                  <a:pt x="4470857" y="4265232"/>
                  <a:pt x="4473949" y="4273641"/>
                  <a:pt x="4474993" y="4282960"/>
                </a:cubicBezTo>
                <a:lnTo>
                  <a:pt x="4435798" y="4274252"/>
                </a:lnTo>
                <a:cubicBezTo>
                  <a:pt x="4436474" y="4286122"/>
                  <a:pt x="4435102" y="4298902"/>
                  <a:pt x="4431685" y="4312590"/>
                </a:cubicBezTo>
                <a:cubicBezTo>
                  <a:pt x="4428265" y="4326277"/>
                  <a:pt x="4421337" y="4338912"/>
                  <a:pt x="4410898" y="4350494"/>
                </a:cubicBezTo>
                <a:lnTo>
                  <a:pt x="4382094" y="4322833"/>
                </a:lnTo>
                <a:lnTo>
                  <a:pt x="4397468" y="4288632"/>
                </a:lnTo>
                <a:cubicBezTo>
                  <a:pt x="4394269" y="4286627"/>
                  <a:pt x="4390723" y="4284613"/>
                  <a:pt x="4386829" y="4282589"/>
                </a:cubicBezTo>
                <a:cubicBezTo>
                  <a:pt x="4382936" y="4280564"/>
                  <a:pt x="4380779" y="4278587"/>
                  <a:pt x="4380360" y="4276654"/>
                </a:cubicBezTo>
                <a:cubicBezTo>
                  <a:pt x="4381264" y="4272993"/>
                  <a:pt x="4386044" y="4270874"/>
                  <a:pt x="4394697" y="4270298"/>
                </a:cubicBezTo>
                <a:cubicBezTo>
                  <a:pt x="4403352" y="4269722"/>
                  <a:pt x="4409593" y="4269565"/>
                  <a:pt x="4413418" y="4269824"/>
                </a:cubicBezTo>
                <a:lnTo>
                  <a:pt x="4444310" y="4205271"/>
                </a:lnTo>
                <a:lnTo>
                  <a:pt x="4438175" y="4189733"/>
                </a:lnTo>
                <a:lnTo>
                  <a:pt x="4415220" y="4169913"/>
                </a:lnTo>
                <a:lnTo>
                  <a:pt x="4388151" y="4188432"/>
                </a:lnTo>
                <a:lnTo>
                  <a:pt x="4374512" y="4268812"/>
                </a:lnTo>
                <a:cubicBezTo>
                  <a:pt x="4357777" y="4279110"/>
                  <a:pt x="4342596" y="4293772"/>
                  <a:pt x="4328966" y="4312801"/>
                </a:cubicBezTo>
                <a:cubicBezTo>
                  <a:pt x="4315337" y="4331830"/>
                  <a:pt x="4305784" y="4348561"/>
                  <a:pt x="4300312" y="4362997"/>
                </a:cubicBezTo>
                <a:cubicBezTo>
                  <a:pt x="4300117" y="4376286"/>
                  <a:pt x="4296429" y="4389006"/>
                  <a:pt x="4289252" y="4401154"/>
                </a:cubicBezTo>
                <a:cubicBezTo>
                  <a:pt x="4282072" y="4413302"/>
                  <a:pt x="4275606" y="4425949"/>
                  <a:pt x="4269853" y="4439095"/>
                </a:cubicBezTo>
                <a:cubicBezTo>
                  <a:pt x="4243590" y="4454431"/>
                  <a:pt x="4220181" y="4471763"/>
                  <a:pt x="4199620" y="4491092"/>
                </a:cubicBezTo>
                <a:lnTo>
                  <a:pt x="4163604" y="4567046"/>
                </a:lnTo>
                <a:cubicBezTo>
                  <a:pt x="4160241" y="4566798"/>
                  <a:pt x="4155852" y="4567005"/>
                  <a:pt x="4150439" y="4567665"/>
                </a:cubicBezTo>
                <a:cubicBezTo>
                  <a:pt x="4145027" y="4568326"/>
                  <a:pt x="4142102" y="4570491"/>
                  <a:pt x="4141660" y="4574165"/>
                </a:cubicBezTo>
                <a:cubicBezTo>
                  <a:pt x="4142319" y="4576264"/>
                  <a:pt x="4145424" y="4578908"/>
                  <a:pt x="4150981" y="4582097"/>
                </a:cubicBezTo>
                <a:cubicBezTo>
                  <a:pt x="4156540" y="4585285"/>
                  <a:pt x="4161036" y="4587964"/>
                  <a:pt x="4164472" y="4590137"/>
                </a:cubicBezTo>
                <a:lnTo>
                  <a:pt x="4104198" y="4611636"/>
                </a:lnTo>
                <a:lnTo>
                  <a:pt x="4065292" y="4610624"/>
                </a:lnTo>
                <a:cubicBezTo>
                  <a:pt x="4065914" y="4596383"/>
                  <a:pt x="4068637" y="4582678"/>
                  <a:pt x="4073465" y="4569507"/>
                </a:cubicBezTo>
                <a:cubicBezTo>
                  <a:pt x="4078291" y="4556338"/>
                  <a:pt x="4078020" y="4536787"/>
                  <a:pt x="4072649" y="4510858"/>
                </a:cubicBezTo>
                <a:cubicBezTo>
                  <a:pt x="4061259" y="4521774"/>
                  <a:pt x="4050565" y="4532709"/>
                  <a:pt x="4040565" y="4543663"/>
                </a:cubicBezTo>
                <a:cubicBezTo>
                  <a:pt x="4030566" y="4554616"/>
                  <a:pt x="4025500" y="4567619"/>
                  <a:pt x="4025373" y="4582674"/>
                </a:cubicBezTo>
                <a:cubicBezTo>
                  <a:pt x="3999062" y="4596727"/>
                  <a:pt x="3975604" y="4612777"/>
                  <a:pt x="3954994" y="4630822"/>
                </a:cubicBezTo>
                <a:cubicBezTo>
                  <a:pt x="3924150" y="4631943"/>
                  <a:pt x="3912628" y="4639332"/>
                  <a:pt x="3920428" y="4652991"/>
                </a:cubicBezTo>
                <a:cubicBezTo>
                  <a:pt x="3928229" y="4666650"/>
                  <a:pt x="3923655" y="4674220"/>
                  <a:pt x="3906706" y="4675701"/>
                </a:cubicBezTo>
                <a:lnTo>
                  <a:pt x="3884473" y="4675123"/>
                </a:lnTo>
                <a:cubicBezTo>
                  <a:pt x="3883954" y="4685922"/>
                  <a:pt x="3880555" y="4694003"/>
                  <a:pt x="3874279" y="4699367"/>
                </a:cubicBezTo>
                <a:cubicBezTo>
                  <a:pt x="3868001" y="4704730"/>
                  <a:pt x="3864566" y="4711849"/>
                  <a:pt x="3863976" y="4720724"/>
                </a:cubicBezTo>
                <a:lnTo>
                  <a:pt x="3825936" y="4742802"/>
                </a:lnTo>
                <a:lnTo>
                  <a:pt x="3802547" y="4711438"/>
                </a:lnTo>
                <a:cubicBezTo>
                  <a:pt x="3791431" y="4711149"/>
                  <a:pt x="3785726" y="4707156"/>
                  <a:pt x="3785436" y="4699458"/>
                </a:cubicBezTo>
                <a:cubicBezTo>
                  <a:pt x="3786489" y="4684349"/>
                  <a:pt x="3792414" y="4669605"/>
                  <a:pt x="3803210" y="4655227"/>
                </a:cubicBezTo>
                <a:cubicBezTo>
                  <a:pt x="3814008" y="4640852"/>
                  <a:pt x="3819896" y="4625146"/>
                  <a:pt x="3820874" y="4608111"/>
                </a:cubicBezTo>
                <a:cubicBezTo>
                  <a:pt x="3820979" y="4607794"/>
                  <a:pt x="3820699" y="4606505"/>
                  <a:pt x="3820037" y="4604246"/>
                </a:cubicBezTo>
                <a:cubicBezTo>
                  <a:pt x="3819372" y="4601985"/>
                  <a:pt x="3817702" y="4600660"/>
                  <a:pt x="3815027" y="4600271"/>
                </a:cubicBezTo>
                <a:cubicBezTo>
                  <a:pt x="3812050" y="4601074"/>
                  <a:pt x="3808496" y="4604986"/>
                  <a:pt x="3804364" y="4612007"/>
                </a:cubicBezTo>
                <a:cubicBezTo>
                  <a:pt x="3800231" y="4619027"/>
                  <a:pt x="3796712" y="4623903"/>
                  <a:pt x="3793807" y="4626631"/>
                </a:cubicBezTo>
                <a:cubicBezTo>
                  <a:pt x="3787468" y="4630310"/>
                  <a:pt x="3783906" y="4634062"/>
                  <a:pt x="3783124" y="4637886"/>
                </a:cubicBezTo>
                <a:cubicBezTo>
                  <a:pt x="3784045" y="4643918"/>
                  <a:pt x="3784244" y="4649208"/>
                  <a:pt x="3783720" y="4653760"/>
                </a:cubicBezTo>
                <a:cubicBezTo>
                  <a:pt x="3783197" y="4658312"/>
                  <a:pt x="3777730" y="4660573"/>
                  <a:pt x="3767317" y="4660542"/>
                </a:cubicBezTo>
                <a:lnTo>
                  <a:pt x="3745374" y="4667660"/>
                </a:lnTo>
                <a:lnTo>
                  <a:pt x="3689937" y="4670063"/>
                </a:lnTo>
                <a:lnTo>
                  <a:pt x="3674417" y="4700416"/>
                </a:lnTo>
                <a:cubicBezTo>
                  <a:pt x="3666047" y="4702360"/>
                  <a:pt x="3658068" y="4705517"/>
                  <a:pt x="3650481" y="4709885"/>
                </a:cubicBezTo>
                <a:cubicBezTo>
                  <a:pt x="3642893" y="4714253"/>
                  <a:pt x="3636340" y="4718408"/>
                  <a:pt x="3630820" y="4722349"/>
                </a:cubicBezTo>
                <a:cubicBezTo>
                  <a:pt x="3624795" y="4722113"/>
                  <a:pt x="3618815" y="4723078"/>
                  <a:pt x="3612882" y="4725247"/>
                </a:cubicBezTo>
                <a:cubicBezTo>
                  <a:pt x="3606947" y="4727415"/>
                  <a:pt x="3603856" y="4731340"/>
                  <a:pt x="3603606" y="4737019"/>
                </a:cubicBezTo>
                <a:lnTo>
                  <a:pt x="3609744" y="4752558"/>
                </a:lnTo>
                <a:lnTo>
                  <a:pt x="3559720" y="4751257"/>
                </a:lnTo>
                <a:cubicBezTo>
                  <a:pt x="3561638" y="4743858"/>
                  <a:pt x="3566551" y="4732932"/>
                  <a:pt x="3574452" y="4718480"/>
                </a:cubicBezTo>
                <a:cubicBezTo>
                  <a:pt x="3582354" y="4704029"/>
                  <a:pt x="3580426" y="4695809"/>
                  <a:pt x="3568667" y="4693821"/>
                </a:cubicBezTo>
                <a:cubicBezTo>
                  <a:pt x="3563001" y="4693914"/>
                  <a:pt x="3557730" y="4695219"/>
                  <a:pt x="3552850" y="4697735"/>
                </a:cubicBezTo>
                <a:cubicBezTo>
                  <a:pt x="3547971" y="4700250"/>
                  <a:pt x="3544123" y="4702553"/>
                  <a:pt x="3541310" y="4704644"/>
                </a:cubicBezTo>
                <a:lnTo>
                  <a:pt x="3531928" y="4750534"/>
                </a:lnTo>
                <a:lnTo>
                  <a:pt x="3505149" y="4776749"/>
                </a:lnTo>
                <a:cubicBezTo>
                  <a:pt x="3505578" y="4788133"/>
                  <a:pt x="3503172" y="4798003"/>
                  <a:pt x="3497932" y="4806356"/>
                </a:cubicBezTo>
                <a:cubicBezTo>
                  <a:pt x="3492694" y="4814710"/>
                  <a:pt x="3484657" y="4822510"/>
                  <a:pt x="3473825" y="4829758"/>
                </a:cubicBezTo>
                <a:lnTo>
                  <a:pt x="3474981" y="4860544"/>
                </a:lnTo>
                <a:cubicBezTo>
                  <a:pt x="3459690" y="4872321"/>
                  <a:pt x="3452809" y="4886239"/>
                  <a:pt x="3454338" y="4902297"/>
                </a:cubicBezTo>
                <a:cubicBezTo>
                  <a:pt x="3445352" y="4900221"/>
                  <a:pt x="3436814" y="4900800"/>
                  <a:pt x="3428722" y="4904034"/>
                </a:cubicBezTo>
                <a:cubicBezTo>
                  <a:pt x="3420629" y="4907268"/>
                  <a:pt x="3416441" y="4912766"/>
                  <a:pt x="3416154" y="4920527"/>
                </a:cubicBezTo>
                <a:lnTo>
                  <a:pt x="3384105" y="4954294"/>
                </a:lnTo>
                <a:lnTo>
                  <a:pt x="3339206" y="4941593"/>
                </a:lnTo>
                <a:cubicBezTo>
                  <a:pt x="3346031" y="4929276"/>
                  <a:pt x="3350352" y="4914971"/>
                  <a:pt x="3352170" y="4898679"/>
                </a:cubicBezTo>
                <a:cubicBezTo>
                  <a:pt x="3353988" y="4882387"/>
                  <a:pt x="3359771" y="4870042"/>
                  <a:pt x="3369518" y="4861645"/>
                </a:cubicBezTo>
                <a:cubicBezTo>
                  <a:pt x="3368135" y="4849435"/>
                  <a:pt x="3375306" y="4843214"/>
                  <a:pt x="3391030" y="4842982"/>
                </a:cubicBezTo>
                <a:cubicBezTo>
                  <a:pt x="3403093" y="4843856"/>
                  <a:pt x="3417908" y="4844082"/>
                  <a:pt x="3435477" y="4843659"/>
                </a:cubicBezTo>
                <a:cubicBezTo>
                  <a:pt x="3453045" y="4843234"/>
                  <a:pt x="3451006" y="4838215"/>
                  <a:pt x="3429358" y="4828602"/>
                </a:cubicBezTo>
                <a:lnTo>
                  <a:pt x="3450146" y="4790696"/>
                </a:lnTo>
                <a:lnTo>
                  <a:pt x="3427914" y="4790119"/>
                </a:lnTo>
                <a:lnTo>
                  <a:pt x="3449423" y="4771454"/>
                </a:lnTo>
                <a:lnTo>
                  <a:pt x="3447977" y="4732972"/>
                </a:lnTo>
                <a:lnTo>
                  <a:pt x="3486162" y="4714742"/>
                </a:lnTo>
                <a:lnTo>
                  <a:pt x="3484861" y="4680107"/>
                </a:lnTo>
                <a:cubicBezTo>
                  <a:pt x="3494594" y="4668186"/>
                  <a:pt x="3507176" y="4658261"/>
                  <a:pt x="3522611" y="4650333"/>
                </a:cubicBezTo>
                <a:lnTo>
                  <a:pt x="3538130" y="4619981"/>
                </a:lnTo>
                <a:cubicBezTo>
                  <a:pt x="3520646" y="4616482"/>
                  <a:pt x="3514594" y="4603189"/>
                  <a:pt x="3519973" y="4580102"/>
                </a:cubicBezTo>
                <a:cubicBezTo>
                  <a:pt x="3525353" y="4557013"/>
                  <a:pt x="3530345" y="4542086"/>
                  <a:pt x="3534950" y="4535318"/>
                </a:cubicBezTo>
                <a:cubicBezTo>
                  <a:pt x="3545305" y="4533824"/>
                  <a:pt x="3550562" y="4525952"/>
                  <a:pt x="3550720" y="4511699"/>
                </a:cubicBezTo>
                <a:cubicBezTo>
                  <a:pt x="3550879" y="4497446"/>
                  <a:pt x="3550506" y="4487505"/>
                  <a:pt x="3549600" y="4481875"/>
                </a:cubicBezTo>
                <a:cubicBezTo>
                  <a:pt x="3557738" y="4479844"/>
                  <a:pt x="3563370" y="4475826"/>
                  <a:pt x="3566499" y="4469819"/>
                </a:cubicBezTo>
                <a:cubicBezTo>
                  <a:pt x="3569629" y="4463813"/>
                  <a:pt x="3571021" y="4457762"/>
                  <a:pt x="3570676" y="4451666"/>
                </a:cubicBezTo>
                <a:cubicBezTo>
                  <a:pt x="3569479" y="4444427"/>
                  <a:pt x="3565557" y="4438558"/>
                  <a:pt x="3558909" y="4434060"/>
                </a:cubicBezTo>
                <a:cubicBezTo>
                  <a:pt x="3552262" y="4429563"/>
                  <a:pt x="3548341" y="4423693"/>
                  <a:pt x="3547143" y="4416453"/>
                </a:cubicBezTo>
                <a:cubicBezTo>
                  <a:pt x="3525829" y="4418783"/>
                  <a:pt x="3516303" y="4430069"/>
                  <a:pt x="3518568" y="4450312"/>
                </a:cubicBezTo>
                <a:cubicBezTo>
                  <a:pt x="3520832" y="4470554"/>
                  <a:pt x="3512698" y="4481876"/>
                  <a:pt x="3494163" y="4484277"/>
                </a:cubicBezTo>
                <a:cubicBezTo>
                  <a:pt x="3494027" y="4496047"/>
                  <a:pt x="3488651" y="4506961"/>
                  <a:pt x="3478040" y="4517017"/>
                </a:cubicBezTo>
                <a:cubicBezTo>
                  <a:pt x="3467429" y="4527073"/>
                  <a:pt x="3454997" y="4534920"/>
                  <a:pt x="3440749" y="4540556"/>
                </a:cubicBezTo>
                <a:lnTo>
                  <a:pt x="3442628" y="4590584"/>
                </a:lnTo>
                <a:cubicBezTo>
                  <a:pt x="3394490" y="4605592"/>
                  <a:pt x="3366234" y="4623278"/>
                  <a:pt x="3357859" y="4643645"/>
                </a:cubicBezTo>
                <a:cubicBezTo>
                  <a:pt x="3349486" y="4664011"/>
                  <a:pt x="3336912" y="4692679"/>
                  <a:pt x="3320139" y="4729647"/>
                </a:cubicBezTo>
                <a:cubicBezTo>
                  <a:pt x="3301422" y="4730281"/>
                  <a:pt x="3284916" y="4734338"/>
                  <a:pt x="3270620" y="4741815"/>
                </a:cubicBezTo>
                <a:cubicBezTo>
                  <a:pt x="3256326" y="4749293"/>
                  <a:pt x="3239819" y="4753348"/>
                  <a:pt x="3221102" y="4753983"/>
                </a:cubicBezTo>
                <a:lnTo>
                  <a:pt x="3222693" y="4796314"/>
                </a:lnTo>
                <a:lnTo>
                  <a:pt x="3206018" y="4795880"/>
                </a:lnTo>
                <a:cubicBezTo>
                  <a:pt x="3195366" y="4795603"/>
                  <a:pt x="3188809" y="4793511"/>
                  <a:pt x="3186347" y="4789602"/>
                </a:cubicBezTo>
                <a:cubicBezTo>
                  <a:pt x="3183888" y="4785694"/>
                  <a:pt x="3182743" y="4779897"/>
                  <a:pt x="3182917" y="4772212"/>
                </a:cubicBezTo>
                <a:lnTo>
                  <a:pt x="3198436" y="4741860"/>
                </a:lnTo>
                <a:cubicBezTo>
                  <a:pt x="3197984" y="4739044"/>
                  <a:pt x="3195713" y="4734020"/>
                  <a:pt x="3191623" y="4726785"/>
                </a:cubicBezTo>
                <a:cubicBezTo>
                  <a:pt x="3187533" y="4719550"/>
                  <a:pt x="3183910" y="4715452"/>
                  <a:pt x="3180750" y="4714488"/>
                </a:cubicBezTo>
                <a:lnTo>
                  <a:pt x="3181184" y="4726033"/>
                </a:lnTo>
                <a:cubicBezTo>
                  <a:pt x="3168680" y="4731955"/>
                  <a:pt x="3154185" y="4740228"/>
                  <a:pt x="3137694" y="4750852"/>
                </a:cubicBezTo>
                <a:cubicBezTo>
                  <a:pt x="3121203" y="4761477"/>
                  <a:pt x="3112337" y="4771819"/>
                  <a:pt x="3111096" y="4781878"/>
                </a:cubicBezTo>
                <a:cubicBezTo>
                  <a:pt x="3103031" y="4785833"/>
                  <a:pt x="3097470" y="4791776"/>
                  <a:pt x="3094413" y="4799705"/>
                </a:cubicBezTo>
                <a:cubicBezTo>
                  <a:pt x="3091357" y="4807636"/>
                  <a:pt x="3090036" y="4815611"/>
                  <a:pt x="3090453" y="4823631"/>
                </a:cubicBezTo>
                <a:lnTo>
                  <a:pt x="3052125" y="4838013"/>
                </a:lnTo>
                <a:cubicBezTo>
                  <a:pt x="3052471" y="4844189"/>
                  <a:pt x="3051109" y="4851042"/>
                  <a:pt x="3048037" y="4858570"/>
                </a:cubicBezTo>
                <a:cubicBezTo>
                  <a:pt x="3044966" y="4866100"/>
                  <a:pt x="3039398" y="4871881"/>
                  <a:pt x="3031337" y="4875917"/>
                </a:cubicBezTo>
                <a:lnTo>
                  <a:pt x="3032493" y="4906703"/>
                </a:lnTo>
                <a:lnTo>
                  <a:pt x="3010695" y="4917670"/>
                </a:lnTo>
                <a:cubicBezTo>
                  <a:pt x="3010553" y="4929361"/>
                  <a:pt x="3005186" y="4940434"/>
                  <a:pt x="2994590" y="4950891"/>
                </a:cubicBezTo>
                <a:cubicBezTo>
                  <a:pt x="2983991" y="4961348"/>
                  <a:pt x="2971605" y="4970318"/>
                  <a:pt x="2957425" y="4977798"/>
                </a:cubicBezTo>
                <a:cubicBezTo>
                  <a:pt x="2946538" y="4989769"/>
                  <a:pt x="2933630" y="5003370"/>
                  <a:pt x="2918700" y="5018600"/>
                </a:cubicBezTo>
                <a:cubicBezTo>
                  <a:pt x="2903771" y="5033830"/>
                  <a:pt x="2888046" y="5046397"/>
                  <a:pt x="2871528" y="5056300"/>
                </a:cubicBezTo>
                <a:cubicBezTo>
                  <a:pt x="2872102" y="5062321"/>
                  <a:pt x="2871643" y="5068557"/>
                  <a:pt x="2870150" y="5075006"/>
                </a:cubicBezTo>
                <a:cubicBezTo>
                  <a:pt x="2868658" y="5081455"/>
                  <a:pt x="2863992" y="5086619"/>
                  <a:pt x="2856156" y="5090500"/>
                </a:cubicBezTo>
                <a:cubicBezTo>
                  <a:pt x="2856138" y="5102353"/>
                  <a:pt x="2851952" y="5114099"/>
                  <a:pt x="2843598" y="5125735"/>
                </a:cubicBezTo>
                <a:cubicBezTo>
                  <a:pt x="2835243" y="5137372"/>
                  <a:pt x="2825426" y="5147049"/>
                  <a:pt x="2814148" y="5154765"/>
                </a:cubicBezTo>
                <a:cubicBezTo>
                  <a:pt x="2814298" y="5158773"/>
                  <a:pt x="2813042" y="5162265"/>
                  <a:pt x="2810377" y="5165240"/>
                </a:cubicBezTo>
                <a:cubicBezTo>
                  <a:pt x="2807712" y="5168213"/>
                  <a:pt x="2803603" y="5169709"/>
                  <a:pt x="2798051" y="5169725"/>
                </a:cubicBezTo>
                <a:lnTo>
                  <a:pt x="2781233" y="5165443"/>
                </a:lnTo>
                <a:lnTo>
                  <a:pt x="2796462" y="5127393"/>
                </a:lnTo>
                <a:cubicBezTo>
                  <a:pt x="2801865" y="5123449"/>
                  <a:pt x="2805836" y="5118266"/>
                  <a:pt x="2808371" y="5111844"/>
                </a:cubicBezTo>
                <a:cubicBezTo>
                  <a:pt x="2810906" y="5105422"/>
                  <a:pt x="2812062" y="5099205"/>
                  <a:pt x="2811835" y="5093192"/>
                </a:cubicBezTo>
                <a:lnTo>
                  <a:pt x="2832766" y="5059136"/>
                </a:lnTo>
                <a:cubicBezTo>
                  <a:pt x="2831283" y="5050447"/>
                  <a:pt x="2830459" y="5040815"/>
                  <a:pt x="2830293" y="5030237"/>
                </a:cubicBezTo>
                <a:cubicBezTo>
                  <a:pt x="2830127" y="5019660"/>
                  <a:pt x="2837783" y="5014093"/>
                  <a:pt x="2853265" y="5013534"/>
                </a:cubicBezTo>
                <a:cubicBezTo>
                  <a:pt x="2853709" y="4976062"/>
                  <a:pt x="2867793" y="4932215"/>
                  <a:pt x="2895522" y="4881997"/>
                </a:cubicBezTo>
                <a:cubicBezTo>
                  <a:pt x="2923250" y="4831778"/>
                  <a:pt x="2954155" y="4792213"/>
                  <a:pt x="2988237" y="4763305"/>
                </a:cubicBezTo>
                <a:cubicBezTo>
                  <a:pt x="2988437" y="4750174"/>
                  <a:pt x="2990758" y="4738061"/>
                  <a:pt x="2995201" y="4726963"/>
                </a:cubicBezTo>
                <a:cubicBezTo>
                  <a:pt x="2999643" y="4715865"/>
                  <a:pt x="3001964" y="4703751"/>
                  <a:pt x="3002164" y="4690621"/>
                </a:cubicBezTo>
                <a:cubicBezTo>
                  <a:pt x="3010378" y="4690594"/>
                  <a:pt x="3016077" y="4688339"/>
                  <a:pt x="3019263" y="4683857"/>
                </a:cubicBezTo>
                <a:cubicBezTo>
                  <a:pt x="3022450" y="4679374"/>
                  <a:pt x="3023872" y="4674124"/>
                  <a:pt x="3023530" y="4668109"/>
                </a:cubicBezTo>
                <a:cubicBezTo>
                  <a:pt x="3023870" y="4652499"/>
                  <a:pt x="3027231" y="4643455"/>
                  <a:pt x="3033616" y="4640979"/>
                </a:cubicBezTo>
                <a:cubicBezTo>
                  <a:pt x="3040003" y="4638501"/>
                  <a:pt x="3043473" y="4632344"/>
                  <a:pt x="3044028" y="4622507"/>
                </a:cubicBezTo>
                <a:lnTo>
                  <a:pt x="3070375" y="4584747"/>
                </a:lnTo>
                <a:cubicBezTo>
                  <a:pt x="3078517" y="4582877"/>
                  <a:pt x="3084174" y="4579499"/>
                  <a:pt x="3087345" y="4574615"/>
                </a:cubicBezTo>
                <a:cubicBezTo>
                  <a:pt x="3090517" y="4569733"/>
                  <a:pt x="3091933" y="4564323"/>
                  <a:pt x="3091594" y="4558387"/>
                </a:cubicBezTo>
                <a:lnTo>
                  <a:pt x="3085314" y="4539001"/>
                </a:lnTo>
                <a:lnTo>
                  <a:pt x="3130855" y="4421004"/>
                </a:lnTo>
                <a:lnTo>
                  <a:pt x="3152655" y="4410038"/>
                </a:lnTo>
                <a:lnTo>
                  <a:pt x="3168607" y="4391230"/>
                </a:lnTo>
                <a:cubicBezTo>
                  <a:pt x="3168375" y="4385057"/>
                  <a:pt x="3169505" y="4378198"/>
                  <a:pt x="3171999" y="4370654"/>
                </a:cubicBezTo>
                <a:cubicBezTo>
                  <a:pt x="3174491" y="4363110"/>
                  <a:pt x="3178438" y="4357285"/>
                  <a:pt x="3183836" y="4353181"/>
                </a:cubicBezTo>
                <a:cubicBezTo>
                  <a:pt x="3180330" y="4346121"/>
                  <a:pt x="3179524" y="4336969"/>
                  <a:pt x="3181415" y="4325725"/>
                </a:cubicBezTo>
                <a:cubicBezTo>
                  <a:pt x="3183308" y="4314481"/>
                  <a:pt x="3190947" y="4308432"/>
                  <a:pt x="3204334" y="4307579"/>
                </a:cubicBezTo>
                <a:lnTo>
                  <a:pt x="3208500" y="4297015"/>
                </a:lnTo>
                <a:lnTo>
                  <a:pt x="3148452" y="4338096"/>
                </a:lnTo>
                <a:cubicBezTo>
                  <a:pt x="3117607" y="4339215"/>
                  <a:pt x="3106085" y="4346605"/>
                  <a:pt x="3113886" y="4360264"/>
                </a:cubicBezTo>
                <a:cubicBezTo>
                  <a:pt x="3121688" y="4373923"/>
                  <a:pt x="3117112" y="4381493"/>
                  <a:pt x="3100162" y="4382974"/>
                </a:cubicBezTo>
                <a:lnTo>
                  <a:pt x="3077930" y="4382396"/>
                </a:lnTo>
                <a:cubicBezTo>
                  <a:pt x="3077410" y="4393195"/>
                  <a:pt x="3074011" y="4401276"/>
                  <a:pt x="3067736" y="4406640"/>
                </a:cubicBezTo>
                <a:cubicBezTo>
                  <a:pt x="3061459" y="4412003"/>
                  <a:pt x="3058023" y="4419123"/>
                  <a:pt x="3057431" y="4427997"/>
                </a:cubicBezTo>
                <a:lnTo>
                  <a:pt x="3019391" y="4450076"/>
                </a:lnTo>
                <a:lnTo>
                  <a:pt x="2996003" y="4418711"/>
                </a:lnTo>
                <a:cubicBezTo>
                  <a:pt x="2984888" y="4418423"/>
                  <a:pt x="2979183" y="4414429"/>
                  <a:pt x="2978894" y="4406732"/>
                </a:cubicBezTo>
                <a:cubicBezTo>
                  <a:pt x="2979947" y="4391622"/>
                  <a:pt x="2985871" y="4376878"/>
                  <a:pt x="2996668" y="4362501"/>
                </a:cubicBezTo>
                <a:cubicBezTo>
                  <a:pt x="3007465" y="4348125"/>
                  <a:pt x="3013352" y="4332419"/>
                  <a:pt x="3014332" y="4315385"/>
                </a:cubicBezTo>
                <a:cubicBezTo>
                  <a:pt x="3014436" y="4315067"/>
                  <a:pt x="3014156" y="4313779"/>
                  <a:pt x="3013492" y="4311519"/>
                </a:cubicBezTo>
                <a:cubicBezTo>
                  <a:pt x="3012830" y="4309258"/>
                  <a:pt x="3011161" y="4307934"/>
                  <a:pt x="3008486" y="4307543"/>
                </a:cubicBezTo>
                <a:cubicBezTo>
                  <a:pt x="3005507" y="4308348"/>
                  <a:pt x="3001952" y="4312260"/>
                  <a:pt x="2997821" y="4319281"/>
                </a:cubicBezTo>
                <a:cubicBezTo>
                  <a:pt x="2993688" y="4326301"/>
                  <a:pt x="2990170" y="4331176"/>
                  <a:pt x="2987264" y="4333904"/>
                </a:cubicBezTo>
                <a:cubicBezTo>
                  <a:pt x="2980924" y="4337583"/>
                  <a:pt x="2977364" y="4341335"/>
                  <a:pt x="2976581" y="4345159"/>
                </a:cubicBezTo>
                <a:cubicBezTo>
                  <a:pt x="2977501" y="4351190"/>
                  <a:pt x="2977701" y="4356481"/>
                  <a:pt x="2977179" y="4361034"/>
                </a:cubicBezTo>
                <a:cubicBezTo>
                  <a:pt x="2976655" y="4365585"/>
                  <a:pt x="2971188" y="4367846"/>
                  <a:pt x="2960774" y="4367815"/>
                </a:cubicBezTo>
                <a:lnTo>
                  <a:pt x="2938831" y="4374933"/>
                </a:lnTo>
                <a:lnTo>
                  <a:pt x="2883392" y="4377337"/>
                </a:lnTo>
                <a:lnTo>
                  <a:pt x="2867875" y="4407689"/>
                </a:lnTo>
                <a:cubicBezTo>
                  <a:pt x="2859504" y="4409634"/>
                  <a:pt x="2851524" y="4412790"/>
                  <a:pt x="2843938" y="4417158"/>
                </a:cubicBezTo>
                <a:cubicBezTo>
                  <a:pt x="2836350" y="4421527"/>
                  <a:pt x="2829796" y="4425682"/>
                  <a:pt x="2824276" y="4429623"/>
                </a:cubicBezTo>
                <a:cubicBezTo>
                  <a:pt x="2818253" y="4429386"/>
                  <a:pt x="2812274" y="4430352"/>
                  <a:pt x="2806340" y="4432520"/>
                </a:cubicBezTo>
                <a:cubicBezTo>
                  <a:pt x="2800406" y="4434689"/>
                  <a:pt x="2797313" y="4438612"/>
                  <a:pt x="2797064" y="4444293"/>
                </a:cubicBezTo>
                <a:lnTo>
                  <a:pt x="2803201" y="4459831"/>
                </a:lnTo>
                <a:lnTo>
                  <a:pt x="2792955" y="4459564"/>
                </a:lnTo>
                <a:lnTo>
                  <a:pt x="2798950" y="4466341"/>
                </a:lnTo>
                <a:lnTo>
                  <a:pt x="2758548" y="4466286"/>
                </a:lnTo>
                <a:cubicBezTo>
                  <a:pt x="2764483" y="4477665"/>
                  <a:pt x="2768915" y="4490366"/>
                  <a:pt x="2771844" y="4504385"/>
                </a:cubicBezTo>
                <a:cubicBezTo>
                  <a:pt x="2774774" y="4518406"/>
                  <a:pt x="2773964" y="4532156"/>
                  <a:pt x="2769413" y="4545638"/>
                </a:cubicBezTo>
                <a:lnTo>
                  <a:pt x="2730228" y="4524958"/>
                </a:lnTo>
                <a:lnTo>
                  <a:pt x="2729271" y="4488461"/>
                </a:lnTo>
                <a:cubicBezTo>
                  <a:pt x="2725395" y="4487200"/>
                  <a:pt x="2721191" y="4486004"/>
                  <a:pt x="2716660" y="4484874"/>
                </a:cubicBezTo>
                <a:cubicBezTo>
                  <a:pt x="2712130" y="4483744"/>
                  <a:pt x="2709237" y="4482286"/>
                  <a:pt x="2707984" y="4480498"/>
                </a:cubicBezTo>
                <a:cubicBezTo>
                  <a:pt x="2707190" y="4476750"/>
                  <a:pt x="2710696" y="4473671"/>
                  <a:pt x="2718499" y="4471256"/>
                </a:cubicBezTo>
                <a:cubicBezTo>
                  <a:pt x="2726304" y="4468843"/>
                  <a:pt x="2732046" y="4467352"/>
                  <a:pt x="2735728" y="4466784"/>
                </a:cubicBezTo>
                <a:lnTo>
                  <a:pt x="2735679" y="4411371"/>
                </a:lnTo>
                <a:lnTo>
                  <a:pt x="2734767" y="4411917"/>
                </a:lnTo>
                <a:lnTo>
                  <a:pt x="2725386" y="4457808"/>
                </a:lnTo>
                <a:lnTo>
                  <a:pt x="2698606" y="4484022"/>
                </a:lnTo>
                <a:cubicBezTo>
                  <a:pt x="2699033" y="4495406"/>
                  <a:pt x="2696628" y="4505276"/>
                  <a:pt x="2691390" y="4513630"/>
                </a:cubicBezTo>
                <a:lnTo>
                  <a:pt x="2676114" y="4528457"/>
                </a:lnTo>
                <a:lnTo>
                  <a:pt x="2671989" y="4581472"/>
                </a:lnTo>
                <a:cubicBezTo>
                  <a:pt x="2677745" y="4594417"/>
                  <a:pt x="2679993" y="4607554"/>
                  <a:pt x="2678733" y="4620885"/>
                </a:cubicBezTo>
                <a:cubicBezTo>
                  <a:pt x="2677472" y="4634218"/>
                  <a:pt x="2677099" y="4647881"/>
                  <a:pt x="2677611" y="4661876"/>
                </a:cubicBezTo>
                <a:cubicBezTo>
                  <a:pt x="2660000" y="4682391"/>
                  <a:pt x="2645935" y="4704234"/>
                  <a:pt x="2635419" y="4727404"/>
                </a:cubicBezTo>
                <a:lnTo>
                  <a:pt x="2635800" y="4808857"/>
                </a:lnTo>
                <a:cubicBezTo>
                  <a:pt x="2632554" y="4809337"/>
                  <a:pt x="2628560" y="4810478"/>
                  <a:pt x="2623814" y="4812278"/>
                </a:cubicBezTo>
                <a:cubicBezTo>
                  <a:pt x="2619067" y="4814080"/>
                  <a:pt x="2617308" y="4816810"/>
                  <a:pt x="2618539" y="4820469"/>
                </a:cubicBezTo>
                <a:cubicBezTo>
                  <a:pt x="2620089" y="4822367"/>
                  <a:pt x="2624164" y="4824268"/>
                  <a:pt x="2630766" y="4826173"/>
                </a:cubicBezTo>
                <a:cubicBezTo>
                  <a:pt x="2637366" y="4828077"/>
                  <a:pt x="2642750" y="4829715"/>
                  <a:pt x="2646923" y="4831087"/>
                </a:cubicBezTo>
                <a:lnTo>
                  <a:pt x="2600382" y="4864874"/>
                </a:lnTo>
                <a:lnTo>
                  <a:pt x="2563689" y="4872229"/>
                </a:lnTo>
                <a:cubicBezTo>
                  <a:pt x="2557907" y="4858272"/>
                  <a:pt x="2554321" y="4844383"/>
                  <a:pt x="2552935" y="4830563"/>
                </a:cubicBezTo>
                <a:cubicBezTo>
                  <a:pt x="2551548" y="4816743"/>
                  <a:pt x="2542562" y="4797822"/>
                  <a:pt x="2525975" y="4773801"/>
                </a:cubicBezTo>
                <a:cubicBezTo>
                  <a:pt x="2520243" y="4786839"/>
                  <a:pt x="2515167" y="4799747"/>
                  <a:pt x="2510745" y="4812523"/>
                </a:cubicBezTo>
                <a:cubicBezTo>
                  <a:pt x="2506323" y="4825299"/>
                  <a:pt x="2507414" y="4839008"/>
                  <a:pt x="2514020" y="4853651"/>
                </a:cubicBezTo>
                <a:cubicBezTo>
                  <a:pt x="2495790" y="4872931"/>
                  <a:pt x="2481106" y="4893539"/>
                  <a:pt x="2469972" y="4915474"/>
                </a:cubicBezTo>
                <a:cubicBezTo>
                  <a:pt x="2441741" y="4923172"/>
                  <a:pt x="2434307" y="4932813"/>
                  <a:pt x="2447676" y="4944402"/>
                </a:cubicBezTo>
                <a:cubicBezTo>
                  <a:pt x="2461044" y="4955990"/>
                  <a:pt x="2460166" y="4964318"/>
                  <a:pt x="2445039" y="4969389"/>
                </a:cubicBezTo>
                <a:lnTo>
                  <a:pt x="2424071" y="4973593"/>
                </a:lnTo>
                <a:cubicBezTo>
                  <a:pt x="2428412" y="4984189"/>
                  <a:pt x="2428854" y="4992760"/>
                  <a:pt x="2425405" y="4999313"/>
                </a:cubicBezTo>
                <a:cubicBezTo>
                  <a:pt x="2421953" y="5005865"/>
                  <a:pt x="2421935" y="5013512"/>
                  <a:pt x="2425348" y="5022255"/>
                </a:cubicBezTo>
                <a:lnTo>
                  <a:pt x="2399776" y="5051839"/>
                </a:lnTo>
                <a:lnTo>
                  <a:pt x="2363979" y="5026402"/>
                </a:lnTo>
                <a:cubicBezTo>
                  <a:pt x="2353495" y="5028504"/>
                  <a:pt x="2346400" y="5025851"/>
                  <a:pt x="2342691" y="5018440"/>
                </a:cubicBezTo>
                <a:cubicBezTo>
                  <a:pt x="2336923" y="5003547"/>
                  <a:pt x="2335853" y="4987963"/>
                  <a:pt x="2339489" y="4971693"/>
                </a:cubicBezTo>
                <a:cubicBezTo>
                  <a:pt x="2343124" y="4955424"/>
                  <a:pt x="2341594" y="4938914"/>
                  <a:pt x="2334896" y="4922169"/>
                </a:cubicBezTo>
                <a:cubicBezTo>
                  <a:pt x="2334851" y="4921836"/>
                  <a:pt x="2334015" y="4920646"/>
                  <a:pt x="2332387" y="4918595"/>
                </a:cubicBezTo>
                <a:cubicBezTo>
                  <a:pt x="2330760" y="4916542"/>
                  <a:pt x="2328614" y="4915614"/>
                  <a:pt x="2325947" y="4915809"/>
                </a:cubicBezTo>
                <a:cubicBezTo>
                  <a:pt x="2323533" y="4917227"/>
                  <a:pt x="2321968" y="4921786"/>
                  <a:pt x="2321256" y="4929488"/>
                </a:cubicBezTo>
                <a:cubicBezTo>
                  <a:pt x="2320542" y="4937189"/>
                  <a:pt x="2319443" y="4942676"/>
                  <a:pt x="2317955" y="4945946"/>
                </a:cubicBezTo>
                <a:cubicBezTo>
                  <a:pt x="2313693" y="4950877"/>
                  <a:pt x="2312052" y="4955283"/>
                  <a:pt x="2313033" y="4959162"/>
                </a:cubicBezTo>
                <a:cubicBezTo>
                  <a:pt x="2316584" y="4964820"/>
                  <a:pt x="2319133" y="4969913"/>
                  <a:pt x="2320679" y="4974445"/>
                </a:cubicBezTo>
                <a:cubicBezTo>
                  <a:pt x="2322225" y="4978976"/>
                  <a:pt x="2318141" y="4982342"/>
                  <a:pt x="2308429" y="4984543"/>
                </a:cubicBezTo>
                <a:lnTo>
                  <a:pt x="2291168" y="4996157"/>
                </a:lnTo>
                <a:lnTo>
                  <a:pt x="2240602" y="5010369"/>
                </a:lnTo>
                <a:lnTo>
                  <a:pt x="2239707" y="5043161"/>
                </a:lnTo>
                <a:cubicBezTo>
                  <a:pt x="2232777" y="5046843"/>
                  <a:pt x="2226755" y="5051617"/>
                  <a:pt x="2221638" y="5057483"/>
                </a:cubicBezTo>
                <a:cubicBezTo>
                  <a:pt x="2216523" y="5063350"/>
                  <a:pt x="2212276" y="5068788"/>
                  <a:pt x="2208894" y="5073796"/>
                </a:cubicBezTo>
                <a:cubicBezTo>
                  <a:pt x="2203175" y="5074857"/>
                  <a:pt x="2198037" y="5077076"/>
                  <a:pt x="2193479" y="5080454"/>
                </a:cubicBezTo>
                <a:cubicBezTo>
                  <a:pt x="2188920" y="5083830"/>
                  <a:pt x="2187793" y="5088302"/>
                  <a:pt x="2190098" y="5093869"/>
                </a:cubicBezTo>
                <a:lnTo>
                  <a:pt x="2202755" y="5107639"/>
                </a:lnTo>
                <a:lnTo>
                  <a:pt x="2155578" y="5117095"/>
                </a:lnTo>
                <a:cubicBezTo>
                  <a:pt x="2154062" y="5109501"/>
                  <a:pt x="2153754" y="5097843"/>
                  <a:pt x="2154660" y="5082120"/>
                </a:cubicBezTo>
                <a:cubicBezTo>
                  <a:pt x="2155564" y="5066397"/>
                  <a:pt x="2150096" y="5058831"/>
                  <a:pt x="2138255" y="5059421"/>
                </a:cubicBezTo>
                <a:cubicBezTo>
                  <a:pt x="2133019" y="5060724"/>
                  <a:pt x="2128690" y="5063121"/>
                  <a:pt x="2125270" y="5066609"/>
                </a:cubicBezTo>
                <a:cubicBezTo>
                  <a:pt x="2121848" y="5070097"/>
                  <a:pt x="2119294" y="5073158"/>
                  <a:pt x="2117607" y="5075788"/>
                </a:cubicBezTo>
                <a:lnTo>
                  <a:pt x="2129368" y="5122350"/>
                </a:lnTo>
                <a:lnTo>
                  <a:pt x="2116134" y="5153537"/>
                </a:lnTo>
                <a:cubicBezTo>
                  <a:pt x="2121618" y="5164497"/>
                  <a:pt x="2123785" y="5174594"/>
                  <a:pt x="2122637" y="5183826"/>
                </a:cubicBezTo>
                <a:cubicBezTo>
                  <a:pt x="2121488" y="5193058"/>
                  <a:pt x="2117487" y="5202353"/>
                  <a:pt x="2110633" y="5211710"/>
                </a:cubicBezTo>
                <a:lnTo>
                  <a:pt x="2125463" y="5241349"/>
                </a:lnTo>
                <a:cubicBezTo>
                  <a:pt x="2116481" y="5256058"/>
                  <a:pt x="2116290" y="5271044"/>
                  <a:pt x="2124886" y="5286307"/>
                </a:cubicBezTo>
                <a:cubicBezTo>
                  <a:pt x="2115591" y="5286217"/>
                  <a:pt x="2107894" y="5288609"/>
                  <a:pt x="2101800" y="5293482"/>
                </a:cubicBezTo>
                <a:cubicBezTo>
                  <a:pt x="2095709" y="5298355"/>
                  <a:pt x="2094262" y="5304590"/>
                  <a:pt x="2097463" y="5312187"/>
                </a:cubicBezTo>
                <a:lnTo>
                  <a:pt x="2082694" y="5351835"/>
                </a:lnTo>
                <a:lnTo>
                  <a:pt x="2035197" y="5349127"/>
                </a:lnTo>
                <a:cubicBezTo>
                  <a:pt x="2036052" y="5335706"/>
                  <a:pt x="2033688" y="5320894"/>
                  <a:pt x="2028102" y="5304688"/>
                </a:cubicBezTo>
                <a:cubicBezTo>
                  <a:pt x="2022517" y="5288483"/>
                  <a:pt x="2022390" y="5275260"/>
                  <a:pt x="2027721" y="5265018"/>
                </a:cubicBezTo>
                <a:cubicBezTo>
                  <a:pt x="2020976" y="5253462"/>
                  <a:pt x="2024876" y="5245885"/>
                  <a:pt x="2039419" y="5242292"/>
                </a:cubicBezTo>
                <a:cubicBezTo>
                  <a:pt x="2051048" y="5240555"/>
                  <a:pt x="2064950" y="5237598"/>
                  <a:pt x="2081124" y="5233423"/>
                </a:cubicBezTo>
                <a:cubicBezTo>
                  <a:pt x="2097299" y="5229245"/>
                  <a:pt x="2093157" y="5224811"/>
                  <a:pt x="2068699" y="5220116"/>
                </a:cubicBezTo>
                <a:lnTo>
                  <a:pt x="2071129" y="5178864"/>
                </a:lnTo>
                <a:lnTo>
                  <a:pt x="2050162" y="5183067"/>
                </a:lnTo>
                <a:lnTo>
                  <a:pt x="2061862" y="5160340"/>
                </a:lnTo>
                <a:lnTo>
                  <a:pt x="2043324" y="5123291"/>
                </a:lnTo>
                <a:lnTo>
                  <a:pt x="2070748" y="5097412"/>
                </a:lnTo>
                <a:lnTo>
                  <a:pt x="2054064" y="5064067"/>
                </a:lnTo>
                <a:cubicBezTo>
                  <a:pt x="2057804" y="5050409"/>
                  <a:pt x="2065093" y="5038077"/>
                  <a:pt x="2075929" y="5027072"/>
                </a:cubicBezTo>
                <a:lnTo>
                  <a:pt x="2076825" y="4994280"/>
                </a:lnTo>
                <a:cubicBezTo>
                  <a:pt x="2058976" y="4994631"/>
                  <a:pt x="2047400" y="4983024"/>
                  <a:pt x="2042098" y="4959458"/>
                </a:cubicBezTo>
                <a:cubicBezTo>
                  <a:pt x="2036796" y="4935892"/>
                  <a:pt x="2034776" y="4920331"/>
                  <a:pt x="2036043" y="4912773"/>
                </a:cubicBezTo>
                <a:cubicBezTo>
                  <a:pt x="2045021" y="4909105"/>
                  <a:pt x="2046402" y="4900335"/>
                  <a:pt x="2040184" y="4886465"/>
                </a:cubicBezTo>
                <a:cubicBezTo>
                  <a:pt x="2033964" y="4872595"/>
                  <a:pt x="2029176" y="4863024"/>
                  <a:pt x="2025816" y="4857752"/>
                </a:cubicBezTo>
                <a:cubicBezTo>
                  <a:pt x="2032490" y="4854036"/>
                  <a:pt x="2035940" y="4848929"/>
                  <a:pt x="2036174" y="4842428"/>
                </a:cubicBezTo>
                <a:lnTo>
                  <a:pt x="2034582" y="4835446"/>
                </a:lnTo>
                <a:lnTo>
                  <a:pt x="2007605" y="4862038"/>
                </a:lnTo>
                <a:cubicBezTo>
                  <a:pt x="2007756" y="4866047"/>
                  <a:pt x="2006498" y="4869538"/>
                  <a:pt x="2003834" y="4872513"/>
                </a:cubicBezTo>
                <a:cubicBezTo>
                  <a:pt x="2001169" y="4875487"/>
                  <a:pt x="1997060" y="4876982"/>
                  <a:pt x="1991509" y="4876998"/>
                </a:cubicBezTo>
                <a:lnTo>
                  <a:pt x="1975241" y="4872857"/>
                </a:lnTo>
                <a:lnTo>
                  <a:pt x="1974857" y="4907203"/>
                </a:lnTo>
                <a:cubicBezTo>
                  <a:pt x="1969465" y="4919240"/>
                  <a:pt x="1961391" y="4929521"/>
                  <a:pt x="1950636" y="4938046"/>
                </a:cubicBezTo>
                <a:lnTo>
                  <a:pt x="1974736" y="4986209"/>
                </a:lnTo>
                <a:cubicBezTo>
                  <a:pt x="1936597" y="5011093"/>
                  <a:pt x="1918179" y="5034319"/>
                  <a:pt x="1919477" y="5055885"/>
                </a:cubicBezTo>
                <a:cubicBezTo>
                  <a:pt x="1920775" y="5077451"/>
                  <a:pt x="1921869" y="5107975"/>
                  <a:pt x="1922759" y="5147459"/>
                </a:cubicBezTo>
                <a:cubicBezTo>
                  <a:pt x="1905608" y="5152085"/>
                  <a:pt x="1892043" y="5159560"/>
                  <a:pt x="1882069" y="5169882"/>
                </a:cubicBezTo>
                <a:cubicBezTo>
                  <a:pt x="1872093" y="5180205"/>
                  <a:pt x="1858530" y="5187680"/>
                  <a:pt x="1841379" y="5192306"/>
                </a:cubicBezTo>
                <a:lnTo>
                  <a:pt x="1861770" y="5233060"/>
                </a:lnTo>
                <a:lnTo>
                  <a:pt x="1846043" y="5236212"/>
                </a:lnTo>
                <a:cubicBezTo>
                  <a:pt x="1835998" y="5238226"/>
                  <a:pt x="1828954" y="5237600"/>
                  <a:pt x="1824916" y="5234333"/>
                </a:cubicBezTo>
                <a:cubicBezTo>
                  <a:pt x="1820878" y="5231066"/>
                  <a:pt x="1817225" y="5225684"/>
                  <a:pt x="1813954" y="5218186"/>
                </a:cubicBezTo>
                <a:lnTo>
                  <a:pt x="1814850" y="5185394"/>
                </a:lnTo>
                <a:cubicBezTo>
                  <a:pt x="1813171" y="5182759"/>
                  <a:pt x="1808810" y="5178367"/>
                  <a:pt x="1801770" y="5172220"/>
                </a:cubicBezTo>
                <a:cubicBezTo>
                  <a:pt x="1794728" y="5166072"/>
                  <a:pt x="1789521" y="5162871"/>
                  <a:pt x="1786149" y="5162612"/>
                </a:cubicBezTo>
                <a:lnTo>
                  <a:pt x="1791709" y="5173727"/>
                </a:lnTo>
                <a:cubicBezTo>
                  <a:pt x="1782708" y="5182155"/>
                  <a:pt x="1772900" y="5193293"/>
                  <a:pt x="1762285" y="5207141"/>
                </a:cubicBezTo>
                <a:cubicBezTo>
                  <a:pt x="1751671" y="5220989"/>
                  <a:pt x="1748031" y="5232928"/>
                  <a:pt x="1751369" y="5242961"/>
                </a:cubicBezTo>
                <a:cubicBezTo>
                  <a:pt x="1745623" y="5248529"/>
                  <a:pt x="1743098" y="5255488"/>
                  <a:pt x="1743793" y="5263842"/>
                </a:cubicBezTo>
                <a:cubicBezTo>
                  <a:pt x="1744489" y="5272195"/>
                  <a:pt x="1746822" y="5280221"/>
                  <a:pt x="1750792" y="5287917"/>
                </a:cubicBezTo>
                <a:lnTo>
                  <a:pt x="1721513" y="5310092"/>
                </a:lnTo>
                <a:cubicBezTo>
                  <a:pt x="1724597" y="5316014"/>
                  <a:pt x="1726388" y="5322958"/>
                  <a:pt x="1726890" y="5330925"/>
                </a:cubicBezTo>
                <a:cubicBezTo>
                  <a:pt x="1727392" y="5338893"/>
                  <a:pt x="1724789" y="5345699"/>
                  <a:pt x="1719082" y="5351346"/>
                </a:cubicBezTo>
                <a:lnTo>
                  <a:pt x="1733913" y="5380985"/>
                </a:lnTo>
                <a:lnTo>
                  <a:pt x="1718505" y="5396302"/>
                </a:lnTo>
                <a:cubicBezTo>
                  <a:pt x="1723598" y="5407680"/>
                  <a:pt x="1723544" y="5419580"/>
                  <a:pt x="1718346" y="5432003"/>
                </a:cubicBezTo>
                <a:cubicBezTo>
                  <a:pt x="1713145" y="5444425"/>
                  <a:pt x="1705613" y="5455787"/>
                  <a:pt x="1695747" y="5466087"/>
                </a:cubicBezTo>
                <a:cubicBezTo>
                  <a:pt x="1690952" y="5480042"/>
                  <a:pt x="1685005" y="5496012"/>
                  <a:pt x="1677900" y="5513996"/>
                </a:cubicBezTo>
                <a:cubicBezTo>
                  <a:pt x="1670798" y="5531980"/>
                  <a:pt x="1661766" y="5547550"/>
                  <a:pt x="1650803" y="5560702"/>
                </a:cubicBezTo>
                <a:cubicBezTo>
                  <a:pt x="1654027" y="5566426"/>
                  <a:pt x="1656385" y="5572578"/>
                  <a:pt x="1657874" y="5579158"/>
                </a:cubicBezTo>
                <a:cubicBezTo>
                  <a:pt x="1659365" y="5585738"/>
                  <a:pt x="1657326" y="5591752"/>
                  <a:pt x="1651761" y="5597198"/>
                </a:cubicBezTo>
                <a:cubicBezTo>
                  <a:pt x="1657040" y="5608709"/>
                  <a:pt x="1658387" y="5621008"/>
                  <a:pt x="1655803" y="5634095"/>
                </a:cubicBezTo>
                <a:cubicBezTo>
                  <a:pt x="1653217" y="5647182"/>
                  <a:pt x="1648397" y="5658681"/>
                  <a:pt x="1641339" y="5668587"/>
                </a:cubicBezTo>
                <a:cubicBezTo>
                  <a:pt x="1643269" y="5672447"/>
                  <a:pt x="1643658" y="5676106"/>
                  <a:pt x="1642504" y="5679565"/>
                </a:cubicBezTo>
                <a:cubicBezTo>
                  <a:pt x="1641350" y="5683024"/>
                  <a:pt x="1638191" y="5685355"/>
                  <a:pt x="1633028" y="5686560"/>
                </a:cubicBezTo>
                <a:lnTo>
                  <a:pt x="1615447" y="5686007"/>
                </a:lnTo>
                <a:lnTo>
                  <a:pt x="1612635" y="5645806"/>
                </a:lnTo>
                <a:cubicBezTo>
                  <a:pt x="1615908" y="5640819"/>
                  <a:pt x="1617290" y="5634937"/>
                  <a:pt x="1616784" y="5628159"/>
                </a:cubicBezTo>
                <a:cubicBezTo>
                  <a:pt x="1616277" y="5621382"/>
                  <a:pt x="1614574" y="5615098"/>
                  <a:pt x="1611678" y="5609310"/>
                </a:cubicBezTo>
                <a:lnTo>
                  <a:pt x="1615963" y="5571763"/>
                </a:lnTo>
                <a:cubicBezTo>
                  <a:pt x="1610699" y="5563646"/>
                  <a:pt x="1605628" y="5554471"/>
                  <a:pt x="1600749" y="5544238"/>
                </a:cubicBezTo>
                <a:cubicBezTo>
                  <a:pt x="1595869" y="5534007"/>
                  <a:pt x="1600515" y="5526960"/>
                  <a:pt x="1614685" y="5523100"/>
                </a:cubicBezTo>
                <a:cubicBezTo>
                  <a:pt x="1598359" y="5486628"/>
                  <a:pt x="1591895" y="5441045"/>
                  <a:pt x="1595289" y="5386351"/>
                </a:cubicBezTo>
                <a:cubicBezTo>
                  <a:pt x="1598685" y="5331656"/>
                  <a:pt x="1609798" y="5286625"/>
                  <a:pt x="1628630" y="5251258"/>
                </a:cubicBezTo>
                <a:cubicBezTo>
                  <a:pt x="1622953" y="5238468"/>
                  <a:pt x="1619703" y="5226210"/>
                  <a:pt x="1618884" y="5214485"/>
                </a:cubicBezTo>
                <a:cubicBezTo>
                  <a:pt x="1618063" y="5202760"/>
                  <a:pt x="1614815" y="5190502"/>
                  <a:pt x="1609136" y="5177713"/>
                </a:cubicBezTo>
                <a:cubicBezTo>
                  <a:pt x="1616775" y="5175926"/>
                  <a:pt x="1621077" y="5172516"/>
                  <a:pt x="1622040" y="5167482"/>
                </a:cubicBezTo>
                <a:cubicBezTo>
                  <a:pt x="1623008" y="5162448"/>
                  <a:pt x="1621986" y="5157046"/>
                  <a:pt x="1618983" y="5151280"/>
                </a:cubicBezTo>
                <a:cubicBezTo>
                  <a:pt x="1612325" y="5136053"/>
                  <a:pt x="1611416" y="5126554"/>
                  <a:pt x="1616258" y="5122782"/>
                </a:cubicBezTo>
                <a:cubicBezTo>
                  <a:pt x="1621099" y="5119008"/>
                  <a:pt x="1621581" y="5112287"/>
                  <a:pt x="1617704" y="5102619"/>
                </a:cubicBezTo>
                <a:lnTo>
                  <a:pt x="1625377" y="5060315"/>
                </a:lnTo>
                <a:cubicBezTo>
                  <a:pt x="1632126" y="5056754"/>
                  <a:pt x="1635889" y="5052264"/>
                  <a:pt x="1636660" y="5046843"/>
                </a:cubicBezTo>
                <a:cubicBezTo>
                  <a:pt x="1637434" y="5041423"/>
                  <a:pt x="1636336" y="5035868"/>
                  <a:pt x="1633369" y="5030177"/>
                </a:cubicBezTo>
                <a:lnTo>
                  <a:pt x="1618857" y="5012705"/>
                </a:lnTo>
                <a:lnTo>
                  <a:pt x="1608571" y="4888396"/>
                </a:lnTo>
                <a:lnTo>
                  <a:pt x="1623977" y="4873078"/>
                </a:lnTo>
                <a:lnTo>
                  <a:pt x="1630433" y="4851401"/>
                </a:lnTo>
                <a:cubicBezTo>
                  <a:pt x="1627461" y="4845458"/>
                  <a:pt x="1625450" y="4838558"/>
                  <a:pt x="1624402" y="4830699"/>
                </a:cubicBezTo>
                <a:cubicBezTo>
                  <a:pt x="1623354" y="4822842"/>
                  <a:pt x="1624428" y="4816341"/>
                  <a:pt x="1627623" y="4811200"/>
                </a:cubicBezTo>
                <a:cubicBezTo>
                  <a:pt x="1621206" y="4805098"/>
                  <a:pt x="1616366" y="4796386"/>
                  <a:pt x="1613105" y="4785065"/>
                </a:cubicBezTo>
                <a:cubicBezTo>
                  <a:pt x="1609844" y="4773744"/>
                  <a:pt x="1614258" y="4766235"/>
                  <a:pt x="1626347" y="4762538"/>
                </a:cubicBezTo>
                <a:cubicBezTo>
                  <a:pt x="1623105" y="4751977"/>
                  <a:pt x="1624154" y="4733422"/>
                  <a:pt x="1629496" y="4706874"/>
                </a:cubicBezTo>
                <a:cubicBezTo>
                  <a:pt x="1634839" y="4680326"/>
                  <a:pt x="1641672" y="4664687"/>
                  <a:pt x="1650003" y="4659960"/>
                </a:cubicBezTo>
                <a:lnTo>
                  <a:pt x="1652752" y="4630873"/>
                </a:lnTo>
                <a:cubicBezTo>
                  <a:pt x="1642695" y="4607411"/>
                  <a:pt x="1638614" y="4585808"/>
                  <a:pt x="1640513" y="4566066"/>
                </a:cubicBezTo>
                <a:lnTo>
                  <a:pt x="1628783" y="4503957"/>
                </a:lnTo>
                <a:lnTo>
                  <a:pt x="1613347" y="4519734"/>
                </a:lnTo>
                <a:cubicBezTo>
                  <a:pt x="1599919" y="4528471"/>
                  <a:pt x="1589594" y="4537709"/>
                  <a:pt x="1582372" y="4547449"/>
                </a:cubicBezTo>
                <a:cubicBezTo>
                  <a:pt x="1575148" y="4557189"/>
                  <a:pt x="1563516" y="4565355"/>
                  <a:pt x="1547473" y="4571948"/>
                </a:cubicBezTo>
                <a:cubicBezTo>
                  <a:pt x="1546742" y="4577902"/>
                  <a:pt x="1543906" y="4583920"/>
                  <a:pt x="1538971" y="4590001"/>
                </a:cubicBezTo>
                <a:cubicBezTo>
                  <a:pt x="1534035" y="4596084"/>
                  <a:pt x="1528505" y="4600913"/>
                  <a:pt x="1522383" y="4604489"/>
                </a:cubicBezTo>
                <a:lnTo>
                  <a:pt x="1497933" y="4629384"/>
                </a:lnTo>
                <a:cubicBezTo>
                  <a:pt x="1491592" y="4632781"/>
                  <a:pt x="1483963" y="4634868"/>
                  <a:pt x="1475048" y="4635643"/>
                </a:cubicBezTo>
                <a:cubicBezTo>
                  <a:pt x="1466132" y="4636418"/>
                  <a:pt x="1458743" y="4635639"/>
                  <a:pt x="1452884" y="4633302"/>
                </a:cubicBezTo>
                <a:cubicBezTo>
                  <a:pt x="1450892" y="4623751"/>
                  <a:pt x="1462329" y="4604020"/>
                  <a:pt x="1487202" y="4574106"/>
                </a:cubicBezTo>
                <a:cubicBezTo>
                  <a:pt x="1512071" y="4544195"/>
                  <a:pt x="1531917" y="4524206"/>
                  <a:pt x="1546737" y="4514142"/>
                </a:cubicBezTo>
                <a:lnTo>
                  <a:pt x="1541187" y="4513676"/>
                </a:lnTo>
                <a:cubicBezTo>
                  <a:pt x="1533442" y="4507411"/>
                  <a:pt x="1529476" y="4501945"/>
                  <a:pt x="1529287" y="4497278"/>
                </a:cubicBezTo>
                <a:cubicBezTo>
                  <a:pt x="1529095" y="4492610"/>
                  <a:pt x="1532068" y="4487727"/>
                  <a:pt x="1538201" y="4482628"/>
                </a:cubicBezTo>
                <a:cubicBezTo>
                  <a:pt x="1547574" y="4454222"/>
                  <a:pt x="1562578" y="4425325"/>
                  <a:pt x="1583211" y="4395939"/>
                </a:cubicBezTo>
                <a:cubicBezTo>
                  <a:pt x="1603845" y="4366553"/>
                  <a:pt x="1621623" y="4337890"/>
                  <a:pt x="1636548" y="4309950"/>
                </a:cubicBezTo>
                <a:cubicBezTo>
                  <a:pt x="1631791" y="4304177"/>
                  <a:pt x="1631405" y="4300455"/>
                  <a:pt x="1635390" y="4298785"/>
                </a:cubicBezTo>
                <a:lnTo>
                  <a:pt x="1653907" y="4292537"/>
                </a:lnTo>
                <a:lnTo>
                  <a:pt x="1652594" y="4278163"/>
                </a:lnTo>
                <a:lnTo>
                  <a:pt x="1650537" y="4276477"/>
                </a:lnTo>
                <a:lnTo>
                  <a:pt x="1652266" y="4274589"/>
                </a:lnTo>
                <a:lnTo>
                  <a:pt x="1651575" y="4267028"/>
                </a:lnTo>
                <a:lnTo>
                  <a:pt x="1651308" y="4250562"/>
                </a:lnTo>
                <a:lnTo>
                  <a:pt x="1641040" y="4256431"/>
                </a:lnTo>
                <a:cubicBezTo>
                  <a:pt x="1634938" y="4259768"/>
                  <a:pt x="1630916" y="4263281"/>
                  <a:pt x="1628975" y="4266968"/>
                </a:cubicBezTo>
                <a:cubicBezTo>
                  <a:pt x="1627037" y="4270654"/>
                  <a:pt x="1628566" y="4274633"/>
                  <a:pt x="1633564" y="4278902"/>
                </a:cubicBezTo>
                <a:cubicBezTo>
                  <a:pt x="1627327" y="4282468"/>
                  <a:pt x="1620640" y="4287201"/>
                  <a:pt x="1613506" y="4293098"/>
                </a:cubicBezTo>
                <a:cubicBezTo>
                  <a:pt x="1606373" y="4298996"/>
                  <a:pt x="1600994" y="4304799"/>
                  <a:pt x="1597372" y="4310510"/>
                </a:cubicBezTo>
                <a:lnTo>
                  <a:pt x="1547187" y="4375591"/>
                </a:lnTo>
                <a:lnTo>
                  <a:pt x="1512278" y="4391909"/>
                </a:lnTo>
                <a:cubicBezTo>
                  <a:pt x="1505930" y="4395386"/>
                  <a:pt x="1500930" y="4399457"/>
                  <a:pt x="1497278" y="4404123"/>
                </a:cubicBezTo>
                <a:cubicBezTo>
                  <a:pt x="1493627" y="4408790"/>
                  <a:pt x="1494176" y="4413327"/>
                  <a:pt x="1498931" y="4417736"/>
                </a:cubicBezTo>
                <a:lnTo>
                  <a:pt x="1474161" y="4446454"/>
                </a:lnTo>
                <a:cubicBezTo>
                  <a:pt x="1475865" y="4459430"/>
                  <a:pt x="1469405" y="4469795"/>
                  <a:pt x="1454779" y="4477550"/>
                </a:cubicBezTo>
                <a:cubicBezTo>
                  <a:pt x="1440153" y="4485304"/>
                  <a:pt x="1433694" y="4495669"/>
                  <a:pt x="1435400" y="4508645"/>
                </a:cubicBezTo>
                <a:lnTo>
                  <a:pt x="1359708" y="4544636"/>
                </a:lnTo>
                <a:cubicBezTo>
                  <a:pt x="1346727" y="4532800"/>
                  <a:pt x="1340404" y="4524891"/>
                  <a:pt x="1340738" y="4520908"/>
                </a:cubicBezTo>
                <a:cubicBezTo>
                  <a:pt x="1341073" y="4516926"/>
                  <a:pt x="1348465" y="4512094"/>
                  <a:pt x="1362918" y="4506409"/>
                </a:cubicBezTo>
                <a:cubicBezTo>
                  <a:pt x="1353296" y="4494775"/>
                  <a:pt x="1354210" y="4486671"/>
                  <a:pt x="1365658" y="4482098"/>
                </a:cubicBezTo>
                <a:cubicBezTo>
                  <a:pt x="1377106" y="4477525"/>
                  <a:pt x="1379326" y="4470494"/>
                  <a:pt x="1372320" y="4461003"/>
                </a:cubicBezTo>
                <a:cubicBezTo>
                  <a:pt x="1382984" y="4451873"/>
                  <a:pt x="1395232" y="4436380"/>
                  <a:pt x="1409062" y="4414523"/>
                </a:cubicBezTo>
                <a:cubicBezTo>
                  <a:pt x="1422892" y="4392666"/>
                  <a:pt x="1428122" y="4377546"/>
                  <a:pt x="1424749" y="4369163"/>
                </a:cubicBezTo>
                <a:lnTo>
                  <a:pt x="1475253" y="4300259"/>
                </a:lnTo>
                <a:cubicBezTo>
                  <a:pt x="1464505" y="4289572"/>
                  <a:pt x="1459347" y="4278873"/>
                  <a:pt x="1459780" y="4268162"/>
                </a:cubicBezTo>
                <a:cubicBezTo>
                  <a:pt x="1460213" y="4257451"/>
                  <a:pt x="1468933" y="4247918"/>
                  <a:pt x="1485939" y="4239561"/>
                </a:cubicBezTo>
                <a:cubicBezTo>
                  <a:pt x="1492814" y="4224258"/>
                  <a:pt x="1502502" y="4208711"/>
                  <a:pt x="1515009" y="4192919"/>
                </a:cubicBezTo>
                <a:cubicBezTo>
                  <a:pt x="1527515" y="4177126"/>
                  <a:pt x="1542595" y="4163955"/>
                  <a:pt x="1560251" y="4153407"/>
                </a:cubicBezTo>
                <a:lnTo>
                  <a:pt x="1546166" y="4121428"/>
                </a:lnTo>
                <a:lnTo>
                  <a:pt x="1586625" y="4105576"/>
                </a:lnTo>
                <a:lnTo>
                  <a:pt x="1590155" y="4063526"/>
                </a:lnTo>
                <a:cubicBezTo>
                  <a:pt x="1598096" y="4056333"/>
                  <a:pt x="1603568" y="4049413"/>
                  <a:pt x="1606571" y="4042769"/>
                </a:cubicBezTo>
                <a:cubicBezTo>
                  <a:pt x="1609575" y="4036123"/>
                  <a:pt x="1616274" y="4031231"/>
                  <a:pt x="1626669" y="4028095"/>
                </a:cubicBezTo>
                <a:cubicBezTo>
                  <a:pt x="1629581" y="4023928"/>
                  <a:pt x="1630511" y="4018392"/>
                  <a:pt x="1629461" y="4011487"/>
                </a:cubicBezTo>
                <a:cubicBezTo>
                  <a:pt x="1628411" y="4004581"/>
                  <a:pt x="1626485" y="3999768"/>
                  <a:pt x="1623687" y="3997047"/>
                </a:cubicBezTo>
                <a:cubicBezTo>
                  <a:pt x="1620864" y="3993200"/>
                  <a:pt x="1617515" y="3991476"/>
                  <a:pt x="1613640" y="3991872"/>
                </a:cubicBezTo>
                <a:cubicBezTo>
                  <a:pt x="1609763" y="3992270"/>
                  <a:pt x="1607562" y="3993528"/>
                  <a:pt x="1607035" y="3995649"/>
                </a:cubicBezTo>
                <a:cubicBezTo>
                  <a:pt x="1617403" y="4008069"/>
                  <a:pt x="1614752" y="4017470"/>
                  <a:pt x="1599075" y="4023853"/>
                </a:cubicBezTo>
                <a:cubicBezTo>
                  <a:pt x="1583401" y="4030237"/>
                  <a:pt x="1569967" y="4034883"/>
                  <a:pt x="1558775" y="4037794"/>
                </a:cubicBezTo>
                <a:lnTo>
                  <a:pt x="1553961" y="4095135"/>
                </a:lnTo>
                <a:lnTo>
                  <a:pt x="1548411" y="4094668"/>
                </a:lnTo>
                <a:cubicBezTo>
                  <a:pt x="1544955" y="4098389"/>
                  <a:pt x="1542500" y="4102674"/>
                  <a:pt x="1541044" y="4107524"/>
                </a:cubicBezTo>
                <a:cubicBezTo>
                  <a:pt x="1539588" y="4112374"/>
                  <a:pt x="1541297" y="4117009"/>
                  <a:pt x="1546166" y="4121428"/>
                </a:cubicBezTo>
                <a:cubicBezTo>
                  <a:pt x="1529832" y="4130081"/>
                  <a:pt x="1516910" y="4139744"/>
                  <a:pt x="1507396" y="4150414"/>
                </a:cubicBezTo>
                <a:cubicBezTo>
                  <a:pt x="1497884" y="4161085"/>
                  <a:pt x="1485042" y="4169791"/>
                  <a:pt x="1468870" y="4176534"/>
                </a:cubicBezTo>
                <a:cubicBezTo>
                  <a:pt x="1486104" y="4190412"/>
                  <a:pt x="1490458" y="4199599"/>
                  <a:pt x="1481928" y="4204096"/>
                </a:cubicBezTo>
                <a:cubicBezTo>
                  <a:pt x="1473399" y="4208593"/>
                  <a:pt x="1458405" y="4215195"/>
                  <a:pt x="1436943" y="4223899"/>
                </a:cubicBezTo>
                <a:cubicBezTo>
                  <a:pt x="1423477" y="4233114"/>
                  <a:pt x="1412429" y="4250955"/>
                  <a:pt x="1403802" y="4277418"/>
                </a:cubicBezTo>
                <a:cubicBezTo>
                  <a:pt x="1395176" y="4303882"/>
                  <a:pt x="1382661" y="4322561"/>
                  <a:pt x="1366258" y="4333455"/>
                </a:cubicBezTo>
                <a:cubicBezTo>
                  <a:pt x="1360445" y="4334731"/>
                  <a:pt x="1355097" y="4334604"/>
                  <a:pt x="1350218" y="4333071"/>
                </a:cubicBezTo>
                <a:cubicBezTo>
                  <a:pt x="1345341" y="4331538"/>
                  <a:pt x="1341542" y="4329615"/>
                  <a:pt x="1338826" y="4327303"/>
                </a:cubicBezTo>
                <a:cubicBezTo>
                  <a:pt x="1327102" y="4315732"/>
                  <a:pt x="1325600" y="4303094"/>
                  <a:pt x="1334322" y="4289390"/>
                </a:cubicBezTo>
                <a:cubicBezTo>
                  <a:pt x="1343041" y="4275686"/>
                  <a:pt x="1353869" y="4266008"/>
                  <a:pt x="1366804" y="4260357"/>
                </a:cubicBezTo>
                <a:cubicBezTo>
                  <a:pt x="1382053" y="4236855"/>
                  <a:pt x="1395121" y="4214373"/>
                  <a:pt x="1406005" y="4192910"/>
                </a:cubicBezTo>
                <a:cubicBezTo>
                  <a:pt x="1416891" y="4171449"/>
                  <a:pt x="1429879" y="4149921"/>
                  <a:pt x="1444966" y="4128331"/>
                </a:cubicBezTo>
                <a:cubicBezTo>
                  <a:pt x="1440186" y="4124241"/>
                  <a:pt x="1439529" y="4120977"/>
                  <a:pt x="1442995" y="4118541"/>
                </a:cubicBezTo>
                <a:cubicBezTo>
                  <a:pt x="1446459" y="4116105"/>
                  <a:pt x="1451353" y="4113308"/>
                  <a:pt x="1457673" y="4110149"/>
                </a:cubicBezTo>
                <a:cubicBezTo>
                  <a:pt x="1463319" y="4106693"/>
                  <a:pt x="1465478" y="4103186"/>
                  <a:pt x="1464146" y="4099625"/>
                </a:cubicBezTo>
                <a:cubicBezTo>
                  <a:pt x="1462816" y="4096064"/>
                  <a:pt x="1459343" y="4093046"/>
                  <a:pt x="1453728" y="4090570"/>
                </a:cubicBezTo>
                <a:cubicBezTo>
                  <a:pt x="1462894" y="4085404"/>
                  <a:pt x="1471062" y="4079674"/>
                  <a:pt x="1478228" y="4073378"/>
                </a:cubicBezTo>
                <a:cubicBezTo>
                  <a:pt x="1485396" y="4067083"/>
                  <a:pt x="1489400" y="4061002"/>
                  <a:pt x="1490241" y="4055139"/>
                </a:cubicBezTo>
                <a:lnTo>
                  <a:pt x="1514691" y="4030244"/>
                </a:lnTo>
                <a:cubicBezTo>
                  <a:pt x="1507251" y="4021759"/>
                  <a:pt x="1504628" y="4014160"/>
                  <a:pt x="1506822" y="4007447"/>
                </a:cubicBezTo>
                <a:cubicBezTo>
                  <a:pt x="1509017" y="4000734"/>
                  <a:pt x="1514558" y="3995746"/>
                  <a:pt x="1523451" y="3992483"/>
                </a:cubicBezTo>
                <a:cubicBezTo>
                  <a:pt x="1504521" y="3991855"/>
                  <a:pt x="1479693" y="3990733"/>
                  <a:pt x="1448967" y="3989116"/>
                </a:cubicBezTo>
                <a:cubicBezTo>
                  <a:pt x="1418241" y="3987500"/>
                  <a:pt x="1395283" y="3980759"/>
                  <a:pt x="1380092" y="3968898"/>
                </a:cubicBezTo>
                <a:cubicBezTo>
                  <a:pt x="1372441" y="3960155"/>
                  <a:pt x="1368932" y="3952001"/>
                  <a:pt x="1369569" y="3944435"/>
                </a:cubicBezTo>
                <a:cubicBezTo>
                  <a:pt x="1370203" y="3936869"/>
                  <a:pt x="1374781" y="3932282"/>
                  <a:pt x="1383301" y="3930670"/>
                </a:cubicBezTo>
                <a:cubicBezTo>
                  <a:pt x="1384068" y="3928489"/>
                  <a:pt x="1385953" y="3925440"/>
                  <a:pt x="1388960" y="3921522"/>
                </a:cubicBezTo>
                <a:cubicBezTo>
                  <a:pt x="1391969" y="3917604"/>
                  <a:pt x="1392467" y="3914437"/>
                  <a:pt x="1390456" y="3912023"/>
                </a:cubicBezTo>
                <a:lnTo>
                  <a:pt x="1373162" y="3918270"/>
                </a:lnTo>
                <a:lnTo>
                  <a:pt x="1297792" y="3950440"/>
                </a:lnTo>
                <a:lnTo>
                  <a:pt x="1284445" y="3976267"/>
                </a:lnTo>
                <a:cubicBezTo>
                  <a:pt x="1289084" y="3982030"/>
                  <a:pt x="1289704" y="3985771"/>
                  <a:pt x="1286297" y="3987490"/>
                </a:cubicBezTo>
                <a:cubicBezTo>
                  <a:pt x="1282892" y="3989210"/>
                  <a:pt x="1278039" y="3991530"/>
                  <a:pt x="1271738" y="3994448"/>
                </a:cubicBezTo>
                <a:cubicBezTo>
                  <a:pt x="1268880" y="3997979"/>
                  <a:pt x="1268164" y="4000966"/>
                  <a:pt x="1269589" y="4003411"/>
                </a:cubicBezTo>
                <a:cubicBezTo>
                  <a:pt x="1271014" y="4005856"/>
                  <a:pt x="1273152" y="4008122"/>
                  <a:pt x="1276005" y="4010206"/>
                </a:cubicBezTo>
                <a:cubicBezTo>
                  <a:pt x="1258826" y="4020633"/>
                  <a:pt x="1242955" y="4032133"/>
                  <a:pt x="1228390" y="4044705"/>
                </a:cubicBezTo>
                <a:cubicBezTo>
                  <a:pt x="1213825" y="4057277"/>
                  <a:pt x="1197955" y="4068777"/>
                  <a:pt x="1180774" y="4079205"/>
                </a:cubicBezTo>
                <a:cubicBezTo>
                  <a:pt x="1173514" y="4096319"/>
                  <a:pt x="1161497" y="4111832"/>
                  <a:pt x="1144724" y="4125743"/>
                </a:cubicBezTo>
                <a:cubicBezTo>
                  <a:pt x="1127953" y="4139653"/>
                  <a:pt x="1108010" y="4149688"/>
                  <a:pt x="1084902" y="4155849"/>
                </a:cubicBezTo>
                <a:lnTo>
                  <a:pt x="1088848" y="4175428"/>
                </a:lnTo>
                <a:cubicBezTo>
                  <a:pt x="1090904" y="4181455"/>
                  <a:pt x="1089509" y="4186952"/>
                  <a:pt x="1084668" y="4191919"/>
                </a:cubicBezTo>
                <a:cubicBezTo>
                  <a:pt x="1079826" y="4196886"/>
                  <a:pt x="1072961" y="4200962"/>
                  <a:pt x="1064077" y="4204145"/>
                </a:cubicBezTo>
                <a:cubicBezTo>
                  <a:pt x="1051638" y="4219142"/>
                  <a:pt x="1040322" y="4220758"/>
                  <a:pt x="1030129" y="4208995"/>
                </a:cubicBezTo>
                <a:lnTo>
                  <a:pt x="1028338" y="4206875"/>
                </a:lnTo>
                <a:lnTo>
                  <a:pt x="1019368" y="4236207"/>
                </a:lnTo>
                <a:cubicBezTo>
                  <a:pt x="1008987" y="4252436"/>
                  <a:pt x="996816" y="4267177"/>
                  <a:pt x="982854" y="4280430"/>
                </a:cubicBezTo>
                <a:cubicBezTo>
                  <a:pt x="983898" y="4289749"/>
                  <a:pt x="986990" y="4298159"/>
                  <a:pt x="992131" y="4305661"/>
                </a:cubicBezTo>
                <a:cubicBezTo>
                  <a:pt x="997271" y="4313163"/>
                  <a:pt x="1000365" y="4321574"/>
                  <a:pt x="1001408" y="4330891"/>
                </a:cubicBezTo>
                <a:lnTo>
                  <a:pt x="962212" y="4322183"/>
                </a:lnTo>
                <a:cubicBezTo>
                  <a:pt x="962889" y="4334055"/>
                  <a:pt x="961518" y="4346835"/>
                  <a:pt x="958098" y="4360521"/>
                </a:cubicBezTo>
                <a:cubicBezTo>
                  <a:pt x="954679" y="4374209"/>
                  <a:pt x="947752" y="4386844"/>
                  <a:pt x="937312" y="4398427"/>
                </a:cubicBezTo>
                <a:lnTo>
                  <a:pt x="908509" y="4370766"/>
                </a:lnTo>
                <a:lnTo>
                  <a:pt x="923882" y="4336565"/>
                </a:lnTo>
                <a:cubicBezTo>
                  <a:pt x="920683" y="4334559"/>
                  <a:pt x="917138" y="4332545"/>
                  <a:pt x="913243" y="4330521"/>
                </a:cubicBezTo>
                <a:cubicBezTo>
                  <a:pt x="909350" y="4328497"/>
                  <a:pt x="907193" y="4326520"/>
                  <a:pt x="906774" y="4324586"/>
                </a:cubicBezTo>
                <a:cubicBezTo>
                  <a:pt x="907678" y="4320925"/>
                  <a:pt x="912458" y="4318806"/>
                  <a:pt x="921111" y="4318231"/>
                </a:cubicBezTo>
                <a:cubicBezTo>
                  <a:pt x="929766" y="4317655"/>
                  <a:pt x="936007" y="4317497"/>
                  <a:pt x="939834" y="4317757"/>
                </a:cubicBezTo>
                <a:lnTo>
                  <a:pt x="970725" y="4253203"/>
                </a:lnTo>
                <a:lnTo>
                  <a:pt x="964589" y="4237665"/>
                </a:lnTo>
                <a:lnTo>
                  <a:pt x="941634" y="4217845"/>
                </a:lnTo>
                <a:lnTo>
                  <a:pt x="914565" y="4236364"/>
                </a:lnTo>
                <a:lnTo>
                  <a:pt x="900927" y="4316745"/>
                </a:lnTo>
                <a:cubicBezTo>
                  <a:pt x="884192" y="4327042"/>
                  <a:pt x="869010" y="4341705"/>
                  <a:pt x="855381" y="4360734"/>
                </a:cubicBezTo>
                <a:cubicBezTo>
                  <a:pt x="841750" y="4379762"/>
                  <a:pt x="832199" y="4396493"/>
                  <a:pt x="826726" y="4410928"/>
                </a:cubicBezTo>
                <a:cubicBezTo>
                  <a:pt x="826531" y="4424219"/>
                  <a:pt x="822844" y="4436939"/>
                  <a:pt x="815665" y="4449086"/>
                </a:cubicBezTo>
                <a:cubicBezTo>
                  <a:pt x="808487" y="4461234"/>
                  <a:pt x="802020" y="4473882"/>
                  <a:pt x="796267" y="4487027"/>
                </a:cubicBezTo>
                <a:cubicBezTo>
                  <a:pt x="770006" y="4502363"/>
                  <a:pt x="746594" y="4519696"/>
                  <a:pt x="726035" y="4539025"/>
                </a:cubicBezTo>
                <a:lnTo>
                  <a:pt x="690019" y="4614978"/>
                </a:lnTo>
                <a:cubicBezTo>
                  <a:pt x="686654" y="4614731"/>
                  <a:pt x="682267" y="4614937"/>
                  <a:pt x="676855" y="4615598"/>
                </a:cubicBezTo>
                <a:cubicBezTo>
                  <a:pt x="671442" y="4616257"/>
                  <a:pt x="668515" y="4618424"/>
                  <a:pt x="668074" y="4622098"/>
                </a:cubicBezTo>
                <a:cubicBezTo>
                  <a:pt x="668733" y="4624196"/>
                  <a:pt x="671840" y="4626840"/>
                  <a:pt x="677397" y="4630028"/>
                </a:cubicBezTo>
                <a:cubicBezTo>
                  <a:pt x="682954" y="4633217"/>
                  <a:pt x="687450" y="4635897"/>
                  <a:pt x="690888" y="4638068"/>
                </a:cubicBezTo>
                <a:lnTo>
                  <a:pt x="630614" y="4659568"/>
                </a:lnTo>
                <a:lnTo>
                  <a:pt x="591706" y="4658556"/>
                </a:lnTo>
                <a:cubicBezTo>
                  <a:pt x="592328" y="4644315"/>
                  <a:pt x="595052" y="4630610"/>
                  <a:pt x="599879" y="4617440"/>
                </a:cubicBezTo>
                <a:cubicBezTo>
                  <a:pt x="604706" y="4604269"/>
                  <a:pt x="604434" y="4584719"/>
                  <a:pt x="599063" y="4558789"/>
                </a:cubicBezTo>
                <a:cubicBezTo>
                  <a:pt x="587674" y="4569706"/>
                  <a:pt x="576979" y="4580642"/>
                  <a:pt x="566980" y="4591595"/>
                </a:cubicBezTo>
                <a:cubicBezTo>
                  <a:pt x="556981" y="4602547"/>
                  <a:pt x="551915" y="4615552"/>
                  <a:pt x="551786" y="4630607"/>
                </a:cubicBezTo>
                <a:cubicBezTo>
                  <a:pt x="525476" y="4644660"/>
                  <a:pt x="502016" y="4660709"/>
                  <a:pt x="481410" y="4678755"/>
                </a:cubicBezTo>
                <a:cubicBezTo>
                  <a:pt x="450564" y="4679874"/>
                  <a:pt x="439043" y="4687264"/>
                  <a:pt x="446844" y="4700923"/>
                </a:cubicBezTo>
                <a:cubicBezTo>
                  <a:pt x="454644" y="4714581"/>
                  <a:pt x="450069" y="4722152"/>
                  <a:pt x="433120" y="4723633"/>
                </a:cubicBezTo>
                <a:lnTo>
                  <a:pt x="410887" y="4723055"/>
                </a:lnTo>
                <a:cubicBezTo>
                  <a:pt x="410367" y="4733854"/>
                  <a:pt x="406969" y="4741936"/>
                  <a:pt x="400693" y="4747299"/>
                </a:cubicBezTo>
                <a:cubicBezTo>
                  <a:pt x="394416" y="4752662"/>
                  <a:pt x="390982" y="4759781"/>
                  <a:pt x="390389" y="4768657"/>
                </a:cubicBezTo>
                <a:lnTo>
                  <a:pt x="352350" y="4790734"/>
                </a:lnTo>
                <a:lnTo>
                  <a:pt x="328960" y="4759370"/>
                </a:lnTo>
                <a:cubicBezTo>
                  <a:pt x="317845" y="4759081"/>
                  <a:pt x="312141" y="4755087"/>
                  <a:pt x="311852" y="4747391"/>
                </a:cubicBezTo>
                <a:cubicBezTo>
                  <a:pt x="312905" y="4732281"/>
                  <a:pt x="318828" y="4717537"/>
                  <a:pt x="329624" y="4703160"/>
                </a:cubicBezTo>
                <a:cubicBezTo>
                  <a:pt x="340422" y="4688784"/>
                  <a:pt x="346310" y="4673078"/>
                  <a:pt x="347290" y="4656043"/>
                </a:cubicBezTo>
                <a:cubicBezTo>
                  <a:pt x="347394" y="4655726"/>
                  <a:pt x="347114" y="4654438"/>
                  <a:pt x="346450" y="4652177"/>
                </a:cubicBezTo>
                <a:cubicBezTo>
                  <a:pt x="345788" y="4649917"/>
                  <a:pt x="344118" y="4648593"/>
                  <a:pt x="341443" y="4648202"/>
                </a:cubicBezTo>
                <a:cubicBezTo>
                  <a:pt x="338465" y="4649006"/>
                  <a:pt x="334910" y="4652918"/>
                  <a:pt x="330778" y="4659939"/>
                </a:cubicBezTo>
                <a:cubicBezTo>
                  <a:pt x="326646" y="4666960"/>
                  <a:pt x="323127" y="4671835"/>
                  <a:pt x="320222" y="4674562"/>
                </a:cubicBezTo>
                <a:cubicBezTo>
                  <a:pt x="313882" y="4678242"/>
                  <a:pt x="310322" y="4681994"/>
                  <a:pt x="309539" y="4685818"/>
                </a:cubicBezTo>
                <a:cubicBezTo>
                  <a:pt x="310459" y="4691849"/>
                  <a:pt x="310657" y="4697140"/>
                  <a:pt x="310135" y="4701693"/>
                </a:cubicBezTo>
                <a:cubicBezTo>
                  <a:pt x="309613" y="4706244"/>
                  <a:pt x="304145" y="4708505"/>
                  <a:pt x="293732" y="4708474"/>
                </a:cubicBezTo>
                <a:lnTo>
                  <a:pt x="271789" y="4715592"/>
                </a:lnTo>
                <a:lnTo>
                  <a:pt x="216350" y="4717996"/>
                </a:lnTo>
                <a:lnTo>
                  <a:pt x="200833" y="4748348"/>
                </a:lnTo>
                <a:cubicBezTo>
                  <a:pt x="192461" y="4750293"/>
                  <a:pt x="184481" y="4753449"/>
                  <a:pt x="176895" y="4757818"/>
                </a:cubicBezTo>
                <a:cubicBezTo>
                  <a:pt x="169308" y="4762185"/>
                  <a:pt x="162755" y="4766340"/>
                  <a:pt x="157235" y="4770282"/>
                </a:cubicBezTo>
                <a:cubicBezTo>
                  <a:pt x="151210" y="4770044"/>
                  <a:pt x="145231" y="4771010"/>
                  <a:pt x="139296" y="4773179"/>
                </a:cubicBezTo>
                <a:cubicBezTo>
                  <a:pt x="133362" y="4775348"/>
                  <a:pt x="130271" y="4779271"/>
                  <a:pt x="130021" y="4784952"/>
                </a:cubicBezTo>
                <a:lnTo>
                  <a:pt x="136158" y="4800489"/>
                </a:lnTo>
                <a:lnTo>
                  <a:pt x="86134" y="4799188"/>
                </a:lnTo>
                <a:cubicBezTo>
                  <a:pt x="88054" y="4791790"/>
                  <a:pt x="92966" y="4780865"/>
                  <a:pt x="100867" y="4766413"/>
                </a:cubicBezTo>
                <a:cubicBezTo>
                  <a:pt x="108769" y="4751960"/>
                  <a:pt x="106841" y="4743741"/>
                  <a:pt x="95083" y="4741752"/>
                </a:cubicBezTo>
                <a:cubicBezTo>
                  <a:pt x="89417" y="4741846"/>
                  <a:pt x="84144" y="4743151"/>
                  <a:pt x="79266" y="4745667"/>
                </a:cubicBezTo>
                <a:cubicBezTo>
                  <a:pt x="74385" y="4748183"/>
                  <a:pt x="70539" y="4750486"/>
                  <a:pt x="67725" y="4752576"/>
                </a:cubicBezTo>
                <a:lnTo>
                  <a:pt x="58342" y="4798465"/>
                </a:lnTo>
                <a:lnTo>
                  <a:pt x="31563" y="4824681"/>
                </a:lnTo>
                <a:cubicBezTo>
                  <a:pt x="31992" y="4836065"/>
                  <a:pt x="29587" y="4845934"/>
                  <a:pt x="24346" y="4854289"/>
                </a:cubicBezTo>
                <a:cubicBezTo>
                  <a:pt x="19108" y="4862642"/>
                  <a:pt x="11072" y="4870443"/>
                  <a:pt x="238" y="4877690"/>
                </a:cubicBezTo>
                <a:lnTo>
                  <a:pt x="1395" y="4908477"/>
                </a:lnTo>
                <a:lnTo>
                  <a:pt x="1" y="4910092"/>
                </a:lnTo>
                <a:lnTo>
                  <a:pt x="1" y="4768678"/>
                </a:lnTo>
                <a:lnTo>
                  <a:pt x="12576" y="4762675"/>
                </a:lnTo>
                <a:lnTo>
                  <a:pt x="11275" y="4728040"/>
                </a:lnTo>
                <a:cubicBezTo>
                  <a:pt x="21008" y="4716118"/>
                  <a:pt x="33591" y="4706194"/>
                  <a:pt x="49027" y="4698265"/>
                </a:cubicBezTo>
                <a:lnTo>
                  <a:pt x="64544" y="4667912"/>
                </a:lnTo>
                <a:cubicBezTo>
                  <a:pt x="47060" y="4664414"/>
                  <a:pt x="41008" y="4651121"/>
                  <a:pt x="46387" y="4628034"/>
                </a:cubicBezTo>
                <a:cubicBezTo>
                  <a:pt x="51767" y="4604946"/>
                  <a:pt x="56760" y="4590018"/>
                  <a:pt x="61364" y="4583249"/>
                </a:cubicBezTo>
                <a:cubicBezTo>
                  <a:pt x="71719" y="4581757"/>
                  <a:pt x="76976" y="4573885"/>
                  <a:pt x="77134" y="4559631"/>
                </a:cubicBezTo>
                <a:cubicBezTo>
                  <a:pt x="77294" y="4545379"/>
                  <a:pt x="76921" y="4535437"/>
                  <a:pt x="76014" y="4529807"/>
                </a:cubicBezTo>
                <a:cubicBezTo>
                  <a:pt x="84152" y="4527775"/>
                  <a:pt x="89784" y="4523757"/>
                  <a:pt x="92914" y="4517752"/>
                </a:cubicBezTo>
                <a:cubicBezTo>
                  <a:pt x="96043" y="4511746"/>
                  <a:pt x="97434" y="4505695"/>
                  <a:pt x="97090" y="4499599"/>
                </a:cubicBezTo>
                <a:cubicBezTo>
                  <a:pt x="95894" y="4492360"/>
                  <a:pt x="91971" y="4486490"/>
                  <a:pt x="85324" y="4481992"/>
                </a:cubicBezTo>
                <a:cubicBezTo>
                  <a:pt x="78676" y="4477494"/>
                  <a:pt x="74755" y="4471625"/>
                  <a:pt x="73557" y="4464386"/>
                </a:cubicBezTo>
                <a:cubicBezTo>
                  <a:pt x="52243" y="4466715"/>
                  <a:pt x="42719" y="4478000"/>
                  <a:pt x="44983" y="4498243"/>
                </a:cubicBezTo>
                <a:cubicBezTo>
                  <a:pt x="47247" y="4518486"/>
                  <a:pt x="39112" y="4529809"/>
                  <a:pt x="20578" y="4532210"/>
                </a:cubicBezTo>
                <a:cubicBezTo>
                  <a:pt x="20440" y="4543980"/>
                  <a:pt x="15068" y="4554893"/>
                  <a:pt x="4455" y="4564950"/>
                </a:cubicBezTo>
                <a:lnTo>
                  <a:pt x="0" y="4567761"/>
                </a:lnTo>
                <a:lnTo>
                  <a:pt x="1" y="3848572"/>
                </a:lnTo>
                <a:lnTo>
                  <a:pt x="3625" y="3840712"/>
                </a:lnTo>
                <a:cubicBezTo>
                  <a:pt x="26689" y="3792614"/>
                  <a:pt x="41134" y="3764475"/>
                  <a:pt x="46957" y="3756298"/>
                </a:cubicBezTo>
                <a:cubicBezTo>
                  <a:pt x="43471" y="3749719"/>
                  <a:pt x="42737" y="3742491"/>
                  <a:pt x="44755" y="3734614"/>
                </a:cubicBezTo>
                <a:cubicBezTo>
                  <a:pt x="46771" y="3726737"/>
                  <a:pt x="54485" y="3722613"/>
                  <a:pt x="67889" y="3722241"/>
                </a:cubicBezTo>
                <a:cubicBezTo>
                  <a:pt x="83433" y="3695653"/>
                  <a:pt x="103467" y="3668462"/>
                  <a:pt x="127987" y="3640665"/>
                </a:cubicBezTo>
                <a:cubicBezTo>
                  <a:pt x="152509" y="3612869"/>
                  <a:pt x="165559" y="3584535"/>
                  <a:pt x="167134" y="3555662"/>
                </a:cubicBezTo>
                <a:cubicBezTo>
                  <a:pt x="170423" y="3553905"/>
                  <a:pt x="174745" y="3551935"/>
                  <a:pt x="180100" y="3549752"/>
                </a:cubicBezTo>
                <a:cubicBezTo>
                  <a:pt x="185454" y="3547567"/>
                  <a:pt x="188350" y="3544599"/>
                  <a:pt x="188788" y="3540847"/>
                </a:cubicBezTo>
                <a:cubicBezTo>
                  <a:pt x="188024" y="3538985"/>
                  <a:pt x="185203" y="3537789"/>
                  <a:pt x="180325" y="3537263"/>
                </a:cubicBezTo>
                <a:cubicBezTo>
                  <a:pt x="175447" y="3536735"/>
                  <a:pt x="172661" y="3536502"/>
                  <a:pt x="171970" y="3536564"/>
                </a:cubicBezTo>
                <a:lnTo>
                  <a:pt x="187344" y="3502364"/>
                </a:lnTo>
                <a:lnTo>
                  <a:pt x="209287" y="3495245"/>
                </a:lnTo>
                <a:cubicBezTo>
                  <a:pt x="220001" y="3484872"/>
                  <a:pt x="229194" y="3470853"/>
                  <a:pt x="236860" y="3453192"/>
                </a:cubicBezTo>
                <a:cubicBezTo>
                  <a:pt x="244525" y="3435530"/>
                  <a:pt x="250900" y="3420478"/>
                  <a:pt x="255986" y="3408035"/>
                </a:cubicBezTo>
                <a:cubicBezTo>
                  <a:pt x="252674" y="3399940"/>
                  <a:pt x="252872" y="3392896"/>
                  <a:pt x="256580" y="3386905"/>
                </a:cubicBezTo>
                <a:cubicBezTo>
                  <a:pt x="260288" y="3380915"/>
                  <a:pt x="268969" y="3377937"/>
                  <a:pt x="282620" y="3377971"/>
                </a:cubicBezTo>
                <a:lnTo>
                  <a:pt x="298283" y="3351467"/>
                </a:lnTo>
                <a:cubicBezTo>
                  <a:pt x="304529" y="3345302"/>
                  <a:pt x="311868" y="3331236"/>
                  <a:pt x="320297" y="3309268"/>
                </a:cubicBezTo>
                <a:cubicBezTo>
                  <a:pt x="328727" y="3287302"/>
                  <a:pt x="333248" y="3272201"/>
                  <a:pt x="333864" y="3263968"/>
                </a:cubicBezTo>
                <a:cubicBezTo>
                  <a:pt x="335022" y="3251663"/>
                  <a:pt x="341170" y="3242852"/>
                  <a:pt x="352307" y="3237535"/>
                </a:cubicBezTo>
                <a:cubicBezTo>
                  <a:pt x="363444" y="3232219"/>
                  <a:pt x="369591" y="3223408"/>
                  <a:pt x="370748" y="3211103"/>
                </a:cubicBezTo>
                <a:lnTo>
                  <a:pt x="413191" y="3158383"/>
                </a:lnTo>
                <a:cubicBezTo>
                  <a:pt x="415443" y="3150593"/>
                  <a:pt x="424922" y="3131937"/>
                  <a:pt x="441628" y="3102416"/>
                </a:cubicBezTo>
                <a:cubicBezTo>
                  <a:pt x="458334" y="3072896"/>
                  <a:pt x="467886" y="3056164"/>
                  <a:pt x="470282" y="3052221"/>
                </a:cubicBezTo>
                <a:cubicBezTo>
                  <a:pt x="468812" y="3043853"/>
                  <a:pt x="468036" y="3035503"/>
                  <a:pt x="467955" y="3027171"/>
                </a:cubicBezTo>
                <a:cubicBezTo>
                  <a:pt x="467872" y="3018839"/>
                  <a:pt x="475576" y="3014554"/>
                  <a:pt x="491070" y="3014317"/>
                </a:cubicBezTo>
                <a:cubicBezTo>
                  <a:pt x="507062" y="2987340"/>
                  <a:pt x="528869" y="2958112"/>
                  <a:pt x="556492" y="2926632"/>
                </a:cubicBezTo>
                <a:cubicBezTo>
                  <a:pt x="584115" y="2895152"/>
                  <a:pt x="598902" y="2863820"/>
                  <a:pt x="600853" y="2832633"/>
                </a:cubicBezTo>
                <a:cubicBezTo>
                  <a:pt x="604133" y="2830637"/>
                  <a:pt x="608437" y="2828185"/>
                  <a:pt x="613765" y="2825280"/>
                </a:cubicBezTo>
                <a:cubicBezTo>
                  <a:pt x="619092" y="2822375"/>
                  <a:pt x="622008" y="2819887"/>
                  <a:pt x="622508" y="2817818"/>
                </a:cubicBezTo>
                <a:cubicBezTo>
                  <a:pt x="622023" y="2814122"/>
                  <a:pt x="619852" y="2811822"/>
                  <a:pt x="616002" y="2810922"/>
                </a:cubicBezTo>
                <a:cubicBezTo>
                  <a:pt x="612149" y="2810020"/>
                  <a:pt x="608664" y="2809609"/>
                  <a:pt x="605544" y="2809688"/>
                </a:cubicBezTo>
                <a:lnTo>
                  <a:pt x="620917" y="2775487"/>
                </a:lnTo>
                <a:cubicBezTo>
                  <a:pt x="638205" y="2767607"/>
                  <a:pt x="652641" y="2757730"/>
                  <a:pt x="664226" y="2745858"/>
                </a:cubicBezTo>
                <a:lnTo>
                  <a:pt x="694685" y="2669758"/>
                </a:lnTo>
                <a:cubicBezTo>
                  <a:pt x="691605" y="2661669"/>
                  <a:pt x="692728" y="2654650"/>
                  <a:pt x="698058" y="2648700"/>
                </a:cubicBezTo>
                <a:cubicBezTo>
                  <a:pt x="703387" y="2642752"/>
                  <a:pt x="712994" y="2639799"/>
                  <a:pt x="726878" y="2639839"/>
                </a:cubicBezTo>
                <a:cubicBezTo>
                  <a:pt x="727307" y="2632802"/>
                  <a:pt x="729893" y="2627743"/>
                  <a:pt x="734635" y="2624663"/>
                </a:cubicBezTo>
                <a:cubicBezTo>
                  <a:pt x="739378" y="2621583"/>
                  <a:pt x="741965" y="2616523"/>
                  <a:pt x="742395" y="2609486"/>
                </a:cubicBezTo>
                <a:cubicBezTo>
                  <a:pt x="746484" y="2604386"/>
                  <a:pt x="754006" y="2589044"/>
                  <a:pt x="764960" y="2563459"/>
                </a:cubicBezTo>
                <a:cubicBezTo>
                  <a:pt x="775913" y="2537872"/>
                  <a:pt x="782010" y="2521532"/>
                  <a:pt x="783247" y="2514436"/>
                </a:cubicBezTo>
                <a:cubicBezTo>
                  <a:pt x="784398" y="2501970"/>
                  <a:pt x="790521" y="2492518"/>
                  <a:pt x="801616" y="2486079"/>
                </a:cubicBezTo>
                <a:cubicBezTo>
                  <a:pt x="812711" y="2479639"/>
                  <a:pt x="818835" y="2470187"/>
                  <a:pt x="819986" y="2457723"/>
                </a:cubicBezTo>
                <a:lnTo>
                  <a:pt x="841063" y="2427515"/>
                </a:lnTo>
                <a:cubicBezTo>
                  <a:pt x="842114" y="2418571"/>
                  <a:pt x="847407" y="2411660"/>
                  <a:pt x="856941" y="2406782"/>
                </a:cubicBezTo>
                <a:cubicBezTo>
                  <a:pt x="866476" y="2401904"/>
                  <a:pt x="871768" y="2394994"/>
                  <a:pt x="872820" y="2386050"/>
                </a:cubicBezTo>
                <a:cubicBezTo>
                  <a:pt x="889472" y="2385842"/>
                  <a:pt x="900347" y="2379718"/>
                  <a:pt x="905448" y="2367676"/>
                </a:cubicBezTo>
                <a:cubicBezTo>
                  <a:pt x="905498" y="2365915"/>
                  <a:pt x="905217" y="2364627"/>
                  <a:pt x="904608" y="2363810"/>
                </a:cubicBezTo>
                <a:cubicBezTo>
                  <a:pt x="903999" y="2362993"/>
                  <a:pt x="902329" y="2361668"/>
                  <a:pt x="899601" y="2359835"/>
                </a:cubicBezTo>
                <a:lnTo>
                  <a:pt x="910282" y="2348579"/>
                </a:lnTo>
                <a:cubicBezTo>
                  <a:pt x="912807" y="2344961"/>
                  <a:pt x="914308" y="2341795"/>
                  <a:pt x="914784" y="2339085"/>
                </a:cubicBezTo>
                <a:cubicBezTo>
                  <a:pt x="915262" y="2336374"/>
                  <a:pt x="915373" y="2333173"/>
                  <a:pt x="915118" y="2329483"/>
                </a:cubicBezTo>
                <a:cubicBezTo>
                  <a:pt x="936361" y="2306807"/>
                  <a:pt x="955120" y="2282626"/>
                  <a:pt x="971392" y="2256938"/>
                </a:cubicBezTo>
                <a:cubicBezTo>
                  <a:pt x="987663" y="2231251"/>
                  <a:pt x="1002178" y="2205037"/>
                  <a:pt x="1014941" y="2178296"/>
                </a:cubicBezTo>
                <a:cubicBezTo>
                  <a:pt x="1016212" y="2172082"/>
                  <a:pt x="1022458" y="2159749"/>
                  <a:pt x="1033680" y="2141299"/>
                </a:cubicBezTo>
                <a:cubicBezTo>
                  <a:pt x="1044903" y="2122849"/>
                  <a:pt x="1052611" y="2112477"/>
                  <a:pt x="1056805" y="2110184"/>
                </a:cubicBezTo>
                <a:cubicBezTo>
                  <a:pt x="1056887" y="2096970"/>
                  <a:pt x="1060836" y="2085058"/>
                  <a:pt x="1068651" y="2074449"/>
                </a:cubicBezTo>
                <a:cubicBezTo>
                  <a:pt x="1076466" y="2063839"/>
                  <a:pt x="1084618" y="2052998"/>
                  <a:pt x="1093110" y="2041926"/>
                </a:cubicBezTo>
                <a:lnTo>
                  <a:pt x="1114910" y="2030959"/>
                </a:lnTo>
                <a:cubicBezTo>
                  <a:pt x="1115069" y="2029041"/>
                  <a:pt x="1115923" y="2027141"/>
                  <a:pt x="1117472" y="2025259"/>
                </a:cubicBezTo>
                <a:cubicBezTo>
                  <a:pt x="1119022" y="2023377"/>
                  <a:pt x="1119874" y="2021477"/>
                  <a:pt x="1120034" y="2019559"/>
                </a:cubicBezTo>
                <a:cubicBezTo>
                  <a:pt x="1122486" y="2014016"/>
                  <a:pt x="1123915" y="2008927"/>
                  <a:pt x="1124319" y="2004292"/>
                </a:cubicBezTo>
                <a:cubicBezTo>
                  <a:pt x="1124724" y="1999657"/>
                  <a:pt x="1124763" y="1994532"/>
                  <a:pt x="1124434" y="1988916"/>
                </a:cubicBezTo>
                <a:cubicBezTo>
                  <a:pt x="1130896" y="1988444"/>
                  <a:pt x="1134504" y="1985975"/>
                  <a:pt x="1135264" y="1981510"/>
                </a:cubicBezTo>
                <a:cubicBezTo>
                  <a:pt x="1135416" y="1979430"/>
                  <a:pt x="1136246" y="1976890"/>
                  <a:pt x="1137754" y="1973885"/>
                </a:cubicBezTo>
                <a:cubicBezTo>
                  <a:pt x="1139259" y="1970881"/>
                  <a:pt x="1140090" y="1968339"/>
                  <a:pt x="1140242" y="1966261"/>
                </a:cubicBezTo>
                <a:lnTo>
                  <a:pt x="1145802" y="1966405"/>
                </a:lnTo>
                <a:cubicBezTo>
                  <a:pt x="1146582" y="1962581"/>
                  <a:pt x="1150144" y="1958829"/>
                  <a:pt x="1156484" y="1955150"/>
                </a:cubicBezTo>
                <a:lnTo>
                  <a:pt x="1171857" y="1920948"/>
                </a:lnTo>
                <a:cubicBezTo>
                  <a:pt x="1174220" y="1913000"/>
                  <a:pt x="1175540" y="1905026"/>
                  <a:pt x="1175817" y="1897023"/>
                </a:cubicBezTo>
                <a:cubicBezTo>
                  <a:pt x="1176094" y="1889021"/>
                  <a:pt x="1176098" y="1882933"/>
                  <a:pt x="1175825" y="1878762"/>
                </a:cubicBezTo>
                <a:cubicBezTo>
                  <a:pt x="1181855" y="1879159"/>
                  <a:pt x="1187858" y="1878834"/>
                  <a:pt x="1193835" y="1877788"/>
                </a:cubicBezTo>
                <a:cubicBezTo>
                  <a:pt x="1199811" y="1876742"/>
                  <a:pt x="1202927" y="1873459"/>
                  <a:pt x="1203183" y="1867940"/>
                </a:cubicBezTo>
                <a:cubicBezTo>
                  <a:pt x="1202505" y="1862234"/>
                  <a:pt x="1203281" y="1858251"/>
                  <a:pt x="1205510" y="1855986"/>
                </a:cubicBezTo>
                <a:cubicBezTo>
                  <a:pt x="1207739" y="1853721"/>
                  <a:pt x="1214181" y="1852767"/>
                  <a:pt x="1224838" y="1853124"/>
                </a:cubicBezTo>
                <a:lnTo>
                  <a:pt x="1245913" y="1822916"/>
                </a:lnTo>
                <a:lnTo>
                  <a:pt x="1267712" y="1811949"/>
                </a:lnTo>
                <a:lnTo>
                  <a:pt x="1304741" y="1762933"/>
                </a:lnTo>
                <a:cubicBezTo>
                  <a:pt x="1305391" y="1755582"/>
                  <a:pt x="1308854" y="1749264"/>
                  <a:pt x="1315134" y="1743981"/>
                </a:cubicBezTo>
                <a:cubicBezTo>
                  <a:pt x="1321414" y="1738698"/>
                  <a:pt x="1324878" y="1732380"/>
                  <a:pt x="1325527" y="1725029"/>
                </a:cubicBezTo>
                <a:lnTo>
                  <a:pt x="1352163" y="1694965"/>
                </a:lnTo>
                <a:lnTo>
                  <a:pt x="1367970" y="1672309"/>
                </a:lnTo>
                <a:cubicBezTo>
                  <a:pt x="1370121" y="1658749"/>
                  <a:pt x="1374027" y="1645715"/>
                  <a:pt x="1379688" y="1633207"/>
                </a:cubicBezTo>
                <a:cubicBezTo>
                  <a:pt x="1385348" y="1620699"/>
                  <a:pt x="1393498" y="1609698"/>
                  <a:pt x="1404129" y="1600202"/>
                </a:cubicBezTo>
                <a:cubicBezTo>
                  <a:pt x="1417069" y="1575069"/>
                  <a:pt x="1427281" y="1551306"/>
                  <a:pt x="1434768" y="1528914"/>
                </a:cubicBezTo>
                <a:cubicBezTo>
                  <a:pt x="1442256" y="1506522"/>
                  <a:pt x="1447127" y="1488388"/>
                  <a:pt x="1449383" y="1474509"/>
                </a:cubicBezTo>
                <a:cubicBezTo>
                  <a:pt x="1455063" y="1477860"/>
                  <a:pt x="1460669" y="1479288"/>
                  <a:pt x="1466203" y="1478792"/>
                </a:cubicBezTo>
                <a:lnTo>
                  <a:pt x="1488002" y="1467824"/>
                </a:lnTo>
                <a:cubicBezTo>
                  <a:pt x="1490817" y="1465815"/>
                  <a:pt x="1491880" y="1463281"/>
                  <a:pt x="1491186" y="1460219"/>
                </a:cubicBezTo>
                <a:cubicBezTo>
                  <a:pt x="1490494" y="1457157"/>
                  <a:pt x="1487386" y="1454513"/>
                  <a:pt x="1481865" y="1452287"/>
                </a:cubicBezTo>
                <a:cubicBezTo>
                  <a:pt x="1496558" y="1440014"/>
                  <a:pt x="1511436" y="1423421"/>
                  <a:pt x="1526500" y="1402508"/>
                </a:cubicBezTo>
                <a:cubicBezTo>
                  <a:pt x="1541563" y="1381595"/>
                  <a:pt x="1549420" y="1362896"/>
                  <a:pt x="1550074" y="1346414"/>
                </a:cubicBezTo>
                <a:cubicBezTo>
                  <a:pt x="1558611" y="1342712"/>
                  <a:pt x="1564690" y="1338224"/>
                  <a:pt x="1568309" y="1332951"/>
                </a:cubicBezTo>
                <a:cubicBezTo>
                  <a:pt x="1571929" y="1327679"/>
                  <a:pt x="1571023" y="1322049"/>
                  <a:pt x="1565592" y="1316061"/>
                </a:cubicBezTo>
                <a:cubicBezTo>
                  <a:pt x="1568814" y="1303249"/>
                  <a:pt x="1576319" y="1293673"/>
                  <a:pt x="1588112" y="1287332"/>
                </a:cubicBezTo>
                <a:cubicBezTo>
                  <a:pt x="1599906" y="1280991"/>
                  <a:pt x="1610299" y="1274374"/>
                  <a:pt x="1619296" y="1267478"/>
                </a:cubicBezTo>
                <a:cubicBezTo>
                  <a:pt x="1627025" y="1263835"/>
                  <a:pt x="1630585" y="1260083"/>
                  <a:pt x="1629978" y="1256223"/>
                </a:cubicBezTo>
                <a:cubicBezTo>
                  <a:pt x="1629369" y="1252363"/>
                  <a:pt x="1627372" y="1248466"/>
                  <a:pt x="1623986" y="1244533"/>
                </a:cubicBezTo>
                <a:lnTo>
                  <a:pt x="1671696" y="1184261"/>
                </a:lnTo>
                <a:cubicBezTo>
                  <a:pt x="1674910" y="1180501"/>
                  <a:pt x="1679129" y="1175804"/>
                  <a:pt x="1684356" y="1170173"/>
                </a:cubicBezTo>
                <a:cubicBezTo>
                  <a:pt x="1689581" y="1164543"/>
                  <a:pt x="1692339" y="1157886"/>
                  <a:pt x="1692628" y="1150204"/>
                </a:cubicBezTo>
                <a:cubicBezTo>
                  <a:pt x="1717495" y="1128505"/>
                  <a:pt x="1737380" y="1103552"/>
                  <a:pt x="1752284" y="1075347"/>
                </a:cubicBezTo>
                <a:cubicBezTo>
                  <a:pt x="1767189" y="1047141"/>
                  <a:pt x="1789890" y="1023221"/>
                  <a:pt x="1820388" y="1003591"/>
                </a:cubicBezTo>
                <a:lnTo>
                  <a:pt x="1813817" y="976508"/>
                </a:lnTo>
                <a:lnTo>
                  <a:pt x="1872501" y="912677"/>
                </a:lnTo>
                <a:cubicBezTo>
                  <a:pt x="1873165" y="902682"/>
                  <a:pt x="1880151" y="885404"/>
                  <a:pt x="1893458" y="860841"/>
                </a:cubicBezTo>
                <a:cubicBezTo>
                  <a:pt x="1906764" y="836277"/>
                  <a:pt x="1920661" y="818216"/>
                  <a:pt x="1935150" y="806659"/>
                </a:cubicBezTo>
                <a:cubicBezTo>
                  <a:pt x="1934596" y="791907"/>
                  <a:pt x="1945231" y="779369"/>
                  <a:pt x="1967053" y="769043"/>
                </a:cubicBezTo>
                <a:cubicBezTo>
                  <a:pt x="1959354" y="761154"/>
                  <a:pt x="1958638" y="754408"/>
                  <a:pt x="1964906" y="748803"/>
                </a:cubicBezTo>
                <a:cubicBezTo>
                  <a:pt x="1971173" y="743200"/>
                  <a:pt x="1978868" y="738595"/>
                  <a:pt x="1987986" y="734987"/>
                </a:cubicBezTo>
                <a:lnTo>
                  <a:pt x="2183207" y="491486"/>
                </a:lnTo>
                <a:lnTo>
                  <a:pt x="2185075" y="484375"/>
                </a:lnTo>
                <a:cubicBezTo>
                  <a:pt x="2192230" y="472495"/>
                  <a:pt x="2196317" y="460974"/>
                  <a:pt x="2197342" y="449814"/>
                </a:cubicBezTo>
                <a:cubicBezTo>
                  <a:pt x="2198367" y="438653"/>
                  <a:pt x="2204230" y="427797"/>
                  <a:pt x="2214931" y="417243"/>
                </a:cubicBezTo>
                <a:cubicBezTo>
                  <a:pt x="2212252" y="411411"/>
                  <a:pt x="2211426" y="404953"/>
                  <a:pt x="2212447" y="397868"/>
                </a:cubicBezTo>
                <a:cubicBezTo>
                  <a:pt x="2213468" y="390785"/>
                  <a:pt x="2215724" y="384728"/>
                  <a:pt x="2219216" y="379696"/>
                </a:cubicBezTo>
                <a:lnTo>
                  <a:pt x="2227208" y="349558"/>
                </a:lnTo>
                <a:cubicBezTo>
                  <a:pt x="2230995" y="344638"/>
                  <a:pt x="2236671" y="340614"/>
                  <a:pt x="2244236" y="337483"/>
                </a:cubicBezTo>
                <a:cubicBezTo>
                  <a:pt x="2251802" y="334354"/>
                  <a:pt x="2258868" y="333106"/>
                  <a:pt x="2265435" y="333743"/>
                </a:cubicBezTo>
                <a:cubicBezTo>
                  <a:pt x="2269004" y="337995"/>
                  <a:pt x="2270987" y="345560"/>
                  <a:pt x="2271382" y="356437"/>
                </a:cubicBezTo>
                <a:lnTo>
                  <a:pt x="2268139" y="395044"/>
                </a:lnTo>
                <a:lnTo>
                  <a:pt x="2285367" y="373645"/>
                </a:lnTo>
                <a:cubicBezTo>
                  <a:pt x="2291241" y="369873"/>
                  <a:pt x="2298549" y="367340"/>
                  <a:pt x="2307292" y="366046"/>
                </a:cubicBezTo>
                <a:cubicBezTo>
                  <a:pt x="2316036" y="364751"/>
                  <a:pt x="2323453" y="365104"/>
                  <a:pt x="2329544" y="367104"/>
                </a:cubicBezTo>
                <a:cubicBezTo>
                  <a:pt x="2332675" y="376557"/>
                  <a:pt x="2323725" y="396989"/>
                  <a:pt x="2302694" y="428400"/>
                </a:cubicBezTo>
                <a:cubicBezTo>
                  <a:pt x="2292179" y="444105"/>
                  <a:pt x="2282607" y="457252"/>
                  <a:pt x="2273983" y="467841"/>
                </a:cubicBezTo>
                <a:lnTo>
                  <a:pt x="2264525" y="477728"/>
                </a:lnTo>
                <a:lnTo>
                  <a:pt x="2273086" y="483040"/>
                </a:lnTo>
                <a:cubicBezTo>
                  <a:pt x="2275871" y="487407"/>
                  <a:pt x="2275940" y="492828"/>
                  <a:pt x="2273293" y="499304"/>
                </a:cubicBezTo>
                <a:cubicBezTo>
                  <a:pt x="2280799" y="528713"/>
                  <a:pt x="2283524" y="560100"/>
                  <a:pt x="2281472" y="593462"/>
                </a:cubicBezTo>
                <a:lnTo>
                  <a:pt x="2281570" y="622702"/>
                </a:lnTo>
                <a:lnTo>
                  <a:pt x="2299888" y="612384"/>
                </a:lnTo>
                <a:cubicBezTo>
                  <a:pt x="2305758" y="608532"/>
                  <a:pt x="2310221" y="604163"/>
                  <a:pt x="2313278" y="599277"/>
                </a:cubicBezTo>
                <a:cubicBezTo>
                  <a:pt x="2316333" y="594390"/>
                  <a:pt x="2315238" y="589877"/>
                  <a:pt x="2309993" y="585736"/>
                </a:cubicBezTo>
                <a:lnTo>
                  <a:pt x="2331068" y="555528"/>
                </a:lnTo>
                <a:cubicBezTo>
                  <a:pt x="2327807" y="542627"/>
                  <a:pt x="2332956" y="531868"/>
                  <a:pt x="2346514" y="523251"/>
                </a:cubicBezTo>
                <a:lnTo>
                  <a:pt x="2350525" y="519096"/>
                </a:lnTo>
                <a:lnTo>
                  <a:pt x="2351027" y="516334"/>
                </a:lnTo>
                <a:cubicBezTo>
                  <a:pt x="2342226" y="504509"/>
                  <a:pt x="2342215" y="492962"/>
                  <a:pt x="2350995" y="481690"/>
                </a:cubicBezTo>
                <a:cubicBezTo>
                  <a:pt x="2359774" y="470418"/>
                  <a:pt x="2359764" y="458871"/>
                  <a:pt x="2350964" y="447047"/>
                </a:cubicBezTo>
                <a:lnTo>
                  <a:pt x="2398719" y="392632"/>
                </a:lnTo>
                <a:cubicBezTo>
                  <a:pt x="2416999" y="400349"/>
                  <a:pt x="2427105" y="406136"/>
                  <a:pt x="2429036" y="409995"/>
                </a:cubicBezTo>
                <a:cubicBezTo>
                  <a:pt x="2430968" y="413855"/>
                  <a:pt x="2427040" y="420416"/>
                  <a:pt x="2417257" y="429682"/>
                </a:cubicBezTo>
                <a:cubicBezTo>
                  <a:pt x="2424832" y="433895"/>
                  <a:pt x="2429551" y="437981"/>
                  <a:pt x="2431411" y="441940"/>
                </a:cubicBezTo>
                <a:lnTo>
                  <a:pt x="2428572" y="452842"/>
                </a:lnTo>
                <a:lnTo>
                  <a:pt x="2432628" y="450521"/>
                </a:lnTo>
                <a:cubicBezTo>
                  <a:pt x="2446926" y="461626"/>
                  <a:pt x="2454151" y="469182"/>
                  <a:pt x="2454301" y="473191"/>
                </a:cubicBezTo>
                <a:cubicBezTo>
                  <a:pt x="2454452" y="477200"/>
                  <a:pt x="2447710" y="482471"/>
                  <a:pt x="2434072" y="489004"/>
                </a:cubicBezTo>
                <a:cubicBezTo>
                  <a:pt x="2445017" y="500102"/>
                  <a:pt x="2445092" y="508274"/>
                  <a:pt x="2434299" y="513519"/>
                </a:cubicBezTo>
                <a:lnTo>
                  <a:pt x="2428576" y="519373"/>
                </a:lnTo>
                <a:lnTo>
                  <a:pt x="2427435" y="528248"/>
                </a:lnTo>
                <a:lnTo>
                  <a:pt x="2430248" y="535039"/>
                </a:lnTo>
                <a:lnTo>
                  <a:pt x="2428164" y="538336"/>
                </a:lnTo>
                <a:lnTo>
                  <a:pt x="2430040" y="559159"/>
                </a:lnTo>
                <a:cubicBezTo>
                  <a:pt x="2431930" y="567018"/>
                  <a:pt x="2434806" y="572704"/>
                  <a:pt x="2438667" y="576220"/>
                </a:cubicBezTo>
                <a:lnTo>
                  <a:pt x="2431952" y="655019"/>
                </a:lnTo>
                <a:lnTo>
                  <a:pt x="2447445" y="667769"/>
                </a:lnTo>
                <a:lnTo>
                  <a:pt x="2451694" y="662468"/>
                </a:lnTo>
                <a:cubicBezTo>
                  <a:pt x="2457304" y="660852"/>
                  <a:pt x="2462616" y="660669"/>
                  <a:pt x="2467636" y="661921"/>
                </a:cubicBezTo>
                <a:cubicBezTo>
                  <a:pt x="2472659" y="663173"/>
                  <a:pt x="2476656" y="664879"/>
                  <a:pt x="2479629" y="667038"/>
                </a:cubicBezTo>
                <a:cubicBezTo>
                  <a:pt x="2492649" y="677950"/>
                  <a:pt x="2495668" y="690523"/>
                  <a:pt x="2488682" y="704758"/>
                </a:cubicBezTo>
                <a:cubicBezTo>
                  <a:pt x="2481698" y="718993"/>
                  <a:pt x="2472136" y="729317"/>
                  <a:pt x="2459999" y="735730"/>
                </a:cubicBezTo>
                <a:lnTo>
                  <a:pt x="2456394" y="743931"/>
                </a:lnTo>
                <a:lnTo>
                  <a:pt x="2456415" y="767314"/>
                </a:lnTo>
                <a:cubicBezTo>
                  <a:pt x="2454043" y="785624"/>
                  <a:pt x="2447888" y="802144"/>
                  <a:pt x="2437955" y="816875"/>
                </a:cubicBezTo>
                <a:lnTo>
                  <a:pt x="2468511" y="843361"/>
                </a:lnTo>
                <a:lnTo>
                  <a:pt x="2441087" y="869242"/>
                </a:lnTo>
                <a:lnTo>
                  <a:pt x="2461478" y="909995"/>
                </a:lnTo>
                <a:cubicBezTo>
                  <a:pt x="2458380" y="918939"/>
                  <a:pt x="2457347" y="926960"/>
                  <a:pt x="2458376" y="934057"/>
                </a:cubicBezTo>
                <a:cubicBezTo>
                  <a:pt x="2459404" y="941155"/>
                  <a:pt x="2456133" y="947584"/>
                  <a:pt x="2448563" y="953349"/>
                </a:cubicBezTo>
                <a:cubicBezTo>
                  <a:pt x="2448285" y="958075"/>
                  <a:pt x="2450550" y="963565"/>
                  <a:pt x="2455361" y="969820"/>
                </a:cubicBezTo>
                <a:cubicBezTo>
                  <a:pt x="2460174" y="976075"/>
                  <a:pt x="2464597" y="980114"/>
                  <a:pt x="2468635" y="981937"/>
                </a:cubicBezTo>
                <a:cubicBezTo>
                  <a:pt x="2473321" y="984819"/>
                  <a:pt x="2477292" y="985552"/>
                  <a:pt x="2480548" y="984134"/>
                </a:cubicBezTo>
                <a:cubicBezTo>
                  <a:pt x="2483805" y="982718"/>
                  <a:pt x="2485076" y="980935"/>
                  <a:pt x="2484360" y="978785"/>
                </a:cubicBezTo>
                <a:cubicBezTo>
                  <a:pt x="2468096" y="969816"/>
                  <a:pt x="2465211" y="960203"/>
                  <a:pt x="2475699" y="949948"/>
                </a:cubicBezTo>
                <a:cubicBezTo>
                  <a:pt x="2486189" y="939692"/>
                  <a:pt x="2495639" y="931683"/>
                  <a:pt x="2504051" y="925921"/>
                </a:cubicBezTo>
                <a:lnTo>
                  <a:pt x="2476246" y="870346"/>
                </a:lnTo>
                <a:lnTo>
                  <a:pt x="2481488" y="869296"/>
                </a:lnTo>
                <a:cubicBezTo>
                  <a:pt x="2482504" y="864846"/>
                  <a:pt x="2482308" y="860129"/>
                  <a:pt x="2480898" y="855146"/>
                </a:cubicBezTo>
                <a:cubicBezTo>
                  <a:pt x="2479486" y="850164"/>
                  <a:pt x="2475356" y="846235"/>
                  <a:pt x="2468511" y="843361"/>
                </a:cubicBezTo>
                <a:cubicBezTo>
                  <a:pt x="2478317" y="830780"/>
                  <a:pt x="2484499" y="818161"/>
                  <a:pt x="2487059" y="805503"/>
                </a:cubicBezTo>
                <a:cubicBezTo>
                  <a:pt x="2489618" y="792845"/>
                  <a:pt x="2496264" y="781153"/>
                  <a:pt x="2506997" y="770423"/>
                </a:cubicBezTo>
                <a:cubicBezTo>
                  <a:pt x="2483756" y="761918"/>
                  <a:pt x="2474703" y="754391"/>
                  <a:pt x="2479837" y="747842"/>
                </a:cubicBezTo>
                <a:cubicBezTo>
                  <a:pt x="2484972" y="741292"/>
                  <a:pt x="2494728" y="731014"/>
                  <a:pt x="2509108" y="717006"/>
                </a:cubicBezTo>
                <a:cubicBezTo>
                  <a:pt x="2516030" y="704663"/>
                  <a:pt x="2515949" y="684806"/>
                  <a:pt x="2508862" y="657436"/>
                </a:cubicBezTo>
                <a:cubicBezTo>
                  <a:pt x="2501777" y="630066"/>
                  <a:pt x="2502543" y="609021"/>
                  <a:pt x="2511159" y="594300"/>
                </a:cubicBezTo>
                <a:cubicBezTo>
                  <a:pt x="2515660" y="591529"/>
                  <a:pt x="2520528" y="590214"/>
                  <a:pt x="2525765" y="590353"/>
                </a:cubicBezTo>
                <a:cubicBezTo>
                  <a:pt x="2531002" y="590492"/>
                  <a:pt x="2535488" y="591292"/>
                  <a:pt x="2539222" y="592752"/>
                </a:cubicBezTo>
                <a:cubicBezTo>
                  <a:pt x="2556224" y="600554"/>
                  <a:pt x="2564650" y="612113"/>
                  <a:pt x="2564504" y="627430"/>
                </a:cubicBezTo>
                <a:cubicBezTo>
                  <a:pt x="2564356" y="642745"/>
                  <a:pt x="2560061" y="654816"/>
                  <a:pt x="2551621" y="663643"/>
                </a:cubicBezTo>
                <a:cubicBezTo>
                  <a:pt x="2551105" y="689989"/>
                  <a:pt x="2551975" y="714782"/>
                  <a:pt x="2554232" y="738024"/>
                </a:cubicBezTo>
                <a:cubicBezTo>
                  <a:pt x="2556489" y="761267"/>
                  <a:pt x="2556896" y="785135"/>
                  <a:pt x="2555451" y="809628"/>
                </a:cubicBezTo>
                <a:cubicBezTo>
                  <a:pt x="2562032" y="812215"/>
                  <a:pt x="2564452" y="815129"/>
                  <a:pt x="2562707" y="818365"/>
                </a:cubicBezTo>
                <a:cubicBezTo>
                  <a:pt x="2560962" y="821602"/>
                  <a:pt x="2558138" y="825565"/>
                  <a:pt x="2554237" y="830255"/>
                </a:cubicBezTo>
                <a:cubicBezTo>
                  <a:pt x="2551105" y="835043"/>
                  <a:pt x="2551134" y="838944"/>
                  <a:pt x="2554323" y="841957"/>
                </a:cubicBezTo>
                <a:cubicBezTo>
                  <a:pt x="2557514" y="844969"/>
                  <a:pt x="2562321" y="846893"/>
                  <a:pt x="2568747" y="847728"/>
                </a:cubicBezTo>
                <a:cubicBezTo>
                  <a:pt x="2563414" y="855081"/>
                  <a:pt x="2559297" y="862701"/>
                  <a:pt x="2556393" y="870587"/>
                </a:cubicBezTo>
                <a:cubicBezTo>
                  <a:pt x="2553489" y="878473"/>
                  <a:pt x="2553302" y="885304"/>
                  <a:pt x="2555832" y="891082"/>
                </a:cubicBezTo>
                <a:lnTo>
                  <a:pt x="2547841" y="921218"/>
                </a:lnTo>
                <a:cubicBezTo>
                  <a:pt x="2559270" y="927251"/>
                  <a:pt x="2565880" y="933739"/>
                  <a:pt x="2567672" y="940683"/>
                </a:cubicBezTo>
                <a:cubicBezTo>
                  <a:pt x="2569467" y="947628"/>
                  <a:pt x="2567286" y="953840"/>
                  <a:pt x="2561135" y="959319"/>
                </a:cubicBezTo>
                <a:lnTo>
                  <a:pt x="2622719" y="944235"/>
                </a:lnTo>
                <a:lnTo>
                  <a:pt x="2623291" y="943738"/>
                </a:lnTo>
                <a:cubicBezTo>
                  <a:pt x="2636206" y="930298"/>
                  <a:pt x="2650545" y="917855"/>
                  <a:pt x="2666309" y="906411"/>
                </a:cubicBezTo>
                <a:cubicBezTo>
                  <a:pt x="2671435" y="888844"/>
                  <a:pt x="2681469" y="872605"/>
                  <a:pt x="2696409" y="857696"/>
                </a:cubicBezTo>
                <a:cubicBezTo>
                  <a:pt x="2711350" y="842786"/>
                  <a:pt x="2729902" y="831575"/>
                  <a:pt x="2752062" y="824062"/>
                </a:cubicBezTo>
                <a:lnTo>
                  <a:pt x="2745781" y="804676"/>
                </a:lnTo>
                <a:cubicBezTo>
                  <a:pt x="2743013" y="798756"/>
                  <a:pt x="2743729" y="793169"/>
                  <a:pt x="2747926" y="787911"/>
                </a:cubicBezTo>
                <a:cubicBezTo>
                  <a:pt x="2752126" y="782654"/>
                  <a:pt x="2758436" y="778172"/>
                  <a:pt x="2766857" y="774468"/>
                </a:cubicBezTo>
                <a:cubicBezTo>
                  <a:pt x="2777372" y="758722"/>
                  <a:pt x="2788392" y="756446"/>
                  <a:pt x="2799917" y="767638"/>
                </a:cubicBezTo>
                <a:lnTo>
                  <a:pt x="2819188" y="786785"/>
                </a:lnTo>
                <a:lnTo>
                  <a:pt x="2820043" y="785126"/>
                </a:lnTo>
                <a:cubicBezTo>
                  <a:pt x="2816969" y="766974"/>
                  <a:pt x="2819060" y="749059"/>
                  <a:pt x="2826317" y="731383"/>
                </a:cubicBezTo>
                <a:cubicBezTo>
                  <a:pt x="2833575" y="713707"/>
                  <a:pt x="2845846" y="698849"/>
                  <a:pt x="2863131" y="686806"/>
                </a:cubicBezTo>
                <a:lnTo>
                  <a:pt x="2848622" y="669332"/>
                </a:lnTo>
                <a:cubicBezTo>
                  <a:pt x="2843398" y="664179"/>
                  <a:pt x="2841571" y="658601"/>
                  <a:pt x="2843132" y="652598"/>
                </a:cubicBezTo>
                <a:cubicBezTo>
                  <a:pt x="2844694" y="646595"/>
                  <a:pt x="2848569" y="640892"/>
                  <a:pt x="2854760" y="635490"/>
                </a:cubicBezTo>
                <a:cubicBezTo>
                  <a:pt x="2857519" y="617951"/>
                  <a:pt x="2866767" y="613380"/>
                  <a:pt x="2882503" y="621776"/>
                </a:cubicBezTo>
                <a:cubicBezTo>
                  <a:pt x="2897126" y="626743"/>
                  <a:pt x="2907372" y="632333"/>
                  <a:pt x="2913244" y="638544"/>
                </a:cubicBezTo>
                <a:cubicBezTo>
                  <a:pt x="2919114" y="644756"/>
                  <a:pt x="2918030" y="653636"/>
                  <a:pt x="2909991" y="665184"/>
                </a:cubicBezTo>
                <a:cubicBezTo>
                  <a:pt x="2903193" y="673935"/>
                  <a:pt x="2896537" y="688008"/>
                  <a:pt x="2890020" y="707403"/>
                </a:cubicBezTo>
                <a:cubicBezTo>
                  <a:pt x="2883503" y="726800"/>
                  <a:pt x="2887411" y="741812"/>
                  <a:pt x="2901741" y="752444"/>
                </a:cubicBezTo>
                <a:cubicBezTo>
                  <a:pt x="2904392" y="764226"/>
                  <a:pt x="2905913" y="783115"/>
                  <a:pt x="2906301" y="809109"/>
                </a:cubicBezTo>
                <a:cubicBezTo>
                  <a:pt x="2906691" y="835104"/>
                  <a:pt x="2902121" y="856232"/>
                  <a:pt x="2892596" y="872495"/>
                </a:cubicBezTo>
                <a:cubicBezTo>
                  <a:pt x="2902693" y="876586"/>
                  <a:pt x="2907412" y="880735"/>
                  <a:pt x="2906755" y="884944"/>
                </a:cubicBezTo>
                <a:cubicBezTo>
                  <a:pt x="2906097" y="889152"/>
                  <a:pt x="2903337" y="892762"/>
                  <a:pt x="2898476" y="895776"/>
                </a:cubicBezTo>
                <a:cubicBezTo>
                  <a:pt x="2893426" y="904176"/>
                  <a:pt x="2899384" y="913682"/>
                  <a:pt x="2916350" y="924294"/>
                </a:cubicBezTo>
                <a:cubicBezTo>
                  <a:pt x="2933315" y="934906"/>
                  <a:pt x="2945362" y="942173"/>
                  <a:pt x="2952492" y="946095"/>
                </a:cubicBezTo>
                <a:cubicBezTo>
                  <a:pt x="2946754" y="960323"/>
                  <a:pt x="2940856" y="989362"/>
                  <a:pt x="2934797" y="1033209"/>
                </a:cubicBezTo>
                <a:cubicBezTo>
                  <a:pt x="2928739" y="1077057"/>
                  <a:pt x="2932013" y="1104256"/>
                  <a:pt x="2944622" y="1114807"/>
                </a:cubicBezTo>
                <a:lnTo>
                  <a:pt x="2915663" y="1149148"/>
                </a:lnTo>
                <a:cubicBezTo>
                  <a:pt x="2913175" y="1161706"/>
                  <a:pt x="2910783" y="1173735"/>
                  <a:pt x="2908487" y="1185237"/>
                </a:cubicBezTo>
                <a:cubicBezTo>
                  <a:pt x="2906190" y="1196737"/>
                  <a:pt x="2905109" y="1208505"/>
                  <a:pt x="2905241" y="1220537"/>
                </a:cubicBezTo>
                <a:lnTo>
                  <a:pt x="2916044" y="1230601"/>
                </a:lnTo>
                <a:cubicBezTo>
                  <a:pt x="2931440" y="1224628"/>
                  <a:pt x="2938638" y="1211634"/>
                  <a:pt x="2937637" y="1191623"/>
                </a:cubicBezTo>
                <a:cubicBezTo>
                  <a:pt x="2936636" y="1171611"/>
                  <a:pt x="2945144" y="1158355"/>
                  <a:pt x="2963159" y="1151856"/>
                </a:cubicBezTo>
                <a:cubicBezTo>
                  <a:pt x="2972462" y="1149313"/>
                  <a:pt x="2983457" y="1144391"/>
                  <a:pt x="2996146" y="1137091"/>
                </a:cubicBezTo>
                <a:lnTo>
                  <a:pt x="2953891" y="1133332"/>
                </a:lnTo>
                <a:lnTo>
                  <a:pt x="2965909" y="1122769"/>
                </a:lnTo>
                <a:cubicBezTo>
                  <a:pt x="2971966" y="1117819"/>
                  <a:pt x="2978426" y="1115846"/>
                  <a:pt x="2985295" y="1116846"/>
                </a:cubicBezTo>
                <a:cubicBezTo>
                  <a:pt x="2992165" y="1117847"/>
                  <a:pt x="2999171" y="1119840"/>
                  <a:pt x="3006311" y="1122824"/>
                </a:cubicBezTo>
                <a:cubicBezTo>
                  <a:pt x="3009069" y="1116327"/>
                  <a:pt x="3011403" y="1110424"/>
                  <a:pt x="3013312" y="1105116"/>
                </a:cubicBezTo>
                <a:cubicBezTo>
                  <a:pt x="3015221" y="1099807"/>
                  <a:pt x="3014935" y="1094429"/>
                  <a:pt x="3012450" y="1088982"/>
                </a:cubicBezTo>
                <a:cubicBezTo>
                  <a:pt x="3015355" y="1083984"/>
                  <a:pt x="3015697" y="1077461"/>
                  <a:pt x="3013472" y="1069414"/>
                </a:cubicBezTo>
                <a:cubicBezTo>
                  <a:pt x="3011249" y="1061368"/>
                  <a:pt x="3009352" y="1053255"/>
                  <a:pt x="3007784" y="1045076"/>
                </a:cubicBezTo>
                <a:cubicBezTo>
                  <a:pt x="2990875" y="1047786"/>
                  <a:pt x="2973807" y="1044413"/>
                  <a:pt x="2956581" y="1034957"/>
                </a:cubicBezTo>
                <a:cubicBezTo>
                  <a:pt x="2969472" y="1024221"/>
                  <a:pt x="2972647" y="1011355"/>
                  <a:pt x="2966107" y="996360"/>
                </a:cubicBezTo>
                <a:lnTo>
                  <a:pt x="3022234" y="993262"/>
                </a:lnTo>
                <a:cubicBezTo>
                  <a:pt x="3017696" y="1000286"/>
                  <a:pt x="3015454" y="1006850"/>
                  <a:pt x="3015506" y="1012956"/>
                </a:cubicBezTo>
                <a:cubicBezTo>
                  <a:pt x="3015554" y="1019059"/>
                  <a:pt x="3014622" y="1025362"/>
                  <a:pt x="3012707" y="1031860"/>
                </a:cubicBezTo>
                <a:lnTo>
                  <a:pt x="3039234" y="1038771"/>
                </a:lnTo>
                <a:cubicBezTo>
                  <a:pt x="3049720" y="1036670"/>
                  <a:pt x="3056815" y="1039324"/>
                  <a:pt x="3060523" y="1046734"/>
                </a:cubicBezTo>
                <a:cubicBezTo>
                  <a:pt x="3063832" y="1054309"/>
                  <a:pt x="3064404" y="1062177"/>
                  <a:pt x="3062241" y="1070340"/>
                </a:cubicBezTo>
                <a:cubicBezTo>
                  <a:pt x="3060076" y="1078501"/>
                  <a:pt x="3057563" y="1085969"/>
                  <a:pt x="3054704" y="1092742"/>
                </a:cubicBezTo>
                <a:lnTo>
                  <a:pt x="3063284" y="1091682"/>
                </a:lnTo>
                <a:lnTo>
                  <a:pt x="3058569" y="1087818"/>
                </a:lnTo>
                <a:lnTo>
                  <a:pt x="3081735" y="1078214"/>
                </a:lnTo>
                <a:lnTo>
                  <a:pt x="3094121" y="1063855"/>
                </a:lnTo>
                <a:lnTo>
                  <a:pt x="3079715" y="1035697"/>
                </a:lnTo>
                <a:lnTo>
                  <a:pt x="3087833" y="1005582"/>
                </a:lnTo>
                <a:cubicBezTo>
                  <a:pt x="3101586" y="1005452"/>
                  <a:pt x="3109415" y="1000978"/>
                  <a:pt x="3111320" y="992154"/>
                </a:cubicBezTo>
                <a:cubicBezTo>
                  <a:pt x="3113225" y="983331"/>
                  <a:pt x="3126606" y="979323"/>
                  <a:pt x="3151460" y="980125"/>
                </a:cubicBezTo>
                <a:lnTo>
                  <a:pt x="3149855" y="999239"/>
                </a:lnTo>
                <a:lnTo>
                  <a:pt x="3166828" y="996814"/>
                </a:lnTo>
                <a:cubicBezTo>
                  <a:pt x="3170752" y="991690"/>
                  <a:pt x="3177078" y="982917"/>
                  <a:pt x="3185808" y="970497"/>
                </a:cubicBezTo>
                <a:cubicBezTo>
                  <a:pt x="3194536" y="958078"/>
                  <a:pt x="3200703" y="951216"/>
                  <a:pt x="3204305" y="949915"/>
                </a:cubicBezTo>
                <a:cubicBezTo>
                  <a:pt x="3206938" y="950457"/>
                  <a:pt x="3208451" y="951866"/>
                  <a:pt x="3208841" y="954145"/>
                </a:cubicBezTo>
                <a:cubicBezTo>
                  <a:pt x="3209231" y="956424"/>
                  <a:pt x="3209356" y="957717"/>
                  <a:pt x="3209214" y="958026"/>
                </a:cubicBezTo>
                <a:cubicBezTo>
                  <a:pt x="3224425" y="959944"/>
                  <a:pt x="3229682" y="963915"/>
                  <a:pt x="3224984" y="969937"/>
                </a:cubicBezTo>
                <a:cubicBezTo>
                  <a:pt x="3220287" y="975958"/>
                  <a:pt x="3214280" y="980908"/>
                  <a:pt x="3206968" y="984785"/>
                </a:cubicBezTo>
                <a:lnTo>
                  <a:pt x="3226282" y="1021054"/>
                </a:lnTo>
                <a:lnTo>
                  <a:pt x="3201833" y="1045949"/>
                </a:lnTo>
                <a:lnTo>
                  <a:pt x="3239726" y="1060679"/>
                </a:lnTo>
                <a:cubicBezTo>
                  <a:pt x="3242421" y="1047993"/>
                  <a:pt x="3249874" y="1036909"/>
                  <a:pt x="3262082" y="1027428"/>
                </a:cubicBezTo>
                <a:cubicBezTo>
                  <a:pt x="3274291" y="1017945"/>
                  <a:pt x="3281823" y="1005907"/>
                  <a:pt x="3284680" y="991309"/>
                </a:cubicBezTo>
                <a:cubicBezTo>
                  <a:pt x="3302514" y="977247"/>
                  <a:pt x="3319346" y="962620"/>
                  <a:pt x="3335178" y="947428"/>
                </a:cubicBezTo>
                <a:cubicBezTo>
                  <a:pt x="3351011" y="932235"/>
                  <a:pt x="3366456" y="917491"/>
                  <a:pt x="3381516" y="903197"/>
                </a:cubicBezTo>
                <a:cubicBezTo>
                  <a:pt x="3385066" y="894192"/>
                  <a:pt x="3391634" y="882553"/>
                  <a:pt x="3401217" y="868279"/>
                </a:cubicBezTo>
                <a:cubicBezTo>
                  <a:pt x="3410799" y="854005"/>
                  <a:pt x="3422596" y="846654"/>
                  <a:pt x="3436606" y="846227"/>
                </a:cubicBezTo>
                <a:cubicBezTo>
                  <a:pt x="3436160" y="843222"/>
                  <a:pt x="3433853" y="837415"/>
                  <a:pt x="3429685" y="828804"/>
                </a:cubicBezTo>
                <a:cubicBezTo>
                  <a:pt x="3425517" y="820193"/>
                  <a:pt x="3423129" y="815341"/>
                  <a:pt x="3422521" y="814247"/>
                </a:cubicBezTo>
                <a:cubicBezTo>
                  <a:pt x="3419822" y="814502"/>
                  <a:pt x="3418043" y="816277"/>
                  <a:pt x="3417183" y="819574"/>
                </a:cubicBezTo>
                <a:cubicBezTo>
                  <a:pt x="3416325" y="822870"/>
                  <a:pt x="3415933" y="824762"/>
                  <a:pt x="3416008" y="825250"/>
                </a:cubicBezTo>
                <a:cubicBezTo>
                  <a:pt x="3398389" y="846467"/>
                  <a:pt x="3378054" y="866736"/>
                  <a:pt x="3355005" y="886054"/>
                </a:cubicBezTo>
                <a:cubicBezTo>
                  <a:pt x="3331955" y="905372"/>
                  <a:pt x="3317091" y="927062"/>
                  <a:pt x="3310413" y="951123"/>
                </a:cubicBezTo>
                <a:lnTo>
                  <a:pt x="3282658" y="948793"/>
                </a:lnTo>
                <a:cubicBezTo>
                  <a:pt x="3269905" y="948123"/>
                  <a:pt x="3255168" y="946084"/>
                  <a:pt x="3238453" y="942676"/>
                </a:cubicBezTo>
                <a:cubicBezTo>
                  <a:pt x="3221736" y="939267"/>
                  <a:pt x="3212952" y="932916"/>
                  <a:pt x="3212102" y="923622"/>
                </a:cubicBezTo>
                <a:cubicBezTo>
                  <a:pt x="3214139" y="906309"/>
                  <a:pt x="3221338" y="889910"/>
                  <a:pt x="3233702" y="874427"/>
                </a:cubicBezTo>
                <a:cubicBezTo>
                  <a:pt x="3246063" y="858943"/>
                  <a:pt x="3260041" y="845038"/>
                  <a:pt x="3275633" y="832713"/>
                </a:cubicBezTo>
                <a:cubicBezTo>
                  <a:pt x="3275715" y="823417"/>
                  <a:pt x="3273634" y="814902"/>
                  <a:pt x="3269393" y="807167"/>
                </a:cubicBezTo>
                <a:cubicBezTo>
                  <a:pt x="3265151" y="799432"/>
                  <a:pt x="3263072" y="790916"/>
                  <a:pt x="3263153" y="781620"/>
                </a:cubicBezTo>
                <a:lnTo>
                  <a:pt x="3301366" y="792528"/>
                </a:lnTo>
                <a:cubicBezTo>
                  <a:pt x="3302125" y="780722"/>
                  <a:pt x="3305045" y="768134"/>
                  <a:pt x="3310127" y="754766"/>
                </a:cubicBezTo>
                <a:cubicBezTo>
                  <a:pt x="3315210" y="741398"/>
                  <a:pt x="3323679" y="729277"/>
                  <a:pt x="3335540" y="718402"/>
                </a:cubicBezTo>
                <a:lnTo>
                  <a:pt x="3361048" y="747492"/>
                </a:lnTo>
                <a:lnTo>
                  <a:pt x="3341507" y="780499"/>
                </a:lnTo>
                <a:cubicBezTo>
                  <a:pt x="3344468" y="782672"/>
                  <a:pt x="3347776" y="784874"/>
                  <a:pt x="3351433" y="787106"/>
                </a:cubicBezTo>
                <a:cubicBezTo>
                  <a:pt x="3355089" y="789337"/>
                  <a:pt x="3357010" y="791424"/>
                  <a:pt x="3357197" y="793365"/>
                </a:cubicBezTo>
                <a:cubicBezTo>
                  <a:pt x="3355848" y="796941"/>
                  <a:pt x="3350804" y="798764"/>
                  <a:pt x="3342063" y="798831"/>
                </a:cubicBezTo>
                <a:cubicBezTo>
                  <a:pt x="3333323" y="798899"/>
                  <a:pt x="3327052" y="798693"/>
                  <a:pt x="3323250" y="798214"/>
                </a:cubicBezTo>
                <a:lnTo>
                  <a:pt x="3284489" y="860405"/>
                </a:lnTo>
                <a:lnTo>
                  <a:pt x="3288756" y="876161"/>
                </a:lnTo>
                <a:lnTo>
                  <a:pt x="3309354" y="897140"/>
                </a:lnTo>
                <a:lnTo>
                  <a:pt x="3338713" y="880355"/>
                </a:lnTo>
                <a:lnTo>
                  <a:pt x="3362105" y="801476"/>
                </a:lnTo>
                <a:cubicBezTo>
                  <a:pt x="3380116" y="792241"/>
                  <a:pt x="3397100" y="778588"/>
                  <a:pt x="3413057" y="760519"/>
                </a:cubicBezTo>
                <a:cubicBezTo>
                  <a:pt x="3429015" y="742450"/>
                  <a:pt x="3440608" y="726422"/>
                  <a:pt x="3447838" y="712431"/>
                </a:cubicBezTo>
                <a:cubicBezTo>
                  <a:pt x="3449643" y="699269"/>
                  <a:pt x="3454875" y="686876"/>
                  <a:pt x="3463538" y="675254"/>
                </a:cubicBezTo>
                <a:cubicBezTo>
                  <a:pt x="3472200" y="663629"/>
                  <a:pt x="3480208" y="651469"/>
                  <a:pt x="3487562" y="638773"/>
                </a:cubicBezTo>
                <a:cubicBezTo>
                  <a:pt x="3515727" y="625098"/>
                  <a:pt x="3541279" y="609277"/>
                  <a:pt x="3564215" y="591313"/>
                </a:cubicBezTo>
                <a:lnTo>
                  <a:pt x="3609489" y="518119"/>
                </a:lnTo>
                <a:cubicBezTo>
                  <a:pt x="3612829" y="518561"/>
                  <a:pt x="3617252" y="518611"/>
                  <a:pt x="3622752" y="518271"/>
                </a:cubicBezTo>
                <a:cubicBezTo>
                  <a:pt x="3628255" y="517932"/>
                  <a:pt x="3631449" y="515954"/>
                  <a:pt x="3632334" y="512339"/>
                </a:cubicBezTo>
                <a:cubicBezTo>
                  <a:pt x="3631930" y="510219"/>
                  <a:pt x="3629138" y="507419"/>
                  <a:pt x="3623956" y="503936"/>
                </a:cubicBezTo>
                <a:cubicBezTo>
                  <a:pt x="3618776" y="500453"/>
                  <a:pt x="3614596" y="497536"/>
                  <a:pt x="3611415" y="495184"/>
                </a:cubicBezTo>
                <a:lnTo>
                  <a:pt x="3674400" y="477373"/>
                </a:lnTo>
                <a:lnTo>
                  <a:pt x="3713256" y="480634"/>
                </a:lnTo>
                <a:cubicBezTo>
                  <a:pt x="3710908" y="494714"/>
                  <a:pt x="3706521" y="508140"/>
                  <a:pt x="3700091" y="520913"/>
                </a:cubicBezTo>
                <a:cubicBezTo>
                  <a:pt x="3693662" y="533687"/>
                  <a:pt x="3691568" y="553081"/>
                  <a:pt x="3693809" y="579094"/>
                </a:cubicBezTo>
                <a:cubicBezTo>
                  <a:pt x="3706540" y="568935"/>
                  <a:pt x="3718578" y="558716"/>
                  <a:pt x="3729924" y="548442"/>
                </a:cubicBezTo>
                <a:cubicBezTo>
                  <a:pt x="3741267" y="538165"/>
                  <a:pt x="3747914" y="525571"/>
                  <a:pt x="3749864" y="510656"/>
                </a:cubicBezTo>
                <a:cubicBezTo>
                  <a:pt x="3777924" y="498255"/>
                  <a:pt x="3803368" y="483709"/>
                  <a:pt x="3826196" y="467019"/>
                </a:cubicBezTo>
                <a:cubicBezTo>
                  <a:pt x="3857234" y="467699"/>
                  <a:pt x="3869671" y="461044"/>
                  <a:pt x="3863509" y="447053"/>
                </a:cubicBezTo>
                <a:cubicBezTo>
                  <a:pt x="3857346" y="433062"/>
                  <a:pt x="3862845" y="425824"/>
                  <a:pt x="3880005" y="425340"/>
                </a:cubicBezTo>
                <a:lnTo>
                  <a:pt x="3902208" y="427204"/>
                </a:lnTo>
                <a:cubicBezTo>
                  <a:pt x="3904037" y="416530"/>
                  <a:pt x="3908420" y="408717"/>
                  <a:pt x="3915356" y="403766"/>
                </a:cubicBezTo>
                <a:cubicBezTo>
                  <a:pt x="3922293" y="398814"/>
                  <a:pt x="3926595" y="391958"/>
                  <a:pt x="3928262" y="383194"/>
                </a:cubicBezTo>
                <a:lnTo>
                  <a:pt x="3969044" y="363521"/>
                </a:lnTo>
                <a:lnTo>
                  <a:pt x="3988680" y="395966"/>
                </a:lnTo>
                <a:cubicBezTo>
                  <a:pt x="3999782" y="396898"/>
                  <a:pt x="4005011" y="401186"/>
                  <a:pt x="4004370" y="408833"/>
                </a:cubicBezTo>
                <a:cubicBezTo>
                  <a:pt x="4001487" y="423748"/>
                  <a:pt x="3993768" y="438018"/>
                  <a:pt x="3981212" y="451640"/>
                </a:cubicBezTo>
                <a:cubicBezTo>
                  <a:pt x="3968655" y="465263"/>
                  <a:pt x="3960854" y="480488"/>
                  <a:pt x="3957813" y="497315"/>
                </a:cubicBezTo>
                <a:cubicBezTo>
                  <a:pt x="3957670" y="497625"/>
                  <a:pt x="3957794" y="498918"/>
                  <a:pt x="3958185" y="501196"/>
                </a:cubicBezTo>
                <a:cubicBezTo>
                  <a:pt x="3958576" y="503475"/>
                  <a:pt x="3960088" y="504885"/>
                  <a:pt x="3962721" y="505429"/>
                </a:cubicBezTo>
                <a:cubicBezTo>
                  <a:pt x="3965801" y="504803"/>
                  <a:pt x="3969837" y="501132"/>
                  <a:pt x="3974826" y="494414"/>
                </a:cubicBezTo>
                <a:cubicBezTo>
                  <a:pt x="3979815" y="487694"/>
                  <a:pt x="3983930" y="483067"/>
                  <a:pt x="3987172" y="480533"/>
                </a:cubicBezTo>
                <a:cubicBezTo>
                  <a:pt x="3993967" y="477253"/>
                  <a:pt x="3997989" y="473742"/>
                  <a:pt x="3999235" y="469996"/>
                </a:cubicBezTo>
                <a:cubicBezTo>
                  <a:pt x="3999042" y="463965"/>
                  <a:pt x="3999485" y="458709"/>
                  <a:pt x="4000559" y="454227"/>
                </a:cubicBezTo>
                <a:cubicBezTo>
                  <a:pt x="4001633" y="449746"/>
                  <a:pt x="4007384" y="447823"/>
                  <a:pt x="4017814" y="448458"/>
                </a:cubicBezTo>
                <a:lnTo>
                  <a:pt x="4040658" y="442676"/>
                </a:lnTo>
                <a:lnTo>
                  <a:pt x="4096486" y="443513"/>
                </a:lnTo>
                <a:lnTo>
                  <a:pt x="4115706" y="414329"/>
                </a:lnTo>
                <a:cubicBezTo>
                  <a:pt x="4124329" y="412888"/>
                  <a:pt x="4132705" y="410223"/>
                  <a:pt x="4140834" y="406334"/>
                </a:cubicBezTo>
                <a:cubicBezTo>
                  <a:pt x="4148963" y="402444"/>
                  <a:pt x="4156032" y="398707"/>
                  <a:pt x="4162039" y="395121"/>
                </a:cubicBezTo>
                <a:cubicBezTo>
                  <a:pt x="4168044" y="395705"/>
                  <a:pt x="4174151" y="395095"/>
                  <a:pt x="4180360" y="393291"/>
                </a:cubicBezTo>
                <a:cubicBezTo>
                  <a:pt x="4186567" y="391485"/>
                  <a:pt x="4190140" y="387776"/>
                  <a:pt x="4191076" y="382161"/>
                </a:cubicBezTo>
                <a:lnTo>
                  <a:pt x="4186809" y="366403"/>
                </a:lnTo>
                <a:lnTo>
                  <a:pt x="4236767" y="370597"/>
                </a:lnTo>
                <a:cubicBezTo>
                  <a:pt x="4233948" y="377819"/>
                  <a:pt x="4227706" y="388363"/>
                  <a:pt x="4218040" y="402229"/>
                </a:cubicBezTo>
                <a:cubicBezTo>
                  <a:pt x="4208375" y="416094"/>
                  <a:pt x="4209312" y="424353"/>
                  <a:pt x="4220851" y="427006"/>
                </a:cubicBezTo>
                <a:cubicBezTo>
                  <a:pt x="4226537" y="427243"/>
                  <a:pt x="4231978" y="426256"/>
                  <a:pt x="4237171" y="424045"/>
                </a:cubicBezTo>
                <a:cubicBezTo>
                  <a:pt x="4242365" y="421835"/>
                  <a:pt x="4246496" y="419776"/>
                  <a:pt x="4249569" y="417868"/>
                </a:cubicBezTo>
                <a:lnTo>
                  <a:pt x="4264521" y="372927"/>
                </a:lnTo>
                <a:lnTo>
                  <a:pt x="4294522" y="348498"/>
                </a:lnTo>
                <a:cubicBezTo>
                  <a:pt x="4295471" y="337189"/>
                  <a:pt x="4299075" y="327546"/>
                  <a:pt x="4305335" y="319570"/>
                </a:cubicBezTo>
                <a:cubicBezTo>
                  <a:pt x="4311594" y="311595"/>
                  <a:pt x="4320589" y="304329"/>
                  <a:pt x="4332320" y="297776"/>
                </a:cubicBezTo>
                <a:lnTo>
                  <a:pt x="4334887" y="267194"/>
                </a:lnTo>
                <a:cubicBezTo>
                  <a:pt x="4351630" y="256409"/>
                  <a:pt x="4360207" y="243013"/>
                  <a:pt x="4360619" y="227008"/>
                </a:cubicBezTo>
                <a:cubicBezTo>
                  <a:pt x="4369371" y="229587"/>
                  <a:pt x="4377995" y="229509"/>
                  <a:pt x="4386493" y="226774"/>
                </a:cubicBezTo>
                <a:cubicBezTo>
                  <a:pt x="4394991" y="224039"/>
                  <a:pt x="4399854" y="218833"/>
                  <a:pt x="4401079" y="211156"/>
                </a:cubicBezTo>
                <a:lnTo>
                  <a:pt x="4437273" y="179548"/>
                </a:lnTo>
                <a:lnTo>
                  <a:pt x="4480718" y="194743"/>
                </a:lnTo>
                <a:cubicBezTo>
                  <a:pt x="4472389" y="206556"/>
                  <a:pt x="4466328" y="220483"/>
                  <a:pt x="4462536" y="236527"/>
                </a:cubicBezTo>
                <a:cubicBezTo>
                  <a:pt x="4458743" y="252569"/>
                  <a:pt x="4451456" y="264468"/>
                  <a:pt x="4440673" y="272225"/>
                </a:cubicBezTo>
                <a:cubicBezTo>
                  <a:pt x="4440582" y="284408"/>
                  <a:pt x="4432646" y="290157"/>
                  <a:pt x="4416864" y="289475"/>
                </a:cubicBezTo>
                <a:cubicBezTo>
                  <a:pt x="4404885" y="287907"/>
                  <a:pt x="4390069" y="286824"/>
                  <a:pt x="4372419" y="286224"/>
                </a:cubicBezTo>
                <a:cubicBezTo>
                  <a:pt x="4354767" y="285625"/>
                  <a:pt x="4356203" y="290718"/>
                  <a:pt x="4376725" y="301504"/>
                </a:cubicBezTo>
                <a:lnTo>
                  <a:pt x="4351313" y="337867"/>
                </a:lnTo>
                <a:lnTo>
                  <a:pt x="4373516" y="339731"/>
                </a:lnTo>
                <a:lnTo>
                  <a:pt x="4349709" y="356981"/>
                </a:lnTo>
                <a:lnTo>
                  <a:pt x="4346499" y="395208"/>
                </a:lnTo>
                <a:lnTo>
                  <a:pt x="4306040" y="411060"/>
                </a:lnTo>
                <a:lnTo>
                  <a:pt x="4303151" y="445464"/>
                </a:lnTo>
                <a:cubicBezTo>
                  <a:pt x="4291958" y="456715"/>
                  <a:pt x="4278150" y="465822"/>
                  <a:pt x="4261728" y="472785"/>
                </a:cubicBezTo>
                <a:lnTo>
                  <a:pt x="4242509" y="501968"/>
                </a:lnTo>
                <a:cubicBezTo>
                  <a:pt x="4259601" y="506450"/>
                  <a:pt x="4264054" y="519977"/>
                  <a:pt x="4255872" y="542549"/>
                </a:cubicBezTo>
                <a:cubicBezTo>
                  <a:pt x="4247688" y="565121"/>
                  <a:pt x="4240880" y="579626"/>
                  <a:pt x="4235448" y="586068"/>
                </a:cubicBezTo>
                <a:cubicBezTo>
                  <a:pt x="4224893" y="586946"/>
                  <a:pt x="4218674" y="594444"/>
                  <a:pt x="4216790" y="608562"/>
                </a:cubicBezTo>
                <a:cubicBezTo>
                  <a:pt x="4214906" y="622679"/>
                  <a:pt x="4214076" y="632555"/>
                  <a:pt x="4214303" y="638187"/>
                </a:cubicBezTo>
                <a:cubicBezTo>
                  <a:pt x="4205905" y="639728"/>
                  <a:pt x="4199775" y="643384"/>
                  <a:pt x="4195913" y="649156"/>
                </a:cubicBezTo>
                <a:cubicBezTo>
                  <a:pt x="4192051" y="654927"/>
                  <a:pt x="4189925" y="660843"/>
                  <a:pt x="4189531" y="666906"/>
                </a:cubicBezTo>
                <a:cubicBezTo>
                  <a:pt x="4189856" y="674151"/>
                  <a:pt x="4193076" y="680196"/>
                  <a:pt x="4199189" y="685040"/>
                </a:cubicBezTo>
                <a:cubicBezTo>
                  <a:pt x="4205305" y="689884"/>
                  <a:pt x="4208525" y="695929"/>
                  <a:pt x="4208847" y="703175"/>
                </a:cubicBezTo>
                <a:cubicBezTo>
                  <a:pt x="4230482" y="702103"/>
                  <a:pt x="4241389" y="691470"/>
                  <a:pt x="4241572" y="671275"/>
                </a:cubicBezTo>
                <a:cubicBezTo>
                  <a:pt x="4241752" y="651079"/>
                  <a:pt x="4251274" y="640329"/>
                  <a:pt x="4270132" y="639025"/>
                </a:cubicBezTo>
                <a:cubicBezTo>
                  <a:pt x="4271694" y="627366"/>
                  <a:pt x="4278398" y="616862"/>
                  <a:pt x="4290245" y="607510"/>
                </a:cubicBezTo>
                <a:cubicBezTo>
                  <a:pt x="4302094" y="598159"/>
                  <a:pt x="4315496" y="591104"/>
                  <a:pt x="4330453" y="586344"/>
                </a:cubicBezTo>
                <a:lnTo>
                  <a:pt x="4334626" y="536649"/>
                </a:lnTo>
                <a:cubicBezTo>
                  <a:pt x="4384668" y="524569"/>
                  <a:pt x="4415117" y="508679"/>
                  <a:pt x="4425971" y="488978"/>
                </a:cubicBezTo>
                <a:cubicBezTo>
                  <a:pt x="4436824" y="469277"/>
                  <a:pt x="4452889" y="441593"/>
                  <a:pt x="4474168" y="405926"/>
                </a:cubicBezTo>
                <a:cubicBezTo>
                  <a:pt x="4492997" y="406383"/>
                  <a:pt x="4510022" y="403321"/>
                  <a:pt x="4525249" y="396740"/>
                </a:cubicBezTo>
                <a:cubicBezTo>
                  <a:pt x="4540475" y="390159"/>
                  <a:pt x="4557502" y="387096"/>
                  <a:pt x="4576329" y="387555"/>
                </a:cubicBezTo>
                <a:lnTo>
                  <a:pt x="4579859" y="345504"/>
                </a:lnTo>
                <a:lnTo>
                  <a:pt x="4596512" y="346902"/>
                </a:lnTo>
                <a:cubicBezTo>
                  <a:pt x="4607151" y="347795"/>
                  <a:pt x="4613466" y="350251"/>
                  <a:pt x="4615457" y="354267"/>
                </a:cubicBezTo>
                <a:cubicBezTo>
                  <a:pt x="4617449" y="358284"/>
                  <a:pt x="4617894" y="364096"/>
                  <a:pt x="4616790" y="371703"/>
                </a:cubicBezTo>
                <a:lnTo>
                  <a:pt x="4597570" y="400886"/>
                </a:lnTo>
                <a:cubicBezTo>
                  <a:pt x="4597683" y="403703"/>
                  <a:pt x="4599349" y="408816"/>
                  <a:pt x="4602571" y="416224"/>
                </a:cubicBezTo>
                <a:cubicBezTo>
                  <a:pt x="4605791" y="423631"/>
                  <a:pt x="4608927" y="427905"/>
                  <a:pt x="4611976" y="429044"/>
                </a:cubicBezTo>
                <a:lnTo>
                  <a:pt x="4612939" y="417576"/>
                </a:lnTo>
                <a:lnTo>
                  <a:pt x="4631991" y="408544"/>
                </a:lnTo>
                <a:lnTo>
                  <a:pt x="4631948" y="408144"/>
                </a:lnTo>
                <a:cubicBezTo>
                  <a:pt x="4638215" y="402541"/>
                  <a:pt x="4645910" y="397936"/>
                  <a:pt x="4655029" y="394329"/>
                </a:cubicBezTo>
                <a:lnTo>
                  <a:pt x="4851285" y="149537"/>
                </a:lnTo>
                <a:cubicBezTo>
                  <a:pt x="4863537" y="140004"/>
                  <a:pt x="4872653" y="130149"/>
                  <a:pt x="4878633" y="119973"/>
                </a:cubicBezTo>
                <a:cubicBezTo>
                  <a:pt x="4884612" y="109796"/>
                  <a:pt x="4895156" y="100939"/>
                  <a:pt x="4910258" y="93403"/>
                </a:cubicBezTo>
                <a:cubicBezTo>
                  <a:pt x="4910262" y="87395"/>
                  <a:pt x="4912344" y="81203"/>
                  <a:pt x="4916501" y="74823"/>
                </a:cubicBezTo>
                <a:cubicBezTo>
                  <a:pt x="4920656" y="68443"/>
                  <a:pt x="4925553" y="63285"/>
                  <a:pt x="4931188" y="59346"/>
                </a:cubicBezTo>
                <a:lnTo>
                  <a:pt x="4952410" y="32986"/>
                </a:lnTo>
                <a:cubicBezTo>
                  <a:pt x="4958283" y="29214"/>
                  <a:pt x="4965592" y="26681"/>
                  <a:pt x="4974336" y="25387"/>
                </a:cubicBezTo>
                <a:cubicBezTo>
                  <a:pt x="4983078" y="24092"/>
                  <a:pt x="4990496" y="24445"/>
                  <a:pt x="4996586" y="26445"/>
                </a:cubicBezTo>
                <a:cubicBezTo>
                  <a:pt x="4998152" y="31172"/>
                  <a:pt x="4996698" y="38643"/>
                  <a:pt x="4992223" y="48859"/>
                </a:cubicBezTo>
                <a:lnTo>
                  <a:pt x="4970610" y="86228"/>
                </a:lnTo>
                <a:lnTo>
                  <a:pt x="4982667" y="75196"/>
                </a:lnTo>
                <a:cubicBezTo>
                  <a:pt x="4984119" y="63449"/>
                  <a:pt x="4989735" y="52049"/>
                  <a:pt x="4999512" y="41001"/>
                </a:cubicBezTo>
                <a:cubicBezTo>
                  <a:pt x="5009291" y="29952"/>
                  <a:pt x="5020296" y="20930"/>
                  <a:pt x="5032530" y="13938"/>
                </a:cubicBezTo>
                <a:cubicBezTo>
                  <a:pt x="5032864" y="9956"/>
                  <a:pt x="5034544" y="6568"/>
                  <a:pt x="5037575" y="3775"/>
                </a:cubicBezTo>
                <a:cubicBezTo>
                  <a:pt x="5040604" y="982"/>
                  <a:pt x="5044900" y="-262"/>
                  <a:pt x="5050466" y="45"/>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06295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Freeform: Shape 6"/>
          <p:cNvSpPr/>
          <p:nvPr userDrawn="1"/>
        </p:nvSpPr>
        <p:spPr>
          <a:xfrm>
            <a:off x="6096001" y="298451"/>
            <a:ext cx="5890684" cy="6261100"/>
          </a:xfrm>
          <a:custGeom>
            <a:avLst/>
            <a:gdLst>
              <a:gd name="connsiteX0" fmla="*/ 2038425 w 5746888"/>
              <a:gd name="connsiteY0" fmla="*/ 5857413 h 6107574"/>
              <a:gd name="connsiteX1" fmla="*/ 2004851 w 5746888"/>
              <a:gd name="connsiteY1" fmla="*/ 5865882 h 6107574"/>
              <a:gd name="connsiteX2" fmla="*/ 1999635 w 5746888"/>
              <a:gd name="connsiteY2" fmla="*/ 5880590 h 6107574"/>
              <a:gd name="connsiteX3" fmla="*/ 1994417 w 5746888"/>
              <a:gd name="connsiteY3" fmla="*/ 5895296 h 6107574"/>
              <a:gd name="connsiteX4" fmla="*/ 2027991 w 5746888"/>
              <a:gd name="connsiteY4" fmla="*/ 5886827 h 6107574"/>
              <a:gd name="connsiteX5" fmla="*/ 2033207 w 5746888"/>
              <a:gd name="connsiteY5" fmla="*/ 5872120 h 6107574"/>
              <a:gd name="connsiteX6" fmla="*/ 2038425 w 5746888"/>
              <a:gd name="connsiteY6" fmla="*/ 5857413 h 6107574"/>
              <a:gd name="connsiteX7" fmla="*/ 2088517 w 5746888"/>
              <a:gd name="connsiteY7" fmla="*/ 5719792 h 6107574"/>
              <a:gd name="connsiteX8" fmla="*/ 2112716 w 5746888"/>
              <a:gd name="connsiteY8" fmla="*/ 5744933 h 6107574"/>
              <a:gd name="connsiteX9" fmla="*/ 2110597 w 5746888"/>
              <a:gd name="connsiteY9" fmla="*/ 5736541 h 6107574"/>
              <a:gd name="connsiteX10" fmla="*/ 2103486 w 5746888"/>
              <a:gd name="connsiteY10" fmla="*/ 5723829 h 6107574"/>
              <a:gd name="connsiteX11" fmla="*/ 2088517 w 5746888"/>
              <a:gd name="connsiteY11" fmla="*/ 5719792 h 6107574"/>
              <a:gd name="connsiteX12" fmla="*/ 1965634 w 5746888"/>
              <a:gd name="connsiteY12" fmla="*/ 5688300 h 6107574"/>
              <a:gd name="connsiteX13" fmla="*/ 1942542 w 5746888"/>
              <a:gd name="connsiteY13" fmla="*/ 5689661 h 6107574"/>
              <a:gd name="connsiteX14" fmla="*/ 1930048 w 5746888"/>
              <a:gd name="connsiteY14" fmla="*/ 5737450 h 6107574"/>
              <a:gd name="connsiteX15" fmla="*/ 1917552 w 5746888"/>
              <a:gd name="connsiteY15" fmla="*/ 5785239 h 6107574"/>
              <a:gd name="connsiteX16" fmla="*/ 1926669 w 5746888"/>
              <a:gd name="connsiteY16" fmla="*/ 5814743 h 6107574"/>
              <a:gd name="connsiteX17" fmla="*/ 1917667 w 5746888"/>
              <a:gd name="connsiteY17" fmla="*/ 5838774 h 6107574"/>
              <a:gd name="connsiteX18" fmla="*/ 1913470 w 5746888"/>
              <a:gd name="connsiteY18" fmla="*/ 5839834 h 6107574"/>
              <a:gd name="connsiteX19" fmla="*/ 1930049 w 5746888"/>
              <a:gd name="connsiteY19" fmla="*/ 5861319 h 6107574"/>
              <a:gd name="connsiteX20" fmla="*/ 1957630 w 5746888"/>
              <a:gd name="connsiteY20" fmla="*/ 5873332 h 6107574"/>
              <a:gd name="connsiteX21" fmla="*/ 1953381 w 5746888"/>
              <a:gd name="connsiteY21" fmla="*/ 5849852 h 6107574"/>
              <a:gd name="connsiteX22" fmla="*/ 1958574 w 5746888"/>
              <a:gd name="connsiteY22" fmla="*/ 5823992 h 6107574"/>
              <a:gd name="connsiteX23" fmla="*/ 1950498 w 5746888"/>
              <a:gd name="connsiteY23" fmla="*/ 5789763 h 6107574"/>
              <a:gd name="connsiteX24" fmla="*/ 1960540 w 5746888"/>
              <a:gd name="connsiteY24" fmla="*/ 5761004 h 6107574"/>
              <a:gd name="connsiteX25" fmla="*/ 1975133 w 5746888"/>
              <a:gd name="connsiteY25" fmla="*/ 5712687 h 6107574"/>
              <a:gd name="connsiteX26" fmla="*/ 1982340 w 5746888"/>
              <a:gd name="connsiteY26" fmla="*/ 5708078 h 6107574"/>
              <a:gd name="connsiteX27" fmla="*/ 1985606 w 5746888"/>
              <a:gd name="connsiteY27" fmla="*/ 5701116 h 6107574"/>
              <a:gd name="connsiteX28" fmla="*/ 1965634 w 5746888"/>
              <a:gd name="connsiteY28" fmla="*/ 5688300 h 6107574"/>
              <a:gd name="connsiteX29" fmla="*/ 2055623 w 5746888"/>
              <a:gd name="connsiteY29" fmla="*/ 5554007 h 6107574"/>
              <a:gd name="connsiteX30" fmla="*/ 2051044 w 5746888"/>
              <a:gd name="connsiteY30" fmla="*/ 5560184 h 6107574"/>
              <a:gd name="connsiteX31" fmla="*/ 2050405 w 5746888"/>
              <a:gd name="connsiteY31" fmla="*/ 5568713 h 6107574"/>
              <a:gd name="connsiteX32" fmla="*/ 2028479 w 5746888"/>
              <a:gd name="connsiteY32" fmla="*/ 5623346 h 6107574"/>
              <a:gd name="connsiteX33" fmla="*/ 2029595 w 5746888"/>
              <a:gd name="connsiteY33" fmla="*/ 5654310 h 6107574"/>
              <a:gd name="connsiteX34" fmla="*/ 2030710 w 5746888"/>
              <a:gd name="connsiteY34" fmla="*/ 5685275 h 6107574"/>
              <a:gd name="connsiteX35" fmla="*/ 2011958 w 5746888"/>
              <a:gd name="connsiteY35" fmla="*/ 5752497 h 6107574"/>
              <a:gd name="connsiteX36" fmla="*/ 2021486 w 5746888"/>
              <a:gd name="connsiteY36" fmla="*/ 5790267 h 6107574"/>
              <a:gd name="connsiteX37" fmla="*/ 2058235 w 5746888"/>
              <a:gd name="connsiteY37" fmla="*/ 5794387 h 6107574"/>
              <a:gd name="connsiteX38" fmla="*/ 2054473 w 5746888"/>
              <a:gd name="connsiteY38" fmla="*/ 5752932 h 6107574"/>
              <a:gd name="connsiteX39" fmla="*/ 2050711 w 5746888"/>
              <a:gd name="connsiteY39" fmla="*/ 5711475 h 6107574"/>
              <a:gd name="connsiteX40" fmla="*/ 2071580 w 5746888"/>
              <a:gd name="connsiteY40" fmla="*/ 5652647 h 6107574"/>
              <a:gd name="connsiteX41" fmla="*/ 2072032 w 5746888"/>
              <a:gd name="connsiteY41" fmla="*/ 5619055 h 6107574"/>
              <a:gd name="connsiteX42" fmla="*/ 2072487 w 5746888"/>
              <a:gd name="connsiteY42" fmla="*/ 5585462 h 6107574"/>
              <a:gd name="connsiteX43" fmla="*/ 2084288 w 5746888"/>
              <a:gd name="connsiteY43" fmla="*/ 5581370 h 6107574"/>
              <a:gd name="connsiteX44" fmla="*/ 2091352 w 5746888"/>
              <a:gd name="connsiteY44" fmla="*/ 5571776 h 6107574"/>
              <a:gd name="connsiteX45" fmla="*/ 2077018 w 5746888"/>
              <a:gd name="connsiteY45" fmla="*/ 5556979 h 6107574"/>
              <a:gd name="connsiteX46" fmla="*/ 2055623 w 5746888"/>
              <a:gd name="connsiteY46" fmla="*/ 5554007 h 6107574"/>
              <a:gd name="connsiteX47" fmla="*/ 3259032 w 5746888"/>
              <a:gd name="connsiteY47" fmla="*/ 5503980 h 6107574"/>
              <a:gd name="connsiteX48" fmla="*/ 3270802 w 5746888"/>
              <a:gd name="connsiteY48" fmla="*/ 5529069 h 6107574"/>
              <a:gd name="connsiteX49" fmla="*/ 3283426 w 5746888"/>
              <a:gd name="connsiteY49" fmla="*/ 5532107 h 6107574"/>
              <a:gd name="connsiteX50" fmla="*/ 3289866 w 5746888"/>
              <a:gd name="connsiteY50" fmla="*/ 5533100 h 6107574"/>
              <a:gd name="connsiteX51" fmla="*/ 3297064 w 5746888"/>
              <a:gd name="connsiteY51" fmla="*/ 5530936 h 6107574"/>
              <a:gd name="connsiteX52" fmla="*/ 3284438 w 5746888"/>
              <a:gd name="connsiteY52" fmla="*/ 5527899 h 6107574"/>
              <a:gd name="connsiteX53" fmla="*/ 3267448 w 5746888"/>
              <a:gd name="connsiteY53" fmla="*/ 5506004 h 6107574"/>
              <a:gd name="connsiteX54" fmla="*/ 3193943 w 5746888"/>
              <a:gd name="connsiteY54" fmla="*/ 5473853 h 6107574"/>
              <a:gd name="connsiteX55" fmla="*/ 3184300 w 5746888"/>
              <a:gd name="connsiteY55" fmla="*/ 5481549 h 6107574"/>
              <a:gd name="connsiteX56" fmla="*/ 3187623 w 5746888"/>
              <a:gd name="connsiteY56" fmla="*/ 5486243 h 6107574"/>
              <a:gd name="connsiteX57" fmla="*/ 3191704 w 5746888"/>
              <a:gd name="connsiteY57" fmla="*/ 5487782 h 6107574"/>
              <a:gd name="connsiteX58" fmla="*/ 3224514 w 5746888"/>
              <a:gd name="connsiteY58" fmla="*/ 5517933 h 6107574"/>
              <a:gd name="connsiteX59" fmla="*/ 3246409 w 5746888"/>
              <a:gd name="connsiteY59" fmla="*/ 5500943 h 6107574"/>
              <a:gd name="connsiteX60" fmla="*/ 3216952 w 5746888"/>
              <a:gd name="connsiteY60" fmla="*/ 5493856 h 6107574"/>
              <a:gd name="connsiteX61" fmla="*/ 3216581 w 5746888"/>
              <a:gd name="connsiteY61" fmla="*/ 5481525 h 6107574"/>
              <a:gd name="connsiteX62" fmla="*/ 3208378 w 5746888"/>
              <a:gd name="connsiteY62" fmla="*/ 5473987 h 6107574"/>
              <a:gd name="connsiteX63" fmla="*/ 3193943 w 5746888"/>
              <a:gd name="connsiteY63" fmla="*/ 5473853 h 6107574"/>
              <a:gd name="connsiteX64" fmla="*/ 3153514 w 5746888"/>
              <a:gd name="connsiteY64" fmla="*/ 5442982 h 6107574"/>
              <a:gd name="connsiteX65" fmla="*/ 3135670 w 5746888"/>
              <a:gd name="connsiteY65" fmla="*/ 5443140 h 6107574"/>
              <a:gd name="connsiteX66" fmla="*/ 3133646 w 5746888"/>
              <a:gd name="connsiteY66" fmla="*/ 5451555 h 6107574"/>
              <a:gd name="connsiteX67" fmla="*/ 3141048 w 5746888"/>
              <a:gd name="connsiteY67" fmla="*/ 5457788 h 6107574"/>
              <a:gd name="connsiteX68" fmla="*/ 3149172 w 5746888"/>
              <a:gd name="connsiteY68" fmla="*/ 5456404 h 6107574"/>
              <a:gd name="connsiteX69" fmla="*/ 3152502 w 5746888"/>
              <a:gd name="connsiteY69" fmla="*/ 5447189 h 6107574"/>
              <a:gd name="connsiteX70" fmla="*/ 2107796 w 5746888"/>
              <a:gd name="connsiteY70" fmla="*/ 5406934 h 6107574"/>
              <a:gd name="connsiteX71" fmla="*/ 2095206 w 5746888"/>
              <a:gd name="connsiteY71" fmla="*/ 5410110 h 6107574"/>
              <a:gd name="connsiteX72" fmla="*/ 2082502 w 5746888"/>
              <a:gd name="connsiteY72" fmla="*/ 5421685 h 6107574"/>
              <a:gd name="connsiteX73" fmla="*/ 2084772 w 5746888"/>
              <a:gd name="connsiteY73" fmla="*/ 5439525 h 6107574"/>
              <a:gd name="connsiteX74" fmla="*/ 2076921 w 5746888"/>
              <a:gd name="connsiteY74" fmla="*/ 5450432 h 6107574"/>
              <a:gd name="connsiteX75" fmla="*/ 2072220 w 5746888"/>
              <a:gd name="connsiteY75" fmla="*/ 5460546 h 6107574"/>
              <a:gd name="connsiteX76" fmla="*/ 2078794 w 5746888"/>
              <a:gd name="connsiteY76" fmla="*/ 5466699 h 6107574"/>
              <a:gd name="connsiteX77" fmla="*/ 2086927 w 5746888"/>
              <a:gd name="connsiteY77" fmla="*/ 5465763 h 6107574"/>
              <a:gd name="connsiteX78" fmla="*/ 2123638 w 5746888"/>
              <a:gd name="connsiteY78" fmla="*/ 5452038 h 6107574"/>
              <a:gd name="connsiteX79" fmla="*/ 3074098 w 5746888"/>
              <a:gd name="connsiteY79" fmla="*/ 5366004 h 6107574"/>
              <a:gd name="connsiteX80" fmla="*/ 3095930 w 5746888"/>
              <a:gd name="connsiteY80" fmla="*/ 5386280 h 6107574"/>
              <a:gd name="connsiteX81" fmla="*/ 3118520 w 5746888"/>
              <a:gd name="connsiteY81" fmla="*/ 5403402 h 6107574"/>
              <a:gd name="connsiteX82" fmla="*/ 3114154 w 5746888"/>
              <a:gd name="connsiteY82" fmla="*/ 5384543 h 6107574"/>
              <a:gd name="connsiteX83" fmla="*/ 3074098 w 5746888"/>
              <a:gd name="connsiteY83" fmla="*/ 5366004 h 6107574"/>
              <a:gd name="connsiteX84" fmla="*/ 3004598 w 5746888"/>
              <a:gd name="connsiteY84" fmla="*/ 5358111 h 6107574"/>
              <a:gd name="connsiteX85" fmla="*/ 3001171 w 5746888"/>
              <a:gd name="connsiteY85" fmla="*/ 5374064 h 6107574"/>
              <a:gd name="connsiteX86" fmla="*/ 3001238 w 5746888"/>
              <a:gd name="connsiteY86" fmla="*/ 5375084 h 6107574"/>
              <a:gd name="connsiteX87" fmla="*/ 3002001 w 5746888"/>
              <a:gd name="connsiteY87" fmla="*/ 5374256 h 6107574"/>
              <a:gd name="connsiteX88" fmla="*/ 3004744 w 5746888"/>
              <a:gd name="connsiteY88" fmla="*/ 5358222 h 6107574"/>
              <a:gd name="connsiteX89" fmla="*/ 4597234 w 5746888"/>
              <a:gd name="connsiteY89" fmla="*/ 5345896 h 6107574"/>
              <a:gd name="connsiteX90" fmla="*/ 4588293 w 5746888"/>
              <a:gd name="connsiteY90" fmla="*/ 5361339 h 6107574"/>
              <a:gd name="connsiteX91" fmla="*/ 4596840 w 5746888"/>
              <a:gd name="connsiteY91" fmla="*/ 5360980 h 6107574"/>
              <a:gd name="connsiteX92" fmla="*/ 4603162 w 5746888"/>
              <a:gd name="connsiteY92" fmla="*/ 5356606 h 6107574"/>
              <a:gd name="connsiteX93" fmla="*/ 4597234 w 5746888"/>
              <a:gd name="connsiteY93" fmla="*/ 5345896 h 6107574"/>
              <a:gd name="connsiteX94" fmla="*/ 3982999 w 5746888"/>
              <a:gd name="connsiteY94" fmla="*/ 5344283 h 6107574"/>
              <a:gd name="connsiteX95" fmla="*/ 3980120 w 5746888"/>
              <a:gd name="connsiteY95" fmla="*/ 5374753 h 6107574"/>
              <a:gd name="connsiteX96" fmla="*/ 3979108 w 5746888"/>
              <a:gd name="connsiteY96" fmla="*/ 5378960 h 6107574"/>
              <a:gd name="connsiteX97" fmla="*/ 4022202 w 5746888"/>
              <a:gd name="connsiteY97" fmla="*/ 5384876 h 6107574"/>
              <a:gd name="connsiteX98" fmla="*/ 4042546 w 5746888"/>
              <a:gd name="connsiteY98" fmla="*/ 5429835 h 6107574"/>
              <a:gd name="connsiteX99" fmla="*/ 4073172 w 5746888"/>
              <a:gd name="connsiteY99" fmla="*/ 5450558 h 6107574"/>
              <a:gd name="connsiteX100" fmla="*/ 4081430 w 5746888"/>
              <a:gd name="connsiteY100" fmla="*/ 5434738 h 6107574"/>
              <a:gd name="connsiteX101" fmla="*/ 4050486 w 5746888"/>
              <a:gd name="connsiteY101" fmla="*/ 5378326 h 6107574"/>
              <a:gd name="connsiteX102" fmla="*/ 4011950 w 5746888"/>
              <a:gd name="connsiteY102" fmla="*/ 5353474 h 6107574"/>
              <a:gd name="connsiteX103" fmla="*/ 3982999 w 5746888"/>
              <a:gd name="connsiteY103" fmla="*/ 5344283 h 6107574"/>
              <a:gd name="connsiteX104" fmla="*/ 4575863 w 5746888"/>
              <a:gd name="connsiteY104" fmla="*/ 5326243 h 6107574"/>
              <a:gd name="connsiteX105" fmla="*/ 4559797 w 5746888"/>
              <a:gd name="connsiteY105" fmla="*/ 5335136 h 6107574"/>
              <a:gd name="connsiteX106" fmla="*/ 4567896 w 5746888"/>
              <a:gd name="connsiteY106" fmla="*/ 5336337 h 6107574"/>
              <a:gd name="connsiteX107" fmla="*/ 4574667 w 5746888"/>
              <a:gd name="connsiteY107" fmla="*/ 5330403 h 6107574"/>
              <a:gd name="connsiteX108" fmla="*/ 2058191 w 5746888"/>
              <a:gd name="connsiteY108" fmla="*/ 5281074 h 6107574"/>
              <a:gd name="connsiteX109" fmla="*/ 2036825 w 5746888"/>
              <a:gd name="connsiteY109" fmla="*/ 5291485 h 6107574"/>
              <a:gd name="connsiteX110" fmla="*/ 2035166 w 5746888"/>
              <a:gd name="connsiteY110" fmla="*/ 5313664 h 6107574"/>
              <a:gd name="connsiteX111" fmla="*/ 2028036 w 5746888"/>
              <a:gd name="connsiteY111" fmla="*/ 5353962 h 6107574"/>
              <a:gd name="connsiteX112" fmla="*/ 2024846 w 5746888"/>
              <a:gd name="connsiteY112" fmla="*/ 5396613 h 6107574"/>
              <a:gd name="connsiteX113" fmla="*/ 2061634 w 5746888"/>
              <a:gd name="connsiteY113" fmla="*/ 5418580 h 6107574"/>
              <a:gd name="connsiteX114" fmla="*/ 2060532 w 5746888"/>
              <a:gd name="connsiteY114" fmla="*/ 5394307 h 6107574"/>
              <a:gd name="connsiteX115" fmla="*/ 2078344 w 5746888"/>
              <a:gd name="connsiteY115" fmla="*/ 5378655 h 6107574"/>
              <a:gd name="connsiteX116" fmla="*/ 2095125 w 5746888"/>
              <a:gd name="connsiteY116" fmla="*/ 5372189 h 6107574"/>
              <a:gd name="connsiteX117" fmla="*/ 2099289 w 5746888"/>
              <a:gd name="connsiteY117" fmla="*/ 5355516 h 6107574"/>
              <a:gd name="connsiteX118" fmla="*/ 2080710 w 5746888"/>
              <a:gd name="connsiteY118" fmla="*/ 5319471 h 6107574"/>
              <a:gd name="connsiteX119" fmla="*/ 2058191 w 5746888"/>
              <a:gd name="connsiteY119" fmla="*/ 5281074 h 6107574"/>
              <a:gd name="connsiteX120" fmla="*/ 2645634 w 5746888"/>
              <a:gd name="connsiteY120" fmla="*/ 5167720 h 6107574"/>
              <a:gd name="connsiteX121" fmla="*/ 2645795 w 5746888"/>
              <a:gd name="connsiteY121" fmla="*/ 5168550 h 6107574"/>
              <a:gd name="connsiteX122" fmla="*/ 2624888 w 5746888"/>
              <a:gd name="connsiteY122" fmla="*/ 5209533 h 6107574"/>
              <a:gd name="connsiteX123" fmla="*/ 2617414 w 5746888"/>
              <a:gd name="connsiteY123" fmla="*/ 5272795 h 6107574"/>
              <a:gd name="connsiteX124" fmla="*/ 2602055 w 5746888"/>
              <a:gd name="connsiteY124" fmla="*/ 5331350 h 6107574"/>
              <a:gd name="connsiteX125" fmla="*/ 2630410 w 5746888"/>
              <a:gd name="connsiteY125" fmla="*/ 5337589 h 6107574"/>
              <a:gd name="connsiteX126" fmla="*/ 2647693 w 5746888"/>
              <a:gd name="connsiteY126" fmla="*/ 5319837 h 6107574"/>
              <a:gd name="connsiteX127" fmla="*/ 2646062 w 5746888"/>
              <a:gd name="connsiteY127" fmla="*/ 5293467 h 6107574"/>
              <a:gd name="connsiteX128" fmla="*/ 2657518 w 5746888"/>
              <a:gd name="connsiteY128" fmla="*/ 5250403 h 6107574"/>
              <a:gd name="connsiteX129" fmla="*/ 2675550 w 5746888"/>
              <a:gd name="connsiteY129" fmla="*/ 5215725 h 6107574"/>
              <a:gd name="connsiteX130" fmla="*/ 2676459 w 5746888"/>
              <a:gd name="connsiteY130" fmla="*/ 5212468 h 6107574"/>
              <a:gd name="connsiteX131" fmla="*/ 2670664 w 5746888"/>
              <a:gd name="connsiteY131" fmla="*/ 5211074 h 6107574"/>
              <a:gd name="connsiteX132" fmla="*/ 2649306 w 5746888"/>
              <a:gd name="connsiteY132" fmla="*/ 5170324 h 6107574"/>
              <a:gd name="connsiteX133" fmla="*/ 2851513 w 5746888"/>
              <a:gd name="connsiteY133" fmla="*/ 5125486 h 6107574"/>
              <a:gd name="connsiteX134" fmla="*/ 2835372 w 5746888"/>
              <a:gd name="connsiteY134" fmla="*/ 5125499 h 6107574"/>
              <a:gd name="connsiteX135" fmla="*/ 2833142 w 5746888"/>
              <a:gd name="connsiteY135" fmla="*/ 5128429 h 6107574"/>
              <a:gd name="connsiteX136" fmla="*/ 2845471 w 5746888"/>
              <a:gd name="connsiteY136" fmla="*/ 5130262 h 6107574"/>
              <a:gd name="connsiteX137" fmla="*/ 2855721 w 5746888"/>
              <a:gd name="connsiteY137" fmla="*/ 5126498 h 6107574"/>
              <a:gd name="connsiteX138" fmla="*/ 2730332 w 5746888"/>
              <a:gd name="connsiteY138" fmla="*/ 5074075 h 6107574"/>
              <a:gd name="connsiteX139" fmla="*/ 2741944 w 5746888"/>
              <a:gd name="connsiteY139" fmla="*/ 5081320 h 6107574"/>
              <a:gd name="connsiteX140" fmla="*/ 2747165 w 5746888"/>
              <a:gd name="connsiteY140" fmla="*/ 5078124 h 6107574"/>
              <a:gd name="connsiteX141" fmla="*/ 2566756 w 5746888"/>
              <a:gd name="connsiteY141" fmla="*/ 4976850 h 6107574"/>
              <a:gd name="connsiteX142" fmla="*/ 2590677 w 5746888"/>
              <a:gd name="connsiteY142" fmla="*/ 5025452 h 6107574"/>
              <a:gd name="connsiteX143" fmla="*/ 2632535 w 5746888"/>
              <a:gd name="connsiteY143" fmla="*/ 5054998 h 6107574"/>
              <a:gd name="connsiteX144" fmla="*/ 2632376 w 5746888"/>
              <a:gd name="connsiteY144" fmla="*/ 5056088 h 6107574"/>
              <a:gd name="connsiteX145" fmla="*/ 2638994 w 5746888"/>
              <a:gd name="connsiteY145" fmla="*/ 5055325 h 6107574"/>
              <a:gd name="connsiteX146" fmla="*/ 2645568 w 5746888"/>
              <a:gd name="connsiteY146" fmla="*/ 5061480 h 6107574"/>
              <a:gd name="connsiteX147" fmla="*/ 2642346 w 5746888"/>
              <a:gd name="connsiteY147" fmla="*/ 5075164 h 6107574"/>
              <a:gd name="connsiteX148" fmla="*/ 2654260 w 5746888"/>
              <a:gd name="connsiteY148" fmla="*/ 5078031 h 6107574"/>
              <a:gd name="connsiteX149" fmla="*/ 2659114 w 5746888"/>
              <a:gd name="connsiteY149" fmla="*/ 5092553 h 6107574"/>
              <a:gd name="connsiteX150" fmla="*/ 2759056 w 5746888"/>
              <a:gd name="connsiteY150" fmla="*/ 5160177 h 6107574"/>
              <a:gd name="connsiteX151" fmla="*/ 2767536 w 5746888"/>
              <a:gd name="connsiteY151" fmla="*/ 5155694 h 6107574"/>
              <a:gd name="connsiteX152" fmla="*/ 2781785 w 5746888"/>
              <a:gd name="connsiteY152" fmla="*/ 5136910 h 6107574"/>
              <a:gd name="connsiteX153" fmla="*/ 2770812 w 5746888"/>
              <a:gd name="connsiteY153" fmla="*/ 5125547 h 6107574"/>
              <a:gd name="connsiteX154" fmla="*/ 2750677 w 5746888"/>
              <a:gd name="connsiteY154" fmla="*/ 5119034 h 6107574"/>
              <a:gd name="connsiteX155" fmla="*/ 2699942 w 5746888"/>
              <a:gd name="connsiteY155" fmla="*/ 5080119 h 6107574"/>
              <a:gd name="connsiteX156" fmla="*/ 2649209 w 5746888"/>
              <a:gd name="connsiteY156" fmla="*/ 5041203 h 6107574"/>
              <a:gd name="connsiteX157" fmla="*/ 2640634 w 5746888"/>
              <a:gd name="connsiteY157" fmla="*/ 5021334 h 6107574"/>
              <a:gd name="connsiteX158" fmla="*/ 2618045 w 5746888"/>
              <a:gd name="connsiteY158" fmla="*/ 5004213 h 6107574"/>
              <a:gd name="connsiteX159" fmla="*/ 2596212 w 5746888"/>
              <a:gd name="connsiteY159" fmla="*/ 4983937 h 6107574"/>
              <a:gd name="connsiteX160" fmla="*/ 4619868 w 5746888"/>
              <a:gd name="connsiteY160" fmla="*/ 4938096 h 6107574"/>
              <a:gd name="connsiteX161" fmla="*/ 4606766 w 5746888"/>
              <a:gd name="connsiteY161" fmla="*/ 4952344 h 6107574"/>
              <a:gd name="connsiteX162" fmla="*/ 4614716 w 5746888"/>
              <a:gd name="connsiteY162" fmla="*/ 4954065 h 6107574"/>
              <a:gd name="connsiteX163" fmla="*/ 4620440 w 5746888"/>
              <a:gd name="connsiteY163" fmla="*/ 4951770 h 6107574"/>
              <a:gd name="connsiteX164" fmla="*/ 4315487 w 5746888"/>
              <a:gd name="connsiteY164" fmla="*/ 4931676 h 6107574"/>
              <a:gd name="connsiteX165" fmla="*/ 4277428 w 5746888"/>
              <a:gd name="connsiteY165" fmla="*/ 4938750 h 6107574"/>
              <a:gd name="connsiteX166" fmla="*/ 4298227 w 5746888"/>
              <a:gd name="connsiteY166" fmla="*/ 4944727 h 6107574"/>
              <a:gd name="connsiteX167" fmla="*/ 4310640 w 5746888"/>
              <a:gd name="connsiteY167" fmla="*/ 4942667 h 6107574"/>
              <a:gd name="connsiteX168" fmla="*/ 4315487 w 5746888"/>
              <a:gd name="connsiteY168" fmla="*/ 4931676 h 6107574"/>
              <a:gd name="connsiteX169" fmla="*/ 1170744 w 5746888"/>
              <a:gd name="connsiteY169" fmla="*/ 4890633 h 6107574"/>
              <a:gd name="connsiteX170" fmla="*/ 1140448 w 5746888"/>
              <a:gd name="connsiteY170" fmla="*/ 4894961 h 6107574"/>
              <a:gd name="connsiteX171" fmla="*/ 1136120 w 5746888"/>
              <a:gd name="connsiteY171" fmla="*/ 4894961 h 6107574"/>
              <a:gd name="connsiteX172" fmla="*/ 1140447 w 5746888"/>
              <a:gd name="connsiteY172" fmla="*/ 4938242 h 6107574"/>
              <a:gd name="connsiteX173" fmla="*/ 1101494 w 5746888"/>
              <a:gd name="connsiteY173" fmla="*/ 4968538 h 6107574"/>
              <a:gd name="connsiteX174" fmla="*/ 1088510 w 5746888"/>
              <a:gd name="connsiteY174" fmla="*/ 5003162 h 6107574"/>
              <a:gd name="connsiteX175" fmla="*/ 1105822 w 5746888"/>
              <a:gd name="connsiteY175" fmla="*/ 5007490 h 6107574"/>
              <a:gd name="connsiteX176" fmla="*/ 1153432 w 5746888"/>
              <a:gd name="connsiteY176" fmla="*/ 4964210 h 6107574"/>
              <a:gd name="connsiteX177" fmla="*/ 1168580 w 5746888"/>
              <a:gd name="connsiteY177" fmla="*/ 4920929 h 6107574"/>
              <a:gd name="connsiteX178" fmla="*/ 1170744 w 5746888"/>
              <a:gd name="connsiteY178" fmla="*/ 4890633 h 6107574"/>
              <a:gd name="connsiteX179" fmla="*/ 4254337 w 5746888"/>
              <a:gd name="connsiteY179" fmla="*/ 4878074 h 6107574"/>
              <a:gd name="connsiteX180" fmla="*/ 4243627 w 5746888"/>
              <a:gd name="connsiteY180" fmla="*/ 4884002 h 6107574"/>
              <a:gd name="connsiteX181" fmla="*/ 4244511 w 5746888"/>
              <a:gd name="connsiteY181" fmla="*/ 4888760 h 6107574"/>
              <a:gd name="connsiteX182" fmla="*/ 4245395 w 5746888"/>
              <a:gd name="connsiteY182" fmla="*/ 4893517 h 6107574"/>
              <a:gd name="connsiteX183" fmla="*/ 4256021 w 5746888"/>
              <a:gd name="connsiteY183" fmla="*/ 4893758 h 6107574"/>
              <a:gd name="connsiteX184" fmla="*/ 4264424 w 5746888"/>
              <a:gd name="connsiteY184" fmla="*/ 4889981 h 6107574"/>
              <a:gd name="connsiteX185" fmla="*/ 4261837 w 5746888"/>
              <a:gd name="connsiteY185" fmla="*/ 4881356 h 6107574"/>
              <a:gd name="connsiteX186" fmla="*/ 4254337 w 5746888"/>
              <a:gd name="connsiteY186" fmla="*/ 4878074 h 6107574"/>
              <a:gd name="connsiteX187" fmla="*/ 4528501 w 5746888"/>
              <a:gd name="connsiteY187" fmla="*/ 4817267 h 6107574"/>
              <a:gd name="connsiteX188" fmla="*/ 4517647 w 5746888"/>
              <a:gd name="connsiteY188" fmla="*/ 4819777 h 6107574"/>
              <a:gd name="connsiteX189" fmla="*/ 4511240 w 5746888"/>
              <a:gd name="connsiteY189" fmla="*/ 4830319 h 6107574"/>
              <a:gd name="connsiteX190" fmla="*/ 4519338 w 5746888"/>
              <a:gd name="connsiteY190" fmla="*/ 4831521 h 6107574"/>
              <a:gd name="connsiteX191" fmla="*/ 4526111 w 5746888"/>
              <a:gd name="connsiteY191" fmla="*/ 4825587 h 6107574"/>
              <a:gd name="connsiteX192" fmla="*/ 2420232 w 5746888"/>
              <a:gd name="connsiteY192" fmla="*/ 4790245 h 6107574"/>
              <a:gd name="connsiteX193" fmla="*/ 2415411 w 5746888"/>
              <a:gd name="connsiteY193" fmla="*/ 4794094 h 6107574"/>
              <a:gd name="connsiteX194" fmla="*/ 2412987 w 5746888"/>
              <a:gd name="connsiteY194" fmla="*/ 4801857 h 6107574"/>
              <a:gd name="connsiteX195" fmla="*/ 2427794 w 5746888"/>
              <a:gd name="connsiteY195" fmla="*/ 4814323 h 6107574"/>
              <a:gd name="connsiteX196" fmla="*/ 2427548 w 5746888"/>
              <a:gd name="connsiteY196" fmla="*/ 4801464 h 6107574"/>
              <a:gd name="connsiteX197" fmla="*/ 2420232 w 5746888"/>
              <a:gd name="connsiteY197" fmla="*/ 4790245 h 6107574"/>
              <a:gd name="connsiteX198" fmla="*/ 4154028 w 5746888"/>
              <a:gd name="connsiteY198" fmla="*/ 4772688 h 6107574"/>
              <a:gd name="connsiteX199" fmla="*/ 4108222 w 5746888"/>
              <a:gd name="connsiteY199" fmla="*/ 4791047 h 6107574"/>
              <a:gd name="connsiteX200" fmla="*/ 4153358 w 5746888"/>
              <a:gd name="connsiteY200" fmla="*/ 4822032 h 6107574"/>
              <a:gd name="connsiteX201" fmla="*/ 4151486 w 5746888"/>
              <a:gd name="connsiteY201" fmla="*/ 4830502 h 6107574"/>
              <a:gd name="connsiteX202" fmla="*/ 4152734 w 5746888"/>
              <a:gd name="connsiteY202" fmla="*/ 4839867 h 6107574"/>
              <a:gd name="connsiteX203" fmla="*/ 4170658 w 5746888"/>
              <a:gd name="connsiteY203" fmla="*/ 4830383 h 6107574"/>
              <a:gd name="connsiteX204" fmla="*/ 4187257 w 5746888"/>
              <a:gd name="connsiteY204" fmla="*/ 4813762 h 6107574"/>
              <a:gd name="connsiteX205" fmla="*/ 2234918 w 5746888"/>
              <a:gd name="connsiteY205" fmla="*/ 4727855 h 6107574"/>
              <a:gd name="connsiteX206" fmla="*/ 2221284 w 5746888"/>
              <a:gd name="connsiteY206" fmla="*/ 4729027 h 6107574"/>
              <a:gd name="connsiteX207" fmla="*/ 2239538 w 5746888"/>
              <a:gd name="connsiteY207" fmla="*/ 4745660 h 6107574"/>
              <a:gd name="connsiteX208" fmla="*/ 2259313 w 5746888"/>
              <a:gd name="connsiteY208" fmla="*/ 4755981 h 6107574"/>
              <a:gd name="connsiteX209" fmla="*/ 2274975 w 5746888"/>
              <a:gd name="connsiteY209" fmla="*/ 4746396 h 6107574"/>
              <a:gd name="connsiteX210" fmla="*/ 2267572 w 5746888"/>
              <a:gd name="connsiteY210" fmla="*/ 4740163 h 6107574"/>
              <a:gd name="connsiteX211" fmla="*/ 2279878 w 5746888"/>
              <a:gd name="connsiteY211" fmla="*/ 4707510 h 6107574"/>
              <a:gd name="connsiteX212" fmla="*/ 2286903 w 5746888"/>
              <a:gd name="connsiteY212" fmla="*/ 4715321 h 6107574"/>
              <a:gd name="connsiteX213" fmla="*/ 2294686 w 5746888"/>
              <a:gd name="connsiteY213" fmla="*/ 4719976 h 6107574"/>
              <a:gd name="connsiteX214" fmla="*/ 2296711 w 5746888"/>
              <a:gd name="connsiteY214" fmla="*/ 4711559 h 6107574"/>
              <a:gd name="connsiteX215" fmla="*/ 4012696 w 5746888"/>
              <a:gd name="connsiteY215" fmla="*/ 4669024 h 6107574"/>
              <a:gd name="connsiteX216" fmla="*/ 3979368 w 5746888"/>
              <a:gd name="connsiteY216" fmla="*/ 4690969 h 6107574"/>
              <a:gd name="connsiteX217" fmla="*/ 4070211 w 5746888"/>
              <a:gd name="connsiteY217" fmla="*/ 4766614 h 6107574"/>
              <a:gd name="connsiteX218" fmla="*/ 4094447 w 5746888"/>
              <a:gd name="connsiteY218" fmla="*/ 4760631 h 6107574"/>
              <a:gd name="connsiteX219" fmla="*/ 4108893 w 5746888"/>
              <a:gd name="connsiteY219" fmla="*/ 4741705 h 6107574"/>
              <a:gd name="connsiteX220" fmla="*/ 4056779 w 5746888"/>
              <a:gd name="connsiteY220" fmla="*/ 4707587 h 6107574"/>
              <a:gd name="connsiteX221" fmla="*/ 4012696 w 5746888"/>
              <a:gd name="connsiteY221" fmla="*/ 4669024 h 6107574"/>
              <a:gd name="connsiteX222" fmla="*/ 4334387 w 5746888"/>
              <a:gd name="connsiteY222" fmla="*/ 4630882 h 6107574"/>
              <a:gd name="connsiteX223" fmla="*/ 4339837 w 5746888"/>
              <a:gd name="connsiteY223" fmla="*/ 4662845 h 6107574"/>
              <a:gd name="connsiteX224" fmla="*/ 4369384 w 5746888"/>
              <a:gd name="connsiteY224" fmla="*/ 4681470 h 6107574"/>
              <a:gd name="connsiteX225" fmla="*/ 4373544 w 5746888"/>
              <a:gd name="connsiteY225" fmla="*/ 4682666 h 6107574"/>
              <a:gd name="connsiteX226" fmla="*/ 4371075 w 5746888"/>
              <a:gd name="connsiteY226" fmla="*/ 4693215 h 6107574"/>
              <a:gd name="connsiteX227" fmla="*/ 4371726 w 5746888"/>
              <a:gd name="connsiteY227" fmla="*/ 4704660 h 6107574"/>
              <a:gd name="connsiteX228" fmla="*/ 4382377 w 5746888"/>
              <a:gd name="connsiteY228" fmla="*/ 4689145 h 6107574"/>
              <a:gd name="connsiteX229" fmla="*/ 4390805 w 5746888"/>
              <a:gd name="connsiteY229" fmla="*/ 4669613 h 6107574"/>
              <a:gd name="connsiteX230" fmla="*/ 4377180 w 5746888"/>
              <a:gd name="connsiteY230" fmla="*/ 4638678 h 6107574"/>
              <a:gd name="connsiteX231" fmla="*/ 4364084 w 5746888"/>
              <a:gd name="connsiteY231" fmla="*/ 4648987 h 6107574"/>
              <a:gd name="connsiteX232" fmla="*/ 4347439 w 5746888"/>
              <a:gd name="connsiteY232" fmla="*/ 4648143 h 6107574"/>
              <a:gd name="connsiteX233" fmla="*/ 4714885 w 5746888"/>
              <a:gd name="connsiteY233" fmla="*/ 4623153 h 6107574"/>
              <a:gd name="connsiteX234" fmla="*/ 4746969 w 5746888"/>
              <a:gd name="connsiteY234" fmla="*/ 4636877 h 6107574"/>
              <a:gd name="connsiteX235" fmla="*/ 4756895 w 5746888"/>
              <a:gd name="connsiteY235" fmla="*/ 4657179 h 6107574"/>
              <a:gd name="connsiteX236" fmla="*/ 4764130 w 5746888"/>
              <a:gd name="connsiteY236" fmla="*/ 4686843 h 6107574"/>
              <a:gd name="connsiteX237" fmla="*/ 4722559 w 5746888"/>
              <a:gd name="connsiteY237" fmla="*/ 4659132 h 6107574"/>
              <a:gd name="connsiteX238" fmla="*/ 4680986 w 5746888"/>
              <a:gd name="connsiteY238" fmla="*/ 4631423 h 6107574"/>
              <a:gd name="connsiteX239" fmla="*/ 3879683 w 5746888"/>
              <a:gd name="connsiteY239" fmla="*/ 4567750 h 6107574"/>
              <a:gd name="connsiteX240" fmla="*/ 3856494 w 5746888"/>
              <a:gd name="connsiteY240" fmla="*/ 4570092 h 6107574"/>
              <a:gd name="connsiteX241" fmla="*/ 3875475 w 5746888"/>
              <a:gd name="connsiteY241" fmla="*/ 4598063 h 6107574"/>
              <a:gd name="connsiteX242" fmla="*/ 3887953 w 5746888"/>
              <a:gd name="connsiteY242" fmla="*/ 4601649 h 6107574"/>
              <a:gd name="connsiteX243" fmla="*/ 3890345 w 5746888"/>
              <a:gd name="connsiteY243" fmla="*/ 4593329 h 6107574"/>
              <a:gd name="connsiteX244" fmla="*/ 3893047 w 5746888"/>
              <a:gd name="connsiteY244" fmla="*/ 4576092 h 6107574"/>
              <a:gd name="connsiteX245" fmla="*/ 3879683 w 5746888"/>
              <a:gd name="connsiteY245" fmla="*/ 4567750 h 6107574"/>
              <a:gd name="connsiteX246" fmla="*/ 4235621 w 5746888"/>
              <a:gd name="connsiteY246" fmla="*/ 4537761 h 6107574"/>
              <a:gd name="connsiteX247" fmla="*/ 4220977 w 5746888"/>
              <a:gd name="connsiteY247" fmla="*/ 4539744 h 6107574"/>
              <a:gd name="connsiteX248" fmla="*/ 4227724 w 5746888"/>
              <a:gd name="connsiteY248" fmla="*/ 4549565 h 6107574"/>
              <a:gd name="connsiteX249" fmla="*/ 4239384 w 5746888"/>
              <a:gd name="connsiteY249" fmla="*/ 4554042 h 6107574"/>
              <a:gd name="connsiteX250" fmla="*/ 4264552 w 5746888"/>
              <a:gd name="connsiteY250" fmla="*/ 4570281 h 6107574"/>
              <a:gd name="connsiteX251" fmla="*/ 4276773 w 5746888"/>
              <a:gd name="connsiteY251" fmla="*/ 4596310 h 6107574"/>
              <a:gd name="connsiteX252" fmla="*/ 4304098 w 5746888"/>
              <a:gd name="connsiteY252" fmla="*/ 4610919 h 6107574"/>
              <a:gd name="connsiteX253" fmla="*/ 4331423 w 5746888"/>
              <a:gd name="connsiteY253" fmla="*/ 4625527 h 6107574"/>
              <a:gd name="connsiteX254" fmla="*/ 4294410 w 5746888"/>
              <a:gd name="connsiteY254" fmla="*/ 4579989 h 6107574"/>
              <a:gd name="connsiteX255" fmla="*/ 4252486 w 5746888"/>
              <a:gd name="connsiteY255" fmla="*/ 4539794 h 6107574"/>
              <a:gd name="connsiteX256" fmla="*/ 4235621 w 5746888"/>
              <a:gd name="connsiteY256" fmla="*/ 4537761 h 6107574"/>
              <a:gd name="connsiteX257" fmla="*/ 3803089 w 5746888"/>
              <a:gd name="connsiteY257" fmla="*/ 4505206 h 6107574"/>
              <a:gd name="connsiteX258" fmla="*/ 3817337 w 5746888"/>
              <a:gd name="connsiteY258" fmla="*/ 4518308 h 6107574"/>
              <a:gd name="connsiteX259" fmla="*/ 3807249 w 5746888"/>
              <a:gd name="connsiteY259" fmla="*/ 4506401 h 6107574"/>
              <a:gd name="connsiteX260" fmla="*/ 4460620 w 5746888"/>
              <a:gd name="connsiteY260" fmla="*/ 4505042 h 6107574"/>
              <a:gd name="connsiteX261" fmla="*/ 4451678 w 5746888"/>
              <a:gd name="connsiteY261" fmla="*/ 4520486 h 6107574"/>
              <a:gd name="connsiteX262" fmla="*/ 4462304 w 5746888"/>
              <a:gd name="connsiteY262" fmla="*/ 4520725 h 6107574"/>
              <a:gd name="connsiteX263" fmla="*/ 4470708 w 5746888"/>
              <a:gd name="connsiteY263" fmla="*/ 4516948 h 6107574"/>
              <a:gd name="connsiteX264" fmla="*/ 4468120 w 5746888"/>
              <a:gd name="connsiteY264" fmla="*/ 4508325 h 6107574"/>
              <a:gd name="connsiteX265" fmla="*/ 4460620 w 5746888"/>
              <a:gd name="connsiteY265" fmla="*/ 4505042 h 6107574"/>
              <a:gd name="connsiteX266" fmla="*/ 2037581 w 5746888"/>
              <a:gd name="connsiteY266" fmla="*/ 4493412 h 6107574"/>
              <a:gd name="connsiteX267" fmla="*/ 2024104 w 5746888"/>
              <a:gd name="connsiteY267" fmla="*/ 4512428 h 6107574"/>
              <a:gd name="connsiteX268" fmla="*/ 2029616 w 5746888"/>
              <a:gd name="connsiteY268" fmla="*/ 4512640 h 6107574"/>
              <a:gd name="connsiteX269" fmla="*/ 2027299 w 5746888"/>
              <a:gd name="connsiteY269" fmla="*/ 4517649 h 6107574"/>
              <a:gd name="connsiteX270" fmla="*/ 2042106 w 5746888"/>
              <a:gd name="connsiteY270" fmla="*/ 4530114 h 6107574"/>
              <a:gd name="connsiteX271" fmla="*/ 2044941 w 5746888"/>
              <a:gd name="connsiteY271" fmla="*/ 4539142 h 6107574"/>
              <a:gd name="connsiteX272" fmla="*/ 2051694 w 5746888"/>
              <a:gd name="connsiteY272" fmla="*/ 4545775 h 6107574"/>
              <a:gd name="connsiteX273" fmla="*/ 2095103 w 5746888"/>
              <a:gd name="connsiteY273" fmla="*/ 4587380 h 6107574"/>
              <a:gd name="connsiteX274" fmla="*/ 2149547 w 5746888"/>
              <a:gd name="connsiteY274" fmla="*/ 4615502 h 6107574"/>
              <a:gd name="connsiteX275" fmla="*/ 2195399 w 5746888"/>
              <a:gd name="connsiteY275" fmla="*/ 4651574 h 6107574"/>
              <a:gd name="connsiteX276" fmla="*/ 2177714 w 5746888"/>
              <a:gd name="connsiteY276" fmla="*/ 4669578 h 6107574"/>
              <a:gd name="connsiteX277" fmla="*/ 2202770 w 5746888"/>
              <a:gd name="connsiteY277" fmla="*/ 4683395 h 6107574"/>
              <a:gd name="connsiteX278" fmla="*/ 2223149 w 5746888"/>
              <a:gd name="connsiteY278" fmla="*/ 4702765 h 6107574"/>
              <a:gd name="connsiteX279" fmla="*/ 2232418 w 5746888"/>
              <a:gd name="connsiteY279" fmla="*/ 4682738 h 6107574"/>
              <a:gd name="connsiteX280" fmla="*/ 2249093 w 5746888"/>
              <a:gd name="connsiteY280" fmla="*/ 4668943 h 6107574"/>
              <a:gd name="connsiteX281" fmla="*/ 2220649 w 5746888"/>
              <a:gd name="connsiteY281" fmla="*/ 4657649 h 6107574"/>
              <a:gd name="connsiteX282" fmla="*/ 2201407 w 5746888"/>
              <a:gd name="connsiteY282" fmla="*/ 4633544 h 6107574"/>
              <a:gd name="connsiteX283" fmla="*/ 2178251 w 5746888"/>
              <a:gd name="connsiteY283" fmla="*/ 4611836 h 6107574"/>
              <a:gd name="connsiteX284" fmla="*/ 2136013 w 5746888"/>
              <a:gd name="connsiteY284" fmla="*/ 4583867 h 6107574"/>
              <a:gd name="connsiteX285" fmla="*/ 2137978 w 5746888"/>
              <a:gd name="connsiteY285" fmla="*/ 4568759 h 6107574"/>
              <a:gd name="connsiteX286" fmla="*/ 2127438 w 5746888"/>
              <a:gd name="connsiteY286" fmla="*/ 4563998 h 6107574"/>
              <a:gd name="connsiteX287" fmla="*/ 2104057 w 5746888"/>
              <a:gd name="connsiteY287" fmla="*/ 4531662 h 6107574"/>
              <a:gd name="connsiteX288" fmla="*/ 2065012 w 5746888"/>
              <a:gd name="connsiteY288" fmla="*/ 4508914 h 6107574"/>
              <a:gd name="connsiteX289" fmla="*/ 2067037 w 5746888"/>
              <a:gd name="connsiteY289" fmla="*/ 4500499 h 6107574"/>
              <a:gd name="connsiteX290" fmla="*/ 1924817 w 5746888"/>
              <a:gd name="connsiteY290" fmla="*/ 4444025 h 6107574"/>
              <a:gd name="connsiteX291" fmla="*/ 1959653 w 5746888"/>
              <a:gd name="connsiteY291" fmla="*/ 4465761 h 6107574"/>
              <a:gd name="connsiteX292" fmla="*/ 1996672 w 5746888"/>
              <a:gd name="connsiteY292" fmla="*/ 4496925 h 6107574"/>
              <a:gd name="connsiteX293" fmla="*/ 2016383 w 5746888"/>
              <a:gd name="connsiteY293" fmla="*/ 4470506 h 6107574"/>
              <a:gd name="connsiteX294" fmla="*/ 1969841 w 5746888"/>
              <a:gd name="connsiteY294" fmla="*/ 4460422 h 6107574"/>
              <a:gd name="connsiteX295" fmla="*/ 1924817 w 5746888"/>
              <a:gd name="connsiteY295" fmla="*/ 4444025 h 6107574"/>
              <a:gd name="connsiteX296" fmla="*/ 5050691 w 5746888"/>
              <a:gd name="connsiteY296" fmla="*/ 4417482 h 6107574"/>
              <a:gd name="connsiteX297" fmla="*/ 5043030 w 5746888"/>
              <a:gd name="connsiteY297" fmla="*/ 4433600 h 6107574"/>
              <a:gd name="connsiteX298" fmla="*/ 5053639 w 5746888"/>
              <a:gd name="connsiteY298" fmla="*/ 4432977 h 6107574"/>
              <a:gd name="connsiteX299" fmla="*/ 5061710 w 5746888"/>
              <a:gd name="connsiteY299" fmla="*/ 4428531 h 6107574"/>
              <a:gd name="connsiteX300" fmla="*/ 5058431 w 5746888"/>
              <a:gd name="connsiteY300" fmla="*/ 4420144 h 6107574"/>
              <a:gd name="connsiteX301" fmla="*/ 5050691 w 5746888"/>
              <a:gd name="connsiteY301" fmla="*/ 4417482 h 6107574"/>
              <a:gd name="connsiteX302" fmla="*/ 5028651 w 5746888"/>
              <a:gd name="connsiteY302" fmla="*/ 4395384 h 6107574"/>
              <a:gd name="connsiteX303" fmla="*/ 5018036 w 5746888"/>
              <a:gd name="connsiteY303" fmla="*/ 4398765 h 6107574"/>
              <a:gd name="connsiteX304" fmla="*/ 5012505 w 5746888"/>
              <a:gd name="connsiteY304" fmla="*/ 4409791 h 6107574"/>
              <a:gd name="connsiteX305" fmla="*/ 5027796 w 5746888"/>
              <a:gd name="connsiteY305" fmla="*/ 4399626 h 6107574"/>
              <a:gd name="connsiteX306" fmla="*/ 4341904 w 5746888"/>
              <a:gd name="connsiteY306" fmla="*/ 4385361 h 6107574"/>
              <a:gd name="connsiteX307" fmla="*/ 4356498 w 5746888"/>
              <a:gd name="connsiteY307" fmla="*/ 4414887 h 6107574"/>
              <a:gd name="connsiteX308" fmla="*/ 4392968 w 5746888"/>
              <a:gd name="connsiteY308" fmla="*/ 4427056 h 6107574"/>
              <a:gd name="connsiteX309" fmla="*/ 4390258 w 5746888"/>
              <a:gd name="connsiteY309" fmla="*/ 4448231 h 6107574"/>
              <a:gd name="connsiteX310" fmla="*/ 4394686 w 5746888"/>
              <a:gd name="connsiteY310" fmla="*/ 4468080 h 6107574"/>
              <a:gd name="connsiteX311" fmla="*/ 4434515 w 5746888"/>
              <a:gd name="connsiteY311" fmla="*/ 4470520 h 6107574"/>
              <a:gd name="connsiteX312" fmla="*/ 4405493 w 5746888"/>
              <a:gd name="connsiteY312" fmla="*/ 4448107 h 6107574"/>
              <a:gd name="connsiteX313" fmla="*/ 4396554 w 5746888"/>
              <a:gd name="connsiteY313" fmla="*/ 4414576 h 6107574"/>
              <a:gd name="connsiteX314" fmla="*/ 4369229 w 5746888"/>
              <a:gd name="connsiteY314" fmla="*/ 4399969 h 6107574"/>
              <a:gd name="connsiteX315" fmla="*/ 4341904 w 5746888"/>
              <a:gd name="connsiteY315" fmla="*/ 4385361 h 6107574"/>
              <a:gd name="connsiteX316" fmla="*/ 1746751 w 5746888"/>
              <a:gd name="connsiteY316" fmla="*/ 4370025 h 6107574"/>
              <a:gd name="connsiteX317" fmla="*/ 1743714 w 5746888"/>
              <a:gd name="connsiteY317" fmla="*/ 4382649 h 6107574"/>
              <a:gd name="connsiteX318" fmla="*/ 1775354 w 5746888"/>
              <a:gd name="connsiteY318" fmla="*/ 4399163 h 6107574"/>
              <a:gd name="connsiteX319" fmla="*/ 1831449 w 5746888"/>
              <a:gd name="connsiteY319" fmla="*/ 4332530 h 6107574"/>
              <a:gd name="connsiteX320" fmla="*/ 1834803 w 5746888"/>
              <a:gd name="connsiteY320" fmla="*/ 4355596 h 6107574"/>
              <a:gd name="connsiteX321" fmla="*/ 1852806 w 5746888"/>
              <a:gd name="connsiteY321" fmla="*/ 4373281 h 6107574"/>
              <a:gd name="connsiteX322" fmla="*/ 1861222 w 5746888"/>
              <a:gd name="connsiteY322" fmla="*/ 4375305 h 6107574"/>
              <a:gd name="connsiteX323" fmla="*/ 1856855 w 5746888"/>
              <a:gd name="connsiteY323" fmla="*/ 4356448 h 6107574"/>
              <a:gd name="connsiteX324" fmla="*/ 1753208 w 5746888"/>
              <a:gd name="connsiteY324" fmla="*/ 4299239 h 6107574"/>
              <a:gd name="connsiteX325" fmla="*/ 1750250 w 5746888"/>
              <a:gd name="connsiteY325" fmla="*/ 4299669 h 6107574"/>
              <a:gd name="connsiteX326" fmla="*/ 1747487 w 5746888"/>
              <a:gd name="connsiteY326" fmla="*/ 4311594 h 6107574"/>
              <a:gd name="connsiteX327" fmla="*/ 1799968 w 5746888"/>
              <a:gd name="connsiteY327" fmla="*/ 4333860 h 6107574"/>
              <a:gd name="connsiteX328" fmla="*/ 1809238 w 5746888"/>
              <a:gd name="connsiteY328" fmla="*/ 4313832 h 6107574"/>
              <a:gd name="connsiteX329" fmla="*/ 1805535 w 5746888"/>
              <a:gd name="connsiteY329" fmla="*/ 4310715 h 6107574"/>
              <a:gd name="connsiteX330" fmla="*/ 1801835 w 5746888"/>
              <a:gd name="connsiteY330" fmla="*/ 4307599 h 6107574"/>
              <a:gd name="connsiteX331" fmla="*/ 1780794 w 5746888"/>
              <a:gd name="connsiteY331" fmla="*/ 4302538 h 6107574"/>
              <a:gd name="connsiteX332" fmla="*/ 1753208 w 5746888"/>
              <a:gd name="connsiteY332" fmla="*/ 4299239 h 6107574"/>
              <a:gd name="connsiteX333" fmla="*/ 846137 w 5746888"/>
              <a:gd name="connsiteY333" fmla="*/ 4224105 h 6107574"/>
              <a:gd name="connsiteX334" fmla="*/ 824496 w 5746888"/>
              <a:gd name="connsiteY334" fmla="*/ 4241416 h 6107574"/>
              <a:gd name="connsiteX335" fmla="*/ 824496 w 5746888"/>
              <a:gd name="connsiteY335" fmla="*/ 4254401 h 6107574"/>
              <a:gd name="connsiteX336" fmla="*/ 825037 w 5746888"/>
              <a:gd name="connsiteY336" fmla="*/ 4260893 h 6107574"/>
              <a:gd name="connsiteX337" fmla="*/ 828824 w 5746888"/>
              <a:gd name="connsiteY337" fmla="*/ 4267385 h 6107574"/>
              <a:gd name="connsiteX338" fmla="*/ 828825 w 5746888"/>
              <a:gd name="connsiteY338" fmla="*/ 4254401 h 6107574"/>
              <a:gd name="connsiteX339" fmla="*/ 846136 w 5746888"/>
              <a:gd name="connsiteY339" fmla="*/ 4232761 h 6107574"/>
              <a:gd name="connsiteX340" fmla="*/ 850464 w 5746888"/>
              <a:gd name="connsiteY340" fmla="*/ 4146198 h 6107574"/>
              <a:gd name="connsiteX341" fmla="*/ 846678 w 5746888"/>
              <a:gd name="connsiteY341" fmla="*/ 4150526 h 6107574"/>
              <a:gd name="connsiteX342" fmla="*/ 846136 w 5746888"/>
              <a:gd name="connsiteY342" fmla="*/ 4154856 h 6107574"/>
              <a:gd name="connsiteX343" fmla="*/ 824496 w 5746888"/>
              <a:gd name="connsiteY343" fmla="*/ 4193808 h 6107574"/>
              <a:gd name="connsiteX344" fmla="*/ 846136 w 5746888"/>
              <a:gd name="connsiteY344" fmla="*/ 4211120 h 6107574"/>
              <a:gd name="connsiteX345" fmla="*/ 846137 w 5746888"/>
              <a:gd name="connsiteY345" fmla="*/ 4180824 h 6107574"/>
              <a:gd name="connsiteX346" fmla="*/ 858039 w 5746888"/>
              <a:gd name="connsiteY346" fmla="*/ 4177578 h 6107574"/>
              <a:gd name="connsiteX347" fmla="*/ 863449 w 5746888"/>
              <a:gd name="connsiteY347" fmla="*/ 4167840 h 6107574"/>
              <a:gd name="connsiteX348" fmla="*/ 860202 w 5746888"/>
              <a:gd name="connsiteY348" fmla="*/ 4153774 h 6107574"/>
              <a:gd name="connsiteX349" fmla="*/ 850464 w 5746888"/>
              <a:gd name="connsiteY349" fmla="*/ 4146198 h 6107574"/>
              <a:gd name="connsiteX350" fmla="*/ 867777 w 5746888"/>
              <a:gd name="connsiteY350" fmla="*/ 4089932 h 6107574"/>
              <a:gd name="connsiteX351" fmla="*/ 863448 w 5746888"/>
              <a:gd name="connsiteY351" fmla="*/ 4098590 h 6107574"/>
              <a:gd name="connsiteX352" fmla="*/ 866695 w 5746888"/>
              <a:gd name="connsiteY352" fmla="*/ 4106162 h 6107574"/>
              <a:gd name="connsiteX353" fmla="*/ 876433 w 5746888"/>
              <a:gd name="connsiteY353" fmla="*/ 4107246 h 6107574"/>
              <a:gd name="connsiteX354" fmla="*/ 880761 w 5746888"/>
              <a:gd name="connsiteY354" fmla="*/ 4107246 h 6107574"/>
              <a:gd name="connsiteX355" fmla="*/ 876433 w 5746888"/>
              <a:gd name="connsiteY355" fmla="*/ 4089932 h 6107574"/>
              <a:gd name="connsiteX356" fmla="*/ 3969642 w 5746888"/>
              <a:gd name="connsiteY356" fmla="*/ 4066716 h 6107574"/>
              <a:gd name="connsiteX357" fmla="*/ 4014155 w 5746888"/>
              <a:gd name="connsiteY357" fmla="*/ 4115536 h 6107574"/>
              <a:gd name="connsiteX358" fmla="*/ 4063497 w 5746888"/>
              <a:gd name="connsiteY358" fmla="*/ 4116208 h 6107574"/>
              <a:gd name="connsiteX359" fmla="*/ 4062296 w 5746888"/>
              <a:gd name="connsiteY359" fmla="*/ 4124306 h 6107574"/>
              <a:gd name="connsiteX360" fmla="*/ 4068231 w 5746888"/>
              <a:gd name="connsiteY360" fmla="*/ 4131077 h 6107574"/>
              <a:gd name="connsiteX361" fmla="*/ 4082055 w 5746888"/>
              <a:gd name="connsiteY361" fmla="*/ 4129984 h 6107574"/>
              <a:gd name="connsiteX362" fmla="*/ 4096776 w 5746888"/>
              <a:gd name="connsiteY362" fmla="*/ 4125772 h 6107574"/>
              <a:gd name="connsiteX363" fmla="*/ 4117623 w 5746888"/>
              <a:gd name="connsiteY363" fmla="*/ 4100240 h 6107574"/>
              <a:gd name="connsiteX364" fmla="*/ 4106340 w 5746888"/>
              <a:gd name="connsiteY364" fmla="*/ 4092494 h 6107574"/>
              <a:gd name="connsiteX365" fmla="*/ 4083724 w 5746888"/>
              <a:gd name="connsiteY365" fmla="*/ 4108510 h 6107574"/>
              <a:gd name="connsiteX366" fmla="*/ 4067090 w 5746888"/>
              <a:gd name="connsiteY366" fmla="*/ 4099790 h 6107574"/>
              <a:gd name="connsiteX367" fmla="*/ 4059387 w 5746888"/>
              <a:gd name="connsiteY367" fmla="*/ 4083503 h 6107574"/>
              <a:gd name="connsiteX368" fmla="*/ 4015859 w 5746888"/>
              <a:gd name="connsiteY368" fmla="*/ 4070431 h 6107574"/>
              <a:gd name="connsiteX369" fmla="*/ 3969642 w 5746888"/>
              <a:gd name="connsiteY369" fmla="*/ 4066716 h 6107574"/>
              <a:gd name="connsiteX370" fmla="*/ 937027 w 5746888"/>
              <a:gd name="connsiteY370" fmla="*/ 4012027 h 6107574"/>
              <a:gd name="connsiteX371" fmla="*/ 922418 w 5746888"/>
              <a:gd name="connsiteY371" fmla="*/ 4037996 h 6107574"/>
              <a:gd name="connsiteX372" fmla="*/ 911057 w 5746888"/>
              <a:gd name="connsiteY372" fmla="*/ 4063964 h 6107574"/>
              <a:gd name="connsiteX373" fmla="*/ 928371 w 5746888"/>
              <a:gd name="connsiteY373" fmla="*/ 4055308 h 6107574"/>
              <a:gd name="connsiteX374" fmla="*/ 937027 w 5746888"/>
              <a:gd name="connsiteY374" fmla="*/ 4012027 h 6107574"/>
              <a:gd name="connsiteX375" fmla="*/ 4712580 w 5746888"/>
              <a:gd name="connsiteY375" fmla="*/ 3991777 h 6107574"/>
              <a:gd name="connsiteX376" fmla="*/ 4670976 w 5746888"/>
              <a:gd name="connsiteY376" fmla="*/ 4001060 h 6107574"/>
              <a:gd name="connsiteX377" fmla="*/ 4695578 w 5746888"/>
              <a:gd name="connsiteY377" fmla="*/ 4010429 h 6107574"/>
              <a:gd name="connsiteX378" fmla="*/ 4708211 w 5746888"/>
              <a:gd name="connsiteY378" fmla="*/ 4005247 h 6107574"/>
              <a:gd name="connsiteX379" fmla="*/ 4712580 w 5746888"/>
              <a:gd name="connsiteY379" fmla="*/ 3991777 h 6107574"/>
              <a:gd name="connsiteX380" fmla="*/ 5042791 w 5746888"/>
              <a:gd name="connsiteY380" fmla="*/ 3974391 h 6107574"/>
              <a:gd name="connsiteX381" fmla="*/ 5032176 w 5746888"/>
              <a:gd name="connsiteY381" fmla="*/ 3977773 h 6107574"/>
              <a:gd name="connsiteX382" fmla="*/ 5026645 w 5746888"/>
              <a:gd name="connsiteY382" fmla="*/ 3988799 h 6107574"/>
              <a:gd name="connsiteX383" fmla="*/ 5034707 w 5746888"/>
              <a:gd name="connsiteY383" fmla="*/ 3989871 h 6107574"/>
              <a:gd name="connsiteX384" fmla="*/ 5040228 w 5746888"/>
              <a:gd name="connsiteY384" fmla="*/ 3987120 h 6107574"/>
              <a:gd name="connsiteX385" fmla="*/ 4638800 w 5746888"/>
              <a:gd name="connsiteY385" fmla="*/ 3941599 h 6107574"/>
              <a:gd name="connsiteX386" fmla="*/ 4628605 w 5746888"/>
              <a:gd name="connsiteY386" fmla="*/ 3948378 h 6107574"/>
              <a:gd name="connsiteX387" fmla="*/ 4629872 w 5746888"/>
              <a:gd name="connsiteY387" fmla="*/ 3953047 h 6107574"/>
              <a:gd name="connsiteX388" fmla="*/ 4631139 w 5746888"/>
              <a:gd name="connsiteY388" fmla="*/ 3957717 h 6107574"/>
              <a:gd name="connsiteX389" fmla="*/ 4641750 w 5746888"/>
              <a:gd name="connsiteY389" fmla="*/ 3957095 h 6107574"/>
              <a:gd name="connsiteX390" fmla="*/ 4649821 w 5746888"/>
              <a:gd name="connsiteY390" fmla="*/ 3952649 h 6107574"/>
              <a:gd name="connsiteX391" fmla="*/ 4646542 w 5746888"/>
              <a:gd name="connsiteY391" fmla="*/ 3944263 h 6107574"/>
              <a:gd name="connsiteX392" fmla="*/ 4638800 w 5746888"/>
              <a:gd name="connsiteY392" fmla="*/ 3941599 h 6107574"/>
              <a:gd name="connsiteX393" fmla="*/ 3850354 w 5746888"/>
              <a:gd name="connsiteY393" fmla="*/ 3933359 h 6107574"/>
              <a:gd name="connsiteX394" fmla="*/ 3849158 w 5746888"/>
              <a:gd name="connsiteY394" fmla="*/ 3937519 h 6107574"/>
              <a:gd name="connsiteX395" fmla="*/ 3862832 w 5746888"/>
              <a:gd name="connsiteY395" fmla="*/ 3936945 h 6107574"/>
              <a:gd name="connsiteX396" fmla="*/ 973688 w 5746888"/>
              <a:gd name="connsiteY396" fmla="*/ 3917572 h 6107574"/>
              <a:gd name="connsiteX397" fmla="*/ 962995 w 5746888"/>
              <a:gd name="connsiteY397" fmla="*/ 3921137 h 6107574"/>
              <a:gd name="connsiteX398" fmla="*/ 971651 w 5746888"/>
              <a:gd name="connsiteY398" fmla="*/ 3921137 h 6107574"/>
              <a:gd name="connsiteX399" fmla="*/ 928371 w 5746888"/>
              <a:gd name="connsiteY399" fmla="*/ 3877857 h 6107574"/>
              <a:gd name="connsiteX400" fmla="*/ 915387 w 5746888"/>
              <a:gd name="connsiteY400" fmla="*/ 3921137 h 6107574"/>
              <a:gd name="connsiteX401" fmla="*/ 907272 w 5746888"/>
              <a:gd name="connsiteY401" fmla="*/ 3929793 h 6107574"/>
              <a:gd name="connsiteX402" fmla="*/ 902401 w 5746888"/>
              <a:gd name="connsiteY402" fmla="*/ 3938449 h 6107574"/>
              <a:gd name="connsiteX403" fmla="*/ 912139 w 5746888"/>
              <a:gd name="connsiteY403" fmla="*/ 3943860 h 6107574"/>
              <a:gd name="connsiteX404" fmla="*/ 928371 w 5746888"/>
              <a:gd name="connsiteY404" fmla="*/ 3942777 h 6107574"/>
              <a:gd name="connsiteX405" fmla="*/ 939732 w 5746888"/>
              <a:gd name="connsiteY405" fmla="*/ 3916809 h 6107574"/>
              <a:gd name="connsiteX406" fmla="*/ 954339 w 5746888"/>
              <a:gd name="connsiteY406" fmla="*/ 3890841 h 6107574"/>
              <a:gd name="connsiteX407" fmla="*/ 928371 w 5746888"/>
              <a:gd name="connsiteY407" fmla="*/ 3877857 h 6107574"/>
              <a:gd name="connsiteX408" fmla="*/ 3817747 w 5746888"/>
              <a:gd name="connsiteY408" fmla="*/ 3874453 h 6107574"/>
              <a:gd name="connsiteX409" fmla="*/ 3825443 w 5746888"/>
              <a:gd name="connsiteY409" fmla="*/ 3894677 h 6107574"/>
              <a:gd name="connsiteX410" fmla="*/ 3829031 w 5746888"/>
              <a:gd name="connsiteY410" fmla="*/ 3882199 h 6107574"/>
              <a:gd name="connsiteX411" fmla="*/ 3823389 w 5746888"/>
              <a:gd name="connsiteY411" fmla="*/ 3878325 h 6107574"/>
              <a:gd name="connsiteX412" fmla="*/ 3817747 w 5746888"/>
              <a:gd name="connsiteY412" fmla="*/ 3874453 h 6107574"/>
              <a:gd name="connsiteX413" fmla="*/ 4930913 w 5746888"/>
              <a:gd name="connsiteY413" fmla="*/ 3850317 h 6107574"/>
              <a:gd name="connsiteX414" fmla="*/ 4920298 w 5746888"/>
              <a:gd name="connsiteY414" fmla="*/ 3853698 h 6107574"/>
              <a:gd name="connsiteX415" fmla="*/ 4914765 w 5746888"/>
              <a:gd name="connsiteY415" fmla="*/ 3864724 h 6107574"/>
              <a:gd name="connsiteX416" fmla="*/ 4922936 w 5746888"/>
              <a:gd name="connsiteY416" fmla="*/ 3865265 h 6107574"/>
              <a:gd name="connsiteX417" fmla="*/ 4929204 w 5746888"/>
              <a:gd name="connsiteY417" fmla="*/ 3858802 h 6107574"/>
              <a:gd name="connsiteX418" fmla="*/ 4519260 w 5746888"/>
              <a:gd name="connsiteY418" fmla="*/ 3833642 h 6107574"/>
              <a:gd name="connsiteX419" fmla="*/ 4474239 w 5746888"/>
              <a:gd name="connsiteY419" fmla="*/ 3859895 h 6107574"/>
              <a:gd name="connsiteX420" fmla="*/ 4499469 w 5746888"/>
              <a:gd name="connsiteY420" fmla="*/ 3877118 h 6107574"/>
              <a:gd name="connsiteX421" fmla="*/ 4525980 w 5746888"/>
              <a:gd name="connsiteY421" fmla="*/ 3887975 h 6107574"/>
              <a:gd name="connsiteX422" fmla="*/ 4524054 w 5746888"/>
              <a:gd name="connsiteY422" fmla="*/ 3900280 h 6107574"/>
              <a:gd name="connsiteX423" fmla="*/ 4525950 w 5746888"/>
              <a:gd name="connsiteY423" fmla="*/ 3910043 h 6107574"/>
              <a:gd name="connsiteX424" fmla="*/ 4543474 w 5746888"/>
              <a:gd name="connsiteY424" fmla="*/ 3897017 h 6107574"/>
              <a:gd name="connsiteX425" fmla="*/ 4559098 w 5746888"/>
              <a:gd name="connsiteY425" fmla="*/ 3876984 h 6107574"/>
              <a:gd name="connsiteX426" fmla="*/ 3770270 w 5746888"/>
              <a:gd name="connsiteY426" fmla="*/ 3820278 h 6107574"/>
              <a:gd name="connsiteX427" fmla="*/ 3762523 w 5746888"/>
              <a:gd name="connsiteY427" fmla="*/ 3831561 h 6107574"/>
              <a:gd name="connsiteX428" fmla="*/ 3783324 w 5746888"/>
              <a:gd name="connsiteY428" fmla="*/ 3837539 h 6107574"/>
              <a:gd name="connsiteX429" fmla="*/ 3774954 w 5746888"/>
              <a:gd name="connsiteY429" fmla="*/ 3866656 h 6107574"/>
              <a:gd name="connsiteX430" fmla="*/ 3791592 w 5746888"/>
              <a:gd name="connsiteY430" fmla="*/ 3871439 h 6107574"/>
              <a:gd name="connsiteX431" fmla="*/ 3806463 w 5746888"/>
              <a:gd name="connsiteY431" fmla="*/ 3866706 h 6107574"/>
              <a:gd name="connsiteX432" fmla="*/ 3786910 w 5746888"/>
              <a:gd name="connsiteY432" fmla="*/ 3825059 h 6107574"/>
              <a:gd name="connsiteX433" fmla="*/ 3729296 w 5746888"/>
              <a:gd name="connsiteY433" fmla="*/ 3790488 h 6107574"/>
              <a:gd name="connsiteX434" fmla="*/ 3729868 w 5746888"/>
              <a:gd name="connsiteY434" fmla="*/ 3804162 h 6107574"/>
              <a:gd name="connsiteX435" fmla="*/ 3763147 w 5746888"/>
              <a:gd name="connsiteY435" fmla="*/ 3813726 h 6107574"/>
              <a:gd name="connsiteX436" fmla="*/ 3749126 w 5746888"/>
              <a:gd name="connsiteY436" fmla="*/ 3797876 h 6107574"/>
              <a:gd name="connsiteX437" fmla="*/ 3729296 w 5746888"/>
              <a:gd name="connsiteY437" fmla="*/ 3790488 h 6107574"/>
              <a:gd name="connsiteX438" fmla="*/ 1004515 w 5746888"/>
              <a:gd name="connsiteY438" fmla="*/ 3773005 h 6107574"/>
              <a:gd name="connsiteX439" fmla="*/ 991899 w 5746888"/>
              <a:gd name="connsiteY439" fmla="*/ 3775154 h 6107574"/>
              <a:gd name="connsiteX440" fmla="*/ 990045 w 5746888"/>
              <a:gd name="connsiteY440" fmla="*/ 3793998 h 6107574"/>
              <a:gd name="connsiteX441" fmla="*/ 980307 w 5746888"/>
              <a:gd name="connsiteY441" fmla="*/ 3843231 h 6107574"/>
              <a:gd name="connsiteX442" fmla="*/ 971651 w 5746888"/>
              <a:gd name="connsiteY442" fmla="*/ 3864871 h 6107574"/>
              <a:gd name="connsiteX443" fmla="*/ 984636 w 5746888"/>
              <a:gd name="connsiteY443" fmla="*/ 3851887 h 6107574"/>
              <a:gd name="connsiteX444" fmla="*/ 979225 w 5746888"/>
              <a:gd name="connsiteY444" fmla="*/ 3847559 h 6107574"/>
              <a:gd name="connsiteX445" fmla="*/ 980307 w 5746888"/>
              <a:gd name="connsiteY445" fmla="*/ 3843231 h 6107574"/>
              <a:gd name="connsiteX446" fmla="*/ 988965 w 5746888"/>
              <a:gd name="connsiteY446" fmla="*/ 3830246 h 6107574"/>
              <a:gd name="connsiteX447" fmla="*/ 1010605 w 5746888"/>
              <a:gd name="connsiteY447" fmla="*/ 3817263 h 6107574"/>
              <a:gd name="connsiteX448" fmla="*/ 1019261 w 5746888"/>
              <a:gd name="connsiteY448" fmla="*/ 3825919 h 6107574"/>
              <a:gd name="connsiteX449" fmla="*/ 1026894 w 5746888"/>
              <a:gd name="connsiteY449" fmla="*/ 3803017 h 6107574"/>
              <a:gd name="connsiteX450" fmla="*/ 1019323 w 5746888"/>
              <a:gd name="connsiteY450" fmla="*/ 3785470 h 6107574"/>
              <a:gd name="connsiteX451" fmla="*/ 4358118 w 5746888"/>
              <a:gd name="connsiteY451" fmla="*/ 3734965 h 6107574"/>
              <a:gd name="connsiteX452" fmla="*/ 4326679 w 5746888"/>
              <a:gd name="connsiteY452" fmla="*/ 3759539 h 6107574"/>
              <a:gd name="connsiteX453" fmla="*/ 4379672 w 5746888"/>
              <a:gd name="connsiteY453" fmla="*/ 3803324 h 6107574"/>
              <a:gd name="connsiteX454" fmla="*/ 4435228 w 5746888"/>
              <a:gd name="connsiteY454" fmla="*/ 3834378 h 6107574"/>
              <a:gd name="connsiteX455" fmla="*/ 4458049 w 5746888"/>
              <a:gd name="connsiteY455" fmla="*/ 3827938 h 6107574"/>
              <a:gd name="connsiteX456" fmla="*/ 4467520 w 5746888"/>
              <a:gd name="connsiteY456" fmla="*/ 3805563 h 6107574"/>
              <a:gd name="connsiteX457" fmla="*/ 4436995 w 5746888"/>
              <a:gd name="connsiteY457" fmla="*/ 3781755 h 6107574"/>
              <a:gd name="connsiteX458" fmla="*/ 4416421 w 5746888"/>
              <a:gd name="connsiteY458" fmla="*/ 3774300 h 6107574"/>
              <a:gd name="connsiteX459" fmla="*/ 4397129 w 5746888"/>
              <a:gd name="connsiteY459" fmla="*/ 3760482 h 6107574"/>
              <a:gd name="connsiteX460" fmla="*/ 4377623 w 5746888"/>
              <a:gd name="connsiteY460" fmla="*/ 3747724 h 6107574"/>
              <a:gd name="connsiteX461" fmla="*/ 4358118 w 5746888"/>
              <a:gd name="connsiteY461" fmla="*/ 3734965 h 6107574"/>
              <a:gd name="connsiteX462" fmla="*/ 1105529 w 5746888"/>
              <a:gd name="connsiteY462" fmla="*/ 3723769 h 6107574"/>
              <a:gd name="connsiteX463" fmla="*/ 1118806 w 5746888"/>
              <a:gd name="connsiteY463" fmla="*/ 3743685 h 6107574"/>
              <a:gd name="connsiteX464" fmla="*/ 1118808 w 5746888"/>
              <a:gd name="connsiteY464" fmla="*/ 3739356 h 6107574"/>
              <a:gd name="connsiteX465" fmla="*/ 1118092 w 5746888"/>
              <a:gd name="connsiteY465" fmla="*/ 3736390 h 6107574"/>
              <a:gd name="connsiteX466" fmla="*/ 3643380 w 5746888"/>
              <a:gd name="connsiteY466" fmla="*/ 3713365 h 6107574"/>
              <a:gd name="connsiteX467" fmla="*/ 3639027 w 5746888"/>
              <a:gd name="connsiteY467" fmla="*/ 3728517 h 6107574"/>
              <a:gd name="connsiteX468" fmla="*/ 3671538 w 5746888"/>
              <a:gd name="connsiteY468" fmla="*/ 3752498 h 6107574"/>
              <a:gd name="connsiteX469" fmla="*/ 3683538 w 5746888"/>
              <a:gd name="connsiteY469" fmla="*/ 3777337 h 6107574"/>
              <a:gd name="connsiteX470" fmla="*/ 3703083 w 5746888"/>
              <a:gd name="connsiteY470" fmla="*/ 3777888 h 6107574"/>
              <a:gd name="connsiteX471" fmla="*/ 3720404 w 5746888"/>
              <a:gd name="connsiteY471" fmla="*/ 3774423 h 6107574"/>
              <a:gd name="connsiteX472" fmla="*/ 3716769 w 5746888"/>
              <a:gd name="connsiteY472" fmla="*/ 3769438 h 6107574"/>
              <a:gd name="connsiteX473" fmla="*/ 3709119 w 5746888"/>
              <a:gd name="connsiteY473" fmla="*/ 3766676 h 6107574"/>
              <a:gd name="connsiteX474" fmla="*/ 3679368 w 5746888"/>
              <a:gd name="connsiteY474" fmla="*/ 3735046 h 6107574"/>
              <a:gd name="connsiteX475" fmla="*/ 3665905 w 5746888"/>
              <a:gd name="connsiteY475" fmla="*/ 3726275 h 6107574"/>
              <a:gd name="connsiteX476" fmla="*/ 1036375 w 5746888"/>
              <a:gd name="connsiteY476" fmla="*/ 3696088 h 6107574"/>
              <a:gd name="connsiteX477" fmla="*/ 1032178 w 5746888"/>
              <a:gd name="connsiteY477" fmla="*/ 3696607 h 6107574"/>
              <a:gd name="connsiteX478" fmla="*/ 1030081 w 5746888"/>
              <a:gd name="connsiteY478" fmla="*/ 3713388 h 6107574"/>
              <a:gd name="connsiteX479" fmla="*/ 1014933 w 5746888"/>
              <a:gd name="connsiteY479" fmla="*/ 3717716 h 6107574"/>
              <a:gd name="connsiteX480" fmla="*/ 1009221 w 5746888"/>
              <a:gd name="connsiteY480" fmla="*/ 3729139 h 6107574"/>
              <a:gd name="connsiteX481" fmla="*/ 1021884 w 5746888"/>
              <a:gd name="connsiteY481" fmla="*/ 3719313 h 6107574"/>
              <a:gd name="connsiteX482" fmla="*/ 1038882 w 5746888"/>
              <a:gd name="connsiteY482" fmla="*/ 3727297 h 6107574"/>
              <a:gd name="connsiteX483" fmla="*/ 1047290 w 5746888"/>
              <a:gd name="connsiteY483" fmla="*/ 3743231 h 6107574"/>
              <a:gd name="connsiteX484" fmla="*/ 1061275 w 5746888"/>
              <a:gd name="connsiteY484" fmla="*/ 3746773 h 6107574"/>
              <a:gd name="connsiteX485" fmla="*/ 1071198 w 5746888"/>
              <a:gd name="connsiteY485" fmla="*/ 3717716 h 6107574"/>
              <a:gd name="connsiteX486" fmla="*/ 1074740 w 5746888"/>
              <a:gd name="connsiteY486" fmla="*/ 3709743 h 6107574"/>
              <a:gd name="connsiteX487" fmla="*/ 1041754 w 5746888"/>
              <a:gd name="connsiteY487" fmla="*/ 3710738 h 6107574"/>
              <a:gd name="connsiteX488" fmla="*/ 1042601 w 5746888"/>
              <a:gd name="connsiteY488" fmla="*/ 3702595 h 6107574"/>
              <a:gd name="connsiteX489" fmla="*/ 1036375 w 5746888"/>
              <a:gd name="connsiteY489" fmla="*/ 3696088 h 6107574"/>
              <a:gd name="connsiteX490" fmla="*/ 4205460 w 5746888"/>
              <a:gd name="connsiteY490" fmla="*/ 3637998 h 6107574"/>
              <a:gd name="connsiteX491" fmla="*/ 4168098 w 5746888"/>
              <a:gd name="connsiteY491" fmla="*/ 3648134 h 6107574"/>
              <a:gd name="connsiteX492" fmla="*/ 4203722 w 5746888"/>
              <a:gd name="connsiteY492" fmla="*/ 3668553 h 6107574"/>
              <a:gd name="connsiteX493" fmla="*/ 4213482 w 5746888"/>
              <a:gd name="connsiteY493" fmla="*/ 3669414 h 6107574"/>
              <a:gd name="connsiteX494" fmla="*/ 4218160 w 5746888"/>
              <a:gd name="connsiteY494" fmla="*/ 3662630 h 6107574"/>
              <a:gd name="connsiteX495" fmla="*/ 3546704 w 5746888"/>
              <a:gd name="connsiteY495" fmla="*/ 3635129 h 6107574"/>
              <a:gd name="connsiteX496" fmla="*/ 3554734 w 5746888"/>
              <a:gd name="connsiteY496" fmla="*/ 3645750 h 6107574"/>
              <a:gd name="connsiteX497" fmla="*/ 3562832 w 5746888"/>
              <a:gd name="connsiteY497" fmla="*/ 3646951 h 6107574"/>
              <a:gd name="connsiteX498" fmla="*/ 3565113 w 5746888"/>
              <a:gd name="connsiteY498" fmla="*/ 3644952 h 6107574"/>
              <a:gd name="connsiteX499" fmla="*/ 5113710 w 5746888"/>
              <a:gd name="connsiteY499" fmla="*/ 3622229 h 6107574"/>
              <a:gd name="connsiteX500" fmla="*/ 5151042 w 5746888"/>
              <a:gd name="connsiteY500" fmla="*/ 3634162 h 6107574"/>
              <a:gd name="connsiteX501" fmla="*/ 5164596 w 5746888"/>
              <a:gd name="connsiteY501" fmla="*/ 3654551 h 6107574"/>
              <a:gd name="connsiteX502" fmla="*/ 5175587 w 5746888"/>
              <a:gd name="connsiteY502" fmla="*/ 3687670 h 6107574"/>
              <a:gd name="connsiteX503" fmla="*/ 5128090 w 5746888"/>
              <a:gd name="connsiteY503" fmla="*/ 3660445 h 6107574"/>
              <a:gd name="connsiteX504" fmla="*/ 5080593 w 5746888"/>
              <a:gd name="connsiteY504" fmla="*/ 3633220 h 6107574"/>
              <a:gd name="connsiteX505" fmla="*/ 4660087 w 5746888"/>
              <a:gd name="connsiteY505" fmla="*/ 3615889 h 6107574"/>
              <a:gd name="connsiteX506" fmla="*/ 4646451 w 5746888"/>
              <a:gd name="connsiteY506" fmla="*/ 3617061 h 6107574"/>
              <a:gd name="connsiteX507" fmla="*/ 4653406 w 5746888"/>
              <a:gd name="connsiteY507" fmla="*/ 3637304 h 6107574"/>
              <a:gd name="connsiteX508" fmla="*/ 4655798 w 5746888"/>
              <a:gd name="connsiteY508" fmla="*/ 3639336 h 6107574"/>
              <a:gd name="connsiteX509" fmla="*/ 4671873 w 5746888"/>
              <a:gd name="connsiteY509" fmla="*/ 3645834 h 6107574"/>
              <a:gd name="connsiteX510" fmla="*/ 4704533 w 5746888"/>
              <a:gd name="connsiteY510" fmla="*/ 3659033 h 6107574"/>
              <a:gd name="connsiteX511" fmla="*/ 4725492 w 5746888"/>
              <a:gd name="connsiteY511" fmla="*/ 3697469 h 6107574"/>
              <a:gd name="connsiteX512" fmla="*/ 4750294 w 5746888"/>
              <a:gd name="connsiteY512" fmla="*/ 3716813 h 6107574"/>
              <a:gd name="connsiteX513" fmla="*/ 4747940 w 5746888"/>
              <a:gd name="connsiteY513" fmla="*/ 3731239 h 6107574"/>
              <a:gd name="connsiteX514" fmla="*/ 4749410 w 5746888"/>
              <a:gd name="connsiteY514" fmla="*/ 3743126 h 6107574"/>
              <a:gd name="connsiteX515" fmla="*/ 4762908 w 5746888"/>
              <a:gd name="connsiteY515" fmla="*/ 3725423 h 6107574"/>
              <a:gd name="connsiteX516" fmla="*/ 4766901 w 5746888"/>
              <a:gd name="connsiteY516" fmla="*/ 3714037 h 6107574"/>
              <a:gd name="connsiteX517" fmla="*/ 4744882 w 5746888"/>
              <a:gd name="connsiteY517" fmla="*/ 3707515 h 6107574"/>
              <a:gd name="connsiteX518" fmla="*/ 4730131 w 5746888"/>
              <a:gd name="connsiteY518" fmla="*/ 3679370 h 6107574"/>
              <a:gd name="connsiteX519" fmla="*/ 4718087 w 5746888"/>
              <a:gd name="connsiteY519" fmla="*/ 3679423 h 6107574"/>
              <a:gd name="connsiteX520" fmla="*/ 4704533 w 5746888"/>
              <a:gd name="connsiteY520" fmla="*/ 3659033 h 6107574"/>
              <a:gd name="connsiteX521" fmla="*/ 4679596 w 5746888"/>
              <a:gd name="connsiteY521" fmla="*/ 3630391 h 6107574"/>
              <a:gd name="connsiteX522" fmla="*/ 4120660 w 5746888"/>
              <a:gd name="connsiteY522" fmla="*/ 3576770 h 6107574"/>
              <a:gd name="connsiteX523" fmla="*/ 4110466 w 5746888"/>
              <a:gd name="connsiteY523" fmla="*/ 3583547 h 6107574"/>
              <a:gd name="connsiteX524" fmla="*/ 4111733 w 5746888"/>
              <a:gd name="connsiteY524" fmla="*/ 3588218 h 6107574"/>
              <a:gd name="connsiteX525" fmla="*/ 4113000 w 5746888"/>
              <a:gd name="connsiteY525" fmla="*/ 3592888 h 6107574"/>
              <a:gd name="connsiteX526" fmla="*/ 4123611 w 5746888"/>
              <a:gd name="connsiteY526" fmla="*/ 3592266 h 6107574"/>
              <a:gd name="connsiteX527" fmla="*/ 4131680 w 5746888"/>
              <a:gd name="connsiteY527" fmla="*/ 3587820 h 6107574"/>
              <a:gd name="connsiteX528" fmla="*/ 4128403 w 5746888"/>
              <a:gd name="connsiteY528" fmla="*/ 3579434 h 6107574"/>
              <a:gd name="connsiteX529" fmla="*/ 4120660 w 5746888"/>
              <a:gd name="connsiteY529" fmla="*/ 3576770 h 6107574"/>
              <a:gd name="connsiteX530" fmla="*/ 4064766 w 5746888"/>
              <a:gd name="connsiteY530" fmla="*/ 3481629 h 6107574"/>
              <a:gd name="connsiteX531" fmla="*/ 4049472 w 5746888"/>
              <a:gd name="connsiteY531" fmla="*/ 3491795 h 6107574"/>
              <a:gd name="connsiteX532" fmla="*/ 4048618 w 5746888"/>
              <a:gd name="connsiteY532" fmla="*/ 3496039 h 6107574"/>
              <a:gd name="connsiteX533" fmla="*/ 4060504 w 5746888"/>
              <a:gd name="connsiteY533" fmla="*/ 3494568 h 6107574"/>
              <a:gd name="connsiteX534" fmla="*/ 4064766 w 5746888"/>
              <a:gd name="connsiteY534" fmla="*/ 3481629 h 6107574"/>
              <a:gd name="connsiteX535" fmla="*/ 4038483 w 5746888"/>
              <a:gd name="connsiteY535" fmla="*/ 3458677 h 6107574"/>
              <a:gd name="connsiteX536" fmla="*/ 4001121 w 5746888"/>
              <a:gd name="connsiteY536" fmla="*/ 3468813 h 6107574"/>
              <a:gd name="connsiteX537" fmla="*/ 4018094 w 5746888"/>
              <a:gd name="connsiteY537" fmla="*/ 3472230 h 6107574"/>
              <a:gd name="connsiteX538" fmla="*/ 4032100 w 5746888"/>
              <a:gd name="connsiteY538" fmla="*/ 3471188 h 6107574"/>
              <a:gd name="connsiteX539" fmla="*/ 4038483 w 5746888"/>
              <a:gd name="connsiteY539" fmla="*/ 3458677 h 6107574"/>
              <a:gd name="connsiteX540" fmla="*/ 655590 w 5746888"/>
              <a:gd name="connsiteY540" fmla="*/ 3372996 h 6107574"/>
              <a:gd name="connsiteX541" fmla="*/ 685566 w 5746888"/>
              <a:gd name="connsiteY541" fmla="*/ 3394118 h 6107574"/>
              <a:gd name="connsiteX542" fmla="*/ 695962 w 5746888"/>
              <a:gd name="connsiteY542" fmla="*/ 3427225 h 6107574"/>
              <a:gd name="connsiteX543" fmla="*/ 723901 w 5746888"/>
              <a:gd name="connsiteY543" fmla="*/ 3440624 h 6107574"/>
              <a:gd name="connsiteX544" fmla="*/ 751839 w 5746888"/>
              <a:gd name="connsiteY544" fmla="*/ 3454023 h 6107574"/>
              <a:gd name="connsiteX545" fmla="*/ 735966 w 5746888"/>
              <a:gd name="connsiteY545" fmla="*/ 3425164 h 6107574"/>
              <a:gd name="connsiteX546" fmla="*/ 698999 w 5746888"/>
              <a:gd name="connsiteY546" fmla="*/ 3414601 h 6107574"/>
              <a:gd name="connsiteX547" fmla="*/ 700780 w 5746888"/>
              <a:gd name="connsiteY547" fmla="*/ 3393326 h 6107574"/>
              <a:gd name="connsiteX548" fmla="*/ 695488 w 5746888"/>
              <a:gd name="connsiteY548" fmla="*/ 3373691 h 6107574"/>
              <a:gd name="connsiteX549" fmla="*/ 636257 w 5746888"/>
              <a:gd name="connsiteY549" fmla="*/ 3323829 h 6107574"/>
              <a:gd name="connsiteX550" fmla="*/ 625630 w 5746888"/>
              <a:gd name="connsiteY550" fmla="*/ 3324054 h 6107574"/>
              <a:gd name="connsiteX551" fmla="*/ 617401 w 5746888"/>
              <a:gd name="connsiteY551" fmla="*/ 3328196 h 6107574"/>
              <a:gd name="connsiteX552" fmla="*/ 620363 w 5746888"/>
              <a:gd name="connsiteY552" fmla="*/ 3336698 h 6107574"/>
              <a:gd name="connsiteX553" fmla="*/ 627999 w 5746888"/>
              <a:gd name="connsiteY553" fmla="*/ 3339649 h 6107574"/>
              <a:gd name="connsiteX554" fmla="*/ 4911424 w 5746888"/>
              <a:gd name="connsiteY554" fmla="*/ 3311326 h 6107574"/>
              <a:gd name="connsiteX555" fmla="*/ 4908545 w 5746888"/>
              <a:gd name="connsiteY555" fmla="*/ 3341795 h 6107574"/>
              <a:gd name="connsiteX556" fmla="*/ 4907533 w 5746888"/>
              <a:gd name="connsiteY556" fmla="*/ 3346003 h 6107574"/>
              <a:gd name="connsiteX557" fmla="*/ 4950627 w 5746888"/>
              <a:gd name="connsiteY557" fmla="*/ 3351918 h 6107574"/>
              <a:gd name="connsiteX558" fmla="*/ 4970971 w 5746888"/>
              <a:gd name="connsiteY558" fmla="*/ 3396877 h 6107574"/>
              <a:gd name="connsiteX559" fmla="*/ 5001598 w 5746888"/>
              <a:gd name="connsiteY559" fmla="*/ 3417600 h 6107574"/>
              <a:gd name="connsiteX560" fmla="*/ 5009855 w 5746888"/>
              <a:gd name="connsiteY560" fmla="*/ 3401780 h 6107574"/>
              <a:gd name="connsiteX561" fmla="*/ 4978911 w 5746888"/>
              <a:gd name="connsiteY561" fmla="*/ 3345368 h 6107574"/>
              <a:gd name="connsiteX562" fmla="*/ 4940375 w 5746888"/>
              <a:gd name="connsiteY562" fmla="*/ 3320516 h 6107574"/>
              <a:gd name="connsiteX563" fmla="*/ 4911424 w 5746888"/>
              <a:gd name="connsiteY563" fmla="*/ 3311326 h 6107574"/>
              <a:gd name="connsiteX564" fmla="*/ 3870421 w 5746888"/>
              <a:gd name="connsiteY564" fmla="*/ 3309638 h 6107574"/>
              <a:gd name="connsiteX565" fmla="*/ 3870050 w 5746888"/>
              <a:gd name="connsiteY565" fmla="*/ 3310079 h 6107574"/>
              <a:gd name="connsiteX566" fmla="*/ 3871494 w 5746888"/>
              <a:gd name="connsiteY566" fmla="*/ 3310920 h 6107574"/>
              <a:gd name="connsiteX567" fmla="*/ 1225202 w 5746888"/>
              <a:gd name="connsiteY567" fmla="*/ 3243530 h 6107574"/>
              <a:gd name="connsiteX568" fmla="*/ 1222726 w 5746888"/>
              <a:gd name="connsiteY568" fmla="*/ 3249101 h 6107574"/>
              <a:gd name="connsiteX569" fmla="*/ 1228701 w 5746888"/>
              <a:gd name="connsiteY569" fmla="*/ 3248233 h 6107574"/>
              <a:gd name="connsiteX570" fmla="*/ 751802 w 5746888"/>
              <a:gd name="connsiteY570" fmla="*/ 3213627 h 6107574"/>
              <a:gd name="connsiteX571" fmla="*/ 790770 w 5746888"/>
              <a:gd name="connsiteY571" fmla="*/ 3257502 h 6107574"/>
              <a:gd name="connsiteX572" fmla="*/ 834414 w 5746888"/>
              <a:gd name="connsiteY572" fmla="*/ 3295825 h 6107574"/>
              <a:gd name="connsiteX573" fmla="*/ 851352 w 5746888"/>
              <a:gd name="connsiteY573" fmla="*/ 3297118 h 6107574"/>
              <a:gd name="connsiteX574" fmla="*/ 865895 w 5746888"/>
              <a:gd name="connsiteY574" fmla="*/ 3294495 h 6107574"/>
              <a:gd name="connsiteX575" fmla="*/ 858724 w 5746888"/>
              <a:gd name="connsiteY575" fmla="*/ 3284979 h 6107574"/>
              <a:gd name="connsiteX576" fmla="*/ 846880 w 5746888"/>
              <a:gd name="connsiteY576" fmla="*/ 3281017 h 6107574"/>
              <a:gd name="connsiteX577" fmla="*/ 821026 w 5746888"/>
              <a:gd name="connsiteY577" fmla="*/ 3265893 h 6107574"/>
              <a:gd name="connsiteX578" fmla="*/ 807678 w 5746888"/>
              <a:gd name="connsiteY578" fmla="*/ 3240425 h 6107574"/>
              <a:gd name="connsiteX579" fmla="*/ 779740 w 5746888"/>
              <a:gd name="connsiteY579" fmla="*/ 3227027 h 6107574"/>
              <a:gd name="connsiteX580" fmla="*/ 751802 w 5746888"/>
              <a:gd name="connsiteY580" fmla="*/ 3213627 h 6107574"/>
              <a:gd name="connsiteX581" fmla="*/ 316825 w 5746888"/>
              <a:gd name="connsiteY581" fmla="*/ 3171302 h 6107574"/>
              <a:gd name="connsiteX582" fmla="*/ 359570 w 5746888"/>
              <a:gd name="connsiteY582" fmla="*/ 3197166 h 6107574"/>
              <a:gd name="connsiteX583" fmla="*/ 402316 w 5746888"/>
              <a:gd name="connsiteY583" fmla="*/ 3223030 h 6107574"/>
              <a:gd name="connsiteX584" fmla="*/ 368809 w 5746888"/>
              <a:gd name="connsiteY584" fmla="*/ 3232776 h 6107574"/>
              <a:gd name="connsiteX585" fmla="*/ 336157 w 5746888"/>
              <a:gd name="connsiteY585" fmla="*/ 3220469 h 6107574"/>
              <a:gd name="connsiteX586" fmla="*/ 325353 w 5746888"/>
              <a:gd name="connsiteY586" fmla="*/ 3200619 h 6107574"/>
              <a:gd name="connsiteX587" fmla="*/ 316825 w 5746888"/>
              <a:gd name="connsiteY587" fmla="*/ 3171302 h 6107574"/>
              <a:gd name="connsiteX588" fmla="*/ 708075 w 5746888"/>
              <a:gd name="connsiteY588" fmla="*/ 3136333 h 6107574"/>
              <a:gd name="connsiteX589" fmla="*/ 698113 w 5746888"/>
              <a:gd name="connsiteY589" fmla="*/ 3152300 h 6107574"/>
              <a:gd name="connsiteX590" fmla="*/ 690548 w 5746888"/>
              <a:gd name="connsiteY590" fmla="*/ 3172180 h 6107574"/>
              <a:gd name="connsiteX591" fmla="*/ 705514 w 5746888"/>
              <a:gd name="connsiteY591" fmla="*/ 3202491 h 6107574"/>
              <a:gd name="connsiteX592" fmla="*/ 718146 w 5746888"/>
              <a:gd name="connsiteY592" fmla="*/ 3191618 h 6107574"/>
              <a:gd name="connsiteX593" fmla="*/ 734812 w 5746888"/>
              <a:gd name="connsiteY593" fmla="*/ 3191733 h 6107574"/>
              <a:gd name="connsiteX594" fmla="*/ 748607 w 5746888"/>
              <a:gd name="connsiteY594" fmla="*/ 3208406 h 6107574"/>
              <a:gd name="connsiteX595" fmla="*/ 741764 w 5746888"/>
              <a:gd name="connsiteY595" fmla="*/ 3176712 h 6107574"/>
              <a:gd name="connsiteX596" fmla="*/ 711430 w 5746888"/>
              <a:gd name="connsiteY596" fmla="*/ 3159399 h 6107574"/>
              <a:gd name="connsiteX597" fmla="*/ 707222 w 5746888"/>
              <a:gd name="connsiteY597" fmla="*/ 3158386 h 6107574"/>
              <a:gd name="connsiteX598" fmla="*/ 709225 w 5746888"/>
              <a:gd name="connsiteY598" fmla="*/ 3147740 h 6107574"/>
              <a:gd name="connsiteX599" fmla="*/ 708075 w 5746888"/>
              <a:gd name="connsiteY599" fmla="*/ 3136333 h 6107574"/>
              <a:gd name="connsiteX600" fmla="*/ 1006590 w 5746888"/>
              <a:gd name="connsiteY600" fmla="*/ 3061248 h 6107574"/>
              <a:gd name="connsiteX601" fmla="*/ 982639 w 5746888"/>
              <a:gd name="connsiteY601" fmla="*/ 3068284 h 6107574"/>
              <a:gd name="connsiteX602" fmla="*/ 969036 w 5746888"/>
              <a:gd name="connsiteY602" fmla="*/ 3087825 h 6107574"/>
              <a:gd name="connsiteX603" fmla="*/ 1022592 w 5746888"/>
              <a:gd name="connsiteY603" fmla="*/ 3119631 h 6107574"/>
              <a:gd name="connsiteX604" fmla="*/ 1068321 w 5746888"/>
              <a:gd name="connsiteY604" fmla="*/ 3156228 h 6107574"/>
              <a:gd name="connsiteX605" fmla="*/ 1100654 w 5746888"/>
              <a:gd name="connsiteY605" fmla="*/ 3132847 h 6107574"/>
              <a:gd name="connsiteX606" fmla="*/ 1006590 w 5746888"/>
              <a:gd name="connsiteY606" fmla="*/ 3061248 h 6107574"/>
              <a:gd name="connsiteX607" fmla="*/ 555055 w 5746888"/>
              <a:gd name="connsiteY607" fmla="*/ 3016052 h 6107574"/>
              <a:gd name="connsiteX608" fmla="*/ 548547 w 5746888"/>
              <a:gd name="connsiteY608" fmla="*/ 3022277 h 6107574"/>
              <a:gd name="connsiteX609" fmla="*/ 546523 w 5746888"/>
              <a:gd name="connsiteY609" fmla="*/ 3030692 h 6107574"/>
              <a:gd name="connsiteX610" fmla="*/ 557258 w 5746888"/>
              <a:gd name="connsiteY610" fmla="*/ 3027710 h 6107574"/>
              <a:gd name="connsiteX611" fmla="*/ 563197 w 5746888"/>
              <a:gd name="connsiteY611" fmla="*/ 3016897 h 6107574"/>
              <a:gd name="connsiteX612" fmla="*/ 555055 w 5746888"/>
              <a:gd name="connsiteY612" fmla="*/ 3016052 h 6107574"/>
              <a:gd name="connsiteX613" fmla="*/ 920942 w 5746888"/>
              <a:gd name="connsiteY613" fmla="*/ 2991675 h 6107574"/>
              <a:gd name="connsiteX614" fmla="*/ 903449 w 5746888"/>
              <a:gd name="connsiteY614" fmla="*/ 3001934 h 6107574"/>
              <a:gd name="connsiteX615" fmla="*/ 887595 w 5746888"/>
              <a:gd name="connsiteY615" fmla="*/ 3019265 h 6107574"/>
              <a:gd name="connsiteX616" fmla="*/ 922588 w 5746888"/>
              <a:gd name="connsiteY616" fmla="*/ 3058845 h 6107574"/>
              <a:gd name="connsiteX617" fmla="*/ 967548 w 5746888"/>
              <a:gd name="connsiteY617" fmla="*/ 3038500 h 6107574"/>
              <a:gd name="connsiteX618" fmla="*/ 921101 w 5746888"/>
              <a:gd name="connsiteY618" fmla="*/ 3009519 h 6107574"/>
              <a:gd name="connsiteX619" fmla="*/ 922599 w 5746888"/>
              <a:gd name="connsiteY619" fmla="*/ 3000976 h 6107574"/>
              <a:gd name="connsiteX620" fmla="*/ 920942 w 5746888"/>
              <a:gd name="connsiteY620" fmla="*/ 2991675 h 6107574"/>
              <a:gd name="connsiteX621" fmla="*/ 1440351 w 5746888"/>
              <a:gd name="connsiteY621" fmla="*/ 2964606 h 6107574"/>
              <a:gd name="connsiteX622" fmla="*/ 1437667 w 5746888"/>
              <a:gd name="connsiteY622" fmla="*/ 2971793 h 6107574"/>
              <a:gd name="connsiteX623" fmla="*/ 1427581 w 5746888"/>
              <a:gd name="connsiteY623" fmla="*/ 2988192 h 6107574"/>
              <a:gd name="connsiteX624" fmla="*/ 1441184 w 5746888"/>
              <a:gd name="connsiteY624" fmla="*/ 2997172 h 6107574"/>
              <a:gd name="connsiteX625" fmla="*/ 1445038 w 5746888"/>
              <a:gd name="connsiteY625" fmla="*/ 2992217 h 6107574"/>
              <a:gd name="connsiteX626" fmla="*/ 1456016 w 5746888"/>
              <a:gd name="connsiteY626" fmla="*/ 2972909 h 6107574"/>
              <a:gd name="connsiteX627" fmla="*/ 826023 w 5746888"/>
              <a:gd name="connsiteY627" fmla="*/ 2942129 h 6107574"/>
              <a:gd name="connsiteX628" fmla="*/ 815397 w 5746888"/>
              <a:gd name="connsiteY628" fmla="*/ 2942355 h 6107574"/>
              <a:gd name="connsiteX629" fmla="*/ 807166 w 5746888"/>
              <a:gd name="connsiteY629" fmla="*/ 2946495 h 6107574"/>
              <a:gd name="connsiteX630" fmla="*/ 810129 w 5746888"/>
              <a:gd name="connsiteY630" fmla="*/ 2954999 h 6107574"/>
              <a:gd name="connsiteX631" fmla="*/ 817766 w 5746888"/>
              <a:gd name="connsiteY631" fmla="*/ 2957949 h 6107574"/>
              <a:gd name="connsiteX632" fmla="*/ 828206 w 5746888"/>
              <a:gd name="connsiteY632" fmla="*/ 2951558 h 6107574"/>
              <a:gd name="connsiteX633" fmla="*/ 827115 w 5746888"/>
              <a:gd name="connsiteY633" fmla="*/ 2946843 h 6107574"/>
              <a:gd name="connsiteX634" fmla="*/ 826023 w 5746888"/>
              <a:gd name="connsiteY634" fmla="*/ 2942129 h 6107574"/>
              <a:gd name="connsiteX635" fmla="*/ 454407 w 5746888"/>
              <a:gd name="connsiteY635" fmla="*/ 2897798 h 6107574"/>
              <a:gd name="connsiteX636" fmla="*/ 448787 w 5746888"/>
              <a:gd name="connsiteY636" fmla="*/ 2900341 h 6107574"/>
              <a:gd name="connsiteX637" fmla="*/ 449958 w 5746888"/>
              <a:gd name="connsiteY637" fmla="*/ 2913977 h 6107574"/>
              <a:gd name="connsiteX638" fmla="*/ 462424 w 5746888"/>
              <a:gd name="connsiteY638" fmla="*/ 2899169 h 6107574"/>
              <a:gd name="connsiteX639" fmla="*/ 454407 w 5746888"/>
              <a:gd name="connsiteY639" fmla="*/ 2897798 h 6107574"/>
              <a:gd name="connsiteX640" fmla="*/ 771002 w 5746888"/>
              <a:gd name="connsiteY640" fmla="*/ 2893279 h 6107574"/>
              <a:gd name="connsiteX641" fmla="*/ 758690 w 5746888"/>
              <a:gd name="connsiteY641" fmla="*/ 2895882 h 6107574"/>
              <a:gd name="connsiteX642" fmla="*/ 754328 w 5746888"/>
              <a:gd name="connsiteY642" fmla="*/ 2907073 h 6107574"/>
              <a:gd name="connsiteX643" fmla="*/ 792043 w 5746888"/>
              <a:gd name="connsiteY643" fmla="*/ 2898341 h 6107574"/>
              <a:gd name="connsiteX644" fmla="*/ 484459 w 5746888"/>
              <a:gd name="connsiteY644" fmla="*/ 2513843 h 6107574"/>
              <a:gd name="connsiteX645" fmla="*/ 477952 w 5746888"/>
              <a:gd name="connsiteY645" fmla="*/ 2520068 h 6107574"/>
              <a:gd name="connsiteX646" fmla="*/ 476940 w 5746888"/>
              <a:gd name="connsiteY646" fmla="*/ 2524276 h 6107574"/>
              <a:gd name="connsiteX647" fmla="*/ 492602 w 5746888"/>
              <a:gd name="connsiteY647" fmla="*/ 2514689 h 6107574"/>
              <a:gd name="connsiteX648" fmla="*/ 484459 w 5746888"/>
              <a:gd name="connsiteY648" fmla="*/ 2513843 h 6107574"/>
              <a:gd name="connsiteX649" fmla="*/ 462985 w 5746888"/>
              <a:gd name="connsiteY649" fmla="*/ 2489757 h 6107574"/>
              <a:gd name="connsiteX650" fmla="*/ 454463 w 5746888"/>
              <a:gd name="connsiteY650" fmla="*/ 2490489 h 6107574"/>
              <a:gd name="connsiteX651" fmla="*/ 448338 w 5746888"/>
              <a:gd name="connsiteY651" fmla="*/ 2495136 h 6107574"/>
              <a:gd name="connsiteX652" fmla="*/ 454728 w 5746888"/>
              <a:gd name="connsiteY652" fmla="*/ 2505577 h 6107574"/>
              <a:gd name="connsiteX653" fmla="*/ 1111097 w 5746888"/>
              <a:gd name="connsiteY653" fmla="*/ 2245429 h 6107574"/>
              <a:gd name="connsiteX654" fmla="*/ 1102156 w 5746888"/>
              <a:gd name="connsiteY654" fmla="*/ 2260872 h 6107574"/>
              <a:gd name="connsiteX655" fmla="*/ 1130602 w 5746888"/>
              <a:gd name="connsiteY655" fmla="*/ 2318584 h 6107574"/>
              <a:gd name="connsiteX656" fmla="*/ 1168015 w 5746888"/>
              <a:gd name="connsiteY656" fmla="*/ 2345099 h 6107574"/>
              <a:gd name="connsiteX657" fmla="*/ 1196536 w 5746888"/>
              <a:gd name="connsiteY657" fmla="*/ 2355547 h 6107574"/>
              <a:gd name="connsiteX658" fmla="*/ 1200744 w 5746888"/>
              <a:gd name="connsiteY658" fmla="*/ 2325234 h 6107574"/>
              <a:gd name="connsiteX659" fmla="*/ 1201940 w 5746888"/>
              <a:gd name="connsiteY659" fmla="*/ 2321074 h 6107574"/>
              <a:gd name="connsiteX660" fmla="*/ 1159147 w 5746888"/>
              <a:gd name="connsiteY660" fmla="*/ 2313278 h 6107574"/>
              <a:gd name="connsiteX661" fmla="*/ 1140788 w 5746888"/>
              <a:gd name="connsiteY661" fmla="*/ 2267473 h 6107574"/>
              <a:gd name="connsiteX662" fmla="*/ 1863241 w 5746888"/>
              <a:gd name="connsiteY662" fmla="*/ 2021098 h 6107574"/>
              <a:gd name="connsiteX663" fmla="*/ 1851880 w 5746888"/>
              <a:gd name="connsiteY663" fmla="*/ 2038952 h 6107574"/>
              <a:gd name="connsiteX664" fmla="*/ 1850257 w 5746888"/>
              <a:gd name="connsiteY664" fmla="*/ 2060051 h 6107574"/>
              <a:gd name="connsiteX665" fmla="*/ 1863241 w 5746888"/>
              <a:gd name="connsiteY665" fmla="*/ 2055723 h 6107574"/>
              <a:gd name="connsiteX666" fmla="*/ 1902195 w 5746888"/>
              <a:gd name="connsiteY666" fmla="*/ 1964833 h 6107574"/>
              <a:gd name="connsiteX667" fmla="*/ 1867569 w 5746888"/>
              <a:gd name="connsiteY667" fmla="*/ 1995129 h 6107574"/>
              <a:gd name="connsiteX668" fmla="*/ 1867569 w 5746888"/>
              <a:gd name="connsiteY668" fmla="*/ 2012441 h 6107574"/>
              <a:gd name="connsiteX669" fmla="*/ 1880553 w 5746888"/>
              <a:gd name="connsiteY669" fmla="*/ 2016771 h 6107574"/>
              <a:gd name="connsiteX670" fmla="*/ 1880553 w 5746888"/>
              <a:gd name="connsiteY670" fmla="*/ 1995129 h 6107574"/>
              <a:gd name="connsiteX671" fmla="*/ 1910851 w 5746888"/>
              <a:gd name="connsiteY671" fmla="*/ 1995129 h 6107574"/>
              <a:gd name="connsiteX672" fmla="*/ 1910851 w 5746888"/>
              <a:gd name="connsiteY672" fmla="*/ 1977817 h 6107574"/>
              <a:gd name="connsiteX673" fmla="*/ 1421897 w 5746888"/>
              <a:gd name="connsiteY673" fmla="*/ 1947470 h 6107574"/>
              <a:gd name="connsiteX674" fmla="*/ 1401049 w 5746888"/>
              <a:gd name="connsiteY674" fmla="*/ 1973001 h 6107574"/>
              <a:gd name="connsiteX675" fmla="*/ 1397618 w 5746888"/>
              <a:gd name="connsiteY675" fmla="*/ 1962219 h 6107574"/>
              <a:gd name="connsiteX676" fmla="*/ 1380942 w 5746888"/>
              <a:gd name="connsiteY676" fmla="*/ 1968495 h 6107574"/>
              <a:gd name="connsiteX677" fmla="*/ 1399804 w 5746888"/>
              <a:gd name="connsiteY677" fmla="*/ 2008670 h 6107574"/>
              <a:gd name="connsiteX678" fmla="*/ 1429933 w 5746888"/>
              <a:gd name="connsiteY678" fmla="*/ 2037030 h 6107574"/>
              <a:gd name="connsiteX679" fmla="*/ 1460956 w 5746888"/>
              <a:gd name="connsiteY679" fmla="*/ 2062270 h 6107574"/>
              <a:gd name="connsiteX680" fmla="*/ 1474631 w 5746888"/>
              <a:gd name="connsiteY680" fmla="*/ 2061698 h 6107574"/>
              <a:gd name="connsiteX681" fmla="*/ 1447791 w 5746888"/>
              <a:gd name="connsiteY681" fmla="*/ 2021897 h 6107574"/>
              <a:gd name="connsiteX682" fmla="*/ 1421847 w 5746888"/>
              <a:gd name="connsiteY682" fmla="*/ 1978979 h 6107574"/>
              <a:gd name="connsiteX683" fmla="*/ 1421897 w 5746888"/>
              <a:gd name="connsiteY683" fmla="*/ 1947470 h 6107574"/>
              <a:gd name="connsiteX684" fmla="*/ 1910851 w 5746888"/>
              <a:gd name="connsiteY684" fmla="*/ 1938863 h 6107574"/>
              <a:gd name="connsiteX685" fmla="*/ 1908687 w 5746888"/>
              <a:gd name="connsiteY685" fmla="*/ 1945357 h 6107574"/>
              <a:gd name="connsiteX686" fmla="*/ 1906523 w 5746888"/>
              <a:gd name="connsiteY686" fmla="*/ 1951849 h 6107574"/>
              <a:gd name="connsiteX687" fmla="*/ 1923835 w 5746888"/>
              <a:gd name="connsiteY687" fmla="*/ 1938863 h 6107574"/>
              <a:gd name="connsiteX688" fmla="*/ 1954132 w 5746888"/>
              <a:gd name="connsiteY688" fmla="*/ 1891255 h 6107574"/>
              <a:gd name="connsiteX689" fmla="*/ 1954131 w 5746888"/>
              <a:gd name="connsiteY689" fmla="*/ 1904239 h 6107574"/>
              <a:gd name="connsiteX690" fmla="*/ 1958460 w 5746888"/>
              <a:gd name="connsiteY690" fmla="*/ 1904239 h 6107574"/>
              <a:gd name="connsiteX691" fmla="*/ 1954132 w 5746888"/>
              <a:gd name="connsiteY691" fmla="*/ 1891255 h 6107574"/>
              <a:gd name="connsiteX692" fmla="*/ 2040274 w 5746888"/>
              <a:gd name="connsiteY692" fmla="*/ 1697160 h 6107574"/>
              <a:gd name="connsiteX693" fmla="*/ 2040153 w 5746888"/>
              <a:gd name="connsiteY693" fmla="*/ 1707310 h 6107574"/>
              <a:gd name="connsiteX694" fmla="*/ 2043183 w 5746888"/>
              <a:gd name="connsiteY694" fmla="*/ 1722282 h 6107574"/>
              <a:gd name="connsiteX695" fmla="*/ 2066110 w 5746888"/>
              <a:gd name="connsiteY695" fmla="*/ 1723117 h 6107574"/>
              <a:gd name="connsiteX696" fmla="*/ 1964800 w 5746888"/>
              <a:gd name="connsiteY696" fmla="*/ 1663130 h 6107574"/>
              <a:gd name="connsiteX697" fmla="*/ 1951037 w 5746888"/>
              <a:gd name="connsiteY697" fmla="*/ 1664828 h 6107574"/>
              <a:gd name="connsiteX698" fmla="*/ 1936514 w 5746888"/>
              <a:gd name="connsiteY698" fmla="*/ 1669681 h 6107574"/>
              <a:gd name="connsiteX699" fmla="*/ 1916803 w 5746888"/>
              <a:gd name="connsiteY699" fmla="*/ 1696100 h 6107574"/>
              <a:gd name="connsiteX700" fmla="*/ 1928415 w 5746888"/>
              <a:gd name="connsiteY700" fmla="*/ 1703346 h 6107574"/>
              <a:gd name="connsiteX701" fmla="*/ 1950310 w 5746888"/>
              <a:gd name="connsiteY701" fmla="*/ 1686355 h 6107574"/>
              <a:gd name="connsiteX702" fmla="*/ 1967307 w 5746888"/>
              <a:gd name="connsiteY702" fmla="*/ 1694339 h 6107574"/>
              <a:gd name="connsiteX703" fmla="*/ 1970099 w 5746888"/>
              <a:gd name="connsiteY703" fmla="*/ 1699630 h 6107574"/>
              <a:gd name="connsiteX704" fmla="*/ 1979585 w 5746888"/>
              <a:gd name="connsiteY704" fmla="*/ 1677497 h 6107574"/>
              <a:gd name="connsiteX705" fmla="*/ 1970179 w 5746888"/>
              <a:gd name="connsiteY705" fmla="*/ 1677780 h 6107574"/>
              <a:gd name="connsiteX706" fmla="*/ 1971026 w 5746888"/>
              <a:gd name="connsiteY706" fmla="*/ 1669637 h 6107574"/>
              <a:gd name="connsiteX707" fmla="*/ 1964800 w 5746888"/>
              <a:gd name="connsiteY707" fmla="*/ 1663130 h 6107574"/>
              <a:gd name="connsiteX708" fmla="*/ 3232412 w 5746888"/>
              <a:gd name="connsiteY708" fmla="*/ 1575151 h 6107574"/>
              <a:gd name="connsiteX709" fmla="*/ 3208140 w 5746888"/>
              <a:gd name="connsiteY709" fmla="*/ 1576252 h 6107574"/>
              <a:gd name="connsiteX710" fmla="*/ 3203423 w 5746888"/>
              <a:gd name="connsiteY710" fmla="*/ 1597692 h 6107574"/>
              <a:gd name="connsiteX711" fmla="*/ 3231106 w 5746888"/>
              <a:gd name="connsiteY711" fmla="*/ 1622227 h 6107574"/>
              <a:gd name="connsiteX712" fmla="*/ 3245439 w 5746888"/>
              <a:gd name="connsiteY712" fmla="*/ 1634000 h 6107574"/>
              <a:gd name="connsiteX713" fmla="*/ 3248064 w 5746888"/>
              <a:gd name="connsiteY713" fmla="*/ 1592963 h 6107574"/>
              <a:gd name="connsiteX714" fmla="*/ 3232412 w 5746888"/>
              <a:gd name="connsiteY714" fmla="*/ 1575151 h 6107574"/>
              <a:gd name="connsiteX715" fmla="*/ 3233092 w 5746888"/>
              <a:gd name="connsiteY715" fmla="*/ 1462829 h 6107574"/>
              <a:gd name="connsiteX716" fmla="*/ 3211164 w 5746888"/>
              <a:gd name="connsiteY716" fmla="*/ 1517461 h 6107574"/>
              <a:gd name="connsiteX717" fmla="*/ 3254265 w 5746888"/>
              <a:gd name="connsiteY717" fmla="*/ 1546762 h 6107574"/>
              <a:gd name="connsiteX718" fmla="*/ 3258923 w 5746888"/>
              <a:gd name="connsiteY718" fmla="*/ 1516572 h 6107574"/>
              <a:gd name="connsiteX719" fmla="*/ 3257288 w 5746888"/>
              <a:gd name="connsiteY719" fmla="*/ 1487971 h 6107574"/>
              <a:gd name="connsiteX720" fmla="*/ 3269222 w 5746888"/>
              <a:gd name="connsiteY720" fmla="*/ 1484403 h 6107574"/>
              <a:gd name="connsiteX721" fmla="*/ 3277213 w 5746888"/>
              <a:gd name="connsiteY721" fmla="*/ 1478481 h 6107574"/>
              <a:gd name="connsiteX722" fmla="*/ 3257902 w 5746888"/>
              <a:gd name="connsiteY722" fmla="*/ 1468287 h 6107574"/>
              <a:gd name="connsiteX723" fmla="*/ 3233092 w 5746888"/>
              <a:gd name="connsiteY723" fmla="*/ 1462829 h 6107574"/>
              <a:gd name="connsiteX724" fmla="*/ 1723132 w 5746888"/>
              <a:gd name="connsiteY724" fmla="*/ 1433878 h 6107574"/>
              <a:gd name="connsiteX725" fmla="*/ 1705022 w 5746888"/>
              <a:gd name="connsiteY725" fmla="*/ 1439647 h 6107574"/>
              <a:gd name="connsiteX726" fmla="*/ 1688683 w 5746888"/>
              <a:gd name="connsiteY726" fmla="*/ 1438626 h 6107574"/>
              <a:gd name="connsiteX727" fmla="*/ 1691069 w 5746888"/>
              <a:gd name="connsiteY727" fmla="*/ 1440914 h 6107574"/>
              <a:gd name="connsiteX728" fmla="*/ 1697255 w 5746888"/>
              <a:gd name="connsiteY728" fmla="*/ 1442958 h 6107574"/>
              <a:gd name="connsiteX729" fmla="*/ 1759194 w 5746888"/>
              <a:gd name="connsiteY729" fmla="*/ 1502376 h 6107574"/>
              <a:gd name="connsiteX730" fmla="*/ 1827326 w 5746888"/>
              <a:gd name="connsiteY730" fmla="*/ 1549928 h 6107574"/>
              <a:gd name="connsiteX731" fmla="*/ 1822263 w 5746888"/>
              <a:gd name="connsiteY731" fmla="*/ 1570969 h 6107574"/>
              <a:gd name="connsiteX732" fmla="*/ 1811534 w 5746888"/>
              <a:gd name="connsiteY732" fmla="*/ 1604000 h 6107574"/>
              <a:gd name="connsiteX733" fmla="*/ 1788062 w 5746888"/>
              <a:gd name="connsiteY733" fmla="*/ 1620611 h 6107574"/>
              <a:gd name="connsiteX734" fmla="*/ 1735469 w 5746888"/>
              <a:gd name="connsiteY734" fmla="*/ 1594047 h 6107574"/>
              <a:gd name="connsiteX735" fmla="*/ 1692985 w 5746888"/>
              <a:gd name="connsiteY735" fmla="*/ 1553222 h 6107574"/>
              <a:gd name="connsiteX736" fmla="*/ 1664114 w 5746888"/>
              <a:gd name="connsiteY736" fmla="*/ 1552952 h 6107574"/>
              <a:gd name="connsiteX737" fmla="*/ 1635243 w 5746888"/>
              <a:gd name="connsiteY737" fmla="*/ 1552685 h 6107574"/>
              <a:gd name="connsiteX738" fmla="*/ 1642101 w 5746888"/>
              <a:gd name="connsiteY738" fmla="*/ 1540548 h 6107574"/>
              <a:gd name="connsiteX739" fmla="*/ 1590484 w 5746888"/>
              <a:gd name="connsiteY739" fmla="*/ 1561723 h 6107574"/>
              <a:gd name="connsiteX740" fmla="*/ 1575066 w 5746888"/>
              <a:gd name="connsiteY740" fmla="*/ 1586213 h 6107574"/>
              <a:gd name="connsiteX741" fmla="*/ 1551383 w 5746888"/>
              <a:gd name="connsiteY741" fmla="*/ 1602414 h 6107574"/>
              <a:gd name="connsiteX742" fmla="*/ 1554713 w 5746888"/>
              <a:gd name="connsiteY742" fmla="*/ 1651649 h 6107574"/>
              <a:gd name="connsiteX743" fmla="*/ 1576241 w 5746888"/>
              <a:gd name="connsiteY743" fmla="*/ 1659847 h 6107574"/>
              <a:gd name="connsiteX744" fmla="*/ 1589483 w 5746888"/>
              <a:gd name="connsiteY744" fmla="*/ 1676311 h 6107574"/>
              <a:gd name="connsiteX745" fmla="*/ 1580859 w 5746888"/>
              <a:gd name="connsiteY745" fmla="*/ 1697202 h 6107574"/>
              <a:gd name="connsiteX746" fmla="*/ 1571597 w 5746888"/>
              <a:gd name="connsiteY746" fmla="*/ 1721274 h 6107574"/>
              <a:gd name="connsiteX747" fmla="*/ 1560559 w 5746888"/>
              <a:gd name="connsiteY747" fmla="*/ 1724018 h 6107574"/>
              <a:gd name="connsiteX748" fmla="*/ 1552062 w 5746888"/>
              <a:gd name="connsiteY748" fmla="*/ 1730584 h 6107574"/>
              <a:gd name="connsiteX749" fmla="*/ 1561922 w 5746888"/>
              <a:gd name="connsiteY749" fmla="*/ 1736434 h 6107574"/>
              <a:gd name="connsiteX750" fmla="*/ 1572423 w 5746888"/>
              <a:gd name="connsiteY750" fmla="*/ 1739100 h 6107574"/>
              <a:gd name="connsiteX751" fmla="*/ 1576106 w 5746888"/>
              <a:gd name="connsiteY751" fmla="*/ 1761917 h 6107574"/>
              <a:gd name="connsiteX752" fmla="*/ 1576607 w 5746888"/>
              <a:gd name="connsiteY752" fmla="*/ 1784092 h 6107574"/>
              <a:gd name="connsiteX753" fmla="*/ 1573945 w 5746888"/>
              <a:gd name="connsiteY753" fmla="*/ 1791835 h 6107574"/>
              <a:gd name="connsiteX754" fmla="*/ 1565556 w 5746888"/>
              <a:gd name="connsiteY754" fmla="*/ 1795114 h 6107574"/>
              <a:gd name="connsiteX755" fmla="*/ 1552732 w 5746888"/>
              <a:gd name="connsiteY755" fmla="*/ 1784804 h 6107574"/>
              <a:gd name="connsiteX756" fmla="*/ 1544372 w 5746888"/>
              <a:gd name="connsiteY756" fmla="*/ 1768772 h 6107574"/>
              <a:gd name="connsiteX757" fmla="*/ 1468853 w 5746888"/>
              <a:gd name="connsiteY757" fmla="*/ 1749148 h 6107574"/>
              <a:gd name="connsiteX758" fmla="*/ 1440892 w 5746888"/>
              <a:gd name="connsiteY758" fmla="*/ 1712612 h 6107574"/>
              <a:gd name="connsiteX759" fmla="*/ 1387037 w 5746888"/>
              <a:gd name="connsiteY759" fmla="*/ 1678589 h 6107574"/>
              <a:gd name="connsiteX760" fmla="*/ 1340828 w 5746888"/>
              <a:gd name="connsiteY760" fmla="*/ 1639482 h 6107574"/>
              <a:gd name="connsiteX761" fmla="*/ 1322974 w 5746888"/>
              <a:gd name="connsiteY761" fmla="*/ 1662376 h 6107574"/>
              <a:gd name="connsiteX762" fmla="*/ 1331537 w 5746888"/>
              <a:gd name="connsiteY762" fmla="*/ 1685623 h 6107574"/>
              <a:gd name="connsiteX763" fmla="*/ 1356033 w 5746888"/>
              <a:gd name="connsiteY763" fmla="*/ 1695524 h 6107574"/>
              <a:gd name="connsiteX764" fmla="*/ 1389947 w 5746888"/>
              <a:gd name="connsiteY764" fmla="*/ 1724428 h 6107574"/>
              <a:gd name="connsiteX765" fmla="*/ 1413460 w 5746888"/>
              <a:gd name="connsiteY765" fmla="*/ 1755653 h 6107574"/>
              <a:gd name="connsiteX766" fmla="*/ 1433171 w 5746888"/>
              <a:gd name="connsiteY766" fmla="*/ 1772868 h 6107574"/>
              <a:gd name="connsiteX767" fmla="*/ 1411180 w 5746888"/>
              <a:gd name="connsiteY767" fmla="*/ 1794378 h 6107574"/>
              <a:gd name="connsiteX768" fmla="*/ 1389830 w 5746888"/>
              <a:gd name="connsiteY768" fmla="*/ 1812704 h 6107574"/>
              <a:gd name="connsiteX769" fmla="*/ 1411778 w 5746888"/>
              <a:gd name="connsiteY769" fmla="*/ 1824299 h 6107574"/>
              <a:gd name="connsiteX770" fmla="*/ 1426685 w 5746888"/>
              <a:gd name="connsiteY770" fmla="*/ 1833164 h 6107574"/>
              <a:gd name="connsiteX771" fmla="*/ 1427294 w 5746888"/>
              <a:gd name="connsiteY771" fmla="*/ 1848186 h 6107574"/>
              <a:gd name="connsiteX772" fmla="*/ 1444774 w 5746888"/>
              <a:gd name="connsiteY772" fmla="*/ 1860038 h 6107574"/>
              <a:gd name="connsiteX773" fmla="*/ 1464789 w 5746888"/>
              <a:gd name="connsiteY773" fmla="*/ 1892246 h 6107574"/>
              <a:gd name="connsiteX774" fmla="*/ 1486173 w 5746888"/>
              <a:gd name="connsiteY774" fmla="*/ 1904021 h 6107574"/>
              <a:gd name="connsiteX775" fmla="*/ 1493284 w 5746888"/>
              <a:gd name="connsiteY775" fmla="*/ 1918449 h 6107574"/>
              <a:gd name="connsiteX776" fmla="*/ 1516423 w 5746888"/>
              <a:gd name="connsiteY776" fmla="*/ 1947616 h 6107574"/>
              <a:gd name="connsiteX777" fmla="*/ 1553862 w 5746888"/>
              <a:gd name="connsiteY777" fmla="*/ 1958376 h 6107574"/>
              <a:gd name="connsiteX778" fmla="*/ 1544970 w 5746888"/>
              <a:gd name="connsiteY778" fmla="*/ 1942310 h 6107574"/>
              <a:gd name="connsiteX779" fmla="*/ 1516473 w 5746888"/>
              <a:gd name="connsiteY779" fmla="*/ 1916107 h 6107574"/>
              <a:gd name="connsiteX780" fmla="*/ 1509505 w 5746888"/>
              <a:gd name="connsiteY780" fmla="*/ 1905098 h 6107574"/>
              <a:gd name="connsiteX781" fmla="*/ 1508776 w 5746888"/>
              <a:gd name="connsiteY781" fmla="*/ 1895882 h 6107574"/>
              <a:gd name="connsiteX782" fmla="*/ 1518500 w 5746888"/>
              <a:gd name="connsiteY782" fmla="*/ 1903180 h 6107574"/>
              <a:gd name="connsiteX783" fmla="*/ 1531343 w 5746888"/>
              <a:gd name="connsiteY783" fmla="*/ 1911375 h 6107574"/>
              <a:gd name="connsiteX784" fmla="*/ 1568159 w 5746888"/>
              <a:gd name="connsiteY784" fmla="*/ 1939968 h 6107574"/>
              <a:gd name="connsiteX785" fmla="*/ 1604974 w 5746888"/>
              <a:gd name="connsiteY785" fmla="*/ 1968563 h 6107574"/>
              <a:gd name="connsiteX786" fmla="*/ 1629310 w 5746888"/>
              <a:gd name="connsiteY786" fmla="*/ 1993570 h 6107574"/>
              <a:gd name="connsiteX787" fmla="*/ 1660197 w 5746888"/>
              <a:gd name="connsiteY787" fmla="*/ 2011453 h 6107574"/>
              <a:gd name="connsiteX788" fmla="*/ 1633052 w 5746888"/>
              <a:gd name="connsiteY788" fmla="*/ 1976632 h 6107574"/>
              <a:gd name="connsiteX789" fmla="*/ 1596082 w 5746888"/>
              <a:gd name="connsiteY789" fmla="*/ 1952497 h 6107574"/>
              <a:gd name="connsiteX790" fmla="*/ 1618125 w 5746888"/>
              <a:gd name="connsiteY790" fmla="*/ 1922806 h 6107574"/>
              <a:gd name="connsiteX791" fmla="*/ 1661492 w 5746888"/>
              <a:gd name="connsiteY791" fmla="*/ 1944275 h 6107574"/>
              <a:gd name="connsiteX792" fmla="*/ 1663308 w 5746888"/>
              <a:gd name="connsiteY792" fmla="*/ 1922282 h 6107574"/>
              <a:gd name="connsiteX793" fmla="*/ 1694245 w 5746888"/>
              <a:gd name="connsiteY793" fmla="*/ 1908656 h 6107574"/>
              <a:gd name="connsiteX794" fmla="*/ 1750663 w 5746888"/>
              <a:gd name="connsiteY794" fmla="*/ 1947387 h 6107574"/>
              <a:gd name="connsiteX795" fmla="*/ 1792564 w 5746888"/>
              <a:gd name="connsiteY795" fmla="*/ 2003337 h 6107574"/>
              <a:gd name="connsiteX796" fmla="*/ 1810855 w 5746888"/>
              <a:gd name="connsiteY796" fmla="*/ 2025344 h 6107574"/>
              <a:gd name="connsiteX797" fmla="*/ 1825912 w 5746888"/>
              <a:gd name="connsiteY797" fmla="*/ 2004867 h 6107574"/>
              <a:gd name="connsiteX798" fmla="*/ 1850257 w 5746888"/>
              <a:gd name="connsiteY798" fmla="*/ 1943192 h 6107574"/>
              <a:gd name="connsiteX799" fmla="*/ 1858913 w 5746888"/>
              <a:gd name="connsiteY799" fmla="*/ 1921551 h 6107574"/>
              <a:gd name="connsiteX800" fmla="*/ 1867569 w 5746888"/>
              <a:gd name="connsiteY800" fmla="*/ 1899911 h 6107574"/>
              <a:gd name="connsiteX801" fmla="*/ 1880555 w 5746888"/>
              <a:gd name="connsiteY801" fmla="*/ 1865287 h 6107574"/>
              <a:gd name="connsiteX802" fmla="*/ 1876225 w 5746888"/>
              <a:gd name="connsiteY802" fmla="*/ 1865287 h 6107574"/>
              <a:gd name="connsiteX803" fmla="*/ 1884881 w 5746888"/>
              <a:gd name="connsiteY803" fmla="*/ 1843645 h 6107574"/>
              <a:gd name="connsiteX804" fmla="*/ 1893539 w 5746888"/>
              <a:gd name="connsiteY804" fmla="*/ 1822005 h 6107574"/>
              <a:gd name="connsiteX805" fmla="*/ 1895703 w 5746888"/>
              <a:gd name="connsiteY805" fmla="*/ 1804151 h 6107574"/>
              <a:gd name="connsiteX806" fmla="*/ 1910851 w 5746888"/>
              <a:gd name="connsiteY806" fmla="*/ 1796037 h 6107574"/>
              <a:gd name="connsiteX807" fmla="*/ 1914097 w 5746888"/>
              <a:gd name="connsiteY807" fmla="*/ 1771150 h 6107574"/>
              <a:gd name="connsiteX808" fmla="*/ 1936819 w 5746888"/>
              <a:gd name="connsiteY808" fmla="*/ 1765740 h 6107574"/>
              <a:gd name="connsiteX809" fmla="*/ 1936819 w 5746888"/>
              <a:gd name="connsiteY809" fmla="*/ 1743311 h 6107574"/>
              <a:gd name="connsiteX810" fmla="*/ 1932941 w 5746888"/>
              <a:gd name="connsiteY810" fmla="*/ 1740046 h 6107574"/>
              <a:gd name="connsiteX811" fmla="*/ 1900447 w 5746888"/>
              <a:gd name="connsiteY811" fmla="*/ 1745584 h 6107574"/>
              <a:gd name="connsiteX812" fmla="*/ 1867794 w 5746888"/>
              <a:gd name="connsiteY812" fmla="*/ 1733277 h 6107574"/>
              <a:gd name="connsiteX813" fmla="*/ 1855012 w 5746888"/>
              <a:gd name="connsiteY813" fmla="*/ 1712396 h 6107574"/>
              <a:gd name="connsiteX814" fmla="*/ 1845267 w 5746888"/>
              <a:gd name="connsiteY814" fmla="*/ 1678889 h 6107574"/>
              <a:gd name="connsiteX815" fmla="*/ 1866308 w 5746888"/>
              <a:gd name="connsiteY815" fmla="*/ 1683952 h 6107574"/>
              <a:gd name="connsiteX816" fmla="*/ 1865136 w 5746888"/>
              <a:gd name="connsiteY816" fmla="*/ 1670314 h 6107574"/>
              <a:gd name="connsiteX817" fmla="*/ 1837666 w 5746888"/>
              <a:gd name="connsiteY817" fmla="*/ 1650352 h 6107574"/>
              <a:gd name="connsiteX818" fmla="*/ 1816506 w 5746888"/>
              <a:gd name="connsiteY818" fmla="*/ 1631906 h 6107574"/>
              <a:gd name="connsiteX819" fmla="*/ 1821600 w 5746888"/>
              <a:gd name="connsiteY819" fmla="*/ 1629237 h 6107574"/>
              <a:gd name="connsiteX820" fmla="*/ 1825935 w 5746888"/>
              <a:gd name="connsiteY820" fmla="*/ 1629722 h 6107574"/>
              <a:gd name="connsiteX821" fmla="*/ 1840543 w 5746888"/>
              <a:gd name="connsiteY821" fmla="*/ 1619882 h 6107574"/>
              <a:gd name="connsiteX822" fmla="*/ 1855391 w 5746888"/>
              <a:gd name="connsiteY822" fmla="*/ 1636809 h 6107574"/>
              <a:gd name="connsiteX823" fmla="*/ 1897313 w 5746888"/>
              <a:gd name="connsiteY823" fmla="*/ 1629088 h 6107574"/>
              <a:gd name="connsiteX824" fmla="*/ 1922720 w 5746888"/>
              <a:gd name="connsiteY824" fmla="*/ 1653007 h 6107574"/>
              <a:gd name="connsiteX825" fmla="*/ 1942430 w 5746888"/>
              <a:gd name="connsiteY825" fmla="*/ 1626589 h 6107574"/>
              <a:gd name="connsiteX826" fmla="*/ 1907575 w 5746888"/>
              <a:gd name="connsiteY826" fmla="*/ 1602622 h 6107574"/>
              <a:gd name="connsiteX827" fmla="*/ 1869564 w 5746888"/>
              <a:gd name="connsiteY827" fmla="*/ 1577897 h 6107574"/>
              <a:gd name="connsiteX828" fmla="*/ 1825442 w 5746888"/>
              <a:gd name="connsiteY828" fmla="*/ 1530000 h 6107574"/>
              <a:gd name="connsiteX829" fmla="*/ 1780562 w 5746888"/>
              <a:gd name="connsiteY829" fmla="*/ 1485259 h 6107574"/>
              <a:gd name="connsiteX830" fmla="*/ 1743621 w 5746888"/>
              <a:gd name="connsiteY830" fmla="*/ 1463017 h 6107574"/>
              <a:gd name="connsiteX831" fmla="*/ 1727081 w 5746888"/>
              <a:gd name="connsiteY831" fmla="*/ 1447352 h 6107574"/>
              <a:gd name="connsiteX832" fmla="*/ 1622416 w 5746888"/>
              <a:gd name="connsiteY832" fmla="*/ 1430248 h 6107574"/>
              <a:gd name="connsiteX833" fmla="*/ 1616116 w 5746888"/>
              <a:gd name="connsiteY833" fmla="*/ 1434435 h 6107574"/>
              <a:gd name="connsiteX834" fmla="*/ 1642064 w 5746888"/>
              <a:gd name="connsiteY834" fmla="*/ 1470014 h 6107574"/>
              <a:gd name="connsiteX835" fmla="*/ 1668653 w 5746888"/>
              <a:gd name="connsiteY835" fmla="*/ 1502410 h 6107574"/>
              <a:gd name="connsiteX836" fmla="*/ 1666287 w 5746888"/>
              <a:gd name="connsiteY836" fmla="*/ 1514157 h 6107574"/>
              <a:gd name="connsiteX837" fmla="*/ 1724466 w 5746888"/>
              <a:gd name="connsiteY837" fmla="*/ 1551891 h 6107574"/>
              <a:gd name="connsiteX838" fmla="*/ 1742312 w 5746888"/>
              <a:gd name="connsiteY838" fmla="*/ 1551733 h 6107574"/>
              <a:gd name="connsiteX839" fmla="*/ 1767400 w 5746888"/>
              <a:gd name="connsiteY839" fmla="*/ 1539963 h 6107574"/>
              <a:gd name="connsiteX840" fmla="*/ 1751422 w 5746888"/>
              <a:gd name="connsiteY840" fmla="*/ 1513861 h 6107574"/>
              <a:gd name="connsiteX841" fmla="*/ 1666090 w 5746888"/>
              <a:gd name="connsiteY841" fmla="*/ 1479977 h 6107574"/>
              <a:gd name="connsiteX842" fmla="*/ 1625252 w 5746888"/>
              <a:gd name="connsiteY842" fmla="*/ 1432313 h 6107574"/>
              <a:gd name="connsiteX843" fmla="*/ 3262239 w 5746888"/>
              <a:gd name="connsiteY843" fmla="*/ 1348347 h 6107574"/>
              <a:gd name="connsiteX844" fmla="*/ 3256086 w 5746888"/>
              <a:gd name="connsiteY844" fmla="*/ 1354921 h 6107574"/>
              <a:gd name="connsiteX845" fmla="*/ 3257022 w 5746888"/>
              <a:gd name="connsiteY845" fmla="*/ 1363054 h 6107574"/>
              <a:gd name="connsiteX846" fmla="*/ 3267532 w 5746888"/>
              <a:gd name="connsiteY846" fmla="*/ 1369331 h 6107574"/>
              <a:gd name="connsiteX847" fmla="*/ 3271201 w 5746888"/>
              <a:gd name="connsiteY847" fmla="*/ 1366173 h 6107574"/>
              <a:gd name="connsiteX848" fmla="*/ 3274867 w 5746888"/>
              <a:gd name="connsiteY848" fmla="*/ 1363017 h 6107574"/>
              <a:gd name="connsiteX849" fmla="*/ 3269730 w 5746888"/>
              <a:gd name="connsiteY849" fmla="*/ 1353711 h 6107574"/>
              <a:gd name="connsiteX850" fmla="*/ 3262239 w 5746888"/>
              <a:gd name="connsiteY850" fmla="*/ 1348347 h 6107574"/>
              <a:gd name="connsiteX851" fmla="*/ 3284517 w 5746888"/>
              <a:gd name="connsiteY851" fmla="*/ 1272981 h 6107574"/>
              <a:gd name="connsiteX852" fmla="*/ 3270480 w 5746888"/>
              <a:gd name="connsiteY852" fmla="*/ 1274849 h 6107574"/>
              <a:gd name="connsiteX853" fmla="*/ 3296796 w 5746888"/>
              <a:gd name="connsiteY853" fmla="*/ 1308384 h 6107574"/>
              <a:gd name="connsiteX854" fmla="*/ 3294639 w 5746888"/>
              <a:gd name="connsiteY854" fmla="*/ 1282145 h 6107574"/>
              <a:gd name="connsiteX855" fmla="*/ 3284517 w 5746888"/>
              <a:gd name="connsiteY855" fmla="*/ 1272981 h 6107574"/>
              <a:gd name="connsiteX856" fmla="*/ 2198512 w 5746888"/>
              <a:gd name="connsiteY856" fmla="*/ 1265295 h 6107574"/>
              <a:gd name="connsiteX857" fmla="*/ 2209111 w 5746888"/>
              <a:gd name="connsiteY857" fmla="*/ 1276748 h 6107574"/>
              <a:gd name="connsiteX858" fmla="*/ 2213304 w 5746888"/>
              <a:gd name="connsiteY858" fmla="*/ 1277756 h 6107574"/>
              <a:gd name="connsiteX859" fmla="*/ 2213308 w 5746888"/>
              <a:gd name="connsiteY859" fmla="*/ 1277751 h 6107574"/>
              <a:gd name="connsiteX860" fmla="*/ 2759160 w 5746888"/>
              <a:gd name="connsiteY860" fmla="*/ 1242038 h 6107574"/>
              <a:gd name="connsiteX861" fmla="*/ 2751586 w 5746888"/>
              <a:gd name="connsiteY861" fmla="*/ 1246908 h 6107574"/>
              <a:gd name="connsiteX862" fmla="*/ 2751120 w 5746888"/>
              <a:gd name="connsiteY862" fmla="*/ 1250400 h 6107574"/>
              <a:gd name="connsiteX863" fmla="*/ 2753718 w 5746888"/>
              <a:gd name="connsiteY863" fmla="*/ 1251964 h 6107574"/>
              <a:gd name="connsiteX864" fmla="*/ 2762949 w 5746888"/>
              <a:gd name="connsiteY864" fmla="*/ 1254634 h 6107574"/>
              <a:gd name="connsiteX865" fmla="*/ 2763688 w 5746888"/>
              <a:gd name="connsiteY865" fmla="*/ 1247392 h 6107574"/>
              <a:gd name="connsiteX866" fmla="*/ 2124316 w 5746888"/>
              <a:gd name="connsiteY866" fmla="*/ 1185122 h 6107574"/>
              <a:gd name="connsiteX867" fmla="*/ 2122292 w 5746888"/>
              <a:gd name="connsiteY867" fmla="*/ 1193538 h 6107574"/>
              <a:gd name="connsiteX868" fmla="*/ 2120347 w 5746888"/>
              <a:gd name="connsiteY868" fmla="*/ 1210876 h 6107574"/>
              <a:gd name="connsiteX869" fmla="*/ 2134063 w 5746888"/>
              <a:gd name="connsiteY869" fmla="*/ 1218628 h 6107574"/>
              <a:gd name="connsiteX870" fmla="*/ 2157126 w 5746888"/>
              <a:gd name="connsiteY870" fmla="*/ 1215275 h 6107574"/>
              <a:gd name="connsiteX871" fmla="*/ 2136941 w 5746888"/>
              <a:gd name="connsiteY871" fmla="*/ 1188159 h 6107574"/>
              <a:gd name="connsiteX872" fmla="*/ 1339303 w 5746888"/>
              <a:gd name="connsiteY872" fmla="*/ 1057514 h 6107574"/>
              <a:gd name="connsiteX873" fmla="*/ 1338516 w 5746888"/>
              <a:gd name="connsiteY873" fmla="*/ 1064514 h 6107574"/>
              <a:gd name="connsiteX874" fmla="*/ 1344125 w 5746888"/>
              <a:gd name="connsiteY874" fmla="*/ 1075025 h 6107574"/>
              <a:gd name="connsiteX875" fmla="*/ 1349019 w 5746888"/>
              <a:gd name="connsiteY875" fmla="*/ 1073384 h 6107574"/>
              <a:gd name="connsiteX876" fmla="*/ 1935017 w 5746888"/>
              <a:gd name="connsiteY876" fmla="*/ 1028290 h 6107574"/>
              <a:gd name="connsiteX877" fmla="*/ 1911064 w 5746888"/>
              <a:gd name="connsiteY877" fmla="*/ 1035326 h 6107574"/>
              <a:gd name="connsiteX878" fmla="*/ 1897461 w 5746888"/>
              <a:gd name="connsiteY878" fmla="*/ 1054868 h 6107574"/>
              <a:gd name="connsiteX879" fmla="*/ 1951019 w 5746888"/>
              <a:gd name="connsiteY879" fmla="*/ 1086672 h 6107574"/>
              <a:gd name="connsiteX880" fmla="*/ 1996746 w 5746888"/>
              <a:gd name="connsiteY880" fmla="*/ 1123270 h 6107574"/>
              <a:gd name="connsiteX881" fmla="*/ 2029080 w 5746888"/>
              <a:gd name="connsiteY881" fmla="*/ 1099888 h 6107574"/>
              <a:gd name="connsiteX882" fmla="*/ 1935017 w 5746888"/>
              <a:gd name="connsiteY882" fmla="*/ 1028290 h 6107574"/>
              <a:gd name="connsiteX883" fmla="*/ 1211799 w 5746888"/>
              <a:gd name="connsiteY883" fmla="*/ 1008643 h 6107574"/>
              <a:gd name="connsiteX884" fmla="*/ 1178681 w 5746888"/>
              <a:gd name="connsiteY884" fmla="*/ 1019634 h 6107574"/>
              <a:gd name="connsiteX885" fmla="*/ 1187166 w 5746888"/>
              <a:gd name="connsiteY885" fmla="*/ 1021343 h 6107574"/>
              <a:gd name="connsiteX886" fmla="*/ 1201704 w 5746888"/>
              <a:gd name="connsiteY886" fmla="*/ 1020407 h 6107574"/>
              <a:gd name="connsiteX887" fmla="*/ 1211799 w 5746888"/>
              <a:gd name="connsiteY887" fmla="*/ 1008643 h 6107574"/>
              <a:gd name="connsiteX888" fmla="*/ 2616332 w 5746888"/>
              <a:gd name="connsiteY888" fmla="*/ 1008321 h 6107574"/>
              <a:gd name="connsiteX889" fmla="*/ 2621742 w 5746888"/>
              <a:gd name="connsiteY889" fmla="*/ 1018060 h 6107574"/>
              <a:gd name="connsiteX890" fmla="*/ 2633646 w 5746888"/>
              <a:gd name="connsiteY890" fmla="*/ 1021306 h 6107574"/>
              <a:gd name="connsiteX891" fmla="*/ 2632562 w 5746888"/>
              <a:gd name="connsiteY891" fmla="*/ 1013190 h 6107574"/>
              <a:gd name="connsiteX892" fmla="*/ 2624988 w 5746888"/>
              <a:gd name="connsiteY892" fmla="*/ 1008321 h 6107574"/>
              <a:gd name="connsiteX893" fmla="*/ 1849367 w 5746888"/>
              <a:gd name="connsiteY893" fmla="*/ 958717 h 6107574"/>
              <a:gd name="connsiteX894" fmla="*/ 1831874 w 5746888"/>
              <a:gd name="connsiteY894" fmla="*/ 968976 h 6107574"/>
              <a:gd name="connsiteX895" fmla="*/ 1816020 w 5746888"/>
              <a:gd name="connsiteY895" fmla="*/ 986307 h 6107574"/>
              <a:gd name="connsiteX896" fmla="*/ 1851013 w 5746888"/>
              <a:gd name="connsiteY896" fmla="*/ 1025886 h 6107574"/>
              <a:gd name="connsiteX897" fmla="*/ 1895973 w 5746888"/>
              <a:gd name="connsiteY897" fmla="*/ 1005542 h 6107574"/>
              <a:gd name="connsiteX898" fmla="*/ 1849527 w 5746888"/>
              <a:gd name="connsiteY898" fmla="*/ 976562 h 6107574"/>
              <a:gd name="connsiteX899" fmla="*/ 1851025 w 5746888"/>
              <a:gd name="connsiteY899" fmla="*/ 968018 h 6107574"/>
              <a:gd name="connsiteX900" fmla="*/ 1849367 w 5746888"/>
              <a:gd name="connsiteY900" fmla="*/ 958717 h 6107574"/>
              <a:gd name="connsiteX901" fmla="*/ 1177118 w 5746888"/>
              <a:gd name="connsiteY901" fmla="*/ 917773 h 6107574"/>
              <a:gd name="connsiteX902" fmla="*/ 1157554 w 5746888"/>
              <a:gd name="connsiteY902" fmla="*/ 949154 h 6107574"/>
              <a:gd name="connsiteX903" fmla="*/ 1196580 w 5746888"/>
              <a:gd name="connsiteY903" fmla="*/ 963636 h 6107574"/>
              <a:gd name="connsiteX904" fmla="*/ 1235606 w 5746888"/>
              <a:gd name="connsiteY904" fmla="*/ 978118 h 6107574"/>
              <a:gd name="connsiteX905" fmla="*/ 1279685 w 5746888"/>
              <a:gd name="connsiteY905" fmla="*/ 1022314 h 6107574"/>
              <a:gd name="connsiteX906" fmla="*/ 1309799 w 5746888"/>
              <a:gd name="connsiteY906" fmla="*/ 1037208 h 6107574"/>
              <a:gd name="connsiteX907" fmla="*/ 1336635 w 5746888"/>
              <a:gd name="connsiteY907" fmla="*/ 1050483 h 6107574"/>
              <a:gd name="connsiteX908" fmla="*/ 1334823 w 5746888"/>
              <a:gd name="connsiteY908" fmla="*/ 1027389 h 6107574"/>
              <a:gd name="connsiteX909" fmla="*/ 1318082 w 5746888"/>
              <a:gd name="connsiteY909" fmla="*/ 1020649 h 6107574"/>
              <a:gd name="connsiteX910" fmla="*/ 1295492 w 5746888"/>
              <a:gd name="connsiteY910" fmla="*/ 1003528 h 6107574"/>
              <a:gd name="connsiteX911" fmla="*/ 1299541 w 5746888"/>
              <a:gd name="connsiteY911" fmla="*/ 986696 h 6107574"/>
              <a:gd name="connsiteX912" fmla="*/ 1290049 w 5746888"/>
              <a:gd name="connsiteY912" fmla="*/ 981005 h 6107574"/>
              <a:gd name="connsiteX913" fmla="*/ 1267870 w 5746888"/>
              <a:gd name="connsiteY913" fmla="*/ 971370 h 6107574"/>
              <a:gd name="connsiteX914" fmla="*/ 1215304 w 5746888"/>
              <a:gd name="connsiteY914" fmla="*/ 925464 h 6107574"/>
              <a:gd name="connsiteX915" fmla="*/ 1754449 w 5746888"/>
              <a:gd name="connsiteY915" fmla="*/ 909171 h 6107574"/>
              <a:gd name="connsiteX916" fmla="*/ 1743822 w 5746888"/>
              <a:gd name="connsiteY916" fmla="*/ 909396 h 6107574"/>
              <a:gd name="connsiteX917" fmla="*/ 1735592 w 5746888"/>
              <a:gd name="connsiteY917" fmla="*/ 913538 h 6107574"/>
              <a:gd name="connsiteX918" fmla="*/ 1738554 w 5746888"/>
              <a:gd name="connsiteY918" fmla="*/ 922042 h 6107574"/>
              <a:gd name="connsiteX919" fmla="*/ 1746191 w 5746888"/>
              <a:gd name="connsiteY919" fmla="*/ 924991 h 6107574"/>
              <a:gd name="connsiteX920" fmla="*/ 1756631 w 5746888"/>
              <a:gd name="connsiteY920" fmla="*/ 918599 h 6107574"/>
              <a:gd name="connsiteX921" fmla="*/ 1755540 w 5746888"/>
              <a:gd name="connsiteY921" fmla="*/ 913885 h 6107574"/>
              <a:gd name="connsiteX922" fmla="*/ 1754449 w 5746888"/>
              <a:gd name="connsiteY922" fmla="*/ 909171 h 6107574"/>
              <a:gd name="connsiteX923" fmla="*/ 2720206 w 5746888"/>
              <a:gd name="connsiteY923" fmla="*/ 882806 h 6107574"/>
              <a:gd name="connsiteX924" fmla="*/ 2707223 w 5746888"/>
              <a:gd name="connsiteY924" fmla="*/ 887134 h 6107574"/>
              <a:gd name="connsiteX925" fmla="*/ 2724535 w 5746888"/>
              <a:gd name="connsiteY925" fmla="*/ 895790 h 6107574"/>
              <a:gd name="connsiteX926" fmla="*/ 2723993 w 5746888"/>
              <a:gd name="connsiteY926" fmla="*/ 887675 h 6107574"/>
              <a:gd name="connsiteX927" fmla="*/ 2720206 w 5746888"/>
              <a:gd name="connsiteY927" fmla="*/ 882806 h 6107574"/>
              <a:gd name="connsiteX928" fmla="*/ 1382833 w 5746888"/>
              <a:gd name="connsiteY928" fmla="*/ 864839 h 6107574"/>
              <a:gd name="connsiteX929" fmla="*/ 1377213 w 5746888"/>
              <a:gd name="connsiteY929" fmla="*/ 867383 h 6107574"/>
              <a:gd name="connsiteX930" fmla="*/ 1378384 w 5746888"/>
              <a:gd name="connsiteY930" fmla="*/ 881019 h 6107574"/>
              <a:gd name="connsiteX931" fmla="*/ 1390849 w 5746888"/>
              <a:gd name="connsiteY931" fmla="*/ 866212 h 6107574"/>
              <a:gd name="connsiteX932" fmla="*/ 1382833 w 5746888"/>
              <a:gd name="connsiteY932" fmla="*/ 864839 h 6107574"/>
              <a:gd name="connsiteX933" fmla="*/ 1699427 w 5746888"/>
              <a:gd name="connsiteY933" fmla="*/ 860322 h 6107574"/>
              <a:gd name="connsiteX934" fmla="*/ 1687117 w 5746888"/>
              <a:gd name="connsiteY934" fmla="*/ 862924 h 6107574"/>
              <a:gd name="connsiteX935" fmla="*/ 1682753 w 5746888"/>
              <a:gd name="connsiteY935" fmla="*/ 874115 h 6107574"/>
              <a:gd name="connsiteX936" fmla="*/ 1720468 w 5746888"/>
              <a:gd name="connsiteY936" fmla="*/ 865383 h 6107574"/>
              <a:gd name="connsiteX937" fmla="*/ 1094027 w 5746888"/>
              <a:gd name="connsiteY937" fmla="*/ 848061 h 6107574"/>
              <a:gd name="connsiteX938" fmla="*/ 1087192 w 5746888"/>
              <a:gd name="connsiteY938" fmla="*/ 882005 h 6107574"/>
              <a:gd name="connsiteX939" fmla="*/ 1098211 w 5746888"/>
              <a:gd name="connsiteY939" fmla="*/ 893054 h 6107574"/>
              <a:gd name="connsiteX940" fmla="*/ 1109231 w 5746888"/>
              <a:gd name="connsiteY940" fmla="*/ 904103 h 6107574"/>
              <a:gd name="connsiteX941" fmla="*/ 1116067 w 5746888"/>
              <a:gd name="connsiteY941" fmla="*/ 870159 h 6107574"/>
              <a:gd name="connsiteX942" fmla="*/ 1105046 w 5746888"/>
              <a:gd name="connsiteY942" fmla="*/ 859110 h 6107574"/>
              <a:gd name="connsiteX943" fmla="*/ 1094027 w 5746888"/>
              <a:gd name="connsiteY943" fmla="*/ 848061 h 6107574"/>
              <a:gd name="connsiteX944" fmla="*/ 3096752 w 5746888"/>
              <a:gd name="connsiteY944" fmla="*/ 822212 h 6107574"/>
              <a:gd name="connsiteX945" fmla="*/ 3092424 w 5746888"/>
              <a:gd name="connsiteY945" fmla="*/ 822214 h 6107574"/>
              <a:gd name="connsiteX946" fmla="*/ 3105408 w 5746888"/>
              <a:gd name="connsiteY946" fmla="*/ 835198 h 6107574"/>
              <a:gd name="connsiteX947" fmla="*/ 3104326 w 5746888"/>
              <a:gd name="connsiteY947" fmla="*/ 827081 h 6107574"/>
              <a:gd name="connsiteX948" fmla="*/ 3096752 w 5746888"/>
              <a:gd name="connsiteY948" fmla="*/ 822212 h 6107574"/>
              <a:gd name="connsiteX949" fmla="*/ 2425895 w 5746888"/>
              <a:gd name="connsiteY949" fmla="*/ 817884 h 6107574"/>
              <a:gd name="connsiteX950" fmla="*/ 2410747 w 5746888"/>
              <a:gd name="connsiteY950" fmla="*/ 865494 h 6107574"/>
              <a:gd name="connsiteX951" fmla="*/ 2395599 w 5746888"/>
              <a:gd name="connsiteY951" fmla="*/ 913104 h 6107574"/>
              <a:gd name="connsiteX952" fmla="*/ 2378287 w 5746888"/>
              <a:gd name="connsiteY952" fmla="*/ 882806 h 6107574"/>
              <a:gd name="connsiteX953" fmla="*/ 2382615 w 5746888"/>
              <a:gd name="connsiteY953" fmla="*/ 848182 h 6107574"/>
              <a:gd name="connsiteX954" fmla="*/ 2399386 w 5746888"/>
              <a:gd name="connsiteY954" fmla="*/ 833034 h 6107574"/>
              <a:gd name="connsiteX955" fmla="*/ 2425895 w 5746888"/>
              <a:gd name="connsiteY955" fmla="*/ 817884 h 6107574"/>
              <a:gd name="connsiteX956" fmla="*/ 3502538 w 5746888"/>
              <a:gd name="connsiteY956" fmla="*/ 814576 h 6107574"/>
              <a:gd name="connsiteX957" fmla="*/ 3498342 w 5746888"/>
              <a:gd name="connsiteY957" fmla="*/ 815635 h 6107574"/>
              <a:gd name="connsiteX958" fmla="*/ 3505969 w 5746888"/>
              <a:gd name="connsiteY958" fmla="*/ 823754 h 6107574"/>
              <a:gd name="connsiteX959" fmla="*/ 3518304 w 5746888"/>
              <a:gd name="connsiteY959" fmla="*/ 823990 h 6107574"/>
              <a:gd name="connsiteX960" fmla="*/ 3502538 w 5746888"/>
              <a:gd name="connsiteY960" fmla="*/ 814576 h 6107574"/>
              <a:gd name="connsiteX961" fmla="*/ 1178973 w 5746888"/>
              <a:gd name="connsiteY961" fmla="*/ 798942 h 6107574"/>
              <a:gd name="connsiteX962" fmla="*/ 1152441 w 5746888"/>
              <a:gd name="connsiteY962" fmla="*/ 804637 h 6107574"/>
              <a:gd name="connsiteX963" fmla="*/ 1129709 w 5746888"/>
              <a:gd name="connsiteY963" fmla="*/ 824342 h 6107574"/>
              <a:gd name="connsiteX964" fmla="*/ 1152724 w 5746888"/>
              <a:gd name="connsiteY964" fmla="*/ 830632 h 6107574"/>
              <a:gd name="connsiteX965" fmla="*/ 1173818 w 5746888"/>
              <a:gd name="connsiteY965" fmla="*/ 846469 h 6107574"/>
              <a:gd name="connsiteX966" fmla="*/ 1208184 w 5746888"/>
              <a:gd name="connsiteY966" fmla="*/ 853942 h 6107574"/>
              <a:gd name="connsiteX967" fmla="*/ 1229802 w 5746888"/>
              <a:gd name="connsiteY967" fmla="*/ 875403 h 6107574"/>
              <a:gd name="connsiteX968" fmla="*/ 1267104 w 5746888"/>
              <a:gd name="connsiteY968" fmla="*/ 909406 h 6107574"/>
              <a:gd name="connsiteX969" fmla="*/ 1267744 w 5746888"/>
              <a:gd name="connsiteY969" fmla="*/ 914586 h 6107574"/>
              <a:gd name="connsiteX970" fmla="*/ 1272646 w 5746888"/>
              <a:gd name="connsiteY970" fmla="*/ 913451 h 6107574"/>
              <a:gd name="connsiteX971" fmla="*/ 1288307 w 5746888"/>
              <a:gd name="connsiteY971" fmla="*/ 903864 h 6107574"/>
              <a:gd name="connsiteX972" fmla="*/ 1294725 w 5746888"/>
              <a:gd name="connsiteY972" fmla="*/ 907613 h 6107574"/>
              <a:gd name="connsiteX973" fmla="*/ 1301931 w 5746888"/>
              <a:gd name="connsiteY973" fmla="*/ 889929 h 6107574"/>
              <a:gd name="connsiteX974" fmla="*/ 1264201 w 5746888"/>
              <a:gd name="connsiteY974" fmla="*/ 858048 h 6107574"/>
              <a:gd name="connsiteX975" fmla="*/ 1226470 w 5746888"/>
              <a:gd name="connsiteY975" fmla="*/ 826169 h 6107574"/>
              <a:gd name="connsiteX976" fmla="*/ 1195919 w 5746888"/>
              <a:gd name="connsiteY976" fmla="*/ 821671 h 6107574"/>
              <a:gd name="connsiteX977" fmla="*/ 1178119 w 5746888"/>
              <a:gd name="connsiteY977" fmla="*/ 803185 h 6107574"/>
              <a:gd name="connsiteX978" fmla="*/ 3114064 w 5746888"/>
              <a:gd name="connsiteY978" fmla="*/ 787588 h 6107574"/>
              <a:gd name="connsiteX979" fmla="*/ 3105408 w 5746888"/>
              <a:gd name="connsiteY979" fmla="*/ 796244 h 6107574"/>
              <a:gd name="connsiteX980" fmla="*/ 3122720 w 5746888"/>
              <a:gd name="connsiteY980" fmla="*/ 800572 h 6107574"/>
              <a:gd name="connsiteX981" fmla="*/ 3120015 w 5746888"/>
              <a:gd name="connsiteY981" fmla="*/ 792457 h 6107574"/>
              <a:gd name="connsiteX982" fmla="*/ 3114064 w 5746888"/>
              <a:gd name="connsiteY982" fmla="*/ 787588 h 6107574"/>
              <a:gd name="connsiteX983" fmla="*/ 3513993 w 5746888"/>
              <a:gd name="connsiteY983" fmla="*/ 771513 h 6107574"/>
              <a:gd name="connsiteX984" fmla="*/ 3507840 w 5746888"/>
              <a:gd name="connsiteY984" fmla="*/ 778087 h 6107574"/>
              <a:gd name="connsiteX985" fmla="*/ 3508775 w 5746888"/>
              <a:gd name="connsiteY985" fmla="*/ 786220 h 6107574"/>
              <a:gd name="connsiteX986" fmla="*/ 3526621 w 5746888"/>
              <a:gd name="connsiteY986" fmla="*/ 786182 h 6107574"/>
              <a:gd name="connsiteX987" fmla="*/ 3521484 w 5746888"/>
              <a:gd name="connsiteY987" fmla="*/ 776876 h 6107574"/>
              <a:gd name="connsiteX988" fmla="*/ 3513993 w 5746888"/>
              <a:gd name="connsiteY988" fmla="*/ 771513 h 6107574"/>
              <a:gd name="connsiteX989" fmla="*/ 1412884 w 5746888"/>
              <a:gd name="connsiteY989" fmla="*/ 480884 h 6107574"/>
              <a:gd name="connsiteX990" fmla="*/ 1406378 w 5746888"/>
              <a:gd name="connsiteY990" fmla="*/ 487110 h 6107574"/>
              <a:gd name="connsiteX991" fmla="*/ 1405365 w 5746888"/>
              <a:gd name="connsiteY991" fmla="*/ 491318 h 6107574"/>
              <a:gd name="connsiteX992" fmla="*/ 1421027 w 5746888"/>
              <a:gd name="connsiteY992" fmla="*/ 481731 h 6107574"/>
              <a:gd name="connsiteX993" fmla="*/ 1412884 w 5746888"/>
              <a:gd name="connsiteY993" fmla="*/ 480884 h 6107574"/>
              <a:gd name="connsiteX994" fmla="*/ 1391412 w 5746888"/>
              <a:gd name="connsiteY994" fmla="*/ 456800 h 6107574"/>
              <a:gd name="connsiteX995" fmla="*/ 1382890 w 5746888"/>
              <a:gd name="connsiteY995" fmla="*/ 457531 h 6107574"/>
              <a:gd name="connsiteX996" fmla="*/ 1376763 w 5746888"/>
              <a:gd name="connsiteY996" fmla="*/ 462178 h 6107574"/>
              <a:gd name="connsiteX997" fmla="*/ 1383154 w 5746888"/>
              <a:gd name="connsiteY997" fmla="*/ 472620 h 6107574"/>
              <a:gd name="connsiteX998" fmla="*/ 935956 w 5746888"/>
              <a:gd name="connsiteY998" fmla="*/ 0 h 6107574"/>
              <a:gd name="connsiteX999" fmla="*/ 975000 w 5746888"/>
              <a:gd name="connsiteY999" fmla="*/ 22748 h 6107574"/>
              <a:gd name="connsiteX1000" fmla="*/ 990081 w 5746888"/>
              <a:gd name="connsiteY1000" fmla="*/ 36393 h 6107574"/>
              <a:gd name="connsiteX1001" fmla="*/ 1009834 w 5746888"/>
              <a:gd name="connsiteY1001" fmla="*/ 44483 h 6107574"/>
              <a:gd name="connsiteX1002" fmla="*/ 1043657 w 5746888"/>
              <a:gd name="connsiteY1002" fmla="*/ 70427 h 6107574"/>
              <a:gd name="connsiteX1003" fmla="*/ 1075471 w 5746888"/>
              <a:gd name="connsiteY1003" fmla="*/ 76968 h 6107574"/>
              <a:gd name="connsiteX1004" fmla="*/ 1090105 w 5746888"/>
              <a:gd name="connsiteY1004" fmla="*/ 99408 h 6107574"/>
              <a:gd name="connsiteX1005" fmla="*/ 1226677 w 5746888"/>
              <a:gd name="connsiteY1005" fmla="*/ 170104 h 6107574"/>
              <a:gd name="connsiteX1006" fmla="*/ 1341514 w 5746888"/>
              <a:gd name="connsiteY1006" fmla="*/ 275635 h 6107574"/>
              <a:gd name="connsiteX1007" fmla="*/ 1379971 w 5746888"/>
              <a:gd name="connsiteY1007" fmla="*/ 291563 h 6107574"/>
              <a:gd name="connsiteX1008" fmla="*/ 1418429 w 5746888"/>
              <a:gd name="connsiteY1008" fmla="*/ 307494 h 6107574"/>
              <a:gd name="connsiteX1009" fmla="*/ 1423156 w 5746888"/>
              <a:gd name="connsiteY1009" fmla="*/ 322541 h 6107574"/>
              <a:gd name="connsiteX1010" fmla="*/ 1439628 w 5746888"/>
              <a:gd name="connsiteY1010" fmla="*/ 330400 h 6107574"/>
              <a:gd name="connsiteX1011" fmla="*/ 1467585 w 5746888"/>
              <a:gd name="connsiteY1011" fmla="*/ 346029 h 6107574"/>
              <a:gd name="connsiteX1012" fmla="*/ 1486074 w 5746888"/>
              <a:gd name="connsiteY1012" fmla="*/ 359381 h 6107574"/>
              <a:gd name="connsiteX1013" fmla="*/ 1523093 w 5746888"/>
              <a:gd name="connsiteY1013" fmla="*/ 390545 h 6107574"/>
              <a:gd name="connsiteX1014" fmla="*/ 1531501 w 5746888"/>
              <a:gd name="connsiteY1014" fmla="*/ 406479 h 6107574"/>
              <a:gd name="connsiteX1015" fmla="*/ 1548499 w 5746888"/>
              <a:gd name="connsiteY1015" fmla="*/ 414463 h 6107574"/>
              <a:gd name="connsiteX1016" fmla="*/ 1570553 w 5746888"/>
              <a:gd name="connsiteY1016" fmla="*/ 415318 h 6107574"/>
              <a:gd name="connsiteX1017" fmla="*/ 1691890 w 5746888"/>
              <a:gd name="connsiteY1017" fmla="*/ 484573 h 6107574"/>
              <a:gd name="connsiteX1018" fmla="*/ 1700465 w 5746888"/>
              <a:gd name="connsiteY1018" fmla="*/ 504443 h 6107574"/>
              <a:gd name="connsiteX1019" fmla="*/ 1718468 w 5746888"/>
              <a:gd name="connsiteY1019" fmla="*/ 522130 h 6107574"/>
              <a:gd name="connsiteX1020" fmla="*/ 1740327 w 5746888"/>
              <a:gd name="connsiteY1020" fmla="*/ 530726 h 6107574"/>
              <a:gd name="connsiteX1021" fmla="*/ 1757511 w 5746888"/>
              <a:gd name="connsiteY1021" fmla="*/ 544876 h 6107574"/>
              <a:gd name="connsiteX1022" fmla="*/ 1787746 w 5746888"/>
              <a:gd name="connsiteY1022" fmla="*/ 551038 h 6107574"/>
              <a:gd name="connsiteX1023" fmla="*/ 1803957 w 5746888"/>
              <a:gd name="connsiteY1023" fmla="*/ 573858 h 6107574"/>
              <a:gd name="connsiteX1024" fmla="*/ 1855326 w 5746888"/>
              <a:gd name="connsiteY1024" fmla="*/ 610144 h 6107574"/>
              <a:gd name="connsiteX1025" fmla="*/ 1891790 w 5746888"/>
              <a:gd name="connsiteY1025" fmla="*/ 652860 h 6107574"/>
              <a:gd name="connsiteX1026" fmla="*/ 1918210 w 5746888"/>
              <a:gd name="connsiteY1026" fmla="*/ 672570 h 6107574"/>
              <a:gd name="connsiteX1027" fmla="*/ 1984098 w 5746888"/>
              <a:gd name="connsiteY1027" fmla="*/ 704002 h 6107574"/>
              <a:gd name="connsiteX1028" fmla="*/ 2049988 w 5746888"/>
              <a:gd name="connsiteY1028" fmla="*/ 735436 h 6107574"/>
              <a:gd name="connsiteX1029" fmla="*/ 2063782 w 5746888"/>
              <a:gd name="connsiteY1029" fmla="*/ 752109 h 6107574"/>
              <a:gd name="connsiteX1030" fmla="*/ 2112919 w 5746888"/>
              <a:gd name="connsiteY1030" fmla="*/ 788414 h 6107574"/>
              <a:gd name="connsiteX1031" fmla="*/ 2162055 w 5746888"/>
              <a:gd name="connsiteY1031" fmla="*/ 824720 h 6107574"/>
              <a:gd name="connsiteX1032" fmla="*/ 2195878 w 5746888"/>
              <a:gd name="connsiteY1032" fmla="*/ 850662 h 6107574"/>
              <a:gd name="connsiteX1033" fmla="*/ 2229702 w 5746888"/>
              <a:gd name="connsiteY1033" fmla="*/ 876606 h 6107574"/>
              <a:gd name="connsiteX1034" fmla="*/ 2321923 w 5746888"/>
              <a:gd name="connsiteY1034" fmla="*/ 932736 h 6107574"/>
              <a:gd name="connsiteX1035" fmla="*/ 2370095 w 5746888"/>
              <a:gd name="connsiteY1035" fmla="*/ 964536 h 6107574"/>
              <a:gd name="connsiteX1036" fmla="*/ 2375582 w 5746888"/>
              <a:gd name="connsiteY1036" fmla="*/ 963958 h 6107574"/>
              <a:gd name="connsiteX1037" fmla="*/ 2382615 w 5746888"/>
              <a:gd name="connsiteY1037" fmla="*/ 956384 h 6107574"/>
              <a:gd name="connsiteX1038" fmla="*/ 2375582 w 5746888"/>
              <a:gd name="connsiteY1038" fmla="*/ 947728 h 6107574"/>
              <a:gd name="connsiteX1039" fmla="*/ 2365303 w 5746888"/>
              <a:gd name="connsiteY1039" fmla="*/ 939072 h 6107574"/>
              <a:gd name="connsiteX1040" fmla="*/ 2412911 w 5746888"/>
              <a:gd name="connsiteY1040" fmla="*/ 913102 h 6107574"/>
              <a:gd name="connsiteX1041" fmla="*/ 2443207 w 5746888"/>
              <a:gd name="connsiteY1041" fmla="*/ 913102 h 6107574"/>
              <a:gd name="connsiteX1042" fmla="*/ 2435633 w 5746888"/>
              <a:gd name="connsiteY1042" fmla="*/ 959630 h 6107574"/>
              <a:gd name="connsiteX1043" fmla="*/ 2434913 w 5746888"/>
              <a:gd name="connsiteY1043" fmla="*/ 1003573 h 6107574"/>
              <a:gd name="connsiteX1044" fmla="*/ 2440878 w 5746888"/>
              <a:gd name="connsiteY1044" fmla="*/ 1016408 h 6107574"/>
              <a:gd name="connsiteX1045" fmla="*/ 2460520 w 5746888"/>
              <a:gd name="connsiteY1045" fmla="*/ 987763 h 6107574"/>
              <a:gd name="connsiteX1046" fmla="*/ 2473504 w 5746888"/>
              <a:gd name="connsiteY1046" fmla="*/ 943400 h 6107574"/>
              <a:gd name="connsiteX1047" fmla="*/ 2529770 w 5746888"/>
              <a:gd name="connsiteY1047" fmla="*/ 887134 h 6107574"/>
              <a:gd name="connsiteX1048" fmla="*/ 2557361 w 5746888"/>
              <a:gd name="connsiteY1048" fmla="*/ 861166 h 6107574"/>
              <a:gd name="connsiteX1049" fmla="*/ 2568722 w 5746888"/>
              <a:gd name="connsiteY1049" fmla="*/ 835197 h 6107574"/>
              <a:gd name="connsiteX1050" fmla="*/ 2586036 w 5746888"/>
              <a:gd name="connsiteY1050" fmla="*/ 835197 h 6107574"/>
              <a:gd name="connsiteX1051" fmla="*/ 2594692 w 5746888"/>
              <a:gd name="connsiteY1051" fmla="*/ 807605 h 6107574"/>
              <a:gd name="connsiteX1052" fmla="*/ 2603348 w 5746888"/>
              <a:gd name="connsiteY1052" fmla="*/ 783259 h 6107574"/>
              <a:gd name="connsiteX1053" fmla="*/ 2633646 w 5746888"/>
              <a:gd name="connsiteY1053" fmla="*/ 757292 h 6107574"/>
              <a:gd name="connsiteX1054" fmla="*/ 2650958 w 5746888"/>
              <a:gd name="connsiteY1054" fmla="*/ 791916 h 6107574"/>
              <a:gd name="connsiteX1055" fmla="*/ 2663942 w 5746888"/>
              <a:gd name="connsiteY1055" fmla="*/ 804900 h 6107574"/>
              <a:gd name="connsiteX1056" fmla="*/ 2648794 w 5746888"/>
              <a:gd name="connsiteY1056" fmla="*/ 855215 h 6107574"/>
              <a:gd name="connsiteX1057" fmla="*/ 2633644 w 5746888"/>
              <a:gd name="connsiteY1057" fmla="*/ 908776 h 6107574"/>
              <a:gd name="connsiteX1058" fmla="*/ 2634185 w 5746888"/>
              <a:gd name="connsiteY1058" fmla="*/ 913104 h 6107574"/>
              <a:gd name="connsiteX1059" fmla="*/ 2637972 w 5746888"/>
              <a:gd name="connsiteY1059" fmla="*/ 917431 h 6107574"/>
              <a:gd name="connsiteX1060" fmla="*/ 2646628 w 5746888"/>
              <a:gd name="connsiteY1060" fmla="*/ 903907 h 6107574"/>
              <a:gd name="connsiteX1061" fmla="*/ 2655284 w 5746888"/>
              <a:gd name="connsiteY1061" fmla="*/ 887134 h 6107574"/>
              <a:gd name="connsiteX1062" fmla="*/ 2663942 w 5746888"/>
              <a:gd name="connsiteY1062" fmla="*/ 874150 h 6107574"/>
              <a:gd name="connsiteX1063" fmla="*/ 2663942 w 5746888"/>
              <a:gd name="connsiteY1063" fmla="*/ 856297 h 6107574"/>
              <a:gd name="connsiteX1064" fmla="*/ 2676926 w 5746888"/>
              <a:gd name="connsiteY1064" fmla="*/ 848181 h 6107574"/>
              <a:gd name="connsiteX1065" fmla="*/ 2694238 w 5746888"/>
              <a:gd name="connsiteY1065" fmla="*/ 839525 h 6107574"/>
              <a:gd name="connsiteX1066" fmla="*/ 2737519 w 5746888"/>
              <a:gd name="connsiteY1066" fmla="*/ 835198 h 6107574"/>
              <a:gd name="connsiteX1067" fmla="*/ 2750504 w 5746888"/>
              <a:gd name="connsiteY1067" fmla="*/ 800572 h 6107574"/>
              <a:gd name="connsiteX1068" fmla="*/ 2769438 w 5746888"/>
              <a:gd name="connsiteY1068" fmla="*/ 789211 h 6107574"/>
              <a:gd name="connsiteX1069" fmla="*/ 2785129 w 5746888"/>
              <a:gd name="connsiteY1069" fmla="*/ 774604 h 6107574"/>
              <a:gd name="connsiteX1070" fmla="*/ 2799195 w 5746888"/>
              <a:gd name="connsiteY1070" fmla="*/ 770817 h 6107574"/>
              <a:gd name="connsiteX1071" fmla="*/ 2806769 w 5746888"/>
              <a:gd name="connsiteY1071" fmla="*/ 757292 h 6107574"/>
              <a:gd name="connsiteX1072" fmla="*/ 2802441 w 5746888"/>
              <a:gd name="connsiteY1072" fmla="*/ 739978 h 6107574"/>
              <a:gd name="connsiteX1073" fmla="*/ 2841393 w 5746888"/>
              <a:gd name="connsiteY1073" fmla="*/ 739980 h 6107574"/>
              <a:gd name="connsiteX1074" fmla="*/ 2828950 w 5746888"/>
              <a:gd name="connsiteY1074" fmla="*/ 777309 h 6107574"/>
              <a:gd name="connsiteX1075" fmla="*/ 2832737 w 5746888"/>
              <a:gd name="connsiteY1075" fmla="*/ 804900 h 6107574"/>
              <a:gd name="connsiteX1076" fmla="*/ 2845180 w 5746888"/>
              <a:gd name="connsiteY1076" fmla="*/ 800031 h 6107574"/>
              <a:gd name="connsiteX1077" fmla="*/ 2854379 w 5746888"/>
              <a:gd name="connsiteY1077" fmla="*/ 791916 h 6107574"/>
              <a:gd name="connsiteX1078" fmla="*/ 2863035 w 5746888"/>
              <a:gd name="connsiteY1078" fmla="*/ 739980 h 6107574"/>
              <a:gd name="connsiteX1079" fmla="*/ 2884675 w 5746888"/>
              <a:gd name="connsiteY1079" fmla="*/ 709683 h 6107574"/>
              <a:gd name="connsiteX1080" fmla="*/ 2891167 w 5746888"/>
              <a:gd name="connsiteY1080" fmla="*/ 676139 h 6107574"/>
              <a:gd name="connsiteX1081" fmla="*/ 2910644 w 5746888"/>
              <a:gd name="connsiteY1081" fmla="*/ 649089 h 6107574"/>
              <a:gd name="connsiteX1082" fmla="*/ 2910643 w 5746888"/>
              <a:gd name="connsiteY1082" fmla="*/ 614465 h 6107574"/>
              <a:gd name="connsiteX1083" fmla="*/ 2927955 w 5746888"/>
              <a:gd name="connsiteY1083" fmla="*/ 566855 h 6107574"/>
              <a:gd name="connsiteX1084" fmla="*/ 2947974 w 5746888"/>
              <a:gd name="connsiteY1084" fmla="*/ 564150 h 6107574"/>
              <a:gd name="connsiteX1085" fmla="*/ 2958252 w 5746888"/>
              <a:gd name="connsiteY1085" fmla="*/ 545215 h 6107574"/>
              <a:gd name="connsiteX1086" fmla="*/ 2984220 w 5746888"/>
              <a:gd name="connsiteY1086" fmla="*/ 506262 h 6107574"/>
              <a:gd name="connsiteX1087" fmla="*/ 3018846 w 5746888"/>
              <a:gd name="connsiteY1087" fmla="*/ 519246 h 6107574"/>
              <a:gd name="connsiteX1088" fmla="*/ 3007485 w 5746888"/>
              <a:gd name="connsiteY1088" fmla="*/ 567937 h 6107574"/>
              <a:gd name="connsiteX1089" fmla="*/ 2992878 w 5746888"/>
              <a:gd name="connsiteY1089" fmla="*/ 610135 h 6107574"/>
              <a:gd name="connsiteX1090" fmla="*/ 2975564 w 5746888"/>
              <a:gd name="connsiteY1090" fmla="*/ 631777 h 6107574"/>
              <a:gd name="connsiteX1091" fmla="*/ 2940939 w 5746888"/>
              <a:gd name="connsiteY1091" fmla="*/ 632318 h 6107574"/>
              <a:gd name="connsiteX1092" fmla="*/ 2945268 w 5746888"/>
              <a:gd name="connsiteY1092" fmla="*/ 649089 h 6107574"/>
              <a:gd name="connsiteX1093" fmla="*/ 2927955 w 5746888"/>
              <a:gd name="connsiteY1093" fmla="*/ 692371 h 6107574"/>
              <a:gd name="connsiteX1094" fmla="*/ 2945268 w 5746888"/>
              <a:gd name="connsiteY1094" fmla="*/ 692369 h 6107574"/>
              <a:gd name="connsiteX1095" fmla="*/ 2927955 w 5746888"/>
              <a:gd name="connsiteY1095" fmla="*/ 714009 h 6107574"/>
              <a:gd name="connsiteX1096" fmla="*/ 2927956 w 5746888"/>
              <a:gd name="connsiteY1096" fmla="*/ 757292 h 6107574"/>
              <a:gd name="connsiteX1097" fmla="*/ 2897659 w 5746888"/>
              <a:gd name="connsiteY1097" fmla="*/ 778932 h 6107574"/>
              <a:gd name="connsiteX1098" fmla="*/ 2897659 w 5746888"/>
              <a:gd name="connsiteY1098" fmla="*/ 817884 h 6107574"/>
              <a:gd name="connsiteX1099" fmla="*/ 2867363 w 5746888"/>
              <a:gd name="connsiteY1099" fmla="*/ 852510 h 6107574"/>
              <a:gd name="connsiteX1100" fmla="*/ 2854377 w 5746888"/>
              <a:gd name="connsiteY1100" fmla="*/ 887136 h 6107574"/>
              <a:gd name="connsiteX1101" fmla="*/ 2867363 w 5746888"/>
              <a:gd name="connsiteY1101" fmla="*/ 931498 h 6107574"/>
              <a:gd name="connsiteX1102" fmla="*/ 2854379 w 5746888"/>
              <a:gd name="connsiteY1102" fmla="*/ 982353 h 6107574"/>
              <a:gd name="connsiteX1103" fmla="*/ 2841393 w 5746888"/>
              <a:gd name="connsiteY1103" fmla="*/ 1009403 h 6107574"/>
              <a:gd name="connsiteX1104" fmla="*/ 2841393 w 5746888"/>
              <a:gd name="connsiteY1104" fmla="*/ 1042947 h 6107574"/>
              <a:gd name="connsiteX1105" fmla="*/ 2827868 w 5746888"/>
              <a:gd name="connsiteY1105" fmla="*/ 1057013 h 6107574"/>
              <a:gd name="connsiteX1106" fmla="*/ 2824081 w 5746888"/>
              <a:gd name="connsiteY1106" fmla="*/ 1077571 h 6107574"/>
              <a:gd name="connsiteX1107" fmla="*/ 2828406 w 5746888"/>
              <a:gd name="connsiteY1107" fmla="*/ 1087302 h 6107574"/>
              <a:gd name="connsiteX1108" fmla="*/ 2838640 w 5746888"/>
              <a:gd name="connsiteY1108" fmla="*/ 1084720 h 6107574"/>
              <a:gd name="connsiteX1109" fmla="*/ 2841916 w 5746888"/>
              <a:gd name="connsiteY1109" fmla="*/ 1116177 h 6107574"/>
              <a:gd name="connsiteX1110" fmla="*/ 2859720 w 5746888"/>
              <a:gd name="connsiteY1110" fmla="*/ 1104351 h 6107574"/>
              <a:gd name="connsiteX1111" fmla="*/ 2864656 w 5746888"/>
              <a:gd name="connsiteY1111" fmla="*/ 1077571 h 6107574"/>
              <a:gd name="connsiteX1112" fmla="*/ 2884675 w 5746888"/>
              <a:gd name="connsiteY1112" fmla="*/ 1038618 h 6107574"/>
              <a:gd name="connsiteX1113" fmla="*/ 2898200 w 5746888"/>
              <a:gd name="connsiteY1113" fmla="*/ 1001288 h 6107574"/>
              <a:gd name="connsiteX1114" fmla="*/ 2927955 w 5746888"/>
              <a:gd name="connsiteY1114" fmla="*/ 973696 h 6107574"/>
              <a:gd name="connsiteX1115" fmla="*/ 2927956 w 5746888"/>
              <a:gd name="connsiteY1115" fmla="*/ 917431 h 6107574"/>
              <a:gd name="connsiteX1116" fmla="*/ 2995583 w 5746888"/>
              <a:gd name="connsiteY1116" fmla="*/ 855215 h 6107574"/>
              <a:gd name="connsiteX1117" fmla="*/ 3027502 w 5746888"/>
              <a:gd name="connsiteY1117" fmla="*/ 757292 h 6107574"/>
              <a:gd name="connsiteX1118" fmla="*/ 3066456 w 5746888"/>
              <a:gd name="connsiteY1118" fmla="*/ 742143 h 6107574"/>
              <a:gd name="connsiteX1119" fmla="*/ 3105408 w 5746888"/>
              <a:gd name="connsiteY1119" fmla="*/ 726995 h 6107574"/>
              <a:gd name="connsiteX1120" fmla="*/ 3105408 w 5746888"/>
              <a:gd name="connsiteY1120" fmla="*/ 679386 h 6107574"/>
              <a:gd name="connsiteX1121" fmla="*/ 3118392 w 5746888"/>
              <a:gd name="connsiteY1121" fmla="*/ 679385 h 6107574"/>
              <a:gd name="connsiteX1122" fmla="*/ 3133542 w 5746888"/>
              <a:gd name="connsiteY1122" fmla="*/ 685879 h 6107574"/>
              <a:gd name="connsiteX1123" fmla="*/ 3135704 w 5746888"/>
              <a:gd name="connsiteY1123" fmla="*/ 705353 h 6107574"/>
              <a:gd name="connsiteX1124" fmla="*/ 3122720 w 5746888"/>
              <a:gd name="connsiteY1124" fmla="*/ 739978 h 6107574"/>
              <a:gd name="connsiteX1125" fmla="*/ 3127590 w 5746888"/>
              <a:gd name="connsiteY1125" fmla="*/ 756750 h 6107574"/>
              <a:gd name="connsiteX1126" fmla="*/ 3135706 w 5746888"/>
              <a:gd name="connsiteY1126" fmla="*/ 770276 h 6107574"/>
              <a:gd name="connsiteX1127" fmla="*/ 3135706 w 5746888"/>
              <a:gd name="connsiteY1127" fmla="*/ 757292 h 6107574"/>
              <a:gd name="connsiteX1128" fmla="*/ 3170330 w 5746888"/>
              <a:gd name="connsiteY1128" fmla="*/ 728077 h 6107574"/>
              <a:gd name="connsiteX1129" fmla="*/ 3191970 w 5746888"/>
              <a:gd name="connsiteY1129" fmla="*/ 692371 h 6107574"/>
              <a:gd name="connsiteX1130" fmla="*/ 3205496 w 5746888"/>
              <a:gd name="connsiteY1130" fmla="*/ 671811 h 6107574"/>
              <a:gd name="connsiteX1131" fmla="*/ 3209283 w 5746888"/>
              <a:gd name="connsiteY1131" fmla="*/ 644761 h 6107574"/>
              <a:gd name="connsiteX1132" fmla="*/ 3239579 w 5746888"/>
              <a:gd name="connsiteY1132" fmla="*/ 627449 h 6107574"/>
              <a:gd name="connsiteX1133" fmla="*/ 3243366 w 5746888"/>
              <a:gd name="connsiteY1133" fmla="*/ 604186 h 6107574"/>
              <a:gd name="connsiteX1134" fmla="*/ 3256892 w 5746888"/>
              <a:gd name="connsiteY1134" fmla="*/ 584167 h 6107574"/>
              <a:gd name="connsiteX1135" fmla="*/ 3256892 w 5746888"/>
              <a:gd name="connsiteY1135" fmla="*/ 549542 h 6107574"/>
              <a:gd name="connsiteX1136" fmla="*/ 3274205 w 5746888"/>
              <a:gd name="connsiteY1136" fmla="*/ 536558 h 6107574"/>
              <a:gd name="connsiteX1137" fmla="*/ 3287730 w 5746888"/>
              <a:gd name="connsiteY1137" fmla="*/ 498687 h 6107574"/>
              <a:gd name="connsiteX1138" fmla="*/ 3317485 w 5746888"/>
              <a:gd name="connsiteY1138" fmla="*/ 467308 h 6107574"/>
              <a:gd name="connsiteX1139" fmla="*/ 3348863 w 5746888"/>
              <a:gd name="connsiteY1139" fmla="*/ 420241 h 6107574"/>
              <a:gd name="connsiteX1140" fmla="*/ 3386735 w 5746888"/>
              <a:gd name="connsiteY1140" fmla="*/ 376418 h 6107574"/>
              <a:gd name="connsiteX1141" fmla="*/ 3388358 w 5746888"/>
              <a:gd name="connsiteY1141" fmla="*/ 355319 h 6107574"/>
              <a:gd name="connsiteX1142" fmla="*/ 3399719 w 5746888"/>
              <a:gd name="connsiteY1142" fmla="*/ 337465 h 6107574"/>
              <a:gd name="connsiteX1143" fmla="*/ 3410539 w 5746888"/>
              <a:gd name="connsiteY1143" fmla="*/ 297430 h 6107574"/>
              <a:gd name="connsiteX1144" fmla="*/ 3434344 w 5746888"/>
              <a:gd name="connsiteY1144" fmla="*/ 263887 h 6107574"/>
              <a:gd name="connsiteX1145" fmla="*/ 3437590 w 5746888"/>
              <a:gd name="connsiteY1145" fmla="*/ 251985 h 6107574"/>
              <a:gd name="connsiteX1146" fmla="*/ 3447328 w 5746888"/>
              <a:gd name="connsiteY1146" fmla="*/ 246575 h 6107574"/>
              <a:gd name="connsiteX1147" fmla="*/ 3460312 w 5746888"/>
              <a:gd name="connsiteY1147" fmla="*/ 250904 h 6107574"/>
              <a:gd name="connsiteX1148" fmla="*/ 3447328 w 5746888"/>
              <a:gd name="connsiteY1148" fmla="*/ 294184 h 6107574"/>
              <a:gd name="connsiteX1149" fmla="*/ 3437590 w 5746888"/>
              <a:gd name="connsiteY1149" fmla="*/ 312037 h 6107574"/>
              <a:gd name="connsiteX1150" fmla="*/ 3434344 w 5746888"/>
              <a:gd name="connsiteY1150" fmla="*/ 333137 h 6107574"/>
              <a:gd name="connsiteX1151" fmla="*/ 3417032 w 5746888"/>
              <a:gd name="connsiteY1151" fmla="*/ 372090 h 6107574"/>
              <a:gd name="connsiteX1152" fmla="*/ 3418113 w 5746888"/>
              <a:gd name="connsiteY1152" fmla="*/ 404550 h 6107574"/>
              <a:gd name="connsiteX1153" fmla="*/ 3399719 w 5746888"/>
              <a:gd name="connsiteY1153" fmla="*/ 424028 h 6107574"/>
              <a:gd name="connsiteX1154" fmla="*/ 3362931 w 5746888"/>
              <a:gd name="connsiteY1154" fmla="*/ 573347 h 6107574"/>
              <a:gd name="connsiteX1155" fmla="*/ 3326682 w 5746888"/>
              <a:gd name="connsiteY1155" fmla="*/ 650441 h 6107574"/>
              <a:gd name="connsiteX1156" fmla="*/ 3295159 w 5746888"/>
              <a:gd name="connsiteY1156" fmla="*/ 697726 h 6107574"/>
              <a:gd name="connsiteX1157" fmla="*/ 3292402 w 5746888"/>
              <a:gd name="connsiteY1157" fmla="*/ 724748 h 6107574"/>
              <a:gd name="connsiteX1158" fmla="*/ 3309188 w 5746888"/>
              <a:gd name="connsiteY1158" fmla="*/ 720513 h 6107574"/>
              <a:gd name="connsiteX1159" fmla="*/ 3297696 w 5746888"/>
              <a:gd name="connsiteY1159" fmla="*/ 745731 h 6107574"/>
              <a:gd name="connsiteX1160" fmla="*/ 3309342 w 5746888"/>
              <a:gd name="connsiteY1160" fmla="*/ 791895 h 6107574"/>
              <a:gd name="connsiteX1161" fmla="*/ 3285258 w 5746888"/>
              <a:gd name="connsiteY1161" fmla="*/ 820288 h 6107574"/>
              <a:gd name="connsiteX1162" fmla="*/ 3291648 w 5746888"/>
              <a:gd name="connsiteY1162" fmla="*/ 863312 h 6107574"/>
              <a:gd name="connsiteX1163" fmla="*/ 3276118 w 5746888"/>
              <a:gd name="connsiteY1163" fmla="*/ 903498 h 6107574"/>
              <a:gd name="connsiteX1164" fmla="*/ 3267679 w 5746888"/>
              <a:gd name="connsiteY1164" fmla="*/ 945242 h 6107574"/>
              <a:gd name="connsiteX1165" fmla="*/ 3293752 w 5746888"/>
              <a:gd name="connsiteY1165" fmla="*/ 988880 h 6107574"/>
              <a:gd name="connsiteX1166" fmla="*/ 3293086 w 5746888"/>
              <a:gd name="connsiteY1166" fmla="*/ 1045961 h 6107574"/>
              <a:gd name="connsiteX1167" fmla="*/ 3284102 w 5746888"/>
              <a:gd name="connsiteY1167" fmla="*/ 1078915 h 6107574"/>
              <a:gd name="connsiteX1168" fmla="*/ 3293238 w 5746888"/>
              <a:gd name="connsiteY1168" fmla="*/ 1117341 h 6107574"/>
              <a:gd name="connsiteX1169" fmla="*/ 3283566 w 5746888"/>
              <a:gd name="connsiteY1169" fmla="*/ 1134290 h 6107574"/>
              <a:gd name="connsiteX1170" fmla="*/ 3284921 w 5746888"/>
              <a:gd name="connsiteY1170" fmla="*/ 1155149 h 6107574"/>
              <a:gd name="connsiteX1171" fmla="*/ 3299006 w 5746888"/>
              <a:gd name="connsiteY1171" fmla="*/ 1175589 h 6107574"/>
              <a:gd name="connsiteX1172" fmla="*/ 3312294 w 5746888"/>
              <a:gd name="connsiteY1172" fmla="*/ 1192882 h 6107574"/>
              <a:gd name="connsiteX1173" fmla="*/ 3326893 w 5746888"/>
              <a:gd name="connsiteY1173" fmla="*/ 1146793 h 6107574"/>
              <a:gd name="connsiteX1174" fmla="*/ 3338342 w 5746888"/>
              <a:gd name="connsiteY1174" fmla="*/ 1101501 h 6107574"/>
              <a:gd name="connsiteX1175" fmla="*/ 3341793 w 5746888"/>
              <a:gd name="connsiteY1175" fmla="*/ 1057667 h 6107574"/>
              <a:gd name="connsiteX1176" fmla="*/ 3366508 w 5746888"/>
              <a:gd name="connsiteY1176" fmla="*/ 1018512 h 6107574"/>
              <a:gd name="connsiteX1177" fmla="*/ 3351688 w 5746888"/>
              <a:gd name="connsiteY1177" fmla="*/ 959759 h 6107574"/>
              <a:gd name="connsiteX1178" fmla="*/ 3405048 w 5746888"/>
              <a:gd name="connsiteY1178" fmla="*/ 877111 h 6107574"/>
              <a:gd name="connsiteX1179" fmla="*/ 3414256 w 5746888"/>
              <a:gd name="connsiteY1179" fmla="*/ 765429 h 6107574"/>
              <a:gd name="connsiteX1180" fmla="*/ 3451988 w 5746888"/>
              <a:gd name="connsiteY1180" fmla="*/ 738054 h 6107574"/>
              <a:gd name="connsiteX1181" fmla="*/ 3489720 w 5746888"/>
              <a:gd name="connsiteY1181" fmla="*/ 710681 h 6107574"/>
              <a:gd name="connsiteX1182" fmla="*/ 3477015 w 5746888"/>
              <a:gd name="connsiteY1182" fmla="*/ 660322 h 6107574"/>
              <a:gd name="connsiteX1183" fmla="*/ 3489606 w 5746888"/>
              <a:gd name="connsiteY1183" fmla="*/ 657146 h 6107574"/>
              <a:gd name="connsiteX1184" fmla="*/ 3507985 w 5746888"/>
              <a:gd name="connsiteY1184" fmla="*/ 661435 h 6107574"/>
              <a:gd name="connsiteX1185" fmla="*/ 3513803 w 5746888"/>
              <a:gd name="connsiteY1185" fmla="*/ 682288 h 6107574"/>
              <a:gd name="connsiteX1186" fmla="*/ 3509682 w 5746888"/>
              <a:gd name="connsiteY1186" fmla="*/ 719036 h 6107574"/>
              <a:gd name="connsiteX1187" fmla="*/ 3519036 w 5746888"/>
              <a:gd name="connsiteY1187" fmla="*/ 736205 h 6107574"/>
              <a:gd name="connsiteX1188" fmla="*/ 3530741 w 5746888"/>
              <a:gd name="connsiteY1188" fmla="*/ 749433 h 6107574"/>
              <a:gd name="connsiteX1189" fmla="*/ 3527566 w 5746888"/>
              <a:gd name="connsiteY1189" fmla="*/ 736844 h 6107574"/>
              <a:gd name="connsiteX1190" fmla="*/ 3562395 w 5746888"/>
              <a:gd name="connsiteY1190" fmla="*/ 702390 h 6107574"/>
              <a:gd name="connsiteX1191" fmla="*/ 3573577 w 5746888"/>
              <a:gd name="connsiteY1191" fmla="*/ 653817 h 6107574"/>
              <a:gd name="connsiteX1192" fmla="*/ 3580735 w 5746888"/>
              <a:gd name="connsiteY1192" fmla="*/ 626902 h 6107574"/>
              <a:gd name="connsiteX1193" fmla="*/ 3577659 w 5746888"/>
              <a:gd name="connsiteY1193" fmla="*/ 599223 h 6107574"/>
              <a:gd name="connsiteX1194" fmla="*/ 3605939 w 5746888"/>
              <a:gd name="connsiteY1194" fmla="*/ 569771 h 6107574"/>
              <a:gd name="connsiteX1195" fmla="*/ 3602995 w 5746888"/>
              <a:gd name="connsiteY1195" fmla="*/ 542615 h 6107574"/>
              <a:gd name="connsiteX1196" fmla="*/ 3611080 w 5746888"/>
              <a:gd name="connsiteY1196" fmla="*/ 519374 h 6107574"/>
              <a:gd name="connsiteX1197" fmla="*/ 3602610 w 5746888"/>
              <a:gd name="connsiteY1197" fmla="*/ 485799 h 6107574"/>
              <a:gd name="connsiteX1198" fmla="*/ 3615163 w 5746888"/>
              <a:gd name="connsiteY1198" fmla="*/ 464778 h 6107574"/>
              <a:gd name="connsiteX1199" fmla="*/ 3620186 w 5746888"/>
              <a:gd name="connsiteY1199" fmla="*/ 420548 h 6107574"/>
              <a:gd name="connsiteX1200" fmla="*/ 3643328 w 5746888"/>
              <a:gd name="connsiteY1200" fmla="*/ 381791 h 6107574"/>
              <a:gd name="connsiteX1201" fmla="*/ 3663010 w 5746888"/>
              <a:gd name="connsiteY1201" fmla="*/ 320471 h 6107574"/>
              <a:gd name="connsiteX1202" fmla="*/ 3694518 w 5746888"/>
              <a:gd name="connsiteY1202" fmla="*/ 266212 h 6107574"/>
              <a:gd name="connsiteX1203" fmla="*/ 3690401 w 5746888"/>
              <a:gd name="connsiteY1203" fmla="*/ 243258 h 6107574"/>
              <a:gd name="connsiteX1204" fmla="*/ 3696521 w 5746888"/>
              <a:gd name="connsiteY1204" fmla="*/ 221069 h 6107574"/>
              <a:gd name="connsiteX1205" fmla="*/ 3695386 w 5746888"/>
              <a:gd name="connsiteY1205" fmla="*/ 181183 h 6107574"/>
              <a:gd name="connsiteX1206" fmla="*/ 3711038 w 5746888"/>
              <a:gd name="connsiteY1206" fmla="*/ 137062 h 6107574"/>
              <a:gd name="connsiteX1207" fmla="*/ 3722532 w 5746888"/>
              <a:gd name="connsiteY1207" fmla="*/ 111842 h 6107574"/>
              <a:gd name="connsiteX1208" fmla="*/ 3736179 w 5746888"/>
              <a:gd name="connsiteY1208" fmla="*/ 112865 h 6107574"/>
              <a:gd name="connsiteX1209" fmla="*/ 3735236 w 5746888"/>
              <a:gd name="connsiteY1209" fmla="*/ 162203 h 6107574"/>
              <a:gd name="connsiteX1210" fmla="*/ 3730610 w 5746888"/>
              <a:gd name="connsiteY1210" fmla="*/ 208007 h 6107574"/>
              <a:gd name="connsiteX1211" fmla="*/ 3722835 w 5746888"/>
              <a:gd name="connsiteY1211" fmla="*/ 254604 h 6107574"/>
              <a:gd name="connsiteX1212" fmla="*/ 3732354 w 5746888"/>
              <a:gd name="connsiteY1212" fmla="*/ 287913 h 6107574"/>
              <a:gd name="connsiteX1213" fmla="*/ 3719813 w 5746888"/>
              <a:gd name="connsiteY1213" fmla="*/ 313396 h 6107574"/>
              <a:gd name="connsiteX1214" fmla="*/ 3718339 w 5746888"/>
              <a:gd name="connsiteY1214" fmla="*/ 484503 h 6107574"/>
              <a:gd name="connsiteX1215" fmla="*/ 3674334 w 5746888"/>
              <a:gd name="connsiteY1215" fmla="*/ 646254 h 6107574"/>
              <a:gd name="connsiteX1216" fmla="*/ 3678625 w 5746888"/>
              <a:gd name="connsiteY1216" fmla="*/ 689809 h 6107574"/>
              <a:gd name="connsiteX1217" fmla="*/ 3682918 w 5746888"/>
              <a:gd name="connsiteY1217" fmla="*/ 733363 h 6107574"/>
              <a:gd name="connsiteX1218" fmla="*/ 3671787 w 5746888"/>
              <a:gd name="connsiteY1218" fmla="*/ 744540 h 6107574"/>
              <a:gd name="connsiteX1219" fmla="*/ 3672482 w 5746888"/>
              <a:gd name="connsiteY1219" fmla="*/ 762778 h 6107574"/>
              <a:gd name="connsiteX1220" fmla="*/ 3671897 w 5746888"/>
              <a:gd name="connsiteY1220" fmla="*/ 795845 h 6107574"/>
              <a:gd name="connsiteX1221" fmla="*/ 3670517 w 5746888"/>
              <a:gd name="connsiteY1221" fmla="*/ 825765 h 6107574"/>
              <a:gd name="connsiteX1222" fmla="*/ 3661180 w 5746888"/>
              <a:gd name="connsiteY1222" fmla="*/ 877221 h 6107574"/>
              <a:gd name="connsiteX1223" fmla="*/ 3647436 w 5746888"/>
              <a:gd name="connsiteY1223" fmla="*/ 893521 h 6107574"/>
              <a:gd name="connsiteX1224" fmla="*/ 3648665 w 5746888"/>
              <a:gd name="connsiteY1224" fmla="*/ 916088 h 6107574"/>
              <a:gd name="connsiteX1225" fmla="*/ 3658156 w 5746888"/>
              <a:gd name="connsiteY1225" fmla="*/ 936012 h 6107574"/>
              <a:gd name="connsiteX1226" fmla="*/ 3652022 w 5746888"/>
              <a:gd name="connsiteY1226" fmla="*/ 1013442 h 6107574"/>
              <a:gd name="connsiteX1227" fmla="*/ 3652183 w 5746888"/>
              <a:gd name="connsiteY1227" fmla="*/ 1089285 h 6107574"/>
              <a:gd name="connsiteX1228" fmla="*/ 3627079 w 5746888"/>
              <a:gd name="connsiteY1228" fmla="*/ 1131327 h 6107574"/>
              <a:gd name="connsiteX1229" fmla="*/ 3631329 w 5746888"/>
              <a:gd name="connsiteY1229" fmla="*/ 1154806 h 6107574"/>
              <a:gd name="connsiteX1230" fmla="*/ 3626135 w 5746888"/>
              <a:gd name="connsiteY1230" fmla="*/ 1180666 h 6107574"/>
              <a:gd name="connsiteX1231" fmla="*/ 3636184 w 5746888"/>
              <a:gd name="connsiteY1231" fmla="*/ 1216072 h 6107574"/>
              <a:gd name="connsiteX1232" fmla="*/ 3624171 w 5746888"/>
              <a:gd name="connsiteY1232" fmla="*/ 1243653 h 6107574"/>
              <a:gd name="connsiteX1233" fmla="*/ 3610542 w 5746888"/>
              <a:gd name="connsiteY1233" fmla="*/ 1313489 h 6107574"/>
              <a:gd name="connsiteX1234" fmla="*/ 3592944 w 5746888"/>
              <a:gd name="connsiteY1234" fmla="*/ 1367587 h 6107574"/>
              <a:gd name="connsiteX1235" fmla="*/ 3583567 w 5746888"/>
              <a:gd name="connsiteY1235" fmla="*/ 1401198 h 6107574"/>
              <a:gd name="connsiteX1236" fmla="*/ 3587935 w 5746888"/>
              <a:gd name="connsiteY1236" fmla="*/ 1480442 h 6107574"/>
              <a:gd name="connsiteX1237" fmla="*/ 3592303 w 5746888"/>
              <a:gd name="connsiteY1237" fmla="*/ 1559688 h 6107574"/>
              <a:gd name="connsiteX1238" fmla="*/ 3579752 w 5746888"/>
              <a:gd name="connsiteY1238" fmla="*/ 1580709 h 6107574"/>
              <a:gd name="connsiteX1239" fmla="*/ 3570318 w 5746888"/>
              <a:gd name="connsiteY1239" fmla="*/ 1649486 h 6107574"/>
              <a:gd name="connsiteX1240" fmla="*/ 3560092 w 5746888"/>
              <a:gd name="connsiteY1240" fmla="*/ 1715115 h 6107574"/>
              <a:gd name="connsiteX1241" fmla="*/ 3552966 w 5746888"/>
              <a:gd name="connsiteY1241" fmla="*/ 1757643 h 6107574"/>
              <a:gd name="connsiteX1242" fmla="*/ 3546634 w 5746888"/>
              <a:gd name="connsiteY1242" fmla="*/ 1803320 h 6107574"/>
              <a:gd name="connsiteX1243" fmla="*/ 3546648 w 5746888"/>
              <a:gd name="connsiteY1243" fmla="*/ 1825738 h 6107574"/>
              <a:gd name="connsiteX1244" fmla="*/ 3544426 w 5746888"/>
              <a:gd name="connsiteY1244" fmla="*/ 1854871 h 6107574"/>
              <a:gd name="connsiteX1245" fmla="*/ 3547462 w 5746888"/>
              <a:gd name="connsiteY1245" fmla="*/ 1856926 h 6107574"/>
              <a:gd name="connsiteX1246" fmla="*/ 3594055 w 5746888"/>
              <a:gd name="connsiteY1246" fmla="*/ 1887610 h 6107574"/>
              <a:gd name="connsiteX1247" fmla="*/ 3644564 w 5746888"/>
              <a:gd name="connsiteY1247" fmla="*/ 1915899 h 6107574"/>
              <a:gd name="connsiteX1248" fmla="*/ 3672580 w 5746888"/>
              <a:gd name="connsiteY1248" fmla="*/ 1938220 h 6107574"/>
              <a:gd name="connsiteX1249" fmla="*/ 3700599 w 5746888"/>
              <a:gd name="connsiteY1249" fmla="*/ 1960540 h 6107574"/>
              <a:gd name="connsiteX1250" fmla="*/ 3730213 w 5746888"/>
              <a:gd name="connsiteY1250" fmla="*/ 1985472 h 6107574"/>
              <a:gd name="connsiteX1251" fmla="*/ 3750320 w 5746888"/>
              <a:gd name="connsiteY1251" fmla="*/ 2003664 h 6107574"/>
              <a:gd name="connsiteX1252" fmla="*/ 3770428 w 5746888"/>
              <a:gd name="connsiteY1252" fmla="*/ 2021856 h 6107574"/>
              <a:gd name="connsiteX1253" fmla="*/ 3785392 w 5746888"/>
              <a:gd name="connsiteY1253" fmla="*/ 2052166 h 6107574"/>
              <a:gd name="connsiteX1254" fmla="*/ 3789727 w 5746888"/>
              <a:gd name="connsiteY1254" fmla="*/ 2052653 h 6107574"/>
              <a:gd name="connsiteX1255" fmla="*/ 3794821 w 5746888"/>
              <a:gd name="connsiteY1255" fmla="*/ 2049984 h 6107574"/>
              <a:gd name="connsiteX1256" fmla="*/ 3805421 w 5746888"/>
              <a:gd name="connsiteY1256" fmla="*/ 2061436 h 6107574"/>
              <a:gd name="connsiteX1257" fmla="*/ 3815055 w 5746888"/>
              <a:gd name="connsiteY1257" fmla="*/ 2067649 h 6107574"/>
              <a:gd name="connsiteX1258" fmla="*/ 3825448 w 5746888"/>
              <a:gd name="connsiteY1258" fmla="*/ 2070707 h 6107574"/>
              <a:gd name="connsiteX1259" fmla="*/ 3895697 w 5746888"/>
              <a:gd name="connsiteY1259" fmla="*/ 2134906 h 6107574"/>
              <a:gd name="connsiteX1260" fmla="*/ 3974535 w 5746888"/>
              <a:gd name="connsiteY1260" fmla="*/ 2191154 h 6107574"/>
              <a:gd name="connsiteX1261" fmla="*/ 4011893 w 5746888"/>
              <a:gd name="connsiteY1261" fmla="*/ 2216279 h 6107574"/>
              <a:gd name="connsiteX1262" fmla="*/ 4042180 w 5746888"/>
              <a:gd name="connsiteY1262" fmla="*/ 2243042 h 6107574"/>
              <a:gd name="connsiteX1263" fmla="*/ 4079226 w 5746888"/>
              <a:gd name="connsiteY1263" fmla="*/ 2262526 h 6107574"/>
              <a:gd name="connsiteX1264" fmla="*/ 4110839 w 5746888"/>
              <a:gd name="connsiteY1264" fmla="*/ 2290721 h 6107574"/>
              <a:gd name="connsiteX1265" fmla="*/ 4119412 w 5746888"/>
              <a:gd name="connsiteY1265" fmla="*/ 2310590 h 6107574"/>
              <a:gd name="connsiteX1266" fmla="*/ 4125218 w 5746888"/>
              <a:gd name="connsiteY1266" fmla="*/ 2314212 h 6107574"/>
              <a:gd name="connsiteX1267" fmla="*/ 4131024 w 5746888"/>
              <a:gd name="connsiteY1267" fmla="*/ 2317835 h 6107574"/>
              <a:gd name="connsiteX1268" fmla="*/ 4146971 w 5746888"/>
              <a:gd name="connsiteY1268" fmla="*/ 2325566 h 6107574"/>
              <a:gd name="connsiteX1269" fmla="*/ 4163676 w 5746888"/>
              <a:gd name="connsiteY1269" fmla="*/ 2330142 h 6107574"/>
              <a:gd name="connsiteX1270" fmla="*/ 4170068 w 5746888"/>
              <a:gd name="connsiteY1270" fmla="*/ 2340583 h 6107574"/>
              <a:gd name="connsiteX1271" fmla="*/ 4177978 w 5746888"/>
              <a:gd name="connsiteY1271" fmla="*/ 2344712 h 6107574"/>
              <a:gd name="connsiteX1272" fmla="*/ 4185888 w 5746888"/>
              <a:gd name="connsiteY1272" fmla="*/ 2348840 h 6107574"/>
              <a:gd name="connsiteX1273" fmla="*/ 4184875 w 5746888"/>
              <a:gd name="connsiteY1273" fmla="*/ 2353049 h 6107574"/>
              <a:gd name="connsiteX1274" fmla="*/ 4195475 w 5746888"/>
              <a:gd name="connsiteY1274" fmla="*/ 2364502 h 6107574"/>
              <a:gd name="connsiteX1275" fmla="*/ 4230310 w 5746888"/>
              <a:gd name="connsiteY1275" fmla="*/ 2386238 h 6107574"/>
              <a:gd name="connsiteX1276" fmla="*/ 4255724 w 5746888"/>
              <a:gd name="connsiteY1276" fmla="*/ 2396246 h 6107574"/>
              <a:gd name="connsiteX1277" fmla="*/ 4275586 w 5746888"/>
              <a:gd name="connsiteY1277" fmla="*/ 2401581 h 6107574"/>
              <a:gd name="connsiteX1278" fmla="*/ 4273873 w 5746888"/>
              <a:gd name="connsiteY1278" fmla="*/ 2415637 h 6107574"/>
              <a:gd name="connsiteX1279" fmla="*/ 4283148 w 5746888"/>
              <a:gd name="connsiteY1279" fmla="*/ 2425658 h 6107574"/>
              <a:gd name="connsiteX1280" fmla="*/ 4295792 w 5746888"/>
              <a:gd name="connsiteY1280" fmla="*/ 2430926 h 6107574"/>
              <a:gd name="connsiteX1281" fmla="*/ 4295930 w 5746888"/>
              <a:gd name="connsiteY1281" fmla="*/ 2446541 h 6107574"/>
              <a:gd name="connsiteX1282" fmla="*/ 4325546 w 5746888"/>
              <a:gd name="connsiteY1282" fmla="*/ 2471471 h 6107574"/>
              <a:gd name="connsiteX1283" fmla="*/ 4334119 w 5746888"/>
              <a:gd name="connsiteY1283" fmla="*/ 2491340 h 6107574"/>
              <a:gd name="connsiteX1284" fmla="*/ 4381737 w 5746888"/>
              <a:gd name="connsiteY1284" fmla="*/ 2533959 h 6107574"/>
              <a:gd name="connsiteX1285" fmla="*/ 4400754 w 5746888"/>
              <a:gd name="connsiteY1285" fmla="*/ 2547437 h 6107574"/>
              <a:gd name="connsiteX1286" fmla="*/ 4419768 w 5746888"/>
              <a:gd name="connsiteY1286" fmla="*/ 2560915 h 6107574"/>
              <a:gd name="connsiteX1287" fmla="*/ 4448370 w 5746888"/>
              <a:gd name="connsiteY1287" fmla="*/ 2590053 h 6107574"/>
              <a:gd name="connsiteX1288" fmla="*/ 4470583 w 5746888"/>
              <a:gd name="connsiteY1288" fmla="*/ 2608752 h 6107574"/>
              <a:gd name="connsiteX1289" fmla="*/ 4511310 w 5746888"/>
              <a:gd name="connsiteY1289" fmla="*/ 2629124 h 6107574"/>
              <a:gd name="connsiteX1290" fmla="*/ 4543449 w 5746888"/>
              <a:gd name="connsiteY1290" fmla="*/ 2657444 h 6107574"/>
              <a:gd name="connsiteX1291" fmla="*/ 4616275 w 5746888"/>
              <a:gd name="connsiteY1291" fmla="*/ 2701673 h 6107574"/>
              <a:gd name="connsiteX1292" fmla="*/ 4673202 w 5746888"/>
              <a:gd name="connsiteY1292" fmla="*/ 2728724 h 6107574"/>
              <a:gd name="connsiteX1293" fmla="*/ 4665957 w 5746888"/>
              <a:gd name="connsiteY1293" fmla="*/ 2740335 h 6107574"/>
              <a:gd name="connsiteX1294" fmla="*/ 4674531 w 5746888"/>
              <a:gd name="connsiteY1294" fmla="*/ 2760206 h 6107574"/>
              <a:gd name="connsiteX1295" fmla="*/ 4682314 w 5746888"/>
              <a:gd name="connsiteY1295" fmla="*/ 2764860 h 6107574"/>
              <a:gd name="connsiteX1296" fmla="*/ 4692376 w 5746888"/>
              <a:gd name="connsiteY1296" fmla="*/ 2760046 h 6107574"/>
              <a:gd name="connsiteX1297" fmla="*/ 4739654 w 5746888"/>
              <a:gd name="connsiteY1297" fmla="*/ 2808704 h 6107574"/>
              <a:gd name="connsiteX1298" fmla="*/ 4797041 w 5746888"/>
              <a:gd name="connsiteY1298" fmla="*/ 2843099 h 6107574"/>
              <a:gd name="connsiteX1299" fmla="*/ 4808877 w 5746888"/>
              <a:gd name="connsiteY1299" fmla="*/ 2860970 h 6107574"/>
              <a:gd name="connsiteX1300" fmla="*/ 4827667 w 5746888"/>
              <a:gd name="connsiteY1300" fmla="*/ 2863822 h 6107574"/>
              <a:gd name="connsiteX1301" fmla="*/ 4855452 w 5746888"/>
              <a:gd name="connsiteY1301" fmla="*/ 2889424 h 6107574"/>
              <a:gd name="connsiteX1302" fmla="*/ 4872248 w 5746888"/>
              <a:gd name="connsiteY1302" fmla="*/ 2919062 h 6107574"/>
              <a:gd name="connsiteX1303" fmla="*/ 4882848 w 5746888"/>
              <a:gd name="connsiteY1303" fmla="*/ 2930516 h 6107574"/>
              <a:gd name="connsiteX1304" fmla="*/ 4896484 w 5746888"/>
              <a:gd name="connsiteY1304" fmla="*/ 2929344 h 6107574"/>
              <a:gd name="connsiteX1305" fmla="*/ 4954701 w 5746888"/>
              <a:gd name="connsiteY1305" fmla="*/ 2983416 h 6107574"/>
              <a:gd name="connsiteX1306" fmla="*/ 4968077 w 5746888"/>
              <a:gd name="connsiteY1306" fmla="*/ 2997206 h 6107574"/>
              <a:gd name="connsiteX1307" fmla="*/ 4988524 w 5746888"/>
              <a:gd name="connsiteY1307" fmla="*/ 3009358 h 6107574"/>
              <a:gd name="connsiteX1308" fmla="*/ 5060769 w 5746888"/>
              <a:gd name="connsiteY1308" fmla="*/ 3076820 h 6107574"/>
              <a:gd name="connsiteX1309" fmla="*/ 5128340 w 5746888"/>
              <a:gd name="connsiteY1309" fmla="*/ 3149836 h 6107574"/>
              <a:gd name="connsiteX1310" fmla="*/ 5158809 w 5746888"/>
              <a:gd name="connsiteY1310" fmla="*/ 3152713 h 6107574"/>
              <a:gd name="connsiteX1311" fmla="*/ 5219210 w 5746888"/>
              <a:gd name="connsiteY1311" fmla="*/ 3216212 h 6107574"/>
              <a:gd name="connsiteX1312" fmla="*/ 5272368 w 5746888"/>
              <a:gd name="connsiteY1312" fmla="*/ 3247364 h 6107574"/>
              <a:gd name="connsiteX1313" fmla="*/ 5324886 w 5746888"/>
              <a:gd name="connsiteY1313" fmla="*/ 3295056 h 6107574"/>
              <a:gd name="connsiteX1314" fmla="*/ 5360892 w 5746888"/>
              <a:gd name="connsiteY1314" fmla="*/ 3330428 h 6107574"/>
              <a:gd name="connsiteX1315" fmla="*/ 5383236 w 5746888"/>
              <a:gd name="connsiteY1315" fmla="*/ 3334690 h 6107574"/>
              <a:gd name="connsiteX1316" fmla="*/ 5394714 w 5746888"/>
              <a:gd name="connsiteY1316" fmla="*/ 3356372 h 6107574"/>
              <a:gd name="connsiteX1317" fmla="*/ 5630779 w 5746888"/>
              <a:gd name="connsiteY1317" fmla="*/ 3577874 h 6107574"/>
              <a:gd name="connsiteX1318" fmla="*/ 5658729 w 5746888"/>
              <a:gd name="connsiteY1318" fmla="*/ 3607412 h 6107574"/>
              <a:gd name="connsiteX1319" fmla="*/ 5682764 w 5746888"/>
              <a:gd name="connsiteY1319" fmla="*/ 3639349 h 6107574"/>
              <a:gd name="connsiteX1320" fmla="*/ 5702012 w 5746888"/>
              <a:gd name="connsiteY1320" fmla="*/ 3649544 h 6107574"/>
              <a:gd name="connsiteX1321" fmla="*/ 5716586 w 5746888"/>
              <a:gd name="connsiteY1321" fmla="*/ 3665291 h 6107574"/>
              <a:gd name="connsiteX1322" fmla="*/ 5741993 w 5746888"/>
              <a:gd name="connsiteY1322" fmla="*/ 3689211 h 6107574"/>
              <a:gd name="connsiteX1323" fmla="*/ 5746887 w 5746888"/>
              <a:gd name="connsiteY1323" fmla="*/ 3708194 h 6107574"/>
              <a:gd name="connsiteX1324" fmla="*/ 5742311 w 5746888"/>
              <a:gd name="connsiteY1324" fmla="*/ 3724900 h 6107574"/>
              <a:gd name="connsiteX1325" fmla="*/ 5679771 w 5746888"/>
              <a:gd name="connsiteY1325" fmla="*/ 3686483 h 6107574"/>
              <a:gd name="connsiteX1326" fmla="*/ 5618631 w 5746888"/>
              <a:gd name="connsiteY1326" fmla="*/ 3628371 h 6107574"/>
              <a:gd name="connsiteX1327" fmla="*/ 5617618 w 5746888"/>
              <a:gd name="connsiteY1327" fmla="*/ 3632578 h 6107574"/>
              <a:gd name="connsiteX1328" fmla="*/ 5598381 w 5746888"/>
              <a:gd name="connsiteY1328" fmla="*/ 3638523 h 6107574"/>
              <a:gd name="connsiteX1329" fmla="*/ 5582942 w 5746888"/>
              <a:gd name="connsiteY1329" fmla="*/ 3628687 h 6107574"/>
              <a:gd name="connsiteX1330" fmla="*/ 5490886 w 5746888"/>
              <a:gd name="connsiteY1330" fmla="*/ 3576491 h 6107574"/>
              <a:gd name="connsiteX1331" fmla="*/ 5400350 w 5746888"/>
              <a:gd name="connsiteY1331" fmla="*/ 3517985 h 6107574"/>
              <a:gd name="connsiteX1332" fmla="*/ 5387872 w 5746888"/>
              <a:gd name="connsiteY1332" fmla="*/ 3516652 h 6107574"/>
              <a:gd name="connsiteX1333" fmla="*/ 5382346 w 5746888"/>
              <a:gd name="connsiteY1333" fmla="*/ 3500298 h 6107574"/>
              <a:gd name="connsiteX1334" fmla="*/ 5371028 w 5746888"/>
              <a:gd name="connsiteY1334" fmla="*/ 3496463 h 6107574"/>
              <a:gd name="connsiteX1335" fmla="*/ 5364502 w 5746888"/>
              <a:gd name="connsiteY1335" fmla="*/ 3500458 h 6107574"/>
              <a:gd name="connsiteX1336" fmla="*/ 5342943 w 5746888"/>
              <a:gd name="connsiteY1336" fmla="*/ 3481359 h 6107574"/>
              <a:gd name="connsiteX1337" fmla="*/ 5322263 w 5746888"/>
              <a:gd name="connsiteY1337" fmla="*/ 3472489 h 6107574"/>
              <a:gd name="connsiteX1338" fmla="*/ 5341437 w 5746888"/>
              <a:gd name="connsiteY1338" fmla="*/ 3503812 h 6107574"/>
              <a:gd name="connsiteX1339" fmla="*/ 5352036 w 5746888"/>
              <a:gd name="connsiteY1339" fmla="*/ 3515264 h 6107574"/>
              <a:gd name="connsiteX1340" fmla="*/ 5365672 w 5746888"/>
              <a:gd name="connsiteY1340" fmla="*/ 3514094 h 6107574"/>
              <a:gd name="connsiteX1341" fmla="*/ 5379614 w 5746888"/>
              <a:gd name="connsiteY1341" fmla="*/ 3532472 h 6107574"/>
              <a:gd name="connsiteX1342" fmla="*/ 5397470 w 5746888"/>
              <a:gd name="connsiteY1342" fmla="*/ 3548453 h 6107574"/>
              <a:gd name="connsiteX1343" fmla="*/ 5465117 w 5746888"/>
              <a:gd name="connsiteY1343" fmla="*/ 3600341 h 6107574"/>
              <a:gd name="connsiteX1344" fmla="*/ 5480083 w 5746888"/>
              <a:gd name="connsiteY1344" fmla="*/ 3630650 h 6107574"/>
              <a:gd name="connsiteX1345" fmla="*/ 5492280 w 5746888"/>
              <a:gd name="connsiteY1345" fmla="*/ 3644715 h 6107574"/>
              <a:gd name="connsiteX1346" fmla="*/ 5507514 w 5746888"/>
              <a:gd name="connsiteY1346" fmla="*/ 3646152 h 6107574"/>
              <a:gd name="connsiteX1347" fmla="*/ 5537129 w 5746888"/>
              <a:gd name="connsiteY1347" fmla="*/ 3671084 h 6107574"/>
              <a:gd name="connsiteX1348" fmla="*/ 5569861 w 5746888"/>
              <a:gd name="connsiteY1348" fmla="*/ 3692314 h 6107574"/>
              <a:gd name="connsiteX1349" fmla="*/ 5602591 w 5746888"/>
              <a:gd name="connsiteY1349" fmla="*/ 3713543 h 6107574"/>
              <a:gd name="connsiteX1350" fmla="*/ 5635718 w 5746888"/>
              <a:gd name="connsiteY1350" fmla="*/ 3779384 h 6107574"/>
              <a:gd name="connsiteX1351" fmla="*/ 5607725 w 5746888"/>
              <a:gd name="connsiteY1351" fmla="*/ 3789343 h 6107574"/>
              <a:gd name="connsiteX1352" fmla="*/ 5593639 w 5746888"/>
              <a:gd name="connsiteY1352" fmla="*/ 3769260 h 6107574"/>
              <a:gd name="connsiteX1353" fmla="*/ 5566939 w 5746888"/>
              <a:gd name="connsiteY1353" fmla="*/ 3762280 h 6107574"/>
              <a:gd name="connsiteX1354" fmla="*/ 5544155 w 5746888"/>
              <a:gd name="connsiteY1354" fmla="*/ 3752904 h 6107574"/>
              <a:gd name="connsiteX1355" fmla="*/ 5495923 w 5746888"/>
              <a:gd name="connsiteY1355" fmla="*/ 3715147 h 6107574"/>
              <a:gd name="connsiteX1356" fmla="*/ 5447052 w 5746888"/>
              <a:gd name="connsiteY1356" fmla="*/ 3693930 h 6107574"/>
              <a:gd name="connsiteX1357" fmla="*/ 5375198 w 5746888"/>
              <a:gd name="connsiteY1357" fmla="*/ 3641030 h 6107574"/>
              <a:gd name="connsiteX1358" fmla="*/ 5338243 w 5746888"/>
              <a:gd name="connsiteY1358" fmla="*/ 3646607 h 6107574"/>
              <a:gd name="connsiteX1359" fmla="*/ 5308883 w 5746888"/>
              <a:gd name="connsiteY1359" fmla="*/ 3620624 h 6107574"/>
              <a:gd name="connsiteX1360" fmla="*/ 5259785 w 5746888"/>
              <a:gd name="connsiteY1360" fmla="*/ 3588779 h 6107574"/>
              <a:gd name="connsiteX1361" fmla="*/ 5220037 w 5746888"/>
              <a:gd name="connsiteY1361" fmla="*/ 3545831 h 6107574"/>
              <a:gd name="connsiteX1362" fmla="*/ 5183336 w 5746888"/>
              <a:gd name="connsiteY1362" fmla="*/ 3550355 h 6107574"/>
              <a:gd name="connsiteX1363" fmla="*/ 5169382 w 5746888"/>
              <a:gd name="connsiteY1363" fmla="*/ 3515838 h 6107574"/>
              <a:gd name="connsiteX1364" fmla="*/ 5123094 w 5746888"/>
              <a:gd name="connsiteY1364" fmla="*/ 3504702 h 6107574"/>
              <a:gd name="connsiteX1365" fmla="*/ 5101556 w 5746888"/>
              <a:gd name="connsiteY1365" fmla="*/ 3487834 h 6107574"/>
              <a:gd name="connsiteX1366" fmla="*/ 5087089 w 5746888"/>
              <a:gd name="connsiteY1366" fmla="*/ 3469329 h 6107574"/>
              <a:gd name="connsiteX1367" fmla="*/ 5068931 w 5746888"/>
              <a:gd name="connsiteY1367" fmla="*/ 3463848 h 6107574"/>
              <a:gd name="connsiteX1368" fmla="*/ 5052411 w 5746888"/>
              <a:gd name="connsiteY1368" fmla="*/ 3465438 h 6107574"/>
              <a:gd name="connsiteX1369" fmla="*/ 5045779 w 5746888"/>
              <a:gd name="connsiteY1369" fmla="*/ 3472189 h 6107574"/>
              <a:gd name="connsiteX1370" fmla="*/ 5049374 w 5746888"/>
              <a:gd name="connsiteY1370" fmla="*/ 3478062 h 6107574"/>
              <a:gd name="connsiteX1371" fmla="*/ 5079922 w 5746888"/>
              <a:gd name="connsiteY1371" fmla="*/ 3489863 h 6107574"/>
              <a:gd name="connsiteX1372" fmla="*/ 5091773 w 5746888"/>
              <a:gd name="connsiteY1372" fmla="*/ 3523875 h 6107574"/>
              <a:gd name="connsiteX1373" fmla="*/ 5154892 w 5746888"/>
              <a:gd name="connsiteY1373" fmla="*/ 3539061 h 6107574"/>
              <a:gd name="connsiteX1374" fmla="*/ 5153880 w 5746888"/>
              <a:gd name="connsiteY1374" fmla="*/ 3543268 h 6107574"/>
              <a:gd name="connsiteX1375" fmla="*/ 5167469 w 5746888"/>
              <a:gd name="connsiteY1375" fmla="*/ 3551545 h 6107574"/>
              <a:gd name="connsiteX1376" fmla="*/ 5183336 w 5746888"/>
              <a:gd name="connsiteY1376" fmla="*/ 3550355 h 6107574"/>
              <a:gd name="connsiteX1377" fmla="*/ 5211998 w 5746888"/>
              <a:gd name="connsiteY1377" fmla="*/ 3586187 h 6107574"/>
              <a:gd name="connsiteX1378" fmla="*/ 5237505 w 5746888"/>
              <a:gd name="connsiteY1378" fmla="*/ 3621258 h 6107574"/>
              <a:gd name="connsiteX1379" fmla="*/ 5269219 w 5746888"/>
              <a:gd name="connsiteY1379" fmla="*/ 3616646 h 6107574"/>
              <a:gd name="connsiteX1380" fmla="*/ 5287147 w 5746888"/>
              <a:gd name="connsiteY1380" fmla="*/ 3655459 h 6107574"/>
              <a:gd name="connsiteX1381" fmla="*/ 5343501 w 5746888"/>
              <a:gd name="connsiteY1381" fmla="*/ 3691832 h 6107574"/>
              <a:gd name="connsiteX1382" fmla="*/ 5402251 w 5746888"/>
              <a:gd name="connsiteY1382" fmla="*/ 3732119 h 6107574"/>
              <a:gd name="connsiteX1383" fmla="*/ 5400393 w 5746888"/>
              <a:gd name="connsiteY1383" fmla="*/ 3744471 h 6107574"/>
              <a:gd name="connsiteX1384" fmla="*/ 5392981 w 5746888"/>
              <a:gd name="connsiteY1384" fmla="*/ 3752148 h 6107574"/>
              <a:gd name="connsiteX1385" fmla="*/ 5350561 w 5746888"/>
              <a:gd name="connsiteY1385" fmla="*/ 3748062 h 6107574"/>
              <a:gd name="connsiteX1386" fmla="*/ 5321287 w 5746888"/>
              <a:gd name="connsiteY1386" fmla="*/ 3717092 h 6107574"/>
              <a:gd name="connsiteX1387" fmla="*/ 5250037 w 5746888"/>
              <a:gd name="connsiteY1387" fmla="*/ 3673241 h 6107574"/>
              <a:gd name="connsiteX1388" fmla="*/ 5181946 w 5746888"/>
              <a:gd name="connsiteY1388" fmla="*/ 3630149 h 6107574"/>
              <a:gd name="connsiteX1389" fmla="*/ 5170919 w 5746888"/>
              <a:gd name="connsiteY1389" fmla="*/ 3629723 h 6107574"/>
              <a:gd name="connsiteX1390" fmla="*/ 5162930 w 5746888"/>
              <a:gd name="connsiteY1390" fmla="*/ 3616672 h 6107574"/>
              <a:gd name="connsiteX1391" fmla="*/ 5151844 w 5746888"/>
              <a:gd name="connsiteY1391" fmla="*/ 3609554 h 6107574"/>
              <a:gd name="connsiteX1392" fmla="*/ 5140877 w 5746888"/>
              <a:gd name="connsiteY1392" fmla="*/ 3615818 h 6107574"/>
              <a:gd name="connsiteX1393" fmla="*/ 5124014 w 5746888"/>
              <a:gd name="connsiteY1393" fmla="*/ 3593398 h 6107574"/>
              <a:gd name="connsiteX1394" fmla="*/ 5104871 w 5746888"/>
              <a:gd name="connsiteY1394" fmla="*/ 3580446 h 6107574"/>
              <a:gd name="connsiteX1395" fmla="*/ 5079465 w 5746888"/>
              <a:gd name="connsiteY1395" fmla="*/ 3556527 h 6107574"/>
              <a:gd name="connsiteX1396" fmla="*/ 5053497 w 5746888"/>
              <a:gd name="connsiteY1396" fmla="*/ 3558070 h 6107574"/>
              <a:gd name="connsiteX1397" fmla="*/ 5038397 w 5746888"/>
              <a:gd name="connsiteY1397" fmla="*/ 3542195 h 6107574"/>
              <a:gd name="connsiteX1398" fmla="*/ 5029471 w 5746888"/>
              <a:gd name="connsiteY1398" fmla="*/ 3591225 h 6107574"/>
              <a:gd name="connsiteX1399" fmla="*/ 5031416 w 5746888"/>
              <a:gd name="connsiteY1399" fmla="*/ 3592411 h 6107574"/>
              <a:gd name="connsiteX1400" fmla="*/ 5030447 w 5746888"/>
              <a:gd name="connsiteY1400" fmla="*/ 3602701 h 6107574"/>
              <a:gd name="connsiteX1401" fmla="*/ 5036484 w 5746888"/>
              <a:gd name="connsiteY1401" fmla="*/ 3611091 h 6107574"/>
              <a:gd name="connsiteX1402" fmla="*/ 5050070 w 5746888"/>
              <a:gd name="connsiteY1402" fmla="*/ 3606654 h 6107574"/>
              <a:gd name="connsiteX1403" fmla="*/ 5061116 w 5746888"/>
              <a:gd name="connsiteY1403" fmla="*/ 3598392 h 6107574"/>
              <a:gd name="connsiteX1404" fmla="*/ 5077174 w 5746888"/>
              <a:gd name="connsiteY1404" fmla="*/ 3650191 h 6107574"/>
              <a:gd name="connsiteX1405" fmla="*/ 5070339 w 5746888"/>
              <a:gd name="connsiteY1405" fmla="*/ 3684135 h 6107574"/>
              <a:gd name="connsiteX1406" fmla="*/ 5020389 w 5746888"/>
              <a:gd name="connsiteY1406" fmla="*/ 3666349 h 6107574"/>
              <a:gd name="connsiteX1407" fmla="*/ 4953246 w 5746888"/>
              <a:gd name="connsiteY1407" fmla="*/ 3651723 h 6107574"/>
              <a:gd name="connsiteX1408" fmla="*/ 4990548 w 5746888"/>
              <a:gd name="connsiteY1408" fmla="*/ 3685727 h 6107574"/>
              <a:gd name="connsiteX1409" fmla="*/ 5007502 w 5746888"/>
              <a:gd name="connsiteY1409" fmla="*/ 3702938 h 6107574"/>
              <a:gd name="connsiteX1410" fmla="*/ 5029559 w 5746888"/>
              <a:gd name="connsiteY1410" fmla="*/ 3711242 h 6107574"/>
              <a:gd name="connsiteX1411" fmla="*/ 5081240 w 5746888"/>
              <a:gd name="connsiteY1411" fmla="*/ 3783460 h 6107574"/>
              <a:gd name="connsiteX1412" fmla="*/ 5082638 w 5746888"/>
              <a:gd name="connsiteY1412" fmla="*/ 3797659 h 6107574"/>
              <a:gd name="connsiteX1413" fmla="*/ 5099257 w 5746888"/>
              <a:gd name="connsiteY1413" fmla="*/ 3819072 h 6107574"/>
              <a:gd name="connsiteX1414" fmla="*/ 5102519 w 5746888"/>
              <a:gd name="connsiteY1414" fmla="*/ 3820305 h 6107574"/>
              <a:gd name="connsiteX1415" fmla="*/ 5127001 w 5746888"/>
              <a:gd name="connsiteY1415" fmla="*/ 3841241 h 6107574"/>
              <a:gd name="connsiteX1416" fmla="*/ 5126722 w 5746888"/>
              <a:gd name="connsiteY1416" fmla="*/ 3842623 h 6107574"/>
              <a:gd name="connsiteX1417" fmla="*/ 5152253 w 5746888"/>
              <a:gd name="connsiteY1417" fmla="*/ 3862280 h 6107574"/>
              <a:gd name="connsiteX1418" fmla="*/ 5157045 w 5746888"/>
              <a:gd name="connsiteY1418" fmla="*/ 3871238 h 6107574"/>
              <a:gd name="connsiteX1419" fmla="*/ 5176178 w 5746888"/>
              <a:gd name="connsiteY1419" fmla="*/ 3882048 h 6107574"/>
              <a:gd name="connsiteX1420" fmla="*/ 5191931 w 5746888"/>
              <a:gd name="connsiteY1420" fmla="*/ 3915100 h 6107574"/>
              <a:gd name="connsiteX1421" fmla="*/ 5202327 w 5746888"/>
              <a:gd name="connsiteY1421" fmla="*/ 3915503 h 6107574"/>
              <a:gd name="connsiteX1422" fmla="*/ 5220231 w 5746888"/>
              <a:gd name="connsiteY1422" fmla="*/ 3922036 h 6107574"/>
              <a:gd name="connsiteX1423" fmla="*/ 5231941 w 5746888"/>
              <a:gd name="connsiteY1423" fmla="*/ 3940435 h 6107574"/>
              <a:gd name="connsiteX1424" fmla="*/ 5234283 w 5746888"/>
              <a:gd name="connsiteY1424" fmla="*/ 3967708 h 6107574"/>
              <a:gd name="connsiteX1425" fmla="*/ 5206690 w 5746888"/>
              <a:gd name="connsiteY1425" fmla="*/ 3978319 h 6107574"/>
              <a:gd name="connsiteX1426" fmla="*/ 5182775 w 5746888"/>
              <a:gd name="connsiteY1426" fmla="*/ 3959767 h 6107574"/>
              <a:gd name="connsiteX1427" fmla="*/ 5159834 w 5746888"/>
              <a:gd name="connsiteY1427" fmla="*/ 3931676 h 6107574"/>
              <a:gd name="connsiteX1428" fmla="*/ 5157438 w 5746888"/>
              <a:gd name="connsiteY1428" fmla="*/ 3931255 h 6107574"/>
              <a:gd name="connsiteX1429" fmla="*/ 5149784 w 5746888"/>
              <a:gd name="connsiteY1429" fmla="*/ 3941854 h 6107574"/>
              <a:gd name="connsiteX1430" fmla="*/ 5137049 w 5746888"/>
              <a:gd name="connsiteY1430" fmla="*/ 3944808 h 6107574"/>
              <a:gd name="connsiteX1431" fmla="*/ 5088491 w 5746888"/>
              <a:gd name="connsiteY1431" fmla="*/ 3917370 h 6107574"/>
              <a:gd name="connsiteX1432" fmla="*/ 5033568 w 5746888"/>
              <a:gd name="connsiteY1432" fmla="*/ 3888650 h 6107574"/>
              <a:gd name="connsiteX1433" fmla="*/ 5029219 w 5746888"/>
              <a:gd name="connsiteY1433" fmla="*/ 3888325 h 6107574"/>
              <a:gd name="connsiteX1434" fmla="*/ 5024227 w 5746888"/>
              <a:gd name="connsiteY1434" fmla="*/ 3891184 h 6107574"/>
              <a:gd name="connsiteX1435" fmla="*/ 5037579 w 5746888"/>
              <a:gd name="connsiteY1435" fmla="*/ 3904359 h 6107574"/>
              <a:gd name="connsiteX1436" fmla="*/ 5054753 w 5746888"/>
              <a:gd name="connsiteY1436" fmla="*/ 3914991 h 6107574"/>
              <a:gd name="connsiteX1437" fmla="*/ 5059622 w 5746888"/>
              <a:gd name="connsiteY1437" fmla="*/ 3923698 h 6107574"/>
              <a:gd name="connsiteX1438" fmla="*/ 5065773 w 5746888"/>
              <a:gd name="connsiteY1438" fmla="*/ 3926040 h 6107574"/>
              <a:gd name="connsiteX1439" fmla="*/ 5084439 w 5746888"/>
              <a:gd name="connsiteY1439" fmla="*/ 3932007 h 6107574"/>
              <a:gd name="connsiteX1440" fmla="*/ 5087814 w 5746888"/>
              <a:gd name="connsiteY1440" fmla="*/ 3948138 h 6107574"/>
              <a:gd name="connsiteX1441" fmla="*/ 5094985 w 5746888"/>
              <a:gd name="connsiteY1441" fmla="*/ 3981040 h 6107574"/>
              <a:gd name="connsiteX1442" fmla="*/ 5091968 w 5746888"/>
              <a:gd name="connsiteY1442" fmla="*/ 4015200 h 6107574"/>
              <a:gd name="connsiteX1443" fmla="*/ 5122493 w 5746888"/>
              <a:gd name="connsiteY1443" fmla="*/ 4039007 h 6107574"/>
              <a:gd name="connsiteX1444" fmla="*/ 5127562 w 5746888"/>
              <a:gd name="connsiteY1444" fmla="*/ 4057687 h 6107574"/>
              <a:gd name="connsiteX1445" fmla="*/ 5145359 w 5746888"/>
              <a:gd name="connsiteY1445" fmla="*/ 4078931 h 6107574"/>
              <a:gd name="connsiteX1446" fmla="*/ 5144172 w 5746888"/>
              <a:gd name="connsiteY1446" fmla="*/ 4093042 h 6107574"/>
              <a:gd name="connsiteX1447" fmla="*/ 5153814 w 5746888"/>
              <a:gd name="connsiteY1447" fmla="*/ 4102710 h 6107574"/>
              <a:gd name="connsiteX1448" fmla="*/ 5180127 w 5746888"/>
              <a:gd name="connsiteY1448" fmla="*/ 4103594 h 6107574"/>
              <a:gd name="connsiteX1449" fmla="*/ 5167339 w 5746888"/>
              <a:gd name="connsiteY1449" fmla="*/ 4145169 h 6107574"/>
              <a:gd name="connsiteX1450" fmla="*/ 5131080 w 5746888"/>
              <a:gd name="connsiteY1450" fmla="*/ 4125173 h 6107574"/>
              <a:gd name="connsiteX1451" fmla="*/ 5101161 w 5746888"/>
              <a:gd name="connsiteY1451" fmla="*/ 4123012 h 6107574"/>
              <a:gd name="connsiteX1452" fmla="*/ 5105173 w 5746888"/>
              <a:gd name="connsiteY1452" fmla="*/ 4138719 h 6107574"/>
              <a:gd name="connsiteX1453" fmla="*/ 5113007 w 5746888"/>
              <a:gd name="connsiteY1453" fmla="*/ 4151887 h 6107574"/>
              <a:gd name="connsiteX1454" fmla="*/ 5162213 w 5746888"/>
              <a:gd name="connsiteY1454" fmla="*/ 4170626 h 6107574"/>
              <a:gd name="connsiteX1455" fmla="*/ 5191884 w 5746888"/>
              <a:gd name="connsiteY1455" fmla="*/ 4198677 h 6107574"/>
              <a:gd name="connsiteX1456" fmla="*/ 5225178 w 5746888"/>
              <a:gd name="connsiteY1456" fmla="*/ 4214212 h 6107574"/>
              <a:gd name="connsiteX1457" fmla="*/ 5249546 w 5746888"/>
              <a:gd name="connsiteY1457" fmla="*/ 4241194 h 6107574"/>
              <a:gd name="connsiteX1458" fmla="*/ 5295571 w 5746888"/>
              <a:gd name="connsiteY1458" fmla="*/ 4259292 h 6107574"/>
              <a:gd name="connsiteX1459" fmla="*/ 5335230 w 5746888"/>
              <a:gd name="connsiteY1459" fmla="*/ 4276108 h 6107574"/>
              <a:gd name="connsiteX1460" fmla="*/ 5331272 w 5746888"/>
              <a:gd name="connsiteY1460" fmla="*/ 4301249 h 6107574"/>
              <a:gd name="connsiteX1461" fmla="*/ 5349609 w 5746888"/>
              <a:gd name="connsiteY1461" fmla="*/ 4314324 h 6107574"/>
              <a:gd name="connsiteX1462" fmla="*/ 5386911 w 5746888"/>
              <a:gd name="connsiteY1462" fmla="*/ 4348326 h 6107574"/>
              <a:gd name="connsiteX1463" fmla="*/ 5386882 w 5746888"/>
              <a:gd name="connsiteY1463" fmla="*/ 4370395 h 6107574"/>
              <a:gd name="connsiteX1464" fmla="*/ 5380820 w 5746888"/>
              <a:gd name="connsiteY1464" fmla="*/ 4381316 h 6107574"/>
              <a:gd name="connsiteX1465" fmla="*/ 5366492 w 5746888"/>
              <a:gd name="connsiteY1465" fmla="*/ 4383948 h 6107574"/>
              <a:gd name="connsiteX1466" fmla="*/ 5330237 w 5746888"/>
              <a:gd name="connsiteY1466" fmla="*/ 4361195 h 6107574"/>
              <a:gd name="connsiteX1467" fmla="*/ 5274886 w 5746888"/>
              <a:gd name="connsiteY1467" fmla="*/ 4334596 h 6107574"/>
              <a:gd name="connsiteX1468" fmla="*/ 5257090 w 5746888"/>
              <a:gd name="connsiteY1468" fmla="*/ 4313352 h 6107574"/>
              <a:gd name="connsiteX1469" fmla="*/ 5262972 w 5746888"/>
              <a:gd name="connsiteY1469" fmla="*/ 4278665 h 6107574"/>
              <a:gd name="connsiteX1470" fmla="*/ 5242711 w 5746888"/>
              <a:gd name="connsiteY1470" fmla="*/ 4275137 h 6107574"/>
              <a:gd name="connsiteX1471" fmla="*/ 5199456 w 5746888"/>
              <a:gd name="connsiteY1471" fmla="*/ 4248766 h 6107574"/>
              <a:gd name="connsiteX1472" fmla="*/ 5196038 w 5746888"/>
              <a:gd name="connsiteY1472" fmla="*/ 4265738 h 6107574"/>
              <a:gd name="connsiteX1473" fmla="*/ 5178242 w 5746888"/>
              <a:gd name="connsiteY1473" fmla="*/ 4244494 h 6107574"/>
              <a:gd name="connsiteX1474" fmla="*/ 5131569 w 5746888"/>
              <a:gd name="connsiteY1474" fmla="*/ 4235095 h 6107574"/>
              <a:gd name="connsiteX1475" fmla="*/ 5116336 w 5746888"/>
              <a:gd name="connsiteY1475" fmla="*/ 4201122 h 6107574"/>
              <a:gd name="connsiteX1476" fmla="*/ 5074761 w 5746888"/>
              <a:gd name="connsiteY1476" fmla="*/ 4188335 h 6107574"/>
              <a:gd name="connsiteX1477" fmla="*/ 5045201 w 5746888"/>
              <a:gd name="connsiteY1477" fmla="*/ 4156995 h 6107574"/>
              <a:gd name="connsiteX1478" fmla="*/ 5011176 w 5746888"/>
              <a:gd name="connsiteY1478" fmla="*/ 4131380 h 6107574"/>
              <a:gd name="connsiteX1479" fmla="*/ 4960560 w 5746888"/>
              <a:gd name="connsiteY1479" fmla="*/ 4136087 h 6107574"/>
              <a:gd name="connsiteX1480" fmla="*/ 4909346 w 5746888"/>
              <a:gd name="connsiteY1480" fmla="*/ 4110873 h 6107574"/>
              <a:gd name="connsiteX1481" fmla="*/ 4883487 w 5746888"/>
              <a:gd name="connsiteY1481" fmla="*/ 4088557 h 6107574"/>
              <a:gd name="connsiteX1482" fmla="*/ 4844876 w 5746888"/>
              <a:gd name="connsiteY1482" fmla="*/ 4080230 h 6107574"/>
              <a:gd name="connsiteX1483" fmla="*/ 4833758 w 5746888"/>
              <a:gd name="connsiteY1483" fmla="*/ 4064193 h 6107574"/>
              <a:gd name="connsiteX1484" fmla="*/ 4814351 w 5746888"/>
              <a:gd name="connsiteY1484" fmla="*/ 4056423 h 6107574"/>
              <a:gd name="connsiteX1485" fmla="*/ 4789837 w 5746888"/>
              <a:gd name="connsiteY1485" fmla="*/ 4060315 h 6107574"/>
              <a:gd name="connsiteX1486" fmla="*/ 4768504 w 5746888"/>
              <a:gd name="connsiteY1486" fmla="*/ 4064850 h 6107574"/>
              <a:gd name="connsiteX1487" fmla="*/ 4803792 w 5746888"/>
              <a:gd name="connsiteY1487" fmla="*/ 4097895 h 6107574"/>
              <a:gd name="connsiteX1488" fmla="*/ 4839720 w 5746888"/>
              <a:gd name="connsiteY1488" fmla="*/ 4127757 h 6107574"/>
              <a:gd name="connsiteX1489" fmla="*/ 4877782 w 5746888"/>
              <a:gd name="connsiteY1489" fmla="*/ 4149770 h 6107574"/>
              <a:gd name="connsiteX1490" fmla="*/ 4902452 w 5746888"/>
              <a:gd name="connsiteY1490" fmla="*/ 4188954 h 6107574"/>
              <a:gd name="connsiteX1491" fmla="*/ 4961853 w 5746888"/>
              <a:gd name="connsiteY1491" fmla="*/ 4200916 h 6107574"/>
              <a:gd name="connsiteX1492" fmla="*/ 5013413 w 5746888"/>
              <a:gd name="connsiteY1492" fmla="*/ 4284699 h 6107574"/>
              <a:gd name="connsiteX1493" fmla="*/ 5110208 w 5746888"/>
              <a:gd name="connsiteY1493" fmla="*/ 4341168 h 6107574"/>
              <a:gd name="connsiteX1494" fmla="*/ 5118635 w 5746888"/>
              <a:gd name="connsiteY1494" fmla="*/ 4387015 h 6107574"/>
              <a:gd name="connsiteX1495" fmla="*/ 5127063 w 5746888"/>
              <a:gd name="connsiteY1495" fmla="*/ 4432862 h 6107574"/>
              <a:gd name="connsiteX1496" fmla="*/ 5177977 w 5746888"/>
              <a:gd name="connsiteY1496" fmla="*/ 4443116 h 6107574"/>
              <a:gd name="connsiteX1497" fmla="*/ 5175415 w 5746888"/>
              <a:gd name="connsiteY1497" fmla="*/ 4455845 h 6107574"/>
              <a:gd name="connsiteX1498" fmla="*/ 5163618 w 5746888"/>
              <a:gd name="connsiteY1498" fmla="*/ 4470577 h 6107574"/>
              <a:gd name="connsiteX1499" fmla="*/ 5142297 w 5746888"/>
              <a:gd name="connsiteY1499" fmla="*/ 4466834 h 6107574"/>
              <a:gd name="connsiteX1500" fmla="*/ 5110916 w 5746888"/>
              <a:gd name="connsiteY1500" fmla="*/ 4447271 h 6107574"/>
              <a:gd name="connsiteX1501" fmla="*/ 5091391 w 5746888"/>
              <a:gd name="connsiteY1501" fmla="*/ 4448305 h 6107574"/>
              <a:gd name="connsiteX1502" fmla="*/ 5074410 w 5746888"/>
              <a:gd name="connsiteY1502" fmla="*/ 4453164 h 6107574"/>
              <a:gd name="connsiteX1503" fmla="*/ 5087139 w 5746888"/>
              <a:gd name="connsiteY1503" fmla="*/ 4455727 h 6107574"/>
              <a:gd name="connsiteX1504" fmla="*/ 5103204 w 5746888"/>
              <a:gd name="connsiteY1504" fmla="*/ 4502008 h 6107574"/>
              <a:gd name="connsiteX1505" fmla="*/ 5142208 w 5746888"/>
              <a:gd name="connsiteY1505" fmla="*/ 4533043 h 6107574"/>
              <a:gd name="connsiteX1506" fmla="*/ 5163404 w 5746888"/>
              <a:gd name="connsiteY1506" fmla="*/ 4551107 h 6107574"/>
              <a:gd name="connsiteX1507" fmla="*/ 5189706 w 5746888"/>
              <a:gd name="connsiteY1507" fmla="*/ 4560267 h 6107574"/>
              <a:gd name="connsiteX1508" fmla="*/ 5204085 w 5746888"/>
              <a:gd name="connsiteY1508" fmla="*/ 4598483 h 6107574"/>
              <a:gd name="connsiteX1509" fmla="*/ 5229855 w 5746888"/>
              <a:gd name="connsiteY1509" fmla="*/ 4607536 h 6107574"/>
              <a:gd name="connsiteX1510" fmla="*/ 5247339 w 5746888"/>
              <a:gd name="connsiteY1510" fmla="*/ 4624854 h 6107574"/>
              <a:gd name="connsiteX1511" fmla="*/ 5281283 w 5746888"/>
              <a:gd name="connsiteY1511" fmla="*/ 4631689 h 6107574"/>
              <a:gd name="connsiteX1512" fmla="*/ 5294837 w 5746888"/>
              <a:gd name="connsiteY1512" fmla="*/ 4652079 h 6107574"/>
              <a:gd name="connsiteX1513" fmla="*/ 5332577 w 5746888"/>
              <a:gd name="connsiteY1513" fmla="*/ 4675682 h 6107574"/>
              <a:gd name="connsiteX1514" fmla="*/ 5357567 w 5746888"/>
              <a:gd name="connsiteY1514" fmla="*/ 4713276 h 6107574"/>
              <a:gd name="connsiteX1515" fmla="*/ 5404405 w 5746888"/>
              <a:gd name="connsiteY1515" fmla="*/ 4757476 h 6107574"/>
              <a:gd name="connsiteX1516" fmla="*/ 5439774 w 5746888"/>
              <a:gd name="connsiteY1516" fmla="*/ 4809301 h 6107574"/>
              <a:gd name="connsiteX1517" fmla="*/ 5462260 w 5746888"/>
              <a:gd name="connsiteY1517" fmla="*/ 4815486 h 6107574"/>
              <a:gd name="connsiteX1518" fmla="*/ 5479640 w 5746888"/>
              <a:gd name="connsiteY1518" fmla="*/ 4830574 h 6107574"/>
              <a:gd name="connsiteX1519" fmla="*/ 5516118 w 5746888"/>
              <a:gd name="connsiteY1519" fmla="*/ 4846750 h 6107574"/>
              <a:gd name="connsiteX1520" fmla="*/ 5549177 w 5746888"/>
              <a:gd name="connsiteY1520" fmla="*/ 4879898 h 6107574"/>
              <a:gd name="connsiteX1521" fmla="*/ 5566973 w 5746888"/>
              <a:gd name="connsiteY1521" fmla="*/ 4901142 h 6107574"/>
              <a:gd name="connsiteX1522" fmla="*/ 5560167 w 5746888"/>
              <a:gd name="connsiteY1522" fmla="*/ 4913017 h 6107574"/>
              <a:gd name="connsiteX1523" fmla="*/ 5516058 w 5746888"/>
              <a:gd name="connsiteY1523" fmla="*/ 4890889 h 6107574"/>
              <a:gd name="connsiteX1524" fmla="*/ 5476727 w 5746888"/>
              <a:gd name="connsiteY1524" fmla="*/ 4866964 h 6107574"/>
              <a:gd name="connsiteX1525" fmla="*/ 5438037 w 5746888"/>
              <a:gd name="connsiteY1525" fmla="*/ 4839857 h 6107574"/>
              <a:gd name="connsiteX1526" fmla="*/ 5403880 w 5746888"/>
              <a:gd name="connsiteY1526" fmla="*/ 4834082 h 6107574"/>
              <a:gd name="connsiteX1527" fmla="*/ 5386296 w 5746888"/>
              <a:gd name="connsiteY1527" fmla="*/ 4811777 h 6107574"/>
              <a:gd name="connsiteX1528" fmla="*/ 5232549 w 5746888"/>
              <a:gd name="connsiteY1528" fmla="*/ 4736665 h 6107574"/>
              <a:gd name="connsiteX1529" fmla="*/ 5105584 w 5746888"/>
              <a:gd name="connsiteY1529" fmla="*/ 4627211 h 6107574"/>
              <a:gd name="connsiteX1530" fmla="*/ 5064437 w 5746888"/>
              <a:gd name="connsiteY1530" fmla="*/ 4612303 h 6107574"/>
              <a:gd name="connsiteX1531" fmla="*/ 5023289 w 5746888"/>
              <a:gd name="connsiteY1531" fmla="*/ 4597394 h 6107574"/>
              <a:gd name="connsiteX1532" fmla="*/ 5018003 w 5746888"/>
              <a:gd name="connsiteY1532" fmla="*/ 4582532 h 6107574"/>
              <a:gd name="connsiteX1533" fmla="*/ 5001249 w 5746888"/>
              <a:gd name="connsiteY1533" fmla="*/ 4575295 h 6107574"/>
              <a:gd name="connsiteX1534" fmla="*/ 4971666 w 5746888"/>
              <a:gd name="connsiteY1534" fmla="*/ 4560507 h 6107574"/>
              <a:gd name="connsiteX1535" fmla="*/ 4945265 w 5746888"/>
              <a:gd name="connsiteY1535" fmla="*/ 4546362 h 6107574"/>
              <a:gd name="connsiteX1536" fmla="*/ 4902866 w 5746888"/>
              <a:gd name="connsiteY1536" fmla="*/ 4515748 h 6107574"/>
              <a:gd name="connsiteX1537" fmla="*/ 4894086 w 5746888"/>
              <a:gd name="connsiteY1537" fmla="*/ 4496319 h 6107574"/>
              <a:gd name="connsiteX1538" fmla="*/ 4873195 w 5746888"/>
              <a:gd name="connsiteY1538" fmla="*/ 4487698 h 6107574"/>
              <a:gd name="connsiteX1539" fmla="*/ 4851126 w 5746888"/>
              <a:gd name="connsiteY1539" fmla="*/ 4487669 h 6107574"/>
              <a:gd name="connsiteX1540" fmla="*/ 4783908 w 5746888"/>
              <a:gd name="connsiteY1540" fmla="*/ 4448746 h 6107574"/>
              <a:gd name="connsiteX1541" fmla="*/ 4715410 w 5746888"/>
              <a:gd name="connsiteY1541" fmla="*/ 4416188 h 6107574"/>
              <a:gd name="connsiteX1542" fmla="*/ 4688303 w 5746888"/>
              <a:gd name="connsiteY1542" fmla="*/ 4375409 h 6107574"/>
              <a:gd name="connsiteX1543" fmla="*/ 4665288 w 5746888"/>
              <a:gd name="connsiteY1543" fmla="*/ 4369118 h 6107574"/>
              <a:gd name="connsiteX1544" fmla="*/ 4644195 w 5746888"/>
              <a:gd name="connsiteY1544" fmla="*/ 4353281 h 6107574"/>
              <a:gd name="connsiteX1545" fmla="*/ 4607916 w 5746888"/>
              <a:gd name="connsiteY1545" fmla="*/ 4347079 h 6107574"/>
              <a:gd name="connsiteX1546" fmla="*/ 4588211 w 5746888"/>
              <a:gd name="connsiteY1546" fmla="*/ 4324347 h 6107574"/>
              <a:gd name="connsiteX1547" fmla="*/ 4531080 w 5746888"/>
              <a:gd name="connsiteY1547" fmla="*/ 4281937 h 6107574"/>
              <a:gd name="connsiteX1548" fmla="*/ 4489858 w 5746888"/>
              <a:gd name="connsiteY1548" fmla="*/ 4242730 h 6107574"/>
              <a:gd name="connsiteX1549" fmla="*/ 4463575 w 5746888"/>
              <a:gd name="connsiteY1549" fmla="*/ 4219777 h 6107574"/>
              <a:gd name="connsiteX1550" fmla="*/ 4390193 w 5746888"/>
              <a:gd name="connsiteY1550" fmla="*/ 4189546 h 6107574"/>
              <a:gd name="connsiteX1551" fmla="*/ 4316811 w 5746888"/>
              <a:gd name="connsiteY1551" fmla="*/ 4159316 h 6107574"/>
              <a:gd name="connsiteX1552" fmla="*/ 4303256 w 5746888"/>
              <a:gd name="connsiteY1552" fmla="*/ 4138927 h 6107574"/>
              <a:gd name="connsiteX1553" fmla="*/ 4245271 w 5746888"/>
              <a:gd name="connsiteY1553" fmla="*/ 4100759 h 6107574"/>
              <a:gd name="connsiteX1554" fmla="*/ 4190466 w 5746888"/>
              <a:gd name="connsiteY1554" fmla="*/ 4063232 h 6107574"/>
              <a:gd name="connsiteX1555" fmla="*/ 4155167 w 5746888"/>
              <a:gd name="connsiteY1555" fmla="*/ 4038464 h 6107574"/>
              <a:gd name="connsiteX1556" fmla="*/ 4116686 w 5746888"/>
              <a:gd name="connsiteY1556" fmla="*/ 4013054 h 6107574"/>
              <a:gd name="connsiteX1557" fmla="*/ 4058882 w 5746888"/>
              <a:gd name="connsiteY1557" fmla="*/ 3981792 h 6107574"/>
              <a:gd name="connsiteX1558" fmla="*/ 3988991 w 5746888"/>
              <a:gd name="connsiteY1558" fmla="*/ 3938835 h 6107574"/>
              <a:gd name="connsiteX1559" fmla="*/ 3988247 w 5746888"/>
              <a:gd name="connsiteY1559" fmla="*/ 3954976 h 6107574"/>
              <a:gd name="connsiteX1560" fmla="*/ 4034004 w 5746888"/>
              <a:gd name="connsiteY1560" fmla="*/ 3968128 h 6107574"/>
              <a:gd name="connsiteX1561" fmla="*/ 4019706 w 5746888"/>
              <a:gd name="connsiteY1561" fmla="*/ 3986535 h 6107574"/>
              <a:gd name="connsiteX1562" fmla="*/ 4070769 w 5746888"/>
              <a:gd name="connsiteY1562" fmla="*/ 4028231 h 6107574"/>
              <a:gd name="connsiteX1563" fmla="*/ 4081480 w 5746888"/>
              <a:gd name="connsiteY1563" fmla="*/ 4022303 h 6107574"/>
              <a:gd name="connsiteX1564" fmla="*/ 4089176 w 5746888"/>
              <a:gd name="connsiteY1564" fmla="*/ 4042528 h 6107574"/>
              <a:gd name="connsiteX1565" fmla="*/ 4103424 w 5746888"/>
              <a:gd name="connsiteY1565" fmla="*/ 4055630 h 6107574"/>
              <a:gd name="connsiteX1566" fmla="*/ 4136128 w 5746888"/>
              <a:gd name="connsiteY1566" fmla="*/ 4051518 h 6107574"/>
              <a:gd name="connsiteX1567" fmla="*/ 4168211 w 5746888"/>
              <a:gd name="connsiteY1567" fmla="*/ 4065243 h 6107574"/>
              <a:gd name="connsiteX1568" fmla="*/ 4180069 w 5746888"/>
              <a:gd name="connsiteY1568" fmla="*/ 4086664 h 6107574"/>
              <a:gd name="connsiteX1569" fmla="*/ 4188338 w 5746888"/>
              <a:gd name="connsiteY1569" fmla="*/ 4120563 h 6107574"/>
              <a:gd name="connsiteX1570" fmla="*/ 4167540 w 5746888"/>
              <a:gd name="connsiteY1570" fmla="*/ 4114586 h 6107574"/>
              <a:gd name="connsiteX1571" fmla="*/ 4168113 w 5746888"/>
              <a:gd name="connsiteY1571" fmla="*/ 4128261 h 6107574"/>
              <a:gd name="connsiteX1572" fmla="*/ 4194683 w 5746888"/>
              <a:gd name="connsiteY1572" fmla="*/ 4149407 h 6107574"/>
              <a:gd name="connsiteX1573" fmla="*/ 4215016 w 5746888"/>
              <a:gd name="connsiteY1573" fmla="*/ 4168761 h 6107574"/>
              <a:gd name="connsiteX1574" fmla="*/ 4209810 w 5746888"/>
              <a:gd name="connsiteY1574" fmla="*/ 4171205 h 6107574"/>
              <a:gd name="connsiteX1575" fmla="*/ 4205502 w 5746888"/>
              <a:gd name="connsiteY1575" fmla="*/ 4170529 h 6107574"/>
              <a:gd name="connsiteX1576" fmla="*/ 4190476 w 5746888"/>
              <a:gd name="connsiteY1576" fmla="*/ 4179720 h 6107574"/>
              <a:gd name="connsiteX1577" fmla="*/ 4176383 w 5746888"/>
              <a:gd name="connsiteY1577" fmla="*/ 4162160 h 6107574"/>
              <a:gd name="connsiteX1578" fmla="*/ 4134163 w 5746888"/>
              <a:gd name="connsiteY1578" fmla="*/ 4168040 h 6107574"/>
              <a:gd name="connsiteX1579" fmla="*/ 4109828 w 5746888"/>
              <a:gd name="connsiteY1579" fmla="*/ 4143033 h 6107574"/>
              <a:gd name="connsiteX1580" fmla="*/ 4088980 w 5746888"/>
              <a:gd name="connsiteY1580" fmla="*/ 4168564 h 6107574"/>
              <a:gd name="connsiteX1581" fmla="*/ 4122752 w 5746888"/>
              <a:gd name="connsiteY1581" fmla="*/ 4194031 h 6107574"/>
              <a:gd name="connsiteX1582" fmla="*/ 4159646 w 5746888"/>
              <a:gd name="connsiteY1582" fmla="*/ 4220396 h 6107574"/>
              <a:gd name="connsiteX1583" fmla="*/ 4201631 w 5746888"/>
              <a:gd name="connsiteY1583" fmla="*/ 4270177 h 6107574"/>
              <a:gd name="connsiteX1584" fmla="*/ 4244511 w 5746888"/>
              <a:gd name="connsiteY1584" fmla="*/ 4316840 h 6107574"/>
              <a:gd name="connsiteX1585" fmla="*/ 4280442 w 5746888"/>
              <a:gd name="connsiteY1585" fmla="*/ 4340677 h 6107574"/>
              <a:gd name="connsiteX1586" fmla="*/ 4300307 w 5746888"/>
              <a:gd name="connsiteY1586" fmla="*/ 4373405 h 6107574"/>
              <a:gd name="connsiteX1587" fmla="*/ 4320300 w 5746888"/>
              <a:gd name="connsiteY1587" fmla="*/ 4372397 h 6107574"/>
              <a:gd name="connsiteX1588" fmla="*/ 4337172 w 5746888"/>
              <a:gd name="connsiteY1588" fmla="*/ 4370490 h 6107574"/>
              <a:gd name="connsiteX1589" fmla="*/ 4331977 w 5746888"/>
              <a:gd name="connsiteY1589" fmla="*/ 4365058 h 6107574"/>
              <a:gd name="connsiteX1590" fmla="*/ 4325888 w 5746888"/>
              <a:gd name="connsiteY1590" fmla="*/ 4362744 h 6107574"/>
              <a:gd name="connsiteX1591" fmla="*/ 4266606 w 5746888"/>
              <a:gd name="connsiteY1591" fmla="*/ 4300674 h 6107574"/>
              <a:gd name="connsiteX1592" fmla="*/ 4200621 w 5746888"/>
              <a:gd name="connsiteY1592" fmla="*/ 4250186 h 6107574"/>
              <a:gd name="connsiteX1593" fmla="*/ 4206598 w 5746888"/>
              <a:gd name="connsiteY1593" fmla="*/ 4229387 h 6107574"/>
              <a:gd name="connsiteX1594" fmla="*/ 4218762 w 5746888"/>
              <a:gd name="connsiteY1594" fmla="*/ 4196857 h 6107574"/>
              <a:gd name="connsiteX1595" fmla="*/ 4242938 w 5746888"/>
              <a:gd name="connsiteY1595" fmla="*/ 4181289 h 6107574"/>
              <a:gd name="connsiteX1596" fmla="*/ 4294318 w 5746888"/>
              <a:gd name="connsiteY1596" fmla="*/ 4210129 h 6107574"/>
              <a:gd name="connsiteX1597" fmla="*/ 4334976 w 5746888"/>
              <a:gd name="connsiteY1597" fmla="*/ 4252774 h 6107574"/>
              <a:gd name="connsiteX1598" fmla="*/ 4363807 w 5746888"/>
              <a:gd name="connsiteY1598" fmla="*/ 4254304 h 6107574"/>
              <a:gd name="connsiteX1599" fmla="*/ 4392639 w 5746888"/>
              <a:gd name="connsiteY1599" fmla="*/ 4255836 h 6107574"/>
              <a:gd name="connsiteX1600" fmla="*/ 4375952 w 5746888"/>
              <a:gd name="connsiteY1600" fmla="*/ 4282563 h 6107574"/>
              <a:gd name="connsiteX1601" fmla="*/ 4416353 w 5746888"/>
              <a:gd name="connsiteY1601" fmla="*/ 4298678 h 6107574"/>
              <a:gd name="connsiteX1602" fmla="*/ 4453168 w 5746888"/>
              <a:gd name="connsiteY1602" fmla="*/ 4327271 h 6107574"/>
              <a:gd name="connsiteX1603" fmla="*/ 4418073 w 5746888"/>
              <a:gd name="connsiteY1603" fmla="*/ 4339702 h 6107574"/>
              <a:gd name="connsiteX1604" fmla="*/ 4384222 w 5746888"/>
              <a:gd name="connsiteY1604" fmla="*/ 4316463 h 6107574"/>
              <a:gd name="connsiteX1605" fmla="*/ 4375741 w 5746888"/>
              <a:gd name="connsiteY1605" fmla="*/ 4322469 h 6107574"/>
              <a:gd name="connsiteX1606" fmla="*/ 4368155 w 5746888"/>
              <a:gd name="connsiteY1606" fmla="*/ 4325357 h 6107574"/>
              <a:gd name="connsiteX1607" fmla="*/ 4364014 w 5746888"/>
              <a:gd name="connsiteY1607" fmla="*/ 4312344 h 6107574"/>
              <a:gd name="connsiteX1608" fmla="*/ 4367009 w 5746888"/>
              <a:gd name="connsiteY1608" fmla="*/ 4298006 h 6107574"/>
              <a:gd name="connsiteX1609" fmla="*/ 4303467 w 5746888"/>
              <a:gd name="connsiteY1609" fmla="*/ 4252724 h 6107574"/>
              <a:gd name="connsiteX1610" fmla="*/ 4285633 w 5746888"/>
              <a:gd name="connsiteY1610" fmla="*/ 4252102 h 6107574"/>
              <a:gd name="connsiteX1611" fmla="*/ 4260053 w 5746888"/>
              <a:gd name="connsiteY1611" fmla="*/ 4262764 h 6107574"/>
              <a:gd name="connsiteX1612" fmla="*/ 4274872 w 5746888"/>
              <a:gd name="connsiteY1612" fmla="*/ 4289539 h 6107574"/>
              <a:gd name="connsiteX1613" fmla="*/ 4358641 w 5746888"/>
              <a:gd name="connsiteY1613" fmla="*/ 4327125 h 6107574"/>
              <a:gd name="connsiteX1614" fmla="*/ 4397355 w 5746888"/>
              <a:gd name="connsiteY1614" fmla="*/ 4376530 h 6107574"/>
              <a:gd name="connsiteX1615" fmla="*/ 4445896 w 5746888"/>
              <a:gd name="connsiteY1615" fmla="*/ 4415248 h 6107574"/>
              <a:gd name="connsiteX1616" fmla="*/ 4484803 w 5746888"/>
              <a:gd name="connsiteY1616" fmla="*/ 4436562 h 6107574"/>
              <a:gd name="connsiteX1617" fmla="*/ 4521918 w 5746888"/>
              <a:gd name="connsiteY1617" fmla="*/ 4464116 h 6107574"/>
              <a:gd name="connsiteX1618" fmla="*/ 4564612 w 5746888"/>
              <a:gd name="connsiteY1618" fmla="*/ 4534931 h 6107574"/>
              <a:gd name="connsiteX1619" fmla="*/ 4639438 w 5746888"/>
              <a:gd name="connsiteY1619" fmla="*/ 4587959 h 6107574"/>
              <a:gd name="connsiteX1620" fmla="*/ 4637638 w 5746888"/>
              <a:gd name="connsiteY1620" fmla="*/ 4598137 h 6107574"/>
              <a:gd name="connsiteX1621" fmla="*/ 4642976 w 5746888"/>
              <a:gd name="connsiteY1621" fmla="*/ 4606988 h 6107574"/>
              <a:gd name="connsiteX1622" fmla="*/ 4653238 w 5746888"/>
              <a:gd name="connsiteY1622" fmla="*/ 4602620 h 6107574"/>
              <a:gd name="connsiteX1623" fmla="*/ 4664397 w 5746888"/>
              <a:gd name="connsiteY1623" fmla="*/ 4595131 h 6107574"/>
              <a:gd name="connsiteX1624" fmla="*/ 4676205 w 5746888"/>
              <a:gd name="connsiteY1624" fmla="*/ 4648061 h 6107574"/>
              <a:gd name="connsiteX1625" fmla="*/ 4667836 w 5746888"/>
              <a:gd name="connsiteY1625" fmla="*/ 4677179 h 6107574"/>
              <a:gd name="connsiteX1626" fmla="*/ 4625211 w 5746888"/>
              <a:gd name="connsiteY1626" fmla="*/ 4657049 h 6107574"/>
              <a:gd name="connsiteX1627" fmla="*/ 4562073 w 5746888"/>
              <a:gd name="connsiteY1627" fmla="*/ 4637777 h 6107574"/>
              <a:gd name="connsiteX1628" fmla="*/ 4591299 w 5746888"/>
              <a:gd name="connsiteY1628" fmla="*/ 4673195 h 6107574"/>
              <a:gd name="connsiteX1629" fmla="*/ 4630349 w 5746888"/>
              <a:gd name="connsiteY1629" fmla="*/ 4697929 h 6107574"/>
              <a:gd name="connsiteX1630" fmla="*/ 4668884 w 5746888"/>
              <a:gd name="connsiteY1630" fmla="*/ 4767547 h 6107574"/>
              <a:gd name="connsiteX1631" fmla="*/ 4686220 w 5746888"/>
              <a:gd name="connsiteY1631" fmla="*/ 4801238 h 6107574"/>
              <a:gd name="connsiteX1632" fmla="*/ 4708040 w 5746888"/>
              <a:gd name="connsiteY1632" fmla="*/ 4819330 h 6107574"/>
              <a:gd name="connsiteX1633" fmla="*/ 4703258 w 5746888"/>
              <a:gd name="connsiteY1633" fmla="*/ 4835970 h 6107574"/>
              <a:gd name="connsiteX1634" fmla="*/ 4727386 w 5746888"/>
              <a:gd name="connsiteY1634" fmla="*/ 4851911 h 6107574"/>
              <a:gd name="connsiteX1635" fmla="*/ 4748393 w 5746888"/>
              <a:gd name="connsiteY1635" fmla="*/ 4866954 h 6107574"/>
              <a:gd name="connsiteX1636" fmla="*/ 4764983 w 5746888"/>
              <a:gd name="connsiteY1636" fmla="*/ 4903246 h 6107574"/>
              <a:gd name="connsiteX1637" fmla="*/ 4726922 w 5746888"/>
              <a:gd name="connsiteY1637" fmla="*/ 4910321 h 6107574"/>
              <a:gd name="connsiteX1638" fmla="*/ 4710858 w 5746888"/>
              <a:gd name="connsiteY1638" fmla="*/ 4919213 h 6107574"/>
              <a:gd name="connsiteX1639" fmla="*/ 4666685 w 5746888"/>
              <a:gd name="connsiteY1639" fmla="*/ 4890756 h 6107574"/>
              <a:gd name="connsiteX1640" fmla="*/ 4619392 w 5746888"/>
              <a:gd name="connsiteY1640" fmla="*/ 4861403 h 6107574"/>
              <a:gd name="connsiteX1641" fmla="*/ 4615083 w 5746888"/>
              <a:gd name="connsiteY1641" fmla="*/ 4860728 h 6107574"/>
              <a:gd name="connsiteX1642" fmla="*/ 4609878 w 5746888"/>
              <a:gd name="connsiteY1642" fmla="*/ 4863172 h 6107574"/>
              <a:gd name="connsiteX1643" fmla="*/ 4620486 w 5746888"/>
              <a:gd name="connsiteY1643" fmla="*/ 4875227 h 6107574"/>
              <a:gd name="connsiteX1644" fmla="*/ 4634213 w 5746888"/>
              <a:gd name="connsiteY1644" fmla="*/ 4888180 h 6107574"/>
              <a:gd name="connsiteX1645" fmla="*/ 4644303 w 5746888"/>
              <a:gd name="connsiteY1645" fmla="*/ 4900084 h 6107574"/>
              <a:gd name="connsiteX1646" fmla="*/ 4661461 w 5746888"/>
              <a:gd name="connsiteY1646" fmla="*/ 4905016 h 6107574"/>
              <a:gd name="connsiteX1647" fmla="*/ 4665674 w 5746888"/>
              <a:gd name="connsiteY1647" fmla="*/ 4919737 h 6107574"/>
              <a:gd name="connsiteX1648" fmla="*/ 4669212 w 5746888"/>
              <a:gd name="connsiteY1648" fmla="*/ 4938768 h 6107574"/>
              <a:gd name="connsiteX1649" fmla="*/ 4661416 w 5746888"/>
              <a:gd name="connsiteY1649" fmla="*/ 4981559 h 6107574"/>
              <a:gd name="connsiteX1650" fmla="*/ 4691107 w 5746888"/>
              <a:gd name="connsiteY1650" fmla="*/ 5003602 h 6107574"/>
              <a:gd name="connsiteX1651" fmla="*/ 4696796 w 5746888"/>
              <a:gd name="connsiteY1651" fmla="*/ 5024939 h 6107574"/>
              <a:gd name="connsiteX1652" fmla="*/ 4706501 w 5746888"/>
              <a:gd name="connsiteY1652" fmla="*/ 5044054 h 6107574"/>
              <a:gd name="connsiteX1653" fmla="*/ 4706256 w 5746888"/>
              <a:gd name="connsiteY1653" fmla="*/ 5058619 h 6107574"/>
              <a:gd name="connsiteX1654" fmla="*/ 4717162 w 5746888"/>
              <a:gd name="connsiteY1654" fmla="*/ 5069635 h 6107574"/>
              <a:gd name="connsiteX1655" fmla="*/ 4734996 w 5746888"/>
              <a:gd name="connsiteY1655" fmla="*/ 5070257 h 6107574"/>
              <a:gd name="connsiteX1656" fmla="*/ 4724237 w 5746888"/>
              <a:gd name="connsiteY1656" fmla="*/ 5107694 h 6107574"/>
              <a:gd name="connsiteX1657" fmla="*/ 4691797 w 5746888"/>
              <a:gd name="connsiteY1657" fmla="*/ 5085423 h 6107574"/>
              <a:gd name="connsiteX1658" fmla="*/ 4664233 w 5746888"/>
              <a:gd name="connsiteY1658" fmla="*/ 5081441 h 6107574"/>
              <a:gd name="connsiteX1659" fmla="*/ 4665474 w 5746888"/>
              <a:gd name="connsiteY1659" fmla="*/ 5094746 h 6107574"/>
              <a:gd name="connsiteX1660" fmla="*/ 4670734 w 5746888"/>
              <a:gd name="connsiteY1660" fmla="*/ 5105828 h 6107574"/>
              <a:gd name="connsiteX1661" fmla="*/ 4718259 w 5746888"/>
              <a:gd name="connsiteY1661" fmla="*/ 5128493 h 6107574"/>
              <a:gd name="connsiteX1662" fmla="*/ 4741400 w 5746888"/>
              <a:gd name="connsiteY1662" fmla="*/ 5157660 h 6107574"/>
              <a:gd name="connsiteX1663" fmla="*/ 4771844 w 5746888"/>
              <a:gd name="connsiteY1663" fmla="*/ 5173165 h 6107574"/>
              <a:gd name="connsiteX1664" fmla="*/ 4792462 w 5746888"/>
              <a:gd name="connsiteY1664" fmla="*/ 5199355 h 6107574"/>
              <a:gd name="connsiteX1665" fmla="*/ 4825741 w 5746888"/>
              <a:gd name="connsiteY1665" fmla="*/ 5208920 h 6107574"/>
              <a:gd name="connsiteX1666" fmla="*/ 4866716 w 5746888"/>
              <a:gd name="connsiteY1666" fmla="*/ 5238709 h 6107574"/>
              <a:gd name="connsiteX1667" fmla="*/ 4863786 w 5746888"/>
              <a:gd name="connsiteY1667" fmla="*/ 5258695 h 6107574"/>
              <a:gd name="connsiteX1668" fmla="*/ 4879146 w 5746888"/>
              <a:gd name="connsiteY1668" fmla="*/ 5273804 h 6107574"/>
              <a:gd name="connsiteX1669" fmla="*/ 4909410 w 5746888"/>
              <a:gd name="connsiteY1669" fmla="*/ 5309522 h 6107574"/>
              <a:gd name="connsiteX1670" fmla="*/ 4887367 w 5746888"/>
              <a:gd name="connsiteY1670" fmla="*/ 5339213 h 6107574"/>
              <a:gd name="connsiteX1671" fmla="*/ 4843708 w 5746888"/>
              <a:gd name="connsiteY1671" fmla="*/ 5314845 h 6107574"/>
              <a:gd name="connsiteX1672" fmla="*/ 4807186 w 5746888"/>
              <a:gd name="connsiteY1672" fmla="*/ 5289150 h 6107574"/>
              <a:gd name="connsiteX1673" fmla="*/ 4791169 w 5746888"/>
              <a:gd name="connsiteY1673" fmla="*/ 5266534 h 6107574"/>
              <a:gd name="connsiteX1674" fmla="*/ 4800212 w 5746888"/>
              <a:gd name="connsiteY1674" fmla="*/ 5233107 h 6107574"/>
              <a:gd name="connsiteX1675" fmla="*/ 4782899 w 5746888"/>
              <a:gd name="connsiteY1675" fmla="*/ 5232633 h 6107574"/>
              <a:gd name="connsiteX1676" fmla="*/ 4746084 w 5746888"/>
              <a:gd name="connsiteY1676" fmla="*/ 5204039 h 6107574"/>
              <a:gd name="connsiteX1677" fmla="*/ 4741302 w 5746888"/>
              <a:gd name="connsiteY1677" fmla="*/ 5220678 h 6107574"/>
              <a:gd name="connsiteX1678" fmla="*/ 4725285 w 5746888"/>
              <a:gd name="connsiteY1678" fmla="*/ 5198061 h 6107574"/>
              <a:gd name="connsiteX1679" fmla="*/ 4683688 w 5746888"/>
              <a:gd name="connsiteY1679" fmla="*/ 5186107 h 6107574"/>
              <a:gd name="connsiteX1680" fmla="*/ 4671258 w 5746888"/>
              <a:gd name="connsiteY1680" fmla="*/ 5151011 h 6107574"/>
              <a:gd name="connsiteX1681" fmla="*/ 4633820 w 5746888"/>
              <a:gd name="connsiteY1681" fmla="*/ 5140251 h 6107574"/>
              <a:gd name="connsiteX1682" fmla="*/ 4608911 w 5746888"/>
              <a:gd name="connsiteY1682" fmla="*/ 5101569 h 6107574"/>
              <a:gd name="connsiteX1683" fmla="*/ 4579220 w 5746888"/>
              <a:gd name="connsiteY1683" fmla="*/ 5079526 h 6107574"/>
              <a:gd name="connsiteX1684" fmla="*/ 4532997 w 5746888"/>
              <a:gd name="connsiteY1684" fmla="*/ 5079751 h 6107574"/>
              <a:gd name="connsiteX1685" fmla="*/ 4487707 w 5746888"/>
              <a:gd name="connsiteY1685" fmla="*/ 5053224 h 6107574"/>
              <a:gd name="connsiteX1686" fmla="*/ 4465294 w 5746888"/>
              <a:gd name="connsiteY1686" fmla="*/ 5033273 h 6107574"/>
              <a:gd name="connsiteX1687" fmla="*/ 4433057 w 5746888"/>
              <a:gd name="connsiteY1687" fmla="*/ 5024008 h 6107574"/>
              <a:gd name="connsiteX1688" fmla="*/ 4423274 w 5746888"/>
              <a:gd name="connsiteY1688" fmla="*/ 5007123 h 6107574"/>
              <a:gd name="connsiteX1689" fmla="*/ 4404562 w 5746888"/>
              <a:gd name="connsiteY1689" fmla="*/ 4997805 h 6107574"/>
              <a:gd name="connsiteX1690" fmla="*/ 4383452 w 5746888"/>
              <a:gd name="connsiteY1690" fmla="*/ 5000745 h 6107574"/>
              <a:gd name="connsiteX1691" fmla="*/ 4362342 w 5746888"/>
              <a:gd name="connsiteY1691" fmla="*/ 5003685 h 6107574"/>
              <a:gd name="connsiteX1692" fmla="*/ 4393353 w 5746888"/>
              <a:gd name="connsiteY1692" fmla="*/ 5036803 h 6107574"/>
              <a:gd name="connsiteX1693" fmla="*/ 4425262 w 5746888"/>
              <a:gd name="connsiteY1693" fmla="*/ 5066801 h 6107574"/>
              <a:gd name="connsiteX1694" fmla="*/ 4457404 w 5746888"/>
              <a:gd name="connsiteY1694" fmla="*/ 5090111 h 6107574"/>
              <a:gd name="connsiteX1695" fmla="*/ 4475702 w 5746888"/>
              <a:gd name="connsiteY1695" fmla="*/ 5126332 h 6107574"/>
              <a:gd name="connsiteX1696" fmla="*/ 4529778 w 5746888"/>
              <a:gd name="connsiteY1696" fmla="*/ 5141873 h 6107574"/>
              <a:gd name="connsiteX1697" fmla="*/ 4570894 w 5746888"/>
              <a:gd name="connsiteY1697" fmla="*/ 5224054 h 6107574"/>
              <a:gd name="connsiteX1698" fmla="*/ 4656192 w 5746888"/>
              <a:gd name="connsiteY1698" fmla="*/ 5281780 h 6107574"/>
              <a:gd name="connsiteX1699" fmla="*/ 4659990 w 5746888"/>
              <a:gd name="connsiteY1699" fmla="*/ 5323402 h 6107574"/>
              <a:gd name="connsiteX1700" fmla="*/ 4663790 w 5746888"/>
              <a:gd name="connsiteY1700" fmla="*/ 5365023 h 6107574"/>
              <a:gd name="connsiteX1701" fmla="*/ 4709546 w 5746888"/>
              <a:gd name="connsiteY1701" fmla="*/ 5378174 h 6107574"/>
              <a:gd name="connsiteX1702" fmla="*/ 4705960 w 5746888"/>
              <a:gd name="connsiteY1702" fmla="*/ 5390652 h 6107574"/>
              <a:gd name="connsiteX1703" fmla="*/ 4695537 w 5746888"/>
              <a:gd name="connsiteY1703" fmla="*/ 5403420 h 6107574"/>
              <a:gd name="connsiteX1704" fmla="*/ 4676220 w 5746888"/>
              <a:gd name="connsiteY1704" fmla="*/ 5400119 h 6107574"/>
              <a:gd name="connsiteX1705" fmla="*/ 4646528 w 5746888"/>
              <a:gd name="connsiteY1705" fmla="*/ 5378076 h 6107574"/>
              <a:gd name="connsiteX1706" fmla="*/ 4629065 w 5746888"/>
              <a:gd name="connsiteY1706" fmla="*/ 5378123 h 6107574"/>
              <a:gd name="connsiteX1707" fmla="*/ 4613824 w 5746888"/>
              <a:gd name="connsiteY1707" fmla="*/ 5382187 h 6107574"/>
              <a:gd name="connsiteX1708" fmla="*/ 4626303 w 5746888"/>
              <a:gd name="connsiteY1708" fmla="*/ 5385773 h 6107574"/>
              <a:gd name="connsiteX1709" fmla="*/ 4644817 w 5746888"/>
              <a:gd name="connsiteY1709" fmla="*/ 5427122 h 6107574"/>
              <a:gd name="connsiteX1710" fmla="*/ 4673158 w 5746888"/>
              <a:gd name="connsiteY1710" fmla="*/ 5457782 h 6107574"/>
              <a:gd name="connsiteX1711" fmla="*/ 4689180 w 5746888"/>
              <a:gd name="connsiteY1711" fmla="*/ 5476461 h 6107574"/>
              <a:gd name="connsiteX1712" fmla="*/ 4714132 w 5746888"/>
              <a:gd name="connsiteY1712" fmla="*/ 5487572 h 6107574"/>
              <a:gd name="connsiteX1713" fmla="*/ 4722402 w 5746888"/>
              <a:gd name="connsiteY1713" fmla="*/ 5521471 h 6107574"/>
              <a:gd name="connsiteX1714" fmla="*/ 4743715 w 5746888"/>
              <a:gd name="connsiteY1714" fmla="*/ 5531538 h 6107574"/>
              <a:gd name="connsiteX1715" fmla="*/ 4759217 w 5746888"/>
              <a:gd name="connsiteY1715" fmla="*/ 5550066 h 6107574"/>
              <a:gd name="connsiteX1716" fmla="*/ 4792495 w 5746888"/>
              <a:gd name="connsiteY1716" fmla="*/ 5559630 h 6107574"/>
              <a:gd name="connsiteX1717" fmla="*/ 4800193 w 5746888"/>
              <a:gd name="connsiteY1717" fmla="*/ 5579855 h 6107574"/>
              <a:gd name="connsiteX1718" fmla="*/ 4832855 w 5746888"/>
              <a:gd name="connsiteY1718" fmla="*/ 5603315 h 6107574"/>
              <a:gd name="connsiteX1719" fmla="*/ 4854794 w 5746888"/>
              <a:gd name="connsiteY1719" fmla="*/ 5640580 h 6107574"/>
              <a:gd name="connsiteX1720" fmla="*/ 4891363 w 5746888"/>
              <a:gd name="connsiteY1720" fmla="*/ 5683740 h 6107574"/>
              <a:gd name="connsiteX1721" fmla="*/ 4923020 w 5746888"/>
              <a:gd name="connsiteY1721" fmla="*/ 5732241 h 6107574"/>
              <a:gd name="connsiteX1722" fmla="*/ 4942849 w 5746888"/>
              <a:gd name="connsiteY1722" fmla="*/ 5739630 h 6107574"/>
              <a:gd name="connsiteX1723" fmla="*/ 4956870 w 5746888"/>
              <a:gd name="connsiteY1723" fmla="*/ 5755480 h 6107574"/>
              <a:gd name="connsiteX1724" fmla="*/ 4992358 w 5746888"/>
              <a:gd name="connsiteY1724" fmla="*/ 5776938 h 6107574"/>
              <a:gd name="connsiteX1725" fmla="*/ 5018020 w 5746888"/>
              <a:gd name="connsiteY1725" fmla="*/ 5809082 h 6107574"/>
              <a:gd name="connsiteX1726" fmla="*/ 5028564 w 5746888"/>
              <a:gd name="connsiteY1726" fmla="*/ 5815489 h 6107574"/>
              <a:gd name="connsiteX1727" fmla="*/ 5031074 w 5746888"/>
              <a:gd name="connsiteY1727" fmla="*/ 5826343 h 6107574"/>
              <a:gd name="connsiteX1728" fmla="*/ 5023328 w 5746888"/>
              <a:gd name="connsiteY1728" fmla="*/ 5837627 h 6107574"/>
              <a:gd name="connsiteX1729" fmla="*/ 4985316 w 5746888"/>
              <a:gd name="connsiteY1729" fmla="*/ 5813192 h 6107574"/>
              <a:gd name="connsiteX1730" fmla="*/ 4970847 w 5746888"/>
              <a:gd name="connsiteY1730" fmla="*/ 5798901 h 6107574"/>
              <a:gd name="connsiteX1731" fmla="*/ 4951465 w 5746888"/>
              <a:gd name="connsiteY1731" fmla="*/ 5789953 h 6107574"/>
              <a:gd name="connsiteX1732" fmla="*/ 4918810 w 5746888"/>
              <a:gd name="connsiteY1732" fmla="*/ 5762556 h 6107574"/>
              <a:gd name="connsiteX1733" fmla="*/ 4887314 w 5746888"/>
              <a:gd name="connsiteY1733" fmla="*/ 5754629 h 6107574"/>
              <a:gd name="connsiteX1734" fmla="*/ 4873675 w 5746888"/>
              <a:gd name="connsiteY1734" fmla="*/ 5731571 h 6107574"/>
              <a:gd name="connsiteX1735" fmla="*/ 4810220 w 5746888"/>
              <a:gd name="connsiteY1735" fmla="*/ 5702637 h 6107574"/>
              <a:gd name="connsiteX1736" fmla="*/ 4742304 w 5746888"/>
              <a:gd name="connsiteY1736" fmla="*/ 5656316 h 6107574"/>
              <a:gd name="connsiteX1737" fmla="*/ 4754338 w 5746888"/>
              <a:gd name="connsiteY1737" fmla="*/ 5672305 h 6107574"/>
              <a:gd name="connsiteX1738" fmla="*/ 4773587 w 5746888"/>
              <a:gd name="connsiteY1738" fmla="*/ 5682502 h 6107574"/>
              <a:gd name="connsiteX1739" fmla="*/ 4788161 w 5746888"/>
              <a:gd name="connsiteY1739" fmla="*/ 5698249 h 6107574"/>
              <a:gd name="connsiteX1740" fmla="*/ 4813568 w 5746888"/>
              <a:gd name="connsiteY1740" fmla="*/ 5722169 h 6107574"/>
              <a:gd name="connsiteX1741" fmla="*/ 4818460 w 5746888"/>
              <a:gd name="connsiteY1741" fmla="*/ 5741152 h 6107574"/>
              <a:gd name="connsiteX1742" fmla="*/ 4813886 w 5746888"/>
              <a:gd name="connsiteY1742" fmla="*/ 5757858 h 6107574"/>
              <a:gd name="connsiteX1743" fmla="*/ 4751346 w 5746888"/>
              <a:gd name="connsiteY1743" fmla="*/ 5719441 h 6107574"/>
              <a:gd name="connsiteX1744" fmla="*/ 4690205 w 5746888"/>
              <a:gd name="connsiteY1744" fmla="*/ 5661329 h 6107574"/>
              <a:gd name="connsiteX1745" fmla="*/ 4689193 w 5746888"/>
              <a:gd name="connsiteY1745" fmla="*/ 5665536 h 6107574"/>
              <a:gd name="connsiteX1746" fmla="*/ 4669956 w 5746888"/>
              <a:gd name="connsiteY1746" fmla="*/ 5671481 h 6107574"/>
              <a:gd name="connsiteX1747" fmla="*/ 4654516 w 5746888"/>
              <a:gd name="connsiteY1747" fmla="*/ 5661645 h 6107574"/>
              <a:gd name="connsiteX1748" fmla="*/ 4562461 w 5746888"/>
              <a:gd name="connsiteY1748" fmla="*/ 5609449 h 6107574"/>
              <a:gd name="connsiteX1749" fmla="*/ 4471924 w 5746888"/>
              <a:gd name="connsiteY1749" fmla="*/ 5550943 h 6107574"/>
              <a:gd name="connsiteX1750" fmla="*/ 4459447 w 5746888"/>
              <a:gd name="connsiteY1750" fmla="*/ 5549610 h 6107574"/>
              <a:gd name="connsiteX1751" fmla="*/ 4453921 w 5746888"/>
              <a:gd name="connsiteY1751" fmla="*/ 5533256 h 6107574"/>
              <a:gd name="connsiteX1752" fmla="*/ 4442603 w 5746888"/>
              <a:gd name="connsiteY1752" fmla="*/ 5529419 h 6107574"/>
              <a:gd name="connsiteX1753" fmla="*/ 4436077 w 5746888"/>
              <a:gd name="connsiteY1753" fmla="*/ 5533414 h 6107574"/>
              <a:gd name="connsiteX1754" fmla="*/ 4414518 w 5746888"/>
              <a:gd name="connsiteY1754" fmla="*/ 5514317 h 6107574"/>
              <a:gd name="connsiteX1755" fmla="*/ 4393837 w 5746888"/>
              <a:gd name="connsiteY1755" fmla="*/ 5505447 h 6107574"/>
              <a:gd name="connsiteX1756" fmla="*/ 4413012 w 5746888"/>
              <a:gd name="connsiteY1756" fmla="*/ 5536769 h 6107574"/>
              <a:gd name="connsiteX1757" fmla="*/ 4423611 w 5746888"/>
              <a:gd name="connsiteY1757" fmla="*/ 5548222 h 6107574"/>
              <a:gd name="connsiteX1758" fmla="*/ 4437247 w 5746888"/>
              <a:gd name="connsiteY1758" fmla="*/ 5547052 h 6107574"/>
              <a:gd name="connsiteX1759" fmla="*/ 4451189 w 5746888"/>
              <a:gd name="connsiteY1759" fmla="*/ 5565430 h 6107574"/>
              <a:gd name="connsiteX1760" fmla="*/ 4469045 w 5746888"/>
              <a:gd name="connsiteY1760" fmla="*/ 5581411 h 6107574"/>
              <a:gd name="connsiteX1761" fmla="*/ 4536692 w 5746888"/>
              <a:gd name="connsiteY1761" fmla="*/ 5633299 h 6107574"/>
              <a:gd name="connsiteX1762" fmla="*/ 4551658 w 5746888"/>
              <a:gd name="connsiteY1762" fmla="*/ 5663608 h 6107574"/>
              <a:gd name="connsiteX1763" fmla="*/ 4563854 w 5746888"/>
              <a:gd name="connsiteY1763" fmla="*/ 5677673 h 6107574"/>
              <a:gd name="connsiteX1764" fmla="*/ 4579089 w 5746888"/>
              <a:gd name="connsiteY1764" fmla="*/ 5679112 h 6107574"/>
              <a:gd name="connsiteX1765" fmla="*/ 4608704 w 5746888"/>
              <a:gd name="connsiteY1765" fmla="*/ 5704042 h 6107574"/>
              <a:gd name="connsiteX1766" fmla="*/ 4641436 w 5746888"/>
              <a:gd name="connsiteY1766" fmla="*/ 5725272 h 6107574"/>
              <a:gd name="connsiteX1767" fmla="*/ 4674166 w 5746888"/>
              <a:gd name="connsiteY1767" fmla="*/ 5746501 h 6107574"/>
              <a:gd name="connsiteX1768" fmla="*/ 4707293 w 5746888"/>
              <a:gd name="connsiteY1768" fmla="*/ 5812342 h 6107574"/>
              <a:gd name="connsiteX1769" fmla="*/ 4679300 w 5746888"/>
              <a:gd name="connsiteY1769" fmla="*/ 5822301 h 6107574"/>
              <a:gd name="connsiteX1770" fmla="*/ 4665212 w 5746888"/>
              <a:gd name="connsiteY1770" fmla="*/ 5802218 h 6107574"/>
              <a:gd name="connsiteX1771" fmla="*/ 4638514 w 5746888"/>
              <a:gd name="connsiteY1771" fmla="*/ 5795238 h 6107574"/>
              <a:gd name="connsiteX1772" fmla="*/ 4615728 w 5746888"/>
              <a:gd name="connsiteY1772" fmla="*/ 5785862 h 6107574"/>
              <a:gd name="connsiteX1773" fmla="*/ 4567498 w 5746888"/>
              <a:gd name="connsiteY1773" fmla="*/ 5748105 h 6107574"/>
              <a:gd name="connsiteX1774" fmla="*/ 4518627 w 5746888"/>
              <a:gd name="connsiteY1774" fmla="*/ 5726888 h 6107574"/>
              <a:gd name="connsiteX1775" fmla="*/ 4446773 w 5746888"/>
              <a:gd name="connsiteY1775" fmla="*/ 5673988 h 6107574"/>
              <a:gd name="connsiteX1776" fmla="*/ 4409818 w 5746888"/>
              <a:gd name="connsiteY1776" fmla="*/ 5679565 h 6107574"/>
              <a:gd name="connsiteX1777" fmla="*/ 4380458 w 5746888"/>
              <a:gd name="connsiteY1777" fmla="*/ 5653582 h 6107574"/>
              <a:gd name="connsiteX1778" fmla="*/ 4331360 w 5746888"/>
              <a:gd name="connsiteY1778" fmla="*/ 5621737 h 6107574"/>
              <a:gd name="connsiteX1779" fmla="*/ 4291612 w 5746888"/>
              <a:gd name="connsiteY1779" fmla="*/ 5578789 h 6107574"/>
              <a:gd name="connsiteX1780" fmla="*/ 4254911 w 5746888"/>
              <a:gd name="connsiteY1780" fmla="*/ 5583313 h 6107574"/>
              <a:gd name="connsiteX1781" fmla="*/ 4240957 w 5746888"/>
              <a:gd name="connsiteY1781" fmla="*/ 5548796 h 6107574"/>
              <a:gd name="connsiteX1782" fmla="*/ 4194669 w 5746888"/>
              <a:gd name="connsiteY1782" fmla="*/ 5537658 h 6107574"/>
              <a:gd name="connsiteX1783" fmla="*/ 4173131 w 5746888"/>
              <a:gd name="connsiteY1783" fmla="*/ 5520792 h 6107574"/>
              <a:gd name="connsiteX1784" fmla="*/ 4158664 w 5746888"/>
              <a:gd name="connsiteY1784" fmla="*/ 5502287 h 6107574"/>
              <a:gd name="connsiteX1785" fmla="*/ 4140506 w 5746888"/>
              <a:gd name="connsiteY1785" fmla="*/ 5496806 h 6107574"/>
              <a:gd name="connsiteX1786" fmla="*/ 4123986 w 5746888"/>
              <a:gd name="connsiteY1786" fmla="*/ 5498396 h 6107574"/>
              <a:gd name="connsiteX1787" fmla="*/ 4117354 w 5746888"/>
              <a:gd name="connsiteY1787" fmla="*/ 5505147 h 6107574"/>
              <a:gd name="connsiteX1788" fmla="*/ 4120949 w 5746888"/>
              <a:gd name="connsiteY1788" fmla="*/ 5511020 h 6107574"/>
              <a:gd name="connsiteX1789" fmla="*/ 4151497 w 5746888"/>
              <a:gd name="connsiteY1789" fmla="*/ 5522822 h 6107574"/>
              <a:gd name="connsiteX1790" fmla="*/ 4163348 w 5746888"/>
              <a:gd name="connsiteY1790" fmla="*/ 5556833 h 6107574"/>
              <a:gd name="connsiteX1791" fmla="*/ 4226467 w 5746888"/>
              <a:gd name="connsiteY1791" fmla="*/ 5572019 h 6107574"/>
              <a:gd name="connsiteX1792" fmla="*/ 4225455 w 5746888"/>
              <a:gd name="connsiteY1792" fmla="*/ 5576226 h 6107574"/>
              <a:gd name="connsiteX1793" fmla="*/ 4239044 w 5746888"/>
              <a:gd name="connsiteY1793" fmla="*/ 5584505 h 6107574"/>
              <a:gd name="connsiteX1794" fmla="*/ 4254911 w 5746888"/>
              <a:gd name="connsiteY1794" fmla="*/ 5583313 h 6107574"/>
              <a:gd name="connsiteX1795" fmla="*/ 4283572 w 5746888"/>
              <a:gd name="connsiteY1795" fmla="*/ 5619145 h 6107574"/>
              <a:gd name="connsiteX1796" fmla="*/ 4309079 w 5746888"/>
              <a:gd name="connsiteY1796" fmla="*/ 5654216 h 6107574"/>
              <a:gd name="connsiteX1797" fmla="*/ 4340794 w 5746888"/>
              <a:gd name="connsiteY1797" fmla="*/ 5649603 h 6107574"/>
              <a:gd name="connsiteX1798" fmla="*/ 4358721 w 5746888"/>
              <a:gd name="connsiteY1798" fmla="*/ 5688417 h 6107574"/>
              <a:gd name="connsiteX1799" fmla="*/ 4415076 w 5746888"/>
              <a:gd name="connsiteY1799" fmla="*/ 5724790 h 6107574"/>
              <a:gd name="connsiteX1800" fmla="*/ 4473826 w 5746888"/>
              <a:gd name="connsiteY1800" fmla="*/ 5765077 h 6107574"/>
              <a:gd name="connsiteX1801" fmla="*/ 4471968 w 5746888"/>
              <a:gd name="connsiteY1801" fmla="*/ 5777429 h 6107574"/>
              <a:gd name="connsiteX1802" fmla="*/ 4464556 w 5746888"/>
              <a:gd name="connsiteY1802" fmla="*/ 5785104 h 6107574"/>
              <a:gd name="connsiteX1803" fmla="*/ 4422136 w 5746888"/>
              <a:gd name="connsiteY1803" fmla="*/ 5781020 h 6107574"/>
              <a:gd name="connsiteX1804" fmla="*/ 4392861 w 5746888"/>
              <a:gd name="connsiteY1804" fmla="*/ 5750050 h 6107574"/>
              <a:gd name="connsiteX1805" fmla="*/ 4321612 w 5746888"/>
              <a:gd name="connsiteY1805" fmla="*/ 5706199 h 6107574"/>
              <a:gd name="connsiteX1806" fmla="*/ 4253520 w 5746888"/>
              <a:gd name="connsiteY1806" fmla="*/ 5663107 h 6107574"/>
              <a:gd name="connsiteX1807" fmla="*/ 4242493 w 5746888"/>
              <a:gd name="connsiteY1807" fmla="*/ 5662681 h 6107574"/>
              <a:gd name="connsiteX1808" fmla="*/ 4234505 w 5746888"/>
              <a:gd name="connsiteY1808" fmla="*/ 5649630 h 6107574"/>
              <a:gd name="connsiteX1809" fmla="*/ 4223419 w 5746888"/>
              <a:gd name="connsiteY1809" fmla="*/ 5642512 h 6107574"/>
              <a:gd name="connsiteX1810" fmla="*/ 4212452 w 5746888"/>
              <a:gd name="connsiteY1810" fmla="*/ 5648776 h 6107574"/>
              <a:gd name="connsiteX1811" fmla="*/ 4195588 w 5746888"/>
              <a:gd name="connsiteY1811" fmla="*/ 5626356 h 6107574"/>
              <a:gd name="connsiteX1812" fmla="*/ 4176446 w 5746888"/>
              <a:gd name="connsiteY1812" fmla="*/ 5613403 h 6107574"/>
              <a:gd name="connsiteX1813" fmla="*/ 4151040 w 5746888"/>
              <a:gd name="connsiteY1813" fmla="*/ 5589485 h 6107574"/>
              <a:gd name="connsiteX1814" fmla="*/ 4125072 w 5746888"/>
              <a:gd name="connsiteY1814" fmla="*/ 5591027 h 6107574"/>
              <a:gd name="connsiteX1815" fmla="*/ 4109972 w 5746888"/>
              <a:gd name="connsiteY1815" fmla="*/ 5575153 h 6107574"/>
              <a:gd name="connsiteX1816" fmla="*/ 4099586 w 5746888"/>
              <a:gd name="connsiteY1816" fmla="*/ 5632196 h 6107574"/>
              <a:gd name="connsiteX1817" fmla="*/ 4071026 w 5746888"/>
              <a:gd name="connsiteY1817" fmla="*/ 5681525 h 6107574"/>
              <a:gd name="connsiteX1818" fmla="*/ 4042973 w 5746888"/>
              <a:gd name="connsiteY1818" fmla="*/ 5684792 h 6107574"/>
              <a:gd name="connsiteX1819" fmla="*/ 4028946 w 5746888"/>
              <a:gd name="connsiteY1819" fmla="*/ 5671401 h 6107574"/>
              <a:gd name="connsiteX1820" fmla="*/ 4019312 w 5746888"/>
              <a:gd name="connsiteY1820" fmla="*/ 5665188 h 6107574"/>
              <a:gd name="connsiteX1821" fmla="*/ 4008917 w 5746888"/>
              <a:gd name="connsiteY1821" fmla="*/ 5662132 h 6107574"/>
              <a:gd name="connsiteX1822" fmla="*/ 4014296 w 5746888"/>
              <a:gd name="connsiteY1822" fmla="*/ 5676780 h 6107574"/>
              <a:gd name="connsiteX1823" fmla="*/ 4043215 w 5746888"/>
              <a:gd name="connsiteY1823" fmla="*/ 5741609 h 6107574"/>
              <a:gd name="connsiteX1824" fmla="*/ 4070647 w 5746888"/>
              <a:gd name="connsiteY1824" fmla="*/ 5757112 h 6107574"/>
              <a:gd name="connsiteX1825" fmla="*/ 4083251 w 5746888"/>
              <a:gd name="connsiteY1825" fmla="*/ 5757917 h 6107574"/>
              <a:gd name="connsiteX1826" fmla="*/ 4089663 w 5746888"/>
              <a:gd name="connsiteY1826" fmla="*/ 5770590 h 6107574"/>
              <a:gd name="connsiteX1827" fmla="*/ 4099404 w 5746888"/>
              <a:gd name="connsiteY1827" fmla="*/ 5774045 h 6107574"/>
              <a:gd name="connsiteX1828" fmla="*/ 4107508 w 5746888"/>
              <a:gd name="connsiteY1828" fmla="*/ 5770430 h 6107574"/>
              <a:gd name="connsiteX1829" fmla="*/ 4141488 w 5746888"/>
              <a:gd name="connsiteY1829" fmla="*/ 5814219 h 6107574"/>
              <a:gd name="connsiteX1830" fmla="*/ 4175470 w 5746888"/>
              <a:gd name="connsiteY1830" fmla="*/ 5858007 h 6107574"/>
              <a:gd name="connsiteX1831" fmla="*/ 4223827 w 5746888"/>
              <a:gd name="connsiteY1831" fmla="*/ 5895238 h 6107574"/>
              <a:gd name="connsiteX1832" fmla="*/ 4251848 w 5746888"/>
              <a:gd name="connsiteY1832" fmla="*/ 5947608 h 6107574"/>
              <a:gd name="connsiteX1833" fmla="*/ 4273901 w 5746888"/>
              <a:gd name="connsiteY1833" fmla="*/ 5948461 h 6107574"/>
              <a:gd name="connsiteX1834" fmla="*/ 4291806 w 5746888"/>
              <a:gd name="connsiteY1834" fmla="*/ 5954995 h 6107574"/>
              <a:gd name="connsiteX1835" fmla="*/ 4303516 w 5746888"/>
              <a:gd name="connsiteY1835" fmla="*/ 5973393 h 6107574"/>
              <a:gd name="connsiteX1836" fmla="*/ 4305858 w 5746888"/>
              <a:gd name="connsiteY1836" fmla="*/ 6000667 h 6107574"/>
              <a:gd name="connsiteX1837" fmla="*/ 4278265 w 5746888"/>
              <a:gd name="connsiteY1837" fmla="*/ 6011277 h 6107574"/>
              <a:gd name="connsiteX1838" fmla="*/ 4254348 w 5746888"/>
              <a:gd name="connsiteY1838" fmla="*/ 5992725 h 6107574"/>
              <a:gd name="connsiteX1839" fmla="*/ 4222112 w 5746888"/>
              <a:gd name="connsiteY1839" fmla="*/ 5953252 h 6107574"/>
              <a:gd name="connsiteX1840" fmla="*/ 4175092 w 5746888"/>
              <a:gd name="connsiteY1840" fmla="*/ 5933594 h 6107574"/>
              <a:gd name="connsiteX1841" fmla="*/ 4119828 w 5746888"/>
              <a:gd name="connsiteY1841" fmla="*/ 5901935 h 6107574"/>
              <a:gd name="connsiteX1842" fmla="*/ 4065207 w 5746888"/>
              <a:gd name="connsiteY1842" fmla="*/ 5853737 h 6107574"/>
              <a:gd name="connsiteX1843" fmla="*/ 4048034 w 5746888"/>
              <a:gd name="connsiteY1843" fmla="*/ 5855726 h 6107574"/>
              <a:gd name="connsiteX1844" fmla="*/ 4040972 w 5746888"/>
              <a:gd name="connsiteY1844" fmla="*/ 5843456 h 6107574"/>
              <a:gd name="connsiteX1845" fmla="*/ 4007200 w 5746888"/>
              <a:gd name="connsiteY1845" fmla="*/ 5838112 h 6107574"/>
              <a:gd name="connsiteX1846" fmla="*/ 3972788 w 5746888"/>
              <a:gd name="connsiteY1846" fmla="*/ 5849310 h 6107574"/>
              <a:gd name="connsiteX1847" fmla="*/ 3897280 w 5746888"/>
              <a:gd name="connsiteY1847" fmla="*/ 5783846 h 6107574"/>
              <a:gd name="connsiteX1848" fmla="*/ 3816457 w 5746888"/>
              <a:gd name="connsiteY1848" fmla="*/ 5740473 h 6107574"/>
              <a:gd name="connsiteX1849" fmla="*/ 3795100 w 5746888"/>
              <a:gd name="connsiteY1849" fmla="*/ 5699723 h 6107574"/>
              <a:gd name="connsiteX1850" fmla="*/ 3763761 w 5746888"/>
              <a:gd name="connsiteY1850" fmla="*/ 5672707 h 6107574"/>
              <a:gd name="connsiteX1851" fmla="*/ 3731662 w 5746888"/>
              <a:gd name="connsiteY1851" fmla="*/ 5648847 h 6107574"/>
              <a:gd name="connsiteX1852" fmla="*/ 3718024 w 5746888"/>
              <a:gd name="connsiteY1852" fmla="*/ 5650019 h 6107574"/>
              <a:gd name="connsiteX1853" fmla="*/ 3746581 w 5746888"/>
              <a:gd name="connsiteY1853" fmla="*/ 5688607 h 6107574"/>
              <a:gd name="connsiteX1854" fmla="*/ 3774376 w 5746888"/>
              <a:gd name="connsiteY1854" fmla="*/ 5730349 h 6107574"/>
              <a:gd name="connsiteX1855" fmla="*/ 3775705 w 5746888"/>
              <a:gd name="connsiteY1855" fmla="*/ 5761830 h 6107574"/>
              <a:gd name="connsiteX1856" fmla="*/ 3795416 w 5746888"/>
              <a:gd name="connsiteY1856" fmla="*/ 5735412 h 6107574"/>
              <a:gd name="connsiteX1857" fmla="*/ 3800796 w 5746888"/>
              <a:gd name="connsiteY1857" fmla="*/ 5750060 h 6107574"/>
              <a:gd name="connsiteX1858" fmla="*/ 3798977 w 5746888"/>
              <a:gd name="connsiteY1858" fmla="*/ 5766872 h 6107574"/>
              <a:gd name="connsiteX1859" fmla="*/ 3785292 w 5746888"/>
              <a:gd name="connsiteY1859" fmla="*/ 5777492 h 6107574"/>
              <a:gd name="connsiteX1860" fmla="*/ 3799341 w 5746888"/>
              <a:gd name="connsiteY1860" fmla="*/ 5793114 h 6107574"/>
              <a:gd name="connsiteX1861" fmla="*/ 3814908 w 5746888"/>
              <a:gd name="connsiteY1861" fmla="*/ 5802423 h 6107574"/>
              <a:gd name="connsiteX1862" fmla="*/ 3832998 w 5746888"/>
              <a:gd name="connsiteY1862" fmla="*/ 5815123 h 6107574"/>
              <a:gd name="connsiteX1863" fmla="*/ 3858158 w 5746888"/>
              <a:gd name="connsiteY1863" fmla="*/ 5826183 h 6107574"/>
              <a:gd name="connsiteX1864" fmla="*/ 3887298 w 5746888"/>
              <a:gd name="connsiteY1864" fmla="*/ 5797581 h 6107574"/>
              <a:gd name="connsiteX1865" fmla="*/ 3920109 w 5746888"/>
              <a:gd name="connsiteY1865" fmla="*/ 5827732 h 6107574"/>
              <a:gd name="connsiteX1866" fmla="*/ 3901568 w 5746888"/>
              <a:gd name="connsiteY1866" fmla="*/ 5867788 h 6107574"/>
              <a:gd name="connsiteX1867" fmla="*/ 3885543 w 5746888"/>
              <a:gd name="connsiteY1867" fmla="*/ 5851135 h 6107574"/>
              <a:gd name="connsiteX1868" fmla="*/ 3868759 w 5746888"/>
              <a:gd name="connsiteY1868" fmla="*/ 5837637 h 6107574"/>
              <a:gd name="connsiteX1869" fmla="*/ 3852084 w 5746888"/>
              <a:gd name="connsiteY1869" fmla="*/ 5851431 h 6107574"/>
              <a:gd name="connsiteX1870" fmla="*/ 3836423 w 5746888"/>
              <a:gd name="connsiteY1870" fmla="*/ 5861018 h 6107574"/>
              <a:gd name="connsiteX1871" fmla="*/ 3813473 w 5746888"/>
              <a:gd name="connsiteY1871" fmla="*/ 5847707 h 6107574"/>
              <a:gd name="connsiteX1872" fmla="*/ 3795197 w 5746888"/>
              <a:gd name="connsiteY1872" fmla="*/ 5828843 h 6107574"/>
              <a:gd name="connsiteX1873" fmla="*/ 3788157 w 5746888"/>
              <a:gd name="connsiteY1873" fmla="*/ 5848850 h 6107574"/>
              <a:gd name="connsiteX1874" fmla="*/ 3781877 w 5746888"/>
              <a:gd name="connsiteY1874" fmla="*/ 5865702 h 6107574"/>
              <a:gd name="connsiteX1875" fmla="*/ 3756676 w 5746888"/>
              <a:gd name="connsiteY1875" fmla="*/ 5850180 h 6107574"/>
              <a:gd name="connsiteX1876" fmla="*/ 3735272 w 5746888"/>
              <a:gd name="connsiteY1876" fmla="*/ 5818877 h 6107574"/>
              <a:gd name="connsiteX1877" fmla="*/ 3713393 w 5746888"/>
              <a:gd name="connsiteY1877" fmla="*/ 5808048 h 6107574"/>
              <a:gd name="connsiteX1878" fmla="*/ 3705658 w 5746888"/>
              <a:gd name="connsiteY1878" fmla="*/ 5793945 h 6107574"/>
              <a:gd name="connsiteX1879" fmla="*/ 3681264 w 5746888"/>
              <a:gd name="connsiteY1879" fmla="*/ 5765819 h 6107574"/>
              <a:gd name="connsiteX1880" fmla="*/ 3643390 w 5746888"/>
              <a:gd name="connsiteY1880" fmla="*/ 5756707 h 6107574"/>
              <a:gd name="connsiteX1881" fmla="*/ 3652978 w 5746888"/>
              <a:gd name="connsiteY1881" fmla="*/ 5772368 h 6107574"/>
              <a:gd name="connsiteX1882" fmla="*/ 3682592 w 5746888"/>
              <a:gd name="connsiteY1882" fmla="*/ 5797300 h 6107574"/>
              <a:gd name="connsiteX1883" fmla="*/ 3690036 w 5746888"/>
              <a:gd name="connsiteY1883" fmla="*/ 5807993 h 6107574"/>
              <a:gd name="connsiteX1884" fmla="*/ 3691167 w 5746888"/>
              <a:gd name="connsiteY1884" fmla="*/ 5817169 h 6107574"/>
              <a:gd name="connsiteX1885" fmla="*/ 3681134 w 5746888"/>
              <a:gd name="connsiteY1885" fmla="*/ 5810304 h 6107574"/>
              <a:gd name="connsiteX1886" fmla="*/ 3667943 w 5746888"/>
              <a:gd name="connsiteY1886" fmla="*/ 5802678 h 6107574"/>
              <a:gd name="connsiteX1887" fmla="*/ 3629912 w 5746888"/>
              <a:gd name="connsiteY1887" fmla="*/ 5775722 h 6107574"/>
              <a:gd name="connsiteX1888" fmla="*/ 3591881 w 5746888"/>
              <a:gd name="connsiteY1888" fmla="*/ 5748766 h 6107574"/>
              <a:gd name="connsiteX1889" fmla="*/ 3566474 w 5746888"/>
              <a:gd name="connsiteY1889" fmla="*/ 5724848 h 6107574"/>
              <a:gd name="connsiteX1890" fmla="*/ 3534836 w 5746888"/>
              <a:gd name="connsiteY1890" fmla="*/ 5708333 h 6107574"/>
              <a:gd name="connsiteX1891" fmla="*/ 3563477 w 5746888"/>
              <a:gd name="connsiteY1891" fmla="*/ 5741934 h 6107574"/>
              <a:gd name="connsiteX1892" fmla="*/ 3601468 w 5746888"/>
              <a:gd name="connsiteY1892" fmla="*/ 5764428 h 6107574"/>
              <a:gd name="connsiteX1893" fmla="*/ 3580745 w 5746888"/>
              <a:gd name="connsiteY1893" fmla="*/ 5795056 h 6107574"/>
              <a:gd name="connsiteX1894" fmla="*/ 3536481 w 5746888"/>
              <a:gd name="connsiteY1894" fmla="*/ 5775503 h 6107574"/>
              <a:gd name="connsiteX1895" fmla="*/ 3535628 w 5746888"/>
              <a:gd name="connsiteY1895" fmla="*/ 5797556 h 6107574"/>
              <a:gd name="connsiteX1896" fmla="*/ 3505318 w 5746888"/>
              <a:gd name="connsiteY1896" fmla="*/ 5812522 h 6107574"/>
              <a:gd name="connsiteX1897" fmla="*/ 3447259 w 5746888"/>
              <a:gd name="connsiteY1897" fmla="*/ 5776296 h 6107574"/>
              <a:gd name="connsiteX1898" fmla="*/ 3402950 w 5746888"/>
              <a:gd name="connsiteY1898" fmla="*/ 5722233 h 6107574"/>
              <a:gd name="connsiteX1899" fmla="*/ 3360281 w 5746888"/>
              <a:gd name="connsiteY1899" fmla="*/ 5675241 h 6107574"/>
              <a:gd name="connsiteX1900" fmla="*/ 3362306 w 5746888"/>
              <a:gd name="connsiteY1900" fmla="*/ 5666825 h 6107574"/>
              <a:gd name="connsiteX1901" fmla="*/ 3349682 w 5746888"/>
              <a:gd name="connsiteY1901" fmla="*/ 5663789 h 6107574"/>
              <a:gd name="connsiteX1902" fmla="*/ 3313677 w 5746888"/>
              <a:gd name="connsiteY1902" fmla="*/ 5628416 h 6107574"/>
              <a:gd name="connsiteX1903" fmla="*/ 3271397 w 5746888"/>
              <a:gd name="connsiteY1903" fmla="*/ 5595987 h 6107574"/>
              <a:gd name="connsiteX1904" fmla="*/ 3222807 w 5746888"/>
              <a:gd name="connsiteY1904" fmla="*/ 5562039 h 6107574"/>
              <a:gd name="connsiteX1905" fmla="*/ 3183664 w 5746888"/>
              <a:gd name="connsiteY1905" fmla="*/ 5528138 h 6107574"/>
              <a:gd name="connsiteX1906" fmla="*/ 3153990 w 5746888"/>
              <a:gd name="connsiteY1906" fmla="*/ 5496515 h 6107574"/>
              <a:gd name="connsiteX1907" fmla="*/ 3108714 w 5746888"/>
              <a:gd name="connsiteY1907" fmla="*/ 5481171 h 6107574"/>
              <a:gd name="connsiteX1908" fmla="*/ 3107702 w 5746888"/>
              <a:gd name="connsiteY1908" fmla="*/ 5485379 h 6107574"/>
              <a:gd name="connsiteX1909" fmla="*/ 3096090 w 5746888"/>
              <a:gd name="connsiteY1909" fmla="*/ 5478134 h 6107574"/>
              <a:gd name="connsiteX1910" fmla="*/ 3098114 w 5746888"/>
              <a:gd name="connsiteY1910" fmla="*/ 5469717 h 6107574"/>
              <a:gd name="connsiteX1911" fmla="*/ 3086345 w 5746888"/>
              <a:gd name="connsiteY1911" fmla="*/ 5444627 h 6107574"/>
              <a:gd name="connsiteX1912" fmla="*/ 3046289 w 5746888"/>
              <a:gd name="connsiteY1912" fmla="*/ 5426088 h 6107574"/>
              <a:gd name="connsiteX1913" fmla="*/ 3006234 w 5746888"/>
              <a:gd name="connsiteY1913" fmla="*/ 5407547 h 6107574"/>
              <a:gd name="connsiteX1914" fmla="*/ 3003438 w 5746888"/>
              <a:gd name="connsiteY1914" fmla="*/ 5408755 h 6107574"/>
              <a:gd name="connsiteX1915" fmla="*/ 3004290 w 5746888"/>
              <a:gd name="connsiteY1915" fmla="*/ 5421818 h 6107574"/>
              <a:gd name="connsiteX1916" fmla="*/ 2996073 w 5746888"/>
              <a:gd name="connsiteY1916" fmla="*/ 5444536 h 6107574"/>
              <a:gd name="connsiteX1917" fmla="*/ 2998092 w 5746888"/>
              <a:gd name="connsiteY1917" fmla="*/ 5468020 h 6107574"/>
              <a:gd name="connsiteX1918" fmla="*/ 2974122 w 5746888"/>
              <a:gd name="connsiteY1918" fmla="*/ 5549949 h 6107574"/>
              <a:gd name="connsiteX1919" fmla="*/ 2982058 w 5746888"/>
              <a:gd name="connsiteY1919" fmla="*/ 5579193 h 6107574"/>
              <a:gd name="connsiteX1920" fmla="*/ 2964784 w 5746888"/>
              <a:gd name="connsiteY1920" fmla="*/ 5601406 h 6107574"/>
              <a:gd name="connsiteX1921" fmla="*/ 2939680 w 5746888"/>
              <a:gd name="connsiteY1921" fmla="*/ 5643448 h 6107574"/>
              <a:gd name="connsiteX1922" fmla="*/ 2949208 w 5746888"/>
              <a:gd name="connsiteY1922" fmla="*/ 5681218 h 6107574"/>
              <a:gd name="connsiteX1923" fmla="*/ 2937716 w 5746888"/>
              <a:gd name="connsiteY1923" fmla="*/ 5706435 h 6107574"/>
              <a:gd name="connsiteX1924" fmla="*/ 2911516 w 5746888"/>
              <a:gd name="connsiteY1924" fmla="*/ 5726437 h 6107574"/>
              <a:gd name="connsiteX1925" fmla="*/ 2911988 w 5746888"/>
              <a:gd name="connsiteY1925" fmla="*/ 5763700 h 6107574"/>
              <a:gd name="connsiteX1926" fmla="*/ 2911666 w 5746888"/>
              <a:gd name="connsiteY1926" fmla="*/ 5797816 h 6107574"/>
              <a:gd name="connsiteX1927" fmla="*/ 2902919 w 5746888"/>
              <a:gd name="connsiteY1927" fmla="*/ 5818437 h 6107574"/>
              <a:gd name="connsiteX1928" fmla="*/ 2904408 w 5746888"/>
              <a:gd name="connsiteY1928" fmla="*/ 5839821 h 6107574"/>
              <a:gd name="connsiteX1929" fmla="*/ 2862518 w 5746888"/>
              <a:gd name="connsiteY1929" fmla="*/ 5886098 h 6107574"/>
              <a:gd name="connsiteX1930" fmla="*/ 2857338 w 5746888"/>
              <a:gd name="connsiteY1930" fmla="*/ 5918651 h 6107574"/>
              <a:gd name="connsiteX1931" fmla="*/ 2819645 w 5746888"/>
              <a:gd name="connsiteY1931" fmla="*/ 5963870 h 6107574"/>
              <a:gd name="connsiteX1932" fmla="*/ 2752864 w 5746888"/>
              <a:gd name="connsiteY1932" fmla="*/ 6028700 h 6107574"/>
              <a:gd name="connsiteX1933" fmla="*/ 2712878 w 5746888"/>
              <a:gd name="connsiteY1933" fmla="*/ 6106860 h 6107574"/>
              <a:gd name="connsiteX1934" fmla="*/ 2694504 w 5746888"/>
              <a:gd name="connsiteY1934" fmla="*/ 6104799 h 6107574"/>
              <a:gd name="connsiteX1935" fmla="*/ 2676128 w 5746888"/>
              <a:gd name="connsiteY1935" fmla="*/ 6102738 h 6107574"/>
              <a:gd name="connsiteX1936" fmla="*/ 2625731 w 5746888"/>
              <a:gd name="connsiteY1936" fmla="*/ 6097597 h 6107574"/>
              <a:gd name="connsiteX1937" fmla="*/ 2538509 w 5746888"/>
              <a:gd name="connsiteY1937" fmla="*/ 6052645 h 6107574"/>
              <a:gd name="connsiteX1938" fmla="*/ 2503868 w 5746888"/>
              <a:gd name="connsiteY1938" fmla="*/ 6052458 h 6107574"/>
              <a:gd name="connsiteX1939" fmla="*/ 2462932 w 5746888"/>
              <a:gd name="connsiteY1939" fmla="*/ 6053856 h 6107574"/>
              <a:gd name="connsiteX1940" fmla="*/ 2437713 w 5746888"/>
              <a:gd name="connsiteY1940" fmla="*/ 6042364 h 6107574"/>
              <a:gd name="connsiteX1941" fmla="*/ 2389225 w 5746888"/>
              <a:gd name="connsiteY1941" fmla="*/ 6071334 h 6107574"/>
              <a:gd name="connsiteX1942" fmla="*/ 2345388 w 5746888"/>
              <a:gd name="connsiteY1942" fmla="*/ 6065654 h 6107574"/>
              <a:gd name="connsiteX1943" fmla="*/ 2331715 w 5746888"/>
              <a:gd name="connsiteY1943" fmla="*/ 6053480 h 6107574"/>
              <a:gd name="connsiteX1944" fmla="*/ 2311776 w 5746888"/>
              <a:gd name="connsiteY1944" fmla="*/ 6056277 h 6107574"/>
              <a:gd name="connsiteX1945" fmla="*/ 2271876 w 5746888"/>
              <a:gd name="connsiteY1945" fmla="*/ 6050721 h 6107574"/>
              <a:gd name="connsiteX1946" fmla="*/ 2241416 w 5746888"/>
              <a:gd name="connsiteY1946" fmla="*/ 6042781 h 6107574"/>
              <a:gd name="connsiteX1947" fmla="*/ 2232082 w 5746888"/>
              <a:gd name="connsiteY1947" fmla="*/ 6034535 h 6107574"/>
              <a:gd name="connsiteX1948" fmla="*/ 2220395 w 5746888"/>
              <a:gd name="connsiteY1948" fmla="*/ 6030229 h 6107574"/>
              <a:gd name="connsiteX1949" fmla="*/ 2218443 w 5746888"/>
              <a:gd name="connsiteY1949" fmla="*/ 6037974 h 6107574"/>
              <a:gd name="connsiteX1950" fmla="*/ 2220434 w 5746888"/>
              <a:gd name="connsiteY1950" fmla="*/ 6048074 h 6107574"/>
              <a:gd name="connsiteX1951" fmla="*/ 2133708 w 5746888"/>
              <a:gd name="connsiteY1951" fmla="*/ 6051539 h 6107574"/>
              <a:gd name="connsiteX1952" fmla="*/ 2061867 w 5746888"/>
              <a:gd name="connsiteY1952" fmla="*/ 6021119 h 6107574"/>
              <a:gd name="connsiteX1953" fmla="*/ 2018804 w 5746888"/>
              <a:gd name="connsiteY1953" fmla="*/ 6009664 h 6107574"/>
              <a:gd name="connsiteX1954" fmla="*/ 2006691 w 5746888"/>
              <a:gd name="connsiteY1954" fmla="*/ 5990402 h 6107574"/>
              <a:gd name="connsiteX1955" fmla="*/ 1982018 w 5746888"/>
              <a:gd name="connsiteY1955" fmla="*/ 5987698 h 6107574"/>
              <a:gd name="connsiteX1956" fmla="*/ 1920758 w 5746888"/>
              <a:gd name="connsiteY1956" fmla="*/ 5935080 h 6107574"/>
              <a:gd name="connsiteX1957" fmla="*/ 1854794 w 5746888"/>
              <a:gd name="connsiteY1957" fmla="*/ 5890346 h 6107574"/>
              <a:gd name="connsiteX1958" fmla="*/ 1856702 w 5746888"/>
              <a:gd name="connsiteY1958" fmla="*/ 5862524 h 6107574"/>
              <a:gd name="connsiteX1959" fmla="*/ 1857818 w 5746888"/>
              <a:gd name="connsiteY1959" fmla="*/ 5831555 h 6107574"/>
              <a:gd name="connsiteX1960" fmla="*/ 1866134 w 5746888"/>
              <a:gd name="connsiteY1960" fmla="*/ 5793747 h 6107574"/>
              <a:gd name="connsiteX1961" fmla="*/ 1887079 w 5746888"/>
              <a:gd name="connsiteY1961" fmla="*/ 5770608 h 6107574"/>
              <a:gd name="connsiteX1962" fmla="*/ 1887004 w 5746888"/>
              <a:gd name="connsiteY1962" fmla="*/ 5734919 h 6107574"/>
              <a:gd name="connsiteX1963" fmla="*/ 1896706 w 5746888"/>
              <a:gd name="connsiteY1963" fmla="*/ 5731354 h 6107574"/>
              <a:gd name="connsiteX1964" fmla="*/ 1901672 w 5746888"/>
              <a:gd name="connsiteY1964" fmla="*/ 5722290 h 6107574"/>
              <a:gd name="connsiteX1965" fmla="*/ 1893384 w 5746888"/>
              <a:gd name="connsiteY1965" fmla="*/ 5711548 h 6107574"/>
              <a:gd name="connsiteX1966" fmla="*/ 1879594 w 5746888"/>
              <a:gd name="connsiteY1966" fmla="*/ 5705541 h 6107574"/>
              <a:gd name="connsiteX1967" fmla="*/ 1891218 w 5746888"/>
              <a:gd name="connsiteY1967" fmla="*/ 5680849 h 6107574"/>
              <a:gd name="connsiteX1968" fmla="*/ 1900462 w 5746888"/>
              <a:gd name="connsiteY1968" fmla="*/ 5646713 h 6107574"/>
              <a:gd name="connsiteX1969" fmla="*/ 1907191 w 5746888"/>
              <a:gd name="connsiteY1969" fmla="*/ 5540677 h 6107574"/>
              <a:gd name="connsiteX1970" fmla="*/ 1911537 w 5746888"/>
              <a:gd name="connsiteY1970" fmla="*/ 5425198 h 6107574"/>
              <a:gd name="connsiteX1971" fmla="*/ 1942993 w 5746888"/>
              <a:gd name="connsiteY1971" fmla="*/ 5408335 h 6107574"/>
              <a:gd name="connsiteX1972" fmla="*/ 1927189 w 5746888"/>
              <a:gd name="connsiteY1972" fmla="*/ 5381075 h 6107574"/>
              <a:gd name="connsiteX1973" fmla="*/ 1911385 w 5746888"/>
              <a:gd name="connsiteY1973" fmla="*/ 5353817 h 6107574"/>
              <a:gd name="connsiteX1974" fmla="*/ 1937929 w 5746888"/>
              <a:gd name="connsiteY1974" fmla="*/ 5310853 h 6107574"/>
              <a:gd name="connsiteX1975" fmla="*/ 1976299 w 5746888"/>
              <a:gd name="connsiteY1975" fmla="*/ 5274949 h 6107574"/>
              <a:gd name="connsiteX1976" fmla="*/ 1974943 w 5746888"/>
              <a:gd name="connsiteY1976" fmla="*/ 5254089 h 6107574"/>
              <a:gd name="connsiteX1977" fmla="*/ 1984616 w 5746888"/>
              <a:gd name="connsiteY1977" fmla="*/ 5237142 h 6107574"/>
              <a:gd name="connsiteX1978" fmla="*/ 2004541 w 5746888"/>
              <a:gd name="connsiteY1978" fmla="*/ 5227651 h 6107574"/>
              <a:gd name="connsiteX1979" fmla="*/ 2008700 w 5746888"/>
              <a:gd name="connsiteY1979" fmla="*/ 5208748 h 6107574"/>
              <a:gd name="connsiteX1980" fmla="*/ 2004466 w 5746888"/>
              <a:gd name="connsiteY1980" fmla="*/ 5191961 h 6107574"/>
              <a:gd name="connsiteX1981" fmla="*/ 2010664 w 5746888"/>
              <a:gd name="connsiteY1981" fmla="*/ 5145761 h 6107574"/>
              <a:gd name="connsiteX1982" fmla="*/ 2030513 w 5746888"/>
              <a:gd name="connsiteY1982" fmla="*/ 5100580 h 6107574"/>
              <a:gd name="connsiteX1983" fmla="*/ 2044256 w 5746888"/>
              <a:gd name="connsiteY1983" fmla="*/ 5084280 h 6107574"/>
              <a:gd name="connsiteX1984" fmla="*/ 2043028 w 5746888"/>
              <a:gd name="connsiteY1984" fmla="*/ 5061713 h 6107574"/>
              <a:gd name="connsiteX1985" fmla="*/ 2041968 w 5746888"/>
              <a:gd name="connsiteY1985" fmla="*/ 5057517 h 6107574"/>
              <a:gd name="connsiteX1986" fmla="*/ 2062875 w 5746888"/>
              <a:gd name="connsiteY1986" fmla="*/ 5016534 h 6107574"/>
              <a:gd name="connsiteX1987" fmla="*/ 2064878 w 5746888"/>
              <a:gd name="connsiteY1987" fmla="*/ 4971391 h 6107574"/>
              <a:gd name="connsiteX1988" fmla="*/ 2096296 w 5746888"/>
              <a:gd name="connsiteY1988" fmla="*/ 4936683 h 6107574"/>
              <a:gd name="connsiteX1989" fmla="*/ 2103594 w 5746888"/>
              <a:gd name="connsiteY1989" fmla="*/ 4912525 h 6107574"/>
              <a:gd name="connsiteX1990" fmla="*/ 2121032 w 5746888"/>
              <a:gd name="connsiteY1990" fmla="*/ 4906451 h 6107574"/>
              <a:gd name="connsiteX1991" fmla="*/ 2129794 w 5746888"/>
              <a:gd name="connsiteY1991" fmla="*/ 4892523 h 6107574"/>
              <a:gd name="connsiteX1992" fmla="*/ 2154821 w 5746888"/>
              <a:gd name="connsiteY1992" fmla="*/ 4876725 h 6107574"/>
              <a:gd name="connsiteX1993" fmla="*/ 2163291 w 5746888"/>
              <a:gd name="connsiteY1993" fmla="*/ 4848363 h 6107574"/>
              <a:gd name="connsiteX1994" fmla="*/ 2171076 w 5746888"/>
              <a:gd name="connsiteY1994" fmla="*/ 4930094 h 6107574"/>
              <a:gd name="connsiteX1995" fmla="*/ 2180419 w 5746888"/>
              <a:gd name="connsiteY1995" fmla="*/ 5004736 h 6107574"/>
              <a:gd name="connsiteX1996" fmla="*/ 2203559 w 5746888"/>
              <a:gd name="connsiteY1996" fmla="*/ 5025681 h 6107574"/>
              <a:gd name="connsiteX1997" fmla="*/ 2220344 w 5746888"/>
              <a:gd name="connsiteY1997" fmla="*/ 5021447 h 6107574"/>
              <a:gd name="connsiteX1998" fmla="*/ 2232595 w 5746888"/>
              <a:gd name="connsiteY1998" fmla="*/ 5043464 h 6107574"/>
              <a:gd name="connsiteX1999" fmla="*/ 2245639 w 5746888"/>
              <a:gd name="connsiteY1999" fmla="*/ 5068629 h 6107574"/>
              <a:gd name="connsiteX2000" fmla="*/ 2264708 w 5746888"/>
              <a:gd name="connsiteY2000" fmla="*/ 5088927 h 6107574"/>
              <a:gd name="connsiteX2001" fmla="*/ 2275129 w 5746888"/>
              <a:gd name="connsiteY2001" fmla="*/ 5114754 h 6107574"/>
              <a:gd name="connsiteX2002" fmla="*/ 2276486 w 5746888"/>
              <a:gd name="connsiteY2002" fmla="*/ 5135615 h 6107574"/>
              <a:gd name="connsiteX2003" fmla="*/ 2266812 w 5746888"/>
              <a:gd name="connsiteY2003" fmla="*/ 5152562 h 6107574"/>
              <a:gd name="connsiteX2004" fmla="*/ 2298344 w 5746888"/>
              <a:gd name="connsiteY2004" fmla="*/ 5171390 h 6107574"/>
              <a:gd name="connsiteX2005" fmla="*/ 2319255 w 5746888"/>
              <a:gd name="connsiteY2005" fmla="*/ 5132637 h 6107574"/>
              <a:gd name="connsiteX2006" fmla="*/ 2337020 w 5746888"/>
              <a:gd name="connsiteY2006" fmla="*/ 5094679 h 6107574"/>
              <a:gd name="connsiteX2007" fmla="*/ 2366396 w 5746888"/>
              <a:gd name="connsiteY2007" fmla="*/ 5087267 h 6107574"/>
              <a:gd name="connsiteX2008" fmla="*/ 2424242 w 5746888"/>
              <a:gd name="connsiteY2008" fmla="*/ 5139630 h 6107574"/>
              <a:gd name="connsiteX2009" fmla="*/ 2452986 w 5746888"/>
              <a:gd name="connsiteY2009" fmla="*/ 5142980 h 6107574"/>
              <a:gd name="connsiteX2010" fmla="*/ 2477817 w 5746888"/>
              <a:gd name="connsiteY2010" fmla="*/ 5157361 h 6107574"/>
              <a:gd name="connsiteX2011" fmla="*/ 2520804 w 5746888"/>
              <a:gd name="connsiteY2011" fmla="*/ 5133125 h 6107574"/>
              <a:gd name="connsiteX2012" fmla="*/ 2518918 w 5746888"/>
              <a:gd name="connsiteY2012" fmla="*/ 5110167 h 6107574"/>
              <a:gd name="connsiteX2013" fmla="*/ 2528062 w 5746888"/>
              <a:gd name="connsiteY2013" fmla="*/ 5091122 h 6107574"/>
              <a:gd name="connsiteX2014" fmla="*/ 2550629 w 5746888"/>
              <a:gd name="connsiteY2014" fmla="*/ 5089892 h 6107574"/>
              <a:gd name="connsiteX2015" fmla="*/ 2563876 w 5746888"/>
              <a:gd name="connsiteY2015" fmla="*/ 5088850 h 6107574"/>
              <a:gd name="connsiteX2016" fmla="*/ 2531860 w 5746888"/>
              <a:gd name="connsiteY2016" fmla="*/ 5066390 h 6107574"/>
              <a:gd name="connsiteX2017" fmla="*/ 2469434 w 5746888"/>
              <a:gd name="connsiteY2017" fmla="*/ 5011307 h 6107574"/>
              <a:gd name="connsiteX2018" fmla="*/ 2441086 w 5746888"/>
              <a:gd name="connsiteY2018" fmla="*/ 4981117 h 6107574"/>
              <a:gd name="connsiteX2019" fmla="*/ 2414255 w 5746888"/>
              <a:gd name="connsiteY2019" fmla="*/ 4944613 h 6107574"/>
              <a:gd name="connsiteX2020" fmla="*/ 2531067 w 5746888"/>
              <a:gd name="connsiteY2020" fmla="*/ 4977167 h 6107574"/>
              <a:gd name="connsiteX2021" fmla="*/ 2545558 w 5746888"/>
              <a:gd name="connsiteY2021" fmla="*/ 4953944 h 6107574"/>
              <a:gd name="connsiteX2022" fmla="*/ 2520150 w 5746888"/>
              <a:gd name="connsiteY2022" fmla="*/ 4930025 h 6107574"/>
              <a:gd name="connsiteX2023" fmla="*/ 2453424 w 5746888"/>
              <a:gd name="connsiteY2023" fmla="*/ 4892826 h 6107574"/>
              <a:gd name="connsiteX2024" fmla="*/ 2385176 w 5746888"/>
              <a:gd name="connsiteY2024" fmla="*/ 4861940 h 6107574"/>
              <a:gd name="connsiteX2025" fmla="*/ 2355913 w 5746888"/>
              <a:gd name="connsiteY2025" fmla="*/ 4847110 h 6107574"/>
              <a:gd name="connsiteX2026" fmla="*/ 2362647 w 5746888"/>
              <a:gd name="connsiteY2026" fmla="*/ 4807552 h 6107574"/>
              <a:gd name="connsiteX2027" fmla="*/ 2351037 w 5746888"/>
              <a:gd name="connsiteY2027" fmla="*/ 4800307 h 6107574"/>
              <a:gd name="connsiteX2028" fmla="*/ 2325906 w 5746888"/>
              <a:gd name="connsiteY2028" fmla="*/ 4807616 h 6107574"/>
              <a:gd name="connsiteX2029" fmla="*/ 2313164 w 5746888"/>
              <a:gd name="connsiteY2029" fmla="*/ 4791195 h 6107574"/>
              <a:gd name="connsiteX2030" fmla="*/ 2313950 w 5746888"/>
              <a:gd name="connsiteY2030" fmla="*/ 4776362 h 6107574"/>
              <a:gd name="connsiteX2031" fmla="*/ 2310822 w 5746888"/>
              <a:gd name="connsiteY2031" fmla="*/ 4763923 h 6107574"/>
              <a:gd name="connsiteX2032" fmla="*/ 2306615 w 5746888"/>
              <a:gd name="connsiteY2032" fmla="*/ 4762910 h 6107574"/>
              <a:gd name="connsiteX2033" fmla="*/ 2258776 w 5746888"/>
              <a:gd name="connsiteY2033" fmla="*/ 4813723 h 6107574"/>
              <a:gd name="connsiteX2034" fmla="*/ 2292260 w 5746888"/>
              <a:gd name="connsiteY2034" fmla="*/ 4845707 h 6107574"/>
              <a:gd name="connsiteX2035" fmla="*/ 2335851 w 5746888"/>
              <a:gd name="connsiteY2035" fmla="*/ 4863427 h 6107574"/>
              <a:gd name="connsiteX2036" fmla="*/ 2373882 w 5746888"/>
              <a:gd name="connsiteY2036" fmla="*/ 4890383 h 6107574"/>
              <a:gd name="connsiteX2037" fmla="*/ 2407705 w 5746888"/>
              <a:gd name="connsiteY2037" fmla="*/ 4916327 h 6107574"/>
              <a:gd name="connsiteX2038" fmla="*/ 2417572 w 5746888"/>
              <a:gd name="connsiteY2038" fmla="*/ 4919257 h 6107574"/>
              <a:gd name="connsiteX2039" fmla="*/ 2423525 w 5746888"/>
              <a:gd name="connsiteY2039" fmla="*/ 4924585 h 6107574"/>
              <a:gd name="connsiteX2040" fmla="*/ 2395845 w 5746888"/>
              <a:gd name="connsiteY2040" fmla="*/ 4940184 h 6107574"/>
              <a:gd name="connsiteX2041" fmla="*/ 2361733 w 5746888"/>
              <a:gd name="connsiteY2041" fmla="*/ 4940880 h 6107574"/>
              <a:gd name="connsiteX2042" fmla="*/ 2354097 w 5746888"/>
              <a:gd name="connsiteY2042" fmla="*/ 4937930 h 6107574"/>
              <a:gd name="connsiteX2043" fmla="*/ 2351134 w 5746888"/>
              <a:gd name="connsiteY2043" fmla="*/ 4929427 h 6107574"/>
              <a:gd name="connsiteX2044" fmla="*/ 2292149 w 5746888"/>
              <a:gd name="connsiteY2044" fmla="*/ 4892422 h 6107574"/>
              <a:gd name="connsiteX2045" fmla="*/ 2243274 w 5746888"/>
              <a:gd name="connsiteY2045" fmla="*/ 4841155 h 6107574"/>
              <a:gd name="connsiteX2046" fmla="*/ 2225856 w 5746888"/>
              <a:gd name="connsiteY2046" fmla="*/ 4830288 h 6107574"/>
              <a:gd name="connsiteX2047" fmla="*/ 2208439 w 5746888"/>
              <a:gd name="connsiteY2047" fmla="*/ 4819420 h 6107574"/>
              <a:gd name="connsiteX2048" fmla="*/ 2167992 w 5746888"/>
              <a:gd name="connsiteY2048" fmla="*/ 4786317 h 6107574"/>
              <a:gd name="connsiteX2049" fmla="*/ 2132219 w 5746888"/>
              <a:gd name="connsiteY2049" fmla="*/ 4747663 h 6107574"/>
              <a:gd name="connsiteX2050" fmla="*/ 2119302 w 5746888"/>
              <a:gd name="connsiteY2050" fmla="*/ 4741216 h 6107574"/>
              <a:gd name="connsiteX2051" fmla="*/ 2114216 w 5746888"/>
              <a:gd name="connsiteY2051" fmla="*/ 4729978 h 6107574"/>
              <a:gd name="connsiteX2052" fmla="*/ 2137240 w 5746888"/>
              <a:gd name="connsiteY2052" fmla="*/ 4722162 h 6107574"/>
              <a:gd name="connsiteX2053" fmla="*/ 2163542 w 5746888"/>
              <a:gd name="connsiteY2053" fmla="*/ 4728490 h 6107574"/>
              <a:gd name="connsiteX2054" fmla="*/ 2159016 w 5746888"/>
              <a:gd name="connsiteY2054" fmla="*/ 4691789 h 6107574"/>
              <a:gd name="connsiteX2055" fmla="*/ 2117948 w 5746888"/>
              <a:gd name="connsiteY2055" fmla="*/ 4677456 h 6107574"/>
              <a:gd name="connsiteX2056" fmla="*/ 2051315 w 5746888"/>
              <a:gd name="connsiteY2056" fmla="*/ 4621362 h 6107574"/>
              <a:gd name="connsiteX2057" fmla="*/ 2052327 w 5746888"/>
              <a:gd name="connsiteY2057" fmla="*/ 4617153 h 6107574"/>
              <a:gd name="connsiteX2058" fmla="*/ 1984682 w 5746888"/>
              <a:gd name="connsiteY2058" fmla="*/ 4565265 h 6107574"/>
              <a:gd name="connsiteX2059" fmla="*/ 1964907 w 5746888"/>
              <a:gd name="connsiteY2059" fmla="*/ 4554944 h 6107574"/>
              <a:gd name="connsiteX2060" fmla="*/ 1943613 w 5746888"/>
              <a:gd name="connsiteY2060" fmla="*/ 4550934 h 6107574"/>
              <a:gd name="connsiteX2061" fmla="*/ 1938093 w 5746888"/>
              <a:gd name="connsiteY2061" fmla="*/ 4564630 h 6107574"/>
              <a:gd name="connsiteX2062" fmla="*/ 1923745 w 5746888"/>
              <a:gd name="connsiteY2062" fmla="*/ 4559509 h 6107574"/>
              <a:gd name="connsiteX2063" fmla="*/ 1924589 w 5746888"/>
              <a:gd name="connsiteY2063" fmla="*/ 4551366 h 6107574"/>
              <a:gd name="connsiteX2064" fmla="*/ 1918365 w 5746888"/>
              <a:gd name="connsiteY2064" fmla="*/ 4544860 h 6107574"/>
              <a:gd name="connsiteX2065" fmla="*/ 1901866 w 5746888"/>
              <a:gd name="connsiteY2065" fmla="*/ 4548681 h 6107574"/>
              <a:gd name="connsiteX2066" fmla="*/ 1883848 w 5746888"/>
              <a:gd name="connsiteY2066" fmla="*/ 4558813 h 6107574"/>
              <a:gd name="connsiteX2067" fmla="*/ 1846635 w 5746888"/>
              <a:gd name="connsiteY2067" fmla="*/ 4535393 h 6107574"/>
              <a:gd name="connsiteX2068" fmla="*/ 1820410 w 5746888"/>
              <a:gd name="connsiteY2068" fmla="*/ 4507939 h 6107574"/>
              <a:gd name="connsiteX2069" fmla="*/ 1793418 w 5746888"/>
              <a:gd name="connsiteY2069" fmla="*/ 4497549 h 6107574"/>
              <a:gd name="connsiteX2070" fmla="*/ 1793832 w 5746888"/>
              <a:gd name="connsiteY2070" fmla="*/ 4470384 h 6107574"/>
              <a:gd name="connsiteX2071" fmla="*/ 1747544 w 5746888"/>
              <a:gd name="connsiteY2071" fmla="*/ 4459247 h 6107574"/>
              <a:gd name="connsiteX2072" fmla="*/ 1776976 w 5746888"/>
              <a:gd name="connsiteY2072" fmla="*/ 4434054 h 6107574"/>
              <a:gd name="connsiteX2073" fmla="*/ 1811201 w 5746888"/>
              <a:gd name="connsiteY2073" fmla="*/ 4416692 h 6107574"/>
              <a:gd name="connsiteX2074" fmla="*/ 1786966 w 5746888"/>
              <a:gd name="connsiteY2074" fmla="*/ 4406409 h 6107574"/>
              <a:gd name="connsiteX2075" fmla="*/ 1738811 w 5746888"/>
              <a:gd name="connsiteY2075" fmla="*/ 4421532 h 6107574"/>
              <a:gd name="connsiteX2076" fmla="*/ 1712303 w 5746888"/>
              <a:gd name="connsiteY2076" fmla="*/ 4405261 h 6107574"/>
              <a:gd name="connsiteX2077" fmla="*/ 1694446 w 5746888"/>
              <a:gd name="connsiteY2077" fmla="*/ 4461068 h 6107574"/>
              <a:gd name="connsiteX2078" fmla="*/ 1681460 w 5746888"/>
              <a:gd name="connsiteY2078" fmla="*/ 4522744 h 6107574"/>
              <a:gd name="connsiteX2079" fmla="*/ 1668476 w 5746888"/>
              <a:gd name="connsiteY2079" fmla="*/ 4518416 h 6107574"/>
              <a:gd name="connsiteX2080" fmla="*/ 1651164 w 5746888"/>
              <a:gd name="connsiteY2080" fmla="*/ 4531400 h 6107574"/>
              <a:gd name="connsiteX2081" fmla="*/ 1648459 w 5746888"/>
              <a:gd name="connsiteY2081" fmla="*/ 4540056 h 6107574"/>
              <a:gd name="connsiteX2082" fmla="*/ 1655492 w 5746888"/>
              <a:gd name="connsiteY2082" fmla="*/ 4548712 h 6107574"/>
              <a:gd name="connsiteX2083" fmla="*/ 1619244 w 5746888"/>
              <a:gd name="connsiteY2083" fmla="*/ 4606060 h 6107574"/>
              <a:gd name="connsiteX2084" fmla="*/ 1599228 w 5746888"/>
              <a:gd name="connsiteY2084" fmla="*/ 4669899 h 6107574"/>
              <a:gd name="connsiteX2085" fmla="*/ 1584619 w 5746888"/>
              <a:gd name="connsiteY2085" fmla="*/ 4685588 h 6107574"/>
              <a:gd name="connsiteX2086" fmla="*/ 1586242 w 5746888"/>
              <a:gd name="connsiteY2086" fmla="*/ 4704524 h 6107574"/>
              <a:gd name="connsiteX2087" fmla="*/ 1567848 w 5746888"/>
              <a:gd name="connsiteY2087" fmla="*/ 4737526 h 6107574"/>
              <a:gd name="connsiteX2088" fmla="*/ 1542962 w 5746888"/>
              <a:gd name="connsiteY2088" fmla="*/ 4760789 h 6107574"/>
              <a:gd name="connsiteX2089" fmla="*/ 1534305 w 5746888"/>
              <a:gd name="connsiteY2089" fmla="*/ 4773773 h 6107574"/>
              <a:gd name="connsiteX2090" fmla="*/ 1538634 w 5746888"/>
              <a:gd name="connsiteY2090" fmla="*/ 4786757 h 6107574"/>
              <a:gd name="connsiteX2091" fmla="*/ 1499681 w 5746888"/>
              <a:gd name="connsiteY2091" fmla="*/ 4856007 h 6107574"/>
              <a:gd name="connsiteX2092" fmla="*/ 1489401 w 5746888"/>
              <a:gd name="connsiteY2092" fmla="*/ 4872237 h 6107574"/>
              <a:gd name="connsiteX2093" fmla="*/ 1482368 w 5746888"/>
              <a:gd name="connsiteY2093" fmla="*/ 4894961 h 6107574"/>
              <a:gd name="connsiteX2094" fmla="*/ 1433677 w 5746888"/>
              <a:gd name="connsiteY2094" fmla="*/ 4980981 h 6107574"/>
              <a:gd name="connsiteX2095" fmla="*/ 1378493 w 5746888"/>
              <a:gd name="connsiteY2095" fmla="*/ 5063756 h 6107574"/>
              <a:gd name="connsiteX2096" fmla="*/ 1382823 w 5746888"/>
              <a:gd name="connsiteY2096" fmla="*/ 5094052 h 6107574"/>
              <a:gd name="connsiteX2097" fmla="*/ 1335212 w 5746888"/>
              <a:gd name="connsiteY2097" fmla="*/ 5167631 h 6107574"/>
              <a:gd name="connsiteX2098" fmla="*/ 1317359 w 5746888"/>
              <a:gd name="connsiteY2098" fmla="*/ 5226602 h 6107574"/>
              <a:gd name="connsiteX2099" fmla="*/ 1283275 w 5746888"/>
              <a:gd name="connsiteY2099" fmla="*/ 5288819 h 6107574"/>
              <a:gd name="connsiteX2100" fmla="*/ 1257307 w 5746888"/>
              <a:gd name="connsiteY2100" fmla="*/ 5332099 h 6107574"/>
              <a:gd name="connsiteX2101" fmla="*/ 1258388 w 5746888"/>
              <a:gd name="connsiteY2101" fmla="*/ 5354822 h 6107574"/>
              <a:gd name="connsiteX2102" fmla="*/ 1239994 w 5746888"/>
              <a:gd name="connsiteY2102" fmla="*/ 5371053 h 6107574"/>
              <a:gd name="connsiteX2103" fmla="*/ 1079854 w 5746888"/>
              <a:gd name="connsiteY2103" fmla="*/ 5652379 h 6107574"/>
              <a:gd name="connsiteX2104" fmla="*/ 1057672 w 5746888"/>
              <a:gd name="connsiteY2104" fmla="*/ 5686462 h 6107574"/>
              <a:gd name="connsiteX2105" fmla="*/ 1032245 w 5746888"/>
              <a:gd name="connsiteY2105" fmla="*/ 5717301 h 6107574"/>
              <a:gd name="connsiteX2106" fmla="*/ 1026835 w 5746888"/>
              <a:gd name="connsiteY2106" fmla="*/ 5738400 h 6107574"/>
              <a:gd name="connsiteX2107" fmla="*/ 1014933 w 5746888"/>
              <a:gd name="connsiteY2107" fmla="*/ 5756253 h 6107574"/>
              <a:gd name="connsiteX2108" fmla="*/ 997621 w 5746888"/>
              <a:gd name="connsiteY2108" fmla="*/ 5786551 h 6107574"/>
              <a:gd name="connsiteX2109" fmla="*/ 980308 w 5746888"/>
              <a:gd name="connsiteY2109" fmla="*/ 5795748 h 6107574"/>
              <a:gd name="connsiteX2110" fmla="*/ 962995 w 5746888"/>
              <a:gd name="connsiteY2110" fmla="*/ 5795207 h 6107574"/>
              <a:gd name="connsiteX2111" fmla="*/ 985719 w 5746888"/>
              <a:gd name="connsiteY2111" fmla="*/ 5725416 h 6107574"/>
              <a:gd name="connsiteX2112" fmla="*/ 1027918 w 5746888"/>
              <a:gd name="connsiteY2112" fmla="*/ 5652379 h 6107574"/>
              <a:gd name="connsiteX2113" fmla="*/ 1023589 w 5746888"/>
              <a:gd name="connsiteY2113" fmla="*/ 5652379 h 6107574"/>
              <a:gd name="connsiteX2114" fmla="*/ 1013308 w 5746888"/>
              <a:gd name="connsiteY2114" fmla="*/ 5635067 h 6107574"/>
              <a:gd name="connsiteX2115" fmla="*/ 1019261 w 5746888"/>
              <a:gd name="connsiteY2115" fmla="*/ 5617754 h 6107574"/>
              <a:gd name="connsiteX2116" fmla="*/ 1048476 w 5746888"/>
              <a:gd name="connsiteY2116" fmla="*/ 5516044 h 6107574"/>
              <a:gd name="connsiteX2117" fmla="*/ 1084182 w 5746888"/>
              <a:gd name="connsiteY2117" fmla="*/ 5414333 h 6107574"/>
              <a:gd name="connsiteX2118" fmla="*/ 1082559 w 5746888"/>
              <a:gd name="connsiteY2118" fmla="*/ 5401890 h 6107574"/>
              <a:gd name="connsiteX2119" fmla="*/ 1097166 w 5746888"/>
              <a:gd name="connsiteY2119" fmla="*/ 5392693 h 6107574"/>
              <a:gd name="connsiteX2120" fmla="*/ 1098248 w 5746888"/>
              <a:gd name="connsiteY2120" fmla="*/ 5380791 h 6107574"/>
              <a:gd name="connsiteX2121" fmla="*/ 1092838 w 5746888"/>
              <a:gd name="connsiteY2121" fmla="*/ 5375381 h 6107574"/>
              <a:gd name="connsiteX2122" fmla="*/ 1106363 w 5746888"/>
              <a:gd name="connsiteY2122" fmla="*/ 5349952 h 6107574"/>
              <a:gd name="connsiteX2123" fmla="*/ 1110152 w 5746888"/>
              <a:gd name="connsiteY2123" fmla="*/ 5327771 h 6107574"/>
              <a:gd name="connsiteX2124" fmla="*/ 1084182 w 5746888"/>
              <a:gd name="connsiteY2124" fmla="*/ 5353740 h 6107574"/>
              <a:gd name="connsiteX2125" fmla="*/ 1075525 w 5746888"/>
              <a:gd name="connsiteY2125" fmla="*/ 5366725 h 6107574"/>
              <a:gd name="connsiteX2126" fmla="*/ 1079853 w 5746888"/>
              <a:gd name="connsiteY2126" fmla="*/ 5379709 h 6107574"/>
              <a:gd name="connsiteX2127" fmla="*/ 1065247 w 5746888"/>
              <a:gd name="connsiteY2127" fmla="*/ 5397562 h 6107574"/>
              <a:gd name="connsiteX2128" fmla="*/ 1053886 w 5746888"/>
              <a:gd name="connsiteY2128" fmla="*/ 5418661 h 6107574"/>
              <a:gd name="connsiteX2129" fmla="*/ 1019261 w 5746888"/>
              <a:gd name="connsiteY2129" fmla="*/ 5496568 h 6107574"/>
              <a:gd name="connsiteX2130" fmla="*/ 993293 w 5746888"/>
              <a:gd name="connsiteY2130" fmla="*/ 5518208 h 6107574"/>
              <a:gd name="connsiteX2131" fmla="*/ 982472 w 5746888"/>
              <a:gd name="connsiteY2131" fmla="*/ 5533356 h 6107574"/>
              <a:gd name="connsiteX2132" fmla="*/ 984635 w 5746888"/>
              <a:gd name="connsiteY2132" fmla="*/ 5548504 h 6107574"/>
              <a:gd name="connsiteX2133" fmla="*/ 967323 w 5746888"/>
              <a:gd name="connsiteY2133" fmla="*/ 5583130 h 6107574"/>
              <a:gd name="connsiteX2134" fmla="*/ 954339 w 5746888"/>
              <a:gd name="connsiteY2134" fmla="*/ 5619919 h 6107574"/>
              <a:gd name="connsiteX2135" fmla="*/ 941355 w 5746888"/>
              <a:gd name="connsiteY2135" fmla="*/ 5656707 h 6107574"/>
              <a:gd name="connsiteX2136" fmla="*/ 885089 w 5746888"/>
              <a:gd name="connsiteY2136" fmla="*/ 5704316 h 6107574"/>
              <a:gd name="connsiteX2137" fmla="*/ 868858 w 5746888"/>
              <a:gd name="connsiteY2137" fmla="*/ 5679429 h 6107574"/>
              <a:gd name="connsiteX2138" fmla="*/ 885089 w 5746888"/>
              <a:gd name="connsiteY2138" fmla="*/ 5661035 h 6107574"/>
              <a:gd name="connsiteX2139" fmla="*/ 885630 w 5746888"/>
              <a:gd name="connsiteY2139" fmla="*/ 5633443 h 6107574"/>
              <a:gd name="connsiteX2140" fmla="*/ 889416 w 5746888"/>
              <a:gd name="connsiteY2140" fmla="*/ 5609098 h 6107574"/>
              <a:gd name="connsiteX2141" fmla="*/ 914844 w 5746888"/>
              <a:gd name="connsiteY2141" fmla="*/ 5553375 h 6107574"/>
              <a:gd name="connsiteX2142" fmla="*/ 924043 w 5746888"/>
              <a:gd name="connsiteY2142" fmla="*/ 5500894 h 6107574"/>
              <a:gd name="connsiteX2143" fmla="*/ 958667 w 5746888"/>
              <a:gd name="connsiteY2143" fmla="*/ 5418661 h 6107574"/>
              <a:gd name="connsiteX2144" fmla="*/ 944601 w 5746888"/>
              <a:gd name="connsiteY2144" fmla="*/ 5384037 h 6107574"/>
              <a:gd name="connsiteX2145" fmla="*/ 962995 w 5746888"/>
              <a:gd name="connsiteY2145" fmla="*/ 5349412 h 6107574"/>
              <a:gd name="connsiteX2146" fmla="*/ 982471 w 5746888"/>
              <a:gd name="connsiteY2146" fmla="*/ 5294229 h 6107574"/>
              <a:gd name="connsiteX2147" fmla="*/ 1014931 w 5746888"/>
              <a:gd name="connsiteY2147" fmla="*/ 5245537 h 6107574"/>
              <a:gd name="connsiteX2148" fmla="*/ 1001949 w 5746888"/>
              <a:gd name="connsiteY2148" fmla="*/ 5210913 h 6107574"/>
              <a:gd name="connsiteX2149" fmla="*/ 1032245 w 5746888"/>
              <a:gd name="connsiteY2149" fmla="*/ 5189272 h 6107574"/>
              <a:gd name="connsiteX2150" fmla="*/ 1032245 w 5746888"/>
              <a:gd name="connsiteY2150" fmla="*/ 5141662 h 6107574"/>
              <a:gd name="connsiteX2151" fmla="*/ 1043606 w 5746888"/>
              <a:gd name="connsiteY2151" fmla="*/ 5116776 h 6107574"/>
              <a:gd name="connsiteX2152" fmla="*/ 1058213 w 5746888"/>
              <a:gd name="connsiteY2152" fmla="*/ 5098382 h 6107574"/>
              <a:gd name="connsiteX2153" fmla="*/ 1059296 w 5746888"/>
              <a:gd name="connsiteY2153" fmla="*/ 5079445 h 6107574"/>
              <a:gd name="connsiteX2154" fmla="*/ 1053885 w 5746888"/>
              <a:gd name="connsiteY2154" fmla="*/ 5063756 h 6107574"/>
              <a:gd name="connsiteX2155" fmla="*/ 1045770 w 5746888"/>
              <a:gd name="connsiteY2155" fmla="*/ 5058887 h 6107574"/>
              <a:gd name="connsiteX2156" fmla="*/ 1040901 w 5746888"/>
              <a:gd name="connsiteY2156" fmla="*/ 5063756 h 6107574"/>
              <a:gd name="connsiteX2157" fmla="*/ 1036573 w 5746888"/>
              <a:gd name="connsiteY2157" fmla="*/ 5096218 h 6107574"/>
              <a:gd name="connsiteX2158" fmla="*/ 1006277 w 5746888"/>
              <a:gd name="connsiteY2158" fmla="*/ 5115694 h 6107574"/>
              <a:gd name="connsiteX2159" fmla="*/ 1006277 w 5746888"/>
              <a:gd name="connsiteY2159" fmla="*/ 5180616 h 6107574"/>
              <a:gd name="connsiteX2160" fmla="*/ 1001947 w 5746888"/>
              <a:gd name="connsiteY2160" fmla="*/ 5180616 h 6107574"/>
              <a:gd name="connsiteX2161" fmla="*/ 997080 w 5746888"/>
              <a:gd name="connsiteY2161" fmla="*/ 5195764 h 6107574"/>
              <a:gd name="connsiteX2162" fmla="*/ 1001949 w 5746888"/>
              <a:gd name="connsiteY2162" fmla="*/ 5210913 h 6107574"/>
              <a:gd name="connsiteX2163" fmla="*/ 973815 w 5746888"/>
              <a:gd name="connsiteY2163" fmla="*/ 5247160 h 6107574"/>
              <a:gd name="connsiteX2164" fmla="*/ 945683 w 5746888"/>
              <a:gd name="connsiteY2164" fmla="*/ 5280161 h 6107574"/>
              <a:gd name="connsiteX2165" fmla="*/ 957585 w 5746888"/>
              <a:gd name="connsiteY2165" fmla="*/ 5309918 h 6107574"/>
              <a:gd name="connsiteX2166" fmla="*/ 924043 w 5746888"/>
              <a:gd name="connsiteY2166" fmla="*/ 5336427 h 6107574"/>
              <a:gd name="connsiteX2167" fmla="*/ 901860 w 5746888"/>
              <a:gd name="connsiteY2167" fmla="*/ 5399727 h 6107574"/>
              <a:gd name="connsiteX2168" fmla="*/ 876433 w 5746888"/>
              <a:gd name="connsiteY2168" fmla="*/ 5466270 h 6107574"/>
              <a:gd name="connsiteX2169" fmla="*/ 863990 w 5746888"/>
              <a:gd name="connsiteY2169" fmla="*/ 5467352 h 6107574"/>
              <a:gd name="connsiteX2170" fmla="*/ 854793 w 5746888"/>
              <a:gd name="connsiteY2170" fmla="*/ 5461942 h 6107574"/>
              <a:gd name="connsiteX2171" fmla="*/ 848842 w 5746888"/>
              <a:gd name="connsiteY2171" fmla="*/ 5419743 h 6107574"/>
              <a:gd name="connsiteX2172" fmla="*/ 872104 w 5746888"/>
              <a:gd name="connsiteY2172" fmla="*/ 5384037 h 6107574"/>
              <a:gd name="connsiteX2173" fmla="*/ 898073 w 5746888"/>
              <a:gd name="connsiteY2173" fmla="*/ 5304508 h 6107574"/>
              <a:gd name="connsiteX2174" fmla="*/ 924043 w 5746888"/>
              <a:gd name="connsiteY2174" fmla="*/ 5228225 h 6107574"/>
              <a:gd name="connsiteX2175" fmla="*/ 921877 w 5746888"/>
              <a:gd name="connsiteY2175" fmla="*/ 5217404 h 6107574"/>
              <a:gd name="connsiteX2176" fmla="*/ 932697 w 5746888"/>
              <a:gd name="connsiteY2176" fmla="*/ 5206584 h 6107574"/>
              <a:gd name="connsiteX2177" fmla="*/ 937027 w 5746888"/>
              <a:gd name="connsiteY2177" fmla="*/ 5194141 h 6107574"/>
              <a:gd name="connsiteX2178" fmla="*/ 928371 w 5746888"/>
              <a:gd name="connsiteY2178" fmla="*/ 5184944 h 6107574"/>
              <a:gd name="connsiteX2179" fmla="*/ 946224 w 5746888"/>
              <a:gd name="connsiteY2179" fmla="*/ 5163303 h 6107574"/>
              <a:gd name="connsiteX2180" fmla="*/ 954339 w 5746888"/>
              <a:gd name="connsiteY2180" fmla="*/ 5141662 h 6107574"/>
              <a:gd name="connsiteX2181" fmla="*/ 971651 w 5746888"/>
              <a:gd name="connsiteY2181" fmla="*/ 5111366 h 6107574"/>
              <a:gd name="connsiteX2182" fmla="*/ 964077 w 5746888"/>
              <a:gd name="connsiteY2182" fmla="*/ 5086480 h 6107574"/>
              <a:gd name="connsiteX2183" fmla="*/ 975979 w 5746888"/>
              <a:gd name="connsiteY2183" fmla="*/ 5068084 h 6107574"/>
              <a:gd name="connsiteX2184" fmla="*/ 918090 w 5746888"/>
              <a:gd name="connsiteY2184" fmla="*/ 5071332 h 6107574"/>
              <a:gd name="connsiteX2185" fmla="*/ 863449 w 5746888"/>
              <a:gd name="connsiteY2185" fmla="*/ 5055100 h 6107574"/>
              <a:gd name="connsiteX2186" fmla="*/ 853710 w 5746888"/>
              <a:gd name="connsiteY2186" fmla="*/ 5028591 h 6107574"/>
              <a:gd name="connsiteX2187" fmla="*/ 863448 w 5746888"/>
              <a:gd name="connsiteY2187" fmla="*/ 5011820 h 6107574"/>
              <a:gd name="connsiteX2188" fmla="*/ 867235 w 5746888"/>
              <a:gd name="connsiteY2188" fmla="*/ 5001000 h 6107574"/>
              <a:gd name="connsiteX2189" fmla="*/ 867777 w 5746888"/>
              <a:gd name="connsiteY2189" fmla="*/ 4990180 h 6107574"/>
              <a:gd name="connsiteX2190" fmla="*/ 854793 w 5746888"/>
              <a:gd name="connsiteY2190" fmla="*/ 4998835 h 6107574"/>
              <a:gd name="connsiteX2191" fmla="*/ 798527 w 5746888"/>
              <a:gd name="connsiteY2191" fmla="*/ 5042116 h 6107574"/>
              <a:gd name="connsiteX2192" fmla="*/ 789870 w 5746888"/>
              <a:gd name="connsiteY2192" fmla="*/ 5072412 h 6107574"/>
              <a:gd name="connsiteX2193" fmla="*/ 792034 w 5746888"/>
              <a:gd name="connsiteY2193" fmla="*/ 5084857 h 6107574"/>
              <a:gd name="connsiteX2194" fmla="*/ 781214 w 5746888"/>
              <a:gd name="connsiteY2194" fmla="*/ 5094054 h 6107574"/>
              <a:gd name="connsiteX2195" fmla="*/ 780132 w 5746888"/>
              <a:gd name="connsiteY2195" fmla="*/ 5104333 h 6107574"/>
              <a:gd name="connsiteX2196" fmla="*/ 785542 w 5746888"/>
              <a:gd name="connsiteY2196" fmla="*/ 5111366 h 6107574"/>
              <a:gd name="connsiteX2197" fmla="*/ 750918 w 5746888"/>
              <a:gd name="connsiteY2197" fmla="*/ 5154647 h 6107574"/>
              <a:gd name="connsiteX2198" fmla="*/ 716294 w 5746888"/>
              <a:gd name="connsiteY2198" fmla="*/ 5197928 h 6107574"/>
              <a:gd name="connsiteX2199" fmla="*/ 691406 w 5746888"/>
              <a:gd name="connsiteY2199" fmla="*/ 5253652 h 6107574"/>
              <a:gd name="connsiteX2200" fmla="*/ 647044 w 5746888"/>
              <a:gd name="connsiteY2200" fmla="*/ 5293147 h 6107574"/>
              <a:gd name="connsiteX2201" fmla="*/ 651371 w 5746888"/>
              <a:gd name="connsiteY2201" fmla="*/ 5314787 h 6107574"/>
              <a:gd name="connsiteX2202" fmla="*/ 649207 w 5746888"/>
              <a:gd name="connsiteY2202" fmla="*/ 5333722 h 6107574"/>
              <a:gd name="connsiteX2203" fmla="*/ 634060 w 5746888"/>
              <a:gd name="connsiteY2203" fmla="*/ 5349412 h 6107574"/>
              <a:gd name="connsiteX2204" fmla="*/ 608090 w 5746888"/>
              <a:gd name="connsiteY2204" fmla="*/ 5358068 h 6107574"/>
              <a:gd name="connsiteX2205" fmla="*/ 591319 w 5746888"/>
              <a:gd name="connsiteY2205" fmla="*/ 5333722 h 6107574"/>
              <a:gd name="connsiteX2206" fmla="*/ 603762 w 5746888"/>
              <a:gd name="connsiteY2206" fmla="*/ 5306131 h 6107574"/>
              <a:gd name="connsiteX2207" fmla="*/ 634601 w 5746888"/>
              <a:gd name="connsiteY2207" fmla="*/ 5265554 h 6107574"/>
              <a:gd name="connsiteX2208" fmla="*/ 642715 w 5746888"/>
              <a:gd name="connsiteY2208" fmla="*/ 5215241 h 6107574"/>
              <a:gd name="connsiteX2209" fmla="*/ 660569 w 5746888"/>
              <a:gd name="connsiteY2209" fmla="*/ 5154105 h 6107574"/>
              <a:gd name="connsiteX2210" fmla="*/ 694652 w 5746888"/>
              <a:gd name="connsiteY2210" fmla="*/ 5089726 h 6107574"/>
              <a:gd name="connsiteX2211" fmla="*/ 688701 w 5746888"/>
              <a:gd name="connsiteY2211" fmla="*/ 5073494 h 6107574"/>
              <a:gd name="connsiteX2212" fmla="*/ 698982 w 5746888"/>
              <a:gd name="connsiteY2212" fmla="*/ 5063756 h 6107574"/>
              <a:gd name="connsiteX2213" fmla="*/ 696275 w 5746888"/>
              <a:gd name="connsiteY2213" fmla="*/ 5029673 h 6107574"/>
              <a:gd name="connsiteX2214" fmla="*/ 677340 w 5746888"/>
              <a:gd name="connsiteY2214" fmla="*/ 4998836 h 6107574"/>
              <a:gd name="connsiteX2215" fmla="*/ 723327 w 5746888"/>
              <a:gd name="connsiteY2215" fmla="*/ 4910109 h 6107574"/>
              <a:gd name="connsiteX2216" fmla="*/ 746590 w 5746888"/>
              <a:gd name="connsiteY2216" fmla="*/ 4821383 h 6107574"/>
              <a:gd name="connsiteX2217" fmla="*/ 781215 w 5746888"/>
              <a:gd name="connsiteY2217" fmla="*/ 4791085 h 6107574"/>
              <a:gd name="connsiteX2218" fmla="*/ 800149 w 5746888"/>
              <a:gd name="connsiteY2218" fmla="*/ 4754297 h 6107574"/>
              <a:gd name="connsiteX2219" fmla="*/ 815840 w 5746888"/>
              <a:gd name="connsiteY2219" fmla="*/ 4717508 h 6107574"/>
              <a:gd name="connsiteX2220" fmla="*/ 811512 w 5746888"/>
              <a:gd name="connsiteY2220" fmla="*/ 4704524 h 6107574"/>
              <a:gd name="connsiteX2221" fmla="*/ 780673 w 5746888"/>
              <a:gd name="connsiteY2221" fmla="*/ 4741313 h 6107574"/>
              <a:gd name="connsiteX2222" fmla="*/ 746588 w 5746888"/>
              <a:gd name="connsiteY2222" fmla="*/ 4778103 h 6107574"/>
              <a:gd name="connsiteX2223" fmla="*/ 716294 w 5746888"/>
              <a:gd name="connsiteY2223" fmla="*/ 4786757 h 6107574"/>
              <a:gd name="connsiteX2224" fmla="*/ 746588 w 5746888"/>
              <a:gd name="connsiteY2224" fmla="*/ 4799743 h 6107574"/>
              <a:gd name="connsiteX2225" fmla="*/ 733606 w 5746888"/>
              <a:gd name="connsiteY2225" fmla="*/ 4808399 h 6107574"/>
              <a:gd name="connsiteX2226" fmla="*/ 716835 w 5746888"/>
              <a:gd name="connsiteY2226" fmla="*/ 4810563 h 6107574"/>
              <a:gd name="connsiteX2227" fmla="*/ 703308 w 5746888"/>
              <a:gd name="connsiteY2227" fmla="*/ 4799743 h 6107574"/>
              <a:gd name="connsiteX2228" fmla="*/ 691406 w 5746888"/>
              <a:gd name="connsiteY2228" fmla="*/ 4817055 h 6107574"/>
              <a:gd name="connsiteX2229" fmla="*/ 685996 w 5746888"/>
              <a:gd name="connsiteY2229" fmla="*/ 4834367 h 6107574"/>
              <a:gd name="connsiteX2230" fmla="*/ 677880 w 5746888"/>
              <a:gd name="connsiteY2230" fmla="*/ 4854927 h 6107574"/>
              <a:gd name="connsiteX2231" fmla="*/ 673012 w 5746888"/>
              <a:gd name="connsiteY2231" fmla="*/ 4881977 h 6107574"/>
              <a:gd name="connsiteX2232" fmla="*/ 707636 w 5746888"/>
              <a:gd name="connsiteY2232" fmla="*/ 4903617 h 6107574"/>
              <a:gd name="connsiteX2233" fmla="*/ 685998 w 5746888"/>
              <a:gd name="connsiteY2233" fmla="*/ 4942570 h 6107574"/>
              <a:gd name="connsiteX2234" fmla="*/ 642716 w 5746888"/>
              <a:gd name="connsiteY2234" fmla="*/ 4933914 h 6107574"/>
              <a:gd name="connsiteX2235" fmla="*/ 655158 w 5746888"/>
              <a:gd name="connsiteY2235" fmla="*/ 4914438 h 6107574"/>
              <a:gd name="connsiteX2236" fmla="*/ 664356 w 5746888"/>
              <a:gd name="connsiteY2236" fmla="*/ 4894961 h 6107574"/>
              <a:gd name="connsiteX2237" fmla="*/ 647044 w 5746888"/>
              <a:gd name="connsiteY2237" fmla="*/ 4881977 h 6107574"/>
              <a:gd name="connsiteX2238" fmla="*/ 634059 w 5746888"/>
              <a:gd name="connsiteY2238" fmla="*/ 4868993 h 6107574"/>
              <a:gd name="connsiteX2239" fmla="*/ 641633 w 5746888"/>
              <a:gd name="connsiteY2239" fmla="*/ 4843564 h 6107574"/>
              <a:gd name="connsiteX2240" fmla="*/ 655699 w 5746888"/>
              <a:gd name="connsiteY2240" fmla="*/ 4821383 h 6107574"/>
              <a:gd name="connsiteX2241" fmla="*/ 634600 w 5746888"/>
              <a:gd name="connsiteY2241" fmla="*/ 4819219 h 6107574"/>
              <a:gd name="connsiteX2242" fmla="*/ 616746 w 5746888"/>
              <a:gd name="connsiteY2242" fmla="*/ 4817055 h 6107574"/>
              <a:gd name="connsiteX2243" fmla="*/ 625944 w 5746888"/>
              <a:gd name="connsiteY2243" fmla="*/ 4788923 h 6107574"/>
              <a:gd name="connsiteX2244" fmla="*/ 651371 w 5746888"/>
              <a:gd name="connsiteY2244" fmla="*/ 4760789 h 6107574"/>
              <a:gd name="connsiteX2245" fmla="*/ 656782 w 5746888"/>
              <a:gd name="connsiteY2245" fmla="*/ 4736985 h 6107574"/>
              <a:gd name="connsiteX2246" fmla="*/ 668684 w 5746888"/>
              <a:gd name="connsiteY2246" fmla="*/ 4726165 h 6107574"/>
              <a:gd name="connsiteX2247" fmla="*/ 690324 w 5746888"/>
              <a:gd name="connsiteY2247" fmla="*/ 4695868 h 6107574"/>
              <a:gd name="connsiteX2248" fmla="*/ 690324 w 5746888"/>
              <a:gd name="connsiteY2248" fmla="*/ 4656915 h 6107574"/>
              <a:gd name="connsiteX2249" fmla="*/ 677340 w 5746888"/>
              <a:gd name="connsiteY2249" fmla="*/ 4669900 h 6107574"/>
              <a:gd name="connsiteX2250" fmla="*/ 660028 w 5746888"/>
              <a:gd name="connsiteY2250" fmla="*/ 4704524 h 6107574"/>
              <a:gd name="connsiteX2251" fmla="*/ 651372 w 5746888"/>
              <a:gd name="connsiteY2251" fmla="*/ 4714263 h 6107574"/>
              <a:gd name="connsiteX2252" fmla="*/ 642716 w 5746888"/>
              <a:gd name="connsiteY2252" fmla="*/ 4717509 h 6107574"/>
              <a:gd name="connsiteX2253" fmla="*/ 647044 w 5746888"/>
              <a:gd name="connsiteY2253" fmla="*/ 4706147 h 6107574"/>
              <a:gd name="connsiteX2254" fmla="*/ 651372 w 5746888"/>
              <a:gd name="connsiteY2254" fmla="*/ 4691540 h 6107574"/>
              <a:gd name="connsiteX2255" fmla="*/ 668684 w 5746888"/>
              <a:gd name="connsiteY2255" fmla="*/ 4648258 h 6107574"/>
              <a:gd name="connsiteX2256" fmla="*/ 685996 w 5746888"/>
              <a:gd name="connsiteY2256" fmla="*/ 4604978 h 6107574"/>
              <a:gd name="connsiteX2257" fmla="*/ 703308 w 5746888"/>
              <a:gd name="connsiteY2257" fmla="*/ 4574680 h 6107574"/>
              <a:gd name="connsiteX2258" fmla="*/ 711964 w 5746888"/>
              <a:gd name="connsiteY2258" fmla="*/ 4540056 h 6107574"/>
              <a:gd name="connsiteX2259" fmla="*/ 685996 w 5746888"/>
              <a:gd name="connsiteY2259" fmla="*/ 4575764 h 6107574"/>
              <a:gd name="connsiteX2260" fmla="*/ 673012 w 5746888"/>
              <a:gd name="connsiteY2260" fmla="*/ 4617962 h 6107574"/>
              <a:gd name="connsiteX2261" fmla="*/ 638387 w 5746888"/>
              <a:gd name="connsiteY2261" fmla="*/ 4604978 h 6107574"/>
              <a:gd name="connsiteX2262" fmla="*/ 647043 w 5746888"/>
              <a:gd name="connsiteY2262" fmla="*/ 4557368 h 6107574"/>
              <a:gd name="connsiteX2263" fmla="*/ 625403 w 5746888"/>
              <a:gd name="connsiteY2263" fmla="*/ 4561696 h 6107574"/>
              <a:gd name="connsiteX2264" fmla="*/ 603762 w 5746888"/>
              <a:gd name="connsiteY2264" fmla="*/ 4535728 h 6107574"/>
              <a:gd name="connsiteX2265" fmla="*/ 625404 w 5746888"/>
              <a:gd name="connsiteY2265" fmla="*/ 4470806 h 6107574"/>
              <a:gd name="connsiteX2266" fmla="*/ 667602 w 5746888"/>
              <a:gd name="connsiteY2266" fmla="*/ 4415082 h 6107574"/>
              <a:gd name="connsiteX2267" fmla="*/ 703310 w 5746888"/>
              <a:gd name="connsiteY2267" fmla="*/ 4362603 h 6107574"/>
              <a:gd name="connsiteX2268" fmla="*/ 711964 w 5746888"/>
              <a:gd name="connsiteY2268" fmla="*/ 4362605 h 6107574"/>
              <a:gd name="connsiteX2269" fmla="*/ 711966 w 5746888"/>
              <a:gd name="connsiteY2269" fmla="*/ 4349619 h 6107574"/>
              <a:gd name="connsiteX2270" fmla="*/ 737934 w 5746888"/>
              <a:gd name="connsiteY2270" fmla="*/ 4306339 h 6107574"/>
              <a:gd name="connsiteX2271" fmla="*/ 759574 w 5746888"/>
              <a:gd name="connsiteY2271" fmla="*/ 4257647 h 6107574"/>
              <a:gd name="connsiteX2272" fmla="*/ 781214 w 5746888"/>
              <a:gd name="connsiteY2272" fmla="*/ 4202464 h 6107574"/>
              <a:gd name="connsiteX2273" fmla="*/ 805020 w 5746888"/>
              <a:gd name="connsiteY2273" fmla="*/ 4156477 h 6107574"/>
              <a:gd name="connsiteX2274" fmla="*/ 828825 w 5746888"/>
              <a:gd name="connsiteY2274" fmla="*/ 4120230 h 6107574"/>
              <a:gd name="connsiteX2275" fmla="*/ 833152 w 5746888"/>
              <a:gd name="connsiteY2275" fmla="*/ 4072620 h 6107574"/>
              <a:gd name="connsiteX2276" fmla="*/ 828824 w 5746888"/>
              <a:gd name="connsiteY2276" fmla="*/ 4072620 h 6107574"/>
              <a:gd name="connsiteX2277" fmla="*/ 833153 w 5746888"/>
              <a:gd name="connsiteY2277" fmla="*/ 4059636 h 6107574"/>
              <a:gd name="connsiteX2278" fmla="*/ 841808 w 5746888"/>
              <a:gd name="connsiteY2278" fmla="*/ 4059636 h 6107574"/>
              <a:gd name="connsiteX2279" fmla="*/ 863449 w 5746888"/>
              <a:gd name="connsiteY2279" fmla="*/ 4042324 h 6107574"/>
              <a:gd name="connsiteX2280" fmla="*/ 872105 w 5746888"/>
              <a:gd name="connsiteY2280" fmla="*/ 3999042 h 6107574"/>
              <a:gd name="connsiteX2281" fmla="*/ 880761 w 5746888"/>
              <a:gd name="connsiteY2281" fmla="*/ 3955762 h 6107574"/>
              <a:gd name="connsiteX2282" fmla="*/ 854793 w 5746888"/>
              <a:gd name="connsiteY2282" fmla="*/ 3921137 h 6107574"/>
              <a:gd name="connsiteX2283" fmla="*/ 846137 w 5746888"/>
              <a:gd name="connsiteY2283" fmla="*/ 3916809 h 6107574"/>
              <a:gd name="connsiteX2284" fmla="*/ 851546 w 5746888"/>
              <a:gd name="connsiteY2284" fmla="*/ 3902202 h 6107574"/>
              <a:gd name="connsiteX2285" fmla="*/ 863448 w 5746888"/>
              <a:gd name="connsiteY2285" fmla="*/ 3890841 h 6107574"/>
              <a:gd name="connsiteX2286" fmla="*/ 867777 w 5746888"/>
              <a:gd name="connsiteY2286" fmla="*/ 3872986 h 6107574"/>
              <a:gd name="connsiteX2287" fmla="*/ 885089 w 5746888"/>
              <a:gd name="connsiteY2287" fmla="*/ 3864871 h 6107574"/>
              <a:gd name="connsiteX2288" fmla="*/ 898073 w 5746888"/>
              <a:gd name="connsiteY2288" fmla="*/ 3864871 h 6107574"/>
              <a:gd name="connsiteX2289" fmla="*/ 902401 w 5746888"/>
              <a:gd name="connsiteY2289" fmla="*/ 3817263 h 6107574"/>
              <a:gd name="connsiteX2290" fmla="*/ 933933 w 5746888"/>
              <a:gd name="connsiteY2290" fmla="*/ 3757353 h 6107574"/>
              <a:gd name="connsiteX2291" fmla="*/ 926588 w 5746888"/>
              <a:gd name="connsiteY2291" fmla="*/ 3745354 h 6107574"/>
              <a:gd name="connsiteX2292" fmla="*/ 916842 w 5746888"/>
              <a:gd name="connsiteY2292" fmla="*/ 3711847 h 6107574"/>
              <a:gd name="connsiteX2293" fmla="*/ 937883 w 5746888"/>
              <a:gd name="connsiteY2293" fmla="*/ 3716910 h 6107574"/>
              <a:gd name="connsiteX2294" fmla="*/ 936711 w 5746888"/>
              <a:gd name="connsiteY2294" fmla="*/ 3703272 h 6107574"/>
              <a:gd name="connsiteX2295" fmla="*/ 909241 w 5746888"/>
              <a:gd name="connsiteY2295" fmla="*/ 3683309 h 6107574"/>
              <a:gd name="connsiteX2296" fmla="*/ 888080 w 5746888"/>
              <a:gd name="connsiteY2296" fmla="*/ 3664864 h 6107574"/>
              <a:gd name="connsiteX2297" fmla="*/ 893174 w 5746888"/>
              <a:gd name="connsiteY2297" fmla="*/ 3662195 h 6107574"/>
              <a:gd name="connsiteX2298" fmla="*/ 897510 w 5746888"/>
              <a:gd name="connsiteY2298" fmla="*/ 3662680 h 6107574"/>
              <a:gd name="connsiteX2299" fmla="*/ 912118 w 5746888"/>
              <a:gd name="connsiteY2299" fmla="*/ 3652841 h 6107574"/>
              <a:gd name="connsiteX2300" fmla="*/ 926966 w 5746888"/>
              <a:gd name="connsiteY2300" fmla="*/ 3669767 h 6107574"/>
              <a:gd name="connsiteX2301" fmla="*/ 968888 w 5746888"/>
              <a:gd name="connsiteY2301" fmla="*/ 3662047 h 6107574"/>
              <a:gd name="connsiteX2302" fmla="*/ 977330 w 5746888"/>
              <a:gd name="connsiteY2302" fmla="*/ 3669995 h 6107574"/>
              <a:gd name="connsiteX2303" fmla="*/ 989846 w 5746888"/>
              <a:gd name="connsiteY2303" fmla="*/ 3642935 h 6107574"/>
              <a:gd name="connsiteX2304" fmla="*/ 979150 w 5746888"/>
              <a:gd name="connsiteY2304" fmla="*/ 3635580 h 6107574"/>
              <a:gd name="connsiteX2305" fmla="*/ 941138 w 5746888"/>
              <a:gd name="connsiteY2305" fmla="*/ 3610855 h 6107574"/>
              <a:gd name="connsiteX2306" fmla="*/ 897017 w 5746888"/>
              <a:gd name="connsiteY2306" fmla="*/ 3562958 h 6107574"/>
              <a:gd name="connsiteX2307" fmla="*/ 852137 w 5746888"/>
              <a:gd name="connsiteY2307" fmla="*/ 3518217 h 6107574"/>
              <a:gd name="connsiteX2308" fmla="*/ 815196 w 5746888"/>
              <a:gd name="connsiteY2308" fmla="*/ 3495975 h 6107574"/>
              <a:gd name="connsiteX2309" fmla="*/ 793919 w 5746888"/>
              <a:gd name="connsiteY2309" fmla="*/ 3464147 h 6107574"/>
              <a:gd name="connsiteX2310" fmla="*/ 773990 w 5746888"/>
              <a:gd name="connsiteY2310" fmla="*/ 3466029 h 6107574"/>
              <a:gd name="connsiteX2311" fmla="*/ 757216 w 5746888"/>
              <a:gd name="connsiteY2311" fmla="*/ 3468671 h 6107574"/>
              <a:gd name="connsiteX2312" fmla="*/ 762643 w 5746888"/>
              <a:gd name="connsiteY2312" fmla="*/ 3473872 h 6107574"/>
              <a:gd name="connsiteX2313" fmla="*/ 768829 w 5746888"/>
              <a:gd name="connsiteY2313" fmla="*/ 3475916 h 6107574"/>
              <a:gd name="connsiteX2314" fmla="*/ 830768 w 5746888"/>
              <a:gd name="connsiteY2314" fmla="*/ 3535334 h 6107574"/>
              <a:gd name="connsiteX2315" fmla="*/ 898900 w 5746888"/>
              <a:gd name="connsiteY2315" fmla="*/ 3582887 h 6107574"/>
              <a:gd name="connsiteX2316" fmla="*/ 893838 w 5746888"/>
              <a:gd name="connsiteY2316" fmla="*/ 3603926 h 6107574"/>
              <a:gd name="connsiteX2317" fmla="*/ 883109 w 5746888"/>
              <a:gd name="connsiteY2317" fmla="*/ 3636958 h 6107574"/>
              <a:gd name="connsiteX2318" fmla="*/ 859638 w 5746888"/>
              <a:gd name="connsiteY2318" fmla="*/ 3653568 h 6107574"/>
              <a:gd name="connsiteX2319" fmla="*/ 807044 w 5746888"/>
              <a:gd name="connsiteY2319" fmla="*/ 3627005 h 6107574"/>
              <a:gd name="connsiteX2320" fmla="*/ 764560 w 5746888"/>
              <a:gd name="connsiteY2320" fmla="*/ 3586180 h 6107574"/>
              <a:gd name="connsiteX2321" fmla="*/ 735689 w 5746888"/>
              <a:gd name="connsiteY2321" fmla="*/ 3585910 h 6107574"/>
              <a:gd name="connsiteX2322" fmla="*/ 706818 w 5746888"/>
              <a:gd name="connsiteY2322" fmla="*/ 3585643 h 6107574"/>
              <a:gd name="connsiteX2323" fmla="*/ 722320 w 5746888"/>
              <a:gd name="connsiteY2323" fmla="*/ 3558211 h 6107574"/>
              <a:gd name="connsiteX2324" fmla="*/ 681252 w 5746888"/>
              <a:gd name="connsiteY2324" fmla="*/ 3543879 h 6107574"/>
              <a:gd name="connsiteX2325" fmla="*/ 643221 w 5746888"/>
              <a:gd name="connsiteY2325" fmla="*/ 3516923 h 6107574"/>
              <a:gd name="connsiteX2326" fmla="*/ 677740 w 5746888"/>
              <a:gd name="connsiteY2326" fmla="*/ 3502969 h 6107574"/>
              <a:gd name="connsiteX2327" fmla="*/ 712575 w 5746888"/>
              <a:gd name="connsiteY2327" fmla="*/ 3524705 h 6107574"/>
              <a:gd name="connsiteX2328" fmla="*/ 720785 w 5746888"/>
              <a:gd name="connsiteY2328" fmla="*/ 3518334 h 6107574"/>
              <a:gd name="connsiteX2329" fmla="*/ 728237 w 5746888"/>
              <a:gd name="connsiteY2329" fmla="*/ 3515117 h 6107574"/>
              <a:gd name="connsiteX2330" fmla="*/ 732944 w 5746888"/>
              <a:gd name="connsiteY2330" fmla="*/ 3527936 h 6107574"/>
              <a:gd name="connsiteX2331" fmla="*/ 730579 w 5746888"/>
              <a:gd name="connsiteY2331" fmla="*/ 3542391 h 6107574"/>
              <a:gd name="connsiteX2332" fmla="*/ 796040 w 5746888"/>
              <a:gd name="connsiteY2332" fmla="*/ 3584850 h 6107574"/>
              <a:gd name="connsiteX2333" fmla="*/ 813886 w 5746888"/>
              <a:gd name="connsiteY2333" fmla="*/ 3584692 h 6107574"/>
              <a:gd name="connsiteX2334" fmla="*/ 838976 w 5746888"/>
              <a:gd name="connsiteY2334" fmla="*/ 3572921 h 6107574"/>
              <a:gd name="connsiteX2335" fmla="*/ 822996 w 5746888"/>
              <a:gd name="connsiteY2335" fmla="*/ 3546819 h 6107574"/>
              <a:gd name="connsiteX2336" fmla="*/ 737665 w 5746888"/>
              <a:gd name="connsiteY2336" fmla="*/ 3512935 h 6107574"/>
              <a:gd name="connsiteX2337" fmla="*/ 696826 w 5746888"/>
              <a:gd name="connsiteY2337" fmla="*/ 3465271 h 6107574"/>
              <a:gd name="connsiteX2338" fmla="*/ 646638 w 5746888"/>
              <a:gd name="connsiteY2338" fmla="*/ 3428712 h 6107574"/>
              <a:gd name="connsiteX2339" fmla="*/ 606835 w 5746888"/>
              <a:gd name="connsiteY2339" fmla="*/ 3409121 h 6107574"/>
              <a:gd name="connsiteX2340" fmla="*/ 568550 w 5746888"/>
              <a:gd name="connsiteY2340" fmla="*/ 3383217 h 6107574"/>
              <a:gd name="connsiteX2341" fmla="*/ 522799 w 5746888"/>
              <a:gd name="connsiteY2341" fmla="*/ 3314339 h 6107574"/>
              <a:gd name="connsiteX2342" fmla="*/ 445726 w 5746888"/>
              <a:gd name="connsiteY2342" fmla="*/ 3264635 h 6107574"/>
              <a:gd name="connsiteX2343" fmla="*/ 447077 w 5746888"/>
              <a:gd name="connsiteY2343" fmla="*/ 3254389 h 6107574"/>
              <a:gd name="connsiteX2344" fmla="*/ 441359 w 5746888"/>
              <a:gd name="connsiteY2344" fmla="*/ 3245778 h 6107574"/>
              <a:gd name="connsiteX2345" fmla="*/ 431297 w 5746888"/>
              <a:gd name="connsiteY2345" fmla="*/ 3250592 h 6107574"/>
              <a:gd name="connsiteX2346" fmla="*/ 420478 w 5746888"/>
              <a:gd name="connsiteY2346" fmla="*/ 3258561 h 6107574"/>
              <a:gd name="connsiteX2347" fmla="*/ 406365 w 5746888"/>
              <a:gd name="connsiteY2347" fmla="*/ 3206198 h 6107574"/>
              <a:gd name="connsiteX2348" fmla="*/ 413451 w 5746888"/>
              <a:gd name="connsiteY2348" fmla="*/ 3176742 h 6107574"/>
              <a:gd name="connsiteX2349" fmla="*/ 456916 w 5746888"/>
              <a:gd name="connsiteY2349" fmla="*/ 3194989 h 6107574"/>
              <a:gd name="connsiteX2350" fmla="*/ 520837 w 5746888"/>
              <a:gd name="connsiteY2350" fmla="*/ 3211480 h 6107574"/>
              <a:gd name="connsiteX2351" fmla="*/ 490089 w 5746888"/>
              <a:gd name="connsiteY2351" fmla="*/ 3177373 h 6107574"/>
              <a:gd name="connsiteX2352" fmla="*/ 449995 w 5746888"/>
              <a:gd name="connsiteY2352" fmla="*/ 3154372 h 6107574"/>
              <a:gd name="connsiteX2353" fmla="*/ 408452 w 5746888"/>
              <a:gd name="connsiteY2353" fmla="*/ 3086507 h 6107574"/>
              <a:gd name="connsiteX2354" fmla="*/ 389657 w 5746888"/>
              <a:gd name="connsiteY2354" fmla="*/ 3053605 h 6107574"/>
              <a:gd name="connsiteX2355" fmla="*/ 367067 w 5746888"/>
              <a:gd name="connsiteY2355" fmla="*/ 3036485 h 6107574"/>
              <a:gd name="connsiteX2356" fmla="*/ 371116 w 5746888"/>
              <a:gd name="connsiteY2356" fmla="*/ 3019653 h 6107574"/>
              <a:gd name="connsiteX2357" fmla="*/ 346314 w 5746888"/>
              <a:gd name="connsiteY2357" fmla="*/ 3004783 h 6107574"/>
              <a:gd name="connsiteX2358" fmla="*/ 324669 w 5746888"/>
              <a:gd name="connsiteY2358" fmla="*/ 2990673 h 6107574"/>
              <a:gd name="connsiteX2359" fmla="*/ 306507 w 5746888"/>
              <a:gd name="connsiteY2359" fmla="*/ 2955142 h 6107574"/>
              <a:gd name="connsiteX2360" fmla="*/ 344221 w 5746888"/>
              <a:gd name="connsiteY2360" fmla="*/ 2946409 h 6107574"/>
              <a:gd name="connsiteX2361" fmla="*/ 359882 w 5746888"/>
              <a:gd name="connsiteY2361" fmla="*/ 2936823 h 6107574"/>
              <a:gd name="connsiteX2362" fmla="*/ 405257 w 5746888"/>
              <a:gd name="connsiteY2362" fmla="*/ 2963319 h 6107574"/>
              <a:gd name="connsiteX2363" fmla="*/ 453788 w 5746888"/>
              <a:gd name="connsiteY2363" fmla="*/ 2990576 h 6107574"/>
              <a:gd name="connsiteX2364" fmla="*/ 458123 w 5746888"/>
              <a:gd name="connsiteY2364" fmla="*/ 2991061 h 6107574"/>
              <a:gd name="connsiteX2365" fmla="*/ 463217 w 5746888"/>
              <a:gd name="connsiteY2365" fmla="*/ 2988392 h 6107574"/>
              <a:gd name="connsiteX2366" fmla="*/ 452091 w 5746888"/>
              <a:gd name="connsiteY2366" fmla="*/ 2976813 h 6107574"/>
              <a:gd name="connsiteX2367" fmla="*/ 437810 w 5746888"/>
              <a:gd name="connsiteY2367" fmla="*/ 2964474 h 6107574"/>
              <a:gd name="connsiteX2368" fmla="*/ 427211 w 5746888"/>
              <a:gd name="connsiteY2368" fmla="*/ 2953020 h 6107574"/>
              <a:gd name="connsiteX2369" fmla="*/ 409853 w 5746888"/>
              <a:gd name="connsiteY2369" fmla="*/ 2948845 h 6107574"/>
              <a:gd name="connsiteX2370" fmla="*/ 405000 w 5746888"/>
              <a:gd name="connsiteY2370" fmla="*/ 2934321 h 6107574"/>
              <a:gd name="connsiteX2371" fmla="*/ 400633 w 5746888"/>
              <a:gd name="connsiteY2371" fmla="*/ 2915465 h 6107574"/>
              <a:gd name="connsiteX2372" fmla="*/ 406549 w 5746888"/>
              <a:gd name="connsiteY2372" fmla="*/ 2872372 h 6107574"/>
              <a:gd name="connsiteX2373" fmla="*/ 375922 w 5746888"/>
              <a:gd name="connsiteY2373" fmla="*/ 2851650 h 6107574"/>
              <a:gd name="connsiteX2374" fmla="*/ 369305 w 5746888"/>
              <a:gd name="connsiteY2374" fmla="*/ 2830581 h 6107574"/>
              <a:gd name="connsiteX2375" fmla="*/ 358774 w 5746888"/>
              <a:gd name="connsiteY2375" fmla="*/ 2811910 h 6107574"/>
              <a:gd name="connsiteX2376" fmla="*/ 358380 w 5746888"/>
              <a:gd name="connsiteY2376" fmla="*/ 2797348 h 6107574"/>
              <a:gd name="connsiteX2377" fmla="*/ 347003 w 5746888"/>
              <a:gd name="connsiteY2377" fmla="*/ 2786820 h 6107574"/>
              <a:gd name="connsiteX2378" fmla="*/ 329157 w 5746888"/>
              <a:gd name="connsiteY2378" fmla="*/ 2786980 h 6107574"/>
              <a:gd name="connsiteX2379" fmla="*/ 338270 w 5746888"/>
              <a:gd name="connsiteY2379" fmla="*/ 2749107 h 6107574"/>
              <a:gd name="connsiteX2380" fmla="*/ 371653 w 5746888"/>
              <a:gd name="connsiteY2380" fmla="*/ 2769937 h 6107574"/>
              <a:gd name="connsiteX2381" fmla="*/ 399365 w 5746888"/>
              <a:gd name="connsiteY2381" fmla="*/ 2772708 h 6107574"/>
              <a:gd name="connsiteX2382" fmla="*/ 397541 w 5746888"/>
              <a:gd name="connsiteY2382" fmla="*/ 2759472 h 6107574"/>
              <a:gd name="connsiteX2383" fmla="*/ 391802 w 5746888"/>
              <a:gd name="connsiteY2383" fmla="*/ 2748631 h 6107574"/>
              <a:gd name="connsiteX2384" fmla="*/ 343331 w 5746888"/>
              <a:gd name="connsiteY2384" fmla="*/ 2728066 h 6107574"/>
              <a:gd name="connsiteX2385" fmla="*/ 318936 w 5746888"/>
              <a:gd name="connsiteY2385" fmla="*/ 2699939 h 6107574"/>
              <a:gd name="connsiteX2386" fmla="*/ 287843 w 5746888"/>
              <a:gd name="connsiteY2386" fmla="*/ 2685782 h 6107574"/>
              <a:gd name="connsiteX2387" fmla="*/ 266099 w 5746888"/>
              <a:gd name="connsiteY2387" fmla="*/ 2660519 h 6107574"/>
              <a:gd name="connsiteX2388" fmla="*/ 232434 w 5746888"/>
              <a:gd name="connsiteY2388" fmla="*/ 2652420 h 6107574"/>
              <a:gd name="connsiteX2389" fmla="*/ 190195 w 5746888"/>
              <a:gd name="connsiteY2389" fmla="*/ 2624451 h 6107574"/>
              <a:gd name="connsiteX2390" fmla="*/ 192248 w 5746888"/>
              <a:gd name="connsiteY2390" fmla="*/ 2604356 h 6107574"/>
              <a:gd name="connsiteX2391" fmla="*/ 176241 w 5746888"/>
              <a:gd name="connsiteY2391" fmla="*/ 2589932 h 6107574"/>
              <a:gd name="connsiteX2392" fmla="*/ 144443 w 5746888"/>
              <a:gd name="connsiteY2392" fmla="*/ 2555573 h 6107574"/>
              <a:gd name="connsiteX2393" fmla="*/ 165168 w 5746888"/>
              <a:gd name="connsiteY2393" fmla="*/ 2524945 h 6107574"/>
              <a:gd name="connsiteX2394" fmla="*/ 209850 w 5746888"/>
              <a:gd name="connsiteY2394" fmla="*/ 2547381 h 6107574"/>
              <a:gd name="connsiteX2395" fmla="*/ 247461 w 5746888"/>
              <a:gd name="connsiteY2395" fmla="*/ 2571454 h 6107574"/>
              <a:gd name="connsiteX2396" fmla="*/ 264452 w 5746888"/>
              <a:gd name="connsiteY2396" fmla="*/ 2593348 h 6107574"/>
              <a:gd name="connsiteX2397" fmla="*/ 256879 w 5746888"/>
              <a:gd name="connsiteY2397" fmla="*/ 2627139 h 6107574"/>
              <a:gd name="connsiteX2398" fmla="*/ 274198 w 5746888"/>
              <a:gd name="connsiteY2398" fmla="*/ 2626853 h 6107574"/>
              <a:gd name="connsiteX2399" fmla="*/ 312228 w 5746888"/>
              <a:gd name="connsiteY2399" fmla="*/ 2653810 h 6107574"/>
              <a:gd name="connsiteX2400" fmla="*/ 316278 w 5746888"/>
              <a:gd name="connsiteY2400" fmla="*/ 2636978 h 6107574"/>
              <a:gd name="connsiteX2401" fmla="*/ 333268 w 5746888"/>
              <a:gd name="connsiteY2401" fmla="*/ 2658872 h 6107574"/>
              <a:gd name="connsiteX2402" fmla="*/ 375348 w 5746888"/>
              <a:gd name="connsiteY2402" fmla="*/ 2668996 h 6107574"/>
              <a:gd name="connsiteX2403" fmla="*/ 389302 w 5746888"/>
              <a:gd name="connsiteY2403" fmla="*/ 2703514 h 6107574"/>
              <a:gd name="connsiteX2404" fmla="*/ 427175 w 5746888"/>
              <a:gd name="connsiteY2404" fmla="*/ 2712625 h 6107574"/>
              <a:gd name="connsiteX2405" fmla="*/ 453752 w 5746888"/>
              <a:gd name="connsiteY2405" fmla="*/ 2750180 h 6107574"/>
              <a:gd name="connsiteX2406" fmla="*/ 484379 w 5746888"/>
              <a:gd name="connsiteY2406" fmla="*/ 2770903 h 6107574"/>
              <a:gd name="connsiteX2407" fmla="*/ 530549 w 5746888"/>
              <a:gd name="connsiteY2407" fmla="*/ 2768655 h 6107574"/>
              <a:gd name="connsiteX2408" fmla="*/ 576956 w 5746888"/>
              <a:gd name="connsiteY2408" fmla="*/ 2793177 h 6107574"/>
              <a:gd name="connsiteX2409" fmla="*/ 600220 w 5746888"/>
              <a:gd name="connsiteY2409" fmla="*/ 2812128 h 6107574"/>
              <a:gd name="connsiteX2410" fmla="*/ 632831 w 5746888"/>
              <a:gd name="connsiteY2410" fmla="*/ 2819974 h 6107574"/>
              <a:gd name="connsiteX2411" fmla="*/ 643344 w 5746888"/>
              <a:gd name="connsiteY2411" fmla="*/ 2836414 h 6107574"/>
              <a:gd name="connsiteX2412" fmla="*/ 662447 w 5746888"/>
              <a:gd name="connsiteY2412" fmla="*/ 2844905 h 6107574"/>
              <a:gd name="connsiteX2413" fmla="*/ 683408 w 5746888"/>
              <a:gd name="connsiteY2413" fmla="*/ 2841044 h 6107574"/>
              <a:gd name="connsiteX2414" fmla="*/ 704369 w 5746888"/>
              <a:gd name="connsiteY2414" fmla="*/ 2837185 h 6107574"/>
              <a:gd name="connsiteX2415" fmla="*/ 671937 w 5746888"/>
              <a:gd name="connsiteY2415" fmla="*/ 2805455 h 6107574"/>
              <a:gd name="connsiteX2416" fmla="*/ 638747 w 5746888"/>
              <a:gd name="connsiteY2416" fmla="*/ 2776881 h 6107574"/>
              <a:gd name="connsiteX2417" fmla="*/ 605616 w 5746888"/>
              <a:gd name="connsiteY2417" fmla="*/ 2754999 h 6107574"/>
              <a:gd name="connsiteX2418" fmla="*/ 585750 w 5746888"/>
              <a:gd name="connsiteY2418" fmla="*/ 2719615 h 6107574"/>
              <a:gd name="connsiteX2419" fmla="*/ 531046 w 5746888"/>
              <a:gd name="connsiteY2419" fmla="*/ 2706454 h 6107574"/>
              <a:gd name="connsiteX2420" fmla="*/ 486375 w 5746888"/>
              <a:gd name="connsiteY2420" fmla="*/ 2626150 h 6107574"/>
              <a:gd name="connsiteX2421" fmla="*/ 398634 w 5746888"/>
              <a:gd name="connsiteY2421" fmla="*/ 2572210 h 6107574"/>
              <a:gd name="connsiteX2422" fmla="*/ 393016 w 5746888"/>
              <a:gd name="connsiteY2422" fmla="*/ 2530795 h 6107574"/>
              <a:gd name="connsiteX2423" fmla="*/ 387400 w 5746888"/>
              <a:gd name="connsiteY2423" fmla="*/ 2489380 h 6107574"/>
              <a:gd name="connsiteX2424" fmla="*/ 341112 w 5746888"/>
              <a:gd name="connsiteY2424" fmla="*/ 2478244 h 6107574"/>
              <a:gd name="connsiteX2425" fmla="*/ 344150 w 5746888"/>
              <a:gd name="connsiteY2425" fmla="*/ 2465619 h 6107574"/>
              <a:gd name="connsiteX2426" fmla="*/ 354003 w 5746888"/>
              <a:gd name="connsiteY2426" fmla="*/ 2452410 h 6107574"/>
              <a:gd name="connsiteX2427" fmla="*/ 373446 w 5746888"/>
              <a:gd name="connsiteY2427" fmla="*/ 2454861 h 6107574"/>
              <a:gd name="connsiteX2428" fmla="*/ 404073 w 5746888"/>
              <a:gd name="connsiteY2428" fmla="*/ 2475584 h 6107574"/>
              <a:gd name="connsiteX2429" fmla="*/ 421519 w 5746888"/>
              <a:gd name="connsiteY2429" fmla="*/ 2474773 h 6107574"/>
              <a:gd name="connsiteX2430" fmla="*/ 436567 w 5746888"/>
              <a:gd name="connsiteY2430" fmla="*/ 2470046 h 6107574"/>
              <a:gd name="connsiteX2431" fmla="*/ 423943 w 5746888"/>
              <a:gd name="connsiteY2431" fmla="*/ 2467010 h 6107574"/>
              <a:gd name="connsiteX2432" fmla="*/ 403639 w 5746888"/>
              <a:gd name="connsiteY2432" fmla="*/ 2426511 h 6107574"/>
              <a:gd name="connsiteX2433" fmla="*/ 373983 w 5746888"/>
              <a:gd name="connsiteY2433" fmla="*/ 2397119 h 6107574"/>
              <a:gd name="connsiteX2434" fmla="*/ 357159 w 5746888"/>
              <a:gd name="connsiteY2434" fmla="*/ 2379161 h 6107574"/>
              <a:gd name="connsiteX2435" fmla="*/ 331745 w 5746888"/>
              <a:gd name="connsiteY2435" fmla="*/ 2369151 h 6107574"/>
              <a:gd name="connsiteX2436" fmla="*/ 321999 w 5746888"/>
              <a:gd name="connsiteY2436" fmla="*/ 2335646 h 6107574"/>
              <a:gd name="connsiteX2437" fmla="*/ 300267 w 5746888"/>
              <a:gd name="connsiteY2437" fmla="*/ 2326521 h 6107574"/>
              <a:gd name="connsiteX2438" fmla="*/ 283969 w 5746888"/>
              <a:gd name="connsiteY2438" fmla="*/ 2308690 h 6107574"/>
              <a:gd name="connsiteX2439" fmla="*/ 250304 w 5746888"/>
              <a:gd name="connsiteY2439" fmla="*/ 2300590 h 6107574"/>
              <a:gd name="connsiteX2440" fmla="*/ 241729 w 5746888"/>
              <a:gd name="connsiteY2440" fmla="*/ 2280721 h 6107574"/>
              <a:gd name="connsiteX2441" fmla="*/ 208073 w 5746888"/>
              <a:gd name="connsiteY2441" fmla="*/ 2258712 h 6107574"/>
              <a:gd name="connsiteX2442" fmla="*/ 184524 w 5746888"/>
              <a:gd name="connsiteY2442" fmla="*/ 2222442 h 6107574"/>
              <a:gd name="connsiteX2443" fmla="*/ 146102 w 5746888"/>
              <a:gd name="connsiteY2443" fmla="*/ 2180925 h 6107574"/>
              <a:gd name="connsiteX2444" fmla="*/ 112355 w 5746888"/>
              <a:gd name="connsiteY2444" fmla="*/ 2133853 h 6107574"/>
              <a:gd name="connsiteX2445" fmla="*/ 92219 w 5746888"/>
              <a:gd name="connsiteY2445" fmla="*/ 2127341 h 6107574"/>
              <a:gd name="connsiteX2446" fmla="*/ 77518 w 5746888"/>
              <a:gd name="connsiteY2446" fmla="*/ 2112119 h 6107574"/>
              <a:gd name="connsiteX2447" fmla="*/ 41124 w 5746888"/>
              <a:gd name="connsiteY2447" fmla="*/ 2092235 h 6107574"/>
              <a:gd name="connsiteX2448" fmla="*/ 14081 w 5746888"/>
              <a:gd name="connsiteY2448" fmla="*/ 2061244 h 6107574"/>
              <a:gd name="connsiteX2449" fmla="*/ 3269 w 5746888"/>
              <a:gd name="connsiteY2449" fmla="*/ 2055304 h 6107574"/>
              <a:gd name="connsiteX2450" fmla="*/ 286 w 5746888"/>
              <a:gd name="connsiteY2450" fmla="*/ 2044569 h 6107574"/>
              <a:gd name="connsiteX2451" fmla="*/ 7531 w 5746888"/>
              <a:gd name="connsiteY2451" fmla="*/ 2032958 h 6107574"/>
              <a:gd name="connsiteX2452" fmla="*/ 46574 w 5746888"/>
              <a:gd name="connsiteY2452" fmla="*/ 2055706 h 6107574"/>
              <a:gd name="connsiteX2453" fmla="*/ 61655 w 5746888"/>
              <a:gd name="connsiteY2453" fmla="*/ 2069350 h 6107574"/>
              <a:gd name="connsiteX2454" fmla="*/ 81409 w 5746888"/>
              <a:gd name="connsiteY2454" fmla="*/ 2077441 h 6107574"/>
              <a:gd name="connsiteX2455" fmla="*/ 115232 w 5746888"/>
              <a:gd name="connsiteY2455" fmla="*/ 2103385 h 6107574"/>
              <a:gd name="connsiteX2456" fmla="*/ 147046 w 5746888"/>
              <a:gd name="connsiteY2456" fmla="*/ 2109925 h 6107574"/>
              <a:gd name="connsiteX2457" fmla="*/ 161680 w 5746888"/>
              <a:gd name="connsiteY2457" fmla="*/ 2132367 h 6107574"/>
              <a:gd name="connsiteX2458" fmla="*/ 298251 w 5746888"/>
              <a:gd name="connsiteY2458" fmla="*/ 2203062 h 6107574"/>
              <a:gd name="connsiteX2459" fmla="*/ 413088 w 5746888"/>
              <a:gd name="connsiteY2459" fmla="*/ 2308593 h 6107574"/>
              <a:gd name="connsiteX2460" fmla="*/ 451546 w 5746888"/>
              <a:gd name="connsiteY2460" fmla="*/ 2324522 h 6107574"/>
              <a:gd name="connsiteX2461" fmla="*/ 490004 w 5746888"/>
              <a:gd name="connsiteY2461" fmla="*/ 2340452 h 6107574"/>
              <a:gd name="connsiteX2462" fmla="*/ 494729 w 5746888"/>
              <a:gd name="connsiteY2462" fmla="*/ 2355501 h 6107574"/>
              <a:gd name="connsiteX2463" fmla="*/ 511203 w 5746888"/>
              <a:gd name="connsiteY2463" fmla="*/ 2363358 h 6107574"/>
              <a:gd name="connsiteX2464" fmla="*/ 539160 w 5746888"/>
              <a:gd name="connsiteY2464" fmla="*/ 2378987 h 6107574"/>
              <a:gd name="connsiteX2465" fmla="*/ 557651 w 5746888"/>
              <a:gd name="connsiteY2465" fmla="*/ 2392338 h 6107574"/>
              <a:gd name="connsiteX2466" fmla="*/ 594668 w 5746888"/>
              <a:gd name="connsiteY2466" fmla="*/ 2423503 h 6107574"/>
              <a:gd name="connsiteX2467" fmla="*/ 603076 w 5746888"/>
              <a:gd name="connsiteY2467" fmla="*/ 2439437 h 6107574"/>
              <a:gd name="connsiteX2468" fmla="*/ 620074 w 5746888"/>
              <a:gd name="connsiteY2468" fmla="*/ 2447421 h 6107574"/>
              <a:gd name="connsiteX2469" fmla="*/ 642128 w 5746888"/>
              <a:gd name="connsiteY2469" fmla="*/ 2448275 h 6107574"/>
              <a:gd name="connsiteX2470" fmla="*/ 763465 w 5746888"/>
              <a:gd name="connsiteY2470" fmla="*/ 2517532 h 6107574"/>
              <a:gd name="connsiteX2471" fmla="*/ 772040 w 5746888"/>
              <a:gd name="connsiteY2471" fmla="*/ 2537401 h 6107574"/>
              <a:gd name="connsiteX2472" fmla="*/ 790042 w 5746888"/>
              <a:gd name="connsiteY2472" fmla="*/ 2555088 h 6107574"/>
              <a:gd name="connsiteX2473" fmla="*/ 811900 w 5746888"/>
              <a:gd name="connsiteY2473" fmla="*/ 2563684 h 6107574"/>
              <a:gd name="connsiteX2474" fmla="*/ 829086 w 5746888"/>
              <a:gd name="connsiteY2474" fmla="*/ 2577835 h 6107574"/>
              <a:gd name="connsiteX2475" fmla="*/ 859320 w 5746888"/>
              <a:gd name="connsiteY2475" fmla="*/ 2583997 h 6107574"/>
              <a:gd name="connsiteX2476" fmla="*/ 875532 w 5746888"/>
              <a:gd name="connsiteY2476" fmla="*/ 2606816 h 6107574"/>
              <a:gd name="connsiteX2477" fmla="*/ 926899 w 5746888"/>
              <a:gd name="connsiteY2477" fmla="*/ 2643101 h 6107574"/>
              <a:gd name="connsiteX2478" fmla="*/ 963365 w 5746888"/>
              <a:gd name="connsiteY2478" fmla="*/ 2685818 h 6107574"/>
              <a:gd name="connsiteX2479" fmla="*/ 989785 w 5746888"/>
              <a:gd name="connsiteY2479" fmla="*/ 2705527 h 6107574"/>
              <a:gd name="connsiteX2480" fmla="*/ 1055673 w 5746888"/>
              <a:gd name="connsiteY2480" fmla="*/ 2736961 h 6107574"/>
              <a:gd name="connsiteX2481" fmla="*/ 1121563 w 5746888"/>
              <a:gd name="connsiteY2481" fmla="*/ 2768393 h 6107574"/>
              <a:gd name="connsiteX2482" fmla="*/ 1135357 w 5746888"/>
              <a:gd name="connsiteY2482" fmla="*/ 2785066 h 6107574"/>
              <a:gd name="connsiteX2483" fmla="*/ 1184494 w 5746888"/>
              <a:gd name="connsiteY2483" fmla="*/ 2821372 h 6107574"/>
              <a:gd name="connsiteX2484" fmla="*/ 1233630 w 5746888"/>
              <a:gd name="connsiteY2484" fmla="*/ 2857677 h 6107574"/>
              <a:gd name="connsiteX2485" fmla="*/ 1267452 w 5746888"/>
              <a:gd name="connsiteY2485" fmla="*/ 2883621 h 6107574"/>
              <a:gd name="connsiteX2486" fmla="*/ 1301277 w 5746888"/>
              <a:gd name="connsiteY2486" fmla="*/ 2909564 h 6107574"/>
              <a:gd name="connsiteX2487" fmla="*/ 1333868 w 5746888"/>
              <a:gd name="connsiteY2487" fmla="*/ 2927908 h 6107574"/>
              <a:gd name="connsiteX2488" fmla="*/ 1379288 w 5746888"/>
              <a:gd name="connsiteY2488" fmla="*/ 2956689 h 6107574"/>
              <a:gd name="connsiteX2489" fmla="*/ 1382821 w 5746888"/>
              <a:gd name="connsiteY2489" fmla="*/ 2921345 h 6107574"/>
              <a:gd name="connsiteX2490" fmla="*/ 1387605 w 5746888"/>
              <a:gd name="connsiteY2490" fmla="*/ 2911779 h 6107574"/>
              <a:gd name="connsiteX2491" fmla="*/ 1346151 w 5746888"/>
              <a:gd name="connsiteY2491" fmla="*/ 2865203 h 6107574"/>
              <a:gd name="connsiteX2492" fmla="*/ 1290325 w 5746888"/>
              <a:gd name="connsiteY2492" fmla="*/ 2828331 h 6107574"/>
              <a:gd name="connsiteX2493" fmla="*/ 1279281 w 5746888"/>
              <a:gd name="connsiteY2493" fmla="*/ 2809958 h 6107574"/>
              <a:gd name="connsiteX2494" fmla="*/ 1260633 w 5746888"/>
              <a:gd name="connsiteY2494" fmla="*/ 2806286 h 6107574"/>
              <a:gd name="connsiteX2495" fmla="*/ 1233997 w 5746888"/>
              <a:gd name="connsiteY2495" fmla="*/ 2779492 h 6107574"/>
              <a:gd name="connsiteX2496" fmla="*/ 1218512 w 5746888"/>
              <a:gd name="connsiteY2496" fmla="*/ 2749148 h 6107574"/>
              <a:gd name="connsiteX2497" fmla="*/ 1208425 w 5746888"/>
              <a:gd name="connsiteY2497" fmla="*/ 2737243 h 6107574"/>
              <a:gd name="connsiteX2498" fmla="*/ 1194750 w 5746888"/>
              <a:gd name="connsiteY2498" fmla="*/ 2737815 h 6107574"/>
              <a:gd name="connsiteX2499" fmla="*/ 1138953 w 5746888"/>
              <a:gd name="connsiteY2499" fmla="*/ 2681249 h 6107574"/>
              <a:gd name="connsiteX2500" fmla="*/ 1126194 w 5746888"/>
              <a:gd name="connsiteY2500" fmla="*/ 2666887 h 6107574"/>
              <a:gd name="connsiteX2501" fmla="*/ 1106298 w 5746888"/>
              <a:gd name="connsiteY2501" fmla="*/ 2653852 h 6107574"/>
              <a:gd name="connsiteX2502" fmla="*/ 1037074 w 5746888"/>
              <a:gd name="connsiteY2502" fmla="*/ 2583294 h 6107574"/>
              <a:gd name="connsiteX2503" fmla="*/ 972761 w 5746888"/>
              <a:gd name="connsiteY2503" fmla="*/ 2507394 h 6107574"/>
              <a:gd name="connsiteX2504" fmla="*/ 942448 w 5746888"/>
              <a:gd name="connsiteY2504" fmla="*/ 2503184 h 6107574"/>
              <a:gd name="connsiteX2505" fmla="*/ 884884 w 5746888"/>
              <a:gd name="connsiteY2505" fmla="*/ 2437104 h 6107574"/>
              <a:gd name="connsiteX2506" fmla="*/ 833139 w 5746888"/>
              <a:gd name="connsiteY2506" fmla="*/ 2403656 h 6107574"/>
              <a:gd name="connsiteX2507" fmla="*/ 782757 w 5746888"/>
              <a:gd name="connsiteY2507" fmla="*/ 2353712 h 6107574"/>
              <a:gd name="connsiteX2508" fmla="*/ 748334 w 5746888"/>
              <a:gd name="connsiteY2508" fmla="*/ 2316799 h 6107574"/>
              <a:gd name="connsiteX2509" fmla="*/ 726197 w 5746888"/>
              <a:gd name="connsiteY2509" fmla="*/ 2311563 h 6107574"/>
              <a:gd name="connsiteX2510" fmla="*/ 715679 w 5746888"/>
              <a:gd name="connsiteY2510" fmla="*/ 2289401 h 6107574"/>
              <a:gd name="connsiteX2511" fmla="*/ 489531 w 5746888"/>
              <a:gd name="connsiteY2511" fmla="*/ 2057783 h 6107574"/>
              <a:gd name="connsiteX2512" fmla="*/ 462900 w 5746888"/>
              <a:gd name="connsiteY2512" fmla="*/ 2027050 h 6107574"/>
              <a:gd name="connsiteX2513" fmla="*/ 440286 w 5746888"/>
              <a:gd name="connsiteY2513" fmla="*/ 1994094 h 6107574"/>
              <a:gd name="connsiteX2514" fmla="*/ 421500 w 5746888"/>
              <a:gd name="connsiteY2514" fmla="*/ 1983066 h 6107574"/>
              <a:gd name="connsiteX2515" fmla="*/ 407629 w 5746888"/>
              <a:gd name="connsiteY2515" fmla="*/ 1966695 h 6107574"/>
              <a:gd name="connsiteX2516" fmla="*/ 383294 w 5746888"/>
              <a:gd name="connsiteY2516" fmla="*/ 1941688 h 6107574"/>
              <a:gd name="connsiteX2517" fmla="*/ 379237 w 5746888"/>
              <a:gd name="connsiteY2517" fmla="*/ 1922508 h 6107574"/>
              <a:gd name="connsiteX2518" fmla="*/ 384538 w 5746888"/>
              <a:gd name="connsiteY2518" fmla="*/ 1906019 h 6107574"/>
              <a:gd name="connsiteX2519" fmla="*/ 445337 w 5746888"/>
              <a:gd name="connsiteY2519" fmla="*/ 1947135 h 6107574"/>
              <a:gd name="connsiteX2520" fmla="*/ 503876 w 5746888"/>
              <a:gd name="connsiteY2520" fmla="*/ 2007867 h 6107574"/>
              <a:gd name="connsiteX2521" fmla="*/ 505071 w 5746888"/>
              <a:gd name="connsiteY2521" fmla="*/ 2003707 h 6107574"/>
              <a:gd name="connsiteX2522" fmla="*/ 524550 w 5746888"/>
              <a:gd name="connsiteY2522" fmla="*/ 1998610 h 6107574"/>
              <a:gd name="connsiteX2523" fmla="*/ 539545 w 5746888"/>
              <a:gd name="connsiteY2523" fmla="*/ 2009111 h 6107574"/>
              <a:gd name="connsiteX2524" fmla="*/ 629229 w 5746888"/>
              <a:gd name="connsiteY2524" fmla="*/ 2065283 h 6107574"/>
              <a:gd name="connsiteX2525" fmla="*/ 717119 w 5746888"/>
              <a:gd name="connsiteY2525" fmla="*/ 2127696 h 6107574"/>
              <a:gd name="connsiteX2526" fmla="*/ 729527 w 5746888"/>
              <a:gd name="connsiteY2526" fmla="*/ 2129574 h 6107574"/>
              <a:gd name="connsiteX2527" fmla="*/ 734332 w 5746888"/>
              <a:gd name="connsiteY2527" fmla="*/ 2146153 h 6107574"/>
              <a:gd name="connsiteX2528" fmla="*/ 745472 w 5746888"/>
              <a:gd name="connsiteY2528" fmla="*/ 2150481 h 6107574"/>
              <a:gd name="connsiteX2529" fmla="*/ 752166 w 5746888"/>
              <a:gd name="connsiteY2529" fmla="*/ 2146775 h 6107574"/>
              <a:gd name="connsiteX2530" fmla="*/ 772868 w 5746888"/>
              <a:gd name="connsiteY2530" fmla="*/ 2166797 h 6107574"/>
              <a:gd name="connsiteX2531" fmla="*/ 793140 w 5746888"/>
              <a:gd name="connsiteY2531" fmla="*/ 2176564 h 6107574"/>
              <a:gd name="connsiteX2532" fmla="*/ 775354 w 5746888"/>
              <a:gd name="connsiteY2532" fmla="*/ 2144433 h 6107574"/>
              <a:gd name="connsiteX2533" fmla="*/ 765267 w 5746888"/>
              <a:gd name="connsiteY2533" fmla="*/ 2132527 h 6107574"/>
              <a:gd name="connsiteX2534" fmla="*/ 751593 w 5746888"/>
              <a:gd name="connsiteY2534" fmla="*/ 2133100 h 6107574"/>
              <a:gd name="connsiteX2535" fmla="*/ 738469 w 5746888"/>
              <a:gd name="connsiteY2535" fmla="*/ 2114129 h 6107574"/>
              <a:gd name="connsiteX2536" fmla="*/ 721328 w 5746888"/>
              <a:gd name="connsiteY2536" fmla="*/ 2097383 h 6107574"/>
              <a:gd name="connsiteX2537" fmla="*/ 656018 w 5746888"/>
              <a:gd name="connsiteY2537" fmla="*/ 2042585 h 6107574"/>
              <a:gd name="connsiteX2538" fmla="*/ 642391 w 5746888"/>
              <a:gd name="connsiteY2538" fmla="*/ 2011649 h 6107574"/>
              <a:gd name="connsiteX2539" fmla="*/ 630823 w 5746888"/>
              <a:gd name="connsiteY2539" fmla="*/ 1997065 h 6107574"/>
              <a:gd name="connsiteX2540" fmla="*/ 615666 w 5746888"/>
              <a:gd name="connsiteY2540" fmla="*/ 1994961 h 6107574"/>
              <a:gd name="connsiteX2541" fmla="*/ 587169 w 5746888"/>
              <a:gd name="connsiteY2541" fmla="*/ 1968758 h 6107574"/>
              <a:gd name="connsiteX2542" fmla="*/ 555398 w 5746888"/>
              <a:gd name="connsiteY2542" fmla="*/ 1946117 h 6107574"/>
              <a:gd name="connsiteX2543" fmla="*/ 523627 w 5746888"/>
              <a:gd name="connsiteY2543" fmla="*/ 1923476 h 6107574"/>
              <a:gd name="connsiteX2544" fmla="*/ 493412 w 5746888"/>
              <a:gd name="connsiteY2544" fmla="*/ 1856249 h 6107574"/>
              <a:gd name="connsiteX2545" fmla="*/ 521813 w 5746888"/>
              <a:gd name="connsiteY2545" fmla="*/ 1847525 h 6107574"/>
              <a:gd name="connsiteX2546" fmla="*/ 535010 w 5746888"/>
              <a:gd name="connsiteY2546" fmla="*/ 1868205 h 6107574"/>
              <a:gd name="connsiteX2547" fmla="*/ 561378 w 5746888"/>
              <a:gd name="connsiteY2547" fmla="*/ 1876346 h 6107574"/>
              <a:gd name="connsiteX2548" fmla="*/ 583731 w 5746888"/>
              <a:gd name="connsiteY2548" fmla="*/ 1886711 h 6107574"/>
              <a:gd name="connsiteX2549" fmla="*/ 630263 w 5746888"/>
              <a:gd name="connsiteY2549" fmla="*/ 1926541 h 6107574"/>
              <a:gd name="connsiteX2550" fmla="*/ 678159 w 5746888"/>
              <a:gd name="connsiteY2550" fmla="*/ 1949876 h 6107574"/>
              <a:gd name="connsiteX2551" fmla="*/ 747629 w 5746888"/>
              <a:gd name="connsiteY2551" fmla="*/ 2005868 h 6107574"/>
              <a:gd name="connsiteX2552" fmla="*/ 784793 w 5746888"/>
              <a:gd name="connsiteY2552" fmla="*/ 2001913 h 6107574"/>
              <a:gd name="connsiteX2553" fmla="*/ 812989 w 5746888"/>
              <a:gd name="connsiteY2553" fmla="*/ 2029157 h 6107574"/>
              <a:gd name="connsiteX2554" fmla="*/ 860646 w 5746888"/>
              <a:gd name="connsiteY2554" fmla="*/ 2063117 h 6107574"/>
              <a:gd name="connsiteX2555" fmla="*/ 898478 w 5746888"/>
              <a:gd name="connsiteY2555" fmla="*/ 2107766 h 6107574"/>
              <a:gd name="connsiteX2556" fmla="*/ 935341 w 5746888"/>
              <a:gd name="connsiteY2556" fmla="*/ 2104850 h 6107574"/>
              <a:gd name="connsiteX2557" fmla="*/ 947771 w 5746888"/>
              <a:gd name="connsiteY2557" fmla="*/ 2139945 h 6107574"/>
              <a:gd name="connsiteX2558" fmla="*/ 993527 w 5746888"/>
              <a:gd name="connsiteY2558" fmla="*/ 2153096 h 6107574"/>
              <a:gd name="connsiteX2559" fmla="*/ 1014308 w 5746888"/>
              <a:gd name="connsiteY2559" fmla="*/ 2170889 h 6107574"/>
              <a:gd name="connsiteX2560" fmla="*/ 1027951 w 5746888"/>
              <a:gd name="connsiteY2560" fmla="*/ 2190009 h 6107574"/>
              <a:gd name="connsiteX2561" fmla="*/ 1045852 w 5746888"/>
              <a:gd name="connsiteY2561" fmla="*/ 2196281 h 6107574"/>
              <a:gd name="connsiteX2562" fmla="*/ 1062425 w 5746888"/>
              <a:gd name="connsiteY2562" fmla="*/ 2195415 h 6107574"/>
              <a:gd name="connsiteX2563" fmla="*/ 1069346 w 5746888"/>
              <a:gd name="connsiteY2563" fmla="*/ 2188960 h 6107574"/>
              <a:gd name="connsiteX2564" fmla="*/ 1066012 w 5746888"/>
              <a:gd name="connsiteY2564" fmla="*/ 2182935 h 6107574"/>
              <a:gd name="connsiteX2565" fmla="*/ 1036009 w 5746888"/>
              <a:gd name="connsiteY2565" fmla="*/ 2169809 h 6107574"/>
              <a:gd name="connsiteX2566" fmla="*/ 1025659 w 5746888"/>
              <a:gd name="connsiteY2566" fmla="*/ 2135311 h 6107574"/>
              <a:gd name="connsiteX2567" fmla="*/ 963264 w 5746888"/>
              <a:gd name="connsiteY2567" fmla="*/ 2117378 h 6107574"/>
              <a:gd name="connsiteX2568" fmla="*/ 964459 w 5746888"/>
              <a:gd name="connsiteY2568" fmla="*/ 2113218 h 6107574"/>
              <a:gd name="connsiteX2569" fmla="*/ 951245 w 5746888"/>
              <a:gd name="connsiteY2569" fmla="*/ 2104354 h 6107574"/>
              <a:gd name="connsiteX2570" fmla="*/ 935341 w 5746888"/>
              <a:gd name="connsiteY2570" fmla="*/ 2104850 h 6107574"/>
              <a:gd name="connsiteX2571" fmla="*/ 908274 w 5746888"/>
              <a:gd name="connsiteY2571" fmla="*/ 2067800 h 6107574"/>
              <a:gd name="connsiteX2572" fmla="*/ 884328 w 5746888"/>
              <a:gd name="connsiteY2572" fmla="*/ 2031645 h 6107574"/>
              <a:gd name="connsiteX2573" fmla="*/ 852441 w 5746888"/>
              <a:gd name="connsiteY2573" fmla="*/ 2034866 h 6107574"/>
              <a:gd name="connsiteX2574" fmla="*/ 836228 w 5746888"/>
              <a:gd name="connsiteY2574" fmla="*/ 1995305 h 6107574"/>
              <a:gd name="connsiteX2575" fmla="*/ 781519 w 5746888"/>
              <a:gd name="connsiteY2575" fmla="*/ 1956503 h 6107574"/>
              <a:gd name="connsiteX2576" fmla="*/ 724587 w 5746888"/>
              <a:gd name="connsiteY2576" fmla="*/ 1913683 h 6107574"/>
              <a:gd name="connsiteX2577" fmla="*/ 726984 w 5746888"/>
              <a:gd name="connsiteY2577" fmla="*/ 1901424 h 6107574"/>
              <a:gd name="connsiteX2578" fmla="*/ 734725 w 5746888"/>
              <a:gd name="connsiteY2578" fmla="*/ 1894081 h 6107574"/>
              <a:gd name="connsiteX2579" fmla="*/ 776926 w 5746888"/>
              <a:gd name="connsiteY2579" fmla="*/ 1900016 h 6107574"/>
              <a:gd name="connsiteX2580" fmla="*/ 804817 w 5746888"/>
              <a:gd name="connsiteY2580" fmla="*/ 1932239 h 6107574"/>
              <a:gd name="connsiteX2581" fmla="*/ 874080 w 5746888"/>
              <a:gd name="connsiteY2581" fmla="*/ 1979164 h 6107574"/>
              <a:gd name="connsiteX2582" fmla="*/ 940222 w 5746888"/>
              <a:gd name="connsiteY2582" fmla="*/ 2025193 h 6107574"/>
              <a:gd name="connsiteX2583" fmla="*/ 951218 w 5746888"/>
              <a:gd name="connsiteY2583" fmla="*/ 2026101 h 6107574"/>
              <a:gd name="connsiteX2584" fmla="*/ 958629 w 5746888"/>
              <a:gd name="connsiteY2584" fmla="*/ 2039490 h 6107574"/>
              <a:gd name="connsiteX2585" fmla="*/ 969393 w 5746888"/>
              <a:gd name="connsiteY2585" fmla="*/ 2047087 h 6107574"/>
              <a:gd name="connsiteX2586" fmla="*/ 980623 w 5746888"/>
              <a:gd name="connsiteY2586" fmla="*/ 2041308 h 6107574"/>
              <a:gd name="connsiteX2587" fmla="*/ 996490 w 5746888"/>
              <a:gd name="connsiteY2587" fmla="*/ 2064444 h 6107574"/>
              <a:gd name="connsiteX2588" fmla="*/ 1015047 w 5746888"/>
              <a:gd name="connsiteY2588" fmla="*/ 2078221 h 6107574"/>
              <a:gd name="connsiteX2589" fmla="*/ 1039383 w 5746888"/>
              <a:gd name="connsiteY2589" fmla="*/ 2103230 h 6107574"/>
              <a:gd name="connsiteX2590" fmla="*/ 1065394 w 5746888"/>
              <a:gd name="connsiteY2590" fmla="*/ 2102824 h 6107574"/>
              <a:gd name="connsiteX2591" fmla="*/ 1079785 w 5746888"/>
              <a:gd name="connsiteY2591" fmla="*/ 2119344 h 6107574"/>
              <a:gd name="connsiteX2592" fmla="*/ 1092655 w 5746888"/>
              <a:gd name="connsiteY2592" fmla="*/ 2062811 h 6107574"/>
              <a:gd name="connsiteX2593" fmla="*/ 1123347 w 5746888"/>
              <a:gd name="connsiteY2593" fmla="*/ 2014777 h 6107574"/>
              <a:gd name="connsiteX2594" fmla="*/ 1151516 w 5746888"/>
              <a:gd name="connsiteY2594" fmla="*/ 2012741 h 6107574"/>
              <a:gd name="connsiteX2595" fmla="*/ 1164944 w 5746888"/>
              <a:gd name="connsiteY2595" fmla="*/ 2026733 h 6107574"/>
              <a:gd name="connsiteX2596" fmla="*/ 1174298 w 5746888"/>
              <a:gd name="connsiteY2596" fmla="*/ 2033361 h 6107574"/>
              <a:gd name="connsiteX2597" fmla="*/ 1184547 w 5746888"/>
              <a:gd name="connsiteY2597" fmla="*/ 2036870 h 6107574"/>
              <a:gd name="connsiteX2598" fmla="*/ 1182481 w 5746888"/>
              <a:gd name="connsiteY2598" fmla="*/ 2030378 h 6107574"/>
              <a:gd name="connsiteX2599" fmla="*/ 1173523 w 5746888"/>
              <a:gd name="connsiteY2599" fmla="*/ 2026318 h 6107574"/>
              <a:gd name="connsiteX2600" fmla="*/ 1168021 w 5746888"/>
              <a:gd name="connsiteY2600" fmla="*/ 2015276 h 6107574"/>
              <a:gd name="connsiteX2601" fmla="*/ 1168875 w 5746888"/>
              <a:gd name="connsiteY2601" fmla="*/ 2011033 h 6107574"/>
              <a:gd name="connsiteX2602" fmla="*/ 1130187 w 5746888"/>
              <a:gd name="connsiteY2602" fmla="*/ 1981167 h 6107574"/>
              <a:gd name="connsiteX2603" fmla="*/ 1085754 w 5746888"/>
              <a:gd name="connsiteY2603" fmla="*/ 1963389 h 6107574"/>
              <a:gd name="connsiteX2604" fmla="*/ 1068801 w 5746888"/>
              <a:gd name="connsiteY2604" fmla="*/ 1946178 h 6107574"/>
              <a:gd name="connsiteX2605" fmla="*/ 1046744 w 5746888"/>
              <a:gd name="connsiteY2605" fmla="*/ 1937872 h 6107574"/>
              <a:gd name="connsiteX2606" fmla="*/ 983157 w 5746888"/>
              <a:gd name="connsiteY2606" fmla="*/ 1880918 h 6107574"/>
              <a:gd name="connsiteX2607" fmla="*/ 953349 w 5746888"/>
              <a:gd name="connsiteY2607" fmla="*/ 1875468 h 6107574"/>
              <a:gd name="connsiteX2608" fmla="*/ 940758 w 5746888"/>
              <a:gd name="connsiteY2608" fmla="*/ 1850304 h 6107574"/>
              <a:gd name="connsiteX2609" fmla="*/ 913650 w 5746888"/>
              <a:gd name="connsiteY2609" fmla="*/ 1809525 h 6107574"/>
              <a:gd name="connsiteX2610" fmla="*/ 875464 w 5746888"/>
              <a:gd name="connsiteY2610" fmla="*/ 1801836 h 6107574"/>
              <a:gd name="connsiteX2611" fmla="*/ 857666 w 5746888"/>
              <a:gd name="connsiteY2611" fmla="*/ 1780591 h 6107574"/>
              <a:gd name="connsiteX2612" fmla="*/ 850919 w 5746888"/>
              <a:gd name="connsiteY2612" fmla="*/ 1748326 h 6107574"/>
              <a:gd name="connsiteX2613" fmla="*/ 817094 w 5746888"/>
              <a:gd name="connsiteY2613" fmla="*/ 1732686 h 6107574"/>
              <a:gd name="connsiteX2614" fmla="*/ 786450 w 5746888"/>
              <a:gd name="connsiteY2614" fmla="*/ 1717684 h 6107574"/>
              <a:gd name="connsiteX2615" fmla="*/ 771618 w 5746888"/>
              <a:gd name="connsiteY2615" fmla="*/ 1700901 h 6107574"/>
              <a:gd name="connsiteX2616" fmla="*/ 751681 w 5746888"/>
              <a:gd name="connsiteY2616" fmla="*/ 1693022 h 6107574"/>
              <a:gd name="connsiteX2617" fmla="*/ 727991 w 5746888"/>
              <a:gd name="connsiteY2617" fmla="*/ 1635272 h 6107574"/>
              <a:gd name="connsiteX2618" fmla="*/ 700855 w 5746888"/>
              <a:gd name="connsiteY2618" fmla="*/ 1616562 h 6107574"/>
              <a:gd name="connsiteX2619" fmla="*/ 676311 w 5746888"/>
              <a:gd name="connsiteY2619" fmla="*/ 1563055 h 6107574"/>
              <a:gd name="connsiteX2620" fmla="*/ 646613 w 5746888"/>
              <a:gd name="connsiteY2620" fmla="*/ 1474845 h 6107574"/>
              <a:gd name="connsiteX2621" fmla="*/ 593337 w 5746888"/>
              <a:gd name="connsiteY2621" fmla="*/ 1405065 h 6107574"/>
              <a:gd name="connsiteX2622" fmla="*/ 603119 w 5746888"/>
              <a:gd name="connsiteY2622" fmla="*/ 1389374 h 6107574"/>
              <a:gd name="connsiteX2623" fmla="*/ 612901 w 5746888"/>
              <a:gd name="connsiteY2623" fmla="*/ 1373684 h 6107574"/>
              <a:gd name="connsiteX2624" fmla="*/ 639272 w 5746888"/>
              <a:gd name="connsiteY2624" fmla="*/ 1330431 h 6107574"/>
              <a:gd name="connsiteX2625" fmla="*/ 717441 w 5746888"/>
              <a:gd name="connsiteY2625" fmla="*/ 1271118 h 6107574"/>
              <a:gd name="connsiteX2626" fmla="*/ 732549 w 5746888"/>
              <a:gd name="connsiteY2626" fmla="*/ 1239944 h 6107574"/>
              <a:gd name="connsiteX2627" fmla="*/ 748939 w 5746888"/>
              <a:gd name="connsiteY2627" fmla="*/ 1202406 h 6107574"/>
              <a:gd name="connsiteX2628" fmla="*/ 770183 w 5746888"/>
              <a:gd name="connsiteY2628" fmla="*/ 1184608 h 6107574"/>
              <a:gd name="connsiteX2629" fmla="*/ 764953 w 5746888"/>
              <a:gd name="connsiteY2629" fmla="*/ 1128368 h 6107574"/>
              <a:gd name="connsiteX2630" fmla="*/ 788980 w 5746888"/>
              <a:gd name="connsiteY2630" fmla="*/ 1091264 h 6107574"/>
              <a:gd name="connsiteX2631" fmla="*/ 805861 w 5746888"/>
              <a:gd name="connsiteY2631" fmla="*/ 1084179 h 6107574"/>
              <a:gd name="connsiteX2632" fmla="*/ 811933 w 5746888"/>
              <a:gd name="connsiteY2632" fmla="*/ 1064981 h 6107574"/>
              <a:gd name="connsiteX2633" fmla="*/ 834154 w 5746888"/>
              <a:gd name="connsiteY2633" fmla="*/ 1031378 h 6107574"/>
              <a:gd name="connsiteX2634" fmla="*/ 854450 w 5746888"/>
              <a:gd name="connsiteY2634" fmla="*/ 1007319 h 6107574"/>
              <a:gd name="connsiteX2635" fmla="*/ 865916 w 5746888"/>
              <a:gd name="connsiteY2635" fmla="*/ 1002453 h 6107574"/>
              <a:gd name="connsiteX2636" fmla="*/ 874840 w 5746888"/>
              <a:gd name="connsiteY2636" fmla="*/ 993766 h 6107574"/>
              <a:gd name="connsiteX2637" fmla="*/ 868694 w 5746888"/>
              <a:gd name="connsiteY2637" fmla="*/ 988665 h 6107574"/>
              <a:gd name="connsiteX2638" fmla="*/ 858723 w 5746888"/>
              <a:gd name="connsiteY2638" fmla="*/ 986105 h 6107574"/>
              <a:gd name="connsiteX2639" fmla="*/ 892994 w 5746888"/>
              <a:gd name="connsiteY2639" fmla="*/ 906363 h 6107574"/>
              <a:gd name="connsiteX2640" fmla="*/ 951418 w 5746888"/>
              <a:gd name="connsiteY2640" fmla="*/ 854663 h 6107574"/>
              <a:gd name="connsiteX2641" fmla="*/ 980323 w 5746888"/>
              <a:gd name="connsiteY2641" fmla="*/ 820747 h 6107574"/>
              <a:gd name="connsiteX2642" fmla="*/ 1002925 w 5746888"/>
              <a:gd name="connsiteY2642" fmla="*/ 818125 h 6107574"/>
              <a:gd name="connsiteX2643" fmla="*/ 1016005 w 5746888"/>
              <a:gd name="connsiteY2643" fmla="*/ 797029 h 6107574"/>
              <a:gd name="connsiteX2644" fmla="*/ 1089894 w 5746888"/>
              <a:gd name="connsiteY2644" fmla="*/ 764448 h 6107574"/>
              <a:gd name="connsiteX2645" fmla="*/ 1158701 w 5746888"/>
              <a:gd name="connsiteY2645" fmla="*/ 724220 h 6107574"/>
              <a:gd name="connsiteX2646" fmla="*/ 1182981 w 5746888"/>
              <a:gd name="connsiteY2646" fmla="*/ 737939 h 6107574"/>
              <a:gd name="connsiteX2647" fmla="*/ 1210442 w 5746888"/>
              <a:gd name="connsiteY2647" fmla="*/ 752299 h 6107574"/>
              <a:gd name="connsiteX2648" fmla="*/ 1240968 w 5746888"/>
              <a:gd name="connsiteY2648" fmla="*/ 776108 h 6107574"/>
              <a:gd name="connsiteX2649" fmla="*/ 1252813 w 5746888"/>
              <a:gd name="connsiteY2649" fmla="*/ 804983 h 6107574"/>
              <a:gd name="connsiteX2650" fmla="*/ 1285046 w 5746888"/>
              <a:gd name="connsiteY2650" fmla="*/ 820304 h 6107574"/>
              <a:gd name="connsiteX2651" fmla="*/ 1284078 w 5746888"/>
              <a:gd name="connsiteY2651" fmla="*/ 830595 h 6107574"/>
              <a:gd name="connsiteX2652" fmla="*/ 1290115 w 5746888"/>
              <a:gd name="connsiteY2652" fmla="*/ 838985 h 6107574"/>
              <a:gd name="connsiteX2653" fmla="*/ 1303381 w 5746888"/>
              <a:gd name="connsiteY2653" fmla="*/ 836137 h 6107574"/>
              <a:gd name="connsiteX2654" fmla="*/ 1314747 w 5746888"/>
              <a:gd name="connsiteY2654" fmla="*/ 826285 h 6107574"/>
              <a:gd name="connsiteX2655" fmla="*/ 1323323 w 5746888"/>
              <a:gd name="connsiteY2655" fmla="*/ 831531 h 6107574"/>
              <a:gd name="connsiteX2656" fmla="*/ 1328315 w 5746888"/>
              <a:gd name="connsiteY2656" fmla="*/ 834908 h 6107574"/>
              <a:gd name="connsiteX2657" fmla="*/ 1332014 w 5746888"/>
              <a:gd name="connsiteY2657" fmla="*/ 847422 h 6107574"/>
              <a:gd name="connsiteX2658" fmla="*/ 1333449 w 5746888"/>
              <a:gd name="connsiteY2658" fmla="*/ 850523 h 6107574"/>
              <a:gd name="connsiteX2659" fmla="*/ 1334974 w 5746888"/>
              <a:gd name="connsiteY2659" fmla="*/ 839413 h 6107574"/>
              <a:gd name="connsiteX2660" fmla="*/ 1328315 w 5746888"/>
              <a:gd name="connsiteY2660" fmla="*/ 834908 h 6107574"/>
              <a:gd name="connsiteX2661" fmla="*/ 1328198 w 5746888"/>
              <a:gd name="connsiteY2661" fmla="*/ 834512 h 6107574"/>
              <a:gd name="connsiteX2662" fmla="*/ 1323323 w 5746888"/>
              <a:gd name="connsiteY2662" fmla="*/ 831531 h 6107574"/>
              <a:gd name="connsiteX2663" fmla="*/ 1304346 w 5746888"/>
              <a:gd name="connsiteY2663" fmla="*/ 818692 h 6107574"/>
              <a:gd name="connsiteX2664" fmla="*/ 1297730 w 5746888"/>
              <a:gd name="connsiteY2664" fmla="*/ 797624 h 6107574"/>
              <a:gd name="connsiteX2665" fmla="*/ 1287199 w 5746888"/>
              <a:gd name="connsiteY2665" fmla="*/ 778952 h 6107574"/>
              <a:gd name="connsiteX2666" fmla="*/ 1286806 w 5746888"/>
              <a:gd name="connsiteY2666" fmla="*/ 764391 h 6107574"/>
              <a:gd name="connsiteX2667" fmla="*/ 1275428 w 5746888"/>
              <a:gd name="connsiteY2667" fmla="*/ 753863 h 6107574"/>
              <a:gd name="connsiteX2668" fmla="*/ 1257582 w 5746888"/>
              <a:gd name="connsiteY2668" fmla="*/ 754022 h 6107574"/>
              <a:gd name="connsiteX2669" fmla="*/ 1266695 w 5746888"/>
              <a:gd name="connsiteY2669" fmla="*/ 716149 h 6107574"/>
              <a:gd name="connsiteX2670" fmla="*/ 1300078 w 5746888"/>
              <a:gd name="connsiteY2670" fmla="*/ 736979 h 6107574"/>
              <a:gd name="connsiteX2671" fmla="*/ 1327791 w 5746888"/>
              <a:gd name="connsiteY2671" fmla="*/ 739751 h 6107574"/>
              <a:gd name="connsiteX2672" fmla="*/ 1325966 w 5746888"/>
              <a:gd name="connsiteY2672" fmla="*/ 726513 h 6107574"/>
              <a:gd name="connsiteX2673" fmla="*/ 1320227 w 5746888"/>
              <a:gd name="connsiteY2673" fmla="*/ 715673 h 6107574"/>
              <a:gd name="connsiteX2674" fmla="*/ 1271756 w 5746888"/>
              <a:gd name="connsiteY2674" fmla="*/ 695108 h 6107574"/>
              <a:gd name="connsiteX2675" fmla="*/ 1247361 w 5746888"/>
              <a:gd name="connsiteY2675" fmla="*/ 666982 h 6107574"/>
              <a:gd name="connsiteX2676" fmla="*/ 1216268 w 5746888"/>
              <a:gd name="connsiteY2676" fmla="*/ 652823 h 6107574"/>
              <a:gd name="connsiteX2677" fmla="*/ 1194524 w 5746888"/>
              <a:gd name="connsiteY2677" fmla="*/ 627560 h 6107574"/>
              <a:gd name="connsiteX2678" fmla="*/ 1160859 w 5746888"/>
              <a:gd name="connsiteY2678" fmla="*/ 619462 h 6107574"/>
              <a:gd name="connsiteX2679" fmla="*/ 1118621 w 5746888"/>
              <a:gd name="connsiteY2679" fmla="*/ 591494 h 6107574"/>
              <a:gd name="connsiteX2680" fmla="*/ 1120673 w 5746888"/>
              <a:gd name="connsiteY2680" fmla="*/ 571398 h 6107574"/>
              <a:gd name="connsiteX2681" fmla="*/ 1104666 w 5746888"/>
              <a:gd name="connsiteY2681" fmla="*/ 556975 h 6107574"/>
              <a:gd name="connsiteX2682" fmla="*/ 1072870 w 5746888"/>
              <a:gd name="connsiteY2682" fmla="*/ 522615 h 6107574"/>
              <a:gd name="connsiteX2683" fmla="*/ 1093593 w 5746888"/>
              <a:gd name="connsiteY2683" fmla="*/ 491988 h 6107574"/>
              <a:gd name="connsiteX2684" fmla="*/ 1138275 w 5746888"/>
              <a:gd name="connsiteY2684" fmla="*/ 514424 h 6107574"/>
              <a:gd name="connsiteX2685" fmla="*/ 1175886 w 5746888"/>
              <a:gd name="connsiteY2685" fmla="*/ 538495 h 6107574"/>
              <a:gd name="connsiteX2686" fmla="*/ 1192877 w 5746888"/>
              <a:gd name="connsiteY2686" fmla="*/ 560390 h 6107574"/>
              <a:gd name="connsiteX2687" fmla="*/ 1185304 w 5746888"/>
              <a:gd name="connsiteY2687" fmla="*/ 594181 h 6107574"/>
              <a:gd name="connsiteX2688" fmla="*/ 1202623 w 5746888"/>
              <a:gd name="connsiteY2688" fmla="*/ 593895 h 6107574"/>
              <a:gd name="connsiteX2689" fmla="*/ 1240653 w 5746888"/>
              <a:gd name="connsiteY2689" fmla="*/ 620853 h 6107574"/>
              <a:gd name="connsiteX2690" fmla="*/ 1244703 w 5746888"/>
              <a:gd name="connsiteY2690" fmla="*/ 604019 h 6107574"/>
              <a:gd name="connsiteX2691" fmla="*/ 1261694 w 5746888"/>
              <a:gd name="connsiteY2691" fmla="*/ 625914 h 6107574"/>
              <a:gd name="connsiteX2692" fmla="*/ 1303774 w 5746888"/>
              <a:gd name="connsiteY2692" fmla="*/ 636038 h 6107574"/>
              <a:gd name="connsiteX2693" fmla="*/ 1317729 w 5746888"/>
              <a:gd name="connsiteY2693" fmla="*/ 670557 h 6107574"/>
              <a:gd name="connsiteX2694" fmla="*/ 1355600 w 5746888"/>
              <a:gd name="connsiteY2694" fmla="*/ 679667 h 6107574"/>
              <a:gd name="connsiteX2695" fmla="*/ 1382178 w 5746888"/>
              <a:gd name="connsiteY2695" fmla="*/ 717222 h 6107574"/>
              <a:gd name="connsiteX2696" fmla="*/ 1412804 w 5746888"/>
              <a:gd name="connsiteY2696" fmla="*/ 737946 h 6107574"/>
              <a:gd name="connsiteX2697" fmla="*/ 1458974 w 5746888"/>
              <a:gd name="connsiteY2697" fmla="*/ 735699 h 6107574"/>
              <a:gd name="connsiteX2698" fmla="*/ 1505381 w 5746888"/>
              <a:gd name="connsiteY2698" fmla="*/ 760218 h 6107574"/>
              <a:gd name="connsiteX2699" fmla="*/ 1528645 w 5746888"/>
              <a:gd name="connsiteY2699" fmla="*/ 779170 h 6107574"/>
              <a:gd name="connsiteX2700" fmla="*/ 1561257 w 5746888"/>
              <a:gd name="connsiteY2700" fmla="*/ 787016 h 6107574"/>
              <a:gd name="connsiteX2701" fmla="*/ 1571769 w 5746888"/>
              <a:gd name="connsiteY2701" fmla="*/ 803457 h 6107574"/>
              <a:gd name="connsiteX2702" fmla="*/ 1590872 w 5746888"/>
              <a:gd name="connsiteY2702" fmla="*/ 811948 h 6107574"/>
              <a:gd name="connsiteX2703" fmla="*/ 1611833 w 5746888"/>
              <a:gd name="connsiteY2703" fmla="*/ 808087 h 6107574"/>
              <a:gd name="connsiteX2704" fmla="*/ 1632794 w 5746888"/>
              <a:gd name="connsiteY2704" fmla="*/ 804226 h 6107574"/>
              <a:gd name="connsiteX2705" fmla="*/ 1600363 w 5746888"/>
              <a:gd name="connsiteY2705" fmla="*/ 772496 h 6107574"/>
              <a:gd name="connsiteX2706" fmla="*/ 1567172 w 5746888"/>
              <a:gd name="connsiteY2706" fmla="*/ 743922 h 6107574"/>
              <a:gd name="connsiteX2707" fmla="*/ 1534041 w 5746888"/>
              <a:gd name="connsiteY2707" fmla="*/ 722040 h 6107574"/>
              <a:gd name="connsiteX2708" fmla="*/ 1514175 w 5746888"/>
              <a:gd name="connsiteY2708" fmla="*/ 686657 h 6107574"/>
              <a:gd name="connsiteX2709" fmla="*/ 1459471 w 5746888"/>
              <a:gd name="connsiteY2709" fmla="*/ 673497 h 6107574"/>
              <a:gd name="connsiteX2710" fmla="*/ 1414799 w 5746888"/>
              <a:gd name="connsiteY2710" fmla="*/ 593192 h 6107574"/>
              <a:gd name="connsiteX2711" fmla="*/ 1327060 w 5746888"/>
              <a:gd name="connsiteY2711" fmla="*/ 539253 h 6107574"/>
              <a:gd name="connsiteX2712" fmla="*/ 1321442 w 5746888"/>
              <a:gd name="connsiteY2712" fmla="*/ 497838 h 6107574"/>
              <a:gd name="connsiteX2713" fmla="*/ 1315825 w 5746888"/>
              <a:gd name="connsiteY2713" fmla="*/ 456422 h 6107574"/>
              <a:gd name="connsiteX2714" fmla="*/ 1269537 w 5746888"/>
              <a:gd name="connsiteY2714" fmla="*/ 445286 h 6107574"/>
              <a:gd name="connsiteX2715" fmla="*/ 1272575 w 5746888"/>
              <a:gd name="connsiteY2715" fmla="*/ 432661 h 6107574"/>
              <a:gd name="connsiteX2716" fmla="*/ 1282428 w 5746888"/>
              <a:gd name="connsiteY2716" fmla="*/ 419452 h 6107574"/>
              <a:gd name="connsiteX2717" fmla="*/ 1301872 w 5746888"/>
              <a:gd name="connsiteY2717" fmla="*/ 421904 h 6107574"/>
              <a:gd name="connsiteX2718" fmla="*/ 1332499 w 5746888"/>
              <a:gd name="connsiteY2718" fmla="*/ 442627 h 6107574"/>
              <a:gd name="connsiteX2719" fmla="*/ 1349944 w 5746888"/>
              <a:gd name="connsiteY2719" fmla="*/ 441815 h 6107574"/>
              <a:gd name="connsiteX2720" fmla="*/ 1364992 w 5746888"/>
              <a:gd name="connsiteY2720" fmla="*/ 437089 h 6107574"/>
              <a:gd name="connsiteX2721" fmla="*/ 1352368 w 5746888"/>
              <a:gd name="connsiteY2721" fmla="*/ 434052 h 6107574"/>
              <a:gd name="connsiteX2722" fmla="*/ 1332064 w 5746888"/>
              <a:gd name="connsiteY2722" fmla="*/ 393554 h 6107574"/>
              <a:gd name="connsiteX2723" fmla="*/ 1302408 w 5746888"/>
              <a:gd name="connsiteY2723" fmla="*/ 364162 h 6107574"/>
              <a:gd name="connsiteX2724" fmla="*/ 1285585 w 5746888"/>
              <a:gd name="connsiteY2724" fmla="*/ 346203 h 6107574"/>
              <a:gd name="connsiteX2725" fmla="*/ 1260170 w 5746888"/>
              <a:gd name="connsiteY2725" fmla="*/ 336193 h 6107574"/>
              <a:gd name="connsiteX2726" fmla="*/ 1250424 w 5746888"/>
              <a:gd name="connsiteY2726" fmla="*/ 302688 h 6107574"/>
              <a:gd name="connsiteX2727" fmla="*/ 1228693 w 5746888"/>
              <a:gd name="connsiteY2727" fmla="*/ 293564 h 6107574"/>
              <a:gd name="connsiteX2728" fmla="*/ 1212394 w 5746888"/>
              <a:gd name="connsiteY2728" fmla="*/ 275732 h 6107574"/>
              <a:gd name="connsiteX2729" fmla="*/ 1178730 w 5746888"/>
              <a:gd name="connsiteY2729" fmla="*/ 267633 h 6107574"/>
              <a:gd name="connsiteX2730" fmla="*/ 1170155 w 5746888"/>
              <a:gd name="connsiteY2730" fmla="*/ 247764 h 6107574"/>
              <a:gd name="connsiteX2731" fmla="*/ 1136497 w 5746888"/>
              <a:gd name="connsiteY2731" fmla="*/ 225755 h 6107574"/>
              <a:gd name="connsiteX2732" fmla="*/ 1112949 w 5746888"/>
              <a:gd name="connsiteY2732" fmla="*/ 189485 h 6107574"/>
              <a:gd name="connsiteX2733" fmla="*/ 1074527 w 5746888"/>
              <a:gd name="connsiteY2733" fmla="*/ 147967 h 6107574"/>
              <a:gd name="connsiteX2734" fmla="*/ 1040780 w 5746888"/>
              <a:gd name="connsiteY2734" fmla="*/ 100896 h 6107574"/>
              <a:gd name="connsiteX2735" fmla="*/ 1020644 w 5746888"/>
              <a:gd name="connsiteY2735" fmla="*/ 94384 h 6107574"/>
              <a:gd name="connsiteX2736" fmla="*/ 1005943 w 5746888"/>
              <a:gd name="connsiteY2736" fmla="*/ 79162 h 6107574"/>
              <a:gd name="connsiteX2737" fmla="*/ 969550 w 5746888"/>
              <a:gd name="connsiteY2737" fmla="*/ 59276 h 6107574"/>
              <a:gd name="connsiteX2738" fmla="*/ 942507 w 5746888"/>
              <a:gd name="connsiteY2738" fmla="*/ 28286 h 6107574"/>
              <a:gd name="connsiteX2739" fmla="*/ 931694 w 5746888"/>
              <a:gd name="connsiteY2739" fmla="*/ 22345 h 6107574"/>
              <a:gd name="connsiteX2740" fmla="*/ 928711 w 5746888"/>
              <a:gd name="connsiteY2740" fmla="*/ 11612 h 61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Lst>
            <a:rect l="l" t="t" r="r" b="b"/>
            <a:pathLst>
              <a:path w="5746888" h="6107574">
                <a:moveTo>
                  <a:pt x="2038425" y="5857413"/>
                </a:moveTo>
                <a:lnTo>
                  <a:pt x="2004851" y="5865882"/>
                </a:lnTo>
                <a:cubicBezTo>
                  <a:pt x="2006402" y="5874976"/>
                  <a:pt x="2004662" y="5879879"/>
                  <a:pt x="1999635" y="5880590"/>
                </a:cubicBezTo>
                <a:cubicBezTo>
                  <a:pt x="1994605" y="5881300"/>
                  <a:pt x="1992867" y="5886202"/>
                  <a:pt x="1994417" y="5895296"/>
                </a:cubicBezTo>
                <a:lnTo>
                  <a:pt x="2027991" y="5886827"/>
                </a:lnTo>
                <a:cubicBezTo>
                  <a:pt x="2026440" y="5877732"/>
                  <a:pt x="2028179" y="5872831"/>
                  <a:pt x="2033207" y="5872120"/>
                </a:cubicBezTo>
                <a:cubicBezTo>
                  <a:pt x="2038237" y="5871410"/>
                  <a:pt x="2039975" y="5866508"/>
                  <a:pt x="2038425" y="5857413"/>
                </a:cubicBezTo>
                <a:close/>
                <a:moveTo>
                  <a:pt x="2088517" y="5719792"/>
                </a:moveTo>
                <a:lnTo>
                  <a:pt x="2112716" y="5744933"/>
                </a:lnTo>
                <a:lnTo>
                  <a:pt x="2110597" y="5736541"/>
                </a:lnTo>
                <a:cubicBezTo>
                  <a:pt x="2109538" y="5731972"/>
                  <a:pt x="2107168" y="5727735"/>
                  <a:pt x="2103486" y="5723829"/>
                </a:cubicBezTo>
                <a:cubicBezTo>
                  <a:pt x="2099803" y="5719921"/>
                  <a:pt x="2094814" y="5718577"/>
                  <a:pt x="2088517" y="5719792"/>
                </a:cubicBezTo>
                <a:close/>
                <a:moveTo>
                  <a:pt x="1965634" y="5688300"/>
                </a:moveTo>
                <a:cubicBezTo>
                  <a:pt x="1955441" y="5687710"/>
                  <a:pt x="1947744" y="5688164"/>
                  <a:pt x="1942542" y="5689661"/>
                </a:cubicBezTo>
                <a:cubicBezTo>
                  <a:pt x="1944678" y="5706235"/>
                  <a:pt x="1940512" y="5722164"/>
                  <a:pt x="1930048" y="5737450"/>
                </a:cubicBezTo>
                <a:cubicBezTo>
                  <a:pt x="1919584" y="5752738"/>
                  <a:pt x="1915418" y="5768666"/>
                  <a:pt x="1917552" y="5785239"/>
                </a:cubicBezTo>
                <a:cubicBezTo>
                  <a:pt x="1920259" y="5792647"/>
                  <a:pt x="1923298" y="5802482"/>
                  <a:pt x="1926669" y="5814743"/>
                </a:cubicBezTo>
                <a:cubicBezTo>
                  <a:pt x="1930042" y="5827005"/>
                  <a:pt x="1927041" y="5835016"/>
                  <a:pt x="1917667" y="5838774"/>
                </a:cubicBezTo>
                <a:lnTo>
                  <a:pt x="1913470" y="5839834"/>
                </a:lnTo>
                <a:cubicBezTo>
                  <a:pt x="1915982" y="5848313"/>
                  <a:pt x="1921507" y="5855474"/>
                  <a:pt x="1930049" y="5861319"/>
                </a:cubicBezTo>
                <a:cubicBezTo>
                  <a:pt x="1938590" y="5867160"/>
                  <a:pt x="1947784" y="5871165"/>
                  <a:pt x="1957630" y="5873332"/>
                </a:cubicBezTo>
                <a:cubicBezTo>
                  <a:pt x="1955691" y="5866751"/>
                  <a:pt x="1954276" y="5858927"/>
                  <a:pt x="1953381" y="5849852"/>
                </a:cubicBezTo>
                <a:cubicBezTo>
                  <a:pt x="1952487" y="5840779"/>
                  <a:pt x="1954218" y="5832159"/>
                  <a:pt x="1958574" y="5823992"/>
                </a:cubicBezTo>
                <a:cubicBezTo>
                  <a:pt x="1955956" y="5816190"/>
                  <a:pt x="1953264" y="5804780"/>
                  <a:pt x="1950498" y="5789763"/>
                </a:cubicBezTo>
                <a:cubicBezTo>
                  <a:pt x="1947733" y="5774744"/>
                  <a:pt x="1951080" y="5765158"/>
                  <a:pt x="1960540" y="5761004"/>
                </a:cubicBezTo>
                <a:lnTo>
                  <a:pt x="1975133" y="5712687"/>
                </a:lnTo>
                <a:cubicBezTo>
                  <a:pt x="1977472" y="5712003"/>
                  <a:pt x="1979874" y="5710467"/>
                  <a:pt x="1982340" y="5708078"/>
                </a:cubicBezTo>
                <a:cubicBezTo>
                  <a:pt x="1984806" y="5705688"/>
                  <a:pt x="1985895" y="5703369"/>
                  <a:pt x="1985606" y="5701116"/>
                </a:cubicBezTo>
                <a:cubicBezTo>
                  <a:pt x="1982484" y="5693162"/>
                  <a:pt x="1975827" y="5688891"/>
                  <a:pt x="1965634" y="5688300"/>
                </a:cubicBezTo>
                <a:close/>
                <a:moveTo>
                  <a:pt x="2055623" y="5554007"/>
                </a:moveTo>
                <a:cubicBezTo>
                  <a:pt x="2053503" y="5554820"/>
                  <a:pt x="2051977" y="5556880"/>
                  <a:pt x="2051044" y="5560184"/>
                </a:cubicBezTo>
                <a:cubicBezTo>
                  <a:pt x="2050110" y="5563488"/>
                  <a:pt x="2049898" y="5566331"/>
                  <a:pt x="2050405" y="5568713"/>
                </a:cubicBezTo>
                <a:lnTo>
                  <a:pt x="2028479" y="5623346"/>
                </a:lnTo>
                <a:cubicBezTo>
                  <a:pt x="2030556" y="5633794"/>
                  <a:pt x="2030929" y="5644116"/>
                  <a:pt x="2029595" y="5654310"/>
                </a:cubicBezTo>
                <a:cubicBezTo>
                  <a:pt x="2028260" y="5664505"/>
                  <a:pt x="2028631" y="5674827"/>
                  <a:pt x="2030710" y="5685275"/>
                </a:cubicBezTo>
                <a:lnTo>
                  <a:pt x="2011958" y="5752497"/>
                </a:lnTo>
                <a:lnTo>
                  <a:pt x="2021486" y="5790267"/>
                </a:lnTo>
                <a:lnTo>
                  <a:pt x="2058235" y="5794387"/>
                </a:lnTo>
                <a:cubicBezTo>
                  <a:pt x="2055143" y="5779916"/>
                  <a:pt x="2053889" y="5766098"/>
                  <a:pt x="2054473" y="5752932"/>
                </a:cubicBezTo>
                <a:cubicBezTo>
                  <a:pt x="2055058" y="5739764"/>
                  <a:pt x="2053804" y="5725946"/>
                  <a:pt x="2050711" y="5711475"/>
                </a:cubicBezTo>
                <a:lnTo>
                  <a:pt x="2071580" y="5652647"/>
                </a:lnTo>
                <a:cubicBezTo>
                  <a:pt x="2069235" y="5640405"/>
                  <a:pt x="2069387" y="5629207"/>
                  <a:pt x="2072032" y="5619055"/>
                </a:cubicBezTo>
                <a:cubicBezTo>
                  <a:pt x="2074679" y="5608901"/>
                  <a:pt x="2074830" y="5597704"/>
                  <a:pt x="2072487" y="5585462"/>
                </a:cubicBezTo>
                <a:cubicBezTo>
                  <a:pt x="2075240" y="5584953"/>
                  <a:pt x="2079174" y="5583589"/>
                  <a:pt x="2084288" y="5581370"/>
                </a:cubicBezTo>
                <a:cubicBezTo>
                  <a:pt x="2089399" y="5579150"/>
                  <a:pt x="2091755" y="5575951"/>
                  <a:pt x="2091352" y="5571776"/>
                </a:cubicBezTo>
                <a:cubicBezTo>
                  <a:pt x="2089261" y="5565329"/>
                  <a:pt x="2084483" y="5560396"/>
                  <a:pt x="2077018" y="5556979"/>
                </a:cubicBezTo>
                <a:cubicBezTo>
                  <a:pt x="2069554" y="5553561"/>
                  <a:pt x="2062423" y="5552570"/>
                  <a:pt x="2055623" y="5554007"/>
                </a:cubicBezTo>
                <a:close/>
                <a:moveTo>
                  <a:pt x="3259032" y="5503980"/>
                </a:moveTo>
                <a:lnTo>
                  <a:pt x="3270802" y="5529069"/>
                </a:lnTo>
                <a:lnTo>
                  <a:pt x="3283426" y="5532107"/>
                </a:lnTo>
                <a:cubicBezTo>
                  <a:pt x="3283932" y="5532321"/>
                  <a:pt x="3286078" y="5532651"/>
                  <a:pt x="3289866" y="5533100"/>
                </a:cubicBezTo>
                <a:cubicBezTo>
                  <a:pt x="3293654" y="5533547"/>
                  <a:pt x="3296052" y="5532825"/>
                  <a:pt x="3297064" y="5530936"/>
                </a:cubicBezTo>
                <a:lnTo>
                  <a:pt x="3284438" y="5527899"/>
                </a:lnTo>
                <a:lnTo>
                  <a:pt x="3267448" y="5506004"/>
                </a:lnTo>
                <a:close/>
                <a:moveTo>
                  <a:pt x="3193943" y="5473853"/>
                </a:moveTo>
                <a:cubicBezTo>
                  <a:pt x="3188878" y="5474859"/>
                  <a:pt x="3185663" y="5477425"/>
                  <a:pt x="3184300" y="5481549"/>
                </a:cubicBezTo>
                <a:cubicBezTo>
                  <a:pt x="3184165" y="5483649"/>
                  <a:pt x="3185274" y="5485214"/>
                  <a:pt x="3187623" y="5486243"/>
                </a:cubicBezTo>
                <a:cubicBezTo>
                  <a:pt x="3189971" y="5487273"/>
                  <a:pt x="3191332" y="5487785"/>
                  <a:pt x="3191704" y="5487782"/>
                </a:cubicBezTo>
                <a:lnTo>
                  <a:pt x="3224514" y="5517933"/>
                </a:lnTo>
                <a:lnTo>
                  <a:pt x="3246409" y="5500943"/>
                </a:lnTo>
                <a:lnTo>
                  <a:pt x="3216952" y="5493856"/>
                </a:lnTo>
                <a:cubicBezTo>
                  <a:pt x="3218008" y="5489472"/>
                  <a:pt x="3217882" y="5485362"/>
                  <a:pt x="3216581" y="5481525"/>
                </a:cubicBezTo>
                <a:cubicBezTo>
                  <a:pt x="3215278" y="5477687"/>
                  <a:pt x="3212544" y="5475174"/>
                  <a:pt x="3208378" y="5473987"/>
                </a:cubicBezTo>
                <a:cubicBezTo>
                  <a:pt x="3203819" y="5472889"/>
                  <a:pt x="3199007" y="5472845"/>
                  <a:pt x="3193943" y="5473853"/>
                </a:cubicBezTo>
                <a:close/>
                <a:moveTo>
                  <a:pt x="3153514" y="5442982"/>
                </a:moveTo>
                <a:cubicBezTo>
                  <a:pt x="3145969" y="5440425"/>
                  <a:pt x="3140021" y="5440476"/>
                  <a:pt x="3135670" y="5443140"/>
                </a:cubicBezTo>
                <a:lnTo>
                  <a:pt x="3133646" y="5451555"/>
                </a:lnTo>
                <a:cubicBezTo>
                  <a:pt x="3133503" y="5455231"/>
                  <a:pt x="3135970" y="5457308"/>
                  <a:pt x="3141048" y="5457788"/>
                </a:cubicBezTo>
                <a:cubicBezTo>
                  <a:pt x="3145082" y="5458759"/>
                  <a:pt x="3147790" y="5458298"/>
                  <a:pt x="3149172" y="5456404"/>
                </a:cubicBezTo>
                <a:cubicBezTo>
                  <a:pt x="3150554" y="5454511"/>
                  <a:pt x="3151665" y="5451440"/>
                  <a:pt x="3152502" y="5447189"/>
                </a:cubicBezTo>
                <a:close/>
                <a:moveTo>
                  <a:pt x="2107796" y="5406934"/>
                </a:moveTo>
                <a:lnTo>
                  <a:pt x="2095206" y="5410110"/>
                </a:lnTo>
                <a:cubicBezTo>
                  <a:pt x="2087229" y="5412402"/>
                  <a:pt x="2082995" y="5416259"/>
                  <a:pt x="2082502" y="5421685"/>
                </a:cubicBezTo>
                <a:cubicBezTo>
                  <a:pt x="2082011" y="5427109"/>
                  <a:pt x="2082769" y="5433056"/>
                  <a:pt x="2084772" y="5439525"/>
                </a:cubicBezTo>
                <a:cubicBezTo>
                  <a:pt x="2082810" y="5442438"/>
                  <a:pt x="2080193" y="5446074"/>
                  <a:pt x="2076921" y="5450432"/>
                </a:cubicBezTo>
                <a:cubicBezTo>
                  <a:pt x="2073651" y="5454791"/>
                  <a:pt x="2072084" y="5458162"/>
                  <a:pt x="2072220" y="5460546"/>
                </a:cubicBezTo>
                <a:cubicBezTo>
                  <a:pt x="2073497" y="5464502"/>
                  <a:pt x="2075688" y="5466552"/>
                  <a:pt x="2078794" y="5466699"/>
                </a:cubicBezTo>
                <a:cubicBezTo>
                  <a:pt x="2081899" y="5466845"/>
                  <a:pt x="2084611" y="5466534"/>
                  <a:pt x="2086927" y="5465763"/>
                </a:cubicBezTo>
                <a:lnTo>
                  <a:pt x="2123638" y="5452038"/>
                </a:lnTo>
                <a:close/>
                <a:moveTo>
                  <a:pt x="3074098" y="5366004"/>
                </a:moveTo>
                <a:cubicBezTo>
                  <a:pt x="3081060" y="5374078"/>
                  <a:pt x="3088336" y="5380837"/>
                  <a:pt x="3095930" y="5386280"/>
                </a:cubicBezTo>
                <a:cubicBezTo>
                  <a:pt x="3103523" y="5391724"/>
                  <a:pt x="3111054" y="5397431"/>
                  <a:pt x="3118520" y="5403402"/>
                </a:cubicBezTo>
                <a:lnTo>
                  <a:pt x="3114154" y="5384543"/>
                </a:lnTo>
                <a:cubicBezTo>
                  <a:pt x="3098193" y="5379962"/>
                  <a:pt x="3084840" y="5373782"/>
                  <a:pt x="3074098" y="5366004"/>
                </a:cubicBezTo>
                <a:close/>
                <a:moveTo>
                  <a:pt x="3004598" y="5358111"/>
                </a:moveTo>
                <a:lnTo>
                  <a:pt x="3001171" y="5374064"/>
                </a:lnTo>
                <a:lnTo>
                  <a:pt x="3001238" y="5375084"/>
                </a:lnTo>
                <a:lnTo>
                  <a:pt x="3002001" y="5374256"/>
                </a:lnTo>
                <a:cubicBezTo>
                  <a:pt x="3003042" y="5368384"/>
                  <a:pt x="3003956" y="5363041"/>
                  <a:pt x="3004744" y="5358222"/>
                </a:cubicBezTo>
                <a:close/>
                <a:moveTo>
                  <a:pt x="4597234" y="5345896"/>
                </a:moveTo>
                <a:lnTo>
                  <a:pt x="4588293" y="5361339"/>
                </a:lnTo>
                <a:cubicBezTo>
                  <a:pt x="4590657" y="5361925"/>
                  <a:pt x="4593507" y="5361806"/>
                  <a:pt x="4596840" y="5360980"/>
                </a:cubicBezTo>
                <a:cubicBezTo>
                  <a:pt x="4600173" y="5360156"/>
                  <a:pt x="4602280" y="5358698"/>
                  <a:pt x="4603162" y="5356606"/>
                </a:cubicBezTo>
                <a:cubicBezTo>
                  <a:pt x="4603864" y="5351554"/>
                  <a:pt x="4601888" y="5347983"/>
                  <a:pt x="4597234" y="5345896"/>
                </a:cubicBezTo>
                <a:close/>
                <a:moveTo>
                  <a:pt x="3982999" y="5344283"/>
                </a:moveTo>
                <a:lnTo>
                  <a:pt x="3980120" y="5374753"/>
                </a:lnTo>
                <a:lnTo>
                  <a:pt x="3979108" y="5378960"/>
                </a:lnTo>
                <a:lnTo>
                  <a:pt x="4022202" y="5384876"/>
                </a:lnTo>
                <a:lnTo>
                  <a:pt x="4042546" y="5429835"/>
                </a:lnTo>
                <a:lnTo>
                  <a:pt x="4073172" y="5450558"/>
                </a:lnTo>
                <a:lnTo>
                  <a:pt x="4081430" y="5434738"/>
                </a:lnTo>
                <a:lnTo>
                  <a:pt x="4050486" y="5378326"/>
                </a:lnTo>
                <a:cubicBezTo>
                  <a:pt x="4040065" y="5362278"/>
                  <a:pt x="4027219" y="5353995"/>
                  <a:pt x="4011950" y="5353474"/>
                </a:cubicBezTo>
                <a:cubicBezTo>
                  <a:pt x="3996679" y="5352955"/>
                  <a:pt x="3987029" y="5349891"/>
                  <a:pt x="3982999" y="5344283"/>
                </a:cubicBezTo>
                <a:close/>
                <a:moveTo>
                  <a:pt x="4575863" y="5326243"/>
                </a:moveTo>
                <a:cubicBezTo>
                  <a:pt x="4567543" y="5323853"/>
                  <a:pt x="4562189" y="5326817"/>
                  <a:pt x="4559797" y="5335136"/>
                </a:cubicBezTo>
                <a:cubicBezTo>
                  <a:pt x="4562088" y="5335981"/>
                  <a:pt x="4564787" y="5336381"/>
                  <a:pt x="4567896" y="5336337"/>
                </a:cubicBezTo>
                <a:cubicBezTo>
                  <a:pt x="4571004" y="5336293"/>
                  <a:pt x="4573262" y="5334314"/>
                  <a:pt x="4574667" y="5330403"/>
                </a:cubicBezTo>
                <a:close/>
                <a:moveTo>
                  <a:pt x="2058191" y="5281074"/>
                </a:moveTo>
                <a:cubicBezTo>
                  <a:pt x="2047720" y="5283436"/>
                  <a:pt x="2040599" y="5286905"/>
                  <a:pt x="2036825" y="5291485"/>
                </a:cubicBezTo>
                <a:cubicBezTo>
                  <a:pt x="2033052" y="5296062"/>
                  <a:pt x="2032499" y="5303456"/>
                  <a:pt x="2035166" y="5313664"/>
                </a:cubicBezTo>
                <a:cubicBezTo>
                  <a:pt x="2033231" y="5318894"/>
                  <a:pt x="2030854" y="5332327"/>
                  <a:pt x="2028036" y="5353962"/>
                </a:cubicBezTo>
                <a:cubicBezTo>
                  <a:pt x="2025217" y="5375597"/>
                  <a:pt x="2024154" y="5389814"/>
                  <a:pt x="2024846" y="5396613"/>
                </a:cubicBezTo>
                <a:lnTo>
                  <a:pt x="2061634" y="5418580"/>
                </a:lnTo>
                <a:cubicBezTo>
                  <a:pt x="2059165" y="5409902"/>
                  <a:pt x="2058798" y="5401811"/>
                  <a:pt x="2060532" y="5394307"/>
                </a:cubicBezTo>
                <a:cubicBezTo>
                  <a:pt x="2062266" y="5386803"/>
                  <a:pt x="2068203" y="5381585"/>
                  <a:pt x="2078344" y="5378655"/>
                </a:cubicBezTo>
                <a:cubicBezTo>
                  <a:pt x="2084989" y="5377349"/>
                  <a:pt x="2090583" y="5375194"/>
                  <a:pt x="2095125" y="5372189"/>
                </a:cubicBezTo>
                <a:cubicBezTo>
                  <a:pt x="2099668" y="5369183"/>
                  <a:pt x="2101056" y="5363625"/>
                  <a:pt x="2099289" y="5355516"/>
                </a:cubicBezTo>
                <a:cubicBezTo>
                  <a:pt x="2096714" y="5347889"/>
                  <a:pt x="2090520" y="5335875"/>
                  <a:pt x="2080710" y="5319471"/>
                </a:cubicBezTo>
                <a:cubicBezTo>
                  <a:pt x="2070899" y="5303068"/>
                  <a:pt x="2063394" y="5290269"/>
                  <a:pt x="2058191" y="5281074"/>
                </a:cubicBezTo>
                <a:close/>
                <a:moveTo>
                  <a:pt x="2645634" y="5167720"/>
                </a:moveTo>
                <a:lnTo>
                  <a:pt x="2645795" y="5168550"/>
                </a:lnTo>
                <a:lnTo>
                  <a:pt x="2624888" y="5209533"/>
                </a:lnTo>
                <a:cubicBezTo>
                  <a:pt x="2626580" y="5222871"/>
                  <a:pt x="2624087" y="5243958"/>
                  <a:pt x="2617414" y="5272795"/>
                </a:cubicBezTo>
                <a:cubicBezTo>
                  <a:pt x="2610738" y="5301633"/>
                  <a:pt x="2605619" y="5321152"/>
                  <a:pt x="2602055" y="5331350"/>
                </a:cubicBezTo>
                <a:cubicBezTo>
                  <a:pt x="2612565" y="5337627"/>
                  <a:pt x="2622017" y="5339706"/>
                  <a:pt x="2630410" y="5337589"/>
                </a:cubicBezTo>
                <a:cubicBezTo>
                  <a:pt x="2640508" y="5334484"/>
                  <a:pt x="2646268" y="5328567"/>
                  <a:pt x="2647693" y="5319837"/>
                </a:cubicBezTo>
                <a:cubicBezTo>
                  <a:pt x="2649118" y="5311108"/>
                  <a:pt x="2648574" y="5302318"/>
                  <a:pt x="2646062" y="5293467"/>
                </a:cubicBezTo>
                <a:lnTo>
                  <a:pt x="2657518" y="5250403"/>
                </a:lnTo>
                <a:cubicBezTo>
                  <a:pt x="2664980" y="5242384"/>
                  <a:pt x="2670990" y="5230823"/>
                  <a:pt x="2675550" y="5215725"/>
                </a:cubicBezTo>
                <a:lnTo>
                  <a:pt x="2676459" y="5212468"/>
                </a:lnTo>
                <a:lnTo>
                  <a:pt x="2670664" y="5211074"/>
                </a:lnTo>
                <a:lnTo>
                  <a:pt x="2649306" y="5170324"/>
                </a:lnTo>
                <a:close/>
                <a:moveTo>
                  <a:pt x="2851513" y="5125486"/>
                </a:moveTo>
                <a:cubicBezTo>
                  <a:pt x="2844934" y="5123533"/>
                  <a:pt x="2839554" y="5123537"/>
                  <a:pt x="2835372" y="5125499"/>
                </a:cubicBezTo>
                <a:lnTo>
                  <a:pt x="2833142" y="5128429"/>
                </a:lnTo>
                <a:lnTo>
                  <a:pt x="2845471" y="5130262"/>
                </a:lnTo>
                <a:lnTo>
                  <a:pt x="2855721" y="5126498"/>
                </a:lnTo>
                <a:close/>
                <a:moveTo>
                  <a:pt x="2730332" y="5074075"/>
                </a:moveTo>
                <a:lnTo>
                  <a:pt x="2741944" y="5081320"/>
                </a:lnTo>
                <a:lnTo>
                  <a:pt x="2747165" y="5078124"/>
                </a:lnTo>
                <a:close/>
                <a:moveTo>
                  <a:pt x="2566756" y="4976850"/>
                </a:moveTo>
                <a:cubicBezTo>
                  <a:pt x="2568500" y="4993500"/>
                  <a:pt x="2576474" y="5009700"/>
                  <a:pt x="2590677" y="5025452"/>
                </a:cubicBezTo>
                <a:cubicBezTo>
                  <a:pt x="2604878" y="5041203"/>
                  <a:pt x="2618832" y="5051053"/>
                  <a:pt x="2632535" y="5054998"/>
                </a:cubicBezTo>
                <a:lnTo>
                  <a:pt x="2632376" y="5056088"/>
                </a:lnTo>
                <a:lnTo>
                  <a:pt x="2638994" y="5055325"/>
                </a:lnTo>
                <a:cubicBezTo>
                  <a:pt x="2642099" y="5055472"/>
                  <a:pt x="2644290" y="5057523"/>
                  <a:pt x="2645568" y="5061480"/>
                </a:cubicBezTo>
                <a:lnTo>
                  <a:pt x="2642346" y="5075164"/>
                </a:lnTo>
                <a:lnTo>
                  <a:pt x="2654260" y="5078031"/>
                </a:lnTo>
                <a:cubicBezTo>
                  <a:pt x="2659131" y="5079760"/>
                  <a:pt x="2660748" y="5084600"/>
                  <a:pt x="2659114" y="5092553"/>
                </a:cubicBezTo>
                <a:lnTo>
                  <a:pt x="2759056" y="5160177"/>
                </a:lnTo>
                <a:lnTo>
                  <a:pt x="2767536" y="5155694"/>
                </a:lnTo>
                <a:lnTo>
                  <a:pt x="2781785" y="5136910"/>
                </a:lnTo>
                <a:lnTo>
                  <a:pt x="2770812" y="5125547"/>
                </a:lnTo>
                <a:cubicBezTo>
                  <a:pt x="2764027" y="5122523"/>
                  <a:pt x="2757316" y="5120353"/>
                  <a:pt x="2750677" y="5119034"/>
                </a:cubicBezTo>
                <a:cubicBezTo>
                  <a:pt x="2732248" y="5112374"/>
                  <a:pt x="2715337" y="5099402"/>
                  <a:pt x="2699942" y="5080119"/>
                </a:cubicBezTo>
                <a:cubicBezTo>
                  <a:pt x="2684551" y="5060835"/>
                  <a:pt x="2667639" y="5047862"/>
                  <a:pt x="2649209" y="5041203"/>
                </a:cubicBezTo>
                <a:lnTo>
                  <a:pt x="2640634" y="5021334"/>
                </a:lnTo>
                <a:cubicBezTo>
                  <a:pt x="2632788" y="5016942"/>
                  <a:pt x="2625258" y="5011236"/>
                  <a:pt x="2618045" y="5004213"/>
                </a:cubicBezTo>
                <a:cubicBezTo>
                  <a:pt x="2610830" y="4997191"/>
                  <a:pt x="2603553" y="4990433"/>
                  <a:pt x="2596212" y="4983937"/>
                </a:cubicBezTo>
                <a:close/>
                <a:moveTo>
                  <a:pt x="4619868" y="4938096"/>
                </a:moveTo>
                <a:lnTo>
                  <a:pt x="4606766" y="4952344"/>
                </a:lnTo>
                <a:cubicBezTo>
                  <a:pt x="4609081" y="4953103"/>
                  <a:pt x="4611730" y="4953676"/>
                  <a:pt x="4614716" y="4954065"/>
                </a:cubicBezTo>
                <a:cubicBezTo>
                  <a:pt x="4617700" y="4954454"/>
                  <a:pt x="4619609" y="4953689"/>
                  <a:pt x="4620440" y="4951770"/>
                </a:cubicBezTo>
                <a:close/>
                <a:moveTo>
                  <a:pt x="4315487" y="4931676"/>
                </a:moveTo>
                <a:lnTo>
                  <a:pt x="4277428" y="4938750"/>
                </a:lnTo>
                <a:lnTo>
                  <a:pt x="4298227" y="4944727"/>
                </a:lnTo>
                <a:cubicBezTo>
                  <a:pt x="4304256" y="4946273"/>
                  <a:pt x="4308393" y="4945586"/>
                  <a:pt x="4310640" y="4942667"/>
                </a:cubicBezTo>
                <a:cubicBezTo>
                  <a:pt x="4312886" y="4939747"/>
                  <a:pt x="4314502" y="4936084"/>
                  <a:pt x="4315487" y="4931676"/>
                </a:cubicBezTo>
                <a:close/>
                <a:moveTo>
                  <a:pt x="1170744" y="4890633"/>
                </a:moveTo>
                <a:lnTo>
                  <a:pt x="1140448" y="4894961"/>
                </a:lnTo>
                <a:lnTo>
                  <a:pt x="1136120" y="4894961"/>
                </a:lnTo>
                <a:lnTo>
                  <a:pt x="1140447" y="4938242"/>
                </a:lnTo>
                <a:lnTo>
                  <a:pt x="1101494" y="4968538"/>
                </a:lnTo>
                <a:lnTo>
                  <a:pt x="1088510" y="5003162"/>
                </a:lnTo>
                <a:lnTo>
                  <a:pt x="1105822" y="5007490"/>
                </a:lnTo>
                <a:lnTo>
                  <a:pt x="1153432" y="4964210"/>
                </a:lnTo>
                <a:cubicBezTo>
                  <a:pt x="1166595" y="4950325"/>
                  <a:pt x="1171645" y="4935897"/>
                  <a:pt x="1168580" y="4920929"/>
                </a:cubicBezTo>
                <a:cubicBezTo>
                  <a:pt x="1165515" y="4905961"/>
                  <a:pt x="1166237" y="4895863"/>
                  <a:pt x="1170744" y="4890633"/>
                </a:cubicBezTo>
                <a:close/>
                <a:moveTo>
                  <a:pt x="4254337" y="4878074"/>
                </a:moveTo>
                <a:cubicBezTo>
                  <a:pt x="4249284" y="4877372"/>
                  <a:pt x="4245714" y="4879348"/>
                  <a:pt x="4243627" y="4884002"/>
                </a:cubicBezTo>
                <a:cubicBezTo>
                  <a:pt x="4243252" y="4885959"/>
                  <a:pt x="4243547" y="4887545"/>
                  <a:pt x="4244511" y="4888760"/>
                </a:cubicBezTo>
                <a:cubicBezTo>
                  <a:pt x="4245475" y="4889975"/>
                  <a:pt x="4245769" y="4891561"/>
                  <a:pt x="4245395" y="4893517"/>
                </a:cubicBezTo>
                <a:cubicBezTo>
                  <a:pt x="4247932" y="4894153"/>
                  <a:pt x="4251476" y="4894233"/>
                  <a:pt x="4256021" y="4893758"/>
                </a:cubicBezTo>
                <a:cubicBezTo>
                  <a:pt x="4260567" y="4893281"/>
                  <a:pt x="4263369" y="4892022"/>
                  <a:pt x="4264424" y="4889981"/>
                </a:cubicBezTo>
                <a:cubicBezTo>
                  <a:pt x="4265311" y="4885919"/>
                  <a:pt x="4264448" y="4883044"/>
                  <a:pt x="4261837" y="4881356"/>
                </a:cubicBezTo>
                <a:cubicBezTo>
                  <a:pt x="4259228" y="4879667"/>
                  <a:pt x="4256726" y="4878572"/>
                  <a:pt x="4254337" y="4878074"/>
                </a:cubicBezTo>
                <a:close/>
                <a:moveTo>
                  <a:pt x="4528501" y="4817267"/>
                </a:moveTo>
                <a:cubicBezTo>
                  <a:pt x="4524292" y="4816245"/>
                  <a:pt x="4520674" y="4817082"/>
                  <a:pt x="4517647" y="4819777"/>
                </a:cubicBezTo>
                <a:cubicBezTo>
                  <a:pt x="4514620" y="4822472"/>
                  <a:pt x="4512485" y="4825986"/>
                  <a:pt x="4511240" y="4830319"/>
                </a:cubicBezTo>
                <a:cubicBezTo>
                  <a:pt x="4513531" y="4831165"/>
                  <a:pt x="4516229" y="4831565"/>
                  <a:pt x="4519338" y="4831521"/>
                </a:cubicBezTo>
                <a:cubicBezTo>
                  <a:pt x="4522446" y="4831477"/>
                  <a:pt x="4524704" y="4829498"/>
                  <a:pt x="4526111" y="4825587"/>
                </a:cubicBezTo>
                <a:close/>
                <a:moveTo>
                  <a:pt x="2420232" y="4790245"/>
                </a:moveTo>
                <a:cubicBezTo>
                  <a:pt x="2418152" y="4790023"/>
                  <a:pt x="2416544" y="4791305"/>
                  <a:pt x="2415411" y="4794094"/>
                </a:cubicBezTo>
                <a:cubicBezTo>
                  <a:pt x="2414276" y="4796881"/>
                  <a:pt x="2413469" y="4799468"/>
                  <a:pt x="2412987" y="4801857"/>
                </a:cubicBezTo>
                <a:lnTo>
                  <a:pt x="2427794" y="4814323"/>
                </a:lnTo>
                <a:cubicBezTo>
                  <a:pt x="2428448" y="4811604"/>
                  <a:pt x="2428365" y="4807318"/>
                  <a:pt x="2427548" y="4801464"/>
                </a:cubicBezTo>
                <a:cubicBezTo>
                  <a:pt x="2426731" y="4795611"/>
                  <a:pt x="2424292" y="4791871"/>
                  <a:pt x="2420232" y="4790245"/>
                </a:cubicBezTo>
                <a:close/>
                <a:moveTo>
                  <a:pt x="4154028" y="4772688"/>
                </a:moveTo>
                <a:lnTo>
                  <a:pt x="4108222" y="4791047"/>
                </a:lnTo>
                <a:lnTo>
                  <a:pt x="4153358" y="4822032"/>
                </a:lnTo>
                <a:cubicBezTo>
                  <a:pt x="4153070" y="4822701"/>
                  <a:pt x="4152448" y="4825524"/>
                  <a:pt x="4151486" y="4830502"/>
                </a:cubicBezTo>
                <a:cubicBezTo>
                  <a:pt x="4150524" y="4835479"/>
                  <a:pt x="4150940" y="4838601"/>
                  <a:pt x="4152734" y="4839867"/>
                </a:cubicBezTo>
                <a:cubicBezTo>
                  <a:pt x="4157402" y="4840271"/>
                  <a:pt x="4163379" y="4837109"/>
                  <a:pt x="4170658" y="4830383"/>
                </a:cubicBezTo>
                <a:cubicBezTo>
                  <a:pt x="4177939" y="4823656"/>
                  <a:pt x="4183473" y="4818115"/>
                  <a:pt x="4187257" y="4813762"/>
                </a:cubicBezTo>
                <a:close/>
                <a:moveTo>
                  <a:pt x="2234918" y="4727855"/>
                </a:moveTo>
                <a:lnTo>
                  <a:pt x="2221284" y="4729027"/>
                </a:lnTo>
                <a:cubicBezTo>
                  <a:pt x="2226716" y="4734971"/>
                  <a:pt x="2232801" y="4740516"/>
                  <a:pt x="2239538" y="4745660"/>
                </a:cubicBezTo>
                <a:cubicBezTo>
                  <a:pt x="2246276" y="4750805"/>
                  <a:pt x="2252868" y="4754246"/>
                  <a:pt x="2259313" y="4755981"/>
                </a:cubicBezTo>
                <a:cubicBezTo>
                  <a:pt x="2267730" y="4758007"/>
                  <a:pt x="2272951" y="4754811"/>
                  <a:pt x="2274975" y="4746396"/>
                </a:cubicBezTo>
                <a:cubicBezTo>
                  <a:pt x="2269897" y="4745916"/>
                  <a:pt x="2267428" y="4743839"/>
                  <a:pt x="2267572" y="4740163"/>
                </a:cubicBezTo>
                <a:close/>
                <a:moveTo>
                  <a:pt x="2279878" y="4707510"/>
                </a:moveTo>
                <a:cubicBezTo>
                  <a:pt x="2281630" y="4710251"/>
                  <a:pt x="2283971" y="4712855"/>
                  <a:pt x="2286903" y="4715321"/>
                </a:cubicBezTo>
                <a:cubicBezTo>
                  <a:pt x="2289833" y="4717788"/>
                  <a:pt x="2292427" y="4719340"/>
                  <a:pt x="2294686" y="4719976"/>
                </a:cubicBezTo>
                <a:lnTo>
                  <a:pt x="2296711" y="4711559"/>
                </a:lnTo>
                <a:close/>
                <a:moveTo>
                  <a:pt x="4012696" y="4669024"/>
                </a:moveTo>
                <a:lnTo>
                  <a:pt x="3979368" y="4690969"/>
                </a:lnTo>
                <a:cubicBezTo>
                  <a:pt x="4006972" y="4717666"/>
                  <a:pt x="4037253" y="4742881"/>
                  <a:pt x="4070211" y="4766614"/>
                </a:cubicBezTo>
                <a:cubicBezTo>
                  <a:pt x="4079327" y="4766888"/>
                  <a:pt x="4087407" y="4764894"/>
                  <a:pt x="4094447" y="4760631"/>
                </a:cubicBezTo>
                <a:cubicBezTo>
                  <a:pt x="4101488" y="4756370"/>
                  <a:pt x="4106305" y="4750060"/>
                  <a:pt x="4108893" y="4741705"/>
                </a:cubicBezTo>
                <a:cubicBezTo>
                  <a:pt x="4097314" y="4733685"/>
                  <a:pt x="4079941" y="4722313"/>
                  <a:pt x="4056779" y="4707587"/>
                </a:cubicBezTo>
                <a:cubicBezTo>
                  <a:pt x="4033615" y="4692862"/>
                  <a:pt x="4018921" y="4680008"/>
                  <a:pt x="4012696" y="4669024"/>
                </a:cubicBezTo>
                <a:close/>
                <a:moveTo>
                  <a:pt x="4334387" y="4630882"/>
                </a:moveTo>
                <a:cubicBezTo>
                  <a:pt x="4331146" y="4643461"/>
                  <a:pt x="4332963" y="4654115"/>
                  <a:pt x="4339837" y="4662845"/>
                </a:cubicBezTo>
                <a:cubicBezTo>
                  <a:pt x="4346709" y="4671575"/>
                  <a:pt x="4356558" y="4677784"/>
                  <a:pt x="4369384" y="4681470"/>
                </a:cubicBezTo>
                <a:lnTo>
                  <a:pt x="4373544" y="4682666"/>
                </a:lnTo>
                <a:cubicBezTo>
                  <a:pt x="4373208" y="4683507"/>
                  <a:pt x="4372385" y="4687024"/>
                  <a:pt x="4371075" y="4693215"/>
                </a:cubicBezTo>
                <a:cubicBezTo>
                  <a:pt x="4369766" y="4699405"/>
                  <a:pt x="4369982" y="4703221"/>
                  <a:pt x="4371726" y="4704660"/>
                </a:cubicBezTo>
                <a:cubicBezTo>
                  <a:pt x="4374266" y="4703983"/>
                  <a:pt x="4377816" y="4698812"/>
                  <a:pt x="4382377" y="4689145"/>
                </a:cubicBezTo>
                <a:cubicBezTo>
                  <a:pt x="4386937" y="4679479"/>
                  <a:pt x="4389747" y="4672967"/>
                  <a:pt x="4390805" y="4669613"/>
                </a:cubicBezTo>
                <a:lnTo>
                  <a:pt x="4377180" y="4638678"/>
                </a:lnTo>
                <a:cubicBezTo>
                  <a:pt x="4374891" y="4644682"/>
                  <a:pt x="4370526" y="4648117"/>
                  <a:pt x="4364084" y="4648987"/>
                </a:cubicBezTo>
                <a:cubicBezTo>
                  <a:pt x="4357643" y="4649857"/>
                  <a:pt x="4352093" y="4649575"/>
                  <a:pt x="4347439" y="4648143"/>
                </a:cubicBezTo>
                <a:close/>
                <a:moveTo>
                  <a:pt x="4714885" y="4623153"/>
                </a:moveTo>
                <a:lnTo>
                  <a:pt x="4746969" y="4636877"/>
                </a:lnTo>
                <a:cubicBezTo>
                  <a:pt x="4745218" y="4647538"/>
                  <a:pt x="4748527" y="4654306"/>
                  <a:pt x="4756895" y="4657179"/>
                </a:cubicBezTo>
                <a:cubicBezTo>
                  <a:pt x="4765264" y="4660053"/>
                  <a:pt x="4767674" y="4669941"/>
                  <a:pt x="4764130" y="4686843"/>
                </a:cubicBezTo>
                <a:cubicBezTo>
                  <a:pt x="4748188" y="4680946"/>
                  <a:pt x="4734330" y="4671709"/>
                  <a:pt x="4722559" y="4659132"/>
                </a:cubicBezTo>
                <a:cubicBezTo>
                  <a:pt x="4710788" y="4646555"/>
                  <a:pt x="4696930" y="4637318"/>
                  <a:pt x="4680986" y="4631423"/>
                </a:cubicBezTo>
                <a:close/>
                <a:moveTo>
                  <a:pt x="3879683" y="4567750"/>
                </a:moveTo>
                <a:lnTo>
                  <a:pt x="3856494" y="4570092"/>
                </a:lnTo>
                <a:lnTo>
                  <a:pt x="3875475" y="4598063"/>
                </a:lnTo>
                <a:lnTo>
                  <a:pt x="3887953" y="4601649"/>
                </a:lnTo>
                <a:lnTo>
                  <a:pt x="3890345" y="4593329"/>
                </a:lnTo>
                <a:cubicBezTo>
                  <a:pt x="3893033" y="4585284"/>
                  <a:pt x="3893934" y="4579538"/>
                  <a:pt x="3893047" y="4576092"/>
                </a:cubicBezTo>
                <a:cubicBezTo>
                  <a:pt x="3892160" y="4572649"/>
                  <a:pt x="3887706" y="4569867"/>
                  <a:pt x="3879683" y="4567750"/>
                </a:cubicBezTo>
                <a:close/>
                <a:moveTo>
                  <a:pt x="4235621" y="4537761"/>
                </a:moveTo>
                <a:cubicBezTo>
                  <a:pt x="4227434" y="4537192"/>
                  <a:pt x="4222553" y="4537852"/>
                  <a:pt x="4220977" y="4539744"/>
                </a:cubicBezTo>
                <a:cubicBezTo>
                  <a:pt x="4220438" y="4543906"/>
                  <a:pt x="4222687" y="4547179"/>
                  <a:pt x="4227724" y="4549565"/>
                </a:cubicBezTo>
                <a:cubicBezTo>
                  <a:pt x="4232761" y="4551951"/>
                  <a:pt x="4236649" y="4553443"/>
                  <a:pt x="4239384" y="4554042"/>
                </a:cubicBezTo>
                <a:cubicBezTo>
                  <a:pt x="4249821" y="4557229"/>
                  <a:pt x="4258210" y="4562641"/>
                  <a:pt x="4264552" y="4570281"/>
                </a:cubicBezTo>
                <a:cubicBezTo>
                  <a:pt x="4270893" y="4577921"/>
                  <a:pt x="4274968" y="4586598"/>
                  <a:pt x="4276773" y="4596310"/>
                </a:cubicBezTo>
                <a:cubicBezTo>
                  <a:pt x="4286850" y="4599770"/>
                  <a:pt x="4295957" y="4604639"/>
                  <a:pt x="4304098" y="4610919"/>
                </a:cubicBezTo>
                <a:cubicBezTo>
                  <a:pt x="4312237" y="4617199"/>
                  <a:pt x="4321346" y="4622068"/>
                  <a:pt x="4331423" y="4625527"/>
                </a:cubicBezTo>
                <a:cubicBezTo>
                  <a:pt x="4320314" y="4609011"/>
                  <a:pt x="4307976" y="4593833"/>
                  <a:pt x="4294410" y="4579989"/>
                </a:cubicBezTo>
                <a:cubicBezTo>
                  <a:pt x="4280845" y="4566145"/>
                  <a:pt x="4266870" y="4552747"/>
                  <a:pt x="4252486" y="4539794"/>
                </a:cubicBezTo>
                <a:cubicBezTo>
                  <a:pt x="4249428" y="4539010"/>
                  <a:pt x="4243806" y="4538332"/>
                  <a:pt x="4235621" y="4537761"/>
                </a:cubicBezTo>
                <a:close/>
                <a:moveTo>
                  <a:pt x="3803089" y="4505206"/>
                </a:moveTo>
                <a:lnTo>
                  <a:pt x="3817337" y="4518308"/>
                </a:lnTo>
                <a:cubicBezTo>
                  <a:pt x="3814572" y="4512259"/>
                  <a:pt x="3811209" y="4508291"/>
                  <a:pt x="3807249" y="4506401"/>
                </a:cubicBezTo>
                <a:close/>
                <a:moveTo>
                  <a:pt x="4460620" y="4505042"/>
                </a:moveTo>
                <a:lnTo>
                  <a:pt x="4451678" y="4520486"/>
                </a:lnTo>
                <a:cubicBezTo>
                  <a:pt x="4454216" y="4521121"/>
                  <a:pt x="4457758" y="4521201"/>
                  <a:pt x="4462304" y="4520725"/>
                </a:cubicBezTo>
                <a:cubicBezTo>
                  <a:pt x="4466850" y="4520250"/>
                  <a:pt x="4469652" y="4518991"/>
                  <a:pt x="4470708" y="4516948"/>
                </a:cubicBezTo>
                <a:cubicBezTo>
                  <a:pt x="4471594" y="4512888"/>
                  <a:pt x="4470731" y="4510012"/>
                  <a:pt x="4468120" y="4508325"/>
                </a:cubicBezTo>
                <a:cubicBezTo>
                  <a:pt x="4465509" y="4506635"/>
                  <a:pt x="4463010" y="4505542"/>
                  <a:pt x="4460620" y="4505042"/>
                </a:cubicBezTo>
                <a:close/>
                <a:moveTo>
                  <a:pt x="2037581" y="4493412"/>
                </a:moveTo>
                <a:lnTo>
                  <a:pt x="2024104" y="4512428"/>
                </a:lnTo>
                <a:cubicBezTo>
                  <a:pt x="2026846" y="4511047"/>
                  <a:pt x="2028684" y="4511118"/>
                  <a:pt x="2029616" y="4512640"/>
                </a:cubicBezTo>
                <a:cubicBezTo>
                  <a:pt x="2030549" y="4514163"/>
                  <a:pt x="2029776" y="4515832"/>
                  <a:pt x="2027299" y="4517649"/>
                </a:cubicBezTo>
                <a:lnTo>
                  <a:pt x="2042106" y="4530114"/>
                </a:lnTo>
                <a:cubicBezTo>
                  <a:pt x="2040222" y="4532165"/>
                  <a:pt x="2041167" y="4535174"/>
                  <a:pt x="2044941" y="4539142"/>
                </a:cubicBezTo>
                <a:cubicBezTo>
                  <a:pt x="2048717" y="4543111"/>
                  <a:pt x="2050968" y="4545322"/>
                  <a:pt x="2051694" y="4545775"/>
                </a:cubicBezTo>
                <a:lnTo>
                  <a:pt x="2095103" y="4587380"/>
                </a:lnTo>
                <a:cubicBezTo>
                  <a:pt x="2106311" y="4590910"/>
                  <a:pt x="2124458" y="4600285"/>
                  <a:pt x="2149547" y="4615502"/>
                </a:cubicBezTo>
                <a:cubicBezTo>
                  <a:pt x="2174635" y="4630719"/>
                  <a:pt x="2189920" y="4642744"/>
                  <a:pt x="2195399" y="4651574"/>
                </a:cubicBezTo>
                <a:lnTo>
                  <a:pt x="2177714" y="4669578"/>
                </a:lnTo>
                <a:cubicBezTo>
                  <a:pt x="2185929" y="4673594"/>
                  <a:pt x="2194282" y="4678200"/>
                  <a:pt x="2202770" y="4683395"/>
                </a:cubicBezTo>
                <a:cubicBezTo>
                  <a:pt x="2211257" y="4688591"/>
                  <a:pt x="2218050" y="4695047"/>
                  <a:pt x="2223149" y="4702765"/>
                </a:cubicBezTo>
                <a:lnTo>
                  <a:pt x="2232418" y="4682738"/>
                </a:lnTo>
                <a:lnTo>
                  <a:pt x="2249093" y="4668943"/>
                </a:lnTo>
                <a:lnTo>
                  <a:pt x="2220649" y="4657649"/>
                </a:lnTo>
                <a:cubicBezTo>
                  <a:pt x="2215613" y="4649666"/>
                  <a:pt x="2209201" y="4641632"/>
                  <a:pt x="2201407" y="4633544"/>
                </a:cubicBezTo>
                <a:cubicBezTo>
                  <a:pt x="2193616" y="4625455"/>
                  <a:pt x="2185896" y="4618219"/>
                  <a:pt x="2178251" y="4611836"/>
                </a:cubicBezTo>
                <a:cubicBezTo>
                  <a:pt x="2160549" y="4608319"/>
                  <a:pt x="2146470" y="4598995"/>
                  <a:pt x="2136013" y="4583867"/>
                </a:cubicBezTo>
                <a:cubicBezTo>
                  <a:pt x="2140613" y="4579780"/>
                  <a:pt x="2141268" y="4574744"/>
                  <a:pt x="2137978" y="4568759"/>
                </a:cubicBezTo>
                <a:cubicBezTo>
                  <a:pt x="2134688" y="4562774"/>
                  <a:pt x="2131175" y="4561186"/>
                  <a:pt x="2127438" y="4563998"/>
                </a:cubicBezTo>
                <a:lnTo>
                  <a:pt x="2104057" y="4531662"/>
                </a:lnTo>
                <a:lnTo>
                  <a:pt x="2065012" y="4508914"/>
                </a:lnTo>
                <a:lnTo>
                  <a:pt x="2067037" y="4500499"/>
                </a:lnTo>
                <a:close/>
                <a:moveTo>
                  <a:pt x="1924817" y="4444025"/>
                </a:moveTo>
                <a:cubicBezTo>
                  <a:pt x="1931210" y="4454467"/>
                  <a:pt x="1942821" y="4461712"/>
                  <a:pt x="1959653" y="4465761"/>
                </a:cubicBezTo>
                <a:lnTo>
                  <a:pt x="1996672" y="4496925"/>
                </a:lnTo>
                <a:lnTo>
                  <a:pt x="2016383" y="4470506"/>
                </a:lnTo>
                <a:cubicBezTo>
                  <a:pt x="2002972" y="4467650"/>
                  <a:pt x="1987458" y="4464289"/>
                  <a:pt x="1969841" y="4460422"/>
                </a:cubicBezTo>
                <a:cubicBezTo>
                  <a:pt x="1952223" y="4456554"/>
                  <a:pt x="1937215" y="4451088"/>
                  <a:pt x="1924817" y="4444025"/>
                </a:cubicBezTo>
                <a:close/>
                <a:moveTo>
                  <a:pt x="5050691" y="4417482"/>
                </a:moveTo>
                <a:lnTo>
                  <a:pt x="5043030" y="4433600"/>
                </a:lnTo>
                <a:cubicBezTo>
                  <a:pt x="5045610" y="4434027"/>
                  <a:pt x="5049148" y="4433820"/>
                  <a:pt x="5053639" y="4432977"/>
                </a:cubicBezTo>
                <a:cubicBezTo>
                  <a:pt x="5058132" y="4432133"/>
                  <a:pt x="5060823" y="4430651"/>
                  <a:pt x="5061710" y="4428531"/>
                </a:cubicBezTo>
                <a:cubicBezTo>
                  <a:pt x="5062264" y="4424411"/>
                  <a:pt x="5061171" y="4421616"/>
                  <a:pt x="5058431" y="4420144"/>
                </a:cubicBezTo>
                <a:cubicBezTo>
                  <a:pt x="5055694" y="4418674"/>
                  <a:pt x="5053112" y="4417785"/>
                  <a:pt x="5050691" y="4417482"/>
                </a:cubicBezTo>
                <a:close/>
                <a:moveTo>
                  <a:pt x="5028651" y="4395384"/>
                </a:moveTo>
                <a:cubicBezTo>
                  <a:pt x="5024372" y="4394706"/>
                  <a:pt x="5020835" y="4395833"/>
                  <a:pt x="5018036" y="4398765"/>
                </a:cubicBezTo>
                <a:cubicBezTo>
                  <a:pt x="5015238" y="4401696"/>
                  <a:pt x="5013394" y="4405372"/>
                  <a:pt x="5012505" y="4409791"/>
                </a:cubicBezTo>
                <a:cubicBezTo>
                  <a:pt x="5020990" y="4411501"/>
                  <a:pt x="5026087" y="4408113"/>
                  <a:pt x="5027796" y="4399626"/>
                </a:cubicBezTo>
                <a:close/>
                <a:moveTo>
                  <a:pt x="4341904" y="4385361"/>
                </a:moveTo>
                <a:cubicBezTo>
                  <a:pt x="4339071" y="4399464"/>
                  <a:pt x="4343936" y="4409306"/>
                  <a:pt x="4356498" y="4414887"/>
                </a:cubicBezTo>
                <a:cubicBezTo>
                  <a:pt x="4369059" y="4420466"/>
                  <a:pt x="4381216" y="4424524"/>
                  <a:pt x="4392968" y="4427056"/>
                </a:cubicBezTo>
                <a:cubicBezTo>
                  <a:pt x="4391098" y="4433556"/>
                  <a:pt x="4390196" y="4440614"/>
                  <a:pt x="4390258" y="4448231"/>
                </a:cubicBezTo>
                <a:cubicBezTo>
                  <a:pt x="4390321" y="4455849"/>
                  <a:pt x="4391797" y="4462465"/>
                  <a:pt x="4394686" y="4468080"/>
                </a:cubicBezTo>
                <a:lnTo>
                  <a:pt x="4434515" y="4470520"/>
                </a:lnTo>
                <a:cubicBezTo>
                  <a:pt x="4423908" y="4465314"/>
                  <a:pt x="4414234" y="4457844"/>
                  <a:pt x="4405493" y="4448107"/>
                </a:cubicBezTo>
                <a:cubicBezTo>
                  <a:pt x="4396752" y="4438370"/>
                  <a:pt x="4393772" y="4427193"/>
                  <a:pt x="4396554" y="4414576"/>
                </a:cubicBezTo>
                <a:cubicBezTo>
                  <a:pt x="4386477" y="4411118"/>
                  <a:pt x="4377368" y="4406249"/>
                  <a:pt x="4369229" y="4399969"/>
                </a:cubicBezTo>
                <a:cubicBezTo>
                  <a:pt x="4361088" y="4393689"/>
                  <a:pt x="4351981" y="4388819"/>
                  <a:pt x="4341904" y="4385361"/>
                </a:cubicBezTo>
                <a:close/>
                <a:moveTo>
                  <a:pt x="1746751" y="4370025"/>
                </a:moveTo>
                <a:lnTo>
                  <a:pt x="1743714" y="4382649"/>
                </a:lnTo>
                <a:cubicBezTo>
                  <a:pt x="1751650" y="4389751"/>
                  <a:pt x="1762198" y="4395255"/>
                  <a:pt x="1775354" y="4399163"/>
                </a:cubicBezTo>
                <a:close/>
                <a:moveTo>
                  <a:pt x="1831449" y="4332530"/>
                </a:moveTo>
                <a:lnTo>
                  <a:pt x="1834803" y="4355596"/>
                </a:lnTo>
                <a:lnTo>
                  <a:pt x="1852806" y="4373281"/>
                </a:lnTo>
                <a:lnTo>
                  <a:pt x="1861222" y="4375305"/>
                </a:lnTo>
                <a:lnTo>
                  <a:pt x="1856855" y="4356448"/>
                </a:lnTo>
                <a:close/>
                <a:moveTo>
                  <a:pt x="1753208" y="4299239"/>
                </a:moveTo>
                <a:lnTo>
                  <a:pt x="1750250" y="4299669"/>
                </a:lnTo>
                <a:lnTo>
                  <a:pt x="1747487" y="4311594"/>
                </a:lnTo>
                <a:lnTo>
                  <a:pt x="1799968" y="4333860"/>
                </a:lnTo>
                <a:lnTo>
                  <a:pt x="1809238" y="4313832"/>
                </a:lnTo>
                <a:cubicBezTo>
                  <a:pt x="1807351" y="4313192"/>
                  <a:pt x="1806117" y="4312155"/>
                  <a:pt x="1805535" y="4310715"/>
                </a:cubicBezTo>
                <a:cubicBezTo>
                  <a:pt x="1804954" y="4309277"/>
                  <a:pt x="1803720" y="4308238"/>
                  <a:pt x="1801835" y="4307599"/>
                </a:cubicBezTo>
                <a:lnTo>
                  <a:pt x="1780794" y="4302538"/>
                </a:lnTo>
                <a:cubicBezTo>
                  <a:pt x="1772115" y="4300449"/>
                  <a:pt x="1762918" y="4299350"/>
                  <a:pt x="1753208" y="4299239"/>
                </a:cubicBezTo>
                <a:close/>
                <a:moveTo>
                  <a:pt x="846137" y="4224105"/>
                </a:moveTo>
                <a:lnTo>
                  <a:pt x="824496" y="4241416"/>
                </a:lnTo>
                <a:lnTo>
                  <a:pt x="824496" y="4254401"/>
                </a:lnTo>
                <a:cubicBezTo>
                  <a:pt x="824406" y="4254942"/>
                  <a:pt x="824587" y="4257106"/>
                  <a:pt x="825037" y="4260893"/>
                </a:cubicBezTo>
                <a:cubicBezTo>
                  <a:pt x="825486" y="4264680"/>
                  <a:pt x="826749" y="4266844"/>
                  <a:pt x="828824" y="4267385"/>
                </a:cubicBezTo>
                <a:lnTo>
                  <a:pt x="828825" y="4254401"/>
                </a:lnTo>
                <a:lnTo>
                  <a:pt x="846136" y="4232761"/>
                </a:lnTo>
                <a:close/>
                <a:moveTo>
                  <a:pt x="850464" y="4146198"/>
                </a:moveTo>
                <a:cubicBezTo>
                  <a:pt x="848391" y="4146558"/>
                  <a:pt x="847128" y="4148002"/>
                  <a:pt x="846678" y="4150526"/>
                </a:cubicBezTo>
                <a:cubicBezTo>
                  <a:pt x="846227" y="4153050"/>
                  <a:pt x="846046" y="4154494"/>
                  <a:pt x="846136" y="4154856"/>
                </a:cubicBezTo>
                <a:lnTo>
                  <a:pt x="824496" y="4193808"/>
                </a:lnTo>
                <a:lnTo>
                  <a:pt x="846136" y="4211120"/>
                </a:lnTo>
                <a:lnTo>
                  <a:pt x="846137" y="4180824"/>
                </a:lnTo>
                <a:cubicBezTo>
                  <a:pt x="850644" y="4180824"/>
                  <a:pt x="854612" y="4179742"/>
                  <a:pt x="858039" y="4177578"/>
                </a:cubicBezTo>
                <a:cubicBezTo>
                  <a:pt x="861465" y="4175414"/>
                  <a:pt x="863268" y="4172168"/>
                  <a:pt x="863449" y="4167840"/>
                </a:cubicBezTo>
                <a:cubicBezTo>
                  <a:pt x="863449" y="4163150"/>
                  <a:pt x="862367" y="4158462"/>
                  <a:pt x="860202" y="4153774"/>
                </a:cubicBezTo>
                <a:cubicBezTo>
                  <a:pt x="858038" y="4149084"/>
                  <a:pt x="854792" y="4146560"/>
                  <a:pt x="850464" y="4146198"/>
                </a:cubicBezTo>
                <a:close/>
                <a:moveTo>
                  <a:pt x="867777" y="4089932"/>
                </a:moveTo>
                <a:cubicBezTo>
                  <a:pt x="864171" y="4090654"/>
                  <a:pt x="862727" y="4093540"/>
                  <a:pt x="863448" y="4098590"/>
                </a:cubicBezTo>
                <a:cubicBezTo>
                  <a:pt x="863449" y="4102737"/>
                  <a:pt x="864531" y="4105261"/>
                  <a:pt x="866695" y="4106162"/>
                </a:cubicBezTo>
                <a:cubicBezTo>
                  <a:pt x="868859" y="4107065"/>
                  <a:pt x="872104" y="4107427"/>
                  <a:pt x="876433" y="4107246"/>
                </a:cubicBezTo>
                <a:lnTo>
                  <a:pt x="880761" y="4107246"/>
                </a:lnTo>
                <a:cubicBezTo>
                  <a:pt x="881482" y="4099310"/>
                  <a:pt x="880039" y="4093540"/>
                  <a:pt x="876433" y="4089932"/>
                </a:cubicBezTo>
                <a:close/>
                <a:moveTo>
                  <a:pt x="3969642" y="4066716"/>
                </a:moveTo>
                <a:lnTo>
                  <a:pt x="4014155" y="4115536"/>
                </a:lnTo>
                <a:cubicBezTo>
                  <a:pt x="4029717" y="4111001"/>
                  <a:pt x="4046165" y="4111226"/>
                  <a:pt x="4063497" y="4116208"/>
                </a:cubicBezTo>
                <a:cubicBezTo>
                  <a:pt x="4062652" y="4118497"/>
                  <a:pt x="4062251" y="4121197"/>
                  <a:pt x="4062296" y="4124306"/>
                </a:cubicBezTo>
                <a:cubicBezTo>
                  <a:pt x="4062341" y="4127415"/>
                  <a:pt x="4064319" y="4129672"/>
                  <a:pt x="4068231" y="4131077"/>
                </a:cubicBezTo>
                <a:cubicBezTo>
                  <a:pt x="4072465" y="4132012"/>
                  <a:pt x="4077074" y="4131649"/>
                  <a:pt x="4082055" y="4129984"/>
                </a:cubicBezTo>
                <a:cubicBezTo>
                  <a:pt x="4087036" y="4128319"/>
                  <a:pt x="4091944" y="4126915"/>
                  <a:pt x="4096776" y="4125772"/>
                </a:cubicBezTo>
                <a:lnTo>
                  <a:pt x="4117623" y="4100240"/>
                </a:lnTo>
                <a:lnTo>
                  <a:pt x="4106340" y="4092494"/>
                </a:lnTo>
                <a:lnTo>
                  <a:pt x="4083724" y="4108510"/>
                </a:lnTo>
                <a:cubicBezTo>
                  <a:pt x="4077286" y="4106753"/>
                  <a:pt x="4071742" y="4103847"/>
                  <a:pt x="4067090" y="4099790"/>
                </a:cubicBezTo>
                <a:cubicBezTo>
                  <a:pt x="4062439" y="4095732"/>
                  <a:pt x="4059871" y="4090302"/>
                  <a:pt x="4059387" y="4083503"/>
                </a:cubicBezTo>
                <a:cubicBezTo>
                  <a:pt x="4044952" y="4078886"/>
                  <a:pt x="4030443" y="4074528"/>
                  <a:pt x="4015859" y="4070431"/>
                </a:cubicBezTo>
                <a:cubicBezTo>
                  <a:pt x="4001276" y="4066332"/>
                  <a:pt x="3985869" y="4065095"/>
                  <a:pt x="3969642" y="4066716"/>
                </a:cubicBezTo>
                <a:close/>
                <a:moveTo>
                  <a:pt x="937027" y="4012027"/>
                </a:moveTo>
                <a:cubicBezTo>
                  <a:pt x="930805" y="4020683"/>
                  <a:pt x="925936" y="4029340"/>
                  <a:pt x="922418" y="4037996"/>
                </a:cubicBezTo>
                <a:cubicBezTo>
                  <a:pt x="918902" y="4046652"/>
                  <a:pt x="915116" y="4055308"/>
                  <a:pt x="911057" y="4063964"/>
                </a:cubicBezTo>
                <a:lnTo>
                  <a:pt x="928371" y="4055308"/>
                </a:lnTo>
                <a:cubicBezTo>
                  <a:pt x="929091" y="4038718"/>
                  <a:pt x="931977" y="4024290"/>
                  <a:pt x="937027" y="4012027"/>
                </a:cubicBezTo>
                <a:close/>
                <a:moveTo>
                  <a:pt x="4712580" y="3991777"/>
                </a:moveTo>
                <a:lnTo>
                  <a:pt x="4670976" y="4001060"/>
                </a:lnTo>
                <a:lnTo>
                  <a:pt x="4695578" y="4010429"/>
                </a:lnTo>
                <a:cubicBezTo>
                  <a:pt x="4701750" y="4011305"/>
                  <a:pt x="4705960" y="4009576"/>
                  <a:pt x="4708211" y="4005247"/>
                </a:cubicBezTo>
                <a:cubicBezTo>
                  <a:pt x="4710465" y="4000917"/>
                  <a:pt x="4711920" y="3996427"/>
                  <a:pt x="4712580" y="3991777"/>
                </a:cubicBezTo>
                <a:close/>
                <a:moveTo>
                  <a:pt x="5042791" y="3974391"/>
                </a:moveTo>
                <a:cubicBezTo>
                  <a:pt x="5038513" y="3973714"/>
                  <a:pt x="5034975" y="3974841"/>
                  <a:pt x="5032176" y="3977773"/>
                </a:cubicBezTo>
                <a:cubicBezTo>
                  <a:pt x="5029378" y="3980704"/>
                  <a:pt x="5027534" y="3984380"/>
                  <a:pt x="5026645" y="3988799"/>
                </a:cubicBezTo>
                <a:cubicBezTo>
                  <a:pt x="5029014" y="3989368"/>
                  <a:pt x="5031702" y="3989726"/>
                  <a:pt x="5034707" y="3989871"/>
                </a:cubicBezTo>
                <a:cubicBezTo>
                  <a:pt x="5037712" y="3990016"/>
                  <a:pt x="5039553" y="3989099"/>
                  <a:pt x="5040228" y="3987120"/>
                </a:cubicBezTo>
                <a:close/>
                <a:moveTo>
                  <a:pt x="4638800" y="3941599"/>
                </a:moveTo>
                <a:cubicBezTo>
                  <a:pt x="4633708" y="3941310"/>
                  <a:pt x="4630309" y="3943570"/>
                  <a:pt x="4628605" y="3948378"/>
                </a:cubicBezTo>
                <a:cubicBezTo>
                  <a:pt x="4628390" y="3950358"/>
                  <a:pt x="4628813" y="3951914"/>
                  <a:pt x="4629872" y="3953047"/>
                </a:cubicBezTo>
                <a:cubicBezTo>
                  <a:pt x="4630933" y="3954181"/>
                  <a:pt x="4631354" y="3955737"/>
                  <a:pt x="4631139" y="3957717"/>
                </a:cubicBezTo>
                <a:cubicBezTo>
                  <a:pt x="4633720" y="3958146"/>
                  <a:pt x="4637257" y="3957938"/>
                  <a:pt x="4641750" y="3957095"/>
                </a:cubicBezTo>
                <a:cubicBezTo>
                  <a:pt x="4646243" y="3956252"/>
                  <a:pt x="4648933" y="3954770"/>
                  <a:pt x="4649821" y="3952649"/>
                </a:cubicBezTo>
                <a:cubicBezTo>
                  <a:pt x="4650373" y="3948530"/>
                  <a:pt x="4649282" y="3945734"/>
                  <a:pt x="4646542" y="3944263"/>
                </a:cubicBezTo>
                <a:cubicBezTo>
                  <a:pt x="4643803" y="3942791"/>
                  <a:pt x="4641223" y="3941904"/>
                  <a:pt x="4638800" y="3941599"/>
                </a:cubicBezTo>
                <a:close/>
                <a:moveTo>
                  <a:pt x="3850354" y="3933359"/>
                </a:moveTo>
                <a:lnTo>
                  <a:pt x="3849158" y="3937519"/>
                </a:lnTo>
                <a:cubicBezTo>
                  <a:pt x="3853118" y="3939408"/>
                  <a:pt x="3857676" y="3939218"/>
                  <a:pt x="3862832" y="3936945"/>
                </a:cubicBezTo>
                <a:close/>
                <a:moveTo>
                  <a:pt x="973688" y="3917572"/>
                </a:moveTo>
                <a:lnTo>
                  <a:pt x="962995" y="3921137"/>
                </a:lnTo>
                <a:lnTo>
                  <a:pt x="971651" y="3921137"/>
                </a:lnTo>
                <a:close/>
                <a:moveTo>
                  <a:pt x="928371" y="3877857"/>
                </a:moveTo>
                <a:lnTo>
                  <a:pt x="915387" y="3921137"/>
                </a:lnTo>
                <a:cubicBezTo>
                  <a:pt x="912952" y="3923482"/>
                  <a:pt x="910247" y="3926366"/>
                  <a:pt x="907272" y="3929793"/>
                </a:cubicBezTo>
                <a:cubicBezTo>
                  <a:pt x="904295" y="3933220"/>
                  <a:pt x="902672" y="3936105"/>
                  <a:pt x="902401" y="3938449"/>
                </a:cubicBezTo>
                <a:cubicBezTo>
                  <a:pt x="902942" y="3942417"/>
                  <a:pt x="906188" y="3944220"/>
                  <a:pt x="912139" y="3943860"/>
                </a:cubicBezTo>
                <a:cubicBezTo>
                  <a:pt x="918090" y="3943499"/>
                  <a:pt x="923502" y="3943138"/>
                  <a:pt x="928371" y="3942777"/>
                </a:cubicBezTo>
                <a:cubicBezTo>
                  <a:pt x="932428" y="3934121"/>
                  <a:pt x="936215" y="3925465"/>
                  <a:pt x="939732" y="3916809"/>
                </a:cubicBezTo>
                <a:cubicBezTo>
                  <a:pt x="943248" y="3908153"/>
                  <a:pt x="948117" y="3899497"/>
                  <a:pt x="954339" y="3890841"/>
                </a:cubicBezTo>
                <a:cubicBezTo>
                  <a:pt x="945683" y="3890841"/>
                  <a:pt x="937027" y="3886513"/>
                  <a:pt x="928371" y="3877857"/>
                </a:cubicBezTo>
                <a:close/>
                <a:moveTo>
                  <a:pt x="3817747" y="3874453"/>
                </a:moveTo>
                <a:cubicBezTo>
                  <a:pt x="3815556" y="3882078"/>
                  <a:pt x="3818121" y="3888820"/>
                  <a:pt x="3825443" y="3894677"/>
                </a:cubicBezTo>
                <a:lnTo>
                  <a:pt x="3829031" y="3882199"/>
                </a:lnTo>
                <a:cubicBezTo>
                  <a:pt x="3827000" y="3881427"/>
                  <a:pt x="3825119" y="3880136"/>
                  <a:pt x="3823389" y="3878325"/>
                </a:cubicBezTo>
                <a:cubicBezTo>
                  <a:pt x="3821658" y="3876514"/>
                  <a:pt x="3819777" y="3875223"/>
                  <a:pt x="3817747" y="3874453"/>
                </a:cubicBezTo>
                <a:close/>
                <a:moveTo>
                  <a:pt x="4930913" y="3850317"/>
                </a:moveTo>
                <a:cubicBezTo>
                  <a:pt x="4926635" y="3849639"/>
                  <a:pt x="4923095" y="3850765"/>
                  <a:pt x="4920298" y="3853698"/>
                </a:cubicBezTo>
                <a:cubicBezTo>
                  <a:pt x="4917500" y="3856629"/>
                  <a:pt x="4915657" y="3860305"/>
                  <a:pt x="4914765" y="3864724"/>
                </a:cubicBezTo>
                <a:cubicBezTo>
                  <a:pt x="4917117" y="3865382"/>
                  <a:pt x="4919841" y="3865563"/>
                  <a:pt x="4922936" y="3865265"/>
                </a:cubicBezTo>
                <a:cubicBezTo>
                  <a:pt x="4926030" y="3864969"/>
                  <a:pt x="4928120" y="3862815"/>
                  <a:pt x="4929204" y="3858802"/>
                </a:cubicBezTo>
                <a:close/>
                <a:moveTo>
                  <a:pt x="4519260" y="3833642"/>
                </a:moveTo>
                <a:lnTo>
                  <a:pt x="4474239" y="3859895"/>
                </a:lnTo>
                <a:cubicBezTo>
                  <a:pt x="4482012" y="3866060"/>
                  <a:pt x="4490422" y="3871800"/>
                  <a:pt x="4499469" y="3877118"/>
                </a:cubicBezTo>
                <a:cubicBezTo>
                  <a:pt x="4508516" y="3882434"/>
                  <a:pt x="4517352" y="3886054"/>
                  <a:pt x="4525980" y="3887975"/>
                </a:cubicBezTo>
                <a:cubicBezTo>
                  <a:pt x="4525339" y="3890697"/>
                  <a:pt x="4524697" y="3894798"/>
                  <a:pt x="4524054" y="3900280"/>
                </a:cubicBezTo>
                <a:cubicBezTo>
                  <a:pt x="4523410" y="3905761"/>
                  <a:pt x="4524041" y="3909015"/>
                  <a:pt x="4525950" y="3910043"/>
                </a:cubicBezTo>
                <a:cubicBezTo>
                  <a:pt x="4530671" y="3909891"/>
                  <a:pt x="4536514" y="3905549"/>
                  <a:pt x="4543474" y="3897017"/>
                </a:cubicBezTo>
                <a:cubicBezTo>
                  <a:pt x="4550435" y="3888484"/>
                  <a:pt x="4555642" y="3881807"/>
                  <a:pt x="4559098" y="3876984"/>
                </a:cubicBezTo>
                <a:close/>
                <a:moveTo>
                  <a:pt x="3770270" y="3820278"/>
                </a:moveTo>
                <a:lnTo>
                  <a:pt x="3762523" y="3831561"/>
                </a:lnTo>
                <a:lnTo>
                  <a:pt x="3783324" y="3837539"/>
                </a:lnTo>
                <a:lnTo>
                  <a:pt x="3774954" y="3866656"/>
                </a:lnTo>
                <a:lnTo>
                  <a:pt x="3791592" y="3871439"/>
                </a:lnTo>
                <a:lnTo>
                  <a:pt x="3806463" y="3866706"/>
                </a:lnTo>
                <a:lnTo>
                  <a:pt x="3786910" y="3825059"/>
                </a:lnTo>
                <a:close/>
                <a:moveTo>
                  <a:pt x="3729296" y="3790488"/>
                </a:moveTo>
                <a:lnTo>
                  <a:pt x="3729868" y="3804162"/>
                </a:lnTo>
                <a:lnTo>
                  <a:pt x="3763147" y="3813726"/>
                </a:lnTo>
                <a:cubicBezTo>
                  <a:pt x="3760445" y="3806477"/>
                  <a:pt x="3755772" y="3801194"/>
                  <a:pt x="3749126" y="3797876"/>
                </a:cubicBezTo>
                <a:cubicBezTo>
                  <a:pt x="3742479" y="3794559"/>
                  <a:pt x="3735870" y="3792096"/>
                  <a:pt x="3729296" y="3790488"/>
                </a:cubicBezTo>
                <a:close/>
                <a:moveTo>
                  <a:pt x="1004515" y="3773005"/>
                </a:moveTo>
                <a:lnTo>
                  <a:pt x="991899" y="3775154"/>
                </a:lnTo>
                <a:lnTo>
                  <a:pt x="990045" y="3793998"/>
                </a:lnTo>
                <a:cubicBezTo>
                  <a:pt x="987881" y="3809057"/>
                  <a:pt x="984635" y="3825468"/>
                  <a:pt x="980307" y="3843231"/>
                </a:cubicBezTo>
                <a:cubicBezTo>
                  <a:pt x="975257" y="3852609"/>
                  <a:pt x="972373" y="3859821"/>
                  <a:pt x="971651" y="3864871"/>
                </a:cubicBezTo>
                <a:lnTo>
                  <a:pt x="984636" y="3851887"/>
                </a:lnTo>
                <a:cubicBezTo>
                  <a:pt x="982292" y="3849904"/>
                  <a:pt x="980488" y="3848460"/>
                  <a:pt x="979225" y="3847559"/>
                </a:cubicBezTo>
                <a:cubicBezTo>
                  <a:pt x="977964" y="3846658"/>
                  <a:pt x="978324" y="3845216"/>
                  <a:pt x="980307" y="3843231"/>
                </a:cubicBezTo>
                <a:cubicBezTo>
                  <a:pt x="981029" y="3838903"/>
                  <a:pt x="983915" y="3834575"/>
                  <a:pt x="988965" y="3830246"/>
                </a:cubicBezTo>
                <a:lnTo>
                  <a:pt x="1010605" y="3817263"/>
                </a:lnTo>
                <a:lnTo>
                  <a:pt x="1019261" y="3825919"/>
                </a:lnTo>
                <a:lnTo>
                  <a:pt x="1026894" y="3803017"/>
                </a:lnTo>
                <a:lnTo>
                  <a:pt x="1019323" y="3785470"/>
                </a:lnTo>
                <a:close/>
                <a:moveTo>
                  <a:pt x="4358118" y="3734965"/>
                </a:moveTo>
                <a:lnTo>
                  <a:pt x="4326679" y="3759539"/>
                </a:lnTo>
                <a:cubicBezTo>
                  <a:pt x="4342435" y="3772646"/>
                  <a:pt x="4360099" y="3787242"/>
                  <a:pt x="4379672" y="3803324"/>
                </a:cubicBezTo>
                <a:cubicBezTo>
                  <a:pt x="4399243" y="3819406"/>
                  <a:pt x="4417762" y="3829759"/>
                  <a:pt x="4435228" y="3834378"/>
                </a:cubicBezTo>
                <a:cubicBezTo>
                  <a:pt x="4445641" y="3836108"/>
                  <a:pt x="4453248" y="3833961"/>
                  <a:pt x="4458049" y="3827938"/>
                </a:cubicBezTo>
                <a:cubicBezTo>
                  <a:pt x="4462848" y="3821913"/>
                  <a:pt x="4466006" y="3814455"/>
                  <a:pt x="4467520" y="3805563"/>
                </a:cubicBezTo>
                <a:lnTo>
                  <a:pt x="4436995" y="3781755"/>
                </a:lnTo>
                <a:cubicBezTo>
                  <a:pt x="4430455" y="3780438"/>
                  <a:pt x="4423595" y="3777953"/>
                  <a:pt x="4416421" y="3774300"/>
                </a:cubicBezTo>
                <a:cubicBezTo>
                  <a:pt x="4409246" y="3770648"/>
                  <a:pt x="4402816" y="3766041"/>
                  <a:pt x="4397129" y="3760482"/>
                </a:cubicBezTo>
                <a:cubicBezTo>
                  <a:pt x="4389139" y="3758137"/>
                  <a:pt x="4382637" y="3753884"/>
                  <a:pt x="4377623" y="3747724"/>
                </a:cubicBezTo>
                <a:cubicBezTo>
                  <a:pt x="4372609" y="3741562"/>
                  <a:pt x="4366108" y="3737310"/>
                  <a:pt x="4358118" y="3734965"/>
                </a:cubicBezTo>
                <a:close/>
                <a:moveTo>
                  <a:pt x="1105529" y="3723769"/>
                </a:moveTo>
                <a:lnTo>
                  <a:pt x="1118806" y="3743685"/>
                </a:lnTo>
                <a:lnTo>
                  <a:pt x="1118808" y="3739356"/>
                </a:lnTo>
                <a:lnTo>
                  <a:pt x="1118092" y="3736390"/>
                </a:lnTo>
                <a:close/>
                <a:moveTo>
                  <a:pt x="3643380" y="3713365"/>
                </a:moveTo>
                <a:lnTo>
                  <a:pt x="3639027" y="3728517"/>
                </a:lnTo>
                <a:cubicBezTo>
                  <a:pt x="3651053" y="3736291"/>
                  <a:pt x="3661891" y="3744283"/>
                  <a:pt x="3671538" y="3752498"/>
                </a:cubicBezTo>
                <a:cubicBezTo>
                  <a:pt x="3681187" y="3760712"/>
                  <a:pt x="3685187" y="3768991"/>
                  <a:pt x="3683538" y="3777337"/>
                </a:cubicBezTo>
                <a:cubicBezTo>
                  <a:pt x="3686820" y="3777999"/>
                  <a:pt x="3693335" y="3778183"/>
                  <a:pt x="3703083" y="3777888"/>
                </a:cubicBezTo>
                <a:cubicBezTo>
                  <a:pt x="3712830" y="3777593"/>
                  <a:pt x="3718604" y="3776439"/>
                  <a:pt x="3720404" y="3774423"/>
                </a:cubicBezTo>
                <a:cubicBezTo>
                  <a:pt x="3720717" y="3772354"/>
                  <a:pt x="3719505" y="3770693"/>
                  <a:pt x="3716769" y="3769438"/>
                </a:cubicBezTo>
                <a:cubicBezTo>
                  <a:pt x="3714034" y="3768183"/>
                  <a:pt x="3711484" y="3767261"/>
                  <a:pt x="3709119" y="3766676"/>
                </a:cubicBezTo>
                <a:cubicBezTo>
                  <a:pt x="3701988" y="3757214"/>
                  <a:pt x="3692071" y="3746672"/>
                  <a:pt x="3679368" y="3735046"/>
                </a:cubicBezTo>
                <a:lnTo>
                  <a:pt x="3665905" y="3726275"/>
                </a:lnTo>
                <a:close/>
                <a:moveTo>
                  <a:pt x="1036375" y="3696088"/>
                </a:moveTo>
                <a:lnTo>
                  <a:pt x="1032178" y="3696607"/>
                </a:lnTo>
                <a:lnTo>
                  <a:pt x="1030081" y="3713388"/>
                </a:lnTo>
                <a:cubicBezTo>
                  <a:pt x="1028277" y="3716454"/>
                  <a:pt x="1023228" y="3717896"/>
                  <a:pt x="1014933" y="3717716"/>
                </a:cubicBezTo>
                <a:lnTo>
                  <a:pt x="1009221" y="3729139"/>
                </a:lnTo>
                <a:lnTo>
                  <a:pt x="1021884" y="3719313"/>
                </a:lnTo>
                <a:cubicBezTo>
                  <a:pt x="1028392" y="3720787"/>
                  <a:pt x="1034058" y="3723447"/>
                  <a:pt x="1038882" y="3727297"/>
                </a:cubicBezTo>
                <a:cubicBezTo>
                  <a:pt x="1043707" y="3731147"/>
                  <a:pt x="1046509" y="3736459"/>
                  <a:pt x="1047290" y="3743231"/>
                </a:cubicBezTo>
                <a:lnTo>
                  <a:pt x="1061275" y="3746773"/>
                </a:lnTo>
                <a:lnTo>
                  <a:pt x="1071198" y="3717716"/>
                </a:lnTo>
                <a:lnTo>
                  <a:pt x="1074740" y="3709743"/>
                </a:lnTo>
                <a:lnTo>
                  <a:pt x="1041754" y="3710738"/>
                </a:lnTo>
                <a:cubicBezTo>
                  <a:pt x="1042498" y="3708413"/>
                  <a:pt x="1042781" y="3705698"/>
                  <a:pt x="1042601" y="3702595"/>
                </a:cubicBezTo>
                <a:cubicBezTo>
                  <a:pt x="1042418" y="3699491"/>
                  <a:pt x="1040344" y="3697323"/>
                  <a:pt x="1036375" y="3696088"/>
                </a:cubicBezTo>
                <a:close/>
                <a:moveTo>
                  <a:pt x="4205460" y="3637998"/>
                </a:moveTo>
                <a:lnTo>
                  <a:pt x="4168098" y="3648134"/>
                </a:lnTo>
                <a:cubicBezTo>
                  <a:pt x="4179118" y="3659183"/>
                  <a:pt x="4190993" y="3665990"/>
                  <a:pt x="4203722" y="3668553"/>
                </a:cubicBezTo>
                <a:cubicBezTo>
                  <a:pt x="4207929" y="3669585"/>
                  <a:pt x="4211182" y="3669871"/>
                  <a:pt x="4213482" y="3669414"/>
                </a:cubicBezTo>
                <a:cubicBezTo>
                  <a:pt x="4215782" y="3668959"/>
                  <a:pt x="4217341" y="3666696"/>
                  <a:pt x="4218160" y="3662630"/>
                </a:cubicBezTo>
                <a:close/>
                <a:moveTo>
                  <a:pt x="3546704" y="3635129"/>
                </a:moveTo>
                <a:lnTo>
                  <a:pt x="3554734" y="3645750"/>
                </a:lnTo>
                <a:cubicBezTo>
                  <a:pt x="3556577" y="3648156"/>
                  <a:pt x="3559276" y="3648556"/>
                  <a:pt x="3562832" y="3646951"/>
                </a:cubicBezTo>
                <a:lnTo>
                  <a:pt x="3565113" y="3644952"/>
                </a:lnTo>
                <a:close/>
                <a:moveTo>
                  <a:pt x="5113710" y="3622229"/>
                </a:moveTo>
                <a:lnTo>
                  <a:pt x="5151042" y="3634162"/>
                </a:lnTo>
                <a:cubicBezTo>
                  <a:pt x="5150356" y="3644877"/>
                  <a:pt x="5154874" y="3651674"/>
                  <a:pt x="5164596" y="3654551"/>
                </a:cubicBezTo>
                <a:cubicBezTo>
                  <a:pt x="5174318" y="3657429"/>
                  <a:pt x="5177982" y="3668469"/>
                  <a:pt x="5175587" y="3687670"/>
                </a:cubicBezTo>
                <a:cubicBezTo>
                  <a:pt x="5157310" y="3682518"/>
                  <a:pt x="5141477" y="3673442"/>
                  <a:pt x="5128090" y="3660445"/>
                </a:cubicBezTo>
                <a:cubicBezTo>
                  <a:pt x="5114703" y="3647447"/>
                  <a:pt x="5098870" y="3638372"/>
                  <a:pt x="5080593" y="3633220"/>
                </a:cubicBezTo>
                <a:close/>
                <a:moveTo>
                  <a:pt x="4660087" y="3615889"/>
                </a:moveTo>
                <a:lnTo>
                  <a:pt x="4646451" y="3617061"/>
                </a:lnTo>
                <a:cubicBezTo>
                  <a:pt x="4646327" y="3624125"/>
                  <a:pt x="4648646" y="3630873"/>
                  <a:pt x="4653406" y="3637304"/>
                </a:cubicBezTo>
                <a:lnTo>
                  <a:pt x="4655798" y="3639336"/>
                </a:lnTo>
                <a:lnTo>
                  <a:pt x="4671873" y="3645834"/>
                </a:lnTo>
                <a:cubicBezTo>
                  <a:pt x="4681378" y="3651611"/>
                  <a:pt x="4692266" y="3656010"/>
                  <a:pt x="4704533" y="3659033"/>
                </a:cubicBezTo>
                <a:cubicBezTo>
                  <a:pt x="4702596" y="3680533"/>
                  <a:pt x="4709582" y="3693345"/>
                  <a:pt x="4725492" y="3697469"/>
                </a:cubicBezTo>
                <a:cubicBezTo>
                  <a:pt x="4741400" y="3701592"/>
                  <a:pt x="4749669" y="3708042"/>
                  <a:pt x="4750294" y="3716813"/>
                </a:cubicBezTo>
                <a:cubicBezTo>
                  <a:pt x="4749617" y="3719712"/>
                  <a:pt x="4748833" y="3724521"/>
                  <a:pt x="4747940" y="3731239"/>
                </a:cubicBezTo>
                <a:cubicBezTo>
                  <a:pt x="4747046" y="3737958"/>
                  <a:pt x="4747536" y="3741920"/>
                  <a:pt x="4749410" y="3743126"/>
                </a:cubicBezTo>
                <a:cubicBezTo>
                  <a:pt x="4753955" y="3742476"/>
                  <a:pt x="4758454" y="3736577"/>
                  <a:pt x="4762908" y="3725423"/>
                </a:cubicBezTo>
                <a:lnTo>
                  <a:pt x="4766901" y="3714037"/>
                </a:lnTo>
                <a:lnTo>
                  <a:pt x="4744882" y="3707515"/>
                </a:lnTo>
                <a:lnTo>
                  <a:pt x="4730131" y="3679370"/>
                </a:lnTo>
                <a:lnTo>
                  <a:pt x="4718087" y="3679423"/>
                </a:lnTo>
                <a:lnTo>
                  <a:pt x="4704533" y="3659033"/>
                </a:lnTo>
                <a:lnTo>
                  <a:pt x="4679596" y="3630391"/>
                </a:lnTo>
                <a:close/>
                <a:moveTo>
                  <a:pt x="4120660" y="3576770"/>
                </a:moveTo>
                <a:cubicBezTo>
                  <a:pt x="4115569" y="3576481"/>
                  <a:pt x="4112170" y="3578741"/>
                  <a:pt x="4110466" y="3583547"/>
                </a:cubicBezTo>
                <a:cubicBezTo>
                  <a:pt x="4110251" y="3585527"/>
                  <a:pt x="4110674" y="3587085"/>
                  <a:pt x="4111733" y="3588218"/>
                </a:cubicBezTo>
                <a:cubicBezTo>
                  <a:pt x="4112792" y="3589351"/>
                  <a:pt x="4113215" y="3590908"/>
                  <a:pt x="4113000" y="3592888"/>
                </a:cubicBezTo>
                <a:cubicBezTo>
                  <a:pt x="4115581" y="3593316"/>
                  <a:pt x="4119118" y="3593109"/>
                  <a:pt x="4123611" y="3592266"/>
                </a:cubicBezTo>
                <a:cubicBezTo>
                  <a:pt x="4128104" y="3591423"/>
                  <a:pt x="4130794" y="3589941"/>
                  <a:pt x="4131680" y="3587820"/>
                </a:cubicBezTo>
                <a:cubicBezTo>
                  <a:pt x="4132233" y="3583701"/>
                  <a:pt x="4131141" y="3580905"/>
                  <a:pt x="4128403" y="3579434"/>
                </a:cubicBezTo>
                <a:cubicBezTo>
                  <a:pt x="4125662" y="3577962"/>
                  <a:pt x="4123083" y="3577075"/>
                  <a:pt x="4120660" y="3576770"/>
                </a:cubicBezTo>
                <a:close/>
                <a:moveTo>
                  <a:pt x="4064766" y="3481629"/>
                </a:moveTo>
                <a:cubicBezTo>
                  <a:pt x="4056280" y="3479921"/>
                  <a:pt x="4051182" y="3483309"/>
                  <a:pt x="4049472" y="3491795"/>
                </a:cubicBezTo>
                <a:lnTo>
                  <a:pt x="4048618" y="3496039"/>
                </a:lnTo>
                <a:cubicBezTo>
                  <a:pt x="4054700" y="3497354"/>
                  <a:pt x="4058662" y="3496864"/>
                  <a:pt x="4060504" y="3494568"/>
                </a:cubicBezTo>
                <a:cubicBezTo>
                  <a:pt x="4062347" y="3492272"/>
                  <a:pt x="4063766" y="3487959"/>
                  <a:pt x="4064766" y="3481629"/>
                </a:cubicBezTo>
                <a:close/>
                <a:moveTo>
                  <a:pt x="4038483" y="3458677"/>
                </a:moveTo>
                <a:lnTo>
                  <a:pt x="4001121" y="3468813"/>
                </a:lnTo>
                <a:lnTo>
                  <a:pt x="4018094" y="3472230"/>
                </a:lnTo>
                <a:cubicBezTo>
                  <a:pt x="4024032" y="3473795"/>
                  <a:pt x="4028702" y="3473447"/>
                  <a:pt x="4032100" y="3471188"/>
                </a:cubicBezTo>
                <a:cubicBezTo>
                  <a:pt x="4035499" y="3468929"/>
                  <a:pt x="4037626" y="3464759"/>
                  <a:pt x="4038483" y="3458677"/>
                </a:cubicBezTo>
                <a:close/>
                <a:moveTo>
                  <a:pt x="655590" y="3372996"/>
                </a:moveTo>
                <a:cubicBezTo>
                  <a:pt x="666415" y="3377733"/>
                  <a:pt x="676406" y="3384773"/>
                  <a:pt x="685566" y="3394118"/>
                </a:cubicBezTo>
                <a:cubicBezTo>
                  <a:pt x="694725" y="3403463"/>
                  <a:pt x="698190" y="3414498"/>
                  <a:pt x="695962" y="3427225"/>
                </a:cubicBezTo>
                <a:cubicBezTo>
                  <a:pt x="706181" y="3430240"/>
                  <a:pt x="715494" y="3434706"/>
                  <a:pt x="723901" y="3440624"/>
                </a:cubicBezTo>
                <a:cubicBezTo>
                  <a:pt x="732307" y="3446541"/>
                  <a:pt x="741620" y="3451007"/>
                  <a:pt x="751839" y="3454023"/>
                </a:cubicBezTo>
                <a:cubicBezTo>
                  <a:pt x="754053" y="3439809"/>
                  <a:pt x="748761" y="3430190"/>
                  <a:pt x="735966" y="3425164"/>
                </a:cubicBezTo>
                <a:cubicBezTo>
                  <a:pt x="723172" y="3420137"/>
                  <a:pt x="710850" y="3416617"/>
                  <a:pt x="698999" y="3414601"/>
                </a:cubicBezTo>
                <a:cubicBezTo>
                  <a:pt x="700582" y="3408026"/>
                  <a:pt x="701176" y="3400935"/>
                  <a:pt x="700780" y="3393326"/>
                </a:cubicBezTo>
                <a:cubicBezTo>
                  <a:pt x="700384" y="3385720"/>
                  <a:pt x="698620" y="3379175"/>
                  <a:pt x="695488" y="3373691"/>
                </a:cubicBezTo>
                <a:close/>
                <a:moveTo>
                  <a:pt x="636257" y="3323829"/>
                </a:moveTo>
                <a:cubicBezTo>
                  <a:pt x="633696" y="3323305"/>
                  <a:pt x="630152" y="3323381"/>
                  <a:pt x="625630" y="3324054"/>
                </a:cubicBezTo>
                <a:cubicBezTo>
                  <a:pt x="621110" y="3324729"/>
                  <a:pt x="618367" y="3326108"/>
                  <a:pt x="617401" y="3328196"/>
                </a:cubicBezTo>
                <a:cubicBezTo>
                  <a:pt x="616694" y="3332291"/>
                  <a:pt x="617682" y="3335125"/>
                  <a:pt x="620363" y="3336698"/>
                </a:cubicBezTo>
                <a:cubicBezTo>
                  <a:pt x="623046" y="3338271"/>
                  <a:pt x="625592" y="3339253"/>
                  <a:pt x="627999" y="3339649"/>
                </a:cubicBezTo>
                <a:close/>
                <a:moveTo>
                  <a:pt x="4911424" y="3311326"/>
                </a:moveTo>
                <a:lnTo>
                  <a:pt x="4908545" y="3341795"/>
                </a:lnTo>
                <a:lnTo>
                  <a:pt x="4907533" y="3346003"/>
                </a:lnTo>
                <a:lnTo>
                  <a:pt x="4950627" y="3351918"/>
                </a:lnTo>
                <a:lnTo>
                  <a:pt x="4970971" y="3396877"/>
                </a:lnTo>
                <a:lnTo>
                  <a:pt x="5001598" y="3417600"/>
                </a:lnTo>
                <a:lnTo>
                  <a:pt x="5009855" y="3401780"/>
                </a:lnTo>
                <a:lnTo>
                  <a:pt x="4978911" y="3345368"/>
                </a:lnTo>
                <a:cubicBezTo>
                  <a:pt x="4968491" y="3329320"/>
                  <a:pt x="4955644" y="3321037"/>
                  <a:pt x="4940375" y="3320516"/>
                </a:cubicBezTo>
                <a:cubicBezTo>
                  <a:pt x="4925104" y="3319995"/>
                  <a:pt x="4915454" y="3316933"/>
                  <a:pt x="4911424" y="3311326"/>
                </a:cubicBezTo>
                <a:close/>
                <a:moveTo>
                  <a:pt x="3870421" y="3309638"/>
                </a:moveTo>
                <a:lnTo>
                  <a:pt x="3870050" y="3310079"/>
                </a:lnTo>
                <a:lnTo>
                  <a:pt x="3871494" y="3310920"/>
                </a:lnTo>
                <a:close/>
                <a:moveTo>
                  <a:pt x="1225202" y="3243530"/>
                </a:moveTo>
                <a:lnTo>
                  <a:pt x="1222726" y="3249101"/>
                </a:lnTo>
                <a:lnTo>
                  <a:pt x="1228701" y="3248233"/>
                </a:lnTo>
                <a:close/>
                <a:moveTo>
                  <a:pt x="751802" y="3213627"/>
                </a:moveTo>
                <a:cubicBezTo>
                  <a:pt x="763623" y="3229641"/>
                  <a:pt x="776613" y="3244265"/>
                  <a:pt x="790770" y="3257502"/>
                </a:cubicBezTo>
                <a:cubicBezTo>
                  <a:pt x="804930" y="3270740"/>
                  <a:pt x="819477" y="3283513"/>
                  <a:pt x="834414" y="3295825"/>
                </a:cubicBezTo>
                <a:cubicBezTo>
                  <a:pt x="837502" y="3296474"/>
                  <a:pt x="843150" y="3296906"/>
                  <a:pt x="851352" y="3297118"/>
                </a:cubicBezTo>
                <a:cubicBezTo>
                  <a:pt x="859557" y="3297328"/>
                  <a:pt x="864403" y="3296454"/>
                  <a:pt x="865895" y="3294495"/>
                </a:cubicBezTo>
                <a:cubicBezTo>
                  <a:pt x="866252" y="3290315"/>
                  <a:pt x="863862" y="3287143"/>
                  <a:pt x="858724" y="3284979"/>
                </a:cubicBezTo>
                <a:cubicBezTo>
                  <a:pt x="853587" y="3282817"/>
                  <a:pt x="849639" y="3281496"/>
                  <a:pt x="846880" y="3281017"/>
                </a:cubicBezTo>
                <a:cubicBezTo>
                  <a:pt x="836315" y="3278289"/>
                  <a:pt x="827696" y="3273248"/>
                  <a:pt x="821026" y="3265893"/>
                </a:cubicBezTo>
                <a:cubicBezTo>
                  <a:pt x="814356" y="3258539"/>
                  <a:pt x="809906" y="3250049"/>
                  <a:pt x="807678" y="3240425"/>
                </a:cubicBezTo>
                <a:cubicBezTo>
                  <a:pt x="797460" y="3237410"/>
                  <a:pt x="788147" y="3232944"/>
                  <a:pt x="779740" y="3227027"/>
                </a:cubicBezTo>
                <a:cubicBezTo>
                  <a:pt x="771334" y="3221108"/>
                  <a:pt x="762020" y="3216642"/>
                  <a:pt x="751802" y="3213627"/>
                </a:cubicBezTo>
                <a:close/>
                <a:moveTo>
                  <a:pt x="316825" y="3171302"/>
                </a:moveTo>
                <a:cubicBezTo>
                  <a:pt x="333012" y="3176494"/>
                  <a:pt x="347260" y="3185116"/>
                  <a:pt x="359570" y="3197166"/>
                </a:cubicBezTo>
                <a:cubicBezTo>
                  <a:pt x="371880" y="3209216"/>
                  <a:pt x="386129" y="3217838"/>
                  <a:pt x="402316" y="3223030"/>
                </a:cubicBezTo>
                <a:lnTo>
                  <a:pt x="368809" y="3232776"/>
                </a:lnTo>
                <a:lnTo>
                  <a:pt x="336157" y="3220469"/>
                </a:lnTo>
                <a:cubicBezTo>
                  <a:pt x="337440" y="3209742"/>
                  <a:pt x="333839" y="3203124"/>
                  <a:pt x="325353" y="3200619"/>
                </a:cubicBezTo>
                <a:cubicBezTo>
                  <a:pt x="316868" y="3198114"/>
                  <a:pt x="314024" y="3188342"/>
                  <a:pt x="316825" y="3171302"/>
                </a:cubicBezTo>
                <a:close/>
                <a:moveTo>
                  <a:pt x="708075" y="3136333"/>
                </a:moveTo>
                <a:cubicBezTo>
                  <a:pt x="705568" y="3137121"/>
                  <a:pt x="702248" y="3142442"/>
                  <a:pt x="698113" y="3152300"/>
                </a:cubicBezTo>
                <a:cubicBezTo>
                  <a:pt x="693980" y="3162156"/>
                  <a:pt x="691459" y="3168782"/>
                  <a:pt x="690548" y="3172180"/>
                </a:cubicBezTo>
                <a:lnTo>
                  <a:pt x="705514" y="3202491"/>
                </a:lnTo>
                <a:cubicBezTo>
                  <a:pt x="707538" y="3196393"/>
                  <a:pt x="711749" y="3192768"/>
                  <a:pt x="718146" y="3191618"/>
                </a:cubicBezTo>
                <a:cubicBezTo>
                  <a:pt x="724543" y="3190468"/>
                  <a:pt x="730099" y="3190506"/>
                  <a:pt x="734812" y="3191733"/>
                </a:cubicBezTo>
                <a:lnTo>
                  <a:pt x="748607" y="3208406"/>
                </a:lnTo>
                <a:cubicBezTo>
                  <a:pt x="751294" y="3195698"/>
                  <a:pt x="749013" y="3185133"/>
                  <a:pt x="741764" y="3176712"/>
                </a:cubicBezTo>
                <a:cubicBezTo>
                  <a:pt x="734517" y="3168291"/>
                  <a:pt x="724404" y="3162519"/>
                  <a:pt x="711430" y="3159399"/>
                </a:cubicBezTo>
                <a:lnTo>
                  <a:pt x="707222" y="3158386"/>
                </a:lnTo>
                <a:cubicBezTo>
                  <a:pt x="707520" y="3157531"/>
                  <a:pt x="708189" y="3153981"/>
                  <a:pt x="709225" y="3147740"/>
                </a:cubicBezTo>
                <a:cubicBezTo>
                  <a:pt x="710264" y="3141497"/>
                  <a:pt x="709881" y="3137694"/>
                  <a:pt x="708075" y="3136333"/>
                </a:cubicBezTo>
                <a:close/>
                <a:moveTo>
                  <a:pt x="1006590" y="3061248"/>
                </a:moveTo>
                <a:cubicBezTo>
                  <a:pt x="997471" y="3061373"/>
                  <a:pt x="989488" y="3063718"/>
                  <a:pt x="982639" y="3068284"/>
                </a:cubicBezTo>
                <a:cubicBezTo>
                  <a:pt x="975791" y="3072850"/>
                  <a:pt x="971257" y="3079364"/>
                  <a:pt x="969036" y="3087825"/>
                </a:cubicBezTo>
                <a:cubicBezTo>
                  <a:pt x="980956" y="3095330"/>
                  <a:pt x="998808" y="3105932"/>
                  <a:pt x="1022592" y="3119631"/>
                </a:cubicBezTo>
                <a:cubicBezTo>
                  <a:pt x="1046378" y="3133328"/>
                  <a:pt x="1061621" y="3145528"/>
                  <a:pt x="1068321" y="3156228"/>
                </a:cubicBezTo>
                <a:lnTo>
                  <a:pt x="1100654" y="3132847"/>
                </a:lnTo>
                <a:cubicBezTo>
                  <a:pt x="1071910" y="3107383"/>
                  <a:pt x="1040556" y="3083516"/>
                  <a:pt x="1006590" y="3061248"/>
                </a:cubicBezTo>
                <a:close/>
                <a:moveTo>
                  <a:pt x="555055" y="3016052"/>
                </a:moveTo>
                <a:cubicBezTo>
                  <a:pt x="551952" y="3016232"/>
                  <a:pt x="549782" y="3018306"/>
                  <a:pt x="548547" y="3022277"/>
                </a:cubicBezTo>
                <a:lnTo>
                  <a:pt x="546523" y="3030692"/>
                </a:lnTo>
                <a:cubicBezTo>
                  <a:pt x="550774" y="3031530"/>
                  <a:pt x="554352" y="3030536"/>
                  <a:pt x="557258" y="3027710"/>
                </a:cubicBezTo>
                <a:cubicBezTo>
                  <a:pt x="560163" y="3024885"/>
                  <a:pt x="562142" y="3021280"/>
                  <a:pt x="563197" y="3016897"/>
                </a:cubicBezTo>
                <a:cubicBezTo>
                  <a:pt x="560872" y="3016152"/>
                  <a:pt x="558159" y="3015870"/>
                  <a:pt x="555055" y="3016052"/>
                </a:cubicBezTo>
                <a:close/>
                <a:moveTo>
                  <a:pt x="920942" y="2991675"/>
                </a:moveTo>
                <a:cubicBezTo>
                  <a:pt x="916260" y="2991476"/>
                  <a:pt x="910428" y="2994895"/>
                  <a:pt x="903449" y="3001934"/>
                </a:cubicBezTo>
                <a:cubicBezTo>
                  <a:pt x="896470" y="3008973"/>
                  <a:pt x="891184" y="3014750"/>
                  <a:pt x="887595" y="3019265"/>
                </a:cubicBezTo>
                <a:lnTo>
                  <a:pt x="922588" y="3058845"/>
                </a:lnTo>
                <a:lnTo>
                  <a:pt x="967548" y="3038500"/>
                </a:lnTo>
                <a:lnTo>
                  <a:pt x="921101" y="3009519"/>
                </a:lnTo>
                <a:cubicBezTo>
                  <a:pt x="921356" y="3008839"/>
                  <a:pt x="921856" y="3005991"/>
                  <a:pt x="922599" y="3000976"/>
                </a:cubicBezTo>
                <a:cubicBezTo>
                  <a:pt x="923342" y="2995962"/>
                  <a:pt x="922790" y="2992861"/>
                  <a:pt x="920942" y="2991675"/>
                </a:cubicBezTo>
                <a:close/>
                <a:moveTo>
                  <a:pt x="1440351" y="2964606"/>
                </a:moveTo>
                <a:lnTo>
                  <a:pt x="1437667" y="2971793"/>
                </a:lnTo>
                <a:lnTo>
                  <a:pt x="1427581" y="2988192"/>
                </a:lnTo>
                <a:lnTo>
                  <a:pt x="1441184" y="2997172"/>
                </a:lnTo>
                <a:lnTo>
                  <a:pt x="1445038" y="2992217"/>
                </a:lnTo>
                <a:lnTo>
                  <a:pt x="1456016" y="2972909"/>
                </a:lnTo>
                <a:close/>
                <a:moveTo>
                  <a:pt x="826023" y="2942129"/>
                </a:moveTo>
                <a:cubicBezTo>
                  <a:pt x="823459" y="2941605"/>
                  <a:pt x="819917" y="2941681"/>
                  <a:pt x="815397" y="2942355"/>
                </a:cubicBezTo>
                <a:cubicBezTo>
                  <a:pt x="810875" y="2943029"/>
                  <a:pt x="808132" y="2944410"/>
                  <a:pt x="807166" y="2946495"/>
                </a:cubicBezTo>
                <a:cubicBezTo>
                  <a:pt x="806459" y="2950591"/>
                  <a:pt x="807447" y="2953426"/>
                  <a:pt x="810129" y="2954999"/>
                </a:cubicBezTo>
                <a:cubicBezTo>
                  <a:pt x="812810" y="2956573"/>
                  <a:pt x="815355" y="2957555"/>
                  <a:pt x="817766" y="2957949"/>
                </a:cubicBezTo>
                <a:cubicBezTo>
                  <a:pt x="822843" y="2958429"/>
                  <a:pt x="826325" y="2956298"/>
                  <a:pt x="828206" y="2951558"/>
                </a:cubicBezTo>
                <a:cubicBezTo>
                  <a:pt x="828495" y="2949586"/>
                  <a:pt x="828130" y="2948016"/>
                  <a:pt x="827115" y="2946843"/>
                </a:cubicBezTo>
                <a:cubicBezTo>
                  <a:pt x="826099" y="2945671"/>
                  <a:pt x="825734" y="2944100"/>
                  <a:pt x="826023" y="2942129"/>
                </a:cubicBezTo>
                <a:close/>
                <a:moveTo>
                  <a:pt x="454407" y="2897798"/>
                </a:moveTo>
                <a:cubicBezTo>
                  <a:pt x="451409" y="2897539"/>
                  <a:pt x="449537" y="2898388"/>
                  <a:pt x="448787" y="2900341"/>
                </a:cubicBezTo>
                <a:lnTo>
                  <a:pt x="449958" y="2913977"/>
                </a:lnTo>
                <a:lnTo>
                  <a:pt x="462424" y="2899169"/>
                </a:lnTo>
                <a:cubicBezTo>
                  <a:pt x="460078" y="2898513"/>
                  <a:pt x="457406" y="2898054"/>
                  <a:pt x="454407" y="2897798"/>
                </a:cubicBezTo>
                <a:close/>
                <a:moveTo>
                  <a:pt x="771002" y="2893279"/>
                </a:moveTo>
                <a:cubicBezTo>
                  <a:pt x="764910" y="2891999"/>
                  <a:pt x="760807" y="2892866"/>
                  <a:pt x="758690" y="2895882"/>
                </a:cubicBezTo>
                <a:cubicBezTo>
                  <a:pt x="756573" y="2898897"/>
                  <a:pt x="755119" y="2902627"/>
                  <a:pt x="754328" y="2907073"/>
                </a:cubicBezTo>
                <a:lnTo>
                  <a:pt x="792043" y="2898341"/>
                </a:lnTo>
                <a:close/>
                <a:moveTo>
                  <a:pt x="484459" y="2513843"/>
                </a:moveTo>
                <a:cubicBezTo>
                  <a:pt x="481354" y="2514023"/>
                  <a:pt x="479187" y="2516098"/>
                  <a:pt x="477952" y="2520068"/>
                </a:cubicBezTo>
                <a:lnTo>
                  <a:pt x="476940" y="2524276"/>
                </a:lnTo>
                <a:cubicBezTo>
                  <a:pt x="485356" y="2526301"/>
                  <a:pt x="490576" y="2523104"/>
                  <a:pt x="492602" y="2514689"/>
                </a:cubicBezTo>
                <a:cubicBezTo>
                  <a:pt x="490276" y="2513944"/>
                  <a:pt x="487562" y="2513663"/>
                  <a:pt x="484459" y="2513843"/>
                </a:cubicBezTo>
                <a:close/>
                <a:moveTo>
                  <a:pt x="462985" y="2489757"/>
                </a:moveTo>
                <a:cubicBezTo>
                  <a:pt x="460599" y="2489276"/>
                  <a:pt x="457757" y="2489519"/>
                  <a:pt x="454463" y="2490489"/>
                </a:cubicBezTo>
                <a:cubicBezTo>
                  <a:pt x="451170" y="2491459"/>
                  <a:pt x="449128" y="2493008"/>
                  <a:pt x="448338" y="2495136"/>
                </a:cubicBezTo>
                <a:cubicBezTo>
                  <a:pt x="447857" y="2500214"/>
                  <a:pt x="449988" y="2503695"/>
                  <a:pt x="454728" y="2505577"/>
                </a:cubicBezTo>
                <a:close/>
                <a:moveTo>
                  <a:pt x="1111097" y="2245429"/>
                </a:moveTo>
                <a:lnTo>
                  <a:pt x="1102156" y="2260872"/>
                </a:lnTo>
                <a:lnTo>
                  <a:pt x="1130602" y="2318584"/>
                </a:lnTo>
                <a:cubicBezTo>
                  <a:pt x="1140311" y="2335072"/>
                  <a:pt x="1152781" y="2343910"/>
                  <a:pt x="1168015" y="2345099"/>
                </a:cubicBezTo>
                <a:cubicBezTo>
                  <a:pt x="1183247" y="2346286"/>
                  <a:pt x="1192754" y="2349770"/>
                  <a:pt x="1196536" y="2355547"/>
                </a:cubicBezTo>
                <a:lnTo>
                  <a:pt x="1200744" y="2325234"/>
                </a:lnTo>
                <a:lnTo>
                  <a:pt x="1201940" y="2321074"/>
                </a:lnTo>
                <a:lnTo>
                  <a:pt x="1159147" y="2313278"/>
                </a:lnTo>
                <a:lnTo>
                  <a:pt x="1140788" y="2267473"/>
                </a:lnTo>
                <a:close/>
                <a:moveTo>
                  <a:pt x="1863241" y="2021098"/>
                </a:moveTo>
                <a:cubicBezTo>
                  <a:pt x="1857020" y="2025697"/>
                  <a:pt x="1853233" y="2031648"/>
                  <a:pt x="1851880" y="2038952"/>
                </a:cubicBezTo>
                <a:cubicBezTo>
                  <a:pt x="1850528" y="2046255"/>
                  <a:pt x="1849987" y="2053288"/>
                  <a:pt x="1850257" y="2060051"/>
                </a:cubicBezTo>
                <a:lnTo>
                  <a:pt x="1863241" y="2055723"/>
                </a:lnTo>
                <a:close/>
                <a:moveTo>
                  <a:pt x="1902195" y="1964833"/>
                </a:moveTo>
                <a:lnTo>
                  <a:pt x="1867569" y="1995129"/>
                </a:lnTo>
                <a:lnTo>
                  <a:pt x="1867569" y="2012441"/>
                </a:lnTo>
                <a:lnTo>
                  <a:pt x="1880553" y="2016771"/>
                </a:lnTo>
                <a:lnTo>
                  <a:pt x="1880553" y="1995129"/>
                </a:lnTo>
                <a:lnTo>
                  <a:pt x="1910851" y="1995129"/>
                </a:lnTo>
                <a:lnTo>
                  <a:pt x="1910851" y="1977817"/>
                </a:lnTo>
                <a:close/>
                <a:moveTo>
                  <a:pt x="1421897" y="1947470"/>
                </a:moveTo>
                <a:lnTo>
                  <a:pt x="1401049" y="1973001"/>
                </a:lnTo>
                <a:lnTo>
                  <a:pt x="1397618" y="1962219"/>
                </a:lnTo>
                <a:lnTo>
                  <a:pt x="1380942" y="1968495"/>
                </a:lnTo>
                <a:lnTo>
                  <a:pt x="1399804" y="2008670"/>
                </a:lnTo>
                <a:cubicBezTo>
                  <a:pt x="1410293" y="2018532"/>
                  <a:pt x="1420334" y="2027986"/>
                  <a:pt x="1429933" y="2037030"/>
                </a:cubicBezTo>
                <a:cubicBezTo>
                  <a:pt x="1439530" y="2046074"/>
                  <a:pt x="1449870" y="2054488"/>
                  <a:pt x="1460956" y="2062270"/>
                </a:cubicBezTo>
                <a:lnTo>
                  <a:pt x="1474631" y="2061698"/>
                </a:lnTo>
                <a:cubicBezTo>
                  <a:pt x="1475495" y="2047592"/>
                  <a:pt x="1466548" y="2034325"/>
                  <a:pt x="1447791" y="2021897"/>
                </a:cubicBezTo>
                <a:cubicBezTo>
                  <a:pt x="1429034" y="2009470"/>
                  <a:pt x="1420385" y="1995163"/>
                  <a:pt x="1421847" y="1978979"/>
                </a:cubicBezTo>
                <a:cubicBezTo>
                  <a:pt x="1423347" y="1971153"/>
                  <a:pt x="1423364" y="1960650"/>
                  <a:pt x="1421897" y="1947470"/>
                </a:cubicBezTo>
                <a:close/>
                <a:moveTo>
                  <a:pt x="1910851" y="1938863"/>
                </a:moveTo>
                <a:cubicBezTo>
                  <a:pt x="1910670" y="1941029"/>
                  <a:pt x="1909950" y="1943193"/>
                  <a:pt x="1908687" y="1945357"/>
                </a:cubicBezTo>
                <a:cubicBezTo>
                  <a:pt x="1907424" y="1947519"/>
                  <a:pt x="1906702" y="1949685"/>
                  <a:pt x="1906523" y="1951849"/>
                </a:cubicBezTo>
                <a:cubicBezTo>
                  <a:pt x="1914457" y="1951849"/>
                  <a:pt x="1920229" y="1947519"/>
                  <a:pt x="1923835" y="1938863"/>
                </a:cubicBezTo>
                <a:close/>
                <a:moveTo>
                  <a:pt x="1954132" y="1891255"/>
                </a:moveTo>
                <a:lnTo>
                  <a:pt x="1954131" y="1904239"/>
                </a:lnTo>
                <a:lnTo>
                  <a:pt x="1958460" y="1904239"/>
                </a:lnTo>
                <a:cubicBezTo>
                  <a:pt x="1959181" y="1899911"/>
                  <a:pt x="1957739" y="1895583"/>
                  <a:pt x="1954132" y="1891255"/>
                </a:cubicBezTo>
                <a:close/>
                <a:moveTo>
                  <a:pt x="2040274" y="1697160"/>
                </a:moveTo>
                <a:lnTo>
                  <a:pt x="2040153" y="1707310"/>
                </a:lnTo>
                <a:lnTo>
                  <a:pt x="2043183" y="1722282"/>
                </a:lnTo>
                <a:lnTo>
                  <a:pt x="2066110" y="1723117"/>
                </a:lnTo>
                <a:close/>
                <a:moveTo>
                  <a:pt x="1964800" y="1663130"/>
                </a:moveTo>
                <a:cubicBezTo>
                  <a:pt x="1960529" y="1662382"/>
                  <a:pt x="1955941" y="1662947"/>
                  <a:pt x="1951037" y="1664828"/>
                </a:cubicBezTo>
                <a:cubicBezTo>
                  <a:pt x="1946133" y="1666708"/>
                  <a:pt x="1941292" y="1668327"/>
                  <a:pt x="1936514" y="1669681"/>
                </a:cubicBezTo>
                <a:lnTo>
                  <a:pt x="1916803" y="1696100"/>
                </a:lnTo>
                <a:lnTo>
                  <a:pt x="1928415" y="1703346"/>
                </a:lnTo>
                <a:lnTo>
                  <a:pt x="1950310" y="1686355"/>
                </a:lnTo>
                <a:cubicBezTo>
                  <a:pt x="1956818" y="1687827"/>
                  <a:pt x="1962484" y="1690490"/>
                  <a:pt x="1967307" y="1694339"/>
                </a:cubicBezTo>
                <a:lnTo>
                  <a:pt x="1970099" y="1699630"/>
                </a:lnTo>
                <a:lnTo>
                  <a:pt x="1979585" y="1677497"/>
                </a:lnTo>
                <a:lnTo>
                  <a:pt x="1970179" y="1677780"/>
                </a:lnTo>
                <a:cubicBezTo>
                  <a:pt x="1970923" y="1675455"/>
                  <a:pt x="1971205" y="1672740"/>
                  <a:pt x="1971026" y="1669637"/>
                </a:cubicBezTo>
                <a:cubicBezTo>
                  <a:pt x="1970844" y="1666533"/>
                  <a:pt x="1968769" y="1664364"/>
                  <a:pt x="1964800" y="1663130"/>
                </a:cubicBezTo>
                <a:close/>
                <a:moveTo>
                  <a:pt x="3232412" y="1575151"/>
                </a:moveTo>
                <a:cubicBezTo>
                  <a:pt x="3224907" y="1573417"/>
                  <a:pt x="3216816" y="1573784"/>
                  <a:pt x="3208140" y="1576252"/>
                </a:cubicBezTo>
                <a:lnTo>
                  <a:pt x="3203423" y="1597692"/>
                </a:lnTo>
                <a:lnTo>
                  <a:pt x="3231106" y="1622227"/>
                </a:lnTo>
                <a:lnTo>
                  <a:pt x="3245439" y="1634000"/>
                </a:lnTo>
                <a:lnTo>
                  <a:pt x="3248064" y="1592963"/>
                </a:lnTo>
                <a:cubicBezTo>
                  <a:pt x="3245134" y="1582821"/>
                  <a:pt x="3239917" y="1576885"/>
                  <a:pt x="3232412" y="1575151"/>
                </a:cubicBezTo>
                <a:close/>
                <a:moveTo>
                  <a:pt x="3233092" y="1462829"/>
                </a:moveTo>
                <a:lnTo>
                  <a:pt x="3211164" y="1517461"/>
                </a:lnTo>
                <a:lnTo>
                  <a:pt x="3254265" y="1546762"/>
                </a:lnTo>
                <a:cubicBezTo>
                  <a:pt x="3256474" y="1537091"/>
                  <a:pt x="3258028" y="1527027"/>
                  <a:pt x="3258923" y="1516572"/>
                </a:cubicBezTo>
                <a:cubicBezTo>
                  <a:pt x="3259820" y="1506117"/>
                  <a:pt x="3259275" y="1496583"/>
                  <a:pt x="3257288" y="1487971"/>
                </a:cubicBezTo>
                <a:cubicBezTo>
                  <a:pt x="3260021" y="1487375"/>
                  <a:pt x="3263998" y="1486184"/>
                  <a:pt x="3269222" y="1484403"/>
                </a:cubicBezTo>
                <a:cubicBezTo>
                  <a:pt x="3274444" y="1482619"/>
                  <a:pt x="3277108" y="1480646"/>
                  <a:pt x="3277213" y="1478481"/>
                </a:cubicBezTo>
                <a:cubicBezTo>
                  <a:pt x="3275039" y="1474286"/>
                  <a:pt x="3268603" y="1470888"/>
                  <a:pt x="3257902" y="1468287"/>
                </a:cubicBezTo>
                <a:cubicBezTo>
                  <a:pt x="3247203" y="1465686"/>
                  <a:pt x="3238933" y="1463866"/>
                  <a:pt x="3233092" y="1462829"/>
                </a:cubicBezTo>
                <a:close/>
                <a:moveTo>
                  <a:pt x="1723132" y="1433878"/>
                </a:moveTo>
                <a:lnTo>
                  <a:pt x="1705022" y="1439647"/>
                </a:lnTo>
                <a:lnTo>
                  <a:pt x="1688683" y="1438626"/>
                </a:lnTo>
                <a:lnTo>
                  <a:pt x="1691069" y="1440914"/>
                </a:lnTo>
                <a:cubicBezTo>
                  <a:pt x="1694645" y="1442238"/>
                  <a:pt x="1696708" y="1442920"/>
                  <a:pt x="1697255" y="1442958"/>
                </a:cubicBezTo>
                <a:cubicBezTo>
                  <a:pt x="1719195" y="1460850"/>
                  <a:pt x="1739841" y="1480656"/>
                  <a:pt x="1759194" y="1502376"/>
                </a:cubicBezTo>
                <a:cubicBezTo>
                  <a:pt x="1778544" y="1524096"/>
                  <a:pt x="1801255" y="1539947"/>
                  <a:pt x="1827326" y="1549928"/>
                </a:cubicBezTo>
                <a:lnTo>
                  <a:pt x="1822263" y="1570969"/>
                </a:lnTo>
                <a:cubicBezTo>
                  <a:pt x="1820381" y="1580717"/>
                  <a:pt x="1816806" y="1591728"/>
                  <a:pt x="1811534" y="1604000"/>
                </a:cubicBezTo>
                <a:cubicBezTo>
                  <a:pt x="1806264" y="1616273"/>
                  <a:pt x="1798439" y="1621809"/>
                  <a:pt x="1788062" y="1620611"/>
                </a:cubicBezTo>
                <a:cubicBezTo>
                  <a:pt x="1769056" y="1615575"/>
                  <a:pt x="1751526" y="1606720"/>
                  <a:pt x="1735469" y="1594047"/>
                </a:cubicBezTo>
                <a:cubicBezTo>
                  <a:pt x="1719414" y="1581374"/>
                  <a:pt x="1705252" y="1567765"/>
                  <a:pt x="1692985" y="1553222"/>
                </a:cubicBezTo>
                <a:cubicBezTo>
                  <a:pt x="1682689" y="1551301"/>
                  <a:pt x="1673066" y="1551211"/>
                  <a:pt x="1664114" y="1552952"/>
                </a:cubicBezTo>
                <a:cubicBezTo>
                  <a:pt x="1655163" y="1554695"/>
                  <a:pt x="1645539" y="1554605"/>
                  <a:pt x="1635243" y="1552685"/>
                </a:cubicBezTo>
                <a:lnTo>
                  <a:pt x="1642101" y="1540548"/>
                </a:lnTo>
                <a:lnTo>
                  <a:pt x="1590484" y="1561723"/>
                </a:lnTo>
                <a:cubicBezTo>
                  <a:pt x="1588261" y="1570474"/>
                  <a:pt x="1583122" y="1578635"/>
                  <a:pt x="1575066" y="1586213"/>
                </a:cubicBezTo>
                <a:cubicBezTo>
                  <a:pt x="1567010" y="1593787"/>
                  <a:pt x="1559115" y="1599188"/>
                  <a:pt x="1551383" y="1602414"/>
                </a:cubicBezTo>
                <a:lnTo>
                  <a:pt x="1554713" y="1651649"/>
                </a:lnTo>
                <a:cubicBezTo>
                  <a:pt x="1561625" y="1652950"/>
                  <a:pt x="1568802" y="1655683"/>
                  <a:pt x="1576241" y="1659847"/>
                </a:cubicBezTo>
                <a:cubicBezTo>
                  <a:pt x="1583680" y="1664015"/>
                  <a:pt x="1588093" y="1669502"/>
                  <a:pt x="1589483" y="1676311"/>
                </a:cubicBezTo>
                <a:cubicBezTo>
                  <a:pt x="1587828" y="1682693"/>
                  <a:pt x="1584954" y="1689657"/>
                  <a:pt x="1580859" y="1697202"/>
                </a:cubicBezTo>
                <a:cubicBezTo>
                  <a:pt x="1576765" y="1704748"/>
                  <a:pt x="1573678" y="1712772"/>
                  <a:pt x="1571597" y="1721274"/>
                </a:cubicBezTo>
                <a:cubicBezTo>
                  <a:pt x="1568980" y="1721023"/>
                  <a:pt x="1565301" y="1721939"/>
                  <a:pt x="1560559" y="1724018"/>
                </a:cubicBezTo>
                <a:cubicBezTo>
                  <a:pt x="1555817" y="1726098"/>
                  <a:pt x="1552985" y="1728288"/>
                  <a:pt x="1552062" y="1730584"/>
                </a:cubicBezTo>
                <a:cubicBezTo>
                  <a:pt x="1552536" y="1732795"/>
                  <a:pt x="1555822" y="1734746"/>
                  <a:pt x="1561922" y="1736434"/>
                </a:cubicBezTo>
                <a:cubicBezTo>
                  <a:pt x="1568019" y="1738121"/>
                  <a:pt x="1571520" y="1739011"/>
                  <a:pt x="1572423" y="1739100"/>
                </a:cubicBezTo>
                <a:cubicBezTo>
                  <a:pt x="1573492" y="1746123"/>
                  <a:pt x="1574719" y="1753728"/>
                  <a:pt x="1576106" y="1761917"/>
                </a:cubicBezTo>
                <a:cubicBezTo>
                  <a:pt x="1577492" y="1770106"/>
                  <a:pt x="1577659" y="1777499"/>
                  <a:pt x="1576607" y="1784092"/>
                </a:cubicBezTo>
                <a:cubicBezTo>
                  <a:pt x="1576302" y="1786516"/>
                  <a:pt x="1575415" y="1789095"/>
                  <a:pt x="1573945" y="1791835"/>
                </a:cubicBezTo>
                <a:cubicBezTo>
                  <a:pt x="1572472" y="1794574"/>
                  <a:pt x="1569676" y="1795666"/>
                  <a:pt x="1565556" y="1795114"/>
                </a:cubicBezTo>
                <a:cubicBezTo>
                  <a:pt x="1561120" y="1793852"/>
                  <a:pt x="1556845" y="1790415"/>
                  <a:pt x="1552732" y="1784804"/>
                </a:cubicBezTo>
                <a:cubicBezTo>
                  <a:pt x="1548620" y="1779192"/>
                  <a:pt x="1545832" y="1773849"/>
                  <a:pt x="1544372" y="1768772"/>
                </a:cubicBezTo>
                <a:lnTo>
                  <a:pt x="1468853" y="1749148"/>
                </a:lnTo>
                <a:lnTo>
                  <a:pt x="1440892" y="1712612"/>
                </a:lnTo>
                <a:cubicBezTo>
                  <a:pt x="1428130" y="1708387"/>
                  <a:pt x="1410177" y="1697046"/>
                  <a:pt x="1387037" y="1678589"/>
                </a:cubicBezTo>
                <a:cubicBezTo>
                  <a:pt x="1363896" y="1660132"/>
                  <a:pt x="1348493" y="1647096"/>
                  <a:pt x="1340828" y="1639482"/>
                </a:cubicBezTo>
                <a:cubicBezTo>
                  <a:pt x="1330633" y="1646258"/>
                  <a:pt x="1324682" y="1653891"/>
                  <a:pt x="1322974" y="1662376"/>
                </a:cubicBezTo>
                <a:cubicBezTo>
                  <a:pt x="1321420" y="1672826"/>
                  <a:pt x="1324275" y="1680574"/>
                  <a:pt x="1331537" y="1685623"/>
                </a:cubicBezTo>
                <a:cubicBezTo>
                  <a:pt x="1338798" y="1690673"/>
                  <a:pt x="1346963" y="1693973"/>
                  <a:pt x="1356033" y="1695524"/>
                </a:cubicBezTo>
                <a:lnTo>
                  <a:pt x="1389947" y="1724428"/>
                </a:lnTo>
                <a:cubicBezTo>
                  <a:pt x="1393966" y="1734619"/>
                  <a:pt x="1401803" y="1745028"/>
                  <a:pt x="1413460" y="1755653"/>
                </a:cubicBezTo>
                <a:cubicBezTo>
                  <a:pt x="1425116" y="1766279"/>
                  <a:pt x="1431688" y="1772017"/>
                  <a:pt x="1433171" y="1772868"/>
                </a:cubicBezTo>
                <a:cubicBezTo>
                  <a:pt x="1430031" y="1781157"/>
                  <a:pt x="1422700" y="1788326"/>
                  <a:pt x="1411180" y="1794378"/>
                </a:cubicBezTo>
                <a:cubicBezTo>
                  <a:pt x="1399661" y="1800428"/>
                  <a:pt x="1392544" y="1806537"/>
                  <a:pt x="1389830" y="1812704"/>
                </a:cubicBezTo>
                <a:cubicBezTo>
                  <a:pt x="1389977" y="1822024"/>
                  <a:pt x="1397293" y="1825888"/>
                  <a:pt x="1411778" y="1824299"/>
                </a:cubicBezTo>
                <a:cubicBezTo>
                  <a:pt x="1419019" y="1823503"/>
                  <a:pt x="1423989" y="1826459"/>
                  <a:pt x="1426685" y="1833164"/>
                </a:cubicBezTo>
                <a:lnTo>
                  <a:pt x="1427294" y="1848186"/>
                </a:lnTo>
                <a:lnTo>
                  <a:pt x="1444774" y="1860038"/>
                </a:lnTo>
                <a:cubicBezTo>
                  <a:pt x="1453301" y="1872150"/>
                  <a:pt x="1459972" y="1882888"/>
                  <a:pt x="1464789" y="1892246"/>
                </a:cubicBezTo>
                <a:cubicBezTo>
                  <a:pt x="1473405" y="1894910"/>
                  <a:pt x="1480533" y="1898835"/>
                  <a:pt x="1486173" y="1904021"/>
                </a:cubicBezTo>
                <a:cubicBezTo>
                  <a:pt x="1491812" y="1909208"/>
                  <a:pt x="1494182" y="1914017"/>
                  <a:pt x="1493284" y="1918449"/>
                </a:cubicBezTo>
                <a:lnTo>
                  <a:pt x="1516423" y="1947616"/>
                </a:lnTo>
                <a:lnTo>
                  <a:pt x="1553862" y="1958376"/>
                </a:lnTo>
                <a:lnTo>
                  <a:pt x="1544970" y="1942310"/>
                </a:lnTo>
                <a:lnTo>
                  <a:pt x="1516473" y="1916107"/>
                </a:lnTo>
                <a:cubicBezTo>
                  <a:pt x="1512961" y="1912659"/>
                  <a:pt x="1510639" y="1908988"/>
                  <a:pt x="1509505" y="1905098"/>
                </a:cubicBezTo>
                <a:cubicBezTo>
                  <a:pt x="1508372" y="1901207"/>
                  <a:pt x="1508129" y="1898136"/>
                  <a:pt x="1508776" y="1895882"/>
                </a:cubicBezTo>
                <a:cubicBezTo>
                  <a:pt x="1511017" y="1896901"/>
                  <a:pt x="1514258" y="1899333"/>
                  <a:pt x="1518500" y="1903180"/>
                </a:cubicBezTo>
                <a:cubicBezTo>
                  <a:pt x="1522741" y="1907027"/>
                  <a:pt x="1527024" y="1909757"/>
                  <a:pt x="1531343" y="1911375"/>
                </a:cubicBezTo>
                <a:cubicBezTo>
                  <a:pt x="1544004" y="1909760"/>
                  <a:pt x="1556277" y="1919290"/>
                  <a:pt x="1568159" y="1939968"/>
                </a:cubicBezTo>
                <a:cubicBezTo>
                  <a:pt x="1580041" y="1960646"/>
                  <a:pt x="1592313" y="1970178"/>
                  <a:pt x="1604974" y="1968563"/>
                </a:cubicBezTo>
                <a:lnTo>
                  <a:pt x="1629310" y="1993570"/>
                </a:lnTo>
                <a:cubicBezTo>
                  <a:pt x="1638123" y="1996853"/>
                  <a:pt x="1648419" y="2002814"/>
                  <a:pt x="1660197" y="2011453"/>
                </a:cubicBezTo>
                <a:cubicBezTo>
                  <a:pt x="1652337" y="1999625"/>
                  <a:pt x="1643290" y="1988018"/>
                  <a:pt x="1633052" y="1976632"/>
                </a:cubicBezTo>
                <a:cubicBezTo>
                  <a:pt x="1622814" y="1965246"/>
                  <a:pt x="1610491" y="1957200"/>
                  <a:pt x="1596082" y="1952497"/>
                </a:cubicBezTo>
                <a:lnTo>
                  <a:pt x="1618125" y="1922806"/>
                </a:lnTo>
                <a:lnTo>
                  <a:pt x="1661492" y="1944275"/>
                </a:lnTo>
                <a:lnTo>
                  <a:pt x="1663308" y="1922282"/>
                </a:lnTo>
                <a:lnTo>
                  <a:pt x="1694245" y="1908656"/>
                </a:lnTo>
                <a:lnTo>
                  <a:pt x="1750663" y="1947387"/>
                </a:lnTo>
                <a:cubicBezTo>
                  <a:pt x="1761541" y="1967965"/>
                  <a:pt x="1775509" y="1986614"/>
                  <a:pt x="1792564" y="2003337"/>
                </a:cubicBezTo>
                <a:lnTo>
                  <a:pt x="1810855" y="2025344"/>
                </a:lnTo>
                <a:lnTo>
                  <a:pt x="1825912" y="2004867"/>
                </a:lnTo>
                <a:cubicBezTo>
                  <a:pt x="1837544" y="1980522"/>
                  <a:pt x="1845659" y="1959964"/>
                  <a:pt x="1850257" y="1943192"/>
                </a:cubicBezTo>
                <a:cubicBezTo>
                  <a:pt x="1850979" y="1934897"/>
                  <a:pt x="1853863" y="1927683"/>
                  <a:pt x="1858913" y="1921551"/>
                </a:cubicBezTo>
                <a:cubicBezTo>
                  <a:pt x="1863963" y="1915421"/>
                  <a:pt x="1866847" y="1908207"/>
                  <a:pt x="1867569" y="1899911"/>
                </a:cubicBezTo>
                <a:lnTo>
                  <a:pt x="1880555" y="1865287"/>
                </a:lnTo>
                <a:lnTo>
                  <a:pt x="1876225" y="1865287"/>
                </a:lnTo>
                <a:cubicBezTo>
                  <a:pt x="1876947" y="1856991"/>
                  <a:pt x="1879833" y="1849777"/>
                  <a:pt x="1884881" y="1843645"/>
                </a:cubicBezTo>
                <a:cubicBezTo>
                  <a:pt x="1889931" y="1837514"/>
                  <a:pt x="1892817" y="1830301"/>
                  <a:pt x="1893539" y="1822005"/>
                </a:cubicBezTo>
                <a:cubicBezTo>
                  <a:pt x="1893179" y="1815243"/>
                  <a:pt x="1893899" y="1809290"/>
                  <a:pt x="1895703" y="1804151"/>
                </a:cubicBezTo>
                <a:cubicBezTo>
                  <a:pt x="1897505" y="1799011"/>
                  <a:pt x="1902555" y="1796306"/>
                  <a:pt x="1910851" y="1796037"/>
                </a:cubicBezTo>
                <a:cubicBezTo>
                  <a:pt x="1910310" y="1783413"/>
                  <a:pt x="1911392" y="1775117"/>
                  <a:pt x="1914097" y="1771150"/>
                </a:cubicBezTo>
                <a:cubicBezTo>
                  <a:pt x="1916802" y="1767182"/>
                  <a:pt x="1924376" y="1765379"/>
                  <a:pt x="1936819" y="1765740"/>
                </a:cubicBezTo>
                <a:lnTo>
                  <a:pt x="1936819" y="1743311"/>
                </a:lnTo>
                <a:lnTo>
                  <a:pt x="1932941" y="1740046"/>
                </a:lnTo>
                <a:lnTo>
                  <a:pt x="1900447" y="1745584"/>
                </a:lnTo>
                <a:lnTo>
                  <a:pt x="1867794" y="1733277"/>
                </a:lnTo>
                <a:cubicBezTo>
                  <a:pt x="1868880" y="1722595"/>
                  <a:pt x="1864621" y="1715633"/>
                  <a:pt x="1855012" y="1712396"/>
                </a:cubicBezTo>
                <a:cubicBezTo>
                  <a:pt x="1845405" y="1709157"/>
                  <a:pt x="1842156" y="1697988"/>
                  <a:pt x="1845267" y="1678889"/>
                </a:cubicBezTo>
                <a:lnTo>
                  <a:pt x="1866308" y="1683952"/>
                </a:lnTo>
                <a:lnTo>
                  <a:pt x="1865136" y="1670314"/>
                </a:lnTo>
                <a:cubicBezTo>
                  <a:pt x="1859807" y="1666251"/>
                  <a:pt x="1850650" y="1659596"/>
                  <a:pt x="1837666" y="1650352"/>
                </a:cubicBezTo>
                <a:cubicBezTo>
                  <a:pt x="1824679" y="1641106"/>
                  <a:pt x="1817626" y="1634957"/>
                  <a:pt x="1816506" y="1631906"/>
                </a:cubicBezTo>
                <a:cubicBezTo>
                  <a:pt x="1817341" y="1629974"/>
                  <a:pt x="1819040" y="1629083"/>
                  <a:pt x="1821600" y="1629237"/>
                </a:cubicBezTo>
                <a:cubicBezTo>
                  <a:pt x="1824160" y="1629389"/>
                  <a:pt x="1825606" y="1629550"/>
                  <a:pt x="1825935" y="1629722"/>
                </a:cubicBezTo>
                <a:cubicBezTo>
                  <a:pt x="1829419" y="1618318"/>
                  <a:pt x="1834289" y="1615040"/>
                  <a:pt x="1840543" y="1619882"/>
                </a:cubicBezTo>
                <a:cubicBezTo>
                  <a:pt x="1846798" y="1624725"/>
                  <a:pt x="1851746" y="1630367"/>
                  <a:pt x="1855391" y="1636809"/>
                </a:cubicBezTo>
                <a:lnTo>
                  <a:pt x="1897313" y="1629088"/>
                </a:lnTo>
                <a:lnTo>
                  <a:pt x="1922720" y="1653007"/>
                </a:lnTo>
                <a:lnTo>
                  <a:pt x="1942430" y="1626589"/>
                </a:lnTo>
                <a:cubicBezTo>
                  <a:pt x="1928611" y="1621965"/>
                  <a:pt x="1916993" y="1613976"/>
                  <a:pt x="1907575" y="1602622"/>
                </a:cubicBezTo>
                <a:cubicBezTo>
                  <a:pt x="1898157" y="1591266"/>
                  <a:pt x="1885488" y="1583025"/>
                  <a:pt x="1869564" y="1577897"/>
                </a:cubicBezTo>
                <a:cubicBezTo>
                  <a:pt x="1855573" y="1561268"/>
                  <a:pt x="1840865" y="1545303"/>
                  <a:pt x="1825442" y="1530000"/>
                </a:cubicBezTo>
                <a:cubicBezTo>
                  <a:pt x="1810019" y="1514697"/>
                  <a:pt x="1795059" y="1499783"/>
                  <a:pt x="1780562" y="1485259"/>
                </a:cubicBezTo>
                <a:cubicBezTo>
                  <a:pt x="1770898" y="1480707"/>
                  <a:pt x="1758584" y="1473294"/>
                  <a:pt x="1743621" y="1463017"/>
                </a:cubicBezTo>
                <a:cubicBezTo>
                  <a:pt x="1736140" y="1457878"/>
                  <a:pt x="1730627" y="1452657"/>
                  <a:pt x="1727081" y="1447352"/>
                </a:cubicBezTo>
                <a:close/>
                <a:moveTo>
                  <a:pt x="1622416" y="1430248"/>
                </a:moveTo>
                <a:lnTo>
                  <a:pt x="1616116" y="1434435"/>
                </a:lnTo>
                <a:cubicBezTo>
                  <a:pt x="1615048" y="1453443"/>
                  <a:pt x="1623697" y="1465303"/>
                  <a:pt x="1642064" y="1470014"/>
                </a:cubicBezTo>
                <a:cubicBezTo>
                  <a:pt x="1660431" y="1474724"/>
                  <a:pt x="1669293" y="1485523"/>
                  <a:pt x="1668653" y="1502410"/>
                </a:cubicBezTo>
                <a:lnTo>
                  <a:pt x="1666287" y="1514157"/>
                </a:lnTo>
                <a:lnTo>
                  <a:pt x="1724466" y="1551891"/>
                </a:lnTo>
                <a:lnTo>
                  <a:pt x="1742312" y="1551733"/>
                </a:lnTo>
                <a:lnTo>
                  <a:pt x="1767400" y="1539963"/>
                </a:lnTo>
                <a:lnTo>
                  <a:pt x="1751422" y="1513861"/>
                </a:lnTo>
                <a:lnTo>
                  <a:pt x="1666090" y="1479977"/>
                </a:lnTo>
                <a:cubicBezTo>
                  <a:pt x="1657464" y="1464176"/>
                  <a:pt x="1643852" y="1448289"/>
                  <a:pt x="1625252" y="1432313"/>
                </a:cubicBezTo>
                <a:close/>
                <a:moveTo>
                  <a:pt x="3262239" y="1348347"/>
                </a:moveTo>
                <a:cubicBezTo>
                  <a:pt x="3258284" y="1349624"/>
                  <a:pt x="3256232" y="1351815"/>
                  <a:pt x="3256086" y="1354921"/>
                </a:cubicBezTo>
                <a:cubicBezTo>
                  <a:pt x="3255940" y="1358027"/>
                  <a:pt x="3256252" y="1360737"/>
                  <a:pt x="3257022" y="1363054"/>
                </a:cubicBezTo>
                <a:cubicBezTo>
                  <a:pt x="3258957" y="1367775"/>
                  <a:pt x="3262460" y="1369866"/>
                  <a:pt x="3267532" y="1369331"/>
                </a:cubicBezTo>
                <a:cubicBezTo>
                  <a:pt x="3269411" y="1368670"/>
                  <a:pt x="3270634" y="1367618"/>
                  <a:pt x="3271201" y="1366173"/>
                </a:cubicBezTo>
                <a:cubicBezTo>
                  <a:pt x="3271765" y="1364728"/>
                  <a:pt x="3272988" y="1363676"/>
                  <a:pt x="3274867" y="1363017"/>
                </a:cubicBezTo>
                <a:cubicBezTo>
                  <a:pt x="3274141" y="1360502"/>
                  <a:pt x="3272428" y="1357402"/>
                  <a:pt x="3269730" y="1353711"/>
                </a:cubicBezTo>
                <a:cubicBezTo>
                  <a:pt x="3267032" y="1350021"/>
                  <a:pt x="3264535" y="1348233"/>
                  <a:pt x="3262239" y="1348347"/>
                </a:cubicBezTo>
                <a:close/>
                <a:moveTo>
                  <a:pt x="3284517" y="1272981"/>
                </a:moveTo>
                <a:cubicBezTo>
                  <a:pt x="3279639" y="1272817"/>
                  <a:pt x="3274961" y="1273440"/>
                  <a:pt x="3270480" y="1274849"/>
                </a:cubicBezTo>
                <a:lnTo>
                  <a:pt x="3296796" y="1308384"/>
                </a:lnTo>
                <a:lnTo>
                  <a:pt x="3294639" y="1282145"/>
                </a:lnTo>
                <a:cubicBezTo>
                  <a:pt x="3292768" y="1276202"/>
                  <a:pt x="3289393" y="1273146"/>
                  <a:pt x="3284517" y="1272981"/>
                </a:cubicBezTo>
                <a:close/>
                <a:moveTo>
                  <a:pt x="2198512" y="1265295"/>
                </a:moveTo>
                <a:cubicBezTo>
                  <a:pt x="2201538" y="1271217"/>
                  <a:pt x="2205072" y="1275036"/>
                  <a:pt x="2209111" y="1276748"/>
                </a:cubicBezTo>
                <a:lnTo>
                  <a:pt x="2213304" y="1277756"/>
                </a:lnTo>
                <a:lnTo>
                  <a:pt x="2213308" y="1277751"/>
                </a:lnTo>
                <a:close/>
                <a:moveTo>
                  <a:pt x="2759160" y="1242038"/>
                </a:moveTo>
                <a:cubicBezTo>
                  <a:pt x="2755012" y="1242311"/>
                  <a:pt x="2752486" y="1243932"/>
                  <a:pt x="2751586" y="1246908"/>
                </a:cubicBezTo>
                <a:lnTo>
                  <a:pt x="2751120" y="1250400"/>
                </a:lnTo>
                <a:lnTo>
                  <a:pt x="2753718" y="1251964"/>
                </a:lnTo>
                <a:lnTo>
                  <a:pt x="2762949" y="1254634"/>
                </a:lnTo>
                <a:lnTo>
                  <a:pt x="2763688" y="1247392"/>
                </a:lnTo>
                <a:close/>
                <a:moveTo>
                  <a:pt x="2124316" y="1185122"/>
                </a:moveTo>
                <a:lnTo>
                  <a:pt x="2122292" y="1193538"/>
                </a:lnTo>
                <a:cubicBezTo>
                  <a:pt x="2119958" y="1201694"/>
                  <a:pt x="2119310" y="1207474"/>
                  <a:pt x="2120347" y="1210876"/>
                </a:cubicBezTo>
                <a:cubicBezTo>
                  <a:pt x="2121382" y="1214280"/>
                  <a:pt x="2125955" y="1216863"/>
                  <a:pt x="2134063" y="1218628"/>
                </a:cubicBezTo>
                <a:lnTo>
                  <a:pt x="2157126" y="1215275"/>
                </a:lnTo>
                <a:lnTo>
                  <a:pt x="2136941" y="1188159"/>
                </a:lnTo>
                <a:close/>
                <a:moveTo>
                  <a:pt x="1339303" y="1057514"/>
                </a:moveTo>
                <a:lnTo>
                  <a:pt x="1338516" y="1064514"/>
                </a:lnTo>
                <a:cubicBezTo>
                  <a:pt x="1338314" y="1070084"/>
                  <a:pt x="1340183" y="1073589"/>
                  <a:pt x="1344125" y="1075025"/>
                </a:cubicBezTo>
                <a:lnTo>
                  <a:pt x="1349019" y="1073384"/>
                </a:lnTo>
                <a:close/>
                <a:moveTo>
                  <a:pt x="1935017" y="1028290"/>
                </a:moveTo>
                <a:cubicBezTo>
                  <a:pt x="1925898" y="1028415"/>
                  <a:pt x="1917914" y="1030760"/>
                  <a:pt x="1911064" y="1035326"/>
                </a:cubicBezTo>
                <a:cubicBezTo>
                  <a:pt x="1904216" y="1039892"/>
                  <a:pt x="1899682" y="1046407"/>
                  <a:pt x="1897461" y="1054868"/>
                </a:cubicBezTo>
                <a:cubicBezTo>
                  <a:pt x="1909380" y="1062372"/>
                  <a:pt x="1927233" y="1072974"/>
                  <a:pt x="1951019" y="1086672"/>
                </a:cubicBezTo>
                <a:cubicBezTo>
                  <a:pt x="1974804" y="1100370"/>
                  <a:pt x="1990046" y="1112570"/>
                  <a:pt x="1996746" y="1123270"/>
                </a:cubicBezTo>
                <a:lnTo>
                  <a:pt x="2029080" y="1099888"/>
                </a:lnTo>
                <a:cubicBezTo>
                  <a:pt x="2000335" y="1074425"/>
                  <a:pt x="1968982" y="1050558"/>
                  <a:pt x="1935017" y="1028290"/>
                </a:cubicBezTo>
                <a:close/>
                <a:moveTo>
                  <a:pt x="1211799" y="1008643"/>
                </a:moveTo>
                <a:lnTo>
                  <a:pt x="1178681" y="1019634"/>
                </a:lnTo>
                <a:lnTo>
                  <a:pt x="1187166" y="1021343"/>
                </a:lnTo>
                <a:cubicBezTo>
                  <a:pt x="1191745" y="1022356"/>
                  <a:pt x="1196591" y="1022044"/>
                  <a:pt x="1201704" y="1020407"/>
                </a:cubicBezTo>
                <a:cubicBezTo>
                  <a:pt x="1206816" y="1018769"/>
                  <a:pt x="1210182" y="1014848"/>
                  <a:pt x="1211799" y="1008643"/>
                </a:cubicBezTo>
                <a:close/>
                <a:moveTo>
                  <a:pt x="2616332" y="1008321"/>
                </a:moveTo>
                <a:cubicBezTo>
                  <a:pt x="2616513" y="1012649"/>
                  <a:pt x="2618317" y="1015896"/>
                  <a:pt x="2621742" y="1018060"/>
                </a:cubicBezTo>
                <a:cubicBezTo>
                  <a:pt x="2625169" y="1020223"/>
                  <a:pt x="2629135" y="1021306"/>
                  <a:pt x="2633646" y="1021306"/>
                </a:cubicBezTo>
                <a:cubicBezTo>
                  <a:pt x="2633825" y="1018871"/>
                  <a:pt x="2633465" y="1016166"/>
                  <a:pt x="2632562" y="1013190"/>
                </a:cubicBezTo>
                <a:cubicBezTo>
                  <a:pt x="2631661" y="1010214"/>
                  <a:pt x="2629137" y="1008593"/>
                  <a:pt x="2624988" y="1008321"/>
                </a:cubicBezTo>
                <a:close/>
                <a:moveTo>
                  <a:pt x="1849367" y="958717"/>
                </a:moveTo>
                <a:cubicBezTo>
                  <a:pt x="1844685" y="958518"/>
                  <a:pt x="1838855" y="961938"/>
                  <a:pt x="1831874" y="968976"/>
                </a:cubicBezTo>
                <a:cubicBezTo>
                  <a:pt x="1824896" y="976015"/>
                  <a:pt x="1819609" y="981791"/>
                  <a:pt x="1816020" y="986307"/>
                </a:cubicBezTo>
                <a:lnTo>
                  <a:pt x="1851013" y="1025886"/>
                </a:lnTo>
                <a:lnTo>
                  <a:pt x="1895973" y="1005542"/>
                </a:lnTo>
                <a:lnTo>
                  <a:pt x="1849527" y="976562"/>
                </a:lnTo>
                <a:cubicBezTo>
                  <a:pt x="1849782" y="975881"/>
                  <a:pt x="1850281" y="973034"/>
                  <a:pt x="1851025" y="968018"/>
                </a:cubicBezTo>
                <a:cubicBezTo>
                  <a:pt x="1851768" y="963004"/>
                  <a:pt x="1851215" y="959903"/>
                  <a:pt x="1849367" y="958717"/>
                </a:cubicBezTo>
                <a:close/>
                <a:moveTo>
                  <a:pt x="1177118" y="917773"/>
                </a:moveTo>
                <a:lnTo>
                  <a:pt x="1157554" y="949154"/>
                </a:lnTo>
                <a:cubicBezTo>
                  <a:pt x="1171944" y="952604"/>
                  <a:pt x="1184953" y="957430"/>
                  <a:pt x="1196580" y="963636"/>
                </a:cubicBezTo>
                <a:cubicBezTo>
                  <a:pt x="1208207" y="969841"/>
                  <a:pt x="1221217" y="974668"/>
                  <a:pt x="1235606" y="978118"/>
                </a:cubicBezTo>
                <a:lnTo>
                  <a:pt x="1279685" y="1022314"/>
                </a:lnTo>
                <a:cubicBezTo>
                  <a:pt x="1291742" y="1025478"/>
                  <a:pt x="1301779" y="1030443"/>
                  <a:pt x="1309799" y="1037208"/>
                </a:cubicBezTo>
                <a:lnTo>
                  <a:pt x="1336635" y="1050483"/>
                </a:lnTo>
                <a:lnTo>
                  <a:pt x="1334823" y="1027389"/>
                </a:lnTo>
                <a:cubicBezTo>
                  <a:pt x="1331691" y="1021905"/>
                  <a:pt x="1326110" y="1019658"/>
                  <a:pt x="1318082" y="1020649"/>
                </a:cubicBezTo>
                <a:cubicBezTo>
                  <a:pt x="1302025" y="1022628"/>
                  <a:pt x="1294494" y="1016921"/>
                  <a:pt x="1295492" y="1003528"/>
                </a:cubicBezTo>
                <a:lnTo>
                  <a:pt x="1299541" y="986696"/>
                </a:lnTo>
                <a:lnTo>
                  <a:pt x="1290049" y="981005"/>
                </a:lnTo>
                <a:lnTo>
                  <a:pt x="1267870" y="971370"/>
                </a:lnTo>
                <a:lnTo>
                  <a:pt x="1215304" y="925464"/>
                </a:lnTo>
                <a:close/>
                <a:moveTo>
                  <a:pt x="1754449" y="909171"/>
                </a:moveTo>
                <a:cubicBezTo>
                  <a:pt x="1751884" y="908647"/>
                  <a:pt x="1748342" y="908723"/>
                  <a:pt x="1743822" y="909396"/>
                </a:cubicBezTo>
                <a:cubicBezTo>
                  <a:pt x="1739300" y="910071"/>
                  <a:pt x="1736557" y="911452"/>
                  <a:pt x="1735592" y="913538"/>
                </a:cubicBezTo>
                <a:cubicBezTo>
                  <a:pt x="1734884" y="917634"/>
                  <a:pt x="1735872" y="920468"/>
                  <a:pt x="1738554" y="922042"/>
                </a:cubicBezTo>
                <a:cubicBezTo>
                  <a:pt x="1741235" y="923615"/>
                  <a:pt x="1743782" y="924597"/>
                  <a:pt x="1746191" y="924991"/>
                </a:cubicBezTo>
                <a:cubicBezTo>
                  <a:pt x="1751268" y="925471"/>
                  <a:pt x="1754750" y="923340"/>
                  <a:pt x="1756631" y="918599"/>
                </a:cubicBezTo>
                <a:cubicBezTo>
                  <a:pt x="1756920" y="916629"/>
                  <a:pt x="1756557" y="915058"/>
                  <a:pt x="1755540" y="913885"/>
                </a:cubicBezTo>
                <a:cubicBezTo>
                  <a:pt x="1754524" y="912714"/>
                  <a:pt x="1754160" y="911142"/>
                  <a:pt x="1754449" y="909171"/>
                </a:cubicBezTo>
                <a:close/>
                <a:moveTo>
                  <a:pt x="2720206" y="882806"/>
                </a:moveTo>
                <a:lnTo>
                  <a:pt x="2707223" y="887134"/>
                </a:lnTo>
                <a:lnTo>
                  <a:pt x="2724535" y="895790"/>
                </a:lnTo>
                <a:cubicBezTo>
                  <a:pt x="2724625" y="893356"/>
                  <a:pt x="2724444" y="890651"/>
                  <a:pt x="2723993" y="887675"/>
                </a:cubicBezTo>
                <a:cubicBezTo>
                  <a:pt x="2723543" y="884699"/>
                  <a:pt x="2722280" y="883077"/>
                  <a:pt x="2720206" y="882806"/>
                </a:cubicBezTo>
                <a:close/>
                <a:moveTo>
                  <a:pt x="1382833" y="864839"/>
                </a:moveTo>
                <a:cubicBezTo>
                  <a:pt x="1379834" y="864581"/>
                  <a:pt x="1377961" y="865430"/>
                  <a:pt x="1377213" y="867383"/>
                </a:cubicBezTo>
                <a:lnTo>
                  <a:pt x="1378384" y="881019"/>
                </a:lnTo>
                <a:lnTo>
                  <a:pt x="1390849" y="866212"/>
                </a:lnTo>
                <a:cubicBezTo>
                  <a:pt x="1388503" y="865554"/>
                  <a:pt x="1385831" y="865096"/>
                  <a:pt x="1382833" y="864839"/>
                </a:cubicBezTo>
                <a:close/>
                <a:moveTo>
                  <a:pt x="1699427" y="860322"/>
                </a:moveTo>
                <a:cubicBezTo>
                  <a:pt x="1693335" y="859042"/>
                  <a:pt x="1689232" y="859909"/>
                  <a:pt x="1687117" y="862924"/>
                </a:cubicBezTo>
                <a:cubicBezTo>
                  <a:pt x="1685000" y="865938"/>
                  <a:pt x="1683545" y="869670"/>
                  <a:pt x="1682753" y="874115"/>
                </a:cubicBezTo>
                <a:lnTo>
                  <a:pt x="1720468" y="865383"/>
                </a:lnTo>
                <a:close/>
                <a:moveTo>
                  <a:pt x="1094027" y="848061"/>
                </a:moveTo>
                <a:lnTo>
                  <a:pt x="1087192" y="882005"/>
                </a:lnTo>
                <a:cubicBezTo>
                  <a:pt x="1096066" y="884527"/>
                  <a:pt x="1099739" y="888210"/>
                  <a:pt x="1098211" y="893054"/>
                </a:cubicBezTo>
                <a:cubicBezTo>
                  <a:pt x="1096684" y="897897"/>
                  <a:pt x="1100357" y="901579"/>
                  <a:pt x="1109231" y="904103"/>
                </a:cubicBezTo>
                <a:lnTo>
                  <a:pt x="1116067" y="870159"/>
                </a:lnTo>
                <a:cubicBezTo>
                  <a:pt x="1107193" y="867636"/>
                  <a:pt x="1103519" y="863954"/>
                  <a:pt x="1105046" y="859110"/>
                </a:cubicBezTo>
                <a:cubicBezTo>
                  <a:pt x="1106574" y="854266"/>
                  <a:pt x="1102901" y="850584"/>
                  <a:pt x="1094027" y="848061"/>
                </a:cubicBezTo>
                <a:close/>
                <a:moveTo>
                  <a:pt x="3096752" y="822212"/>
                </a:moveTo>
                <a:lnTo>
                  <a:pt x="3092424" y="822214"/>
                </a:lnTo>
                <a:cubicBezTo>
                  <a:pt x="3092424" y="830870"/>
                  <a:pt x="3096752" y="835197"/>
                  <a:pt x="3105408" y="835198"/>
                </a:cubicBezTo>
                <a:cubicBezTo>
                  <a:pt x="3105589" y="832762"/>
                  <a:pt x="3105227" y="830056"/>
                  <a:pt x="3104326" y="827081"/>
                </a:cubicBezTo>
                <a:cubicBezTo>
                  <a:pt x="3103425" y="824106"/>
                  <a:pt x="3100900" y="822483"/>
                  <a:pt x="3096752" y="822212"/>
                </a:cubicBezTo>
                <a:close/>
                <a:moveTo>
                  <a:pt x="2425895" y="817884"/>
                </a:moveTo>
                <a:cubicBezTo>
                  <a:pt x="2424634" y="834836"/>
                  <a:pt x="2419584" y="850706"/>
                  <a:pt x="2410747" y="865494"/>
                </a:cubicBezTo>
                <a:cubicBezTo>
                  <a:pt x="2401910" y="880282"/>
                  <a:pt x="2396862" y="896152"/>
                  <a:pt x="2395599" y="913104"/>
                </a:cubicBezTo>
                <a:lnTo>
                  <a:pt x="2378287" y="882806"/>
                </a:lnTo>
                <a:lnTo>
                  <a:pt x="2382615" y="848182"/>
                </a:lnTo>
                <a:cubicBezTo>
                  <a:pt x="2393344" y="846919"/>
                  <a:pt x="2398935" y="841869"/>
                  <a:pt x="2399386" y="833034"/>
                </a:cubicBezTo>
                <a:cubicBezTo>
                  <a:pt x="2399837" y="824197"/>
                  <a:pt x="2408673" y="819147"/>
                  <a:pt x="2425895" y="817884"/>
                </a:cubicBezTo>
                <a:close/>
                <a:moveTo>
                  <a:pt x="3502538" y="814576"/>
                </a:moveTo>
                <a:lnTo>
                  <a:pt x="3498342" y="815635"/>
                </a:lnTo>
                <a:cubicBezTo>
                  <a:pt x="3499575" y="819787"/>
                  <a:pt x="3502118" y="822493"/>
                  <a:pt x="3505969" y="823754"/>
                </a:cubicBezTo>
                <a:cubicBezTo>
                  <a:pt x="3509820" y="825014"/>
                  <a:pt x="3513933" y="825093"/>
                  <a:pt x="3518304" y="823990"/>
                </a:cubicBezTo>
                <a:cubicBezTo>
                  <a:pt x="3516186" y="815597"/>
                  <a:pt x="3510930" y="812459"/>
                  <a:pt x="3502538" y="814576"/>
                </a:cubicBezTo>
                <a:close/>
                <a:moveTo>
                  <a:pt x="1178973" y="798942"/>
                </a:moveTo>
                <a:cubicBezTo>
                  <a:pt x="1170240" y="797551"/>
                  <a:pt x="1161396" y="799451"/>
                  <a:pt x="1152441" y="804637"/>
                </a:cubicBezTo>
                <a:cubicBezTo>
                  <a:pt x="1143486" y="809824"/>
                  <a:pt x="1135909" y="816392"/>
                  <a:pt x="1129709" y="824342"/>
                </a:cubicBezTo>
                <a:cubicBezTo>
                  <a:pt x="1136480" y="825429"/>
                  <a:pt x="1144152" y="827527"/>
                  <a:pt x="1152724" y="830632"/>
                </a:cubicBezTo>
                <a:cubicBezTo>
                  <a:pt x="1161296" y="833739"/>
                  <a:pt x="1168328" y="839018"/>
                  <a:pt x="1173818" y="846469"/>
                </a:cubicBezTo>
                <a:cubicBezTo>
                  <a:pt x="1181987" y="847470"/>
                  <a:pt x="1193442" y="849962"/>
                  <a:pt x="1208184" y="853942"/>
                </a:cubicBezTo>
                <a:cubicBezTo>
                  <a:pt x="1222928" y="857923"/>
                  <a:pt x="1230133" y="865077"/>
                  <a:pt x="1229802" y="875403"/>
                </a:cubicBezTo>
                <a:lnTo>
                  <a:pt x="1267104" y="909406"/>
                </a:lnTo>
                <a:lnTo>
                  <a:pt x="1267744" y="914586"/>
                </a:lnTo>
                <a:lnTo>
                  <a:pt x="1272646" y="913451"/>
                </a:lnTo>
                <a:cubicBezTo>
                  <a:pt x="1274671" y="905035"/>
                  <a:pt x="1279891" y="901839"/>
                  <a:pt x="1288307" y="903864"/>
                </a:cubicBezTo>
                <a:lnTo>
                  <a:pt x="1294725" y="907613"/>
                </a:lnTo>
                <a:lnTo>
                  <a:pt x="1301931" y="889929"/>
                </a:lnTo>
                <a:cubicBezTo>
                  <a:pt x="1286057" y="884710"/>
                  <a:pt x="1273482" y="874082"/>
                  <a:pt x="1264201" y="858048"/>
                </a:cubicBezTo>
                <a:cubicBezTo>
                  <a:pt x="1254921" y="842015"/>
                  <a:pt x="1242344" y="831388"/>
                  <a:pt x="1226470" y="826169"/>
                </a:cubicBezTo>
                <a:cubicBezTo>
                  <a:pt x="1218621" y="825414"/>
                  <a:pt x="1208436" y="823915"/>
                  <a:pt x="1195919" y="821671"/>
                </a:cubicBezTo>
                <a:cubicBezTo>
                  <a:pt x="1183404" y="819426"/>
                  <a:pt x="1177470" y="813265"/>
                  <a:pt x="1178119" y="803185"/>
                </a:cubicBezTo>
                <a:close/>
                <a:moveTo>
                  <a:pt x="3114064" y="787588"/>
                </a:moveTo>
                <a:cubicBezTo>
                  <a:pt x="3109016" y="788310"/>
                  <a:pt x="3106130" y="791195"/>
                  <a:pt x="3105408" y="796244"/>
                </a:cubicBezTo>
                <a:lnTo>
                  <a:pt x="3122720" y="800572"/>
                </a:lnTo>
                <a:cubicBezTo>
                  <a:pt x="3122630" y="798138"/>
                  <a:pt x="3121728" y="795433"/>
                  <a:pt x="3120015" y="792457"/>
                </a:cubicBezTo>
                <a:cubicBezTo>
                  <a:pt x="3118302" y="789480"/>
                  <a:pt x="3116319" y="787859"/>
                  <a:pt x="3114064" y="787588"/>
                </a:cubicBezTo>
                <a:close/>
                <a:moveTo>
                  <a:pt x="3513993" y="771513"/>
                </a:moveTo>
                <a:cubicBezTo>
                  <a:pt x="3510038" y="772790"/>
                  <a:pt x="3507986" y="774982"/>
                  <a:pt x="3507840" y="778087"/>
                </a:cubicBezTo>
                <a:cubicBezTo>
                  <a:pt x="3507694" y="781193"/>
                  <a:pt x="3508006" y="783904"/>
                  <a:pt x="3508775" y="786220"/>
                </a:cubicBezTo>
                <a:lnTo>
                  <a:pt x="3526621" y="786182"/>
                </a:lnTo>
                <a:cubicBezTo>
                  <a:pt x="3525893" y="783669"/>
                  <a:pt x="3524180" y="780568"/>
                  <a:pt x="3521484" y="776876"/>
                </a:cubicBezTo>
                <a:cubicBezTo>
                  <a:pt x="3518786" y="773186"/>
                  <a:pt x="3516289" y="771398"/>
                  <a:pt x="3513993" y="771513"/>
                </a:cubicBezTo>
                <a:close/>
                <a:moveTo>
                  <a:pt x="1412884" y="480884"/>
                </a:moveTo>
                <a:cubicBezTo>
                  <a:pt x="1409779" y="481065"/>
                  <a:pt x="1407610" y="483141"/>
                  <a:pt x="1406378" y="487110"/>
                </a:cubicBezTo>
                <a:lnTo>
                  <a:pt x="1405365" y="491318"/>
                </a:lnTo>
                <a:cubicBezTo>
                  <a:pt x="1413781" y="493343"/>
                  <a:pt x="1419003" y="490147"/>
                  <a:pt x="1421027" y="481731"/>
                </a:cubicBezTo>
                <a:cubicBezTo>
                  <a:pt x="1418701" y="480987"/>
                  <a:pt x="1415987" y="480703"/>
                  <a:pt x="1412884" y="480884"/>
                </a:cubicBezTo>
                <a:close/>
                <a:moveTo>
                  <a:pt x="1391412" y="456800"/>
                </a:moveTo>
                <a:cubicBezTo>
                  <a:pt x="1389024" y="456318"/>
                  <a:pt x="1386183" y="456562"/>
                  <a:pt x="1382890" y="457531"/>
                </a:cubicBezTo>
                <a:cubicBezTo>
                  <a:pt x="1379595" y="458501"/>
                  <a:pt x="1377554" y="460050"/>
                  <a:pt x="1376763" y="462178"/>
                </a:cubicBezTo>
                <a:cubicBezTo>
                  <a:pt x="1376282" y="467257"/>
                  <a:pt x="1378413" y="470738"/>
                  <a:pt x="1383154" y="472620"/>
                </a:cubicBezTo>
                <a:close/>
                <a:moveTo>
                  <a:pt x="935956" y="0"/>
                </a:moveTo>
                <a:lnTo>
                  <a:pt x="975000" y="22748"/>
                </a:lnTo>
                <a:cubicBezTo>
                  <a:pt x="978458" y="28031"/>
                  <a:pt x="983486" y="32580"/>
                  <a:pt x="990081" y="36393"/>
                </a:cubicBezTo>
                <a:cubicBezTo>
                  <a:pt x="996675" y="40205"/>
                  <a:pt x="1003260" y="42902"/>
                  <a:pt x="1009834" y="44483"/>
                </a:cubicBezTo>
                <a:lnTo>
                  <a:pt x="1043657" y="70427"/>
                </a:lnTo>
                <a:cubicBezTo>
                  <a:pt x="1053337" y="71830"/>
                  <a:pt x="1063940" y="74009"/>
                  <a:pt x="1075471" y="76968"/>
                </a:cubicBezTo>
                <a:cubicBezTo>
                  <a:pt x="1087001" y="79928"/>
                  <a:pt x="1091879" y="87408"/>
                  <a:pt x="1090105" y="99408"/>
                </a:cubicBezTo>
                <a:cubicBezTo>
                  <a:pt x="1130797" y="110681"/>
                  <a:pt x="1176321" y="134247"/>
                  <a:pt x="1226677" y="170104"/>
                </a:cubicBezTo>
                <a:cubicBezTo>
                  <a:pt x="1277034" y="205960"/>
                  <a:pt x="1315313" y="241138"/>
                  <a:pt x="1341514" y="275635"/>
                </a:cubicBezTo>
                <a:cubicBezTo>
                  <a:pt x="1355765" y="279619"/>
                  <a:pt x="1368583" y="284929"/>
                  <a:pt x="1379971" y="291563"/>
                </a:cubicBezTo>
                <a:cubicBezTo>
                  <a:pt x="1391359" y="298199"/>
                  <a:pt x="1404178" y="303508"/>
                  <a:pt x="1418429" y="307494"/>
                </a:cubicBezTo>
                <a:cubicBezTo>
                  <a:pt x="1417195" y="313781"/>
                  <a:pt x="1418771" y="318797"/>
                  <a:pt x="1423156" y="322541"/>
                </a:cubicBezTo>
                <a:cubicBezTo>
                  <a:pt x="1427541" y="326286"/>
                  <a:pt x="1433032" y="328907"/>
                  <a:pt x="1439628" y="330400"/>
                </a:cubicBezTo>
                <a:cubicBezTo>
                  <a:pt x="1456554" y="335214"/>
                  <a:pt x="1465874" y="340424"/>
                  <a:pt x="1467585" y="346029"/>
                </a:cubicBezTo>
                <a:cubicBezTo>
                  <a:pt x="1469298" y="351635"/>
                  <a:pt x="1475461" y="356085"/>
                  <a:pt x="1486074" y="359381"/>
                </a:cubicBezTo>
                <a:lnTo>
                  <a:pt x="1523093" y="390545"/>
                </a:lnTo>
                <a:cubicBezTo>
                  <a:pt x="1523875" y="397318"/>
                  <a:pt x="1526678" y="402630"/>
                  <a:pt x="1531501" y="406479"/>
                </a:cubicBezTo>
                <a:cubicBezTo>
                  <a:pt x="1536325" y="410329"/>
                  <a:pt x="1541991" y="412990"/>
                  <a:pt x="1548499" y="414463"/>
                </a:cubicBezTo>
                <a:lnTo>
                  <a:pt x="1570553" y="415318"/>
                </a:lnTo>
                <a:lnTo>
                  <a:pt x="1691890" y="484573"/>
                </a:lnTo>
                <a:lnTo>
                  <a:pt x="1700465" y="504443"/>
                </a:lnTo>
                <a:lnTo>
                  <a:pt x="1718468" y="522130"/>
                </a:lnTo>
                <a:cubicBezTo>
                  <a:pt x="1725217" y="523753"/>
                  <a:pt x="1732505" y="526619"/>
                  <a:pt x="1740327" y="530726"/>
                </a:cubicBezTo>
                <a:cubicBezTo>
                  <a:pt x="1748150" y="534835"/>
                  <a:pt x="1753878" y="539552"/>
                  <a:pt x="1757511" y="544876"/>
                </a:cubicBezTo>
                <a:cubicBezTo>
                  <a:pt x="1765730" y="544257"/>
                  <a:pt x="1775807" y="546311"/>
                  <a:pt x="1787746" y="551038"/>
                </a:cubicBezTo>
                <a:cubicBezTo>
                  <a:pt x="1799686" y="555766"/>
                  <a:pt x="1805089" y="563373"/>
                  <a:pt x="1803957" y="573858"/>
                </a:cubicBezTo>
                <a:cubicBezTo>
                  <a:pt x="1815172" y="578132"/>
                  <a:pt x="1832293" y="590228"/>
                  <a:pt x="1855326" y="610144"/>
                </a:cubicBezTo>
                <a:cubicBezTo>
                  <a:pt x="1878357" y="630060"/>
                  <a:pt x="1890511" y="644298"/>
                  <a:pt x="1891790" y="652860"/>
                </a:cubicBezTo>
                <a:lnTo>
                  <a:pt x="1918210" y="672570"/>
                </a:lnTo>
                <a:cubicBezTo>
                  <a:pt x="1944215" y="680125"/>
                  <a:pt x="1966177" y="690602"/>
                  <a:pt x="1984098" y="704002"/>
                </a:cubicBezTo>
                <a:cubicBezTo>
                  <a:pt x="2002020" y="717403"/>
                  <a:pt x="2023983" y="727880"/>
                  <a:pt x="2049988" y="735436"/>
                </a:cubicBezTo>
                <a:lnTo>
                  <a:pt x="2063782" y="752109"/>
                </a:lnTo>
                <a:cubicBezTo>
                  <a:pt x="2078923" y="757791"/>
                  <a:pt x="2095303" y="769893"/>
                  <a:pt x="2112919" y="788414"/>
                </a:cubicBezTo>
                <a:cubicBezTo>
                  <a:pt x="2130536" y="806935"/>
                  <a:pt x="2146914" y="819036"/>
                  <a:pt x="2162055" y="824720"/>
                </a:cubicBezTo>
                <a:cubicBezTo>
                  <a:pt x="2166951" y="839066"/>
                  <a:pt x="2178225" y="847714"/>
                  <a:pt x="2195878" y="850662"/>
                </a:cubicBezTo>
                <a:cubicBezTo>
                  <a:pt x="2213532" y="853611"/>
                  <a:pt x="2224806" y="862259"/>
                  <a:pt x="2229702" y="876606"/>
                </a:cubicBezTo>
                <a:cubicBezTo>
                  <a:pt x="2242415" y="882355"/>
                  <a:pt x="2273156" y="901065"/>
                  <a:pt x="2321923" y="932736"/>
                </a:cubicBezTo>
                <a:lnTo>
                  <a:pt x="2370095" y="964536"/>
                </a:lnTo>
                <a:lnTo>
                  <a:pt x="2375582" y="963958"/>
                </a:lnTo>
                <a:cubicBezTo>
                  <a:pt x="2379819" y="963057"/>
                  <a:pt x="2382164" y="960531"/>
                  <a:pt x="2382615" y="956384"/>
                </a:cubicBezTo>
                <a:cubicBezTo>
                  <a:pt x="2382164" y="954040"/>
                  <a:pt x="2379819" y="951155"/>
                  <a:pt x="2375582" y="947728"/>
                </a:cubicBezTo>
                <a:cubicBezTo>
                  <a:pt x="2371344" y="944301"/>
                  <a:pt x="2367917" y="941417"/>
                  <a:pt x="2365303" y="939072"/>
                </a:cubicBezTo>
                <a:lnTo>
                  <a:pt x="2412911" y="913102"/>
                </a:lnTo>
                <a:lnTo>
                  <a:pt x="2443207" y="913102"/>
                </a:lnTo>
                <a:cubicBezTo>
                  <a:pt x="2442306" y="929154"/>
                  <a:pt x="2439782" y="944662"/>
                  <a:pt x="2435633" y="959630"/>
                </a:cubicBezTo>
                <a:lnTo>
                  <a:pt x="2434913" y="1003573"/>
                </a:lnTo>
                <a:lnTo>
                  <a:pt x="2440878" y="1016408"/>
                </a:lnTo>
                <a:lnTo>
                  <a:pt x="2460520" y="987763"/>
                </a:lnTo>
                <a:cubicBezTo>
                  <a:pt x="2468636" y="975140"/>
                  <a:pt x="2472964" y="960352"/>
                  <a:pt x="2473504" y="943400"/>
                </a:cubicBezTo>
                <a:cubicBezTo>
                  <a:pt x="2494424" y="926808"/>
                  <a:pt x="2513178" y="908054"/>
                  <a:pt x="2529770" y="887134"/>
                </a:cubicBezTo>
                <a:cubicBezTo>
                  <a:pt x="2553845" y="884972"/>
                  <a:pt x="2563042" y="876314"/>
                  <a:pt x="2557361" y="861166"/>
                </a:cubicBezTo>
                <a:cubicBezTo>
                  <a:pt x="2551681" y="846018"/>
                  <a:pt x="2555468" y="837360"/>
                  <a:pt x="2568722" y="835197"/>
                </a:cubicBezTo>
                <a:lnTo>
                  <a:pt x="2586036" y="835197"/>
                </a:lnTo>
                <a:cubicBezTo>
                  <a:pt x="2586756" y="823024"/>
                  <a:pt x="2589642" y="813827"/>
                  <a:pt x="2594692" y="807605"/>
                </a:cubicBezTo>
                <a:cubicBezTo>
                  <a:pt x="2599742" y="801384"/>
                  <a:pt x="2602626" y="793269"/>
                  <a:pt x="2603348" y="783259"/>
                </a:cubicBezTo>
                <a:lnTo>
                  <a:pt x="2633646" y="757292"/>
                </a:lnTo>
                <a:lnTo>
                  <a:pt x="2650958" y="791916"/>
                </a:lnTo>
                <a:cubicBezTo>
                  <a:pt x="2659614" y="791916"/>
                  <a:pt x="2663942" y="796244"/>
                  <a:pt x="2663942" y="804900"/>
                </a:cubicBezTo>
                <a:cubicBezTo>
                  <a:pt x="2662679" y="821941"/>
                  <a:pt x="2657629" y="838713"/>
                  <a:pt x="2648794" y="855215"/>
                </a:cubicBezTo>
                <a:cubicBezTo>
                  <a:pt x="2639957" y="871716"/>
                  <a:pt x="2634907" y="889570"/>
                  <a:pt x="2633644" y="908776"/>
                </a:cubicBezTo>
                <a:cubicBezTo>
                  <a:pt x="2633554" y="909135"/>
                  <a:pt x="2633734" y="910578"/>
                  <a:pt x="2634185" y="913104"/>
                </a:cubicBezTo>
                <a:cubicBezTo>
                  <a:pt x="2634636" y="915627"/>
                  <a:pt x="2635899" y="917070"/>
                  <a:pt x="2637972" y="917431"/>
                </a:cubicBezTo>
                <a:cubicBezTo>
                  <a:pt x="2640317" y="916439"/>
                  <a:pt x="2643203" y="911930"/>
                  <a:pt x="2646628" y="903907"/>
                </a:cubicBezTo>
                <a:cubicBezTo>
                  <a:pt x="2650055" y="895881"/>
                  <a:pt x="2652941" y="890290"/>
                  <a:pt x="2655284" y="887134"/>
                </a:cubicBezTo>
                <a:cubicBezTo>
                  <a:pt x="2660336" y="882806"/>
                  <a:pt x="2663220" y="878478"/>
                  <a:pt x="2663942" y="874150"/>
                </a:cubicBezTo>
                <a:cubicBezTo>
                  <a:pt x="2663400" y="867387"/>
                  <a:pt x="2663400" y="861437"/>
                  <a:pt x="2663942" y="856297"/>
                </a:cubicBezTo>
                <a:cubicBezTo>
                  <a:pt x="2664483" y="851158"/>
                  <a:pt x="2668811" y="848451"/>
                  <a:pt x="2676926" y="848181"/>
                </a:cubicBezTo>
                <a:lnTo>
                  <a:pt x="2694238" y="839525"/>
                </a:lnTo>
                <a:lnTo>
                  <a:pt x="2737519" y="835198"/>
                </a:lnTo>
                <a:lnTo>
                  <a:pt x="2750504" y="800572"/>
                </a:lnTo>
                <a:cubicBezTo>
                  <a:pt x="2757086" y="798138"/>
                  <a:pt x="2763398" y="794351"/>
                  <a:pt x="2769438" y="789211"/>
                </a:cubicBezTo>
                <a:cubicBezTo>
                  <a:pt x="2775480" y="784072"/>
                  <a:pt x="2780710" y="779202"/>
                  <a:pt x="2785129" y="774604"/>
                </a:cubicBezTo>
                <a:cubicBezTo>
                  <a:pt x="2789817" y="774693"/>
                  <a:pt x="2794506" y="773431"/>
                  <a:pt x="2799195" y="770817"/>
                </a:cubicBezTo>
                <a:cubicBezTo>
                  <a:pt x="2803883" y="768201"/>
                  <a:pt x="2806409" y="763693"/>
                  <a:pt x="2806769" y="757292"/>
                </a:cubicBezTo>
                <a:lnTo>
                  <a:pt x="2802441" y="739978"/>
                </a:lnTo>
                <a:lnTo>
                  <a:pt x="2841393" y="739980"/>
                </a:lnTo>
                <a:cubicBezTo>
                  <a:pt x="2839680" y="748364"/>
                  <a:pt x="2835533" y="760807"/>
                  <a:pt x="2828950" y="777309"/>
                </a:cubicBezTo>
                <a:cubicBezTo>
                  <a:pt x="2822367" y="793810"/>
                  <a:pt x="2823631" y="803007"/>
                  <a:pt x="2832737" y="804900"/>
                </a:cubicBezTo>
                <a:cubicBezTo>
                  <a:pt x="2837155" y="804629"/>
                  <a:pt x="2841304" y="803007"/>
                  <a:pt x="2845180" y="800031"/>
                </a:cubicBezTo>
                <a:cubicBezTo>
                  <a:pt x="2849058" y="797056"/>
                  <a:pt x="2852124" y="794351"/>
                  <a:pt x="2854379" y="791916"/>
                </a:cubicBezTo>
                <a:lnTo>
                  <a:pt x="2863035" y="739980"/>
                </a:lnTo>
                <a:lnTo>
                  <a:pt x="2884675" y="709683"/>
                </a:lnTo>
                <a:cubicBezTo>
                  <a:pt x="2884675" y="696878"/>
                  <a:pt x="2886839" y="685698"/>
                  <a:pt x="2891167" y="676139"/>
                </a:cubicBezTo>
                <a:cubicBezTo>
                  <a:pt x="2895495" y="666580"/>
                  <a:pt x="2901987" y="657566"/>
                  <a:pt x="2910644" y="649089"/>
                </a:cubicBezTo>
                <a:lnTo>
                  <a:pt x="2910643" y="614465"/>
                </a:lnTo>
                <a:cubicBezTo>
                  <a:pt x="2922906" y="600758"/>
                  <a:pt x="2928677" y="584888"/>
                  <a:pt x="2927955" y="566855"/>
                </a:cubicBezTo>
                <a:cubicBezTo>
                  <a:pt x="2934898" y="568928"/>
                  <a:pt x="2941571" y="568027"/>
                  <a:pt x="2947974" y="564150"/>
                </a:cubicBezTo>
                <a:cubicBezTo>
                  <a:pt x="2954376" y="560272"/>
                  <a:pt x="2957801" y="553961"/>
                  <a:pt x="2958252" y="545215"/>
                </a:cubicBezTo>
                <a:lnTo>
                  <a:pt x="2984220" y="506262"/>
                </a:lnTo>
                <a:lnTo>
                  <a:pt x="3018846" y="519246"/>
                </a:lnTo>
                <a:cubicBezTo>
                  <a:pt x="3013164" y="533312"/>
                  <a:pt x="3009378" y="549543"/>
                  <a:pt x="3007485" y="567937"/>
                </a:cubicBezTo>
                <a:cubicBezTo>
                  <a:pt x="3005590" y="586331"/>
                  <a:pt x="3000721" y="600397"/>
                  <a:pt x="2992878" y="610135"/>
                </a:cubicBezTo>
                <a:cubicBezTo>
                  <a:pt x="2993598" y="623841"/>
                  <a:pt x="2987828" y="631055"/>
                  <a:pt x="2975564" y="631777"/>
                </a:cubicBezTo>
                <a:cubicBezTo>
                  <a:pt x="2966188" y="631145"/>
                  <a:pt x="2954646" y="631326"/>
                  <a:pt x="2940939" y="632318"/>
                </a:cubicBezTo>
                <a:cubicBezTo>
                  <a:pt x="2927234" y="633309"/>
                  <a:pt x="2928677" y="638900"/>
                  <a:pt x="2945268" y="649089"/>
                </a:cubicBezTo>
                <a:lnTo>
                  <a:pt x="2927955" y="692371"/>
                </a:lnTo>
                <a:lnTo>
                  <a:pt x="2945268" y="692369"/>
                </a:lnTo>
                <a:lnTo>
                  <a:pt x="2927955" y="714009"/>
                </a:lnTo>
                <a:lnTo>
                  <a:pt x="2927956" y="757292"/>
                </a:lnTo>
                <a:lnTo>
                  <a:pt x="2897659" y="778932"/>
                </a:lnTo>
                <a:lnTo>
                  <a:pt x="2897659" y="817884"/>
                </a:lnTo>
                <a:cubicBezTo>
                  <a:pt x="2889724" y="831592"/>
                  <a:pt x="2879625" y="843132"/>
                  <a:pt x="2867363" y="852510"/>
                </a:cubicBezTo>
                <a:lnTo>
                  <a:pt x="2854377" y="887136"/>
                </a:lnTo>
                <a:cubicBezTo>
                  <a:pt x="2867904" y="890561"/>
                  <a:pt x="2872232" y="905349"/>
                  <a:pt x="2867363" y="931498"/>
                </a:cubicBezTo>
                <a:cubicBezTo>
                  <a:pt x="2862494" y="957647"/>
                  <a:pt x="2858164" y="974599"/>
                  <a:pt x="2854379" y="982353"/>
                </a:cubicBezTo>
                <a:cubicBezTo>
                  <a:pt x="2846262" y="984337"/>
                  <a:pt x="2841934" y="993354"/>
                  <a:pt x="2841393" y="1009403"/>
                </a:cubicBezTo>
                <a:cubicBezTo>
                  <a:pt x="2840852" y="1025454"/>
                  <a:pt x="2840852" y="1036634"/>
                  <a:pt x="2841393" y="1042947"/>
                </a:cubicBezTo>
                <a:cubicBezTo>
                  <a:pt x="2834991" y="1045471"/>
                  <a:pt x="2830484" y="1050159"/>
                  <a:pt x="2827868" y="1057013"/>
                </a:cubicBezTo>
                <a:cubicBezTo>
                  <a:pt x="2825253" y="1063865"/>
                  <a:pt x="2823992" y="1070718"/>
                  <a:pt x="2824081" y="1077571"/>
                </a:cubicBezTo>
                <a:lnTo>
                  <a:pt x="2828406" y="1087302"/>
                </a:lnTo>
                <a:lnTo>
                  <a:pt x="2838640" y="1084720"/>
                </a:lnTo>
                <a:lnTo>
                  <a:pt x="2841916" y="1116177"/>
                </a:lnTo>
                <a:lnTo>
                  <a:pt x="2859720" y="1104351"/>
                </a:lnTo>
                <a:cubicBezTo>
                  <a:pt x="2863597" y="1097859"/>
                  <a:pt x="2865243" y="1088932"/>
                  <a:pt x="2864656" y="1077571"/>
                </a:cubicBezTo>
                <a:cubicBezTo>
                  <a:pt x="2863484" y="1054849"/>
                  <a:pt x="2870158" y="1041865"/>
                  <a:pt x="2884675" y="1038618"/>
                </a:cubicBezTo>
                <a:cubicBezTo>
                  <a:pt x="2885125" y="1025363"/>
                  <a:pt x="2889634" y="1012919"/>
                  <a:pt x="2898200" y="1001288"/>
                </a:cubicBezTo>
                <a:cubicBezTo>
                  <a:pt x="2906766" y="989657"/>
                  <a:pt x="2916685" y="980460"/>
                  <a:pt x="2927955" y="973696"/>
                </a:cubicBezTo>
                <a:lnTo>
                  <a:pt x="2927956" y="917431"/>
                </a:lnTo>
                <a:cubicBezTo>
                  <a:pt x="2965918" y="899127"/>
                  <a:pt x="2988459" y="878388"/>
                  <a:pt x="2995583" y="855215"/>
                </a:cubicBezTo>
                <a:cubicBezTo>
                  <a:pt x="3002706" y="832042"/>
                  <a:pt x="3013346" y="799399"/>
                  <a:pt x="3027502" y="757292"/>
                </a:cubicBezTo>
                <a:cubicBezTo>
                  <a:pt x="3042109" y="756029"/>
                  <a:pt x="3055093" y="750979"/>
                  <a:pt x="3066456" y="742143"/>
                </a:cubicBezTo>
                <a:cubicBezTo>
                  <a:pt x="3077817" y="733307"/>
                  <a:pt x="3090801" y="728257"/>
                  <a:pt x="3105408" y="726995"/>
                </a:cubicBezTo>
                <a:lnTo>
                  <a:pt x="3105408" y="679386"/>
                </a:lnTo>
                <a:lnTo>
                  <a:pt x="3118392" y="679385"/>
                </a:lnTo>
                <a:cubicBezTo>
                  <a:pt x="3126688" y="679386"/>
                  <a:pt x="3131738" y="681549"/>
                  <a:pt x="3133542" y="685879"/>
                </a:cubicBezTo>
                <a:cubicBezTo>
                  <a:pt x="3135344" y="690205"/>
                  <a:pt x="3136066" y="696699"/>
                  <a:pt x="3135704" y="705353"/>
                </a:cubicBezTo>
                <a:lnTo>
                  <a:pt x="3122720" y="739978"/>
                </a:lnTo>
                <a:cubicBezTo>
                  <a:pt x="3122990" y="743135"/>
                  <a:pt x="3124614" y="748726"/>
                  <a:pt x="3127590" y="756750"/>
                </a:cubicBezTo>
                <a:cubicBezTo>
                  <a:pt x="3130564" y="764775"/>
                  <a:pt x="3133271" y="769284"/>
                  <a:pt x="3135706" y="770276"/>
                </a:cubicBezTo>
                <a:lnTo>
                  <a:pt x="3135706" y="757292"/>
                </a:lnTo>
                <a:cubicBezTo>
                  <a:pt x="3145624" y="750258"/>
                  <a:pt x="3157165" y="740520"/>
                  <a:pt x="3170330" y="728077"/>
                </a:cubicBezTo>
                <a:cubicBezTo>
                  <a:pt x="3183494" y="715634"/>
                  <a:pt x="3190708" y="703731"/>
                  <a:pt x="3191970" y="692371"/>
                </a:cubicBezTo>
                <a:cubicBezTo>
                  <a:pt x="3198372" y="687681"/>
                  <a:pt x="3202881" y="680829"/>
                  <a:pt x="3205496" y="671811"/>
                </a:cubicBezTo>
                <a:cubicBezTo>
                  <a:pt x="3208110" y="662795"/>
                  <a:pt x="3209373" y="653777"/>
                  <a:pt x="3209283" y="644761"/>
                </a:cubicBezTo>
                <a:lnTo>
                  <a:pt x="3239579" y="627449"/>
                </a:lnTo>
                <a:cubicBezTo>
                  <a:pt x="3239490" y="620506"/>
                  <a:pt x="3240752" y="612751"/>
                  <a:pt x="3243366" y="604186"/>
                </a:cubicBezTo>
                <a:cubicBezTo>
                  <a:pt x="3245982" y="595619"/>
                  <a:pt x="3250490" y="588947"/>
                  <a:pt x="3256892" y="584167"/>
                </a:cubicBezTo>
                <a:lnTo>
                  <a:pt x="3256892" y="549542"/>
                </a:lnTo>
                <a:lnTo>
                  <a:pt x="3274205" y="536558"/>
                </a:lnTo>
                <a:cubicBezTo>
                  <a:pt x="3274655" y="523393"/>
                  <a:pt x="3279164" y="510770"/>
                  <a:pt x="3287730" y="498687"/>
                </a:cubicBezTo>
                <a:cubicBezTo>
                  <a:pt x="3296296" y="486605"/>
                  <a:pt x="3306214" y="476145"/>
                  <a:pt x="3317485" y="467308"/>
                </a:cubicBezTo>
                <a:cubicBezTo>
                  <a:pt x="3326322" y="453512"/>
                  <a:pt x="3336780" y="437823"/>
                  <a:pt x="3348863" y="420241"/>
                </a:cubicBezTo>
                <a:cubicBezTo>
                  <a:pt x="3360946" y="402657"/>
                  <a:pt x="3373570" y="388050"/>
                  <a:pt x="3386735" y="376418"/>
                </a:cubicBezTo>
                <a:cubicBezTo>
                  <a:pt x="3386464" y="369656"/>
                  <a:pt x="3387005" y="362623"/>
                  <a:pt x="3388358" y="355319"/>
                </a:cubicBezTo>
                <a:cubicBezTo>
                  <a:pt x="3389710" y="348016"/>
                  <a:pt x="3393497" y="342063"/>
                  <a:pt x="3399719" y="337465"/>
                </a:cubicBezTo>
                <a:cubicBezTo>
                  <a:pt x="3400080" y="324120"/>
                  <a:pt x="3403687" y="310775"/>
                  <a:pt x="3410539" y="297430"/>
                </a:cubicBezTo>
                <a:cubicBezTo>
                  <a:pt x="3417392" y="284086"/>
                  <a:pt x="3425327" y="272905"/>
                  <a:pt x="3434344" y="263887"/>
                </a:cubicBezTo>
                <a:cubicBezTo>
                  <a:pt x="3434344" y="259379"/>
                  <a:pt x="3435426" y="255412"/>
                  <a:pt x="3437590" y="251985"/>
                </a:cubicBezTo>
                <a:cubicBezTo>
                  <a:pt x="3439754" y="248559"/>
                  <a:pt x="3443000" y="246754"/>
                  <a:pt x="3447328" y="246575"/>
                </a:cubicBezTo>
                <a:lnTo>
                  <a:pt x="3460312" y="250904"/>
                </a:lnTo>
                <a:lnTo>
                  <a:pt x="3447328" y="294184"/>
                </a:lnTo>
                <a:cubicBezTo>
                  <a:pt x="3443000" y="298783"/>
                  <a:pt x="3439754" y="304734"/>
                  <a:pt x="3437590" y="312037"/>
                </a:cubicBezTo>
                <a:cubicBezTo>
                  <a:pt x="3435426" y="319341"/>
                  <a:pt x="3434344" y="326374"/>
                  <a:pt x="3434344" y="333137"/>
                </a:cubicBezTo>
                <a:lnTo>
                  <a:pt x="3417032" y="372090"/>
                </a:lnTo>
                <a:cubicBezTo>
                  <a:pt x="3417934" y="381828"/>
                  <a:pt x="3418294" y="392648"/>
                  <a:pt x="3418113" y="404550"/>
                </a:cubicBezTo>
                <a:cubicBezTo>
                  <a:pt x="3417934" y="416452"/>
                  <a:pt x="3411802" y="422946"/>
                  <a:pt x="3399719" y="424028"/>
                </a:cubicBezTo>
                <a:cubicBezTo>
                  <a:pt x="3398276" y="466226"/>
                  <a:pt x="3386013" y="516000"/>
                  <a:pt x="3362931" y="573347"/>
                </a:cubicBezTo>
                <a:cubicBezTo>
                  <a:pt x="3351389" y="602020"/>
                  <a:pt x="3339306" y="627718"/>
                  <a:pt x="3326682" y="650441"/>
                </a:cubicBezTo>
                <a:lnTo>
                  <a:pt x="3295159" y="697726"/>
                </a:lnTo>
                <a:lnTo>
                  <a:pt x="3292402" y="724748"/>
                </a:lnTo>
                <a:lnTo>
                  <a:pt x="3309188" y="720513"/>
                </a:lnTo>
                <a:lnTo>
                  <a:pt x="3297696" y="745731"/>
                </a:lnTo>
                <a:lnTo>
                  <a:pt x="3309342" y="791895"/>
                </a:lnTo>
                <a:lnTo>
                  <a:pt x="3285258" y="820288"/>
                </a:lnTo>
                <a:lnTo>
                  <a:pt x="3291648" y="863312"/>
                </a:lnTo>
                <a:cubicBezTo>
                  <a:pt x="3286145" y="877627"/>
                  <a:pt x="3280969" y="891022"/>
                  <a:pt x="3276118" y="903498"/>
                </a:cubicBezTo>
                <a:cubicBezTo>
                  <a:pt x="3271268" y="915972"/>
                  <a:pt x="3268454" y="929889"/>
                  <a:pt x="3267679" y="945242"/>
                </a:cubicBezTo>
                <a:cubicBezTo>
                  <a:pt x="3281202" y="949085"/>
                  <a:pt x="3289894" y="963630"/>
                  <a:pt x="3293752" y="988880"/>
                </a:cubicBezTo>
                <a:cubicBezTo>
                  <a:pt x="3297612" y="1014132"/>
                  <a:pt x="3297390" y="1033159"/>
                  <a:pt x="3293086" y="1045961"/>
                </a:cubicBezTo>
                <a:cubicBezTo>
                  <a:pt x="3283715" y="1050466"/>
                  <a:pt x="3280720" y="1061449"/>
                  <a:pt x="3284102" y="1078915"/>
                </a:cubicBezTo>
                <a:cubicBezTo>
                  <a:pt x="3287486" y="1096381"/>
                  <a:pt x="3290532" y="1109190"/>
                  <a:pt x="3293238" y="1117341"/>
                </a:cubicBezTo>
                <a:cubicBezTo>
                  <a:pt x="3287649" y="1121357"/>
                  <a:pt x="3284424" y="1127006"/>
                  <a:pt x="3283566" y="1134290"/>
                </a:cubicBezTo>
                <a:cubicBezTo>
                  <a:pt x="3282706" y="1141575"/>
                  <a:pt x="3283158" y="1148526"/>
                  <a:pt x="3284921" y="1155149"/>
                </a:cubicBezTo>
                <a:cubicBezTo>
                  <a:pt x="3288113" y="1164853"/>
                  <a:pt x="3292808" y="1171666"/>
                  <a:pt x="3299006" y="1175589"/>
                </a:cubicBezTo>
                <a:cubicBezTo>
                  <a:pt x="3305203" y="1179513"/>
                  <a:pt x="3309632" y="1185277"/>
                  <a:pt x="3312294" y="1192882"/>
                </a:cubicBezTo>
                <a:cubicBezTo>
                  <a:pt x="3329380" y="1185038"/>
                  <a:pt x="3334246" y="1169675"/>
                  <a:pt x="3326893" y="1146793"/>
                </a:cubicBezTo>
                <a:cubicBezTo>
                  <a:pt x="3319540" y="1123912"/>
                  <a:pt x="3323356" y="1108814"/>
                  <a:pt x="3338342" y="1101501"/>
                </a:cubicBezTo>
                <a:cubicBezTo>
                  <a:pt x="3334965" y="1086636"/>
                  <a:pt x="3336116" y="1072026"/>
                  <a:pt x="3341793" y="1057667"/>
                </a:cubicBezTo>
                <a:cubicBezTo>
                  <a:pt x="3347470" y="1043309"/>
                  <a:pt x="3355708" y="1030258"/>
                  <a:pt x="3366508" y="1018512"/>
                </a:cubicBezTo>
                <a:lnTo>
                  <a:pt x="3351688" y="959759"/>
                </a:lnTo>
                <a:cubicBezTo>
                  <a:pt x="3386272" y="933552"/>
                  <a:pt x="3404058" y="906002"/>
                  <a:pt x="3405048" y="877111"/>
                </a:cubicBezTo>
                <a:cubicBezTo>
                  <a:pt x="3406034" y="848220"/>
                  <a:pt x="3409105" y="810992"/>
                  <a:pt x="3414256" y="765429"/>
                </a:cubicBezTo>
                <a:cubicBezTo>
                  <a:pt x="3429991" y="759970"/>
                  <a:pt x="3442568" y="750846"/>
                  <a:pt x="3451988" y="738054"/>
                </a:cubicBezTo>
                <a:cubicBezTo>
                  <a:pt x="3461409" y="725262"/>
                  <a:pt x="3473986" y="716138"/>
                  <a:pt x="3489720" y="710681"/>
                </a:cubicBezTo>
                <a:lnTo>
                  <a:pt x="3477015" y="660322"/>
                </a:lnTo>
                <a:lnTo>
                  <a:pt x="3489606" y="657146"/>
                </a:lnTo>
                <a:cubicBezTo>
                  <a:pt x="3499530" y="654828"/>
                  <a:pt x="3505656" y="656259"/>
                  <a:pt x="3507985" y="661435"/>
                </a:cubicBezTo>
                <a:cubicBezTo>
                  <a:pt x="3510314" y="666615"/>
                  <a:pt x="3512253" y="673565"/>
                  <a:pt x="3513803" y="682288"/>
                </a:cubicBezTo>
                <a:lnTo>
                  <a:pt x="3509682" y="719036"/>
                </a:lnTo>
                <a:cubicBezTo>
                  <a:pt x="3510761" y="722205"/>
                  <a:pt x="3513879" y="727928"/>
                  <a:pt x="3519036" y="736205"/>
                </a:cubicBezTo>
                <a:cubicBezTo>
                  <a:pt x="3524192" y="744483"/>
                  <a:pt x="3528094" y="748892"/>
                  <a:pt x="3530741" y="749433"/>
                </a:cubicBezTo>
                <a:lnTo>
                  <a:pt x="3527566" y="736844"/>
                </a:lnTo>
                <a:cubicBezTo>
                  <a:pt x="3540896" y="732178"/>
                  <a:pt x="3552506" y="720695"/>
                  <a:pt x="3562395" y="702390"/>
                </a:cubicBezTo>
                <a:cubicBezTo>
                  <a:pt x="3572286" y="684086"/>
                  <a:pt x="3576012" y="667896"/>
                  <a:pt x="3573577" y="653817"/>
                </a:cubicBezTo>
                <a:cubicBezTo>
                  <a:pt x="3578130" y="645693"/>
                  <a:pt x="3580516" y="636723"/>
                  <a:pt x="3580735" y="626902"/>
                </a:cubicBezTo>
                <a:cubicBezTo>
                  <a:pt x="3580956" y="617083"/>
                  <a:pt x="3579930" y="607856"/>
                  <a:pt x="3577659" y="599223"/>
                </a:cubicBezTo>
                <a:lnTo>
                  <a:pt x="3605939" y="569771"/>
                </a:lnTo>
                <a:cubicBezTo>
                  <a:pt x="3603645" y="561049"/>
                  <a:pt x="3602664" y="551998"/>
                  <a:pt x="3602995" y="542615"/>
                </a:cubicBezTo>
                <a:cubicBezTo>
                  <a:pt x="3603324" y="533233"/>
                  <a:pt x="3606020" y="525484"/>
                  <a:pt x="3611080" y="519374"/>
                </a:cubicBezTo>
                <a:lnTo>
                  <a:pt x="3602610" y="485799"/>
                </a:lnTo>
                <a:lnTo>
                  <a:pt x="3615163" y="464778"/>
                </a:lnTo>
                <a:cubicBezTo>
                  <a:pt x="3612046" y="449849"/>
                  <a:pt x="3613721" y="435105"/>
                  <a:pt x="3620186" y="420548"/>
                </a:cubicBezTo>
                <a:cubicBezTo>
                  <a:pt x="3626649" y="405991"/>
                  <a:pt x="3634364" y="393071"/>
                  <a:pt x="3643328" y="381791"/>
                </a:cubicBezTo>
                <a:cubicBezTo>
                  <a:pt x="3646814" y="365752"/>
                  <a:pt x="3653376" y="345313"/>
                  <a:pt x="3663010" y="320471"/>
                </a:cubicBezTo>
                <a:cubicBezTo>
                  <a:pt x="3672646" y="295629"/>
                  <a:pt x="3683148" y="277543"/>
                  <a:pt x="3694518" y="266212"/>
                </a:cubicBezTo>
                <a:cubicBezTo>
                  <a:pt x="3692558" y="259546"/>
                  <a:pt x="3691185" y="251895"/>
                  <a:pt x="3690401" y="243258"/>
                </a:cubicBezTo>
                <a:cubicBezTo>
                  <a:pt x="3689618" y="234621"/>
                  <a:pt x="3691658" y="227225"/>
                  <a:pt x="3696521" y="221069"/>
                </a:cubicBezTo>
                <a:lnTo>
                  <a:pt x="3695386" y="181183"/>
                </a:lnTo>
                <a:lnTo>
                  <a:pt x="3711038" y="137062"/>
                </a:lnTo>
                <a:cubicBezTo>
                  <a:pt x="3706987" y="123948"/>
                  <a:pt x="3710818" y="115541"/>
                  <a:pt x="3722532" y="111842"/>
                </a:cubicBezTo>
                <a:lnTo>
                  <a:pt x="3736179" y="112865"/>
                </a:lnTo>
                <a:cubicBezTo>
                  <a:pt x="3740592" y="130349"/>
                  <a:pt x="3740277" y="146795"/>
                  <a:pt x="3735236" y="162203"/>
                </a:cubicBezTo>
                <a:cubicBezTo>
                  <a:pt x="3735378" y="167561"/>
                  <a:pt x="3733836" y="182828"/>
                  <a:pt x="3730610" y="208007"/>
                </a:cubicBezTo>
                <a:cubicBezTo>
                  <a:pt x="3727382" y="233185"/>
                  <a:pt x="3724791" y="248717"/>
                  <a:pt x="3722835" y="254604"/>
                </a:cubicBezTo>
                <a:cubicBezTo>
                  <a:pt x="3726137" y="264001"/>
                  <a:pt x="3729309" y="275104"/>
                  <a:pt x="3732354" y="287913"/>
                </a:cubicBezTo>
                <a:cubicBezTo>
                  <a:pt x="3735399" y="300722"/>
                  <a:pt x="3731219" y="309216"/>
                  <a:pt x="3719813" y="313396"/>
                </a:cubicBezTo>
                <a:cubicBezTo>
                  <a:pt x="3729004" y="357946"/>
                  <a:pt x="3728514" y="414982"/>
                  <a:pt x="3718339" y="484503"/>
                </a:cubicBezTo>
                <a:cubicBezTo>
                  <a:pt x="3708166" y="554025"/>
                  <a:pt x="3693497" y="607943"/>
                  <a:pt x="3674334" y="646254"/>
                </a:cubicBezTo>
                <a:cubicBezTo>
                  <a:pt x="3677471" y="660900"/>
                  <a:pt x="3678902" y="675418"/>
                  <a:pt x="3678625" y="689809"/>
                </a:cubicBezTo>
                <a:cubicBezTo>
                  <a:pt x="3678351" y="704200"/>
                  <a:pt x="3679781" y="718717"/>
                  <a:pt x="3682918" y="733363"/>
                </a:cubicBezTo>
                <a:cubicBezTo>
                  <a:pt x="3676776" y="735191"/>
                  <a:pt x="3673066" y="738916"/>
                  <a:pt x="3671787" y="744540"/>
                </a:cubicBezTo>
                <a:cubicBezTo>
                  <a:pt x="3670509" y="750162"/>
                  <a:pt x="3670741" y="756243"/>
                  <a:pt x="3672482" y="762778"/>
                </a:cubicBezTo>
                <a:cubicBezTo>
                  <a:pt x="3674850" y="775107"/>
                  <a:pt x="3674653" y="786129"/>
                  <a:pt x="3671897" y="795845"/>
                </a:cubicBezTo>
                <a:cubicBezTo>
                  <a:pt x="3669141" y="805561"/>
                  <a:pt x="3668681" y="815533"/>
                  <a:pt x="3670517" y="825765"/>
                </a:cubicBezTo>
                <a:lnTo>
                  <a:pt x="3661180" y="877221"/>
                </a:lnTo>
                <a:cubicBezTo>
                  <a:pt x="3653116" y="879908"/>
                  <a:pt x="3648534" y="885340"/>
                  <a:pt x="3647436" y="893521"/>
                </a:cubicBezTo>
                <a:cubicBezTo>
                  <a:pt x="3646339" y="901703"/>
                  <a:pt x="3646749" y="909225"/>
                  <a:pt x="3648665" y="916088"/>
                </a:cubicBezTo>
                <a:lnTo>
                  <a:pt x="3658156" y="936012"/>
                </a:lnTo>
                <a:cubicBezTo>
                  <a:pt x="3653880" y="961827"/>
                  <a:pt x="3651836" y="987637"/>
                  <a:pt x="3652022" y="1013442"/>
                </a:cubicBezTo>
                <a:cubicBezTo>
                  <a:pt x="3652209" y="1039248"/>
                  <a:pt x="3652263" y="1064529"/>
                  <a:pt x="3652183" y="1089285"/>
                </a:cubicBezTo>
                <a:cubicBezTo>
                  <a:pt x="3641188" y="1101730"/>
                  <a:pt x="3632821" y="1115743"/>
                  <a:pt x="3627079" y="1131327"/>
                </a:cubicBezTo>
                <a:cubicBezTo>
                  <a:pt x="3629018" y="1137906"/>
                  <a:pt x="3630435" y="1145731"/>
                  <a:pt x="3631329" y="1154806"/>
                </a:cubicBezTo>
                <a:cubicBezTo>
                  <a:pt x="3632223" y="1163880"/>
                  <a:pt x="3630492" y="1172500"/>
                  <a:pt x="3626135" y="1180666"/>
                </a:cubicBezTo>
                <a:cubicBezTo>
                  <a:pt x="3629480" y="1190238"/>
                  <a:pt x="3632830" y="1202040"/>
                  <a:pt x="3636184" y="1216072"/>
                </a:cubicBezTo>
                <a:cubicBezTo>
                  <a:pt x="3639536" y="1230105"/>
                  <a:pt x="3635533" y="1239299"/>
                  <a:pt x="3624171" y="1243653"/>
                </a:cubicBezTo>
                <a:cubicBezTo>
                  <a:pt x="3625583" y="1259571"/>
                  <a:pt x="3621040" y="1282850"/>
                  <a:pt x="3610542" y="1313489"/>
                </a:cubicBezTo>
                <a:cubicBezTo>
                  <a:pt x="3600043" y="1344129"/>
                  <a:pt x="3594178" y="1362161"/>
                  <a:pt x="3592944" y="1367587"/>
                </a:cubicBezTo>
                <a:lnTo>
                  <a:pt x="3583567" y="1401198"/>
                </a:lnTo>
                <a:cubicBezTo>
                  <a:pt x="3589490" y="1429835"/>
                  <a:pt x="3590944" y="1456250"/>
                  <a:pt x="3587935" y="1480442"/>
                </a:cubicBezTo>
                <a:cubicBezTo>
                  <a:pt x="3584925" y="1504636"/>
                  <a:pt x="3586380" y="1531051"/>
                  <a:pt x="3592303" y="1559688"/>
                </a:cubicBezTo>
                <a:lnTo>
                  <a:pt x="3579752" y="1580709"/>
                </a:lnTo>
                <a:cubicBezTo>
                  <a:pt x="3582570" y="1600734"/>
                  <a:pt x="3579427" y="1623662"/>
                  <a:pt x="3570318" y="1649486"/>
                </a:cubicBezTo>
                <a:cubicBezTo>
                  <a:pt x="3561209" y="1675312"/>
                  <a:pt x="3557801" y="1697188"/>
                  <a:pt x="3560092" y="1715115"/>
                </a:cubicBezTo>
                <a:cubicBezTo>
                  <a:pt x="3549640" y="1726029"/>
                  <a:pt x="3547264" y="1740204"/>
                  <a:pt x="3552966" y="1757643"/>
                </a:cubicBezTo>
                <a:cubicBezTo>
                  <a:pt x="3558668" y="1775083"/>
                  <a:pt x="3556557" y="1790308"/>
                  <a:pt x="3546634" y="1803320"/>
                </a:cubicBezTo>
                <a:cubicBezTo>
                  <a:pt x="3547190" y="1807327"/>
                  <a:pt x="3547194" y="1814801"/>
                  <a:pt x="3546648" y="1825738"/>
                </a:cubicBezTo>
                <a:lnTo>
                  <a:pt x="3544426" y="1854871"/>
                </a:lnTo>
                <a:lnTo>
                  <a:pt x="3547462" y="1856926"/>
                </a:lnTo>
                <a:cubicBezTo>
                  <a:pt x="3552380" y="1861540"/>
                  <a:pt x="3567912" y="1871768"/>
                  <a:pt x="3594055" y="1887610"/>
                </a:cubicBezTo>
                <a:cubicBezTo>
                  <a:pt x="3620200" y="1903452"/>
                  <a:pt x="3637035" y="1912882"/>
                  <a:pt x="3644564" y="1915899"/>
                </a:cubicBezTo>
                <a:cubicBezTo>
                  <a:pt x="3657945" y="1920417"/>
                  <a:pt x="3667283" y="1927857"/>
                  <a:pt x="3672580" y="1938220"/>
                </a:cubicBezTo>
                <a:cubicBezTo>
                  <a:pt x="3677878" y="1948583"/>
                  <a:pt x="3687217" y="1956023"/>
                  <a:pt x="3700599" y="1960540"/>
                </a:cubicBezTo>
                <a:lnTo>
                  <a:pt x="3730213" y="1985472"/>
                </a:lnTo>
                <a:cubicBezTo>
                  <a:pt x="3739778" y="1988886"/>
                  <a:pt x="3746480" y="1994950"/>
                  <a:pt x="3750320" y="2003664"/>
                </a:cubicBezTo>
                <a:cubicBezTo>
                  <a:pt x="3754158" y="2012378"/>
                  <a:pt x="3760860" y="2018442"/>
                  <a:pt x="3770428" y="2021856"/>
                </a:cubicBezTo>
                <a:cubicBezTo>
                  <a:pt x="3768092" y="2034649"/>
                  <a:pt x="3773080" y="2044753"/>
                  <a:pt x="3785392" y="2052166"/>
                </a:cubicBezTo>
                <a:cubicBezTo>
                  <a:pt x="3787300" y="2052719"/>
                  <a:pt x="3788745" y="2052880"/>
                  <a:pt x="3789727" y="2052653"/>
                </a:cubicBezTo>
                <a:cubicBezTo>
                  <a:pt x="3790710" y="2052425"/>
                  <a:pt x="3792407" y="2051536"/>
                  <a:pt x="3794821" y="2049984"/>
                </a:cubicBezTo>
                <a:lnTo>
                  <a:pt x="3805421" y="2061436"/>
                </a:lnTo>
                <a:cubicBezTo>
                  <a:pt x="3808968" y="2064423"/>
                  <a:pt x="3812180" y="2066494"/>
                  <a:pt x="3815055" y="2067649"/>
                </a:cubicBezTo>
                <a:cubicBezTo>
                  <a:pt x="3817930" y="2068805"/>
                  <a:pt x="3821394" y="2069824"/>
                  <a:pt x="3825448" y="2070707"/>
                </a:cubicBezTo>
                <a:cubicBezTo>
                  <a:pt x="3846843" y="2093567"/>
                  <a:pt x="3870260" y="2114967"/>
                  <a:pt x="3895697" y="2134906"/>
                </a:cubicBezTo>
                <a:cubicBezTo>
                  <a:pt x="3921134" y="2154843"/>
                  <a:pt x="3947412" y="2173593"/>
                  <a:pt x="3974535" y="2191154"/>
                </a:cubicBezTo>
                <a:cubicBezTo>
                  <a:pt x="3981098" y="2193939"/>
                  <a:pt x="3993551" y="2202314"/>
                  <a:pt x="4011893" y="2216279"/>
                </a:cubicBezTo>
                <a:cubicBezTo>
                  <a:pt x="4030234" y="2230244"/>
                  <a:pt x="4040331" y="2239165"/>
                  <a:pt x="4042180" y="2243042"/>
                </a:cubicBezTo>
                <a:cubicBezTo>
                  <a:pt x="4056540" y="2246960"/>
                  <a:pt x="4068889" y="2253455"/>
                  <a:pt x="4079226" y="2262526"/>
                </a:cubicBezTo>
                <a:cubicBezTo>
                  <a:pt x="4089564" y="2271598"/>
                  <a:pt x="4100102" y="2280996"/>
                  <a:pt x="4110839" y="2290721"/>
                </a:cubicBezTo>
                <a:lnTo>
                  <a:pt x="4119412" y="2310590"/>
                </a:lnTo>
                <a:cubicBezTo>
                  <a:pt x="4121474" y="2311271"/>
                  <a:pt x="4123410" y="2312479"/>
                  <a:pt x="4125218" y="2314212"/>
                </a:cubicBezTo>
                <a:cubicBezTo>
                  <a:pt x="4127028" y="2315946"/>
                  <a:pt x="4128963" y="2317153"/>
                  <a:pt x="4131024" y="2317835"/>
                </a:cubicBezTo>
                <a:cubicBezTo>
                  <a:pt x="4136676" y="2321328"/>
                  <a:pt x="4141992" y="2323905"/>
                  <a:pt x="4146971" y="2325566"/>
                </a:cubicBezTo>
                <a:cubicBezTo>
                  <a:pt x="4151950" y="2327229"/>
                  <a:pt x="4157519" y="2328754"/>
                  <a:pt x="4163676" y="2330142"/>
                </a:cubicBezTo>
                <a:cubicBezTo>
                  <a:pt x="4163197" y="2335220"/>
                  <a:pt x="4165326" y="2338701"/>
                  <a:pt x="4170068" y="2340583"/>
                </a:cubicBezTo>
                <a:cubicBezTo>
                  <a:pt x="4172306" y="2341307"/>
                  <a:pt x="4174942" y="2342683"/>
                  <a:pt x="4177978" y="2344712"/>
                </a:cubicBezTo>
                <a:cubicBezTo>
                  <a:pt x="4181014" y="2346740"/>
                  <a:pt x="4183651" y="2348117"/>
                  <a:pt x="4185888" y="2348840"/>
                </a:cubicBezTo>
                <a:lnTo>
                  <a:pt x="4184875" y="2353049"/>
                </a:lnTo>
                <a:cubicBezTo>
                  <a:pt x="4188914" y="2354763"/>
                  <a:pt x="4192448" y="2358580"/>
                  <a:pt x="4195475" y="2364502"/>
                </a:cubicBezTo>
                <a:lnTo>
                  <a:pt x="4230310" y="2386238"/>
                </a:lnTo>
                <a:cubicBezTo>
                  <a:pt x="4238591" y="2390363"/>
                  <a:pt x="4247063" y="2393699"/>
                  <a:pt x="4255724" y="2396246"/>
                </a:cubicBezTo>
                <a:cubicBezTo>
                  <a:pt x="4264386" y="2398795"/>
                  <a:pt x="4271006" y="2400573"/>
                  <a:pt x="4275586" y="2401581"/>
                </a:cubicBezTo>
                <a:cubicBezTo>
                  <a:pt x="4274226" y="2406077"/>
                  <a:pt x="4273655" y="2410762"/>
                  <a:pt x="4273873" y="2415637"/>
                </a:cubicBezTo>
                <a:cubicBezTo>
                  <a:pt x="4274092" y="2420512"/>
                  <a:pt x="4277183" y="2423853"/>
                  <a:pt x="4283148" y="2425658"/>
                </a:cubicBezTo>
                <a:cubicBezTo>
                  <a:pt x="4289457" y="2426806"/>
                  <a:pt x="4293671" y="2428561"/>
                  <a:pt x="4295792" y="2430926"/>
                </a:cubicBezTo>
                <a:cubicBezTo>
                  <a:pt x="4297912" y="2433292"/>
                  <a:pt x="4297959" y="2438496"/>
                  <a:pt x="4295930" y="2446541"/>
                </a:cubicBezTo>
                <a:lnTo>
                  <a:pt x="4325546" y="2471471"/>
                </a:lnTo>
                <a:lnTo>
                  <a:pt x="4334119" y="2491340"/>
                </a:lnTo>
                <a:lnTo>
                  <a:pt x="4381737" y="2533959"/>
                </a:lnTo>
                <a:cubicBezTo>
                  <a:pt x="4389635" y="2536599"/>
                  <a:pt x="4395973" y="2541093"/>
                  <a:pt x="4400754" y="2547437"/>
                </a:cubicBezTo>
                <a:cubicBezTo>
                  <a:pt x="4405533" y="2553781"/>
                  <a:pt x="4411871" y="2558272"/>
                  <a:pt x="4419768" y="2560915"/>
                </a:cubicBezTo>
                <a:lnTo>
                  <a:pt x="4448370" y="2590053"/>
                </a:lnTo>
                <a:lnTo>
                  <a:pt x="4470583" y="2608752"/>
                </a:lnTo>
                <a:cubicBezTo>
                  <a:pt x="4485000" y="2614354"/>
                  <a:pt x="4498577" y="2621144"/>
                  <a:pt x="4511310" y="2629124"/>
                </a:cubicBezTo>
                <a:cubicBezTo>
                  <a:pt x="4524044" y="2637102"/>
                  <a:pt x="4534757" y="2646543"/>
                  <a:pt x="4543449" y="2657444"/>
                </a:cubicBezTo>
                <a:cubicBezTo>
                  <a:pt x="4568796" y="2674670"/>
                  <a:pt x="4593071" y="2689414"/>
                  <a:pt x="4616275" y="2701673"/>
                </a:cubicBezTo>
                <a:cubicBezTo>
                  <a:pt x="4639478" y="2713933"/>
                  <a:pt x="4658454" y="2722951"/>
                  <a:pt x="4673202" y="2728724"/>
                </a:cubicBezTo>
                <a:cubicBezTo>
                  <a:pt x="4668684" y="2732089"/>
                  <a:pt x="4666268" y="2735959"/>
                  <a:pt x="4665957" y="2740335"/>
                </a:cubicBezTo>
                <a:lnTo>
                  <a:pt x="4674531" y="2760206"/>
                </a:lnTo>
                <a:cubicBezTo>
                  <a:pt x="4676285" y="2762945"/>
                  <a:pt x="4678878" y="2764497"/>
                  <a:pt x="4682314" y="2764860"/>
                </a:cubicBezTo>
                <a:cubicBezTo>
                  <a:pt x="4685752" y="2765223"/>
                  <a:pt x="4689105" y="2763618"/>
                  <a:pt x="4692376" y="2760046"/>
                </a:cubicBezTo>
                <a:cubicBezTo>
                  <a:pt x="4703464" y="2774864"/>
                  <a:pt x="4719224" y="2791083"/>
                  <a:pt x="4739654" y="2808704"/>
                </a:cubicBezTo>
                <a:cubicBezTo>
                  <a:pt x="4760084" y="2826325"/>
                  <a:pt x="4779213" y="2837788"/>
                  <a:pt x="4797041" y="2843099"/>
                </a:cubicBezTo>
                <a:cubicBezTo>
                  <a:pt x="4799754" y="2850707"/>
                  <a:pt x="4803699" y="2856663"/>
                  <a:pt x="4808877" y="2860970"/>
                </a:cubicBezTo>
                <a:cubicBezTo>
                  <a:pt x="4814055" y="2865275"/>
                  <a:pt x="4820318" y="2866226"/>
                  <a:pt x="4827667" y="2863822"/>
                </a:cubicBezTo>
                <a:cubicBezTo>
                  <a:pt x="4841107" y="2870022"/>
                  <a:pt x="4850368" y="2878557"/>
                  <a:pt x="4855452" y="2889424"/>
                </a:cubicBezTo>
                <a:cubicBezTo>
                  <a:pt x="4860534" y="2900293"/>
                  <a:pt x="4866132" y="2910171"/>
                  <a:pt x="4872248" y="2919062"/>
                </a:cubicBezTo>
                <a:cubicBezTo>
                  <a:pt x="4875022" y="2926036"/>
                  <a:pt x="4878555" y="2929854"/>
                  <a:pt x="4882848" y="2930516"/>
                </a:cubicBezTo>
                <a:cubicBezTo>
                  <a:pt x="4887140" y="2931178"/>
                  <a:pt x="4891685" y="2930788"/>
                  <a:pt x="4896484" y="2929344"/>
                </a:cubicBezTo>
                <a:lnTo>
                  <a:pt x="4954701" y="2983416"/>
                </a:lnTo>
                <a:cubicBezTo>
                  <a:pt x="4958298" y="2986970"/>
                  <a:pt x="4962757" y="2991567"/>
                  <a:pt x="4968077" y="2997206"/>
                </a:cubicBezTo>
                <a:cubicBezTo>
                  <a:pt x="4973397" y="3002845"/>
                  <a:pt x="4980212" y="3006896"/>
                  <a:pt x="4988524" y="3009358"/>
                </a:cubicBezTo>
                <a:cubicBezTo>
                  <a:pt x="5008302" y="3034706"/>
                  <a:pt x="5032384" y="3057193"/>
                  <a:pt x="5060769" y="3076820"/>
                </a:cubicBezTo>
                <a:cubicBezTo>
                  <a:pt x="5089156" y="3096449"/>
                  <a:pt x="5111680" y="3120787"/>
                  <a:pt x="5128340" y="3149836"/>
                </a:cubicBezTo>
                <a:lnTo>
                  <a:pt x="5158809" y="3152713"/>
                </a:lnTo>
                <a:lnTo>
                  <a:pt x="5219210" y="3216212"/>
                </a:lnTo>
                <a:cubicBezTo>
                  <a:pt x="5229978" y="3219638"/>
                  <a:pt x="5247697" y="3230022"/>
                  <a:pt x="5272368" y="3247364"/>
                </a:cubicBezTo>
                <a:cubicBezTo>
                  <a:pt x="5297038" y="3264707"/>
                  <a:pt x="5314545" y="3280604"/>
                  <a:pt x="5324886" y="3295056"/>
                </a:cubicBezTo>
                <a:cubicBezTo>
                  <a:pt x="5341017" y="3298936"/>
                  <a:pt x="5353018" y="3310727"/>
                  <a:pt x="5360892" y="3330428"/>
                </a:cubicBezTo>
                <a:cubicBezTo>
                  <a:pt x="5370658" y="3326842"/>
                  <a:pt x="5378107" y="3328262"/>
                  <a:pt x="5383236" y="3334690"/>
                </a:cubicBezTo>
                <a:cubicBezTo>
                  <a:pt x="5388369" y="3341118"/>
                  <a:pt x="5392194" y="3348345"/>
                  <a:pt x="5394714" y="3356372"/>
                </a:cubicBezTo>
                <a:lnTo>
                  <a:pt x="5630779" y="3577874"/>
                </a:lnTo>
                <a:cubicBezTo>
                  <a:pt x="5639264" y="3590023"/>
                  <a:pt x="5648581" y="3599870"/>
                  <a:pt x="5658729" y="3607412"/>
                </a:cubicBezTo>
                <a:cubicBezTo>
                  <a:pt x="5668878" y="3614955"/>
                  <a:pt x="5676889" y="3625600"/>
                  <a:pt x="5682764" y="3639349"/>
                </a:cubicBezTo>
                <a:cubicBezTo>
                  <a:pt x="5689297" y="3641105"/>
                  <a:pt x="5695712" y="3644504"/>
                  <a:pt x="5702012" y="3649544"/>
                </a:cubicBezTo>
                <a:cubicBezTo>
                  <a:pt x="5708312" y="3654582"/>
                  <a:pt x="5713169" y="3659833"/>
                  <a:pt x="5716586" y="3665291"/>
                </a:cubicBezTo>
                <a:lnTo>
                  <a:pt x="5741993" y="3689211"/>
                </a:lnTo>
                <a:cubicBezTo>
                  <a:pt x="5745192" y="3694803"/>
                  <a:pt x="5746824" y="3701130"/>
                  <a:pt x="5746887" y="3708194"/>
                </a:cubicBezTo>
                <a:cubicBezTo>
                  <a:pt x="5746948" y="3715257"/>
                  <a:pt x="5745423" y="3720825"/>
                  <a:pt x="5742311" y="3724900"/>
                </a:cubicBezTo>
                <a:cubicBezTo>
                  <a:pt x="5731546" y="3724535"/>
                  <a:pt x="5710701" y="3711730"/>
                  <a:pt x="5679771" y="3686483"/>
                </a:cubicBezTo>
                <a:cubicBezTo>
                  <a:pt x="5648841" y="3661235"/>
                  <a:pt x="5628461" y="3641864"/>
                  <a:pt x="5618631" y="3628371"/>
                </a:cubicBezTo>
                <a:lnTo>
                  <a:pt x="5617618" y="3632578"/>
                </a:lnTo>
                <a:cubicBezTo>
                  <a:pt x="5609985" y="3637326"/>
                  <a:pt x="5603571" y="3639307"/>
                  <a:pt x="5598381" y="3638523"/>
                </a:cubicBezTo>
                <a:cubicBezTo>
                  <a:pt x="5593192" y="3637737"/>
                  <a:pt x="5588046" y="3634458"/>
                  <a:pt x="5582942" y="3628687"/>
                </a:cubicBezTo>
                <a:cubicBezTo>
                  <a:pt x="5552297" y="3615750"/>
                  <a:pt x="5521612" y="3598351"/>
                  <a:pt x="5490886" y="3576491"/>
                </a:cubicBezTo>
                <a:cubicBezTo>
                  <a:pt x="5460163" y="3554632"/>
                  <a:pt x="5429983" y="3535130"/>
                  <a:pt x="5400350" y="3517985"/>
                </a:cubicBezTo>
                <a:cubicBezTo>
                  <a:pt x="5393527" y="3520516"/>
                  <a:pt x="5389367" y="3520072"/>
                  <a:pt x="5387872" y="3516652"/>
                </a:cubicBezTo>
                <a:cubicBezTo>
                  <a:pt x="5386376" y="3513231"/>
                  <a:pt x="5384533" y="3507781"/>
                  <a:pt x="5382346" y="3500298"/>
                </a:cubicBezTo>
                <a:cubicBezTo>
                  <a:pt x="5378047" y="3498893"/>
                  <a:pt x="5374274" y="3497615"/>
                  <a:pt x="5371028" y="3496463"/>
                </a:cubicBezTo>
                <a:cubicBezTo>
                  <a:pt x="5367781" y="3495311"/>
                  <a:pt x="5365605" y="3496642"/>
                  <a:pt x="5364502" y="3500458"/>
                </a:cubicBezTo>
                <a:cubicBezTo>
                  <a:pt x="5358315" y="3495723"/>
                  <a:pt x="5351128" y="3489356"/>
                  <a:pt x="5342943" y="3481359"/>
                </a:cubicBezTo>
                <a:cubicBezTo>
                  <a:pt x="5334758" y="3473362"/>
                  <a:pt x="5327865" y="3470405"/>
                  <a:pt x="5322263" y="3472489"/>
                </a:cubicBezTo>
                <a:lnTo>
                  <a:pt x="5341437" y="3503812"/>
                </a:lnTo>
                <a:cubicBezTo>
                  <a:pt x="5344590" y="3509206"/>
                  <a:pt x="5348124" y="3513025"/>
                  <a:pt x="5352036" y="3515264"/>
                </a:cubicBezTo>
                <a:cubicBezTo>
                  <a:pt x="5355948" y="3517504"/>
                  <a:pt x="5360494" y="3517113"/>
                  <a:pt x="5365672" y="3514094"/>
                </a:cubicBezTo>
                <a:cubicBezTo>
                  <a:pt x="5369068" y="3519641"/>
                  <a:pt x="5373716" y="3525767"/>
                  <a:pt x="5379614" y="3532472"/>
                </a:cubicBezTo>
                <a:cubicBezTo>
                  <a:pt x="5385513" y="3539178"/>
                  <a:pt x="5391465" y="3544504"/>
                  <a:pt x="5397470" y="3548453"/>
                </a:cubicBezTo>
                <a:lnTo>
                  <a:pt x="5465117" y="3600341"/>
                </a:lnTo>
                <a:lnTo>
                  <a:pt x="5480083" y="3630650"/>
                </a:lnTo>
                <a:cubicBezTo>
                  <a:pt x="5483369" y="3636263"/>
                  <a:pt x="5487435" y="3640952"/>
                  <a:pt x="5492280" y="3644715"/>
                </a:cubicBezTo>
                <a:cubicBezTo>
                  <a:pt x="5497124" y="3648476"/>
                  <a:pt x="5502203" y="3648956"/>
                  <a:pt x="5507514" y="3646152"/>
                </a:cubicBezTo>
                <a:lnTo>
                  <a:pt x="5537129" y="3671084"/>
                </a:lnTo>
                <a:cubicBezTo>
                  <a:pt x="5551662" y="3672355"/>
                  <a:pt x="5562571" y="3679433"/>
                  <a:pt x="5569861" y="3692314"/>
                </a:cubicBezTo>
                <a:cubicBezTo>
                  <a:pt x="5577147" y="3705196"/>
                  <a:pt x="5588058" y="3712273"/>
                  <a:pt x="5602591" y="3713543"/>
                </a:cubicBezTo>
                <a:lnTo>
                  <a:pt x="5635718" y="3779384"/>
                </a:lnTo>
                <a:cubicBezTo>
                  <a:pt x="5621441" y="3787078"/>
                  <a:pt x="5612109" y="3790398"/>
                  <a:pt x="5607725" y="3789343"/>
                </a:cubicBezTo>
                <a:cubicBezTo>
                  <a:pt x="5603343" y="3788288"/>
                  <a:pt x="5598648" y="3781594"/>
                  <a:pt x="5593639" y="3769260"/>
                </a:cubicBezTo>
                <a:cubicBezTo>
                  <a:pt x="5579883" y="3774390"/>
                  <a:pt x="5570984" y="3772064"/>
                  <a:pt x="5566939" y="3762280"/>
                </a:cubicBezTo>
                <a:cubicBezTo>
                  <a:pt x="5562893" y="3752496"/>
                  <a:pt x="5555298" y="3749371"/>
                  <a:pt x="5544155" y="3752904"/>
                </a:cubicBezTo>
                <a:cubicBezTo>
                  <a:pt x="5534989" y="3742815"/>
                  <a:pt x="5518911" y="3730230"/>
                  <a:pt x="5495923" y="3715147"/>
                </a:cubicBezTo>
                <a:cubicBezTo>
                  <a:pt x="5472936" y="3700063"/>
                  <a:pt x="5456645" y="3692992"/>
                  <a:pt x="5447052" y="3693930"/>
                </a:cubicBezTo>
                <a:lnTo>
                  <a:pt x="5375198" y="3641030"/>
                </a:lnTo>
                <a:cubicBezTo>
                  <a:pt x="5362394" y="3647223"/>
                  <a:pt x="5350076" y="3649082"/>
                  <a:pt x="5338243" y="3646607"/>
                </a:cubicBezTo>
                <a:cubicBezTo>
                  <a:pt x="5326413" y="3644131"/>
                  <a:pt x="5316625" y="3635471"/>
                  <a:pt x="5308883" y="3620624"/>
                </a:cubicBezTo>
                <a:cubicBezTo>
                  <a:pt x="5292537" y="3612240"/>
                  <a:pt x="5276171" y="3601625"/>
                  <a:pt x="5259785" y="3588779"/>
                </a:cubicBezTo>
                <a:cubicBezTo>
                  <a:pt x="5243400" y="3575935"/>
                  <a:pt x="5230151" y="3561618"/>
                  <a:pt x="5220037" y="3545831"/>
                </a:cubicBezTo>
                <a:lnTo>
                  <a:pt x="5183336" y="3550355"/>
                </a:lnTo>
                <a:lnTo>
                  <a:pt x="5169382" y="3515838"/>
                </a:lnTo>
                <a:lnTo>
                  <a:pt x="5123094" y="3504702"/>
                </a:lnTo>
                <a:cubicBezTo>
                  <a:pt x="5115832" y="3497111"/>
                  <a:pt x="5108652" y="3491488"/>
                  <a:pt x="5101556" y="3487834"/>
                </a:cubicBezTo>
                <a:cubicBezTo>
                  <a:pt x="5094459" y="3484179"/>
                  <a:pt x="5089637" y="3478010"/>
                  <a:pt x="5087089" y="3469329"/>
                </a:cubicBezTo>
                <a:cubicBezTo>
                  <a:pt x="5082731" y="3466239"/>
                  <a:pt x="5076677" y="3464413"/>
                  <a:pt x="5068931" y="3463848"/>
                </a:cubicBezTo>
                <a:cubicBezTo>
                  <a:pt x="5061185" y="3463282"/>
                  <a:pt x="5055678" y="3463812"/>
                  <a:pt x="5052411" y="3465438"/>
                </a:cubicBezTo>
                <a:cubicBezTo>
                  <a:pt x="5047898" y="3466856"/>
                  <a:pt x="5045687" y="3469107"/>
                  <a:pt x="5045779" y="3472189"/>
                </a:cubicBezTo>
                <a:cubicBezTo>
                  <a:pt x="5045872" y="3475273"/>
                  <a:pt x="5047070" y="3477229"/>
                  <a:pt x="5049374" y="3478062"/>
                </a:cubicBezTo>
                <a:cubicBezTo>
                  <a:pt x="5064066" y="3472508"/>
                  <a:pt x="5074249" y="3476441"/>
                  <a:pt x="5079922" y="3489863"/>
                </a:cubicBezTo>
                <a:cubicBezTo>
                  <a:pt x="5085597" y="3503285"/>
                  <a:pt x="5089546" y="3514622"/>
                  <a:pt x="5091773" y="3523875"/>
                </a:cubicBezTo>
                <a:lnTo>
                  <a:pt x="5154892" y="3539061"/>
                </a:lnTo>
                <a:lnTo>
                  <a:pt x="5153880" y="3543268"/>
                </a:lnTo>
                <a:cubicBezTo>
                  <a:pt x="5157694" y="3546691"/>
                  <a:pt x="5162224" y="3549450"/>
                  <a:pt x="5167469" y="3551545"/>
                </a:cubicBezTo>
                <a:cubicBezTo>
                  <a:pt x="5172714" y="3553643"/>
                  <a:pt x="5178004" y="3553245"/>
                  <a:pt x="5183336" y="3550355"/>
                </a:cubicBezTo>
                <a:cubicBezTo>
                  <a:pt x="5191468" y="3564739"/>
                  <a:pt x="5201022" y="3576683"/>
                  <a:pt x="5211998" y="3586187"/>
                </a:cubicBezTo>
                <a:cubicBezTo>
                  <a:pt x="5222974" y="3595690"/>
                  <a:pt x="5231475" y="3607380"/>
                  <a:pt x="5237505" y="3621258"/>
                </a:cubicBezTo>
                <a:cubicBezTo>
                  <a:pt x="5254425" y="3610676"/>
                  <a:pt x="5264996" y="3609138"/>
                  <a:pt x="5269219" y="3616646"/>
                </a:cubicBezTo>
                <a:cubicBezTo>
                  <a:pt x="5273440" y="3624154"/>
                  <a:pt x="5279417" y="3637091"/>
                  <a:pt x="5287147" y="3655459"/>
                </a:cubicBezTo>
                <a:cubicBezTo>
                  <a:pt x="5296156" y="3667736"/>
                  <a:pt x="5314942" y="3679860"/>
                  <a:pt x="5343501" y="3691832"/>
                </a:cubicBezTo>
                <a:cubicBezTo>
                  <a:pt x="5372060" y="3703803"/>
                  <a:pt x="5391643" y="3717233"/>
                  <a:pt x="5402251" y="3732119"/>
                </a:cubicBezTo>
                <a:cubicBezTo>
                  <a:pt x="5403147" y="3736879"/>
                  <a:pt x="5402527" y="3740996"/>
                  <a:pt x="5400393" y="3744471"/>
                </a:cubicBezTo>
                <a:cubicBezTo>
                  <a:pt x="5398259" y="3747945"/>
                  <a:pt x="5395789" y="3750503"/>
                  <a:pt x="5392981" y="3752148"/>
                </a:cubicBezTo>
                <a:cubicBezTo>
                  <a:pt x="5379110" y="3758919"/>
                  <a:pt x="5364970" y="3757556"/>
                  <a:pt x="5350561" y="3748062"/>
                </a:cubicBezTo>
                <a:cubicBezTo>
                  <a:pt x="5336152" y="3738567"/>
                  <a:pt x="5326394" y="3728244"/>
                  <a:pt x="5321287" y="3717092"/>
                </a:cubicBezTo>
                <a:cubicBezTo>
                  <a:pt x="5296602" y="3700580"/>
                  <a:pt x="5272852" y="3685963"/>
                  <a:pt x="5250037" y="3673241"/>
                </a:cubicBezTo>
                <a:cubicBezTo>
                  <a:pt x="5227224" y="3660519"/>
                  <a:pt x="5204526" y="3646155"/>
                  <a:pt x="5181946" y="3630149"/>
                </a:cubicBezTo>
                <a:cubicBezTo>
                  <a:pt x="5176985" y="3633036"/>
                  <a:pt x="5173309" y="3632895"/>
                  <a:pt x="5170919" y="3629723"/>
                </a:cubicBezTo>
                <a:cubicBezTo>
                  <a:pt x="5168528" y="3626551"/>
                  <a:pt x="5165866" y="3622200"/>
                  <a:pt x="5162930" y="3616672"/>
                </a:cubicBezTo>
                <a:cubicBezTo>
                  <a:pt x="5159604" y="3611605"/>
                  <a:pt x="5155910" y="3609232"/>
                  <a:pt x="5151844" y="3609554"/>
                </a:cubicBezTo>
                <a:cubicBezTo>
                  <a:pt x="5147779" y="3609873"/>
                  <a:pt x="5144123" y="3611961"/>
                  <a:pt x="5140877" y="3615818"/>
                </a:cubicBezTo>
                <a:cubicBezTo>
                  <a:pt x="5135971" y="3607681"/>
                  <a:pt x="5130351" y="3600209"/>
                  <a:pt x="5124014" y="3593398"/>
                </a:cubicBezTo>
                <a:cubicBezTo>
                  <a:pt x="5117675" y="3586587"/>
                  <a:pt x="5111296" y="3582270"/>
                  <a:pt x="5104871" y="3580446"/>
                </a:cubicBezTo>
                <a:lnTo>
                  <a:pt x="5079465" y="3556527"/>
                </a:lnTo>
                <a:cubicBezTo>
                  <a:pt x="5069397" y="3560597"/>
                  <a:pt x="5060741" y="3561111"/>
                  <a:pt x="5053497" y="3558070"/>
                </a:cubicBezTo>
                <a:cubicBezTo>
                  <a:pt x="5046253" y="3555028"/>
                  <a:pt x="5041219" y="3549737"/>
                  <a:pt x="5038397" y="3542195"/>
                </a:cubicBezTo>
                <a:lnTo>
                  <a:pt x="5029471" y="3591225"/>
                </a:lnTo>
                <a:lnTo>
                  <a:pt x="5031416" y="3592411"/>
                </a:lnTo>
                <a:cubicBezTo>
                  <a:pt x="5030722" y="3594939"/>
                  <a:pt x="5030399" y="3598369"/>
                  <a:pt x="5030447" y="3602701"/>
                </a:cubicBezTo>
                <a:cubicBezTo>
                  <a:pt x="5030494" y="3607034"/>
                  <a:pt x="5032506" y="3609831"/>
                  <a:pt x="5036484" y="3611091"/>
                </a:cubicBezTo>
                <a:cubicBezTo>
                  <a:pt x="5040903" y="3611521"/>
                  <a:pt x="5045433" y="3610042"/>
                  <a:pt x="5050070" y="3606654"/>
                </a:cubicBezTo>
                <a:cubicBezTo>
                  <a:pt x="5054708" y="3603264"/>
                  <a:pt x="5058390" y="3600510"/>
                  <a:pt x="5061116" y="3598392"/>
                </a:cubicBezTo>
                <a:lnTo>
                  <a:pt x="5077174" y="3650191"/>
                </a:lnTo>
                <a:lnTo>
                  <a:pt x="5070339" y="3684135"/>
                </a:lnTo>
                <a:cubicBezTo>
                  <a:pt x="5052573" y="3679638"/>
                  <a:pt x="5035923" y="3673708"/>
                  <a:pt x="5020389" y="3666349"/>
                </a:cubicBezTo>
                <a:cubicBezTo>
                  <a:pt x="5004855" y="3658990"/>
                  <a:pt x="4982473" y="3654115"/>
                  <a:pt x="4953246" y="3651723"/>
                </a:cubicBezTo>
                <a:lnTo>
                  <a:pt x="4990548" y="3685727"/>
                </a:lnTo>
                <a:cubicBezTo>
                  <a:pt x="4993970" y="3692945"/>
                  <a:pt x="4999620" y="3698682"/>
                  <a:pt x="5007502" y="3702938"/>
                </a:cubicBezTo>
                <a:cubicBezTo>
                  <a:pt x="5015383" y="3707192"/>
                  <a:pt x="5022735" y="3709961"/>
                  <a:pt x="5029559" y="3711242"/>
                </a:cubicBezTo>
                <a:lnTo>
                  <a:pt x="5081240" y="3783460"/>
                </a:lnTo>
                <a:lnTo>
                  <a:pt x="5082638" y="3797659"/>
                </a:lnTo>
                <a:lnTo>
                  <a:pt x="5099257" y="3819072"/>
                </a:lnTo>
                <a:lnTo>
                  <a:pt x="5102519" y="3820305"/>
                </a:lnTo>
                <a:cubicBezTo>
                  <a:pt x="5119871" y="3817270"/>
                  <a:pt x="5128031" y="3824248"/>
                  <a:pt x="5127001" y="3841241"/>
                </a:cubicBezTo>
                <a:lnTo>
                  <a:pt x="5126722" y="3842623"/>
                </a:lnTo>
                <a:lnTo>
                  <a:pt x="5152253" y="3862280"/>
                </a:lnTo>
                <a:lnTo>
                  <a:pt x="5157045" y="3871238"/>
                </a:lnTo>
                <a:lnTo>
                  <a:pt x="5176178" y="3882048"/>
                </a:lnTo>
                <a:lnTo>
                  <a:pt x="5191931" y="3915100"/>
                </a:lnTo>
                <a:lnTo>
                  <a:pt x="5202327" y="3915503"/>
                </a:lnTo>
                <a:cubicBezTo>
                  <a:pt x="5209190" y="3915115"/>
                  <a:pt x="5215158" y="3917293"/>
                  <a:pt x="5220231" y="3922036"/>
                </a:cubicBezTo>
                <a:cubicBezTo>
                  <a:pt x="5225302" y="3926782"/>
                  <a:pt x="5229206" y="3932913"/>
                  <a:pt x="5231941" y="3940435"/>
                </a:cubicBezTo>
                <a:cubicBezTo>
                  <a:pt x="5247450" y="3953069"/>
                  <a:pt x="5248231" y="3962160"/>
                  <a:pt x="5234283" y="3967708"/>
                </a:cubicBezTo>
                <a:cubicBezTo>
                  <a:pt x="5223999" y="3974601"/>
                  <a:pt x="5214802" y="3978138"/>
                  <a:pt x="5206690" y="3978319"/>
                </a:cubicBezTo>
                <a:cubicBezTo>
                  <a:pt x="5198578" y="3978500"/>
                  <a:pt x="5190605" y="3972317"/>
                  <a:pt x="5182775" y="3959767"/>
                </a:cubicBezTo>
                <a:lnTo>
                  <a:pt x="5159834" y="3931676"/>
                </a:lnTo>
                <a:lnTo>
                  <a:pt x="5157438" y="3931255"/>
                </a:lnTo>
                <a:cubicBezTo>
                  <a:pt x="5156371" y="3935638"/>
                  <a:pt x="5153820" y="3939172"/>
                  <a:pt x="5149784" y="3941854"/>
                </a:cubicBezTo>
                <a:cubicBezTo>
                  <a:pt x="5145749" y="3944536"/>
                  <a:pt x="5141504" y="3945522"/>
                  <a:pt x="5137049" y="3944808"/>
                </a:cubicBezTo>
                <a:cubicBezTo>
                  <a:pt x="5118947" y="3939692"/>
                  <a:pt x="5102761" y="3930546"/>
                  <a:pt x="5088491" y="3917370"/>
                </a:cubicBezTo>
                <a:cubicBezTo>
                  <a:pt x="5074220" y="3904195"/>
                  <a:pt x="5055912" y="3894620"/>
                  <a:pt x="5033568" y="3888650"/>
                </a:cubicBezTo>
                <a:cubicBezTo>
                  <a:pt x="5033232" y="3888490"/>
                  <a:pt x="5031783" y="3888382"/>
                  <a:pt x="5029219" y="3888325"/>
                </a:cubicBezTo>
                <a:cubicBezTo>
                  <a:pt x="5026655" y="3888269"/>
                  <a:pt x="5024990" y="3889222"/>
                  <a:pt x="5024227" y="3891184"/>
                </a:cubicBezTo>
                <a:cubicBezTo>
                  <a:pt x="5024861" y="3893978"/>
                  <a:pt x="5029311" y="3898369"/>
                  <a:pt x="5037579" y="3904359"/>
                </a:cubicBezTo>
                <a:cubicBezTo>
                  <a:pt x="5045846" y="3910345"/>
                  <a:pt x="5051571" y="3913890"/>
                  <a:pt x="5054753" y="3914991"/>
                </a:cubicBezTo>
                <a:cubicBezTo>
                  <a:pt x="5056055" y="3919484"/>
                  <a:pt x="5057680" y="3922387"/>
                  <a:pt x="5059622" y="3923698"/>
                </a:cubicBezTo>
                <a:cubicBezTo>
                  <a:pt x="5061566" y="3925009"/>
                  <a:pt x="5063616" y="3925789"/>
                  <a:pt x="5065773" y="3926040"/>
                </a:cubicBezTo>
                <a:cubicBezTo>
                  <a:pt x="5074330" y="3927395"/>
                  <a:pt x="5080553" y="3929384"/>
                  <a:pt x="5084439" y="3932007"/>
                </a:cubicBezTo>
                <a:cubicBezTo>
                  <a:pt x="5088326" y="3934629"/>
                  <a:pt x="5089451" y="3940006"/>
                  <a:pt x="5087814" y="3948138"/>
                </a:cubicBezTo>
                <a:cubicBezTo>
                  <a:pt x="5092327" y="3958153"/>
                  <a:pt x="5094717" y="3969121"/>
                  <a:pt x="5094985" y="3981040"/>
                </a:cubicBezTo>
                <a:cubicBezTo>
                  <a:pt x="5095251" y="3992958"/>
                  <a:pt x="5094246" y="4004346"/>
                  <a:pt x="5091968" y="4015200"/>
                </a:cubicBezTo>
                <a:lnTo>
                  <a:pt x="5122493" y="4039007"/>
                </a:lnTo>
                <a:lnTo>
                  <a:pt x="5127562" y="4057687"/>
                </a:lnTo>
                <a:lnTo>
                  <a:pt x="5145359" y="4078931"/>
                </a:lnTo>
                <a:cubicBezTo>
                  <a:pt x="5144167" y="4083474"/>
                  <a:pt x="5143772" y="4088178"/>
                  <a:pt x="5144172" y="4093042"/>
                </a:cubicBezTo>
                <a:cubicBezTo>
                  <a:pt x="5144573" y="4097905"/>
                  <a:pt x="5147786" y="4101128"/>
                  <a:pt x="5153814" y="4102710"/>
                </a:cubicBezTo>
                <a:lnTo>
                  <a:pt x="5180127" y="4103594"/>
                </a:lnTo>
                <a:lnTo>
                  <a:pt x="5167339" y="4145169"/>
                </a:lnTo>
                <a:cubicBezTo>
                  <a:pt x="5159280" y="4141797"/>
                  <a:pt x="5147194" y="4135133"/>
                  <a:pt x="5131080" y="4125173"/>
                </a:cubicBezTo>
                <a:cubicBezTo>
                  <a:pt x="5114965" y="4115214"/>
                  <a:pt x="5104993" y="4114492"/>
                  <a:pt x="5101161" y="4123012"/>
                </a:cubicBezTo>
                <a:cubicBezTo>
                  <a:pt x="5100695" y="4127609"/>
                  <a:pt x="5102032" y="4132844"/>
                  <a:pt x="5105173" y="4138719"/>
                </a:cubicBezTo>
                <a:cubicBezTo>
                  <a:pt x="5108312" y="4144595"/>
                  <a:pt x="5110924" y="4148984"/>
                  <a:pt x="5113007" y="4151887"/>
                </a:cubicBezTo>
                <a:lnTo>
                  <a:pt x="5162213" y="4170626"/>
                </a:lnTo>
                <a:lnTo>
                  <a:pt x="5191884" y="4198677"/>
                </a:lnTo>
                <a:cubicBezTo>
                  <a:pt x="5204577" y="4201416"/>
                  <a:pt x="5215675" y="4206595"/>
                  <a:pt x="5225178" y="4214212"/>
                </a:cubicBezTo>
                <a:cubicBezTo>
                  <a:pt x="5234683" y="4221827"/>
                  <a:pt x="5242805" y="4230822"/>
                  <a:pt x="5249546" y="4241194"/>
                </a:cubicBezTo>
                <a:cubicBezTo>
                  <a:pt x="5267967" y="4245638"/>
                  <a:pt x="5283309" y="4251672"/>
                  <a:pt x="5295571" y="4259292"/>
                </a:cubicBezTo>
                <a:cubicBezTo>
                  <a:pt x="5307832" y="4266913"/>
                  <a:pt x="5321054" y="4272518"/>
                  <a:pt x="5335230" y="4276108"/>
                </a:cubicBezTo>
                <a:cubicBezTo>
                  <a:pt x="5332369" y="4286662"/>
                  <a:pt x="5331050" y="4295042"/>
                  <a:pt x="5331272" y="4301249"/>
                </a:cubicBezTo>
                <a:cubicBezTo>
                  <a:pt x="5331492" y="4307456"/>
                  <a:pt x="5337604" y="4311816"/>
                  <a:pt x="5349609" y="4314324"/>
                </a:cubicBezTo>
                <a:lnTo>
                  <a:pt x="5386911" y="4348326"/>
                </a:lnTo>
                <a:lnTo>
                  <a:pt x="5386882" y="4370395"/>
                </a:lnTo>
                <a:cubicBezTo>
                  <a:pt x="5386081" y="4374833"/>
                  <a:pt x="5384061" y="4378473"/>
                  <a:pt x="5380820" y="4381316"/>
                </a:cubicBezTo>
                <a:cubicBezTo>
                  <a:pt x="5377581" y="4384158"/>
                  <a:pt x="5372805" y="4385036"/>
                  <a:pt x="5366492" y="4383948"/>
                </a:cubicBezTo>
                <a:cubicBezTo>
                  <a:pt x="5366831" y="4369484"/>
                  <a:pt x="5354745" y="4361900"/>
                  <a:pt x="5330237" y="4361195"/>
                </a:cubicBezTo>
                <a:cubicBezTo>
                  <a:pt x="5305728" y="4360490"/>
                  <a:pt x="5287278" y="4351624"/>
                  <a:pt x="5274886" y="4334596"/>
                </a:cubicBezTo>
                <a:cubicBezTo>
                  <a:pt x="5261309" y="4332597"/>
                  <a:pt x="5255376" y="4325516"/>
                  <a:pt x="5257090" y="4313352"/>
                </a:cubicBezTo>
                <a:cubicBezTo>
                  <a:pt x="5259632" y="4304390"/>
                  <a:pt x="5261591" y="4292828"/>
                  <a:pt x="5262972" y="4278665"/>
                </a:cubicBezTo>
                <a:cubicBezTo>
                  <a:pt x="5264352" y="4264502"/>
                  <a:pt x="5257599" y="4263326"/>
                  <a:pt x="5242711" y="4275137"/>
                </a:cubicBezTo>
                <a:lnTo>
                  <a:pt x="5199456" y="4248766"/>
                </a:lnTo>
                <a:lnTo>
                  <a:pt x="5196038" y="4265738"/>
                </a:lnTo>
                <a:lnTo>
                  <a:pt x="5178242" y="4244494"/>
                </a:lnTo>
                <a:lnTo>
                  <a:pt x="5131569" y="4235095"/>
                </a:lnTo>
                <a:lnTo>
                  <a:pt x="5116336" y="4201122"/>
                </a:lnTo>
                <a:lnTo>
                  <a:pt x="5074761" y="4188335"/>
                </a:lnTo>
                <a:cubicBezTo>
                  <a:pt x="5064219" y="4177197"/>
                  <a:pt x="5054365" y="4166752"/>
                  <a:pt x="5045201" y="4156995"/>
                </a:cubicBezTo>
                <a:cubicBezTo>
                  <a:pt x="5036037" y="4147240"/>
                  <a:pt x="5024694" y="4138701"/>
                  <a:pt x="5011176" y="4131380"/>
                </a:cubicBezTo>
                <a:cubicBezTo>
                  <a:pt x="5001878" y="4141924"/>
                  <a:pt x="4985006" y="4143493"/>
                  <a:pt x="4960560" y="4136087"/>
                </a:cubicBezTo>
                <a:cubicBezTo>
                  <a:pt x="4936114" y="4128681"/>
                  <a:pt x="4919042" y="4120275"/>
                  <a:pt x="4909346" y="4110873"/>
                </a:cubicBezTo>
                <a:cubicBezTo>
                  <a:pt x="4909324" y="4100475"/>
                  <a:pt x="4900704" y="4093036"/>
                  <a:pt x="4883487" y="4088557"/>
                </a:cubicBezTo>
                <a:cubicBezTo>
                  <a:pt x="4866269" y="4084078"/>
                  <a:pt x="4853399" y="4081302"/>
                  <a:pt x="4844876" y="4080230"/>
                </a:cubicBezTo>
                <a:cubicBezTo>
                  <a:pt x="4843666" y="4073456"/>
                  <a:pt x="4839959" y="4068110"/>
                  <a:pt x="4833758" y="4064193"/>
                </a:cubicBezTo>
                <a:cubicBezTo>
                  <a:pt x="4827556" y="4060278"/>
                  <a:pt x="4821087" y="4057687"/>
                  <a:pt x="4814351" y="4056423"/>
                </a:cubicBezTo>
                <a:cubicBezTo>
                  <a:pt x="4804220" y="4055119"/>
                  <a:pt x="4796050" y="4056416"/>
                  <a:pt x="4789837" y="4060315"/>
                </a:cubicBezTo>
                <a:cubicBezTo>
                  <a:pt x="4783625" y="4064216"/>
                  <a:pt x="4776514" y="4065727"/>
                  <a:pt x="4768504" y="4064850"/>
                </a:cubicBezTo>
                <a:cubicBezTo>
                  <a:pt x="4768214" y="4083647"/>
                  <a:pt x="4779978" y="4094662"/>
                  <a:pt x="4803792" y="4097895"/>
                </a:cubicBezTo>
                <a:cubicBezTo>
                  <a:pt x="4827609" y="4101127"/>
                  <a:pt x="4839585" y="4111081"/>
                  <a:pt x="4839720" y="4127757"/>
                </a:cubicBezTo>
                <a:cubicBezTo>
                  <a:pt x="4854589" y="4131118"/>
                  <a:pt x="4867275" y="4138456"/>
                  <a:pt x="4877782" y="4149770"/>
                </a:cubicBezTo>
                <a:cubicBezTo>
                  <a:pt x="4888289" y="4161084"/>
                  <a:pt x="4896512" y="4174145"/>
                  <a:pt x="4902452" y="4188954"/>
                </a:cubicBezTo>
                <a:lnTo>
                  <a:pt x="4961853" y="4200916"/>
                </a:lnTo>
                <a:cubicBezTo>
                  <a:pt x="4970584" y="4243422"/>
                  <a:pt x="4987772" y="4271349"/>
                  <a:pt x="5013413" y="4284699"/>
                </a:cubicBezTo>
                <a:cubicBezTo>
                  <a:pt x="5039054" y="4298049"/>
                  <a:pt x="5071320" y="4316873"/>
                  <a:pt x="5110208" y="4341168"/>
                </a:cubicBezTo>
                <a:cubicBezTo>
                  <a:pt x="5108347" y="4357717"/>
                  <a:pt x="5111156" y="4373000"/>
                  <a:pt x="5118635" y="4387015"/>
                </a:cubicBezTo>
                <a:cubicBezTo>
                  <a:pt x="5126115" y="4401030"/>
                  <a:pt x="5128924" y="4416313"/>
                  <a:pt x="5127063" y="4432862"/>
                </a:cubicBezTo>
                <a:lnTo>
                  <a:pt x="5177977" y="4443116"/>
                </a:lnTo>
                <a:lnTo>
                  <a:pt x="5175415" y="4455845"/>
                </a:lnTo>
                <a:cubicBezTo>
                  <a:pt x="5173226" y="4465798"/>
                  <a:pt x="5169294" y="4470708"/>
                  <a:pt x="5163618" y="4470577"/>
                </a:cubicBezTo>
                <a:cubicBezTo>
                  <a:pt x="5157942" y="4470445"/>
                  <a:pt x="5150835" y="4469198"/>
                  <a:pt x="5142297" y="4466834"/>
                </a:cubicBezTo>
                <a:lnTo>
                  <a:pt x="5110916" y="4447271"/>
                </a:lnTo>
                <a:cubicBezTo>
                  <a:pt x="5107593" y="4446877"/>
                  <a:pt x="5101084" y="4447222"/>
                  <a:pt x="5091391" y="4448305"/>
                </a:cubicBezTo>
                <a:cubicBezTo>
                  <a:pt x="5081700" y="4449388"/>
                  <a:pt x="5076040" y="4451009"/>
                  <a:pt x="5074410" y="4453164"/>
                </a:cubicBezTo>
                <a:lnTo>
                  <a:pt x="5087139" y="4455727"/>
                </a:lnTo>
                <a:cubicBezTo>
                  <a:pt x="5085598" y="4469766"/>
                  <a:pt x="5090954" y="4485193"/>
                  <a:pt x="5103204" y="4502008"/>
                </a:cubicBezTo>
                <a:cubicBezTo>
                  <a:pt x="5115454" y="4518825"/>
                  <a:pt x="5128456" y="4529169"/>
                  <a:pt x="5142208" y="4533043"/>
                </a:cubicBezTo>
                <a:cubicBezTo>
                  <a:pt x="5147574" y="4540653"/>
                  <a:pt x="5154640" y="4546675"/>
                  <a:pt x="5163404" y="4551107"/>
                </a:cubicBezTo>
                <a:cubicBezTo>
                  <a:pt x="5172170" y="4555540"/>
                  <a:pt x="5180937" y="4558594"/>
                  <a:pt x="5189706" y="4560267"/>
                </a:cubicBezTo>
                <a:lnTo>
                  <a:pt x="5204085" y="4598483"/>
                </a:lnTo>
                <a:cubicBezTo>
                  <a:pt x="5212942" y="4600174"/>
                  <a:pt x="5221532" y="4603192"/>
                  <a:pt x="5229855" y="4607536"/>
                </a:cubicBezTo>
                <a:cubicBezTo>
                  <a:pt x="5238178" y="4611880"/>
                  <a:pt x="5244007" y="4617651"/>
                  <a:pt x="5247339" y="4624854"/>
                </a:cubicBezTo>
                <a:lnTo>
                  <a:pt x="5281283" y="4631689"/>
                </a:lnTo>
                <a:lnTo>
                  <a:pt x="5294837" y="4652079"/>
                </a:lnTo>
                <a:cubicBezTo>
                  <a:pt x="5309650" y="4655707"/>
                  <a:pt x="5322231" y="4663574"/>
                  <a:pt x="5332577" y="4675682"/>
                </a:cubicBezTo>
                <a:cubicBezTo>
                  <a:pt x="5342923" y="4687792"/>
                  <a:pt x="5351253" y="4700324"/>
                  <a:pt x="5357567" y="4713276"/>
                </a:cubicBezTo>
                <a:cubicBezTo>
                  <a:pt x="5370533" y="4723339"/>
                  <a:pt x="5386146" y="4738071"/>
                  <a:pt x="5404405" y="4757476"/>
                </a:cubicBezTo>
                <a:cubicBezTo>
                  <a:pt x="5422664" y="4776883"/>
                  <a:pt x="5434455" y="4794158"/>
                  <a:pt x="5439774" y="4809301"/>
                </a:cubicBezTo>
                <a:cubicBezTo>
                  <a:pt x="5446635" y="4810408"/>
                  <a:pt x="5454129" y="4812468"/>
                  <a:pt x="5462260" y="4815486"/>
                </a:cubicBezTo>
                <a:cubicBezTo>
                  <a:pt x="5470390" y="4818503"/>
                  <a:pt x="5476183" y="4823533"/>
                  <a:pt x="5479640" y="4830574"/>
                </a:cubicBezTo>
                <a:lnTo>
                  <a:pt x="5516118" y="4846750"/>
                </a:lnTo>
                <a:lnTo>
                  <a:pt x="5549177" y="4879898"/>
                </a:lnTo>
                <a:cubicBezTo>
                  <a:pt x="5562756" y="4881897"/>
                  <a:pt x="5568688" y="4888978"/>
                  <a:pt x="5566973" y="4901142"/>
                </a:cubicBezTo>
                <a:lnTo>
                  <a:pt x="5560167" y="4913017"/>
                </a:lnTo>
                <a:cubicBezTo>
                  <a:pt x="5542489" y="4909457"/>
                  <a:pt x="5527786" y="4902080"/>
                  <a:pt x="5516058" y="4890889"/>
                </a:cubicBezTo>
                <a:cubicBezTo>
                  <a:pt x="5511163" y="4888708"/>
                  <a:pt x="5498053" y="4880732"/>
                  <a:pt x="5476727" y="4866964"/>
                </a:cubicBezTo>
                <a:cubicBezTo>
                  <a:pt x="5455402" y="4853195"/>
                  <a:pt x="5442505" y="4844159"/>
                  <a:pt x="5438037" y="4839857"/>
                </a:cubicBezTo>
                <a:cubicBezTo>
                  <a:pt x="5428135" y="4838782"/>
                  <a:pt x="5416749" y="4836858"/>
                  <a:pt x="5403880" y="4834082"/>
                </a:cubicBezTo>
                <a:cubicBezTo>
                  <a:pt x="5391010" y="4831306"/>
                  <a:pt x="5385148" y="4823871"/>
                  <a:pt x="5386296" y="4811777"/>
                </a:cubicBezTo>
                <a:cubicBezTo>
                  <a:pt x="5342137" y="4800860"/>
                  <a:pt x="5290887" y="4775823"/>
                  <a:pt x="5232549" y="4736665"/>
                </a:cubicBezTo>
                <a:cubicBezTo>
                  <a:pt x="5174209" y="4697506"/>
                  <a:pt x="5131888" y="4661023"/>
                  <a:pt x="5105584" y="4627211"/>
                </a:cubicBezTo>
                <a:cubicBezTo>
                  <a:pt x="5091018" y="4623726"/>
                  <a:pt x="5077301" y="4618756"/>
                  <a:pt x="5064437" y="4612303"/>
                </a:cubicBezTo>
                <a:cubicBezTo>
                  <a:pt x="5051572" y="4605849"/>
                  <a:pt x="5037856" y="4600879"/>
                  <a:pt x="5023289" y="4597394"/>
                </a:cubicBezTo>
                <a:cubicBezTo>
                  <a:pt x="5024287" y="4591064"/>
                  <a:pt x="5022526" y="4586111"/>
                  <a:pt x="5018003" y="4582532"/>
                </a:cubicBezTo>
                <a:cubicBezTo>
                  <a:pt x="5013483" y="4578954"/>
                  <a:pt x="5007896" y="4576542"/>
                  <a:pt x="5001249" y="4575295"/>
                </a:cubicBezTo>
                <a:cubicBezTo>
                  <a:pt x="4989105" y="4572113"/>
                  <a:pt x="4979244" y="4567184"/>
                  <a:pt x="4971666" y="4560507"/>
                </a:cubicBezTo>
                <a:cubicBezTo>
                  <a:pt x="4964089" y="4553832"/>
                  <a:pt x="4955289" y="4549115"/>
                  <a:pt x="4945265" y="4546362"/>
                </a:cubicBezTo>
                <a:lnTo>
                  <a:pt x="4902866" y="4515748"/>
                </a:lnTo>
                <a:cubicBezTo>
                  <a:pt x="4903921" y="4507314"/>
                  <a:pt x="4900994" y="4500838"/>
                  <a:pt x="4894086" y="4496319"/>
                </a:cubicBezTo>
                <a:cubicBezTo>
                  <a:pt x="4887177" y="4491802"/>
                  <a:pt x="4880214" y="4488927"/>
                  <a:pt x="4873195" y="4487698"/>
                </a:cubicBezTo>
                <a:lnTo>
                  <a:pt x="4851126" y="4487669"/>
                </a:lnTo>
                <a:cubicBezTo>
                  <a:pt x="4829679" y="4472680"/>
                  <a:pt x="4807273" y="4459706"/>
                  <a:pt x="4783908" y="4448746"/>
                </a:cubicBezTo>
                <a:cubicBezTo>
                  <a:pt x="4760546" y="4437787"/>
                  <a:pt x="4737714" y="4426934"/>
                  <a:pt x="4715410" y="4416188"/>
                </a:cubicBezTo>
                <a:cubicBezTo>
                  <a:pt x="4708924" y="4400900"/>
                  <a:pt x="4699888" y="4387307"/>
                  <a:pt x="4688303" y="4375409"/>
                </a:cubicBezTo>
                <a:cubicBezTo>
                  <a:pt x="4681532" y="4374320"/>
                  <a:pt x="4673860" y="4372224"/>
                  <a:pt x="4665288" y="4369118"/>
                </a:cubicBezTo>
                <a:cubicBezTo>
                  <a:pt x="4656714" y="4366011"/>
                  <a:pt x="4649684" y="4360734"/>
                  <a:pt x="4644195" y="4353281"/>
                </a:cubicBezTo>
                <a:cubicBezTo>
                  <a:pt x="4634116" y="4352172"/>
                  <a:pt x="4622024" y="4350105"/>
                  <a:pt x="4607916" y="4347079"/>
                </a:cubicBezTo>
                <a:cubicBezTo>
                  <a:pt x="4593809" y="4344054"/>
                  <a:pt x="4587240" y="4336477"/>
                  <a:pt x="4588211" y="4324347"/>
                </a:cubicBezTo>
                <a:cubicBezTo>
                  <a:pt x="4573241" y="4318756"/>
                  <a:pt x="4554196" y="4304619"/>
                  <a:pt x="4531080" y="4281937"/>
                </a:cubicBezTo>
                <a:cubicBezTo>
                  <a:pt x="4507962" y="4259253"/>
                  <a:pt x="4494222" y="4246184"/>
                  <a:pt x="4489858" y="4242730"/>
                </a:cubicBezTo>
                <a:lnTo>
                  <a:pt x="4463575" y="4219777"/>
                </a:lnTo>
                <a:cubicBezTo>
                  <a:pt x="4435184" y="4212773"/>
                  <a:pt x="4410724" y="4202696"/>
                  <a:pt x="4390193" y="4189546"/>
                </a:cubicBezTo>
                <a:cubicBezTo>
                  <a:pt x="4369662" y="4176399"/>
                  <a:pt x="4345201" y="4166322"/>
                  <a:pt x="4316811" y="4159316"/>
                </a:cubicBezTo>
                <a:lnTo>
                  <a:pt x="4303256" y="4138927"/>
                </a:lnTo>
                <a:cubicBezTo>
                  <a:pt x="4283971" y="4132837"/>
                  <a:pt x="4264643" y="4120113"/>
                  <a:pt x="4245271" y="4100759"/>
                </a:cubicBezTo>
                <a:cubicBezTo>
                  <a:pt x="4225898" y="4081406"/>
                  <a:pt x="4207629" y="4068897"/>
                  <a:pt x="4190466" y="4063232"/>
                </a:cubicBezTo>
                <a:cubicBezTo>
                  <a:pt x="4185126" y="4049097"/>
                  <a:pt x="4173360" y="4040841"/>
                  <a:pt x="4155167" y="4038464"/>
                </a:cubicBezTo>
                <a:cubicBezTo>
                  <a:pt x="4136974" y="4036088"/>
                  <a:pt x="4124146" y="4027619"/>
                  <a:pt x="4116686" y="4013054"/>
                </a:cubicBezTo>
                <a:cubicBezTo>
                  <a:pt x="4108976" y="4010603"/>
                  <a:pt x="4089707" y="4000183"/>
                  <a:pt x="4058882" y="3981792"/>
                </a:cubicBezTo>
                <a:lnTo>
                  <a:pt x="3988991" y="3938835"/>
                </a:lnTo>
                <a:lnTo>
                  <a:pt x="3988247" y="3954976"/>
                </a:lnTo>
                <a:lnTo>
                  <a:pt x="4034004" y="3968128"/>
                </a:lnTo>
                <a:lnTo>
                  <a:pt x="4019706" y="3986535"/>
                </a:lnTo>
                <a:lnTo>
                  <a:pt x="4070769" y="4028231"/>
                </a:lnTo>
                <a:lnTo>
                  <a:pt x="4081480" y="4022303"/>
                </a:lnTo>
                <a:lnTo>
                  <a:pt x="4089176" y="4042528"/>
                </a:lnTo>
                <a:lnTo>
                  <a:pt x="4103424" y="4055630"/>
                </a:lnTo>
                <a:lnTo>
                  <a:pt x="4136128" y="4051518"/>
                </a:lnTo>
                <a:lnTo>
                  <a:pt x="4168211" y="4065243"/>
                </a:lnTo>
                <a:cubicBezTo>
                  <a:pt x="4166659" y="4075866"/>
                  <a:pt x="4170611" y="4083007"/>
                  <a:pt x="4180069" y="4086664"/>
                </a:cubicBezTo>
                <a:cubicBezTo>
                  <a:pt x="4189525" y="4090320"/>
                  <a:pt x="4192281" y="4101619"/>
                  <a:pt x="4188338" y="4120563"/>
                </a:cubicBezTo>
                <a:lnTo>
                  <a:pt x="4167540" y="4114586"/>
                </a:lnTo>
                <a:lnTo>
                  <a:pt x="4168113" y="4128261"/>
                </a:lnTo>
                <a:cubicBezTo>
                  <a:pt x="4173259" y="4132553"/>
                  <a:pt x="4182116" y="4139603"/>
                  <a:pt x="4194683" y="4149407"/>
                </a:cubicBezTo>
                <a:cubicBezTo>
                  <a:pt x="4207253" y="4159212"/>
                  <a:pt x="4214030" y="4165663"/>
                  <a:pt x="4215016" y="4168761"/>
                </a:cubicBezTo>
                <a:cubicBezTo>
                  <a:pt x="4214096" y="4170654"/>
                  <a:pt x="4212361" y="4171468"/>
                  <a:pt x="4209810" y="4171205"/>
                </a:cubicBezTo>
                <a:cubicBezTo>
                  <a:pt x="4207258" y="4170940"/>
                  <a:pt x="4205823" y="4170715"/>
                  <a:pt x="4205502" y="4170529"/>
                </a:cubicBezTo>
                <a:cubicBezTo>
                  <a:pt x="4201520" y="4181770"/>
                  <a:pt x="4196512" y="4184833"/>
                  <a:pt x="4190476" y="4179720"/>
                </a:cubicBezTo>
                <a:cubicBezTo>
                  <a:pt x="4184440" y="4174609"/>
                  <a:pt x="4179741" y="4168755"/>
                  <a:pt x="4176383" y="4162160"/>
                </a:cubicBezTo>
                <a:lnTo>
                  <a:pt x="4134163" y="4168040"/>
                </a:lnTo>
                <a:lnTo>
                  <a:pt x="4109828" y="4143033"/>
                </a:lnTo>
                <a:lnTo>
                  <a:pt x="4088980" y="4168564"/>
                </a:lnTo>
                <a:cubicBezTo>
                  <a:pt x="4102583" y="4173788"/>
                  <a:pt x="4113842" y="4182277"/>
                  <a:pt x="4122752" y="4194031"/>
                </a:cubicBezTo>
                <a:cubicBezTo>
                  <a:pt x="4131665" y="4205786"/>
                  <a:pt x="4143963" y="4214575"/>
                  <a:pt x="4159646" y="4220396"/>
                </a:cubicBezTo>
                <a:cubicBezTo>
                  <a:pt x="4172896" y="4237622"/>
                  <a:pt x="4186891" y="4254215"/>
                  <a:pt x="4201631" y="4270177"/>
                </a:cubicBezTo>
                <a:cubicBezTo>
                  <a:pt x="4216369" y="4286141"/>
                  <a:pt x="4230661" y="4301695"/>
                  <a:pt x="4244511" y="4316840"/>
                </a:cubicBezTo>
                <a:cubicBezTo>
                  <a:pt x="4253966" y="4321809"/>
                  <a:pt x="4265943" y="4329754"/>
                  <a:pt x="4280442" y="4340677"/>
                </a:cubicBezTo>
                <a:cubicBezTo>
                  <a:pt x="4294941" y="4351598"/>
                  <a:pt x="4301562" y="4362508"/>
                  <a:pt x="4300307" y="4373405"/>
                </a:cubicBezTo>
                <a:cubicBezTo>
                  <a:pt x="4303664" y="4373808"/>
                  <a:pt x="4310326" y="4373470"/>
                  <a:pt x="4320300" y="4372397"/>
                </a:cubicBezTo>
                <a:cubicBezTo>
                  <a:pt x="4330271" y="4371322"/>
                  <a:pt x="4335895" y="4370687"/>
                  <a:pt x="4337172" y="4370490"/>
                </a:cubicBezTo>
                <a:cubicBezTo>
                  <a:pt x="4337224" y="4368348"/>
                  <a:pt x="4335493" y="4366537"/>
                  <a:pt x="4331977" y="4365058"/>
                </a:cubicBezTo>
                <a:cubicBezTo>
                  <a:pt x="4328462" y="4363578"/>
                  <a:pt x="4326431" y="4362807"/>
                  <a:pt x="4325888" y="4362744"/>
                </a:cubicBezTo>
                <a:cubicBezTo>
                  <a:pt x="4304750" y="4343910"/>
                  <a:pt x="4284989" y="4323220"/>
                  <a:pt x="4266606" y="4300674"/>
                </a:cubicBezTo>
                <a:cubicBezTo>
                  <a:pt x="4248225" y="4278128"/>
                  <a:pt x="4226229" y="4261299"/>
                  <a:pt x="4200621" y="4250186"/>
                </a:cubicBezTo>
                <a:lnTo>
                  <a:pt x="4206598" y="4229387"/>
                </a:lnTo>
                <a:cubicBezTo>
                  <a:pt x="4208904" y="4219730"/>
                  <a:pt x="4212959" y="4208886"/>
                  <a:pt x="4218762" y="4196857"/>
                </a:cubicBezTo>
                <a:cubicBezTo>
                  <a:pt x="4224565" y="4184827"/>
                  <a:pt x="4232624" y="4179638"/>
                  <a:pt x="4242938" y="4181289"/>
                </a:cubicBezTo>
                <a:cubicBezTo>
                  <a:pt x="4261706" y="4187152"/>
                  <a:pt x="4278833" y="4196765"/>
                  <a:pt x="4294318" y="4210129"/>
                </a:cubicBezTo>
                <a:cubicBezTo>
                  <a:pt x="4309806" y="4223491"/>
                  <a:pt x="4323358" y="4237707"/>
                  <a:pt x="4334976" y="4252774"/>
                </a:cubicBezTo>
                <a:cubicBezTo>
                  <a:pt x="4345178" y="4255143"/>
                  <a:pt x="4354788" y="4255653"/>
                  <a:pt x="4363807" y="4254304"/>
                </a:cubicBezTo>
                <a:cubicBezTo>
                  <a:pt x="4372826" y="4252956"/>
                  <a:pt x="4382438" y="4253466"/>
                  <a:pt x="4392639" y="4255836"/>
                </a:cubicBezTo>
                <a:lnTo>
                  <a:pt x="4375952" y="4282563"/>
                </a:lnTo>
                <a:cubicBezTo>
                  <a:pt x="4388827" y="4286075"/>
                  <a:pt x="4402294" y="4291447"/>
                  <a:pt x="4416353" y="4298678"/>
                </a:cubicBezTo>
                <a:cubicBezTo>
                  <a:pt x="4430412" y="4305909"/>
                  <a:pt x="4442684" y="4315439"/>
                  <a:pt x="4453168" y="4327271"/>
                </a:cubicBezTo>
                <a:lnTo>
                  <a:pt x="4418073" y="4339702"/>
                </a:lnTo>
                <a:lnTo>
                  <a:pt x="4384222" y="4316463"/>
                </a:lnTo>
                <a:cubicBezTo>
                  <a:pt x="4381470" y="4318205"/>
                  <a:pt x="4378642" y="4320207"/>
                  <a:pt x="4375741" y="4322469"/>
                </a:cubicBezTo>
                <a:cubicBezTo>
                  <a:pt x="4372839" y="4324732"/>
                  <a:pt x="4370311" y="4325694"/>
                  <a:pt x="4368155" y="4325357"/>
                </a:cubicBezTo>
                <a:cubicBezTo>
                  <a:pt x="4364394" y="4323430"/>
                  <a:pt x="4363013" y="4319092"/>
                  <a:pt x="4364014" y="4312344"/>
                </a:cubicBezTo>
                <a:cubicBezTo>
                  <a:pt x="4365016" y="4305596"/>
                  <a:pt x="4366014" y="4300816"/>
                  <a:pt x="4367009" y="4298006"/>
                </a:cubicBezTo>
                <a:lnTo>
                  <a:pt x="4303467" y="4252724"/>
                </a:lnTo>
                <a:lnTo>
                  <a:pt x="4285633" y="4252102"/>
                </a:lnTo>
                <a:lnTo>
                  <a:pt x="4260053" y="4262764"/>
                </a:lnTo>
                <a:lnTo>
                  <a:pt x="4274872" y="4289539"/>
                </a:lnTo>
                <a:lnTo>
                  <a:pt x="4358641" y="4327125"/>
                </a:lnTo>
                <a:cubicBezTo>
                  <a:pt x="4366566" y="4343288"/>
                  <a:pt x="4379472" y="4359756"/>
                  <a:pt x="4397355" y="4376530"/>
                </a:cubicBezTo>
                <a:cubicBezTo>
                  <a:pt x="4415240" y="4393302"/>
                  <a:pt x="4431420" y="4406209"/>
                  <a:pt x="4445896" y="4415248"/>
                </a:cubicBezTo>
                <a:cubicBezTo>
                  <a:pt x="4460133" y="4419902"/>
                  <a:pt x="4473101" y="4427008"/>
                  <a:pt x="4484803" y="4436562"/>
                </a:cubicBezTo>
                <a:cubicBezTo>
                  <a:pt x="4496507" y="4446118"/>
                  <a:pt x="4508877" y="4455302"/>
                  <a:pt x="4521918" y="4464116"/>
                </a:cubicBezTo>
                <a:cubicBezTo>
                  <a:pt x="4533471" y="4489203"/>
                  <a:pt x="4547703" y="4512808"/>
                  <a:pt x="4564612" y="4534931"/>
                </a:cubicBezTo>
                <a:lnTo>
                  <a:pt x="4639438" y="4587959"/>
                </a:lnTo>
                <a:cubicBezTo>
                  <a:pt x="4638543" y="4590422"/>
                  <a:pt x="4637943" y="4593815"/>
                  <a:pt x="4637638" y="4598137"/>
                </a:cubicBezTo>
                <a:cubicBezTo>
                  <a:pt x="4637334" y="4602459"/>
                  <a:pt x="4639114" y="4605409"/>
                  <a:pt x="4642976" y="4606988"/>
                </a:cubicBezTo>
                <a:cubicBezTo>
                  <a:pt x="4645352" y="4607203"/>
                  <a:pt x="4648773" y="4605747"/>
                  <a:pt x="4653238" y="4602620"/>
                </a:cubicBezTo>
                <a:cubicBezTo>
                  <a:pt x="4657701" y="4599494"/>
                  <a:pt x="4661421" y="4596997"/>
                  <a:pt x="4664397" y="4595131"/>
                </a:cubicBezTo>
                <a:lnTo>
                  <a:pt x="4676205" y="4648061"/>
                </a:lnTo>
                <a:lnTo>
                  <a:pt x="4667836" y="4677179"/>
                </a:lnTo>
                <a:cubicBezTo>
                  <a:pt x="4652658" y="4671880"/>
                  <a:pt x="4638450" y="4665170"/>
                  <a:pt x="4625211" y="4657049"/>
                </a:cubicBezTo>
                <a:cubicBezTo>
                  <a:pt x="4611971" y="4648927"/>
                  <a:pt x="4590924" y="4642503"/>
                  <a:pt x="4562073" y="4637777"/>
                </a:cubicBezTo>
                <a:cubicBezTo>
                  <a:pt x="4571666" y="4650103"/>
                  <a:pt x="4581407" y="4661910"/>
                  <a:pt x="4591299" y="4673195"/>
                </a:cubicBezTo>
                <a:cubicBezTo>
                  <a:pt x="4601189" y="4684482"/>
                  <a:pt x="4614206" y="4692727"/>
                  <a:pt x="4630349" y="4697929"/>
                </a:cubicBezTo>
                <a:cubicBezTo>
                  <a:pt x="4640516" y="4722617"/>
                  <a:pt x="4653362" y="4745823"/>
                  <a:pt x="4668884" y="4767547"/>
                </a:cubicBezTo>
                <a:cubicBezTo>
                  <a:pt x="4664314" y="4791283"/>
                  <a:pt x="4670093" y="4802515"/>
                  <a:pt x="4686220" y="4801238"/>
                </a:cubicBezTo>
                <a:cubicBezTo>
                  <a:pt x="4702350" y="4799963"/>
                  <a:pt x="4709622" y="4805994"/>
                  <a:pt x="4708040" y="4819330"/>
                </a:cubicBezTo>
                <a:lnTo>
                  <a:pt x="4703258" y="4835970"/>
                </a:lnTo>
                <a:cubicBezTo>
                  <a:pt x="4714758" y="4840026"/>
                  <a:pt x="4722801" y="4845339"/>
                  <a:pt x="4727386" y="4851911"/>
                </a:cubicBezTo>
                <a:cubicBezTo>
                  <a:pt x="4731971" y="4858481"/>
                  <a:pt x="4738974" y="4863497"/>
                  <a:pt x="4748393" y="4866954"/>
                </a:cubicBezTo>
                <a:lnTo>
                  <a:pt x="4764983" y="4903246"/>
                </a:lnTo>
                <a:lnTo>
                  <a:pt x="4726922" y="4910321"/>
                </a:lnTo>
                <a:cubicBezTo>
                  <a:pt x="4724532" y="4918639"/>
                  <a:pt x="4719178" y="4921604"/>
                  <a:pt x="4710858" y="4919213"/>
                </a:cubicBezTo>
                <a:cubicBezTo>
                  <a:pt x="4694827" y="4913292"/>
                  <a:pt x="4680103" y="4903807"/>
                  <a:pt x="4666685" y="4890756"/>
                </a:cubicBezTo>
                <a:cubicBezTo>
                  <a:pt x="4653266" y="4877705"/>
                  <a:pt x="4637503" y="4867922"/>
                  <a:pt x="4619392" y="4861403"/>
                </a:cubicBezTo>
                <a:cubicBezTo>
                  <a:pt x="4619071" y="4861216"/>
                  <a:pt x="4617634" y="4860991"/>
                  <a:pt x="4615083" y="4860728"/>
                </a:cubicBezTo>
                <a:cubicBezTo>
                  <a:pt x="4612533" y="4860463"/>
                  <a:pt x="4610798" y="4861278"/>
                  <a:pt x="4609878" y="4863172"/>
                </a:cubicBezTo>
                <a:cubicBezTo>
                  <a:pt x="4610184" y="4865698"/>
                  <a:pt x="4613719" y="4869717"/>
                  <a:pt x="4620486" y="4875227"/>
                </a:cubicBezTo>
                <a:cubicBezTo>
                  <a:pt x="4627253" y="4880736"/>
                  <a:pt x="4631828" y="4885055"/>
                  <a:pt x="4634213" y="4888180"/>
                </a:cubicBezTo>
                <a:cubicBezTo>
                  <a:pt x="4636978" y="4894227"/>
                  <a:pt x="4640342" y="4898197"/>
                  <a:pt x="4644303" y="4900084"/>
                </a:cubicBezTo>
                <a:cubicBezTo>
                  <a:pt x="4650950" y="4901433"/>
                  <a:pt x="4656670" y="4903077"/>
                  <a:pt x="4661461" y="4905016"/>
                </a:cubicBezTo>
                <a:cubicBezTo>
                  <a:pt x="4666252" y="4906957"/>
                  <a:pt x="4667656" y="4911863"/>
                  <a:pt x="4665674" y="4919737"/>
                </a:cubicBezTo>
                <a:lnTo>
                  <a:pt x="4669212" y="4938768"/>
                </a:lnTo>
                <a:lnTo>
                  <a:pt x="4661416" y="4981559"/>
                </a:lnTo>
                <a:lnTo>
                  <a:pt x="4691107" y="5003602"/>
                </a:lnTo>
                <a:cubicBezTo>
                  <a:pt x="4691628" y="5010601"/>
                  <a:pt x="4693526" y="5017714"/>
                  <a:pt x="4696796" y="5024939"/>
                </a:cubicBezTo>
                <a:cubicBezTo>
                  <a:pt x="4700067" y="5032166"/>
                  <a:pt x="4703302" y="5038537"/>
                  <a:pt x="4706501" y="5044054"/>
                </a:cubicBezTo>
                <a:cubicBezTo>
                  <a:pt x="4705120" y="5048535"/>
                  <a:pt x="4705037" y="5053390"/>
                  <a:pt x="4706256" y="5058619"/>
                </a:cubicBezTo>
                <a:cubicBezTo>
                  <a:pt x="4707472" y="5063847"/>
                  <a:pt x="4711109" y="5067519"/>
                  <a:pt x="4717162" y="5069635"/>
                </a:cubicBezTo>
                <a:lnTo>
                  <a:pt x="4734996" y="5070257"/>
                </a:lnTo>
                <a:lnTo>
                  <a:pt x="4724237" y="5107694"/>
                </a:lnTo>
                <a:cubicBezTo>
                  <a:pt x="4716650" y="5103732"/>
                  <a:pt x="4705838" y="5096307"/>
                  <a:pt x="4691797" y="5085423"/>
                </a:cubicBezTo>
                <a:cubicBezTo>
                  <a:pt x="4677755" y="5074539"/>
                  <a:pt x="4668568" y="5073212"/>
                  <a:pt x="4664233" y="5081441"/>
                </a:cubicBezTo>
                <a:cubicBezTo>
                  <a:pt x="4663272" y="5085764"/>
                  <a:pt x="4663686" y="5090198"/>
                  <a:pt x="4665474" y="5094746"/>
                </a:cubicBezTo>
                <a:cubicBezTo>
                  <a:pt x="4667264" y="5099294"/>
                  <a:pt x="4669017" y="5102989"/>
                  <a:pt x="4670734" y="5105828"/>
                </a:cubicBezTo>
                <a:lnTo>
                  <a:pt x="4718259" y="5128493"/>
                </a:lnTo>
                <a:lnTo>
                  <a:pt x="4741400" y="5157660"/>
                </a:lnTo>
                <a:cubicBezTo>
                  <a:pt x="4753706" y="5161196"/>
                  <a:pt x="4763854" y="5166364"/>
                  <a:pt x="4771844" y="5173165"/>
                </a:cubicBezTo>
                <a:cubicBezTo>
                  <a:pt x="4779835" y="5179965"/>
                  <a:pt x="4786707" y="5188695"/>
                  <a:pt x="4792462" y="5199355"/>
                </a:cubicBezTo>
                <a:lnTo>
                  <a:pt x="4825741" y="5208920"/>
                </a:lnTo>
                <a:cubicBezTo>
                  <a:pt x="4835526" y="5224491"/>
                  <a:pt x="4849185" y="5234421"/>
                  <a:pt x="4866716" y="5238709"/>
                </a:cubicBezTo>
                <a:cubicBezTo>
                  <a:pt x="4862805" y="5244810"/>
                  <a:pt x="4861828" y="5251471"/>
                  <a:pt x="4863786" y="5258695"/>
                </a:cubicBezTo>
                <a:cubicBezTo>
                  <a:pt x="4865744" y="5265919"/>
                  <a:pt x="4870865" y="5270956"/>
                  <a:pt x="4879146" y="5273804"/>
                </a:cubicBezTo>
                <a:lnTo>
                  <a:pt x="4909410" y="5309522"/>
                </a:lnTo>
                <a:lnTo>
                  <a:pt x="4887367" y="5339213"/>
                </a:lnTo>
                <a:cubicBezTo>
                  <a:pt x="4875418" y="5329869"/>
                  <a:pt x="4860865" y="5321746"/>
                  <a:pt x="4843708" y="5314845"/>
                </a:cubicBezTo>
                <a:cubicBezTo>
                  <a:pt x="4826552" y="5307945"/>
                  <a:pt x="4814378" y="5299380"/>
                  <a:pt x="4807186" y="5289150"/>
                </a:cubicBezTo>
                <a:cubicBezTo>
                  <a:pt x="4793814" y="5286057"/>
                  <a:pt x="4788476" y="5278518"/>
                  <a:pt x="4791169" y="5266534"/>
                </a:cubicBezTo>
                <a:cubicBezTo>
                  <a:pt x="4794367" y="5257695"/>
                  <a:pt x="4797381" y="5246552"/>
                  <a:pt x="4800212" y="5233107"/>
                </a:cubicBezTo>
                <a:cubicBezTo>
                  <a:pt x="4803046" y="5219660"/>
                  <a:pt x="4797274" y="5219502"/>
                  <a:pt x="4782899" y="5232633"/>
                </a:cubicBezTo>
                <a:lnTo>
                  <a:pt x="4746084" y="5204039"/>
                </a:lnTo>
                <a:lnTo>
                  <a:pt x="4741302" y="5220678"/>
                </a:lnTo>
                <a:lnTo>
                  <a:pt x="4725285" y="5198061"/>
                </a:lnTo>
                <a:lnTo>
                  <a:pt x="4683688" y="5186107"/>
                </a:lnTo>
                <a:lnTo>
                  <a:pt x="4671258" y="5151011"/>
                </a:lnTo>
                <a:lnTo>
                  <a:pt x="4633820" y="5140251"/>
                </a:lnTo>
                <a:cubicBezTo>
                  <a:pt x="4622839" y="5128840"/>
                  <a:pt x="4614536" y="5115946"/>
                  <a:pt x="4608911" y="5101569"/>
                </a:cubicBezTo>
                <a:lnTo>
                  <a:pt x="4579220" y="5079526"/>
                </a:lnTo>
                <a:cubicBezTo>
                  <a:pt x="4572192" y="5091579"/>
                  <a:pt x="4556783" y="5091653"/>
                  <a:pt x="4532997" y="5079751"/>
                </a:cubicBezTo>
                <a:cubicBezTo>
                  <a:pt x="4509210" y="5067849"/>
                  <a:pt x="4494114" y="5059007"/>
                  <a:pt x="4487707" y="5053224"/>
                </a:cubicBezTo>
                <a:cubicBezTo>
                  <a:pt x="4488042" y="5044877"/>
                  <a:pt x="4480570" y="5038226"/>
                  <a:pt x="4465294" y="5033273"/>
                </a:cubicBezTo>
                <a:cubicBezTo>
                  <a:pt x="4450018" y="5028320"/>
                  <a:pt x="4439272" y="5025231"/>
                  <a:pt x="4433057" y="5024008"/>
                </a:cubicBezTo>
                <a:cubicBezTo>
                  <a:pt x="4432399" y="5017159"/>
                  <a:pt x="4429138" y="5011529"/>
                  <a:pt x="4423274" y="5007123"/>
                </a:cubicBezTo>
                <a:cubicBezTo>
                  <a:pt x="4417409" y="5002718"/>
                  <a:pt x="4411172" y="4999612"/>
                  <a:pt x="4404562" y="4997805"/>
                </a:cubicBezTo>
                <a:cubicBezTo>
                  <a:pt x="4396562" y="4996258"/>
                  <a:pt x="4389525" y="4997237"/>
                  <a:pt x="4383452" y="5000745"/>
                </a:cubicBezTo>
                <a:cubicBezTo>
                  <a:pt x="4377377" y="5004253"/>
                  <a:pt x="4370341" y="5005232"/>
                  <a:pt x="4362342" y="5003685"/>
                </a:cubicBezTo>
                <a:cubicBezTo>
                  <a:pt x="4360853" y="5020614"/>
                  <a:pt x="4371191" y="5031653"/>
                  <a:pt x="4393353" y="5036803"/>
                </a:cubicBezTo>
                <a:cubicBezTo>
                  <a:pt x="4415516" y="5041952"/>
                  <a:pt x="4426152" y="5051952"/>
                  <a:pt x="4425262" y="5066801"/>
                </a:cubicBezTo>
                <a:cubicBezTo>
                  <a:pt x="4437876" y="5070896"/>
                  <a:pt x="4448590" y="5078665"/>
                  <a:pt x="4457404" y="5090111"/>
                </a:cubicBezTo>
                <a:cubicBezTo>
                  <a:pt x="4466216" y="5101558"/>
                  <a:pt x="4472315" y="5113631"/>
                  <a:pt x="4475702" y="5126332"/>
                </a:cubicBezTo>
                <a:lnTo>
                  <a:pt x="4529778" y="5141873"/>
                </a:lnTo>
                <a:cubicBezTo>
                  <a:pt x="4536885" y="5183413"/>
                  <a:pt x="4550590" y="5210806"/>
                  <a:pt x="4570894" y="5224054"/>
                </a:cubicBezTo>
                <a:cubicBezTo>
                  <a:pt x="4591198" y="5237301"/>
                  <a:pt x="4619632" y="5256544"/>
                  <a:pt x="4656192" y="5281780"/>
                </a:cubicBezTo>
                <a:cubicBezTo>
                  <a:pt x="4653370" y="5296168"/>
                  <a:pt x="4654636" y="5310042"/>
                  <a:pt x="4659990" y="5323402"/>
                </a:cubicBezTo>
                <a:cubicBezTo>
                  <a:pt x="4665345" y="5336761"/>
                  <a:pt x="4666611" y="5350635"/>
                  <a:pt x="4663790" y="5365023"/>
                </a:cubicBezTo>
                <a:lnTo>
                  <a:pt x="4709546" y="5378174"/>
                </a:lnTo>
                <a:lnTo>
                  <a:pt x="4705960" y="5390652"/>
                </a:lnTo>
                <a:cubicBezTo>
                  <a:pt x="4703669" y="5398626"/>
                  <a:pt x="4700194" y="5402880"/>
                  <a:pt x="4695537" y="5403420"/>
                </a:cubicBezTo>
                <a:cubicBezTo>
                  <a:pt x="4690879" y="5403957"/>
                  <a:pt x="4684440" y="5402856"/>
                  <a:pt x="4676220" y="5400119"/>
                </a:cubicBezTo>
                <a:lnTo>
                  <a:pt x="4646528" y="5378076"/>
                </a:lnTo>
                <a:cubicBezTo>
                  <a:pt x="4643420" y="5377465"/>
                  <a:pt x="4637599" y="5377480"/>
                  <a:pt x="4629065" y="5378123"/>
                </a:cubicBezTo>
                <a:cubicBezTo>
                  <a:pt x="4620530" y="5378766"/>
                  <a:pt x="4615450" y="5380120"/>
                  <a:pt x="4613824" y="5382187"/>
                </a:cubicBezTo>
                <a:lnTo>
                  <a:pt x="4626303" y="5385773"/>
                </a:lnTo>
                <a:cubicBezTo>
                  <a:pt x="4630324" y="5397248"/>
                  <a:pt x="4636495" y="5411031"/>
                  <a:pt x="4644817" y="5427122"/>
                </a:cubicBezTo>
                <a:cubicBezTo>
                  <a:pt x="4653141" y="5443209"/>
                  <a:pt x="4662587" y="5453430"/>
                  <a:pt x="4673158" y="5457782"/>
                </a:cubicBezTo>
                <a:cubicBezTo>
                  <a:pt x="4675896" y="5465230"/>
                  <a:pt x="4681236" y="5471455"/>
                  <a:pt x="4689180" y="5476461"/>
                </a:cubicBezTo>
                <a:cubicBezTo>
                  <a:pt x="4697124" y="5481464"/>
                  <a:pt x="4705442" y="5485168"/>
                  <a:pt x="4714132" y="5487572"/>
                </a:cubicBezTo>
                <a:lnTo>
                  <a:pt x="4722402" y="5521471"/>
                </a:lnTo>
                <a:cubicBezTo>
                  <a:pt x="4729101" y="5523303"/>
                  <a:pt x="4736205" y="5526658"/>
                  <a:pt x="4743715" y="5531538"/>
                </a:cubicBezTo>
                <a:cubicBezTo>
                  <a:pt x="4751226" y="5536417"/>
                  <a:pt x="4756393" y="5542593"/>
                  <a:pt x="4759217" y="5550066"/>
                </a:cubicBezTo>
                <a:lnTo>
                  <a:pt x="4792495" y="5559630"/>
                </a:lnTo>
                <a:lnTo>
                  <a:pt x="4800193" y="5579855"/>
                </a:lnTo>
                <a:cubicBezTo>
                  <a:pt x="4812720" y="5583924"/>
                  <a:pt x="4823608" y="5591744"/>
                  <a:pt x="4832855" y="5603315"/>
                </a:cubicBezTo>
                <a:cubicBezTo>
                  <a:pt x="4842100" y="5614885"/>
                  <a:pt x="4849414" y="5627307"/>
                  <a:pt x="4854794" y="5640580"/>
                </a:cubicBezTo>
                <a:cubicBezTo>
                  <a:pt x="4865611" y="5652883"/>
                  <a:pt x="4877801" y="5667270"/>
                  <a:pt x="4891363" y="5683740"/>
                </a:cubicBezTo>
                <a:cubicBezTo>
                  <a:pt x="4904924" y="5700210"/>
                  <a:pt x="4915476" y="5716377"/>
                  <a:pt x="4923020" y="5732241"/>
                </a:cubicBezTo>
                <a:cubicBezTo>
                  <a:pt x="4929593" y="5733850"/>
                  <a:pt x="4936203" y="5736312"/>
                  <a:pt x="4942849" y="5739630"/>
                </a:cubicBezTo>
                <a:cubicBezTo>
                  <a:pt x="4949495" y="5742947"/>
                  <a:pt x="4954169" y="5748231"/>
                  <a:pt x="4956870" y="5755480"/>
                </a:cubicBezTo>
                <a:cubicBezTo>
                  <a:pt x="4969596" y="5759513"/>
                  <a:pt x="4981425" y="5766666"/>
                  <a:pt x="4992358" y="5776938"/>
                </a:cubicBezTo>
                <a:cubicBezTo>
                  <a:pt x="5003290" y="5787211"/>
                  <a:pt x="5011845" y="5797926"/>
                  <a:pt x="5018020" y="5809082"/>
                </a:cubicBezTo>
                <a:cubicBezTo>
                  <a:pt x="5022354" y="5810328"/>
                  <a:pt x="5025869" y="5812463"/>
                  <a:pt x="5028564" y="5815489"/>
                </a:cubicBezTo>
                <a:cubicBezTo>
                  <a:pt x="5031259" y="5818515"/>
                  <a:pt x="5032096" y="5822133"/>
                  <a:pt x="5031074" y="5826343"/>
                </a:cubicBezTo>
                <a:lnTo>
                  <a:pt x="5023328" y="5837627"/>
                </a:lnTo>
                <a:lnTo>
                  <a:pt x="4985316" y="5813192"/>
                </a:lnTo>
                <a:cubicBezTo>
                  <a:pt x="4982092" y="5807762"/>
                  <a:pt x="4977270" y="5802999"/>
                  <a:pt x="4970847" y="5798901"/>
                </a:cubicBezTo>
                <a:cubicBezTo>
                  <a:pt x="4964427" y="5794804"/>
                  <a:pt x="4957966" y="5791821"/>
                  <a:pt x="4951465" y="5789953"/>
                </a:cubicBezTo>
                <a:lnTo>
                  <a:pt x="4918810" y="5762556"/>
                </a:lnTo>
                <a:cubicBezTo>
                  <a:pt x="4909202" y="5760732"/>
                  <a:pt x="4898703" y="5758090"/>
                  <a:pt x="4887314" y="5754629"/>
                </a:cubicBezTo>
                <a:cubicBezTo>
                  <a:pt x="4875923" y="5751168"/>
                  <a:pt x="4871378" y="5743481"/>
                  <a:pt x="4873675" y="5731571"/>
                </a:cubicBezTo>
                <a:cubicBezTo>
                  <a:pt x="4853597" y="5725049"/>
                  <a:pt x="4832443" y="5715405"/>
                  <a:pt x="4810220" y="5702637"/>
                </a:cubicBezTo>
                <a:lnTo>
                  <a:pt x="4742304" y="5656316"/>
                </a:lnTo>
                <a:lnTo>
                  <a:pt x="4754338" y="5672305"/>
                </a:lnTo>
                <a:cubicBezTo>
                  <a:pt x="4760872" y="5674064"/>
                  <a:pt x="4767287" y="5677462"/>
                  <a:pt x="4773587" y="5682502"/>
                </a:cubicBezTo>
                <a:cubicBezTo>
                  <a:pt x="4779886" y="5687542"/>
                  <a:pt x="4784744" y="5692791"/>
                  <a:pt x="4788161" y="5698249"/>
                </a:cubicBezTo>
                <a:lnTo>
                  <a:pt x="4813568" y="5722169"/>
                </a:lnTo>
                <a:cubicBezTo>
                  <a:pt x="4816767" y="5727761"/>
                  <a:pt x="4818399" y="5734088"/>
                  <a:pt x="4818460" y="5741152"/>
                </a:cubicBezTo>
                <a:cubicBezTo>
                  <a:pt x="4818523" y="5748215"/>
                  <a:pt x="4816998" y="5753783"/>
                  <a:pt x="4813886" y="5757858"/>
                </a:cubicBezTo>
                <a:cubicBezTo>
                  <a:pt x="4803121" y="5757493"/>
                  <a:pt x="4782274" y="5744689"/>
                  <a:pt x="4751346" y="5719441"/>
                </a:cubicBezTo>
                <a:cubicBezTo>
                  <a:pt x="4720416" y="5694193"/>
                  <a:pt x="4700036" y="5674822"/>
                  <a:pt x="4690205" y="5661329"/>
                </a:cubicBezTo>
                <a:lnTo>
                  <a:pt x="4689193" y="5665536"/>
                </a:lnTo>
                <a:cubicBezTo>
                  <a:pt x="4681559" y="5670284"/>
                  <a:pt x="4675146" y="5672265"/>
                  <a:pt x="4669956" y="5671481"/>
                </a:cubicBezTo>
                <a:cubicBezTo>
                  <a:pt x="4664767" y="5670695"/>
                  <a:pt x="4659620" y="5667418"/>
                  <a:pt x="4654516" y="5661645"/>
                </a:cubicBezTo>
                <a:cubicBezTo>
                  <a:pt x="4623872" y="5648708"/>
                  <a:pt x="4593187" y="5631309"/>
                  <a:pt x="4562461" y="5609449"/>
                </a:cubicBezTo>
                <a:cubicBezTo>
                  <a:pt x="4531737" y="5587590"/>
                  <a:pt x="4501556" y="5568088"/>
                  <a:pt x="4471924" y="5550943"/>
                </a:cubicBezTo>
                <a:cubicBezTo>
                  <a:pt x="4465102" y="5553474"/>
                  <a:pt x="4460942" y="5553030"/>
                  <a:pt x="4459447" y="5549610"/>
                </a:cubicBezTo>
                <a:cubicBezTo>
                  <a:pt x="4457950" y="5546191"/>
                  <a:pt x="4456108" y="5540739"/>
                  <a:pt x="4453921" y="5533256"/>
                </a:cubicBezTo>
                <a:cubicBezTo>
                  <a:pt x="4449622" y="5531851"/>
                  <a:pt x="4445849" y="5530573"/>
                  <a:pt x="4442603" y="5529419"/>
                </a:cubicBezTo>
                <a:cubicBezTo>
                  <a:pt x="4439354" y="5528268"/>
                  <a:pt x="4437180" y="5529600"/>
                  <a:pt x="4436077" y="5533414"/>
                </a:cubicBezTo>
                <a:cubicBezTo>
                  <a:pt x="4429889" y="5528681"/>
                  <a:pt x="4422703" y="5522314"/>
                  <a:pt x="4414518" y="5514317"/>
                </a:cubicBezTo>
                <a:cubicBezTo>
                  <a:pt x="4406333" y="5506320"/>
                  <a:pt x="4399440" y="5503363"/>
                  <a:pt x="4393837" y="5505447"/>
                </a:cubicBezTo>
                <a:lnTo>
                  <a:pt x="4413012" y="5536769"/>
                </a:lnTo>
                <a:cubicBezTo>
                  <a:pt x="4416165" y="5542164"/>
                  <a:pt x="4419699" y="5545983"/>
                  <a:pt x="4423611" y="5548222"/>
                </a:cubicBezTo>
                <a:cubicBezTo>
                  <a:pt x="4427523" y="5550462"/>
                  <a:pt x="4432069" y="5550072"/>
                  <a:pt x="4437247" y="5547052"/>
                </a:cubicBezTo>
                <a:cubicBezTo>
                  <a:pt x="4440642" y="5552599"/>
                  <a:pt x="4445291" y="5558725"/>
                  <a:pt x="4451189" y="5565430"/>
                </a:cubicBezTo>
                <a:cubicBezTo>
                  <a:pt x="4457088" y="5572136"/>
                  <a:pt x="4463040" y="5577462"/>
                  <a:pt x="4469045" y="5581411"/>
                </a:cubicBezTo>
                <a:lnTo>
                  <a:pt x="4536692" y="5633299"/>
                </a:lnTo>
                <a:lnTo>
                  <a:pt x="4551658" y="5663608"/>
                </a:lnTo>
                <a:cubicBezTo>
                  <a:pt x="4554944" y="5669222"/>
                  <a:pt x="4559010" y="5673910"/>
                  <a:pt x="4563854" y="5677673"/>
                </a:cubicBezTo>
                <a:cubicBezTo>
                  <a:pt x="4568699" y="5681434"/>
                  <a:pt x="4573778" y="5681914"/>
                  <a:pt x="4579089" y="5679112"/>
                </a:cubicBezTo>
                <a:lnTo>
                  <a:pt x="4608704" y="5704042"/>
                </a:lnTo>
                <a:cubicBezTo>
                  <a:pt x="4623236" y="5705314"/>
                  <a:pt x="4634146" y="5712389"/>
                  <a:pt x="4641436" y="5725272"/>
                </a:cubicBezTo>
                <a:cubicBezTo>
                  <a:pt x="4648722" y="5738154"/>
                  <a:pt x="4659633" y="5745231"/>
                  <a:pt x="4674166" y="5746501"/>
                </a:cubicBezTo>
                <a:lnTo>
                  <a:pt x="4707293" y="5812342"/>
                </a:lnTo>
                <a:cubicBezTo>
                  <a:pt x="4693014" y="5820036"/>
                  <a:pt x="4683684" y="5823356"/>
                  <a:pt x="4679300" y="5822301"/>
                </a:cubicBezTo>
                <a:cubicBezTo>
                  <a:pt x="4674918" y="5821246"/>
                  <a:pt x="4670221" y="5814552"/>
                  <a:pt x="4665212" y="5802218"/>
                </a:cubicBezTo>
                <a:cubicBezTo>
                  <a:pt x="4651458" y="5807348"/>
                  <a:pt x="4642559" y="5805022"/>
                  <a:pt x="4638514" y="5795238"/>
                </a:cubicBezTo>
                <a:cubicBezTo>
                  <a:pt x="4634468" y="5785454"/>
                  <a:pt x="4626873" y="5782329"/>
                  <a:pt x="4615728" y="5785862"/>
                </a:cubicBezTo>
                <a:cubicBezTo>
                  <a:pt x="4606564" y="5775773"/>
                  <a:pt x="4590486" y="5763188"/>
                  <a:pt x="4567498" y="5748105"/>
                </a:cubicBezTo>
                <a:cubicBezTo>
                  <a:pt x="4544511" y="5733021"/>
                  <a:pt x="4528219" y="5725950"/>
                  <a:pt x="4518627" y="5726888"/>
                </a:cubicBezTo>
                <a:lnTo>
                  <a:pt x="4446773" y="5673988"/>
                </a:lnTo>
                <a:cubicBezTo>
                  <a:pt x="4433968" y="5680181"/>
                  <a:pt x="4421650" y="5682040"/>
                  <a:pt x="4409818" y="5679565"/>
                </a:cubicBezTo>
                <a:cubicBezTo>
                  <a:pt x="4397987" y="5677089"/>
                  <a:pt x="4388200" y="5668429"/>
                  <a:pt x="4380458" y="5653582"/>
                </a:cubicBezTo>
                <a:cubicBezTo>
                  <a:pt x="4364112" y="5645198"/>
                  <a:pt x="4347745" y="5634583"/>
                  <a:pt x="4331360" y="5621737"/>
                </a:cubicBezTo>
                <a:cubicBezTo>
                  <a:pt x="4314975" y="5608893"/>
                  <a:pt x="4301726" y="5594576"/>
                  <a:pt x="4291612" y="5578789"/>
                </a:cubicBezTo>
                <a:lnTo>
                  <a:pt x="4254911" y="5583313"/>
                </a:lnTo>
                <a:lnTo>
                  <a:pt x="4240957" y="5548796"/>
                </a:lnTo>
                <a:lnTo>
                  <a:pt x="4194669" y="5537658"/>
                </a:lnTo>
                <a:cubicBezTo>
                  <a:pt x="4187406" y="5530069"/>
                  <a:pt x="4180227" y="5524447"/>
                  <a:pt x="4173131" y="5520792"/>
                </a:cubicBezTo>
                <a:cubicBezTo>
                  <a:pt x="4166034" y="5517137"/>
                  <a:pt x="4161212" y="5510968"/>
                  <a:pt x="4158664" y="5502287"/>
                </a:cubicBezTo>
                <a:cubicBezTo>
                  <a:pt x="4154306" y="5499197"/>
                  <a:pt x="4148252" y="5497371"/>
                  <a:pt x="4140506" y="5496806"/>
                </a:cubicBezTo>
                <a:cubicBezTo>
                  <a:pt x="4132758" y="5496240"/>
                  <a:pt x="4127253" y="5496770"/>
                  <a:pt x="4123986" y="5498396"/>
                </a:cubicBezTo>
                <a:cubicBezTo>
                  <a:pt x="4119471" y="5499814"/>
                  <a:pt x="4117261" y="5502065"/>
                  <a:pt x="4117354" y="5505147"/>
                </a:cubicBezTo>
                <a:cubicBezTo>
                  <a:pt x="4117446" y="5508229"/>
                  <a:pt x="4118645" y="5510187"/>
                  <a:pt x="4120949" y="5511020"/>
                </a:cubicBezTo>
                <a:cubicBezTo>
                  <a:pt x="4135641" y="5505466"/>
                  <a:pt x="4145823" y="5509400"/>
                  <a:pt x="4151497" y="5522822"/>
                </a:cubicBezTo>
                <a:cubicBezTo>
                  <a:pt x="4157172" y="5536243"/>
                  <a:pt x="4161121" y="5547580"/>
                  <a:pt x="4163348" y="5556833"/>
                </a:cubicBezTo>
                <a:lnTo>
                  <a:pt x="4226467" y="5572019"/>
                </a:lnTo>
                <a:lnTo>
                  <a:pt x="4225455" y="5576226"/>
                </a:lnTo>
                <a:cubicBezTo>
                  <a:pt x="4229269" y="5579649"/>
                  <a:pt x="4233799" y="5582408"/>
                  <a:pt x="4239044" y="5584505"/>
                </a:cubicBezTo>
                <a:cubicBezTo>
                  <a:pt x="4244289" y="5586601"/>
                  <a:pt x="4249579" y="5586203"/>
                  <a:pt x="4254911" y="5583313"/>
                </a:cubicBezTo>
                <a:cubicBezTo>
                  <a:pt x="4263043" y="5597697"/>
                  <a:pt x="4272597" y="5609642"/>
                  <a:pt x="4283572" y="5619145"/>
                </a:cubicBezTo>
                <a:cubicBezTo>
                  <a:pt x="4294549" y="5628648"/>
                  <a:pt x="4303050" y="5640338"/>
                  <a:pt x="4309079" y="5654216"/>
                </a:cubicBezTo>
                <a:cubicBezTo>
                  <a:pt x="4326000" y="5643634"/>
                  <a:pt x="4336571" y="5642096"/>
                  <a:pt x="4340794" y="5649603"/>
                </a:cubicBezTo>
                <a:cubicBezTo>
                  <a:pt x="4345015" y="5657112"/>
                  <a:pt x="4350991" y="5670050"/>
                  <a:pt x="4358721" y="5688417"/>
                </a:cubicBezTo>
                <a:cubicBezTo>
                  <a:pt x="4367731" y="5700694"/>
                  <a:pt x="4386517" y="5712818"/>
                  <a:pt x="4415076" y="5724790"/>
                </a:cubicBezTo>
                <a:cubicBezTo>
                  <a:pt x="4443635" y="5736761"/>
                  <a:pt x="4463218" y="5750190"/>
                  <a:pt x="4473826" y="5765077"/>
                </a:cubicBezTo>
                <a:cubicBezTo>
                  <a:pt x="4474721" y="5769837"/>
                  <a:pt x="4474102" y="5773954"/>
                  <a:pt x="4471968" y="5777429"/>
                </a:cubicBezTo>
                <a:cubicBezTo>
                  <a:pt x="4469834" y="5780903"/>
                  <a:pt x="4467362" y="5783461"/>
                  <a:pt x="4464556" y="5785104"/>
                </a:cubicBezTo>
                <a:cubicBezTo>
                  <a:pt x="4450685" y="5791877"/>
                  <a:pt x="4436545" y="5790514"/>
                  <a:pt x="4422136" y="5781020"/>
                </a:cubicBezTo>
                <a:cubicBezTo>
                  <a:pt x="4407727" y="5771525"/>
                  <a:pt x="4397969" y="5761202"/>
                  <a:pt x="4392861" y="5750050"/>
                </a:cubicBezTo>
                <a:cubicBezTo>
                  <a:pt x="4368177" y="5733538"/>
                  <a:pt x="4344427" y="5718921"/>
                  <a:pt x="4321612" y="5706199"/>
                </a:cubicBezTo>
                <a:cubicBezTo>
                  <a:pt x="4298799" y="5693477"/>
                  <a:pt x="4276101" y="5679113"/>
                  <a:pt x="4253520" y="5663107"/>
                </a:cubicBezTo>
                <a:cubicBezTo>
                  <a:pt x="4248560" y="5665994"/>
                  <a:pt x="4244884" y="5665853"/>
                  <a:pt x="4242493" y="5662681"/>
                </a:cubicBezTo>
                <a:cubicBezTo>
                  <a:pt x="4240103" y="5659509"/>
                  <a:pt x="4237441" y="5655158"/>
                  <a:pt x="4234505" y="5649630"/>
                </a:cubicBezTo>
                <a:cubicBezTo>
                  <a:pt x="4231179" y="5644563"/>
                  <a:pt x="4227485" y="5642190"/>
                  <a:pt x="4223419" y="5642512"/>
                </a:cubicBezTo>
                <a:cubicBezTo>
                  <a:pt x="4219354" y="5642831"/>
                  <a:pt x="4215698" y="5644919"/>
                  <a:pt x="4212452" y="5648776"/>
                </a:cubicBezTo>
                <a:cubicBezTo>
                  <a:pt x="4207546" y="5640640"/>
                  <a:pt x="4201925" y="5633167"/>
                  <a:pt x="4195588" y="5626356"/>
                </a:cubicBezTo>
                <a:cubicBezTo>
                  <a:pt x="4189250" y="5619545"/>
                  <a:pt x="4182871" y="5615228"/>
                  <a:pt x="4176446" y="5613403"/>
                </a:cubicBezTo>
                <a:lnTo>
                  <a:pt x="4151040" y="5589485"/>
                </a:lnTo>
                <a:cubicBezTo>
                  <a:pt x="4140972" y="5593554"/>
                  <a:pt x="4132316" y="5594069"/>
                  <a:pt x="4125072" y="5591027"/>
                </a:cubicBezTo>
                <a:cubicBezTo>
                  <a:pt x="4117828" y="5587986"/>
                  <a:pt x="4112794" y="5582695"/>
                  <a:pt x="4109972" y="5575153"/>
                </a:cubicBezTo>
                <a:cubicBezTo>
                  <a:pt x="4107584" y="5589696"/>
                  <a:pt x="4104124" y="5608710"/>
                  <a:pt x="4099586" y="5632196"/>
                </a:cubicBezTo>
                <a:cubicBezTo>
                  <a:pt x="4095050" y="5655679"/>
                  <a:pt x="4085530" y="5672123"/>
                  <a:pt x="4071026" y="5681525"/>
                </a:cubicBezTo>
                <a:cubicBezTo>
                  <a:pt x="4060653" y="5685706"/>
                  <a:pt x="4051302" y="5686796"/>
                  <a:pt x="4042973" y="5684792"/>
                </a:cubicBezTo>
                <a:cubicBezTo>
                  <a:pt x="4034645" y="5682788"/>
                  <a:pt x="4029969" y="5678325"/>
                  <a:pt x="4028946" y="5671401"/>
                </a:cubicBezTo>
                <a:cubicBezTo>
                  <a:pt x="4026595" y="5670372"/>
                  <a:pt x="4023385" y="5668300"/>
                  <a:pt x="4019312" y="5665188"/>
                </a:cubicBezTo>
                <a:cubicBezTo>
                  <a:pt x="4015237" y="5662075"/>
                  <a:pt x="4011772" y="5661055"/>
                  <a:pt x="4008917" y="5662132"/>
                </a:cubicBezTo>
                <a:lnTo>
                  <a:pt x="4014296" y="5676780"/>
                </a:lnTo>
                <a:lnTo>
                  <a:pt x="4043215" y="5741609"/>
                </a:lnTo>
                <a:lnTo>
                  <a:pt x="4070647" y="5757112"/>
                </a:lnTo>
                <a:cubicBezTo>
                  <a:pt x="4077449" y="5754667"/>
                  <a:pt x="4081651" y="5754936"/>
                  <a:pt x="4083251" y="5757917"/>
                </a:cubicBezTo>
                <a:cubicBezTo>
                  <a:pt x="4084852" y="5760900"/>
                  <a:pt x="4086990" y="5765123"/>
                  <a:pt x="4089663" y="5770590"/>
                </a:cubicBezTo>
                <a:cubicBezTo>
                  <a:pt x="4093319" y="5773510"/>
                  <a:pt x="4096565" y="5774661"/>
                  <a:pt x="4099404" y="5774045"/>
                </a:cubicBezTo>
                <a:cubicBezTo>
                  <a:pt x="4102241" y="5773430"/>
                  <a:pt x="4104942" y="5772224"/>
                  <a:pt x="4107508" y="5770430"/>
                </a:cubicBezTo>
                <a:cubicBezTo>
                  <a:pt x="4117529" y="5785826"/>
                  <a:pt x="4128856" y="5800422"/>
                  <a:pt x="4141488" y="5814219"/>
                </a:cubicBezTo>
                <a:cubicBezTo>
                  <a:pt x="4154121" y="5828016"/>
                  <a:pt x="4165448" y="5842613"/>
                  <a:pt x="4175470" y="5858007"/>
                </a:cubicBezTo>
                <a:cubicBezTo>
                  <a:pt x="4193790" y="5867052"/>
                  <a:pt x="4209908" y="5879462"/>
                  <a:pt x="4223827" y="5895238"/>
                </a:cubicBezTo>
                <a:cubicBezTo>
                  <a:pt x="4237745" y="5911014"/>
                  <a:pt x="4247086" y="5928470"/>
                  <a:pt x="4251848" y="5947608"/>
                </a:cubicBezTo>
                <a:lnTo>
                  <a:pt x="4273901" y="5948461"/>
                </a:lnTo>
                <a:cubicBezTo>
                  <a:pt x="4280765" y="5948073"/>
                  <a:pt x="4286733" y="5950251"/>
                  <a:pt x="4291806" y="5954995"/>
                </a:cubicBezTo>
                <a:cubicBezTo>
                  <a:pt x="4296877" y="5959740"/>
                  <a:pt x="4300781" y="5965872"/>
                  <a:pt x="4303516" y="5973393"/>
                </a:cubicBezTo>
                <a:cubicBezTo>
                  <a:pt x="4319025" y="5986027"/>
                  <a:pt x="4319806" y="5995118"/>
                  <a:pt x="4305858" y="6000667"/>
                </a:cubicBezTo>
                <a:cubicBezTo>
                  <a:pt x="4295574" y="6007559"/>
                  <a:pt x="4286376" y="6011096"/>
                  <a:pt x="4278265" y="6011277"/>
                </a:cubicBezTo>
                <a:cubicBezTo>
                  <a:pt x="4270153" y="6011458"/>
                  <a:pt x="4262180" y="6005275"/>
                  <a:pt x="4254348" y="5992725"/>
                </a:cubicBezTo>
                <a:cubicBezTo>
                  <a:pt x="4248684" y="5982738"/>
                  <a:pt x="4237938" y="5969580"/>
                  <a:pt x="4222112" y="5953252"/>
                </a:cubicBezTo>
                <a:cubicBezTo>
                  <a:pt x="4206286" y="5936925"/>
                  <a:pt x="4190613" y="5930372"/>
                  <a:pt x="4175092" y="5933594"/>
                </a:cubicBezTo>
                <a:cubicBezTo>
                  <a:pt x="4162949" y="5928168"/>
                  <a:pt x="4144528" y="5917616"/>
                  <a:pt x="4119828" y="5901935"/>
                </a:cubicBezTo>
                <a:cubicBezTo>
                  <a:pt x="4095130" y="5886255"/>
                  <a:pt x="4076922" y="5870190"/>
                  <a:pt x="4065207" y="5853737"/>
                </a:cubicBezTo>
                <a:cubicBezTo>
                  <a:pt x="4057482" y="5858093"/>
                  <a:pt x="4051757" y="5858756"/>
                  <a:pt x="4048034" y="5855726"/>
                </a:cubicBezTo>
                <a:cubicBezTo>
                  <a:pt x="4044312" y="5852698"/>
                  <a:pt x="4041957" y="5848608"/>
                  <a:pt x="4040972" y="5843456"/>
                </a:cubicBezTo>
                <a:cubicBezTo>
                  <a:pt x="4034968" y="5834869"/>
                  <a:pt x="4023711" y="5833090"/>
                  <a:pt x="4007200" y="5838112"/>
                </a:cubicBezTo>
                <a:cubicBezTo>
                  <a:pt x="3990690" y="5843137"/>
                  <a:pt x="3979219" y="5846868"/>
                  <a:pt x="3972788" y="5849310"/>
                </a:cubicBezTo>
                <a:cubicBezTo>
                  <a:pt x="3961545" y="5836682"/>
                  <a:pt x="3936376" y="5814859"/>
                  <a:pt x="3897280" y="5783846"/>
                </a:cubicBezTo>
                <a:cubicBezTo>
                  <a:pt x="3858185" y="5752831"/>
                  <a:pt x="3831244" y="5738373"/>
                  <a:pt x="3816457" y="5740473"/>
                </a:cubicBezTo>
                <a:lnTo>
                  <a:pt x="3795100" y="5699723"/>
                </a:lnTo>
                <a:cubicBezTo>
                  <a:pt x="3784190" y="5690328"/>
                  <a:pt x="3773745" y="5681323"/>
                  <a:pt x="3763761" y="5672707"/>
                </a:cubicBezTo>
                <a:cubicBezTo>
                  <a:pt x="3753778" y="5664091"/>
                  <a:pt x="3743077" y="5656138"/>
                  <a:pt x="3731662" y="5648847"/>
                </a:cubicBezTo>
                <a:lnTo>
                  <a:pt x="3718024" y="5650019"/>
                </a:lnTo>
                <a:cubicBezTo>
                  <a:pt x="3717780" y="5664149"/>
                  <a:pt x="3727298" y="5677011"/>
                  <a:pt x="3746581" y="5688607"/>
                </a:cubicBezTo>
                <a:cubicBezTo>
                  <a:pt x="3765863" y="5700201"/>
                  <a:pt x="3775129" y="5714115"/>
                  <a:pt x="3774376" y="5730349"/>
                </a:cubicBezTo>
                <a:cubicBezTo>
                  <a:pt x="3773222" y="5738233"/>
                  <a:pt x="3773665" y="5748726"/>
                  <a:pt x="3775705" y="5761830"/>
                </a:cubicBezTo>
                <a:lnTo>
                  <a:pt x="3795416" y="5735412"/>
                </a:lnTo>
                <a:lnTo>
                  <a:pt x="3800796" y="5750060"/>
                </a:lnTo>
                <a:cubicBezTo>
                  <a:pt x="3803156" y="5757213"/>
                  <a:pt x="3802549" y="5762816"/>
                  <a:pt x="3798977" y="5766872"/>
                </a:cubicBezTo>
                <a:cubicBezTo>
                  <a:pt x="3795405" y="5770929"/>
                  <a:pt x="3790843" y="5774468"/>
                  <a:pt x="3785292" y="5777492"/>
                </a:cubicBezTo>
                <a:cubicBezTo>
                  <a:pt x="3790375" y="5783352"/>
                  <a:pt x="3795059" y="5788558"/>
                  <a:pt x="3799341" y="5793114"/>
                </a:cubicBezTo>
                <a:cubicBezTo>
                  <a:pt x="3803624" y="5797668"/>
                  <a:pt x="3808813" y="5800770"/>
                  <a:pt x="3814908" y="5802423"/>
                </a:cubicBezTo>
                <a:cubicBezTo>
                  <a:pt x="3818517" y="5807465"/>
                  <a:pt x="3824546" y="5811697"/>
                  <a:pt x="3832998" y="5815123"/>
                </a:cubicBezTo>
                <a:cubicBezTo>
                  <a:pt x="3841447" y="5818547"/>
                  <a:pt x="3849836" y="5822233"/>
                  <a:pt x="3858158" y="5826183"/>
                </a:cubicBezTo>
                <a:cubicBezTo>
                  <a:pt x="3862066" y="5813027"/>
                  <a:pt x="3871779" y="5803493"/>
                  <a:pt x="3887298" y="5797581"/>
                </a:cubicBezTo>
                <a:cubicBezTo>
                  <a:pt x="3892509" y="5812930"/>
                  <a:pt x="3903444" y="5822981"/>
                  <a:pt x="3920109" y="5827732"/>
                </a:cubicBezTo>
                <a:lnTo>
                  <a:pt x="3901568" y="5867788"/>
                </a:lnTo>
                <a:cubicBezTo>
                  <a:pt x="3896671" y="5860396"/>
                  <a:pt x="3891328" y="5854845"/>
                  <a:pt x="3885543" y="5851135"/>
                </a:cubicBezTo>
                <a:cubicBezTo>
                  <a:pt x="3879758" y="5847425"/>
                  <a:pt x="3874164" y="5842925"/>
                  <a:pt x="3868759" y="5837637"/>
                </a:cubicBezTo>
                <a:lnTo>
                  <a:pt x="3852084" y="5851431"/>
                </a:lnTo>
                <a:cubicBezTo>
                  <a:pt x="3850060" y="5859848"/>
                  <a:pt x="3844840" y="5863044"/>
                  <a:pt x="3836423" y="5861018"/>
                </a:cubicBezTo>
                <a:cubicBezTo>
                  <a:pt x="3828005" y="5858622"/>
                  <a:pt x="3820354" y="5854184"/>
                  <a:pt x="3813473" y="5847707"/>
                </a:cubicBezTo>
                <a:cubicBezTo>
                  <a:pt x="3806592" y="5841229"/>
                  <a:pt x="3800500" y="5834940"/>
                  <a:pt x="3795197" y="5828843"/>
                </a:cubicBezTo>
                <a:cubicBezTo>
                  <a:pt x="3791863" y="5834996"/>
                  <a:pt x="3789515" y="5841665"/>
                  <a:pt x="3788157" y="5848850"/>
                </a:cubicBezTo>
                <a:cubicBezTo>
                  <a:pt x="3786800" y="5856035"/>
                  <a:pt x="3784706" y="5861653"/>
                  <a:pt x="3781877" y="5865702"/>
                </a:cubicBezTo>
                <a:cubicBezTo>
                  <a:pt x="3774126" y="5867083"/>
                  <a:pt x="3765725" y="5861909"/>
                  <a:pt x="3756676" y="5850180"/>
                </a:cubicBezTo>
                <a:cubicBezTo>
                  <a:pt x="3747627" y="5838450"/>
                  <a:pt x="3740492" y="5828016"/>
                  <a:pt x="3735272" y="5818877"/>
                </a:cubicBezTo>
                <a:cubicBezTo>
                  <a:pt x="3726547" y="5816592"/>
                  <a:pt x="3719255" y="5812983"/>
                  <a:pt x="3713393" y="5808048"/>
                </a:cubicBezTo>
                <a:cubicBezTo>
                  <a:pt x="3707532" y="5803114"/>
                  <a:pt x="3704954" y="5798413"/>
                  <a:pt x="3705658" y="5793945"/>
                </a:cubicBezTo>
                <a:lnTo>
                  <a:pt x="3681264" y="5765819"/>
                </a:lnTo>
                <a:lnTo>
                  <a:pt x="3643390" y="5756707"/>
                </a:lnTo>
                <a:lnTo>
                  <a:pt x="3652978" y="5772368"/>
                </a:lnTo>
                <a:lnTo>
                  <a:pt x="3682592" y="5797300"/>
                </a:lnTo>
                <a:cubicBezTo>
                  <a:pt x="3686252" y="5800591"/>
                  <a:pt x="3688734" y="5804156"/>
                  <a:pt x="3690036" y="5807993"/>
                </a:cubicBezTo>
                <a:cubicBezTo>
                  <a:pt x="3691338" y="5811831"/>
                  <a:pt x="3691715" y="5814889"/>
                  <a:pt x="3691167" y="5817169"/>
                </a:cubicBezTo>
                <a:cubicBezTo>
                  <a:pt x="3688884" y="5816249"/>
                  <a:pt x="3685540" y="5813961"/>
                  <a:pt x="3681134" y="5810304"/>
                </a:cubicBezTo>
                <a:cubicBezTo>
                  <a:pt x="3676726" y="5806646"/>
                  <a:pt x="3672330" y="5804105"/>
                  <a:pt x="3667943" y="5802678"/>
                </a:cubicBezTo>
                <a:cubicBezTo>
                  <a:pt x="3655365" y="5804847"/>
                  <a:pt x="3642688" y="5795860"/>
                  <a:pt x="3629912" y="5775722"/>
                </a:cubicBezTo>
                <a:cubicBezTo>
                  <a:pt x="3617136" y="5755584"/>
                  <a:pt x="3604460" y="5746599"/>
                  <a:pt x="3591881" y="5748766"/>
                </a:cubicBezTo>
                <a:lnTo>
                  <a:pt x="3566474" y="5724848"/>
                </a:lnTo>
                <a:cubicBezTo>
                  <a:pt x="3557526" y="5721954"/>
                  <a:pt x="3546980" y="5716448"/>
                  <a:pt x="3534836" y="5708333"/>
                </a:cubicBezTo>
                <a:cubicBezTo>
                  <a:pt x="3543206" y="5719807"/>
                  <a:pt x="3552751" y="5731005"/>
                  <a:pt x="3563477" y="5741934"/>
                </a:cubicBezTo>
                <a:cubicBezTo>
                  <a:pt x="3574204" y="5752860"/>
                  <a:pt x="3586867" y="5760359"/>
                  <a:pt x="3601468" y="5764428"/>
                </a:cubicBezTo>
                <a:lnTo>
                  <a:pt x="3580745" y="5795056"/>
                </a:lnTo>
                <a:lnTo>
                  <a:pt x="3536481" y="5775503"/>
                </a:lnTo>
                <a:lnTo>
                  <a:pt x="3535628" y="5797556"/>
                </a:lnTo>
                <a:lnTo>
                  <a:pt x="3505318" y="5812522"/>
                </a:lnTo>
                <a:lnTo>
                  <a:pt x="3447259" y="5776296"/>
                </a:lnTo>
                <a:cubicBezTo>
                  <a:pt x="3435489" y="5756213"/>
                  <a:pt x="3420721" y="5738194"/>
                  <a:pt x="3402950" y="5722233"/>
                </a:cubicBezTo>
                <a:cubicBezTo>
                  <a:pt x="3385183" y="5706272"/>
                  <a:pt x="3370959" y="5690608"/>
                  <a:pt x="3360281" y="5675241"/>
                </a:cubicBezTo>
                <a:lnTo>
                  <a:pt x="3362306" y="5666825"/>
                </a:lnTo>
                <a:lnTo>
                  <a:pt x="3349682" y="5663789"/>
                </a:lnTo>
                <a:lnTo>
                  <a:pt x="3313677" y="5628416"/>
                </a:lnTo>
                <a:cubicBezTo>
                  <a:pt x="3296214" y="5622361"/>
                  <a:pt x="3282120" y="5611551"/>
                  <a:pt x="3271397" y="5595987"/>
                </a:cubicBezTo>
                <a:cubicBezTo>
                  <a:pt x="3260674" y="5580423"/>
                  <a:pt x="3244477" y="5569106"/>
                  <a:pt x="3222807" y="5562039"/>
                </a:cubicBezTo>
                <a:cubicBezTo>
                  <a:pt x="3215176" y="5554824"/>
                  <a:pt x="3202128" y="5543523"/>
                  <a:pt x="3183664" y="5528138"/>
                </a:cubicBezTo>
                <a:cubicBezTo>
                  <a:pt x="3165200" y="5512752"/>
                  <a:pt x="3155310" y="5502211"/>
                  <a:pt x="3153990" y="5496515"/>
                </a:cubicBezTo>
                <a:cubicBezTo>
                  <a:pt x="3140495" y="5494011"/>
                  <a:pt x="3125404" y="5488896"/>
                  <a:pt x="3108714" y="5481171"/>
                </a:cubicBezTo>
                <a:lnTo>
                  <a:pt x="3107702" y="5485379"/>
                </a:lnTo>
                <a:cubicBezTo>
                  <a:pt x="3102312" y="5489276"/>
                  <a:pt x="3098442" y="5486861"/>
                  <a:pt x="3096090" y="5478134"/>
                </a:cubicBezTo>
                <a:lnTo>
                  <a:pt x="3098114" y="5469717"/>
                </a:lnTo>
                <a:cubicBezTo>
                  <a:pt x="3087373" y="5461939"/>
                  <a:pt x="3083449" y="5453577"/>
                  <a:pt x="3086345" y="5444627"/>
                </a:cubicBezTo>
                <a:cubicBezTo>
                  <a:pt x="3071960" y="5440425"/>
                  <a:pt x="3058608" y="5434246"/>
                  <a:pt x="3046289" y="5426088"/>
                </a:cubicBezTo>
                <a:cubicBezTo>
                  <a:pt x="3033968" y="5417930"/>
                  <a:pt x="3020617" y="5411750"/>
                  <a:pt x="3006234" y="5407547"/>
                </a:cubicBezTo>
                <a:lnTo>
                  <a:pt x="3003438" y="5408755"/>
                </a:lnTo>
                <a:lnTo>
                  <a:pt x="3004290" y="5421818"/>
                </a:lnTo>
                <a:cubicBezTo>
                  <a:pt x="2999252" y="5428019"/>
                  <a:pt x="2996513" y="5435591"/>
                  <a:pt x="2996073" y="5444536"/>
                </a:cubicBezTo>
                <a:cubicBezTo>
                  <a:pt x="2995633" y="5453481"/>
                  <a:pt x="2996305" y="5461310"/>
                  <a:pt x="2998092" y="5468020"/>
                </a:cubicBezTo>
                <a:cubicBezTo>
                  <a:pt x="2992728" y="5496898"/>
                  <a:pt x="2984740" y="5524209"/>
                  <a:pt x="2974122" y="5549949"/>
                </a:cubicBezTo>
                <a:cubicBezTo>
                  <a:pt x="2978996" y="5558578"/>
                  <a:pt x="2981641" y="5568325"/>
                  <a:pt x="2982058" y="5579193"/>
                </a:cubicBezTo>
                <a:cubicBezTo>
                  <a:pt x="2982474" y="5590062"/>
                  <a:pt x="2976716" y="5597466"/>
                  <a:pt x="2964784" y="5601406"/>
                </a:cubicBezTo>
                <a:lnTo>
                  <a:pt x="2939680" y="5643448"/>
                </a:lnTo>
                <a:lnTo>
                  <a:pt x="2949208" y="5681218"/>
                </a:lnTo>
                <a:lnTo>
                  <a:pt x="2937716" y="5706435"/>
                </a:lnTo>
                <a:lnTo>
                  <a:pt x="2911516" y="5726437"/>
                </a:lnTo>
                <a:cubicBezTo>
                  <a:pt x="2914366" y="5740689"/>
                  <a:pt x="2914524" y="5753111"/>
                  <a:pt x="2911988" y="5763700"/>
                </a:cubicBezTo>
                <a:cubicBezTo>
                  <a:pt x="2909451" y="5774290"/>
                  <a:pt x="2909344" y="5785662"/>
                  <a:pt x="2911666" y="5797816"/>
                </a:cubicBezTo>
                <a:cubicBezTo>
                  <a:pt x="2906584" y="5803841"/>
                  <a:pt x="2903668" y="5810715"/>
                  <a:pt x="2902919" y="5818437"/>
                </a:cubicBezTo>
                <a:cubicBezTo>
                  <a:pt x="2902170" y="5826158"/>
                  <a:pt x="2902667" y="5833286"/>
                  <a:pt x="2904408" y="5839821"/>
                </a:cubicBezTo>
                <a:lnTo>
                  <a:pt x="2862518" y="5886098"/>
                </a:lnTo>
                <a:lnTo>
                  <a:pt x="2857338" y="5918651"/>
                </a:lnTo>
                <a:lnTo>
                  <a:pt x="2819645" y="5963870"/>
                </a:lnTo>
                <a:cubicBezTo>
                  <a:pt x="2789357" y="5974671"/>
                  <a:pt x="2767096" y="5996282"/>
                  <a:pt x="2752864" y="6028700"/>
                </a:cubicBezTo>
                <a:cubicBezTo>
                  <a:pt x="2738630" y="6061119"/>
                  <a:pt x="2725301" y="6087173"/>
                  <a:pt x="2712878" y="6106860"/>
                </a:cubicBezTo>
                <a:cubicBezTo>
                  <a:pt x="2705052" y="6108275"/>
                  <a:pt x="2698928" y="6107588"/>
                  <a:pt x="2694504" y="6104799"/>
                </a:cubicBezTo>
                <a:cubicBezTo>
                  <a:pt x="2690080" y="6102009"/>
                  <a:pt x="2683956" y="6101323"/>
                  <a:pt x="2676128" y="6102738"/>
                </a:cubicBezTo>
                <a:cubicBezTo>
                  <a:pt x="2659840" y="6094200"/>
                  <a:pt x="2643042" y="6092487"/>
                  <a:pt x="2625731" y="6097597"/>
                </a:cubicBezTo>
                <a:lnTo>
                  <a:pt x="2538509" y="6052645"/>
                </a:lnTo>
                <a:cubicBezTo>
                  <a:pt x="2526442" y="6054945"/>
                  <a:pt x="2514896" y="6054882"/>
                  <a:pt x="2503868" y="6052458"/>
                </a:cubicBezTo>
                <a:cubicBezTo>
                  <a:pt x="2492841" y="6050032"/>
                  <a:pt x="2479195" y="6050497"/>
                  <a:pt x="2462932" y="6053856"/>
                </a:cubicBezTo>
                <a:lnTo>
                  <a:pt x="2437713" y="6042364"/>
                </a:lnTo>
                <a:cubicBezTo>
                  <a:pt x="2421712" y="6065928"/>
                  <a:pt x="2405549" y="6075585"/>
                  <a:pt x="2389225" y="6071334"/>
                </a:cubicBezTo>
                <a:cubicBezTo>
                  <a:pt x="2372903" y="6067082"/>
                  <a:pt x="2358290" y="6065190"/>
                  <a:pt x="2345388" y="6065654"/>
                </a:cubicBezTo>
                <a:cubicBezTo>
                  <a:pt x="2342921" y="6057721"/>
                  <a:pt x="2338364" y="6053662"/>
                  <a:pt x="2331715" y="6053480"/>
                </a:cubicBezTo>
                <a:cubicBezTo>
                  <a:pt x="2325066" y="6053297"/>
                  <a:pt x="2318421" y="6054230"/>
                  <a:pt x="2311776" y="6056277"/>
                </a:cubicBezTo>
                <a:cubicBezTo>
                  <a:pt x="2282878" y="6062265"/>
                  <a:pt x="2269578" y="6060413"/>
                  <a:pt x="2271876" y="6050721"/>
                </a:cubicBezTo>
                <a:cubicBezTo>
                  <a:pt x="2274174" y="6041027"/>
                  <a:pt x="2264020" y="6038380"/>
                  <a:pt x="2241416" y="6042781"/>
                </a:cubicBezTo>
                <a:cubicBezTo>
                  <a:pt x="2238765" y="6040753"/>
                  <a:pt x="2235654" y="6038004"/>
                  <a:pt x="2232082" y="6034535"/>
                </a:cubicBezTo>
                <a:cubicBezTo>
                  <a:pt x="2228510" y="6031065"/>
                  <a:pt x="2224615" y="6029629"/>
                  <a:pt x="2220395" y="6030229"/>
                </a:cubicBezTo>
                <a:cubicBezTo>
                  <a:pt x="2218495" y="6031173"/>
                  <a:pt x="2217844" y="6033756"/>
                  <a:pt x="2218443" y="6037974"/>
                </a:cubicBezTo>
                <a:cubicBezTo>
                  <a:pt x="2219043" y="6042194"/>
                  <a:pt x="2219706" y="6045561"/>
                  <a:pt x="2220434" y="6048074"/>
                </a:cubicBezTo>
                <a:cubicBezTo>
                  <a:pt x="2199995" y="6052952"/>
                  <a:pt x="2171087" y="6054106"/>
                  <a:pt x="2133708" y="6051539"/>
                </a:cubicBezTo>
                <a:cubicBezTo>
                  <a:pt x="2096328" y="6048974"/>
                  <a:pt x="2072381" y="6038833"/>
                  <a:pt x="2061867" y="6021119"/>
                </a:cubicBezTo>
                <a:lnTo>
                  <a:pt x="2018804" y="6009664"/>
                </a:lnTo>
                <a:cubicBezTo>
                  <a:pt x="2018304" y="6000678"/>
                  <a:pt x="2014266" y="5994257"/>
                  <a:pt x="2006691" y="5990402"/>
                </a:cubicBezTo>
                <a:cubicBezTo>
                  <a:pt x="1999117" y="5986546"/>
                  <a:pt x="1990892" y="5985645"/>
                  <a:pt x="1982018" y="5987698"/>
                </a:cubicBezTo>
                <a:cubicBezTo>
                  <a:pt x="1962122" y="5970027"/>
                  <a:pt x="1941704" y="5952487"/>
                  <a:pt x="1920758" y="5935080"/>
                </a:cubicBezTo>
                <a:cubicBezTo>
                  <a:pt x="1899816" y="5917673"/>
                  <a:pt x="1877827" y="5902762"/>
                  <a:pt x="1854794" y="5890346"/>
                </a:cubicBezTo>
                <a:cubicBezTo>
                  <a:pt x="1853001" y="5880289"/>
                  <a:pt x="1853637" y="5871015"/>
                  <a:pt x="1856702" y="5862524"/>
                </a:cubicBezTo>
                <a:cubicBezTo>
                  <a:pt x="1859769" y="5854032"/>
                  <a:pt x="1860139" y="5843709"/>
                  <a:pt x="1857818" y="5831555"/>
                </a:cubicBezTo>
                <a:lnTo>
                  <a:pt x="1866134" y="5793747"/>
                </a:lnTo>
                <a:lnTo>
                  <a:pt x="1887079" y="5770608"/>
                </a:lnTo>
                <a:lnTo>
                  <a:pt x="1887004" y="5734919"/>
                </a:lnTo>
                <a:cubicBezTo>
                  <a:pt x="1889584" y="5734454"/>
                  <a:pt x="1892818" y="5733266"/>
                  <a:pt x="1896706" y="5731354"/>
                </a:cubicBezTo>
                <a:cubicBezTo>
                  <a:pt x="1900595" y="5729444"/>
                  <a:pt x="1902250" y="5726423"/>
                  <a:pt x="1901672" y="5722290"/>
                </a:cubicBezTo>
                <a:cubicBezTo>
                  <a:pt x="1900418" y="5718050"/>
                  <a:pt x="1897655" y="5714469"/>
                  <a:pt x="1893384" y="5711548"/>
                </a:cubicBezTo>
                <a:cubicBezTo>
                  <a:pt x="1889113" y="5708626"/>
                  <a:pt x="1884515" y="5706625"/>
                  <a:pt x="1879594" y="5705541"/>
                </a:cubicBezTo>
                <a:cubicBezTo>
                  <a:pt x="1877882" y="5692862"/>
                  <a:pt x="1881758" y="5684630"/>
                  <a:pt x="1891218" y="5680849"/>
                </a:cubicBezTo>
                <a:cubicBezTo>
                  <a:pt x="1900680" y="5677068"/>
                  <a:pt x="1903761" y="5665688"/>
                  <a:pt x="1900462" y="5646713"/>
                </a:cubicBezTo>
                <a:cubicBezTo>
                  <a:pt x="1894770" y="5613090"/>
                  <a:pt x="1897013" y="5577745"/>
                  <a:pt x="1907191" y="5540677"/>
                </a:cubicBezTo>
                <a:cubicBezTo>
                  <a:pt x="1917368" y="5503608"/>
                  <a:pt x="1918818" y="5465116"/>
                  <a:pt x="1911537" y="5425198"/>
                </a:cubicBezTo>
                <a:lnTo>
                  <a:pt x="1942993" y="5408335"/>
                </a:lnTo>
                <a:cubicBezTo>
                  <a:pt x="1939691" y="5398195"/>
                  <a:pt x="1934423" y="5389109"/>
                  <a:pt x="1927189" y="5381075"/>
                </a:cubicBezTo>
                <a:cubicBezTo>
                  <a:pt x="1919955" y="5373043"/>
                  <a:pt x="1914688" y="5363957"/>
                  <a:pt x="1911385" y="5353817"/>
                </a:cubicBezTo>
                <a:cubicBezTo>
                  <a:pt x="1917017" y="5338913"/>
                  <a:pt x="1925865" y="5324590"/>
                  <a:pt x="1937929" y="5310853"/>
                </a:cubicBezTo>
                <a:cubicBezTo>
                  <a:pt x="1949995" y="5297116"/>
                  <a:pt x="1962784" y="5285147"/>
                  <a:pt x="1976299" y="5274949"/>
                </a:cubicBezTo>
                <a:cubicBezTo>
                  <a:pt x="1974535" y="5268326"/>
                  <a:pt x="1974084" y="5261374"/>
                  <a:pt x="1974943" y="5254089"/>
                </a:cubicBezTo>
                <a:cubicBezTo>
                  <a:pt x="1975802" y="5246806"/>
                  <a:pt x="1979027" y="5241155"/>
                  <a:pt x="1984616" y="5237142"/>
                </a:cubicBezTo>
                <a:cubicBezTo>
                  <a:pt x="1993230" y="5235156"/>
                  <a:pt x="1999870" y="5231992"/>
                  <a:pt x="2004541" y="5227651"/>
                </a:cubicBezTo>
                <a:cubicBezTo>
                  <a:pt x="2009212" y="5223312"/>
                  <a:pt x="2010597" y="5217011"/>
                  <a:pt x="2008700" y="5208748"/>
                </a:cubicBezTo>
                <a:lnTo>
                  <a:pt x="2004466" y="5191961"/>
                </a:lnTo>
                <a:cubicBezTo>
                  <a:pt x="2013357" y="5177072"/>
                  <a:pt x="2015422" y="5161670"/>
                  <a:pt x="2010664" y="5145761"/>
                </a:cubicBezTo>
                <a:lnTo>
                  <a:pt x="2030513" y="5100580"/>
                </a:lnTo>
                <a:cubicBezTo>
                  <a:pt x="2038577" y="5097895"/>
                  <a:pt x="2043159" y="5092461"/>
                  <a:pt x="2044256" y="5084280"/>
                </a:cubicBezTo>
                <a:cubicBezTo>
                  <a:pt x="2045354" y="5076100"/>
                  <a:pt x="2044945" y="5068577"/>
                  <a:pt x="2043028" y="5061713"/>
                </a:cubicBezTo>
                <a:lnTo>
                  <a:pt x="2041968" y="5057517"/>
                </a:lnTo>
                <a:lnTo>
                  <a:pt x="2062875" y="5016534"/>
                </a:lnTo>
                <a:lnTo>
                  <a:pt x="2064878" y="4971391"/>
                </a:lnTo>
                <a:lnTo>
                  <a:pt x="2096296" y="4936683"/>
                </a:lnTo>
                <a:lnTo>
                  <a:pt x="2103594" y="4912525"/>
                </a:lnTo>
                <a:cubicBezTo>
                  <a:pt x="2108556" y="4911551"/>
                  <a:pt x="2114369" y="4909526"/>
                  <a:pt x="2121032" y="4906451"/>
                </a:cubicBezTo>
                <a:cubicBezTo>
                  <a:pt x="2127696" y="4903375"/>
                  <a:pt x="2130616" y="4898732"/>
                  <a:pt x="2129794" y="4892523"/>
                </a:cubicBezTo>
                <a:cubicBezTo>
                  <a:pt x="2140438" y="4889746"/>
                  <a:pt x="2148781" y="4884479"/>
                  <a:pt x="2154821" y="4876725"/>
                </a:cubicBezTo>
                <a:cubicBezTo>
                  <a:pt x="2160864" y="4868970"/>
                  <a:pt x="2163687" y="4859515"/>
                  <a:pt x="2163291" y="4848363"/>
                </a:cubicBezTo>
                <a:cubicBezTo>
                  <a:pt x="2166668" y="4873178"/>
                  <a:pt x="2169263" y="4900422"/>
                  <a:pt x="2171076" y="4930094"/>
                </a:cubicBezTo>
                <a:cubicBezTo>
                  <a:pt x="2172888" y="4959767"/>
                  <a:pt x="2176003" y="4984647"/>
                  <a:pt x="2180419" y="5004736"/>
                </a:cubicBezTo>
                <a:cubicBezTo>
                  <a:pt x="2183954" y="5021699"/>
                  <a:pt x="2191668" y="5028681"/>
                  <a:pt x="2203559" y="5025681"/>
                </a:cubicBezTo>
                <a:lnTo>
                  <a:pt x="2220344" y="5021447"/>
                </a:lnTo>
                <a:cubicBezTo>
                  <a:pt x="2222921" y="5029445"/>
                  <a:pt x="2227004" y="5036784"/>
                  <a:pt x="2232595" y="5043464"/>
                </a:cubicBezTo>
                <a:cubicBezTo>
                  <a:pt x="2238186" y="5050144"/>
                  <a:pt x="2242534" y="5058533"/>
                  <a:pt x="2245639" y="5068629"/>
                </a:cubicBezTo>
                <a:cubicBezTo>
                  <a:pt x="2253500" y="5073621"/>
                  <a:pt x="2259857" y="5080386"/>
                  <a:pt x="2264708" y="5088927"/>
                </a:cubicBezTo>
                <a:cubicBezTo>
                  <a:pt x="2269559" y="5097468"/>
                  <a:pt x="2273033" y="5106077"/>
                  <a:pt x="2275129" y="5114754"/>
                </a:cubicBezTo>
                <a:cubicBezTo>
                  <a:pt x="2276893" y="5121377"/>
                  <a:pt x="2277346" y="5128330"/>
                  <a:pt x="2276486" y="5135615"/>
                </a:cubicBezTo>
                <a:cubicBezTo>
                  <a:pt x="2275627" y="5142899"/>
                  <a:pt x="2272401" y="5148548"/>
                  <a:pt x="2266812" y="5152562"/>
                </a:cubicBezTo>
                <a:lnTo>
                  <a:pt x="2298344" y="5171390"/>
                </a:lnTo>
                <a:cubicBezTo>
                  <a:pt x="2315955" y="5164158"/>
                  <a:pt x="2322925" y="5151240"/>
                  <a:pt x="2319255" y="5132637"/>
                </a:cubicBezTo>
                <a:cubicBezTo>
                  <a:pt x="2315585" y="5114034"/>
                  <a:pt x="2321507" y="5101381"/>
                  <a:pt x="2337020" y="5094679"/>
                </a:cubicBezTo>
                <a:lnTo>
                  <a:pt x="2366396" y="5087267"/>
                </a:lnTo>
                <a:cubicBezTo>
                  <a:pt x="2387777" y="5104192"/>
                  <a:pt x="2407060" y="5121646"/>
                  <a:pt x="2424242" y="5139630"/>
                </a:cubicBezTo>
                <a:cubicBezTo>
                  <a:pt x="2433096" y="5137862"/>
                  <a:pt x="2442678" y="5138978"/>
                  <a:pt x="2452986" y="5142980"/>
                </a:cubicBezTo>
                <a:cubicBezTo>
                  <a:pt x="2463295" y="5146984"/>
                  <a:pt x="2471573" y="5151776"/>
                  <a:pt x="2477817" y="5157361"/>
                </a:cubicBezTo>
                <a:lnTo>
                  <a:pt x="2520804" y="5133125"/>
                </a:lnTo>
                <a:cubicBezTo>
                  <a:pt x="2518996" y="5126329"/>
                  <a:pt x="2518368" y="5118675"/>
                  <a:pt x="2518918" y="5110167"/>
                </a:cubicBezTo>
                <a:cubicBezTo>
                  <a:pt x="2519467" y="5101659"/>
                  <a:pt x="2522516" y="5095311"/>
                  <a:pt x="2528062" y="5091122"/>
                </a:cubicBezTo>
                <a:cubicBezTo>
                  <a:pt x="2534532" y="5089861"/>
                  <a:pt x="2542055" y="5089452"/>
                  <a:pt x="2550629" y="5089892"/>
                </a:cubicBezTo>
                <a:lnTo>
                  <a:pt x="2563876" y="5088850"/>
                </a:lnTo>
                <a:lnTo>
                  <a:pt x="2531860" y="5066390"/>
                </a:lnTo>
                <a:lnTo>
                  <a:pt x="2469434" y="5011307"/>
                </a:lnTo>
                <a:cubicBezTo>
                  <a:pt x="2469666" y="4998009"/>
                  <a:pt x="2460217" y="4987945"/>
                  <a:pt x="2441086" y="4981117"/>
                </a:cubicBezTo>
                <a:cubicBezTo>
                  <a:pt x="2421954" y="4974287"/>
                  <a:pt x="2413011" y="4962120"/>
                  <a:pt x="2414255" y="4944613"/>
                </a:cubicBezTo>
                <a:lnTo>
                  <a:pt x="2531067" y="4977167"/>
                </a:lnTo>
                <a:lnTo>
                  <a:pt x="2545558" y="4953944"/>
                </a:lnTo>
                <a:lnTo>
                  <a:pt x="2520150" y="4930025"/>
                </a:lnTo>
                <a:cubicBezTo>
                  <a:pt x="2504366" y="4920849"/>
                  <a:pt x="2482124" y="4908449"/>
                  <a:pt x="2453424" y="4892826"/>
                </a:cubicBezTo>
                <a:cubicBezTo>
                  <a:pt x="2424722" y="4877203"/>
                  <a:pt x="2401973" y="4866908"/>
                  <a:pt x="2385176" y="4861940"/>
                </a:cubicBezTo>
                <a:cubicBezTo>
                  <a:pt x="2367035" y="4858318"/>
                  <a:pt x="2357282" y="4853375"/>
                  <a:pt x="2355913" y="4847110"/>
                </a:cubicBezTo>
                <a:cubicBezTo>
                  <a:pt x="2354545" y="4840845"/>
                  <a:pt x="2356790" y="4827660"/>
                  <a:pt x="2362647" y="4807552"/>
                </a:cubicBezTo>
                <a:lnTo>
                  <a:pt x="2351037" y="4800307"/>
                </a:lnTo>
                <a:cubicBezTo>
                  <a:pt x="2344511" y="4804301"/>
                  <a:pt x="2336134" y="4806737"/>
                  <a:pt x="2325906" y="4807616"/>
                </a:cubicBezTo>
                <a:cubicBezTo>
                  <a:pt x="2315680" y="4808494"/>
                  <a:pt x="2311433" y="4803022"/>
                  <a:pt x="2313164" y="4791195"/>
                </a:cubicBezTo>
                <a:cubicBezTo>
                  <a:pt x="2313774" y="4788282"/>
                  <a:pt x="2314036" y="4783336"/>
                  <a:pt x="2313950" y="4776362"/>
                </a:cubicBezTo>
                <a:cubicBezTo>
                  <a:pt x="2313868" y="4769385"/>
                  <a:pt x="2312824" y="4765240"/>
                  <a:pt x="2310822" y="4763923"/>
                </a:cubicBezTo>
                <a:lnTo>
                  <a:pt x="2306615" y="4762910"/>
                </a:lnTo>
                <a:lnTo>
                  <a:pt x="2258776" y="4813723"/>
                </a:lnTo>
                <a:cubicBezTo>
                  <a:pt x="2267138" y="4826772"/>
                  <a:pt x="2278298" y="4837432"/>
                  <a:pt x="2292260" y="4845707"/>
                </a:cubicBezTo>
                <a:cubicBezTo>
                  <a:pt x="2306221" y="4853981"/>
                  <a:pt x="2320751" y="4859888"/>
                  <a:pt x="2335851" y="4863427"/>
                </a:cubicBezTo>
                <a:cubicBezTo>
                  <a:pt x="2344905" y="4878219"/>
                  <a:pt x="2357582" y="4887204"/>
                  <a:pt x="2373882" y="4890383"/>
                </a:cubicBezTo>
                <a:lnTo>
                  <a:pt x="2407705" y="4916327"/>
                </a:lnTo>
                <a:cubicBezTo>
                  <a:pt x="2410269" y="4916851"/>
                  <a:pt x="2413557" y="4917828"/>
                  <a:pt x="2417572" y="4919257"/>
                </a:cubicBezTo>
                <a:cubicBezTo>
                  <a:pt x="2421587" y="4920687"/>
                  <a:pt x="2423572" y="4922463"/>
                  <a:pt x="2423525" y="4924585"/>
                </a:cubicBezTo>
                <a:cubicBezTo>
                  <a:pt x="2419967" y="4932818"/>
                  <a:pt x="2410740" y="4938017"/>
                  <a:pt x="2395845" y="4940184"/>
                </a:cubicBezTo>
                <a:cubicBezTo>
                  <a:pt x="2380948" y="4942350"/>
                  <a:pt x="2369577" y="4942582"/>
                  <a:pt x="2361733" y="4940880"/>
                </a:cubicBezTo>
                <a:cubicBezTo>
                  <a:pt x="2359325" y="4940486"/>
                  <a:pt x="2356778" y="4939502"/>
                  <a:pt x="2354097" y="4937930"/>
                </a:cubicBezTo>
                <a:cubicBezTo>
                  <a:pt x="2351413" y="4936357"/>
                  <a:pt x="2350426" y="4933523"/>
                  <a:pt x="2351134" y="4929427"/>
                </a:cubicBezTo>
                <a:cubicBezTo>
                  <a:pt x="2333932" y="4920744"/>
                  <a:pt x="2314270" y="4908410"/>
                  <a:pt x="2292149" y="4892422"/>
                </a:cubicBezTo>
                <a:cubicBezTo>
                  <a:pt x="2270028" y="4876434"/>
                  <a:pt x="2253737" y="4859346"/>
                  <a:pt x="2243274" y="4841155"/>
                </a:cubicBezTo>
                <a:cubicBezTo>
                  <a:pt x="2235510" y="4838731"/>
                  <a:pt x="2229705" y="4835109"/>
                  <a:pt x="2225856" y="4830288"/>
                </a:cubicBezTo>
                <a:cubicBezTo>
                  <a:pt x="2222008" y="4825466"/>
                  <a:pt x="2216202" y="4821844"/>
                  <a:pt x="2208439" y="4819420"/>
                </a:cubicBezTo>
                <a:cubicBezTo>
                  <a:pt x="2194965" y="4809501"/>
                  <a:pt x="2181484" y="4798467"/>
                  <a:pt x="2167992" y="4786317"/>
                </a:cubicBezTo>
                <a:cubicBezTo>
                  <a:pt x="2154500" y="4774169"/>
                  <a:pt x="2142575" y="4761285"/>
                  <a:pt x="2132219" y="4747663"/>
                </a:cubicBezTo>
                <a:cubicBezTo>
                  <a:pt x="2127660" y="4746567"/>
                  <a:pt x="2123355" y="4744418"/>
                  <a:pt x="2119302" y="4741216"/>
                </a:cubicBezTo>
                <a:cubicBezTo>
                  <a:pt x="2115250" y="4738016"/>
                  <a:pt x="2113554" y="4734270"/>
                  <a:pt x="2114216" y="4729978"/>
                </a:cubicBezTo>
                <a:cubicBezTo>
                  <a:pt x="2117517" y="4722425"/>
                  <a:pt x="2125192" y="4719820"/>
                  <a:pt x="2137240" y="4722162"/>
                </a:cubicBezTo>
                <a:cubicBezTo>
                  <a:pt x="2149290" y="4724505"/>
                  <a:pt x="2158057" y="4726614"/>
                  <a:pt x="2163542" y="4728490"/>
                </a:cubicBezTo>
                <a:lnTo>
                  <a:pt x="2159016" y="4691789"/>
                </a:lnTo>
                <a:lnTo>
                  <a:pt x="2117948" y="4677456"/>
                </a:lnTo>
                <a:lnTo>
                  <a:pt x="2051315" y="4621362"/>
                </a:lnTo>
                <a:lnTo>
                  <a:pt x="2052327" y="4617153"/>
                </a:lnTo>
                <a:lnTo>
                  <a:pt x="1984682" y="4565265"/>
                </a:lnTo>
                <a:cubicBezTo>
                  <a:pt x="1982279" y="4560607"/>
                  <a:pt x="1975686" y="4557166"/>
                  <a:pt x="1964907" y="4554944"/>
                </a:cubicBezTo>
                <a:cubicBezTo>
                  <a:pt x="1954128" y="4552721"/>
                  <a:pt x="1947030" y="4551384"/>
                  <a:pt x="1943613" y="4550934"/>
                </a:cubicBezTo>
                <a:cubicBezTo>
                  <a:pt x="1947497" y="4557155"/>
                  <a:pt x="1945656" y="4561719"/>
                  <a:pt x="1938093" y="4564630"/>
                </a:cubicBezTo>
                <a:cubicBezTo>
                  <a:pt x="1930529" y="4567540"/>
                  <a:pt x="1925747" y="4565833"/>
                  <a:pt x="1923745" y="4559509"/>
                </a:cubicBezTo>
                <a:cubicBezTo>
                  <a:pt x="1924488" y="4557183"/>
                  <a:pt x="1924772" y="4554469"/>
                  <a:pt x="1924589" y="4551366"/>
                </a:cubicBezTo>
                <a:cubicBezTo>
                  <a:pt x="1924410" y="4548261"/>
                  <a:pt x="1922334" y="4546092"/>
                  <a:pt x="1918365" y="4544860"/>
                </a:cubicBezTo>
                <a:cubicBezTo>
                  <a:pt x="1913898" y="4544156"/>
                  <a:pt x="1908398" y="4545429"/>
                  <a:pt x="1901866" y="4548681"/>
                </a:cubicBezTo>
                <a:cubicBezTo>
                  <a:pt x="1895334" y="4551931"/>
                  <a:pt x="1889327" y="4555309"/>
                  <a:pt x="1883848" y="4558813"/>
                </a:cubicBezTo>
                <a:cubicBezTo>
                  <a:pt x="1875555" y="4555890"/>
                  <a:pt x="1863150" y="4548084"/>
                  <a:pt x="1846635" y="4535393"/>
                </a:cubicBezTo>
                <a:cubicBezTo>
                  <a:pt x="1830120" y="4522701"/>
                  <a:pt x="1821378" y="4513550"/>
                  <a:pt x="1820410" y="4507939"/>
                </a:cubicBezTo>
                <a:cubicBezTo>
                  <a:pt x="1805972" y="4505114"/>
                  <a:pt x="1796974" y="4501651"/>
                  <a:pt x="1793418" y="4497549"/>
                </a:cubicBezTo>
                <a:cubicBezTo>
                  <a:pt x="1789860" y="4493447"/>
                  <a:pt x="1789998" y="4484393"/>
                  <a:pt x="1793832" y="4470384"/>
                </a:cubicBezTo>
                <a:lnTo>
                  <a:pt x="1747544" y="4459247"/>
                </a:lnTo>
                <a:cubicBezTo>
                  <a:pt x="1756429" y="4450070"/>
                  <a:pt x="1766240" y="4441672"/>
                  <a:pt x="1776976" y="4434054"/>
                </a:cubicBezTo>
                <a:cubicBezTo>
                  <a:pt x="1787712" y="4426436"/>
                  <a:pt x="1799120" y="4420648"/>
                  <a:pt x="1811201" y="4416692"/>
                </a:cubicBezTo>
                <a:cubicBezTo>
                  <a:pt x="1802616" y="4415368"/>
                  <a:pt x="1794538" y="4411940"/>
                  <a:pt x="1786966" y="4406409"/>
                </a:cubicBezTo>
                <a:lnTo>
                  <a:pt x="1738811" y="4421532"/>
                </a:lnTo>
                <a:lnTo>
                  <a:pt x="1712303" y="4405261"/>
                </a:lnTo>
                <a:lnTo>
                  <a:pt x="1694446" y="4461068"/>
                </a:lnTo>
                <a:cubicBezTo>
                  <a:pt x="1687954" y="4486495"/>
                  <a:pt x="1683626" y="4507053"/>
                  <a:pt x="1681460" y="4522744"/>
                </a:cubicBezTo>
                <a:cubicBezTo>
                  <a:pt x="1677132" y="4519136"/>
                  <a:pt x="1672804" y="4517694"/>
                  <a:pt x="1668476" y="4518416"/>
                </a:cubicBezTo>
                <a:lnTo>
                  <a:pt x="1651164" y="4531400"/>
                </a:lnTo>
                <a:cubicBezTo>
                  <a:pt x="1648910" y="4533743"/>
                  <a:pt x="1648008" y="4536629"/>
                  <a:pt x="1648459" y="4540056"/>
                </a:cubicBezTo>
                <a:cubicBezTo>
                  <a:pt x="1648910" y="4543483"/>
                  <a:pt x="1651254" y="4546367"/>
                  <a:pt x="1655492" y="4548712"/>
                </a:cubicBezTo>
                <a:cubicBezTo>
                  <a:pt x="1643680" y="4562959"/>
                  <a:pt x="1631598" y="4582075"/>
                  <a:pt x="1619244" y="4606060"/>
                </a:cubicBezTo>
                <a:cubicBezTo>
                  <a:pt x="1606892" y="4630045"/>
                  <a:pt x="1600219" y="4651325"/>
                  <a:pt x="1599228" y="4669899"/>
                </a:cubicBezTo>
                <a:cubicBezTo>
                  <a:pt x="1592464" y="4674317"/>
                  <a:pt x="1587595" y="4679548"/>
                  <a:pt x="1584619" y="4685588"/>
                </a:cubicBezTo>
                <a:cubicBezTo>
                  <a:pt x="1581644" y="4691629"/>
                  <a:pt x="1582185" y="4697942"/>
                  <a:pt x="1586242" y="4704524"/>
                </a:cubicBezTo>
                <a:cubicBezTo>
                  <a:pt x="1583357" y="4719041"/>
                  <a:pt x="1577226" y="4730042"/>
                  <a:pt x="1567848" y="4737526"/>
                </a:cubicBezTo>
                <a:cubicBezTo>
                  <a:pt x="1558470" y="4745010"/>
                  <a:pt x="1550175" y="4752764"/>
                  <a:pt x="1542962" y="4760789"/>
                </a:cubicBezTo>
                <a:cubicBezTo>
                  <a:pt x="1536830" y="4765117"/>
                  <a:pt x="1533944" y="4769445"/>
                  <a:pt x="1534305" y="4773773"/>
                </a:cubicBezTo>
                <a:cubicBezTo>
                  <a:pt x="1534666" y="4778101"/>
                  <a:pt x="1536108" y="4782431"/>
                  <a:pt x="1538634" y="4786757"/>
                </a:cubicBezTo>
                <a:lnTo>
                  <a:pt x="1499681" y="4856007"/>
                </a:lnTo>
                <a:cubicBezTo>
                  <a:pt x="1497065" y="4860335"/>
                  <a:pt x="1493638" y="4865745"/>
                  <a:pt x="1489401" y="4872237"/>
                </a:cubicBezTo>
                <a:cubicBezTo>
                  <a:pt x="1485163" y="4878731"/>
                  <a:pt x="1482818" y="4886305"/>
                  <a:pt x="1482368" y="4894961"/>
                </a:cubicBezTo>
                <a:cubicBezTo>
                  <a:pt x="1462351" y="4920117"/>
                  <a:pt x="1446120" y="4948792"/>
                  <a:pt x="1433677" y="4980981"/>
                </a:cubicBezTo>
                <a:cubicBezTo>
                  <a:pt x="1421234" y="5013172"/>
                  <a:pt x="1402838" y="5040764"/>
                  <a:pt x="1378493" y="5063756"/>
                </a:cubicBezTo>
                <a:lnTo>
                  <a:pt x="1382823" y="5094052"/>
                </a:lnTo>
                <a:lnTo>
                  <a:pt x="1335212" y="5167631"/>
                </a:lnTo>
                <a:cubicBezTo>
                  <a:pt x="1334400" y="5178903"/>
                  <a:pt x="1328450" y="5198558"/>
                  <a:pt x="1317359" y="5226602"/>
                </a:cubicBezTo>
                <a:cubicBezTo>
                  <a:pt x="1306268" y="5254645"/>
                  <a:pt x="1294907" y="5275383"/>
                  <a:pt x="1283275" y="5288819"/>
                </a:cubicBezTo>
                <a:cubicBezTo>
                  <a:pt x="1283274" y="5305409"/>
                  <a:pt x="1274618" y="5319837"/>
                  <a:pt x="1257307" y="5332099"/>
                </a:cubicBezTo>
                <a:cubicBezTo>
                  <a:pt x="1263077" y="5340755"/>
                  <a:pt x="1263438" y="5348330"/>
                  <a:pt x="1258388" y="5354822"/>
                </a:cubicBezTo>
                <a:cubicBezTo>
                  <a:pt x="1253339" y="5361313"/>
                  <a:pt x="1247206" y="5366725"/>
                  <a:pt x="1239994" y="5371053"/>
                </a:cubicBezTo>
                <a:lnTo>
                  <a:pt x="1079854" y="5652379"/>
                </a:lnTo>
                <a:cubicBezTo>
                  <a:pt x="1070027" y="5663470"/>
                  <a:pt x="1062632" y="5674831"/>
                  <a:pt x="1057672" y="5686462"/>
                </a:cubicBezTo>
                <a:cubicBezTo>
                  <a:pt x="1052713" y="5698094"/>
                  <a:pt x="1044236" y="5708374"/>
                  <a:pt x="1032245" y="5717301"/>
                </a:cubicBezTo>
                <a:cubicBezTo>
                  <a:pt x="1032064" y="5724064"/>
                  <a:pt x="1030261" y="5731097"/>
                  <a:pt x="1026835" y="5738400"/>
                </a:cubicBezTo>
                <a:cubicBezTo>
                  <a:pt x="1023408" y="5745704"/>
                  <a:pt x="1019440" y="5751656"/>
                  <a:pt x="1014933" y="5756253"/>
                </a:cubicBezTo>
                <a:lnTo>
                  <a:pt x="997621" y="5786551"/>
                </a:lnTo>
                <a:cubicBezTo>
                  <a:pt x="992931" y="5790968"/>
                  <a:pt x="987161" y="5794035"/>
                  <a:pt x="980308" y="5795748"/>
                </a:cubicBezTo>
                <a:cubicBezTo>
                  <a:pt x="973455" y="5797460"/>
                  <a:pt x="967685" y="5797280"/>
                  <a:pt x="962995" y="5795207"/>
                </a:cubicBezTo>
                <a:cubicBezTo>
                  <a:pt x="960831" y="5784657"/>
                  <a:pt x="968405" y="5761393"/>
                  <a:pt x="985719" y="5725416"/>
                </a:cubicBezTo>
                <a:cubicBezTo>
                  <a:pt x="1003031" y="5689438"/>
                  <a:pt x="1017097" y="5665093"/>
                  <a:pt x="1027918" y="5652379"/>
                </a:cubicBezTo>
                <a:lnTo>
                  <a:pt x="1023589" y="5652379"/>
                </a:lnTo>
                <a:cubicBezTo>
                  <a:pt x="1017186" y="5646067"/>
                  <a:pt x="1013761" y="5640296"/>
                  <a:pt x="1013308" y="5635067"/>
                </a:cubicBezTo>
                <a:cubicBezTo>
                  <a:pt x="1012858" y="5629837"/>
                  <a:pt x="1014842" y="5624066"/>
                  <a:pt x="1019261" y="5617754"/>
                </a:cubicBezTo>
                <a:cubicBezTo>
                  <a:pt x="1024671" y="5584933"/>
                  <a:pt x="1034409" y="5551030"/>
                  <a:pt x="1048476" y="5516044"/>
                </a:cubicBezTo>
                <a:cubicBezTo>
                  <a:pt x="1062542" y="5481058"/>
                  <a:pt x="1074444" y="5447154"/>
                  <a:pt x="1084182" y="5414333"/>
                </a:cubicBezTo>
                <a:cubicBezTo>
                  <a:pt x="1080125" y="5408292"/>
                  <a:pt x="1079584" y="5404145"/>
                  <a:pt x="1082559" y="5401890"/>
                </a:cubicBezTo>
                <a:cubicBezTo>
                  <a:pt x="1085533" y="5399636"/>
                  <a:pt x="1090404" y="5396569"/>
                  <a:pt x="1097166" y="5392693"/>
                </a:cubicBezTo>
                <a:cubicBezTo>
                  <a:pt x="1097528" y="5388184"/>
                  <a:pt x="1097888" y="5384217"/>
                  <a:pt x="1098248" y="5380791"/>
                </a:cubicBezTo>
                <a:cubicBezTo>
                  <a:pt x="1098610" y="5377364"/>
                  <a:pt x="1096805" y="5375560"/>
                  <a:pt x="1092838" y="5375381"/>
                </a:cubicBezTo>
                <a:cubicBezTo>
                  <a:pt x="1095993" y="5368256"/>
                  <a:pt x="1100502" y="5359781"/>
                  <a:pt x="1106363" y="5349952"/>
                </a:cubicBezTo>
                <a:cubicBezTo>
                  <a:pt x="1112225" y="5340124"/>
                  <a:pt x="1113488" y="5332730"/>
                  <a:pt x="1110152" y="5327771"/>
                </a:cubicBezTo>
                <a:lnTo>
                  <a:pt x="1084182" y="5353740"/>
                </a:lnTo>
                <a:cubicBezTo>
                  <a:pt x="1079675" y="5358067"/>
                  <a:pt x="1076789" y="5362396"/>
                  <a:pt x="1075525" y="5366725"/>
                </a:cubicBezTo>
                <a:cubicBezTo>
                  <a:pt x="1074263" y="5371053"/>
                  <a:pt x="1075706" y="5375381"/>
                  <a:pt x="1079853" y="5379709"/>
                </a:cubicBezTo>
                <a:cubicBezTo>
                  <a:pt x="1075254" y="5384307"/>
                  <a:pt x="1070387" y="5390258"/>
                  <a:pt x="1065247" y="5397562"/>
                </a:cubicBezTo>
                <a:cubicBezTo>
                  <a:pt x="1060106" y="5404865"/>
                  <a:pt x="1056321" y="5411898"/>
                  <a:pt x="1053886" y="5418661"/>
                </a:cubicBezTo>
                <a:lnTo>
                  <a:pt x="1019261" y="5496568"/>
                </a:lnTo>
                <a:lnTo>
                  <a:pt x="993293" y="5518208"/>
                </a:lnTo>
                <a:cubicBezTo>
                  <a:pt x="988603" y="5522715"/>
                  <a:pt x="984997" y="5527765"/>
                  <a:pt x="982472" y="5533356"/>
                </a:cubicBezTo>
                <a:cubicBezTo>
                  <a:pt x="979947" y="5538947"/>
                  <a:pt x="980669" y="5543997"/>
                  <a:pt x="984635" y="5548504"/>
                </a:cubicBezTo>
                <a:lnTo>
                  <a:pt x="967323" y="5583130"/>
                </a:lnTo>
                <a:cubicBezTo>
                  <a:pt x="969487" y="5597557"/>
                  <a:pt x="965159" y="5609820"/>
                  <a:pt x="954339" y="5619919"/>
                </a:cubicBezTo>
                <a:cubicBezTo>
                  <a:pt x="943519" y="5630017"/>
                  <a:pt x="939189" y="5642281"/>
                  <a:pt x="941355" y="5656707"/>
                </a:cubicBezTo>
                <a:lnTo>
                  <a:pt x="885089" y="5704316"/>
                </a:lnTo>
                <a:cubicBezTo>
                  <a:pt x="874269" y="5692234"/>
                  <a:pt x="868859" y="5683938"/>
                  <a:pt x="868858" y="5679429"/>
                </a:cubicBezTo>
                <a:cubicBezTo>
                  <a:pt x="868859" y="5674921"/>
                  <a:pt x="874269" y="5668790"/>
                  <a:pt x="885089" y="5661035"/>
                </a:cubicBezTo>
                <a:cubicBezTo>
                  <a:pt x="876885" y="5648863"/>
                  <a:pt x="877065" y="5639666"/>
                  <a:pt x="885630" y="5633443"/>
                </a:cubicBezTo>
                <a:cubicBezTo>
                  <a:pt x="894197" y="5627221"/>
                  <a:pt x="895459" y="5619106"/>
                  <a:pt x="889416" y="5609098"/>
                </a:cubicBezTo>
                <a:cubicBezTo>
                  <a:pt x="897081" y="5597828"/>
                  <a:pt x="905558" y="5579253"/>
                  <a:pt x="914844" y="5553375"/>
                </a:cubicBezTo>
                <a:cubicBezTo>
                  <a:pt x="924133" y="5527495"/>
                  <a:pt x="927198" y="5510003"/>
                  <a:pt x="924043" y="5500894"/>
                </a:cubicBezTo>
                <a:lnTo>
                  <a:pt x="958667" y="5418661"/>
                </a:lnTo>
                <a:cubicBezTo>
                  <a:pt x="949651" y="5407660"/>
                  <a:pt x="944961" y="5396119"/>
                  <a:pt x="944601" y="5384037"/>
                </a:cubicBezTo>
                <a:cubicBezTo>
                  <a:pt x="944241" y="5371954"/>
                  <a:pt x="950371" y="5360412"/>
                  <a:pt x="962995" y="5349412"/>
                </a:cubicBezTo>
                <a:cubicBezTo>
                  <a:pt x="967323" y="5331558"/>
                  <a:pt x="973815" y="5313164"/>
                  <a:pt x="982471" y="5294229"/>
                </a:cubicBezTo>
                <a:cubicBezTo>
                  <a:pt x="991129" y="5275292"/>
                  <a:pt x="1001947" y="5259062"/>
                  <a:pt x="1014931" y="5245537"/>
                </a:cubicBezTo>
                <a:lnTo>
                  <a:pt x="1001949" y="5210913"/>
                </a:lnTo>
                <a:lnTo>
                  <a:pt x="1032245" y="5189272"/>
                </a:lnTo>
                <a:lnTo>
                  <a:pt x="1032245" y="5141662"/>
                </a:lnTo>
                <a:cubicBezTo>
                  <a:pt x="1037925" y="5132827"/>
                  <a:pt x="1041712" y="5124531"/>
                  <a:pt x="1043606" y="5116776"/>
                </a:cubicBezTo>
                <a:cubicBezTo>
                  <a:pt x="1045499" y="5109021"/>
                  <a:pt x="1050368" y="5102891"/>
                  <a:pt x="1058213" y="5098382"/>
                </a:cubicBezTo>
                <a:cubicBezTo>
                  <a:pt x="1060197" y="5093422"/>
                  <a:pt x="1060558" y="5087110"/>
                  <a:pt x="1059296" y="5079445"/>
                </a:cubicBezTo>
                <a:cubicBezTo>
                  <a:pt x="1058033" y="5071782"/>
                  <a:pt x="1056230" y="5066551"/>
                  <a:pt x="1053885" y="5063756"/>
                </a:cubicBezTo>
                <a:cubicBezTo>
                  <a:pt x="1051450" y="5059699"/>
                  <a:pt x="1048745" y="5058076"/>
                  <a:pt x="1045770" y="5058887"/>
                </a:cubicBezTo>
                <a:cubicBezTo>
                  <a:pt x="1042794" y="5059699"/>
                  <a:pt x="1041171" y="5061322"/>
                  <a:pt x="1040901" y="5063756"/>
                </a:cubicBezTo>
                <a:cubicBezTo>
                  <a:pt x="1049738" y="5076742"/>
                  <a:pt x="1048295" y="5087562"/>
                  <a:pt x="1036573" y="5096218"/>
                </a:cubicBezTo>
                <a:cubicBezTo>
                  <a:pt x="1024851" y="5104874"/>
                  <a:pt x="1014752" y="5111366"/>
                  <a:pt x="1006277" y="5115694"/>
                </a:cubicBezTo>
                <a:lnTo>
                  <a:pt x="1006277" y="5180616"/>
                </a:lnTo>
                <a:lnTo>
                  <a:pt x="1001947" y="5180616"/>
                </a:lnTo>
                <a:cubicBezTo>
                  <a:pt x="999514" y="5185124"/>
                  <a:pt x="997891" y="5190173"/>
                  <a:pt x="997080" y="5195764"/>
                </a:cubicBezTo>
                <a:cubicBezTo>
                  <a:pt x="996267" y="5201354"/>
                  <a:pt x="997890" y="5206404"/>
                  <a:pt x="1001949" y="5210913"/>
                </a:cubicBezTo>
                <a:cubicBezTo>
                  <a:pt x="989866" y="5222183"/>
                  <a:pt x="980488" y="5234266"/>
                  <a:pt x="973815" y="5247160"/>
                </a:cubicBezTo>
                <a:cubicBezTo>
                  <a:pt x="967144" y="5260055"/>
                  <a:pt x="957766" y="5271054"/>
                  <a:pt x="945683" y="5280161"/>
                </a:cubicBezTo>
                <a:cubicBezTo>
                  <a:pt x="959930" y="5294138"/>
                  <a:pt x="963898" y="5304057"/>
                  <a:pt x="957585" y="5309918"/>
                </a:cubicBezTo>
                <a:cubicBezTo>
                  <a:pt x="951272" y="5315779"/>
                  <a:pt x="940092" y="5324615"/>
                  <a:pt x="924043" y="5336427"/>
                </a:cubicBezTo>
                <a:cubicBezTo>
                  <a:pt x="914214" y="5348060"/>
                  <a:pt x="906820" y="5369159"/>
                  <a:pt x="901860" y="5399727"/>
                </a:cubicBezTo>
                <a:cubicBezTo>
                  <a:pt x="896902" y="5430294"/>
                  <a:pt x="888425" y="5452475"/>
                  <a:pt x="876433" y="5466270"/>
                </a:cubicBezTo>
                <a:cubicBezTo>
                  <a:pt x="872016" y="5468254"/>
                  <a:pt x="867867" y="5468615"/>
                  <a:pt x="863990" y="5467352"/>
                </a:cubicBezTo>
                <a:cubicBezTo>
                  <a:pt x="860112" y="5466090"/>
                  <a:pt x="857047" y="5464287"/>
                  <a:pt x="854793" y="5461942"/>
                </a:cubicBezTo>
                <a:cubicBezTo>
                  <a:pt x="844964" y="5450040"/>
                  <a:pt x="842979" y="5435974"/>
                  <a:pt x="848842" y="5419743"/>
                </a:cubicBezTo>
                <a:cubicBezTo>
                  <a:pt x="854702" y="5403513"/>
                  <a:pt x="862457" y="5391611"/>
                  <a:pt x="872104" y="5384037"/>
                </a:cubicBezTo>
                <a:cubicBezTo>
                  <a:pt x="882384" y="5356175"/>
                  <a:pt x="891040" y="5329664"/>
                  <a:pt x="898073" y="5304508"/>
                </a:cubicBezTo>
                <a:cubicBezTo>
                  <a:pt x="905108" y="5279350"/>
                  <a:pt x="913764" y="5253923"/>
                  <a:pt x="924043" y="5228225"/>
                </a:cubicBezTo>
                <a:cubicBezTo>
                  <a:pt x="920074" y="5224076"/>
                  <a:pt x="919353" y="5220470"/>
                  <a:pt x="921877" y="5217404"/>
                </a:cubicBezTo>
                <a:cubicBezTo>
                  <a:pt x="924403" y="5214338"/>
                  <a:pt x="928009" y="5210732"/>
                  <a:pt x="932697" y="5206584"/>
                </a:cubicBezTo>
                <a:cubicBezTo>
                  <a:pt x="936846" y="5202166"/>
                  <a:pt x="938288" y="5198019"/>
                  <a:pt x="937027" y="5194141"/>
                </a:cubicBezTo>
                <a:cubicBezTo>
                  <a:pt x="935764" y="5190264"/>
                  <a:pt x="932878" y="5187197"/>
                  <a:pt x="928371" y="5184944"/>
                </a:cubicBezTo>
                <a:cubicBezTo>
                  <a:pt x="935133" y="5178271"/>
                  <a:pt x="941084" y="5171058"/>
                  <a:pt x="946224" y="5163303"/>
                </a:cubicBezTo>
                <a:cubicBezTo>
                  <a:pt x="951363" y="5155549"/>
                  <a:pt x="954068" y="5148335"/>
                  <a:pt x="954339" y="5141662"/>
                </a:cubicBezTo>
                <a:lnTo>
                  <a:pt x="971651" y="5111366"/>
                </a:lnTo>
                <a:cubicBezTo>
                  <a:pt x="965340" y="5102529"/>
                  <a:pt x="962816" y="5094233"/>
                  <a:pt x="964077" y="5086480"/>
                </a:cubicBezTo>
                <a:cubicBezTo>
                  <a:pt x="965338" y="5078725"/>
                  <a:pt x="969308" y="5072593"/>
                  <a:pt x="975979" y="5068084"/>
                </a:cubicBezTo>
                <a:cubicBezTo>
                  <a:pt x="961282" y="5069166"/>
                  <a:pt x="941986" y="5070250"/>
                  <a:pt x="918090" y="5071332"/>
                </a:cubicBezTo>
                <a:cubicBezTo>
                  <a:pt x="894197" y="5072412"/>
                  <a:pt x="875982" y="5067002"/>
                  <a:pt x="863449" y="5055100"/>
                </a:cubicBezTo>
                <a:cubicBezTo>
                  <a:pt x="856956" y="5045993"/>
                  <a:pt x="853711" y="5037157"/>
                  <a:pt x="853710" y="5028591"/>
                </a:cubicBezTo>
                <a:cubicBezTo>
                  <a:pt x="853710" y="5020025"/>
                  <a:pt x="856956" y="5014435"/>
                  <a:pt x="863448" y="5011820"/>
                </a:cubicBezTo>
                <a:cubicBezTo>
                  <a:pt x="863899" y="5009294"/>
                  <a:pt x="865162" y="5005688"/>
                  <a:pt x="867235" y="5001000"/>
                </a:cubicBezTo>
                <a:cubicBezTo>
                  <a:pt x="869309" y="4996310"/>
                  <a:pt x="869490" y="4992704"/>
                  <a:pt x="867777" y="4990180"/>
                </a:cubicBezTo>
                <a:lnTo>
                  <a:pt x="854793" y="4998835"/>
                </a:lnTo>
                <a:lnTo>
                  <a:pt x="798527" y="5042116"/>
                </a:lnTo>
                <a:lnTo>
                  <a:pt x="789870" y="5072412"/>
                </a:lnTo>
                <a:cubicBezTo>
                  <a:pt x="793838" y="5078454"/>
                  <a:pt x="794560" y="5082602"/>
                  <a:pt x="792034" y="5084857"/>
                </a:cubicBezTo>
                <a:cubicBezTo>
                  <a:pt x="789511" y="5087110"/>
                  <a:pt x="785902" y="5090177"/>
                  <a:pt x="781214" y="5094054"/>
                </a:cubicBezTo>
                <a:cubicBezTo>
                  <a:pt x="779231" y="5098291"/>
                  <a:pt x="778871" y="5101717"/>
                  <a:pt x="780132" y="5104333"/>
                </a:cubicBezTo>
                <a:cubicBezTo>
                  <a:pt x="781395" y="5106948"/>
                  <a:pt x="783199" y="5109291"/>
                  <a:pt x="785542" y="5111366"/>
                </a:cubicBezTo>
                <a:cubicBezTo>
                  <a:pt x="772920" y="5124710"/>
                  <a:pt x="761378" y="5139138"/>
                  <a:pt x="750918" y="5154647"/>
                </a:cubicBezTo>
                <a:cubicBezTo>
                  <a:pt x="740458" y="5170156"/>
                  <a:pt x="728916" y="5184583"/>
                  <a:pt x="716294" y="5197928"/>
                </a:cubicBezTo>
                <a:cubicBezTo>
                  <a:pt x="711783" y="5217855"/>
                  <a:pt x="703489" y="5236430"/>
                  <a:pt x="691406" y="5253652"/>
                </a:cubicBezTo>
                <a:cubicBezTo>
                  <a:pt x="679325" y="5270875"/>
                  <a:pt x="664535" y="5284039"/>
                  <a:pt x="647044" y="5293147"/>
                </a:cubicBezTo>
                <a:lnTo>
                  <a:pt x="651371" y="5314787"/>
                </a:lnTo>
                <a:cubicBezTo>
                  <a:pt x="653355" y="5321369"/>
                  <a:pt x="652633" y="5327681"/>
                  <a:pt x="649207" y="5333722"/>
                </a:cubicBezTo>
                <a:cubicBezTo>
                  <a:pt x="645781" y="5339764"/>
                  <a:pt x="640731" y="5344993"/>
                  <a:pt x="634060" y="5349412"/>
                </a:cubicBezTo>
                <a:cubicBezTo>
                  <a:pt x="625403" y="5367445"/>
                  <a:pt x="616746" y="5370331"/>
                  <a:pt x="608090" y="5358068"/>
                </a:cubicBezTo>
                <a:cubicBezTo>
                  <a:pt x="598985" y="5349682"/>
                  <a:pt x="593392" y="5341568"/>
                  <a:pt x="591319" y="5333722"/>
                </a:cubicBezTo>
                <a:cubicBezTo>
                  <a:pt x="589245" y="5325877"/>
                  <a:pt x="593392" y="5316680"/>
                  <a:pt x="603762" y="5306131"/>
                </a:cubicBezTo>
                <a:cubicBezTo>
                  <a:pt x="612148" y="5298286"/>
                  <a:pt x="622428" y="5284760"/>
                  <a:pt x="634601" y="5265554"/>
                </a:cubicBezTo>
                <a:cubicBezTo>
                  <a:pt x="646774" y="5246349"/>
                  <a:pt x="649479" y="5229578"/>
                  <a:pt x="642715" y="5215241"/>
                </a:cubicBezTo>
                <a:cubicBezTo>
                  <a:pt x="645151" y="5202166"/>
                  <a:pt x="651102" y="5181787"/>
                  <a:pt x="660569" y="5154105"/>
                </a:cubicBezTo>
                <a:cubicBezTo>
                  <a:pt x="670037" y="5126424"/>
                  <a:pt x="681398" y="5104963"/>
                  <a:pt x="694652" y="5089726"/>
                </a:cubicBezTo>
                <a:cubicBezTo>
                  <a:pt x="688612" y="5083234"/>
                  <a:pt x="686628" y="5077822"/>
                  <a:pt x="688701" y="5073494"/>
                </a:cubicBezTo>
                <a:cubicBezTo>
                  <a:pt x="690776" y="5069166"/>
                  <a:pt x="694201" y="5065920"/>
                  <a:pt x="698982" y="5063756"/>
                </a:cubicBezTo>
                <a:cubicBezTo>
                  <a:pt x="705924" y="5055912"/>
                  <a:pt x="705022" y="5044551"/>
                  <a:pt x="696275" y="5029673"/>
                </a:cubicBezTo>
                <a:cubicBezTo>
                  <a:pt x="687529" y="5014796"/>
                  <a:pt x="681218" y="5004516"/>
                  <a:pt x="677340" y="4998836"/>
                </a:cubicBezTo>
                <a:cubicBezTo>
                  <a:pt x="686988" y="4984949"/>
                  <a:pt x="702317" y="4955374"/>
                  <a:pt x="723327" y="4910109"/>
                </a:cubicBezTo>
                <a:cubicBezTo>
                  <a:pt x="744335" y="4864845"/>
                  <a:pt x="752091" y="4835270"/>
                  <a:pt x="746590" y="4821383"/>
                </a:cubicBezTo>
                <a:lnTo>
                  <a:pt x="781215" y="4791085"/>
                </a:lnTo>
                <a:cubicBezTo>
                  <a:pt x="787797" y="4778282"/>
                  <a:pt x="794108" y="4766019"/>
                  <a:pt x="800149" y="4754297"/>
                </a:cubicBezTo>
                <a:cubicBezTo>
                  <a:pt x="806191" y="4742576"/>
                  <a:pt x="811422" y="4730312"/>
                  <a:pt x="815840" y="4717508"/>
                </a:cubicBezTo>
                <a:lnTo>
                  <a:pt x="811512" y="4704524"/>
                </a:lnTo>
                <a:cubicBezTo>
                  <a:pt x="797716" y="4707590"/>
                  <a:pt x="787437" y="4719853"/>
                  <a:pt x="780673" y="4741313"/>
                </a:cubicBezTo>
                <a:cubicBezTo>
                  <a:pt x="773912" y="4762773"/>
                  <a:pt x="762549" y="4775036"/>
                  <a:pt x="746588" y="4778103"/>
                </a:cubicBezTo>
                <a:cubicBezTo>
                  <a:pt x="738654" y="4778823"/>
                  <a:pt x="728556" y="4781709"/>
                  <a:pt x="716294" y="4786757"/>
                </a:cubicBezTo>
                <a:lnTo>
                  <a:pt x="746588" y="4799743"/>
                </a:lnTo>
                <a:lnTo>
                  <a:pt x="733606" y="4808399"/>
                </a:lnTo>
                <a:cubicBezTo>
                  <a:pt x="727203" y="4812367"/>
                  <a:pt x="721613" y="4813087"/>
                  <a:pt x="716835" y="4810563"/>
                </a:cubicBezTo>
                <a:cubicBezTo>
                  <a:pt x="712055" y="4808039"/>
                  <a:pt x="707547" y="4804431"/>
                  <a:pt x="703308" y="4799743"/>
                </a:cubicBezTo>
                <a:cubicBezTo>
                  <a:pt x="698799" y="4806054"/>
                  <a:pt x="694833" y="4811826"/>
                  <a:pt x="691406" y="4817055"/>
                </a:cubicBezTo>
                <a:cubicBezTo>
                  <a:pt x="687981" y="4822284"/>
                  <a:pt x="686177" y="4828056"/>
                  <a:pt x="685996" y="4834367"/>
                </a:cubicBezTo>
                <a:cubicBezTo>
                  <a:pt x="681939" y="4839057"/>
                  <a:pt x="679234" y="4845909"/>
                  <a:pt x="677880" y="4854927"/>
                </a:cubicBezTo>
                <a:cubicBezTo>
                  <a:pt x="676529" y="4863943"/>
                  <a:pt x="674906" y="4872959"/>
                  <a:pt x="673012" y="4881977"/>
                </a:cubicBezTo>
                <a:cubicBezTo>
                  <a:pt x="686717" y="4882698"/>
                  <a:pt x="698258" y="4889912"/>
                  <a:pt x="707636" y="4903617"/>
                </a:cubicBezTo>
                <a:cubicBezTo>
                  <a:pt x="693932" y="4912273"/>
                  <a:pt x="686718" y="4925258"/>
                  <a:pt x="685998" y="4942570"/>
                </a:cubicBezTo>
                <a:lnTo>
                  <a:pt x="642716" y="4933914"/>
                </a:lnTo>
                <a:cubicBezTo>
                  <a:pt x="648755" y="4927422"/>
                  <a:pt x="652904" y="4920929"/>
                  <a:pt x="655158" y="4914438"/>
                </a:cubicBezTo>
                <a:cubicBezTo>
                  <a:pt x="657413" y="4907946"/>
                  <a:pt x="660479" y="4901453"/>
                  <a:pt x="664356" y="4894961"/>
                </a:cubicBezTo>
                <a:lnTo>
                  <a:pt x="647044" y="4881977"/>
                </a:lnTo>
                <a:cubicBezTo>
                  <a:pt x="638387" y="4881977"/>
                  <a:pt x="634059" y="4877649"/>
                  <a:pt x="634059" y="4868993"/>
                </a:cubicBezTo>
                <a:cubicBezTo>
                  <a:pt x="634419" y="4860247"/>
                  <a:pt x="636944" y="4851770"/>
                  <a:pt x="641633" y="4843564"/>
                </a:cubicBezTo>
                <a:cubicBezTo>
                  <a:pt x="646322" y="4835359"/>
                  <a:pt x="651010" y="4827965"/>
                  <a:pt x="655699" y="4821383"/>
                </a:cubicBezTo>
                <a:cubicBezTo>
                  <a:pt x="648938" y="4819579"/>
                  <a:pt x="641903" y="4818859"/>
                  <a:pt x="634600" y="4819219"/>
                </a:cubicBezTo>
                <a:cubicBezTo>
                  <a:pt x="627296" y="4819579"/>
                  <a:pt x="621345" y="4818859"/>
                  <a:pt x="616746" y="4817055"/>
                </a:cubicBezTo>
                <a:cubicBezTo>
                  <a:pt x="613592" y="4809841"/>
                  <a:pt x="616657" y="4800463"/>
                  <a:pt x="625944" y="4788923"/>
                </a:cubicBezTo>
                <a:cubicBezTo>
                  <a:pt x="635230" y="4777381"/>
                  <a:pt x="643707" y="4768003"/>
                  <a:pt x="651371" y="4760789"/>
                </a:cubicBezTo>
                <a:cubicBezTo>
                  <a:pt x="651551" y="4751773"/>
                  <a:pt x="653355" y="4743837"/>
                  <a:pt x="656782" y="4736985"/>
                </a:cubicBezTo>
                <a:cubicBezTo>
                  <a:pt x="660209" y="4730132"/>
                  <a:pt x="664177" y="4726525"/>
                  <a:pt x="668684" y="4726165"/>
                </a:cubicBezTo>
                <a:lnTo>
                  <a:pt x="690324" y="4695868"/>
                </a:lnTo>
                <a:lnTo>
                  <a:pt x="690324" y="4656915"/>
                </a:lnTo>
                <a:lnTo>
                  <a:pt x="677340" y="4669900"/>
                </a:lnTo>
                <a:lnTo>
                  <a:pt x="660028" y="4704524"/>
                </a:lnTo>
                <a:cubicBezTo>
                  <a:pt x="657683" y="4708852"/>
                  <a:pt x="654797" y="4712098"/>
                  <a:pt x="651372" y="4714263"/>
                </a:cubicBezTo>
                <a:cubicBezTo>
                  <a:pt x="647945" y="4716426"/>
                  <a:pt x="645059" y="4717509"/>
                  <a:pt x="642716" y="4717509"/>
                </a:cubicBezTo>
                <a:cubicBezTo>
                  <a:pt x="643076" y="4715073"/>
                  <a:pt x="644518" y="4711288"/>
                  <a:pt x="647044" y="4706147"/>
                </a:cubicBezTo>
                <a:cubicBezTo>
                  <a:pt x="649568" y="4701007"/>
                  <a:pt x="651010" y="4696138"/>
                  <a:pt x="651372" y="4691540"/>
                </a:cubicBezTo>
                <a:cubicBezTo>
                  <a:pt x="646322" y="4679818"/>
                  <a:pt x="652092" y="4665391"/>
                  <a:pt x="668684" y="4648258"/>
                </a:cubicBezTo>
                <a:cubicBezTo>
                  <a:pt x="685276" y="4631127"/>
                  <a:pt x="691046" y="4616699"/>
                  <a:pt x="685996" y="4604978"/>
                </a:cubicBezTo>
                <a:lnTo>
                  <a:pt x="703308" y="4574680"/>
                </a:lnTo>
                <a:cubicBezTo>
                  <a:pt x="704030" y="4565304"/>
                  <a:pt x="706916" y="4553762"/>
                  <a:pt x="711964" y="4540056"/>
                </a:cubicBezTo>
                <a:cubicBezTo>
                  <a:pt x="702767" y="4550876"/>
                  <a:pt x="694111" y="4562778"/>
                  <a:pt x="685996" y="4575764"/>
                </a:cubicBezTo>
                <a:cubicBezTo>
                  <a:pt x="677881" y="4588748"/>
                  <a:pt x="673553" y="4602814"/>
                  <a:pt x="673012" y="4617962"/>
                </a:cubicBezTo>
                <a:lnTo>
                  <a:pt x="638387" y="4604978"/>
                </a:lnTo>
                <a:lnTo>
                  <a:pt x="647043" y="4557368"/>
                </a:lnTo>
                <a:lnTo>
                  <a:pt x="625403" y="4561696"/>
                </a:lnTo>
                <a:lnTo>
                  <a:pt x="603762" y="4535728"/>
                </a:lnTo>
                <a:lnTo>
                  <a:pt x="625404" y="4470806"/>
                </a:lnTo>
                <a:cubicBezTo>
                  <a:pt x="642174" y="4454666"/>
                  <a:pt x="656240" y="4436093"/>
                  <a:pt x="667602" y="4415082"/>
                </a:cubicBezTo>
                <a:cubicBezTo>
                  <a:pt x="678963" y="4394072"/>
                  <a:pt x="690865" y="4376580"/>
                  <a:pt x="703310" y="4362603"/>
                </a:cubicBezTo>
                <a:lnTo>
                  <a:pt x="711964" y="4362605"/>
                </a:lnTo>
                <a:lnTo>
                  <a:pt x="711966" y="4349619"/>
                </a:lnTo>
                <a:lnTo>
                  <a:pt x="737934" y="4306339"/>
                </a:lnTo>
                <a:cubicBezTo>
                  <a:pt x="739738" y="4287943"/>
                  <a:pt x="746950" y="4271713"/>
                  <a:pt x="759574" y="4257647"/>
                </a:cubicBezTo>
                <a:cubicBezTo>
                  <a:pt x="772198" y="4243581"/>
                  <a:pt x="779412" y="4225186"/>
                  <a:pt x="781214" y="4202464"/>
                </a:cubicBezTo>
                <a:cubicBezTo>
                  <a:pt x="786445" y="4193356"/>
                  <a:pt x="794379" y="4178028"/>
                  <a:pt x="805020" y="4156477"/>
                </a:cubicBezTo>
                <a:cubicBezTo>
                  <a:pt x="815659" y="4134927"/>
                  <a:pt x="823593" y="4122845"/>
                  <a:pt x="828825" y="4120230"/>
                </a:cubicBezTo>
                <a:cubicBezTo>
                  <a:pt x="828103" y="4106524"/>
                  <a:pt x="829545" y="4090654"/>
                  <a:pt x="833152" y="4072620"/>
                </a:cubicBezTo>
                <a:lnTo>
                  <a:pt x="828824" y="4072620"/>
                </a:lnTo>
                <a:cubicBezTo>
                  <a:pt x="823775" y="4068292"/>
                  <a:pt x="825217" y="4063964"/>
                  <a:pt x="833153" y="4059636"/>
                </a:cubicBezTo>
                <a:lnTo>
                  <a:pt x="841808" y="4059636"/>
                </a:lnTo>
                <a:cubicBezTo>
                  <a:pt x="846857" y="4047373"/>
                  <a:pt x="854071" y="4041602"/>
                  <a:pt x="863449" y="4042324"/>
                </a:cubicBezTo>
                <a:cubicBezTo>
                  <a:pt x="864170" y="4027356"/>
                  <a:pt x="867055" y="4012929"/>
                  <a:pt x="872105" y="3999042"/>
                </a:cubicBezTo>
                <a:cubicBezTo>
                  <a:pt x="877154" y="3985157"/>
                  <a:pt x="880039" y="3970730"/>
                  <a:pt x="880761" y="3955762"/>
                </a:cubicBezTo>
                <a:lnTo>
                  <a:pt x="854793" y="3921137"/>
                </a:lnTo>
                <a:cubicBezTo>
                  <a:pt x="849743" y="3921859"/>
                  <a:pt x="846857" y="3920415"/>
                  <a:pt x="846137" y="3916809"/>
                </a:cubicBezTo>
                <a:cubicBezTo>
                  <a:pt x="846316" y="3912210"/>
                  <a:pt x="848120" y="3907341"/>
                  <a:pt x="851546" y="3902202"/>
                </a:cubicBezTo>
                <a:cubicBezTo>
                  <a:pt x="854973" y="3897062"/>
                  <a:pt x="858940" y="3893275"/>
                  <a:pt x="863448" y="3890841"/>
                </a:cubicBezTo>
                <a:cubicBezTo>
                  <a:pt x="863270" y="3884077"/>
                  <a:pt x="864711" y="3878126"/>
                  <a:pt x="867777" y="3872986"/>
                </a:cubicBezTo>
                <a:cubicBezTo>
                  <a:pt x="870842" y="3867847"/>
                  <a:pt x="876614" y="3865142"/>
                  <a:pt x="885089" y="3864871"/>
                </a:cubicBezTo>
                <a:lnTo>
                  <a:pt x="898073" y="3864871"/>
                </a:lnTo>
                <a:lnTo>
                  <a:pt x="902401" y="3817263"/>
                </a:lnTo>
                <a:lnTo>
                  <a:pt x="933933" y="3757353"/>
                </a:lnTo>
                <a:lnTo>
                  <a:pt x="926588" y="3745354"/>
                </a:lnTo>
                <a:cubicBezTo>
                  <a:pt x="916978" y="3742115"/>
                  <a:pt x="913731" y="3730946"/>
                  <a:pt x="916842" y="3711847"/>
                </a:cubicBezTo>
                <a:lnTo>
                  <a:pt x="937883" y="3716910"/>
                </a:lnTo>
                <a:lnTo>
                  <a:pt x="936711" y="3703272"/>
                </a:lnTo>
                <a:cubicBezTo>
                  <a:pt x="931383" y="3699208"/>
                  <a:pt x="922225" y="3692553"/>
                  <a:pt x="909241" y="3683309"/>
                </a:cubicBezTo>
                <a:cubicBezTo>
                  <a:pt x="896254" y="3674064"/>
                  <a:pt x="889201" y="3667915"/>
                  <a:pt x="888080" y="3664864"/>
                </a:cubicBezTo>
                <a:cubicBezTo>
                  <a:pt x="888916" y="3662932"/>
                  <a:pt x="890615" y="3662042"/>
                  <a:pt x="893174" y="3662195"/>
                </a:cubicBezTo>
                <a:cubicBezTo>
                  <a:pt x="895734" y="3662347"/>
                  <a:pt x="897181" y="3662508"/>
                  <a:pt x="897510" y="3662680"/>
                </a:cubicBezTo>
                <a:cubicBezTo>
                  <a:pt x="900993" y="3651278"/>
                  <a:pt x="905864" y="3647998"/>
                  <a:pt x="912118" y="3652841"/>
                </a:cubicBezTo>
                <a:cubicBezTo>
                  <a:pt x="918372" y="3657684"/>
                  <a:pt x="923321" y="3663326"/>
                  <a:pt x="926966" y="3669767"/>
                </a:cubicBezTo>
                <a:lnTo>
                  <a:pt x="968888" y="3662047"/>
                </a:lnTo>
                <a:lnTo>
                  <a:pt x="977330" y="3669995"/>
                </a:lnTo>
                <a:lnTo>
                  <a:pt x="989846" y="3642935"/>
                </a:lnTo>
                <a:lnTo>
                  <a:pt x="979150" y="3635580"/>
                </a:lnTo>
                <a:cubicBezTo>
                  <a:pt x="969732" y="3624226"/>
                  <a:pt x="957062" y="3615984"/>
                  <a:pt x="941138" y="3610855"/>
                </a:cubicBezTo>
                <a:cubicBezTo>
                  <a:pt x="927148" y="3594226"/>
                  <a:pt x="912440" y="3578261"/>
                  <a:pt x="897017" y="3562958"/>
                </a:cubicBezTo>
                <a:cubicBezTo>
                  <a:pt x="881594" y="3547654"/>
                  <a:pt x="866634" y="3532741"/>
                  <a:pt x="852137" y="3518217"/>
                </a:cubicBezTo>
                <a:cubicBezTo>
                  <a:pt x="842473" y="3513667"/>
                  <a:pt x="830159" y="3506252"/>
                  <a:pt x="815196" y="3495975"/>
                </a:cubicBezTo>
                <a:cubicBezTo>
                  <a:pt x="800233" y="3485698"/>
                  <a:pt x="793140" y="3475088"/>
                  <a:pt x="793919" y="3464147"/>
                </a:cubicBezTo>
                <a:cubicBezTo>
                  <a:pt x="790548" y="3463892"/>
                  <a:pt x="783905" y="3464520"/>
                  <a:pt x="773990" y="3466029"/>
                </a:cubicBezTo>
                <a:cubicBezTo>
                  <a:pt x="764074" y="3467539"/>
                  <a:pt x="758483" y="3468419"/>
                  <a:pt x="757216" y="3468671"/>
                </a:cubicBezTo>
                <a:cubicBezTo>
                  <a:pt x="757258" y="3470815"/>
                  <a:pt x="759067" y="3472548"/>
                  <a:pt x="762643" y="3473872"/>
                </a:cubicBezTo>
                <a:cubicBezTo>
                  <a:pt x="766220" y="3475196"/>
                  <a:pt x="768281" y="3475878"/>
                  <a:pt x="768829" y="3475916"/>
                </a:cubicBezTo>
                <a:cubicBezTo>
                  <a:pt x="790771" y="3493808"/>
                  <a:pt x="811416" y="3513614"/>
                  <a:pt x="830768" y="3535334"/>
                </a:cubicBezTo>
                <a:cubicBezTo>
                  <a:pt x="850119" y="3557054"/>
                  <a:pt x="872830" y="3572904"/>
                  <a:pt x="898900" y="3582887"/>
                </a:cubicBezTo>
                <a:lnTo>
                  <a:pt x="893838" y="3603926"/>
                </a:lnTo>
                <a:cubicBezTo>
                  <a:pt x="891956" y="3613675"/>
                  <a:pt x="888381" y="3624686"/>
                  <a:pt x="883109" y="3636958"/>
                </a:cubicBezTo>
                <a:cubicBezTo>
                  <a:pt x="877838" y="3649230"/>
                  <a:pt x="870014" y="3654767"/>
                  <a:pt x="859638" y="3653568"/>
                </a:cubicBezTo>
                <a:cubicBezTo>
                  <a:pt x="840630" y="3648533"/>
                  <a:pt x="823099" y="3639678"/>
                  <a:pt x="807044" y="3627005"/>
                </a:cubicBezTo>
                <a:cubicBezTo>
                  <a:pt x="790989" y="3614332"/>
                  <a:pt x="776826" y="3600723"/>
                  <a:pt x="764560" y="3586180"/>
                </a:cubicBezTo>
                <a:cubicBezTo>
                  <a:pt x="754264" y="3584258"/>
                  <a:pt x="744639" y="3584169"/>
                  <a:pt x="735689" y="3585910"/>
                </a:cubicBezTo>
                <a:cubicBezTo>
                  <a:pt x="726738" y="3587653"/>
                  <a:pt x="717114" y="3587563"/>
                  <a:pt x="706818" y="3585643"/>
                </a:cubicBezTo>
                <a:lnTo>
                  <a:pt x="722320" y="3558211"/>
                </a:lnTo>
                <a:cubicBezTo>
                  <a:pt x="709305" y="3555264"/>
                  <a:pt x="695615" y="3550488"/>
                  <a:pt x="681252" y="3543879"/>
                </a:cubicBezTo>
                <a:cubicBezTo>
                  <a:pt x="666890" y="3537270"/>
                  <a:pt x="654214" y="3528285"/>
                  <a:pt x="643221" y="3516923"/>
                </a:cubicBezTo>
                <a:lnTo>
                  <a:pt x="677740" y="3502969"/>
                </a:lnTo>
                <a:lnTo>
                  <a:pt x="712575" y="3524705"/>
                </a:lnTo>
                <a:cubicBezTo>
                  <a:pt x="715249" y="3522844"/>
                  <a:pt x="717985" y="3520721"/>
                  <a:pt x="720785" y="3518334"/>
                </a:cubicBezTo>
                <a:cubicBezTo>
                  <a:pt x="723586" y="3515946"/>
                  <a:pt x="726069" y="3514875"/>
                  <a:pt x="728237" y="3515117"/>
                </a:cubicBezTo>
                <a:cubicBezTo>
                  <a:pt x="732080" y="3516877"/>
                  <a:pt x="733649" y="3521150"/>
                  <a:pt x="732944" y="3527936"/>
                </a:cubicBezTo>
                <a:cubicBezTo>
                  <a:pt x="732238" y="3534722"/>
                  <a:pt x="731449" y="3539541"/>
                  <a:pt x="730579" y="3542391"/>
                </a:cubicBezTo>
                <a:lnTo>
                  <a:pt x="796040" y="3584850"/>
                </a:lnTo>
                <a:lnTo>
                  <a:pt x="813886" y="3584692"/>
                </a:lnTo>
                <a:lnTo>
                  <a:pt x="838976" y="3572921"/>
                </a:lnTo>
                <a:lnTo>
                  <a:pt x="822996" y="3546819"/>
                </a:lnTo>
                <a:lnTo>
                  <a:pt x="737665" y="3512935"/>
                </a:lnTo>
                <a:cubicBezTo>
                  <a:pt x="729039" y="3497133"/>
                  <a:pt x="715427" y="3481246"/>
                  <a:pt x="696826" y="3465271"/>
                </a:cubicBezTo>
                <a:cubicBezTo>
                  <a:pt x="678226" y="3449296"/>
                  <a:pt x="661496" y="3437111"/>
                  <a:pt x="646638" y="3428712"/>
                </a:cubicBezTo>
                <a:cubicBezTo>
                  <a:pt x="632211" y="3424686"/>
                  <a:pt x="618943" y="3418156"/>
                  <a:pt x="606835" y="3409121"/>
                </a:cubicBezTo>
                <a:cubicBezTo>
                  <a:pt x="594726" y="3400086"/>
                  <a:pt x="581964" y="3391451"/>
                  <a:pt x="568550" y="3383217"/>
                </a:cubicBezTo>
                <a:cubicBezTo>
                  <a:pt x="555909" y="3358660"/>
                  <a:pt x="540659" y="3335701"/>
                  <a:pt x="522799" y="3314339"/>
                </a:cubicBezTo>
                <a:lnTo>
                  <a:pt x="445726" y="3264635"/>
                </a:lnTo>
                <a:cubicBezTo>
                  <a:pt x="446512" y="3262135"/>
                  <a:pt x="446963" y="3258719"/>
                  <a:pt x="447077" y="3254389"/>
                </a:cubicBezTo>
                <a:cubicBezTo>
                  <a:pt x="447192" y="3250056"/>
                  <a:pt x="445286" y="3247186"/>
                  <a:pt x="441359" y="3245778"/>
                </a:cubicBezTo>
                <a:cubicBezTo>
                  <a:pt x="438973" y="3245668"/>
                  <a:pt x="435619" y="3247273"/>
                  <a:pt x="431297" y="3250592"/>
                </a:cubicBezTo>
                <a:cubicBezTo>
                  <a:pt x="426974" y="3253910"/>
                  <a:pt x="423368" y="3256567"/>
                  <a:pt x="420478" y="3258561"/>
                </a:cubicBezTo>
                <a:lnTo>
                  <a:pt x="406365" y="3206198"/>
                </a:lnTo>
                <a:lnTo>
                  <a:pt x="413451" y="3176742"/>
                </a:lnTo>
                <a:cubicBezTo>
                  <a:pt x="428846" y="3181373"/>
                  <a:pt x="443334" y="3187455"/>
                  <a:pt x="456916" y="3194989"/>
                </a:cubicBezTo>
                <a:cubicBezTo>
                  <a:pt x="470499" y="3202522"/>
                  <a:pt x="491805" y="3208020"/>
                  <a:pt x="520837" y="3211480"/>
                </a:cubicBezTo>
                <a:cubicBezTo>
                  <a:pt x="510713" y="3199585"/>
                  <a:pt x="500464" y="3188217"/>
                  <a:pt x="490089" y="3177373"/>
                </a:cubicBezTo>
                <a:cubicBezTo>
                  <a:pt x="479715" y="3166531"/>
                  <a:pt x="466348" y="3158863"/>
                  <a:pt x="449995" y="3154372"/>
                </a:cubicBezTo>
                <a:cubicBezTo>
                  <a:pt x="438757" y="3130153"/>
                  <a:pt x="424910" y="3107531"/>
                  <a:pt x="408452" y="3086507"/>
                </a:cubicBezTo>
                <a:cubicBezTo>
                  <a:pt x="411977" y="3062593"/>
                  <a:pt x="405713" y="3051626"/>
                  <a:pt x="389657" y="3053605"/>
                </a:cubicBezTo>
                <a:cubicBezTo>
                  <a:pt x="373600" y="3055586"/>
                  <a:pt x="366069" y="3049878"/>
                  <a:pt x="367067" y="3036485"/>
                </a:cubicBezTo>
                <a:lnTo>
                  <a:pt x="371116" y="3019653"/>
                </a:lnTo>
                <a:cubicBezTo>
                  <a:pt x="359449" y="3016104"/>
                  <a:pt x="351181" y="3011148"/>
                  <a:pt x="346314" y="3004783"/>
                </a:cubicBezTo>
                <a:cubicBezTo>
                  <a:pt x="341446" y="2998419"/>
                  <a:pt x="334232" y="2993715"/>
                  <a:pt x="324669" y="2990673"/>
                </a:cubicBezTo>
                <a:lnTo>
                  <a:pt x="306507" y="2955142"/>
                </a:lnTo>
                <a:lnTo>
                  <a:pt x="344221" y="2946409"/>
                </a:lnTo>
                <a:cubicBezTo>
                  <a:pt x="346245" y="2937993"/>
                  <a:pt x="351466" y="2934797"/>
                  <a:pt x="359882" y="2936823"/>
                </a:cubicBezTo>
                <a:cubicBezTo>
                  <a:pt x="376156" y="2942036"/>
                  <a:pt x="391281" y="2950868"/>
                  <a:pt x="405257" y="2963319"/>
                </a:cubicBezTo>
                <a:cubicBezTo>
                  <a:pt x="419234" y="2975771"/>
                  <a:pt x="435410" y="2984855"/>
                  <a:pt x="453788" y="2990576"/>
                </a:cubicBezTo>
                <a:cubicBezTo>
                  <a:pt x="454118" y="2990748"/>
                  <a:pt x="455562" y="2990910"/>
                  <a:pt x="458123" y="2991061"/>
                </a:cubicBezTo>
                <a:cubicBezTo>
                  <a:pt x="460683" y="2991214"/>
                  <a:pt x="462380" y="2990324"/>
                  <a:pt x="463217" y="2988392"/>
                </a:cubicBezTo>
                <a:cubicBezTo>
                  <a:pt x="462801" y="2985880"/>
                  <a:pt x="459093" y="2982021"/>
                  <a:pt x="452091" y="2976813"/>
                </a:cubicBezTo>
                <a:cubicBezTo>
                  <a:pt x="445091" y="2971604"/>
                  <a:pt x="440330" y="2967491"/>
                  <a:pt x="437810" y="2964474"/>
                </a:cubicBezTo>
                <a:cubicBezTo>
                  <a:pt x="434783" y="2958551"/>
                  <a:pt x="431250" y="2954734"/>
                  <a:pt x="427211" y="2953020"/>
                </a:cubicBezTo>
                <a:cubicBezTo>
                  <a:pt x="420509" y="2951964"/>
                  <a:pt x="414723" y="2950571"/>
                  <a:pt x="409853" y="2948845"/>
                </a:cubicBezTo>
                <a:cubicBezTo>
                  <a:pt x="404983" y="2947116"/>
                  <a:pt x="403365" y="2942276"/>
                  <a:pt x="405000" y="2934321"/>
                </a:cubicBezTo>
                <a:lnTo>
                  <a:pt x="400633" y="2915465"/>
                </a:lnTo>
                <a:lnTo>
                  <a:pt x="406549" y="2872372"/>
                </a:lnTo>
                <a:lnTo>
                  <a:pt x="375922" y="2851650"/>
                </a:lnTo>
                <a:cubicBezTo>
                  <a:pt x="375095" y="2844681"/>
                  <a:pt x="372888" y="2837657"/>
                  <a:pt x="369305" y="2830581"/>
                </a:cubicBezTo>
                <a:cubicBezTo>
                  <a:pt x="365721" y="2823506"/>
                  <a:pt x="362211" y="2817282"/>
                  <a:pt x="358774" y="2811910"/>
                </a:cubicBezTo>
                <a:cubicBezTo>
                  <a:pt x="359957" y="2807372"/>
                  <a:pt x="359826" y="2802519"/>
                  <a:pt x="358380" y="2797348"/>
                </a:cubicBezTo>
                <a:cubicBezTo>
                  <a:pt x="356934" y="2792178"/>
                  <a:pt x="353142" y="2788669"/>
                  <a:pt x="347003" y="2786820"/>
                </a:cubicBezTo>
                <a:lnTo>
                  <a:pt x="329157" y="2786980"/>
                </a:lnTo>
                <a:lnTo>
                  <a:pt x="338270" y="2749107"/>
                </a:lnTo>
                <a:cubicBezTo>
                  <a:pt x="346020" y="2752734"/>
                  <a:pt x="357149" y="2759677"/>
                  <a:pt x="371653" y="2769937"/>
                </a:cubicBezTo>
                <a:cubicBezTo>
                  <a:pt x="386156" y="2780196"/>
                  <a:pt x="395394" y="2781120"/>
                  <a:pt x="399365" y="2772708"/>
                </a:cubicBezTo>
                <a:cubicBezTo>
                  <a:pt x="400135" y="2768349"/>
                  <a:pt x="399527" y="2763937"/>
                  <a:pt x="397541" y="2759472"/>
                </a:cubicBezTo>
                <a:cubicBezTo>
                  <a:pt x="395556" y="2755007"/>
                  <a:pt x="393643" y="2751392"/>
                  <a:pt x="391802" y="2748631"/>
                </a:cubicBezTo>
                <a:lnTo>
                  <a:pt x="343331" y="2728066"/>
                </a:lnTo>
                <a:lnTo>
                  <a:pt x="318936" y="2699939"/>
                </a:lnTo>
                <a:cubicBezTo>
                  <a:pt x="306487" y="2696945"/>
                  <a:pt x="296123" y="2692226"/>
                  <a:pt x="287843" y="2685782"/>
                </a:cubicBezTo>
                <a:cubicBezTo>
                  <a:pt x="279563" y="2679337"/>
                  <a:pt x="272315" y="2670918"/>
                  <a:pt x="266099" y="2660519"/>
                </a:cubicBezTo>
                <a:lnTo>
                  <a:pt x="232434" y="2652420"/>
                </a:lnTo>
                <a:cubicBezTo>
                  <a:pt x="221977" y="2637290"/>
                  <a:pt x="207897" y="2627968"/>
                  <a:pt x="190195" y="2624451"/>
                </a:cubicBezTo>
                <a:cubicBezTo>
                  <a:pt x="193835" y="2618185"/>
                  <a:pt x="194519" y="2611487"/>
                  <a:pt x="192248" y="2604356"/>
                </a:cubicBezTo>
                <a:cubicBezTo>
                  <a:pt x="189974" y="2597224"/>
                  <a:pt x="184640" y="2592417"/>
                  <a:pt x="176241" y="2589932"/>
                </a:cubicBezTo>
                <a:lnTo>
                  <a:pt x="144443" y="2555573"/>
                </a:lnTo>
                <a:lnTo>
                  <a:pt x="165168" y="2524945"/>
                </a:lnTo>
                <a:cubicBezTo>
                  <a:pt x="177514" y="2533759"/>
                  <a:pt x="192409" y="2541238"/>
                  <a:pt x="209850" y="2547381"/>
                </a:cubicBezTo>
                <a:cubicBezTo>
                  <a:pt x="227290" y="2553524"/>
                  <a:pt x="239827" y="2561550"/>
                  <a:pt x="247461" y="2571454"/>
                </a:cubicBezTo>
                <a:cubicBezTo>
                  <a:pt x="260955" y="2573959"/>
                  <a:pt x="266618" y="2581257"/>
                  <a:pt x="264452" y="2593348"/>
                </a:cubicBezTo>
                <a:cubicBezTo>
                  <a:pt x="261644" y="2602318"/>
                  <a:pt x="259120" y="2613582"/>
                  <a:pt x="256879" y="2627139"/>
                </a:cubicBezTo>
                <a:cubicBezTo>
                  <a:pt x="254638" y="2640697"/>
                  <a:pt x="260410" y="2640601"/>
                  <a:pt x="274198" y="2626853"/>
                </a:cubicBezTo>
                <a:lnTo>
                  <a:pt x="312228" y="2653810"/>
                </a:lnTo>
                <a:lnTo>
                  <a:pt x="316278" y="2636978"/>
                </a:lnTo>
                <a:lnTo>
                  <a:pt x="333268" y="2658872"/>
                </a:lnTo>
                <a:lnTo>
                  <a:pt x="375348" y="2668996"/>
                </a:lnTo>
                <a:lnTo>
                  <a:pt x="389302" y="2703514"/>
                </a:lnTo>
                <a:lnTo>
                  <a:pt x="427175" y="2712625"/>
                </a:lnTo>
                <a:cubicBezTo>
                  <a:pt x="438644" y="2723546"/>
                  <a:pt x="447504" y="2736064"/>
                  <a:pt x="453752" y="2750180"/>
                </a:cubicBezTo>
                <a:lnTo>
                  <a:pt x="484379" y="2770903"/>
                </a:lnTo>
                <a:cubicBezTo>
                  <a:pt x="490874" y="2758556"/>
                  <a:pt x="506264" y="2757807"/>
                  <a:pt x="530549" y="2768655"/>
                </a:cubicBezTo>
                <a:cubicBezTo>
                  <a:pt x="554834" y="2779507"/>
                  <a:pt x="570303" y="2787680"/>
                  <a:pt x="576956" y="2793177"/>
                </a:cubicBezTo>
                <a:cubicBezTo>
                  <a:pt x="576987" y="2801530"/>
                  <a:pt x="584742" y="2807847"/>
                  <a:pt x="600220" y="2812128"/>
                </a:cubicBezTo>
                <a:cubicBezTo>
                  <a:pt x="615697" y="2816407"/>
                  <a:pt x="626569" y="2819023"/>
                  <a:pt x="632831" y="2819974"/>
                </a:cubicBezTo>
                <a:cubicBezTo>
                  <a:pt x="633789" y="2826789"/>
                  <a:pt x="637293" y="2832269"/>
                  <a:pt x="643344" y="2836414"/>
                </a:cubicBezTo>
                <a:cubicBezTo>
                  <a:pt x="649396" y="2840559"/>
                  <a:pt x="655763" y="2843389"/>
                  <a:pt x="662447" y="2844905"/>
                </a:cubicBezTo>
                <a:cubicBezTo>
                  <a:pt x="670505" y="2846101"/>
                  <a:pt x="677492" y="2844814"/>
                  <a:pt x="683408" y="2841044"/>
                </a:cubicBezTo>
                <a:cubicBezTo>
                  <a:pt x="689323" y="2837274"/>
                  <a:pt x="696309" y="2835987"/>
                  <a:pt x="704369" y="2837185"/>
                </a:cubicBezTo>
                <a:cubicBezTo>
                  <a:pt x="705115" y="2820207"/>
                  <a:pt x="694305" y="2809629"/>
                  <a:pt x="671937" y="2805455"/>
                </a:cubicBezTo>
                <a:cubicBezTo>
                  <a:pt x="649571" y="2801279"/>
                  <a:pt x="638508" y="2791755"/>
                  <a:pt x="638747" y="2776881"/>
                </a:cubicBezTo>
                <a:cubicBezTo>
                  <a:pt x="625966" y="2773342"/>
                  <a:pt x="614921" y="2766048"/>
                  <a:pt x="605616" y="2754999"/>
                </a:cubicBezTo>
                <a:cubicBezTo>
                  <a:pt x="596312" y="2743950"/>
                  <a:pt x="589689" y="2732155"/>
                  <a:pt x="585750" y="2719615"/>
                </a:cubicBezTo>
                <a:lnTo>
                  <a:pt x="531046" y="2706454"/>
                </a:lnTo>
                <a:cubicBezTo>
                  <a:pt x="522129" y="2665264"/>
                  <a:pt x="507238" y="2638496"/>
                  <a:pt x="486375" y="2626150"/>
                </a:cubicBezTo>
                <a:cubicBezTo>
                  <a:pt x="465511" y="2613803"/>
                  <a:pt x="436262" y="2595824"/>
                  <a:pt x="398634" y="2572210"/>
                </a:cubicBezTo>
                <a:cubicBezTo>
                  <a:pt x="400823" y="2557713"/>
                  <a:pt x="398952" y="2543907"/>
                  <a:pt x="393016" y="2530795"/>
                </a:cubicBezTo>
                <a:cubicBezTo>
                  <a:pt x="387084" y="2517682"/>
                  <a:pt x="385212" y="2503876"/>
                  <a:pt x="387400" y="2489380"/>
                </a:cubicBezTo>
                <a:lnTo>
                  <a:pt x="341112" y="2478244"/>
                </a:lnTo>
                <a:lnTo>
                  <a:pt x="344150" y="2465619"/>
                </a:lnTo>
                <a:cubicBezTo>
                  <a:pt x="346089" y="2457554"/>
                  <a:pt x="349375" y="2453150"/>
                  <a:pt x="354003" y="2452410"/>
                </a:cubicBezTo>
                <a:cubicBezTo>
                  <a:pt x="358634" y="2451668"/>
                  <a:pt x="365115" y="2452486"/>
                  <a:pt x="373446" y="2454861"/>
                </a:cubicBezTo>
                <a:lnTo>
                  <a:pt x="404073" y="2475584"/>
                </a:lnTo>
                <a:cubicBezTo>
                  <a:pt x="407206" y="2476060"/>
                  <a:pt x="413021" y="2475789"/>
                  <a:pt x="421519" y="2474773"/>
                </a:cubicBezTo>
                <a:cubicBezTo>
                  <a:pt x="430018" y="2473758"/>
                  <a:pt x="435032" y="2472182"/>
                  <a:pt x="436567" y="2470046"/>
                </a:cubicBezTo>
                <a:lnTo>
                  <a:pt x="423943" y="2467010"/>
                </a:lnTo>
                <a:cubicBezTo>
                  <a:pt x="419424" y="2455721"/>
                  <a:pt x="412656" y="2442222"/>
                  <a:pt x="403639" y="2426511"/>
                </a:cubicBezTo>
                <a:cubicBezTo>
                  <a:pt x="394620" y="2410802"/>
                  <a:pt x="384733" y="2401004"/>
                  <a:pt x="373983" y="2397119"/>
                </a:cubicBezTo>
                <a:cubicBezTo>
                  <a:pt x="370922" y="2389799"/>
                  <a:pt x="365314" y="2383812"/>
                  <a:pt x="357159" y="2379161"/>
                </a:cubicBezTo>
                <a:cubicBezTo>
                  <a:pt x="349005" y="2374510"/>
                  <a:pt x="340532" y="2371173"/>
                  <a:pt x="331745" y="2369151"/>
                </a:cubicBezTo>
                <a:lnTo>
                  <a:pt x="321999" y="2335646"/>
                </a:lnTo>
                <a:cubicBezTo>
                  <a:pt x="315227" y="2334110"/>
                  <a:pt x="307984" y="2331069"/>
                  <a:pt x="300267" y="2326521"/>
                </a:cubicBezTo>
                <a:cubicBezTo>
                  <a:pt x="292550" y="2321975"/>
                  <a:pt x="287117" y="2316031"/>
                  <a:pt x="283969" y="2308690"/>
                </a:cubicBezTo>
                <a:lnTo>
                  <a:pt x="250304" y="2300590"/>
                </a:lnTo>
                <a:lnTo>
                  <a:pt x="241729" y="2280721"/>
                </a:lnTo>
                <a:cubicBezTo>
                  <a:pt x="229036" y="2277203"/>
                  <a:pt x="217817" y="2269867"/>
                  <a:pt x="208073" y="2258712"/>
                </a:cubicBezTo>
                <a:cubicBezTo>
                  <a:pt x="198328" y="2247558"/>
                  <a:pt x="190479" y="2235468"/>
                  <a:pt x="184524" y="2222442"/>
                </a:cubicBezTo>
                <a:cubicBezTo>
                  <a:pt x="173177" y="2210625"/>
                  <a:pt x="160370" y="2196785"/>
                  <a:pt x="146102" y="2180925"/>
                </a:cubicBezTo>
                <a:cubicBezTo>
                  <a:pt x="131833" y="2165065"/>
                  <a:pt x="120583" y="2149374"/>
                  <a:pt x="112355" y="2133853"/>
                </a:cubicBezTo>
                <a:cubicBezTo>
                  <a:pt x="105716" y="2132535"/>
                  <a:pt x="99003" y="2130364"/>
                  <a:pt x="92219" y="2127341"/>
                </a:cubicBezTo>
                <a:cubicBezTo>
                  <a:pt x="85435" y="2124318"/>
                  <a:pt x="80535" y="2119243"/>
                  <a:pt x="77518" y="2112119"/>
                </a:cubicBezTo>
                <a:cubicBezTo>
                  <a:pt x="64630" y="2108645"/>
                  <a:pt x="52497" y="2102018"/>
                  <a:pt x="41124" y="2092235"/>
                </a:cubicBezTo>
                <a:cubicBezTo>
                  <a:pt x="29753" y="2082450"/>
                  <a:pt x="20739" y="2072119"/>
                  <a:pt x="14081" y="2061244"/>
                </a:cubicBezTo>
                <a:cubicBezTo>
                  <a:pt x="9698" y="2060189"/>
                  <a:pt x="6093" y="2058208"/>
                  <a:pt x="3269" y="2055304"/>
                </a:cubicBezTo>
                <a:cubicBezTo>
                  <a:pt x="444" y="2052397"/>
                  <a:pt x="-551" y="2048821"/>
                  <a:pt x="286" y="2044569"/>
                </a:cubicBezTo>
                <a:lnTo>
                  <a:pt x="7531" y="2032958"/>
                </a:lnTo>
                <a:lnTo>
                  <a:pt x="46574" y="2055706"/>
                </a:lnTo>
                <a:cubicBezTo>
                  <a:pt x="50032" y="2060989"/>
                  <a:pt x="55061" y="2065538"/>
                  <a:pt x="61655" y="2069350"/>
                </a:cubicBezTo>
                <a:cubicBezTo>
                  <a:pt x="68249" y="2073163"/>
                  <a:pt x="74835" y="2075859"/>
                  <a:pt x="81409" y="2077441"/>
                </a:cubicBezTo>
                <a:lnTo>
                  <a:pt x="115232" y="2103385"/>
                </a:lnTo>
                <a:cubicBezTo>
                  <a:pt x="124913" y="2104786"/>
                  <a:pt x="135515" y="2106967"/>
                  <a:pt x="147046" y="2109925"/>
                </a:cubicBezTo>
                <a:cubicBezTo>
                  <a:pt x="158576" y="2112885"/>
                  <a:pt x="163454" y="2120365"/>
                  <a:pt x="161680" y="2132367"/>
                </a:cubicBezTo>
                <a:cubicBezTo>
                  <a:pt x="202372" y="2143640"/>
                  <a:pt x="247895" y="2167205"/>
                  <a:pt x="298251" y="2203062"/>
                </a:cubicBezTo>
                <a:cubicBezTo>
                  <a:pt x="348609" y="2238919"/>
                  <a:pt x="386887" y="2274095"/>
                  <a:pt x="413088" y="2308593"/>
                </a:cubicBezTo>
                <a:cubicBezTo>
                  <a:pt x="427340" y="2312578"/>
                  <a:pt x="440158" y="2317887"/>
                  <a:pt x="451546" y="2324522"/>
                </a:cubicBezTo>
                <a:cubicBezTo>
                  <a:pt x="462934" y="2331157"/>
                  <a:pt x="475753" y="2336467"/>
                  <a:pt x="490004" y="2340452"/>
                </a:cubicBezTo>
                <a:cubicBezTo>
                  <a:pt x="488770" y="2346739"/>
                  <a:pt x="490346" y="2351755"/>
                  <a:pt x="494729" y="2355501"/>
                </a:cubicBezTo>
                <a:cubicBezTo>
                  <a:pt x="499116" y="2359245"/>
                  <a:pt x="504607" y="2361864"/>
                  <a:pt x="511203" y="2363358"/>
                </a:cubicBezTo>
                <a:cubicBezTo>
                  <a:pt x="528129" y="2368171"/>
                  <a:pt x="537448" y="2373382"/>
                  <a:pt x="539160" y="2378987"/>
                </a:cubicBezTo>
                <a:cubicBezTo>
                  <a:pt x="540872" y="2384592"/>
                  <a:pt x="547036" y="2389043"/>
                  <a:pt x="557651" y="2392338"/>
                </a:cubicBezTo>
                <a:lnTo>
                  <a:pt x="594668" y="2423503"/>
                </a:lnTo>
                <a:cubicBezTo>
                  <a:pt x="595450" y="2430275"/>
                  <a:pt x="598251" y="2435587"/>
                  <a:pt x="603076" y="2439437"/>
                </a:cubicBezTo>
                <a:cubicBezTo>
                  <a:pt x="607900" y="2443287"/>
                  <a:pt x="613566" y="2445947"/>
                  <a:pt x="620074" y="2447421"/>
                </a:cubicBezTo>
                <a:lnTo>
                  <a:pt x="642128" y="2448275"/>
                </a:lnTo>
                <a:lnTo>
                  <a:pt x="763465" y="2517532"/>
                </a:lnTo>
                <a:lnTo>
                  <a:pt x="772040" y="2537401"/>
                </a:lnTo>
                <a:lnTo>
                  <a:pt x="790042" y="2555088"/>
                </a:lnTo>
                <a:cubicBezTo>
                  <a:pt x="796792" y="2556712"/>
                  <a:pt x="804080" y="2559576"/>
                  <a:pt x="811900" y="2563684"/>
                </a:cubicBezTo>
                <a:cubicBezTo>
                  <a:pt x="819723" y="2567793"/>
                  <a:pt x="825452" y="2572509"/>
                  <a:pt x="829086" y="2577835"/>
                </a:cubicBezTo>
                <a:cubicBezTo>
                  <a:pt x="837303" y="2577215"/>
                  <a:pt x="847381" y="2579269"/>
                  <a:pt x="859320" y="2583997"/>
                </a:cubicBezTo>
                <a:cubicBezTo>
                  <a:pt x="871261" y="2588724"/>
                  <a:pt x="876665" y="2596329"/>
                  <a:pt x="875532" y="2606816"/>
                </a:cubicBezTo>
                <a:cubicBezTo>
                  <a:pt x="886746" y="2611090"/>
                  <a:pt x="903868" y="2623186"/>
                  <a:pt x="926899" y="2643101"/>
                </a:cubicBezTo>
                <a:cubicBezTo>
                  <a:pt x="949931" y="2663017"/>
                  <a:pt x="962085" y="2677256"/>
                  <a:pt x="963365" y="2685818"/>
                </a:cubicBezTo>
                <a:lnTo>
                  <a:pt x="989785" y="2705527"/>
                </a:lnTo>
                <a:cubicBezTo>
                  <a:pt x="1015790" y="2713083"/>
                  <a:pt x="1037752" y="2723560"/>
                  <a:pt x="1055673" y="2736961"/>
                </a:cubicBezTo>
                <a:cubicBezTo>
                  <a:pt x="1073594" y="2750361"/>
                  <a:pt x="1095558" y="2760838"/>
                  <a:pt x="1121563" y="2768393"/>
                </a:cubicBezTo>
                <a:lnTo>
                  <a:pt x="1135357" y="2785066"/>
                </a:lnTo>
                <a:cubicBezTo>
                  <a:pt x="1150498" y="2790749"/>
                  <a:pt x="1166877" y="2802851"/>
                  <a:pt x="1184494" y="2821372"/>
                </a:cubicBezTo>
                <a:cubicBezTo>
                  <a:pt x="1202111" y="2839892"/>
                  <a:pt x="1218489" y="2851994"/>
                  <a:pt x="1233630" y="2857677"/>
                </a:cubicBezTo>
                <a:cubicBezTo>
                  <a:pt x="1238525" y="2872024"/>
                  <a:pt x="1249800" y="2880671"/>
                  <a:pt x="1267452" y="2883621"/>
                </a:cubicBezTo>
                <a:cubicBezTo>
                  <a:pt x="1285106" y="2886570"/>
                  <a:pt x="1296380" y="2895217"/>
                  <a:pt x="1301277" y="2909564"/>
                </a:cubicBezTo>
                <a:cubicBezTo>
                  <a:pt x="1307632" y="2912438"/>
                  <a:pt x="1318496" y="2918553"/>
                  <a:pt x="1333868" y="2927908"/>
                </a:cubicBezTo>
                <a:lnTo>
                  <a:pt x="1379288" y="2956689"/>
                </a:lnTo>
                <a:lnTo>
                  <a:pt x="1382821" y="2921345"/>
                </a:lnTo>
                <a:lnTo>
                  <a:pt x="1387605" y="2911779"/>
                </a:lnTo>
                <a:lnTo>
                  <a:pt x="1346151" y="2865203"/>
                </a:lnTo>
                <a:cubicBezTo>
                  <a:pt x="1326511" y="2846705"/>
                  <a:pt x="1307904" y="2834414"/>
                  <a:pt x="1290325" y="2828331"/>
                </a:cubicBezTo>
                <a:cubicBezTo>
                  <a:pt x="1287947" y="2820610"/>
                  <a:pt x="1284265" y="2814487"/>
                  <a:pt x="1279281" y="2809958"/>
                </a:cubicBezTo>
                <a:cubicBezTo>
                  <a:pt x="1274296" y="2805429"/>
                  <a:pt x="1268080" y="2804206"/>
                  <a:pt x="1260633" y="2806286"/>
                </a:cubicBezTo>
                <a:cubicBezTo>
                  <a:pt x="1247478" y="2799504"/>
                  <a:pt x="1238600" y="2790573"/>
                  <a:pt x="1233997" y="2779492"/>
                </a:cubicBezTo>
                <a:cubicBezTo>
                  <a:pt x="1229394" y="2768413"/>
                  <a:pt x="1224232" y="2758298"/>
                  <a:pt x="1218512" y="2749148"/>
                </a:cubicBezTo>
                <a:cubicBezTo>
                  <a:pt x="1216046" y="2742059"/>
                  <a:pt x="1212683" y="2738091"/>
                  <a:pt x="1208425" y="2737243"/>
                </a:cubicBezTo>
                <a:cubicBezTo>
                  <a:pt x="1204165" y="2736393"/>
                  <a:pt x="1199607" y="2736584"/>
                  <a:pt x="1194750" y="2737815"/>
                </a:cubicBezTo>
                <a:lnTo>
                  <a:pt x="1138953" y="2681249"/>
                </a:lnTo>
                <a:cubicBezTo>
                  <a:pt x="1135516" y="2677542"/>
                  <a:pt x="1131262" y="2672754"/>
                  <a:pt x="1126194" y="2666887"/>
                </a:cubicBezTo>
                <a:cubicBezTo>
                  <a:pt x="1121124" y="2661021"/>
                  <a:pt x="1114494" y="2656675"/>
                  <a:pt x="1106298" y="2653852"/>
                </a:cubicBezTo>
                <a:cubicBezTo>
                  <a:pt x="1087649" y="2627664"/>
                  <a:pt x="1064574" y="2604145"/>
                  <a:pt x="1037074" y="2583294"/>
                </a:cubicBezTo>
                <a:cubicBezTo>
                  <a:pt x="1009572" y="2562442"/>
                  <a:pt x="988135" y="2537143"/>
                  <a:pt x="972761" y="2507394"/>
                </a:cubicBezTo>
                <a:lnTo>
                  <a:pt x="942448" y="2503184"/>
                </a:lnTo>
                <a:lnTo>
                  <a:pt x="884884" y="2437104"/>
                </a:lnTo>
                <a:cubicBezTo>
                  <a:pt x="874275" y="2433210"/>
                  <a:pt x="857027" y="2422061"/>
                  <a:pt x="833139" y="2403656"/>
                </a:cubicBezTo>
                <a:cubicBezTo>
                  <a:pt x="809251" y="2385251"/>
                  <a:pt x="792457" y="2368603"/>
                  <a:pt x="782757" y="2353712"/>
                </a:cubicBezTo>
                <a:cubicBezTo>
                  <a:pt x="766812" y="2349129"/>
                  <a:pt x="755337" y="2336826"/>
                  <a:pt x="748334" y="2316799"/>
                </a:cubicBezTo>
                <a:cubicBezTo>
                  <a:pt x="738421" y="2319955"/>
                  <a:pt x="731040" y="2318208"/>
                  <a:pt x="726197" y="2311563"/>
                </a:cubicBezTo>
                <a:cubicBezTo>
                  <a:pt x="721352" y="2304917"/>
                  <a:pt x="717846" y="2297529"/>
                  <a:pt x="715679" y="2289401"/>
                </a:cubicBezTo>
                <a:lnTo>
                  <a:pt x="489531" y="2057783"/>
                </a:lnTo>
                <a:cubicBezTo>
                  <a:pt x="481586" y="2045273"/>
                  <a:pt x="472709" y="2035029"/>
                  <a:pt x="462900" y="2027050"/>
                </a:cubicBezTo>
                <a:cubicBezTo>
                  <a:pt x="453090" y="2019071"/>
                  <a:pt x="445552" y="2008085"/>
                  <a:pt x="440286" y="1994094"/>
                </a:cubicBezTo>
                <a:cubicBezTo>
                  <a:pt x="433835" y="1992052"/>
                  <a:pt x="427574" y="1988376"/>
                  <a:pt x="421500" y="1983066"/>
                </a:cubicBezTo>
                <a:cubicBezTo>
                  <a:pt x="415428" y="1977756"/>
                  <a:pt x="410804" y="1972297"/>
                  <a:pt x="407629" y="1966695"/>
                </a:cubicBezTo>
                <a:lnTo>
                  <a:pt x="383294" y="1941688"/>
                </a:lnTo>
                <a:cubicBezTo>
                  <a:pt x="380343" y="1935960"/>
                  <a:pt x="378990" y="1929568"/>
                  <a:pt x="379237" y="1922508"/>
                </a:cubicBezTo>
                <a:cubicBezTo>
                  <a:pt x="379483" y="1915449"/>
                  <a:pt x="381251" y="1909952"/>
                  <a:pt x="384538" y="1906019"/>
                </a:cubicBezTo>
                <a:cubicBezTo>
                  <a:pt x="395276" y="1906853"/>
                  <a:pt x="415542" y="1920558"/>
                  <a:pt x="445337" y="1947135"/>
                </a:cubicBezTo>
                <a:cubicBezTo>
                  <a:pt x="475133" y="1973711"/>
                  <a:pt x="494647" y="1993956"/>
                  <a:pt x="503876" y="2007867"/>
                </a:cubicBezTo>
                <a:lnTo>
                  <a:pt x="505071" y="2003707"/>
                </a:lnTo>
                <a:cubicBezTo>
                  <a:pt x="512907" y="1999298"/>
                  <a:pt x="519400" y="1997598"/>
                  <a:pt x="524550" y="1998610"/>
                </a:cubicBezTo>
                <a:cubicBezTo>
                  <a:pt x="529701" y="1999621"/>
                  <a:pt x="534699" y="2003122"/>
                  <a:pt x="539545" y="2009111"/>
                </a:cubicBezTo>
                <a:cubicBezTo>
                  <a:pt x="569595" y="2023376"/>
                  <a:pt x="599490" y="2042101"/>
                  <a:pt x="629229" y="2065283"/>
                </a:cubicBezTo>
                <a:cubicBezTo>
                  <a:pt x="658969" y="2088466"/>
                  <a:pt x="688264" y="2109270"/>
                  <a:pt x="717119" y="2127696"/>
                </a:cubicBezTo>
                <a:cubicBezTo>
                  <a:pt x="724047" y="2125465"/>
                  <a:pt x="728182" y="2126090"/>
                  <a:pt x="729527" y="2129574"/>
                </a:cubicBezTo>
                <a:cubicBezTo>
                  <a:pt x="730872" y="2133056"/>
                  <a:pt x="732473" y="2138581"/>
                  <a:pt x="734332" y="2146153"/>
                </a:cubicBezTo>
                <a:cubicBezTo>
                  <a:pt x="738565" y="2147744"/>
                  <a:pt x="742277" y="2149186"/>
                  <a:pt x="745472" y="2150481"/>
                </a:cubicBezTo>
                <a:cubicBezTo>
                  <a:pt x="748666" y="2151773"/>
                  <a:pt x="750895" y="2150539"/>
                  <a:pt x="752166" y="2146775"/>
                </a:cubicBezTo>
                <a:cubicBezTo>
                  <a:pt x="758140" y="2151776"/>
                  <a:pt x="765041" y="2158451"/>
                  <a:pt x="772868" y="2166797"/>
                </a:cubicBezTo>
                <a:cubicBezTo>
                  <a:pt x="780696" y="2175145"/>
                  <a:pt x="787454" y="2178401"/>
                  <a:pt x="793140" y="2176564"/>
                </a:cubicBezTo>
                <a:lnTo>
                  <a:pt x="775354" y="2144433"/>
                </a:lnTo>
                <a:cubicBezTo>
                  <a:pt x="772440" y="2138905"/>
                  <a:pt x="769078" y="2134935"/>
                  <a:pt x="765267" y="2132527"/>
                </a:cubicBezTo>
                <a:cubicBezTo>
                  <a:pt x="761456" y="2130118"/>
                  <a:pt x="756897" y="2130310"/>
                  <a:pt x="751593" y="2133100"/>
                </a:cubicBezTo>
                <a:cubicBezTo>
                  <a:pt x="748443" y="2127411"/>
                  <a:pt x="744068" y="2121087"/>
                  <a:pt x="738469" y="2114129"/>
                </a:cubicBezTo>
                <a:cubicBezTo>
                  <a:pt x="732868" y="2107174"/>
                  <a:pt x="727155" y="2101590"/>
                  <a:pt x="721328" y="2097383"/>
                </a:cubicBezTo>
                <a:lnTo>
                  <a:pt x="656018" y="2042585"/>
                </a:lnTo>
                <a:lnTo>
                  <a:pt x="642391" y="2011649"/>
                </a:lnTo>
                <a:cubicBezTo>
                  <a:pt x="639355" y="2005898"/>
                  <a:pt x="635498" y="2001037"/>
                  <a:pt x="630823" y="1997065"/>
                </a:cubicBezTo>
                <a:cubicBezTo>
                  <a:pt x="626147" y="1993095"/>
                  <a:pt x="621093" y="1992394"/>
                  <a:pt x="615666" y="1994961"/>
                </a:cubicBezTo>
                <a:lnTo>
                  <a:pt x="587169" y="1968758"/>
                </a:lnTo>
                <a:cubicBezTo>
                  <a:pt x="572706" y="1966853"/>
                  <a:pt x="562115" y="1959306"/>
                  <a:pt x="555398" y="1946117"/>
                </a:cubicBezTo>
                <a:cubicBezTo>
                  <a:pt x="548681" y="1932928"/>
                  <a:pt x="538090" y="1925381"/>
                  <a:pt x="523627" y="1923476"/>
                </a:cubicBezTo>
                <a:lnTo>
                  <a:pt x="493412" y="1856249"/>
                </a:lnTo>
                <a:cubicBezTo>
                  <a:pt x="508012" y="1849188"/>
                  <a:pt x="517480" y="1846279"/>
                  <a:pt x="521813" y="1847525"/>
                </a:cubicBezTo>
                <a:cubicBezTo>
                  <a:pt x="526147" y="1848770"/>
                  <a:pt x="530545" y="1855663"/>
                  <a:pt x="535010" y="1868205"/>
                </a:cubicBezTo>
                <a:cubicBezTo>
                  <a:pt x="548976" y="1863681"/>
                  <a:pt x="557764" y="1866395"/>
                  <a:pt x="561378" y="1876346"/>
                </a:cubicBezTo>
                <a:cubicBezTo>
                  <a:pt x="564991" y="1886298"/>
                  <a:pt x="572443" y="1889752"/>
                  <a:pt x="583731" y="1886711"/>
                </a:cubicBezTo>
                <a:cubicBezTo>
                  <a:pt x="592446" y="1897190"/>
                  <a:pt x="607957" y="1910466"/>
                  <a:pt x="630263" y="1926541"/>
                </a:cubicBezTo>
                <a:cubicBezTo>
                  <a:pt x="652569" y="1942616"/>
                  <a:pt x="668533" y="1950394"/>
                  <a:pt x="678159" y="1949876"/>
                </a:cubicBezTo>
                <a:lnTo>
                  <a:pt x="747629" y="2005868"/>
                </a:lnTo>
                <a:cubicBezTo>
                  <a:pt x="760693" y="2000241"/>
                  <a:pt x="773080" y="1998923"/>
                  <a:pt x="784793" y="2001913"/>
                </a:cubicBezTo>
                <a:cubicBezTo>
                  <a:pt x="796504" y="2004904"/>
                  <a:pt x="805904" y="2013986"/>
                  <a:pt x="812989" y="2029157"/>
                </a:cubicBezTo>
                <a:cubicBezTo>
                  <a:pt x="828952" y="2038248"/>
                  <a:pt x="844839" y="2049568"/>
                  <a:pt x="860646" y="2063117"/>
                </a:cubicBezTo>
                <a:cubicBezTo>
                  <a:pt x="876453" y="2076668"/>
                  <a:pt x="889064" y="2091550"/>
                  <a:pt x="898478" y="2107766"/>
                </a:cubicBezTo>
                <a:lnTo>
                  <a:pt x="935341" y="2104850"/>
                </a:lnTo>
                <a:lnTo>
                  <a:pt x="947771" y="2139945"/>
                </a:lnTo>
                <a:lnTo>
                  <a:pt x="993527" y="2153096"/>
                </a:lnTo>
                <a:cubicBezTo>
                  <a:pt x="1000451" y="2160997"/>
                  <a:pt x="1007379" y="2166928"/>
                  <a:pt x="1014308" y="2170889"/>
                </a:cubicBezTo>
                <a:cubicBezTo>
                  <a:pt x="1021238" y="2174852"/>
                  <a:pt x="1025785" y="2181225"/>
                  <a:pt x="1027951" y="2190009"/>
                </a:cubicBezTo>
                <a:cubicBezTo>
                  <a:pt x="1032169" y="2193287"/>
                  <a:pt x="1038137" y="2195377"/>
                  <a:pt x="1045852" y="2196281"/>
                </a:cubicBezTo>
                <a:cubicBezTo>
                  <a:pt x="1053567" y="2197185"/>
                  <a:pt x="1059091" y="2196896"/>
                  <a:pt x="1062425" y="2195415"/>
                </a:cubicBezTo>
                <a:cubicBezTo>
                  <a:pt x="1066998" y="2194195"/>
                  <a:pt x="1069305" y="2192044"/>
                  <a:pt x="1069346" y="2188960"/>
                </a:cubicBezTo>
                <a:cubicBezTo>
                  <a:pt x="1069389" y="2185876"/>
                  <a:pt x="1068277" y="2183868"/>
                  <a:pt x="1066012" y="2182935"/>
                </a:cubicBezTo>
                <a:cubicBezTo>
                  <a:pt x="1051091" y="2187841"/>
                  <a:pt x="1041091" y="2183466"/>
                  <a:pt x="1036009" y="2169809"/>
                </a:cubicBezTo>
                <a:cubicBezTo>
                  <a:pt x="1030928" y="2156153"/>
                  <a:pt x="1027478" y="2144653"/>
                  <a:pt x="1025659" y="2135311"/>
                </a:cubicBezTo>
                <a:lnTo>
                  <a:pt x="963264" y="2117378"/>
                </a:lnTo>
                <a:lnTo>
                  <a:pt x="964459" y="2113218"/>
                </a:lnTo>
                <a:cubicBezTo>
                  <a:pt x="960798" y="2109634"/>
                  <a:pt x="956393" y="2106679"/>
                  <a:pt x="951245" y="2104354"/>
                </a:cubicBezTo>
                <a:cubicBezTo>
                  <a:pt x="946096" y="2102031"/>
                  <a:pt x="940795" y="2102196"/>
                  <a:pt x="935341" y="2104850"/>
                </a:cubicBezTo>
                <a:cubicBezTo>
                  <a:pt x="927846" y="2090125"/>
                  <a:pt x="918824" y="2077774"/>
                  <a:pt x="908274" y="2067800"/>
                </a:cubicBezTo>
                <a:cubicBezTo>
                  <a:pt x="897724" y="2057825"/>
                  <a:pt x="889743" y="2045774"/>
                  <a:pt x="884328" y="2031645"/>
                </a:cubicBezTo>
                <a:cubicBezTo>
                  <a:pt x="866959" y="2041477"/>
                  <a:pt x="856331" y="2042551"/>
                  <a:pt x="852441" y="2034866"/>
                </a:cubicBezTo>
                <a:cubicBezTo>
                  <a:pt x="848552" y="2027180"/>
                  <a:pt x="843147" y="2013994"/>
                  <a:pt x="836228" y="1995305"/>
                </a:cubicBezTo>
                <a:cubicBezTo>
                  <a:pt x="827764" y="1982646"/>
                  <a:pt x="809527" y="1969712"/>
                  <a:pt x="781519" y="1956503"/>
                </a:cubicBezTo>
                <a:cubicBezTo>
                  <a:pt x="753512" y="1943292"/>
                  <a:pt x="734534" y="1929020"/>
                  <a:pt x="724587" y="1913683"/>
                </a:cubicBezTo>
                <a:cubicBezTo>
                  <a:pt x="723901" y="1908889"/>
                  <a:pt x="724701" y="1904803"/>
                  <a:pt x="726984" y="1901424"/>
                </a:cubicBezTo>
                <a:cubicBezTo>
                  <a:pt x="729269" y="1898047"/>
                  <a:pt x="731849" y="1895599"/>
                  <a:pt x="734725" y="1894081"/>
                </a:cubicBezTo>
                <a:cubicBezTo>
                  <a:pt x="748879" y="1887922"/>
                  <a:pt x="762945" y="1889901"/>
                  <a:pt x="776926" y="1900016"/>
                </a:cubicBezTo>
                <a:cubicBezTo>
                  <a:pt x="790905" y="1910133"/>
                  <a:pt x="800203" y="1920874"/>
                  <a:pt x="804817" y="1932239"/>
                </a:cubicBezTo>
                <a:cubicBezTo>
                  <a:pt x="828755" y="1949813"/>
                  <a:pt x="851843" y="1965455"/>
                  <a:pt x="874080" y="1979164"/>
                </a:cubicBezTo>
                <a:cubicBezTo>
                  <a:pt x="896315" y="1992872"/>
                  <a:pt x="918362" y="2008216"/>
                  <a:pt x="940222" y="2025193"/>
                </a:cubicBezTo>
                <a:cubicBezTo>
                  <a:pt x="945303" y="2022526"/>
                  <a:pt x="948970" y="2022828"/>
                  <a:pt x="951218" y="2026101"/>
                </a:cubicBezTo>
                <a:cubicBezTo>
                  <a:pt x="953468" y="2029376"/>
                  <a:pt x="955938" y="2033838"/>
                  <a:pt x="958629" y="2039490"/>
                </a:cubicBezTo>
                <a:cubicBezTo>
                  <a:pt x="961729" y="2044698"/>
                  <a:pt x="965317" y="2047229"/>
                  <a:pt x="969393" y="2047087"/>
                </a:cubicBezTo>
                <a:cubicBezTo>
                  <a:pt x="973468" y="2046944"/>
                  <a:pt x="977211" y="2045018"/>
                  <a:pt x="980623" y="2041308"/>
                </a:cubicBezTo>
                <a:cubicBezTo>
                  <a:pt x="985168" y="2049651"/>
                  <a:pt x="990457" y="2057363"/>
                  <a:pt x="996490" y="2064444"/>
                </a:cubicBezTo>
                <a:cubicBezTo>
                  <a:pt x="1002522" y="2071526"/>
                  <a:pt x="1008708" y="2076118"/>
                  <a:pt x="1015047" y="2078221"/>
                </a:cubicBezTo>
                <a:lnTo>
                  <a:pt x="1039383" y="2103230"/>
                </a:lnTo>
                <a:cubicBezTo>
                  <a:pt x="1049619" y="2099604"/>
                  <a:pt x="1058290" y="2099469"/>
                  <a:pt x="1065394" y="2102824"/>
                </a:cubicBezTo>
                <a:cubicBezTo>
                  <a:pt x="1072498" y="2106180"/>
                  <a:pt x="1077295" y="2111685"/>
                  <a:pt x="1079785" y="2119344"/>
                </a:cubicBezTo>
                <a:cubicBezTo>
                  <a:pt x="1082806" y="2104920"/>
                  <a:pt x="1087094" y="2086074"/>
                  <a:pt x="1092655" y="2062811"/>
                </a:cubicBezTo>
                <a:cubicBezTo>
                  <a:pt x="1098216" y="2039547"/>
                  <a:pt x="1108446" y="2023536"/>
                  <a:pt x="1123347" y="2014777"/>
                </a:cubicBezTo>
                <a:cubicBezTo>
                  <a:pt x="1133893" y="2011053"/>
                  <a:pt x="1143283" y="2010374"/>
                  <a:pt x="1151516" y="2012741"/>
                </a:cubicBezTo>
                <a:cubicBezTo>
                  <a:pt x="1159749" y="2015106"/>
                  <a:pt x="1164224" y="2019770"/>
                  <a:pt x="1164944" y="2026733"/>
                </a:cubicBezTo>
                <a:cubicBezTo>
                  <a:pt x="1167246" y="2027864"/>
                  <a:pt x="1170365" y="2030073"/>
                  <a:pt x="1174298" y="2033361"/>
                </a:cubicBezTo>
                <a:cubicBezTo>
                  <a:pt x="1178231" y="2036649"/>
                  <a:pt x="1181648" y="2037820"/>
                  <a:pt x="1184547" y="2036870"/>
                </a:cubicBezTo>
                <a:lnTo>
                  <a:pt x="1182481" y="2030378"/>
                </a:lnTo>
                <a:lnTo>
                  <a:pt x="1173523" y="2026318"/>
                </a:lnTo>
                <a:cubicBezTo>
                  <a:pt x="1169353" y="2023271"/>
                  <a:pt x="1167519" y="2019589"/>
                  <a:pt x="1168021" y="2015276"/>
                </a:cubicBezTo>
                <a:lnTo>
                  <a:pt x="1168875" y="2011033"/>
                </a:lnTo>
                <a:cubicBezTo>
                  <a:pt x="1157626" y="1999753"/>
                  <a:pt x="1144729" y="1989799"/>
                  <a:pt x="1130187" y="1981167"/>
                </a:cubicBezTo>
                <a:cubicBezTo>
                  <a:pt x="1115646" y="1972536"/>
                  <a:pt x="1100834" y="1966610"/>
                  <a:pt x="1085754" y="1963389"/>
                </a:cubicBezTo>
                <a:cubicBezTo>
                  <a:pt x="1082333" y="1956170"/>
                  <a:pt x="1076682" y="1950432"/>
                  <a:pt x="1068801" y="1946178"/>
                </a:cubicBezTo>
                <a:cubicBezTo>
                  <a:pt x="1060919" y="1941924"/>
                  <a:pt x="1053567" y="1939155"/>
                  <a:pt x="1046744" y="1937872"/>
                </a:cubicBezTo>
                <a:cubicBezTo>
                  <a:pt x="1022999" y="1920582"/>
                  <a:pt x="1001803" y="1901597"/>
                  <a:pt x="983157" y="1880918"/>
                </a:cubicBezTo>
                <a:cubicBezTo>
                  <a:pt x="973271" y="1881594"/>
                  <a:pt x="963337" y="1879778"/>
                  <a:pt x="953349" y="1875468"/>
                </a:cubicBezTo>
                <a:cubicBezTo>
                  <a:pt x="943365" y="1871157"/>
                  <a:pt x="939168" y="1862768"/>
                  <a:pt x="940758" y="1850304"/>
                </a:cubicBezTo>
                <a:lnTo>
                  <a:pt x="913650" y="1809525"/>
                </a:lnTo>
                <a:lnTo>
                  <a:pt x="875464" y="1801836"/>
                </a:lnTo>
                <a:lnTo>
                  <a:pt x="857666" y="1780591"/>
                </a:lnTo>
                <a:lnTo>
                  <a:pt x="850919" y="1748326"/>
                </a:lnTo>
                <a:cubicBezTo>
                  <a:pt x="836830" y="1744754"/>
                  <a:pt x="825555" y="1739539"/>
                  <a:pt x="817094" y="1732686"/>
                </a:cubicBezTo>
                <a:cubicBezTo>
                  <a:pt x="808633" y="1725831"/>
                  <a:pt x="798418" y="1720831"/>
                  <a:pt x="786450" y="1717684"/>
                </a:cubicBezTo>
                <a:cubicBezTo>
                  <a:pt x="783206" y="1710501"/>
                  <a:pt x="778263" y="1704906"/>
                  <a:pt x="771618" y="1700901"/>
                </a:cubicBezTo>
                <a:cubicBezTo>
                  <a:pt x="764974" y="1696896"/>
                  <a:pt x="758330" y="1694269"/>
                  <a:pt x="751681" y="1693022"/>
                </a:cubicBezTo>
                <a:lnTo>
                  <a:pt x="727991" y="1635272"/>
                </a:lnTo>
                <a:lnTo>
                  <a:pt x="700855" y="1616562"/>
                </a:lnTo>
                <a:lnTo>
                  <a:pt x="676311" y="1563055"/>
                </a:lnTo>
                <a:cubicBezTo>
                  <a:pt x="679624" y="1531069"/>
                  <a:pt x="669725" y="1501666"/>
                  <a:pt x="646613" y="1474845"/>
                </a:cubicBezTo>
                <a:cubicBezTo>
                  <a:pt x="623500" y="1448022"/>
                  <a:pt x="605743" y="1424764"/>
                  <a:pt x="593337" y="1405065"/>
                </a:cubicBezTo>
                <a:cubicBezTo>
                  <a:pt x="595432" y="1397393"/>
                  <a:pt x="598694" y="1392162"/>
                  <a:pt x="603119" y="1389374"/>
                </a:cubicBezTo>
                <a:cubicBezTo>
                  <a:pt x="607544" y="1386587"/>
                  <a:pt x="610804" y="1381357"/>
                  <a:pt x="612901" y="1373684"/>
                </a:cubicBezTo>
                <a:cubicBezTo>
                  <a:pt x="627629" y="1362671"/>
                  <a:pt x="636418" y="1348252"/>
                  <a:pt x="639272" y="1330431"/>
                </a:cubicBezTo>
                <a:lnTo>
                  <a:pt x="717441" y="1271118"/>
                </a:lnTo>
                <a:cubicBezTo>
                  <a:pt x="720569" y="1259238"/>
                  <a:pt x="725605" y="1248846"/>
                  <a:pt x="732549" y="1239944"/>
                </a:cubicBezTo>
                <a:cubicBezTo>
                  <a:pt x="739493" y="1231041"/>
                  <a:pt x="744957" y="1218528"/>
                  <a:pt x="748939" y="1202406"/>
                </a:cubicBezTo>
                <a:lnTo>
                  <a:pt x="770183" y="1184608"/>
                </a:lnTo>
                <a:cubicBezTo>
                  <a:pt x="755821" y="1160009"/>
                  <a:pt x="754077" y="1141263"/>
                  <a:pt x="764953" y="1128368"/>
                </a:cubicBezTo>
                <a:cubicBezTo>
                  <a:pt x="775827" y="1115474"/>
                  <a:pt x="783836" y="1103105"/>
                  <a:pt x="788980" y="1091264"/>
                </a:cubicBezTo>
                <a:cubicBezTo>
                  <a:pt x="797202" y="1092460"/>
                  <a:pt x="802828" y="1090098"/>
                  <a:pt x="805861" y="1084179"/>
                </a:cubicBezTo>
                <a:cubicBezTo>
                  <a:pt x="808892" y="1078259"/>
                  <a:pt x="810916" y="1071859"/>
                  <a:pt x="811933" y="1064981"/>
                </a:cubicBezTo>
                <a:cubicBezTo>
                  <a:pt x="818992" y="1036327"/>
                  <a:pt x="826399" y="1025125"/>
                  <a:pt x="834154" y="1031378"/>
                </a:cubicBezTo>
                <a:cubicBezTo>
                  <a:pt x="841909" y="1037630"/>
                  <a:pt x="848674" y="1029611"/>
                  <a:pt x="854450" y="1007319"/>
                </a:cubicBezTo>
                <a:cubicBezTo>
                  <a:pt x="857424" y="1005802"/>
                  <a:pt x="861247" y="1004181"/>
                  <a:pt x="865916" y="1002453"/>
                </a:cubicBezTo>
                <a:cubicBezTo>
                  <a:pt x="870586" y="1000728"/>
                  <a:pt x="873562" y="997832"/>
                  <a:pt x="874840" y="993766"/>
                </a:cubicBezTo>
                <a:cubicBezTo>
                  <a:pt x="874807" y="991643"/>
                  <a:pt x="872759" y="989943"/>
                  <a:pt x="868694" y="988665"/>
                </a:cubicBezTo>
                <a:cubicBezTo>
                  <a:pt x="864628" y="987386"/>
                  <a:pt x="861304" y="986533"/>
                  <a:pt x="858723" y="986105"/>
                </a:cubicBezTo>
                <a:cubicBezTo>
                  <a:pt x="863136" y="965562"/>
                  <a:pt x="874560" y="938982"/>
                  <a:pt x="892994" y="906363"/>
                </a:cubicBezTo>
                <a:cubicBezTo>
                  <a:pt x="911428" y="873743"/>
                  <a:pt x="930902" y="856509"/>
                  <a:pt x="951418" y="854663"/>
                </a:cubicBezTo>
                <a:lnTo>
                  <a:pt x="980323" y="820747"/>
                </a:lnTo>
                <a:cubicBezTo>
                  <a:pt x="988647" y="824171"/>
                  <a:pt x="996181" y="823299"/>
                  <a:pt x="1002925" y="818125"/>
                </a:cubicBezTo>
                <a:cubicBezTo>
                  <a:pt x="1009671" y="812953"/>
                  <a:pt x="1014030" y="805921"/>
                  <a:pt x="1016005" y="797029"/>
                </a:cubicBezTo>
                <a:cubicBezTo>
                  <a:pt x="1040528" y="786699"/>
                  <a:pt x="1065158" y="775838"/>
                  <a:pt x="1089894" y="764448"/>
                </a:cubicBezTo>
                <a:cubicBezTo>
                  <a:pt x="1114632" y="753057"/>
                  <a:pt x="1137568" y="739647"/>
                  <a:pt x="1158701" y="724220"/>
                </a:cubicBezTo>
                <a:cubicBezTo>
                  <a:pt x="1168547" y="726939"/>
                  <a:pt x="1176641" y="731512"/>
                  <a:pt x="1182981" y="737939"/>
                </a:cubicBezTo>
                <a:cubicBezTo>
                  <a:pt x="1189320" y="744368"/>
                  <a:pt x="1198475" y="749154"/>
                  <a:pt x="1210442" y="752299"/>
                </a:cubicBezTo>
                <a:lnTo>
                  <a:pt x="1240968" y="776108"/>
                </a:lnTo>
                <a:lnTo>
                  <a:pt x="1252813" y="804983"/>
                </a:lnTo>
                <a:lnTo>
                  <a:pt x="1285046" y="820304"/>
                </a:lnTo>
                <a:cubicBezTo>
                  <a:pt x="1284355" y="822832"/>
                  <a:pt x="1284031" y="826261"/>
                  <a:pt x="1284078" y="830595"/>
                </a:cubicBezTo>
                <a:cubicBezTo>
                  <a:pt x="1284125" y="834927"/>
                  <a:pt x="1286137" y="837724"/>
                  <a:pt x="1290115" y="838985"/>
                </a:cubicBezTo>
                <a:cubicBezTo>
                  <a:pt x="1294483" y="839680"/>
                  <a:pt x="1298903" y="838732"/>
                  <a:pt x="1303381" y="836137"/>
                </a:cubicBezTo>
                <a:cubicBezTo>
                  <a:pt x="1307860" y="833544"/>
                  <a:pt x="1311647" y="830261"/>
                  <a:pt x="1314747" y="826285"/>
                </a:cubicBezTo>
                <a:lnTo>
                  <a:pt x="1323323" y="831531"/>
                </a:lnTo>
                <a:lnTo>
                  <a:pt x="1328315" y="834908"/>
                </a:lnTo>
                <a:lnTo>
                  <a:pt x="1332014" y="847422"/>
                </a:lnTo>
                <a:lnTo>
                  <a:pt x="1333449" y="850523"/>
                </a:lnTo>
                <a:lnTo>
                  <a:pt x="1334974" y="839413"/>
                </a:lnTo>
                <a:lnTo>
                  <a:pt x="1328315" y="834908"/>
                </a:lnTo>
                <a:lnTo>
                  <a:pt x="1328198" y="834512"/>
                </a:lnTo>
                <a:lnTo>
                  <a:pt x="1323323" y="831531"/>
                </a:lnTo>
                <a:lnTo>
                  <a:pt x="1304346" y="818692"/>
                </a:lnTo>
                <a:cubicBezTo>
                  <a:pt x="1303519" y="811723"/>
                  <a:pt x="1301314" y="804700"/>
                  <a:pt x="1297730" y="797624"/>
                </a:cubicBezTo>
                <a:cubicBezTo>
                  <a:pt x="1294145" y="790547"/>
                  <a:pt x="1290636" y="784324"/>
                  <a:pt x="1287199" y="778952"/>
                </a:cubicBezTo>
                <a:cubicBezTo>
                  <a:pt x="1288382" y="774415"/>
                  <a:pt x="1288253" y="769562"/>
                  <a:pt x="1286806" y="764391"/>
                </a:cubicBezTo>
                <a:cubicBezTo>
                  <a:pt x="1285360" y="759220"/>
                  <a:pt x="1281567" y="755712"/>
                  <a:pt x="1275428" y="753863"/>
                </a:cubicBezTo>
                <a:lnTo>
                  <a:pt x="1257582" y="754022"/>
                </a:lnTo>
                <a:lnTo>
                  <a:pt x="1266695" y="716149"/>
                </a:lnTo>
                <a:cubicBezTo>
                  <a:pt x="1274447" y="719777"/>
                  <a:pt x="1285575" y="726720"/>
                  <a:pt x="1300078" y="736979"/>
                </a:cubicBezTo>
                <a:cubicBezTo>
                  <a:pt x="1314581" y="747238"/>
                  <a:pt x="1323819" y="748162"/>
                  <a:pt x="1327791" y="739751"/>
                </a:cubicBezTo>
                <a:cubicBezTo>
                  <a:pt x="1328560" y="735391"/>
                  <a:pt x="1327954" y="730980"/>
                  <a:pt x="1325966" y="726513"/>
                </a:cubicBezTo>
                <a:cubicBezTo>
                  <a:pt x="1323980" y="722049"/>
                  <a:pt x="1322068" y="718435"/>
                  <a:pt x="1320227" y="715673"/>
                </a:cubicBezTo>
                <a:lnTo>
                  <a:pt x="1271756" y="695108"/>
                </a:lnTo>
                <a:lnTo>
                  <a:pt x="1247361" y="666982"/>
                </a:lnTo>
                <a:cubicBezTo>
                  <a:pt x="1234913" y="663986"/>
                  <a:pt x="1224548" y="659268"/>
                  <a:pt x="1216268" y="652823"/>
                </a:cubicBezTo>
                <a:cubicBezTo>
                  <a:pt x="1207988" y="646381"/>
                  <a:pt x="1200740" y="637960"/>
                  <a:pt x="1194524" y="627560"/>
                </a:cubicBezTo>
                <a:lnTo>
                  <a:pt x="1160859" y="619462"/>
                </a:lnTo>
                <a:cubicBezTo>
                  <a:pt x="1150402" y="604332"/>
                  <a:pt x="1136322" y="595010"/>
                  <a:pt x="1118621" y="591494"/>
                </a:cubicBezTo>
                <a:cubicBezTo>
                  <a:pt x="1122260" y="585228"/>
                  <a:pt x="1122945" y="578529"/>
                  <a:pt x="1120673" y="571398"/>
                </a:cubicBezTo>
                <a:cubicBezTo>
                  <a:pt x="1118401" y="564267"/>
                  <a:pt x="1113065" y="559459"/>
                  <a:pt x="1104666" y="556975"/>
                </a:cubicBezTo>
                <a:lnTo>
                  <a:pt x="1072870" y="522615"/>
                </a:lnTo>
                <a:lnTo>
                  <a:pt x="1093593" y="491988"/>
                </a:lnTo>
                <a:cubicBezTo>
                  <a:pt x="1105939" y="500802"/>
                  <a:pt x="1120834" y="508280"/>
                  <a:pt x="1138275" y="514424"/>
                </a:cubicBezTo>
                <a:cubicBezTo>
                  <a:pt x="1155716" y="520567"/>
                  <a:pt x="1168253" y="528592"/>
                  <a:pt x="1175886" y="538495"/>
                </a:cubicBezTo>
                <a:cubicBezTo>
                  <a:pt x="1189380" y="541001"/>
                  <a:pt x="1195044" y="548299"/>
                  <a:pt x="1192877" y="560390"/>
                </a:cubicBezTo>
                <a:cubicBezTo>
                  <a:pt x="1190069" y="569359"/>
                  <a:pt x="1187545" y="580624"/>
                  <a:pt x="1185304" y="594181"/>
                </a:cubicBezTo>
                <a:cubicBezTo>
                  <a:pt x="1183063" y="607738"/>
                  <a:pt x="1188836" y="607644"/>
                  <a:pt x="1202623" y="593895"/>
                </a:cubicBezTo>
                <a:lnTo>
                  <a:pt x="1240653" y="620853"/>
                </a:lnTo>
                <a:lnTo>
                  <a:pt x="1244703" y="604019"/>
                </a:lnTo>
                <a:lnTo>
                  <a:pt x="1261694" y="625914"/>
                </a:lnTo>
                <a:lnTo>
                  <a:pt x="1303774" y="636038"/>
                </a:lnTo>
                <a:lnTo>
                  <a:pt x="1317729" y="670557"/>
                </a:lnTo>
                <a:lnTo>
                  <a:pt x="1355600" y="679667"/>
                </a:lnTo>
                <a:cubicBezTo>
                  <a:pt x="1367070" y="690588"/>
                  <a:pt x="1375929" y="703107"/>
                  <a:pt x="1382178" y="717222"/>
                </a:cubicBezTo>
                <a:lnTo>
                  <a:pt x="1412804" y="737946"/>
                </a:lnTo>
                <a:cubicBezTo>
                  <a:pt x="1419299" y="725598"/>
                  <a:pt x="1434689" y="724848"/>
                  <a:pt x="1458974" y="735699"/>
                </a:cubicBezTo>
                <a:cubicBezTo>
                  <a:pt x="1483260" y="746549"/>
                  <a:pt x="1498728" y="754722"/>
                  <a:pt x="1505381" y="760218"/>
                </a:cubicBezTo>
                <a:cubicBezTo>
                  <a:pt x="1505412" y="768572"/>
                  <a:pt x="1513167" y="774889"/>
                  <a:pt x="1528645" y="779170"/>
                </a:cubicBezTo>
                <a:cubicBezTo>
                  <a:pt x="1544122" y="783450"/>
                  <a:pt x="1554994" y="786065"/>
                  <a:pt x="1561257" y="787016"/>
                </a:cubicBezTo>
                <a:cubicBezTo>
                  <a:pt x="1562215" y="793831"/>
                  <a:pt x="1565719" y="799311"/>
                  <a:pt x="1571769" y="803457"/>
                </a:cubicBezTo>
                <a:cubicBezTo>
                  <a:pt x="1577821" y="807601"/>
                  <a:pt x="1584188" y="810431"/>
                  <a:pt x="1590872" y="811948"/>
                </a:cubicBezTo>
                <a:cubicBezTo>
                  <a:pt x="1598930" y="813144"/>
                  <a:pt x="1605918" y="811857"/>
                  <a:pt x="1611833" y="808087"/>
                </a:cubicBezTo>
                <a:cubicBezTo>
                  <a:pt x="1617749" y="804315"/>
                  <a:pt x="1624735" y="803030"/>
                  <a:pt x="1632794" y="804226"/>
                </a:cubicBezTo>
                <a:cubicBezTo>
                  <a:pt x="1633540" y="787248"/>
                  <a:pt x="1622730" y="776671"/>
                  <a:pt x="1600363" y="772496"/>
                </a:cubicBezTo>
                <a:cubicBezTo>
                  <a:pt x="1577996" y="768322"/>
                  <a:pt x="1566933" y="758797"/>
                  <a:pt x="1567172" y="743922"/>
                </a:cubicBezTo>
                <a:cubicBezTo>
                  <a:pt x="1554392" y="740384"/>
                  <a:pt x="1543347" y="733089"/>
                  <a:pt x="1534041" y="722040"/>
                </a:cubicBezTo>
                <a:cubicBezTo>
                  <a:pt x="1524737" y="710991"/>
                  <a:pt x="1518114" y="699197"/>
                  <a:pt x="1514175" y="686657"/>
                </a:cubicBezTo>
                <a:lnTo>
                  <a:pt x="1459471" y="673497"/>
                </a:lnTo>
                <a:cubicBezTo>
                  <a:pt x="1450555" y="632306"/>
                  <a:pt x="1435664" y="605538"/>
                  <a:pt x="1414799" y="593192"/>
                </a:cubicBezTo>
                <a:cubicBezTo>
                  <a:pt x="1393936" y="580846"/>
                  <a:pt x="1364688" y="562866"/>
                  <a:pt x="1327060" y="539253"/>
                </a:cubicBezTo>
                <a:cubicBezTo>
                  <a:pt x="1329249" y="524755"/>
                  <a:pt x="1327377" y="510950"/>
                  <a:pt x="1321442" y="497838"/>
                </a:cubicBezTo>
                <a:cubicBezTo>
                  <a:pt x="1315509" y="484724"/>
                  <a:pt x="1313637" y="470918"/>
                  <a:pt x="1315825" y="456422"/>
                </a:cubicBezTo>
                <a:lnTo>
                  <a:pt x="1269537" y="445286"/>
                </a:lnTo>
                <a:lnTo>
                  <a:pt x="1272575" y="432661"/>
                </a:lnTo>
                <a:cubicBezTo>
                  <a:pt x="1274514" y="424596"/>
                  <a:pt x="1277800" y="420192"/>
                  <a:pt x="1282428" y="419452"/>
                </a:cubicBezTo>
                <a:cubicBezTo>
                  <a:pt x="1287060" y="418710"/>
                  <a:pt x="1293540" y="419527"/>
                  <a:pt x="1301872" y="421904"/>
                </a:cubicBezTo>
                <a:lnTo>
                  <a:pt x="1332499" y="442627"/>
                </a:lnTo>
                <a:cubicBezTo>
                  <a:pt x="1335632" y="443102"/>
                  <a:pt x="1341446" y="442832"/>
                  <a:pt x="1349944" y="441815"/>
                </a:cubicBezTo>
                <a:cubicBezTo>
                  <a:pt x="1358442" y="440799"/>
                  <a:pt x="1363458" y="439224"/>
                  <a:pt x="1364992" y="437089"/>
                </a:cubicBezTo>
                <a:lnTo>
                  <a:pt x="1352368" y="434052"/>
                </a:lnTo>
                <a:cubicBezTo>
                  <a:pt x="1347850" y="422764"/>
                  <a:pt x="1341083" y="409264"/>
                  <a:pt x="1332064" y="393554"/>
                </a:cubicBezTo>
                <a:cubicBezTo>
                  <a:pt x="1323045" y="377845"/>
                  <a:pt x="1313159" y="368047"/>
                  <a:pt x="1302408" y="364162"/>
                </a:cubicBezTo>
                <a:cubicBezTo>
                  <a:pt x="1299347" y="356841"/>
                  <a:pt x="1293740" y="350854"/>
                  <a:pt x="1285585" y="346203"/>
                </a:cubicBezTo>
                <a:cubicBezTo>
                  <a:pt x="1277430" y="341551"/>
                  <a:pt x="1268957" y="338215"/>
                  <a:pt x="1260170" y="336193"/>
                </a:cubicBezTo>
                <a:lnTo>
                  <a:pt x="1250424" y="302688"/>
                </a:lnTo>
                <a:cubicBezTo>
                  <a:pt x="1243653" y="301152"/>
                  <a:pt x="1236409" y="298110"/>
                  <a:pt x="1228693" y="293564"/>
                </a:cubicBezTo>
                <a:cubicBezTo>
                  <a:pt x="1220975" y="289018"/>
                  <a:pt x="1215542" y="283074"/>
                  <a:pt x="1212394" y="275732"/>
                </a:cubicBezTo>
                <a:lnTo>
                  <a:pt x="1178730" y="267633"/>
                </a:lnTo>
                <a:lnTo>
                  <a:pt x="1170155" y="247764"/>
                </a:lnTo>
                <a:cubicBezTo>
                  <a:pt x="1157461" y="244246"/>
                  <a:pt x="1146242" y="236909"/>
                  <a:pt x="1136497" y="225755"/>
                </a:cubicBezTo>
                <a:cubicBezTo>
                  <a:pt x="1126755" y="214600"/>
                  <a:pt x="1118905" y="202510"/>
                  <a:pt x="1112949" y="189485"/>
                </a:cubicBezTo>
                <a:cubicBezTo>
                  <a:pt x="1101603" y="177667"/>
                  <a:pt x="1088795" y="163827"/>
                  <a:pt x="1074527" y="147967"/>
                </a:cubicBezTo>
                <a:cubicBezTo>
                  <a:pt x="1060259" y="132107"/>
                  <a:pt x="1049009" y="116417"/>
                  <a:pt x="1040780" y="100896"/>
                </a:cubicBezTo>
                <a:cubicBezTo>
                  <a:pt x="1034140" y="99577"/>
                  <a:pt x="1027430" y="97406"/>
                  <a:pt x="1020644" y="94384"/>
                </a:cubicBezTo>
                <a:cubicBezTo>
                  <a:pt x="1013859" y="91360"/>
                  <a:pt x="1008960" y="86284"/>
                  <a:pt x="1005943" y="79162"/>
                </a:cubicBezTo>
                <a:cubicBezTo>
                  <a:pt x="993053" y="75688"/>
                  <a:pt x="980922" y="69061"/>
                  <a:pt x="969550" y="59276"/>
                </a:cubicBezTo>
                <a:cubicBezTo>
                  <a:pt x="958179" y="49492"/>
                  <a:pt x="949165" y="39162"/>
                  <a:pt x="942507" y="28286"/>
                </a:cubicBezTo>
                <a:cubicBezTo>
                  <a:pt x="938123" y="27231"/>
                  <a:pt x="934518" y="25251"/>
                  <a:pt x="931694" y="22345"/>
                </a:cubicBezTo>
                <a:cubicBezTo>
                  <a:pt x="928869" y="19441"/>
                  <a:pt x="927874" y="15863"/>
                  <a:pt x="928711" y="1161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5951292" y="187828"/>
            <a:ext cx="6240708" cy="6581272"/>
          </a:xfrm>
          <a:custGeom>
            <a:avLst/>
            <a:gdLst>
              <a:gd name="connsiteX0" fmla="*/ 2038425 w 5746888"/>
              <a:gd name="connsiteY0" fmla="*/ 5857413 h 6107574"/>
              <a:gd name="connsiteX1" fmla="*/ 2004851 w 5746888"/>
              <a:gd name="connsiteY1" fmla="*/ 5865882 h 6107574"/>
              <a:gd name="connsiteX2" fmla="*/ 1999635 w 5746888"/>
              <a:gd name="connsiteY2" fmla="*/ 5880590 h 6107574"/>
              <a:gd name="connsiteX3" fmla="*/ 1994417 w 5746888"/>
              <a:gd name="connsiteY3" fmla="*/ 5895296 h 6107574"/>
              <a:gd name="connsiteX4" fmla="*/ 2027991 w 5746888"/>
              <a:gd name="connsiteY4" fmla="*/ 5886827 h 6107574"/>
              <a:gd name="connsiteX5" fmla="*/ 2033207 w 5746888"/>
              <a:gd name="connsiteY5" fmla="*/ 5872120 h 6107574"/>
              <a:gd name="connsiteX6" fmla="*/ 2038425 w 5746888"/>
              <a:gd name="connsiteY6" fmla="*/ 5857413 h 6107574"/>
              <a:gd name="connsiteX7" fmla="*/ 2088517 w 5746888"/>
              <a:gd name="connsiteY7" fmla="*/ 5719792 h 6107574"/>
              <a:gd name="connsiteX8" fmla="*/ 2112716 w 5746888"/>
              <a:gd name="connsiteY8" fmla="*/ 5744933 h 6107574"/>
              <a:gd name="connsiteX9" fmla="*/ 2110597 w 5746888"/>
              <a:gd name="connsiteY9" fmla="*/ 5736541 h 6107574"/>
              <a:gd name="connsiteX10" fmla="*/ 2103486 w 5746888"/>
              <a:gd name="connsiteY10" fmla="*/ 5723829 h 6107574"/>
              <a:gd name="connsiteX11" fmla="*/ 2088517 w 5746888"/>
              <a:gd name="connsiteY11" fmla="*/ 5719792 h 6107574"/>
              <a:gd name="connsiteX12" fmla="*/ 1965634 w 5746888"/>
              <a:gd name="connsiteY12" fmla="*/ 5688300 h 6107574"/>
              <a:gd name="connsiteX13" fmla="*/ 1942542 w 5746888"/>
              <a:gd name="connsiteY13" fmla="*/ 5689661 h 6107574"/>
              <a:gd name="connsiteX14" fmla="*/ 1930048 w 5746888"/>
              <a:gd name="connsiteY14" fmla="*/ 5737450 h 6107574"/>
              <a:gd name="connsiteX15" fmla="*/ 1917552 w 5746888"/>
              <a:gd name="connsiteY15" fmla="*/ 5785239 h 6107574"/>
              <a:gd name="connsiteX16" fmla="*/ 1926669 w 5746888"/>
              <a:gd name="connsiteY16" fmla="*/ 5814743 h 6107574"/>
              <a:gd name="connsiteX17" fmla="*/ 1917667 w 5746888"/>
              <a:gd name="connsiteY17" fmla="*/ 5838774 h 6107574"/>
              <a:gd name="connsiteX18" fmla="*/ 1913470 w 5746888"/>
              <a:gd name="connsiteY18" fmla="*/ 5839834 h 6107574"/>
              <a:gd name="connsiteX19" fmla="*/ 1930049 w 5746888"/>
              <a:gd name="connsiteY19" fmla="*/ 5861319 h 6107574"/>
              <a:gd name="connsiteX20" fmla="*/ 1957630 w 5746888"/>
              <a:gd name="connsiteY20" fmla="*/ 5873332 h 6107574"/>
              <a:gd name="connsiteX21" fmla="*/ 1953381 w 5746888"/>
              <a:gd name="connsiteY21" fmla="*/ 5849852 h 6107574"/>
              <a:gd name="connsiteX22" fmla="*/ 1958574 w 5746888"/>
              <a:gd name="connsiteY22" fmla="*/ 5823992 h 6107574"/>
              <a:gd name="connsiteX23" fmla="*/ 1950498 w 5746888"/>
              <a:gd name="connsiteY23" fmla="*/ 5789763 h 6107574"/>
              <a:gd name="connsiteX24" fmla="*/ 1960540 w 5746888"/>
              <a:gd name="connsiteY24" fmla="*/ 5761004 h 6107574"/>
              <a:gd name="connsiteX25" fmla="*/ 1975133 w 5746888"/>
              <a:gd name="connsiteY25" fmla="*/ 5712687 h 6107574"/>
              <a:gd name="connsiteX26" fmla="*/ 1982340 w 5746888"/>
              <a:gd name="connsiteY26" fmla="*/ 5708078 h 6107574"/>
              <a:gd name="connsiteX27" fmla="*/ 1985606 w 5746888"/>
              <a:gd name="connsiteY27" fmla="*/ 5701116 h 6107574"/>
              <a:gd name="connsiteX28" fmla="*/ 1965634 w 5746888"/>
              <a:gd name="connsiteY28" fmla="*/ 5688300 h 6107574"/>
              <a:gd name="connsiteX29" fmla="*/ 2055623 w 5746888"/>
              <a:gd name="connsiteY29" fmla="*/ 5554007 h 6107574"/>
              <a:gd name="connsiteX30" fmla="*/ 2051044 w 5746888"/>
              <a:gd name="connsiteY30" fmla="*/ 5560184 h 6107574"/>
              <a:gd name="connsiteX31" fmla="*/ 2050405 w 5746888"/>
              <a:gd name="connsiteY31" fmla="*/ 5568713 h 6107574"/>
              <a:gd name="connsiteX32" fmla="*/ 2028479 w 5746888"/>
              <a:gd name="connsiteY32" fmla="*/ 5623346 h 6107574"/>
              <a:gd name="connsiteX33" fmla="*/ 2029595 w 5746888"/>
              <a:gd name="connsiteY33" fmla="*/ 5654310 h 6107574"/>
              <a:gd name="connsiteX34" fmla="*/ 2030710 w 5746888"/>
              <a:gd name="connsiteY34" fmla="*/ 5685275 h 6107574"/>
              <a:gd name="connsiteX35" fmla="*/ 2011958 w 5746888"/>
              <a:gd name="connsiteY35" fmla="*/ 5752497 h 6107574"/>
              <a:gd name="connsiteX36" fmla="*/ 2021486 w 5746888"/>
              <a:gd name="connsiteY36" fmla="*/ 5790267 h 6107574"/>
              <a:gd name="connsiteX37" fmla="*/ 2058235 w 5746888"/>
              <a:gd name="connsiteY37" fmla="*/ 5794387 h 6107574"/>
              <a:gd name="connsiteX38" fmla="*/ 2054473 w 5746888"/>
              <a:gd name="connsiteY38" fmla="*/ 5752932 h 6107574"/>
              <a:gd name="connsiteX39" fmla="*/ 2050711 w 5746888"/>
              <a:gd name="connsiteY39" fmla="*/ 5711475 h 6107574"/>
              <a:gd name="connsiteX40" fmla="*/ 2071580 w 5746888"/>
              <a:gd name="connsiteY40" fmla="*/ 5652647 h 6107574"/>
              <a:gd name="connsiteX41" fmla="*/ 2072032 w 5746888"/>
              <a:gd name="connsiteY41" fmla="*/ 5619055 h 6107574"/>
              <a:gd name="connsiteX42" fmla="*/ 2072487 w 5746888"/>
              <a:gd name="connsiteY42" fmla="*/ 5585462 h 6107574"/>
              <a:gd name="connsiteX43" fmla="*/ 2084288 w 5746888"/>
              <a:gd name="connsiteY43" fmla="*/ 5581370 h 6107574"/>
              <a:gd name="connsiteX44" fmla="*/ 2091352 w 5746888"/>
              <a:gd name="connsiteY44" fmla="*/ 5571776 h 6107574"/>
              <a:gd name="connsiteX45" fmla="*/ 2077018 w 5746888"/>
              <a:gd name="connsiteY45" fmla="*/ 5556979 h 6107574"/>
              <a:gd name="connsiteX46" fmla="*/ 2055623 w 5746888"/>
              <a:gd name="connsiteY46" fmla="*/ 5554007 h 6107574"/>
              <a:gd name="connsiteX47" fmla="*/ 3259032 w 5746888"/>
              <a:gd name="connsiteY47" fmla="*/ 5503980 h 6107574"/>
              <a:gd name="connsiteX48" fmla="*/ 3270802 w 5746888"/>
              <a:gd name="connsiteY48" fmla="*/ 5529069 h 6107574"/>
              <a:gd name="connsiteX49" fmla="*/ 3283426 w 5746888"/>
              <a:gd name="connsiteY49" fmla="*/ 5532107 h 6107574"/>
              <a:gd name="connsiteX50" fmla="*/ 3289866 w 5746888"/>
              <a:gd name="connsiteY50" fmla="*/ 5533100 h 6107574"/>
              <a:gd name="connsiteX51" fmla="*/ 3297064 w 5746888"/>
              <a:gd name="connsiteY51" fmla="*/ 5530936 h 6107574"/>
              <a:gd name="connsiteX52" fmla="*/ 3284438 w 5746888"/>
              <a:gd name="connsiteY52" fmla="*/ 5527899 h 6107574"/>
              <a:gd name="connsiteX53" fmla="*/ 3267448 w 5746888"/>
              <a:gd name="connsiteY53" fmla="*/ 5506004 h 6107574"/>
              <a:gd name="connsiteX54" fmla="*/ 3193943 w 5746888"/>
              <a:gd name="connsiteY54" fmla="*/ 5473853 h 6107574"/>
              <a:gd name="connsiteX55" fmla="*/ 3184300 w 5746888"/>
              <a:gd name="connsiteY55" fmla="*/ 5481549 h 6107574"/>
              <a:gd name="connsiteX56" fmla="*/ 3187623 w 5746888"/>
              <a:gd name="connsiteY56" fmla="*/ 5486243 h 6107574"/>
              <a:gd name="connsiteX57" fmla="*/ 3191704 w 5746888"/>
              <a:gd name="connsiteY57" fmla="*/ 5487782 h 6107574"/>
              <a:gd name="connsiteX58" fmla="*/ 3224514 w 5746888"/>
              <a:gd name="connsiteY58" fmla="*/ 5517933 h 6107574"/>
              <a:gd name="connsiteX59" fmla="*/ 3246409 w 5746888"/>
              <a:gd name="connsiteY59" fmla="*/ 5500943 h 6107574"/>
              <a:gd name="connsiteX60" fmla="*/ 3216952 w 5746888"/>
              <a:gd name="connsiteY60" fmla="*/ 5493856 h 6107574"/>
              <a:gd name="connsiteX61" fmla="*/ 3216581 w 5746888"/>
              <a:gd name="connsiteY61" fmla="*/ 5481525 h 6107574"/>
              <a:gd name="connsiteX62" fmla="*/ 3208378 w 5746888"/>
              <a:gd name="connsiteY62" fmla="*/ 5473987 h 6107574"/>
              <a:gd name="connsiteX63" fmla="*/ 3193943 w 5746888"/>
              <a:gd name="connsiteY63" fmla="*/ 5473853 h 6107574"/>
              <a:gd name="connsiteX64" fmla="*/ 3153514 w 5746888"/>
              <a:gd name="connsiteY64" fmla="*/ 5442982 h 6107574"/>
              <a:gd name="connsiteX65" fmla="*/ 3135670 w 5746888"/>
              <a:gd name="connsiteY65" fmla="*/ 5443140 h 6107574"/>
              <a:gd name="connsiteX66" fmla="*/ 3133646 w 5746888"/>
              <a:gd name="connsiteY66" fmla="*/ 5451555 h 6107574"/>
              <a:gd name="connsiteX67" fmla="*/ 3141048 w 5746888"/>
              <a:gd name="connsiteY67" fmla="*/ 5457788 h 6107574"/>
              <a:gd name="connsiteX68" fmla="*/ 3149172 w 5746888"/>
              <a:gd name="connsiteY68" fmla="*/ 5456404 h 6107574"/>
              <a:gd name="connsiteX69" fmla="*/ 3152502 w 5746888"/>
              <a:gd name="connsiteY69" fmla="*/ 5447189 h 6107574"/>
              <a:gd name="connsiteX70" fmla="*/ 2107796 w 5746888"/>
              <a:gd name="connsiteY70" fmla="*/ 5406934 h 6107574"/>
              <a:gd name="connsiteX71" fmla="*/ 2095206 w 5746888"/>
              <a:gd name="connsiteY71" fmla="*/ 5410110 h 6107574"/>
              <a:gd name="connsiteX72" fmla="*/ 2082502 w 5746888"/>
              <a:gd name="connsiteY72" fmla="*/ 5421685 h 6107574"/>
              <a:gd name="connsiteX73" fmla="*/ 2084772 w 5746888"/>
              <a:gd name="connsiteY73" fmla="*/ 5439525 h 6107574"/>
              <a:gd name="connsiteX74" fmla="*/ 2076921 w 5746888"/>
              <a:gd name="connsiteY74" fmla="*/ 5450432 h 6107574"/>
              <a:gd name="connsiteX75" fmla="*/ 2072220 w 5746888"/>
              <a:gd name="connsiteY75" fmla="*/ 5460546 h 6107574"/>
              <a:gd name="connsiteX76" fmla="*/ 2078794 w 5746888"/>
              <a:gd name="connsiteY76" fmla="*/ 5466699 h 6107574"/>
              <a:gd name="connsiteX77" fmla="*/ 2086927 w 5746888"/>
              <a:gd name="connsiteY77" fmla="*/ 5465763 h 6107574"/>
              <a:gd name="connsiteX78" fmla="*/ 2123638 w 5746888"/>
              <a:gd name="connsiteY78" fmla="*/ 5452038 h 6107574"/>
              <a:gd name="connsiteX79" fmla="*/ 3074098 w 5746888"/>
              <a:gd name="connsiteY79" fmla="*/ 5366004 h 6107574"/>
              <a:gd name="connsiteX80" fmla="*/ 3095930 w 5746888"/>
              <a:gd name="connsiteY80" fmla="*/ 5386280 h 6107574"/>
              <a:gd name="connsiteX81" fmla="*/ 3118520 w 5746888"/>
              <a:gd name="connsiteY81" fmla="*/ 5403402 h 6107574"/>
              <a:gd name="connsiteX82" fmla="*/ 3114154 w 5746888"/>
              <a:gd name="connsiteY82" fmla="*/ 5384543 h 6107574"/>
              <a:gd name="connsiteX83" fmla="*/ 3074098 w 5746888"/>
              <a:gd name="connsiteY83" fmla="*/ 5366004 h 6107574"/>
              <a:gd name="connsiteX84" fmla="*/ 3004598 w 5746888"/>
              <a:gd name="connsiteY84" fmla="*/ 5358111 h 6107574"/>
              <a:gd name="connsiteX85" fmla="*/ 3001171 w 5746888"/>
              <a:gd name="connsiteY85" fmla="*/ 5374064 h 6107574"/>
              <a:gd name="connsiteX86" fmla="*/ 3001238 w 5746888"/>
              <a:gd name="connsiteY86" fmla="*/ 5375084 h 6107574"/>
              <a:gd name="connsiteX87" fmla="*/ 3002001 w 5746888"/>
              <a:gd name="connsiteY87" fmla="*/ 5374256 h 6107574"/>
              <a:gd name="connsiteX88" fmla="*/ 3004744 w 5746888"/>
              <a:gd name="connsiteY88" fmla="*/ 5358222 h 6107574"/>
              <a:gd name="connsiteX89" fmla="*/ 4597234 w 5746888"/>
              <a:gd name="connsiteY89" fmla="*/ 5345896 h 6107574"/>
              <a:gd name="connsiteX90" fmla="*/ 4588293 w 5746888"/>
              <a:gd name="connsiteY90" fmla="*/ 5361339 h 6107574"/>
              <a:gd name="connsiteX91" fmla="*/ 4596840 w 5746888"/>
              <a:gd name="connsiteY91" fmla="*/ 5360980 h 6107574"/>
              <a:gd name="connsiteX92" fmla="*/ 4603162 w 5746888"/>
              <a:gd name="connsiteY92" fmla="*/ 5356606 h 6107574"/>
              <a:gd name="connsiteX93" fmla="*/ 4597234 w 5746888"/>
              <a:gd name="connsiteY93" fmla="*/ 5345896 h 6107574"/>
              <a:gd name="connsiteX94" fmla="*/ 3982999 w 5746888"/>
              <a:gd name="connsiteY94" fmla="*/ 5344283 h 6107574"/>
              <a:gd name="connsiteX95" fmla="*/ 3980120 w 5746888"/>
              <a:gd name="connsiteY95" fmla="*/ 5374753 h 6107574"/>
              <a:gd name="connsiteX96" fmla="*/ 3979108 w 5746888"/>
              <a:gd name="connsiteY96" fmla="*/ 5378960 h 6107574"/>
              <a:gd name="connsiteX97" fmla="*/ 4022202 w 5746888"/>
              <a:gd name="connsiteY97" fmla="*/ 5384876 h 6107574"/>
              <a:gd name="connsiteX98" fmla="*/ 4042546 w 5746888"/>
              <a:gd name="connsiteY98" fmla="*/ 5429835 h 6107574"/>
              <a:gd name="connsiteX99" fmla="*/ 4073172 w 5746888"/>
              <a:gd name="connsiteY99" fmla="*/ 5450558 h 6107574"/>
              <a:gd name="connsiteX100" fmla="*/ 4081430 w 5746888"/>
              <a:gd name="connsiteY100" fmla="*/ 5434738 h 6107574"/>
              <a:gd name="connsiteX101" fmla="*/ 4050486 w 5746888"/>
              <a:gd name="connsiteY101" fmla="*/ 5378326 h 6107574"/>
              <a:gd name="connsiteX102" fmla="*/ 4011950 w 5746888"/>
              <a:gd name="connsiteY102" fmla="*/ 5353474 h 6107574"/>
              <a:gd name="connsiteX103" fmla="*/ 3982999 w 5746888"/>
              <a:gd name="connsiteY103" fmla="*/ 5344283 h 6107574"/>
              <a:gd name="connsiteX104" fmla="*/ 4575863 w 5746888"/>
              <a:gd name="connsiteY104" fmla="*/ 5326243 h 6107574"/>
              <a:gd name="connsiteX105" fmla="*/ 4559797 w 5746888"/>
              <a:gd name="connsiteY105" fmla="*/ 5335136 h 6107574"/>
              <a:gd name="connsiteX106" fmla="*/ 4567896 w 5746888"/>
              <a:gd name="connsiteY106" fmla="*/ 5336337 h 6107574"/>
              <a:gd name="connsiteX107" fmla="*/ 4574667 w 5746888"/>
              <a:gd name="connsiteY107" fmla="*/ 5330403 h 6107574"/>
              <a:gd name="connsiteX108" fmla="*/ 2058191 w 5746888"/>
              <a:gd name="connsiteY108" fmla="*/ 5281074 h 6107574"/>
              <a:gd name="connsiteX109" fmla="*/ 2036825 w 5746888"/>
              <a:gd name="connsiteY109" fmla="*/ 5291485 h 6107574"/>
              <a:gd name="connsiteX110" fmla="*/ 2035166 w 5746888"/>
              <a:gd name="connsiteY110" fmla="*/ 5313664 h 6107574"/>
              <a:gd name="connsiteX111" fmla="*/ 2028036 w 5746888"/>
              <a:gd name="connsiteY111" fmla="*/ 5353962 h 6107574"/>
              <a:gd name="connsiteX112" fmla="*/ 2024846 w 5746888"/>
              <a:gd name="connsiteY112" fmla="*/ 5396613 h 6107574"/>
              <a:gd name="connsiteX113" fmla="*/ 2061634 w 5746888"/>
              <a:gd name="connsiteY113" fmla="*/ 5418580 h 6107574"/>
              <a:gd name="connsiteX114" fmla="*/ 2060532 w 5746888"/>
              <a:gd name="connsiteY114" fmla="*/ 5394307 h 6107574"/>
              <a:gd name="connsiteX115" fmla="*/ 2078344 w 5746888"/>
              <a:gd name="connsiteY115" fmla="*/ 5378655 h 6107574"/>
              <a:gd name="connsiteX116" fmla="*/ 2095125 w 5746888"/>
              <a:gd name="connsiteY116" fmla="*/ 5372189 h 6107574"/>
              <a:gd name="connsiteX117" fmla="*/ 2099289 w 5746888"/>
              <a:gd name="connsiteY117" fmla="*/ 5355516 h 6107574"/>
              <a:gd name="connsiteX118" fmla="*/ 2080710 w 5746888"/>
              <a:gd name="connsiteY118" fmla="*/ 5319471 h 6107574"/>
              <a:gd name="connsiteX119" fmla="*/ 2058191 w 5746888"/>
              <a:gd name="connsiteY119" fmla="*/ 5281074 h 6107574"/>
              <a:gd name="connsiteX120" fmla="*/ 2645634 w 5746888"/>
              <a:gd name="connsiteY120" fmla="*/ 5167720 h 6107574"/>
              <a:gd name="connsiteX121" fmla="*/ 2645795 w 5746888"/>
              <a:gd name="connsiteY121" fmla="*/ 5168550 h 6107574"/>
              <a:gd name="connsiteX122" fmla="*/ 2624888 w 5746888"/>
              <a:gd name="connsiteY122" fmla="*/ 5209533 h 6107574"/>
              <a:gd name="connsiteX123" fmla="*/ 2617414 w 5746888"/>
              <a:gd name="connsiteY123" fmla="*/ 5272795 h 6107574"/>
              <a:gd name="connsiteX124" fmla="*/ 2602055 w 5746888"/>
              <a:gd name="connsiteY124" fmla="*/ 5331350 h 6107574"/>
              <a:gd name="connsiteX125" fmla="*/ 2630410 w 5746888"/>
              <a:gd name="connsiteY125" fmla="*/ 5337589 h 6107574"/>
              <a:gd name="connsiteX126" fmla="*/ 2647693 w 5746888"/>
              <a:gd name="connsiteY126" fmla="*/ 5319837 h 6107574"/>
              <a:gd name="connsiteX127" fmla="*/ 2646062 w 5746888"/>
              <a:gd name="connsiteY127" fmla="*/ 5293467 h 6107574"/>
              <a:gd name="connsiteX128" fmla="*/ 2657518 w 5746888"/>
              <a:gd name="connsiteY128" fmla="*/ 5250403 h 6107574"/>
              <a:gd name="connsiteX129" fmla="*/ 2675550 w 5746888"/>
              <a:gd name="connsiteY129" fmla="*/ 5215725 h 6107574"/>
              <a:gd name="connsiteX130" fmla="*/ 2676459 w 5746888"/>
              <a:gd name="connsiteY130" fmla="*/ 5212468 h 6107574"/>
              <a:gd name="connsiteX131" fmla="*/ 2670664 w 5746888"/>
              <a:gd name="connsiteY131" fmla="*/ 5211074 h 6107574"/>
              <a:gd name="connsiteX132" fmla="*/ 2649306 w 5746888"/>
              <a:gd name="connsiteY132" fmla="*/ 5170324 h 6107574"/>
              <a:gd name="connsiteX133" fmla="*/ 2851513 w 5746888"/>
              <a:gd name="connsiteY133" fmla="*/ 5125486 h 6107574"/>
              <a:gd name="connsiteX134" fmla="*/ 2835372 w 5746888"/>
              <a:gd name="connsiteY134" fmla="*/ 5125499 h 6107574"/>
              <a:gd name="connsiteX135" fmla="*/ 2833142 w 5746888"/>
              <a:gd name="connsiteY135" fmla="*/ 5128429 h 6107574"/>
              <a:gd name="connsiteX136" fmla="*/ 2845471 w 5746888"/>
              <a:gd name="connsiteY136" fmla="*/ 5130262 h 6107574"/>
              <a:gd name="connsiteX137" fmla="*/ 2855721 w 5746888"/>
              <a:gd name="connsiteY137" fmla="*/ 5126498 h 6107574"/>
              <a:gd name="connsiteX138" fmla="*/ 2730332 w 5746888"/>
              <a:gd name="connsiteY138" fmla="*/ 5074075 h 6107574"/>
              <a:gd name="connsiteX139" fmla="*/ 2741944 w 5746888"/>
              <a:gd name="connsiteY139" fmla="*/ 5081320 h 6107574"/>
              <a:gd name="connsiteX140" fmla="*/ 2747165 w 5746888"/>
              <a:gd name="connsiteY140" fmla="*/ 5078124 h 6107574"/>
              <a:gd name="connsiteX141" fmla="*/ 2566756 w 5746888"/>
              <a:gd name="connsiteY141" fmla="*/ 4976850 h 6107574"/>
              <a:gd name="connsiteX142" fmla="*/ 2590677 w 5746888"/>
              <a:gd name="connsiteY142" fmla="*/ 5025452 h 6107574"/>
              <a:gd name="connsiteX143" fmla="*/ 2632535 w 5746888"/>
              <a:gd name="connsiteY143" fmla="*/ 5054998 h 6107574"/>
              <a:gd name="connsiteX144" fmla="*/ 2632376 w 5746888"/>
              <a:gd name="connsiteY144" fmla="*/ 5056088 h 6107574"/>
              <a:gd name="connsiteX145" fmla="*/ 2638994 w 5746888"/>
              <a:gd name="connsiteY145" fmla="*/ 5055325 h 6107574"/>
              <a:gd name="connsiteX146" fmla="*/ 2645568 w 5746888"/>
              <a:gd name="connsiteY146" fmla="*/ 5061480 h 6107574"/>
              <a:gd name="connsiteX147" fmla="*/ 2642346 w 5746888"/>
              <a:gd name="connsiteY147" fmla="*/ 5075164 h 6107574"/>
              <a:gd name="connsiteX148" fmla="*/ 2654260 w 5746888"/>
              <a:gd name="connsiteY148" fmla="*/ 5078031 h 6107574"/>
              <a:gd name="connsiteX149" fmla="*/ 2659114 w 5746888"/>
              <a:gd name="connsiteY149" fmla="*/ 5092553 h 6107574"/>
              <a:gd name="connsiteX150" fmla="*/ 2759056 w 5746888"/>
              <a:gd name="connsiteY150" fmla="*/ 5160177 h 6107574"/>
              <a:gd name="connsiteX151" fmla="*/ 2767536 w 5746888"/>
              <a:gd name="connsiteY151" fmla="*/ 5155694 h 6107574"/>
              <a:gd name="connsiteX152" fmla="*/ 2781785 w 5746888"/>
              <a:gd name="connsiteY152" fmla="*/ 5136910 h 6107574"/>
              <a:gd name="connsiteX153" fmla="*/ 2770812 w 5746888"/>
              <a:gd name="connsiteY153" fmla="*/ 5125547 h 6107574"/>
              <a:gd name="connsiteX154" fmla="*/ 2750677 w 5746888"/>
              <a:gd name="connsiteY154" fmla="*/ 5119034 h 6107574"/>
              <a:gd name="connsiteX155" fmla="*/ 2699942 w 5746888"/>
              <a:gd name="connsiteY155" fmla="*/ 5080119 h 6107574"/>
              <a:gd name="connsiteX156" fmla="*/ 2649209 w 5746888"/>
              <a:gd name="connsiteY156" fmla="*/ 5041203 h 6107574"/>
              <a:gd name="connsiteX157" fmla="*/ 2640634 w 5746888"/>
              <a:gd name="connsiteY157" fmla="*/ 5021334 h 6107574"/>
              <a:gd name="connsiteX158" fmla="*/ 2618045 w 5746888"/>
              <a:gd name="connsiteY158" fmla="*/ 5004213 h 6107574"/>
              <a:gd name="connsiteX159" fmla="*/ 2596212 w 5746888"/>
              <a:gd name="connsiteY159" fmla="*/ 4983937 h 6107574"/>
              <a:gd name="connsiteX160" fmla="*/ 4619868 w 5746888"/>
              <a:gd name="connsiteY160" fmla="*/ 4938096 h 6107574"/>
              <a:gd name="connsiteX161" fmla="*/ 4606766 w 5746888"/>
              <a:gd name="connsiteY161" fmla="*/ 4952344 h 6107574"/>
              <a:gd name="connsiteX162" fmla="*/ 4614716 w 5746888"/>
              <a:gd name="connsiteY162" fmla="*/ 4954065 h 6107574"/>
              <a:gd name="connsiteX163" fmla="*/ 4620440 w 5746888"/>
              <a:gd name="connsiteY163" fmla="*/ 4951770 h 6107574"/>
              <a:gd name="connsiteX164" fmla="*/ 4315487 w 5746888"/>
              <a:gd name="connsiteY164" fmla="*/ 4931676 h 6107574"/>
              <a:gd name="connsiteX165" fmla="*/ 4277428 w 5746888"/>
              <a:gd name="connsiteY165" fmla="*/ 4938750 h 6107574"/>
              <a:gd name="connsiteX166" fmla="*/ 4298227 w 5746888"/>
              <a:gd name="connsiteY166" fmla="*/ 4944727 h 6107574"/>
              <a:gd name="connsiteX167" fmla="*/ 4310640 w 5746888"/>
              <a:gd name="connsiteY167" fmla="*/ 4942667 h 6107574"/>
              <a:gd name="connsiteX168" fmla="*/ 4315487 w 5746888"/>
              <a:gd name="connsiteY168" fmla="*/ 4931676 h 6107574"/>
              <a:gd name="connsiteX169" fmla="*/ 1170744 w 5746888"/>
              <a:gd name="connsiteY169" fmla="*/ 4890633 h 6107574"/>
              <a:gd name="connsiteX170" fmla="*/ 1140448 w 5746888"/>
              <a:gd name="connsiteY170" fmla="*/ 4894961 h 6107574"/>
              <a:gd name="connsiteX171" fmla="*/ 1136120 w 5746888"/>
              <a:gd name="connsiteY171" fmla="*/ 4894961 h 6107574"/>
              <a:gd name="connsiteX172" fmla="*/ 1140447 w 5746888"/>
              <a:gd name="connsiteY172" fmla="*/ 4938242 h 6107574"/>
              <a:gd name="connsiteX173" fmla="*/ 1101494 w 5746888"/>
              <a:gd name="connsiteY173" fmla="*/ 4968538 h 6107574"/>
              <a:gd name="connsiteX174" fmla="*/ 1088510 w 5746888"/>
              <a:gd name="connsiteY174" fmla="*/ 5003162 h 6107574"/>
              <a:gd name="connsiteX175" fmla="*/ 1105822 w 5746888"/>
              <a:gd name="connsiteY175" fmla="*/ 5007490 h 6107574"/>
              <a:gd name="connsiteX176" fmla="*/ 1153432 w 5746888"/>
              <a:gd name="connsiteY176" fmla="*/ 4964210 h 6107574"/>
              <a:gd name="connsiteX177" fmla="*/ 1168580 w 5746888"/>
              <a:gd name="connsiteY177" fmla="*/ 4920929 h 6107574"/>
              <a:gd name="connsiteX178" fmla="*/ 1170744 w 5746888"/>
              <a:gd name="connsiteY178" fmla="*/ 4890633 h 6107574"/>
              <a:gd name="connsiteX179" fmla="*/ 4254337 w 5746888"/>
              <a:gd name="connsiteY179" fmla="*/ 4878074 h 6107574"/>
              <a:gd name="connsiteX180" fmla="*/ 4243627 w 5746888"/>
              <a:gd name="connsiteY180" fmla="*/ 4884002 h 6107574"/>
              <a:gd name="connsiteX181" fmla="*/ 4244511 w 5746888"/>
              <a:gd name="connsiteY181" fmla="*/ 4888760 h 6107574"/>
              <a:gd name="connsiteX182" fmla="*/ 4245395 w 5746888"/>
              <a:gd name="connsiteY182" fmla="*/ 4893517 h 6107574"/>
              <a:gd name="connsiteX183" fmla="*/ 4256021 w 5746888"/>
              <a:gd name="connsiteY183" fmla="*/ 4893758 h 6107574"/>
              <a:gd name="connsiteX184" fmla="*/ 4264424 w 5746888"/>
              <a:gd name="connsiteY184" fmla="*/ 4889981 h 6107574"/>
              <a:gd name="connsiteX185" fmla="*/ 4261837 w 5746888"/>
              <a:gd name="connsiteY185" fmla="*/ 4881356 h 6107574"/>
              <a:gd name="connsiteX186" fmla="*/ 4254337 w 5746888"/>
              <a:gd name="connsiteY186" fmla="*/ 4878074 h 6107574"/>
              <a:gd name="connsiteX187" fmla="*/ 4528501 w 5746888"/>
              <a:gd name="connsiteY187" fmla="*/ 4817267 h 6107574"/>
              <a:gd name="connsiteX188" fmla="*/ 4517647 w 5746888"/>
              <a:gd name="connsiteY188" fmla="*/ 4819777 h 6107574"/>
              <a:gd name="connsiteX189" fmla="*/ 4511240 w 5746888"/>
              <a:gd name="connsiteY189" fmla="*/ 4830319 h 6107574"/>
              <a:gd name="connsiteX190" fmla="*/ 4519338 w 5746888"/>
              <a:gd name="connsiteY190" fmla="*/ 4831521 h 6107574"/>
              <a:gd name="connsiteX191" fmla="*/ 4526111 w 5746888"/>
              <a:gd name="connsiteY191" fmla="*/ 4825587 h 6107574"/>
              <a:gd name="connsiteX192" fmla="*/ 2420232 w 5746888"/>
              <a:gd name="connsiteY192" fmla="*/ 4790245 h 6107574"/>
              <a:gd name="connsiteX193" fmla="*/ 2415411 w 5746888"/>
              <a:gd name="connsiteY193" fmla="*/ 4794094 h 6107574"/>
              <a:gd name="connsiteX194" fmla="*/ 2412987 w 5746888"/>
              <a:gd name="connsiteY194" fmla="*/ 4801857 h 6107574"/>
              <a:gd name="connsiteX195" fmla="*/ 2427794 w 5746888"/>
              <a:gd name="connsiteY195" fmla="*/ 4814323 h 6107574"/>
              <a:gd name="connsiteX196" fmla="*/ 2427548 w 5746888"/>
              <a:gd name="connsiteY196" fmla="*/ 4801464 h 6107574"/>
              <a:gd name="connsiteX197" fmla="*/ 2420232 w 5746888"/>
              <a:gd name="connsiteY197" fmla="*/ 4790245 h 6107574"/>
              <a:gd name="connsiteX198" fmla="*/ 4154028 w 5746888"/>
              <a:gd name="connsiteY198" fmla="*/ 4772688 h 6107574"/>
              <a:gd name="connsiteX199" fmla="*/ 4108222 w 5746888"/>
              <a:gd name="connsiteY199" fmla="*/ 4791047 h 6107574"/>
              <a:gd name="connsiteX200" fmla="*/ 4153358 w 5746888"/>
              <a:gd name="connsiteY200" fmla="*/ 4822032 h 6107574"/>
              <a:gd name="connsiteX201" fmla="*/ 4151486 w 5746888"/>
              <a:gd name="connsiteY201" fmla="*/ 4830502 h 6107574"/>
              <a:gd name="connsiteX202" fmla="*/ 4152734 w 5746888"/>
              <a:gd name="connsiteY202" fmla="*/ 4839867 h 6107574"/>
              <a:gd name="connsiteX203" fmla="*/ 4170658 w 5746888"/>
              <a:gd name="connsiteY203" fmla="*/ 4830383 h 6107574"/>
              <a:gd name="connsiteX204" fmla="*/ 4187257 w 5746888"/>
              <a:gd name="connsiteY204" fmla="*/ 4813762 h 6107574"/>
              <a:gd name="connsiteX205" fmla="*/ 2234918 w 5746888"/>
              <a:gd name="connsiteY205" fmla="*/ 4727855 h 6107574"/>
              <a:gd name="connsiteX206" fmla="*/ 2221284 w 5746888"/>
              <a:gd name="connsiteY206" fmla="*/ 4729027 h 6107574"/>
              <a:gd name="connsiteX207" fmla="*/ 2239538 w 5746888"/>
              <a:gd name="connsiteY207" fmla="*/ 4745660 h 6107574"/>
              <a:gd name="connsiteX208" fmla="*/ 2259313 w 5746888"/>
              <a:gd name="connsiteY208" fmla="*/ 4755981 h 6107574"/>
              <a:gd name="connsiteX209" fmla="*/ 2274975 w 5746888"/>
              <a:gd name="connsiteY209" fmla="*/ 4746396 h 6107574"/>
              <a:gd name="connsiteX210" fmla="*/ 2267572 w 5746888"/>
              <a:gd name="connsiteY210" fmla="*/ 4740163 h 6107574"/>
              <a:gd name="connsiteX211" fmla="*/ 2279878 w 5746888"/>
              <a:gd name="connsiteY211" fmla="*/ 4707510 h 6107574"/>
              <a:gd name="connsiteX212" fmla="*/ 2286903 w 5746888"/>
              <a:gd name="connsiteY212" fmla="*/ 4715321 h 6107574"/>
              <a:gd name="connsiteX213" fmla="*/ 2294686 w 5746888"/>
              <a:gd name="connsiteY213" fmla="*/ 4719976 h 6107574"/>
              <a:gd name="connsiteX214" fmla="*/ 2296711 w 5746888"/>
              <a:gd name="connsiteY214" fmla="*/ 4711559 h 6107574"/>
              <a:gd name="connsiteX215" fmla="*/ 4012696 w 5746888"/>
              <a:gd name="connsiteY215" fmla="*/ 4669024 h 6107574"/>
              <a:gd name="connsiteX216" fmla="*/ 3979368 w 5746888"/>
              <a:gd name="connsiteY216" fmla="*/ 4690969 h 6107574"/>
              <a:gd name="connsiteX217" fmla="*/ 4070211 w 5746888"/>
              <a:gd name="connsiteY217" fmla="*/ 4766614 h 6107574"/>
              <a:gd name="connsiteX218" fmla="*/ 4094447 w 5746888"/>
              <a:gd name="connsiteY218" fmla="*/ 4760631 h 6107574"/>
              <a:gd name="connsiteX219" fmla="*/ 4108893 w 5746888"/>
              <a:gd name="connsiteY219" fmla="*/ 4741705 h 6107574"/>
              <a:gd name="connsiteX220" fmla="*/ 4056779 w 5746888"/>
              <a:gd name="connsiteY220" fmla="*/ 4707587 h 6107574"/>
              <a:gd name="connsiteX221" fmla="*/ 4012696 w 5746888"/>
              <a:gd name="connsiteY221" fmla="*/ 4669024 h 6107574"/>
              <a:gd name="connsiteX222" fmla="*/ 4334387 w 5746888"/>
              <a:gd name="connsiteY222" fmla="*/ 4630882 h 6107574"/>
              <a:gd name="connsiteX223" fmla="*/ 4339837 w 5746888"/>
              <a:gd name="connsiteY223" fmla="*/ 4662845 h 6107574"/>
              <a:gd name="connsiteX224" fmla="*/ 4369384 w 5746888"/>
              <a:gd name="connsiteY224" fmla="*/ 4681470 h 6107574"/>
              <a:gd name="connsiteX225" fmla="*/ 4373544 w 5746888"/>
              <a:gd name="connsiteY225" fmla="*/ 4682666 h 6107574"/>
              <a:gd name="connsiteX226" fmla="*/ 4371075 w 5746888"/>
              <a:gd name="connsiteY226" fmla="*/ 4693215 h 6107574"/>
              <a:gd name="connsiteX227" fmla="*/ 4371726 w 5746888"/>
              <a:gd name="connsiteY227" fmla="*/ 4704660 h 6107574"/>
              <a:gd name="connsiteX228" fmla="*/ 4382377 w 5746888"/>
              <a:gd name="connsiteY228" fmla="*/ 4689145 h 6107574"/>
              <a:gd name="connsiteX229" fmla="*/ 4390805 w 5746888"/>
              <a:gd name="connsiteY229" fmla="*/ 4669613 h 6107574"/>
              <a:gd name="connsiteX230" fmla="*/ 4377180 w 5746888"/>
              <a:gd name="connsiteY230" fmla="*/ 4638678 h 6107574"/>
              <a:gd name="connsiteX231" fmla="*/ 4364084 w 5746888"/>
              <a:gd name="connsiteY231" fmla="*/ 4648987 h 6107574"/>
              <a:gd name="connsiteX232" fmla="*/ 4347439 w 5746888"/>
              <a:gd name="connsiteY232" fmla="*/ 4648143 h 6107574"/>
              <a:gd name="connsiteX233" fmla="*/ 4714885 w 5746888"/>
              <a:gd name="connsiteY233" fmla="*/ 4623153 h 6107574"/>
              <a:gd name="connsiteX234" fmla="*/ 4746969 w 5746888"/>
              <a:gd name="connsiteY234" fmla="*/ 4636877 h 6107574"/>
              <a:gd name="connsiteX235" fmla="*/ 4756895 w 5746888"/>
              <a:gd name="connsiteY235" fmla="*/ 4657179 h 6107574"/>
              <a:gd name="connsiteX236" fmla="*/ 4764130 w 5746888"/>
              <a:gd name="connsiteY236" fmla="*/ 4686843 h 6107574"/>
              <a:gd name="connsiteX237" fmla="*/ 4722559 w 5746888"/>
              <a:gd name="connsiteY237" fmla="*/ 4659132 h 6107574"/>
              <a:gd name="connsiteX238" fmla="*/ 4680986 w 5746888"/>
              <a:gd name="connsiteY238" fmla="*/ 4631423 h 6107574"/>
              <a:gd name="connsiteX239" fmla="*/ 3879683 w 5746888"/>
              <a:gd name="connsiteY239" fmla="*/ 4567750 h 6107574"/>
              <a:gd name="connsiteX240" fmla="*/ 3856494 w 5746888"/>
              <a:gd name="connsiteY240" fmla="*/ 4570092 h 6107574"/>
              <a:gd name="connsiteX241" fmla="*/ 3875475 w 5746888"/>
              <a:gd name="connsiteY241" fmla="*/ 4598063 h 6107574"/>
              <a:gd name="connsiteX242" fmla="*/ 3887953 w 5746888"/>
              <a:gd name="connsiteY242" fmla="*/ 4601649 h 6107574"/>
              <a:gd name="connsiteX243" fmla="*/ 3890345 w 5746888"/>
              <a:gd name="connsiteY243" fmla="*/ 4593329 h 6107574"/>
              <a:gd name="connsiteX244" fmla="*/ 3893047 w 5746888"/>
              <a:gd name="connsiteY244" fmla="*/ 4576092 h 6107574"/>
              <a:gd name="connsiteX245" fmla="*/ 3879683 w 5746888"/>
              <a:gd name="connsiteY245" fmla="*/ 4567750 h 6107574"/>
              <a:gd name="connsiteX246" fmla="*/ 4235621 w 5746888"/>
              <a:gd name="connsiteY246" fmla="*/ 4537761 h 6107574"/>
              <a:gd name="connsiteX247" fmla="*/ 4220977 w 5746888"/>
              <a:gd name="connsiteY247" fmla="*/ 4539744 h 6107574"/>
              <a:gd name="connsiteX248" fmla="*/ 4227724 w 5746888"/>
              <a:gd name="connsiteY248" fmla="*/ 4549565 h 6107574"/>
              <a:gd name="connsiteX249" fmla="*/ 4239384 w 5746888"/>
              <a:gd name="connsiteY249" fmla="*/ 4554042 h 6107574"/>
              <a:gd name="connsiteX250" fmla="*/ 4264552 w 5746888"/>
              <a:gd name="connsiteY250" fmla="*/ 4570281 h 6107574"/>
              <a:gd name="connsiteX251" fmla="*/ 4276773 w 5746888"/>
              <a:gd name="connsiteY251" fmla="*/ 4596310 h 6107574"/>
              <a:gd name="connsiteX252" fmla="*/ 4304098 w 5746888"/>
              <a:gd name="connsiteY252" fmla="*/ 4610919 h 6107574"/>
              <a:gd name="connsiteX253" fmla="*/ 4331423 w 5746888"/>
              <a:gd name="connsiteY253" fmla="*/ 4625527 h 6107574"/>
              <a:gd name="connsiteX254" fmla="*/ 4294410 w 5746888"/>
              <a:gd name="connsiteY254" fmla="*/ 4579989 h 6107574"/>
              <a:gd name="connsiteX255" fmla="*/ 4252486 w 5746888"/>
              <a:gd name="connsiteY255" fmla="*/ 4539794 h 6107574"/>
              <a:gd name="connsiteX256" fmla="*/ 4235621 w 5746888"/>
              <a:gd name="connsiteY256" fmla="*/ 4537761 h 6107574"/>
              <a:gd name="connsiteX257" fmla="*/ 3803089 w 5746888"/>
              <a:gd name="connsiteY257" fmla="*/ 4505206 h 6107574"/>
              <a:gd name="connsiteX258" fmla="*/ 3817337 w 5746888"/>
              <a:gd name="connsiteY258" fmla="*/ 4518308 h 6107574"/>
              <a:gd name="connsiteX259" fmla="*/ 3807249 w 5746888"/>
              <a:gd name="connsiteY259" fmla="*/ 4506401 h 6107574"/>
              <a:gd name="connsiteX260" fmla="*/ 4460620 w 5746888"/>
              <a:gd name="connsiteY260" fmla="*/ 4505042 h 6107574"/>
              <a:gd name="connsiteX261" fmla="*/ 4451678 w 5746888"/>
              <a:gd name="connsiteY261" fmla="*/ 4520486 h 6107574"/>
              <a:gd name="connsiteX262" fmla="*/ 4462304 w 5746888"/>
              <a:gd name="connsiteY262" fmla="*/ 4520725 h 6107574"/>
              <a:gd name="connsiteX263" fmla="*/ 4470708 w 5746888"/>
              <a:gd name="connsiteY263" fmla="*/ 4516948 h 6107574"/>
              <a:gd name="connsiteX264" fmla="*/ 4468120 w 5746888"/>
              <a:gd name="connsiteY264" fmla="*/ 4508325 h 6107574"/>
              <a:gd name="connsiteX265" fmla="*/ 4460620 w 5746888"/>
              <a:gd name="connsiteY265" fmla="*/ 4505042 h 6107574"/>
              <a:gd name="connsiteX266" fmla="*/ 2037581 w 5746888"/>
              <a:gd name="connsiteY266" fmla="*/ 4493412 h 6107574"/>
              <a:gd name="connsiteX267" fmla="*/ 2024104 w 5746888"/>
              <a:gd name="connsiteY267" fmla="*/ 4512428 h 6107574"/>
              <a:gd name="connsiteX268" fmla="*/ 2029616 w 5746888"/>
              <a:gd name="connsiteY268" fmla="*/ 4512640 h 6107574"/>
              <a:gd name="connsiteX269" fmla="*/ 2027299 w 5746888"/>
              <a:gd name="connsiteY269" fmla="*/ 4517649 h 6107574"/>
              <a:gd name="connsiteX270" fmla="*/ 2042106 w 5746888"/>
              <a:gd name="connsiteY270" fmla="*/ 4530114 h 6107574"/>
              <a:gd name="connsiteX271" fmla="*/ 2044941 w 5746888"/>
              <a:gd name="connsiteY271" fmla="*/ 4539142 h 6107574"/>
              <a:gd name="connsiteX272" fmla="*/ 2051694 w 5746888"/>
              <a:gd name="connsiteY272" fmla="*/ 4545775 h 6107574"/>
              <a:gd name="connsiteX273" fmla="*/ 2095103 w 5746888"/>
              <a:gd name="connsiteY273" fmla="*/ 4587380 h 6107574"/>
              <a:gd name="connsiteX274" fmla="*/ 2149547 w 5746888"/>
              <a:gd name="connsiteY274" fmla="*/ 4615502 h 6107574"/>
              <a:gd name="connsiteX275" fmla="*/ 2195399 w 5746888"/>
              <a:gd name="connsiteY275" fmla="*/ 4651574 h 6107574"/>
              <a:gd name="connsiteX276" fmla="*/ 2177714 w 5746888"/>
              <a:gd name="connsiteY276" fmla="*/ 4669578 h 6107574"/>
              <a:gd name="connsiteX277" fmla="*/ 2202770 w 5746888"/>
              <a:gd name="connsiteY277" fmla="*/ 4683395 h 6107574"/>
              <a:gd name="connsiteX278" fmla="*/ 2223149 w 5746888"/>
              <a:gd name="connsiteY278" fmla="*/ 4702765 h 6107574"/>
              <a:gd name="connsiteX279" fmla="*/ 2232418 w 5746888"/>
              <a:gd name="connsiteY279" fmla="*/ 4682738 h 6107574"/>
              <a:gd name="connsiteX280" fmla="*/ 2249093 w 5746888"/>
              <a:gd name="connsiteY280" fmla="*/ 4668943 h 6107574"/>
              <a:gd name="connsiteX281" fmla="*/ 2220649 w 5746888"/>
              <a:gd name="connsiteY281" fmla="*/ 4657649 h 6107574"/>
              <a:gd name="connsiteX282" fmla="*/ 2201407 w 5746888"/>
              <a:gd name="connsiteY282" fmla="*/ 4633544 h 6107574"/>
              <a:gd name="connsiteX283" fmla="*/ 2178251 w 5746888"/>
              <a:gd name="connsiteY283" fmla="*/ 4611836 h 6107574"/>
              <a:gd name="connsiteX284" fmla="*/ 2136013 w 5746888"/>
              <a:gd name="connsiteY284" fmla="*/ 4583867 h 6107574"/>
              <a:gd name="connsiteX285" fmla="*/ 2137978 w 5746888"/>
              <a:gd name="connsiteY285" fmla="*/ 4568759 h 6107574"/>
              <a:gd name="connsiteX286" fmla="*/ 2127438 w 5746888"/>
              <a:gd name="connsiteY286" fmla="*/ 4563998 h 6107574"/>
              <a:gd name="connsiteX287" fmla="*/ 2104057 w 5746888"/>
              <a:gd name="connsiteY287" fmla="*/ 4531662 h 6107574"/>
              <a:gd name="connsiteX288" fmla="*/ 2065012 w 5746888"/>
              <a:gd name="connsiteY288" fmla="*/ 4508914 h 6107574"/>
              <a:gd name="connsiteX289" fmla="*/ 2067037 w 5746888"/>
              <a:gd name="connsiteY289" fmla="*/ 4500499 h 6107574"/>
              <a:gd name="connsiteX290" fmla="*/ 1924817 w 5746888"/>
              <a:gd name="connsiteY290" fmla="*/ 4444025 h 6107574"/>
              <a:gd name="connsiteX291" fmla="*/ 1959653 w 5746888"/>
              <a:gd name="connsiteY291" fmla="*/ 4465761 h 6107574"/>
              <a:gd name="connsiteX292" fmla="*/ 1996672 w 5746888"/>
              <a:gd name="connsiteY292" fmla="*/ 4496925 h 6107574"/>
              <a:gd name="connsiteX293" fmla="*/ 2016383 w 5746888"/>
              <a:gd name="connsiteY293" fmla="*/ 4470506 h 6107574"/>
              <a:gd name="connsiteX294" fmla="*/ 1969841 w 5746888"/>
              <a:gd name="connsiteY294" fmla="*/ 4460422 h 6107574"/>
              <a:gd name="connsiteX295" fmla="*/ 1924817 w 5746888"/>
              <a:gd name="connsiteY295" fmla="*/ 4444025 h 6107574"/>
              <a:gd name="connsiteX296" fmla="*/ 5050691 w 5746888"/>
              <a:gd name="connsiteY296" fmla="*/ 4417482 h 6107574"/>
              <a:gd name="connsiteX297" fmla="*/ 5043030 w 5746888"/>
              <a:gd name="connsiteY297" fmla="*/ 4433600 h 6107574"/>
              <a:gd name="connsiteX298" fmla="*/ 5053639 w 5746888"/>
              <a:gd name="connsiteY298" fmla="*/ 4432977 h 6107574"/>
              <a:gd name="connsiteX299" fmla="*/ 5061710 w 5746888"/>
              <a:gd name="connsiteY299" fmla="*/ 4428531 h 6107574"/>
              <a:gd name="connsiteX300" fmla="*/ 5058431 w 5746888"/>
              <a:gd name="connsiteY300" fmla="*/ 4420144 h 6107574"/>
              <a:gd name="connsiteX301" fmla="*/ 5050691 w 5746888"/>
              <a:gd name="connsiteY301" fmla="*/ 4417482 h 6107574"/>
              <a:gd name="connsiteX302" fmla="*/ 5028651 w 5746888"/>
              <a:gd name="connsiteY302" fmla="*/ 4395384 h 6107574"/>
              <a:gd name="connsiteX303" fmla="*/ 5018036 w 5746888"/>
              <a:gd name="connsiteY303" fmla="*/ 4398765 h 6107574"/>
              <a:gd name="connsiteX304" fmla="*/ 5012505 w 5746888"/>
              <a:gd name="connsiteY304" fmla="*/ 4409791 h 6107574"/>
              <a:gd name="connsiteX305" fmla="*/ 5027796 w 5746888"/>
              <a:gd name="connsiteY305" fmla="*/ 4399626 h 6107574"/>
              <a:gd name="connsiteX306" fmla="*/ 4341904 w 5746888"/>
              <a:gd name="connsiteY306" fmla="*/ 4385361 h 6107574"/>
              <a:gd name="connsiteX307" fmla="*/ 4356498 w 5746888"/>
              <a:gd name="connsiteY307" fmla="*/ 4414887 h 6107574"/>
              <a:gd name="connsiteX308" fmla="*/ 4392968 w 5746888"/>
              <a:gd name="connsiteY308" fmla="*/ 4427056 h 6107574"/>
              <a:gd name="connsiteX309" fmla="*/ 4390258 w 5746888"/>
              <a:gd name="connsiteY309" fmla="*/ 4448231 h 6107574"/>
              <a:gd name="connsiteX310" fmla="*/ 4394686 w 5746888"/>
              <a:gd name="connsiteY310" fmla="*/ 4468080 h 6107574"/>
              <a:gd name="connsiteX311" fmla="*/ 4434515 w 5746888"/>
              <a:gd name="connsiteY311" fmla="*/ 4470520 h 6107574"/>
              <a:gd name="connsiteX312" fmla="*/ 4405493 w 5746888"/>
              <a:gd name="connsiteY312" fmla="*/ 4448107 h 6107574"/>
              <a:gd name="connsiteX313" fmla="*/ 4396554 w 5746888"/>
              <a:gd name="connsiteY313" fmla="*/ 4414576 h 6107574"/>
              <a:gd name="connsiteX314" fmla="*/ 4369229 w 5746888"/>
              <a:gd name="connsiteY314" fmla="*/ 4399969 h 6107574"/>
              <a:gd name="connsiteX315" fmla="*/ 4341904 w 5746888"/>
              <a:gd name="connsiteY315" fmla="*/ 4385361 h 6107574"/>
              <a:gd name="connsiteX316" fmla="*/ 1746751 w 5746888"/>
              <a:gd name="connsiteY316" fmla="*/ 4370025 h 6107574"/>
              <a:gd name="connsiteX317" fmla="*/ 1743714 w 5746888"/>
              <a:gd name="connsiteY317" fmla="*/ 4382649 h 6107574"/>
              <a:gd name="connsiteX318" fmla="*/ 1775354 w 5746888"/>
              <a:gd name="connsiteY318" fmla="*/ 4399163 h 6107574"/>
              <a:gd name="connsiteX319" fmla="*/ 1831449 w 5746888"/>
              <a:gd name="connsiteY319" fmla="*/ 4332530 h 6107574"/>
              <a:gd name="connsiteX320" fmla="*/ 1834803 w 5746888"/>
              <a:gd name="connsiteY320" fmla="*/ 4355596 h 6107574"/>
              <a:gd name="connsiteX321" fmla="*/ 1852806 w 5746888"/>
              <a:gd name="connsiteY321" fmla="*/ 4373281 h 6107574"/>
              <a:gd name="connsiteX322" fmla="*/ 1861222 w 5746888"/>
              <a:gd name="connsiteY322" fmla="*/ 4375305 h 6107574"/>
              <a:gd name="connsiteX323" fmla="*/ 1856855 w 5746888"/>
              <a:gd name="connsiteY323" fmla="*/ 4356448 h 6107574"/>
              <a:gd name="connsiteX324" fmla="*/ 1753208 w 5746888"/>
              <a:gd name="connsiteY324" fmla="*/ 4299239 h 6107574"/>
              <a:gd name="connsiteX325" fmla="*/ 1750250 w 5746888"/>
              <a:gd name="connsiteY325" fmla="*/ 4299669 h 6107574"/>
              <a:gd name="connsiteX326" fmla="*/ 1747487 w 5746888"/>
              <a:gd name="connsiteY326" fmla="*/ 4311594 h 6107574"/>
              <a:gd name="connsiteX327" fmla="*/ 1799968 w 5746888"/>
              <a:gd name="connsiteY327" fmla="*/ 4333860 h 6107574"/>
              <a:gd name="connsiteX328" fmla="*/ 1809238 w 5746888"/>
              <a:gd name="connsiteY328" fmla="*/ 4313832 h 6107574"/>
              <a:gd name="connsiteX329" fmla="*/ 1805535 w 5746888"/>
              <a:gd name="connsiteY329" fmla="*/ 4310715 h 6107574"/>
              <a:gd name="connsiteX330" fmla="*/ 1801835 w 5746888"/>
              <a:gd name="connsiteY330" fmla="*/ 4307599 h 6107574"/>
              <a:gd name="connsiteX331" fmla="*/ 1780794 w 5746888"/>
              <a:gd name="connsiteY331" fmla="*/ 4302538 h 6107574"/>
              <a:gd name="connsiteX332" fmla="*/ 1753208 w 5746888"/>
              <a:gd name="connsiteY332" fmla="*/ 4299239 h 6107574"/>
              <a:gd name="connsiteX333" fmla="*/ 846137 w 5746888"/>
              <a:gd name="connsiteY333" fmla="*/ 4224105 h 6107574"/>
              <a:gd name="connsiteX334" fmla="*/ 824496 w 5746888"/>
              <a:gd name="connsiteY334" fmla="*/ 4241416 h 6107574"/>
              <a:gd name="connsiteX335" fmla="*/ 824496 w 5746888"/>
              <a:gd name="connsiteY335" fmla="*/ 4254401 h 6107574"/>
              <a:gd name="connsiteX336" fmla="*/ 825037 w 5746888"/>
              <a:gd name="connsiteY336" fmla="*/ 4260893 h 6107574"/>
              <a:gd name="connsiteX337" fmla="*/ 828824 w 5746888"/>
              <a:gd name="connsiteY337" fmla="*/ 4267385 h 6107574"/>
              <a:gd name="connsiteX338" fmla="*/ 828825 w 5746888"/>
              <a:gd name="connsiteY338" fmla="*/ 4254401 h 6107574"/>
              <a:gd name="connsiteX339" fmla="*/ 846136 w 5746888"/>
              <a:gd name="connsiteY339" fmla="*/ 4232761 h 6107574"/>
              <a:gd name="connsiteX340" fmla="*/ 850464 w 5746888"/>
              <a:gd name="connsiteY340" fmla="*/ 4146198 h 6107574"/>
              <a:gd name="connsiteX341" fmla="*/ 846678 w 5746888"/>
              <a:gd name="connsiteY341" fmla="*/ 4150526 h 6107574"/>
              <a:gd name="connsiteX342" fmla="*/ 846136 w 5746888"/>
              <a:gd name="connsiteY342" fmla="*/ 4154856 h 6107574"/>
              <a:gd name="connsiteX343" fmla="*/ 824496 w 5746888"/>
              <a:gd name="connsiteY343" fmla="*/ 4193808 h 6107574"/>
              <a:gd name="connsiteX344" fmla="*/ 846136 w 5746888"/>
              <a:gd name="connsiteY344" fmla="*/ 4211120 h 6107574"/>
              <a:gd name="connsiteX345" fmla="*/ 846137 w 5746888"/>
              <a:gd name="connsiteY345" fmla="*/ 4180824 h 6107574"/>
              <a:gd name="connsiteX346" fmla="*/ 858039 w 5746888"/>
              <a:gd name="connsiteY346" fmla="*/ 4177578 h 6107574"/>
              <a:gd name="connsiteX347" fmla="*/ 863449 w 5746888"/>
              <a:gd name="connsiteY347" fmla="*/ 4167840 h 6107574"/>
              <a:gd name="connsiteX348" fmla="*/ 860202 w 5746888"/>
              <a:gd name="connsiteY348" fmla="*/ 4153774 h 6107574"/>
              <a:gd name="connsiteX349" fmla="*/ 850464 w 5746888"/>
              <a:gd name="connsiteY349" fmla="*/ 4146198 h 6107574"/>
              <a:gd name="connsiteX350" fmla="*/ 867777 w 5746888"/>
              <a:gd name="connsiteY350" fmla="*/ 4089932 h 6107574"/>
              <a:gd name="connsiteX351" fmla="*/ 863448 w 5746888"/>
              <a:gd name="connsiteY351" fmla="*/ 4098590 h 6107574"/>
              <a:gd name="connsiteX352" fmla="*/ 866695 w 5746888"/>
              <a:gd name="connsiteY352" fmla="*/ 4106162 h 6107574"/>
              <a:gd name="connsiteX353" fmla="*/ 876433 w 5746888"/>
              <a:gd name="connsiteY353" fmla="*/ 4107246 h 6107574"/>
              <a:gd name="connsiteX354" fmla="*/ 880761 w 5746888"/>
              <a:gd name="connsiteY354" fmla="*/ 4107246 h 6107574"/>
              <a:gd name="connsiteX355" fmla="*/ 876433 w 5746888"/>
              <a:gd name="connsiteY355" fmla="*/ 4089932 h 6107574"/>
              <a:gd name="connsiteX356" fmla="*/ 3969642 w 5746888"/>
              <a:gd name="connsiteY356" fmla="*/ 4066716 h 6107574"/>
              <a:gd name="connsiteX357" fmla="*/ 4014155 w 5746888"/>
              <a:gd name="connsiteY357" fmla="*/ 4115536 h 6107574"/>
              <a:gd name="connsiteX358" fmla="*/ 4063497 w 5746888"/>
              <a:gd name="connsiteY358" fmla="*/ 4116208 h 6107574"/>
              <a:gd name="connsiteX359" fmla="*/ 4062296 w 5746888"/>
              <a:gd name="connsiteY359" fmla="*/ 4124306 h 6107574"/>
              <a:gd name="connsiteX360" fmla="*/ 4068231 w 5746888"/>
              <a:gd name="connsiteY360" fmla="*/ 4131077 h 6107574"/>
              <a:gd name="connsiteX361" fmla="*/ 4082055 w 5746888"/>
              <a:gd name="connsiteY361" fmla="*/ 4129984 h 6107574"/>
              <a:gd name="connsiteX362" fmla="*/ 4096776 w 5746888"/>
              <a:gd name="connsiteY362" fmla="*/ 4125772 h 6107574"/>
              <a:gd name="connsiteX363" fmla="*/ 4117623 w 5746888"/>
              <a:gd name="connsiteY363" fmla="*/ 4100240 h 6107574"/>
              <a:gd name="connsiteX364" fmla="*/ 4106340 w 5746888"/>
              <a:gd name="connsiteY364" fmla="*/ 4092494 h 6107574"/>
              <a:gd name="connsiteX365" fmla="*/ 4083724 w 5746888"/>
              <a:gd name="connsiteY365" fmla="*/ 4108510 h 6107574"/>
              <a:gd name="connsiteX366" fmla="*/ 4067090 w 5746888"/>
              <a:gd name="connsiteY366" fmla="*/ 4099790 h 6107574"/>
              <a:gd name="connsiteX367" fmla="*/ 4059387 w 5746888"/>
              <a:gd name="connsiteY367" fmla="*/ 4083503 h 6107574"/>
              <a:gd name="connsiteX368" fmla="*/ 4015859 w 5746888"/>
              <a:gd name="connsiteY368" fmla="*/ 4070431 h 6107574"/>
              <a:gd name="connsiteX369" fmla="*/ 3969642 w 5746888"/>
              <a:gd name="connsiteY369" fmla="*/ 4066716 h 6107574"/>
              <a:gd name="connsiteX370" fmla="*/ 937027 w 5746888"/>
              <a:gd name="connsiteY370" fmla="*/ 4012027 h 6107574"/>
              <a:gd name="connsiteX371" fmla="*/ 922418 w 5746888"/>
              <a:gd name="connsiteY371" fmla="*/ 4037996 h 6107574"/>
              <a:gd name="connsiteX372" fmla="*/ 911057 w 5746888"/>
              <a:gd name="connsiteY372" fmla="*/ 4063964 h 6107574"/>
              <a:gd name="connsiteX373" fmla="*/ 928371 w 5746888"/>
              <a:gd name="connsiteY373" fmla="*/ 4055308 h 6107574"/>
              <a:gd name="connsiteX374" fmla="*/ 937027 w 5746888"/>
              <a:gd name="connsiteY374" fmla="*/ 4012027 h 6107574"/>
              <a:gd name="connsiteX375" fmla="*/ 4712580 w 5746888"/>
              <a:gd name="connsiteY375" fmla="*/ 3991777 h 6107574"/>
              <a:gd name="connsiteX376" fmla="*/ 4670976 w 5746888"/>
              <a:gd name="connsiteY376" fmla="*/ 4001060 h 6107574"/>
              <a:gd name="connsiteX377" fmla="*/ 4695578 w 5746888"/>
              <a:gd name="connsiteY377" fmla="*/ 4010429 h 6107574"/>
              <a:gd name="connsiteX378" fmla="*/ 4708211 w 5746888"/>
              <a:gd name="connsiteY378" fmla="*/ 4005247 h 6107574"/>
              <a:gd name="connsiteX379" fmla="*/ 4712580 w 5746888"/>
              <a:gd name="connsiteY379" fmla="*/ 3991777 h 6107574"/>
              <a:gd name="connsiteX380" fmla="*/ 5042791 w 5746888"/>
              <a:gd name="connsiteY380" fmla="*/ 3974391 h 6107574"/>
              <a:gd name="connsiteX381" fmla="*/ 5032176 w 5746888"/>
              <a:gd name="connsiteY381" fmla="*/ 3977773 h 6107574"/>
              <a:gd name="connsiteX382" fmla="*/ 5026645 w 5746888"/>
              <a:gd name="connsiteY382" fmla="*/ 3988799 h 6107574"/>
              <a:gd name="connsiteX383" fmla="*/ 5034707 w 5746888"/>
              <a:gd name="connsiteY383" fmla="*/ 3989871 h 6107574"/>
              <a:gd name="connsiteX384" fmla="*/ 5040228 w 5746888"/>
              <a:gd name="connsiteY384" fmla="*/ 3987120 h 6107574"/>
              <a:gd name="connsiteX385" fmla="*/ 4638800 w 5746888"/>
              <a:gd name="connsiteY385" fmla="*/ 3941599 h 6107574"/>
              <a:gd name="connsiteX386" fmla="*/ 4628605 w 5746888"/>
              <a:gd name="connsiteY386" fmla="*/ 3948378 h 6107574"/>
              <a:gd name="connsiteX387" fmla="*/ 4629872 w 5746888"/>
              <a:gd name="connsiteY387" fmla="*/ 3953047 h 6107574"/>
              <a:gd name="connsiteX388" fmla="*/ 4631139 w 5746888"/>
              <a:gd name="connsiteY388" fmla="*/ 3957717 h 6107574"/>
              <a:gd name="connsiteX389" fmla="*/ 4641750 w 5746888"/>
              <a:gd name="connsiteY389" fmla="*/ 3957095 h 6107574"/>
              <a:gd name="connsiteX390" fmla="*/ 4649821 w 5746888"/>
              <a:gd name="connsiteY390" fmla="*/ 3952649 h 6107574"/>
              <a:gd name="connsiteX391" fmla="*/ 4646542 w 5746888"/>
              <a:gd name="connsiteY391" fmla="*/ 3944263 h 6107574"/>
              <a:gd name="connsiteX392" fmla="*/ 4638800 w 5746888"/>
              <a:gd name="connsiteY392" fmla="*/ 3941599 h 6107574"/>
              <a:gd name="connsiteX393" fmla="*/ 3850354 w 5746888"/>
              <a:gd name="connsiteY393" fmla="*/ 3933359 h 6107574"/>
              <a:gd name="connsiteX394" fmla="*/ 3849158 w 5746888"/>
              <a:gd name="connsiteY394" fmla="*/ 3937519 h 6107574"/>
              <a:gd name="connsiteX395" fmla="*/ 3862832 w 5746888"/>
              <a:gd name="connsiteY395" fmla="*/ 3936945 h 6107574"/>
              <a:gd name="connsiteX396" fmla="*/ 973688 w 5746888"/>
              <a:gd name="connsiteY396" fmla="*/ 3917572 h 6107574"/>
              <a:gd name="connsiteX397" fmla="*/ 962995 w 5746888"/>
              <a:gd name="connsiteY397" fmla="*/ 3921137 h 6107574"/>
              <a:gd name="connsiteX398" fmla="*/ 971651 w 5746888"/>
              <a:gd name="connsiteY398" fmla="*/ 3921137 h 6107574"/>
              <a:gd name="connsiteX399" fmla="*/ 928371 w 5746888"/>
              <a:gd name="connsiteY399" fmla="*/ 3877857 h 6107574"/>
              <a:gd name="connsiteX400" fmla="*/ 915387 w 5746888"/>
              <a:gd name="connsiteY400" fmla="*/ 3921137 h 6107574"/>
              <a:gd name="connsiteX401" fmla="*/ 907272 w 5746888"/>
              <a:gd name="connsiteY401" fmla="*/ 3929793 h 6107574"/>
              <a:gd name="connsiteX402" fmla="*/ 902401 w 5746888"/>
              <a:gd name="connsiteY402" fmla="*/ 3938449 h 6107574"/>
              <a:gd name="connsiteX403" fmla="*/ 912139 w 5746888"/>
              <a:gd name="connsiteY403" fmla="*/ 3943860 h 6107574"/>
              <a:gd name="connsiteX404" fmla="*/ 928371 w 5746888"/>
              <a:gd name="connsiteY404" fmla="*/ 3942777 h 6107574"/>
              <a:gd name="connsiteX405" fmla="*/ 939732 w 5746888"/>
              <a:gd name="connsiteY405" fmla="*/ 3916809 h 6107574"/>
              <a:gd name="connsiteX406" fmla="*/ 954339 w 5746888"/>
              <a:gd name="connsiteY406" fmla="*/ 3890841 h 6107574"/>
              <a:gd name="connsiteX407" fmla="*/ 928371 w 5746888"/>
              <a:gd name="connsiteY407" fmla="*/ 3877857 h 6107574"/>
              <a:gd name="connsiteX408" fmla="*/ 3817747 w 5746888"/>
              <a:gd name="connsiteY408" fmla="*/ 3874453 h 6107574"/>
              <a:gd name="connsiteX409" fmla="*/ 3825443 w 5746888"/>
              <a:gd name="connsiteY409" fmla="*/ 3894677 h 6107574"/>
              <a:gd name="connsiteX410" fmla="*/ 3829031 w 5746888"/>
              <a:gd name="connsiteY410" fmla="*/ 3882199 h 6107574"/>
              <a:gd name="connsiteX411" fmla="*/ 3823389 w 5746888"/>
              <a:gd name="connsiteY411" fmla="*/ 3878325 h 6107574"/>
              <a:gd name="connsiteX412" fmla="*/ 3817747 w 5746888"/>
              <a:gd name="connsiteY412" fmla="*/ 3874453 h 6107574"/>
              <a:gd name="connsiteX413" fmla="*/ 4930913 w 5746888"/>
              <a:gd name="connsiteY413" fmla="*/ 3850317 h 6107574"/>
              <a:gd name="connsiteX414" fmla="*/ 4920298 w 5746888"/>
              <a:gd name="connsiteY414" fmla="*/ 3853698 h 6107574"/>
              <a:gd name="connsiteX415" fmla="*/ 4914765 w 5746888"/>
              <a:gd name="connsiteY415" fmla="*/ 3864724 h 6107574"/>
              <a:gd name="connsiteX416" fmla="*/ 4922936 w 5746888"/>
              <a:gd name="connsiteY416" fmla="*/ 3865265 h 6107574"/>
              <a:gd name="connsiteX417" fmla="*/ 4929204 w 5746888"/>
              <a:gd name="connsiteY417" fmla="*/ 3858802 h 6107574"/>
              <a:gd name="connsiteX418" fmla="*/ 4519260 w 5746888"/>
              <a:gd name="connsiteY418" fmla="*/ 3833642 h 6107574"/>
              <a:gd name="connsiteX419" fmla="*/ 4474239 w 5746888"/>
              <a:gd name="connsiteY419" fmla="*/ 3859895 h 6107574"/>
              <a:gd name="connsiteX420" fmla="*/ 4499469 w 5746888"/>
              <a:gd name="connsiteY420" fmla="*/ 3877118 h 6107574"/>
              <a:gd name="connsiteX421" fmla="*/ 4525980 w 5746888"/>
              <a:gd name="connsiteY421" fmla="*/ 3887975 h 6107574"/>
              <a:gd name="connsiteX422" fmla="*/ 4524054 w 5746888"/>
              <a:gd name="connsiteY422" fmla="*/ 3900280 h 6107574"/>
              <a:gd name="connsiteX423" fmla="*/ 4525950 w 5746888"/>
              <a:gd name="connsiteY423" fmla="*/ 3910043 h 6107574"/>
              <a:gd name="connsiteX424" fmla="*/ 4543474 w 5746888"/>
              <a:gd name="connsiteY424" fmla="*/ 3897017 h 6107574"/>
              <a:gd name="connsiteX425" fmla="*/ 4559098 w 5746888"/>
              <a:gd name="connsiteY425" fmla="*/ 3876984 h 6107574"/>
              <a:gd name="connsiteX426" fmla="*/ 3770270 w 5746888"/>
              <a:gd name="connsiteY426" fmla="*/ 3820278 h 6107574"/>
              <a:gd name="connsiteX427" fmla="*/ 3762523 w 5746888"/>
              <a:gd name="connsiteY427" fmla="*/ 3831561 h 6107574"/>
              <a:gd name="connsiteX428" fmla="*/ 3783324 w 5746888"/>
              <a:gd name="connsiteY428" fmla="*/ 3837539 h 6107574"/>
              <a:gd name="connsiteX429" fmla="*/ 3774954 w 5746888"/>
              <a:gd name="connsiteY429" fmla="*/ 3866656 h 6107574"/>
              <a:gd name="connsiteX430" fmla="*/ 3791592 w 5746888"/>
              <a:gd name="connsiteY430" fmla="*/ 3871439 h 6107574"/>
              <a:gd name="connsiteX431" fmla="*/ 3806463 w 5746888"/>
              <a:gd name="connsiteY431" fmla="*/ 3866706 h 6107574"/>
              <a:gd name="connsiteX432" fmla="*/ 3786910 w 5746888"/>
              <a:gd name="connsiteY432" fmla="*/ 3825059 h 6107574"/>
              <a:gd name="connsiteX433" fmla="*/ 3729296 w 5746888"/>
              <a:gd name="connsiteY433" fmla="*/ 3790488 h 6107574"/>
              <a:gd name="connsiteX434" fmla="*/ 3729868 w 5746888"/>
              <a:gd name="connsiteY434" fmla="*/ 3804162 h 6107574"/>
              <a:gd name="connsiteX435" fmla="*/ 3763147 w 5746888"/>
              <a:gd name="connsiteY435" fmla="*/ 3813726 h 6107574"/>
              <a:gd name="connsiteX436" fmla="*/ 3749126 w 5746888"/>
              <a:gd name="connsiteY436" fmla="*/ 3797876 h 6107574"/>
              <a:gd name="connsiteX437" fmla="*/ 3729296 w 5746888"/>
              <a:gd name="connsiteY437" fmla="*/ 3790488 h 6107574"/>
              <a:gd name="connsiteX438" fmla="*/ 1004515 w 5746888"/>
              <a:gd name="connsiteY438" fmla="*/ 3773005 h 6107574"/>
              <a:gd name="connsiteX439" fmla="*/ 991899 w 5746888"/>
              <a:gd name="connsiteY439" fmla="*/ 3775154 h 6107574"/>
              <a:gd name="connsiteX440" fmla="*/ 990045 w 5746888"/>
              <a:gd name="connsiteY440" fmla="*/ 3793998 h 6107574"/>
              <a:gd name="connsiteX441" fmla="*/ 980307 w 5746888"/>
              <a:gd name="connsiteY441" fmla="*/ 3843231 h 6107574"/>
              <a:gd name="connsiteX442" fmla="*/ 971651 w 5746888"/>
              <a:gd name="connsiteY442" fmla="*/ 3864871 h 6107574"/>
              <a:gd name="connsiteX443" fmla="*/ 984636 w 5746888"/>
              <a:gd name="connsiteY443" fmla="*/ 3851887 h 6107574"/>
              <a:gd name="connsiteX444" fmla="*/ 979225 w 5746888"/>
              <a:gd name="connsiteY444" fmla="*/ 3847559 h 6107574"/>
              <a:gd name="connsiteX445" fmla="*/ 980307 w 5746888"/>
              <a:gd name="connsiteY445" fmla="*/ 3843231 h 6107574"/>
              <a:gd name="connsiteX446" fmla="*/ 988965 w 5746888"/>
              <a:gd name="connsiteY446" fmla="*/ 3830246 h 6107574"/>
              <a:gd name="connsiteX447" fmla="*/ 1010605 w 5746888"/>
              <a:gd name="connsiteY447" fmla="*/ 3817263 h 6107574"/>
              <a:gd name="connsiteX448" fmla="*/ 1019261 w 5746888"/>
              <a:gd name="connsiteY448" fmla="*/ 3825919 h 6107574"/>
              <a:gd name="connsiteX449" fmla="*/ 1026894 w 5746888"/>
              <a:gd name="connsiteY449" fmla="*/ 3803017 h 6107574"/>
              <a:gd name="connsiteX450" fmla="*/ 1019323 w 5746888"/>
              <a:gd name="connsiteY450" fmla="*/ 3785470 h 6107574"/>
              <a:gd name="connsiteX451" fmla="*/ 4358118 w 5746888"/>
              <a:gd name="connsiteY451" fmla="*/ 3734965 h 6107574"/>
              <a:gd name="connsiteX452" fmla="*/ 4326679 w 5746888"/>
              <a:gd name="connsiteY452" fmla="*/ 3759539 h 6107574"/>
              <a:gd name="connsiteX453" fmla="*/ 4379672 w 5746888"/>
              <a:gd name="connsiteY453" fmla="*/ 3803324 h 6107574"/>
              <a:gd name="connsiteX454" fmla="*/ 4435228 w 5746888"/>
              <a:gd name="connsiteY454" fmla="*/ 3834378 h 6107574"/>
              <a:gd name="connsiteX455" fmla="*/ 4458049 w 5746888"/>
              <a:gd name="connsiteY455" fmla="*/ 3827938 h 6107574"/>
              <a:gd name="connsiteX456" fmla="*/ 4467520 w 5746888"/>
              <a:gd name="connsiteY456" fmla="*/ 3805563 h 6107574"/>
              <a:gd name="connsiteX457" fmla="*/ 4436995 w 5746888"/>
              <a:gd name="connsiteY457" fmla="*/ 3781755 h 6107574"/>
              <a:gd name="connsiteX458" fmla="*/ 4416421 w 5746888"/>
              <a:gd name="connsiteY458" fmla="*/ 3774300 h 6107574"/>
              <a:gd name="connsiteX459" fmla="*/ 4397129 w 5746888"/>
              <a:gd name="connsiteY459" fmla="*/ 3760482 h 6107574"/>
              <a:gd name="connsiteX460" fmla="*/ 4377623 w 5746888"/>
              <a:gd name="connsiteY460" fmla="*/ 3747724 h 6107574"/>
              <a:gd name="connsiteX461" fmla="*/ 4358118 w 5746888"/>
              <a:gd name="connsiteY461" fmla="*/ 3734965 h 6107574"/>
              <a:gd name="connsiteX462" fmla="*/ 1105529 w 5746888"/>
              <a:gd name="connsiteY462" fmla="*/ 3723769 h 6107574"/>
              <a:gd name="connsiteX463" fmla="*/ 1118806 w 5746888"/>
              <a:gd name="connsiteY463" fmla="*/ 3743685 h 6107574"/>
              <a:gd name="connsiteX464" fmla="*/ 1118808 w 5746888"/>
              <a:gd name="connsiteY464" fmla="*/ 3739356 h 6107574"/>
              <a:gd name="connsiteX465" fmla="*/ 1118092 w 5746888"/>
              <a:gd name="connsiteY465" fmla="*/ 3736390 h 6107574"/>
              <a:gd name="connsiteX466" fmla="*/ 3643380 w 5746888"/>
              <a:gd name="connsiteY466" fmla="*/ 3713365 h 6107574"/>
              <a:gd name="connsiteX467" fmla="*/ 3639027 w 5746888"/>
              <a:gd name="connsiteY467" fmla="*/ 3728517 h 6107574"/>
              <a:gd name="connsiteX468" fmla="*/ 3671538 w 5746888"/>
              <a:gd name="connsiteY468" fmla="*/ 3752498 h 6107574"/>
              <a:gd name="connsiteX469" fmla="*/ 3683538 w 5746888"/>
              <a:gd name="connsiteY469" fmla="*/ 3777337 h 6107574"/>
              <a:gd name="connsiteX470" fmla="*/ 3703083 w 5746888"/>
              <a:gd name="connsiteY470" fmla="*/ 3777888 h 6107574"/>
              <a:gd name="connsiteX471" fmla="*/ 3720404 w 5746888"/>
              <a:gd name="connsiteY471" fmla="*/ 3774423 h 6107574"/>
              <a:gd name="connsiteX472" fmla="*/ 3716769 w 5746888"/>
              <a:gd name="connsiteY472" fmla="*/ 3769438 h 6107574"/>
              <a:gd name="connsiteX473" fmla="*/ 3709119 w 5746888"/>
              <a:gd name="connsiteY473" fmla="*/ 3766676 h 6107574"/>
              <a:gd name="connsiteX474" fmla="*/ 3679368 w 5746888"/>
              <a:gd name="connsiteY474" fmla="*/ 3735046 h 6107574"/>
              <a:gd name="connsiteX475" fmla="*/ 3665905 w 5746888"/>
              <a:gd name="connsiteY475" fmla="*/ 3726275 h 6107574"/>
              <a:gd name="connsiteX476" fmla="*/ 1036375 w 5746888"/>
              <a:gd name="connsiteY476" fmla="*/ 3696088 h 6107574"/>
              <a:gd name="connsiteX477" fmla="*/ 1032178 w 5746888"/>
              <a:gd name="connsiteY477" fmla="*/ 3696607 h 6107574"/>
              <a:gd name="connsiteX478" fmla="*/ 1030081 w 5746888"/>
              <a:gd name="connsiteY478" fmla="*/ 3713388 h 6107574"/>
              <a:gd name="connsiteX479" fmla="*/ 1014933 w 5746888"/>
              <a:gd name="connsiteY479" fmla="*/ 3717716 h 6107574"/>
              <a:gd name="connsiteX480" fmla="*/ 1009221 w 5746888"/>
              <a:gd name="connsiteY480" fmla="*/ 3729139 h 6107574"/>
              <a:gd name="connsiteX481" fmla="*/ 1021884 w 5746888"/>
              <a:gd name="connsiteY481" fmla="*/ 3719313 h 6107574"/>
              <a:gd name="connsiteX482" fmla="*/ 1038882 w 5746888"/>
              <a:gd name="connsiteY482" fmla="*/ 3727297 h 6107574"/>
              <a:gd name="connsiteX483" fmla="*/ 1047290 w 5746888"/>
              <a:gd name="connsiteY483" fmla="*/ 3743231 h 6107574"/>
              <a:gd name="connsiteX484" fmla="*/ 1061275 w 5746888"/>
              <a:gd name="connsiteY484" fmla="*/ 3746773 h 6107574"/>
              <a:gd name="connsiteX485" fmla="*/ 1071198 w 5746888"/>
              <a:gd name="connsiteY485" fmla="*/ 3717716 h 6107574"/>
              <a:gd name="connsiteX486" fmla="*/ 1074740 w 5746888"/>
              <a:gd name="connsiteY486" fmla="*/ 3709743 h 6107574"/>
              <a:gd name="connsiteX487" fmla="*/ 1041754 w 5746888"/>
              <a:gd name="connsiteY487" fmla="*/ 3710738 h 6107574"/>
              <a:gd name="connsiteX488" fmla="*/ 1042601 w 5746888"/>
              <a:gd name="connsiteY488" fmla="*/ 3702595 h 6107574"/>
              <a:gd name="connsiteX489" fmla="*/ 1036375 w 5746888"/>
              <a:gd name="connsiteY489" fmla="*/ 3696088 h 6107574"/>
              <a:gd name="connsiteX490" fmla="*/ 4205460 w 5746888"/>
              <a:gd name="connsiteY490" fmla="*/ 3637998 h 6107574"/>
              <a:gd name="connsiteX491" fmla="*/ 4168098 w 5746888"/>
              <a:gd name="connsiteY491" fmla="*/ 3648134 h 6107574"/>
              <a:gd name="connsiteX492" fmla="*/ 4203722 w 5746888"/>
              <a:gd name="connsiteY492" fmla="*/ 3668553 h 6107574"/>
              <a:gd name="connsiteX493" fmla="*/ 4213482 w 5746888"/>
              <a:gd name="connsiteY493" fmla="*/ 3669414 h 6107574"/>
              <a:gd name="connsiteX494" fmla="*/ 4218160 w 5746888"/>
              <a:gd name="connsiteY494" fmla="*/ 3662630 h 6107574"/>
              <a:gd name="connsiteX495" fmla="*/ 3546704 w 5746888"/>
              <a:gd name="connsiteY495" fmla="*/ 3635129 h 6107574"/>
              <a:gd name="connsiteX496" fmla="*/ 3554734 w 5746888"/>
              <a:gd name="connsiteY496" fmla="*/ 3645750 h 6107574"/>
              <a:gd name="connsiteX497" fmla="*/ 3562832 w 5746888"/>
              <a:gd name="connsiteY497" fmla="*/ 3646951 h 6107574"/>
              <a:gd name="connsiteX498" fmla="*/ 3565113 w 5746888"/>
              <a:gd name="connsiteY498" fmla="*/ 3644952 h 6107574"/>
              <a:gd name="connsiteX499" fmla="*/ 5113710 w 5746888"/>
              <a:gd name="connsiteY499" fmla="*/ 3622229 h 6107574"/>
              <a:gd name="connsiteX500" fmla="*/ 5151042 w 5746888"/>
              <a:gd name="connsiteY500" fmla="*/ 3634162 h 6107574"/>
              <a:gd name="connsiteX501" fmla="*/ 5164596 w 5746888"/>
              <a:gd name="connsiteY501" fmla="*/ 3654551 h 6107574"/>
              <a:gd name="connsiteX502" fmla="*/ 5175587 w 5746888"/>
              <a:gd name="connsiteY502" fmla="*/ 3687670 h 6107574"/>
              <a:gd name="connsiteX503" fmla="*/ 5128090 w 5746888"/>
              <a:gd name="connsiteY503" fmla="*/ 3660445 h 6107574"/>
              <a:gd name="connsiteX504" fmla="*/ 5080593 w 5746888"/>
              <a:gd name="connsiteY504" fmla="*/ 3633220 h 6107574"/>
              <a:gd name="connsiteX505" fmla="*/ 4660087 w 5746888"/>
              <a:gd name="connsiteY505" fmla="*/ 3615889 h 6107574"/>
              <a:gd name="connsiteX506" fmla="*/ 4646451 w 5746888"/>
              <a:gd name="connsiteY506" fmla="*/ 3617061 h 6107574"/>
              <a:gd name="connsiteX507" fmla="*/ 4653406 w 5746888"/>
              <a:gd name="connsiteY507" fmla="*/ 3637304 h 6107574"/>
              <a:gd name="connsiteX508" fmla="*/ 4655798 w 5746888"/>
              <a:gd name="connsiteY508" fmla="*/ 3639336 h 6107574"/>
              <a:gd name="connsiteX509" fmla="*/ 4671873 w 5746888"/>
              <a:gd name="connsiteY509" fmla="*/ 3645834 h 6107574"/>
              <a:gd name="connsiteX510" fmla="*/ 4704533 w 5746888"/>
              <a:gd name="connsiteY510" fmla="*/ 3659033 h 6107574"/>
              <a:gd name="connsiteX511" fmla="*/ 4725492 w 5746888"/>
              <a:gd name="connsiteY511" fmla="*/ 3697469 h 6107574"/>
              <a:gd name="connsiteX512" fmla="*/ 4750294 w 5746888"/>
              <a:gd name="connsiteY512" fmla="*/ 3716813 h 6107574"/>
              <a:gd name="connsiteX513" fmla="*/ 4747940 w 5746888"/>
              <a:gd name="connsiteY513" fmla="*/ 3731239 h 6107574"/>
              <a:gd name="connsiteX514" fmla="*/ 4749410 w 5746888"/>
              <a:gd name="connsiteY514" fmla="*/ 3743126 h 6107574"/>
              <a:gd name="connsiteX515" fmla="*/ 4762908 w 5746888"/>
              <a:gd name="connsiteY515" fmla="*/ 3725423 h 6107574"/>
              <a:gd name="connsiteX516" fmla="*/ 4766901 w 5746888"/>
              <a:gd name="connsiteY516" fmla="*/ 3714037 h 6107574"/>
              <a:gd name="connsiteX517" fmla="*/ 4744882 w 5746888"/>
              <a:gd name="connsiteY517" fmla="*/ 3707515 h 6107574"/>
              <a:gd name="connsiteX518" fmla="*/ 4730131 w 5746888"/>
              <a:gd name="connsiteY518" fmla="*/ 3679370 h 6107574"/>
              <a:gd name="connsiteX519" fmla="*/ 4718087 w 5746888"/>
              <a:gd name="connsiteY519" fmla="*/ 3679423 h 6107574"/>
              <a:gd name="connsiteX520" fmla="*/ 4704533 w 5746888"/>
              <a:gd name="connsiteY520" fmla="*/ 3659033 h 6107574"/>
              <a:gd name="connsiteX521" fmla="*/ 4679596 w 5746888"/>
              <a:gd name="connsiteY521" fmla="*/ 3630391 h 6107574"/>
              <a:gd name="connsiteX522" fmla="*/ 4120660 w 5746888"/>
              <a:gd name="connsiteY522" fmla="*/ 3576770 h 6107574"/>
              <a:gd name="connsiteX523" fmla="*/ 4110466 w 5746888"/>
              <a:gd name="connsiteY523" fmla="*/ 3583547 h 6107574"/>
              <a:gd name="connsiteX524" fmla="*/ 4111733 w 5746888"/>
              <a:gd name="connsiteY524" fmla="*/ 3588218 h 6107574"/>
              <a:gd name="connsiteX525" fmla="*/ 4113000 w 5746888"/>
              <a:gd name="connsiteY525" fmla="*/ 3592888 h 6107574"/>
              <a:gd name="connsiteX526" fmla="*/ 4123611 w 5746888"/>
              <a:gd name="connsiteY526" fmla="*/ 3592266 h 6107574"/>
              <a:gd name="connsiteX527" fmla="*/ 4131680 w 5746888"/>
              <a:gd name="connsiteY527" fmla="*/ 3587820 h 6107574"/>
              <a:gd name="connsiteX528" fmla="*/ 4128403 w 5746888"/>
              <a:gd name="connsiteY528" fmla="*/ 3579434 h 6107574"/>
              <a:gd name="connsiteX529" fmla="*/ 4120660 w 5746888"/>
              <a:gd name="connsiteY529" fmla="*/ 3576770 h 6107574"/>
              <a:gd name="connsiteX530" fmla="*/ 4064766 w 5746888"/>
              <a:gd name="connsiteY530" fmla="*/ 3481629 h 6107574"/>
              <a:gd name="connsiteX531" fmla="*/ 4049472 w 5746888"/>
              <a:gd name="connsiteY531" fmla="*/ 3491795 h 6107574"/>
              <a:gd name="connsiteX532" fmla="*/ 4048618 w 5746888"/>
              <a:gd name="connsiteY532" fmla="*/ 3496039 h 6107574"/>
              <a:gd name="connsiteX533" fmla="*/ 4060504 w 5746888"/>
              <a:gd name="connsiteY533" fmla="*/ 3494568 h 6107574"/>
              <a:gd name="connsiteX534" fmla="*/ 4064766 w 5746888"/>
              <a:gd name="connsiteY534" fmla="*/ 3481629 h 6107574"/>
              <a:gd name="connsiteX535" fmla="*/ 4038483 w 5746888"/>
              <a:gd name="connsiteY535" fmla="*/ 3458677 h 6107574"/>
              <a:gd name="connsiteX536" fmla="*/ 4001121 w 5746888"/>
              <a:gd name="connsiteY536" fmla="*/ 3468813 h 6107574"/>
              <a:gd name="connsiteX537" fmla="*/ 4018094 w 5746888"/>
              <a:gd name="connsiteY537" fmla="*/ 3472230 h 6107574"/>
              <a:gd name="connsiteX538" fmla="*/ 4032100 w 5746888"/>
              <a:gd name="connsiteY538" fmla="*/ 3471188 h 6107574"/>
              <a:gd name="connsiteX539" fmla="*/ 4038483 w 5746888"/>
              <a:gd name="connsiteY539" fmla="*/ 3458677 h 6107574"/>
              <a:gd name="connsiteX540" fmla="*/ 655590 w 5746888"/>
              <a:gd name="connsiteY540" fmla="*/ 3372996 h 6107574"/>
              <a:gd name="connsiteX541" fmla="*/ 685566 w 5746888"/>
              <a:gd name="connsiteY541" fmla="*/ 3394118 h 6107574"/>
              <a:gd name="connsiteX542" fmla="*/ 695962 w 5746888"/>
              <a:gd name="connsiteY542" fmla="*/ 3427225 h 6107574"/>
              <a:gd name="connsiteX543" fmla="*/ 723901 w 5746888"/>
              <a:gd name="connsiteY543" fmla="*/ 3440624 h 6107574"/>
              <a:gd name="connsiteX544" fmla="*/ 751839 w 5746888"/>
              <a:gd name="connsiteY544" fmla="*/ 3454023 h 6107574"/>
              <a:gd name="connsiteX545" fmla="*/ 735966 w 5746888"/>
              <a:gd name="connsiteY545" fmla="*/ 3425164 h 6107574"/>
              <a:gd name="connsiteX546" fmla="*/ 698999 w 5746888"/>
              <a:gd name="connsiteY546" fmla="*/ 3414601 h 6107574"/>
              <a:gd name="connsiteX547" fmla="*/ 700780 w 5746888"/>
              <a:gd name="connsiteY547" fmla="*/ 3393326 h 6107574"/>
              <a:gd name="connsiteX548" fmla="*/ 695488 w 5746888"/>
              <a:gd name="connsiteY548" fmla="*/ 3373691 h 6107574"/>
              <a:gd name="connsiteX549" fmla="*/ 636257 w 5746888"/>
              <a:gd name="connsiteY549" fmla="*/ 3323829 h 6107574"/>
              <a:gd name="connsiteX550" fmla="*/ 625630 w 5746888"/>
              <a:gd name="connsiteY550" fmla="*/ 3324054 h 6107574"/>
              <a:gd name="connsiteX551" fmla="*/ 617401 w 5746888"/>
              <a:gd name="connsiteY551" fmla="*/ 3328196 h 6107574"/>
              <a:gd name="connsiteX552" fmla="*/ 620363 w 5746888"/>
              <a:gd name="connsiteY552" fmla="*/ 3336698 h 6107574"/>
              <a:gd name="connsiteX553" fmla="*/ 627999 w 5746888"/>
              <a:gd name="connsiteY553" fmla="*/ 3339649 h 6107574"/>
              <a:gd name="connsiteX554" fmla="*/ 4911424 w 5746888"/>
              <a:gd name="connsiteY554" fmla="*/ 3311326 h 6107574"/>
              <a:gd name="connsiteX555" fmla="*/ 4908545 w 5746888"/>
              <a:gd name="connsiteY555" fmla="*/ 3341795 h 6107574"/>
              <a:gd name="connsiteX556" fmla="*/ 4907533 w 5746888"/>
              <a:gd name="connsiteY556" fmla="*/ 3346003 h 6107574"/>
              <a:gd name="connsiteX557" fmla="*/ 4950627 w 5746888"/>
              <a:gd name="connsiteY557" fmla="*/ 3351918 h 6107574"/>
              <a:gd name="connsiteX558" fmla="*/ 4970971 w 5746888"/>
              <a:gd name="connsiteY558" fmla="*/ 3396877 h 6107574"/>
              <a:gd name="connsiteX559" fmla="*/ 5001598 w 5746888"/>
              <a:gd name="connsiteY559" fmla="*/ 3417600 h 6107574"/>
              <a:gd name="connsiteX560" fmla="*/ 5009855 w 5746888"/>
              <a:gd name="connsiteY560" fmla="*/ 3401780 h 6107574"/>
              <a:gd name="connsiteX561" fmla="*/ 4978911 w 5746888"/>
              <a:gd name="connsiteY561" fmla="*/ 3345368 h 6107574"/>
              <a:gd name="connsiteX562" fmla="*/ 4940375 w 5746888"/>
              <a:gd name="connsiteY562" fmla="*/ 3320516 h 6107574"/>
              <a:gd name="connsiteX563" fmla="*/ 4911424 w 5746888"/>
              <a:gd name="connsiteY563" fmla="*/ 3311326 h 6107574"/>
              <a:gd name="connsiteX564" fmla="*/ 3870421 w 5746888"/>
              <a:gd name="connsiteY564" fmla="*/ 3309638 h 6107574"/>
              <a:gd name="connsiteX565" fmla="*/ 3870050 w 5746888"/>
              <a:gd name="connsiteY565" fmla="*/ 3310079 h 6107574"/>
              <a:gd name="connsiteX566" fmla="*/ 3871494 w 5746888"/>
              <a:gd name="connsiteY566" fmla="*/ 3310920 h 6107574"/>
              <a:gd name="connsiteX567" fmla="*/ 1225202 w 5746888"/>
              <a:gd name="connsiteY567" fmla="*/ 3243530 h 6107574"/>
              <a:gd name="connsiteX568" fmla="*/ 1222726 w 5746888"/>
              <a:gd name="connsiteY568" fmla="*/ 3249101 h 6107574"/>
              <a:gd name="connsiteX569" fmla="*/ 1228701 w 5746888"/>
              <a:gd name="connsiteY569" fmla="*/ 3248233 h 6107574"/>
              <a:gd name="connsiteX570" fmla="*/ 751802 w 5746888"/>
              <a:gd name="connsiteY570" fmla="*/ 3213627 h 6107574"/>
              <a:gd name="connsiteX571" fmla="*/ 790770 w 5746888"/>
              <a:gd name="connsiteY571" fmla="*/ 3257502 h 6107574"/>
              <a:gd name="connsiteX572" fmla="*/ 834414 w 5746888"/>
              <a:gd name="connsiteY572" fmla="*/ 3295825 h 6107574"/>
              <a:gd name="connsiteX573" fmla="*/ 851352 w 5746888"/>
              <a:gd name="connsiteY573" fmla="*/ 3297118 h 6107574"/>
              <a:gd name="connsiteX574" fmla="*/ 865895 w 5746888"/>
              <a:gd name="connsiteY574" fmla="*/ 3294495 h 6107574"/>
              <a:gd name="connsiteX575" fmla="*/ 858724 w 5746888"/>
              <a:gd name="connsiteY575" fmla="*/ 3284979 h 6107574"/>
              <a:gd name="connsiteX576" fmla="*/ 846880 w 5746888"/>
              <a:gd name="connsiteY576" fmla="*/ 3281017 h 6107574"/>
              <a:gd name="connsiteX577" fmla="*/ 821026 w 5746888"/>
              <a:gd name="connsiteY577" fmla="*/ 3265893 h 6107574"/>
              <a:gd name="connsiteX578" fmla="*/ 807678 w 5746888"/>
              <a:gd name="connsiteY578" fmla="*/ 3240425 h 6107574"/>
              <a:gd name="connsiteX579" fmla="*/ 779740 w 5746888"/>
              <a:gd name="connsiteY579" fmla="*/ 3227027 h 6107574"/>
              <a:gd name="connsiteX580" fmla="*/ 751802 w 5746888"/>
              <a:gd name="connsiteY580" fmla="*/ 3213627 h 6107574"/>
              <a:gd name="connsiteX581" fmla="*/ 316825 w 5746888"/>
              <a:gd name="connsiteY581" fmla="*/ 3171302 h 6107574"/>
              <a:gd name="connsiteX582" fmla="*/ 359570 w 5746888"/>
              <a:gd name="connsiteY582" fmla="*/ 3197166 h 6107574"/>
              <a:gd name="connsiteX583" fmla="*/ 402316 w 5746888"/>
              <a:gd name="connsiteY583" fmla="*/ 3223030 h 6107574"/>
              <a:gd name="connsiteX584" fmla="*/ 368809 w 5746888"/>
              <a:gd name="connsiteY584" fmla="*/ 3232776 h 6107574"/>
              <a:gd name="connsiteX585" fmla="*/ 336157 w 5746888"/>
              <a:gd name="connsiteY585" fmla="*/ 3220469 h 6107574"/>
              <a:gd name="connsiteX586" fmla="*/ 325353 w 5746888"/>
              <a:gd name="connsiteY586" fmla="*/ 3200619 h 6107574"/>
              <a:gd name="connsiteX587" fmla="*/ 316825 w 5746888"/>
              <a:gd name="connsiteY587" fmla="*/ 3171302 h 6107574"/>
              <a:gd name="connsiteX588" fmla="*/ 708075 w 5746888"/>
              <a:gd name="connsiteY588" fmla="*/ 3136333 h 6107574"/>
              <a:gd name="connsiteX589" fmla="*/ 698113 w 5746888"/>
              <a:gd name="connsiteY589" fmla="*/ 3152300 h 6107574"/>
              <a:gd name="connsiteX590" fmla="*/ 690548 w 5746888"/>
              <a:gd name="connsiteY590" fmla="*/ 3172180 h 6107574"/>
              <a:gd name="connsiteX591" fmla="*/ 705514 w 5746888"/>
              <a:gd name="connsiteY591" fmla="*/ 3202491 h 6107574"/>
              <a:gd name="connsiteX592" fmla="*/ 718146 w 5746888"/>
              <a:gd name="connsiteY592" fmla="*/ 3191618 h 6107574"/>
              <a:gd name="connsiteX593" fmla="*/ 734812 w 5746888"/>
              <a:gd name="connsiteY593" fmla="*/ 3191733 h 6107574"/>
              <a:gd name="connsiteX594" fmla="*/ 748607 w 5746888"/>
              <a:gd name="connsiteY594" fmla="*/ 3208406 h 6107574"/>
              <a:gd name="connsiteX595" fmla="*/ 741764 w 5746888"/>
              <a:gd name="connsiteY595" fmla="*/ 3176712 h 6107574"/>
              <a:gd name="connsiteX596" fmla="*/ 711430 w 5746888"/>
              <a:gd name="connsiteY596" fmla="*/ 3159399 h 6107574"/>
              <a:gd name="connsiteX597" fmla="*/ 707222 w 5746888"/>
              <a:gd name="connsiteY597" fmla="*/ 3158386 h 6107574"/>
              <a:gd name="connsiteX598" fmla="*/ 709225 w 5746888"/>
              <a:gd name="connsiteY598" fmla="*/ 3147740 h 6107574"/>
              <a:gd name="connsiteX599" fmla="*/ 708075 w 5746888"/>
              <a:gd name="connsiteY599" fmla="*/ 3136333 h 6107574"/>
              <a:gd name="connsiteX600" fmla="*/ 1006590 w 5746888"/>
              <a:gd name="connsiteY600" fmla="*/ 3061248 h 6107574"/>
              <a:gd name="connsiteX601" fmla="*/ 982639 w 5746888"/>
              <a:gd name="connsiteY601" fmla="*/ 3068284 h 6107574"/>
              <a:gd name="connsiteX602" fmla="*/ 969036 w 5746888"/>
              <a:gd name="connsiteY602" fmla="*/ 3087825 h 6107574"/>
              <a:gd name="connsiteX603" fmla="*/ 1022592 w 5746888"/>
              <a:gd name="connsiteY603" fmla="*/ 3119631 h 6107574"/>
              <a:gd name="connsiteX604" fmla="*/ 1068321 w 5746888"/>
              <a:gd name="connsiteY604" fmla="*/ 3156228 h 6107574"/>
              <a:gd name="connsiteX605" fmla="*/ 1100654 w 5746888"/>
              <a:gd name="connsiteY605" fmla="*/ 3132847 h 6107574"/>
              <a:gd name="connsiteX606" fmla="*/ 1006590 w 5746888"/>
              <a:gd name="connsiteY606" fmla="*/ 3061248 h 6107574"/>
              <a:gd name="connsiteX607" fmla="*/ 555055 w 5746888"/>
              <a:gd name="connsiteY607" fmla="*/ 3016052 h 6107574"/>
              <a:gd name="connsiteX608" fmla="*/ 548547 w 5746888"/>
              <a:gd name="connsiteY608" fmla="*/ 3022277 h 6107574"/>
              <a:gd name="connsiteX609" fmla="*/ 546523 w 5746888"/>
              <a:gd name="connsiteY609" fmla="*/ 3030692 h 6107574"/>
              <a:gd name="connsiteX610" fmla="*/ 557258 w 5746888"/>
              <a:gd name="connsiteY610" fmla="*/ 3027710 h 6107574"/>
              <a:gd name="connsiteX611" fmla="*/ 563197 w 5746888"/>
              <a:gd name="connsiteY611" fmla="*/ 3016897 h 6107574"/>
              <a:gd name="connsiteX612" fmla="*/ 555055 w 5746888"/>
              <a:gd name="connsiteY612" fmla="*/ 3016052 h 6107574"/>
              <a:gd name="connsiteX613" fmla="*/ 920942 w 5746888"/>
              <a:gd name="connsiteY613" fmla="*/ 2991675 h 6107574"/>
              <a:gd name="connsiteX614" fmla="*/ 903449 w 5746888"/>
              <a:gd name="connsiteY614" fmla="*/ 3001934 h 6107574"/>
              <a:gd name="connsiteX615" fmla="*/ 887595 w 5746888"/>
              <a:gd name="connsiteY615" fmla="*/ 3019265 h 6107574"/>
              <a:gd name="connsiteX616" fmla="*/ 922588 w 5746888"/>
              <a:gd name="connsiteY616" fmla="*/ 3058845 h 6107574"/>
              <a:gd name="connsiteX617" fmla="*/ 967548 w 5746888"/>
              <a:gd name="connsiteY617" fmla="*/ 3038500 h 6107574"/>
              <a:gd name="connsiteX618" fmla="*/ 921101 w 5746888"/>
              <a:gd name="connsiteY618" fmla="*/ 3009519 h 6107574"/>
              <a:gd name="connsiteX619" fmla="*/ 922599 w 5746888"/>
              <a:gd name="connsiteY619" fmla="*/ 3000976 h 6107574"/>
              <a:gd name="connsiteX620" fmla="*/ 920942 w 5746888"/>
              <a:gd name="connsiteY620" fmla="*/ 2991675 h 6107574"/>
              <a:gd name="connsiteX621" fmla="*/ 1440351 w 5746888"/>
              <a:gd name="connsiteY621" fmla="*/ 2964606 h 6107574"/>
              <a:gd name="connsiteX622" fmla="*/ 1437667 w 5746888"/>
              <a:gd name="connsiteY622" fmla="*/ 2971793 h 6107574"/>
              <a:gd name="connsiteX623" fmla="*/ 1427581 w 5746888"/>
              <a:gd name="connsiteY623" fmla="*/ 2988192 h 6107574"/>
              <a:gd name="connsiteX624" fmla="*/ 1441184 w 5746888"/>
              <a:gd name="connsiteY624" fmla="*/ 2997172 h 6107574"/>
              <a:gd name="connsiteX625" fmla="*/ 1445038 w 5746888"/>
              <a:gd name="connsiteY625" fmla="*/ 2992217 h 6107574"/>
              <a:gd name="connsiteX626" fmla="*/ 1456016 w 5746888"/>
              <a:gd name="connsiteY626" fmla="*/ 2972909 h 6107574"/>
              <a:gd name="connsiteX627" fmla="*/ 826023 w 5746888"/>
              <a:gd name="connsiteY627" fmla="*/ 2942129 h 6107574"/>
              <a:gd name="connsiteX628" fmla="*/ 815397 w 5746888"/>
              <a:gd name="connsiteY628" fmla="*/ 2942355 h 6107574"/>
              <a:gd name="connsiteX629" fmla="*/ 807166 w 5746888"/>
              <a:gd name="connsiteY629" fmla="*/ 2946495 h 6107574"/>
              <a:gd name="connsiteX630" fmla="*/ 810129 w 5746888"/>
              <a:gd name="connsiteY630" fmla="*/ 2954999 h 6107574"/>
              <a:gd name="connsiteX631" fmla="*/ 817766 w 5746888"/>
              <a:gd name="connsiteY631" fmla="*/ 2957949 h 6107574"/>
              <a:gd name="connsiteX632" fmla="*/ 828206 w 5746888"/>
              <a:gd name="connsiteY632" fmla="*/ 2951558 h 6107574"/>
              <a:gd name="connsiteX633" fmla="*/ 827115 w 5746888"/>
              <a:gd name="connsiteY633" fmla="*/ 2946843 h 6107574"/>
              <a:gd name="connsiteX634" fmla="*/ 826023 w 5746888"/>
              <a:gd name="connsiteY634" fmla="*/ 2942129 h 6107574"/>
              <a:gd name="connsiteX635" fmla="*/ 454407 w 5746888"/>
              <a:gd name="connsiteY635" fmla="*/ 2897798 h 6107574"/>
              <a:gd name="connsiteX636" fmla="*/ 448787 w 5746888"/>
              <a:gd name="connsiteY636" fmla="*/ 2900341 h 6107574"/>
              <a:gd name="connsiteX637" fmla="*/ 449958 w 5746888"/>
              <a:gd name="connsiteY637" fmla="*/ 2913977 h 6107574"/>
              <a:gd name="connsiteX638" fmla="*/ 462424 w 5746888"/>
              <a:gd name="connsiteY638" fmla="*/ 2899169 h 6107574"/>
              <a:gd name="connsiteX639" fmla="*/ 454407 w 5746888"/>
              <a:gd name="connsiteY639" fmla="*/ 2897798 h 6107574"/>
              <a:gd name="connsiteX640" fmla="*/ 771002 w 5746888"/>
              <a:gd name="connsiteY640" fmla="*/ 2893279 h 6107574"/>
              <a:gd name="connsiteX641" fmla="*/ 758690 w 5746888"/>
              <a:gd name="connsiteY641" fmla="*/ 2895882 h 6107574"/>
              <a:gd name="connsiteX642" fmla="*/ 754328 w 5746888"/>
              <a:gd name="connsiteY642" fmla="*/ 2907073 h 6107574"/>
              <a:gd name="connsiteX643" fmla="*/ 792043 w 5746888"/>
              <a:gd name="connsiteY643" fmla="*/ 2898341 h 6107574"/>
              <a:gd name="connsiteX644" fmla="*/ 484459 w 5746888"/>
              <a:gd name="connsiteY644" fmla="*/ 2513843 h 6107574"/>
              <a:gd name="connsiteX645" fmla="*/ 477952 w 5746888"/>
              <a:gd name="connsiteY645" fmla="*/ 2520068 h 6107574"/>
              <a:gd name="connsiteX646" fmla="*/ 476940 w 5746888"/>
              <a:gd name="connsiteY646" fmla="*/ 2524276 h 6107574"/>
              <a:gd name="connsiteX647" fmla="*/ 492602 w 5746888"/>
              <a:gd name="connsiteY647" fmla="*/ 2514689 h 6107574"/>
              <a:gd name="connsiteX648" fmla="*/ 484459 w 5746888"/>
              <a:gd name="connsiteY648" fmla="*/ 2513843 h 6107574"/>
              <a:gd name="connsiteX649" fmla="*/ 462985 w 5746888"/>
              <a:gd name="connsiteY649" fmla="*/ 2489757 h 6107574"/>
              <a:gd name="connsiteX650" fmla="*/ 454463 w 5746888"/>
              <a:gd name="connsiteY650" fmla="*/ 2490489 h 6107574"/>
              <a:gd name="connsiteX651" fmla="*/ 448338 w 5746888"/>
              <a:gd name="connsiteY651" fmla="*/ 2495136 h 6107574"/>
              <a:gd name="connsiteX652" fmla="*/ 454728 w 5746888"/>
              <a:gd name="connsiteY652" fmla="*/ 2505577 h 6107574"/>
              <a:gd name="connsiteX653" fmla="*/ 1111097 w 5746888"/>
              <a:gd name="connsiteY653" fmla="*/ 2245429 h 6107574"/>
              <a:gd name="connsiteX654" fmla="*/ 1102156 w 5746888"/>
              <a:gd name="connsiteY654" fmla="*/ 2260872 h 6107574"/>
              <a:gd name="connsiteX655" fmla="*/ 1130602 w 5746888"/>
              <a:gd name="connsiteY655" fmla="*/ 2318584 h 6107574"/>
              <a:gd name="connsiteX656" fmla="*/ 1168015 w 5746888"/>
              <a:gd name="connsiteY656" fmla="*/ 2345099 h 6107574"/>
              <a:gd name="connsiteX657" fmla="*/ 1196536 w 5746888"/>
              <a:gd name="connsiteY657" fmla="*/ 2355547 h 6107574"/>
              <a:gd name="connsiteX658" fmla="*/ 1200744 w 5746888"/>
              <a:gd name="connsiteY658" fmla="*/ 2325234 h 6107574"/>
              <a:gd name="connsiteX659" fmla="*/ 1201940 w 5746888"/>
              <a:gd name="connsiteY659" fmla="*/ 2321074 h 6107574"/>
              <a:gd name="connsiteX660" fmla="*/ 1159147 w 5746888"/>
              <a:gd name="connsiteY660" fmla="*/ 2313278 h 6107574"/>
              <a:gd name="connsiteX661" fmla="*/ 1140788 w 5746888"/>
              <a:gd name="connsiteY661" fmla="*/ 2267473 h 6107574"/>
              <a:gd name="connsiteX662" fmla="*/ 1863241 w 5746888"/>
              <a:gd name="connsiteY662" fmla="*/ 2021098 h 6107574"/>
              <a:gd name="connsiteX663" fmla="*/ 1851880 w 5746888"/>
              <a:gd name="connsiteY663" fmla="*/ 2038952 h 6107574"/>
              <a:gd name="connsiteX664" fmla="*/ 1850257 w 5746888"/>
              <a:gd name="connsiteY664" fmla="*/ 2060051 h 6107574"/>
              <a:gd name="connsiteX665" fmla="*/ 1863241 w 5746888"/>
              <a:gd name="connsiteY665" fmla="*/ 2055723 h 6107574"/>
              <a:gd name="connsiteX666" fmla="*/ 1902195 w 5746888"/>
              <a:gd name="connsiteY666" fmla="*/ 1964833 h 6107574"/>
              <a:gd name="connsiteX667" fmla="*/ 1867569 w 5746888"/>
              <a:gd name="connsiteY667" fmla="*/ 1995129 h 6107574"/>
              <a:gd name="connsiteX668" fmla="*/ 1867569 w 5746888"/>
              <a:gd name="connsiteY668" fmla="*/ 2012441 h 6107574"/>
              <a:gd name="connsiteX669" fmla="*/ 1880553 w 5746888"/>
              <a:gd name="connsiteY669" fmla="*/ 2016771 h 6107574"/>
              <a:gd name="connsiteX670" fmla="*/ 1880553 w 5746888"/>
              <a:gd name="connsiteY670" fmla="*/ 1995129 h 6107574"/>
              <a:gd name="connsiteX671" fmla="*/ 1910851 w 5746888"/>
              <a:gd name="connsiteY671" fmla="*/ 1995129 h 6107574"/>
              <a:gd name="connsiteX672" fmla="*/ 1910851 w 5746888"/>
              <a:gd name="connsiteY672" fmla="*/ 1977817 h 6107574"/>
              <a:gd name="connsiteX673" fmla="*/ 1421897 w 5746888"/>
              <a:gd name="connsiteY673" fmla="*/ 1947470 h 6107574"/>
              <a:gd name="connsiteX674" fmla="*/ 1401049 w 5746888"/>
              <a:gd name="connsiteY674" fmla="*/ 1973001 h 6107574"/>
              <a:gd name="connsiteX675" fmla="*/ 1397618 w 5746888"/>
              <a:gd name="connsiteY675" fmla="*/ 1962219 h 6107574"/>
              <a:gd name="connsiteX676" fmla="*/ 1380942 w 5746888"/>
              <a:gd name="connsiteY676" fmla="*/ 1968495 h 6107574"/>
              <a:gd name="connsiteX677" fmla="*/ 1399804 w 5746888"/>
              <a:gd name="connsiteY677" fmla="*/ 2008670 h 6107574"/>
              <a:gd name="connsiteX678" fmla="*/ 1429933 w 5746888"/>
              <a:gd name="connsiteY678" fmla="*/ 2037030 h 6107574"/>
              <a:gd name="connsiteX679" fmla="*/ 1460956 w 5746888"/>
              <a:gd name="connsiteY679" fmla="*/ 2062270 h 6107574"/>
              <a:gd name="connsiteX680" fmla="*/ 1474631 w 5746888"/>
              <a:gd name="connsiteY680" fmla="*/ 2061698 h 6107574"/>
              <a:gd name="connsiteX681" fmla="*/ 1447791 w 5746888"/>
              <a:gd name="connsiteY681" fmla="*/ 2021897 h 6107574"/>
              <a:gd name="connsiteX682" fmla="*/ 1421847 w 5746888"/>
              <a:gd name="connsiteY682" fmla="*/ 1978979 h 6107574"/>
              <a:gd name="connsiteX683" fmla="*/ 1421897 w 5746888"/>
              <a:gd name="connsiteY683" fmla="*/ 1947470 h 6107574"/>
              <a:gd name="connsiteX684" fmla="*/ 1910851 w 5746888"/>
              <a:gd name="connsiteY684" fmla="*/ 1938863 h 6107574"/>
              <a:gd name="connsiteX685" fmla="*/ 1908687 w 5746888"/>
              <a:gd name="connsiteY685" fmla="*/ 1945357 h 6107574"/>
              <a:gd name="connsiteX686" fmla="*/ 1906523 w 5746888"/>
              <a:gd name="connsiteY686" fmla="*/ 1951849 h 6107574"/>
              <a:gd name="connsiteX687" fmla="*/ 1923835 w 5746888"/>
              <a:gd name="connsiteY687" fmla="*/ 1938863 h 6107574"/>
              <a:gd name="connsiteX688" fmla="*/ 1954132 w 5746888"/>
              <a:gd name="connsiteY688" fmla="*/ 1891255 h 6107574"/>
              <a:gd name="connsiteX689" fmla="*/ 1954131 w 5746888"/>
              <a:gd name="connsiteY689" fmla="*/ 1904239 h 6107574"/>
              <a:gd name="connsiteX690" fmla="*/ 1958460 w 5746888"/>
              <a:gd name="connsiteY690" fmla="*/ 1904239 h 6107574"/>
              <a:gd name="connsiteX691" fmla="*/ 1954132 w 5746888"/>
              <a:gd name="connsiteY691" fmla="*/ 1891255 h 6107574"/>
              <a:gd name="connsiteX692" fmla="*/ 2040274 w 5746888"/>
              <a:gd name="connsiteY692" fmla="*/ 1697160 h 6107574"/>
              <a:gd name="connsiteX693" fmla="*/ 2040153 w 5746888"/>
              <a:gd name="connsiteY693" fmla="*/ 1707310 h 6107574"/>
              <a:gd name="connsiteX694" fmla="*/ 2043183 w 5746888"/>
              <a:gd name="connsiteY694" fmla="*/ 1722282 h 6107574"/>
              <a:gd name="connsiteX695" fmla="*/ 2066110 w 5746888"/>
              <a:gd name="connsiteY695" fmla="*/ 1723117 h 6107574"/>
              <a:gd name="connsiteX696" fmla="*/ 1964800 w 5746888"/>
              <a:gd name="connsiteY696" fmla="*/ 1663130 h 6107574"/>
              <a:gd name="connsiteX697" fmla="*/ 1951037 w 5746888"/>
              <a:gd name="connsiteY697" fmla="*/ 1664828 h 6107574"/>
              <a:gd name="connsiteX698" fmla="*/ 1936514 w 5746888"/>
              <a:gd name="connsiteY698" fmla="*/ 1669681 h 6107574"/>
              <a:gd name="connsiteX699" fmla="*/ 1916803 w 5746888"/>
              <a:gd name="connsiteY699" fmla="*/ 1696100 h 6107574"/>
              <a:gd name="connsiteX700" fmla="*/ 1928415 w 5746888"/>
              <a:gd name="connsiteY700" fmla="*/ 1703346 h 6107574"/>
              <a:gd name="connsiteX701" fmla="*/ 1950310 w 5746888"/>
              <a:gd name="connsiteY701" fmla="*/ 1686355 h 6107574"/>
              <a:gd name="connsiteX702" fmla="*/ 1967307 w 5746888"/>
              <a:gd name="connsiteY702" fmla="*/ 1694339 h 6107574"/>
              <a:gd name="connsiteX703" fmla="*/ 1970099 w 5746888"/>
              <a:gd name="connsiteY703" fmla="*/ 1699630 h 6107574"/>
              <a:gd name="connsiteX704" fmla="*/ 1979585 w 5746888"/>
              <a:gd name="connsiteY704" fmla="*/ 1677497 h 6107574"/>
              <a:gd name="connsiteX705" fmla="*/ 1970179 w 5746888"/>
              <a:gd name="connsiteY705" fmla="*/ 1677780 h 6107574"/>
              <a:gd name="connsiteX706" fmla="*/ 1971026 w 5746888"/>
              <a:gd name="connsiteY706" fmla="*/ 1669637 h 6107574"/>
              <a:gd name="connsiteX707" fmla="*/ 1964800 w 5746888"/>
              <a:gd name="connsiteY707" fmla="*/ 1663130 h 6107574"/>
              <a:gd name="connsiteX708" fmla="*/ 3232412 w 5746888"/>
              <a:gd name="connsiteY708" fmla="*/ 1575151 h 6107574"/>
              <a:gd name="connsiteX709" fmla="*/ 3208140 w 5746888"/>
              <a:gd name="connsiteY709" fmla="*/ 1576252 h 6107574"/>
              <a:gd name="connsiteX710" fmla="*/ 3203423 w 5746888"/>
              <a:gd name="connsiteY710" fmla="*/ 1597692 h 6107574"/>
              <a:gd name="connsiteX711" fmla="*/ 3231106 w 5746888"/>
              <a:gd name="connsiteY711" fmla="*/ 1622227 h 6107574"/>
              <a:gd name="connsiteX712" fmla="*/ 3245439 w 5746888"/>
              <a:gd name="connsiteY712" fmla="*/ 1634000 h 6107574"/>
              <a:gd name="connsiteX713" fmla="*/ 3248064 w 5746888"/>
              <a:gd name="connsiteY713" fmla="*/ 1592963 h 6107574"/>
              <a:gd name="connsiteX714" fmla="*/ 3232412 w 5746888"/>
              <a:gd name="connsiteY714" fmla="*/ 1575151 h 6107574"/>
              <a:gd name="connsiteX715" fmla="*/ 3233092 w 5746888"/>
              <a:gd name="connsiteY715" fmla="*/ 1462829 h 6107574"/>
              <a:gd name="connsiteX716" fmla="*/ 3211164 w 5746888"/>
              <a:gd name="connsiteY716" fmla="*/ 1517461 h 6107574"/>
              <a:gd name="connsiteX717" fmla="*/ 3254265 w 5746888"/>
              <a:gd name="connsiteY717" fmla="*/ 1546762 h 6107574"/>
              <a:gd name="connsiteX718" fmla="*/ 3258923 w 5746888"/>
              <a:gd name="connsiteY718" fmla="*/ 1516572 h 6107574"/>
              <a:gd name="connsiteX719" fmla="*/ 3257288 w 5746888"/>
              <a:gd name="connsiteY719" fmla="*/ 1487971 h 6107574"/>
              <a:gd name="connsiteX720" fmla="*/ 3269222 w 5746888"/>
              <a:gd name="connsiteY720" fmla="*/ 1484403 h 6107574"/>
              <a:gd name="connsiteX721" fmla="*/ 3277213 w 5746888"/>
              <a:gd name="connsiteY721" fmla="*/ 1478481 h 6107574"/>
              <a:gd name="connsiteX722" fmla="*/ 3257902 w 5746888"/>
              <a:gd name="connsiteY722" fmla="*/ 1468287 h 6107574"/>
              <a:gd name="connsiteX723" fmla="*/ 3233092 w 5746888"/>
              <a:gd name="connsiteY723" fmla="*/ 1462829 h 6107574"/>
              <a:gd name="connsiteX724" fmla="*/ 1723132 w 5746888"/>
              <a:gd name="connsiteY724" fmla="*/ 1433878 h 6107574"/>
              <a:gd name="connsiteX725" fmla="*/ 1705022 w 5746888"/>
              <a:gd name="connsiteY725" fmla="*/ 1439647 h 6107574"/>
              <a:gd name="connsiteX726" fmla="*/ 1688683 w 5746888"/>
              <a:gd name="connsiteY726" fmla="*/ 1438626 h 6107574"/>
              <a:gd name="connsiteX727" fmla="*/ 1691069 w 5746888"/>
              <a:gd name="connsiteY727" fmla="*/ 1440914 h 6107574"/>
              <a:gd name="connsiteX728" fmla="*/ 1697255 w 5746888"/>
              <a:gd name="connsiteY728" fmla="*/ 1442958 h 6107574"/>
              <a:gd name="connsiteX729" fmla="*/ 1759194 w 5746888"/>
              <a:gd name="connsiteY729" fmla="*/ 1502376 h 6107574"/>
              <a:gd name="connsiteX730" fmla="*/ 1827326 w 5746888"/>
              <a:gd name="connsiteY730" fmla="*/ 1549928 h 6107574"/>
              <a:gd name="connsiteX731" fmla="*/ 1822263 w 5746888"/>
              <a:gd name="connsiteY731" fmla="*/ 1570969 h 6107574"/>
              <a:gd name="connsiteX732" fmla="*/ 1811534 w 5746888"/>
              <a:gd name="connsiteY732" fmla="*/ 1604000 h 6107574"/>
              <a:gd name="connsiteX733" fmla="*/ 1788062 w 5746888"/>
              <a:gd name="connsiteY733" fmla="*/ 1620611 h 6107574"/>
              <a:gd name="connsiteX734" fmla="*/ 1735469 w 5746888"/>
              <a:gd name="connsiteY734" fmla="*/ 1594047 h 6107574"/>
              <a:gd name="connsiteX735" fmla="*/ 1692985 w 5746888"/>
              <a:gd name="connsiteY735" fmla="*/ 1553222 h 6107574"/>
              <a:gd name="connsiteX736" fmla="*/ 1664114 w 5746888"/>
              <a:gd name="connsiteY736" fmla="*/ 1552952 h 6107574"/>
              <a:gd name="connsiteX737" fmla="*/ 1635243 w 5746888"/>
              <a:gd name="connsiteY737" fmla="*/ 1552685 h 6107574"/>
              <a:gd name="connsiteX738" fmla="*/ 1642101 w 5746888"/>
              <a:gd name="connsiteY738" fmla="*/ 1540548 h 6107574"/>
              <a:gd name="connsiteX739" fmla="*/ 1590484 w 5746888"/>
              <a:gd name="connsiteY739" fmla="*/ 1561723 h 6107574"/>
              <a:gd name="connsiteX740" fmla="*/ 1575066 w 5746888"/>
              <a:gd name="connsiteY740" fmla="*/ 1586213 h 6107574"/>
              <a:gd name="connsiteX741" fmla="*/ 1551383 w 5746888"/>
              <a:gd name="connsiteY741" fmla="*/ 1602414 h 6107574"/>
              <a:gd name="connsiteX742" fmla="*/ 1554713 w 5746888"/>
              <a:gd name="connsiteY742" fmla="*/ 1651649 h 6107574"/>
              <a:gd name="connsiteX743" fmla="*/ 1576241 w 5746888"/>
              <a:gd name="connsiteY743" fmla="*/ 1659847 h 6107574"/>
              <a:gd name="connsiteX744" fmla="*/ 1589483 w 5746888"/>
              <a:gd name="connsiteY744" fmla="*/ 1676311 h 6107574"/>
              <a:gd name="connsiteX745" fmla="*/ 1580859 w 5746888"/>
              <a:gd name="connsiteY745" fmla="*/ 1697202 h 6107574"/>
              <a:gd name="connsiteX746" fmla="*/ 1571597 w 5746888"/>
              <a:gd name="connsiteY746" fmla="*/ 1721274 h 6107574"/>
              <a:gd name="connsiteX747" fmla="*/ 1560559 w 5746888"/>
              <a:gd name="connsiteY747" fmla="*/ 1724018 h 6107574"/>
              <a:gd name="connsiteX748" fmla="*/ 1552062 w 5746888"/>
              <a:gd name="connsiteY748" fmla="*/ 1730584 h 6107574"/>
              <a:gd name="connsiteX749" fmla="*/ 1561922 w 5746888"/>
              <a:gd name="connsiteY749" fmla="*/ 1736434 h 6107574"/>
              <a:gd name="connsiteX750" fmla="*/ 1572423 w 5746888"/>
              <a:gd name="connsiteY750" fmla="*/ 1739100 h 6107574"/>
              <a:gd name="connsiteX751" fmla="*/ 1576106 w 5746888"/>
              <a:gd name="connsiteY751" fmla="*/ 1761917 h 6107574"/>
              <a:gd name="connsiteX752" fmla="*/ 1576607 w 5746888"/>
              <a:gd name="connsiteY752" fmla="*/ 1784092 h 6107574"/>
              <a:gd name="connsiteX753" fmla="*/ 1573945 w 5746888"/>
              <a:gd name="connsiteY753" fmla="*/ 1791835 h 6107574"/>
              <a:gd name="connsiteX754" fmla="*/ 1565556 w 5746888"/>
              <a:gd name="connsiteY754" fmla="*/ 1795114 h 6107574"/>
              <a:gd name="connsiteX755" fmla="*/ 1552732 w 5746888"/>
              <a:gd name="connsiteY755" fmla="*/ 1784804 h 6107574"/>
              <a:gd name="connsiteX756" fmla="*/ 1544372 w 5746888"/>
              <a:gd name="connsiteY756" fmla="*/ 1768772 h 6107574"/>
              <a:gd name="connsiteX757" fmla="*/ 1468853 w 5746888"/>
              <a:gd name="connsiteY757" fmla="*/ 1749148 h 6107574"/>
              <a:gd name="connsiteX758" fmla="*/ 1440892 w 5746888"/>
              <a:gd name="connsiteY758" fmla="*/ 1712612 h 6107574"/>
              <a:gd name="connsiteX759" fmla="*/ 1387037 w 5746888"/>
              <a:gd name="connsiteY759" fmla="*/ 1678589 h 6107574"/>
              <a:gd name="connsiteX760" fmla="*/ 1340828 w 5746888"/>
              <a:gd name="connsiteY760" fmla="*/ 1639482 h 6107574"/>
              <a:gd name="connsiteX761" fmla="*/ 1322974 w 5746888"/>
              <a:gd name="connsiteY761" fmla="*/ 1662376 h 6107574"/>
              <a:gd name="connsiteX762" fmla="*/ 1331537 w 5746888"/>
              <a:gd name="connsiteY762" fmla="*/ 1685623 h 6107574"/>
              <a:gd name="connsiteX763" fmla="*/ 1356033 w 5746888"/>
              <a:gd name="connsiteY763" fmla="*/ 1695524 h 6107574"/>
              <a:gd name="connsiteX764" fmla="*/ 1389947 w 5746888"/>
              <a:gd name="connsiteY764" fmla="*/ 1724428 h 6107574"/>
              <a:gd name="connsiteX765" fmla="*/ 1413460 w 5746888"/>
              <a:gd name="connsiteY765" fmla="*/ 1755653 h 6107574"/>
              <a:gd name="connsiteX766" fmla="*/ 1433171 w 5746888"/>
              <a:gd name="connsiteY766" fmla="*/ 1772868 h 6107574"/>
              <a:gd name="connsiteX767" fmla="*/ 1411180 w 5746888"/>
              <a:gd name="connsiteY767" fmla="*/ 1794378 h 6107574"/>
              <a:gd name="connsiteX768" fmla="*/ 1389830 w 5746888"/>
              <a:gd name="connsiteY768" fmla="*/ 1812704 h 6107574"/>
              <a:gd name="connsiteX769" fmla="*/ 1411778 w 5746888"/>
              <a:gd name="connsiteY769" fmla="*/ 1824299 h 6107574"/>
              <a:gd name="connsiteX770" fmla="*/ 1426685 w 5746888"/>
              <a:gd name="connsiteY770" fmla="*/ 1833164 h 6107574"/>
              <a:gd name="connsiteX771" fmla="*/ 1427294 w 5746888"/>
              <a:gd name="connsiteY771" fmla="*/ 1848186 h 6107574"/>
              <a:gd name="connsiteX772" fmla="*/ 1444774 w 5746888"/>
              <a:gd name="connsiteY772" fmla="*/ 1860038 h 6107574"/>
              <a:gd name="connsiteX773" fmla="*/ 1464789 w 5746888"/>
              <a:gd name="connsiteY773" fmla="*/ 1892246 h 6107574"/>
              <a:gd name="connsiteX774" fmla="*/ 1486173 w 5746888"/>
              <a:gd name="connsiteY774" fmla="*/ 1904021 h 6107574"/>
              <a:gd name="connsiteX775" fmla="*/ 1493284 w 5746888"/>
              <a:gd name="connsiteY775" fmla="*/ 1918449 h 6107574"/>
              <a:gd name="connsiteX776" fmla="*/ 1516423 w 5746888"/>
              <a:gd name="connsiteY776" fmla="*/ 1947616 h 6107574"/>
              <a:gd name="connsiteX777" fmla="*/ 1553862 w 5746888"/>
              <a:gd name="connsiteY777" fmla="*/ 1958376 h 6107574"/>
              <a:gd name="connsiteX778" fmla="*/ 1544970 w 5746888"/>
              <a:gd name="connsiteY778" fmla="*/ 1942310 h 6107574"/>
              <a:gd name="connsiteX779" fmla="*/ 1516473 w 5746888"/>
              <a:gd name="connsiteY779" fmla="*/ 1916107 h 6107574"/>
              <a:gd name="connsiteX780" fmla="*/ 1509505 w 5746888"/>
              <a:gd name="connsiteY780" fmla="*/ 1905098 h 6107574"/>
              <a:gd name="connsiteX781" fmla="*/ 1508776 w 5746888"/>
              <a:gd name="connsiteY781" fmla="*/ 1895882 h 6107574"/>
              <a:gd name="connsiteX782" fmla="*/ 1518500 w 5746888"/>
              <a:gd name="connsiteY782" fmla="*/ 1903180 h 6107574"/>
              <a:gd name="connsiteX783" fmla="*/ 1531343 w 5746888"/>
              <a:gd name="connsiteY783" fmla="*/ 1911375 h 6107574"/>
              <a:gd name="connsiteX784" fmla="*/ 1568159 w 5746888"/>
              <a:gd name="connsiteY784" fmla="*/ 1939968 h 6107574"/>
              <a:gd name="connsiteX785" fmla="*/ 1604974 w 5746888"/>
              <a:gd name="connsiteY785" fmla="*/ 1968563 h 6107574"/>
              <a:gd name="connsiteX786" fmla="*/ 1629310 w 5746888"/>
              <a:gd name="connsiteY786" fmla="*/ 1993570 h 6107574"/>
              <a:gd name="connsiteX787" fmla="*/ 1660197 w 5746888"/>
              <a:gd name="connsiteY787" fmla="*/ 2011453 h 6107574"/>
              <a:gd name="connsiteX788" fmla="*/ 1633052 w 5746888"/>
              <a:gd name="connsiteY788" fmla="*/ 1976632 h 6107574"/>
              <a:gd name="connsiteX789" fmla="*/ 1596082 w 5746888"/>
              <a:gd name="connsiteY789" fmla="*/ 1952497 h 6107574"/>
              <a:gd name="connsiteX790" fmla="*/ 1618125 w 5746888"/>
              <a:gd name="connsiteY790" fmla="*/ 1922806 h 6107574"/>
              <a:gd name="connsiteX791" fmla="*/ 1661492 w 5746888"/>
              <a:gd name="connsiteY791" fmla="*/ 1944275 h 6107574"/>
              <a:gd name="connsiteX792" fmla="*/ 1663308 w 5746888"/>
              <a:gd name="connsiteY792" fmla="*/ 1922282 h 6107574"/>
              <a:gd name="connsiteX793" fmla="*/ 1694245 w 5746888"/>
              <a:gd name="connsiteY793" fmla="*/ 1908656 h 6107574"/>
              <a:gd name="connsiteX794" fmla="*/ 1750663 w 5746888"/>
              <a:gd name="connsiteY794" fmla="*/ 1947387 h 6107574"/>
              <a:gd name="connsiteX795" fmla="*/ 1792564 w 5746888"/>
              <a:gd name="connsiteY795" fmla="*/ 2003337 h 6107574"/>
              <a:gd name="connsiteX796" fmla="*/ 1810855 w 5746888"/>
              <a:gd name="connsiteY796" fmla="*/ 2025344 h 6107574"/>
              <a:gd name="connsiteX797" fmla="*/ 1825912 w 5746888"/>
              <a:gd name="connsiteY797" fmla="*/ 2004867 h 6107574"/>
              <a:gd name="connsiteX798" fmla="*/ 1850257 w 5746888"/>
              <a:gd name="connsiteY798" fmla="*/ 1943192 h 6107574"/>
              <a:gd name="connsiteX799" fmla="*/ 1858913 w 5746888"/>
              <a:gd name="connsiteY799" fmla="*/ 1921551 h 6107574"/>
              <a:gd name="connsiteX800" fmla="*/ 1867569 w 5746888"/>
              <a:gd name="connsiteY800" fmla="*/ 1899911 h 6107574"/>
              <a:gd name="connsiteX801" fmla="*/ 1880555 w 5746888"/>
              <a:gd name="connsiteY801" fmla="*/ 1865287 h 6107574"/>
              <a:gd name="connsiteX802" fmla="*/ 1876225 w 5746888"/>
              <a:gd name="connsiteY802" fmla="*/ 1865287 h 6107574"/>
              <a:gd name="connsiteX803" fmla="*/ 1884881 w 5746888"/>
              <a:gd name="connsiteY803" fmla="*/ 1843645 h 6107574"/>
              <a:gd name="connsiteX804" fmla="*/ 1893539 w 5746888"/>
              <a:gd name="connsiteY804" fmla="*/ 1822005 h 6107574"/>
              <a:gd name="connsiteX805" fmla="*/ 1895703 w 5746888"/>
              <a:gd name="connsiteY805" fmla="*/ 1804151 h 6107574"/>
              <a:gd name="connsiteX806" fmla="*/ 1910851 w 5746888"/>
              <a:gd name="connsiteY806" fmla="*/ 1796037 h 6107574"/>
              <a:gd name="connsiteX807" fmla="*/ 1914097 w 5746888"/>
              <a:gd name="connsiteY807" fmla="*/ 1771150 h 6107574"/>
              <a:gd name="connsiteX808" fmla="*/ 1936819 w 5746888"/>
              <a:gd name="connsiteY808" fmla="*/ 1765740 h 6107574"/>
              <a:gd name="connsiteX809" fmla="*/ 1936819 w 5746888"/>
              <a:gd name="connsiteY809" fmla="*/ 1743311 h 6107574"/>
              <a:gd name="connsiteX810" fmla="*/ 1932941 w 5746888"/>
              <a:gd name="connsiteY810" fmla="*/ 1740046 h 6107574"/>
              <a:gd name="connsiteX811" fmla="*/ 1900447 w 5746888"/>
              <a:gd name="connsiteY811" fmla="*/ 1745584 h 6107574"/>
              <a:gd name="connsiteX812" fmla="*/ 1867794 w 5746888"/>
              <a:gd name="connsiteY812" fmla="*/ 1733277 h 6107574"/>
              <a:gd name="connsiteX813" fmla="*/ 1855012 w 5746888"/>
              <a:gd name="connsiteY813" fmla="*/ 1712396 h 6107574"/>
              <a:gd name="connsiteX814" fmla="*/ 1845267 w 5746888"/>
              <a:gd name="connsiteY814" fmla="*/ 1678889 h 6107574"/>
              <a:gd name="connsiteX815" fmla="*/ 1866308 w 5746888"/>
              <a:gd name="connsiteY815" fmla="*/ 1683952 h 6107574"/>
              <a:gd name="connsiteX816" fmla="*/ 1865136 w 5746888"/>
              <a:gd name="connsiteY816" fmla="*/ 1670314 h 6107574"/>
              <a:gd name="connsiteX817" fmla="*/ 1837666 w 5746888"/>
              <a:gd name="connsiteY817" fmla="*/ 1650352 h 6107574"/>
              <a:gd name="connsiteX818" fmla="*/ 1816506 w 5746888"/>
              <a:gd name="connsiteY818" fmla="*/ 1631906 h 6107574"/>
              <a:gd name="connsiteX819" fmla="*/ 1821600 w 5746888"/>
              <a:gd name="connsiteY819" fmla="*/ 1629237 h 6107574"/>
              <a:gd name="connsiteX820" fmla="*/ 1825935 w 5746888"/>
              <a:gd name="connsiteY820" fmla="*/ 1629722 h 6107574"/>
              <a:gd name="connsiteX821" fmla="*/ 1840543 w 5746888"/>
              <a:gd name="connsiteY821" fmla="*/ 1619882 h 6107574"/>
              <a:gd name="connsiteX822" fmla="*/ 1855391 w 5746888"/>
              <a:gd name="connsiteY822" fmla="*/ 1636809 h 6107574"/>
              <a:gd name="connsiteX823" fmla="*/ 1897313 w 5746888"/>
              <a:gd name="connsiteY823" fmla="*/ 1629088 h 6107574"/>
              <a:gd name="connsiteX824" fmla="*/ 1922720 w 5746888"/>
              <a:gd name="connsiteY824" fmla="*/ 1653007 h 6107574"/>
              <a:gd name="connsiteX825" fmla="*/ 1942430 w 5746888"/>
              <a:gd name="connsiteY825" fmla="*/ 1626589 h 6107574"/>
              <a:gd name="connsiteX826" fmla="*/ 1907575 w 5746888"/>
              <a:gd name="connsiteY826" fmla="*/ 1602622 h 6107574"/>
              <a:gd name="connsiteX827" fmla="*/ 1869564 w 5746888"/>
              <a:gd name="connsiteY827" fmla="*/ 1577897 h 6107574"/>
              <a:gd name="connsiteX828" fmla="*/ 1825442 w 5746888"/>
              <a:gd name="connsiteY828" fmla="*/ 1530000 h 6107574"/>
              <a:gd name="connsiteX829" fmla="*/ 1780562 w 5746888"/>
              <a:gd name="connsiteY829" fmla="*/ 1485259 h 6107574"/>
              <a:gd name="connsiteX830" fmla="*/ 1743621 w 5746888"/>
              <a:gd name="connsiteY830" fmla="*/ 1463017 h 6107574"/>
              <a:gd name="connsiteX831" fmla="*/ 1727081 w 5746888"/>
              <a:gd name="connsiteY831" fmla="*/ 1447352 h 6107574"/>
              <a:gd name="connsiteX832" fmla="*/ 1622416 w 5746888"/>
              <a:gd name="connsiteY832" fmla="*/ 1430248 h 6107574"/>
              <a:gd name="connsiteX833" fmla="*/ 1616116 w 5746888"/>
              <a:gd name="connsiteY833" fmla="*/ 1434435 h 6107574"/>
              <a:gd name="connsiteX834" fmla="*/ 1642064 w 5746888"/>
              <a:gd name="connsiteY834" fmla="*/ 1470014 h 6107574"/>
              <a:gd name="connsiteX835" fmla="*/ 1668653 w 5746888"/>
              <a:gd name="connsiteY835" fmla="*/ 1502410 h 6107574"/>
              <a:gd name="connsiteX836" fmla="*/ 1666287 w 5746888"/>
              <a:gd name="connsiteY836" fmla="*/ 1514157 h 6107574"/>
              <a:gd name="connsiteX837" fmla="*/ 1724466 w 5746888"/>
              <a:gd name="connsiteY837" fmla="*/ 1551891 h 6107574"/>
              <a:gd name="connsiteX838" fmla="*/ 1742312 w 5746888"/>
              <a:gd name="connsiteY838" fmla="*/ 1551733 h 6107574"/>
              <a:gd name="connsiteX839" fmla="*/ 1767400 w 5746888"/>
              <a:gd name="connsiteY839" fmla="*/ 1539963 h 6107574"/>
              <a:gd name="connsiteX840" fmla="*/ 1751422 w 5746888"/>
              <a:gd name="connsiteY840" fmla="*/ 1513861 h 6107574"/>
              <a:gd name="connsiteX841" fmla="*/ 1666090 w 5746888"/>
              <a:gd name="connsiteY841" fmla="*/ 1479977 h 6107574"/>
              <a:gd name="connsiteX842" fmla="*/ 1625252 w 5746888"/>
              <a:gd name="connsiteY842" fmla="*/ 1432313 h 6107574"/>
              <a:gd name="connsiteX843" fmla="*/ 3262239 w 5746888"/>
              <a:gd name="connsiteY843" fmla="*/ 1348347 h 6107574"/>
              <a:gd name="connsiteX844" fmla="*/ 3256086 w 5746888"/>
              <a:gd name="connsiteY844" fmla="*/ 1354921 h 6107574"/>
              <a:gd name="connsiteX845" fmla="*/ 3257022 w 5746888"/>
              <a:gd name="connsiteY845" fmla="*/ 1363054 h 6107574"/>
              <a:gd name="connsiteX846" fmla="*/ 3267532 w 5746888"/>
              <a:gd name="connsiteY846" fmla="*/ 1369331 h 6107574"/>
              <a:gd name="connsiteX847" fmla="*/ 3271201 w 5746888"/>
              <a:gd name="connsiteY847" fmla="*/ 1366173 h 6107574"/>
              <a:gd name="connsiteX848" fmla="*/ 3274867 w 5746888"/>
              <a:gd name="connsiteY848" fmla="*/ 1363017 h 6107574"/>
              <a:gd name="connsiteX849" fmla="*/ 3269730 w 5746888"/>
              <a:gd name="connsiteY849" fmla="*/ 1353711 h 6107574"/>
              <a:gd name="connsiteX850" fmla="*/ 3262239 w 5746888"/>
              <a:gd name="connsiteY850" fmla="*/ 1348347 h 6107574"/>
              <a:gd name="connsiteX851" fmla="*/ 3284517 w 5746888"/>
              <a:gd name="connsiteY851" fmla="*/ 1272981 h 6107574"/>
              <a:gd name="connsiteX852" fmla="*/ 3270480 w 5746888"/>
              <a:gd name="connsiteY852" fmla="*/ 1274849 h 6107574"/>
              <a:gd name="connsiteX853" fmla="*/ 3296796 w 5746888"/>
              <a:gd name="connsiteY853" fmla="*/ 1308384 h 6107574"/>
              <a:gd name="connsiteX854" fmla="*/ 3294639 w 5746888"/>
              <a:gd name="connsiteY854" fmla="*/ 1282145 h 6107574"/>
              <a:gd name="connsiteX855" fmla="*/ 3284517 w 5746888"/>
              <a:gd name="connsiteY855" fmla="*/ 1272981 h 6107574"/>
              <a:gd name="connsiteX856" fmla="*/ 2198512 w 5746888"/>
              <a:gd name="connsiteY856" fmla="*/ 1265295 h 6107574"/>
              <a:gd name="connsiteX857" fmla="*/ 2209111 w 5746888"/>
              <a:gd name="connsiteY857" fmla="*/ 1276748 h 6107574"/>
              <a:gd name="connsiteX858" fmla="*/ 2213304 w 5746888"/>
              <a:gd name="connsiteY858" fmla="*/ 1277756 h 6107574"/>
              <a:gd name="connsiteX859" fmla="*/ 2213308 w 5746888"/>
              <a:gd name="connsiteY859" fmla="*/ 1277751 h 6107574"/>
              <a:gd name="connsiteX860" fmla="*/ 2759160 w 5746888"/>
              <a:gd name="connsiteY860" fmla="*/ 1242038 h 6107574"/>
              <a:gd name="connsiteX861" fmla="*/ 2751586 w 5746888"/>
              <a:gd name="connsiteY861" fmla="*/ 1246908 h 6107574"/>
              <a:gd name="connsiteX862" fmla="*/ 2751120 w 5746888"/>
              <a:gd name="connsiteY862" fmla="*/ 1250400 h 6107574"/>
              <a:gd name="connsiteX863" fmla="*/ 2753718 w 5746888"/>
              <a:gd name="connsiteY863" fmla="*/ 1251964 h 6107574"/>
              <a:gd name="connsiteX864" fmla="*/ 2762949 w 5746888"/>
              <a:gd name="connsiteY864" fmla="*/ 1254634 h 6107574"/>
              <a:gd name="connsiteX865" fmla="*/ 2763688 w 5746888"/>
              <a:gd name="connsiteY865" fmla="*/ 1247392 h 6107574"/>
              <a:gd name="connsiteX866" fmla="*/ 2124316 w 5746888"/>
              <a:gd name="connsiteY866" fmla="*/ 1185122 h 6107574"/>
              <a:gd name="connsiteX867" fmla="*/ 2122292 w 5746888"/>
              <a:gd name="connsiteY867" fmla="*/ 1193538 h 6107574"/>
              <a:gd name="connsiteX868" fmla="*/ 2120347 w 5746888"/>
              <a:gd name="connsiteY868" fmla="*/ 1210876 h 6107574"/>
              <a:gd name="connsiteX869" fmla="*/ 2134063 w 5746888"/>
              <a:gd name="connsiteY869" fmla="*/ 1218628 h 6107574"/>
              <a:gd name="connsiteX870" fmla="*/ 2157126 w 5746888"/>
              <a:gd name="connsiteY870" fmla="*/ 1215275 h 6107574"/>
              <a:gd name="connsiteX871" fmla="*/ 2136941 w 5746888"/>
              <a:gd name="connsiteY871" fmla="*/ 1188159 h 6107574"/>
              <a:gd name="connsiteX872" fmla="*/ 1339303 w 5746888"/>
              <a:gd name="connsiteY872" fmla="*/ 1057514 h 6107574"/>
              <a:gd name="connsiteX873" fmla="*/ 1338516 w 5746888"/>
              <a:gd name="connsiteY873" fmla="*/ 1064514 h 6107574"/>
              <a:gd name="connsiteX874" fmla="*/ 1344125 w 5746888"/>
              <a:gd name="connsiteY874" fmla="*/ 1075025 h 6107574"/>
              <a:gd name="connsiteX875" fmla="*/ 1349019 w 5746888"/>
              <a:gd name="connsiteY875" fmla="*/ 1073384 h 6107574"/>
              <a:gd name="connsiteX876" fmla="*/ 1935017 w 5746888"/>
              <a:gd name="connsiteY876" fmla="*/ 1028290 h 6107574"/>
              <a:gd name="connsiteX877" fmla="*/ 1911064 w 5746888"/>
              <a:gd name="connsiteY877" fmla="*/ 1035326 h 6107574"/>
              <a:gd name="connsiteX878" fmla="*/ 1897461 w 5746888"/>
              <a:gd name="connsiteY878" fmla="*/ 1054868 h 6107574"/>
              <a:gd name="connsiteX879" fmla="*/ 1951019 w 5746888"/>
              <a:gd name="connsiteY879" fmla="*/ 1086672 h 6107574"/>
              <a:gd name="connsiteX880" fmla="*/ 1996746 w 5746888"/>
              <a:gd name="connsiteY880" fmla="*/ 1123270 h 6107574"/>
              <a:gd name="connsiteX881" fmla="*/ 2029080 w 5746888"/>
              <a:gd name="connsiteY881" fmla="*/ 1099888 h 6107574"/>
              <a:gd name="connsiteX882" fmla="*/ 1935017 w 5746888"/>
              <a:gd name="connsiteY882" fmla="*/ 1028290 h 6107574"/>
              <a:gd name="connsiteX883" fmla="*/ 1211799 w 5746888"/>
              <a:gd name="connsiteY883" fmla="*/ 1008643 h 6107574"/>
              <a:gd name="connsiteX884" fmla="*/ 1178681 w 5746888"/>
              <a:gd name="connsiteY884" fmla="*/ 1019634 h 6107574"/>
              <a:gd name="connsiteX885" fmla="*/ 1187166 w 5746888"/>
              <a:gd name="connsiteY885" fmla="*/ 1021343 h 6107574"/>
              <a:gd name="connsiteX886" fmla="*/ 1201704 w 5746888"/>
              <a:gd name="connsiteY886" fmla="*/ 1020407 h 6107574"/>
              <a:gd name="connsiteX887" fmla="*/ 1211799 w 5746888"/>
              <a:gd name="connsiteY887" fmla="*/ 1008643 h 6107574"/>
              <a:gd name="connsiteX888" fmla="*/ 2616332 w 5746888"/>
              <a:gd name="connsiteY888" fmla="*/ 1008321 h 6107574"/>
              <a:gd name="connsiteX889" fmla="*/ 2621742 w 5746888"/>
              <a:gd name="connsiteY889" fmla="*/ 1018060 h 6107574"/>
              <a:gd name="connsiteX890" fmla="*/ 2633646 w 5746888"/>
              <a:gd name="connsiteY890" fmla="*/ 1021306 h 6107574"/>
              <a:gd name="connsiteX891" fmla="*/ 2632562 w 5746888"/>
              <a:gd name="connsiteY891" fmla="*/ 1013190 h 6107574"/>
              <a:gd name="connsiteX892" fmla="*/ 2624988 w 5746888"/>
              <a:gd name="connsiteY892" fmla="*/ 1008321 h 6107574"/>
              <a:gd name="connsiteX893" fmla="*/ 1849367 w 5746888"/>
              <a:gd name="connsiteY893" fmla="*/ 958717 h 6107574"/>
              <a:gd name="connsiteX894" fmla="*/ 1831874 w 5746888"/>
              <a:gd name="connsiteY894" fmla="*/ 968976 h 6107574"/>
              <a:gd name="connsiteX895" fmla="*/ 1816020 w 5746888"/>
              <a:gd name="connsiteY895" fmla="*/ 986307 h 6107574"/>
              <a:gd name="connsiteX896" fmla="*/ 1851013 w 5746888"/>
              <a:gd name="connsiteY896" fmla="*/ 1025886 h 6107574"/>
              <a:gd name="connsiteX897" fmla="*/ 1895973 w 5746888"/>
              <a:gd name="connsiteY897" fmla="*/ 1005542 h 6107574"/>
              <a:gd name="connsiteX898" fmla="*/ 1849527 w 5746888"/>
              <a:gd name="connsiteY898" fmla="*/ 976562 h 6107574"/>
              <a:gd name="connsiteX899" fmla="*/ 1851025 w 5746888"/>
              <a:gd name="connsiteY899" fmla="*/ 968018 h 6107574"/>
              <a:gd name="connsiteX900" fmla="*/ 1849367 w 5746888"/>
              <a:gd name="connsiteY900" fmla="*/ 958717 h 6107574"/>
              <a:gd name="connsiteX901" fmla="*/ 1177118 w 5746888"/>
              <a:gd name="connsiteY901" fmla="*/ 917773 h 6107574"/>
              <a:gd name="connsiteX902" fmla="*/ 1157554 w 5746888"/>
              <a:gd name="connsiteY902" fmla="*/ 949154 h 6107574"/>
              <a:gd name="connsiteX903" fmla="*/ 1196580 w 5746888"/>
              <a:gd name="connsiteY903" fmla="*/ 963636 h 6107574"/>
              <a:gd name="connsiteX904" fmla="*/ 1235606 w 5746888"/>
              <a:gd name="connsiteY904" fmla="*/ 978118 h 6107574"/>
              <a:gd name="connsiteX905" fmla="*/ 1279685 w 5746888"/>
              <a:gd name="connsiteY905" fmla="*/ 1022314 h 6107574"/>
              <a:gd name="connsiteX906" fmla="*/ 1309799 w 5746888"/>
              <a:gd name="connsiteY906" fmla="*/ 1037208 h 6107574"/>
              <a:gd name="connsiteX907" fmla="*/ 1336635 w 5746888"/>
              <a:gd name="connsiteY907" fmla="*/ 1050483 h 6107574"/>
              <a:gd name="connsiteX908" fmla="*/ 1334823 w 5746888"/>
              <a:gd name="connsiteY908" fmla="*/ 1027389 h 6107574"/>
              <a:gd name="connsiteX909" fmla="*/ 1318082 w 5746888"/>
              <a:gd name="connsiteY909" fmla="*/ 1020649 h 6107574"/>
              <a:gd name="connsiteX910" fmla="*/ 1295492 w 5746888"/>
              <a:gd name="connsiteY910" fmla="*/ 1003528 h 6107574"/>
              <a:gd name="connsiteX911" fmla="*/ 1299541 w 5746888"/>
              <a:gd name="connsiteY911" fmla="*/ 986696 h 6107574"/>
              <a:gd name="connsiteX912" fmla="*/ 1290049 w 5746888"/>
              <a:gd name="connsiteY912" fmla="*/ 981005 h 6107574"/>
              <a:gd name="connsiteX913" fmla="*/ 1267870 w 5746888"/>
              <a:gd name="connsiteY913" fmla="*/ 971370 h 6107574"/>
              <a:gd name="connsiteX914" fmla="*/ 1215304 w 5746888"/>
              <a:gd name="connsiteY914" fmla="*/ 925464 h 6107574"/>
              <a:gd name="connsiteX915" fmla="*/ 1754449 w 5746888"/>
              <a:gd name="connsiteY915" fmla="*/ 909171 h 6107574"/>
              <a:gd name="connsiteX916" fmla="*/ 1743822 w 5746888"/>
              <a:gd name="connsiteY916" fmla="*/ 909396 h 6107574"/>
              <a:gd name="connsiteX917" fmla="*/ 1735592 w 5746888"/>
              <a:gd name="connsiteY917" fmla="*/ 913538 h 6107574"/>
              <a:gd name="connsiteX918" fmla="*/ 1738554 w 5746888"/>
              <a:gd name="connsiteY918" fmla="*/ 922042 h 6107574"/>
              <a:gd name="connsiteX919" fmla="*/ 1746191 w 5746888"/>
              <a:gd name="connsiteY919" fmla="*/ 924991 h 6107574"/>
              <a:gd name="connsiteX920" fmla="*/ 1756631 w 5746888"/>
              <a:gd name="connsiteY920" fmla="*/ 918599 h 6107574"/>
              <a:gd name="connsiteX921" fmla="*/ 1755540 w 5746888"/>
              <a:gd name="connsiteY921" fmla="*/ 913885 h 6107574"/>
              <a:gd name="connsiteX922" fmla="*/ 1754449 w 5746888"/>
              <a:gd name="connsiteY922" fmla="*/ 909171 h 6107574"/>
              <a:gd name="connsiteX923" fmla="*/ 2720206 w 5746888"/>
              <a:gd name="connsiteY923" fmla="*/ 882806 h 6107574"/>
              <a:gd name="connsiteX924" fmla="*/ 2707223 w 5746888"/>
              <a:gd name="connsiteY924" fmla="*/ 887134 h 6107574"/>
              <a:gd name="connsiteX925" fmla="*/ 2724535 w 5746888"/>
              <a:gd name="connsiteY925" fmla="*/ 895790 h 6107574"/>
              <a:gd name="connsiteX926" fmla="*/ 2723993 w 5746888"/>
              <a:gd name="connsiteY926" fmla="*/ 887675 h 6107574"/>
              <a:gd name="connsiteX927" fmla="*/ 2720206 w 5746888"/>
              <a:gd name="connsiteY927" fmla="*/ 882806 h 6107574"/>
              <a:gd name="connsiteX928" fmla="*/ 1382833 w 5746888"/>
              <a:gd name="connsiteY928" fmla="*/ 864839 h 6107574"/>
              <a:gd name="connsiteX929" fmla="*/ 1377213 w 5746888"/>
              <a:gd name="connsiteY929" fmla="*/ 867383 h 6107574"/>
              <a:gd name="connsiteX930" fmla="*/ 1378384 w 5746888"/>
              <a:gd name="connsiteY930" fmla="*/ 881019 h 6107574"/>
              <a:gd name="connsiteX931" fmla="*/ 1390849 w 5746888"/>
              <a:gd name="connsiteY931" fmla="*/ 866212 h 6107574"/>
              <a:gd name="connsiteX932" fmla="*/ 1382833 w 5746888"/>
              <a:gd name="connsiteY932" fmla="*/ 864839 h 6107574"/>
              <a:gd name="connsiteX933" fmla="*/ 1699427 w 5746888"/>
              <a:gd name="connsiteY933" fmla="*/ 860322 h 6107574"/>
              <a:gd name="connsiteX934" fmla="*/ 1687117 w 5746888"/>
              <a:gd name="connsiteY934" fmla="*/ 862924 h 6107574"/>
              <a:gd name="connsiteX935" fmla="*/ 1682753 w 5746888"/>
              <a:gd name="connsiteY935" fmla="*/ 874115 h 6107574"/>
              <a:gd name="connsiteX936" fmla="*/ 1720468 w 5746888"/>
              <a:gd name="connsiteY936" fmla="*/ 865383 h 6107574"/>
              <a:gd name="connsiteX937" fmla="*/ 1094027 w 5746888"/>
              <a:gd name="connsiteY937" fmla="*/ 848061 h 6107574"/>
              <a:gd name="connsiteX938" fmla="*/ 1087192 w 5746888"/>
              <a:gd name="connsiteY938" fmla="*/ 882005 h 6107574"/>
              <a:gd name="connsiteX939" fmla="*/ 1098211 w 5746888"/>
              <a:gd name="connsiteY939" fmla="*/ 893054 h 6107574"/>
              <a:gd name="connsiteX940" fmla="*/ 1109231 w 5746888"/>
              <a:gd name="connsiteY940" fmla="*/ 904103 h 6107574"/>
              <a:gd name="connsiteX941" fmla="*/ 1116067 w 5746888"/>
              <a:gd name="connsiteY941" fmla="*/ 870159 h 6107574"/>
              <a:gd name="connsiteX942" fmla="*/ 1105046 w 5746888"/>
              <a:gd name="connsiteY942" fmla="*/ 859110 h 6107574"/>
              <a:gd name="connsiteX943" fmla="*/ 1094027 w 5746888"/>
              <a:gd name="connsiteY943" fmla="*/ 848061 h 6107574"/>
              <a:gd name="connsiteX944" fmla="*/ 3096752 w 5746888"/>
              <a:gd name="connsiteY944" fmla="*/ 822212 h 6107574"/>
              <a:gd name="connsiteX945" fmla="*/ 3092424 w 5746888"/>
              <a:gd name="connsiteY945" fmla="*/ 822214 h 6107574"/>
              <a:gd name="connsiteX946" fmla="*/ 3105408 w 5746888"/>
              <a:gd name="connsiteY946" fmla="*/ 835198 h 6107574"/>
              <a:gd name="connsiteX947" fmla="*/ 3104326 w 5746888"/>
              <a:gd name="connsiteY947" fmla="*/ 827081 h 6107574"/>
              <a:gd name="connsiteX948" fmla="*/ 3096752 w 5746888"/>
              <a:gd name="connsiteY948" fmla="*/ 822212 h 6107574"/>
              <a:gd name="connsiteX949" fmla="*/ 2425895 w 5746888"/>
              <a:gd name="connsiteY949" fmla="*/ 817884 h 6107574"/>
              <a:gd name="connsiteX950" fmla="*/ 2410747 w 5746888"/>
              <a:gd name="connsiteY950" fmla="*/ 865494 h 6107574"/>
              <a:gd name="connsiteX951" fmla="*/ 2395599 w 5746888"/>
              <a:gd name="connsiteY951" fmla="*/ 913104 h 6107574"/>
              <a:gd name="connsiteX952" fmla="*/ 2378287 w 5746888"/>
              <a:gd name="connsiteY952" fmla="*/ 882806 h 6107574"/>
              <a:gd name="connsiteX953" fmla="*/ 2382615 w 5746888"/>
              <a:gd name="connsiteY953" fmla="*/ 848182 h 6107574"/>
              <a:gd name="connsiteX954" fmla="*/ 2399386 w 5746888"/>
              <a:gd name="connsiteY954" fmla="*/ 833034 h 6107574"/>
              <a:gd name="connsiteX955" fmla="*/ 2425895 w 5746888"/>
              <a:gd name="connsiteY955" fmla="*/ 817884 h 6107574"/>
              <a:gd name="connsiteX956" fmla="*/ 3502538 w 5746888"/>
              <a:gd name="connsiteY956" fmla="*/ 814576 h 6107574"/>
              <a:gd name="connsiteX957" fmla="*/ 3498342 w 5746888"/>
              <a:gd name="connsiteY957" fmla="*/ 815635 h 6107574"/>
              <a:gd name="connsiteX958" fmla="*/ 3505969 w 5746888"/>
              <a:gd name="connsiteY958" fmla="*/ 823754 h 6107574"/>
              <a:gd name="connsiteX959" fmla="*/ 3518304 w 5746888"/>
              <a:gd name="connsiteY959" fmla="*/ 823990 h 6107574"/>
              <a:gd name="connsiteX960" fmla="*/ 3502538 w 5746888"/>
              <a:gd name="connsiteY960" fmla="*/ 814576 h 6107574"/>
              <a:gd name="connsiteX961" fmla="*/ 1178973 w 5746888"/>
              <a:gd name="connsiteY961" fmla="*/ 798942 h 6107574"/>
              <a:gd name="connsiteX962" fmla="*/ 1152441 w 5746888"/>
              <a:gd name="connsiteY962" fmla="*/ 804637 h 6107574"/>
              <a:gd name="connsiteX963" fmla="*/ 1129709 w 5746888"/>
              <a:gd name="connsiteY963" fmla="*/ 824342 h 6107574"/>
              <a:gd name="connsiteX964" fmla="*/ 1152724 w 5746888"/>
              <a:gd name="connsiteY964" fmla="*/ 830632 h 6107574"/>
              <a:gd name="connsiteX965" fmla="*/ 1173818 w 5746888"/>
              <a:gd name="connsiteY965" fmla="*/ 846469 h 6107574"/>
              <a:gd name="connsiteX966" fmla="*/ 1208184 w 5746888"/>
              <a:gd name="connsiteY966" fmla="*/ 853942 h 6107574"/>
              <a:gd name="connsiteX967" fmla="*/ 1229802 w 5746888"/>
              <a:gd name="connsiteY967" fmla="*/ 875403 h 6107574"/>
              <a:gd name="connsiteX968" fmla="*/ 1267104 w 5746888"/>
              <a:gd name="connsiteY968" fmla="*/ 909406 h 6107574"/>
              <a:gd name="connsiteX969" fmla="*/ 1267744 w 5746888"/>
              <a:gd name="connsiteY969" fmla="*/ 914586 h 6107574"/>
              <a:gd name="connsiteX970" fmla="*/ 1272646 w 5746888"/>
              <a:gd name="connsiteY970" fmla="*/ 913451 h 6107574"/>
              <a:gd name="connsiteX971" fmla="*/ 1288307 w 5746888"/>
              <a:gd name="connsiteY971" fmla="*/ 903864 h 6107574"/>
              <a:gd name="connsiteX972" fmla="*/ 1294725 w 5746888"/>
              <a:gd name="connsiteY972" fmla="*/ 907613 h 6107574"/>
              <a:gd name="connsiteX973" fmla="*/ 1301931 w 5746888"/>
              <a:gd name="connsiteY973" fmla="*/ 889929 h 6107574"/>
              <a:gd name="connsiteX974" fmla="*/ 1264201 w 5746888"/>
              <a:gd name="connsiteY974" fmla="*/ 858048 h 6107574"/>
              <a:gd name="connsiteX975" fmla="*/ 1226470 w 5746888"/>
              <a:gd name="connsiteY975" fmla="*/ 826169 h 6107574"/>
              <a:gd name="connsiteX976" fmla="*/ 1195919 w 5746888"/>
              <a:gd name="connsiteY976" fmla="*/ 821671 h 6107574"/>
              <a:gd name="connsiteX977" fmla="*/ 1178119 w 5746888"/>
              <a:gd name="connsiteY977" fmla="*/ 803185 h 6107574"/>
              <a:gd name="connsiteX978" fmla="*/ 3114064 w 5746888"/>
              <a:gd name="connsiteY978" fmla="*/ 787588 h 6107574"/>
              <a:gd name="connsiteX979" fmla="*/ 3105408 w 5746888"/>
              <a:gd name="connsiteY979" fmla="*/ 796244 h 6107574"/>
              <a:gd name="connsiteX980" fmla="*/ 3122720 w 5746888"/>
              <a:gd name="connsiteY980" fmla="*/ 800572 h 6107574"/>
              <a:gd name="connsiteX981" fmla="*/ 3120015 w 5746888"/>
              <a:gd name="connsiteY981" fmla="*/ 792457 h 6107574"/>
              <a:gd name="connsiteX982" fmla="*/ 3114064 w 5746888"/>
              <a:gd name="connsiteY982" fmla="*/ 787588 h 6107574"/>
              <a:gd name="connsiteX983" fmla="*/ 3513993 w 5746888"/>
              <a:gd name="connsiteY983" fmla="*/ 771513 h 6107574"/>
              <a:gd name="connsiteX984" fmla="*/ 3507840 w 5746888"/>
              <a:gd name="connsiteY984" fmla="*/ 778087 h 6107574"/>
              <a:gd name="connsiteX985" fmla="*/ 3508775 w 5746888"/>
              <a:gd name="connsiteY985" fmla="*/ 786220 h 6107574"/>
              <a:gd name="connsiteX986" fmla="*/ 3526621 w 5746888"/>
              <a:gd name="connsiteY986" fmla="*/ 786182 h 6107574"/>
              <a:gd name="connsiteX987" fmla="*/ 3521484 w 5746888"/>
              <a:gd name="connsiteY987" fmla="*/ 776876 h 6107574"/>
              <a:gd name="connsiteX988" fmla="*/ 3513993 w 5746888"/>
              <a:gd name="connsiteY988" fmla="*/ 771513 h 6107574"/>
              <a:gd name="connsiteX989" fmla="*/ 1412884 w 5746888"/>
              <a:gd name="connsiteY989" fmla="*/ 480884 h 6107574"/>
              <a:gd name="connsiteX990" fmla="*/ 1406378 w 5746888"/>
              <a:gd name="connsiteY990" fmla="*/ 487110 h 6107574"/>
              <a:gd name="connsiteX991" fmla="*/ 1405365 w 5746888"/>
              <a:gd name="connsiteY991" fmla="*/ 491318 h 6107574"/>
              <a:gd name="connsiteX992" fmla="*/ 1421027 w 5746888"/>
              <a:gd name="connsiteY992" fmla="*/ 481731 h 6107574"/>
              <a:gd name="connsiteX993" fmla="*/ 1412884 w 5746888"/>
              <a:gd name="connsiteY993" fmla="*/ 480884 h 6107574"/>
              <a:gd name="connsiteX994" fmla="*/ 1391412 w 5746888"/>
              <a:gd name="connsiteY994" fmla="*/ 456800 h 6107574"/>
              <a:gd name="connsiteX995" fmla="*/ 1382890 w 5746888"/>
              <a:gd name="connsiteY995" fmla="*/ 457531 h 6107574"/>
              <a:gd name="connsiteX996" fmla="*/ 1376763 w 5746888"/>
              <a:gd name="connsiteY996" fmla="*/ 462178 h 6107574"/>
              <a:gd name="connsiteX997" fmla="*/ 1383154 w 5746888"/>
              <a:gd name="connsiteY997" fmla="*/ 472620 h 6107574"/>
              <a:gd name="connsiteX998" fmla="*/ 935956 w 5746888"/>
              <a:gd name="connsiteY998" fmla="*/ 0 h 6107574"/>
              <a:gd name="connsiteX999" fmla="*/ 975000 w 5746888"/>
              <a:gd name="connsiteY999" fmla="*/ 22748 h 6107574"/>
              <a:gd name="connsiteX1000" fmla="*/ 990081 w 5746888"/>
              <a:gd name="connsiteY1000" fmla="*/ 36393 h 6107574"/>
              <a:gd name="connsiteX1001" fmla="*/ 1009834 w 5746888"/>
              <a:gd name="connsiteY1001" fmla="*/ 44483 h 6107574"/>
              <a:gd name="connsiteX1002" fmla="*/ 1043657 w 5746888"/>
              <a:gd name="connsiteY1002" fmla="*/ 70427 h 6107574"/>
              <a:gd name="connsiteX1003" fmla="*/ 1075471 w 5746888"/>
              <a:gd name="connsiteY1003" fmla="*/ 76968 h 6107574"/>
              <a:gd name="connsiteX1004" fmla="*/ 1090105 w 5746888"/>
              <a:gd name="connsiteY1004" fmla="*/ 99408 h 6107574"/>
              <a:gd name="connsiteX1005" fmla="*/ 1226677 w 5746888"/>
              <a:gd name="connsiteY1005" fmla="*/ 170104 h 6107574"/>
              <a:gd name="connsiteX1006" fmla="*/ 1341514 w 5746888"/>
              <a:gd name="connsiteY1006" fmla="*/ 275635 h 6107574"/>
              <a:gd name="connsiteX1007" fmla="*/ 1379971 w 5746888"/>
              <a:gd name="connsiteY1007" fmla="*/ 291563 h 6107574"/>
              <a:gd name="connsiteX1008" fmla="*/ 1418429 w 5746888"/>
              <a:gd name="connsiteY1008" fmla="*/ 307494 h 6107574"/>
              <a:gd name="connsiteX1009" fmla="*/ 1423156 w 5746888"/>
              <a:gd name="connsiteY1009" fmla="*/ 322541 h 6107574"/>
              <a:gd name="connsiteX1010" fmla="*/ 1439628 w 5746888"/>
              <a:gd name="connsiteY1010" fmla="*/ 330400 h 6107574"/>
              <a:gd name="connsiteX1011" fmla="*/ 1467585 w 5746888"/>
              <a:gd name="connsiteY1011" fmla="*/ 346029 h 6107574"/>
              <a:gd name="connsiteX1012" fmla="*/ 1486074 w 5746888"/>
              <a:gd name="connsiteY1012" fmla="*/ 359381 h 6107574"/>
              <a:gd name="connsiteX1013" fmla="*/ 1523093 w 5746888"/>
              <a:gd name="connsiteY1013" fmla="*/ 390545 h 6107574"/>
              <a:gd name="connsiteX1014" fmla="*/ 1531501 w 5746888"/>
              <a:gd name="connsiteY1014" fmla="*/ 406479 h 6107574"/>
              <a:gd name="connsiteX1015" fmla="*/ 1548499 w 5746888"/>
              <a:gd name="connsiteY1015" fmla="*/ 414463 h 6107574"/>
              <a:gd name="connsiteX1016" fmla="*/ 1570553 w 5746888"/>
              <a:gd name="connsiteY1016" fmla="*/ 415318 h 6107574"/>
              <a:gd name="connsiteX1017" fmla="*/ 1691890 w 5746888"/>
              <a:gd name="connsiteY1017" fmla="*/ 484573 h 6107574"/>
              <a:gd name="connsiteX1018" fmla="*/ 1700465 w 5746888"/>
              <a:gd name="connsiteY1018" fmla="*/ 504443 h 6107574"/>
              <a:gd name="connsiteX1019" fmla="*/ 1718468 w 5746888"/>
              <a:gd name="connsiteY1019" fmla="*/ 522130 h 6107574"/>
              <a:gd name="connsiteX1020" fmla="*/ 1740327 w 5746888"/>
              <a:gd name="connsiteY1020" fmla="*/ 530726 h 6107574"/>
              <a:gd name="connsiteX1021" fmla="*/ 1757511 w 5746888"/>
              <a:gd name="connsiteY1021" fmla="*/ 544876 h 6107574"/>
              <a:gd name="connsiteX1022" fmla="*/ 1787746 w 5746888"/>
              <a:gd name="connsiteY1022" fmla="*/ 551038 h 6107574"/>
              <a:gd name="connsiteX1023" fmla="*/ 1803957 w 5746888"/>
              <a:gd name="connsiteY1023" fmla="*/ 573858 h 6107574"/>
              <a:gd name="connsiteX1024" fmla="*/ 1855326 w 5746888"/>
              <a:gd name="connsiteY1024" fmla="*/ 610144 h 6107574"/>
              <a:gd name="connsiteX1025" fmla="*/ 1891790 w 5746888"/>
              <a:gd name="connsiteY1025" fmla="*/ 652860 h 6107574"/>
              <a:gd name="connsiteX1026" fmla="*/ 1918210 w 5746888"/>
              <a:gd name="connsiteY1026" fmla="*/ 672570 h 6107574"/>
              <a:gd name="connsiteX1027" fmla="*/ 1984098 w 5746888"/>
              <a:gd name="connsiteY1027" fmla="*/ 704002 h 6107574"/>
              <a:gd name="connsiteX1028" fmla="*/ 2049988 w 5746888"/>
              <a:gd name="connsiteY1028" fmla="*/ 735436 h 6107574"/>
              <a:gd name="connsiteX1029" fmla="*/ 2063782 w 5746888"/>
              <a:gd name="connsiteY1029" fmla="*/ 752109 h 6107574"/>
              <a:gd name="connsiteX1030" fmla="*/ 2112919 w 5746888"/>
              <a:gd name="connsiteY1030" fmla="*/ 788414 h 6107574"/>
              <a:gd name="connsiteX1031" fmla="*/ 2162055 w 5746888"/>
              <a:gd name="connsiteY1031" fmla="*/ 824720 h 6107574"/>
              <a:gd name="connsiteX1032" fmla="*/ 2195878 w 5746888"/>
              <a:gd name="connsiteY1032" fmla="*/ 850662 h 6107574"/>
              <a:gd name="connsiteX1033" fmla="*/ 2229702 w 5746888"/>
              <a:gd name="connsiteY1033" fmla="*/ 876606 h 6107574"/>
              <a:gd name="connsiteX1034" fmla="*/ 2321923 w 5746888"/>
              <a:gd name="connsiteY1034" fmla="*/ 932736 h 6107574"/>
              <a:gd name="connsiteX1035" fmla="*/ 2370095 w 5746888"/>
              <a:gd name="connsiteY1035" fmla="*/ 964536 h 6107574"/>
              <a:gd name="connsiteX1036" fmla="*/ 2375582 w 5746888"/>
              <a:gd name="connsiteY1036" fmla="*/ 963958 h 6107574"/>
              <a:gd name="connsiteX1037" fmla="*/ 2382615 w 5746888"/>
              <a:gd name="connsiteY1037" fmla="*/ 956384 h 6107574"/>
              <a:gd name="connsiteX1038" fmla="*/ 2375582 w 5746888"/>
              <a:gd name="connsiteY1038" fmla="*/ 947728 h 6107574"/>
              <a:gd name="connsiteX1039" fmla="*/ 2365303 w 5746888"/>
              <a:gd name="connsiteY1039" fmla="*/ 939072 h 6107574"/>
              <a:gd name="connsiteX1040" fmla="*/ 2412911 w 5746888"/>
              <a:gd name="connsiteY1040" fmla="*/ 913102 h 6107574"/>
              <a:gd name="connsiteX1041" fmla="*/ 2443207 w 5746888"/>
              <a:gd name="connsiteY1041" fmla="*/ 913102 h 6107574"/>
              <a:gd name="connsiteX1042" fmla="*/ 2435633 w 5746888"/>
              <a:gd name="connsiteY1042" fmla="*/ 959630 h 6107574"/>
              <a:gd name="connsiteX1043" fmla="*/ 2434913 w 5746888"/>
              <a:gd name="connsiteY1043" fmla="*/ 1003573 h 6107574"/>
              <a:gd name="connsiteX1044" fmla="*/ 2440878 w 5746888"/>
              <a:gd name="connsiteY1044" fmla="*/ 1016408 h 6107574"/>
              <a:gd name="connsiteX1045" fmla="*/ 2460520 w 5746888"/>
              <a:gd name="connsiteY1045" fmla="*/ 987763 h 6107574"/>
              <a:gd name="connsiteX1046" fmla="*/ 2473504 w 5746888"/>
              <a:gd name="connsiteY1046" fmla="*/ 943400 h 6107574"/>
              <a:gd name="connsiteX1047" fmla="*/ 2529770 w 5746888"/>
              <a:gd name="connsiteY1047" fmla="*/ 887134 h 6107574"/>
              <a:gd name="connsiteX1048" fmla="*/ 2557361 w 5746888"/>
              <a:gd name="connsiteY1048" fmla="*/ 861166 h 6107574"/>
              <a:gd name="connsiteX1049" fmla="*/ 2568722 w 5746888"/>
              <a:gd name="connsiteY1049" fmla="*/ 835197 h 6107574"/>
              <a:gd name="connsiteX1050" fmla="*/ 2586036 w 5746888"/>
              <a:gd name="connsiteY1050" fmla="*/ 835197 h 6107574"/>
              <a:gd name="connsiteX1051" fmla="*/ 2594692 w 5746888"/>
              <a:gd name="connsiteY1051" fmla="*/ 807605 h 6107574"/>
              <a:gd name="connsiteX1052" fmla="*/ 2603348 w 5746888"/>
              <a:gd name="connsiteY1052" fmla="*/ 783259 h 6107574"/>
              <a:gd name="connsiteX1053" fmla="*/ 2633646 w 5746888"/>
              <a:gd name="connsiteY1053" fmla="*/ 757292 h 6107574"/>
              <a:gd name="connsiteX1054" fmla="*/ 2650958 w 5746888"/>
              <a:gd name="connsiteY1054" fmla="*/ 791916 h 6107574"/>
              <a:gd name="connsiteX1055" fmla="*/ 2663942 w 5746888"/>
              <a:gd name="connsiteY1055" fmla="*/ 804900 h 6107574"/>
              <a:gd name="connsiteX1056" fmla="*/ 2648794 w 5746888"/>
              <a:gd name="connsiteY1056" fmla="*/ 855215 h 6107574"/>
              <a:gd name="connsiteX1057" fmla="*/ 2633644 w 5746888"/>
              <a:gd name="connsiteY1057" fmla="*/ 908776 h 6107574"/>
              <a:gd name="connsiteX1058" fmla="*/ 2634185 w 5746888"/>
              <a:gd name="connsiteY1058" fmla="*/ 913104 h 6107574"/>
              <a:gd name="connsiteX1059" fmla="*/ 2637972 w 5746888"/>
              <a:gd name="connsiteY1059" fmla="*/ 917431 h 6107574"/>
              <a:gd name="connsiteX1060" fmla="*/ 2646628 w 5746888"/>
              <a:gd name="connsiteY1060" fmla="*/ 903907 h 6107574"/>
              <a:gd name="connsiteX1061" fmla="*/ 2655284 w 5746888"/>
              <a:gd name="connsiteY1061" fmla="*/ 887134 h 6107574"/>
              <a:gd name="connsiteX1062" fmla="*/ 2663942 w 5746888"/>
              <a:gd name="connsiteY1062" fmla="*/ 874150 h 6107574"/>
              <a:gd name="connsiteX1063" fmla="*/ 2663942 w 5746888"/>
              <a:gd name="connsiteY1063" fmla="*/ 856297 h 6107574"/>
              <a:gd name="connsiteX1064" fmla="*/ 2676926 w 5746888"/>
              <a:gd name="connsiteY1064" fmla="*/ 848181 h 6107574"/>
              <a:gd name="connsiteX1065" fmla="*/ 2694238 w 5746888"/>
              <a:gd name="connsiteY1065" fmla="*/ 839525 h 6107574"/>
              <a:gd name="connsiteX1066" fmla="*/ 2737519 w 5746888"/>
              <a:gd name="connsiteY1066" fmla="*/ 835198 h 6107574"/>
              <a:gd name="connsiteX1067" fmla="*/ 2750504 w 5746888"/>
              <a:gd name="connsiteY1067" fmla="*/ 800572 h 6107574"/>
              <a:gd name="connsiteX1068" fmla="*/ 2769438 w 5746888"/>
              <a:gd name="connsiteY1068" fmla="*/ 789211 h 6107574"/>
              <a:gd name="connsiteX1069" fmla="*/ 2785129 w 5746888"/>
              <a:gd name="connsiteY1069" fmla="*/ 774604 h 6107574"/>
              <a:gd name="connsiteX1070" fmla="*/ 2799195 w 5746888"/>
              <a:gd name="connsiteY1070" fmla="*/ 770817 h 6107574"/>
              <a:gd name="connsiteX1071" fmla="*/ 2806769 w 5746888"/>
              <a:gd name="connsiteY1071" fmla="*/ 757292 h 6107574"/>
              <a:gd name="connsiteX1072" fmla="*/ 2802441 w 5746888"/>
              <a:gd name="connsiteY1072" fmla="*/ 739978 h 6107574"/>
              <a:gd name="connsiteX1073" fmla="*/ 2841393 w 5746888"/>
              <a:gd name="connsiteY1073" fmla="*/ 739980 h 6107574"/>
              <a:gd name="connsiteX1074" fmla="*/ 2828950 w 5746888"/>
              <a:gd name="connsiteY1074" fmla="*/ 777309 h 6107574"/>
              <a:gd name="connsiteX1075" fmla="*/ 2832737 w 5746888"/>
              <a:gd name="connsiteY1075" fmla="*/ 804900 h 6107574"/>
              <a:gd name="connsiteX1076" fmla="*/ 2845180 w 5746888"/>
              <a:gd name="connsiteY1076" fmla="*/ 800031 h 6107574"/>
              <a:gd name="connsiteX1077" fmla="*/ 2854379 w 5746888"/>
              <a:gd name="connsiteY1077" fmla="*/ 791916 h 6107574"/>
              <a:gd name="connsiteX1078" fmla="*/ 2863035 w 5746888"/>
              <a:gd name="connsiteY1078" fmla="*/ 739980 h 6107574"/>
              <a:gd name="connsiteX1079" fmla="*/ 2884675 w 5746888"/>
              <a:gd name="connsiteY1079" fmla="*/ 709683 h 6107574"/>
              <a:gd name="connsiteX1080" fmla="*/ 2891167 w 5746888"/>
              <a:gd name="connsiteY1080" fmla="*/ 676139 h 6107574"/>
              <a:gd name="connsiteX1081" fmla="*/ 2910644 w 5746888"/>
              <a:gd name="connsiteY1081" fmla="*/ 649089 h 6107574"/>
              <a:gd name="connsiteX1082" fmla="*/ 2910643 w 5746888"/>
              <a:gd name="connsiteY1082" fmla="*/ 614465 h 6107574"/>
              <a:gd name="connsiteX1083" fmla="*/ 2927955 w 5746888"/>
              <a:gd name="connsiteY1083" fmla="*/ 566855 h 6107574"/>
              <a:gd name="connsiteX1084" fmla="*/ 2947974 w 5746888"/>
              <a:gd name="connsiteY1084" fmla="*/ 564150 h 6107574"/>
              <a:gd name="connsiteX1085" fmla="*/ 2958252 w 5746888"/>
              <a:gd name="connsiteY1085" fmla="*/ 545215 h 6107574"/>
              <a:gd name="connsiteX1086" fmla="*/ 2984220 w 5746888"/>
              <a:gd name="connsiteY1086" fmla="*/ 506262 h 6107574"/>
              <a:gd name="connsiteX1087" fmla="*/ 3018846 w 5746888"/>
              <a:gd name="connsiteY1087" fmla="*/ 519246 h 6107574"/>
              <a:gd name="connsiteX1088" fmla="*/ 3007485 w 5746888"/>
              <a:gd name="connsiteY1088" fmla="*/ 567937 h 6107574"/>
              <a:gd name="connsiteX1089" fmla="*/ 2992878 w 5746888"/>
              <a:gd name="connsiteY1089" fmla="*/ 610135 h 6107574"/>
              <a:gd name="connsiteX1090" fmla="*/ 2975564 w 5746888"/>
              <a:gd name="connsiteY1090" fmla="*/ 631777 h 6107574"/>
              <a:gd name="connsiteX1091" fmla="*/ 2940939 w 5746888"/>
              <a:gd name="connsiteY1091" fmla="*/ 632318 h 6107574"/>
              <a:gd name="connsiteX1092" fmla="*/ 2945268 w 5746888"/>
              <a:gd name="connsiteY1092" fmla="*/ 649089 h 6107574"/>
              <a:gd name="connsiteX1093" fmla="*/ 2927955 w 5746888"/>
              <a:gd name="connsiteY1093" fmla="*/ 692371 h 6107574"/>
              <a:gd name="connsiteX1094" fmla="*/ 2945268 w 5746888"/>
              <a:gd name="connsiteY1094" fmla="*/ 692369 h 6107574"/>
              <a:gd name="connsiteX1095" fmla="*/ 2927955 w 5746888"/>
              <a:gd name="connsiteY1095" fmla="*/ 714009 h 6107574"/>
              <a:gd name="connsiteX1096" fmla="*/ 2927956 w 5746888"/>
              <a:gd name="connsiteY1096" fmla="*/ 757292 h 6107574"/>
              <a:gd name="connsiteX1097" fmla="*/ 2897659 w 5746888"/>
              <a:gd name="connsiteY1097" fmla="*/ 778932 h 6107574"/>
              <a:gd name="connsiteX1098" fmla="*/ 2897659 w 5746888"/>
              <a:gd name="connsiteY1098" fmla="*/ 817884 h 6107574"/>
              <a:gd name="connsiteX1099" fmla="*/ 2867363 w 5746888"/>
              <a:gd name="connsiteY1099" fmla="*/ 852510 h 6107574"/>
              <a:gd name="connsiteX1100" fmla="*/ 2854377 w 5746888"/>
              <a:gd name="connsiteY1100" fmla="*/ 887136 h 6107574"/>
              <a:gd name="connsiteX1101" fmla="*/ 2867363 w 5746888"/>
              <a:gd name="connsiteY1101" fmla="*/ 931498 h 6107574"/>
              <a:gd name="connsiteX1102" fmla="*/ 2854379 w 5746888"/>
              <a:gd name="connsiteY1102" fmla="*/ 982353 h 6107574"/>
              <a:gd name="connsiteX1103" fmla="*/ 2841393 w 5746888"/>
              <a:gd name="connsiteY1103" fmla="*/ 1009403 h 6107574"/>
              <a:gd name="connsiteX1104" fmla="*/ 2841393 w 5746888"/>
              <a:gd name="connsiteY1104" fmla="*/ 1042947 h 6107574"/>
              <a:gd name="connsiteX1105" fmla="*/ 2827868 w 5746888"/>
              <a:gd name="connsiteY1105" fmla="*/ 1057013 h 6107574"/>
              <a:gd name="connsiteX1106" fmla="*/ 2824081 w 5746888"/>
              <a:gd name="connsiteY1106" fmla="*/ 1077571 h 6107574"/>
              <a:gd name="connsiteX1107" fmla="*/ 2828406 w 5746888"/>
              <a:gd name="connsiteY1107" fmla="*/ 1087302 h 6107574"/>
              <a:gd name="connsiteX1108" fmla="*/ 2838640 w 5746888"/>
              <a:gd name="connsiteY1108" fmla="*/ 1084720 h 6107574"/>
              <a:gd name="connsiteX1109" fmla="*/ 2841916 w 5746888"/>
              <a:gd name="connsiteY1109" fmla="*/ 1116177 h 6107574"/>
              <a:gd name="connsiteX1110" fmla="*/ 2859720 w 5746888"/>
              <a:gd name="connsiteY1110" fmla="*/ 1104351 h 6107574"/>
              <a:gd name="connsiteX1111" fmla="*/ 2864656 w 5746888"/>
              <a:gd name="connsiteY1111" fmla="*/ 1077571 h 6107574"/>
              <a:gd name="connsiteX1112" fmla="*/ 2884675 w 5746888"/>
              <a:gd name="connsiteY1112" fmla="*/ 1038618 h 6107574"/>
              <a:gd name="connsiteX1113" fmla="*/ 2898200 w 5746888"/>
              <a:gd name="connsiteY1113" fmla="*/ 1001288 h 6107574"/>
              <a:gd name="connsiteX1114" fmla="*/ 2927955 w 5746888"/>
              <a:gd name="connsiteY1114" fmla="*/ 973696 h 6107574"/>
              <a:gd name="connsiteX1115" fmla="*/ 2927956 w 5746888"/>
              <a:gd name="connsiteY1115" fmla="*/ 917431 h 6107574"/>
              <a:gd name="connsiteX1116" fmla="*/ 2995583 w 5746888"/>
              <a:gd name="connsiteY1116" fmla="*/ 855215 h 6107574"/>
              <a:gd name="connsiteX1117" fmla="*/ 3027502 w 5746888"/>
              <a:gd name="connsiteY1117" fmla="*/ 757292 h 6107574"/>
              <a:gd name="connsiteX1118" fmla="*/ 3066456 w 5746888"/>
              <a:gd name="connsiteY1118" fmla="*/ 742143 h 6107574"/>
              <a:gd name="connsiteX1119" fmla="*/ 3105408 w 5746888"/>
              <a:gd name="connsiteY1119" fmla="*/ 726995 h 6107574"/>
              <a:gd name="connsiteX1120" fmla="*/ 3105408 w 5746888"/>
              <a:gd name="connsiteY1120" fmla="*/ 679386 h 6107574"/>
              <a:gd name="connsiteX1121" fmla="*/ 3118392 w 5746888"/>
              <a:gd name="connsiteY1121" fmla="*/ 679385 h 6107574"/>
              <a:gd name="connsiteX1122" fmla="*/ 3133542 w 5746888"/>
              <a:gd name="connsiteY1122" fmla="*/ 685879 h 6107574"/>
              <a:gd name="connsiteX1123" fmla="*/ 3135704 w 5746888"/>
              <a:gd name="connsiteY1123" fmla="*/ 705353 h 6107574"/>
              <a:gd name="connsiteX1124" fmla="*/ 3122720 w 5746888"/>
              <a:gd name="connsiteY1124" fmla="*/ 739978 h 6107574"/>
              <a:gd name="connsiteX1125" fmla="*/ 3127590 w 5746888"/>
              <a:gd name="connsiteY1125" fmla="*/ 756750 h 6107574"/>
              <a:gd name="connsiteX1126" fmla="*/ 3135706 w 5746888"/>
              <a:gd name="connsiteY1126" fmla="*/ 770276 h 6107574"/>
              <a:gd name="connsiteX1127" fmla="*/ 3135706 w 5746888"/>
              <a:gd name="connsiteY1127" fmla="*/ 757292 h 6107574"/>
              <a:gd name="connsiteX1128" fmla="*/ 3170330 w 5746888"/>
              <a:gd name="connsiteY1128" fmla="*/ 728077 h 6107574"/>
              <a:gd name="connsiteX1129" fmla="*/ 3191970 w 5746888"/>
              <a:gd name="connsiteY1129" fmla="*/ 692371 h 6107574"/>
              <a:gd name="connsiteX1130" fmla="*/ 3205496 w 5746888"/>
              <a:gd name="connsiteY1130" fmla="*/ 671811 h 6107574"/>
              <a:gd name="connsiteX1131" fmla="*/ 3209283 w 5746888"/>
              <a:gd name="connsiteY1131" fmla="*/ 644761 h 6107574"/>
              <a:gd name="connsiteX1132" fmla="*/ 3239579 w 5746888"/>
              <a:gd name="connsiteY1132" fmla="*/ 627449 h 6107574"/>
              <a:gd name="connsiteX1133" fmla="*/ 3243366 w 5746888"/>
              <a:gd name="connsiteY1133" fmla="*/ 604186 h 6107574"/>
              <a:gd name="connsiteX1134" fmla="*/ 3256892 w 5746888"/>
              <a:gd name="connsiteY1134" fmla="*/ 584167 h 6107574"/>
              <a:gd name="connsiteX1135" fmla="*/ 3256892 w 5746888"/>
              <a:gd name="connsiteY1135" fmla="*/ 549542 h 6107574"/>
              <a:gd name="connsiteX1136" fmla="*/ 3274205 w 5746888"/>
              <a:gd name="connsiteY1136" fmla="*/ 536558 h 6107574"/>
              <a:gd name="connsiteX1137" fmla="*/ 3287730 w 5746888"/>
              <a:gd name="connsiteY1137" fmla="*/ 498687 h 6107574"/>
              <a:gd name="connsiteX1138" fmla="*/ 3317485 w 5746888"/>
              <a:gd name="connsiteY1138" fmla="*/ 467308 h 6107574"/>
              <a:gd name="connsiteX1139" fmla="*/ 3348863 w 5746888"/>
              <a:gd name="connsiteY1139" fmla="*/ 420241 h 6107574"/>
              <a:gd name="connsiteX1140" fmla="*/ 3386735 w 5746888"/>
              <a:gd name="connsiteY1140" fmla="*/ 376418 h 6107574"/>
              <a:gd name="connsiteX1141" fmla="*/ 3388358 w 5746888"/>
              <a:gd name="connsiteY1141" fmla="*/ 355319 h 6107574"/>
              <a:gd name="connsiteX1142" fmla="*/ 3399719 w 5746888"/>
              <a:gd name="connsiteY1142" fmla="*/ 337465 h 6107574"/>
              <a:gd name="connsiteX1143" fmla="*/ 3410539 w 5746888"/>
              <a:gd name="connsiteY1143" fmla="*/ 297430 h 6107574"/>
              <a:gd name="connsiteX1144" fmla="*/ 3434344 w 5746888"/>
              <a:gd name="connsiteY1144" fmla="*/ 263887 h 6107574"/>
              <a:gd name="connsiteX1145" fmla="*/ 3437590 w 5746888"/>
              <a:gd name="connsiteY1145" fmla="*/ 251985 h 6107574"/>
              <a:gd name="connsiteX1146" fmla="*/ 3447328 w 5746888"/>
              <a:gd name="connsiteY1146" fmla="*/ 246575 h 6107574"/>
              <a:gd name="connsiteX1147" fmla="*/ 3460312 w 5746888"/>
              <a:gd name="connsiteY1147" fmla="*/ 250904 h 6107574"/>
              <a:gd name="connsiteX1148" fmla="*/ 3447328 w 5746888"/>
              <a:gd name="connsiteY1148" fmla="*/ 294184 h 6107574"/>
              <a:gd name="connsiteX1149" fmla="*/ 3437590 w 5746888"/>
              <a:gd name="connsiteY1149" fmla="*/ 312037 h 6107574"/>
              <a:gd name="connsiteX1150" fmla="*/ 3434344 w 5746888"/>
              <a:gd name="connsiteY1150" fmla="*/ 333137 h 6107574"/>
              <a:gd name="connsiteX1151" fmla="*/ 3417032 w 5746888"/>
              <a:gd name="connsiteY1151" fmla="*/ 372090 h 6107574"/>
              <a:gd name="connsiteX1152" fmla="*/ 3418113 w 5746888"/>
              <a:gd name="connsiteY1152" fmla="*/ 404550 h 6107574"/>
              <a:gd name="connsiteX1153" fmla="*/ 3399719 w 5746888"/>
              <a:gd name="connsiteY1153" fmla="*/ 424028 h 6107574"/>
              <a:gd name="connsiteX1154" fmla="*/ 3362931 w 5746888"/>
              <a:gd name="connsiteY1154" fmla="*/ 573347 h 6107574"/>
              <a:gd name="connsiteX1155" fmla="*/ 3326682 w 5746888"/>
              <a:gd name="connsiteY1155" fmla="*/ 650441 h 6107574"/>
              <a:gd name="connsiteX1156" fmla="*/ 3295159 w 5746888"/>
              <a:gd name="connsiteY1156" fmla="*/ 697726 h 6107574"/>
              <a:gd name="connsiteX1157" fmla="*/ 3292402 w 5746888"/>
              <a:gd name="connsiteY1157" fmla="*/ 724748 h 6107574"/>
              <a:gd name="connsiteX1158" fmla="*/ 3309188 w 5746888"/>
              <a:gd name="connsiteY1158" fmla="*/ 720513 h 6107574"/>
              <a:gd name="connsiteX1159" fmla="*/ 3297696 w 5746888"/>
              <a:gd name="connsiteY1159" fmla="*/ 745731 h 6107574"/>
              <a:gd name="connsiteX1160" fmla="*/ 3309342 w 5746888"/>
              <a:gd name="connsiteY1160" fmla="*/ 791895 h 6107574"/>
              <a:gd name="connsiteX1161" fmla="*/ 3285258 w 5746888"/>
              <a:gd name="connsiteY1161" fmla="*/ 820288 h 6107574"/>
              <a:gd name="connsiteX1162" fmla="*/ 3291648 w 5746888"/>
              <a:gd name="connsiteY1162" fmla="*/ 863312 h 6107574"/>
              <a:gd name="connsiteX1163" fmla="*/ 3276118 w 5746888"/>
              <a:gd name="connsiteY1163" fmla="*/ 903498 h 6107574"/>
              <a:gd name="connsiteX1164" fmla="*/ 3267679 w 5746888"/>
              <a:gd name="connsiteY1164" fmla="*/ 945242 h 6107574"/>
              <a:gd name="connsiteX1165" fmla="*/ 3293752 w 5746888"/>
              <a:gd name="connsiteY1165" fmla="*/ 988880 h 6107574"/>
              <a:gd name="connsiteX1166" fmla="*/ 3293086 w 5746888"/>
              <a:gd name="connsiteY1166" fmla="*/ 1045961 h 6107574"/>
              <a:gd name="connsiteX1167" fmla="*/ 3284102 w 5746888"/>
              <a:gd name="connsiteY1167" fmla="*/ 1078915 h 6107574"/>
              <a:gd name="connsiteX1168" fmla="*/ 3293238 w 5746888"/>
              <a:gd name="connsiteY1168" fmla="*/ 1117341 h 6107574"/>
              <a:gd name="connsiteX1169" fmla="*/ 3283566 w 5746888"/>
              <a:gd name="connsiteY1169" fmla="*/ 1134290 h 6107574"/>
              <a:gd name="connsiteX1170" fmla="*/ 3284921 w 5746888"/>
              <a:gd name="connsiteY1170" fmla="*/ 1155149 h 6107574"/>
              <a:gd name="connsiteX1171" fmla="*/ 3299006 w 5746888"/>
              <a:gd name="connsiteY1171" fmla="*/ 1175589 h 6107574"/>
              <a:gd name="connsiteX1172" fmla="*/ 3312294 w 5746888"/>
              <a:gd name="connsiteY1172" fmla="*/ 1192882 h 6107574"/>
              <a:gd name="connsiteX1173" fmla="*/ 3326893 w 5746888"/>
              <a:gd name="connsiteY1173" fmla="*/ 1146793 h 6107574"/>
              <a:gd name="connsiteX1174" fmla="*/ 3338342 w 5746888"/>
              <a:gd name="connsiteY1174" fmla="*/ 1101501 h 6107574"/>
              <a:gd name="connsiteX1175" fmla="*/ 3341793 w 5746888"/>
              <a:gd name="connsiteY1175" fmla="*/ 1057667 h 6107574"/>
              <a:gd name="connsiteX1176" fmla="*/ 3366508 w 5746888"/>
              <a:gd name="connsiteY1176" fmla="*/ 1018512 h 6107574"/>
              <a:gd name="connsiteX1177" fmla="*/ 3351688 w 5746888"/>
              <a:gd name="connsiteY1177" fmla="*/ 959759 h 6107574"/>
              <a:gd name="connsiteX1178" fmla="*/ 3405048 w 5746888"/>
              <a:gd name="connsiteY1178" fmla="*/ 877111 h 6107574"/>
              <a:gd name="connsiteX1179" fmla="*/ 3414256 w 5746888"/>
              <a:gd name="connsiteY1179" fmla="*/ 765429 h 6107574"/>
              <a:gd name="connsiteX1180" fmla="*/ 3451988 w 5746888"/>
              <a:gd name="connsiteY1180" fmla="*/ 738054 h 6107574"/>
              <a:gd name="connsiteX1181" fmla="*/ 3489720 w 5746888"/>
              <a:gd name="connsiteY1181" fmla="*/ 710681 h 6107574"/>
              <a:gd name="connsiteX1182" fmla="*/ 3477015 w 5746888"/>
              <a:gd name="connsiteY1182" fmla="*/ 660322 h 6107574"/>
              <a:gd name="connsiteX1183" fmla="*/ 3489606 w 5746888"/>
              <a:gd name="connsiteY1183" fmla="*/ 657146 h 6107574"/>
              <a:gd name="connsiteX1184" fmla="*/ 3507985 w 5746888"/>
              <a:gd name="connsiteY1184" fmla="*/ 661435 h 6107574"/>
              <a:gd name="connsiteX1185" fmla="*/ 3513803 w 5746888"/>
              <a:gd name="connsiteY1185" fmla="*/ 682288 h 6107574"/>
              <a:gd name="connsiteX1186" fmla="*/ 3509682 w 5746888"/>
              <a:gd name="connsiteY1186" fmla="*/ 719036 h 6107574"/>
              <a:gd name="connsiteX1187" fmla="*/ 3519036 w 5746888"/>
              <a:gd name="connsiteY1187" fmla="*/ 736205 h 6107574"/>
              <a:gd name="connsiteX1188" fmla="*/ 3530741 w 5746888"/>
              <a:gd name="connsiteY1188" fmla="*/ 749433 h 6107574"/>
              <a:gd name="connsiteX1189" fmla="*/ 3527566 w 5746888"/>
              <a:gd name="connsiteY1189" fmla="*/ 736844 h 6107574"/>
              <a:gd name="connsiteX1190" fmla="*/ 3562395 w 5746888"/>
              <a:gd name="connsiteY1190" fmla="*/ 702390 h 6107574"/>
              <a:gd name="connsiteX1191" fmla="*/ 3573577 w 5746888"/>
              <a:gd name="connsiteY1191" fmla="*/ 653817 h 6107574"/>
              <a:gd name="connsiteX1192" fmla="*/ 3580735 w 5746888"/>
              <a:gd name="connsiteY1192" fmla="*/ 626902 h 6107574"/>
              <a:gd name="connsiteX1193" fmla="*/ 3577659 w 5746888"/>
              <a:gd name="connsiteY1193" fmla="*/ 599223 h 6107574"/>
              <a:gd name="connsiteX1194" fmla="*/ 3605939 w 5746888"/>
              <a:gd name="connsiteY1194" fmla="*/ 569771 h 6107574"/>
              <a:gd name="connsiteX1195" fmla="*/ 3602995 w 5746888"/>
              <a:gd name="connsiteY1195" fmla="*/ 542615 h 6107574"/>
              <a:gd name="connsiteX1196" fmla="*/ 3611080 w 5746888"/>
              <a:gd name="connsiteY1196" fmla="*/ 519374 h 6107574"/>
              <a:gd name="connsiteX1197" fmla="*/ 3602610 w 5746888"/>
              <a:gd name="connsiteY1197" fmla="*/ 485799 h 6107574"/>
              <a:gd name="connsiteX1198" fmla="*/ 3615163 w 5746888"/>
              <a:gd name="connsiteY1198" fmla="*/ 464778 h 6107574"/>
              <a:gd name="connsiteX1199" fmla="*/ 3620186 w 5746888"/>
              <a:gd name="connsiteY1199" fmla="*/ 420548 h 6107574"/>
              <a:gd name="connsiteX1200" fmla="*/ 3643328 w 5746888"/>
              <a:gd name="connsiteY1200" fmla="*/ 381791 h 6107574"/>
              <a:gd name="connsiteX1201" fmla="*/ 3663010 w 5746888"/>
              <a:gd name="connsiteY1201" fmla="*/ 320471 h 6107574"/>
              <a:gd name="connsiteX1202" fmla="*/ 3694518 w 5746888"/>
              <a:gd name="connsiteY1202" fmla="*/ 266212 h 6107574"/>
              <a:gd name="connsiteX1203" fmla="*/ 3690401 w 5746888"/>
              <a:gd name="connsiteY1203" fmla="*/ 243258 h 6107574"/>
              <a:gd name="connsiteX1204" fmla="*/ 3696521 w 5746888"/>
              <a:gd name="connsiteY1204" fmla="*/ 221069 h 6107574"/>
              <a:gd name="connsiteX1205" fmla="*/ 3695386 w 5746888"/>
              <a:gd name="connsiteY1205" fmla="*/ 181183 h 6107574"/>
              <a:gd name="connsiteX1206" fmla="*/ 3711038 w 5746888"/>
              <a:gd name="connsiteY1206" fmla="*/ 137062 h 6107574"/>
              <a:gd name="connsiteX1207" fmla="*/ 3722532 w 5746888"/>
              <a:gd name="connsiteY1207" fmla="*/ 111842 h 6107574"/>
              <a:gd name="connsiteX1208" fmla="*/ 3736179 w 5746888"/>
              <a:gd name="connsiteY1208" fmla="*/ 112865 h 6107574"/>
              <a:gd name="connsiteX1209" fmla="*/ 3735236 w 5746888"/>
              <a:gd name="connsiteY1209" fmla="*/ 162203 h 6107574"/>
              <a:gd name="connsiteX1210" fmla="*/ 3730610 w 5746888"/>
              <a:gd name="connsiteY1210" fmla="*/ 208007 h 6107574"/>
              <a:gd name="connsiteX1211" fmla="*/ 3722835 w 5746888"/>
              <a:gd name="connsiteY1211" fmla="*/ 254604 h 6107574"/>
              <a:gd name="connsiteX1212" fmla="*/ 3732354 w 5746888"/>
              <a:gd name="connsiteY1212" fmla="*/ 287913 h 6107574"/>
              <a:gd name="connsiteX1213" fmla="*/ 3719813 w 5746888"/>
              <a:gd name="connsiteY1213" fmla="*/ 313396 h 6107574"/>
              <a:gd name="connsiteX1214" fmla="*/ 3718339 w 5746888"/>
              <a:gd name="connsiteY1214" fmla="*/ 484503 h 6107574"/>
              <a:gd name="connsiteX1215" fmla="*/ 3674334 w 5746888"/>
              <a:gd name="connsiteY1215" fmla="*/ 646254 h 6107574"/>
              <a:gd name="connsiteX1216" fmla="*/ 3678625 w 5746888"/>
              <a:gd name="connsiteY1216" fmla="*/ 689809 h 6107574"/>
              <a:gd name="connsiteX1217" fmla="*/ 3682918 w 5746888"/>
              <a:gd name="connsiteY1217" fmla="*/ 733363 h 6107574"/>
              <a:gd name="connsiteX1218" fmla="*/ 3671787 w 5746888"/>
              <a:gd name="connsiteY1218" fmla="*/ 744540 h 6107574"/>
              <a:gd name="connsiteX1219" fmla="*/ 3672482 w 5746888"/>
              <a:gd name="connsiteY1219" fmla="*/ 762778 h 6107574"/>
              <a:gd name="connsiteX1220" fmla="*/ 3671897 w 5746888"/>
              <a:gd name="connsiteY1220" fmla="*/ 795845 h 6107574"/>
              <a:gd name="connsiteX1221" fmla="*/ 3670517 w 5746888"/>
              <a:gd name="connsiteY1221" fmla="*/ 825765 h 6107574"/>
              <a:gd name="connsiteX1222" fmla="*/ 3661180 w 5746888"/>
              <a:gd name="connsiteY1222" fmla="*/ 877221 h 6107574"/>
              <a:gd name="connsiteX1223" fmla="*/ 3647436 w 5746888"/>
              <a:gd name="connsiteY1223" fmla="*/ 893521 h 6107574"/>
              <a:gd name="connsiteX1224" fmla="*/ 3648665 w 5746888"/>
              <a:gd name="connsiteY1224" fmla="*/ 916088 h 6107574"/>
              <a:gd name="connsiteX1225" fmla="*/ 3658156 w 5746888"/>
              <a:gd name="connsiteY1225" fmla="*/ 936012 h 6107574"/>
              <a:gd name="connsiteX1226" fmla="*/ 3652022 w 5746888"/>
              <a:gd name="connsiteY1226" fmla="*/ 1013442 h 6107574"/>
              <a:gd name="connsiteX1227" fmla="*/ 3652183 w 5746888"/>
              <a:gd name="connsiteY1227" fmla="*/ 1089285 h 6107574"/>
              <a:gd name="connsiteX1228" fmla="*/ 3627079 w 5746888"/>
              <a:gd name="connsiteY1228" fmla="*/ 1131327 h 6107574"/>
              <a:gd name="connsiteX1229" fmla="*/ 3631329 w 5746888"/>
              <a:gd name="connsiteY1229" fmla="*/ 1154806 h 6107574"/>
              <a:gd name="connsiteX1230" fmla="*/ 3626135 w 5746888"/>
              <a:gd name="connsiteY1230" fmla="*/ 1180666 h 6107574"/>
              <a:gd name="connsiteX1231" fmla="*/ 3636184 w 5746888"/>
              <a:gd name="connsiteY1231" fmla="*/ 1216072 h 6107574"/>
              <a:gd name="connsiteX1232" fmla="*/ 3624171 w 5746888"/>
              <a:gd name="connsiteY1232" fmla="*/ 1243653 h 6107574"/>
              <a:gd name="connsiteX1233" fmla="*/ 3610542 w 5746888"/>
              <a:gd name="connsiteY1233" fmla="*/ 1313489 h 6107574"/>
              <a:gd name="connsiteX1234" fmla="*/ 3592944 w 5746888"/>
              <a:gd name="connsiteY1234" fmla="*/ 1367587 h 6107574"/>
              <a:gd name="connsiteX1235" fmla="*/ 3583567 w 5746888"/>
              <a:gd name="connsiteY1235" fmla="*/ 1401198 h 6107574"/>
              <a:gd name="connsiteX1236" fmla="*/ 3587935 w 5746888"/>
              <a:gd name="connsiteY1236" fmla="*/ 1480442 h 6107574"/>
              <a:gd name="connsiteX1237" fmla="*/ 3592303 w 5746888"/>
              <a:gd name="connsiteY1237" fmla="*/ 1559688 h 6107574"/>
              <a:gd name="connsiteX1238" fmla="*/ 3579752 w 5746888"/>
              <a:gd name="connsiteY1238" fmla="*/ 1580709 h 6107574"/>
              <a:gd name="connsiteX1239" fmla="*/ 3570318 w 5746888"/>
              <a:gd name="connsiteY1239" fmla="*/ 1649486 h 6107574"/>
              <a:gd name="connsiteX1240" fmla="*/ 3560092 w 5746888"/>
              <a:gd name="connsiteY1240" fmla="*/ 1715115 h 6107574"/>
              <a:gd name="connsiteX1241" fmla="*/ 3552966 w 5746888"/>
              <a:gd name="connsiteY1241" fmla="*/ 1757643 h 6107574"/>
              <a:gd name="connsiteX1242" fmla="*/ 3546634 w 5746888"/>
              <a:gd name="connsiteY1242" fmla="*/ 1803320 h 6107574"/>
              <a:gd name="connsiteX1243" fmla="*/ 3546648 w 5746888"/>
              <a:gd name="connsiteY1243" fmla="*/ 1825738 h 6107574"/>
              <a:gd name="connsiteX1244" fmla="*/ 3544426 w 5746888"/>
              <a:gd name="connsiteY1244" fmla="*/ 1854871 h 6107574"/>
              <a:gd name="connsiteX1245" fmla="*/ 3547462 w 5746888"/>
              <a:gd name="connsiteY1245" fmla="*/ 1856926 h 6107574"/>
              <a:gd name="connsiteX1246" fmla="*/ 3594055 w 5746888"/>
              <a:gd name="connsiteY1246" fmla="*/ 1887610 h 6107574"/>
              <a:gd name="connsiteX1247" fmla="*/ 3644564 w 5746888"/>
              <a:gd name="connsiteY1247" fmla="*/ 1915899 h 6107574"/>
              <a:gd name="connsiteX1248" fmla="*/ 3672580 w 5746888"/>
              <a:gd name="connsiteY1248" fmla="*/ 1938220 h 6107574"/>
              <a:gd name="connsiteX1249" fmla="*/ 3700599 w 5746888"/>
              <a:gd name="connsiteY1249" fmla="*/ 1960540 h 6107574"/>
              <a:gd name="connsiteX1250" fmla="*/ 3730213 w 5746888"/>
              <a:gd name="connsiteY1250" fmla="*/ 1985472 h 6107574"/>
              <a:gd name="connsiteX1251" fmla="*/ 3750320 w 5746888"/>
              <a:gd name="connsiteY1251" fmla="*/ 2003664 h 6107574"/>
              <a:gd name="connsiteX1252" fmla="*/ 3770428 w 5746888"/>
              <a:gd name="connsiteY1252" fmla="*/ 2021856 h 6107574"/>
              <a:gd name="connsiteX1253" fmla="*/ 3785392 w 5746888"/>
              <a:gd name="connsiteY1253" fmla="*/ 2052166 h 6107574"/>
              <a:gd name="connsiteX1254" fmla="*/ 3789727 w 5746888"/>
              <a:gd name="connsiteY1254" fmla="*/ 2052653 h 6107574"/>
              <a:gd name="connsiteX1255" fmla="*/ 3794821 w 5746888"/>
              <a:gd name="connsiteY1255" fmla="*/ 2049984 h 6107574"/>
              <a:gd name="connsiteX1256" fmla="*/ 3805421 w 5746888"/>
              <a:gd name="connsiteY1256" fmla="*/ 2061436 h 6107574"/>
              <a:gd name="connsiteX1257" fmla="*/ 3815055 w 5746888"/>
              <a:gd name="connsiteY1257" fmla="*/ 2067649 h 6107574"/>
              <a:gd name="connsiteX1258" fmla="*/ 3825448 w 5746888"/>
              <a:gd name="connsiteY1258" fmla="*/ 2070707 h 6107574"/>
              <a:gd name="connsiteX1259" fmla="*/ 3895697 w 5746888"/>
              <a:gd name="connsiteY1259" fmla="*/ 2134906 h 6107574"/>
              <a:gd name="connsiteX1260" fmla="*/ 3974535 w 5746888"/>
              <a:gd name="connsiteY1260" fmla="*/ 2191154 h 6107574"/>
              <a:gd name="connsiteX1261" fmla="*/ 4011893 w 5746888"/>
              <a:gd name="connsiteY1261" fmla="*/ 2216279 h 6107574"/>
              <a:gd name="connsiteX1262" fmla="*/ 4042180 w 5746888"/>
              <a:gd name="connsiteY1262" fmla="*/ 2243042 h 6107574"/>
              <a:gd name="connsiteX1263" fmla="*/ 4079226 w 5746888"/>
              <a:gd name="connsiteY1263" fmla="*/ 2262526 h 6107574"/>
              <a:gd name="connsiteX1264" fmla="*/ 4110839 w 5746888"/>
              <a:gd name="connsiteY1264" fmla="*/ 2290721 h 6107574"/>
              <a:gd name="connsiteX1265" fmla="*/ 4119412 w 5746888"/>
              <a:gd name="connsiteY1265" fmla="*/ 2310590 h 6107574"/>
              <a:gd name="connsiteX1266" fmla="*/ 4125218 w 5746888"/>
              <a:gd name="connsiteY1266" fmla="*/ 2314212 h 6107574"/>
              <a:gd name="connsiteX1267" fmla="*/ 4131024 w 5746888"/>
              <a:gd name="connsiteY1267" fmla="*/ 2317835 h 6107574"/>
              <a:gd name="connsiteX1268" fmla="*/ 4146971 w 5746888"/>
              <a:gd name="connsiteY1268" fmla="*/ 2325566 h 6107574"/>
              <a:gd name="connsiteX1269" fmla="*/ 4163676 w 5746888"/>
              <a:gd name="connsiteY1269" fmla="*/ 2330142 h 6107574"/>
              <a:gd name="connsiteX1270" fmla="*/ 4170068 w 5746888"/>
              <a:gd name="connsiteY1270" fmla="*/ 2340583 h 6107574"/>
              <a:gd name="connsiteX1271" fmla="*/ 4177978 w 5746888"/>
              <a:gd name="connsiteY1271" fmla="*/ 2344712 h 6107574"/>
              <a:gd name="connsiteX1272" fmla="*/ 4185888 w 5746888"/>
              <a:gd name="connsiteY1272" fmla="*/ 2348840 h 6107574"/>
              <a:gd name="connsiteX1273" fmla="*/ 4184875 w 5746888"/>
              <a:gd name="connsiteY1273" fmla="*/ 2353049 h 6107574"/>
              <a:gd name="connsiteX1274" fmla="*/ 4195475 w 5746888"/>
              <a:gd name="connsiteY1274" fmla="*/ 2364502 h 6107574"/>
              <a:gd name="connsiteX1275" fmla="*/ 4230310 w 5746888"/>
              <a:gd name="connsiteY1275" fmla="*/ 2386238 h 6107574"/>
              <a:gd name="connsiteX1276" fmla="*/ 4255724 w 5746888"/>
              <a:gd name="connsiteY1276" fmla="*/ 2396246 h 6107574"/>
              <a:gd name="connsiteX1277" fmla="*/ 4275586 w 5746888"/>
              <a:gd name="connsiteY1277" fmla="*/ 2401581 h 6107574"/>
              <a:gd name="connsiteX1278" fmla="*/ 4273873 w 5746888"/>
              <a:gd name="connsiteY1278" fmla="*/ 2415637 h 6107574"/>
              <a:gd name="connsiteX1279" fmla="*/ 4283148 w 5746888"/>
              <a:gd name="connsiteY1279" fmla="*/ 2425658 h 6107574"/>
              <a:gd name="connsiteX1280" fmla="*/ 4295792 w 5746888"/>
              <a:gd name="connsiteY1280" fmla="*/ 2430926 h 6107574"/>
              <a:gd name="connsiteX1281" fmla="*/ 4295930 w 5746888"/>
              <a:gd name="connsiteY1281" fmla="*/ 2446541 h 6107574"/>
              <a:gd name="connsiteX1282" fmla="*/ 4325546 w 5746888"/>
              <a:gd name="connsiteY1282" fmla="*/ 2471471 h 6107574"/>
              <a:gd name="connsiteX1283" fmla="*/ 4334119 w 5746888"/>
              <a:gd name="connsiteY1283" fmla="*/ 2491340 h 6107574"/>
              <a:gd name="connsiteX1284" fmla="*/ 4381737 w 5746888"/>
              <a:gd name="connsiteY1284" fmla="*/ 2533959 h 6107574"/>
              <a:gd name="connsiteX1285" fmla="*/ 4400754 w 5746888"/>
              <a:gd name="connsiteY1285" fmla="*/ 2547437 h 6107574"/>
              <a:gd name="connsiteX1286" fmla="*/ 4419768 w 5746888"/>
              <a:gd name="connsiteY1286" fmla="*/ 2560915 h 6107574"/>
              <a:gd name="connsiteX1287" fmla="*/ 4448370 w 5746888"/>
              <a:gd name="connsiteY1287" fmla="*/ 2590053 h 6107574"/>
              <a:gd name="connsiteX1288" fmla="*/ 4470583 w 5746888"/>
              <a:gd name="connsiteY1288" fmla="*/ 2608752 h 6107574"/>
              <a:gd name="connsiteX1289" fmla="*/ 4511310 w 5746888"/>
              <a:gd name="connsiteY1289" fmla="*/ 2629124 h 6107574"/>
              <a:gd name="connsiteX1290" fmla="*/ 4543449 w 5746888"/>
              <a:gd name="connsiteY1290" fmla="*/ 2657444 h 6107574"/>
              <a:gd name="connsiteX1291" fmla="*/ 4616275 w 5746888"/>
              <a:gd name="connsiteY1291" fmla="*/ 2701673 h 6107574"/>
              <a:gd name="connsiteX1292" fmla="*/ 4673202 w 5746888"/>
              <a:gd name="connsiteY1292" fmla="*/ 2728724 h 6107574"/>
              <a:gd name="connsiteX1293" fmla="*/ 4665957 w 5746888"/>
              <a:gd name="connsiteY1293" fmla="*/ 2740335 h 6107574"/>
              <a:gd name="connsiteX1294" fmla="*/ 4674531 w 5746888"/>
              <a:gd name="connsiteY1294" fmla="*/ 2760206 h 6107574"/>
              <a:gd name="connsiteX1295" fmla="*/ 4682314 w 5746888"/>
              <a:gd name="connsiteY1295" fmla="*/ 2764860 h 6107574"/>
              <a:gd name="connsiteX1296" fmla="*/ 4692376 w 5746888"/>
              <a:gd name="connsiteY1296" fmla="*/ 2760046 h 6107574"/>
              <a:gd name="connsiteX1297" fmla="*/ 4739654 w 5746888"/>
              <a:gd name="connsiteY1297" fmla="*/ 2808704 h 6107574"/>
              <a:gd name="connsiteX1298" fmla="*/ 4797041 w 5746888"/>
              <a:gd name="connsiteY1298" fmla="*/ 2843099 h 6107574"/>
              <a:gd name="connsiteX1299" fmla="*/ 4808877 w 5746888"/>
              <a:gd name="connsiteY1299" fmla="*/ 2860970 h 6107574"/>
              <a:gd name="connsiteX1300" fmla="*/ 4827667 w 5746888"/>
              <a:gd name="connsiteY1300" fmla="*/ 2863822 h 6107574"/>
              <a:gd name="connsiteX1301" fmla="*/ 4855452 w 5746888"/>
              <a:gd name="connsiteY1301" fmla="*/ 2889424 h 6107574"/>
              <a:gd name="connsiteX1302" fmla="*/ 4872248 w 5746888"/>
              <a:gd name="connsiteY1302" fmla="*/ 2919062 h 6107574"/>
              <a:gd name="connsiteX1303" fmla="*/ 4882848 w 5746888"/>
              <a:gd name="connsiteY1303" fmla="*/ 2930516 h 6107574"/>
              <a:gd name="connsiteX1304" fmla="*/ 4896484 w 5746888"/>
              <a:gd name="connsiteY1304" fmla="*/ 2929344 h 6107574"/>
              <a:gd name="connsiteX1305" fmla="*/ 4954701 w 5746888"/>
              <a:gd name="connsiteY1305" fmla="*/ 2983416 h 6107574"/>
              <a:gd name="connsiteX1306" fmla="*/ 4968077 w 5746888"/>
              <a:gd name="connsiteY1306" fmla="*/ 2997206 h 6107574"/>
              <a:gd name="connsiteX1307" fmla="*/ 4988524 w 5746888"/>
              <a:gd name="connsiteY1307" fmla="*/ 3009358 h 6107574"/>
              <a:gd name="connsiteX1308" fmla="*/ 5060769 w 5746888"/>
              <a:gd name="connsiteY1308" fmla="*/ 3076820 h 6107574"/>
              <a:gd name="connsiteX1309" fmla="*/ 5128340 w 5746888"/>
              <a:gd name="connsiteY1309" fmla="*/ 3149836 h 6107574"/>
              <a:gd name="connsiteX1310" fmla="*/ 5158809 w 5746888"/>
              <a:gd name="connsiteY1310" fmla="*/ 3152713 h 6107574"/>
              <a:gd name="connsiteX1311" fmla="*/ 5219210 w 5746888"/>
              <a:gd name="connsiteY1311" fmla="*/ 3216212 h 6107574"/>
              <a:gd name="connsiteX1312" fmla="*/ 5272368 w 5746888"/>
              <a:gd name="connsiteY1312" fmla="*/ 3247364 h 6107574"/>
              <a:gd name="connsiteX1313" fmla="*/ 5324886 w 5746888"/>
              <a:gd name="connsiteY1313" fmla="*/ 3295056 h 6107574"/>
              <a:gd name="connsiteX1314" fmla="*/ 5360892 w 5746888"/>
              <a:gd name="connsiteY1314" fmla="*/ 3330428 h 6107574"/>
              <a:gd name="connsiteX1315" fmla="*/ 5383236 w 5746888"/>
              <a:gd name="connsiteY1315" fmla="*/ 3334690 h 6107574"/>
              <a:gd name="connsiteX1316" fmla="*/ 5394714 w 5746888"/>
              <a:gd name="connsiteY1316" fmla="*/ 3356372 h 6107574"/>
              <a:gd name="connsiteX1317" fmla="*/ 5630779 w 5746888"/>
              <a:gd name="connsiteY1317" fmla="*/ 3577874 h 6107574"/>
              <a:gd name="connsiteX1318" fmla="*/ 5658729 w 5746888"/>
              <a:gd name="connsiteY1318" fmla="*/ 3607412 h 6107574"/>
              <a:gd name="connsiteX1319" fmla="*/ 5682764 w 5746888"/>
              <a:gd name="connsiteY1319" fmla="*/ 3639349 h 6107574"/>
              <a:gd name="connsiteX1320" fmla="*/ 5702012 w 5746888"/>
              <a:gd name="connsiteY1320" fmla="*/ 3649544 h 6107574"/>
              <a:gd name="connsiteX1321" fmla="*/ 5716586 w 5746888"/>
              <a:gd name="connsiteY1321" fmla="*/ 3665291 h 6107574"/>
              <a:gd name="connsiteX1322" fmla="*/ 5741993 w 5746888"/>
              <a:gd name="connsiteY1322" fmla="*/ 3689211 h 6107574"/>
              <a:gd name="connsiteX1323" fmla="*/ 5746887 w 5746888"/>
              <a:gd name="connsiteY1323" fmla="*/ 3708194 h 6107574"/>
              <a:gd name="connsiteX1324" fmla="*/ 5742311 w 5746888"/>
              <a:gd name="connsiteY1324" fmla="*/ 3724900 h 6107574"/>
              <a:gd name="connsiteX1325" fmla="*/ 5679771 w 5746888"/>
              <a:gd name="connsiteY1325" fmla="*/ 3686483 h 6107574"/>
              <a:gd name="connsiteX1326" fmla="*/ 5618631 w 5746888"/>
              <a:gd name="connsiteY1326" fmla="*/ 3628371 h 6107574"/>
              <a:gd name="connsiteX1327" fmla="*/ 5617618 w 5746888"/>
              <a:gd name="connsiteY1327" fmla="*/ 3632578 h 6107574"/>
              <a:gd name="connsiteX1328" fmla="*/ 5598381 w 5746888"/>
              <a:gd name="connsiteY1328" fmla="*/ 3638523 h 6107574"/>
              <a:gd name="connsiteX1329" fmla="*/ 5582942 w 5746888"/>
              <a:gd name="connsiteY1329" fmla="*/ 3628687 h 6107574"/>
              <a:gd name="connsiteX1330" fmla="*/ 5490886 w 5746888"/>
              <a:gd name="connsiteY1330" fmla="*/ 3576491 h 6107574"/>
              <a:gd name="connsiteX1331" fmla="*/ 5400350 w 5746888"/>
              <a:gd name="connsiteY1331" fmla="*/ 3517985 h 6107574"/>
              <a:gd name="connsiteX1332" fmla="*/ 5387872 w 5746888"/>
              <a:gd name="connsiteY1332" fmla="*/ 3516652 h 6107574"/>
              <a:gd name="connsiteX1333" fmla="*/ 5382346 w 5746888"/>
              <a:gd name="connsiteY1333" fmla="*/ 3500298 h 6107574"/>
              <a:gd name="connsiteX1334" fmla="*/ 5371028 w 5746888"/>
              <a:gd name="connsiteY1334" fmla="*/ 3496463 h 6107574"/>
              <a:gd name="connsiteX1335" fmla="*/ 5364502 w 5746888"/>
              <a:gd name="connsiteY1335" fmla="*/ 3500458 h 6107574"/>
              <a:gd name="connsiteX1336" fmla="*/ 5342943 w 5746888"/>
              <a:gd name="connsiteY1336" fmla="*/ 3481359 h 6107574"/>
              <a:gd name="connsiteX1337" fmla="*/ 5322263 w 5746888"/>
              <a:gd name="connsiteY1337" fmla="*/ 3472489 h 6107574"/>
              <a:gd name="connsiteX1338" fmla="*/ 5341437 w 5746888"/>
              <a:gd name="connsiteY1338" fmla="*/ 3503812 h 6107574"/>
              <a:gd name="connsiteX1339" fmla="*/ 5352036 w 5746888"/>
              <a:gd name="connsiteY1339" fmla="*/ 3515264 h 6107574"/>
              <a:gd name="connsiteX1340" fmla="*/ 5365672 w 5746888"/>
              <a:gd name="connsiteY1340" fmla="*/ 3514094 h 6107574"/>
              <a:gd name="connsiteX1341" fmla="*/ 5379614 w 5746888"/>
              <a:gd name="connsiteY1341" fmla="*/ 3532472 h 6107574"/>
              <a:gd name="connsiteX1342" fmla="*/ 5397470 w 5746888"/>
              <a:gd name="connsiteY1342" fmla="*/ 3548453 h 6107574"/>
              <a:gd name="connsiteX1343" fmla="*/ 5465117 w 5746888"/>
              <a:gd name="connsiteY1343" fmla="*/ 3600341 h 6107574"/>
              <a:gd name="connsiteX1344" fmla="*/ 5480083 w 5746888"/>
              <a:gd name="connsiteY1344" fmla="*/ 3630650 h 6107574"/>
              <a:gd name="connsiteX1345" fmla="*/ 5492280 w 5746888"/>
              <a:gd name="connsiteY1345" fmla="*/ 3644715 h 6107574"/>
              <a:gd name="connsiteX1346" fmla="*/ 5507514 w 5746888"/>
              <a:gd name="connsiteY1346" fmla="*/ 3646152 h 6107574"/>
              <a:gd name="connsiteX1347" fmla="*/ 5537129 w 5746888"/>
              <a:gd name="connsiteY1347" fmla="*/ 3671084 h 6107574"/>
              <a:gd name="connsiteX1348" fmla="*/ 5569861 w 5746888"/>
              <a:gd name="connsiteY1348" fmla="*/ 3692314 h 6107574"/>
              <a:gd name="connsiteX1349" fmla="*/ 5602591 w 5746888"/>
              <a:gd name="connsiteY1349" fmla="*/ 3713543 h 6107574"/>
              <a:gd name="connsiteX1350" fmla="*/ 5635718 w 5746888"/>
              <a:gd name="connsiteY1350" fmla="*/ 3779384 h 6107574"/>
              <a:gd name="connsiteX1351" fmla="*/ 5607725 w 5746888"/>
              <a:gd name="connsiteY1351" fmla="*/ 3789343 h 6107574"/>
              <a:gd name="connsiteX1352" fmla="*/ 5593639 w 5746888"/>
              <a:gd name="connsiteY1352" fmla="*/ 3769260 h 6107574"/>
              <a:gd name="connsiteX1353" fmla="*/ 5566939 w 5746888"/>
              <a:gd name="connsiteY1353" fmla="*/ 3762280 h 6107574"/>
              <a:gd name="connsiteX1354" fmla="*/ 5544155 w 5746888"/>
              <a:gd name="connsiteY1354" fmla="*/ 3752904 h 6107574"/>
              <a:gd name="connsiteX1355" fmla="*/ 5495923 w 5746888"/>
              <a:gd name="connsiteY1355" fmla="*/ 3715147 h 6107574"/>
              <a:gd name="connsiteX1356" fmla="*/ 5447052 w 5746888"/>
              <a:gd name="connsiteY1356" fmla="*/ 3693930 h 6107574"/>
              <a:gd name="connsiteX1357" fmla="*/ 5375198 w 5746888"/>
              <a:gd name="connsiteY1357" fmla="*/ 3641030 h 6107574"/>
              <a:gd name="connsiteX1358" fmla="*/ 5338243 w 5746888"/>
              <a:gd name="connsiteY1358" fmla="*/ 3646607 h 6107574"/>
              <a:gd name="connsiteX1359" fmla="*/ 5308883 w 5746888"/>
              <a:gd name="connsiteY1359" fmla="*/ 3620624 h 6107574"/>
              <a:gd name="connsiteX1360" fmla="*/ 5259785 w 5746888"/>
              <a:gd name="connsiteY1360" fmla="*/ 3588779 h 6107574"/>
              <a:gd name="connsiteX1361" fmla="*/ 5220037 w 5746888"/>
              <a:gd name="connsiteY1361" fmla="*/ 3545831 h 6107574"/>
              <a:gd name="connsiteX1362" fmla="*/ 5183336 w 5746888"/>
              <a:gd name="connsiteY1362" fmla="*/ 3550355 h 6107574"/>
              <a:gd name="connsiteX1363" fmla="*/ 5169382 w 5746888"/>
              <a:gd name="connsiteY1363" fmla="*/ 3515838 h 6107574"/>
              <a:gd name="connsiteX1364" fmla="*/ 5123094 w 5746888"/>
              <a:gd name="connsiteY1364" fmla="*/ 3504702 h 6107574"/>
              <a:gd name="connsiteX1365" fmla="*/ 5101556 w 5746888"/>
              <a:gd name="connsiteY1365" fmla="*/ 3487834 h 6107574"/>
              <a:gd name="connsiteX1366" fmla="*/ 5087089 w 5746888"/>
              <a:gd name="connsiteY1366" fmla="*/ 3469329 h 6107574"/>
              <a:gd name="connsiteX1367" fmla="*/ 5068931 w 5746888"/>
              <a:gd name="connsiteY1367" fmla="*/ 3463848 h 6107574"/>
              <a:gd name="connsiteX1368" fmla="*/ 5052411 w 5746888"/>
              <a:gd name="connsiteY1368" fmla="*/ 3465438 h 6107574"/>
              <a:gd name="connsiteX1369" fmla="*/ 5045779 w 5746888"/>
              <a:gd name="connsiteY1369" fmla="*/ 3472189 h 6107574"/>
              <a:gd name="connsiteX1370" fmla="*/ 5049374 w 5746888"/>
              <a:gd name="connsiteY1370" fmla="*/ 3478062 h 6107574"/>
              <a:gd name="connsiteX1371" fmla="*/ 5079922 w 5746888"/>
              <a:gd name="connsiteY1371" fmla="*/ 3489863 h 6107574"/>
              <a:gd name="connsiteX1372" fmla="*/ 5091773 w 5746888"/>
              <a:gd name="connsiteY1372" fmla="*/ 3523875 h 6107574"/>
              <a:gd name="connsiteX1373" fmla="*/ 5154892 w 5746888"/>
              <a:gd name="connsiteY1373" fmla="*/ 3539061 h 6107574"/>
              <a:gd name="connsiteX1374" fmla="*/ 5153880 w 5746888"/>
              <a:gd name="connsiteY1374" fmla="*/ 3543268 h 6107574"/>
              <a:gd name="connsiteX1375" fmla="*/ 5167469 w 5746888"/>
              <a:gd name="connsiteY1375" fmla="*/ 3551545 h 6107574"/>
              <a:gd name="connsiteX1376" fmla="*/ 5183336 w 5746888"/>
              <a:gd name="connsiteY1376" fmla="*/ 3550355 h 6107574"/>
              <a:gd name="connsiteX1377" fmla="*/ 5211998 w 5746888"/>
              <a:gd name="connsiteY1377" fmla="*/ 3586187 h 6107574"/>
              <a:gd name="connsiteX1378" fmla="*/ 5237505 w 5746888"/>
              <a:gd name="connsiteY1378" fmla="*/ 3621258 h 6107574"/>
              <a:gd name="connsiteX1379" fmla="*/ 5269219 w 5746888"/>
              <a:gd name="connsiteY1379" fmla="*/ 3616646 h 6107574"/>
              <a:gd name="connsiteX1380" fmla="*/ 5287147 w 5746888"/>
              <a:gd name="connsiteY1380" fmla="*/ 3655459 h 6107574"/>
              <a:gd name="connsiteX1381" fmla="*/ 5343501 w 5746888"/>
              <a:gd name="connsiteY1381" fmla="*/ 3691832 h 6107574"/>
              <a:gd name="connsiteX1382" fmla="*/ 5402251 w 5746888"/>
              <a:gd name="connsiteY1382" fmla="*/ 3732119 h 6107574"/>
              <a:gd name="connsiteX1383" fmla="*/ 5400393 w 5746888"/>
              <a:gd name="connsiteY1383" fmla="*/ 3744471 h 6107574"/>
              <a:gd name="connsiteX1384" fmla="*/ 5392981 w 5746888"/>
              <a:gd name="connsiteY1384" fmla="*/ 3752148 h 6107574"/>
              <a:gd name="connsiteX1385" fmla="*/ 5350561 w 5746888"/>
              <a:gd name="connsiteY1385" fmla="*/ 3748062 h 6107574"/>
              <a:gd name="connsiteX1386" fmla="*/ 5321287 w 5746888"/>
              <a:gd name="connsiteY1386" fmla="*/ 3717092 h 6107574"/>
              <a:gd name="connsiteX1387" fmla="*/ 5250037 w 5746888"/>
              <a:gd name="connsiteY1387" fmla="*/ 3673241 h 6107574"/>
              <a:gd name="connsiteX1388" fmla="*/ 5181946 w 5746888"/>
              <a:gd name="connsiteY1388" fmla="*/ 3630149 h 6107574"/>
              <a:gd name="connsiteX1389" fmla="*/ 5170919 w 5746888"/>
              <a:gd name="connsiteY1389" fmla="*/ 3629723 h 6107574"/>
              <a:gd name="connsiteX1390" fmla="*/ 5162930 w 5746888"/>
              <a:gd name="connsiteY1390" fmla="*/ 3616672 h 6107574"/>
              <a:gd name="connsiteX1391" fmla="*/ 5151844 w 5746888"/>
              <a:gd name="connsiteY1391" fmla="*/ 3609554 h 6107574"/>
              <a:gd name="connsiteX1392" fmla="*/ 5140877 w 5746888"/>
              <a:gd name="connsiteY1392" fmla="*/ 3615818 h 6107574"/>
              <a:gd name="connsiteX1393" fmla="*/ 5124014 w 5746888"/>
              <a:gd name="connsiteY1393" fmla="*/ 3593398 h 6107574"/>
              <a:gd name="connsiteX1394" fmla="*/ 5104871 w 5746888"/>
              <a:gd name="connsiteY1394" fmla="*/ 3580446 h 6107574"/>
              <a:gd name="connsiteX1395" fmla="*/ 5079465 w 5746888"/>
              <a:gd name="connsiteY1395" fmla="*/ 3556527 h 6107574"/>
              <a:gd name="connsiteX1396" fmla="*/ 5053497 w 5746888"/>
              <a:gd name="connsiteY1396" fmla="*/ 3558070 h 6107574"/>
              <a:gd name="connsiteX1397" fmla="*/ 5038397 w 5746888"/>
              <a:gd name="connsiteY1397" fmla="*/ 3542195 h 6107574"/>
              <a:gd name="connsiteX1398" fmla="*/ 5029471 w 5746888"/>
              <a:gd name="connsiteY1398" fmla="*/ 3591225 h 6107574"/>
              <a:gd name="connsiteX1399" fmla="*/ 5031416 w 5746888"/>
              <a:gd name="connsiteY1399" fmla="*/ 3592411 h 6107574"/>
              <a:gd name="connsiteX1400" fmla="*/ 5030447 w 5746888"/>
              <a:gd name="connsiteY1400" fmla="*/ 3602701 h 6107574"/>
              <a:gd name="connsiteX1401" fmla="*/ 5036484 w 5746888"/>
              <a:gd name="connsiteY1401" fmla="*/ 3611091 h 6107574"/>
              <a:gd name="connsiteX1402" fmla="*/ 5050070 w 5746888"/>
              <a:gd name="connsiteY1402" fmla="*/ 3606654 h 6107574"/>
              <a:gd name="connsiteX1403" fmla="*/ 5061116 w 5746888"/>
              <a:gd name="connsiteY1403" fmla="*/ 3598392 h 6107574"/>
              <a:gd name="connsiteX1404" fmla="*/ 5077174 w 5746888"/>
              <a:gd name="connsiteY1404" fmla="*/ 3650191 h 6107574"/>
              <a:gd name="connsiteX1405" fmla="*/ 5070339 w 5746888"/>
              <a:gd name="connsiteY1405" fmla="*/ 3684135 h 6107574"/>
              <a:gd name="connsiteX1406" fmla="*/ 5020389 w 5746888"/>
              <a:gd name="connsiteY1406" fmla="*/ 3666349 h 6107574"/>
              <a:gd name="connsiteX1407" fmla="*/ 4953246 w 5746888"/>
              <a:gd name="connsiteY1407" fmla="*/ 3651723 h 6107574"/>
              <a:gd name="connsiteX1408" fmla="*/ 4990548 w 5746888"/>
              <a:gd name="connsiteY1408" fmla="*/ 3685727 h 6107574"/>
              <a:gd name="connsiteX1409" fmla="*/ 5007502 w 5746888"/>
              <a:gd name="connsiteY1409" fmla="*/ 3702938 h 6107574"/>
              <a:gd name="connsiteX1410" fmla="*/ 5029559 w 5746888"/>
              <a:gd name="connsiteY1410" fmla="*/ 3711242 h 6107574"/>
              <a:gd name="connsiteX1411" fmla="*/ 5081240 w 5746888"/>
              <a:gd name="connsiteY1411" fmla="*/ 3783460 h 6107574"/>
              <a:gd name="connsiteX1412" fmla="*/ 5082638 w 5746888"/>
              <a:gd name="connsiteY1412" fmla="*/ 3797659 h 6107574"/>
              <a:gd name="connsiteX1413" fmla="*/ 5099257 w 5746888"/>
              <a:gd name="connsiteY1413" fmla="*/ 3819072 h 6107574"/>
              <a:gd name="connsiteX1414" fmla="*/ 5102519 w 5746888"/>
              <a:gd name="connsiteY1414" fmla="*/ 3820305 h 6107574"/>
              <a:gd name="connsiteX1415" fmla="*/ 5127001 w 5746888"/>
              <a:gd name="connsiteY1415" fmla="*/ 3841241 h 6107574"/>
              <a:gd name="connsiteX1416" fmla="*/ 5126722 w 5746888"/>
              <a:gd name="connsiteY1416" fmla="*/ 3842623 h 6107574"/>
              <a:gd name="connsiteX1417" fmla="*/ 5152253 w 5746888"/>
              <a:gd name="connsiteY1417" fmla="*/ 3862280 h 6107574"/>
              <a:gd name="connsiteX1418" fmla="*/ 5157045 w 5746888"/>
              <a:gd name="connsiteY1418" fmla="*/ 3871238 h 6107574"/>
              <a:gd name="connsiteX1419" fmla="*/ 5176178 w 5746888"/>
              <a:gd name="connsiteY1419" fmla="*/ 3882048 h 6107574"/>
              <a:gd name="connsiteX1420" fmla="*/ 5191931 w 5746888"/>
              <a:gd name="connsiteY1420" fmla="*/ 3915100 h 6107574"/>
              <a:gd name="connsiteX1421" fmla="*/ 5202327 w 5746888"/>
              <a:gd name="connsiteY1421" fmla="*/ 3915503 h 6107574"/>
              <a:gd name="connsiteX1422" fmla="*/ 5220231 w 5746888"/>
              <a:gd name="connsiteY1422" fmla="*/ 3922036 h 6107574"/>
              <a:gd name="connsiteX1423" fmla="*/ 5231941 w 5746888"/>
              <a:gd name="connsiteY1423" fmla="*/ 3940435 h 6107574"/>
              <a:gd name="connsiteX1424" fmla="*/ 5234283 w 5746888"/>
              <a:gd name="connsiteY1424" fmla="*/ 3967708 h 6107574"/>
              <a:gd name="connsiteX1425" fmla="*/ 5206690 w 5746888"/>
              <a:gd name="connsiteY1425" fmla="*/ 3978319 h 6107574"/>
              <a:gd name="connsiteX1426" fmla="*/ 5182775 w 5746888"/>
              <a:gd name="connsiteY1426" fmla="*/ 3959767 h 6107574"/>
              <a:gd name="connsiteX1427" fmla="*/ 5159834 w 5746888"/>
              <a:gd name="connsiteY1427" fmla="*/ 3931676 h 6107574"/>
              <a:gd name="connsiteX1428" fmla="*/ 5157438 w 5746888"/>
              <a:gd name="connsiteY1428" fmla="*/ 3931255 h 6107574"/>
              <a:gd name="connsiteX1429" fmla="*/ 5149784 w 5746888"/>
              <a:gd name="connsiteY1429" fmla="*/ 3941854 h 6107574"/>
              <a:gd name="connsiteX1430" fmla="*/ 5137049 w 5746888"/>
              <a:gd name="connsiteY1430" fmla="*/ 3944808 h 6107574"/>
              <a:gd name="connsiteX1431" fmla="*/ 5088491 w 5746888"/>
              <a:gd name="connsiteY1431" fmla="*/ 3917370 h 6107574"/>
              <a:gd name="connsiteX1432" fmla="*/ 5033568 w 5746888"/>
              <a:gd name="connsiteY1432" fmla="*/ 3888650 h 6107574"/>
              <a:gd name="connsiteX1433" fmla="*/ 5029219 w 5746888"/>
              <a:gd name="connsiteY1433" fmla="*/ 3888325 h 6107574"/>
              <a:gd name="connsiteX1434" fmla="*/ 5024227 w 5746888"/>
              <a:gd name="connsiteY1434" fmla="*/ 3891184 h 6107574"/>
              <a:gd name="connsiteX1435" fmla="*/ 5037579 w 5746888"/>
              <a:gd name="connsiteY1435" fmla="*/ 3904359 h 6107574"/>
              <a:gd name="connsiteX1436" fmla="*/ 5054753 w 5746888"/>
              <a:gd name="connsiteY1436" fmla="*/ 3914991 h 6107574"/>
              <a:gd name="connsiteX1437" fmla="*/ 5059622 w 5746888"/>
              <a:gd name="connsiteY1437" fmla="*/ 3923698 h 6107574"/>
              <a:gd name="connsiteX1438" fmla="*/ 5065773 w 5746888"/>
              <a:gd name="connsiteY1438" fmla="*/ 3926040 h 6107574"/>
              <a:gd name="connsiteX1439" fmla="*/ 5084439 w 5746888"/>
              <a:gd name="connsiteY1439" fmla="*/ 3932007 h 6107574"/>
              <a:gd name="connsiteX1440" fmla="*/ 5087814 w 5746888"/>
              <a:gd name="connsiteY1440" fmla="*/ 3948138 h 6107574"/>
              <a:gd name="connsiteX1441" fmla="*/ 5094985 w 5746888"/>
              <a:gd name="connsiteY1441" fmla="*/ 3981040 h 6107574"/>
              <a:gd name="connsiteX1442" fmla="*/ 5091968 w 5746888"/>
              <a:gd name="connsiteY1442" fmla="*/ 4015200 h 6107574"/>
              <a:gd name="connsiteX1443" fmla="*/ 5122493 w 5746888"/>
              <a:gd name="connsiteY1443" fmla="*/ 4039007 h 6107574"/>
              <a:gd name="connsiteX1444" fmla="*/ 5127562 w 5746888"/>
              <a:gd name="connsiteY1444" fmla="*/ 4057687 h 6107574"/>
              <a:gd name="connsiteX1445" fmla="*/ 5145359 w 5746888"/>
              <a:gd name="connsiteY1445" fmla="*/ 4078931 h 6107574"/>
              <a:gd name="connsiteX1446" fmla="*/ 5144172 w 5746888"/>
              <a:gd name="connsiteY1446" fmla="*/ 4093042 h 6107574"/>
              <a:gd name="connsiteX1447" fmla="*/ 5153814 w 5746888"/>
              <a:gd name="connsiteY1447" fmla="*/ 4102710 h 6107574"/>
              <a:gd name="connsiteX1448" fmla="*/ 5180127 w 5746888"/>
              <a:gd name="connsiteY1448" fmla="*/ 4103594 h 6107574"/>
              <a:gd name="connsiteX1449" fmla="*/ 5167339 w 5746888"/>
              <a:gd name="connsiteY1449" fmla="*/ 4145169 h 6107574"/>
              <a:gd name="connsiteX1450" fmla="*/ 5131080 w 5746888"/>
              <a:gd name="connsiteY1450" fmla="*/ 4125173 h 6107574"/>
              <a:gd name="connsiteX1451" fmla="*/ 5101161 w 5746888"/>
              <a:gd name="connsiteY1451" fmla="*/ 4123012 h 6107574"/>
              <a:gd name="connsiteX1452" fmla="*/ 5105173 w 5746888"/>
              <a:gd name="connsiteY1452" fmla="*/ 4138719 h 6107574"/>
              <a:gd name="connsiteX1453" fmla="*/ 5113007 w 5746888"/>
              <a:gd name="connsiteY1453" fmla="*/ 4151887 h 6107574"/>
              <a:gd name="connsiteX1454" fmla="*/ 5162213 w 5746888"/>
              <a:gd name="connsiteY1454" fmla="*/ 4170626 h 6107574"/>
              <a:gd name="connsiteX1455" fmla="*/ 5191884 w 5746888"/>
              <a:gd name="connsiteY1455" fmla="*/ 4198677 h 6107574"/>
              <a:gd name="connsiteX1456" fmla="*/ 5225178 w 5746888"/>
              <a:gd name="connsiteY1456" fmla="*/ 4214212 h 6107574"/>
              <a:gd name="connsiteX1457" fmla="*/ 5249546 w 5746888"/>
              <a:gd name="connsiteY1457" fmla="*/ 4241194 h 6107574"/>
              <a:gd name="connsiteX1458" fmla="*/ 5295571 w 5746888"/>
              <a:gd name="connsiteY1458" fmla="*/ 4259292 h 6107574"/>
              <a:gd name="connsiteX1459" fmla="*/ 5335230 w 5746888"/>
              <a:gd name="connsiteY1459" fmla="*/ 4276108 h 6107574"/>
              <a:gd name="connsiteX1460" fmla="*/ 5331272 w 5746888"/>
              <a:gd name="connsiteY1460" fmla="*/ 4301249 h 6107574"/>
              <a:gd name="connsiteX1461" fmla="*/ 5349609 w 5746888"/>
              <a:gd name="connsiteY1461" fmla="*/ 4314324 h 6107574"/>
              <a:gd name="connsiteX1462" fmla="*/ 5386911 w 5746888"/>
              <a:gd name="connsiteY1462" fmla="*/ 4348326 h 6107574"/>
              <a:gd name="connsiteX1463" fmla="*/ 5386882 w 5746888"/>
              <a:gd name="connsiteY1463" fmla="*/ 4370395 h 6107574"/>
              <a:gd name="connsiteX1464" fmla="*/ 5380820 w 5746888"/>
              <a:gd name="connsiteY1464" fmla="*/ 4381316 h 6107574"/>
              <a:gd name="connsiteX1465" fmla="*/ 5366492 w 5746888"/>
              <a:gd name="connsiteY1465" fmla="*/ 4383948 h 6107574"/>
              <a:gd name="connsiteX1466" fmla="*/ 5330237 w 5746888"/>
              <a:gd name="connsiteY1466" fmla="*/ 4361195 h 6107574"/>
              <a:gd name="connsiteX1467" fmla="*/ 5274886 w 5746888"/>
              <a:gd name="connsiteY1467" fmla="*/ 4334596 h 6107574"/>
              <a:gd name="connsiteX1468" fmla="*/ 5257090 w 5746888"/>
              <a:gd name="connsiteY1468" fmla="*/ 4313352 h 6107574"/>
              <a:gd name="connsiteX1469" fmla="*/ 5262972 w 5746888"/>
              <a:gd name="connsiteY1469" fmla="*/ 4278665 h 6107574"/>
              <a:gd name="connsiteX1470" fmla="*/ 5242711 w 5746888"/>
              <a:gd name="connsiteY1470" fmla="*/ 4275137 h 6107574"/>
              <a:gd name="connsiteX1471" fmla="*/ 5199456 w 5746888"/>
              <a:gd name="connsiteY1471" fmla="*/ 4248766 h 6107574"/>
              <a:gd name="connsiteX1472" fmla="*/ 5196038 w 5746888"/>
              <a:gd name="connsiteY1472" fmla="*/ 4265738 h 6107574"/>
              <a:gd name="connsiteX1473" fmla="*/ 5178242 w 5746888"/>
              <a:gd name="connsiteY1473" fmla="*/ 4244494 h 6107574"/>
              <a:gd name="connsiteX1474" fmla="*/ 5131569 w 5746888"/>
              <a:gd name="connsiteY1474" fmla="*/ 4235095 h 6107574"/>
              <a:gd name="connsiteX1475" fmla="*/ 5116336 w 5746888"/>
              <a:gd name="connsiteY1475" fmla="*/ 4201122 h 6107574"/>
              <a:gd name="connsiteX1476" fmla="*/ 5074761 w 5746888"/>
              <a:gd name="connsiteY1476" fmla="*/ 4188335 h 6107574"/>
              <a:gd name="connsiteX1477" fmla="*/ 5045201 w 5746888"/>
              <a:gd name="connsiteY1477" fmla="*/ 4156995 h 6107574"/>
              <a:gd name="connsiteX1478" fmla="*/ 5011176 w 5746888"/>
              <a:gd name="connsiteY1478" fmla="*/ 4131380 h 6107574"/>
              <a:gd name="connsiteX1479" fmla="*/ 4960560 w 5746888"/>
              <a:gd name="connsiteY1479" fmla="*/ 4136087 h 6107574"/>
              <a:gd name="connsiteX1480" fmla="*/ 4909346 w 5746888"/>
              <a:gd name="connsiteY1480" fmla="*/ 4110873 h 6107574"/>
              <a:gd name="connsiteX1481" fmla="*/ 4883487 w 5746888"/>
              <a:gd name="connsiteY1481" fmla="*/ 4088557 h 6107574"/>
              <a:gd name="connsiteX1482" fmla="*/ 4844876 w 5746888"/>
              <a:gd name="connsiteY1482" fmla="*/ 4080230 h 6107574"/>
              <a:gd name="connsiteX1483" fmla="*/ 4833758 w 5746888"/>
              <a:gd name="connsiteY1483" fmla="*/ 4064193 h 6107574"/>
              <a:gd name="connsiteX1484" fmla="*/ 4814351 w 5746888"/>
              <a:gd name="connsiteY1484" fmla="*/ 4056423 h 6107574"/>
              <a:gd name="connsiteX1485" fmla="*/ 4789837 w 5746888"/>
              <a:gd name="connsiteY1485" fmla="*/ 4060315 h 6107574"/>
              <a:gd name="connsiteX1486" fmla="*/ 4768504 w 5746888"/>
              <a:gd name="connsiteY1486" fmla="*/ 4064850 h 6107574"/>
              <a:gd name="connsiteX1487" fmla="*/ 4803792 w 5746888"/>
              <a:gd name="connsiteY1487" fmla="*/ 4097895 h 6107574"/>
              <a:gd name="connsiteX1488" fmla="*/ 4839720 w 5746888"/>
              <a:gd name="connsiteY1488" fmla="*/ 4127757 h 6107574"/>
              <a:gd name="connsiteX1489" fmla="*/ 4877782 w 5746888"/>
              <a:gd name="connsiteY1489" fmla="*/ 4149770 h 6107574"/>
              <a:gd name="connsiteX1490" fmla="*/ 4902452 w 5746888"/>
              <a:gd name="connsiteY1490" fmla="*/ 4188954 h 6107574"/>
              <a:gd name="connsiteX1491" fmla="*/ 4961853 w 5746888"/>
              <a:gd name="connsiteY1491" fmla="*/ 4200916 h 6107574"/>
              <a:gd name="connsiteX1492" fmla="*/ 5013413 w 5746888"/>
              <a:gd name="connsiteY1492" fmla="*/ 4284699 h 6107574"/>
              <a:gd name="connsiteX1493" fmla="*/ 5110208 w 5746888"/>
              <a:gd name="connsiteY1493" fmla="*/ 4341168 h 6107574"/>
              <a:gd name="connsiteX1494" fmla="*/ 5118635 w 5746888"/>
              <a:gd name="connsiteY1494" fmla="*/ 4387015 h 6107574"/>
              <a:gd name="connsiteX1495" fmla="*/ 5127063 w 5746888"/>
              <a:gd name="connsiteY1495" fmla="*/ 4432862 h 6107574"/>
              <a:gd name="connsiteX1496" fmla="*/ 5177977 w 5746888"/>
              <a:gd name="connsiteY1496" fmla="*/ 4443116 h 6107574"/>
              <a:gd name="connsiteX1497" fmla="*/ 5175415 w 5746888"/>
              <a:gd name="connsiteY1497" fmla="*/ 4455845 h 6107574"/>
              <a:gd name="connsiteX1498" fmla="*/ 5163618 w 5746888"/>
              <a:gd name="connsiteY1498" fmla="*/ 4470577 h 6107574"/>
              <a:gd name="connsiteX1499" fmla="*/ 5142297 w 5746888"/>
              <a:gd name="connsiteY1499" fmla="*/ 4466834 h 6107574"/>
              <a:gd name="connsiteX1500" fmla="*/ 5110916 w 5746888"/>
              <a:gd name="connsiteY1500" fmla="*/ 4447271 h 6107574"/>
              <a:gd name="connsiteX1501" fmla="*/ 5091391 w 5746888"/>
              <a:gd name="connsiteY1501" fmla="*/ 4448305 h 6107574"/>
              <a:gd name="connsiteX1502" fmla="*/ 5074410 w 5746888"/>
              <a:gd name="connsiteY1502" fmla="*/ 4453164 h 6107574"/>
              <a:gd name="connsiteX1503" fmla="*/ 5087139 w 5746888"/>
              <a:gd name="connsiteY1503" fmla="*/ 4455727 h 6107574"/>
              <a:gd name="connsiteX1504" fmla="*/ 5103204 w 5746888"/>
              <a:gd name="connsiteY1504" fmla="*/ 4502008 h 6107574"/>
              <a:gd name="connsiteX1505" fmla="*/ 5142208 w 5746888"/>
              <a:gd name="connsiteY1505" fmla="*/ 4533043 h 6107574"/>
              <a:gd name="connsiteX1506" fmla="*/ 5163404 w 5746888"/>
              <a:gd name="connsiteY1506" fmla="*/ 4551107 h 6107574"/>
              <a:gd name="connsiteX1507" fmla="*/ 5189706 w 5746888"/>
              <a:gd name="connsiteY1507" fmla="*/ 4560267 h 6107574"/>
              <a:gd name="connsiteX1508" fmla="*/ 5204085 w 5746888"/>
              <a:gd name="connsiteY1508" fmla="*/ 4598483 h 6107574"/>
              <a:gd name="connsiteX1509" fmla="*/ 5229855 w 5746888"/>
              <a:gd name="connsiteY1509" fmla="*/ 4607536 h 6107574"/>
              <a:gd name="connsiteX1510" fmla="*/ 5247339 w 5746888"/>
              <a:gd name="connsiteY1510" fmla="*/ 4624854 h 6107574"/>
              <a:gd name="connsiteX1511" fmla="*/ 5281283 w 5746888"/>
              <a:gd name="connsiteY1511" fmla="*/ 4631689 h 6107574"/>
              <a:gd name="connsiteX1512" fmla="*/ 5294837 w 5746888"/>
              <a:gd name="connsiteY1512" fmla="*/ 4652079 h 6107574"/>
              <a:gd name="connsiteX1513" fmla="*/ 5332577 w 5746888"/>
              <a:gd name="connsiteY1513" fmla="*/ 4675682 h 6107574"/>
              <a:gd name="connsiteX1514" fmla="*/ 5357567 w 5746888"/>
              <a:gd name="connsiteY1514" fmla="*/ 4713276 h 6107574"/>
              <a:gd name="connsiteX1515" fmla="*/ 5404405 w 5746888"/>
              <a:gd name="connsiteY1515" fmla="*/ 4757476 h 6107574"/>
              <a:gd name="connsiteX1516" fmla="*/ 5439774 w 5746888"/>
              <a:gd name="connsiteY1516" fmla="*/ 4809301 h 6107574"/>
              <a:gd name="connsiteX1517" fmla="*/ 5462260 w 5746888"/>
              <a:gd name="connsiteY1517" fmla="*/ 4815486 h 6107574"/>
              <a:gd name="connsiteX1518" fmla="*/ 5479640 w 5746888"/>
              <a:gd name="connsiteY1518" fmla="*/ 4830574 h 6107574"/>
              <a:gd name="connsiteX1519" fmla="*/ 5516118 w 5746888"/>
              <a:gd name="connsiteY1519" fmla="*/ 4846750 h 6107574"/>
              <a:gd name="connsiteX1520" fmla="*/ 5549177 w 5746888"/>
              <a:gd name="connsiteY1520" fmla="*/ 4879898 h 6107574"/>
              <a:gd name="connsiteX1521" fmla="*/ 5566973 w 5746888"/>
              <a:gd name="connsiteY1521" fmla="*/ 4901142 h 6107574"/>
              <a:gd name="connsiteX1522" fmla="*/ 5560167 w 5746888"/>
              <a:gd name="connsiteY1522" fmla="*/ 4913017 h 6107574"/>
              <a:gd name="connsiteX1523" fmla="*/ 5516058 w 5746888"/>
              <a:gd name="connsiteY1523" fmla="*/ 4890889 h 6107574"/>
              <a:gd name="connsiteX1524" fmla="*/ 5476727 w 5746888"/>
              <a:gd name="connsiteY1524" fmla="*/ 4866964 h 6107574"/>
              <a:gd name="connsiteX1525" fmla="*/ 5438037 w 5746888"/>
              <a:gd name="connsiteY1525" fmla="*/ 4839857 h 6107574"/>
              <a:gd name="connsiteX1526" fmla="*/ 5403880 w 5746888"/>
              <a:gd name="connsiteY1526" fmla="*/ 4834082 h 6107574"/>
              <a:gd name="connsiteX1527" fmla="*/ 5386296 w 5746888"/>
              <a:gd name="connsiteY1527" fmla="*/ 4811777 h 6107574"/>
              <a:gd name="connsiteX1528" fmla="*/ 5232549 w 5746888"/>
              <a:gd name="connsiteY1528" fmla="*/ 4736665 h 6107574"/>
              <a:gd name="connsiteX1529" fmla="*/ 5105584 w 5746888"/>
              <a:gd name="connsiteY1529" fmla="*/ 4627211 h 6107574"/>
              <a:gd name="connsiteX1530" fmla="*/ 5064437 w 5746888"/>
              <a:gd name="connsiteY1530" fmla="*/ 4612303 h 6107574"/>
              <a:gd name="connsiteX1531" fmla="*/ 5023289 w 5746888"/>
              <a:gd name="connsiteY1531" fmla="*/ 4597394 h 6107574"/>
              <a:gd name="connsiteX1532" fmla="*/ 5018003 w 5746888"/>
              <a:gd name="connsiteY1532" fmla="*/ 4582532 h 6107574"/>
              <a:gd name="connsiteX1533" fmla="*/ 5001249 w 5746888"/>
              <a:gd name="connsiteY1533" fmla="*/ 4575295 h 6107574"/>
              <a:gd name="connsiteX1534" fmla="*/ 4971666 w 5746888"/>
              <a:gd name="connsiteY1534" fmla="*/ 4560507 h 6107574"/>
              <a:gd name="connsiteX1535" fmla="*/ 4945265 w 5746888"/>
              <a:gd name="connsiteY1535" fmla="*/ 4546362 h 6107574"/>
              <a:gd name="connsiteX1536" fmla="*/ 4902866 w 5746888"/>
              <a:gd name="connsiteY1536" fmla="*/ 4515748 h 6107574"/>
              <a:gd name="connsiteX1537" fmla="*/ 4894086 w 5746888"/>
              <a:gd name="connsiteY1537" fmla="*/ 4496319 h 6107574"/>
              <a:gd name="connsiteX1538" fmla="*/ 4873195 w 5746888"/>
              <a:gd name="connsiteY1538" fmla="*/ 4487698 h 6107574"/>
              <a:gd name="connsiteX1539" fmla="*/ 4851126 w 5746888"/>
              <a:gd name="connsiteY1539" fmla="*/ 4487669 h 6107574"/>
              <a:gd name="connsiteX1540" fmla="*/ 4783908 w 5746888"/>
              <a:gd name="connsiteY1540" fmla="*/ 4448746 h 6107574"/>
              <a:gd name="connsiteX1541" fmla="*/ 4715410 w 5746888"/>
              <a:gd name="connsiteY1541" fmla="*/ 4416188 h 6107574"/>
              <a:gd name="connsiteX1542" fmla="*/ 4688303 w 5746888"/>
              <a:gd name="connsiteY1542" fmla="*/ 4375409 h 6107574"/>
              <a:gd name="connsiteX1543" fmla="*/ 4665288 w 5746888"/>
              <a:gd name="connsiteY1543" fmla="*/ 4369118 h 6107574"/>
              <a:gd name="connsiteX1544" fmla="*/ 4644195 w 5746888"/>
              <a:gd name="connsiteY1544" fmla="*/ 4353281 h 6107574"/>
              <a:gd name="connsiteX1545" fmla="*/ 4607916 w 5746888"/>
              <a:gd name="connsiteY1545" fmla="*/ 4347079 h 6107574"/>
              <a:gd name="connsiteX1546" fmla="*/ 4588211 w 5746888"/>
              <a:gd name="connsiteY1546" fmla="*/ 4324347 h 6107574"/>
              <a:gd name="connsiteX1547" fmla="*/ 4531080 w 5746888"/>
              <a:gd name="connsiteY1547" fmla="*/ 4281937 h 6107574"/>
              <a:gd name="connsiteX1548" fmla="*/ 4489858 w 5746888"/>
              <a:gd name="connsiteY1548" fmla="*/ 4242730 h 6107574"/>
              <a:gd name="connsiteX1549" fmla="*/ 4463575 w 5746888"/>
              <a:gd name="connsiteY1549" fmla="*/ 4219777 h 6107574"/>
              <a:gd name="connsiteX1550" fmla="*/ 4390193 w 5746888"/>
              <a:gd name="connsiteY1550" fmla="*/ 4189546 h 6107574"/>
              <a:gd name="connsiteX1551" fmla="*/ 4316811 w 5746888"/>
              <a:gd name="connsiteY1551" fmla="*/ 4159316 h 6107574"/>
              <a:gd name="connsiteX1552" fmla="*/ 4303256 w 5746888"/>
              <a:gd name="connsiteY1552" fmla="*/ 4138927 h 6107574"/>
              <a:gd name="connsiteX1553" fmla="*/ 4245271 w 5746888"/>
              <a:gd name="connsiteY1553" fmla="*/ 4100759 h 6107574"/>
              <a:gd name="connsiteX1554" fmla="*/ 4190466 w 5746888"/>
              <a:gd name="connsiteY1554" fmla="*/ 4063232 h 6107574"/>
              <a:gd name="connsiteX1555" fmla="*/ 4155167 w 5746888"/>
              <a:gd name="connsiteY1555" fmla="*/ 4038464 h 6107574"/>
              <a:gd name="connsiteX1556" fmla="*/ 4116686 w 5746888"/>
              <a:gd name="connsiteY1556" fmla="*/ 4013054 h 6107574"/>
              <a:gd name="connsiteX1557" fmla="*/ 4058882 w 5746888"/>
              <a:gd name="connsiteY1557" fmla="*/ 3981792 h 6107574"/>
              <a:gd name="connsiteX1558" fmla="*/ 3988991 w 5746888"/>
              <a:gd name="connsiteY1558" fmla="*/ 3938835 h 6107574"/>
              <a:gd name="connsiteX1559" fmla="*/ 3988247 w 5746888"/>
              <a:gd name="connsiteY1559" fmla="*/ 3954976 h 6107574"/>
              <a:gd name="connsiteX1560" fmla="*/ 4034004 w 5746888"/>
              <a:gd name="connsiteY1560" fmla="*/ 3968128 h 6107574"/>
              <a:gd name="connsiteX1561" fmla="*/ 4019706 w 5746888"/>
              <a:gd name="connsiteY1561" fmla="*/ 3986535 h 6107574"/>
              <a:gd name="connsiteX1562" fmla="*/ 4070769 w 5746888"/>
              <a:gd name="connsiteY1562" fmla="*/ 4028231 h 6107574"/>
              <a:gd name="connsiteX1563" fmla="*/ 4081480 w 5746888"/>
              <a:gd name="connsiteY1563" fmla="*/ 4022303 h 6107574"/>
              <a:gd name="connsiteX1564" fmla="*/ 4089176 w 5746888"/>
              <a:gd name="connsiteY1564" fmla="*/ 4042528 h 6107574"/>
              <a:gd name="connsiteX1565" fmla="*/ 4103424 w 5746888"/>
              <a:gd name="connsiteY1565" fmla="*/ 4055630 h 6107574"/>
              <a:gd name="connsiteX1566" fmla="*/ 4136128 w 5746888"/>
              <a:gd name="connsiteY1566" fmla="*/ 4051518 h 6107574"/>
              <a:gd name="connsiteX1567" fmla="*/ 4168211 w 5746888"/>
              <a:gd name="connsiteY1567" fmla="*/ 4065243 h 6107574"/>
              <a:gd name="connsiteX1568" fmla="*/ 4180069 w 5746888"/>
              <a:gd name="connsiteY1568" fmla="*/ 4086664 h 6107574"/>
              <a:gd name="connsiteX1569" fmla="*/ 4188338 w 5746888"/>
              <a:gd name="connsiteY1569" fmla="*/ 4120563 h 6107574"/>
              <a:gd name="connsiteX1570" fmla="*/ 4167540 w 5746888"/>
              <a:gd name="connsiteY1570" fmla="*/ 4114586 h 6107574"/>
              <a:gd name="connsiteX1571" fmla="*/ 4168113 w 5746888"/>
              <a:gd name="connsiteY1571" fmla="*/ 4128261 h 6107574"/>
              <a:gd name="connsiteX1572" fmla="*/ 4194683 w 5746888"/>
              <a:gd name="connsiteY1572" fmla="*/ 4149407 h 6107574"/>
              <a:gd name="connsiteX1573" fmla="*/ 4215016 w 5746888"/>
              <a:gd name="connsiteY1573" fmla="*/ 4168761 h 6107574"/>
              <a:gd name="connsiteX1574" fmla="*/ 4209810 w 5746888"/>
              <a:gd name="connsiteY1574" fmla="*/ 4171205 h 6107574"/>
              <a:gd name="connsiteX1575" fmla="*/ 4205502 w 5746888"/>
              <a:gd name="connsiteY1575" fmla="*/ 4170529 h 6107574"/>
              <a:gd name="connsiteX1576" fmla="*/ 4190476 w 5746888"/>
              <a:gd name="connsiteY1576" fmla="*/ 4179720 h 6107574"/>
              <a:gd name="connsiteX1577" fmla="*/ 4176383 w 5746888"/>
              <a:gd name="connsiteY1577" fmla="*/ 4162160 h 6107574"/>
              <a:gd name="connsiteX1578" fmla="*/ 4134163 w 5746888"/>
              <a:gd name="connsiteY1578" fmla="*/ 4168040 h 6107574"/>
              <a:gd name="connsiteX1579" fmla="*/ 4109828 w 5746888"/>
              <a:gd name="connsiteY1579" fmla="*/ 4143033 h 6107574"/>
              <a:gd name="connsiteX1580" fmla="*/ 4088980 w 5746888"/>
              <a:gd name="connsiteY1580" fmla="*/ 4168564 h 6107574"/>
              <a:gd name="connsiteX1581" fmla="*/ 4122752 w 5746888"/>
              <a:gd name="connsiteY1581" fmla="*/ 4194031 h 6107574"/>
              <a:gd name="connsiteX1582" fmla="*/ 4159646 w 5746888"/>
              <a:gd name="connsiteY1582" fmla="*/ 4220396 h 6107574"/>
              <a:gd name="connsiteX1583" fmla="*/ 4201631 w 5746888"/>
              <a:gd name="connsiteY1583" fmla="*/ 4270177 h 6107574"/>
              <a:gd name="connsiteX1584" fmla="*/ 4244511 w 5746888"/>
              <a:gd name="connsiteY1584" fmla="*/ 4316840 h 6107574"/>
              <a:gd name="connsiteX1585" fmla="*/ 4280442 w 5746888"/>
              <a:gd name="connsiteY1585" fmla="*/ 4340677 h 6107574"/>
              <a:gd name="connsiteX1586" fmla="*/ 4300307 w 5746888"/>
              <a:gd name="connsiteY1586" fmla="*/ 4373405 h 6107574"/>
              <a:gd name="connsiteX1587" fmla="*/ 4320300 w 5746888"/>
              <a:gd name="connsiteY1587" fmla="*/ 4372397 h 6107574"/>
              <a:gd name="connsiteX1588" fmla="*/ 4337172 w 5746888"/>
              <a:gd name="connsiteY1588" fmla="*/ 4370490 h 6107574"/>
              <a:gd name="connsiteX1589" fmla="*/ 4331977 w 5746888"/>
              <a:gd name="connsiteY1589" fmla="*/ 4365058 h 6107574"/>
              <a:gd name="connsiteX1590" fmla="*/ 4325888 w 5746888"/>
              <a:gd name="connsiteY1590" fmla="*/ 4362744 h 6107574"/>
              <a:gd name="connsiteX1591" fmla="*/ 4266606 w 5746888"/>
              <a:gd name="connsiteY1591" fmla="*/ 4300674 h 6107574"/>
              <a:gd name="connsiteX1592" fmla="*/ 4200621 w 5746888"/>
              <a:gd name="connsiteY1592" fmla="*/ 4250186 h 6107574"/>
              <a:gd name="connsiteX1593" fmla="*/ 4206598 w 5746888"/>
              <a:gd name="connsiteY1593" fmla="*/ 4229387 h 6107574"/>
              <a:gd name="connsiteX1594" fmla="*/ 4218762 w 5746888"/>
              <a:gd name="connsiteY1594" fmla="*/ 4196857 h 6107574"/>
              <a:gd name="connsiteX1595" fmla="*/ 4242938 w 5746888"/>
              <a:gd name="connsiteY1595" fmla="*/ 4181289 h 6107574"/>
              <a:gd name="connsiteX1596" fmla="*/ 4294318 w 5746888"/>
              <a:gd name="connsiteY1596" fmla="*/ 4210129 h 6107574"/>
              <a:gd name="connsiteX1597" fmla="*/ 4334976 w 5746888"/>
              <a:gd name="connsiteY1597" fmla="*/ 4252774 h 6107574"/>
              <a:gd name="connsiteX1598" fmla="*/ 4363807 w 5746888"/>
              <a:gd name="connsiteY1598" fmla="*/ 4254304 h 6107574"/>
              <a:gd name="connsiteX1599" fmla="*/ 4392639 w 5746888"/>
              <a:gd name="connsiteY1599" fmla="*/ 4255836 h 6107574"/>
              <a:gd name="connsiteX1600" fmla="*/ 4375952 w 5746888"/>
              <a:gd name="connsiteY1600" fmla="*/ 4282563 h 6107574"/>
              <a:gd name="connsiteX1601" fmla="*/ 4416353 w 5746888"/>
              <a:gd name="connsiteY1601" fmla="*/ 4298678 h 6107574"/>
              <a:gd name="connsiteX1602" fmla="*/ 4453168 w 5746888"/>
              <a:gd name="connsiteY1602" fmla="*/ 4327271 h 6107574"/>
              <a:gd name="connsiteX1603" fmla="*/ 4418073 w 5746888"/>
              <a:gd name="connsiteY1603" fmla="*/ 4339702 h 6107574"/>
              <a:gd name="connsiteX1604" fmla="*/ 4384222 w 5746888"/>
              <a:gd name="connsiteY1604" fmla="*/ 4316463 h 6107574"/>
              <a:gd name="connsiteX1605" fmla="*/ 4375741 w 5746888"/>
              <a:gd name="connsiteY1605" fmla="*/ 4322469 h 6107574"/>
              <a:gd name="connsiteX1606" fmla="*/ 4368155 w 5746888"/>
              <a:gd name="connsiteY1606" fmla="*/ 4325357 h 6107574"/>
              <a:gd name="connsiteX1607" fmla="*/ 4364014 w 5746888"/>
              <a:gd name="connsiteY1607" fmla="*/ 4312344 h 6107574"/>
              <a:gd name="connsiteX1608" fmla="*/ 4367009 w 5746888"/>
              <a:gd name="connsiteY1608" fmla="*/ 4298006 h 6107574"/>
              <a:gd name="connsiteX1609" fmla="*/ 4303467 w 5746888"/>
              <a:gd name="connsiteY1609" fmla="*/ 4252724 h 6107574"/>
              <a:gd name="connsiteX1610" fmla="*/ 4285633 w 5746888"/>
              <a:gd name="connsiteY1610" fmla="*/ 4252102 h 6107574"/>
              <a:gd name="connsiteX1611" fmla="*/ 4260053 w 5746888"/>
              <a:gd name="connsiteY1611" fmla="*/ 4262764 h 6107574"/>
              <a:gd name="connsiteX1612" fmla="*/ 4274872 w 5746888"/>
              <a:gd name="connsiteY1612" fmla="*/ 4289539 h 6107574"/>
              <a:gd name="connsiteX1613" fmla="*/ 4358641 w 5746888"/>
              <a:gd name="connsiteY1613" fmla="*/ 4327125 h 6107574"/>
              <a:gd name="connsiteX1614" fmla="*/ 4397355 w 5746888"/>
              <a:gd name="connsiteY1614" fmla="*/ 4376530 h 6107574"/>
              <a:gd name="connsiteX1615" fmla="*/ 4445896 w 5746888"/>
              <a:gd name="connsiteY1615" fmla="*/ 4415248 h 6107574"/>
              <a:gd name="connsiteX1616" fmla="*/ 4484803 w 5746888"/>
              <a:gd name="connsiteY1616" fmla="*/ 4436562 h 6107574"/>
              <a:gd name="connsiteX1617" fmla="*/ 4521918 w 5746888"/>
              <a:gd name="connsiteY1617" fmla="*/ 4464116 h 6107574"/>
              <a:gd name="connsiteX1618" fmla="*/ 4564612 w 5746888"/>
              <a:gd name="connsiteY1618" fmla="*/ 4534931 h 6107574"/>
              <a:gd name="connsiteX1619" fmla="*/ 4639438 w 5746888"/>
              <a:gd name="connsiteY1619" fmla="*/ 4587959 h 6107574"/>
              <a:gd name="connsiteX1620" fmla="*/ 4637638 w 5746888"/>
              <a:gd name="connsiteY1620" fmla="*/ 4598137 h 6107574"/>
              <a:gd name="connsiteX1621" fmla="*/ 4642976 w 5746888"/>
              <a:gd name="connsiteY1621" fmla="*/ 4606988 h 6107574"/>
              <a:gd name="connsiteX1622" fmla="*/ 4653238 w 5746888"/>
              <a:gd name="connsiteY1622" fmla="*/ 4602620 h 6107574"/>
              <a:gd name="connsiteX1623" fmla="*/ 4664397 w 5746888"/>
              <a:gd name="connsiteY1623" fmla="*/ 4595131 h 6107574"/>
              <a:gd name="connsiteX1624" fmla="*/ 4676205 w 5746888"/>
              <a:gd name="connsiteY1624" fmla="*/ 4648061 h 6107574"/>
              <a:gd name="connsiteX1625" fmla="*/ 4667836 w 5746888"/>
              <a:gd name="connsiteY1625" fmla="*/ 4677179 h 6107574"/>
              <a:gd name="connsiteX1626" fmla="*/ 4625211 w 5746888"/>
              <a:gd name="connsiteY1626" fmla="*/ 4657049 h 6107574"/>
              <a:gd name="connsiteX1627" fmla="*/ 4562073 w 5746888"/>
              <a:gd name="connsiteY1627" fmla="*/ 4637777 h 6107574"/>
              <a:gd name="connsiteX1628" fmla="*/ 4591299 w 5746888"/>
              <a:gd name="connsiteY1628" fmla="*/ 4673195 h 6107574"/>
              <a:gd name="connsiteX1629" fmla="*/ 4630349 w 5746888"/>
              <a:gd name="connsiteY1629" fmla="*/ 4697929 h 6107574"/>
              <a:gd name="connsiteX1630" fmla="*/ 4668884 w 5746888"/>
              <a:gd name="connsiteY1630" fmla="*/ 4767547 h 6107574"/>
              <a:gd name="connsiteX1631" fmla="*/ 4686220 w 5746888"/>
              <a:gd name="connsiteY1631" fmla="*/ 4801238 h 6107574"/>
              <a:gd name="connsiteX1632" fmla="*/ 4708040 w 5746888"/>
              <a:gd name="connsiteY1632" fmla="*/ 4819330 h 6107574"/>
              <a:gd name="connsiteX1633" fmla="*/ 4703258 w 5746888"/>
              <a:gd name="connsiteY1633" fmla="*/ 4835970 h 6107574"/>
              <a:gd name="connsiteX1634" fmla="*/ 4727386 w 5746888"/>
              <a:gd name="connsiteY1634" fmla="*/ 4851911 h 6107574"/>
              <a:gd name="connsiteX1635" fmla="*/ 4748393 w 5746888"/>
              <a:gd name="connsiteY1635" fmla="*/ 4866954 h 6107574"/>
              <a:gd name="connsiteX1636" fmla="*/ 4764983 w 5746888"/>
              <a:gd name="connsiteY1636" fmla="*/ 4903246 h 6107574"/>
              <a:gd name="connsiteX1637" fmla="*/ 4726922 w 5746888"/>
              <a:gd name="connsiteY1637" fmla="*/ 4910321 h 6107574"/>
              <a:gd name="connsiteX1638" fmla="*/ 4710858 w 5746888"/>
              <a:gd name="connsiteY1638" fmla="*/ 4919213 h 6107574"/>
              <a:gd name="connsiteX1639" fmla="*/ 4666685 w 5746888"/>
              <a:gd name="connsiteY1639" fmla="*/ 4890756 h 6107574"/>
              <a:gd name="connsiteX1640" fmla="*/ 4619392 w 5746888"/>
              <a:gd name="connsiteY1640" fmla="*/ 4861403 h 6107574"/>
              <a:gd name="connsiteX1641" fmla="*/ 4615083 w 5746888"/>
              <a:gd name="connsiteY1641" fmla="*/ 4860728 h 6107574"/>
              <a:gd name="connsiteX1642" fmla="*/ 4609878 w 5746888"/>
              <a:gd name="connsiteY1642" fmla="*/ 4863172 h 6107574"/>
              <a:gd name="connsiteX1643" fmla="*/ 4620486 w 5746888"/>
              <a:gd name="connsiteY1643" fmla="*/ 4875227 h 6107574"/>
              <a:gd name="connsiteX1644" fmla="*/ 4634213 w 5746888"/>
              <a:gd name="connsiteY1644" fmla="*/ 4888180 h 6107574"/>
              <a:gd name="connsiteX1645" fmla="*/ 4644303 w 5746888"/>
              <a:gd name="connsiteY1645" fmla="*/ 4900084 h 6107574"/>
              <a:gd name="connsiteX1646" fmla="*/ 4661461 w 5746888"/>
              <a:gd name="connsiteY1646" fmla="*/ 4905016 h 6107574"/>
              <a:gd name="connsiteX1647" fmla="*/ 4665674 w 5746888"/>
              <a:gd name="connsiteY1647" fmla="*/ 4919737 h 6107574"/>
              <a:gd name="connsiteX1648" fmla="*/ 4669212 w 5746888"/>
              <a:gd name="connsiteY1648" fmla="*/ 4938768 h 6107574"/>
              <a:gd name="connsiteX1649" fmla="*/ 4661416 w 5746888"/>
              <a:gd name="connsiteY1649" fmla="*/ 4981559 h 6107574"/>
              <a:gd name="connsiteX1650" fmla="*/ 4691107 w 5746888"/>
              <a:gd name="connsiteY1650" fmla="*/ 5003602 h 6107574"/>
              <a:gd name="connsiteX1651" fmla="*/ 4696796 w 5746888"/>
              <a:gd name="connsiteY1651" fmla="*/ 5024939 h 6107574"/>
              <a:gd name="connsiteX1652" fmla="*/ 4706501 w 5746888"/>
              <a:gd name="connsiteY1652" fmla="*/ 5044054 h 6107574"/>
              <a:gd name="connsiteX1653" fmla="*/ 4706256 w 5746888"/>
              <a:gd name="connsiteY1653" fmla="*/ 5058619 h 6107574"/>
              <a:gd name="connsiteX1654" fmla="*/ 4717162 w 5746888"/>
              <a:gd name="connsiteY1654" fmla="*/ 5069635 h 6107574"/>
              <a:gd name="connsiteX1655" fmla="*/ 4734996 w 5746888"/>
              <a:gd name="connsiteY1655" fmla="*/ 5070257 h 6107574"/>
              <a:gd name="connsiteX1656" fmla="*/ 4724237 w 5746888"/>
              <a:gd name="connsiteY1656" fmla="*/ 5107694 h 6107574"/>
              <a:gd name="connsiteX1657" fmla="*/ 4691797 w 5746888"/>
              <a:gd name="connsiteY1657" fmla="*/ 5085423 h 6107574"/>
              <a:gd name="connsiteX1658" fmla="*/ 4664233 w 5746888"/>
              <a:gd name="connsiteY1658" fmla="*/ 5081441 h 6107574"/>
              <a:gd name="connsiteX1659" fmla="*/ 4665474 w 5746888"/>
              <a:gd name="connsiteY1659" fmla="*/ 5094746 h 6107574"/>
              <a:gd name="connsiteX1660" fmla="*/ 4670734 w 5746888"/>
              <a:gd name="connsiteY1660" fmla="*/ 5105828 h 6107574"/>
              <a:gd name="connsiteX1661" fmla="*/ 4718259 w 5746888"/>
              <a:gd name="connsiteY1661" fmla="*/ 5128493 h 6107574"/>
              <a:gd name="connsiteX1662" fmla="*/ 4741400 w 5746888"/>
              <a:gd name="connsiteY1662" fmla="*/ 5157660 h 6107574"/>
              <a:gd name="connsiteX1663" fmla="*/ 4771844 w 5746888"/>
              <a:gd name="connsiteY1663" fmla="*/ 5173165 h 6107574"/>
              <a:gd name="connsiteX1664" fmla="*/ 4792462 w 5746888"/>
              <a:gd name="connsiteY1664" fmla="*/ 5199355 h 6107574"/>
              <a:gd name="connsiteX1665" fmla="*/ 4825741 w 5746888"/>
              <a:gd name="connsiteY1665" fmla="*/ 5208920 h 6107574"/>
              <a:gd name="connsiteX1666" fmla="*/ 4866716 w 5746888"/>
              <a:gd name="connsiteY1666" fmla="*/ 5238709 h 6107574"/>
              <a:gd name="connsiteX1667" fmla="*/ 4863786 w 5746888"/>
              <a:gd name="connsiteY1667" fmla="*/ 5258695 h 6107574"/>
              <a:gd name="connsiteX1668" fmla="*/ 4879146 w 5746888"/>
              <a:gd name="connsiteY1668" fmla="*/ 5273804 h 6107574"/>
              <a:gd name="connsiteX1669" fmla="*/ 4909410 w 5746888"/>
              <a:gd name="connsiteY1669" fmla="*/ 5309522 h 6107574"/>
              <a:gd name="connsiteX1670" fmla="*/ 4887367 w 5746888"/>
              <a:gd name="connsiteY1670" fmla="*/ 5339213 h 6107574"/>
              <a:gd name="connsiteX1671" fmla="*/ 4843708 w 5746888"/>
              <a:gd name="connsiteY1671" fmla="*/ 5314845 h 6107574"/>
              <a:gd name="connsiteX1672" fmla="*/ 4807186 w 5746888"/>
              <a:gd name="connsiteY1672" fmla="*/ 5289150 h 6107574"/>
              <a:gd name="connsiteX1673" fmla="*/ 4791169 w 5746888"/>
              <a:gd name="connsiteY1673" fmla="*/ 5266534 h 6107574"/>
              <a:gd name="connsiteX1674" fmla="*/ 4800212 w 5746888"/>
              <a:gd name="connsiteY1674" fmla="*/ 5233107 h 6107574"/>
              <a:gd name="connsiteX1675" fmla="*/ 4782899 w 5746888"/>
              <a:gd name="connsiteY1675" fmla="*/ 5232633 h 6107574"/>
              <a:gd name="connsiteX1676" fmla="*/ 4746084 w 5746888"/>
              <a:gd name="connsiteY1676" fmla="*/ 5204039 h 6107574"/>
              <a:gd name="connsiteX1677" fmla="*/ 4741302 w 5746888"/>
              <a:gd name="connsiteY1677" fmla="*/ 5220678 h 6107574"/>
              <a:gd name="connsiteX1678" fmla="*/ 4725285 w 5746888"/>
              <a:gd name="connsiteY1678" fmla="*/ 5198061 h 6107574"/>
              <a:gd name="connsiteX1679" fmla="*/ 4683688 w 5746888"/>
              <a:gd name="connsiteY1679" fmla="*/ 5186107 h 6107574"/>
              <a:gd name="connsiteX1680" fmla="*/ 4671258 w 5746888"/>
              <a:gd name="connsiteY1680" fmla="*/ 5151011 h 6107574"/>
              <a:gd name="connsiteX1681" fmla="*/ 4633820 w 5746888"/>
              <a:gd name="connsiteY1681" fmla="*/ 5140251 h 6107574"/>
              <a:gd name="connsiteX1682" fmla="*/ 4608911 w 5746888"/>
              <a:gd name="connsiteY1682" fmla="*/ 5101569 h 6107574"/>
              <a:gd name="connsiteX1683" fmla="*/ 4579220 w 5746888"/>
              <a:gd name="connsiteY1683" fmla="*/ 5079526 h 6107574"/>
              <a:gd name="connsiteX1684" fmla="*/ 4532997 w 5746888"/>
              <a:gd name="connsiteY1684" fmla="*/ 5079751 h 6107574"/>
              <a:gd name="connsiteX1685" fmla="*/ 4487707 w 5746888"/>
              <a:gd name="connsiteY1685" fmla="*/ 5053224 h 6107574"/>
              <a:gd name="connsiteX1686" fmla="*/ 4465294 w 5746888"/>
              <a:gd name="connsiteY1686" fmla="*/ 5033273 h 6107574"/>
              <a:gd name="connsiteX1687" fmla="*/ 4433057 w 5746888"/>
              <a:gd name="connsiteY1687" fmla="*/ 5024008 h 6107574"/>
              <a:gd name="connsiteX1688" fmla="*/ 4423274 w 5746888"/>
              <a:gd name="connsiteY1688" fmla="*/ 5007123 h 6107574"/>
              <a:gd name="connsiteX1689" fmla="*/ 4404562 w 5746888"/>
              <a:gd name="connsiteY1689" fmla="*/ 4997805 h 6107574"/>
              <a:gd name="connsiteX1690" fmla="*/ 4383452 w 5746888"/>
              <a:gd name="connsiteY1690" fmla="*/ 5000745 h 6107574"/>
              <a:gd name="connsiteX1691" fmla="*/ 4362342 w 5746888"/>
              <a:gd name="connsiteY1691" fmla="*/ 5003685 h 6107574"/>
              <a:gd name="connsiteX1692" fmla="*/ 4393353 w 5746888"/>
              <a:gd name="connsiteY1692" fmla="*/ 5036803 h 6107574"/>
              <a:gd name="connsiteX1693" fmla="*/ 4425262 w 5746888"/>
              <a:gd name="connsiteY1693" fmla="*/ 5066801 h 6107574"/>
              <a:gd name="connsiteX1694" fmla="*/ 4457404 w 5746888"/>
              <a:gd name="connsiteY1694" fmla="*/ 5090111 h 6107574"/>
              <a:gd name="connsiteX1695" fmla="*/ 4475702 w 5746888"/>
              <a:gd name="connsiteY1695" fmla="*/ 5126332 h 6107574"/>
              <a:gd name="connsiteX1696" fmla="*/ 4529778 w 5746888"/>
              <a:gd name="connsiteY1696" fmla="*/ 5141873 h 6107574"/>
              <a:gd name="connsiteX1697" fmla="*/ 4570894 w 5746888"/>
              <a:gd name="connsiteY1697" fmla="*/ 5224054 h 6107574"/>
              <a:gd name="connsiteX1698" fmla="*/ 4656192 w 5746888"/>
              <a:gd name="connsiteY1698" fmla="*/ 5281780 h 6107574"/>
              <a:gd name="connsiteX1699" fmla="*/ 4659990 w 5746888"/>
              <a:gd name="connsiteY1699" fmla="*/ 5323402 h 6107574"/>
              <a:gd name="connsiteX1700" fmla="*/ 4663790 w 5746888"/>
              <a:gd name="connsiteY1700" fmla="*/ 5365023 h 6107574"/>
              <a:gd name="connsiteX1701" fmla="*/ 4709546 w 5746888"/>
              <a:gd name="connsiteY1701" fmla="*/ 5378174 h 6107574"/>
              <a:gd name="connsiteX1702" fmla="*/ 4705960 w 5746888"/>
              <a:gd name="connsiteY1702" fmla="*/ 5390652 h 6107574"/>
              <a:gd name="connsiteX1703" fmla="*/ 4695537 w 5746888"/>
              <a:gd name="connsiteY1703" fmla="*/ 5403420 h 6107574"/>
              <a:gd name="connsiteX1704" fmla="*/ 4676220 w 5746888"/>
              <a:gd name="connsiteY1704" fmla="*/ 5400119 h 6107574"/>
              <a:gd name="connsiteX1705" fmla="*/ 4646528 w 5746888"/>
              <a:gd name="connsiteY1705" fmla="*/ 5378076 h 6107574"/>
              <a:gd name="connsiteX1706" fmla="*/ 4629065 w 5746888"/>
              <a:gd name="connsiteY1706" fmla="*/ 5378123 h 6107574"/>
              <a:gd name="connsiteX1707" fmla="*/ 4613824 w 5746888"/>
              <a:gd name="connsiteY1707" fmla="*/ 5382187 h 6107574"/>
              <a:gd name="connsiteX1708" fmla="*/ 4626303 w 5746888"/>
              <a:gd name="connsiteY1708" fmla="*/ 5385773 h 6107574"/>
              <a:gd name="connsiteX1709" fmla="*/ 4644817 w 5746888"/>
              <a:gd name="connsiteY1709" fmla="*/ 5427122 h 6107574"/>
              <a:gd name="connsiteX1710" fmla="*/ 4673158 w 5746888"/>
              <a:gd name="connsiteY1710" fmla="*/ 5457782 h 6107574"/>
              <a:gd name="connsiteX1711" fmla="*/ 4689180 w 5746888"/>
              <a:gd name="connsiteY1711" fmla="*/ 5476461 h 6107574"/>
              <a:gd name="connsiteX1712" fmla="*/ 4714132 w 5746888"/>
              <a:gd name="connsiteY1712" fmla="*/ 5487572 h 6107574"/>
              <a:gd name="connsiteX1713" fmla="*/ 4722402 w 5746888"/>
              <a:gd name="connsiteY1713" fmla="*/ 5521471 h 6107574"/>
              <a:gd name="connsiteX1714" fmla="*/ 4743715 w 5746888"/>
              <a:gd name="connsiteY1714" fmla="*/ 5531538 h 6107574"/>
              <a:gd name="connsiteX1715" fmla="*/ 4759217 w 5746888"/>
              <a:gd name="connsiteY1715" fmla="*/ 5550066 h 6107574"/>
              <a:gd name="connsiteX1716" fmla="*/ 4792495 w 5746888"/>
              <a:gd name="connsiteY1716" fmla="*/ 5559630 h 6107574"/>
              <a:gd name="connsiteX1717" fmla="*/ 4800193 w 5746888"/>
              <a:gd name="connsiteY1717" fmla="*/ 5579855 h 6107574"/>
              <a:gd name="connsiteX1718" fmla="*/ 4832855 w 5746888"/>
              <a:gd name="connsiteY1718" fmla="*/ 5603315 h 6107574"/>
              <a:gd name="connsiteX1719" fmla="*/ 4854794 w 5746888"/>
              <a:gd name="connsiteY1719" fmla="*/ 5640580 h 6107574"/>
              <a:gd name="connsiteX1720" fmla="*/ 4891363 w 5746888"/>
              <a:gd name="connsiteY1720" fmla="*/ 5683740 h 6107574"/>
              <a:gd name="connsiteX1721" fmla="*/ 4923020 w 5746888"/>
              <a:gd name="connsiteY1721" fmla="*/ 5732241 h 6107574"/>
              <a:gd name="connsiteX1722" fmla="*/ 4942849 w 5746888"/>
              <a:gd name="connsiteY1722" fmla="*/ 5739630 h 6107574"/>
              <a:gd name="connsiteX1723" fmla="*/ 4956870 w 5746888"/>
              <a:gd name="connsiteY1723" fmla="*/ 5755480 h 6107574"/>
              <a:gd name="connsiteX1724" fmla="*/ 4992358 w 5746888"/>
              <a:gd name="connsiteY1724" fmla="*/ 5776938 h 6107574"/>
              <a:gd name="connsiteX1725" fmla="*/ 5018020 w 5746888"/>
              <a:gd name="connsiteY1725" fmla="*/ 5809082 h 6107574"/>
              <a:gd name="connsiteX1726" fmla="*/ 5028564 w 5746888"/>
              <a:gd name="connsiteY1726" fmla="*/ 5815489 h 6107574"/>
              <a:gd name="connsiteX1727" fmla="*/ 5031074 w 5746888"/>
              <a:gd name="connsiteY1727" fmla="*/ 5826343 h 6107574"/>
              <a:gd name="connsiteX1728" fmla="*/ 5023328 w 5746888"/>
              <a:gd name="connsiteY1728" fmla="*/ 5837627 h 6107574"/>
              <a:gd name="connsiteX1729" fmla="*/ 4985316 w 5746888"/>
              <a:gd name="connsiteY1729" fmla="*/ 5813192 h 6107574"/>
              <a:gd name="connsiteX1730" fmla="*/ 4970847 w 5746888"/>
              <a:gd name="connsiteY1730" fmla="*/ 5798901 h 6107574"/>
              <a:gd name="connsiteX1731" fmla="*/ 4951465 w 5746888"/>
              <a:gd name="connsiteY1731" fmla="*/ 5789953 h 6107574"/>
              <a:gd name="connsiteX1732" fmla="*/ 4918810 w 5746888"/>
              <a:gd name="connsiteY1732" fmla="*/ 5762556 h 6107574"/>
              <a:gd name="connsiteX1733" fmla="*/ 4887314 w 5746888"/>
              <a:gd name="connsiteY1733" fmla="*/ 5754629 h 6107574"/>
              <a:gd name="connsiteX1734" fmla="*/ 4873675 w 5746888"/>
              <a:gd name="connsiteY1734" fmla="*/ 5731571 h 6107574"/>
              <a:gd name="connsiteX1735" fmla="*/ 4810220 w 5746888"/>
              <a:gd name="connsiteY1735" fmla="*/ 5702637 h 6107574"/>
              <a:gd name="connsiteX1736" fmla="*/ 4742304 w 5746888"/>
              <a:gd name="connsiteY1736" fmla="*/ 5656316 h 6107574"/>
              <a:gd name="connsiteX1737" fmla="*/ 4754338 w 5746888"/>
              <a:gd name="connsiteY1737" fmla="*/ 5672305 h 6107574"/>
              <a:gd name="connsiteX1738" fmla="*/ 4773587 w 5746888"/>
              <a:gd name="connsiteY1738" fmla="*/ 5682502 h 6107574"/>
              <a:gd name="connsiteX1739" fmla="*/ 4788161 w 5746888"/>
              <a:gd name="connsiteY1739" fmla="*/ 5698249 h 6107574"/>
              <a:gd name="connsiteX1740" fmla="*/ 4813568 w 5746888"/>
              <a:gd name="connsiteY1740" fmla="*/ 5722169 h 6107574"/>
              <a:gd name="connsiteX1741" fmla="*/ 4818460 w 5746888"/>
              <a:gd name="connsiteY1741" fmla="*/ 5741152 h 6107574"/>
              <a:gd name="connsiteX1742" fmla="*/ 4813886 w 5746888"/>
              <a:gd name="connsiteY1742" fmla="*/ 5757858 h 6107574"/>
              <a:gd name="connsiteX1743" fmla="*/ 4751346 w 5746888"/>
              <a:gd name="connsiteY1743" fmla="*/ 5719441 h 6107574"/>
              <a:gd name="connsiteX1744" fmla="*/ 4690205 w 5746888"/>
              <a:gd name="connsiteY1744" fmla="*/ 5661329 h 6107574"/>
              <a:gd name="connsiteX1745" fmla="*/ 4689193 w 5746888"/>
              <a:gd name="connsiteY1745" fmla="*/ 5665536 h 6107574"/>
              <a:gd name="connsiteX1746" fmla="*/ 4669956 w 5746888"/>
              <a:gd name="connsiteY1746" fmla="*/ 5671481 h 6107574"/>
              <a:gd name="connsiteX1747" fmla="*/ 4654516 w 5746888"/>
              <a:gd name="connsiteY1747" fmla="*/ 5661645 h 6107574"/>
              <a:gd name="connsiteX1748" fmla="*/ 4562461 w 5746888"/>
              <a:gd name="connsiteY1748" fmla="*/ 5609449 h 6107574"/>
              <a:gd name="connsiteX1749" fmla="*/ 4471924 w 5746888"/>
              <a:gd name="connsiteY1749" fmla="*/ 5550943 h 6107574"/>
              <a:gd name="connsiteX1750" fmla="*/ 4459447 w 5746888"/>
              <a:gd name="connsiteY1750" fmla="*/ 5549610 h 6107574"/>
              <a:gd name="connsiteX1751" fmla="*/ 4453921 w 5746888"/>
              <a:gd name="connsiteY1751" fmla="*/ 5533256 h 6107574"/>
              <a:gd name="connsiteX1752" fmla="*/ 4442603 w 5746888"/>
              <a:gd name="connsiteY1752" fmla="*/ 5529419 h 6107574"/>
              <a:gd name="connsiteX1753" fmla="*/ 4436077 w 5746888"/>
              <a:gd name="connsiteY1753" fmla="*/ 5533414 h 6107574"/>
              <a:gd name="connsiteX1754" fmla="*/ 4414518 w 5746888"/>
              <a:gd name="connsiteY1754" fmla="*/ 5514317 h 6107574"/>
              <a:gd name="connsiteX1755" fmla="*/ 4393837 w 5746888"/>
              <a:gd name="connsiteY1755" fmla="*/ 5505447 h 6107574"/>
              <a:gd name="connsiteX1756" fmla="*/ 4413012 w 5746888"/>
              <a:gd name="connsiteY1756" fmla="*/ 5536769 h 6107574"/>
              <a:gd name="connsiteX1757" fmla="*/ 4423611 w 5746888"/>
              <a:gd name="connsiteY1757" fmla="*/ 5548222 h 6107574"/>
              <a:gd name="connsiteX1758" fmla="*/ 4437247 w 5746888"/>
              <a:gd name="connsiteY1758" fmla="*/ 5547052 h 6107574"/>
              <a:gd name="connsiteX1759" fmla="*/ 4451189 w 5746888"/>
              <a:gd name="connsiteY1759" fmla="*/ 5565430 h 6107574"/>
              <a:gd name="connsiteX1760" fmla="*/ 4469045 w 5746888"/>
              <a:gd name="connsiteY1760" fmla="*/ 5581411 h 6107574"/>
              <a:gd name="connsiteX1761" fmla="*/ 4536692 w 5746888"/>
              <a:gd name="connsiteY1761" fmla="*/ 5633299 h 6107574"/>
              <a:gd name="connsiteX1762" fmla="*/ 4551658 w 5746888"/>
              <a:gd name="connsiteY1762" fmla="*/ 5663608 h 6107574"/>
              <a:gd name="connsiteX1763" fmla="*/ 4563854 w 5746888"/>
              <a:gd name="connsiteY1763" fmla="*/ 5677673 h 6107574"/>
              <a:gd name="connsiteX1764" fmla="*/ 4579089 w 5746888"/>
              <a:gd name="connsiteY1764" fmla="*/ 5679112 h 6107574"/>
              <a:gd name="connsiteX1765" fmla="*/ 4608704 w 5746888"/>
              <a:gd name="connsiteY1765" fmla="*/ 5704042 h 6107574"/>
              <a:gd name="connsiteX1766" fmla="*/ 4641436 w 5746888"/>
              <a:gd name="connsiteY1766" fmla="*/ 5725272 h 6107574"/>
              <a:gd name="connsiteX1767" fmla="*/ 4674166 w 5746888"/>
              <a:gd name="connsiteY1767" fmla="*/ 5746501 h 6107574"/>
              <a:gd name="connsiteX1768" fmla="*/ 4707293 w 5746888"/>
              <a:gd name="connsiteY1768" fmla="*/ 5812342 h 6107574"/>
              <a:gd name="connsiteX1769" fmla="*/ 4679300 w 5746888"/>
              <a:gd name="connsiteY1769" fmla="*/ 5822301 h 6107574"/>
              <a:gd name="connsiteX1770" fmla="*/ 4665212 w 5746888"/>
              <a:gd name="connsiteY1770" fmla="*/ 5802218 h 6107574"/>
              <a:gd name="connsiteX1771" fmla="*/ 4638514 w 5746888"/>
              <a:gd name="connsiteY1771" fmla="*/ 5795238 h 6107574"/>
              <a:gd name="connsiteX1772" fmla="*/ 4615728 w 5746888"/>
              <a:gd name="connsiteY1772" fmla="*/ 5785862 h 6107574"/>
              <a:gd name="connsiteX1773" fmla="*/ 4567498 w 5746888"/>
              <a:gd name="connsiteY1773" fmla="*/ 5748105 h 6107574"/>
              <a:gd name="connsiteX1774" fmla="*/ 4518627 w 5746888"/>
              <a:gd name="connsiteY1774" fmla="*/ 5726888 h 6107574"/>
              <a:gd name="connsiteX1775" fmla="*/ 4446773 w 5746888"/>
              <a:gd name="connsiteY1775" fmla="*/ 5673988 h 6107574"/>
              <a:gd name="connsiteX1776" fmla="*/ 4409818 w 5746888"/>
              <a:gd name="connsiteY1776" fmla="*/ 5679565 h 6107574"/>
              <a:gd name="connsiteX1777" fmla="*/ 4380458 w 5746888"/>
              <a:gd name="connsiteY1777" fmla="*/ 5653582 h 6107574"/>
              <a:gd name="connsiteX1778" fmla="*/ 4331360 w 5746888"/>
              <a:gd name="connsiteY1778" fmla="*/ 5621737 h 6107574"/>
              <a:gd name="connsiteX1779" fmla="*/ 4291612 w 5746888"/>
              <a:gd name="connsiteY1779" fmla="*/ 5578789 h 6107574"/>
              <a:gd name="connsiteX1780" fmla="*/ 4254911 w 5746888"/>
              <a:gd name="connsiteY1780" fmla="*/ 5583313 h 6107574"/>
              <a:gd name="connsiteX1781" fmla="*/ 4240957 w 5746888"/>
              <a:gd name="connsiteY1781" fmla="*/ 5548796 h 6107574"/>
              <a:gd name="connsiteX1782" fmla="*/ 4194669 w 5746888"/>
              <a:gd name="connsiteY1782" fmla="*/ 5537658 h 6107574"/>
              <a:gd name="connsiteX1783" fmla="*/ 4173131 w 5746888"/>
              <a:gd name="connsiteY1783" fmla="*/ 5520792 h 6107574"/>
              <a:gd name="connsiteX1784" fmla="*/ 4158664 w 5746888"/>
              <a:gd name="connsiteY1784" fmla="*/ 5502287 h 6107574"/>
              <a:gd name="connsiteX1785" fmla="*/ 4140506 w 5746888"/>
              <a:gd name="connsiteY1785" fmla="*/ 5496806 h 6107574"/>
              <a:gd name="connsiteX1786" fmla="*/ 4123986 w 5746888"/>
              <a:gd name="connsiteY1786" fmla="*/ 5498396 h 6107574"/>
              <a:gd name="connsiteX1787" fmla="*/ 4117354 w 5746888"/>
              <a:gd name="connsiteY1787" fmla="*/ 5505147 h 6107574"/>
              <a:gd name="connsiteX1788" fmla="*/ 4120949 w 5746888"/>
              <a:gd name="connsiteY1788" fmla="*/ 5511020 h 6107574"/>
              <a:gd name="connsiteX1789" fmla="*/ 4151497 w 5746888"/>
              <a:gd name="connsiteY1789" fmla="*/ 5522822 h 6107574"/>
              <a:gd name="connsiteX1790" fmla="*/ 4163348 w 5746888"/>
              <a:gd name="connsiteY1790" fmla="*/ 5556833 h 6107574"/>
              <a:gd name="connsiteX1791" fmla="*/ 4226467 w 5746888"/>
              <a:gd name="connsiteY1791" fmla="*/ 5572019 h 6107574"/>
              <a:gd name="connsiteX1792" fmla="*/ 4225455 w 5746888"/>
              <a:gd name="connsiteY1792" fmla="*/ 5576226 h 6107574"/>
              <a:gd name="connsiteX1793" fmla="*/ 4239044 w 5746888"/>
              <a:gd name="connsiteY1793" fmla="*/ 5584505 h 6107574"/>
              <a:gd name="connsiteX1794" fmla="*/ 4254911 w 5746888"/>
              <a:gd name="connsiteY1794" fmla="*/ 5583313 h 6107574"/>
              <a:gd name="connsiteX1795" fmla="*/ 4283572 w 5746888"/>
              <a:gd name="connsiteY1795" fmla="*/ 5619145 h 6107574"/>
              <a:gd name="connsiteX1796" fmla="*/ 4309079 w 5746888"/>
              <a:gd name="connsiteY1796" fmla="*/ 5654216 h 6107574"/>
              <a:gd name="connsiteX1797" fmla="*/ 4340794 w 5746888"/>
              <a:gd name="connsiteY1797" fmla="*/ 5649603 h 6107574"/>
              <a:gd name="connsiteX1798" fmla="*/ 4358721 w 5746888"/>
              <a:gd name="connsiteY1798" fmla="*/ 5688417 h 6107574"/>
              <a:gd name="connsiteX1799" fmla="*/ 4415076 w 5746888"/>
              <a:gd name="connsiteY1799" fmla="*/ 5724790 h 6107574"/>
              <a:gd name="connsiteX1800" fmla="*/ 4473826 w 5746888"/>
              <a:gd name="connsiteY1800" fmla="*/ 5765077 h 6107574"/>
              <a:gd name="connsiteX1801" fmla="*/ 4471968 w 5746888"/>
              <a:gd name="connsiteY1801" fmla="*/ 5777429 h 6107574"/>
              <a:gd name="connsiteX1802" fmla="*/ 4464556 w 5746888"/>
              <a:gd name="connsiteY1802" fmla="*/ 5785104 h 6107574"/>
              <a:gd name="connsiteX1803" fmla="*/ 4422136 w 5746888"/>
              <a:gd name="connsiteY1803" fmla="*/ 5781020 h 6107574"/>
              <a:gd name="connsiteX1804" fmla="*/ 4392861 w 5746888"/>
              <a:gd name="connsiteY1804" fmla="*/ 5750050 h 6107574"/>
              <a:gd name="connsiteX1805" fmla="*/ 4321612 w 5746888"/>
              <a:gd name="connsiteY1805" fmla="*/ 5706199 h 6107574"/>
              <a:gd name="connsiteX1806" fmla="*/ 4253520 w 5746888"/>
              <a:gd name="connsiteY1806" fmla="*/ 5663107 h 6107574"/>
              <a:gd name="connsiteX1807" fmla="*/ 4242493 w 5746888"/>
              <a:gd name="connsiteY1807" fmla="*/ 5662681 h 6107574"/>
              <a:gd name="connsiteX1808" fmla="*/ 4234505 w 5746888"/>
              <a:gd name="connsiteY1808" fmla="*/ 5649630 h 6107574"/>
              <a:gd name="connsiteX1809" fmla="*/ 4223419 w 5746888"/>
              <a:gd name="connsiteY1809" fmla="*/ 5642512 h 6107574"/>
              <a:gd name="connsiteX1810" fmla="*/ 4212452 w 5746888"/>
              <a:gd name="connsiteY1810" fmla="*/ 5648776 h 6107574"/>
              <a:gd name="connsiteX1811" fmla="*/ 4195588 w 5746888"/>
              <a:gd name="connsiteY1811" fmla="*/ 5626356 h 6107574"/>
              <a:gd name="connsiteX1812" fmla="*/ 4176446 w 5746888"/>
              <a:gd name="connsiteY1812" fmla="*/ 5613403 h 6107574"/>
              <a:gd name="connsiteX1813" fmla="*/ 4151040 w 5746888"/>
              <a:gd name="connsiteY1813" fmla="*/ 5589485 h 6107574"/>
              <a:gd name="connsiteX1814" fmla="*/ 4125072 w 5746888"/>
              <a:gd name="connsiteY1814" fmla="*/ 5591027 h 6107574"/>
              <a:gd name="connsiteX1815" fmla="*/ 4109972 w 5746888"/>
              <a:gd name="connsiteY1815" fmla="*/ 5575153 h 6107574"/>
              <a:gd name="connsiteX1816" fmla="*/ 4099586 w 5746888"/>
              <a:gd name="connsiteY1816" fmla="*/ 5632196 h 6107574"/>
              <a:gd name="connsiteX1817" fmla="*/ 4071026 w 5746888"/>
              <a:gd name="connsiteY1817" fmla="*/ 5681525 h 6107574"/>
              <a:gd name="connsiteX1818" fmla="*/ 4042973 w 5746888"/>
              <a:gd name="connsiteY1818" fmla="*/ 5684792 h 6107574"/>
              <a:gd name="connsiteX1819" fmla="*/ 4028946 w 5746888"/>
              <a:gd name="connsiteY1819" fmla="*/ 5671401 h 6107574"/>
              <a:gd name="connsiteX1820" fmla="*/ 4019312 w 5746888"/>
              <a:gd name="connsiteY1820" fmla="*/ 5665188 h 6107574"/>
              <a:gd name="connsiteX1821" fmla="*/ 4008917 w 5746888"/>
              <a:gd name="connsiteY1821" fmla="*/ 5662132 h 6107574"/>
              <a:gd name="connsiteX1822" fmla="*/ 4014296 w 5746888"/>
              <a:gd name="connsiteY1822" fmla="*/ 5676780 h 6107574"/>
              <a:gd name="connsiteX1823" fmla="*/ 4043215 w 5746888"/>
              <a:gd name="connsiteY1823" fmla="*/ 5741609 h 6107574"/>
              <a:gd name="connsiteX1824" fmla="*/ 4070647 w 5746888"/>
              <a:gd name="connsiteY1824" fmla="*/ 5757112 h 6107574"/>
              <a:gd name="connsiteX1825" fmla="*/ 4083251 w 5746888"/>
              <a:gd name="connsiteY1825" fmla="*/ 5757917 h 6107574"/>
              <a:gd name="connsiteX1826" fmla="*/ 4089663 w 5746888"/>
              <a:gd name="connsiteY1826" fmla="*/ 5770590 h 6107574"/>
              <a:gd name="connsiteX1827" fmla="*/ 4099404 w 5746888"/>
              <a:gd name="connsiteY1827" fmla="*/ 5774045 h 6107574"/>
              <a:gd name="connsiteX1828" fmla="*/ 4107508 w 5746888"/>
              <a:gd name="connsiteY1828" fmla="*/ 5770430 h 6107574"/>
              <a:gd name="connsiteX1829" fmla="*/ 4141488 w 5746888"/>
              <a:gd name="connsiteY1829" fmla="*/ 5814219 h 6107574"/>
              <a:gd name="connsiteX1830" fmla="*/ 4175470 w 5746888"/>
              <a:gd name="connsiteY1830" fmla="*/ 5858007 h 6107574"/>
              <a:gd name="connsiteX1831" fmla="*/ 4223827 w 5746888"/>
              <a:gd name="connsiteY1831" fmla="*/ 5895238 h 6107574"/>
              <a:gd name="connsiteX1832" fmla="*/ 4251848 w 5746888"/>
              <a:gd name="connsiteY1832" fmla="*/ 5947608 h 6107574"/>
              <a:gd name="connsiteX1833" fmla="*/ 4273901 w 5746888"/>
              <a:gd name="connsiteY1833" fmla="*/ 5948461 h 6107574"/>
              <a:gd name="connsiteX1834" fmla="*/ 4291806 w 5746888"/>
              <a:gd name="connsiteY1834" fmla="*/ 5954995 h 6107574"/>
              <a:gd name="connsiteX1835" fmla="*/ 4303516 w 5746888"/>
              <a:gd name="connsiteY1835" fmla="*/ 5973393 h 6107574"/>
              <a:gd name="connsiteX1836" fmla="*/ 4305858 w 5746888"/>
              <a:gd name="connsiteY1836" fmla="*/ 6000667 h 6107574"/>
              <a:gd name="connsiteX1837" fmla="*/ 4278265 w 5746888"/>
              <a:gd name="connsiteY1837" fmla="*/ 6011277 h 6107574"/>
              <a:gd name="connsiteX1838" fmla="*/ 4254348 w 5746888"/>
              <a:gd name="connsiteY1838" fmla="*/ 5992725 h 6107574"/>
              <a:gd name="connsiteX1839" fmla="*/ 4222112 w 5746888"/>
              <a:gd name="connsiteY1839" fmla="*/ 5953252 h 6107574"/>
              <a:gd name="connsiteX1840" fmla="*/ 4175092 w 5746888"/>
              <a:gd name="connsiteY1840" fmla="*/ 5933594 h 6107574"/>
              <a:gd name="connsiteX1841" fmla="*/ 4119828 w 5746888"/>
              <a:gd name="connsiteY1841" fmla="*/ 5901935 h 6107574"/>
              <a:gd name="connsiteX1842" fmla="*/ 4065207 w 5746888"/>
              <a:gd name="connsiteY1842" fmla="*/ 5853737 h 6107574"/>
              <a:gd name="connsiteX1843" fmla="*/ 4048034 w 5746888"/>
              <a:gd name="connsiteY1843" fmla="*/ 5855726 h 6107574"/>
              <a:gd name="connsiteX1844" fmla="*/ 4040972 w 5746888"/>
              <a:gd name="connsiteY1844" fmla="*/ 5843456 h 6107574"/>
              <a:gd name="connsiteX1845" fmla="*/ 4007200 w 5746888"/>
              <a:gd name="connsiteY1845" fmla="*/ 5838112 h 6107574"/>
              <a:gd name="connsiteX1846" fmla="*/ 3972788 w 5746888"/>
              <a:gd name="connsiteY1846" fmla="*/ 5849310 h 6107574"/>
              <a:gd name="connsiteX1847" fmla="*/ 3897280 w 5746888"/>
              <a:gd name="connsiteY1847" fmla="*/ 5783846 h 6107574"/>
              <a:gd name="connsiteX1848" fmla="*/ 3816457 w 5746888"/>
              <a:gd name="connsiteY1848" fmla="*/ 5740473 h 6107574"/>
              <a:gd name="connsiteX1849" fmla="*/ 3795100 w 5746888"/>
              <a:gd name="connsiteY1849" fmla="*/ 5699723 h 6107574"/>
              <a:gd name="connsiteX1850" fmla="*/ 3763761 w 5746888"/>
              <a:gd name="connsiteY1850" fmla="*/ 5672707 h 6107574"/>
              <a:gd name="connsiteX1851" fmla="*/ 3731662 w 5746888"/>
              <a:gd name="connsiteY1851" fmla="*/ 5648847 h 6107574"/>
              <a:gd name="connsiteX1852" fmla="*/ 3718024 w 5746888"/>
              <a:gd name="connsiteY1852" fmla="*/ 5650019 h 6107574"/>
              <a:gd name="connsiteX1853" fmla="*/ 3746581 w 5746888"/>
              <a:gd name="connsiteY1853" fmla="*/ 5688607 h 6107574"/>
              <a:gd name="connsiteX1854" fmla="*/ 3774376 w 5746888"/>
              <a:gd name="connsiteY1854" fmla="*/ 5730349 h 6107574"/>
              <a:gd name="connsiteX1855" fmla="*/ 3775705 w 5746888"/>
              <a:gd name="connsiteY1855" fmla="*/ 5761830 h 6107574"/>
              <a:gd name="connsiteX1856" fmla="*/ 3795416 w 5746888"/>
              <a:gd name="connsiteY1856" fmla="*/ 5735412 h 6107574"/>
              <a:gd name="connsiteX1857" fmla="*/ 3800796 w 5746888"/>
              <a:gd name="connsiteY1857" fmla="*/ 5750060 h 6107574"/>
              <a:gd name="connsiteX1858" fmla="*/ 3798977 w 5746888"/>
              <a:gd name="connsiteY1858" fmla="*/ 5766872 h 6107574"/>
              <a:gd name="connsiteX1859" fmla="*/ 3785292 w 5746888"/>
              <a:gd name="connsiteY1859" fmla="*/ 5777492 h 6107574"/>
              <a:gd name="connsiteX1860" fmla="*/ 3799341 w 5746888"/>
              <a:gd name="connsiteY1860" fmla="*/ 5793114 h 6107574"/>
              <a:gd name="connsiteX1861" fmla="*/ 3814908 w 5746888"/>
              <a:gd name="connsiteY1861" fmla="*/ 5802423 h 6107574"/>
              <a:gd name="connsiteX1862" fmla="*/ 3832998 w 5746888"/>
              <a:gd name="connsiteY1862" fmla="*/ 5815123 h 6107574"/>
              <a:gd name="connsiteX1863" fmla="*/ 3858158 w 5746888"/>
              <a:gd name="connsiteY1863" fmla="*/ 5826183 h 6107574"/>
              <a:gd name="connsiteX1864" fmla="*/ 3887298 w 5746888"/>
              <a:gd name="connsiteY1864" fmla="*/ 5797581 h 6107574"/>
              <a:gd name="connsiteX1865" fmla="*/ 3920109 w 5746888"/>
              <a:gd name="connsiteY1865" fmla="*/ 5827732 h 6107574"/>
              <a:gd name="connsiteX1866" fmla="*/ 3901568 w 5746888"/>
              <a:gd name="connsiteY1866" fmla="*/ 5867788 h 6107574"/>
              <a:gd name="connsiteX1867" fmla="*/ 3885543 w 5746888"/>
              <a:gd name="connsiteY1867" fmla="*/ 5851135 h 6107574"/>
              <a:gd name="connsiteX1868" fmla="*/ 3868759 w 5746888"/>
              <a:gd name="connsiteY1868" fmla="*/ 5837637 h 6107574"/>
              <a:gd name="connsiteX1869" fmla="*/ 3852084 w 5746888"/>
              <a:gd name="connsiteY1869" fmla="*/ 5851431 h 6107574"/>
              <a:gd name="connsiteX1870" fmla="*/ 3836423 w 5746888"/>
              <a:gd name="connsiteY1870" fmla="*/ 5861018 h 6107574"/>
              <a:gd name="connsiteX1871" fmla="*/ 3813473 w 5746888"/>
              <a:gd name="connsiteY1871" fmla="*/ 5847707 h 6107574"/>
              <a:gd name="connsiteX1872" fmla="*/ 3795197 w 5746888"/>
              <a:gd name="connsiteY1872" fmla="*/ 5828843 h 6107574"/>
              <a:gd name="connsiteX1873" fmla="*/ 3788157 w 5746888"/>
              <a:gd name="connsiteY1873" fmla="*/ 5848850 h 6107574"/>
              <a:gd name="connsiteX1874" fmla="*/ 3781877 w 5746888"/>
              <a:gd name="connsiteY1874" fmla="*/ 5865702 h 6107574"/>
              <a:gd name="connsiteX1875" fmla="*/ 3756676 w 5746888"/>
              <a:gd name="connsiteY1875" fmla="*/ 5850180 h 6107574"/>
              <a:gd name="connsiteX1876" fmla="*/ 3735272 w 5746888"/>
              <a:gd name="connsiteY1876" fmla="*/ 5818877 h 6107574"/>
              <a:gd name="connsiteX1877" fmla="*/ 3713393 w 5746888"/>
              <a:gd name="connsiteY1877" fmla="*/ 5808048 h 6107574"/>
              <a:gd name="connsiteX1878" fmla="*/ 3705658 w 5746888"/>
              <a:gd name="connsiteY1878" fmla="*/ 5793945 h 6107574"/>
              <a:gd name="connsiteX1879" fmla="*/ 3681264 w 5746888"/>
              <a:gd name="connsiteY1879" fmla="*/ 5765819 h 6107574"/>
              <a:gd name="connsiteX1880" fmla="*/ 3643390 w 5746888"/>
              <a:gd name="connsiteY1880" fmla="*/ 5756707 h 6107574"/>
              <a:gd name="connsiteX1881" fmla="*/ 3652978 w 5746888"/>
              <a:gd name="connsiteY1881" fmla="*/ 5772368 h 6107574"/>
              <a:gd name="connsiteX1882" fmla="*/ 3682592 w 5746888"/>
              <a:gd name="connsiteY1882" fmla="*/ 5797300 h 6107574"/>
              <a:gd name="connsiteX1883" fmla="*/ 3690036 w 5746888"/>
              <a:gd name="connsiteY1883" fmla="*/ 5807993 h 6107574"/>
              <a:gd name="connsiteX1884" fmla="*/ 3691167 w 5746888"/>
              <a:gd name="connsiteY1884" fmla="*/ 5817169 h 6107574"/>
              <a:gd name="connsiteX1885" fmla="*/ 3681134 w 5746888"/>
              <a:gd name="connsiteY1885" fmla="*/ 5810304 h 6107574"/>
              <a:gd name="connsiteX1886" fmla="*/ 3667943 w 5746888"/>
              <a:gd name="connsiteY1886" fmla="*/ 5802678 h 6107574"/>
              <a:gd name="connsiteX1887" fmla="*/ 3629912 w 5746888"/>
              <a:gd name="connsiteY1887" fmla="*/ 5775722 h 6107574"/>
              <a:gd name="connsiteX1888" fmla="*/ 3591881 w 5746888"/>
              <a:gd name="connsiteY1888" fmla="*/ 5748766 h 6107574"/>
              <a:gd name="connsiteX1889" fmla="*/ 3566474 w 5746888"/>
              <a:gd name="connsiteY1889" fmla="*/ 5724848 h 6107574"/>
              <a:gd name="connsiteX1890" fmla="*/ 3534836 w 5746888"/>
              <a:gd name="connsiteY1890" fmla="*/ 5708333 h 6107574"/>
              <a:gd name="connsiteX1891" fmla="*/ 3563477 w 5746888"/>
              <a:gd name="connsiteY1891" fmla="*/ 5741934 h 6107574"/>
              <a:gd name="connsiteX1892" fmla="*/ 3601468 w 5746888"/>
              <a:gd name="connsiteY1892" fmla="*/ 5764428 h 6107574"/>
              <a:gd name="connsiteX1893" fmla="*/ 3580745 w 5746888"/>
              <a:gd name="connsiteY1893" fmla="*/ 5795056 h 6107574"/>
              <a:gd name="connsiteX1894" fmla="*/ 3536481 w 5746888"/>
              <a:gd name="connsiteY1894" fmla="*/ 5775503 h 6107574"/>
              <a:gd name="connsiteX1895" fmla="*/ 3535628 w 5746888"/>
              <a:gd name="connsiteY1895" fmla="*/ 5797556 h 6107574"/>
              <a:gd name="connsiteX1896" fmla="*/ 3505318 w 5746888"/>
              <a:gd name="connsiteY1896" fmla="*/ 5812522 h 6107574"/>
              <a:gd name="connsiteX1897" fmla="*/ 3447259 w 5746888"/>
              <a:gd name="connsiteY1897" fmla="*/ 5776296 h 6107574"/>
              <a:gd name="connsiteX1898" fmla="*/ 3402950 w 5746888"/>
              <a:gd name="connsiteY1898" fmla="*/ 5722233 h 6107574"/>
              <a:gd name="connsiteX1899" fmla="*/ 3360281 w 5746888"/>
              <a:gd name="connsiteY1899" fmla="*/ 5675241 h 6107574"/>
              <a:gd name="connsiteX1900" fmla="*/ 3362306 w 5746888"/>
              <a:gd name="connsiteY1900" fmla="*/ 5666825 h 6107574"/>
              <a:gd name="connsiteX1901" fmla="*/ 3349682 w 5746888"/>
              <a:gd name="connsiteY1901" fmla="*/ 5663789 h 6107574"/>
              <a:gd name="connsiteX1902" fmla="*/ 3313677 w 5746888"/>
              <a:gd name="connsiteY1902" fmla="*/ 5628416 h 6107574"/>
              <a:gd name="connsiteX1903" fmla="*/ 3271397 w 5746888"/>
              <a:gd name="connsiteY1903" fmla="*/ 5595987 h 6107574"/>
              <a:gd name="connsiteX1904" fmla="*/ 3222807 w 5746888"/>
              <a:gd name="connsiteY1904" fmla="*/ 5562039 h 6107574"/>
              <a:gd name="connsiteX1905" fmla="*/ 3183664 w 5746888"/>
              <a:gd name="connsiteY1905" fmla="*/ 5528138 h 6107574"/>
              <a:gd name="connsiteX1906" fmla="*/ 3153990 w 5746888"/>
              <a:gd name="connsiteY1906" fmla="*/ 5496515 h 6107574"/>
              <a:gd name="connsiteX1907" fmla="*/ 3108714 w 5746888"/>
              <a:gd name="connsiteY1907" fmla="*/ 5481171 h 6107574"/>
              <a:gd name="connsiteX1908" fmla="*/ 3107702 w 5746888"/>
              <a:gd name="connsiteY1908" fmla="*/ 5485379 h 6107574"/>
              <a:gd name="connsiteX1909" fmla="*/ 3096090 w 5746888"/>
              <a:gd name="connsiteY1909" fmla="*/ 5478134 h 6107574"/>
              <a:gd name="connsiteX1910" fmla="*/ 3098114 w 5746888"/>
              <a:gd name="connsiteY1910" fmla="*/ 5469717 h 6107574"/>
              <a:gd name="connsiteX1911" fmla="*/ 3086345 w 5746888"/>
              <a:gd name="connsiteY1911" fmla="*/ 5444627 h 6107574"/>
              <a:gd name="connsiteX1912" fmla="*/ 3046289 w 5746888"/>
              <a:gd name="connsiteY1912" fmla="*/ 5426088 h 6107574"/>
              <a:gd name="connsiteX1913" fmla="*/ 3006234 w 5746888"/>
              <a:gd name="connsiteY1913" fmla="*/ 5407547 h 6107574"/>
              <a:gd name="connsiteX1914" fmla="*/ 3003438 w 5746888"/>
              <a:gd name="connsiteY1914" fmla="*/ 5408755 h 6107574"/>
              <a:gd name="connsiteX1915" fmla="*/ 3004290 w 5746888"/>
              <a:gd name="connsiteY1915" fmla="*/ 5421818 h 6107574"/>
              <a:gd name="connsiteX1916" fmla="*/ 2996073 w 5746888"/>
              <a:gd name="connsiteY1916" fmla="*/ 5444536 h 6107574"/>
              <a:gd name="connsiteX1917" fmla="*/ 2998092 w 5746888"/>
              <a:gd name="connsiteY1917" fmla="*/ 5468020 h 6107574"/>
              <a:gd name="connsiteX1918" fmla="*/ 2974122 w 5746888"/>
              <a:gd name="connsiteY1918" fmla="*/ 5549949 h 6107574"/>
              <a:gd name="connsiteX1919" fmla="*/ 2982058 w 5746888"/>
              <a:gd name="connsiteY1919" fmla="*/ 5579193 h 6107574"/>
              <a:gd name="connsiteX1920" fmla="*/ 2964784 w 5746888"/>
              <a:gd name="connsiteY1920" fmla="*/ 5601406 h 6107574"/>
              <a:gd name="connsiteX1921" fmla="*/ 2939680 w 5746888"/>
              <a:gd name="connsiteY1921" fmla="*/ 5643448 h 6107574"/>
              <a:gd name="connsiteX1922" fmla="*/ 2949208 w 5746888"/>
              <a:gd name="connsiteY1922" fmla="*/ 5681218 h 6107574"/>
              <a:gd name="connsiteX1923" fmla="*/ 2937716 w 5746888"/>
              <a:gd name="connsiteY1923" fmla="*/ 5706435 h 6107574"/>
              <a:gd name="connsiteX1924" fmla="*/ 2911516 w 5746888"/>
              <a:gd name="connsiteY1924" fmla="*/ 5726437 h 6107574"/>
              <a:gd name="connsiteX1925" fmla="*/ 2911988 w 5746888"/>
              <a:gd name="connsiteY1925" fmla="*/ 5763700 h 6107574"/>
              <a:gd name="connsiteX1926" fmla="*/ 2911666 w 5746888"/>
              <a:gd name="connsiteY1926" fmla="*/ 5797816 h 6107574"/>
              <a:gd name="connsiteX1927" fmla="*/ 2902919 w 5746888"/>
              <a:gd name="connsiteY1927" fmla="*/ 5818437 h 6107574"/>
              <a:gd name="connsiteX1928" fmla="*/ 2904408 w 5746888"/>
              <a:gd name="connsiteY1928" fmla="*/ 5839821 h 6107574"/>
              <a:gd name="connsiteX1929" fmla="*/ 2862518 w 5746888"/>
              <a:gd name="connsiteY1929" fmla="*/ 5886098 h 6107574"/>
              <a:gd name="connsiteX1930" fmla="*/ 2857338 w 5746888"/>
              <a:gd name="connsiteY1930" fmla="*/ 5918651 h 6107574"/>
              <a:gd name="connsiteX1931" fmla="*/ 2819645 w 5746888"/>
              <a:gd name="connsiteY1931" fmla="*/ 5963870 h 6107574"/>
              <a:gd name="connsiteX1932" fmla="*/ 2752864 w 5746888"/>
              <a:gd name="connsiteY1932" fmla="*/ 6028700 h 6107574"/>
              <a:gd name="connsiteX1933" fmla="*/ 2712878 w 5746888"/>
              <a:gd name="connsiteY1933" fmla="*/ 6106860 h 6107574"/>
              <a:gd name="connsiteX1934" fmla="*/ 2694504 w 5746888"/>
              <a:gd name="connsiteY1934" fmla="*/ 6104799 h 6107574"/>
              <a:gd name="connsiteX1935" fmla="*/ 2676128 w 5746888"/>
              <a:gd name="connsiteY1935" fmla="*/ 6102738 h 6107574"/>
              <a:gd name="connsiteX1936" fmla="*/ 2625731 w 5746888"/>
              <a:gd name="connsiteY1936" fmla="*/ 6097597 h 6107574"/>
              <a:gd name="connsiteX1937" fmla="*/ 2538509 w 5746888"/>
              <a:gd name="connsiteY1937" fmla="*/ 6052645 h 6107574"/>
              <a:gd name="connsiteX1938" fmla="*/ 2503868 w 5746888"/>
              <a:gd name="connsiteY1938" fmla="*/ 6052458 h 6107574"/>
              <a:gd name="connsiteX1939" fmla="*/ 2462932 w 5746888"/>
              <a:gd name="connsiteY1939" fmla="*/ 6053856 h 6107574"/>
              <a:gd name="connsiteX1940" fmla="*/ 2437713 w 5746888"/>
              <a:gd name="connsiteY1940" fmla="*/ 6042364 h 6107574"/>
              <a:gd name="connsiteX1941" fmla="*/ 2389225 w 5746888"/>
              <a:gd name="connsiteY1941" fmla="*/ 6071334 h 6107574"/>
              <a:gd name="connsiteX1942" fmla="*/ 2345388 w 5746888"/>
              <a:gd name="connsiteY1942" fmla="*/ 6065654 h 6107574"/>
              <a:gd name="connsiteX1943" fmla="*/ 2331715 w 5746888"/>
              <a:gd name="connsiteY1943" fmla="*/ 6053480 h 6107574"/>
              <a:gd name="connsiteX1944" fmla="*/ 2311776 w 5746888"/>
              <a:gd name="connsiteY1944" fmla="*/ 6056277 h 6107574"/>
              <a:gd name="connsiteX1945" fmla="*/ 2271876 w 5746888"/>
              <a:gd name="connsiteY1945" fmla="*/ 6050721 h 6107574"/>
              <a:gd name="connsiteX1946" fmla="*/ 2241416 w 5746888"/>
              <a:gd name="connsiteY1946" fmla="*/ 6042781 h 6107574"/>
              <a:gd name="connsiteX1947" fmla="*/ 2232082 w 5746888"/>
              <a:gd name="connsiteY1947" fmla="*/ 6034535 h 6107574"/>
              <a:gd name="connsiteX1948" fmla="*/ 2220395 w 5746888"/>
              <a:gd name="connsiteY1948" fmla="*/ 6030229 h 6107574"/>
              <a:gd name="connsiteX1949" fmla="*/ 2218443 w 5746888"/>
              <a:gd name="connsiteY1949" fmla="*/ 6037974 h 6107574"/>
              <a:gd name="connsiteX1950" fmla="*/ 2220434 w 5746888"/>
              <a:gd name="connsiteY1950" fmla="*/ 6048074 h 6107574"/>
              <a:gd name="connsiteX1951" fmla="*/ 2133708 w 5746888"/>
              <a:gd name="connsiteY1951" fmla="*/ 6051539 h 6107574"/>
              <a:gd name="connsiteX1952" fmla="*/ 2061867 w 5746888"/>
              <a:gd name="connsiteY1952" fmla="*/ 6021119 h 6107574"/>
              <a:gd name="connsiteX1953" fmla="*/ 2018804 w 5746888"/>
              <a:gd name="connsiteY1953" fmla="*/ 6009664 h 6107574"/>
              <a:gd name="connsiteX1954" fmla="*/ 2006691 w 5746888"/>
              <a:gd name="connsiteY1954" fmla="*/ 5990402 h 6107574"/>
              <a:gd name="connsiteX1955" fmla="*/ 1982018 w 5746888"/>
              <a:gd name="connsiteY1955" fmla="*/ 5987698 h 6107574"/>
              <a:gd name="connsiteX1956" fmla="*/ 1920758 w 5746888"/>
              <a:gd name="connsiteY1956" fmla="*/ 5935080 h 6107574"/>
              <a:gd name="connsiteX1957" fmla="*/ 1854794 w 5746888"/>
              <a:gd name="connsiteY1957" fmla="*/ 5890346 h 6107574"/>
              <a:gd name="connsiteX1958" fmla="*/ 1856702 w 5746888"/>
              <a:gd name="connsiteY1958" fmla="*/ 5862524 h 6107574"/>
              <a:gd name="connsiteX1959" fmla="*/ 1857818 w 5746888"/>
              <a:gd name="connsiteY1959" fmla="*/ 5831555 h 6107574"/>
              <a:gd name="connsiteX1960" fmla="*/ 1866134 w 5746888"/>
              <a:gd name="connsiteY1960" fmla="*/ 5793747 h 6107574"/>
              <a:gd name="connsiteX1961" fmla="*/ 1887079 w 5746888"/>
              <a:gd name="connsiteY1961" fmla="*/ 5770608 h 6107574"/>
              <a:gd name="connsiteX1962" fmla="*/ 1887004 w 5746888"/>
              <a:gd name="connsiteY1962" fmla="*/ 5734919 h 6107574"/>
              <a:gd name="connsiteX1963" fmla="*/ 1896706 w 5746888"/>
              <a:gd name="connsiteY1963" fmla="*/ 5731354 h 6107574"/>
              <a:gd name="connsiteX1964" fmla="*/ 1901672 w 5746888"/>
              <a:gd name="connsiteY1964" fmla="*/ 5722290 h 6107574"/>
              <a:gd name="connsiteX1965" fmla="*/ 1893384 w 5746888"/>
              <a:gd name="connsiteY1965" fmla="*/ 5711548 h 6107574"/>
              <a:gd name="connsiteX1966" fmla="*/ 1879594 w 5746888"/>
              <a:gd name="connsiteY1966" fmla="*/ 5705541 h 6107574"/>
              <a:gd name="connsiteX1967" fmla="*/ 1891218 w 5746888"/>
              <a:gd name="connsiteY1967" fmla="*/ 5680849 h 6107574"/>
              <a:gd name="connsiteX1968" fmla="*/ 1900462 w 5746888"/>
              <a:gd name="connsiteY1968" fmla="*/ 5646713 h 6107574"/>
              <a:gd name="connsiteX1969" fmla="*/ 1907191 w 5746888"/>
              <a:gd name="connsiteY1969" fmla="*/ 5540677 h 6107574"/>
              <a:gd name="connsiteX1970" fmla="*/ 1911537 w 5746888"/>
              <a:gd name="connsiteY1970" fmla="*/ 5425198 h 6107574"/>
              <a:gd name="connsiteX1971" fmla="*/ 1942993 w 5746888"/>
              <a:gd name="connsiteY1971" fmla="*/ 5408335 h 6107574"/>
              <a:gd name="connsiteX1972" fmla="*/ 1927189 w 5746888"/>
              <a:gd name="connsiteY1972" fmla="*/ 5381075 h 6107574"/>
              <a:gd name="connsiteX1973" fmla="*/ 1911385 w 5746888"/>
              <a:gd name="connsiteY1973" fmla="*/ 5353817 h 6107574"/>
              <a:gd name="connsiteX1974" fmla="*/ 1937929 w 5746888"/>
              <a:gd name="connsiteY1974" fmla="*/ 5310853 h 6107574"/>
              <a:gd name="connsiteX1975" fmla="*/ 1976299 w 5746888"/>
              <a:gd name="connsiteY1975" fmla="*/ 5274949 h 6107574"/>
              <a:gd name="connsiteX1976" fmla="*/ 1974943 w 5746888"/>
              <a:gd name="connsiteY1976" fmla="*/ 5254089 h 6107574"/>
              <a:gd name="connsiteX1977" fmla="*/ 1984616 w 5746888"/>
              <a:gd name="connsiteY1977" fmla="*/ 5237142 h 6107574"/>
              <a:gd name="connsiteX1978" fmla="*/ 2004541 w 5746888"/>
              <a:gd name="connsiteY1978" fmla="*/ 5227651 h 6107574"/>
              <a:gd name="connsiteX1979" fmla="*/ 2008700 w 5746888"/>
              <a:gd name="connsiteY1979" fmla="*/ 5208748 h 6107574"/>
              <a:gd name="connsiteX1980" fmla="*/ 2004466 w 5746888"/>
              <a:gd name="connsiteY1980" fmla="*/ 5191961 h 6107574"/>
              <a:gd name="connsiteX1981" fmla="*/ 2010664 w 5746888"/>
              <a:gd name="connsiteY1981" fmla="*/ 5145761 h 6107574"/>
              <a:gd name="connsiteX1982" fmla="*/ 2030513 w 5746888"/>
              <a:gd name="connsiteY1982" fmla="*/ 5100580 h 6107574"/>
              <a:gd name="connsiteX1983" fmla="*/ 2044256 w 5746888"/>
              <a:gd name="connsiteY1983" fmla="*/ 5084280 h 6107574"/>
              <a:gd name="connsiteX1984" fmla="*/ 2043028 w 5746888"/>
              <a:gd name="connsiteY1984" fmla="*/ 5061713 h 6107574"/>
              <a:gd name="connsiteX1985" fmla="*/ 2041968 w 5746888"/>
              <a:gd name="connsiteY1985" fmla="*/ 5057517 h 6107574"/>
              <a:gd name="connsiteX1986" fmla="*/ 2062875 w 5746888"/>
              <a:gd name="connsiteY1986" fmla="*/ 5016534 h 6107574"/>
              <a:gd name="connsiteX1987" fmla="*/ 2064878 w 5746888"/>
              <a:gd name="connsiteY1987" fmla="*/ 4971391 h 6107574"/>
              <a:gd name="connsiteX1988" fmla="*/ 2096296 w 5746888"/>
              <a:gd name="connsiteY1988" fmla="*/ 4936683 h 6107574"/>
              <a:gd name="connsiteX1989" fmla="*/ 2103594 w 5746888"/>
              <a:gd name="connsiteY1989" fmla="*/ 4912525 h 6107574"/>
              <a:gd name="connsiteX1990" fmla="*/ 2121032 w 5746888"/>
              <a:gd name="connsiteY1990" fmla="*/ 4906451 h 6107574"/>
              <a:gd name="connsiteX1991" fmla="*/ 2129794 w 5746888"/>
              <a:gd name="connsiteY1991" fmla="*/ 4892523 h 6107574"/>
              <a:gd name="connsiteX1992" fmla="*/ 2154821 w 5746888"/>
              <a:gd name="connsiteY1992" fmla="*/ 4876725 h 6107574"/>
              <a:gd name="connsiteX1993" fmla="*/ 2163291 w 5746888"/>
              <a:gd name="connsiteY1993" fmla="*/ 4848363 h 6107574"/>
              <a:gd name="connsiteX1994" fmla="*/ 2171076 w 5746888"/>
              <a:gd name="connsiteY1994" fmla="*/ 4930094 h 6107574"/>
              <a:gd name="connsiteX1995" fmla="*/ 2180419 w 5746888"/>
              <a:gd name="connsiteY1995" fmla="*/ 5004736 h 6107574"/>
              <a:gd name="connsiteX1996" fmla="*/ 2203559 w 5746888"/>
              <a:gd name="connsiteY1996" fmla="*/ 5025681 h 6107574"/>
              <a:gd name="connsiteX1997" fmla="*/ 2220344 w 5746888"/>
              <a:gd name="connsiteY1997" fmla="*/ 5021447 h 6107574"/>
              <a:gd name="connsiteX1998" fmla="*/ 2232595 w 5746888"/>
              <a:gd name="connsiteY1998" fmla="*/ 5043464 h 6107574"/>
              <a:gd name="connsiteX1999" fmla="*/ 2245639 w 5746888"/>
              <a:gd name="connsiteY1999" fmla="*/ 5068629 h 6107574"/>
              <a:gd name="connsiteX2000" fmla="*/ 2264708 w 5746888"/>
              <a:gd name="connsiteY2000" fmla="*/ 5088927 h 6107574"/>
              <a:gd name="connsiteX2001" fmla="*/ 2275129 w 5746888"/>
              <a:gd name="connsiteY2001" fmla="*/ 5114754 h 6107574"/>
              <a:gd name="connsiteX2002" fmla="*/ 2276486 w 5746888"/>
              <a:gd name="connsiteY2002" fmla="*/ 5135615 h 6107574"/>
              <a:gd name="connsiteX2003" fmla="*/ 2266812 w 5746888"/>
              <a:gd name="connsiteY2003" fmla="*/ 5152562 h 6107574"/>
              <a:gd name="connsiteX2004" fmla="*/ 2298344 w 5746888"/>
              <a:gd name="connsiteY2004" fmla="*/ 5171390 h 6107574"/>
              <a:gd name="connsiteX2005" fmla="*/ 2319255 w 5746888"/>
              <a:gd name="connsiteY2005" fmla="*/ 5132637 h 6107574"/>
              <a:gd name="connsiteX2006" fmla="*/ 2337020 w 5746888"/>
              <a:gd name="connsiteY2006" fmla="*/ 5094679 h 6107574"/>
              <a:gd name="connsiteX2007" fmla="*/ 2366396 w 5746888"/>
              <a:gd name="connsiteY2007" fmla="*/ 5087267 h 6107574"/>
              <a:gd name="connsiteX2008" fmla="*/ 2424242 w 5746888"/>
              <a:gd name="connsiteY2008" fmla="*/ 5139630 h 6107574"/>
              <a:gd name="connsiteX2009" fmla="*/ 2452986 w 5746888"/>
              <a:gd name="connsiteY2009" fmla="*/ 5142980 h 6107574"/>
              <a:gd name="connsiteX2010" fmla="*/ 2477817 w 5746888"/>
              <a:gd name="connsiteY2010" fmla="*/ 5157361 h 6107574"/>
              <a:gd name="connsiteX2011" fmla="*/ 2520804 w 5746888"/>
              <a:gd name="connsiteY2011" fmla="*/ 5133125 h 6107574"/>
              <a:gd name="connsiteX2012" fmla="*/ 2518918 w 5746888"/>
              <a:gd name="connsiteY2012" fmla="*/ 5110167 h 6107574"/>
              <a:gd name="connsiteX2013" fmla="*/ 2528062 w 5746888"/>
              <a:gd name="connsiteY2013" fmla="*/ 5091122 h 6107574"/>
              <a:gd name="connsiteX2014" fmla="*/ 2550629 w 5746888"/>
              <a:gd name="connsiteY2014" fmla="*/ 5089892 h 6107574"/>
              <a:gd name="connsiteX2015" fmla="*/ 2563876 w 5746888"/>
              <a:gd name="connsiteY2015" fmla="*/ 5088850 h 6107574"/>
              <a:gd name="connsiteX2016" fmla="*/ 2531860 w 5746888"/>
              <a:gd name="connsiteY2016" fmla="*/ 5066390 h 6107574"/>
              <a:gd name="connsiteX2017" fmla="*/ 2469434 w 5746888"/>
              <a:gd name="connsiteY2017" fmla="*/ 5011307 h 6107574"/>
              <a:gd name="connsiteX2018" fmla="*/ 2441086 w 5746888"/>
              <a:gd name="connsiteY2018" fmla="*/ 4981117 h 6107574"/>
              <a:gd name="connsiteX2019" fmla="*/ 2414255 w 5746888"/>
              <a:gd name="connsiteY2019" fmla="*/ 4944613 h 6107574"/>
              <a:gd name="connsiteX2020" fmla="*/ 2531067 w 5746888"/>
              <a:gd name="connsiteY2020" fmla="*/ 4977167 h 6107574"/>
              <a:gd name="connsiteX2021" fmla="*/ 2545558 w 5746888"/>
              <a:gd name="connsiteY2021" fmla="*/ 4953944 h 6107574"/>
              <a:gd name="connsiteX2022" fmla="*/ 2520150 w 5746888"/>
              <a:gd name="connsiteY2022" fmla="*/ 4930025 h 6107574"/>
              <a:gd name="connsiteX2023" fmla="*/ 2453424 w 5746888"/>
              <a:gd name="connsiteY2023" fmla="*/ 4892826 h 6107574"/>
              <a:gd name="connsiteX2024" fmla="*/ 2385176 w 5746888"/>
              <a:gd name="connsiteY2024" fmla="*/ 4861940 h 6107574"/>
              <a:gd name="connsiteX2025" fmla="*/ 2355913 w 5746888"/>
              <a:gd name="connsiteY2025" fmla="*/ 4847110 h 6107574"/>
              <a:gd name="connsiteX2026" fmla="*/ 2362647 w 5746888"/>
              <a:gd name="connsiteY2026" fmla="*/ 4807552 h 6107574"/>
              <a:gd name="connsiteX2027" fmla="*/ 2351037 w 5746888"/>
              <a:gd name="connsiteY2027" fmla="*/ 4800307 h 6107574"/>
              <a:gd name="connsiteX2028" fmla="*/ 2325906 w 5746888"/>
              <a:gd name="connsiteY2028" fmla="*/ 4807616 h 6107574"/>
              <a:gd name="connsiteX2029" fmla="*/ 2313164 w 5746888"/>
              <a:gd name="connsiteY2029" fmla="*/ 4791195 h 6107574"/>
              <a:gd name="connsiteX2030" fmla="*/ 2313950 w 5746888"/>
              <a:gd name="connsiteY2030" fmla="*/ 4776362 h 6107574"/>
              <a:gd name="connsiteX2031" fmla="*/ 2310822 w 5746888"/>
              <a:gd name="connsiteY2031" fmla="*/ 4763923 h 6107574"/>
              <a:gd name="connsiteX2032" fmla="*/ 2306615 w 5746888"/>
              <a:gd name="connsiteY2032" fmla="*/ 4762910 h 6107574"/>
              <a:gd name="connsiteX2033" fmla="*/ 2258776 w 5746888"/>
              <a:gd name="connsiteY2033" fmla="*/ 4813723 h 6107574"/>
              <a:gd name="connsiteX2034" fmla="*/ 2292260 w 5746888"/>
              <a:gd name="connsiteY2034" fmla="*/ 4845707 h 6107574"/>
              <a:gd name="connsiteX2035" fmla="*/ 2335851 w 5746888"/>
              <a:gd name="connsiteY2035" fmla="*/ 4863427 h 6107574"/>
              <a:gd name="connsiteX2036" fmla="*/ 2373882 w 5746888"/>
              <a:gd name="connsiteY2036" fmla="*/ 4890383 h 6107574"/>
              <a:gd name="connsiteX2037" fmla="*/ 2407705 w 5746888"/>
              <a:gd name="connsiteY2037" fmla="*/ 4916327 h 6107574"/>
              <a:gd name="connsiteX2038" fmla="*/ 2417572 w 5746888"/>
              <a:gd name="connsiteY2038" fmla="*/ 4919257 h 6107574"/>
              <a:gd name="connsiteX2039" fmla="*/ 2423525 w 5746888"/>
              <a:gd name="connsiteY2039" fmla="*/ 4924585 h 6107574"/>
              <a:gd name="connsiteX2040" fmla="*/ 2395845 w 5746888"/>
              <a:gd name="connsiteY2040" fmla="*/ 4940184 h 6107574"/>
              <a:gd name="connsiteX2041" fmla="*/ 2361733 w 5746888"/>
              <a:gd name="connsiteY2041" fmla="*/ 4940880 h 6107574"/>
              <a:gd name="connsiteX2042" fmla="*/ 2354097 w 5746888"/>
              <a:gd name="connsiteY2042" fmla="*/ 4937930 h 6107574"/>
              <a:gd name="connsiteX2043" fmla="*/ 2351134 w 5746888"/>
              <a:gd name="connsiteY2043" fmla="*/ 4929427 h 6107574"/>
              <a:gd name="connsiteX2044" fmla="*/ 2292149 w 5746888"/>
              <a:gd name="connsiteY2044" fmla="*/ 4892422 h 6107574"/>
              <a:gd name="connsiteX2045" fmla="*/ 2243274 w 5746888"/>
              <a:gd name="connsiteY2045" fmla="*/ 4841155 h 6107574"/>
              <a:gd name="connsiteX2046" fmla="*/ 2225856 w 5746888"/>
              <a:gd name="connsiteY2046" fmla="*/ 4830288 h 6107574"/>
              <a:gd name="connsiteX2047" fmla="*/ 2208439 w 5746888"/>
              <a:gd name="connsiteY2047" fmla="*/ 4819420 h 6107574"/>
              <a:gd name="connsiteX2048" fmla="*/ 2167992 w 5746888"/>
              <a:gd name="connsiteY2048" fmla="*/ 4786317 h 6107574"/>
              <a:gd name="connsiteX2049" fmla="*/ 2132219 w 5746888"/>
              <a:gd name="connsiteY2049" fmla="*/ 4747663 h 6107574"/>
              <a:gd name="connsiteX2050" fmla="*/ 2119302 w 5746888"/>
              <a:gd name="connsiteY2050" fmla="*/ 4741216 h 6107574"/>
              <a:gd name="connsiteX2051" fmla="*/ 2114216 w 5746888"/>
              <a:gd name="connsiteY2051" fmla="*/ 4729978 h 6107574"/>
              <a:gd name="connsiteX2052" fmla="*/ 2137240 w 5746888"/>
              <a:gd name="connsiteY2052" fmla="*/ 4722162 h 6107574"/>
              <a:gd name="connsiteX2053" fmla="*/ 2163542 w 5746888"/>
              <a:gd name="connsiteY2053" fmla="*/ 4728490 h 6107574"/>
              <a:gd name="connsiteX2054" fmla="*/ 2159016 w 5746888"/>
              <a:gd name="connsiteY2054" fmla="*/ 4691789 h 6107574"/>
              <a:gd name="connsiteX2055" fmla="*/ 2117948 w 5746888"/>
              <a:gd name="connsiteY2055" fmla="*/ 4677456 h 6107574"/>
              <a:gd name="connsiteX2056" fmla="*/ 2051315 w 5746888"/>
              <a:gd name="connsiteY2056" fmla="*/ 4621362 h 6107574"/>
              <a:gd name="connsiteX2057" fmla="*/ 2052327 w 5746888"/>
              <a:gd name="connsiteY2057" fmla="*/ 4617153 h 6107574"/>
              <a:gd name="connsiteX2058" fmla="*/ 1984682 w 5746888"/>
              <a:gd name="connsiteY2058" fmla="*/ 4565265 h 6107574"/>
              <a:gd name="connsiteX2059" fmla="*/ 1964907 w 5746888"/>
              <a:gd name="connsiteY2059" fmla="*/ 4554944 h 6107574"/>
              <a:gd name="connsiteX2060" fmla="*/ 1943613 w 5746888"/>
              <a:gd name="connsiteY2060" fmla="*/ 4550934 h 6107574"/>
              <a:gd name="connsiteX2061" fmla="*/ 1938093 w 5746888"/>
              <a:gd name="connsiteY2061" fmla="*/ 4564630 h 6107574"/>
              <a:gd name="connsiteX2062" fmla="*/ 1923745 w 5746888"/>
              <a:gd name="connsiteY2062" fmla="*/ 4559509 h 6107574"/>
              <a:gd name="connsiteX2063" fmla="*/ 1924589 w 5746888"/>
              <a:gd name="connsiteY2063" fmla="*/ 4551366 h 6107574"/>
              <a:gd name="connsiteX2064" fmla="*/ 1918365 w 5746888"/>
              <a:gd name="connsiteY2064" fmla="*/ 4544860 h 6107574"/>
              <a:gd name="connsiteX2065" fmla="*/ 1901866 w 5746888"/>
              <a:gd name="connsiteY2065" fmla="*/ 4548681 h 6107574"/>
              <a:gd name="connsiteX2066" fmla="*/ 1883848 w 5746888"/>
              <a:gd name="connsiteY2066" fmla="*/ 4558813 h 6107574"/>
              <a:gd name="connsiteX2067" fmla="*/ 1846635 w 5746888"/>
              <a:gd name="connsiteY2067" fmla="*/ 4535393 h 6107574"/>
              <a:gd name="connsiteX2068" fmla="*/ 1820410 w 5746888"/>
              <a:gd name="connsiteY2068" fmla="*/ 4507939 h 6107574"/>
              <a:gd name="connsiteX2069" fmla="*/ 1793418 w 5746888"/>
              <a:gd name="connsiteY2069" fmla="*/ 4497549 h 6107574"/>
              <a:gd name="connsiteX2070" fmla="*/ 1793832 w 5746888"/>
              <a:gd name="connsiteY2070" fmla="*/ 4470384 h 6107574"/>
              <a:gd name="connsiteX2071" fmla="*/ 1747544 w 5746888"/>
              <a:gd name="connsiteY2071" fmla="*/ 4459247 h 6107574"/>
              <a:gd name="connsiteX2072" fmla="*/ 1776976 w 5746888"/>
              <a:gd name="connsiteY2072" fmla="*/ 4434054 h 6107574"/>
              <a:gd name="connsiteX2073" fmla="*/ 1811201 w 5746888"/>
              <a:gd name="connsiteY2073" fmla="*/ 4416692 h 6107574"/>
              <a:gd name="connsiteX2074" fmla="*/ 1786966 w 5746888"/>
              <a:gd name="connsiteY2074" fmla="*/ 4406409 h 6107574"/>
              <a:gd name="connsiteX2075" fmla="*/ 1738811 w 5746888"/>
              <a:gd name="connsiteY2075" fmla="*/ 4421532 h 6107574"/>
              <a:gd name="connsiteX2076" fmla="*/ 1712303 w 5746888"/>
              <a:gd name="connsiteY2076" fmla="*/ 4405261 h 6107574"/>
              <a:gd name="connsiteX2077" fmla="*/ 1694446 w 5746888"/>
              <a:gd name="connsiteY2077" fmla="*/ 4461068 h 6107574"/>
              <a:gd name="connsiteX2078" fmla="*/ 1681460 w 5746888"/>
              <a:gd name="connsiteY2078" fmla="*/ 4522744 h 6107574"/>
              <a:gd name="connsiteX2079" fmla="*/ 1668476 w 5746888"/>
              <a:gd name="connsiteY2079" fmla="*/ 4518416 h 6107574"/>
              <a:gd name="connsiteX2080" fmla="*/ 1651164 w 5746888"/>
              <a:gd name="connsiteY2080" fmla="*/ 4531400 h 6107574"/>
              <a:gd name="connsiteX2081" fmla="*/ 1648459 w 5746888"/>
              <a:gd name="connsiteY2081" fmla="*/ 4540056 h 6107574"/>
              <a:gd name="connsiteX2082" fmla="*/ 1655492 w 5746888"/>
              <a:gd name="connsiteY2082" fmla="*/ 4548712 h 6107574"/>
              <a:gd name="connsiteX2083" fmla="*/ 1619244 w 5746888"/>
              <a:gd name="connsiteY2083" fmla="*/ 4606060 h 6107574"/>
              <a:gd name="connsiteX2084" fmla="*/ 1599228 w 5746888"/>
              <a:gd name="connsiteY2084" fmla="*/ 4669899 h 6107574"/>
              <a:gd name="connsiteX2085" fmla="*/ 1584619 w 5746888"/>
              <a:gd name="connsiteY2085" fmla="*/ 4685588 h 6107574"/>
              <a:gd name="connsiteX2086" fmla="*/ 1586242 w 5746888"/>
              <a:gd name="connsiteY2086" fmla="*/ 4704524 h 6107574"/>
              <a:gd name="connsiteX2087" fmla="*/ 1567848 w 5746888"/>
              <a:gd name="connsiteY2087" fmla="*/ 4737526 h 6107574"/>
              <a:gd name="connsiteX2088" fmla="*/ 1542962 w 5746888"/>
              <a:gd name="connsiteY2088" fmla="*/ 4760789 h 6107574"/>
              <a:gd name="connsiteX2089" fmla="*/ 1534305 w 5746888"/>
              <a:gd name="connsiteY2089" fmla="*/ 4773773 h 6107574"/>
              <a:gd name="connsiteX2090" fmla="*/ 1538634 w 5746888"/>
              <a:gd name="connsiteY2090" fmla="*/ 4786757 h 6107574"/>
              <a:gd name="connsiteX2091" fmla="*/ 1499681 w 5746888"/>
              <a:gd name="connsiteY2091" fmla="*/ 4856007 h 6107574"/>
              <a:gd name="connsiteX2092" fmla="*/ 1489401 w 5746888"/>
              <a:gd name="connsiteY2092" fmla="*/ 4872237 h 6107574"/>
              <a:gd name="connsiteX2093" fmla="*/ 1482368 w 5746888"/>
              <a:gd name="connsiteY2093" fmla="*/ 4894961 h 6107574"/>
              <a:gd name="connsiteX2094" fmla="*/ 1433677 w 5746888"/>
              <a:gd name="connsiteY2094" fmla="*/ 4980981 h 6107574"/>
              <a:gd name="connsiteX2095" fmla="*/ 1378493 w 5746888"/>
              <a:gd name="connsiteY2095" fmla="*/ 5063756 h 6107574"/>
              <a:gd name="connsiteX2096" fmla="*/ 1382823 w 5746888"/>
              <a:gd name="connsiteY2096" fmla="*/ 5094052 h 6107574"/>
              <a:gd name="connsiteX2097" fmla="*/ 1335212 w 5746888"/>
              <a:gd name="connsiteY2097" fmla="*/ 5167631 h 6107574"/>
              <a:gd name="connsiteX2098" fmla="*/ 1317359 w 5746888"/>
              <a:gd name="connsiteY2098" fmla="*/ 5226602 h 6107574"/>
              <a:gd name="connsiteX2099" fmla="*/ 1283275 w 5746888"/>
              <a:gd name="connsiteY2099" fmla="*/ 5288819 h 6107574"/>
              <a:gd name="connsiteX2100" fmla="*/ 1257307 w 5746888"/>
              <a:gd name="connsiteY2100" fmla="*/ 5332099 h 6107574"/>
              <a:gd name="connsiteX2101" fmla="*/ 1258388 w 5746888"/>
              <a:gd name="connsiteY2101" fmla="*/ 5354822 h 6107574"/>
              <a:gd name="connsiteX2102" fmla="*/ 1239994 w 5746888"/>
              <a:gd name="connsiteY2102" fmla="*/ 5371053 h 6107574"/>
              <a:gd name="connsiteX2103" fmla="*/ 1079854 w 5746888"/>
              <a:gd name="connsiteY2103" fmla="*/ 5652379 h 6107574"/>
              <a:gd name="connsiteX2104" fmla="*/ 1057672 w 5746888"/>
              <a:gd name="connsiteY2104" fmla="*/ 5686462 h 6107574"/>
              <a:gd name="connsiteX2105" fmla="*/ 1032245 w 5746888"/>
              <a:gd name="connsiteY2105" fmla="*/ 5717301 h 6107574"/>
              <a:gd name="connsiteX2106" fmla="*/ 1026835 w 5746888"/>
              <a:gd name="connsiteY2106" fmla="*/ 5738400 h 6107574"/>
              <a:gd name="connsiteX2107" fmla="*/ 1014933 w 5746888"/>
              <a:gd name="connsiteY2107" fmla="*/ 5756253 h 6107574"/>
              <a:gd name="connsiteX2108" fmla="*/ 997621 w 5746888"/>
              <a:gd name="connsiteY2108" fmla="*/ 5786551 h 6107574"/>
              <a:gd name="connsiteX2109" fmla="*/ 980308 w 5746888"/>
              <a:gd name="connsiteY2109" fmla="*/ 5795748 h 6107574"/>
              <a:gd name="connsiteX2110" fmla="*/ 962995 w 5746888"/>
              <a:gd name="connsiteY2110" fmla="*/ 5795207 h 6107574"/>
              <a:gd name="connsiteX2111" fmla="*/ 985719 w 5746888"/>
              <a:gd name="connsiteY2111" fmla="*/ 5725416 h 6107574"/>
              <a:gd name="connsiteX2112" fmla="*/ 1027918 w 5746888"/>
              <a:gd name="connsiteY2112" fmla="*/ 5652379 h 6107574"/>
              <a:gd name="connsiteX2113" fmla="*/ 1023589 w 5746888"/>
              <a:gd name="connsiteY2113" fmla="*/ 5652379 h 6107574"/>
              <a:gd name="connsiteX2114" fmla="*/ 1013308 w 5746888"/>
              <a:gd name="connsiteY2114" fmla="*/ 5635067 h 6107574"/>
              <a:gd name="connsiteX2115" fmla="*/ 1019261 w 5746888"/>
              <a:gd name="connsiteY2115" fmla="*/ 5617754 h 6107574"/>
              <a:gd name="connsiteX2116" fmla="*/ 1048476 w 5746888"/>
              <a:gd name="connsiteY2116" fmla="*/ 5516044 h 6107574"/>
              <a:gd name="connsiteX2117" fmla="*/ 1084182 w 5746888"/>
              <a:gd name="connsiteY2117" fmla="*/ 5414333 h 6107574"/>
              <a:gd name="connsiteX2118" fmla="*/ 1082559 w 5746888"/>
              <a:gd name="connsiteY2118" fmla="*/ 5401890 h 6107574"/>
              <a:gd name="connsiteX2119" fmla="*/ 1097166 w 5746888"/>
              <a:gd name="connsiteY2119" fmla="*/ 5392693 h 6107574"/>
              <a:gd name="connsiteX2120" fmla="*/ 1098248 w 5746888"/>
              <a:gd name="connsiteY2120" fmla="*/ 5380791 h 6107574"/>
              <a:gd name="connsiteX2121" fmla="*/ 1092838 w 5746888"/>
              <a:gd name="connsiteY2121" fmla="*/ 5375381 h 6107574"/>
              <a:gd name="connsiteX2122" fmla="*/ 1106363 w 5746888"/>
              <a:gd name="connsiteY2122" fmla="*/ 5349952 h 6107574"/>
              <a:gd name="connsiteX2123" fmla="*/ 1110152 w 5746888"/>
              <a:gd name="connsiteY2123" fmla="*/ 5327771 h 6107574"/>
              <a:gd name="connsiteX2124" fmla="*/ 1084182 w 5746888"/>
              <a:gd name="connsiteY2124" fmla="*/ 5353740 h 6107574"/>
              <a:gd name="connsiteX2125" fmla="*/ 1075525 w 5746888"/>
              <a:gd name="connsiteY2125" fmla="*/ 5366725 h 6107574"/>
              <a:gd name="connsiteX2126" fmla="*/ 1079853 w 5746888"/>
              <a:gd name="connsiteY2126" fmla="*/ 5379709 h 6107574"/>
              <a:gd name="connsiteX2127" fmla="*/ 1065247 w 5746888"/>
              <a:gd name="connsiteY2127" fmla="*/ 5397562 h 6107574"/>
              <a:gd name="connsiteX2128" fmla="*/ 1053886 w 5746888"/>
              <a:gd name="connsiteY2128" fmla="*/ 5418661 h 6107574"/>
              <a:gd name="connsiteX2129" fmla="*/ 1019261 w 5746888"/>
              <a:gd name="connsiteY2129" fmla="*/ 5496568 h 6107574"/>
              <a:gd name="connsiteX2130" fmla="*/ 993293 w 5746888"/>
              <a:gd name="connsiteY2130" fmla="*/ 5518208 h 6107574"/>
              <a:gd name="connsiteX2131" fmla="*/ 982472 w 5746888"/>
              <a:gd name="connsiteY2131" fmla="*/ 5533356 h 6107574"/>
              <a:gd name="connsiteX2132" fmla="*/ 984635 w 5746888"/>
              <a:gd name="connsiteY2132" fmla="*/ 5548504 h 6107574"/>
              <a:gd name="connsiteX2133" fmla="*/ 967323 w 5746888"/>
              <a:gd name="connsiteY2133" fmla="*/ 5583130 h 6107574"/>
              <a:gd name="connsiteX2134" fmla="*/ 954339 w 5746888"/>
              <a:gd name="connsiteY2134" fmla="*/ 5619919 h 6107574"/>
              <a:gd name="connsiteX2135" fmla="*/ 941355 w 5746888"/>
              <a:gd name="connsiteY2135" fmla="*/ 5656707 h 6107574"/>
              <a:gd name="connsiteX2136" fmla="*/ 885089 w 5746888"/>
              <a:gd name="connsiteY2136" fmla="*/ 5704316 h 6107574"/>
              <a:gd name="connsiteX2137" fmla="*/ 868858 w 5746888"/>
              <a:gd name="connsiteY2137" fmla="*/ 5679429 h 6107574"/>
              <a:gd name="connsiteX2138" fmla="*/ 885089 w 5746888"/>
              <a:gd name="connsiteY2138" fmla="*/ 5661035 h 6107574"/>
              <a:gd name="connsiteX2139" fmla="*/ 885630 w 5746888"/>
              <a:gd name="connsiteY2139" fmla="*/ 5633443 h 6107574"/>
              <a:gd name="connsiteX2140" fmla="*/ 889416 w 5746888"/>
              <a:gd name="connsiteY2140" fmla="*/ 5609098 h 6107574"/>
              <a:gd name="connsiteX2141" fmla="*/ 914844 w 5746888"/>
              <a:gd name="connsiteY2141" fmla="*/ 5553375 h 6107574"/>
              <a:gd name="connsiteX2142" fmla="*/ 924043 w 5746888"/>
              <a:gd name="connsiteY2142" fmla="*/ 5500894 h 6107574"/>
              <a:gd name="connsiteX2143" fmla="*/ 958667 w 5746888"/>
              <a:gd name="connsiteY2143" fmla="*/ 5418661 h 6107574"/>
              <a:gd name="connsiteX2144" fmla="*/ 944601 w 5746888"/>
              <a:gd name="connsiteY2144" fmla="*/ 5384037 h 6107574"/>
              <a:gd name="connsiteX2145" fmla="*/ 962995 w 5746888"/>
              <a:gd name="connsiteY2145" fmla="*/ 5349412 h 6107574"/>
              <a:gd name="connsiteX2146" fmla="*/ 982471 w 5746888"/>
              <a:gd name="connsiteY2146" fmla="*/ 5294229 h 6107574"/>
              <a:gd name="connsiteX2147" fmla="*/ 1014931 w 5746888"/>
              <a:gd name="connsiteY2147" fmla="*/ 5245537 h 6107574"/>
              <a:gd name="connsiteX2148" fmla="*/ 1001949 w 5746888"/>
              <a:gd name="connsiteY2148" fmla="*/ 5210913 h 6107574"/>
              <a:gd name="connsiteX2149" fmla="*/ 1032245 w 5746888"/>
              <a:gd name="connsiteY2149" fmla="*/ 5189272 h 6107574"/>
              <a:gd name="connsiteX2150" fmla="*/ 1032245 w 5746888"/>
              <a:gd name="connsiteY2150" fmla="*/ 5141662 h 6107574"/>
              <a:gd name="connsiteX2151" fmla="*/ 1043606 w 5746888"/>
              <a:gd name="connsiteY2151" fmla="*/ 5116776 h 6107574"/>
              <a:gd name="connsiteX2152" fmla="*/ 1058213 w 5746888"/>
              <a:gd name="connsiteY2152" fmla="*/ 5098382 h 6107574"/>
              <a:gd name="connsiteX2153" fmla="*/ 1059296 w 5746888"/>
              <a:gd name="connsiteY2153" fmla="*/ 5079445 h 6107574"/>
              <a:gd name="connsiteX2154" fmla="*/ 1053885 w 5746888"/>
              <a:gd name="connsiteY2154" fmla="*/ 5063756 h 6107574"/>
              <a:gd name="connsiteX2155" fmla="*/ 1045770 w 5746888"/>
              <a:gd name="connsiteY2155" fmla="*/ 5058887 h 6107574"/>
              <a:gd name="connsiteX2156" fmla="*/ 1040901 w 5746888"/>
              <a:gd name="connsiteY2156" fmla="*/ 5063756 h 6107574"/>
              <a:gd name="connsiteX2157" fmla="*/ 1036573 w 5746888"/>
              <a:gd name="connsiteY2157" fmla="*/ 5096218 h 6107574"/>
              <a:gd name="connsiteX2158" fmla="*/ 1006277 w 5746888"/>
              <a:gd name="connsiteY2158" fmla="*/ 5115694 h 6107574"/>
              <a:gd name="connsiteX2159" fmla="*/ 1006277 w 5746888"/>
              <a:gd name="connsiteY2159" fmla="*/ 5180616 h 6107574"/>
              <a:gd name="connsiteX2160" fmla="*/ 1001947 w 5746888"/>
              <a:gd name="connsiteY2160" fmla="*/ 5180616 h 6107574"/>
              <a:gd name="connsiteX2161" fmla="*/ 997080 w 5746888"/>
              <a:gd name="connsiteY2161" fmla="*/ 5195764 h 6107574"/>
              <a:gd name="connsiteX2162" fmla="*/ 1001949 w 5746888"/>
              <a:gd name="connsiteY2162" fmla="*/ 5210913 h 6107574"/>
              <a:gd name="connsiteX2163" fmla="*/ 973815 w 5746888"/>
              <a:gd name="connsiteY2163" fmla="*/ 5247160 h 6107574"/>
              <a:gd name="connsiteX2164" fmla="*/ 945683 w 5746888"/>
              <a:gd name="connsiteY2164" fmla="*/ 5280161 h 6107574"/>
              <a:gd name="connsiteX2165" fmla="*/ 957585 w 5746888"/>
              <a:gd name="connsiteY2165" fmla="*/ 5309918 h 6107574"/>
              <a:gd name="connsiteX2166" fmla="*/ 924043 w 5746888"/>
              <a:gd name="connsiteY2166" fmla="*/ 5336427 h 6107574"/>
              <a:gd name="connsiteX2167" fmla="*/ 901860 w 5746888"/>
              <a:gd name="connsiteY2167" fmla="*/ 5399727 h 6107574"/>
              <a:gd name="connsiteX2168" fmla="*/ 876433 w 5746888"/>
              <a:gd name="connsiteY2168" fmla="*/ 5466270 h 6107574"/>
              <a:gd name="connsiteX2169" fmla="*/ 863990 w 5746888"/>
              <a:gd name="connsiteY2169" fmla="*/ 5467352 h 6107574"/>
              <a:gd name="connsiteX2170" fmla="*/ 854793 w 5746888"/>
              <a:gd name="connsiteY2170" fmla="*/ 5461942 h 6107574"/>
              <a:gd name="connsiteX2171" fmla="*/ 848842 w 5746888"/>
              <a:gd name="connsiteY2171" fmla="*/ 5419743 h 6107574"/>
              <a:gd name="connsiteX2172" fmla="*/ 872104 w 5746888"/>
              <a:gd name="connsiteY2172" fmla="*/ 5384037 h 6107574"/>
              <a:gd name="connsiteX2173" fmla="*/ 898073 w 5746888"/>
              <a:gd name="connsiteY2173" fmla="*/ 5304508 h 6107574"/>
              <a:gd name="connsiteX2174" fmla="*/ 924043 w 5746888"/>
              <a:gd name="connsiteY2174" fmla="*/ 5228225 h 6107574"/>
              <a:gd name="connsiteX2175" fmla="*/ 921877 w 5746888"/>
              <a:gd name="connsiteY2175" fmla="*/ 5217404 h 6107574"/>
              <a:gd name="connsiteX2176" fmla="*/ 932697 w 5746888"/>
              <a:gd name="connsiteY2176" fmla="*/ 5206584 h 6107574"/>
              <a:gd name="connsiteX2177" fmla="*/ 937027 w 5746888"/>
              <a:gd name="connsiteY2177" fmla="*/ 5194141 h 6107574"/>
              <a:gd name="connsiteX2178" fmla="*/ 928371 w 5746888"/>
              <a:gd name="connsiteY2178" fmla="*/ 5184944 h 6107574"/>
              <a:gd name="connsiteX2179" fmla="*/ 946224 w 5746888"/>
              <a:gd name="connsiteY2179" fmla="*/ 5163303 h 6107574"/>
              <a:gd name="connsiteX2180" fmla="*/ 954339 w 5746888"/>
              <a:gd name="connsiteY2180" fmla="*/ 5141662 h 6107574"/>
              <a:gd name="connsiteX2181" fmla="*/ 971651 w 5746888"/>
              <a:gd name="connsiteY2181" fmla="*/ 5111366 h 6107574"/>
              <a:gd name="connsiteX2182" fmla="*/ 964077 w 5746888"/>
              <a:gd name="connsiteY2182" fmla="*/ 5086480 h 6107574"/>
              <a:gd name="connsiteX2183" fmla="*/ 975979 w 5746888"/>
              <a:gd name="connsiteY2183" fmla="*/ 5068084 h 6107574"/>
              <a:gd name="connsiteX2184" fmla="*/ 918090 w 5746888"/>
              <a:gd name="connsiteY2184" fmla="*/ 5071332 h 6107574"/>
              <a:gd name="connsiteX2185" fmla="*/ 863449 w 5746888"/>
              <a:gd name="connsiteY2185" fmla="*/ 5055100 h 6107574"/>
              <a:gd name="connsiteX2186" fmla="*/ 853710 w 5746888"/>
              <a:gd name="connsiteY2186" fmla="*/ 5028591 h 6107574"/>
              <a:gd name="connsiteX2187" fmla="*/ 863448 w 5746888"/>
              <a:gd name="connsiteY2187" fmla="*/ 5011820 h 6107574"/>
              <a:gd name="connsiteX2188" fmla="*/ 867235 w 5746888"/>
              <a:gd name="connsiteY2188" fmla="*/ 5001000 h 6107574"/>
              <a:gd name="connsiteX2189" fmla="*/ 867777 w 5746888"/>
              <a:gd name="connsiteY2189" fmla="*/ 4990180 h 6107574"/>
              <a:gd name="connsiteX2190" fmla="*/ 854793 w 5746888"/>
              <a:gd name="connsiteY2190" fmla="*/ 4998835 h 6107574"/>
              <a:gd name="connsiteX2191" fmla="*/ 798527 w 5746888"/>
              <a:gd name="connsiteY2191" fmla="*/ 5042116 h 6107574"/>
              <a:gd name="connsiteX2192" fmla="*/ 789870 w 5746888"/>
              <a:gd name="connsiteY2192" fmla="*/ 5072412 h 6107574"/>
              <a:gd name="connsiteX2193" fmla="*/ 792034 w 5746888"/>
              <a:gd name="connsiteY2193" fmla="*/ 5084857 h 6107574"/>
              <a:gd name="connsiteX2194" fmla="*/ 781214 w 5746888"/>
              <a:gd name="connsiteY2194" fmla="*/ 5094054 h 6107574"/>
              <a:gd name="connsiteX2195" fmla="*/ 780132 w 5746888"/>
              <a:gd name="connsiteY2195" fmla="*/ 5104333 h 6107574"/>
              <a:gd name="connsiteX2196" fmla="*/ 785542 w 5746888"/>
              <a:gd name="connsiteY2196" fmla="*/ 5111366 h 6107574"/>
              <a:gd name="connsiteX2197" fmla="*/ 750918 w 5746888"/>
              <a:gd name="connsiteY2197" fmla="*/ 5154647 h 6107574"/>
              <a:gd name="connsiteX2198" fmla="*/ 716294 w 5746888"/>
              <a:gd name="connsiteY2198" fmla="*/ 5197928 h 6107574"/>
              <a:gd name="connsiteX2199" fmla="*/ 691406 w 5746888"/>
              <a:gd name="connsiteY2199" fmla="*/ 5253652 h 6107574"/>
              <a:gd name="connsiteX2200" fmla="*/ 647044 w 5746888"/>
              <a:gd name="connsiteY2200" fmla="*/ 5293147 h 6107574"/>
              <a:gd name="connsiteX2201" fmla="*/ 651371 w 5746888"/>
              <a:gd name="connsiteY2201" fmla="*/ 5314787 h 6107574"/>
              <a:gd name="connsiteX2202" fmla="*/ 649207 w 5746888"/>
              <a:gd name="connsiteY2202" fmla="*/ 5333722 h 6107574"/>
              <a:gd name="connsiteX2203" fmla="*/ 634060 w 5746888"/>
              <a:gd name="connsiteY2203" fmla="*/ 5349412 h 6107574"/>
              <a:gd name="connsiteX2204" fmla="*/ 608090 w 5746888"/>
              <a:gd name="connsiteY2204" fmla="*/ 5358068 h 6107574"/>
              <a:gd name="connsiteX2205" fmla="*/ 591319 w 5746888"/>
              <a:gd name="connsiteY2205" fmla="*/ 5333722 h 6107574"/>
              <a:gd name="connsiteX2206" fmla="*/ 603762 w 5746888"/>
              <a:gd name="connsiteY2206" fmla="*/ 5306131 h 6107574"/>
              <a:gd name="connsiteX2207" fmla="*/ 634601 w 5746888"/>
              <a:gd name="connsiteY2207" fmla="*/ 5265554 h 6107574"/>
              <a:gd name="connsiteX2208" fmla="*/ 642715 w 5746888"/>
              <a:gd name="connsiteY2208" fmla="*/ 5215241 h 6107574"/>
              <a:gd name="connsiteX2209" fmla="*/ 660569 w 5746888"/>
              <a:gd name="connsiteY2209" fmla="*/ 5154105 h 6107574"/>
              <a:gd name="connsiteX2210" fmla="*/ 694652 w 5746888"/>
              <a:gd name="connsiteY2210" fmla="*/ 5089726 h 6107574"/>
              <a:gd name="connsiteX2211" fmla="*/ 688701 w 5746888"/>
              <a:gd name="connsiteY2211" fmla="*/ 5073494 h 6107574"/>
              <a:gd name="connsiteX2212" fmla="*/ 698982 w 5746888"/>
              <a:gd name="connsiteY2212" fmla="*/ 5063756 h 6107574"/>
              <a:gd name="connsiteX2213" fmla="*/ 696275 w 5746888"/>
              <a:gd name="connsiteY2213" fmla="*/ 5029673 h 6107574"/>
              <a:gd name="connsiteX2214" fmla="*/ 677340 w 5746888"/>
              <a:gd name="connsiteY2214" fmla="*/ 4998836 h 6107574"/>
              <a:gd name="connsiteX2215" fmla="*/ 723327 w 5746888"/>
              <a:gd name="connsiteY2215" fmla="*/ 4910109 h 6107574"/>
              <a:gd name="connsiteX2216" fmla="*/ 746590 w 5746888"/>
              <a:gd name="connsiteY2216" fmla="*/ 4821383 h 6107574"/>
              <a:gd name="connsiteX2217" fmla="*/ 781215 w 5746888"/>
              <a:gd name="connsiteY2217" fmla="*/ 4791085 h 6107574"/>
              <a:gd name="connsiteX2218" fmla="*/ 800149 w 5746888"/>
              <a:gd name="connsiteY2218" fmla="*/ 4754297 h 6107574"/>
              <a:gd name="connsiteX2219" fmla="*/ 815840 w 5746888"/>
              <a:gd name="connsiteY2219" fmla="*/ 4717508 h 6107574"/>
              <a:gd name="connsiteX2220" fmla="*/ 811512 w 5746888"/>
              <a:gd name="connsiteY2220" fmla="*/ 4704524 h 6107574"/>
              <a:gd name="connsiteX2221" fmla="*/ 780673 w 5746888"/>
              <a:gd name="connsiteY2221" fmla="*/ 4741313 h 6107574"/>
              <a:gd name="connsiteX2222" fmla="*/ 746588 w 5746888"/>
              <a:gd name="connsiteY2222" fmla="*/ 4778103 h 6107574"/>
              <a:gd name="connsiteX2223" fmla="*/ 716294 w 5746888"/>
              <a:gd name="connsiteY2223" fmla="*/ 4786757 h 6107574"/>
              <a:gd name="connsiteX2224" fmla="*/ 746588 w 5746888"/>
              <a:gd name="connsiteY2224" fmla="*/ 4799743 h 6107574"/>
              <a:gd name="connsiteX2225" fmla="*/ 733606 w 5746888"/>
              <a:gd name="connsiteY2225" fmla="*/ 4808399 h 6107574"/>
              <a:gd name="connsiteX2226" fmla="*/ 716835 w 5746888"/>
              <a:gd name="connsiteY2226" fmla="*/ 4810563 h 6107574"/>
              <a:gd name="connsiteX2227" fmla="*/ 703308 w 5746888"/>
              <a:gd name="connsiteY2227" fmla="*/ 4799743 h 6107574"/>
              <a:gd name="connsiteX2228" fmla="*/ 691406 w 5746888"/>
              <a:gd name="connsiteY2228" fmla="*/ 4817055 h 6107574"/>
              <a:gd name="connsiteX2229" fmla="*/ 685996 w 5746888"/>
              <a:gd name="connsiteY2229" fmla="*/ 4834367 h 6107574"/>
              <a:gd name="connsiteX2230" fmla="*/ 677880 w 5746888"/>
              <a:gd name="connsiteY2230" fmla="*/ 4854927 h 6107574"/>
              <a:gd name="connsiteX2231" fmla="*/ 673012 w 5746888"/>
              <a:gd name="connsiteY2231" fmla="*/ 4881977 h 6107574"/>
              <a:gd name="connsiteX2232" fmla="*/ 707636 w 5746888"/>
              <a:gd name="connsiteY2232" fmla="*/ 4903617 h 6107574"/>
              <a:gd name="connsiteX2233" fmla="*/ 685998 w 5746888"/>
              <a:gd name="connsiteY2233" fmla="*/ 4942570 h 6107574"/>
              <a:gd name="connsiteX2234" fmla="*/ 642716 w 5746888"/>
              <a:gd name="connsiteY2234" fmla="*/ 4933914 h 6107574"/>
              <a:gd name="connsiteX2235" fmla="*/ 655158 w 5746888"/>
              <a:gd name="connsiteY2235" fmla="*/ 4914438 h 6107574"/>
              <a:gd name="connsiteX2236" fmla="*/ 664356 w 5746888"/>
              <a:gd name="connsiteY2236" fmla="*/ 4894961 h 6107574"/>
              <a:gd name="connsiteX2237" fmla="*/ 647044 w 5746888"/>
              <a:gd name="connsiteY2237" fmla="*/ 4881977 h 6107574"/>
              <a:gd name="connsiteX2238" fmla="*/ 634059 w 5746888"/>
              <a:gd name="connsiteY2238" fmla="*/ 4868993 h 6107574"/>
              <a:gd name="connsiteX2239" fmla="*/ 641633 w 5746888"/>
              <a:gd name="connsiteY2239" fmla="*/ 4843564 h 6107574"/>
              <a:gd name="connsiteX2240" fmla="*/ 655699 w 5746888"/>
              <a:gd name="connsiteY2240" fmla="*/ 4821383 h 6107574"/>
              <a:gd name="connsiteX2241" fmla="*/ 634600 w 5746888"/>
              <a:gd name="connsiteY2241" fmla="*/ 4819219 h 6107574"/>
              <a:gd name="connsiteX2242" fmla="*/ 616746 w 5746888"/>
              <a:gd name="connsiteY2242" fmla="*/ 4817055 h 6107574"/>
              <a:gd name="connsiteX2243" fmla="*/ 625944 w 5746888"/>
              <a:gd name="connsiteY2243" fmla="*/ 4788923 h 6107574"/>
              <a:gd name="connsiteX2244" fmla="*/ 651371 w 5746888"/>
              <a:gd name="connsiteY2244" fmla="*/ 4760789 h 6107574"/>
              <a:gd name="connsiteX2245" fmla="*/ 656782 w 5746888"/>
              <a:gd name="connsiteY2245" fmla="*/ 4736985 h 6107574"/>
              <a:gd name="connsiteX2246" fmla="*/ 668684 w 5746888"/>
              <a:gd name="connsiteY2246" fmla="*/ 4726165 h 6107574"/>
              <a:gd name="connsiteX2247" fmla="*/ 690324 w 5746888"/>
              <a:gd name="connsiteY2247" fmla="*/ 4695868 h 6107574"/>
              <a:gd name="connsiteX2248" fmla="*/ 690324 w 5746888"/>
              <a:gd name="connsiteY2248" fmla="*/ 4656915 h 6107574"/>
              <a:gd name="connsiteX2249" fmla="*/ 677340 w 5746888"/>
              <a:gd name="connsiteY2249" fmla="*/ 4669900 h 6107574"/>
              <a:gd name="connsiteX2250" fmla="*/ 660028 w 5746888"/>
              <a:gd name="connsiteY2250" fmla="*/ 4704524 h 6107574"/>
              <a:gd name="connsiteX2251" fmla="*/ 651372 w 5746888"/>
              <a:gd name="connsiteY2251" fmla="*/ 4714263 h 6107574"/>
              <a:gd name="connsiteX2252" fmla="*/ 642716 w 5746888"/>
              <a:gd name="connsiteY2252" fmla="*/ 4717509 h 6107574"/>
              <a:gd name="connsiteX2253" fmla="*/ 647044 w 5746888"/>
              <a:gd name="connsiteY2253" fmla="*/ 4706147 h 6107574"/>
              <a:gd name="connsiteX2254" fmla="*/ 651372 w 5746888"/>
              <a:gd name="connsiteY2254" fmla="*/ 4691540 h 6107574"/>
              <a:gd name="connsiteX2255" fmla="*/ 668684 w 5746888"/>
              <a:gd name="connsiteY2255" fmla="*/ 4648258 h 6107574"/>
              <a:gd name="connsiteX2256" fmla="*/ 685996 w 5746888"/>
              <a:gd name="connsiteY2256" fmla="*/ 4604978 h 6107574"/>
              <a:gd name="connsiteX2257" fmla="*/ 703308 w 5746888"/>
              <a:gd name="connsiteY2257" fmla="*/ 4574680 h 6107574"/>
              <a:gd name="connsiteX2258" fmla="*/ 711964 w 5746888"/>
              <a:gd name="connsiteY2258" fmla="*/ 4540056 h 6107574"/>
              <a:gd name="connsiteX2259" fmla="*/ 685996 w 5746888"/>
              <a:gd name="connsiteY2259" fmla="*/ 4575764 h 6107574"/>
              <a:gd name="connsiteX2260" fmla="*/ 673012 w 5746888"/>
              <a:gd name="connsiteY2260" fmla="*/ 4617962 h 6107574"/>
              <a:gd name="connsiteX2261" fmla="*/ 638387 w 5746888"/>
              <a:gd name="connsiteY2261" fmla="*/ 4604978 h 6107574"/>
              <a:gd name="connsiteX2262" fmla="*/ 647043 w 5746888"/>
              <a:gd name="connsiteY2262" fmla="*/ 4557368 h 6107574"/>
              <a:gd name="connsiteX2263" fmla="*/ 625403 w 5746888"/>
              <a:gd name="connsiteY2263" fmla="*/ 4561696 h 6107574"/>
              <a:gd name="connsiteX2264" fmla="*/ 603762 w 5746888"/>
              <a:gd name="connsiteY2264" fmla="*/ 4535728 h 6107574"/>
              <a:gd name="connsiteX2265" fmla="*/ 625404 w 5746888"/>
              <a:gd name="connsiteY2265" fmla="*/ 4470806 h 6107574"/>
              <a:gd name="connsiteX2266" fmla="*/ 667602 w 5746888"/>
              <a:gd name="connsiteY2266" fmla="*/ 4415082 h 6107574"/>
              <a:gd name="connsiteX2267" fmla="*/ 703310 w 5746888"/>
              <a:gd name="connsiteY2267" fmla="*/ 4362603 h 6107574"/>
              <a:gd name="connsiteX2268" fmla="*/ 711964 w 5746888"/>
              <a:gd name="connsiteY2268" fmla="*/ 4362605 h 6107574"/>
              <a:gd name="connsiteX2269" fmla="*/ 711966 w 5746888"/>
              <a:gd name="connsiteY2269" fmla="*/ 4349619 h 6107574"/>
              <a:gd name="connsiteX2270" fmla="*/ 737934 w 5746888"/>
              <a:gd name="connsiteY2270" fmla="*/ 4306339 h 6107574"/>
              <a:gd name="connsiteX2271" fmla="*/ 759574 w 5746888"/>
              <a:gd name="connsiteY2271" fmla="*/ 4257647 h 6107574"/>
              <a:gd name="connsiteX2272" fmla="*/ 781214 w 5746888"/>
              <a:gd name="connsiteY2272" fmla="*/ 4202464 h 6107574"/>
              <a:gd name="connsiteX2273" fmla="*/ 805020 w 5746888"/>
              <a:gd name="connsiteY2273" fmla="*/ 4156477 h 6107574"/>
              <a:gd name="connsiteX2274" fmla="*/ 828825 w 5746888"/>
              <a:gd name="connsiteY2274" fmla="*/ 4120230 h 6107574"/>
              <a:gd name="connsiteX2275" fmla="*/ 833152 w 5746888"/>
              <a:gd name="connsiteY2275" fmla="*/ 4072620 h 6107574"/>
              <a:gd name="connsiteX2276" fmla="*/ 828824 w 5746888"/>
              <a:gd name="connsiteY2276" fmla="*/ 4072620 h 6107574"/>
              <a:gd name="connsiteX2277" fmla="*/ 833153 w 5746888"/>
              <a:gd name="connsiteY2277" fmla="*/ 4059636 h 6107574"/>
              <a:gd name="connsiteX2278" fmla="*/ 841808 w 5746888"/>
              <a:gd name="connsiteY2278" fmla="*/ 4059636 h 6107574"/>
              <a:gd name="connsiteX2279" fmla="*/ 863449 w 5746888"/>
              <a:gd name="connsiteY2279" fmla="*/ 4042324 h 6107574"/>
              <a:gd name="connsiteX2280" fmla="*/ 872105 w 5746888"/>
              <a:gd name="connsiteY2280" fmla="*/ 3999042 h 6107574"/>
              <a:gd name="connsiteX2281" fmla="*/ 880761 w 5746888"/>
              <a:gd name="connsiteY2281" fmla="*/ 3955762 h 6107574"/>
              <a:gd name="connsiteX2282" fmla="*/ 854793 w 5746888"/>
              <a:gd name="connsiteY2282" fmla="*/ 3921137 h 6107574"/>
              <a:gd name="connsiteX2283" fmla="*/ 846137 w 5746888"/>
              <a:gd name="connsiteY2283" fmla="*/ 3916809 h 6107574"/>
              <a:gd name="connsiteX2284" fmla="*/ 851546 w 5746888"/>
              <a:gd name="connsiteY2284" fmla="*/ 3902202 h 6107574"/>
              <a:gd name="connsiteX2285" fmla="*/ 863448 w 5746888"/>
              <a:gd name="connsiteY2285" fmla="*/ 3890841 h 6107574"/>
              <a:gd name="connsiteX2286" fmla="*/ 867777 w 5746888"/>
              <a:gd name="connsiteY2286" fmla="*/ 3872986 h 6107574"/>
              <a:gd name="connsiteX2287" fmla="*/ 885089 w 5746888"/>
              <a:gd name="connsiteY2287" fmla="*/ 3864871 h 6107574"/>
              <a:gd name="connsiteX2288" fmla="*/ 898073 w 5746888"/>
              <a:gd name="connsiteY2288" fmla="*/ 3864871 h 6107574"/>
              <a:gd name="connsiteX2289" fmla="*/ 902401 w 5746888"/>
              <a:gd name="connsiteY2289" fmla="*/ 3817263 h 6107574"/>
              <a:gd name="connsiteX2290" fmla="*/ 933933 w 5746888"/>
              <a:gd name="connsiteY2290" fmla="*/ 3757353 h 6107574"/>
              <a:gd name="connsiteX2291" fmla="*/ 926588 w 5746888"/>
              <a:gd name="connsiteY2291" fmla="*/ 3745354 h 6107574"/>
              <a:gd name="connsiteX2292" fmla="*/ 916842 w 5746888"/>
              <a:gd name="connsiteY2292" fmla="*/ 3711847 h 6107574"/>
              <a:gd name="connsiteX2293" fmla="*/ 937883 w 5746888"/>
              <a:gd name="connsiteY2293" fmla="*/ 3716910 h 6107574"/>
              <a:gd name="connsiteX2294" fmla="*/ 936711 w 5746888"/>
              <a:gd name="connsiteY2294" fmla="*/ 3703272 h 6107574"/>
              <a:gd name="connsiteX2295" fmla="*/ 909241 w 5746888"/>
              <a:gd name="connsiteY2295" fmla="*/ 3683309 h 6107574"/>
              <a:gd name="connsiteX2296" fmla="*/ 888080 w 5746888"/>
              <a:gd name="connsiteY2296" fmla="*/ 3664864 h 6107574"/>
              <a:gd name="connsiteX2297" fmla="*/ 893174 w 5746888"/>
              <a:gd name="connsiteY2297" fmla="*/ 3662195 h 6107574"/>
              <a:gd name="connsiteX2298" fmla="*/ 897510 w 5746888"/>
              <a:gd name="connsiteY2298" fmla="*/ 3662680 h 6107574"/>
              <a:gd name="connsiteX2299" fmla="*/ 912118 w 5746888"/>
              <a:gd name="connsiteY2299" fmla="*/ 3652841 h 6107574"/>
              <a:gd name="connsiteX2300" fmla="*/ 926966 w 5746888"/>
              <a:gd name="connsiteY2300" fmla="*/ 3669767 h 6107574"/>
              <a:gd name="connsiteX2301" fmla="*/ 968888 w 5746888"/>
              <a:gd name="connsiteY2301" fmla="*/ 3662047 h 6107574"/>
              <a:gd name="connsiteX2302" fmla="*/ 977330 w 5746888"/>
              <a:gd name="connsiteY2302" fmla="*/ 3669995 h 6107574"/>
              <a:gd name="connsiteX2303" fmla="*/ 989846 w 5746888"/>
              <a:gd name="connsiteY2303" fmla="*/ 3642935 h 6107574"/>
              <a:gd name="connsiteX2304" fmla="*/ 979150 w 5746888"/>
              <a:gd name="connsiteY2304" fmla="*/ 3635580 h 6107574"/>
              <a:gd name="connsiteX2305" fmla="*/ 941138 w 5746888"/>
              <a:gd name="connsiteY2305" fmla="*/ 3610855 h 6107574"/>
              <a:gd name="connsiteX2306" fmla="*/ 897017 w 5746888"/>
              <a:gd name="connsiteY2306" fmla="*/ 3562958 h 6107574"/>
              <a:gd name="connsiteX2307" fmla="*/ 852137 w 5746888"/>
              <a:gd name="connsiteY2307" fmla="*/ 3518217 h 6107574"/>
              <a:gd name="connsiteX2308" fmla="*/ 815196 w 5746888"/>
              <a:gd name="connsiteY2308" fmla="*/ 3495975 h 6107574"/>
              <a:gd name="connsiteX2309" fmla="*/ 793919 w 5746888"/>
              <a:gd name="connsiteY2309" fmla="*/ 3464147 h 6107574"/>
              <a:gd name="connsiteX2310" fmla="*/ 773990 w 5746888"/>
              <a:gd name="connsiteY2310" fmla="*/ 3466029 h 6107574"/>
              <a:gd name="connsiteX2311" fmla="*/ 757216 w 5746888"/>
              <a:gd name="connsiteY2311" fmla="*/ 3468671 h 6107574"/>
              <a:gd name="connsiteX2312" fmla="*/ 762643 w 5746888"/>
              <a:gd name="connsiteY2312" fmla="*/ 3473872 h 6107574"/>
              <a:gd name="connsiteX2313" fmla="*/ 768829 w 5746888"/>
              <a:gd name="connsiteY2313" fmla="*/ 3475916 h 6107574"/>
              <a:gd name="connsiteX2314" fmla="*/ 830768 w 5746888"/>
              <a:gd name="connsiteY2314" fmla="*/ 3535334 h 6107574"/>
              <a:gd name="connsiteX2315" fmla="*/ 898900 w 5746888"/>
              <a:gd name="connsiteY2315" fmla="*/ 3582887 h 6107574"/>
              <a:gd name="connsiteX2316" fmla="*/ 893838 w 5746888"/>
              <a:gd name="connsiteY2316" fmla="*/ 3603926 h 6107574"/>
              <a:gd name="connsiteX2317" fmla="*/ 883109 w 5746888"/>
              <a:gd name="connsiteY2317" fmla="*/ 3636958 h 6107574"/>
              <a:gd name="connsiteX2318" fmla="*/ 859638 w 5746888"/>
              <a:gd name="connsiteY2318" fmla="*/ 3653568 h 6107574"/>
              <a:gd name="connsiteX2319" fmla="*/ 807044 w 5746888"/>
              <a:gd name="connsiteY2319" fmla="*/ 3627005 h 6107574"/>
              <a:gd name="connsiteX2320" fmla="*/ 764560 w 5746888"/>
              <a:gd name="connsiteY2320" fmla="*/ 3586180 h 6107574"/>
              <a:gd name="connsiteX2321" fmla="*/ 735689 w 5746888"/>
              <a:gd name="connsiteY2321" fmla="*/ 3585910 h 6107574"/>
              <a:gd name="connsiteX2322" fmla="*/ 706818 w 5746888"/>
              <a:gd name="connsiteY2322" fmla="*/ 3585643 h 6107574"/>
              <a:gd name="connsiteX2323" fmla="*/ 722320 w 5746888"/>
              <a:gd name="connsiteY2323" fmla="*/ 3558211 h 6107574"/>
              <a:gd name="connsiteX2324" fmla="*/ 681252 w 5746888"/>
              <a:gd name="connsiteY2324" fmla="*/ 3543879 h 6107574"/>
              <a:gd name="connsiteX2325" fmla="*/ 643221 w 5746888"/>
              <a:gd name="connsiteY2325" fmla="*/ 3516923 h 6107574"/>
              <a:gd name="connsiteX2326" fmla="*/ 677740 w 5746888"/>
              <a:gd name="connsiteY2326" fmla="*/ 3502969 h 6107574"/>
              <a:gd name="connsiteX2327" fmla="*/ 712575 w 5746888"/>
              <a:gd name="connsiteY2327" fmla="*/ 3524705 h 6107574"/>
              <a:gd name="connsiteX2328" fmla="*/ 720785 w 5746888"/>
              <a:gd name="connsiteY2328" fmla="*/ 3518334 h 6107574"/>
              <a:gd name="connsiteX2329" fmla="*/ 728237 w 5746888"/>
              <a:gd name="connsiteY2329" fmla="*/ 3515117 h 6107574"/>
              <a:gd name="connsiteX2330" fmla="*/ 732944 w 5746888"/>
              <a:gd name="connsiteY2330" fmla="*/ 3527936 h 6107574"/>
              <a:gd name="connsiteX2331" fmla="*/ 730579 w 5746888"/>
              <a:gd name="connsiteY2331" fmla="*/ 3542391 h 6107574"/>
              <a:gd name="connsiteX2332" fmla="*/ 796040 w 5746888"/>
              <a:gd name="connsiteY2332" fmla="*/ 3584850 h 6107574"/>
              <a:gd name="connsiteX2333" fmla="*/ 813886 w 5746888"/>
              <a:gd name="connsiteY2333" fmla="*/ 3584692 h 6107574"/>
              <a:gd name="connsiteX2334" fmla="*/ 838976 w 5746888"/>
              <a:gd name="connsiteY2334" fmla="*/ 3572921 h 6107574"/>
              <a:gd name="connsiteX2335" fmla="*/ 822996 w 5746888"/>
              <a:gd name="connsiteY2335" fmla="*/ 3546819 h 6107574"/>
              <a:gd name="connsiteX2336" fmla="*/ 737665 w 5746888"/>
              <a:gd name="connsiteY2336" fmla="*/ 3512935 h 6107574"/>
              <a:gd name="connsiteX2337" fmla="*/ 696826 w 5746888"/>
              <a:gd name="connsiteY2337" fmla="*/ 3465271 h 6107574"/>
              <a:gd name="connsiteX2338" fmla="*/ 646638 w 5746888"/>
              <a:gd name="connsiteY2338" fmla="*/ 3428712 h 6107574"/>
              <a:gd name="connsiteX2339" fmla="*/ 606835 w 5746888"/>
              <a:gd name="connsiteY2339" fmla="*/ 3409121 h 6107574"/>
              <a:gd name="connsiteX2340" fmla="*/ 568550 w 5746888"/>
              <a:gd name="connsiteY2340" fmla="*/ 3383217 h 6107574"/>
              <a:gd name="connsiteX2341" fmla="*/ 522799 w 5746888"/>
              <a:gd name="connsiteY2341" fmla="*/ 3314339 h 6107574"/>
              <a:gd name="connsiteX2342" fmla="*/ 445726 w 5746888"/>
              <a:gd name="connsiteY2342" fmla="*/ 3264635 h 6107574"/>
              <a:gd name="connsiteX2343" fmla="*/ 447077 w 5746888"/>
              <a:gd name="connsiteY2343" fmla="*/ 3254389 h 6107574"/>
              <a:gd name="connsiteX2344" fmla="*/ 441359 w 5746888"/>
              <a:gd name="connsiteY2344" fmla="*/ 3245778 h 6107574"/>
              <a:gd name="connsiteX2345" fmla="*/ 431297 w 5746888"/>
              <a:gd name="connsiteY2345" fmla="*/ 3250592 h 6107574"/>
              <a:gd name="connsiteX2346" fmla="*/ 420478 w 5746888"/>
              <a:gd name="connsiteY2346" fmla="*/ 3258561 h 6107574"/>
              <a:gd name="connsiteX2347" fmla="*/ 406365 w 5746888"/>
              <a:gd name="connsiteY2347" fmla="*/ 3206198 h 6107574"/>
              <a:gd name="connsiteX2348" fmla="*/ 413451 w 5746888"/>
              <a:gd name="connsiteY2348" fmla="*/ 3176742 h 6107574"/>
              <a:gd name="connsiteX2349" fmla="*/ 456916 w 5746888"/>
              <a:gd name="connsiteY2349" fmla="*/ 3194989 h 6107574"/>
              <a:gd name="connsiteX2350" fmla="*/ 520837 w 5746888"/>
              <a:gd name="connsiteY2350" fmla="*/ 3211480 h 6107574"/>
              <a:gd name="connsiteX2351" fmla="*/ 490089 w 5746888"/>
              <a:gd name="connsiteY2351" fmla="*/ 3177373 h 6107574"/>
              <a:gd name="connsiteX2352" fmla="*/ 449995 w 5746888"/>
              <a:gd name="connsiteY2352" fmla="*/ 3154372 h 6107574"/>
              <a:gd name="connsiteX2353" fmla="*/ 408452 w 5746888"/>
              <a:gd name="connsiteY2353" fmla="*/ 3086507 h 6107574"/>
              <a:gd name="connsiteX2354" fmla="*/ 389657 w 5746888"/>
              <a:gd name="connsiteY2354" fmla="*/ 3053605 h 6107574"/>
              <a:gd name="connsiteX2355" fmla="*/ 367067 w 5746888"/>
              <a:gd name="connsiteY2355" fmla="*/ 3036485 h 6107574"/>
              <a:gd name="connsiteX2356" fmla="*/ 371116 w 5746888"/>
              <a:gd name="connsiteY2356" fmla="*/ 3019653 h 6107574"/>
              <a:gd name="connsiteX2357" fmla="*/ 346314 w 5746888"/>
              <a:gd name="connsiteY2357" fmla="*/ 3004783 h 6107574"/>
              <a:gd name="connsiteX2358" fmla="*/ 324669 w 5746888"/>
              <a:gd name="connsiteY2358" fmla="*/ 2990673 h 6107574"/>
              <a:gd name="connsiteX2359" fmla="*/ 306507 w 5746888"/>
              <a:gd name="connsiteY2359" fmla="*/ 2955142 h 6107574"/>
              <a:gd name="connsiteX2360" fmla="*/ 344221 w 5746888"/>
              <a:gd name="connsiteY2360" fmla="*/ 2946409 h 6107574"/>
              <a:gd name="connsiteX2361" fmla="*/ 359882 w 5746888"/>
              <a:gd name="connsiteY2361" fmla="*/ 2936823 h 6107574"/>
              <a:gd name="connsiteX2362" fmla="*/ 405257 w 5746888"/>
              <a:gd name="connsiteY2362" fmla="*/ 2963319 h 6107574"/>
              <a:gd name="connsiteX2363" fmla="*/ 453788 w 5746888"/>
              <a:gd name="connsiteY2363" fmla="*/ 2990576 h 6107574"/>
              <a:gd name="connsiteX2364" fmla="*/ 458123 w 5746888"/>
              <a:gd name="connsiteY2364" fmla="*/ 2991061 h 6107574"/>
              <a:gd name="connsiteX2365" fmla="*/ 463217 w 5746888"/>
              <a:gd name="connsiteY2365" fmla="*/ 2988392 h 6107574"/>
              <a:gd name="connsiteX2366" fmla="*/ 452091 w 5746888"/>
              <a:gd name="connsiteY2366" fmla="*/ 2976813 h 6107574"/>
              <a:gd name="connsiteX2367" fmla="*/ 437810 w 5746888"/>
              <a:gd name="connsiteY2367" fmla="*/ 2964474 h 6107574"/>
              <a:gd name="connsiteX2368" fmla="*/ 427211 w 5746888"/>
              <a:gd name="connsiteY2368" fmla="*/ 2953020 h 6107574"/>
              <a:gd name="connsiteX2369" fmla="*/ 409853 w 5746888"/>
              <a:gd name="connsiteY2369" fmla="*/ 2948845 h 6107574"/>
              <a:gd name="connsiteX2370" fmla="*/ 405000 w 5746888"/>
              <a:gd name="connsiteY2370" fmla="*/ 2934321 h 6107574"/>
              <a:gd name="connsiteX2371" fmla="*/ 400633 w 5746888"/>
              <a:gd name="connsiteY2371" fmla="*/ 2915465 h 6107574"/>
              <a:gd name="connsiteX2372" fmla="*/ 406549 w 5746888"/>
              <a:gd name="connsiteY2372" fmla="*/ 2872372 h 6107574"/>
              <a:gd name="connsiteX2373" fmla="*/ 375922 w 5746888"/>
              <a:gd name="connsiteY2373" fmla="*/ 2851650 h 6107574"/>
              <a:gd name="connsiteX2374" fmla="*/ 369305 w 5746888"/>
              <a:gd name="connsiteY2374" fmla="*/ 2830581 h 6107574"/>
              <a:gd name="connsiteX2375" fmla="*/ 358774 w 5746888"/>
              <a:gd name="connsiteY2375" fmla="*/ 2811910 h 6107574"/>
              <a:gd name="connsiteX2376" fmla="*/ 358380 w 5746888"/>
              <a:gd name="connsiteY2376" fmla="*/ 2797348 h 6107574"/>
              <a:gd name="connsiteX2377" fmla="*/ 347003 w 5746888"/>
              <a:gd name="connsiteY2377" fmla="*/ 2786820 h 6107574"/>
              <a:gd name="connsiteX2378" fmla="*/ 329157 w 5746888"/>
              <a:gd name="connsiteY2378" fmla="*/ 2786980 h 6107574"/>
              <a:gd name="connsiteX2379" fmla="*/ 338270 w 5746888"/>
              <a:gd name="connsiteY2379" fmla="*/ 2749107 h 6107574"/>
              <a:gd name="connsiteX2380" fmla="*/ 371653 w 5746888"/>
              <a:gd name="connsiteY2380" fmla="*/ 2769937 h 6107574"/>
              <a:gd name="connsiteX2381" fmla="*/ 399365 w 5746888"/>
              <a:gd name="connsiteY2381" fmla="*/ 2772708 h 6107574"/>
              <a:gd name="connsiteX2382" fmla="*/ 397541 w 5746888"/>
              <a:gd name="connsiteY2382" fmla="*/ 2759472 h 6107574"/>
              <a:gd name="connsiteX2383" fmla="*/ 391802 w 5746888"/>
              <a:gd name="connsiteY2383" fmla="*/ 2748631 h 6107574"/>
              <a:gd name="connsiteX2384" fmla="*/ 343331 w 5746888"/>
              <a:gd name="connsiteY2384" fmla="*/ 2728066 h 6107574"/>
              <a:gd name="connsiteX2385" fmla="*/ 318936 w 5746888"/>
              <a:gd name="connsiteY2385" fmla="*/ 2699939 h 6107574"/>
              <a:gd name="connsiteX2386" fmla="*/ 287843 w 5746888"/>
              <a:gd name="connsiteY2386" fmla="*/ 2685782 h 6107574"/>
              <a:gd name="connsiteX2387" fmla="*/ 266099 w 5746888"/>
              <a:gd name="connsiteY2387" fmla="*/ 2660519 h 6107574"/>
              <a:gd name="connsiteX2388" fmla="*/ 232434 w 5746888"/>
              <a:gd name="connsiteY2388" fmla="*/ 2652420 h 6107574"/>
              <a:gd name="connsiteX2389" fmla="*/ 190195 w 5746888"/>
              <a:gd name="connsiteY2389" fmla="*/ 2624451 h 6107574"/>
              <a:gd name="connsiteX2390" fmla="*/ 192248 w 5746888"/>
              <a:gd name="connsiteY2390" fmla="*/ 2604356 h 6107574"/>
              <a:gd name="connsiteX2391" fmla="*/ 176241 w 5746888"/>
              <a:gd name="connsiteY2391" fmla="*/ 2589932 h 6107574"/>
              <a:gd name="connsiteX2392" fmla="*/ 144443 w 5746888"/>
              <a:gd name="connsiteY2392" fmla="*/ 2555573 h 6107574"/>
              <a:gd name="connsiteX2393" fmla="*/ 165168 w 5746888"/>
              <a:gd name="connsiteY2393" fmla="*/ 2524945 h 6107574"/>
              <a:gd name="connsiteX2394" fmla="*/ 209850 w 5746888"/>
              <a:gd name="connsiteY2394" fmla="*/ 2547381 h 6107574"/>
              <a:gd name="connsiteX2395" fmla="*/ 247461 w 5746888"/>
              <a:gd name="connsiteY2395" fmla="*/ 2571454 h 6107574"/>
              <a:gd name="connsiteX2396" fmla="*/ 264452 w 5746888"/>
              <a:gd name="connsiteY2396" fmla="*/ 2593348 h 6107574"/>
              <a:gd name="connsiteX2397" fmla="*/ 256879 w 5746888"/>
              <a:gd name="connsiteY2397" fmla="*/ 2627139 h 6107574"/>
              <a:gd name="connsiteX2398" fmla="*/ 274198 w 5746888"/>
              <a:gd name="connsiteY2398" fmla="*/ 2626853 h 6107574"/>
              <a:gd name="connsiteX2399" fmla="*/ 312228 w 5746888"/>
              <a:gd name="connsiteY2399" fmla="*/ 2653810 h 6107574"/>
              <a:gd name="connsiteX2400" fmla="*/ 316278 w 5746888"/>
              <a:gd name="connsiteY2400" fmla="*/ 2636978 h 6107574"/>
              <a:gd name="connsiteX2401" fmla="*/ 333268 w 5746888"/>
              <a:gd name="connsiteY2401" fmla="*/ 2658872 h 6107574"/>
              <a:gd name="connsiteX2402" fmla="*/ 375348 w 5746888"/>
              <a:gd name="connsiteY2402" fmla="*/ 2668996 h 6107574"/>
              <a:gd name="connsiteX2403" fmla="*/ 389302 w 5746888"/>
              <a:gd name="connsiteY2403" fmla="*/ 2703514 h 6107574"/>
              <a:gd name="connsiteX2404" fmla="*/ 427175 w 5746888"/>
              <a:gd name="connsiteY2404" fmla="*/ 2712625 h 6107574"/>
              <a:gd name="connsiteX2405" fmla="*/ 453752 w 5746888"/>
              <a:gd name="connsiteY2405" fmla="*/ 2750180 h 6107574"/>
              <a:gd name="connsiteX2406" fmla="*/ 484379 w 5746888"/>
              <a:gd name="connsiteY2406" fmla="*/ 2770903 h 6107574"/>
              <a:gd name="connsiteX2407" fmla="*/ 530549 w 5746888"/>
              <a:gd name="connsiteY2407" fmla="*/ 2768655 h 6107574"/>
              <a:gd name="connsiteX2408" fmla="*/ 576956 w 5746888"/>
              <a:gd name="connsiteY2408" fmla="*/ 2793177 h 6107574"/>
              <a:gd name="connsiteX2409" fmla="*/ 600220 w 5746888"/>
              <a:gd name="connsiteY2409" fmla="*/ 2812128 h 6107574"/>
              <a:gd name="connsiteX2410" fmla="*/ 632831 w 5746888"/>
              <a:gd name="connsiteY2410" fmla="*/ 2819974 h 6107574"/>
              <a:gd name="connsiteX2411" fmla="*/ 643344 w 5746888"/>
              <a:gd name="connsiteY2411" fmla="*/ 2836414 h 6107574"/>
              <a:gd name="connsiteX2412" fmla="*/ 662447 w 5746888"/>
              <a:gd name="connsiteY2412" fmla="*/ 2844905 h 6107574"/>
              <a:gd name="connsiteX2413" fmla="*/ 683408 w 5746888"/>
              <a:gd name="connsiteY2413" fmla="*/ 2841044 h 6107574"/>
              <a:gd name="connsiteX2414" fmla="*/ 704369 w 5746888"/>
              <a:gd name="connsiteY2414" fmla="*/ 2837185 h 6107574"/>
              <a:gd name="connsiteX2415" fmla="*/ 671937 w 5746888"/>
              <a:gd name="connsiteY2415" fmla="*/ 2805455 h 6107574"/>
              <a:gd name="connsiteX2416" fmla="*/ 638747 w 5746888"/>
              <a:gd name="connsiteY2416" fmla="*/ 2776881 h 6107574"/>
              <a:gd name="connsiteX2417" fmla="*/ 605616 w 5746888"/>
              <a:gd name="connsiteY2417" fmla="*/ 2754999 h 6107574"/>
              <a:gd name="connsiteX2418" fmla="*/ 585750 w 5746888"/>
              <a:gd name="connsiteY2418" fmla="*/ 2719615 h 6107574"/>
              <a:gd name="connsiteX2419" fmla="*/ 531046 w 5746888"/>
              <a:gd name="connsiteY2419" fmla="*/ 2706454 h 6107574"/>
              <a:gd name="connsiteX2420" fmla="*/ 486375 w 5746888"/>
              <a:gd name="connsiteY2420" fmla="*/ 2626150 h 6107574"/>
              <a:gd name="connsiteX2421" fmla="*/ 398634 w 5746888"/>
              <a:gd name="connsiteY2421" fmla="*/ 2572210 h 6107574"/>
              <a:gd name="connsiteX2422" fmla="*/ 393016 w 5746888"/>
              <a:gd name="connsiteY2422" fmla="*/ 2530795 h 6107574"/>
              <a:gd name="connsiteX2423" fmla="*/ 387400 w 5746888"/>
              <a:gd name="connsiteY2423" fmla="*/ 2489380 h 6107574"/>
              <a:gd name="connsiteX2424" fmla="*/ 341112 w 5746888"/>
              <a:gd name="connsiteY2424" fmla="*/ 2478244 h 6107574"/>
              <a:gd name="connsiteX2425" fmla="*/ 344150 w 5746888"/>
              <a:gd name="connsiteY2425" fmla="*/ 2465619 h 6107574"/>
              <a:gd name="connsiteX2426" fmla="*/ 354003 w 5746888"/>
              <a:gd name="connsiteY2426" fmla="*/ 2452410 h 6107574"/>
              <a:gd name="connsiteX2427" fmla="*/ 373446 w 5746888"/>
              <a:gd name="connsiteY2427" fmla="*/ 2454861 h 6107574"/>
              <a:gd name="connsiteX2428" fmla="*/ 404073 w 5746888"/>
              <a:gd name="connsiteY2428" fmla="*/ 2475584 h 6107574"/>
              <a:gd name="connsiteX2429" fmla="*/ 421519 w 5746888"/>
              <a:gd name="connsiteY2429" fmla="*/ 2474773 h 6107574"/>
              <a:gd name="connsiteX2430" fmla="*/ 436567 w 5746888"/>
              <a:gd name="connsiteY2430" fmla="*/ 2470046 h 6107574"/>
              <a:gd name="connsiteX2431" fmla="*/ 423943 w 5746888"/>
              <a:gd name="connsiteY2431" fmla="*/ 2467010 h 6107574"/>
              <a:gd name="connsiteX2432" fmla="*/ 403639 w 5746888"/>
              <a:gd name="connsiteY2432" fmla="*/ 2426511 h 6107574"/>
              <a:gd name="connsiteX2433" fmla="*/ 373983 w 5746888"/>
              <a:gd name="connsiteY2433" fmla="*/ 2397119 h 6107574"/>
              <a:gd name="connsiteX2434" fmla="*/ 357159 w 5746888"/>
              <a:gd name="connsiteY2434" fmla="*/ 2379161 h 6107574"/>
              <a:gd name="connsiteX2435" fmla="*/ 331745 w 5746888"/>
              <a:gd name="connsiteY2435" fmla="*/ 2369151 h 6107574"/>
              <a:gd name="connsiteX2436" fmla="*/ 321999 w 5746888"/>
              <a:gd name="connsiteY2436" fmla="*/ 2335646 h 6107574"/>
              <a:gd name="connsiteX2437" fmla="*/ 300267 w 5746888"/>
              <a:gd name="connsiteY2437" fmla="*/ 2326521 h 6107574"/>
              <a:gd name="connsiteX2438" fmla="*/ 283969 w 5746888"/>
              <a:gd name="connsiteY2438" fmla="*/ 2308690 h 6107574"/>
              <a:gd name="connsiteX2439" fmla="*/ 250304 w 5746888"/>
              <a:gd name="connsiteY2439" fmla="*/ 2300590 h 6107574"/>
              <a:gd name="connsiteX2440" fmla="*/ 241729 w 5746888"/>
              <a:gd name="connsiteY2440" fmla="*/ 2280721 h 6107574"/>
              <a:gd name="connsiteX2441" fmla="*/ 208073 w 5746888"/>
              <a:gd name="connsiteY2441" fmla="*/ 2258712 h 6107574"/>
              <a:gd name="connsiteX2442" fmla="*/ 184524 w 5746888"/>
              <a:gd name="connsiteY2442" fmla="*/ 2222442 h 6107574"/>
              <a:gd name="connsiteX2443" fmla="*/ 146102 w 5746888"/>
              <a:gd name="connsiteY2443" fmla="*/ 2180925 h 6107574"/>
              <a:gd name="connsiteX2444" fmla="*/ 112355 w 5746888"/>
              <a:gd name="connsiteY2444" fmla="*/ 2133853 h 6107574"/>
              <a:gd name="connsiteX2445" fmla="*/ 92219 w 5746888"/>
              <a:gd name="connsiteY2445" fmla="*/ 2127341 h 6107574"/>
              <a:gd name="connsiteX2446" fmla="*/ 77518 w 5746888"/>
              <a:gd name="connsiteY2446" fmla="*/ 2112119 h 6107574"/>
              <a:gd name="connsiteX2447" fmla="*/ 41124 w 5746888"/>
              <a:gd name="connsiteY2447" fmla="*/ 2092235 h 6107574"/>
              <a:gd name="connsiteX2448" fmla="*/ 14081 w 5746888"/>
              <a:gd name="connsiteY2448" fmla="*/ 2061244 h 6107574"/>
              <a:gd name="connsiteX2449" fmla="*/ 3269 w 5746888"/>
              <a:gd name="connsiteY2449" fmla="*/ 2055304 h 6107574"/>
              <a:gd name="connsiteX2450" fmla="*/ 286 w 5746888"/>
              <a:gd name="connsiteY2450" fmla="*/ 2044569 h 6107574"/>
              <a:gd name="connsiteX2451" fmla="*/ 7531 w 5746888"/>
              <a:gd name="connsiteY2451" fmla="*/ 2032958 h 6107574"/>
              <a:gd name="connsiteX2452" fmla="*/ 46574 w 5746888"/>
              <a:gd name="connsiteY2452" fmla="*/ 2055706 h 6107574"/>
              <a:gd name="connsiteX2453" fmla="*/ 61655 w 5746888"/>
              <a:gd name="connsiteY2453" fmla="*/ 2069350 h 6107574"/>
              <a:gd name="connsiteX2454" fmla="*/ 81409 w 5746888"/>
              <a:gd name="connsiteY2454" fmla="*/ 2077441 h 6107574"/>
              <a:gd name="connsiteX2455" fmla="*/ 115232 w 5746888"/>
              <a:gd name="connsiteY2455" fmla="*/ 2103385 h 6107574"/>
              <a:gd name="connsiteX2456" fmla="*/ 147046 w 5746888"/>
              <a:gd name="connsiteY2456" fmla="*/ 2109925 h 6107574"/>
              <a:gd name="connsiteX2457" fmla="*/ 161680 w 5746888"/>
              <a:gd name="connsiteY2457" fmla="*/ 2132367 h 6107574"/>
              <a:gd name="connsiteX2458" fmla="*/ 298251 w 5746888"/>
              <a:gd name="connsiteY2458" fmla="*/ 2203062 h 6107574"/>
              <a:gd name="connsiteX2459" fmla="*/ 413088 w 5746888"/>
              <a:gd name="connsiteY2459" fmla="*/ 2308593 h 6107574"/>
              <a:gd name="connsiteX2460" fmla="*/ 451546 w 5746888"/>
              <a:gd name="connsiteY2460" fmla="*/ 2324522 h 6107574"/>
              <a:gd name="connsiteX2461" fmla="*/ 490004 w 5746888"/>
              <a:gd name="connsiteY2461" fmla="*/ 2340452 h 6107574"/>
              <a:gd name="connsiteX2462" fmla="*/ 494729 w 5746888"/>
              <a:gd name="connsiteY2462" fmla="*/ 2355501 h 6107574"/>
              <a:gd name="connsiteX2463" fmla="*/ 511203 w 5746888"/>
              <a:gd name="connsiteY2463" fmla="*/ 2363358 h 6107574"/>
              <a:gd name="connsiteX2464" fmla="*/ 539160 w 5746888"/>
              <a:gd name="connsiteY2464" fmla="*/ 2378987 h 6107574"/>
              <a:gd name="connsiteX2465" fmla="*/ 557651 w 5746888"/>
              <a:gd name="connsiteY2465" fmla="*/ 2392338 h 6107574"/>
              <a:gd name="connsiteX2466" fmla="*/ 594668 w 5746888"/>
              <a:gd name="connsiteY2466" fmla="*/ 2423503 h 6107574"/>
              <a:gd name="connsiteX2467" fmla="*/ 603076 w 5746888"/>
              <a:gd name="connsiteY2467" fmla="*/ 2439437 h 6107574"/>
              <a:gd name="connsiteX2468" fmla="*/ 620074 w 5746888"/>
              <a:gd name="connsiteY2468" fmla="*/ 2447421 h 6107574"/>
              <a:gd name="connsiteX2469" fmla="*/ 642128 w 5746888"/>
              <a:gd name="connsiteY2469" fmla="*/ 2448275 h 6107574"/>
              <a:gd name="connsiteX2470" fmla="*/ 763465 w 5746888"/>
              <a:gd name="connsiteY2470" fmla="*/ 2517532 h 6107574"/>
              <a:gd name="connsiteX2471" fmla="*/ 772040 w 5746888"/>
              <a:gd name="connsiteY2471" fmla="*/ 2537401 h 6107574"/>
              <a:gd name="connsiteX2472" fmla="*/ 790042 w 5746888"/>
              <a:gd name="connsiteY2472" fmla="*/ 2555088 h 6107574"/>
              <a:gd name="connsiteX2473" fmla="*/ 811900 w 5746888"/>
              <a:gd name="connsiteY2473" fmla="*/ 2563684 h 6107574"/>
              <a:gd name="connsiteX2474" fmla="*/ 829086 w 5746888"/>
              <a:gd name="connsiteY2474" fmla="*/ 2577835 h 6107574"/>
              <a:gd name="connsiteX2475" fmla="*/ 859320 w 5746888"/>
              <a:gd name="connsiteY2475" fmla="*/ 2583997 h 6107574"/>
              <a:gd name="connsiteX2476" fmla="*/ 875532 w 5746888"/>
              <a:gd name="connsiteY2476" fmla="*/ 2606816 h 6107574"/>
              <a:gd name="connsiteX2477" fmla="*/ 926899 w 5746888"/>
              <a:gd name="connsiteY2477" fmla="*/ 2643101 h 6107574"/>
              <a:gd name="connsiteX2478" fmla="*/ 963365 w 5746888"/>
              <a:gd name="connsiteY2478" fmla="*/ 2685818 h 6107574"/>
              <a:gd name="connsiteX2479" fmla="*/ 989785 w 5746888"/>
              <a:gd name="connsiteY2479" fmla="*/ 2705527 h 6107574"/>
              <a:gd name="connsiteX2480" fmla="*/ 1055673 w 5746888"/>
              <a:gd name="connsiteY2480" fmla="*/ 2736961 h 6107574"/>
              <a:gd name="connsiteX2481" fmla="*/ 1121563 w 5746888"/>
              <a:gd name="connsiteY2481" fmla="*/ 2768393 h 6107574"/>
              <a:gd name="connsiteX2482" fmla="*/ 1135357 w 5746888"/>
              <a:gd name="connsiteY2482" fmla="*/ 2785066 h 6107574"/>
              <a:gd name="connsiteX2483" fmla="*/ 1184494 w 5746888"/>
              <a:gd name="connsiteY2483" fmla="*/ 2821372 h 6107574"/>
              <a:gd name="connsiteX2484" fmla="*/ 1233630 w 5746888"/>
              <a:gd name="connsiteY2484" fmla="*/ 2857677 h 6107574"/>
              <a:gd name="connsiteX2485" fmla="*/ 1267452 w 5746888"/>
              <a:gd name="connsiteY2485" fmla="*/ 2883621 h 6107574"/>
              <a:gd name="connsiteX2486" fmla="*/ 1301277 w 5746888"/>
              <a:gd name="connsiteY2486" fmla="*/ 2909564 h 6107574"/>
              <a:gd name="connsiteX2487" fmla="*/ 1333868 w 5746888"/>
              <a:gd name="connsiteY2487" fmla="*/ 2927908 h 6107574"/>
              <a:gd name="connsiteX2488" fmla="*/ 1379288 w 5746888"/>
              <a:gd name="connsiteY2488" fmla="*/ 2956689 h 6107574"/>
              <a:gd name="connsiteX2489" fmla="*/ 1382821 w 5746888"/>
              <a:gd name="connsiteY2489" fmla="*/ 2921345 h 6107574"/>
              <a:gd name="connsiteX2490" fmla="*/ 1387605 w 5746888"/>
              <a:gd name="connsiteY2490" fmla="*/ 2911779 h 6107574"/>
              <a:gd name="connsiteX2491" fmla="*/ 1346151 w 5746888"/>
              <a:gd name="connsiteY2491" fmla="*/ 2865203 h 6107574"/>
              <a:gd name="connsiteX2492" fmla="*/ 1290325 w 5746888"/>
              <a:gd name="connsiteY2492" fmla="*/ 2828331 h 6107574"/>
              <a:gd name="connsiteX2493" fmla="*/ 1279281 w 5746888"/>
              <a:gd name="connsiteY2493" fmla="*/ 2809958 h 6107574"/>
              <a:gd name="connsiteX2494" fmla="*/ 1260633 w 5746888"/>
              <a:gd name="connsiteY2494" fmla="*/ 2806286 h 6107574"/>
              <a:gd name="connsiteX2495" fmla="*/ 1233997 w 5746888"/>
              <a:gd name="connsiteY2495" fmla="*/ 2779492 h 6107574"/>
              <a:gd name="connsiteX2496" fmla="*/ 1218512 w 5746888"/>
              <a:gd name="connsiteY2496" fmla="*/ 2749148 h 6107574"/>
              <a:gd name="connsiteX2497" fmla="*/ 1208425 w 5746888"/>
              <a:gd name="connsiteY2497" fmla="*/ 2737243 h 6107574"/>
              <a:gd name="connsiteX2498" fmla="*/ 1194750 w 5746888"/>
              <a:gd name="connsiteY2498" fmla="*/ 2737815 h 6107574"/>
              <a:gd name="connsiteX2499" fmla="*/ 1138953 w 5746888"/>
              <a:gd name="connsiteY2499" fmla="*/ 2681249 h 6107574"/>
              <a:gd name="connsiteX2500" fmla="*/ 1126194 w 5746888"/>
              <a:gd name="connsiteY2500" fmla="*/ 2666887 h 6107574"/>
              <a:gd name="connsiteX2501" fmla="*/ 1106298 w 5746888"/>
              <a:gd name="connsiteY2501" fmla="*/ 2653852 h 6107574"/>
              <a:gd name="connsiteX2502" fmla="*/ 1037074 w 5746888"/>
              <a:gd name="connsiteY2502" fmla="*/ 2583294 h 6107574"/>
              <a:gd name="connsiteX2503" fmla="*/ 972761 w 5746888"/>
              <a:gd name="connsiteY2503" fmla="*/ 2507394 h 6107574"/>
              <a:gd name="connsiteX2504" fmla="*/ 942448 w 5746888"/>
              <a:gd name="connsiteY2504" fmla="*/ 2503184 h 6107574"/>
              <a:gd name="connsiteX2505" fmla="*/ 884884 w 5746888"/>
              <a:gd name="connsiteY2505" fmla="*/ 2437104 h 6107574"/>
              <a:gd name="connsiteX2506" fmla="*/ 833139 w 5746888"/>
              <a:gd name="connsiteY2506" fmla="*/ 2403656 h 6107574"/>
              <a:gd name="connsiteX2507" fmla="*/ 782757 w 5746888"/>
              <a:gd name="connsiteY2507" fmla="*/ 2353712 h 6107574"/>
              <a:gd name="connsiteX2508" fmla="*/ 748334 w 5746888"/>
              <a:gd name="connsiteY2508" fmla="*/ 2316799 h 6107574"/>
              <a:gd name="connsiteX2509" fmla="*/ 726197 w 5746888"/>
              <a:gd name="connsiteY2509" fmla="*/ 2311563 h 6107574"/>
              <a:gd name="connsiteX2510" fmla="*/ 715679 w 5746888"/>
              <a:gd name="connsiteY2510" fmla="*/ 2289401 h 6107574"/>
              <a:gd name="connsiteX2511" fmla="*/ 489531 w 5746888"/>
              <a:gd name="connsiteY2511" fmla="*/ 2057783 h 6107574"/>
              <a:gd name="connsiteX2512" fmla="*/ 462900 w 5746888"/>
              <a:gd name="connsiteY2512" fmla="*/ 2027050 h 6107574"/>
              <a:gd name="connsiteX2513" fmla="*/ 440286 w 5746888"/>
              <a:gd name="connsiteY2513" fmla="*/ 1994094 h 6107574"/>
              <a:gd name="connsiteX2514" fmla="*/ 421500 w 5746888"/>
              <a:gd name="connsiteY2514" fmla="*/ 1983066 h 6107574"/>
              <a:gd name="connsiteX2515" fmla="*/ 407629 w 5746888"/>
              <a:gd name="connsiteY2515" fmla="*/ 1966695 h 6107574"/>
              <a:gd name="connsiteX2516" fmla="*/ 383294 w 5746888"/>
              <a:gd name="connsiteY2516" fmla="*/ 1941688 h 6107574"/>
              <a:gd name="connsiteX2517" fmla="*/ 379237 w 5746888"/>
              <a:gd name="connsiteY2517" fmla="*/ 1922508 h 6107574"/>
              <a:gd name="connsiteX2518" fmla="*/ 384538 w 5746888"/>
              <a:gd name="connsiteY2518" fmla="*/ 1906019 h 6107574"/>
              <a:gd name="connsiteX2519" fmla="*/ 445337 w 5746888"/>
              <a:gd name="connsiteY2519" fmla="*/ 1947135 h 6107574"/>
              <a:gd name="connsiteX2520" fmla="*/ 503876 w 5746888"/>
              <a:gd name="connsiteY2520" fmla="*/ 2007867 h 6107574"/>
              <a:gd name="connsiteX2521" fmla="*/ 505071 w 5746888"/>
              <a:gd name="connsiteY2521" fmla="*/ 2003707 h 6107574"/>
              <a:gd name="connsiteX2522" fmla="*/ 524550 w 5746888"/>
              <a:gd name="connsiteY2522" fmla="*/ 1998610 h 6107574"/>
              <a:gd name="connsiteX2523" fmla="*/ 539545 w 5746888"/>
              <a:gd name="connsiteY2523" fmla="*/ 2009111 h 6107574"/>
              <a:gd name="connsiteX2524" fmla="*/ 629229 w 5746888"/>
              <a:gd name="connsiteY2524" fmla="*/ 2065283 h 6107574"/>
              <a:gd name="connsiteX2525" fmla="*/ 717119 w 5746888"/>
              <a:gd name="connsiteY2525" fmla="*/ 2127696 h 6107574"/>
              <a:gd name="connsiteX2526" fmla="*/ 729527 w 5746888"/>
              <a:gd name="connsiteY2526" fmla="*/ 2129574 h 6107574"/>
              <a:gd name="connsiteX2527" fmla="*/ 734332 w 5746888"/>
              <a:gd name="connsiteY2527" fmla="*/ 2146153 h 6107574"/>
              <a:gd name="connsiteX2528" fmla="*/ 745472 w 5746888"/>
              <a:gd name="connsiteY2528" fmla="*/ 2150481 h 6107574"/>
              <a:gd name="connsiteX2529" fmla="*/ 752166 w 5746888"/>
              <a:gd name="connsiteY2529" fmla="*/ 2146775 h 6107574"/>
              <a:gd name="connsiteX2530" fmla="*/ 772868 w 5746888"/>
              <a:gd name="connsiteY2530" fmla="*/ 2166797 h 6107574"/>
              <a:gd name="connsiteX2531" fmla="*/ 793140 w 5746888"/>
              <a:gd name="connsiteY2531" fmla="*/ 2176564 h 6107574"/>
              <a:gd name="connsiteX2532" fmla="*/ 775354 w 5746888"/>
              <a:gd name="connsiteY2532" fmla="*/ 2144433 h 6107574"/>
              <a:gd name="connsiteX2533" fmla="*/ 765267 w 5746888"/>
              <a:gd name="connsiteY2533" fmla="*/ 2132527 h 6107574"/>
              <a:gd name="connsiteX2534" fmla="*/ 751593 w 5746888"/>
              <a:gd name="connsiteY2534" fmla="*/ 2133100 h 6107574"/>
              <a:gd name="connsiteX2535" fmla="*/ 738469 w 5746888"/>
              <a:gd name="connsiteY2535" fmla="*/ 2114129 h 6107574"/>
              <a:gd name="connsiteX2536" fmla="*/ 721328 w 5746888"/>
              <a:gd name="connsiteY2536" fmla="*/ 2097383 h 6107574"/>
              <a:gd name="connsiteX2537" fmla="*/ 656018 w 5746888"/>
              <a:gd name="connsiteY2537" fmla="*/ 2042585 h 6107574"/>
              <a:gd name="connsiteX2538" fmla="*/ 642391 w 5746888"/>
              <a:gd name="connsiteY2538" fmla="*/ 2011649 h 6107574"/>
              <a:gd name="connsiteX2539" fmla="*/ 630823 w 5746888"/>
              <a:gd name="connsiteY2539" fmla="*/ 1997065 h 6107574"/>
              <a:gd name="connsiteX2540" fmla="*/ 615666 w 5746888"/>
              <a:gd name="connsiteY2540" fmla="*/ 1994961 h 6107574"/>
              <a:gd name="connsiteX2541" fmla="*/ 587169 w 5746888"/>
              <a:gd name="connsiteY2541" fmla="*/ 1968758 h 6107574"/>
              <a:gd name="connsiteX2542" fmla="*/ 555398 w 5746888"/>
              <a:gd name="connsiteY2542" fmla="*/ 1946117 h 6107574"/>
              <a:gd name="connsiteX2543" fmla="*/ 523627 w 5746888"/>
              <a:gd name="connsiteY2543" fmla="*/ 1923476 h 6107574"/>
              <a:gd name="connsiteX2544" fmla="*/ 493412 w 5746888"/>
              <a:gd name="connsiteY2544" fmla="*/ 1856249 h 6107574"/>
              <a:gd name="connsiteX2545" fmla="*/ 521813 w 5746888"/>
              <a:gd name="connsiteY2545" fmla="*/ 1847525 h 6107574"/>
              <a:gd name="connsiteX2546" fmla="*/ 535010 w 5746888"/>
              <a:gd name="connsiteY2546" fmla="*/ 1868205 h 6107574"/>
              <a:gd name="connsiteX2547" fmla="*/ 561378 w 5746888"/>
              <a:gd name="connsiteY2547" fmla="*/ 1876346 h 6107574"/>
              <a:gd name="connsiteX2548" fmla="*/ 583731 w 5746888"/>
              <a:gd name="connsiteY2548" fmla="*/ 1886711 h 6107574"/>
              <a:gd name="connsiteX2549" fmla="*/ 630263 w 5746888"/>
              <a:gd name="connsiteY2549" fmla="*/ 1926541 h 6107574"/>
              <a:gd name="connsiteX2550" fmla="*/ 678159 w 5746888"/>
              <a:gd name="connsiteY2550" fmla="*/ 1949876 h 6107574"/>
              <a:gd name="connsiteX2551" fmla="*/ 747629 w 5746888"/>
              <a:gd name="connsiteY2551" fmla="*/ 2005868 h 6107574"/>
              <a:gd name="connsiteX2552" fmla="*/ 784793 w 5746888"/>
              <a:gd name="connsiteY2552" fmla="*/ 2001913 h 6107574"/>
              <a:gd name="connsiteX2553" fmla="*/ 812989 w 5746888"/>
              <a:gd name="connsiteY2553" fmla="*/ 2029157 h 6107574"/>
              <a:gd name="connsiteX2554" fmla="*/ 860646 w 5746888"/>
              <a:gd name="connsiteY2554" fmla="*/ 2063117 h 6107574"/>
              <a:gd name="connsiteX2555" fmla="*/ 898478 w 5746888"/>
              <a:gd name="connsiteY2555" fmla="*/ 2107766 h 6107574"/>
              <a:gd name="connsiteX2556" fmla="*/ 935341 w 5746888"/>
              <a:gd name="connsiteY2556" fmla="*/ 2104850 h 6107574"/>
              <a:gd name="connsiteX2557" fmla="*/ 947771 w 5746888"/>
              <a:gd name="connsiteY2557" fmla="*/ 2139945 h 6107574"/>
              <a:gd name="connsiteX2558" fmla="*/ 993527 w 5746888"/>
              <a:gd name="connsiteY2558" fmla="*/ 2153096 h 6107574"/>
              <a:gd name="connsiteX2559" fmla="*/ 1014308 w 5746888"/>
              <a:gd name="connsiteY2559" fmla="*/ 2170889 h 6107574"/>
              <a:gd name="connsiteX2560" fmla="*/ 1027951 w 5746888"/>
              <a:gd name="connsiteY2560" fmla="*/ 2190009 h 6107574"/>
              <a:gd name="connsiteX2561" fmla="*/ 1045852 w 5746888"/>
              <a:gd name="connsiteY2561" fmla="*/ 2196281 h 6107574"/>
              <a:gd name="connsiteX2562" fmla="*/ 1062425 w 5746888"/>
              <a:gd name="connsiteY2562" fmla="*/ 2195415 h 6107574"/>
              <a:gd name="connsiteX2563" fmla="*/ 1069346 w 5746888"/>
              <a:gd name="connsiteY2563" fmla="*/ 2188960 h 6107574"/>
              <a:gd name="connsiteX2564" fmla="*/ 1066012 w 5746888"/>
              <a:gd name="connsiteY2564" fmla="*/ 2182935 h 6107574"/>
              <a:gd name="connsiteX2565" fmla="*/ 1036009 w 5746888"/>
              <a:gd name="connsiteY2565" fmla="*/ 2169809 h 6107574"/>
              <a:gd name="connsiteX2566" fmla="*/ 1025659 w 5746888"/>
              <a:gd name="connsiteY2566" fmla="*/ 2135311 h 6107574"/>
              <a:gd name="connsiteX2567" fmla="*/ 963264 w 5746888"/>
              <a:gd name="connsiteY2567" fmla="*/ 2117378 h 6107574"/>
              <a:gd name="connsiteX2568" fmla="*/ 964459 w 5746888"/>
              <a:gd name="connsiteY2568" fmla="*/ 2113218 h 6107574"/>
              <a:gd name="connsiteX2569" fmla="*/ 951245 w 5746888"/>
              <a:gd name="connsiteY2569" fmla="*/ 2104354 h 6107574"/>
              <a:gd name="connsiteX2570" fmla="*/ 935341 w 5746888"/>
              <a:gd name="connsiteY2570" fmla="*/ 2104850 h 6107574"/>
              <a:gd name="connsiteX2571" fmla="*/ 908274 w 5746888"/>
              <a:gd name="connsiteY2571" fmla="*/ 2067800 h 6107574"/>
              <a:gd name="connsiteX2572" fmla="*/ 884328 w 5746888"/>
              <a:gd name="connsiteY2572" fmla="*/ 2031645 h 6107574"/>
              <a:gd name="connsiteX2573" fmla="*/ 852441 w 5746888"/>
              <a:gd name="connsiteY2573" fmla="*/ 2034866 h 6107574"/>
              <a:gd name="connsiteX2574" fmla="*/ 836228 w 5746888"/>
              <a:gd name="connsiteY2574" fmla="*/ 1995305 h 6107574"/>
              <a:gd name="connsiteX2575" fmla="*/ 781519 w 5746888"/>
              <a:gd name="connsiteY2575" fmla="*/ 1956503 h 6107574"/>
              <a:gd name="connsiteX2576" fmla="*/ 724587 w 5746888"/>
              <a:gd name="connsiteY2576" fmla="*/ 1913683 h 6107574"/>
              <a:gd name="connsiteX2577" fmla="*/ 726984 w 5746888"/>
              <a:gd name="connsiteY2577" fmla="*/ 1901424 h 6107574"/>
              <a:gd name="connsiteX2578" fmla="*/ 734725 w 5746888"/>
              <a:gd name="connsiteY2578" fmla="*/ 1894081 h 6107574"/>
              <a:gd name="connsiteX2579" fmla="*/ 776926 w 5746888"/>
              <a:gd name="connsiteY2579" fmla="*/ 1900016 h 6107574"/>
              <a:gd name="connsiteX2580" fmla="*/ 804817 w 5746888"/>
              <a:gd name="connsiteY2580" fmla="*/ 1932239 h 6107574"/>
              <a:gd name="connsiteX2581" fmla="*/ 874080 w 5746888"/>
              <a:gd name="connsiteY2581" fmla="*/ 1979164 h 6107574"/>
              <a:gd name="connsiteX2582" fmla="*/ 940222 w 5746888"/>
              <a:gd name="connsiteY2582" fmla="*/ 2025193 h 6107574"/>
              <a:gd name="connsiteX2583" fmla="*/ 951218 w 5746888"/>
              <a:gd name="connsiteY2583" fmla="*/ 2026101 h 6107574"/>
              <a:gd name="connsiteX2584" fmla="*/ 958629 w 5746888"/>
              <a:gd name="connsiteY2584" fmla="*/ 2039490 h 6107574"/>
              <a:gd name="connsiteX2585" fmla="*/ 969393 w 5746888"/>
              <a:gd name="connsiteY2585" fmla="*/ 2047087 h 6107574"/>
              <a:gd name="connsiteX2586" fmla="*/ 980623 w 5746888"/>
              <a:gd name="connsiteY2586" fmla="*/ 2041308 h 6107574"/>
              <a:gd name="connsiteX2587" fmla="*/ 996490 w 5746888"/>
              <a:gd name="connsiteY2587" fmla="*/ 2064444 h 6107574"/>
              <a:gd name="connsiteX2588" fmla="*/ 1015047 w 5746888"/>
              <a:gd name="connsiteY2588" fmla="*/ 2078221 h 6107574"/>
              <a:gd name="connsiteX2589" fmla="*/ 1039383 w 5746888"/>
              <a:gd name="connsiteY2589" fmla="*/ 2103230 h 6107574"/>
              <a:gd name="connsiteX2590" fmla="*/ 1065394 w 5746888"/>
              <a:gd name="connsiteY2590" fmla="*/ 2102824 h 6107574"/>
              <a:gd name="connsiteX2591" fmla="*/ 1079785 w 5746888"/>
              <a:gd name="connsiteY2591" fmla="*/ 2119344 h 6107574"/>
              <a:gd name="connsiteX2592" fmla="*/ 1092655 w 5746888"/>
              <a:gd name="connsiteY2592" fmla="*/ 2062811 h 6107574"/>
              <a:gd name="connsiteX2593" fmla="*/ 1123347 w 5746888"/>
              <a:gd name="connsiteY2593" fmla="*/ 2014777 h 6107574"/>
              <a:gd name="connsiteX2594" fmla="*/ 1151516 w 5746888"/>
              <a:gd name="connsiteY2594" fmla="*/ 2012741 h 6107574"/>
              <a:gd name="connsiteX2595" fmla="*/ 1164944 w 5746888"/>
              <a:gd name="connsiteY2595" fmla="*/ 2026733 h 6107574"/>
              <a:gd name="connsiteX2596" fmla="*/ 1174298 w 5746888"/>
              <a:gd name="connsiteY2596" fmla="*/ 2033361 h 6107574"/>
              <a:gd name="connsiteX2597" fmla="*/ 1184547 w 5746888"/>
              <a:gd name="connsiteY2597" fmla="*/ 2036870 h 6107574"/>
              <a:gd name="connsiteX2598" fmla="*/ 1182481 w 5746888"/>
              <a:gd name="connsiteY2598" fmla="*/ 2030378 h 6107574"/>
              <a:gd name="connsiteX2599" fmla="*/ 1173523 w 5746888"/>
              <a:gd name="connsiteY2599" fmla="*/ 2026318 h 6107574"/>
              <a:gd name="connsiteX2600" fmla="*/ 1168021 w 5746888"/>
              <a:gd name="connsiteY2600" fmla="*/ 2015276 h 6107574"/>
              <a:gd name="connsiteX2601" fmla="*/ 1168875 w 5746888"/>
              <a:gd name="connsiteY2601" fmla="*/ 2011033 h 6107574"/>
              <a:gd name="connsiteX2602" fmla="*/ 1130187 w 5746888"/>
              <a:gd name="connsiteY2602" fmla="*/ 1981167 h 6107574"/>
              <a:gd name="connsiteX2603" fmla="*/ 1085754 w 5746888"/>
              <a:gd name="connsiteY2603" fmla="*/ 1963389 h 6107574"/>
              <a:gd name="connsiteX2604" fmla="*/ 1068801 w 5746888"/>
              <a:gd name="connsiteY2604" fmla="*/ 1946178 h 6107574"/>
              <a:gd name="connsiteX2605" fmla="*/ 1046744 w 5746888"/>
              <a:gd name="connsiteY2605" fmla="*/ 1937872 h 6107574"/>
              <a:gd name="connsiteX2606" fmla="*/ 983157 w 5746888"/>
              <a:gd name="connsiteY2606" fmla="*/ 1880918 h 6107574"/>
              <a:gd name="connsiteX2607" fmla="*/ 953349 w 5746888"/>
              <a:gd name="connsiteY2607" fmla="*/ 1875468 h 6107574"/>
              <a:gd name="connsiteX2608" fmla="*/ 940758 w 5746888"/>
              <a:gd name="connsiteY2608" fmla="*/ 1850304 h 6107574"/>
              <a:gd name="connsiteX2609" fmla="*/ 913650 w 5746888"/>
              <a:gd name="connsiteY2609" fmla="*/ 1809525 h 6107574"/>
              <a:gd name="connsiteX2610" fmla="*/ 875464 w 5746888"/>
              <a:gd name="connsiteY2610" fmla="*/ 1801836 h 6107574"/>
              <a:gd name="connsiteX2611" fmla="*/ 857666 w 5746888"/>
              <a:gd name="connsiteY2611" fmla="*/ 1780591 h 6107574"/>
              <a:gd name="connsiteX2612" fmla="*/ 850919 w 5746888"/>
              <a:gd name="connsiteY2612" fmla="*/ 1748326 h 6107574"/>
              <a:gd name="connsiteX2613" fmla="*/ 817094 w 5746888"/>
              <a:gd name="connsiteY2613" fmla="*/ 1732686 h 6107574"/>
              <a:gd name="connsiteX2614" fmla="*/ 786450 w 5746888"/>
              <a:gd name="connsiteY2614" fmla="*/ 1717684 h 6107574"/>
              <a:gd name="connsiteX2615" fmla="*/ 771618 w 5746888"/>
              <a:gd name="connsiteY2615" fmla="*/ 1700901 h 6107574"/>
              <a:gd name="connsiteX2616" fmla="*/ 751681 w 5746888"/>
              <a:gd name="connsiteY2616" fmla="*/ 1693022 h 6107574"/>
              <a:gd name="connsiteX2617" fmla="*/ 727991 w 5746888"/>
              <a:gd name="connsiteY2617" fmla="*/ 1635272 h 6107574"/>
              <a:gd name="connsiteX2618" fmla="*/ 700855 w 5746888"/>
              <a:gd name="connsiteY2618" fmla="*/ 1616562 h 6107574"/>
              <a:gd name="connsiteX2619" fmla="*/ 676311 w 5746888"/>
              <a:gd name="connsiteY2619" fmla="*/ 1563055 h 6107574"/>
              <a:gd name="connsiteX2620" fmla="*/ 646613 w 5746888"/>
              <a:gd name="connsiteY2620" fmla="*/ 1474845 h 6107574"/>
              <a:gd name="connsiteX2621" fmla="*/ 593337 w 5746888"/>
              <a:gd name="connsiteY2621" fmla="*/ 1405065 h 6107574"/>
              <a:gd name="connsiteX2622" fmla="*/ 603119 w 5746888"/>
              <a:gd name="connsiteY2622" fmla="*/ 1389374 h 6107574"/>
              <a:gd name="connsiteX2623" fmla="*/ 612901 w 5746888"/>
              <a:gd name="connsiteY2623" fmla="*/ 1373684 h 6107574"/>
              <a:gd name="connsiteX2624" fmla="*/ 639272 w 5746888"/>
              <a:gd name="connsiteY2624" fmla="*/ 1330431 h 6107574"/>
              <a:gd name="connsiteX2625" fmla="*/ 717441 w 5746888"/>
              <a:gd name="connsiteY2625" fmla="*/ 1271118 h 6107574"/>
              <a:gd name="connsiteX2626" fmla="*/ 732549 w 5746888"/>
              <a:gd name="connsiteY2626" fmla="*/ 1239944 h 6107574"/>
              <a:gd name="connsiteX2627" fmla="*/ 748939 w 5746888"/>
              <a:gd name="connsiteY2627" fmla="*/ 1202406 h 6107574"/>
              <a:gd name="connsiteX2628" fmla="*/ 770183 w 5746888"/>
              <a:gd name="connsiteY2628" fmla="*/ 1184608 h 6107574"/>
              <a:gd name="connsiteX2629" fmla="*/ 764953 w 5746888"/>
              <a:gd name="connsiteY2629" fmla="*/ 1128368 h 6107574"/>
              <a:gd name="connsiteX2630" fmla="*/ 788980 w 5746888"/>
              <a:gd name="connsiteY2630" fmla="*/ 1091264 h 6107574"/>
              <a:gd name="connsiteX2631" fmla="*/ 805861 w 5746888"/>
              <a:gd name="connsiteY2631" fmla="*/ 1084179 h 6107574"/>
              <a:gd name="connsiteX2632" fmla="*/ 811933 w 5746888"/>
              <a:gd name="connsiteY2632" fmla="*/ 1064981 h 6107574"/>
              <a:gd name="connsiteX2633" fmla="*/ 834154 w 5746888"/>
              <a:gd name="connsiteY2633" fmla="*/ 1031378 h 6107574"/>
              <a:gd name="connsiteX2634" fmla="*/ 854450 w 5746888"/>
              <a:gd name="connsiteY2634" fmla="*/ 1007319 h 6107574"/>
              <a:gd name="connsiteX2635" fmla="*/ 865916 w 5746888"/>
              <a:gd name="connsiteY2635" fmla="*/ 1002453 h 6107574"/>
              <a:gd name="connsiteX2636" fmla="*/ 874840 w 5746888"/>
              <a:gd name="connsiteY2636" fmla="*/ 993766 h 6107574"/>
              <a:gd name="connsiteX2637" fmla="*/ 868694 w 5746888"/>
              <a:gd name="connsiteY2637" fmla="*/ 988665 h 6107574"/>
              <a:gd name="connsiteX2638" fmla="*/ 858723 w 5746888"/>
              <a:gd name="connsiteY2638" fmla="*/ 986105 h 6107574"/>
              <a:gd name="connsiteX2639" fmla="*/ 892994 w 5746888"/>
              <a:gd name="connsiteY2639" fmla="*/ 906363 h 6107574"/>
              <a:gd name="connsiteX2640" fmla="*/ 951418 w 5746888"/>
              <a:gd name="connsiteY2640" fmla="*/ 854663 h 6107574"/>
              <a:gd name="connsiteX2641" fmla="*/ 980323 w 5746888"/>
              <a:gd name="connsiteY2641" fmla="*/ 820747 h 6107574"/>
              <a:gd name="connsiteX2642" fmla="*/ 1002925 w 5746888"/>
              <a:gd name="connsiteY2642" fmla="*/ 818125 h 6107574"/>
              <a:gd name="connsiteX2643" fmla="*/ 1016005 w 5746888"/>
              <a:gd name="connsiteY2643" fmla="*/ 797029 h 6107574"/>
              <a:gd name="connsiteX2644" fmla="*/ 1089894 w 5746888"/>
              <a:gd name="connsiteY2644" fmla="*/ 764448 h 6107574"/>
              <a:gd name="connsiteX2645" fmla="*/ 1158701 w 5746888"/>
              <a:gd name="connsiteY2645" fmla="*/ 724220 h 6107574"/>
              <a:gd name="connsiteX2646" fmla="*/ 1182981 w 5746888"/>
              <a:gd name="connsiteY2646" fmla="*/ 737939 h 6107574"/>
              <a:gd name="connsiteX2647" fmla="*/ 1210442 w 5746888"/>
              <a:gd name="connsiteY2647" fmla="*/ 752299 h 6107574"/>
              <a:gd name="connsiteX2648" fmla="*/ 1240968 w 5746888"/>
              <a:gd name="connsiteY2648" fmla="*/ 776108 h 6107574"/>
              <a:gd name="connsiteX2649" fmla="*/ 1252813 w 5746888"/>
              <a:gd name="connsiteY2649" fmla="*/ 804983 h 6107574"/>
              <a:gd name="connsiteX2650" fmla="*/ 1285046 w 5746888"/>
              <a:gd name="connsiteY2650" fmla="*/ 820304 h 6107574"/>
              <a:gd name="connsiteX2651" fmla="*/ 1284078 w 5746888"/>
              <a:gd name="connsiteY2651" fmla="*/ 830595 h 6107574"/>
              <a:gd name="connsiteX2652" fmla="*/ 1290115 w 5746888"/>
              <a:gd name="connsiteY2652" fmla="*/ 838985 h 6107574"/>
              <a:gd name="connsiteX2653" fmla="*/ 1303381 w 5746888"/>
              <a:gd name="connsiteY2653" fmla="*/ 836137 h 6107574"/>
              <a:gd name="connsiteX2654" fmla="*/ 1314747 w 5746888"/>
              <a:gd name="connsiteY2654" fmla="*/ 826285 h 6107574"/>
              <a:gd name="connsiteX2655" fmla="*/ 1323323 w 5746888"/>
              <a:gd name="connsiteY2655" fmla="*/ 831531 h 6107574"/>
              <a:gd name="connsiteX2656" fmla="*/ 1328315 w 5746888"/>
              <a:gd name="connsiteY2656" fmla="*/ 834908 h 6107574"/>
              <a:gd name="connsiteX2657" fmla="*/ 1332014 w 5746888"/>
              <a:gd name="connsiteY2657" fmla="*/ 847422 h 6107574"/>
              <a:gd name="connsiteX2658" fmla="*/ 1333449 w 5746888"/>
              <a:gd name="connsiteY2658" fmla="*/ 850523 h 6107574"/>
              <a:gd name="connsiteX2659" fmla="*/ 1334974 w 5746888"/>
              <a:gd name="connsiteY2659" fmla="*/ 839413 h 6107574"/>
              <a:gd name="connsiteX2660" fmla="*/ 1328315 w 5746888"/>
              <a:gd name="connsiteY2660" fmla="*/ 834908 h 6107574"/>
              <a:gd name="connsiteX2661" fmla="*/ 1328198 w 5746888"/>
              <a:gd name="connsiteY2661" fmla="*/ 834512 h 6107574"/>
              <a:gd name="connsiteX2662" fmla="*/ 1323323 w 5746888"/>
              <a:gd name="connsiteY2662" fmla="*/ 831531 h 6107574"/>
              <a:gd name="connsiteX2663" fmla="*/ 1304346 w 5746888"/>
              <a:gd name="connsiteY2663" fmla="*/ 818692 h 6107574"/>
              <a:gd name="connsiteX2664" fmla="*/ 1297730 w 5746888"/>
              <a:gd name="connsiteY2664" fmla="*/ 797624 h 6107574"/>
              <a:gd name="connsiteX2665" fmla="*/ 1287199 w 5746888"/>
              <a:gd name="connsiteY2665" fmla="*/ 778952 h 6107574"/>
              <a:gd name="connsiteX2666" fmla="*/ 1286806 w 5746888"/>
              <a:gd name="connsiteY2666" fmla="*/ 764391 h 6107574"/>
              <a:gd name="connsiteX2667" fmla="*/ 1275428 w 5746888"/>
              <a:gd name="connsiteY2667" fmla="*/ 753863 h 6107574"/>
              <a:gd name="connsiteX2668" fmla="*/ 1257582 w 5746888"/>
              <a:gd name="connsiteY2668" fmla="*/ 754022 h 6107574"/>
              <a:gd name="connsiteX2669" fmla="*/ 1266695 w 5746888"/>
              <a:gd name="connsiteY2669" fmla="*/ 716149 h 6107574"/>
              <a:gd name="connsiteX2670" fmla="*/ 1300078 w 5746888"/>
              <a:gd name="connsiteY2670" fmla="*/ 736979 h 6107574"/>
              <a:gd name="connsiteX2671" fmla="*/ 1327791 w 5746888"/>
              <a:gd name="connsiteY2671" fmla="*/ 739751 h 6107574"/>
              <a:gd name="connsiteX2672" fmla="*/ 1325966 w 5746888"/>
              <a:gd name="connsiteY2672" fmla="*/ 726513 h 6107574"/>
              <a:gd name="connsiteX2673" fmla="*/ 1320227 w 5746888"/>
              <a:gd name="connsiteY2673" fmla="*/ 715673 h 6107574"/>
              <a:gd name="connsiteX2674" fmla="*/ 1271756 w 5746888"/>
              <a:gd name="connsiteY2674" fmla="*/ 695108 h 6107574"/>
              <a:gd name="connsiteX2675" fmla="*/ 1247361 w 5746888"/>
              <a:gd name="connsiteY2675" fmla="*/ 666982 h 6107574"/>
              <a:gd name="connsiteX2676" fmla="*/ 1216268 w 5746888"/>
              <a:gd name="connsiteY2676" fmla="*/ 652823 h 6107574"/>
              <a:gd name="connsiteX2677" fmla="*/ 1194524 w 5746888"/>
              <a:gd name="connsiteY2677" fmla="*/ 627560 h 6107574"/>
              <a:gd name="connsiteX2678" fmla="*/ 1160859 w 5746888"/>
              <a:gd name="connsiteY2678" fmla="*/ 619462 h 6107574"/>
              <a:gd name="connsiteX2679" fmla="*/ 1118621 w 5746888"/>
              <a:gd name="connsiteY2679" fmla="*/ 591494 h 6107574"/>
              <a:gd name="connsiteX2680" fmla="*/ 1120673 w 5746888"/>
              <a:gd name="connsiteY2680" fmla="*/ 571398 h 6107574"/>
              <a:gd name="connsiteX2681" fmla="*/ 1104666 w 5746888"/>
              <a:gd name="connsiteY2681" fmla="*/ 556975 h 6107574"/>
              <a:gd name="connsiteX2682" fmla="*/ 1072870 w 5746888"/>
              <a:gd name="connsiteY2682" fmla="*/ 522615 h 6107574"/>
              <a:gd name="connsiteX2683" fmla="*/ 1093593 w 5746888"/>
              <a:gd name="connsiteY2683" fmla="*/ 491988 h 6107574"/>
              <a:gd name="connsiteX2684" fmla="*/ 1138275 w 5746888"/>
              <a:gd name="connsiteY2684" fmla="*/ 514424 h 6107574"/>
              <a:gd name="connsiteX2685" fmla="*/ 1175886 w 5746888"/>
              <a:gd name="connsiteY2685" fmla="*/ 538495 h 6107574"/>
              <a:gd name="connsiteX2686" fmla="*/ 1192877 w 5746888"/>
              <a:gd name="connsiteY2686" fmla="*/ 560390 h 6107574"/>
              <a:gd name="connsiteX2687" fmla="*/ 1185304 w 5746888"/>
              <a:gd name="connsiteY2687" fmla="*/ 594181 h 6107574"/>
              <a:gd name="connsiteX2688" fmla="*/ 1202623 w 5746888"/>
              <a:gd name="connsiteY2688" fmla="*/ 593895 h 6107574"/>
              <a:gd name="connsiteX2689" fmla="*/ 1240653 w 5746888"/>
              <a:gd name="connsiteY2689" fmla="*/ 620853 h 6107574"/>
              <a:gd name="connsiteX2690" fmla="*/ 1244703 w 5746888"/>
              <a:gd name="connsiteY2690" fmla="*/ 604019 h 6107574"/>
              <a:gd name="connsiteX2691" fmla="*/ 1261694 w 5746888"/>
              <a:gd name="connsiteY2691" fmla="*/ 625914 h 6107574"/>
              <a:gd name="connsiteX2692" fmla="*/ 1303774 w 5746888"/>
              <a:gd name="connsiteY2692" fmla="*/ 636038 h 6107574"/>
              <a:gd name="connsiteX2693" fmla="*/ 1317729 w 5746888"/>
              <a:gd name="connsiteY2693" fmla="*/ 670557 h 6107574"/>
              <a:gd name="connsiteX2694" fmla="*/ 1355600 w 5746888"/>
              <a:gd name="connsiteY2694" fmla="*/ 679667 h 6107574"/>
              <a:gd name="connsiteX2695" fmla="*/ 1382178 w 5746888"/>
              <a:gd name="connsiteY2695" fmla="*/ 717222 h 6107574"/>
              <a:gd name="connsiteX2696" fmla="*/ 1412804 w 5746888"/>
              <a:gd name="connsiteY2696" fmla="*/ 737946 h 6107574"/>
              <a:gd name="connsiteX2697" fmla="*/ 1458974 w 5746888"/>
              <a:gd name="connsiteY2697" fmla="*/ 735699 h 6107574"/>
              <a:gd name="connsiteX2698" fmla="*/ 1505381 w 5746888"/>
              <a:gd name="connsiteY2698" fmla="*/ 760218 h 6107574"/>
              <a:gd name="connsiteX2699" fmla="*/ 1528645 w 5746888"/>
              <a:gd name="connsiteY2699" fmla="*/ 779170 h 6107574"/>
              <a:gd name="connsiteX2700" fmla="*/ 1561257 w 5746888"/>
              <a:gd name="connsiteY2700" fmla="*/ 787016 h 6107574"/>
              <a:gd name="connsiteX2701" fmla="*/ 1571769 w 5746888"/>
              <a:gd name="connsiteY2701" fmla="*/ 803457 h 6107574"/>
              <a:gd name="connsiteX2702" fmla="*/ 1590872 w 5746888"/>
              <a:gd name="connsiteY2702" fmla="*/ 811948 h 6107574"/>
              <a:gd name="connsiteX2703" fmla="*/ 1611833 w 5746888"/>
              <a:gd name="connsiteY2703" fmla="*/ 808087 h 6107574"/>
              <a:gd name="connsiteX2704" fmla="*/ 1632794 w 5746888"/>
              <a:gd name="connsiteY2704" fmla="*/ 804226 h 6107574"/>
              <a:gd name="connsiteX2705" fmla="*/ 1600363 w 5746888"/>
              <a:gd name="connsiteY2705" fmla="*/ 772496 h 6107574"/>
              <a:gd name="connsiteX2706" fmla="*/ 1567172 w 5746888"/>
              <a:gd name="connsiteY2706" fmla="*/ 743922 h 6107574"/>
              <a:gd name="connsiteX2707" fmla="*/ 1534041 w 5746888"/>
              <a:gd name="connsiteY2707" fmla="*/ 722040 h 6107574"/>
              <a:gd name="connsiteX2708" fmla="*/ 1514175 w 5746888"/>
              <a:gd name="connsiteY2708" fmla="*/ 686657 h 6107574"/>
              <a:gd name="connsiteX2709" fmla="*/ 1459471 w 5746888"/>
              <a:gd name="connsiteY2709" fmla="*/ 673497 h 6107574"/>
              <a:gd name="connsiteX2710" fmla="*/ 1414799 w 5746888"/>
              <a:gd name="connsiteY2710" fmla="*/ 593192 h 6107574"/>
              <a:gd name="connsiteX2711" fmla="*/ 1327060 w 5746888"/>
              <a:gd name="connsiteY2711" fmla="*/ 539253 h 6107574"/>
              <a:gd name="connsiteX2712" fmla="*/ 1321442 w 5746888"/>
              <a:gd name="connsiteY2712" fmla="*/ 497838 h 6107574"/>
              <a:gd name="connsiteX2713" fmla="*/ 1315825 w 5746888"/>
              <a:gd name="connsiteY2713" fmla="*/ 456422 h 6107574"/>
              <a:gd name="connsiteX2714" fmla="*/ 1269537 w 5746888"/>
              <a:gd name="connsiteY2714" fmla="*/ 445286 h 6107574"/>
              <a:gd name="connsiteX2715" fmla="*/ 1272575 w 5746888"/>
              <a:gd name="connsiteY2715" fmla="*/ 432661 h 6107574"/>
              <a:gd name="connsiteX2716" fmla="*/ 1282428 w 5746888"/>
              <a:gd name="connsiteY2716" fmla="*/ 419452 h 6107574"/>
              <a:gd name="connsiteX2717" fmla="*/ 1301872 w 5746888"/>
              <a:gd name="connsiteY2717" fmla="*/ 421904 h 6107574"/>
              <a:gd name="connsiteX2718" fmla="*/ 1332499 w 5746888"/>
              <a:gd name="connsiteY2718" fmla="*/ 442627 h 6107574"/>
              <a:gd name="connsiteX2719" fmla="*/ 1349944 w 5746888"/>
              <a:gd name="connsiteY2719" fmla="*/ 441815 h 6107574"/>
              <a:gd name="connsiteX2720" fmla="*/ 1364992 w 5746888"/>
              <a:gd name="connsiteY2720" fmla="*/ 437089 h 6107574"/>
              <a:gd name="connsiteX2721" fmla="*/ 1352368 w 5746888"/>
              <a:gd name="connsiteY2721" fmla="*/ 434052 h 6107574"/>
              <a:gd name="connsiteX2722" fmla="*/ 1332064 w 5746888"/>
              <a:gd name="connsiteY2722" fmla="*/ 393554 h 6107574"/>
              <a:gd name="connsiteX2723" fmla="*/ 1302408 w 5746888"/>
              <a:gd name="connsiteY2723" fmla="*/ 364162 h 6107574"/>
              <a:gd name="connsiteX2724" fmla="*/ 1285585 w 5746888"/>
              <a:gd name="connsiteY2724" fmla="*/ 346203 h 6107574"/>
              <a:gd name="connsiteX2725" fmla="*/ 1260170 w 5746888"/>
              <a:gd name="connsiteY2725" fmla="*/ 336193 h 6107574"/>
              <a:gd name="connsiteX2726" fmla="*/ 1250424 w 5746888"/>
              <a:gd name="connsiteY2726" fmla="*/ 302688 h 6107574"/>
              <a:gd name="connsiteX2727" fmla="*/ 1228693 w 5746888"/>
              <a:gd name="connsiteY2727" fmla="*/ 293564 h 6107574"/>
              <a:gd name="connsiteX2728" fmla="*/ 1212394 w 5746888"/>
              <a:gd name="connsiteY2728" fmla="*/ 275732 h 6107574"/>
              <a:gd name="connsiteX2729" fmla="*/ 1178730 w 5746888"/>
              <a:gd name="connsiteY2729" fmla="*/ 267633 h 6107574"/>
              <a:gd name="connsiteX2730" fmla="*/ 1170155 w 5746888"/>
              <a:gd name="connsiteY2730" fmla="*/ 247764 h 6107574"/>
              <a:gd name="connsiteX2731" fmla="*/ 1136497 w 5746888"/>
              <a:gd name="connsiteY2731" fmla="*/ 225755 h 6107574"/>
              <a:gd name="connsiteX2732" fmla="*/ 1112949 w 5746888"/>
              <a:gd name="connsiteY2732" fmla="*/ 189485 h 6107574"/>
              <a:gd name="connsiteX2733" fmla="*/ 1074527 w 5746888"/>
              <a:gd name="connsiteY2733" fmla="*/ 147967 h 6107574"/>
              <a:gd name="connsiteX2734" fmla="*/ 1040780 w 5746888"/>
              <a:gd name="connsiteY2734" fmla="*/ 100896 h 6107574"/>
              <a:gd name="connsiteX2735" fmla="*/ 1020644 w 5746888"/>
              <a:gd name="connsiteY2735" fmla="*/ 94384 h 6107574"/>
              <a:gd name="connsiteX2736" fmla="*/ 1005943 w 5746888"/>
              <a:gd name="connsiteY2736" fmla="*/ 79162 h 6107574"/>
              <a:gd name="connsiteX2737" fmla="*/ 969550 w 5746888"/>
              <a:gd name="connsiteY2737" fmla="*/ 59276 h 6107574"/>
              <a:gd name="connsiteX2738" fmla="*/ 942507 w 5746888"/>
              <a:gd name="connsiteY2738" fmla="*/ 28286 h 6107574"/>
              <a:gd name="connsiteX2739" fmla="*/ 931694 w 5746888"/>
              <a:gd name="connsiteY2739" fmla="*/ 22345 h 6107574"/>
              <a:gd name="connsiteX2740" fmla="*/ 928711 w 5746888"/>
              <a:gd name="connsiteY2740" fmla="*/ 11612 h 61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Lst>
            <a:rect l="l" t="t" r="r" b="b"/>
            <a:pathLst>
              <a:path w="5746888" h="6107574">
                <a:moveTo>
                  <a:pt x="2038425" y="5857413"/>
                </a:moveTo>
                <a:lnTo>
                  <a:pt x="2004851" y="5865882"/>
                </a:lnTo>
                <a:cubicBezTo>
                  <a:pt x="2006402" y="5874976"/>
                  <a:pt x="2004662" y="5879879"/>
                  <a:pt x="1999635" y="5880590"/>
                </a:cubicBezTo>
                <a:cubicBezTo>
                  <a:pt x="1994605" y="5881300"/>
                  <a:pt x="1992867" y="5886202"/>
                  <a:pt x="1994417" y="5895296"/>
                </a:cubicBezTo>
                <a:lnTo>
                  <a:pt x="2027991" y="5886827"/>
                </a:lnTo>
                <a:cubicBezTo>
                  <a:pt x="2026440" y="5877732"/>
                  <a:pt x="2028179" y="5872831"/>
                  <a:pt x="2033207" y="5872120"/>
                </a:cubicBezTo>
                <a:cubicBezTo>
                  <a:pt x="2038237" y="5871410"/>
                  <a:pt x="2039975" y="5866508"/>
                  <a:pt x="2038425" y="5857413"/>
                </a:cubicBezTo>
                <a:close/>
                <a:moveTo>
                  <a:pt x="2088517" y="5719792"/>
                </a:moveTo>
                <a:lnTo>
                  <a:pt x="2112716" y="5744933"/>
                </a:lnTo>
                <a:lnTo>
                  <a:pt x="2110597" y="5736541"/>
                </a:lnTo>
                <a:cubicBezTo>
                  <a:pt x="2109538" y="5731972"/>
                  <a:pt x="2107168" y="5727735"/>
                  <a:pt x="2103486" y="5723829"/>
                </a:cubicBezTo>
                <a:cubicBezTo>
                  <a:pt x="2099803" y="5719921"/>
                  <a:pt x="2094814" y="5718577"/>
                  <a:pt x="2088517" y="5719792"/>
                </a:cubicBezTo>
                <a:close/>
                <a:moveTo>
                  <a:pt x="1965634" y="5688300"/>
                </a:moveTo>
                <a:cubicBezTo>
                  <a:pt x="1955441" y="5687710"/>
                  <a:pt x="1947744" y="5688164"/>
                  <a:pt x="1942542" y="5689661"/>
                </a:cubicBezTo>
                <a:cubicBezTo>
                  <a:pt x="1944678" y="5706235"/>
                  <a:pt x="1940512" y="5722164"/>
                  <a:pt x="1930048" y="5737450"/>
                </a:cubicBezTo>
                <a:cubicBezTo>
                  <a:pt x="1919584" y="5752738"/>
                  <a:pt x="1915418" y="5768666"/>
                  <a:pt x="1917552" y="5785239"/>
                </a:cubicBezTo>
                <a:cubicBezTo>
                  <a:pt x="1920259" y="5792647"/>
                  <a:pt x="1923298" y="5802482"/>
                  <a:pt x="1926669" y="5814743"/>
                </a:cubicBezTo>
                <a:cubicBezTo>
                  <a:pt x="1930042" y="5827005"/>
                  <a:pt x="1927041" y="5835016"/>
                  <a:pt x="1917667" y="5838774"/>
                </a:cubicBezTo>
                <a:lnTo>
                  <a:pt x="1913470" y="5839834"/>
                </a:lnTo>
                <a:cubicBezTo>
                  <a:pt x="1915982" y="5848313"/>
                  <a:pt x="1921507" y="5855474"/>
                  <a:pt x="1930049" y="5861319"/>
                </a:cubicBezTo>
                <a:cubicBezTo>
                  <a:pt x="1938590" y="5867160"/>
                  <a:pt x="1947784" y="5871165"/>
                  <a:pt x="1957630" y="5873332"/>
                </a:cubicBezTo>
                <a:cubicBezTo>
                  <a:pt x="1955691" y="5866751"/>
                  <a:pt x="1954276" y="5858927"/>
                  <a:pt x="1953381" y="5849852"/>
                </a:cubicBezTo>
                <a:cubicBezTo>
                  <a:pt x="1952487" y="5840779"/>
                  <a:pt x="1954218" y="5832159"/>
                  <a:pt x="1958574" y="5823992"/>
                </a:cubicBezTo>
                <a:cubicBezTo>
                  <a:pt x="1955956" y="5816190"/>
                  <a:pt x="1953264" y="5804780"/>
                  <a:pt x="1950498" y="5789763"/>
                </a:cubicBezTo>
                <a:cubicBezTo>
                  <a:pt x="1947733" y="5774744"/>
                  <a:pt x="1951080" y="5765158"/>
                  <a:pt x="1960540" y="5761004"/>
                </a:cubicBezTo>
                <a:lnTo>
                  <a:pt x="1975133" y="5712687"/>
                </a:lnTo>
                <a:cubicBezTo>
                  <a:pt x="1977472" y="5712003"/>
                  <a:pt x="1979874" y="5710467"/>
                  <a:pt x="1982340" y="5708078"/>
                </a:cubicBezTo>
                <a:cubicBezTo>
                  <a:pt x="1984806" y="5705688"/>
                  <a:pt x="1985895" y="5703369"/>
                  <a:pt x="1985606" y="5701116"/>
                </a:cubicBezTo>
                <a:cubicBezTo>
                  <a:pt x="1982484" y="5693162"/>
                  <a:pt x="1975827" y="5688891"/>
                  <a:pt x="1965634" y="5688300"/>
                </a:cubicBezTo>
                <a:close/>
                <a:moveTo>
                  <a:pt x="2055623" y="5554007"/>
                </a:moveTo>
                <a:cubicBezTo>
                  <a:pt x="2053503" y="5554820"/>
                  <a:pt x="2051977" y="5556880"/>
                  <a:pt x="2051044" y="5560184"/>
                </a:cubicBezTo>
                <a:cubicBezTo>
                  <a:pt x="2050110" y="5563488"/>
                  <a:pt x="2049898" y="5566331"/>
                  <a:pt x="2050405" y="5568713"/>
                </a:cubicBezTo>
                <a:lnTo>
                  <a:pt x="2028479" y="5623346"/>
                </a:lnTo>
                <a:cubicBezTo>
                  <a:pt x="2030556" y="5633794"/>
                  <a:pt x="2030929" y="5644116"/>
                  <a:pt x="2029595" y="5654310"/>
                </a:cubicBezTo>
                <a:cubicBezTo>
                  <a:pt x="2028260" y="5664505"/>
                  <a:pt x="2028631" y="5674827"/>
                  <a:pt x="2030710" y="5685275"/>
                </a:cubicBezTo>
                <a:lnTo>
                  <a:pt x="2011958" y="5752497"/>
                </a:lnTo>
                <a:lnTo>
                  <a:pt x="2021486" y="5790267"/>
                </a:lnTo>
                <a:lnTo>
                  <a:pt x="2058235" y="5794387"/>
                </a:lnTo>
                <a:cubicBezTo>
                  <a:pt x="2055143" y="5779916"/>
                  <a:pt x="2053889" y="5766098"/>
                  <a:pt x="2054473" y="5752932"/>
                </a:cubicBezTo>
                <a:cubicBezTo>
                  <a:pt x="2055058" y="5739764"/>
                  <a:pt x="2053804" y="5725946"/>
                  <a:pt x="2050711" y="5711475"/>
                </a:cubicBezTo>
                <a:lnTo>
                  <a:pt x="2071580" y="5652647"/>
                </a:lnTo>
                <a:cubicBezTo>
                  <a:pt x="2069235" y="5640405"/>
                  <a:pt x="2069387" y="5629207"/>
                  <a:pt x="2072032" y="5619055"/>
                </a:cubicBezTo>
                <a:cubicBezTo>
                  <a:pt x="2074679" y="5608901"/>
                  <a:pt x="2074830" y="5597704"/>
                  <a:pt x="2072487" y="5585462"/>
                </a:cubicBezTo>
                <a:cubicBezTo>
                  <a:pt x="2075240" y="5584953"/>
                  <a:pt x="2079174" y="5583589"/>
                  <a:pt x="2084288" y="5581370"/>
                </a:cubicBezTo>
                <a:cubicBezTo>
                  <a:pt x="2089399" y="5579150"/>
                  <a:pt x="2091755" y="5575951"/>
                  <a:pt x="2091352" y="5571776"/>
                </a:cubicBezTo>
                <a:cubicBezTo>
                  <a:pt x="2089261" y="5565329"/>
                  <a:pt x="2084483" y="5560396"/>
                  <a:pt x="2077018" y="5556979"/>
                </a:cubicBezTo>
                <a:cubicBezTo>
                  <a:pt x="2069554" y="5553561"/>
                  <a:pt x="2062423" y="5552570"/>
                  <a:pt x="2055623" y="5554007"/>
                </a:cubicBezTo>
                <a:close/>
                <a:moveTo>
                  <a:pt x="3259032" y="5503980"/>
                </a:moveTo>
                <a:lnTo>
                  <a:pt x="3270802" y="5529069"/>
                </a:lnTo>
                <a:lnTo>
                  <a:pt x="3283426" y="5532107"/>
                </a:lnTo>
                <a:cubicBezTo>
                  <a:pt x="3283932" y="5532321"/>
                  <a:pt x="3286078" y="5532651"/>
                  <a:pt x="3289866" y="5533100"/>
                </a:cubicBezTo>
                <a:cubicBezTo>
                  <a:pt x="3293654" y="5533547"/>
                  <a:pt x="3296052" y="5532825"/>
                  <a:pt x="3297064" y="5530936"/>
                </a:cubicBezTo>
                <a:lnTo>
                  <a:pt x="3284438" y="5527899"/>
                </a:lnTo>
                <a:lnTo>
                  <a:pt x="3267448" y="5506004"/>
                </a:lnTo>
                <a:close/>
                <a:moveTo>
                  <a:pt x="3193943" y="5473853"/>
                </a:moveTo>
                <a:cubicBezTo>
                  <a:pt x="3188878" y="5474859"/>
                  <a:pt x="3185663" y="5477425"/>
                  <a:pt x="3184300" y="5481549"/>
                </a:cubicBezTo>
                <a:cubicBezTo>
                  <a:pt x="3184165" y="5483649"/>
                  <a:pt x="3185274" y="5485214"/>
                  <a:pt x="3187623" y="5486243"/>
                </a:cubicBezTo>
                <a:cubicBezTo>
                  <a:pt x="3189971" y="5487273"/>
                  <a:pt x="3191332" y="5487785"/>
                  <a:pt x="3191704" y="5487782"/>
                </a:cubicBezTo>
                <a:lnTo>
                  <a:pt x="3224514" y="5517933"/>
                </a:lnTo>
                <a:lnTo>
                  <a:pt x="3246409" y="5500943"/>
                </a:lnTo>
                <a:lnTo>
                  <a:pt x="3216952" y="5493856"/>
                </a:lnTo>
                <a:cubicBezTo>
                  <a:pt x="3218008" y="5489472"/>
                  <a:pt x="3217882" y="5485362"/>
                  <a:pt x="3216581" y="5481525"/>
                </a:cubicBezTo>
                <a:cubicBezTo>
                  <a:pt x="3215278" y="5477687"/>
                  <a:pt x="3212544" y="5475174"/>
                  <a:pt x="3208378" y="5473987"/>
                </a:cubicBezTo>
                <a:cubicBezTo>
                  <a:pt x="3203819" y="5472889"/>
                  <a:pt x="3199007" y="5472845"/>
                  <a:pt x="3193943" y="5473853"/>
                </a:cubicBezTo>
                <a:close/>
                <a:moveTo>
                  <a:pt x="3153514" y="5442982"/>
                </a:moveTo>
                <a:cubicBezTo>
                  <a:pt x="3145969" y="5440425"/>
                  <a:pt x="3140021" y="5440476"/>
                  <a:pt x="3135670" y="5443140"/>
                </a:cubicBezTo>
                <a:lnTo>
                  <a:pt x="3133646" y="5451555"/>
                </a:lnTo>
                <a:cubicBezTo>
                  <a:pt x="3133503" y="5455231"/>
                  <a:pt x="3135970" y="5457308"/>
                  <a:pt x="3141048" y="5457788"/>
                </a:cubicBezTo>
                <a:cubicBezTo>
                  <a:pt x="3145082" y="5458759"/>
                  <a:pt x="3147790" y="5458298"/>
                  <a:pt x="3149172" y="5456404"/>
                </a:cubicBezTo>
                <a:cubicBezTo>
                  <a:pt x="3150554" y="5454511"/>
                  <a:pt x="3151665" y="5451440"/>
                  <a:pt x="3152502" y="5447189"/>
                </a:cubicBezTo>
                <a:close/>
                <a:moveTo>
                  <a:pt x="2107796" y="5406934"/>
                </a:moveTo>
                <a:lnTo>
                  <a:pt x="2095206" y="5410110"/>
                </a:lnTo>
                <a:cubicBezTo>
                  <a:pt x="2087229" y="5412402"/>
                  <a:pt x="2082995" y="5416259"/>
                  <a:pt x="2082502" y="5421685"/>
                </a:cubicBezTo>
                <a:cubicBezTo>
                  <a:pt x="2082011" y="5427109"/>
                  <a:pt x="2082769" y="5433056"/>
                  <a:pt x="2084772" y="5439525"/>
                </a:cubicBezTo>
                <a:cubicBezTo>
                  <a:pt x="2082810" y="5442438"/>
                  <a:pt x="2080193" y="5446074"/>
                  <a:pt x="2076921" y="5450432"/>
                </a:cubicBezTo>
                <a:cubicBezTo>
                  <a:pt x="2073651" y="5454791"/>
                  <a:pt x="2072084" y="5458162"/>
                  <a:pt x="2072220" y="5460546"/>
                </a:cubicBezTo>
                <a:cubicBezTo>
                  <a:pt x="2073497" y="5464502"/>
                  <a:pt x="2075688" y="5466552"/>
                  <a:pt x="2078794" y="5466699"/>
                </a:cubicBezTo>
                <a:cubicBezTo>
                  <a:pt x="2081899" y="5466845"/>
                  <a:pt x="2084611" y="5466534"/>
                  <a:pt x="2086927" y="5465763"/>
                </a:cubicBezTo>
                <a:lnTo>
                  <a:pt x="2123638" y="5452038"/>
                </a:lnTo>
                <a:close/>
                <a:moveTo>
                  <a:pt x="3074098" y="5366004"/>
                </a:moveTo>
                <a:cubicBezTo>
                  <a:pt x="3081060" y="5374078"/>
                  <a:pt x="3088336" y="5380837"/>
                  <a:pt x="3095930" y="5386280"/>
                </a:cubicBezTo>
                <a:cubicBezTo>
                  <a:pt x="3103523" y="5391724"/>
                  <a:pt x="3111054" y="5397431"/>
                  <a:pt x="3118520" y="5403402"/>
                </a:cubicBezTo>
                <a:lnTo>
                  <a:pt x="3114154" y="5384543"/>
                </a:lnTo>
                <a:cubicBezTo>
                  <a:pt x="3098193" y="5379962"/>
                  <a:pt x="3084840" y="5373782"/>
                  <a:pt x="3074098" y="5366004"/>
                </a:cubicBezTo>
                <a:close/>
                <a:moveTo>
                  <a:pt x="3004598" y="5358111"/>
                </a:moveTo>
                <a:lnTo>
                  <a:pt x="3001171" y="5374064"/>
                </a:lnTo>
                <a:lnTo>
                  <a:pt x="3001238" y="5375084"/>
                </a:lnTo>
                <a:lnTo>
                  <a:pt x="3002001" y="5374256"/>
                </a:lnTo>
                <a:cubicBezTo>
                  <a:pt x="3003042" y="5368384"/>
                  <a:pt x="3003956" y="5363041"/>
                  <a:pt x="3004744" y="5358222"/>
                </a:cubicBezTo>
                <a:close/>
                <a:moveTo>
                  <a:pt x="4597234" y="5345896"/>
                </a:moveTo>
                <a:lnTo>
                  <a:pt x="4588293" y="5361339"/>
                </a:lnTo>
                <a:cubicBezTo>
                  <a:pt x="4590657" y="5361925"/>
                  <a:pt x="4593507" y="5361806"/>
                  <a:pt x="4596840" y="5360980"/>
                </a:cubicBezTo>
                <a:cubicBezTo>
                  <a:pt x="4600173" y="5360156"/>
                  <a:pt x="4602280" y="5358698"/>
                  <a:pt x="4603162" y="5356606"/>
                </a:cubicBezTo>
                <a:cubicBezTo>
                  <a:pt x="4603864" y="5351554"/>
                  <a:pt x="4601888" y="5347983"/>
                  <a:pt x="4597234" y="5345896"/>
                </a:cubicBezTo>
                <a:close/>
                <a:moveTo>
                  <a:pt x="3982999" y="5344283"/>
                </a:moveTo>
                <a:lnTo>
                  <a:pt x="3980120" y="5374753"/>
                </a:lnTo>
                <a:lnTo>
                  <a:pt x="3979108" y="5378960"/>
                </a:lnTo>
                <a:lnTo>
                  <a:pt x="4022202" y="5384876"/>
                </a:lnTo>
                <a:lnTo>
                  <a:pt x="4042546" y="5429835"/>
                </a:lnTo>
                <a:lnTo>
                  <a:pt x="4073172" y="5450558"/>
                </a:lnTo>
                <a:lnTo>
                  <a:pt x="4081430" y="5434738"/>
                </a:lnTo>
                <a:lnTo>
                  <a:pt x="4050486" y="5378326"/>
                </a:lnTo>
                <a:cubicBezTo>
                  <a:pt x="4040065" y="5362278"/>
                  <a:pt x="4027219" y="5353995"/>
                  <a:pt x="4011950" y="5353474"/>
                </a:cubicBezTo>
                <a:cubicBezTo>
                  <a:pt x="3996679" y="5352955"/>
                  <a:pt x="3987029" y="5349891"/>
                  <a:pt x="3982999" y="5344283"/>
                </a:cubicBezTo>
                <a:close/>
                <a:moveTo>
                  <a:pt x="4575863" y="5326243"/>
                </a:moveTo>
                <a:cubicBezTo>
                  <a:pt x="4567543" y="5323853"/>
                  <a:pt x="4562189" y="5326817"/>
                  <a:pt x="4559797" y="5335136"/>
                </a:cubicBezTo>
                <a:cubicBezTo>
                  <a:pt x="4562088" y="5335981"/>
                  <a:pt x="4564787" y="5336381"/>
                  <a:pt x="4567896" y="5336337"/>
                </a:cubicBezTo>
                <a:cubicBezTo>
                  <a:pt x="4571004" y="5336293"/>
                  <a:pt x="4573262" y="5334314"/>
                  <a:pt x="4574667" y="5330403"/>
                </a:cubicBezTo>
                <a:close/>
                <a:moveTo>
                  <a:pt x="2058191" y="5281074"/>
                </a:moveTo>
                <a:cubicBezTo>
                  <a:pt x="2047720" y="5283436"/>
                  <a:pt x="2040599" y="5286905"/>
                  <a:pt x="2036825" y="5291485"/>
                </a:cubicBezTo>
                <a:cubicBezTo>
                  <a:pt x="2033052" y="5296062"/>
                  <a:pt x="2032499" y="5303456"/>
                  <a:pt x="2035166" y="5313664"/>
                </a:cubicBezTo>
                <a:cubicBezTo>
                  <a:pt x="2033231" y="5318894"/>
                  <a:pt x="2030854" y="5332327"/>
                  <a:pt x="2028036" y="5353962"/>
                </a:cubicBezTo>
                <a:cubicBezTo>
                  <a:pt x="2025217" y="5375597"/>
                  <a:pt x="2024154" y="5389814"/>
                  <a:pt x="2024846" y="5396613"/>
                </a:cubicBezTo>
                <a:lnTo>
                  <a:pt x="2061634" y="5418580"/>
                </a:lnTo>
                <a:cubicBezTo>
                  <a:pt x="2059165" y="5409902"/>
                  <a:pt x="2058798" y="5401811"/>
                  <a:pt x="2060532" y="5394307"/>
                </a:cubicBezTo>
                <a:cubicBezTo>
                  <a:pt x="2062266" y="5386803"/>
                  <a:pt x="2068203" y="5381585"/>
                  <a:pt x="2078344" y="5378655"/>
                </a:cubicBezTo>
                <a:cubicBezTo>
                  <a:pt x="2084989" y="5377349"/>
                  <a:pt x="2090583" y="5375194"/>
                  <a:pt x="2095125" y="5372189"/>
                </a:cubicBezTo>
                <a:cubicBezTo>
                  <a:pt x="2099668" y="5369183"/>
                  <a:pt x="2101056" y="5363625"/>
                  <a:pt x="2099289" y="5355516"/>
                </a:cubicBezTo>
                <a:cubicBezTo>
                  <a:pt x="2096714" y="5347889"/>
                  <a:pt x="2090520" y="5335875"/>
                  <a:pt x="2080710" y="5319471"/>
                </a:cubicBezTo>
                <a:cubicBezTo>
                  <a:pt x="2070899" y="5303068"/>
                  <a:pt x="2063394" y="5290269"/>
                  <a:pt x="2058191" y="5281074"/>
                </a:cubicBezTo>
                <a:close/>
                <a:moveTo>
                  <a:pt x="2645634" y="5167720"/>
                </a:moveTo>
                <a:lnTo>
                  <a:pt x="2645795" y="5168550"/>
                </a:lnTo>
                <a:lnTo>
                  <a:pt x="2624888" y="5209533"/>
                </a:lnTo>
                <a:cubicBezTo>
                  <a:pt x="2626580" y="5222871"/>
                  <a:pt x="2624087" y="5243958"/>
                  <a:pt x="2617414" y="5272795"/>
                </a:cubicBezTo>
                <a:cubicBezTo>
                  <a:pt x="2610738" y="5301633"/>
                  <a:pt x="2605619" y="5321152"/>
                  <a:pt x="2602055" y="5331350"/>
                </a:cubicBezTo>
                <a:cubicBezTo>
                  <a:pt x="2612565" y="5337627"/>
                  <a:pt x="2622017" y="5339706"/>
                  <a:pt x="2630410" y="5337589"/>
                </a:cubicBezTo>
                <a:cubicBezTo>
                  <a:pt x="2640508" y="5334484"/>
                  <a:pt x="2646268" y="5328567"/>
                  <a:pt x="2647693" y="5319837"/>
                </a:cubicBezTo>
                <a:cubicBezTo>
                  <a:pt x="2649118" y="5311108"/>
                  <a:pt x="2648574" y="5302318"/>
                  <a:pt x="2646062" y="5293467"/>
                </a:cubicBezTo>
                <a:lnTo>
                  <a:pt x="2657518" y="5250403"/>
                </a:lnTo>
                <a:cubicBezTo>
                  <a:pt x="2664980" y="5242384"/>
                  <a:pt x="2670990" y="5230823"/>
                  <a:pt x="2675550" y="5215725"/>
                </a:cubicBezTo>
                <a:lnTo>
                  <a:pt x="2676459" y="5212468"/>
                </a:lnTo>
                <a:lnTo>
                  <a:pt x="2670664" y="5211074"/>
                </a:lnTo>
                <a:lnTo>
                  <a:pt x="2649306" y="5170324"/>
                </a:lnTo>
                <a:close/>
                <a:moveTo>
                  <a:pt x="2851513" y="5125486"/>
                </a:moveTo>
                <a:cubicBezTo>
                  <a:pt x="2844934" y="5123533"/>
                  <a:pt x="2839554" y="5123537"/>
                  <a:pt x="2835372" y="5125499"/>
                </a:cubicBezTo>
                <a:lnTo>
                  <a:pt x="2833142" y="5128429"/>
                </a:lnTo>
                <a:lnTo>
                  <a:pt x="2845471" y="5130262"/>
                </a:lnTo>
                <a:lnTo>
                  <a:pt x="2855721" y="5126498"/>
                </a:lnTo>
                <a:close/>
                <a:moveTo>
                  <a:pt x="2730332" y="5074075"/>
                </a:moveTo>
                <a:lnTo>
                  <a:pt x="2741944" y="5081320"/>
                </a:lnTo>
                <a:lnTo>
                  <a:pt x="2747165" y="5078124"/>
                </a:lnTo>
                <a:close/>
                <a:moveTo>
                  <a:pt x="2566756" y="4976850"/>
                </a:moveTo>
                <a:cubicBezTo>
                  <a:pt x="2568500" y="4993500"/>
                  <a:pt x="2576474" y="5009700"/>
                  <a:pt x="2590677" y="5025452"/>
                </a:cubicBezTo>
                <a:cubicBezTo>
                  <a:pt x="2604878" y="5041203"/>
                  <a:pt x="2618832" y="5051053"/>
                  <a:pt x="2632535" y="5054998"/>
                </a:cubicBezTo>
                <a:lnTo>
                  <a:pt x="2632376" y="5056088"/>
                </a:lnTo>
                <a:lnTo>
                  <a:pt x="2638994" y="5055325"/>
                </a:lnTo>
                <a:cubicBezTo>
                  <a:pt x="2642099" y="5055472"/>
                  <a:pt x="2644290" y="5057523"/>
                  <a:pt x="2645568" y="5061480"/>
                </a:cubicBezTo>
                <a:lnTo>
                  <a:pt x="2642346" y="5075164"/>
                </a:lnTo>
                <a:lnTo>
                  <a:pt x="2654260" y="5078031"/>
                </a:lnTo>
                <a:cubicBezTo>
                  <a:pt x="2659131" y="5079760"/>
                  <a:pt x="2660748" y="5084600"/>
                  <a:pt x="2659114" y="5092553"/>
                </a:cubicBezTo>
                <a:lnTo>
                  <a:pt x="2759056" y="5160177"/>
                </a:lnTo>
                <a:lnTo>
                  <a:pt x="2767536" y="5155694"/>
                </a:lnTo>
                <a:lnTo>
                  <a:pt x="2781785" y="5136910"/>
                </a:lnTo>
                <a:lnTo>
                  <a:pt x="2770812" y="5125547"/>
                </a:lnTo>
                <a:cubicBezTo>
                  <a:pt x="2764027" y="5122523"/>
                  <a:pt x="2757316" y="5120353"/>
                  <a:pt x="2750677" y="5119034"/>
                </a:cubicBezTo>
                <a:cubicBezTo>
                  <a:pt x="2732248" y="5112374"/>
                  <a:pt x="2715337" y="5099402"/>
                  <a:pt x="2699942" y="5080119"/>
                </a:cubicBezTo>
                <a:cubicBezTo>
                  <a:pt x="2684551" y="5060835"/>
                  <a:pt x="2667639" y="5047862"/>
                  <a:pt x="2649209" y="5041203"/>
                </a:cubicBezTo>
                <a:lnTo>
                  <a:pt x="2640634" y="5021334"/>
                </a:lnTo>
                <a:cubicBezTo>
                  <a:pt x="2632788" y="5016942"/>
                  <a:pt x="2625258" y="5011236"/>
                  <a:pt x="2618045" y="5004213"/>
                </a:cubicBezTo>
                <a:cubicBezTo>
                  <a:pt x="2610830" y="4997191"/>
                  <a:pt x="2603553" y="4990433"/>
                  <a:pt x="2596212" y="4983937"/>
                </a:cubicBezTo>
                <a:close/>
                <a:moveTo>
                  <a:pt x="4619868" y="4938096"/>
                </a:moveTo>
                <a:lnTo>
                  <a:pt x="4606766" y="4952344"/>
                </a:lnTo>
                <a:cubicBezTo>
                  <a:pt x="4609081" y="4953103"/>
                  <a:pt x="4611730" y="4953676"/>
                  <a:pt x="4614716" y="4954065"/>
                </a:cubicBezTo>
                <a:cubicBezTo>
                  <a:pt x="4617700" y="4954454"/>
                  <a:pt x="4619609" y="4953689"/>
                  <a:pt x="4620440" y="4951770"/>
                </a:cubicBezTo>
                <a:close/>
                <a:moveTo>
                  <a:pt x="4315487" y="4931676"/>
                </a:moveTo>
                <a:lnTo>
                  <a:pt x="4277428" y="4938750"/>
                </a:lnTo>
                <a:lnTo>
                  <a:pt x="4298227" y="4944727"/>
                </a:lnTo>
                <a:cubicBezTo>
                  <a:pt x="4304256" y="4946273"/>
                  <a:pt x="4308393" y="4945586"/>
                  <a:pt x="4310640" y="4942667"/>
                </a:cubicBezTo>
                <a:cubicBezTo>
                  <a:pt x="4312886" y="4939747"/>
                  <a:pt x="4314502" y="4936084"/>
                  <a:pt x="4315487" y="4931676"/>
                </a:cubicBezTo>
                <a:close/>
                <a:moveTo>
                  <a:pt x="1170744" y="4890633"/>
                </a:moveTo>
                <a:lnTo>
                  <a:pt x="1140448" y="4894961"/>
                </a:lnTo>
                <a:lnTo>
                  <a:pt x="1136120" y="4894961"/>
                </a:lnTo>
                <a:lnTo>
                  <a:pt x="1140447" y="4938242"/>
                </a:lnTo>
                <a:lnTo>
                  <a:pt x="1101494" y="4968538"/>
                </a:lnTo>
                <a:lnTo>
                  <a:pt x="1088510" y="5003162"/>
                </a:lnTo>
                <a:lnTo>
                  <a:pt x="1105822" y="5007490"/>
                </a:lnTo>
                <a:lnTo>
                  <a:pt x="1153432" y="4964210"/>
                </a:lnTo>
                <a:cubicBezTo>
                  <a:pt x="1166595" y="4950325"/>
                  <a:pt x="1171645" y="4935897"/>
                  <a:pt x="1168580" y="4920929"/>
                </a:cubicBezTo>
                <a:cubicBezTo>
                  <a:pt x="1165515" y="4905961"/>
                  <a:pt x="1166237" y="4895863"/>
                  <a:pt x="1170744" y="4890633"/>
                </a:cubicBezTo>
                <a:close/>
                <a:moveTo>
                  <a:pt x="4254337" y="4878074"/>
                </a:moveTo>
                <a:cubicBezTo>
                  <a:pt x="4249284" y="4877372"/>
                  <a:pt x="4245714" y="4879348"/>
                  <a:pt x="4243627" y="4884002"/>
                </a:cubicBezTo>
                <a:cubicBezTo>
                  <a:pt x="4243252" y="4885959"/>
                  <a:pt x="4243547" y="4887545"/>
                  <a:pt x="4244511" y="4888760"/>
                </a:cubicBezTo>
                <a:cubicBezTo>
                  <a:pt x="4245475" y="4889975"/>
                  <a:pt x="4245769" y="4891561"/>
                  <a:pt x="4245395" y="4893517"/>
                </a:cubicBezTo>
                <a:cubicBezTo>
                  <a:pt x="4247932" y="4894153"/>
                  <a:pt x="4251476" y="4894233"/>
                  <a:pt x="4256021" y="4893758"/>
                </a:cubicBezTo>
                <a:cubicBezTo>
                  <a:pt x="4260567" y="4893281"/>
                  <a:pt x="4263369" y="4892022"/>
                  <a:pt x="4264424" y="4889981"/>
                </a:cubicBezTo>
                <a:cubicBezTo>
                  <a:pt x="4265311" y="4885919"/>
                  <a:pt x="4264448" y="4883044"/>
                  <a:pt x="4261837" y="4881356"/>
                </a:cubicBezTo>
                <a:cubicBezTo>
                  <a:pt x="4259228" y="4879667"/>
                  <a:pt x="4256726" y="4878572"/>
                  <a:pt x="4254337" y="4878074"/>
                </a:cubicBezTo>
                <a:close/>
                <a:moveTo>
                  <a:pt x="4528501" y="4817267"/>
                </a:moveTo>
                <a:cubicBezTo>
                  <a:pt x="4524292" y="4816245"/>
                  <a:pt x="4520674" y="4817082"/>
                  <a:pt x="4517647" y="4819777"/>
                </a:cubicBezTo>
                <a:cubicBezTo>
                  <a:pt x="4514620" y="4822472"/>
                  <a:pt x="4512485" y="4825986"/>
                  <a:pt x="4511240" y="4830319"/>
                </a:cubicBezTo>
                <a:cubicBezTo>
                  <a:pt x="4513531" y="4831165"/>
                  <a:pt x="4516229" y="4831565"/>
                  <a:pt x="4519338" y="4831521"/>
                </a:cubicBezTo>
                <a:cubicBezTo>
                  <a:pt x="4522446" y="4831477"/>
                  <a:pt x="4524704" y="4829498"/>
                  <a:pt x="4526111" y="4825587"/>
                </a:cubicBezTo>
                <a:close/>
                <a:moveTo>
                  <a:pt x="2420232" y="4790245"/>
                </a:moveTo>
                <a:cubicBezTo>
                  <a:pt x="2418152" y="4790023"/>
                  <a:pt x="2416544" y="4791305"/>
                  <a:pt x="2415411" y="4794094"/>
                </a:cubicBezTo>
                <a:cubicBezTo>
                  <a:pt x="2414276" y="4796881"/>
                  <a:pt x="2413469" y="4799468"/>
                  <a:pt x="2412987" y="4801857"/>
                </a:cubicBezTo>
                <a:lnTo>
                  <a:pt x="2427794" y="4814323"/>
                </a:lnTo>
                <a:cubicBezTo>
                  <a:pt x="2428448" y="4811604"/>
                  <a:pt x="2428365" y="4807318"/>
                  <a:pt x="2427548" y="4801464"/>
                </a:cubicBezTo>
                <a:cubicBezTo>
                  <a:pt x="2426731" y="4795611"/>
                  <a:pt x="2424292" y="4791871"/>
                  <a:pt x="2420232" y="4790245"/>
                </a:cubicBezTo>
                <a:close/>
                <a:moveTo>
                  <a:pt x="4154028" y="4772688"/>
                </a:moveTo>
                <a:lnTo>
                  <a:pt x="4108222" y="4791047"/>
                </a:lnTo>
                <a:lnTo>
                  <a:pt x="4153358" y="4822032"/>
                </a:lnTo>
                <a:cubicBezTo>
                  <a:pt x="4153070" y="4822701"/>
                  <a:pt x="4152448" y="4825524"/>
                  <a:pt x="4151486" y="4830502"/>
                </a:cubicBezTo>
                <a:cubicBezTo>
                  <a:pt x="4150524" y="4835479"/>
                  <a:pt x="4150940" y="4838601"/>
                  <a:pt x="4152734" y="4839867"/>
                </a:cubicBezTo>
                <a:cubicBezTo>
                  <a:pt x="4157402" y="4840271"/>
                  <a:pt x="4163379" y="4837109"/>
                  <a:pt x="4170658" y="4830383"/>
                </a:cubicBezTo>
                <a:cubicBezTo>
                  <a:pt x="4177939" y="4823656"/>
                  <a:pt x="4183473" y="4818115"/>
                  <a:pt x="4187257" y="4813762"/>
                </a:cubicBezTo>
                <a:close/>
                <a:moveTo>
                  <a:pt x="2234918" y="4727855"/>
                </a:moveTo>
                <a:lnTo>
                  <a:pt x="2221284" y="4729027"/>
                </a:lnTo>
                <a:cubicBezTo>
                  <a:pt x="2226716" y="4734971"/>
                  <a:pt x="2232801" y="4740516"/>
                  <a:pt x="2239538" y="4745660"/>
                </a:cubicBezTo>
                <a:cubicBezTo>
                  <a:pt x="2246276" y="4750805"/>
                  <a:pt x="2252868" y="4754246"/>
                  <a:pt x="2259313" y="4755981"/>
                </a:cubicBezTo>
                <a:cubicBezTo>
                  <a:pt x="2267730" y="4758007"/>
                  <a:pt x="2272951" y="4754811"/>
                  <a:pt x="2274975" y="4746396"/>
                </a:cubicBezTo>
                <a:cubicBezTo>
                  <a:pt x="2269897" y="4745916"/>
                  <a:pt x="2267428" y="4743839"/>
                  <a:pt x="2267572" y="4740163"/>
                </a:cubicBezTo>
                <a:close/>
                <a:moveTo>
                  <a:pt x="2279878" y="4707510"/>
                </a:moveTo>
                <a:cubicBezTo>
                  <a:pt x="2281630" y="4710251"/>
                  <a:pt x="2283971" y="4712855"/>
                  <a:pt x="2286903" y="4715321"/>
                </a:cubicBezTo>
                <a:cubicBezTo>
                  <a:pt x="2289833" y="4717788"/>
                  <a:pt x="2292427" y="4719340"/>
                  <a:pt x="2294686" y="4719976"/>
                </a:cubicBezTo>
                <a:lnTo>
                  <a:pt x="2296711" y="4711559"/>
                </a:lnTo>
                <a:close/>
                <a:moveTo>
                  <a:pt x="4012696" y="4669024"/>
                </a:moveTo>
                <a:lnTo>
                  <a:pt x="3979368" y="4690969"/>
                </a:lnTo>
                <a:cubicBezTo>
                  <a:pt x="4006972" y="4717666"/>
                  <a:pt x="4037253" y="4742881"/>
                  <a:pt x="4070211" y="4766614"/>
                </a:cubicBezTo>
                <a:cubicBezTo>
                  <a:pt x="4079327" y="4766888"/>
                  <a:pt x="4087407" y="4764894"/>
                  <a:pt x="4094447" y="4760631"/>
                </a:cubicBezTo>
                <a:cubicBezTo>
                  <a:pt x="4101488" y="4756370"/>
                  <a:pt x="4106305" y="4750060"/>
                  <a:pt x="4108893" y="4741705"/>
                </a:cubicBezTo>
                <a:cubicBezTo>
                  <a:pt x="4097314" y="4733685"/>
                  <a:pt x="4079941" y="4722313"/>
                  <a:pt x="4056779" y="4707587"/>
                </a:cubicBezTo>
                <a:cubicBezTo>
                  <a:pt x="4033615" y="4692862"/>
                  <a:pt x="4018921" y="4680008"/>
                  <a:pt x="4012696" y="4669024"/>
                </a:cubicBezTo>
                <a:close/>
                <a:moveTo>
                  <a:pt x="4334387" y="4630882"/>
                </a:moveTo>
                <a:cubicBezTo>
                  <a:pt x="4331146" y="4643461"/>
                  <a:pt x="4332963" y="4654115"/>
                  <a:pt x="4339837" y="4662845"/>
                </a:cubicBezTo>
                <a:cubicBezTo>
                  <a:pt x="4346709" y="4671575"/>
                  <a:pt x="4356558" y="4677784"/>
                  <a:pt x="4369384" y="4681470"/>
                </a:cubicBezTo>
                <a:lnTo>
                  <a:pt x="4373544" y="4682666"/>
                </a:lnTo>
                <a:cubicBezTo>
                  <a:pt x="4373208" y="4683507"/>
                  <a:pt x="4372385" y="4687024"/>
                  <a:pt x="4371075" y="4693215"/>
                </a:cubicBezTo>
                <a:cubicBezTo>
                  <a:pt x="4369766" y="4699405"/>
                  <a:pt x="4369982" y="4703221"/>
                  <a:pt x="4371726" y="4704660"/>
                </a:cubicBezTo>
                <a:cubicBezTo>
                  <a:pt x="4374266" y="4703983"/>
                  <a:pt x="4377816" y="4698812"/>
                  <a:pt x="4382377" y="4689145"/>
                </a:cubicBezTo>
                <a:cubicBezTo>
                  <a:pt x="4386937" y="4679479"/>
                  <a:pt x="4389747" y="4672967"/>
                  <a:pt x="4390805" y="4669613"/>
                </a:cubicBezTo>
                <a:lnTo>
                  <a:pt x="4377180" y="4638678"/>
                </a:lnTo>
                <a:cubicBezTo>
                  <a:pt x="4374891" y="4644682"/>
                  <a:pt x="4370526" y="4648117"/>
                  <a:pt x="4364084" y="4648987"/>
                </a:cubicBezTo>
                <a:cubicBezTo>
                  <a:pt x="4357643" y="4649857"/>
                  <a:pt x="4352093" y="4649575"/>
                  <a:pt x="4347439" y="4648143"/>
                </a:cubicBezTo>
                <a:close/>
                <a:moveTo>
                  <a:pt x="4714885" y="4623153"/>
                </a:moveTo>
                <a:lnTo>
                  <a:pt x="4746969" y="4636877"/>
                </a:lnTo>
                <a:cubicBezTo>
                  <a:pt x="4745218" y="4647538"/>
                  <a:pt x="4748527" y="4654306"/>
                  <a:pt x="4756895" y="4657179"/>
                </a:cubicBezTo>
                <a:cubicBezTo>
                  <a:pt x="4765264" y="4660053"/>
                  <a:pt x="4767674" y="4669941"/>
                  <a:pt x="4764130" y="4686843"/>
                </a:cubicBezTo>
                <a:cubicBezTo>
                  <a:pt x="4748188" y="4680946"/>
                  <a:pt x="4734330" y="4671709"/>
                  <a:pt x="4722559" y="4659132"/>
                </a:cubicBezTo>
                <a:cubicBezTo>
                  <a:pt x="4710788" y="4646555"/>
                  <a:pt x="4696930" y="4637318"/>
                  <a:pt x="4680986" y="4631423"/>
                </a:cubicBezTo>
                <a:close/>
                <a:moveTo>
                  <a:pt x="3879683" y="4567750"/>
                </a:moveTo>
                <a:lnTo>
                  <a:pt x="3856494" y="4570092"/>
                </a:lnTo>
                <a:lnTo>
                  <a:pt x="3875475" y="4598063"/>
                </a:lnTo>
                <a:lnTo>
                  <a:pt x="3887953" y="4601649"/>
                </a:lnTo>
                <a:lnTo>
                  <a:pt x="3890345" y="4593329"/>
                </a:lnTo>
                <a:cubicBezTo>
                  <a:pt x="3893033" y="4585284"/>
                  <a:pt x="3893934" y="4579538"/>
                  <a:pt x="3893047" y="4576092"/>
                </a:cubicBezTo>
                <a:cubicBezTo>
                  <a:pt x="3892160" y="4572649"/>
                  <a:pt x="3887706" y="4569867"/>
                  <a:pt x="3879683" y="4567750"/>
                </a:cubicBezTo>
                <a:close/>
                <a:moveTo>
                  <a:pt x="4235621" y="4537761"/>
                </a:moveTo>
                <a:cubicBezTo>
                  <a:pt x="4227434" y="4537192"/>
                  <a:pt x="4222553" y="4537852"/>
                  <a:pt x="4220977" y="4539744"/>
                </a:cubicBezTo>
                <a:cubicBezTo>
                  <a:pt x="4220438" y="4543906"/>
                  <a:pt x="4222687" y="4547179"/>
                  <a:pt x="4227724" y="4549565"/>
                </a:cubicBezTo>
                <a:cubicBezTo>
                  <a:pt x="4232761" y="4551951"/>
                  <a:pt x="4236649" y="4553443"/>
                  <a:pt x="4239384" y="4554042"/>
                </a:cubicBezTo>
                <a:cubicBezTo>
                  <a:pt x="4249821" y="4557229"/>
                  <a:pt x="4258210" y="4562641"/>
                  <a:pt x="4264552" y="4570281"/>
                </a:cubicBezTo>
                <a:cubicBezTo>
                  <a:pt x="4270893" y="4577921"/>
                  <a:pt x="4274968" y="4586598"/>
                  <a:pt x="4276773" y="4596310"/>
                </a:cubicBezTo>
                <a:cubicBezTo>
                  <a:pt x="4286850" y="4599770"/>
                  <a:pt x="4295957" y="4604639"/>
                  <a:pt x="4304098" y="4610919"/>
                </a:cubicBezTo>
                <a:cubicBezTo>
                  <a:pt x="4312237" y="4617199"/>
                  <a:pt x="4321346" y="4622068"/>
                  <a:pt x="4331423" y="4625527"/>
                </a:cubicBezTo>
                <a:cubicBezTo>
                  <a:pt x="4320314" y="4609011"/>
                  <a:pt x="4307976" y="4593833"/>
                  <a:pt x="4294410" y="4579989"/>
                </a:cubicBezTo>
                <a:cubicBezTo>
                  <a:pt x="4280845" y="4566145"/>
                  <a:pt x="4266870" y="4552747"/>
                  <a:pt x="4252486" y="4539794"/>
                </a:cubicBezTo>
                <a:cubicBezTo>
                  <a:pt x="4249428" y="4539010"/>
                  <a:pt x="4243806" y="4538332"/>
                  <a:pt x="4235621" y="4537761"/>
                </a:cubicBezTo>
                <a:close/>
                <a:moveTo>
                  <a:pt x="3803089" y="4505206"/>
                </a:moveTo>
                <a:lnTo>
                  <a:pt x="3817337" y="4518308"/>
                </a:lnTo>
                <a:cubicBezTo>
                  <a:pt x="3814572" y="4512259"/>
                  <a:pt x="3811209" y="4508291"/>
                  <a:pt x="3807249" y="4506401"/>
                </a:cubicBezTo>
                <a:close/>
                <a:moveTo>
                  <a:pt x="4460620" y="4505042"/>
                </a:moveTo>
                <a:lnTo>
                  <a:pt x="4451678" y="4520486"/>
                </a:lnTo>
                <a:cubicBezTo>
                  <a:pt x="4454216" y="4521121"/>
                  <a:pt x="4457758" y="4521201"/>
                  <a:pt x="4462304" y="4520725"/>
                </a:cubicBezTo>
                <a:cubicBezTo>
                  <a:pt x="4466850" y="4520250"/>
                  <a:pt x="4469652" y="4518991"/>
                  <a:pt x="4470708" y="4516948"/>
                </a:cubicBezTo>
                <a:cubicBezTo>
                  <a:pt x="4471594" y="4512888"/>
                  <a:pt x="4470731" y="4510012"/>
                  <a:pt x="4468120" y="4508325"/>
                </a:cubicBezTo>
                <a:cubicBezTo>
                  <a:pt x="4465509" y="4506635"/>
                  <a:pt x="4463010" y="4505542"/>
                  <a:pt x="4460620" y="4505042"/>
                </a:cubicBezTo>
                <a:close/>
                <a:moveTo>
                  <a:pt x="2037581" y="4493412"/>
                </a:moveTo>
                <a:lnTo>
                  <a:pt x="2024104" y="4512428"/>
                </a:lnTo>
                <a:cubicBezTo>
                  <a:pt x="2026846" y="4511047"/>
                  <a:pt x="2028684" y="4511118"/>
                  <a:pt x="2029616" y="4512640"/>
                </a:cubicBezTo>
                <a:cubicBezTo>
                  <a:pt x="2030549" y="4514163"/>
                  <a:pt x="2029776" y="4515832"/>
                  <a:pt x="2027299" y="4517649"/>
                </a:cubicBezTo>
                <a:lnTo>
                  <a:pt x="2042106" y="4530114"/>
                </a:lnTo>
                <a:cubicBezTo>
                  <a:pt x="2040222" y="4532165"/>
                  <a:pt x="2041167" y="4535174"/>
                  <a:pt x="2044941" y="4539142"/>
                </a:cubicBezTo>
                <a:cubicBezTo>
                  <a:pt x="2048717" y="4543111"/>
                  <a:pt x="2050968" y="4545322"/>
                  <a:pt x="2051694" y="4545775"/>
                </a:cubicBezTo>
                <a:lnTo>
                  <a:pt x="2095103" y="4587380"/>
                </a:lnTo>
                <a:cubicBezTo>
                  <a:pt x="2106311" y="4590910"/>
                  <a:pt x="2124458" y="4600285"/>
                  <a:pt x="2149547" y="4615502"/>
                </a:cubicBezTo>
                <a:cubicBezTo>
                  <a:pt x="2174635" y="4630719"/>
                  <a:pt x="2189920" y="4642744"/>
                  <a:pt x="2195399" y="4651574"/>
                </a:cubicBezTo>
                <a:lnTo>
                  <a:pt x="2177714" y="4669578"/>
                </a:lnTo>
                <a:cubicBezTo>
                  <a:pt x="2185929" y="4673594"/>
                  <a:pt x="2194282" y="4678200"/>
                  <a:pt x="2202770" y="4683395"/>
                </a:cubicBezTo>
                <a:cubicBezTo>
                  <a:pt x="2211257" y="4688591"/>
                  <a:pt x="2218050" y="4695047"/>
                  <a:pt x="2223149" y="4702765"/>
                </a:cubicBezTo>
                <a:lnTo>
                  <a:pt x="2232418" y="4682738"/>
                </a:lnTo>
                <a:lnTo>
                  <a:pt x="2249093" y="4668943"/>
                </a:lnTo>
                <a:lnTo>
                  <a:pt x="2220649" y="4657649"/>
                </a:lnTo>
                <a:cubicBezTo>
                  <a:pt x="2215613" y="4649666"/>
                  <a:pt x="2209201" y="4641632"/>
                  <a:pt x="2201407" y="4633544"/>
                </a:cubicBezTo>
                <a:cubicBezTo>
                  <a:pt x="2193616" y="4625455"/>
                  <a:pt x="2185896" y="4618219"/>
                  <a:pt x="2178251" y="4611836"/>
                </a:cubicBezTo>
                <a:cubicBezTo>
                  <a:pt x="2160549" y="4608319"/>
                  <a:pt x="2146470" y="4598995"/>
                  <a:pt x="2136013" y="4583867"/>
                </a:cubicBezTo>
                <a:cubicBezTo>
                  <a:pt x="2140613" y="4579780"/>
                  <a:pt x="2141268" y="4574744"/>
                  <a:pt x="2137978" y="4568759"/>
                </a:cubicBezTo>
                <a:cubicBezTo>
                  <a:pt x="2134688" y="4562774"/>
                  <a:pt x="2131175" y="4561186"/>
                  <a:pt x="2127438" y="4563998"/>
                </a:cubicBezTo>
                <a:lnTo>
                  <a:pt x="2104057" y="4531662"/>
                </a:lnTo>
                <a:lnTo>
                  <a:pt x="2065012" y="4508914"/>
                </a:lnTo>
                <a:lnTo>
                  <a:pt x="2067037" y="4500499"/>
                </a:lnTo>
                <a:close/>
                <a:moveTo>
                  <a:pt x="1924817" y="4444025"/>
                </a:moveTo>
                <a:cubicBezTo>
                  <a:pt x="1931210" y="4454467"/>
                  <a:pt x="1942821" y="4461712"/>
                  <a:pt x="1959653" y="4465761"/>
                </a:cubicBezTo>
                <a:lnTo>
                  <a:pt x="1996672" y="4496925"/>
                </a:lnTo>
                <a:lnTo>
                  <a:pt x="2016383" y="4470506"/>
                </a:lnTo>
                <a:cubicBezTo>
                  <a:pt x="2002972" y="4467650"/>
                  <a:pt x="1987458" y="4464289"/>
                  <a:pt x="1969841" y="4460422"/>
                </a:cubicBezTo>
                <a:cubicBezTo>
                  <a:pt x="1952223" y="4456554"/>
                  <a:pt x="1937215" y="4451088"/>
                  <a:pt x="1924817" y="4444025"/>
                </a:cubicBezTo>
                <a:close/>
                <a:moveTo>
                  <a:pt x="5050691" y="4417482"/>
                </a:moveTo>
                <a:lnTo>
                  <a:pt x="5043030" y="4433600"/>
                </a:lnTo>
                <a:cubicBezTo>
                  <a:pt x="5045610" y="4434027"/>
                  <a:pt x="5049148" y="4433820"/>
                  <a:pt x="5053639" y="4432977"/>
                </a:cubicBezTo>
                <a:cubicBezTo>
                  <a:pt x="5058132" y="4432133"/>
                  <a:pt x="5060823" y="4430651"/>
                  <a:pt x="5061710" y="4428531"/>
                </a:cubicBezTo>
                <a:cubicBezTo>
                  <a:pt x="5062264" y="4424411"/>
                  <a:pt x="5061171" y="4421616"/>
                  <a:pt x="5058431" y="4420144"/>
                </a:cubicBezTo>
                <a:cubicBezTo>
                  <a:pt x="5055694" y="4418674"/>
                  <a:pt x="5053112" y="4417785"/>
                  <a:pt x="5050691" y="4417482"/>
                </a:cubicBezTo>
                <a:close/>
                <a:moveTo>
                  <a:pt x="5028651" y="4395384"/>
                </a:moveTo>
                <a:cubicBezTo>
                  <a:pt x="5024372" y="4394706"/>
                  <a:pt x="5020835" y="4395833"/>
                  <a:pt x="5018036" y="4398765"/>
                </a:cubicBezTo>
                <a:cubicBezTo>
                  <a:pt x="5015238" y="4401696"/>
                  <a:pt x="5013394" y="4405372"/>
                  <a:pt x="5012505" y="4409791"/>
                </a:cubicBezTo>
                <a:cubicBezTo>
                  <a:pt x="5020990" y="4411501"/>
                  <a:pt x="5026087" y="4408113"/>
                  <a:pt x="5027796" y="4399626"/>
                </a:cubicBezTo>
                <a:close/>
                <a:moveTo>
                  <a:pt x="4341904" y="4385361"/>
                </a:moveTo>
                <a:cubicBezTo>
                  <a:pt x="4339071" y="4399464"/>
                  <a:pt x="4343936" y="4409306"/>
                  <a:pt x="4356498" y="4414887"/>
                </a:cubicBezTo>
                <a:cubicBezTo>
                  <a:pt x="4369059" y="4420466"/>
                  <a:pt x="4381216" y="4424524"/>
                  <a:pt x="4392968" y="4427056"/>
                </a:cubicBezTo>
                <a:cubicBezTo>
                  <a:pt x="4391098" y="4433556"/>
                  <a:pt x="4390196" y="4440614"/>
                  <a:pt x="4390258" y="4448231"/>
                </a:cubicBezTo>
                <a:cubicBezTo>
                  <a:pt x="4390321" y="4455849"/>
                  <a:pt x="4391797" y="4462465"/>
                  <a:pt x="4394686" y="4468080"/>
                </a:cubicBezTo>
                <a:lnTo>
                  <a:pt x="4434515" y="4470520"/>
                </a:lnTo>
                <a:cubicBezTo>
                  <a:pt x="4423908" y="4465314"/>
                  <a:pt x="4414234" y="4457844"/>
                  <a:pt x="4405493" y="4448107"/>
                </a:cubicBezTo>
                <a:cubicBezTo>
                  <a:pt x="4396752" y="4438370"/>
                  <a:pt x="4393772" y="4427193"/>
                  <a:pt x="4396554" y="4414576"/>
                </a:cubicBezTo>
                <a:cubicBezTo>
                  <a:pt x="4386477" y="4411118"/>
                  <a:pt x="4377368" y="4406249"/>
                  <a:pt x="4369229" y="4399969"/>
                </a:cubicBezTo>
                <a:cubicBezTo>
                  <a:pt x="4361088" y="4393689"/>
                  <a:pt x="4351981" y="4388819"/>
                  <a:pt x="4341904" y="4385361"/>
                </a:cubicBezTo>
                <a:close/>
                <a:moveTo>
                  <a:pt x="1746751" y="4370025"/>
                </a:moveTo>
                <a:lnTo>
                  <a:pt x="1743714" y="4382649"/>
                </a:lnTo>
                <a:cubicBezTo>
                  <a:pt x="1751650" y="4389751"/>
                  <a:pt x="1762198" y="4395255"/>
                  <a:pt x="1775354" y="4399163"/>
                </a:cubicBezTo>
                <a:close/>
                <a:moveTo>
                  <a:pt x="1831449" y="4332530"/>
                </a:moveTo>
                <a:lnTo>
                  <a:pt x="1834803" y="4355596"/>
                </a:lnTo>
                <a:lnTo>
                  <a:pt x="1852806" y="4373281"/>
                </a:lnTo>
                <a:lnTo>
                  <a:pt x="1861222" y="4375305"/>
                </a:lnTo>
                <a:lnTo>
                  <a:pt x="1856855" y="4356448"/>
                </a:lnTo>
                <a:close/>
                <a:moveTo>
                  <a:pt x="1753208" y="4299239"/>
                </a:moveTo>
                <a:lnTo>
                  <a:pt x="1750250" y="4299669"/>
                </a:lnTo>
                <a:lnTo>
                  <a:pt x="1747487" y="4311594"/>
                </a:lnTo>
                <a:lnTo>
                  <a:pt x="1799968" y="4333860"/>
                </a:lnTo>
                <a:lnTo>
                  <a:pt x="1809238" y="4313832"/>
                </a:lnTo>
                <a:cubicBezTo>
                  <a:pt x="1807351" y="4313192"/>
                  <a:pt x="1806117" y="4312155"/>
                  <a:pt x="1805535" y="4310715"/>
                </a:cubicBezTo>
                <a:cubicBezTo>
                  <a:pt x="1804954" y="4309277"/>
                  <a:pt x="1803720" y="4308238"/>
                  <a:pt x="1801835" y="4307599"/>
                </a:cubicBezTo>
                <a:lnTo>
                  <a:pt x="1780794" y="4302538"/>
                </a:lnTo>
                <a:cubicBezTo>
                  <a:pt x="1772115" y="4300449"/>
                  <a:pt x="1762918" y="4299350"/>
                  <a:pt x="1753208" y="4299239"/>
                </a:cubicBezTo>
                <a:close/>
                <a:moveTo>
                  <a:pt x="846137" y="4224105"/>
                </a:moveTo>
                <a:lnTo>
                  <a:pt x="824496" y="4241416"/>
                </a:lnTo>
                <a:lnTo>
                  <a:pt x="824496" y="4254401"/>
                </a:lnTo>
                <a:cubicBezTo>
                  <a:pt x="824406" y="4254942"/>
                  <a:pt x="824587" y="4257106"/>
                  <a:pt x="825037" y="4260893"/>
                </a:cubicBezTo>
                <a:cubicBezTo>
                  <a:pt x="825486" y="4264680"/>
                  <a:pt x="826749" y="4266844"/>
                  <a:pt x="828824" y="4267385"/>
                </a:cubicBezTo>
                <a:lnTo>
                  <a:pt x="828825" y="4254401"/>
                </a:lnTo>
                <a:lnTo>
                  <a:pt x="846136" y="4232761"/>
                </a:lnTo>
                <a:close/>
                <a:moveTo>
                  <a:pt x="850464" y="4146198"/>
                </a:moveTo>
                <a:cubicBezTo>
                  <a:pt x="848391" y="4146558"/>
                  <a:pt x="847128" y="4148002"/>
                  <a:pt x="846678" y="4150526"/>
                </a:cubicBezTo>
                <a:cubicBezTo>
                  <a:pt x="846227" y="4153050"/>
                  <a:pt x="846046" y="4154494"/>
                  <a:pt x="846136" y="4154856"/>
                </a:cubicBezTo>
                <a:lnTo>
                  <a:pt x="824496" y="4193808"/>
                </a:lnTo>
                <a:lnTo>
                  <a:pt x="846136" y="4211120"/>
                </a:lnTo>
                <a:lnTo>
                  <a:pt x="846137" y="4180824"/>
                </a:lnTo>
                <a:cubicBezTo>
                  <a:pt x="850644" y="4180824"/>
                  <a:pt x="854612" y="4179742"/>
                  <a:pt x="858039" y="4177578"/>
                </a:cubicBezTo>
                <a:cubicBezTo>
                  <a:pt x="861465" y="4175414"/>
                  <a:pt x="863268" y="4172168"/>
                  <a:pt x="863449" y="4167840"/>
                </a:cubicBezTo>
                <a:cubicBezTo>
                  <a:pt x="863449" y="4163150"/>
                  <a:pt x="862367" y="4158462"/>
                  <a:pt x="860202" y="4153774"/>
                </a:cubicBezTo>
                <a:cubicBezTo>
                  <a:pt x="858038" y="4149084"/>
                  <a:pt x="854792" y="4146560"/>
                  <a:pt x="850464" y="4146198"/>
                </a:cubicBezTo>
                <a:close/>
                <a:moveTo>
                  <a:pt x="867777" y="4089932"/>
                </a:moveTo>
                <a:cubicBezTo>
                  <a:pt x="864171" y="4090654"/>
                  <a:pt x="862727" y="4093540"/>
                  <a:pt x="863448" y="4098590"/>
                </a:cubicBezTo>
                <a:cubicBezTo>
                  <a:pt x="863449" y="4102737"/>
                  <a:pt x="864531" y="4105261"/>
                  <a:pt x="866695" y="4106162"/>
                </a:cubicBezTo>
                <a:cubicBezTo>
                  <a:pt x="868859" y="4107065"/>
                  <a:pt x="872104" y="4107427"/>
                  <a:pt x="876433" y="4107246"/>
                </a:cubicBezTo>
                <a:lnTo>
                  <a:pt x="880761" y="4107246"/>
                </a:lnTo>
                <a:cubicBezTo>
                  <a:pt x="881482" y="4099310"/>
                  <a:pt x="880039" y="4093540"/>
                  <a:pt x="876433" y="4089932"/>
                </a:cubicBezTo>
                <a:close/>
                <a:moveTo>
                  <a:pt x="3969642" y="4066716"/>
                </a:moveTo>
                <a:lnTo>
                  <a:pt x="4014155" y="4115536"/>
                </a:lnTo>
                <a:cubicBezTo>
                  <a:pt x="4029717" y="4111001"/>
                  <a:pt x="4046165" y="4111226"/>
                  <a:pt x="4063497" y="4116208"/>
                </a:cubicBezTo>
                <a:cubicBezTo>
                  <a:pt x="4062652" y="4118497"/>
                  <a:pt x="4062251" y="4121197"/>
                  <a:pt x="4062296" y="4124306"/>
                </a:cubicBezTo>
                <a:cubicBezTo>
                  <a:pt x="4062341" y="4127415"/>
                  <a:pt x="4064319" y="4129672"/>
                  <a:pt x="4068231" y="4131077"/>
                </a:cubicBezTo>
                <a:cubicBezTo>
                  <a:pt x="4072465" y="4132012"/>
                  <a:pt x="4077074" y="4131649"/>
                  <a:pt x="4082055" y="4129984"/>
                </a:cubicBezTo>
                <a:cubicBezTo>
                  <a:pt x="4087036" y="4128319"/>
                  <a:pt x="4091944" y="4126915"/>
                  <a:pt x="4096776" y="4125772"/>
                </a:cubicBezTo>
                <a:lnTo>
                  <a:pt x="4117623" y="4100240"/>
                </a:lnTo>
                <a:lnTo>
                  <a:pt x="4106340" y="4092494"/>
                </a:lnTo>
                <a:lnTo>
                  <a:pt x="4083724" y="4108510"/>
                </a:lnTo>
                <a:cubicBezTo>
                  <a:pt x="4077286" y="4106753"/>
                  <a:pt x="4071742" y="4103847"/>
                  <a:pt x="4067090" y="4099790"/>
                </a:cubicBezTo>
                <a:cubicBezTo>
                  <a:pt x="4062439" y="4095732"/>
                  <a:pt x="4059871" y="4090302"/>
                  <a:pt x="4059387" y="4083503"/>
                </a:cubicBezTo>
                <a:cubicBezTo>
                  <a:pt x="4044952" y="4078886"/>
                  <a:pt x="4030443" y="4074528"/>
                  <a:pt x="4015859" y="4070431"/>
                </a:cubicBezTo>
                <a:cubicBezTo>
                  <a:pt x="4001276" y="4066332"/>
                  <a:pt x="3985869" y="4065095"/>
                  <a:pt x="3969642" y="4066716"/>
                </a:cubicBezTo>
                <a:close/>
                <a:moveTo>
                  <a:pt x="937027" y="4012027"/>
                </a:moveTo>
                <a:cubicBezTo>
                  <a:pt x="930805" y="4020683"/>
                  <a:pt x="925936" y="4029340"/>
                  <a:pt x="922418" y="4037996"/>
                </a:cubicBezTo>
                <a:cubicBezTo>
                  <a:pt x="918902" y="4046652"/>
                  <a:pt x="915116" y="4055308"/>
                  <a:pt x="911057" y="4063964"/>
                </a:cubicBezTo>
                <a:lnTo>
                  <a:pt x="928371" y="4055308"/>
                </a:lnTo>
                <a:cubicBezTo>
                  <a:pt x="929091" y="4038718"/>
                  <a:pt x="931977" y="4024290"/>
                  <a:pt x="937027" y="4012027"/>
                </a:cubicBezTo>
                <a:close/>
                <a:moveTo>
                  <a:pt x="4712580" y="3991777"/>
                </a:moveTo>
                <a:lnTo>
                  <a:pt x="4670976" y="4001060"/>
                </a:lnTo>
                <a:lnTo>
                  <a:pt x="4695578" y="4010429"/>
                </a:lnTo>
                <a:cubicBezTo>
                  <a:pt x="4701750" y="4011305"/>
                  <a:pt x="4705960" y="4009576"/>
                  <a:pt x="4708211" y="4005247"/>
                </a:cubicBezTo>
                <a:cubicBezTo>
                  <a:pt x="4710465" y="4000917"/>
                  <a:pt x="4711920" y="3996427"/>
                  <a:pt x="4712580" y="3991777"/>
                </a:cubicBezTo>
                <a:close/>
                <a:moveTo>
                  <a:pt x="5042791" y="3974391"/>
                </a:moveTo>
                <a:cubicBezTo>
                  <a:pt x="5038513" y="3973714"/>
                  <a:pt x="5034975" y="3974841"/>
                  <a:pt x="5032176" y="3977773"/>
                </a:cubicBezTo>
                <a:cubicBezTo>
                  <a:pt x="5029378" y="3980704"/>
                  <a:pt x="5027534" y="3984380"/>
                  <a:pt x="5026645" y="3988799"/>
                </a:cubicBezTo>
                <a:cubicBezTo>
                  <a:pt x="5029014" y="3989368"/>
                  <a:pt x="5031702" y="3989726"/>
                  <a:pt x="5034707" y="3989871"/>
                </a:cubicBezTo>
                <a:cubicBezTo>
                  <a:pt x="5037712" y="3990016"/>
                  <a:pt x="5039553" y="3989099"/>
                  <a:pt x="5040228" y="3987120"/>
                </a:cubicBezTo>
                <a:close/>
                <a:moveTo>
                  <a:pt x="4638800" y="3941599"/>
                </a:moveTo>
                <a:cubicBezTo>
                  <a:pt x="4633708" y="3941310"/>
                  <a:pt x="4630309" y="3943570"/>
                  <a:pt x="4628605" y="3948378"/>
                </a:cubicBezTo>
                <a:cubicBezTo>
                  <a:pt x="4628390" y="3950358"/>
                  <a:pt x="4628813" y="3951914"/>
                  <a:pt x="4629872" y="3953047"/>
                </a:cubicBezTo>
                <a:cubicBezTo>
                  <a:pt x="4630933" y="3954181"/>
                  <a:pt x="4631354" y="3955737"/>
                  <a:pt x="4631139" y="3957717"/>
                </a:cubicBezTo>
                <a:cubicBezTo>
                  <a:pt x="4633720" y="3958146"/>
                  <a:pt x="4637257" y="3957938"/>
                  <a:pt x="4641750" y="3957095"/>
                </a:cubicBezTo>
                <a:cubicBezTo>
                  <a:pt x="4646243" y="3956252"/>
                  <a:pt x="4648933" y="3954770"/>
                  <a:pt x="4649821" y="3952649"/>
                </a:cubicBezTo>
                <a:cubicBezTo>
                  <a:pt x="4650373" y="3948530"/>
                  <a:pt x="4649282" y="3945734"/>
                  <a:pt x="4646542" y="3944263"/>
                </a:cubicBezTo>
                <a:cubicBezTo>
                  <a:pt x="4643803" y="3942791"/>
                  <a:pt x="4641223" y="3941904"/>
                  <a:pt x="4638800" y="3941599"/>
                </a:cubicBezTo>
                <a:close/>
                <a:moveTo>
                  <a:pt x="3850354" y="3933359"/>
                </a:moveTo>
                <a:lnTo>
                  <a:pt x="3849158" y="3937519"/>
                </a:lnTo>
                <a:cubicBezTo>
                  <a:pt x="3853118" y="3939408"/>
                  <a:pt x="3857676" y="3939218"/>
                  <a:pt x="3862832" y="3936945"/>
                </a:cubicBezTo>
                <a:close/>
                <a:moveTo>
                  <a:pt x="973688" y="3917572"/>
                </a:moveTo>
                <a:lnTo>
                  <a:pt x="962995" y="3921137"/>
                </a:lnTo>
                <a:lnTo>
                  <a:pt x="971651" y="3921137"/>
                </a:lnTo>
                <a:close/>
                <a:moveTo>
                  <a:pt x="928371" y="3877857"/>
                </a:moveTo>
                <a:lnTo>
                  <a:pt x="915387" y="3921137"/>
                </a:lnTo>
                <a:cubicBezTo>
                  <a:pt x="912952" y="3923482"/>
                  <a:pt x="910247" y="3926366"/>
                  <a:pt x="907272" y="3929793"/>
                </a:cubicBezTo>
                <a:cubicBezTo>
                  <a:pt x="904295" y="3933220"/>
                  <a:pt x="902672" y="3936105"/>
                  <a:pt x="902401" y="3938449"/>
                </a:cubicBezTo>
                <a:cubicBezTo>
                  <a:pt x="902942" y="3942417"/>
                  <a:pt x="906188" y="3944220"/>
                  <a:pt x="912139" y="3943860"/>
                </a:cubicBezTo>
                <a:cubicBezTo>
                  <a:pt x="918090" y="3943499"/>
                  <a:pt x="923502" y="3943138"/>
                  <a:pt x="928371" y="3942777"/>
                </a:cubicBezTo>
                <a:cubicBezTo>
                  <a:pt x="932428" y="3934121"/>
                  <a:pt x="936215" y="3925465"/>
                  <a:pt x="939732" y="3916809"/>
                </a:cubicBezTo>
                <a:cubicBezTo>
                  <a:pt x="943248" y="3908153"/>
                  <a:pt x="948117" y="3899497"/>
                  <a:pt x="954339" y="3890841"/>
                </a:cubicBezTo>
                <a:cubicBezTo>
                  <a:pt x="945683" y="3890841"/>
                  <a:pt x="937027" y="3886513"/>
                  <a:pt x="928371" y="3877857"/>
                </a:cubicBezTo>
                <a:close/>
                <a:moveTo>
                  <a:pt x="3817747" y="3874453"/>
                </a:moveTo>
                <a:cubicBezTo>
                  <a:pt x="3815556" y="3882078"/>
                  <a:pt x="3818121" y="3888820"/>
                  <a:pt x="3825443" y="3894677"/>
                </a:cubicBezTo>
                <a:lnTo>
                  <a:pt x="3829031" y="3882199"/>
                </a:lnTo>
                <a:cubicBezTo>
                  <a:pt x="3827000" y="3881427"/>
                  <a:pt x="3825119" y="3880136"/>
                  <a:pt x="3823389" y="3878325"/>
                </a:cubicBezTo>
                <a:cubicBezTo>
                  <a:pt x="3821658" y="3876514"/>
                  <a:pt x="3819777" y="3875223"/>
                  <a:pt x="3817747" y="3874453"/>
                </a:cubicBezTo>
                <a:close/>
                <a:moveTo>
                  <a:pt x="4930913" y="3850317"/>
                </a:moveTo>
                <a:cubicBezTo>
                  <a:pt x="4926635" y="3849639"/>
                  <a:pt x="4923095" y="3850765"/>
                  <a:pt x="4920298" y="3853698"/>
                </a:cubicBezTo>
                <a:cubicBezTo>
                  <a:pt x="4917500" y="3856629"/>
                  <a:pt x="4915657" y="3860305"/>
                  <a:pt x="4914765" y="3864724"/>
                </a:cubicBezTo>
                <a:cubicBezTo>
                  <a:pt x="4917117" y="3865382"/>
                  <a:pt x="4919841" y="3865563"/>
                  <a:pt x="4922936" y="3865265"/>
                </a:cubicBezTo>
                <a:cubicBezTo>
                  <a:pt x="4926030" y="3864969"/>
                  <a:pt x="4928120" y="3862815"/>
                  <a:pt x="4929204" y="3858802"/>
                </a:cubicBezTo>
                <a:close/>
                <a:moveTo>
                  <a:pt x="4519260" y="3833642"/>
                </a:moveTo>
                <a:lnTo>
                  <a:pt x="4474239" y="3859895"/>
                </a:lnTo>
                <a:cubicBezTo>
                  <a:pt x="4482012" y="3866060"/>
                  <a:pt x="4490422" y="3871800"/>
                  <a:pt x="4499469" y="3877118"/>
                </a:cubicBezTo>
                <a:cubicBezTo>
                  <a:pt x="4508516" y="3882434"/>
                  <a:pt x="4517352" y="3886054"/>
                  <a:pt x="4525980" y="3887975"/>
                </a:cubicBezTo>
                <a:cubicBezTo>
                  <a:pt x="4525339" y="3890697"/>
                  <a:pt x="4524697" y="3894798"/>
                  <a:pt x="4524054" y="3900280"/>
                </a:cubicBezTo>
                <a:cubicBezTo>
                  <a:pt x="4523410" y="3905761"/>
                  <a:pt x="4524041" y="3909015"/>
                  <a:pt x="4525950" y="3910043"/>
                </a:cubicBezTo>
                <a:cubicBezTo>
                  <a:pt x="4530671" y="3909891"/>
                  <a:pt x="4536514" y="3905549"/>
                  <a:pt x="4543474" y="3897017"/>
                </a:cubicBezTo>
                <a:cubicBezTo>
                  <a:pt x="4550435" y="3888484"/>
                  <a:pt x="4555642" y="3881807"/>
                  <a:pt x="4559098" y="3876984"/>
                </a:cubicBezTo>
                <a:close/>
                <a:moveTo>
                  <a:pt x="3770270" y="3820278"/>
                </a:moveTo>
                <a:lnTo>
                  <a:pt x="3762523" y="3831561"/>
                </a:lnTo>
                <a:lnTo>
                  <a:pt x="3783324" y="3837539"/>
                </a:lnTo>
                <a:lnTo>
                  <a:pt x="3774954" y="3866656"/>
                </a:lnTo>
                <a:lnTo>
                  <a:pt x="3791592" y="3871439"/>
                </a:lnTo>
                <a:lnTo>
                  <a:pt x="3806463" y="3866706"/>
                </a:lnTo>
                <a:lnTo>
                  <a:pt x="3786910" y="3825059"/>
                </a:lnTo>
                <a:close/>
                <a:moveTo>
                  <a:pt x="3729296" y="3790488"/>
                </a:moveTo>
                <a:lnTo>
                  <a:pt x="3729868" y="3804162"/>
                </a:lnTo>
                <a:lnTo>
                  <a:pt x="3763147" y="3813726"/>
                </a:lnTo>
                <a:cubicBezTo>
                  <a:pt x="3760445" y="3806477"/>
                  <a:pt x="3755772" y="3801194"/>
                  <a:pt x="3749126" y="3797876"/>
                </a:cubicBezTo>
                <a:cubicBezTo>
                  <a:pt x="3742479" y="3794559"/>
                  <a:pt x="3735870" y="3792096"/>
                  <a:pt x="3729296" y="3790488"/>
                </a:cubicBezTo>
                <a:close/>
                <a:moveTo>
                  <a:pt x="1004515" y="3773005"/>
                </a:moveTo>
                <a:lnTo>
                  <a:pt x="991899" y="3775154"/>
                </a:lnTo>
                <a:lnTo>
                  <a:pt x="990045" y="3793998"/>
                </a:lnTo>
                <a:cubicBezTo>
                  <a:pt x="987881" y="3809057"/>
                  <a:pt x="984635" y="3825468"/>
                  <a:pt x="980307" y="3843231"/>
                </a:cubicBezTo>
                <a:cubicBezTo>
                  <a:pt x="975257" y="3852609"/>
                  <a:pt x="972373" y="3859821"/>
                  <a:pt x="971651" y="3864871"/>
                </a:cubicBezTo>
                <a:lnTo>
                  <a:pt x="984636" y="3851887"/>
                </a:lnTo>
                <a:cubicBezTo>
                  <a:pt x="982292" y="3849904"/>
                  <a:pt x="980488" y="3848460"/>
                  <a:pt x="979225" y="3847559"/>
                </a:cubicBezTo>
                <a:cubicBezTo>
                  <a:pt x="977964" y="3846658"/>
                  <a:pt x="978324" y="3845216"/>
                  <a:pt x="980307" y="3843231"/>
                </a:cubicBezTo>
                <a:cubicBezTo>
                  <a:pt x="981029" y="3838903"/>
                  <a:pt x="983915" y="3834575"/>
                  <a:pt x="988965" y="3830246"/>
                </a:cubicBezTo>
                <a:lnTo>
                  <a:pt x="1010605" y="3817263"/>
                </a:lnTo>
                <a:lnTo>
                  <a:pt x="1019261" y="3825919"/>
                </a:lnTo>
                <a:lnTo>
                  <a:pt x="1026894" y="3803017"/>
                </a:lnTo>
                <a:lnTo>
                  <a:pt x="1019323" y="3785470"/>
                </a:lnTo>
                <a:close/>
                <a:moveTo>
                  <a:pt x="4358118" y="3734965"/>
                </a:moveTo>
                <a:lnTo>
                  <a:pt x="4326679" y="3759539"/>
                </a:lnTo>
                <a:cubicBezTo>
                  <a:pt x="4342435" y="3772646"/>
                  <a:pt x="4360099" y="3787242"/>
                  <a:pt x="4379672" y="3803324"/>
                </a:cubicBezTo>
                <a:cubicBezTo>
                  <a:pt x="4399243" y="3819406"/>
                  <a:pt x="4417762" y="3829759"/>
                  <a:pt x="4435228" y="3834378"/>
                </a:cubicBezTo>
                <a:cubicBezTo>
                  <a:pt x="4445641" y="3836108"/>
                  <a:pt x="4453248" y="3833961"/>
                  <a:pt x="4458049" y="3827938"/>
                </a:cubicBezTo>
                <a:cubicBezTo>
                  <a:pt x="4462848" y="3821913"/>
                  <a:pt x="4466006" y="3814455"/>
                  <a:pt x="4467520" y="3805563"/>
                </a:cubicBezTo>
                <a:lnTo>
                  <a:pt x="4436995" y="3781755"/>
                </a:lnTo>
                <a:cubicBezTo>
                  <a:pt x="4430455" y="3780438"/>
                  <a:pt x="4423595" y="3777953"/>
                  <a:pt x="4416421" y="3774300"/>
                </a:cubicBezTo>
                <a:cubicBezTo>
                  <a:pt x="4409246" y="3770648"/>
                  <a:pt x="4402816" y="3766041"/>
                  <a:pt x="4397129" y="3760482"/>
                </a:cubicBezTo>
                <a:cubicBezTo>
                  <a:pt x="4389139" y="3758137"/>
                  <a:pt x="4382637" y="3753884"/>
                  <a:pt x="4377623" y="3747724"/>
                </a:cubicBezTo>
                <a:cubicBezTo>
                  <a:pt x="4372609" y="3741562"/>
                  <a:pt x="4366108" y="3737310"/>
                  <a:pt x="4358118" y="3734965"/>
                </a:cubicBezTo>
                <a:close/>
                <a:moveTo>
                  <a:pt x="1105529" y="3723769"/>
                </a:moveTo>
                <a:lnTo>
                  <a:pt x="1118806" y="3743685"/>
                </a:lnTo>
                <a:lnTo>
                  <a:pt x="1118808" y="3739356"/>
                </a:lnTo>
                <a:lnTo>
                  <a:pt x="1118092" y="3736390"/>
                </a:lnTo>
                <a:close/>
                <a:moveTo>
                  <a:pt x="3643380" y="3713365"/>
                </a:moveTo>
                <a:lnTo>
                  <a:pt x="3639027" y="3728517"/>
                </a:lnTo>
                <a:cubicBezTo>
                  <a:pt x="3651053" y="3736291"/>
                  <a:pt x="3661891" y="3744283"/>
                  <a:pt x="3671538" y="3752498"/>
                </a:cubicBezTo>
                <a:cubicBezTo>
                  <a:pt x="3681187" y="3760712"/>
                  <a:pt x="3685187" y="3768991"/>
                  <a:pt x="3683538" y="3777337"/>
                </a:cubicBezTo>
                <a:cubicBezTo>
                  <a:pt x="3686820" y="3777999"/>
                  <a:pt x="3693335" y="3778183"/>
                  <a:pt x="3703083" y="3777888"/>
                </a:cubicBezTo>
                <a:cubicBezTo>
                  <a:pt x="3712830" y="3777593"/>
                  <a:pt x="3718604" y="3776439"/>
                  <a:pt x="3720404" y="3774423"/>
                </a:cubicBezTo>
                <a:cubicBezTo>
                  <a:pt x="3720717" y="3772354"/>
                  <a:pt x="3719505" y="3770693"/>
                  <a:pt x="3716769" y="3769438"/>
                </a:cubicBezTo>
                <a:cubicBezTo>
                  <a:pt x="3714034" y="3768183"/>
                  <a:pt x="3711484" y="3767261"/>
                  <a:pt x="3709119" y="3766676"/>
                </a:cubicBezTo>
                <a:cubicBezTo>
                  <a:pt x="3701988" y="3757214"/>
                  <a:pt x="3692071" y="3746672"/>
                  <a:pt x="3679368" y="3735046"/>
                </a:cubicBezTo>
                <a:lnTo>
                  <a:pt x="3665905" y="3726275"/>
                </a:lnTo>
                <a:close/>
                <a:moveTo>
                  <a:pt x="1036375" y="3696088"/>
                </a:moveTo>
                <a:lnTo>
                  <a:pt x="1032178" y="3696607"/>
                </a:lnTo>
                <a:lnTo>
                  <a:pt x="1030081" y="3713388"/>
                </a:lnTo>
                <a:cubicBezTo>
                  <a:pt x="1028277" y="3716454"/>
                  <a:pt x="1023228" y="3717896"/>
                  <a:pt x="1014933" y="3717716"/>
                </a:cubicBezTo>
                <a:lnTo>
                  <a:pt x="1009221" y="3729139"/>
                </a:lnTo>
                <a:lnTo>
                  <a:pt x="1021884" y="3719313"/>
                </a:lnTo>
                <a:cubicBezTo>
                  <a:pt x="1028392" y="3720787"/>
                  <a:pt x="1034058" y="3723447"/>
                  <a:pt x="1038882" y="3727297"/>
                </a:cubicBezTo>
                <a:cubicBezTo>
                  <a:pt x="1043707" y="3731147"/>
                  <a:pt x="1046509" y="3736459"/>
                  <a:pt x="1047290" y="3743231"/>
                </a:cubicBezTo>
                <a:lnTo>
                  <a:pt x="1061275" y="3746773"/>
                </a:lnTo>
                <a:lnTo>
                  <a:pt x="1071198" y="3717716"/>
                </a:lnTo>
                <a:lnTo>
                  <a:pt x="1074740" y="3709743"/>
                </a:lnTo>
                <a:lnTo>
                  <a:pt x="1041754" y="3710738"/>
                </a:lnTo>
                <a:cubicBezTo>
                  <a:pt x="1042498" y="3708413"/>
                  <a:pt x="1042781" y="3705698"/>
                  <a:pt x="1042601" y="3702595"/>
                </a:cubicBezTo>
                <a:cubicBezTo>
                  <a:pt x="1042418" y="3699491"/>
                  <a:pt x="1040344" y="3697323"/>
                  <a:pt x="1036375" y="3696088"/>
                </a:cubicBezTo>
                <a:close/>
                <a:moveTo>
                  <a:pt x="4205460" y="3637998"/>
                </a:moveTo>
                <a:lnTo>
                  <a:pt x="4168098" y="3648134"/>
                </a:lnTo>
                <a:cubicBezTo>
                  <a:pt x="4179118" y="3659183"/>
                  <a:pt x="4190993" y="3665990"/>
                  <a:pt x="4203722" y="3668553"/>
                </a:cubicBezTo>
                <a:cubicBezTo>
                  <a:pt x="4207929" y="3669585"/>
                  <a:pt x="4211182" y="3669871"/>
                  <a:pt x="4213482" y="3669414"/>
                </a:cubicBezTo>
                <a:cubicBezTo>
                  <a:pt x="4215782" y="3668959"/>
                  <a:pt x="4217341" y="3666696"/>
                  <a:pt x="4218160" y="3662630"/>
                </a:cubicBezTo>
                <a:close/>
                <a:moveTo>
                  <a:pt x="3546704" y="3635129"/>
                </a:moveTo>
                <a:lnTo>
                  <a:pt x="3554734" y="3645750"/>
                </a:lnTo>
                <a:cubicBezTo>
                  <a:pt x="3556577" y="3648156"/>
                  <a:pt x="3559276" y="3648556"/>
                  <a:pt x="3562832" y="3646951"/>
                </a:cubicBezTo>
                <a:lnTo>
                  <a:pt x="3565113" y="3644952"/>
                </a:lnTo>
                <a:close/>
                <a:moveTo>
                  <a:pt x="5113710" y="3622229"/>
                </a:moveTo>
                <a:lnTo>
                  <a:pt x="5151042" y="3634162"/>
                </a:lnTo>
                <a:cubicBezTo>
                  <a:pt x="5150356" y="3644877"/>
                  <a:pt x="5154874" y="3651674"/>
                  <a:pt x="5164596" y="3654551"/>
                </a:cubicBezTo>
                <a:cubicBezTo>
                  <a:pt x="5174318" y="3657429"/>
                  <a:pt x="5177982" y="3668469"/>
                  <a:pt x="5175587" y="3687670"/>
                </a:cubicBezTo>
                <a:cubicBezTo>
                  <a:pt x="5157310" y="3682518"/>
                  <a:pt x="5141477" y="3673442"/>
                  <a:pt x="5128090" y="3660445"/>
                </a:cubicBezTo>
                <a:cubicBezTo>
                  <a:pt x="5114703" y="3647447"/>
                  <a:pt x="5098870" y="3638372"/>
                  <a:pt x="5080593" y="3633220"/>
                </a:cubicBezTo>
                <a:close/>
                <a:moveTo>
                  <a:pt x="4660087" y="3615889"/>
                </a:moveTo>
                <a:lnTo>
                  <a:pt x="4646451" y="3617061"/>
                </a:lnTo>
                <a:cubicBezTo>
                  <a:pt x="4646327" y="3624125"/>
                  <a:pt x="4648646" y="3630873"/>
                  <a:pt x="4653406" y="3637304"/>
                </a:cubicBezTo>
                <a:lnTo>
                  <a:pt x="4655798" y="3639336"/>
                </a:lnTo>
                <a:lnTo>
                  <a:pt x="4671873" y="3645834"/>
                </a:lnTo>
                <a:cubicBezTo>
                  <a:pt x="4681378" y="3651611"/>
                  <a:pt x="4692266" y="3656010"/>
                  <a:pt x="4704533" y="3659033"/>
                </a:cubicBezTo>
                <a:cubicBezTo>
                  <a:pt x="4702596" y="3680533"/>
                  <a:pt x="4709582" y="3693345"/>
                  <a:pt x="4725492" y="3697469"/>
                </a:cubicBezTo>
                <a:cubicBezTo>
                  <a:pt x="4741400" y="3701592"/>
                  <a:pt x="4749669" y="3708042"/>
                  <a:pt x="4750294" y="3716813"/>
                </a:cubicBezTo>
                <a:cubicBezTo>
                  <a:pt x="4749617" y="3719712"/>
                  <a:pt x="4748833" y="3724521"/>
                  <a:pt x="4747940" y="3731239"/>
                </a:cubicBezTo>
                <a:cubicBezTo>
                  <a:pt x="4747046" y="3737958"/>
                  <a:pt x="4747536" y="3741920"/>
                  <a:pt x="4749410" y="3743126"/>
                </a:cubicBezTo>
                <a:cubicBezTo>
                  <a:pt x="4753955" y="3742476"/>
                  <a:pt x="4758454" y="3736577"/>
                  <a:pt x="4762908" y="3725423"/>
                </a:cubicBezTo>
                <a:lnTo>
                  <a:pt x="4766901" y="3714037"/>
                </a:lnTo>
                <a:lnTo>
                  <a:pt x="4744882" y="3707515"/>
                </a:lnTo>
                <a:lnTo>
                  <a:pt x="4730131" y="3679370"/>
                </a:lnTo>
                <a:lnTo>
                  <a:pt x="4718087" y="3679423"/>
                </a:lnTo>
                <a:lnTo>
                  <a:pt x="4704533" y="3659033"/>
                </a:lnTo>
                <a:lnTo>
                  <a:pt x="4679596" y="3630391"/>
                </a:lnTo>
                <a:close/>
                <a:moveTo>
                  <a:pt x="4120660" y="3576770"/>
                </a:moveTo>
                <a:cubicBezTo>
                  <a:pt x="4115569" y="3576481"/>
                  <a:pt x="4112170" y="3578741"/>
                  <a:pt x="4110466" y="3583547"/>
                </a:cubicBezTo>
                <a:cubicBezTo>
                  <a:pt x="4110251" y="3585527"/>
                  <a:pt x="4110674" y="3587085"/>
                  <a:pt x="4111733" y="3588218"/>
                </a:cubicBezTo>
                <a:cubicBezTo>
                  <a:pt x="4112792" y="3589351"/>
                  <a:pt x="4113215" y="3590908"/>
                  <a:pt x="4113000" y="3592888"/>
                </a:cubicBezTo>
                <a:cubicBezTo>
                  <a:pt x="4115581" y="3593316"/>
                  <a:pt x="4119118" y="3593109"/>
                  <a:pt x="4123611" y="3592266"/>
                </a:cubicBezTo>
                <a:cubicBezTo>
                  <a:pt x="4128104" y="3591423"/>
                  <a:pt x="4130794" y="3589941"/>
                  <a:pt x="4131680" y="3587820"/>
                </a:cubicBezTo>
                <a:cubicBezTo>
                  <a:pt x="4132233" y="3583701"/>
                  <a:pt x="4131141" y="3580905"/>
                  <a:pt x="4128403" y="3579434"/>
                </a:cubicBezTo>
                <a:cubicBezTo>
                  <a:pt x="4125662" y="3577962"/>
                  <a:pt x="4123083" y="3577075"/>
                  <a:pt x="4120660" y="3576770"/>
                </a:cubicBezTo>
                <a:close/>
                <a:moveTo>
                  <a:pt x="4064766" y="3481629"/>
                </a:moveTo>
                <a:cubicBezTo>
                  <a:pt x="4056280" y="3479921"/>
                  <a:pt x="4051182" y="3483309"/>
                  <a:pt x="4049472" y="3491795"/>
                </a:cubicBezTo>
                <a:lnTo>
                  <a:pt x="4048618" y="3496039"/>
                </a:lnTo>
                <a:cubicBezTo>
                  <a:pt x="4054700" y="3497354"/>
                  <a:pt x="4058662" y="3496864"/>
                  <a:pt x="4060504" y="3494568"/>
                </a:cubicBezTo>
                <a:cubicBezTo>
                  <a:pt x="4062347" y="3492272"/>
                  <a:pt x="4063766" y="3487959"/>
                  <a:pt x="4064766" y="3481629"/>
                </a:cubicBezTo>
                <a:close/>
                <a:moveTo>
                  <a:pt x="4038483" y="3458677"/>
                </a:moveTo>
                <a:lnTo>
                  <a:pt x="4001121" y="3468813"/>
                </a:lnTo>
                <a:lnTo>
                  <a:pt x="4018094" y="3472230"/>
                </a:lnTo>
                <a:cubicBezTo>
                  <a:pt x="4024032" y="3473795"/>
                  <a:pt x="4028702" y="3473447"/>
                  <a:pt x="4032100" y="3471188"/>
                </a:cubicBezTo>
                <a:cubicBezTo>
                  <a:pt x="4035499" y="3468929"/>
                  <a:pt x="4037626" y="3464759"/>
                  <a:pt x="4038483" y="3458677"/>
                </a:cubicBezTo>
                <a:close/>
                <a:moveTo>
                  <a:pt x="655590" y="3372996"/>
                </a:moveTo>
                <a:cubicBezTo>
                  <a:pt x="666415" y="3377733"/>
                  <a:pt x="676406" y="3384773"/>
                  <a:pt x="685566" y="3394118"/>
                </a:cubicBezTo>
                <a:cubicBezTo>
                  <a:pt x="694725" y="3403463"/>
                  <a:pt x="698190" y="3414498"/>
                  <a:pt x="695962" y="3427225"/>
                </a:cubicBezTo>
                <a:cubicBezTo>
                  <a:pt x="706181" y="3430240"/>
                  <a:pt x="715494" y="3434706"/>
                  <a:pt x="723901" y="3440624"/>
                </a:cubicBezTo>
                <a:cubicBezTo>
                  <a:pt x="732307" y="3446541"/>
                  <a:pt x="741620" y="3451007"/>
                  <a:pt x="751839" y="3454023"/>
                </a:cubicBezTo>
                <a:cubicBezTo>
                  <a:pt x="754053" y="3439809"/>
                  <a:pt x="748761" y="3430190"/>
                  <a:pt x="735966" y="3425164"/>
                </a:cubicBezTo>
                <a:cubicBezTo>
                  <a:pt x="723172" y="3420137"/>
                  <a:pt x="710850" y="3416617"/>
                  <a:pt x="698999" y="3414601"/>
                </a:cubicBezTo>
                <a:cubicBezTo>
                  <a:pt x="700582" y="3408026"/>
                  <a:pt x="701176" y="3400935"/>
                  <a:pt x="700780" y="3393326"/>
                </a:cubicBezTo>
                <a:cubicBezTo>
                  <a:pt x="700384" y="3385720"/>
                  <a:pt x="698620" y="3379175"/>
                  <a:pt x="695488" y="3373691"/>
                </a:cubicBezTo>
                <a:close/>
                <a:moveTo>
                  <a:pt x="636257" y="3323829"/>
                </a:moveTo>
                <a:cubicBezTo>
                  <a:pt x="633696" y="3323305"/>
                  <a:pt x="630152" y="3323381"/>
                  <a:pt x="625630" y="3324054"/>
                </a:cubicBezTo>
                <a:cubicBezTo>
                  <a:pt x="621110" y="3324729"/>
                  <a:pt x="618367" y="3326108"/>
                  <a:pt x="617401" y="3328196"/>
                </a:cubicBezTo>
                <a:cubicBezTo>
                  <a:pt x="616694" y="3332291"/>
                  <a:pt x="617682" y="3335125"/>
                  <a:pt x="620363" y="3336698"/>
                </a:cubicBezTo>
                <a:cubicBezTo>
                  <a:pt x="623046" y="3338271"/>
                  <a:pt x="625592" y="3339253"/>
                  <a:pt x="627999" y="3339649"/>
                </a:cubicBezTo>
                <a:close/>
                <a:moveTo>
                  <a:pt x="4911424" y="3311326"/>
                </a:moveTo>
                <a:lnTo>
                  <a:pt x="4908545" y="3341795"/>
                </a:lnTo>
                <a:lnTo>
                  <a:pt x="4907533" y="3346003"/>
                </a:lnTo>
                <a:lnTo>
                  <a:pt x="4950627" y="3351918"/>
                </a:lnTo>
                <a:lnTo>
                  <a:pt x="4970971" y="3396877"/>
                </a:lnTo>
                <a:lnTo>
                  <a:pt x="5001598" y="3417600"/>
                </a:lnTo>
                <a:lnTo>
                  <a:pt x="5009855" y="3401780"/>
                </a:lnTo>
                <a:lnTo>
                  <a:pt x="4978911" y="3345368"/>
                </a:lnTo>
                <a:cubicBezTo>
                  <a:pt x="4968491" y="3329320"/>
                  <a:pt x="4955644" y="3321037"/>
                  <a:pt x="4940375" y="3320516"/>
                </a:cubicBezTo>
                <a:cubicBezTo>
                  <a:pt x="4925104" y="3319995"/>
                  <a:pt x="4915454" y="3316933"/>
                  <a:pt x="4911424" y="3311326"/>
                </a:cubicBezTo>
                <a:close/>
                <a:moveTo>
                  <a:pt x="3870421" y="3309638"/>
                </a:moveTo>
                <a:lnTo>
                  <a:pt x="3870050" y="3310079"/>
                </a:lnTo>
                <a:lnTo>
                  <a:pt x="3871494" y="3310920"/>
                </a:lnTo>
                <a:close/>
                <a:moveTo>
                  <a:pt x="1225202" y="3243530"/>
                </a:moveTo>
                <a:lnTo>
                  <a:pt x="1222726" y="3249101"/>
                </a:lnTo>
                <a:lnTo>
                  <a:pt x="1228701" y="3248233"/>
                </a:lnTo>
                <a:close/>
                <a:moveTo>
                  <a:pt x="751802" y="3213627"/>
                </a:moveTo>
                <a:cubicBezTo>
                  <a:pt x="763623" y="3229641"/>
                  <a:pt x="776613" y="3244265"/>
                  <a:pt x="790770" y="3257502"/>
                </a:cubicBezTo>
                <a:cubicBezTo>
                  <a:pt x="804930" y="3270740"/>
                  <a:pt x="819477" y="3283513"/>
                  <a:pt x="834414" y="3295825"/>
                </a:cubicBezTo>
                <a:cubicBezTo>
                  <a:pt x="837502" y="3296474"/>
                  <a:pt x="843150" y="3296906"/>
                  <a:pt x="851352" y="3297118"/>
                </a:cubicBezTo>
                <a:cubicBezTo>
                  <a:pt x="859557" y="3297328"/>
                  <a:pt x="864403" y="3296454"/>
                  <a:pt x="865895" y="3294495"/>
                </a:cubicBezTo>
                <a:cubicBezTo>
                  <a:pt x="866252" y="3290315"/>
                  <a:pt x="863862" y="3287143"/>
                  <a:pt x="858724" y="3284979"/>
                </a:cubicBezTo>
                <a:cubicBezTo>
                  <a:pt x="853587" y="3282817"/>
                  <a:pt x="849639" y="3281496"/>
                  <a:pt x="846880" y="3281017"/>
                </a:cubicBezTo>
                <a:cubicBezTo>
                  <a:pt x="836315" y="3278289"/>
                  <a:pt x="827696" y="3273248"/>
                  <a:pt x="821026" y="3265893"/>
                </a:cubicBezTo>
                <a:cubicBezTo>
                  <a:pt x="814356" y="3258539"/>
                  <a:pt x="809906" y="3250049"/>
                  <a:pt x="807678" y="3240425"/>
                </a:cubicBezTo>
                <a:cubicBezTo>
                  <a:pt x="797460" y="3237410"/>
                  <a:pt x="788147" y="3232944"/>
                  <a:pt x="779740" y="3227027"/>
                </a:cubicBezTo>
                <a:cubicBezTo>
                  <a:pt x="771334" y="3221108"/>
                  <a:pt x="762020" y="3216642"/>
                  <a:pt x="751802" y="3213627"/>
                </a:cubicBezTo>
                <a:close/>
                <a:moveTo>
                  <a:pt x="316825" y="3171302"/>
                </a:moveTo>
                <a:cubicBezTo>
                  <a:pt x="333012" y="3176494"/>
                  <a:pt x="347260" y="3185116"/>
                  <a:pt x="359570" y="3197166"/>
                </a:cubicBezTo>
                <a:cubicBezTo>
                  <a:pt x="371880" y="3209216"/>
                  <a:pt x="386129" y="3217838"/>
                  <a:pt x="402316" y="3223030"/>
                </a:cubicBezTo>
                <a:lnTo>
                  <a:pt x="368809" y="3232776"/>
                </a:lnTo>
                <a:lnTo>
                  <a:pt x="336157" y="3220469"/>
                </a:lnTo>
                <a:cubicBezTo>
                  <a:pt x="337440" y="3209742"/>
                  <a:pt x="333839" y="3203124"/>
                  <a:pt x="325353" y="3200619"/>
                </a:cubicBezTo>
                <a:cubicBezTo>
                  <a:pt x="316868" y="3198114"/>
                  <a:pt x="314024" y="3188342"/>
                  <a:pt x="316825" y="3171302"/>
                </a:cubicBezTo>
                <a:close/>
                <a:moveTo>
                  <a:pt x="708075" y="3136333"/>
                </a:moveTo>
                <a:cubicBezTo>
                  <a:pt x="705568" y="3137121"/>
                  <a:pt x="702248" y="3142442"/>
                  <a:pt x="698113" y="3152300"/>
                </a:cubicBezTo>
                <a:cubicBezTo>
                  <a:pt x="693980" y="3162156"/>
                  <a:pt x="691459" y="3168782"/>
                  <a:pt x="690548" y="3172180"/>
                </a:cubicBezTo>
                <a:lnTo>
                  <a:pt x="705514" y="3202491"/>
                </a:lnTo>
                <a:cubicBezTo>
                  <a:pt x="707538" y="3196393"/>
                  <a:pt x="711749" y="3192768"/>
                  <a:pt x="718146" y="3191618"/>
                </a:cubicBezTo>
                <a:cubicBezTo>
                  <a:pt x="724543" y="3190468"/>
                  <a:pt x="730099" y="3190506"/>
                  <a:pt x="734812" y="3191733"/>
                </a:cubicBezTo>
                <a:lnTo>
                  <a:pt x="748607" y="3208406"/>
                </a:lnTo>
                <a:cubicBezTo>
                  <a:pt x="751294" y="3195698"/>
                  <a:pt x="749013" y="3185133"/>
                  <a:pt x="741764" y="3176712"/>
                </a:cubicBezTo>
                <a:cubicBezTo>
                  <a:pt x="734517" y="3168291"/>
                  <a:pt x="724404" y="3162519"/>
                  <a:pt x="711430" y="3159399"/>
                </a:cubicBezTo>
                <a:lnTo>
                  <a:pt x="707222" y="3158386"/>
                </a:lnTo>
                <a:cubicBezTo>
                  <a:pt x="707520" y="3157531"/>
                  <a:pt x="708189" y="3153981"/>
                  <a:pt x="709225" y="3147740"/>
                </a:cubicBezTo>
                <a:cubicBezTo>
                  <a:pt x="710264" y="3141497"/>
                  <a:pt x="709881" y="3137694"/>
                  <a:pt x="708075" y="3136333"/>
                </a:cubicBezTo>
                <a:close/>
                <a:moveTo>
                  <a:pt x="1006590" y="3061248"/>
                </a:moveTo>
                <a:cubicBezTo>
                  <a:pt x="997471" y="3061373"/>
                  <a:pt x="989488" y="3063718"/>
                  <a:pt x="982639" y="3068284"/>
                </a:cubicBezTo>
                <a:cubicBezTo>
                  <a:pt x="975791" y="3072850"/>
                  <a:pt x="971257" y="3079364"/>
                  <a:pt x="969036" y="3087825"/>
                </a:cubicBezTo>
                <a:cubicBezTo>
                  <a:pt x="980956" y="3095330"/>
                  <a:pt x="998808" y="3105932"/>
                  <a:pt x="1022592" y="3119631"/>
                </a:cubicBezTo>
                <a:cubicBezTo>
                  <a:pt x="1046378" y="3133328"/>
                  <a:pt x="1061621" y="3145528"/>
                  <a:pt x="1068321" y="3156228"/>
                </a:cubicBezTo>
                <a:lnTo>
                  <a:pt x="1100654" y="3132847"/>
                </a:lnTo>
                <a:cubicBezTo>
                  <a:pt x="1071910" y="3107383"/>
                  <a:pt x="1040556" y="3083516"/>
                  <a:pt x="1006590" y="3061248"/>
                </a:cubicBezTo>
                <a:close/>
                <a:moveTo>
                  <a:pt x="555055" y="3016052"/>
                </a:moveTo>
                <a:cubicBezTo>
                  <a:pt x="551952" y="3016232"/>
                  <a:pt x="549782" y="3018306"/>
                  <a:pt x="548547" y="3022277"/>
                </a:cubicBezTo>
                <a:lnTo>
                  <a:pt x="546523" y="3030692"/>
                </a:lnTo>
                <a:cubicBezTo>
                  <a:pt x="550774" y="3031530"/>
                  <a:pt x="554352" y="3030536"/>
                  <a:pt x="557258" y="3027710"/>
                </a:cubicBezTo>
                <a:cubicBezTo>
                  <a:pt x="560163" y="3024885"/>
                  <a:pt x="562142" y="3021280"/>
                  <a:pt x="563197" y="3016897"/>
                </a:cubicBezTo>
                <a:cubicBezTo>
                  <a:pt x="560872" y="3016152"/>
                  <a:pt x="558159" y="3015870"/>
                  <a:pt x="555055" y="3016052"/>
                </a:cubicBezTo>
                <a:close/>
                <a:moveTo>
                  <a:pt x="920942" y="2991675"/>
                </a:moveTo>
                <a:cubicBezTo>
                  <a:pt x="916260" y="2991476"/>
                  <a:pt x="910428" y="2994895"/>
                  <a:pt x="903449" y="3001934"/>
                </a:cubicBezTo>
                <a:cubicBezTo>
                  <a:pt x="896470" y="3008973"/>
                  <a:pt x="891184" y="3014750"/>
                  <a:pt x="887595" y="3019265"/>
                </a:cubicBezTo>
                <a:lnTo>
                  <a:pt x="922588" y="3058845"/>
                </a:lnTo>
                <a:lnTo>
                  <a:pt x="967548" y="3038500"/>
                </a:lnTo>
                <a:lnTo>
                  <a:pt x="921101" y="3009519"/>
                </a:lnTo>
                <a:cubicBezTo>
                  <a:pt x="921356" y="3008839"/>
                  <a:pt x="921856" y="3005991"/>
                  <a:pt x="922599" y="3000976"/>
                </a:cubicBezTo>
                <a:cubicBezTo>
                  <a:pt x="923342" y="2995962"/>
                  <a:pt x="922790" y="2992861"/>
                  <a:pt x="920942" y="2991675"/>
                </a:cubicBezTo>
                <a:close/>
                <a:moveTo>
                  <a:pt x="1440351" y="2964606"/>
                </a:moveTo>
                <a:lnTo>
                  <a:pt x="1437667" y="2971793"/>
                </a:lnTo>
                <a:lnTo>
                  <a:pt x="1427581" y="2988192"/>
                </a:lnTo>
                <a:lnTo>
                  <a:pt x="1441184" y="2997172"/>
                </a:lnTo>
                <a:lnTo>
                  <a:pt x="1445038" y="2992217"/>
                </a:lnTo>
                <a:lnTo>
                  <a:pt x="1456016" y="2972909"/>
                </a:lnTo>
                <a:close/>
                <a:moveTo>
                  <a:pt x="826023" y="2942129"/>
                </a:moveTo>
                <a:cubicBezTo>
                  <a:pt x="823459" y="2941605"/>
                  <a:pt x="819917" y="2941681"/>
                  <a:pt x="815397" y="2942355"/>
                </a:cubicBezTo>
                <a:cubicBezTo>
                  <a:pt x="810875" y="2943029"/>
                  <a:pt x="808132" y="2944410"/>
                  <a:pt x="807166" y="2946495"/>
                </a:cubicBezTo>
                <a:cubicBezTo>
                  <a:pt x="806459" y="2950591"/>
                  <a:pt x="807447" y="2953426"/>
                  <a:pt x="810129" y="2954999"/>
                </a:cubicBezTo>
                <a:cubicBezTo>
                  <a:pt x="812810" y="2956573"/>
                  <a:pt x="815355" y="2957555"/>
                  <a:pt x="817766" y="2957949"/>
                </a:cubicBezTo>
                <a:cubicBezTo>
                  <a:pt x="822843" y="2958429"/>
                  <a:pt x="826325" y="2956298"/>
                  <a:pt x="828206" y="2951558"/>
                </a:cubicBezTo>
                <a:cubicBezTo>
                  <a:pt x="828495" y="2949586"/>
                  <a:pt x="828130" y="2948016"/>
                  <a:pt x="827115" y="2946843"/>
                </a:cubicBezTo>
                <a:cubicBezTo>
                  <a:pt x="826099" y="2945671"/>
                  <a:pt x="825734" y="2944100"/>
                  <a:pt x="826023" y="2942129"/>
                </a:cubicBezTo>
                <a:close/>
                <a:moveTo>
                  <a:pt x="454407" y="2897798"/>
                </a:moveTo>
                <a:cubicBezTo>
                  <a:pt x="451409" y="2897539"/>
                  <a:pt x="449537" y="2898388"/>
                  <a:pt x="448787" y="2900341"/>
                </a:cubicBezTo>
                <a:lnTo>
                  <a:pt x="449958" y="2913977"/>
                </a:lnTo>
                <a:lnTo>
                  <a:pt x="462424" y="2899169"/>
                </a:lnTo>
                <a:cubicBezTo>
                  <a:pt x="460078" y="2898513"/>
                  <a:pt x="457406" y="2898054"/>
                  <a:pt x="454407" y="2897798"/>
                </a:cubicBezTo>
                <a:close/>
                <a:moveTo>
                  <a:pt x="771002" y="2893279"/>
                </a:moveTo>
                <a:cubicBezTo>
                  <a:pt x="764910" y="2891999"/>
                  <a:pt x="760807" y="2892866"/>
                  <a:pt x="758690" y="2895882"/>
                </a:cubicBezTo>
                <a:cubicBezTo>
                  <a:pt x="756573" y="2898897"/>
                  <a:pt x="755119" y="2902627"/>
                  <a:pt x="754328" y="2907073"/>
                </a:cubicBezTo>
                <a:lnTo>
                  <a:pt x="792043" y="2898341"/>
                </a:lnTo>
                <a:close/>
                <a:moveTo>
                  <a:pt x="484459" y="2513843"/>
                </a:moveTo>
                <a:cubicBezTo>
                  <a:pt x="481354" y="2514023"/>
                  <a:pt x="479187" y="2516098"/>
                  <a:pt x="477952" y="2520068"/>
                </a:cubicBezTo>
                <a:lnTo>
                  <a:pt x="476940" y="2524276"/>
                </a:lnTo>
                <a:cubicBezTo>
                  <a:pt x="485356" y="2526301"/>
                  <a:pt x="490576" y="2523104"/>
                  <a:pt x="492602" y="2514689"/>
                </a:cubicBezTo>
                <a:cubicBezTo>
                  <a:pt x="490276" y="2513944"/>
                  <a:pt x="487562" y="2513663"/>
                  <a:pt x="484459" y="2513843"/>
                </a:cubicBezTo>
                <a:close/>
                <a:moveTo>
                  <a:pt x="462985" y="2489757"/>
                </a:moveTo>
                <a:cubicBezTo>
                  <a:pt x="460599" y="2489276"/>
                  <a:pt x="457757" y="2489519"/>
                  <a:pt x="454463" y="2490489"/>
                </a:cubicBezTo>
                <a:cubicBezTo>
                  <a:pt x="451170" y="2491459"/>
                  <a:pt x="449128" y="2493008"/>
                  <a:pt x="448338" y="2495136"/>
                </a:cubicBezTo>
                <a:cubicBezTo>
                  <a:pt x="447857" y="2500214"/>
                  <a:pt x="449988" y="2503695"/>
                  <a:pt x="454728" y="2505577"/>
                </a:cubicBezTo>
                <a:close/>
                <a:moveTo>
                  <a:pt x="1111097" y="2245429"/>
                </a:moveTo>
                <a:lnTo>
                  <a:pt x="1102156" y="2260872"/>
                </a:lnTo>
                <a:lnTo>
                  <a:pt x="1130602" y="2318584"/>
                </a:lnTo>
                <a:cubicBezTo>
                  <a:pt x="1140311" y="2335072"/>
                  <a:pt x="1152781" y="2343910"/>
                  <a:pt x="1168015" y="2345099"/>
                </a:cubicBezTo>
                <a:cubicBezTo>
                  <a:pt x="1183247" y="2346286"/>
                  <a:pt x="1192754" y="2349770"/>
                  <a:pt x="1196536" y="2355547"/>
                </a:cubicBezTo>
                <a:lnTo>
                  <a:pt x="1200744" y="2325234"/>
                </a:lnTo>
                <a:lnTo>
                  <a:pt x="1201940" y="2321074"/>
                </a:lnTo>
                <a:lnTo>
                  <a:pt x="1159147" y="2313278"/>
                </a:lnTo>
                <a:lnTo>
                  <a:pt x="1140788" y="2267473"/>
                </a:lnTo>
                <a:close/>
                <a:moveTo>
                  <a:pt x="1863241" y="2021098"/>
                </a:moveTo>
                <a:cubicBezTo>
                  <a:pt x="1857020" y="2025697"/>
                  <a:pt x="1853233" y="2031648"/>
                  <a:pt x="1851880" y="2038952"/>
                </a:cubicBezTo>
                <a:cubicBezTo>
                  <a:pt x="1850528" y="2046255"/>
                  <a:pt x="1849987" y="2053288"/>
                  <a:pt x="1850257" y="2060051"/>
                </a:cubicBezTo>
                <a:lnTo>
                  <a:pt x="1863241" y="2055723"/>
                </a:lnTo>
                <a:close/>
                <a:moveTo>
                  <a:pt x="1902195" y="1964833"/>
                </a:moveTo>
                <a:lnTo>
                  <a:pt x="1867569" y="1995129"/>
                </a:lnTo>
                <a:lnTo>
                  <a:pt x="1867569" y="2012441"/>
                </a:lnTo>
                <a:lnTo>
                  <a:pt x="1880553" y="2016771"/>
                </a:lnTo>
                <a:lnTo>
                  <a:pt x="1880553" y="1995129"/>
                </a:lnTo>
                <a:lnTo>
                  <a:pt x="1910851" y="1995129"/>
                </a:lnTo>
                <a:lnTo>
                  <a:pt x="1910851" y="1977817"/>
                </a:lnTo>
                <a:close/>
                <a:moveTo>
                  <a:pt x="1421897" y="1947470"/>
                </a:moveTo>
                <a:lnTo>
                  <a:pt x="1401049" y="1973001"/>
                </a:lnTo>
                <a:lnTo>
                  <a:pt x="1397618" y="1962219"/>
                </a:lnTo>
                <a:lnTo>
                  <a:pt x="1380942" y="1968495"/>
                </a:lnTo>
                <a:lnTo>
                  <a:pt x="1399804" y="2008670"/>
                </a:lnTo>
                <a:cubicBezTo>
                  <a:pt x="1410293" y="2018532"/>
                  <a:pt x="1420334" y="2027986"/>
                  <a:pt x="1429933" y="2037030"/>
                </a:cubicBezTo>
                <a:cubicBezTo>
                  <a:pt x="1439530" y="2046074"/>
                  <a:pt x="1449870" y="2054488"/>
                  <a:pt x="1460956" y="2062270"/>
                </a:cubicBezTo>
                <a:lnTo>
                  <a:pt x="1474631" y="2061698"/>
                </a:lnTo>
                <a:cubicBezTo>
                  <a:pt x="1475495" y="2047592"/>
                  <a:pt x="1466548" y="2034325"/>
                  <a:pt x="1447791" y="2021897"/>
                </a:cubicBezTo>
                <a:cubicBezTo>
                  <a:pt x="1429034" y="2009470"/>
                  <a:pt x="1420385" y="1995163"/>
                  <a:pt x="1421847" y="1978979"/>
                </a:cubicBezTo>
                <a:cubicBezTo>
                  <a:pt x="1423347" y="1971153"/>
                  <a:pt x="1423364" y="1960650"/>
                  <a:pt x="1421897" y="1947470"/>
                </a:cubicBezTo>
                <a:close/>
                <a:moveTo>
                  <a:pt x="1910851" y="1938863"/>
                </a:moveTo>
                <a:cubicBezTo>
                  <a:pt x="1910670" y="1941029"/>
                  <a:pt x="1909950" y="1943193"/>
                  <a:pt x="1908687" y="1945357"/>
                </a:cubicBezTo>
                <a:cubicBezTo>
                  <a:pt x="1907424" y="1947519"/>
                  <a:pt x="1906702" y="1949685"/>
                  <a:pt x="1906523" y="1951849"/>
                </a:cubicBezTo>
                <a:cubicBezTo>
                  <a:pt x="1914457" y="1951849"/>
                  <a:pt x="1920229" y="1947519"/>
                  <a:pt x="1923835" y="1938863"/>
                </a:cubicBezTo>
                <a:close/>
                <a:moveTo>
                  <a:pt x="1954132" y="1891255"/>
                </a:moveTo>
                <a:lnTo>
                  <a:pt x="1954131" y="1904239"/>
                </a:lnTo>
                <a:lnTo>
                  <a:pt x="1958460" y="1904239"/>
                </a:lnTo>
                <a:cubicBezTo>
                  <a:pt x="1959181" y="1899911"/>
                  <a:pt x="1957739" y="1895583"/>
                  <a:pt x="1954132" y="1891255"/>
                </a:cubicBezTo>
                <a:close/>
                <a:moveTo>
                  <a:pt x="2040274" y="1697160"/>
                </a:moveTo>
                <a:lnTo>
                  <a:pt x="2040153" y="1707310"/>
                </a:lnTo>
                <a:lnTo>
                  <a:pt x="2043183" y="1722282"/>
                </a:lnTo>
                <a:lnTo>
                  <a:pt x="2066110" y="1723117"/>
                </a:lnTo>
                <a:close/>
                <a:moveTo>
                  <a:pt x="1964800" y="1663130"/>
                </a:moveTo>
                <a:cubicBezTo>
                  <a:pt x="1960529" y="1662382"/>
                  <a:pt x="1955941" y="1662947"/>
                  <a:pt x="1951037" y="1664828"/>
                </a:cubicBezTo>
                <a:cubicBezTo>
                  <a:pt x="1946133" y="1666708"/>
                  <a:pt x="1941292" y="1668327"/>
                  <a:pt x="1936514" y="1669681"/>
                </a:cubicBezTo>
                <a:lnTo>
                  <a:pt x="1916803" y="1696100"/>
                </a:lnTo>
                <a:lnTo>
                  <a:pt x="1928415" y="1703346"/>
                </a:lnTo>
                <a:lnTo>
                  <a:pt x="1950310" y="1686355"/>
                </a:lnTo>
                <a:cubicBezTo>
                  <a:pt x="1956818" y="1687827"/>
                  <a:pt x="1962484" y="1690490"/>
                  <a:pt x="1967307" y="1694339"/>
                </a:cubicBezTo>
                <a:lnTo>
                  <a:pt x="1970099" y="1699630"/>
                </a:lnTo>
                <a:lnTo>
                  <a:pt x="1979585" y="1677497"/>
                </a:lnTo>
                <a:lnTo>
                  <a:pt x="1970179" y="1677780"/>
                </a:lnTo>
                <a:cubicBezTo>
                  <a:pt x="1970923" y="1675455"/>
                  <a:pt x="1971205" y="1672740"/>
                  <a:pt x="1971026" y="1669637"/>
                </a:cubicBezTo>
                <a:cubicBezTo>
                  <a:pt x="1970844" y="1666533"/>
                  <a:pt x="1968769" y="1664364"/>
                  <a:pt x="1964800" y="1663130"/>
                </a:cubicBezTo>
                <a:close/>
                <a:moveTo>
                  <a:pt x="3232412" y="1575151"/>
                </a:moveTo>
                <a:cubicBezTo>
                  <a:pt x="3224907" y="1573417"/>
                  <a:pt x="3216816" y="1573784"/>
                  <a:pt x="3208140" y="1576252"/>
                </a:cubicBezTo>
                <a:lnTo>
                  <a:pt x="3203423" y="1597692"/>
                </a:lnTo>
                <a:lnTo>
                  <a:pt x="3231106" y="1622227"/>
                </a:lnTo>
                <a:lnTo>
                  <a:pt x="3245439" y="1634000"/>
                </a:lnTo>
                <a:lnTo>
                  <a:pt x="3248064" y="1592963"/>
                </a:lnTo>
                <a:cubicBezTo>
                  <a:pt x="3245134" y="1582821"/>
                  <a:pt x="3239917" y="1576885"/>
                  <a:pt x="3232412" y="1575151"/>
                </a:cubicBezTo>
                <a:close/>
                <a:moveTo>
                  <a:pt x="3233092" y="1462829"/>
                </a:moveTo>
                <a:lnTo>
                  <a:pt x="3211164" y="1517461"/>
                </a:lnTo>
                <a:lnTo>
                  <a:pt x="3254265" y="1546762"/>
                </a:lnTo>
                <a:cubicBezTo>
                  <a:pt x="3256474" y="1537091"/>
                  <a:pt x="3258028" y="1527027"/>
                  <a:pt x="3258923" y="1516572"/>
                </a:cubicBezTo>
                <a:cubicBezTo>
                  <a:pt x="3259820" y="1506117"/>
                  <a:pt x="3259275" y="1496583"/>
                  <a:pt x="3257288" y="1487971"/>
                </a:cubicBezTo>
                <a:cubicBezTo>
                  <a:pt x="3260021" y="1487375"/>
                  <a:pt x="3263998" y="1486184"/>
                  <a:pt x="3269222" y="1484403"/>
                </a:cubicBezTo>
                <a:cubicBezTo>
                  <a:pt x="3274444" y="1482619"/>
                  <a:pt x="3277108" y="1480646"/>
                  <a:pt x="3277213" y="1478481"/>
                </a:cubicBezTo>
                <a:cubicBezTo>
                  <a:pt x="3275039" y="1474286"/>
                  <a:pt x="3268603" y="1470888"/>
                  <a:pt x="3257902" y="1468287"/>
                </a:cubicBezTo>
                <a:cubicBezTo>
                  <a:pt x="3247203" y="1465686"/>
                  <a:pt x="3238933" y="1463866"/>
                  <a:pt x="3233092" y="1462829"/>
                </a:cubicBezTo>
                <a:close/>
                <a:moveTo>
                  <a:pt x="1723132" y="1433878"/>
                </a:moveTo>
                <a:lnTo>
                  <a:pt x="1705022" y="1439647"/>
                </a:lnTo>
                <a:lnTo>
                  <a:pt x="1688683" y="1438626"/>
                </a:lnTo>
                <a:lnTo>
                  <a:pt x="1691069" y="1440914"/>
                </a:lnTo>
                <a:cubicBezTo>
                  <a:pt x="1694645" y="1442238"/>
                  <a:pt x="1696708" y="1442920"/>
                  <a:pt x="1697255" y="1442958"/>
                </a:cubicBezTo>
                <a:cubicBezTo>
                  <a:pt x="1719195" y="1460850"/>
                  <a:pt x="1739841" y="1480656"/>
                  <a:pt x="1759194" y="1502376"/>
                </a:cubicBezTo>
                <a:cubicBezTo>
                  <a:pt x="1778544" y="1524096"/>
                  <a:pt x="1801255" y="1539947"/>
                  <a:pt x="1827326" y="1549928"/>
                </a:cubicBezTo>
                <a:lnTo>
                  <a:pt x="1822263" y="1570969"/>
                </a:lnTo>
                <a:cubicBezTo>
                  <a:pt x="1820381" y="1580717"/>
                  <a:pt x="1816806" y="1591728"/>
                  <a:pt x="1811534" y="1604000"/>
                </a:cubicBezTo>
                <a:cubicBezTo>
                  <a:pt x="1806264" y="1616273"/>
                  <a:pt x="1798439" y="1621809"/>
                  <a:pt x="1788062" y="1620611"/>
                </a:cubicBezTo>
                <a:cubicBezTo>
                  <a:pt x="1769056" y="1615575"/>
                  <a:pt x="1751526" y="1606720"/>
                  <a:pt x="1735469" y="1594047"/>
                </a:cubicBezTo>
                <a:cubicBezTo>
                  <a:pt x="1719414" y="1581374"/>
                  <a:pt x="1705252" y="1567765"/>
                  <a:pt x="1692985" y="1553222"/>
                </a:cubicBezTo>
                <a:cubicBezTo>
                  <a:pt x="1682689" y="1551301"/>
                  <a:pt x="1673066" y="1551211"/>
                  <a:pt x="1664114" y="1552952"/>
                </a:cubicBezTo>
                <a:cubicBezTo>
                  <a:pt x="1655163" y="1554695"/>
                  <a:pt x="1645539" y="1554605"/>
                  <a:pt x="1635243" y="1552685"/>
                </a:cubicBezTo>
                <a:lnTo>
                  <a:pt x="1642101" y="1540548"/>
                </a:lnTo>
                <a:lnTo>
                  <a:pt x="1590484" y="1561723"/>
                </a:lnTo>
                <a:cubicBezTo>
                  <a:pt x="1588261" y="1570474"/>
                  <a:pt x="1583122" y="1578635"/>
                  <a:pt x="1575066" y="1586213"/>
                </a:cubicBezTo>
                <a:cubicBezTo>
                  <a:pt x="1567010" y="1593787"/>
                  <a:pt x="1559115" y="1599188"/>
                  <a:pt x="1551383" y="1602414"/>
                </a:cubicBezTo>
                <a:lnTo>
                  <a:pt x="1554713" y="1651649"/>
                </a:lnTo>
                <a:cubicBezTo>
                  <a:pt x="1561625" y="1652950"/>
                  <a:pt x="1568802" y="1655683"/>
                  <a:pt x="1576241" y="1659847"/>
                </a:cubicBezTo>
                <a:cubicBezTo>
                  <a:pt x="1583680" y="1664015"/>
                  <a:pt x="1588093" y="1669502"/>
                  <a:pt x="1589483" y="1676311"/>
                </a:cubicBezTo>
                <a:cubicBezTo>
                  <a:pt x="1587828" y="1682693"/>
                  <a:pt x="1584954" y="1689657"/>
                  <a:pt x="1580859" y="1697202"/>
                </a:cubicBezTo>
                <a:cubicBezTo>
                  <a:pt x="1576765" y="1704748"/>
                  <a:pt x="1573678" y="1712772"/>
                  <a:pt x="1571597" y="1721274"/>
                </a:cubicBezTo>
                <a:cubicBezTo>
                  <a:pt x="1568980" y="1721023"/>
                  <a:pt x="1565301" y="1721939"/>
                  <a:pt x="1560559" y="1724018"/>
                </a:cubicBezTo>
                <a:cubicBezTo>
                  <a:pt x="1555817" y="1726098"/>
                  <a:pt x="1552985" y="1728288"/>
                  <a:pt x="1552062" y="1730584"/>
                </a:cubicBezTo>
                <a:cubicBezTo>
                  <a:pt x="1552536" y="1732795"/>
                  <a:pt x="1555822" y="1734746"/>
                  <a:pt x="1561922" y="1736434"/>
                </a:cubicBezTo>
                <a:cubicBezTo>
                  <a:pt x="1568019" y="1738121"/>
                  <a:pt x="1571520" y="1739011"/>
                  <a:pt x="1572423" y="1739100"/>
                </a:cubicBezTo>
                <a:cubicBezTo>
                  <a:pt x="1573492" y="1746123"/>
                  <a:pt x="1574719" y="1753728"/>
                  <a:pt x="1576106" y="1761917"/>
                </a:cubicBezTo>
                <a:cubicBezTo>
                  <a:pt x="1577492" y="1770106"/>
                  <a:pt x="1577659" y="1777499"/>
                  <a:pt x="1576607" y="1784092"/>
                </a:cubicBezTo>
                <a:cubicBezTo>
                  <a:pt x="1576302" y="1786516"/>
                  <a:pt x="1575415" y="1789095"/>
                  <a:pt x="1573945" y="1791835"/>
                </a:cubicBezTo>
                <a:cubicBezTo>
                  <a:pt x="1572472" y="1794574"/>
                  <a:pt x="1569676" y="1795666"/>
                  <a:pt x="1565556" y="1795114"/>
                </a:cubicBezTo>
                <a:cubicBezTo>
                  <a:pt x="1561120" y="1793852"/>
                  <a:pt x="1556845" y="1790415"/>
                  <a:pt x="1552732" y="1784804"/>
                </a:cubicBezTo>
                <a:cubicBezTo>
                  <a:pt x="1548620" y="1779192"/>
                  <a:pt x="1545832" y="1773849"/>
                  <a:pt x="1544372" y="1768772"/>
                </a:cubicBezTo>
                <a:lnTo>
                  <a:pt x="1468853" y="1749148"/>
                </a:lnTo>
                <a:lnTo>
                  <a:pt x="1440892" y="1712612"/>
                </a:lnTo>
                <a:cubicBezTo>
                  <a:pt x="1428130" y="1708387"/>
                  <a:pt x="1410177" y="1697046"/>
                  <a:pt x="1387037" y="1678589"/>
                </a:cubicBezTo>
                <a:cubicBezTo>
                  <a:pt x="1363896" y="1660132"/>
                  <a:pt x="1348493" y="1647096"/>
                  <a:pt x="1340828" y="1639482"/>
                </a:cubicBezTo>
                <a:cubicBezTo>
                  <a:pt x="1330633" y="1646258"/>
                  <a:pt x="1324682" y="1653891"/>
                  <a:pt x="1322974" y="1662376"/>
                </a:cubicBezTo>
                <a:cubicBezTo>
                  <a:pt x="1321420" y="1672826"/>
                  <a:pt x="1324275" y="1680574"/>
                  <a:pt x="1331537" y="1685623"/>
                </a:cubicBezTo>
                <a:cubicBezTo>
                  <a:pt x="1338798" y="1690673"/>
                  <a:pt x="1346963" y="1693973"/>
                  <a:pt x="1356033" y="1695524"/>
                </a:cubicBezTo>
                <a:lnTo>
                  <a:pt x="1389947" y="1724428"/>
                </a:lnTo>
                <a:cubicBezTo>
                  <a:pt x="1393966" y="1734619"/>
                  <a:pt x="1401803" y="1745028"/>
                  <a:pt x="1413460" y="1755653"/>
                </a:cubicBezTo>
                <a:cubicBezTo>
                  <a:pt x="1425116" y="1766279"/>
                  <a:pt x="1431688" y="1772017"/>
                  <a:pt x="1433171" y="1772868"/>
                </a:cubicBezTo>
                <a:cubicBezTo>
                  <a:pt x="1430031" y="1781157"/>
                  <a:pt x="1422700" y="1788326"/>
                  <a:pt x="1411180" y="1794378"/>
                </a:cubicBezTo>
                <a:cubicBezTo>
                  <a:pt x="1399661" y="1800428"/>
                  <a:pt x="1392544" y="1806537"/>
                  <a:pt x="1389830" y="1812704"/>
                </a:cubicBezTo>
                <a:cubicBezTo>
                  <a:pt x="1389977" y="1822024"/>
                  <a:pt x="1397293" y="1825888"/>
                  <a:pt x="1411778" y="1824299"/>
                </a:cubicBezTo>
                <a:cubicBezTo>
                  <a:pt x="1419019" y="1823503"/>
                  <a:pt x="1423989" y="1826459"/>
                  <a:pt x="1426685" y="1833164"/>
                </a:cubicBezTo>
                <a:lnTo>
                  <a:pt x="1427294" y="1848186"/>
                </a:lnTo>
                <a:lnTo>
                  <a:pt x="1444774" y="1860038"/>
                </a:lnTo>
                <a:cubicBezTo>
                  <a:pt x="1453301" y="1872150"/>
                  <a:pt x="1459972" y="1882888"/>
                  <a:pt x="1464789" y="1892246"/>
                </a:cubicBezTo>
                <a:cubicBezTo>
                  <a:pt x="1473405" y="1894910"/>
                  <a:pt x="1480533" y="1898835"/>
                  <a:pt x="1486173" y="1904021"/>
                </a:cubicBezTo>
                <a:cubicBezTo>
                  <a:pt x="1491812" y="1909208"/>
                  <a:pt x="1494182" y="1914017"/>
                  <a:pt x="1493284" y="1918449"/>
                </a:cubicBezTo>
                <a:lnTo>
                  <a:pt x="1516423" y="1947616"/>
                </a:lnTo>
                <a:lnTo>
                  <a:pt x="1553862" y="1958376"/>
                </a:lnTo>
                <a:lnTo>
                  <a:pt x="1544970" y="1942310"/>
                </a:lnTo>
                <a:lnTo>
                  <a:pt x="1516473" y="1916107"/>
                </a:lnTo>
                <a:cubicBezTo>
                  <a:pt x="1512961" y="1912659"/>
                  <a:pt x="1510639" y="1908988"/>
                  <a:pt x="1509505" y="1905098"/>
                </a:cubicBezTo>
                <a:cubicBezTo>
                  <a:pt x="1508372" y="1901207"/>
                  <a:pt x="1508129" y="1898136"/>
                  <a:pt x="1508776" y="1895882"/>
                </a:cubicBezTo>
                <a:cubicBezTo>
                  <a:pt x="1511017" y="1896901"/>
                  <a:pt x="1514258" y="1899333"/>
                  <a:pt x="1518500" y="1903180"/>
                </a:cubicBezTo>
                <a:cubicBezTo>
                  <a:pt x="1522741" y="1907027"/>
                  <a:pt x="1527024" y="1909757"/>
                  <a:pt x="1531343" y="1911375"/>
                </a:cubicBezTo>
                <a:cubicBezTo>
                  <a:pt x="1544004" y="1909760"/>
                  <a:pt x="1556277" y="1919290"/>
                  <a:pt x="1568159" y="1939968"/>
                </a:cubicBezTo>
                <a:cubicBezTo>
                  <a:pt x="1580041" y="1960646"/>
                  <a:pt x="1592313" y="1970178"/>
                  <a:pt x="1604974" y="1968563"/>
                </a:cubicBezTo>
                <a:lnTo>
                  <a:pt x="1629310" y="1993570"/>
                </a:lnTo>
                <a:cubicBezTo>
                  <a:pt x="1638123" y="1996853"/>
                  <a:pt x="1648419" y="2002814"/>
                  <a:pt x="1660197" y="2011453"/>
                </a:cubicBezTo>
                <a:cubicBezTo>
                  <a:pt x="1652337" y="1999625"/>
                  <a:pt x="1643290" y="1988018"/>
                  <a:pt x="1633052" y="1976632"/>
                </a:cubicBezTo>
                <a:cubicBezTo>
                  <a:pt x="1622814" y="1965246"/>
                  <a:pt x="1610491" y="1957200"/>
                  <a:pt x="1596082" y="1952497"/>
                </a:cubicBezTo>
                <a:lnTo>
                  <a:pt x="1618125" y="1922806"/>
                </a:lnTo>
                <a:lnTo>
                  <a:pt x="1661492" y="1944275"/>
                </a:lnTo>
                <a:lnTo>
                  <a:pt x="1663308" y="1922282"/>
                </a:lnTo>
                <a:lnTo>
                  <a:pt x="1694245" y="1908656"/>
                </a:lnTo>
                <a:lnTo>
                  <a:pt x="1750663" y="1947387"/>
                </a:lnTo>
                <a:cubicBezTo>
                  <a:pt x="1761541" y="1967965"/>
                  <a:pt x="1775509" y="1986614"/>
                  <a:pt x="1792564" y="2003337"/>
                </a:cubicBezTo>
                <a:lnTo>
                  <a:pt x="1810855" y="2025344"/>
                </a:lnTo>
                <a:lnTo>
                  <a:pt x="1825912" y="2004867"/>
                </a:lnTo>
                <a:cubicBezTo>
                  <a:pt x="1837544" y="1980522"/>
                  <a:pt x="1845659" y="1959964"/>
                  <a:pt x="1850257" y="1943192"/>
                </a:cubicBezTo>
                <a:cubicBezTo>
                  <a:pt x="1850979" y="1934897"/>
                  <a:pt x="1853863" y="1927683"/>
                  <a:pt x="1858913" y="1921551"/>
                </a:cubicBezTo>
                <a:cubicBezTo>
                  <a:pt x="1863963" y="1915421"/>
                  <a:pt x="1866847" y="1908207"/>
                  <a:pt x="1867569" y="1899911"/>
                </a:cubicBezTo>
                <a:lnTo>
                  <a:pt x="1880555" y="1865287"/>
                </a:lnTo>
                <a:lnTo>
                  <a:pt x="1876225" y="1865287"/>
                </a:lnTo>
                <a:cubicBezTo>
                  <a:pt x="1876947" y="1856991"/>
                  <a:pt x="1879833" y="1849777"/>
                  <a:pt x="1884881" y="1843645"/>
                </a:cubicBezTo>
                <a:cubicBezTo>
                  <a:pt x="1889931" y="1837514"/>
                  <a:pt x="1892817" y="1830301"/>
                  <a:pt x="1893539" y="1822005"/>
                </a:cubicBezTo>
                <a:cubicBezTo>
                  <a:pt x="1893179" y="1815243"/>
                  <a:pt x="1893899" y="1809290"/>
                  <a:pt x="1895703" y="1804151"/>
                </a:cubicBezTo>
                <a:cubicBezTo>
                  <a:pt x="1897505" y="1799011"/>
                  <a:pt x="1902555" y="1796306"/>
                  <a:pt x="1910851" y="1796037"/>
                </a:cubicBezTo>
                <a:cubicBezTo>
                  <a:pt x="1910310" y="1783413"/>
                  <a:pt x="1911392" y="1775117"/>
                  <a:pt x="1914097" y="1771150"/>
                </a:cubicBezTo>
                <a:cubicBezTo>
                  <a:pt x="1916802" y="1767182"/>
                  <a:pt x="1924376" y="1765379"/>
                  <a:pt x="1936819" y="1765740"/>
                </a:cubicBezTo>
                <a:lnTo>
                  <a:pt x="1936819" y="1743311"/>
                </a:lnTo>
                <a:lnTo>
                  <a:pt x="1932941" y="1740046"/>
                </a:lnTo>
                <a:lnTo>
                  <a:pt x="1900447" y="1745584"/>
                </a:lnTo>
                <a:lnTo>
                  <a:pt x="1867794" y="1733277"/>
                </a:lnTo>
                <a:cubicBezTo>
                  <a:pt x="1868880" y="1722595"/>
                  <a:pt x="1864621" y="1715633"/>
                  <a:pt x="1855012" y="1712396"/>
                </a:cubicBezTo>
                <a:cubicBezTo>
                  <a:pt x="1845405" y="1709157"/>
                  <a:pt x="1842156" y="1697988"/>
                  <a:pt x="1845267" y="1678889"/>
                </a:cubicBezTo>
                <a:lnTo>
                  <a:pt x="1866308" y="1683952"/>
                </a:lnTo>
                <a:lnTo>
                  <a:pt x="1865136" y="1670314"/>
                </a:lnTo>
                <a:cubicBezTo>
                  <a:pt x="1859807" y="1666251"/>
                  <a:pt x="1850650" y="1659596"/>
                  <a:pt x="1837666" y="1650352"/>
                </a:cubicBezTo>
                <a:cubicBezTo>
                  <a:pt x="1824679" y="1641106"/>
                  <a:pt x="1817626" y="1634957"/>
                  <a:pt x="1816506" y="1631906"/>
                </a:cubicBezTo>
                <a:cubicBezTo>
                  <a:pt x="1817341" y="1629974"/>
                  <a:pt x="1819040" y="1629083"/>
                  <a:pt x="1821600" y="1629237"/>
                </a:cubicBezTo>
                <a:cubicBezTo>
                  <a:pt x="1824160" y="1629389"/>
                  <a:pt x="1825606" y="1629550"/>
                  <a:pt x="1825935" y="1629722"/>
                </a:cubicBezTo>
                <a:cubicBezTo>
                  <a:pt x="1829419" y="1618318"/>
                  <a:pt x="1834289" y="1615040"/>
                  <a:pt x="1840543" y="1619882"/>
                </a:cubicBezTo>
                <a:cubicBezTo>
                  <a:pt x="1846798" y="1624725"/>
                  <a:pt x="1851746" y="1630367"/>
                  <a:pt x="1855391" y="1636809"/>
                </a:cubicBezTo>
                <a:lnTo>
                  <a:pt x="1897313" y="1629088"/>
                </a:lnTo>
                <a:lnTo>
                  <a:pt x="1922720" y="1653007"/>
                </a:lnTo>
                <a:lnTo>
                  <a:pt x="1942430" y="1626589"/>
                </a:lnTo>
                <a:cubicBezTo>
                  <a:pt x="1928611" y="1621965"/>
                  <a:pt x="1916993" y="1613976"/>
                  <a:pt x="1907575" y="1602622"/>
                </a:cubicBezTo>
                <a:cubicBezTo>
                  <a:pt x="1898157" y="1591266"/>
                  <a:pt x="1885488" y="1583025"/>
                  <a:pt x="1869564" y="1577897"/>
                </a:cubicBezTo>
                <a:cubicBezTo>
                  <a:pt x="1855573" y="1561268"/>
                  <a:pt x="1840865" y="1545303"/>
                  <a:pt x="1825442" y="1530000"/>
                </a:cubicBezTo>
                <a:cubicBezTo>
                  <a:pt x="1810019" y="1514697"/>
                  <a:pt x="1795059" y="1499783"/>
                  <a:pt x="1780562" y="1485259"/>
                </a:cubicBezTo>
                <a:cubicBezTo>
                  <a:pt x="1770898" y="1480707"/>
                  <a:pt x="1758584" y="1473294"/>
                  <a:pt x="1743621" y="1463017"/>
                </a:cubicBezTo>
                <a:cubicBezTo>
                  <a:pt x="1736140" y="1457878"/>
                  <a:pt x="1730627" y="1452657"/>
                  <a:pt x="1727081" y="1447352"/>
                </a:cubicBezTo>
                <a:close/>
                <a:moveTo>
                  <a:pt x="1622416" y="1430248"/>
                </a:moveTo>
                <a:lnTo>
                  <a:pt x="1616116" y="1434435"/>
                </a:lnTo>
                <a:cubicBezTo>
                  <a:pt x="1615048" y="1453443"/>
                  <a:pt x="1623697" y="1465303"/>
                  <a:pt x="1642064" y="1470014"/>
                </a:cubicBezTo>
                <a:cubicBezTo>
                  <a:pt x="1660431" y="1474724"/>
                  <a:pt x="1669293" y="1485523"/>
                  <a:pt x="1668653" y="1502410"/>
                </a:cubicBezTo>
                <a:lnTo>
                  <a:pt x="1666287" y="1514157"/>
                </a:lnTo>
                <a:lnTo>
                  <a:pt x="1724466" y="1551891"/>
                </a:lnTo>
                <a:lnTo>
                  <a:pt x="1742312" y="1551733"/>
                </a:lnTo>
                <a:lnTo>
                  <a:pt x="1767400" y="1539963"/>
                </a:lnTo>
                <a:lnTo>
                  <a:pt x="1751422" y="1513861"/>
                </a:lnTo>
                <a:lnTo>
                  <a:pt x="1666090" y="1479977"/>
                </a:lnTo>
                <a:cubicBezTo>
                  <a:pt x="1657464" y="1464176"/>
                  <a:pt x="1643852" y="1448289"/>
                  <a:pt x="1625252" y="1432313"/>
                </a:cubicBezTo>
                <a:close/>
                <a:moveTo>
                  <a:pt x="3262239" y="1348347"/>
                </a:moveTo>
                <a:cubicBezTo>
                  <a:pt x="3258284" y="1349624"/>
                  <a:pt x="3256232" y="1351815"/>
                  <a:pt x="3256086" y="1354921"/>
                </a:cubicBezTo>
                <a:cubicBezTo>
                  <a:pt x="3255940" y="1358027"/>
                  <a:pt x="3256252" y="1360737"/>
                  <a:pt x="3257022" y="1363054"/>
                </a:cubicBezTo>
                <a:cubicBezTo>
                  <a:pt x="3258957" y="1367775"/>
                  <a:pt x="3262460" y="1369866"/>
                  <a:pt x="3267532" y="1369331"/>
                </a:cubicBezTo>
                <a:cubicBezTo>
                  <a:pt x="3269411" y="1368670"/>
                  <a:pt x="3270634" y="1367618"/>
                  <a:pt x="3271201" y="1366173"/>
                </a:cubicBezTo>
                <a:cubicBezTo>
                  <a:pt x="3271765" y="1364728"/>
                  <a:pt x="3272988" y="1363676"/>
                  <a:pt x="3274867" y="1363017"/>
                </a:cubicBezTo>
                <a:cubicBezTo>
                  <a:pt x="3274141" y="1360502"/>
                  <a:pt x="3272428" y="1357402"/>
                  <a:pt x="3269730" y="1353711"/>
                </a:cubicBezTo>
                <a:cubicBezTo>
                  <a:pt x="3267032" y="1350021"/>
                  <a:pt x="3264535" y="1348233"/>
                  <a:pt x="3262239" y="1348347"/>
                </a:cubicBezTo>
                <a:close/>
                <a:moveTo>
                  <a:pt x="3284517" y="1272981"/>
                </a:moveTo>
                <a:cubicBezTo>
                  <a:pt x="3279639" y="1272817"/>
                  <a:pt x="3274961" y="1273440"/>
                  <a:pt x="3270480" y="1274849"/>
                </a:cubicBezTo>
                <a:lnTo>
                  <a:pt x="3296796" y="1308384"/>
                </a:lnTo>
                <a:lnTo>
                  <a:pt x="3294639" y="1282145"/>
                </a:lnTo>
                <a:cubicBezTo>
                  <a:pt x="3292768" y="1276202"/>
                  <a:pt x="3289393" y="1273146"/>
                  <a:pt x="3284517" y="1272981"/>
                </a:cubicBezTo>
                <a:close/>
                <a:moveTo>
                  <a:pt x="2198512" y="1265295"/>
                </a:moveTo>
                <a:cubicBezTo>
                  <a:pt x="2201538" y="1271217"/>
                  <a:pt x="2205072" y="1275036"/>
                  <a:pt x="2209111" y="1276748"/>
                </a:cubicBezTo>
                <a:lnTo>
                  <a:pt x="2213304" y="1277756"/>
                </a:lnTo>
                <a:lnTo>
                  <a:pt x="2213308" y="1277751"/>
                </a:lnTo>
                <a:close/>
                <a:moveTo>
                  <a:pt x="2759160" y="1242038"/>
                </a:moveTo>
                <a:cubicBezTo>
                  <a:pt x="2755012" y="1242311"/>
                  <a:pt x="2752486" y="1243932"/>
                  <a:pt x="2751586" y="1246908"/>
                </a:cubicBezTo>
                <a:lnTo>
                  <a:pt x="2751120" y="1250400"/>
                </a:lnTo>
                <a:lnTo>
                  <a:pt x="2753718" y="1251964"/>
                </a:lnTo>
                <a:lnTo>
                  <a:pt x="2762949" y="1254634"/>
                </a:lnTo>
                <a:lnTo>
                  <a:pt x="2763688" y="1247392"/>
                </a:lnTo>
                <a:close/>
                <a:moveTo>
                  <a:pt x="2124316" y="1185122"/>
                </a:moveTo>
                <a:lnTo>
                  <a:pt x="2122292" y="1193538"/>
                </a:lnTo>
                <a:cubicBezTo>
                  <a:pt x="2119958" y="1201694"/>
                  <a:pt x="2119310" y="1207474"/>
                  <a:pt x="2120347" y="1210876"/>
                </a:cubicBezTo>
                <a:cubicBezTo>
                  <a:pt x="2121382" y="1214280"/>
                  <a:pt x="2125955" y="1216863"/>
                  <a:pt x="2134063" y="1218628"/>
                </a:cubicBezTo>
                <a:lnTo>
                  <a:pt x="2157126" y="1215275"/>
                </a:lnTo>
                <a:lnTo>
                  <a:pt x="2136941" y="1188159"/>
                </a:lnTo>
                <a:close/>
                <a:moveTo>
                  <a:pt x="1339303" y="1057514"/>
                </a:moveTo>
                <a:lnTo>
                  <a:pt x="1338516" y="1064514"/>
                </a:lnTo>
                <a:cubicBezTo>
                  <a:pt x="1338314" y="1070084"/>
                  <a:pt x="1340183" y="1073589"/>
                  <a:pt x="1344125" y="1075025"/>
                </a:cubicBezTo>
                <a:lnTo>
                  <a:pt x="1349019" y="1073384"/>
                </a:lnTo>
                <a:close/>
                <a:moveTo>
                  <a:pt x="1935017" y="1028290"/>
                </a:moveTo>
                <a:cubicBezTo>
                  <a:pt x="1925898" y="1028415"/>
                  <a:pt x="1917914" y="1030760"/>
                  <a:pt x="1911064" y="1035326"/>
                </a:cubicBezTo>
                <a:cubicBezTo>
                  <a:pt x="1904216" y="1039892"/>
                  <a:pt x="1899682" y="1046407"/>
                  <a:pt x="1897461" y="1054868"/>
                </a:cubicBezTo>
                <a:cubicBezTo>
                  <a:pt x="1909380" y="1062372"/>
                  <a:pt x="1927233" y="1072974"/>
                  <a:pt x="1951019" y="1086672"/>
                </a:cubicBezTo>
                <a:cubicBezTo>
                  <a:pt x="1974804" y="1100370"/>
                  <a:pt x="1990046" y="1112570"/>
                  <a:pt x="1996746" y="1123270"/>
                </a:cubicBezTo>
                <a:lnTo>
                  <a:pt x="2029080" y="1099888"/>
                </a:lnTo>
                <a:cubicBezTo>
                  <a:pt x="2000335" y="1074425"/>
                  <a:pt x="1968982" y="1050558"/>
                  <a:pt x="1935017" y="1028290"/>
                </a:cubicBezTo>
                <a:close/>
                <a:moveTo>
                  <a:pt x="1211799" y="1008643"/>
                </a:moveTo>
                <a:lnTo>
                  <a:pt x="1178681" y="1019634"/>
                </a:lnTo>
                <a:lnTo>
                  <a:pt x="1187166" y="1021343"/>
                </a:lnTo>
                <a:cubicBezTo>
                  <a:pt x="1191745" y="1022356"/>
                  <a:pt x="1196591" y="1022044"/>
                  <a:pt x="1201704" y="1020407"/>
                </a:cubicBezTo>
                <a:cubicBezTo>
                  <a:pt x="1206816" y="1018769"/>
                  <a:pt x="1210182" y="1014848"/>
                  <a:pt x="1211799" y="1008643"/>
                </a:cubicBezTo>
                <a:close/>
                <a:moveTo>
                  <a:pt x="2616332" y="1008321"/>
                </a:moveTo>
                <a:cubicBezTo>
                  <a:pt x="2616513" y="1012649"/>
                  <a:pt x="2618317" y="1015896"/>
                  <a:pt x="2621742" y="1018060"/>
                </a:cubicBezTo>
                <a:cubicBezTo>
                  <a:pt x="2625169" y="1020223"/>
                  <a:pt x="2629135" y="1021306"/>
                  <a:pt x="2633646" y="1021306"/>
                </a:cubicBezTo>
                <a:cubicBezTo>
                  <a:pt x="2633825" y="1018871"/>
                  <a:pt x="2633465" y="1016166"/>
                  <a:pt x="2632562" y="1013190"/>
                </a:cubicBezTo>
                <a:cubicBezTo>
                  <a:pt x="2631661" y="1010214"/>
                  <a:pt x="2629137" y="1008593"/>
                  <a:pt x="2624988" y="1008321"/>
                </a:cubicBezTo>
                <a:close/>
                <a:moveTo>
                  <a:pt x="1849367" y="958717"/>
                </a:moveTo>
                <a:cubicBezTo>
                  <a:pt x="1844685" y="958518"/>
                  <a:pt x="1838855" y="961938"/>
                  <a:pt x="1831874" y="968976"/>
                </a:cubicBezTo>
                <a:cubicBezTo>
                  <a:pt x="1824896" y="976015"/>
                  <a:pt x="1819609" y="981791"/>
                  <a:pt x="1816020" y="986307"/>
                </a:cubicBezTo>
                <a:lnTo>
                  <a:pt x="1851013" y="1025886"/>
                </a:lnTo>
                <a:lnTo>
                  <a:pt x="1895973" y="1005542"/>
                </a:lnTo>
                <a:lnTo>
                  <a:pt x="1849527" y="976562"/>
                </a:lnTo>
                <a:cubicBezTo>
                  <a:pt x="1849782" y="975881"/>
                  <a:pt x="1850281" y="973034"/>
                  <a:pt x="1851025" y="968018"/>
                </a:cubicBezTo>
                <a:cubicBezTo>
                  <a:pt x="1851768" y="963004"/>
                  <a:pt x="1851215" y="959903"/>
                  <a:pt x="1849367" y="958717"/>
                </a:cubicBezTo>
                <a:close/>
                <a:moveTo>
                  <a:pt x="1177118" y="917773"/>
                </a:moveTo>
                <a:lnTo>
                  <a:pt x="1157554" y="949154"/>
                </a:lnTo>
                <a:cubicBezTo>
                  <a:pt x="1171944" y="952604"/>
                  <a:pt x="1184953" y="957430"/>
                  <a:pt x="1196580" y="963636"/>
                </a:cubicBezTo>
                <a:cubicBezTo>
                  <a:pt x="1208207" y="969841"/>
                  <a:pt x="1221217" y="974668"/>
                  <a:pt x="1235606" y="978118"/>
                </a:cubicBezTo>
                <a:lnTo>
                  <a:pt x="1279685" y="1022314"/>
                </a:lnTo>
                <a:cubicBezTo>
                  <a:pt x="1291742" y="1025478"/>
                  <a:pt x="1301779" y="1030443"/>
                  <a:pt x="1309799" y="1037208"/>
                </a:cubicBezTo>
                <a:lnTo>
                  <a:pt x="1336635" y="1050483"/>
                </a:lnTo>
                <a:lnTo>
                  <a:pt x="1334823" y="1027389"/>
                </a:lnTo>
                <a:cubicBezTo>
                  <a:pt x="1331691" y="1021905"/>
                  <a:pt x="1326110" y="1019658"/>
                  <a:pt x="1318082" y="1020649"/>
                </a:cubicBezTo>
                <a:cubicBezTo>
                  <a:pt x="1302025" y="1022628"/>
                  <a:pt x="1294494" y="1016921"/>
                  <a:pt x="1295492" y="1003528"/>
                </a:cubicBezTo>
                <a:lnTo>
                  <a:pt x="1299541" y="986696"/>
                </a:lnTo>
                <a:lnTo>
                  <a:pt x="1290049" y="981005"/>
                </a:lnTo>
                <a:lnTo>
                  <a:pt x="1267870" y="971370"/>
                </a:lnTo>
                <a:lnTo>
                  <a:pt x="1215304" y="925464"/>
                </a:lnTo>
                <a:close/>
                <a:moveTo>
                  <a:pt x="1754449" y="909171"/>
                </a:moveTo>
                <a:cubicBezTo>
                  <a:pt x="1751884" y="908647"/>
                  <a:pt x="1748342" y="908723"/>
                  <a:pt x="1743822" y="909396"/>
                </a:cubicBezTo>
                <a:cubicBezTo>
                  <a:pt x="1739300" y="910071"/>
                  <a:pt x="1736557" y="911452"/>
                  <a:pt x="1735592" y="913538"/>
                </a:cubicBezTo>
                <a:cubicBezTo>
                  <a:pt x="1734884" y="917634"/>
                  <a:pt x="1735872" y="920468"/>
                  <a:pt x="1738554" y="922042"/>
                </a:cubicBezTo>
                <a:cubicBezTo>
                  <a:pt x="1741235" y="923615"/>
                  <a:pt x="1743782" y="924597"/>
                  <a:pt x="1746191" y="924991"/>
                </a:cubicBezTo>
                <a:cubicBezTo>
                  <a:pt x="1751268" y="925471"/>
                  <a:pt x="1754750" y="923340"/>
                  <a:pt x="1756631" y="918599"/>
                </a:cubicBezTo>
                <a:cubicBezTo>
                  <a:pt x="1756920" y="916629"/>
                  <a:pt x="1756557" y="915058"/>
                  <a:pt x="1755540" y="913885"/>
                </a:cubicBezTo>
                <a:cubicBezTo>
                  <a:pt x="1754524" y="912714"/>
                  <a:pt x="1754160" y="911142"/>
                  <a:pt x="1754449" y="909171"/>
                </a:cubicBezTo>
                <a:close/>
                <a:moveTo>
                  <a:pt x="2720206" y="882806"/>
                </a:moveTo>
                <a:lnTo>
                  <a:pt x="2707223" y="887134"/>
                </a:lnTo>
                <a:lnTo>
                  <a:pt x="2724535" y="895790"/>
                </a:lnTo>
                <a:cubicBezTo>
                  <a:pt x="2724625" y="893356"/>
                  <a:pt x="2724444" y="890651"/>
                  <a:pt x="2723993" y="887675"/>
                </a:cubicBezTo>
                <a:cubicBezTo>
                  <a:pt x="2723543" y="884699"/>
                  <a:pt x="2722280" y="883077"/>
                  <a:pt x="2720206" y="882806"/>
                </a:cubicBezTo>
                <a:close/>
                <a:moveTo>
                  <a:pt x="1382833" y="864839"/>
                </a:moveTo>
                <a:cubicBezTo>
                  <a:pt x="1379834" y="864581"/>
                  <a:pt x="1377961" y="865430"/>
                  <a:pt x="1377213" y="867383"/>
                </a:cubicBezTo>
                <a:lnTo>
                  <a:pt x="1378384" y="881019"/>
                </a:lnTo>
                <a:lnTo>
                  <a:pt x="1390849" y="866212"/>
                </a:lnTo>
                <a:cubicBezTo>
                  <a:pt x="1388503" y="865554"/>
                  <a:pt x="1385831" y="865096"/>
                  <a:pt x="1382833" y="864839"/>
                </a:cubicBezTo>
                <a:close/>
                <a:moveTo>
                  <a:pt x="1699427" y="860322"/>
                </a:moveTo>
                <a:cubicBezTo>
                  <a:pt x="1693335" y="859042"/>
                  <a:pt x="1689232" y="859909"/>
                  <a:pt x="1687117" y="862924"/>
                </a:cubicBezTo>
                <a:cubicBezTo>
                  <a:pt x="1685000" y="865938"/>
                  <a:pt x="1683545" y="869670"/>
                  <a:pt x="1682753" y="874115"/>
                </a:cubicBezTo>
                <a:lnTo>
                  <a:pt x="1720468" y="865383"/>
                </a:lnTo>
                <a:close/>
                <a:moveTo>
                  <a:pt x="1094027" y="848061"/>
                </a:moveTo>
                <a:lnTo>
                  <a:pt x="1087192" y="882005"/>
                </a:lnTo>
                <a:cubicBezTo>
                  <a:pt x="1096066" y="884527"/>
                  <a:pt x="1099739" y="888210"/>
                  <a:pt x="1098211" y="893054"/>
                </a:cubicBezTo>
                <a:cubicBezTo>
                  <a:pt x="1096684" y="897897"/>
                  <a:pt x="1100357" y="901579"/>
                  <a:pt x="1109231" y="904103"/>
                </a:cubicBezTo>
                <a:lnTo>
                  <a:pt x="1116067" y="870159"/>
                </a:lnTo>
                <a:cubicBezTo>
                  <a:pt x="1107193" y="867636"/>
                  <a:pt x="1103519" y="863954"/>
                  <a:pt x="1105046" y="859110"/>
                </a:cubicBezTo>
                <a:cubicBezTo>
                  <a:pt x="1106574" y="854266"/>
                  <a:pt x="1102901" y="850584"/>
                  <a:pt x="1094027" y="848061"/>
                </a:cubicBezTo>
                <a:close/>
                <a:moveTo>
                  <a:pt x="3096752" y="822212"/>
                </a:moveTo>
                <a:lnTo>
                  <a:pt x="3092424" y="822214"/>
                </a:lnTo>
                <a:cubicBezTo>
                  <a:pt x="3092424" y="830870"/>
                  <a:pt x="3096752" y="835197"/>
                  <a:pt x="3105408" y="835198"/>
                </a:cubicBezTo>
                <a:cubicBezTo>
                  <a:pt x="3105589" y="832762"/>
                  <a:pt x="3105227" y="830056"/>
                  <a:pt x="3104326" y="827081"/>
                </a:cubicBezTo>
                <a:cubicBezTo>
                  <a:pt x="3103425" y="824106"/>
                  <a:pt x="3100900" y="822483"/>
                  <a:pt x="3096752" y="822212"/>
                </a:cubicBezTo>
                <a:close/>
                <a:moveTo>
                  <a:pt x="2425895" y="817884"/>
                </a:moveTo>
                <a:cubicBezTo>
                  <a:pt x="2424634" y="834836"/>
                  <a:pt x="2419584" y="850706"/>
                  <a:pt x="2410747" y="865494"/>
                </a:cubicBezTo>
                <a:cubicBezTo>
                  <a:pt x="2401910" y="880282"/>
                  <a:pt x="2396862" y="896152"/>
                  <a:pt x="2395599" y="913104"/>
                </a:cubicBezTo>
                <a:lnTo>
                  <a:pt x="2378287" y="882806"/>
                </a:lnTo>
                <a:lnTo>
                  <a:pt x="2382615" y="848182"/>
                </a:lnTo>
                <a:cubicBezTo>
                  <a:pt x="2393344" y="846919"/>
                  <a:pt x="2398935" y="841869"/>
                  <a:pt x="2399386" y="833034"/>
                </a:cubicBezTo>
                <a:cubicBezTo>
                  <a:pt x="2399837" y="824197"/>
                  <a:pt x="2408673" y="819147"/>
                  <a:pt x="2425895" y="817884"/>
                </a:cubicBezTo>
                <a:close/>
                <a:moveTo>
                  <a:pt x="3502538" y="814576"/>
                </a:moveTo>
                <a:lnTo>
                  <a:pt x="3498342" y="815635"/>
                </a:lnTo>
                <a:cubicBezTo>
                  <a:pt x="3499575" y="819787"/>
                  <a:pt x="3502118" y="822493"/>
                  <a:pt x="3505969" y="823754"/>
                </a:cubicBezTo>
                <a:cubicBezTo>
                  <a:pt x="3509820" y="825014"/>
                  <a:pt x="3513933" y="825093"/>
                  <a:pt x="3518304" y="823990"/>
                </a:cubicBezTo>
                <a:cubicBezTo>
                  <a:pt x="3516186" y="815597"/>
                  <a:pt x="3510930" y="812459"/>
                  <a:pt x="3502538" y="814576"/>
                </a:cubicBezTo>
                <a:close/>
                <a:moveTo>
                  <a:pt x="1178973" y="798942"/>
                </a:moveTo>
                <a:cubicBezTo>
                  <a:pt x="1170240" y="797551"/>
                  <a:pt x="1161396" y="799451"/>
                  <a:pt x="1152441" y="804637"/>
                </a:cubicBezTo>
                <a:cubicBezTo>
                  <a:pt x="1143486" y="809824"/>
                  <a:pt x="1135909" y="816392"/>
                  <a:pt x="1129709" y="824342"/>
                </a:cubicBezTo>
                <a:cubicBezTo>
                  <a:pt x="1136480" y="825429"/>
                  <a:pt x="1144152" y="827527"/>
                  <a:pt x="1152724" y="830632"/>
                </a:cubicBezTo>
                <a:cubicBezTo>
                  <a:pt x="1161296" y="833739"/>
                  <a:pt x="1168328" y="839018"/>
                  <a:pt x="1173818" y="846469"/>
                </a:cubicBezTo>
                <a:cubicBezTo>
                  <a:pt x="1181987" y="847470"/>
                  <a:pt x="1193442" y="849962"/>
                  <a:pt x="1208184" y="853942"/>
                </a:cubicBezTo>
                <a:cubicBezTo>
                  <a:pt x="1222928" y="857923"/>
                  <a:pt x="1230133" y="865077"/>
                  <a:pt x="1229802" y="875403"/>
                </a:cubicBezTo>
                <a:lnTo>
                  <a:pt x="1267104" y="909406"/>
                </a:lnTo>
                <a:lnTo>
                  <a:pt x="1267744" y="914586"/>
                </a:lnTo>
                <a:lnTo>
                  <a:pt x="1272646" y="913451"/>
                </a:lnTo>
                <a:cubicBezTo>
                  <a:pt x="1274671" y="905035"/>
                  <a:pt x="1279891" y="901839"/>
                  <a:pt x="1288307" y="903864"/>
                </a:cubicBezTo>
                <a:lnTo>
                  <a:pt x="1294725" y="907613"/>
                </a:lnTo>
                <a:lnTo>
                  <a:pt x="1301931" y="889929"/>
                </a:lnTo>
                <a:cubicBezTo>
                  <a:pt x="1286057" y="884710"/>
                  <a:pt x="1273482" y="874082"/>
                  <a:pt x="1264201" y="858048"/>
                </a:cubicBezTo>
                <a:cubicBezTo>
                  <a:pt x="1254921" y="842015"/>
                  <a:pt x="1242344" y="831388"/>
                  <a:pt x="1226470" y="826169"/>
                </a:cubicBezTo>
                <a:cubicBezTo>
                  <a:pt x="1218621" y="825414"/>
                  <a:pt x="1208436" y="823915"/>
                  <a:pt x="1195919" y="821671"/>
                </a:cubicBezTo>
                <a:cubicBezTo>
                  <a:pt x="1183404" y="819426"/>
                  <a:pt x="1177470" y="813265"/>
                  <a:pt x="1178119" y="803185"/>
                </a:cubicBezTo>
                <a:close/>
                <a:moveTo>
                  <a:pt x="3114064" y="787588"/>
                </a:moveTo>
                <a:cubicBezTo>
                  <a:pt x="3109016" y="788310"/>
                  <a:pt x="3106130" y="791195"/>
                  <a:pt x="3105408" y="796244"/>
                </a:cubicBezTo>
                <a:lnTo>
                  <a:pt x="3122720" y="800572"/>
                </a:lnTo>
                <a:cubicBezTo>
                  <a:pt x="3122630" y="798138"/>
                  <a:pt x="3121728" y="795433"/>
                  <a:pt x="3120015" y="792457"/>
                </a:cubicBezTo>
                <a:cubicBezTo>
                  <a:pt x="3118302" y="789480"/>
                  <a:pt x="3116319" y="787859"/>
                  <a:pt x="3114064" y="787588"/>
                </a:cubicBezTo>
                <a:close/>
                <a:moveTo>
                  <a:pt x="3513993" y="771513"/>
                </a:moveTo>
                <a:cubicBezTo>
                  <a:pt x="3510038" y="772790"/>
                  <a:pt x="3507986" y="774982"/>
                  <a:pt x="3507840" y="778087"/>
                </a:cubicBezTo>
                <a:cubicBezTo>
                  <a:pt x="3507694" y="781193"/>
                  <a:pt x="3508006" y="783904"/>
                  <a:pt x="3508775" y="786220"/>
                </a:cubicBezTo>
                <a:lnTo>
                  <a:pt x="3526621" y="786182"/>
                </a:lnTo>
                <a:cubicBezTo>
                  <a:pt x="3525893" y="783669"/>
                  <a:pt x="3524180" y="780568"/>
                  <a:pt x="3521484" y="776876"/>
                </a:cubicBezTo>
                <a:cubicBezTo>
                  <a:pt x="3518786" y="773186"/>
                  <a:pt x="3516289" y="771398"/>
                  <a:pt x="3513993" y="771513"/>
                </a:cubicBezTo>
                <a:close/>
                <a:moveTo>
                  <a:pt x="1412884" y="480884"/>
                </a:moveTo>
                <a:cubicBezTo>
                  <a:pt x="1409779" y="481065"/>
                  <a:pt x="1407610" y="483141"/>
                  <a:pt x="1406378" y="487110"/>
                </a:cubicBezTo>
                <a:lnTo>
                  <a:pt x="1405365" y="491318"/>
                </a:lnTo>
                <a:cubicBezTo>
                  <a:pt x="1413781" y="493343"/>
                  <a:pt x="1419003" y="490147"/>
                  <a:pt x="1421027" y="481731"/>
                </a:cubicBezTo>
                <a:cubicBezTo>
                  <a:pt x="1418701" y="480987"/>
                  <a:pt x="1415987" y="480703"/>
                  <a:pt x="1412884" y="480884"/>
                </a:cubicBezTo>
                <a:close/>
                <a:moveTo>
                  <a:pt x="1391412" y="456800"/>
                </a:moveTo>
                <a:cubicBezTo>
                  <a:pt x="1389024" y="456318"/>
                  <a:pt x="1386183" y="456562"/>
                  <a:pt x="1382890" y="457531"/>
                </a:cubicBezTo>
                <a:cubicBezTo>
                  <a:pt x="1379595" y="458501"/>
                  <a:pt x="1377554" y="460050"/>
                  <a:pt x="1376763" y="462178"/>
                </a:cubicBezTo>
                <a:cubicBezTo>
                  <a:pt x="1376282" y="467257"/>
                  <a:pt x="1378413" y="470738"/>
                  <a:pt x="1383154" y="472620"/>
                </a:cubicBezTo>
                <a:close/>
                <a:moveTo>
                  <a:pt x="935956" y="0"/>
                </a:moveTo>
                <a:lnTo>
                  <a:pt x="975000" y="22748"/>
                </a:lnTo>
                <a:cubicBezTo>
                  <a:pt x="978458" y="28031"/>
                  <a:pt x="983486" y="32580"/>
                  <a:pt x="990081" y="36393"/>
                </a:cubicBezTo>
                <a:cubicBezTo>
                  <a:pt x="996675" y="40205"/>
                  <a:pt x="1003260" y="42902"/>
                  <a:pt x="1009834" y="44483"/>
                </a:cubicBezTo>
                <a:lnTo>
                  <a:pt x="1043657" y="70427"/>
                </a:lnTo>
                <a:cubicBezTo>
                  <a:pt x="1053337" y="71830"/>
                  <a:pt x="1063940" y="74009"/>
                  <a:pt x="1075471" y="76968"/>
                </a:cubicBezTo>
                <a:cubicBezTo>
                  <a:pt x="1087001" y="79928"/>
                  <a:pt x="1091879" y="87408"/>
                  <a:pt x="1090105" y="99408"/>
                </a:cubicBezTo>
                <a:cubicBezTo>
                  <a:pt x="1130797" y="110681"/>
                  <a:pt x="1176321" y="134247"/>
                  <a:pt x="1226677" y="170104"/>
                </a:cubicBezTo>
                <a:cubicBezTo>
                  <a:pt x="1277034" y="205960"/>
                  <a:pt x="1315313" y="241138"/>
                  <a:pt x="1341514" y="275635"/>
                </a:cubicBezTo>
                <a:cubicBezTo>
                  <a:pt x="1355765" y="279619"/>
                  <a:pt x="1368583" y="284929"/>
                  <a:pt x="1379971" y="291563"/>
                </a:cubicBezTo>
                <a:cubicBezTo>
                  <a:pt x="1391359" y="298199"/>
                  <a:pt x="1404178" y="303508"/>
                  <a:pt x="1418429" y="307494"/>
                </a:cubicBezTo>
                <a:cubicBezTo>
                  <a:pt x="1417195" y="313781"/>
                  <a:pt x="1418771" y="318797"/>
                  <a:pt x="1423156" y="322541"/>
                </a:cubicBezTo>
                <a:cubicBezTo>
                  <a:pt x="1427541" y="326286"/>
                  <a:pt x="1433032" y="328907"/>
                  <a:pt x="1439628" y="330400"/>
                </a:cubicBezTo>
                <a:cubicBezTo>
                  <a:pt x="1456554" y="335214"/>
                  <a:pt x="1465874" y="340424"/>
                  <a:pt x="1467585" y="346029"/>
                </a:cubicBezTo>
                <a:cubicBezTo>
                  <a:pt x="1469298" y="351635"/>
                  <a:pt x="1475461" y="356085"/>
                  <a:pt x="1486074" y="359381"/>
                </a:cubicBezTo>
                <a:lnTo>
                  <a:pt x="1523093" y="390545"/>
                </a:lnTo>
                <a:cubicBezTo>
                  <a:pt x="1523875" y="397318"/>
                  <a:pt x="1526678" y="402630"/>
                  <a:pt x="1531501" y="406479"/>
                </a:cubicBezTo>
                <a:cubicBezTo>
                  <a:pt x="1536325" y="410329"/>
                  <a:pt x="1541991" y="412990"/>
                  <a:pt x="1548499" y="414463"/>
                </a:cubicBezTo>
                <a:lnTo>
                  <a:pt x="1570553" y="415318"/>
                </a:lnTo>
                <a:lnTo>
                  <a:pt x="1691890" y="484573"/>
                </a:lnTo>
                <a:lnTo>
                  <a:pt x="1700465" y="504443"/>
                </a:lnTo>
                <a:lnTo>
                  <a:pt x="1718468" y="522130"/>
                </a:lnTo>
                <a:cubicBezTo>
                  <a:pt x="1725217" y="523753"/>
                  <a:pt x="1732505" y="526619"/>
                  <a:pt x="1740327" y="530726"/>
                </a:cubicBezTo>
                <a:cubicBezTo>
                  <a:pt x="1748150" y="534835"/>
                  <a:pt x="1753878" y="539552"/>
                  <a:pt x="1757511" y="544876"/>
                </a:cubicBezTo>
                <a:cubicBezTo>
                  <a:pt x="1765730" y="544257"/>
                  <a:pt x="1775807" y="546311"/>
                  <a:pt x="1787746" y="551038"/>
                </a:cubicBezTo>
                <a:cubicBezTo>
                  <a:pt x="1799686" y="555766"/>
                  <a:pt x="1805089" y="563373"/>
                  <a:pt x="1803957" y="573858"/>
                </a:cubicBezTo>
                <a:cubicBezTo>
                  <a:pt x="1815172" y="578132"/>
                  <a:pt x="1832293" y="590228"/>
                  <a:pt x="1855326" y="610144"/>
                </a:cubicBezTo>
                <a:cubicBezTo>
                  <a:pt x="1878357" y="630060"/>
                  <a:pt x="1890511" y="644298"/>
                  <a:pt x="1891790" y="652860"/>
                </a:cubicBezTo>
                <a:lnTo>
                  <a:pt x="1918210" y="672570"/>
                </a:lnTo>
                <a:cubicBezTo>
                  <a:pt x="1944215" y="680125"/>
                  <a:pt x="1966177" y="690602"/>
                  <a:pt x="1984098" y="704002"/>
                </a:cubicBezTo>
                <a:cubicBezTo>
                  <a:pt x="2002020" y="717403"/>
                  <a:pt x="2023983" y="727880"/>
                  <a:pt x="2049988" y="735436"/>
                </a:cubicBezTo>
                <a:lnTo>
                  <a:pt x="2063782" y="752109"/>
                </a:lnTo>
                <a:cubicBezTo>
                  <a:pt x="2078923" y="757791"/>
                  <a:pt x="2095303" y="769893"/>
                  <a:pt x="2112919" y="788414"/>
                </a:cubicBezTo>
                <a:cubicBezTo>
                  <a:pt x="2130536" y="806935"/>
                  <a:pt x="2146914" y="819036"/>
                  <a:pt x="2162055" y="824720"/>
                </a:cubicBezTo>
                <a:cubicBezTo>
                  <a:pt x="2166951" y="839066"/>
                  <a:pt x="2178225" y="847714"/>
                  <a:pt x="2195878" y="850662"/>
                </a:cubicBezTo>
                <a:cubicBezTo>
                  <a:pt x="2213532" y="853611"/>
                  <a:pt x="2224806" y="862259"/>
                  <a:pt x="2229702" y="876606"/>
                </a:cubicBezTo>
                <a:cubicBezTo>
                  <a:pt x="2242415" y="882355"/>
                  <a:pt x="2273156" y="901065"/>
                  <a:pt x="2321923" y="932736"/>
                </a:cubicBezTo>
                <a:lnTo>
                  <a:pt x="2370095" y="964536"/>
                </a:lnTo>
                <a:lnTo>
                  <a:pt x="2375582" y="963958"/>
                </a:lnTo>
                <a:cubicBezTo>
                  <a:pt x="2379819" y="963057"/>
                  <a:pt x="2382164" y="960531"/>
                  <a:pt x="2382615" y="956384"/>
                </a:cubicBezTo>
                <a:cubicBezTo>
                  <a:pt x="2382164" y="954040"/>
                  <a:pt x="2379819" y="951155"/>
                  <a:pt x="2375582" y="947728"/>
                </a:cubicBezTo>
                <a:cubicBezTo>
                  <a:pt x="2371344" y="944301"/>
                  <a:pt x="2367917" y="941417"/>
                  <a:pt x="2365303" y="939072"/>
                </a:cubicBezTo>
                <a:lnTo>
                  <a:pt x="2412911" y="913102"/>
                </a:lnTo>
                <a:lnTo>
                  <a:pt x="2443207" y="913102"/>
                </a:lnTo>
                <a:cubicBezTo>
                  <a:pt x="2442306" y="929154"/>
                  <a:pt x="2439782" y="944662"/>
                  <a:pt x="2435633" y="959630"/>
                </a:cubicBezTo>
                <a:lnTo>
                  <a:pt x="2434913" y="1003573"/>
                </a:lnTo>
                <a:lnTo>
                  <a:pt x="2440878" y="1016408"/>
                </a:lnTo>
                <a:lnTo>
                  <a:pt x="2460520" y="987763"/>
                </a:lnTo>
                <a:cubicBezTo>
                  <a:pt x="2468636" y="975140"/>
                  <a:pt x="2472964" y="960352"/>
                  <a:pt x="2473504" y="943400"/>
                </a:cubicBezTo>
                <a:cubicBezTo>
                  <a:pt x="2494424" y="926808"/>
                  <a:pt x="2513178" y="908054"/>
                  <a:pt x="2529770" y="887134"/>
                </a:cubicBezTo>
                <a:cubicBezTo>
                  <a:pt x="2553845" y="884972"/>
                  <a:pt x="2563042" y="876314"/>
                  <a:pt x="2557361" y="861166"/>
                </a:cubicBezTo>
                <a:cubicBezTo>
                  <a:pt x="2551681" y="846018"/>
                  <a:pt x="2555468" y="837360"/>
                  <a:pt x="2568722" y="835197"/>
                </a:cubicBezTo>
                <a:lnTo>
                  <a:pt x="2586036" y="835197"/>
                </a:lnTo>
                <a:cubicBezTo>
                  <a:pt x="2586756" y="823024"/>
                  <a:pt x="2589642" y="813827"/>
                  <a:pt x="2594692" y="807605"/>
                </a:cubicBezTo>
                <a:cubicBezTo>
                  <a:pt x="2599742" y="801384"/>
                  <a:pt x="2602626" y="793269"/>
                  <a:pt x="2603348" y="783259"/>
                </a:cubicBezTo>
                <a:lnTo>
                  <a:pt x="2633646" y="757292"/>
                </a:lnTo>
                <a:lnTo>
                  <a:pt x="2650958" y="791916"/>
                </a:lnTo>
                <a:cubicBezTo>
                  <a:pt x="2659614" y="791916"/>
                  <a:pt x="2663942" y="796244"/>
                  <a:pt x="2663942" y="804900"/>
                </a:cubicBezTo>
                <a:cubicBezTo>
                  <a:pt x="2662679" y="821941"/>
                  <a:pt x="2657629" y="838713"/>
                  <a:pt x="2648794" y="855215"/>
                </a:cubicBezTo>
                <a:cubicBezTo>
                  <a:pt x="2639957" y="871716"/>
                  <a:pt x="2634907" y="889570"/>
                  <a:pt x="2633644" y="908776"/>
                </a:cubicBezTo>
                <a:cubicBezTo>
                  <a:pt x="2633554" y="909135"/>
                  <a:pt x="2633734" y="910578"/>
                  <a:pt x="2634185" y="913104"/>
                </a:cubicBezTo>
                <a:cubicBezTo>
                  <a:pt x="2634636" y="915627"/>
                  <a:pt x="2635899" y="917070"/>
                  <a:pt x="2637972" y="917431"/>
                </a:cubicBezTo>
                <a:cubicBezTo>
                  <a:pt x="2640317" y="916439"/>
                  <a:pt x="2643203" y="911930"/>
                  <a:pt x="2646628" y="903907"/>
                </a:cubicBezTo>
                <a:cubicBezTo>
                  <a:pt x="2650055" y="895881"/>
                  <a:pt x="2652941" y="890290"/>
                  <a:pt x="2655284" y="887134"/>
                </a:cubicBezTo>
                <a:cubicBezTo>
                  <a:pt x="2660336" y="882806"/>
                  <a:pt x="2663220" y="878478"/>
                  <a:pt x="2663942" y="874150"/>
                </a:cubicBezTo>
                <a:cubicBezTo>
                  <a:pt x="2663400" y="867387"/>
                  <a:pt x="2663400" y="861437"/>
                  <a:pt x="2663942" y="856297"/>
                </a:cubicBezTo>
                <a:cubicBezTo>
                  <a:pt x="2664483" y="851158"/>
                  <a:pt x="2668811" y="848451"/>
                  <a:pt x="2676926" y="848181"/>
                </a:cubicBezTo>
                <a:lnTo>
                  <a:pt x="2694238" y="839525"/>
                </a:lnTo>
                <a:lnTo>
                  <a:pt x="2737519" y="835198"/>
                </a:lnTo>
                <a:lnTo>
                  <a:pt x="2750504" y="800572"/>
                </a:lnTo>
                <a:cubicBezTo>
                  <a:pt x="2757086" y="798138"/>
                  <a:pt x="2763398" y="794351"/>
                  <a:pt x="2769438" y="789211"/>
                </a:cubicBezTo>
                <a:cubicBezTo>
                  <a:pt x="2775480" y="784072"/>
                  <a:pt x="2780710" y="779202"/>
                  <a:pt x="2785129" y="774604"/>
                </a:cubicBezTo>
                <a:cubicBezTo>
                  <a:pt x="2789817" y="774693"/>
                  <a:pt x="2794506" y="773431"/>
                  <a:pt x="2799195" y="770817"/>
                </a:cubicBezTo>
                <a:cubicBezTo>
                  <a:pt x="2803883" y="768201"/>
                  <a:pt x="2806409" y="763693"/>
                  <a:pt x="2806769" y="757292"/>
                </a:cubicBezTo>
                <a:lnTo>
                  <a:pt x="2802441" y="739978"/>
                </a:lnTo>
                <a:lnTo>
                  <a:pt x="2841393" y="739980"/>
                </a:lnTo>
                <a:cubicBezTo>
                  <a:pt x="2839680" y="748364"/>
                  <a:pt x="2835533" y="760807"/>
                  <a:pt x="2828950" y="777309"/>
                </a:cubicBezTo>
                <a:cubicBezTo>
                  <a:pt x="2822367" y="793810"/>
                  <a:pt x="2823631" y="803007"/>
                  <a:pt x="2832737" y="804900"/>
                </a:cubicBezTo>
                <a:cubicBezTo>
                  <a:pt x="2837155" y="804629"/>
                  <a:pt x="2841304" y="803007"/>
                  <a:pt x="2845180" y="800031"/>
                </a:cubicBezTo>
                <a:cubicBezTo>
                  <a:pt x="2849058" y="797056"/>
                  <a:pt x="2852124" y="794351"/>
                  <a:pt x="2854379" y="791916"/>
                </a:cubicBezTo>
                <a:lnTo>
                  <a:pt x="2863035" y="739980"/>
                </a:lnTo>
                <a:lnTo>
                  <a:pt x="2884675" y="709683"/>
                </a:lnTo>
                <a:cubicBezTo>
                  <a:pt x="2884675" y="696878"/>
                  <a:pt x="2886839" y="685698"/>
                  <a:pt x="2891167" y="676139"/>
                </a:cubicBezTo>
                <a:cubicBezTo>
                  <a:pt x="2895495" y="666580"/>
                  <a:pt x="2901987" y="657566"/>
                  <a:pt x="2910644" y="649089"/>
                </a:cubicBezTo>
                <a:lnTo>
                  <a:pt x="2910643" y="614465"/>
                </a:lnTo>
                <a:cubicBezTo>
                  <a:pt x="2922906" y="600758"/>
                  <a:pt x="2928677" y="584888"/>
                  <a:pt x="2927955" y="566855"/>
                </a:cubicBezTo>
                <a:cubicBezTo>
                  <a:pt x="2934898" y="568928"/>
                  <a:pt x="2941571" y="568027"/>
                  <a:pt x="2947974" y="564150"/>
                </a:cubicBezTo>
                <a:cubicBezTo>
                  <a:pt x="2954376" y="560272"/>
                  <a:pt x="2957801" y="553961"/>
                  <a:pt x="2958252" y="545215"/>
                </a:cubicBezTo>
                <a:lnTo>
                  <a:pt x="2984220" y="506262"/>
                </a:lnTo>
                <a:lnTo>
                  <a:pt x="3018846" y="519246"/>
                </a:lnTo>
                <a:cubicBezTo>
                  <a:pt x="3013164" y="533312"/>
                  <a:pt x="3009378" y="549543"/>
                  <a:pt x="3007485" y="567937"/>
                </a:cubicBezTo>
                <a:cubicBezTo>
                  <a:pt x="3005590" y="586331"/>
                  <a:pt x="3000721" y="600397"/>
                  <a:pt x="2992878" y="610135"/>
                </a:cubicBezTo>
                <a:cubicBezTo>
                  <a:pt x="2993598" y="623841"/>
                  <a:pt x="2987828" y="631055"/>
                  <a:pt x="2975564" y="631777"/>
                </a:cubicBezTo>
                <a:cubicBezTo>
                  <a:pt x="2966188" y="631145"/>
                  <a:pt x="2954646" y="631326"/>
                  <a:pt x="2940939" y="632318"/>
                </a:cubicBezTo>
                <a:cubicBezTo>
                  <a:pt x="2927234" y="633309"/>
                  <a:pt x="2928677" y="638900"/>
                  <a:pt x="2945268" y="649089"/>
                </a:cubicBezTo>
                <a:lnTo>
                  <a:pt x="2927955" y="692371"/>
                </a:lnTo>
                <a:lnTo>
                  <a:pt x="2945268" y="692369"/>
                </a:lnTo>
                <a:lnTo>
                  <a:pt x="2927955" y="714009"/>
                </a:lnTo>
                <a:lnTo>
                  <a:pt x="2927956" y="757292"/>
                </a:lnTo>
                <a:lnTo>
                  <a:pt x="2897659" y="778932"/>
                </a:lnTo>
                <a:lnTo>
                  <a:pt x="2897659" y="817884"/>
                </a:lnTo>
                <a:cubicBezTo>
                  <a:pt x="2889724" y="831592"/>
                  <a:pt x="2879625" y="843132"/>
                  <a:pt x="2867363" y="852510"/>
                </a:cubicBezTo>
                <a:lnTo>
                  <a:pt x="2854377" y="887136"/>
                </a:lnTo>
                <a:cubicBezTo>
                  <a:pt x="2867904" y="890561"/>
                  <a:pt x="2872232" y="905349"/>
                  <a:pt x="2867363" y="931498"/>
                </a:cubicBezTo>
                <a:cubicBezTo>
                  <a:pt x="2862494" y="957647"/>
                  <a:pt x="2858164" y="974599"/>
                  <a:pt x="2854379" y="982353"/>
                </a:cubicBezTo>
                <a:cubicBezTo>
                  <a:pt x="2846262" y="984337"/>
                  <a:pt x="2841934" y="993354"/>
                  <a:pt x="2841393" y="1009403"/>
                </a:cubicBezTo>
                <a:cubicBezTo>
                  <a:pt x="2840852" y="1025454"/>
                  <a:pt x="2840852" y="1036634"/>
                  <a:pt x="2841393" y="1042947"/>
                </a:cubicBezTo>
                <a:cubicBezTo>
                  <a:pt x="2834991" y="1045471"/>
                  <a:pt x="2830484" y="1050159"/>
                  <a:pt x="2827868" y="1057013"/>
                </a:cubicBezTo>
                <a:cubicBezTo>
                  <a:pt x="2825253" y="1063865"/>
                  <a:pt x="2823992" y="1070718"/>
                  <a:pt x="2824081" y="1077571"/>
                </a:cubicBezTo>
                <a:lnTo>
                  <a:pt x="2828406" y="1087302"/>
                </a:lnTo>
                <a:lnTo>
                  <a:pt x="2838640" y="1084720"/>
                </a:lnTo>
                <a:lnTo>
                  <a:pt x="2841916" y="1116177"/>
                </a:lnTo>
                <a:lnTo>
                  <a:pt x="2859720" y="1104351"/>
                </a:lnTo>
                <a:cubicBezTo>
                  <a:pt x="2863597" y="1097859"/>
                  <a:pt x="2865243" y="1088932"/>
                  <a:pt x="2864656" y="1077571"/>
                </a:cubicBezTo>
                <a:cubicBezTo>
                  <a:pt x="2863484" y="1054849"/>
                  <a:pt x="2870158" y="1041865"/>
                  <a:pt x="2884675" y="1038618"/>
                </a:cubicBezTo>
                <a:cubicBezTo>
                  <a:pt x="2885125" y="1025363"/>
                  <a:pt x="2889634" y="1012919"/>
                  <a:pt x="2898200" y="1001288"/>
                </a:cubicBezTo>
                <a:cubicBezTo>
                  <a:pt x="2906766" y="989657"/>
                  <a:pt x="2916685" y="980460"/>
                  <a:pt x="2927955" y="973696"/>
                </a:cubicBezTo>
                <a:lnTo>
                  <a:pt x="2927956" y="917431"/>
                </a:lnTo>
                <a:cubicBezTo>
                  <a:pt x="2965918" y="899127"/>
                  <a:pt x="2988459" y="878388"/>
                  <a:pt x="2995583" y="855215"/>
                </a:cubicBezTo>
                <a:cubicBezTo>
                  <a:pt x="3002706" y="832042"/>
                  <a:pt x="3013346" y="799399"/>
                  <a:pt x="3027502" y="757292"/>
                </a:cubicBezTo>
                <a:cubicBezTo>
                  <a:pt x="3042109" y="756029"/>
                  <a:pt x="3055093" y="750979"/>
                  <a:pt x="3066456" y="742143"/>
                </a:cubicBezTo>
                <a:cubicBezTo>
                  <a:pt x="3077817" y="733307"/>
                  <a:pt x="3090801" y="728257"/>
                  <a:pt x="3105408" y="726995"/>
                </a:cubicBezTo>
                <a:lnTo>
                  <a:pt x="3105408" y="679386"/>
                </a:lnTo>
                <a:lnTo>
                  <a:pt x="3118392" y="679385"/>
                </a:lnTo>
                <a:cubicBezTo>
                  <a:pt x="3126688" y="679386"/>
                  <a:pt x="3131738" y="681549"/>
                  <a:pt x="3133542" y="685879"/>
                </a:cubicBezTo>
                <a:cubicBezTo>
                  <a:pt x="3135344" y="690205"/>
                  <a:pt x="3136066" y="696699"/>
                  <a:pt x="3135704" y="705353"/>
                </a:cubicBezTo>
                <a:lnTo>
                  <a:pt x="3122720" y="739978"/>
                </a:lnTo>
                <a:cubicBezTo>
                  <a:pt x="3122990" y="743135"/>
                  <a:pt x="3124614" y="748726"/>
                  <a:pt x="3127590" y="756750"/>
                </a:cubicBezTo>
                <a:cubicBezTo>
                  <a:pt x="3130564" y="764775"/>
                  <a:pt x="3133271" y="769284"/>
                  <a:pt x="3135706" y="770276"/>
                </a:cubicBezTo>
                <a:lnTo>
                  <a:pt x="3135706" y="757292"/>
                </a:lnTo>
                <a:cubicBezTo>
                  <a:pt x="3145624" y="750258"/>
                  <a:pt x="3157165" y="740520"/>
                  <a:pt x="3170330" y="728077"/>
                </a:cubicBezTo>
                <a:cubicBezTo>
                  <a:pt x="3183494" y="715634"/>
                  <a:pt x="3190708" y="703731"/>
                  <a:pt x="3191970" y="692371"/>
                </a:cubicBezTo>
                <a:cubicBezTo>
                  <a:pt x="3198372" y="687681"/>
                  <a:pt x="3202881" y="680829"/>
                  <a:pt x="3205496" y="671811"/>
                </a:cubicBezTo>
                <a:cubicBezTo>
                  <a:pt x="3208110" y="662795"/>
                  <a:pt x="3209373" y="653777"/>
                  <a:pt x="3209283" y="644761"/>
                </a:cubicBezTo>
                <a:lnTo>
                  <a:pt x="3239579" y="627449"/>
                </a:lnTo>
                <a:cubicBezTo>
                  <a:pt x="3239490" y="620506"/>
                  <a:pt x="3240752" y="612751"/>
                  <a:pt x="3243366" y="604186"/>
                </a:cubicBezTo>
                <a:cubicBezTo>
                  <a:pt x="3245982" y="595619"/>
                  <a:pt x="3250490" y="588947"/>
                  <a:pt x="3256892" y="584167"/>
                </a:cubicBezTo>
                <a:lnTo>
                  <a:pt x="3256892" y="549542"/>
                </a:lnTo>
                <a:lnTo>
                  <a:pt x="3274205" y="536558"/>
                </a:lnTo>
                <a:cubicBezTo>
                  <a:pt x="3274655" y="523393"/>
                  <a:pt x="3279164" y="510770"/>
                  <a:pt x="3287730" y="498687"/>
                </a:cubicBezTo>
                <a:cubicBezTo>
                  <a:pt x="3296296" y="486605"/>
                  <a:pt x="3306214" y="476145"/>
                  <a:pt x="3317485" y="467308"/>
                </a:cubicBezTo>
                <a:cubicBezTo>
                  <a:pt x="3326322" y="453512"/>
                  <a:pt x="3336780" y="437823"/>
                  <a:pt x="3348863" y="420241"/>
                </a:cubicBezTo>
                <a:cubicBezTo>
                  <a:pt x="3360946" y="402657"/>
                  <a:pt x="3373570" y="388050"/>
                  <a:pt x="3386735" y="376418"/>
                </a:cubicBezTo>
                <a:cubicBezTo>
                  <a:pt x="3386464" y="369656"/>
                  <a:pt x="3387005" y="362623"/>
                  <a:pt x="3388358" y="355319"/>
                </a:cubicBezTo>
                <a:cubicBezTo>
                  <a:pt x="3389710" y="348016"/>
                  <a:pt x="3393497" y="342063"/>
                  <a:pt x="3399719" y="337465"/>
                </a:cubicBezTo>
                <a:cubicBezTo>
                  <a:pt x="3400080" y="324120"/>
                  <a:pt x="3403687" y="310775"/>
                  <a:pt x="3410539" y="297430"/>
                </a:cubicBezTo>
                <a:cubicBezTo>
                  <a:pt x="3417392" y="284086"/>
                  <a:pt x="3425327" y="272905"/>
                  <a:pt x="3434344" y="263887"/>
                </a:cubicBezTo>
                <a:cubicBezTo>
                  <a:pt x="3434344" y="259379"/>
                  <a:pt x="3435426" y="255412"/>
                  <a:pt x="3437590" y="251985"/>
                </a:cubicBezTo>
                <a:cubicBezTo>
                  <a:pt x="3439754" y="248559"/>
                  <a:pt x="3443000" y="246754"/>
                  <a:pt x="3447328" y="246575"/>
                </a:cubicBezTo>
                <a:lnTo>
                  <a:pt x="3460312" y="250904"/>
                </a:lnTo>
                <a:lnTo>
                  <a:pt x="3447328" y="294184"/>
                </a:lnTo>
                <a:cubicBezTo>
                  <a:pt x="3443000" y="298783"/>
                  <a:pt x="3439754" y="304734"/>
                  <a:pt x="3437590" y="312037"/>
                </a:cubicBezTo>
                <a:cubicBezTo>
                  <a:pt x="3435426" y="319341"/>
                  <a:pt x="3434344" y="326374"/>
                  <a:pt x="3434344" y="333137"/>
                </a:cubicBezTo>
                <a:lnTo>
                  <a:pt x="3417032" y="372090"/>
                </a:lnTo>
                <a:cubicBezTo>
                  <a:pt x="3417934" y="381828"/>
                  <a:pt x="3418294" y="392648"/>
                  <a:pt x="3418113" y="404550"/>
                </a:cubicBezTo>
                <a:cubicBezTo>
                  <a:pt x="3417934" y="416452"/>
                  <a:pt x="3411802" y="422946"/>
                  <a:pt x="3399719" y="424028"/>
                </a:cubicBezTo>
                <a:cubicBezTo>
                  <a:pt x="3398276" y="466226"/>
                  <a:pt x="3386013" y="516000"/>
                  <a:pt x="3362931" y="573347"/>
                </a:cubicBezTo>
                <a:cubicBezTo>
                  <a:pt x="3351389" y="602020"/>
                  <a:pt x="3339306" y="627718"/>
                  <a:pt x="3326682" y="650441"/>
                </a:cubicBezTo>
                <a:lnTo>
                  <a:pt x="3295159" y="697726"/>
                </a:lnTo>
                <a:lnTo>
                  <a:pt x="3292402" y="724748"/>
                </a:lnTo>
                <a:lnTo>
                  <a:pt x="3309188" y="720513"/>
                </a:lnTo>
                <a:lnTo>
                  <a:pt x="3297696" y="745731"/>
                </a:lnTo>
                <a:lnTo>
                  <a:pt x="3309342" y="791895"/>
                </a:lnTo>
                <a:lnTo>
                  <a:pt x="3285258" y="820288"/>
                </a:lnTo>
                <a:lnTo>
                  <a:pt x="3291648" y="863312"/>
                </a:lnTo>
                <a:cubicBezTo>
                  <a:pt x="3286145" y="877627"/>
                  <a:pt x="3280969" y="891022"/>
                  <a:pt x="3276118" y="903498"/>
                </a:cubicBezTo>
                <a:cubicBezTo>
                  <a:pt x="3271268" y="915972"/>
                  <a:pt x="3268454" y="929889"/>
                  <a:pt x="3267679" y="945242"/>
                </a:cubicBezTo>
                <a:cubicBezTo>
                  <a:pt x="3281202" y="949085"/>
                  <a:pt x="3289894" y="963630"/>
                  <a:pt x="3293752" y="988880"/>
                </a:cubicBezTo>
                <a:cubicBezTo>
                  <a:pt x="3297612" y="1014132"/>
                  <a:pt x="3297390" y="1033159"/>
                  <a:pt x="3293086" y="1045961"/>
                </a:cubicBezTo>
                <a:cubicBezTo>
                  <a:pt x="3283715" y="1050466"/>
                  <a:pt x="3280720" y="1061449"/>
                  <a:pt x="3284102" y="1078915"/>
                </a:cubicBezTo>
                <a:cubicBezTo>
                  <a:pt x="3287486" y="1096381"/>
                  <a:pt x="3290532" y="1109190"/>
                  <a:pt x="3293238" y="1117341"/>
                </a:cubicBezTo>
                <a:cubicBezTo>
                  <a:pt x="3287649" y="1121357"/>
                  <a:pt x="3284424" y="1127006"/>
                  <a:pt x="3283566" y="1134290"/>
                </a:cubicBezTo>
                <a:cubicBezTo>
                  <a:pt x="3282706" y="1141575"/>
                  <a:pt x="3283158" y="1148526"/>
                  <a:pt x="3284921" y="1155149"/>
                </a:cubicBezTo>
                <a:cubicBezTo>
                  <a:pt x="3288113" y="1164853"/>
                  <a:pt x="3292808" y="1171666"/>
                  <a:pt x="3299006" y="1175589"/>
                </a:cubicBezTo>
                <a:cubicBezTo>
                  <a:pt x="3305203" y="1179513"/>
                  <a:pt x="3309632" y="1185277"/>
                  <a:pt x="3312294" y="1192882"/>
                </a:cubicBezTo>
                <a:cubicBezTo>
                  <a:pt x="3329380" y="1185038"/>
                  <a:pt x="3334246" y="1169675"/>
                  <a:pt x="3326893" y="1146793"/>
                </a:cubicBezTo>
                <a:cubicBezTo>
                  <a:pt x="3319540" y="1123912"/>
                  <a:pt x="3323356" y="1108814"/>
                  <a:pt x="3338342" y="1101501"/>
                </a:cubicBezTo>
                <a:cubicBezTo>
                  <a:pt x="3334965" y="1086636"/>
                  <a:pt x="3336116" y="1072026"/>
                  <a:pt x="3341793" y="1057667"/>
                </a:cubicBezTo>
                <a:cubicBezTo>
                  <a:pt x="3347470" y="1043309"/>
                  <a:pt x="3355708" y="1030258"/>
                  <a:pt x="3366508" y="1018512"/>
                </a:cubicBezTo>
                <a:lnTo>
                  <a:pt x="3351688" y="959759"/>
                </a:lnTo>
                <a:cubicBezTo>
                  <a:pt x="3386272" y="933552"/>
                  <a:pt x="3404058" y="906002"/>
                  <a:pt x="3405048" y="877111"/>
                </a:cubicBezTo>
                <a:cubicBezTo>
                  <a:pt x="3406034" y="848220"/>
                  <a:pt x="3409105" y="810992"/>
                  <a:pt x="3414256" y="765429"/>
                </a:cubicBezTo>
                <a:cubicBezTo>
                  <a:pt x="3429991" y="759970"/>
                  <a:pt x="3442568" y="750846"/>
                  <a:pt x="3451988" y="738054"/>
                </a:cubicBezTo>
                <a:cubicBezTo>
                  <a:pt x="3461409" y="725262"/>
                  <a:pt x="3473986" y="716138"/>
                  <a:pt x="3489720" y="710681"/>
                </a:cubicBezTo>
                <a:lnTo>
                  <a:pt x="3477015" y="660322"/>
                </a:lnTo>
                <a:lnTo>
                  <a:pt x="3489606" y="657146"/>
                </a:lnTo>
                <a:cubicBezTo>
                  <a:pt x="3499530" y="654828"/>
                  <a:pt x="3505656" y="656259"/>
                  <a:pt x="3507985" y="661435"/>
                </a:cubicBezTo>
                <a:cubicBezTo>
                  <a:pt x="3510314" y="666615"/>
                  <a:pt x="3512253" y="673565"/>
                  <a:pt x="3513803" y="682288"/>
                </a:cubicBezTo>
                <a:lnTo>
                  <a:pt x="3509682" y="719036"/>
                </a:lnTo>
                <a:cubicBezTo>
                  <a:pt x="3510761" y="722205"/>
                  <a:pt x="3513879" y="727928"/>
                  <a:pt x="3519036" y="736205"/>
                </a:cubicBezTo>
                <a:cubicBezTo>
                  <a:pt x="3524192" y="744483"/>
                  <a:pt x="3528094" y="748892"/>
                  <a:pt x="3530741" y="749433"/>
                </a:cubicBezTo>
                <a:lnTo>
                  <a:pt x="3527566" y="736844"/>
                </a:lnTo>
                <a:cubicBezTo>
                  <a:pt x="3540896" y="732178"/>
                  <a:pt x="3552506" y="720695"/>
                  <a:pt x="3562395" y="702390"/>
                </a:cubicBezTo>
                <a:cubicBezTo>
                  <a:pt x="3572286" y="684086"/>
                  <a:pt x="3576012" y="667896"/>
                  <a:pt x="3573577" y="653817"/>
                </a:cubicBezTo>
                <a:cubicBezTo>
                  <a:pt x="3578130" y="645693"/>
                  <a:pt x="3580516" y="636723"/>
                  <a:pt x="3580735" y="626902"/>
                </a:cubicBezTo>
                <a:cubicBezTo>
                  <a:pt x="3580956" y="617083"/>
                  <a:pt x="3579930" y="607856"/>
                  <a:pt x="3577659" y="599223"/>
                </a:cubicBezTo>
                <a:lnTo>
                  <a:pt x="3605939" y="569771"/>
                </a:lnTo>
                <a:cubicBezTo>
                  <a:pt x="3603645" y="561049"/>
                  <a:pt x="3602664" y="551998"/>
                  <a:pt x="3602995" y="542615"/>
                </a:cubicBezTo>
                <a:cubicBezTo>
                  <a:pt x="3603324" y="533233"/>
                  <a:pt x="3606020" y="525484"/>
                  <a:pt x="3611080" y="519374"/>
                </a:cubicBezTo>
                <a:lnTo>
                  <a:pt x="3602610" y="485799"/>
                </a:lnTo>
                <a:lnTo>
                  <a:pt x="3615163" y="464778"/>
                </a:lnTo>
                <a:cubicBezTo>
                  <a:pt x="3612046" y="449849"/>
                  <a:pt x="3613721" y="435105"/>
                  <a:pt x="3620186" y="420548"/>
                </a:cubicBezTo>
                <a:cubicBezTo>
                  <a:pt x="3626649" y="405991"/>
                  <a:pt x="3634364" y="393071"/>
                  <a:pt x="3643328" y="381791"/>
                </a:cubicBezTo>
                <a:cubicBezTo>
                  <a:pt x="3646814" y="365752"/>
                  <a:pt x="3653376" y="345313"/>
                  <a:pt x="3663010" y="320471"/>
                </a:cubicBezTo>
                <a:cubicBezTo>
                  <a:pt x="3672646" y="295629"/>
                  <a:pt x="3683148" y="277543"/>
                  <a:pt x="3694518" y="266212"/>
                </a:cubicBezTo>
                <a:cubicBezTo>
                  <a:pt x="3692558" y="259546"/>
                  <a:pt x="3691185" y="251895"/>
                  <a:pt x="3690401" y="243258"/>
                </a:cubicBezTo>
                <a:cubicBezTo>
                  <a:pt x="3689618" y="234621"/>
                  <a:pt x="3691658" y="227225"/>
                  <a:pt x="3696521" y="221069"/>
                </a:cubicBezTo>
                <a:lnTo>
                  <a:pt x="3695386" y="181183"/>
                </a:lnTo>
                <a:lnTo>
                  <a:pt x="3711038" y="137062"/>
                </a:lnTo>
                <a:cubicBezTo>
                  <a:pt x="3706987" y="123948"/>
                  <a:pt x="3710818" y="115541"/>
                  <a:pt x="3722532" y="111842"/>
                </a:cubicBezTo>
                <a:lnTo>
                  <a:pt x="3736179" y="112865"/>
                </a:lnTo>
                <a:cubicBezTo>
                  <a:pt x="3740592" y="130349"/>
                  <a:pt x="3740277" y="146795"/>
                  <a:pt x="3735236" y="162203"/>
                </a:cubicBezTo>
                <a:cubicBezTo>
                  <a:pt x="3735378" y="167561"/>
                  <a:pt x="3733836" y="182828"/>
                  <a:pt x="3730610" y="208007"/>
                </a:cubicBezTo>
                <a:cubicBezTo>
                  <a:pt x="3727382" y="233185"/>
                  <a:pt x="3724791" y="248717"/>
                  <a:pt x="3722835" y="254604"/>
                </a:cubicBezTo>
                <a:cubicBezTo>
                  <a:pt x="3726137" y="264001"/>
                  <a:pt x="3729309" y="275104"/>
                  <a:pt x="3732354" y="287913"/>
                </a:cubicBezTo>
                <a:cubicBezTo>
                  <a:pt x="3735399" y="300722"/>
                  <a:pt x="3731219" y="309216"/>
                  <a:pt x="3719813" y="313396"/>
                </a:cubicBezTo>
                <a:cubicBezTo>
                  <a:pt x="3729004" y="357946"/>
                  <a:pt x="3728514" y="414982"/>
                  <a:pt x="3718339" y="484503"/>
                </a:cubicBezTo>
                <a:cubicBezTo>
                  <a:pt x="3708166" y="554025"/>
                  <a:pt x="3693497" y="607943"/>
                  <a:pt x="3674334" y="646254"/>
                </a:cubicBezTo>
                <a:cubicBezTo>
                  <a:pt x="3677471" y="660900"/>
                  <a:pt x="3678902" y="675418"/>
                  <a:pt x="3678625" y="689809"/>
                </a:cubicBezTo>
                <a:cubicBezTo>
                  <a:pt x="3678351" y="704200"/>
                  <a:pt x="3679781" y="718717"/>
                  <a:pt x="3682918" y="733363"/>
                </a:cubicBezTo>
                <a:cubicBezTo>
                  <a:pt x="3676776" y="735191"/>
                  <a:pt x="3673066" y="738916"/>
                  <a:pt x="3671787" y="744540"/>
                </a:cubicBezTo>
                <a:cubicBezTo>
                  <a:pt x="3670509" y="750162"/>
                  <a:pt x="3670741" y="756243"/>
                  <a:pt x="3672482" y="762778"/>
                </a:cubicBezTo>
                <a:cubicBezTo>
                  <a:pt x="3674850" y="775107"/>
                  <a:pt x="3674653" y="786129"/>
                  <a:pt x="3671897" y="795845"/>
                </a:cubicBezTo>
                <a:cubicBezTo>
                  <a:pt x="3669141" y="805561"/>
                  <a:pt x="3668681" y="815533"/>
                  <a:pt x="3670517" y="825765"/>
                </a:cubicBezTo>
                <a:lnTo>
                  <a:pt x="3661180" y="877221"/>
                </a:lnTo>
                <a:cubicBezTo>
                  <a:pt x="3653116" y="879908"/>
                  <a:pt x="3648534" y="885340"/>
                  <a:pt x="3647436" y="893521"/>
                </a:cubicBezTo>
                <a:cubicBezTo>
                  <a:pt x="3646339" y="901703"/>
                  <a:pt x="3646749" y="909225"/>
                  <a:pt x="3648665" y="916088"/>
                </a:cubicBezTo>
                <a:lnTo>
                  <a:pt x="3658156" y="936012"/>
                </a:lnTo>
                <a:cubicBezTo>
                  <a:pt x="3653880" y="961827"/>
                  <a:pt x="3651836" y="987637"/>
                  <a:pt x="3652022" y="1013442"/>
                </a:cubicBezTo>
                <a:cubicBezTo>
                  <a:pt x="3652209" y="1039248"/>
                  <a:pt x="3652263" y="1064529"/>
                  <a:pt x="3652183" y="1089285"/>
                </a:cubicBezTo>
                <a:cubicBezTo>
                  <a:pt x="3641188" y="1101730"/>
                  <a:pt x="3632821" y="1115743"/>
                  <a:pt x="3627079" y="1131327"/>
                </a:cubicBezTo>
                <a:cubicBezTo>
                  <a:pt x="3629018" y="1137906"/>
                  <a:pt x="3630435" y="1145731"/>
                  <a:pt x="3631329" y="1154806"/>
                </a:cubicBezTo>
                <a:cubicBezTo>
                  <a:pt x="3632223" y="1163880"/>
                  <a:pt x="3630492" y="1172500"/>
                  <a:pt x="3626135" y="1180666"/>
                </a:cubicBezTo>
                <a:cubicBezTo>
                  <a:pt x="3629480" y="1190238"/>
                  <a:pt x="3632830" y="1202040"/>
                  <a:pt x="3636184" y="1216072"/>
                </a:cubicBezTo>
                <a:cubicBezTo>
                  <a:pt x="3639536" y="1230105"/>
                  <a:pt x="3635533" y="1239299"/>
                  <a:pt x="3624171" y="1243653"/>
                </a:cubicBezTo>
                <a:cubicBezTo>
                  <a:pt x="3625583" y="1259571"/>
                  <a:pt x="3621040" y="1282850"/>
                  <a:pt x="3610542" y="1313489"/>
                </a:cubicBezTo>
                <a:cubicBezTo>
                  <a:pt x="3600043" y="1344129"/>
                  <a:pt x="3594178" y="1362161"/>
                  <a:pt x="3592944" y="1367587"/>
                </a:cubicBezTo>
                <a:lnTo>
                  <a:pt x="3583567" y="1401198"/>
                </a:lnTo>
                <a:cubicBezTo>
                  <a:pt x="3589490" y="1429835"/>
                  <a:pt x="3590944" y="1456250"/>
                  <a:pt x="3587935" y="1480442"/>
                </a:cubicBezTo>
                <a:cubicBezTo>
                  <a:pt x="3584925" y="1504636"/>
                  <a:pt x="3586380" y="1531051"/>
                  <a:pt x="3592303" y="1559688"/>
                </a:cubicBezTo>
                <a:lnTo>
                  <a:pt x="3579752" y="1580709"/>
                </a:lnTo>
                <a:cubicBezTo>
                  <a:pt x="3582570" y="1600734"/>
                  <a:pt x="3579427" y="1623662"/>
                  <a:pt x="3570318" y="1649486"/>
                </a:cubicBezTo>
                <a:cubicBezTo>
                  <a:pt x="3561209" y="1675312"/>
                  <a:pt x="3557801" y="1697188"/>
                  <a:pt x="3560092" y="1715115"/>
                </a:cubicBezTo>
                <a:cubicBezTo>
                  <a:pt x="3549640" y="1726029"/>
                  <a:pt x="3547264" y="1740204"/>
                  <a:pt x="3552966" y="1757643"/>
                </a:cubicBezTo>
                <a:cubicBezTo>
                  <a:pt x="3558668" y="1775083"/>
                  <a:pt x="3556557" y="1790308"/>
                  <a:pt x="3546634" y="1803320"/>
                </a:cubicBezTo>
                <a:cubicBezTo>
                  <a:pt x="3547190" y="1807327"/>
                  <a:pt x="3547194" y="1814801"/>
                  <a:pt x="3546648" y="1825738"/>
                </a:cubicBezTo>
                <a:lnTo>
                  <a:pt x="3544426" y="1854871"/>
                </a:lnTo>
                <a:lnTo>
                  <a:pt x="3547462" y="1856926"/>
                </a:lnTo>
                <a:cubicBezTo>
                  <a:pt x="3552380" y="1861540"/>
                  <a:pt x="3567912" y="1871768"/>
                  <a:pt x="3594055" y="1887610"/>
                </a:cubicBezTo>
                <a:cubicBezTo>
                  <a:pt x="3620200" y="1903452"/>
                  <a:pt x="3637035" y="1912882"/>
                  <a:pt x="3644564" y="1915899"/>
                </a:cubicBezTo>
                <a:cubicBezTo>
                  <a:pt x="3657945" y="1920417"/>
                  <a:pt x="3667283" y="1927857"/>
                  <a:pt x="3672580" y="1938220"/>
                </a:cubicBezTo>
                <a:cubicBezTo>
                  <a:pt x="3677878" y="1948583"/>
                  <a:pt x="3687217" y="1956023"/>
                  <a:pt x="3700599" y="1960540"/>
                </a:cubicBezTo>
                <a:lnTo>
                  <a:pt x="3730213" y="1985472"/>
                </a:lnTo>
                <a:cubicBezTo>
                  <a:pt x="3739778" y="1988886"/>
                  <a:pt x="3746480" y="1994950"/>
                  <a:pt x="3750320" y="2003664"/>
                </a:cubicBezTo>
                <a:cubicBezTo>
                  <a:pt x="3754158" y="2012378"/>
                  <a:pt x="3760860" y="2018442"/>
                  <a:pt x="3770428" y="2021856"/>
                </a:cubicBezTo>
                <a:cubicBezTo>
                  <a:pt x="3768092" y="2034649"/>
                  <a:pt x="3773080" y="2044753"/>
                  <a:pt x="3785392" y="2052166"/>
                </a:cubicBezTo>
                <a:cubicBezTo>
                  <a:pt x="3787300" y="2052719"/>
                  <a:pt x="3788745" y="2052880"/>
                  <a:pt x="3789727" y="2052653"/>
                </a:cubicBezTo>
                <a:cubicBezTo>
                  <a:pt x="3790710" y="2052425"/>
                  <a:pt x="3792407" y="2051536"/>
                  <a:pt x="3794821" y="2049984"/>
                </a:cubicBezTo>
                <a:lnTo>
                  <a:pt x="3805421" y="2061436"/>
                </a:lnTo>
                <a:cubicBezTo>
                  <a:pt x="3808968" y="2064423"/>
                  <a:pt x="3812180" y="2066494"/>
                  <a:pt x="3815055" y="2067649"/>
                </a:cubicBezTo>
                <a:cubicBezTo>
                  <a:pt x="3817930" y="2068805"/>
                  <a:pt x="3821394" y="2069824"/>
                  <a:pt x="3825448" y="2070707"/>
                </a:cubicBezTo>
                <a:cubicBezTo>
                  <a:pt x="3846843" y="2093567"/>
                  <a:pt x="3870260" y="2114967"/>
                  <a:pt x="3895697" y="2134906"/>
                </a:cubicBezTo>
                <a:cubicBezTo>
                  <a:pt x="3921134" y="2154843"/>
                  <a:pt x="3947412" y="2173593"/>
                  <a:pt x="3974535" y="2191154"/>
                </a:cubicBezTo>
                <a:cubicBezTo>
                  <a:pt x="3981098" y="2193939"/>
                  <a:pt x="3993551" y="2202314"/>
                  <a:pt x="4011893" y="2216279"/>
                </a:cubicBezTo>
                <a:cubicBezTo>
                  <a:pt x="4030234" y="2230244"/>
                  <a:pt x="4040331" y="2239165"/>
                  <a:pt x="4042180" y="2243042"/>
                </a:cubicBezTo>
                <a:cubicBezTo>
                  <a:pt x="4056540" y="2246960"/>
                  <a:pt x="4068889" y="2253455"/>
                  <a:pt x="4079226" y="2262526"/>
                </a:cubicBezTo>
                <a:cubicBezTo>
                  <a:pt x="4089564" y="2271598"/>
                  <a:pt x="4100102" y="2280996"/>
                  <a:pt x="4110839" y="2290721"/>
                </a:cubicBezTo>
                <a:lnTo>
                  <a:pt x="4119412" y="2310590"/>
                </a:lnTo>
                <a:cubicBezTo>
                  <a:pt x="4121474" y="2311271"/>
                  <a:pt x="4123410" y="2312479"/>
                  <a:pt x="4125218" y="2314212"/>
                </a:cubicBezTo>
                <a:cubicBezTo>
                  <a:pt x="4127028" y="2315946"/>
                  <a:pt x="4128963" y="2317153"/>
                  <a:pt x="4131024" y="2317835"/>
                </a:cubicBezTo>
                <a:cubicBezTo>
                  <a:pt x="4136676" y="2321328"/>
                  <a:pt x="4141992" y="2323905"/>
                  <a:pt x="4146971" y="2325566"/>
                </a:cubicBezTo>
                <a:cubicBezTo>
                  <a:pt x="4151950" y="2327229"/>
                  <a:pt x="4157519" y="2328754"/>
                  <a:pt x="4163676" y="2330142"/>
                </a:cubicBezTo>
                <a:cubicBezTo>
                  <a:pt x="4163197" y="2335220"/>
                  <a:pt x="4165326" y="2338701"/>
                  <a:pt x="4170068" y="2340583"/>
                </a:cubicBezTo>
                <a:cubicBezTo>
                  <a:pt x="4172306" y="2341307"/>
                  <a:pt x="4174942" y="2342683"/>
                  <a:pt x="4177978" y="2344712"/>
                </a:cubicBezTo>
                <a:cubicBezTo>
                  <a:pt x="4181014" y="2346740"/>
                  <a:pt x="4183651" y="2348117"/>
                  <a:pt x="4185888" y="2348840"/>
                </a:cubicBezTo>
                <a:lnTo>
                  <a:pt x="4184875" y="2353049"/>
                </a:lnTo>
                <a:cubicBezTo>
                  <a:pt x="4188914" y="2354763"/>
                  <a:pt x="4192448" y="2358580"/>
                  <a:pt x="4195475" y="2364502"/>
                </a:cubicBezTo>
                <a:lnTo>
                  <a:pt x="4230310" y="2386238"/>
                </a:lnTo>
                <a:cubicBezTo>
                  <a:pt x="4238591" y="2390363"/>
                  <a:pt x="4247063" y="2393699"/>
                  <a:pt x="4255724" y="2396246"/>
                </a:cubicBezTo>
                <a:cubicBezTo>
                  <a:pt x="4264386" y="2398795"/>
                  <a:pt x="4271006" y="2400573"/>
                  <a:pt x="4275586" y="2401581"/>
                </a:cubicBezTo>
                <a:cubicBezTo>
                  <a:pt x="4274226" y="2406077"/>
                  <a:pt x="4273655" y="2410762"/>
                  <a:pt x="4273873" y="2415637"/>
                </a:cubicBezTo>
                <a:cubicBezTo>
                  <a:pt x="4274092" y="2420512"/>
                  <a:pt x="4277183" y="2423853"/>
                  <a:pt x="4283148" y="2425658"/>
                </a:cubicBezTo>
                <a:cubicBezTo>
                  <a:pt x="4289457" y="2426806"/>
                  <a:pt x="4293671" y="2428561"/>
                  <a:pt x="4295792" y="2430926"/>
                </a:cubicBezTo>
                <a:cubicBezTo>
                  <a:pt x="4297912" y="2433292"/>
                  <a:pt x="4297959" y="2438496"/>
                  <a:pt x="4295930" y="2446541"/>
                </a:cubicBezTo>
                <a:lnTo>
                  <a:pt x="4325546" y="2471471"/>
                </a:lnTo>
                <a:lnTo>
                  <a:pt x="4334119" y="2491340"/>
                </a:lnTo>
                <a:lnTo>
                  <a:pt x="4381737" y="2533959"/>
                </a:lnTo>
                <a:cubicBezTo>
                  <a:pt x="4389635" y="2536599"/>
                  <a:pt x="4395973" y="2541093"/>
                  <a:pt x="4400754" y="2547437"/>
                </a:cubicBezTo>
                <a:cubicBezTo>
                  <a:pt x="4405533" y="2553781"/>
                  <a:pt x="4411871" y="2558272"/>
                  <a:pt x="4419768" y="2560915"/>
                </a:cubicBezTo>
                <a:lnTo>
                  <a:pt x="4448370" y="2590053"/>
                </a:lnTo>
                <a:lnTo>
                  <a:pt x="4470583" y="2608752"/>
                </a:lnTo>
                <a:cubicBezTo>
                  <a:pt x="4485000" y="2614354"/>
                  <a:pt x="4498577" y="2621144"/>
                  <a:pt x="4511310" y="2629124"/>
                </a:cubicBezTo>
                <a:cubicBezTo>
                  <a:pt x="4524044" y="2637102"/>
                  <a:pt x="4534757" y="2646543"/>
                  <a:pt x="4543449" y="2657444"/>
                </a:cubicBezTo>
                <a:cubicBezTo>
                  <a:pt x="4568796" y="2674670"/>
                  <a:pt x="4593071" y="2689414"/>
                  <a:pt x="4616275" y="2701673"/>
                </a:cubicBezTo>
                <a:cubicBezTo>
                  <a:pt x="4639478" y="2713933"/>
                  <a:pt x="4658454" y="2722951"/>
                  <a:pt x="4673202" y="2728724"/>
                </a:cubicBezTo>
                <a:cubicBezTo>
                  <a:pt x="4668684" y="2732089"/>
                  <a:pt x="4666268" y="2735959"/>
                  <a:pt x="4665957" y="2740335"/>
                </a:cubicBezTo>
                <a:lnTo>
                  <a:pt x="4674531" y="2760206"/>
                </a:lnTo>
                <a:cubicBezTo>
                  <a:pt x="4676285" y="2762945"/>
                  <a:pt x="4678878" y="2764497"/>
                  <a:pt x="4682314" y="2764860"/>
                </a:cubicBezTo>
                <a:cubicBezTo>
                  <a:pt x="4685752" y="2765223"/>
                  <a:pt x="4689105" y="2763618"/>
                  <a:pt x="4692376" y="2760046"/>
                </a:cubicBezTo>
                <a:cubicBezTo>
                  <a:pt x="4703464" y="2774864"/>
                  <a:pt x="4719224" y="2791083"/>
                  <a:pt x="4739654" y="2808704"/>
                </a:cubicBezTo>
                <a:cubicBezTo>
                  <a:pt x="4760084" y="2826325"/>
                  <a:pt x="4779213" y="2837788"/>
                  <a:pt x="4797041" y="2843099"/>
                </a:cubicBezTo>
                <a:cubicBezTo>
                  <a:pt x="4799754" y="2850707"/>
                  <a:pt x="4803699" y="2856663"/>
                  <a:pt x="4808877" y="2860970"/>
                </a:cubicBezTo>
                <a:cubicBezTo>
                  <a:pt x="4814055" y="2865275"/>
                  <a:pt x="4820318" y="2866226"/>
                  <a:pt x="4827667" y="2863822"/>
                </a:cubicBezTo>
                <a:cubicBezTo>
                  <a:pt x="4841107" y="2870022"/>
                  <a:pt x="4850368" y="2878557"/>
                  <a:pt x="4855452" y="2889424"/>
                </a:cubicBezTo>
                <a:cubicBezTo>
                  <a:pt x="4860534" y="2900293"/>
                  <a:pt x="4866132" y="2910171"/>
                  <a:pt x="4872248" y="2919062"/>
                </a:cubicBezTo>
                <a:cubicBezTo>
                  <a:pt x="4875022" y="2926036"/>
                  <a:pt x="4878555" y="2929854"/>
                  <a:pt x="4882848" y="2930516"/>
                </a:cubicBezTo>
                <a:cubicBezTo>
                  <a:pt x="4887140" y="2931178"/>
                  <a:pt x="4891685" y="2930788"/>
                  <a:pt x="4896484" y="2929344"/>
                </a:cubicBezTo>
                <a:lnTo>
                  <a:pt x="4954701" y="2983416"/>
                </a:lnTo>
                <a:cubicBezTo>
                  <a:pt x="4958298" y="2986970"/>
                  <a:pt x="4962757" y="2991567"/>
                  <a:pt x="4968077" y="2997206"/>
                </a:cubicBezTo>
                <a:cubicBezTo>
                  <a:pt x="4973397" y="3002845"/>
                  <a:pt x="4980212" y="3006896"/>
                  <a:pt x="4988524" y="3009358"/>
                </a:cubicBezTo>
                <a:cubicBezTo>
                  <a:pt x="5008302" y="3034706"/>
                  <a:pt x="5032384" y="3057193"/>
                  <a:pt x="5060769" y="3076820"/>
                </a:cubicBezTo>
                <a:cubicBezTo>
                  <a:pt x="5089156" y="3096449"/>
                  <a:pt x="5111680" y="3120787"/>
                  <a:pt x="5128340" y="3149836"/>
                </a:cubicBezTo>
                <a:lnTo>
                  <a:pt x="5158809" y="3152713"/>
                </a:lnTo>
                <a:lnTo>
                  <a:pt x="5219210" y="3216212"/>
                </a:lnTo>
                <a:cubicBezTo>
                  <a:pt x="5229978" y="3219638"/>
                  <a:pt x="5247697" y="3230022"/>
                  <a:pt x="5272368" y="3247364"/>
                </a:cubicBezTo>
                <a:cubicBezTo>
                  <a:pt x="5297038" y="3264707"/>
                  <a:pt x="5314545" y="3280604"/>
                  <a:pt x="5324886" y="3295056"/>
                </a:cubicBezTo>
                <a:cubicBezTo>
                  <a:pt x="5341017" y="3298936"/>
                  <a:pt x="5353018" y="3310727"/>
                  <a:pt x="5360892" y="3330428"/>
                </a:cubicBezTo>
                <a:cubicBezTo>
                  <a:pt x="5370658" y="3326842"/>
                  <a:pt x="5378107" y="3328262"/>
                  <a:pt x="5383236" y="3334690"/>
                </a:cubicBezTo>
                <a:cubicBezTo>
                  <a:pt x="5388369" y="3341118"/>
                  <a:pt x="5392194" y="3348345"/>
                  <a:pt x="5394714" y="3356372"/>
                </a:cubicBezTo>
                <a:lnTo>
                  <a:pt x="5630779" y="3577874"/>
                </a:lnTo>
                <a:cubicBezTo>
                  <a:pt x="5639264" y="3590023"/>
                  <a:pt x="5648581" y="3599870"/>
                  <a:pt x="5658729" y="3607412"/>
                </a:cubicBezTo>
                <a:cubicBezTo>
                  <a:pt x="5668878" y="3614955"/>
                  <a:pt x="5676889" y="3625600"/>
                  <a:pt x="5682764" y="3639349"/>
                </a:cubicBezTo>
                <a:cubicBezTo>
                  <a:pt x="5689297" y="3641105"/>
                  <a:pt x="5695712" y="3644504"/>
                  <a:pt x="5702012" y="3649544"/>
                </a:cubicBezTo>
                <a:cubicBezTo>
                  <a:pt x="5708312" y="3654582"/>
                  <a:pt x="5713169" y="3659833"/>
                  <a:pt x="5716586" y="3665291"/>
                </a:cubicBezTo>
                <a:lnTo>
                  <a:pt x="5741993" y="3689211"/>
                </a:lnTo>
                <a:cubicBezTo>
                  <a:pt x="5745192" y="3694803"/>
                  <a:pt x="5746824" y="3701130"/>
                  <a:pt x="5746887" y="3708194"/>
                </a:cubicBezTo>
                <a:cubicBezTo>
                  <a:pt x="5746948" y="3715257"/>
                  <a:pt x="5745423" y="3720825"/>
                  <a:pt x="5742311" y="3724900"/>
                </a:cubicBezTo>
                <a:cubicBezTo>
                  <a:pt x="5731546" y="3724535"/>
                  <a:pt x="5710701" y="3711730"/>
                  <a:pt x="5679771" y="3686483"/>
                </a:cubicBezTo>
                <a:cubicBezTo>
                  <a:pt x="5648841" y="3661235"/>
                  <a:pt x="5628461" y="3641864"/>
                  <a:pt x="5618631" y="3628371"/>
                </a:cubicBezTo>
                <a:lnTo>
                  <a:pt x="5617618" y="3632578"/>
                </a:lnTo>
                <a:cubicBezTo>
                  <a:pt x="5609985" y="3637326"/>
                  <a:pt x="5603571" y="3639307"/>
                  <a:pt x="5598381" y="3638523"/>
                </a:cubicBezTo>
                <a:cubicBezTo>
                  <a:pt x="5593192" y="3637737"/>
                  <a:pt x="5588046" y="3634458"/>
                  <a:pt x="5582942" y="3628687"/>
                </a:cubicBezTo>
                <a:cubicBezTo>
                  <a:pt x="5552297" y="3615750"/>
                  <a:pt x="5521612" y="3598351"/>
                  <a:pt x="5490886" y="3576491"/>
                </a:cubicBezTo>
                <a:cubicBezTo>
                  <a:pt x="5460163" y="3554632"/>
                  <a:pt x="5429983" y="3535130"/>
                  <a:pt x="5400350" y="3517985"/>
                </a:cubicBezTo>
                <a:cubicBezTo>
                  <a:pt x="5393527" y="3520516"/>
                  <a:pt x="5389367" y="3520072"/>
                  <a:pt x="5387872" y="3516652"/>
                </a:cubicBezTo>
                <a:cubicBezTo>
                  <a:pt x="5386376" y="3513231"/>
                  <a:pt x="5384533" y="3507781"/>
                  <a:pt x="5382346" y="3500298"/>
                </a:cubicBezTo>
                <a:cubicBezTo>
                  <a:pt x="5378047" y="3498893"/>
                  <a:pt x="5374274" y="3497615"/>
                  <a:pt x="5371028" y="3496463"/>
                </a:cubicBezTo>
                <a:cubicBezTo>
                  <a:pt x="5367781" y="3495311"/>
                  <a:pt x="5365605" y="3496642"/>
                  <a:pt x="5364502" y="3500458"/>
                </a:cubicBezTo>
                <a:cubicBezTo>
                  <a:pt x="5358315" y="3495723"/>
                  <a:pt x="5351128" y="3489356"/>
                  <a:pt x="5342943" y="3481359"/>
                </a:cubicBezTo>
                <a:cubicBezTo>
                  <a:pt x="5334758" y="3473362"/>
                  <a:pt x="5327865" y="3470405"/>
                  <a:pt x="5322263" y="3472489"/>
                </a:cubicBezTo>
                <a:lnTo>
                  <a:pt x="5341437" y="3503812"/>
                </a:lnTo>
                <a:cubicBezTo>
                  <a:pt x="5344590" y="3509206"/>
                  <a:pt x="5348124" y="3513025"/>
                  <a:pt x="5352036" y="3515264"/>
                </a:cubicBezTo>
                <a:cubicBezTo>
                  <a:pt x="5355948" y="3517504"/>
                  <a:pt x="5360494" y="3517113"/>
                  <a:pt x="5365672" y="3514094"/>
                </a:cubicBezTo>
                <a:cubicBezTo>
                  <a:pt x="5369068" y="3519641"/>
                  <a:pt x="5373716" y="3525767"/>
                  <a:pt x="5379614" y="3532472"/>
                </a:cubicBezTo>
                <a:cubicBezTo>
                  <a:pt x="5385513" y="3539178"/>
                  <a:pt x="5391465" y="3544504"/>
                  <a:pt x="5397470" y="3548453"/>
                </a:cubicBezTo>
                <a:lnTo>
                  <a:pt x="5465117" y="3600341"/>
                </a:lnTo>
                <a:lnTo>
                  <a:pt x="5480083" y="3630650"/>
                </a:lnTo>
                <a:cubicBezTo>
                  <a:pt x="5483369" y="3636263"/>
                  <a:pt x="5487435" y="3640952"/>
                  <a:pt x="5492280" y="3644715"/>
                </a:cubicBezTo>
                <a:cubicBezTo>
                  <a:pt x="5497124" y="3648476"/>
                  <a:pt x="5502203" y="3648956"/>
                  <a:pt x="5507514" y="3646152"/>
                </a:cubicBezTo>
                <a:lnTo>
                  <a:pt x="5537129" y="3671084"/>
                </a:lnTo>
                <a:cubicBezTo>
                  <a:pt x="5551662" y="3672355"/>
                  <a:pt x="5562571" y="3679433"/>
                  <a:pt x="5569861" y="3692314"/>
                </a:cubicBezTo>
                <a:cubicBezTo>
                  <a:pt x="5577147" y="3705196"/>
                  <a:pt x="5588058" y="3712273"/>
                  <a:pt x="5602591" y="3713543"/>
                </a:cubicBezTo>
                <a:lnTo>
                  <a:pt x="5635718" y="3779384"/>
                </a:lnTo>
                <a:cubicBezTo>
                  <a:pt x="5621441" y="3787078"/>
                  <a:pt x="5612109" y="3790398"/>
                  <a:pt x="5607725" y="3789343"/>
                </a:cubicBezTo>
                <a:cubicBezTo>
                  <a:pt x="5603343" y="3788288"/>
                  <a:pt x="5598648" y="3781594"/>
                  <a:pt x="5593639" y="3769260"/>
                </a:cubicBezTo>
                <a:cubicBezTo>
                  <a:pt x="5579883" y="3774390"/>
                  <a:pt x="5570984" y="3772064"/>
                  <a:pt x="5566939" y="3762280"/>
                </a:cubicBezTo>
                <a:cubicBezTo>
                  <a:pt x="5562893" y="3752496"/>
                  <a:pt x="5555298" y="3749371"/>
                  <a:pt x="5544155" y="3752904"/>
                </a:cubicBezTo>
                <a:cubicBezTo>
                  <a:pt x="5534989" y="3742815"/>
                  <a:pt x="5518911" y="3730230"/>
                  <a:pt x="5495923" y="3715147"/>
                </a:cubicBezTo>
                <a:cubicBezTo>
                  <a:pt x="5472936" y="3700063"/>
                  <a:pt x="5456645" y="3692992"/>
                  <a:pt x="5447052" y="3693930"/>
                </a:cubicBezTo>
                <a:lnTo>
                  <a:pt x="5375198" y="3641030"/>
                </a:lnTo>
                <a:cubicBezTo>
                  <a:pt x="5362394" y="3647223"/>
                  <a:pt x="5350076" y="3649082"/>
                  <a:pt x="5338243" y="3646607"/>
                </a:cubicBezTo>
                <a:cubicBezTo>
                  <a:pt x="5326413" y="3644131"/>
                  <a:pt x="5316625" y="3635471"/>
                  <a:pt x="5308883" y="3620624"/>
                </a:cubicBezTo>
                <a:cubicBezTo>
                  <a:pt x="5292537" y="3612240"/>
                  <a:pt x="5276171" y="3601625"/>
                  <a:pt x="5259785" y="3588779"/>
                </a:cubicBezTo>
                <a:cubicBezTo>
                  <a:pt x="5243400" y="3575935"/>
                  <a:pt x="5230151" y="3561618"/>
                  <a:pt x="5220037" y="3545831"/>
                </a:cubicBezTo>
                <a:lnTo>
                  <a:pt x="5183336" y="3550355"/>
                </a:lnTo>
                <a:lnTo>
                  <a:pt x="5169382" y="3515838"/>
                </a:lnTo>
                <a:lnTo>
                  <a:pt x="5123094" y="3504702"/>
                </a:lnTo>
                <a:cubicBezTo>
                  <a:pt x="5115832" y="3497111"/>
                  <a:pt x="5108652" y="3491488"/>
                  <a:pt x="5101556" y="3487834"/>
                </a:cubicBezTo>
                <a:cubicBezTo>
                  <a:pt x="5094459" y="3484179"/>
                  <a:pt x="5089637" y="3478010"/>
                  <a:pt x="5087089" y="3469329"/>
                </a:cubicBezTo>
                <a:cubicBezTo>
                  <a:pt x="5082731" y="3466239"/>
                  <a:pt x="5076677" y="3464413"/>
                  <a:pt x="5068931" y="3463848"/>
                </a:cubicBezTo>
                <a:cubicBezTo>
                  <a:pt x="5061185" y="3463282"/>
                  <a:pt x="5055678" y="3463812"/>
                  <a:pt x="5052411" y="3465438"/>
                </a:cubicBezTo>
                <a:cubicBezTo>
                  <a:pt x="5047898" y="3466856"/>
                  <a:pt x="5045687" y="3469107"/>
                  <a:pt x="5045779" y="3472189"/>
                </a:cubicBezTo>
                <a:cubicBezTo>
                  <a:pt x="5045872" y="3475273"/>
                  <a:pt x="5047070" y="3477229"/>
                  <a:pt x="5049374" y="3478062"/>
                </a:cubicBezTo>
                <a:cubicBezTo>
                  <a:pt x="5064066" y="3472508"/>
                  <a:pt x="5074249" y="3476441"/>
                  <a:pt x="5079922" y="3489863"/>
                </a:cubicBezTo>
                <a:cubicBezTo>
                  <a:pt x="5085597" y="3503285"/>
                  <a:pt x="5089546" y="3514622"/>
                  <a:pt x="5091773" y="3523875"/>
                </a:cubicBezTo>
                <a:lnTo>
                  <a:pt x="5154892" y="3539061"/>
                </a:lnTo>
                <a:lnTo>
                  <a:pt x="5153880" y="3543268"/>
                </a:lnTo>
                <a:cubicBezTo>
                  <a:pt x="5157694" y="3546691"/>
                  <a:pt x="5162224" y="3549450"/>
                  <a:pt x="5167469" y="3551545"/>
                </a:cubicBezTo>
                <a:cubicBezTo>
                  <a:pt x="5172714" y="3553643"/>
                  <a:pt x="5178004" y="3553245"/>
                  <a:pt x="5183336" y="3550355"/>
                </a:cubicBezTo>
                <a:cubicBezTo>
                  <a:pt x="5191468" y="3564739"/>
                  <a:pt x="5201022" y="3576683"/>
                  <a:pt x="5211998" y="3586187"/>
                </a:cubicBezTo>
                <a:cubicBezTo>
                  <a:pt x="5222974" y="3595690"/>
                  <a:pt x="5231475" y="3607380"/>
                  <a:pt x="5237505" y="3621258"/>
                </a:cubicBezTo>
                <a:cubicBezTo>
                  <a:pt x="5254425" y="3610676"/>
                  <a:pt x="5264996" y="3609138"/>
                  <a:pt x="5269219" y="3616646"/>
                </a:cubicBezTo>
                <a:cubicBezTo>
                  <a:pt x="5273440" y="3624154"/>
                  <a:pt x="5279417" y="3637091"/>
                  <a:pt x="5287147" y="3655459"/>
                </a:cubicBezTo>
                <a:cubicBezTo>
                  <a:pt x="5296156" y="3667736"/>
                  <a:pt x="5314942" y="3679860"/>
                  <a:pt x="5343501" y="3691832"/>
                </a:cubicBezTo>
                <a:cubicBezTo>
                  <a:pt x="5372060" y="3703803"/>
                  <a:pt x="5391643" y="3717233"/>
                  <a:pt x="5402251" y="3732119"/>
                </a:cubicBezTo>
                <a:cubicBezTo>
                  <a:pt x="5403147" y="3736879"/>
                  <a:pt x="5402527" y="3740996"/>
                  <a:pt x="5400393" y="3744471"/>
                </a:cubicBezTo>
                <a:cubicBezTo>
                  <a:pt x="5398259" y="3747945"/>
                  <a:pt x="5395789" y="3750503"/>
                  <a:pt x="5392981" y="3752148"/>
                </a:cubicBezTo>
                <a:cubicBezTo>
                  <a:pt x="5379110" y="3758919"/>
                  <a:pt x="5364970" y="3757556"/>
                  <a:pt x="5350561" y="3748062"/>
                </a:cubicBezTo>
                <a:cubicBezTo>
                  <a:pt x="5336152" y="3738567"/>
                  <a:pt x="5326394" y="3728244"/>
                  <a:pt x="5321287" y="3717092"/>
                </a:cubicBezTo>
                <a:cubicBezTo>
                  <a:pt x="5296602" y="3700580"/>
                  <a:pt x="5272852" y="3685963"/>
                  <a:pt x="5250037" y="3673241"/>
                </a:cubicBezTo>
                <a:cubicBezTo>
                  <a:pt x="5227224" y="3660519"/>
                  <a:pt x="5204526" y="3646155"/>
                  <a:pt x="5181946" y="3630149"/>
                </a:cubicBezTo>
                <a:cubicBezTo>
                  <a:pt x="5176985" y="3633036"/>
                  <a:pt x="5173309" y="3632895"/>
                  <a:pt x="5170919" y="3629723"/>
                </a:cubicBezTo>
                <a:cubicBezTo>
                  <a:pt x="5168528" y="3626551"/>
                  <a:pt x="5165866" y="3622200"/>
                  <a:pt x="5162930" y="3616672"/>
                </a:cubicBezTo>
                <a:cubicBezTo>
                  <a:pt x="5159604" y="3611605"/>
                  <a:pt x="5155910" y="3609232"/>
                  <a:pt x="5151844" y="3609554"/>
                </a:cubicBezTo>
                <a:cubicBezTo>
                  <a:pt x="5147779" y="3609873"/>
                  <a:pt x="5144123" y="3611961"/>
                  <a:pt x="5140877" y="3615818"/>
                </a:cubicBezTo>
                <a:cubicBezTo>
                  <a:pt x="5135971" y="3607681"/>
                  <a:pt x="5130351" y="3600209"/>
                  <a:pt x="5124014" y="3593398"/>
                </a:cubicBezTo>
                <a:cubicBezTo>
                  <a:pt x="5117675" y="3586587"/>
                  <a:pt x="5111296" y="3582270"/>
                  <a:pt x="5104871" y="3580446"/>
                </a:cubicBezTo>
                <a:lnTo>
                  <a:pt x="5079465" y="3556527"/>
                </a:lnTo>
                <a:cubicBezTo>
                  <a:pt x="5069397" y="3560597"/>
                  <a:pt x="5060741" y="3561111"/>
                  <a:pt x="5053497" y="3558070"/>
                </a:cubicBezTo>
                <a:cubicBezTo>
                  <a:pt x="5046253" y="3555028"/>
                  <a:pt x="5041219" y="3549737"/>
                  <a:pt x="5038397" y="3542195"/>
                </a:cubicBezTo>
                <a:lnTo>
                  <a:pt x="5029471" y="3591225"/>
                </a:lnTo>
                <a:lnTo>
                  <a:pt x="5031416" y="3592411"/>
                </a:lnTo>
                <a:cubicBezTo>
                  <a:pt x="5030722" y="3594939"/>
                  <a:pt x="5030399" y="3598369"/>
                  <a:pt x="5030447" y="3602701"/>
                </a:cubicBezTo>
                <a:cubicBezTo>
                  <a:pt x="5030494" y="3607034"/>
                  <a:pt x="5032506" y="3609831"/>
                  <a:pt x="5036484" y="3611091"/>
                </a:cubicBezTo>
                <a:cubicBezTo>
                  <a:pt x="5040903" y="3611521"/>
                  <a:pt x="5045433" y="3610042"/>
                  <a:pt x="5050070" y="3606654"/>
                </a:cubicBezTo>
                <a:cubicBezTo>
                  <a:pt x="5054708" y="3603264"/>
                  <a:pt x="5058390" y="3600510"/>
                  <a:pt x="5061116" y="3598392"/>
                </a:cubicBezTo>
                <a:lnTo>
                  <a:pt x="5077174" y="3650191"/>
                </a:lnTo>
                <a:lnTo>
                  <a:pt x="5070339" y="3684135"/>
                </a:lnTo>
                <a:cubicBezTo>
                  <a:pt x="5052573" y="3679638"/>
                  <a:pt x="5035923" y="3673708"/>
                  <a:pt x="5020389" y="3666349"/>
                </a:cubicBezTo>
                <a:cubicBezTo>
                  <a:pt x="5004855" y="3658990"/>
                  <a:pt x="4982473" y="3654115"/>
                  <a:pt x="4953246" y="3651723"/>
                </a:cubicBezTo>
                <a:lnTo>
                  <a:pt x="4990548" y="3685727"/>
                </a:lnTo>
                <a:cubicBezTo>
                  <a:pt x="4993970" y="3692945"/>
                  <a:pt x="4999620" y="3698682"/>
                  <a:pt x="5007502" y="3702938"/>
                </a:cubicBezTo>
                <a:cubicBezTo>
                  <a:pt x="5015383" y="3707192"/>
                  <a:pt x="5022735" y="3709961"/>
                  <a:pt x="5029559" y="3711242"/>
                </a:cubicBezTo>
                <a:lnTo>
                  <a:pt x="5081240" y="3783460"/>
                </a:lnTo>
                <a:lnTo>
                  <a:pt x="5082638" y="3797659"/>
                </a:lnTo>
                <a:lnTo>
                  <a:pt x="5099257" y="3819072"/>
                </a:lnTo>
                <a:lnTo>
                  <a:pt x="5102519" y="3820305"/>
                </a:lnTo>
                <a:cubicBezTo>
                  <a:pt x="5119871" y="3817270"/>
                  <a:pt x="5128031" y="3824248"/>
                  <a:pt x="5127001" y="3841241"/>
                </a:cubicBezTo>
                <a:lnTo>
                  <a:pt x="5126722" y="3842623"/>
                </a:lnTo>
                <a:lnTo>
                  <a:pt x="5152253" y="3862280"/>
                </a:lnTo>
                <a:lnTo>
                  <a:pt x="5157045" y="3871238"/>
                </a:lnTo>
                <a:lnTo>
                  <a:pt x="5176178" y="3882048"/>
                </a:lnTo>
                <a:lnTo>
                  <a:pt x="5191931" y="3915100"/>
                </a:lnTo>
                <a:lnTo>
                  <a:pt x="5202327" y="3915503"/>
                </a:lnTo>
                <a:cubicBezTo>
                  <a:pt x="5209190" y="3915115"/>
                  <a:pt x="5215158" y="3917293"/>
                  <a:pt x="5220231" y="3922036"/>
                </a:cubicBezTo>
                <a:cubicBezTo>
                  <a:pt x="5225302" y="3926782"/>
                  <a:pt x="5229206" y="3932913"/>
                  <a:pt x="5231941" y="3940435"/>
                </a:cubicBezTo>
                <a:cubicBezTo>
                  <a:pt x="5247450" y="3953069"/>
                  <a:pt x="5248231" y="3962160"/>
                  <a:pt x="5234283" y="3967708"/>
                </a:cubicBezTo>
                <a:cubicBezTo>
                  <a:pt x="5223999" y="3974601"/>
                  <a:pt x="5214802" y="3978138"/>
                  <a:pt x="5206690" y="3978319"/>
                </a:cubicBezTo>
                <a:cubicBezTo>
                  <a:pt x="5198578" y="3978500"/>
                  <a:pt x="5190605" y="3972317"/>
                  <a:pt x="5182775" y="3959767"/>
                </a:cubicBezTo>
                <a:lnTo>
                  <a:pt x="5159834" y="3931676"/>
                </a:lnTo>
                <a:lnTo>
                  <a:pt x="5157438" y="3931255"/>
                </a:lnTo>
                <a:cubicBezTo>
                  <a:pt x="5156371" y="3935638"/>
                  <a:pt x="5153820" y="3939172"/>
                  <a:pt x="5149784" y="3941854"/>
                </a:cubicBezTo>
                <a:cubicBezTo>
                  <a:pt x="5145749" y="3944536"/>
                  <a:pt x="5141504" y="3945522"/>
                  <a:pt x="5137049" y="3944808"/>
                </a:cubicBezTo>
                <a:cubicBezTo>
                  <a:pt x="5118947" y="3939692"/>
                  <a:pt x="5102761" y="3930546"/>
                  <a:pt x="5088491" y="3917370"/>
                </a:cubicBezTo>
                <a:cubicBezTo>
                  <a:pt x="5074220" y="3904195"/>
                  <a:pt x="5055912" y="3894620"/>
                  <a:pt x="5033568" y="3888650"/>
                </a:cubicBezTo>
                <a:cubicBezTo>
                  <a:pt x="5033232" y="3888490"/>
                  <a:pt x="5031783" y="3888382"/>
                  <a:pt x="5029219" y="3888325"/>
                </a:cubicBezTo>
                <a:cubicBezTo>
                  <a:pt x="5026655" y="3888269"/>
                  <a:pt x="5024990" y="3889222"/>
                  <a:pt x="5024227" y="3891184"/>
                </a:cubicBezTo>
                <a:cubicBezTo>
                  <a:pt x="5024861" y="3893978"/>
                  <a:pt x="5029311" y="3898369"/>
                  <a:pt x="5037579" y="3904359"/>
                </a:cubicBezTo>
                <a:cubicBezTo>
                  <a:pt x="5045846" y="3910345"/>
                  <a:pt x="5051571" y="3913890"/>
                  <a:pt x="5054753" y="3914991"/>
                </a:cubicBezTo>
                <a:cubicBezTo>
                  <a:pt x="5056055" y="3919484"/>
                  <a:pt x="5057680" y="3922387"/>
                  <a:pt x="5059622" y="3923698"/>
                </a:cubicBezTo>
                <a:cubicBezTo>
                  <a:pt x="5061566" y="3925009"/>
                  <a:pt x="5063616" y="3925789"/>
                  <a:pt x="5065773" y="3926040"/>
                </a:cubicBezTo>
                <a:cubicBezTo>
                  <a:pt x="5074330" y="3927395"/>
                  <a:pt x="5080553" y="3929384"/>
                  <a:pt x="5084439" y="3932007"/>
                </a:cubicBezTo>
                <a:cubicBezTo>
                  <a:pt x="5088326" y="3934629"/>
                  <a:pt x="5089451" y="3940006"/>
                  <a:pt x="5087814" y="3948138"/>
                </a:cubicBezTo>
                <a:cubicBezTo>
                  <a:pt x="5092327" y="3958153"/>
                  <a:pt x="5094717" y="3969121"/>
                  <a:pt x="5094985" y="3981040"/>
                </a:cubicBezTo>
                <a:cubicBezTo>
                  <a:pt x="5095251" y="3992958"/>
                  <a:pt x="5094246" y="4004346"/>
                  <a:pt x="5091968" y="4015200"/>
                </a:cubicBezTo>
                <a:lnTo>
                  <a:pt x="5122493" y="4039007"/>
                </a:lnTo>
                <a:lnTo>
                  <a:pt x="5127562" y="4057687"/>
                </a:lnTo>
                <a:lnTo>
                  <a:pt x="5145359" y="4078931"/>
                </a:lnTo>
                <a:cubicBezTo>
                  <a:pt x="5144167" y="4083474"/>
                  <a:pt x="5143772" y="4088178"/>
                  <a:pt x="5144172" y="4093042"/>
                </a:cubicBezTo>
                <a:cubicBezTo>
                  <a:pt x="5144573" y="4097905"/>
                  <a:pt x="5147786" y="4101128"/>
                  <a:pt x="5153814" y="4102710"/>
                </a:cubicBezTo>
                <a:lnTo>
                  <a:pt x="5180127" y="4103594"/>
                </a:lnTo>
                <a:lnTo>
                  <a:pt x="5167339" y="4145169"/>
                </a:lnTo>
                <a:cubicBezTo>
                  <a:pt x="5159280" y="4141797"/>
                  <a:pt x="5147194" y="4135133"/>
                  <a:pt x="5131080" y="4125173"/>
                </a:cubicBezTo>
                <a:cubicBezTo>
                  <a:pt x="5114965" y="4115214"/>
                  <a:pt x="5104993" y="4114492"/>
                  <a:pt x="5101161" y="4123012"/>
                </a:cubicBezTo>
                <a:cubicBezTo>
                  <a:pt x="5100695" y="4127609"/>
                  <a:pt x="5102032" y="4132844"/>
                  <a:pt x="5105173" y="4138719"/>
                </a:cubicBezTo>
                <a:cubicBezTo>
                  <a:pt x="5108312" y="4144595"/>
                  <a:pt x="5110924" y="4148984"/>
                  <a:pt x="5113007" y="4151887"/>
                </a:cubicBezTo>
                <a:lnTo>
                  <a:pt x="5162213" y="4170626"/>
                </a:lnTo>
                <a:lnTo>
                  <a:pt x="5191884" y="4198677"/>
                </a:lnTo>
                <a:cubicBezTo>
                  <a:pt x="5204577" y="4201416"/>
                  <a:pt x="5215675" y="4206595"/>
                  <a:pt x="5225178" y="4214212"/>
                </a:cubicBezTo>
                <a:cubicBezTo>
                  <a:pt x="5234683" y="4221827"/>
                  <a:pt x="5242805" y="4230822"/>
                  <a:pt x="5249546" y="4241194"/>
                </a:cubicBezTo>
                <a:cubicBezTo>
                  <a:pt x="5267967" y="4245638"/>
                  <a:pt x="5283309" y="4251672"/>
                  <a:pt x="5295571" y="4259292"/>
                </a:cubicBezTo>
                <a:cubicBezTo>
                  <a:pt x="5307832" y="4266913"/>
                  <a:pt x="5321054" y="4272518"/>
                  <a:pt x="5335230" y="4276108"/>
                </a:cubicBezTo>
                <a:cubicBezTo>
                  <a:pt x="5332369" y="4286662"/>
                  <a:pt x="5331050" y="4295042"/>
                  <a:pt x="5331272" y="4301249"/>
                </a:cubicBezTo>
                <a:cubicBezTo>
                  <a:pt x="5331492" y="4307456"/>
                  <a:pt x="5337604" y="4311816"/>
                  <a:pt x="5349609" y="4314324"/>
                </a:cubicBezTo>
                <a:lnTo>
                  <a:pt x="5386911" y="4348326"/>
                </a:lnTo>
                <a:lnTo>
                  <a:pt x="5386882" y="4370395"/>
                </a:lnTo>
                <a:cubicBezTo>
                  <a:pt x="5386081" y="4374833"/>
                  <a:pt x="5384061" y="4378473"/>
                  <a:pt x="5380820" y="4381316"/>
                </a:cubicBezTo>
                <a:cubicBezTo>
                  <a:pt x="5377581" y="4384158"/>
                  <a:pt x="5372805" y="4385036"/>
                  <a:pt x="5366492" y="4383948"/>
                </a:cubicBezTo>
                <a:cubicBezTo>
                  <a:pt x="5366831" y="4369484"/>
                  <a:pt x="5354745" y="4361900"/>
                  <a:pt x="5330237" y="4361195"/>
                </a:cubicBezTo>
                <a:cubicBezTo>
                  <a:pt x="5305728" y="4360490"/>
                  <a:pt x="5287278" y="4351624"/>
                  <a:pt x="5274886" y="4334596"/>
                </a:cubicBezTo>
                <a:cubicBezTo>
                  <a:pt x="5261309" y="4332597"/>
                  <a:pt x="5255376" y="4325516"/>
                  <a:pt x="5257090" y="4313352"/>
                </a:cubicBezTo>
                <a:cubicBezTo>
                  <a:pt x="5259632" y="4304390"/>
                  <a:pt x="5261591" y="4292828"/>
                  <a:pt x="5262972" y="4278665"/>
                </a:cubicBezTo>
                <a:cubicBezTo>
                  <a:pt x="5264352" y="4264502"/>
                  <a:pt x="5257599" y="4263326"/>
                  <a:pt x="5242711" y="4275137"/>
                </a:cubicBezTo>
                <a:lnTo>
                  <a:pt x="5199456" y="4248766"/>
                </a:lnTo>
                <a:lnTo>
                  <a:pt x="5196038" y="4265738"/>
                </a:lnTo>
                <a:lnTo>
                  <a:pt x="5178242" y="4244494"/>
                </a:lnTo>
                <a:lnTo>
                  <a:pt x="5131569" y="4235095"/>
                </a:lnTo>
                <a:lnTo>
                  <a:pt x="5116336" y="4201122"/>
                </a:lnTo>
                <a:lnTo>
                  <a:pt x="5074761" y="4188335"/>
                </a:lnTo>
                <a:cubicBezTo>
                  <a:pt x="5064219" y="4177197"/>
                  <a:pt x="5054365" y="4166752"/>
                  <a:pt x="5045201" y="4156995"/>
                </a:cubicBezTo>
                <a:cubicBezTo>
                  <a:pt x="5036037" y="4147240"/>
                  <a:pt x="5024694" y="4138701"/>
                  <a:pt x="5011176" y="4131380"/>
                </a:cubicBezTo>
                <a:cubicBezTo>
                  <a:pt x="5001878" y="4141924"/>
                  <a:pt x="4985006" y="4143493"/>
                  <a:pt x="4960560" y="4136087"/>
                </a:cubicBezTo>
                <a:cubicBezTo>
                  <a:pt x="4936114" y="4128681"/>
                  <a:pt x="4919042" y="4120275"/>
                  <a:pt x="4909346" y="4110873"/>
                </a:cubicBezTo>
                <a:cubicBezTo>
                  <a:pt x="4909324" y="4100475"/>
                  <a:pt x="4900704" y="4093036"/>
                  <a:pt x="4883487" y="4088557"/>
                </a:cubicBezTo>
                <a:cubicBezTo>
                  <a:pt x="4866269" y="4084078"/>
                  <a:pt x="4853399" y="4081302"/>
                  <a:pt x="4844876" y="4080230"/>
                </a:cubicBezTo>
                <a:cubicBezTo>
                  <a:pt x="4843666" y="4073456"/>
                  <a:pt x="4839959" y="4068110"/>
                  <a:pt x="4833758" y="4064193"/>
                </a:cubicBezTo>
                <a:cubicBezTo>
                  <a:pt x="4827556" y="4060278"/>
                  <a:pt x="4821087" y="4057687"/>
                  <a:pt x="4814351" y="4056423"/>
                </a:cubicBezTo>
                <a:cubicBezTo>
                  <a:pt x="4804220" y="4055119"/>
                  <a:pt x="4796050" y="4056416"/>
                  <a:pt x="4789837" y="4060315"/>
                </a:cubicBezTo>
                <a:cubicBezTo>
                  <a:pt x="4783625" y="4064216"/>
                  <a:pt x="4776514" y="4065727"/>
                  <a:pt x="4768504" y="4064850"/>
                </a:cubicBezTo>
                <a:cubicBezTo>
                  <a:pt x="4768214" y="4083647"/>
                  <a:pt x="4779978" y="4094662"/>
                  <a:pt x="4803792" y="4097895"/>
                </a:cubicBezTo>
                <a:cubicBezTo>
                  <a:pt x="4827609" y="4101127"/>
                  <a:pt x="4839585" y="4111081"/>
                  <a:pt x="4839720" y="4127757"/>
                </a:cubicBezTo>
                <a:cubicBezTo>
                  <a:pt x="4854589" y="4131118"/>
                  <a:pt x="4867275" y="4138456"/>
                  <a:pt x="4877782" y="4149770"/>
                </a:cubicBezTo>
                <a:cubicBezTo>
                  <a:pt x="4888289" y="4161084"/>
                  <a:pt x="4896512" y="4174145"/>
                  <a:pt x="4902452" y="4188954"/>
                </a:cubicBezTo>
                <a:lnTo>
                  <a:pt x="4961853" y="4200916"/>
                </a:lnTo>
                <a:cubicBezTo>
                  <a:pt x="4970584" y="4243422"/>
                  <a:pt x="4987772" y="4271349"/>
                  <a:pt x="5013413" y="4284699"/>
                </a:cubicBezTo>
                <a:cubicBezTo>
                  <a:pt x="5039054" y="4298049"/>
                  <a:pt x="5071320" y="4316873"/>
                  <a:pt x="5110208" y="4341168"/>
                </a:cubicBezTo>
                <a:cubicBezTo>
                  <a:pt x="5108347" y="4357717"/>
                  <a:pt x="5111156" y="4373000"/>
                  <a:pt x="5118635" y="4387015"/>
                </a:cubicBezTo>
                <a:cubicBezTo>
                  <a:pt x="5126115" y="4401030"/>
                  <a:pt x="5128924" y="4416313"/>
                  <a:pt x="5127063" y="4432862"/>
                </a:cubicBezTo>
                <a:lnTo>
                  <a:pt x="5177977" y="4443116"/>
                </a:lnTo>
                <a:lnTo>
                  <a:pt x="5175415" y="4455845"/>
                </a:lnTo>
                <a:cubicBezTo>
                  <a:pt x="5173226" y="4465798"/>
                  <a:pt x="5169294" y="4470708"/>
                  <a:pt x="5163618" y="4470577"/>
                </a:cubicBezTo>
                <a:cubicBezTo>
                  <a:pt x="5157942" y="4470445"/>
                  <a:pt x="5150835" y="4469198"/>
                  <a:pt x="5142297" y="4466834"/>
                </a:cubicBezTo>
                <a:lnTo>
                  <a:pt x="5110916" y="4447271"/>
                </a:lnTo>
                <a:cubicBezTo>
                  <a:pt x="5107593" y="4446877"/>
                  <a:pt x="5101084" y="4447222"/>
                  <a:pt x="5091391" y="4448305"/>
                </a:cubicBezTo>
                <a:cubicBezTo>
                  <a:pt x="5081700" y="4449388"/>
                  <a:pt x="5076040" y="4451009"/>
                  <a:pt x="5074410" y="4453164"/>
                </a:cubicBezTo>
                <a:lnTo>
                  <a:pt x="5087139" y="4455727"/>
                </a:lnTo>
                <a:cubicBezTo>
                  <a:pt x="5085598" y="4469766"/>
                  <a:pt x="5090954" y="4485193"/>
                  <a:pt x="5103204" y="4502008"/>
                </a:cubicBezTo>
                <a:cubicBezTo>
                  <a:pt x="5115454" y="4518825"/>
                  <a:pt x="5128456" y="4529169"/>
                  <a:pt x="5142208" y="4533043"/>
                </a:cubicBezTo>
                <a:cubicBezTo>
                  <a:pt x="5147574" y="4540653"/>
                  <a:pt x="5154640" y="4546675"/>
                  <a:pt x="5163404" y="4551107"/>
                </a:cubicBezTo>
                <a:cubicBezTo>
                  <a:pt x="5172170" y="4555540"/>
                  <a:pt x="5180937" y="4558594"/>
                  <a:pt x="5189706" y="4560267"/>
                </a:cubicBezTo>
                <a:lnTo>
                  <a:pt x="5204085" y="4598483"/>
                </a:lnTo>
                <a:cubicBezTo>
                  <a:pt x="5212942" y="4600174"/>
                  <a:pt x="5221532" y="4603192"/>
                  <a:pt x="5229855" y="4607536"/>
                </a:cubicBezTo>
                <a:cubicBezTo>
                  <a:pt x="5238178" y="4611880"/>
                  <a:pt x="5244007" y="4617651"/>
                  <a:pt x="5247339" y="4624854"/>
                </a:cubicBezTo>
                <a:lnTo>
                  <a:pt x="5281283" y="4631689"/>
                </a:lnTo>
                <a:lnTo>
                  <a:pt x="5294837" y="4652079"/>
                </a:lnTo>
                <a:cubicBezTo>
                  <a:pt x="5309650" y="4655707"/>
                  <a:pt x="5322231" y="4663574"/>
                  <a:pt x="5332577" y="4675682"/>
                </a:cubicBezTo>
                <a:cubicBezTo>
                  <a:pt x="5342923" y="4687792"/>
                  <a:pt x="5351253" y="4700324"/>
                  <a:pt x="5357567" y="4713276"/>
                </a:cubicBezTo>
                <a:cubicBezTo>
                  <a:pt x="5370533" y="4723339"/>
                  <a:pt x="5386146" y="4738071"/>
                  <a:pt x="5404405" y="4757476"/>
                </a:cubicBezTo>
                <a:cubicBezTo>
                  <a:pt x="5422664" y="4776883"/>
                  <a:pt x="5434455" y="4794158"/>
                  <a:pt x="5439774" y="4809301"/>
                </a:cubicBezTo>
                <a:cubicBezTo>
                  <a:pt x="5446635" y="4810408"/>
                  <a:pt x="5454129" y="4812468"/>
                  <a:pt x="5462260" y="4815486"/>
                </a:cubicBezTo>
                <a:cubicBezTo>
                  <a:pt x="5470390" y="4818503"/>
                  <a:pt x="5476183" y="4823533"/>
                  <a:pt x="5479640" y="4830574"/>
                </a:cubicBezTo>
                <a:lnTo>
                  <a:pt x="5516118" y="4846750"/>
                </a:lnTo>
                <a:lnTo>
                  <a:pt x="5549177" y="4879898"/>
                </a:lnTo>
                <a:cubicBezTo>
                  <a:pt x="5562756" y="4881897"/>
                  <a:pt x="5568688" y="4888978"/>
                  <a:pt x="5566973" y="4901142"/>
                </a:cubicBezTo>
                <a:lnTo>
                  <a:pt x="5560167" y="4913017"/>
                </a:lnTo>
                <a:cubicBezTo>
                  <a:pt x="5542489" y="4909457"/>
                  <a:pt x="5527786" y="4902080"/>
                  <a:pt x="5516058" y="4890889"/>
                </a:cubicBezTo>
                <a:cubicBezTo>
                  <a:pt x="5511163" y="4888708"/>
                  <a:pt x="5498053" y="4880732"/>
                  <a:pt x="5476727" y="4866964"/>
                </a:cubicBezTo>
                <a:cubicBezTo>
                  <a:pt x="5455402" y="4853195"/>
                  <a:pt x="5442505" y="4844159"/>
                  <a:pt x="5438037" y="4839857"/>
                </a:cubicBezTo>
                <a:cubicBezTo>
                  <a:pt x="5428135" y="4838782"/>
                  <a:pt x="5416749" y="4836858"/>
                  <a:pt x="5403880" y="4834082"/>
                </a:cubicBezTo>
                <a:cubicBezTo>
                  <a:pt x="5391010" y="4831306"/>
                  <a:pt x="5385148" y="4823871"/>
                  <a:pt x="5386296" y="4811777"/>
                </a:cubicBezTo>
                <a:cubicBezTo>
                  <a:pt x="5342137" y="4800860"/>
                  <a:pt x="5290887" y="4775823"/>
                  <a:pt x="5232549" y="4736665"/>
                </a:cubicBezTo>
                <a:cubicBezTo>
                  <a:pt x="5174209" y="4697506"/>
                  <a:pt x="5131888" y="4661023"/>
                  <a:pt x="5105584" y="4627211"/>
                </a:cubicBezTo>
                <a:cubicBezTo>
                  <a:pt x="5091018" y="4623726"/>
                  <a:pt x="5077301" y="4618756"/>
                  <a:pt x="5064437" y="4612303"/>
                </a:cubicBezTo>
                <a:cubicBezTo>
                  <a:pt x="5051572" y="4605849"/>
                  <a:pt x="5037856" y="4600879"/>
                  <a:pt x="5023289" y="4597394"/>
                </a:cubicBezTo>
                <a:cubicBezTo>
                  <a:pt x="5024287" y="4591064"/>
                  <a:pt x="5022526" y="4586111"/>
                  <a:pt x="5018003" y="4582532"/>
                </a:cubicBezTo>
                <a:cubicBezTo>
                  <a:pt x="5013483" y="4578954"/>
                  <a:pt x="5007896" y="4576542"/>
                  <a:pt x="5001249" y="4575295"/>
                </a:cubicBezTo>
                <a:cubicBezTo>
                  <a:pt x="4989105" y="4572113"/>
                  <a:pt x="4979244" y="4567184"/>
                  <a:pt x="4971666" y="4560507"/>
                </a:cubicBezTo>
                <a:cubicBezTo>
                  <a:pt x="4964089" y="4553832"/>
                  <a:pt x="4955289" y="4549115"/>
                  <a:pt x="4945265" y="4546362"/>
                </a:cubicBezTo>
                <a:lnTo>
                  <a:pt x="4902866" y="4515748"/>
                </a:lnTo>
                <a:cubicBezTo>
                  <a:pt x="4903921" y="4507314"/>
                  <a:pt x="4900994" y="4500838"/>
                  <a:pt x="4894086" y="4496319"/>
                </a:cubicBezTo>
                <a:cubicBezTo>
                  <a:pt x="4887177" y="4491802"/>
                  <a:pt x="4880214" y="4488927"/>
                  <a:pt x="4873195" y="4487698"/>
                </a:cubicBezTo>
                <a:lnTo>
                  <a:pt x="4851126" y="4487669"/>
                </a:lnTo>
                <a:cubicBezTo>
                  <a:pt x="4829679" y="4472680"/>
                  <a:pt x="4807273" y="4459706"/>
                  <a:pt x="4783908" y="4448746"/>
                </a:cubicBezTo>
                <a:cubicBezTo>
                  <a:pt x="4760546" y="4437787"/>
                  <a:pt x="4737714" y="4426934"/>
                  <a:pt x="4715410" y="4416188"/>
                </a:cubicBezTo>
                <a:cubicBezTo>
                  <a:pt x="4708924" y="4400900"/>
                  <a:pt x="4699888" y="4387307"/>
                  <a:pt x="4688303" y="4375409"/>
                </a:cubicBezTo>
                <a:cubicBezTo>
                  <a:pt x="4681532" y="4374320"/>
                  <a:pt x="4673860" y="4372224"/>
                  <a:pt x="4665288" y="4369118"/>
                </a:cubicBezTo>
                <a:cubicBezTo>
                  <a:pt x="4656714" y="4366011"/>
                  <a:pt x="4649684" y="4360734"/>
                  <a:pt x="4644195" y="4353281"/>
                </a:cubicBezTo>
                <a:cubicBezTo>
                  <a:pt x="4634116" y="4352172"/>
                  <a:pt x="4622024" y="4350105"/>
                  <a:pt x="4607916" y="4347079"/>
                </a:cubicBezTo>
                <a:cubicBezTo>
                  <a:pt x="4593809" y="4344054"/>
                  <a:pt x="4587240" y="4336477"/>
                  <a:pt x="4588211" y="4324347"/>
                </a:cubicBezTo>
                <a:cubicBezTo>
                  <a:pt x="4573241" y="4318756"/>
                  <a:pt x="4554196" y="4304619"/>
                  <a:pt x="4531080" y="4281937"/>
                </a:cubicBezTo>
                <a:cubicBezTo>
                  <a:pt x="4507962" y="4259253"/>
                  <a:pt x="4494222" y="4246184"/>
                  <a:pt x="4489858" y="4242730"/>
                </a:cubicBezTo>
                <a:lnTo>
                  <a:pt x="4463575" y="4219777"/>
                </a:lnTo>
                <a:cubicBezTo>
                  <a:pt x="4435184" y="4212773"/>
                  <a:pt x="4410724" y="4202696"/>
                  <a:pt x="4390193" y="4189546"/>
                </a:cubicBezTo>
                <a:cubicBezTo>
                  <a:pt x="4369662" y="4176399"/>
                  <a:pt x="4345201" y="4166322"/>
                  <a:pt x="4316811" y="4159316"/>
                </a:cubicBezTo>
                <a:lnTo>
                  <a:pt x="4303256" y="4138927"/>
                </a:lnTo>
                <a:cubicBezTo>
                  <a:pt x="4283971" y="4132837"/>
                  <a:pt x="4264643" y="4120113"/>
                  <a:pt x="4245271" y="4100759"/>
                </a:cubicBezTo>
                <a:cubicBezTo>
                  <a:pt x="4225898" y="4081406"/>
                  <a:pt x="4207629" y="4068897"/>
                  <a:pt x="4190466" y="4063232"/>
                </a:cubicBezTo>
                <a:cubicBezTo>
                  <a:pt x="4185126" y="4049097"/>
                  <a:pt x="4173360" y="4040841"/>
                  <a:pt x="4155167" y="4038464"/>
                </a:cubicBezTo>
                <a:cubicBezTo>
                  <a:pt x="4136974" y="4036088"/>
                  <a:pt x="4124146" y="4027619"/>
                  <a:pt x="4116686" y="4013054"/>
                </a:cubicBezTo>
                <a:cubicBezTo>
                  <a:pt x="4108976" y="4010603"/>
                  <a:pt x="4089707" y="4000183"/>
                  <a:pt x="4058882" y="3981792"/>
                </a:cubicBezTo>
                <a:lnTo>
                  <a:pt x="3988991" y="3938835"/>
                </a:lnTo>
                <a:lnTo>
                  <a:pt x="3988247" y="3954976"/>
                </a:lnTo>
                <a:lnTo>
                  <a:pt x="4034004" y="3968128"/>
                </a:lnTo>
                <a:lnTo>
                  <a:pt x="4019706" y="3986535"/>
                </a:lnTo>
                <a:lnTo>
                  <a:pt x="4070769" y="4028231"/>
                </a:lnTo>
                <a:lnTo>
                  <a:pt x="4081480" y="4022303"/>
                </a:lnTo>
                <a:lnTo>
                  <a:pt x="4089176" y="4042528"/>
                </a:lnTo>
                <a:lnTo>
                  <a:pt x="4103424" y="4055630"/>
                </a:lnTo>
                <a:lnTo>
                  <a:pt x="4136128" y="4051518"/>
                </a:lnTo>
                <a:lnTo>
                  <a:pt x="4168211" y="4065243"/>
                </a:lnTo>
                <a:cubicBezTo>
                  <a:pt x="4166659" y="4075866"/>
                  <a:pt x="4170611" y="4083007"/>
                  <a:pt x="4180069" y="4086664"/>
                </a:cubicBezTo>
                <a:cubicBezTo>
                  <a:pt x="4189525" y="4090320"/>
                  <a:pt x="4192281" y="4101619"/>
                  <a:pt x="4188338" y="4120563"/>
                </a:cubicBezTo>
                <a:lnTo>
                  <a:pt x="4167540" y="4114586"/>
                </a:lnTo>
                <a:lnTo>
                  <a:pt x="4168113" y="4128261"/>
                </a:lnTo>
                <a:cubicBezTo>
                  <a:pt x="4173259" y="4132553"/>
                  <a:pt x="4182116" y="4139603"/>
                  <a:pt x="4194683" y="4149407"/>
                </a:cubicBezTo>
                <a:cubicBezTo>
                  <a:pt x="4207253" y="4159212"/>
                  <a:pt x="4214030" y="4165663"/>
                  <a:pt x="4215016" y="4168761"/>
                </a:cubicBezTo>
                <a:cubicBezTo>
                  <a:pt x="4214096" y="4170654"/>
                  <a:pt x="4212361" y="4171468"/>
                  <a:pt x="4209810" y="4171205"/>
                </a:cubicBezTo>
                <a:cubicBezTo>
                  <a:pt x="4207258" y="4170940"/>
                  <a:pt x="4205823" y="4170715"/>
                  <a:pt x="4205502" y="4170529"/>
                </a:cubicBezTo>
                <a:cubicBezTo>
                  <a:pt x="4201520" y="4181770"/>
                  <a:pt x="4196512" y="4184833"/>
                  <a:pt x="4190476" y="4179720"/>
                </a:cubicBezTo>
                <a:cubicBezTo>
                  <a:pt x="4184440" y="4174609"/>
                  <a:pt x="4179741" y="4168755"/>
                  <a:pt x="4176383" y="4162160"/>
                </a:cubicBezTo>
                <a:lnTo>
                  <a:pt x="4134163" y="4168040"/>
                </a:lnTo>
                <a:lnTo>
                  <a:pt x="4109828" y="4143033"/>
                </a:lnTo>
                <a:lnTo>
                  <a:pt x="4088980" y="4168564"/>
                </a:lnTo>
                <a:cubicBezTo>
                  <a:pt x="4102583" y="4173788"/>
                  <a:pt x="4113842" y="4182277"/>
                  <a:pt x="4122752" y="4194031"/>
                </a:cubicBezTo>
                <a:cubicBezTo>
                  <a:pt x="4131665" y="4205786"/>
                  <a:pt x="4143963" y="4214575"/>
                  <a:pt x="4159646" y="4220396"/>
                </a:cubicBezTo>
                <a:cubicBezTo>
                  <a:pt x="4172896" y="4237622"/>
                  <a:pt x="4186891" y="4254215"/>
                  <a:pt x="4201631" y="4270177"/>
                </a:cubicBezTo>
                <a:cubicBezTo>
                  <a:pt x="4216369" y="4286141"/>
                  <a:pt x="4230661" y="4301695"/>
                  <a:pt x="4244511" y="4316840"/>
                </a:cubicBezTo>
                <a:cubicBezTo>
                  <a:pt x="4253966" y="4321809"/>
                  <a:pt x="4265943" y="4329754"/>
                  <a:pt x="4280442" y="4340677"/>
                </a:cubicBezTo>
                <a:cubicBezTo>
                  <a:pt x="4294941" y="4351598"/>
                  <a:pt x="4301562" y="4362508"/>
                  <a:pt x="4300307" y="4373405"/>
                </a:cubicBezTo>
                <a:cubicBezTo>
                  <a:pt x="4303664" y="4373808"/>
                  <a:pt x="4310326" y="4373470"/>
                  <a:pt x="4320300" y="4372397"/>
                </a:cubicBezTo>
                <a:cubicBezTo>
                  <a:pt x="4330271" y="4371322"/>
                  <a:pt x="4335895" y="4370687"/>
                  <a:pt x="4337172" y="4370490"/>
                </a:cubicBezTo>
                <a:cubicBezTo>
                  <a:pt x="4337224" y="4368348"/>
                  <a:pt x="4335493" y="4366537"/>
                  <a:pt x="4331977" y="4365058"/>
                </a:cubicBezTo>
                <a:cubicBezTo>
                  <a:pt x="4328462" y="4363578"/>
                  <a:pt x="4326431" y="4362807"/>
                  <a:pt x="4325888" y="4362744"/>
                </a:cubicBezTo>
                <a:cubicBezTo>
                  <a:pt x="4304750" y="4343910"/>
                  <a:pt x="4284989" y="4323220"/>
                  <a:pt x="4266606" y="4300674"/>
                </a:cubicBezTo>
                <a:cubicBezTo>
                  <a:pt x="4248225" y="4278128"/>
                  <a:pt x="4226229" y="4261299"/>
                  <a:pt x="4200621" y="4250186"/>
                </a:cubicBezTo>
                <a:lnTo>
                  <a:pt x="4206598" y="4229387"/>
                </a:lnTo>
                <a:cubicBezTo>
                  <a:pt x="4208904" y="4219730"/>
                  <a:pt x="4212959" y="4208886"/>
                  <a:pt x="4218762" y="4196857"/>
                </a:cubicBezTo>
                <a:cubicBezTo>
                  <a:pt x="4224565" y="4184827"/>
                  <a:pt x="4232624" y="4179638"/>
                  <a:pt x="4242938" y="4181289"/>
                </a:cubicBezTo>
                <a:cubicBezTo>
                  <a:pt x="4261706" y="4187152"/>
                  <a:pt x="4278833" y="4196765"/>
                  <a:pt x="4294318" y="4210129"/>
                </a:cubicBezTo>
                <a:cubicBezTo>
                  <a:pt x="4309806" y="4223491"/>
                  <a:pt x="4323358" y="4237707"/>
                  <a:pt x="4334976" y="4252774"/>
                </a:cubicBezTo>
                <a:cubicBezTo>
                  <a:pt x="4345178" y="4255143"/>
                  <a:pt x="4354788" y="4255653"/>
                  <a:pt x="4363807" y="4254304"/>
                </a:cubicBezTo>
                <a:cubicBezTo>
                  <a:pt x="4372826" y="4252956"/>
                  <a:pt x="4382438" y="4253466"/>
                  <a:pt x="4392639" y="4255836"/>
                </a:cubicBezTo>
                <a:lnTo>
                  <a:pt x="4375952" y="4282563"/>
                </a:lnTo>
                <a:cubicBezTo>
                  <a:pt x="4388827" y="4286075"/>
                  <a:pt x="4402294" y="4291447"/>
                  <a:pt x="4416353" y="4298678"/>
                </a:cubicBezTo>
                <a:cubicBezTo>
                  <a:pt x="4430412" y="4305909"/>
                  <a:pt x="4442684" y="4315439"/>
                  <a:pt x="4453168" y="4327271"/>
                </a:cubicBezTo>
                <a:lnTo>
                  <a:pt x="4418073" y="4339702"/>
                </a:lnTo>
                <a:lnTo>
                  <a:pt x="4384222" y="4316463"/>
                </a:lnTo>
                <a:cubicBezTo>
                  <a:pt x="4381470" y="4318205"/>
                  <a:pt x="4378642" y="4320207"/>
                  <a:pt x="4375741" y="4322469"/>
                </a:cubicBezTo>
                <a:cubicBezTo>
                  <a:pt x="4372839" y="4324732"/>
                  <a:pt x="4370311" y="4325694"/>
                  <a:pt x="4368155" y="4325357"/>
                </a:cubicBezTo>
                <a:cubicBezTo>
                  <a:pt x="4364394" y="4323430"/>
                  <a:pt x="4363013" y="4319092"/>
                  <a:pt x="4364014" y="4312344"/>
                </a:cubicBezTo>
                <a:cubicBezTo>
                  <a:pt x="4365016" y="4305596"/>
                  <a:pt x="4366014" y="4300816"/>
                  <a:pt x="4367009" y="4298006"/>
                </a:cubicBezTo>
                <a:lnTo>
                  <a:pt x="4303467" y="4252724"/>
                </a:lnTo>
                <a:lnTo>
                  <a:pt x="4285633" y="4252102"/>
                </a:lnTo>
                <a:lnTo>
                  <a:pt x="4260053" y="4262764"/>
                </a:lnTo>
                <a:lnTo>
                  <a:pt x="4274872" y="4289539"/>
                </a:lnTo>
                <a:lnTo>
                  <a:pt x="4358641" y="4327125"/>
                </a:lnTo>
                <a:cubicBezTo>
                  <a:pt x="4366566" y="4343288"/>
                  <a:pt x="4379472" y="4359756"/>
                  <a:pt x="4397355" y="4376530"/>
                </a:cubicBezTo>
                <a:cubicBezTo>
                  <a:pt x="4415240" y="4393302"/>
                  <a:pt x="4431420" y="4406209"/>
                  <a:pt x="4445896" y="4415248"/>
                </a:cubicBezTo>
                <a:cubicBezTo>
                  <a:pt x="4460133" y="4419902"/>
                  <a:pt x="4473101" y="4427008"/>
                  <a:pt x="4484803" y="4436562"/>
                </a:cubicBezTo>
                <a:cubicBezTo>
                  <a:pt x="4496507" y="4446118"/>
                  <a:pt x="4508877" y="4455302"/>
                  <a:pt x="4521918" y="4464116"/>
                </a:cubicBezTo>
                <a:cubicBezTo>
                  <a:pt x="4533471" y="4489203"/>
                  <a:pt x="4547703" y="4512808"/>
                  <a:pt x="4564612" y="4534931"/>
                </a:cubicBezTo>
                <a:lnTo>
                  <a:pt x="4639438" y="4587959"/>
                </a:lnTo>
                <a:cubicBezTo>
                  <a:pt x="4638543" y="4590422"/>
                  <a:pt x="4637943" y="4593815"/>
                  <a:pt x="4637638" y="4598137"/>
                </a:cubicBezTo>
                <a:cubicBezTo>
                  <a:pt x="4637334" y="4602459"/>
                  <a:pt x="4639114" y="4605409"/>
                  <a:pt x="4642976" y="4606988"/>
                </a:cubicBezTo>
                <a:cubicBezTo>
                  <a:pt x="4645352" y="4607203"/>
                  <a:pt x="4648773" y="4605747"/>
                  <a:pt x="4653238" y="4602620"/>
                </a:cubicBezTo>
                <a:cubicBezTo>
                  <a:pt x="4657701" y="4599494"/>
                  <a:pt x="4661421" y="4596997"/>
                  <a:pt x="4664397" y="4595131"/>
                </a:cubicBezTo>
                <a:lnTo>
                  <a:pt x="4676205" y="4648061"/>
                </a:lnTo>
                <a:lnTo>
                  <a:pt x="4667836" y="4677179"/>
                </a:lnTo>
                <a:cubicBezTo>
                  <a:pt x="4652658" y="4671880"/>
                  <a:pt x="4638450" y="4665170"/>
                  <a:pt x="4625211" y="4657049"/>
                </a:cubicBezTo>
                <a:cubicBezTo>
                  <a:pt x="4611971" y="4648927"/>
                  <a:pt x="4590924" y="4642503"/>
                  <a:pt x="4562073" y="4637777"/>
                </a:cubicBezTo>
                <a:cubicBezTo>
                  <a:pt x="4571666" y="4650103"/>
                  <a:pt x="4581407" y="4661910"/>
                  <a:pt x="4591299" y="4673195"/>
                </a:cubicBezTo>
                <a:cubicBezTo>
                  <a:pt x="4601189" y="4684482"/>
                  <a:pt x="4614206" y="4692727"/>
                  <a:pt x="4630349" y="4697929"/>
                </a:cubicBezTo>
                <a:cubicBezTo>
                  <a:pt x="4640516" y="4722617"/>
                  <a:pt x="4653362" y="4745823"/>
                  <a:pt x="4668884" y="4767547"/>
                </a:cubicBezTo>
                <a:cubicBezTo>
                  <a:pt x="4664314" y="4791283"/>
                  <a:pt x="4670093" y="4802515"/>
                  <a:pt x="4686220" y="4801238"/>
                </a:cubicBezTo>
                <a:cubicBezTo>
                  <a:pt x="4702350" y="4799963"/>
                  <a:pt x="4709622" y="4805994"/>
                  <a:pt x="4708040" y="4819330"/>
                </a:cubicBezTo>
                <a:lnTo>
                  <a:pt x="4703258" y="4835970"/>
                </a:lnTo>
                <a:cubicBezTo>
                  <a:pt x="4714758" y="4840026"/>
                  <a:pt x="4722801" y="4845339"/>
                  <a:pt x="4727386" y="4851911"/>
                </a:cubicBezTo>
                <a:cubicBezTo>
                  <a:pt x="4731971" y="4858481"/>
                  <a:pt x="4738974" y="4863497"/>
                  <a:pt x="4748393" y="4866954"/>
                </a:cubicBezTo>
                <a:lnTo>
                  <a:pt x="4764983" y="4903246"/>
                </a:lnTo>
                <a:lnTo>
                  <a:pt x="4726922" y="4910321"/>
                </a:lnTo>
                <a:cubicBezTo>
                  <a:pt x="4724532" y="4918639"/>
                  <a:pt x="4719178" y="4921604"/>
                  <a:pt x="4710858" y="4919213"/>
                </a:cubicBezTo>
                <a:cubicBezTo>
                  <a:pt x="4694827" y="4913292"/>
                  <a:pt x="4680103" y="4903807"/>
                  <a:pt x="4666685" y="4890756"/>
                </a:cubicBezTo>
                <a:cubicBezTo>
                  <a:pt x="4653266" y="4877705"/>
                  <a:pt x="4637503" y="4867922"/>
                  <a:pt x="4619392" y="4861403"/>
                </a:cubicBezTo>
                <a:cubicBezTo>
                  <a:pt x="4619071" y="4861216"/>
                  <a:pt x="4617634" y="4860991"/>
                  <a:pt x="4615083" y="4860728"/>
                </a:cubicBezTo>
                <a:cubicBezTo>
                  <a:pt x="4612533" y="4860463"/>
                  <a:pt x="4610798" y="4861278"/>
                  <a:pt x="4609878" y="4863172"/>
                </a:cubicBezTo>
                <a:cubicBezTo>
                  <a:pt x="4610184" y="4865698"/>
                  <a:pt x="4613719" y="4869717"/>
                  <a:pt x="4620486" y="4875227"/>
                </a:cubicBezTo>
                <a:cubicBezTo>
                  <a:pt x="4627253" y="4880736"/>
                  <a:pt x="4631828" y="4885055"/>
                  <a:pt x="4634213" y="4888180"/>
                </a:cubicBezTo>
                <a:cubicBezTo>
                  <a:pt x="4636978" y="4894227"/>
                  <a:pt x="4640342" y="4898197"/>
                  <a:pt x="4644303" y="4900084"/>
                </a:cubicBezTo>
                <a:cubicBezTo>
                  <a:pt x="4650950" y="4901433"/>
                  <a:pt x="4656670" y="4903077"/>
                  <a:pt x="4661461" y="4905016"/>
                </a:cubicBezTo>
                <a:cubicBezTo>
                  <a:pt x="4666252" y="4906957"/>
                  <a:pt x="4667656" y="4911863"/>
                  <a:pt x="4665674" y="4919737"/>
                </a:cubicBezTo>
                <a:lnTo>
                  <a:pt x="4669212" y="4938768"/>
                </a:lnTo>
                <a:lnTo>
                  <a:pt x="4661416" y="4981559"/>
                </a:lnTo>
                <a:lnTo>
                  <a:pt x="4691107" y="5003602"/>
                </a:lnTo>
                <a:cubicBezTo>
                  <a:pt x="4691628" y="5010601"/>
                  <a:pt x="4693526" y="5017714"/>
                  <a:pt x="4696796" y="5024939"/>
                </a:cubicBezTo>
                <a:cubicBezTo>
                  <a:pt x="4700067" y="5032166"/>
                  <a:pt x="4703302" y="5038537"/>
                  <a:pt x="4706501" y="5044054"/>
                </a:cubicBezTo>
                <a:cubicBezTo>
                  <a:pt x="4705120" y="5048535"/>
                  <a:pt x="4705037" y="5053390"/>
                  <a:pt x="4706256" y="5058619"/>
                </a:cubicBezTo>
                <a:cubicBezTo>
                  <a:pt x="4707472" y="5063847"/>
                  <a:pt x="4711109" y="5067519"/>
                  <a:pt x="4717162" y="5069635"/>
                </a:cubicBezTo>
                <a:lnTo>
                  <a:pt x="4734996" y="5070257"/>
                </a:lnTo>
                <a:lnTo>
                  <a:pt x="4724237" y="5107694"/>
                </a:lnTo>
                <a:cubicBezTo>
                  <a:pt x="4716650" y="5103732"/>
                  <a:pt x="4705838" y="5096307"/>
                  <a:pt x="4691797" y="5085423"/>
                </a:cubicBezTo>
                <a:cubicBezTo>
                  <a:pt x="4677755" y="5074539"/>
                  <a:pt x="4668568" y="5073212"/>
                  <a:pt x="4664233" y="5081441"/>
                </a:cubicBezTo>
                <a:cubicBezTo>
                  <a:pt x="4663272" y="5085764"/>
                  <a:pt x="4663686" y="5090198"/>
                  <a:pt x="4665474" y="5094746"/>
                </a:cubicBezTo>
                <a:cubicBezTo>
                  <a:pt x="4667264" y="5099294"/>
                  <a:pt x="4669017" y="5102989"/>
                  <a:pt x="4670734" y="5105828"/>
                </a:cubicBezTo>
                <a:lnTo>
                  <a:pt x="4718259" y="5128493"/>
                </a:lnTo>
                <a:lnTo>
                  <a:pt x="4741400" y="5157660"/>
                </a:lnTo>
                <a:cubicBezTo>
                  <a:pt x="4753706" y="5161196"/>
                  <a:pt x="4763854" y="5166364"/>
                  <a:pt x="4771844" y="5173165"/>
                </a:cubicBezTo>
                <a:cubicBezTo>
                  <a:pt x="4779835" y="5179965"/>
                  <a:pt x="4786707" y="5188695"/>
                  <a:pt x="4792462" y="5199355"/>
                </a:cubicBezTo>
                <a:lnTo>
                  <a:pt x="4825741" y="5208920"/>
                </a:lnTo>
                <a:cubicBezTo>
                  <a:pt x="4835526" y="5224491"/>
                  <a:pt x="4849185" y="5234421"/>
                  <a:pt x="4866716" y="5238709"/>
                </a:cubicBezTo>
                <a:cubicBezTo>
                  <a:pt x="4862805" y="5244810"/>
                  <a:pt x="4861828" y="5251471"/>
                  <a:pt x="4863786" y="5258695"/>
                </a:cubicBezTo>
                <a:cubicBezTo>
                  <a:pt x="4865744" y="5265919"/>
                  <a:pt x="4870865" y="5270956"/>
                  <a:pt x="4879146" y="5273804"/>
                </a:cubicBezTo>
                <a:lnTo>
                  <a:pt x="4909410" y="5309522"/>
                </a:lnTo>
                <a:lnTo>
                  <a:pt x="4887367" y="5339213"/>
                </a:lnTo>
                <a:cubicBezTo>
                  <a:pt x="4875418" y="5329869"/>
                  <a:pt x="4860865" y="5321746"/>
                  <a:pt x="4843708" y="5314845"/>
                </a:cubicBezTo>
                <a:cubicBezTo>
                  <a:pt x="4826552" y="5307945"/>
                  <a:pt x="4814378" y="5299380"/>
                  <a:pt x="4807186" y="5289150"/>
                </a:cubicBezTo>
                <a:cubicBezTo>
                  <a:pt x="4793814" y="5286057"/>
                  <a:pt x="4788476" y="5278518"/>
                  <a:pt x="4791169" y="5266534"/>
                </a:cubicBezTo>
                <a:cubicBezTo>
                  <a:pt x="4794367" y="5257695"/>
                  <a:pt x="4797381" y="5246552"/>
                  <a:pt x="4800212" y="5233107"/>
                </a:cubicBezTo>
                <a:cubicBezTo>
                  <a:pt x="4803046" y="5219660"/>
                  <a:pt x="4797274" y="5219502"/>
                  <a:pt x="4782899" y="5232633"/>
                </a:cubicBezTo>
                <a:lnTo>
                  <a:pt x="4746084" y="5204039"/>
                </a:lnTo>
                <a:lnTo>
                  <a:pt x="4741302" y="5220678"/>
                </a:lnTo>
                <a:lnTo>
                  <a:pt x="4725285" y="5198061"/>
                </a:lnTo>
                <a:lnTo>
                  <a:pt x="4683688" y="5186107"/>
                </a:lnTo>
                <a:lnTo>
                  <a:pt x="4671258" y="5151011"/>
                </a:lnTo>
                <a:lnTo>
                  <a:pt x="4633820" y="5140251"/>
                </a:lnTo>
                <a:cubicBezTo>
                  <a:pt x="4622839" y="5128840"/>
                  <a:pt x="4614536" y="5115946"/>
                  <a:pt x="4608911" y="5101569"/>
                </a:cubicBezTo>
                <a:lnTo>
                  <a:pt x="4579220" y="5079526"/>
                </a:lnTo>
                <a:cubicBezTo>
                  <a:pt x="4572192" y="5091579"/>
                  <a:pt x="4556783" y="5091653"/>
                  <a:pt x="4532997" y="5079751"/>
                </a:cubicBezTo>
                <a:cubicBezTo>
                  <a:pt x="4509210" y="5067849"/>
                  <a:pt x="4494114" y="5059007"/>
                  <a:pt x="4487707" y="5053224"/>
                </a:cubicBezTo>
                <a:cubicBezTo>
                  <a:pt x="4488042" y="5044877"/>
                  <a:pt x="4480570" y="5038226"/>
                  <a:pt x="4465294" y="5033273"/>
                </a:cubicBezTo>
                <a:cubicBezTo>
                  <a:pt x="4450018" y="5028320"/>
                  <a:pt x="4439272" y="5025231"/>
                  <a:pt x="4433057" y="5024008"/>
                </a:cubicBezTo>
                <a:cubicBezTo>
                  <a:pt x="4432399" y="5017159"/>
                  <a:pt x="4429138" y="5011529"/>
                  <a:pt x="4423274" y="5007123"/>
                </a:cubicBezTo>
                <a:cubicBezTo>
                  <a:pt x="4417409" y="5002718"/>
                  <a:pt x="4411172" y="4999612"/>
                  <a:pt x="4404562" y="4997805"/>
                </a:cubicBezTo>
                <a:cubicBezTo>
                  <a:pt x="4396562" y="4996258"/>
                  <a:pt x="4389525" y="4997237"/>
                  <a:pt x="4383452" y="5000745"/>
                </a:cubicBezTo>
                <a:cubicBezTo>
                  <a:pt x="4377377" y="5004253"/>
                  <a:pt x="4370341" y="5005232"/>
                  <a:pt x="4362342" y="5003685"/>
                </a:cubicBezTo>
                <a:cubicBezTo>
                  <a:pt x="4360853" y="5020614"/>
                  <a:pt x="4371191" y="5031653"/>
                  <a:pt x="4393353" y="5036803"/>
                </a:cubicBezTo>
                <a:cubicBezTo>
                  <a:pt x="4415516" y="5041952"/>
                  <a:pt x="4426152" y="5051952"/>
                  <a:pt x="4425262" y="5066801"/>
                </a:cubicBezTo>
                <a:cubicBezTo>
                  <a:pt x="4437876" y="5070896"/>
                  <a:pt x="4448590" y="5078665"/>
                  <a:pt x="4457404" y="5090111"/>
                </a:cubicBezTo>
                <a:cubicBezTo>
                  <a:pt x="4466216" y="5101558"/>
                  <a:pt x="4472315" y="5113631"/>
                  <a:pt x="4475702" y="5126332"/>
                </a:cubicBezTo>
                <a:lnTo>
                  <a:pt x="4529778" y="5141873"/>
                </a:lnTo>
                <a:cubicBezTo>
                  <a:pt x="4536885" y="5183413"/>
                  <a:pt x="4550590" y="5210806"/>
                  <a:pt x="4570894" y="5224054"/>
                </a:cubicBezTo>
                <a:cubicBezTo>
                  <a:pt x="4591198" y="5237301"/>
                  <a:pt x="4619632" y="5256544"/>
                  <a:pt x="4656192" y="5281780"/>
                </a:cubicBezTo>
                <a:cubicBezTo>
                  <a:pt x="4653370" y="5296168"/>
                  <a:pt x="4654636" y="5310042"/>
                  <a:pt x="4659990" y="5323402"/>
                </a:cubicBezTo>
                <a:cubicBezTo>
                  <a:pt x="4665345" y="5336761"/>
                  <a:pt x="4666611" y="5350635"/>
                  <a:pt x="4663790" y="5365023"/>
                </a:cubicBezTo>
                <a:lnTo>
                  <a:pt x="4709546" y="5378174"/>
                </a:lnTo>
                <a:lnTo>
                  <a:pt x="4705960" y="5390652"/>
                </a:lnTo>
                <a:cubicBezTo>
                  <a:pt x="4703669" y="5398626"/>
                  <a:pt x="4700194" y="5402880"/>
                  <a:pt x="4695537" y="5403420"/>
                </a:cubicBezTo>
                <a:cubicBezTo>
                  <a:pt x="4690879" y="5403957"/>
                  <a:pt x="4684440" y="5402856"/>
                  <a:pt x="4676220" y="5400119"/>
                </a:cubicBezTo>
                <a:lnTo>
                  <a:pt x="4646528" y="5378076"/>
                </a:lnTo>
                <a:cubicBezTo>
                  <a:pt x="4643420" y="5377465"/>
                  <a:pt x="4637599" y="5377480"/>
                  <a:pt x="4629065" y="5378123"/>
                </a:cubicBezTo>
                <a:cubicBezTo>
                  <a:pt x="4620530" y="5378766"/>
                  <a:pt x="4615450" y="5380120"/>
                  <a:pt x="4613824" y="5382187"/>
                </a:cubicBezTo>
                <a:lnTo>
                  <a:pt x="4626303" y="5385773"/>
                </a:lnTo>
                <a:cubicBezTo>
                  <a:pt x="4630324" y="5397248"/>
                  <a:pt x="4636495" y="5411031"/>
                  <a:pt x="4644817" y="5427122"/>
                </a:cubicBezTo>
                <a:cubicBezTo>
                  <a:pt x="4653141" y="5443209"/>
                  <a:pt x="4662587" y="5453430"/>
                  <a:pt x="4673158" y="5457782"/>
                </a:cubicBezTo>
                <a:cubicBezTo>
                  <a:pt x="4675896" y="5465230"/>
                  <a:pt x="4681236" y="5471455"/>
                  <a:pt x="4689180" y="5476461"/>
                </a:cubicBezTo>
                <a:cubicBezTo>
                  <a:pt x="4697124" y="5481464"/>
                  <a:pt x="4705442" y="5485168"/>
                  <a:pt x="4714132" y="5487572"/>
                </a:cubicBezTo>
                <a:lnTo>
                  <a:pt x="4722402" y="5521471"/>
                </a:lnTo>
                <a:cubicBezTo>
                  <a:pt x="4729101" y="5523303"/>
                  <a:pt x="4736205" y="5526658"/>
                  <a:pt x="4743715" y="5531538"/>
                </a:cubicBezTo>
                <a:cubicBezTo>
                  <a:pt x="4751226" y="5536417"/>
                  <a:pt x="4756393" y="5542593"/>
                  <a:pt x="4759217" y="5550066"/>
                </a:cubicBezTo>
                <a:lnTo>
                  <a:pt x="4792495" y="5559630"/>
                </a:lnTo>
                <a:lnTo>
                  <a:pt x="4800193" y="5579855"/>
                </a:lnTo>
                <a:cubicBezTo>
                  <a:pt x="4812720" y="5583924"/>
                  <a:pt x="4823608" y="5591744"/>
                  <a:pt x="4832855" y="5603315"/>
                </a:cubicBezTo>
                <a:cubicBezTo>
                  <a:pt x="4842100" y="5614885"/>
                  <a:pt x="4849414" y="5627307"/>
                  <a:pt x="4854794" y="5640580"/>
                </a:cubicBezTo>
                <a:cubicBezTo>
                  <a:pt x="4865611" y="5652883"/>
                  <a:pt x="4877801" y="5667270"/>
                  <a:pt x="4891363" y="5683740"/>
                </a:cubicBezTo>
                <a:cubicBezTo>
                  <a:pt x="4904924" y="5700210"/>
                  <a:pt x="4915476" y="5716377"/>
                  <a:pt x="4923020" y="5732241"/>
                </a:cubicBezTo>
                <a:cubicBezTo>
                  <a:pt x="4929593" y="5733850"/>
                  <a:pt x="4936203" y="5736312"/>
                  <a:pt x="4942849" y="5739630"/>
                </a:cubicBezTo>
                <a:cubicBezTo>
                  <a:pt x="4949495" y="5742947"/>
                  <a:pt x="4954169" y="5748231"/>
                  <a:pt x="4956870" y="5755480"/>
                </a:cubicBezTo>
                <a:cubicBezTo>
                  <a:pt x="4969596" y="5759513"/>
                  <a:pt x="4981425" y="5766666"/>
                  <a:pt x="4992358" y="5776938"/>
                </a:cubicBezTo>
                <a:cubicBezTo>
                  <a:pt x="5003290" y="5787211"/>
                  <a:pt x="5011845" y="5797926"/>
                  <a:pt x="5018020" y="5809082"/>
                </a:cubicBezTo>
                <a:cubicBezTo>
                  <a:pt x="5022354" y="5810328"/>
                  <a:pt x="5025869" y="5812463"/>
                  <a:pt x="5028564" y="5815489"/>
                </a:cubicBezTo>
                <a:cubicBezTo>
                  <a:pt x="5031259" y="5818515"/>
                  <a:pt x="5032096" y="5822133"/>
                  <a:pt x="5031074" y="5826343"/>
                </a:cubicBezTo>
                <a:lnTo>
                  <a:pt x="5023328" y="5837627"/>
                </a:lnTo>
                <a:lnTo>
                  <a:pt x="4985316" y="5813192"/>
                </a:lnTo>
                <a:cubicBezTo>
                  <a:pt x="4982092" y="5807762"/>
                  <a:pt x="4977270" y="5802999"/>
                  <a:pt x="4970847" y="5798901"/>
                </a:cubicBezTo>
                <a:cubicBezTo>
                  <a:pt x="4964427" y="5794804"/>
                  <a:pt x="4957966" y="5791821"/>
                  <a:pt x="4951465" y="5789953"/>
                </a:cubicBezTo>
                <a:lnTo>
                  <a:pt x="4918810" y="5762556"/>
                </a:lnTo>
                <a:cubicBezTo>
                  <a:pt x="4909202" y="5760732"/>
                  <a:pt x="4898703" y="5758090"/>
                  <a:pt x="4887314" y="5754629"/>
                </a:cubicBezTo>
                <a:cubicBezTo>
                  <a:pt x="4875923" y="5751168"/>
                  <a:pt x="4871378" y="5743481"/>
                  <a:pt x="4873675" y="5731571"/>
                </a:cubicBezTo>
                <a:cubicBezTo>
                  <a:pt x="4853597" y="5725049"/>
                  <a:pt x="4832443" y="5715405"/>
                  <a:pt x="4810220" y="5702637"/>
                </a:cubicBezTo>
                <a:lnTo>
                  <a:pt x="4742304" y="5656316"/>
                </a:lnTo>
                <a:lnTo>
                  <a:pt x="4754338" y="5672305"/>
                </a:lnTo>
                <a:cubicBezTo>
                  <a:pt x="4760872" y="5674064"/>
                  <a:pt x="4767287" y="5677462"/>
                  <a:pt x="4773587" y="5682502"/>
                </a:cubicBezTo>
                <a:cubicBezTo>
                  <a:pt x="4779886" y="5687542"/>
                  <a:pt x="4784744" y="5692791"/>
                  <a:pt x="4788161" y="5698249"/>
                </a:cubicBezTo>
                <a:lnTo>
                  <a:pt x="4813568" y="5722169"/>
                </a:lnTo>
                <a:cubicBezTo>
                  <a:pt x="4816767" y="5727761"/>
                  <a:pt x="4818399" y="5734088"/>
                  <a:pt x="4818460" y="5741152"/>
                </a:cubicBezTo>
                <a:cubicBezTo>
                  <a:pt x="4818523" y="5748215"/>
                  <a:pt x="4816998" y="5753783"/>
                  <a:pt x="4813886" y="5757858"/>
                </a:cubicBezTo>
                <a:cubicBezTo>
                  <a:pt x="4803121" y="5757493"/>
                  <a:pt x="4782274" y="5744689"/>
                  <a:pt x="4751346" y="5719441"/>
                </a:cubicBezTo>
                <a:cubicBezTo>
                  <a:pt x="4720416" y="5694193"/>
                  <a:pt x="4700036" y="5674822"/>
                  <a:pt x="4690205" y="5661329"/>
                </a:cubicBezTo>
                <a:lnTo>
                  <a:pt x="4689193" y="5665536"/>
                </a:lnTo>
                <a:cubicBezTo>
                  <a:pt x="4681559" y="5670284"/>
                  <a:pt x="4675146" y="5672265"/>
                  <a:pt x="4669956" y="5671481"/>
                </a:cubicBezTo>
                <a:cubicBezTo>
                  <a:pt x="4664767" y="5670695"/>
                  <a:pt x="4659620" y="5667418"/>
                  <a:pt x="4654516" y="5661645"/>
                </a:cubicBezTo>
                <a:cubicBezTo>
                  <a:pt x="4623872" y="5648708"/>
                  <a:pt x="4593187" y="5631309"/>
                  <a:pt x="4562461" y="5609449"/>
                </a:cubicBezTo>
                <a:cubicBezTo>
                  <a:pt x="4531737" y="5587590"/>
                  <a:pt x="4501556" y="5568088"/>
                  <a:pt x="4471924" y="5550943"/>
                </a:cubicBezTo>
                <a:cubicBezTo>
                  <a:pt x="4465102" y="5553474"/>
                  <a:pt x="4460942" y="5553030"/>
                  <a:pt x="4459447" y="5549610"/>
                </a:cubicBezTo>
                <a:cubicBezTo>
                  <a:pt x="4457950" y="5546191"/>
                  <a:pt x="4456108" y="5540739"/>
                  <a:pt x="4453921" y="5533256"/>
                </a:cubicBezTo>
                <a:cubicBezTo>
                  <a:pt x="4449622" y="5531851"/>
                  <a:pt x="4445849" y="5530573"/>
                  <a:pt x="4442603" y="5529419"/>
                </a:cubicBezTo>
                <a:cubicBezTo>
                  <a:pt x="4439354" y="5528268"/>
                  <a:pt x="4437180" y="5529600"/>
                  <a:pt x="4436077" y="5533414"/>
                </a:cubicBezTo>
                <a:cubicBezTo>
                  <a:pt x="4429889" y="5528681"/>
                  <a:pt x="4422703" y="5522314"/>
                  <a:pt x="4414518" y="5514317"/>
                </a:cubicBezTo>
                <a:cubicBezTo>
                  <a:pt x="4406333" y="5506320"/>
                  <a:pt x="4399440" y="5503363"/>
                  <a:pt x="4393837" y="5505447"/>
                </a:cubicBezTo>
                <a:lnTo>
                  <a:pt x="4413012" y="5536769"/>
                </a:lnTo>
                <a:cubicBezTo>
                  <a:pt x="4416165" y="5542164"/>
                  <a:pt x="4419699" y="5545983"/>
                  <a:pt x="4423611" y="5548222"/>
                </a:cubicBezTo>
                <a:cubicBezTo>
                  <a:pt x="4427523" y="5550462"/>
                  <a:pt x="4432069" y="5550072"/>
                  <a:pt x="4437247" y="5547052"/>
                </a:cubicBezTo>
                <a:cubicBezTo>
                  <a:pt x="4440642" y="5552599"/>
                  <a:pt x="4445291" y="5558725"/>
                  <a:pt x="4451189" y="5565430"/>
                </a:cubicBezTo>
                <a:cubicBezTo>
                  <a:pt x="4457088" y="5572136"/>
                  <a:pt x="4463040" y="5577462"/>
                  <a:pt x="4469045" y="5581411"/>
                </a:cubicBezTo>
                <a:lnTo>
                  <a:pt x="4536692" y="5633299"/>
                </a:lnTo>
                <a:lnTo>
                  <a:pt x="4551658" y="5663608"/>
                </a:lnTo>
                <a:cubicBezTo>
                  <a:pt x="4554944" y="5669222"/>
                  <a:pt x="4559010" y="5673910"/>
                  <a:pt x="4563854" y="5677673"/>
                </a:cubicBezTo>
                <a:cubicBezTo>
                  <a:pt x="4568699" y="5681434"/>
                  <a:pt x="4573778" y="5681914"/>
                  <a:pt x="4579089" y="5679112"/>
                </a:cubicBezTo>
                <a:lnTo>
                  <a:pt x="4608704" y="5704042"/>
                </a:lnTo>
                <a:cubicBezTo>
                  <a:pt x="4623236" y="5705314"/>
                  <a:pt x="4634146" y="5712389"/>
                  <a:pt x="4641436" y="5725272"/>
                </a:cubicBezTo>
                <a:cubicBezTo>
                  <a:pt x="4648722" y="5738154"/>
                  <a:pt x="4659633" y="5745231"/>
                  <a:pt x="4674166" y="5746501"/>
                </a:cubicBezTo>
                <a:lnTo>
                  <a:pt x="4707293" y="5812342"/>
                </a:lnTo>
                <a:cubicBezTo>
                  <a:pt x="4693014" y="5820036"/>
                  <a:pt x="4683684" y="5823356"/>
                  <a:pt x="4679300" y="5822301"/>
                </a:cubicBezTo>
                <a:cubicBezTo>
                  <a:pt x="4674918" y="5821246"/>
                  <a:pt x="4670221" y="5814552"/>
                  <a:pt x="4665212" y="5802218"/>
                </a:cubicBezTo>
                <a:cubicBezTo>
                  <a:pt x="4651458" y="5807348"/>
                  <a:pt x="4642559" y="5805022"/>
                  <a:pt x="4638514" y="5795238"/>
                </a:cubicBezTo>
                <a:cubicBezTo>
                  <a:pt x="4634468" y="5785454"/>
                  <a:pt x="4626873" y="5782329"/>
                  <a:pt x="4615728" y="5785862"/>
                </a:cubicBezTo>
                <a:cubicBezTo>
                  <a:pt x="4606564" y="5775773"/>
                  <a:pt x="4590486" y="5763188"/>
                  <a:pt x="4567498" y="5748105"/>
                </a:cubicBezTo>
                <a:cubicBezTo>
                  <a:pt x="4544511" y="5733021"/>
                  <a:pt x="4528219" y="5725950"/>
                  <a:pt x="4518627" y="5726888"/>
                </a:cubicBezTo>
                <a:lnTo>
                  <a:pt x="4446773" y="5673988"/>
                </a:lnTo>
                <a:cubicBezTo>
                  <a:pt x="4433968" y="5680181"/>
                  <a:pt x="4421650" y="5682040"/>
                  <a:pt x="4409818" y="5679565"/>
                </a:cubicBezTo>
                <a:cubicBezTo>
                  <a:pt x="4397987" y="5677089"/>
                  <a:pt x="4388200" y="5668429"/>
                  <a:pt x="4380458" y="5653582"/>
                </a:cubicBezTo>
                <a:cubicBezTo>
                  <a:pt x="4364112" y="5645198"/>
                  <a:pt x="4347745" y="5634583"/>
                  <a:pt x="4331360" y="5621737"/>
                </a:cubicBezTo>
                <a:cubicBezTo>
                  <a:pt x="4314975" y="5608893"/>
                  <a:pt x="4301726" y="5594576"/>
                  <a:pt x="4291612" y="5578789"/>
                </a:cubicBezTo>
                <a:lnTo>
                  <a:pt x="4254911" y="5583313"/>
                </a:lnTo>
                <a:lnTo>
                  <a:pt x="4240957" y="5548796"/>
                </a:lnTo>
                <a:lnTo>
                  <a:pt x="4194669" y="5537658"/>
                </a:lnTo>
                <a:cubicBezTo>
                  <a:pt x="4187406" y="5530069"/>
                  <a:pt x="4180227" y="5524447"/>
                  <a:pt x="4173131" y="5520792"/>
                </a:cubicBezTo>
                <a:cubicBezTo>
                  <a:pt x="4166034" y="5517137"/>
                  <a:pt x="4161212" y="5510968"/>
                  <a:pt x="4158664" y="5502287"/>
                </a:cubicBezTo>
                <a:cubicBezTo>
                  <a:pt x="4154306" y="5499197"/>
                  <a:pt x="4148252" y="5497371"/>
                  <a:pt x="4140506" y="5496806"/>
                </a:cubicBezTo>
                <a:cubicBezTo>
                  <a:pt x="4132758" y="5496240"/>
                  <a:pt x="4127253" y="5496770"/>
                  <a:pt x="4123986" y="5498396"/>
                </a:cubicBezTo>
                <a:cubicBezTo>
                  <a:pt x="4119471" y="5499814"/>
                  <a:pt x="4117261" y="5502065"/>
                  <a:pt x="4117354" y="5505147"/>
                </a:cubicBezTo>
                <a:cubicBezTo>
                  <a:pt x="4117446" y="5508229"/>
                  <a:pt x="4118645" y="5510187"/>
                  <a:pt x="4120949" y="5511020"/>
                </a:cubicBezTo>
                <a:cubicBezTo>
                  <a:pt x="4135641" y="5505466"/>
                  <a:pt x="4145823" y="5509400"/>
                  <a:pt x="4151497" y="5522822"/>
                </a:cubicBezTo>
                <a:cubicBezTo>
                  <a:pt x="4157172" y="5536243"/>
                  <a:pt x="4161121" y="5547580"/>
                  <a:pt x="4163348" y="5556833"/>
                </a:cubicBezTo>
                <a:lnTo>
                  <a:pt x="4226467" y="5572019"/>
                </a:lnTo>
                <a:lnTo>
                  <a:pt x="4225455" y="5576226"/>
                </a:lnTo>
                <a:cubicBezTo>
                  <a:pt x="4229269" y="5579649"/>
                  <a:pt x="4233799" y="5582408"/>
                  <a:pt x="4239044" y="5584505"/>
                </a:cubicBezTo>
                <a:cubicBezTo>
                  <a:pt x="4244289" y="5586601"/>
                  <a:pt x="4249579" y="5586203"/>
                  <a:pt x="4254911" y="5583313"/>
                </a:cubicBezTo>
                <a:cubicBezTo>
                  <a:pt x="4263043" y="5597697"/>
                  <a:pt x="4272597" y="5609642"/>
                  <a:pt x="4283572" y="5619145"/>
                </a:cubicBezTo>
                <a:cubicBezTo>
                  <a:pt x="4294549" y="5628648"/>
                  <a:pt x="4303050" y="5640338"/>
                  <a:pt x="4309079" y="5654216"/>
                </a:cubicBezTo>
                <a:cubicBezTo>
                  <a:pt x="4326000" y="5643634"/>
                  <a:pt x="4336571" y="5642096"/>
                  <a:pt x="4340794" y="5649603"/>
                </a:cubicBezTo>
                <a:cubicBezTo>
                  <a:pt x="4345015" y="5657112"/>
                  <a:pt x="4350991" y="5670050"/>
                  <a:pt x="4358721" y="5688417"/>
                </a:cubicBezTo>
                <a:cubicBezTo>
                  <a:pt x="4367731" y="5700694"/>
                  <a:pt x="4386517" y="5712818"/>
                  <a:pt x="4415076" y="5724790"/>
                </a:cubicBezTo>
                <a:cubicBezTo>
                  <a:pt x="4443635" y="5736761"/>
                  <a:pt x="4463218" y="5750190"/>
                  <a:pt x="4473826" y="5765077"/>
                </a:cubicBezTo>
                <a:cubicBezTo>
                  <a:pt x="4474721" y="5769837"/>
                  <a:pt x="4474102" y="5773954"/>
                  <a:pt x="4471968" y="5777429"/>
                </a:cubicBezTo>
                <a:cubicBezTo>
                  <a:pt x="4469834" y="5780903"/>
                  <a:pt x="4467362" y="5783461"/>
                  <a:pt x="4464556" y="5785104"/>
                </a:cubicBezTo>
                <a:cubicBezTo>
                  <a:pt x="4450685" y="5791877"/>
                  <a:pt x="4436545" y="5790514"/>
                  <a:pt x="4422136" y="5781020"/>
                </a:cubicBezTo>
                <a:cubicBezTo>
                  <a:pt x="4407727" y="5771525"/>
                  <a:pt x="4397969" y="5761202"/>
                  <a:pt x="4392861" y="5750050"/>
                </a:cubicBezTo>
                <a:cubicBezTo>
                  <a:pt x="4368177" y="5733538"/>
                  <a:pt x="4344427" y="5718921"/>
                  <a:pt x="4321612" y="5706199"/>
                </a:cubicBezTo>
                <a:cubicBezTo>
                  <a:pt x="4298799" y="5693477"/>
                  <a:pt x="4276101" y="5679113"/>
                  <a:pt x="4253520" y="5663107"/>
                </a:cubicBezTo>
                <a:cubicBezTo>
                  <a:pt x="4248560" y="5665994"/>
                  <a:pt x="4244884" y="5665853"/>
                  <a:pt x="4242493" y="5662681"/>
                </a:cubicBezTo>
                <a:cubicBezTo>
                  <a:pt x="4240103" y="5659509"/>
                  <a:pt x="4237441" y="5655158"/>
                  <a:pt x="4234505" y="5649630"/>
                </a:cubicBezTo>
                <a:cubicBezTo>
                  <a:pt x="4231179" y="5644563"/>
                  <a:pt x="4227485" y="5642190"/>
                  <a:pt x="4223419" y="5642512"/>
                </a:cubicBezTo>
                <a:cubicBezTo>
                  <a:pt x="4219354" y="5642831"/>
                  <a:pt x="4215698" y="5644919"/>
                  <a:pt x="4212452" y="5648776"/>
                </a:cubicBezTo>
                <a:cubicBezTo>
                  <a:pt x="4207546" y="5640640"/>
                  <a:pt x="4201925" y="5633167"/>
                  <a:pt x="4195588" y="5626356"/>
                </a:cubicBezTo>
                <a:cubicBezTo>
                  <a:pt x="4189250" y="5619545"/>
                  <a:pt x="4182871" y="5615228"/>
                  <a:pt x="4176446" y="5613403"/>
                </a:cubicBezTo>
                <a:lnTo>
                  <a:pt x="4151040" y="5589485"/>
                </a:lnTo>
                <a:cubicBezTo>
                  <a:pt x="4140972" y="5593554"/>
                  <a:pt x="4132316" y="5594069"/>
                  <a:pt x="4125072" y="5591027"/>
                </a:cubicBezTo>
                <a:cubicBezTo>
                  <a:pt x="4117828" y="5587986"/>
                  <a:pt x="4112794" y="5582695"/>
                  <a:pt x="4109972" y="5575153"/>
                </a:cubicBezTo>
                <a:cubicBezTo>
                  <a:pt x="4107584" y="5589696"/>
                  <a:pt x="4104124" y="5608710"/>
                  <a:pt x="4099586" y="5632196"/>
                </a:cubicBezTo>
                <a:cubicBezTo>
                  <a:pt x="4095050" y="5655679"/>
                  <a:pt x="4085530" y="5672123"/>
                  <a:pt x="4071026" y="5681525"/>
                </a:cubicBezTo>
                <a:cubicBezTo>
                  <a:pt x="4060653" y="5685706"/>
                  <a:pt x="4051302" y="5686796"/>
                  <a:pt x="4042973" y="5684792"/>
                </a:cubicBezTo>
                <a:cubicBezTo>
                  <a:pt x="4034645" y="5682788"/>
                  <a:pt x="4029969" y="5678325"/>
                  <a:pt x="4028946" y="5671401"/>
                </a:cubicBezTo>
                <a:cubicBezTo>
                  <a:pt x="4026595" y="5670372"/>
                  <a:pt x="4023385" y="5668300"/>
                  <a:pt x="4019312" y="5665188"/>
                </a:cubicBezTo>
                <a:cubicBezTo>
                  <a:pt x="4015237" y="5662075"/>
                  <a:pt x="4011772" y="5661055"/>
                  <a:pt x="4008917" y="5662132"/>
                </a:cubicBezTo>
                <a:lnTo>
                  <a:pt x="4014296" y="5676780"/>
                </a:lnTo>
                <a:lnTo>
                  <a:pt x="4043215" y="5741609"/>
                </a:lnTo>
                <a:lnTo>
                  <a:pt x="4070647" y="5757112"/>
                </a:lnTo>
                <a:cubicBezTo>
                  <a:pt x="4077449" y="5754667"/>
                  <a:pt x="4081651" y="5754936"/>
                  <a:pt x="4083251" y="5757917"/>
                </a:cubicBezTo>
                <a:cubicBezTo>
                  <a:pt x="4084852" y="5760900"/>
                  <a:pt x="4086990" y="5765123"/>
                  <a:pt x="4089663" y="5770590"/>
                </a:cubicBezTo>
                <a:cubicBezTo>
                  <a:pt x="4093319" y="5773510"/>
                  <a:pt x="4096565" y="5774661"/>
                  <a:pt x="4099404" y="5774045"/>
                </a:cubicBezTo>
                <a:cubicBezTo>
                  <a:pt x="4102241" y="5773430"/>
                  <a:pt x="4104942" y="5772224"/>
                  <a:pt x="4107508" y="5770430"/>
                </a:cubicBezTo>
                <a:cubicBezTo>
                  <a:pt x="4117529" y="5785826"/>
                  <a:pt x="4128856" y="5800422"/>
                  <a:pt x="4141488" y="5814219"/>
                </a:cubicBezTo>
                <a:cubicBezTo>
                  <a:pt x="4154121" y="5828016"/>
                  <a:pt x="4165448" y="5842613"/>
                  <a:pt x="4175470" y="5858007"/>
                </a:cubicBezTo>
                <a:cubicBezTo>
                  <a:pt x="4193790" y="5867052"/>
                  <a:pt x="4209908" y="5879462"/>
                  <a:pt x="4223827" y="5895238"/>
                </a:cubicBezTo>
                <a:cubicBezTo>
                  <a:pt x="4237745" y="5911014"/>
                  <a:pt x="4247086" y="5928470"/>
                  <a:pt x="4251848" y="5947608"/>
                </a:cubicBezTo>
                <a:lnTo>
                  <a:pt x="4273901" y="5948461"/>
                </a:lnTo>
                <a:cubicBezTo>
                  <a:pt x="4280765" y="5948073"/>
                  <a:pt x="4286733" y="5950251"/>
                  <a:pt x="4291806" y="5954995"/>
                </a:cubicBezTo>
                <a:cubicBezTo>
                  <a:pt x="4296877" y="5959740"/>
                  <a:pt x="4300781" y="5965872"/>
                  <a:pt x="4303516" y="5973393"/>
                </a:cubicBezTo>
                <a:cubicBezTo>
                  <a:pt x="4319025" y="5986027"/>
                  <a:pt x="4319806" y="5995118"/>
                  <a:pt x="4305858" y="6000667"/>
                </a:cubicBezTo>
                <a:cubicBezTo>
                  <a:pt x="4295574" y="6007559"/>
                  <a:pt x="4286376" y="6011096"/>
                  <a:pt x="4278265" y="6011277"/>
                </a:cubicBezTo>
                <a:cubicBezTo>
                  <a:pt x="4270153" y="6011458"/>
                  <a:pt x="4262180" y="6005275"/>
                  <a:pt x="4254348" y="5992725"/>
                </a:cubicBezTo>
                <a:cubicBezTo>
                  <a:pt x="4248684" y="5982738"/>
                  <a:pt x="4237938" y="5969580"/>
                  <a:pt x="4222112" y="5953252"/>
                </a:cubicBezTo>
                <a:cubicBezTo>
                  <a:pt x="4206286" y="5936925"/>
                  <a:pt x="4190613" y="5930372"/>
                  <a:pt x="4175092" y="5933594"/>
                </a:cubicBezTo>
                <a:cubicBezTo>
                  <a:pt x="4162949" y="5928168"/>
                  <a:pt x="4144528" y="5917616"/>
                  <a:pt x="4119828" y="5901935"/>
                </a:cubicBezTo>
                <a:cubicBezTo>
                  <a:pt x="4095130" y="5886255"/>
                  <a:pt x="4076922" y="5870190"/>
                  <a:pt x="4065207" y="5853737"/>
                </a:cubicBezTo>
                <a:cubicBezTo>
                  <a:pt x="4057482" y="5858093"/>
                  <a:pt x="4051757" y="5858756"/>
                  <a:pt x="4048034" y="5855726"/>
                </a:cubicBezTo>
                <a:cubicBezTo>
                  <a:pt x="4044312" y="5852698"/>
                  <a:pt x="4041957" y="5848608"/>
                  <a:pt x="4040972" y="5843456"/>
                </a:cubicBezTo>
                <a:cubicBezTo>
                  <a:pt x="4034968" y="5834869"/>
                  <a:pt x="4023711" y="5833090"/>
                  <a:pt x="4007200" y="5838112"/>
                </a:cubicBezTo>
                <a:cubicBezTo>
                  <a:pt x="3990690" y="5843137"/>
                  <a:pt x="3979219" y="5846868"/>
                  <a:pt x="3972788" y="5849310"/>
                </a:cubicBezTo>
                <a:cubicBezTo>
                  <a:pt x="3961545" y="5836682"/>
                  <a:pt x="3936376" y="5814859"/>
                  <a:pt x="3897280" y="5783846"/>
                </a:cubicBezTo>
                <a:cubicBezTo>
                  <a:pt x="3858185" y="5752831"/>
                  <a:pt x="3831244" y="5738373"/>
                  <a:pt x="3816457" y="5740473"/>
                </a:cubicBezTo>
                <a:lnTo>
                  <a:pt x="3795100" y="5699723"/>
                </a:lnTo>
                <a:cubicBezTo>
                  <a:pt x="3784190" y="5690328"/>
                  <a:pt x="3773745" y="5681323"/>
                  <a:pt x="3763761" y="5672707"/>
                </a:cubicBezTo>
                <a:cubicBezTo>
                  <a:pt x="3753778" y="5664091"/>
                  <a:pt x="3743077" y="5656138"/>
                  <a:pt x="3731662" y="5648847"/>
                </a:cubicBezTo>
                <a:lnTo>
                  <a:pt x="3718024" y="5650019"/>
                </a:lnTo>
                <a:cubicBezTo>
                  <a:pt x="3717780" y="5664149"/>
                  <a:pt x="3727298" y="5677011"/>
                  <a:pt x="3746581" y="5688607"/>
                </a:cubicBezTo>
                <a:cubicBezTo>
                  <a:pt x="3765863" y="5700201"/>
                  <a:pt x="3775129" y="5714115"/>
                  <a:pt x="3774376" y="5730349"/>
                </a:cubicBezTo>
                <a:cubicBezTo>
                  <a:pt x="3773222" y="5738233"/>
                  <a:pt x="3773665" y="5748726"/>
                  <a:pt x="3775705" y="5761830"/>
                </a:cubicBezTo>
                <a:lnTo>
                  <a:pt x="3795416" y="5735412"/>
                </a:lnTo>
                <a:lnTo>
                  <a:pt x="3800796" y="5750060"/>
                </a:lnTo>
                <a:cubicBezTo>
                  <a:pt x="3803156" y="5757213"/>
                  <a:pt x="3802549" y="5762816"/>
                  <a:pt x="3798977" y="5766872"/>
                </a:cubicBezTo>
                <a:cubicBezTo>
                  <a:pt x="3795405" y="5770929"/>
                  <a:pt x="3790843" y="5774468"/>
                  <a:pt x="3785292" y="5777492"/>
                </a:cubicBezTo>
                <a:cubicBezTo>
                  <a:pt x="3790375" y="5783352"/>
                  <a:pt x="3795059" y="5788558"/>
                  <a:pt x="3799341" y="5793114"/>
                </a:cubicBezTo>
                <a:cubicBezTo>
                  <a:pt x="3803624" y="5797668"/>
                  <a:pt x="3808813" y="5800770"/>
                  <a:pt x="3814908" y="5802423"/>
                </a:cubicBezTo>
                <a:cubicBezTo>
                  <a:pt x="3818517" y="5807465"/>
                  <a:pt x="3824546" y="5811697"/>
                  <a:pt x="3832998" y="5815123"/>
                </a:cubicBezTo>
                <a:cubicBezTo>
                  <a:pt x="3841447" y="5818547"/>
                  <a:pt x="3849836" y="5822233"/>
                  <a:pt x="3858158" y="5826183"/>
                </a:cubicBezTo>
                <a:cubicBezTo>
                  <a:pt x="3862066" y="5813027"/>
                  <a:pt x="3871779" y="5803493"/>
                  <a:pt x="3887298" y="5797581"/>
                </a:cubicBezTo>
                <a:cubicBezTo>
                  <a:pt x="3892509" y="5812930"/>
                  <a:pt x="3903444" y="5822981"/>
                  <a:pt x="3920109" y="5827732"/>
                </a:cubicBezTo>
                <a:lnTo>
                  <a:pt x="3901568" y="5867788"/>
                </a:lnTo>
                <a:cubicBezTo>
                  <a:pt x="3896671" y="5860396"/>
                  <a:pt x="3891328" y="5854845"/>
                  <a:pt x="3885543" y="5851135"/>
                </a:cubicBezTo>
                <a:cubicBezTo>
                  <a:pt x="3879758" y="5847425"/>
                  <a:pt x="3874164" y="5842925"/>
                  <a:pt x="3868759" y="5837637"/>
                </a:cubicBezTo>
                <a:lnTo>
                  <a:pt x="3852084" y="5851431"/>
                </a:lnTo>
                <a:cubicBezTo>
                  <a:pt x="3850060" y="5859848"/>
                  <a:pt x="3844840" y="5863044"/>
                  <a:pt x="3836423" y="5861018"/>
                </a:cubicBezTo>
                <a:cubicBezTo>
                  <a:pt x="3828005" y="5858622"/>
                  <a:pt x="3820354" y="5854184"/>
                  <a:pt x="3813473" y="5847707"/>
                </a:cubicBezTo>
                <a:cubicBezTo>
                  <a:pt x="3806592" y="5841229"/>
                  <a:pt x="3800500" y="5834940"/>
                  <a:pt x="3795197" y="5828843"/>
                </a:cubicBezTo>
                <a:cubicBezTo>
                  <a:pt x="3791863" y="5834996"/>
                  <a:pt x="3789515" y="5841665"/>
                  <a:pt x="3788157" y="5848850"/>
                </a:cubicBezTo>
                <a:cubicBezTo>
                  <a:pt x="3786800" y="5856035"/>
                  <a:pt x="3784706" y="5861653"/>
                  <a:pt x="3781877" y="5865702"/>
                </a:cubicBezTo>
                <a:cubicBezTo>
                  <a:pt x="3774126" y="5867083"/>
                  <a:pt x="3765725" y="5861909"/>
                  <a:pt x="3756676" y="5850180"/>
                </a:cubicBezTo>
                <a:cubicBezTo>
                  <a:pt x="3747627" y="5838450"/>
                  <a:pt x="3740492" y="5828016"/>
                  <a:pt x="3735272" y="5818877"/>
                </a:cubicBezTo>
                <a:cubicBezTo>
                  <a:pt x="3726547" y="5816592"/>
                  <a:pt x="3719255" y="5812983"/>
                  <a:pt x="3713393" y="5808048"/>
                </a:cubicBezTo>
                <a:cubicBezTo>
                  <a:pt x="3707532" y="5803114"/>
                  <a:pt x="3704954" y="5798413"/>
                  <a:pt x="3705658" y="5793945"/>
                </a:cubicBezTo>
                <a:lnTo>
                  <a:pt x="3681264" y="5765819"/>
                </a:lnTo>
                <a:lnTo>
                  <a:pt x="3643390" y="5756707"/>
                </a:lnTo>
                <a:lnTo>
                  <a:pt x="3652978" y="5772368"/>
                </a:lnTo>
                <a:lnTo>
                  <a:pt x="3682592" y="5797300"/>
                </a:lnTo>
                <a:cubicBezTo>
                  <a:pt x="3686252" y="5800591"/>
                  <a:pt x="3688734" y="5804156"/>
                  <a:pt x="3690036" y="5807993"/>
                </a:cubicBezTo>
                <a:cubicBezTo>
                  <a:pt x="3691338" y="5811831"/>
                  <a:pt x="3691715" y="5814889"/>
                  <a:pt x="3691167" y="5817169"/>
                </a:cubicBezTo>
                <a:cubicBezTo>
                  <a:pt x="3688884" y="5816249"/>
                  <a:pt x="3685540" y="5813961"/>
                  <a:pt x="3681134" y="5810304"/>
                </a:cubicBezTo>
                <a:cubicBezTo>
                  <a:pt x="3676726" y="5806646"/>
                  <a:pt x="3672330" y="5804105"/>
                  <a:pt x="3667943" y="5802678"/>
                </a:cubicBezTo>
                <a:cubicBezTo>
                  <a:pt x="3655365" y="5804847"/>
                  <a:pt x="3642688" y="5795860"/>
                  <a:pt x="3629912" y="5775722"/>
                </a:cubicBezTo>
                <a:cubicBezTo>
                  <a:pt x="3617136" y="5755584"/>
                  <a:pt x="3604460" y="5746599"/>
                  <a:pt x="3591881" y="5748766"/>
                </a:cubicBezTo>
                <a:lnTo>
                  <a:pt x="3566474" y="5724848"/>
                </a:lnTo>
                <a:cubicBezTo>
                  <a:pt x="3557526" y="5721954"/>
                  <a:pt x="3546980" y="5716448"/>
                  <a:pt x="3534836" y="5708333"/>
                </a:cubicBezTo>
                <a:cubicBezTo>
                  <a:pt x="3543206" y="5719807"/>
                  <a:pt x="3552751" y="5731005"/>
                  <a:pt x="3563477" y="5741934"/>
                </a:cubicBezTo>
                <a:cubicBezTo>
                  <a:pt x="3574204" y="5752860"/>
                  <a:pt x="3586867" y="5760359"/>
                  <a:pt x="3601468" y="5764428"/>
                </a:cubicBezTo>
                <a:lnTo>
                  <a:pt x="3580745" y="5795056"/>
                </a:lnTo>
                <a:lnTo>
                  <a:pt x="3536481" y="5775503"/>
                </a:lnTo>
                <a:lnTo>
                  <a:pt x="3535628" y="5797556"/>
                </a:lnTo>
                <a:lnTo>
                  <a:pt x="3505318" y="5812522"/>
                </a:lnTo>
                <a:lnTo>
                  <a:pt x="3447259" y="5776296"/>
                </a:lnTo>
                <a:cubicBezTo>
                  <a:pt x="3435489" y="5756213"/>
                  <a:pt x="3420721" y="5738194"/>
                  <a:pt x="3402950" y="5722233"/>
                </a:cubicBezTo>
                <a:cubicBezTo>
                  <a:pt x="3385183" y="5706272"/>
                  <a:pt x="3370959" y="5690608"/>
                  <a:pt x="3360281" y="5675241"/>
                </a:cubicBezTo>
                <a:lnTo>
                  <a:pt x="3362306" y="5666825"/>
                </a:lnTo>
                <a:lnTo>
                  <a:pt x="3349682" y="5663789"/>
                </a:lnTo>
                <a:lnTo>
                  <a:pt x="3313677" y="5628416"/>
                </a:lnTo>
                <a:cubicBezTo>
                  <a:pt x="3296214" y="5622361"/>
                  <a:pt x="3282120" y="5611551"/>
                  <a:pt x="3271397" y="5595987"/>
                </a:cubicBezTo>
                <a:cubicBezTo>
                  <a:pt x="3260674" y="5580423"/>
                  <a:pt x="3244477" y="5569106"/>
                  <a:pt x="3222807" y="5562039"/>
                </a:cubicBezTo>
                <a:cubicBezTo>
                  <a:pt x="3215176" y="5554824"/>
                  <a:pt x="3202128" y="5543523"/>
                  <a:pt x="3183664" y="5528138"/>
                </a:cubicBezTo>
                <a:cubicBezTo>
                  <a:pt x="3165200" y="5512752"/>
                  <a:pt x="3155310" y="5502211"/>
                  <a:pt x="3153990" y="5496515"/>
                </a:cubicBezTo>
                <a:cubicBezTo>
                  <a:pt x="3140495" y="5494011"/>
                  <a:pt x="3125404" y="5488896"/>
                  <a:pt x="3108714" y="5481171"/>
                </a:cubicBezTo>
                <a:lnTo>
                  <a:pt x="3107702" y="5485379"/>
                </a:lnTo>
                <a:cubicBezTo>
                  <a:pt x="3102312" y="5489276"/>
                  <a:pt x="3098442" y="5486861"/>
                  <a:pt x="3096090" y="5478134"/>
                </a:cubicBezTo>
                <a:lnTo>
                  <a:pt x="3098114" y="5469717"/>
                </a:lnTo>
                <a:cubicBezTo>
                  <a:pt x="3087373" y="5461939"/>
                  <a:pt x="3083449" y="5453577"/>
                  <a:pt x="3086345" y="5444627"/>
                </a:cubicBezTo>
                <a:cubicBezTo>
                  <a:pt x="3071960" y="5440425"/>
                  <a:pt x="3058608" y="5434246"/>
                  <a:pt x="3046289" y="5426088"/>
                </a:cubicBezTo>
                <a:cubicBezTo>
                  <a:pt x="3033968" y="5417930"/>
                  <a:pt x="3020617" y="5411750"/>
                  <a:pt x="3006234" y="5407547"/>
                </a:cubicBezTo>
                <a:lnTo>
                  <a:pt x="3003438" y="5408755"/>
                </a:lnTo>
                <a:lnTo>
                  <a:pt x="3004290" y="5421818"/>
                </a:lnTo>
                <a:cubicBezTo>
                  <a:pt x="2999252" y="5428019"/>
                  <a:pt x="2996513" y="5435591"/>
                  <a:pt x="2996073" y="5444536"/>
                </a:cubicBezTo>
                <a:cubicBezTo>
                  <a:pt x="2995633" y="5453481"/>
                  <a:pt x="2996305" y="5461310"/>
                  <a:pt x="2998092" y="5468020"/>
                </a:cubicBezTo>
                <a:cubicBezTo>
                  <a:pt x="2992728" y="5496898"/>
                  <a:pt x="2984740" y="5524209"/>
                  <a:pt x="2974122" y="5549949"/>
                </a:cubicBezTo>
                <a:cubicBezTo>
                  <a:pt x="2978996" y="5558578"/>
                  <a:pt x="2981641" y="5568325"/>
                  <a:pt x="2982058" y="5579193"/>
                </a:cubicBezTo>
                <a:cubicBezTo>
                  <a:pt x="2982474" y="5590062"/>
                  <a:pt x="2976716" y="5597466"/>
                  <a:pt x="2964784" y="5601406"/>
                </a:cubicBezTo>
                <a:lnTo>
                  <a:pt x="2939680" y="5643448"/>
                </a:lnTo>
                <a:lnTo>
                  <a:pt x="2949208" y="5681218"/>
                </a:lnTo>
                <a:lnTo>
                  <a:pt x="2937716" y="5706435"/>
                </a:lnTo>
                <a:lnTo>
                  <a:pt x="2911516" y="5726437"/>
                </a:lnTo>
                <a:cubicBezTo>
                  <a:pt x="2914366" y="5740689"/>
                  <a:pt x="2914524" y="5753111"/>
                  <a:pt x="2911988" y="5763700"/>
                </a:cubicBezTo>
                <a:cubicBezTo>
                  <a:pt x="2909451" y="5774290"/>
                  <a:pt x="2909344" y="5785662"/>
                  <a:pt x="2911666" y="5797816"/>
                </a:cubicBezTo>
                <a:cubicBezTo>
                  <a:pt x="2906584" y="5803841"/>
                  <a:pt x="2903668" y="5810715"/>
                  <a:pt x="2902919" y="5818437"/>
                </a:cubicBezTo>
                <a:cubicBezTo>
                  <a:pt x="2902170" y="5826158"/>
                  <a:pt x="2902667" y="5833286"/>
                  <a:pt x="2904408" y="5839821"/>
                </a:cubicBezTo>
                <a:lnTo>
                  <a:pt x="2862518" y="5886098"/>
                </a:lnTo>
                <a:lnTo>
                  <a:pt x="2857338" y="5918651"/>
                </a:lnTo>
                <a:lnTo>
                  <a:pt x="2819645" y="5963870"/>
                </a:lnTo>
                <a:cubicBezTo>
                  <a:pt x="2789357" y="5974671"/>
                  <a:pt x="2767096" y="5996282"/>
                  <a:pt x="2752864" y="6028700"/>
                </a:cubicBezTo>
                <a:cubicBezTo>
                  <a:pt x="2738630" y="6061119"/>
                  <a:pt x="2725301" y="6087173"/>
                  <a:pt x="2712878" y="6106860"/>
                </a:cubicBezTo>
                <a:cubicBezTo>
                  <a:pt x="2705052" y="6108275"/>
                  <a:pt x="2698928" y="6107588"/>
                  <a:pt x="2694504" y="6104799"/>
                </a:cubicBezTo>
                <a:cubicBezTo>
                  <a:pt x="2690080" y="6102009"/>
                  <a:pt x="2683956" y="6101323"/>
                  <a:pt x="2676128" y="6102738"/>
                </a:cubicBezTo>
                <a:cubicBezTo>
                  <a:pt x="2659840" y="6094200"/>
                  <a:pt x="2643042" y="6092487"/>
                  <a:pt x="2625731" y="6097597"/>
                </a:cubicBezTo>
                <a:lnTo>
                  <a:pt x="2538509" y="6052645"/>
                </a:lnTo>
                <a:cubicBezTo>
                  <a:pt x="2526442" y="6054945"/>
                  <a:pt x="2514896" y="6054882"/>
                  <a:pt x="2503868" y="6052458"/>
                </a:cubicBezTo>
                <a:cubicBezTo>
                  <a:pt x="2492841" y="6050032"/>
                  <a:pt x="2479195" y="6050497"/>
                  <a:pt x="2462932" y="6053856"/>
                </a:cubicBezTo>
                <a:lnTo>
                  <a:pt x="2437713" y="6042364"/>
                </a:lnTo>
                <a:cubicBezTo>
                  <a:pt x="2421712" y="6065928"/>
                  <a:pt x="2405549" y="6075585"/>
                  <a:pt x="2389225" y="6071334"/>
                </a:cubicBezTo>
                <a:cubicBezTo>
                  <a:pt x="2372903" y="6067082"/>
                  <a:pt x="2358290" y="6065190"/>
                  <a:pt x="2345388" y="6065654"/>
                </a:cubicBezTo>
                <a:cubicBezTo>
                  <a:pt x="2342921" y="6057721"/>
                  <a:pt x="2338364" y="6053662"/>
                  <a:pt x="2331715" y="6053480"/>
                </a:cubicBezTo>
                <a:cubicBezTo>
                  <a:pt x="2325066" y="6053297"/>
                  <a:pt x="2318421" y="6054230"/>
                  <a:pt x="2311776" y="6056277"/>
                </a:cubicBezTo>
                <a:cubicBezTo>
                  <a:pt x="2282878" y="6062265"/>
                  <a:pt x="2269578" y="6060413"/>
                  <a:pt x="2271876" y="6050721"/>
                </a:cubicBezTo>
                <a:cubicBezTo>
                  <a:pt x="2274174" y="6041027"/>
                  <a:pt x="2264020" y="6038380"/>
                  <a:pt x="2241416" y="6042781"/>
                </a:cubicBezTo>
                <a:cubicBezTo>
                  <a:pt x="2238765" y="6040753"/>
                  <a:pt x="2235654" y="6038004"/>
                  <a:pt x="2232082" y="6034535"/>
                </a:cubicBezTo>
                <a:cubicBezTo>
                  <a:pt x="2228510" y="6031065"/>
                  <a:pt x="2224615" y="6029629"/>
                  <a:pt x="2220395" y="6030229"/>
                </a:cubicBezTo>
                <a:cubicBezTo>
                  <a:pt x="2218495" y="6031173"/>
                  <a:pt x="2217844" y="6033756"/>
                  <a:pt x="2218443" y="6037974"/>
                </a:cubicBezTo>
                <a:cubicBezTo>
                  <a:pt x="2219043" y="6042194"/>
                  <a:pt x="2219706" y="6045561"/>
                  <a:pt x="2220434" y="6048074"/>
                </a:cubicBezTo>
                <a:cubicBezTo>
                  <a:pt x="2199995" y="6052952"/>
                  <a:pt x="2171087" y="6054106"/>
                  <a:pt x="2133708" y="6051539"/>
                </a:cubicBezTo>
                <a:cubicBezTo>
                  <a:pt x="2096328" y="6048974"/>
                  <a:pt x="2072381" y="6038833"/>
                  <a:pt x="2061867" y="6021119"/>
                </a:cubicBezTo>
                <a:lnTo>
                  <a:pt x="2018804" y="6009664"/>
                </a:lnTo>
                <a:cubicBezTo>
                  <a:pt x="2018304" y="6000678"/>
                  <a:pt x="2014266" y="5994257"/>
                  <a:pt x="2006691" y="5990402"/>
                </a:cubicBezTo>
                <a:cubicBezTo>
                  <a:pt x="1999117" y="5986546"/>
                  <a:pt x="1990892" y="5985645"/>
                  <a:pt x="1982018" y="5987698"/>
                </a:cubicBezTo>
                <a:cubicBezTo>
                  <a:pt x="1962122" y="5970027"/>
                  <a:pt x="1941704" y="5952487"/>
                  <a:pt x="1920758" y="5935080"/>
                </a:cubicBezTo>
                <a:cubicBezTo>
                  <a:pt x="1899816" y="5917673"/>
                  <a:pt x="1877827" y="5902762"/>
                  <a:pt x="1854794" y="5890346"/>
                </a:cubicBezTo>
                <a:cubicBezTo>
                  <a:pt x="1853001" y="5880289"/>
                  <a:pt x="1853637" y="5871015"/>
                  <a:pt x="1856702" y="5862524"/>
                </a:cubicBezTo>
                <a:cubicBezTo>
                  <a:pt x="1859769" y="5854032"/>
                  <a:pt x="1860139" y="5843709"/>
                  <a:pt x="1857818" y="5831555"/>
                </a:cubicBezTo>
                <a:lnTo>
                  <a:pt x="1866134" y="5793747"/>
                </a:lnTo>
                <a:lnTo>
                  <a:pt x="1887079" y="5770608"/>
                </a:lnTo>
                <a:lnTo>
                  <a:pt x="1887004" y="5734919"/>
                </a:lnTo>
                <a:cubicBezTo>
                  <a:pt x="1889584" y="5734454"/>
                  <a:pt x="1892818" y="5733266"/>
                  <a:pt x="1896706" y="5731354"/>
                </a:cubicBezTo>
                <a:cubicBezTo>
                  <a:pt x="1900595" y="5729444"/>
                  <a:pt x="1902250" y="5726423"/>
                  <a:pt x="1901672" y="5722290"/>
                </a:cubicBezTo>
                <a:cubicBezTo>
                  <a:pt x="1900418" y="5718050"/>
                  <a:pt x="1897655" y="5714469"/>
                  <a:pt x="1893384" y="5711548"/>
                </a:cubicBezTo>
                <a:cubicBezTo>
                  <a:pt x="1889113" y="5708626"/>
                  <a:pt x="1884515" y="5706625"/>
                  <a:pt x="1879594" y="5705541"/>
                </a:cubicBezTo>
                <a:cubicBezTo>
                  <a:pt x="1877882" y="5692862"/>
                  <a:pt x="1881758" y="5684630"/>
                  <a:pt x="1891218" y="5680849"/>
                </a:cubicBezTo>
                <a:cubicBezTo>
                  <a:pt x="1900680" y="5677068"/>
                  <a:pt x="1903761" y="5665688"/>
                  <a:pt x="1900462" y="5646713"/>
                </a:cubicBezTo>
                <a:cubicBezTo>
                  <a:pt x="1894770" y="5613090"/>
                  <a:pt x="1897013" y="5577745"/>
                  <a:pt x="1907191" y="5540677"/>
                </a:cubicBezTo>
                <a:cubicBezTo>
                  <a:pt x="1917368" y="5503608"/>
                  <a:pt x="1918818" y="5465116"/>
                  <a:pt x="1911537" y="5425198"/>
                </a:cubicBezTo>
                <a:lnTo>
                  <a:pt x="1942993" y="5408335"/>
                </a:lnTo>
                <a:cubicBezTo>
                  <a:pt x="1939691" y="5398195"/>
                  <a:pt x="1934423" y="5389109"/>
                  <a:pt x="1927189" y="5381075"/>
                </a:cubicBezTo>
                <a:cubicBezTo>
                  <a:pt x="1919955" y="5373043"/>
                  <a:pt x="1914688" y="5363957"/>
                  <a:pt x="1911385" y="5353817"/>
                </a:cubicBezTo>
                <a:cubicBezTo>
                  <a:pt x="1917017" y="5338913"/>
                  <a:pt x="1925865" y="5324590"/>
                  <a:pt x="1937929" y="5310853"/>
                </a:cubicBezTo>
                <a:cubicBezTo>
                  <a:pt x="1949995" y="5297116"/>
                  <a:pt x="1962784" y="5285147"/>
                  <a:pt x="1976299" y="5274949"/>
                </a:cubicBezTo>
                <a:cubicBezTo>
                  <a:pt x="1974535" y="5268326"/>
                  <a:pt x="1974084" y="5261374"/>
                  <a:pt x="1974943" y="5254089"/>
                </a:cubicBezTo>
                <a:cubicBezTo>
                  <a:pt x="1975802" y="5246806"/>
                  <a:pt x="1979027" y="5241155"/>
                  <a:pt x="1984616" y="5237142"/>
                </a:cubicBezTo>
                <a:cubicBezTo>
                  <a:pt x="1993230" y="5235156"/>
                  <a:pt x="1999870" y="5231992"/>
                  <a:pt x="2004541" y="5227651"/>
                </a:cubicBezTo>
                <a:cubicBezTo>
                  <a:pt x="2009212" y="5223312"/>
                  <a:pt x="2010597" y="5217011"/>
                  <a:pt x="2008700" y="5208748"/>
                </a:cubicBezTo>
                <a:lnTo>
                  <a:pt x="2004466" y="5191961"/>
                </a:lnTo>
                <a:cubicBezTo>
                  <a:pt x="2013357" y="5177072"/>
                  <a:pt x="2015422" y="5161670"/>
                  <a:pt x="2010664" y="5145761"/>
                </a:cubicBezTo>
                <a:lnTo>
                  <a:pt x="2030513" y="5100580"/>
                </a:lnTo>
                <a:cubicBezTo>
                  <a:pt x="2038577" y="5097895"/>
                  <a:pt x="2043159" y="5092461"/>
                  <a:pt x="2044256" y="5084280"/>
                </a:cubicBezTo>
                <a:cubicBezTo>
                  <a:pt x="2045354" y="5076100"/>
                  <a:pt x="2044945" y="5068577"/>
                  <a:pt x="2043028" y="5061713"/>
                </a:cubicBezTo>
                <a:lnTo>
                  <a:pt x="2041968" y="5057517"/>
                </a:lnTo>
                <a:lnTo>
                  <a:pt x="2062875" y="5016534"/>
                </a:lnTo>
                <a:lnTo>
                  <a:pt x="2064878" y="4971391"/>
                </a:lnTo>
                <a:lnTo>
                  <a:pt x="2096296" y="4936683"/>
                </a:lnTo>
                <a:lnTo>
                  <a:pt x="2103594" y="4912525"/>
                </a:lnTo>
                <a:cubicBezTo>
                  <a:pt x="2108556" y="4911551"/>
                  <a:pt x="2114369" y="4909526"/>
                  <a:pt x="2121032" y="4906451"/>
                </a:cubicBezTo>
                <a:cubicBezTo>
                  <a:pt x="2127696" y="4903375"/>
                  <a:pt x="2130616" y="4898732"/>
                  <a:pt x="2129794" y="4892523"/>
                </a:cubicBezTo>
                <a:cubicBezTo>
                  <a:pt x="2140438" y="4889746"/>
                  <a:pt x="2148781" y="4884479"/>
                  <a:pt x="2154821" y="4876725"/>
                </a:cubicBezTo>
                <a:cubicBezTo>
                  <a:pt x="2160864" y="4868970"/>
                  <a:pt x="2163687" y="4859515"/>
                  <a:pt x="2163291" y="4848363"/>
                </a:cubicBezTo>
                <a:cubicBezTo>
                  <a:pt x="2166668" y="4873178"/>
                  <a:pt x="2169263" y="4900422"/>
                  <a:pt x="2171076" y="4930094"/>
                </a:cubicBezTo>
                <a:cubicBezTo>
                  <a:pt x="2172888" y="4959767"/>
                  <a:pt x="2176003" y="4984647"/>
                  <a:pt x="2180419" y="5004736"/>
                </a:cubicBezTo>
                <a:cubicBezTo>
                  <a:pt x="2183954" y="5021699"/>
                  <a:pt x="2191668" y="5028681"/>
                  <a:pt x="2203559" y="5025681"/>
                </a:cubicBezTo>
                <a:lnTo>
                  <a:pt x="2220344" y="5021447"/>
                </a:lnTo>
                <a:cubicBezTo>
                  <a:pt x="2222921" y="5029445"/>
                  <a:pt x="2227004" y="5036784"/>
                  <a:pt x="2232595" y="5043464"/>
                </a:cubicBezTo>
                <a:cubicBezTo>
                  <a:pt x="2238186" y="5050144"/>
                  <a:pt x="2242534" y="5058533"/>
                  <a:pt x="2245639" y="5068629"/>
                </a:cubicBezTo>
                <a:cubicBezTo>
                  <a:pt x="2253500" y="5073621"/>
                  <a:pt x="2259857" y="5080386"/>
                  <a:pt x="2264708" y="5088927"/>
                </a:cubicBezTo>
                <a:cubicBezTo>
                  <a:pt x="2269559" y="5097468"/>
                  <a:pt x="2273033" y="5106077"/>
                  <a:pt x="2275129" y="5114754"/>
                </a:cubicBezTo>
                <a:cubicBezTo>
                  <a:pt x="2276893" y="5121377"/>
                  <a:pt x="2277346" y="5128330"/>
                  <a:pt x="2276486" y="5135615"/>
                </a:cubicBezTo>
                <a:cubicBezTo>
                  <a:pt x="2275627" y="5142899"/>
                  <a:pt x="2272401" y="5148548"/>
                  <a:pt x="2266812" y="5152562"/>
                </a:cubicBezTo>
                <a:lnTo>
                  <a:pt x="2298344" y="5171390"/>
                </a:lnTo>
                <a:cubicBezTo>
                  <a:pt x="2315955" y="5164158"/>
                  <a:pt x="2322925" y="5151240"/>
                  <a:pt x="2319255" y="5132637"/>
                </a:cubicBezTo>
                <a:cubicBezTo>
                  <a:pt x="2315585" y="5114034"/>
                  <a:pt x="2321507" y="5101381"/>
                  <a:pt x="2337020" y="5094679"/>
                </a:cubicBezTo>
                <a:lnTo>
                  <a:pt x="2366396" y="5087267"/>
                </a:lnTo>
                <a:cubicBezTo>
                  <a:pt x="2387777" y="5104192"/>
                  <a:pt x="2407060" y="5121646"/>
                  <a:pt x="2424242" y="5139630"/>
                </a:cubicBezTo>
                <a:cubicBezTo>
                  <a:pt x="2433096" y="5137862"/>
                  <a:pt x="2442678" y="5138978"/>
                  <a:pt x="2452986" y="5142980"/>
                </a:cubicBezTo>
                <a:cubicBezTo>
                  <a:pt x="2463295" y="5146984"/>
                  <a:pt x="2471573" y="5151776"/>
                  <a:pt x="2477817" y="5157361"/>
                </a:cubicBezTo>
                <a:lnTo>
                  <a:pt x="2520804" y="5133125"/>
                </a:lnTo>
                <a:cubicBezTo>
                  <a:pt x="2518996" y="5126329"/>
                  <a:pt x="2518368" y="5118675"/>
                  <a:pt x="2518918" y="5110167"/>
                </a:cubicBezTo>
                <a:cubicBezTo>
                  <a:pt x="2519467" y="5101659"/>
                  <a:pt x="2522516" y="5095311"/>
                  <a:pt x="2528062" y="5091122"/>
                </a:cubicBezTo>
                <a:cubicBezTo>
                  <a:pt x="2534532" y="5089861"/>
                  <a:pt x="2542055" y="5089452"/>
                  <a:pt x="2550629" y="5089892"/>
                </a:cubicBezTo>
                <a:lnTo>
                  <a:pt x="2563876" y="5088850"/>
                </a:lnTo>
                <a:lnTo>
                  <a:pt x="2531860" y="5066390"/>
                </a:lnTo>
                <a:lnTo>
                  <a:pt x="2469434" y="5011307"/>
                </a:lnTo>
                <a:cubicBezTo>
                  <a:pt x="2469666" y="4998009"/>
                  <a:pt x="2460217" y="4987945"/>
                  <a:pt x="2441086" y="4981117"/>
                </a:cubicBezTo>
                <a:cubicBezTo>
                  <a:pt x="2421954" y="4974287"/>
                  <a:pt x="2413011" y="4962120"/>
                  <a:pt x="2414255" y="4944613"/>
                </a:cubicBezTo>
                <a:lnTo>
                  <a:pt x="2531067" y="4977167"/>
                </a:lnTo>
                <a:lnTo>
                  <a:pt x="2545558" y="4953944"/>
                </a:lnTo>
                <a:lnTo>
                  <a:pt x="2520150" y="4930025"/>
                </a:lnTo>
                <a:cubicBezTo>
                  <a:pt x="2504366" y="4920849"/>
                  <a:pt x="2482124" y="4908449"/>
                  <a:pt x="2453424" y="4892826"/>
                </a:cubicBezTo>
                <a:cubicBezTo>
                  <a:pt x="2424722" y="4877203"/>
                  <a:pt x="2401973" y="4866908"/>
                  <a:pt x="2385176" y="4861940"/>
                </a:cubicBezTo>
                <a:cubicBezTo>
                  <a:pt x="2367035" y="4858318"/>
                  <a:pt x="2357282" y="4853375"/>
                  <a:pt x="2355913" y="4847110"/>
                </a:cubicBezTo>
                <a:cubicBezTo>
                  <a:pt x="2354545" y="4840845"/>
                  <a:pt x="2356790" y="4827660"/>
                  <a:pt x="2362647" y="4807552"/>
                </a:cubicBezTo>
                <a:lnTo>
                  <a:pt x="2351037" y="4800307"/>
                </a:lnTo>
                <a:cubicBezTo>
                  <a:pt x="2344511" y="4804301"/>
                  <a:pt x="2336134" y="4806737"/>
                  <a:pt x="2325906" y="4807616"/>
                </a:cubicBezTo>
                <a:cubicBezTo>
                  <a:pt x="2315680" y="4808494"/>
                  <a:pt x="2311433" y="4803022"/>
                  <a:pt x="2313164" y="4791195"/>
                </a:cubicBezTo>
                <a:cubicBezTo>
                  <a:pt x="2313774" y="4788282"/>
                  <a:pt x="2314036" y="4783336"/>
                  <a:pt x="2313950" y="4776362"/>
                </a:cubicBezTo>
                <a:cubicBezTo>
                  <a:pt x="2313868" y="4769385"/>
                  <a:pt x="2312824" y="4765240"/>
                  <a:pt x="2310822" y="4763923"/>
                </a:cubicBezTo>
                <a:lnTo>
                  <a:pt x="2306615" y="4762910"/>
                </a:lnTo>
                <a:lnTo>
                  <a:pt x="2258776" y="4813723"/>
                </a:lnTo>
                <a:cubicBezTo>
                  <a:pt x="2267138" y="4826772"/>
                  <a:pt x="2278298" y="4837432"/>
                  <a:pt x="2292260" y="4845707"/>
                </a:cubicBezTo>
                <a:cubicBezTo>
                  <a:pt x="2306221" y="4853981"/>
                  <a:pt x="2320751" y="4859888"/>
                  <a:pt x="2335851" y="4863427"/>
                </a:cubicBezTo>
                <a:cubicBezTo>
                  <a:pt x="2344905" y="4878219"/>
                  <a:pt x="2357582" y="4887204"/>
                  <a:pt x="2373882" y="4890383"/>
                </a:cubicBezTo>
                <a:lnTo>
                  <a:pt x="2407705" y="4916327"/>
                </a:lnTo>
                <a:cubicBezTo>
                  <a:pt x="2410269" y="4916851"/>
                  <a:pt x="2413557" y="4917828"/>
                  <a:pt x="2417572" y="4919257"/>
                </a:cubicBezTo>
                <a:cubicBezTo>
                  <a:pt x="2421587" y="4920687"/>
                  <a:pt x="2423572" y="4922463"/>
                  <a:pt x="2423525" y="4924585"/>
                </a:cubicBezTo>
                <a:cubicBezTo>
                  <a:pt x="2419967" y="4932818"/>
                  <a:pt x="2410740" y="4938017"/>
                  <a:pt x="2395845" y="4940184"/>
                </a:cubicBezTo>
                <a:cubicBezTo>
                  <a:pt x="2380948" y="4942350"/>
                  <a:pt x="2369577" y="4942582"/>
                  <a:pt x="2361733" y="4940880"/>
                </a:cubicBezTo>
                <a:cubicBezTo>
                  <a:pt x="2359325" y="4940486"/>
                  <a:pt x="2356778" y="4939502"/>
                  <a:pt x="2354097" y="4937930"/>
                </a:cubicBezTo>
                <a:cubicBezTo>
                  <a:pt x="2351413" y="4936357"/>
                  <a:pt x="2350426" y="4933523"/>
                  <a:pt x="2351134" y="4929427"/>
                </a:cubicBezTo>
                <a:cubicBezTo>
                  <a:pt x="2333932" y="4920744"/>
                  <a:pt x="2314270" y="4908410"/>
                  <a:pt x="2292149" y="4892422"/>
                </a:cubicBezTo>
                <a:cubicBezTo>
                  <a:pt x="2270028" y="4876434"/>
                  <a:pt x="2253737" y="4859346"/>
                  <a:pt x="2243274" y="4841155"/>
                </a:cubicBezTo>
                <a:cubicBezTo>
                  <a:pt x="2235510" y="4838731"/>
                  <a:pt x="2229705" y="4835109"/>
                  <a:pt x="2225856" y="4830288"/>
                </a:cubicBezTo>
                <a:cubicBezTo>
                  <a:pt x="2222008" y="4825466"/>
                  <a:pt x="2216202" y="4821844"/>
                  <a:pt x="2208439" y="4819420"/>
                </a:cubicBezTo>
                <a:cubicBezTo>
                  <a:pt x="2194965" y="4809501"/>
                  <a:pt x="2181484" y="4798467"/>
                  <a:pt x="2167992" y="4786317"/>
                </a:cubicBezTo>
                <a:cubicBezTo>
                  <a:pt x="2154500" y="4774169"/>
                  <a:pt x="2142575" y="4761285"/>
                  <a:pt x="2132219" y="4747663"/>
                </a:cubicBezTo>
                <a:cubicBezTo>
                  <a:pt x="2127660" y="4746567"/>
                  <a:pt x="2123355" y="4744418"/>
                  <a:pt x="2119302" y="4741216"/>
                </a:cubicBezTo>
                <a:cubicBezTo>
                  <a:pt x="2115250" y="4738016"/>
                  <a:pt x="2113554" y="4734270"/>
                  <a:pt x="2114216" y="4729978"/>
                </a:cubicBezTo>
                <a:cubicBezTo>
                  <a:pt x="2117517" y="4722425"/>
                  <a:pt x="2125192" y="4719820"/>
                  <a:pt x="2137240" y="4722162"/>
                </a:cubicBezTo>
                <a:cubicBezTo>
                  <a:pt x="2149290" y="4724505"/>
                  <a:pt x="2158057" y="4726614"/>
                  <a:pt x="2163542" y="4728490"/>
                </a:cubicBezTo>
                <a:lnTo>
                  <a:pt x="2159016" y="4691789"/>
                </a:lnTo>
                <a:lnTo>
                  <a:pt x="2117948" y="4677456"/>
                </a:lnTo>
                <a:lnTo>
                  <a:pt x="2051315" y="4621362"/>
                </a:lnTo>
                <a:lnTo>
                  <a:pt x="2052327" y="4617153"/>
                </a:lnTo>
                <a:lnTo>
                  <a:pt x="1984682" y="4565265"/>
                </a:lnTo>
                <a:cubicBezTo>
                  <a:pt x="1982279" y="4560607"/>
                  <a:pt x="1975686" y="4557166"/>
                  <a:pt x="1964907" y="4554944"/>
                </a:cubicBezTo>
                <a:cubicBezTo>
                  <a:pt x="1954128" y="4552721"/>
                  <a:pt x="1947030" y="4551384"/>
                  <a:pt x="1943613" y="4550934"/>
                </a:cubicBezTo>
                <a:cubicBezTo>
                  <a:pt x="1947497" y="4557155"/>
                  <a:pt x="1945656" y="4561719"/>
                  <a:pt x="1938093" y="4564630"/>
                </a:cubicBezTo>
                <a:cubicBezTo>
                  <a:pt x="1930529" y="4567540"/>
                  <a:pt x="1925747" y="4565833"/>
                  <a:pt x="1923745" y="4559509"/>
                </a:cubicBezTo>
                <a:cubicBezTo>
                  <a:pt x="1924488" y="4557183"/>
                  <a:pt x="1924772" y="4554469"/>
                  <a:pt x="1924589" y="4551366"/>
                </a:cubicBezTo>
                <a:cubicBezTo>
                  <a:pt x="1924410" y="4548261"/>
                  <a:pt x="1922334" y="4546092"/>
                  <a:pt x="1918365" y="4544860"/>
                </a:cubicBezTo>
                <a:cubicBezTo>
                  <a:pt x="1913898" y="4544156"/>
                  <a:pt x="1908398" y="4545429"/>
                  <a:pt x="1901866" y="4548681"/>
                </a:cubicBezTo>
                <a:cubicBezTo>
                  <a:pt x="1895334" y="4551931"/>
                  <a:pt x="1889327" y="4555309"/>
                  <a:pt x="1883848" y="4558813"/>
                </a:cubicBezTo>
                <a:cubicBezTo>
                  <a:pt x="1875555" y="4555890"/>
                  <a:pt x="1863150" y="4548084"/>
                  <a:pt x="1846635" y="4535393"/>
                </a:cubicBezTo>
                <a:cubicBezTo>
                  <a:pt x="1830120" y="4522701"/>
                  <a:pt x="1821378" y="4513550"/>
                  <a:pt x="1820410" y="4507939"/>
                </a:cubicBezTo>
                <a:cubicBezTo>
                  <a:pt x="1805972" y="4505114"/>
                  <a:pt x="1796974" y="4501651"/>
                  <a:pt x="1793418" y="4497549"/>
                </a:cubicBezTo>
                <a:cubicBezTo>
                  <a:pt x="1789860" y="4493447"/>
                  <a:pt x="1789998" y="4484393"/>
                  <a:pt x="1793832" y="4470384"/>
                </a:cubicBezTo>
                <a:lnTo>
                  <a:pt x="1747544" y="4459247"/>
                </a:lnTo>
                <a:cubicBezTo>
                  <a:pt x="1756429" y="4450070"/>
                  <a:pt x="1766240" y="4441672"/>
                  <a:pt x="1776976" y="4434054"/>
                </a:cubicBezTo>
                <a:cubicBezTo>
                  <a:pt x="1787712" y="4426436"/>
                  <a:pt x="1799120" y="4420648"/>
                  <a:pt x="1811201" y="4416692"/>
                </a:cubicBezTo>
                <a:cubicBezTo>
                  <a:pt x="1802616" y="4415368"/>
                  <a:pt x="1794538" y="4411940"/>
                  <a:pt x="1786966" y="4406409"/>
                </a:cubicBezTo>
                <a:lnTo>
                  <a:pt x="1738811" y="4421532"/>
                </a:lnTo>
                <a:lnTo>
                  <a:pt x="1712303" y="4405261"/>
                </a:lnTo>
                <a:lnTo>
                  <a:pt x="1694446" y="4461068"/>
                </a:lnTo>
                <a:cubicBezTo>
                  <a:pt x="1687954" y="4486495"/>
                  <a:pt x="1683626" y="4507053"/>
                  <a:pt x="1681460" y="4522744"/>
                </a:cubicBezTo>
                <a:cubicBezTo>
                  <a:pt x="1677132" y="4519136"/>
                  <a:pt x="1672804" y="4517694"/>
                  <a:pt x="1668476" y="4518416"/>
                </a:cubicBezTo>
                <a:lnTo>
                  <a:pt x="1651164" y="4531400"/>
                </a:lnTo>
                <a:cubicBezTo>
                  <a:pt x="1648910" y="4533743"/>
                  <a:pt x="1648008" y="4536629"/>
                  <a:pt x="1648459" y="4540056"/>
                </a:cubicBezTo>
                <a:cubicBezTo>
                  <a:pt x="1648910" y="4543483"/>
                  <a:pt x="1651254" y="4546367"/>
                  <a:pt x="1655492" y="4548712"/>
                </a:cubicBezTo>
                <a:cubicBezTo>
                  <a:pt x="1643680" y="4562959"/>
                  <a:pt x="1631598" y="4582075"/>
                  <a:pt x="1619244" y="4606060"/>
                </a:cubicBezTo>
                <a:cubicBezTo>
                  <a:pt x="1606892" y="4630045"/>
                  <a:pt x="1600219" y="4651325"/>
                  <a:pt x="1599228" y="4669899"/>
                </a:cubicBezTo>
                <a:cubicBezTo>
                  <a:pt x="1592464" y="4674317"/>
                  <a:pt x="1587595" y="4679548"/>
                  <a:pt x="1584619" y="4685588"/>
                </a:cubicBezTo>
                <a:cubicBezTo>
                  <a:pt x="1581644" y="4691629"/>
                  <a:pt x="1582185" y="4697942"/>
                  <a:pt x="1586242" y="4704524"/>
                </a:cubicBezTo>
                <a:cubicBezTo>
                  <a:pt x="1583357" y="4719041"/>
                  <a:pt x="1577226" y="4730042"/>
                  <a:pt x="1567848" y="4737526"/>
                </a:cubicBezTo>
                <a:cubicBezTo>
                  <a:pt x="1558470" y="4745010"/>
                  <a:pt x="1550175" y="4752764"/>
                  <a:pt x="1542962" y="4760789"/>
                </a:cubicBezTo>
                <a:cubicBezTo>
                  <a:pt x="1536830" y="4765117"/>
                  <a:pt x="1533944" y="4769445"/>
                  <a:pt x="1534305" y="4773773"/>
                </a:cubicBezTo>
                <a:cubicBezTo>
                  <a:pt x="1534666" y="4778101"/>
                  <a:pt x="1536108" y="4782431"/>
                  <a:pt x="1538634" y="4786757"/>
                </a:cubicBezTo>
                <a:lnTo>
                  <a:pt x="1499681" y="4856007"/>
                </a:lnTo>
                <a:cubicBezTo>
                  <a:pt x="1497065" y="4860335"/>
                  <a:pt x="1493638" y="4865745"/>
                  <a:pt x="1489401" y="4872237"/>
                </a:cubicBezTo>
                <a:cubicBezTo>
                  <a:pt x="1485163" y="4878731"/>
                  <a:pt x="1482818" y="4886305"/>
                  <a:pt x="1482368" y="4894961"/>
                </a:cubicBezTo>
                <a:cubicBezTo>
                  <a:pt x="1462351" y="4920117"/>
                  <a:pt x="1446120" y="4948792"/>
                  <a:pt x="1433677" y="4980981"/>
                </a:cubicBezTo>
                <a:cubicBezTo>
                  <a:pt x="1421234" y="5013172"/>
                  <a:pt x="1402838" y="5040764"/>
                  <a:pt x="1378493" y="5063756"/>
                </a:cubicBezTo>
                <a:lnTo>
                  <a:pt x="1382823" y="5094052"/>
                </a:lnTo>
                <a:lnTo>
                  <a:pt x="1335212" y="5167631"/>
                </a:lnTo>
                <a:cubicBezTo>
                  <a:pt x="1334400" y="5178903"/>
                  <a:pt x="1328450" y="5198558"/>
                  <a:pt x="1317359" y="5226602"/>
                </a:cubicBezTo>
                <a:cubicBezTo>
                  <a:pt x="1306268" y="5254645"/>
                  <a:pt x="1294907" y="5275383"/>
                  <a:pt x="1283275" y="5288819"/>
                </a:cubicBezTo>
                <a:cubicBezTo>
                  <a:pt x="1283274" y="5305409"/>
                  <a:pt x="1274618" y="5319837"/>
                  <a:pt x="1257307" y="5332099"/>
                </a:cubicBezTo>
                <a:cubicBezTo>
                  <a:pt x="1263077" y="5340755"/>
                  <a:pt x="1263438" y="5348330"/>
                  <a:pt x="1258388" y="5354822"/>
                </a:cubicBezTo>
                <a:cubicBezTo>
                  <a:pt x="1253339" y="5361313"/>
                  <a:pt x="1247206" y="5366725"/>
                  <a:pt x="1239994" y="5371053"/>
                </a:cubicBezTo>
                <a:lnTo>
                  <a:pt x="1079854" y="5652379"/>
                </a:lnTo>
                <a:cubicBezTo>
                  <a:pt x="1070027" y="5663470"/>
                  <a:pt x="1062632" y="5674831"/>
                  <a:pt x="1057672" y="5686462"/>
                </a:cubicBezTo>
                <a:cubicBezTo>
                  <a:pt x="1052713" y="5698094"/>
                  <a:pt x="1044236" y="5708374"/>
                  <a:pt x="1032245" y="5717301"/>
                </a:cubicBezTo>
                <a:cubicBezTo>
                  <a:pt x="1032064" y="5724064"/>
                  <a:pt x="1030261" y="5731097"/>
                  <a:pt x="1026835" y="5738400"/>
                </a:cubicBezTo>
                <a:cubicBezTo>
                  <a:pt x="1023408" y="5745704"/>
                  <a:pt x="1019440" y="5751656"/>
                  <a:pt x="1014933" y="5756253"/>
                </a:cubicBezTo>
                <a:lnTo>
                  <a:pt x="997621" y="5786551"/>
                </a:lnTo>
                <a:cubicBezTo>
                  <a:pt x="992931" y="5790968"/>
                  <a:pt x="987161" y="5794035"/>
                  <a:pt x="980308" y="5795748"/>
                </a:cubicBezTo>
                <a:cubicBezTo>
                  <a:pt x="973455" y="5797460"/>
                  <a:pt x="967685" y="5797280"/>
                  <a:pt x="962995" y="5795207"/>
                </a:cubicBezTo>
                <a:cubicBezTo>
                  <a:pt x="960831" y="5784657"/>
                  <a:pt x="968405" y="5761393"/>
                  <a:pt x="985719" y="5725416"/>
                </a:cubicBezTo>
                <a:cubicBezTo>
                  <a:pt x="1003031" y="5689438"/>
                  <a:pt x="1017097" y="5665093"/>
                  <a:pt x="1027918" y="5652379"/>
                </a:cubicBezTo>
                <a:lnTo>
                  <a:pt x="1023589" y="5652379"/>
                </a:lnTo>
                <a:cubicBezTo>
                  <a:pt x="1017186" y="5646067"/>
                  <a:pt x="1013761" y="5640296"/>
                  <a:pt x="1013308" y="5635067"/>
                </a:cubicBezTo>
                <a:cubicBezTo>
                  <a:pt x="1012858" y="5629837"/>
                  <a:pt x="1014842" y="5624066"/>
                  <a:pt x="1019261" y="5617754"/>
                </a:cubicBezTo>
                <a:cubicBezTo>
                  <a:pt x="1024671" y="5584933"/>
                  <a:pt x="1034409" y="5551030"/>
                  <a:pt x="1048476" y="5516044"/>
                </a:cubicBezTo>
                <a:cubicBezTo>
                  <a:pt x="1062542" y="5481058"/>
                  <a:pt x="1074444" y="5447154"/>
                  <a:pt x="1084182" y="5414333"/>
                </a:cubicBezTo>
                <a:cubicBezTo>
                  <a:pt x="1080125" y="5408292"/>
                  <a:pt x="1079584" y="5404145"/>
                  <a:pt x="1082559" y="5401890"/>
                </a:cubicBezTo>
                <a:cubicBezTo>
                  <a:pt x="1085533" y="5399636"/>
                  <a:pt x="1090404" y="5396569"/>
                  <a:pt x="1097166" y="5392693"/>
                </a:cubicBezTo>
                <a:cubicBezTo>
                  <a:pt x="1097528" y="5388184"/>
                  <a:pt x="1097888" y="5384217"/>
                  <a:pt x="1098248" y="5380791"/>
                </a:cubicBezTo>
                <a:cubicBezTo>
                  <a:pt x="1098610" y="5377364"/>
                  <a:pt x="1096805" y="5375560"/>
                  <a:pt x="1092838" y="5375381"/>
                </a:cubicBezTo>
                <a:cubicBezTo>
                  <a:pt x="1095993" y="5368256"/>
                  <a:pt x="1100502" y="5359781"/>
                  <a:pt x="1106363" y="5349952"/>
                </a:cubicBezTo>
                <a:cubicBezTo>
                  <a:pt x="1112225" y="5340124"/>
                  <a:pt x="1113488" y="5332730"/>
                  <a:pt x="1110152" y="5327771"/>
                </a:cubicBezTo>
                <a:lnTo>
                  <a:pt x="1084182" y="5353740"/>
                </a:lnTo>
                <a:cubicBezTo>
                  <a:pt x="1079675" y="5358067"/>
                  <a:pt x="1076789" y="5362396"/>
                  <a:pt x="1075525" y="5366725"/>
                </a:cubicBezTo>
                <a:cubicBezTo>
                  <a:pt x="1074263" y="5371053"/>
                  <a:pt x="1075706" y="5375381"/>
                  <a:pt x="1079853" y="5379709"/>
                </a:cubicBezTo>
                <a:cubicBezTo>
                  <a:pt x="1075254" y="5384307"/>
                  <a:pt x="1070387" y="5390258"/>
                  <a:pt x="1065247" y="5397562"/>
                </a:cubicBezTo>
                <a:cubicBezTo>
                  <a:pt x="1060106" y="5404865"/>
                  <a:pt x="1056321" y="5411898"/>
                  <a:pt x="1053886" y="5418661"/>
                </a:cubicBezTo>
                <a:lnTo>
                  <a:pt x="1019261" y="5496568"/>
                </a:lnTo>
                <a:lnTo>
                  <a:pt x="993293" y="5518208"/>
                </a:lnTo>
                <a:cubicBezTo>
                  <a:pt x="988603" y="5522715"/>
                  <a:pt x="984997" y="5527765"/>
                  <a:pt x="982472" y="5533356"/>
                </a:cubicBezTo>
                <a:cubicBezTo>
                  <a:pt x="979947" y="5538947"/>
                  <a:pt x="980669" y="5543997"/>
                  <a:pt x="984635" y="5548504"/>
                </a:cubicBezTo>
                <a:lnTo>
                  <a:pt x="967323" y="5583130"/>
                </a:lnTo>
                <a:cubicBezTo>
                  <a:pt x="969487" y="5597557"/>
                  <a:pt x="965159" y="5609820"/>
                  <a:pt x="954339" y="5619919"/>
                </a:cubicBezTo>
                <a:cubicBezTo>
                  <a:pt x="943519" y="5630017"/>
                  <a:pt x="939189" y="5642281"/>
                  <a:pt x="941355" y="5656707"/>
                </a:cubicBezTo>
                <a:lnTo>
                  <a:pt x="885089" y="5704316"/>
                </a:lnTo>
                <a:cubicBezTo>
                  <a:pt x="874269" y="5692234"/>
                  <a:pt x="868859" y="5683938"/>
                  <a:pt x="868858" y="5679429"/>
                </a:cubicBezTo>
                <a:cubicBezTo>
                  <a:pt x="868859" y="5674921"/>
                  <a:pt x="874269" y="5668790"/>
                  <a:pt x="885089" y="5661035"/>
                </a:cubicBezTo>
                <a:cubicBezTo>
                  <a:pt x="876885" y="5648863"/>
                  <a:pt x="877065" y="5639666"/>
                  <a:pt x="885630" y="5633443"/>
                </a:cubicBezTo>
                <a:cubicBezTo>
                  <a:pt x="894197" y="5627221"/>
                  <a:pt x="895459" y="5619106"/>
                  <a:pt x="889416" y="5609098"/>
                </a:cubicBezTo>
                <a:cubicBezTo>
                  <a:pt x="897081" y="5597828"/>
                  <a:pt x="905558" y="5579253"/>
                  <a:pt x="914844" y="5553375"/>
                </a:cubicBezTo>
                <a:cubicBezTo>
                  <a:pt x="924133" y="5527495"/>
                  <a:pt x="927198" y="5510003"/>
                  <a:pt x="924043" y="5500894"/>
                </a:cubicBezTo>
                <a:lnTo>
                  <a:pt x="958667" y="5418661"/>
                </a:lnTo>
                <a:cubicBezTo>
                  <a:pt x="949651" y="5407660"/>
                  <a:pt x="944961" y="5396119"/>
                  <a:pt x="944601" y="5384037"/>
                </a:cubicBezTo>
                <a:cubicBezTo>
                  <a:pt x="944241" y="5371954"/>
                  <a:pt x="950371" y="5360412"/>
                  <a:pt x="962995" y="5349412"/>
                </a:cubicBezTo>
                <a:cubicBezTo>
                  <a:pt x="967323" y="5331558"/>
                  <a:pt x="973815" y="5313164"/>
                  <a:pt x="982471" y="5294229"/>
                </a:cubicBezTo>
                <a:cubicBezTo>
                  <a:pt x="991129" y="5275292"/>
                  <a:pt x="1001947" y="5259062"/>
                  <a:pt x="1014931" y="5245537"/>
                </a:cubicBezTo>
                <a:lnTo>
                  <a:pt x="1001949" y="5210913"/>
                </a:lnTo>
                <a:lnTo>
                  <a:pt x="1032245" y="5189272"/>
                </a:lnTo>
                <a:lnTo>
                  <a:pt x="1032245" y="5141662"/>
                </a:lnTo>
                <a:cubicBezTo>
                  <a:pt x="1037925" y="5132827"/>
                  <a:pt x="1041712" y="5124531"/>
                  <a:pt x="1043606" y="5116776"/>
                </a:cubicBezTo>
                <a:cubicBezTo>
                  <a:pt x="1045499" y="5109021"/>
                  <a:pt x="1050368" y="5102891"/>
                  <a:pt x="1058213" y="5098382"/>
                </a:cubicBezTo>
                <a:cubicBezTo>
                  <a:pt x="1060197" y="5093422"/>
                  <a:pt x="1060558" y="5087110"/>
                  <a:pt x="1059296" y="5079445"/>
                </a:cubicBezTo>
                <a:cubicBezTo>
                  <a:pt x="1058033" y="5071782"/>
                  <a:pt x="1056230" y="5066551"/>
                  <a:pt x="1053885" y="5063756"/>
                </a:cubicBezTo>
                <a:cubicBezTo>
                  <a:pt x="1051450" y="5059699"/>
                  <a:pt x="1048745" y="5058076"/>
                  <a:pt x="1045770" y="5058887"/>
                </a:cubicBezTo>
                <a:cubicBezTo>
                  <a:pt x="1042794" y="5059699"/>
                  <a:pt x="1041171" y="5061322"/>
                  <a:pt x="1040901" y="5063756"/>
                </a:cubicBezTo>
                <a:cubicBezTo>
                  <a:pt x="1049738" y="5076742"/>
                  <a:pt x="1048295" y="5087562"/>
                  <a:pt x="1036573" y="5096218"/>
                </a:cubicBezTo>
                <a:cubicBezTo>
                  <a:pt x="1024851" y="5104874"/>
                  <a:pt x="1014752" y="5111366"/>
                  <a:pt x="1006277" y="5115694"/>
                </a:cubicBezTo>
                <a:lnTo>
                  <a:pt x="1006277" y="5180616"/>
                </a:lnTo>
                <a:lnTo>
                  <a:pt x="1001947" y="5180616"/>
                </a:lnTo>
                <a:cubicBezTo>
                  <a:pt x="999514" y="5185124"/>
                  <a:pt x="997891" y="5190173"/>
                  <a:pt x="997080" y="5195764"/>
                </a:cubicBezTo>
                <a:cubicBezTo>
                  <a:pt x="996267" y="5201354"/>
                  <a:pt x="997890" y="5206404"/>
                  <a:pt x="1001949" y="5210913"/>
                </a:cubicBezTo>
                <a:cubicBezTo>
                  <a:pt x="989866" y="5222183"/>
                  <a:pt x="980488" y="5234266"/>
                  <a:pt x="973815" y="5247160"/>
                </a:cubicBezTo>
                <a:cubicBezTo>
                  <a:pt x="967144" y="5260055"/>
                  <a:pt x="957766" y="5271054"/>
                  <a:pt x="945683" y="5280161"/>
                </a:cubicBezTo>
                <a:cubicBezTo>
                  <a:pt x="959930" y="5294138"/>
                  <a:pt x="963898" y="5304057"/>
                  <a:pt x="957585" y="5309918"/>
                </a:cubicBezTo>
                <a:cubicBezTo>
                  <a:pt x="951272" y="5315779"/>
                  <a:pt x="940092" y="5324615"/>
                  <a:pt x="924043" y="5336427"/>
                </a:cubicBezTo>
                <a:cubicBezTo>
                  <a:pt x="914214" y="5348060"/>
                  <a:pt x="906820" y="5369159"/>
                  <a:pt x="901860" y="5399727"/>
                </a:cubicBezTo>
                <a:cubicBezTo>
                  <a:pt x="896902" y="5430294"/>
                  <a:pt x="888425" y="5452475"/>
                  <a:pt x="876433" y="5466270"/>
                </a:cubicBezTo>
                <a:cubicBezTo>
                  <a:pt x="872016" y="5468254"/>
                  <a:pt x="867867" y="5468615"/>
                  <a:pt x="863990" y="5467352"/>
                </a:cubicBezTo>
                <a:cubicBezTo>
                  <a:pt x="860112" y="5466090"/>
                  <a:pt x="857047" y="5464287"/>
                  <a:pt x="854793" y="5461942"/>
                </a:cubicBezTo>
                <a:cubicBezTo>
                  <a:pt x="844964" y="5450040"/>
                  <a:pt x="842979" y="5435974"/>
                  <a:pt x="848842" y="5419743"/>
                </a:cubicBezTo>
                <a:cubicBezTo>
                  <a:pt x="854702" y="5403513"/>
                  <a:pt x="862457" y="5391611"/>
                  <a:pt x="872104" y="5384037"/>
                </a:cubicBezTo>
                <a:cubicBezTo>
                  <a:pt x="882384" y="5356175"/>
                  <a:pt x="891040" y="5329664"/>
                  <a:pt x="898073" y="5304508"/>
                </a:cubicBezTo>
                <a:cubicBezTo>
                  <a:pt x="905108" y="5279350"/>
                  <a:pt x="913764" y="5253923"/>
                  <a:pt x="924043" y="5228225"/>
                </a:cubicBezTo>
                <a:cubicBezTo>
                  <a:pt x="920074" y="5224076"/>
                  <a:pt x="919353" y="5220470"/>
                  <a:pt x="921877" y="5217404"/>
                </a:cubicBezTo>
                <a:cubicBezTo>
                  <a:pt x="924403" y="5214338"/>
                  <a:pt x="928009" y="5210732"/>
                  <a:pt x="932697" y="5206584"/>
                </a:cubicBezTo>
                <a:cubicBezTo>
                  <a:pt x="936846" y="5202166"/>
                  <a:pt x="938288" y="5198019"/>
                  <a:pt x="937027" y="5194141"/>
                </a:cubicBezTo>
                <a:cubicBezTo>
                  <a:pt x="935764" y="5190264"/>
                  <a:pt x="932878" y="5187197"/>
                  <a:pt x="928371" y="5184944"/>
                </a:cubicBezTo>
                <a:cubicBezTo>
                  <a:pt x="935133" y="5178271"/>
                  <a:pt x="941084" y="5171058"/>
                  <a:pt x="946224" y="5163303"/>
                </a:cubicBezTo>
                <a:cubicBezTo>
                  <a:pt x="951363" y="5155549"/>
                  <a:pt x="954068" y="5148335"/>
                  <a:pt x="954339" y="5141662"/>
                </a:cubicBezTo>
                <a:lnTo>
                  <a:pt x="971651" y="5111366"/>
                </a:lnTo>
                <a:cubicBezTo>
                  <a:pt x="965340" y="5102529"/>
                  <a:pt x="962816" y="5094233"/>
                  <a:pt x="964077" y="5086480"/>
                </a:cubicBezTo>
                <a:cubicBezTo>
                  <a:pt x="965338" y="5078725"/>
                  <a:pt x="969308" y="5072593"/>
                  <a:pt x="975979" y="5068084"/>
                </a:cubicBezTo>
                <a:cubicBezTo>
                  <a:pt x="961282" y="5069166"/>
                  <a:pt x="941986" y="5070250"/>
                  <a:pt x="918090" y="5071332"/>
                </a:cubicBezTo>
                <a:cubicBezTo>
                  <a:pt x="894197" y="5072412"/>
                  <a:pt x="875982" y="5067002"/>
                  <a:pt x="863449" y="5055100"/>
                </a:cubicBezTo>
                <a:cubicBezTo>
                  <a:pt x="856956" y="5045993"/>
                  <a:pt x="853711" y="5037157"/>
                  <a:pt x="853710" y="5028591"/>
                </a:cubicBezTo>
                <a:cubicBezTo>
                  <a:pt x="853710" y="5020025"/>
                  <a:pt x="856956" y="5014435"/>
                  <a:pt x="863448" y="5011820"/>
                </a:cubicBezTo>
                <a:cubicBezTo>
                  <a:pt x="863899" y="5009294"/>
                  <a:pt x="865162" y="5005688"/>
                  <a:pt x="867235" y="5001000"/>
                </a:cubicBezTo>
                <a:cubicBezTo>
                  <a:pt x="869309" y="4996310"/>
                  <a:pt x="869490" y="4992704"/>
                  <a:pt x="867777" y="4990180"/>
                </a:cubicBezTo>
                <a:lnTo>
                  <a:pt x="854793" y="4998835"/>
                </a:lnTo>
                <a:lnTo>
                  <a:pt x="798527" y="5042116"/>
                </a:lnTo>
                <a:lnTo>
                  <a:pt x="789870" y="5072412"/>
                </a:lnTo>
                <a:cubicBezTo>
                  <a:pt x="793838" y="5078454"/>
                  <a:pt x="794560" y="5082602"/>
                  <a:pt x="792034" y="5084857"/>
                </a:cubicBezTo>
                <a:cubicBezTo>
                  <a:pt x="789511" y="5087110"/>
                  <a:pt x="785902" y="5090177"/>
                  <a:pt x="781214" y="5094054"/>
                </a:cubicBezTo>
                <a:cubicBezTo>
                  <a:pt x="779231" y="5098291"/>
                  <a:pt x="778871" y="5101717"/>
                  <a:pt x="780132" y="5104333"/>
                </a:cubicBezTo>
                <a:cubicBezTo>
                  <a:pt x="781395" y="5106948"/>
                  <a:pt x="783199" y="5109291"/>
                  <a:pt x="785542" y="5111366"/>
                </a:cubicBezTo>
                <a:cubicBezTo>
                  <a:pt x="772920" y="5124710"/>
                  <a:pt x="761378" y="5139138"/>
                  <a:pt x="750918" y="5154647"/>
                </a:cubicBezTo>
                <a:cubicBezTo>
                  <a:pt x="740458" y="5170156"/>
                  <a:pt x="728916" y="5184583"/>
                  <a:pt x="716294" y="5197928"/>
                </a:cubicBezTo>
                <a:cubicBezTo>
                  <a:pt x="711783" y="5217855"/>
                  <a:pt x="703489" y="5236430"/>
                  <a:pt x="691406" y="5253652"/>
                </a:cubicBezTo>
                <a:cubicBezTo>
                  <a:pt x="679325" y="5270875"/>
                  <a:pt x="664535" y="5284039"/>
                  <a:pt x="647044" y="5293147"/>
                </a:cubicBezTo>
                <a:lnTo>
                  <a:pt x="651371" y="5314787"/>
                </a:lnTo>
                <a:cubicBezTo>
                  <a:pt x="653355" y="5321369"/>
                  <a:pt x="652633" y="5327681"/>
                  <a:pt x="649207" y="5333722"/>
                </a:cubicBezTo>
                <a:cubicBezTo>
                  <a:pt x="645781" y="5339764"/>
                  <a:pt x="640731" y="5344993"/>
                  <a:pt x="634060" y="5349412"/>
                </a:cubicBezTo>
                <a:cubicBezTo>
                  <a:pt x="625403" y="5367445"/>
                  <a:pt x="616746" y="5370331"/>
                  <a:pt x="608090" y="5358068"/>
                </a:cubicBezTo>
                <a:cubicBezTo>
                  <a:pt x="598985" y="5349682"/>
                  <a:pt x="593392" y="5341568"/>
                  <a:pt x="591319" y="5333722"/>
                </a:cubicBezTo>
                <a:cubicBezTo>
                  <a:pt x="589245" y="5325877"/>
                  <a:pt x="593392" y="5316680"/>
                  <a:pt x="603762" y="5306131"/>
                </a:cubicBezTo>
                <a:cubicBezTo>
                  <a:pt x="612148" y="5298286"/>
                  <a:pt x="622428" y="5284760"/>
                  <a:pt x="634601" y="5265554"/>
                </a:cubicBezTo>
                <a:cubicBezTo>
                  <a:pt x="646774" y="5246349"/>
                  <a:pt x="649479" y="5229578"/>
                  <a:pt x="642715" y="5215241"/>
                </a:cubicBezTo>
                <a:cubicBezTo>
                  <a:pt x="645151" y="5202166"/>
                  <a:pt x="651102" y="5181787"/>
                  <a:pt x="660569" y="5154105"/>
                </a:cubicBezTo>
                <a:cubicBezTo>
                  <a:pt x="670037" y="5126424"/>
                  <a:pt x="681398" y="5104963"/>
                  <a:pt x="694652" y="5089726"/>
                </a:cubicBezTo>
                <a:cubicBezTo>
                  <a:pt x="688612" y="5083234"/>
                  <a:pt x="686628" y="5077822"/>
                  <a:pt x="688701" y="5073494"/>
                </a:cubicBezTo>
                <a:cubicBezTo>
                  <a:pt x="690776" y="5069166"/>
                  <a:pt x="694201" y="5065920"/>
                  <a:pt x="698982" y="5063756"/>
                </a:cubicBezTo>
                <a:cubicBezTo>
                  <a:pt x="705924" y="5055912"/>
                  <a:pt x="705022" y="5044551"/>
                  <a:pt x="696275" y="5029673"/>
                </a:cubicBezTo>
                <a:cubicBezTo>
                  <a:pt x="687529" y="5014796"/>
                  <a:pt x="681218" y="5004516"/>
                  <a:pt x="677340" y="4998836"/>
                </a:cubicBezTo>
                <a:cubicBezTo>
                  <a:pt x="686988" y="4984949"/>
                  <a:pt x="702317" y="4955374"/>
                  <a:pt x="723327" y="4910109"/>
                </a:cubicBezTo>
                <a:cubicBezTo>
                  <a:pt x="744335" y="4864845"/>
                  <a:pt x="752091" y="4835270"/>
                  <a:pt x="746590" y="4821383"/>
                </a:cubicBezTo>
                <a:lnTo>
                  <a:pt x="781215" y="4791085"/>
                </a:lnTo>
                <a:cubicBezTo>
                  <a:pt x="787797" y="4778282"/>
                  <a:pt x="794108" y="4766019"/>
                  <a:pt x="800149" y="4754297"/>
                </a:cubicBezTo>
                <a:cubicBezTo>
                  <a:pt x="806191" y="4742576"/>
                  <a:pt x="811422" y="4730312"/>
                  <a:pt x="815840" y="4717508"/>
                </a:cubicBezTo>
                <a:lnTo>
                  <a:pt x="811512" y="4704524"/>
                </a:lnTo>
                <a:cubicBezTo>
                  <a:pt x="797716" y="4707590"/>
                  <a:pt x="787437" y="4719853"/>
                  <a:pt x="780673" y="4741313"/>
                </a:cubicBezTo>
                <a:cubicBezTo>
                  <a:pt x="773912" y="4762773"/>
                  <a:pt x="762549" y="4775036"/>
                  <a:pt x="746588" y="4778103"/>
                </a:cubicBezTo>
                <a:cubicBezTo>
                  <a:pt x="738654" y="4778823"/>
                  <a:pt x="728556" y="4781709"/>
                  <a:pt x="716294" y="4786757"/>
                </a:cubicBezTo>
                <a:lnTo>
                  <a:pt x="746588" y="4799743"/>
                </a:lnTo>
                <a:lnTo>
                  <a:pt x="733606" y="4808399"/>
                </a:lnTo>
                <a:cubicBezTo>
                  <a:pt x="727203" y="4812367"/>
                  <a:pt x="721613" y="4813087"/>
                  <a:pt x="716835" y="4810563"/>
                </a:cubicBezTo>
                <a:cubicBezTo>
                  <a:pt x="712055" y="4808039"/>
                  <a:pt x="707547" y="4804431"/>
                  <a:pt x="703308" y="4799743"/>
                </a:cubicBezTo>
                <a:cubicBezTo>
                  <a:pt x="698799" y="4806054"/>
                  <a:pt x="694833" y="4811826"/>
                  <a:pt x="691406" y="4817055"/>
                </a:cubicBezTo>
                <a:cubicBezTo>
                  <a:pt x="687981" y="4822284"/>
                  <a:pt x="686177" y="4828056"/>
                  <a:pt x="685996" y="4834367"/>
                </a:cubicBezTo>
                <a:cubicBezTo>
                  <a:pt x="681939" y="4839057"/>
                  <a:pt x="679234" y="4845909"/>
                  <a:pt x="677880" y="4854927"/>
                </a:cubicBezTo>
                <a:cubicBezTo>
                  <a:pt x="676529" y="4863943"/>
                  <a:pt x="674906" y="4872959"/>
                  <a:pt x="673012" y="4881977"/>
                </a:cubicBezTo>
                <a:cubicBezTo>
                  <a:pt x="686717" y="4882698"/>
                  <a:pt x="698258" y="4889912"/>
                  <a:pt x="707636" y="4903617"/>
                </a:cubicBezTo>
                <a:cubicBezTo>
                  <a:pt x="693932" y="4912273"/>
                  <a:pt x="686718" y="4925258"/>
                  <a:pt x="685998" y="4942570"/>
                </a:cubicBezTo>
                <a:lnTo>
                  <a:pt x="642716" y="4933914"/>
                </a:lnTo>
                <a:cubicBezTo>
                  <a:pt x="648755" y="4927422"/>
                  <a:pt x="652904" y="4920929"/>
                  <a:pt x="655158" y="4914438"/>
                </a:cubicBezTo>
                <a:cubicBezTo>
                  <a:pt x="657413" y="4907946"/>
                  <a:pt x="660479" y="4901453"/>
                  <a:pt x="664356" y="4894961"/>
                </a:cubicBezTo>
                <a:lnTo>
                  <a:pt x="647044" y="4881977"/>
                </a:lnTo>
                <a:cubicBezTo>
                  <a:pt x="638387" y="4881977"/>
                  <a:pt x="634059" y="4877649"/>
                  <a:pt x="634059" y="4868993"/>
                </a:cubicBezTo>
                <a:cubicBezTo>
                  <a:pt x="634419" y="4860247"/>
                  <a:pt x="636944" y="4851770"/>
                  <a:pt x="641633" y="4843564"/>
                </a:cubicBezTo>
                <a:cubicBezTo>
                  <a:pt x="646322" y="4835359"/>
                  <a:pt x="651010" y="4827965"/>
                  <a:pt x="655699" y="4821383"/>
                </a:cubicBezTo>
                <a:cubicBezTo>
                  <a:pt x="648938" y="4819579"/>
                  <a:pt x="641903" y="4818859"/>
                  <a:pt x="634600" y="4819219"/>
                </a:cubicBezTo>
                <a:cubicBezTo>
                  <a:pt x="627296" y="4819579"/>
                  <a:pt x="621345" y="4818859"/>
                  <a:pt x="616746" y="4817055"/>
                </a:cubicBezTo>
                <a:cubicBezTo>
                  <a:pt x="613592" y="4809841"/>
                  <a:pt x="616657" y="4800463"/>
                  <a:pt x="625944" y="4788923"/>
                </a:cubicBezTo>
                <a:cubicBezTo>
                  <a:pt x="635230" y="4777381"/>
                  <a:pt x="643707" y="4768003"/>
                  <a:pt x="651371" y="4760789"/>
                </a:cubicBezTo>
                <a:cubicBezTo>
                  <a:pt x="651551" y="4751773"/>
                  <a:pt x="653355" y="4743837"/>
                  <a:pt x="656782" y="4736985"/>
                </a:cubicBezTo>
                <a:cubicBezTo>
                  <a:pt x="660209" y="4730132"/>
                  <a:pt x="664177" y="4726525"/>
                  <a:pt x="668684" y="4726165"/>
                </a:cubicBezTo>
                <a:lnTo>
                  <a:pt x="690324" y="4695868"/>
                </a:lnTo>
                <a:lnTo>
                  <a:pt x="690324" y="4656915"/>
                </a:lnTo>
                <a:lnTo>
                  <a:pt x="677340" y="4669900"/>
                </a:lnTo>
                <a:lnTo>
                  <a:pt x="660028" y="4704524"/>
                </a:lnTo>
                <a:cubicBezTo>
                  <a:pt x="657683" y="4708852"/>
                  <a:pt x="654797" y="4712098"/>
                  <a:pt x="651372" y="4714263"/>
                </a:cubicBezTo>
                <a:cubicBezTo>
                  <a:pt x="647945" y="4716426"/>
                  <a:pt x="645059" y="4717509"/>
                  <a:pt x="642716" y="4717509"/>
                </a:cubicBezTo>
                <a:cubicBezTo>
                  <a:pt x="643076" y="4715073"/>
                  <a:pt x="644518" y="4711288"/>
                  <a:pt x="647044" y="4706147"/>
                </a:cubicBezTo>
                <a:cubicBezTo>
                  <a:pt x="649568" y="4701007"/>
                  <a:pt x="651010" y="4696138"/>
                  <a:pt x="651372" y="4691540"/>
                </a:cubicBezTo>
                <a:cubicBezTo>
                  <a:pt x="646322" y="4679818"/>
                  <a:pt x="652092" y="4665391"/>
                  <a:pt x="668684" y="4648258"/>
                </a:cubicBezTo>
                <a:cubicBezTo>
                  <a:pt x="685276" y="4631127"/>
                  <a:pt x="691046" y="4616699"/>
                  <a:pt x="685996" y="4604978"/>
                </a:cubicBezTo>
                <a:lnTo>
                  <a:pt x="703308" y="4574680"/>
                </a:lnTo>
                <a:cubicBezTo>
                  <a:pt x="704030" y="4565304"/>
                  <a:pt x="706916" y="4553762"/>
                  <a:pt x="711964" y="4540056"/>
                </a:cubicBezTo>
                <a:cubicBezTo>
                  <a:pt x="702767" y="4550876"/>
                  <a:pt x="694111" y="4562778"/>
                  <a:pt x="685996" y="4575764"/>
                </a:cubicBezTo>
                <a:cubicBezTo>
                  <a:pt x="677881" y="4588748"/>
                  <a:pt x="673553" y="4602814"/>
                  <a:pt x="673012" y="4617962"/>
                </a:cubicBezTo>
                <a:lnTo>
                  <a:pt x="638387" y="4604978"/>
                </a:lnTo>
                <a:lnTo>
                  <a:pt x="647043" y="4557368"/>
                </a:lnTo>
                <a:lnTo>
                  <a:pt x="625403" y="4561696"/>
                </a:lnTo>
                <a:lnTo>
                  <a:pt x="603762" y="4535728"/>
                </a:lnTo>
                <a:lnTo>
                  <a:pt x="625404" y="4470806"/>
                </a:lnTo>
                <a:cubicBezTo>
                  <a:pt x="642174" y="4454666"/>
                  <a:pt x="656240" y="4436093"/>
                  <a:pt x="667602" y="4415082"/>
                </a:cubicBezTo>
                <a:cubicBezTo>
                  <a:pt x="678963" y="4394072"/>
                  <a:pt x="690865" y="4376580"/>
                  <a:pt x="703310" y="4362603"/>
                </a:cubicBezTo>
                <a:lnTo>
                  <a:pt x="711964" y="4362605"/>
                </a:lnTo>
                <a:lnTo>
                  <a:pt x="711966" y="4349619"/>
                </a:lnTo>
                <a:lnTo>
                  <a:pt x="737934" y="4306339"/>
                </a:lnTo>
                <a:cubicBezTo>
                  <a:pt x="739738" y="4287943"/>
                  <a:pt x="746950" y="4271713"/>
                  <a:pt x="759574" y="4257647"/>
                </a:cubicBezTo>
                <a:cubicBezTo>
                  <a:pt x="772198" y="4243581"/>
                  <a:pt x="779412" y="4225186"/>
                  <a:pt x="781214" y="4202464"/>
                </a:cubicBezTo>
                <a:cubicBezTo>
                  <a:pt x="786445" y="4193356"/>
                  <a:pt x="794379" y="4178028"/>
                  <a:pt x="805020" y="4156477"/>
                </a:cubicBezTo>
                <a:cubicBezTo>
                  <a:pt x="815659" y="4134927"/>
                  <a:pt x="823593" y="4122845"/>
                  <a:pt x="828825" y="4120230"/>
                </a:cubicBezTo>
                <a:cubicBezTo>
                  <a:pt x="828103" y="4106524"/>
                  <a:pt x="829545" y="4090654"/>
                  <a:pt x="833152" y="4072620"/>
                </a:cubicBezTo>
                <a:lnTo>
                  <a:pt x="828824" y="4072620"/>
                </a:lnTo>
                <a:cubicBezTo>
                  <a:pt x="823775" y="4068292"/>
                  <a:pt x="825217" y="4063964"/>
                  <a:pt x="833153" y="4059636"/>
                </a:cubicBezTo>
                <a:lnTo>
                  <a:pt x="841808" y="4059636"/>
                </a:lnTo>
                <a:cubicBezTo>
                  <a:pt x="846857" y="4047373"/>
                  <a:pt x="854071" y="4041602"/>
                  <a:pt x="863449" y="4042324"/>
                </a:cubicBezTo>
                <a:cubicBezTo>
                  <a:pt x="864170" y="4027356"/>
                  <a:pt x="867055" y="4012929"/>
                  <a:pt x="872105" y="3999042"/>
                </a:cubicBezTo>
                <a:cubicBezTo>
                  <a:pt x="877154" y="3985157"/>
                  <a:pt x="880039" y="3970730"/>
                  <a:pt x="880761" y="3955762"/>
                </a:cubicBezTo>
                <a:lnTo>
                  <a:pt x="854793" y="3921137"/>
                </a:lnTo>
                <a:cubicBezTo>
                  <a:pt x="849743" y="3921859"/>
                  <a:pt x="846857" y="3920415"/>
                  <a:pt x="846137" y="3916809"/>
                </a:cubicBezTo>
                <a:cubicBezTo>
                  <a:pt x="846316" y="3912210"/>
                  <a:pt x="848120" y="3907341"/>
                  <a:pt x="851546" y="3902202"/>
                </a:cubicBezTo>
                <a:cubicBezTo>
                  <a:pt x="854973" y="3897062"/>
                  <a:pt x="858940" y="3893275"/>
                  <a:pt x="863448" y="3890841"/>
                </a:cubicBezTo>
                <a:cubicBezTo>
                  <a:pt x="863270" y="3884077"/>
                  <a:pt x="864711" y="3878126"/>
                  <a:pt x="867777" y="3872986"/>
                </a:cubicBezTo>
                <a:cubicBezTo>
                  <a:pt x="870842" y="3867847"/>
                  <a:pt x="876614" y="3865142"/>
                  <a:pt x="885089" y="3864871"/>
                </a:cubicBezTo>
                <a:lnTo>
                  <a:pt x="898073" y="3864871"/>
                </a:lnTo>
                <a:lnTo>
                  <a:pt x="902401" y="3817263"/>
                </a:lnTo>
                <a:lnTo>
                  <a:pt x="933933" y="3757353"/>
                </a:lnTo>
                <a:lnTo>
                  <a:pt x="926588" y="3745354"/>
                </a:lnTo>
                <a:cubicBezTo>
                  <a:pt x="916978" y="3742115"/>
                  <a:pt x="913731" y="3730946"/>
                  <a:pt x="916842" y="3711847"/>
                </a:cubicBezTo>
                <a:lnTo>
                  <a:pt x="937883" y="3716910"/>
                </a:lnTo>
                <a:lnTo>
                  <a:pt x="936711" y="3703272"/>
                </a:lnTo>
                <a:cubicBezTo>
                  <a:pt x="931383" y="3699208"/>
                  <a:pt x="922225" y="3692553"/>
                  <a:pt x="909241" y="3683309"/>
                </a:cubicBezTo>
                <a:cubicBezTo>
                  <a:pt x="896254" y="3674064"/>
                  <a:pt x="889201" y="3667915"/>
                  <a:pt x="888080" y="3664864"/>
                </a:cubicBezTo>
                <a:cubicBezTo>
                  <a:pt x="888916" y="3662932"/>
                  <a:pt x="890615" y="3662042"/>
                  <a:pt x="893174" y="3662195"/>
                </a:cubicBezTo>
                <a:cubicBezTo>
                  <a:pt x="895734" y="3662347"/>
                  <a:pt x="897181" y="3662508"/>
                  <a:pt x="897510" y="3662680"/>
                </a:cubicBezTo>
                <a:cubicBezTo>
                  <a:pt x="900993" y="3651278"/>
                  <a:pt x="905864" y="3647998"/>
                  <a:pt x="912118" y="3652841"/>
                </a:cubicBezTo>
                <a:cubicBezTo>
                  <a:pt x="918372" y="3657684"/>
                  <a:pt x="923321" y="3663326"/>
                  <a:pt x="926966" y="3669767"/>
                </a:cubicBezTo>
                <a:lnTo>
                  <a:pt x="968888" y="3662047"/>
                </a:lnTo>
                <a:lnTo>
                  <a:pt x="977330" y="3669995"/>
                </a:lnTo>
                <a:lnTo>
                  <a:pt x="989846" y="3642935"/>
                </a:lnTo>
                <a:lnTo>
                  <a:pt x="979150" y="3635580"/>
                </a:lnTo>
                <a:cubicBezTo>
                  <a:pt x="969732" y="3624226"/>
                  <a:pt x="957062" y="3615984"/>
                  <a:pt x="941138" y="3610855"/>
                </a:cubicBezTo>
                <a:cubicBezTo>
                  <a:pt x="927148" y="3594226"/>
                  <a:pt x="912440" y="3578261"/>
                  <a:pt x="897017" y="3562958"/>
                </a:cubicBezTo>
                <a:cubicBezTo>
                  <a:pt x="881594" y="3547654"/>
                  <a:pt x="866634" y="3532741"/>
                  <a:pt x="852137" y="3518217"/>
                </a:cubicBezTo>
                <a:cubicBezTo>
                  <a:pt x="842473" y="3513667"/>
                  <a:pt x="830159" y="3506252"/>
                  <a:pt x="815196" y="3495975"/>
                </a:cubicBezTo>
                <a:cubicBezTo>
                  <a:pt x="800233" y="3485698"/>
                  <a:pt x="793140" y="3475088"/>
                  <a:pt x="793919" y="3464147"/>
                </a:cubicBezTo>
                <a:cubicBezTo>
                  <a:pt x="790548" y="3463892"/>
                  <a:pt x="783905" y="3464520"/>
                  <a:pt x="773990" y="3466029"/>
                </a:cubicBezTo>
                <a:cubicBezTo>
                  <a:pt x="764074" y="3467539"/>
                  <a:pt x="758483" y="3468419"/>
                  <a:pt x="757216" y="3468671"/>
                </a:cubicBezTo>
                <a:cubicBezTo>
                  <a:pt x="757258" y="3470815"/>
                  <a:pt x="759067" y="3472548"/>
                  <a:pt x="762643" y="3473872"/>
                </a:cubicBezTo>
                <a:cubicBezTo>
                  <a:pt x="766220" y="3475196"/>
                  <a:pt x="768281" y="3475878"/>
                  <a:pt x="768829" y="3475916"/>
                </a:cubicBezTo>
                <a:cubicBezTo>
                  <a:pt x="790771" y="3493808"/>
                  <a:pt x="811416" y="3513614"/>
                  <a:pt x="830768" y="3535334"/>
                </a:cubicBezTo>
                <a:cubicBezTo>
                  <a:pt x="850119" y="3557054"/>
                  <a:pt x="872830" y="3572904"/>
                  <a:pt x="898900" y="3582887"/>
                </a:cubicBezTo>
                <a:lnTo>
                  <a:pt x="893838" y="3603926"/>
                </a:lnTo>
                <a:cubicBezTo>
                  <a:pt x="891956" y="3613675"/>
                  <a:pt x="888381" y="3624686"/>
                  <a:pt x="883109" y="3636958"/>
                </a:cubicBezTo>
                <a:cubicBezTo>
                  <a:pt x="877838" y="3649230"/>
                  <a:pt x="870014" y="3654767"/>
                  <a:pt x="859638" y="3653568"/>
                </a:cubicBezTo>
                <a:cubicBezTo>
                  <a:pt x="840630" y="3648533"/>
                  <a:pt x="823099" y="3639678"/>
                  <a:pt x="807044" y="3627005"/>
                </a:cubicBezTo>
                <a:cubicBezTo>
                  <a:pt x="790989" y="3614332"/>
                  <a:pt x="776826" y="3600723"/>
                  <a:pt x="764560" y="3586180"/>
                </a:cubicBezTo>
                <a:cubicBezTo>
                  <a:pt x="754264" y="3584258"/>
                  <a:pt x="744639" y="3584169"/>
                  <a:pt x="735689" y="3585910"/>
                </a:cubicBezTo>
                <a:cubicBezTo>
                  <a:pt x="726738" y="3587653"/>
                  <a:pt x="717114" y="3587563"/>
                  <a:pt x="706818" y="3585643"/>
                </a:cubicBezTo>
                <a:lnTo>
                  <a:pt x="722320" y="3558211"/>
                </a:lnTo>
                <a:cubicBezTo>
                  <a:pt x="709305" y="3555264"/>
                  <a:pt x="695615" y="3550488"/>
                  <a:pt x="681252" y="3543879"/>
                </a:cubicBezTo>
                <a:cubicBezTo>
                  <a:pt x="666890" y="3537270"/>
                  <a:pt x="654214" y="3528285"/>
                  <a:pt x="643221" y="3516923"/>
                </a:cubicBezTo>
                <a:lnTo>
                  <a:pt x="677740" y="3502969"/>
                </a:lnTo>
                <a:lnTo>
                  <a:pt x="712575" y="3524705"/>
                </a:lnTo>
                <a:cubicBezTo>
                  <a:pt x="715249" y="3522844"/>
                  <a:pt x="717985" y="3520721"/>
                  <a:pt x="720785" y="3518334"/>
                </a:cubicBezTo>
                <a:cubicBezTo>
                  <a:pt x="723586" y="3515946"/>
                  <a:pt x="726069" y="3514875"/>
                  <a:pt x="728237" y="3515117"/>
                </a:cubicBezTo>
                <a:cubicBezTo>
                  <a:pt x="732080" y="3516877"/>
                  <a:pt x="733649" y="3521150"/>
                  <a:pt x="732944" y="3527936"/>
                </a:cubicBezTo>
                <a:cubicBezTo>
                  <a:pt x="732238" y="3534722"/>
                  <a:pt x="731449" y="3539541"/>
                  <a:pt x="730579" y="3542391"/>
                </a:cubicBezTo>
                <a:lnTo>
                  <a:pt x="796040" y="3584850"/>
                </a:lnTo>
                <a:lnTo>
                  <a:pt x="813886" y="3584692"/>
                </a:lnTo>
                <a:lnTo>
                  <a:pt x="838976" y="3572921"/>
                </a:lnTo>
                <a:lnTo>
                  <a:pt x="822996" y="3546819"/>
                </a:lnTo>
                <a:lnTo>
                  <a:pt x="737665" y="3512935"/>
                </a:lnTo>
                <a:cubicBezTo>
                  <a:pt x="729039" y="3497133"/>
                  <a:pt x="715427" y="3481246"/>
                  <a:pt x="696826" y="3465271"/>
                </a:cubicBezTo>
                <a:cubicBezTo>
                  <a:pt x="678226" y="3449296"/>
                  <a:pt x="661496" y="3437111"/>
                  <a:pt x="646638" y="3428712"/>
                </a:cubicBezTo>
                <a:cubicBezTo>
                  <a:pt x="632211" y="3424686"/>
                  <a:pt x="618943" y="3418156"/>
                  <a:pt x="606835" y="3409121"/>
                </a:cubicBezTo>
                <a:cubicBezTo>
                  <a:pt x="594726" y="3400086"/>
                  <a:pt x="581964" y="3391451"/>
                  <a:pt x="568550" y="3383217"/>
                </a:cubicBezTo>
                <a:cubicBezTo>
                  <a:pt x="555909" y="3358660"/>
                  <a:pt x="540659" y="3335701"/>
                  <a:pt x="522799" y="3314339"/>
                </a:cubicBezTo>
                <a:lnTo>
                  <a:pt x="445726" y="3264635"/>
                </a:lnTo>
                <a:cubicBezTo>
                  <a:pt x="446512" y="3262135"/>
                  <a:pt x="446963" y="3258719"/>
                  <a:pt x="447077" y="3254389"/>
                </a:cubicBezTo>
                <a:cubicBezTo>
                  <a:pt x="447192" y="3250056"/>
                  <a:pt x="445286" y="3247186"/>
                  <a:pt x="441359" y="3245778"/>
                </a:cubicBezTo>
                <a:cubicBezTo>
                  <a:pt x="438973" y="3245668"/>
                  <a:pt x="435619" y="3247273"/>
                  <a:pt x="431297" y="3250592"/>
                </a:cubicBezTo>
                <a:cubicBezTo>
                  <a:pt x="426974" y="3253910"/>
                  <a:pt x="423368" y="3256567"/>
                  <a:pt x="420478" y="3258561"/>
                </a:cubicBezTo>
                <a:lnTo>
                  <a:pt x="406365" y="3206198"/>
                </a:lnTo>
                <a:lnTo>
                  <a:pt x="413451" y="3176742"/>
                </a:lnTo>
                <a:cubicBezTo>
                  <a:pt x="428846" y="3181373"/>
                  <a:pt x="443334" y="3187455"/>
                  <a:pt x="456916" y="3194989"/>
                </a:cubicBezTo>
                <a:cubicBezTo>
                  <a:pt x="470499" y="3202522"/>
                  <a:pt x="491805" y="3208020"/>
                  <a:pt x="520837" y="3211480"/>
                </a:cubicBezTo>
                <a:cubicBezTo>
                  <a:pt x="510713" y="3199585"/>
                  <a:pt x="500464" y="3188217"/>
                  <a:pt x="490089" y="3177373"/>
                </a:cubicBezTo>
                <a:cubicBezTo>
                  <a:pt x="479715" y="3166531"/>
                  <a:pt x="466348" y="3158863"/>
                  <a:pt x="449995" y="3154372"/>
                </a:cubicBezTo>
                <a:cubicBezTo>
                  <a:pt x="438757" y="3130153"/>
                  <a:pt x="424910" y="3107531"/>
                  <a:pt x="408452" y="3086507"/>
                </a:cubicBezTo>
                <a:cubicBezTo>
                  <a:pt x="411977" y="3062593"/>
                  <a:pt x="405713" y="3051626"/>
                  <a:pt x="389657" y="3053605"/>
                </a:cubicBezTo>
                <a:cubicBezTo>
                  <a:pt x="373600" y="3055586"/>
                  <a:pt x="366069" y="3049878"/>
                  <a:pt x="367067" y="3036485"/>
                </a:cubicBezTo>
                <a:lnTo>
                  <a:pt x="371116" y="3019653"/>
                </a:lnTo>
                <a:cubicBezTo>
                  <a:pt x="359449" y="3016104"/>
                  <a:pt x="351181" y="3011148"/>
                  <a:pt x="346314" y="3004783"/>
                </a:cubicBezTo>
                <a:cubicBezTo>
                  <a:pt x="341446" y="2998419"/>
                  <a:pt x="334232" y="2993715"/>
                  <a:pt x="324669" y="2990673"/>
                </a:cubicBezTo>
                <a:lnTo>
                  <a:pt x="306507" y="2955142"/>
                </a:lnTo>
                <a:lnTo>
                  <a:pt x="344221" y="2946409"/>
                </a:lnTo>
                <a:cubicBezTo>
                  <a:pt x="346245" y="2937993"/>
                  <a:pt x="351466" y="2934797"/>
                  <a:pt x="359882" y="2936823"/>
                </a:cubicBezTo>
                <a:cubicBezTo>
                  <a:pt x="376156" y="2942036"/>
                  <a:pt x="391281" y="2950868"/>
                  <a:pt x="405257" y="2963319"/>
                </a:cubicBezTo>
                <a:cubicBezTo>
                  <a:pt x="419234" y="2975771"/>
                  <a:pt x="435410" y="2984855"/>
                  <a:pt x="453788" y="2990576"/>
                </a:cubicBezTo>
                <a:cubicBezTo>
                  <a:pt x="454118" y="2990748"/>
                  <a:pt x="455562" y="2990910"/>
                  <a:pt x="458123" y="2991061"/>
                </a:cubicBezTo>
                <a:cubicBezTo>
                  <a:pt x="460683" y="2991214"/>
                  <a:pt x="462380" y="2990324"/>
                  <a:pt x="463217" y="2988392"/>
                </a:cubicBezTo>
                <a:cubicBezTo>
                  <a:pt x="462801" y="2985880"/>
                  <a:pt x="459093" y="2982021"/>
                  <a:pt x="452091" y="2976813"/>
                </a:cubicBezTo>
                <a:cubicBezTo>
                  <a:pt x="445091" y="2971604"/>
                  <a:pt x="440330" y="2967491"/>
                  <a:pt x="437810" y="2964474"/>
                </a:cubicBezTo>
                <a:cubicBezTo>
                  <a:pt x="434783" y="2958551"/>
                  <a:pt x="431250" y="2954734"/>
                  <a:pt x="427211" y="2953020"/>
                </a:cubicBezTo>
                <a:cubicBezTo>
                  <a:pt x="420509" y="2951964"/>
                  <a:pt x="414723" y="2950571"/>
                  <a:pt x="409853" y="2948845"/>
                </a:cubicBezTo>
                <a:cubicBezTo>
                  <a:pt x="404983" y="2947116"/>
                  <a:pt x="403365" y="2942276"/>
                  <a:pt x="405000" y="2934321"/>
                </a:cubicBezTo>
                <a:lnTo>
                  <a:pt x="400633" y="2915465"/>
                </a:lnTo>
                <a:lnTo>
                  <a:pt x="406549" y="2872372"/>
                </a:lnTo>
                <a:lnTo>
                  <a:pt x="375922" y="2851650"/>
                </a:lnTo>
                <a:cubicBezTo>
                  <a:pt x="375095" y="2844681"/>
                  <a:pt x="372888" y="2837657"/>
                  <a:pt x="369305" y="2830581"/>
                </a:cubicBezTo>
                <a:cubicBezTo>
                  <a:pt x="365721" y="2823506"/>
                  <a:pt x="362211" y="2817282"/>
                  <a:pt x="358774" y="2811910"/>
                </a:cubicBezTo>
                <a:cubicBezTo>
                  <a:pt x="359957" y="2807372"/>
                  <a:pt x="359826" y="2802519"/>
                  <a:pt x="358380" y="2797348"/>
                </a:cubicBezTo>
                <a:cubicBezTo>
                  <a:pt x="356934" y="2792178"/>
                  <a:pt x="353142" y="2788669"/>
                  <a:pt x="347003" y="2786820"/>
                </a:cubicBezTo>
                <a:lnTo>
                  <a:pt x="329157" y="2786980"/>
                </a:lnTo>
                <a:lnTo>
                  <a:pt x="338270" y="2749107"/>
                </a:lnTo>
                <a:cubicBezTo>
                  <a:pt x="346020" y="2752734"/>
                  <a:pt x="357149" y="2759677"/>
                  <a:pt x="371653" y="2769937"/>
                </a:cubicBezTo>
                <a:cubicBezTo>
                  <a:pt x="386156" y="2780196"/>
                  <a:pt x="395394" y="2781120"/>
                  <a:pt x="399365" y="2772708"/>
                </a:cubicBezTo>
                <a:cubicBezTo>
                  <a:pt x="400135" y="2768349"/>
                  <a:pt x="399527" y="2763937"/>
                  <a:pt x="397541" y="2759472"/>
                </a:cubicBezTo>
                <a:cubicBezTo>
                  <a:pt x="395556" y="2755007"/>
                  <a:pt x="393643" y="2751392"/>
                  <a:pt x="391802" y="2748631"/>
                </a:cubicBezTo>
                <a:lnTo>
                  <a:pt x="343331" y="2728066"/>
                </a:lnTo>
                <a:lnTo>
                  <a:pt x="318936" y="2699939"/>
                </a:lnTo>
                <a:cubicBezTo>
                  <a:pt x="306487" y="2696945"/>
                  <a:pt x="296123" y="2692226"/>
                  <a:pt x="287843" y="2685782"/>
                </a:cubicBezTo>
                <a:cubicBezTo>
                  <a:pt x="279563" y="2679337"/>
                  <a:pt x="272315" y="2670918"/>
                  <a:pt x="266099" y="2660519"/>
                </a:cubicBezTo>
                <a:lnTo>
                  <a:pt x="232434" y="2652420"/>
                </a:lnTo>
                <a:cubicBezTo>
                  <a:pt x="221977" y="2637290"/>
                  <a:pt x="207897" y="2627968"/>
                  <a:pt x="190195" y="2624451"/>
                </a:cubicBezTo>
                <a:cubicBezTo>
                  <a:pt x="193835" y="2618185"/>
                  <a:pt x="194519" y="2611487"/>
                  <a:pt x="192248" y="2604356"/>
                </a:cubicBezTo>
                <a:cubicBezTo>
                  <a:pt x="189974" y="2597224"/>
                  <a:pt x="184640" y="2592417"/>
                  <a:pt x="176241" y="2589932"/>
                </a:cubicBezTo>
                <a:lnTo>
                  <a:pt x="144443" y="2555573"/>
                </a:lnTo>
                <a:lnTo>
                  <a:pt x="165168" y="2524945"/>
                </a:lnTo>
                <a:cubicBezTo>
                  <a:pt x="177514" y="2533759"/>
                  <a:pt x="192409" y="2541238"/>
                  <a:pt x="209850" y="2547381"/>
                </a:cubicBezTo>
                <a:cubicBezTo>
                  <a:pt x="227290" y="2553524"/>
                  <a:pt x="239827" y="2561550"/>
                  <a:pt x="247461" y="2571454"/>
                </a:cubicBezTo>
                <a:cubicBezTo>
                  <a:pt x="260955" y="2573959"/>
                  <a:pt x="266618" y="2581257"/>
                  <a:pt x="264452" y="2593348"/>
                </a:cubicBezTo>
                <a:cubicBezTo>
                  <a:pt x="261644" y="2602318"/>
                  <a:pt x="259120" y="2613582"/>
                  <a:pt x="256879" y="2627139"/>
                </a:cubicBezTo>
                <a:cubicBezTo>
                  <a:pt x="254638" y="2640697"/>
                  <a:pt x="260410" y="2640601"/>
                  <a:pt x="274198" y="2626853"/>
                </a:cubicBezTo>
                <a:lnTo>
                  <a:pt x="312228" y="2653810"/>
                </a:lnTo>
                <a:lnTo>
                  <a:pt x="316278" y="2636978"/>
                </a:lnTo>
                <a:lnTo>
                  <a:pt x="333268" y="2658872"/>
                </a:lnTo>
                <a:lnTo>
                  <a:pt x="375348" y="2668996"/>
                </a:lnTo>
                <a:lnTo>
                  <a:pt x="389302" y="2703514"/>
                </a:lnTo>
                <a:lnTo>
                  <a:pt x="427175" y="2712625"/>
                </a:lnTo>
                <a:cubicBezTo>
                  <a:pt x="438644" y="2723546"/>
                  <a:pt x="447504" y="2736064"/>
                  <a:pt x="453752" y="2750180"/>
                </a:cubicBezTo>
                <a:lnTo>
                  <a:pt x="484379" y="2770903"/>
                </a:lnTo>
                <a:cubicBezTo>
                  <a:pt x="490874" y="2758556"/>
                  <a:pt x="506264" y="2757807"/>
                  <a:pt x="530549" y="2768655"/>
                </a:cubicBezTo>
                <a:cubicBezTo>
                  <a:pt x="554834" y="2779507"/>
                  <a:pt x="570303" y="2787680"/>
                  <a:pt x="576956" y="2793177"/>
                </a:cubicBezTo>
                <a:cubicBezTo>
                  <a:pt x="576987" y="2801530"/>
                  <a:pt x="584742" y="2807847"/>
                  <a:pt x="600220" y="2812128"/>
                </a:cubicBezTo>
                <a:cubicBezTo>
                  <a:pt x="615697" y="2816407"/>
                  <a:pt x="626569" y="2819023"/>
                  <a:pt x="632831" y="2819974"/>
                </a:cubicBezTo>
                <a:cubicBezTo>
                  <a:pt x="633789" y="2826789"/>
                  <a:pt x="637293" y="2832269"/>
                  <a:pt x="643344" y="2836414"/>
                </a:cubicBezTo>
                <a:cubicBezTo>
                  <a:pt x="649396" y="2840559"/>
                  <a:pt x="655763" y="2843389"/>
                  <a:pt x="662447" y="2844905"/>
                </a:cubicBezTo>
                <a:cubicBezTo>
                  <a:pt x="670505" y="2846101"/>
                  <a:pt x="677492" y="2844814"/>
                  <a:pt x="683408" y="2841044"/>
                </a:cubicBezTo>
                <a:cubicBezTo>
                  <a:pt x="689323" y="2837274"/>
                  <a:pt x="696309" y="2835987"/>
                  <a:pt x="704369" y="2837185"/>
                </a:cubicBezTo>
                <a:cubicBezTo>
                  <a:pt x="705115" y="2820207"/>
                  <a:pt x="694305" y="2809629"/>
                  <a:pt x="671937" y="2805455"/>
                </a:cubicBezTo>
                <a:cubicBezTo>
                  <a:pt x="649571" y="2801279"/>
                  <a:pt x="638508" y="2791755"/>
                  <a:pt x="638747" y="2776881"/>
                </a:cubicBezTo>
                <a:cubicBezTo>
                  <a:pt x="625966" y="2773342"/>
                  <a:pt x="614921" y="2766048"/>
                  <a:pt x="605616" y="2754999"/>
                </a:cubicBezTo>
                <a:cubicBezTo>
                  <a:pt x="596312" y="2743950"/>
                  <a:pt x="589689" y="2732155"/>
                  <a:pt x="585750" y="2719615"/>
                </a:cubicBezTo>
                <a:lnTo>
                  <a:pt x="531046" y="2706454"/>
                </a:lnTo>
                <a:cubicBezTo>
                  <a:pt x="522129" y="2665264"/>
                  <a:pt x="507238" y="2638496"/>
                  <a:pt x="486375" y="2626150"/>
                </a:cubicBezTo>
                <a:cubicBezTo>
                  <a:pt x="465511" y="2613803"/>
                  <a:pt x="436262" y="2595824"/>
                  <a:pt x="398634" y="2572210"/>
                </a:cubicBezTo>
                <a:cubicBezTo>
                  <a:pt x="400823" y="2557713"/>
                  <a:pt x="398952" y="2543907"/>
                  <a:pt x="393016" y="2530795"/>
                </a:cubicBezTo>
                <a:cubicBezTo>
                  <a:pt x="387084" y="2517682"/>
                  <a:pt x="385212" y="2503876"/>
                  <a:pt x="387400" y="2489380"/>
                </a:cubicBezTo>
                <a:lnTo>
                  <a:pt x="341112" y="2478244"/>
                </a:lnTo>
                <a:lnTo>
                  <a:pt x="344150" y="2465619"/>
                </a:lnTo>
                <a:cubicBezTo>
                  <a:pt x="346089" y="2457554"/>
                  <a:pt x="349375" y="2453150"/>
                  <a:pt x="354003" y="2452410"/>
                </a:cubicBezTo>
                <a:cubicBezTo>
                  <a:pt x="358634" y="2451668"/>
                  <a:pt x="365115" y="2452486"/>
                  <a:pt x="373446" y="2454861"/>
                </a:cubicBezTo>
                <a:lnTo>
                  <a:pt x="404073" y="2475584"/>
                </a:lnTo>
                <a:cubicBezTo>
                  <a:pt x="407206" y="2476060"/>
                  <a:pt x="413021" y="2475789"/>
                  <a:pt x="421519" y="2474773"/>
                </a:cubicBezTo>
                <a:cubicBezTo>
                  <a:pt x="430018" y="2473758"/>
                  <a:pt x="435032" y="2472182"/>
                  <a:pt x="436567" y="2470046"/>
                </a:cubicBezTo>
                <a:lnTo>
                  <a:pt x="423943" y="2467010"/>
                </a:lnTo>
                <a:cubicBezTo>
                  <a:pt x="419424" y="2455721"/>
                  <a:pt x="412656" y="2442222"/>
                  <a:pt x="403639" y="2426511"/>
                </a:cubicBezTo>
                <a:cubicBezTo>
                  <a:pt x="394620" y="2410802"/>
                  <a:pt x="384733" y="2401004"/>
                  <a:pt x="373983" y="2397119"/>
                </a:cubicBezTo>
                <a:cubicBezTo>
                  <a:pt x="370922" y="2389799"/>
                  <a:pt x="365314" y="2383812"/>
                  <a:pt x="357159" y="2379161"/>
                </a:cubicBezTo>
                <a:cubicBezTo>
                  <a:pt x="349005" y="2374510"/>
                  <a:pt x="340532" y="2371173"/>
                  <a:pt x="331745" y="2369151"/>
                </a:cubicBezTo>
                <a:lnTo>
                  <a:pt x="321999" y="2335646"/>
                </a:lnTo>
                <a:cubicBezTo>
                  <a:pt x="315227" y="2334110"/>
                  <a:pt x="307984" y="2331069"/>
                  <a:pt x="300267" y="2326521"/>
                </a:cubicBezTo>
                <a:cubicBezTo>
                  <a:pt x="292550" y="2321975"/>
                  <a:pt x="287117" y="2316031"/>
                  <a:pt x="283969" y="2308690"/>
                </a:cubicBezTo>
                <a:lnTo>
                  <a:pt x="250304" y="2300590"/>
                </a:lnTo>
                <a:lnTo>
                  <a:pt x="241729" y="2280721"/>
                </a:lnTo>
                <a:cubicBezTo>
                  <a:pt x="229036" y="2277203"/>
                  <a:pt x="217817" y="2269867"/>
                  <a:pt x="208073" y="2258712"/>
                </a:cubicBezTo>
                <a:cubicBezTo>
                  <a:pt x="198328" y="2247558"/>
                  <a:pt x="190479" y="2235468"/>
                  <a:pt x="184524" y="2222442"/>
                </a:cubicBezTo>
                <a:cubicBezTo>
                  <a:pt x="173177" y="2210625"/>
                  <a:pt x="160370" y="2196785"/>
                  <a:pt x="146102" y="2180925"/>
                </a:cubicBezTo>
                <a:cubicBezTo>
                  <a:pt x="131833" y="2165065"/>
                  <a:pt x="120583" y="2149374"/>
                  <a:pt x="112355" y="2133853"/>
                </a:cubicBezTo>
                <a:cubicBezTo>
                  <a:pt x="105716" y="2132535"/>
                  <a:pt x="99003" y="2130364"/>
                  <a:pt x="92219" y="2127341"/>
                </a:cubicBezTo>
                <a:cubicBezTo>
                  <a:pt x="85435" y="2124318"/>
                  <a:pt x="80535" y="2119243"/>
                  <a:pt x="77518" y="2112119"/>
                </a:cubicBezTo>
                <a:cubicBezTo>
                  <a:pt x="64630" y="2108645"/>
                  <a:pt x="52497" y="2102018"/>
                  <a:pt x="41124" y="2092235"/>
                </a:cubicBezTo>
                <a:cubicBezTo>
                  <a:pt x="29753" y="2082450"/>
                  <a:pt x="20739" y="2072119"/>
                  <a:pt x="14081" y="2061244"/>
                </a:cubicBezTo>
                <a:cubicBezTo>
                  <a:pt x="9698" y="2060189"/>
                  <a:pt x="6093" y="2058208"/>
                  <a:pt x="3269" y="2055304"/>
                </a:cubicBezTo>
                <a:cubicBezTo>
                  <a:pt x="444" y="2052397"/>
                  <a:pt x="-551" y="2048821"/>
                  <a:pt x="286" y="2044569"/>
                </a:cubicBezTo>
                <a:lnTo>
                  <a:pt x="7531" y="2032958"/>
                </a:lnTo>
                <a:lnTo>
                  <a:pt x="46574" y="2055706"/>
                </a:lnTo>
                <a:cubicBezTo>
                  <a:pt x="50032" y="2060989"/>
                  <a:pt x="55061" y="2065538"/>
                  <a:pt x="61655" y="2069350"/>
                </a:cubicBezTo>
                <a:cubicBezTo>
                  <a:pt x="68249" y="2073163"/>
                  <a:pt x="74835" y="2075859"/>
                  <a:pt x="81409" y="2077441"/>
                </a:cubicBezTo>
                <a:lnTo>
                  <a:pt x="115232" y="2103385"/>
                </a:lnTo>
                <a:cubicBezTo>
                  <a:pt x="124913" y="2104786"/>
                  <a:pt x="135515" y="2106967"/>
                  <a:pt x="147046" y="2109925"/>
                </a:cubicBezTo>
                <a:cubicBezTo>
                  <a:pt x="158576" y="2112885"/>
                  <a:pt x="163454" y="2120365"/>
                  <a:pt x="161680" y="2132367"/>
                </a:cubicBezTo>
                <a:cubicBezTo>
                  <a:pt x="202372" y="2143640"/>
                  <a:pt x="247895" y="2167205"/>
                  <a:pt x="298251" y="2203062"/>
                </a:cubicBezTo>
                <a:cubicBezTo>
                  <a:pt x="348609" y="2238919"/>
                  <a:pt x="386887" y="2274095"/>
                  <a:pt x="413088" y="2308593"/>
                </a:cubicBezTo>
                <a:cubicBezTo>
                  <a:pt x="427340" y="2312578"/>
                  <a:pt x="440158" y="2317887"/>
                  <a:pt x="451546" y="2324522"/>
                </a:cubicBezTo>
                <a:cubicBezTo>
                  <a:pt x="462934" y="2331157"/>
                  <a:pt x="475753" y="2336467"/>
                  <a:pt x="490004" y="2340452"/>
                </a:cubicBezTo>
                <a:cubicBezTo>
                  <a:pt x="488770" y="2346739"/>
                  <a:pt x="490346" y="2351755"/>
                  <a:pt x="494729" y="2355501"/>
                </a:cubicBezTo>
                <a:cubicBezTo>
                  <a:pt x="499116" y="2359245"/>
                  <a:pt x="504607" y="2361864"/>
                  <a:pt x="511203" y="2363358"/>
                </a:cubicBezTo>
                <a:cubicBezTo>
                  <a:pt x="528129" y="2368171"/>
                  <a:pt x="537448" y="2373382"/>
                  <a:pt x="539160" y="2378987"/>
                </a:cubicBezTo>
                <a:cubicBezTo>
                  <a:pt x="540872" y="2384592"/>
                  <a:pt x="547036" y="2389043"/>
                  <a:pt x="557651" y="2392338"/>
                </a:cubicBezTo>
                <a:lnTo>
                  <a:pt x="594668" y="2423503"/>
                </a:lnTo>
                <a:cubicBezTo>
                  <a:pt x="595450" y="2430275"/>
                  <a:pt x="598251" y="2435587"/>
                  <a:pt x="603076" y="2439437"/>
                </a:cubicBezTo>
                <a:cubicBezTo>
                  <a:pt x="607900" y="2443287"/>
                  <a:pt x="613566" y="2445947"/>
                  <a:pt x="620074" y="2447421"/>
                </a:cubicBezTo>
                <a:lnTo>
                  <a:pt x="642128" y="2448275"/>
                </a:lnTo>
                <a:lnTo>
                  <a:pt x="763465" y="2517532"/>
                </a:lnTo>
                <a:lnTo>
                  <a:pt x="772040" y="2537401"/>
                </a:lnTo>
                <a:lnTo>
                  <a:pt x="790042" y="2555088"/>
                </a:lnTo>
                <a:cubicBezTo>
                  <a:pt x="796792" y="2556712"/>
                  <a:pt x="804080" y="2559576"/>
                  <a:pt x="811900" y="2563684"/>
                </a:cubicBezTo>
                <a:cubicBezTo>
                  <a:pt x="819723" y="2567793"/>
                  <a:pt x="825452" y="2572509"/>
                  <a:pt x="829086" y="2577835"/>
                </a:cubicBezTo>
                <a:cubicBezTo>
                  <a:pt x="837303" y="2577215"/>
                  <a:pt x="847381" y="2579269"/>
                  <a:pt x="859320" y="2583997"/>
                </a:cubicBezTo>
                <a:cubicBezTo>
                  <a:pt x="871261" y="2588724"/>
                  <a:pt x="876665" y="2596329"/>
                  <a:pt x="875532" y="2606816"/>
                </a:cubicBezTo>
                <a:cubicBezTo>
                  <a:pt x="886746" y="2611090"/>
                  <a:pt x="903868" y="2623186"/>
                  <a:pt x="926899" y="2643101"/>
                </a:cubicBezTo>
                <a:cubicBezTo>
                  <a:pt x="949931" y="2663017"/>
                  <a:pt x="962085" y="2677256"/>
                  <a:pt x="963365" y="2685818"/>
                </a:cubicBezTo>
                <a:lnTo>
                  <a:pt x="989785" y="2705527"/>
                </a:lnTo>
                <a:cubicBezTo>
                  <a:pt x="1015790" y="2713083"/>
                  <a:pt x="1037752" y="2723560"/>
                  <a:pt x="1055673" y="2736961"/>
                </a:cubicBezTo>
                <a:cubicBezTo>
                  <a:pt x="1073594" y="2750361"/>
                  <a:pt x="1095558" y="2760838"/>
                  <a:pt x="1121563" y="2768393"/>
                </a:cubicBezTo>
                <a:lnTo>
                  <a:pt x="1135357" y="2785066"/>
                </a:lnTo>
                <a:cubicBezTo>
                  <a:pt x="1150498" y="2790749"/>
                  <a:pt x="1166877" y="2802851"/>
                  <a:pt x="1184494" y="2821372"/>
                </a:cubicBezTo>
                <a:cubicBezTo>
                  <a:pt x="1202111" y="2839892"/>
                  <a:pt x="1218489" y="2851994"/>
                  <a:pt x="1233630" y="2857677"/>
                </a:cubicBezTo>
                <a:cubicBezTo>
                  <a:pt x="1238525" y="2872024"/>
                  <a:pt x="1249800" y="2880671"/>
                  <a:pt x="1267452" y="2883621"/>
                </a:cubicBezTo>
                <a:cubicBezTo>
                  <a:pt x="1285106" y="2886570"/>
                  <a:pt x="1296380" y="2895217"/>
                  <a:pt x="1301277" y="2909564"/>
                </a:cubicBezTo>
                <a:cubicBezTo>
                  <a:pt x="1307632" y="2912438"/>
                  <a:pt x="1318496" y="2918553"/>
                  <a:pt x="1333868" y="2927908"/>
                </a:cubicBezTo>
                <a:lnTo>
                  <a:pt x="1379288" y="2956689"/>
                </a:lnTo>
                <a:lnTo>
                  <a:pt x="1382821" y="2921345"/>
                </a:lnTo>
                <a:lnTo>
                  <a:pt x="1387605" y="2911779"/>
                </a:lnTo>
                <a:lnTo>
                  <a:pt x="1346151" y="2865203"/>
                </a:lnTo>
                <a:cubicBezTo>
                  <a:pt x="1326511" y="2846705"/>
                  <a:pt x="1307904" y="2834414"/>
                  <a:pt x="1290325" y="2828331"/>
                </a:cubicBezTo>
                <a:cubicBezTo>
                  <a:pt x="1287947" y="2820610"/>
                  <a:pt x="1284265" y="2814487"/>
                  <a:pt x="1279281" y="2809958"/>
                </a:cubicBezTo>
                <a:cubicBezTo>
                  <a:pt x="1274296" y="2805429"/>
                  <a:pt x="1268080" y="2804206"/>
                  <a:pt x="1260633" y="2806286"/>
                </a:cubicBezTo>
                <a:cubicBezTo>
                  <a:pt x="1247478" y="2799504"/>
                  <a:pt x="1238600" y="2790573"/>
                  <a:pt x="1233997" y="2779492"/>
                </a:cubicBezTo>
                <a:cubicBezTo>
                  <a:pt x="1229394" y="2768413"/>
                  <a:pt x="1224232" y="2758298"/>
                  <a:pt x="1218512" y="2749148"/>
                </a:cubicBezTo>
                <a:cubicBezTo>
                  <a:pt x="1216046" y="2742059"/>
                  <a:pt x="1212683" y="2738091"/>
                  <a:pt x="1208425" y="2737243"/>
                </a:cubicBezTo>
                <a:cubicBezTo>
                  <a:pt x="1204165" y="2736393"/>
                  <a:pt x="1199607" y="2736584"/>
                  <a:pt x="1194750" y="2737815"/>
                </a:cubicBezTo>
                <a:lnTo>
                  <a:pt x="1138953" y="2681249"/>
                </a:lnTo>
                <a:cubicBezTo>
                  <a:pt x="1135516" y="2677542"/>
                  <a:pt x="1131262" y="2672754"/>
                  <a:pt x="1126194" y="2666887"/>
                </a:cubicBezTo>
                <a:cubicBezTo>
                  <a:pt x="1121124" y="2661021"/>
                  <a:pt x="1114494" y="2656675"/>
                  <a:pt x="1106298" y="2653852"/>
                </a:cubicBezTo>
                <a:cubicBezTo>
                  <a:pt x="1087649" y="2627664"/>
                  <a:pt x="1064574" y="2604145"/>
                  <a:pt x="1037074" y="2583294"/>
                </a:cubicBezTo>
                <a:cubicBezTo>
                  <a:pt x="1009572" y="2562442"/>
                  <a:pt x="988135" y="2537143"/>
                  <a:pt x="972761" y="2507394"/>
                </a:cubicBezTo>
                <a:lnTo>
                  <a:pt x="942448" y="2503184"/>
                </a:lnTo>
                <a:lnTo>
                  <a:pt x="884884" y="2437104"/>
                </a:lnTo>
                <a:cubicBezTo>
                  <a:pt x="874275" y="2433210"/>
                  <a:pt x="857027" y="2422061"/>
                  <a:pt x="833139" y="2403656"/>
                </a:cubicBezTo>
                <a:cubicBezTo>
                  <a:pt x="809251" y="2385251"/>
                  <a:pt x="792457" y="2368603"/>
                  <a:pt x="782757" y="2353712"/>
                </a:cubicBezTo>
                <a:cubicBezTo>
                  <a:pt x="766812" y="2349129"/>
                  <a:pt x="755337" y="2336826"/>
                  <a:pt x="748334" y="2316799"/>
                </a:cubicBezTo>
                <a:cubicBezTo>
                  <a:pt x="738421" y="2319955"/>
                  <a:pt x="731040" y="2318208"/>
                  <a:pt x="726197" y="2311563"/>
                </a:cubicBezTo>
                <a:cubicBezTo>
                  <a:pt x="721352" y="2304917"/>
                  <a:pt x="717846" y="2297529"/>
                  <a:pt x="715679" y="2289401"/>
                </a:cubicBezTo>
                <a:lnTo>
                  <a:pt x="489531" y="2057783"/>
                </a:lnTo>
                <a:cubicBezTo>
                  <a:pt x="481586" y="2045273"/>
                  <a:pt x="472709" y="2035029"/>
                  <a:pt x="462900" y="2027050"/>
                </a:cubicBezTo>
                <a:cubicBezTo>
                  <a:pt x="453090" y="2019071"/>
                  <a:pt x="445552" y="2008085"/>
                  <a:pt x="440286" y="1994094"/>
                </a:cubicBezTo>
                <a:cubicBezTo>
                  <a:pt x="433835" y="1992052"/>
                  <a:pt x="427574" y="1988376"/>
                  <a:pt x="421500" y="1983066"/>
                </a:cubicBezTo>
                <a:cubicBezTo>
                  <a:pt x="415428" y="1977756"/>
                  <a:pt x="410804" y="1972297"/>
                  <a:pt x="407629" y="1966695"/>
                </a:cubicBezTo>
                <a:lnTo>
                  <a:pt x="383294" y="1941688"/>
                </a:lnTo>
                <a:cubicBezTo>
                  <a:pt x="380343" y="1935960"/>
                  <a:pt x="378990" y="1929568"/>
                  <a:pt x="379237" y="1922508"/>
                </a:cubicBezTo>
                <a:cubicBezTo>
                  <a:pt x="379483" y="1915449"/>
                  <a:pt x="381251" y="1909952"/>
                  <a:pt x="384538" y="1906019"/>
                </a:cubicBezTo>
                <a:cubicBezTo>
                  <a:pt x="395276" y="1906853"/>
                  <a:pt x="415542" y="1920558"/>
                  <a:pt x="445337" y="1947135"/>
                </a:cubicBezTo>
                <a:cubicBezTo>
                  <a:pt x="475133" y="1973711"/>
                  <a:pt x="494647" y="1993956"/>
                  <a:pt x="503876" y="2007867"/>
                </a:cubicBezTo>
                <a:lnTo>
                  <a:pt x="505071" y="2003707"/>
                </a:lnTo>
                <a:cubicBezTo>
                  <a:pt x="512907" y="1999298"/>
                  <a:pt x="519400" y="1997598"/>
                  <a:pt x="524550" y="1998610"/>
                </a:cubicBezTo>
                <a:cubicBezTo>
                  <a:pt x="529701" y="1999621"/>
                  <a:pt x="534699" y="2003122"/>
                  <a:pt x="539545" y="2009111"/>
                </a:cubicBezTo>
                <a:cubicBezTo>
                  <a:pt x="569595" y="2023376"/>
                  <a:pt x="599490" y="2042101"/>
                  <a:pt x="629229" y="2065283"/>
                </a:cubicBezTo>
                <a:cubicBezTo>
                  <a:pt x="658969" y="2088466"/>
                  <a:pt x="688264" y="2109270"/>
                  <a:pt x="717119" y="2127696"/>
                </a:cubicBezTo>
                <a:cubicBezTo>
                  <a:pt x="724047" y="2125465"/>
                  <a:pt x="728182" y="2126090"/>
                  <a:pt x="729527" y="2129574"/>
                </a:cubicBezTo>
                <a:cubicBezTo>
                  <a:pt x="730872" y="2133056"/>
                  <a:pt x="732473" y="2138581"/>
                  <a:pt x="734332" y="2146153"/>
                </a:cubicBezTo>
                <a:cubicBezTo>
                  <a:pt x="738565" y="2147744"/>
                  <a:pt x="742277" y="2149186"/>
                  <a:pt x="745472" y="2150481"/>
                </a:cubicBezTo>
                <a:cubicBezTo>
                  <a:pt x="748666" y="2151773"/>
                  <a:pt x="750895" y="2150539"/>
                  <a:pt x="752166" y="2146775"/>
                </a:cubicBezTo>
                <a:cubicBezTo>
                  <a:pt x="758140" y="2151776"/>
                  <a:pt x="765041" y="2158451"/>
                  <a:pt x="772868" y="2166797"/>
                </a:cubicBezTo>
                <a:cubicBezTo>
                  <a:pt x="780696" y="2175145"/>
                  <a:pt x="787454" y="2178401"/>
                  <a:pt x="793140" y="2176564"/>
                </a:cubicBezTo>
                <a:lnTo>
                  <a:pt x="775354" y="2144433"/>
                </a:lnTo>
                <a:cubicBezTo>
                  <a:pt x="772440" y="2138905"/>
                  <a:pt x="769078" y="2134935"/>
                  <a:pt x="765267" y="2132527"/>
                </a:cubicBezTo>
                <a:cubicBezTo>
                  <a:pt x="761456" y="2130118"/>
                  <a:pt x="756897" y="2130310"/>
                  <a:pt x="751593" y="2133100"/>
                </a:cubicBezTo>
                <a:cubicBezTo>
                  <a:pt x="748443" y="2127411"/>
                  <a:pt x="744068" y="2121087"/>
                  <a:pt x="738469" y="2114129"/>
                </a:cubicBezTo>
                <a:cubicBezTo>
                  <a:pt x="732868" y="2107174"/>
                  <a:pt x="727155" y="2101590"/>
                  <a:pt x="721328" y="2097383"/>
                </a:cubicBezTo>
                <a:lnTo>
                  <a:pt x="656018" y="2042585"/>
                </a:lnTo>
                <a:lnTo>
                  <a:pt x="642391" y="2011649"/>
                </a:lnTo>
                <a:cubicBezTo>
                  <a:pt x="639355" y="2005898"/>
                  <a:pt x="635498" y="2001037"/>
                  <a:pt x="630823" y="1997065"/>
                </a:cubicBezTo>
                <a:cubicBezTo>
                  <a:pt x="626147" y="1993095"/>
                  <a:pt x="621093" y="1992394"/>
                  <a:pt x="615666" y="1994961"/>
                </a:cubicBezTo>
                <a:lnTo>
                  <a:pt x="587169" y="1968758"/>
                </a:lnTo>
                <a:cubicBezTo>
                  <a:pt x="572706" y="1966853"/>
                  <a:pt x="562115" y="1959306"/>
                  <a:pt x="555398" y="1946117"/>
                </a:cubicBezTo>
                <a:cubicBezTo>
                  <a:pt x="548681" y="1932928"/>
                  <a:pt x="538090" y="1925381"/>
                  <a:pt x="523627" y="1923476"/>
                </a:cubicBezTo>
                <a:lnTo>
                  <a:pt x="493412" y="1856249"/>
                </a:lnTo>
                <a:cubicBezTo>
                  <a:pt x="508012" y="1849188"/>
                  <a:pt x="517480" y="1846279"/>
                  <a:pt x="521813" y="1847525"/>
                </a:cubicBezTo>
                <a:cubicBezTo>
                  <a:pt x="526147" y="1848770"/>
                  <a:pt x="530545" y="1855663"/>
                  <a:pt x="535010" y="1868205"/>
                </a:cubicBezTo>
                <a:cubicBezTo>
                  <a:pt x="548976" y="1863681"/>
                  <a:pt x="557764" y="1866395"/>
                  <a:pt x="561378" y="1876346"/>
                </a:cubicBezTo>
                <a:cubicBezTo>
                  <a:pt x="564991" y="1886298"/>
                  <a:pt x="572443" y="1889752"/>
                  <a:pt x="583731" y="1886711"/>
                </a:cubicBezTo>
                <a:cubicBezTo>
                  <a:pt x="592446" y="1897190"/>
                  <a:pt x="607957" y="1910466"/>
                  <a:pt x="630263" y="1926541"/>
                </a:cubicBezTo>
                <a:cubicBezTo>
                  <a:pt x="652569" y="1942616"/>
                  <a:pt x="668533" y="1950394"/>
                  <a:pt x="678159" y="1949876"/>
                </a:cubicBezTo>
                <a:lnTo>
                  <a:pt x="747629" y="2005868"/>
                </a:lnTo>
                <a:cubicBezTo>
                  <a:pt x="760693" y="2000241"/>
                  <a:pt x="773080" y="1998923"/>
                  <a:pt x="784793" y="2001913"/>
                </a:cubicBezTo>
                <a:cubicBezTo>
                  <a:pt x="796504" y="2004904"/>
                  <a:pt x="805904" y="2013986"/>
                  <a:pt x="812989" y="2029157"/>
                </a:cubicBezTo>
                <a:cubicBezTo>
                  <a:pt x="828952" y="2038248"/>
                  <a:pt x="844839" y="2049568"/>
                  <a:pt x="860646" y="2063117"/>
                </a:cubicBezTo>
                <a:cubicBezTo>
                  <a:pt x="876453" y="2076668"/>
                  <a:pt x="889064" y="2091550"/>
                  <a:pt x="898478" y="2107766"/>
                </a:cubicBezTo>
                <a:lnTo>
                  <a:pt x="935341" y="2104850"/>
                </a:lnTo>
                <a:lnTo>
                  <a:pt x="947771" y="2139945"/>
                </a:lnTo>
                <a:lnTo>
                  <a:pt x="993527" y="2153096"/>
                </a:lnTo>
                <a:cubicBezTo>
                  <a:pt x="1000451" y="2160997"/>
                  <a:pt x="1007379" y="2166928"/>
                  <a:pt x="1014308" y="2170889"/>
                </a:cubicBezTo>
                <a:cubicBezTo>
                  <a:pt x="1021238" y="2174852"/>
                  <a:pt x="1025785" y="2181225"/>
                  <a:pt x="1027951" y="2190009"/>
                </a:cubicBezTo>
                <a:cubicBezTo>
                  <a:pt x="1032169" y="2193287"/>
                  <a:pt x="1038137" y="2195377"/>
                  <a:pt x="1045852" y="2196281"/>
                </a:cubicBezTo>
                <a:cubicBezTo>
                  <a:pt x="1053567" y="2197185"/>
                  <a:pt x="1059091" y="2196896"/>
                  <a:pt x="1062425" y="2195415"/>
                </a:cubicBezTo>
                <a:cubicBezTo>
                  <a:pt x="1066998" y="2194195"/>
                  <a:pt x="1069305" y="2192044"/>
                  <a:pt x="1069346" y="2188960"/>
                </a:cubicBezTo>
                <a:cubicBezTo>
                  <a:pt x="1069389" y="2185876"/>
                  <a:pt x="1068277" y="2183868"/>
                  <a:pt x="1066012" y="2182935"/>
                </a:cubicBezTo>
                <a:cubicBezTo>
                  <a:pt x="1051091" y="2187841"/>
                  <a:pt x="1041091" y="2183466"/>
                  <a:pt x="1036009" y="2169809"/>
                </a:cubicBezTo>
                <a:cubicBezTo>
                  <a:pt x="1030928" y="2156153"/>
                  <a:pt x="1027478" y="2144653"/>
                  <a:pt x="1025659" y="2135311"/>
                </a:cubicBezTo>
                <a:lnTo>
                  <a:pt x="963264" y="2117378"/>
                </a:lnTo>
                <a:lnTo>
                  <a:pt x="964459" y="2113218"/>
                </a:lnTo>
                <a:cubicBezTo>
                  <a:pt x="960798" y="2109634"/>
                  <a:pt x="956393" y="2106679"/>
                  <a:pt x="951245" y="2104354"/>
                </a:cubicBezTo>
                <a:cubicBezTo>
                  <a:pt x="946096" y="2102031"/>
                  <a:pt x="940795" y="2102196"/>
                  <a:pt x="935341" y="2104850"/>
                </a:cubicBezTo>
                <a:cubicBezTo>
                  <a:pt x="927846" y="2090125"/>
                  <a:pt x="918824" y="2077774"/>
                  <a:pt x="908274" y="2067800"/>
                </a:cubicBezTo>
                <a:cubicBezTo>
                  <a:pt x="897724" y="2057825"/>
                  <a:pt x="889743" y="2045774"/>
                  <a:pt x="884328" y="2031645"/>
                </a:cubicBezTo>
                <a:cubicBezTo>
                  <a:pt x="866959" y="2041477"/>
                  <a:pt x="856331" y="2042551"/>
                  <a:pt x="852441" y="2034866"/>
                </a:cubicBezTo>
                <a:cubicBezTo>
                  <a:pt x="848552" y="2027180"/>
                  <a:pt x="843147" y="2013994"/>
                  <a:pt x="836228" y="1995305"/>
                </a:cubicBezTo>
                <a:cubicBezTo>
                  <a:pt x="827764" y="1982646"/>
                  <a:pt x="809527" y="1969712"/>
                  <a:pt x="781519" y="1956503"/>
                </a:cubicBezTo>
                <a:cubicBezTo>
                  <a:pt x="753512" y="1943292"/>
                  <a:pt x="734534" y="1929020"/>
                  <a:pt x="724587" y="1913683"/>
                </a:cubicBezTo>
                <a:cubicBezTo>
                  <a:pt x="723901" y="1908889"/>
                  <a:pt x="724701" y="1904803"/>
                  <a:pt x="726984" y="1901424"/>
                </a:cubicBezTo>
                <a:cubicBezTo>
                  <a:pt x="729269" y="1898047"/>
                  <a:pt x="731849" y="1895599"/>
                  <a:pt x="734725" y="1894081"/>
                </a:cubicBezTo>
                <a:cubicBezTo>
                  <a:pt x="748879" y="1887922"/>
                  <a:pt x="762945" y="1889901"/>
                  <a:pt x="776926" y="1900016"/>
                </a:cubicBezTo>
                <a:cubicBezTo>
                  <a:pt x="790905" y="1910133"/>
                  <a:pt x="800203" y="1920874"/>
                  <a:pt x="804817" y="1932239"/>
                </a:cubicBezTo>
                <a:cubicBezTo>
                  <a:pt x="828755" y="1949813"/>
                  <a:pt x="851843" y="1965455"/>
                  <a:pt x="874080" y="1979164"/>
                </a:cubicBezTo>
                <a:cubicBezTo>
                  <a:pt x="896315" y="1992872"/>
                  <a:pt x="918362" y="2008216"/>
                  <a:pt x="940222" y="2025193"/>
                </a:cubicBezTo>
                <a:cubicBezTo>
                  <a:pt x="945303" y="2022526"/>
                  <a:pt x="948970" y="2022828"/>
                  <a:pt x="951218" y="2026101"/>
                </a:cubicBezTo>
                <a:cubicBezTo>
                  <a:pt x="953468" y="2029376"/>
                  <a:pt x="955938" y="2033838"/>
                  <a:pt x="958629" y="2039490"/>
                </a:cubicBezTo>
                <a:cubicBezTo>
                  <a:pt x="961729" y="2044698"/>
                  <a:pt x="965317" y="2047229"/>
                  <a:pt x="969393" y="2047087"/>
                </a:cubicBezTo>
                <a:cubicBezTo>
                  <a:pt x="973468" y="2046944"/>
                  <a:pt x="977211" y="2045018"/>
                  <a:pt x="980623" y="2041308"/>
                </a:cubicBezTo>
                <a:cubicBezTo>
                  <a:pt x="985168" y="2049651"/>
                  <a:pt x="990457" y="2057363"/>
                  <a:pt x="996490" y="2064444"/>
                </a:cubicBezTo>
                <a:cubicBezTo>
                  <a:pt x="1002522" y="2071526"/>
                  <a:pt x="1008708" y="2076118"/>
                  <a:pt x="1015047" y="2078221"/>
                </a:cubicBezTo>
                <a:lnTo>
                  <a:pt x="1039383" y="2103230"/>
                </a:lnTo>
                <a:cubicBezTo>
                  <a:pt x="1049619" y="2099604"/>
                  <a:pt x="1058290" y="2099469"/>
                  <a:pt x="1065394" y="2102824"/>
                </a:cubicBezTo>
                <a:cubicBezTo>
                  <a:pt x="1072498" y="2106180"/>
                  <a:pt x="1077295" y="2111685"/>
                  <a:pt x="1079785" y="2119344"/>
                </a:cubicBezTo>
                <a:cubicBezTo>
                  <a:pt x="1082806" y="2104920"/>
                  <a:pt x="1087094" y="2086074"/>
                  <a:pt x="1092655" y="2062811"/>
                </a:cubicBezTo>
                <a:cubicBezTo>
                  <a:pt x="1098216" y="2039547"/>
                  <a:pt x="1108446" y="2023536"/>
                  <a:pt x="1123347" y="2014777"/>
                </a:cubicBezTo>
                <a:cubicBezTo>
                  <a:pt x="1133893" y="2011053"/>
                  <a:pt x="1143283" y="2010374"/>
                  <a:pt x="1151516" y="2012741"/>
                </a:cubicBezTo>
                <a:cubicBezTo>
                  <a:pt x="1159749" y="2015106"/>
                  <a:pt x="1164224" y="2019770"/>
                  <a:pt x="1164944" y="2026733"/>
                </a:cubicBezTo>
                <a:cubicBezTo>
                  <a:pt x="1167246" y="2027864"/>
                  <a:pt x="1170365" y="2030073"/>
                  <a:pt x="1174298" y="2033361"/>
                </a:cubicBezTo>
                <a:cubicBezTo>
                  <a:pt x="1178231" y="2036649"/>
                  <a:pt x="1181648" y="2037820"/>
                  <a:pt x="1184547" y="2036870"/>
                </a:cubicBezTo>
                <a:lnTo>
                  <a:pt x="1182481" y="2030378"/>
                </a:lnTo>
                <a:lnTo>
                  <a:pt x="1173523" y="2026318"/>
                </a:lnTo>
                <a:cubicBezTo>
                  <a:pt x="1169353" y="2023271"/>
                  <a:pt x="1167519" y="2019589"/>
                  <a:pt x="1168021" y="2015276"/>
                </a:cubicBezTo>
                <a:lnTo>
                  <a:pt x="1168875" y="2011033"/>
                </a:lnTo>
                <a:cubicBezTo>
                  <a:pt x="1157626" y="1999753"/>
                  <a:pt x="1144729" y="1989799"/>
                  <a:pt x="1130187" y="1981167"/>
                </a:cubicBezTo>
                <a:cubicBezTo>
                  <a:pt x="1115646" y="1972536"/>
                  <a:pt x="1100834" y="1966610"/>
                  <a:pt x="1085754" y="1963389"/>
                </a:cubicBezTo>
                <a:cubicBezTo>
                  <a:pt x="1082333" y="1956170"/>
                  <a:pt x="1076682" y="1950432"/>
                  <a:pt x="1068801" y="1946178"/>
                </a:cubicBezTo>
                <a:cubicBezTo>
                  <a:pt x="1060919" y="1941924"/>
                  <a:pt x="1053567" y="1939155"/>
                  <a:pt x="1046744" y="1937872"/>
                </a:cubicBezTo>
                <a:cubicBezTo>
                  <a:pt x="1022999" y="1920582"/>
                  <a:pt x="1001803" y="1901597"/>
                  <a:pt x="983157" y="1880918"/>
                </a:cubicBezTo>
                <a:cubicBezTo>
                  <a:pt x="973271" y="1881594"/>
                  <a:pt x="963337" y="1879778"/>
                  <a:pt x="953349" y="1875468"/>
                </a:cubicBezTo>
                <a:cubicBezTo>
                  <a:pt x="943365" y="1871157"/>
                  <a:pt x="939168" y="1862768"/>
                  <a:pt x="940758" y="1850304"/>
                </a:cubicBezTo>
                <a:lnTo>
                  <a:pt x="913650" y="1809525"/>
                </a:lnTo>
                <a:lnTo>
                  <a:pt x="875464" y="1801836"/>
                </a:lnTo>
                <a:lnTo>
                  <a:pt x="857666" y="1780591"/>
                </a:lnTo>
                <a:lnTo>
                  <a:pt x="850919" y="1748326"/>
                </a:lnTo>
                <a:cubicBezTo>
                  <a:pt x="836830" y="1744754"/>
                  <a:pt x="825555" y="1739539"/>
                  <a:pt x="817094" y="1732686"/>
                </a:cubicBezTo>
                <a:cubicBezTo>
                  <a:pt x="808633" y="1725831"/>
                  <a:pt x="798418" y="1720831"/>
                  <a:pt x="786450" y="1717684"/>
                </a:cubicBezTo>
                <a:cubicBezTo>
                  <a:pt x="783206" y="1710501"/>
                  <a:pt x="778263" y="1704906"/>
                  <a:pt x="771618" y="1700901"/>
                </a:cubicBezTo>
                <a:cubicBezTo>
                  <a:pt x="764974" y="1696896"/>
                  <a:pt x="758330" y="1694269"/>
                  <a:pt x="751681" y="1693022"/>
                </a:cubicBezTo>
                <a:lnTo>
                  <a:pt x="727991" y="1635272"/>
                </a:lnTo>
                <a:lnTo>
                  <a:pt x="700855" y="1616562"/>
                </a:lnTo>
                <a:lnTo>
                  <a:pt x="676311" y="1563055"/>
                </a:lnTo>
                <a:cubicBezTo>
                  <a:pt x="679624" y="1531069"/>
                  <a:pt x="669725" y="1501666"/>
                  <a:pt x="646613" y="1474845"/>
                </a:cubicBezTo>
                <a:cubicBezTo>
                  <a:pt x="623500" y="1448022"/>
                  <a:pt x="605743" y="1424764"/>
                  <a:pt x="593337" y="1405065"/>
                </a:cubicBezTo>
                <a:cubicBezTo>
                  <a:pt x="595432" y="1397393"/>
                  <a:pt x="598694" y="1392162"/>
                  <a:pt x="603119" y="1389374"/>
                </a:cubicBezTo>
                <a:cubicBezTo>
                  <a:pt x="607544" y="1386587"/>
                  <a:pt x="610804" y="1381357"/>
                  <a:pt x="612901" y="1373684"/>
                </a:cubicBezTo>
                <a:cubicBezTo>
                  <a:pt x="627629" y="1362671"/>
                  <a:pt x="636418" y="1348252"/>
                  <a:pt x="639272" y="1330431"/>
                </a:cubicBezTo>
                <a:lnTo>
                  <a:pt x="717441" y="1271118"/>
                </a:lnTo>
                <a:cubicBezTo>
                  <a:pt x="720569" y="1259238"/>
                  <a:pt x="725605" y="1248846"/>
                  <a:pt x="732549" y="1239944"/>
                </a:cubicBezTo>
                <a:cubicBezTo>
                  <a:pt x="739493" y="1231041"/>
                  <a:pt x="744957" y="1218528"/>
                  <a:pt x="748939" y="1202406"/>
                </a:cubicBezTo>
                <a:lnTo>
                  <a:pt x="770183" y="1184608"/>
                </a:lnTo>
                <a:cubicBezTo>
                  <a:pt x="755821" y="1160009"/>
                  <a:pt x="754077" y="1141263"/>
                  <a:pt x="764953" y="1128368"/>
                </a:cubicBezTo>
                <a:cubicBezTo>
                  <a:pt x="775827" y="1115474"/>
                  <a:pt x="783836" y="1103105"/>
                  <a:pt x="788980" y="1091264"/>
                </a:cubicBezTo>
                <a:cubicBezTo>
                  <a:pt x="797202" y="1092460"/>
                  <a:pt x="802828" y="1090098"/>
                  <a:pt x="805861" y="1084179"/>
                </a:cubicBezTo>
                <a:cubicBezTo>
                  <a:pt x="808892" y="1078259"/>
                  <a:pt x="810916" y="1071859"/>
                  <a:pt x="811933" y="1064981"/>
                </a:cubicBezTo>
                <a:cubicBezTo>
                  <a:pt x="818992" y="1036327"/>
                  <a:pt x="826399" y="1025125"/>
                  <a:pt x="834154" y="1031378"/>
                </a:cubicBezTo>
                <a:cubicBezTo>
                  <a:pt x="841909" y="1037630"/>
                  <a:pt x="848674" y="1029611"/>
                  <a:pt x="854450" y="1007319"/>
                </a:cubicBezTo>
                <a:cubicBezTo>
                  <a:pt x="857424" y="1005802"/>
                  <a:pt x="861247" y="1004181"/>
                  <a:pt x="865916" y="1002453"/>
                </a:cubicBezTo>
                <a:cubicBezTo>
                  <a:pt x="870586" y="1000728"/>
                  <a:pt x="873562" y="997832"/>
                  <a:pt x="874840" y="993766"/>
                </a:cubicBezTo>
                <a:cubicBezTo>
                  <a:pt x="874807" y="991643"/>
                  <a:pt x="872759" y="989943"/>
                  <a:pt x="868694" y="988665"/>
                </a:cubicBezTo>
                <a:cubicBezTo>
                  <a:pt x="864628" y="987386"/>
                  <a:pt x="861304" y="986533"/>
                  <a:pt x="858723" y="986105"/>
                </a:cubicBezTo>
                <a:cubicBezTo>
                  <a:pt x="863136" y="965562"/>
                  <a:pt x="874560" y="938982"/>
                  <a:pt x="892994" y="906363"/>
                </a:cubicBezTo>
                <a:cubicBezTo>
                  <a:pt x="911428" y="873743"/>
                  <a:pt x="930902" y="856509"/>
                  <a:pt x="951418" y="854663"/>
                </a:cubicBezTo>
                <a:lnTo>
                  <a:pt x="980323" y="820747"/>
                </a:lnTo>
                <a:cubicBezTo>
                  <a:pt x="988647" y="824171"/>
                  <a:pt x="996181" y="823299"/>
                  <a:pt x="1002925" y="818125"/>
                </a:cubicBezTo>
                <a:cubicBezTo>
                  <a:pt x="1009671" y="812953"/>
                  <a:pt x="1014030" y="805921"/>
                  <a:pt x="1016005" y="797029"/>
                </a:cubicBezTo>
                <a:cubicBezTo>
                  <a:pt x="1040528" y="786699"/>
                  <a:pt x="1065158" y="775838"/>
                  <a:pt x="1089894" y="764448"/>
                </a:cubicBezTo>
                <a:cubicBezTo>
                  <a:pt x="1114632" y="753057"/>
                  <a:pt x="1137568" y="739647"/>
                  <a:pt x="1158701" y="724220"/>
                </a:cubicBezTo>
                <a:cubicBezTo>
                  <a:pt x="1168547" y="726939"/>
                  <a:pt x="1176641" y="731512"/>
                  <a:pt x="1182981" y="737939"/>
                </a:cubicBezTo>
                <a:cubicBezTo>
                  <a:pt x="1189320" y="744368"/>
                  <a:pt x="1198475" y="749154"/>
                  <a:pt x="1210442" y="752299"/>
                </a:cubicBezTo>
                <a:lnTo>
                  <a:pt x="1240968" y="776108"/>
                </a:lnTo>
                <a:lnTo>
                  <a:pt x="1252813" y="804983"/>
                </a:lnTo>
                <a:lnTo>
                  <a:pt x="1285046" y="820304"/>
                </a:lnTo>
                <a:cubicBezTo>
                  <a:pt x="1284355" y="822832"/>
                  <a:pt x="1284031" y="826261"/>
                  <a:pt x="1284078" y="830595"/>
                </a:cubicBezTo>
                <a:cubicBezTo>
                  <a:pt x="1284125" y="834927"/>
                  <a:pt x="1286137" y="837724"/>
                  <a:pt x="1290115" y="838985"/>
                </a:cubicBezTo>
                <a:cubicBezTo>
                  <a:pt x="1294483" y="839680"/>
                  <a:pt x="1298903" y="838732"/>
                  <a:pt x="1303381" y="836137"/>
                </a:cubicBezTo>
                <a:cubicBezTo>
                  <a:pt x="1307860" y="833544"/>
                  <a:pt x="1311647" y="830261"/>
                  <a:pt x="1314747" y="826285"/>
                </a:cubicBezTo>
                <a:lnTo>
                  <a:pt x="1323323" y="831531"/>
                </a:lnTo>
                <a:lnTo>
                  <a:pt x="1328315" y="834908"/>
                </a:lnTo>
                <a:lnTo>
                  <a:pt x="1332014" y="847422"/>
                </a:lnTo>
                <a:lnTo>
                  <a:pt x="1333449" y="850523"/>
                </a:lnTo>
                <a:lnTo>
                  <a:pt x="1334974" y="839413"/>
                </a:lnTo>
                <a:lnTo>
                  <a:pt x="1328315" y="834908"/>
                </a:lnTo>
                <a:lnTo>
                  <a:pt x="1328198" y="834512"/>
                </a:lnTo>
                <a:lnTo>
                  <a:pt x="1323323" y="831531"/>
                </a:lnTo>
                <a:lnTo>
                  <a:pt x="1304346" y="818692"/>
                </a:lnTo>
                <a:cubicBezTo>
                  <a:pt x="1303519" y="811723"/>
                  <a:pt x="1301314" y="804700"/>
                  <a:pt x="1297730" y="797624"/>
                </a:cubicBezTo>
                <a:cubicBezTo>
                  <a:pt x="1294145" y="790547"/>
                  <a:pt x="1290636" y="784324"/>
                  <a:pt x="1287199" y="778952"/>
                </a:cubicBezTo>
                <a:cubicBezTo>
                  <a:pt x="1288382" y="774415"/>
                  <a:pt x="1288253" y="769562"/>
                  <a:pt x="1286806" y="764391"/>
                </a:cubicBezTo>
                <a:cubicBezTo>
                  <a:pt x="1285360" y="759220"/>
                  <a:pt x="1281567" y="755712"/>
                  <a:pt x="1275428" y="753863"/>
                </a:cubicBezTo>
                <a:lnTo>
                  <a:pt x="1257582" y="754022"/>
                </a:lnTo>
                <a:lnTo>
                  <a:pt x="1266695" y="716149"/>
                </a:lnTo>
                <a:cubicBezTo>
                  <a:pt x="1274447" y="719777"/>
                  <a:pt x="1285575" y="726720"/>
                  <a:pt x="1300078" y="736979"/>
                </a:cubicBezTo>
                <a:cubicBezTo>
                  <a:pt x="1314581" y="747238"/>
                  <a:pt x="1323819" y="748162"/>
                  <a:pt x="1327791" y="739751"/>
                </a:cubicBezTo>
                <a:cubicBezTo>
                  <a:pt x="1328560" y="735391"/>
                  <a:pt x="1327954" y="730980"/>
                  <a:pt x="1325966" y="726513"/>
                </a:cubicBezTo>
                <a:cubicBezTo>
                  <a:pt x="1323980" y="722049"/>
                  <a:pt x="1322068" y="718435"/>
                  <a:pt x="1320227" y="715673"/>
                </a:cubicBezTo>
                <a:lnTo>
                  <a:pt x="1271756" y="695108"/>
                </a:lnTo>
                <a:lnTo>
                  <a:pt x="1247361" y="666982"/>
                </a:lnTo>
                <a:cubicBezTo>
                  <a:pt x="1234913" y="663986"/>
                  <a:pt x="1224548" y="659268"/>
                  <a:pt x="1216268" y="652823"/>
                </a:cubicBezTo>
                <a:cubicBezTo>
                  <a:pt x="1207988" y="646381"/>
                  <a:pt x="1200740" y="637960"/>
                  <a:pt x="1194524" y="627560"/>
                </a:cubicBezTo>
                <a:lnTo>
                  <a:pt x="1160859" y="619462"/>
                </a:lnTo>
                <a:cubicBezTo>
                  <a:pt x="1150402" y="604332"/>
                  <a:pt x="1136322" y="595010"/>
                  <a:pt x="1118621" y="591494"/>
                </a:cubicBezTo>
                <a:cubicBezTo>
                  <a:pt x="1122260" y="585228"/>
                  <a:pt x="1122945" y="578529"/>
                  <a:pt x="1120673" y="571398"/>
                </a:cubicBezTo>
                <a:cubicBezTo>
                  <a:pt x="1118401" y="564267"/>
                  <a:pt x="1113065" y="559459"/>
                  <a:pt x="1104666" y="556975"/>
                </a:cubicBezTo>
                <a:lnTo>
                  <a:pt x="1072870" y="522615"/>
                </a:lnTo>
                <a:lnTo>
                  <a:pt x="1093593" y="491988"/>
                </a:lnTo>
                <a:cubicBezTo>
                  <a:pt x="1105939" y="500802"/>
                  <a:pt x="1120834" y="508280"/>
                  <a:pt x="1138275" y="514424"/>
                </a:cubicBezTo>
                <a:cubicBezTo>
                  <a:pt x="1155716" y="520567"/>
                  <a:pt x="1168253" y="528592"/>
                  <a:pt x="1175886" y="538495"/>
                </a:cubicBezTo>
                <a:cubicBezTo>
                  <a:pt x="1189380" y="541001"/>
                  <a:pt x="1195044" y="548299"/>
                  <a:pt x="1192877" y="560390"/>
                </a:cubicBezTo>
                <a:cubicBezTo>
                  <a:pt x="1190069" y="569359"/>
                  <a:pt x="1187545" y="580624"/>
                  <a:pt x="1185304" y="594181"/>
                </a:cubicBezTo>
                <a:cubicBezTo>
                  <a:pt x="1183063" y="607738"/>
                  <a:pt x="1188836" y="607644"/>
                  <a:pt x="1202623" y="593895"/>
                </a:cubicBezTo>
                <a:lnTo>
                  <a:pt x="1240653" y="620853"/>
                </a:lnTo>
                <a:lnTo>
                  <a:pt x="1244703" y="604019"/>
                </a:lnTo>
                <a:lnTo>
                  <a:pt x="1261694" y="625914"/>
                </a:lnTo>
                <a:lnTo>
                  <a:pt x="1303774" y="636038"/>
                </a:lnTo>
                <a:lnTo>
                  <a:pt x="1317729" y="670557"/>
                </a:lnTo>
                <a:lnTo>
                  <a:pt x="1355600" y="679667"/>
                </a:lnTo>
                <a:cubicBezTo>
                  <a:pt x="1367070" y="690588"/>
                  <a:pt x="1375929" y="703107"/>
                  <a:pt x="1382178" y="717222"/>
                </a:cubicBezTo>
                <a:lnTo>
                  <a:pt x="1412804" y="737946"/>
                </a:lnTo>
                <a:cubicBezTo>
                  <a:pt x="1419299" y="725598"/>
                  <a:pt x="1434689" y="724848"/>
                  <a:pt x="1458974" y="735699"/>
                </a:cubicBezTo>
                <a:cubicBezTo>
                  <a:pt x="1483260" y="746549"/>
                  <a:pt x="1498728" y="754722"/>
                  <a:pt x="1505381" y="760218"/>
                </a:cubicBezTo>
                <a:cubicBezTo>
                  <a:pt x="1505412" y="768572"/>
                  <a:pt x="1513167" y="774889"/>
                  <a:pt x="1528645" y="779170"/>
                </a:cubicBezTo>
                <a:cubicBezTo>
                  <a:pt x="1544122" y="783450"/>
                  <a:pt x="1554994" y="786065"/>
                  <a:pt x="1561257" y="787016"/>
                </a:cubicBezTo>
                <a:cubicBezTo>
                  <a:pt x="1562215" y="793831"/>
                  <a:pt x="1565719" y="799311"/>
                  <a:pt x="1571769" y="803457"/>
                </a:cubicBezTo>
                <a:cubicBezTo>
                  <a:pt x="1577821" y="807601"/>
                  <a:pt x="1584188" y="810431"/>
                  <a:pt x="1590872" y="811948"/>
                </a:cubicBezTo>
                <a:cubicBezTo>
                  <a:pt x="1598930" y="813144"/>
                  <a:pt x="1605918" y="811857"/>
                  <a:pt x="1611833" y="808087"/>
                </a:cubicBezTo>
                <a:cubicBezTo>
                  <a:pt x="1617749" y="804315"/>
                  <a:pt x="1624735" y="803030"/>
                  <a:pt x="1632794" y="804226"/>
                </a:cubicBezTo>
                <a:cubicBezTo>
                  <a:pt x="1633540" y="787248"/>
                  <a:pt x="1622730" y="776671"/>
                  <a:pt x="1600363" y="772496"/>
                </a:cubicBezTo>
                <a:cubicBezTo>
                  <a:pt x="1577996" y="768322"/>
                  <a:pt x="1566933" y="758797"/>
                  <a:pt x="1567172" y="743922"/>
                </a:cubicBezTo>
                <a:cubicBezTo>
                  <a:pt x="1554392" y="740384"/>
                  <a:pt x="1543347" y="733089"/>
                  <a:pt x="1534041" y="722040"/>
                </a:cubicBezTo>
                <a:cubicBezTo>
                  <a:pt x="1524737" y="710991"/>
                  <a:pt x="1518114" y="699197"/>
                  <a:pt x="1514175" y="686657"/>
                </a:cubicBezTo>
                <a:lnTo>
                  <a:pt x="1459471" y="673497"/>
                </a:lnTo>
                <a:cubicBezTo>
                  <a:pt x="1450555" y="632306"/>
                  <a:pt x="1435664" y="605538"/>
                  <a:pt x="1414799" y="593192"/>
                </a:cubicBezTo>
                <a:cubicBezTo>
                  <a:pt x="1393936" y="580846"/>
                  <a:pt x="1364688" y="562866"/>
                  <a:pt x="1327060" y="539253"/>
                </a:cubicBezTo>
                <a:cubicBezTo>
                  <a:pt x="1329249" y="524755"/>
                  <a:pt x="1327377" y="510950"/>
                  <a:pt x="1321442" y="497838"/>
                </a:cubicBezTo>
                <a:cubicBezTo>
                  <a:pt x="1315509" y="484724"/>
                  <a:pt x="1313637" y="470918"/>
                  <a:pt x="1315825" y="456422"/>
                </a:cubicBezTo>
                <a:lnTo>
                  <a:pt x="1269537" y="445286"/>
                </a:lnTo>
                <a:lnTo>
                  <a:pt x="1272575" y="432661"/>
                </a:lnTo>
                <a:cubicBezTo>
                  <a:pt x="1274514" y="424596"/>
                  <a:pt x="1277800" y="420192"/>
                  <a:pt x="1282428" y="419452"/>
                </a:cubicBezTo>
                <a:cubicBezTo>
                  <a:pt x="1287060" y="418710"/>
                  <a:pt x="1293540" y="419527"/>
                  <a:pt x="1301872" y="421904"/>
                </a:cubicBezTo>
                <a:lnTo>
                  <a:pt x="1332499" y="442627"/>
                </a:lnTo>
                <a:cubicBezTo>
                  <a:pt x="1335632" y="443102"/>
                  <a:pt x="1341446" y="442832"/>
                  <a:pt x="1349944" y="441815"/>
                </a:cubicBezTo>
                <a:cubicBezTo>
                  <a:pt x="1358442" y="440799"/>
                  <a:pt x="1363458" y="439224"/>
                  <a:pt x="1364992" y="437089"/>
                </a:cubicBezTo>
                <a:lnTo>
                  <a:pt x="1352368" y="434052"/>
                </a:lnTo>
                <a:cubicBezTo>
                  <a:pt x="1347850" y="422764"/>
                  <a:pt x="1341083" y="409264"/>
                  <a:pt x="1332064" y="393554"/>
                </a:cubicBezTo>
                <a:cubicBezTo>
                  <a:pt x="1323045" y="377845"/>
                  <a:pt x="1313159" y="368047"/>
                  <a:pt x="1302408" y="364162"/>
                </a:cubicBezTo>
                <a:cubicBezTo>
                  <a:pt x="1299347" y="356841"/>
                  <a:pt x="1293740" y="350854"/>
                  <a:pt x="1285585" y="346203"/>
                </a:cubicBezTo>
                <a:cubicBezTo>
                  <a:pt x="1277430" y="341551"/>
                  <a:pt x="1268957" y="338215"/>
                  <a:pt x="1260170" y="336193"/>
                </a:cubicBezTo>
                <a:lnTo>
                  <a:pt x="1250424" y="302688"/>
                </a:lnTo>
                <a:cubicBezTo>
                  <a:pt x="1243653" y="301152"/>
                  <a:pt x="1236409" y="298110"/>
                  <a:pt x="1228693" y="293564"/>
                </a:cubicBezTo>
                <a:cubicBezTo>
                  <a:pt x="1220975" y="289018"/>
                  <a:pt x="1215542" y="283074"/>
                  <a:pt x="1212394" y="275732"/>
                </a:cubicBezTo>
                <a:lnTo>
                  <a:pt x="1178730" y="267633"/>
                </a:lnTo>
                <a:lnTo>
                  <a:pt x="1170155" y="247764"/>
                </a:lnTo>
                <a:cubicBezTo>
                  <a:pt x="1157461" y="244246"/>
                  <a:pt x="1146242" y="236909"/>
                  <a:pt x="1136497" y="225755"/>
                </a:cubicBezTo>
                <a:cubicBezTo>
                  <a:pt x="1126755" y="214600"/>
                  <a:pt x="1118905" y="202510"/>
                  <a:pt x="1112949" y="189485"/>
                </a:cubicBezTo>
                <a:cubicBezTo>
                  <a:pt x="1101603" y="177667"/>
                  <a:pt x="1088795" y="163827"/>
                  <a:pt x="1074527" y="147967"/>
                </a:cubicBezTo>
                <a:cubicBezTo>
                  <a:pt x="1060259" y="132107"/>
                  <a:pt x="1049009" y="116417"/>
                  <a:pt x="1040780" y="100896"/>
                </a:cubicBezTo>
                <a:cubicBezTo>
                  <a:pt x="1034140" y="99577"/>
                  <a:pt x="1027430" y="97406"/>
                  <a:pt x="1020644" y="94384"/>
                </a:cubicBezTo>
                <a:cubicBezTo>
                  <a:pt x="1013859" y="91360"/>
                  <a:pt x="1008960" y="86284"/>
                  <a:pt x="1005943" y="79162"/>
                </a:cubicBezTo>
                <a:cubicBezTo>
                  <a:pt x="993053" y="75688"/>
                  <a:pt x="980922" y="69061"/>
                  <a:pt x="969550" y="59276"/>
                </a:cubicBezTo>
                <a:cubicBezTo>
                  <a:pt x="958179" y="49492"/>
                  <a:pt x="949165" y="39162"/>
                  <a:pt x="942507" y="28286"/>
                </a:cubicBezTo>
                <a:cubicBezTo>
                  <a:pt x="938123" y="27231"/>
                  <a:pt x="934518" y="25251"/>
                  <a:pt x="931694" y="22345"/>
                </a:cubicBezTo>
                <a:cubicBezTo>
                  <a:pt x="928869" y="19441"/>
                  <a:pt x="927874" y="15863"/>
                  <a:pt x="928711" y="11612"/>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274971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Rectangle 2"/>
          <p:cNvSpPr/>
          <p:nvPr userDrawn="1"/>
        </p:nvSpPr>
        <p:spPr>
          <a:xfrm>
            <a:off x="5293784" y="1612901"/>
            <a:ext cx="2614083" cy="40788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6" name="Picture Placeholder 5"/>
          <p:cNvSpPr>
            <a:spLocks noGrp="1"/>
          </p:cNvSpPr>
          <p:nvPr>
            <p:ph type="pic" sz="quarter" idx="10"/>
          </p:nvPr>
        </p:nvSpPr>
        <p:spPr>
          <a:xfrm>
            <a:off x="5293833" y="1613347"/>
            <a:ext cx="2613339" cy="2638091"/>
          </a:xfrm>
          <a:custGeom>
            <a:avLst/>
            <a:gdLst>
              <a:gd name="connsiteX0" fmla="*/ 0 w 2613339"/>
              <a:gd name="connsiteY0" fmla="*/ 0 h 2638090"/>
              <a:gd name="connsiteX1" fmla="*/ 2613339 w 2613339"/>
              <a:gd name="connsiteY1" fmla="*/ 0 h 2638090"/>
              <a:gd name="connsiteX2" fmla="*/ 2613339 w 2613339"/>
              <a:gd name="connsiteY2" fmla="*/ 2638090 h 2638090"/>
              <a:gd name="connsiteX3" fmla="*/ 0 w 2613339"/>
              <a:gd name="connsiteY3" fmla="*/ 2638090 h 2638090"/>
            </a:gdLst>
            <a:ahLst/>
            <a:cxnLst>
              <a:cxn ang="0">
                <a:pos x="connsiteX0" y="connsiteY0"/>
              </a:cxn>
              <a:cxn ang="0">
                <a:pos x="connsiteX1" y="connsiteY1"/>
              </a:cxn>
              <a:cxn ang="0">
                <a:pos x="connsiteX2" y="connsiteY2"/>
              </a:cxn>
              <a:cxn ang="0">
                <a:pos x="connsiteX3" y="connsiteY3"/>
              </a:cxn>
            </a:cxnLst>
            <a:rect l="l" t="t" r="r" b="b"/>
            <a:pathLst>
              <a:path w="2613339" h="2638090">
                <a:moveTo>
                  <a:pt x="0" y="0"/>
                </a:moveTo>
                <a:lnTo>
                  <a:pt x="2613339" y="0"/>
                </a:lnTo>
                <a:lnTo>
                  <a:pt x="2613339" y="2638090"/>
                </a:lnTo>
                <a:lnTo>
                  <a:pt x="0" y="2638090"/>
                </a:lnTo>
                <a:close/>
              </a:path>
            </a:pathLst>
          </a:custGeom>
          <a:effectLst/>
        </p:spPr>
        <p:txBody>
          <a:bodyPr wrap="square">
            <a:noAutofit/>
          </a:bodyPr>
          <a:lstStyle/>
          <a:p>
            <a:pPr lvl="0"/>
            <a:endParaRPr lang="en-US" noProof="0"/>
          </a:p>
        </p:txBody>
      </p:sp>
    </p:spTree>
    <p:extLst>
      <p:ext uri="{BB962C8B-B14F-4D97-AF65-F5344CB8AC3E}">
        <p14:creationId xmlns:p14="http://schemas.microsoft.com/office/powerpoint/2010/main" val="256319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74" y="1004801"/>
            <a:ext cx="6858609" cy="5958531"/>
          </a:xfrm>
          <a:custGeom>
            <a:avLst/>
            <a:gdLst>
              <a:gd name="connsiteX0" fmla="*/ 4808756 w 6858609"/>
              <a:gd name="connsiteY0" fmla="*/ 5924406 h 5958531"/>
              <a:gd name="connsiteX1" fmla="*/ 4800768 w 6858609"/>
              <a:gd name="connsiteY1" fmla="*/ 5929254 h 5958531"/>
              <a:gd name="connsiteX2" fmla="*/ 4799427 w 6858609"/>
              <a:gd name="connsiteY2" fmla="*/ 5937642 h 5958531"/>
              <a:gd name="connsiteX3" fmla="*/ 4799194 w 6858609"/>
              <a:gd name="connsiteY3" fmla="*/ 5946622 h 5958531"/>
              <a:gd name="connsiteX4" fmla="*/ 4807184 w 6858609"/>
              <a:gd name="connsiteY4" fmla="*/ 5941775 h 5958531"/>
              <a:gd name="connsiteX5" fmla="*/ 4808525 w 6858609"/>
              <a:gd name="connsiteY5" fmla="*/ 5933386 h 5958531"/>
              <a:gd name="connsiteX6" fmla="*/ 5420711 w 6858609"/>
              <a:gd name="connsiteY6" fmla="*/ 5890842 h 5958531"/>
              <a:gd name="connsiteX7" fmla="*/ 5437974 w 6858609"/>
              <a:gd name="connsiteY7" fmla="*/ 5918250 h 5958531"/>
              <a:gd name="connsiteX8" fmla="*/ 5443324 w 6858609"/>
              <a:gd name="connsiteY8" fmla="*/ 5928498 h 5958531"/>
              <a:gd name="connsiteX9" fmla="*/ 5455585 w 6858609"/>
              <a:gd name="connsiteY9" fmla="*/ 5932185 h 5958531"/>
              <a:gd name="connsiteX10" fmla="*/ 5468508 w 6858609"/>
              <a:gd name="connsiteY10" fmla="*/ 5931960 h 5958531"/>
              <a:gd name="connsiteX11" fmla="*/ 5478153 w 6858609"/>
              <a:gd name="connsiteY11" fmla="*/ 5928277 h 5958531"/>
              <a:gd name="connsiteX12" fmla="*/ 5471519 w 6858609"/>
              <a:gd name="connsiteY12" fmla="*/ 5924175 h 5958531"/>
              <a:gd name="connsiteX13" fmla="*/ 5464798 w 6858609"/>
              <a:gd name="connsiteY13" fmla="*/ 5923438 h 5958531"/>
              <a:gd name="connsiteX14" fmla="*/ 5456284 w 6858609"/>
              <a:gd name="connsiteY14" fmla="*/ 5905245 h 5958531"/>
              <a:gd name="connsiteX15" fmla="*/ 5436813 w 6858609"/>
              <a:gd name="connsiteY15" fmla="*/ 5898000 h 5958531"/>
              <a:gd name="connsiteX16" fmla="*/ 5420711 w 6858609"/>
              <a:gd name="connsiteY16" fmla="*/ 5890842 h 5958531"/>
              <a:gd name="connsiteX17" fmla="*/ 872792 w 6858609"/>
              <a:gd name="connsiteY17" fmla="*/ 5888843 h 5958531"/>
              <a:gd name="connsiteX18" fmla="*/ 850749 w 6858609"/>
              <a:gd name="connsiteY18" fmla="*/ 5912578 h 5958531"/>
              <a:gd name="connsiteX19" fmla="*/ 851653 w 6858609"/>
              <a:gd name="connsiteY19" fmla="*/ 5928081 h 5958531"/>
              <a:gd name="connsiteX20" fmla="*/ 859744 w 6858609"/>
              <a:gd name="connsiteY20" fmla="*/ 5941336 h 5958531"/>
              <a:gd name="connsiteX21" fmla="*/ 867890 w 6858609"/>
              <a:gd name="connsiteY21" fmla="*/ 5926159 h 5958531"/>
              <a:gd name="connsiteX22" fmla="*/ 869921 w 6858609"/>
              <a:gd name="connsiteY22" fmla="*/ 5906580 h 5958531"/>
              <a:gd name="connsiteX23" fmla="*/ 878325 w 6858609"/>
              <a:gd name="connsiteY23" fmla="*/ 5907371 h 5958531"/>
              <a:gd name="connsiteX24" fmla="*/ 883941 w 6858609"/>
              <a:gd name="connsiteY24" fmla="*/ 5904300 h 5958531"/>
              <a:gd name="connsiteX25" fmla="*/ 880030 w 6858609"/>
              <a:gd name="connsiteY25" fmla="*/ 5896840 h 5958531"/>
              <a:gd name="connsiteX26" fmla="*/ 872792 w 6858609"/>
              <a:gd name="connsiteY26" fmla="*/ 5888843 h 5958531"/>
              <a:gd name="connsiteX27" fmla="*/ 5403098 w 6858609"/>
              <a:gd name="connsiteY27" fmla="*/ 5876907 h 5958531"/>
              <a:gd name="connsiteX28" fmla="*/ 5392348 w 6858609"/>
              <a:gd name="connsiteY28" fmla="*/ 5879997 h 5958531"/>
              <a:gd name="connsiteX29" fmla="*/ 5384788 w 6858609"/>
              <a:gd name="connsiteY29" fmla="*/ 5889909 h 5958531"/>
              <a:gd name="connsiteX30" fmla="*/ 5389279 w 6858609"/>
              <a:gd name="connsiteY30" fmla="*/ 5890027 h 5958531"/>
              <a:gd name="connsiteX31" fmla="*/ 5399958 w 6858609"/>
              <a:gd name="connsiteY31" fmla="*/ 5889744 h 5958531"/>
              <a:gd name="connsiteX32" fmla="*/ 5407355 w 6858609"/>
              <a:gd name="connsiteY32" fmla="*/ 5886002 h 5958531"/>
              <a:gd name="connsiteX33" fmla="*/ 5405228 w 6858609"/>
              <a:gd name="connsiteY33" fmla="*/ 5881455 h 5958531"/>
              <a:gd name="connsiteX34" fmla="*/ 5403098 w 6858609"/>
              <a:gd name="connsiteY34" fmla="*/ 5876907 h 5958531"/>
              <a:gd name="connsiteX35" fmla="*/ 894835 w 6858609"/>
              <a:gd name="connsiteY35" fmla="*/ 5865111 h 5958531"/>
              <a:gd name="connsiteX36" fmla="*/ 905984 w 6858609"/>
              <a:gd name="connsiteY36" fmla="*/ 5880566 h 5958531"/>
              <a:gd name="connsiteX37" fmla="*/ 906775 w 6858609"/>
              <a:gd name="connsiteY37" fmla="*/ 5872162 h 5958531"/>
              <a:gd name="connsiteX38" fmla="*/ 903703 w 6858609"/>
              <a:gd name="connsiteY38" fmla="*/ 5866547 h 5958531"/>
              <a:gd name="connsiteX39" fmla="*/ 5372016 w 6858609"/>
              <a:gd name="connsiteY39" fmla="*/ 5862619 h 5958531"/>
              <a:gd name="connsiteX40" fmla="*/ 5363465 w 6858609"/>
              <a:gd name="connsiteY40" fmla="*/ 5867455 h 5958531"/>
              <a:gd name="connsiteX41" fmla="*/ 5358198 w 6858609"/>
              <a:gd name="connsiteY41" fmla="*/ 5875741 h 5958531"/>
              <a:gd name="connsiteX42" fmla="*/ 5358078 w 6858609"/>
              <a:gd name="connsiteY42" fmla="*/ 5880233 h 5958531"/>
              <a:gd name="connsiteX43" fmla="*/ 5367059 w 6858609"/>
              <a:gd name="connsiteY43" fmla="*/ 5880464 h 5958531"/>
              <a:gd name="connsiteX44" fmla="*/ 5371785 w 6858609"/>
              <a:gd name="connsiteY44" fmla="*/ 5871601 h 5958531"/>
              <a:gd name="connsiteX45" fmla="*/ 5040552 w 6858609"/>
              <a:gd name="connsiteY45" fmla="*/ 5822575 h 5958531"/>
              <a:gd name="connsiteX46" fmla="*/ 5075055 w 6858609"/>
              <a:gd name="connsiteY46" fmla="*/ 5856606 h 5958531"/>
              <a:gd name="connsiteX47" fmla="*/ 5120097 w 6858609"/>
              <a:gd name="connsiteY47" fmla="*/ 5874062 h 5958531"/>
              <a:gd name="connsiteX48" fmla="*/ 5093621 w 6858609"/>
              <a:gd name="connsiteY48" fmla="*/ 5855404 h 5958531"/>
              <a:gd name="connsiteX49" fmla="*/ 5083882 w 6858609"/>
              <a:gd name="connsiteY49" fmla="*/ 5841109 h 5958531"/>
              <a:gd name="connsiteX50" fmla="*/ 5067144 w 6858609"/>
              <a:gd name="connsiteY50" fmla="*/ 5836745 h 5958531"/>
              <a:gd name="connsiteX51" fmla="*/ 4422528 w 6858609"/>
              <a:gd name="connsiteY51" fmla="*/ 5743650 h 5958531"/>
              <a:gd name="connsiteX52" fmla="*/ 4411733 w 6858609"/>
              <a:gd name="connsiteY52" fmla="*/ 5748424 h 5958531"/>
              <a:gd name="connsiteX53" fmla="*/ 4404218 w 6858609"/>
              <a:gd name="connsiteY53" fmla="*/ 5756653 h 5958531"/>
              <a:gd name="connsiteX54" fmla="*/ 4421990 w 6858609"/>
              <a:gd name="connsiteY54" fmla="*/ 5764416 h 5958531"/>
              <a:gd name="connsiteX55" fmla="*/ 4439326 w 6858609"/>
              <a:gd name="connsiteY55" fmla="*/ 5789017 h 5958531"/>
              <a:gd name="connsiteX56" fmla="*/ 4439209 w 6858609"/>
              <a:gd name="connsiteY56" fmla="*/ 5793508 h 5958531"/>
              <a:gd name="connsiteX57" fmla="*/ 4443701 w 6858609"/>
              <a:gd name="connsiteY57" fmla="*/ 5793623 h 5958531"/>
              <a:gd name="connsiteX58" fmla="*/ 4444551 w 6858609"/>
              <a:gd name="connsiteY58" fmla="*/ 5782412 h 5958531"/>
              <a:gd name="connsiteX59" fmla="*/ 4448772 w 6858609"/>
              <a:gd name="connsiteY59" fmla="*/ 5771288 h 5958531"/>
              <a:gd name="connsiteX60" fmla="*/ 4458699 w 6858609"/>
              <a:gd name="connsiteY60" fmla="*/ 5778287 h 5958531"/>
              <a:gd name="connsiteX61" fmla="*/ 4475363 w 6858609"/>
              <a:gd name="connsiteY61" fmla="*/ 5785457 h 5958531"/>
              <a:gd name="connsiteX62" fmla="*/ 4475598 w 6858609"/>
              <a:gd name="connsiteY62" fmla="*/ 5776477 h 5958531"/>
              <a:gd name="connsiteX63" fmla="*/ 4458334 w 6858609"/>
              <a:gd name="connsiteY63" fmla="*/ 5749069 h 5958531"/>
              <a:gd name="connsiteX64" fmla="*/ 4440388 w 6858609"/>
              <a:gd name="connsiteY64" fmla="*/ 5748044 h 5958531"/>
              <a:gd name="connsiteX65" fmla="*/ 4422528 w 6858609"/>
              <a:gd name="connsiteY65" fmla="*/ 5743650 h 5958531"/>
              <a:gd name="connsiteX66" fmla="*/ 4761858 w 6858609"/>
              <a:gd name="connsiteY66" fmla="*/ 5653593 h 5958531"/>
              <a:gd name="connsiteX67" fmla="*/ 4761741 w 6858609"/>
              <a:gd name="connsiteY67" fmla="*/ 5658084 h 5958531"/>
              <a:gd name="connsiteX68" fmla="*/ 4766589 w 6858609"/>
              <a:gd name="connsiteY68" fmla="*/ 5666072 h 5958531"/>
              <a:gd name="connsiteX69" fmla="*/ 4774979 w 6858609"/>
              <a:gd name="connsiteY69" fmla="*/ 5667413 h 5958531"/>
              <a:gd name="connsiteX70" fmla="*/ 4775321 w 6858609"/>
              <a:gd name="connsiteY70" fmla="*/ 5675846 h 5958531"/>
              <a:gd name="connsiteX71" fmla="*/ 4779120 w 6858609"/>
              <a:gd name="connsiteY71" fmla="*/ 5681000 h 5958531"/>
              <a:gd name="connsiteX72" fmla="*/ 4788333 w 6858609"/>
              <a:gd name="connsiteY72" fmla="*/ 5672252 h 5958531"/>
              <a:gd name="connsiteX73" fmla="*/ 992798 w 6858609"/>
              <a:gd name="connsiteY73" fmla="*/ 5653458 h 5958531"/>
              <a:gd name="connsiteX74" fmla="*/ 987648 w 6858609"/>
              <a:gd name="connsiteY74" fmla="*/ 5657173 h 5958531"/>
              <a:gd name="connsiteX75" fmla="*/ 989209 w 6858609"/>
              <a:gd name="connsiteY75" fmla="*/ 5675627 h 5958531"/>
              <a:gd name="connsiteX76" fmla="*/ 996642 w 6858609"/>
              <a:gd name="connsiteY76" fmla="*/ 5685931 h 5958531"/>
              <a:gd name="connsiteX77" fmla="*/ 996383 w 6858609"/>
              <a:gd name="connsiteY77" fmla="*/ 5669963 h 5958531"/>
              <a:gd name="connsiteX78" fmla="*/ 992798 w 6858609"/>
              <a:gd name="connsiteY78" fmla="*/ 5653458 h 5958531"/>
              <a:gd name="connsiteX79" fmla="*/ 4717304 w 6858609"/>
              <a:gd name="connsiteY79" fmla="*/ 5638958 h 5958531"/>
              <a:gd name="connsiteX80" fmla="*/ 4712799 w 6858609"/>
              <a:gd name="connsiteY80" fmla="*/ 5639403 h 5958531"/>
              <a:gd name="connsiteX81" fmla="*/ 4708208 w 6858609"/>
              <a:gd name="connsiteY81" fmla="*/ 5643216 h 5958531"/>
              <a:gd name="connsiteX82" fmla="*/ 4712698 w 6858609"/>
              <a:gd name="connsiteY82" fmla="*/ 5643333 h 5958531"/>
              <a:gd name="connsiteX83" fmla="*/ 4717304 w 6858609"/>
              <a:gd name="connsiteY83" fmla="*/ 5638958 h 5958531"/>
              <a:gd name="connsiteX84" fmla="*/ 5492936 w 6858609"/>
              <a:gd name="connsiteY84" fmla="*/ 5488444 h 5958531"/>
              <a:gd name="connsiteX85" fmla="*/ 5474626 w 6858609"/>
              <a:gd name="connsiteY85" fmla="*/ 5501449 h 5958531"/>
              <a:gd name="connsiteX86" fmla="*/ 5506406 w 6858609"/>
              <a:gd name="connsiteY86" fmla="*/ 5488791 h 5958531"/>
              <a:gd name="connsiteX87" fmla="*/ 6164894 w 6858609"/>
              <a:gd name="connsiteY87" fmla="*/ 5393530 h 5958531"/>
              <a:gd name="connsiteX88" fmla="*/ 6191600 w 6858609"/>
              <a:gd name="connsiteY88" fmla="*/ 5403209 h 5958531"/>
              <a:gd name="connsiteX89" fmla="*/ 6190588 w 6858609"/>
              <a:gd name="connsiteY89" fmla="*/ 5420593 h 5958531"/>
              <a:gd name="connsiteX90" fmla="*/ 6186296 w 6858609"/>
              <a:gd name="connsiteY90" fmla="*/ 5434525 h 5958531"/>
              <a:gd name="connsiteX91" fmla="*/ 6166264 w 6858609"/>
              <a:gd name="connsiteY91" fmla="*/ 5427266 h 5958531"/>
              <a:gd name="connsiteX92" fmla="*/ 6146233 w 6858609"/>
              <a:gd name="connsiteY92" fmla="*/ 5420006 h 5958531"/>
              <a:gd name="connsiteX93" fmla="*/ 6150599 w 6858609"/>
              <a:gd name="connsiteY93" fmla="*/ 5403271 h 5958531"/>
              <a:gd name="connsiteX94" fmla="*/ 6164894 w 6858609"/>
              <a:gd name="connsiteY94" fmla="*/ 5393530 h 5958531"/>
              <a:gd name="connsiteX95" fmla="*/ 5280431 w 6858609"/>
              <a:gd name="connsiteY95" fmla="*/ 5366111 h 5958531"/>
              <a:gd name="connsiteX96" fmla="*/ 5273565 w 6858609"/>
              <a:gd name="connsiteY96" fmla="*/ 5370986 h 5958531"/>
              <a:gd name="connsiteX97" fmla="*/ 5266610 w 6858609"/>
              <a:gd name="connsiteY97" fmla="*/ 5379232 h 5958531"/>
              <a:gd name="connsiteX98" fmla="*/ 5293085 w 6858609"/>
              <a:gd name="connsiteY98" fmla="*/ 5397891 h 5958531"/>
              <a:gd name="connsiteX99" fmla="*/ 5308328 w 6858609"/>
              <a:gd name="connsiteY99" fmla="*/ 5394917 h 5958531"/>
              <a:gd name="connsiteX100" fmla="*/ 5320376 w 6858609"/>
              <a:gd name="connsiteY100" fmla="*/ 5385119 h 5958531"/>
              <a:gd name="connsiteX101" fmla="*/ 5304246 w 6858609"/>
              <a:gd name="connsiteY101" fmla="*/ 5379083 h 5958531"/>
              <a:gd name="connsiteX102" fmla="*/ 5284572 w 6858609"/>
              <a:gd name="connsiteY102" fmla="*/ 5379697 h 5958531"/>
              <a:gd name="connsiteX103" fmla="*/ 5284227 w 6858609"/>
              <a:gd name="connsiteY103" fmla="*/ 5371263 h 5958531"/>
              <a:gd name="connsiteX104" fmla="*/ 5280431 w 6858609"/>
              <a:gd name="connsiteY104" fmla="*/ 5366111 h 5958531"/>
              <a:gd name="connsiteX105" fmla="*/ 5734641 w 6858609"/>
              <a:gd name="connsiteY105" fmla="*/ 5350925 h 5958531"/>
              <a:gd name="connsiteX106" fmla="*/ 5745177 w 6858609"/>
              <a:gd name="connsiteY106" fmla="*/ 5356251 h 5958531"/>
              <a:gd name="connsiteX107" fmla="*/ 5752256 w 6858609"/>
              <a:gd name="connsiteY107" fmla="*/ 5364861 h 5958531"/>
              <a:gd name="connsiteX108" fmla="*/ 5752138 w 6858609"/>
              <a:gd name="connsiteY108" fmla="*/ 5369352 h 5958531"/>
              <a:gd name="connsiteX109" fmla="*/ 5750020 w 6858609"/>
              <a:gd name="connsiteY109" fmla="*/ 5386146 h 5958531"/>
              <a:gd name="connsiteX110" fmla="*/ 5737970 w 6858609"/>
              <a:gd name="connsiteY110" fmla="*/ 5395944 h 5958531"/>
              <a:gd name="connsiteX111" fmla="*/ 5728070 w 6858609"/>
              <a:gd name="connsiteY111" fmla="*/ 5387823 h 5958531"/>
              <a:gd name="connsiteX112" fmla="*/ 5725079 w 6858609"/>
              <a:gd name="connsiteY112" fmla="*/ 5373142 h 5958531"/>
              <a:gd name="connsiteX113" fmla="*/ 5726537 w 6858609"/>
              <a:gd name="connsiteY113" fmla="*/ 5360262 h 5958531"/>
              <a:gd name="connsiteX114" fmla="*/ 5734641 w 6858609"/>
              <a:gd name="connsiteY114" fmla="*/ 5350925 h 5958531"/>
              <a:gd name="connsiteX115" fmla="*/ 5253953 w 6858609"/>
              <a:gd name="connsiteY115" fmla="*/ 5347450 h 5958531"/>
              <a:gd name="connsiteX116" fmla="*/ 5245521 w 6858609"/>
              <a:gd name="connsiteY116" fmla="*/ 5347794 h 5958531"/>
              <a:gd name="connsiteX117" fmla="*/ 5240368 w 6858609"/>
              <a:gd name="connsiteY117" fmla="*/ 5351591 h 5958531"/>
              <a:gd name="connsiteX118" fmla="*/ 5240135 w 6858609"/>
              <a:gd name="connsiteY118" fmla="*/ 5360571 h 5958531"/>
              <a:gd name="connsiteX119" fmla="*/ 5253953 w 6858609"/>
              <a:gd name="connsiteY119" fmla="*/ 5347450 h 5958531"/>
              <a:gd name="connsiteX120" fmla="*/ 5655447 w 6858609"/>
              <a:gd name="connsiteY120" fmla="*/ 5285966 h 5958531"/>
              <a:gd name="connsiteX121" fmla="*/ 5647460 w 6858609"/>
              <a:gd name="connsiteY121" fmla="*/ 5290814 h 5958531"/>
              <a:gd name="connsiteX122" fmla="*/ 5646119 w 6858609"/>
              <a:gd name="connsiteY122" fmla="*/ 5299204 h 5958531"/>
              <a:gd name="connsiteX123" fmla="*/ 5645887 w 6858609"/>
              <a:gd name="connsiteY123" fmla="*/ 5308186 h 5958531"/>
              <a:gd name="connsiteX124" fmla="*/ 5653876 w 6858609"/>
              <a:gd name="connsiteY124" fmla="*/ 5303337 h 5958531"/>
              <a:gd name="connsiteX125" fmla="*/ 5655216 w 6858609"/>
              <a:gd name="connsiteY125" fmla="*/ 5294947 h 5958531"/>
              <a:gd name="connsiteX126" fmla="*/ 5048916 w 6858609"/>
              <a:gd name="connsiteY126" fmla="*/ 5283722 h 5958531"/>
              <a:gd name="connsiteX127" fmla="*/ 5033128 w 6858609"/>
              <a:gd name="connsiteY127" fmla="*/ 5286123 h 5958531"/>
              <a:gd name="connsiteX128" fmla="*/ 5017252 w 6858609"/>
              <a:gd name="connsiteY128" fmla="*/ 5291888 h 5958531"/>
              <a:gd name="connsiteX129" fmla="*/ 5021627 w 6858609"/>
              <a:gd name="connsiteY129" fmla="*/ 5296495 h 5958531"/>
              <a:gd name="connsiteX130" fmla="*/ 5039702 w 6858609"/>
              <a:gd name="connsiteY130" fmla="*/ 5292469 h 5958531"/>
              <a:gd name="connsiteX131" fmla="*/ 6267403 w 6858609"/>
              <a:gd name="connsiteY131" fmla="*/ 5252403 h 5958531"/>
              <a:gd name="connsiteX132" fmla="*/ 6284665 w 6858609"/>
              <a:gd name="connsiteY132" fmla="*/ 5279811 h 5958531"/>
              <a:gd name="connsiteX133" fmla="*/ 6290015 w 6858609"/>
              <a:gd name="connsiteY133" fmla="*/ 5290058 h 5958531"/>
              <a:gd name="connsiteX134" fmla="*/ 6302276 w 6858609"/>
              <a:gd name="connsiteY134" fmla="*/ 5293748 h 5958531"/>
              <a:gd name="connsiteX135" fmla="*/ 6315200 w 6858609"/>
              <a:gd name="connsiteY135" fmla="*/ 5293520 h 5958531"/>
              <a:gd name="connsiteX136" fmla="*/ 6324844 w 6858609"/>
              <a:gd name="connsiteY136" fmla="*/ 5289840 h 5958531"/>
              <a:gd name="connsiteX137" fmla="*/ 6318210 w 6858609"/>
              <a:gd name="connsiteY137" fmla="*/ 5285735 h 5958531"/>
              <a:gd name="connsiteX138" fmla="*/ 6311489 w 6858609"/>
              <a:gd name="connsiteY138" fmla="*/ 5285000 h 5958531"/>
              <a:gd name="connsiteX139" fmla="*/ 6302976 w 6858609"/>
              <a:gd name="connsiteY139" fmla="*/ 5266805 h 5958531"/>
              <a:gd name="connsiteX140" fmla="*/ 6283504 w 6858609"/>
              <a:gd name="connsiteY140" fmla="*/ 5259561 h 5958531"/>
              <a:gd name="connsiteX141" fmla="*/ 6267403 w 6858609"/>
              <a:gd name="connsiteY141" fmla="*/ 5252403 h 5958531"/>
              <a:gd name="connsiteX142" fmla="*/ 6249791 w 6858609"/>
              <a:gd name="connsiteY142" fmla="*/ 5238468 h 5958531"/>
              <a:gd name="connsiteX143" fmla="*/ 6239040 w 6858609"/>
              <a:gd name="connsiteY143" fmla="*/ 5241560 h 5958531"/>
              <a:gd name="connsiteX144" fmla="*/ 6231479 w 6858609"/>
              <a:gd name="connsiteY144" fmla="*/ 5251472 h 5958531"/>
              <a:gd name="connsiteX145" fmla="*/ 6235970 w 6858609"/>
              <a:gd name="connsiteY145" fmla="*/ 5251590 h 5958531"/>
              <a:gd name="connsiteX146" fmla="*/ 6246649 w 6858609"/>
              <a:gd name="connsiteY146" fmla="*/ 5251304 h 5958531"/>
              <a:gd name="connsiteX147" fmla="*/ 6254047 w 6858609"/>
              <a:gd name="connsiteY147" fmla="*/ 5247565 h 5958531"/>
              <a:gd name="connsiteX148" fmla="*/ 6251919 w 6858609"/>
              <a:gd name="connsiteY148" fmla="*/ 5243015 h 5958531"/>
              <a:gd name="connsiteX149" fmla="*/ 6249791 w 6858609"/>
              <a:gd name="connsiteY149" fmla="*/ 5238468 h 5958531"/>
              <a:gd name="connsiteX150" fmla="*/ 6218708 w 6858609"/>
              <a:gd name="connsiteY150" fmla="*/ 5224181 h 5958531"/>
              <a:gd name="connsiteX151" fmla="*/ 6210157 w 6858609"/>
              <a:gd name="connsiteY151" fmla="*/ 5229015 h 5958531"/>
              <a:gd name="connsiteX152" fmla="*/ 6204887 w 6858609"/>
              <a:gd name="connsiteY152" fmla="*/ 5237304 h 5958531"/>
              <a:gd name="connsiteX153" fmla="*/ 6204773 w 6858609"/>
              <a:gd name="connsiteY153" fmla="*/ 5241793 h 5958531"/>
              <a:gd name="connsiteX154" fmla="*/ 6213752 w 6858609"/>
              <a:gd name="connsiteY154" fmla="*/ 5242026 h 5958531"/>
              <a:gd name="connsiteX155" fmla="*/ 6218474 w 6858609"/>
              <a:gd name="connsiteY155" fmla="*/ 5233162 h 5958531"/>
              <a:gd name="connsiteX156" fmla="*/ 5887243 w 6858609"/>
              <a:gd name="connsiteY156" fmla="*/ 5184138 h 5958531"/>
              <a:gd name="connsiteX157" fmla="*/ 5921746 w 6858609"/>
              <a:gd name="connsiteY157" fmla="*/ 5218169 h 5958531"/>
              <a:gd name="connsiteX158" fmla="*/ 5966788 w 6858609"/>
              <a:gd name="connsiteY158" fmla="*/ 5235625 h 5958531"/>
              <a:gd name="connsiteX159" fmla="*/ 5940313 w 6858609"/>
              <a:gd name="connsiteY159" fmla="*/ 5216964 h 5958531"/>
              <a:gd name="connsiteX160" fmla="*/ 5930572 w 6858609"/>
              <a:gd name="connsiteY160" fmla="*/ 5202672 h 5958531"/>
              <a:gd name="connsiteX161" fmla="*/ 5913837 w 6858609"/>
              <a:gd name="connsiteY161" fmla="*/ 5198306 h 5958531"/>
              <a:gd name="connsiteX162" fmla="*/ 4791741 w 6858609"/>
              <a:gd name="connsiteY162" fmla="*/ 5151245 h 5958531"/>
              <a:gd name="connsiteX163" fmla="*/ 4795882 w 6858609"/>
              <a:gd name="connsiteY163" fmla="*/ 5164832 h 5958531"/>
              <a:gd name="connsiteX164" fmla="*/ 4817984 w 6858609"/>
              <a:gd name="connsiteY164" fmla="*/ 5178886 h 5958531"/>
              <a:gd name="connsiteX165" fmla="*/ 4830967 w 6858609"/>
              <a:gd name="connsiteY165" fmla="*/ 5176412 h 5958531"/>
              <a:gd name="connsiteX166" fmla="*/ 4840669 w 6858609"/>
              <a:gd name="connsiteY166" fmla="*/ 5170488 h 5958531"/>
              <a:gd name="connsiteX167" fmla="*/ 4824537 w 6858609"/>
              <a:gd name="connsiteY167" fmla="*/ 5164452 h 5958531"/>
              <a:gd name="connsiteX168" fmla="*/ 4804863 w 6858609"/>
              <a:gd name="connsiteY168" fmla="*/ 5165066 h 5958531"/>
              <a:gd name="connsiteX169" fmla="*/ 4756402 w 6858609"/>
              <a:gd name="connsiteY169" fmla="*/ 5127862 h 5958531"/>
              <a:gd name="connsiteX170" fmla="*/ 4769638 w 6858609"/>
              <a:gd name="connsiteY170" fmla="*/ 5137193 h 5958531"/>
              <a:gd name="connsiteX171" fmla="*/ 4769872 w 6858609"/>
              <a:gd name="connsiteY171" fmla="*/ 5128212 h 5958531"/>
              <a:gd name="connsiteX172" fmla="*/ 5269219 w 6858609"/>
              <a:gd name="connsiteY172" fmla="*/ 5105210 h 5958531"/>
              <a:gd name="connsiteX173" fmla="*/ 5258426 w 6858609"/>
              <a:gd name="connsiteY173" fmla="*/ 5109985 h 5958531"/>
              <a:gd name="connsiteX174" fmla="*/ 5250909 w 6858609"/>
              <a:gd name="connsiteY174" fmla="*/ 5118215 h 5958531"/>
              <a:gd name="connsiteX175" fmla="*/ 5268680 w 6858609"/>
              <a:gd name="connsiteY175" fmla="*/ 5125979 h 5958531"/>
              <a:gd name="connsiteX176" fmla="*/ 5286017 w 6858609"/>
              <a:gd name="connsiteY176" fmla="*/ 5150577 h 5958531"/>
              <a:gd name="connsiteX177" fmla="*/ 5285901 w 6858609"/>
              <a:gd name="connsiteY177" fmla="*/ 5155068 h 5958531"/>
              <a:gd name="connsiteX178" fmla="*/ 5290391 w 6858609"/>
              <a:gd name="connsiteY178" fmla="*/ 5155186 h 5958531"/>
              <a:gd name="connsiteX179" fmla="*/ 5291242 w 6858609"/>
              <a:gd name="connsiteY179" fmla="*/ 5143975 h 5958531"/>
              <a:gd name="connsiteX180" fmla="*/ 5295465 w 6858609"/>
              <a:gd name="connsiteY180" fmla="*/ 5132852 h 5958531"/>
              <a:gd name="connsiteX181" fmla="*/ 5305391 w 6858609"/>
              <a:gd name="connsiteY181" fmla="*/ 5139847 h 5958531"/>
              <a:gd name="connsiteX182" fmla="*/ 5322056 w 6858609"/>
              <a:gd name="connsiteY182" fmla="*/ 5147017 h 5958531"/>
              <a:gd name="connsiteX183" fmla="*/ 5322289 w 6858609"/>
              <a:gd name="connsiteY183" fmla="*/ 5138039 h 5958531"/>
              <a:gd name="connsiteX184" fmla="*/ 5305025 w 6858609"/>
              <a:gd name="connsiteY184" fmla="*/ 5110632 h 5958531"/>
              <a:gd name="connsiteX185" fmla="*/ 5287079 w 6858609"/>
              <a:gd name="connsiteY185" fmla="*/ 5109605 h 5958531"/>
              <a:gd name="connsiteX186" fmla="*/ 5269219 w 6858609"/>
              <a:gd name="connsiteY186" fmla="*/ 5105210 h 5958531"/>
              <a:gd name="connsiteX187" fmla="*/ 5608549 w 6858609"/>
              <a:gd name="connsiteY187" fmla="*/ 5015155 h 5958531"/>
              <a:gd name="connsiteX188" fmla="*/ 5608432 w 6858609"/>
              <a:gd name="connsiteY188" fmla="*/ 5019646 h 5958531"/>
              <a:gd name="connsiteX189" fmla="*/ 5613281 w 6858609"/>
              <a:gd name="connsiteY189" fmla="*/ 5027633 h 5958531"/>
              <a:gd name="connsiteX190" fmla="*/ 5621670 w 6858609"/>
              <a:gd name="connsiteY190" fmla="*/ 5028976 h 5958531"/>
              <a:gd name="connsiteX191" fmla="*/ 5622014 w 6858609"/>
              <a:gd name="connsiteY191" fmla="*/ 5037409 h 5958531"/>
              <a:gd name="connsiteX192" fmla="*/ 5625812 w 6858609"/>
              <a:gd name="connsiteY192" fmla="*/ 5042562 h 5958531"/>
              <a:gd name="connsiteX193" fmla="*/ 5635026 w 6858609"/>
              <a:gd name="connsiteY193" fmla="*/ 5033815 h 5958531"/>
              <a:gd name="connsiteX194" fmla="*/ 5563996 w 6858609"/>
              <a:gd name="connsiteY194" fmla="*/ 5000519 h 5958531"/>
              <a:gd name="connsiteX195" fmla="*/ 5559491 w 6858609"/>
              <a:gd name="connsiteY195" fmla="*/ 5000964 h 5958531"/>
              <a:gd name="connsiteX196" fmla="*/ 5554899 w 6858609"/>
              <a:gd name="connsiteY196" fmla="*/ 5004777 h 5958531"/>
              <a:gd name="connsiteX197" fmla="*/ 5559389 w 6858609"/>
              <a:gd name="connsiteY197" fmla="*/ 5004894 h 5958531"/>
              <a:gd name="connsiteX198" fmla="*/ 5563996 w 6858609"/>
              <a:gd name="connsiteY198" fmla="*/ 5000519 h 5958531"/>
              <a:gd name="connsiteX199" fmla="*/ 3987808 w 6858609"/>
              <a:gd name="connsiteY199" fmla="*/ 4738703 h 5958531"/>
              <a:gd name="connsiteX200" fmla="*/ 3987167 w 6858609"/>
              <a:gd name="connsiteY200" fmla="*/ 4742713 h 5958531"/>
              <a:gd name="connsiteX201" fmla="*/ 3989015 w 6858609"/>
              <a:gd name="connsiteY201" fmla="*/ 4744016 h 5958531"/>
              <a:gd name="connsiteX202" fmla="*/ 4764598 w 6858609"/>
              <a:gd name="connsiteY202" fmla="*/ 3715869 h 5958531"/>
              <a:gd name="connsiteX203" fmla="*/ 4746144 w 6858609"/>
              <a:gd name="connsiteY203" fmla="*/ 3717430 h 5958531"/>
              <a:gd name="connsiteX204" fmla="*/ 4730621 w 6858609"/>
              <a:gd name="connsiteY204" fmla="*/ 3753594 h 5958531"/>
              <a:gd name="connsiteX205" fmla="*/ 4711773 w 6858609"/>
              <a:gd name="connsiteY205" fmla="*/ 3789222 h 5958531"/>
              <a:gd name="connsiteX206" fmla="*/ 4676428 w 6858609"/>
              <a:gd name="connsiteY206" fmla="*/ 3810801 h 5958531"/>
              <a:gd name="connsiteX207" fmla="*/ 4652233 w 6858609"/>
              <a:gd name="connsiteY207" fmla="*/ 3847837 h 5958531"/>
              <a:gd name="connsiteX208" fmla="*/ 4647797 w 6858609"/>
              <a:gd name="connsiteY208" fmla="*/ 3847118 h 5958531"/>
              <a:gd name="connsiteX209" fmla="*/ 4640033 w 6858609"/>
              <a:gd name="connsiteY209" fmla="*/ 3884541 h 5958531"/>
              <a:gd name="connsiteX210" fmla="*/ 4611146 w 6858609"/>
              <a:gd name="connsiteY210" fmla="*/ 3904888 h 5958531"/>
              <a:gd name="connsiteX211" fmla="*/ 4591383 w 6858609"/>
              <a:gd name="connsiteY211" fmla="*/ 3942642 h 5958531"/>
              <a:gd name="connsiteX212" fmla="*/ 4608402 w 6858609"/>
              <a:gd name="connsiteY212" fmla="*/ 3949948 h 5958531"/>
              <a:gd name="connsiteX213" fmla="*/ 4671659 w 6858609"/>
              <a:gd name="connsiteY213" fmla="*/ 3896482 h 5958531"/>
              <a:gd name="connsiteX214" fmla="*/ 4685070 w 6858609"/>
              <a:gd name="connsiteY214" fmla="*/ 3862822 h 5958531"/>
              <a:gd name="connsiteX215" fmla="*/ 4704596 w 6858609"/>
              <a:gd name="connsiteY215" fmla="*/ 3833562 h 5958531"/>
              <a:gd name="connsiteX216" fmla="*/ 4705313 w 6858609"/>
              <a:gd name="connsiteY216" fmla="*/ 3829128 h 5958531"/>
              <a:gd name="connsiteX217" fmla="*/ 4743978 w 6858609"/>
              <a:gd name="connsiteY217" fmla="*/ 3787039 h 5958531"/>
              <a:gd name="connsiteX218" fmla="*/ 4783180 w 6858609"/>
              <a:gd name="connsiteY218" fmla="*/ 3741628 h 5958531"/>
              <a:gd name="connsiteX219" fmla="*/ 4764598 w 6858609"/>
              <a:gd name="connsiteY219" fmla="*/ 3715869 h 5958531"/>
              <a:gd name="connsiteX220" fmla="*/ 4642567 w 6858609"/>
              <a:gd name="connsiteY220" fmla="*/ 3647067 h 5958531"/>
              <a:gd name="connsiteX221" fmla="*/ 4611245 w 6858609"/>
              <a:gd name="connsiteY221" fmla="*/ 3663666 h 5958531"/>
              <a:gd name="connsiteX222" fmla="*/ 4594801 w 6858609"/>
              <a:gd name="connsiteY222" fmla="*/ 3691324 h 5958531"/>
              <a:gd name="connsiteX223" fmla="*/ 4578884 w 6858609"/>
              <a:gd name="connsiteY223" fmla="*/ 3698773 h 5958531"/>
              <a:gd name="connsiteX224" fmla="*/ 4584160 w 6858609"/>
              <a:gd name="connsiteY224" fmla="*/ 3711829 h 5958531"/>
              <a:gd name="connsiteX225" fmla="*/ 4596262 w 6858609"/>
              <a:gd name="connsiteY225" fmla="*/ 3721691 h 5958531"/>
              <a:gd name="connsiteX226" fmla="*/ 4596771 w 6858609"/>
              <a:gd name="connsiteY226" fmla="*/ 3723172 h 5958531"/>
              <a:gd name="connsiteX227" fmla="*/ 4618274 w 6858609"/>
              <a:gd name="connsiteY227" fmla="*/ 3692183 h 5958531"/>
              <a:gd name="connsiteX228" fmla="*/ 4639894 w 6858609"/>
              <a:gd name="connsiteY228" fmla="*/ 3657004 h 5958531"/>
              <a:gd name="connsiteX229" fmla="*/ 4645976 w 6858609"/>
              <a:gd name="connsiteY229" fmla="*/ 3647108 h 5958531"/>
              <a:gd name="connsiteX230" fmla="*/ 4718184 w 6858609"/>
              <a:gd name="connsiteY230" fmla="*/ 3580947 h 5958531"/>
              <a:gd name="connsiteX231" fmla="*/ 4712314 w 6858609"/>
              <a:gd name="connsiteY231" fmla="*/ 3589098 h 5958531"/>
              <a:gd name="connsiteX232" fmla="*/ 4715313 w 6858609"/>
              <a:gd name="connsiteY232" fmla="*/ 3598685 h 5958531"/>
              <a:gd name="connsiteX233" fmla="*/ 4730050 w 6858609"/>
              <a:gd name="connsiteY233" fmla="*/ 3591969 h 5958531"/>
              <a:gd name="connsiteX234" fmla="*/ 4726049 w 6858609"/>
              <a:gd name="connsiteY234" fmla="*/ 3585065 h 5958531"/>
              <a:gd name="connsiteX235" fmla="*/ 4718184 w 6858609"/>
              <a:gd name="connsiteY235" fmla="*/ 3580947 h 5958531"/>
              <a:gd name="connsiteX236" fmla="*/ 4626762 w 6858609"/>
              <a:gd name="connsiteY236" fmla="*/ 3540480 h 5958531"/>
              <a:gd name="connsiteX237" fmla="*/ 4656580 w 6858609"/>
              <a:gd name="connsiteY237" fmla="*/ 3561496 h 5958531"/>
              <a:gd name="connsiteX238" fmla="*/ 4675084 w 6858609"/>
              <a:gd name="connsiteY238" fmla="*/ 3596482 h 5958531"/>
              <a:gd name="connsiteX239" fmla="*/ 4705471 w 6858609"/>
              <a:gd name="connsiteY239" fmla="*/ 3547040 h 5958531"/>
              <a:gd name="connsiteX240" fmla="*/ 4715628 w 6858609"/>
              <a:gd name="connsiteY240" fmla="*/ 3547545 h 5958531"/>
              <a:gd name="connsiteX241" fmla="*/ 4717483 w 6858609"/>
              <a:gd name="connsiteY241" fmla="*/ 3544624 h 5958531"/>
              <a:gd name="connsiteX242" fmla="*/ 4641380 w 6858609"/>
              <a:gd name="connsiteY242" fmla="*/ 3498318 h 5958531"/>
              <a:gd name="connsiteX243" fmla="*/ 4638905 w 6858609"/>
              <a:gd name="connsiteY243" fmla="*/ 3498746 h 5958531"/>
              <a:gd name="connsiteX244" fmla="*/ 4638586 w 6858609"/>
              <a:gd name="connsiteY244" fmla="*/ 3500206 h 5958531"/>
              <a:gd name="connsiteX245" fmla="*/ 4942646 w 6858609"/>
              <a:gd name="connsiteY245" fmla="*/ 3493605 h 5958531"/>
              <a:gd name="connsiteX246" fmla="*/ 4916743 w 6858609"/>
              <a:gd name="connsiteY246" fmla="*/ 3515256 h 5958531"/>
              <a:gd name="connsiteX247" fmla="*/ 4919249 w 6858609"/>
              <a:gd name="connsiteY247" fmla="*/ 3525742 h 5958531"/>
              <a:gd name="connsiteX248" fmla="*/ 4904856 w 6858609"/>
              <a:gd name="connsiteY248" fmla="*/ 3541114 h 5958531"/>
              <a:gd name="connsiteX249" fmla="*/ 4903465 w 6858609"/>
              <a:gd name="connsiteY249" fmla="*/ 3546669 h 5958531"/>
              <a:gd name="connsiteX250" fmla="*/ 4884269 w 6858609"/>
              <a:gd name="connsiteY250" fmla="*/ 3566881 h 5958531"/>
              <a:gd name="connsiteX251" fmla="*/ 4908001 w 6858609"/>
              <a:gd name="connsiteY251" fmla="*/ 3588923 h 5958531"/>
              <a:gd name="connsiteX252" fmla="*/ 4937408 w 6858609"/>
              <a:gd name="connsiteY252" fmla="*/ 3540787 h 5958531"/>
              <a:gd name="connsiteX253" fmla="*/ 4956693 w 6858609"/>
              <a:gd name="connsiteY253" fmla="*/ 3497286 h 5958531"/>
              <a:gd name="connsiteX254" fmla="*/ 4954865 w 6858609"/>
              <a:gd name="connsiteY254" fmla="*/ 3495213 h 5958531"/>
              <a:gd name="connsiteX255" fmla="*/ 5833549 w 6858609"/>
              <a:gd name="connsiteY255" fmla="*/ 3015255 h 5958531"/>
              <a:gd name="connsiteX256" fmla="*/ 5826540 w 6858609"/>
              <a:gd name="connsiteY256" fmla="*/ 3016395 h 5958531"/>
              <a:gd name="connsiteX257" fmla="*/ 5819530 w 6858609"/>
              <a:gd name="connsiteY257" fmla="*/ 3017535 h 5958531"/>
              <a:gd name="connsiteX258" fmla="*/ 5826963 w 6858609"/>
              <a:gd name="connsiteY258" fmla="*/ 3027839 h 5958531"/>
              <a:gd name="connsiteX259" fmla="*/ 5842417 w 6858609"/>
              <a:gd name="connsiteY259" fmla="*/ 3016691 h 5958531"/>
              <a:gd name="connsiteX260" fmla="*/ 5877636 w 6858609"/>
              <a:gd name="connsiteY260" fmla="*/ 2967789 h 5958531"/>
              <a:gd name="connsiteX261" fmla="*/ 5874969 w 6858609"/>
              <a:gd name="connsiteY261" fmla="*/ 2970201 h 5958531"/>
              <a:gd name="connsiteX262" fmla="*/ 5871765 w 6858609"/>
              <a:gd name="connsiteY262" fmla="*/ 2975938 h 5958531"/>
              <a:gd name="connsiteX263" fmla="*/ 5874700 w 6858609"/>
              <a:gd name="connsiteY263" fmla="*/ 2971864 h 5958531"/>
              <a:gd name="connsiteX264" fmla="*/ 5877636 w 6858609"/>
              <a:gd name="connsiteY264" fmla="*/ 2967789 h 5958531"/>
              <a:gd name="connsiteX265" fmla="*/ 5784599 w 6858609"/>
              <a:gd name="connsiteY265" fmla="*/ 2811672 h 5958531"/>
              <a:gd name="connsiteX266" fmla="*/ 5779913 w 6858609"/>
              <a:gd name="connsiteY266" fmla="*/ 2816031 h 5958531"/>
              <a:gd name="connsiteX267" fmla="*/ 5778013 w 6858609"/>
              <a:gd name="connsiteY267" fmla="*/ 2824256 h 5958531"/>
              <a:gd name="connsiteX268" fmla="*/ 5790596 w 6858609"/>
              <a:gd name="connsiteY268" fmla="*/ 2830844 h 5958531"/>
              <a:gd name="connsiteX269" fmla="*/ 5791192 w 6858609"/>
              <a:gd name="connsiteY269" fmla="*/ 2820133 h 5958531"/>
              <a:gd name="connsiteX270" fmla="*/ 5784599 w 6858609"/>
              <a:gd name="connsiteY270" fmla="*/ 2811672 h 5958531"/>
              <a:gd name="connsiteX271" fmla="*/ 5497234 w 6858609"/>
              <a:gd name="connsiteY271" fmla="*/ 2787907 h 5958531"/>
              <a:gd name="connsiteX272" fmla="*/ 5480342 w 6858609"/>
              <a:gd name="connsiteY272" fmla="*/ 2807923 h 5958531"/>
              <a:gd name="connsiteX273" fmla="*/ 5461031 w 6858609"/>
              <a:gd name="connsiteY273" fmla="*/ 2808547 h 5958531"/>
              <a:gd name="connsiteX274" fmla="*/ 5472273 w 6858609"/>
              <a:gd name="connsiteY274" fmla="*/ 2818910 h 5958531"/>
              <a:gd name="connsiteX275" fmla="*/ 5486900 w 6858609"/>
              <a:gd name="connsiteY275" fmla="*/ 2838200 h 5958531"/>
              <a:gd name="connsiteX276" fmla="*/ 5500374 w 6858609"/>
              <a:gd name="connsiteY276" fmla="*/ 2828230 h 5958531"/>
              <a:gd name="connsiteX277" fmla="*/ 5517968 w 6858609"/>
              <a:gd name="connsiteY277" fmla="*/ 2800364 h 5958531"/>
              <a:gd name="connsiteX278" fmla="*/ 5513680 w 6858609"/>
              <a:gd name="connsiteY278" fmla="*/ 2791708 h 5958531"/>
              <a:gd name="connsiteX279" fmla="*/ 5501667 w 6858609"/>
              <a:gd name="connsiteY279" fmla="*/ 2788625 h 5958531"/>
              <a:gd name="connsiteX280" fmla="*/ 5807360 w 6858609"/>
              <a:gd name="connsiteY280" fmla="*/ 2783505 h 5958531"/>
              <a:gd name="connsiteX281" fmla="*/ 5800350 w 6858609"/>
              <a:gd name="connsiteY281" fmla="*/ 2784646 h 5958531"/>
              <a:gd name="connsiteX282" fmla="*/ 5793341 w 6858609"/>
              <a:gd name="connsiteY282" fmla="*/ 2785785 h 5958531"/>
              <a:gd name="connsiteX283" fmla="*/ 5795409 w 6858609"/>
              <a:gd name="connsiteY283" fmla="*/ 2794082 h 5958531"/>
              <a:gd name="connsiteX284" fmla="*/ 5805207 w 6858609"/>
              <a:gd name="connsiteY284" fmla="*/ 2796807 h 5958531"/>
              <a:gd name="connsiteX285" fmla="*/ 5809642 w 6858609"/>
              <a:gd name="connsiteY285" fmla="*/ 2797525 h 5958531"/>
              <a:gd name="connsiteX286" fmla="*/ 5810433 w 6858609"/>
              <a:gd name="connsiteY286" fmla="*/ 2789121 h 5958531"/>
              <a:gd name="connsiteX287" fmla="*/ 5807360 w 6858609"/>
              <a:gd name="connsiteY287" fmla="*/ 2783505 h 5958531"/>
              <a:gd name="connsiteX288" fmla="*/ 5396115 w 6858609"/>
              <a:gd name="connsiteY288" fmla="*/ 2759028 h 5958531"/>
              <a:gd name="connsiteX289" fmla="*/ 5387100 w 6858609"/>
              <a:gd name="connsiteY289" fmla="*/ 2765531 h 5958531"/>
              <a:gd name="connsiteX290" fmla="*/ 5392242 w 6858609"/>
              <a:gd name="connsiteY290" fmla="*/ 2779445 h 5958531"/>
              <a:gd name="connsiteX291" fmla="*/ 5400199 w 6858609"/>
              <a:gd name="connsiteY291" fmla="*/ 2789278 h 5958531"/>
              <a:gd name="connsiteX292" fmla="*/ 5401685 w 6858609"/>
              <a:gd name="connsiteY292" fmla="*/ 2789167 h 5958531"/>
              <a:gd name="connsiteX293" fmla="*/ 5410705 w 6858609"/>
              <a:gd name="connsiteY293" fmla="*/ 2760252 h 5958531"/>
              <a:gd name="connsiteX294" fmla="*/ 5396115 w 6858609"/>
              <a:gd name="connsiteY294" fmla="*/ 2759028 h 5958531"/>
              <a:gd name="connsiteX295" fmla="*/ 6056001 w 6858609"/>
              <a:gd name="connsiteY295" fmla="*/ 2737297 h 5958531"/>
              <a:gd name="connsiteX296" fmla="*/ 6053891 w 6858609"/>
              <a:gd name="connsiteY296" fmla="*/ 2739799 h 5958531"/>
              <a:gd name="connsiteX297" fmla="*/ 6054565 w 6858609"/>
              <a:gd name="connsiteY297" fmla="*/ 2746167 h 5958531"/>
              <a:gd name="connsiteX298" fmla="*/ 6032524 w 6858609"/>
              <a:gd name="connsiteY298" fmla="*/ 2769899 h 5958531"/>
              <a:gd name="connsiteX299" fmla="*/ 6067277 w 6858609"/>
              <a:gd name="connsiteY299" fmla="*/ 2780076 h 5958531"/>
              <a:gd name="connsiteX300" fmla="*/ 6063571 w 6858609"/>
              <a:gd name="connsiteY300" fmla="*/ 2757292 h 5958531"/>
              <a:gd name="connsiteX301" fmla="*/ 6056001 w 6858609"/>
              <a:gd name="connsiteY301" fmla="*/ 2737297 h 5958531"/>
              <a:gd name="connsiteX302" fmla="*/ 5406861 w 6858609"/>
              <a:gd name="connsiteY302" fmla="*/ 2727777 h 5958531"/>
              <a:gd name="connsiteX303" fmla="*/ 5405426 w 6858609"/>
              <a:gd name="connsiteY303" fmla="*/ 2736644 h 5958531"/>
              <a:gd name="connsiteX304" fmla="*/ 5418009 w 6858609"/>
              <a:gd name="connsiteY304" fmla="*/ 2743233 h 5958531"/>
              <a:gd name="connsiteX305" fmla="*/ 5416031 w 6858609"/>
              <a:gd name="connsiteY305" fmla="*/ 2734380 h 5958531"/>
              <a:gd name="connsiteX306" fmla="*/ 5406861 w 6858609"/>
              <a:gd name="connsiteY306" fmla="*/ 2727777 h 5958531"/>
              <a:gd name="connsiteX307" fmla="*/ 5429621 w 6858609"/>
              <a:gd name="connsiteY307" fmla="*/ 2699611 h 5958531"/>
              <a:gd name="connsiteX308" fmla="*/ 5419319 w 6858609"/>
              <a:gd name="connsiteY308" fmla="*/ 2707041 h 5958531"/>
              <a:gd name="connsiteX309" fmla="*/ 5436335 w 6858609"/>
              <a:gd name="connsiteY309" fmla="*/ 2714347 h 5958531"/>
              <a:gd name="connsiteX310" fmla="*/ 5434911 w 6858609"/>
              <a:gd name="connsiteY310" fmla="*/ 2705585 h 5958531"/>
              <a:gd name="connsiteX311" fmla="*/ 5429621 w 6858609"/>
              <a:gd name="connsiteY311" fmla="*/ 2699611 h 5958531"/>
              <a:gd name="connsiteX312" fmla="*/ 5755076 w 6858609"/>
              <a:gd name="connsiteY312" fmla="*/ 2656735 h 5958531"/>
              <a:gd name="connsiteX313" fmla="*/ 5749207 w 6858609"/>
              <a:gd name="connsiteY313" fmla="*/ 2664885 h 5958531"/>
              <a:gd name="connsiteX314" fmla="*/ 5758076 w 6858609"/>
              <a:gd name="connsiteY314" fmla="*/ 2666321 h 5958531"/>
              <a:gd name="connsiteX315" fmla="*/ 845972 w 6858609"/>
              <a:gd name="connsiteY315" fmla="*/ 2606567 h 5958531"/>
              <a:gd name="connsiteX316" fmla="*/ 829701 w 6858609"/>
              <a:gd name="connsiteY316" fmla="*/ 2617617 h 5958531"/>
              <a:gd name="connsiteX317" fmla="*/ 836902 w 6858609"/>
              <a:gd name="connsiteY317" fmla="*/ 2640710 h 5958531"/>
              <a:gd name="connsiteX318" fmla="*/ 858589 w 6858609"/>
              <a:gd name="connsiteY318" fmla="*/ 2651421 h 5958531"/>
              <a:gd name="connsiteX319" fmla="*/ 884775 w 6858609"/>
              <a:gd name="connsiteY319" fmla="*/ 2647841 h 5958531"/>
              <a:gd name="connsiteX320" fmla="*/ 892464 w 6858609"/>
              <a:gd name="connsiteY320" fmla="*/ 2643679 h 5958531"/>
              <a:gd name="connsiteX321" fmla="*/ 846308 w 6858609"/>
              <a:gd name="connsiteY321" fmla="*/ 2606859 h 5958531"/>
              <a:gd name="connsiteX322" fmla="*/ 6280989 w 6858609"/>
              <a:gd name="connsiteY322" fmla="*/ 2528003 h 5958531"/>
              <a:gd name="connsiteX323" fmla="*/ 6274084 w 6858609"/>
              <a:gd name="connsiteY323" fmla="*/ 2532005 h 5958531"/>
              <a:gd name="connsiteX324" fmla="*/ 6269967 w 6858609"/>
              <a:gd name="connsiteY324" fmla="*/ 2539870 h 5958531"/>
              <a:gd name="connsiteX325" fmla="*/ 6273682 w 6858609"/>
              <a:gd name="connsiteY325" fmla="*/ 2545023 h 5958531"/>
              <a:gd name="connsiteX326" fmla="*/ 6288421 w 6858609"/>
              <a:gd name="connsiteY326" fmla="*/ 2538308 h 5958531"/>
              <a:gd name="connsiteX327" fmla="*/ 6280989 w 6858609"/>
              <a:gd name="connsiteY327" fmla="*/ 2528003 h 5958531"/>
              <a:gd name="connsiteX328" fmla="*/ 6184157 w 6858609"/>
              <a:gd name="connsiteY328" fmla="*/ 2507781 h 5958531"/>
              <a:gd name="connsiteX329" fmla="*/ 6179471 w 6858609"/>
              <a:gd name="connsiteY329" fmla="*/ 2512141 h 5958531"/>
              <a:gd name="connsiteX330" fmla="*/ 6177571 w 6858609"/>
              <a:gd name="connsiteY330" fmla="*/ 2520365 h 5958531"/>
              <a:gd name="connsiteX331" fmla="*/ 6167685 w 6858609"/>
              <a:gd name="connsiteY331" fmla="*/ 2577918 h 5958531"/>
              <a:gd name="connsiteX332" fmla="*/ 6127871 w 6858609"/>
              <a:gd name="connsiteY332" fmla="*/ 2630625 h 5958531"/>
              <a:gd name="connsiteX333" fmla="*/ 6120924 w 6858609"/>
              <a:gd name="connsiteY333" fmla="*/ 2645427 h 5958531"/>
              <a:gd name="connsiteX334" fmla="*/ 6113979 w 6858609"/>
              <a:gd name="connsiteY334" fmla="*/ 2660227 h 5958531"/>
              <a:gd name="connsiteX335" fmla="*/ 6075045 w 6858609"/>
              <a:gd name="connsiteY335" fmla="*/ 2703979 h 5958531"/>
              <a:gd name="connsiteX336" fmla="*/ 6076111 w 6858609"/>
              <a:gd name="connsiteY336" fmla="*/ 2714959 h 5958531"/>
              <a:gd name="connsiteX337" fmla="*/ 6081043 w 6858609"/>
              <a:gd name="connsiteY337" fmla="*/ 2723151 h 5958531"/>
              <a:gd name="connsiteX338" fmla="*/ 6088111 w 6858609"/>
              <a:gd name="connsiteY338" fmla="*/ 2714625 h 5958531"/>
              <a:gd name="connsiteX339" fmla="*/ 6089065 w 6858609"/>
              <a:gd name="connsiteY339" fmla="*/ 2701699 h 5958531"/>
              <a:gd name="connsiteX340" fmla="*/ 6099221 w 6858609"/>
              <a:gd name="connsiteY340" fmla="*/ 2702204 h 5958531"/>
              <a:gd name="connsiteX341" fmla="*/ 6103801 w 6858609"/>
              <a:gd name="connsiteY341" fmla="*/ 2694983 h 5958531"/>
              <a:gd name="connsiteX342" fmla="*/ 6107438 w 6858609"/>
              <a:gd name="connsiteY342" fmla="*/ 2683058 h 5958531"/>
              <a:gd name="connsiteX343" fmla="*/ 6119976 w 6858609"/>
              <a:gd name="connsiteY343" fmla="*/ 2679399 h 5958531"/>
              <a:gd name="connsiteX344" fmla="*/ 6123296 w 6858609"/>
              <a:gd name="connsiteY344" fmla="*/ 2658894 h 5958531"/>
              <a:gd name="connsiteX345" fmla="*/ 6138302 w 6858609"/>
              <a:gd name="connsiteY345" fmla="*/ 2650514 h 5958531"/>
              <a:gd name="connsiteX346" fmla="*/ 6147170 w 6858609"/>
              <a:gd name="connsiteY346" fmla="*/ 2651950 h 5958531"/>
              <a:gd name="connsiteX347" fmla="*/ 6180725 w 6858609"/>
              <a:gd name="connsiteY347" fmla="*/ 2602780 h 5958531"/>
              <a:gd name="connsiteX348" fmla="*/ 6217603 w 6858609"/>
              <a:gd name="connsiteY348" fmla="*/ 2554145 h 5958531"/>
              <a:gd name="connsiteX349" fmla="*/ 6220312 w 6858609"/>
              <a:gd name="connsiteY349" fmla="*/ 2540933 h 5958531"/>
              <a:gd name="connsiteX350" fmla="*/ 6226345 w 6858609"/>
              <a:gd name="connsiteY350" fmla="*/ 2528260 h 5958531"/>
              <a:gd name="connsiteX351" fmla="*/ 6202737 w 6858609"/>
              <a:gd name="connsiteY351" fmla="*/ 2533539 h 5958531"/>
              <a:gd name="connsiteX352" fmla="*/ 6195380 w 6858609"/>
              <a:gd name="connsiteY352" fmla="*/ 2519267 h 5958531"/>
              <a:gd name="connsiteX353" fmla="*/ 6184157 w 6858609"/>
              <a:gd name="connsiteY353" fmla="*/ 2507781 h 5958531"/>
              <a:gd name="connsiteX354" fmla="*/ 120230 w 6858609"/>
              <a:gd name="connsiteY354" fmla="*/ 2471925 h 5958531"/>
              <a:gd name="connsiteX355" fmla="*/ 115402 w 6858609"/>
              <a:gd name="connsiteY355" fmla="*/ 2476051 h 5958531"/>
              <a:gd name="connsiteX356" fmla="*/ 119922 w 6858609"/>
              <a:gd name="connsiteY356" fmla="*/ 2475845 h 5958531"/>
              <a:gd name="connsiteX357" fmla="*/ 124707 w 6858609"/>
              <a:gd name="connsiteY357" fmla="*/ 2472275 h 5958531"/>
              <a:gd name="connsiteX358" fmla="*/ 55866 w 6858609"/>
              <a:gd name="connsiteY358" fmla="*/ 2430838 h 5958531"/>
              <a:gd name="connsiteX359" fmla="*/ 46208 w 6858609"/>
              <a:gd name="connsiteY359" fmla="*/ 2439092 h 5958531"/>
              <a:gd name="connsiteX360" fmla="*/ 71674 w 6858609"/>
              <a:gd name="connsiteY360" fmla="*/ 2459109 h 5958531"/>
              <a:gd name="connsiteX361" fmla="*/ 72025 w 6858609"/>
              <a:gd name="connsiteY361" fmla="*/ 2454632 h 5958531"/>
              <a:gd name="connsiteX362" fmla="*/ 67600 w 6858609"/>
              <a:gd name="connsiteY362" fmla="*/ 2446400 h 5958531"/>
              <a:gd name="connsiteX363" fmla="*/ 59294 w 6858609"/>
              <a:gd name="connsiteY363" fmla="*/ 2444624 h 5958531"/>
              <a:gd name="connsiteX364" fmla="*/ 59390 w 6858609"/>
              <a:gd name="connsiteY364" fmla="*/ 2436182 h 5958531"/>
              <a:gd name="connsiteX365" fmla="*/ 55866 w 6858609"/>
              <a:gd name="connsiteY365" fmla="*/ 2430838 h 5958531"/>
              <a:gd name="connsiteX366" fmla="*/ 6293778 w 6858609"/>
              <a:gd name="connsiteY366" fmla="*/ 2420870 h 5958531"/>
              <a:gd name="connsiteX367" fmla="*/ 6262168 w 6858609"/>
              <a:gd name="connsiteY367" fmla="*/ 2451016 h 5958531"/>
              <a:gd name="connsiteX368" fmla="*/ 6246106 w 6858609"/>
              <a:gd name="connsiteY368" fmla="*/ 2490507 h 5958531"/>
              <a:gd name="connsiteX369" fmla="*/ 6245314 w 6858609"/>
              <a:gd name="connsiteY369" fmla="*/ 2498910 h 5958531"/>
              <a:gd name="connsiteX370" fmla="*/ 6248387 w 6858609"/>
              <a:gd name="connsiteY370" fmla="*/ 2504525 h 5958531"/>
              <a:gd name="connsiteX371" fmla="*/ 6252912 w 6858609"/>
              <a:gd name="connsiteY371" fmla="*/ 2504690 h 5958531"/>
              <a:gd name="connsiteX372" fmla="*/ 6257972 w 6858609"/>
              <a:gd name="connsiteY372" fmla="*/ 2501528 h 5958531"/>
              <a:gd name="connsiteX373" fmla="*/ 6274018 w 6858609"/>
              <a:gd name="connsiteY373" fmla="*/ 2458622 h 5958531"/>
              <a:gd name="connsiteX374" fmla="*/ 6293158 w 6858609"/>
              <a:gd name="connsiteY374" fmla="*/ 2445795 h 5958531"/>
              <a:gd name="connsiteX375" fmla="*/ 6305647 w 6858609"/>
              <a:gd name="connsiteY375" fmla="*/ 2431890 h 5958531"/>
              <a:gd name="connsiteX376" fmla="*/ 6301913 w 6858609"/>
              <a:gd name="connsiteY376" fmla="*/ 2423324 h 5958531"/>
              <a:gd name="connsiteX377" fmla="*/ 6293778 w 6858609"/>
              <a:gd name="connsiteY377" fmla="*/ 2420870 h 5958531"/>
              <a:gd name="connsiteX378" fmla="*/ 6097246 w 6858609"/>
              <a:gd name="connsiteY378" fmla="*/ 2398157 h 5958531"/>
              <a:gd name="connsiteX379" fmla="*/ 6114392 w 6858609"/>
              <a:gd name="connsiteY379" fmla="*/ 2432783 h 5958531"/>
              <a:gd name="connsiteX380" fmla="*/ 6101597 w 6858609"/>
              <a:gd name="connsiteY380" fmla="*/ 2420473 h 5958531"/>
              <a:gd name="connsiteX381" fmla="*/ 6096528 w 6858609"/>
              <a:gd name="connsiteY381" fmla="*/ 2402592 h 5958531"/>
              <a:gd name="connsiteX382" fmla="*/ 6372618 w 6858609"/>
              <a:gd name="connsiteY382" fmla="*/ 2383579 h 5958531"/>
              <a:gd name="connsiteX383" fmla="*/ 6362316 w 6858609"/>
              <a:gd name="connsiteY383" fmla="*/ 2391013 h 5958531"/>
              <a:gd name="connsiteX384" fmla="*/ 6379333 w 6858609"/>
              <a:gd name="connsiteY384" fmla="*/ 2398316 h 5958531"/>
              <a:gd name="connsiteX385" fmla="*/ 6377910 w 6858609"/>
              <a:gd name="connsiteY385" fmla="*/ 2389554 h 5958531"/>
              <a:gd name="connsiteX386" fmla="*/ 6372618 w 6858609"/>
              <a:gd name="connsiteY386" fmla="*/ 2383579 h 5958531"/>
              <a:gd name="connsiteX387" fmla="*/ 3347505 w 6858609"/>
              <a:gd name="connsiteY387" fmla="*/ 2379161 h 5958531"/>
              <a:gd name="connsiteX388" fmla="*/ 3347521 w 6858609"/>
              <a:gd name="connsiteY388" fmla="*/ 2440539 h 5958531"/>
              <a:gd name="connsiteX389" fmla="*/ 3354635 w 6858609"/>
              <a:gd name="connsiteY389" fmla="*/ 2385629 h 5958531"/>
              <a:gd name="connsiteX390" fmla="*/ 3354598 w 6858609"/>
              <a:gd name="connsiteY390" fmla="*/ 2380751 h 5958531"/>
              <a:gd name="connsiteX391" fmla="*/ 3353288 w 6858609"/>
              <a:gd name="connsiteY391" fmla="*/ 2379805 h 5958531"/>
              <a:gd name="connsiteX392" fmla="*/ 6082972 w 6858609"/>
              <a:gd name="connsiteY392" fmla="*/ 2345793 h 5958531"/>
              <a:gd name="connsiteX393" fmla="*/ 6082254 w 6858609"/>
              <a:gd name="connsiteY393" fmla="*/ 2350229 h 5958531"/>
              <a:gd name="connsiteX394" fmla="*/ 6077818 w 6858609"/>
              <a:gd name="connsiteY394" fmla="*/ 2349511 h 5958531"/>
              <a:gd name="connsiteX395" fmla="*/ 396714 w 6858609"/>
              <a:gd name="connsiteY395" fmla="*/ 2335894 h 5958531"/>
              <a:gd name="connsiteX396" fmla="*/ 395277 w 6858609"/>
              <a:gd name="connsiteY396" fmla="*/ 2347043 h 5958531"/>
              <a:gd name="connsiteX397" fmla="*/ 390481 w 6858609"/>
              <a:gd name="connsiteY397" fmla="*/ 2357932 h 5958531"/>
              <a:gd name="connsiteX398" fmla="*/ 380933 w 6858609"/>
              <a:gd name="connsiteY398" fmla="*/ 2350425 h 5958531"/>
              <a:gd name="connsiteX399" fmla="*/ 364667 w 6858609"/>
              <a:gd name="connsiteY399" fmla="*/ 2342394 h 5958531"/>
              <a:gd name="connsiteX400" fmla="*/ 363964 w 6858609"/>
              <a:gd name="connsiteY400" fmla="*/ 2351348 h 5958531"/>
              <a:gd name="connsiteX401" fmla="*/ 379772 w 6858609"/>
              <a:gd name="connsiteY401" fmla="*/ 2379621 h 5958531"/>
              <a:gd name="connsiteX402" fmla="*/ 397640 w 6858609"/>
              <a:gd name="connsiteY402" fmla="*/ 2381584 h 5958531"/>
              <a:gd name="connsiteX403" fmla="*/ 415244 w 6858609"/>
              <a:gd name="connsiteY403" fmla="*/ 2386905 h 5958531"/>
              <a:gd name="connsiteX404" fmla="*/ 426275 w 6858609"/>
              <a:gd name="connsiteY404" fmla="*/ 2382702 h 5958531"/>
              <a:gd name="connsiteX405" fmla="*/ 434210 w 6858609"/>
              <a:gd name="connsiteY405" fmla="*/ 2374873 h 5958531"/>
              <a:gd name="connsiteX406" fmla="*/ 416868 w 6858609"/>
              <a:gd name="connsiteY406" fmla="*/ 2366193 h 5958531"/>
              <a:gd name="connsiteX407" fmla="*/ 400841 w 6858609"/>
              <a:gd name="connsiteY407" fmla="*/ 2340722 h 5958531"/>
              <a:gd name="connsiteX408" fmla="*/ 401191 w 6858609"/>
              <a:gd name="connsiteY408" fmla="*/ 2336243 h 5958531"/>
              <a:gd name="connsiteX409" fmla="*/ 6139642 w 6858609"/>
              <a:gd name="connsiteY409" fmla="*/ 2304916 h 5958531"/>
              <a:gd name="connsiteX410" fmla="*/ 6142713 w 6858609"/>
              <a:gd name="connsiteY410" fmla="*/ 2310531 h 5958531"/>
              <a:gd name="connsiteX411" fmla="*/ 6141921 w 6858609"/>
              <a:gd name="connsiteY411" fmla="*/ 2318934 h 5958531"/>
              <a:gd name="connsiteX412" fmla="*/ 6125828 w 6858609"/>
              <a:gd name="connsiteY412" fmla="*/ 2351592 h 5958531"/>
              <a:gd name="connsiteX413" fmla="*/ 6111985 w 6858609"/>
              <a:gd name="connsiteY413" fmla="*/ 2391442 h 5958531"/>
              <a:gd name="connsiteX414" fmla="*/ 6097246 w 6858609"/>
              <a:gd name="connsiteY414" fmla="*/ 2398157 h 5958531"/>
              <a:gd name="connsiteX415" fmla="*/ 6083945 w 6858609"/>
              <a:gd name="connsiteY415" fmla="*/ 2396004 h 5958531"/>
              <a:gd name="connsiteX416" fmla="*/ 6082254 w 6858609"/>
              <a:gd name="connsiteY416" fmla="*/ 2350229 h 5958531"/>
              <a:gd name="connsiteX417" fmla="*/ 6096272 w 6858609"/>
              <a:gd name="connsiteY417" fmla="*/ 2347948 h 5958531"/>
              <a:gd name="connsiteX418" fmla="*/ 6116832 w 6858609"/>
              <a:gd name="connsiteY418" fmla="*/ 2322836 h 5958531"/>
              <a:gd name="connsiteX419" fmla="*/ 6139642 w 6858609"/>
              <a:gd name="connsiteY419" fmla="*/ 2304916 h 5958531"/>
              <a:gd name="connsiteX420" fmla="*/ 3327248 w 6858609"/>
              <a:gd name="connsiteY420" fmla="*/ 2192659 h 5958531"/>
              <a:gd name="connsiteX421" fmla="*/ 3365809 w 6858609"/>
              <a:gd name="connsiteY421" fmla="*/ 2233275 h 5958531"/>
              <a:gd name="connsiteX422" fmla="*/ 3378873 w 6858609"/>
              <a:gd name="connsiteY422" fmla="*/ 2199941 h 5958531"/>
              <a:gd name="connsiteX423" fmla="*/ 3372149 w 6858609"/>
              <a:gd name="connsiteY423" fmla="*/ 2193823 h 5958531"/>
              <a:gd name="connsiteX424" fmla="*/ 49696 w 6858609"/>
              <a:gd name="connsiteY424" fmla="*/ 2164529 h 5958531"/>
              <a:gd name="connsiteX425" fmla="*/ 41467 w 6858609"/>
              <a:gd name="connsiteY425" fmla="*/ 2168952 h 5958531"/>
              <a:gd name="connsiteX426" fmla="*/ 39688 w 6858609"/>
              <a:gd name="connsiteY426" fmla="*/ 2177261 h 5958531"/>
              <a:gd name="connsiteX427" fmla="*/ 38986 w 6858609"/>
              <a:gd name="connsiteY427" fmla="*/ 2186218 h 5958531"/>
              <a:gd name="connsiteX428" fmla="*/ 47218 w 6858609"/>
              <a:gd name="connsiteY428" fmla="*/ 2181794 h 5958531"/>
              <a:gd name="connsiteX429" fmla="*/ 48995 w 6858609"/>
              <a:gd name="connsiteY429" fmla="*/ 2173488 h 5958531"/>
              <a:gd name="connsiteX430" fmla="*/ 965107 w 6858609"/>
              <a:gd name="connsiteY430" fmla="*/ 2110308 h 5958531"/>
              <a:gd name="connsiteX431" fmla="*/ 974064 w 6858609"/>
              <a:gd name="connsiteY431" fmla="*/ 2126329 h 5958531"/>
              <a:gd name="connsiteX432" fmla="*/ 991933 w 6858609"/>
              <a:gd name="connsiteY432" fmla="*/ 2128293 h 5958531"/>
              <a:gd name="connsiteX433" fmla="*/ 992855 w 6858609"/>
              <a:gd name="connsiteY433" fmla="*/ 2128573 h 5958531"/>
              <a:gd name="connsiteX434" fmla="*/ 980312 w 6858609"/>
              <a:gd name="connsiteY434" fmla="*/ 2118218 h 5958531"/>
              <a:gd name="connsiteX435" fmla="*/ 812826 w 6858609"/>
              <a:gd name="connsiteY435" fmla="*/ 1992559 h 5958531"/>
              <a:gd name="connsiteX436" fmla="*/ 808838 w 6858609"/>
              <a:gd name="connsiteY436" fmla="*/ 1994702 h 5958531"/>
              <a:gd name="connsiteX437" fmla="*/ 808219 w 6858609"/>
              <a:gd name="connsiteY437" fmla="*/ 1996934 h 5958531"/>
              <a:gd name="connsiteX438" fmla="*/ 809123 w 6858609"/>
              <a:gd name="connsiteY438" fmla="*/ 2005380 h 5958531"/>
              <a:gd name="connsiteX439" fmla="*/ 814402 w 6858609"/>
              <a:gd name="connsiteY439" fmla="*/ 2008971 h 5958531"/>
              <a:gd name="connsiteX440" fmla="*/ 818671 w 6858609"/>
              <a:gd name="connsiteY440" fmla="*/ 2010684 h 5958531"/>
              <a:gd name="connsiteX441" fmla="*/ 821341 w 6858609"/>
              <a:gd name="connsiteY441" fmla="*/ 2010752 h 5958531"/>
              <a:gd name="connsiteX442" fmla="*/ 821315 w 6858609"/>
              <a:gd name="connsiteY442" fmla="*/ 2011746 h 5958531"/>
              <a:gd name="connsiteX443" fmla="*/ 837304 w 6858609"/>
              <a:gd name="connsiteY443" fmla="*/ 2018161 h 5958531"/>
              <a:gd name="connsiteX444" fmla="*/ 839184 w 6858609"/>
              <a:gd name="connsiteY444" fmla="*/ 2015709 h 5958531"/>
              <a:gd name="connsiteX445" fmla="*/ 834236 w 6858609"/>
              <a:gd name="connsiteY445" fmla="*/ 2011649 h 5958531"/>
              <a:gd name="connsiteX446" fmla="*/ 825830 w 6858609"/>
              <a:gd name="connsiteY446" fmla="*/ 2010870 h 5958531"/>
              <a:gd name="connsiteX447" fmla="*/ 821341 w 6858609"/>
              <a:gd name="connsiteY447" fmla="*/ 2010752 h 5958531"/>
              <a:gd name="connsiteX448" fmla="*/ 818812 w 6858609"/>
              <a:gd name="connsiteY448" fmla="*/ 2000015 h 5958531"/>
              <a:gd name="connsiteX449" fmla="*/ 812826 w 6858609"/>
              <a:gd name="connsiteY449" fmla="*/ 1992559 h 5958531"/>
              <a:gd name="connsiteX450" fmla="*/ 319735 w 6858609"/>
              <a:gd name="connsiteY450" fmla="*/ 1966934 h 5958531"/>
              <a:gd name="connsiteX451" fmla="*/ 345201 w 6858609"/>
              <a:gd name="connsiteY451" fmla="*/ 1986953 h 5958531"/>
              <a:gd name="connsiteX452" fmla="*/ 354180 w 6858609"/>
              <a:gd name="connsiteY452" fmla="*/ 2001736 h 5958531"/>
              <a:gd name="connsiteX453" fmla="*/ 370665 w 6858609"/>
              <a:gd name="connsiteY453" fmla="*/ 2006967 h 5958531"/>
              <a:gd name="connsiteX454" fmla="*/ 396482 w 6858609"/>
              <a:gd name="connsiteY454" fmla="*/ 2022507 h 5958531"/>
              <a:gd name="connsiteX455" fmla="*/ 363804 w 6858609"/>
              <a:gd name="connsiteY455" fmla="*/ 1986719 h 5958531"/>
              <a:gd name="connsiteX456" fmla="*/ 319735 w 6858609"/>
              <a:gd name="connsiteY456" fmla="*/ 1966934 h 5958531"/>
              <a:gd name="connsiteX457" fmla="*/ 838279 w 6858609"/>
              <a:gd name="connsiteY457" fmla="*/ 1953769 h 5958531"/>
              <a:gd name="connsiteX458" fmla="*/ 871779 w 6858609"/>
              <a:gd name="connsiteY458" fmla="*/ 1971620 h 5958531"/>
              <a:gd name="connsiteX459" fmla="*/ 900292 w 6858609"/>
              <a:gd name="connsiteY459" fmla="*/ 1966055 h 5958531"/>
              <a:gd name="connsiteX460" fmla="*/ 896785 w 6858609"/>
              <a:gd name="connsiteY460" fmla="*/ 1962582 h 5958531"/>
              <a:gd name="connsiteX461" fmla="*/ 73445 w 6858609"/>
              <a:gd name="connsiteY461" fmla="*/ 1947639 h 5958531"/>
              <a:gd name="connsiteX462" fmla="*/ 68264 w 6858609"/>
              <a:gd name="connsiteY462" fmla="*/ 1956244 h 5958531"/>
              <a:gd name="connsiteX463" fmla="*/ 67563 w 6858609"/>
              <a:gd name="connsiteY463" fmla="*/ 1965200 h 5958531"/>
              <a:gd name="connsiteX464" fmla="*/ 76353 w 6858609"/>
              <a:gd name="connsiteY464" fmla="*/ 1960821 h 5958531"/>
              <a:gd name="connsiteX465" fmla="*/ 82052 w 6858609"/>
              <a:gd name="connsiteY465" fmla="*/ 1952820 h 5958531"/>
              <a:gd name="connsiteX466" fmla="*/ 82402 w 6858609"/>
              <a:gd name="connsiteY466" fmla="*/ 1948340 h 5958531"/>
              <a:gd name="connsiteX467" fmla="*/ 741004 w 6858609"/>
              <a:gd name="connsiteY467" fmla="*/ 1945600 h 5958531"/>
              <a:gd name="connsiteX468" fmla="*/ 741082 w 6858609"/>
              <a:gd name="connsiteY468" fmla="*/ 1946921 h 5958531"/>
              <a:gd name="connsiteX469" fmla="*/ 742144 w 6858609"/>
              <a:gd name="connsiteY469" fmla="*/ 1945794 h 5958531"/>
              <a:gd name="connsiteX470" fmla="*/ 41076 w 6858609"/>
              <a:gd name="connsiteY470" fmla="*/ 1936655 h 5958531"/>
              <a:gd name="connsiteX471" fmla="*/ 33493 w 6858609"/>
              <a:gd name="connsiteY471" fmla="*/ 1940003 h 5958531"/>
              <a:gd name="connsiteX472" fmla="*/ 35381 w 6858609"/>
              <a:gd name="connsiteY472" fmla="*/ 1944657 h 5958531"/>
              <a:gd name="connsiteX473" fmla="*/ 37269 w 6858609"/>
              <a:gd name="connsiteY473" fmla="*/ 1949311 h 5958531"/>
              <a:gd name="connsiteX474" fmla="*/ 48168 w 6858609"/>
              <a:gd name="connsiteY474" fmla="*/ 1946785 h 5958531"/>
              <a:gd name="connsiteX475" fmla="*/ 56233 w 6858609"/>
              <a:gd name="connsiteY475" fmla="*/ 1937279 h 5958531"/>
              <a:gd name="connsiteX476" fmla="*/ 51755 w 6858609"/>
              <a:gd name="connsiteY476" fmla="*/ 1936929 h 5958531"/>
              <a:gd name="connsiteX477" fmla="*/ 41076 w 6858609"/>
              <a:gd name="connsiteY477" fmla="*/ 1936655 h 5958531"/>
              <a:gd name="connsiteX478" fmla="*/ 770638 w 6858609"/>
              <a:gd name="connsiteY478" fmla="*/ 1904919 h 5958531"/>
              <a:gd name="connsiteX479" fmla="*/ 773928 w 6858609"/>
              <a:gd name="connsiteY479" fmla="*/ 1933138 h 5958531"/>
              <a:gd name="connsiteX480" fmla="*/ 805359 w 6858609"/>
              <a:gd name="connsiteY480" fmla="*/ 1933953 h 5958531"/>
              <a:gd name="connsiteX481" fmla="*/ 827345 w 6858609"/>
              <a:gd name="connsiteY481" fmla="*/ 1952497 h 5958531"/>
              <a:gd name="connsiteX482" fmla="*/ 833740 w 6858609"/>
              <a:gd name="connsiteY482" fmla="*/ 1952663 h 5958531"/>
              <a:gd name="connsiteX483" fmla="*/ 580981 w 6858609"/>
              <a:gd name="connsiteY483" fmla="*/ 1896178 h 5958531"/>
              <a:gd name="connsiteX484" fmla="*/ 598509 w 6858609"/>
              <a:gd name="connsiteY484" fmla="*/ 1916684 h 5958531"/>
              <a:gd name="connsiteX485" fmla="*/ 619015 w 6858609"/>
              <a:gd name="connsiteY485" fmla="*/ 1905999 h 5958531"/>
              <a:gd name="connsiteX486" fmla="*/ 2508608 w 6858609"/>
              <a:gd name="connsiteY486" fmla="*/ 1879377 h 5958531"/>
              <a:gd name="connsiteX487" fmla="*/ 2499279 w 6858609"/>
              <a:gd name="connsiteY487" fmla="*/ 1892614 h 5958531"/>
              <a:gd name="connsiteX488" fmla="*/ 2503651 w 6858609"/>
              <a:gd name="connsiteY488" fmla="*/ 1897220 h 5958531"/>
              <a:gd name="connsiteX489" fmla="*/ 2508142 w 6858609"/>
              <a:gd name="connsiteY489" fmla="*/ 1897337 h 5958531"/>
              <a:gd name="connsiteX490" fmla="*/ 2517355 w 6858609"/>
              <a:gd name="connsiteY490" fmla="*/ 1888590 h 5958531"/>
              <a:gd name="connsiteX491" fmla="*/ 544593 w 6858609"/>
              <a:gd name="connsiteY491" fmla="*/ 1874347 h 5958531"/>
              <a:gd name="connsiteX492" fmla="*/ 551355 w 6858609"/>
              <a:gd name="connsiteY492" fmla="*/ 1885959 h 5958531"/>
              <a:gd name="connsiteX493" fmla="*/ 560786 w 6858609"/>
              <a:gd name="connsiteY493" fmla="*/ 1886698 h 5958531"/>
              <a:gd name="connsiteX494" fmla="*/ 556277 w 6858609"/>
              <a:gd name="connsiteY494" fmla="*/ 1879193 h 5958531"/>
              <a:gd name="connsiteX495" fmla="*/ 2473034 w 6858609"/>
              <a:gd name="connsiteY495" fmla="*/ 1864975 h 5958531"/>
              <a:gd name="connsiteX496" fmla="*/ 2466730 w 6858609"/>
              <a:gd name="connsiteY496" fmla="*/ 1869866 h 5958531"/>
              <a:gd name="connsiteX497" fmla="*/ 2463704 w 6858609"/>
              <a:gd name="connsiteY497" fmla="*/ 1878213 h 5958531"/>
              <a:gd name="connsiteX498" fmla="*/ 2472569 w 6858609"/>
              <a:gd name="connsiteY498" fmla="*/ 1882936 h 5958531"/>
              <a:gd name="connsiteX499" fmla="*/ 2481665 w 6858609"/>
              <a:gd name="connsiteY499" fmla="*/ 1878679 h 5958531"/>
              <a:gd name="connsiteX500" fmla="*/ 736192 w 6858609"/>
              <a:gd name="connsiteY500" fmla="*/ 1828815 h 5958531"/>
              <a:gd name="connsiteX501" fmla="*/ 731451 w 6858609"/>
              <a:gd name="connsiteY501" fmla="*/ 1832020 h 5958531"/>
              <a:gd name="connsiteX502" fmla="*/ 786670 w 6858609"/>
              <a:gd name="connsiteY502" fmla="*/ 1872857 h 5958531"/>
              <a:gd name="connsiteX503" fmla="*/ 822844 w 6858609"/>
              <a:gd name="connsiteY503" fmla="*/ 1871184 h 5958531"/>
              <a:gd name="connsiteX504" fmla="*/ 839353 w 6858609"/>
              <a:gd name="connsiteY504" fmla="*/ 1890500 h 5958531"/>
              <a:gd name="connsiteX505" fmla="*/ 845417 w 6858609"/>
              <a:gd name="connsiteY505" fmla="*/ 1878652 h 5958531"/>
              <a:gd name="connsiteX506" fmla="*/ 834004 w 6858609"/>
              <a:gd name="connsiteY506" fmla="*/ 1868982 h 5958531"/>
              <a:gd name="connsiteX507" fmla="*/ 789143 w 6858609"/>
              <a:gd name="connsiteY507" fmla="*/ 1866133 h 5958531"/>
              <a:gd name="connsiteX508" fmla="*/ 766166 w 6858609"/>
              <a:gd name="connsiteY508" fmla="*/ 1842511 h 5958531"/>
              <a:gd name="connsiteX509" fmla="*/ 736192 w 6858609"/>
              <a:gd name="connsiteY509" fmla="*/ 1828815 h 5958531"/>
              <a:gd name="connsiteX510" fmla="*/ 2614211 w 6858609"/>
              <a:gd name="connsiteY510" fmla="*/ 1792249 h 5958531"/>
              <a:gd name="connsiteX511" fmla="*/ 2591178 w 6858609"/>
              <a:gd name="connsiteY511" fmla="*/ 1814118 h 5958531"/>
              <a:gd name="connsiteX512" fmla="*/ 2595203 w 6858609"/>
              <a:gd name="connsiteY512" fmla="*/ 1832197 h 5958531"/>
              <a:gd name="connsiteX513" fmla="*/ 2633122 w 6858609"/>
              <a:gd name="connsiteY513" fmla="*/ 1842727 h 5958531"/>
              <a:gd name="connsiteX514" fmla="*/ 2670954 w 6858609"/>
              <a:gd name="connsiteY514" fmla="*/ 1856626 h 5958531"/>
              <a:gd name="connsiteX515" fmla="*/ 2697081 w 6858609"/>
              <a:gd name="connsiteY515" fmla="*/ 1888755 h 5958531"/>
              <a:gd name="connsiteX516" fmla="*/ 2737028 w 6858609"/>
              <a:gd name="connsiteY516" fmla="*/ 1907763 h 5958531"/>
              <a:gd name="connsiteX517" fmla="*/ 2736910 w 6858609"/>
              <a:gd name="connsiteY517" fmla="*/ 1912255 h 5958531"/>
              <a:gd name="connsiteX518" fmla="*/ 2775036 w 6858609"/>
              <a:gd name="connsiteY518" fmla="*/ 1914927 h 5958531"/>
              <a:gd name="connsiteX519" fmla="*/ 2799077 w 6858609"/>
              <a:gd name="connsiteY519" fmla="*/ 1940826 h 5958531"/>
              <a:gd name="connsiteX520" fmla="*/ 2839140 w 6858609"/>
              <a:gd name="connsiteY520" fmla="*/ 1955343 h 5958531"/>
              <a:gd name="connsiteX521" fmla="*/ 2844096 w 6858609"/>
              <a:gd name="connsiteY521" fmla="*/ 1937498 h 5958531"/>
              <a:gd name="connsiteX522" fmla="*/ 2782628 w 6858609"/>
              <a:gd name="connsiteY522" fmla="*/ 1881986 h 5958531"/>
              <a:gd name="connsiteX523" fmla="*/ 2747470 w 6858609"/>
              <a:gd name="connsiteY523" fmla="*/ 1873213 h 5958531"/>
              <a:gd name="connsiteX524" fmla="*/ 2715857 w 6858609"/>
              <a:gd name="connsiteY524" fmla="*/ 1857791 h 5958531"/>
              <a:gd name="connsiteX525" fmla="*/ 2711368 w 6858609"/>
              <a:gd name="connsiteY525" fmla="*/ 1857673 h 5958531"/>
              <a:gd name="connsiteX526" fmla="*/ 2664472 w 6858609"/>
              <a:gd name="connsiteY526" fmla="*/ 1825005 h 5958531"/>
              <a:gd name="connsiteX527" fmla="*/ 2614211 w 6858609"/>
              <a:gd name="connsiteY527" fmla="*/ 1792249 h 5958531"/>
              <a:gd name="connsiteX528" fmla="*/ 643034 w 6858609"/>
              <a:gd name="connsiteY528" fmla="*/ 1764646 h 5958531"/>
              <a:gd name="connsiteX529" fmla="*/ 662828 w 6858609"/>
              <a:gd name="connsiteY529" fmla="*/ 1783005 h 5958531"/>
              <a:gd name="connsiteX530" fmla="*/ 670235 w 6858609"/>
              <a:gd name="connsiteY530" fmla="*/ 1773187 h 5958531"/>
              <a:gd name="connsiteX531" fmla="*/ 110921 w 6858609"/>
              <a:gd name="connsiteY531" fmla="*/ 1756837 h 5958531"/>
              <a:gd name="connsiteX532" fmla="*/ 130546 w 6858609"/>
              <a:gd name="connsiteY532" fmla="*/ 1765133 h 5958531"/>
              <a:gd name="connsiteX533" fmla="*/ 150170 w 6858609"/>
              <a:gd name="connsiteY533" fmla="*/ 1773429 h 5958531"/>
              <a:gd name="connsiteX534" fmla="*/ 144935 w 6858609"/>
              <a:gd name="connsiteY534" fmla="*/ 1789914 h 5958531"/>
              <a:gd name="connsiteX535" fmla="*/ 130152 w 6858609"/>
              <a:gd name="connsiteY535" fmla="*/ 1798895 h 5958531"/>
              <a:gd name="connsiteX536" fmla="*/ 103985 w 6858609"/>
              <a:gd name="connsiteY536" fmla="*/ 1787832 h 5958531"/>
              <a:gd name="connsiteX537" fmla="*/ 105906 w 6858609"/>
              <a:gd name="connsiteY537" fmla="*/ 1770524 h 5958531"/>
              <a:gd name="connsiteX538" fmla="*/ 110921 w 6858609"/>
              <a:gd name="connsiteY538" fmla="*/ 1756837 h 5958531"/>
              <a:gd name="connsiteX539" fmla="*/ 2312716 w 6858609"/>
              <a:gd name="connsiteY539" fmla="*/ 1636155 h 5958531"/>
              <a:gd name="connsiteX540" fmla="*/ 2378556 w 6858609"/>
              <a:gd name="connsiteY540" fmla="*/ 1696274 h 5958531"/>
              <a:gd name="connsiteX541" fmla="*/ 2404878 w 6858609"/>
              <a:gd name="connsiteY541" fmla="*/ 1699204 h 5958531"/>
              <a:gd name="connsiteX542" fmla="*/ 2427482 w 6858609"/>
              <a:gd name="connsiteY542" fmla="*/ 1715516 h 5958531"/>
              <a:gd name="connsiteX543" fmla="*/ 2446143 w 6858609"/>
              <a:gd name="connsiteY543" fmla="*/ 1689041 h 5958531"/>
              <a:gd name="connsiteX544" fmla="*/ 2394497 w 6858609"/>
              <a:gd name="connsiteY544" fmla="*/ 1666359 h 5958531"/>
              <a:gd name="connsiteX545" fmla="*/ 2339307 w 6858609"/>
              <a:gd name="connsiteY545" fmla="*/ 1650323 h 5958531"/>
              <a:gd name="connsiteX546" fmla="*/ 571150 w 6858609"/>
              <a:gd name="connsiteY546" fmla="*/ 1608861 h 5958531"/>
              <a:gd name="connsiteX547" fmla="*/ 562052 w 6858609"/>
              <a:gd name="connsiteY547" fmla="*/ 1613117 h 5958531"/>
              <a:gd name="connsiteX548" fmla="*/ 570917 w 6858609"/>
              <a:gd name="connsiteY548" fmla="*/ 1617840 h 5958531"/>
              <a:gd name="connsiteX549" fmla="*/ 3774499 w 6858609"/>
              <a:gd name="connsiteY549" fmla="*/ 1574982 h 5958531"/>
              <a:gd name="connsiteX550" fmla="*/ 3773512 w 6858609"/>
              <a:gd name="connsiteY550" fmla="*/ 1575854 h 5958531"/>
              <a:gd name="connsiteX551" fmla="*/ 3777842 w 6858609"/>
              <a:gd name="connsiteY551" fmla="*/ 1576839 h 5958531"/>
              <a:gd name="connsiteX552" fmla="*/ 729820 w 6858609"/>
              <a:gd name="connsiteY552" fmla="*/ 1554561 h 5958531"/>
              <a:gd name="connsiteX553" fmla="*/ 719127 w 6858609"/>
              <a:gd name="connsiteY553" fmla="*/ 1555407 h 5958531"/>
              <a:gd name="connsiteX554" fmla="*/ 711628 w 6858609"/>
              <a:gd name="connsiteY554" fmla="*/ 1563075 h 5958531"/>
              <a:gd name="connsiteX555" fmla="*/ 716577 w 6858609"/>
              <a:gd name="connsiteY555" fmla="*/ 1567136 h 5958531"/>
              <a:gd name="connsiteX556" fmla="*/ 724984 w 6858609"/>
              <a:gd name="connsiteY556" fmla="*/ 1567915 h 5958531"/>
              <a:gd name="connsiteX557" fmla="*/ 694248 w 6858609"/>
              <a:gd name="connsiteY557" fmla="*/ 1540159 h 5958531"/>
              <a:gd name="connsiteX558" fmla="*/ 685814 w 6858609"/>
              <a:gd name="connsiteY558" fmla="*/ 1540501 h 5958531"/>
              <a:gd name="connsiteX559" fmla="*/ 680661 w 6858609"/>
              <a:gd name="connsiteY559" fmla="*/ 1544299 h 5958531"/>
              <a:gd name="connsiteX560" fmla="*/ 682731 w 6858609"/>
              <a:gd name="connsiteY560" fmla="*/ 1551092 h 5958531"/>
              <a:gd name="connsiteX561" fmla="*/ 684802 w 6858609"/>
              <a:gd name="connsiteY561" fmla="*/ 1557888 h 5958531"/>
              <a:gd name="connsiteX562" fmla="*/ 692749 w 6858609"/>
              <a:gd name="connsiteY562" fmla="*/ 1554722 h 5958531"/>
              <a:gd name="connsiteX563" fmla="*/ 694133 w 6858609"/>
              <a:gd name="connsiteY563" fmla="*/ 1544648 h 5958531"/>
              <a:gd name="connsiteX564" fmla="*/ 3662596 w 6858609"/>
              <a:gd name="connsiteY564" fmla="*/ 1495726 h 5958531"/>
              <a:gd name="connsiteX565" fmla="*/ 3662341 w 6858609"/>
              <a:gd name="connsiteY565" fmla="*/ 1499917 h 5958531"/>
              <a:gd name="connsiteX566" fmla="*/ 3669231 w 6858609"/>
              <a:gd name="connsiteY566" fmla="*/ 1502664 h 5958531"/>
              <a:gd name="connsiteX567" fmla="*/ 3670250 w 6858609"/>
              <a:gd name="connsiteY567" fmla="*/ 1502229 h 5958531"/>
              <a:gd name="connsiteX568" fmla="*/ 907037 w 6858609"/>
              <a:gd name="connsiteY568" fmla="*/ 1478276 h 5958531"/>
              <a:gd name="connsiteX569" fmla="*/ 906803 w 6858609"/>
              <a:gd name="connsiteY569" fmla="*/ 1487258 h 5958531"/>
              <a:gd name="connsiteX570" fmla="*/ 908872 w 6858609"/>
              <a:gd name="connsiteY570" fmla="*/ 1494051 h 5958531"/>
              <a:gd name="connsiteX571" fmla="*/ 910945 w 6858609"/>
              <a:gd name="connsiteY571" fmla="*/ 1500844 h 5958531"/>
              <a:gd name="connsiteX572" fmla="*/ 920157 w 6858609"/>
              <a:gd name="connsiteY572" fmla="*/ 1492097 h 5958531"/>
              <a:gd name="connsiteX573" fmla="*/ 853851 w 6858609"/>
              <a:gd name="connsiteY573" fmla="*/ 1449936 h 5958531"/>
              <a:gd name="connsiteX574" fmla="*/ 856600 w 6858609"/>
              <a:gd name="connsiteY574" fmla="*/ 1452255 h 5958531"/>
              <a:gd name="connsiteX575" fmla="*/ 862715 w 6858609"/>
              <a:gd name="connsiteY575" fmla="*/ 1454659 h 5958531"/>
              <a:gd name="connsiteX576" fmla="*/ 858284 w 6858609"/>
              <a:gd name="connsiteY576" fmla="*/ 1452297 h 5958531"/>
              <a:gd name="connsiteX577" fmla="*/ 853851 w 6858609"/>
              <a:gd name="connsiteY577" fmla="*/ 1449936 h 5958531"/>
              <a:gd name="connsiteX578" fmla="*/ 3960041 w 6858609"/>
              <a:gd name="connsiteY578" fmla="*/ 1403135 h 5958531"/>
              <a:gd name="connsiteX579" fmla="*/ 3959592 w 6858609"/>
              <a:gd name="connsiteY579" fmla="*/ 1406376 h 5958531"/>
              <a:gd name="connsiteX580" fmla="*/ 3963562 w 6858609"/>
              <a:gd name="connsiteY580" fmla="*/ 1411398 h 5958531"/>
              <a:gd name="connsiteX581" fmla="*/ 3957600 w 6858609"/>
              <a:gd name="connsiteY581" fmla="*/ 1443235 h 5958531"/>
              <a:gd name="connsiteX582" fmla="*/ 3992419 w 6858609"/>
              <a:gd name="connsiteY582" fmla="*/ 1433279 h 5958531"/>
              <a:gd name="connsiteX583" fmla="*/ 3977119 w 6858609"/>
              <a:gd name="connsiteY583" fmla="*/ 1415996 h 5958531"/>
              <a:gd name="connsiteX584" fmla="*/ 3960041 w 6858609"/>
              <a:gd name="connsiteY584" fmla="*/ 1403135 h 5958531"/>
              <a:gd name="connsiteX585" fmla="*/ 1659517 w 6858609"/>
              <a:gd name="connsiteY585" fmla="*/ 1354120 h 5958531"/>
              <a:gd name="connsiteX586" fmla="*/ 1655529 w 6858609"/>
              <a:gd name="connsiteY586" fmla="*/ 1356265 h 5958531"/>
              <a:gd name="connsiteX587" fmla="*/ 1654910 w 6858609"/>
              <a:gd name="connsiteY587" fmla="*/ 1358494 h 5958531"/>
              <a:gd name="connsiteX588" fmla="*/ 1655814 w 6858609"/>
              <a:gd name="connsiteY588" fmla="*/ 1366943 h 5958531"/>
              <a:gd name="connsiteX589" fmla="*/ 1663540 w 6858609"/>
              <a:gd name="connsiteY589" fmla="*/ 1372198 h 5958531"/>
              <a:gd name="connsiteX590" fmla="*/ 1668032 w 6858609"/>
              <a:gd name="connsiteY590" fmla="*/ 1372316 h 5958531"/>
              <a:gd name="connsiteX591" fmla="*/ 1667916 w 6858609"/>
              <a:gd name="connsiteY591" fmla="*/ 1376805 h 5958531"/>
              <a:gd name="connsiteX592" fmla="*/ 1676663 w 6858609"/>
              <a:gd name="connsiteY592" fmla="*/ 1386017 h 5958531"/>
              <a:gd name="connsiteX593" fmla="*/ 1681226 w 6858609"/>
              <a:gd name="connsiteY593" fmla="*/ 1383328 h 5958531"/>
              <a:gd name="connsiteX594" fmla="*/ 1685876 w 6858609"/>
              <a:gd name="connsiteY594" fmla="*/ 1377269 h 5958531"/>
              <a:gd name="connsiteX595" fmla="*/ 1680928 w 6858609"/>
              <a:gd name="connsiteY595" fmla="*/ 1373211 h 5958531"/>
              <a:gd name="connsiteX596" fmla="*/ 1672522 w 6858609"/>
              <a:gd name="connsiteY596" fmla="*/ 1372431 h 5958531"/>
              <a:gd name="connsiteX597" fmla="*/ 1668032 w 6858609"/>
              <a:gd name="connsiteY597" fmla="*/ 1372316 h 5958531"/>
              <a:gd name="connsiteX598" fmla="*/ 1665503 w 6858609"/>
              <a:gd name="connsiteY598" fmla="*/ 1361578 h 5958531"/>
              <a:gd name="connsiteX599" fmla="*/ 1659517 w 6858609"/>
              <a:gd name="connsiteY599" fmla="*/ 1354120 h 5958531"/>
              <a:gd name="connsiteX600" fmla="*/ 209933 w 6858609"/>
              <a:gd name="connsiteY600" fmla="*/ 1329900 h 5958531"/>
              <a:gd name="connsiteX601" fmla="*/ 214422 w 6858609"/>
              <a:gd name="connsiteY601" fmla="*/ 1330016 h 5958531"/>
              <a:gd name="connsiteX602" fmla="*/ 214308 w 6858609"/>
              <a:gd name="connsiteY602" fmla="*/ 1334507 h 5958531"/>
              <a:gd name="connsiteX603" fmla="*/ 1557521 w 6858609"/>
              <a:gd name="connsiteY603" fmla="*/ 1302050 h 5958531"/>
              <a:gd name="connsiteX604" fmla="*/ 1558265 w 6858609"/>
              <a:gd name="connsiteY604" fmla="*/ 1316671 h 5958531"/>
              <a:gd name="connsiteX605" fmla="*/ 1565920 w 6858609"/>
              <a:gd name="connsiteY605" fmla="*/ 1324735 h 5958531"/>
              <a:gd name="connsiteX606" fmla="*/ 1579018 w 6858609"/>
              <a:gd name="connsiteY606" fmla="*/ 1317772 h 5958531"/>
              <a:gd name="connsiteX607" fmla="*/ 1588836 w 6858609"/>
              <a:gd name="connsiteY607" fmla="*/ 1307355 h 5958531"/>
              <a:gd name="connsiteX608" fmla="*/ 1539678 w 6858609"/>
              <a:gd name="connsiteY608" fmla="*/ 1297094 h 5958531"/>
              <a:gd name="connsiteX609" fmla="*/ 1531171 w 6858609"/>
              <a:gd name="connsiteY609" fmla="*/ 1300243 h 5958531"/>
              <a:gd name="connsiteX610" fmla="*/ 1525858 w 6858609"/>
              <a:gd name="connsiteY610" fmla="*/ 1310216 h 5958531"/>
              <a:gd name="connsiteX611" fmla="*/ 1534836 w 6858609"/>
              <a:gd name="connsiteY611" fmla="*/ 1310449 h 5958531"/>
              <a:gd name="connsiteX612" fmla="*/ 642394 w 6858609"/>
              <a:gd name="connsiteY612" fmla="*/ 1287191 h 5958531"/>
              <a:gd name="connsiteX613" fmla="*/ 620314 w 6858609"/>
              <a:gd name="connsiteY613" fmla="*/ 1293920 h 5958531"/>
              <a:gd name="connsiteX614" fmla="*/ 601515 w 6858609"/>
              <a:gd name="connsiteY614" fmla="*/ 1304105 h 5958531"/>
              <a:gd name="connsiteX615" fmla="*/ 604279 w 6858609"/>
              <a:gd name="connsiteY615" fmla="*/ 1305861 h 5958531"/>
              <a:gd name="connsiteX616" fmla="*/ 610495 w 6858609"/>
              <a:gd name="connsiteY616" fmla="*/ 1304338 h 5958531"/>
              <a:gd name="connsiteX617" fmla="*/ 636973 w 6858609"/>
              <a:gd name="connsiteY617" fmla="*/ 1322997 h 5958531"/>
              <a:gd name="connsiteX618" fmla="*/ 291921 w 6858609"/>
              <a:gd name="connsiteY618" fmla="*/ 1287094 h 5958531"/>
              <a:gd name="connsiteX619" fmla="*/ 281440 w 6858609"/>
              <a:gd name="connsiteY619" fmla="*/ 1301425 h 5958531"/>
              <a:gd name="connsiteX620" fmla="*/ 264398 w 6858609"/>
              <a:gd name="connsiteY620" fmla="*/ 1308847 h 5958531"/>
              <a:gd name="connsiteX621" fmla="*/ 259908 w 6858609"/>
              <a:gd name="connsiteY621" fmla="*/ 1308729 h 5958531"/>
              <a:gd name="connsiteX622" fmla="*/ 1508595 w 6858609"/>
              <a:gd name="connsiteY622" fmla="*/ 1282809 h 5958531"/>
              <a:gd name="connsiteX623" fmla="*/ 1500103 w 6858609"/>
              <a:gd name="connsiteY623" fmla="*/ 1285397 h 5958531"/>
              <a:gd name="connsiteX624" fmla="*/ 1494890 w 6858609"/>
              <a:gd name="connsiteY624" fmla="*/ 1291441 h 5958531"/>
              <a:gd name="connsiteX625" fmla="*/ 1503638 w 6858609"/>
              <a:gd name="connsiteY625" fmla="*/ 1300654 h 5958531"/>
              <a:gd name="connsiteX626" fmla="*/ 175409 w 6858609"/>
              <a:gd name="connsiteY626" fmla="*/ 1275087 h 5958531"/>
              <a:gd name="connsiteX627" fmla="*/ 209931 w 6858609"/>
              <a:gd name="connsiteY627" fmla="*/ 1286652 h 5958531"/>
              <a:gd name="connsiteX628" fmla="*/ 251276 w 6858609"/>
              <a:gd name="connsiteY628" fmla="*/ 1295025 h 5958531"/>
              <a:gd name="connsiteX629" fmla="*/ 259908 w 6858609"/>
              <a:gd name="connsiteY629" fmla="*/ 1308729 h 5958531"/>
              <a:gd name="connsiteX630" fmla="*/ 259560 w 6858609"/>
              <a:gd name="connsiteY630" fmla="*/ 1322200 h 5958531"/>
              <a:gd name="connsiteX631" fmla="*/ 214422 w 6858609"/>
              <a:gd name="connsiteY631" fmla="*/ 1330016 h 5958531"/>
              <a:gd name="connsiteX632" fmla="*/ 210281 w 6858609"/>
              <a:gd name="connsiteY632" fmla="*/ 1316429 h 5958531"/>
              <a:gd name="connsiteX633" fmla="*/ 182641 w 6858609"/>
              <a:gd name="connsiteY633" fmla="*/ 1299424 h 5958531"/>
              <a:gd name="connsiteX634" fmla="*/ 161820 w 6858609"/>
              <a:gd name="connsiteY634" fmla="*/ 1279227 h 5958531"/>
              <a:gd name="connsiteX635" fmla="*/ 166975 w 6858609"/>
              <a:gd name="connsiteY635" fmla="*/ 1275429 h 5958531"/>
              <a:gd name="connsiteX636" fmla="*/ 175409 w 6858609"/>
              <a:gd name="connsiteY636" fmla="*/ 1275087 h 5958531"/>
              <a:gd name="connsiteX637" fmla="*/ 1582883 w 6858609"/>
              <a:gd name="connsiteY637" fmla="*/ 1190376 h 5958531"/>
              <a:gd name="connsiteX638" fmla="*/ 1574879 w 6858609"/>
              <a:gd name="connsiteY638" fmla="*/ 1195786 h 5958531"/>
              <a:gd name="connsiteX639" fmla="*/ 1573435 w 6858609"/>
              <a:gd name="connsiteY639" fmla="*/ 1208104 h 5958531"/>
              <a:gd name="connsiteX640" fmla="*/ 1573321 w 6858609"/>
              <a:gd name="connsiteY640" fmla="*/ 1212595 h 5958531"/>
              <a:gd name="connsiteX641" fmla="*/ 1595423 w 6858609"/>
              <a:gd name="connsiteY641" fmla="*/ 1226647 h 5958531"/>
              <a:gd name="connsiteX642" fmla="*/ 1599317 w 6858609"/>
              <a:gd name="connsiteY642" fmla="*/ 1249775 h 5958531"/>
              <a:gd name="connsiteX643" fmla="*/ 1616943 w 6858609"/>
              <a:gd name="connsiteY643" fmla="*/ 1263151 h 5958531"/>
              <a:gd name="connsiteX644" fmla="*/ 1620619 w 6858609"/>
              <a:gd name="connsiteY644" fmla="*/ 1294701 h 5958531"/>
              <a:gd name="connsiteX645" fmla="*/ 1652050 w 6858609"/>
              <a:gd name="connsiteY645" fmla="*/ 1295514 h 5958531"/>
              <a:gd name="connsiteX646" fmla="*/ 1674036 w 6858609"/>
              <a:gd name="connsiteY646" fmla="*/ 1314057 h 5958531"/>
              <a:gd name="connsiteX647" fmla="*/ 1683015 w 6858609"/>
              <a:gd name="connsiteY647" fmla="*/ 1314291 h 5958531"/>
              <a:gd name="connsiteX648" fmla="*/ 1718470 w 6858609"/>
              <a:gd name="connsiteY648" fmla="*/ 1333183 h 5958531"/>
              <a:gd name="connsiteX649" fmla="*/ 1759117 w 6858609"/>
              <a:gd name="connsiteY649" fmla="*/ 1325249 h 5958531"/>
              <a:gd name="connsiteX650" fmla="*/ 1767863 w 6858609"/>
              <a:gd name="connsiteY650" fmla="*/ 1334464 h 5958531"/>
              <a:gd name="connsiteX651" fmla="*/ 1784082 w 6858609"/>
              <a:gd name="connsiteY651" fmla="*/ 1337129 h 5958531"/>
              <a:gd name="connsiteX652" fmla="*/ 1789850 w 6858609"/>
              <a:gd name="connsiteY652" fmla="*/ 1353006 h 5958531"/>
              <a:gd name="connsiteX653" fmla="*/ 1824488 w 6858609"/>
              <a:gd name="connsiteY653" fmla="*/ 1360083 h 5958531"/>
              <a:gd name="connsiteX654" fmla="*/ 1852132 w 6858609"/>
              <a:gd name="connsiteY654" fmla="*/ 1377087 h 5958531"/>
              <a:gd name="connsiteX655" fmla="*/ 1861461 w 6858609"/>
              <a:gd name="connsiteY655" fmla="*/ 1363849 h 5958531"/>
              <a:gd name="connsiteX656" fmla="*/ 1861812 w 6858609"/>
              <a:gd name="connsiteY656" fmla="*/ 1350377 h 5958531"/>
              <a:gd name="connsiteX657" fmla="*/ 1851912 w 6858609"/>
              <a:gd name="connsiteY657" fmla="*/ 1342257 h 5958531"/>
              <a:gd name="connsiteX658" fmla="*/ 1848923 w 6858609"/>
              <a:gd name="connsiteY658" fmla="*/ 1327578 h 5958531"/>
              <a:gd name="connsiteX659" fmla="*/ 1831309 w 6858609"/>
              <a:gd name="connsiteY659" fmla="*/ 1313641 h 5958531"/>
              <a:gd name="connsiteX660" fmla="*/ 1769574 w 6858609"/>
              <a:gd name="connsiteY660" fmla="*/ 1290136 h 5958531"/>
              <a:gd name="connsiteX661" fmla="*/ 1711469 w 6858609"/>
              <a:gd name="connsiteY661" fmla="*/ 1256616 h 5958531"/>
              <a:gd name="connsiteX662" fmla="*/ 1680695 w 6858609"/>
              <a:gd name="connsiteY662" fmla="*/ 1230543 h 5958531"/>
              <a:gd name="connsiteX663" fmla="*/ 1635833 w 6858609"/>
              <a:gd name="connsiteY663" fmla="*/ 1227696 h 5958531"/>
              <a:gd name="connsiteX664" fmla="*/ 1612857 w 6858609"/>
              <a:gd name="connsiteY664" fmla="*/ 1204071 h 5958531"/>
              <a:gd name="connsiteX665" fmla="*/ 1582883 w 6858609"/>
              <a:gd name="connsiteY665" fmla="*/ 1190376 h 5958531"/>
              <a:gd name="connsiteX666" fmla="*/ 371515 w 6858609"/>
              <a:gd name="connsiteY666" fmla="*/ 1163346 h 5958531"/>
              <a:gd name="connsiteX667" fmla="*/ 379914 w 6858609"/>
              <a:gd name="connsiteY667" fmla="*/ 1186029 h 5958531"/>
              <a:gd name="connsiteX668" fmla="*/ 366755 w 6858609"/>
              <a:gd name="connsiteY668" fmla="*/ 1195236 h 5958531"/>
              <a:gd name="connsiteX669" fmla="*/ 356879 w 6858609"/>
              <a:gd name="connsiteY669" fmla="*/ 1207900 h 5958531"/>
              <a:gd name="connsiteX670" fmla="*/ 361829 w 6858609"/>
              <a:gd name="connsiteY670" fmla="*/ 1211958 h 5958531"/>
              <a:gd name="connsiteX671" fmla="*/ 370234 w 6858609"/>
              <a:gd name="connsiteY671" fmla="*/ 1212737 h 5958531"/>
              <a:gd name="connsiteX672" fmla="*/ 428594 w 6858609"/>
              <a:gd name="connsiteY672" fmla="*/ 1214811 h 5958531"/>
              <a:gd name="connsiteX673" fmla="*/ 486165 w 6858609"/>
              <a:gd name="connsiteY673" fmla="*/ 1247195 h 5958531"/>
              <a:gd name="connsiteX674" fmla="*/ 501766 w 6858609"/>
              <a:gd name="connsiteY674" fmla="*/ 1252093 h 5958531"/>
              <a:gd name="connsiteX675" fmla="*/ 517366 w 6858609"/>
              <a:gd name="connsiteY675" fmla="*/ 1256991 h 5958531"/>
              <a:gd name="connsiteX676" fmla="*/ 565944 w 6858609"/>
              <a:gd name="connsiteY676" fmla="*/ 1289703 h 5958531"/>
              <a:gd name="connsiteX677" fmla="*/ 576681 w 6858609"/>
              <a:gd name="connsiteY677" fmla="*/ 1287173 h 5958531"/>
              <a:gd name="connsiteX678" fmla="*/ 584137 w 6858609"/>
              <a:gd name="connsiteY678" fmla="*/ 1281188 h 5958531"/>
              <a:gd name="connsiteX679" fmla="*/ 574739 w 6858609"/>
              <a:gd name="connsiteY679" fmla="*/ 1275327 h 5958531"/>
              <a:gd name="connsiteX680" fmla="*/ 561803 w 6858609"/>
              <a:gd name="connsiteY680" fmla="*/ 1276117 h 5958531"/>
              <a:gd name="connsiteX681" fmla="*/ 560940 w 6858609"/>
              <a:gd name="connsiteY681" fmla="*/ 1265983 h 5958531"/>
              <a:gd name="connsiteX682" fmla="*/ 553170 w 6858609"/>
              <a:gd name="connsiteY682" fmla="*/ 1262413 h 5958531"/>
              <a:gd name="connsiteX683" fmla="*/ 540866 w 6858609"/>
              <a:gd name="connsiteY683" fmla="*/ 1260410 h 5958531"/>
              <a:gd name="connsiteX684" fmla="*/ 535559 w 6858609"/>
              <a:gd name="connsiteY684" fmla="*/ 1248475 h 5958531"/>
              <a:gd name="connsiteX685" fmla="*/ 514790 w 6858609"/>
              <a:gd name="connsiteY685" fmla="*/ 1247939 h 5958531"/>
              <a:gd name="connsiteX686" fmla="*/ 504475 w 6858609"/>
              <a:gd name="connsiteY686" fmla="*/ 1234192 h 5958531"/>
              <a:gd name="connsiteX687" fmla="*/ 504708 w 6858609"/>
              <a:gd name="connsiteY687" fmla="*/ 1225211 h 5958531"/>
              <a:gd name="connsiteX688" fmla="*/ 451482 w 6858609"/>
              <a:gd name="connsiteY688" fmla="*/ 1198556 h 5958531"/>
              <a:gd name="connsiteX689" fmla="*/ 398341 w 6858609"/>
              <a:gd name="connsiteY689" fmla="*/ 1168534 h 5958531"/>
              <a:gd name="connsiteX690" fmla="*/ 384884 w 6858609"/>
              <a:gd name="connsiteY690" fmla="*/ 1167624 h 5958531"/>
              <a:gd name="connsiteX691" fmla="*/ 371515 w 6858609"/>
              <a:gd name="connsiteY691" fmla="*/ 1163346 h 5958531"/>
              <a:gd name="connsiteX692" fmla="*/ 3992426 w 6858609"/>
              <a:gd name="connsiteY692" fmla="*/ 1135431 h 5958531"/>
              <a:gd name="connsiteX693" fmla="*/ 3975288 w 6858609"/>
              <a:gd name="connsiteY693" fmla="*/ 1152500 h 5958531"/>
              <a:gd name="connsiteX694" fmla="*/ 3961443 w 6858609"/>
              <a:gd name="connsiteY694" fmla="*/ 1144362 h 5958531"/>
              <a:gd name="connsiteX695" fmla="*/ 3945821 w 6858609"/>
              <a:gd name="connsiteY695" fmla="*/ 1140646 h 5958531"/>
              <a:gd name="connsiteX696" fmla="*/ 3944187 w 6858609"/>
              <a:gd name="connsiteY696" fmla="*/ 1146835 h 5958531"/>
              <a:gd name="connsiteX697" fmla="*/ 3946973 w 6858609"/>
              <a:gd name="connsiteY697" fmla="*/ 1154802 h 5958531"/>
              <a:gd name="connsiteX698" fmla="*/ 3969352 w 6858609"/>
              <a:gd name="connsiteY698" fmla="*/ 1208740 h 5958531"/>
              <a:gd name="connsiteX699" fmla="*/ 3963836 w 6858609"/>
              <a:gd name="connsiteY699" fmla="*/ 1274565 h 5958531"/>
              <a:gd name="connsiteX700" fmla="*/ 3965869 w 6858609"/>
              <a:gd name="connsiteY700" fmla="*/ 1290790 h 5958531"/>
              <a:gd name="connsiteX701" fmla="*/ 3967902 w 6858609"/>
              <a:gd name="connsiteY701" fmla="*/ 1307012 h 5958531"/>
              <a:gd name="connsiteX702" fmla="*/ 3958348 w 6858609"/>
              <a:gd name="connsiteY702" fmla="*/ 1364792 h 5958531"/>
              <a:gd name="connsiteX703" fmla="*/ 3965114 w 6858609"/>
              <a:gd name="connsiteY703" fmla="*/ 1373506 h 5958531"/>
              <a:gd name="connsiteX704" fmla="*/ 3973656 w 6858609"/>
              <a:gd name="connsiteY704" fmla="*/ 1377800 h 5958531"/>
              <a:gd name="connsiteX705" fmla="*/ 3975078 w 6858609"/>
              <a:gd name="connsiteY705" fmla="*/ 1366817 h 5958531"/>
              <a:gd name="connsiteX706" fmla="*/ 3968982 w 6858609"/>
              <a:gd name="connsiteY706" fmla="*/ 1355380 h 5958531"/>
              <a:gd name="connsiteX707" fmla="*/ 3977841 w 6858609"/>
              <a:gd name="connsiteY707" fmla="*/ 1350382 h 5958531"/>
              <a:gd name="connsiteX708" fmla="*/ 3977857 w 6858609"/>
              <a:gd name="connsiteY708" fmla="*/ 1341832 h 5958531"/>
              <a:gd name="connsiteX709" fmla="*/ 3974563 w 6858609"/>
              <a:gd name="connsiteY709" fmla="*/ 1329806 h 5958531"/>
              <a:gd name="connsiteX710" fmla="*/ 3983208 w 6858609"/>
              <a:gd name="connsiteY710" fmla="*/ 1320018 h 5958531"/>
              <a:gd name="connsiteX711" fmla="*/ 3975063 w 6858609"/>
              <a:gd name="connsiteY711" fmla="*/ 1300906 h 5958531"/>
              <a:gd name="connsiteX712" fmla="*/ 3983276 w 6858609"/>
              <a:gd name="connsiteY712" fmla="*/ 1285811 h 5958531"/>
              <a:gd name="connsiteX713" fmla="*/ 3991541 w 6858609"/>
              <a:gd name="connsiteY713" fmla="*/ 1282288 h 5958531"/>
              <a:gd name="connsiteX714" fmla="*/ 3993652 w 6858609"/>
              <a:gd name="connsiteY714" fmla="*/ 1222798 h 5958531"/>
              <a:gd name="connsiteX715" fmla="*/ 3998861 w 6858609"/>
              <a:gd name="connsiteY715" fmla="*/ 1161984 h 5958531"/>
              <a:gd name="connsiteX716" fmla="*/ 3994093 w 6858609"/>
              <a:gd name="connsiteY716" fmla="*/ 1149369 h 5958531"/>
              <a:gd name="connsiteX717" fmla="*/ 3992426 w 6858609"/>
              <a:gd name="connsiteY717" fmla="*/ 1135431 h 5958531"/>
              <a:gd name="connsiteX718" fmla="*/ 4038489 w 6858609"/>
              <a:gd name="connsiteY718" fmla="*/ 1106032 h 5958531"/>
              <a:gd name="connsiteX719" fmla="*/ 4034787 w 6858609"/>
              <a:gd name="connsiteY719" fmla="*/ 1113104 h 5958531"/>
              <a:gd name="connsiteX720" fmla="*/ 4035508 w 6858609"/>
              <a:gd name="connsiteY720" fmla="*/ 1121951 h 5958531"/>
              <a:gd name="connsiteX721" fmla="*/ 4041402 w 6858609"/>
              <a:gd name="connsiteY721" fmla="*/ 1124322 h 5958531"/>
              <a:gd name="connsiteX722" fmla="*/ 4050275 w 6858609"/>
              <a:gd name="connsiteY722" fmla="*/ 1110774 h 5958531"/>
              <a:gd name="connsiteX723" fmla="*/ 4038489 w 6858609"/>
              <a:gd name="connsiteY723" fmla="*/ 1106032 h 5958531"/>
              <a:gd name="connsiteX724" fmla="*/ 373143 w 6858609"/>
              <a:gd name="connsiteY724" fmla="*/ 1100482 h 5958531"/>
              <a:gd name="connsiteX725" fmla="*/ 363929 w 6858609"/>
              <a:gd name="connsiteY725" fmla="*/ 1109229 h 5958531"/>
              <a:gd name="connsiteX726" fmla="*/ 368823 w 6858609"/>
              <a:gd name="connsiteY726" fmla="*/ 1115533 h 5958531"/>
              <a:gd name="connsiteX727" fmla="*/ 377168 w 6858609"/>
              <a:gd name="connsiteY727" fmla="*/ 1118559 h 5958531"/>
              <a:gd name="connsiteX728" fmla="*/ 381777 w 6858609"/>
              <a:gd name="connsiteY728" fmla="*/ 1114184 h 5958531"/>
              <a:gd name="connsiteX729" fmla="*/ 265378 w 6858609"/>
              <a:gd name="connsiteY729" fmla="*/ 1097687 h 5958531"/>
              <a:gd name="connsiteX730" fmla="*/ 257388 w 6858609"/>
              <a:gd name="connsiteY730" fmla="*/ 1102536 h 5958531"/>
              <a:gd name="connsiteX731" fmla="*/ 256049 w 6858609"/>
              <a:gd name="connsiteY731" fmla="*/ 1110926 h 5958531"/>
              <a:gd name="connsiteX732" fmla="*/ 290164 w 6858609"/>
              <a:gd name="connsiteY732" fmla="*/ 1138208 h 5958531"/>
              <a:gd name="connsiteX733" fmla="*/ 331451 w 6858609"/>
              <a:gd name="connsiteY733" fmla="*/ 1148827 h 5958531"/>
              <a:gd name="connsiteX734" fmla="*/ 339884 w 6858609"/>
              <a:gd name="connsiteY734" fmla="*/ 1148485 h 5958531"/>
              <a:gd name="connsiteX735" fmla="*/ 345040 w 6858609"/>
              <a:gd name="connsiteY735" fmla="*/ 1144686 h 5958531"/>
              <a:gd name="connsiteX736" fmla="*/ 344595 w 6858609"/>
              <a:gd name="connsiteY736" fmla="*/ 1140182 h 5958531"/>
              <a:gd name="connsiteX737" fmla="*/ 340782 w 6858609"/>
              <a:gd name="connsiteY737" fmla="*/ 1135588 h 5958531"/>
              <a:gd name="connsiteX738" fmla="*/ 296111 w 6858609"/>
              <a:gd name="connsiteY738" fmla="*/ 1125445 h 5958531"/>
              <a:gd name="connsiteX739" fmla="*/ 280831 w 6858609"/>
              <a:gd name="connsiteY739" fmla="*/ 1108199 h 5958531"/>
              <a:gd name="connsiteX740" fmla="*/ 265378 w 6858609"/>
              <a:gd name="connsiteY740" fmla="*/ 1097687 h 5958531"/>
              <a:gd name="connsiteX741" fmla="*/ 3813799 w 6858609"/>
              <a:gd name="connsiteY741" fmla="*/ 1094375 h 5958531"/>
              <a:gd name="connsiteX742" fmla="*/ 3846787 w 6858609"/>
              <a:gd name="connsiteY742" fmla="*/ 1114496 h 5958531"/>
              <a:gd name="connsiteX743" fmla="*/ 3829396 w 6858609"/>
              <a:gd name="connsiteY743" fmla="*/ 1110922 h 5958531"/>
              <a:gd name="connsiteX744" fmla="*/ 3815560 w 6858609"/>
              <a:gd name="connsiteY744" fmla="*/ 1098508 h 5958531"/>
              <a:gd name="connsiteX745" fmla="*/ 3773767 w 6858609"/>
              <a:gd name="connsiteY745" fmla="*/ 1057729 h 5958531"/>
              <a:gd name="connsiteX746" fmla="*/ 3775528 w 6858609"/>
              <a:gd name="connsiteY746" fmla="*/ 1061861 h 5958531"/>
              <a:gd name="connsiteX747" fmla="*/ 3771396 w 6858609"/>
              <a:gd name="connsiteY747" fmla="*/ 1063623 h 5958531"/>
              <a:gd name="connsiteX748" fmla="*/ 222222 w 6858609"/>
              <a:gd name="connsiteY748" fmla="*/ 1029172 h 5958531"/>
              <a:gd name="connsiteX749" fmla="*/ 213729 w 6858609"/>
              <a:gd name="connsiteY749" fmla="*/ 1031760 h 5958531"/>
              <a:gd name="connsiteX750" fmla="*/ 208517 w 6858609"/>
              <a:gd name="connsiteY750" fmla="*/ 1037802 h 5958531"/>
              <a:gd name="connsiteX751" fmla="*/ 217267 w 6858609"/>
              <a:gd name="connsiteY751" fmla="*/ 1047017 h 5958531"/>
              <a:gd name="connsiteX752" fmla="*/ 4000277 w 6858609"/>
              <a:gd name="connsiteY752" fmla="*/ 1006355 h 5958531"/>
              <a:gd name="connsiteX753" fmla="*/ 3992090 w 6858609"/>
              <a:gd name="connsiteY753" fmla="*/ 1008623 h 5958531"/>
              <a:gd name="connsiteX754" fmla="*/ 3981463 w 6858609"/>
              <a:gd name="connsiteY754" fmla="*/ 1050993 h 5958531"/>
              <a:gd name="connsiteX755" fmla="*/ 3988973 w 6858609"/>
              <a:gd name="connsiteY755" fmla="*/ 1092958 h 5958531"/>
              <a:gd name="connsiteX756" fmla="*/ 3992790 w 6858609"/>
              <a:gd name="connsiteY756" fmla="*/ 1100485 h 5958531"/>
              <a:gd name="connsiteX757" fmla="*/ 3998388 w 6858609"/>
              <a:gd name="connsiteY757" fmla="*/ 1103593 h 5958531"/>
              <a:gd name="connsiteX758" fmla="*/ 4002300 w 6858609"/>
              <a:gd name="connsiteY758" fmla="*/ 1101316 h 5958531"/>
              <a:gd name="connsiteX759" fmla="*/ 4004891 w 6858609"/>
              <a:gd name="connsiteY759" fmla="*/ 1095939 h 5958531"/>
              <a:gd name="connsiteX760" fmla="*/ 3995544 w 6858609"/>
              <a:gd name="connsiteY760" fmla="*/ 1051096 h 5958531"/>
              <a:gd name="connsiteX761" fmla="*/ 4004874 w 6858609"/>
              <a:gd name="connsiteY761" fmla="*/ 1030029 h 5958531"/>
              <a:gd name="connsiteX762" fmla="*/ 4008009 w 6858609"/>
              <a:gd name="connsiteY762" fmla="*/ 1011604 h 5958531"/>
              <a:gd name="connsiteX763" fmla="*/ 4000277 w 6858609"/>
              <a:gd name="connsiteY763" fmla="*/ 1006355 h 5958531"/>
              <a:gd name="connsiteX764" fmla="*/ 3799848 w 6858609"/>
              <a:gd name="connsiteY764" fmla="*/ 992905 h 5958531"/>
              <a:gd name="connsiteX765" fmla="*/ 3805445 w 6858609"/>
              <a:gd name="connsiteY765" fmla="*/ 996011 h 5958531"/>
              <a:gd name="connsiteX766" fmla="*/ 3809263 w 6858609"/>
              <a:gd name="connsiteY766" fmla="*/ 1003538 h 5958531"/>
              <a:gd name="connsiteX767" fmla="*/ 3813098 w 6858609"/>
              <a:gd name="connsiteY767" fmla="*/ 1039746 h 5958531"/>
              <a:gd name="connsiteX768" fmla="*/ 3822674 w 6858609"/>
              <a:gd name="connsiteY768" fmla="*/ 1080829 h 5958531"/>
              <a:gd name="connsiteX769" fmla="*/ 3813799 w 6858609"/>
              <a:gd name="connsiteY769" fmla="*/ 1094375 h 5958531"/>
              <a:gd name="connsiteX770" fmla="*/ 3801403 w 6858609"/>
              <a:gd name="connsiteY770" fmla="*/ 1099658 h 5958531"/>
              <a:gd name="connsiteX771" fmla="*/ 3775528 w 6858609"/>
              <a:gd name="connsiteY771" fmla="*/ 1061861 h 5958531"/>
              <a:gd name="connsiteX772" fmla="*/ 3786163 w 6858609"/>
              <a:gd name="connsiteY772" fmla="*/ 1052446 h 5958531"/>
              <a:gd name="connsiteX773" fmla="*/ 3790135 w 6858609"/>
              <a:gd name="connsiteY773" fmla="*/ 1020235 h 5958531"/>
              <a:gd name="connsiteX774" fmla="*/ 3799848 w 6858609"/>
              <a:gd name="connsiteY774" fmla="*/ 992905 h 5958531"/>
              <a:gd name="connsiteX775" fmla="*/ 1417841 w 6858609"/>
              <a:gd name="connsiteY775" fmla="*/ 970421 h 5958531"/>
              <a:gd name="connsiteX776" fmla="*/ 1408743 w 6858609"/>
              <a:gd name="connsiteY776" fmla="*/ 974680 h 5958531"/>
              <a:gd name="connsiteX777" fmla="*/ 1417607 w 6858609"/>
              <a:gd name="connsiteY777" fmla="*/ 979402 h 5958531"/>
              <a:gd name="connsiteX778" fmla="*/ 4038832 w 6858609"/>
              <a:gd name="connsiteY778" fmla="*/ 934991 h 5958531"/>
              <a:gd name="connsiteX779" fmla="*/ 4034090 w 6858609"/>
              <a:gd name="connsiteY779" fmla="*/ 946780 h 5958531"/>
              <a:gd name="connsiteX780" fmla="*/ 4052380 w 6858609"/>
              <a:gd name="connsiteY780" fmla="*/ 943867 h 5958531"/>
              <a:gd name="connsiteX781" fmla="*/ 4046495 w 6858609"/>
              <a:gd name="connsiteY781" fmla="*/ 937219 h 5958531"/>
              <a:gd name="connsiteX782" fmla="*/ 4038832 w 6858609"/>
              <a:gd name="connsiteY782" fmla="*/ 934991 h 5958531"/>
              <a:gd name="connsiteX783" fmla="*/ 1576511 w 6858609"/>
              <a:gd name="connsiteY783" fmla="*/ 916122 h 5958531"/>
              <a:gd name="connsiteX784" fmla="*/ 1565819 w 6858609"/>
              <a:gd name="connsiteY784" fmla="*/ 916970 h 5958531"/>
              <a:gd name="connsiteX785" fmla="*/ 1558319 w 6858609"/>
              <a:gd name="connsiteY785" fmla="*/ 924636 h 5958531"/>
              <a:gd name="connsiteX786" fmla="*/ 1563269 w 6858609"/>
              <a:gd name="connsiteY786" fmla="*/ 928697 h 5958531"/>
              <a:gd name="connsiteX787" fmla="*/ 1571675 w 6858609"/>
              <a:gd name="connsiteY787" fmla="*/ 929475 h 5958531"/>
              <a:gd name="connsiteX788" fmla="*/ 1540939 w 6858609"/>
              <a:gd name="connsiteY788" fmla="*/ 901719 h 5958531"/>
              <a:gd name="connsiteX789" fmla="*/ 1532505 w 6858609"/>
              <a:gd name="connsiteY789" fmla="*/ 902064 h 5958531"/>
              <a:gd name="connsiteX790" fmla="*/ 1527351 w 6858609"/>
              <a:gd name="connsiteY790" fmla="*/ 905861 h 5958531"/>
              <a:gd name="connsiteX791" fmla="*/ 1529422 w 6858609"/>
              <a:gd name="connsiteY791" fmla="*/ 912655 h 5958531"/>
              <a:gd name="connsiteX792" fmla="*/ 1531493 w 6858609"/>
              <a:gd name="connsiteY792" fmla="*/ 919448 h 5958531"/>
              <a:gd name="connsiteX793" fmla="*/ 1539440 w 6858609"/>
              <a:gd name="connsiteY793" fmla="*/ 916284 h 5958531"/>
              <a:gd name="connsiteX794" fmla="*/ 1540824 w 6858609"/>
              <a:gd name="connsiteY794" fmla="*/ 906211 h 5958531"/>
              <a:gd name="connsiteX795" fmla="*/ 1753728 w 6858609"/>
              <a:gd name="connsiteY795" fmla="*/ 839837 h 5958531"/>
              <a:gd name="connsiteX796" fmla="*/ 1753495 w 6858609"/>
              <a:gd name="connsiteY796" fmla="*/ 848818 h 5958531"/>
              <a:gd name="connsiteX797" fmla="*/ 1755564 w 6858609"/>
              <a:gd name="connsiteY797" fmla="*/ 855612 h 5958531"/>
              <a:gd name="connsiteX798" fmla="*/ 1757636 w 6858609"/>
              <a:gd name="connsiteY798" fmla="*/ 862405 h 5958531"/>
              <a:gd name="connsiteX799" fmla="*/ 1766849 w 6858609"/>
              <a:gd name="connsiteY799" fmla="*/ 853657 h 5958531"/>
              <a:gd name="connsiteX800" fmla="*/ 1700542 w 6858609"/>
              <a:gd name="connsiteY800" fmla="*/ 811500 h 5958531"/>
              <a:gd name="connsiteX801" fmla="*/ 1703291 w 6858609"/>
              <a:gd name="connsiteY801" fmla="*/ 813817 h 5958531"/>
              <a:gd name="connsiteX802" fmla="*/ 1709406 w 6858609"/>
              <a:gd name="connsiteY802" fmla="*/ 816222 h 5958531"/>
              <a:gd name="connsiteX803" fmla="*/ 1704975 w 6858609"/>
              <a:gd name="connsiteY803" fmla="*/ 813861 h 5958531"/>
              <a:gd name="connsiteX804" fmla="*/ 1700542 w 6858609"/>
              <a:gd name="connsiteY804" fmla="*/ 811500 h 5958531"/>
              <a:gd name="connsiteX805" fmla="*/ 1056624 w 6858609"/>
              <a:gd name="connsiteY805" fmla="*/ 691463 h 5958531"/>
              <a:gd name="connsiteX806" fmla="*/ 1061113 w 6858609"/>
              <a:gd name="connsiteY806" fmla="*/ 691580 h 5958531"/>
              <a:gd name="connsiteX807" fmla="*/ 1060999 w 6858609"/>
              <a:gd name="connsiteY807" fmla="*/ 696069 h 5958531"/>
              <a:gd name="connsiteX808" fmla="*/ 1489085 w 6858609"/>
              <a:gd name="connsiteY808" fmla="*/ 648753 h 5958531"/>
              <a:gd name="connsiteX809" fmla="*/ 1467005 w 6858609"/>
              <a:gd name="connsiteY809" fmla="*/ 655483 h 5958531"/>
              <a:gd name="connsiteX810" fmla="*/ 1448206 w 6858609"/>
              <a:gd name="connsiteY810" fmla="*/ 665666 h 5958531"/>
              <a:gd name="connsiteX811" fmla="*/ 1450970 w 6858609"/>
              <a:gd name="connsiteY811" fmla="*/ 667425 h 5958531"/>
              <a:gd name="connsiteX812" fmla="*/ 1457186 w 6858609"/>
              <a:gd name="connsiteY812" fmla="*/ 665900 h 5958531"/>
              <a:gd name="connsiteX813" fmla="*/ 1483665 w 6858609"/>
              <a:gd name="connsiteY813" fmla="*/ 684559 h 5958531"/>
              <a:gd name="connsiteX814" fmla="*/ 1138612 w 6858609"/>
              <a:gd name="connsiteY814" fmla="*/ 648657 h 5958531"/>
              <a:gd name="connsiteX815" fmla="*/ 1128132 w 6858609"/>
              <a:gd name="connsiteY815" fmla="*/ 662985 h 5958531"/>
              <a:gd name="connsiteX816" fmla="*/ 1111089 w 6858609"/>
              <a:gd name="connsiteY816" fmla="*/ 670407 h 5958531"/>
              <a:gd name="connsiteX817" fmla="*/ 1106599 w 6858609"/>
              <a:gd name="connsiteY817" fmla="*/ 670292 h 5958531"/>
              <a:gd name="connsiteX818" fmla="*/ 1022100 w 6858609"/>
              <a:gd name="connsiteY818" fmla="*/ 636649 h 5958531"/>
              <a:gd name="connsiteX819" fmla="*/ 1056622 w 6858609"/>
              <a:gd name="connsiteY819" fmla="*/ 648215 h 5958531"/>
              <a:gd name="connsiteX820" fmla="*/ 1097967 w 6858609"/>
              <a:gd name="connsiteY820" fmla="*/ 656588 h 5958531"/>
              <a:gd name="connsiteX821" fmla="*/ 1106599 w 6858609"/>
              <a:gd name="connsiteY821" fmla="*/ 670292 h 5958531"/>
              <a:gd name="connsiteX822" fmla="*/ 1106251 w 6858609"/>
              <a:gd name="connsiteY822" fmla="*/ 683763 h 5958531"/>
              <a:gd name="connsiteX823" fmla="*/ 1061113 w 6858609"/>
              <a:gd name="connsiteY823" fmla="*/ 691580 h 5958531"/>
              <a:gd name="connsiteX824" fmla="*/ 1056972 w 6858609"/>
              <a:gd name="connsiteY824" fmla="*/ 677990 h 5958531"/>
              <a:gd name="connsiteX825" fmla="*/ 1029332 w 6858609"/>
              <a:gd name="connsiteY825" fmla="*/ 660987 h 5958531"/>
              <a:gd name="connsiteX826" fmla="*/ 1008511 w 6858609"/>
              <a:gd name="connsiteY826" fmla="*/ 640788 h 5958531"/>
              <a:gd name="connsiteX827" fmla="*/ 1013666 w 6858609"/>
              <a:gd name="connsiteY827" fmla="*/ 636992 h 5958531"/>
              <a:gd name="connsiteX828" fmla="*/ 1022100 w 6858609"/>
              <a:gd name="connsiteY828" fmla="*/ 636649 h 5958531"/>
              <a:gd name="connsiteX829" fmla="*/ 1218206 w 6858609"/>
              <a:gd name="connsiteY829" fmla="*/ 524906 h 5958531"/>
              <a:gd name="connsiteX830" fmla="*/ 1226605 w 6858609"/>
              <a:gd name="connsiteY830" fmla="*/ 547591 h 5958531"/>
              <a:gd name="connsiteX831" fmla="*/ 1213447 w 6858609"/>
              <a:gd name="connsiteY831" fmla="*/ 556797 h 5958531"/>
              <a:gd name="connsiteX832" fmla="*/ 1203573 w 6858609"/>
              <a:gd name="connsiteY832" fmla="*/ 569460 h 5958531"/>
              <a:gd name="connsiteX833" fmla="*/ 1208521 w 6858609"/>
              <a:gd name="connsiteY833" fmla="*/ 573519 h 5958531"/>
              <a:gd name="connsiteX834" fmla="*/ 1216926 w 6858609"/>
              <a:gd name="connsiteY834" fmla="*/ 574300 h 5958531"/>
              <a:gd name="connsiteX835" fmla="*/ 1275285 w 6858609"/>
              <a:gd name="connsiteY835" fmla="*/ 576374 h 5958531"/>
              <a:gd name="connsiteX836" fmla="*/ 1332856 w 6858609"/>
              <a:gd name="connsiteY836" fmla="*/ 608757 h 5958531"/>
              <a:gd name="connsiteX837" fmla="*/ 1348457 w 6858609"/>
              <a:gd name="connsiteY837" fmla="*/ 613656 h 5958531"/>
              <a:gd name="connsiteX838" fmla="*/ 1364057 w 6858609"/>
              <a:gd name="connsiteY838" fmla="*/ 618554 h 5958531"/>
              <a:gd name="connsiteX839" fmla="*/ 1412635 w 6858609"/>
              <a:gd name="connsiteY839" fmla="*/ 651266 h 5958531"/>
              <a:gd name="connsiteX840" fmla="*/ 1423372 w 6858609"/>
              <a:gd name="connsiteY840" fmla="*/ 648734 h 5958531"/>
              <a:gd name="connsiteX841" fmla="*/ 1430828 w 6858609"/>
              <a:gd name="connsiteY841" fmla="*/ 642750 h 5958531"/>
              <a:gd name="connsiteX842" fmla="*/ 1421430 w 6858609"/>
              <a:gd name="connsiteY842" fmla="*/ 636890 h 5958531"/>
              <a:gd name="connsiteX843" fmla="*/ 1408494 w 6858609"/>
              <a:gd name="connsiteY843" fmla="*/ 637677 h 5958531"/>
              <a:gd name="connsiteX844" fmla="*/ 1407631 w 6858609"/>
              <a:gd name="connsiteY844" fmla="*/ 627545 h 5958531"/>
              <a:gd name="connsiteX845" fmla="*/ 1399861 w 6858609"/>
              <a:gd name="connsiteY845" fmla="*/ 623975 h 5958531"/>
              <a:gd name="connsiteX846" fmla="*/ 1387557 w 6858609"/>
              <a:gd name="connsiteY846" fmla="*/ 621971 h 5958531"/>
              <a:gd name="connsiteX847" fmla="*/ 1382249 w 6858609"/>
              <a:gd name="connsiteY847" fmla="*/ 610038 h 5958531"/>
              <a:gd name="connsiteX848" fmla="*/ 1361481 w 6858609"/>
              <a:gd name="connsiteY848" fmla="*/ 609499 h 5958531"/>
              <a:gd name="connsiteX849" fmla="*/ 1351166 w 6858609"/>
              <a:gd name="connsiteY849" fmla="*/ 595752 h 5958531"/>
              <a:gd name="connsiteX850" fmla="*/ 1351400 w 6858609"/>
              <a:gd name="connsiteY850" fmla="*/ 586771 h 5958531"/>
              <a:gd name="connsiteX851" fmla="*/ 1298173 w 6858609"/>
              <a:gd name="connsiteY851" fmla="*/ 560117 h 5958531"/>
              <a:gd name="connsiteX852" fmla="*/ 1245032 w 6858609"/>
              <a:gd name="connsiteY852" fmla="*/ 530095 h 5958531"/>
              <a:gd name="connsiteX853" fmla="*/ 1231575 w 6858609"/>
              <a:gd name="connsiteY853" fmla="*/ 529184 h 5958531"/>
              <a:gd name="connsiteX854" fmla="*/ 1218206 w 6858609"/>
              <a:gd name="connsiteY854" fmla="*/ 524906 h 5958531"/>
              <a:gd name="connsiteX855" fmla="*/ 1219834 w 6858609"/>
              <a:gd name="connsiteY855" fmla="*/ 462043 h 5958531"/>
              <a:gd name="connsiteX856" fmla="*/ 1210620 w 6858609"/>
              <a:gd name="connsiteY856" fmla="*/ 470790 h 5958531"/>
              <a:gd name="connsiteX857" fmla="*/ 1215514 w 6858609"/>
              <a:gd name="connsiteY857" fmla="*/ 477096 h 5958531"/>
              <a:gd name="connsiteX858" fmla="*/ 1223860 w 6858609"/>
              <a:gd name="connsiteY858" fmla="*/ 480121 h 5958531"/>
              <a:gd name="connsiteX859" fmla="*/ 1228468 w 6858609"/>
              <a:gd name="connsiteY859" fmla="*/ 475747 h 5958531"/>
              <a:gd name="connsiteX860" fmla="*/ 1112070 w 6858609"/>
              <a:gd name="connsiteY860" fmla="*/ 459251 h 5958531"/>
              <a:gd name="connsiteX861" fmla="*/ 1104079 w 6858609"/>
              <a:gd name="connsiteY861" fmla="*/ 464096 h 5958531"/>
              <a:gd name="connsiteX862" fmla="*/ 1102740 w 6858609"/>
              <a:gd name="connsiteY862" fmla="*/ 472488 h 5958531"/>
              <a:gd name="connsiteX863" fmla="*/ 1136855 w 6858609"/>
              <a:gd name="connsiteY863" fmla="*/ 499771 h 5958531"/>
              <a:gd name="connsiteX864" fmla="*/ 1178142 w 6858609"/>
              <a:gd name="connsiteY864" fmla="*/ 510387 h 5958531"/>
              <a:gd name="connsiteX865" fmla="*/ 1186576 w 6858609"/>
              <a:gd name="connsiteY865" fmla="*/ 510045 h 5958531"/>
              <a:gd name="connsiteX866" fmla="*/ 1191731 w 6858609"/>
              <a:gd name="connsiteY866" fmla="*/ 506247 h 5958531"/>
              <a:gd name="connsiteX867" fmla="*/ 1191286 w 6858609"/>
              <a:gd name="connsiteY867" fmla="*/ 501744 h 5958531"/>
              <a:gd name="connsiteX868" fmla="*/ 1187473 w 6858609"/>
              <a:gd name="connsiteY868" fmla="*/ 497150 h 5958531"/>
              <a:gd name="connsiteX869" fmla="*/ 1142802 w 6858609"/>
              <a:gd name="connsiteY869" fmla="*/ 487007 h 5958531"/>
              <a:gd name="connsiteX870" fmla="*/ 1127523 w 6858609"/>
              <a:gd name="connsiteY870" fmla="*/ 469761 h 5958531"/>
              <a:gd name="connsiteX871" fmla="*/ 1112070 w 6858609"/>
              <a:gd name="connsiteY871" fmla="*/ 459251 h 5958531"/>
              <a:gd name="connsiteX872" fmla="*/ 1068913 w 6858609"/>
              <a:gd name="connsiteY872" fmla="*/ 390732 h 5958531"/>
              <a:gd name="connsiteX873" fmla="*/ 1060421 w 6858609"/>
              <a:gd name="connsiteY873" fmla="*/ 393320 h 5958531"/>
              <a:gd name="connsiteX874" fmla="*/ 1055209 w 6858609"/>
              <a:gd name="connsiteY874" fmla="*/ 399362 h 5958531"/>
              <a:gd name="connsiteX875" fmla="*/ 1063958 w 6858609"/>
              <a:gd name="connsiteY875" fmla="*/ 408577 h 5958531"/>
              <a:gd name="connsiteX876" fmla="*/ 382588 w 6858609"/>
              <a:gd name="connsiteY876" fmla="*/ 0 h 5958531"/>
              <a:gd name="connsiteX877" fmla="*/ 402574 w 6858609"/>
              <a:gd name="connsiteY877" fmla="*/ 8943 h 5958531"/>
              <a:gd name="connsiteX878" fmla="*/ 422649 w 6858609"/>
              <a:gd name="connsiteY878" fmla="*/ 14518 h 5958531"/>
              <a:gd name="connsiteX879" fmla="*/ 484486 w 6858609"/>
              <a:gd name="connsiteY879" fmla="*/ 34094 h 5958531"/>
              <a:gd name="connsiteX880" fmla="*/ 542606 w 6858609"/>
              <a:gd name="connsiteY880" fmla="*/ 67054 h 5958531"/>
              <a:gd name="connsiteX881" fmla="*/ 589549 w 6858609"/>
              <a:gd name="connsiteY881" fmla="*/ 76133 h 5958531"/>
              <a:gd name="connsiteX882" fmla="*/ 622498 w 6858609"/>
              <a:gd name="connsiteY882" fmla="*/ 105072 h 5958531"/>
              <a:gd name="connsiteX883" fmla="*/ 698718 w 6858609"/>
              <a:gd name="connsiteY883" fmla="*/ 111540 h 5958531"/>
              <a:gd name="connsiteX884" fmla="*/ 733501 w 6858609"/>
              <a:gd name="connsiteY884" fmla="*/ 113003 h 5958531"/>
              <a:gd name="connsiteX885" fmla="*/ 761114 w 6858609"/>
              <a:gd name="connsiteY885" fmla="*/ 131131 h 5958531"/>
              <a:gd name="connsiteX886" fmla="*/ 833557 w 6858609"/>
              <a:gd name="connsiteY886" fmla="*/ 153229 h 5958531"/>
              <a:gd name="connsiteX887" fmla="*/ 898916 w 6858609"/>
              <a:gd name="connsiteY887" fmla="*/ 188623 h 5958531"/>
              <a:gd name="connsiteX888" fmla="*/ 931470 w 6858609"/>
              <a:gd name="connsiteY888" fmla="*/ 189464 h 5958531"/>
              <a:gd name="connsiteX889" fmla="*/ 956940 w 6858609"/>
              <a:gd name="connsiteY889" fmla="*/ 203604 h 5958531"/>
              <a:gd name="connsiteX890" fmla="*/ 992628 w 6858609"/>
              <a:gd name="connsiteY890" fmla="*/ 213517 h 5958531"/>
              <a:gd name="connsiteX891" fmla="*/ 993933 w 6858609"/>
              <a:gd name="connsiteY891" fmla="*/ 228155 h 5958531"/>
              <a:gd name="connsiteX892" fmla="*/ 1005518 w 6858609"/>
              <a:gd name="connsiteY892" fmla="*/ 236317 h 5958531"/>
              <a:gd name="connsiteX893" fmla="*/ 1094857 w 6858609"/>
              <a:gd name="connsiteY893" fmla="*/ 256608 h 5958531"/>
              <a:gd name="connsiteX894" fmla="*/ 1184195 w 6858609"/>
              <a:gd name="connsiteY894" fmla="*/ 276896 h 5958531"/>
              <a:gd name="connsiteX895" fmla="*/ 1242684 w 6858609"/>
              <a:gd name="connsiteY895" fmla="*/ 273919 h 5958531"/>
              <a:gd name="connsiteX896" fmla="*/ 1246943 w 6858609"/>
              <a:gd name="connsiteY896" fmla="*/ 283015 h 5958531"/>
              <a:gd name="connsiteX897" fmla="*/ 1243110 w 6858609"/>
              <a:gd name="connsiteY897" fmla="*/ 300890 h 5958531"/>
              <a:gd name="connsiteX898" fmla="*/ 1259831 w 6858609"/>
              <a:gd name="connsiteY898" fmla="*/ 305816 h 5958531"/>
              <a:gd name="connsiteX899" fmla="*/ 1352963 w 6858609"/>
              <a:gd name="connsiteY899" fmla="*/ 353163 h 5958531"/>
              <a:gd name="connsiteX900" fmla="*/ 1364545 w 6858609"/>
              <a:gd name="connsiteY900" fmla="*/ 361326 h 5958531"/>
              <a:gd name="connsiteX901" fmla="*/ 1379671 w 6858609"/>
              <a:gd name="connsiteY901" fmla="*/ 362842 h 5958531"/>
              <a:gd name="connsiteX902" fmla="*/ 1388652 w 6858609"/>
              <a:gd name="connsiteY902" fmla="*/ 363076 h 5958531"/>
              <a:gd name="connsiteX903" fmla="*/ 1399295 w 6858609"/>
              <a:gd name="connsiteY903" fmla="*/ 385815 h 5958531"/>
              <a:gd name="connsiteX904" fmla="*/ 1423758 w 6858609"/>
              <a:gd name="connsiteY904" fmla="*/ 395436 h 5958531"/>
              <a:gd name="connsiteX905" fmla="*/ 1534502 w 6858609"/>
              <a:gd name="connsiteY905" fmla="*/ 456720 h 5958531"/>
              <a:gd name="connsiteX906" fmla="*/ 1645244 w 6858609"/>
              <a:gd name="connsiteY906" fmla="*/ 518004 h 5958531"/>
              <a:gd name="connsiteX907" fmla="*/ 1690920 w 6858609"/>
              <a:gd name="connsiteY907" fmla="*/ 532667 h 5958531"/>
              <a:gd name="connsiteX908" fmla="*/ 1729511 w 6858609"/>
              <a:gd name="connsiteY908" fmla="*/ 560629 h 5958531"/>
              <a:gd name="connsiteX909" fmla="*/ 1746308 w 6858609"/>
              <a:gd name="connsiteY909" fmla="*/ 562748 h 5958531"/>
              <a:gd name="connsiteX910" fmla="*/ 1756104 w 6858609"/>
              <a:gd name="connsiteY910" fmla="*/ 574795 h 5958531"/>
              <a:gd name="connsiteX911" fmla="*/ 1796049 w 6858609"/>
              <a:gd name="connsiteY911" fmla="*/ 593805 h 5958531"/>
              <a:gd name="connsiteX912" fmla="*/ 1836464 w 6858609"/>
              <a:gd name="connsiteY912" fmla="*/ 594853 h 5958531"/>
              <a:gd name="connsiteX913" fmla="*/ 1835408 w 6858609"/>
              <a:gd name="connsiteY913" fmla="*/ 613922 h 5958531"/>
              <a:gd name="connsiteX914" fmla="*/ 1844630 w 6858609"/>
              <a:gd name="connsiteY914" fmla="*/ 626516 h 5958531"/>
              <a:gd name="connsiteX915" fmla="*/ 1904401 w 6858609"/>
              <a:gd name="connsiteY915" fmla="*/ 617395 h 5958531"/>
              <a:gd name="connsiteX916" fmla="*/ 1956653 w 6858609"/>
              <a:gd name="connsiteY916" fmla="*/ 638408 h 5958531"/>
              <a:gd name="connsiteX917" fmla="*/ 2041035 w 6858609"/>
              <a:gd name="connsiteY917" fmla="*/ 676542 h 5958531"/>
              <a:gd name="connsiteX918" fmla="*/ 2078752 w 6858609"/>
              <a:gd name="connsiteY918" fmla="*/ 694930 h 5958531"/>
              <a:gd name="connsiteX919" fmla="*/ 2116555 w 6858609"/>
              <a:gd name="connsiteY919" fmla="*/ 709953 h 5958531"/>
              <a:gd name="connsiteX920" fmla="*/ 2134167 w 6858609"/>
              <a:gd name="connsiteY920" fmla="*/ 723888 h 5958531"/>
              <a:gd name="connsiteX921" fmla="*/ 2138657 w 6858609"/>
              <a:gd name="connsiteY921" fmla="*/ 724005 h 5958531"/>
              <a:gd name="connsiteX922" fmla="*/ 2229243 w 6858609"/>
              <a:gd name="connsiteY922" fmla="*/ 761176 h 5958531"/>
              <a:gd name="connsiteX923" fmla="*/ 2316288 w 6858609"/>
              <a:gd name="connsiteY923" fmla="*/ 804995 h 5958531"/>
              <a:gd name="connsiteX924" fmla="*/ 2331684 w 6858609"/>
              <a:gd name="connsiteY924" fmla="*/ 817749 h 5958531"/>
              <a:gd name="connsiteX925" fmla="*/ 2346906 w 6858609"/>
              <a:gd name="connsiteY925" fmla="*/ 837243 h 5958531"/>
              <a:gd name="connsiteX926" fmla="*/ 2364050 w 6858609"/>
              <a:gd name="connsiteY926" fmla="*/ 869136 h 5958531"/>
              <a:gd name="connsiteX927" fmla="*/ 2385911 w 6858609"/>
              <a:gd name="connsiteY927" fmla="*/ 870828 h 5958531"/>
              <a:gd name="connsiteX928" fmla="*/ 2404231 w 6858609"/>
              <a:gd name="connsiteY928" fmla="*/ 879167 h 5958531"/>
              <a:gd name="connsiteX929" fmla="*/ 2446523 w 6858609"/>
              <a:gd name="connsiteY929" fmla="*/ 894304 h 5958531"/>
              <a:gd name="connsiteX930" fmla="*/ 2488731 w 6858609"/>
              <a:gd name="connsiteY930" fmla="*/ 912809 h 5958531"/>
              <a:gd name="connsiteX931" fmla="*/ 2555037 w 6858609"/>
              <a:gd name="connsiteY931" fmla="*/ 954967 h 5958531"/>
              <a:gd name="connsiteX932" fmla="*/ 2597389 w 6858609"/>
              <a:gd name="connsiteY932" fmla="*/ 967860 h 5958531"/>
              <a:gd name="connsiteX933" fmla="*/ 2639653 w 6858609"/>
              <a:gd name="connsiteY933" fmla="*/ 984122 h 5958531"/>
              <a:gd name="connsiteX934" fmla="*/ 2672761 w 6858609"/>
              <a:gd name="connsiteY934" fmla="*/ 1006885 h 5958531"/>
              <a:gd name="connsiteX935" fmla="*/ 2705610 w 6858609"/>
              <a:gd name="connsiteY935" fmla="*/ 1039750 h 5958531"/>
              <a:gd name="connsiteX936" fmla="*/ 2741415 w 6858609"/>
              <a:gd name="connsiteY936" fmla="*/ 1045172 h 5958531"/>
              <a:gd name="connsiteX937" fmla="*/ 2758560 w 6858609"/>
              <a:gd name="connsiteY937" fmla="*/ 1077069 h 5958531"/>
              <a:gd name="connsiteX938" fmla="*/ 2780956 w 6858609"/>
              <a:gd name="connsiteY938" fmla="*/ 1079896 h 5958531"/>
              <a:gd name="connsiteX939" fmla="*/ 2803348 w 6858609"/>
              <a:gd name="connsiteY939" fmla="*/ 1082724 h 5958531"/>
              <a:gd name="connsiteX940" fmla="*/ 2802764 w 6858609"/>
              <a:gd name="connsiteY940" fmla="*/ 1105175 h 5958531"/>
              <a:gd name="connsiteX941" fmla="*/ 2811513 w 6858609"/>
              <a:gd name="connsiteY941" fmla="*/ 1114388 h 5958531"/>
              <a:gd name="connsiteX942" fmla="*/ 2876336 w 6858609"/>
              <a:gd name="connsiteY942" fmla="*/ 1105396 h 5958531"/>
              <a:gd name="connsiteX943" fmla="*/ 2937007 w 6858609"/>
              <a:gd name="connsiteY943" fmla="*/ 1126627 h 5958531"/>
              <a:gd name="connsiteX944" fmla="*/ 3030255 w 6858609"/>
              <a:gd name="connsiteY944" fmla="*/ 1169484 h 5958531"/>
              <a:gd name="connsiteX945" fmla="*/ 3072360 w 6858609"/>
              <a:gd name="connsiteY945" fmla="*/ 1191918 h 5958531"/>
              <a:gd name="connsiteX946" fmla="*/ 3114638 w 6858609"/>
              <a:gd name="connsiteY946" fmla="*/ 1207618 h 5958531"/>
              <a:gd name="connsiteX947" fmla="*/ 3336474 w 6858609"/>
              <a:gd name="connsiteY947" fmla="*/ 1316711 h 5958531"/>
              <a:gd name="connsiteX948" fmla="*/ 3349594 w 6858609"/>
              <a:gd name="connsiteY948" fmla="*/ 1330533 h 5958531"/>
              <a:gd name="connsiteX949" fmla="*/ 3371580 w 6858609"/>
              <a:gd name="connsiteY949" fmla="*/ 1349077 h 5958531"/>
              <a:gd name="connsiteX950" fmla="*/ 3385395 w 6858609"/>
              <a:gd name="connsiteY950" fmla="*/ 1357858 h 5958531"/>
              <a:gd name="connsiteX951" fmla="*/ 3388843 w 6858609"/>
              <a:gd name="connsiteY951" fmla="*/ 1376484 h 5958531"/>
              <a:gd name="connsiteX952" fmla="*/ 3388609 w 6858609"/>
              <a:gd name="connsiteY952" fmla="*/ 1385465 h 5958531"/>
              <a:gd name="connsiteX953" fmla="*/ 3414962 w 6858609"/>
              <a:gd name="connsiteY953" fmla="*/ 1387270 h 5958531"/>
              <a:gd name="connsiteX954" fmla="*/ 3435982 w 6858609"/>
              <a:gd name="connsiteY954" fmla="*/ 1395061 h 5958531"/>
              <a:gd name="connsiteX955" fmla="*/ 3430671 w 6858609"/>
              <a:gd name="connsiteY955" fmla="*/ 1379734 h 5958531"/>
              <a:gd name="connsiteX956" fmla="*/ 3420500 w 6858609"/>
              <a:gd name="connsiteY956" fmla="*/ 1340124 h 5958531"/>
              <a:gd name="connsiteX957" fmla="*/ 3427810 w 6858609"/>
              <a:gd name="connsiteY957" fmla="*/ 1298556 h 5958531"/>
              <a:gd name="connsiteX958" fmla="*/ 3439538 w 6858609"/>
              <a:gd name="connsiteY958" fmla="*/ 1258770 h 5958531"/>
              <a:gd name="connsiteX959" fmla="*/ 3459047 w 6858609"/>
              <a:gd name="connsiteY959" fmla="*/ 1235805 h 5958531"/>
              <a:gd name="connsiteX960" fmla="*/ 3471375 w 6858609"/>
              <a:gd name="connsiteY960" fmla="*/ 1264731 h 5958531"/>
              <a:gd name="connsiteX961" fmla="*/ 3464262 w 6858609"/>
              <a:gd name="connsiteY961" fmla="*/ 1282412 h 5958531"/>
              <a:gd name="connsiteX962" fmla="*/ 3468343 w 6858609"/>
              <a:gd name="connsiteY962" fmla="*/ 1343537 h 5958531"/>
              <a:gd name="connsiteX963" fmla="*/ 3471100 w 6858609"/>
              <a:gd name="connsiteY963" fmla="*/ 1401564 h 5958531"/>
              <a:gd name="connsiteX964" fmla="*/ 3474245 w 6858609"/>
              <a:gd name="connsiteY964" fmla="*/ 1408944 h 5958531"/>
              <a:gd name="connsiteX965" fmla="*/ 3486178 w 6858609"/>
              <a:gd name="connsiteY965" fmla="*/ 1413267 h 5958531"/>
              <a:gd name="connsiteX966" fmla="*/ 3531135 w 6858609"/>
              <a:gd name="connsiteY966" fmla="*/ 1434091 h 5958531"/>
              <a:gd name="connsiteX967" fmla="*/ 3553884 w 6858609"/>
              <a:gd name="connsiteY967" fmla="*/ 1448277 h 5958531"/>
              <a:gd name="connsiteX968" fmla="*/ 3555841 w 6858609"/>
              <a:gd name="connsiteY968" fmla="*/ 1385589 h 5958531"/>
              <a:gd name="connsiteX969" fmla="*/ 3578673 w 6858609"/>
              <a:gd name="connsiteY969" fmla="*/ 1287359 h 5958531"/>
              <a:gd name="connsiteX970" fmla="*/ 3589646 w 6858609"/>
              <a:gd name="connsiteY970" fmla="*/ 1293058 h 5958531"/>
              <a:gd name="connsiteX971" fmla="*/ 3595742 w 6858609"/>
              <a:gd name="connsiteY971" fmla="*/ 1304497 h 5958531"/>
              <a:gd name="connsiteX972" fmla="*/ 3601711 w 6858609"/>
              <a:gd name="connsiteY972" fmla="*/ 1342845 h 5958531"/>
              <a:gd name="connsiteX973" fmla="*/ 3603261 w 6858609"/>
              <a:gd name="connsiteY973" fmla="*/ 1379417 h 5958531"/>
              <a:gd name="connsiteX974" fmla="*/ 3596688 w 6858609"/>
              <a:gd name="connsiteY974" fmla="*/ 1421278 h 5958531"/>
              <a:gd name="connsiteX975" fmla="*/ 3587391 w 6858609"/>
              <a:gd name="connsiteY975" fmla="*/ 1425243 h 5958531"/>
              <a:gd name="connsiteX976" fmla="*/ 3589576 w 6858609"/>
              <a:gd name="connsiteY976" fmla="*/ 1438958 h 5958531"/>
              <a:gd name="connsiteX977" fmla="*/ 3614910 w 6858609"/>
              <a:gd name="connsiteY977" fmla="*/ 1452575 h 5958531"/>
              <a:gd name="connsiteX978" fmla="*/ 3626889 w 6858609"/>
              <a:gd name="connsiteY978" fmla="*/ 1470660 h 5958531"/>
              <a:gd name="connsiteX979" fmla="*/ 3645527 w 6858609"/>
              <a:gd name="connsiteY979" fmla="*/ 1478588 h 5958531"/>
              <a:gd name="connsiteX980" fmla="*/ 3640381 w 6858609"/>
              <a:gd name="connsiteY980" fmla="*/ 1397774 h 5958531"/>
              <a:gd name="connsiteX981" fmla="*/ 3657147 w 6858609"/>
              <a:gd name="connsiteY981" fmla="*/ 1345464 h 5958531"/>
              <a:gd name="connsiteX982" fmla="*/ 3653593 w 6858609"/>
              <a:gd name="connsiteY982" fmla="*/ 1279842 h 5958531"/>
              <a:gd name="connsiteX983" fmla="*/ 3661121 w 6858609"/>
              <a:gd name="connsiteY983" fmla="*/ 1276023 h 5958531"/>
              <a:gd name="connsiteX984" fmla="*/ 3664228 w 6858609"/>
              <a:gd name="connsiteY984" fmla="*/ 1270425 h 5958531"/>
              <a:gd name="connsiteX985" fmla="*/ 3654229 w 6858609"/>
              <a:gd name="connsiteY985" fmla="*/ 1256989 h 5958531"/>
              <a:gd name="connsiteX986" fmla="*/ 3663687 w 6858609"/>
              <a:gd name="connsiteY986" fmla="*/ 1246243 h 5958531"/>
              <a:gd name="connsiteX987" fmla="*/ 3664365 w 6858609"/>
              <a:gd name="connsiteY987" fmla="*/ 1202010 h 5958531"/>
              <a:gd name="connsiteX988" fmla="*/ 3684485 w 6858609"/>
              <a:gd name="connsiteY988" fmla="*/ 1169022 h 5958531"/>
              <a:gd name="connsiteX989" fmla="*/ 3682792 w 6858609"/>
              <a:gd name="connsiteY989" fmla="*/ 1130681 h 5958531"/>
              <a:gd name="connsiteX990" fmla="*/ 3683089 w 6858609"/>
              <a:gd name="connsiteY990" fmla="*/ 1092715 h 5958531"/>
              <a:gd name="connsiteX991" fmla="*/ 3695325 w 6858609"/>
              <a:gd name="connsiteY991" fmla="*/ 1056981 h 5958531"/>
              <a:gd name="connsiteX992" fmla="*/ 3695699 w 6858609"/>
              <a:gd name="connsiteY992" fmla="*/ 1017762 h 5958531"/>
              <a:gd name="connsiteX993" fmla="*/ 3696073 w 6858609"/>
              <a:gd name="connsiteY993" fmla="*/ 978541 h 5958531"/>
              <a:gd name="connsiteX994" fmla="*/ 3712738 w 6858609"/>
              <a:gd name="connsiteY994" fmla="*/ 903079 h 5958531"/>
              <a:gd name="connsiteX995" fmla="*/ 3728725 w 6858609"/>
              <a:gd name="connsiteY995" fmla="*/ 871853 h 5958531"/>
              <a:gd name="connsiteX996" fmla="*/ 3736990 w 6858609"/>
              <a:gd name="connsiteY996" fmla="*/ 868330 h 5958531"/>
              <a:gd name="connsiteX997" fmla="*/ 3710573 w 6858609"/>
              <a:gd name="connsiteY997" fmla="*/ 806347 h 5958531"/>
              <a:gd name="connsiteX998" fmla="*/ 3730244 w 6858609"/>
              <a:gd name="connsiteY998" fmla="*/ 739372 h 5958531"/>
              <a:gd name="connsiteX999" fmla="*/ 3746816 w 6858609"/>
              <a:gd name="connsiteY999" fmla="*/ 673717 h 5958531"/>
              <a:gd name="connsiteX1000" fmla="*/ 3759195 w 6858609"/>
              <a:gd name="connsiteY1000" fmla="*/ 676985 h 5958531"/>
              <a:gd name="connsiteX1001" fmla="*/ 3768017 w 6858609"/>
              <a:gd name="connsiteY1001" fmla="*/ 689092 h 5958531"/>
              <a:gd name="connsiteX1002" fmla="*/ 3760019 w 6858609"/>
              <a:gd name="connsiteY1002" fmla="*/ 853632 h 5958531"/>
              <a:gd name="connsiteX1003" fmla="*/ 3770333 w 6858609"/>
              <a:gd name="connsiteY1003" fmla="*/ 895012 h 5958531"/>
              <a:gd name="connsiteX1004" fmla="*/ 3766928 w 6858609"/>
              <a:gd name="connsiteY1004" fmla="*/ 938577 h 5958531"/>
              <a:gd name="connsiteX1005" fmla="*/ 3762186 w 6858609"/>
              <a:gd name="connsiteY1005" fmla="*/ 950363 h 5958531"/>
              <a:gd name="connsiteX1006" fmla="*/ 3772389 w 6858609"/>
              <a:gd name="connsiteY1006" fmla="*/ 972868 h 5958531"/>
              <a:gd name="connsiteX1007" fmla="*/ 3755614 w 6858609"/>
              <a:gd name="connsiteY1007" fmla="*/ 992226 h 5958531"/>
              <a:gd name="connsiteX1008" fmla="*/ 3768780 w 6858609"/>
              <a:gd name="connsiteY1008" fmla="*/ 1044596 h 5958531"/>
              <a:gd name="connsiteX1009" fmla="*/ 3771327 w 6858609"/>
              <a:gd name="connsiteY1009" fmla="*/ 1097830 h 5958531"/>
              <a:gd name="connsiteX1010" fmla="*/ 3760386 w 6858609"/>
              <a:gd name="connsiteY1010" fmla="*/ 1112260 h 5958531"/>
              <a:gd name="connsiteX1011" fmla="*/ 3749446 w 6858609"/>
              <a:gd name="connsiteY1011" fmla="*/ 1126686 h 5958531"/>
              <a:gd name="connsiteX1012" fmla="*/ 3755812 w 6858609"/>
              <a:gd name="connsiteY1012" fmla="*/ 1150216 h 5958531"/>
              <a:gd name="connsiteX1013" fmla="*/ 3754663 w 6858609"/>
              <a:gd name="connsiteY1013" fmla="*/ 1173292 h 5958531"/>
              <a:gd name="connsiteX1014" fmla="*/ 3787649 w 6858609"/>
              <a:gd name="connsiteY1014" fmla="*/ 1193410 h 5958531"/>
              <a:gd name="connsiteX1015" fmla="*/ 3777581 w 6858609"/>
              <a:gd name="connsiteY1015" fmla="*/ 1214181 h 5958531"/>
              <a:gd name="connsiteX1016" fmla="*/ 3769293 w 6858609"/>
              <a:gd name="connsiteY1016" fmla="*/ 1230530 h 5958531"/>
              <a:gd name="connsiteX1017" fmla="*/ 3770611 w 6858609"/>
              <a:gd name="connsiteY1017" fmla="*/ 1308092 h 5958531"/>
              <a:gd name="connsiteX1018" fmla="*/ 3771929 w 6858609"/>
              <a:gd name="connsiteY1018" fmla="*/ 1385652 h 5958531"/>
              <a:gd name="connsiteX1019" fmla="*/ 3773689 w 6858609"/>
              <a:gd name="connsiteY1019" fmla="*/ 1389785 h 5958531"/>
              <a:gd name="connsiteX1020" fmla="*/ 3762549 w 6858609"/>
              <a:gd name="connsiteY1020" fmla="*/ 1395144 h 5958531"/>
              <a:gd name="connsiteX1021" fmla="*/ 3758923 w 6858609"/>
              <a:gd name="connsiteY1021" fmla="*/ 1400960 h 5958531"/>
              <a:gd name="connsiteX1022" fmla="*/ 3768060 w 6858609"/>
              <a:gd name="connsiteY1022" fmla="*/ 1403780 h 5958531"/>
              <a:gd name="connsiteX1023" fmla="*/ 3778973 w 6858609"/>
              <a:gd name="connsiteY1023" fmla="*/ 1402181 h 5958531"/>
              <a:gd name="connsiteX1024" fmla="*/ 3783308 w 6858609"/>
              <a:gd name="connsiteY1024" fmla="*/ 1409489 h 5958531"/>
              <a:gd name="connsiteX1025" fmla="*/ 3792521 w 6858609"/>
              <a:gd name="connsiteY1025" fmla="*/ 1411056 h 5958531"/>
              <a:gd name="connsiteX1026" fmla="*/ 3808720 w 6858609"/>
              <a:gd name="connsiteY1026" fmla="*/ 1384620 h 5958531"/>
              <a:gd name="connsiteX1027" fmla="*/ 3810338 w 6858609"/>
              <a:gd name="connsiteY1027" fmla="*/ 1349751 h 5958531"/>
              <a:gd name="connsiteX1028" fmla="*/ 3826291 w 6858609"/>
              <a:gd name="connsiteY1028" fmla="*/ 1335629 h 5958531"/>
              <a:gd name="connsiteX1029" fmla="*/ 3824565 w 6858609"/>
              <a:gd name="connsiteY1029" fmla="*/ 1314392 h 5958531"/>
              <a:gd name="connsiteX1030" fmla="*/ 3821042 w 6858609"/>
              <a:gd name="connsiteY1030" fmla="*/ 1306129 h 5958531"/>
              <a:gd name="connsiteX1031" fmla="*/ 3835335 w 6858609"/>
              <a:gd name="connsiteY1031" fmla="*/ 1236561 h 5958531"/>
              <a:gd name="connsiteX1032" fmla="*/ 3821830 w 6858609"/>
              <a:gd name="connsiteY1032" fmla="*/ 1243538 h 5958531"/>
              <a:gd name="connsiteX1033" fmla="*/ 3808783 w 6858609"/>
              <a:gd name="connsiteY1033" fmla="*/ 1242995 h 5958531"/>
              <a:gd name="connsiteX1034" fmla="*/ 3809477 w 6858609"/>
              <a:gd name="connsiteY1034" fmla="*/ 1227442 h 5958531"/>
              <a:gd name="connsiteX1035" fmla="*/ 3808851 w 6858609"/>
              <a:gd name="connsiteY1035" fmla="*/ 1208788 h 5958531"/>
              <a:gd name="connsiteX1036" fmla="*/ 3850655 w 6858609"/>
              <a:gd name="connsiteY1036" fmla="*/ 1170830 h 5958531"/>
              <a:gd name="connsiteX1037" fmla="*/ 3852681 w 6858609"/>
              <a:gd name="connsiteY1037" fmla="*/ 1116867 h 5958531"/>
              <a:gd name="connsiteX1038" fmla="*/ 3846787 w 6858609"/>
              <a:gd name="connsiteY1038" fmla="*/ 1114496 h 5958531"/>
              <a:gd name="connsiteX1039" fmla="*/ 3840354 w 6858609"/>
              <a:gd name="connsiteY1039" fmla="*/ 1087942 h 5958531"/>
              <a:gd name="connsiteX1040" fmla="*/ 3848533 w 6858609"/>
              <a:gd name="connsiteY1040" fmla="*/ 1052718 h 5958531"/>
              <a:gd name="connsiteX1041" fmla="*/ 3862912 w 6858609"/>
              <a:gd name="connsiteY1041" fmla="*/ 1014853 h 5958531"/>
              <a:gd name="connsiteX1042" fmla="*/ 3885333 w 6858609"/>
              <a:gd name="connsiteY1042" fmla="*/ 1010180 h 5958531"/>
              <a:gd name="connsiteX1043" fmla="*/ 3892523 w 6858609"/>
              <a:gd name="connsiteY1043" fmla="*/ 991245 h 5958531"/>
              <a:gd name="connsiteX1044" fmla="*/ 3887772 w 6858609"/>
              <a:gd name="connsiteY1044" fmla="*/ 970079 h 5958531"/>
              <a:gd name="connsiteX1045" fmla="*/ 3903761 w 6858609"/>
              <a:gd name="connsiteY1045" fmla="*/ 938851 h 5958531"/>
              <a:gd name="connsiteX1046" fmla="*/ 3900468 w 6858609"/>
              <a:gd name="connsiteY1046" fmla="*/ 926827 h 5958531"/>
              <a:gd name="connsiteX1047" fmla="*/ 3909112 w 6858609"/>
              <a:gd name="connsiteY1047" fmla="*/ 917038 h 5958531"/>
              <a:gd name="connsiteX1048" fmla="*/ 3922973 w 6858609"/>
              <a:gd name="connsiteY1048" fmla="*/ 916623 h 5958531"/>
              <a:gd name="connsiteX1049" fmla="*/ 3935055 w 6858609"/>
              <a:gd name="connsiteY1049" fmla="*/ 920629 h 5958531"/>
              <a:gd name="connsiteX1050" fmla="*/ 3929842 w 6858609"/>
              <a:gd name="connsiteY1050" fmla="*/ 874025 h 5958531"/>
              <a:gd name="connsiteX1051" fmla="*/ 3942306 w 6858609"/>
              <a:gd name="connsiteY1051" fmla="*/ 834534 h 5958531"/>
              <a:gd name="connsiteX1052" fmla="*/ 3946559 w 6858609"/>
              <a:gd name="connsiteY1052" fmla="*/ 735677 h 5958531"/>
              <a:gd name="connsiteX1053" fmla="*/ 3969812 w 6858609"/>
              <a:gd name="connsiteY1053" fmla="*/ 647032 h 5958531"/>
              <a:gd name="connsiteX1054" fmla="*/ 3975410 w 6858609"/>
              <a:gd name="connsiteY1054" fmla="*/ 650141 h 5958531"/>
              <a:gd name="connsiteX1055" fmla="*/ 3979230 w 6858609"/>
              <a:gd name="connsiteY1055" fmla="*/ 657668 h 5958531"/>
              <a:gd name="connsiteX1056" fmla="*/ 3969675 w 6858609"/>
              <a:gd name="connsiteY1056" fmla="*/ 715449 h 5958531"/>
              <a:gd name="connsiteX1057" fmla="*/ 3986609 w 6858609"/>
              <a:gd name="connsiteY1057" fmla="*/ 801004 h 5958531"/>
              <a:gd name="connsiteX1058" fmla="*/ 3985646 w 6858609"/>
              <a:gd name="connsiteY1058" fmla="*/ 730005 h 5958531"/>
              <a:gd name="connsiteX1059" fmla="*/ 4001039 w 6858609"/>
              <a:gd name="connsiteY1059" fmla="*/ 663021 h 5958531"/>
              <a:gd name="connsiteX1060" fmla="*/ 3988848 w 6858609"/>
              <a:gd name="connsiteY1060" fmla="*/ 602910 h 5958531"/>
              <a:gd name="connsiteX1061" fmla="*/ 4019535 w 6858609"/>
              <a:gd name="connsiteY1061" fmla="*/ 557484 h 5958531"/>
              <a:gd name="connsiteX1062" fmla="*/ 4052523 w 6858609"/>
              <a:gd name="connsiteY1062" fmla="*/ 577604 h 5958531"/>
              <a:gd name="connsiteX1063" fmla="*/ 4062907 w 6858609"/>
              <a:gd name="connsiteY1063" fmla="*/ 473082 h 5958531"/>
              <a:gd name="connsiteX1064" fmla="*/ 4067091 w 6858609"/>
              <a:gd name="connsiteY1064" fmla="*/ 371204 h 5958531"/>
              <a:gd name="connsiteX1065" fmla="*/ 4063570 w 6858609"/>
              <a:gd name="connsiteY1065" fmla="*/ 362939 h 5958531"/>
              <a:gd name="connsiteX1066" fmla="*/ 4077187 w 6858609"/>
              <a:gd name="connsiteY1066" fmla="*/ 337605 h 5958531"/>
              <a:gd name="connsiteX1067" fmla="*/ 4073664 w 6858609"/>
              <a:gd name="connsiteY1067" fmla="*/ 329341 h 5958531"/>
              <a:gd name="connsiteX1068" fmla="*/ 4097916 w 6858609"/>
              <a:gd name="connsiteY1068" fmla="*/ 294592 h 5958531"/>
              <a:gd name="connsiteX1069" fmla="*/ 4091057 w 6858609"/>
              <a:gd name="connsiteY1069" fmla="*/ 258452 h 5958531"/>
              <a:gd name="connsiteX1070" fmla="*/ 4090397 w 6858609"/>
              <a:gd name="connsiteY1070" fmla="*/ 219671 h 5958531"/>
              <a:gd name="connsiteX1071" fmla="*/ 4101574 w 6858609"/>
              <a:gd name="connsiteY1071" fmla="*/ 234438 h 5958531"/>
              <a:gd name="connsiteX1072" fmla="*/ 4095612 w 6858609"/>
              <a:gd name="connsiteY1072" fmla="*/ 266277 h 5958531"/>
              <a:gd name="connsiteX1073" fmla="*/ 4101506 w 6858609"/>
              <a:gd name="connsiteY1073" fmla="*/ 268648 h 5958531"/>
              <a:gd name="connsiteX1074" fmla="*/ 4115470 w 6858609"/>
              <a:gd name="connsiteY1074" fmla="*/ 216922 h 5958531"/>
              <a:gd name="connsiteX1075" fmla="*/ 4122372 w 6858609"/>
              <a:gd name="connsiteY1075" fmla="*/ 157218 h 5958531"/>
              <a:gd name="connsiteX1076" fmla="*/ 4122549 w 6858609"/>
              <a:gd name="connsiteY1076" fmla="*/ 179114 h 5958531"/>
              <a:gd name="connsiteX1077" fmla="*/ 4125827 w 6858609"/>
              <a:gd name="connsiteY1077" fmla="*/ 199690 h 5958531"/>
              <a:gd name="connsiteX1078" fmla="*/ 4133732 w 6858609"/>
              <a:gd name="connsiteY1078" fmla="*/ 264069 h 5958531"/>
              <a:gd name="connsiteX1079" fmla="*/ 4127924 w 6858609"/>
              <a:gd name="connsiteY1079" fmla="*/ 330630 h 5958531"/>
              <a:gd name="connsiteX1080" fmla="*/ 4139182 w 6858609"/>
              <a:gd name="connsiteY1080" fmla="*/ 377097 h 5958531"/>
              <a:gd name="connsiteX1081" fmla="*/ 4126566 w 6858609"/>
              <a:gd name="connsiteY1081" fmla="*/ 419097 h 5958531"/>
              <a:gd name="connsiteX1082" fmla="*/ 4152373 w 6858609"/>
              <a:gd name="connsiteY1082" fmla="*/ 491103 h 5958531"/>
              <a:gd name="connsiteX1083" fmla="*/ 4165505 w 6858609"/>
              <a:gd name="connsiteY1083" fmla="*/ 523347 h 5958531"/>
              <a:gd name="connsiteX1084" fmla="*/ 4160501 w 6858609"/>
              <a:gd name="connsiteY1084" fmla="*/ 555996 h 5958531"/>
              <a:gd name="connsiteX1085" fmla="*/ 4170522 w 6858609"/>
              <a:gd name="connsiteY1085" fmla="*/ 631068 h 5958531"/>
              <a:gd name="connsiteX1086" fmla="*/ 4165510 w 6858609"/>
              <a:gd name="connsiteY1086" fmla="*/ 705226 h 5958531"/>
              <a:gd name="connsiteX1087" fmla="*/ 4178279 w 6858609"/>
              <a:gd name="connsiteY1087" fmla="*/ 735183 h 5958531"/>
              <a:gd name="connsiteX1088" fmla="*/ 4176006 w 6858609"/>
              <a:gd name="connsiteY1088" fmla="*/ 764225 h 5958531"/>
              <a:gd name="connsiteX1089" fmla="*/ 4181832 w 6858609"/>
              <a:gd name="connsiteY1089" fmla="*/ 800804 h 5958531"/>
              <a:gd name="connsiteX1090" fmla="*/ 4169063 w 6858609"/>
              <a:gd name="connsiteY1090" fmla="*/ 808079 h 5958531"/>
              <a:gd name="connsiteX1091" fmla="*/ 4166454 w 6858609"/>
              <a:gd name="connsiteY1091" fmla="*/ 822008 h 5958531"/>
              <a:gd name="connsiteX1092" fmla="*/ 4185148 w 6858609"/>
              <a:gd name="connsiteY1092" fmla="*/ 911695 h 5958531"/>
              <a:gd name="connsiteX1093" fmla="*/ 4203842 w 6858609"/>
              <a:gd name="connsiteY1093" fmla="*/ 1001382 h 5958531"/>
              <a:gd name="connsiteX1094" fmla="*/ 4230868 w 6858609"/>
              <a:gd name="connsiteY1094" fmla="*/ 1053336 h 5958531"/>
              <a:gd name="connsiteX1095" fmla="*/ 4224365 w 6858609"/>
              <a:gd name="connsiteY1095" fmla="*/ 1060991 h 5958531"/>
              <a:gd name="connsiteX1096" fmla="*/ 4206515 w 6858609"/>
              <a:gd name="connsiteY1096" fmla="*/ 1064938 h 5958531"/>
              <a:gd name="connsiteX1097" fmla="*/ 4208988 w 6858609"/>
              <a:gd name="connsiteY1097" fmla="*/ 1082193 h 5958531"/>
              <a:gd name="connsiteX1098" fmla="*/ 4204651 w 6858609"/>
              <a:gd name="connsiteY1098" fmla="*/ 1186579 h 5958531"/>
              <a:gd name="connsiteX1099" fmla="*/ 4202042 w 6858609"/>
              <a:gd name="connsiteY1099" fmla="*/ 1200508 h 5958531"/>
              <a:gd name="connsiteX1100" fmla="*/ 4206953 w 6858609"/>
              <a:gd name="connsiteY1100" fmla="*/ 1214894 h 5958531"/>
              <a:gd name="connsiteX1101" fmla="*/ 4210474 w 6858609"/>
              <a:gd name="connsiteY1101" fmla="*/ 1223157 h 5958531"/>
              <a:gd name="connsiteX1102" fmla="*/ 4194218 w 6858609"/>
              <a:gd name="connsiteY1102" fmla="*/ 1242293 h 5958531"/>
              <a:gd name="connsiteX1103" fmla="*/ 4195639 w 6858609"/>
              <a:gd name="connsiteY1103" fmla="*/ 1268544 h 5958531"/>
              <a:gd name="connsiteX1104" fmla="*/ 4185950 w 6858609"/>
              <a:gd name="connsiteY1104" fmla="*/ 1394740 h 5958531"/>
              <a:gd name="connsiteX1105" fmla="*/ 4176258 w 6858609"/>
              <a:gd name="connsiteY1105" fmla="*/ 1520937 h 5958531"/>
              <a:gd name="connsiteX1106" fmla="*/ 4181914 w 6858609"/>
              <a:gd name="connsiteY1106" fmla="*/ 1568574 h 5958531"/>
              <a:gd name="connsiteX1107" fmla="*/ 4172532 w 6858609"/>
              <a:gd name="connsiteY1107" fmla="*/ 1615296 h 5958531"/>
              <a:gd name="connsiteX1108" fmla="*/ 4177586 w 6858609"/>
              <a:gd name="connsiteY1108" fmla="*/ 1631453 h 5958531"/>
              <a:gd name="connsiteX1109" fmla="*/ 4170701 w 6858609"/>
              <a:gd name="connsiteY1109" fmla="*/ 1645374 h 5958531"/>
              <a:gd name="connsiteX1110" fmla="*/ 4170025 w 6858609"/>
              <a:gd name="connsiteY1110" fmla="*/ 1689605 h 5958531"/>
              <a:gd name="connsiteX1111" fmla="*/ 4185874 w 6858609"/>
              <a:gd name="connsiteY1111" fmla="*/ 1726796 h 5958531"/>
              <a:gd name="connsiteX1112" fmla="*/ 4168092 w 6858609"/>
              <a:gd name="connsiteY1112" fmla="*/ 1733765 h 5958531"/>
              <a:gd name="connsiteX1113" fmla="*/ 4160472 w 6858609"/>
              <a:gd name="connsiteY1113" fmla="*/ 1747388 h 5958531"/>
              <a:gd name="connsiteX1114" fmla="*/ 4193620 w 6858609"/>
              <a:gd name="connsiteY1114" fmla="*/ 1797954 h 5958531"/>
              <a:gd name="connsiteX1115" fmla="*/ 4203364 w 6858609"/>
              <a:gd name="connsiteY1115" fmla="*/ 1823862 h 5958531"/>
              <a:gd name="connsiteX1116" fmla="*/ 4201768 w 6858609"/>
              <a:gd name="connsiteY1116" fmla="*/ 1830658 h 5958531"/>
              <a:gd name="connsiteX1117" fmla="*/ 4309188 w 6858609"/>
              <a:gd name="connsiteY1117" fmla="*/ 1904708 h 5958531"/>
              <a:gd name="connsiteX1118" fmla="*/ 4504088 w 6858609"/>
              <a:gd name="connsiteY1118" fmla="*/ 2034450 h 5958531"/>
              <a:gd name="connsiteX1119" fmla="*/ 4548095 w 6858609"/>
              <a:gd name="connsiteY1119" fmla="*/ 2048509 h 5958531"/>
              <a:gd name="connsiteX1120" fmla="*/ 4574652 w 6858609"/>
              <a:gd name="connsiteY1120" fmla="*/ 2085706 h 5958531"/>
              <a:gd name="connsiteX1121" fmla="*/ 4637750 w 6858609"/>
              <a:gd name="connsiteY1121" fmla="*/ 2078354 h 5958531"/>
              <a:gd name="connsiteX1122" fmla="*/ 4645309 w 6858609"/>
              <a:gd name="connsiteY1122" fmla="*/ 2111689 h 5958531"/>
              <a:gd name="connsiteX1123" fmla="*/ 4677230 w 6858609"/>
              <a:gd name="connsiteY1123" fmla="*/ 2115324 h 5958531"/>
              <a:gd name="connsiteX1124" fmla="*/ 4680277 w 6858609"/>
              <a:gd name="connsiteY1124" fmla="*/ 2127758 h 5958531"/>
              <a:gd name="connsiteX1125" fmla="*/ 4690235 w 6858609"/>
              <a:gd name="connsiteY1125" fmla="*/ 2133633 h 5958531"/>
              <a:gd name="connsiteX1126" fmla="*/ 4702540 w 6858609"/>
              <a:gd name="connsiteY1126" fmla="*/ 2135639 h 5958531"/>
              <a:gd name="connsiteX1127" fmla="*/ 4707846 w 6858609"/>
              <a:gd name="connsiteY1127" fmla="*/ 2147571 h 5958531"/>
              <a:gd name="connsiteX1128" fmla="*/ 4743419 w 6858609"/>
              <a:gd name="connsiteY1128" fmla="*/ 2161971 h 5958531"/>
              <a:gd name="connsiteX1129" fmla="*/ 4756310 w 6858609"/>
              <a:gd name="connsiteY1129" fmla="*/ 2184774 h 5958531"/>
              <a:gd name="connsiteX1130" fmla="*/ 4791969 w 6858609"/>
              <a:gd name="connsiteY1130" fmla="*/ 2195806 h 5958531"/>
              <a:gd name="connsiteX1131" fmla="*/ 4827804 w 6858609"/>
              <a:gd name="connsiteY1131" fmla="*/ 2200105 h 5958531"/>
              <a:gd name="connsiteX1132" fmla="*/ 4902974 w 6858609"/>
              <a:gd name="connsiteY1132" fmla="*/ 2246986 h 5958531"/>
              <a:gd name="connsiteX1133" fmla="*/ 4937963 w 6858609"/>
              <a:gd name="connsiteY1133" fmla="*/ 2283839 h 5958531"/>
              <a:gd name="connsiteX1134" fmla="*/ 4955693 w 6858609"/>
              <a:gd name="connsiteY1134" fmla="*/ 2293285 h 5958531"/>
              <a:gd name="connsiteX1135" fmla="*/ 4973421 w 6858609"/>
              <a:gd name="connsiteY1135" fmla="*/ 2302734 h 5958531"/>
              <a:gd name="connsiteX1136" fmla="*/ 5010386 w 6858609"/>
              <a:gd name="connsiteY1136" fmla="*/ 2328405 h 5958531"/>
              <a:gd name="connsiteX1137" fmla="*/ 5043982 w 6858609"/>
              <a:gd name="connsiteY1137" fmla="*/ 2353986 h 5958531"/>
              <a:gd name="connsiteX1138" fmla="*/ 5075066 w 6858609"/>
              <a:gd name="connsiteY1138" fmla="*/ 2368272 h 5958531"/>
              <a:gd name="connsiteX1139" fmla="*/ 5142990 w 6858609"/>
              <a:gd name="connsiteY1139" fmla="*/ 2391377 h 5958531"/>
              <a:gd name="connsiteX1140" fmla="*/ 5203654 w 6858609"/>
              <a:gd name="connsiteY1140" fmla="*/ 2434512 h 5958531"/>
              <a:gd name="connsiteX1141" fmla="*/ 5233812 w 6858609"/>
              <a:gd name="connsiteY1141" fmla="*/ 2462816 h 5958531"/>
              <a:gd name="connsiteX1142" fmla="*/ 5246694 w 6858609"/>
              <a:gd name="connsiteY1142" fmla="*/ 2507520 h 5958531"/>
              <a:gd name="connsiteX1143" fmla="*/ 5287106 w 6858609"/>
              <a:gd name="connsiteY1143" fmla="*/ 2508567 h 5958531"/>
              <a:gd name="connsiteX1144" fmla="*/ 5286670 w 6858609"/>
              <a:gd name="connsiteY1144" fmla="*/ 2525406 h 5958531"/>
              <a:gd name="connsiteX1145" fmla="*/ 5299878 w 6858609"/>
              <a:gd name="connsiteY1145" fmla="*/ 2535857 h 5958531"/>
              <a:gd name="connsiteX1146" fmla="*/ 5358252 w 6858609"/>
              <a:gd name="connsiteY1146" fmla="*/ 2537372 h 5958531"/>
              <a:gd name="connsiteX1147" fmla="*/ 5371257 w 6858609"/>
              <a:gd name="connsiteY1147" fmla="*/ 2555682 h 5958531"/>
              <a:gd name="connsiteX1148" fmla="*/ 5352365 w 6858609"/>
              <a:gd name="connsiteY1148" fmla="*/ 2591138 h 5958531"/>
              <a:gd name="connsiteX1149" fmla="*/ 5331139 w 6858609"/>
              <a:gd name="connsiteY1149" fmla="*/ 2586657 h 5958531"/>
              <a:gd name="connsiteX1150" fmla="*/ 5316907 w 6858609"/>
              <a:gd name="connsiteY1150" fmla="*/ 2572245 h 5958531"/>
              <a:gd name="connsiteX1151" fmla="*/ 5280405 w 6858609"/>
              <a:gd name="connsiteY1151" fmla="*/ 2593765 h 5958531"/>
              <a:gd name="connsiteX1152" fmla="*/ 5315978 w 6858609"/>
              <a:gd name="connsiteY1152" fmla="*/ 2608167 h 5958531"/>
              <a:gd name="connsiteX1153" fmla="*/ 5324958 w 6858609"/>
              <a:gd name="connsiteY1153" fmla="*/ 2608401 h 5958531"/>
              <a:gd name="connsiteX1154" fmla="*/ 5320964 w 6858609"/>
              <a:gd name="connsiteY1154" fmla="*/ 2632447 h 5958531"/>
              <a:gd name="connsiteX1155" fmla="*/ 5310323 w 6858609"/>
              <a:gd name="connsiteY1155" fmla="*/ 2652952 h 5958531"/>
              <a:gd name="connsiteX1156" fmla="*/ 5312043 w 6858609"/>
              <a:gd name="connsiteY1156" fmla="*/ 2673220 h 5958531"/>
              <a:gd name="connsiteX1157" fmla="*/ 5327585 w 6858609"/>
              <a:gd name="connsiteY1157" fmla="*/ 2680359 h 5958531"/>
              <a:gd name="connsiteX1158" fmla="*/ 5341055 w 6858609"/>
              <a:gd name="connsiteY1158" fmla="*/ 2680710 h 5958531"/>
              <a:gd name="connsiteX1159" fmla="*/ 5324787 w 6858609"/>
              <a:gd name="connsiteY1159" fmla="*/ 2701632 h 5958531"/>
              <a:gd name="connsiteX1160" fmla="*/ 5335634 w 6858609"/>
              <a:gd name="connsiteY1160" fmla="*/ 2716515 h 5958531"/>
              <a:gd name="connsiteX1161" fmla="*/ 5344614 w 6858609"/>
              <a:gd name="connsiteY1161" fmla="*/ 2716748 h 5958531"/>
              <a:gd name="connsiteX1162" fmla="*/ 5366676 w 6858609"/>
              <a:gd name="connsiteY1162" fmla="*/ 2750692 h 5958531"/>
              <a:gd name="connsiteX1163" fmla="*/ 5397147 w 6858609"/>
              <a:gd name="connsiteY1163" fmla="*/ 2703452 h 5958531"/>
              <a:gd name="connsiteX1164" fmla="*/ 5405642 w 6858609"/>
              <a:gd name="connsiteY1164" fmla="*/ 2703690 h 5958531"/>
              <a:gd name="connsiteX1165" fmla="*/ 5411885 w 6858609"/>
              <a:gd name="connsiteY1165" fmla="*/ 2696737 h 5958531"/>
              <a:gd name="connsiteX1166" fmla="*/ 5426755 w 6858609"/>
              <a:gd name="connsiteY1166" fmla="*/ 2678670 h 5958531"/>
              <a:gd name="connsiteX1167" fmla="*/ 5456098 w 6858609"/>
              <a:gd name="connsiteY1167" fmla="*/ 2676594 h 5958531"/>
              <a:gd name="connsiteX1168" fmla="*/ 5478730 w 6858609"/>
              <a:gd name="connsiteY1168" fmla="*/ 2621104 h 5958531"/>
              <a:gd name="connsiteX1169" fmla="*/ 5492181 w 6858609"/>
              <a:gd name="connsiteY1169" fmla="*/ 2615319 h 5958531"/>
              <a:gd name="connsiteX1170" fmla="*/ 5500055 w 6858609"/>
              <a:gd name="connsiteY1170" fmla="*/ 2601805 h 5958531"/>
              <a:gd name="connsiteX1171" fmla="*/ 5515972 w 6858609"/>
              <a:gd name="connsiteY1171" fmla="*/ 2531578 h 5958531"/>
              <a:gd name="connsiteX1172" fmla="*/ 5552163 w 6858609"/>
              <a:gd name="connsiteY1172" fmla="*/ 2532888 h 5958531"/>
              <a:gd name="connsiteX1173" fmla="*/ 5569339 w 6858609"/>
              <a:gd name="connsiteY1173" fmla="*/ 2514621 h 5958531"/>
              <a:gd name="connsiteX1174" fmla="*/ 5577077 w 6858609"/>
              <a:gd name="connsiteY1174" fmla="*/ 2491416 h 5958531"/>
              <a:gd name="connsiteX1175" fmla="*/ 5611705 w 6858609"/>
              <a:gd name="connsiteY1175" fmla="*/ 2474271 h 5958531"/>
              <a:gd name="connsiteX1176" fmla="*/ 5620933 w 6858609"/>
              <a:gd name="connsiteY1176" fmla="*/ 2434815 h 5958531"/>
              <a:gd name="connsiteX1177" fmla="*/ 5633492 w 6858609"/>
              <a:gd name="connsiteY1177" fmla="*/ 2395894 h 5958531"/>
              <a:gd name="connsiteX1178" fmla="*/ 5661868 w 6858609"/>
              <a:gd name="connsiteY1178" fmla="*/ 2364654 h 5958531"/>
              <a:gd name="connsiteX1179" fmla="*/ 5693030 w 6858609"/>
              <a:gd name="connsiteY1179" fmla="*/ 2337279 h 5958531"/>
              <a:gd name="connsiteX1180" fmla="*/ 5721789 w 6858609"/>
              <a:gd name="connsiteY1180" fmla="*/ 2328282 h 5958531"/>
              <a:gd name="connsiteX1181" fmla="*/ 5716764 w 6858609"/>
              <a:gd name="connsiteY1181" fmla="*/ 2359321 h 5958531"/>
              <a:gd name="connsiteX1182" fmla="*/ 5701309 w 6858609"/>
              <a:gd name="connsiteY1182" fmla="*/ 2370470 h 5958531"/>
              <a:gd name="connsiteX1183" fmla="*/ 5672115 w 6858609"/>
              <a:gd name="connsiteY1183" fmla="*/ 2424327 h 5958531"/>
              <a:gd name="connsiteX1184" fmla="*/ 5643460 w 6858609"/>
              <a:gd name="connsiteY1184" fmla="*/ 2474862 h 5958531"/>
              <a:gd name="connsiteX1185" fmla="*/ 5642024 w 6858609"/>
              <a:gd name="connsiteY1185" fmla="*/ 2483731 h 5958531"/>
              <a:gd name="connsiteX1186" fmla="*/ 5619264 w 6858609"/>
              <a:gd name="connsiteY1186" fmla="*/ 2511897 h 5958531"/>
              <a:gd name="connsiteX1187" fmla="*/ 5609107 w 6858609"/>
              <a:gd name="connsiteY1187" fmla="*/ 2511391 h 5958531"/>
              <a:gd name="connsiteX1188" fmla="*/ 5604527 w 6858609"/>
              <a:gd name="connsiteY1188" fmla="*/ 2518613 h 5958531"/>
              <a:gd name="connsiteX1189" fmla="*/ 5599707 w 6858609"/>
              <a:gd name="connsiteY1189" fmla="*/ 2534327 h 5958531"/>
              <a:gd name="connsiteX1190" fmla="*/ 5583201 w 6858609"/>
              <a:gd name="connsiteY1190" fmla="*/ 2537912 h 5958531"/>
              <a:gd name="connsiteX1191" fmla="*/ 5567873 w 6858609"/>
              <a:gd name="connsiteY1191" fmla="*/ 2576380 h 5958531"/>
              <a:gd name="connsiteX1192" fmla="*/ 5590888 w 6858609"/>
              <a:gd name="connsiteY1192" fmla="*/ 2602858 h 5958531"/>
              <a:gd name="connsiteX1193" fmla="*/ 5574127 w 6858609"/>
              <a:gd name="connsiteY1193" fmla="*/ 2650198 h 5958531"/>
              <a:gd name="connsiteX1194" fmla="*/ 5585275 w 6858609"/>
              <a:gd name="connsiteY1194" fmla="*/ 2665652 h 5958531"/>
              <a:gd name="connsiteX1195" fmla="*/ 5572940 w 6858609"/>
              <a:gd name="connsiteY1195" fmla="*/ 2692662 h 5958531"/>
              <a:gd name="connsiteX1196" fmla="*/ 5554493 w 6858609"/>
              <a:gd name="connsiteY1196" fmla="*/ 2715272 h 5958531"/>
              <a:gd name="connsiteX1197" fmla="*/ 5581942 w 6858609"/>
              <a:gd name="connsiteY1197" fmla="*/ 2742466 h 5958531"/>
              <a:gd name="connsiteX1198" fmla="*/ 5602780 w 6858609"/>
              <a:gd name="connsiteY1198" fmla="*/ 2698062 h 5958531"/>
              <a:gd name="connsiteX1199" fmla="*/ 5623617 w 6858609"/>
              <a:gd name="connsiteY1199" fmla="*/ 2653657 h 5958531"/>
              <a:gd name="connsiteX1200" fmla="*/ 5636555 w 6858609"/>
              <a:gd name="connsiteY1200" fmla="*/ 2636981 h 5958531"/>
              <a:gd name="connsiteX1201" fmla="*/ 5643380 w 6858609"/>
              <a:gd name="connsiteY1201" fmla="*/ 2615903 h 5958531"/>
              <a:gd name="connsiteX1202" fmla="*/ 5644816 w 6858609"/>
              <a:gd name="connsiteY1202" fmla="*/ 2607036 h 5958531"/>
              <a:gd name="connsiteX1203" fmla="*/ 5669857 w 6858609"/>
              <a:gd name="connsiteY1203" fmla="*/ 2592888 h 5958531"/>
              <a:gd name="connsiteX1204" fmla="*/ 5671292 w 6858609"/>
              <a:gd name="connsiteY1204" fmla="*/ 2584022 h 5958531"/>
              <a:gd name="connsiteX1205" fmla="*/ 5723637 w 6858609"/>
              <a:gd name="connsiteY1205" fmla="*/ 2506608 h 5958531"/>
              <a:gd name="connsiteX1206" fmla="*/ 5795398 w 6858609"/>
              <a:gd name="connsiteY1206" fmla="*/ 2435751 h 5958531"/>
              <a:gd name="connsiteX1207" fmla="*/ 5801633 w 6858609"/>
              <a:gd name="connsiteY1207" fmla="*/ 2446430 h 5958531"/>
              <a:gd name="connsiteX1208" fmla="*/ 5800677 w 6858609"/>
              <a:gd name="connsiteY1208" fmla="*/ 2459358 h 5958531"/>
              <a:gd name="connsiteX1209" fmla="*/ 5785244 w 6858609"/>
              <a:gd name="connsiteY1209" fmla="*/ 2494967 h 5958531"/>
              <a:gd name="connsiteX1210" fmla="*/ 5767023 w 6858609"/>
              <a:gd name="connsiteY1210" fmla="*/ 2526714 h 5958531"/>
              <a:gd name="connsiteX1211" fmla="*/ 5739110 w 6858609"/>
              <a:gd name="connsiteY1211" fmla="*/ 2558599 h 5958531"/>
              <a:gd name="connsiteX1212" fmla="*/ 5729136 w 6858609"/>
              <a:gd name="connsiteY1212" fmla="*/ 2556982 h 5958531"/>
              <a:gd name="connsiteX1213" fmla="*/ 5723655 w 6858609"/>
              <a:gd name="connsiteY1213" fmla="*/ 2569746 h 5958531"/>
              <a:gd name="connsiteX1214" fmla="*/ 5737803 w 6858609"/>
              <a:gd name="connsiteY1214" fmla="*/ 2594788 h 5958531"/>
              <a:gd name="connsiteX1215" fmla="*/ 5738273 w 6858609"/>
              <a:gd name="connsiteY1215" fmla="*/ 2616477 h 5958531"/>
              <a:gd name="connsiteX1216" fmla="*/ 5749796 w 6858609"/>
              <a:gd name="connsiteY1216" fmla="*/ 2633130 h 5958531"/>
              <a:gd name="connsiteX1217" fmla="*/ 5788602 w 6858609"/>
              <a:gd name="connsiteY1217" fmla="*/ 2562058 h 5958531"/>
              <a:gd name="connsiteX1218" fmla="*/ 5830713 w 6858609"/>
              <a:gd name="connsiteY1218" fmla="*/ 2526784 h 5958531"/>
              <a:gd name="connsiteX1219" fmla="*/ 5862752 w 6858609"/>
              <a:gd name="connsiteY1219" fmla="*/ 2469404 h 5958531"/>
              <a:gd name="connsiteX1220" fmla="*/ 5871157 w 6858609"/>
              <a:gd name="connsiteY1220" fmla="*/ 2470197 h 5958531"/>
              <a:gd name="connsiteX1221" fmla="*/ 5876772 w 6858609"/>
              <a:gd name="connsiteY1221" fmla="*/ 2467124 h 5958531"/>
              <a:gd name="connsiteX1222" fmla="*/ 5875493 w 6858609"/>
              <a:gd name="connsiteY1222" fmla="*/ 2450425 h 5958531"/>
              <a:gd name="connsiteX1223" fmla="*/ 5889229 w 6858609"/>
              <a:gd name="connsiteY1223" fmla="*/ 2446390 h 5958531"/>
              <a:gd name="connsiteX1224" fmla="*/ 5913426 w 6858609"/>
              <a:gd name="connsiteY1224" fmla="*/ 2409354 h 5958531"/>
              <a:gd name="connsiteX1225" fmla="*/ 5948051 w 6858609"/>
              <a:gd name="connsiteY1225" fmla="*/ 2392208 h 5958531"/>
              <a:gd name="connsiteX1226" fmla="*/ 5967096 w 6858609"/>
              <a:gd name="connsiteY1226" fmla="*/ 2358888 h 5958531"/>
              <a:gd name="connsiteX1227" fmla="*/ 5987623 w 6858609"/>
              <a:gd name="connsiteY1227" fmla="*/ 2326948 h 5958531"/>
              <a:gd name="connsiteX1228" fmla="*/ 6017051 w 6858609"/>
              <a:gd name="connsiteY1228" fmla="*/ 2303272 h 5958531"/>
              <a:gd name="connsiteX1229" fmla="*/ 6038312 w 6858609"/>
              <a:gd name="connsiteY1229" fmla="*/ 2270312 h 5958531"/>
              <a:gd name="connsiteX1230" fmla="*/ 6059572 w 6858609"/>
              <a:gd name="connsiteY1230" fmla="*/ 2237350 h 5958531"/>
              <a:gd name="connsiteX1231" fmla="*/ 6113960 w 6858609"/>
              <a:gd name="connsiteY1231" fmla="*/ 2182451 h 5958531"/>
              <a:gd name="connsiteX1232" fmla="*/ 6144155 w 6858609"/>
              <a:gd name="connsiteY1232" fmla="*/ 2164589 h 5958531"/>
              <a:gd name="connsiteX1233" fmla="*/ 6153023 w 6858609"/>
              <a:gd name="connsiteY1233" fmla="*/ 2166023 h 5958531"/>
              <a:gd name="connsiteX1234" fmla="*/ 6163788 w 6858609"/>
              <a:gd name="connsiteY1234" fmla="*/ 2099513 h 5958531"/>
              <a:gd name="connsiteX1235" fmla="*/ 6216186 w 6858609"/>
              <a:gd name="connsiteY1235" fmla="*/ 2053394 h 5958531"/>
              <a:gd name="connsiteX1236" fmla="*/ 6265260 w 6858609"/>
              <a:gd name="connsiteY1236" fmla="*/ 2006733 h 5958531"/>
              <a:gd name="connsiteX1237" fmla="*/ 6273982 w 6858609"/>
              <a:gd name="connsiteY1237" fmla="*/ 2016107 h 5958531"/>
              <a:gd name="connsiteX1238" fmla="*/ 6274973 w 6858609"/>
              <a:gd name="connsiteY1238" fmla="*/ 2031056 h 5958531"/>
              <a:gd name="connsiteX1239" fmla="*/ 6180343 w 6858609"/>
              <a:gd name="connsiteY1239" fmla="*/ 2165894 h 5958531"/>
              <a:gd name="connsiteX1240" fmla="*/ 6166964 w 6858609"/>
              <a:gd name="connsiteY1240" fmla="*/ 2206388 h 5958531"/>
              <a:gd name="connsiteX1241" fmla="*/ 6140821 w 6858609"/>
              <a:gd name="connsiteY1241" fmla="*/ 2241402 h 5958531"/>
              <a:gd name="connsiteX1242" fmla="*/ 6130517 w 6858609"/>
              <a:gd name="connsiteY1242" fmla="*/ 2248837 h 5958531"/>
              <a:gd name="connsiteX1243" fmla="*/ 6127124 w 6858609"/>
              <a:gd name="connsiteY1243" fmla="*/ 2273312 h 5958531"/>
              <a:gd name="connsiteX1244" fmla="*/ 6102606 w 6858609"/>
              <a:gd name="connsiteY1244" fmla="*/ 2280720 h 5958531"/>
              <a:gd name="connsiteX1245" fmla="*/ 6085768 w 6858609"/>
              <a:gd name="connsiteY1245" fmla="*/ 2332027 h 5958531"/>
              <a:gd name="connsiteX1246" fmla="*/ 6059493 w 6858609"/>
              <a:gd name="connsiteY1246" fmla="*/ 2378396 h 5958531"/>
              <a:gd name="connsiteX1247" fmla="*/ 6042538 w 6858609"/>
              <a:gd name="connsiteY1247" fmla="*/ 2384752 h 5958531"/>
              <a:gd name="connsiteX1248" fmla="*/ 6025583 w 6858609"/>
              <a:gd name="connsiteY1248" fmla="*/ 2391109 h 5958531"/>
              <a:gd name="connsiteX1249" fmla="*/ 6018399 w 6858609"/>
              <a:gd name="connsiteY1249" fmla="*/ 2414403 h 5958531"/>
              <a:gd name="connsiteX1250" fmla="*/ 6005105 w 6858609"/>
              <a:gd name="connsiteY1250" fmla="*/ 2433295 h 5958531"/>
              <a:gd name="connsiteX1251" fmla="*/ 6022250 w 6858609"/>
              <a:gd name="connsiteY1251" fmla="*/ 2467922 h 5958531"/>
              <a:gd name="connsiteX1252" fmla="*/ 6002646 w 6858609"/>
              <a:gd name="connsiteY1252" fmla="*/ 2480105 h 5958531"/>
              <a:gd name="connsiteX1253" fmla="*/ 5986906 w 6858609"/>
              <a:gd name="connsiteY1253" fmla="*/ 2489503 h 5958531"/>
              <a:gd name="connsiteX1254" fmla="*/ 5946602 w 6858609"/>
              <a:gd name="connsiteY1254" fmla="*/ 2555782 h 5958531"/>
              <a:gd name="connsiteX1255" fmla="*/ 5906295 w 6858609"/>
              <a:gd name="connsiteY1255" fmla="*/ 2622060 h 5958531"/>
              <a:gd name="connsiteX1256" fmla="*/ 5905579 w 6858609"/>
              <a:gd name="connsiteY1256" fmla="*/ 2626494 h 5958531"/>
              <a:gd name="connsiteX1257" fmla="*/ 5893296 w 6858609"/>
              <a:gd name="connsiteY1257" fmla="*/ 2625076 h 5958531"/>
              <a:gd name="connsiteX1258" fmla="*/ 5887126 w 6858609"/>
              <a:gd name="connsiteY1258" fmla="*/ 2628057 h 5958531"/>
              <a:gd name="connsiteX1259" fmla="*/ 5893341 w 6858609"/>
              <a:gd name="connsiteY1259" fmla="*/ 2635321 h 5958531"/>
              <a:gd name="connsiteX1260" fmla="*/ 5903425 w 6858609"/>
              <a:gd name="connsiteY1260" fmla="*/ 2639798 h 5958531"/>
              <a:gd name="connsiteX1261" fmla="*/ 5903188 w 6858609"/>
              <a:gd name="connsiteY1261" fmla="*/ 2648292 h 5958531"/>
              <a:gd name="connsiteX1262" fmla="*/ 5910140 w 6858609"/>
              <a:gd name="connsiteY1262" fmla="*/ 2654535 h 5958531"/>
              <a:gd name="connsiteX1263" fmla="*/ 5937952 w 6858609"/>
              <a:gd name="connsiteY1263" fmla="*/ 2640835 h 5958531"/>
              <a:gd name="connsiteX1264" fmla="*/ 5957942 w 6858609"/>
              <a:gd name="connsiteY1264" fmla="*/ 2612220 h 5958531"/>
              <a:gd name="connsiteX1265" fmla="*/ 5978970 w 6858609"/>
              <a:gd name="connsiteY1265" fmla="*/ 2608798 h 5958531"/>
              <a:gd name="connsiteX1266" fmla="*/ 5988853 w 6858609"/>
              <a:gd name="connsiteY1266" fmla="*/ 2589921 h 5958531"/>
              <a:gd name="connsiteX1267" fmla="*/ 5990288 w 6858609"/>
              <a:gd name="connsiteY1267" fmla="*/ 2581055 h 5958531"/>
              <a:gd name="connsiteX1268" fmla="*/ 6039525 w 6858609"/>
              <a:gd name="connsiteY1268" fmla="*/ 2529871 h 5958531"/>
              <a:gd name="connsiteX1269" fmla="*/ 6024379 w 6858609"/>
              <a:gd name="connsiteY1269" fmla="*/ 2528557 h 5958531"/>
              <a:gd name="connsiteX1270" fmla="*/ 6013637 w 6858609"/>
              <a:gd name="connsiteY1270" fmla="*/ 2521131 h 5958531"/>
              <a:gd name="connsiteX1271" fmla="*/ 6022532 w 6858609"/>
              <a:gd name="connsiteY1271" fmla="*/ 2508350 h 5958531"/>
              <a:gd name="connsiteX1272" fmla="*/ 6031964 w 6858609"/>
              <a:gd name="connsiteY1272" fmla="*/ 2492244 h 5958531"/>
              <a:gd name="connsiteX1273" fmla="*/ 6087577 w 6858609"/>
              <a:gd name="connsiteY1273" fmla="*/ 2482478 h 5958531"/>
              <a:gd name="connsiteX1274" fmla="*/ 6118109 w 6858609"/>
              <a:gd name="connsiteY1274" fmla="*/ 2437936 h 5958531"/>
              <a:gd name="connsiteX1275" fmla="*/ 6114392 w 6858609"/>
              <a:gd name="connsiteY1275" fmla="*/ 2432783 h 5958531"/>
              <a:gd name="connsiteX1276" fmla="*/ 6123133 w 6858609"/>
              <a:gd name="connsiteY1276" fmla="*/ 2406899 h 5958531"/>
              <a:gd name="connsiteX1277" fmla="*/ 6148860 w 6858609"/>
              <a:gd name="connsiteY1277" fmla="*/ 2381485 h 5958531"/>
              <a:gd name="connsiteX1278" fmla="*/ 6181239 w 6858609"/>
              <a:gd name="connsiteY1278" fmla="*/ 2357150 h 5958531"/>
              <a:gd name="connsiteX1279" fmla="*/ 6202691 w 6858609"/>
              <a:gd name="connsiteY1279" fmla="*/ 2365174 h 5958531"/>
              <a:gd name="connsiteX1280" fmla="*/ 6218879 w 6858609"/>
              <a:gd name="connsiteY1280" fmla="*/ 2353004 h 5958531"/>
              <a:gd name="connsiteX1281" fmla="*/ 6226167 w 6858609"/>
              <a:gd name="connsiteY1281" fmla="*/ 2332571 h 5958531"/>
              <a:gd name="connsiteX1282" fmla="*/ 6256361 w 6858609"/>
              <a:gd name="connsiteY1282" fmla="*/ 2314706 h 5958531"/>
              <a:gd name="connsiteX1283" fmla="*/ 6259998 w 6858609"/>
              <a:gd name="connsiteY1283" fmla="*/ 2302782 h 5958531"/>
              <a:gd name="connsiteX1284" fmla="*/ 6272534 w 6858609"/>
              <a:gd name="connsiteY1284" fmla="*/ 2299124 h 5958531"/>
              <a:gd name="connsiteX1285" fmla="*/ 6284475 w 6858609"/>
              <a:gd name="connsiteY1285" fmla="*/ 2306176 h 5958531"/>
              <a:gd name="connsiteX1286" fmla="*/ 6292552 w 6858609"/>
              <a:gd name="connsiteY1286" fmla="*/ 2316014 h 5958531"/>
              <a:gd name="connsiteX1287" fmla="*/ 6313031 w 6858609"/>
              <a:gd name="connsiteY1287" fmla="*/ 2273829 h 5958531"/>
              <a:gd name="connsiteX1288" fmla="*/ 6344660 w 6858609"/>
              <a:gd name="connsiteY1288" fmla="*/ 2247096 h 5958531"/>
              <a:gd name="connsiteX1289" fmla="*/ 6401046 w 6858609"/>
              <a:gd name="connsiteY1289" fmla="*/ 2165788 h 5958531"/>
              <a:gd name="connsiteX1290" fmla="*/ 6468046 w 6858609"/>
              <a:gd name="connsiteY1290" fmla="*/ 2103262 h 5958531"/>
              <a:gd name="connsiteX1291" fmla="*/ 6471119 w 6858609"/>
              <a:gd name="connsiteY1291" fmla="*/ 2108878 h 5958531"/>
              <a:gd name="connsiteX1292" fmla="*/ 6470329 w 6858609"/>
              <a:gd name="connsiteY1292" fmla="*/ 2117279 h 5958531"/>
              <a:gd name="connsiteX1293" fmla="*/ 6431393 w 6858609"/>
              <a:gd name="connsiteY1293" fmla="*/ 2161031 h 5958531"/>
              <a:gd name="connsiteX1294" fmla="*/ 6400021 w 6858609"/>
              <a:gd name="connsiteY1294" fmla="*/ 2242408 h 5958531"/>
              <a:gd name="connsiteX1295" fmla="*/ 6437121 w 6858609"/>
              <a:gd name="connsiteY1295" fmla="*/ 2181866 h 5958531"/>
              <a:gd name="connsiteX1296" fmla="*/ 6485909 w 6858609"/>
              <a:gd name="connsiteY1296" fmla="*/ 2133454 h 5958531"/>
              <a:gd name="connsiteX1297" fmla="*/ 6507703 w 6858609"/>
              <a:gd name="connsiteY1297" fmla="*/ 2076124 h 5958531"/>
              <a:gd name="connsiteX1298" fmla="*/ 6557907 w 6858609"/>
              <a:gd name="connsiteY1298" fmla="*/ 2054103 h 5958531"/>
              <a:gd name="connsiteX1299" fmla="*/ 6575052 w 6858609"/>
              <a:gd name="connsiteY1299" fmla="*/ 2088731 h 5958531"/>
              <a:gd name="connsiteX1300" fmla="*/ 6639650 w 6858609"/>
              <a:gd name="connsiteY1300" fmla="*/ 2005907 h 5958531"/>
              <a:gd name="connsiteX1301" fmla="*/ 6697594 w 6858609"/>
              <a:gd name="connsiteY1301" fmla="*/ 1922007 h 5958531"/>
              <a:gd name="connsiteX1302" fmla="*/ 6699030 w 6858609"/>
              <a:gd name="connsiteY1302" fmla="*/ 1913138 h 5958531"/>
              <a:gd name="connsiteX1303" fmla="*/ 6724072 w 6858609"/>
              <a:gd name="connsiteY1303" fmla="*/ 1898992 h 5958531"/>
              <a:gd name="connsiteX1304" fmla="*/ 6725507 w 6858609"/>
              <a:gd name="connsiteY1304" fmla="*/ 1890124 h 5958531"/>
              <a:gd name="connsiteX1305" fmla="*/ 6764567 w 6858609"/>
              <a:gd name="connsiteY1305" fmla="*/ 1873695 h 5958531"/>
              <a:gd name="connsiteX1306" fmla="*/ 6778069 w 6858609"/>
              <a:gd name="connsiteY1306" fmla="*/ 1839480 h 5958531"/>
              <a:gd name="connsiteX1307" fmla="*/ 6798221 w 6858609"/>
              <a:gd name="connsiteY1307" fmla="*/ 1806341 h 5958531"/>
              <a:gd name="connsiteX1308" fmla="*/ 6799785 w 6858609"/>
              <a:gd name="connsiteY1308" fmla="*/ 1824793 h 5958531"/>
              <a:gd name="connsiteX1309" fmla="*/ 6777742 w 6858609"/>
              <a:gd name="connsiteY1309" fmla="*/ 1848527 h 5958531"/>
              <a:gd name="connsiteX1310" fmla="*/ 6781458 w 6858609"/>
              <a:gd name="connsiteY1310" fmla="*/ 1853677 h 5958531"/>
              <a:gd name="connsiteX1311" fmla="*/ 6820888 w 6858609"/>
              <a:gd name="connsiteY1311" fmla="*/ 1817403 h 5958531"/>
              <a:gd name="connsiteX1312" fmla="*/ 6858609 w 6858609"/>
              <a:gd name="connsiteY1312" fmla="*/ 1770611 h 5958531"/>
              <a:gd name="connsiteX1313" fmla="*/ 6847063 w 6858609"/>
              <a:gd name="connsiteY1313" fmla="*/ 1789217 h 5958531"/>
              <a:gd name="connsiteX1314" fmla="*/ 6838845 w 6858609"/>
              <a:gd name="connsiteY1314" fmla="*/ 1808364 h 5958531"/>
              <a:gd name="connsiteX1315" fmla="*/ 6811152 w 6858609"/>
              <a:gd name="connsiteY1315" fmla="*/ 1867017 h 5958531"/>
              <a:gd name="connsiteX1316" fmla="*/ 6770694 w 6858609"/>
              <a:gd name="connsiteY1316" fmla="*/ 1920189 h 5958531"/>
              <a:gd name="connsiteX1317" fmla="*/ 6755399 w 6858609"/>
              <a:gd name="connsiteY1317" fmla="*/ 1965490 h 5958531"/>
              <a:gd name="connsiteX1318" fmla="*/ 6722302 w 6858609"/>
              <a:gd name="connsiteY1318" fmla="*/ 1994260 h 5958531"/>
              <a:gd name="connsiteX1319" fmla="*/ 6705668 w 6858609"/>
              <a:gd name="connsiteY1319" fmla="*/ 2068920 h 5958531"/>
              <a:gd name="connsiteX1320" fmla="*/ 6699548 w 6858609"/>
              <a:gd name="connsiteY1320" fmla="*/ 2103194 h 5958531"/>
              <a:gd name="connsiteX1321" fmla="*/ 6677882 w 6858609"/>
              <a:gd name="connsiteY1321" fmla="*/ 2128128 h 5958531"/>
              <a:gd name="connsiteX1322" fmla="*/ 6646265 w 6858609"/>
              <a:gd name="connsiteY1322" fmla="*/ 2196949 h 5958531"/>
              <a:gd name="connsiteX1323" fmla="*/ 6602422 w 6858609"/>
              <a:gd name="connsiteY1323" fmla="*/ 2256969 h 5958531"/>
              <a:gd name="connsiteX1324" fmla="*/ 6597220 w 6858609"/>
              <a:gd name="connsiteY1324" fmla="*/ 2289117 h 5958531"/>
              <a:gd name="connsiteX1325" fmla="*/ 6579791 w 6858609"/>
              <a:gd name="connsiteY1325" fmla="*/ 2312459 h 5958531"/>
              <a:gd name="connsiteX1326" fmla="*/ 6565181 w 6858609"/>
              <a:gd name="connsiteY1326" fmla="*/ 2346495 h 5958531"/>
              <a:gd name="connsiteX1327" fmla="*/ 6550501 w 6858609"/>
              <a:gd name="connsiteY1327" fmla="*/ 2345825 h 5958531"/>
              <a:gd name="connsiteX1328" fmla="*/ 6540858 w 6858609"/>
              <a:gd name="connsiteY1328" fmla="*/ 2356207 h 5958531"/>
              <a:gd name="connsiteX1329" fmla="*/ 6508766 w 6858609"/>
              <a:gd name="connsiteY1329" fmla="*/ 2442018 h 5958531"/>
              <a:gd name="connsiteX1330" fmla="*/ 6476676 w 6858609"/>
              <a:gd name="connsiteY1330" fmla="*/ 2527829 h 5958531"/>
              <a:gd name="connsiteX1331" fmla="*/ 6471779 w 6858609"/>
              <a:gd name="connsiteY1331" fmla="*/ 2586190 h 5958531"/>
              <a:gd name="connsiteX1332" fmla="*/ 6462194 w 6858609"/>
              <a:gd name="connsiteY1332" fmla="*/ 2589186 h 5958531"/>
              <a:gd name="connsiteX1333" fmla="*/ 6444995 w 6858609"/>
              <a:gd name="connsiteY1333" fmla="*/ 2582991 h 5958531"/>
              <a:gd name="connsiteX1334" fmla="*/ 6437870 w 6858609"/>
              <a:gd name="connsiteY1334" fmla="*/ 2598900 h 5958531"/>
              <a:gd name="connsiteX1335" fmla="*/ 6378458 w 6858609"/>
              <a:gd name="connsiteY1335" fmla="*/ 2684840 h 5958531"/>
              <a:gd name="connsiteX1336" fmla="*/ 6368815 w 6858609"/>
              <a:gd name="connsiteY1336" fmla="*/ 2695221 h 5958531"/>
              <a:gd name="connsiteX1337" fmla="*/ 6365284 w 6858609"/>
              <a:gd name="connsiteY1337" fmla="*/ 2710006 h 5958531"/>
              <a:gd name="connsiteX1338" fmla="*/ 6363848 w 6858609"/>
              <a:gd name="connsiteY1338" fmla="*/ 2718874 h 5958531"/>
              <a:gd name="connsiteX1339" fmla="*/ 6339884 w 6858609"/>
              <a:gd name="connsiteY1339" fmla="*/ 2726372 h 5958531"/>
              <a:gd name="connsiteX1340" fmla="*/ 6327069 w 6858609"/>
              <a:gd name="connsiteY1340" fmla="*/ 2749322 h 5958531"/>
              <a:gd name="connsiteX1341" fmla="*/ 6251482 w 6858609"/>
              <a:gd name="connsiteY1341" fmla="*/ 2850843 h 5958531"/>
              <a:gd name="connsiteX1342" fmla="*/ 6175896 w 6858609"/>
              <a:gd name="connsiteY1342" fmla="*/ 2952363 h 5958531"/>
              <a:gd name="connsiteX1343" fmla="*/ 6155237 w 6858609"/>
              <a:gd name="connsiteY1343" fmla="*/ 2995661 h 5958531"/>
              <a:gd name="connsiteX1344" fmla="*/ 6122352 w 6858609"/>
              <a:gd name="connsiteY1344" fmla="*/ 3030151 h 5958531"/>
              <a:gd name="connsiteX1345" fmla="*/ 6118000 w 6858609"/>
              <a:gd name="connsiteY1345" fmla="*/ 3046511 h 5958531"/>
              <a:gd name="connsiteX1346" fmla="*/ 6104745 w 6858609"/>
              <a:gd name="connsiteY1346" fmla="*/ 3054602 h 5958531"/>
              <a:gd name="connsiteX1347" fmla="*/ 6080548 w 6858609"/>
              <a:gd name="connsiteY1347" fmla="*/ 3091637 h 5958531"/>
              <a:gd name="connsiteX1348" fmla="*/ 6074089 w 6858609"/>
              <a:gd name="connsiteY1348" fmla="*/ 3131544 h 5958531"/>
              <a:gd name="connsiteX1349" fmla="*/ 6055335 w 6858609"/>
              <a:gd name="connsiteY1349" fmla="*/ 3127939 h 5958531"/>
              <a:gd name="connsiteX1350" fmla="*/ 6041615 w 6858609"/>
              <a:gd name="connsiteY1350" fmla="*/ 3135388 h 5958531"/>
              <a:gd name="connsiteX1351" fmla="*/ 6042636 w 6858609"/>
              <a:gd name="connsiteY1351" fmla="*/ 3195843 h 5958531"/>
              <a:gd name="connsiteX1352" fmla="*/ 6014805 w 6858609"/>
              <a:gd name="connsiteY1352" fmla="*/ 3244804 h 5958531"/>
              <a:gd name="connsiteX1353" fmla="*/ 5965695 w 6858609"/>
              <a:gd name="connsiteY1353" fmla="*/ 3323308 h 5958531"/>
              <a:gd name="connsiteX1354" fmla="*/ 5942412 w 6858609"/>
              <a:gd name="connsiteY1354" fmla="*/ 3358218 h 5958531"/>
              <a:gd name="connsiteX1355" fmla="*/ 5922456 w 6858609"/>
              <a:gd name="connsiteY1355" fmla="*/ 3393664 h 5958531"/>
              <a:gd name="connsiteX1356" fmla="*/ 5906281 w 6858609"/>
              <a:gd name="connsiteY1356" fmla="*/ 3409247 h 5958531"/>
              <a:gd name="connsiteX1357" fmla="*/ 5905565 w 6858609"/>
              <a:gd name="connsiteY1357" fmla="*/ 3413680 h 5958531"/>
              <a:gd name="connsiteX1358" fmla="*/ 5856577 w 6858609"/>
              <a:gd name="connsiteY1358" fmla="*/ 3498461 h 5958531"/>
              <a:gd name="connsiteX1359" fmla="*/ 5801476 w 6858609"/>
              <a:gd name="connsiteY1359" fmla="*/ 3578842 h 5958531"/>
              <a:gd name="connsiteX1360" fmla="*/ 5786772 w 6858609"/>
              <a:gd name="connsiteY1360" fmla="*/ 3592385 h 5958531"/>
              <a:gd name="connsiteX1361" fmla="*/ 5765414 w 6858609"/>
              <a:gd name="connsiteY1361" fmla="*/ 3604856 h 5958531"/>
              <a:gd name="connsiteX1362" fmla="*/ 5731505 w 6858609"/>
              <a:gd name="connsiteY1362" fmla="*/ 3617567 h 5958531"/>
              <a:gd name="connsiteX1363" fmla="*/ 5726897 w 6858609"/>
              <a:gd name="connsiteY1363" fmla="*/ 3639002 h 5958531"/>
              <a:gd name="connsiteX1364" fmla="*/ 5716177 w 6858609"/>
              <a:gd name="connsiteY1364" fmla="*/ 3656037 h 5958531"/>
              <a:gd name="connsiteX1365" fmla="*/ 5695503 w 6858609"/>
              <a:gd name="connsiteY1365" fmla="*/ 3695920 h 5958531"/>
              <a:gd name="connsiteX1366" fmla="*/ 5671502 w 6858609"/>
              <a:gd name="connsiteY1366" fmla="*/ 3735260 h 5958531"/>
              <a:gd name="connsiteX1367" fmla="*/ 5620830 w 6858609"/>
              <a:gd name="connsiteY1367" fmla="*/ 3795312 h 5958531"/>
              <a:gd name="connsiteX1368" fmla="*/ 5602371 w 6858609"/>
              <a:gd name="connsiteY1368" fmla="*/ 3835551 h 5958531"/>
              <a:gd name="connsiteX1369" fmla="*/ 5580588 w 6858609"/>
              <a:gd name="connsiteY1369" fmla="*/ 3875251 h 5958531"/>
              <a:gd name="connsiteX1370" fmla="*/ 5553590 w 6858609"/>
              <a:gd name="connsiteY1370" fmla="*/ 3905008 h 5958531"/>
              <a:gd name="connsiteX1371" fmla="*/ 5516614 w 6858609"/>
              <a:gd name="connsiteY1371" fmla="*/ 3933150 h 5958531"/>
              <a:gd name="connsiteX1372" fmla="*/ 5506440 w 6858609"/>
              <a:gd name="connsiteY1372" fmla="*/ 3967904 h 5958531"/>
              <a:gd name="connsiteX1373" fmla="*/ 5472530 w 6858609"/>
              <a:gd name="connsiteY1373" fmla="*/ 3980616 h 5958531"/>
              <a:gd name="connsiteX1374" fmla="*/ 5466724 w 6858609"/>
              <a:gd name="connsiteY1374" fmla="*/ 4002429 h 5958531"/>
              <a:gd name="connsiteX1375" fmla="*/ 5460918 w 6858609"/>
              <a:gd name="connsiteY1375" fmla="*/ 4024239 h 5958531"/>
              <a:gd name="connsiteX1376" fmla="*/ 5438748 w 6858609"/>
              <a:gd name="connsiteY1376" fmla="*/ 4020649 h 5958531"/>
              <a:gd name="connsiteX1377" fmla="*/ 5428444 w 6858609"/>
              <a:gd name="connsiteY1377" fmla="*/ 4028083 h 5958531"/>
              <a:gd name="connsiteX1378" fmla="*/ 5428658 w 6858609"/>
              <a:gd name="connsiteY1378" fmla="*/ 4093527 h 5958531"/>
              <a:gd name="connsiteX1379" fmla="*/ 5399481 w 6858609"/>
              <a:gd name="connsiteY1379" fmla="*/ 4150803 h 5958531"/>
              <a:gd name="connsiteX1380" fmla="*/ 5344501 w 6858609"/>
              <a:gd name="connsiteY1380" fmla="*/ 4237457 h 5958531"/>
              <a:gd name="connsiteX1381" fmla="*/ 5316621 w 6858609"/>
              <a:gd name="connsiteY1381" fmla="*/ 4276171 h 5958531"/>
              <a:gd name="connsiteX1382" fmla="*/ 5295392 w 6858609"/>
              <a:gd name="connsiteY1382" fmla="*/ 4315962 h 5958531"/>
              <a:gd name="connsiteX1383" fmla="*/ 5183519 w 6858609"/>
              <a:gd name="connsiteY1383" fmla="*/ 4482466 h 5958531"/>
              <a:gd name="connsiteX1384" fmla="*/ 5190754 w 6858609"/>
              <a:gd name="connsiteY1384" fmla="*/ 4492091 h 5958531"/>
              <a:gd name="connsiteX1385" fmla="*/ 5239566 w 6858609"/>
              <a:gd name="connsiteY1385" fmla="*/ 4515823 h 5958531"/>
              <a:gd name="connsiteX1386" fmla="*/ 5252687 w 6858609"/>
              <a:gd name="connsiteY1386" fmla="*/ 4529643 h 5958531"/>
              <a:gd name="connsiteX1387" fmla="*/ 5267221 w 6858609"/>
              <a:gd name="connsiteY1387" fmla="*/ 4532266 h 5958531"/>
              <a:gd name="connsiteX1388" fmla="*/ 5274673 w 6858609"/>
              <a:gd name="connsiteY1388" fmla="*/ 4548187 h 5958531"/>
              <a:gd name="connsiteX1389" fmla="*/ 5305523 w 6858609"/>
              <a:gd name="connsiteY1389" fmla="*/ 4571453 h 5958531"/>
              <a:gd name="connsiteX1390" fmla="*/ 5319110 w 6858609"/>
              <a:gd name="connsiteY1390" fmla="*/ 4567313 h 5958531"/>
              <a:gd name="connsiteX1391" fmla="*/ 5333340 w 6858609"/>
              <a:gd name="connsiteY1391" fmla="*/ 4581721 h 5958531"/>
              <a:gd name="connsiteX1392" fmla="*/ 5354567 w 6858609"/>
              <a:gd name="connsiteY1392" fmla="*/ 4586204 h 5958531"/>
              <a:gd name="connsiteX1393" fmla="*/ 5407504 w 6858609"/>
              <a:gd name="connsiteY1393" fmla="*/ 4624085 h 5958531"/>
              <a:gd name="connsiteX1394" fmla="*/ 5460352 w 6858609"/>
              <a:gd name="connsiteY1394" fmla="*/ 4665332 h 5958531"/>
              <a:gd name="connsiteX1395" fmla="*/ 5509164 w 6858609"/>
              <a:gd name="connsiteY1395" fmla="*/ 4689064 h 5958531"/>
              <a:gd name="connsiteX1396" fmla="*/ 5579807 w 6858609"/>
              <a:gd name="connsiteY1396" fmla="*/ 4715606 h 5958531"/>
              <a:gd name="connsiteX1397" fmla="*/ 5632913 w 6858609"/>
              <a:gd name="connsiteY1397" fmla="*/ 4768657 h 5958531"/>
              <a:gd name="connsiteX1398" fmla="*/ 5677233 w 6858609"/>
              <a:gd name="connsiteY1398" fmla="*/ 4792272 h 5958531"/>
              <a:gd name="connsiteX1399" fmla="*/ 5699552 w 6858609"/>
              <a:gd name="connsiteY1399" fmla="*/ 4797905 h 5958531"/>
              <a:gd name="connsiteX1400" fmla="*/ 5707966 w 6858609"/>
              <a:gd name="connsiteY1400" fmla="*/ 4820027 h 5958531"/>
              <a:gd name="connsiteX1401" fmla="*/ 5743190 w 6858609"/>
              <a:gd name="connsiteY1401" fmla="*/ 4847902 h 5958531"/>
              <a:gd name="connsiteX1402" fmla="*/ 5849172 w 6858609"/>
              <a:gd name="connsiteY1402" fmla="*/ 4897828 h 5958531"/>
              <a:gd name="connsiteX1403" fmla="*/ 5964908 w 6858609"/>
              <a:gd name="connsiteY1403" fmla="*/ 4961488 h 5958531"/>
              <a:gd name="connsiteX1404" fmla="*/ 5963911 w 6858609"/>
              <a:gd name="connsiteY1404" fmla="*/ 4978310 h 5958531"/>
              <a:gd name="connsiteX1405" fmla="*/ 5973190 w 6858609"/>
              <a:gd name="connsiteY1405" fmla="*/ 4988662 h 5958531"/>
              <a:gd name="connsiteX1406" fmla="*/ 5995758 w 6858609"/>
              <a:gd name="connsiteY1406" fmla="*/ 4984752 h 5958531"/>
              <a:gd name="connsiteX1407" fmla="*/ 6004099 w 6858609"/>
              <a:gd name="connsiteY1407" fmla="*/ 5009682 h 5958531"/>
              <a:gd name="connsiteX1408" fmla="*/ 6026257 w 6858609"/>
              <a:gd name="connsiteY1408" fmla="*/ 5021489 h 5958531"/>
              <a:gd name="connsiteX1409" fmla="*/ 6092332 w 6858609"/>
              <a:gd name="connsiteY1409" fmla="*/ 5072627 h 5958531"/>
              <a:gd name="connsiteX1410" fmla="*/ 6140369 w 6858609"/>
              <a:gd name="connsiteY1410" fmla="*/ 5119805 h 5958531"/>
              <a:gd name="connsiteX1411" fmla="*/ 6231611 w 6858609"/>
              <a:gd name="connsiteY1411" fmla="*/ 5195062 h 5958531"/>
              <a:gd name="connsiteX1412" fmla="*/ 6285712 w 6858609"/>
              <a:gd name="connsiteY1412" fmla="*/ 5239397 h 5958531"/>
              <a:gd name="connsiteX1413" fmla="*/ 6321285 w 6858609"/>
              <a:gd name="connsiteY1413" fmla="*/ 5253799 h 5958531"/>
              <a:gd name="connsiteX1414" fmla="*/ 6347412 w 6858609"/>
              <a:gd name="connsiteY1414" fmla="*/ 5285930 h 5958531"/>
              <a:gd name="connsiteX1415" fmla="*/ 6362376 w 6858609"/>
              <a:gd name="connsiteY1415" fmla="*/ 5293620 h 5958531"/>
              <a:gd name="connsiteX1416" fmla="*/ 6373887 w 6858609"/>
              <a:gd name="connsiteY1416" fmla="*/ 5304591 h 5958531"/>
              <a:gd name="connsiteX1417" fmla="*/ 6364673 w 6858609"/>
              <a:gd name="connsiteY1417" fmla="*/ 5313337 h 5958531"/>
              <a:gd name="connsiteX1418" fmla="*/ 6386427 w 6858609"/>
              <a:gd name="connsiteY1418" fmla="*/ 5340862 h 5958531"/>
              <a:gd name="connsiteX1419" fmla="*/ 6398533 w 6858609"/>
              <a:gd name="connsiteY1419" fmla="*/ 5328819 h 5958531"/>
              <a:gd name="connsiteX1420" fmla="*/ 6413835 w 6858609"/>
              <a:gd name="connsiteY1420" fmla="*/ 5323599 h 5958531"/>
              <a:gd name="connsiteX1421" fmla="*/ 6423791 w 6858609"/>
              <a:gd name="connsiteY1421" fmla="*/ 5329475 h 5958531"/>
              <a:gd name="connsiteX1422" fmla="*/ 6426841 w 6858609"/>
              <a:gd name="connsiteY1422" fmla="*/ 5341909 h 5958531"/>
              <a:gd name="connsiteX1423" fmla="*/ 6440311 w 6858609"/>
              <a:gd name="connsiteY1423" fmla="*/ 5342257 h 5958531"/>
              <a:gd name="connsiteX1424" fmla="*/ 6426259 w 6858609"/>
              <a:gd name="connsiteY1424" fmla="*/ 5364359 h 5958531"/>
              <a:gd name="connsiteX1425" fmla="*/ 6430514 w 6858609"/>
              <a:gd name="connsiteY1425" fmla="*/ 5373457 h 5958531"/>
              <a:gd name="connsiteX1426" fmla="*/ 6439065 w 6858609"/>
              <a:gd name="connsiteY1426" fmla="*/ 5368625 h 5958531"/>
              <a:gd name="connsiteX1427" fmla="*/ 6444335 w 6858609"/>
              <a:gd name="connsiteY1427" fmla="*/ 5360335 h 5958531"/>
              <a:gd name="connsiteX1428" fmla="*/ 6538277 w 6858609"/>
              <a:gd name="connsiteY1428" fmla="*/ 5441404 h 5958531"/>
              <a:gd name="connsiteX1429" fmla="*/ 6629201 w 6858609"/>
              <a:gd name="connsiteY1429" fmla="*/ 5508913 h 5958531"/>
              <a:gd name="connsiteX1430" fmla="*/ 6662062 w 6858609"/>
              <a:gd name="connsiteY1430" fmla="*/ 5541215 h 5958531"/>
              <a:gd name="connsiteX1431" fmla="*/ 6694925 w 6858609"/>
              <a:gd name="connsiteY1431" fmla="*/ 5573521 h 5958531"/>
              <a:gd name="connsiteX1432" fmla="*/ 6654743 w 6858609"/>
              <a:gd name="connsiteY1432" fmla="*/ 5563493 h 5958531"/>
              <a:gd name="connsiteX1433" fmla="*/ 6628619 w 6858609"/>
              <a:gd name="connsiteY1433" fmla="*/ 5531363 h 5958531"/>
              <a:gd name="connsiteX1434" fmla="*/ 6557822 w 6858609"/>
              <a:gd name="connsiteY1434" fmla="*/ 5489089 h 5958531"/>
              <a:gd name="connsiteX1435" fmla="*/ 6537791 w 6858609"/>
              <a:gd name="connsiteY1435" fmla="*/ 5481829 h 5958531"/>
              <a:gd name="connsiteX1436" fmla="*/ 6517759 w 6858609"/>
              <a:gd name="connsiteY1436" fmla="*/ 5474569 h 5958531"/>
              <a:gd name="connsiteX1437" fmla="*/ 6487257 w 6858609"/>
              <a:gd name="connsiteY1437" fmla="*/ 5437832 h 5958531"/>
              <a:gd name="connsiteX1438" fmla="*/ 6432345 w 6858609"/>
              <a:gd name="connsiteY1438" fmla="*/ 5411137 h 5958531"/>
              <a:gd name="connsiteX1439" fmla="*/ 6380889 w 6858609"/>
              <a:gd name="connsiteY1439" fmla="*/ 5381158 h 5958531"/>
              <a:gd name="connsiteX1440" fmla="*/ 6411623 w 6858609"/>
              <a:gd name="connsiteY1440" fmla="*/ 5408914 h 5958531"/>
              <a:gd name="connsiteX1441" fmla="*/ 6379377 w 6858609"/>
              <a:gd name="connsiteY1441" fmla="*/ 5439530 h 5958531"/>
              <a:gd name="connsiteX1442" fmla="*/ 6268982 w 6858609"/>
              <a:gd name="connsiteY1442" fmla="*/ 5364776 h 5958531"/>
              <a:gd name="connsiteX1443" fmla="*/ 6169874 w 6858609"/>
              <a:gd name="connsiteY1443" fmla="*/ 5331316 h 5958531"/>
              <a:gd name="connsiteX1444" fmla="*/ 6077765 w 6858609"/>
              <a:gd name="connsiteY1444" fmla="*/ 5287927 h 5958531"/>
              <a:gd name="connsiteX1445" fmla="*/ 6040381 w 6858609"/>
              <a:gd name="connsiteY1445" fmla="*/ 5256629 h 5958531"/>
              <a:gd name="connsiteX1446" fmla="*/ 6002828 w 6858609"/>
              <a:gd name="connsiteY1446" fmla="*/ 5232066 h 5958531"/>
              <a:gd name="connsiteX1447" fmla="*/ 5990835 w 6858609"/>
              <a:gd name="connsiteY1447" fmla="*/ 5239619 h 5958531"/>
              <a:gd name="connsiteX1448" fmla="*/ 5988774 w 6858609"/>
              <a:gd name="connsiteY1448" fmla="*/ 5254168 h 5958531"/>
              <a:gd name="connsiteX1449" fmla="*/ 6011154 w 6858609"/>
              <a:gd name="connsiteY1449" fmla="*/ 5257555 h 5958531"/>
              <a:gd name="connsiteX1450" fmla="*/ 6019624 w 6858609"/>
              <a:gd name="connsiteY1450" fmla="*/ 5277434 h 5958531"/>
              <a:gd name="connsiteX1451" fmla="*/ 6032862 w 6858609"/>
              <a:gd name="connsiteY1451" fmla="*/ 5286764 h 5958531"/>
              <a:gd name="connsiteX1452" fmla="*/ 6077765 w 6858609"/>
              <a:gd name="connsiteY1452" fmla="*/ 5287927 h 5958531"/>
              <a:gd name="connsiteX1453" fmla="*/ 6130017 w 6858609"/>
              <a:gd name="connsiteY1453" fmla="*/ 5352188 h 5958531"/>
              <a:gd name="connsiteX1454" fmla="*/ 6093631 w 6858609"/>
              <a:gd name="connsiteY1454" fmla="*/ 5369217 h 5958531"/>
              <a:gd name="connsiteX1455" fmla="*/ 6058057 w 6858609"/>
              <a:gd name="connsiteY1455" fmla="*/ 5354815 h 5958531"/>
              <a:gd name="connsiteX1456" fmla="*/ 6031931 w 6858609"/>
              <a:gd name="connsiteY1456" fmla="*/ 5322685 h 5958531"/>
              <a:gd name="connsiteX1457" fmla="*/ 6003436 w 6858609"/>
              <a:gd name="connsiteY1457" fmla="*/ 5316891 h 5958531"/>
              <a:gd name="connsiteX1458" fmla="*/ 5978396 w 6858609"/>
              <a:gd name="connsiteY1458" fmla="*/ 5307817 h 5958531"/>
              <a:gd name="connsiteX1459" fmla="*/ 5918792 w 6858609"/>
              <a:gd name="connsiteY1459" fmla="*/ 5288860 h 5958531"/>
              <a:gd name="connsiteX1460" fmla="*/ 5876286 w 6858609"/>
              <a:gd name="connsiteY1460" fmla="*/ 5260238 h 5958531"/>
              <a:gd name="connsiteX1461" fmla="*/ 5876633 w 6858609"/>
              <a:gd name="connsiteY1461" fmla="*/ 5246767 h 5958531"/>
              <a:gd name="connsiteX1462" fmla="*/ 5827475 w 6858609"/>
              <a:gd name="connsiteY1462" fmla="*/ 5236506 h 5958531"/>
              <a:gd name="connsiteX1463" fmla="*/ 5806970 w 6858609"/>
              <a:gd name="connsiteY1463" fmla="*/ 5225865 h 5958531"/>
              <a:gd name="connsiteX1464" fmla="*/ 5782920 w 6858609"/>
              <a:gd name="connsiteY1464" fmla="*/ 5221870 h 5958531"/>
              <a:gd name="connsiteX1465" fmla="*/ 5772752 w 6858609"/>
              <a:gd name="connsiteY1465" fmla="*/ 5202511 h 5958531"/>
              <a:gd name="connsiteX1466" fmla="*/ 5752304 w 6858609"/>
              <a:gd name="connsiteY1466" fmla="*/ 5189625 h 5958531"/>
              <a:gd name="connsiteX1467" fmla="*/ 5716965 w 6858609"/>
              <a:gd name="connsiteY1467" fmla="*/ 5166242 h 5958531"/>
              <a:gd name="connsiteX1468" fmla="*/ 5684016 w 6858609"/>
              <a:gd name="connsiteY1468" fmla="*/ 5180553 h 5958531"/>
              <a:gd name="connsiteX1469" fmla="*/ 5657543 w 6858609"/>
              <a:gd name="connsiteY1469" fmla="*/ 5205140 h 5958531"/>
              <a:gd name="connsiteX1470" fmla="*/ 5637709 w 6858609"/>
              <a:gd name="connsiteY1470" fmla="*/ 5211929 h 5958531"/>
              <a:gd name="connsiteX1471" fmla="*/ 5621157 w 6858609"/>
              <a:gd name="connsiteY1471" fmla="*/ 5222173 h 5958531"/>
              <a:gd name="connsiteX1472" fmla="*/ 5627789 w 6858609"/>
              <a:gd name="connsiteY1472" fmla="*/ 5226275 h 5958531"/>
              <a:gd name="connsiteX1473" fmla="*/ 5634511 w 6858609"/>
              <a:gd name="connsiteY1473" fmla="*/ 5227009 h 5958531"/>
              <a:gd name="connsiteX1474" fmla="*/ 5665921 w 6858609"/>
              <a:gd name="connsiteY1474" fmla="*/ 5250291 h 5958531"/>
              <a:gd name="connsiteX1475" fmla="*/ 5687230 w 6858609"/>
              <a:gd name="connsiteY1475" fmla="*/ 5273312 h 5958531"/>
              <a:gd name="connsiteX1476" fmla="*/ 5727584 w 6858609"/>
              <a:gd name="connsiteY1476" fmla="*/ 5276603 h 5958531"/>
              <a:gd name="connsiteX1477" fmla="*/ 5767938 w 6858609"/>
              <a:gd name="connsiteY1477" fmla="*/ 5279896 h 5958531"/>
              <a:gd name="connsiteX1478" fmla="*/ 5775522 w 6858609"/>
              <a:gd name="connsiteY1478" fmla="*/ 5334011 h 5958531"/>
              <a:gd name="connsiteX1479" fmla="*/ 5774077 w 6858609"/>
              <a:gd name="connsiteY1479" fmla="*/ 5346331 h 5958531"/>
              <a:gd name="connsiteX1480" fmla="*/ 5766074 w 6858609"/>
              <a:gd name="connsiteY1480" fmla="*/ 5351738 h 5958531"/>
              <a:gd name="connsiteX1481" fmla="*/ 5749440 w 6858609"/>
              <a:gd name="connsiteY1481" fmla="*/ 5343446 h 5958531"/>
              <a:gd name="connsiteX1482" fmla="*/ 5739716 w 6858609"/>
              <a:gd name="connsiteY1482" fmla="*/ 5328591 h 5958531"/>
              <a:gd name="connsiteX1483" fmla="*/ 5717264 w 6858609"/>
              <a:gd name="connsiteY1483" fmla="*/ 5328010 h 5958531"/>
              <a:gd name="connsiteX1484" fmla="*/ 5691021 w 6858609"/>
              <a:gd name="connsiteY1484" fmla="*/ 5300368 h 5958531"/>
              <a:gd name="connsiteX1485" fmla="*/ 5654518 w 6858609"/>
              <a:gd name="connsiteY1485" fmla="*/ 5321887 h 5958531"/>
              <a:gd name="connsiteX1486" fmla="*/ 5653119 w 6858609"/>
              <a:gd name="connsiteY1486" fmla="*/ 5332522 h 5958531"/>
              <a:gd name="connsiteX1487" fmla="*/ 5645071 w 6858609"/>
              <a:gd name="connsiteY1487" fmla="*/ 5339618 h 5958531"/>
              <a:gd name="connsiteX1488" fmla="*/ 5594517 w 6858609"/>
              <a:gd name="connsiteY1488" fmla="*/ 5318085 h 5958531"/>
              <a:gd name="connsiteX1489" fmla="*/ 5547682 w 6858609"/>
              <a:gd name="connsiteY1489" fmla="*/ 5283174 h 5958531"/>
              <a:gd name="connsiteX1490" fmla="*/ 5545859 w 6858609"/>
              <a:gd name="connsiteY1490" fmla="*/ 5266838 h 5958531"/>
              <a:gd name="connsiteX1491" fmla="*/ 5530303 w 6858609"/>
              <a:gd name="connsiteY1491" fmla="*/ 5260256 h 5958531"/>
              <a:gd name="connsiteX1492" fmla="*/ 5516832 w 6858609"/>
              <a:gd name="connsiteY1492" fmla="*/ 5259907 h 5958531"/>
              <a:gd name="connsiteX1493" fmla="*/ 5495196 w 6858609"/>
              <a:gd name="connsiteY1493" fmla="*/ 5227893 h 5958531"/>
              <a:gd name="connsiteX1494" fmla="*/ 5431172 w 6858609"/>
              <a:gd name="connsiteY1494" fmla="*/ 5206013 h 5958531"/>
              <a:gd name="connsiteX1495" fmla="*/ 5370866 w 6858609"/>
              <a:gd name="connsiteY1495" fmla="*/ 5170751 h 5958531"/>
              <a:gd name="connsiteX1496" fmla="*/ 5363845 w 6858609"/>
              <a:gd name="connsiteY1496" fmla="*/ 5159897 h 5958531"/>
              <a:gd name="connsiteX1497" fmla="*/ 5353370 w 6858609"/>
              <a:gd name="connsiteY1497" fmla="*/ 5152325 h 5958531"/>
              <a:gd name="connsiteX1498" fmla="*/ 5335373 w 6858609"/>
              <a:gd name="connsiteY1498" fmla="*/ 5174886 h 5958531"/>
              <a:gd name="connsiteX1499" fmla="*/ 5333779 w 6858609"/>
              <a:gd name="connsiteY1499" fmla="*/ 5214723 h 5958531"/>
              <a:gd name="connsiteX1500" fmla="*/ 5333665 w 6858609"/>
              <a:gd name="connsiteY1500" fmla="*/ 5219213 h 5958531"/>
              <a:gd name="connsiteX1501" fmla="*/ 5390757 w 6858609"/>
              <a:gd name="connsiteY1501" fmla="*/ 5270118 h 5958531"/>
              <a:gd name="connsiteX1502" fmla="*/ 5453503 w 6858609"/>
              <a:gd name="connsiteY1502" fmla="*/ 5276237 h 5958531"/>
              <a:gd name="connsiteX1503" fmla="*/ 5530227 w 6858609"/>
              <a:gd name="connsiteY1503" fmla="*/ 5328214 h 5958531"/>
              <a:gd name="connsiteX1504" fmla="*/ 5603495 w 6858609"/>
              <a:gd name="connsiteY1504" fmla="*/ 5383472 h 5958531"/>
              <a:gd name="connsiteX1505" fmla="*/ 5615478 w 6858609"/>
              <a:gd name="connsiteY1505" fmla="*/ 5397823 h 5958531"/>
              <a:gd name="connsiteX1506" fmla="*/ 5634460 w 6858609"/>
              <a:gd name="connsiteY1506" fmla="*/ 5402247 h 5958531"/>
              <a:gd name="connsiteX1507" fmla="*/ 5660938 w 6858609"/>
              <a:gd name="connsiteY1507" fmla="*/ 5420905 h 5958531"/>
              <a:gd name="connsiteX1508" fmla="*/ 5687639 w 6858609"/>
              <a:gd name="connsiteY1508" fmla="*/ 5452491 h 5958531"/>
              <a:gd name="connsiteX1509" fmla="*/ 5731616 w 6858609"/>
              <a:gd name="connsiteY1509" fmla="*/ 5467671 h 5958531"/>
              <a:gd name="connsiteX1510" fmla="*/ 5772483 w 6858609"/>
              <a:gd name="connsiteY1510" fmla="*/ 5494566 h 5958531"/>
              <a:gd name="connsiteX1511" fmla="*/ 5806438 w 6858609"/>
              <a:gd name="connsiteY1511" fmla="*/ 5528022 h 5958531"/>
              <a:gd name="connsiteX1512" fmla="*/ 5806205 w 6858609"/>
              <a:gd name="connsiteY1512" fmla="*/ 5537003 h 5958531"/>
              <a:gd name="connsiteX1513" fmla="*/ 5804747 w 6858609"/>
              <a:gd name="connsiteY1513" fmla="*/ 5549883 h 5958531"/>
              <a:gd name="connsiteX1514" fmla="*/ 5796641 w 6858609"/>
              <a:gd name="connsiteY1514" fmla="*/ 5559223 h 5958531"/>
              <a:gd name="connsiteX1515" fmla="*/ 5773017 w 6858609"/>
              <a:gd name="connsiteY1515" fmla="*/ 5538952 h 5958531"/>
              <a:gd name="connsiteX1516" fmla="*/ 5753020 w 6858609"/>
              <a:gd name="connsiteY1516" fmla="*/ 5508666 h 5958531"/>
              <a:gd name="connsiteX1517" fmla="*/ 5673142 w 6858609"/>
              <a:gd name="connsiteY1517" fmla="*/ 5470087 h 5958531"/>
              <a:gd name="connsiteX1518" fmla="*/ 5607170 w 6858609"/>
              <a:gd name="connsiteY1518" fmla="*/ 5415018 h 5958531"/>
              <a:gd name="connsiteX1519" fmla="*/ 5593445 w 6858609"/>
              <a:gd name="connsiteY1519" fmla="*/ 5402867 h 5958531"/>
              <a:gd name="connsiteX1520" fmla="*/ 5576087 w 6858609"/>
              <a:gd name="connsiteY1520" fmla="*/ 5400733 h 5958531"/>
              <a:gd name="connsiteX1521" fmla="*/ 5505407 w 6858609"/>
              <a:gd name="connsiteY1521" fmla="*/ 5353969 h 5958531"/>
              <a:gd name="connsiteX1522" fmla="*/ 5469370 w 6858609"/>
              <a:gd name="connsiteY1522" fmla="*/ 5357528 h 5958531"/>
              <a:gd name="connsiteX1523" fmla="*/ 5451875 w 6858609"/>
              <a:gd name="connsiteY1523" fmla="*/ 5339101 h 5958531"/>
              <a:gd name="connsiteX1524" fmla="*/ 5428026 w 6858609"/>
              <a:gd name="connsiteY1524" fmla="*/ 5392403 h 5958531"/>
              <a:gd name="connsiteX1525" fmla="*/ 5457105 w 6858609"/>
              <a:gd name="connsiteY1525" fmla="*/ 5418993 h 5958531"/>
              <a:gd name="connsiteX1526" fmla="*/ 5475906 w 6858609"/>
              <a:gd name="connsiteY1526" fmla="*/ 5452054 h 5958531"/>
              <a:gd name="connsiteX1527" fmla="*/ 5534259 w 6858609"/>
              <a:gd name="connsiteY1527" fmla="*/ 5476036 h 5958531"/>
              <a:gd name="connsiteX1528" fmla="*/ 5568337 w 6858609"/>
              <a:gd name="connsiteY1528" fmla="*/ 5526343 h 5958531"/>
              <a:gd name="connsiteX1529" fmla="*/ 5563128 w 6858609"/>
              <a:gd name="connsiteY1529" fmla="*/ 5532388 h 5958531"/>
              <a:gd name="connsiteX1530" fmla="*/ 5554635 w 6858609"/>
              <a:gd name="connsiteY1530" fmla="*/ 5534976 h 5958531"/>
              <a:gd name="connsiteX1531" fmla="*/ 5544363 w 6858609"/>
              <a:gd name="connsiteY1531" fmla="*/ 5519544 h 5958531"/>
              <a:gd name="connsiteX1532" fmla="*/ 5523551 w 6858609"/>
              <a:gd name="connsiteY1532" fmla="*/ 5520690 h 5958531"/>
              <a:gd name="connsiteX1533" fmla="*/ 5514224 w 6858609"/>
              <a:gd name="connsiteY1533" fmla="*/ 5533927 h 5958531"/>
              <a:gd name="connsiteX1534" fmla="*/ 5496953 w 6858609"/>
              <a:gd name="connsiteY1534" fmla="*/ 5528425 h 5958531"/>
              <a:gd name="connsiteX1535" fmla="*/ 5483141 w 6858609"/>
              <a:gd name="connsiteY1535" fmla="*/ 5519641 h 5958531"/>
              <a:gd name="connsiteX1536" fmla="*/ 5398523 w 6858609"/>
              <a:gd name="connsiteY1536" fmla="*/ 5490488 h 5958531"/>
              <a:gd name="connsiteX1537" fmla="*/ 5374699 w 6858609"/>
              <a:gd name="connsiteY1537" fmla="*/ 5456172 h 5958531"/>
              <a:gd name="connsiteX1538" fmla="*/ 5337057 w 6858609"/>
              <a:gd name="connsiteY1538" fmla="*/ 5434977 h 5958531"/>
              <a:gd name="connsiteX1539" fmla="*/ 5283362 w 6858609"/>
              <a:gd name="connsiteY1539" fmla="*/ 5426284 h 5958531"/>
              <a:gd name="connsiteX1540" fmla="*/ 5243578 w 6858609"/>
              <a:gd name="connsiteY1540" fmla="*/ 5401101 h 5958531"/>
              <a:gd name="connsiteX1541" fmla="*/ 5177671 w 6858609"/>
              <a:gd name="connsiteY1541" fmla="*/ 5365129 h 5958531"/>
              <a:gd name="connsiteX1542" fmla="*/ 5115223 w 6858609"/>
              <a:gd name="connsiteY1542" fmla="*/ 5325880 h 5958531"/>
              <a:gd name="connsiteX1543" fmla="*/ 5107795 w 6858609"/>
              <a:gd name="connsiteY1543" fmla="*/ 5330744 h 5958531"/>
              <a:gd name="connsiteX1544" fmla="*/ 5097261 w 6858609"/>
              <a:gd name="connsiteY1544" fmla="*/ 5325415 h 5958531"/>
              <a:gd name="connsiteX1545" fmla="*/ 5095097 w 6858609"/>
              <a:gd name="connsiteY1545" fmla="*/ 5343894 h 5958531"/>
              <a:gd name="connsiteX1546" fmla="*/ 5083093 w 6858609"/>
              <a:gd name="connsiteY1546" fmla="*/ 5352008 h 5958531"/>
              <a:gd name="connsiteX1547" fmla="*/ 5058555 w 6858609"/>
              <a:gd name="connsiteY1547" fmla="*/ 5345194 h 5958531"/>
              <a:gd name="connsiteX1548" fmla="*/ 5033932 w 6858609"/>
              <a:gd name="connsiteY1548" fmla="*/ 5341747 h 5958531"/>
              <a:gd name="connsiteX1549" fmla="*/ 4986535 w 6858609"/>
              <a:gd name="connsiteY1549" fmla="*/ 5306820 h 5958531"/>
              <a:gd name="connsiteX1550" fmla="*/ 4932053 w 6858609"/>
              <a:gd name="connsiteY1550" fmla="*/ 5285186 h 5958531"/>
              <a:gd name="connsiteX1551" fmla="*/ 4913435 w 6858609"/>
              <a:gd name="connsiteY1551" fmla="*/ 5266732 h 5958531"/>
              <a:gd name="connsiteX1552" fmla="*/ 4887733 w 6858609"/>
              <a:gd name="connsiteY1552" fmla="*/ 5261571 h 5958531"/>
              <a:gd name="connsiteX1553" fmla="*/ 4878752 w 6858609"/>
              <a:gd name="connsiteY1553" fmla="*/ 5261338 h 5958531"/>
              <a:gd name="connsiteX1554" fmla="*/ 4861723 w 6858609"/>
              <a:gd name="connsiteY1554" fmla="*/ 5224952 h 5958531"/>
              <a:gd name="connsiteX1555" fmla="*/ 4759262 w 6858609"/>
              <a:gd name="connsiteY1555" fmla="*/ 5190842 h 5958531"/>
              <a:gd name="connsiteX1556" fmla="*/ 4741766 w 6858609"/>
              <a:gd name="connsiteY1556" fmla="*/ 5172416 h 5958531"/>
              <a:gd name="connsiteX1557" fmla="*/ 4722312 w 6858609"/>
              <a:gd name="connsiteY1557" fmla="*/ 5164609 h 5958531"/>
              <a:gd name="connsiteX1558" fmla="*/ 4706310 w 6858609"/>
              <a:gd name="connsiteY1558" fmla="*/ 5153524 h 5958531"/>
              <a:gd name="connsiteX1559" fmla="*/ 4663986 w 6858609"/>
              <a:gd name="connsiteY1559" fmla="*/ 5132783 h 5958531"/>
              <a:gd name="connsiteX1560" fmla="*/ 4650210 w 6858609"/>
              <a:gd name="connsiteY1560" fmla="*/ 5153423 h 5958531"/>
              <a:gd name="connsiteX1561" fmla="*/ 4637477 w 6858609"/>
              <a:gd name="connsiteY1561" fmla="*/ 5154774 h 5958531"/>
              <a:gd name="connsiteX1562" fmla="*/ 4630320 w 6858609"/>
              <a:gd name="connsiteY1562" fmla="*/ 5163853 h 5958531"/>
              <a:gd name="connsiteX1563" fmla="*/ 4627719 w 6858609"/>
              <a:gd name="connsiteY1563" fmla="*/ 5179926 h 5958531"/>
              <a:gd name="connsiteX1564" fmla="*/ 4613430 w 6858609"/>
              <a:gd name="connsiteY1564" fmla="*/ 5183870 h 5958531"/>
              <a:gd name="connsiteX1565" fmla="*/ 4606252 w 6858609"/>
              <a:gd name="connsiteY1565" fmla="*/ 5228212 h 5958531"/>
              <a:gd name="connsiteX1566" fmla="*/ 4569133 w 6858609"/>
              <a:gd name="connsiteY1566" fmla="*/ 5269015 h 5958531"/>
              <a:gd name="connsiteX1567" fmla="*/ 4613661 w 6858609"/>
              <a:gd name="connsiteY1567" fmla="*/ 5303770 h 5958531"/>
              <a:gd name="connsiteX1568" fmla="*/ 4662473 w 6858609"/>
              <a:gd name="connsiteY1568" fmla="*/ 5327504 h 5958531"/>
              <a:gd name="connsiteX1569" fmla="*/ 4733115 w 6858609"/>
              <a:gd name="connsiteY1569" fmla="*/ 5354046 h 5958531"/>
              <a:gd name="connsiteX1570" fmla="*/ 4786222 w 6858609"/>
              <a:gd name="connsiteY1570" fmla="*/ 5407096 h 5958531"/>
              <a:gd name="connsiteX1571" fmla="*/ 4830541 w 6858609"/>
              <a:gd name="connsiteY1571" fmla="*/ 5430711 h 5958531"/>
              <a:gd name="connsiteX1572" fmla="*/ 4852861 w 6858609"/>
              <a:gd name="connsiteY1572" fmla="*/ 5436344 h 5958531"/>
              <a:gd name="connsiteX1573" fmla="*/ 4861274 w 6858609"/>
              <a:gd name="connsiteY1573" fmla="*/ 5458467 h 5958531"/>
              <a:gd name="connsiteX1574" fmla="*/ 4896499 w 6858609"/>
              <a:gd name="connsiteY1574" fmla="*/ 5486339 h 5958531"/>
              <a:gd name="connsiteX1575" fmla="*/ 5002481 w 6858609"/>
              <a:gd name="connsiteY1575" fmla="*/ 5536265 h 5958531"/>
              <a:gd name="connsiteX1576" fmla="*/ 5118217 w 6858609"/>
              <a:gd name="connsiteY1576" fmla="*/ 5599925 h 5958531"/>
              <a:gd name="connsiteX1577" fmla="*/ 5117220 w 6858609"/>
              <a:gd name="connsiteY1577" fmla="*/ 5616749 h 5958531"/>
              <a:gd name="connsiteX1578" fmla="*/ 5126499 w 6858609"/>
              <a:gd name="connsiteY1578" fmla="*/ 5627099 h 5958531"/>
              <a:gd name="connsiteX1579" fmla="*/ 5149067 w 6858609"/>
              <a:gd name="connsiteY1579" fmla="*/ 5623191 h 5958531"/>
              <a:gd name="connsiteX1580" fmla="*/ 5157407 w 6858609"/>
              <a:gd name="connsiteY1580" fmla="*/ 5648121 h 5958531"/>
              <a:gd name="connsiteX1581" fmla="*/ 5179569 w 6858609"/>
              <a:gd name="connsiteY1581" fmla="*/ 5659928 h 5958531"/>
              <a:gd name="connsiteX1582" fmla="*/ 5245641 w 6858609"/>
              <a:gd name="connsiteY1582" fmla="*/ 5711067 h 5958531"/>
              <a:gd name="connsiteX1583" fmla="*/ 5293678 w 6858609"/>
              <a:gd name="connsiteY1583" fmla="*/ 5758244 h 5958531"/>
              <a:gd name="connsiteX1584" fmla="*/ 5384920 w 6858609"/>
              <a:gd name="connsiteY1584" fmla="*/ 5833499 h 5958531"/>
              <a:gd name="connsiteX1585" fmla="*/ 5439021 w 6858609"/>
              <a:gd name="connsiteY1585" fmla="*/ 5877837 h 5958531"/>
              <a:gd name="connsiteX1586" fmla="*/ 5474594 w 6858609"/>
              <a:gd name="connsiteY1586" fmla="*/ 5892239 h 5958531"/>
              <a:gd name="connsiteX1587" fmla="*/ 5500721 w 6858609"/>
              <a:gd name="connsiteY1587" fmla="*/ 5924370 h 5958531"/>
              <a:gd name="connsiteX1588" fmla="*/ 5515685 w 6858609"/>
              <a:gd name="connsiteY1588" fmla="*/ 5932060 h 5958531"/>
              <a:gd name="connsiteX1589" fmla="*/ 5527196 w 6858609"/>
              <a:gd name="connsiteY1589" fmla="*/ 5943028 h 5958531"/>
              <a:gd name="connsiteX1590" fmla="*/ 5517983 w 6858609"/>
              <a:gd name="connsiteY1590" fmla="*/ 5951777 h 5958531"/>
              <a:gd name="connsiteX1591" fmla="*/ 5523321 w 6858609"/>
              <a:gd name="connsiteY1591" fmla="*/ 5958530 h 5958531"/>
              <a:gd name="connsiteX1592" fmla="*/ 5299355 w 6858609"/>
              <a:gd name="connsiteY1592" fmla="*/ 5958530 h 5958531"/>
              <a:gd name="connsiteX1593" fmla="*/ 5231074 w 6858609"/>
              <a:gd name="connsiteY1593" fmla="*/ 5926364 h 5958531"/>
              <a:gd name="connsiteX1594" fmla="*/ 5193690 w 6858609"/>
              <a:gd name="connsiteY1594" fmla="*/ 5895067 h 5958531"/>
              <a:gd name="connsiteX1595" fmla="*/ 5156135 w 6858609"/>
              <a:gd name="connsiteY1595" fmla="*/ 5870503 h 5958531"/>
              <a:gd name="connsiteX1596" fmla="*/ 5144144 w 6858609"/>
              <a:gd name="connsiteY1596" fmla="*/ 5878056 h 5958531"/>
              <a:gd name="connsiteX1597" fmla="*/ 5142083 w 6858609"/>
              <a:gd name="connsiteY1597" fmla="*/ 5892606 h 5958531"/>
              <a:gd name="connsiteX1598" fmla="*/ 5164462 w 6858609"/>
              <a:gd name="connsiteY1598" fmla="*/ 5895995 h 5958531"/>
              <a:gd name="connsiteX1599" fmla="*/ 5172933 w 6858609"/>
              <a:gd name="connsiteY1599" fmla="*/ 5915872 h 5958531"/>
              <a:gd name="connsiteX1600" fmla="*/ 5186170 w 6858609"/>
              <a:gd name="connsiteY1600" fmla="*/ 5925201 h 5958531"/>
              <a:gd name="connsiteX1601" fmla="*/ 5231074 w 6858609"/>
              <a:gd name="connsiteY1601" fmla="*/ 5926364 h 5958531"/>
              <a:gd name="connsiteX1602" fmla="*/ 5257228 w 6858609"/>
              <a:gd name="connsiteY1602" fmla="*/ 5958531 h 5958531"/>
              <a:gd name="connsiteX1603" fmla="*/ 5172484 w 6858609"/>
              <a:gd name="connsiteY1603" fmla="*/ 5958531 h 5958531"/>
              <a:gd name="connsiteX1604" fmla="*/ 5156745 w 6858609"/>
              <a:gd name="connsiteY1604" fmla="*/ 5955330 h 5958531"/>
              <a:gd name="connsiteX1605" fmla="*/ 5131705 w 6858609"/>
              <a:gd name="connsiteY1605" fmla="*/ 5946257 h 5958531"/>
              <a:gd name="connsiteX1606" fmla="*/ 5072100 w 6858609"/>
              <a:gd name="connsiteY1606" fmla="*/ 5927300 h 5958531"/>
              <a:gd name="connsiteX1607" fmla="*/ 5029594 w 6858609"/>
              <a:gd name="connsiteY1607" fmla="*/ 5898677 h 5958531"/>
              <a:gd name="connsiteX1608" fmla="*/ 5029942 w 6858609"/>
              <a:gd name="connsiteY1608" fmla="*/ 5885206 h 5958531"/>
              <a:gd name="connsiteX1609" fmla="*/ 4980782 w 6858609"/>
              <a:gd name="connsiteY1609" fmla="*/ 5874946 h 5958531"/>
              <a:gd name="connsiteX1610" fmla="*/ 4960278 w 6858609"/>
              <a:gd name="connsiteY1610" fmla="*/ 5864304 h 5958531"/>
              <a:gd name="connsiteX1611" fmla="*/ 4936229 w 6858609"/>
              <a:gd name="connsiteY1611" fmla="*/ 5860309 h 5958531"/>
              <a:gd name="connsiteX1612" fmla="*/ 4926061 w 6858609"/>
              <a:gd name="connsiteY1612" fmla="*/ 5840951 h 5958531"/>
              <a:gd name="connsiteX1613" fmla="*/ 4905613 w 6858609"/>
              <a:gd name="connsiteY1613" fmla="*/ 5828062 h 5958531"/>
              <a:gd name="connsiteX1614" fmla="*/ 4870273 w 6858609"/>
              <a:gd name="connsiteY1614" fmla="*/ 5804682 h 5958531"/>
              <a:gd name="connsiteX1615" fmla="*/ 4837326 w 6858609"/>
              <a:gd name="connsiteY1615" fmla="*/ 5818993 h 5958531"/>
              <a:gd name="connsiteX1616" fmla="*/ 4810853 w 6858609"/>
              <a:gd name="connsiteY1616" fmla="*/ 5843580 h 5958531"/>
              <a:gd name="connsiteX1617" fmla="*/ 4791018 w 6858609"/>
              <a:gd name="connsiteY1617" fmla="*/ 5850368 h 5958531"/>
              <a:gd name="connsiteX1618" fmla="*/ 4774466 w 6858609"/>
              <a:gd name="connsiteY1618" fmla="*/ 5860609 h 5958531"/>
              <a:gd name="connsiteX1619" fmla="*/ 4781098 w 6858609"/>
              <a:gd name="connsiteY1619" fmla="*/ 5864714 h 5958531"/>
              <a:gd name="connsiteX1620" fmla="*/ 4787819 w 6858609"/>
              <a:gd name="connsiteY1620" fmla="*/ 5865450 h 5958531"/>
              <a:gd name="connsiteX1621" fmla="*/ 4819229 w 6858609"/>
              <a:gd name="connsiteY1621" fmla="*/ 5888731 h 5958531"/>
              <a:gd name="connsiteX1622" fmla="*/ 4840538 w 6858609"/>
              <a:gd name="connsiteY1622" fmla="*/ 5911749 h 5958531"/>
              <a:gd name="connsiteX1623" fmla="*/ 4880891 w 6858609"/>
              <a:gd name="connsiteY1623" fmla="*/ 5915042 h 5958531"/>
              <a:gd name="connsiteX1624" fmla="*/ 4921247 w 6858609"/>
              <a:gd name="connsiteY1624" fmla="*/ 5918334 h 5958531"/>
              <a:gd name="connsiteX1625" fmla="*/ 4926879 w 6858609"/>
              <a:gd name="connsiteY1625" fmla="*/ 5958530 h 5958531"/>
              <a:gd name="connsiteX1626" fmla="*/ 4863057 w 6858609"/>
              <a:gd name="connsiteY1626" fmla="*/ 5958531 h 5958531"/>
              <a:gd name="connsiteX1627" fmla="*/ 4844329 w 6858609"/>
              <a:gd name="connsiteY1627" fmla="*/ 5938808 h 5958531"/>
              <a:gd name="connsiteX1628" fmla="*/ 4810872 w 6858609"/>
              <a:gd name="connsiteY1628" fmla="*/ 5958531 h 5958531"/>
              <a:gd name="connsiteX1629" fmla="*/ 4751116 w 6858609"/>
              <a:gd name="connsiteY1629" fmla="*/ 5958530 h 5958531"/>
              <a:gd name="connsiteX1630" fmla="*/ 4747826 w 6858609"/>
              <a:gd name="connsiteY1630" fmla="*/ 5956525 h 5958531"/>
              <a:gd name="connsiteX1631" fmla="*/ 4700990 w 6858609"/>
              <a:gd name="connsiteY1631" fmla="*/ 5921611 h 5958531"/>
              <a:gd name="connsiteX1632" fmla="*/ 4699168 w 6858609"/>
              <a:gd name="connsiteY1632" fmla="*/ 5905276 h 5958531"/>
              <a:gd name="connsiteX1633" fmla="*/ 4683610 w 6858609"/>
              <a:gd name="connsiteY1633" fmla="*/ 5898695 h 5958531"/>
              <a:gd name="connsiteX1634" fmla="*/ 4670141 w 6858609"/>
              <a:gd name="connsiteY1634" fmla="*/ 5898345 h 5958531"/>
              <a:gd name="connsiteX1635" fmla="*/ 4648505 w 6858609"/>
              <a:gd name="connsiteY1635" fmla="*/ 5866331 h 5958531"/>
              <a:gd name="connsiteX1636" fmla="*/ 4584480 w 6858609"/>
              <a:gd name="connsiteY1636" fmla="*/ 5844453 h 5958531"/>
              <a:gd name="connsiteX1637" fmla="*/ 4524175 w 6858609"/>
              <a:gd name="connsiteY1637" fmla="*/ 5809189 h 5958531"/>
              <a:gd name="connsiteX1638" fmla="*/ 4517154 w 6858609"/>
              <a:gd name="connsiteY1638" fmla="*/ 5798335 h 5958531"/>
              <a:gd name="connsiteX1639" fmla="*/ 4506679 w 6858609"/>
              <a:gd name="connsiteY1639" fmla="*/ 5790762 h 5958531"/>
              <a:gd name="connsiteX1640" fmla="*/ 4488682 w 6858609"/>
              <a:gd name="connsiteY1640" fmla="*/ 5813325 h 5958531"/>
              <a:gd name="connsiteX1641" fmla="*/ 4487088 w 6858609"/>
              <a:gd name="connsiteY1641" fmla="*/ 5853161 h 5958531"/>
              <a:gd name="connsiteX1642" fmla="*/ 4486974 w 6858609"/>
              <a:gd name="connsiteY1642" fmla="*/ 5857651 h 5958531"/>
              <a:gd name="connsiteX1643" fmla="*/ 4544065 w 6858609"/>
              <a:gd name="connsiteY1643" fmla="*/ 5908557 h 5958531"/>
              <a:gd name="connsiteX1644" fmla="*/ 4606812 w 6858609"/>
              <a:gd name="connsiteY1644" fmla="*/ 5914675 h 5958531"/>
              <a:gd name="connsiteX1645" fmla="*/ 4671546 w 6858609"/>
              <a:gd name="connsiteY1645" fmla="*/ 5958531 h 5958531"/>
              <a:gd name="connsiteX1646" fmla="*/ 1134668 w 6858609"/>
              <a:gd name="connsiteY1646" fmla="*/ 5958530 h 5958531"/>
              <a:gd name="connsiteX1647" fmla="*/ 1137235 w 6858609"/>
              <a:gd name="connsiteY1647" fmla="*/ 5945298 h 5958531"/>
              <a:gd name="connsiteX1648" fmla="*/ 1143987 w 6858609"/>
              <a:gd name="connsiteY1648" fmla="*/ 5928192 h 5958531"/>
              <a:gd name="connsiteX1649" fmla="*/ 1140702 w 6858609"/>
              <a:gd name="connsiteY1649" fmla="*/ 5916853 h 5958531"/>
              <a:gd name="connsiteX1650" fmla="*/ 1133556 w 6858609"/>
              <a:gd name="connsiteY1650" fmla="*/ 5908302 h 5958531"/>
              <a:gd name="connsiteX1651" fmla="*/ 1123480 w 6858609"/>
              <a:gd name="connsiteY1651" fmla="*/ 5924873 h 5958531"/>
              <a:gd name="connsiteX1652" fmla="*/ 1096775 w 6858609"/>
              <a:gd name="connsiteY1652" fmla="*/ 5938751 h 5958531"/>
              <a:gd name="connsiteX1653" fmla="*/ 1092341 w 6858609"/>
              <a:gd name="connsiteY1653" fmla="*/ 5938033 h 5958531"/>
              <a:gd name="connsiteX1654" fmla="*/ 1091624 w 6858609"/>
              <a:gd name="connsiteY1654" fmla="*/ 5942466 h 5958531"/>
              <a:gd name="connsiteX1655" fmla="*/ 1102617 w 6858609"/>
              <a:gd name="connsiteY1655" fmla="*/ 5944815 h 5958531"/>
              <a:gd name="connsiteX1656" fmla="*/ 1113076 w 6858609"/>
              <a:gd name="connsiteY1656" fmla="*/ 5950491 h 5958531"/>
              <a:gd name="connsiteX1657" fmla="*/ 1105607 w 6858609"/>
              <a:gd name="connsiteY1657" fmla="*/ 5958531 h 5958531"/>
              <a:gd name="connsiteX1658" fmla="*/ 802539 w 6858609"/>
              <a:gd name="connsiteY1658" fmla="*/ 5958531 h 5958531"/>
              <a:gd name="connsiteX1659" fmla="*/ 808101 w 6858609"/>
              <a:gd name="connsiteY1659" fmla="*/ 5951175 h 5958531"/>
              <a:gd name="connsiteX1660" fmla="*/ 823918 w 6858609"/>
              <a:gd name="connsiteY1660" fmla="*/ 5899133 h 5958531"/>
              <a:gd name="connsiteX1661" fmla="*/ 854211 w 6858609"/>
              <a:gd name="connsiteY1661" fmla="*/ 5863085 h 5958531"/>
              <a:gd name="connsiteX1662" fmla="*/ 898695 w 6858609"/>
              <a:gd name="connsiteY1662" fmla="*/ 5802601 h 5958531"/>
              <a:gd name="connsiteX1663" fmla="*/ 945970 w 6858609"/>
              <a:gd name="connsiteY1663" fmla="*/ 5745981 h 5958531"/>
              <a:gd name="connsiteX1664" fmla="*/ 942149 w 6858609"/>
              <a:gd name="connsiteY1664" fmla="*/ 5737968 h 5958531"/>
              <a:gd name="connsiteX1665" fmla="*/ 948841 w 6858609"/>
              <a:gd name="connsiteY1665" fmla="*/ 5728247 h 5958531"/>
              <a:gd name="connsiteX1666" fmla="*/ 930818 w 6858609"/>
              <a:gd name="connsiteY1666" fmla="*/ 5723623 h 5958531"/>
              <a:gd name="connsiteX1667" fmla="*/ 924389 w 6858609"/>
              <a:gd name="connsiteY1667" fmla="*/ 5710636 h 5958531"/>
              <a:gd name="connsiteX1668" fmla="*/ 934433 w 6858609"/>
              <a:gd name="connsiteY1668" fmla="*/ 5687235 h 5958531"/>
              <a:gd name="connsiteX1669" fmla="*/ 941153 w 6858609"/>
              <a:gd name="connsiteY1669" fmla="*/ 5663297 h 5958531"/>
              <a:gd name="connsiteX1670" fmla="*/ 982123 w 6858609"/>
              <a:gd name="connsiteY1670" fmla="*/ 5621016 h 5958531"/>
              <a:gd name="connsiteX1671" fmla="*/ 1010868 w 6858609"/>
              <a:gd name="connsiteY1671" fmla="*/ 5569929 h 5958531"/>
              <a:gd name="connsiteX1672" fmla="*/ 1031655 w 6858609"/>
              <a:gd name="connsiteY1672" fmla="*/ 5553954 h 5958531"/>
              <a:gd name="connsiteX1673" fmla="*/ 1040217 w 6858609"/>
              <a:gd name="connsiteY1673" fmla="*/ 5529176 h 5958531"/>
              <a:gd name="connsiteX1674" fmla="*/ 1041652 w 6858609"/>
              <a:gd name="connsiteY1674" fmla="*/ 5520308 h 5958531"/>
              <a:gd name="connsiteX1675" fmla="*/ 1051058 w 6858609"/>
              <a:gd name="connsiteY1675" fmla="*/ 5517365 h 5958531"/>
              <a:gd name="connsiteX1676" fmla="*/ 1018904 w 6858609"/>
              <a:gd name="connsiteY1676" fmla="*/ 5493445 h 5958531"/>
              <a:gd name="connsiteX1677" fmla="*/ 975693 w 6858609"/>
              <a:gd name="connsiteY1677" fmla="*/ 5477106 h 5958531"/>
              <a:gd name="connsiteX1678" fmla="*/ 951115 w 6858609"/>
              <a:gd name="connsiteY1678" fmla="*/ 5438573 h 5958531"/>
              <a:gd name="connsiteX1679" fmla="*/ 887721 w 6858609"/>
              <a:gd name="connsiteY1679" fmla="*/ 5442617 h 5958531"/>
              <a:gd name="connsiteX1680" fmla="*/ 881913 w 6858609"/>
              <a:gd name="connsiteY1680" fmla="*/ 5408934 h 5958531"/>
              <a:gd name="connsiteX1681" fmla="*/ 850225 w 6858609"/>
              <a:gd name="connsiteY1681" fmla="*/ 5403636 h 5958531"/>
              <a:gd name="connsiteX1682" fmla="*/ 847832 w 6858609"/>
              <a:gd name="connsiteY1682" fmla="*/ 5391059 h 5958531"/>
              <a:gd name="connsiteX1683" fmla="*/ 838195 w 6858609"/>
              <a:gd name="connsiteY1683" fmla="*/ 5384671 h 5958531"/>
              <a:gd name="connsiteX1684" fmla="*/ 826012 w 6858609"/>
              <a:gd name="connsiteY1684" fmla="*/ 5382028 h 5958531"/>
              <a:gd name="connsiteX1685" fmla="*/ 821333 w 6858609"/>
              <a:gd name="connsiteY1685" fmla="*/ 5369834 h 5958531"/>
              <a:gd name="connsiteX1686" fmla="*/ 786562 w 6858609"/>
              <a:gd name="connsiteY1686" fmla="*/ 5353593 h 5958531"/>
              <a:gd name="connsiteX1687" fmla="*/ 774883 w 6858609"/>
              <a:gd name="connsiteY1687" fmla="*/ 5330149 h 5958531"/>
              <a:gd name="connsiteX1688" fmla="*/ 739847 w 6858609"/>
              <a:gd name="connsiteY1688" fmla="*/ 5317269 h 5958531"/>
              <a:gd name="connsiteX1689" fmla="*/ 704287 w 6858609"/>
              <a:gd name="connsiteY1689" fmla="*/ 5311103 h 5958531"/>
              <a:gd name="connsiteX1690" fmla="*/ 631667 w 6858609"/>
              <a:gd name="connsiteY1690" fmla="*/ 5260359 h 5958531"/>
              <a:gd name="connsiteX1691" fmla="*/ 598651 w 6858609"/>
              <a:gd name="connsiteY1691" fmla="*/ 5221729 h 5958531"/>
              <a:gd name="connsiteX1692" fmla="*/ 581440 w 6858609"/>
              <a:gd name="connsiteY1692" fmla="*/ 5211370 h 5958531"/>
              <a:gd name="connsiteX1693" fmla="*/ 564231 w 6858609"/>
              <a:gd name="connsiteY1693" fmla="*/ 5201010 h 5958531"/>
              <a:gd name="connsiteX1694" fmla="*/ 528655 w 6858609"/>
              <a:gd name="connsiteY1694" fmla="*/ 5173443 h 5958531"/>
              <a:gd name="connsiteX1695" fmla="*/ 496441 w 6858609"/>
              <a:gd name="connsiteY1695" fmla="*/ 5146137 h 5958531"/>
              <a:gd name="connsiteX1696" fmla="*/ 466146 w 6858609"/>
              <a:gd name="connsiteY1696" fmla="*/ 5130249 h 5958531"/>
              <a:gd name="connsiteX1697" fmla="*/ 399522 w 6858609"/>
              <a:gd name="connsiteY1697" fmla="*/ 5103627 h 5958531"/>
              <a:gd name="connsiteX1698" fmla="*/ 341195 w 6858609"/>
              <a:gd name="connsiteY1698" fmla="*/ 5057381 h 5958531"/>
              <a:gd name="connsiteX1699" fmla="*/ 312559 w 6858609"/>
              <a:gd name="connsiteY1699" fmla="*/ 5027542 h 5958531"/>
              <a:gd name="connsiteX1700" fmla="*/ 302028 w 6858609"/>
              <a:gd name="connsiteY1700" fmla="*/ 4982224 h 5958531"/>
              <a:gd name="connsiteX1701" fmla="*/ 261725 w 6858609"/>
              <a:gd name="connsiteY1701" fmla="*/ 4979068 h 5958531"/>
              <a:gd name="connsiteX1702" fmla="*/ 263041 w 6858609"/>
              <a:gd name="connsiteY1702" fmla="*/ 4962274 h 5958531"/>
              <a:gd name="connsiteX1703" fmla="*/ 250396 w 6858609"/>
              <a:gd name="connsiteY1703" fmla="*/ 4951146 h 5958531"/>
              <a:gd name="connsiteX1704" fmla="*/ 192182 w 6858609"/>
              <a:gd name="connsiteY1704" fmla="*/ 4946586 h 5958531"/>
              <a:gd name="connsiteX1705" fmla="*/ 180150 w 6858609"/>
              <a:gd name="connsiteY1705" fmla="*/ 4927622 h 5958531"/>
              <a:gd name="connsiteX1706" fmla="*/ 200870 w 6858609"/>
              <a:gd name="connsiteY1706" fmla="*/ 4893199 h 5958531"/>
              <a:gd name="connsiteX1707" fmla="*/ 221833 w 6858609"/>
              <a:gd name="connsiteY1707" fmla="*/ 4898784 h 5958531"/>
              <a:gd name="connsiteX1708" fmla="*/ 235292 w 6858609"/>
              <a:gd name="connsiteY1708" fmla="*/ 4913919 h 5958531"/>
              <a:gd name="connsiteX1709" fmla="*/ 272868 w 6858609"/>
              <a:gd name="connsiteY1709" fmla="*/ 4894334 h 5958531"/>
              <a:gd name="connsiteX1710" fmla="*/ 238097 w 6858609"/>
              <a:gd name="connsiteY1710" fmla="*/ 4878095 h 5958531"/>
              <a:gd name="connsiteX1711" fmla="*/ 229142 w 6858609"/>
              <a:gd name="connsiteY1711" fmla="*/ 4877394 h 5958531"/>
              <a:gd name="connsiteX1712" fmla="*/ 234384 w 6858609"/>
              <a:gd name="connsiteY1712" fmla="*/ 4853587 h 5958531"/>
              <a:gd name="connsiteX1713" fmla="*/ 246084 w 6858609"/>
              <a:gd name="connsiteY1713" fmla="*/ 4833667 h 5958531"/>
              <a:gd name="connsiteX1714" fmla="*/ 245423 w 6858609"/>
              <a:gd name="connsiteY1714" fmla="*/ 4813340 h 5958531"/>
              <a:gd name="connsiteX1715" fmla="*/ 230277 w 6858609"/>
              <a:gd name="connsiteY1715" fmla="*/ 4805393 h 5958531"/>
              <a:gd name="connsiteX1716" fmla="*/ 216843 w 6858609"/>
              <a:gd name="connsiteY1716" fmla="*/ 4804341 h 5958531"/>
              <a:gd name="connsiteX1717" fmla="*/ 234183 w 6858609"/>
              <a:gd name="connsiteY1717" fmla="*/ 4784298 h 5958531"/>
              <a:gd name="connsiteX1718" fmla="*/ 224127 w 6858609"/>
              <a:gd name="connsiteY1718" fmla="*/ 4768869 h 5958531"/>
              <a:gd name="connsiteX1719" fmla="*/ 215173 w 6858609"/>
              <a:gd name="connsiteY1719" fmla="*/ 4768166 h 5958531"/>
              <a:gd name="connsiteX1720" fmla="*/ 171525 w 6858609"/>
              <a:gd name="connsiteY1720" fmla="*/ 4692658 h 5958531"/>
              <a:gd name="connsiteX1721" fmla="*/ 126394 w 6858609"/>
              <a:gd name="connsiteY1721" fmla="*/ 4693629 h 5958531"/>
              <a:gd name="connsiteX1722" fmla="*/ 93025 w 6858609"/>
              <a:gd name="connsiteY1722" fmla="*/ 4659477 h 5958531"/>
              <a:gd name="connsiteX1723" fmla="*/ 76870 w 6858609"/>
              <a:gd name="connsiteY1723" fmla="*/ 4635681 h 5958531"/>
              <a:gd name="connsiteX1724" fmla="*/ 84746 w 6858609"/>
              <a:gd name="connsiteY1724" fmla="*/ 4607012 h 5958531"/>
              <a:gd name="connsiteX1725" fmla="*/ 99341 w 6858609"/>
              <a:gd name="connsiteY1725" fmla="*/ 4578872 h 5958531"/>
              <a:gd name="connsiteX1726" fmla="*/ 67509 w 6858609"/>
              <a:gd name="connsiteY1726" fmla="*/ 4553850 h 5958531"/>
              <a:gd name="connsiteX1727" fmla="*/ 50164 w 6858609"/>
              <a:gd name="connsiteY1727" fmla="*/ 4516447 h 5958531"/>
              <a:gd name="connsiteX1728" fmla="*/ 1 w 6858609"/>
              <a:gd name="connsiteY1728" fmla="*/ 4496175 h 5958531"/>
              <a:gd name="connsiteX1729" fmla="*/ 1 w 6858609"/>
              <a:gd name="connsiteY1729" fmla="*/ 4462097 h 5958531"/>
              <a:gd name="connsiteX1730" fmla="*/ 5116 w 6858609"/>
              <a:gd name="connsiteY1730" fmla="*/ 4458852 h 5958531"/>
              <a:gd name="connsiteX1731" fmla="*/ 25939 w 6858609"/>
              <a:gd name="connsiteY1731" fmla="*/ 4473437 h 5958531"/>
              <a:gd name="connsiteX1732" fmla="*/ 44718 w 6858609"/>
              <a:gd name="connsiteY1732" fmla="*/ 4470965 h 5958531"/>
              <a:gd name="connsiteX1733" fmla="*/ 45069 w 6858609"/>
              <a:gd name="connsiteY1733" fmla="*/ 4466488 h 5958531"/>
              <a:gd name="connsiteX1734" fmla="*/ 85974 w 6858609"/>
              <a:gd name="connsiteY1734" fmla="*/ 4469128 h 5958531"/>
              <a:gd name="connsiteX1735" fmla="*/ 118121 w 6858609"/>
              <a:gd name="connsiteY1735" fmla="*/ 4454187 h 5958531"/>
              <a:gd name="connsiteX1736" fmla="*/ 135985 w 6858609"/>
              <a:gd name="connsiteY1736" fmla="*/ 4427428 h 5958531"/>
              <a:gd name="connsiteX1737" fmla="*/ 152272 w 6858609"/>
              <a:gd name="connsiteY1737" fmla="*/ 4420819 h 5958531"/>
              <a:gd name="connsiteX1738" fmla="*/ 147684 w 6858609"/>
              <a:gd name="connsiteY1738" fmla="*/ 4407505 h 5958531"/>
              <a:gd name="connsiteX1739" fmla="*/ 136116 w 6858609"/>
              <a:gd name="connsiteY1739" fmla="*/ 4397026 h 5958531"/>
              <a:gd name="connsiteX1740" fmla="*/ 125489 w 6858609"/>
              <a:gd name="connsiteY1740" fmla="*/ 4360149 h 5958531"/>
              <a:gd name="connsiteX1741" fmla="*/ 96860 w 6858609"/>
              <a:gd name="connsiteY1741" fmla="*/ 4322988 h 5958531"/>
              <a:gd name="connsiteX1742" fmla="*/ 82194 w 6858609"/>
              <a:gd name="connsiteY1742" fmla="*/ 4280164 h 5958531"/>
              <a:gd name="connsiteX1743" fmla="*/ 90818 w 6858609"/>
              <a:gd name="connsiteY1743" fmla="*/ 4270703 h 5958531"/>
              <a:gd name="connsiteX1744" fmla="*/ 105637 w 6858609"/>
              <a:gd name="connsiteY1744" fmla="*/ 4268483 h 5958531"/>
              <a:gd name="connsiteX1745" fmla="*/ 108817 w 6858609"/>
              <a:gd name="connsiteY1745" fmla="*/ 4242262 h 5958531"/>
              <a:gd name="connsiteX1746" fmla="*/ 130833 w 6858609"/>
              <a:gd name="connsiteY1746" fmla="*/ 4234413 h 5958531"/>
              <a:gd name="connsiteX1747" fmla="*/ 145923 w 6858609"/>
              <a:gd name="connsiteY1747" fmla="*/ 4221516 h 5958531"/>
              <a:gd name="connsiteX1748" fmla="*/ 163582 w 6858609"/>
              <a:gd name="connsiteY1748" fmla="*/ 4218957 h 5958531"/>
              <a:gd name="connsiteX1749" fmla="*/ 207123 w 6858609"/>
              <a:gd name="connsiteY1749" fmla="*/ 4123248 h 5958531"/>
              <a:gd name="connsiteX1750" fmla="*/ 225739 w 6858609"/>
              <a:gd name="connsiteY1750" fmla="*/ 4115694 h 5958531"/>
              <a:gd name="connsiteX1751" fmla="*/ 231972 w 6858609"/>
              <a:gd name="connsiteY1751" fmla="*/ 4093656 h 5958531"/>
              <a:gd name="connsiteX1752" fmla="*/ 232322 w 6858609"/>
              <a:gd name="connsiteY1752" fmla="*/ 4089176 h 5958531"/>
              <a:gd name="connsiteX1753" fmla="*/ 257083 w 6858609"/>
              <a:gd name="connsiteY1753" fmla="*/ 4089426 h 5958531"/>
              <a:gd name="connsiteX1754" fmla="*/ 282633 w 6858609"/>
              <a:gd name="connsiteY1754" fmla="*/ 4079603 h 5958531"/>
              <a:gd name="connsiteX1755" fmla="*/ 301769 w 6858609"/>
              <a:gd name="connsiteY1755" fmla="*/ 4036608 h 5958531"/>
              <a:gd name="connsiteX1756" fmla="*/ 346461 w 6858609"/>
              <a:gd name="connsiteY1756" fmla="*/ 4012514 h 5958531"/>
              <a:gd name="connsiteX1757" fmla="*/ 380965 w 6858609"/>
              <a:gd name="connsiteY1757" fmla="*/ 3974668 h 5958531"/>
              <a:gd name="connsiteX1758" fmla="*/ 458634 w 6858609"/>
              <a:gd name="connsiteY1758" fmla="*/ 3953720 h 5958531"/>
              <a:gd name="connsiteX1759" fmla="*/ 544279 w 6858609"/>
              <a:gd name="connsiteY1759" fmla="*/ 3960429 h 5958531"/>
              <a:gd name="connsiteX1760" fmla="*/ 557065 w 6858609"/>
              <a:gd name="connsiteY1760" fmla="*/ 3962557 h 5958531"/>
              <a:gd name="connsiteX1761" fmla="*/ 565966 w 6858609"/>
              <a:gd name="connsiteY1761" fmla="*/ 3971140 h 5958531"/>
              <a:gd name="connsiteX1762" fmla="*/ 559733 w 6858609"/>
              <a:gd name="connsiteY1762" fmla="*/ 3993178 h 5958531"/>
              <a:gd name="connsiteX1763" fmla="*/ 631733 w 6858609"/>
              <a:gd name="connsiteY1763" fmla="*/ 3994313 h 5958531"/>
              <a:gd name="connsiteX1764" fmla="*/ 645060 w 6858609"/>
              <a:gd name="connsiteY1764" fmla="*/ 4011126 h 5958531"/>
              <a:gd name="connsiteX1765" fmla="*/ 666153 w 6858609"/>
              <a:gd name="connsiteY1765" fmla="*/ 4015032 h 5958531"/>
              <a:gd name="connsiteX1766" fmla="*/ 688544 w 6858609"/>
              <a:gd name="connsiteY1766" fmla="*/ 4016787 h 5958531"/>
              <a:gd name="connsiteX1767" fmla="*/ 682220 w 6858609"/>
              <a:gd name="connsiteY1767" fmla="*/ 3982499 h 5958531"/>
              <a:gd name="connsiteX1768" fmla="*/ 701710 w 6858609"/>
              <a:gd name="connsiteY1768" fmla="*/ 3963752 h 5958531"/>
              <a:gd name="connsiteX1769" fmla="*/ 736633 w 6858609"/>
              <a:gd name="connsiteY1769" fmla="*/ 3963672 h 5958531"/>
              <a:gd name="connsiteX1770" fmla="*/ 766157 w 6858609"/>
              <a:gd name="connsiteY1770" fmla="*/ 3946274 h 5958531"/>
              <a:gd name="connsiteX1771" fmla="*/ 766681 w 6858609"/>
              <a:gd name="connsiteY1771" fmla="*/ 3946312 h 5958531"/>
              <a:gd name="connsiteX1772" fmla="*/ 801419 w 6858609"/>
              <a:gd name="connsiteY1772" fmla="*/ 3869956 h 5958531"/>
              <a:gd name="connsiteX1773" fmla="*/ 820032 w 6858609"/>
              <a:gd name="connsiteY1773" fmla="*/ 3862404 h 5958531"/>
              <a:gd name="connsiteX1774" fmla="*/ 826265 w 6858609"/>
              <a:gd name="connsiteY1774" fmla="*/ 3840363 h 5958531"/>
              <a:gd name="connsiteX1775" fmla="*/ 826618 w 6858609"/>
              <a:gd name="connsiteY1775" fmla="*/ 3835887 h 5958531"/>
              <a:gd name="connsiteX1776" fmla="*/ 851376 w 6858609"/>
              <a:gd name="connsiteY1776" fmla="*/ 3836137 h 5958531"/>
              <a:gd name="connsiteX1777" fmla="*/ 876927 w 6858609"/>
              <a:gd name="connsiteY1777" fmla="*/ 3826310 h 5958531"/>
              <a:gd name="connsiteX1778" fmla="*/ 896064 w 6858609"/>
              <a:gd name="connsiteY1778" fmla="*/ 3783319 h 5958531"/>
              <a:gd name="connsiteX1779" fmla="*/ 940755 w 6858609"/>
              <a:gd name="connsiteY1779" fmla="*/ 3759223 h 5958531"/>
              <a:gd name="connsiteX1780" fmla="*/ 975258 w 6858609"/>
              <a:gd name="connsiteY1780" fmla="*/ 3721376 h 5958531"/>
              <a:gd name="connsiteX1781" fmla="*/ 1052930 w 6858609"/>
              <a:gd name="connsiteY1781" fmla="*/ 3700429 h 5958531"/>
              <a:gd name="connsiteX1782" fmla="*/ 1138571 w 6858609"/>
              <a:gd name="connsiteY1782" fmla="*/ 3707139 h 5958531"/>
              <a:gd name="connsiteX1783" fmla="*/ 1149770 w 6858609"/>
              <a:gd name="connsiteY1783" fmla="*/ 3709002 h 5958531"/>
              <a:gd name="connsiteX1784" fmla="*/ 1137375 w 6858609"/>
              <a:gd name="connsiteY1784" fmla="*/ 3685947 h 5958531"/>
              <a:gd name="connsiteX1785" fmla="*/ 1105824 w 6858609"/>
              <a:gd name="connsiteY1785" fmla="*/ 3646373 h 5958531"/>
              <a:gd name="connsiteX1786" fmla="*/ 1080400 w 6858609"/>
              <a:gd name="connsiteY1786" fmla="*/ 3630550 h 5958531"/>
              <a:gd name="connsiteX1787" fmla="*/ 1094335 w 6858609"/>
              <a:gd name="connsiteY1787" fmla="*/ 3612939 h 5958531"/>
              <a:gd name="connsiteX1788" fmla="*/ 1103898 w 6858609"/>
              <a:gd name="connsiteY1788" fmla="*/ 3590720 h 5958531"/>
              <a:gd name="connsiteX1789" fmla="*/ 1139819 w 6858609"/>
              <a:gd name="connsiteY1789" fmla="*/ 3591650 h 5958531"/>
              <a:gd name="connsiteX1790" fmla="*/ 1210548 w 6858609"/>
              <a:gd name="connsiteY1790" fmla="*/ 3571579 h 5958531"/>
              <a:gd name="connsiteX1791" fmla="*/ 1273363 w 6858609"/>
              <a:gd name="connsiteY1791" fmla="*/ 3568897 h 5958531"/>
              <a:gd name="connsiteX1792" fmla="*/ 1261775 w 6858609"/>
              <a:gd name="connsiteY1792" fmla="*/ 3543561 h 5958531"/>
              <a:gd name="connsiteX1793" fmla="*/ 1175021 w 6858609"/>
              <a:gd name="connsiteY1793" fmla="*/ 3500720 h 5958531"/>
              <a:gd name="connsiteX1794" fmla="*/ 1140951 w 6858609"/>
              <a:gd name="connsiteY1794" fmla="*/ 3475524 h 5958531"/>
              <a:gd name="connsiteX1795" fmla="*/ 1111593 w 6858609"/>
              <a:gd name="connsiteY1795" fmla="*/ 3469281 h 5958531"/>
              <a:gd name="connsiteX1796" fmla="*/ 1107582 w 6858609"/>
              <a:gd name="connsiteY1796" fmla="*/ 3441371 h 5958531"/>
              <a:gd name="connsiteX1797" fmla="*/ 1057787 w 6858609"/>
              <a:gd name="connsiteY1797" fmla="*/ 3422825 h 5958531"/>
              <a:gd name="connsiteX1798" fmla="*/ 1026360 w 6858609"/>
              <a:gd name="connsiteY1798" fmla="*/ 3385445 h 5958531"/>
              <a:gd name="connsiteX1799" fmla="*/ 978022 w 6858609"/>
              <a:gd name="connsiteY1799" fmla="*/ 3369833 h 5958531"/>
              <a:gd name="connsiteX1800" fmla="*/ 929949 w 6858609"/>
              <a:gd name="connsiteY1800" fmla="*/ 3350860 h 5958531"/>
              <a:gd name="connsiteX1801" fmla="*/ 925471 w 6858609"/>
              <a:gd name="connsiteY1801" fmla="*/ 3350509 h 5958531"/>
              <a:gd name="connsiteX1802" fmla="*/ 878467 w 6858609"/>
              <a:gd name="connsiteY1802" fmla="*/ 3303460 h 5958531"/>
              <a:gd name="connsiteX1803" fmla="*/ 838448 w 6858609"/>
              <a:gd name="connsiteY1803" fmla="*/ 3253581 h 5958531"/>
              <a:gd name="connsiteX1804" fmla="*/ 836054 w 6858609"/>
              <a:gd name="connsiteY1804" fmla="*/ 3241005 h 5958531"/>
              <a:gd name="connsiteX1805" fmla="*/ 826416 w 6858609"/>
              <a:gd name="connsiteY1805" fmla="*/ 3234616 h 5958531"/>
              <a:gd name="connsiteX1806" fmla="*/ 810524 w 6858609"/>
              <a:gd name="connsiteY1806" fmla="*/ 3236188 h 5958531"/>
              <a:gd name="connsiteX1807" fmla="*/ 794368 w 6858609"/>
              <a:gd name="connsiteY1807" fmla="*/ 3241117 h 5958531"/>
              <a:gd name="connsiteX1808" fmla="*/ 759343 w 6858609"/>
              <a:gd name="connsiteY1808" fmla="*/ 3220914 h 5958531"/>
              <a:gd name="connsiteX1809" fmla="*/ 735184 w 6858609"/>
              <a:gd name="connsiteY1809" fmla="*/ 3191424 h 5958531"/>
              <a:gd name="connsiteX1810" fmla="*/ 735535 w 6858609"/>
              <a:gd name="connsiteY1810" fmla="*/ 3186947 h 5958531"/>
              <a:gd name="connsiteX1811" fmla="*/ 683543 w 6858609"/>
              <a:gd name="connsiteY1811" fmla="*/ 3167667 h 5958531"/>
              <a:gd name="connsiteX1812" fmla="*/ 650184 w 6858609"/>
              <a:gd name="connsiteY1812" fmla="*/ 3126194 h 5958531"/>
              <a:gd name="connsiteX1813" fmla="*/ 604823 w 6858609"/>
              <a:gd name="connsiteY1813" fmla="*/ 3108560 h 5958531"/>
              <a:gd name="connsiteX1814" fmla="*/ 563081 w 6858609"/>
              <a:gd name="connsiteY1814" fmla="*/ 3087831 h 5958531"/>
              <a:gd name="connsiteX1815" fmla="*/ 542904 w 6858609"/>
              <a:gd name="connsiteY1815" fmla="*/ 3072172 h 5958531"/>
              <a:gd name="connsiteX1816" fmla="*/ 515224 w 6858609"/>
              <a:gd name="connsiteY1816" fmla="*/ 3066061 h 5958531"/>
              <a:gd name="connsiteX1817" fmla="*/ 484777 w 6858609"/>
              <a:gd name="connsiteY1817" fmla="*/ 3037767 h 5958531"/>
              <a:gd name="connsiteX1818" fmla="*/ 461570 w 6858609"/>
              <a:gd name="connsiteY1818" fmla="*/ 3003284 h 5958531"/>
              <a:gd name="connsiteX1819" fmla="*/ 414065 w 6858609"/>
              <a:gd name="connsiteY1819" fmla="*/ 2977035 h 5958531"/>
              <a:gd name="connsiteX1820" fmla="*/ 401685 w 6858609"/>
              <a:gd name="connsiteY1820" fmla="*/ 2962550 h 5958531"/>
              <a:gd name="connsiteX1821" fmla="*/ 387306 w 6858609"/>
              <a:gd name="connsiteY1821" fmla="*/ 2959169 h 5958531"/>
              <a:gd name="connsiteX1822" fmla="*/ 380700 w 6858609"/>
              <a:gd name="connsiteY1822" fmla="*/ 2942882 h 5958531"/>
              <a:gd name="connsiteX1823" fmla="*/ 351107 w 6858609"/>
              <a:gd name="connsiteY1823" fmla="*/ 2918036 h 5958531"/>
              <a:gd name="connsiteX1824" fmla="*/ 337321 w 6858609"/>
              <a:gd name="connsiteY1824" fmla="*/ 2921462 h 5958531"/>
              <a:gd name="connsiteX1825" fmla="*/ 323863 w 6858609"/>
              <a:gd name="connsiteY1825" fmla="*/ 2906327 h 5958531"/>
              <a:gd name="connsiteX1826" fmla="*/ 302901 w 6858609"/>
              <a:gd name="connsiteY1826" fmla="*/ 2900743 h 5958531"/>
              <a:gd name="connsiteX1827" fmla="*/ 252014 w 6858609"/>
              <a:gd name="connsiteY1827" fmla="*/ 2860152 h 5958531"/>
              <a:gd name="connsiteX1828" fmla="*/ 201391 w 6858609"/>
              <a:gd name="connsiteY1828" fmla="*/ 2816196 h 5958531"/>
              <a:gd name="connsiteX1829" fmla="*/ 153888 w 6858609"/>
              <a:gd name="connsiteY1829" fmla="*/ 2789949 h 5958531"/>
              <a:gd name="connsiteX1830" fmla="*/ 84727 w 6858609"/>
              <a:gd name="connsiteY1830" fmla="*/ 2759750 h 5958531"/>
              <a:gd name="connsiteX1831" fmla="*/ 34465 w 6858609"/>
              <a:gd name="connsiteY1831" fmla="*/ 2703997 h 5958531"/>
              <a:gd name="connsiteX1832" fmla="*/ 1 w 6858609"/>
              <a:gd name="connsiteY1832" fmla="*/ 2683253 h 5958531"/>
              <a:gd name="connsiteX1833" fmla="*/ 1 w 6858609"/>
              <a:gd name="connsiteY1833" fmla="*/ 2291844 h 5958531"/>
              <a:gd name="connsiteX1834" fmla="*/ 4950 w 6858609"/>
              <a:gd name="connsiteY1834" fmla="*/ 2289994 h 5958531"/>
              <a:gd name="connsiteX1835" fmla="*/ 32672 w 6858609"/>
              <a:gd name="connsiteY1835" fmla="*/ 2266823 h 5958531"/>
              <a:gd name="connsiteX1836" fmla="*/ 52835 w 6858609"/>
              <a:gd name="connsiteY1836" fmla="*/ 2261082 h 5958531"/>
              <a:gd name="connsiteX1837" fmla="*/ 69901 w 6858609"/>
              <a:gd name="connsiteY1837" fmla="*/ 2251719 h 5958531"/>
              <a:gd name="connsiteX1838" fmla="*/ 63489 w 6858609"/>
              <a:gd name="connsiteY1838" fmla="*/ 2247272 h 5958531"/>
              <a:gd name="connsiteX1839" fmla="*/ 56815 w 6858609"/>
              <a:gd name="connsiteY1839" fmla="*/ 2246187 h 5958531"/>
              <a:gd name="connsiteX1840" fmla="*/ 26665 w 6858609"/>
              <a:gd name="connsiteY1840" fmla="*/ 2221297 h 5958531"/>
              <a:gd name="connsiteX1841" fmla="*/ 6587 w 6858609"/>
              <a:gd name="connsiteY1841" fmla="*/ 2197196 h 5958531"/>
              <a:gd name="connsiteX1842" fmla="*/ 1 w 6858609"/>
              <a:gd name="connsiteY1842" fmla="*/ 2196310 h 5958531"/>
              <a:gd name="connsiteX1843" fmla="*/ 1 w 6858609"/>
              <a:gd name="connsiteY1843" fmla="*/ 2165046 h 5958531"/>
              <a:gd name="connsiteX1844" fmla="*/ 4215 w 6858609"/>
              <a:gd name="connsiteY1844" fmla="*/ 2169977 h 5958531"/>
              <a:gd name="connsiteX1845" fmla="*/ 41793 w 6858609"/>
              <a:gd name="connsiteY1845" fmla="*/ 2150395 h 5958531"/>
              <a:gd name="connsiteX1846" fmla="*/ 43745 w 6858609"/>
              <a:gd name="connsiteY1846" fmla="*/ 2139848 h 5958531"/>
              <a:gd name="connsiteX1847" fmla="*/ 52153 w 6858609"/>
              <a:gd name="connsiteY1847" fmla="*/ 2133182 h 5958531"/>
              <a:gd name="connsiteX1848" fmla="*/ 101510 w 6858609"/>
              <a:gd name="connsiteY1848" fmla="*/ 2157324 h 5958531"/>
              <a:gd name="connsiteX1849" fmla="*/ 146460 w 6858609"/>
              <a:gd name="connsiteY1849" fmla="*/ 2194637 h 5958531"/>
              <a:gd name="connsiteX1850" fmla="*/ 147426 w 6858609"/>
              <a:gd name="connsiteY1850" fmla="*/ 2211045 h 5958531"/>
              <a:gd name="connsiteX1851" fmla="*/ 162619 w 6858609"/>
              <a:gd name="connsiteY1851" fmla="*/ 2218430 h 5958531"/>
              <a:gd name="connsiteX1852" fmla="*/ 176053 w 6858609"/>
              <a:gd name="connsiteY1852" fmla="*/ 2219485 h 5958531"/>
              <a:gd name="connsiteX1853" fmla="*/ 195986 w 6858609"/>
              <a:gd name="connsiteY1853" fmla="*/ 2252583 h 5958531"/>
              <a:gd name="connsiteX1854" fmla="*/ 258778 w 6858609"/>
              <a:gd name="connsiteY1854" fmla="*/ 2277780 h 5958531"/>
              <a:gd name="connsiteX1855" fmla="*/ 317161 w 6858609"/>
              <a:gd name="connsiteY1855" fmla="*/ 2316143 h 5958531"/>
              <a:gd name="connsiteX1856" fmla="*/ 323604 w 6858609"/>
              <a:gd name="connsiteY1856" fmla="*/ 2327349 h 5958531"/>
              <a:gd name="connsiteX1857" fmla="*/ 333670 w 6858609"/>
              <a:gd name="connsiteY1857" fmla="*/ 2335459 h 5958531"/>
              <a:gd name="connsiteX1858" fmla="*/ 352820 w 6858609"/>
              <a:gd name="connsiteY1858" fmla="*/ 2313868 h 5958531"/>
              <a:gd name="connsiteX1859" fmla="*/ 356495 w 6858609"/>
              <a:gd name="connsiteY1859" fmla="*/ 2274171 h 5958531"/>
              <a:gd name="connsiteX1860" fmla="*/ 356706 w 6858609"/>
              <a:gd name="connsiteY1860" fmla="*/ 2271443 h 5958531"/>
              <a:gd name="connsiteX1861" fmla="*/ 307290 w 6858609"/>
              <a:gd name="connsiteY1861" fmla="*/ 2240795 h 5958531"/>
              <a:gd name="connsiteX1862" fmla="*/ 309168 w 6858609"/>
              <a:gd name="connsiteY1862" fmla="*/ 2224048 h 5958531"/>
              <a:gd name="connsiteX1863" fmla="*/ 302917 w 6858609"/>
              <a:gd name="connsiteY1863" fmla="*/ 2216295 h 5958531"/>
              <a:gd name="connsiteX1864" fmla="*/ 302490 w 6858609"/>
              <a:gd name="connsiteY1864" fmla="*/ 2215875 h 5958531"/>
              <a:gd name="connsiteX1865" fmla="*/ 291794 w 6858609"/>
              <a:gd name="connsiteY1865" fmla="*/ 2214261 h 5958531"/>
              <a:gd name="connsiteX1866" fmla="*/ 277700 w 6858609"/>
              <a:gd name="connsiteY1866" fmla="*/ 2215950 h 5958531"/>
              <a:gd name="connsiteX1867" fmla="*/ 276598 w 6858609"/>
              <a:gd name="connsiteY1867" fmla="*/ 2211973 h 5958531"/>
              <a:gd name="connsiteX1868" fmla="*/ 240146 w 6858609"/>
              <a:gd name="connsiteY1868" fmla="*/ 2206483 h 5958531"/>
              <a:gd name="connsiteX1869" fmla="*/ 166244 w 6858609"/>
              <a:gd name="connsiteY1869" fmla="*/ 2150571 h 5958531"/>
              <a:gd name="connsiteX1870" fmla="*/ 95964 w 6858609"/>
              <a:gd name="connsiteY1870" fmla="*/ 2091559 h 5958531"/>
              <a:gd name="connsiteX1871" fmla="*/ 84746 w 6858609"/>
              <a:gd name="connsiteY1871" fmla="*/ 2076603 h 5958531"/>
              <a:gd name="connsiteX1872" fmla="*/ 66021 w 6858609"/>
              <a:gd name="connsiteY1872" fmla="*/ 2071191 h 5958531"/>
              <a:gd name="connsiteX1873" fmla="*/ 40554 w 6858609"/>
              <a:gd name="connsiteY1873" fmla="*/ 2051177 h 5958531"/>
              <a:gd name="connsiteX1874" fmla="*/ 15540 w 6858609"/>
              <a:gd name="connsiteY1874" fmla="*/ 2018239 h 5958531"/>
              <a:gd name="connsiteX1875" fmla="*/ 1 w 6858609"/>
              <a:gd name="connsiteY1875" fmla="*/ 2011949 h 5958531"/>
              <a:gd name="connsiteX1876" fmla="*/ 1 w 6858609"/>
              <a:gd name="connsiteY1876" fmla="*/ 1984436 h 5958531"/>
              <a:gd name="connsiteX1877" fmla="*/ 30936 w 6858609"/>
              <a:gd name="connsiteY1877" fmla="*/ 2001424 h 5958531"/>
              <a:gd name="connsiteX1878" fmla="*/ 93941 w 6858609"/>
              <a:gd name="connsiteY1878" fmla="*/ 2059864 h 5958531"/>
              <a:gd name="connsiteX1879" fmla="*/ 107014 w 6858609"/>
              <a:gd name="connsiteY1879" fmla="*/ 2072714 h 5958531"/>
              <a:gd name="connsiteX1880" fmla="*/ 124234 w 6858609"/>
              <a:gd name="connsiteY1880" fmla="*/ 2075752 h 5958531"/>
              <a:gd name="connsiteX1881" fmla="*/ 182817 w 6858609"/>
              <a:gd name="connsiteY1881" fmla="*/ 2119078 h 5958531"/>
              <a:gd name="connsiteX1882" fmla="*/ 173126 w 6858609"/>
              <a:gd name="connsiteY1882" fmla="*/ 2106072 h 5958531"/>
              <a:gd name="connsiteX1883" fmla="*/ 140344 w 6858609"/>
              <a:gd name="connsiteY1883" fmla="*/ 2073527 h 5958531"/>
              <a:gd name="connsiteX1884" fmla="*/ 53155 w 6858609"/>
              <a:gd name="connsiteY1884" fmla="*/ 1993606 h 5958531"/>
              <a:gd name="connsiteX1885" fmla="*/ 1447 w 6858609"/>
              <a:gd name="connsiteY1885" fmla="*/ 1946503 h 5958531"/>
              <a:gd name="connsiteX1886" fmla="*/ 1 w 6858609"/>
              <a:gd name="connsiteY1886" fmla="*/ 1945828 h 5958531"/>
              <a:gd name="connsiteX1887" fmla="*/ 1 w 6858609"/>
              <a:gd name="connsiteY1887" fmla="*/ 1922104 h 5958531"/>
              <a:gd name="connsiteX1888" fmla="*/ 4704 w 6858609"/>
              <a:gd name="connsiteY1888" fmla="*/ 1926485 h 5958531"/>
              <a:gd name="connsiteX1889" fmla="*/ 20410 w 6858609"/>
              <a:gd name="connsiteY1889" fmla="*/ 1934471 h 5958531"/>
              <a:gd name="connsiteX1890" fmla="*/ 4604 w 6858609"/>
              <a:gd name="connsiteY1890" fmla="*/ 1906201 h 5958531"/>
              <a:gd name="connsiteX1891" fmla="*/ 1 w 6858609"/>
              <a:gd name="connsiteY1891" fmla="*/ 1896137 h 5958531"/>
              <a:gd name="connsiteX1892" fmla="*/ 1 w 6858609"/>
              <a:gd name="connsiteY1892" fmla="*/ 1803490 h 5958531"/>
              <a:gd name="connsiteX1893" fmla="*/ 24702 w 6858609"/>
              <a:gd name="connsiteY1893" fmla="*/ 1822170 h 5958531"/>
              <a:gd name="connsiteX1894" fmla="*/ 121927 w 6858609"/>
              <a:gd name="connsiteY1894" fmla="*/ 1860762 h 5958531"/>
              <a:gd name="connsiteX1895" fmla="*/ 211646 w 6858609"/>
              <a:gd name="connsiteY1895" fmla="*/ 1908905 h 5958531"/>
              <a:gd name="connsiteX1896" fmla="*/ 247339 w 6858609"/>
              <a:gd name="connsiteY1896" fmla="*/ 1942114 h 5958531"/>
              <a:gd name="connsiteX1897" fmla="*/ 283562 w 6858609"/>
              <a:gd name="connsiteY1897" fmla="*/ 1968605 h 5958531"/>
              <a:gd name="connsiteX1898" fmla="*/ 295930 w 6858609"/>
              <a:gd name="connsiteY1898" fmla="*/ 1961691 h 5958531"/>
              <a:gd name="connsiteX1899" fmla="*/ 298749 w 6858609"/>
              <a:gd name="connsiteY1899" fmla="*/ 1947268 h 5958531"/>
              <a:gd name="connsiteX1900" fmla="*/ 276577 w 6858609"/>
              <a:gd name="connsiteY1900" fmla="*/ 1942717 h 5958531"/>
              <a:gd name="connsiteX1901" fmla="*/ 269156 w 6858609"/>
              <a:gd name="connsiteY1901" fmla="*/ 1922423 h 5958531"/>
              <a:gd name="connsiteX1902" fmla="*/ 256423 w 6858609"/>
              <a:gd name="connsiteY1902" fmla="*/ 1912414 h 5958531"/>
              <a:gd name="connsiteX1903" fmla="*/ 211646 w 6858609"/>
              <a:gd name="connsiteY1903" fmla="*/ 1908905 h 5958531"/>
              <a:gd name="connsiteX1904" fmla="*/ 162820 w 6858609"/>
              <a:gd name="connsiteY1904" fmla="*/ 1842003 h 5958531"/>
              <a:gd name="connsiteX1905" fmla="*/ 200048 w 6858609"/>
              <a:gd name="connsiteY1905" fmla="*/ 1826896 h 5958531"/>
              <a:gd name="connsiteX1906" fmla="*/ 234819 w 6858609"/>
              <a:gd name="connsiteY1906" fmla="*/ 1843138 h 5958531"/>
              <a:gd name="connsiteX1907" fmla="*/ 259230 w 6858609"/>
              <a:gd name="connsiteY1907" fmla="*/ 1876589 h 5958531"/>
              <a:gd name="connsiteX1908" fmla="*/ 287385 w 6858609"/>
              <a:gd name="connsiteY1908" fmla="*/ 1883863 h 5958531"/>
              <a:gd name="connsiteX1909" fmla="*/ 311916 w 6858609"/>
              <a:gd name="connsiteY1909" fmla="*/ 1894233 h 5958531"/>
              <a:gd name="connsiteX1910" fmla="*/ 370450 w 6858609"/>
              <a:gd name="connsiteY1910" fmla="*/ 1916277 h 5958531"/>
              <a:gd name="connsiteX1911" fmla="*/ 411401 w 6858609"/>
              <a:gd name="connsiteY1911" fmla="*/ 1947083 h 5958531"/>
              <a:gd name="connsiteX1912" fmla="*/ 410350 w 6858609"/>
              <a:gd name="connsiteY1912" fmla="*/ 1960517 h 5958531"/>
              <a:gd name="connsiteX1913" fmla="*/ 458906 w 6858609"/>
              <a:gd name="connsiteY1913" fmla="*/ 1973331 h 5958531"/>
              <a:gd name="connsiteX1914" fmla="*/ 478828 w 6858609"/>
              <a:gd name="connsiteY1914" fmla="*/ 1985029 h 5958531"/>
              <a:gd name="connsiteX1915" fmla="*/ 502633 w 6858609"/>
              <a:gd name="connsiteY1915" fmla="*/ 1990275 h 5958531"/>
              <a:gd name="connsiteX1916" fmla="*/ 511779 w 6858609"/>
              <a:gd name="connsiteY1916" fmla="*/ 2010139 h 5958531"/>
              <a:gd name="connsiteX1917" fmla="*/ 531526 w 6858609"/>
              <a:gd name="connsiteY1917" fmla="*/ 2024078 h 5958531"/>
              <a:gd name="connsiteX1918" fmla="*/ 565595 w 6858609"/>
              <a:gd name="connsiteY1918" fmla="*/ 2049273 h 5958531"/>
              <a:gd name="connsiteX1919" fmla="*/ 599243 w 6858609"/>
              <a:gd name="connsiteY1919" fmla="*/ 2036702 h 5958531"/>
              <a:gd name="connsiteX1920" fmla="*/ 626966 w 6858609"/>
              <a:gd name="connsiteY1920" fmla="*/ 2013532 h 5958531"/>
              <a:gd name="connsiteX1921" fmla="*/ 647128 w 6858609"/>
              <a:gd name="connsiteY1921" fmla="*/ 2007788 h 5958531"/>
              <a:gd name="connsiteX1922" fmla="*/ 664194 w 6858609"/>
              <a:gd name="connsiteY1922" fmla="*/ 1998428 h 5958531"/>
              <a:gd name="connsiteX1923" fmla="*/ 657784 w 6858609"/>
              <a:gd name="connsiteY1923" fmla="*/ 1993982 h 5958531"/>
              <a:gd name="connsiteX1924" fmla="*/ 651111 w 6858609"/>
              <a:gd name="connsiteY1924" fmla="*/ 1992896 h 5958531"/>
              <a:gd name="connsiteX1925" fmla="*/ 620959 w 6858609"/>
              <a:gd name="connsiteY1925" fmla="*/ 1968005 h 5958531"/>
              <a:gd name="connsiteX1926" fmla="*/ 600883 w 6858609"/>
              <a:gd name="connsiteY1926" fmla="*/ 1943906 h 5958531"/>
              <a:gd name="connsiteX1927" fmla="*/ 560756 w 6858609"/>
              <a:gd name="connsiteY1927" fmla="*/ 1938509 h 5958531"/>
              <a:gd name="connsiteX1928" fmla="*/ 520630 w 6858609"/>
              <a:gd name="connsiteY1928" fmla="*/ 1933111 h 5958531"/>
              <a:gd name="connsiteX1929" fmla="*/ 515883 w 6858609"/>
              <a:gd name="connsiteY1929" fmla="*/ 1878676 h 5958531"/>
              <a:gd name="connsiteX1930" fmla="*/ 517187 w 6858609"/>
              <a:gd name="connsiteY1930" fmla="*/ 1871018 h 5958531"/>
              <a:gd name="connsiteX1931" fmla="*/ 470101 w 6858609"/>
              <a:gd name="connsiteY1931" fmla="*/ 1866849 h 5958531"/>
              <a:gd name="connsiteX1932" fmla="*/ 466545 w 6858609"/>
              <a:gd name="connsiteY1932" fmla="*/ 1830812 h 5958531"/>
              <a:gd name="connsiteX1933" fmla="*/ 446140 w 6858609"/>
              <a:gd name="connsiteY1933" fmla="*/ 1816241 h 5958531"/>
              <a:gd name="connsiteX1934" fmla="*/ 422105 w 6858609"/>
              <a:gd name="connsiteY1934" fmla="*/ 1811686 h 5958531"/>
              <a:gd name="connsiteX1935" fmla="*/ 400472 w 6858609"/>
              <a:gd name="connsiteY1935" fmla="*/ 1779673 h 5958531"/>
              <a:gd name="connsiteX1936" fmla="*/ 360131 w 6858609"/>
              <a:gd name="connsiteY1936" fmla="*/ 1775819 h 5958531"/>
              <a:gd name="connsiteX1937" fmla="*/ 319881 w 6858609"/>
              <a:gd name="connsiteY1937" fmla="*/ 1768597 h 5958531"/>
              <a:gd name="connsiteX1938" fmla="*/ 285114 w 6858609"/>
              <a:gd name="connsiteY1938" fmla="*/ 1744669 h 5958531"/>
              <a:gd name="connsiteX1939" fmla="*/ 253806 w 6858609"/>
              <a:gd name="connsiteY1939" fmla="*/ 1717457 h 5958531"/>
              <a:gd name="connsiteX1940" fmla="*/ 241032 w 6858609"/>
              <a:gd name="connsiteY1940" fmla="*/ 1690169 h 5958531"/>
              <a:gd name="connsiteX1941" fmla="*/ 272464 w 6858609"/>
              <a:gd name="connsiteY1941" fmla="*/ 1690982 h 5958531"/>
              <a:gd name="connsiteX1942" fmla="*/ 285586 w 6858609"/>
              <a:gd name="connsiteY1942" fmla="*/ 1704803 h 5958531"/>
              <a:gd name="connsiteX1943" fmla="*/ 342875 w 6858609"/>
              <a:gd name="connsiteY1943" fmla="*/ 1726508 h 5958531"/>
              <a:gd name="connsiteX1944" fmla="*/ 396795 w 6858609"/>
              <a:gd name="connsiteY1944" fmla="*/ 1748125 h 5958531"/>
              <a:gd name="connsiteX1945" fmla="*/ 405777 w 6858609"/>
              <a:gd name="connsiteY1945" fmla="*/ 1748356 h 5958531"/>
              <a:gd name="connsiteX1946" fmla="*/ 436742 w 6858609"/>
              <a:gd name="connsiteY1946" fmla="*/ 1767135 h 5958531"/>
              <a:gd name="connsiteX1947" fmla="*/ 437602 w 6858609"/>
              <a:gd name="connsiteY1947" fmla="*/ 1777264 h 5958531"/>
              <a:gd name="connsiteX1948" fmla="*/ 445374 w 6858609"/>
              <a:gd name="connsiteY1948" fmla="*/ 1780837 h 5958531"/>
              <a:gd name="connsiteX1949" fmla="*/ 461593 w 6858609"/>
              <a:gd name="connsiteY1949" fmla="*/ 1783506 h 5958531"/>
              <a:gd name="connsiteX1950" fmla="*/ 467359 w 6858609"/>
              <a:gd name="connsiteY1950" fmla="*/ 1799380 h 5958531"/>
              <a:gd name="connsiteX1951" fmla="*/ 507537 w 6858609"/>
              <a:gd name="connsiteY1951" fmla="*/ 1809407 h 5958531"/>
              <a:gd name="connsiteX1952" fmla="*/ 530689 w 6858609"/>
              <a:gd name="connsiteY1952" fmla="*/ 1783048 h 5958531"/>
              <a:gd name="connsiteX1953" fmla="*/ 579848 w 6858609"/>
              <a:gd name="connsiteY1953" fmla="*/ 1793309 h 5958531"/>
              <a:gd name="connsiteX1954" fmla="*/ 593667 w 6858609"/>
              <a:gd name="connsiteY1954" fmla="*/ 1780188 h 5958531"/>
              <a:gd name="connsiteX1955" fmla="*/ 622089 w 6858609"/>
              <a:gd name="connsiteY1955" fmla="*/ 1788787 h 5958531"/>
              <a:gd name="connsiteX1956" fmla="*/ 633036 w 6858609"/>
              <a:gd name="connsiteY1956" fmla="*/ 1795498 h 5958531"/>
              <a:gd name="connsiteX1957" fmla="*/ 609834 w 6858609"/>
              <a:gd name="connsiteY1957" fmla="*/ 1764948 h 5958531"/>
              <a:gd name="connsiteX1958" fmla="*/ 566710 w 6858609"/>
              <a:gd name="connsiteY1958" fmla="*/ 1747492 h 5958531"/>
              <a:gd name="connsiteX1959" fmla="*/ 543715 w 6858609"/>
              <a:gd name="connsiteY1959" fmla="*/ 1730571 h 5958531"/>
              <a:gd name="connsiteX1960" fmla="*/ 536575 w 6858609"/>
              <a:gd name="connsiteY1960" fmla="*/ 1729281 h 5958531"/>
              <a:gd name="connsiteX1961" fmla="*/ 527592 w 6858609"/>
              <a:gd name="connsiteY1961" fmla="*/ 1729049 h 5958531"/>
              <a:gd name="connsiteX1962" fmla="*/ 510215 w 6858609"/>
              <a:gd name="connsiteY1962" fmla="*/ 1706131 h 5958531"/>
              <a:gd name="connsiteX1963" fmla="*/ 501236 w 6858609"/>
              <a:gd name="connsiteY1963" fmla="*/ 1705900 h 5958531"/>
              <a:gd name="connsiteX1964" fmla="*/ 417500 w 6858609"/>
              <a:gd name="connsiteY1964" fmla="*/ 1664412 h 5958531"/>
              <a:gd name="connsiteX1965" fmla="*/ 337657 w 6858609"/>
              <a:gd name="connsiteY1965" fmla="*/ 1602807 h 5958531"/>
              <a:gd name="connsiteX1966" fmla="*/ 347401 w 6858609"/>
              <a:gd name="connsiteY1966" fmla="*/ 1595198 h 5958531"/>
              <a:gd name="connsiteX1967" fmla="*/ 360340 w 6858609"/>
              <a:gd name="connsiteY1967" fmla="*/ 1594408 h 5958531"/>
              <a:gd name="connsiteX1968" fmla="*/ 397699 w 6858609"/>
              <a:gd name="connsiteY1968" fmla="*/ 1604924 h 5958531"/>
              <a:gd name="connsiteX1969" fmla="*/ 431602 w 6858609"/>
              <a:gd name="connsiteY1969" fmla="*/ 1618723 h 5958531"/>
              <a:gd name="connsiteX1970" fmla="*/ 466941 w 6858609"/>
              <a:gd name="connsiteY1970" fmla="*/ 1642105 h 5958531"/>
              <a:gd name="connsiteX1971" fmla="*/ 466682 w 6858609"/>
              <a:gd name="connsiteY1971" fmla="*/ 1652207 h 5958531"/>
              <a:gd name="connsiteX1972" fmla="*/ 480063 w 6858609"/>
              <a:gd name="connsiteY1972" fmla="*/ 1655925 h 5958531"/>
              <a:gd name="connsiteX1973" fmla="*/ 502982 w 6858609"/>
              <a:gd name="connsiteY1973" fmla="*/ 1638545 h 5958531"/>
              <a:gd name="connsiteX1974" fmla="*/ 524411 w 6858609"/>
              <a:gd name="connsiteY1974" fmla="*/ 1635170 h 5958531"/>
              <a:gd name="connsiteX1975" fmla="*/ 539368 w 6858609"/>
              <a:gd name="connsiteY1975" fmla="*/ 1621515 h 5958531"/>
              <a:gd name="connsiteX1976" fmla="*/ 463733 w 6858609"/>
              <a:gd name="connsiteY1976" fmla="*/ 1592596 h 5958531"/>
              <a:gd name="connsiteX1977" fmla="*/ 423130 w 6858609"/>
              <a:gd name="connsiteY1977" fmla="*/ 1555599 h 5958531"/>
              <a:gd name="connsiteX1978" fmla="*/ 361970 w 6858609"/>
              <a:gd name="connsiteY1978" fmla="*/ 1531547 h 5958531"/>
              <a:gd name="connsiteX1979" fmla="*/ 361627 w 6858609"/>
              <a:gd name="connsiteY1979" fmla="*/ 1523111 h 5958531"/>
              <a:gd name="connsiteX1980" fmla="*/ 357829 w 6858609"/>
              <a:gd name="connsiteY1980" fmla="*/ 1517957 h 5958531"/>
              <a:gd name="connsiteX1981" fmla="*/ 341450 w 6858609"/>
              <a:gd name="connsiteY1981" fmla="*/ 1521465 h 5958531"/>
              <a:gd name="connsiteX1982" fmla="*/ 335610 w 6858609"/>
              <a:gd name="connsiteY1982" fmla="*/ 1508395 h 5958531"/>
              <a:gd name="connsiteX1983" fmla="*/ 295664 w 6858609"/>
              <a:gd name="connsiteY1983" fmla="*/ 1489389 h 5958531"/>
              <a:gd name="connsiteX1984" fmla="*/ 274029 w 6858609"/>
              <a:gd name="connsiteY1984" fmla="*/ 1457373 h 5958531"/>
              <a:gd name="connsiteX1985" fmla="*/ 238454 w 6858609"/>
              <a:gd name="connsiteY1985" fmla="*/ 1442970 h 5958531"/>
              <a:gd name="connsiteX1986" fmla="*/ 204048 w 6858609"/>
              <a:gd name="connsiteY1986" fmla="*/ 1426916 h 5958531"/>
              <a:gd name="connsiteX1987" fmla="*/ 176639 w 6858609"/>
              <a:gd name="connsiteY1987" fmla="*/ 1400929 h 5958531"/>
              <a:gd name="connsiteX1988" fmla="*/ 141124 w 6858609"/>
              <a:gd name="connsiteY1988" fmla="*/ 1384282 h 5958531"/>
              <a:gd name="connsiteX1989" fmla="*/ 105610 w 6858609"/>
              <a:gd name="connsiteY1989" fmla="*/ 1367636 h 5958531"/>
              <a:gd name="connsiteX1990" fmla="*/ 43910 w 6858609"/>
              <a:gd name="connsiteY1990" fmla="*/ 1321104 h 5958531"/>
              <a:gd name="connsiteX1991" fmla="*/ 22158 w 6858609"/>
              <a:gd name="connsiteY1991" fmla="*/ 1293580 h 5958531"/>
              <a:gd name="connsiteX1992" fmla="*/ 22391 w 6858609"/>
              <a:gd name="connsiteY1992" fmla="*/ 1284600 h 5958531"/>
              <a:gd name="connsiteX1993" fmla="*/ 1 w 6858609"/>
              <a:gd name="connsiteY1993" fmla="*/ 1284019 h 5958531"/>
              <a:gd name="connsiteX1994" fmla="*/ 0 w 6858609"/>
              <a:gd name="connsiteY1994" fmla="*/ 1247923 h 5958531"/>
              <a:gd name="connsiteX1995" fmla="*/ 18598 w 6858609"/>
              <a:gd name="connsiteY1995" fmla="*/ 1257542 h 5958531"/>
              <a:gd name="connsiteX1996" fmla="*/ 60520 w 6858609"/>
              <a:gd name="connsiteY1996" fmla="*/ 1265368 h 5958531"/>
              <a:gd name="connsiteX1997" fmla="*/ 98725 w 6858609"/>
              <a:gd name="connsiteY1997" fmla="*/ 1286578 h 5958531"/>
              <a:gd name="connsiteX1998" fmla="*/ 107473 w 6858609"/>
              <a:gd name="connsiteY1998" fmla="*/ 1295791 h 5958531"/>
              <a:gd name="connsiteX1999" fmla="*/ 132183 w 6858609"/>
              <a:gd name="connsiteY1999" fmla="*/ 1295870 h 5958531"/>
              <a:gd name="connsiteX2000" fmla="*/ 142813 w 6858609"/>
              <a:gd name="connsiteY2000" fmla="*/ 1319174 h 5958531"/>
              <a:gd name="connsiteX2001" fmla="*/ 195916 w 6858609"/>
              <a:gd name="connsiteY2001" fmla="*/ 1328975 h 5958531"/>
              <a:gd name="connsiteX2002" fmla="*/ 245389 w 6858609"/>
              <a:gd name="connsiteY2002" fmla="*/ 1348794 h 5958531"/>
              <a:gd name="connsiteX2003" fmla="*/ 253961 w 6858609"/>
              <a:gd name="connsiteY2003" fmla="*/ 1364742 h 5958531"/>
              <a:gd name="connsiteX2004" fmla="*/ 262535 w 6858609"/>
              <a:gd name="connsiteY2004" fmla="*/ 1380690 h 5958531"/>
              <a:gd name="connsiteX2005" fmla="*/ 286584 w 6858609"/>
              <a:gd name="connsiteY2005" fmla="*/ 1384683 h 5958531"/>
              <a:gd name="connsiteX2006" fmla="*/ 307090 w 6858609"/>
              <a:gd name="connsiteY2006" fmla="*/ 1395325 h 5958531"/>
              <a:gd name="connsiteX2007" fmla="*/ 339103 w 6858609"/>
              <a:gd name="connsiteY2007" fmla="*/ 1373689 h 5958531"/>
              <a:gd name="connsiteX2008" fmla="*/ 353808 w 6858609"/>
              <a:gd name="connsiteY2008" fmla="*/ 1391481 h 5958531"/>
              <a:gd name="connsiteX2009" fmla="*/ 365229 w 6858609"/>
              <a:gd name="connsiteY2009" fmla="*/ 1405820 h 5958531"/>
              <a:gd name="connsiteX2010" fmla="*/ 436317 w 6858609"/>
              <a:gd name="connsiteY2010" fmla="*/ 1436867 h 5958531"/>
              <a:gd name="connsiteX2011" fmla="*/ 507404 w 6858609"/>
              <a:gd name="connsiteY2011" fmla="*/ 1467916 h 5958531"/>
              <a:gd name="connsiteX2012" fmla="*/ 511894 w 6858609"/>
              <a:gd name="connsiteY2012" fmla="*/ 1468033 h 5958531"/>
              <a:gd name="connsiteX2013" fmla="*/ 512135 w 6858609"/>
              <a:gd name="connsiteY2013" fmla="*/ 1480396 h 5958531"/>
              <a:gd name="connsiteX2014" fmla="*/ 515918 w 6858609"/>
              <a:gd name="connsiteY2014" fmla="*/ 1486111 h 5958531"/>
              <a:gd name="connsiteX2015" fmla="*/ 522283 w 6858609"/>
              <a:gd name="connsiteY2015" fmla="*/ 1478973 h 5958531"/>
              <a:gd name="connsiteX2016" fmla="*/ 525365 w 6858609"/>
              <a:gd name="connsiteY2016" fmla="*/ 1468380 h 5958531"/>
              <a:gd name="connsiteX2017" fmla="*/ 533813 w 6858609"/>
              <a:gd name="connsiteY2017" fmla="*/ 1467479 h 5958531"/>
              <a:gd name="connsiteX2018" fmla="*/ 539068 w 6858609"/>
              <a:gd name="connsiteY2018" fmla="*/ 1459751 h 5958531"/>
              <a:gd name="connsiteX2019" fmla="*/ 521762 w 6858609"/>
              <a:gd name="connsiteY2019" fmla="*/ 1434028 h 5958531"/>
              <a:gd name="connsiteX2020" fmla="*/ 490724 w 6858609"/>
              <a:gd name="connsiteY2020" fmla="*/ 1418058 h 5958531"/>
              <a:gd name="connsiteX2021" fmla="*/ 484510 w 6858609"/>
              <a:gd name="connsiteY2021" fmla="*/ 1397678 h 5958531"/>
              <a:gd name="connsiteX2022" fmla="*/ 464482 w 6858609"/>
              <a:gd name="connsiteY2022" fmla="*/ 1390419 h 5958531"/>
              <a:gd name="connsiteX2023" fmla="*/ 455501 w 6858609"/>
              <a:gd name="connsiteY2023" fmla="*/ 1390185 h 5958531"/>
              <a:gd name="connsiteX2024" fmla="*/ 398176 w 6858609"/>
              <a:gd name="connsiteY2024" fmla="*/ 1348261 h 5958531"/>
              <a:gd name="connsiteX2025" fmla="*/ 398904 w 6858609"/>
              <a:gd name="connsiteY2025" fmla="*/ 1363443 h 5958531"/>
              <a:gd name="connsiteX2026" fmla="*/ 392985 w 6858609"/>
              <a:gd name="connsiteY2026" fmla="*/ 1375084 h 5958531"/>
              <a:gd name="connsiteX2027" fmla="*/ 379128 w 6858609"/>
              <a:gd name="connsiteY2027" fmla="*/ 1367986 h 5958531"/>
              <a:gd name="connsiteX2028" fmla="*/ 361904 w 6858609"/>
              <a:gd name="connsiteY2028" fmla="*/ 1360800 h 5958531"/>
              <a:gd name="connsiteX2029" fmla="*/ 344763 w 6858609"/>
              <a:gd name="connsiteY2029" fmla="*/ 1306998 h 5958531"/>
              <a:gd name="connsiteX2030" fmla="*/ 296528 w 6858609"/>
              <a:gd name="connsiteY2030" fmla="*/ 1282719 h 5958531"/>
              <a:gd name="connsiteX2031" fmla="*/ 291921 w 6858609"/>
              <a:gd name="connsiteY2031" fmla="*/ 1287094 h 5958531"/>
              <a:gd name="connsiteX2032" fmla="*/ 265096 w 6858609"/>
              <a:gd name="connsiteY2032" fmla="*/ 1281903 h 5958531"/>
              <a:gd name="connsiteX2033" fmla="*/ 236463 w 6858609"/>
              <a:gd name="connsiteY2033" fmla="*/ 1259820 h 5958531"/>
              <a:gd name="connsiteX2034" fmla="*/ 208005 w 6858609"/>
              <a:gd name="connsiteY2034" fmla="*/ 1230999 h 5958531"/>
              <a:gd name="connsiteX2035" fmla="*/ 213076 w 6858609"/>
              <a:gd name="connsiteY2035" fmla="*/ 1208664 h 5958531"/>
              <a:gd name="connsiteX2036" fmla="*/ 198846 w 6858609"/>
              <a:gd name="connsiteY2036" fmla="*/ 1194254 h 5958531"/>
              <a:gd name="connsiteX2037" fmla="*/ 177620 w 6858609"/>
              <a:gd name="connsiteY2037" fmla="*/ 1189773 h 5958531"/>
              <a:gd name="connsiteX2038" fmla="*/ 155867 w 6858609"/>
              <a:gd name="connsiteY2038" fmla="*/ 1162248 h 5958531"/>
              <a:gd name="connsiteX2039" fmla="*/ 143562 w 6858609"/>
              <a:gd name="connsiteY2039" fmla="*/ 1160244 h 5958531"/>
              <a:gd name="connsiteX2040" fmla="*/ 138254 w 6858609"/>
              <a:gd name="connsiteY2040" fmla="*/ 1148313 h 5958531"/>
              <a:gd name="connsiteX2041" fmla="*/ 143641 w 6858609"/>
              <a:gd name="connsiteY2041" fmla="*/ 1135534 h 5958531"/>
              <a:gd name="connsiteX2042" fmla="*/ 152308 w 6858609"/>
              <a:gd name="connsiteY2042" fmla="*/ 1126209 h 5958531"/>
              <a:gd name="connsiteX2043" fmla="*/ 107755 w 6858609"/>
              <a:gd name="connsiteY2043" fmla="*/ 1111575 h 5958531"/>
              <a:gd name="connsiteX2044" fmla="*/ 77021 w 6858609"/>
              <a:gd name="connsiteY2044" fmla="*/ 1083819 h 5958531"/>
              <a:gd name="connsiteX2045" fmla="*/ 42692 w 6858609"/>
              <a:gd name="connsiteY2045" fmla="*/ 1067484 h 5958531"/>
              <a:gd name="connsiteX2046" fmla="*/ 0 w 6858609"/>
              <a:gd name="connsiteY2046" fmla="*/ 1044763 h 5958531"/>
              <a:gd name="connsiteX2047" fmla="*/ 1 w 6858609"/>
              <a:gd name="connsiteY2047" fmla="*/ 1014146 h 5958531"/>
              <a:gd name="connsiteX2048" fmla="*/ 64947 w 6858609"/>
              <a:gd name="connsiteY2048" fmla="*/ 1029588 h 5958531"/>
              <a:gd name="connsiteX2049" fmla="*/ 1 w 6858609"/>
              <a:gd name="connsiteY2049" fmla="*/ 1000955 h 5958531"/>
              <a:gd name="connsiteX2050" fmla="*/ 1 w 6858609"/>
              <a:gd name="connsiteY2050" fmla="*/ 797280 h 5958531"/>
              <a:gd name="connsiteX2051" fmla="*/ 24640 w 6858609"/>
              <a:gd name="connsiteY2051" fmla="*/ 807810 h 5958531"/>
              <a:gd name="connsiteX2052" fmla="*/ 52225 w 6858609"/>
              <a:gd name="connsiteY2052" fmla="*/ 827060 h 5958531"/>
              <a:gd name="connsiteX2053" fmla="*/ 84779 w 6858609"/>
              <a:gd name="connsiteY2053" fmla="*/ 827904 h 5958531"/>
              <a:gd name="connsiteX2054" fmla="*/ 110249 w 6858609"/>
              <a:gd name="connsiteY2054" fmla="*/ 842044 h 5958531"/>
              <a:gd name="connsiteX2055" fmla="*/ 145936 w 6858609"/>
              <a:gd name="connsiteY2055" fmla="*/ 851957 h 5958531"/>
              <a:gd name="connsiteX2056" fmla="*/ 147242 w 6858609"/>
              <a:gd name="connsiteY2056" fmla="*/ 866594 h 5958531"/>
              <a:gd name="connsiteX2057" fmla="*/ 158827 w 6858609"/>
              <a:gd name="connsiteY2057" fmla="*/ 874756 h 5958531"/>
              <a:gd name="connsiteX2058" fmla="*/ 248166 w 6858609"/>
              <a:gd name="connsiteY2058" fmla="*/ 895045 h 5958531"/>
              <a:gd name="connsiteX2059" fmla="*/ 337504 w 6858609"/>
              <a:gd name="connsiteY2059" fmla="*/ 915334 h 5958531"/>
              <a:gd name="connsiteX2060" fmla="*/ 395993 w 6858609"/>
              <a:gd name="connsiteY2060" fmla="*/ 912356 h 5958531"/>
              <a:gd name="connsiteX2061" fmla="*/ 400251 w 6858609"/>
              <a:gd name="connsiteY2061" fmla="*/ 921455 h 5958531"/>
              <a:gd name="connsiteX2062" fmla="*/ 396419 w 6858609"/>
              <a:gd name="connsiteY2062" fmla="*/ 939327 h 5958531"/>
              <a:gd name="connsiteX2063" fmla="*/ 413140 w 6858609"/>
              <a:gd name="connsiteY2063" fmla="*/ 944254 h 5958531"/>
              <a:gd name="connsiteX2064" fmla="*/ 506271 w 6858609"/>
              <a:gd name="connsiteY2064" fmla="*/ 991602 h 5958531"/>
              <a:gd name="connsiteX2065" fmla="*/ 517854 w 6858609"/>
              <a:gd name="connsiteY2065" fmla="*/ 999765 h 5958531"/>
              <a:gd name="connsiteX2066" fmla="*/ 532980 w 6858609"/>
              <a:gd name="connsiteY2066" fmla="*/ 1001279 h 5958531"/>
              <a:gd name="connsiteX2067" fmla="*/ 541961 w 6858609"/>
              <a:gd name="connsiteY2067" fmla="*/ 1001512 h 5958531"/>
              <a:gd name="connsiteX2068" fmla="*/ 552603 w 6858609"/>
              <a:gd name="connsiteY2068" fmla="*/ 1024255 h 5958531"/>
              <a:gd name="connsiteX2069" fmla="*/ 577067 w 6858609"/>
              <a:gd name="connsiteY2069" fmla="*/ 1033874 h 5958531"/>
              <a:gd name="connsiteX2070" fmla="*/ 687810 w 6858609"/>
              <a:gd name="connsiteY2070" fmla="*/ 1095160 h 5958531"/>
              <a:gd name="connsiteX2071" fmla="*/ 798553 w 6858609"/>
              <a:gd name="connsiteY2071" fmla="*/ 1156443 h 5958531"/>
              <a:gd name="connsiteX2072" fmla="*/ 844229 w 6858609"/>
              <a:gd name="connsiteY2072" fmla="*/ 1171107 h 5958531"/>
              <a:gd name="connsiteX2073" fmla="*/ 882820 w 6858609"/>
              <a:gd name="connsiteY2073" fmla="*/ 1199066 h 5958531"/>
              <a:gd name="connsiteX2074" fmla="*/ 899617 w 6858609"/>
              <a:gd name="connsiteY2074" fmla="*/ 1201186 h 5958531"/>
              <a:gd name="connsiteX2075" fmla="*/ 909412 w 6858609"/>
              <a:gd name="connsiteY2075" fmla="*/ 1213235 h 5958531"/>
              <a:gd name="connsiteX2076" fmla="*/ 949358 w 6858609"/>
              <a:gd name="connsiteY2076" fmla="*/ 1232244 h 5958531"/>
              <a:gd name="connsiteX2077" fmla="*/ 989773 w 6858609"/>
              <a:gd name="connsiteY2077" fmla="*/ 1233293 h 5958531"/>
              <a:gd name="connsiteX2078" fmla="*/ 988717 w 6858609"/>
              <a:gd name="connsiteY2078" fmla="*/ 1252362 h 5958531"/>
              <a:gd name="connsiteX2079" fmla="*/ 997938 w 6858609"/>
              <a:gd name="connsiteY2079" fmla="*/ 1264956 h 5958531"/>
              <a:gd name="connsiteX2080" fmla="*/ 1057710 w 6858609"/>
              <a:gd name="connsiteY2080" fmla="*/ 1255833 h 5958531"/>
              <a:gd name="connsiteX2081" fmla="*/ 1109962 w 6858609"/>
              <a:gd name="connsiteY2081" fmla="*/ 1276847 h 5958531"/>
              <a:gd name="connsiteX2082" fmla="*/ 1194344 w 6858609"/>
              <a:gd name="connsiteY2082" fmla="*/ 1314979 h 5958531"/>
              <a:gd name="connsiteX2083" fmla="*/ 1232059 w 6858609"/>
              <a:gd name="connsiteY2083" fmla="*/ 1333370 h 5958531"/>
              <a:gd name="connsiteX2084" fmla="*/ 1269864 w 6858609"/>
              <a:gd name="connsiteY2084" fmla="*/ 1348391 h 5958531"/>
              <a:gd name="connsiteX2085" fmla="*/ 1287475 w 6858609"/>
              <a:gd name="connsiteY2085" fmla="*/ 1362327 h 5958531"/>
              <a:gd name="connsiteX2086" fmla="*/ 1291966 w 6858609"/>
              <a:gd name="connsiteY2086" fmla="*/ 1362442 h 5958531"/>
              <a:gd name="connsiteX2087" fmla="*/ 1382552 w 6858609"/>
              <a:gd name="connsiteY2087" fmla="*/ 1399613 h 5958531"/>
              <a:gd name="connsiteX2088" fmla="*/ 1469597 w 6858609"/>
              <a:gd name="connsiteY2088" fmla="*/ 1443433 h 5958531"/>
              <a:gd name="connsiteX2089" fmla="*/ 1484993 w 6858609"/>
              <a:gd name="connsiteY2089" fmla="*/ 1456189 h 5958531"/>
              <a:gd name="connsiteX2090" fmla="*/ 1500215 w 6858609"/>
              <a:gd name="connsiteY2090" fmla="*/ 1475680 h 5958531"/>
              <a:gd name="connsiteX2091" fmla="*/ 1517358 w 6858609"/>
              <a:gd name="connsiteY2091" fmla="*/ 1507577 h 5958531"/>
              <a:gd name="connsiteX2092" fmla="*/ 1539220 w 6858609"/>
              <a:gd name="connsiteY2092" fmla="*/ 1509268 h 5958531"/>
              <a:gd name="connsiteX2093" fmla="*/ 1557540 w 6858609"/>
              <a:gd name="connsiteY2093" fmla="*/ 1517604 h 5958531"/>
              <a:gd name="connsiteX2094" fmla="*/ 1599832 w 6858609"/>
              <a:gd name="connsiteY2094" fmla="*/ 1532744 h 5958531"/>
              <a:gd name="connsiteX2095" fmla="*/ 1642039 w 6858609"/>
              <a:gd name="connsiteY2095" fmla="*/ 1551249 h 5958531"/>
              <a:gd name="connsiteX2096" fmla="*/ 1708345 w 6858609"/>
              <a:gd name="connsiteY2096" fmla="*/ 1593407 h 5958531"/>
              <a:gd name="connsiteX2097" fmla="*/ 1750697 w 6858609"/>
              <a:gd name="connsiteY2097" fmla="*/ 1606301 h 5958531"/>
              <a:gd name="connsiteX2098" fmla="*/ 1792962 w 6858609"/>
              <a:gd name="connsiteY2098" fmla="*/ 1622559 h 5958531"/>
              <a:gd name="connsiteX2099" fmla="*/ 1826071 w 6858609"/>
              <a:gd name="connsiteY2099" fmla="*/ 1645322 h 5958531"/>
              <a:gd name="connsiteX2100" fmla="*/ 1858919 w 6858609"/>
              <a:gd name="connsiteY2100" fmla="*/ 1678188 h 5958531"/>
              <a:gd name="connsiteX2101" fmla="*/ 1894723 w 6858609"/>
              <a:gd name="connsiteY2101" fmla="*/ 1683609 h 5958531"/>
              <a:gd name="connsiteX2102" fmla="*/ 1911869 w 6858609"/>
              <a:gd name="connsiteY2102" fmla="*/ 1715508 h 5958531"/>
              <a:gd name="connsiteX2103" fmla="*/ 1934264 w 6858609"/>
              <a:gd name="connsiteY2103" fmla="*/ 1718335 h 5958531"/>
              <a:gd name="connsiteX2104" fmla="*/ 1956657 w 6858609"/>
              <a:gd name="connsiteY2104" fmla="*/ 1721162 h 5958531"/>
              <a:gd name="connsiteX2105" fmla="*/ 1956073 w 6858609"/>
              <a:gd name="connsiteY2105" fmla="*/ 1743612 h 5958531"/>
              <a:gd name="connsiteX2106" fmla="*/ 1964823 w 6858609"/>
              <a:gd name="connsiteY2106" fmla="*/ 1752827 h 5958531"/>
              <a:gd name="connsiteX2107" fmla="*/ 2029645 w 6858609"/>
              <a:gd name="connsiteY2107" fmla="*/ 1743835 h 5958531"/>
              <a:gd name="connsiteX2108" fmla="*/ 2090316 w 6858609"/>
              <a:gd name="connsiteY2108" fmla="*/ 1765065 h 5958531"/>
              <a:gd name="connsiteX2109" fmla="*/ 2183564 w 6858609"/>
              <a:gd name="connsiteY2109" fmla="*/ 1807922 h 5958531"/>
              <a:gd name="connsiteX2110" fmla="*/ 2225668 w 6858609"/>
              <a:gd name="connsiteY2110" fmla="*/ 1830358 h 5958531"/>
              <a:gd name="connsiteX2111" fmla="*/ 2267947 w 6858609"/>
              <a:gd name="connsiteY2111" fmla="*/ 1846055 h 5958531"/>
              <a:gd name="connsiteX2112" fmla="*/ 2489783 w 6858609"/>
              <a:gd name="connsiteY2112" fmla="*/ 1955152 h 5958531"/>
              <a:gd name="connsiteX2113" fmla="*/ 2502902 w 6858609"/>
              <a:gd name="connsiteY2113" fmla="*/ 1968972 h 5958531"/>
              <a:gd name="connsiteX2114" fmla="*/ 2524889 w 6858609"/>
              <a:gd name="connsiteY2114" fmla="*/ 1987513 h 5958531"/>
              <a:gd name="connsiteX2115" fmla="*/ 2538703 w 6858609"/>
              <a:gd name="connsiteY2115" fmla="*/ 1996298 h 5958531"/>
              <a:gd name="connsiteX2116" fmla="*/ 2542152 w 6858609"/>
              <a:gd name="connsiteY2116" fmla="*/ 2014922 h 5958531"/>
              <a:gd name="connsiteX2117" fmla="*/ 2541919 w 6858609"/>
              <a:gd name="connsiteY2117" fmla="*/ 2023902 h 5958531"/>
              <a:gd name="connsiteX2118" fmla="*/ 2568271 w 6858609"/>
              <a:gd name="connsiteY2118" fmla="*/ 2025707 h 5958531"/>
              <a:gd name="connsiteX2119" fmla="*/ 2591078 w 6858609"/>
              <a:gd name="connsiteY2119" fmla="*/ 2034162 h 5958531"/>
              <a:gd name="connsiteX2120" fmla="*/ 2639488 w 6858609"/>
              <a:gd name="connsiteY2120" fmla="*/ 2051706 h 5958531"/>
              <a:gd name="connsiteX2121" fmla="*/ 2684444 w 6858609"/>
              <a:gd name="connsiteY2121" fmla="*/ 2072528 h 5958531"/>
              <a:gd name="connsiteX2122" fmla="*/ 2759613 w 6858609"/>
              <a:gd name="connsiteY2122" fmla="*/ 2119410 h 5958531"/>
              <a:gd name="connsiteX2123" fmla="*/ 2806397 w 6858609"/>
              <a:gd name="connsiteY2123" fmla="*/ 2134663 h 5958531"/>
              <a:gd name="connsiteX2124" fmla="*/ 2853094 w 6858609"/>
              <a:gd name="connsiteY2124" fmla="*/ 2153285 h 5958531"/>
              <a:gd name="connsiteX2125" fmla="*/ 2888390 w 6858609"/>
              <a:gd name="connsiteY2125" fmla="*/ 2178353 h 5958531"/>
              <a:gd name="connsiteX2126" fmla="*/ 2923424 w 6858609"/>
              <a:gd name="connsiteY2126" fmla="*/ 2213522 h 5958531"/>
              <a:gd name="connsiteX2127" fmla="*/ 2968095 w 6858609"/>
              <a:gd name="connsiteY2127" fmla="*/ 2223666 h 5958531"/>
              <a:gd name="connsiteX2128" fmla="*/ 2971528 w 6858609"/>
              <a:gd name="connsiteY2128" fmla="*/ 2242852 h 5958531"/>
              <a:gd name="connsiteX2129" fmla="*/ 2985241 w 6858609"/>
              <a:gd name="connsiteY2129" fmla="*/ 2255563 h 5958531"/>
              <a:gd name="connsiteX2130" fmla="*/ 3006008 w 6858609"/>
              <a:gd name="connsiteY2130" fmla="*/ 2256104 h 5958531"/>
              <a:gd name="connsiteX2131" fmla="*/ 3016322 w 6858609"/>
              <a:gd name="connsiteY2131" fmla="*/ 2269849 h 5958531"/>
              <a:gd name="connsiteX2132" fmla="*/ 3014880 w 6858609"/>
              <a:gd name="connsiteY2132" fmla="*/ 2282168 h 5958531"/>
              <a:gd name="connsiteX2133" fmla="*/ 3020347 w 6858609"/>
              <a:gd name="connsiteY2133" fmla="*/ 2287926 h 5958531"/>
              <a:gd name="connsiteX2134" fmla="*/ 3047055 w 6858609"/>
              <a:gd name="connsiteY2134" fmla="*/ 2297606 h 5958531"/>
              <a:gd name="connsiteX2135" fmla="*/ 3073764 w 6858609"/>
              <a:gd name="connsiteY2135" fmla="*/ 2307284 h 5958531"/>
              <a:gd name="connsiteX2136" fmla="*/ 3127264 w 6858609"/>
              <a:gd name="connsiteY2136" fmla="*/ 2345179 h 5958531"/>
              <a:gd name="connsiteX2137" fmla="*/ 3184390 w 6858609"/>
              <a:gd name="connsiteY2137" fmla="*/ 2373058 h 5958531"/>
              <a:gd name="connsiteX2138" fmla="*/ 3187439 w 6858609"/>
              <a:gd name="connsiteY2138" fmla="*/ 2385493 h 5958531"/>
              <a:gd name="connsiteX2139" fmla="*/ 3197396 w 6858609"/>
              <a:gd name="connsiteY2139" fmla="*/ 2391368 h 5958531"/>
              <a:gd name="connsiteX2140" fmla="*/ 3213675 w 6858609"/>
              <a:gd name="connsiteY2140" fmla="*/ 2391790 h 5958531"/>
              <a:gd name="connsiteX2141" fmla="*/ 3219498 w 6858609"/>
              <a:gd name="connsiteY2141" fmla="*/ 2405421 h 5958531"/>
              <a:gd name="connsiteX2142" fmla="*/ 3264400 w 6858609"/>
              <a:gd name="connsiteY2142" fmla="*/ 2406586 h 5958531"/>
              <a:gd name="connsiteX2143" fmla="*/ 3308908 w 6858609"/>
              <a:gd name="connsiteY2143" fmla="*/ 2437268 h 5958531"/>
              <a:gd name="connsiteX2144" fmla="*/ 3302957 w 6858609"/>
              <a:gd name="connsiteY2144" fmla="*/ 2420470 h 5958531"/>
              <a:gd name="connsiteX2145" fmla="*/ 3291028 w 6858609"/>
              <a:gd name="connsiteY2145" fmla="*/ 2376728 h 5958531"/>
              <a:gd name="connsiteX2146" fmla="*/ 3295150 w 6858609"/>
              <a:gd name="connsiteY2146" fmla="*/ 2357552 h 5958531"/>
              <a:gd name="connsiteX2147" fmla="*/ 3264184 w 6858609"/>
              <a:gd name="connsiteY2147" fmla="*/ 2337494 h 5958531"/>
              <a:gd name="connsiteX2148" fmla="*/ 3207871 w 6858609"/>
              <a:gd name="connsiteY2148" fmla="*/ 2303892 h 5958531"/>
              <a:gd name="connsiteX2149" fmla="*/ 3071393 w 6858609"/>
              <a:gd name="connsiteY2149" fmla="*/ 2227466 h 5958531"/>
              <a:gd name="connsiteX2150" fmla="*/ 2985870 w 6858609"/>
              <a:gd name="connsiteY2150" fmla="*/ 2188304 h 5958531"/>
              <a:gd name="connsiteX2151" fmla="*/ 2976891 w 6858609"/>
              <a:gd name="connsiteY2151" fmla="*/ 2188071 h 5958531"/>
              <a:gd name="connsiteX2152" fmla="*/ 2972480 w 6858609"/>
              <a:gd name="connsiteY2152" fmla="*/ 2163243 h 5958531"/>
              <a:gd name="connsiteX2153" fmla="*/ 2950882 w 6858609"/>
              <a:gd name="connsiteY2153" fmla="*/ 2151451 h 5958531"/>
              <a:gd name="connsiteX2154" fmla="*/ 2941900 w 6858609"/>
              <a:gd name="connsiteY2154" fmla="*/ 2151218 h 5958531"/>
              <a:gd name="connsiteX2155" fmla="*/ 2908563 w 6858609"/>
              <a:gd name="connsiteY2155" fmla="*/ 2115532 h 5958531"/>
              <a:gd name="connsiteX2156" fmla="*/ 2857867 w 6858609"/>
              <a:gd name="connsiteY2156" fmla="*/ 2099614 h 5958531"/>
              <a:gd name="connsiteX2157" fmla="*/ 2819545 w 6858609"/>
              <a:gd name="connsiteY2157" fmla="*/ 2082893 h 5958531"/>
              <a:gd name="connsiteX2158" fmla="*/ 2791327 w 6858609"/>
              <a:gd name="connsiteY2158" fmla="*/ 2066436 h 5958531"/>
              <a:gd name="connsiteX2159" fmla="*/ 2587337 w 6858609"/>
              <a:gd name="connsiteY2159" fmla="*/ 1962296 h 5958531"/>
              <a:gd name="connsiteX2160" fmla="*/ 2549578 w 6858609"/>
              <a:gd name="connsiteY2160" fmla="*/ 1945592 h 5958531"/>
              <a:gd name="connsiteX2161" fmla="*/ 2511817 w 6858609"/>
              <a:gd name="connsiteY2161" fmla="*/ 1928886 h 5958531"/>
              <a:gd name="connsiteX2162" fmla="*/ 2507327 w 6858609"/>
              <a:gd name="connsiteY2162" fmla="*/ 1928769 h 5958531"/>
              <a:gd name="connsiteX2163" fmla="*/ 2431807 w 6858609"/>
              <a:gd name="connsiteY2163" fmla="*/ 1895358 h 5958531"/>
              <a:gd name="connsiteX2164" fmla="*/ 2430946 w 6858609"/>
              <a:gd name="connsiteY2164" fmla="*/ 1885226 h 5958531"/>
              <a:gd name="connsiteX2165" fmla="*/ 2423176 w 6858609"/>
              <a:gd name="connsiteY2165" fmla="*/ 1881656 h 5958531"/>
              <a:gd name="connsiteX2166" fmla="*/ 2406958 w 6858609"/>
              <a:gd name="connsiteY2166" fmla="*/ 1878988 h 5958531"/>
              <a:gd name="connsiteX2167" fmla="*/ 2401190 w 6858609"/>
              <a:gd name="connsiteY2167" fmla="*/ 1863113 h 5958531"/>
              <a:gd name="connsiteX2168" fmla="*/ 2388535 w 6858609"/>
              <a:gd name="connsiteY2168" fmla="*/ 1831331 h 5958531"/>
              <a:gd name="connsiteX2169" fmla="*/ 2326020 w 6858609"/>
              <a:gd name="connsiteY2169" fmla="*/ 1816229 h 5958531"/>
              <a:gd name="connsiteX2170" fmla="*/ 2324197 w 6858609"/>
              <a:gd name="connsiteY2170" fmla="*/ 1799897 h 5958531"/>
              <a:gd name="connsiteX2171" fmla="*/ 2308640 w 6858609"/>
              <a:gd name="connsiteY2171" fmla="*/ 1793313 h 5958531"/>
              <a:gd name="connsiteX2172" fmla="*/ 2223443 w 6858609"/>
              <a:gd name="connsiteY2172" fmla="*/ 1786612 h 5958531"/>
              <a:gd name="connsiteX2173" fmla="*/ 2215509 w 6858609"/>
              <a:gd name="connsiteY2173" fmla="*/ 1745967 h 5958531"/>
              <a:gd name="connsiteX2174" fmla="*/ 2194546 w 6858609"/>
              <a:gd name="connsiteY2174" fmla="*/ 1731384 h 5958531"/>
              <a:gd name="connsiteX2175" fmla="*/ 2166582 w 6858609"/>
              <a:gd name="connsiteY2175" fmla="*/ 1726726 h 5958531"/>
              <a:gd name="connsiteX2176" fmla="*/ 2145063 w 6858609"/>
              <a:gd name="connsiteY2176" fmla="*/ 1690223 h 5958531"/>
              <a:gd name="connsiteX2177" fmla="*/ 2100233 w 6858609"/>
              <a:gd name="connsiteY2177" fmla="*/ 1686253 h 5958531"/>
              <a:gd name="connsiteX2178" fmla="*/ 2055491 w 6858609"/>
              <a:gd name="connsiteY2178" fmla="*/ 1678914 h 5958531"/>
              <a:gd name="connsiteX2179" fmla="*/ 1980554 w 6858609"/>
              <a:gd name="connsiteY2179" fmla="*/ 1623050 h 5958531"/>
              <a:gd name="connsiteX2180" fmla="*/ 1967898 w 6858609"/>
              <a:gd name="connsiteY2180" fmla="*/ 1591271 h 5958531"/>
              <a:gd name="connsiteX2181" fmla="*/ 1999330 w 6858609"/>
              <a:gd name="connsiteY2181" fmla="*/ 1592086 h 5958531"/>
              <a:gd name="connsiteX2182" fmla="*/ 2016941 w 6858609"/>
              <a:gd name="connsiteY2182" fmla="*/ 1606021 h 5958531"/>
              <a:gd name="connsiteX2183" fmla="*/ 2077064 w 6858609"/>
              <a:gd name="connsiteY2183" fmla="*/ 1626677 h 5958531"/>
              <a:gd name="connsiteX2184" fmla="*/ 2137015 w 6858609"/>
              <a:gd name="connsiteY2184" fmla="*/ 1654068 h 5958531"/>
              <a:gd name="connsiteX2185" fmla="*/ 2090031 w 6858609"/>
              <a:gd name="connsiteY2185" fmla="*/ 1624766 h 5958531"/>
              <a:gd name="connsiteX2186" fmla="*/ 2039509 w 6858609"/>
              <a:gd name="connsiteY2186" fmla="*/ 1602113 h 5958531"/>
              <a:gd name="connsiteX2187" fmla="*/ 2019477 w 6858609"/>
              <a:gd name="connsiteY2187" fmla="*/ 1594854 h 5958531"/>
              <a:gd name="connsiteX2188" fmla="*/ 1999447 w 6858609"/>
              <a:gd name="connsiteY2188" fmla="*/ 1587595 h 5958531"/>
              <a:gd name="connsiteX2189" fmla="*/ 1994955 w 6858609"/>
              <a:gd name="connsiteY2189" fmla="*/ 1587478 h 5958531"/>
              <a:gd name="connsiteX2190" fmla="*/ 1988803 w 6858609"/>
              <a:gd name="connsiteY2190" fmla="*/ 1564854 h 5958531"/>
              <a:gd name="connsiteX2191" fmla="*/ 1968830 w 6858609"/>
              <a:gd name="connsiteY2191" fmla="*/ 1555350 h 5958531"/>
              <a:gd name="connsiteX2192" fmla="*/ 1959849 w 6858609"/>
              <a:gd name="connsiteY2192" fmla="*/ 1555116 h 5958531"/>
              <a:gd name="connsiteX2193" fmla="*/ 1929218 w 6858609"/>
              <a:gd name="connsiteY2193" fmla="*/ 1523431 h 5958531"/>
              <a:gd name="connsiteX2194" fmla="*/ 1884679 w 6858609"/>
              <a:gd name="connsiteY2194" fmla="*/ 1508235 h 5958531"/>
              <a:gd name="connsiteX2195" fmla="*/ 1852298 w 6858609"/>
              <a:gd name="connsiteY2195" fmla="*/ 1500658 h 5958531"/>
              <a:gd name="connsiteX2196" fmla="*/ 1827003 w 6858609"/>
              <a:gd name="connsiteY2196" fmla="*/ 1479780 h 5958531"/>
              <a:gd name="connsiteX2197" fmla="*/ 1645231 w 6858609"/>
              <a:gd name="connsiteY2197" fmla="*/ 1385203 h 5958531"/>
              <a:gd name="connsiteX2198" fmla="*/ 1611903 w 6858609"/>
              <a:gd name="connsiteY2198" fmla="*/ 1370860 h 5958531"/>
              <a:gd name="connsiteX2199" fmla="*/ 1578575 w 6858609"/>
              <a:gd name="connsiteY2199" fmla="*/ 1356515 h 5958531"/>
              <a:gd name="connsiteX2200" fmla="*/ 1574086 w 6858609"/>
              <a:gd name="connsiteY2200" fmla="*/ 1356399 h 5958531"/>
              <a:gd name="connsiteX2201" fmla="*/ 1503056 w 6858609"/>
              <a:gd name="connsiteY2201" fmla="*/ 1323104 h 5958531"/>
              <a:gd name="connsiteX2202" fmla="*/ 1502152 w 6858609"/>
              <a:gd name="connsiteY2202" fmla="*/ 1314658 h 5958531"/>
              <a:gd name="connsiteX2203" fmla="*/ 1494426 w 6858609"/>
              <a:gd name="connsiteY2203" fmla="*/ 1309401 h 5958531"/>
              <a:gd name="connsiteX2204" fmla="*/ 1474525 w 6858609"/>
              <a:gd name="connsiteY2204" fmla="*/ 1297089 h 5958531"/>
              <a:gd name="connsiteX2205" fmla="*/ 1468531 w 6858609"/>
              <a:gd name="connsiteY2205" fmla="*/ 1268291 h 5958531"/>
              <a:gd name="connsiteX2206" fmla="*/ 1410508 w 6858609"/>
              <a:gd name="connsiteY2206" fmla="*/ 1253308 h 5958531"/>
              <a:gd name="connsiteX2207" fmla="*/ 1402969 w 6858609"/>
              <a:gd name="connsiteY2207" fmla="*/ 1240755 h 5958531"/>
              <a:gd name="connsiteX2208" fmla="*/ 1388521 w 6858609"/>
              <a:gd name="connsiteY2208" fmla="*/ 1234764 h 5958531"/>
              <a:gd name="connsiteX2209" fmla="*/ 1316793 w 6858609"/>
              <a:gd name="connsiteY2209" fmla="*/ 1228410 h 5958531"/>
              <a:gd name="connsiteX2210" fmla="*/ 1313236 w 6858609"/>
              <a:gd name="connsiteY2210" fmla="*/ 1192375 h 5958531"/>
              <a:gd name="connsiteX2211" fmla="*/ 1292831 w 6858609"/>
              <a:gd name="connsiteY2211" fmla="*/ 1177803 h 5958531"/>
              <a:gd name="connsiteX2212" fmla="*/ 1268796 w 6858609"/>
              <a:gd name="connsiteY2212" fmla="*/ 1173249 h 5958531"/>
              <a:gd name="connsiteX2213" fmla="*/ 1247163 w 6858609"/>
              <a:gd name="connsiteY2213" fmla="*/ 1141234 h 5958531"/>
              <a:gd name="connsiteX2214" fmla="*/ 1206823 w 6858609"/>
              <a:gd name="connsiteY2214" fmla="*/ 1137380 h 5958531"/>
              <a:gd name="connsiteX2215" fmla="*/ 1166572 w 6858609"/>
              <a:gd name="connsiteY2215" fmla="*/ 1130160 h 5958531"/>
              <a:gd name="connsiteX2216" fmla="*/ 1131805 w 6858609"/>
              <a:gd name="connsiteY2216" fmla="*/ 1106229 h 5958531"/>
              <a:gd name="connsiteX2217" fmla="*/ 1100497 w 6858609"/>
              <a:gd name="connsiteY2217" fmla="*/ 1079020 h 5958531"/>
              <a:gd name="connsiteX2218" fmla="*/ 1087724 w 6858609"/>
              <a:gd name="connsiteY2218" fmla="*/ 1051729 h 5958531"/>
              <a:gd name="connsiteX2219" fmla="*/ 1119155 w 6858609"/>
              <a:gd name="connsiteY2219" fmla="*/ 1052545 h 5958531"/>
              <a:gd name="connsiteX2220" fmla="*/ 1132277 w 6858609"/>
              <a:gd name="connsiteY2220" fmla="*/ 1066363 h 5958531"/>
              <a:gd name="connsiteX2221" fmla="*/ 1189566 w 6858609"/>
              <a:gd name="connsiteY2221" fmla="*/ 1088069 h 5958531"/>
              <a:gd name="connsiteX2222" fmla="*/ 1243487 w 6858609"/>
              <a:gd name="connsiteY2222" fmla="*/ 1109685 h 5958531"/>
              <a:gd name="connsiteX2223" fmla="*/ 1252468 w 6858609"/>
              <a:gd name="connsiteY2223" fmla="*/ 1109919 h 5958531"/>
              <a:gd name="connsiteX2224" fmla="*/ 1283433 w 6858609"/>
              <a:gd name="connsiteY2224" fmla="*/ 1128696 h 5958531"/>
              <a:gd name="connsiteX2225" fmla="*/ 1284293 w 6858609"/>
              <a:gd name="connsiteY2225" fmla="*/ 1138827 h 5958531"/>
              <a:gd name="connsiteX2226" fmla="*/ 1292065 w 6858609"/>
              <a:gd name="connsiteY2226" fmla="*/ 1142398 h 5958531"/>
              <a:gd name="connsiteX2227" fmla="*/ 1308284 w 6858609"/>
              <a:gd name="connsiteY2227" fmla="*/ 1145066 h 5958531"/>
              <a:gd name="connsiteX2228" fmla="*/ 1314049 w 6858609"/>
              <a:gd name="connsiteY2228" fmla="*/ 1160943 h 5958531"/>
              <a:gd name="connsiteX2229" fmla="*/ 1354228 w 6858609"/>
              <a:gd name="connsiteY2229" fmla="*/ 1170970 h 5958531"/>
              <a:gd name="connsiteX2230" fmla="*/ 1377380 w 6858609"/>
              <a:gd name="connsiteY2230" fmla="*/ 1144611 h 5958531"/>
              <a:gd name="connsiteX2231" fmla="*/ 1426540 w 6858609"/>
              <a:gd name="connsiteY2231" fmla="*/ 1154871 h 5958531"/>
              <a:gd name="connsiteX2232" fmla="*/ 1440358 w 6858609"/>
              <a:gd name="connsiteY2232" fmla="*/ 1141748 h 5958531"/>
              <a:gd name="connsiteX2233" fmla="*/ 1468780 w 6858609"/>
              <a:gd name="connsiteY2233" fmla="*/ 1150349 h 5958531"/>
              <a:gd name="connsiteX2234" fmla="*/ 1493659 w 6858609"/>
              <a:gd name="connsiteY2234" fmla="*/ 1165597 h 5958531"/>
              <a:gd name="connsiteX2235" fmla="*/ 1516926 w 6858609"/>
              <a:gd name="connsiteY2235" fmla="*/ 1134747 h 5958531"/>
              <a:gd name="connsiteX2236" fmla="*/ 1470127 w 6858609"/>
              <a:gd name="connsiteY2236" fmla="*/ 1120055 h 5958531"/>
              <a:gd name="connsiteX2237" fmla="*/ 1423329 w 6858609"/>
              <a:gd name="connsiteY2237" fmla="*/ 1105360 h 5958531"/>
              <a:gd name="connsiteX2238" fmla="*/ 1405066 w 6858609"/>
              <a:gd name="connsiteY2238" fmla="*/ 1094778 h 5958531"/>
              <a:gd name="connsiteX2239" fmla="*/ 1383266 w 6858609"/>
              <a:gd name="connsiteY2239" fmla="*/ 1090844 h 5958531"/>
              <a:gd name="connsiteX2240" fmla="*/ 1374283 w 6858609"/>
              <a:gd name="connsiteY2240" fmla="*/ 1090610 h 5958531"/>
              <a:gd name="connsiteX2241" fmla="*/ 1356906 w 6858609"/>
              <a:gd name="connsiteY2241" fmla="*/ 1067694 h 5958531"/>
              <a:gd name="connsiteX2242" fmla="*/ 1347927 w 6858609"/>
              <a:gd name="connsiteY2242" fmla="*/ 1067461 h 5958531"/>
              <a:gd name="connsiteX2243" fmla="*/ 1264191 w 6858609"/>
              <a:gd name="connsiteY2243" fmla="*/ 1025976 h 5958531"/>
              <a:gd name="connsiteX2244" fmla="*/ 1184348 w 6858609"/>
              <a:gd name="connsiteY2244" fmla="*/ 964370 h 5958531"/>
              <a:gd name="connsiteX2245" fmla="*/ 1194092 w 6858609"/>
              <a:gd name="connsiteY2245" fmla="*/ 956758 h 5958531"/>
              <a:gd name="connsiteX2246" fmla="*/ 1207031 w 6858609"/>
              <a:gd name="connsiteY2246" fmla="*/ 955970 h 5958531"/>
              <a:gd name="connsiteX2247" fmla="*/ 1244390 w 6858609"/>
              <a:gd name="connsiteY2247" fmla="*/ 966487 h 5958531"/>
              <a:gd name="connsiteX2248" fmla="*/ 1278293 w 6858609"/>
              <a:gd name="connsiteY2248" fmla="*/ 980284 h 5958531"/>
              <a:gd name="connsiteX2249" fmla="*/ 1313632 w 6858609"/>
              <a:gd name="connsiteY2249" fmla="*/ 1003665 h 5958531"/>
              <a:gd name="connsiteX2250" fmla="*/ 1313373 w 6858609"/>
              <a:gd name="connsiteY2250" fmla="*/ 1013769 h 5958531"/>
              <a:gd name="connsiteX2251" fmla="*/ 1326755 w 6858609"/>
              <a:gd name="connsiteY2251" fmla="*/ 1017485 h 5958531"/>
              <a:gd name="connsiteX2252" fmla="*/ 1349673 w 6858609"/>
              <a:gd name="connsiteY2252" fmla="*/ 1000108 h 5958531"/>
              <a:gd name="connsiteX2253" fmla="*/ 1371103 w 6858609"/>
              <a:gd name="connsiteY2253" fmla="*/ 996730 h 5958531"/>
              <a:gd name="connsiteX2254" fmla="*/ 1386059 w 6858609"/>
              <a:gd name="connsiteY2254" fmla="*/ 983079 h 5958531"/>
              <a:gd name="connsiteX2255" fmla="*/ 1310424 w 6858609"/>
              <a:gd name="connsiteY2255" fmla="*/ 954157 h 5958531"/>
              <a:gd name="connsiteX2256" fmla="*/ 1269821 w 6858609"/>
              <a:gd name="connsiteY2256" fmla="*/ 917159 h 5958531"/>
              <a:gd name="connsiteX2257" fmla="*/ 1208662 w 6858609"/>
              <a:gd name="connsiteY2257" fmla="*/ 893107 h 5958531"/>
              <a:gd name="connsiteX2258" fmla="*/ 1208318 w 6858609"/>
              <a:gd name="connsiteY2258" fmla="*/ 884673 h 5958531"/>
              <a:gd name="connsiteX2259" fmla="*/ 1204520 w 6858609"/>
              <a:gd name="connsiteY2259" fmla="*/ 879521 h 5958531"/>
              <a:gd name="connsiteX2260" fmla="*/ 1188141 w 6858609"/>
              <a:gd name="connsiteY2260" fmla="*/ 883028 h 5958531"/>
              <a:gd name="connsiteX2261" fmla="*/ 1182300 w 6858609"/>
              <a:gd name="connsiteY2261" fmla="*/ 869957 h 5958531"/>
              <a:gd name="connsiteX2262" fmla="*/ 1142355 w 6858609"/>
              <a:gd name="connsiteY2262" fmla="*/ 850949 h 5958531"/>
              <a:gd name="connsiteX2263" fmla="*/ 1120720 w 6858609"/>
              <a:gd name="connsiteY2263" fmla="*/ 818935 h 5958531"/>
              <a:gd name="connsiteX2264" fmla="*/ 1085145 w 6858609"/>
              <a:gd name="connsiteY2264" fmla="*/ 804533 h 5958531"/>
              <a:gd name="connsiteX2265" fmla="*/ 1050739 w 6858609"/>
              <a:gd name="connsiteY2265" fmla="*/ 788476 h 5958531"/>
              <a:gd name="connsiteX2266" fmla="*/ 1023330 w 6858609"/>
              <a:gd name="connsiteY2266" fmla="*/ 762490 h 5958531"/>
              <a:gd name="connsiteX2267" fmla="*/ 987816 w 6858609"/>
              <a:gd name="connsiteY2267" fmla="*/ 745842 h 5958531"/>
              <a:gd name="connsiteX2268" fmla="*/ 952301 w 6858609"/>
              <a:gd name="connsiteY2268" fmla="*/ 729198 h 5958531"/>
              <a:gd name="connsiteX2269" fmla="*/ 890601 w 6858609"/>
              <a:gd name="connsiteY2269" fmla="*/ 682665 h 5958531"/>
              <a:gd name="connsiteX2270" fmla="*/ 868849 w 6858609"/>
              <a:gd name="connsiteY2270" fmla="*/ 655141 h 5958531"/>
              <a:gd name="connsiteX2271" fmla="*/ 869083 w 6858609"/>
              <a:gd name="connsiteY2271" fmla="*/ 646160 h 5958531"/>
              <a:gd name="connsiteX2272" fmla="*/ 801727 w 6858609"/>
              <a:gd name="connsiteY2272" fmla="*/ 644414 h 5958531"/>
              <a:gd name="connsiteX2273" fmla="*/ 748995 w 6858609"/>
              <a:gd name="connsiteY2273" fmla="*/ 598677 h 5958531"/>
              <a:gd name="connsiteX2274" fmla="*/ 696174 w 6858609"/>
              <a:gd name="connsiteY2274" fmla="*/ 556307 h 5958531"/>
              <a:gd name="connsiteX2275" fmla="*/ 704293 w 6858609"/>
              <a:gd name="connsiteY2275" fmla="*/ 546408 h 5958531"/>
              <a:gd name="connsiteX2276" fmla="*/ 718974 w 6858609"/>
              <a:gd name="connsiteY2276" fmla="*/ 543420 h 5958531"/>
              <a:gd name="connsiteX2277" fmla="*/ 865290 w 6858609"/>
              <a:gd name="connsiteY2277" fmla="*/ 619103 h 5958531"/>
              <a:gd name="connsiteX2278" fmla="*/ 907211 w 6858609"/>
              <a:gd name="connsiteY2278" fmla="*/ 626929 h 5958531"/>
              <a:gd name="connsiteX2279" fmla="*/ 945416 w 6858609"/>
              <a:gd name="connsiteY2279" fmla="*/ 648139 h 5958531"/>
              <a:gd name="connsiteX2280" fmla="*/ 954163 w 6858609"/>
              <a:gd name="connsiteY2280" fmla="*/ 657353 h 5958531"/>
              <a:gd name="connsiteX2281" fmla="*/ 978875 w 6858609"/>
              <a:gd name="connsiteY2281" fmla="*/ 657432 h 5958531"/>
              <a:gd name="connsiteX2282" fmla="*/ 989504 w 6858609"/>
              <a:gd name="connsiteY2282" fmla="*/ 680737 h 5958531"/>
              <a:gd name="connsiteX2283" fmla="*/ 1042607 w 6858609"/>
              <a:gd name="connsiteY2283" fmla="*/ 690537 h 5958531"/>
              <a:gd name="connsiteX2284" fmla="*/ 1092081 w 6858609"/>
              <a:gd name="connsiteY2284" fmla="*/ 710355 h 5958531"/>
              <a:gd name="connsiteX2285" fmla="*/ 1100653 w 6858609"/>
              <a:gd name="connsiteY2285" fmla="*/ 726302 h 5958531"/>
              <a:gd name="connsiteX2286" fmla="*/ 1109226 w 6858609"/>
              <a:gd name="connsiteY2286" fmla="*/ 742251 h 5958531"/>
              <a:gd name="connsiteX2287" fmla="*/ 1133276 w 6858609"/>
              <a:gd name="connsiteY2287" fmla="*/ 746246 h 5958531"/>
              <a:gd name="connsiteX2288" fmla="*/ 1153781 w 6858609"/>
              <a:gd name="connsiteY2288" fmla="*/ 756888 h 5958531"/>
              <a:gd name="connsiteX2289" fmla="*/ 1185794 w 6858609"/>
              <a:gd name="connsiteY2289" fmla="*/ 735249 h 5958531"/>
              <a:gd name="connsiteX2290" fmla="*/ 1200499 w 6858609"/>
              <a:gd name="connsiteY2290" fmla="*/ 753043 h 5958531"/>
              <a:gd name="connsiteX2291" fmla="*/ 1211921 w 6858609"/>
              <a:gd name="connsiteY2291" fmla="*/ 767380 h 5958531"/>
              <a:gd name="connsiteX2292" fmla="*/ 1283008 w 6858609"/>
              <a:gd name="connsiteY2292" fmla="*/ 798427 h 5958531"/>
              <a:gd name="connsiteX2293" fmla="*/ 1354095 w 6858609"/>
              <a:gd name="connsiteY2293" fmla="*/ 829478 h 5958531"/>
              <a:gd name="connsiteX2294" fmla="*/ 1358586 w 6858609"/>
              <a:gd name="connsiteY2294" fmla="*/ 829594 h 5958531"/>
              <a:gd name="connsiteX2295" fmla="*/ 1358828 w 6858609"/>
              <a:gd name="connsiteY2295" fmla="*/ 841957 h 5958531"/>
              <a:gd name="connsiteX2296" fmla="*/ 1362610 w 6858609"/>
              <a:gd name="connsiteY2296" fmla="*/ 847672 h 5958531"/>
              <a:gd name="connsiteX2297" fmla="*/ 1368974 w 6858609"/>
              <a:gd name="connsiteY2297" fmla="*/ 840536 h 5958531"/>
              <a:gd name="connsiteX2298" fmla="*/ 1372057 w 6858609"/>
              <a:gd name="connsiteY2298" fmla="*/ 829944 h 5958531"/>
              <a:gd name="connsiteX2299" fmla="*/ 1380504 w 6858609"/>
              <a:gd name="connsiteY2299" fmla="*/ 829039 h 5958531"/>
              <a:gd name="connsiteX2300" fmla="*/ 1385759 w 6858609"/>
              <a:gd name="connsiteY2300" fmla="*/ 821313 h 5958531"/>
              <a:gd name="connsiteX2301" fmla="*/ 1368453 w 6858609"/>
              <a:gd name="connsiteY2301" fmla="*/ 795589 h 5958531"/>
              <a:gd name="connsiteX2302" fmla="*/ 1337415 w 6858609"/>
              <a:gd name="connsiteY2302" fmla="*/ 779620 h 5958531"/>
              <a:gd name="connsiteX2303" fmla="*/ 1331202 w 6858609"/>
              <a:gd name="connsiteY2303" fmla="*/ 759239 h 5958531"/>
              <a:gd name="connsiteX2304" fmla="*/ 1311173 w 6858609"/>
              <a:gd name="connsiteY2304" fmla="*/ 751980 h 5958531"/>
              <a:gd name="connsiteX2305" fmla="*/ 1302192 w 6858609"/>
              <a:gd name="connsiteY2305" fmla="*/ 751746 h 5958531"/>
              <a:gd name="connsiteX2306" fmla="*/ 1244867 w 6858609"/>
              <a:gd name="connsiteY2306" fmla="*/ 709822 h 5958531"/>
              <a:gd name="connsiteX2307" fmla="*/ 1245595 w 6858609"/>
              <a:gd name="connsiteY2307" fmla="*/ 725006 h 5958531"/>
              <a:gd name="connsiteX2308" fmla="*/ 1239676 w 6858609"/>
              <a:gd name="connsiteY2308" fmla="*/ 736647 h 5958531"/>
              <a:gd name="connsiteX2309" fmla="*/ 1225819 w 6858609"/>
              <a:gd name="connsiteY2309" fmla="*/ 729548 h 5958531"/>
              <a:gd name="connsiteX2310" fmla="*/ 1208595 w 6858609"/>
              <a:gd name="connsiteY2310" fmla="*/ 722361 h 5958531"/>
              <a:gd name="connsiteX2311" fmla="*/ 1191454 w 6858609"/>
              <a:gd name="connsiteY2311" fmla="*/ 668558 h 5958531"/>
              <a:gd name="connsiteX2312" fmla="*/ 1143219 w 6858609"/>
              <a:gd name="connsiteY2312" fmla="*/ 644280 h 5958531"/>
              <a:gd name="connsiteX2313" fmla="*/ 1138612 w 6858609"/>
              <a:gd name="connsiteY2313" fmla="*/ 648657 h 5958531"/>
              <a:gd name="connsiteX2314" fmla="*/ 1111787 w 6858609"/>
              <a:gd name="connsiteY2314" fmla="*/ 643466 h 5958531"/>
              <a:gd name="connsiteX2315" fmla="*/ 1083154 w 6858609"/>
              <a:gd name="connsiteY2315" fmla="*/ 621381 h 5958531"/>
              <a:gd name="connsiteX2316" fmla="*/ 1054696 w 6858609"/>
              <a:gd name="connsiteY2316" fmla="*/ 592562 h 5958531"/>
              <a:gd name="connsiteX2317" fmla="*/ 1059767 w 6858609"/>
              <a:gd name="connsiteY2317" fmla="*/ 570225 h 5958531"/>
              <a:gd name="connsiteX2318" fmla="*/ 1045537 w 6858609"/>
              <a:gd name="connsiteY2318" fmla="*/ 555816 h 5958531"/>
              <a:gd name="connsiteX2319" fmla="*/ 1024311 w 6858609"/>
              <a:gd name="connsiteY2319" fmla="*/ 551334 h 5958531"/>
              <a:gd name="connsiteX2320" fmla="*/ 1002558 w 6858609"/>
              <a:gd name="connsiteY2320" fmla="*/ 523811 h 5958531"/>
              <a:gd name="connsiteX2321" fmla="*/ 990253 w 6858609"/>
              <a:gd name="connsiteY2321" fmla="*/ 521807 h 5958531"/>
              <a:gd name="connsiteX2322" fmla="*/ 984945 w 6858609"/>
              <a:gd name="connsiteY2322" fmla="*/ 509874 h 5958531"/>
              <a:gd name="connsiteX2323" fmla="*/ 990332 w 6858609"/>
              <a:gd name="connsiteY2323" fmla="*/ 497095 h 5958531"/>
              <a:gd name="connsiteX2324" fmla="*/ 999000 w 6858609"/>
              <a:gd name="connsiteY2324" fmla="*/ 487771 h 5958531"/>
              <a:gd name="connsiteX2325" fmla="*/ 954445 w 6858609"/>
              <a:gd name="connsiteY2325" fmla="*/ 473137 h 5958531"/>
              <a:gd name="connsiteX2326" fmla="*/ 923712 w 6858609"/>
              <a:gd name="connsiteY2326" fmla="*/ 445379 h 5958531"/>
              <a:gd name="connsiteX2327" fmla="*/ 835575 w 6858609"/>
              <a:gd name="connsiteY2327" fmla="*/ 400410 h 5958531"/>
              <a:gd name="connsiteX2328" fmla="*/ 764624 w 6858609"/>
              <a:gd name="connsiteY2328" fmla="*/ 342406 h 5958531"/>
              <a:gd name="connsiteX2329" fmla="*/ 769778 w 6858609"/>
              <a:gd name="connsiteY2329" fmla="*/ 338606 h 5958531"/>
              <a:gd name="connsiteX2330" fmla="*/ 778212 w 6858609"/>
              <a:gd name="connsiteY2330" fmla="*/ 338264 h 5958531"/>
              <a:gd name="connsiteX2331" fmla="*/ 826789 w 6858609"/>
              <a:gd name="connsiteY2331" fmla="*/ 370976 h 5958531"/>
              <a:gd name="connsiteX2332" fmla="*/ 911639 w 6858609"/>
              <a:gd name="connsiteY2332" fmla="*/ 391148 h 5958531"/>
              <a:gd name="connsiteX2333" fmla="*/ 846665 w 6858609"/>
              <a:gd name="connsiteY2333" fmla="*/ 362504 h 5958531"/>
              <a:gd name="connsiteX2334" fmla="*/ 792147 w 6858609"/>
              <a:gd name="connsiteY2334" fmla="*/ 320651 h 5958531"/>
              <a:gd name="connsiteX2335" fmla="*/ 732411 w 6858609"/>
              <a:gd name="connsiteY2335" fmla="*/ 306745 h 5958531"/>
              <a:gd name="connsiteX2336" fmla="*/ 703857 w 6858609"/>
              <a:gd name="connsiteY2336" fmla="*/ 259952 h 5958531"/>
              <a:gd name="connsiteX2337" fmla="*/ 735871 w 6858609"/>
              <a:gd name="connsiteY2337" fmla="*/ 238314 h 5958531"/>
              <a:gd name="connsiteX2338" fmla="*/ 645129 w 6858609"/>
              <a:gd name="connsiteY2338" fmla="*/ 185413 h 5958531"/>
              <a:gd name="connsiteX2339" fmla="*/ 554213 w 6858609"/>
              <a:gd name="connsiteY2339" fmla="*/ 139247 h 5958531"/>
              <a:gd name="connsiteX2340" fmla="*/ 545233 w 6858609"/>
              <a:gd name="connsiteY2340" fmla="*/ 139013 h 5958531"/>
              <a:gd name="connsiteX2341" fmla="*/ 527855 w 6858609"/>
              <a:gd name="connsiteY2341" fmla="*/ 116098 h 5958531"/>
              <a:gd name="connsiteX2342" fmla="*/ 518874 w 6858609"/>
              <a:gd name="connsiteY2342" fmla="*/ 115864 h 5958531"/>
              <a:gd name="connsiteX2343" fmla="*/ 497355 w 6858609"/>
              <a:gd name="connsiteY2343" fmla="*/ 79361 h 5958531"/>
              <a:gd name="connsiteX2344" fmla="*/ 461635 w 6858609"/>
              <a:gd name="connsiteY2344" fmla="*/ 70572 h 5958531"/>
              <a:gd name="connsiteX2345" fmla="*/ 426093 w 6858609"/>
              <a:gd name="connsiteY2345" fmla="*/ 55047 h 5958531"/>
              <a:gd name="connsiteX2346" fmla="*/ 444169 w 6858609"/>
              <a:gd name="connsiteY2346" fmla="*/ 51023 h 5958531"/>
              <a:gd name="connsiteX2347" fmla="*/ 470644 w 6858609"/>
              <a:gd name="connsiteY2347" fmla="*/ 69681 h 5958531"/>
              <a:gd name="connsiteX2348" fmla="*/ 475252 w 6858609"/>
              <a:gd name="connsiteY2348" fmla="*/ 65306 h 5958531"/>
              <a:gd name="connsiteX2349" fmla="*/ 434014 w 6858609"/>
              <a:gd name="connsiteY2349" fmla="*/ 31100 h 5958531"/>
              <a:gd name="connsiteX2350" fmla="*/ 382588 w 6858609"/>
              <a:gd name="connsiteY2350" fmla="*/ 0 h 595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Lst>
            <a:rect l="l" t="t" r="r" b="b"/>
            <a:pathLst>
              <a:path w="6858609" h="5958531">
                <a:moveTo>
                  <a:pt x="4808756" y="5924406"/>
                </a:moveTo>
                <a:cubicBezTo>
                  <a:pt x="4804446" y="5924572"/>
                  <a:pt x="4801783" y="5926191"/>
                  <a:pt x="4800768" y="5929254"/>
                </a:cubicBezTo>
                <a:cubicBezTo>
                  <a:pt x="4799753" y="5932315"/>
                  <a:pt x="4799305" y="5935111"/>
                  <a:pt x="4799427" y="5937642"/>
                </a:cubicBezTo>
                <a:lnTo>
                  <a:pt x="4799194" y="5946622"/>
                </a:lnTo>
                <a:cubicBezTo>
                  <a:pt x="4803505" y="5946453"/>
                  <a:pt x="4806167" y="5944838"/>
                  <a:pt x="4807184" y="5941775"/>
                </a:cubicBezTo>
                <a:cubicBezTo>
                  <a:pt x="4808199" y="5938711"/>
                  <a:pt x="4808646" y="5935915"/>
                  <a:pt x="4808525" y="5933386"/>
                </a:cubicBezTo>
                <a:close/>
                <a:moveTo>
                  <a:pt x="5420711" y="5890842"/>
                </a:moveTo>
                <a:lnTo>
                  <a:pt x="5437974" y="5918250"/>
                </a:lnTo>
                <a:cubicBezTo>
                  <a:pt x="5438044" y="5922746"/>
                  <a:pt x="5439828" y="5926161"/>
                  <a:pt x="5443324" y="5928498"/>
                </a:cubicBezTo>
                <a:cubicBezTo>
                  <a:pt x="5446822" y="5930835"/>
                  <a:pt x="5450906" y="5932063"/>
                  <a:pt x="5455585" y="5932185"/>
                </a:cubicBezTo>
                <a:cubicBezTo>
                  <a:pt x="5458483" y="5932355"/>
                  <a:pt x="5462791" y="5932278"/>
                  <a:pt x="5468508" y="5931960"/>
                </a:cubicBezTo>
                <a:cubicBezTo>
                  <a:pt x="5474228" y="5931640"/>
                  <a:pt x="5477442" y="5930412"/>
                  <a:pt x="5478153" y="5928277"/>
                </a:cubicBezTo>
                <a:cubicBezTo>
                  <a:pt x="5477647" y="5926110"/>
                  <a:pt x="5475437" y="5924744"/>
                  <a:pt x="5471519" y="5924175"/>
                </a:cubicBezTo>
                <a:cubicBezTo>
                  <a:pt x="5467603" y="5923604"/>
                  <a:pt x="5465362" y="5923359"/>
                  <a:pt x="5464798" y="5923438"/>
                </a:cubicBezTo>
                <a:lnTo>
                  <a:pt x="5456284" y="5905245"/>
                </a:lnTo>
                <a:cubicBezTo>
                  <a:pt x="5444417" y="5904375"/>
                  <a:pt x="5437926" y="5901960"/>
                  <a:pt x="5436813" y="5898000"/>
                </a:cubicBezTo>
                <a:cubicBezTo>
                  <a:pt x="5435700" y="5894038"/>
                  <a:pt x="5430332" y="5891653"/>
                  <a:pt x="5420711" y="5890842"/>
                </a:cubicBezTo>
                <a:close/>
                <a:moveTo>
                  <a:pt x="872792" y="5888843"/>
                </a:moveTo>
                <a:lnTo>
                  <a:pt x="850749" y="5912578"/>
                </a:lnTo>
                <a:cubicBezTo>
                  <a:pt x="850258" y="5915625"/>
                  <a:pt x="850557" y="5920792"/>
                  <a:pt x="851653" y="5928081"/>
                </a:cubicBezTo>
                <a:cubicBezTo>
                  <a:pt x="852749" y="5935366"/>
                  <a:pt x="855445" y="5939785"/>
                  <a:pt x="859744" y="5941336"/>
                </a:cubicBezTo>
                <a:cubicBezTo>
                  <a:pt x="864005" y="5940792"/>
                  <a:pt x="866719" y="5935733"/>
                  <a:pt x="867890" y="5926159"/>
                </a:cubicBezTo>
                <a:cubicBezTo>
                  <a:pt x="869061" y="5916584"/>
                  <a:pt x="869737" y="5910056"/>
                  <a:pt x="869921" y="5906580"/>
                </a:cubicBezTo>
                <a:cubicBezTo>
                  <a:pt x="872400" y="5907077"/>
                  <a:pt x="875203" y="5907340"/>
                  <a:pt x="878325" y="5907371"/>
                </a:cubicBezTo>
                <a:cubicBezTo>
                  <a:pt x="881448" y="5907403"/>
                  <a:pt x="883320" y="5906380"/>
                  <a:pt x="883941" y="5904300"/>
                </a:cubicBezTo>
                <a:cubicBezTo>
                  <a:pt x="884023" y="5902038"/>
                  <a:pt x="882719" y="5899551"/>
                  <a:pt x="880030" y="5896840"/>
                </a:cubicBezTo>
                <a:cubicBezTo>
                  <a:pt x="877341" y="5894131"/>
                  <a:pt x="874927" y="5891465"/>
                  <a:pt x="872792" y="5888843"/>
                </a:cubicBezTo>
                <a:close/>
                <a:moveTo>
                  <a:pt x="5403098" y="5876907"/>
                </a:moveTo>
                <a:cubicBezTo>
                  <a:pt x="5400386" y="5876836"/>
                  <a:pt x="5396804" y="5877865"/>
                  <a:pt x="5392348" y="5879997"/>
                </a:cubicBezTo>
                <a:cubicBezTo>
                  <a:pt x="5387894" y="5882128"/>
                  <a:pt x="5385372" y="5885433"/>
                  <a:pt x="5384788" y="5889909"/>
                </a:cubicBezTo>
                <a:lnTo>
                  <a:pt x="5389279" y="5890027"/>
                </a:lnTo>
                <a:cubicBezTo>
                  <a:pt x="5391990" y="5890191"/>
                  <a:pt x="5395549" y="5890096"/>
                  <a:pt x="5399958" y="5889744"/>
                </a:cubicBezTo>
                <a:cubicBezTo>
                  <a:pt x="5404368" y="5889389"/>
                  <a:pt x="5406832" y="5888141"/>
                  <a:pt x="5407355" y="5886002"/>
                </a:cubicBezTo>
                <a:cubicBezTo>
                  <a:pt x="5407222" y="5883941"/>
                  <a:pt x="5406514" y="5882425"/>
                  <a:pt x="5405228" y="5881455"/>
                </a:cubicBezTo>
                <a:cubicBezTo>
                  <a:pt x="5403941" y="5880485"/>
                  <a:pt x="5403234" y="5878969"/>
                  <a:pt x="5403098" y="5876907"/>
                </a:cubicBezTo>
                <a:close/>
                <a:moveTo>
                  <a:pt x="894835" y="5865111"/>
                </a:moveTo>
                <a:cubicBezTo>
                  <a:pt x="893400" y="5873979"/>
                  <a:pt x="897116" y="5879131"/>
                  <a:pt x="905984" y="5880566"/>
                </a:cubicBezTo>
                <a:cubicBezTo>
                  <a:pt x="906480" y="5878087"/>
                  <a:pt x="906746" y="5875286"/>
                  <a:pt x="906775" y="5872162"/>
                </a:cubicBezTo>
                <a:cubicBezTo>
                  <a:pt x="906807" y="5869039"/>
                  <a:pt x="905783" y="5867167"/>
                  <a:pt x="903703" y="5866547"/>
                </a:cubicBezTo>
                <a:close/>
                <a:moveTo>
                  <a:pt x="5372016" y="5862619"/>
                </a:moveTo>
                <a:cubicBezTo>
                  <a:pt x="5369483" y="5862835"/>
                  <a:pt x="5366633" y="5864447"/>
                  <a:pt x="5363465" y="5867455"/>
                </a:cubicBezTo>
                <a:cubicBezTo>
                  <a:pt x="5360298" y="5870461"/>
                  <a:pt x="5358542" y="5873223"/>
                  <a:pt x="5358198" y="5875741"/>
                </a:cubicBezTo>
                <a:lnTo>
                  <a:pt x="5358078" y="5880233"/>
                </a:lnTo>
                <a:lnTo>
                  <a:pt x="5367059" y="5880464"/>
                </a:lnTo>
                <a:cubicBezTo>
                  <a:pt x="5370821" y="5879814"/>
                  <a:pt x="5372396" y="5876859"/>
                  <a:pt x="5371785" y="5871601"/>
                </a:cubicBezTo>
                <a:close/>
                <a:moveTo>
                  <a:pt x="5040552" y="5822575"/>
                </a:moveTo>
                <a:cubicBezTo>
                  <a:pt x="5051190" y="5834738"/>
                  <a:pt x="5062690" y="5846084"/>
                  <a:pt x="5075055" y="5856606"/>
                </a:cubicBezTo>
                <a:cubicBezTo>
                  <a:pt x="5087418" y="5867130"/>
                  <a:pt x="5102435" y="5872950"/>
                  <a:pt x="5120097" y="5874062"/>
                </a:cubicBezTo>
                <a:lnTo>
                  <a:pt x="5093621" y="5855404"/>
                </a:lnTo>
                <a:cubicBezTo>
                  <a:pt x="5091505" y="5850387"/>
                  <a:pt x="5088258" y="5845623"/>
                  <a:pt x="5083882" y="5841109"/>
                </a:cubicBezTo>
                <a:cubicBezTo>
                  <a:pt x="5079506" y="5836596"/>
                  <a:pt x="5073926" y="5835142"/>
                  <a:pt x="5067144" y="5836745"/>
                </a:cubicBezTo>
                <a:close/>
                <a:moveTo>
                  <a:pt x="4422528" y="5743650"/>
                </a:moveTo>
                <a:cubicBezTo>
                  <a:pt x="4419809" y="5743858"/>
                  <a:pt x="4416210" y="5745450"/>
                  <a:pt x="4411733" y="5748424"/>
                </a:cubicBezTo>
                <a:cubicBezTo>
                  <a:pt x="4407256" y="5751396"/>
                  <a:pt x="4404753" y="5754141"/>
                  <a:pt x="4404218" y="5756653"/>
                </a:cubicBezTo>
                <a:cubicBezTo>
                  <a:pt x="4405674" y="5758283"/>
                  <a:pt x="4411598" y="5760871"/>
                  <a:pt x="4421990" y="5764416"/>
                </a:cubicBezTo>
                <a:cubicBezTo>
                  <a:pt x="4432383" y="5767961"/>
                  <a:pt x="4438162" y="5776162"/>
                  <a:pt x="4439326" y="5789017"/>
                </a:cubicBezTo>
                <a:lnTo>
                  <a:pt x="4439209" y="5793508"/>
                </a:lnTo>
                <a:lnTo>
                  <a:pt x="4443701" y="5793623"/>
                </a:lnTo>
                <a:cubicBezTo>
                  <a:pt x="4443629" y="5792686"/>
                  <a:pt x="4443914" y="5788948"/>
                  <a:pt x="4444551" y="5782412"/>
                </a:cubicBezTo>
                <a:cubicBezTo>
                  <a:pt x="4445189" y="5775877"/>
                  <a:pt x="4446596" y="5772167"/>
                  <a:pt x="4448772" y="5771288"/>
                </a:cubicBezTo>
                <a:cubicBezTo>
                  <a:pt x="4451003" y="5771907"/>
                  <a:pt x="4454312" y="5774241"/>
                  <a:pt x="4458699" y="5778287"/>
                </a:cubicBezTo>
                <a:cubicBezTo>
                  <a:pt x="4463089" y="5782330"/>
                  <a:pt x="4468643" y="5784720"/>
                  <a:pt x="4475363" y="5785457"/>
                </a:cubicBezTo>
                <a:lnTo>
                  <a:pt x="4475598" y="5776477"/>
                </a:lnTo>
                <a:lnTo>
                  <a:pt x="4458334" y="5749069"/>
                </a:lnTo>
                <a:cubicBezTo>
                  <a:pt x="4453468" y="5749037"/>
                  <a:pt x="4447485" y="5748696"/>
                  <a:pt x="4440388" y="5748044"/>
                </a:cubicBezTo>
                <a:cubicBezTo>
                  <a:pt x="4433289" y="5747390"/>
                  <a:pt x="4427338" y="5745927"/>
                  <a:pt x="4422528" y="5743650"/>
                </a:cubicBezTo>
                <a:close/>
                <a:moveTo>
                  <a:pt x="4761858" y="5653593"/>
                </a:moveTo>
                <a:lnTo>
                  <a:pt x="4761741" y="5658084"/>
                </a:lnTo>
                <a:cubicBezTo>
                  <a:pt x="4761910" y="5662394"/>
                  <a:pt x="4763528" y="5665057"/>
                  <a:pt x="4766589" y="5666072"/>
                </a:cubicBezTo>
                <a:cubicBezTo>
                  <a:pt x="4769653" y="5667087"/>
                  <a:pt x="4772448" y="5667536"/>
                  <a:pt x="4774979" y="5667413"/>
                </a:cubicBezTo>
                <a:cubicBezTo>
                  <a:pt x="4774819" y="5669937"/>
                  <a:pt x="4774934" y="5672749"/>
                  <a:pt x="4775321" y="5675846"/>
                </a:cubicBezTo>
                <a:cubicBezTo>
                  <a:pt x="4775711" y="5678946"/>
                  <a:pt x="4776975" y="5680663"/>
                  <a:pt x="4779120" y="5681000"/>
                </a:cubicBezTo>
                <a:cubicBezTo>
                  <a:pt x="4784379" y="5680388"/>
                  <a:pt x="4787449" y="5677472"/>
                  <a:pt x="4788333" y="5672252"/>
                </a:cubicBezTo>
                <a:close/>
                <a:moveTo>
                  <a:pt x="992798" y="5653458"/>
                </a:moveTo>
                <a:lnTo>
                  <a:pt x="987648" y="5657173"/>
                </a:lnTo>
                <a:lnTo>
                  <a:pt x="989209" y="5675627"/>
                </a:lnTo>
                <a:lnTo>
                  <a:pt x="996642" y="5685931"/>
                </a:lnTo>
                <a:cubicBezTo>
                  <a:pt x="997297" y="5681297"/>
                  <a:pt x="997211" y="5675975"/>
                  <a:pt x="996383" y="5669963"/>
                </a:cubicBezTo>
                <a:cubicBezTo>
                  <a:pt x="995555" y="5663952"/>
                  <a:pt x="994359" y="5658450"/>
                  <a:pt x="992798" y="5653458"/>
                </a:cubicBezTo>
                <a:close/>
                <a:moveTo>
                  <a:pt x="4717304" y="5638958"/>
                </a:moveTo>
                <a:cubicBezTo>
                  <a:pt x="4715249" y="5638811"/>
                  <a:pt x="4713747" y="5638960"/>
                  <a:pt x="4712799" y="5639403"/>
                </a:cubicBezTo>
                <a:cubicBezTo>
                  <a:pt x="4711851" y="5639847"/>
                  <a:pt x="4710322" y="5641119"/>
                  <a:pt x="4708208" y="5643216"/>
                </a:cubicBezTo>
                <a:lnTo>
                  <a:pt x="4712698" y="5643333"/>
                </a:lnTo>
                <a:cubicBezTo>
                  <a:pt x="4716421" y="5644177"/>
                  <a:pt x="4717956" y="5642720"/>
                  <a:pt x="4717304" y="5638958"/>
                </a:cubicBezTo>
                <a:close/>
                <a:moveTo>
                  <a:pt x="5492936" y="5488444"/>
                </a:moveTo>
                <a:cubicBezTo>
                  <a:pt x="5480213" y="5488113"/>
                  <a:pt x="5474110" y="5492448"/>
                  <a:pt x="5474626" y="5501449"/>
                </a:cubicBezTo>
                <a:lnTo>
                  <a:pt x="5506406" y="5488791"/>
                </a:lnTo>
                <a:close/>
                <a:moveTo>
                  <a:pt x="6164894" y="5393530"/>
                </a:moveTo>
                <a:cubicBezTo>
                  <a:pt x="6173853" y="5394512"/>
                  <a:pt x="6182755" y="5397737"/>
                  <a:pt x="6191600" y="5403209"/>
                </a:cubicBezTo>
                <a:cubicBezTo>
                  <a:pt x="6191608" y="5406486"/>
                  <a:pt x="6191271" y="5412281"/>
                  <a:pt x="6190588" y="5420593"/>
                </a:cubicBezTo>
                <a:cubicBezTo>
                  <a:pt x="6189904" y="5428909"/>
                  <a:pt x="6188473" y="5433551"/>
                  <a:pt x="6186296" y="5434525"/>
                </a:cubicBezTo>
                <a:cubicBezTo>
                  <a:pt x="6179574" y="5433789"/>
                  <a:pt x="6172899" y="5431370"/>
                  <a:pt x="6166264" y="5427266"/>
                </a:cubicBezTo>
                <a:cubicBezTo>
                  <a:pt x="6159630" y="5423163"/>
                  <a:pt x="6152955" y="5420740"/>
                  <a:pt x="6146233" y="5420006"/>
                </a:cubicBezTo>
                <a:cubicBezTo>
                  <a:pt x="6146270" y="5414952"/>
                  <a:pt x="6147724" y="5409373"/>
                  <a:pt x="6150599" y="5403271"/>
                </a:cubicBezTo>
                <a:cubicBezTo>
                  <a:pt x="6153471" y="5397165"/>
                  <a:pt x="6158234" y="5393919"/>
                  <a:pt x="6164894" y="5393530"/>
                </a:cubicBezTo>
                <a:close/>
                <a:moveTo>
                  <a:pt x="5280431" y="5366111"/>
                </a:moveTo>
                <a:cubicBezTo>
                  <a:pt x="5278176" y="5366331"/>
                  <a:pt x="5275890" y="5367958"/>
                  <a:pt x="5273565" y="5370986"/>
                </a:cubicBezTo>
                <a:cubicBezTo>
                  <a:pt x="5271238" y="5374015"/>
                  <a:pt x="5268919" y="5376764"/>
                  <a:pt x="5266610" y="5379232"/>
                </a:cubicBezTo>
                <a:lnTo>
                  <a:pt x="5293085" y="5397891"/>
                </a:lnTo>
                <a:cubicBezTo>
                  <a:pt x="5296172" y="5397970"/>
                  <a:pt x="5301254" y="5396980"/>
                  <a:pt x="5308328" y="5394917"/>
                </a:cubicBezTo>
                <a:cubicBezTo>
                  <a:pt x="5315401" y="5392854"/>
                  <a:pt x="5319419" y="5389587"/>
                  <a:pt x="5320376" y="5385119"/>
                </a:cubicBezTo>
                <a:cubicBezTo>
                  <a:pt x="5319267" y="5380971"/>
                  <a:pt x="5313890" y="5378959"/>
                  <a:pt x="5304246" y="5379083"/>
                </a:cubicBezTo>
                <a:cubicBezTo>
                  <a:pt x="5294600" y="5379207"/>
                  <a:pt x="5288042" y="5379413"/>
                  <a:pt x="5284572" y="5379697"/>
                </a:cubicBezTo>
                <a:cubicBezTo>
                  <a:pt x="5284731" y="5377173"/>
                  <a:pt x="5284615" y="5374361"/>
                  <a:pt x="5284227" y="5371263"/>
                </a:cubicBezTo>
                <a:cubicBezTo>
                  <a:pt x="5283840" y="5368164"/>
                  <a:pt x="5282574" y="5366447"/>
                  <a:pt x="5280431" y="5366111"/>
                </a:cubicBezTo>
                <a:close/>
                <a:moveTo>
                  <a:pt x="5734641" y="5350925"/>
                </a:moveTo>
                <a:cubicBezTo>
                  <a:pt x="5739032" y="5351319"/>
                  <a:pt x="5742543" y="5353095"/>
                  <a:pt x="5745177" y="5356251"/>
                </a:cubicBezTo>
                <a:cubicBezTo>
                  <a:pt x="5747810" y="5359410"/>
                  <a:pt x="5750168" y="5362280"/>
                  <a:pt x="5752256" y="5364861"/>
                </a:cubicBezTo>
                <a:lnTo>
                  <a:pt x="5752138" y="5369352"/>
                </a:lnTo>
                <a:cubicBezTo>
                  <a:pt x="5752289" y="5374410"/>
                  <a:pt x="5751582" y="5380008"/>
                  <a:pt x="5750020" y="5386146"/>
                </a:cubicBezTo>
                <a:cubicBezTo>
                  <a:pt x="5748455" y="5392283"/>
                  <a:pt x="5744439" y="5395550"/>
                  <a:pt x="5737970" y="5395944"/>
                </a:cubicBezTo>
                <a:cubicBezTo>
                  <a:pt x="5733489" y="5395455"/>
                  <a:pt x="5730189" y="5392746"/>
                  <a:pt x="5728070" y="5387823"/>
                </a:cubicBezTo>
                <a:cubicBezTo>
                  <a:pt x="5725951" y="5382902"/>
                  <a:pt x="5724954" y="5378006"/>
                  <a:pt x="5725079" y="5373142"/>
                </a:cubicBezTo>
                <a:cubicBezTo>
                  <a:pt x="5724968" y="5370239"/>
                  <a:pt x="5725455" y="5365946"/>
                  <a:pt x="5726537" y="5360262"/>
                </a:cubicBezTo>
                <a:cubicBezTo>
                  <a:pt x="5727621" y="5354580"/>
                  <a:pt x="5730324" y="5351468"/>
                  <a:pt x="5734641" y="5350925"/>
                </a:cubicBezTo>
                <a:close/>
                <a:moveTo>
                  <a:pt x="5253953" y="5347450"/>
                </a:moveTo>
                <a:cubicBezTo>
                  <a:pt x="5251430" y="5347292"/>
                  <a:pt x="5248618" y="5347407"/>
                  <a:pt x="5245521" y="5347794"/>
                </a:cubicBezTo>
                <a:cubicBezTo>
                  <a:pt x="5242421" y="5348181"/>
                  <a:pt x="5240702" y="5349447"/>
                  <a:pt x="5240368" y="5351591"/>
                </a:cubicBezTo>
                <a:lnTo>
                  <a:pt x="5240135" y="5360571"/>
                </a:lnTo>
                <a:cubicBezTo>
                  <a:pt x="5249115" y="5360804"/>
                  <a:pt x="5253721" y="5356431"/>
                  <a:pt x="5253953" y="5347450"/>
                </a:cubicBezTo>
                <a:close/>
                <a:moveTo>
                  <a:pt x="5655447" y="5285966"/>
                </a:moveTo>
                <a:cubicBezTo>
                  <a:pt x="5651137" y="5286135"/>
                  <a:pt x="5648474" y="5287751"/>
                  <a:pt x="5647460" y="5290814"/>
                </a:cubicBezTo>
                <a:cubicBezTo>
                  <a:pt x="5646444" y="5293877"/>
                  <a:pt x="5645998" y="5296674"/>
                  <a:pt x="5646119" y="5299204"/>
                </a:cubicBezTo>
                <a:lnTo>
                  <a:pt x="5645887" y="5308186"/>
                </a:lnTo>
                <a:cubicBezTo>
                  <a:pt x="5650195" y="5308016"/>
                  <a:pt x="5652858" y="5306400"/>
                  <a:pt x="5653876" y="5303337"/>
                </a:cubicBezTo>
                <a:cubicBezTo>
                  <a:pt x="5654890" y="5300274"/>
                  <a:pt x="5655336" y="5297478"/>
                  <a:pt x="5655216" y="5294947"/>
                </a:cubicBezTo>
                <a:close/>
                <a:moveTo>
                  <a:pt x="5048916" y="5283722"/>
                </a:moveTo>
                <a:cubicBezTo>
                  <a:pt x="5044236" y="5283696"/>
                  <a:pt x="5038972" y="5284495"/>
                  <a:pt x="5033128" y="5286123"/>
                </a:cubicBezTo>
                <a:cubicBezTo>
                  <a:pt x="5027281" y="5287749"/>
                  <a:pt x="5021991" y="5289672"/>
                  <a:pt x="5017252" y="5291888"/>
                </a:cubicBezTo>
                <a:lnTo>
                  <a:pt x="5021627" y="5296495"/>
                </a:lnTo>
                <a:lnTo>
                  <a:pt x="5039702" y="5292469"/>
                </a:lnTo>
                <a:close/>
                <a:moveTo>
                  <a:pt x="6267403" y="5252403"/>
                </a:moveTo>
                <a:lnTo>
                  <a:pt x="6284665" y="5279811"/>
                </a:lnTo>
                <a:cubicBezTo>
                  <a:pt x="6284736" y="5284306"/>
                  <a:pt x="6286519" y="5287722"/>
                  <a:pt x="6290015" y="5290058"/>
                </a:cubicBezTo>
                <a:cubicBezTo>
                  <a:pt x="6293511" y="5292396"/>
                  <a:pt x="6297600" y="5293626"/>
                  <a:pt x="6302276" y="5293748"/>
                </a:cubicBezTo>
                <a:cubicBezTo>
                  <a:pt x="6305174" y="5293916"/>
                  <a:pt x="6309482" y="5293841"/>
                  <a:pt x="6315200" y="5293520"/>
                </a:cubicBezTo>
                <a:cubicBezTo>
                  <a:pt x="6320919" y="5293200"/>
                  <a:pt x="6324134" y="5291972"/>
                  <a:pt x="6324844" y="5289840"/>
                </a:cubicBezTo>
                <a:cubicBezTo>
                  <a:pt x="6324338" y="5287672"/>
                  <a:pt x="6322128" y="5286304"/>
                  <a:pt x="6318210" y="5285735"/>
                </a:cubicBezTo>
                <a:cubicBezTo>
                  <a:pt x="6314293" y="5285166"/>
                  <a:pt x="6312053" y="5284921"/>
                  <a:pt x="6311489" y="5285000"/>
                </a:cubicBezTo>
                <a:lnTo>
                  <a:pt x="6302976" y="5266805"/>
                </a:lnTo>
                <a:cubicBezTo>
                  <a:pt x="6291110" y="5265935"/>
                  <a:pt x="6284619" y="5263523"/>
                  <a:pt x="6283504" y="5259561"/>
                </a:cubicBezTo>
                <a:cubicBezTo>
                  <a:pt x="6282391" y="5255601"/>
                  <a:pt x="6277022" y="5253215"/>
                  <a:pt x="6267403" y="5252403"/>
                </a:cubicBezTo>
                <a:close/>
                <a:moveTo>
                  <a:pt x="6249791" y="5238468"/>
                </a:moveTo>
                <a:cubicBezTo>
                  <a:pt x="6247077" y="5238396"/>
                  <a:pt x="6243494" y="5239428"/>
                  <a:pt x="6239040" y="5241560"/>
                </a:cubicBezTo>
                <a:cubicBezTo>
                  <a:pt x="6234584" y="5243690"/>
                  <a:pt x="6232065" y="5246994"/>
                  <a:pt x="6231479" y="5251472"/>
                </a:cubicBezTo>
                <a:lnTo>
                  <a:pt x="6235970" y="5251590"/>
                </a:lnTo>
                <a:cubicBezTo>
                  <a:pt x="6238681" y="5251754"/>
                  <a:pt x="6242241" y="5251659"/>
                  <a:pt x="6246649" y="5251304"/>
                </a:cubicBezTo>
                <a:cubicBezTo>
                  <a:pt x="6251058" y="5250951"/>
                  <a:pt x="6253523" y="5249704"/>
                  <a:pt x="6254047" y="5247565"/>
                </a:cubicBezTo>
                <a:cubicBezTo>
                  <a:pt x="6253914" y="5245501"/>
                  <a:pt x="6253205" y="5243985"/>
                  <a:pt x="6251919" y="5243015"/>
                </a:cubicBezTo>
                <a:cubicBezTo>
                  <a:pt x="6250633" y="5242045"/>
                  <a:pt x="6249925" y="5240529"/>
                  <a:pt x="6249791" y="5238468"/>
                </a:cubicBezTo>
                <a:close/>
                <a:moveTo>
                  <a:pt x="6218708" y="5224181"/>
                </a:moveTo>
                <a:cubicBezTo>
                  <a:pt x="6216174" y="5224397"/>
                  <a:pt x="6213323" y="5226008"/>
                  <a:pt x="6210157" y="5229015"/>
                </a:cubicBezTo>
                <a:cubicBezTo>
                  <a:pt x="6206990" y="5232022"/>
                  <a:pt x="6205234" y="5234786"/>
                  <a:pt x="6204887" y="5237304"/>
                </a:cubicBezTo>
                <a:lnTo>
                  <a:pt x="6204773" y="5241793"/>
                </a:lnTo>
                <a:lnTo>
                  <a:pt x="6213752" y="5242026"/>
                </a:lnTo>
                <a:cubicBezTo>
                  <a:pt x="6217513" y="5241374"/>
                  <a:pt x="6219088" y="5238421"/>
                  <a:pt x="6218474" y="5233162"/>
                </a:cubicBezTo>
                <a:close/>
                <a:moveTo>
                  <a:pt x="5887243" y="5184138"/>
                </a:moveTo>
                <a:cubicBezTo>
                  <a:pt x="5897881" y="5196301"/>
                  <a:pt x="5909382" y="5207644"/>
                  <a:pt x="5921746" y="5218169"/>
                </a:cubicBezTo>
                <a:cubicBezTo>
                  <a:pt x="5934112" y="5228694"/>
                  <a:pt x="5949125" y="5234511"/>
                  <a:pt x="5966788" y="5235625"/>
                </a:cubicBezTo>
                <a:lnTo>
                  <a:pt x="5940313" y="5216964"/>
                </a:lnTo>
                <a:cubicBezTo>
                  <a:pt x="5938195" y="5211950"/>
                  <a:pt x="5934950" y="5207183"/>
                  <a:pt x="5930572" y="5202672"/>
                </a:cubicBezTo>
                <a:cubicBezTo>
                  <a:pt x="5926199" y="5198159"/>
                  <a:pt x="5920617" y="5196702"/>
                  <a:pt x="5913837" y="5198306"/>
                </a:cubicBezTo>
                <a:close/>
                <a:moveTo>
                  <a:pt x="4791741" y="5151245"/>
                </a:moveTo>
                <a:lnTo>
                  <a:pt x="4795882" y="5164832"/>
                </a:lnTo>
                <a:lnTo>
                  <a:pt x="4817984" y="5178886"/>
                </a:lnTo>
                <a:cubicBezTo>
                  <a:pt x="4820886" y="5178867"/>
                  <a:pt x="4825215" y="5178042"/>
                  <a:pt x="4830967" y="5176412"/>
                </a:cubicBezTo>
                <a:cubicBezTo>
                  <a:pt x="4836718" y="5174784"/>
                  <a:pt x="4839953" y="5172807"/>
                  <a:pt x="4840669" y="5170488"/>
                </a:cubicBezTo>
                <a:cubicBezTo>
                  <a:pt x="4839559" y="5166338"/>
                  <a:pt x="4834181" y="5164327"/>
                  <a:pt x="4824537" y="5164452"/>
                </a:cubicBezTo>
                <a:cubicBezTo>
                  <a:pt x="4814891" y="5164575"/>
                  <a:pt x="4808334" y="5164779"/>
                  <a:pt x="4804863" y="5165066"/>
                </a:cubicBezTo>
                <a:close/>
                <a:moveTo>
                  <a:pt x="4756402" y="5127862"/>
                </a:moveTo>
                <a:lnTo>
                  <a:pt x="4769638" y="5137193"/>
                </a:lnTo>
                <a:lnTo>
                  <a:pt x="4769872" y="5128212"/>
                </a:lnTo>
                <a:close/>
                <a:moveTo>
                  <a:pt x="5269219" y="5105210"/>
                </a:moveTo>
                <a:cubicBezTo>
                  <a:pt x="5266501" y="5105420"/>
                  <a:pt x="5262901" y="5107012"/>
                  <a:pt x="5258426" y="5109985"/>
                </a:cubicBezTo>
                <a:cubicBezTo>
                  <a:pt x="5253947" y="5112957"/>
                  <a:pt x="5251443" y="5115701"/>
                  <a:pt x="5250909" y="5118215"/>
                </a:cubicBezTo>
                <a:cubicBezTo>
                  <a:pt x="5252366" y="5119844"/>
                  <a:pt x="5258289" y="5122431"/>
                  <a:pt x="5268680" y="5125979"/>
                </a:cubicBezTo>
                <a:cubicBezTo>
                  <a:pt x="5279074" y="5129523"/>
                  <a:pt x="5284853" y="5137722"/>
                  <a:pt x="5286017" y="5150577"/>
                </a:cubicBezTo>
                <a:lnTo>
                  <a:pt x="5285901" y="5155068"/>
                </a:lnTo>
                <a:lnTo>
                  <a:pt x="5290391" y="5155186"/>
                </a:lnTo>
                <a:cubicBezTo>
                  <a:pt x="5290320" y="5154249"/>
                  <a:pt x="5290606" y="5150510"/>
                  <a:pt x="5291242" y="5143975"/>
                </a:cubicBezTo>
                <a:cubicBezTo>
                  <a:pt x="5291880" y="5137437"/>
                  <a:pt x="5293287" y="5133729"/>
                  <a:pt x="5295465" y="5132852"/>
                </a:cubicBezTo>
                <a:cubicBezTo>
                  <a:pt x="5297695" y="5133470"/>
                  <a:pt x="5301003" y="5135803"/>
                  <a:pt x="5305391" y="5139847"/>
                </a:cubicBezTo>
                <a:cubicBezTo>
                  <a:pt x="5309781" y="5143893"/>
                  <a:pt x="5315334" y="5146283"/>
                  <a:pt x="5322056" y="5147017"/>
                </a:cubicBezTo>
                <a:lnTo>
                  <a:pt x="5322289" y="5138039"/>
                </a:lnTo>
                <a:lnTo>
                  <a:pt x="5305025" y="5110632"/>
                </a:lnTo>
                <a:cubicBezTo>
                  <a:pt x="5300159" y="5110598"/>
                  <a:pt x="5294177" y="5110258"/>
                  <a:pt x="5287079" y="5109605"/>
                </a:cubicBezTo>
                <a:cubicBezTo>
                  <a:pt x="5279982" y="5108952"/>
                  <a:pt x="5274029" y="5107488"/>
                  <a:pt x="5269219" y="5105210"/>
                </a:cubicBezTo>
                <a:close/>
                <a:moveTo>
                  <a:pt x="5608549" y="5015155"/>
                </a:moveTo>
                <a:lnTo>
                  <a:pt x="5608432" y="5019646"/>
                </a:lnTo>
                <a:cubicBezTo>
                  <a:pt x="5608602" y="5023954"/>
                  <a:pt x="5610219" y="5026619"/>
                  <a:pt x="5613281" y="5027633"/>
                </a:cubicBezTo>
                <a:cubicBezTo>
                  <a:pt x="5616343" y="5028649"/>
                  <a:pt x="5619140" y="5029096"/>
                  <a:pt x="5621670" y="5028976"/>
                </a:cubicBezTo>
                <a:cubicBezTo>
                  <a:pt x="5621511" y="5031498"/>
                  <a:pt x="5621625" y="5034309"/>
                  <a:pt x="5622014" y="5037409"/>
                </a:cubicBezTo>
                <a:cubicBezTo>
                  <a:pt x="5622402" y="5040507"/>
                  <a:pt x="5623667" y="5042226"/>
                  <a:pt x="5625812" y="5042562"/>
                </a:cubicBezTo>
                <a:cubicBezTo>
                  <a:pt x="5631070" y="5041949"/>
                  <a:pt x="5634140" y="5039033"/>
                  <a:pt x="5635026" y="5033815"/>
                </a:cubicBezTo>
                <a:close/>
                <a:moveTo>
                  <a:pt x="5563996" y="5000519"/>
                </a:moveTo>
                <a:cubicBezTo>
                  <a:pt x="5561940" y="5000372"/>
                  <a:pt x="5560439" y="5000521"/>
                  <a:pt x="5559491" y="5000964"/>
                </a:cubicBezTo>
                <a:cubicBezTo>
                  <a:pt x="5558545" y="5001408"/>
                  <a:pt x="5557013" y="5002679"/>
                  <a:pt x="5554899" y="5004777"/>
                </a:cubicBezTo>
                <a:lnTo>
                  <a:pt x="5559389" y="5004894"/>
                </a:lnTo>
                <a:cubicBezTo>
                  <a:pt x="5563112" y="5005738"/>
                  <a:pt x="5564647" y="5004280"/>
                  <a:pt x="5563996" y="5000519"/>
                </a:cubicBezTo>
                <a:close/>
                <a:moveTo>
                  <a:pt x="3987808" y="4738703"/>
                </a:moveTo>
                <a:lnTo>
                  <a:pt x="3987167" y="4742713"/>
                </a:lnTo>
                <a:lnTo>
                  <a:pt x="3989015" y="4744016"/>
                </a:lnTo>
                <a:close/>
                <a:moveTo>
                  <a:pt x="4764598" y="3715869"/>
                </a:moveTo>
                <a:lnTo>
                  <a:pt x="4746144" y="3717430"/>
                </a:lnTo>
                <a:cubicBezTo>
                  <a:pt x="4744499" y="3734038"/>
                  <a:pt x="4739324" y="3746093"/>
                  <a:pt x="4730621" y="3753594"/>
                </a:cubicBezTo>
                <a:cubicBezTo>
                  <a:pt x="4721917" y="3761098"/>
                  <a:pt x="4715634" y="3772972"/>
                  <a:pt x="4711773" y="3789222"/>
                </a:cubicBezTo>
                <a:lnTo>
                  <a:pt x="4676428" y="3810801"/>
                </a:lnTo>
                <a:lnTo>
                  <a:pt x="4652233" y="3847837"/>
                </a:lnTo>
                <a:lnTo>
                  <a:pt x="4647797" y="3847118"/>
                </a:lnTo>
                <a:cubicBezTo>
                  <a:pt x="4646148" y="3862587"/>
                  <a:pt x="4643560" y="3875060"/>
                  <a:pt x="4640033" y="3884541"/>
                </a:cubicBezTo>
                <a:cubicBezTo>
                  <a:pt x="4636509" y="3894016"/>
                  <a:pt x="4626879" y="3900801"/>
                  <a:pt x="4611146" y="3904888"/>
                </a:cubicBezTo>
                <a:lnTo>
                  <a:pt x="4591383" y="3942642"/>
                </a:lnTo>
                <a:lnTo>
                  <a:pt x="4608402" y="3949948"/>
                </a:lnTo>
                <a:lnTo>
                  <a:pt x="4671659" y="3896482"/>
                </a:lnTo>
                <a:cubicBezTo>
                  <a:pt x="4671349" y="3879654"/>
                  <a:pt x="4675819" y="3868432"/>
                  <a:pt x="4685070" y="3862822"/>
                </a:cubicBezTo>
                <a:cubicBezTo>
                  <a:pt x="4694322" y="3857208"/>
                  <a:pt x="4700830" y="3847456"/>
                  <a:pt x="4704596" y="3833562"/>
                </a:cubicBezTo>
                <a:lnTo>
                  <a:pt x="4705313" y="3829128"/>
                </a:lnTo>
                <a:cubicBezTo>
                  <a:pt x="4708780" y="3824095"/>
                  <a:pt x="4721669" y="3810066"/>
                  <a:pt x="4743978" y="3787039"/>
                </a:cubicBezTo>
                <a:cubicBezTo>
                  <a:pt x="4766284" y="3764013"/>
                  <a:pt x="4779350" y="3748875"/>
                  <a:pt x="4783180" y="3741628"/>
                </a:cubicBezTo>
                <a:cubicBezTo>
                  <a:pt x="4784713" y="3727466"/>
                  <a:pt x="4778519" y="3718879"/>
                  <a:pt x="4764598" y="3715869"/>
                </a:cubicBezTo>
                <a:close/>
                <a:moveTo>
                  <a:pt x="4642567" y="3647067"/>
                </a:moveTo>
                <a:cubicBezTo>
                  <a:pt x="4624112" y="3647618"/>
                  <a:pt x="4613672" y="3653151"/>
                  <a:pt x="4611245" y="3663666"/>
                </a:cubicBezTo>
                <a:cubicBezTo>
                  <a:pt x="4609416" y="3683652"/>
                  <a:pt x="4603935" y="3692871"/>
                  <a:pt x="4594801" y="3691324"/>
                </a:cubicBezTo>
                <a:cubicBezTo>
                  <a:pt x="4585669" y="3689777"/>
                  <a:pt x="4580362" y="3692259"/>
                  <a:pt x="4578884" y="3698773"/>
                </a:cubicBezTo>
                <a:cubicBezTo>
                  <a:pt x="4578952" y="3703363"/>
                  <a:pt x="4580712" y="3707713"/>
                  <a:pt x="4584160" y="3711829"/>
                </a:cubicBezTo>
                <a:cubicBezTo>
                  <a:pt x="4587613" y="3715944"/>
                  <a:pt x="4591645" y="3719231"/>
                  <a:pt x="4596262" y="3721691"/>
                </a:cubicBezTo>
                <a:lnTo>
                  <a:pt x="4596771" y="3723172"/>
                </a:lnTo>
                <a:lnTo>
                  <a:pt x="4618274" y="3692183"/>
                </a:lnTo>
                <a:cubicBezTo>
                  <a:pt x="4621959" y="3677611"/>
                  <a:pt x="4629168" y="3665885"/>
                  <a:pt x="4639894" y="3657004"/>
                </a:cubicBezTo>
                <a:lnTo>
                  <a:pt x="4645976" y="3647108"/>
                </a:lnTo>
                <a:close/>
                <a:moveTo>
                  <a:pt x="4718184" y="3580947"/>
                </a:moveTo>
                <a:cubicBezTo>
                  <a:pt x="4714368" y="3581089"/>
                  <a:pt x="4712413" y="3583806"/>
                  <a:pt x="4712314" y="3589098"/>
                </a:cubicBezTo>
                <a:lnTo>
                  <a:pt x="4715313" y="3598685"/>
                </a:lnTo>
                <a:lnTo>
                  <a:pt x="4730050" y="3591969"/>
                </a:lnTo>
                <a:cubicBezTo>
                  <a:pt x="4730147" y="3589616"/>
                  <a:pt x="4728813" y="3587314"/>
                  <a:pt x="4726049" y="3585065"/>
                </a:cubicBezTo>
                <a:cubicBezTo>
                  <a:pt x="4723286" y="3582816"/>
                  <a:pt x="4720663" y="3581444"/>
                  <a:pt x="4718184" y="3580947"/>
                </a:cubicBezTo>
                <a:close/>
                <a:moveTo>
                  <a:pt x="4626762" y="3540480"/>
                </a:moveTo>
                <a:lnTo>
                  <a:pt x="4656580" y="3561496"/>
                </a:lnTo>
                <a:lnTo>
                  <a:pt x="4675084" y="3596482"/>
                </a:lnTo>
                <a:lnTo>
                  <a:pt x="4705471" y="3547040"/>
                </a:lnTo>
                <a:cubicBezTo>
                  <a:pt x="4709876" y="3547942"/>
                  <a:pt x="4713260" y="3548111"/>
                  <a:pt x="4715628" y="3547545"/>
                </a:cubicBezTo>
                <a:lnTo>
                  <a:pt x="4717483" y="3544624"/>
                </a:lnTo>
                <a:close/>
                <a:moveTo>
                  <a:pt x="4641380" y="3498318"/>
                </a:moveTo>
                <a:lnTo>
                  <a:pt x="4638905" y="3498746"/>
                </a:lnTo>
                <a:lnTo>
                  <a:pt x="4638586" y="3500206"/>
                </a:lnTo>
                <a:close/>
                <a:moveTo>
                  <a:pt x="4942646" y="3493605"/>
                </a:moveTo>
                <a:lnTo>
                  <a:pt x="4916743" y="3515256"/>
                </a:lnTo>
                <a:lnTo>
                  <a:pt x="4919249" y="3525742"/>
                </a:lnTo>
                <a:lnTo>
                  <a:pt x="4904856" y="3541114"/>
                </a:lnTo>
                <a:lnTo>
                  <a:pt x="4903465" y="3546669"/>
                </a:lnTo>
                <a:cubicBezTo>
                  <a:pt x="4898596" y="3554505"/>
                  <a:pt x="4892196" y="3561245"/>
                  <a:pt x="4884269" y="3566881"/>
                </a:cubicBezTo>
                <a:lnTo>
                  <a:pt x="4908001" y="3588923"/>
                </a:lnTo>
                <a:cubicBezTo>
                  <a:pt x="4914840" y="3580645"/>
                  <a:pt x="4924641" y="3564599"/>
                  <a:pt x="4937408" y="3540787"/>
                </a:cubicBezTo>
                <a:lnTo>
                  <a:pt x="4956693" y="3497286"/>
                </a:lnTo>
                <a:lnTo>
                  <a:pt x="4954865" y="3495213"/>
                </a:lnTo>
                <a:close/>
                <a:moveTo>
                  <a:pt x="5833549" y="3015255"/>
                </a:moveTo>
                <a:cubicBezTo>
                  <a:pt x="5831304" y="3015081"/>
                  <a:pt x="5828967" y="3015462"/>
                  <a:pt x="5826540" y="3016395"/>
                </a:cubicBezTo>
                <a:cubicBezTo>
                  <a:pt x="5824114" y="3017330"/>
                  <a:pt x="5821777" y="3017712"/>
                  <a:pt x="5819530" y="3017535"/>
                </a:cubicBezTo>
                <a:lnTo>
                  <a:pt x="5826963" y="3027839"/>
                </a:lnTo>
                <a:lnTo>
                  <a:pt x="5842417" y="3016691"/>
                </a:lnTo>
                <a:close/>
                <a:moveTo>
                  <a:pt x="5877636" y="2967789"/>
                </a:moveTo>
                <a:cubicBezTo>
                  <a:pt x="5877435" y="2967851"/>
                  <a:pt x="5876547" y="2968655"/>
                  <a:pt x="5874969" y="2970201"/>
                </a:cubicBezTo>
                <a:cubicBezTo>
                  <a:pt x="5873393" y="2971747"/>
                  <a:pt x="5872324" y="2973660"/>
                  <a:pt x="5871765" y="2975938"/>
                </a:cubicBezTo>
                <a:cubicBezTo>
                  <a:pt x="5872279" y="2973935"/>
                  <a:pt x="5873258" y="2972578"/>
                  <a:pt x="5874700" y="2971864"/>
                </a:cubicBezTo>
                <a:cubicBezTo>
                  <a:pt x="5876144" y="2971150"/>
                  <a:pt x="5877121" y="2969789"/>
                  <a:pt x="5877636" y="2967789"/>
                </a:cubicBezTo>
                <a:close/>
                <a:moveTo>
                  <a:pt x="5784599" y="2811672"/>
                </a:moveTo>
                <a:cubicBezTo>
                  <a:pt x="5782431" y="2811604"/>
                  <a:pt x="5780868" y="2813058"/>
                  <a:pt x="5779913" y="2816031"/>
                </a:cubicBezTo>
                <a:cubicBezTo>
                  <a:pt x="5778958" y="2819004"/>
                  <a:pt x="5778324" y="2821747"/>
                  <a:pt x="5778013" y="2824256"/>
                </a:cubicBezTo>
                <a:lnTo>
                  <a:pt x="5790596" y="2830844"/>
                </a:lnTo>
                <a:cubicBezTo>
                  <a:pt x="5791215" y="2828196"/>
                  <a:pt x="5791414" y="2824625"/>
                  <a:pt x="5791192" y="2820133"/>
                </a:cubicBezTo>
                <a:cubicBezTo>
                  <a:pt x="5790971" y="2815644"/>
                  <a:pt x="5788773" y="2812822"/>
                  <a:pt x="5784599" y="2811672"/>
                </a:cubicBezTo>
                <a:close/>
                <a:moveTo>
                  <a:pt x="5497234" y="2787907"/>
                </a:moveTo>
                <a:lnTo>
                  <a:pt x="5480342" y="2807923"/>
                </a:lnTo>
                <a:lnTo>
                  <a:pt x="5461031" y="2808547"/>
                </a:lnTo>
                <a:lnTo>
                  <a:pt x="5472273" y="2818910"/>
                </a:lnTo>
                <a:lnTo>
                  <a:pt x="5486900" y="2838200"/>
                </a:lnTo>
                <a:lnTo>
                  <a:pt x="5500374" y="2828230"/>
                </a:lnTo>
                <a:cubicBezTo>
                  <a:pt x="5509663" y="2820633"/>
                  <a:pt x="5515526" y="2811346"/>
                  <a:pt x="5517968" y="2800364"/>
                </a:cubicBezTo>
                <a:cubicBezTo>
                  <a:pt x="5518471" y="2796085"/>
                  <a:pt x="5517042" y="2793199"/>
                  <a:pt x="5513680" y="2791708"/>
                </a:cubicBezTo>
                <a:cubicBezTo>
                  <a:pt x="5510320" y="2790216"/>
                  <a:pt x="5506315" y="2789190"/>
                  <a:pt x="5501667" y="2788625"/>
                </a:cubicBezTo>
                <a:close/>
                <a:moveTo>
                  <a:pt x="5807360" y="2783505"/>
                </a:moveTo>
                <a:cubicBezTo>
                  <a:pt x="5805114" y="2783329"/>
                  <a:pt x="5802777" y="2783711"/>
                  <a:pt x="5800350" y="2784646"/>
                </a:cubicBezTo>
                <a:cubicBezTo>
                  <a:pt x="5797923" y="2785580"/>
                  <a:pt x="5795587" y="2785961"/>
                  <a:pt x="5793341" y="2785785"/>
                </a:cubicBezTo>
                <a:cubicBezTo>
                  <a:pt x="5792653" y="2790035"/>
                  <a:pt x="5793342" y="2792801"/>
                  <a:pt x="5795409" y="2794082"/>
                </a:cubicBezTo>
                <a:cubicBezTo>
                  <a:pt x="5797477" y="2795368"/>
                  <a:pt x="5800743" y="2796274"/>
                  <a:pt x="5805207" y="2796807"/>
                </a:cubicBezTo>
                <a:lnTo>
                  <a:pt x="5809642" y="2797525"/>
                </a:lnTo>
                <a:cubicBezTo>
                  <a:pt x="5810138" y="2795046"/>
                  <a:pt x="5810401" y="2792246"/>
                  <a:pt x="5810433" y="2789121"/>
                </a:cubicBezTo>
                <a:cubicBezTo>
                  <a:pt x="5810464" y="2785998"/>
                  <a:pt x="5809439" y="2784125"/>
                  <a:pt x="5807360" y="2783505"/>
                </a:cubicBezTo>
                <a:close/>
                <a:moveTo>
                  <a:pt x="5396115" y="2759028"/>
                </a:moveTo>
                <a:cubicBezTo>
                  <a:pt x="5391162" y="2759173"/>
                  <a:pt x="5388157" y="2761341"/>
                  <a:pt x="5387100" y="2765531"/>
                </a:cubicBezTo>
                <a:cubicBezTo>
                  <a:pt x="5386829" y="2770132"/>
                  <a:pt x="5388542" y="2774771"/>
                  <a:pt x="5392242" y="2779445"/>
                </a:cubicBezTo>
                <a:lnTo>
                  <a:pt x="5400199" y="2789278"/>
                </a:lnTo>
                <a:lnTo>
                  <a:pt x="5401685" y="2789167"/>
                </a:lnTo>
                <a:lnTo>
                  <a:pt x="5410705" y="2760252"/>
                </a:lnTo>
                <a:cubicBezTo>
                  <a:pt x="5405931" y="2759288"/>
                  <a:pt x="5401068" y="2758880"/>
                  <a:pt x="5396115" y="2759028"/>
                </a:cubicBezTo>
                <a:close/>
                <a:moveTo>
                  <a:pt x="6056001" y="2737297"/>
                </a:moveTo>
                <a:cubicBezTo>
                  <a:pt x="6054046" y="2737075"/>
                  <a:pt x="6053342" y="2737911"/>
                  <a:pt x="6053891" y="2739799"/>
                </a:cubicBezTo>
                <a:cubicBezTo>
                  <a:pt x="6054437" y="2741690"/>
                  <a:pt x="6054662" y="2743811"/>
                  <a:pt x="6054565" y="2746167"/>
                </a:cubicBezTo>
                <a:lnTo>
                  <a:pt x="6032524" y="2769899"/>
                </a:lnTo>
                <a:lnTo>
                  <a:pt x="6067277" y="2780076"/>
                </a:lnTo>
                <a:cubicBezTo>
                  <a:pt x="6067399" y="2776397"/>
                  <a:pt x="6066164" y="2768803"/>
                  <a:pt x="6063571" y="2757292"/>
                </a:cubicBezTo>
                <a:cubicBezTo>
                  <a:pt x="6060979" y="2745781"/>
                  <a:pt x="6058455" y="2739117"/>
                  <a:pt x="6056001" y="2737297"/>
                </a:cubicBezTo>
                <a:close/>
                <a:moveTo>
                  <a:pt x="5406861" y="2727777"/>
                </a:moveTo>
                <a:lnTo>
                  <a:pt x="5405426" y="2736644"/>
                </a:lnTo>
                <a:lnTo>
                  <a:pt x="5418009" y="2743233"/>
                </a:lnTo>
                <a:cubicBezTo>
                  <a:pt x="5418413" y="2740739"/>
                  <a:pt x="5417753" y="2737787"/>
                  <a:pt x="5416031" y="2734380"/>
                </a:cubicBezTo>
                <a:cubicBezTo>
                  <a:pt x="5414307" y="2730973"/>
                  <a:pt x="5411251" y="2728772"/>
                  <a:pt x="5406861" y="2727777"/>
                </a:cubicBezTo>
                <a:close/>
                <a:moveTo>
                  <a:pt x="5429621" y="2699611"/>
                </a:moveTo>
                <a:cubicBezTo>
                  <a:pt x="5424329" y="2699511"/>
                  <a:pt x="5420893" y="2701987"/>
                  <a:pt x="5419319" y="2707041"/>
                </a:cubicBezTo>
                <a:lnTo>
                  <a:pt x="5436335" y="2714347"/>
                </a:lnTo>
                <a:cubicBezTo>
                  <a:pt x="5436648" y="2711839"/>
                  <a:pt x="5436172" y="2708916"/>
                  <a:pt x="5434911" y="2705585"/>
                </a:cubicBezTo>
                <a:cubicBezTo>
                  <a:pt x="5433649" y="2702252"/>
                  <a:pt x="5431885" y="2700261"/>
                  <a:pt x="5429621" y="2699611"/>
                </a:cubicBezTo>
                <a:close/>
                <a:moveTo>
                  <a:pt x="5755076" y="2656735"/>
                </a:moveTo>
                <a:cubicBezTo>
                  <a:pt x="5751260" y="2656877"/>
                  <a:pt x="5749305" y="2659593"/>
                  <a:pt x="5749207" y="2664885"/>
                </a:cubicBezTo>
                <a:lnTo>
                  <a:pt x="5758076" y="2666321"/>
                </a:lnTo>
                <a:close/>
                <a:moveTo>
                  <a:pt x="845972" y="2606567"/>
                </a:moveTo>
                <a:lnTo>
                  <a:pt x="829701" y="2617617"/>
                </a:lnTo>
                <a:cubicBezTo>
                  <a:pt x="829170" y="2626775"/>
                  <a:pt x="831571" y="2634473"/>
                  <a:pt x="836902" y="2640710"/>
                </a:cubicBezTo>
                <a:cubicBezTo>
                  <a:pt x="842233" y="2646948"/>
                  <a:pt x="849462" y="2650517"/>
                  <a:pt x="858589" y="2651421"/>
                </a:cubicBezTo>
                <a:cubicBezTo>
                  <a:pt x="864389" y="2651686"/>
                  <a:pt x="873116" y="2650493"/>
                  <a:pt x="884775" y="2647841"/>
                </a:cubicBezTo>
                <a:lnTo>
                  <a:pt x="892464" y="2643679"/>
                </a:lnTo>
                <a:lnTo>
                  <a:pt x="846308" y="2606859"/>
                </a:lnTo>
                <a:close/>
                <a:moveTo>
                  <a:pt x="6280989" y="2528003"/>
                </a:moveTo>
                <a:cubicBezTo>
                  <a:pt x="6278633" y="2527906"/>
                  <a:pt x="6276332" y="2529241"/>
                  <a:pt x="6274084" y="2532005"/>
                </a:cubicBezTo>
                <a:cubicBezTo>
                  <a:pt x="6271835" y="2534768"/>
                  <a:pt x="6270463" y="2537391"/>
                  <a:pt x="6269967" y="2539870"/>
                </a:cubicBezTo>
                <a:lnTo>
                  <a:pt x="6273682" y="2545023"/>
                </a:lnTo>
                <a:lnTo>
                  <a:pt x="6288421" y="2538308"/>
                </a:lnTo>
                <a:cubicBezTo>
                  <a:pt x="6288519" y="2533015"/>
                  <a:pt x="6286042" y="2529580"/>
                  <a:pt x="6280989" y="2528003"/>
                </a:cubicBezTo>
                <a:close/>
                <a:moveTo>
                  <a:pt x="6184157" y="2507781"/>
                </a:moveTo>
                <a:cubicBezTo>
                  <a:pt x="6181987" y="2507713"/>
                  <a:pt x="6180426" y="2509167"/>
                  <a:pt x="6179471" y="2512141"/>
                </a:cubicBezTo>
                <a:cubicBezTo>
                  <a:pt x="6178516" y="2515115"/>
                  <a:pt x="6177881" y="2517856"/>
                  <a:pt x="6177571" y="2520365"/>
                </a:cubicBezTo>
                <a:cubicBezTo>
                  <a:pt x="6188825" y="2532235"/>
                  <a:pt x="6185529" y="2551418"/>
                  <a:pt x="6167685" y="2577918"/>
                </a:cubicBezTo>
                <a:cubicBezTo>
                  <a:pt x="6149840" y="2604415"/>
                  <a:pt x="6136569" y="2621985"/>
                  <a:pt x="6127871" y="2630625"/>
                </a:cubicBezTo>
                <a:cubicBezTo>
                  <a:pt x="6126483" y="2636847"/>
                  <a:pt x="6124169" y="2641781"/>
                  <a:pt x="6120924" y="2645427"/>
                </a:cubicBezTo>
                <a:cubicBezTo>
                  <a:pt x="6117679" y="2649073"/>
                  <a:pt x="6115364" y="2654008"/>
                  <a:pt x="6113979" y="2660227"/>
                </a:cubicBezTo>
                <a:lnTo>
                  <a:pt x="6075045" y="2703979"/>
                </a:lnTo>
                <a:cubicBezTo>
                  <a:pt x="6074705" y="2706673"/>
                  <a:pt x="6075060" y="2710333"/>
                  <a:pt x="6076111" y="2714959"/>
                </a:cubicBezTo>
                <a:cubicBezTo>
                  <a:pt x="6077164" y="2719585"/>
                  <a:pt x="6078808" y="2722313"/>
                  <a:pt x="6081043" y="2723151"/>
                </a:cubicBezTo>
                <a:cubicBezTo>
                  <a:pt x="6085212" y="2723161"/>
                  <a:pt x="6087567" y="2720319"/>
                  <a:pt x="6088111" y="2714625"/>
                </a:cubicBezTo>
                <a:cubicBezTo>
                  <a:pt x="6088654" y="2708930"/>
                  <a:pt x="6088970" y="2704620"/>
                  <a:pt x="6089065" y="2701699"/>
                </a:cubicBezTo>
                <a:cubicBezTo>
                  <a:pt x="6093468" y="2702599"/>
                  <a:pt x="6096854" y="2702769"/>
                  <a:pt x="6099221" y="2702204"/>
                </a:cubicBezTo>
                <a:cubicBezTo>
                  <a:pt x="6101589" y="2701639"/>
                  <a:pt x="6103114" y="2699232"/>
                  <a:pt x="6103801" y="2694983"/>
                </a:cubicBezTo>
                <a:cubicBezTo>
                  <a:pt x="6104273" y="2690319"/>
                  <a:pt x="6105486" y="2686343"/>
                  <a:pt x="6107438" y="2683058"/>
                </a:cubicBezTo>
                <a:cubicBezTo>
                  <a:pt x="6109391" y="2679772"/>
                  <a:pt x="6113572" y="2678554"/>
                  <a:pt x="6119976" y="2679399"/>
                </a:cubicBezTo>
                <a:cubicBezTo>
                  <a:pt x="6120572" y="2672198"/>
                  <a:pt x="6121680" y="2665361"/>
                  <a:pt x="6123296" y="2658894"/>
                </a:cubicBezTo>
                <a:cubicBezTo>
                  <a:pt x="6124912" y="2652423"/>
                  <a:pt x="6129913" y="2649631"/>
                  <a:pt x="6138302" y="2650514"/>
                </a:cubicBezTo>
                <a:lnTo>
                  <a:pt x="6147170" y="2651950"/>
                </a:lnTo>
                <a:cubicBezTo>
                  <a:pt x="6156968" y="2635335"/>
                  <a:pt x="6168153" y="2618944"/>
                  <a:pt x="6180725" y="2602780"/>
                </a:cubicBezTo>
                <a:cubicBezTo>
                  <a:pt x="6193295" y="2586613"/>
                  <a:pt x="6205588" y="2570402"/>
                  <a:pt x="6217603" y="2554145"/>
                </a:cubicBezTo>
                <a:cubicBezTo>
                  <a:pt x="6217959" y="2551360"/>
                  <a:pt x="6218863" y="2546954"/>
                  <a:pt x="6220312" y="2540933"/>
                </a:cubicBezTo>
                <a:cubicBezTo>
                  <a:pt x="6221760" y="2534912"/>
                  <a:pt x="6223772" y="2530689"/>
                  <a:pt x="6226345" y="2528260"/>
                </a:cubicBezTo>
                <a:lnTo>
                  <a:pt x="6202737" y="2533539"/>
                </a:lnTo>
                <a:cubicBezTo>
                  <a:pt x="6200893" y="2530301"/>
                  <a:pt x="6198439" y="2525545"/>
                  <a:pt x="6195380" y="2519267"/>
                </a:cubicBezTo>
                <a:cubicBezTo>
                  <a:pt x="6192319" y="2512987"/>
                  <a:pt x="6188580" y="2509159"/>
                  <a:pt x="6184157" y="2507781"/>
                </a:cubicBezTo>
                <a:close/>
                <a:moveTo>
                  <a:pt x="120230" y="2471925"/>
                </a:moveTo>
                <a:cubicBezTo>
                  <a:pt x="116556" y="2470886"/>
                  <a:pt x="114946" y="2472261"/>
                  <a:pt x="115402" y="2476051"/>
                </a:cubicBezTo>
                <a:cubicBezTo>
                  <a:pt x="117446" y="2476307"/>
                  <a:pt x="118954" y="2476237"/>
                  <a:pt x="119922" y="2475845"/>
                </a:cubicBezTo>
                <a:cubicBezTo>
                  <a:pt x="120892" y="2475450"/>
                  <a:pt x="122488" y="2474262"/>
                  <a:pt x="124707" y="2472275"/>
                </a:cubicBezTo>
                <a:close/>
                <a:moveTo>
                  <a:pt x="55866" y="2430838"/>
                </a:moveTo>
                <a:cubicBezTo>
                  <a:pt x="50585" y="2431175"/>
                  <a:pt x="47365" y="2433927"/>
                  <a:pt x="46208" y="2439092"/>
                </a:cubicBezTo>
                <a:lnTo>
                  <a:pt x="71674" y="2459109"/>
                </a:lnTo>
                <a:lnTo>
                  <a:pt x="72025" y="2454632"/>
                </a:lnTo>
                <a:cubicBezTo>
                  <a:pt x="72080" y="2450319"/>
                  <a:pt x="70606" y="2447575"/>
                  <a:pt x="67600" y="2446400"/>
                </a:cubicBezTo>
                <a:cubicBezTo>
                  <a:pt x="64596" y="2445226"/>
                  <a:pt x="61825" y="2444635"/>
                  <a:pt x="59294" y="2444624"/>
                </a:cubicBezTo>
                <a:cubicBezTo>
                  <a:pt x="59581" y="2442111"/>
                  <a:pt x="59617" y="2439298"/>
                  <a:pt x="59390" y="2436182"/>
                </a:cubicBezTo>
                <a:cubicBezTo>
                  <a:pt x="59165" y="2433068"/>
                  <a:pt x="57991" y="2431286"/>
                  <a:pt x="55866" y="2430838"/>
                </a:cubicBezTo>
                <a:close/>
                <a:moveTo>
                  <a:pt x="6293778" y="2420870"/>
                </a:moveTo>
                <a:cubicBezTo>
                  <a:pt x="6281107" y="2428299"/>
                  <a:pt x="6270570" y="2438346"/>
                  <a:pt x="6262168" y="2451016"/>
                </a:cubicBezTo>
                <a:cubicBezTo>
                  <a:pt x="6253766" y="2463688"/>
                  <a:pt x="6248412" y="2476849"/>
                  <a:pt x="6246106" y="2490507"/>
                </a:cubicBezTo>
                <a:cubicBezTo>
                  <a:pt x="6245610" y="2492985"/>
                  <a:pt x="6245344" y="2495787"/>
                  <a:pt x="6245314" y="2498910"/>
                </a:cubicBezTo>
                <a:cubicBezTo>
                  <a:pt x="6245283" y="2502033"/>
                  <a:pt x="6246306" y="2503906"/>
                  <a:pt x="6248387" y="2504525"/>
                </a:cubicBezTo>
                <a:cubicBezTo>
                  <a:pt x="6250404" y="2504947"/>
                  <a:pt x="6251913" y="2505003"/>
                  <a:pt x="6252912" y="2504690"/>
                </a:cubicBezTo>
                <a:cubicBezTo>
                  <a:pt x="6253910" y="2504376"/>
                  <a:pt x="6255596" y="2503323"/>
                  <a:pt x="6257972" y="2501528"/>
                </a:cubicBezTo>
                <a:lnTo>
                  <a:pt x="6274018" y="2458622"/>
                </a:lnTo>
                <a:cubicBezTo>
                  <a:pt x="6279753" y="2454811"/>
                  <a:pt x="6286135" y="2450535"/>
                  <a:pt x="6293158" y="2445795"/>
                </a:cubicBezTo>
                <a:cubicBezTo>
                  <a:pt x="6300182" y="2441053"/>
                  <a:pt x="6304345" y="2436421"/>
                  <a:pt x="6305647" y="2431890"/>
                </a:cubicBezTo>
                <a:cubicBezTo>
                  <a:pt x="6306056" y="2427597"/>
                  <a:pt x="6304812" y="2424741"/>
                  <a:pt x="6301913" y="2423324"/>
                </a:cubicBezTo>
                <a:cubicBezTo>
                  <a:pt x="6299015" y="2421906"/>
                  <a:pt x="6296304" y="2421089"/>
                  <a:pt x="6293778" y="2420870"/>
                </a:cubicBezTo>
                <a:close/>
                <a:moveTo>
                  <a:pt x="6097246" y="2398157"/>
                </a:moveTo>
                <a:lnTo>
                  <a:pt x="6114392" y="2432783"/>
                </a:lnTo>
                <a:cubicBezTo>
                  <a:pt x="6109949" y="2429790"/>
                  <a:pt x="6105683" y="2425686"/>
                  <a:pt x="6101597" y="2420473"/>
                </a:cubicBezTo>
                <a:cubicBezTo>
                  <a:pt x="6097510" y="2415262"/>
                  <a:pt x="6095821" y="2409302"/>
                  <a:pt x="6096528" y="2402592"/>
                </a:cubicBezTo>
                <a:close/>
                <a:moveTo>
                  <a:pt x="6372618" y="2383579"/>
                </a:moveTo>
                <a:cubicBezTo>
                  <a:pt x="6367326" y="2383482"/>
                  <a:pt x="6363892" y="2385957"/>
                  <a:pt x="6362316" y="2391013"/>
                </a:cubicBezTo>
                <a:lnTo>
                  <a:pt x="6379333" y="2398316"/>
                </a:lnTo>
                <a:cubicBezTo>
                  <a:pt x="6379645" y="2395807"/>
                  <a:pt x="6379170" y="2392886"/>
                  <a:pt x="6377910" y="2389554"/>
                </a:cubicBezTo>
                <a:cubicBezTo>
                  <a:pt x="6376647" y="2386222"/>
                  <a:pt x="6374884" y="2384229"/>
                  <a:pt x="6372618" y="2383579"/>
                </a:cubicBezTo>
                <a:close/>
                <a:moveTo>
                  <a:pt x="3347505" y="2379161"/>
                </a:moveTo>
                <a:lnTo>
                  <a:pt x="3347521" y="2440539"/>
                </a:lnTo>
                <a:cubicBezTo>
                  <a:pt x="3351552" y="2421833"/>
                  <a:pt x="3353922" y="2403531"/>
                  <a:pt x="3354635" y="2385629"/>
                </a:cubicBezTo>
                <a:lnTo>
                  <a:pt x="3354598" y="2380751"/>
                </a:lnTo>
                <a:lnTo>
                  <a:pt x="3353288" y="2379805"/>
                </a:lnTo>
                <a:close/>
                <a:moveTo>
                  <a:pt x="6082972" y="2345793"/>
                </a:moveTo>
                <a:lnTo>
                  <a:pt x="6082254" y="2350229"/>
                </a:lnTo>
                <a:lnTo>
                  <a:pt x="6077818" y="2349511"/>
                </a:lnTo>
                <a:close/>
                <a:moveTo>
                  <a:pt x="396714" y="2335894"/>
                </a:moveTo>
                <a:cubicBezTo>
                  <a:pt x="396733" y="2336833"/>
                  <a:pt x="396257" y="2340550"/>
                  <a:pt x="395277" y="2347043"/>
                </a:cubicBezTo>
                <a:cubicBezTo>
                  <a:pt x="394298" y="2353537"/>
                  <a:pt x="392699" y="2357167"/>
                  <a:pt x="390481" y="2357932"/>
                </a:cubicBezTo>
                <a:cubicBezTo>
                  <a:pt x="388286" y="2357198"/>
                  <a:pt x="385103" y="2354694"/>
                  <a:pt x="380933" y="2350425"/>
                </a:cubicBezTo>
                <a:cubicBezTo>
                  <a:pt x="376760" y="2346157"/>
                  <a:pt x="371338" y="2343480"/>
                  <a:pt x="364667" y="2342394"/>
                </a:cubicBezTo>
                <a:lnTo>
                  <a:pt x="363964" y="2351348"/>
                </a:lnTo>
                <a:lnTo>
                  <a:pt x="379772" y="2379621"/>
                </a:lnTo>
                <a:cubicBezTo>
                  <a:pt x="384629" y="2379908"/>
                  <a:pt x="390585" y="2380561"/>
                  <a:pt x="397640" y="2381584"/>
                </a:cubicBezTo>
                <a:cubicBezTo>
                  <a:pt x="404694" y="2382606"/>
                  <a:pt x="410560" y="2384380"/>
                  <a:pt x="415244" y="2386905"/>
                </a:cubicBezTo>
                <a:cubicBezTo>
                  <a:pt x="417972" y="2386837"/>
                  <a:pt x="421649" y="2385437"/>
                  <a:pt x="426275" y="2382702"/>
                </a:cubicBezTo>
                <a:cubicBezTo>
                  <a:pt x="430901" y="2379965"/>
                  <a:pt x="433544" y="2377358"/>
                  <a:pt x="434210" y="2374873"/>
                </a:cubicBezTo>
                <a:cubicBezTo>
                  <a:pt x="432840" y="2373171"/>
                  <a:pt x="427060" y="2370279"/>
                  <a:pt x="416868" y="2366193"/>
                </a:cubicBezTo>
                <a:cubicBezTo>
                  <a:pt x="406674" y="2362110"/>
                  <a:pt x="401331" y="2353620"/>
                  <a:pt x="400841" y="2340722"/>
                </a:cubicBezTo>
                <a:lnTo>
                  <a:pt x="401191" y="2336243"/>
                </a:lnTo>
                <a:close/>
                <a:moveTo>
                  <a:pt x="6139642" y="2304916"/>
                </a:moveTo>
                <a:cubicBezTo>
                  <a:pt x="6141721" y="2305536"/>
                  <a:pt x="6142744" y="2307409"/>
                  <a:pt x="6142713" y="2310531"/>
                </a:cubicBezTo>
                <a:cubicBezTo>
                  <a:pt x="6142680" y="2313654"/>
                  <a:pt x="6142417" y="2316456"/>
                  <a:pt x="6141921" y="2318934"/>
                </a:cubicBezTo>
                <a:cubicBezTo>
                  <a:pt x="6138871" y="2331334"/>
                  <a:pt x="6133507" y="2342220"/>
                  <a:pt x="6125828" y="2351592"/>
                </a:cubicBezTo>
                <a:cubicBezTo>
                  <a:pt x="6118149" y="2360966"/>
                  <a:pt x="6113535" y="2374250"/>
                  <a:pt x="6111985" y="2391442"/>
                </a:cubicBezTo>
                <a:lnTo>
                  <a:pt x="6097246" y="2398157"/>
                </a:lnTo>
                <a:lnTo>
                  <a:pt x="6083945" y="2396004"/>
                </a:lnTo>
                <a:lnTo>
                  <a:pt x="6082254" y="2350229"/>
                </a:lnTo>
                <a:lnTo>
                  <a:pt x="6096272" y="2347948"/>
                </a:lnTo>
                <a:cubicBezTo>
                  <a:pt x="6100094" y="2342500"/>
                  <a:pt x="6106946" y="2334130"/>
                  <a:pt x="6116832" y="2322836"/>
                </a:cubicBezTo>
                <a:cubicBezTo>
                  <a:pt x="6126718" y="2311543"/>
                  <a:pt x="6134322" y="2305572"/>
                  <a:pt x="6139642" y="2304916"/>
                </a:cubicBezTo>
                <a:close/>
                <a:moveTo>
                  <a:pt x="3327248" y="2192659"/>
                </a:moveTo>
                <a:lnTo>
                  <a:pt x="3365809" y="2233275"/>
                </a:lnTo>
                <a:lnTo>
                  <a:pt x="3378873" y="2199941"/>
                </a:lnTo>
                <a:lnTo>
                  <a:pt x="3372149" y="2193823"/>
                </a:lnTo>
                <a:close/>
                <a:moveTo>
                  <a:pt x="49696" y="2164529"/>
                </a:moveTo>
                <a:cubicBezTo>
                  <a:pt x="45383" y="2164473"/>
                  <a:pt x="42640" y="2165949"/>
                  <a:pt x="41467" y="2168952"/>
                </a:cubicBezTo>
                <a:cubicBezTo>
                  <a:pt x="40291" y="2171959"/>
                  <a:pt x="39698" y="2174730"/>
                  <a:pt x="39688" y="2177261"/>
                </a:cubicBezTo>
                <a:lnTo>
                  <a:pt x="38986" y="2186218"/>
                </a:lnTo>
                <a:cubicBezTo>
                  <a:pt x="43300" y="2186273"/>
                  <a:pt x="46043" y="2184799"/>
                  <a:pt x="47218" y="2181794"/>
                </a:cubicBezTo>
                <a:cubicBezTo>
                  <a:pt x="48392" y="2178788"/>
                  <a:pt x="48986" y="2176018"/>
                  <a:pt x="48995" y="2173488"/>
                </a:cubicBezTo>
                <a:close/>
                <a:moveTo>
                  <a:pt x="965107" y="2110308"/>
                </a:moveTo>
                <a:lnTo>
                  <a:pt x="974064" y="2126329"/>
                </a:lnTo>
                <a:cubicBezTo>
                  <a:pt x="978924" y="2126616"/>
                  <a:pt x="984881" y="2127271"/>
                  <a:pt x="991933" y="2128293"/>
                </a:cubicBezTo>
                <a:lnTo>
                  <a:pt x="992855" y="2128573"/>
                </a:lnTo>
                <a:lnTo>
                  <a:pt x="980312" y="2118218"/>
                </a:lnTo>
                <a:close/>
                <a:moveTo>
                  <a:pt x="812826" y="1992559"/>
                </a:moveTo>
                <a:cubicBezTo>
                  <a:pt x="810669" y="1992690"/>
                  <a:pt x="809340" y="1993406"/>
                  <a:pt x="808838" y="1994702"/>
                </a:cubicBezTo>
                <a:cubicBezTo>
                  <a:pt x="808336" y="1996001"/>
                  <a:pt x="808131" y="1996742"/>
                  <a:pt x="808219" y="1996934"/>
                </a:cubicBezTo>
                <a:cubicBezTo>
                  <a:pt x="807965" y="1999455"/>
                  <a:pt x="808267" y="2002270"/>
                  <a:pt x="809123" y="2005380"/>
                </a:cubicBezTo>
                <a:lnTo>
                  <a:pt x="814402" y="2008971"/>
                </a:lnTo>
                <a:lnTo>
                  <a:pt x="818671" y="2010684"/>
                </a:lnTo>
                <a:lnTo>
                  <a:pt x="821341" y="2010752"/>
                </a:lnTo>
                <a:lnTo>
                  <a:pt x="821315" y="2011746"/>
                </a:lnTo>
                <a:lnTo>
                  <a:pt x="837304" y="2018161"/>
                </a:lnTo>
                <a:lnTo>
                  <a:pt x="839184" y="2015709"/>
                </a:lnTo>
                <a:cubicBezTo>
                  <a:pt x="838960" y="2013550"/>
                  <a:pt x="837311" y="2012197"/>
                  <a:pt x="834236" y="2011649"/>
                </a:cubicBezTo>
                <a:cubicBezTo>
                  <a:pt x="831161" y="2011101"/>
                  <a:pt x="828359" y="2010841"/>
                  <a:pt x="825830" y="2010870"/>
                </a:cubicBezTo>
                <a:lnTo>
                  <a:pt x="821341" y="2010752"/>
                </a:lnTo>
                <a:cubicBezTo>
                  <a:pt x="821318" y="2008038"/>
                  <a:pt x="820474" y="2004458"/>
                  <a:pt x="818812" y="2000015"/>
                </a:cubicBezTo>
                <a:cubicBezTo>
                  <a:pt x="817146" y="1995573"/>
                  <a:pt x="815153" y="1993087"/>
                  <a:pt x="812826" y="1992559"/>
                </a:cubicBezTo>
                <a:close/>
                <a:moveTo>
                  <a:pt x="319735" y="1966934"/>
                </a:moveTo>
                <a:lnTo>
                  <a:pt x="345201" y="1986953"/>
                </a:lnTo>
                <a:cubicBezTo>
                  <a:pt x="347052" y="1992072"/>
                  <a:pt x="350046" y="1996999"/>
                  <a:pt x="354180" y="2001736"/>
                </a:cubicBezTo>
                <a:cubicBezTo>
                  <a:pt x="358314" y="2006469"/>
                  <a:pt x="363809" y="2008216"/>
                  <a:pt x="370665" y="2006967"/>
                </a:cubicBezTo>
                <a:lnTo>
                  <a:pt x="396482" y="2022507"/>
                </a:lnTo>
                <a:cubicBezTo>
                  <a:pt x="386496" y="2009805"/>
                  <a:pt x="375603" y="1997874"/>
                  <a:pt x="363804" y="1986719"/>
                </a:cubicBezTo>
                <a:cubicBezTo>
                  <a:pt x="352007" y="1975566"/>
                  <a:pt x="337317" y="1968970"/>
                  <a:pt x="319735" y="1966934"/>
                </a:cubicBezTo>
                <a:close/>
                <a:moveTo>
                  <a:pt x="838279" y="1953769"/>
                </a:moveTo>
                <a:lnTo>
                  <a:pt x="871779" y="1971620"/>
                </a:lnTo>
                <a:lnTo>
                  <a:pt x="900292" y="1966055"/>
                </a:lnTo>
                <a:lnTo>
                  <a:pt x="896785" y="1962582"/>
                </a:lnTo>
                <a:close/>
                <a:moveTo>
                  <a:pt x="73445" y="1947639"/>
                </a:moveTo>
                <a:cubicBezTo>
                  <a:pt x="69652" y="1948093"/>
                  <a:pt x="67927" y="1950962"/>
                  <a:pt x="68264" y="1956244"/>
                </a:cubicBezTo>
                <a:lnTo>
                  <a:pt x="67563" y="1965200"/>
                </a:lnTo>
                <a:cubicBezTo>
                  <a:pt x="70103" y="1965117"/>
                  <a:pt x="73035" y="1963658"/>
                  <a:pt x="76353" y="1960821"/>
                </a:cubicBezTo>
                <a:cubicBezTo>
                  <a:pt x="79672" y="1957983"/>
                  <a:pt x="81574" y="1955316"/>
                  <a:pt x="82052" y="1952820"/>
                </a:cubicBezTo>
                <a:lnTo>
                  <a:pt x="82402" y="1948340"/>
                </a:lnTo>
                <a:close/>
                <a:moveTo>
                  <a:pt x="741004" y="1945600"/>
                </a:moveTo>
                <a:lnTo>
                  <a:pt x="741082" y="1946921"/>
                </a:lnTo>
                <a:lnTo>
                  <a:pt x="742144" y="1945794"/>
                </a:lnTo>
                <a:close/>
                <a:moveTo>
                  <a:pt x="41076" y="1936655"/>
                </a:moveTo>
                <a:cubicBezTo>
                  <a:pt x="36657" y="1936777"/>
                  <a:pt x="34126" y="1937893"/>
                  <a:pt x="33493" y="1940003"/>
                </a:cubicBezTo>
                <a:cubicBezTo>
                  <a:pt x="33520" y="1942072"/>
                  <a:pt x="34146" y="1943622"/>
                  <a:pt x="35381" y="1944657"/>
                </a:cubicBezTo>
                <a:cubicBezTo>
                  <a:pt x="36614" y="1945692"/>
                  <a:pt x="37243" y="1947243"/>
                  <a:pt x="37269" y="1949311"/>
                </a:cubicBezTo>
                <a:cubicBezTo>
                  <a:pt x="39976" y="1949523"/>
                  <a:pt x="43608" y="1948680"/>
                  <a:pt x="48168" y="1946785"/>
                </a:cubicBezTo>
                <a:cubicBezTo>
                  <a:pt x="52728" y="1944889"/>
                  <a:pt x="55417" y="1941722"/>
                  <a:pt x="56233" y="1937279"/>
                </a:cubicBezTo>
                <a:lnTo>
                  <a:pt x="51755" y="1936929"/>
                </a:lnTo>
                <a:cubicBezTo>
                  <a:pt x="49057" y="1936624"/>
                  <a:pt x="45498" y="1936532"/>
                  <a:pt x="41076" y="1936655"/>
                </a:cubicBezTo>
                <a:close/>
                <a:moveTo>
                  <a:pt x="770638" y="1904919"/>
                </a:moveTo>
                <a:lnTo>
                  <a:pt x="773928" y="1933138"/>
                </a:lnTo>
                <a:lnTo>
                  <a:pt x="805359" y="1933953"/>
                </a:lnTo>
                <a:cubicBezTo>
                  <a:pt x="805778" y="1946696"/>
                  <a:pt x="813105" y="1952874"/>
                  <a:pt x="827345" y="1952497"/>
                </a:cubicBezTo>
                <a:lnTo>
                  <a:pt x="833740" y="1952663"/>
                </a:lnTo>
                <a:close/>
                <a:moveTo>
                  <a:pt x="580981" y="1896178"/>
                </a:moveTo>
                <a:lnTo>
                  <a:pt x="598509" y="1916684"/>
                </a:lnTo>
                <a:lnTo>
                  <a:pt x="619015" y="1905999"/>
                </a:lnTo>
                <a:close/>
                <a:moveTo>
                  <a:pt x="2508608" y="1879377"/>
                </a:moveTo>
                <a:lnTo>
                  <a:pt x="2499279" y="1892614"/>
                </a:lnTo>
                <a:cubicBezTo>
                  <a:pt x="2498432" y="1896336"/>
                  <a:pt x="2499890" y="1897872"/>
                  <a:pt x="2503651" y="1897220"/>
                </a:cubicBezTo>
                <a:lnTo>
                  <a:pt x="2508142" y="1897337"/>
                </a:lnTo>
                <a:lnTo>
                  <a:pt x="2517355" y="1888590"/>
                </a:lnTo>
                <a:close/>
                <a:moveTo>
                  <a:pt x="544593" y="1874347"/>
                </a:moveTo>
                <a:lnTo>
                  <a:pt x="551355" y="1885959"/>
                </a:lnTo>
                <a:lnTo>
                  <a:pt x="560786" y="1886698"/>
                </a:lnTo>
                <a:lnTo>
                  <a:pt x="556277" y="1879193"/>
                </a:lnTo>
                <a:close/>
                <a:moveTo>
                  <a:pt x="2473034" y="1864975"/>
                </a:moveTo>
                <a:cubicBezTo>
                  <a:pt x="2470689" y="1865195"/>
                  <a:pt x="2468587" y="1866825"/>
                  <a:pt x="2466730" y="1869866"/>
                </a:cubicBezTo>
                <a:cubicBezTo>
                  <a:pt x="2464872" y="1872908"/>
                  <a:pt x="2463863" y="1875689"/>
                  <a:pt x="2463704" y="1878213"/>
                </a:cubicBezTo>
                <a:cubicBezTo>
                  <a:pt x="2464356" y="1881975"/>
                  <a:pt x="2467311" y="1883548"/>
                  <a:pt x="2472569" y="1882936"/>
                </a:cubicBezTo>
                <a:lnTo>
                  <a:pt x="2481665" y="1878679"/>
                </a:lnTo>
                <a:close/>
                <a:moveTo>
                  <a:pt x="736192" y="1828815"/>
                </a:moveTo>
                <a:lnTo>
                  <a:pt x="731451" y="1832020"/>
                </a:lnTo>
                <a:lnTo>
                  <a:pt x="786670" y="1872857"/>
                </a:lnTo>
                <a:lnTo>
                  <a:pt x="822844" y="1871184"/>
                </a:lnTo>
                <a:lnTo>
                  <a:pt x="839353" y="1890500"/>
                </a:lnTo>
                <a:lnTo>
                  <a:pt x="845417" y="1878652"/>
                </a:lnTo>
                <a:lnTo>
                  <a:pt x="834004" y="1868982"/>
                </a:lnTo>
                <a:cubicBezTo>
                  <a:pt x="816839" y="1866571"/>
                  <a:pt x="801887" y="1865622"/>
                  <a:pt x="789143" y="1866133"/>
                </a:cubicBezTo>
                <a:cubicBezTo>
                  <a:pt x="782601" y="1858570"/>
                  <a:pt x="774939" y="1850695"/>
                  <a:pt x="766166" y="1842511"/>
                </a:cubicBezTo>
                <a:cubicBezTo>
                  <a:pt x="757391" y="1834326"/>
                  <a:pt x="747398" y="1829760"/>
                  <a:pt x="736192" y="1828815"/>
                </a:cubicBezTo>
                <a:close/>
                <a:moveTo>
                  <a:pt x="2614211" y="1792249"/>
                </a:moveTo>
                <a:cubicBezTo>
                  <a:pt x="2599972" y="1792628"/>
                  <a:pt x="2592294" y="1799917"/>
                  <a:pt x="2591178" y="1814118"/>
                </a:cubicBezTo>
                <a:lnTo>
                  <a:pt x="2595203" y="1832197"/>
                </a:lnTo>
                <a:cubicBezTo>
                  <a:pt x="2611880" y="1831597"/>
                  <a:pt x="2624521" y="1835107"/>
                  <a:pt x="2633122" y="1842727"/>
                </a:cubicBezTo>
                <a:cubicBezTo>
                  <a:pt x="2641724" y="1850344"/>
                  <a:pt x="2654335" y="1854977"/>
                  <a:pt x="2670954" y="1856626"/>
                </a:cubicBezTo>
                <a:lnTo>
                  <a:pt x="2697081" y="1888755"/>
                </a:lnTo>
                <a:lnTo>
                  <a:pt x="2737028" y="1907763"/>
                </a:lnTo>
                <a:lnTo>
                  <a:pt x="2736910" y="1912255"/>
                </a:lnTo>
                <a:cubicBezTo>
                  <a:pt x="2752462" y="1911814"/>
                  <a:pt x="2765169" y="1912706"/>
                  <a:pt x="2775036" y="1914927"/>
                </a:cubicBezTo>
                <a:cubicBezTo>
                  <a:pt x="2784899" y="1917150"/>
                  <a:pt x="2792913" y="1925783"/>
                  <a:pt x="2799077" y="1940826"/>
                </a:cubicBezTo>
                <a:lnTo>
                  <a:pt x="2839140" y="1955343"/>
                </a:lnTo>
                <a:lnTo>
                  <a:pt x="2844096" y="1937498"/>
                </a:lnTo>
                <a:lnTo>
                  <a:pt x="2782628" y="1881986"/>
                </a:lnTo>
                <a:cubicBezTo>
                  <a:pt x="2765993" y="1884551"/>
                  <a:pt x="2754274" y="1881626"/>
                  <a:pt x="2747470" y="1873213"/>
                </a:cubicBezTo>
                <a:cubicBezTo>
                  <a:pt x="2740670" y="1864798"/>
                  <a:pt x="2730129" y="1859657"/>
                  <a:pt x="2715857" y="1857791"/>
                </a:cubicBezTo>
                <a:lnTo>
                  <a:pt x="2711368" y="1857673"/>
                </a:lnTo>
                <a:cubicBezTo>
                  <a:pt x="2705915" y="1854911"/>
                  <a:pt x="2690284" y="1844020"/>
                  <a:pt x="2664472" y="1825005"/>
                </a:cubicBezTo>
                <a:cubicBezTo>
                  <a:pt x="2638660" y="1805988"/>
                  <a:pt x="2621907" y="1795070"/>
                  <a:pt x="2614211" y="1792249"/>
                </a:cubicBezTo>
                <a:close/>
                <a:moveTo>
                  <a:pt x="643034" y="1764646"/>
                </a:moveTo>
                <a:lnTo>
                  <a:pt x="662828" y="1783005"/>
                </a:lnTo>
                <a:lnTo>
                  <a:pt x="670235" y="1773187"/>
                </a:lnTo>
                <a:close/>
                <a:moveTo>
                  <a:pt x="110921" y="1756837"/>
                </a:moveTo>
                <a:cubicBezTo>
                  <a:pt x="117594" y="1757925"/>
                  <a:pt x="124136" y="1760687"/>
                  <a:pt x="130546" y="1765133"/>
                </a:cubicBezTo>
                <a:cubicBezTo>
                  <a:pt x="136955" y="1769577"/>
                  <a:pt x="143497" y="1772343"/>
                  <a:pt x="150170" y="1773429"/>
                </a:cubicBezTo>
                <a:cubicBezTo>
                  <a:pt x="149868" y="1778472"/>
                  <a:pt x="148124" y="1783969"/>
                  <a:pt x="144935" y="1789914"/>
                </a:cubicBezTo>
                <a:cubicBezTo>
                  <a:pt x="141749" y="1795860"/>
                  <a:pt x="136819" y="1798853"/>
                  <a:pt x="130152" y="1798895"/>
                </a:cubicBezTo>
                <a:cubicBezTo>
                  <a:pt x="121256" y="1797446"/>
                  <a:pt x="112533" y="1793759"/>
                  <a:pt x="103985" y="1787832"/>
                </a:cubicBezTo>
                <a:cubicBezTo>
                  <a:pt x="104149" y="1784562"/>
                  <a:pt x="104789" y="1778793"/>
                  <a:pt x="105906" y="1770524"/>
                </a:cubicBezTo>
                <a:cubicBezTo>
                  <a:pt x="107024" y="1762257"/>
                  <a:pt x="108694" y="1757695"/>
                  <a:pt x="110921" y="1756837"/>
                </a:cubicBezTo>
                <a:close/>
                <a:moveTo>
                  <a:pt x="2312716" y="1636155"/>
                </a:moveTo>
                <a:cubicBezTo>
                  <a:pt x="2334604" y="1658440"/>
                  <a:pt x="2356551" y="1678480"/>
                  <a:pt x="2378556" y="1696274"/>
                </a:cubicBezTo>
                <a:cubicBezTo>
                  <a:pt x="2387684" y="1694453"/>
                  <a:pt x="2396458" y="1695427"/>
                  <a:pt x="2404878" y="1699204"/>
                </a:cubicBezTo>
                <a:cubicBezTo>
                  <a:pt x="2413298" y="1702979"/>
                  <a:pt x="2420834" y="1708418"/>
                  <a:pt x="2427482" y="1715516"/>
                </a:cubicBezTo>
                <a:lnTo>
                  <a:pt x="2446143" y="1689041"/>
                </a:lnTo>
                <a:cubicBezTo>
                  <a:pt x="2437022" y="1683375"/>
                  <a:pt x="2419807" y="1675815"/>
                  <a:pt x="2394497" y="1666359"/>
                </a:cubicBezTo>
                <a:cubicBezTo>
                  <a:pt x="2369186" y="1656903"/>
                  <a:pt x="2350790" y="1651557"/>
                  <a:pt x="2339307" y="1650323"/>
                </a:cubicBezTo>
                <a:close/>
                <a:moveTo>
                  <a:pt x="571150" y="1608861"/>
                </a:moveTo>
                <a:lnTo>
                  <a:pt x="562052" y="1613117"/>
                </a:lnTo>
                <a:cubicBezTo>
                  <a:pt x="562705" y="1616879"/>
                  <a:pt x="565660" y="1618453"/>
                  <a:pt x="570917" y="1617840"/>
                </a:cubicBezTo>
                <a:close/>
                <a:moveTo>
                  <a:pt x="3774499" y="1574982"/>
                </a:moveTo>
                <a:lnTo>
                  <a:pt x="3773512" y="1575854"/>
                </a:lnTo>
                <a:lnTo>
                  <a:pt x="3777842" y="1576839"/>
                </a:lnTo>
                <a:close/>
                <a:moveTo>
                  <a:pt x="729820" y="1554561"/>
                </a:moveTo>
                <a:cubicBezTo>
                  <a:pt x="727113" y="1554303"/>
                  <a:pt x="723550" y="1554584"/>
                  <a:pt x="719127" y="1555407"/>
                </a:cubicBezTo>
                <a:cubicBezTo>
                  <a:pt x="714706" y="1556230"/>
                  <a:pt x="712207" y="1558784"/>
                  <a:pt x="711628" y="1563075"/>
                </a:cubicBezTo>
                <a:cubicBezTo>
                  <a:pt x="711852" y="1565234"/>
                  <a:pt x="713501" y="1566588"/>
                  <a:pt x="716577" y="1567136"/>
                </a:cubicBezTo>
                <a:cubicBezTo>
                  <a:pt x="719652" y="1567684"/>
                  <a:pt x="722451" y="1567944"/>
                  <a:pt x="724984" y="1567915"/>
                </a:cubicBezTo>
                <a:close/>
                <a:moveTo>
                  <a:pt x="694248" y="1540159"/>
                </a:moveTo>
                <a:cubicBezTo>
                  <a:pt x="691725" y="1540000"/>
                  <a:pt x="688914" y="1540113"/>
                  <a:pt x="685814" y="1540501"/>
                </a:cubicBezTo>
                <a:cubicBezTo>
                  <a:pt x="682715" y="1540887"/>
                  <a:pt x="680997" y="1542157"/>
                  <a:pt x="680661" y="1544299"/>
                </a:cubicBezTo>
                <a:cubicBezTo>
                  <a:pt x="680790" y="1546549"/>
                  <a:pt x="681481" y="1548813"/>
                  <a:pt x="682731" y="1551092"/>
                </a:cubicBezTo>
                <a:cubicBezTo>
                  <a:pt x="683984" y="1553372"/>
                  <a:pt x="684673" y="1555638"/>
                  <a:pt x="684802" y="1557888"/>
                </a:cubicBezTo>
                <a:cubicBezTo>
                  <a:pt x="689105" y="1558000"/>
                  <a:pt x="691754" y="1556944"/>
                  <a:pt x="692749" y="1554722"/>
                </a:cubicBezTo>
                <a:cubicBezTo>
                  <a:pt x="693740" y="1552500"/>
                  <a:pt x="694203" y="1549145"/>
                  <a:pt x="694133" y="1544648"/>
                </a:cubicBezTo>
                <a:close/>
                <a:moveTo>
                  <a:pt x="3662596" y="1495726"/>
                </a:moveTo>
                <a:lnTo>
                  <a:pt x="3662341" y="1499917"/>
                </a:lnTo>
                <a:lnTo>
                  <a:pt x="3669231" y="1502664"/>
                </a:lnTo>
                <a:lnTo>
                  <a:pt x="3670250" y="1502229"/>
                </a:lnTo>
                <a:close/>
                <a:moveTo>
                  <a:pt x="907037" y="1478276"/>
                </a:moveTo>
                <a:lnTo>
                  <a:pt x="906803" y="1487258"/>
                </a:lnTo>
                <a:cubicBezTo>
                  <a:pt x="906933" y="1489506"/>
                  <a:pt x="907622" y="1491770"/>
                  <a:pt x="908872" y="1494051"/>
                </a:cubicBezTo>
                <a:cubicBezTo>
                  <a:pt x="910125" y="1496328"/>
                  <a:pt x="910815" y="1498596"/>
                  <a:pt x="910945" y="1500844"/>
                </a:cubicBezTo>
                <a:lnTo>
                  <a:pt x="920157" y="1492097"/>
                </a:lnTo>
                <a:close/>
                <a:moveTo>
                  <a:pt x="853851" y="1449936"/>
                </a:moveTo>
                <a:cubicBezTo>
                  <a:pt x="853939" y="1450129"/>
                  <a:pt x="854856" y="1450899"/>
                  <a:pt x="856600" y="1452255"/>
                </a:cubicBezTo>
                <a:cubicBezTo>
                  <a:pt x="858344" y="1453611"/>
                  <a:pt x="860381" y="1454414"/>
                  <a:pt x="862715" y="1454659"/>
                </a:cubicBezTo>
                <a:cubicBezTo>
                  <a:pt x="860662" y="1454420"/>
                  <a:pt x="859184" y="1453633"/>
                  <a:pt x="858284" y="1452297"/>
                </a:cubicBezTo>
                <a:cubicBezTo>
                  <a:pt x="857381" y="1450964"/>
                  <a:pt x="855904" y="1450177"/>
                  <a:pt x="853851" y="1449936"/>
                </a:cubicBezTo>
                <a:close/>
                <a:moveTo>
                  <a:pt x="3960041" y="1403135"/>
                </a:moveTo>
                <a:cubicBezTo>
                  <a:pt x="3958270" y="1403989"/>
                  <a:pt x="3958121" y="1405070"/>
                  <a:pt x="3959592" y="1406376"/>
                </a:cubicBezTo>
                <a:cubicBezTo>
                  <a:pt x="3961063" y="1407683"/>
                  <a:pt x="3962387" y="1409356"/>
                  <a:pt x="3963562" y="1411398"/>
                </a:cubicBezTo>
                <a:lnTo>
                  <a:pt x="3957600" y="1443235"/>
                </a:lnTo>
                <a:lnTo>
                  <a:pt x="3992419" y="1433279"/>
                </a:lnTo>
                <a:cubicBezTo>
                  <a:pt x="3990557" y="1430104"/>
                  <a:pt x="3985457" y="1424342"/>
                  <a:pt x="3977119" y="1415996"/>
                </a:cubicBezTo>
                <a:cubicBezTo>
                  <a:pt x="3968779" y="1407648"/>
                  <a:pt x="3963087" y="1403360"/>
                  <a:pt x="3960041" y="1403135"/>
                </a:cubicBezTo>
                <a:close/>
                <a:moveTo>
                  <a:pt x="1659517" y="1354120"/>
                </a:moveTo>
                <a:cubicBezTo>
                  <a:pt x="1657361" y="1354250"/>
                  <a:pt x="1656031" y="1354965"/>
                  <a:pt x="1655529" y="1356265"/>
                </a:cubicBezTo>
                <a:cubicBezTo>
                  <a:pt x="1655027" y="1357561"/>
                  <a:pt x="1654822" y="1358304"/>
                  <a:pt x="1654910" y="1358494"/>
                </a:cubicBezTo>
                <a:cubicBezTo>
                  <a:pt x="1654656" y="1361015"/>
                  <a:pt x="1654958" y="1363830"/>
                  <a:pt x="1655814" y="1366943"/>
                </a:cubicBezTo>
                <a:cubicBezTo>
                  <a:pt x="1656670" y="1370054"/>
                  <a:pt x="1659245" y="1371805"/>
                  <a:pt x="1663540" y="1372198"/>
                </a:cubicBezTo>
                <a:lnTo>
                  <a:pt x="1668032" y="1372316"/>
                </a:lnTo>
                <a:lnTo>
                  <a:pt x="1667916" y="1376805"/>
                </a:lnTo>
                <a:cubicBezTo>
                  <a:pt x="1668527" y="1382062"/>
                  <a:pt x="1671444" y="1385135"/>
                  <a:pt x="1676663" y="1386017"/>
                </a:cubicBezTo>
                <a:cubicBezTo>
                  <a:pt x="1677038" y="1385934"/>
                  <a:pt x="1678561" y="1385036"/>
                  <a:pt x="1681226" y="1383328"/>
                </a:cubicBezTo>
                <a:cubicBezTo>
                  <a:pt x="1683891" y="1381619"/>
                  <a:pt x="1685442" y="1379598"/>
                  <a:pt x="1685876" y="1377269"/>
                </a:cubicBezTo>
                <a:cubicBezTo>
                  <a:pt x="1685651" y="1375113"/>
                  <a:pt x="1684001" y="1373758"/>
                  <a:pt x="1680928" y="1373211"/>
                </a:cubicBezTo>
                <a:cubicBezTo>
                  <a:pt x="1677852" y="1372662"/>
                  <a:pt x="1675051" y="1372401"/>
                  <a:pt x="1672522" y="1372431"/>
                </a:cubicBezTo>
                <a:lnTo>
                  <a:pt x="1668032" y="1372316"/>
                </a:lnTo>
                <a:cubicBezTo>
                  <a:pt x="1668010" y="1369599"/>
                  <a:pt x="1667165" y="1366020"/>
                  <a:pt x="1665503" y="1361578"/>
                </a:cubicBezTo>
                <a:cubicBezTo>
                  <a:pt x="1663837" y="1357133"/>
                  <a:pt x="1661843" y="1354649"/>
                  <a:pt x="1659517" y="1354120"/>
                </a:cubicBezTo>
                <a:close/>
                <a:moveTo>
                  <a:pt x="209933" y="1329900"/>
                </a:moveTo>
                <a:lnTo>
                  <a:pt x="214422" y="1330016"/>
                </a:lnTo>
                <a:lnTo>
                  <a:pt x="214308" y="1334507"/>
                </a:lnTo>
                <a:close/>
                <a:moveTo>
                  <a:pt x="1557521" y="1302050"/>
                </a:moveTo>
                <a:cubicBezTo>
                  <a:pt x="1557208" y="1306910"/>
                  <a:pt x="1557456" y="1311783"/>
                  <a:pt x="1558265" y="1316671"/>
                </a:cubicBezTo>
                <a:cubicBezTo>
                  <a:pt x="1559074" y="1321562"/>
                  <a:pt x="1561627" y="1324248"/>
                  <a:pt x="1565920" y="1324735"/>
                </a:cubicBezTo>
                <a:cubicBezTo>
                  <a:pt x="1570515" y="1324384"/>
                  <a:pt x="1574882" y="1322064"/>
                  <a:pt x="1579018" y="1317772"/>
                </a:cubicBezTo>
                <a:cubicBezTo>
                  <a:pt x="1583155" y="1313480"/>
                  <a:pt x="1586428" y="1310007"/>
                  <a:pt x="1588836" y="1307355"/>
                </a:cubicBezTo>
                <a:close/>
                <a:moveTo>
                  <a:pt x="1539678" y="1297094"/>
                </a:moveTo>
                <a:cubicBezTo>
                  <a:pt x="1537151" y="1297029"/>
                  <a:pt x="1534314" y="1298080"/>
                  <a:pt x="1531171" y="1300243"/>
                </a:cubicBezTo>
                <a:cubicBezTo>
                  <a:pt x="1528023" y="1302409"/>
                  <a:pt x="1526255" y="1305733"/>
                  <a:pt x="1525858" y="1310216"/>
                </a:cubicBezTo>
                <a:lnTo>
                  <a:pt x="1534836" y="1310449"/>
                </a:lnTo>
                <a:close/>
                <a:moveTo>
                  <a:pt x="642394" y="1287191"/>
                </a:moveTo>
                <a:cubicBezTo>
                  <a:pt x="638732" y="1287565"/>
                  <a:pt x="631373" y="1289807"/>
                  <a:pt x="620314" y="1293920"/>
                </a:cubicBezTo>
                <a:cubicBezTo>
                  <a:pt x="609255" y="1298033"/>
                  <a:pt x="602988" y="1301429"/>
                  <a:pt x="601515" y="1304105"/>
                </a:cubicBezTo>
                <a:cubicBezTo>
                  <a:pt x="601558" y="1306071"/>
                  <a:pt x="602480" y="1306658"/>
                  <a:pt x="604279" y="1305861"/>
                </a:cubicBezTo>
                <a:cubicBezTo>
                  <a:pt x="606077" y="1305067"/>
                  <a:pt x="608150" y="1304558"/>
                  <a:pt x="610495" y="1304338"/>
                </a:cubicBezTo>
                <a:lnTo>
                  <a:pt x="636973" y="1322997"/>
                </a:lnTo>
                <a:close/>
                <a:moveTo>
                  <a:pt x="291921" y="1287094"/>
                </a:moveTo>
                <a:cubicBezTo>
                  <a:pt x="289551" y="1291900"/>
                  <a:pt x="286055" y="1296675"/>
                  <a:pt x="281440" y="1301425"/>
                </a:cubicBezTo>
                <a:cubicBezTo>
                  <a:pt x="276823" y="1306172"/>
                  <a:pt x="271144" y="1308647"/>
                  <a:pt x="264398" y="1308847"/>
                </a:cubicBezTo>
                <a:lnTo>
                  <a:pt x="259908" y="1308729"/>
                </a:lnTo>
                <a:close/>
                <a:moveTo>
                  <a:pt x="1508595" y="1282809"/>
                </a:moveTo>
                <a:cubicBezTo>
                  <a:pt x="1506066" y="1282836"/>
                  <a:pt x="1503235" y="1283700"/>
                  <a:pt x="1500103" y="1285397"/>
                </a:cubicBezTo>
                <a:cubicBezTo>
                  <a:pt x="1496970" y="1287094"/>
                  <a:pt x="1495231" y="1289108"/>
                  <a:pt x="1494890" y="1291441"/>
                </a:cubicBezTo>
                <a:cubicBezTo>
                  <a:pt x="1495505" y="1296698"/>
                  <a:pt x="1498419" y="1299770"/>
                  <a:pt x="1503638" y="1300654"/>
                </a:cubicBezTo>
                <a:close/>
                <a:moveTo>
                  <a:pt x="175409" y="1275087"/>
                </a:moveTo>
                <a:cubicBezTo>
                  <a:pt x="188103" y="1276446"/>
                  <a:pt x="199611" y="1280300"/>
                  <a:pt x="209931" y="1286652"/>
                </a:cubicBezTo>
                <a:cubicBezTo>
                  <a:pt x="220249" y="1293004"/>
                  <a:pt x="234031" y="1295795"/>
                  <a:pt x="251276" y="1295025"/>
                </a:cubicBezTo>
                <a:lnTo>
                  <a:pt x="259908" y="1308729"/>
                </a:lnTo>
                <a:lnTo>
                  <a:pt x="259560" y="1322200"/>
                </a:lnTo>
                <a:lnTo>
                  <a:pt x="214422" y="1330016"/>
                </a:lnTo>
                <a:lnTo>
                  <a:pt x="210281" y="1316429"/>
                </a:lnTo>
                <a:cubicBezTo>
                  <a:pt x="204373" y="1313375"/>
                  <a:pt x="195158" y="1307706"/>
                  <a:pt x="182641" y="1299424"/>
                </a:cubicBezTo>
                <a:cubicBezTo>
                  <a:pt x="170123" y="1291144"/>
                  <a:pt x="163183" y="1284412"/>
                  <a:pt x="161820" y="1279227"/>
                </a:cubicBezTo>
                <a:cubicBezTo>
                  <a:pt x="162156" y="1277083"/>
                  <a:pt x="163876" y="1275817"/>
                  <a:pt x="166975" y="1275429"/>
                </a:cubicBezTo>
                <a:cubicBezTo>
                  <a:pt x="170073" y="1275042"/>
                  <a:pt x="172884" y="1274927"/>
                  <a:pt x="175409" y="1275087"/>
                </a:cubicBezTo>
                <a:close/>
                <a:moveTo>
                  <a:pt x="1582883" y="1190376"/>
                </a:moveTo>
                <a:cubicBezTo>
                  <a:pt x="1578575" y="1190453"/>
                  <a:pt x="1575906" y="1192256"/>
                  <a:pt x="1574879" y="1195786"/>
                </a:cubicBezTo>
                <a:cubicBezTo>
                  <a:pt x="1573853" y="1199317"/>
                  <a:pt x="1573372" y="1203422"/>
                  <a:pt x="1573435" y="1208104"/>
                </a:cubicBezTo>
                <a:lnTo>
                  <a:pt x="1573321" y="1212595"/>
                </a:lnTo>
                <a:lnTo>
                  <a:pt x="1595423" y="1226647"/>
                </a:lnTo>
                <a:cubicBezTo>
                  <a:pt x="1595043" y="1234031"/>
                  <a:pt x="1596342" y="1241741"/>
                  <a:pt x="1599317" y="1249775"/>
                </a:cubicBezTo>
                <a:cubicBezTo>
                  <a:pt x="1602290" y="1257810"/>
                  <a:pt x="1608163" y="1262268"/>
                  <a:pt x="1616943" y="1263151"/>
                </a:cubicBezTo>
                <a:lnTo>
                  <a:pt x="1620619" y="1294701"/>
                </a:lnTo>
                <a:lnTo>
                  <a:pt x="1652050" y="1295514"/>
                </a:lnTo>
                <a:cubicBezTo>
                  <a:pt x="1652469" y="1308256"/>
                  <a:pt x="1659796" y="1314437"/>
                  <a:pt x="1674036" y="1314057"/>
                </a:cubicBezTo>
                <a:lnTo>
                  <a:pt x="1683015" y="1314291"/>
                </a:lnTo>
                <a:lnTo>
                  <a:pt x="1718470" y="1333183"/>
                </a:lnTo>
                <a:lnTo>
                  <a:pt x="1759117" y="1325249"/>
                </a:lnTo>
                <a:cubicBezTo>
                  <a:pt x="1759728" y="1330507"/>
                  <a:pt x="1762645" y="1333579"/>
                  <a:pt x="1767863" y="1334464"/>
                </a:cubicBezTo>
                <a:cubicBezTo>
                  <a:pt x="1774704" y="1334265"/>
                  <a:pt x="1780109" y="1335153"/>
                  <a:pt x="1784082" y="1337129"/>
                </a:cubicBezTo>
                <a:cubicBezTo>
                  <a:pt x="1788057" y="1339105"/>
                  <a:pt x="1789980" y="1344397"/>
                  <a:pt x="1789850" y="1353006"/>
                </a:cubicBezTo>
                <a:cubicBezTo>
                  <a:pt x="1801448" y="1353399"/>
                  <a:pt x="1812995" y="1355758"/>
                  <a:pt x="1824488" y="1360083"/>
                </a:cubicBezTo>
                <a:cubicBezTo>
                  <a:pt x="1835985" y="1364405"/>
                  <a:pt x="1845198" y="1370073"/>
                  <a:pt x="1852132" y="1377087"/>
                </a:cubicBezTo>
                <a:lnTo>
                  <a:pt x="1861461" y="1363849"/>
                </a:lnTo>
                <a:lnTo>
                  <a:pt x="1861812" y="1350377"/>
                </a:lnTo>
                <a:cubicBezTo>
                  <a:pt x="1857330" y="1349888"/>
                  <a:pt x="1854031" y="1347180"/>
                  <a:pt x="1851912" y="1342257"/>
                </a:cubicBezTo>
                <a:cubicBezTo>
                  <a:pt x="1849793" y="1337335"/>
                  <a:pt x="1848795" y="1332442"/>
                  <a:pt x="1848923" y="1327578"/>
                </a:cubicBezTo>
                <a:lnTo>
                  <a:pt x="1831309" y="1313641"/>
                </a:lnTo>
                <a:cubicBezTo>
                  <a:pt x="1810946" y="1308339"/>
                  <a:pt x="1790369" y="1300504"/>
                  <a:pt x="1769574" y="1290136"/>
                </a:cubicBezTo>
                <a:cubicBezTo>
                  <a:pt x="1748781" y="1279768"/>
                  <a:pt x="1729414" y="1268595"/>
                  <a:pt x="1711469" y="1256616"/>
                </a:cubicBezTo>
                <a:cubicBezTo>
                  <a:pt x="1708114" y="1241645"/>
                  <a:pt x="1697854" y="1232955"/>
                  <a:pt x="1680695" y="1230543"/>
                </a:cubicBezTo>
                <a:cubicBezTo>
                  <a:pt x="1663530" y="1228132"/>
                  <a:pt x="1648578" y="1227183"/>
                  <a:pt x="1635833" y="1227696"/>
                </a:cubicBezTo>
                <a:cubicBezTo>
                  <a:pt x="1629293" y="1220130"/>
                  <a:pt x="1621631" y="1212255"/>
                  <a:pt x="1612857" y="1204071"/>
                </a:cubicBezTo>
                <a:cubicBezTo>
                  <a:pt x="1604082" y="1195888"/>
                  <a:pt x="1594089" y="1191323"/>
                  <a:pt x="1582883" y="1190376"/>
                </a:cubicBezTo>
                <a:close/>
                <a:moveTo>
                  <a:pt x="371515" y="1163346"/>
                </a:moveTo>
                <a:lnTo>
                  <a:pt x="379914" y="1186029"/>
                </a:lnTo>
                <a:cubicBezTo>
                  <a:pt x="376952" y="1188292"/>
                  <a:pt x="372568" y="1191361"/>
                  <a:pt x="366755" y="1195236"/>
                </a:cubicBezTo>
                <a:cubicBezTo>
                  <a:pt x="360945" y="1199111"/>
                  <a:pt x="357656" y="1203332"/>
                  <a:pt x="356879" y="1207900"/>
                </a:cubicBezTo>
                <a:cubicBezTo>
                  <a:pt x="357105" y="1210059"/>
                  <a:pt x="358755" y="1211411"/>
                  <a:pt x="361829" y="1211958"/>
                </a:cubicBezTo>
                <a:cubicBezTo>
                  <a:pt x="364905" y="1212507"/>
                  <a:pt x="367707" y="1212765"/>
                  <a:pt x="370234" y="1212737"/>
                </a:cubicBezTo>
                <a:cubicBezTo>
                  <a:pt x="380487" y="1199992"/>
                  <a:pt x="399940" y="1200684"/>
                  <a:pt x="428594" y="1214811"/>
                </a:cubicBezTo>
                <a:cubicBezTo>
                  <a:pt x="457245" y="1228941"/>
                  <a:pt x="476435" y="1239736"/>
                  <a:pt x="486165" y="1247195"/>
                </a:cubicBezTo>
                <a:cubicBezTo>
                  <a:pt x="492518" y="1247737"/>
                  <a:pt x="497719" y="1249368"/>
                  <a:pt x="501766" y="1252093"/>
                </a:cubicBezTo>
                <a:cubicBezTo>
                  <a:pt x="505813" y="1254818"/>
                  <a:pt x="511014" y="1256451"/>
                  <a:pt x="517366" y="1256991"/>
                </a:cubicBezTo>
                <a:lnTo>
                  <a:pt x="565944" y="1289703"/>
                </a:lnTo>
                <a:cubicBezTo>
                  <a:pt x="568658" y="1289680"/>
                  <a:pt x="572236" y="1288836"/>
                  <a:pt x="576681" y="1287173"/>
                </a:cubicBezTo>
                <a:cubicBezTo>
                  <a:pt x="581123" y="1285511"/>
                  <a:pt x="583607" y="1283514"/>
                  <a:pt x="584137" y="1281188"/>
                </a:cubicBezTo>
                <a:cubicBezTo>
                  <a:pt x="583588" y="1277056"/>
                  <a:pt x="580457" y="1275102"/>
                  <a:pt x="574739" y="1275327"/>
                </a:cubicBezTo>
                <a:cubicBezTo>
                  <a:pt x="569024" y="1275555"/>
                  <a:pt x="564711" y="1275817"/>
                  <a:pt x="561803" y="1276117"/>
                </a:cubicBezTo>
                <a:cubicBezTo>
                  <a:pt x="562104" y="1271632"/>
                  <a:pt x="561819" y="1268253"/>
                  <a:pt x="560940" y="1265983"/>
                </a:cubicBezTo>
                <a:cubicBezTo>
                  <a:pt x="560063" y="1263715"/>
                  <a:pt x="557473" y="1262525"/>
                  <a:pt x="553170" y="1262413"/>
                </a:cubicBezTo>
                <a:cubicBezTo>
                  <a:pt x="548487" y="1262573"/>
                  <a:pt x="544383" y="1261905"/>
                  <a:pt x="540866" y="1260410"/>
                </a:cubicBezTo>
                <a:cubicBezTo>
                  <a:pt x="537348" y="1258912"/>
                  <a:pt x="535580" y="1254936"/>
                  <a:pt x="535559" y="1248475"/>
                </a:cubicBezTo>
                <a:cubicBezTo>
                  <a:pt x="528342" y="1248852"/>
                  <a:pt x="521419" y="1248673"/>
                  <a:pt x="514790" y="1247939"/>
                </a:cubicBezTo>
                <a:cubicBezTo>
                  <a:pt x="508165" y="1247203"/>
                  <a:pt x="504726" y="1242624"/>
                  <a:pt x="504475" y="1234192"/>
                </a:cubicBezTo>
                <a:lnTo>
                  <a:pt x="504708" y="1225211"/>
                </a:lnTo>
                <a:cubicBezTo>
                  <a:pt x="486929" y="1217727"/>
                  <a:pt x="469186" y="1208844"/>
                  <a:pt x="451482" y="1198556"/>
                </a:cubicBezTo>
                <a:cubicBezTo>
                  <a:pt x="433775" y="1188267"/>
                  <a:pt x="416060" y="1178262"/>
                  <a:pt x="398341" y="1168534"/>
                </a:cubicBezTo>
                <a:cubicBezTo>
                  <a:pt x="395531" y="1168556"/>
                  <a:pt x="391044" y="1168251"/>
                  <a:pt x="384884" y="1167624"/>
                </a:cubicBezTo>
                <a:cubicBezTo>
                  <a:pt x="378723" y="1166996"/>
                  <a:pt x="374266" y="1165569"/>
                  <a:pt x="371515" y="1163346"/>
                </a:cubicBezTo>
                <a:close/>
                <a:moveTo>
                  <a:pt x="3992426" y="1135431"/>
                </a:moveTo>
                <a:lnTo>
                  <a:pt x="3975288" y="1152500"/>
                </a:lnTo>
                <a:cubicBezTo>
                  <a:pt x="3971998" y="1150748"/>
                  <a:pt x="3967384" y="1148037"/>
                  <a:pt x="3961443" y="1144362"/>
                </a:cubicBezTo>
                <a:cubicBezTo>
                  <a:pt x="3955505" y="1140688"/>
                  <a:pt x="3950297" y="1139449"/>
                  <a:pt x="3945821" y="1140646"/>
                </a:cubicBezTo>
                <a:cubicBezTo>
                  <a:pt x="3943953" y="1141747"/>
                  <a:pt x="3943407" y="1143809"/>
                  <a:pt x="3944187" y="1146835"/>
                </a:cubicBezTo>
                <a:cubicBezTo>
                  <a:pt x="3944967" y="1149860"/>
                  <a:pt x="3945896" y="1152515"/>
                  <a:pt x="3946973" y="1154802"/>
                </a:cubicBezTo>
                <a:cubicBezTo>
                  <a:pt x="3962827" y="1158826"/>
                  <a:pt x="3970286" y="1176808"/>
                  <a:pt x="3969352" y="1208740"/>
                </a:cubicBezTo>
                <a:cubicBezTo>
                  <a:pt x="3968414" y="1240673"/>
                  <a:pt x="3966576" y="1262616"/>
                  <a:pt x="3963836" y="1274565"/>
                </a:cubicBezTo>
                <a:cubicBezTo>
                  <a:pt x="3965986" y="1280566"/>
                  <a:pt x="3966664" y="1285973"/>
                  <a:pt x="3965869" y="1290790"/>
                </a:cubicBezTo>
                <a:cubicBezTo>
                  <a:pt x="3965073" y="1295604"/>
                  <a:pt x="3965749" y="1301013"/>
                  <a:pt x="3967902" y="1307012"/>
                </a:cubicBezTo>
                <a:lnTo>
                  <a:pt x="3958348" y="1364792"/>
                </a:lnTo>
                <a:cubicBezTo>
                  <a:pt x="3959497" y="1367254"/>
                  <a:pt x="3961753" y="1370159"/>
                  <a:pt x="3965114" y="1373506"/>
                </a:cubicBezTo>
                <a:cubicBezTo>
                  <a:pt x="3968472" y="1376856"/>
                  <a:pt x="3971321" y="1378285"/>
                  <a:pt x="3973656" y="1377800"/>
                </a:cubicBezTo>
                <a:cubicBezTo>
                  <a:pt x="3977188" y="1375582"/>
                  <a:pt x="3977662" y="1371922"/>
                  <a:pt x="3975078" y="1366817"/>
                </a:cubicBezTo>
                <a:cubicBezTo>
                  <a:pt x="3972496" y="1361713"/>
                  <a:pt x="3970465" y="1357900"/>
                  <a:pt x="3968982" y="1355380"/>
                </a:cubicBezTo>
                <a:cubicBezTo>
                  <a:pt x="3973188" y="1353789"/>
                  <a:pt x="3976139" y="1352125"/>
                  <a:pt x="3977841" y="1350382"/>
                </a:cubicBezTo>
                <a:cubicBezTo>
                  <a:pt x="3979539" y="1348640"/>
                  <a:pt x="3979544" y="1345791"/>
                  <a:pt x="3977857" y="1341832"/>
                </a:cubicBezTo>
                <a:cubicBezTo>
                  <a:pt x="3975764" y="1337635"/>
                  <a:pt x="3974666" y="1333629"/>
                  <a:pt x="3974563" y="1329806"/>
                </a:cubicBezTo>
                <a:cubicBezTo>
                  <a:pt x="3974461" y="1325985"/>
                  <a:pt x="3977343" y="1322722"/>
                  <a:pt x="3983208" y="1320018"/>
                </a:cubicBezTo>
                <a:cubicBezTo>
                  <a:pt x="3979866" y="1313610"/>
                  <a:pt x="3977153" y="1307239"/>
                  <a:pt x="3975063" y="1300906"/>
                </a:cubicBezTo>
                <a:cubicBezTo>
                  <a:pt x="3972976" y="1294574"/>
                  <a:pt x="3975714" y="1289544"/>
                  <a:pt x="3983276" y="1285811"/>
                </a:cubicBezTo>
                <a:lnTo>
                  <a:pt x="3991541" y="1282288"/>
                </a:lnTo>
                <a:cubicBezTo>
                  <a:pt x="3990954" y="1263007"/>
                  <a:pt x="3991657" y="1243178"/>
                  <a:pt x="3993652" y="1222798"/>
                </a:cubicBezTo>
                <a:cubicBezTo>
                  <a:pt x="3995646" y="1202416"/>
                  <a:pt x="3997383" y="1182146"/>
                  <a:pt x="3998861" y="1161984"/>
                </a:cubicBezTo>
                <a:cubicBezTo>
                  <a:pt x="3997673" y="1159438"/>
                  <a:pt x="3996084" y="1155233"/>
                  <a:pt x="3994093" y="1149369"/>
                </a:cubicBezTo>
                <a:cubicBezTo>
                  <a:pt x="3992103" y="1143503"/>
                  <a:pt x="3991547" y="1138856"/>
                  <a:pt x="3992426" y="1135431"/>
                </a:cubicBezTo>
                <a:close/>
                <a:moveTo>
                  <a:pt x="4038489" y="1106032"/>
                </a:moveTo>
                <a:cubicBezTo>
                  <a:pt x="4036447" y="1107209"/>
                  <a:pt x="4035213" y="1109565"/>
                  <a:pt x="4034787" y="1113104"/>
                </a:cubicBezTo>
                <a:cubicBezTo>
                  <a:pt x="4034365" y="1116642"/>
                  <a:pt x="4034603" y="1119590"/>
                  <a:pt x="4035508" y="1121951"/>
                </a:cubicBezTo>
                <a:lnTo>
                  <a:pt x="4041402" y="1124322"/>
                </a:lnTo>
                <a:lnTo>
                  <a:pt x="4050275" y="1110774"/>
                </a:lnTo>
                <a:cubicBezTo>
                  <a:pt x="4047531" y="1106248"/>
                  <a:pt x="4043604" y="1104667"/>
                  <a:pt x="4038489" y="1106032"/>
                </a:cubicBezTo>
                <a:close/>
                <a:moveTo>
                  <a:pt x="373143" y="1100482"/>
                </a:moveTo>
                <a:cubicBezTo>
                  <a:pt x="367888" y="1101094"/>
                  <a:pt x="364815" y="1104010"/>
                  <a:pt x="363929" y="1109229"/>
                </a:cubicBezTo>
                <a:cubicBezTo>
                  <a:pt x="364151" y="1111575"/>
                  <a:pt x="365781" y="1113676"/>
                  <a:pt x="368823" y="1115533"/>
                </a:cubicBezTo>
                <a:cubicBezTo>
                  <a:pt x="371864" y="1117393"/>
                  <a:pt x="374646" y="1118401"/>
                  <a:pt x="377168" y="1118559"/>
                </a:cubicBezTo>
                <a:lnTo>
                  <a:pt x="381777" y="1114184"/>
                </a:lnTo>
                <a:close/>
                <a:moveTo>
                  <a:pt x="265378" y="1097687"/>
                </a:moveTo>
                <a:cubicBezTo>
                  <a:pt x="261067" y="1097857"/>
                  <a:pt x="258404" y="1099472"/>
                  <a:pt x="257388" y="1102536"/>
                </a:cubicBezTo>
                <a:cubicBezTo>
                  <a:pt x="256375" y="1105600"/>
                  <a:pt x="255927" y="1108395"/>
                  <a:pt x="256049" y="1110926"/>
                </a:cubicBezTo>
                <a:cubicBezTo>
                  <a:pt x="265111" y="1122487"/>
                  <a:pt x="276482" y="1131581"/>
                  <a:pt x="290164" y="1138208"/>
                </a:cubicBezTo>
                <a:cubicBezTo>
                  <a:pt x="303847" y="1144834"/>
                  <a:pt x="317610" y="1148375"/>
                  <a:pt x="331451" y="1148827"/>
                </a:cubicBezTo>
                <a:cubicBezTo>
                  <a:pt x="333975" y="1148986"/>
                  <a:pt x="336786" y="1148873"/>
                  <a:pt x="339884" y="1148485"/>
                </a:cubicBezTo>
                <a:cubicBezTo>
                  <a:pt x="342985" y="1148095"/>
                  <a:pt x="344703" y="1146832"/>
                  <a:pt x="345040" y="1144686"/>
                </a:cubicBezTo>
                <a:cubicBezTo>
                  <a:pt x="345185" y="1142630"/>
                  <a:pt x="345038" y="1141129"/>
                  <a:pt x="344595" y="1140182"/>
                </a:cubicBezTo>
                <a:cubicBezTo>
                  <a:pt x="344151" y="1139233"/>
                  <a:pt x="342879" y="1137703"/>
                  <a:pt x="340782" y="1135588"/>
                </a:cubicBezTo>
                <a:lnTo>
                  <a:pt x="296111" y="1125445"/>
                </a:lnTo>
                <a:cubicBezTo>
                  <a:pt x="291564" y="1120271"/>
                  <a:pt x="286472" y="1114523"/>
                  <a:pt x="280831" y="1108199"/>
                </a:cubicBezTo>
                <a:cubicBezTo>
                  <a:pt x="275192" y="1101874"/>
                  <a:pt x="270042" y="1098371"/>
                  <a:pt x="265378" y="1097687"/>
                </a:cubicBezTo>
                <a:close/>
                <a:moveTo>
                  <a:pt x="3813799" y="1094375"/>
                </a:moveTo>
                <a:lnTo>
                  <a:pt x="3846787" y="1114496"/>
                </a:lnTo>
                <a:cubicBezTo>
                  <a:pt x="3841430" y="1114339"/>
                  <a:pt x="3835633" y="1113147"/>
                  <a:pt x="3829396" y="1110922"/>
                </a:cubicBezTo>
                <a:cubicBezTo>
                  <a:pt x="3823158" y="1108699"/>
                  <a:pt x="3818547" y="1104560"/>
                  <a:pt x="3815560" y="1098508"/>
                </a:cubicBezTo>
                <a:close/>
                <a:moveTo>
                  <a:pt x="3773767" y="1057729"/>
                </a:moveTo>
                <a:lnTo>
                  <a:pt x="3775528" y="1061861"/>
                </a:lnTo>
                <a:lnTo>
                  <a:pt x="3771396" y="1063623"/>
                </a:lnTo>
                <a:close/>
                <a:moveTo>
                  <a:pt x="222222" y="1029172"/>
                </a:moveTo>
                <a:cubicBezTo>
                  <a:pt x="219694" y="1029199"/>
                  <a:pt x="216864" y="1030063"/>
                  <a:pt x="213729" y="1031760"/>
                </a:cubicBezTo>
                <a:cubicBezTo>
                  <a:pt x="210597" y="1033457"/>
                  <a:pt x="208861" y="1035471"/>
                  <a:pt x="208517" y="1037802"/>
                </a:cubicBezTo>
                <a:cubicBezTo>
                  <a:pt x="209133" y="1043061"/>
                  <a:pt x="212046" y="1046131"/>
                  <a:pt x="217267" y="1047017"/>
                </a:cubicBezTo>
                <a:close/>
                <a:moveTo>
                  <a:pt x="4000277" y="1006355"/>
                </a:moveTo>
                <a:cubicBezTo>
                  <a:pt x="3997071" y="1006705"/>
                  <a:pt x="3994341" y="1007461"/>
                  <a:pt x="3992090" y="1008623"/>
                </a:cubicBezTo>
                <a:cubicBezTo>
                  <a:pt x="3985342" y="1021671"/>
                  <a:pt x="3981801" y="1035796"/>
                  <a:pt x="3981463" y="1050993"/>
                </a:cubicBezTo>
                <a:cubicBezTo>
                  <a:pt x="3981125" y="1066192"/>
                  <a:pt x="3983629" y="1080182"/>
                  <a:pt x="3988973" y="1092958"/>
                </a:cubicBezTo>
                <a:cubicBezTo>
                  <a:pt x="3989876" y="1095319"/>
                  <a:pt x="3991149" y="1097829"/>
                  <a:pt x="3992790" y="1100485"/>
                </a:cubicBezTo>
                <a:cubicBezTo>
                  <a:pt x="3994433" y="1103143"/>
                  <a:pt x="3996297" y="1104178"/>
                  <a:pt x="3998388" y="1103593"/>
                </a:cubicBezTo>
                <a:cubicBezTo>
                  <a:pt x="4000318" y="1102871"/>
                  <a:pt x="4001622" y="1102113"/>
                  <a:pt x="4002300" y="1101316"/>
                </a:cubicBezTo>
                <a:cubicBezTo>
                  <a:pt x="4002976" y="1100518"/>
                  <a:pt x="4003840" y="1098726"/>
                  <a:pt x="4004891" y="1095939"/>
                </a:cubicBezTo>
                <a:lnTo>
                  <a:pt x="3995544" y="1051096"/>
                </a:lnTo>
                <a:cubicBezTo>
                  <a:pt x="3998357" y="1044811"/>
                  <a:pt x="4001468" y="1037789"/>
                  <a:pt x="4004874" y="1030029"/>
                </a:cubicBezTo>
                <a:cubicBezTo>
                  <a:pt x="4008283" y="1022271"/>
                  <a:pt x="4009327" y="1016129"/>
                  <a:pt x="4008009" y="1011604"/>
                </a:cubicBezTo>
                <a:cubicBezTo>
                  <a:pt x="4006062" y="1007754"/>
                  <a:pt x="4003485" y="1006005"/>
                  <a:pt x="4000277" y="1006355"/>
                </a:cubicBezTo>
                <a:close/>
                <a:moveTo>
                  <a:pt x="3799848" y="992905"/>
                </a:moveTo>
                <a:cubicBezTo>
                  <a:pt x="3801938" y="992317"/>
                  <a:pt x="3803804" y="993355"/>
                  <a:pt x="3805445" y="996011"/>
                </a:cubicBezTo>
                <a:cubicBezTo>
                  <a:pt x="3807085" y="998669"/>
                  <a:pt x="3808358" y="1001178"/>
                  <a:pt x="3809263" y="1003538"/>
                </a:cubicBezTo>
                <a:cubicBezTo>
                  <a:pt x="3813305" y="1015652"/>
                  <a:pt x="3814584" y="1027720"/>
                  <a:pt x="3813098" y="1039746"/>
                </a:cubicBezTo>
                <a:cubicBezTo>
                  <a:pt x="3811612" y="1051771"/>
                  <a:pt x="3814803" y="1065467"/>
                  <a:pt x="3822674" y="1080829"/>
                </a:cubicBezTo>
                <a:lnTo>
                  <a:pt x="3813799" y="1094375"/>
                </a:lnTo>
                <a:lnTo>
                  <a:pt x="3801403" y="1099658"/>
                </a:lnTo>
                <a:lnTo>
                  <a:pt x="3775528" y="1061861"/>
                </a:lnTo>
                <a:lnTo>
                  <a:pt x="3786163" y="1052446"/>
                </a:lnTo>
                <a:cubicBezTo>
                  <a:pt x="3786484" y="1045798"/>
                  <a:pt x="3787809" y="1035062"/>
                  <a:pt x="3790135" y="1020235"/>
                </a:cubicBezTo>
                <a:cubicBezTo>
                  <a:pt x="3792462" y="1005412"/>
                  <a:pt x="3795699" y="996300"/>
                  <a:pt x="3799848" y="992905"/>
                </a:cubicBezTo>
                <a:close/>
                <a:moveTo>
                  <a:pt x="1417841" y="970421"/>
                </a:moveTo>
                <a:lnTo>
                  <a:pt x="1408743" y="974680"/>
                </a:lnTo>
                <a:cubicBezTo>
                  <a:pt x="1409396" y="978441"/>
                  <a:pt x="1412351" y="980014"/>
                  <a:pt x="1417607" y="979402"/>
                </a:cubicBezTo>
                <a:close/>
                <a:moveTo>
                  <a:pt x="4038832" y="934991"/>
                </a:moveTo>
                <a:cubicBezTo>
                  <a:pt x="4034304" y="937735"/>
                  <a:pt x="4032723" y="941663"/>
                  <a:pt x="4034090" y="946780"/>
                </a:cubicBezTo>
                <a:lnTo>
                  <a:pt x="4052380" y="943867"/>
                </a:lnTo>
                <a:cubicBezTo>
                  <a:pt x="4051304" y="941579"/>
                  <a:pt x="4049341" y="939363"/>
                  <a:pt x="4046495" y="937219"/>
                </a:cubicBezTo>
                <a:cubicBezTo>
                  <a:pt x="4043649" y="935078"/>
                  <a:pt x="4041094" y="934332"/>
                  <a:pt x="4038832" y="934991"/>
                </a:cubicBezTo>
                <a:close/>
                <a:moveTo>
                  <a:pt x="1576511" y="916122"/>
                </a:moveTo>
                <a:cubicBezTo>
                  <a:pt x="1573804" y="915866"/>
                  <a:pt x="1570241" y="916148"/>
                  <a:pt x="1565819" y="916970"/>
                </a:cubicBezTo>
                <a:cubicBezTo>
                  <a:pt x="1561398" y="917790"/>
                  <a:pt x="1558899" y="920345"/>
                  <a:pt x="1558319" y="924636"/>
                </a:cubicBezTo>
                <a:cubicBezTo>
                  <a:pt x="1558543" y="926796"/>
                  <a:pt x="1560192" y="928150"/>
                  <a:pt x="1563269" y="928697"/>
                </a:cubicBezTo>
                <a:cubicBezTo>
                  <a:pt x="1566343" y="929244"/>
                  <a:pt x="1569143" y="929505"/>
                  <a:pt x="1571675" y="929475"/>
                </a:cubicBezTo>
                <a:close/>
                <a:moveTo>
                  <a:pt x="1540939" y="901719"/>
                </a:moveTo>
                <a:cubicBezTo>
                  <a:pt x="1538416" y="901562"/>
                  <a:pt x="1535604" y="901676"/>
                  <a:pt x="1532505" y="902064"/>
                </a:cubicBezTo>
                <a:cubicBezTo>
                  <a:pt x="1529406" y="902451"/>
                  <a:pt x="1527689" y="903717"/>
                  <a:pt x="1527351" y="905861"/>
                </a:cubicBezTo>
                <a:cubicBezTo>
                  <a:pt x="1527481" y="908112"/>
                  <a:pt x="1528172" y="910376"/>
                  <a:pt x="1529422" y="912655"/>
                </a:cubicBezTo>
                <a:cubicBezTo>
                  <a:pt x="1530675" y="914934"/>
                  <a:pt x="1531364" y="917199"/>
                  <a:pt x="1531493" y="919448"/>
                </a:cubicBezTo>
                <a:cubicBezTo>
                  <a:pt x="1535797" y="919560"/>
                  <a:pt x="1538445" y="918505"/>
                  <a:pt x="1539440" y="916284"/>
                </a:cubicBezTo>
                <a:cubicBezTo>
                  <a:pt x="1540431" y="914064"/>
                  <a:pt x="1540894" y="910705"/>
                  <a:pt x="1540824" y="906211"/>
                </a:cubicBezTo>
                <a:close/>
                <a:moveTo>
                  <a:pt x="1753728" y="839837"/>
                </a:moveTo>
                <a:lnTo>
                  <a:pt x="1753495" y="848818"/>
                </a:lnTo>
                <a:cubicBezTo>
                  <a:pt x="1753624" y="851069"/>
                  <a:pt x="1754313" y="853333"/>
                  <a:pt x="1755564" y="855612"/>
                </a:cubicBezTo>
                <a:cubicBezTo>
                  <a:pt x="1756816" y="857892"/>
                  <a:pt x="1757506" y="860155"/>
                  <a:pt x="1757636" y="862405"/>
                </a:cubicBezTo>
                <a:lnTo>
                  <a:pt x="1766849" y="853657"/>
                </a:lnTo>
                <a:close/>
                <a:moveTo>
                  <a:pt x="1700542" y="811500"/>
                </a:moveTo>
                <a:cubicBezTo>
                  <a:pt x="1700630" y="811689"/>
                  <a:pt x="1701548" y="812461"/>
                  <a:pt x="1703291" y="813817"/>
                </a:cubicBezTo>
                <a:cubicBezTo>
                  <a:pt x="1705035" y="815173"/>
                  <a:pt x="1707073" y="815974"/>
                  <a:pt x="1709406" y="816222"/>
                </a:cubicBezTo>
                <a:cubicBezTo>
                  <a:pt x="1707353" y="815983"/>
                  <a:pt x="1705875" y="815194"/>
                  <a:pt x="1704975" y="813861"/>
                </a:cubicBezTo>
                <a:cubicBezTo>
                  <a:pt x="1704072" y="812527"/>
                  <a:pt x="1702595" y="811741"/>
                  <a:pt x="1700542" y="811500"/>
                </a:cubicBezTo>
                <a:close/>
                <a:moveTo>
                  <a:pt x="1056624" y="691463"/>
                </a:moveTo>
                <a:lnTo>
                  <a:pt x="1061113" y="691580"/>
                </a:lnTo>
                <a:lnTo>
                  <a:pt x="1060999" y="696069"/>
                </a:lnTo>
                <a:close/>
                <a:moveTo>
                  <a:pt x="1489085" y="648753"/>
                </a:moveTo>
                <a:cubicBezTo>
                  <a:pt x="1485424" y="649126"/>
                  <a:pt x="1478064" y="651369"/>
                  <a:pt x="1467005" y="655483"/>
                </a:cubicBezTo>
                <a:cubicBezTo>
                  <a:pt x="1455946" y="659596"/>
                  <a:pt x="1449680" y="662991"/>
                  <a:pt x="1448206" y="665666"/>
                </a:cubicBezTo>
                <a:cubicBezTo>
                  <a:pt x="1448248" y="667635"/>
                  <a:pt x="1449171" y="668219"/>
                  <a:pt x="1450970" y="667425"/>
                </a:cubicBezTo>
                <a:cubicBezTo>
                  <a:pt x="1452768" y="666627"/>
                  <a:pt x="1454841" y="666120"/>
                  <a:pt x="1457186" y="665900"/>
                </a:cubicBezTo>
                <a:lnTo>
                  <a:pt x="1483665" y="684559"/>
                </a:lnTo>
                <a:close/>
                <a:moveTo>
                  <a:pt x="1138612" y="648657"/>
                </a:moveTo>
                <a:cubicBezTo>
                  <a:pt x="1136243" y="653461"/>
                  <a:pt x="1132746" y="658238"/>
                  <a:pt x="1128132" y="662985"/>
                </a:cubicBezTo>
                <a:cubicBezTo>
                  <a:pt x="1123514" y="667735"/>
                  <a:pt x="1117835" y="670210"/>
                  <a:pt x="1111089" y="670407"/>
                </a:cubicBezTo>
                <a:lnTo>
                  <a:pt x="1106599" y="670292"/>
                </a:lnTo>
                <a:close/>
                <a:moveTo>
                  <a:pt x="1022100" y="636649"/>
                </a:moveTo>
                <a:cubicBezTo>
                  <a:pt x="1034794" y="638007"/>
                  <a:pt x="1046302" y="641861"/>
                  <a:pt x="1056622" y="648215"/>
                </a:cubicBezTo>
                <a:cubicBezTo>
                  <a:pt x="1066940" y="654566"/>
                  <a:pt x="1080722" y="657358"/>
                  <a:pt x="1097967" y="656588"/>
                </a:cubicBezTo>
                <a:lnTo>
                  <a:pt x="1106599" y="670292"/>
                </a:lnTo>
                <a:lnTo>
                  <a:pt x="1106251" y="683763"/>
                </a:lnTo>
                <a:lnTo>
                  <a:pt x="1061113" y="691580"/>
                </a:lnTo>
                <a:lnTo>
                  <a:pt x="1056972" y="677990"/>
                </a:lnTo>
                <a:cubicBezTo>
                  <a:pt x="1051064" y="674936"/>
                  <a:pt x="1041849" y="669267"/>
                  <a:pt x="1029332" y="660987"/>
                </a:cubicBezTo>
                <a:cubicBezTo>
                  <a:pt x="1016814" y="652704"/>
                  <a:pt x="1009874" y="645974"/>
                  <a:pt x="1008511" y="640788"/>
                </a:cubicBezTo>
                <a:cubicBezTo>
                  <a:pt x="1008847" y="638645"/>
                  <a:pt x="1010567" y="637379"/>
                  <a:pt x="1013666" y="636992"/>
                </a:cubicBezTo>
                <a:cubicBezTo>
                  <a:pt x="1016764" y="636604"/>
                  <a:pt x="1019576" y="636488"/>
                  <a:pt x="1022100" y="636649"/>
                </a:cubicBezTo>
                <a:close/>
                <a:moveTo>
                  <a:pt x="1218206" y="524906"/>
                </a:moveTo>
                <a:lnTo>
                  <a:pt x="1226605" y="547591"/>
                </a:lnTo>
                <a:cubicBezTo>
                  <a:pt x="1223643" y="549854"/>
                  <a:pt x="1219259" y="552922"/>
                  <a:pt x="1213447" y="556797"/>
                </a:cubicBezTo>
                <a:cubicBezTo>
                  <a:pt x="1207636" y="560671"/>
                  <a:pt x="1204347" y="564893"/>
                  <a:pt x="1203573" y="569460"/>
                </a:cubicBezTo>
                <a:cubicBezTo>
                  <a:pt x="1203797" y="571619"/>
                  <a:pt x="1205447" y="572972"/>
                  <a:pt x="1208521" y="573519"/>
                </a:cubicBezTo>
                <a:cubicBezTo>
                  <a:pt x="1211597" y="574067"/>
                  <a:pt x="1214398" y="574328"/>
                  <a:pt x="1216926" y="574300"/>
                </a:cubicBezTo>
                <a:cubicBezTo>
                  <a:pt x="1227179" y="561554"/>
                  <a:pt x="1246631" y="562244"/>
                  <a:pt x="1275285" y="576374"/>
                </a:cubicBezTo>
                <a:cubicBezTo>
                  <a:pt x="1303936" y="590502"/>
                  <a:pt x="1323128" y="601296"/>
                  <a:pt x="1332856" y="608757"/>
                </a:cubicBezTo>
                <a:cubicBezTo>
                  <a:pt x="1339209" y="609297"/>
                  <a:pt x="1344409" y="610930"/>
                  <a:pt x="1348457" y="613656"/>
                </a:cubicBezTo>
                <a:cubicBezTo>
                  <a:pt x="1352505" y="616381"/>
                  <a:pt x="1357705" y="618013"/>
                  <a:pt x="1364057" y="618554"/>
                </a:cubicBezTo>
                <a:lnTo>
                  <a:pt x="1412635" y="651266"/>
                </a:lnTo>
                <a:cubicBezTo>
                  <a:pt x="1415350" y="651240"/>
                  <a:pt x="1418928" y="650398"/>
                  <a:pt x="1423372" y="648734"/>
                </a:cubicBezTo>
                <a:cubicBezTo>
                  <a:pt x="1427814" y="647071"/>
                  <a:pt x="1430298" y="645076"/>
                  <a:pt x="1430828" y="642750"/>
                </a:cubicBezTo>
                <a:cubicBezTo>
                  <a:pt x="1430279" y="638616"/>
                  <a:pt x="1427148" y="636664"/>
                  <a:pt x="1421430" y="636890"/>
                </a:cubicBezTo>
                <a:cubicBezTo>
                  <a:pt x="1415715" y="637115"/>
                  <a:pt x="1411402" y="637377"/>
                  <a:pt x="1408494" y="637677"/>
                </a:cubicBezTo>
                <a:cubicBezTo>
                  <a:pt x="1408796" y="633192"/>
                  <a:pt x="1408510" y="629814"/>
                  <a:pt x="1407631" y="627545"/>
                </a:cubicBezTo>
                <a:cubicBezTo>
                  <a:pt x="1406755" y="625275"/>
                  <a:pt x="1404165" y="624085"/>
                  <a:pt x="1399861" y="623975"/>
                </a:cubicBezTo>
                <a:cubicBezTo>
                  <a:pt x="1395178" y="624134"/>
                  <a:pt x="1391075" y="623466"/>
                  <a:pt x="1387557" y="621971"/>
                </a:cubicBezTo>
                <a:cubicBezTo>
                  <a:pt x="1384039" y="620476"/>
                  <a:pt x="1382272" y="616496"/>
                  <a:pt x="1382249" y="610038"/>
                </a:cubicBezTo>
                <a:cubicBezTo>
                  <a:pt x="1375034" y="610412"/>
                  <a:pt x="1368110" y="610232"/>
                  <a:pt x="1361481" y="609499"/>
                </a:cubicBezTo>
                <a:cubicBezTo>
                  <a:pt x="1354856" y="608767"/>
                  <a:pt x="1351417" y="604184"/>
                  <a:pt x="1351166" y="595752"/>
                </a:cubicBezTo>
                <a:lnTo>
                  <a:pt x="1351400" y="586771"/>
                </a:lnTo>
                <a:cubicBezTo>
                  <a:pt x="1333620" y="579290"/>
                  <a:pt x="1315878" y="570405"/>
                  <a:pt x="1298173" y="560117"/>
                </a:cubicBezTo>
                <a:cubicBezTo>
                  <a:pt x="1280466" y="549829"/>
                  <a:pt x="1262751" y="539822"/>
                  <a:pt x="1245032" y="530095"/>
                </a:cubicBezTo>
                <a:cubicBezTo>
                  <a:pt x="1242222" y="530116"/>
                  <a:pt x="1237736" y="529813"/>
                  <a:pt x="1231575" y="529184"/>
                </a:cubicBezTo>
                <a:cubicBezTo>
                  <a:pt x="1225414" y="528556"/>
                  <a:pt x="1220956" y="527132"/>
                  <a:pt x="1218206" y="524906"/>
                </a:cubicBezTo>
                <a:close/>
                <a:moveTo>
                  <a:pt x="1219834" y="462043"/>
                </a:moveTo>
                <a:cubicBezTo>
                  <a:pt x="1214579" y="462657"/>
                  <a:pt x="1211507" y="465570"/>
                  <a:pt x="1210620" y="470790"/>
                </a:cubicBezTo>
                <a:cubicBezTo>
                  <a:pt x="1210842" y="473136"/>
                  <a:pt x="1212472" y="475239"/>
                  <a:pt x="1215514" y="477096"/>
                </a:cubicBezTo>
                <a:cubicBezTo>
                  <a:pt x="1218555" y="478954"/>
                  <a:pt x="1221337" y="479962"/>
                  <a:pt x="1223860" y="480121"/>
                </a:cubicBezTo>
                <a:lnTo>
                  <a:pt x="1228468" y="475747"/>
                </a:lnTo>
                <a:close/>
                <a:moveTo>
                  <a:pt x="1112070" y="459251"/>
                </a:moveTo>
                <a:cubicBezTo>
                  <a:pt x="1107758" y="459419"/>
                  <a:pt x="1105097" y="461033"/>
                  <a:pt x="1104079" y="464096"/>
                </a:cubicBezTo>
                <a:cubicBezTo>
                  <a:pt x="1103066" y="467160"/>
                  <a:pt x="1102618" y="469956"/>
                  <a:pt x="1102740" y="472488"/>
                </a:cubicBezTo>
                <a:cubicBezTo>
                  <a:pt x="1111802" y="484050"/>
                  <a:pt x="1123173" y="493144"/>
                  <a:pt x="1136855" y="499771"/>
                </a:cubicBezTo>
                <a:cubicBezTo>
                  <a:pt x="1150538" y="506397"/>
                  <a:pt x="1164301" y="509936"/>
                  <a:pt x="1178142" y="510387"/>
                </a:cubicBezTo>
                <a:cubicBezTo>
                  <a:pt x="1180667" y="510547"/>
                  <a:pt x="1183478" y="510433"/>
                  <a:pt x="1186576" y="510045"/>
                </a:cubicBezTo>
                <a:cubicBezTo>
                  <a:pt x="1189676" y="509658"/>
                  <a:pt x="1191395" y="508392"/>
                  <a:pt x="1191731" y="506247"/>
                </a:cubicBezTo>
                <a:cubicBezTo>
                  <a:pt x="1191876" y="504193"/>
                  <a:pt x="1191729" y="502690"/>
                  <a:pt x="1191286" y="501744"/>
                </a:cubicBezTo>
                <a:cubicBezTo>
                  <a:pt x="1190842" y="500795"/>
                  <a:pt x="1189572" y="499264"/>
                  <a:pt x="1187473" y="497150"/>
                </a:cubicBezTo>
                <a:lnTo>
                  <a:pt x="1142802" y="487007"/>
                </a:lnTo>
                <a:cubicBezTo>
                  <a:pt x="1138256" y="481834"/>
                  <a:pt x="1133163" y="476084"/>
                  <a:pt x="1127523" y="469761"/>
                </a:cubicBezTo>
                <a:cubicBezTo>
                  <a:pt x="1121883" y="463435"/>
                  <a:pt x="1116733" y="459932"/>
                  <a:pt x="1112070" y="459251"/>
                </a:cubicBezTo>
                <a:close/>
                <a:moveTo>
                  <a:pt x="1068913" y="390732"/>
                </a:moveTo>
                <a:cubicBezTo>
                  <a:pt x="1066387" y="390760"/>
                  <a:pt x="1063556" y="391623"/>
                  <a:pt x="1060421" y="393320"/>
                </a:cubicBezTo>
                <a:cubicBezTo>
                  <a:pt x="1057288" y="395018"/>
                  <a:pt x="1055552" y="397032"/>
                  <a:pt x="1055209" y="399362"/>
                </a:cubicBezTo>
                <a:cubicBezTo>
                  <a:pt x="1055825" y="404621"/>
                  <a:pt x="1058737" y="407693"/>
                  <a:pt x="1063958" y="408577"/>
                </a:cubicBezTo>
                <a:close/>
                <a:moveTo>
                  <a:pt x="382588" y="0"/>
                </a:moveTo>
                <a:cubicBezTo>
                  <a:pt x="390984" y="1060"/>
                  <a:pt x="397647" y="4042"/>
                  <a:pt x="402574" y="8943"/>
                </a:cubicBezTo>
                <a:cubicBezTo>
                  <a:pt x="407501" y="13845"/>
                  <a:pt x="414195" y="15703"/>
                  <a:pt x="422649" y="14518"/>
                </a:cubicBezTo>
                <a:cubicBezTo>
                  <a:pt x="441428" y="15942"/>
                  <a:pt x="462039" y="22465"/>
                  <a:pt x="484486" y="34094"/>
                </a:cubicBezTo>
                <a:cubicBezTo>
                  <a:pt x="506932" y="45722"/>
                  <a:pt x="526306" y="56708"/>
                  <a:pt x="542606" y="67054"/>
                </a:cubicBezTo>
                <a:cubicBezTo>
                  <a:pt x="555520" y="67200"/>
                  <a:pt x="571168" y="70228"/>
                  <a:pt x="589549" y="76133"/>
                </a:cubicBezTo>
                <a:cubicBezTo>
                  <a:pt x="607932" y="82039"/>
                  <a:pt x="618915" y="91684"/>
                  <a:pt x="622498" y="105072"/>
                </a:cubicBezTo>
                <a:lnTo>
                  <a:pt x="698718" y="111540"/>
                </a:lnTo>
                <a:cubicBezTo>
                  <a:pt x="710333" y="111185"/>
                  <a:pt x="721929" y="111674"/>
                  <a:pt x="733501" y="113003"/>
                </a:cubicBezTo>
                <a:cubicBezTo>
                  <a:pt x="745075" y="114332"/>
                  <a:pt x="754278" y="120376"/>
                  <a:pt x="761114" y="131131"/>
                </a:cubicBezTo>
                <a:cubicBezTo>
                  <a:pt x="780831" y="136134"/>
                  <a:pt x="804976" y="143500"/>
                  <a:pt x="833557" y="153229"/>
                </a:cubicBezTo>
                <a:cubicBezTo>
                  <a:pt x="862138" y="162956"/>
                  <a:pt x="883922" y="174755"/>
                  <a:pt x="898916" y="188623"/>
                </a:cubicBezTo>
                <a:cubicBezTo>
                  <a:pt x="905293" y="188225"/>
                  <a:pt x="916144" y="188506"/>
                  <a:pt x="931470" y="189464"/>
                </a:cubicBezTo>
                <a:cubicBezTo>
                  <a:pt x="946797" y="190424"/>
                  <a:pt x="955286" y="195138"/>
                  <a:pt x="956940" y="203604"/>
                </a:cubicBezTo>
                <a:lnTo>
                  <a:pt x="992628" y="213517"/>
                </a:lnTo>
                <a:cubicBezTo>
                  <a:pt x="992220" y="218375"/>
                  <a:pt x="992657" y="223252"/>
                  <a:pt x="993933" y="228155"/>
                </a:cubicBezTo>
                <a:cubicBezTo>
                  <a:pt x="995211" y="233054"/>
                  <a:pt x="999072" y="235777"/>
                  <a:pt x="1005518" y="236317"/>
                </a:cubicBezTo>
                <a:cubicBezTo>
                  <a:pt x="1036536" y="238619"/>
                  <a:pt x="1066315" y="245382"/>
                  <a:pt x="1094857" y="256608"/>
                </a:cubicBezTo>
                <a:cubicBezTo>
                  <a:pt x="1123397" y="267829"/>
                  <a:pt x="1153178" y="274593"/>
                  <a:pt x="1184195" y="276896"/>
                </a:cubicBezTo>
                <a:lnTo>
                  <a:pt x="1242684" y="273919"/>
                </a:lnTo>
                <a:lnTo>
                  <a:pt x="1246943" y="283015"/>
                </a:lnTo>
                <a:cubicBezTo>
                  <a:pt x="1245593" y="291780"/>
                  <a:pt x="1244314" y="297739"/>
                  <a:pt x="1243110" y="300890"/>
                </a:cubicBezTo>
                <a:cubicBezTo>
                  <a:pt x="1241903" y="304041"/>
                  <a:pt x="1247478" y="305684"/>
                  <a:pt x="1259831" y="305816"/>
                </a:cubicBezTo>
                <a:lnTo>
                  <a:pt x="1352963" y="353163"/>
                </a:lnTo>
                <a:cubicBezTo>
                  <a:pt x="1355377" y="357531"/>
                  <a:pt x="1359237" y="360252"/>
                  <a:pt x="1364545" y="361326"/>
                </a:cubicBezTo>
                <a:cubicBezTo>
                  <a:pt x="1369855" y="362401"/>
                  <a:pt x="1374895" y="362905"/>
                  <a:pt x="1379671" y="362842"/>
                </a:cubicBezTo>
                <a:lnTo>
                  <a:pt x="1388652" y="363076"/>
                </a:lnTo>
                <a:cubicBezTo>
                  <a:pt x="1388787" y="372252"/>
                  <a:pt x="1392336" y="379833"/>
                  <a:pt x="1399295" y="385815"/>
                </a:cubicBezTo>
                <a:cubicBezTo>
                  <a:pt x="1406255" y="391801"/>
                  <a:pt x="1414409" y="395008"/>
                  <a:pt x="1423758" y="395436"/>
                </a:cubicBezTo>
                <a:cubicBezTo>
                  <a:pt x="1459537" y="416396"/>
                  <a:pt x="1496452" y="436825"/>
                  <a:pt x="1534502" y="456720"/>
                </a:cubicBezTo>
                <a:cubicBezTo>
                  <a:pt x="1572555" y="476616"/>
                  <a:pt x="1609467" y="497044"/>
                  <a:pt x="1645244" y="518004"/>
                </a:cubicBezTo>
                <a:cubicBezTo>
                  <a:pt x="1661133" y="518977"/>
                  <a:pt x="1676359" y="523867"/>
                  <a:pt x="1690920" y="532667"/>
                </a:cubicBezTo>
                <a:cubicBezTo>
                  <a:pt x="1705481" y="541469"/>
                  <a:pt x="1718348" y="550789"/>
                  <a:pt x="1729511" y="560629"/>
                </a:cubicBezTo>
                <a:cubicBezTo>
                  <a:pt x="1734570" y="560476"/>
                  <a:pt x="1740169" y="561186"/>
                  <a:pt x="1746308" y="562748"/>
                </a:cubicBezTo>
                <a:cubicBezTo>
                  <a:pt x="1752445" y="564311"/>
                  <a:pt x="1755710" y="568326"/>
                  <a:pt x="1756104" y="574795"/>
                </a:cubicBezTo>
                <a:lnTo>
                  <a:pt x="1796049" y="593805"/>
                </a:lnTo>
                <a:lnTo>
                  <a:pt x="1836464" y="594853"/>
                </a:lnTo>
                <a:cubicBezTo>
                  <a:pt x="1835860" y="600079"/>
                  <a:pt x="1835507" y="606436"/>
                  <a:pt x="1835408" y="613922"/>
                </a:cubicBezTo>
                <a:cubicBezTo>
                  <a:pt x="1835307" y="621408"/>
                  <a:pt x="1838380" y="625607"/>
                  <a:pt x="1844630" y="626516"/>
                </a:cubicBezTo>
                <a:cubicBezTo>
                  <a:pt x="1865079" y="624895"/>
                  <a:pt x="1885002" y="621855"/>
                  <a:pt x="1904401" y="617395"/>
                </a:cubicBezTo>
                <a:cubicBezTo>
                  <a:pt x="1923799" y="612937"/>
                  <a:pt x="1941218" y="619941"/>
                  <a:pt x="1956653" y="638408"/>
                </a:cubicBezTo>
                <a:lnTo>
                  <a:pt x="2041035" y="676542"/>
                </a:lnTo>
                <a:cubicBezTo>
                  <a:pt x="2043868" y="690001"/>
                  <a:pt x="2056442" y="696130"/>
                  <a:pt x="2078752" y="694930"/>
                </a:cubicBezTo>
                <a:cubicBezTo>
                  <a:pt x="2101063" y="693730"/>
                  <a:pt x="2113664" y="698738"/>
                  <a:pt x="2116555" y="709953"/>
                </a:cubicBezTo>
                <a:lnTo>
                  <a:pt x="2134167" y="723888"/>
                </a:lnTo>
                <a:lnTo>
                  <a:pt x="2138657" y="724005"/>
                </a:lnTo>
                <a:cubicBezTo>
                  <a:pt x="2169753" y="734172"/>
                  <a:pt x="2199948" y="746561"/>
                  <a:pt x="2229243" y="761176"/>
                </a:cubicBezTo>
                <a:cubicBezTo>
                  <a:pt x="2258539" y="775789"/>
                  <a:pt x="2287554" y="790395"/>
                  <a:pt x="2316288" y="804995"/>
                </a:cubicBezTo>
                <a:cubicBezTo>
                  <a:pt x="2317359" y="814196"/>
                  <a:pt x="2322492" y="818447"/>
                  <a:pt x="2331684" y="817749"/>
                </a:cubicBezTo>
                <a:cubicBezTo>
                  <a:pt x="2340877" y="817053"/>
                  <a:pt x="2345949" y="823550"/>
                  <a:pt x="2346906" y="837243"/>
                </a:cubicBezTo>
                <a:lnTo>
                  <a:pt x="2364050" y="869136"/>
                </a:lnTo>
                <a:cubicBezTo>
                  <a:pt x="2371073" y="869134"/>
                  <a:pt x="2378358" y="869697"/>
                  <a:pt x="2385911" y="870828"/>
                </a:cubicBezTo>
                <a:cubicBezTo>
                  <a:pt x="2393465" y="871960"/>
                  <a:pt x="2399572" y="874739"/>
                  <a:pt x="2404231" y="879167"/>
                </a:cubicBezTo>
                <a:cubicBezTo>
                  <a:pt x="2421273" y="878954"/>
                  <a:pt x="2435370" y="883999"/>
                  <a:pt x="2446523" y="894304"/>
                </a:cubicBezTo>
                <a:cubicBezTo>
                  <a:pt x="2457678" y="904610"/>
                  <a:pt x="2471747" y="910779"/>
                  <a:pt x="2488731" y="912809"/>
                </a:cubicBezTo>
                <a:lnTo>
                  <a:pt x="2555037" y="954967"/>
                </a:lnTo>
                <a:cubicBezTo>
                  <a:pt x="2570400" y="954523"/>
                  <a:pt x="2584516" y="958822"/>
                  <a:pt x="2597389" y="967860"/>
                </a:cubicBezTo>
                <a:cubicBezTo>
                  <a:pt x="2610259" y="976901"/>
                  <a:pt x="2624347" y="982320"/>
                  <a:pt x="2639653" y="984122"/>
                </a:cubicBezTo>
                <a:cubicBezTo>
                  <a:pt x="2642118" y="997384"/>
                  <a:pt x="2653152" y="1004972"/>
                  <a:pt x="2672761" y="1006885"/>
                </a:cubicBezTo>
                <a:cubicBezTo>
                  <a:pt x="2692369" y="1008795"/>
                  <a:pt x="2703320" y="1019753"/>
                  <a:pt x="2705610" y="1039750"/>
                </a:cubicBezTo>
                <a:lnTo>
                  <a:pt x="2741415" y="1045172"/>
                </a:lnTo>
                <a:lnTo>
                  <a:pt x="2758560" y="1077069"/>
                </a:lnTo>
                <a:cubicBezTo>
                  <a:pt x="2765480" y="1077436"/>
                  <a:pt x="2772943" y="1078378"/>
                  <a:pt x="2780956" y="1079896"/>
                </a:cubicBezTo>
                <a:cubicBezTo>
                  <a:pt x="2788966" y="1081416"/>
                  <a:pt x="2796428" y="1082356"/>
                  <a:pt x="2803348" y="1082724"/>
                </a:cubicBezTo>
                <a:lnTo>
                  <a:pt x="2802764" y="1105175"/>
                </a:lnTo>
                <a:lnTo>
                  <a:pt x="2811513" y="1114388"/>
                </a:lnTo>
                <a:cubicBezTo>
                  <a:pt x="2833928" y="1112815"/>
                  <a:pt x="2855535" y="1109818"/>
                  <a:pt x="2876336" y="1105396"/>
                </a:cubicBezTo>
                <a:cubicBezTo>
                  <a:pt x="2897139" y="1100975"/>
                  <a:pt x="2917363" y="1108049"/>
                  <a:pt x="2937007" y="1126627"/>
                </a:cubicBezTo>
                <a:lnTo>
                  <a:pt x="3030255" y="1169484"/>
                </a:lnTo>
                <a:cubicBezTo>
                  <a:pt x="3033409" y="1185105"/>
                  <a:pt x="3047441" y="1192583"/>
                  <a:pt x="3072360" y="1191918"/>
                </a:cubicBezTo>
                <a:cubicBezTo>
                  <a:pt x="3097277" y="1191255"/>
                  <a:pt x="3111369" y="1196487"/>
                  <a:pt x="3114638" y="1207618"/>
                </a:cubicBezTo>
                <a:lnTo>
                  <a:pt x="3336474" y="1316711"/>
                </a:lnTo>
                <a:cubicBezTo>
                  <a:pt x="3336240" y="1325693"/>
                  <a:pt x="3340613" y="1330301"/>
                  <a:pt x="3349594" y="1330533"/>
                </a:cubicBezTo>
                <a:cubicBezTo>
                  <a:pt x="3363833" y="1330153"/>
                  <a:pt x="3371162" y="1336334"/>
                  <a:pt x="3371580" y="1349077"/>
                </a:cubicBezTo>
                <a:cubicBezTo>
                  <a:pt x="3378215" y="1349529"/>
                  <a:pt x="3382820" y="1352455"/>
                  <a:pt x="3385395" y="1357858"/>
                </a:cubicBezTo>
                <a:cubicBezTo>
                  <a:pt x="3387970" y="1363260"/>
                  <a:pt x="3389119" y="1369469"/>
                  <a:pt x="3388843" y="1376484"/>
                </a:cubicBezTo>
                <a:lnTo>
                  <a:pt x="3388609" y="1385465"/>
                </a:lnTo>
                <a:cubicBezTo>
                  <a:pt x="3397690" y="1385510"/>
                  <a:pt x="3406472" y="1386112"/>
                  <a:pt x="3414962" y="1387270"/>
                </a:cubicBezTo>
                <a:lnTo>
                  <a:pt x="3435982" y="1395061"/>
                </a:lnTo>
                <a:lnTo>
                  <a:pt x="3430671" y="1379734"/>
                </a:lnTo>
                <a:cubicBezTo>
                  <a:pt x="3428573" y="1365981"/>
                  <a:pt x="3425183" y="1352776"/>
                  <a:pt x="3420500" y="1340124"/>
                </a:cubicBezTo>
                <a:cubicBezTo>
                  <a:pt x="3422273" y="1326856"/>
                  <a:pt x="3424710" y="1313001"/>
                  <a:pt x="3427810" y="1298556"/>
                </a:cubicBezTo>
                <a:cubicBezTo>
                  <a:pt x="3430911" y="1284113"/>
                  <a:pt x="3434820" y="1270852"/>
                  <a:pt x="3439538" y="1258770"/>
                </a:cubicBezTo>
                <a:lnTo>
                  <a:pt x="3459047" y="1235805"/>
                </a:lnTo>
                <a:lnTo>
                  <a:pt x="3471375" y="1264731"/>
                </a:lnTo>
                <a:lnTo>
                  <a:pt x="3464262" y="1282412"/>
                </a:lnTo>
                <a:cubicBezTo>
                  <a:pt x="3471262" y="1303129"/>
                  <a:pt x="3472620" y="1323506"/>
                  <a:pt x="3468343" y="1343537"/>
                </a:cubicBezTo>
                <a:cubicBezTo>
                  <a:pt x="3464064" y="1363570"/>
                  <a:pt x="3464982" y="1382911"/>
                  <a:pt x="3471100" y="1401564"/>
                </a:cubicBezTo>
                <a:lnTo>
                  <a:pt x="3474245" y="1408944"/>
                </a:lnTo>
                <a:lnTo>
                  <a:pt x="3486178" y="1413267"/>
                </a:lnTo>
                <a:cubicBezTo>
                  <a:pt x="3499076" y="1424928"/>
                  <a:pt x="3514061" y="1431870"/>
                  <a:pt x="3531135" y="1434091"/>
                </a:cubicBezTo>
                <a:lnTo>
                  <a:pt x="3553884" y="1448277"/>
                </a:lnTo>
                <a:lnTo>
                  <a:pt x="3555841" y="1385589"/>
                </a:lnTo>
                <a:cubicBezTo>
                  <a:pt x="3557484" y="1333113"/>
                  <a:pt x="3565095" y="1300369"/>
                  <a:pt x="3578673" y="1287359"/>
                </a:cubicBezTo>
                <a:cubicBezTo>
                  <a:pt x="3582890" y="1286273"/>
                  <a:pt x="3586547" y="1288173"/>
                  <a:pt x="3589646" y="1293058"/>
                </a:cubicBezTo>
                <a:cubicBezTo>
                  <a:pt x="3592747" y="1297943"/>
                  <a:pt x="3594777" y="1301756"/>
                  <a:pt x="3595742" y="1304497"/>
                </a:cubicBezTo>
                <a:cubicBezTo>
                  <a:pt x="3592869" y="1316606"/>
                  <a:pt x="3594858" y="1329389"/>
                  <a:pt x="3601711" y="1342845"/>
                </a:cubicBezTo>
                <a:cubicBezTo>
                  <a:pt x="3608567" y="1356301"/>
                  <a:pt x="3609081" y="1368492"/>
                  <a:pt x="3603261" y="1379417"/>
                </a:cubicBezTo>
                <a:lnTo>
                  <a:pt x="3596688" y="1421278"/>
                </a:lnTo>
                <a:cubicBezTo>
                  <a:pt x="3591016" y="1419424"/>
                  <a:pt x="3587917" y="1420745"/>
                  <a:pt x="3587391" y="1425243"/>
                </a:cubicBezTo>
                <a:cubicBezTo>
                  <a:pt x="3586868" y="1429737"/>
                  <a:pt x="3587594" y="1434309"/>
                  <a:pt x="3589576" y="1438958"/>
                </a:cubicBezTo>
                <a:lnTo>
                  <a:pt x="3614910" y="1452575"/>
                </a:lnTo>
                <a:cubicBezTo>
                  <a:pt x="3617613" y="1459154"/>
                  <a:pt x="3621606" y="1465182"/>
                  <a:pt x="3626889" y="1470660"/>
                </a:cubicBezTo>
                <a:cubicBezTo>
                  <a:pt x="3632176" y="1476142"/>
                  <a:pt x="3638387" y="1478782"/>
                  <a:pt x="3645527" y="1478588"/>
                </a:cubicBezTo>
                <a:cubicBezTo>
                  <a:pt x="3648824" y="1451956"/>
                  <a:pt x="3647110" y="1425016"/>
                  <a:pt x="3640381" y="1397774"/>
                </a:cubicBezTo>
                <a:cubicBezTo>
                  <a:pt x="3648822" y="1391329"/>
                  <a:pt x="3654412" y="1373891"/>
                  <a:pt x="3657147" y="1345464"/>
                </a:cubicBezTo>
                <a:cubicBezTo>
                  <a:pt x="3659883" y="1317036"/>
                  <a:pt x="3658697" y="1295162"/>
                  <a:pt x="3653593" y="1279842"/>
                </a:cubicBezTo>
                <a:cubicBezTo>
                  <a:pt x="3655954" y="1278937"/>
                  <a:pt x="3658462" y="1277665"/>
                  <a:pt x="3661121" y="1276023"/>
                </a:cubicBezTo>
                <a:cubicBezTo>
                  <a:pt x="3663777" y="1274383"/>
                  <a:pt x="3664814" y="1272517"/>
                  <a:pt x="3664228" y="1270425"/>
                </a:cubicBezTo>
                <a:cubicBezTo>
                  <a:pt x="3660602" y="1264545"/>
                  <a:pt x="3657269" y="1260066"/>
                  <a:pt x="3654229" y="1256989"/>
                </a:cubicBezTo>
                <a:cubicBezTo>
                  <a:pt x="3651187" y="1253909"/>
                  <a:pt x="3654341" y="1250328"/>
                  <a:pt x="3663687" y="1246243"/>
                </a:cubicBezTo>
                <a:lnTo>
                  <a:pt x="3664365" y="1202010"/>
                </a:lnTo>
                <a:lnTo>
                  <a:pt x="3684485" y="1169022"/>
                </a:lnTo>
                <a:cubicBezTo>
                  <a:pt x="3678908" y="1155938"/>
                  <a:pt x="3678343" y="1143157"/>
                  <a:pt x="3682792" y="1130681"/>
                </a:cubicBezTo>
                <a:cubicBezTo>
                  <a:pt x="3680566" y="1119018"/>
                  <a:pt x="3680666" y="1106361"/>
                  <a:pt x="3683089" y="1092715"/>
                </a:cubicBezTo>
                <a:cubicBezTo>
                  <a:pt x="3685512" y="1079068"/>
                  <a:pt x="3689590" y="1067157"/>
                  <a:pt x="3695325" y="1056981"/>
                </a:cubicBezTo>
                <a:cubicBezTo>
                  <a:pt x="3690734" y="1042867"/>
                  <a:pt x="3690858" y="1029794"/>
                  <a:pt x="3695699" y="1017762"/>
                </a:cubicBezTo>
                <a:cubicBezTo>
                  <a:pt x="3700540" y="1005729"/>
                  <a:pt x="3700663" y="992655"/>
                  <a:pt x="3696073" y="978541"/>
                </a:cubicBezTo>
                <a:lnTo>
                  <a:pt x="3712738" y="903079"/>
                </a:lnTo>
                <a:cubicBezTo>
                  <a:pt x="3707161" y="889995"/>
                  <a:pt x="3712491" y="879587"/>
                  <a:pt x="3728725" y="871853"/>
                </a:cubicBezTo>
                <a:lnTo>
                  <a:pt x="3736990" y="868330"/>
                </a:lnTo>
                <a:lnTo>
                  <a:pt x="3710573" y="806347"/>
                </a:lnTo>
                <a:cubicBezTo>
                  <a:pt x="3729387" y="793448"/>
                  <a:pt x="3735943" y="771122"/>
                  <a:pt x="3730244" y="739372"/>
                </a:cubicBezTo>
                <a:cubicBezTo>
                  <a:pt x="3724544" y="707622"/>
                  <a:pt x="3730067" y="685738"/>
                  <a:pt x="3746816" y="673717"/>
                </a:cubicBezTo>
                <a:cubicBezTo>
                  <a:pt x="3751094" y="672301"/>
                  <a:pt x="3755221" y="673390"/>
                  <a:pt x="3759195" y="676985"/>
                </a:cubicBezTo>
                <a:cubicBezTo>
                  <a:pt x="3763169" y="680581"/>
                  <a:pt x="3766111" y="684618"/>
                  <a:pt x="3768017" y="689092"/>
                </a:cubicBezTo>
                <a:lnTo>
                  <a:pt x="3760019" y="853632"/>
                </a:lnTo>
                <a:cubicBezTo>
                  <a:pt x="3765415" y="866286"/>
                  <a:pt x="3768852" y="880081"/>
                  <a:pt x="3770333" y="895012"/>
                </a:cubicBezTo>
                <a:cubicBezTo>
                  <a:pt x="3771814" y="909943"/>
                  <a:pt x="3770679" y="924465"/>
                  <a:pt x="3766928" y="938577"/>
                </a:cubicBezTo>
                <a:cubicBezTo>
                  <a:pt x="3762400" y="941318"/>
                  <a:pt x="3760819" y="945248"/>
                  <a:pt x="3762186" y="950363"/>
                </a:cubicBezTo>
                <a:cubicBezTo>
                  <a:pt x="3767462" y="960119"/>
                  <a:pt x="3770863" y="967619"/>
                  <a:pt x="3772389" y="972868"/>
                </a:cubicBezTo>
                <a:cubicBezTo>
                  <a:pt x="3773914" y="978120"/>
                  <a:pt x="3768323" y="984570"/>
                  <a:pt x="3755614" y="992226"/>
                </a:cubicBezTo>
                <a:cubicBezTo>
                  <a:pt x="3763098" y="1010498"/>
                  <a:pt x="3767487" y="1027957"/>
                  <a:pt x="3768780" y="1044596"/>
                </a:cubicBezTo>
                <a:cubicBezTo>
                  <a:pt x="3770074" y="1061236"/>
                  <a:pt x="3770923" y="1078982"/>
                  <a:pt x="3771327" y="1097830"/>
                </a:cubicBezTo>
                <a:cubicBezTo>
                  <a:pt x="3766428" y="1102564"/>
                  <a:pt x="3762780" y="1107373"/>
                  <a:pt x="3760386" y="1112260"/>
                </a:cubicBezTo>
                <a:cubicBezTo>
                  <a:pt x="3757993" y="1117143"/>
                  <a:pt x="3754346" y="1121952"/>
                  <a:pt x="3749446" y="1126686"/>
                </a:cubicBezTo>
                <a:cubicBezTo>
                  <a:pt x="3752270" y="1133315"/>
                  <a:pt x="3754393" y="1141159"/>
                  <a:pt x="3755812" y="1150216"/>
                </a:cubicBezTo>
                <a:cubicBezTo>
                  <a:pt x="3757234" y="1159275"/>
                  <a:pt x="3756850" y="1166968"/>
                  <a:pt x="3754663" y="1173292"/>
                </a:cubicBezTo>
                <a:lnTo>
                  <a:pt x="3787649" y="1193410"/>
                </a:lnTo>
                <a:cubicBezTo>
                  <a:pt x="3776551" y="1201498"/>
                  <a:pt x="3773194" y="1208420"/>
                  <a:pt x="3777581" y="1214181"/>
                </a:cubicBezTo>
                <a:cubicBezTo>
                  <a:pt x="3781970" y="1219940"/>
                  <a:pt x="3779206" y="1225391"/>
                  <a:pt x="3769293" y="1230530"/>
                </a:cubicBezTo>
                <a:cubicBezTo>
                  <a:pt x="3774685" y="1249391"/>
                  <a:pt x="3775125" y="1275245"/>
                  <a:pt x="3770611" y="1308092"/>
                </a:cubicBezTo>
                <a:cubicBezTo>
                  <a:pt x="3766097" y="1340939"/>
                  <a:pt x="3766537" y="1366794"/>
                  <a:pt x="3771929" y="1385652"/>
                </a:cubicBezTo>
                <a:lnTo>
                  <a:pt x="3773689" y="1389785"/>
                </a:lnTo>
                <a:cubicBezTo>
                  <a:pt x="3769350" y="1391534"/>
                  <a:pt x="3765635" y="1393319"/>
                  <a:pt x="3762549" y="1395144"/>
                </a:cubicBezTo>
                <a:cubicBezTo>
                  <a:pt x="3759461" y="1396970"/>
                  <a:pt x="3758252" y="1398907"/>
                  <a:pt x="3758923" y="1400960"/>
                </a:cubicBezTo>
                <a:cubicBezTo>
                  <a:pt x="3760271" y="1402931"/>
                  <a:pt x="3763317" y="1403870"/>
                  <a:pt x="3768060" y="1403780"/>
                </a:cubicBezTo>
                <a:cubicBezTo>
                  <a:pt x="3772803" y="1403694"/>
                  <a:pt x="3776441" y="1403159"/>
                  <a:pt x="3778973" y="1402181"/>
                </a:cubicBezTo>
                <a:cubicBezTo>
                  <a:pt x="3779792" y="1404578"/>
                  <a:pt x="3781238" y="1407015"/>
                  <a:pt x="3783308" y="1409489"/>
                </a:cubicBezTo>
                <a:cubicBezTo>
                  <a:pt x="3785381" y="1411962"/>
                  <a:pt x="3788452" y="1412484"/>
                  <a:pt x="3792521" y="1411056"/>
                </a:cubicBezTo>
                <a:cubicBezTo>
                  <a:pt x="3802227" y="1405902"/>
                  <a:pt x="3807627" y="1397091"/>
                  <a:pt x="3808720" y="1384620"/>
                </a:cubicBezTo>
                <a:cubicBezTo>
                  <a:pt x="3809815" y="1372151"/>
                  <a:pt x="3810354" y="1360528"/>
                  <a:pt x="3810338" y="1349751"/>
                </a:cubicBezTo>
                <a:cubicBezTo>
                  <a:pt x="3819263" y="1347780"/>
                  <a:pt x="3824581" y="1343073"/>
                  <a:pt x="3826291" y="1335629"/>
                </a:cubicBezTo>
                <a:cubicBezTo>
                  <a:pt x="3828003" y="1328185"/>
                  <a:pt x="3827426" y="1321106"/>
                  <a:pt x="3824565" y="1314392"/>
                </a:cubicBezTo>
                <a:lnTo>
                  <a:pt x="3821042" y="1306129"/>
                </a:lnTo>
                <a:lnTo>
                  <a:pt x="3835335" y="1236561"/>
                </a:lnTo>
                <a:cubicBezTo>
                  <a:pt x="3832642" y="1238115"/>
                  <a:pt x="3828141" y="1240441"/>
                  <a:pt x="3821830" y="1243538"/>
                </a:cubicBezTo>
                <a:cubicBezTo>
                  <a:pt x="3815521" y="1246634"/>
                  <a:pt x="3811172" y="1246453"/>
                  <a:pt x="3808783" y="1242995"/>
                </a:cubicBezTo>
                <a:cubicBezTo>
                  <a:pt x="3807574" y="1238729"/>
                  <a:pt x="3807806" y="1233546"/>
                  <a:pt x="3809477" y="1227442"/>
                </a:cubicBezTo>
                <a:cubicBezTo>
                  <a:pt x="3811149" y="1221336"/>
                  <a:pt x="3810939" y="1215120"/>
                  <a:pt x="3808851" y="1208788"/>
                </a:cubicBezTo>
                <a:cubicBezTo>
                  <a:pt x="3832816" y="1194606"/>
                  <a:pt x="3846752" y="1181953"/>
                  <a:pt x="3850655" y="1170830"/>
                </a:cubicBezTo>
                <a:cubicBezTo>
                  <a:pt x="3854560" y="1159705"/>
                  <a:pt x="3855237" y="1141717"/>
                  <a:pt x="3852681" y="1116867"/>
                </a:cubicBezTo>
                <a:lnTo>
                  <a:pt x="3846787" y="1114496"/>
                </a:lnTo>
                <a:lnTo>
                  <a:pt x="3840354" y="1087942"/>
                </a:lnTo>
                <a:cubicBezTo>
                  <a:pt x="3851622" y="1080494"/>
                  <a:pt x="3854350" y="1068752"/>
                  <a:pt x="3848533" y="1052718"/>
                </a:cubicBezTo>
                <a:cubicBezTo>
                  <a:pt x="3842717" y="1036684"/>
                  <a:pt x="3847510" y="1024060"/>
                  <a:pt x="3862912" y="1014853"/>
                </a:cubicBezTo>
                <a:lnTo>
                  <a:pt x="3885333" y="1010180"/>
                </a:lnTo>
                <a:cubicBezTo>
                  <a:pt x="3890418" y="1005164"/>
                  <a:pt x="3892814" y="998852"/>
                  <a:pt x="3892523" y="991245"/>
                </a:cubicBezTo>
                <a:cubicBezTo>
                  <a:pt x="3892232" y="983639"/>
                  <a:pt x="3890648" y="976584"/>
                  <a:pt x="3887772" y="970079"/>
                </a:cubicBezTo>
                <a:lnTo>
                  <a:pt x="3903761" y="938851"/>
                </a:lnTo>
                <a:cubicBezTo>
                  <a:pt x="3901668" y="934658"/>
                  <a:pt x="3900571" y="930649"/>
                  <a:pt x="3900468" y="926827"/>
                </a:cubicBezTo>
                <a:cubicBezTo>
                  <a:pt x="3900364" y="923005"/>
                  <a:pt x="3903245" y="919742"/>
                  <a:pt x="3909112" y="917038"/>
                </a:cubicBezTo>
                <a:cubicBezTo>
                  <a:pt x="3913442" y="915500"/>
                  <a:pt x="3918061" y="915360"/>
                  <a:pt x="3922973" y="916623"/>
                </a:cubicBezTo>
                <a:cubicBezTo>
                  <a:pt x="3927886" y="917888"/>
                  <a:pt x="3931911" y="919223"/>
                  <a:pt x="3935055" y="920629"/>
                </a:cubicBezTo>
                <a:cubicBezTo>
                  <a:pt x="3932794" y="909590"/>
                  <a:pt x="3931056" y="894056"/>
                  <a:pt x="3929842" y="874025"/>
                </a:cubicBezTo>
                <a:cubicBezTo>
                  <a:pt x="3928628" y="853994"/>
                  <a:pt x="3932783" y="840830"/>
                  <a:pt x="3942306" y="834534"/>
                </a:cubicBezTo>
                <a:cubicBezTo>
                  <a:pt x="3941665" y="816802"/>
                  <a:pt x="3943085" y="783850"/>
                  <a:pt x="3946559" y="735677"/>
                </a:cubicBezTo>
                <a:cubicBezTo>
                  <a:pt x="3950035" y="687505"/>
                  <a:pt x="3957786" y="657957"/>
                  <a:pt x="3969812" y="647032"/>
                </a:cubicBezTo>
                <a:cubicBezTo>
                  <a:pt x="3971903" y="646448"/>
                  <a:pt x="3973769" y="647485"/>
                  <a:pt x="3975410" y="650141"/>
                </a:cubicBezTo>
                <a:cubicBezTo>
                  <a:pt x="3977052" y="652799"/>
                  <a:pt x="3978325" y="655306"/>
                  <a:pt x="3979230" y="657668"/>
                </a:cubicBezTo>
                <a:lnTo>
                  <a:pt x="3969675" y="715449"/>
                </a:lnTo>
                <a:lnTo>
                  <a:pt x="3986609" y="801004"/>
                </a:lnTo>
                <a:cubicBezTo>
                  <a:pt x="3984551" y="778993"/>
                  <a:pt x="3984229" y="755327"/>
                  <a:pt x="3985646" y="730005"/>
                </a:cubicBezTo>
                <a:cubicBezTo>
                  <a:pt x="3987059" y="704684"/>
                  <a:pt x="3992191" y="682355"/>
                  <a:pt x="4001039" y="663021"/>
                </a:cubicBezTo>
                <a:cubicBezTo>
                  <a:pt x="3991634" y="641905"/>
                  <a:pt x="3987570" y="621867"/>
                  <a:pt x="3988848" y="602910"/>
                </a:cubicBezTo>
                <a:cubicBezTo>
                  <a:pt x="3990127" y="583955"/>
                  <a:pt x="4000357" y="568811"/>
                  <a:pt x="4019535" y="557484"/>
                </a:cubicBezTo>
                <a:lnTo>
                  <a:pt x="4052523" y="577604"/>
                </a:lnTo>
                <a:cubicBezTo>
                  <a:pt x="4054104" y="561263"/>
                  <a:pt x="4057565" y="526422"/>
                  <a:pt x="4062907" y="473082"/>
                </a:cubicBezTo>
                <a:cubicBezTo>
                  <a:pt x="4068248" y="419741"/>
                  <a:pt x="4069644" y="385781"/>
                  <a:pt x="4067091" y="371204"/>
                </a:cubicBezTo>
                <a:lnTo>
                  <a:pt x="4063570" y="362939"/>
                </a:lnTo>
                <a:cubicBezTo>
                  <a:pt x="4076950" y="358051"/>
                  <a:pt x="4081487" y="349607"/>
                  <a:pt x="4077187" y="337605"/>
                </a:cubicBezTo>
                <a:lnTo>
                  <a:pt x="4073664" y="329341"/>
                </a:lnTo>
                <a:lnTo>
                  <a:pt x="4097916" y="294592"/>
                </a:lnTo>
                <a:cubicBezTo>
                  <a:pt x="4095332" y="283281"/>
                  <a:pt x="4093047" y="271234"/>
                  <a:pt x="4091057" y="258452"/>
                </a:cubicBezTo>
                <a:cubicBezTo>
                  <a:pt x="4089068" y="245670"/>
                  <a:pt x="4088848" y="232744"/>
                  <a:pt x="4090397" y="219671"/>
                </a:cubicBezTo>
                <a:lnTo>
                  <a:pt x="4101574" y="234438"/>
                </a:lnTo>
                <a:lnTo>
                  <a:pt x="4095612" y="266277"/>
                </a:lnTo>
                <a:lnTo>
                  <a:pt x="4101506" y="268648"/>
                </a:lnTo>
                <a:cubicBezTo>
                  <a:pt x="4107612" y="262688"/>
                  <a:pt x="4112268" y="245445"/>
                  <a:pt x="4115470" y="216922"/>
                </a:cubicBezTo>
                <a:cubicBezTo>
                  <a:pt x="4118674" y="188395"/>
                  <a:pt x="4120974" y="168493"/>
                  <a:pt x="4122372" y="157218"/>
                </a:cubicBezTo>
                <a:cubicBezTo>
                  <a:pt x="4124900" y="165295"/>
                  <a:pt x="4124959" y="172593"/>
                  <a:pt x="4122549" y="179114"/>
                </a:cubicBezTo>
                <a:cubicBezTo>
                  <a:pt x="4120141" y="185634"/>
                  <a:pt x="4121233" y="192493"/>
                  <a:pt x="4125827" y="199690"/>
                </a:cubicBezTo>
                <a:cubicBezTo>
                  <a:pt x="4132340" y="217360"/>
                  <a:pt x="4134976" y="238819"/>
                  <a:pt x="4133732" y="264069"/>
                </a:cubicBezTo>
                <a:cubicBezTo>
                  <a:pt x="4132491" y="289316"/>
                  <a:pt x="4130555" y="311502"/>
                  <a:pt x="4127924" y="330630"/>
                </a:cubicBezTo>
                <a:cubicBezTo>
                  <a:pt x="4133158" y="342436"/>
                  <a:pt x="4136911" y="357925"/>
                  <a:pt x="4139182" y="377097"/>
                </a:cubicBezTo>
                <a:cubicBezTo>
                  <a:pt x="4141455" y="396272"/>
                  <a:pt x="4137248" y="410271"/>
                  <a:pt x="4126566" y="419097"/>
                </a:cubicBezTo>
                <a:lnTo>
                  <a:pt x="4152373" y="491103"/>
                </a:lnTo>
                <a:cubicBezTo>
                  <a:pt x="4157525" y="501521"/>
                  <a:pt x="4161903" y="512269"/>
                  <a:pt x="4165505" y="523347"/>
                </a:cubicBezTo>
                <a:cubicBezTo>
                  <a:pt x="4169109" y="534424"/>
                  <a:pt x="4167440" y="545308"/>
                  <a:pt x="4160501" y="555996"/>
                </a:cubicBezTo>
                <a:cubicBezTo>
                  <a:pt x="4164145" y="576007"/>
                  <a:pt x="4167488" y="601032"/>
                  <a:pt x="4170522" y="631068"/>
                </a:cubicBezTo>
                <a:cubicBezTo>
                  <a:pt x="4173560" y="661104"/>
                  <a:pt x="4171888" y="685825"/>
                  <a:pt x="4165510" y="705226"/>
                </a:cubicBezTo>
                <a:cubicBezTo>
                  <a:pt x="4168520" y="710860"/>
                  <a:pt x="4172777" y="720844"/>
                  <a:pt x="4178279" y="735183"/>
                </a:cubicBezTo>
                <a:cubicBezTo>
                  <a:pt x="4183777" y="749522"/>
                  <a:pt x="4183022" y="759202"/>
                  <a:pt x="4176006" y="764225"/>
                </a:cubicBezTo>
                <a:lnTo>
                  <a:pt x="4181832" y="800804"/>
                </a:lnTo>
                <a:cubicBezTo>
                  <a:pt x="4177244" y="802456"/>
                  <a:pt x="4172989" y="804879"/>
                  <a:pt x="4169063" y="808079"/>
                </a:cubicBezTo>
                <a:cubicBezTo>
                  <a:pt x="4165137" y="811277"/>
                  <a:pt x="4164268" y="815921"/>
                  <a:pt x="4166454" y="822008"/>
                </a:cubicBezTo>
                <a:cubicBezTo>
                  <a:pt x="4177259" y="851176"/>
                  <a:pt x="4183488" y="881069"/>
                  <a:pt x="4185148" y="911695"/>
                </a:cubicBezTo>
                <a:cubicBezTo>
                  <a:pt x="4186807" y="942317"/>
                  <a:pt x="4193037" y="972214"/>
                  <a:pt x="4203842" y="1001382"/>
                </a:cubicBezTo>
                <a:lnTo>
                  <a:pt x="4230868" y="1053336"/>
                </a:lnTo>
                <a:lnTo>
                  <a:pt x="4224365" y="1060991"/>
                </a:lnTo>
                <a:cubicBezTo>
                  <a:pt x="4215834" y="1063406"/>
                  <a:pt x="4209884" y="1064721"/>
                  <a:pt x="4206515" y="1064938"/>
                </a:cubicBezTo>
                <a:cubicBezTo>
                  <a:pt x="4203150" y="1065152"/>
                  <a:pt x="4203973" y="1070904"/>
                  <a:pt x="4208988" y="1082193"/>
                </a:cubicBezTo>
                <a:lnTo>
                  <a:pt x="4204651" y="1186579"/>
                </a:lnTo>
                <a:cubicBezTo>
                  <a:pt x="4201681" y="1190589"/>
                  <a:pt x="4200812" y="1195233"/>
                  <a:pt x="4202042" y="1200508"/>
                </a:cubicBezTo>
                <a:cubicBezTo>
                  <a:pt x="4203273" y="1205782"/>
                  <a:pt x="4204909" y="1210576"/>
                  <a:pt x="4206953" y="1214894"/>
                </a:cubicBezTo>
                <a:lnTo>
                  <a:pt x="4210474" y="1223157"/>
                </a:lnTo>
                <a:cubicBezTo>
                  <a:pt x="4202185" y="1227098"/>
                  <a:pt x="4196765" y="1233475"/>
                  <a:pt x="4194218" y="1242293"/>
                </a:cubicBezTo>
                <a:cubicBezTo>
                  <a:pt x="4191668" y="1251111"/>
                  <a:pt x="4192142" y="1259860"/>
                  <a:pt x="4195639" y="1268544"/>
                </a:cubicBezTo>
                <a:cubicBezTo>
                  <a:pt x="4191454" y="1309796"/>
                  <a:pt x="4188222" y="1351862"/>
                  <a:pt x="4185950" y="1394740"/>
                </a:cubicBezTo>
                <a:cubicBezTo>
                  <a:pt x="4183677" y="1437619"/>
                  <a:pt x="4180447" y="1479683"/>
                  <a:pt x="4176258" y="1520937"/>
                </a:cubicBezTo>
                <a:cubicBezTo>
                  <a:pt x="4181981" y="1535791"/>
                  <a:pt x="4183865" y="1551671"/>
                  <a:pt x="4181914" y="1568574"/>
                </a:cubicBezTo>
                <a:cubicBezTo>
                  <a:pt x="4179963" y="1585478"/>
                  <a:pt x="4176837" y="1601051"/>
                  <a:pt x="4172532" y="1615296"/>
                </a:cubicBezTo>
                <a:cubicBezTo>
                  <a:pt x="4174772" y="1619835"/>
                  <a:pt x="4176457" y="1625220"/>
                  <a:pt x="4177586" y="1631453"/>
                </a:cubicBezTo>
                <a:cubicBezTo>
                  <a:pt x="4178716" y="1637684"/>
                  <a:pt x="4176423" y="1642326"/>
                  <a:pt x="4170701" y="1645374"/>
                </a:cubicBezTo>
                <a:lnTo>
                  <a:pt x="4170025" y="1689605"/>
                </a:lnTo>
                <a:lnTo>
                  <a:pt x="4185874" y="1726796"/>
                </a:lnTo>
                <a:cubicBezTo>
                  <a:pt x="4180870" y="1728419"/>
                  <a:pt x="4174943" y="1730741"/>
                  <a:pt x="4168092" y="1733765"/>
                </a:cubicBezTo>
                <a:cubicBezTo>
                  <a:pt x="4161241" y="1736785"/>
                  <a:pt x="4158702" y="1741326"/>
                  <a:pt x="4160472" y="1747388"/>
                </a:cubicBezTo>
                <a:cubicBezTo>
                  <a:pt x="4170449" y="1765310"/>
                  <a:pt x="4181500" y="1782165"/>
                  <a:pt x="4193620" y="1797954"/>
                </a:cubicBezTo>
                <a:cubicBezTo>
                  <a:pt x="4199680" y="1805850"/>
                  <a:pt x="4202929" y="1814485"/>
                  <a:pt x="4203364" y="1823862"/>
                </a:cubicBezTo>
                <a:lnTo>
                  <a:pt x="4201768" y="1830658"/>
                </a:lnTo>
                <a:lnTo>
                  <a:pt x="4309188" y="1904708"/>
                </a:lnTo>
                <a:cubicBezTo>
                  <a:pt x="4378510" y="1942453"/>
                  <a:pt x="4443477" y="1985699"/>
                  <a:pt x="4504088" y="2034450"/>
                </a:cubicBezTo>
                <a:cubicBezTo>
                  <a:pt x="4518586" y="2034919"/>
                  <a:pt x="4533256" y="2039606"/>
                  <a:pt x="4548095" y="2048509"/>
                </a:cubicBezTo>
                <a:cubicBezTo>
                  <a:pt x="4562936" y="2057412"/>
                  <a:pt x="4571788" y="2069811"/>
                  <a:pt x="4574652" y="2085706"/>
                </a:cubicBezTo>
                <a:lnTo>
                  <a:pt x="4637750" y="2078354"/>
                </a:lnTo>
                <a:cubicBezTo>
                  <a:pt x="4642024" y="2097654"/>
                  <a:pt x="4644543" y="2108766"/>
                  <a:pt x="4645309" y="2111689"/>
                </a:cubicBezTo>
                <a:cubicBezTo>
                  <a:pt x="4646075" y="2114609"/>
                  <a:pt x="4656718" y="2115822"/>
                  <a:pt x="4677230" y="2115324"/>
                </a:cubicBezTo>
                <a:cubicBezTo>
                  <a:pt x="4677109" y="2120000"/>
                  <a:pt x="4678126" y="2124145"/>
                  <a:pt x="4680277" y="2127758"/>
                </a:cubicBezTo>
                <a:cubicBezTo>
                  <a:pt x="4682430" y="2131371"/>
                  <a:pt x="4685749" y="2133330"/>
                  <a:pt x="4690235" y="2133633"/>
                </a:cubicBezTo>
                <a:cubicBezTo>
                  <a:pt x="4694921" y="2133475"/>
                  <a:pt x="4699022" y="2134143"/>
                  <a:pt x="4702540" y="2135639"/>
                </a:cubicBezTo>
                <a:cubicBezTo>
                  <a:pt x="4706057" y="2137134"/>
                  <a:pt x="4707828" y="2141111"/>
                  <a:pt x="4707846" y="2147571"/>
                </a:cubicBezTo>
                <a:lnTo>
                  <a:pt x="4743419" y="2161971"/>
                </a:lnTo>
                <a:lnTo>
                  <a:pt x="4756310" y="2184774"/>
                </a:lnTo>
                <a:cubicBezTo>
                  <a:pt x="4767606" y="2189559"/>
                  <a:pt x="4779493" y="2193237"/>
                  <a:pt x="4791969" y="2195806"/>
                </a:cubicBezTo>
                <a:cubicBezTo>
                  <a:pt x="4804446" y="2198377"/>
                  <a:pt x="4816390" y="2199811"/>
                  <a:pt x="4827804" y="2200105"/>
                </a:cubicBezTo>
                <a:lnTo>
                  <a:pt x="4902974" y="2246986"/>
                </a:lnTo>
                <a:cubicBezTo>
                  <a:pt x="4912334" y="2261460"/>
                  <a:pt x="4923998" y="2273744"/>
                  <a:pt x="4937963" y="2283839"/>
                </a:cubicBezTo>
                <a:cubicBezTo>
                  <a:pt x="4946177" y="2284801"/>
                  <a:pt x="4952087" y="2287951"/>
                  <a:pt x="4955693" y="2293285"/>
                </a:cubicBezTo>
                <a:cubicBezTo>
                  <a:pt x="4959299" y="2298621"/>
                  <a:pt x="4965206" y="2301772"/>
                  <a:pt x="4973421" y="2302734"/>
                </a:cubicBezTo>
                <a:cubicBezTo>
                  <a:pt x="4990111" y="2305223"/>
                  <a:pt x="5002434" y="2313782"/>
                  <a:pt x="5010386" y="2328405"/>
                </a:cubicBezTo>
                <a:cubicBezTo>
                  <a:pt x="5018338" y="2343026"/>
                  <a:pt x="5029537" y="2351554"/>
                  <a:pt x="5043982" y="2353986"/>
                </a:cubicBezTo>
                <a:lnTo>
                  <a:pt x="5075066" y="2368272"/>
                </a:lnTo>
                <a:cubicBezTo>
                  <a:pt x="5097868" y="2369800"/>
                  <a:pt x="5120508" y="2377502"/>
                  <a:pt x="5142990" y="2391377"/>
                </a:cubicBezTo>
                <a:cubicBezTo>
                  <a:pt x="5165470" y="2405251"/>
                  <a:pt x="5185692" y="2419629"/>
                  <a:pt x="5203654" y="2434512"/>
                </a:cubicBezTo>
                <a:cubicBezTo>
                  <a:pt x="5216991" y="2436448"/>
                  <a:pt x="5227043" y="2445885"/>
                  <a:pt x="5233812" y="2462816"/>
                </a:cubicBezTo>
                <a:cubicBezTo>
                  <a:pt x="5240581" y="2479745"/>
                  <a:pt x="5244875" y="2494649"/>
                  <a:pt x="5246694" y="2507520"/>
                </a:cubicBezTo>
                <a:lnTo>
                  <a:pt x="5287106" y="2508567"/>
                </a:lnTo>
                <a:cubicBezTo>
                  <a:pt x="5286415" y="2513604"/>
                  <a:pt x="5286267" y="2519217"/>
                  <a:pt x="5286670" y="2525406"/>
                </a:cubicBezTo>
                <a:cubicBezTo>
                  <a:pt x="5287072" y="2531594"/>
                  <a:pt x="5291474" y="2535079"/>
                  <a:pt x="5299878" y="2535857"/>
                </a:cubicBezTo>
                <a:lnTo>
                  <a:pt x="5358252" y="2537372"/>
                </a:lnTo>
                <a:lnTo>
                  <a:pt x="5371257" y="2555682"/>
                </a:lnTo>
                <a:lnTo>
                  <a:pt x="5352365" y="2591138"/>
                </a:lnTo>
                <a:cubicBezTo>
                  <a:pt x="5345252" y="2591046"/>
                  <a:pt x="5338176" y="2589553"/>
                  <a:pt x="5331139" y="2586657"/>
                </a:cubicBezTo>
                <a:cubicBezTo>
                  <a:pt x="5324099" y="2583760"/>
                  <a:pt x="5319357" y="2578955"/>
                  <a:pt x="5316907" y="2572245"/>
                </a:cubicBezTo>
                <a:lnTo>
                  <a:pt x="5280405" y="2593765"/>
                </a:lnTo>
                <a:cubicBezTo>
                  <a:pt x="5289901" y="2602999"/>
                  <a:pt x="5301758" y="2607800"/>
                  <a:pt x="5315978" y="2608167"/>
                </a:cubicBezTo>
                <a:lnTo>
                  <a:pt x="5324958" y="2608401"/>
                </a:lnTo>
                <a:cubicBezTo>
                  <a:pt x="5324770" y="2615602"/>
                  <a:pt x="5323440" y="2623620"/>
                  <a:pt x="5320964" y="2632447"/>
                </a:cubicBezTo>
                <a:cubicBezTo>
                  <a:pt x="5318490" y="2641278"/>
                  <a:pt x="5314942" y="2648113"/>
                  <a:pt x="5310323" y="2652952"/>
                </a:cubicBezTo>
                <a:cubicBezTo>
                  <a:pt x="5309716" y="2661925"/>
                  <a:pt x="5310290" y="2668681"/>
                  <a:pt x="5312043" y="2673220"/>
                </a:cubicBezTo>
                <a:cubicBezTo>
                  <a:pt x="5313799" y="2677756"/>
                  <a:pt x="5318979" y="2680137"/>
                  <a:pt x="5327585" y="2680359"/>
                </a:cubicBezTo>
                <a:lnTo>
                  <a:pt x="5341055" y="2680710"/>
                </a:lnTo>
                <a:cubicBezTo>
                  <a:pt x="5335116" y="2685985"/>
                  <a:pt x="5329693" y="2692958"/>
                  <a:pt x="5324787" y="2701632"/>
                </a:cubicBezTo>
                <a:cubicBezTo>
                  <a:pt x="5319883" y="2710305"/>
                  <a:pt x="5323497" y="2715264"/>
                  <a:pt x="5335634" y="2716515"/>
                </a:cubicBezTo>
                <a:lnTo>
                  <a:pt x="5344614" y="2716748"/>
                </a:lnTo>
                <a:lnTo>
                  <a:pt x="5366676" y="2750692"/>
                </a:lnTo>
                <a:lnTo>
                  <a:pt x="5397147" y="2703452"/>
                </a:lnTo>
                <a:cubicBezTo>
                  <a:pt x="5399612" y="2704042"/>
                  <a:pt x="5402442" y="2704121"/>
                  <a:pt x="5405642" y="2703690"/>
                </a:cubicBezTo>
                <a:cubicBezTo>
                  <a:pt x="5408840" y="2703260"/>
                  <a:pt x="5410919" y="2700944"/>
                  <a:pt x="5411885" y="2696737"/>
                </a:cubicBezTo>
                <a:cubicBezTo>
                  <a:pt x="5414135" y="2684590"/>
                  <a:pt x="5419092" y="2678567"/>
                  <a:pt x="5426755" y="2678670"/>
                </a:cubicBezTo>
                <a:cubicBezTo>
                  <a:pt x="5434416" y="2678774"/>
                  <a:pt x="5444198" y="2678081"/>
                  <a:pt x="5456098" y="2676594"/>
                </a:cubicBezTo>
                <a:lnTo>
                  <a:pt x="5478730" y="2621104"/>
                </a:lnTo>
                <a:cubicBezTo>
                  <a:pt x="5483408" y="2621485"/>
                  <a:pt x="5487891" y="2619554"/>
                  <a:pt x="5492181" y="2615319"/>
                </a:cubicBezTo>
                <a:cubicBezTo>
                  <a:pt x="5496468" y="2611085"/>
                  <a:pt x="5499092" y="2606579"/>
                  <a:pt x="5500055" y="2601805"/>
                </a:cubicBezTo>
                <a:lnTo>
                  <a:pt x="5515972" y="2531578"/>
                </a:lnTo>
                <a:lnTo>
                  <a:pt x="5552163" y="2532888"/>
                </a:lnTo>
                <a:cubicBezTo>
                  <a:pt x="5559514" y="2529051"/>
                  <a:pt x="5565238" y="2522965"/>
                  <a:pt x="5569339" y="2514621"/>
                </a:cubicBezTo>
                <a:cubicBezTo>
                  <a:pt x="5573438" y="2506279"/>
                  <a:pt x="5576016" y="2498545"/>
                  <a:pt x="5577077" y="2491416"/>
                </a:cubicBezTo>
                <a:lnTo>
                  <a:pt x="5611705" y="2474271"/>
                </a:lnTo>
                <a:cubicBezTo>
                  <a:pt x="5612287" y="2460715"/>
                  <a:pt x="5615364" y="2447561"/>
                  <a:pt x="5620933" y="2434815"/>
                </a:cubicBezTo>
                <a:cubicBezTo>
                  <a:pt x="5626506" y="2422065"/>
                  <a:pt x="5630691" y="2409093"/>
                  <a:pt x="5633492" y="2395894"/>
                </a:cubicBezTo>
                <a:cubicBezTo>
                  <a:pt x="5642074" y="2385622"/>
                  <a:pt x="5651533" y="2375211"/>
                  <a:pt x="5661868" y="2364654"/>
                </a:cubicBezTo>
                <a:cubicBezTo>
                  <a:pt x="5672201" y="2354098"/>
                  <a:pt x="5682591" y="2344973"/>
                  <a:pt x="5693030" y="2337279"/>
                </a:cubicBezTo>
                <a:lnTo>
                  <a:pt x="5721789" y="2328282"/>
                </a:lnTo>
                <a:lnTo>
                  <a:pt x="5716764" y="2359321"/>
                </a:lnTo>
                <a:lnTo>
                  <a:pt x="5701309" y="2370470"/>
                </a:lnTo>
                <a:cubicBezTo>
                  <a:pt x="5696163" y="2391724"/>
                  <a:pt x="5686432" y="2409676"/>
                  <a:pt x="5672115" y="2424327"/>
                </a:cubicBezTo>
                <a:cubicBezTo>
                  <a:pt x="5657800" y="2438980"/>
                  <a:pt x="5648246" y="2455824"/>
                  <a:pt x="5643460" y="2474862"/>
                </a:cubicBezTo>
                <a:lnTo>
                  <a:pt x="5642024" y="2483731"/>
                </a:lnTo>
                <a:lnTo>
                  <a:pt x="5619264" y="2511897"/>
                </a:lnTo>
                <a:cubicBezTo>
                  <a:pt x="5614858" y="2510994"/>
                  <a:pt x="5611473" y="2510827"/>
                  <a:pt x="5609107" y="2511391"/>
                </a:cubicBezTo>
                <a:cubicBezTo>
                  <a:pt x="5606740" y="2511956"/>
                  <a:pt x="5605215" y="2514363"/>
                  <a:pt x="5604527" y="2518613"/>
                </a:cubicBezTo>
                <a:cubicBezTo>
                  <a:pt x="5603805" y="2525414"/>
                  <a:pt x="5602196" y="2530655"/>
                  <a:pt x="5599707" y="2534327"/>
                </a:cubicBezTo>
                <a:cubicBezTo>
                  <a:pt x="5597218" y="2537999"/>
                  <a:pt x="5591716" y="2539194"/>
                  <a:pt x="5583201" y="2537912"/>
                </a:cubicBezTo>
                <a:lnTo>
                  <a:pt x="5567873" y="2576380"/>
                </a:lnTo>
                <a:lnTo>
                  <a:pt x="5590888" y="2602858"/>
                </a:lnTo>
                <a:lnTo>
                  <a:pt x="5574127" y="2650198"/>
                </a:lnTo>
                <a:cubicBezTo>
                  <a:pt x="5582993" y="2651632"/>
                  <a:pt x="5586711" y="2656784"/>
                  <a:pt x="5585275" y="2665652"/>
                </a:cubicBezTo>
                <a:cubicBezTo>
                  <a:pt x="5583426" y="2674737"/>
                  <a:pt x="5579314" y="2683741"/>
                  <a:pt x="5572940" y="2692662"/>
                </a:cubicBezTo>
                <a:cubicBezTo>
                  <a:pt x="5566566" y="2701586"/>
                  <a:pt x="5560418" y="2709123"/>
                  <a:pt x="5554493" y="2715272"/>
                </a:cubicBezTo>
                <a:lnTo>
                  <a:pt x="5581942" y="2742466"/>
                </a:lnTo>
                <a:cubicBezTo>
                  <a:pt x="5585832" y="2725465"/>
                  <a:pt x="5592777" y="2710664"/>
                  <a:pt x="5602780" y="2698062"/>
                </a:cubicBezTo>
                <a:cubicBezTo>
                  <a:pt x="5612782" y="2685462"/>
                  <a:pt x="5619729" y="2670661"/>
                  <a:pt x="5623617" y="2653657"/>
                </a:cubicBezTo>
                <a:cubicBezTo>
                  <a:pt x="5628815" y="2649664"/>
                  <a:pt x="5633129" y="2644106"/>
                  <a:pt x="5636555" y="2636981"/>
                </a:cubicBezTo>
                <a:cubicBezTo>
                  <a:pt x="5639984" y="2629859"/>
                  <a:pt x="5642258" y="2622833"/>
                  <a:pt x="5643380" y="2615903"/>
                </a:cubicBezTo>
                <a:lnTo>
                  <a:pt x="5644816" y="2607036"/>
                </a:lnTo>
                <a:cubicBezTo>
                  <a:pt x="5658738" y="2610048"/>
                  <a:pt x="5667083" y="2605332"/>
                  <a:pt x="5669857" y="2592888"/>
                </a:cubicBezTo>
                <a:lnTo>
                  <a:pt x="5671292" y="2584022"/>
                </a:lnTo>
                <a:cubicBezTo>
                  <a:pt x="5676777" y="2575904"/>
                  <a:pt x="5694225" y="2550100"/>
                  <a:pt x="5723637" y="2506608"/>
                </a:cubicBezTo>
                <a:cubicBezTo>
                  <a:pt x="5753049" y="2463118"/>
                  <a:pt x="5776968" y="2439500"/>
                  <a:pt x="5795398" y="2435751"/>
                </a:cubicBezTo>
                <a:cubicBezTo>
                  <a:pt x="5799543" y="2437086"/>
                  <a:pt x="5801619" y="2440645"/>
                  <a:pt x="5801633" y="2446430"/>
                </a:cubicBezTo>
                <a:cubicBezTo>
                  <a:pt x="5801643" y="2452215"/>
                  <a:pt x="5801324" y="2456523"/>
                  <a:pt x="5800677" y="2459358"/>
                </a:cubicBezTo>
                <a:cubicBezTo>
                  <a:pt x="5791780" y="2468061"/>
                  <a:pt x="5786632" y="2479931"/>
                  <a:pt x="5785244" y="2494967"/>
                </a:cubicBezTo>
                <a:cubicBezTo>
                  <a:pt x="5783852" y="2510004"/>
                  <a:pt x="5777778" y="2520586"/>
                  <a:pt x="5767023" y="2526714"/>
                </a:cubicBezTo>
                <a:lnTo>
                  <a:pt x="5739110" y="2558599"/>
                </a:lnTo>
                <a:cubicBezTo>
                  <a:pt x="5735304" y="2554000"/>
                  <a:pt x="5731978" y="2553462"/>
                  <a:pt x="5729136" y="2556982"/>
                </a:cubicBezTo>
                <a:cubicBezTo>
                  <a:pt x="5726287" y="2560503"/>
                  <a:pt x="5724462" y="2564759"/>
                  <a:pt x="5723655" y="2569746"/>
                </a:cubicBezTo>
                <a:lnTo>
                  <a:pt x="5737803" y="2594788"/>
                </a:lnTo>
                <a:cubicBezTo>
                  <a:pt x="5736574" y="2601792"/>
                  <a:pt x="5736730" y="2609023"/>
                  <a:pt x="5738273" y="2616477"/>
                </a:cubicBezTo>
                <a:cubicBezTo>
                  <a:pt x="5739816" y="2623932"/>
                  <a:pt x="5743657" y="2629481"/>
                  <a:pt x="5749796" y="2633130"/>
                </a:cubicBezTo>
                <a:cubicBezTo>
                  <a:pt x="5766808" y="2612376"/>
                  <a:pt x="5779742" y="2588683"/>
                  <a:pt x="5788602" y="2562058"/>
                </a:cubicBezTo>
                <a:cubicBezTo>
                  <a:pt x="5799184" y="2561117"/>
                  <a:pt x="5813219" y="2549358"/>
                  <a:pt x="5830713" y="2526784"/>
                </a:cubicBezTo>
                <a:cubicBezTo>
                  <a:pt x="5848207" y="2504212"/>
                  <a:pt x="5858888" y="2485085"/>
                  <a:pt x="5862752" y="2469404"/>
                </a:cubicBezTo>
                <a:cubicBezTo>
                  <a:pt x="5865232" y="2469902"/>
                  <a:pt x="5868032" y="2470165"/>
                  <a:pt x="5871157" y="2470197"/>
                </a:cubicBezTo>
                <a:cubicBezTo>
                  <a:pt x="5874280" y="2470229"/>
                  <a:pt x="5876153" y="2469204"/>
                  <a:pt x="5876772" y="2467124"/>
                </a:cubicBezTo>
                <a:cubicBezTo>
                  <a:pt x="5876848" y="2460216"/>
                  <a:pt x="5876423" y="2454651"/>
                  <a:pt x="5875493" y="2450425"/>
                </a:cubicBezTo>
                <a:cubicBezTo>
                  <a:pt x="5874566" y="2446197"/>
                  <a:pt x="5879145" y="2444853"/>
                  <a:pt x="5889229" y="2446390"/>
                </a:cubicBezTo>
                <a:lnTo>
                  <a:pt x="5913426" y="2409354"/>
                </a:lnTo>
                <a:lnTo>
                  <a:pt x="5948051" y="2392208"/>
                </a:lnTo>
                <a:cubicBezTo>
                  <a:pt x="5950326" y="2378168"/>
                  <a:pt x="5956673" y="2367061"/>
                  <a:pt x="5967096" y="2358888"/>
                </a:cubicBezTo>
                <a:cubicBezTo>
                  <a:pt x="5971444" y="2347836"/>
                  <a:pt x="5978287" y="2337192"/>
                  <a:pt x="5987623" y="2326948"/>
                </a:cubicBezTo>
                <a:cubicBezTo>
                  <a:pt x="5996961" y="2316704"/>
                  <a:pt x="6006768" y="2308810"/>
                  <a:pt x="6017051" y="2303272"/>
                </a:cubicBezTo>
                <a:cubicBezTo>
                  <a:pt x="6020705" y="2288887"/>
                  <a:pt x="6027793" y="2277898"/>
                  <a:pt x="6038312" y="2270312"/>
                </a:cubicBezTo>
                <a:cubicBezTo>
                  <a:pt x="6048829" y="2262723"/>
                  <a:pt x="6055917" y="2251738"/>
                  <a:pt x="6059572" y="2237350"/>
                </a:cubicBezTo>
                <a:lnTo>
                  <a:pt x="6113960" y="2182451"/>
                </a:lnTo>
                <a:cubicBezTo>
                  <a:pt x="6116233" y="2168411"/>
                  <a:pt x="6126297" y="2162457"/>
                  <a:pt x="6144155" y="2164589"/>
                </a:cubicBezTo>
                <a:lnTo>
                  <a:pt x="6153023" y="2166023"/>
                </a:lnTo>
                <a:lnTo>
                  <a:pt x="6163788" y="2099513"/>
                </a:lnTo>
                <a:cubicBezTo>
                  <a:pt x="6186583" y="2098653"/>
                  <a:pt x="6204050" y="2083279"/>
                  <a:pt x="6216186" y="2053394"/>
                </a:cubicBezTo>
                <a:cubicBezTo>
                  <a:pt x="6228325" y="2023506"/>
                  <a:pt x="6244681" y="2007951"/>
                  <a:pt x="6265260" y="2006733"/>
                </a:cubicBezTo>
                <a:cubicBezTo>
                  <a:pt x="6269636" y="2007822"/>
                  <a:pt x="6272541" y="2010944"/>
                  <a:pt x="6273982" y="2016107"/>
                </a:cubicBezTo>
                <a:cubicBezTo>
                  <a:pt x="6275419" y="2021271"/>
                  <a:pt x="6275750" y="2026252"/>
                  <a:pt x="6274973" y="2031056"/>
                </a:cubicBezTo>
                <a:lnTo>
                  <a:pt x="6180343" y="2165894"/>
                </a:lnTo>
                <a:cubicBezTo>
                  <a:pt x="6178145" y="2179474"/>
                  <a:pt x="6173686" y="2192974"/>
                  <a:pt x="6166964" y="2206388"/>
                </a:cubicBezTo>
                <a:cubicBezTo>
                  <a:pt x="6160243" y="2219805"/>
                  <a:pt x="6151528" y="2231477"/>
                  <a:pt x="6140821" y="2241402"/>
                </a:cubicBezTo>
                <a:cubicBezTo>
                  <a:pt x="6135528" y="2241305"/>
                  <a:pt x="6132094" y="2243783"/>
                  <a:pt x="6130517" y="2248837"/>
                </a:cubicBezTo>
                <a:cubicBezTo>
                  <a:pt x="6129769" y="2259900"/>
                  <a:pt x="6128638" y="2268060"/>
                  <a:pt x="6127124" y="2273312"/>
                </a:cubicBezTo>
                <a:cubicBezTo>
                  <a:pt x="6125610" y="2278565"/>
                  <a:pt x="6117437" y="2281035"/>
                  <a:pt x="6102606" y="2280720"/>
                </a:cubicBezTo>
                <a:cubicBezTo>
                  <a:pt x="6099172" y="2300165"/>
                  <a:pt x="6093562" y="2317267"/>
                  <a:pt x="6085768" y="2332027"/>
                </a:cubicBezTo>
                <a:cubicBezTo>
                  <a:pt x="6077976" y="2346787"/>
                  <a:pt x="6069218" y="2362243"/>
                  <a:pt x="6059493" y="2378396"/>
                </a:cubicBezTo>
                <a:cubicBezTo>
                  <a:pt x="6052822" y="2379782"/>
                  <a:pt x="6047171" y="2381900"/>
                  <a:pt x="6042538" y="2384752"/>
                </a:cubicBezTo>
                <a:cubicBezTo>
                  <a:pt x="6037906" y="2387604"/>
                  <a:pt x="6032254" y="2389722"/>
                  <a:pt x="6025583" y="2391109"/>
                </a:cubicBezTo>
                <a:cubicBezTo>
                  <a:pt x="6024432" y="2398220"/>
                  <a:pt x="6022038" y="2405986"/>
                  <a:pt x="6018399" y="2414403"/>
                </a:cubicBezTo>
                <a:cubicBezTo>
                  <a:pt x="6014763" y="2422819"/>
                  <a:pt x="6010331" y="2429118"/>
                  <a:pt x="6005105" y="2433295"/>
                </a:cubicBezTo>
                <a:lnTo>
                  <a:pt x="6022250" y="2467922"/>
                </a:lnTo>
                <a:cubicBezTo>
                  <a:pt x="6008547" y="2468831"/>
                  <a:pt x="6002011" y="2472892"/>
                  <a:pt x="6002646" y="2480105"/>
                </a:cubicBezTo>
                <a:cubicBezTo>
                  <a:pt x="6003281" y="2487319"/>
                  <a:pt x="5998034" y="2490450"/>
                  <a:pt x="5986906" y="2489503"/>
                </a:cubicBezTo>
                <a:cubicBezTo>
                  <a:pt x="5981395" y="2508328"/>
                  <a:pt x="5967959" y="2530420"/>
                  <a:pt x="5946602" y="2555782"/>
                </a:cubicBezTo>
                <a:cubicBezTo>
                  <a:pt x="5925243" y="2581144"/>
                  <a:pt x="5911807" y="2603235"/>
                  <a:pt x="5906295" y="2622060"/>
                </a:cubicBezTo>
                <a:lnTo>
                  <a:pt x="5905579" y="2626494"/>
                </a:lnTo>
                <a:cubicBezTo>
                  <a:pt x="5900974" y="2625654"/>
                  <a:pt x="5896880" y="2625181"/>
                  <a:pt x="5893296" y="2625076"/>
                </a:cubicBezTo>
                <a:cubicBezTo>
                  <a:pt x="5889711" y="2624968"/>
                  <a:pt x="5887653" y="2625964"/>
                  <a:pt x="5887126" y="2628057"/>
                </a:cubicBezTo>
                <a:cubicBezTo>
                  <a:pt x="5887214" y="2630442"/>
                  <a:pt x="5889285" y="2632863"/>
                  <a:pt x="5893341" y="2635321"/>
                </a:cubicBezTo>
                <a:cubicBezTo>
                  <a:pt x="5897400" y="2637780"/>
                  <a:pt x="5900760" y="2639272"/>
                  <a:pt x="5903425" y="2639798"/>
                </a:cubicBezTo>
                <a:cubicBezTo>
                  <a:pt x="5902838" y="2642261"/>
                  <a:pt x="5902758" y="2645091"/>
                  <a:pt x="5903188" y="2648292"/>
                </a:cubicBezTo>
                <a:cubicBezTo>
                  <a:pt x="5903618" y="2651487"/>
                  <a:pt x="5905935" y="2653568"/>
                  <a:pt x="5910140" y="2654535"/>
                </a:cubicBezTo>
                <a:cubicBezTo>
                  <a:pt x="5921097" y="2655361"/>
                  <a:pt x="5930368" y="2650794"/>
                  <a:pt x="5937952" y="2640835"/>
                </a:cubicBezTo>
                <a:cubicBezTo>
                  <a:pt x="5945535" y="2630877"/>
                  <a:pt x="5952199" y="2621338"/>
                  <a:pt x="5957942" y="2612220"/>
                </a:cubicBezTo>
                <a:cubicBezTo>
                  <a:pt x="5966541" y="2615318"/>
                  <a:pt x="5973550" y="2614178"/>
                  <a:pt x="5978970" y="2608798"/>
                </a:cubicBezTo>
                <a:cubicBezTo>
                  <a:pt x="5984392" y="2603420"/>
                  <a:pt x="5987686" y="2597128"/>
                  <a:pt x="5988853" y="2589921"/>
                </a:cubicBezTo>
                <a:lnTo>
                  <a:pt x="5990288" y="2581055"/>
                </a:lnTo>
                <a:lnTo>
                  <a:pt x="6039525" y="2529871"/>
                </a:lnTo>
                <a:cubicBezTo>
                  <a:pt x="6036417" y="2529747"/>
                  <a:pt x="6031368" y="2529308"/>
                  <a:pt x="6024379" y="2528557"/>
                </a:cubicBezTo>
                <a:cubicBezTo>
                  <a:pt x="6017392" y="2527804"/>
                  <a:pt x="6013810" y="2525329"/>
                  <a:pt x="6013637" y="2521131"/>
                </a:cubicBezTo>
                <a:cubicBezTo>
                  <a:pt x="6014895" y="2516878"/>
                  <a:pt x="6017860" y="2512619"/>
                  <a:pt x="6022532" y="2508350"/>
                </a:cubicBezTo>
                <a:cubicBezTo>
                  <a:pt x="6027205" y="2504081"/>
                  <a:pt x="6030350" y="2498715"/>
                  <a:pt x="6031964" y="2492244"/>
                </a:cubicBezTo>
                <a:cubicBezTo>
                  <a:pt x="6059800" y="2493052"/>
                  <a:pt x="6078337" y="2489797"/>
                  <a:pt x="6087577" y="2482478"/>
                </a:cubicBezTo>
                <a:cubicBezTo>
                  <a:pt x="6096821" y="2475157"/>
                  <a:pt x="6106998" y="2460310"/>
                  <a:pt x="6118109" y="2437936"/>
                </a:cubicBezTo>
                <a:lnTo>
                  <a:pt x="6114392" y="2432783"/>
                </a:lnTo>
                <a:lnTo>
                  <a:pt x="6123133" y="2406899"/>
                </a:lnTo>
                <a:cubicBezTo>
                  <a:pt x="6136639" y="2406619"/>
                  <a:pt x="6145215" y="2398149"/>
                  <a:pt x="6148860" y="2381485"/>
                </a:cubicBezTo>
                <a:cubicBezTo>
                  <a:pt x="6152504" y="2364823"/>
                  <a:pt x="6163297" y="2356710"/>
                  <a:pt x="6181239" y="2357150"/>
                </a:cubicBezTo>
                <a:lnTo>
                  <a:pt x="6202691" y="2365174"/>
                </a:lnTo>
                <a:cubicBezTo>
                  <a:pt x="6209667" y="2363649"/>
                  <a:pt x="6215064" y="2359592"/>
                  <a:pt x="6218879" y="2353004"/>
                </a:cubicBezTo>
                <a:cubicBezTo>
                  <a:pt x="6222694" y="2346419"/>
                  <a:pt x="6225123" y="2339606"/>
                  <a:pt x="6226167" y="2332571"/>
                </a:cubicBezTo>
                <a:lnTo>
                  <a:pt x="6256361" y="2314706"/>
                </a:lnTo>
                <a:cubicBezTo>
                  <a:pt x="6256833" y="2310043"/>
                  <a:pt x="6258044" y="2306071"/>
                  <a:pt x="6259998" y="2302782"/>
                </a:cubicBezTo>
                <a:cubicBezTo>
                  <a:pt x="6261952" y="2299496"/>
                  <a:pt x="6266131" y="2298278"/>
                  <a:pt x="6272534" y="2299124"/>
                </a:cubicBezTo>
                <a:cubicBezTo>
                  <a:pt x="6277017" y="2300136"/>
                  <a:pt x="6280995" y="2302485"/>
                  <a:pt x="6284475" y="2306176"/>
                </a:cubicBezTo>
                <a:cubicBezTo>
                  <a:pt x="6287953" y="2309869"/>
                  <a:pt x="6290646" y="2313147"/>
                  <a:pt x="6292552" y="2316014"/>
                </a:cubicBezTo>
                <a:cubicBezTo>
                  <a:pt x="6296534" y="2305476"/>
                  <a:pt x="6303359" y="2291412"/>
                  <a:pt x="6313031" y="2273829"/>
                </a:cubicBezTo>
                <a:cubicBezTo>
                  <a:pt x="6322702" y="2256244"/>
                  <a:pt x="6333245" y="2247335"/>
                  <a:pt x="6344660" y="2247096"/>
                </a:cubicBezTo>
                <a:cubicBezTo>
                  <a:pt x="6353586" y="2231761"/>
                  <a:pt x="6372385" y="2204660"/>
                  <a:pt x="6401046" y="2165788"/>
                </a:cubicBezTo>
                <a:cubicBezTo>
                  <a:pt x="6429711" y="2126915"/>
                  <a:pt x="6452043" y="2106075"/>
                  <a:pt x="6468046" y="2103262"/>
                </a:cubicBezTo>
                <a:cubicBezTo>
                  <a:pt x="6470126" y="2103881"/>
                  <a:pt x="6471149" y="2105752"/>
                  <a:pt x="6471119" y="2108878"/>
                </a:cubicBezTo>
                <a:cubicBezTo>
                  <a:pt x="6471087" y="2112001"/>
                  <a:pt x="6470823" y="2114801"/>
                  <a:pt x="6470329" y="2117279"/>
                </a:cubicBezTo>
                <a:lnTo>
                  <a:pt x="6431393" y="2161031"/>
                </a:lnTo>
                <a:lnTo>
                  <a:pt x="6400021" y="2242408"/>
                </a:lnTo>
                <a:cubicBezTo>
                  <a:pt x="6410037" y="2222699"/>
                  <a:pt x="6422404" y="2202518"/>
                  <a:pt x="6437121" y="2181866"/>
                </a:cubicBezTo>
                <a:cubicBezTo>
                  <a:pt x="6451840" y="2161212"/>
                  <a:pt x="6468103" y="2145074"/>
                  <a:pt x="6485909" y="2133454"/>
                </a:cubicBezTo>
                <a:cubicBezTo>
                  <a:pt x="6489233" y="2110577"/>
                  <a:pt x="6496498" y="2091466"/>
                  <a:pt x="6507703" y="2076124"/>
                </a:cubicBezTo>
                <a:cubicBezTo>
                  <a:pt x="6518907" y="2060779"/>
                  <a:pt x="6535642" y="2053438"/>
                  <a:pt x="6557907" y="2054103"/>
                </a:cubicBezTo>
                <a:lnTo>
                  <a:pt x="6575052" y="2088731"/>
                </a:lnTo>
                <a:cubicBezTo>
                  <a:pt x="6585115" y="2075762"/>
                  <a:pt x="6606647" y="2048152"/>
                  <a:pt x="6639650" y="2005907"/>
                </a:cubicBezTo>
                <a:cubicBezTo>
                  <a:pt x="6672652" y="1963661"/>
                  <a:pt x="6691967" y="1935695"/>
                  <a:pt x="6697594" y="1922007"/>
                </a:cubicBezTo>
                <a:lnTo>
                  <a:pt x="6699030" y="1913138"/>
                </a:lnTo>
                <a:cubicBezTo>
                  <a:pt x="6712951" y="1916151"/>
                  <a:pt x="6721299" y="1911436"/>
                  <a:pt x="6724072" y="1898992"/>
                </a:cubicBezTo>
                <a:lnTo>
                  <a:pt x="6725507" y="1890124"/>
                </a:lnTo>
                <a:lnTo>
                  <a:pt x="6764567" y="1873695"/>
                </a:lnTo>
                <a:cubicBezTo>
                  <a:pt x="6768424" y="1862756"/>
                  <a:pt x="6772924" y="1851348"/>
                  <a:pt x="6778069" y="1839480"/>
                </a:cubicBezTo>
                <a:cubicBezTo>
                  <a:pt x="6783214" y="1827609"/>
                  <a:pt x="6789932" y="1816562"/>
                  <a:pt x="6798221" y="1806341"/>
                </a:cubicBezTo>
                <a:lnTo>
                  <a:pt x="6799785" y="1824793"/>
                </a:lnTo>
                <a:lnTo>
                  <a:pt x="6777742" y="1848527"/>
                </a:lnTo>
                <a:lnTo>
                  <a:pt x="6781458" y="1853677"/>
                </a:lnTo>
                <a:cubicBezTo>
                  <a:pt x="6789803" y="1851900"/>
                  <a:pt x="6802947" y="1839809"/>
                  <a:pt x="6820888" y="1817403"/>
                </a:cubicBezTo>
                <a:cubicBezTo>
                  <a:pt x="6838829" y="1794995"/>
                  <a:pt x="6851401" y="1779400"/>
                  <a:pt x="6858609" y="1770611"/>
                </a:cubicBezTo>
                <a:cubicBezTo>
                  <a:pt x="6856430" y="1778790"/>
                  <a:pt x="6852583" y="1784993"/>
                  <a:pt x="6847063" y="1789217"/>
                </a:cubicBezTo>
                <a:cubicBezTo>
                  <a:pt x="6841546" y="1793445"/>
                  <a:pt x="6838806" y="1799826"/>
                  <a:pt x="6838845" y="1808364"/>
                </a:cubicBezTo>
                <a:cubicBezTo>
                  <a:pt x="6834917" y="1826782"/>
                  <a:pt x="6825684" y="1846334"/>
                  <a:pt x="6811152" y="1867017"/>
                </a:cubicBezTo>
                <a:cubicBezTo>
                  <a:pt x="6796617" y="1887699"/>
                  <a:pt x="6783132" y="1905423"/>
                  <a:pt x="6770694" y="1920189"/>
                </a:cubicBezTo>
                <a:cubicBezTo>
                  <a:pt x="6768814" y="1932965"/>
                  <a:pt x="6763715" y="1948067"/>
                  <a:pt x="6755399" y="1965490"/>
                </a:cubicBezTo>
                <a:cubicBezTo>
                  <a:pt x="6747079" y="1982914"/>
                  <a:pt x="6736047" y="1992505"/>
                  <a:pt x="6722302" y="1994260"/>
                </a:cubicBezTo>
                <a:lnTo>
                  <a:pt x="6705668" y="2068920"/>
                </a:lnTo>
                <a:cubicBezTo>
                  <a:pt x="6704458" y="2080480"/>
                  <a:pt x="6702420" y="2091904"/>
                  <a:pt x="6699548" y="2103194"/>
                </a:cubicBezTo>
                <a:cubicBezTo>
                  <a:pt x="6696677" y="2114485"/>
                  <a:pt x="6689457" y="2122795"/>
                  <a:pt x="6677882" y="2128128"/>
                </a:cubicBezTo>
                <a:cubicBezTo>
                  <a:pt x="6670277" y="2146991"/>
                  <a:pt x="6659739" y="2169933"/>
                  <a:pt x="6646265" y="2196949"/>
                </a:cubicBezTo>
                <a:cubicBezTo>
                  <a:pt x="6632791" y="2223965"/>
                  <a:pt x="6618178" y="2243973"/>
                  <a:pt x="6602422" y="2256969"/>
                </a:cubicBezTo>
                <a:cubicBezTo>
                  <a:pt x="6601960" y="2263340"/>
                  <a:pt x="6600226" y="2274055"/>
                  <a:pt x="6597220" y="2289117"/>
                </a:cubicBezTo>
                <a:cubicBezTo>
                  <a:pt x="6594214" y="2304177"/>
                  <a:pt x="6588403" y="2311956"/>
                  <a:pt x="6579791" y="2312459"/>
                </a:cubicBezTo>
                <a:lnTo>
                  <a:pt x="6565181" y="2346495"/>
                </a:lnTo>
                <a:cubicBezTo>
                  <a:pt x="6560424" y="2345441"/>
                  <a:pt x="6555529" y="2345218"/>
                  <a:pt x="6550501" y="2345825"/>
                </a:cubicBezTo>
                <a:cubicBezTo>
                  <a:pt x="6545475" y="2346433"/>
                  <a:pt x="6542258" y="2349895"/>
                  <a:pt x="6540858" y="2356207"/>
                </a:cubicBezTo>
                <a:cubicBezTo>
                  <a:pt x="6534416" y="2386638"/>
                  <a:pt x="6523720" y="2415241"/>
                  <a:pt x="6508766" y="2442018"/>
                </a:cubicBezTo>
                <a:cubicBezTo>
                  <a:pt x="6493815" y="2468795"/>
                  <a:pt x="6483119" y="2497398"/>
                  <a:pt x="6476676" y="2527829"/>
                </a:cubicBezTo>
                <a:lnTo>
                  <a:pt x="6471779" y="2586190"/>
                </a:lnTo>
                <a:lnTo>
                  <a:pt x="6462194" y="2589186"/>
                </a:lnTo>
                <a:cubicBezTo>
                  <a:pt x="6453690" y="2586673"/>
                  <a:pt x="6447956" y="2584607"/>
                  <a:pt x="6444995" y="2582991"/>
                </a:cubicBezTo>
                <a:cubicBezTo>
                  <a:pt x="6442033" y="2581375"/>
                  <a:pt x="6439659" y="2586677"/>
                  <a:pt x="6437870" y="2598900"/>
                </a:cubicBezTo>
                <a:lnTo>
                  <a:pt x="6378458" y="2684840"/>
                </a:lnTo>
                <a:cubicBezTo>
                  <a:pt x="6373805" y="2686645"/>
                  <a:pt x="6370590" y="2690106"/>
                  <a:pt x="6368815" y="2695221"/>
                </a:cubicBezTo>
                <a:cubicBezTo>
                  <a:pt x="6367037" y="2700338"/>
                  <a:pt x="6365861" y="2705265"/>
                  <a:pt x="6365284" y="2710006"/>
                </a:cubicBezTo>
                <a:lnTo>
                  <a:pt x="6363848" y="2718874"/>
                </a:lnTo>
                <a:cubicBezTo>
                  <a:pt x="6354735" y="2717778"/>
                  <a:pt x="6346749" y="2720278"/>
                  <a:pt x="6339884" y="2726372"/>
                </a:cubicBezTo>
                <a:cubicBezTo>
                  <a:pt x="6333020" y="2732465"/>
                  <a:pt x="6328747" y="2740117"/>
                  <a:pt x="6327069" y="2749322"/>
                </a:cubicBezTo>
                <a:cubicBezTo>
                  <a:pt x="6301498" y="2781966"/>
                  <a:pt x="6276303" y="2815805"/>
                  <a:pt x="6251482" y="2850843"/>
                </a:cubicBezTo>
                <a:cubicBezTo>
                  <a:pt x="6226661" y="2885882"/>
                  <a:pt x="6201467" y="2919721"/>
                  <a:pt x="6175896" y="2952363"/>
                </a:cubicBezTo>
                <a:cubicBezTo>
                  <a:pt x="6172800" y="2967979"/>
                  <a:pt x="6165914" y="2982410"/>
                  <a:pt x="6155237" y="2995661"/>
                </a:cubicBezTo>
                <a:cubicBezTo>
                  <a:pt x="6144561" y="3008911"/>
                  <a:pt x="6133599" y="3020408"/>
                  <a:pt x="6122352" y="3030151"/>
                </a:cubicBezTo>
                <a:cubicBezTo>
                  <a:pt x="6121823" y="3035185"/>
                  <a:pt x="6120372" y="3040636"/>
                  <a:pt x="6118000" y="3046511"/>
                </a:cubicBezTo>
                <a:cubicBezTo>
                  <a:pt x="6115625" y="3052383"/>
                  <a:pt x="6111209" y="3055079"/>
                  <a:pt x="6104745" y="3054602"/>
                </a:cubicBezTo>
                <a:lnTo>
                  <a:pt x="6080548" y="3091637"/>
                </a:lnTo>
                <a:lnTo>
                  <a:pt x="6074089" y="3131544"/>
                </a:lnTo>
                <a:cubicBezTo>
                  <a:pt x="6068991" y="3130245"/>
                  <a:pt x="6062738" y="3129044"/>
                  <a:pt x="6055335" y="3127939"/>
                </a:cubicBezTo>
                <a:cubicBezTo>
                  <a:pt x="6047930" y="3126835"/>
                  <a:pt x="6043356" y="3129319"/>
                  <a:pt x="6041615" y="3135388"/>
                </a:cubicBezTo>
                <a:cubicBezTo>
                  <a:pt x="6040480" y="3155870"/>
                  <a:pt x="6040820" y="3176021"/>
                  <a:pt x="6042636" y="3195843"/>
                </a:cubicBezTo>
                <a:cubicBezTo>
                  <a:pt x="6044453" y="3215666"/>
                  <a:pt x="6035175" y="3231985"/>
                  <a:pt x="6014805" y="3244804"/>
                </a:cubicBezTo>
                <a:lnTo>
                  <a:pt x="5965695" y="3323308"/>
                </a:lnTo>
                <a:cubicBezTo>
                  <a:pt x="5951976" y="3324310"/>
                  <a:pt x="5944216" y="3335946"/>
                  <a:pt x="5942412" y="3358218"/>
                </a:cubicBezTo>
                <a:cubicBezTo>
                  <a:pt x="5940610" y="3380486"/>
                  <a:pt x="5933957" y="3392302"/>
                  <a:pt x="5922456" y="3393664"/>
                </a:cubicBezTo>
                <a:lnTo>
                  <a:pt x="5906281" y="3409247"/>
                </a:lnTo>
                <a:lnTo>
                  <a:pt x="5905565" y="3413680"/>
                </a:lnTo>
                <a:cubicBezTo>
                  <a:pt x="5891317" y="3443130"/>
                  <a:pt x="5874987" y="3471391"/>
                  <a:pt x="5856577" y="3498461"/>
                </a:cubicBezTo>
                <a:cubicBezTo>
                  <a:pt x="5838164" y="3525531"/>
                  <a:pt x="5819799" y="3552325"/>
                  <a:pt x="5801476" y="3578842"/>
                </a:cubicBezTo>
                <a:cubicBezTo>
                  <a:pt x="5792216" y="3578668"/>
                  <a:pt x="5787312" y="3583184"/>
                  <a:pt x="5786772" y="3592385"/>
                </a:cubicBezTo>
                <a:cubicBezTo>
                  <a:pt x="5786230" y="3601588"/>
                  <a:pt x="5779111" y="3605745"/>
                  <a:pt x="5765414" y="3604856"/>
                </a:cubicBezTo>
                <a:lnTo>
                  <a:pt x="5731505" y="3617567"/>
                </a:lnTo>
                <a:cubicBezTo>
                  <a:pt x="5730569" y="3624526"/>
                  <a:pt x="5729031" y="3631671"/>
                  <a:pt x="5726897" y="3639002"/>
                </a:cubicBezTo>
                <a:cubicBezTo>
                  <a:pt x="5724763" y="3646336"/>
                  <a:pt x="5721190" y="3652014"/>
                  <a:pt x="5716177" y="3656037"/>
                </a:cubicBezTo>
                <a:cubicBezTo>
                  <a:pt x="5714103" y="3672956"/>
                  <a:pt x="5707212" y="3686250"/>
                  <a:pt x="5695503" y="3695920"/>
                </a:cubicBezTo>
                <a:cubicBezTo>
                  <a:pt x="5683795" y="3705588"/>
                  <a:pt x="5675794" y="3718702"/>
                  <a:pt x="5671502" y="3735260"/>
                </a:cubicBezTo>
                <a:lnTo>
                  <a:pt x="5620830" y="3795312"/>
                </a:lnTo>
                <a:cubicBezTo>
                  <a:pt x="5619208" y="3810596"/>
                  <a:pt x="5613057" y="3824010"/>
                  <a:pt x="5602371" y="3835551"/>
                </a:cubicBezTo>
                <a:cubicBezTo>
                  <a:pt x="5591687" y="3847094"/>
                  <a:pt x="5584427" y="3860327"/>
                  <a:pt x="5580588" y="3875251"/>
                </a:cubicBezTo>
                <a:cubicBezTo>
                  <a:pt x="5567114" y="3875914"/>
                  <a:pt x="5558114" y="3885835"/>
                  <a:pt x="5553590" y="3905008"/>
                </a:cubicBezTo>
                <a:cubicBezTo>
                  <a:pt x="5549065" y="3924184"/>
                  <a:pt x="5536738" y="3933563"/>
                  <a:pt x="5516614" y="3933150"/>
                </a:cubicBezTo>
                <a:lnTo>
                  <a:pt x="5506440" y="3967904"/>
                </a:lnTo>
                <a:lnTo>
                  <a:pt x="5472530" y="3980616"/>
                </a:lnTo>
                <a:cubicBezTo>
                  <a:pt x="5471238" y="3987422"/>
                  <a:pt x="5469304" y="3994694"/>
                  <a:pt x="5466724" y="4002429"/>
                </a:cubicBezTo>
                <a:cubicBezTo>
                  <a:pt x="5464144" y="4010162"/>
                  <a:pt x="5462210" y="4017434"/>
                  <a:pt x="5460918" y="4024239"/>
                </a:cubicBezTo>
                <a:lnTo>
                  <a:pt x="5438748" y="4020649"/>
                </a:lnTo>
                <a:lnTo>
                  <a:pt x="5428444" y="4028083"/>
                </a:lnTo>
                <a:cubicBezTo>
                  <a:pt x="5426995" y="4050505"/>
                  <a:pt x="5427065" y="4072320"/>
                  <a:pt x="5428658" y="4093527"/>
                </a:cubicBezTo>
                <a:cubicBezTo>
                  <a:pt x="5430248" y="4114735"/>
                  <a:pt x="5420523" y="4133826"/>
                  <a:pt x="5399481" y="4150803"/>
                </a:cubicBezTo>
                <a:lnTo>
                  <a:pt x="5344501" y="4237457"/>
                </a:lnTo>
                <a:cubicBezTo>
                  <a:pt x="5328598" y="4238484"/>
                  <a:pt x="5319304" y="4251390"/>
                  <a:pt x="5316621" y="4276171"/>
                </a:cubicBezTo>
                <a:cubicBezTo>
                  <a:pt x="5313938" y="4300952"/>
                  <a:pt x="5306861" y="4314216"/>
                  <a:pt x="5295392" y="4315962"/>
                </a:cubicBezTo>
                <a:lnTo>
                  <a:pt x="5183519" y="4482466"/>
                </a:lnTo>
                <a:lnTo>
                  <a:pt x="5190754" y="4492091"/>
                </a:lnTo>
                <a:lnTo>
                  <a:pt x="5239566" y="4515823"/>
                </a:lnTo>
                <a:cubicBezTo>
                  <a:pt x="5239332" y="4524804"/>
                  <a:pt x="5243707" y="4529411"/>
                  <a:pt x="5252687" y="4529643"/>
                </a:cubicBezTo>
                <a:cubicBezTo>
                  <a:pt x="5257562" y="4529396"/>
                  <a:pt x="5262407" y="4530269"/>
                  <a:pt x="5267221" y="4532266"/>
                </a:cubicBezTo>
                <a:cubicBezTo>
                  <a:pt x="5272038" y="4534264"/>
                  <a:pt x="5274524" y="4539571"/>
                  <a:pt x="5274673" y="4548187"/>
                </a:cubicBezTo>
                <a:lnTo>
                  <a:pt x="5305523" y="4571453"/>
                </a:lnTo>
                <a:lnTo>
                  <a:pt x="5319110" y="4567313"/>
                </a:lnTo>
                <a:cubicBezTo>
                  <a:pt x="5321557" y="4574021"/>
                  <a:pt x="5326299" y="4578826"/>
                  <a:pt x="5333340" y="4581721"/>
                </a:cubicBezTo>
                <a:cubicBezTo>
                  <a:pt x="5340379" y="4584619"/>
                  <a:pt x="5347455" y="4586112"/>
                  <a:pt x="5354567" y="4586204"/>
                </a:cubicBezTo>
                <a:cubicBezTo>
                  <a:pt x="5372145" y="4601356"/>
                  <a:pt x="5389793" y="4613984"/>
                  <a:pt x="5407504" y="4624085"/>
                </a:cubicBezTo>
                <a:cubicBezTo>
                  <a:pt x="5425215" y="4634186"/>
                  <a:pt x="5442833" y="4647933"/>
                  <a:pt x="5460352" y="4665332"/>
                </a:cubicBezTo>
                <a:cubicBezTo>
                  <a:pt x="5479043" y="4666564"/>
                  <a:pt x="5495315" y="4674476"/>
                  <a:pt x="5509164" y="4689064"/>
                </a:cubicBezTo>
                <a:cubicBezTo>
                  <a:pt x="5532490" y="4695658"/>
                  <a:pt x="5556036" y="4704507"/>
                  <a:pt x="5579807" y="4715606"/>
                </a:cubicBezTo>
                <a:cubicBezTo>
                  <a:pt x="5603577" y="4726708"/>
                  <a:pt x="5621279" y="4744391"/>
                  <a:pt x="5632913" y="4768657"/>
                </a:cubicBezTo>
                <a:lnTo>
                  <a:pt x="5677233" y="4792272"/>
                </a:lnTo>
                <a:cubicBezTo>
                  <a:pt x="5686451" y="4790545"/>
                  <a:pt x="5693891" y="4792422"/>
                  <a:pt x="5699552" y="4797905"/>
                </a:cubicBezTo>
                <a:cubicBezTo>
                  <a:pt x="5705214" y="4803388"/>
                  <a:pt x="5708019" y="4810762"/>
                  <a:pt x="5707966" y="4820027"/>
                </a:cubicBezTo>
                <a:lnTo>
                  <a:pt x="5743190" y="4847902"/>
                </a:lnTo>
                <a:cubicBezTo>
                  <a:pt x="5775188" y="4852099"/>
                  <a:pt x="5810516" y="4868742"/>
                  <a:pt x="5849172" y="4897828"/>
                </a:cubicBezTo>
                <a:cubicBezTo>
                  <a:pt x="5887828" y="4926912"/>
                  <a:pt x="5926408" y="4948132"/>
                  <a:pt x="5964908" y="4961488"/>
                </a:cubicBezTo>
                <a:cubicBezTo>
                  <a:pt x="5964308" y="4966526"/>
                  <a:pt x="5963976" y="4972134"/>
                  <a:pt x="5963911" y="4978310"/>
                </a:cubicBezTo>
                <a:cubicBezTo>
                  <a:pt x="5963843" y="4984488"/>
                  <a:pt x="5966936" y="4987937"/>
                  <a:pt x="5973190" y="4988662"/>
                </a:cubicBezTo>
                <a:lnTo>
                  <a:pt x="5995758" y="4984752"/>
                </a:lnTo>
                <a:cubicBezTo>
                  <a:pt x="5995703" y="4994112"/>
                  <a:pt x="5998483" y="5002423"/>
                  <a:pt x="6004099" y="5009682"/>
                </a:cubicBezTo>
                <a:cubicBezTo>
                  <a:pt x="6009713" y="5016941"/>
                  <a:pt x="6017101" y="5020878"/>
                  <a:pt x="6026257" y="5021489"/>
                </a:cubicBezTo>
                <a:lnTo>
                  <a:pt x="6092332" y="5072627"/>
                </a:lnTo>
                <a:cubicBezTo>
                  <a:pt x="6094447" y="5078757"/>
                  <a:pt x="6110460" y="5094481"/>
                  <a:pt x="6140369" y="5119805"/>
                </a:cubicBezTo>
                <a:cubicBezTo>
                  <a:pt x="6170278" y="5145127"/>
                  <a:pt x="6200691" y="5170212"/>
                  <a:pt x="6231611" y="5195062"/>
                </a:cubicBezTo>
                <a:cubicBezTo>
                  <a:pt x="6262529" y="5219910"/>
                  <a:pt x="6280565" y="5234688"/>
                  <a:pt x="6285712" y="5239397"/>
                </a:cubicBezTo>
                <a:lnTo>
                  <a:pt x="6321285" y="5253799"/>
                </a:lnTo>
                <a:lnTo>
                  <a:pt x="6347412" y="5285930"/>
                </a:lnTo>
                <a:cubicBezTo>
                  <a:pt x="6350443" y="5288163"/>
                  <a:pt x="6355432" y="5290727"/>
                  <a:pt x="6362376" y="5293620"/>
                </a:cubicBezTo>
                <a:cubicBezTo>
                  <a:pt x="6369323" y="5296516"/>
                  <a:pt x="6373160" y="5300172"/>
                  <a:pt x="6373887" y="5304591"/>
                </a:cubicBezTo>
                <a:cubicBezTo>
                  <a:pt x="6373003" y="5309810"/>
                  <a:pt x="6369932" y="5312724"/>
                  <a:pt x="6364673" y="5313337"/>
                </a:cubicBezTo>
                <a:lnTo>
                  <a:pt x="6386427" y="5340862"/>
                </a:lnTo>
                <a:cubicBezTo>
                  <a:pt x="6389074" y="5336250"/>
                  <a:pt x="6393110" y="5332235"/>
                  <a:pt x="6398533" y="5328819"/>
                </a:cubicBezTo>
                <a:cubicBezTo>
                  <a:pt x="6403959" y="5325401"/>
                  <a:pt x="6409059" y="5323661"/>
                  <a:pt x="6413835" y="5323599"/>
                </a:cubicBezTo>
                <a:cubicBezTo>
                  <a:pt x="6418321" y="5323901"/>
                  <a:pt x="6421640" y="5325860"/>
                  <a:pt x="6423791" y="5329475"/>
                </a:cubicBezTo>
                <a:cubicBezTo>
                  <a:pt x="6425945" y="5333085"/>
                  <a:pt x="6426961" y="5337232"/>
                  <a:pt x="6426841" y="5341909"/>
                </a:cubicBezTo>
                <a:lnTo>
                  <a:pt x="6440311" y="5342257"/>
                </a:lnTo>
                <a:lnTo>
                  <a:pt x="6426259" y="5364359"/>
                </a:lnTo>
                <a:cubicBezTo>
                  <a:pt x="6425373" y="5369579"/>
                  <a:pt x="6426791" y="5372613"/>
                  <a:pt x="6430514" y="5373457"/>
                </a:cubicBezTo>
                <a:cubicBezTo>
                  <a:pt x="6434732" y="5373286"/>
                  <a:pt x="6437582" y="5371674"/>
                  <a:pt x="6439065" y="5368625"/>
                </a:cubicBezTo>
                <a:cubicBezTo>
                  <a:pt x="6440549" y="5365572"/>
                  <a:pt x="6442305" y="5362811"/>
                  <a:pt x="6444335" y="5360335"/>
                </a:cubicBezTo>
                <a:cubicBezTo>
                  <a:pt x="6473830" y="5381693"/>
                  <a:pt x="6505145" y="5408717"/>
                  <a:pt x="6538277" y="5441404"/>
                </a:cubicBezTo>
                <a:cubicBezTo>
                  <a:pt x="6571409" y="5474088"/>
                  <a:pt x="6601717" y="5496591"/>
                  <a:pt x="6629201" y="5508913"/>
                </a:cubicBezTo>
                <a:cubicBezTo>
                  <a:pt x="6631633" y="5523391"/>
                  <a:pt x="6642586" y="5534158"/>
                  <a:pt x="6662062" y="5541215"/>
                </a:cubicBezTo>
                <a:cubicBezTo>
                  <a:pt x="6681537" y="5548275"/>
                  <a:pt x="6692492" y="5559043"/>
                  <a:pt x="6694925" y="5573521"/>
                </a:cubicBezTo>
                <a:lnTo>
                  <a:pt x="6654743" y="5563493"/>
                </a:lnTo>
                <a:lnTo>
                  <a:pt x="6628619" y="5531363"/>
                </a:lnTo>
                <a:lnTo>
                  <a:pt x="6557822" y="5489089"/>
                </a:lnTo>
                <a:cubicBezTo>
                  <a:pt x="6549418" y="5488308"/>
                  <a:pt x="6542740" y="5485890"/>
                  <a:pt x="6537791" y="5481829"/>
                </a:cubicBezTo>
                <a:cubicBezTo>
                  <a:pt x="6532840" y="5477770"/>
                  <a:pt x="6526163" y="5475350"/>
                  <a:pt x="6517759" y="5474569"/>
                </a:cubicBezTo>
                <a:lnTo>
                  <a:pt x="6487257" y="5437832"/>
                </a:lnTo>
                <a:cubicBezTo>
                  <a:pt x="6469243" y="5428661"/>
                  <a:pt x="6450937" y="5419761"/>
                  <a:pt x="6432345" y="5411137"/>
                </a:cubicBezTo>
                <a:cubicBezTo>
                  <a:pt x="6413754" y="5402509"/>
                  <a:pt x="6396603" y="5392516"/>
                  <a:pt x="6380889" y="5381158"/>
                </a:cubicBezTo>
                <a:lnTo>
                  <a:pt x="6411623" y="5408914"/>
                </a:lnTo>
                <a:lnTo>
                  <a:pt x="6379377" y="5439530"/>
                </a:lnTo>
                <a:lnTo>
                  <a:pt x="6268982" y="5364776"/>
                </a:lnTo>
                <a:cubicBezTo>
                  <a:pt x="6231850" y="5359975"/>
                  <a:pt x="6198813" y="5348822"/>
                  <a:pt x="6169874" y="5331316"/>
                </a:cubicBezTo>
                <a:cubicBezTo>
                  <a:pt x="6140935" y="5313810"/>
                  <a:pt x="6110231" y="5299347"/>
                  <a:pt x="6077765" y="5287927"/>
                </a:cubicBezTo>
                <a:cubicBezTo>
                  <a:pt x="6069691" y="5281539"/>
                  <a:pt x="6057231" y="5271107"/>
                  <a:pt x="6040381" y="5256629"/>
                </a:cubicBezTo>
                <a:cubicBezTo>
                  <a:pt x="6023535" y="5242151"/>
                  <a:pt x="6011016" y="5233962"/>
                  <a:pt x="6002828" y="5232066"/>
                </a:cubicBezTo>
                <a:cubicBezTo>
                  <a:pt x="5996361" y="5232271"/>
                  <a:pt x="5992365" y="5234789"/>
                  <a:pt x="5990835" y="5239619"/>
                </a:cubicBezTo>
                <a:cubicBezTo>
                  <a:pt x="5989307" y="5244446"/>
                  <a:pt x="5988619" y="5249295"/>
                  <a:pt x="5988774" y="5254168"/>
                </a:cubicBezTo>
                <a:cubicBezTo>
                  <a:pt x="5997999" y="5252253"/>
                  <a:pt x="6005456" y="5253384"/>
                  <a:pt x="6011154" y="5257555"/>
                </a:cubicBezTo>
                <a:cubicBezTo>
                  <a:pt x="6016849" y="5261728"/>
                  <a:pt x="6019673" y="5268354"/>
                  <a:pt x="6019624" y="5277434"/>
                </a:cubicBezTo>
                <a:lnTo>
                  <a:pt x="6032862" y="5286764"/>
                </a:lnTo>
                <a:lnTo>
                  <a:pt x="6077765" y="5287927"/>
                </a:lnTo>
                <a:lnTo>
                  <a:pt x="6130017" y="5352188"/>
                </a:lnTo>
                <a:lnTo>
                  <a:pt x="6093631" y="5369217"/>
                </a:lnTo>
                <a:lnTo>
                  <a:pt x="6058057" y="5354815"/>
                </a:lnTo>
                <a:lnTo>
                  <a:pt x="6031931" y="5322685"/>
                </a:lnTo>
                <a:cubicBezTo>
                  <a:pt x="6019266" y="5323760"/>
                  <a:pt x="6009768" y="5321830"/>
                  <a:pt x="6003436" y="5316891"/>
                </a:cubicBezTo>
                <a:cubicBezTo>
                  <a:pt x="5997105" y="5311952"/>
                  <a:pt x="5988760" y="5308928"/>
                  <a:pt x="5978396" y="5307817"/>
                </a:cubicBezTo>
                <a:cubicBezTo>
                  <a:pt x="5964297" y="5306422"/>
                  <a:pt x="5944429" y="5300104"/>
                  <a:pt x="5918792" y="5288860"/>
                </a:cubicBezTo>
                <a:cubicBezTo>
                  <a:pt x="5893154" y="5277617"/>
                  <a:pt x="5878984" y="5268078"/>
                  <a:pt x="5876286" y="5260238"/>
                </a:cubicBezTo>
                <a:lnTo>
                  <a:pt x="5876633" y="5246767"/>
                </a:lnTo>
                <a:lnTo>
                  <a:pt x="5827475" y="5236506"/>
                </a:lnTo>
                <a:cubicBezTo>
                  <a:pt x="5822632" y="5231887"/>
                  <a:pt x="5815797" y="5228340"/>
                  <a:pt x="5806970" y="5225865"/>
                </a:cubicBezTo>
                <a:cubicBezTo>
                  <a:pt x="5798140" y="5223388"/>
                  <a:pt x="5790124" y="5222059"/>
                  <a:pt x="5782920" y="5221870"/>
                </a:cubicBezTo>
                <a:cubicBezTo>
                  <a:pt x="5782632" y="5214937"/>
                  <a:pt x="5779242" y="5208484"/>
                  <a:pt x="5772752" y="5202511"/>
                </a:cubicBezTo>
                <a:cubicBezTo>
                  <a:pt x="5766260" y="5196540"/>
                  <a:pt x="5759445" y="5192243"/>
                  <a:pt x="5752304" y="5189625"/>
                </a:cubicBezTo>
                <a:cubicBezTo>
                  <a:pt x="5733497" y="5192883"/>
                  <a:pt x="5721717" y="5185087"/>
                  <a:pt x="5716965" y="5166242"/>
                </a:cubicBezTo>
                <a:cubicBezTo>
                  <a:pt x="5703802" y="5168430"/>
                  <a:pt x="5692819" y="5173199"/>
                  <a:pt x="5684016" y="5180553"/>
                </a:cubicBezTo>
                <a:cubicBezTo>
                  <a:pt x="5675214" y="5187906"/>
                  <a:pt x="5666390" y="5196104"/>
                  <a:pt x="5657543" y="5205140"/>
                </a:cubicBezTo>
                <a:cubicBezTo>
                  <a:pt x="5654071" y="5205519"/>
                  <a:pt x="5647459" y="5207783"/>
                  <a:pt x="5637709" y="5211929"/>
                </a:cubicBezTo>
                <a:cubicBezTo>
                  <a:pt x="5627961" y="5216077"/>
                  <a:pt x="5622441" y="5219490"/>
                  <a:pt x="5621157" y="5222173"/>
                </a:cubicBezTo>
                <a:cubicBezTo>
                  <a:pt x="5621661" y="5224338"/>
                  <a:pt x="5623873" y="5225705"/>
                  <a:pt x="5627789" y="5226275"/>
                </a:cubicBezTo>
                <a:cubicBezTo>
                  <a:pt x="5631706" y="5226846"/>
                  <a:pt x="5633946" y="5227090"/>
                  <a:pt x="5634511" y="5227009"/>
                </a:cubicBezTo>
                <a:cubicBezTo>
                  <a:pt x="5651020" y="5229313"/>
                  <a:pt x="5661489" y="5237072"/>
                  <a:pt x="5665921" y="5250291"/>
                </a:cubicBezTo>
                <a:cubicBezTo>
                  <a:pt x="5670353" y="5263512"/>
                  <a:pt x="5677457" y="5271184"/>
                  <a:pt x="5687230" y="5273312"/>
                </a:cubicBezTo>
                <a:cubicBezTo>
                  <a:pt x="5700695" y="5273847"/>
                  <a:pt x="5714146" y="5274944"/>
                  <a:pt x="5727584" y="5276603"/>
                </a:cubicBezTo>
                <a:cubicBezTo>
                  <a:pt x="5741019" y="5278263"/>
                  <a:pt x="5754473" y="5279358"/>
                  <a:pt x="5767938" y="5279896"/>
                </a:cubicBezTo>
                <a:cubicBezTo>
                  <a:pt x="5772710" y="5297992"/>
                  <a:pt x="5775237" y="5316031"/>
                  <a:pt x="5775522" y="5334011"/>
                </a:cubicBezTo>
                <a:cubicBezTo>
                  <a:pt x="5775586" y="5338693"/>
                  <a:pt x="5775106" y="5342799"/>
                  <a:pt x="5774077" y="5346331"/>
                </a:cubicBezTo>
                <a:cubicBezTo>
                  <a:pt x="5773051" y="5349861"/>
                  <a:pt x="5770382" y="5351663"/>
                  <a:pt x="5766074" y="5351738"/>
                </a:cubicBezTo>
                <a:cubicBezTo>
                  <a:pt x="5759348" y="5351190"/>
                  <a:pt x="5753804" y="5348426"/>
                  <a:pt x="5749440" y="5343446"/>
                </a:cubicBezTo>
                <a:cubicBezTo>
                  <a:pt x="5745077" y="5338464"/>
                  <a:pt x="5741835" y="5333512"/>
                  <a:pt x="5739716" y="5328591"/>
                </a:cubicBezTo>
                <a:lnTo>
                  <a:pt x="5717264" y="5328010"/>
                </a:lnTo>
                <a:lnTo>
                  <a:pt x="5691021" y="5300368"/>
                </a:lnTo>
                <a:lnTo>
                  <a:pt x="5654518" y="5321887"/>
                </a:lnTo>
                <a:cubicBezTo>
                  <a:pt x="5654634" y="5324606"/>
                  <a:pt x="5654168" y="5328151"/>
                  <a:pt x="5653119" y="5332522"/>
                </a:cubicBezTo>
                <a:cubicBezTo>
                  <a:pt x="5652069" y="5336895"/>
                  <a:pt x="5649387" y="5339260"/>
                  <a:pt x="5645071" y="5339618"/>
                </a:cubicBezTo>
                <a:cubicBezTo>
                  <a:pt x="5627234" y="5338030"/>
                  <a:pt x="5610382" y="5330855"/>
                  <a:pt x="5594517" y="5318085"/>
                </a:cubicBezTo>
                <a:cubicBezTo>
                  <a:pt x="5578655" y="5305317"/>
                  <a:pt x="5563043" y="5293681"/>
                  <a:pt x="5547682" y="5283174"/>
                </a:cubicBezTo>
                <a:cubicBezTo>
                  <a:pt x="5548234" y="5276353"/>
                  <a:pt x="5547627" y="5270908"/>
                  <a:pt x="5545859" y="5266838"/>
                </a:cubicBezTo>
                <a:cubicBezTo>
                  <a:pt x="5544093" y="5262767"/>
                  <a:pt x="5538908" y="5260573"/>
                  <a:pt x="5530303" y="5260256"/>
                </a:cubicBezTo>
                <a:lnTo>
                  <a:pt x="5516832" y="5259907"/>
                </a:lnTo>
                <a:lnTo>
                  <a:pt x="5495196" y="5227893"/>
                </a:lnTo>
                <a:cubicBezTo>
                  <a:pt x="5476322" y="5222911"/>
                  <a:pt x="5454982" y="5215617"/>
                  <a:pt x="5431172" y="5206013"/>
                </a:cubicBezTo>
                <a:cubicBezTo>
                  <a:pt x="5407365" y="5196409"/>
                  <a:pt x="5387261" y="5184656"/>
                  <a:pt x="5370866" y="5170751"/>
                </a:cubicBezTo>
                <a:cubicBezTo>
                  <a:pt x="5368786" y="5167981"/>
                  <a:pt x="5366445" y="5164363"/>
                  <a:pt x="5363845" y="5159897"/>
                </a:cubicBezTo>
                <a:cubicBezTo>
                  <a:pt x="5361248" y="5155430"/>
                  <a:pt x="5357756" y="5152907"/>
                  <a:pt x="5353370" y="5152325"/>
                </a:cubicBezTo>
                <a:cubicBezTo>
                  <a:pt x="5342769" y="5153267"/>
                  <a:pt x="5336771" y="5160787"/>
                  <a:pt x="5335373" y="5174886"/>
                </a:cubicBezTo>
                <a:cubicBezTo>
                  <a:pt x="5333980" y="5188986"/>
                  <a:pt x="5333449" y="5202263"/>
                  <a:pt x="5333779" y="5214723"/>
                </a:cubicBezTo>
                <a:lnTo>
                  <a:pt x="5333665" y="5219213"/>
                </a:lnTo>
                <a:lnTo>
                  <a:pt x="5390757" y="5270118"/>
                </a:lnTo>
                <a:lnTo>
                  <a:pt x="5453503" y="5276237"/>
                </a:lnTo>
                <a:cubicBezTo>
                  <a:pt x="5481668" y="5291102"/>
                  <a:pt x="5507243" y="5308429"/>
                  <a:pt x="5530227" y="5328214"/>
                </a:cubicBezTo>
                <a:cubicBezTo>
                  <a:pt x="5553209" y="5348000"/>
                  <a:pt x="5577632" y="5366419"/>
                  <a:pt x="5603495" y="5383472"/>
                </a:cubicBezTo>
                <a:cubicBezTo>
                  <a:pt x="5605755" y="5390176"/>
                  <a:pt x="5609750" y="5394959"/>
                  <a:pt x="5615478" y="5397823"/>
                </a:cubicBezTo>
                <a:cubicBezTo>
                  <a:pt x="5621210" y="5400686"/>
                  <a:pt x="5627537" y="5402160"/>
                  <a:pt x="5634460" y="5402247"/>
                </a:cubicBezTo>
                <a:lnTo>
                  <a:pt x="5660938" y="5420905"/>
                </a:lnTo>
                <a:cubicBezTo>
                  <a:pt x="5662182" y="5434325"/>
                  <a:pt x="5671081" y="5444852"/>
                  <a:pt x="5687639" y="5452491"/>
                </a:cubicBezTo>
                <a:cubicBezTo>
                  <a:pt x="5704198" y="5460127"/>
                  <a:pt x="5718855" y="5465186"/>
                  <a:pt x="5731616" y="5467671"/>
                </a:cubicBezTo>
                <a:cubicBezTo>
                  <a:pt x="5745282" y="5474952"/>
                  <a:pt x="5758903" y="5483917"/>
                  <a:pt x="5772483" y="5494566"/>
                </a:cubicBezTo>
                <a:cubicBezTo>
                  <a:pt x="5786060" y="5505216"/>
                  <a:pt x="5797378" y="5516368"/>
                  <a:pt x="5806438" y="5528022"/>
                </a:cubicBezTo>
                <a:lnTo>
                  <a:pt x="5806205" y="5537003"/>
                </a:lnTo>
                <a:cubicBezTo>
                  <a:pt x="5806316" y="5539907"/>
                  <a:pt x="5805831" y="5544203"/>
                  <a:pt x="5804747" y="5549883"/>
                </a:cubicBezTo>
                <a:cubicBezTo>
                  <a:pt x="5803665" y="5555566"/>
                  <a:pt x="5800963" y="5558678"/>
                  <a:pt x="5796641" y="5559223"/>
                </a:cubicBezTo>
                <a:cubicBezTo>
                  <a:pt x="5789470" y="5557820"/>
                  <a:pt x="5781596" y="5551061"/>
                  <a:pt x="5773017" y="5538952"/>
                </a:cubicBezTo>
                <a:cubicBezTo>
                  <a:pt x="5764438" y="5526840"/>
                  <a:pt x="5757772" y="5516744"/>
                  <a:pt x="5753020" y="5508666"/>
                </a:cubicBezTo>
                <a:cubicBezTo>
                  <a:pt x="5725797" y="5497194"/>
                  <a:pt x="5699170" y="5484335"/>
                  <a:pt x="5673142" y="5470087"/>
                </a:cubicBezTo>
                <a:cubicBezTo>
                  <a:pt x="5647112" y="5455839"/>
                  <a:pt x="5625122" y="5437482"/>
                  <a:pt x="5607170" y="5415018"/>
                </a:cubicBezTo>
                <a:cubicBezTo>
                  <a:pt x="5604624" y="5408493"/>
                  <a:pt x="5600049" y="5404443"/>
                  <a:pt x="5593445" y="5402867"/>
                </a:cubicBezTo>
                <a:cubicBezTo>
                  <a:pt x="5586839" y="5401293"/>
                  <a:pt x="5581054" y="5400581"/>
                  <a:pt x="5576087" y="5400733"/>
                </a:cubicBezTo>
                <a:cubicBezTo>
                  <a:pt x="5554832" y="5382959"/>
                  <a:pt x="5531272" y="5367371"/>
                  <a:pt x="5505407" y="5353969"/>
                </a:cubicBezTo>
                <a:lnTo>
                  <a:pt x="5469370" y="5357528"/>
                </a:lnTo>
                <a:lnTo>
                  <a:pt x="5451875" y="5339101"/>
                </a:lnTo>
                <a:lnTo>
                  <a:pt x="5428026" y="5392403"/>
                </a:lnTo>
                <a:cubicBezTo>
                  <a:pt x="5439165" y="5399617"/>
                  <a:pt x="5448859" y="5408481"/>
                  <a:pt x="5457105" y="5418993"/>
                </a:cubicBezTo>
                <a:cubicBezTo>
                  <a:pt x="5465351" y="5429504"/>
                  <a:pt x="5471618" y="5440526"/>
                  <a:pt x="5475906" y="5452054"/>
                </a:cubicBezTo>
                <a:cubicBezTo>
                  <a:pt x="5493610" y="5451578"/>
                  <a:pt x="5513061" y="5459570"/>
                  <a:pt x="5534259" y="5476036"/>
                </a:cubicBezTo>
                <a:cubicBezTo>
                  <a:pt x="5555455" y="5492498"/>
                  <a:pt x="5566817" y="5509267"/>
                  <a:pt x="5568337" y="5526343"/>
                </a:cubicBezTo>
                <a:cubicBezTo>
                  <a:pt x="5567996" y="5528674"/>
                  <a:pt x="5566260" y="5530690"/>
                  <a:pt x="5563128" y="5532388"/>
                </a:cubicBezTo>
                <a:cubicBezTo>
                  <a:pt x="5559993" y="5534085"/>
                  <a:pt x="5557162" y="5534948"/>
                  <a:pt x="5554635" y="5534976"/>
                </a:cubicBezTo>
                <a:cubicBezTo>
                  <a:pt x="5554391" y="5526265"/>
                  <a:pt x="5550969" y="5521120"/>
                  <a:pt x="5544363" y="5519544"/>
                </a:cubicBezTo>
                <a:cubicBezTo>
                  <a:pt x="5537757" y="5517969"/>
                  <a:pt x="5530820" y="5518351"/>
                  <a:pt x="5523551" y="5520690"/>
                </a:cubicBezTo>
                <a:cubicBezTo>
                  <a:pt x="5522571" y="5529650"/>
                  <a:pt x="5519462" y="5534064"/>
                  <a:pt x="5514224" y="5533927"/>
                </a:cubicBezTo>
                <a:cubicBezTo>
                  <a:pt x="5507589" y="5533474"/>
                  <a:pt x="5501833" y="5531641"/>
                  <a:pt x="5496953" y="5528425"/>
                </a:cubicBezTo>
                <a:cubicBezTo>
                  <a:pt x="5492076" y="5525209"/>
                  <a:pt x="5487471" y="5522283"/>
                  <a:pt x="5483141" y="5519641"/>
                </a:cubicBezTo>
                <a:lnTo>
                  <a:pt x="5398523" y="5490488"/>
                </a:lnTo>
                <a:cubicBezTo>
                  <a:pt x="5395692" y="5476936"/>
                  <a:pt x="5387751" y="5465497"/>
                  <a:pt x="5374699" y="5456172"/>
                </a:cubicBezTo>
                <a:cubicBezTo>
                  <a:pt x="5361651" y="5446848"/>
                  <a:pt x="5349103" y="5439782"/>
                  <a:pt x="5337057" y="5434977"/>
                </a:cubicBezTo>
                <a:cubicBezTo>
                  <a:pt x="5325267" y="5434765"/>
                  <a:pt x="5307371" y="5431868"/>
                  <a:pt x="5283362" y="5426284"/>
                </a:cubicBezTo>
                <a:cubicBezTo>
                  <a:pt x="5259356" y="5420699"/>
                  <a:pt x="5246094" y="5412306"/>
                  <a:pt x="5243578" y="5401101"/>
                </a:cubicBezTo>
                <a:cubicBezTo>
                  <a:pt x="5226372" y="5389514"/>
                  <a:pt x="5204403" y="5377526"/>
                  <a:pt x="5177671" y="5365129"/>
                </a:cubicBezTo>
                <a:cubicBezTo>
                  <a:pt x="5150941" y="5352736"/>
                  <a:pt x="5130124" y="5339654"/>
                  <a:pt x="5115223" y="5325880"/>
                </a:cubicBezTo>
                <a:cubicBezTo>
                  <a:pt x="5114645" y="5330079"/>
                  <a:pt x="5112169" y="5331699"/>
                  <a:pt x="5107795" y="5330744"/>
                </a:cubicBezTo>
                <a:cubicBezTo>
                  <a:pt x="5103420" y="5329787"/>
                  <a:pt x="5099908" y="5328011"/>
                  <a:pt x="5097261" y="5325415"/>
                </a:cubicBezTo>
                <a:cubicBezTo>
                  <a:pt x="5097359" y="5332438"/>
                  <a:pt x="5096639" y="5338597"/>
                  <a:pt x="5095097" y="5343894"/>
                </a:cubicBezTo>
                <a:cubicBezTo>
                  <a:pt x="5093555" y="5349189"/>
                  <a:pt x="5089555" y="5351895"/>
                  <a:pt x="5083093" y="5352008"/>
                </a:cubicBezTo>
                <a:cubicBezTo>
                  <a:pt x="5074314" y="5351125"/>
                  <a:pt x="5066137" y="5348852"/>
                  <a:pt x="5058555" y="5345194"/>
                </a:cubicBezTo>
                <a:cubicBezTo>
                  <a:pt x="5050974" y="5341535"/>
                  <a:pt x="5042768" y="5340384"/>
                  <a:pt x="5033932" y="5341747"/>
                </a:cubicBezTo>
                <a:cubicBezTo>
                  <a:pt x="5020392" y="5329602"/>
                  <a:pt x="5004594" y="5317959"/>
                  <a:pt x="4986535" y="5306820"/>
                </a:cubicBezTo>
                <a:cubicBezTo>
                  <a:pt x="4968475" y="5295679"/>
                  <a:pt x="4950317" y="5288469"/>
                  <a:pt x="4932053" y="5285186"/>
                </a:cubicBezTo>
                <a:cubicBezTo>
                  <a:pt x="4927604" y="5276272"/>
                  <a:pt x="4921398" y="5270120"/>
                  <a:pt x="4913435" y="5266732"/>
                </a:cubicBezTo>
                <a:cubicBezTo>
                  <a:pt x="4905473" y="5263341"/>
                  <a:pt x="4896906" y="5261622"/>
                  <a:pt x="4887733" y="5261571"/>
                </a:cubicBezTo>
                <a:lnTo>
                  <a:pt x="4878752" y="5261338"/>
                </a:lnTo>
                <a:lnTo>
                  <a:pt x="4861723" y="5224952"/>
                </a:lnTo>
                <a:cubicBezTo>
                  <a:pt x="4825267" y="5215769"/>
                  <a:pt x="4791113" y="5204400"/>
                  <a:pt x="4759262" y="5190842"/>
                </a:cubicBezTo>
                <a:cubicBezTo>
                  <a:pt x="4755735" y="5182514"/>
                  <a:pt x="4749901" y="5176372"/>
                  <a:pt x="4741766" y="5172416"/>
                </a:cubicBezTo>
                <a:cubicBezTo>
                  <a:pt x="4736677" y="5170131"/>
                  <a:pt x="4730192" y="5167529"/>
                  <a:pt x="4722312" y="5164609"/>
                </a:cubicBezTo>
                <a:cubicBezTo>
                  <a:pt x="4714430" y="5161692"/>
                  <a:pt x="4709094" y="5157996"/>
                  <a:pt x="4706310" y="5153524"/>
                </a:cubicBezTo>
                <a:lnTo>
                  <a:pt x="4663986" y="5132783"/>
                </a:lnTo>
                <a:lnTo>
                  <a:pt x="4650210" y="5153423"/>
                </a:lnTo>
                <a:cubicBezTo>
                  <a:pt x="4645591" y="5152675"/>
                  <a:pt x="4641347" y="5153126"/>
                  <a:pt x="4637477" y="5154774"/>
                </a:cubicBezTo>
                <a:cubicBezTo>
                  <a:pt x="4633608" y="5156423"/>
                  <a:pt x="4631223" y="5159450"/>
                  <a:pt x="4630320" y="5163853"/>
                </a:cubicBezTo>
                <a:cubicBezTo>
                  <a:pt x="4629783" y="5170686"/>
                  <a:pt x="4628915" y="5176045"/>
                  <a:pt x="4627719" y="5179926"/>
                </a:cubicBezTo>
                <a:cubicBezTo>
                  <a:pt x="4626521" y="5183808"/>
                  <a:pt x="4621759" y="5185123"/>
                  <a:pt x="4613430" y="5183870"/>
                </a:cubicBezTo>
                <a:lnTo>
                  <a:pt x="4606252" y="5228212"/>
                </a:lnTo>
                <a:lnTo>
                  <a:pt x="4569133" y="5269015"/>
                </a:lnTo>
                <a:lnTo>
                  <a:pt x="4613661" y="5303770"/>
                </a:lnTo>
                <a:cubicBezTo>
                  <a:pt x="4632351" y="5305004"/>
                  <a:pt x="4648624" y="5312913"/>
                  <a:pt x="4662473" y="5327504"/>
                </a:cubicBezTo>
                <a:cubicBezTo>
                  <a:pt x="4685798" y="5334098"/>
                  <a:pt x="4709345" y="5342945"/>
                  <a:pt x="4733115" y="5354046"/>
                </a:cubicBezTo>
                <a:cubicBezTo>
                  <a:pt x="4756886" y="5365147"/>
                  <a:pt x="4774587" y="5382831"/>
                  <a:pt x="4786222" y="5407096"/>
                </a:cubicBezTo>
                <a:lnTo>
                  <a:pt x="4830541" y="5430711"/>
                </a:lnTo>
                <a:cubicBezTo>
                  <a:pt x="4839759" y="5428984"/>
                  <a:pt x="4847200" y="5430861"/>
                  <a:pt x="4852861" y="5436344"/>
                </a:cubicBezTo>
                <a:cubicBezTo>
                  <a:pt x="4858524" y="5441828"/>
                  <a:pt x="4861327" y="5449202"/>
                  <a:pt x="4861274" y="5458467"/>
                </a:cubicBezTo>
                <a:lnTo>
                  <a:pt x="4896499" y="5486339"/>
                </a:lnTo>
                <a:cubicBezTo>
                  <a:pt x="4928498" y="5490539"/>
                  <a:pt x="4963824" y="5507182"/>
                  <a:pt x="5002481" y="5536265"/>
                </a:cubicBezTo>
                <a:cubicBezTo>
                  <a:pt x="5041137" y="5565351"/>
                  <a:pt x="5079717" y="5586570"/>
                  <a:pt x="5118217" y="5599925"/>
                </a:cubicBezTo>
                <a:cubicBezTo>
                  <a:pt x="5117617" y="5604964"/>
                  <a:pt x="5117285" y="5610573"/>
                  <a:pt x="5117220" y="5616749"/>
                </a:cubicBezTo>
                <a:cubicBezTo>
                  <a:pt x="5117152" y="5622926"/>
                  <a:pt x="5120246" y="5626376"/>
                  <a:pt x="5126499" y="5627099"/>
                </a:cubicBezTo>
                <a:lnTo>
                  <a:pt x="5149067" y="5623191"/>
                </a:lnTo>
                <a:cubicBezTo>
                  <a:pt x="5149012" y="5632552"/>
                  <a:pt x="5151792" y="5640860"/>
                  <a:pt x="5157407" y="5648121"/>
                </a:cubicBezTo>
                <a:cubicBezTo>
                  <a:pt x="5163023" y="5655381"/>
                  <a:pt x="5170408" y="5659317"/>
                  <a:pt x="5179569" y="5659928"/>
                </a:cubicBezTo>
                <a:lnTo>
                  <a:pt x="5245641" y="5711067"/>
                </a:lnTo>
                <a:cubicBezTo>
                  <a:pt x="5247755" y="5717197"/>
                  <a:pt x="5263768" y="5732920"/>
                  <a:pt x="5293678" y="5758244"/>
                </a:cubicBezTo>
                <a:cubicBezTo>
                  <a:pt x="5323587" y="5783565"/>
                  <a:pt x="5354000" y="5808651"/>
                  <a:pt x="5384920" y="5833499"/>
                </a:cubicBezTo>
                <a:cubicBezTo>
                  <a:pt x="5415838" y="5858347"/>
                  <a:pt x="5433874" y="5873128"/>
                  <a:pt x="5439021" y="5877837"/>
                </a:cubicBezTo>
                <a:lnTo>
                  <a:pt x="5474594" y="5892239"/>
                </a:lnTo>
                <a:lnTo>
                  <a:pt x="5500721" y="5924370"/>
                </a:lnTo>
                <a:cubicBezTo>
                  <a:pt x="5503752" y="5926600"/>
                  <a:pt x="5508741" y="5929164"/>
                  <a:pt x="5515685" y="5932060"/>
                </a:cubicBezTo>
                <a:cubicBezTo>
                  <a:pt x="5522632" y="5934954"/>
                  <a:pt x="5526468" y="5938610"/>
                  <a:pt x="5527196" y="5943028"/>
                </a:cubicBezTo>
                <a:cubicBezTo>
                  <a:pt x="5526313" y="5948247"/>
                  <a:pt x="5523240" y="5951163"/>
                  <a:pt x="5517983" y="5951777"/>
                </a:cubicBezTo>
                <a:lnTo>
                  <a:pt x="5523321" y="5958530"/>
                </a:lnTo>
                <a:lnTo>
                  <a:pt x="5299355" y="5958530"/>
                </a:lnTo>
                <a:lnTo>
                  <a:pt x="5231074" y="5926364"/>
                </a:lnTo>
                <a:cubicBezTo>
                  <a:pt x="5223000" y="5919979"/>
                  <a:pt x="5210540" y="5909544"/>
                  <a:pt x="5193690" y="5895067"/>
                </a:cubicBezTo>
                <a:cubicBezTo>
                  <a:pt x="5176842" y="5880589"/>
                  <a:pt x="5164325" y="5872402"/>
                  <a:pt x="5156135" y="5870503"/>
                </a:cubicBezTo>
                <a:cubicBezTo>
                  <a:pt x="5149672" y="5870711"/>
                  <a:pt x="5145674" y="5873229"/>
                  <a:pt x="5144144" y="5878056"/>
                </a:cubicBezTo>
                <a:cubicBezTo>
                  <a:pt x="5142616" y="5882883"/>
                  <a:pt x="5141928" y="5887735"/>
                  <a:pt x="5142083" y="5892606"/>
                </a:cubicBezTo>
                <a:cubicBezTo>
                  <a:pt x="5151305" y="5890691"/>
                  <a:pt x="5158765" y="5891823"/>
                  <a:pt x="5164462" y="5895995"/>
                </a:cubicBezTo>
                <a:cubicBezTo>
                  <a:pt x="5170158" y="5900167"/>
                  <a:pt x="5172981" y="5906794"/>
                  <a:pt x="5172933" y="5915872"/>
                </a:cubicBezTo>
                <a:lnTo>
                  <a:pt x="5186170" y="5925201"/>
                </a:lnTo>
                <a:lnTo>
                  <a:pt x="5231074" y="5926364"/>
                </a:lnTo>
                <a:lnTo>
                  <a:pt x="5257228" y="5958531"/>
                </a:lnTo>
                <a:lnTo>
                  <a:pt x="5172484" y="5958531"/>
                </a:lnTo>
                <a:lnTo>
                  <a:pt x="5156745" y="5955330"/>
                </a:lnTo>
                <a:cubicBezTo>
                  <a:pt x="5150414" y="5950392"/>
                  <a:pt x="5142068" y="5947368"/>
                  <a:pt x="5131705" y="5946257"/>
                </a:cubicBezTo>
                <a:cubicBezTo>
                  <a:pt x="5117605" y="5944861"/>
                  <a:pt x="5097738" y="5938541"/>
                  <a:pt x="5072100" y="5927300"/>
                </a:cubicBezTo>
                <a:cubicBezTo>
                  <a:pt x="5046462" y="5916057"/>
                  <a:pt x="5032293" y="5906517"/>
                  <a:pt x="5029594" y="5898677"/>
                </a:cubicBezTo>
                <a:lnTo>
                  <a:pt x="5029942" y="5885206"/>
                </a:lnTo>
                <a:lnTo>
                  <a:pt x="4980782" y="5874946"/>
                </a:lnTo>
                <a:cubicBezTo>
                  <a:pt x="4975941" y="5870327"/>
                  <a:pt x="4969105" y="5866778"/>
                  <a:pt x="4960278" y="5864304"/>
                </a:cubicBezTo>
                <a:cubicBezTo>
                  <a:pt x="4951448" y="5861828"/>
                  <a:pt x="4943433" y="5860496"/>
                  <a:pt x="4936229" y="5860309"/>
                </a:cubicBezTo>
                <a:cubicBezTo>
                  <a:pt x="4935941" y="5853375"/>
                  <a:pt x="4932551" y="5846924"/>
                  <a:pt x="4926061" y="5840951"/>
                </a:cubicBezTo>
                <a:cubicBezTo>
                  <a:pt x="4919569" y="5834977"/>
                  <a:pt x="4912753" y="5830683"/>
                  <a:pt x="4905613" y="5828062"/>
                </a:cubicBezTo>
                <a:cubicBezTo>
                  <a:pt x="4886806" y="5831320"/>
                  <a:pt x="4875025" y="5823527"/>
                  <a:pt x="4870273" y="5804682"/>
                </a:cubicBezTo>
                <a:cubicBezTo>
                  <a:pt x="4857111" y="5806869"/>
                  <a:pt x="4846128" y="5811639"/>
                  <a:pt x="4837326" y="5818993"/>
                </a:cubicBezTo>
                <a:cubicBezTo>
                  <a:pt x="4828523" y="5826346"/>
                  <a:pt x="4819699" y="5834542"/>
                  <a:pt x="4810853" y="5843580"/>
                </a:cubicBezTo>
                <a:cubicBezTo>
                  <a:pt x="4807380" y="5843959"/>
                  <a:pt x="4800768" y="5846221"/>
                  <a:pt x="4791018" y="5850368"/>
                </a:cubicBezTo>
                <a:cubicBezTo>
                  <a:pt x="4781269" y="5854514"/>
                  <a:pt x="4775750" y="5857927"/>
                  <a:pt x="4774466" y="5860609"/>
                </a:cubicBezTo>
                <a:cubicBezTo>
                  <a:pt x="4774970" y="5862777"/>
                  <a:pt x="4777182" y="5864143"/>
                  <a:pt x="4781098" y="5864714"/>
                </a:cubicBezTo>
                <a:cubicBezTo>
                  <a:pt x="4785015" y="5865283"/>
                  <a:pt x="4787255" y="5865529"/>
                  <a:pt x="4787819" y="5865450"/>
                </a:cubicBezTo>
                <a:cubicBezTo>
                  <a:pt x="4804328" y="5867750"/>
                  <a:pt x="4814798" y="5875510"/>
                  <a:pt x="4819229" y="5888731"/>
                </a:cubicBezTo>
                <a:cubicBezTo>
                  <a:pt x="4823661" y="5901951"/>
                  <a:pt x="4830765" y="5909624"/>
                  <a:pt x="4840538" y="5911749"/>
                </a:cubicBezTo>
                <a:cubicBezTo>
                  <a:pt x="4854004" y="5912284"/>
                  <a:pt x="4867455" y="5913382"/>
                  <a:pt x="4880891" y="5915042"/>
                </a:cubicBezTo>
                <a:cubicBezTo>
                  <a:pt x="4894328" y="5916700"/>
                  <a:pt x="4907781" y="5917798"/>
                  <a:pt x="4921247" y="5918334"/>
                </a:cubicBezTo>
                <a:lnTo>
                  <a:pt x="4926879" y="5958530"/>
                </a:lnTo>
                <a:lnTo>
                  <a:pt x="4863057" y="5958531"/>
                </a:lnTo>
                <a:lnTo>
                  <a:pt x="4844329" y="5938808"/>
                </a:lnTo>
                <a:lnTo>
                  <a:pt x="4810872" y="5958531"/>
                </a:lnTo>
                <a:lnTo>
                  <a:pt x="4751116" y="5958530"/>
                </a:lnTo>
                <a:lnTo>
                  <a:pt x="4747826" y="5956525"/>
                </a:lnTo>
                <a:cubicBezTo>
                  <a:pt x="4731964" y="5943757"/>
                  <a:pt x="4716352" y="5932119"/>
                  <a:pt x="4700990" y="5921611"/>
                </a:cubicBezTo>
                <a:cubicBezTo>
                  <a:pt x="4701544" y="5914791"/>
                  <a:pt x="4700934" y="5909347"/>
                  <a:pt x="4699168" y="5905276"/>
                </a:cubicBezTo>
                <a:cubicBezTo>
                  <a:pt x="4697402" y="5901205"/>
                  <a:pt x="4692214" y="5899010"/>
                  <a:pt x="4683610" y="5898695"/>
                </a:cubicBezTo>
                <a:lnTo>
                  <a:pt x="4670141" y="5898345"/>
                </a:lnTo>
                <a:lnTo>
                  <a:pt x="4648505" y="5866331"/>
                </a:lnTo>
                <a:cubicBezTo>
                  <a:pt x="4629631" y="5861349"/>
                  <a:pt x="4608289" y="5854057"/>
                  <a:pt x="4584480" y="5844453"/>
                </a:cubicBezTo>
                <a:cubicBezTo>
                  <a:pt x="4560674" y="5834849"/>
                  <a:pt x="4540570" y="5823093"/>
                  <a:pt x="4524175" y="5809189"/>
                </a:cubicBezTo>
                <a:cubicBezTo>
                  <a:pt x="4522094" y="5806421"/>
                  <a:pt x="4519754" y="5802803"/>
                  <a:pt x="4517154" y="5798335"/>
                </a:cubicBezTo>
                <a:cubicBezTo>
                  <a:pt x="4514556" y="5793870"/>
                  <a:pt x="4511065" y="5791345"/>
                  <a:pt x="4506679" y="5790762"/>
                </a:cubicBezTo>
                <a:cubicBezTo>
                  <a:pt x="4496078" y="5791705"/>
                  <a:pt x="4490078" y="5799224"/>
                  <a:pt x="4488682" y="5813325"/>
                </a:cubicBezTo>
                <a:cubicBezTo>
                  <a:pt x="4487289" y="5827423"/>
                  <a:pt x="4486759" y="5840701"/>
                  <a:pt x="4487088" y="5853161"/>
                </a:cubicBezTo>
                <a:lnTo>
                  <a:pt x="4486974" y="5857651"/>
                </a:lnTo>
                <a:lnTo>
                  <a:pt x="4544065" y="5908557"/>
                </a:lnTo>
                <a:lnTo>
                  <a:pt x="4606812" y="5914675"/>
                </a:lnTo>
                <a:lnTo>
                  <a:pt x="4671546" y="5958531"/>
                </a:lnTo>
                <a:lnTo>
                  <a:pt x="1134668" y="5958530"/>
                </a:lnTo>
                <a:lnTo>
                  <a:pt x="1137235" y="5945298"/>
                </a:lnTo>
                <a:cubicBezTo>
                  <a:pt x="1138836" y="5938354"/>
                  <a:pt x="1141085" y="5932650"/>
                  <a:pt x="1143987" y="5928192"/>
                </a:cubicBezTo>
                <a:cubicBezTo>
                  <a:pt x="1144143" y="5925467"/>
                  <a:pt x="1143050" y="5921687"/>
                  <a:pt x="1140702" y="5916853"/>
                </a:cubicBezTo>
                <a:cubicBezTo>
                  <a:pt x="1138357" y="5912019"/>
                  <a:pt x="1135974" y="5909167"/>
                  <a:pt x="1133556" y="5908302"/>
                </a:cubicBezTo>
                <a:cubicBezTo>
                  <a:pt x="1131745" y="5909525"/>
                  <a:pt x="1128387" y="5915050"/>
                  <a:pt x="1123480" y="5924873"/>
                </a:cubicBezTo>
                <a:cubicBezTo>
                  <a:pt x="1118571" y="5934696"/>
                  <a:pt x="1109671" y="5939320"/>
                  <a:pt x="1096775" y="5938751"/>
                </a:cubicBezTo>
                <a:lnTo>
                  <a:pt x="1092341" y="5938033"/>
                </a:lnTo>
                <a:lnTo>
                  <a:pt x="1091624" y="5942466"/>
                </a:lnTo>
                <a:cubicBezTo>
                  <a:pt x="1092561" y="5942523"/>
                  <a:pt x="1096227" y="5943306"/>
                  <a:pt x="1102617" y="5944815"/>
                </a:cubicBezTo>
                <a:cubicBezTo>
                  <a:pt x="1109010" y="5946324"/>
                  <a:pt x="1112496" y="5948214"/>
                  <a:pt x="1113076" y="5950491"/>
                </a:cubicBezTo>
                <a:lnTo>
                  <a:pt x="1105607" y="5958531"/>
                </a:lnTo>
                <a:lnTo>
                  <a:pt x="802539" y="5958531"/>
                </a:lnTo>
                <a:lnTo>
                  <a:pt x="808101" y="5951175"/>
                </a:lnTo>
                <a:cubicBezTo>
                  <a:pt x="809892" y="5939522"/>
                  <a:pt x="815164" y="5922174"/>
                  <a:pt x="823918" y="5899133"/>
                </a:cubicBezTo>
                <a:cubicBezTo>
                  <a:pt x="832673" y="5876093"/>
                  <a:pt x="842770" y="5864077"/>
                  <a:pt x="854211" y="5863085"/>
                </a:cubicBezTo>
                <a:cubicBezTo>
                  <a:pt x="868001" y="5847592"/>
                  <a:pt x="882828" y="5827429"/>
                  <a:pt x="898695" y="5802601"/>
                </a:cubicBezTo>
                <a:cubicBezTo>
                  <a:pt x="914564" y="5777774"/>
                  <a:pt x="930321" y="5758900"/>
                  <a:pt x="945970" y="5745981"/>
                </a:cubicBezTo>
                <a:cubicBezTo>
                  <a:pt x="941888" y="5744846"/>
                  <a:pt x="940613" y="5742176"/>
                  <a:pt x="942149" y="5737968"/>
                </a:cubicBezTo>
                <a:cubicBezTo>
                  <a:pt x="943682" y="5733762"/>
                  <a:pt x="945914" y="5730520"/>
                  <a:pt x="948841" y="5728247"/>
                </a:cubicBezTo>
                <a:cubicBezTo>
                  <a:pt x="941867" y="5727401"/>
                  <a:pt x="935860" y="5725860"/>
                  <a:pt x="930818" y="5723623"/>
                </a:cubicBezTo>
                <a:cubicBezTo>
                  <a:pt x="925777" y="5721385"/>
                  <a:pt x="923635" y="5717056"/>
                  <a:pt x="924389" y="5710636"/>
                </a:cubicBezTo>
                <a:cubicBezTo>
                  <a:pt x="926442" y="5702058"/>
                  <a:pt x="929789" y="5694258"/>
                  <a:pt x="934433" y="5687235"/>
                </a:cubicBezTo>
                <a:cubicBezTo>
                  <a:pt x="939078" y="5680215"/>
                  <a:pt x="941317" y="5672236"/>
                  <a:pt x="941153" y="5663297"/>
                </a:cubicBezTo>
                <a:cubicBezTo>
                  <a:pt x="955005" y="5651511"/>
                  <a:pt x="968661" y="5637414"/>
                  <a:pt x="982123" y="5621016"/>
                </a:cubicBezTo>
                <a:cubicBezTo>
                  <a:pt x="995585" y="5604615"/>
                  <a:pt x="1005167" y="5587584"/>
                  <a:pt x="1010868" y="5569929"/>
                </a:cubicBezTo>
                <a:cubicBezTo>
                  <a:pt x="1020300" y="5566714"/>
                  <a:pt x="1027228" y="5561391"/>
                  <a:pt x="1031655" y="5553954"/>
                </a:cubicBezTo>
                <a:cubicBezTo>
                  <a:pt x="1036082" y="5546517"/>
                  <a:pt x="1038935" y="5538260"/>
                  <a:pt x="1040217" y="5529176"/>
                </a:cubicBezTo>
                <a:lnTo>
                  <a:pt x="1041652" y="5520308"/>
                </a:lnTo>
                <a:lnTo>
                  <a:pt x="1051058" y="5517365"/>
                </a:lnTo>
                <a:lnTo>
                  <a:pt x="1018904" y="5493445"/>
                </a:lnTo>
                <a:cubicBezTo>
                  <a:pt x="1004451" y="5492219"/>
                  <a:pt x="990047" y="5486772"/>
                  <a:pt x="975693" y="5477106"/>
                </a:cubicBezTo>
                <a:cubicBezTo>
                  <a:pt x="961336" y="5467439"/>
                  <a:pt x="953144" y="5454596"/>
                  <a:pt x="951115" y="5438573"/>
                </a:cubicBezTo>
                <a:lnTo>
                  <a:pt x="887721" y="5442617"/>
                </a:lnTo>
                <a:cubicBezTo>
                  <a:pt x="884460" y="5423120"/>
                  <a:pt x="882524" y="5411893"/>
                  <a:pt x="881913" y="5408934"/>
                </a:cubicBezTo>
                <a:cubicBezTo>
                  <a:pt x="881297" y="5405977"/>
                  <a:pt x="870736" y="5404211"/>
                  <a:pt x="850225" y="5403636"/>
                </a:cubicBezTo>
                <a:cubicBezTo>
                  <a:pt x="850590" y="5398972"/>
                  <a:pt x="849792" y="5394779"/>
                  <a:pt x="847832" y="5391059"/>
                </a:cubicBezTo>
                <a:cubicBezTo>
                  <a:pt x="845869" y="5387338"/>
                  <a:pt x="842657" y="5385209"/>
                  <a:pt x="838195" y="5384671"/>
                </a:cubicBezTo>
                <a:cubicBezTo>
                  <a:pt x="833506" y="5384586"/>
                  <a:pt x="829446" y="5383704"/>
                  <a:pt x="826012" y="5382028"/>
                </a:cubicBezTo>
                <a:cubicBezTo>
                  <a:pt x="822575" y="5380349"/>
                  <a:pt x="821018" y="5376285"/>
                  <a:pt x="821333" y="5369834"/>
                </a:cubicBezTo>
                <a:lnTo>
                  <a:pt x="786562" y="5353593"/>
                </a:lnTo>
                <a:lnTo>
                  <a:pt x="774883" y="5330149"/>
                </a:lnTo>
                <a:cubicBezTo>
                  <a:pt x="763852" y="5324782"/>
                  <a:pt x="752173" y="5320486"/>
                  <a:pt x="739847" y="5317269"/>
                </a:cubicBezTo>
                <a:cubicBezTo>
                  <a:pt x="727523" y="5314050"/>
                  <a:pt x="715668" y="5311994"/>
                  <a:pt x="704287" y="5311103"/>
                </a:cubicBezTo>
                <a:lnTo>
                  <a:pt x="631667" y="5260359"/>
                </a:lnTo>
                <a:cubicBezTo>
                  <a:pt x="623076" y="5245417"/>
                  <a:pt x="612071" y="5232542"/>
                  <a:pt x="598651" y="5221729"/>
                </a:cubicBezTo>
                <a:cubicBezTo>
                  <a:pt x="590500" y="5220338"/>
                  <a:pt x="584762" y="5216885"/>
                  <a:pt x="581440" y="5211370"/>
                </a:cubicBezTo>
                <a:cubicBezTo>
                  <a:pt x="578117" y="5205852"/>
                  <a:pt x="572379" y="5202399"/>
                  <a:pt x="564231" y="5201010"/>
                </a:cubicBezTo>
                <a:cubicBezTo>
                  <a:pt x="547691" y="5197648"/>
                  <a:pt x="535834" y="5188459"/>
                  <a:pt x="528655" y="5173443"/>
                </a:cubicBezTo>
                <a:cubicBezTo>
                  <a:pt x="521477" y="5158425"/>
                  <a:pt x="510739" y="5149323"/>
                  <a:pt x="496441" y="5146137"/>
                </a:cubicBezTo>
                <a:lnTo>
                  <a:pt x="466146" y="5130249"/>
                </a:lnTo>
                <a:cubicBezTo>
                  <a:pt x="443457" y="5127531"/>
                  <a:pt x="421247" y="5118659"/>
                  <a:pt x="399522" y="5103627"/>
                </a:cubicBezTo>
                <a:cubicBezTo>
                  <a:pt x="377798" y="5088596"/>
                  <a:pt x="358354" y="5073180"/>
                  <a:pt x="341195" y="5057381"/>
                </a:cubicBezTo>
                <a:cubicBezTo>
                  <a:pt x="327978" y="5054750"/>
                  <a:pt x="318432" y="5044805"/>
                  <a:pt x="312559" y="5027542"/>
                </a:cubicBezTo>
                <a:cubicBezTo>
                  <a:pt x="306681" y="5010280"/>
                  <a:pt x="303172" y="4995175"/>
                  <a:pt x="302028" y="4982224"/>
                </a:cubicBezTo>
                <a:lnTo>
                  <a:pt x="261725" y="4979068"/>
                </a:lnTo>
                <a:cubicBezTo>
                  <a:pt x="262680" y="4974072"/>
                  <a:pt x="263120" y="4968475"/>
                  <a:pt x="263041" y="4962274"/>
                </a:cubicBezTo>
                <a:cubicBezTo>
                  <a:pt x="262963" y="4956073"/>
                  <a:pt x="258748" y="4952364"/>
                  <a:pt x="250396" y="4951146"/>
                </a:cubicBezTo>
                <a:lnTo>
                  <a:pt x="192182" y="4946586"/>
                </a:lnTo>
                <a:lnTo>
                  <a:pt x="180150" y="4927622"/>
                </a:lnTo>
                <a:lnTo>
                  <a:pt x="200870" y="4893199"/>
                </a:lnTo>
                <a:cubicBezTo>
                  <a:pt x="207968" y="4893663"/>
                  <a:pt x="214954" y="4895525"/>
                  <a:pt x="221833" y="4898784"/>
                </a:cubicBezTo>
                <a:cubicBezTo>
                  <a:pt x="228713" y="4902046"/>
                  <a:pt x="233198" y="4907090"/>
                  <a:pt x="235292" y="4913919"/>
                </a:cubicBezTo>
                <a:lnTo>
                  <a:pt x="272868" y="4894334"/>
                </a:lnTo>
                <a:cubicBezTo>
                  <a:pt x="263869" y="4884621"/>
                  <a:pt x="252279" y="4879205"/>
                  <a:pt x="238097" y="4878095"/>
                </a:cubicBezTo>
                <a:lnTo>
                  <a:pt x="229142" y="4877394"/>
                </a:lnTo>
                <a:cubicBezTo>
                  <a:pt x="229703" y="4870210"/>
                  <a:pt x="231453" y="4862275"/>
                  <a:pt x="234384" y="4853587"/>
                </a:cubicBezTo>
                <a:cubicBezTo>
                  <a:pt x="237318" y="4844900"/>
                  <a:pt x="241218" y="4838258"/>
                  <a:pt x="246084" y="4833667"/>
                </a:cubicBezTo>
                <a:cubicBezTo>
                  <a:pt x="247160" y="4824740"/>
                  <a:pt x="246939" y="4817963"/>
                  <a:pt x="245423" y="4813340"/>
                </a:cubicBezTo>
                <a:cubicBezTo>
                  <a:pt x="243908" y="4808716"/>
                  <a:pt x="238860" y="4806067"/>
                  <a:pt x="230277" y="4805393"/>
                </a:cubicBezTo>
                <a:lnTo>
                  <a:pt x="216843" y="4804341"/>
                </a:lnTo>
                <a:cubicBezTo>
                  <a:pt x="223050" y="4799384"/>
                  <a:pt x="228831" y="4792703"/>
                  <a:pt x="234183" y="4784298"/>
                </a:cubicBezTo>
                <a:cubicBezTo>
                  <a:pt x="239534" y="4775895"/>
                  <a:pt x="236183" y="4770750"/>
                  <a:pt x="224127" y="4768869"/>
                </a:cubicBezTo>
                <a:lnTo>
                  <a:pt x="215173" y="4768166"/>
                </a:lnTo>
                <a:lnTo>
                  <a:pt x="171525" y="4692658"/>
                </a:lnTo>
                <a:lnTo>
                  <a:pt x="126394" y="4693629"/>
                </a:lnTo>
                <a:cubicBezTo>
                  <a:pt x="117685" y="4680181"/>
                  <a:pt x="106564" y="4668795"/>
                  <a:pt x="93025" y="4659477"/>
                </a:cubicBezTo>
                <a:cubicBezTo>
                  <a:pt x="80397" y="4657736"/>
                  <a:pt x="75011" y="4649805"/>
                  <a:pt x="76870" y="4635681"/>
                </a:cubicBezTo>
                <a:cubicBezTo>
                  <a:pt x="77772" y="4626554"/>
                  <a:pt x="80397" y="4616998"/>
                  <a:pt x="84746" y="4607012"/>
                </a:cubicBezTo>
                <a:cubicBezTo>
                  <a:pt x="89094" y="4597030"/>
                  <a:pt x="93961" y="4587648"/>
                  <a:pt x="99341" y="4578872"/>
                </a:cubicBezTo>
                <a:cubicBezTo>
                  <a:pt x="90289" y="4565022"/>
                  <a:pt x="79678" y="4556680"/>
                  <a:pt x="67509" y="4553850"/>
                </a:cubicBezTo>
                <a:cubicBezTo>
                  <a:pt x="55341" y="4551019"/>
                  <a:pt x="49561" y="4538551"/>
                  <a:pt x="50164" y="4516447"/>
                </a:cubicBezTo>
                <a:lnTo>
                  <a:pt x="1" y="4496175"/>
                </a:lnTo>
                <a:lnTo>
                  <a:pt x="1" y="4462097"/>
                </a:lnTo>
                <a:lnTo>
                  <a:pt x="5116" y="4458852"/>
                </a:lnTo>
                <a:cubicBezTo>
                  <a:pt x="8486" y="4462589"/>
                  <a:pt x="15426" y="4467449"/>
                  <a:pt x="25939" y="4473437"/>
                </a:cubicBezTo>
                <a:cubicBezTo>
                  <a:pt x="36453" y="4479422"/>
                  <a:pt x="42712" y="4478599"/>
                  <a:pt x="44718" y="4470965"/>
                </a:cubicBezTo>
                <a:lnTo>
                  <a:pt x="45069" y="4466488"/>
                </a:lnTo>
                <a:cubicBezTo>
                  <a:pt x="53880" y="4467833"/>
                  <a:pt x="67514" y="4468714"/>
                  <a:pt x="85974" y="4469128"/>
                </a:cubicBezTo>
                <a:cubicBezTo>
                  <a:pt x="104433" y="4469542"/>
                  <a:pt x="115148" y="4464562"/>
                  <a:pt x="118121" y="4454187"/>
                </a:cubicBezTo>
                <a:cubicBezTo>
                  <a:pt x="120990" y="4434327"/>
                  <a:pt x="126944" y="4425406"/>
                  <a:pt x="135985" y="4427428"/>
                </a:cubicBezTo>
                <a:cubicBezTo>
                  <a:pt x="145028" y="4429450"/>
                  <a:pt x="150455" y="4427247"/>
                  <a:pt x="152272" y="4420819"/>
                </a:cubicBezTo>
                <a:cubicBezTo>
                  <a:pt x="152445" y="4416232"/>
                  <a:pt x="150916" y="4411797"/>
                  <a:pt x="147684" y="4407505"/>
                </a:cubicBezTo>
                <a:cubicBezTo>
                  <a:pt x="144455" y="4403216"/>
                  <a:pt x="140596" y="4399724"/>
                  <a:pt x="136116" y="4397026"/>
                </a:cubicBezTo>
                <a:lnTo>
                  <a:pt x="125489" y="4360149"/>
                </a:lnTo>
                <a:cubicBezTo>
                  <a:pt x="116330" y="4350045"/>
                  <a:pt x="106786" y="4337658"/>
                  <a:pt x="96860" y="4322988"/>
                </a:cubicBezTo>
                <a:cubicBezTo>
                  <a:pt x="86934" y="4308320"/>
                  <a:pt x="82046" y="4294043"/>
                  <a:pt x="82194" y="4280164"/>
                </a:cubicBezTo>
                <a:cubicBezTo>
                  <a:pt x="82916" y="4275714"/>
                  <a:pt x="85793" y="4272561"/>
                  <a:pt x="90818" y="4270703"/>
                </a:cubicBezTo>
                <a:cubicBezTo>
                  <a:pt x="95846" y="4268843"/>
                  <a:pt x="100785" y="4268104"/>
                  <a:pt x="105637" y="4268483"/>
                </a:cubicBezTo>
                <a:cubicBezTo>
                  <a:pt x="105773" y="4257138"/>
                  <a:pt x="106833" y="4248397"/>
                  <a:pt x="108817" y="4242262"/>
                </a:cubicBezTo>
                <a:cubicBezTo>
                  <a:pt x="110798" y="4236128"/>
                  <a:pt x="118138" y="4233513"/>
                  <a:pt x="130833" y="4234413"/>
                </a:cubicBezTo>
                <a:cubicBezTo>
                  <a:pt x="134057" y="4228001"/>
                  <a:pt x="139086" y="4223702"/>
                  <a:pt x="145923" y="4221516"/>
                </a:cubicBezTo>
                <a:cubicBezTo>
                  <a:pt x="152759" y="4219330"/>
                  <a:pt x="158646" y="4218477"/>
                  <a:pt x="163582" y="4218957"/>
                </a:cubicBezTo>
                <a:lnTo>
                  <a:pt x="207123" y="4123248"/>
                </a:lnTo>
                <a:cubicBezTo>
                  <a:pt x="215908" y="4123746"/>
                  <a:pt x="222113" y="4121231"/>
                  <a:pt x="225739" y="4115694"/>
                </a:cubicBezTo>
                <a:cubicBezTo>
                  <a:pt x="229362" y="4110158"/>
                  <a:pt x="231441" y="4102811"/>
                  <a:pt x="231972" y="4093656"/>
                </a:cubicBezTo>
                <a:lnTo>
                  <a:pt x="232322" y="4089176"/>
                </a:lnTo>
                <a:cubicBezTo>
                  <a:pt x="239390" y="4090013"/>
                  <a:pt x="247644" y="4090096"/>
                  <a:pt x="257083" y="4089426"/>
                </a:cubicBezTo>
                <a:cubicBezTo>
                  <a:pt x="266521" y="4088758"/>
                  <a:pt x="275037" y="4085483"/>
                  <a:pt x="282633" y="4079603"/>
                </a:cubicBezTo>
                <a:cubicBezTo>
                  <a:pt x="284477" y="4058440"/>
                  <a:pt x="290857" y="4044109"/>
                  <a:pt x="301769" y="4036608"/>
                </a:cubicBezTo>
                <a:cubicBezTo>
                  <a:pt x="312682" y="4029110"/>
                  <a:pt x="327579" y="4021077"/>
                  <a:pt x="346461" y="4012514"/>
                </a:cubicBezTo>
                <a:lnTo>
                  <a:pt x="380965" y="3974668"/>
                </a:lnTo>
                <a:cubicBezTo>
                  <a:pt x="391515" y="3958598"/>
                  <a:pt x="417407" y="3951614"/>
                  <a:pt x="458634" y="3953720"/>
                </a:cubicBezTo>
                <a:cubicBezTo>
                  <a:pt x="499865" y="3955823"/>
                  <a:pt x="528412" y="3958059"/>
                  <a:pt x="544279" y="3960429"/>
                </a:cubicBezTo>
                <a:cubicBezTo>
                  <a:pt x="547183" y="3960468"/>
                  <a:pt x="551447" y="3961178"/>
                  <a:pt x="557065" y="3962557"/>
                </a:cubicBezTo>
                <a:cubicBezTo>
                  <a:pt x="562682" y="3963935"/>
                  <a:pt x="565650" y="3966798"/>
                  <a:pt x="565966" y="3971140"/>
                </a:cubicBezTo>
                <a:lnTo>
                  <a:pt x="559733" y="3993178"/>
                </a:lnTo>
                <a:lnTo>
                  <a:pt x="631733" y="3994313"/>
                </a:lnTo>
                <a:cubicBezTo>
                  <a:pt x="631995" y="4002970"/>
                  <a:pt x="636436" y="4008573"/>
                  <a:pt x="645060" y="4011126"/>
                </a:cubicBezTo>
                <a:cubicBezTo>
                  <a:pt x="653682" y="4013679"/>
                  <a:pt x="660715" y="4014982"/>
                  <a:pt x="666153" y="4015032"/>
                </a:cubicBezTo>
                <a:lnTo>
                  <a:pt x="688544" y="4016787"/>
                </a:lnTo>
                <a:cubicBezTo>
                  <a:pt x="685790" y="4006434"/>
                  <a:pt x="683681" y="3995004"/>
                  <a:pt x="682220" y="3982499"/>
                </a:cubicBezTo>
                <a:cubicBezTo>
                  <a:pt x="680759" y="3969995"/>
                  <a:pt x="687255" y="3963746"/>
                  <a:pt x="701710" y="3963752"/>
                </a:cubicBezTo>
                <a:cubicBezTo>
                  <a:pt x="713241" y="3965125"/>
                  <a:pt x="724883" y="3965100"/>
                  <a:pt x="736633" y="3963672"/>
                </a:cubicBezTo>
                <a:cubicBezTo>
                  <a:pt x="748386" y="3962245"/>
                  <a:pt x="758227" y="3956446"/>
                  <a:pt x="766157" y="3946274"/>
                </a:cubicBezTo>
                <a:lnTo>
                  <a:pt x="766681" y="3946312"/>
                </a:lnTo>
                <a:lnTo>
                  <a:pt x="801419" y="3869956"/>
                </a:lnTo>
                <a:cubicBezTo>
                  <a:pt x="810203" y="3870456"/>
                  <a:pt x="816408" y="3867939"/>
                  <a:pt x="820032" y="3862404"/>
                </a:cubicBezTo>
                <a:cubicBezTo>
                  <a:pt x="823658" y="3856869"/>
                  <a:pt x="825736" y="3849521"/>
                  <a:pt x="826265" y="3840363"/>
                </a:cubicBezTo>
                <a:lnTo>
                  <a:pt x="826618" y="3835887"/>
                </a:lnTo>
                <a:cubicBezTo>
                  <a:pt x="833684" y="3836720"/>
                  <a:pt x="841938" y="3836804"/>
                  <a:pt x="851376" y="3836137"/>
                </a:cubicBezTo>
                <a:cubicBezTo>
                  <a:pt x="860815" y="3835466"/>
                  <a:pt x="869333" y="3832192"/>
                  <a:pt x="876927" y="3826310"/>
                </a:cubicBezTo>
                <a:cubicBezTo>
                  <a:pt x="878772" y="3805148"/>
                  <a:pt x="885153" y="3790818"/>
                  <a:pt x="896064" y="3783319"/>
                </a:cubicBezTo>
                <a:cubicBezTo>
                  <a:pt x="906977" y="3775818"/>
                  <a:pt x="921874" y="3767788"/>
                  <a:pt x="940755" y="3759223"/>
                </a:cubicBezTo>
                <a:lnTo>
                  <a:pt x="975258" y="3721376"/>
                </a:lnTo>
                <a:cubicBezTo>
                  <a:pt x="985809" y="3705307"/>
                  <a:pt x="1011699" y="3698325"/>
                  <a:pt x="1052930" y="3700429"/>
                </a:cubicBezTo>
                <a:cubicBezTo>
                  <a:pt x="1094159" y="3702532"/>
                  <a:pt x="1122708" y="3704767"/>
                  <a:pt x="1138571" y="3707139"/>
                </a:cubicBezTo>
                <a:lnTo>
                  <a:pt x="1149770" y="3709002"/>
                </a:lnTo>
                <a:lnTo>
                  <a:pt x="1137375" y="3685947"/>
                </a:lnTo>
                <a:cubicBezTo>
                  <a:pt x="1131777" y="3656315"/>
                  <a:pt x="1121262" y="3643124"/>
                  <a:pt x="1105824" y="3646373"/>
                </a:cubicBezTo>
                <a:cubicBezTo>
                  <a:pt x="1090389" y="3649624"/>
                  <a:pt x="1081912" y="3644350"/>
                  <a:pt x="1080400" y="3630550"/>
                </a:cubicBezTo>
                <a:cubicBezTo>
                  <a:pt x="1080612" y="3622319"/>
                  <a:pt x="1085259" y="3616447"/>
                  <a:pt x="1094335" y="3612939"/>
                </a:cubicBezTo>
                <a:lnTo>
                  <a:pt x="1103898" y="3590720"/>
                </a:lnTo>
                <a:lnTo>
                  <a:pt x="1139819" y="3591650"/>
                </a:lnTo>
                <a:cubicBezTo>
                  <a:pt x="1154273" y="3579386"/>
                  <a:pt x="1177849" y="3572698"/>
                  <a:pt x="1210548" y="3571579"/>
                </a:cubicBezTo>
                <a:lnTo>
                  <a:pt x="1273363" y="3568897"/>
                </a:lnTo>
                <a:lnTo>
                  <a:pt x="1261775" y="3543561"/>
                </a:lnTo>
                <a:lnTo>
                  <a:pt x="1175021" y="3500720"/>
                </a:lnTo>
                <a:cubicBezTo>
                  <a:pt x="1156069" y="3502991"/>
                  <a:pt x="1144714" y="3494591"/>
                  <a:pt x="1140951" y="3475524"/>
                </a:cubicBezTo>
                <a:cubicBezTo>
                  <a:pt x="1125695" y="3474983"/>
                  <a:pt x="1115908" y="3472904"/>
                  <a:pt x="1111593" y="3469281"/>
                </a:cubicBezTo>
                <a:cubicBezTo>
                  <a:pt x="1107275" y="3465657"/>
                  <a:pt x="1105941" y="3456353"/>
                  <a:pt x="1107582" y="3441371"/>
                </a:cubicBezTo>
                <a:cubicBezTo>
                  <a:pt x="1094404" y="3438273"/>
                  <a:pt x="1077804" y="3432089"/>
                  <a:pt x="1057787" y="3422825"/>
                </a:cubicBezTo>
                <a:cubicBezTo>
                  <a:pt x="1037767" y="3413560"/>
                  <a:pt x="1027291" y="3401101"/>
                  <a:pt x="1026360" y="3385445"/>
                </a:cubicBezTo>
                <a:cubicBezTo>
                  <a:pt x="1008755" y="3384912"/>
                  <a:pt x="992641" y="3379706"/>
                  <a:pt x="978022" y="3369833"/>
                </a:cubicBezTo>
                <a:cubicBezTo>
                  <a:pt x="963401" y="3359956"/>
                  <a:pt x="947378" y="3353633"/>
                  <a:pt x="929949" y="3350860"/>
                </a:cubicBezTo>
                <a:lnTo>
                  <a:pt x="925471" y="3350509"/>
                </a:lnTo>
                <a:cubicBezTo>
                  <a:pt x="912107" y="3334162"/>
                  <a:pt x="896440" y="3318479"/>
                  <a:pt x="878467" y="3303460"/>
                </a:cubicBezTo>
                <a:cubicBezTo>
                  <a:pt x="860497" y="3288442"/>
                  <a:pt x="847156" y="3271817"/>
                  <a:pt x="838448" y="3253581"/>
                </a:cubicBezTo>
                <a:cubicBezTo>
                  <a:pt x="838813" y="3248917"/>
                  <a:pt x="838015" y="3244725"/>
                  <a:pt x="836054" y="3241005"/>
                </a:cubicBezTo>
                <a:cubicBezTo>
                  <a:pt x="834092" y="3237282"/>
                  <a:pt x="830881" y="3235153"/>
                  <a:pt x="826416" y="3234616"/>
                </a:cubicBezTo>
                <a:cubicBezTo>
                  <a:pt x="821745" y="3234345"/>
                  <a:pt x="816446" y="3234867"/>
                  <a:pt x="810524" y="3236188"/>
                </a:cubicBezTo>
                <a:cubicBezTo>
                  <a:pt x="804601" y="3237508"/>
                  <a:pt x="799215" y="3239149"/>
                  <a:pt x="794368" y="3241117"/>
                </a:cubicBezTo>
                <a:cubicBezTo>
                  <a:pt x="786749" y="3229351"/>
                  <a:pt x="775074" y="3222615"/>
                  <a:pt x="759343" y="3220914"/>
                </a:cubicBezTo>
                <a:cubicBezTo>
                  <a:pt x="743614" y="3219212"/>
                  <a:pt x="735561" y="3209383"/>
                  <a:pt x="735184" y="3191424"/>
                </a:cubicBezTo>
                <a:lnTo>
                  <a:pt x="735535" y="3186947"/>
                </a:lnTo>
                <a:cubicBezTo>
                  <a:pt x="720351" y="3185475"/>
                  <a:pt x="703019" y="3179048"/>
                  <a:pt x="683543" y="3167667"/>
                </a:cubicBezTo>
                <a:cubicBezTo>
                  <a:pt x="664066" y="3156285"/>
                  <a:pt x="652946" y="3142460"/>
                  <a:pt x="650184" y="3126194"/>
                </a:cubicBezTo>
                <a:cubicBezTo>
                  <a:pt x="631008" y="3125350"/>
                  <a:pt x="615886" y="3119472"/>
                  <a:pt x="604823" y="3108560"/>
                </a:cubicBezTo>
                <a:cubicBezTo>
                  <a:pt x="593756" y="3097651"/>
                  <a:pt x="579841" y="3090741"/>
                  <a:pt x="563081" y="3087831"/>
                </a:cubicBezTo>
                <a:cubicBezTo>
                  <a:pt x="558746" y="3080826"/>
                  <a:pt x="552022" y="3075607"/>
                  <a:pt x="542904" y="3072172"/>
                </a:cubicBezTo>
                <a:cubicBezTo>
                  <a:pt x="533789" y="3068735"/>
                  <a:pt x="524561" y="3066698"/>
                  <a:pt x="515224" y="3066061"/>
                </a:cubicBezTo>
                <a:cubicBezTo>
                  <a:pt x="504385" y="3058264"/>
                  <a:pt x="494234" y="3048833"/>
                  <a:pt x="484777" y="3037767"/>
                </a:cubicBezTo>
                <a:cubicBezTo>
                  <a:pt x="475319" y="3026701"/>
                  <a:pt x="467583" y="3015207"/>
                  <a:pt x="461570" y="3003284"/>
                </a:cubicBezTo>
                <a:lnTo>
                  <a:pt x="414065" y="2977035"/>
                </a:lnTo>
                <a:cubicBezTo>
                  <a:pt x="414769" y="2968080"/>
                  <a:pt x="410640" y="2963251"/>
                  <a:pt x="401685" y="2962550"/>
                </a:cubicBezTo>
                <a:cubicBezTo>
                  <a:pt x="396804" y="2962542"/>
                  <a:pt x="392011" y="2961415"/>
                  <a:pt x="387306" y="2959169"/>
                </a:cubicBezTo>
                <a:cubicBezTo>
                  <a:pt x="382601" y="2956924"/>
                  <a:pt x="380400" y="2951495"/>
                  <a:pt x="380700" y="2942882"/>
                </a:cubicBezTo>
                <a:lnTo>
                  <a:pt x="351107" y="2918036"/>
                </a:lnTo>
                <a:lnTo>
                  <a:pt x="337321" y="2921462"/>
                </a:lnTo>
                <a:cubicBezTo>
                  <a:pt x="335228" y="2914633"/>
                  <a:pt x="330742" y="2909590"/>
                  <a:pt x="323863" y="2906327"/>
                </a:cubicBezTo>
                <a:cubicBezTo>
                  <a:pt x="316986" y="2903069"/>
                  <a:pt x="309997" y="2901206"/>
                  <a:pt x="302901" y="2900743"/>
                </a:cubicBezTo>
                <a:cubicBezTo>
                  <a:pt x="286136" y="2884694"/>
                  <a:pt x="269173" y="2871163"/>
                  <a:pt x="252014" y="2860152"/>
                </a:cubicBezTo>
                <a:cubicBezTo>
                  <a:pt x="234856" y="2849138"/>
                  <a:pt x="217980" y="2834488"/>
                  <a:pt x="201391" y="2816196"/>
                </a:cubicBezTo>
                <a:cubicBezTo>
                  <a:pt x="182791" y="2813989"/>
                  <a:pt x="166955" y="2805241"/>
                  <a:pt x="153888" y="2789949"/>
                </a:cubicBezTo>
                <a:cubicBezTo>
                  <a:pt x="130939" y="2782143"/>
                  <a:pt x="107885" y="2772076"/>
                  <a:pt x="84727" y="2759750"/>
                </a:cubicBezTo>
                <a:cubicBezTo>
                  <a:pt x="61571" y="2747422"/>
                  <a:pt x="44817" y="2728839"/>
                  <a:pt x="34465" y="2703997"/>
                </a:cubicBezTo>
                <a:lnTo>
                  <a:pt x="1" y="2683253"/>
                </a:lnTo>
                <a:lnTo>
                  <a:pt x="1" y="2291844"/>
                </a:lnTo>
                <a:lnTo>
                  <a:pt x="4950" y="2289994"/>
                </a:lnTo>
                <a:cubicBezTo>
                  <a:pt x="14124" y="2283110"/>
                  <a:pt x="23366" y="2275387"/>
                  <a:pt x="32672" y="2266823"/>
                </a:cubicBezTo>
                <a:cubicBezTo>
                  <a:pt x="36160" y="2266626"/>
                  <a:pt x="42881" y="2264712"/>
                  <a:pt x="52835" y="2261082"/>
                </a:cubicBezTo>
                <a:cubicBezTo>
                  <a:pt x="62787" y="2257448"/>
                  <a:pt x="68475" y="2254326"/>
                  <a:pt x="69901" y="2251719"/>
                </a:cubicBezTo>
                <a:cubicBezTo>
                  <a:pt x="69508" y="2249526"/>
                  <a:pt x="67372" y="2248046"/>
                  <a:pt x="63489" y="2247272"/>
                </a:cubicBezTo>
                <a:cubicBezTo>
                  <a:pt x="59608" y="2246499"/>
                  <a:pt x="57384" y="2246139"/>
                  <a:pt x="56815" y="2246187"/>
                </a:cubicBezTo>
                <a:cubicBezTo>
                  <a:pt x="40449" y="2243027"/>
                  <a:pt x="30398" y="2234732"/>
                  <a:pt x="26665" y="2221297"/>
                </a:cubicBezTo>
                <a:cubicBezTo>
                  <a:pt x="22930" y="2207862"/>
                  <a:pt x="16237" y="2199828"/>
                  <a:pt x="6587" y="2197196"/>
                </a:cubicBezTo>
                <a:lnTo>
                  <a:pt x="1" y="2196310"/>
                </a:lnTo>
                <a:lnTo>
                  <a:pt x="1" y="2165046"/>
                </a:lnTo>
                <a:lnTo>
                  <a:pt x="4215" y="2169977"/>
                </a:lnTo>
                <a:lnTo>
                  <a:pt x="41793" y="2150395"/>
                </a:lnTo>
                <a:cubicBezTo>
                  <a:pt x="41819" y="2147673"/>
                  <a:pt x="42470" y="2144158"/>
                  <a:pt x="43745" y="2139848"/>
                </a:cubicBezTo>
                <a:cubicBezTo>
                  <a:pt x="45023" y="2135533"/>
                  <a:pt x="47825" y="2133313"/>
                  <a:pt x="52153" y="2133182"/>
                </a:cubicBezTo>
                <a:cubicBezTo>
                  <a:pt x="69884" y="2135700"/>
                  <a:pt x="86338" y="2143748"/>
                  <a:pt x="101510" y="2157324"/>
                </a:cubicBezTo>
                <a:cubicBezTo>
                  <a:pt x="116685" y="2170905"/>
                  <a:pt x="131669" y="2183341"/>
                  <a:pt x="146460" y="2194637"/>
                </a:cubicBezTo>
                <a:cubicBezTo>
                  <a:pt x="145553" y="2201419"/>
                  <a:pt x="145875" y="2206888"/>
                  <a:pt x="147426" y="2211045"/>
                </a:cubicBezTo>
                <a:cubicBezTo>
                  <a:pt x="148978" y="2215203"/>
                  <a:pt x="154042" y="2217665"/>
                  <a:pt x="162619" y="2218430"/>
                </a:cubicBezTo>
                <a:lnTo>
                  <a:pt x="176053" y="2219485"/>
                </a:lnTo>
                <a:lnTo>
                  <a:pt x="195986" y="2252583"/>
                </a:lnTo>
                <a:cubicBezTo>
                  <a:pt x="214574" y="2258547"/>
                  <a:pt x="235504" y="2266943"/>
                  <a:pt x="258778" y="2277780"/>
                </a:cubicBezTo>
                <a:cubicBezTo>
                  <a:pt x="282054" y="2288612"/>
                  <a:pt x="301515" y="2301402"/>
                  <a:pt x="317161" y="2316143"/>
                </a:cubicBezTo>
                <a:cubicBezTo>
                  <a:pt x="319094" y="2319018"/>
                  <a:pt x="321242" y="2322753"/>
                  <a:pt x="323604" y="2327349"/>
                </a:cubicBezTo>
                <a:cubicBezTo>
                  <a:pt x="325966" y="2331946"/>
                  <a:pt x="329323" y="2334650"/>
                  <a:pt x="333670" y="2335459"/>
                </a:cubicBezTo>
                <a:cubicBezTo>
                  <a:pt x="344308" y="2335072"/>
                  <a:pt x="350691" y="2327874"/>
                  <a:pt x="352820" y="2313868"/>
                </a:cubicBezTo>
                <a:cubicBezTo>
                  <a:pt x="354951" y="2299863"/>
                  <a:pt x="356174" y="2286629"/>
                  <a:pt x="356495" y="2274171"/>
                </a:cubicBezTo>
                <a:lnTo>
                  <a:pt x="356706" y="2271443"/>
                </a:lnTo>
                <a:lnTo>
                  <a:pt x="307290" y="2240795"/>
                </a:lnTo>
                <a:cubicBezTo>
                  <a:pt x="308153" y="2235794"/>
                  <a:pt x="308778" y="2230210"/>
                  <a:pt x="309168" y="2224048"/>
                </a:cubicBezTo>
                <a:lnTo>
                  <a:pt x="302917" y="2216295"/>
                </a:lnTo>
                <a:lnTo>
                  <a:pt x="302490" y="2215875"/>
                </a:lnTo>
                <a:lnTo>
                  <a:pt x="291794" y="2214261"/>
                </a:lnTo>
                <a:lnTo>
                  <a:pt x="277700" y="2215950"/>
                </a:lnTo>
                <a:lnTo>
                  <a:pt x="276598" y="2211973"/>
                </a:lnTo>
                <a:lnTo>
                  <a:pt x="240146" y="2206483"/>
                </a:lnTo>
                <a:cubicBezTo>
                  <a:pt x="212797" y="2190168"/>
                  <a:pt x="188163" y="2171529"/>
                  <a:pt x="166244" y="2150571"/>
                </a:cubicBezTo>
                <a:cubicBezTo>
                  <a:pt x="144327" y="2129611"/>
                  <a:pt x="120901" y="2109941"/>
                  <a:pt x="95964" y="2091559"/>
                </a:cubicBezTo>
                <a:cubicBezTo>
                  <a:pt x="94055" y="2084746"/>
                  <a:pt x="90318" y="2079760"/>
                  <a:pt x="84746" y="2076603"/>
                </a:cubicBezTo>
                <a:cubicBezTo>
                  <a:pt x="79174" y="2073442"/>
                  <a:pt x="72931" y="2071639"/>
                  <a:pt x="66021" y="2071191"/>
                </a:cubicBezTo>
                <a:lnTo>
                  <a:pt x="40554" y="2051177"/>
                </a:lnTo>
                <a:cubicBezTo>
                  <a:pt x="40015" y="2037710"/>
                  <a:pt x="31677" y="2026732"/>
                  <a:pt x="15540" y="2018239"/>
                </a:cubicBezTo>
                <a:lnTo>
                  <a:pt x="1" y="2011949"/>
                </a:lnTo>
                <a:lnTo>
                  <a:pt x="1" y="1984436"/>
                </a:lnTo>
                <a:lnTo>
                  <a:pt x="30936" y="2001424"/>
                </a:lnTo>
                <a:cubicBezTo>
                  <a:pt x="56187" y="2017012"/>
                  <a:pt x="77187" y="2036492"/>
                  <a:pt x="93941" y="2059864"/>
                </a:cubicBezTo>
                <a:cubicBezTo>
                  <a:pt x="96144" y="2066513"/>
                  <a:pt x="100500" y="2070797"/>
                  <a:pt x="107014" y="2072714"/>
                </a:cubicBezTo>
                <a:cubicBezTo>
                  <a:pt x="113528" y="2074631"/>
                  <a:pt x="119268" y="2075647"/>
                  <a:pt x="124234" y="2075752"/>
                </a:cubicBezTo>
                <a:lnTo>
                  <a:pt x="182817" y="2119078"/>
                </a:lnTo>
                <a:lnTo>
                  <a:pt x="173126" y="2106072"/>
                </a:lnTo>
                <a:cubicBezTo>
                  <a:pt x="165545" y="2097800"/>
                  <a:pt x="154615" y="2086952"/>
                  <a:pt x="140344" y="2073527"/>
                </a:cubicBezTo>
                <a:cubicBezTo>
                  <a:pt x="111798" y="2046676"/>
                  <a:pt x="82735" y="2020038"/>
                  <a:pt x="53155" y="1993606"/>
                </a:cubicBezTo>
                <a:cubicBezTo>
                  <a:pt x="23577" y="1967177"/>
                  <a:pt x="6339" y="1951477"/>
                  <a:pt x="1447" y="1946503"/>
                </a:cubicBezTo>
                <a:lnTo>
                  <a:pt x="1" y="1945828"/>
                </a:lnTo>
                <a:lnTo>
                  <a:pt x="1" y="1922104"/>
                </a:lnTo>
                <a:lnTo>
                  <a:pt x="4704" y="1926485"/>
                </a:lnTo>
                <a:cubicBezTo>
                  <a:pt x="5610" y="1930498"/>
                  <a:pt x="10844" y="1933159"/>
                  <a:pt x="20410" y="1934471"/>
                </a:cubicBezTo>
                <a:lnTo>
                  <a:pt x="4604" y="1906201"/>
                </a:lnTo>
                <a:lnTo>
                  <a:pt x="1" y="1896137"/>
                </a:lnTo>
                <a:lnTo>
                  <a:pt x="1" y="1803490"/>
                </a:lnTo>
                <a:lnTo>
                  <a:pt x="24702" y="1822170"/>
                </a:lnTo>
                <a:cubicBezTo>
                  <a:pt x="61533" y="1828907"/>
                  <a:pt x="93939" y="1841769"/>
                  <a:pt x="121927" y="1860762"/>
                </a:cubicBezTo>
                <a:cubicBezTo>
                  <a:pt x="149912" y="1879758"/>
                  <a:pt x="179819" y="1895804"/>
                  <a:pt x="211646" y="1908905"/>
                </a:cubicBezTo>
                <a:cubicBezTo>
                  <a:pt x="219371" y="1915705"/>
                  <a:pt x="231271" y="1926775"/>
                  <a:pt x="247339" y="1942114"/>
                </a:cubicBezTo>
                <a:cubicBezTo>
                  <a:pt x="263408" y="1957452"/>
                  <a:pt x="275482" y="1966283"/>
                  <a:pt x="283562" y="1968605"/>
                </a:cubicBezTo>
                <a:cubicBezTo>
                  <a:pt x="290026" y="1968736"/>
                  <a:pt x="294150" y="1966432"/>
                  <a:pt x="295930" y="1961691"/>
                </a:cubicBezTo>
                <a:cubicBezTo>
                  <a:pt x="297710" y="1956949"/>
                  <a:pt x="298648" y="1952141"/>
                  <a:pt x="298749" y="1947268"/>
                </a:cubicBezTo>
                <a:cubicBezTo>
                  <a:pt x="289439" y="1948697"/>
                  <a:pt x="282048" y="1947181"/>
                  <a:pt x="276577" y="1942717"/>
                </a:cubicBezTo>
                <a:cubicBezTo>
                  <a:pt x="271109" y="1938251"/>
                  <a:pt x="268635" y="1931487"/>
                  <a:pt x="269156" y="1922423"/>
                </a:cubicBezTo>
                <a:lnTo>
                  <a:pt x="256423" y="1912414"/>
                </a:lnTo>
                <a:lnTo>
                  <a:pt x="211646" y="1908905"/>
                </a:lnTo>
                <a:lnTo>
                  <a:pt x="162820" y="1842003"/>
                </a:lnTo>
                <a:lnTo>
                  <a:pt x="200048" y="1826896"/>
                </a:lnTo>
                <a:lnTo>
                  <a:pt x="234819" y="1843138"/>
                </a:lnTo>
                <a:lnTo>
                  <a:pt x="259230" y="1876589"/>
                </a:lnTo>
                <a:cubicBezTo>
                  <a:pt x="271935" y="1876177"/>
                  <a:pt x="281320" y="1878602"/>
                  <a:pt x="287385" y="1883863"/>
                </a:cubicBezTo>
                <a:cubicBezTo>
                  <a:pt x="293449" y="1889126"/>
                  <a:pt x="301626" y="1892583"/>
                  <a:pt x="311916" y="1894233"/>
                </a:cubicBezTo>
                <a:cubicBezTo>
                  <a:pt x="325922" y="1896364"/>
                  <a:pt x="345434" y="1903710"/>
                  <a:pt x="370450" y="1916277"/>
                </a:cubicBezTo>
                <a:cubicBezTo>
                  <a:pt x="395467" y="1928844"/>
                  <a:pt x="409118" y="1939112"/>
                  <a:pt x="411401" y="1947083"/>
                </a:cubicBezTo>
                <a:lnTo>
                  <a:pt x="410350" y="1960517"/>
                </a:lnTo>
                <a:lnTo>
                  <a:pt x="458906" y="1973331"/>
                </a:lnTo>
                <a:cubicBezTo>
                  <a:pt x="463500" y="1978198"/>
                  <a:pt x="470142" y="1982098"/>
                  <a:pt x="478828" y="1985029"/>
                </a:cubicBezTo>
                <a:cubicBezTo>
                  <a:pt x="487515" y="1987963"/>
                  <a:pt x="495450" y="1989712"/>
                  <a:pt x="502633" y="1990275"/>
                </a:cubicBezTo>
                <a:cubicBezTo>
                  <a:pt x="502560" y="1997214"/>
                  <a:pt x="505608" y="2003836"/>
                  <a:pt x="511779" y="2010139"/>
                </a:cubicBezTo>
                <a:cubicBezTo>
                  <a:pt x="517950" y="2016442"/>
                  <a:pt x="524530" y="2021088"/>
                  <a:pt x="531526" y="2024078"/>
                </a:cubicBezTo>
                <a:cubicBezTo>
                  <a:pt x="550475" y="2021806"/>
                  <a:pt x="561833" y="2030206"/>
                  <a:pt x="565595" y="2049273"/>
                </a:cubicBezTo>
                <a:cubicBezTo>
                  <a:pt x="578854" y="2047776"/>
                  <a:pt x="590068" y="2043587"/>
                  <a:pt x="599243" y="2036702"/>
                </a:cubicBezTo>
                <a:cubicBezTo>
                  <a:pt x="608420" y="2029819"/>
                  <a:pt x="617658" y="2022095"/>
                  <a:pt x="626966" y="2013532"/>
                </a:cubicBezTo>
                <a:cubicBezTo>
                  <a:pt x="630455" y="2013336"/>
                  <a:pt x="637175" y="2011422"/>
                  <a:pt x="647128" y="2007788"/>
                </a:cubicBezTo>
                <a:cubicBezTo>
                  <a:pt x="657080" y="2004157"/>
                  <a:pt x="662770" y="2001037"/>
                  <a:pt x="664194" y="1998428"/>
                </a:cubicBezTo>
                <a:cubicBezTo>
                  <a:pt x="663800" y="1996236"/>
                  <a:pt x="661667" y="1994755"/>
                  <a:pt x="657784" y="1993982"/>
                </a:cubicBezTo>
                <a:cubicBezTo>
                  <a:pt x="653903" y="1993207"/>
                  <a:pt x="651677" y="1992846"/>
                  <a:pt x="651111" y="1992896"/>
                </a:cubicBezTo>
                <a:cubicBezTo>
                  <a:pt x="634744" y="1989736"/>
                  <a:pt x="624694" y="1981439"/>
                  <a:pt x="620959" y="1968005"/>
                </a:cubicBezTo>
                <a:cubicBezTo>
                  <a:pt x="617223" y="1954572"/>
                  <a:pt x="610532" y="1946539"/>
                  <a:pt x="600883" y="1943906"/>
                </a:cubicBezTo>
                <a:cubicBezTo>
                  <a:pt x="587463" y="1942666"/>
                  <a:pt x="574087" y="1940869"/>
                  <a:pt x="560756" y="1938509"/>
                </a:cubicBezTo>
                <a:cubicBezTo>
                  <a:pt x="547423" y="1936150"/>
                  <a:pt x="534050" y="1934351"/>
                  <a:pt x="520630" y="1933111"/>
                </a:cubicBezTo>
                <a:cubicBezTo>
                  <a:pt x="516808" y="1914791"/>
                  <a:pt x="515226" y="1896645"/>
                  <a:pt x="515883" y="1878676"/>
                </a:cubicBezTo>
                <a:lnTo>
                  <a:pt x="517187" y="1871018"/>
                </a:lnTo>
                <a:lnTo>
                  <a:pt x="470101" y="1866849"/>
                </a:lnTo>
                <a:lnTo>
                  <a:pt x="466545" y="1830812"/>
                </a:lnTo>
                <a:cubicBezTo>
                  <a:pt x="461759" y="1824041"/>
                  <a:pt x="454956" y="1819184"/>
                  <a:pt x="446140" y="1816241"/>
                </a:cubicBezTo>
                <a:cubicBezTo>
                  <a:pt x="437323" y="1813297"/>
                  <a:pt x="429311" y="1811780"/>
                  <a:pt x="422105" y="1811686"/>
                </a:cubicBezTo>
                <a:lnTo>
                  <a:pt x="400472" y="1779673"/>
                </a:lnTo>
                <a:cubicBezTo>
                  <a:pt x="386958" y="1780914"/>
                  <a:pt x="373513" y="1779629"/>
                  <a:pt x="360131" y="1775819"/>
                </a:cubicBezTo>
                <a:cubicBezTo>
                  <a:pt x="346750" y="1772007"/>
                  <a:pt x="333331" y="1769602"/>
                  <a:pt x="319881" y="1768597"/>
                </a:cubicBezTo>
                <a:cubicBezTo>
                  <a:pt x="308548" y="1761469"/>
                  <a:pt x="296961" y="1753493"/>
                  <a:pt x="285114" y="1744669"/>
                </a:cubicBezTo>
                <a:cubicBezTo>
                  <a:pt x="273267" y="1735841"/>
                  <a:pt x="262831" y="1726774"/>
                  <a:pt x="253806" y="1717457"/>
                </a:cubicBezTo>
                <a:lnTo>
                  <a:pt x="241032" y="1690169"/>
                </a:lnTo>
                <a:lnTo>
                  <a:pt x="272464" y="1690982"/>
                </a:lnTo>
                <a:lnTo>
                  <a:pt x="285586" y="1704803"/>
                </a:lnTo>
                <a:cubicBezTo>
                  <a:pt x="307338" y="1707052"/>
                  <a:pt x="326434" y="1714286"/>
                  <a:pt x="342875" y="1726508"/>
                </a:cubicBezTo>
                <a:cubicBezTo>
                  <a:pt x="359314" y="1738728"/>
                  <a:pt x="377288" y="1745933"/>
                  <a:pt x="396795" y="1748125"/>
                </a:cubicBezTo>
                <a:lnTo>
                  <a:pt x="405777" y="1748356"/>
                </a:lnTo>
                <a:lnTo>
                  <a:pt x="436742" y="1767135"/>
                </a:lnTo>
                <a:cubicBezTo>
                  <a:pt x="436438" y="1771618"/>
                  <a:pt x="436725" y="1774996"/>
                  <a:pt x="437602" y="1777264"/>
                </a:cubicBezTo>
                <a:cubicBezTo>
                  <a:pt x="438481" y="1779535"/>
                  <a:pt x="441070" y="1780726"/>
                  <a:pt x="445374" y="1780837"/>
                </a:cubicBezTo>
                <a:cubicBezTo>
                  <a:pt x="452212" y="1780639"/>
                  <a:pt x="457619" y="1781528"/>
                  <a:pt x="461593" y="1783506"/>
                </a:cubicBezTo>
                <a:cubicBezTo>
                  <a:pt x="465567" y="1785479"/>
                  <a:pt x="467488" y="1790772"/>
                  <a:pt x="467359" y="1799380"/>
                </a:cubicBezTo>
                <a:lnTo>
                  <a:pt x="507537" y="1809407"/>
                </a:lnTo>
                <a:lnTo>
                  <a:pt x="530689" y="1783048"/>
                </a:lnTo>
                <a:lnTo>
                  <a:pt x="579848" y="1793309"/>
                </a:lnTo>
                <a:cubicBezTo>
                  <a:pt x="580081" y="1784328"/>
                  <a:pt x="584686" y="1779955"/>
                  <a:pt x="593667" y="1780188"/>
                </a:cubicBezTo>
                <a:cubicBezTo>
                  <a:pt x="602920" y="1780801"/>
                  <a:pt x="612393" y="1783667"/>
                  <a:pt x="622089" y="1788787"/>
                </a:cubicBezTo>
                <a:lnTo>
                  <a:pt x="633036" y="1795498"/>
                </a:lnTo>
                <a:lnTo>
                  <a:pt x="609834" y="1764948"/>
                </a:lnTo>
                <a:cubicBezTo>
                  <a:pt x="593697" y="1756456"/>
                  <a:pt x="579323" y="1750639"/>
                  <a:pt x="566710" y="1747492"/>
                </a:cubicBezTo>
                <a:lnTo>
                  <a:pt x="543715" y="1730571"/>
                </a:lnTo>
                <a:lnTo>
                  <a:pt x="536575" y="1729281"/>
                </a:lnTo>
                <a:lnTo>
                  <a:pt x="527592" y="1729049"/>
                </a:lnTo>
                <a:cubicBezTo>
                  <a:pt x="528712" y="1714849"/>
                  <a:pt x="522920" y="1707210"/>
                  <a:pt x="510215" y="1706131"/>
                </a:cubicBezTo>
                <a:lnTo>
                  <a:pt x="501236" y="1705900"/>
                </a:lnTo>
                <a:cubicBezTo>
                  <a:pt x="492454" y="1701552"/>
                  <a:pt x="464543" y="1687724"/>
                  <a:pt x="417500" y="1664412"/>
                </a:cubicBezTo>
                <a:cubicBezTo>
                  <a:pt x="370458" y="1641101"/>
                  <a:pt x="343844" y="1620567"/>
                  <a:pt x="337657" y="1602807"/>
                </a:cubicBezTo>
                <a:cubicBezTo>
                  <a:pt x="338422" y="1598522"/>
                  <a:pt x="341670" y="1595985"/>
                  <a:pt x="347401" y="1595198"/>
                </a:cubicBezTo>
                <a:cubicBezTo>
                  <a:pt x="353132" y="1594410"/>
                  <a:pt x="357444" y="1594147"/>
                  <a:pt x="360340" y="1594408"/>
                </a:cubicBezTo>
                <a:cubicBezTo>
                  <a:pt x="370157" y="1602058"/>
                  <a:pt x="382611" y="1605565"/>
                  <a:pt x="397699" y="1604924"/>
                </a:cubicBezTo>
                <a:cubicBezTo>
                  <a:pt x="412787" y="1604287"/>
                  <a:pt x="424087" y="1608884"/>
                  <a:pt x="431602" y="1618723"/>
                </a:cubicBezTo>
                <a:lnTo>
                  <a:pt x="466941" y="1642105"/>
                </a:lnTo>
                <a:cubicBezTo>
                  <a:pt x="462897" y="1646494"/>
                  <a:pt x="462808" y="1649862"/>
                  <a:pt x="466682" y="1652207"/>
                </a:cubicBezTo>
                <a:cubicBezTo>
                  <a:pt x="470550" y="1654554"/>
                  <a:pt x="475014" y="1655793"/>
                  <a:pt x="480063" y="1655925"/>
                </a:cubicBezTo>
                <a:lnTo>
                  <a:pt x="502982" y="1638545"/>
                </a:lnTo>
                <a:cubicBezTo>
                  <a:pt x="510088" y="1638823"/>
                  <a:pt x="517231" y="1637697"/>
                  <a:pt x="524411" y="1635170"/>
                </a:cubicBezTo>
                <a:cubicBezTo>
                  <a:pt x="531592" y="1632642"/>
                  <a:pt x="536577" y="1628091"/>
                  <a:pt x="539368" y="1621515"/>
                </a:cubicBezTo>
                <a:cubicBezTo>
                  <a:pt x="516517" y="1607444"/>
                  <a:pt x="491305" y="1597804"/>
                  <a:pt x="463733" y="1592596"/>
                </a:cubicBezTo>
                <a:cubicBezTo>
                  <a:pt x="461379" y="1582239"/>
                  <a:pt x="447845" y="1569904"/>
                  <a:pt x="423130" y="1555599"/>
                </a:cubicBezTo>
                <a:cubicBezTo>
                  <a:pt x="398412" y="1541290"/>
                  <a:pt x="378026" y="1533271"/>
                  <a:pt x="361970" y="1531547"/>
                </a:cubicBezTo>
                <a:cubicBezTo>
                  <a:pt x="362130" y="1529022"/>
                  <a:pt x="362013" y="1526210"/>
                  <a:pt x="361627" y="1523111"/>
                </a:cubicBezTo>
                <a:cubicBezTo>
                  <a:pt x="361239" y="1520012"/>
                  <a:pt x="359972" y="1518293"/>
                  <a:pt x="357829" y="1517957"/>
                </a:cubicBezTo>
                <a:cubicBezTo>
                  <a:pt x="350972" y="1518810"/>
                  <a:pt x="345513" y="1519979"/>
                  <a:pt x="341450" y="1521465"/>
                </a:cubicBezTo>
                <a:cubicBezTo>
                  <a:pt x="337386" y="1522950"/>
                  <a:pt x="335440" y="1518595"/>
                  <a:pt x="335610" y="1508395"/>
                </a:cubicBezTo>
                <a:lnTo>
                  <a:pt x="295664" y="1489389"/>
                </a:lnTo>
                <a:lnTo>
                  <a:pt x="274029" y="1457373"/>
                </a:lnTo>
                <a:cubicBezTo>
                  <a:pt x="259808" y="1457005"/>
                  <a:pt x="247950" y="1452205"/>
                  <a:pt x="238454" y="1442970"/>
                </a:cubicBezTo>
                <a:cubicBezTo>
                  <a:pt x="226920" y="1440145"/>
                  <a:pt x="215452" y="1434793"/>
                  <a:pt x="204048" y="1426916"/>
                </a:cubicBezTo>
                <a:cubicBezTo>
                  <a:pt x="192645" y="1419037"/>
                  <a:pt x="183507" y="1410376"/>
                  <a:pt x="176639" y="1400929"/>
                </a:cubicBezTo>
                <a:cubicBezTo>
                  <a:pt x="161891" y="1399236"/>
                  <a:pt x="150054" y="1393688"/>
                  <a:pt x="141124" y="1384282"/>
                </a:cubicBezTo>
                <a:cubicBezTo>
                  <a:pt x="132194" y="1374878"/>
                  <a:pt x="120355" y="1369329"/>
                  <a:pt x="105610" y="1367636"/>
                </a:cubicBezTo>
                <a:lnTo>
                  <a:pt x="43910" y="1321104"/>
                </a:lnTo>
                <a:cubicBezTo>
                  <a:pt x="29690" y="1320734"/>
                  <a:pt x="22440" y="1311561"/>
                  <a:pt x="22158" y="1293580"/>
                </a:cubicBezTo>
                <a:lnTo>
                  <a:pt x="22391" y="1284600"/>
                </a:lnTo>
                <a:lnTo>
                  <a:pt x="1" y="1284019"/>
                </a:lnTo>
                <a:lnTo>
                  <a:pt x="0" y="1247923"/>
                </a:lnTo>
                <a:lnTo>
                  <a:pt x="18598" y="1257542"/>
                </a:lnTo>
                <a:cubicBezTo>
                  <a:pt x="32350" y="1257898"/>
                  <a:pt x="46325" y="1260507"/>
                  <a:pt x="60520" y="1265368"/>
                </a:cubicBezTo>
                <a:cubicBezTo>
                  <a:pt x="74716" y="1270230"/>
                  <a:pt x="87451" y="1277299"/>
                  <a:pt x="98725" y="1286578"/>
                </a:cubicBezTo>
                <a:cubicBezTo>
                  <a:pt x="99336" y="1291836"/>
                  <a:pt x="102252" y="1294907"/>
                  <a:pt x="107473" y="1295791"/>
                </a:cubicBezTo>
                <a:cubicBezTo>
                  <a:pt x="118538" y="1295048"/>
                  <a:pt x="126774" y="1295076"/>
                  <a:pt x="132183" y="1295870"/>
                </a:cubicBezTo>
                <a:cubicBezTo>
                  <a:pt x="137592" y="1296667"/>
                  <a:pt x="141135" y="1304435"/>
                  <a:pt x="142813" y="1319174"/>
                </a:cubicBezTo>
                <a:cubicBezTo>
                  <a:pt x="162541" y="1319966"/>
                  <a:pt x="180245" y="1323234"/>
                  <a:pt x="195916" y="1328975"/>
                </a:cubicBezTo>
                <a:cubicBezTo>
                  <a:pt x="211585" y="1334717"/>
                  <a:pt x="228078" y="1341323"/>
                  <a:pt x="245389" y="1348794"/>
                </a:cubicBezTo>
                <a:cubicBezTo>
                  <a:pt x="247656" y="1355218"/>
                  <a:pt x="250516" y="1360533"/>
                  <a:pt x="253961" y="1364742"/>
                </a:cubicBezTo>
                <a:cubicBezTo>
                  <a:pt x="257409" y="1368949"/>
                  <a:pt x="260267" y="1374267"/>
                  <a:pt x="262535" y="1380690"/>
                </a:cubicBezTo>
                <a:cubicBezTo>
                  <a:pt x="269739" y="1380876"/>
                  <a:pt x="277755" y="1382207"/>
                  <a:pt x="286584" y="1384683"/>
                </a:cubicBezTo>
                <a:cubicBezTo>
                  <a:pt x="295412" y="1387159"/>
                  <a:pt x="302247" y="1390705"/>
                  <a:pt x="307090" y="1395325"/>
                </a:cubicBezTo>
                <a:lnTo>
                  <a:pt x="339103" y="1373689"/>
                </a:lnTo>
                <a:cubicBezTo>
                  <a:pt x="341843" y="1387147"/>
                  <a:pt x="346744" y="1393076"/>
                  <a:pt x="353808" y="1391481"/>
                </a:cubicBezTo>
                <a:cubicBezTo>
                  <a:pt x="360869" y="1389887"/>
                  <a:pt x="364677" y="1394665"/>
                  <a:pt x="365229" y="1405820"/>
                </a:cubicBezTo>
                <a:cubicBezTo>
                  <a:pt x="384623" y="1408755"/>
                  <a:pt x="408321" y="1419105"/>
                  <a:pt x="436317" y="1436867"/>
                </a:cubicBezTo>
                <a:cubicBezTo>
                  <a:pt x="464313" y="1454631"/>
                  <a:pt x="488010" y="1464980"/>
                  <a:pt x="507404" y="1467916"/>
                </a:cubicBezTo>
                <a:lnTo>
                  <a:pt x="511894" y="1468033"/>
                </a:lnTo>
                <a:cubicBezTo>
                  <a:pt x="511680" y="1472708"/>
                  <a:pt x="511759" y="1476829"/>
                  <a:pt x="512135" y="1480396"/>
                </a:cubicBezTo>
                <a:cubicBezTo>
                  <a:pt x="512510" y="1483963"/>
                  <a:pt x="513770" y="1485867"/>
                  <a:pt x="515918" y="1486111"/>
                </a:cubicBezTo>
                <a:cubicBezTo>
                  <a:pt x="518269" y="1485702"/>
                  <a:pt x="520390" y="1483325"/>
                  <a:pt x="522283" y="1478973"/>
                </a:cubicBezTo>
                <a:cubicBezTo>
                  <a:pt x="524174" y="1474624"/>
                  <a:pt x="525202" y="1471093"/>
                  <a:pt x="525365" y="1468380"/>
                </a:cubicBezTo>
                <a:cubicBezTo>
                  <a:pt x="527886" y="1468635"/>
                  <a:pt x="530702" y="1468335"/>
                  <a:pt x="533813" y="1467479"/>
                </a:cubicBezTo>
                <a:cubicBezTo>
                  <a:pt x="536925" y="1466622"/>
                  <a:pt x="538675" y="1464045"/>
                  <a:pt x="539068" y="1459751"/>
                </a:cubicBezTo>
                <a:cubicBezTo>
                  <a:pt x="538416" y="1448781"/>
                  <a:pt x="532648" y="1440207"/>
                  <a:pt x="521762" y="1434028"/>
                </a:cubicBezTo>
                <a:cubicBezTo>
                  <a:pt x="510878" y="1427846"/>
                  <a:pt x="500530" y="1422524"/>
                  <a:pt x="490724" y="1418058"/>
                </a:cubicBezTo>
                <a:cubicBezTo>
                  <a:pt x="492641" y="1409120"/>
                  <a:pt x="490570" y="1402328"/>
                  <a:pt x="484510" y="1397678"/>
                </a:cubicBezTo>
                <a:cubicBezTo>
                  <a:pt x="478456" y="1393026"/>
                  <a:pt x="471775" y="1390607"/>
                  <a:pt x="464482" y="1390419"/>
                </a:cubicBezTo>
                <a:lnTo>
                  <a:pt x="455501" y="1390185"/>
                </a:lnTo>
                <a:lnTo>
                  <a:pt x="398176" y="1348261"/>
                </a:lnTo>
                <a:cubicBezTo>
                  <a:pt x="398468" y="1351356"/>
                  <a:pt x="398711" y="1356418"/>
                  <a:pt x="398904" y="1363443"/>
                </a:cubicBezTo>
                <a:cubicBezTo>
                  <a:pt x="399095" y="1370470"/>
                  <a:pt x="397123" y="1374350"/>
                  <a:pt x="392985" y="1375084"/>
                </a:cubicBezTo>
                <a:cubicBezTo>
                  <a:pt x="388604" y="1374410"/>
                  <a:pt x="383983" y="1372043"/>
                  <a:pt x="379128" y="1367986"/>
                </a:cubicBezTo>
                <a:cubicBezTo>
                  <a:pt x="374271" y="1363927"/>
                  <a:pt x="368531" y="1361532"/>
                  <a:pt x="361904" y="1360800"/>
                </a:cubicBezTo>
                <a:cubicBezTo>
                  <a:pt x="358970" y="1333108"/>
                  <a:pt x="353255" y="1315176"/>
                  <a:pt x="344763" y="1306998"/>
                </a:cubicBezTo>
                <a:cubicBezTo>
                  <a:pt x="336269" y="1298820"/>
                  <a:pt x="320191" y="1290729"/>
                  <a:pt x="296528" y="1282719"/>
                </a:cubicBezTo>
                <a:lnTo>
                  <a:pt x="291921" y="1287094"/>
                </a:lnTo>
                <a:lnTo>
                  <a:pt x="265096" y="1281903"/>
                </a:lnTo>
                <a:cubicBezTo>
                  <a:pt x="263007" y="1268558"/>
                  <a:pt x="253464" y="1261196"/>
                  <a:pt x="236463" y="1259820"/>
                </a:cubicBezTo>
                <a:cubicBezTo>
                  <a:pt x="219459" y="1258442"/>
                  <a:pt x="209976" y="1248836"/>
                  <a:pt x="208005" y="1230999"/>
                </a:cubicBezTo>
                <a:lnTo>
                  <a:pt x="213076" y="1208664"/>
                </a:lnTo>
                <a:cubicBezTo>
                  <a:pt x="210630" y="1201954"/>
                  <a:pt x="205884" y="1197150"/>
                  <a:pt x="198846" y="1194254"/>
                </a:cubicBezTo>
                <a:cubicBezTo>
                  <a:pt x="191807" y="1191356"/>
                  <a:pt x="184731" y="1189861"/>
                  <a:pt x="177620" y="1189773"/>
                </a:cubicBezTo>
                <a:lnTo>
                  <a:pt x="155867" y="1162248"/>
                </a:lnTo>
                <a:cubicBezTo>
                  <a:pt x="151182" y="1162407"/>
                  <a:pt x="147081" y="1161739"/>
                  <a:pt x="143562" y="1160244"/>
                </a:cubicBezTo>
                <a:cubicBezTo>
                  <a:pt x="140043" y="1158748"/>
                  <a:pt x="138275" y="1154772"/>
                  <a:pt x="138254" y="1148313"/>
                </a:cubicBezTo>
                <a:cubicBezTo>
                  <a:pt x="138655" y="1143736"/>
                  <a:pt x="140449" y="1139477"/>
                  <a:pt x="143641" y="1135534"/>
                </a:cubicBezTo>
                <a:cubicBezTo>
                  <a:pt x="146833" y="1131591"/>
                  <a:pt x="149721" y="1128483"/>
                  <a:pt x="152308" y="1126209"/>
                </a:cubicBezTo>
                <a:cubicBezTo>
                  <a:pt x="141328" y="1123679"/>
                  <a:pt x="126475" y="1118800"/>
                  <a:pt x="107755" y="1111575"/>
                </a:cubicBezTo>
                <a:cubicBezTo>
                  <a:pt x="89033" y="1104350"/>
                  <a:pt x="78788" y="1095098"/>
                  <a:pt x="77021" y="1083819"/>
                </a:cubicBezTo>
                <a:cubicBezTo>
                  <a:pt x="68825" y="1080424"/>
                  <a:pt x="57381" y="1074979"/>
                  <a:pt x="42692" y="1067484"/>
                </a:cubicBezTo>
                <a:lnTo>
                  <a:pt x="0" y="1044763"/>
                </a:lnTo>
                <a:lnTo>
                  <a:pt x="1" y="1014146"/>
                </a:lnTo>
                <a:lnTo>
                  <a:pt x="64947" y="1029588"/>
                </a:lnTo>
                <a:lnTo>
                  <a:pt x="1" y="1000955"/>
                </a:lnTo>
                <a:lnTo>
                  <a:pt x="1" y="797280"/>
                </a:lnTo>
                <a:lnTo>
                  <a:pt x="24640" y="807810"/>
                </a:lnTo>
                <a:cubicBezTo>
                  <a:pt x="35533" y="813709"/>
                  <a:pt x="44728" y="820127"/>
                  <a:pt x="52225" y="827060"/>
                </a:cubicBezTo>
                <a:cubicBezTo>
                  <a:pt x="58601" y="826665"/>
                  <a:pt x="69452" y="826945"/>
                  <a:pt x="84779" y="827904"/>
                </a:cubicBezTo>
                <a:cubicBezTo>
                  <a:pt x="100105" y="828864"/>
                  <a:pt x="108595" y="833578"/>
                  <a:pt x="110249" y="842044"/>
                </a:cubicBezTo>
                <a:lnTo>
                  <a:pt x="145936" y="851957"/>
                </a:lnTo>
                <a:cubicBezTo>
                  <a:pt x="145529" y="856813"/>
                  <a:pt x="145965" y="861692"/>
                  <a:pt x="147242" y="866594"/>
                </a:cubicBezTo>
                <a:cubicBezTo>
                  <a:pt x="148520" y="871494"/>
                  <a:pt x="152381" y="874216"/>
                  <a:pt x="158827" y="874756"/>
                </a:cubicBezTo>
                <a:cubicBezTo>
                  <a:pt x="189845" y="877058"/>
                  <a:pt x="219624" y="883821"/>
                  <a:pt x="248166" y="895045"/>
                </a:cubicBezTo>
                <a:cubicBezTo>
                  <a:pt x="276706" y="906270"/>
                  <a:pt x="306487" y="913033"/>
                  <a:pt x="337504" y="915334"/>
                </a:cubicBezTo>
                <a:lnTo>
                  <a:pt x="395993" y="912356"/>
                </a:lnTo>
                <a:lnTo>
                  <a:pt x="400251" y="921455"/>
                </a:lnTo>
                <a:cubicBezTo>
                  <a:pt x="398902" y="930218"/>
                  <a:pt x="397624" y="936176"/>
                  <a:pt x="396419" y="939327"/>
                </a:cubicBezTo>
                <a:cubicBezTo>
                  <a:pt x="395212" y="942479"/>
                  <a:pt x="400788" y="944121"/>
                  <a:pt x="413140" y="944254"/>
                </a:cubicBezTo>
                <a:lnTo>
                  <a:pt x="506271" y="991602"/>
                </a:lnTo>
                <a:cubicBezTo>
                  <a:pt x="508686" y="995970"/>
                  <a:pt x="512546" y="998692"/>
                  <a:pt x="517854" y="999765"/>
                </a:cubicBezTo>
                <a:cubicBezTo>
                  <a:pt x="523163" y="1000839"/>
                  <a:pt x="528204" y="1001343"/>
                  <a:pt x="532980" y="1001279"/>
                </a:cubicBezTo>
                <a:lnTo>
                  <a:pt x="541961" y="1001512"/>
                </a:lnTo>
                <a:cubicBezTo>
                  <a:pt x="542096" y="1010689"/>
                  <a:pt x="545646" y="1018271"/>
                  <a:pt x="552603" y="1024255"/>
                </a:cubicBezTo>
                <a:cubicBezTo>
                  <a:pt x="559564" y="1030241"/>
                  <a:pt x="567718" y="1033444"/>
                  <a:pt x="577067" y="1033874"/>
                </a:cubicBezTo>
                <a:cubicBezTo>
                  <a:pt x="612846" y="1054836"/>
                  <a:pt x="649760" y="1075265"/>
                  <a:pt x="687810" y="1095160"/>
                </a:cubicBezTo>
                <a:cubicBezTo>
                  <a:pt x="725864" y="1115054"/>
                  <a:pt x="762776" y="1135483"/>
                  <a:pt x="798553" y="1156443"/>
                </a:cubicBezTo>
                <a:cubicBezTo>
                  <a:pt x="814442" y="1157417"/>
                  <a:pt x="829668" y="1162303"/>
                  <a:pt x="844229" y="1171107"/>
                </a:cubicBezTo>
                <a:cubicBezTo>
                  <a:pt x="858790" y="1179909"/>
                  <a:pt x="871656" y="1189229"/>
                  <a:pt x="882820" y="1199066"/>
                </a:cubicBezTo>
                <a:cubicBezTo>
                  <a:pt x="887879" y="1198916"/>
                  <a:pt x="893478" y="1199623"/>
                  <a:pt x="899617" y="1201186"/>
                </a:cubicBezTo>
                <a:cubicBezTo>
                  <a:pt x="905754" y="1202750"/>
                  <a:pt x="909019" y="1206766"/>
                  <a:pt x="909412" y="1213235"/>
                </a:cubicBezTo>
                <a:lnTo>
                  <a:pt x="949358" y="1232244"/>
                </a:lnTo>
                <a:lnTo>
                  <a:pt x="989773" y="1233293"/>
                </a:lnTo>
                <a:cubicBezTo>
                  <a:pt x="989169" y="1238519"/>
                  <a:pt x="988816" y="1244873"/>
                  <a:pt x="988717" y="1252362"/>
                </a:cubicBezTo>
                <a:cubicBezTo>
                  <a:pt x="988615" y="1259847"/>
                  <a:pt x="991689" y="1264046"/>
                  <a:pt x="997938" y="1264956"/>
                </a:cubicBezTo>
                <a:cubicBezTo>
                  <a:pt x="1018388" y="1263333"/>
                  <a:pt x="1038311" y="1260292"/>
                  <a:pt x="1057710" y="1255833"/>
                </a:cubicBezTo>
                <a:cubicBezTo>
                  <a:pt x="1077108" y="1251375"/>
                  <a:pt x="1094526" y="1258381"/>
                  <a:pt x="1109962" y="1276847"/>
                </a:cubicBezTo>
                <a:lnTo>
                  <a:pt x="1194344" y="1314979"/>
                </a:lnTo>
                <a:cubicBezTo>
                  <a:pt x="1197177" y="1328439"/>
                  <a:pt x="1209751" y="1334569"/>
                  <a:pt x="1232059" y="1333370"/>
                </a:cubicBezTo>
                <a:cubicBezTo>
                  <a:pt x="1254372" y="1332167"/>
                  <a:pt x="1266973" y="1337175"/>
                  <a:pt x="1269864" y="1348391"/>
                </a:cubicBezTo>
                <a:lnTo>
                  <a:pt x="1287475" y="1362327"/>
                </a:lnTo>
                <a:lnTo>
                  <a:pt x="1291966" y="1362442"/>
                </a:lnTo>
                <a:cubicBezTo>
                  <a:pt x="1323062" y="1372609"/>
                  <a:pt x="1353256" y="1385001"/>
                  <a:pt x="1382552" y="1399613"/>
                </a:cubicBezTo>
                <a:cubicBezTo>
                  <a:pt x="1411847" y="1414228"/>
                  <a:pt x="1440863" y="1428835"/>
                  <a:pt x="1469597" y="1443433"/>
                </a:cubicBezTo>
                <a:cubicBezTo>
                  <a:pt x="1470668" y="1452636"/>
                  <a:pt x="1475801" y="1456886"/>
                  <a:pt x="1484993" y="1456189"/>
                </a:cubicBezTo>
                <a:cubicBezTo>
                  <a:pt x="1494185" y="1455492"/>
                  <a:pt x="1499257" y="1461988"/>
                  <a:pt x="1500215" y="1475680"/>
                </a:cubicBezTo>
                <a:lnTo>
                  <a:pt x="1517358" y="1507577"/>
                </a:lnTo>
                <a:cubicBezTo>
                  <a:pt x="1524381" y="1507571"/>
                  <a:pt x="1531667" y="1508136"/>
                  <a:pt x="1539220" y="1509268"/>
                </a:cubicBezTo>
                <a:cubicBezTo>
                  <a:pt x="1546774" y="1510399"/>
                  <a:pt x="1552881" y="1513180"/>
                  <a:pt x="1557540" y="1517604"/>
                </a:cubicBezTo>
                <a:cubicBezTo>
                  <a:pt x="1574582" y="1517391"/>
                  <a:pt x="1588678" y="1522437"/>
                  <a:pt x="1599832" y="1532744"/>
                </a:cubicBezTo>
                <a:cubicBezTo>
                  <a:pt x="1610987" y="1543049"/>
                  <a:pt x="1625056" y="1549218"/>
                  <a:pt x="1642039" y="1551249"/>
                </a:cubicBezTo>
                <a:lnTo>
                  <a:pt x="1708345" y="1593407"/>
                </a:lnTo>
                <a:cubicBezTo>
                  <a:pt x="1723708" y="1592963"/>
                  <a:pt x="1737825" y="1597261"/>
                  <a:pt x="1750697" y="1606301"/>
                </a:cubicBezTo>
                <a:cubicBezTo>
                  <a:pt x="1763567" y="1615339"/>
                  <a:pt x="1777656" y="1620759"/>
                  <a:pt x="1792962" y="1622559"/>
                </a:cubicBezTo>
                <a:cubicBezTo>
                  <a:pt x="1795426" y="1635824"/>
                  <a:pt x="1806462" y="1643409"/>
                  <a:pt x="1826071" y="1645322"/>
                </a:cubicBezTo>
                <a:cubicBezTo>
                  <a:pt x="1845678" y="1647235"/>
                  <a:pt x="1856629" y="1658190"/>
                  <a:pt x="1858919" y="1678188"/>
                </a:cubicBezTo>
                <a:lnTo>
                  <a:pt x="1894723" y="1683609"/>
                </a:lnTo>
                <a:lnTo>
                  <a:pt x="1911869" y="1715508"/>
                </a:lnTo>
                <a:cubicBezTo>
                  <a:pt x="1918789" y="1715874"/>
                  <a:pt x="1926253" y="1716818"/>
                  <a:pt x="1934264" y="1718335"/>
                </a:cubicBezTo>
                <a:cubicBezTo>
                  <a:pt x="1942275" y="1719852"/>
                  <a:pt x="1949738" y="1720794"/>
                  <a:pt x="1956657" y="1721162"/>
                </a:cubicBezTo>
                <a:lnTo>
                  <a:pt x="1956073" y="1743612"/>
                </a:lnTo>
                <a:lnTo>
                  <a:pt x="1964823" y="1752827"/>
                </a:lnTo>
                <a:cubicBezTo>
                  <a:pt x="1987236" y="1751254"/>
                  <a:pt x="2008844" y="1748259"/>
                  <a:pt x="2029645" y="1743835"/>
                </a:cubicBezTo>
                <a:cubicBezTo>
                  <a:pt x="2050449" y="1739413"/>
                  <a:pt x="2070672" y="1746490"/>
                  <a:pt x="2090316" y="1765065"/>
                </a:cubicBezTo>
                <a:lnTo>
                  <a:pt x="2183564" y="1807922"/>
                </a:lnTo>
                <a:cubicBezTo>
                  <a:pt x="2186717" y="1823544"/>
                  <a:pt x="2200750" y="1831021"/>
                  <a:pt x="2225668" y="1830358"/>
                </a:cubicBezTo>
                <a:cubicBezTo>
                  <a:pt x="2250586" y="1829692"/>
                  <a:pt x="2264678" y="1834926"/>
                  <a:pt x="2267947" y="1846055"/>
                </a:cubicBezTo>
                <a:lnTo>
                  <a:pt x="2489783" y="1955152"/>
                </a:lnTo>
                <a:cubicBezTo>
                  <a:pt x="2489549" y="1964132"/>
                  <a:pt x="2493922" y="1968739"/>
                  <a:pt x="2502902" y="1968972"/>
                </a:cubicBezTo>
                <a:cubicBezTo>
                  <a:pt x="2517142" y="1968590"/>
                  <a:pt x="2524469" y="1974773"/>
                  <a:pt x="2524889" y="1987513"/>
                </a:cubicBezTo>
                <a:cubicBezTo>
                  <a:pt x="2531524" y="1987966"/>
                  <a:pt x="2536129" y="1990895"/>
                  <a:pt x="2538703" y="1996298"/>
                </a:cubicBezTo>
                <a:cubicBezTo>
                  <a:pt x="2541279" y="2001701"/>
                  <a:pt x="2542429" y="2007908"/>
                  <a:pt x="2542152" y="2014922"/>
                </a:cubicBezTo>
                <a:lnTo>
                  <a:pt x="2541919" y="2023902"/>
                </a:lnTo>
                <a:cubicBezTo>
                  <a:pt x="2550998" y="2023950"/>
                  <a:pt x="2559781" y="2024552"/>
                  <a:pt x="2568271" y="2025707"/>
                </a:cubicBezTo>
                <a:cubicBezTo>
                  <a:pt x="2576758" y="2026866"/>
                  <a:pt x="2584362" y="2029682"/>
                  <a:pt x="2591078" y="2034162"/>
                </a:cubicBezTo>
                <a:cubicBezTo>
                  <a:pt x="2610455" y="2034197"/>
                  <a:pt x="2626592" y="2040046"/>
                  <a:pt x="2639488" y="2051706"/>
                </a:cubicBezTo>
                <a:cubicBezTo>
                  <a:pt x="2652386" y="2063368"/>
                  <a:pt x="2667370" y="2070308"/>
                  <a:pt x="2684444" y="2072528"/>
                </a:cubicBezTo>
                <a:lnTo>
                  <a:pt x="2759613" y="2119410"/>
                </a:lnTo>
                <a:cubicBezTo>
                  <a:pt x="2777031" y="2119207"/>
                  <a:pt x="2792625" y="2124291"/>
                  <a:pt x="2806397" y="2134663"/>
                </a:cubicBezTo>
                <a:cubicBezTo>
                  <a:pt x="2820170" y="2145037"/>
                  <a:pt x="2835736" y="2151246"/>
                  <a:pt x="2853094" y="2153285"/>
                </a:cubicBezTo>
                <a:cubicBezTo>
                  <a:pt x="2855697" y="2168425"/>
                  <a:pt x="2867461" y="2176780"/>
                  <a:pt x="2888390" y="2178353"/>
                </a:cubicBezTo>
                <a:cubicBezTo>
                  <a:pt x="2909317" y="2179926"/>
                  <a:pt x="2920996" y="2191649"/>
                  <a:pt x="2923424" y="2213522"/>
                </a:cubicBezTo>
                <a:lnTo>
                  <a:pt x="2968095" y="2223666"/>
                </a:lnTo>
                <a:cubicBezTo>
                  <a:pt x="2967865" y="2228903"/>
                  <a:pt x="2969010" y="2235297"/>
                  <a:pt x="2971528" y="2242852"/>
                </a:cubicBezTo>
                <a:cubicBezTo>
                  <a:pt x="2974046" y="2250406"/>
                  <a:pt x="2978617" y="2254644"/>
                  <a:pt x="2985241" y="2255563"/>
                </a:cubicBezTo>
                <a:cubicBezTo>
                  <a:pt x="2992457" y="2255189"/>
                  <a:pt x="2999379" y="2255368"/>
                  <a:pt x="3006008" y="2256104"/>
                </a:cubicBezTo>
                <a:cubicBezTo>
                  <a:pt x="3012635" y="2256837"/>
                  <a:pt x="3016074" y="2261418"/>
                  <a:pt x="3016322" y="2269849"/>
                </a:cubicBezTo>
                <a:cubicBezTo>
                  <a:pt x="3015828" y="2274517"/>
                  <a:pt x="3015348" y="2278623"/>
                  <a:pt x="3014880" y="2282168"/>
                </a:cubicBezTo>
                <a:cubicBezTo>
                  <a:pt x="3014413" y="2285714"/>
                  <a:pt x="3016236" y="2287634"/>
                  <a:pt x="3020347" y="2287926"/>
                </a:cubicBezTo>
                <a:cubicBezTo>
                  <a:pt x="3032677" y="2288994"/>
                  <a:pt x="3041579" y="2292223"/>
                  <a:pt x="3047055" y="2297606"/>
                </a:cubicBezTo>
                <a:cubicBezTo>
                  <a:pt x="3052532" y="2302990"/>
                  <a:pt x="3061436" y="2306216"/>
                  <a:pt x="3073764" y="2307284"/>
                </a:cubicBezTo>
                <a:cubicBezTo>
                  <a:pt x="3091324" y="2319628"/>
                  <a:pt x="3109157" y="2332261"/>
                  <a:pt x="3127264" y="2345179"/>
                </a:cubicBezTo>
                <a:cubicBezTo>
                  <a:pt x="3145369" y="2358098"/>
                  <a:pt x="3164410" y="2367391"/>
                  <a:pt x="3184390" y="2373058"/>
                </a:cubicBezTo>
                <a:cubicBezTo>
                  <a:pt x="3184269" y="2377735"/>
                  <a:pt x="3185286" y="2381880"/>
                  <a:pt x="3187439" y="2385493"/>
                </a:cubicBezTo>
                <a:cubicBezTo>
                  <a:pt x="3189592" y="2389106"/>
                  <a:pt x="3192910" y="2391064"/>
                  <a:pt x="3197396" y="2391368"/>
                </a:cubicBezTo>
                <a:cubicBezTo>
                  <a:pt x="3204239" y="2390984"/>
                  <a:pt x="3209666" y="2391124"/>
                  <a:pt x="3213675" y="2391790"/>
                </a:cubicBezTo>
                <a:cubicBezTo>
                  <a:pt x="3217682" y="2392456"/>
                  <a:pt x="3219624" y="2397000"/>
                  <a:pt x="3219498" y="2405421"/>
                </a:cubicBezTo>
                <a:lnTo>
                  <a:pt x="3264400" y="2406586"/>
                </a:lnTo>
                <a:lnTo>
                  <a:pt x="3308908" y="2437268"/>
                </a:lnTo>
                <a:lnTo>
                  <a:pt x="3302957" y="2420470"/>
                </a:lnTo>
                <a:cubicBezTo>
                  <a:pt x="3300492" y="2405856"/>
                  <a:pt x="3296517" y="2391275"/>
                  <a:pt x="3291028" y="2376728"/>
                </a:cubicBezTo>
                <a:lnTo>
                  <a:pt x="3295150" y="2357552"/>
                </a:lnTo>
                <a:lnTo>
                  <a:pt x="3264184" y="2337494"/>
                </a:lnTo>
                <a:cubicBezTo>
                  <a:pt x="3249498" y="2328458"/>
                  <a:pt x="3230726" y="2317258"/>
                  <a:pt x="3207871" y="2303892"/>
                </a:cubicBezTo>
                <a:cubicBezTo>
                  <a:pt x="3162160" y="2277164"/>
                  <a:pt x="3116668" y="2251688"/>
                  <a:pt x="3071393" y="2227466"/>
                </a:cubicBezTo>
                <a:cubicBezTo>
                  <a:pt x="3026117" y="2203243"/>
                  <a:pt x="2997610" y="2190189"/>
                  <a:pt x="2985870" y="2188304"/>
                </a:cubicBezTo>
                <a:lnTo>
                  <a:pt x="2976891" y="2188071"/>
                </a:lnTo>
                <a:cubicBezTo>
                  <a:pt x="2979098" y="2178767"/>
                  <a:pt x="2977627" y="2170493"/>
                  <a:pt x="2972480" y="2163243"/>
                </a:cubicBezTo>
                <a:cubicBezTo>
                  <a:pt x="2967330" y="2155995"/>
                  <a:pt x="2960131" y="2152066"/>
                  <a:pt x="2950882" y="2151451"/>
                </a:cubicBezTo>
                <a:lnTo>
                  <a:pt x="2941900" y="2151218"/>
                </a:lnTo>
                <a:cubicBezTo>
                  <a:pt x="2940107" y="2137317"/>
                  <a:pt x="2928995" y="2125422"/>
                  <a:pt x="2908563" y="2115532"/>
                </a:cubicBezTo>
                <a:cubicBezTo>
                  <a:pt x="2888133" y="2105640"/>
                  <a:pt x="2871232" y="2100334"/>
                  <a:pt x="2857867" y="2099614"/>
                </a:cubicBezTo>
                <a:cubicBezTo>
                  <a:pt x="2839097" y="2097817"/>
                  <a:pt x="2826323" y="2092244"/>
                  <a:pt x="2819545" y="2082893"/>
                </a:cubicBezTo>
                <a:cubicBezTo>
                  <a:pt x="2812766" y="2073546"/>
                  <a:pt x="2803360" y="2068057"/>
                  <a:pt x="2791327" y="2066436"/>
                </a:cubicBezTo>
                <a:lnTo>
                  <a:pt x="2587337" y="1962296"/>
                </a:lnTo>
                <a:cubicBezTo>
                  <a:pt x="2572402" y="1960599"/>
                  <a:pt x="2559815" y="1955029"/>
                  <a:pt x="2549578" y="1945592"/>
                </a:cubicBezTo>
                <a:cubicBezTo>
                  <a:pt x="2539335" y="1936151"/>
                  <a:pt x="2526752" y="1930583"/>
                  <a:pt x="2511817" y="1928886"/>
                </a:cubicBezTo>
                <a:lnTo>
                  <a:pt x="2507327" y="1928769"/>
                </a:lnTo>
                <a:lnTo>
                  <a:pt x="2431807" y="1895358"/>
                </a:lnTo>
                <a:cubicBezTo>
                  <a:pt x="2432110" y="1890873"/>
                  <a:pt x="2431823" y="1887494"/>
                  <a:pt x="2430946" y="1885226"/>
                </a:cubicBezTo>
                <a:cubicBezTo>
                  <a:pt x="2430069" y="1882958"/>
                  <a:pt x="2427480" y="1881767"/>
                  <a:pt x="2423176" y="1881656"/>
                </a:cubicBezTo>
                <a:cubicBezTo>
                  <a:pt x="2416337" y="1881852"/>
                  <a:pt x="2410931" y="1880963"/>
                  <a:pt x="2406958" y="1878988"/>
                </a:cubicBezTo>
                <a:cubicBezTo>
                  <a:pt x="2402983" y="1877014"/>
                  <a:pt x="2401060" y="1871721"/>
                  <a:pt x="2401190" y="1863113"/>
                </a:cubicBezTo>
                <a:lnTo>
                  <a:pt x="2388535" y="1831331"/>
                </a:lnTo>
                <a:lnTo>
                  <a:pt x="2326020" y="1816229"/>
                </a:lnTo>
                <a:cubicBezTo>
                  <a:pt x="2326570" y="1809411"/>
                  <a:pt x="2325963" y="1803966"/>
                  <a:pt x="2324197" y="1799897"/>
                </a:cubicBezTo>
                <a:cubicBezTo>
                  <a:pt x="2322431" y="1795825"/>
                  <a:pt x="2317245" y="1793632"/>
                  <a:pt x="2308640" y="1793313"/>
                </a:cubicBezTo>
                <a:lnTo>
                  <a:pt x="2223443" y="1786612"/>
                </a:lnTo>
                <a:lnTo>
                  <a:pt x="2215509" y="1745967"/>
                </a:lnTo>
                <a:cubicBezTo>
                  <a:pt x="2210818" y="1739198"/>
                  <a:pt x="2203830" y="1734338"/>
                  <a:pt x="2194546" y="1731384"/>
                </a:cubicBezTo>
                <a:cubicBezTo>
                  <a:pt x="2185261" y="1728427"/>
                  <a:pt x="2175939" y="1726875"/>
                  <a:pt x="2166582" y="1726726"/>
                </a:cubicBezTo>
                <a:lnTo>
                  <a:pt x="2145063" y="1690223"/>
                </a:lnTo>
                <a:cubicBezTo>
                  <a:pt x="2129493" y="1691410"/>
                  <a:pt x="2114549" y="1690086"/>
                  <a:pt x="2100233" y="1686253"/>
                </a:cubicBezTo>
                <a:cubicBezTo>
                  <a:pt x="2085917" y="1682415"/>
                  <a:pt x="2071003" y="1679969"/>
                  <a:pt x="2055491" y="1678914"/>
                </a:cubicBezTo>
                <a:lnTo>
                  <a:pt x="1980554" y="1623050"/>
                </a:lnTo>
                <a:lnTo>
                  <a:pt x="1967898" y="1591271"/>
                </a:lnTo>
                <a:lnTo>
                  <a:pt x="1999330" y="1592086"/>
                </a:lnTo>
                <a:lnTo>
                  <a:pt x="2016941" y="1606021"/>
                </a:lnTo>
                <a:cubicBezTo>
                  <a:pt x="2037113" y="1607856"/>
                  <a:pt x="2057154" y="1614742"/>
                  <a:pt x="2077064" y="1626677"/>
                </a:cubicBezTo>
                <a:cubicBezTo>
                  <a:pt x="2096974" y="1638614"/>
                  <a:pt x="2116959" y="1647742"/>
                  <a:pt x="2137015" y="1654068"/>
                </a:cubicBezTo>
                <a:cubicBezTo>
                  <a:pt x="2121675" y="1642622"/>
                  <a:pt x="2106016" y="1632856"/>
                  <a:pt x="2090031" y="1624766"/>
                </a:cubicBezTo>
                <a:cubicBezTo>
                  <a:pt x="2074046" y="1616675"/>
                  <a:pt x="2057206" y="1609126"/>
                  <a:pt x="2039509" y="1602113"/>
                </a:cubicBezTo>
                <a:cubicBezTo>
                  <a:pt x="2031106" y="1601333"/>
                  <a:pt x="2024427" y="1598915"/>
                  <a:pt x="2019477" y="1594854"/>
                </a:cubicBezTo>
                <a:cubicBezTo>
                  <a:pt x="2014528" y="1590793"/>
                  <a:pt x="2007850" y="1588374"/>
                  <a:pt x="1999447" y="1587595"/>
                </a:cubicBezTo>
                <a:lnTo>
                  <a:pt x="1994955" y="1587478"/>
                </a:lnTo>
                <a:cubicBezTo>
                  <a:pt x="1995192" y="1578312"/>
                  <a:pt x="1993143" y="1570769"/>
                  <a:pt x="1988803" y="1564854"/>
                </a:cubicBezTo>
                <a:cubicBezTo>
                  <a:pt x="1984462" y="1558937"/>
                  <a:pt x="1977804" y="1555768"/>
                  <a:pt x="1968830" y="1555350"/>
                </a:cubicBezTo>
                <a:lnTo>
                  <a:pt x="1959849" y="1555116"/>
                </a:lnTo>
                <a:cubicBezTo>
                  <a:pt x="1958095" y="1543369"/>
                  <a:pt x="1947883" y="1532808"/>
                  <a:pt x="1929218" y="1523431"/>
                </a:cubicBezTo>
                <a:cubicBezTo>
                  <a:pt x="1910550" y="1514054"/>
                  <a:pt x="1895705" y="1508988"/>
                  <a:pt x="1884679" y="1508235"/>
                </a:cubicBezTo>
                <a:cubicBezTo>
                  <a:pt x="1873266" y="1507938"/>
                  <a:pt x="1862471" y="1505412"/>
                  <a:pt x="1852298" y="1500658"/>
                </a:cubicBezTo>
                <a:cubicBezTo>
                  <a:pt x="1842124" y="1495897"/>
                  <a:pt x="1833693" y="1488940"/>
                  <a:pt x="1827003" y="1479780"/>
                </a:cubicBezTo>
                <a:lnTo>
                  <a:pt x="1645231" y="1385203"/>
                </a:lnTo>
                <a:cubicBezTo>
                  <a:pt x="1632352" y="1383746"/>
                  <a:pt x="1621243" y="1378964"/>
                  <a:pt x="1611903" y="1370860"/>
                </a:cubicBezTo>
                <a:cubicBezTo>
                  <a:pt x="1602566" y="1362754"/>
                  <a:pt x="1591455" y="1357972"/>
                  <a:pt x="1578575" y="1356515"/>
                </a:cubicBezTo>
                <a:lnTo>
                  <a:pt x="1574086" y="1356399"/>
                </a:lnTo>
                <a:lnTo>
                  <a:pt x="1503056" y="1323104"/>
                </a:lnTo>
                <a:cubicBezTo>
                  <a:pt x="1503308" y="1320585"/>
                  <a:pt x="1503008" y="1317769"/>
                  <a:pt x="1502152" y="1314658"/>
                </a:cubicBezTo>
                <a:cubicBezTo>
                  <a:pt x="1501298" y="1311545"/>
                  <a:pt x="1498721" y="1309794"/>
                  <a:pt x="1494426" y="1309401"/>
                </a:cubicBezTo>
                <a:cubicBezTo>
                  <a:pt x="1482085" y="1308801"/>
                  <a:pt x="1475450" y="1304696"/>
                  <a:pt x="1474525" y="1297089"/>
                </a:cubicBezTo>
                <a:cubicBezTo>
                  <a:pt x="1473599" y="1289485"/>
                  <a:pt x="1471601" y="1279884"/>
                  <a:pt x="1468531" y="1268291"/>
                </a:cubicBezTo>
                <a:lnTo>
                  <a:pt x="1410508" y="1253308"/>
                </a:lnTo>
                <a:cubicBezTo>
                  <a:pt x="1410252" y="1248620"/>
                  <a:pt x="1407741" y="1244436"/>
                  <a:pt x="1402969" y="1240755"/>
                </a:cubicBezTo>
                <a:cubicBezTo>
                  <a:pt x="1398197" y="1237074"/>
                  <a:pt x="1393380" y="1235077"/>
                  <a:pt x="1388521" y="1234764"/>
                </a:cubicBezTo>
                <a:lnTo>
                  <a:pt x="1316793" y="1228410"/>
                </a:lnTo>
                <a:lnTo>
                  <a:pt x="1313236" y="1192375"/>
                </a:lnTo>
                <a:cubicBezTo>
                  <a:pt x="1308450" y="1185601"/>
                  <a:pt x="1301647" y="1180745"/>
                  <a:pt x="1292831" y="1177803"/>
                </a:cubicBezTo>
                <a:cubicBezTo>
                  <a:pt x="1284014" y="1174860"/>
                  <a:pt x="1276002" y="1173340"/>
                  <a:pt x="1268796" y="1173249"/>
                </a:cubicBezTo>
                <a:lnTo>
                  <a:pt x="1247163" y="1141234"/>
                </a:lnTo>
                <a:cubicBezTo>
                  <a:pt x="1233650" y="1142475"/>
                  <a:pt x="1220204" y="1141190"/>
                  <a:pt x="1206823" y="1137380"/>
                </a:cubicBezTo>
                <a:cubicBezTo>
                  <a:pt x="1193441" y="1133570"/>
                  <a:pt x="1180025" y="1131162"/>
                  <a:pt x="1166572" y="1130160"/>
                </a:cubicBezTo>
                <a:cubicBezTo>
                  <a:pt x="1155239" y="1123032"/>
                  <a:pt x="1143652" y="1115055"/>
                  <a:pt x="1131805" y="1106229"/>
                </a:cubicBezTo>
                <a:cubicBezTo>
                  <a:pt x="1119958" y="1097404"/>
                  <a:pt x="1109522" y="1088334"/>
                  <a:pt x="1100497" y="1079020"/>
                </a:cubicBezTo>
                <a:lnTo>
                  <a:pt x="1087724" y="1051729"/>
                </a:lnTo>
                <a:lnTo>
                  <a:pt x="1119155" y="1052545"/>
                </a:lnTo>
                <a:lnTo>
                  <a:pt x="1132277" y="1066363"/>
                </a:lnTo>
                <a:cubicBezTo>
                  <a:pt x="1154030" y="1068612"/>
                  <a:pt x="1173126" y="1075848"/>
                  <a:pt x="1189566" y="1088069"/>
                </a:cubicBezTo>
                <a:cubicBezTo>
                  <a:pt x="1206005" y="1100291"/>
                  <a:pt x="1223979" y="1107494"/>
                  <a:pt x="1243487" y="1109685"/>
                </a:cubicBezTo>
                <a:lnTo>
                  <a:pt x="1252468" y="1109919"/>
                </a:lnTo>
                <a:lnTo>
                  <a:pt x="1283433" y="1128696"/>
                </a:lnTo>
                <a:cubicBezTo>
                  <a:pt x="1283130" y="1133181"/>
                  <a:pt x="1283416" y="1136559"/>
                  <a:pt x="1284293" y="1138827"/>
                </a:cubicBezTo>
                <a:cubicBezTo>
                  <a:pt x="1285172" y="1141098"/>
                  <a:pt x="1287761" y="1142287"/>
                  <a:pt x="1292065" y="1142398"/>
                </a:cubicBezTo>
                <a:cubicBezTo>
                  <a:pt x="1298903" y="1142199"/>
                  <a:pt x="1304310" y="1143090"/>
                  <a:pt x="1308284" y="1145066"/>
                </a:cubicBezTo>
                <a:cubicBezTo>
                  <a:pt x="1312258" y="1147041"/>
                  <a:pt x="1314179" y="1152332"/>
                  <a:pt x="1314049" y="1160943"/>
                </a:cubicBezTo>
                <a:lnTo>
                  <a:pt x="1354228" y="1170970"/>
                </a:lnTo>
                <a:lnTo>
                  <a:pt x="1377380" y="1144611"/>
                </a:lnTo>
                <a:lnTo>
                  <a:pt x="1426540" y="1154871"/>
                </a:lnTo>
                <a:cubicBezTo>
                  <a:pt x="1426771" y="1145890"/>
                  <a:pt x="1431377" y="1141518"/>
                  <a:pt x="1440358" y="1141748"/>
                </a:cubicBezTo>
                <a:cubicBezTo>
                  <a:pt x="1449611" y="1142364"/>
                  <a:pt x="1459084" y="1145230"/>
                  <a:pt x="1468780" y="1150349"/>
                </a:cubicBezTo>
                <a:cubicBezTo>
                  <a:pt x="1478475" y="1155468"/>
                  <a:pt x="1486770" y="1160551"/>
                  <a:pt x="1493659" y="1165597"/>
                </a:cubicBezTo>
                <a:lnTo>
                  <a:pt x="1516926" y="1134747"/>
                </a:lnTo>
                <a:cubicBezTo>
                  <a:pt x="1499555" y="1133173"/>
                  <a:pt x="1483956" y="1128277"/>
                  <a:pt x="1470127" y="1120055"/>
                </a:cubicBezTo>
                <a:cubicBezTo>
                  <a:pt x="1456300" y="1111834"/>
                  <a:pt x="1440700" y="1106935"/>
                  <a:pt x="1423329" y="1105360"/>
                </a:cubicBezTo>
                <a:cubicBezTo>
                  <a:pt x="1418676" y="1100749"/>
                  <a:pt x="1412587" y="1097221"/>
                  <a:pt x="1405066" y="1094778"/>
                </a:cubicBezTo>
                <a:cubicBezTo>
                  <a:pt x="1397552" y="1092336"/>
                  <a:pt x="1390283" y="1091026"/>
                  <a:pt x="1383266" y="1090844"/>
                </a:cubicBezTo>
                <a:lnTo>
                  <a:pt x="1374283" y="1090610"/>
                </a:lnTo>
                <a:cubicBezTo>
                  <a:pt x="1375403" y="1076411"/>
                  <a:pt x="1369611" y="1068773"/>
                  <a:pt x="1356906" y="1067694"/>
                </a:cubicBezTo>
                <a:lnTo>
                  <a:pt x="1347927" y="1067461"/>
                </a:lnTo>
                <a:cubicBezTo>
                  <a:pt x="1339145" y="1063115"/>
                  <a:pt x="1311235" y="1049285"/>
                  <a:pt x="1264191" y="1025976"/>
                </a:cubicBezTo>
                <a:cubicBezTo>
                  <a:pt x="1217149" y="1002664"/>
                  <a:pt x="1190536" y="982128"/>
                  <a:pt x="1184348" y="964370"/>
                </a:cubicBezTo>
                <a:cubicBezTo>
                  <a:pt x="1185113" y="960083"/>
                  <a:pt x="1188362" y="957546"/>
                  <a:pt x="1194092" y="956758"/>
                </a:cubicBezTo>
                <a:cubicBezTo>
                  <a:pt x="1199823" y="955969"/>
                  <a:pt x="1204138" y="955707"/>
                  <a:pt x="1207031" y="955970"/>
                </a:cubicBezTo>
                <a:cubicBezTo>
                  <a:pt x="1216848" y="963619"/>
                  <a:pt x="1229301" y="967125"/>
                  <a:pt x="1244390" y="966487"/>
                </a:cubicBezTo>
                <a:cubicBezTo>
                  <a:pt x="1259478" y="965848"/>
                  <a:pt x="1270778" y="970447"/>
                  <a:pt x="1278293" y="980284"/>
                </a:cubicBezTo>
                <a:lnTo>
                  <a:pt x="1313632" y="1003665"/>
                </a:lnTo>
                <a:cubicBezTo>
                  <a:pt x="1309588" y="1008055"/>
                  <a:pt x="1309500" y="1011421"/>
                  <a:pt x="1313373" y="1013769"/>
                </a:cubicBezTo>
                <a:cubicBezTo>
                  <a:pt x="1317242" y="1016116"/>
                  <a:pt x="1321706" y="1017356"/>
                  <a:pt x="1326755" y="1017485"/>
                </a:cubicBezTo>
                <a:lnTo>
                  <a:pt x="1349673" y="1000108"/>
                </a:lnTo>
                <a:cubicBezTo>
                  <a:pt x="1356779" y="1000387"/>
                  <a:pt x="1363922" y="999258"/>
                  <a:pt x="1371103" y="996730"/>
                </a:cubicBezTo>
                <a:cubicBezTo>
                  <a:pt x="1378284" y="994202"/>
                  <a:pt x="1383268" y="989651"/>
                  <a:pt x="1386059" y="983079"/>
                </a:cubicBezTo>
                <a:cubicBezTo>
                  <a:pt x="1363208" y="969007"/>
                  <a:pt x="1337996" y="959367"/>
                  <a:pt x="1310424" y="954157"/>
                </a:cubicBezTo>
                <a:cubicBezTo>
                  <a:pt x="1308070" y="943799"/>
                  <a:pt x="1294537" y="931465"/>
                  <a:pt x="1269821" y="917159"/>
                </a:cubicBezTo>
                <a:cubicBezTo>
                  <a:pt x="1245103" y="902850"/>
                  <a:pt x="1224717" y="894832"/>
                  <a:pt x="1208662" y="893107"/>
                </a:cubicBezTo>
                <a:cubicBezTo>
                  <a:pt x="1208821" y="890582"/>
                  <a:pt x="1208705" y="887771"/>
                  <a:pt x="1208318" y="884673"/>
                </a:cubicBezTo>
                <a:cubicBezTo>
                  <a:pt x="1207930" y="881573"/>
                  <a:pt x="1206663" y="879856"/>
                  <a:pt x="1204520" y="879521"/>
                </a:cubicBezTo>
                <a:cubicBezTo>
                  <a:pt x="1197663" y="880372"/>
                  <a:pt x="1192204" y="881539"/>
                  <a:pt x="1188141" y="883028"/>
                </a:cubicBezTo>
                <a:cubicBezTo>
                  <a:pt x="1184077" y="884514"/>
                  <a:pt x="1182132" y="880155"/>
                  <a:pt x="1182300" y="869957"/>
                </a:cubicBezTo>
                <a:lnTo>
                  <a:pt x="1142355" y="850949"/>
                </a:lnTo>
                <a:lnTo>
                  <a:pt x="1120720" y="818935"/>
                </a:lnTo>
                <a:cubicBezTo>
                  <a:pt x="1106500" y="818565"/>
                  <a:pt x="1094641" y="813765"/>
                  <a:pt x="1085145" y="804533"/>
                </a:cubicBezTo>
                <a:cubicBezTo>
                  <a:pt x="1073611" y="801708"/>
                  <a:pt x="1062143" y="796356"/>
                  <a:pt x="1050739" y="788476"/>
                </a:cubicBezTo>
                <a:cubicBezTo>
                  <a:pt x="1039336" y="780598"/>
                  <a:pt x="1030199" y="771936"/>
                  <a:pt x="1023330" y="762490"/>
                </a:cubicBezTo>
                <a:cubicBezTo>
                  <a:pt x="1008585" y="760799"/>
                  <a:pt x="996746" y="755250"/>
                  <a:pt x="987816" y="745842"/>
                </a:cubicBezTo>
                <a:cubicBezTo>
                  <a:pt x="978885" y="736438"/>
                  <a:pt x="967046" y="730890"/>
                  <a:pt x="952301" y="729198"/>
                </a:cubicBezTo>
                <a:lnTo>
                  <a:pt x="890601" y="682665"/>
                </a:lnTo>
                <a:cubicBezTo>
                  <a:pt x="876381" y="682297"/>
                  <a:pt x="869131" y="673122"/>
                  <a:pt x="868849" y="655141"/>
                </a:cubicBezTo>
                <a:lnTo>
                  <a:pt x="869083" y="646160"/>
                </a:lnTo>
                <a:lnTo>
                  <a:pt x="801727" y="644414"/>
                </a:lnTo>
                <a:cubicBezTo>
                  <a:pt x="797818" y="621941"/>
                  <a:pt x="780239" y="606695"/>
                  <a:pt x="748995" y="598677"/>
                </a:cubicBezTo>
                <a:cubicBezTo>
                  <a:pt x="717750" y="590659"/>
                  <a:pt x="700142" y="576537"/>
                  <a:pt x="696174" y="556307"/>
                </a:cubicBezTo>
                <a:cubicBezTo>
                  <a:pt x="696666" y="551828"/>
                  <a:pt x="699372" y="548525"/>
                  <a:pt x="704293" y="546408"/>
                </a:cubicBezTo>
                <a:cubicBezTo>
                  <a:pt x="709217" y="544289"/>
                  <a:pt x="714110" y="543292"/>
                  <a:pt x="718974" y="543420"/>
                </a:cubicBezTo>
                <a:lnTo>
                  <a:pt x="865290" y="619103"/>
                </a:lnTo>
                <a:cubicBezTo>
                  <a:pt x="879041" y="619459"/>
                  <a:pt x="893016" y="622068"/>
                  <a:pt x="907211" y="626929"/>
                </a:cubicBezTo>
                <a:cubicBezTo>
                  <a:pt x="921407" y="631791"/>
                  <a:pt x="934142" y="638861"/>
                  <a:pt x="945416" y="648139"/>
                </a:cubicBezTo>
                <a:cubicBezTo>
                  <a:pt x="946028" y="653398"/>
                  <a:pt x="948943" y="656470"/>
                  <a:pt x="954163" y="657353"/>
                </a:cubicBezTo>
                <a:cubicBezTo>
                  <a:pt x="965229" y="656610"/>
                  <a:pt x="973465" y="656636"/>
                  <a:pt x="978875" y="657432"/>
                </a:cubicBezTo>
                <a:cubicBezTo>
                  <a:pt x="984283" y="658227"/>
                  <a:pt x="987826" y="665998"/>
                  <a:pt x="989504" y="680737"/>
                </a:cubicBezTo>
                <a:cubicBezTo>
                  <a:pt x="1009233" y="681527"/>
                  <a:pt x="1026936" y="684794"/>
                  <a:pt x="1042607" y="690537"/>
                </a:cubicBezTo>
                <a:cubicBezTo>
                  <a:pt x="1058276" y="696280"/>
                  <a:pt x="1074770" y="702884"/>
                  <a:pt x="1092081" y="710355"/>
                </a:cubicBezTo>
                <a:cubicBezTo>
                  <a:pt x="1094347" y="716778"/>
                  <a:pt x="1097206" y="722096"/>
                  <a:pt x="1100653" y="726302"/>
                </a:cubicBezTo>
                <a:cubicBezTo>
                  <a:pt x="1104101" y="730510"/>
                  <a:pt x="1106959" y="735827"/>
                  <a:pt x="1109226" y="742251"/>
                </a:cubicBezTo>
                <a:cubicBezTo>
                  <a:pt x="1116430" y="742438"/>
                  <a:pt x="1124446" y="743769"/>
                  <a:pt x="1133276" y="746246"/>
                </a:cubicBezTo>
                <a:cubicBezTo>
                  <a:pt x="1142104" y="748720"/>
                  <a:pt x="1148938" y="752266"/>
                  <a:pt x="1153781" y="756888"/>
                </a:cubicBezTo>
                <a:lnTo>
                  <a:pt x="1185794" y="735249"/>
                </a:lnTo>
                <a:cubicBezTo>
                  <a:pt x="1188534" y="748707"/>
                  <a:pt x="1193435" y="754638"/>
                  <a:pt x="1200499" y="753043"/>
                </a:cubicBezTo>
                <a:cubicBezTo>
                  <a:pt x="1207560" y="751447"/>
                  <a:pt x="1211369" y="756225"/>
                  <a:pt x="1211921" y="767380"/>
                </a:cubicBezTo>
                <a:cubicBezTo>
                  <a:pt x="1231315" y="770316"/>
                  <a:pt x="1255013" y="780668"/>
                  <a:pt x="1283008" y="798427"/>
                </a:cubicBezTo>
                <a:cubicBezTo>
                  <a:pt x="1311004" y="816192"/>
                  <a:pt x="1334701" y="826541"/>
                  <a:pt x="1354095" y="829478"/>
                </a:cubicBezTo>
                <a:lnTo>
                  <a:pt x="1358586" y="829594"/>
                </a:lnTo>
                <a:cubicBezTo>
                  <a:pt x="1358371" y="834271"/>
                  <a:pt x="1358451" y="838390"/>
                  <a:pt x="1358828" y="841957"/>
                </a:cubicBezTo>
                <a:cubicBezTo>
                  <a:pt x="1359202" y="845524"/>
                  <a:pt x="1360461" y="847428"/>
                  <a:pt x="1362610" y="847672"/>
                </a:cubicBezTo>
                <a:cubicBezTo>
                  <a:pt x="1364960" y="847265"/>
                  <a:pt x="1367081" y="844887"/>
                  <a:pt x="1368974" y="840536"/>
                </a:cubicBezTo>
                <a:cubicBezTo>
                  <a:pt x="1370865" y="836184"/>
                  <a:pt x="1371893" y="832654"/>
                  <a:pt x="1372057" y="829944"/>
                </a:cubicBezTo>
                <a:cubicBezTo>
                  <a:pt x="1374578" y="830197"/>
                  <a:pt x="1377394" y="829895"/>
                  <a:pt x="1380504" y="829039"/>
                </a:cubicBezTo>
                <a:cubicBezTo>
                  <a:pt x="1383617" y="828183"/>
                  <a:pt x="1385366" y="825609"/>
                  <a:pt x="1385759" y="821313"/>
                </a:cubicBezTo>
                <a:cubicBezTo>
                  <a:pt x="1385107" y="810342"/>
                  <a:pt x="1379339" y="801770"/>
                  <a:pt x="1368453" y="795589"/>
                </a:cubicBezTo>
                <a:cubicBezTo>
                  <a:pt x="1357569" y="789409"/>
                  <a:pt x="1347222" y="784086"/>
                  <a:pt x="1337415" y="779620"/>
                </a:cubicBezTo>
                <a:cubicBezTo>
                  <a:pt x="1339332" y="770683"/>
                  <a:pt x="1337261" y="763888"/>
                  <a:pt x="1331202" y="759239"/>
                </a:cubicBezTo>
                <a:cubicBezTo>
                  <a:pt x="1325147" y="754587"/>
                  <a:pt x="1318467" y="752169"/>
                  <a:pt x="1311173" y="751980"/>
                </a:cubicBezTo>
                <a:lnTo>
                  <a:pt x="1302192" y="751746"/>
                </a:lnTo>
                <a:lnTo>
                  <a:pt x="1244867" y="709822"/>
                </a:lnTo>
                <a:cubicBezTo>
                  <a:pt x="1245159" y="712919"/>
                  <a:pt x="1245403" y="717979"/>
                  <a:pt x="1245595" y="725006"/>
                </a:cubicBezTo>
                <a:cubicBezTo>
                  <a:pt x="1245786" y="732031"/>
                  <a:pt x="1243815" y="735910"/>
                  <a:pt x="1239676" y="736647"/>
                </a:cubicBezTo>
                <a:cubicBezTo>
                  <a:pt x="1235295" y="735970"/>
                  <a:pt x="1230674" y="733606"/>
                  <a:pt x="1225819" y="729548"/>
                </a:cubicBezTo>
                <a:cubicBezTo>
                  <a:pt x="1220962" y="725491"/>
                  <a:pt x="1215222" y="723094"/>
                  <a:pt x="1208595" y="722361"/>
                </a:cubicBezTo>
                <a:cubicBezTo>
                  <a:pt x="1205661" y="694670"/>
                  <a:pt x="1199947" y="676736"/>
                  <a:pt x="1191454" y="668558"/>
                </a:cubicBezTo>
                <a:cubicBezTo>
                  <a:pt x="1182960" y="660382"/>
                  <a:pt x="1166882" y="652289"/>
                  <a:pt x="1143219" y="644280"/>
                </a:cubicBezTo>
                <a:lnTo>
                  <a:pt x="1138612" y="648657"/>
                </a:lnTo>
                <a:lnTo>
                  <a:pt x="1111787" y="643466"/>
                </a:lnTo>
                <a:cubicBezTo>
                  <a:pt x="1109699" y="630119"/>
                  <a:pt x="1100155" y="622757"/>
                  <a:pt x="1083154" y="621381"/>
                </a:cubicBezTo>
                <a:cubicBezTo>
                  <a:pt x="1066151" y="620004"/>
                  <a:pt x="1056667" y="610399"/>
                  <a:pt x="1054696" y="592562"/>
                </a:cubicBezTo>
                <a:lnTo>
                  <a:pt x="1059767" y="570225"/>
                </a:lnTo>
                <a:cubicBezTo>
                  <a:pt x="1057321" y="563514"/>
                  <a:pt x="1052575" y="558712"/>
                  <a:pt x="1045537" y="555816"/>
                </a:cubicBezTo>
                <a:cubicBezTo>
                  <a:pt x="1038498" y="552918"/>
                  <a:pt x="1031421" y="551424"/>
                  <a:pt x="1024311" y="551334"/>
                </a:cubicBezTo>
                <a:lnTo>
                  <a:pt x="1002558" y="523811"/>
                </a:lnTo>
                <a:cubicBezTo>
                  <a:pt x="997872" y="523970"/>
                  <a:pt x="993772" y="523302"/>
                  <a:pt x="990253" y="521807"/>
                </a:cubicBezTo>
                <a:cubicBezTo>
                  <a:pt x="986734" y="520309"/>
                  <a:pt x="984965" y="516332"/>
                  <a:pt x="984945" y="509874"/>
                </a:cubicBezTo>
                <a:cubicBezTo>
                  <a:pt x="985346" y="505296"/>
                  <a:pt x="987141" y="501038"/>
                  <a:pt x="990332" y="497095"/>
                </a:cubicBezTo>
                <a:cubicBezTo>
                  <a:pt x="993524" y="493152"/>
                  <a:pt x="996412" y="490043"/>
                  <a:pt x="999000" y="487771"/>
                </a:cubicBezTo>
                <a:cubicBezTo>
                  <a:pt x="988019" y="485241"/>
                  <a:pt x="973166" y="480362"/>
                  <a:pt x="954445" y="473137"/>
                </a:cubicBezTo>
                <a:cubicBezTo>
                  <a:pt x="935724" y="465913"/>
                  <a:pt x="925480" y="456659"/>
                  <a:pt x="923712" y="445379"/>
                </a:cubicBezTo>
                <a:cubicBezTo>
                  <a:pt x="907319" y="438589"/>
                  <a:pt x="877940" y="423600"/>
                  <a:pt x="835575" y="400410"/>
                </a:cubicBezTo>
                <a:cubicBezTo>
                  <a:pt x="793207" y="377219"/>
                  <a:pt x="769558" y="357884"/>
                  <a:pt x="764624" y="342406"/>
                </a:cubicBezTo>
                <a:cubicBezTo>
                  <a:pt x="764962" y="340260"/>
                  <a:pt x="766678" y="338996"/>
                  <a:pt x="769778" y="338606"/>
                </a:cubicBezTo>
                <a:cubicBezTo>
                  <a:pt x="772878" y="338218"/>
                  <a:pt x="775687" y="338105"/>
                  <a:pt x="778212" y="338264"/>
                </a:cubicBezTo>
                <a:lnTo>
                  <a:pt x="826789" y="370976"/>
                </a:lnTo>
                <a:lnTo>
                  <a:pt x="911639" y="391148"/>
                </a:lnTo>
                <a:cubicBezTo>
                  <a:pt x="890766" y="383868"/>
                  <a:pt x="869108" y="374320"/>
                  <a:pt x="846665" y="362504"/>
                </a:cubicBezTo>
                <a:cubicBezTo>
                  <a:pt x="824226" y="350690"/>
                  <a:pt x="806053" y="336737"/>
                  <a:pt x="792147" y="320651"/>
                </a:cubicBezTo>
                <a:cubicBezTo>
                  <a:pt x="769030" y="320426"/>
                  <a:pt x="749120" y="315790"/>
                  <a:pt x="732411" y="306745"/>
                </a:cubicBezTo>
                <a:cubicBezTo>
                  <a:pt x="715702" y="297700"/>
                  <a:pt x="706184" y="282103"/>
                  <a:pt x="703857" y="259952"/>
                </a:cubicBezTo>
                <a:lnTo>
                  <a:pt x="735871" y="238314"/>
                </a:lnTo>
                <a:cubicBezTo>
                  <a:pt x="721667" y="230083"/>
                  <a:pt x="691419" y="212448"/>
                  <a:pt x="645129" y="185413"/>
                </a:cubicBezTo>
                <a:cubicBezTo>
                  <a:pt x="598837" y="158376"/>
                  <a:pt x="568534" y="142988"/>
                  <a:pt x="554213" y="139247"/>
                </a:cubicBezTo>
                <a:lnTo>
                  <a:pt x="545233" y="139013"/>
                </a:lnTo>
                <a:cubicBezTo>
                  <a:pt x="546350" y="124813"/>
                  <a:pt x="540558" y="117175"/>
                  <a:pt x="527855" y="116098"/>
                </a:cubicBezTo>
                <a:lnTo>
                  <a:pt x="518874" y="115864"/>
                </a:lnTo>
                <a:lnTo>
                  <a:pt x="497355" y="79361"/>
                </a:lnTo>
                <a:cubicBezTo>
                  <a:pt x="485994" y="77005"/>
                  <a:pt x="474088" y="74076"/>
                  <a:pt x="461635" y="70572"/>
                </a:cubicBezTo>
                <a:cubicBezTo>
                  <a:pt x="449184" y="67067"/>
                  <a:pt x="437334" y="61890"/>
                  <a:pt x="426093" y="55047"/>
                </a:cubicBezTo>
                <a:lnTo>
                  <a:pt x="444169" y="51023"/>
                </a:lnTo>
                <a:lnTo>
                  <a:pt x="470644" y="69681"/>
                </a:lnTo>
                <a:lnTo>
                  <a:pt x="475252" y="65306"/>
                </a:lnTo>
                <a:cubicBezTo>
                  <a:pt x="472371" y="57275"/>
                  <a:pt x="458624" y="45874"/>
                  <a:pt x="434014" y="31100"/>
                </a:cubicBezTo>
                <a:cubicBezTo>
                  <a:pt x="409404" y="16326"/>
                  <a:pt x="392260" y="5961"/>
                  <a:pt x="382588"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11554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41514" y="0"/>
            <a:ext cx="2387163" cy="3429000"/>
          </a:xfrm>
          <a:custGeom>
            <a:avLst/>
            <a:gdLst>
              <a:gd name="connsiteX0" fmla="*/ 0 w 2387162"/>
              <a:gd name="connsiteY0" fmla="*/ 0 h 3429000"/>
              <a:gd name="connsiteX1" fmla="*/ 2387162 w 2387162"/>
              <a:gd name="connsiteY1" fmla="*/ 0 h 3429000"/>
              <a:gd name="connsiteX2" fmla="*/ 2387162 w 2387162"/>
              <a:gd name="connsiteY2" fmla="*/ 3429000 h 3429000"/>
              <a:gd name="connsiteX3" fmla="*/ 0 w 238716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387162" h="3429000">
                <a:moveTo>
                  <a:pt x="0" y="0"/>
                </a:moveTo>
                <a:lnTo>
                  <a:pt x="2387162" y="0"/>
                </a:lnTo>
                <a:lnTo>
                  <a:pt x="2387162" y="3429000"/>
                </a:lnTo>
                <a:lnTo>
                  <a:pt x="0" y="3429000"/>
                </a:lnTo>
                <a:close/>
              </a:path>
            </a:pathLst>
          </a:custGeom>
        </p:spPr>
        <p:txBody>
          <a:bodyPr wrap="square">
            <a:noAutofit/>
          </a:bodyPr>
          <a:lstStyle/>
          <a:p>
            <a:pPr lvl="0"/>
            <a:endParaRPr lang="en-US" noProof="0"/>
          </a:p>
        </p:txBody>
      </p:sp>
      <p:sp>
        <p:nvSpPr>
          <p:cNvPr id="10" name="Picture Placeholder 9"/>
          <p:cNvSpPr>
            <a:spLocks noGrp="1"/>
          </p:cNvSpPr>
          <p:nvPr>
            <p:ph type="pic" sz="quarter" idx="11"/>
          </p:nvPr>
        </p:nvSpPr>
        <p:spPr>
          <a:xfrm>
            <a:off x="6224577" y="3616657"/>
            <a:ext cx="2387163" cy="3254991"/>
          </a:xfrm>
          <a:custGeom>
            <a:avLst/>
            <a:gdLst>
              <a:gd name="connsiteX0" fmla="*/ 0 w 2387162"/>
              <a:gd name="connsiteY0" fmla="*/ 0 h 3254991"/>
              <a:gd name="connsiteX1" fmla="*/ 2387162 w 2387162"/>
              <a:gd name="connsiteY1" fmla="*/ 0 h 3254991"/>
              <a:gd name="connsiteX2" fmla="*/ 2387162 w 2387162"/>
              <a:gd name="connsiteY2" fmla="*/ 3254991 h 3254991"/>
              <a:gd name="connsiteX3" fmla="*/ 0 w 2387162"/>
              <a:gd name="connsiteY3" fmla="*/ 3254991 h 3254991"/>
            </a:gdLst>
            <a:ahLst/>
            <a:cxnLst>
              <a:cxn ang="0">
                <a:pos x="connsiteX0" y="connsiteY0"/>
              </a:cxn>
              <a:cxn ang="0">
                <a:pos x="connsiteX1" y="connsiteY1"/>
              </a:cxn>
              <a:cxn ang="0">
                <a:pos x="connsiteX2" y="connsiteY2"/>
              </a:cxn>
              <a:cxn ang="0">
                <a:pos x="connsiteX3" y="connsiteY3"/>
              </a:cxn>
            </a:cxnLst>
            <a:rect l="l" t="t" r="r" b="b"/>
            <a:pathLst>
              <a:path w="2387162" h="3254991">
                <a:moveTo>
                  <a:pt x="0" y="0"/>
                </a:moveTo>
                <a:lnTo>
                  <a:pt x="2387162" y="0"/>
                </a:lnTo>
                <a:lnTo>
                  <a:pt x="2387162" y="3254991"/>
                </a:lnTo>
                <a:lnTo>
                  <a:pt x="0" y="3254991"/>
                </a:lnTo>
                <a:close/>
              </a:path>
            </a:pathLst>
          </a:custGeom>
        </p:spPr>
        <p:txBody>
          <a:bodyPr wrap="square">
            <a:noAutofit/>
          </a:bodyPr>
          <a:lstStyle/>
          <a:p>
            <a:pPr lvl="0"/>
            <a:endParaRPr lang="en-US" noProof="0"/>
          </a:p>
        </p:txBody>
      </p:sp>
      <p:sp>
        <p:nvSpPr>
          <p:cNvPr id="13" name="Picture Placeholder 12"/>
          <p:cNvSpPr>
            <a:spLocks noGrp="1"/>
          </p:cNvSpPr>
          <p:nvPr>
            <p:ph type="pic" sz="quarter" idx="12"/>
          </p:nvPr>
        </p:nvSpPr>
        <p:spPr>
          <a:xfrm>
            <a:off x="8807861" y="1585283"/>
            <a:ext cx="2387163" cy="5286365"/>
          </a:xfrm>
          <a:custGeom>
            <a:avLst/>
            <a:gdLst>
              <a:gd name="connsiteX0" fmla="*/ 0 w 2387162"/>
              <a:gd name="connsiteY0" fmla="*/ 0 h 5286365"/>
              <a:gd name="connsiteX1" fmla="*/ 2387162 w 2387162"/>
              <a:gd name="connsiteY1" fmla="*/ 0 h 5286365"/>
              <a:gd name="connsiteX2" fmla="*/ 2387162 w 2387162"/>
              <a:gd name="connsiteY2" fmla="*/ 5286365 h 5286365"/>
              <a:gd name="connsiteX3" fmla="*/ 0 w 2387162"/>
              <a:gd name="connsiteY3" fmla="*/ 5286365 h 5286365"/>
            </a:gdLst>
            <a:ahLst/>
            <a:cxnLst>
              <a:cxn ang="0">
                <a:pos x="connsiteX0" y="connsiteY0"/>
              </a:cxn>
              <a:cxn ang="0">
                <a:pos x="connsiteX1" y="connsiteY1"/>
              </a:cxn>
              <a:cxn ang="0">
                <a:pos x="connsiteX2" y="connsiteY2"/>
              </a:cxn>
              <a:cxn ang="0">
                <a:pos x="connsiteX3" y="connsiteY3"/>
              </a:cxn>
            </a:cxnLst>
            <a:rect l="l" t="t" r="r" b="b"/>
            <a:pathLst>
              <a:path w="2387162" h="5286365">
                <a:moveTo>
                  <a:pt x="0" y="0"/>
                </a:moveTo>
                <a:lnTo>
                  <a:pt x="2387162" y="0"/>
                </a:lnTo>
                <a:lnTo>
                  <a:pt x="2387162" y="5286365"/>
                </a:lnTo>
                <a:lnTo>
                  <a:pt x="0" y="5286365"/>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63188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 y="990600"/>
            <a:ext cx="5253987" cy="5660023"/>
          </a:xfrm>
          <a:custGeom>
            <a:avLst/>
            <a:gdLst>
              <a:gd name="connsiteX0" fmla="*/ 2462678 w 5041353"/>
              <a:gd name="connsiteY0" fmla="*/ 3918671 h 5660023"/>
              <a:gd name="connsiteX1" fmla="*/ 2443308 w 5041353"/>
              <a:gd name="connsiteY1" fmla="*/ 3918722 h 5660023"/>
              <a:gd name="connsiteX2" fmla="*/ 2421293 w 5041353"/>
              <a:gd name="connsiteY2" fmla="*/ 3948027 h 5660023"/>
              <a:gd name="connsiteX3" fmla="*/ 2439637 w 5041353"/>
              <a:gd name="connsiteY3" fmla="*/ 4006323 h 5660023"/>
              <a:gd name="connsiteX4" fmla="*/ 2481245 w 5041353"/>
              <a:gd name="connsiteY4" fmla="*/ 4058290 h 5660023"/>
              <a:gd name="connsiteX5" fmla="*/ 2536833 w 5041353"/>
              <a:gd name="connsiteY5" fmla="*/ 4121860 h 5660023"/>
              <a:gd name="connsiteX6" fmla="*/ 2549053 w 5041353"/>
              <a:gd name="connsiteY6" fmla="*/ 4209719 h 5660023"/>
              <a:gd name="connsiteX7" fmla="*/ 2549338 w 5041353"/>
              <a:gd name="connsiteY7" fmla="*/ 4210763 h 5660023"/>
              <a:gd name="connsiteX8" fmla="*/ 2556240 w 5041353"/>
              <a:gd name="connsiteY8" fmla="*/ 4215164 h 5660023"/>
              <a:gd name="connsiteX9" fmla="*/ 2581608 w 5041353"/>
              <a:gd name="connsiteY9" fmla="*/ 4230739 h 5660023"/>
              <a:gd name="connsiteX10" fmla="*/ 2597290 w 5041353"/>
              <a:gd name="connsiteY10" fmla="*/ 4210053 h 5660023"/>
              <a:gd name="connsiteX11" fmla="*/ 2600396 w 5041353"/>
              <a:gd name="connsiteY11" fmla="*/ 4200005 h 5660023"/>
              <a:gd name="connsiteX12" fmla="*/ 2600245 w 5041353"/>
              <a:gd name="connsiteY12" fmla="*/ 4194255 h 5660023"/>
              <a:gd name="connsiteX13" fmla="*/ 2550260 w 5041353"/>
              <a:gd name="connsiteY13" fmla="*/ 4129302 h 5660023"/>
              <a:gd name="connsiteX14" fmla="*/ 2538132 w 5041353"/>
              <a:gd name="connsiteY14" fmla="*/ 4111090 h 5660023"/>
              <a:gd name="connsiteX15" fmla="*/ 2530302 w 5041353"/>
              <a:gd name="connsiteY15" fmla="*/ 4096134 h 5660023"/>
              <a:gd name="connsiteX16" fmla="*/ 2508727 w 5041353"/>
              <a:gd name="connsiteY16" fmla="*/ 4027913 h 5660023"/>
              <a:gd name="connsiteX17" fmla="*/ 2476342 w 5041353"/>
              <a:gd name="connsiteY17" fmla="*/ 3965029 h 5660023"/>
              <a:gd name="connsiteX18" fmla="*/ 2462501 w 5041353"/>
              <a:gd name="connsiteY18" fmla="*/ 3921558 h 5660023"/>
              <a:gd name="connsiteX19" fmla="*/ 2496035 w 5041353"/>
              <a:gd name="connsiteY19" fmla="*/ 3704596 h 5660023"/>
              <a:gd name="connsiteX20" fmla="*/ 2437713 w 5041353"/>
              <a:gd name="connsiteY20" fmla="*/ 3739195 h 5660023"/>
              <a:gd name="connsiteX21" fmla="*/ 2436724 w 5041353"/>
              <a:gd name="connsiteY21" fmla="*/ 3739041 h 5660023"/>
              <a:gd name="connsiteX22" fmla="*/ 2477788 w 5041353"/>
              <a:gd name="connsiteY22" fmla="*/ 3781915 h 5660023"/>
              <a:gd name="connsiteX23" fmla="*/ 2522023 w 5041353"/>
              <a:gd name="connsiteY23" fmla="*/ 3812694 h 5660023"/>
              <a:gd name="connsiteX24" fmla="*/ 2609839 w 5041353"/>
              <a:gd name="connsiteY24" fmla="*/ 3717399 h 5660023"/>
              <a:gd name="connsiteX25" fmla="*/ 2589994 w 5041353"/>
              <a:gd name="connsiteY25" fmla="*/ 3710650 h 5660023"/>
              <a:gd name="connsiteX26" fmla="*/ 2559903 w 5041353"/>
              <a:gd name="connsiteY26" fmla="*/ 3737583 h 5660023"/>
              <a:gd name="connsiteX27" fmla="*/ 2527969 w 5041353"/>
              <a:gd name="connsiteY27" fmla="*/ 3721090 h 5660023"/>
              <a:gd name="connsiteX28" fmla="*/ 2496035 w 5041353"/>
              <a:gd name="connsiteY28" fmla="*/ 3704596 h 5660023"/>
              <a:gd name="connsiteX29" fmla="*/ 2302005 w 5041353"/>
              <a:gd name="connsiteY29" fmla="*/ 3550082 h 5660023"/>
              <a:gd name="connsiteX30" fmla="*/ 2296713 w 5041353"/>
              <a:gd name="connsiteY30" fmla="*/ 3556867 h 5660023"/>
              <a:gd name="connsiteX31" fmla="*/ 2299874 w 5041353"/>
              <a:gd name="connsiteY31" fmla="*/ 3558043 h 5660023"/>
              <a:gd name="connsiteX32" fmla="*/ 2722016 w 5041353"/>
              <a:gd name="connsiteY32" fmla="*/ 0 h 5660023"/>
              <a:gd name="connsiteX33" fmla="*/ 2747563 w 5041353"/>
              <a:gd name="connsiteY33" fmla="*/ 13194 h 5660023"/>
              <a:gd name="connsiteX34" fmla="*/ 2753328 w 5041353"/>
              <a:gd name="connsiteY34" fmla="*/ 64689 h 5660023"/>
              <a:gd name="connsiteX35" fmla="*/ 2759087 w 5041353"/>
              <a:gd name="connsiteY35" fmla="*/ 116194 h 5660023"/>
              <a:gd name="connsiteX36" fmla="*/ 2761967 w 5041353"/>
              <a:gd name="connsiteY36" fmla="*/ 141947 h 5660023"/>
              <a:gd name="connsiteX37" fmla="*/ 2766183 w 5041353"/>
              <a:gd name="connsiteY37" fmla="*/ 188610 h 5660023"/>
              <a:gd name="connsiteX38" fmla="*/ 2799451 w 5041353"/>
              <a:gd name="connsiteY38" fmla="*/ 226016 h 5660023"/>
              <a:gd name="connsiteX39" fmla="*/ 2820438 w 5041353"/>
              <a:gd name="connsiteY39" fmla="*/ 249999 h 5660023"/>
              <a:gd name="connsiteX40" fmla="*/ 2843742 w 5041353"/>
              <a:gd name="connsiteY40" fmla="*/ 281244 h 5660023"/>
              <a:gd name="connsiteX41" fmla="*/ 2827048 w 5041353"/>
              <a:gd name="connsiteY41" fmla="*/ 297900 h 5660023"/>
              <a:gd name="connsiteX42" fmla="*/ 2807882 w 5041353"/>
              <a:gd name="connsiteY42" fmla="*/ 319343 h 5660023"/>
              <a:gd name="connsiteX43" fmla="*/ 2847957 w 5041353"/>
              <a:gd name="connsiteY43" fmla="*/ 327907 h 5660023"/>
              <a:gd name="connsiteX44" fmla="*/ 2888030 w 5041353"/>
              <a:gd name="connsiteY44" fmla="*/ 336473 h 5660023"/>
              <a:gd name="connsiteX45" fmla="*/ 2880138 w 5041353"/>
              <a:gd name="connsiteY45" fmla="*/ 445739 h 5660023"/>
              <a:gd name="connsiteX46" fmla="*/ 2918037 w 5041353"/>
              <a:gd name="connsiteY46" fmla="*/ 497675 h 5660023"/>
              <a:gd name="connsiteX47" fmla="*/ 2940497 w 5041353"/>
              <a:gd name="connsiteY47" fmla="*/ 501185 h 5660023"/>
              <a:gd name="connsiteX48" fmla="*/ 2924003 w 5041353"/>
              <a:gd name="connsiteY48" fmla="*/ 533118 h 5660023"/>
              <a:gd name="connsiteX49" fmla="*/ 2922661 w 5041353"/>
              <a:gd name="connsiteY49" fmla="*/ 543549 h 5660023"/>
              <a:gd name="connsiteX50" fmla="*/ 2923793 w 5041353"/>
              <a:gd name="connsiteY50" fmla="*/ 549190 h 5660023"/>
              <a:gd name="connsiteX51" fmla="*/ 2984150 w 5041353"/>
              <a:gd name="connsiteY51" fmla="*/ 604636 h 5660023"/>
              <a:gd name="connsiteX52" fmla="*/ 2999214 w 5041353"/>
              <a:gd name="connsiteY52" fmla="*/ 620507 h 5660023"/>
              <a:gd name="connsiteX53" fmla="*/ 3009486 w 5041353"/>
              <a:gd name="connsiteY53" fmla="*/ 633903 h 5660023"/>
              <a:gd name="connsiteX54" fmla="*/ 3042411 w 5041353"/>
              <a:gd name="connsiteY54" fmla="*/ 697429 h 5660023"/>
              <a:gd name="connsiteX55" fmla="*/ 3085073 w 5041353"/>
              <a:gd name="connsiteY55" fmla="*/ 753847 h 5660023"/>
              <a:gd name="connsiteX56" fmla="*/ 3100043 w 5041353"/>
              <a:gd name="connsiteY56" fmla="*/ 782594 h 5660023"/>
              <a:gd name="connsiteX57" fmla="*/ 3110309 w 5041353"/>
              <a:gd name="connsiteY57" fmla="*/ 756741 h 5660023"/>
              <a:gd name="connsiteX58" fmla="*/ 3149765 w 5041353"/>
              <a:gd name="connsiteY58" fmla="*/ 779329 h 5660023"/>
              <a:gd name="connsiteX59" fmla="*/ 3189220 w 5041353"/>
              <a:gd name="connsiteY59" fmla="*/ 801914 h 5660023"/>
              <a:gd name="connsiteX60" fmla="*/ 3238183 w 5041353"/>
              <a:gd name="connsiteY60" fmla="*/ 836489 h 5660023"/>
              <a:gd name="connsiteX61" fmla="*/ 3286716 w 5041353"/>
              <a:gd name="connsiteY61" fmla="*/ 878677 h 5660023"/>
              <a:gd name="connsiteX62" fmla="*/ 3402678 w 5041353"/>
              <a:gd name="connsiteY62" fmla="*/ 986899 h 5660023"/>
              <a:gd name="connsiteX63" fmla="*/ 3468102 w 5041353"/>
              <a:gd name="connsiteY63" fmla="*/ 1081711 h 5660023"/>
              <a:gd name="connsiteX64" fmla="*/ 3483040 w 5041353"/>
              <a:gd name="connsiteY64" fmla="*/ 1087644 h 5660023"/>
              <a:gd name="connsiteX65" fmla="*/ 3518976 w 5041353"/>
              <a:gd name="connsiteY65" fmla="*/ 1104940 h 5660023"/>
              <a:gd name="connsiteX66" fmla="*/ 3535215 w 5041353"/>
              <a:gd name="connsiteY66" fmla="*/ 1123916 h 5660023"/>
              <a:gd name="connsiteX67" fmla="*/ 3536784 w 5041353"/>
              <a:gd name="connsiteY67" fmla="*/ 1111935 h 5660023"/>
              <a:gd name="connsiteX68" fmla="*/ 3574703 w 5041353"/>
              <a:gd name="connsiteY68" fmla="*/ 1069847 h 5660023"/>
              <a:gd name="connsiteX69" fmla="*/ 3615094 w 5041353"/>
              <a:gd name="connsiteY69" fmla="*/ 1022968 h 5660023"/>
              <a:gd name="connsiteX70" fmla="*/ 3629727 w 5041353"/>
              <a:gd name="connsiteY70" fmla="*/ 1010304 h 5660023"/>
              <a:gd name="connsiteX71" fmla="*/ 3644357 w 5041353"/>
              <a:gd name="connsiteY71" fmla="*/ 997640 h 5660023"/>
              <a:gd name="connsiteX72" fmla="*/ 3678196 w 5041353"/>
              <a:gd name="connsiteY72" fmla="*/ 926143 h 5660023"/>
              <a:gd name="connsiteX73" fmla="*/ 3697752 w 5041353"/>
              <a:gd name="connsiteY73" fmla="*/ 847270 h 5660023"/>
              <a:gd name="connsiteX74" fmla="*/ 3704426 w 5041353"/>
              <a:gd name="connsiteY74" fmla="*/ 828474 h 5660023"/>
              <a:gd name="connsiteX75" fmla="*/ 3730104 w 5041353"/>
              <a:gd name="connsiteY75" fmla="*/ 831625 h 5660023"/>
              <a:gd name="connsiteX76" fmla="*/ 3774334 w 5041353"/>
              <a:gd name="connsiteY76" fmla="*/ 838294 h 5660023"/>
              <a:gd name="connsiteX77" fmla="*/ 3779532 w 5041353"/>
              <a:gd name="connsiteY77" fmla="*/ 835923 h 5660023"/>
              <a:gd name="connsiteX78" fmla="*/ 3787203 w 5041353"/>
              <a:gd name="connsiteY78" fmla="*/ 828763 h 5660023"/>
              <a:gd name="connsiteX79" fmla="*/ 3802752 w 5041353"/>
              <a:gd name="connsiteY79" fmla="*/ 869148 h 5660023"/>
              <a:gd name="connsiteX80" fmla="*/ 3818301 w 5041353"/>
              <a:gd name="connsiteY80" fmla="*/ 909532 h 5660023"/>
              <a:gd name="connsiteX81" fmla="*/ 3853533 w 5041353"/>
              <a:gd name="connsiteY81" fmla="*/ 919641 h 5660023"/>
              <a:gd name="connsiteX82" fmla="*/ 3901444 w 5041353"/>
              <a:gd name="connsiteY82" fmla="*/ 881701 h 5660023"/>
              <a:gd name="connsiteX83" fmla="*/ 3935143 w 5041353"/>
              <a:gd name="connsiteY83" fmla="*/ 824288 h 5660023"/>
              <a:gd name="connsiteX84" fmla="*/ 3974691 w 5041353"/>
              <a:gd name="connsiteY84" fmla="*/ 749674 h 5660023"/>
              <a:gd name="connsiteX85" fmla="*/ 4052402 w 5041353"/>
              <a:gd name="connsiteY85" fmla="*/ 706904 h 5660023"/>
              <a:gd name="connsiteX86" fmla="*/ 4065386 w 5041353"/>
              <a:gd name="connsiteY86" fmla="*/ 697434 h 5660023"/>
              <a:gd name="connsiteX87" fmla="*/ 4078368 w 5041353"/>
              <a:gd name="connsiteY87" fmla="*/ 687962 h 5660023"/>
              <a:gd name="connsiteX88" fmla="*/ 4094648 w 5041353"/>
              <a:gd name="connsiteY88" fmla="*/ 672105 h 5660023"/>
              <a:gd name="connsiteX89" fmla="*/ 4110923 w 5041353"/>
              <a:gd name="connsiteY89" fmla="*/ 656259 h 5660023"/>
              <a:gd name="connsiteX90" fmla="*/ 4136470 w 5041353"/>
              <a:gd name="connsiteY90" fmla="*/ 669453 h 5660023"/>
              <a:gd name="connsiteX91" fmla="*/ 4142235 w 5041353"/>
              <a:gd name="connsiteY91" fmla="*/ 720951 h 5660023"/>
              <a:gd name="connsiteX92" fmla="*/ 4147995 w 5041353"/>
              <a:gd name="connsiteY92" fmla="*/ 772454 h 5660023"/>
              <a:gd name="connsiteX93" fmla="*/ 4150875 w 5041353"/>
              <a:gd name="connsiteY93" fmla="*/ 798207 h 5660023"/>
              <a:gd name="connsiteX94" fmla="*/ 4155091 w 5041353"/>
              <a:gd name="connsiteY94" fmla="*/ 844870 h 5660023"/>
              <a:gd name="connsiteX95" fmla="*/ 4188359 w 5041353"/>
              <a:gd name="connsiteY95" fmla="*/ 882276 h 5660023"/>
              <a:gd name="connsiteX96" fmla="*/ 4209345 w 5041353"/>
              <a:gd name="connsiteY96" fmla="*/ 906258 h 5660023"/>
              <a:gd name="connsiteX97" fmla="*/ 4232647 w 5041353"/>
              <a:gd name="connsiteY97" fmla="*/ 937505 h 5660023"/>
              <a:gd name="connsiteX98" fmla="*/ 4215955 w 5041353"/>
              <a:gd name="connsiteY98" fmla="*/ 954160 h 5660023"/>
              <a:gd name="connsiteX99" fmla="*/ 4196790 w 5041353"/>
              <a:gd name="connsiteY99" fmla="*/ 975603 h 5660023"/>
              <a:gd name="connsiteX100" fmla="*/ 4236864 w 5041353"/>
              <a:gd name="connsiteY100" fmla="*/ 984169 h 5660023"/>
              <a:gd name="connsiteX101" fmla="*/ 4276937 w 5041353"/>
              <a:gd name="connsiteY101" fmla="*/ 992732 h 5660023"/>
              <a:gd name="connsiteX102" fmla="*/ 4269044 w 5041353"/>
              <a:gd name="connsiteY102" fmla="*/ 1101998 h 5660023"/>
              <a:gd name="connsiteX103" fmla="*/ 4306943 w 5041353"/>
              <a:gd name="connsiteY103" fmla="*/ 1153935 h 5660023"/>
              <a:gd name="connsiteX104" fmla="*/ 4329403 w 5041353"/>
              <a:gd name="connsiteY104" fmla="*/ 1157444 h 5660023"/>
              <a:gd name="connsiteX105" fmla="*/ 4312909 w 5041353"/>
              <a:gd name="connsiteY105" fmla="*/ 1189377 h 5660023"/>
              <a:gd name="connsiteX106" fmla="*/ 4311567 w 5041353"/>
              <a:gd name="connsiteY106" fmla="*/ 1199808 h 5660023"/>
              <a:gd name="connsiteX107" fmla="*/ 4312700 w 5041353"/>
              <a:gd name="connsiteY107" fmla="*/ 1205449 h 5660023"/>
              <a:gd name="connsiteX108" fmla="*/ 4373057 w 5041353"/>
              <a:gd name="connsiteY108" fmla="*/ 1260896 h 5660023"/>
              <a:gd name="connsiteX109" fmla="*/ 4388120 w 5041353"/>
              <a:gd name="connsiteY109" fmla="*/ 1276766 h 5660023"/>
              <a:gd name="connsiteX110" fmla="*/ 4398392 w 5041353"/>
              <a:gd name="connsiteY110" fmla="*/ 1290162 h 5660023"/>
              <a:gd name="connsiteX111" fmla="*/ 4431318 w 5041353"/>
              <a:gd name="connsiteY111" fmla="*/ 1353688 h 5660023"/>
              <a:gd name="connsiteX112" fmla="*/ 4473981 w 5041353"/>
              <a:gd name="connsiteY112" fmla="*/ 1410107 h 5660023"/>
              <a:gd name="connsiteX113" fmla="*/ 4498738 w 5041353"/>
              <a:gd name="connsiteY113" fmla="*/ 1483572 h 5660023"/>
              <a:gd name="connsiteX114" fmla="*/ 4465700 w 5041353"/>
              <a:gd name="connsiteY114" fmla="*/ 1551457 h 5660023"/>
              <a:gd name="connsiteX115" fmla="*/ 4374223 w 5041353"/>
              <a:gd name="connsiteY115" fmla="*/ 1693324 h 5660023"/>
              <a:gd name="connsiteX116" fmla="*/ 4294799 w 5041353"/>
              <a:gd name="connsiteY116" fmla="*/ 1835350 h 5660023"/>
              <a:gd name="connsiteX117" fmla="*/ 4226869 w 5041353"/>
              <a:gd name="connsiteY117" fmla="*/ 1959041 h 5660023"/>
              <a:gd name="connsiteX118" fmla="*/ 4201086 w 5041353"/>
              <a:gd name="connsiteY118" fmla="*/ 2006089 h 5660023"/>
              <a:gd name="connsiteX119" fmla="*/ 4247766 w 5041353"/>
              <a:gd name="connsiteY119" fmla="*/ 2067718 h 5660023"/>
              <a:gd name="connsiteX120" fmla="*/ 4311804 w 5041353"/>
              <a:gd name="connsiteY120" fmla="*/ 2152271 h 5660023"/>
              <a:gd name="connsiteX121" fmla="*/ 4361216 w 5041353"/>
              <a:gd name="connsiteY121" fmla="*/ 2124028 h 5660023"/>
              <a:gd name="connsiteX122" fmla="*/ 4407610 w 5041353"/>
              <a:gd name="connsiteY122" fmla="*/ 2083651 h 5660023"/>
              <a:gd name="connsiteX123" fmla="*/ 4425672 w 5041353"/>
              <a:gd name="connsiteY123" fmla="*/ 2065773 h 5660023"/>
              <a:gd name="connsiteX124" fmla="*/ 4443733 w 5041353"/>
              <a:gd name="connsiteY124" fmla="*/ 2047895 h 5660023"/>
              <a:gd name="connsiteX125" fmla="*/ 4473946 w 5041353"/>
              <a:gd name="connsiteY125" fmla="*/ 2043735 h 5660023"/>
              <a:gd name="connsiteX126" fmla="*/ 4494411 w 5041353"/>
              <a:gd name="connsiteY126" fmla="*/ 2047974 h 5660023"/>
              <a:gd name="connsiteX127" fmla="*/ 4508499 w 5041353"/>
              <a:gd name="connsiteY127" fmla="*/ 2033849 h 5660023"/>
              <a:gd name="connsiteX128" fmla="*/ 4520141 w 5041353"/>
              <a:gd name="connsiteY128" fmla="*/ 2006594 h 5660023"/>
              <a:gd name="connsiteX129" fmla="*/ 4531784 w 5041353"/>
              <a:gd name="connsiteY129" fmla="*/ 1979336 h 5660023"/>
              <a:gd name="connsiteX130" fmla="*/ 4561187 w 5041353"/>
              <a:gd name="connsiteY130" fmla="*/ 1992605 h 5660023"/>
              <a:gd name="connsiteX131" fmla="*/ 4582137 w 5041353"/>
              <a:gd name="connsiteY131" fmla="*/ 1972405 h 5660023"/>
              <a:gd name="connsiteX132" fmla="*/ 4609102 w 5041353"/>
              <a:gd name="connsiteY132" fmla="*/ 1935345 h 5660023"/>
              <a:gd name="connsiteX133" fmla="*/ 4645702 w 5041353"/>
              <a:gd name="connsiteY133" fmla="*/ 1912349 h 5660023"/>
              <a:gd name="connsiteX134" fmla="*/ 4665254 w 5041353"/>
              <a:gd name="connsiteY134" fmla="*/ 1919277 h 5660023"/>
              <a:gd name="connsiteX135" fmla="*/ 4677117 w 5041353"/>
              <a:gd name="connsiteY135" fmla="*/ 1954203 h 5660023"/>
              <a:gd name="connsiteX136" fmla="*/ 4685617 w 5041353"/>
              <a:gd name="connsiteY136" fmla="*/ 1978686 h 5660023"/>
              <a:gd name="connsiteX137" fmla="*/ 4694118 w 5041353"/>
              <a:gd name="connsiteY137" fmla="*/ 2003170 h 5660023"/>
              <a:gd name="connsiteX138" fmla="*/ 4726017 w 5041353"/>
              <a:gd name="connsiteY138" fmla="*/ 2020584 h 5660023"/>
              <a:gd name="connsiteX139" fmla="*/ 4760271 w 5041353"/>
              <a:gd name="connsiteY139" fmla="*/ 1999195 h 5660023"/>
              <a:gd name="connsiteX140" fmla="*/ 4788915 w 5041353"/>
              <a:gd name="connsiteY140" fmla="*/ 2020908 h 5660023"/>
              <a:gd name="connsiteX141" fmla="*/ 4817556 w 5041353"/>
              <a:gd name="connsiteY141" fmla="*/ 2042619 h 5660023"/>
              <a:gd name="connsiteX142" fmla="*/ 4880938 w 5041353"/>
              <a:gd name="connsiteY142" fmla="*/ 2018504 h 5660023"/>
              <a:gd name="connsiteX143" fmla="*/ 4902466 w 5041353"/>
              <a:gd name="connsiteY143" fmla="*/ 2025802 h 5660023"/>
              <a:gd name="connsiteX144" fmla="*/ 4923993 w 5041353"/>
              <a:gd name="connsiteY144" fmla="*/ 2033102 h 5660023"/>
              <a:gd name="connsiteX145" fmla="*/ 4950046 w 5041353"/>
              <a:gd name="connsiteY145" fmla="*/ 1998730 h 5660023"/>
              <a:gd name="connsiteX146" fmla="*/ 4952875 w 5041353"/>
              <a:gd name="connsiteY146" fmla="*/ 2000874 h 5660023"/>
              <a:gd name="connsiteX147" fmla="*/ 4955705 w 5041353"/>
              <a:gd name="connsiteY147" fmla="*/ 2003019 h 5660023"/>
              <a:gd name="connsiteX148" fmla="*/ 4955304 w 5041353"/>
              <a:gd name="connsiteY148" fmla="*/ 2038796 h 5660023"/>
              <a:gd name="connsiteX149" fmla="*/ 4981160 w 5041353"/>
              <a:gd name="connsiteY149" fmla="*/ 2022315 h 5660023"/>
              <a:gd name="connsiteX150" fmla="*/ 5007014 w 5041353"/>
              <a:gd name="connsiteY150" fmla="*/ 2005832 h 5660023"/>
              <a:gd name="connsiteX151" fmla="*/ 5019071 w 5041353"/>
              <a:gd name="connsiteY151" fmla="*/ 1995802 h 5660023"/>
              <a:gd name="connsiteX152" fmla="*/ 5034383 w 5041353"/>
              <a:gd name="connsiteY152" fmla="*/ 1981479 h 5660023"/>
              <a:gd name="connsiteX153" fmla="*/ 5041353 w 5041353"/>
              <a:gd name="connsiteY153" fmla="*/ 1995783 h 5660023"/>
              <a:gd name="connsiteX154" fmla="*/ 5030476 w 5041353"/>
              <a:gd name="connsiteY154" fmla="*/ 2014597 h 5660023"/>
              <a:gd name="connsiteX155" fmla="*/ 5015301 w 5041353"/>
              <a:gd name="connsiteY155" fmla="*/ 2030154 h 5660023"/>
              <a:gd name="connsiteX156" fmla="*/ 5005959 w 5041353"/>
              <a:gd name="connsiteY156" fmla="*/ 2036602 h 5660023"/>
              <a:gd name="connsiteX157" fmla="*/ 4996617 w 5041353"/>
              <a:gd name="connsiteY157" fmla="*/ 2043051 h 5660023"/>
              <a:gd name="connsiteX158" fmla="*/ 4966488 w 5041353"/>
              <a:gd name="connsiteY158" fmla="*/ 2060802 h 5660023"/>
              <a:gd name="connsiteX159" fmla="*/ 4987676 w 5041353"/>
              <a:gd name="connsiteY159" fmla="*/ 2090395 h 5660023"/>
              <a:gd name="connsiteX160" fmla="*/ 5002102 w 5041353"/>
              <a:gd name="connsiteY160" fmla="*/ 2115987 h 5660023"/>
              <a:gd name="connsiteX161" fmla="*/ 5004677 w 5041353"/>
              <a:gd name="connsiteY161" fmla="*/ 2139363 h 5660023"/>
              <a:gd name="connsiteX162" fmla="*/ 4987206 w 5041353"/>
              <a:gd name="connsiteY162" fmla="*/ 2217447 h 5660023"/>
              <a:gd name="connsiteX163" fmla="*/ 4953588 w 5041353"/>
              <a:gd name="connsiteY163" fmla="*/ 2290056 h 5660023"/>
              <a:gd name="connsiteX164" fmla="*/ 4932569 w 5041353"/>
              <a:gd name="connsiteY164" fmla="*/ 2323734 h 5660023"/>
              <a:gd name="connsiteX165" fmla="*/ 4911551 w 5041353"/>
              <a:gd name="connsiteY165" fmla="*/ 2357413 h 5660023"/>
              <a:gd name="connsiteX166" fmla="*/ 4958949 w 5041353"/>
              <a:gd name="connsiteY166" fmla="*/ 2366282 h 5660023"/>
              <a:gd name="connsiteX167" fmla="*/ 4944351 w 5041353"/>
              <a:gd name="connsiteY167" fmla="*/ 2409337 h 5660023"/>
              <a:gd name="connsiteX168" fmla="*/ 4929755 w 5041353"/>
              <a:gd name="connsiteY168" fmla="*/ 2452393 h 5660023"/>
              <a:gd name="connsiteX169" fmla="*/ 4905213 w 5041353"/>
              <a:gd name="connsiteY169" fmla="*/ 2507078 h 5660023"/>
              <a:gd name="connsiteX170" fmla="*/ 4873119 w 5041353"/>
              <a:gd name="connsiteY170" fmla="*/ 2562804 h 5660023"/>
              <a:gd name="connsiteX171" fmla="*/ 4789153 w 5041353"/>
              <a:gd name="connsiteY171" fmla="*/ 2697371 h 5660023"/>
              <a:gd name="connsiteX172" fmla="*/ 4775983 w 5041353"/>
              <a:gd name="connsiteY172" fmla="*/ 2710853 h 5660023"/>
              <a:gd name="connsiteX173" fmla="*/ 4785836 w 5041353"/>
              <a:gd name="connsiteY173" fmla="*/ 2714515 h 5660023"/>
              <a:gd name="connsiteX174" fmla="*/ 4816093 w 5041353"/>
              <a:gd name="connsiteY174" fmla="*/ 2730850 h 5660023"/>
              <a:gd name="connsiteX175" fmla="*/ 4841879 w 5041353"/>
              <a:gd name="connsiteY175" fmla="*/ 2781293 h 5660023"/>
              <a:gd name="connsiteX176" fmla="*/ 4871256 w 5041353"/>
              <a:gd name="connsiteY176" fmla="*/ 2835756 h 5660023"/>
              <a:gd name="connsiteX177" fmla="*/ 4877866 w 5041353"/>
              <a:gd name="connsiteY177" fmla="*/ 2853942 h 5660023"/>
              <a:gd name="connsiteX178" fmla="*/ 4884475 w 5041353"/>
              <a:gd name="connsiteY178" fmla="*/ 2872129 h 5660023"/>
              <a:gd name="connsiteX179" fmla="*/ 4939187 w 5041353"/>
              <a:gd name="connsiteY179" fmla="*/ 2929254 h 5660023"/>
              <a:gd name="connsiteX180" fmla="*/ 5005889 w 5041353"/>
              <a:gd name="connsiteY180" fmla="*/ 2975668 h 5660023"/>
              <a:gd name="connsiteX181" fmla="*/ 5021067 w 5041353"/>
              <a:gd name="connsiteY181" fmla="*/ 2988611 h 5660023"/>
              <a:gd name="connsiteX182" fmla="*/ 5008959 w 5041353"/>
              <a:gd name="connsiteY182" fmla="*/ 3011472 h 5660023"/>
              <a:gd name="connsiteX183" fmla="*/ 4986946 w 5041353"/>
              <a:gd name="connsiteY183" fmla="*/ 3050412 h 5660023"/>
              <a:gd name="connsiteX184" fmla="*/ 4987306 w 5041353"/>
              <a:gd name="connsiteY184" fmla="*/ 3056115 h 5660023"/>
              <a:gd name="connsiteX185" fmla="*/ 4991256 w 5041353"/>
              <a:gd name="connsiteY185" fmla="*/ 3065835 h 5660023"/>
              <a:gd name="connsiteX186" fmla="*/ 4947983 w 5041353"/>
              <a:gd name="connsiteY186" fmla="*/ 3065948 h 5660023"/>
              <a:gd name="connsiteX187" fmla="*/ 4904708 w 5041353"/>
              <a:gd name="connsiteY187" fmla="*/ 3066061 h 5660023"/>
              <a:gd name="connsiteX188" fmla="*/ 4882693 w 5041353"/>
              <a:gd name="connsiteY188" fmla="*/ 3095367 h 5660023"/>
              <a:gd name="connsiteX189" fmla="*/ 4901036 w 5041353"/>
              <a:gd name="connsiteY189" fmla="*/ 3153662 h 5660023"/>
              <a:gd name="connsiteX190" fmla="*/ 4942644 w 5041353"/>
              <a:gd name="connsiteY190" fmla="*/ 3205631 h 5660023"/>
              <a:gd name="connsiteX191" fmla="*/ 4998232 w 5041353"/>
              <a:gd name="connsiteY191" fmla="*/ 3269202 h 5660023"/>
              <a:gd name="connsiteX192" fmla="*/ 5010454 w 5041353"/>
              <a:gd name="connsiteY192" fmla="*/ 3357060 h 5660023"/>
              <a:gd name="connsiteX193" fmla="*/ 5014668 w 5041353"/>
              <a:gd name="connsiteY193" fmla="*/ 3372568 h 5660023"/>
              <a:gd name="connsiteX194" fmla="*/ 5018883 w 5041353"/>
              <a:gd name="connsiteY194" fmla="*/ 3388075 h 5660023"/>
              <a:gd name="connsiteX195" fmla="*/ 5027885 w 5041353"/>
              <a:gd name="connsiteY195" fmla="*/ 3408941 h 5660023"/>
              <a:gd name="connsiteX196" fmla="*/ 5036881 w 5041353"/>
              <a:gd name="connsiteY196" fmla="*/ 3429800 h 5660023"/>
              <a:gd name="connsiteX197" fmla="*/ 5015439 w 5041353"/>
              <a:gd name="connsiteY197" fmla="*/ 3448957 h 5660023"/>
              <a:gd name="connsiteX198" fmla="*/ 4965276 w 5041353"/>
              <a:gd name="connsiteY198" fmla="*/ 3435965 h 5660023"/>
              <a:gd name="connsiteX199" fmla="*/ 4915108 w 5041353"/>
              <a:gd name="connsiteY199" fmla="*/ 3422966 h 5660023"/>
              <a:gd name="connsiteX200" fmla="*/ 4890022 w 5041353"/>
              <a:gd name="connsiteY200" fmla="*/ 3416466 h 5660023"/>
              <a:gd name="connsiteX201" fmla="*/ 4844926 w 5041353"/>
              <a:gd name="connsiteY201" fmla="*/ 3403751 h 5660023"/>
              <a:gd name="connsiteX202" fmla="*/ 4798112 w 5041353"/>
              <a:gd name="connsiteY202" fmla="*/ 3421482 h 5660023"/>
              <a:gd name="connsiteX203" fmla="*/ 4768220 w 5041353"/>
              <a:gd name="connsiteY203" fmla="*/ 3432528 h 5660023"/>
              <a:gd name="connsiteX204" fmla="*/ 4730715 w 5041353"/>
              <a:gd name="connsiteY204" fmla="*/ 3443147 h 5660023"/>
              <a:gd name="connsiteX205" fmla="*/ 4721113 w 5041353"/>
              <a:gd name="connsiteY205" fmla="*/ 3421608 h 5660023"/>
              <a:gd name="connsiteX206" fmla="*/ 4707923 w 5041353"/>
              <a:gd name="connsiteY206" fmla="*/ 3396053 h 5660023"/>
              <a:gd name="connsiteX207" fmla="*/ 4685619 w 5041353"/>
              <a:gd name="connsiteY207" fmla="*/ 3430432 h 5660023"/>
              <a:gd name="connsiteX208" fmla="*/ 4663318 w 5041353"/>
              <a:gd name="connsiteY208" fmla="*/ 3464811 h 5660023"/>
              <a:gd name="connsiteX209" fmla="*/ 4564063 w 5041353"/>
              <a:gd name="connsiteY209" fmla="*/ 3418446 h 5660023"/>
              <a:gd name="connsiteX210" fmla="*/ 4502022 w 5041353"/>
              <a:gd name="connsiteY210" fmla="*/ 3435317 h 5660023"/>
              <a:gd name="connsiteX211" fmla="*/ 4490729 w 5041353"/>
              <a:gd name="connsiteY211" fmla="*/ 3455043 h 5660023"/>
              <a:gd name="connsiteX212" fmla="*/ 4466783 w 5041353"/>
              <a:gd name="connsiteY212" fmla="*/ 3428240 h 5660023"/>
              <a:gd name="connsiteX213" fmla="*/ 4457517 w 5041353"/>
              <a:gd name="connsiteY213" fmla="*/ 3423265 h 5660023"/>
              <a:gd name="connsiteX214" fmla="*/ 4451845 w 5041353"/>
              <a:gd name="connsiteY214" fmla="*/ 3422309 h 5660023"/>
              <a:gd name="connsiteX215" fmla="*/ 4378509 w 5041353"/>
              <a:gd name="connsiteY215" fmla="*/ 3458906 h 5660023"/>
              <a:gd name="connsiteX216" fmla="*/ 4358309 w 5041353"/>
              <a:gd name="connsiteY216" fmla="*/ 3467314 h 5660023"/>
              <a:gd name="connsiteX217" fmla="*/ 4342128 w 5041353"/>
              <a:gd name="connsiteY217" fmla="*/ 3472130 h 5660023"/>
              <a:gd name="connsiteX218" fmla="*/ 4330020 w 5041353"/>
              <a:gd name="connsiteY218" fmla="*/ 3473508 h 5660023"/>
              <a:gd name="connsiteX219" fmla="*/ 4331764 w 5041353"/>
              <a:gd name="connsiteY219" fmla="*/ 3474630 h 5660023"/>
              <a:gd name="connsiteX220" fmla="*/ 4333624 w 5041353"/>
              <a:gd name="connsiteY220" fmla="*/ 3478718 h 5660023"/>
              <a:gd name="connsiteX221" fmla="*/ 4338071 w 5041353"/>
              <a:gd name="connsiteY221" fmla="*/ 3478078 h 5660023"/>
              <a:gd name="connsiteX222" fmla="*/ 4383628 w 5041353"/>
              <a:gd name="connsiteY222" fmla="*/ 3530633 h 5660023"/>
              <a:gd name="connsiteX223" fmla="*/ 4446816 w 5041353"/>
              <a:gd name="connsiteY223" fmla="*/ 3562104 h 5660023"/>
              <a:gd name="connsiteX224" fmla="*/ 4428481 w 5041353"/>
              <a:gd name="connsiteY224" fmla="*/ 3560273 h 5660023"/>
              <a:gd name="connsiteX225" fmla="*/ 4414848 w 5041353"/>
              <a:gd name="connsiteY225" fmla="*/ 3561012 h 5660023"/>
              <a:gd name="connsiteX226" fmla="*/ 4431746 w 5041353"/>
              <a:gd name="connsiteY226" fmla="*/ 3589706 h 5660023"/>
              <a:gd name="connsiteX227" fmla="*/ 4451317 w 5041353"/>
              <a:gd name="connsiteY227" fmla="*/ 3613719 h 5660023"/>
              <a:gd name="connsiteX228" fmla="*/ 4412834 w 5041353"/>
              <a:gd name="connsiteY228" fmla="*/ 3633643 h 5660023"/>
              <a:gd name="connsiteX229" fmla="*/ 4416836 w 5041353"/>
              <a:gd name="connsiteY229" fmla="*/ 3676792 h 5660023"/>
              <a:gd name="connsiteX230" fmla="*/ 4432352 w 5041353"/>
              <a:gd name="connsiteY230" fmla="*/ 3725212 h 5660023"/>
              <a:gd name="connsiteX231" fmla="*/ 4425917 w 5041353"/>
              <a:gd name="connsiteY231" fmla="*/ 3780064 h 5660023"/>
              <a:gd name="connsiteX232" fmla="*/ 4430490 w 5041353"/>
              <a:gd name="connsiteY232" fmla="*/ 3797925 h 5660023"/>
              <a:gd name="connsiteX233" fmla="*/ 4447111 w 5041353"/>
              <a:gd name="connsiteY233" fmla="*/ 3816227 h 5660023"/>
              <a:gd name="connsiteX234" fmla="*/ 4483998 w 5041353"/>
              <a:gd name="connsiteY234" fmla="*/ 3863017 h 5660023"/>
              <a:gd name="connsiteX235" fmla="*/ 4530787 w 5041353"/>
              <a:gd name="connsiteY235" fmla="*/ 3902933 h 5660023"/>
              <a:gd name="connsiteX236" fmla="*/ 4551138 w 5041353"/>
              <a:gd name="connsiteY236" fmla="*/ 3918155 h 5660023"/>
              <a:gd name="connsiteX237" fmla="*/ 4571488 w 5041353"/>
              <a:gd name="connsiteY237" fmla="*/ 3933376 h 5660023"/>
              <a:gd name="connsiteX238" fmla="*/ 4580066 w 5041353"/>
              <a:gd name="connsiteY238" fmla="*/ 3962643 h 5660023"/>
              <a:gd name="connsiteX239" fmla="*/ 4578901 w 5041353"/>
              <a:gd name="connsiteY239" fmla="*/ 3983510 h 5660023"/>
              <a:gd name="connsiteX240" fmla="*/ 4594951 w 5041353"/>
              <a:gd name="connsiteY240" fmla="*/ 3995357 h 5660023"/>
              <a:gd name="connsiteX241" fmla="*/ 4623630 w 5041353"/>
              <a:gd name="connsiteY241" fmla="*/ 4002843 h 5660023"/>
              <a:gd name="connsiteX242" fmla="*/ 4652306 w 5041353"/>
              <a:gd name="connsiteY242" fmla="*/ 4010327 h 5660023"/>
              <a:gd name="connsiteX243" fmla="*/ 4643528 w 5041353"/>
              <a:gd name="connsiteY243" fmla="*/ 4041370 h 5660023"/>
              <a:gd name="connsiteX244" fmla="*/ 4666603 w 5041353"/>
              <a:gd name="connsiteY244" fmla="*/ 4059105 h 5660023"/>
              <a:gd name="connsiteX245" fmla="*/ 4707242 w 5041353"/>
              <a:gd name="connsiteY245" fmla="*/ 4080297 h 5660023"/>
              <a:gd name="connsiteX246" fmla="*/ 4735395 w 5041353"/>
              <a:gd name="connsiteY246" fmla="*/ 4113097 h 5660023"/>
              <a:gd name="connsiteX247" fmla="*/ 4731430 w 5041353"/>
              <a:gd name="connsiteY247" fmla="*/ 4133459 h 5660023"/>
              <a:gd name="connsiteX248" fmla="*/ 4698641 w 5041353"/>
              <a:gd name="connsiteY248" fmla="*/ 4150351 h 5660023"/>
              <a:gd name="connsiteX249" fmla="*/ 4675684 w 5041353"/>
              <a:gd name="connsiteY249" fmla="*/ 4162378 h 5660023"/>
              <a:gd name="connsiteX250" fmla="*/ 4652726 w 5041353"/>
              <a:gd name="connsiteY250" fmla="*/ 4174402 h 5660023"/>
              <a:gd name="connsiteX251" fmla="*/ 4640215 w 5041353"/>
              <a:gd name="connsiteY251" fmla="*/ 4208525 h 5660023"/>
              <a:gd name="connsiteX252" fmla="*/ 4666433 w 5041353"/>
              <a:gd name="connsiteY252" fmla="*/ 4239242 h 5660023"/>
              <a:gd name="connsiteX253" fmla="*/ 4649192 w 5041353"/>
              <a:gd name="connsiteY253" fmla="*/ 4270779 h 5660023"/>
              <a:gd name="connsiteX254" fmla="*/ 4631952 w 5041353"/>
              <a:gd name="connsiteY254" fmla="*/ 4302316 h 5660023"/>
              <a:gd name="connsiteX255" fmla="*/ 4665170 w 5041353"/>
              <a:gd name="connsiteY255" fmla="*/ 4361437 h 5660023"/>
              <a:gd name="connsiteX256" fmla="*/ 4661131 w 5041353"/>
              <a:gd name="connsiteY256" fmla="*/ 4383807 h 5660023"/>
              <a:gd name="connsiteX257" fmla="*/ 4657094 w 5041353"/>
              <a:gd name="connsiteY257" fmla="*/ 4406177 h 5660023"/>
              <a:gd name="connsiteX258" fmla="*/ 4694938 w 5041353"/>
              <a:gd name="connsiteY258" fmla="*/ 4426866 h 5660023"/>
              <a:gd name="connsiteX259" fmla="*/ 4693238 w 5041353"/>
              <a:gd name="connsiteY259" fmla="*/ 4429980 h 5660023"/>
              <a:gd name="connsiteX260" fmla="*/ 4691534 w 5041353"/>
              <a:gd name="connsiteY260" fmla="*/ 4433094 h 5660023"/>
              <a:gd name="connsiteX261" fmla="*/ 4656091 w 5041353"/>
              <a:gd name="connsiteY261" fmla="*/ 4437988 h 5660023"/>
              <a:gd name="connsiteX262" fmla="*/ 4676211 w 5041353"/>
              <a:gd name="connsiteY262" fmla="*/ 4461122 h 5660023"/>
              <a:gd name="connsiteX263" fmla="*/ 4696333 w 5041353"/>
              <a:gd name="connsiteY263" fmla="*/ 4484257 h 5660023"/>
              <a:gd name="connsiteX264" fmla="*/ 4708034 w 5041353"/>
              <a:gd name="connsiteY264" fmla="*/ 4494700 h 5660023"/>
              <a:gd name="connsiteX265" fmla="*/ 4724465 w 5041353"/>
              <a:gd name="connsiteY265" fmla="*/ 4507726 h 5660023"/>
              <a:gd name="connsiteX266" fmla="*/ 4711348 w 5041353"/>
              <a:gd name="connsiteY266" fmla="*/ 4516734 h 5660023"/>
              <a:gd name="connsiteX267" fmla="*/ 4691132 w 5041353"/>
              <a:gd name="connsiteY267" fmla="*/ 4508755 h 5660023"/>
              <a:gd name="connsiteX268" fmla="*/ 4673505 w 5041353"/>
              <a:gd name="connsiteY268" fmla="*/ 4496047 h 5660023"/>
              <a:gd name="connsiteX269" fmla="*/ 4665745 w 5041353"/>
              <a:gd name="connsiteY269" fmla="*/ 4487759 h 5660023"/>
              <a:gd name="connsiteX270" fmla="*/ 4657988 w 5041353"/>
              <a:gd name="connsiteY270" fmla="*/ 4479475 h 5660023"/>
              <a:gd name="connsiteX271" fmla="*/ 4635979 w 5041353"/>
              <a:gd name="connsiteY271" fmla="*/ 4452299 h 5660023"/>
              <a:gd name="connsiteX272" fmla="*/ 4609842 w 5041353"/>
              <a:gd name="connsiteY272" fmla="*/ 4477629 h 5660023"/>
              <a:gd name="connsiteX273" fmla="*/ 4586662 w 5041353"/>
              <a:gd name="connsiteY273" fmla="*/ 4495678 h 5660023"/>
              <a:gd name="connsiteX274" fmla="*/ 4563924 w 5041353"/>
              <a:gd name="connsiteY274" fmla="*/ 4501680 h 5660023"/>
              <a:gd name="connsiteX275" fmla="*/ 4484116 w 5041353"/>
              <a:gd name="connsiteY275" fmla="*/ 4495939 h 5660023"/>
              <a:gd name="connsiteX276" fmla="*/ 4407334 w 5041353"/>
              <a:gd name="connsiteY276" fmla="*/ 4473420 h 5660023"/>
              <a:gd name="connsiteX277" fmla="*/ 4370921 w 5041353"/>
              <a:gd name="connsiteY277" fmla="*/ 4457610 h 5660023"/>
              <a:gd name="connsiteX278" fmla="*/ 4334504 w 5041353"/>
              <a:gd name="connsiteY278" fmla="*/ 4441799 h 5660023"/>
              <a:gd name="connsiteX279" fmla="*/ 4332740 w 5041353"/>
              <a:gd name="connsiteY279" fmla="*/ 4489987 h 5660023"/>
              <a:gd name="connsiteX280" fmla="*/ 4287999 w 5041353"/>
              <a:gd name="connsiteY280" fmla="*/ 4481913 h 5660023"/>
              <a:gd name="connsiteX281" fmla="*/ 4243259 w 5041353"/>
              <a:gd name="connsiteY281" fmla="*/ 4473839 h 5660023"/>
              <a:gd name="connsiteX282" fmla="*/ 4185546 w 5041353"/>
              <a:gd name="connsiteY282" fmla="*/ 4457650 h 5660023"/>
              <a:gd name="connsiteX283" fmla="*/ 4125690 w 5041353"/>
              <a:gd name="connsiteY283" fmla="*/ 4434143 h 5660023"/>
              <a:gd name="connsiteX284" fmla="*/ 3980190 w 5041353"/>
              <a:gd name="connsiteY284" fmla="*/ 4370987 h 5660023"/>
              <a:gd name="connsiteX285" fmla="*/ 3886800 w 5041353"/>
              <a:gd name="connsiteY285" fmla="*/ 4303546 h 5660023"/>
              <a:gd name="connsiteX286" fmla="*/ 3870737 w 5041353"/>
              <a:gd name="connsiteY286" fmla="*/ 4302957 h 5660023"/>
              <a:gd name="connsiteX287" fmla="*/ 3831086 w 5041353"/>
              <a:gd name="connsiteY287" fmla="*/ 4298688 h 5660023"/>
              <a:gd name="connsiteX288" fmla="*/ 3794462 w 5041353"/>
              <a:gd name="connsiteY288" fmla="*/ 4277643 h 5660023"/>
              <a:gd name="connsiteX289" fmla="*/ 3634509 w 5041353"/>
              <a:gd name="connsiteY289" fmla="*/ 4165623 h 5660023"/>
              <a:gd name="connsiteX290" fmla="*/ 3611298 w 5041353"/>
              <a:gd name="connsiteY290" fmla="*/ 4140645 h 5660023"/>
              <a:gd name="connsiteX291" fmla="*/ 3588087 w 5041353"/>
              <a:gd name="connsiteY291" fmla="*/ 4115667 h 5660023"/>
              <a:gd name="connsiteX292" fmla="*/ 3569462 w 5041353"/>
              <a:gd name="connsiteY292" fmla="*/ 4100053 h 5660023"/>
              <a:gd name="connsiteX293" fmla="*/ 3495136 w 5041353"/>
              <a:gd name="connsiteY293" fmla="*/ 4178363 h 5660023"/>
              <a:gd name="connsiteX294" fmla="*/ 3433664 w 5041353"/>
              <a:gd name="connsiteY294" fmla="*/ 4253508 h 5660023"/>
              <a:gd name="connsiteX295" fmla="*/ 3372191 w 5041353"/>
              <a:gd name="connsiteY295" fmla="*/ 4328652 h 5660023"/>
              <a:gd name="connsiteX296" fmla="*/ 3364896 w 5041353"/>
              <a:gd name="connsiteY296" fmla="*/ 4350175 h 5660023"/>
              <a:gd name="connsiteX297" fmla="*/ 3358966 w 5041353"/>
              <a:gd name="connsiteY297" fmla="*/ 4386260 h 5660023"/>
              <a:gd name="connsiteX298" fmla="*/ 3348739 w 5041353"/>
              <a:gd name="connsiteY298" fmla="*/ 4419089 h 5660023"/>
              <a:gd name="connsiteX299" fmla="*/ 3304178 w 5041353"/>
              <a:gd name="connsiteY299" fmla="*/ 4454074 h 5660023"/>
              <a:gd name="connsiteX300" fmla="*/ 3256364 w 5041353"/>
              <a:gd name="connsiteY300" fmla="*/ 4493354 h 5660023"/>
              <a:gd name="connsiteX301" fmla="*/ 3239782 w 5041353"/>
              <a:gd name="connsiteY301" fmla="*/ 4503329 h 5660023"/>
              <a:gd name="connsiteX302" fmla="*/ 3223200 w 5041353"/>
              <a:gd name="connsiteY302" fmla="*/ 4513304 h 5660023"/>
              <a:gd name="connsiteX303" fmla="*/ 3177632 w 5041353"/>
              <a:gd name="connsiteY303" fmla="*/ 4577960 h 5660023"/>
              <a:gd name="connsiteX304" fmla="*/ 3166221 w 5041353"/>
              <a:gd name="connsiteY304" fmla="*/ 4603869 h 5660023"/>
              <a:gd name="connsiteX305" fmla="*/ 3188064 w 5041353"/>
              <a:gd name="connsiteY305" fmla="*/ 4617918 h 5660023"/>
              <a:gd name="connsiteX306" fmla="*/ 3189924 w 5041353"/>
              <a:gd name="connsiteY306" fmla="*/ 4622006 h 5660023"/>
              <a:gd name="connsiteX307" fmla="*/ 3194372 w 5041353"/>
              <a:gd name="connsiteY307" fmla="*/ 4621366 h 5660023"/>
              <a:gd name="connsiteX308" fmla="*/ 3239929 w 5041353"/>
              <a:gd name="connsiteY308" fmla="*/ 4673922 h 5660023"/>
              <a:gd name="connsiteX309" fmla="*/ 3303116 w 5041353"/>
              <a:gd name="connsiteY309" fmla="*/ 4705392 h 5660023"/>
              <a:gd name="connsiteX310" fmla="*/ 3284783 w 5041353"/>
              <a:gd name="connsiteY310" fmla="*/ 4703562 h 5660023"/>
              <a:gd name="connsiteX311" fmla="*/ 3271148 w 5041353"/>
              <a:gd name="connsiteY311" fmla="*/ 4704301 h 5660023"/>
              <a:gd name="connsiteX312" fmla="*/ 3288046 w 5041353"/>
              <a:gd name="connsiteY312" fmla="*/ 4732994 h 5660023"/>
              <a:gd name="connsiteX313" fmla="*/ 3307617 w 5041353"/>
              <a:gd name="connsiteY313" fmla="*/ 4757007 h 5660023"/>
              <a:gd name="connsiteX314" fmla="*/ 3269135 w 5041353"/>
              <a:gd name="connsiteY314" fmla="*/ 4776930 h 5660023"/>
              <a:gd name="connsiteX315" fmla="*/ 3273137 w 5041353"/>
              <a:gd name="connsiteY315" fmla="*/ 4820079 h 5660023"/>
              <a:gd name="connsiteX316" fmla="*/ 3288652 w 5041353"/>
              <a:gd name="connsiteY316" fmla="*/ 4868500 h 5660023"/>
              <a:gd name="connsiteX317" fmla="*/ 3282218 w 5041353"/>
              <a:gd name="connsiteY317" fmla="*/ 4923352 h 5660023"/>
              <a:gd name="connsiteX318" fmla="*/ 3286790 w 5041353"/>
              <a:gd name="connsiteY318" fmla="*/ 4941213 h 5660023"/>
              <a:gd name="connsiteX319" fmla="*/ 3303412 w 5041353"/>
              <a:gd name="connsiteY319" fmla="*/ 4959515 h 5660023"/>
              <a:gd name="connsiteX320" fmla="*/ 3340298 w 5041353"/>
              <a:gd name="connsiteY320" fmla="*/ 5006306 h 5660023"/>
              <a:gd name="connsiteX321" fmla="*/ 3387087 w 5041353"/>
              <a:gd name="connsiteY321" fmla="*/ 5046221 h 5660023"/>
              <a:gd name="connsiteX322" fmla="*/ 3407439 w 5041353"/>
              <a:gd name="connsiteY322" fmla="*/ 5061444 h 5660023"/>
              <a:gd name="connsiteX323" fmla="*/ 3427789 w 5041353"/>
              <a:gd name="connsiteY323" fmla="*/ 5076665 h 5660023"/>
              <a:gd name="connsiteX324" fmla="*/ 3436367 w 5041353"/>
              <a:gd name="connsiteY324" fmla="*/ 5105931 h 5660023"/>
              <a:gd name="connsiteX325" fmla="*/ 3435201 w 5041353"/>
              <a:gd name="connsiteY325" fmla="*/ 5126798 h 5660023"/>
              <a:gd name="connsiteX326" fmla="*/ 3451252 w 5041353"/>
              <a:gd name="connsiteY326" fmla="*/ 5138646 h 5660023"/>
              <a:gd name="connsiteX327" fmla="*/ 3479931 w 5041353"/>
              <a:gd name="connsiteY327" fmla="*/ 5146132 h 5660023"/>
              <a:gd name="connsiteX328" fmla="*/ 3508607 w 5041353"/>
              <a:gd name="connsiteY328" fmla="*/ 5153616 h 5660023"/>
              <a:gd name="connsiteX329" fmla="*/ 3499828 w 5041353"/>
              <a:gd name="connsiteY329" fmla="*/ 5184659 h 5660023"/>
              <a:gd name="connsiteX330" fmla="*/ 3522903 w 5041353"/>
              <a:gd name="connsiteY330" fmla="*/ 5202393 h 5660023"/>
              <a:gd name="connsiteX331" fmla="*/ 3563543 w 5041353"/>
              <a:gd name="connsiteY331" fmla="*/ 5223585 h 5660023"/>
              <a:gd name="connsiteX332" fmla="*/ 3591695 w 5041353"/>
              <a:gd name="connsiteY332" fmla="*/ 5256385 h 5660023"/>
              <a:gd name="connsiteX333" fmla="*/ 3587731 w 5041353"/>
              <a:gd name="connsiteY333" fmla="*/ 5276747 h 5660023"/>
              <a:gd name="connsiteX334" fmla="*/ 3554942 w 5041353"/>
              <a:gd name="connsiteY334" fmla="*/ 5293640 h 5660023"/>
              <a:gd name="connsiteX335" fmla="*/ 3531984 w 5041353"/>
              <a:gd name="connsiteY335" fmla="*/ 5305666 h 5660023"/>
              <a:gd name="connsiteX336" fmla="*/ 3509025 w 5041353"/>
              <a:gd name="connsiteY336" fmla="*/ 5317692 h 5660023"/>
              <a:gd name="connsiteX337" fmla="*/ 3496516 w 5041353"/>
              <a:gd name="connsiteY337" fmla="*/ 5351814 h 5660023"/>
              <a:gd name="connsiteX338" fmla="*/ 3522733 w 5041353"/>
              <a:gd name="connsiteY338" fmla="*/ 5382531 h 5660023"/>
              <a:gd name="connsiteX339" fmla="*/ 3505493 w 5041353"/>
              <a:gd name="connsiteY339" fmla="*/ 5414068 h 5660023"/>
              <a:gd name="connsiteX340" fmla="*/ 3488252 w 5041353"/>
              <a:gd name="connsiteY340" fmla="*/ 5445604 h 5660023"/>
              <a:gd name="connsiteX341" fmla="*/ 3521470 w 5041353"/>
              <a:gd name="connsiteY341" fmla="*/ 5504726 h 5660023"/>
              <a:gd name="connsiteX342" fmla="*/ 3517432 w 5041353"/>
              <a:gd name="connsiteY342" fmla="*/ 5527095 h 5660023"/>
              <a:gd name="connsiteX343" fmla="*/ 3513394 w 5041353"/>
              <a:gd name="connsiteY343" fmla="*/ 5549465 h 5660023"/>
              <a:gd name="connsiteX344" fmla="*/ 3551239 w 5041353"/>
              <a:gd name="connsiteY344" fmla="*/ 5570154 h 5660023"/>
              <a:gd name="connsiteX345" fmla="*/ 3549537 w 5041353"/>
              <a:gd name="connsiteY345" fmla="*/ 5573267 h 5660023"/>
              <a:gd name="connsiteX346" fmla="*/ 3547834 w 5041353"/>
              <a:gd name="connsiteY346" fmla="*/ 5576382 h 5660023"/>
              <a:gd name="connsiteX347" fmla="*/ 3512390 w 5041353"/>
              <a:gd name="connsiteY347" fmla="*/ 5581275 h 5660023"/>
              <a:gd name="connsiteX348" fmla="*/ 3532511 w 5041353"/>
              <a:gd name="connsiteY348" fmla="*/ 5604410 h 5660023"/>
              <a:gd name="connsiteX349" fmla="*/ 3552633 w 5041353"/>
              <a:gd name="connsiteY349" fmla="*/ 5627546 h 5660023"/>
              <a:gd name="connsiteX350" fmla="*/ 3564334 w 5041353"/>
              <a:gd name="connsiteY350" fmla="*/ 5637988 h 5660023"/>
              <a:gd name="connsiteX351" fmla="*/ 3580765 w 5041353"/>
              <a:gd name="connsiteY351" fmla="*/ 5651014 h 5660023"/>
              <a:gd name="connsiteX352" fmla="*/ 3567648 w 5041353"/>
              <a:gd name="connsiteY352" fmla="*/ 5660023 h 5660023"/>
              <a:gd name="connsiteX353" fmla="*/ 3547433 w 5041353"/>
              <a:gd name="connsiteY353" fmla="*/ 5652044 h 5660023"/>
              <a:gd name="connsiteX354" fmla="*/ 3529805 w 5041353"/>
              <a:gd name="connsiteY354" fmla="*/ 5639335 h 5660023"/>
              <a:gd name="connsiteX355" fmla="*/ 3522045 w 5041353"/>
              <a:gd name="connsiteY355" fmla="*/ 5631049 h 5660023"/>
              <a:gd name="connsiteX356" fmla="*/ 3514288 w 5041353"/>
              <a:gd name="connsiteY356" fmla="*/ 5622763 h 5660023"/>
              <a:gd name="connsiteX357" fmla="*/ 3492279 w 5041353"/>
              <a:gd name="connsiteY357" fmla="*/ 5595587 h 5660023"/>
              <a:gd name="connsiteX358" fmla="*/ 3466143 w 5041353"/>
              <a:gd name="connsiteY358" fmla="*/ 5620917 h 5660023"/>
              <a:gd name="connsiteX359" fmla="*/ 3442962 w 5041353"/>
              <a:gd name="connsiteY359" fmla="*/ 5638966 h 5660023"/>
              <a:gd name="connsiteX360" fmla="*/ 3420224 w 5041353"/>
              <a:gd name="connsiteY360" fmla="*/ 5644969 h 5660023"/>
              <a:gd name="connsiteX361" fmla="*/ 3340415 w 5041353"/>
              <a:gd name="connsiteY361" fmla="*/ 5639227 h 5660023"/>
              <a:gd name="connsiteX362" fmla="*/ 3263633 w 5041353"/>
              <a:gd name="connsiteY362" fmla="*/ 5616710 h 5660023"/>
              <a:gd name="connsiteX363" fmla="*/ 3227221 w 5041353"/>
              <a:gd name="connsiteY363" fmla="*/ 5600899 h 5660023"/>
              <a:gd name="connsiteX364" fmla="*/ 3190805 w 5041353"/>
              <a:gd name="connsiteY364" fmla="*/ 5585088 h 5660023"/>
              <a:gd name="connsiteX365" fmla="*/ 3189040 w 5041353"/>
              <a:gd name="connsiteY365" fmla="*/ 5633275 h 5660023"/>
              <a:gd name="connsiteX366" fmla="*/ 3144299 w 5041353"/>
              <a:gd name="connsiteY366" fmla="*/ 5625203 h 5660023"/>
              <a:gd name="connsiteX367" fmla="*/ 3099558 w 5041353"/>
              <a:gd name="connsiteY367" fmla="*/ 5617127 h 5660023"/>
              <a:gd name="connsiteX368" fmla="*/ 3041846 w 5041353"/>
              <a:gd name="connsiteY368" fmla="*/ 5600938 h 5660023"/>
              <a:gd name="connsiteX369" fmla="*/ 2981990 w 5041353"/>
              <a:gd name="connsiteY369" fmla="*/ 5577431 h 5660023"/>
              <a:gd name="connsiteX370" fmla="*/ 2836490 w 5041353"/>
              <a:gd name="connsiteY370" fmla="*/ 5514276 h 5660023"/>
              <a:gd name="connsiteX371" fmla="*/ 2743100 w 5041353"/>
              <a:gd name="connsiteY371" fmla="*/ 5446834 h 5660023"/>
              <a:gd name="connsiteX372" fmla="*/ 2727039 w 5041353"/>
              <a:gd name="connsiteY372" fmla="*/ 5446246 h 5660023"/>
              <a:gd name="connsiteX373" fmla="*/ 2687385 w 5041353"/>
              <a:gd name="connsiteY373" fmla="*/ 5441978 h 5660023"/>
              <a:gd name="connsiteX374" fmla="*/ 2650762 w 5041353"/>
              <a:gd name="connsiteY374" fmla="*/ 5420932 h 5660023"/>
              <a:gd name="connsiteX375" fmla="*/ 2490809 w 5041353"/>
              <a:gd name="connsiteY375" fmla="*/ 5308911 h 5660023"/>
              <a:gd name="connsiteX376" fmla="*/ 2467599 w 5041353"/>
              <a:gd name="connsiteY376" fmla="*/ 5283934 h 5660023"/>
              <a:gd name="connsiteX377" fmla="*/ 2444388 w 5041353"/>
              <a:gd name="connsiteY377" fmla="*/ 5258956 h 5660023"/>
              <a:gd name="connsiteX378" fmla="*/ 2360122 w 5041353"/>
              <a:gd name="connsiteY378" fmla="*/ 5188312 h 5660023"/>
              <a:gd name="connsiteX379" fmla="*/ 2312816 w 5041353"/>
              <a:gd name="connsiteY379" fmla="*/ 5162453 h 5660023"/>
              <a:gd name="connsiteX380" fmla="*/ 2265512 w 5041353"/>
              <a:gd name="connsiteY380" fmla="*/ 5136593 h 5660023"/>
              <a:gd name="connsiteX381" fmla="*/ 2181674 w 5041353"/>
              <a:gd name="connsiteY381" fmla="*/ 5085639 h 5660023"/>
              <a:gd name="connsiteX382" fmla="*/ 2095358 w 5041353"/>
              <a:gd name="connsiteY382" fmla="*/ 5027188 h 5660023"/>
              <a:gd name="connsiteX383" fmla="*/ 2105073 w 5041353"/>
              <a:gd name="connsiteY383" fmla="*/ 4992560 h 5660023"/>
              <a:gd name="connsiteX384" fmla="*/ 2078212 w 5041353"/>
              <a:gd name="connsiteY384" fmla="*/ 4968658 h 5660023"/>
              <a:gd name="connsiteX385" fmla="*/ 1766962 w 5041353"/>
              <a:gd name="connsiteY385" fmla="*/ 4773928 h 5660023"/>
              <a:gd name="connsiteX386" fmla="*/ 1763661 w 5041353"/>
              <a:gd name="connsiteY386" fmla="*/ 4776219 h 5660023"/>
              <a:gd name="connsiteX387" fmla="*/ 1750902 w 5041353"/>
              <a:gd name="connsiteY387" fmla="*/ 4773340 h 5660023"/>
              <a:gd name="connsiteX388" fmla="*/ 1789823 w 5041353"/>
              <a:gd name="connsiteY388" fmla="*/ 4851964 h 5660023"/>
              <a:gd name="connsiteX389" fmla="*/ 1678338 w 5041353"/>
              <a:gd name="connsiteY389" fmla="*/ 4778729 h 5660023"/>
              <a:gd name="connsiteX390" fmla="*/ 1566855 w 5041353"/>
              <a:gd name="connsiteY390" fmla="*/ 4705494 h 5660023"/>
              <a:gd name="connsiteX391" fmla="*/ 1451282 w 5041353"/>
              <a:gd name="connsiteY391" fmla="*/ 4634118 h 5660023"/>
              <a:gd name="connsiteX392" fmla="*/ 1340437 w 5041353"/>
              <a:gd name="connsiteY392" fmla="*/ 4565329 h 5660023"/>
              <a:gd name="connsiteX393" fmla="*/ 1180525 w 5041353"/>
              <a:gd name="connsiteY393" fmla="*/ 4453332 h 5660023"/>
              <a:gd name="connsiteX394" fmla="*/ 1180092 w 5041353"/>
              <a:gd name="connsiteY394" fmla="*/ 4453073 h 5660023"/>
              <a:gd name="connsiteX395" fmla="*/ 1168135 w 5041353"/>
              <a:gd name="connsiteY395" fmla="*/ 4467162 h 5660023"/>
              <a:gd name="connsiteX396" fmla="*/ 1033736 w 5041353"/>
              <a:gd name="connsiteY396" fmla="*/ 4608766 h 5660023"/>
              <a:gd name="connsiteX397" fmla="*/ 972265 w 5041353"/>
              <a:gd name="connsiteY397" fmla="*/ 4683910 h 5660023"/>
              <a:gd name="connsiteX398" fmla="*/ 910791 w 5041353"/>
              <a:gd name="connsiteY398" fmla="*/ 4759055 h 5660023"/>
              <a:gd name="connsiteX399" fmla="*/ 903496 w 5041353"/>
              <a:gd name="connsiteY399" fmla="*/ 4780577 h 5660023"/>
              <a:gd name="connsiteX400" fmla="*/ 897566 w 5041353"/>
              <a:gd name="connsiteY400" fmla="*/ 4816663 h 5660023"/>
              <a:gd name="connsiteX401" fmla="*/ 887337 w 5041353"/>
              <a:gd name="connsiteY401" fmla="*/ 4849492 h 5660023"/>
              <a:gd name="connsiteX402" fmla="*/ 842780 w 5041353"/>
              <a:gd name="connsiteY402" fmla="*/ 4884477 h 5660023"/>
              <a:gd name="connsiteX403" fmla="*/ 794964 w 5041353"/>
              <a:gd name="connsiteY403" fmla="*/ 4923757 h 5660023"/>
              <a:gd name="connsiteX404" fmla="*/ 778382 w 5041353"/>
              <a:gd name="connsiteY404" fmla="*/ 4933732 h 5660023"/>
              <a:gd name="connsiteX405" fmla="*/ 761801 w 5041353"/>
              <a:gd name="connsiteY405" fmla="*/ 4943707 h 5660023"/>
              <a:gd name="connsiteX406" fmla="*/ 716233 w 5041353"/>
              <a:gd name="connsiteY406" fmla="*/ 5008362 h 5660023"/>
              <a:gd name="connsiteX407" fmla="*/ 683477 w 5041353"/>
              <a:gd name="connsiteY407" fmla="*/ 5082730 h 5660023"/>
              <a:gd name="connsiteX408" fmla="*/ 673687 w 5041353"/>
              <a:gd name="connsiteY408" fmla="*/ 5100107 h 5660023"/>
              <a:gd name="connsiteX409" fmla="*/ 648926 w 5041353"/>
              <a:gd name="connsiteY409" fmla="*/ 5092611 h 5660023"/>
              <a:gd name="connsiteX410" fmla="*/ 606488 w 5041353"/>
              <a:gd name="connsiteY410" fmla="*/ 5078476 h 5660023"/>
              <a:gd name="connsiteX411" fmla="*/ 600961 w 5041353"/>
              <a:gd name="connsiteY411" fmla="*/ 5079923 h 5660023"/>
              <a:gd name="connsiteX412" fmla="*/ 592178 w 5041353"/>
              <a:gd name="connsiteY412" fmla="*/ 5085664 h 5660023"/>
              <a:gd name="connsiteX413" fmla="*/ 583765 w 5041353"/>
              <a:gd name="connsiteY413" fmla="*/ 5043216 h 5660023"/>
              <a:gd name="connsiteX414" fmla="*/ 575353 w 5041353"/>
              <a:gd name="connsiteY414" fmla="*/ 5000767 h 5660023"/>
              <a:gd name="connsiteX415" fmla="*/ 542368 w 5041353"/>
              <a:gd name="connsiteY415" fmla="*/ 4984783 h 5660023"/>
              <a:gd name="connsiteX416" fmla="*/ 488674 w 5041353"/>
              <a:gd name="connsiteY416" fmla="*/ 5013968 h 5660023"/>
              <a:gd name="connsiteX417" fmla="*/ 445652 w 5041353"/>
              <a:gd name="connsiteY417" fmla="*/ 5064774 h 5660023"/>
              <a:gd name="connsiteX418" fmla="*/ 393927 w 5041353"/>
              <a:gd name="connsiteY418" fmla="*/ 5131524 h 5660023"/>
              <a:gd name="connsiteX419" fmla="*/ 310044 w 5041353"/>
              <a:gd name="connsiteY419" fmla="*/ 5160372 h 5660023"/>
              <a:gd name="connsiteX420" fmla="*/ 295635 w 5041353"/>
              <a:gd name="connsiteY420" fmla="*/ 5167484 h 5660023"/>
              <a:gd name="connsiteX421" fmla="*/ 281223 w 5041353"/>
              <a:gd name="connsiteY421" fmla="*/ 5174596 h 5660023"/>
              <a:gd name="connsiteX422" fmla="*/ 262471 w 5041353"/>
              <a:gd name="connsiteY422" fmla="*/ 5187434 h 5660023"/>
              <a:gd name="connsiteX423" fmla="*/ 243725 w 5041353"/>
              <a:gd name="connsiteY423" fmla="*/ 5200264 h 5660023"/>
              <a:gd name="connsiteX424" fmla="*/ 220811 w 5041353"/>
              <a:gd name="connsiteY424" fmla="*/ 5182895 h 5660023"/>
              <a:gd name="connsiteX425" fmla="*/ 223939 w 5041353"/>
              <a:gd name="connsiteY425" fmla="*/ 5131171 h 5660023"/>
              <a:gd name="connsiteX426" fmla="*/ 227071 w 5041353"/>
              <a:gd name="connsiteY426" fmla="*/ 5079442 h 5660023"/>
              <a:gd name="connsiteX427" fmla="*/ 228639 w 5041353"/>
              <a:gd name="connsiteY427" fmla="*/ 5053574 h 5660023"/>
              <a:gd name="connsiteX428" fmla="*/ 232467 w 5041353"/>
              <a:gd name="connsiteY428" fmla="*/ 5006878 h 5660023"/>
              <a:gd name="connsiteX429" fmla="*/ 206085 w 5041353"/>
              <a:gd name="connsiteY429" fmla="*/ 4964335 h 5660023"/>
              <a:gd name="connsiteX430" fmla="*/ 189509 w 5041353"/>
              <a:gd name="connsiteY430" fmla="*/ 4937116 h 5660023"/>
              <a:gd name="connsiteX431" fmla="*/ 171893 w 5041353"/>
              <a:gd name="connsiteY431" fmla="*/ 4902346 h 5660023"/>
              <a:gd name="connsiteX432" fmla="*/ 191188 w 5041353"/>
              <a:gd name="connsiteY432" fmla="*/ 4888789 h 5660023"/>
              <a:gd name="connsiteX433" fmla="*/ 213739 w 5041353"/>
              <a:gd name="connsiteY433" fmla="*/ 4870940 h 5660023"/>
              <a:gd name="connsiteX434" fmla="*/ 175720 w 5041353"/>
              <a:gd name="connsiteY434" fmla="*/ 4855647 h 5660023"/>
              <a:gd name="connsiteX435" fmla="*/ 137703 w 5041353"/>
              <a:gd name="connsiteY435" fmla="*/ 4840355 h 5660023"/>
              <a:gd name="connsiteX436" fmla="*/ 164164 w 5041353"/>
              <a:gd name="connsiteY436" fmla="*/ 4734049 h 5660023"/>
              <a:gd name="connsiteX437" fmla="*/ 135706 w 5041353"/>
              <a:gd name="connsiteY437" fmla="*/ 4676396 h 5660023"/>
              <a:gd name="connsiteX438" fmla="*/ 114178 w 5041353"/>
              <a:gd name="connsiteY438" fmla="*/ 4669098 h 5660023"/>
              <a:gd name="connsiteX439" fmla="*/ 135891 w 5041353"/>
              <a:gd name="connsiteY439" fmla="*/ 4640455 h 5660023"/>
              <a:gd name="connsiteX440" fmla="*/ 138996 w 5041353"/>
              <a:gd name="connsiteY440" fmla="*/ 4630408 h 5660023"/>
              <a:gd name="connsiteX441" fmla="*/ 138847 w 5041353"/>
              <a:gd name="connsiteY441" fmla="*/ 4624656 h 5660023"/>
              <a:gd name="connsiteX442" fmla="*/ 88861 w 5041353"/>
              <a:gd name="connsiteY442" fmla="*/ 4559705 h 5660023"/>
              <a:gd name="connsiteX443" fmla="*/ 76732 w 5041353"/>
              <a:gd name="connsiteY443" fmla="*/ 4541492 h 5660023"/>
              <a:gd name="connsiteX444" fmla="*/ 68902 w 5041353"/>
              <a:gd name="connsiteY444" fmla="*/ 4526537 h 5660023"/>
              <a:gd name="connsiteX445" fmla="*/ 47328 w 5041353"/>
              <a:gd name="connsiteY445" fmla="*/ 4458315 h 5660023"/>
              <a:gd name="connsiteX446" fmla="*/ 14943 w 5041353"/>
              <a:gd name="connsiteY446" fmla="*/ 4395431 h 5660023"/>
              <a:gd name="connsiteX447" fmla="*/ 3115 w 5041353"/>
              <a:gd name="connsiteY447" fmla="*/ 4318815 h 5660023"/>
              <a:gd name="connsiteX448" fmla="*/ 47277 w 5041353"/>
              <a:gd name="connsiteY448" fmla="*/ 4257580 h 5660023"/>
              <a:gd name="connsiteX449" fmla="*/ 161669 w 5041353"/>
              <a:gd name="connsiteY449" fmla="*/ 4133448 h 5660023"/>
              <a:gd name="connsiteX450" fmla="*/ 264211 w 5041353"/>
              <a:gd name="connsiteY450" fmla="*/ 4007098 h 5660023"/>
              <a:gd name="connsiteX451" fmla="*/ 352294 w 5041353"/>
              <a:gd name="connsiteY451" fmla="*/ 3896847 h 5660023"/>
              <a:gd name="connsiteX452" fmla="*/ 443633 w 5041353"/>
              <a:gd name="connsiteY452" fmla="*/ 3782300 h 5660023"/>
              <a:gd name="connsiteX453" fmla="*/ 495765 w 5041353"/>
              <a:gd name="connsiteY453" fmla="*/ 3709066 h 5660023"/>
              <a:gd name="connsiteX454" fmla="*/ 552193 w 5041353"/>
              <a:gd name="connsiteY454" fmla="*/ 3639089 h 5660023"/>
              <a:gd name="connsiteX455" fmla="*/ 638672 w 5041353"/>
              <a:gd name="connsiteY455" fmla="*/ 3596401 h 5660023"/>
              <a:gd name="connsiteX456" fmla="*/ 664633 w 5041353"/>
              <a:gd name="connsiteY456" fmla="*/ 3580000 h 5660023"/>
              <a:gd name="connsiteX457" fmla="*/ 690596 w 5041353"/>
              <a:gd name="connsiteY457" fmla="*/ 3563601 h 5660023"/>
              <a:gd name="connsiteX458" fmla="*/ 721685 w 5041353"/>
              <a:gd name="connsiteY458" fmla="*/ 3528536 h 5660023"/>
              <a:gd name="connsiteX459" fmla="*/ 752775 w 5041353"/>
              <a:gd name="connsiteY459" fmla="*/ 3493472 h 5660023"/>
              <a:gd name="connsiteX460" fmla="*/ 778679 w 5041353"/>
              <a:gd name="connsiteY460" fmla="*/ 3453351 h 5660023"/>
              <a:gd name="connsiteX461" fmla="*/ 807839 w 5041353"/>
              <a:gd name="connsiteY461" fmla="*/ 3408930 h 5660023"/>
              <a:gd name="connsiteX462" fmla="*/ 884431 w 5041353"/>
              <a:gd name="connsiteY462" fmla="*/ 3331688 h 5660023"/>
              <a:gd name="connsiteX463" fmla="*/ 887453 w 5041353"/>
              <a:gd name="connsiteY463" fmla="*/ 3328958 h 5660023"/>
              <a:gd name="connsiteX464" fmla="*/ 864522 w 5041353"/>
              <a:gd name="connsiteY464" fmla="*/ 3295191 h 5660023"/>
              <a:gd name="connsiteX465" fmla="*/ 819714 w 5041353"/>
              <a:gd name="connsiteY465" fmla="*/ 3220758 h 5660023"/>
              <a:gd name="connsiteX466" fmla="*/ 770456 w 5041353"/>
              <a:gd name="connsiteY466" fmla="*/ 3157530 h 5660023"/>
              <a:gd name="connsiteX467" fmla="*/ 691936 w 5041353"/>
              <a:gd name="connsiteY467" fmla="*/ 3060197 h 5660023"/>
              <a:gd name="connsiteX468" fmla="*/ 629071 w 5041353"/>
              <a:gd name="connsiteY468" fmla="*/ 2956111 h 5660023"/>
              <a:gd name="connsiteX469" fmla="*/ 471031 w 5041353"/>
              <a:gd name="connsiteY469" fmla="*/ 2779210 h 5660023"/>
              <a:gd name="connsiteX470" fmla="*/ 452162 w 5041353"/>
              <a:gd name="connsiteY470" fmla="*/ 2752694 h 5660023"/>
              <a:gd name="connsiteX471" fmla="*/ 433292 w 5041353"/>
              <a:gd name="connsiteY471" fmla="*/ 2726175 h 5660023"/>
              <a:gd name="connsiteX472" fmla="*/ 309919 w 5041353"/>
              <a:gd name="connsiteY472" fmla="*/ 2566499 h 5660023"/>
              <a:gd name="connsiteX473" fmla="*/ 309534 w 5041353"/>
              <a:gd name="connsiteY473" fmla="*/ 2562024 h 5660023"/>
              <a:gd name="connsiteX474" fmla="*/ 305129 w 5041353"/>
              <a:gd name="connsiteY474" fmla="*/ 2561138 h 5660023"/>
              <a:gd name="connsiteX475" fmla="*/ 279794 w 5041353"/>
              <a:gd name="connsiteY475" fmla="*/ 2496366 h 5660023"/>
              <a:gd name="connsiteX476" fmla="*/ 230788 w 5041353"/>
              <a:gd name="connsiteY476" fmla="*/ 2445557 h 5660023"/>
              <a:gd name="connsiteX477" fmla="*/ 247451 w 5041353"/>
              <a:gd name="connsiteY477" fmla="*/ 2453418 h 5660023"/>
              <a:gd name="connsiteX478" fmla="*/ 260546 w 5041353"/>
              <a:gd name="connsiteY478" fmla="*/ 2457286 h 5660023"/>
              <a:gd name="connsiteX479" fmla="*/ 254229 w 5041353"/>
              <a:gd name="connsiteY479" fmla="*/ 2424592 h 5660023"/>
              <a:gd name="connsiteX480" fmla="*/ 243825 w 5041353"/>
              <a:gd name="connsiteY480" fmla="*/ 2395412 h 5660023"/>
              <a:gd name="connsiteX481" fmla="*/ 286758 w 5041353"/>
              <a:gd name="connsiteY481" fmla="*/ 2389522 h 5660023"/>
              <a:gd name="connsiteX482" fmla="*/ 297431 w 5041353"/>
              <a:gd name="connsiteY482" fmla="*/ 2347522 h 5660023"/>
              <a:gd name="connsiteX483" fmla="*/ 299019 w 5041353"/>
              <a:gd name="connsiteY483" fmla="*/ 2296702 h 5660023"/>
              <a:gd name="connsiteX484" fmla="*/ 323447 w 5041353"/>
              <a:gd name="connsiteY484" fmla="*/ 2247169 h 5660023"/>
              <a:gd name="connsiteX485" fmla="*/ 325116 w 5041353"/>
              <a:gd name="connsiteY485" fmla="*/ 2228807 h 5660023"/>
              <a:gd name="connsiteX486" fmla="*/ 315584 w 5041353"/>
              <a:gd name="connsiteY486" fmla="*/ 2205997 h 5660023"/>
              <a:gd name="connsiteX487" fmla="*/ 296489 w 5041353"/>
              <a:gd name="connsiteY487" fmla="*/ 2149558 h 5660023"/>
              <a:gd name="connsiteX488" fmla="*/ 265763 w 5041353"/>
              <a:gd name="connsiteY488" fmla="*/ 2096282 h 5660023"/>
              <a:gd name="connsiteX489" fmla="*/ 251680 w 5041353"/>
              <a:gd name="connsiteY489" fmla="*/ 2075125 h 5660023"/>
              <a:gd name="connsiteX490" fmla="*/ 237598 w 5041353"/>
              <a:gd name="connsiteY490" fmla="*/ 2053969 h 5660023"/>
              <a:gd name="connsiteX491" fmla="*/ 239313 w 5041353"/>
              <a:gd name="connsiteY491" fmla="*/ 2023521 h 5660023"/>
              <a:gd name="connsiteX492" fmla="*/ 247398 w 5041353"/>
              <a:gd name="connsiteY492" fmla="*/ 2004248 h 5660023"/>
              <a:gd name="connsiteX493" fmla="*/ 236239 w 5041353"/>
              <a:gd name="connsiteY493" fmla="*/ 1987710 h 5660023"/>
              <a:gd name="connsiteX494" fmla="*/ 211722 w 5041353"/>
              <a:gd name="connsiteY494" fmla="*/ 1971055 h 5660023"/>
              <a:gd name="connsiteX495" fmla="*/ 187206 w 5041353"/>
              <a:gd name="connsiteY495" fmla="*/ 1954402 h 5660023"/>
              <a:gd name="connsiteX496" fmla="*/ 205869 w 5041353"/>
              <a:gd name="connsiteY496" fmla="*/ 1928089 h 5660023"/>
              <a:gd name="connsiteX497" fmla="*/ 190063 w 5041353"/>
              <a:gd name="connsiteY497" fmla="*/ 1903654 h 5660023"/>
              <a:gd name="connsiteX498" fmla="*/ 158863 w 5041353"/>
              <a:gd name="connsiteY498" fmla="*/ 1870078 h 5660023"/>
              <a:gd name="connsiteX499" fmla="*/ 143316 w 5041353"/>
              <a:gd name="connsiteY499" fmla="*/ 1829748 h 5660023"/>
              <a:gd name="connsiteX500" fmla="*/ 153867 w 5041353"/>
              <a:gd name="connsiteY500" fmla="*/ 1811887 h 5660023"/>
              <a:gd name="connsiteX501" fmla="*/ 190419 w 5041353"/>
              <a:gd name="connsiteY501" fmla="*/ 1806946 h 5660023"/>
              <a:gd name="connsiteX502" fmla="*/ 216079 w 5041353"/>
              <a:gd name="connsiteY502" fmla="*/ 1803299 h 5660023"/>
              <a:gd name="connsiteX503" fmla="*/ 241739 w 5041353"/>
              <a:gd name="connsiteY503" fmla="*/ 1799653 h 5660023"/>
              <a:gd name="connsiteX504" fmla="*/ 264950 w 5041353"/>
              <a:gd name="connsiteY504" fmla="*/ 1771688 h 5660023"/>
              <a:gd name="connsiteX505" fmla="*/ 250529 w 5041353"/>
              <a:gd name="connsiteY505" fmla="*/ 1733967 h 5660023"/>
              <a:gd name="connsiteX506" fmla="*/ 277332 w 5041353"/>
              <a:gd name="connsiteY506" fmla="*/ 1710021 h 5660023"/>
              <a:gd name="connsiteX507" fmla="*/ 304135 w 5041353"/>
              <a:gd name="connsiteY507" fmla="*/ 1686077 h 5660023"/>
              <a:gd name="connsiteX508" fmla="*/ 292626 w 5041353"/>
              <a:gd name="connsiteY508" fmla="*/ 1619245 h 5660023"/>
              <a:gd name="connsiteX509" fmla="*/ 303919 w 5041353"/>
              <a:gd name="connsiteY509" fmla="*/ 1599519 h 5660023"/>
              <a:gd name="connsiteX510" fmla="*/ 315212 w 5041353"/>
              <a:gd name="connsiteY510" fmla="*/ 1579791 h 5660023"/>
              <a:gd name="connsiteX511" fmla="*/ 286477 w 5041353"/>
              <a:gd name="connsiteY511" fmla="*/ 1547626 h 5660023"/>
              <a:gd name="connsiteX512" fmla="*/ 289124 w 5041353"/>
              <a:gd name="connsiteY512" fmla="*/ 1545262 h 5660023"/>
              <a:gd name="connsiteX513" fmla="*/ 291771 w 5041353"/>
              <a:gd name="connsiteY513" fmla="*/ 1542897 h 5660023"/>
              <a:gd name="connsiteX514" fmla="*/ 326807 w 5041353"/>
              <a:gd name="connsiteY514" fmla="*/ 1550152 h 5660023"/>
              <a:gd name="connsiteX515" fmla="*/ 315593 w 5041353"/>
              <a:gd name="connsiteY515" fmla="*/ 1521616 h 5660023"/>
              <a:gd name="connsiteX516" fmla="*/ 304377 w 5041353"/>
              <a:gd name="connsiteY516" fmla="*/ 1493079 h 5660023"/>
              <a:gd name="connsiteX517" fmla="*/ 296847 w 5041353"/>
              <a:gd name="connsiteY517" fmla="*/ 1479324 h 5660023"/>
              <a:gd name="connsiteX518" fmla="*/ 285726 w 5041353"/>
              <a:gd name="connsiteY518" fmla="*/ 1461547 h 5660023"/>
              <a:gd name="connsiteX519" fmla="*/ 301102 w 5041353"/>
              <a:gd name="connsiteY519" fmla="*/ 1457449 h 5660023"/>
              <a:gd name="connsiteX520" fmla="*/ 317479 w 5041353"/>
              <a:gd name="connsiteY520" fmla="*/ 1471735 h 5660023"/>
              <a:gd name="connsiteX521" fmla="*/ 329835 w 5041353"/>
              <a:gd name="connsiteY521" fmla="*/ 1489613 h 5660023"/>
              <a:gd name="connsiteX522" fmla="*/ 334372 w 5041353"/>
              <a:gd name="connsiteY522" fmla="*/ 1500020 h 5660023"/>
              <a:gd name="connsiteX523" fmla="*/ 338909 w 5041353"/>
              <a:gd name="connsiteY523" fmla="*/ 1510424 h 5660023"/>
              <a:gd name="connsiteX524" fmla="*/ 350551 w 5041353"/>
              <a:gd name="connsiteY524" fmla="*/ 1543399 h 5660023"/>
              <a:gd name="connsiteX525" fmla="*/ 383659 w 5041353"/>
              <a:gd name="connsiteY525" fmla="*/ 1528281 h 5660023"/>
              <a:gd name="connsiteX526" fmla="*/ 411544 w 5041353"/>
              <a:gd name="connsiteY526" fmla="*/ 1519033 h 5660023"/>
              <a:gd name="connsiteX527" fmla="*/ 434978 w 5041353"/>
              <a:gd name="connsiteY527" fmla="*/ 1520989 h 5660023"/>
              <a:gd name="connsiteX528" fmla="*/ 508260 w 5041353"/>
              <a:gd name="connsiteY528" fmla="*/ 1553115 h 5660023"/>
              <a:gd name="connsiteX529" fmla="*/ 573072 w 5041353"/>
              <a:gd name="connsiteY529" fmla="*/ 1600039 h 5660023"/>
              <a:gd name="connsiteX530" fmla="*/ 602094 w 5041353"/>
              <a:gd name="connsiteY530" fmla="*/ 1627129 h 5660023"/>
              <a:gd name="connsiteX531" fmla="*/ 631113 w 5041353"/>
              <a:gd name="connsiteY531" fmla="*/ 1654218 h 5660023"/>
              <a:gd name="connsiteX532" fmla="*/ 648909 w 5041353"/>
              <a:gd name="connsiteY532" fmla="*/ 1609401 h 5660023"/>
              <a:gd name="connsiteX533" fmla="*/ 688366 w 5041353"/>
              <a:gd name="connsiteY533" fmla="*/ 1631987 h 5660023"/>
              <a:gd name="connsiteX534" fmla="*/ 727821 w 5041353"/>
              <a:gd name="connsiteY534" fmla="*/ 1654572 h 5660023"/>
              <a:gd name="connsiteX535" fmla="*/ 776784 w 5041353"/>
              <a:gd name="connsiteY535" fmla="*/ 1689147 h 5660023"/>
              <a:gd name="connsiteX536" fmla="*/ 825317 w 5041353"/>
              <a:gd name="connsiteY536" fmla="*/ 1731336 h 5660023"/>
              <a:gd name="connsiteX537" fmla="*/ 941277 w 5041353"/>
              <a:gd name="connsiteY537" fmla="*/ 1839559 h 5660023"/>
              <a:gd name="connsiteX538" fmla="*/ 1006702 w 5041353"/>
              <a:gd name="connsiteY538" fmla="*/ 1934370 h 5660023"/>
              <a:gd name="connsiteX539" fmla="*/ 1021641 w 5041353"/>
              <a:gd name="connsiteY539" fmla="*/ 1940303 h 5660023"/>
              <a:gd name="connsiteX540" fmla="*/ 1057577 w 5041353"/>
              <a:gd name="connsiteY540" fmla="*/ 1957599 h 5660023"/>
              <a:gd name="connsiteX541" fmla="*/ 1085042 w 5041353"/>
              <a:gd name="connsiteY541" fmla="*/ 1989691 h 5660023"/>
              <a:gd name="connsiteX542" fmla="*/ 1174963 w 5041353"/>
              <a:gd name="connsiteY542" fmla="*/ 2116051 h 5660023"/>
              <a:gd name="connsiteX543" fmla="*/ 1220306 w 5041353"/>
              <a:gd name="connsiteY543" fmla="*/ 2047952 h 5660023"/>
              <a:gd name="connsiteX544" fmla="*/ 1244730 w 5041353"/>
              <a:gd name="connsiteY544" fmla="*/ 2024160 h 5660023"/>
              <a:gd name="connsiteX545" fmla="*/ 1269154 w 5041353"/>
              <a:gd name="connsiteY545" fmla="*/ 2000367 h 5660023"/>
              <a:gd name="connsiteX546" fmla="*/ 1337793 w 5041353"/>
              <a:gd name="connsiteY546" fmla="*/ 1914461 h 5660023"/>
              <a:gd name="connsiteX547" fmla="*/ 1362533 w 5041353"/>
              <a:gd name="connsiteY547" fmla="*/ 1866561 h 5660023"/>
              <a:gd name="connsiteX548" fmla="*/ 1387275 w 5041353"/>
              <a:gd name="connsiteY548" fmla="*/ 1818660 h 5660023"/>
              <a:gd name="connsiteX549" fmla="*/ 1436239 w 5041353"/>
              <a:gd name="connsiteY549" fmla="*/ 1733647 h 5660023"/>
              <a:gd name="connsiteX550" fmla="*/ 1492642 w 5041353"/>
              <a:gd name="connsiteY550" fmla="*/ 1645979 h 5660023"/>
              <a:gd name="connsiteX551" fmla="*/ 1527488 w 5041353"/>
              <a:gd name="connsiteY551" fmla="*/ 1654876 h 5660023"/>
              <a:gd name="connsiteX552" fmla="*/ 1550751 w 5041353"/>
              <a:gd name="connsiteY552" fmla="*/ 1627460 h 5660023"/>
              <a:gd name="connsiteX553" fmla="*/ 1738103 w 5041353"/>
              <a:gd name="connsiteY553" fmla="*/ 1311713 h 5660023"/>
              <a:gd name="connsiteX554" fmla="*/ 1735734 w 5041353"/>
              <a:gd name="connsiteY554" fmla="*/ 1308467 h 5660023"/>
              <a:gd name="connsiteX555" fmla="*/ 1738311 w 5041353"/>
              <a:gd name="connsiteY555" fmla="*/ 1295644 h 5660023"/>
              <a:gd name="connsiteX556" fmla="*/ 1660626 w 5041353"/>
              <a:gd name="connsiteY556" fmla="*/ 1336405 h 5660023"/>
              <a:gd name="connsiteX557" fmla="*/ 1731217 w 5041353"/>
              <a:gd name="connsiteY557" fmla="*/ 1223228 h 5660023"/>
              <a:gd name="connsiteX558" fmla="*/ 1801807 w 5041353"/>
              <a:gd name="connsiteY558" fmla="*/ 1110049 h 5660023"/>
              <a:gd name="connsiteX559" fmla="*/ 1870441 w 5041353"/>
              <a:gd name="connsiteY559" fmla="*/ 992828 h 5660023"/>
              <a:gd name="connsiteX560" fmla="*/ 1936601 w 5041353"/>
              <a:gd name="connsiteY560" fmla="*/ 880396 h 5660023"/>
              <a:gd name="connsiteX561" fmla="*/ 2044804 w 5041353"/>
              <a:gd name="connsiteY561" fmla="*/ 717892 h 5660023"/>
              <a:gd name="connsiteX562" fmla="*/ 2092519 w 5041353"/>
              <a:gd name="connsiteY562" fmla="*/ 633343 h 5660023"/>
              <a:gd name="connsiteX563" fmla="*/ 2140234 w 5041353"/>
              <a:gd name="connsiteY563" fmla="*/ 548791 h 5660023"/>
              <a:gd name="connsiteX564" fmla="*/ 2143741 w 5041353"/>
              <a:gd name="connsiteY564" fmla="*/ 526337 h 5660023"/>
              <a:gd name="connsiteX565" fmla="*/ 2143414 w 5041353"/>
              <a:gd name="connsiteY565" fmla="*/ 489770 h 5660023"/>
              <a:gd name="connsiteX566" fmla="*/ 2147875 w 5041353"/>
              <a:gd name="connsiteY566" fmla="*/ 455675 h 5660023"/>
              <a:gd name="connsiteX567" fmla="*/ 2185794 w 5041353"/>
              <a:gd name="connsiteY567" fmla="*/ 413587 h 5660023"/>
              <a:gd name="connsiteX568" fmla="*/ 2226188 w 5041353"/>
              <a:gd name="connsiteY568" fmla="*/ 366709 h 5660023"/>
              <a:gd name="connsiteX569" fmla="*/ 2240820 w 5041353"/>
              <a:gd name="connsiteY569" fmla="*/ 354045 h 5660023"/>
              <a:gd name="connsiteX570" fmla="*/ 2255451 w 5041353"/>
              <a:gd name="connsiteY570" fmla="*/ 341379 h 5660023"/>
              <a:gd name="connsiteX571" fmla="*/ 2289290 w 5041353"/>
              <a:gd name="connsiteY571" fmla="*/ 269884 h 5660023"/>
              <a:gd name="connsiteX572" fmla="*/ 2308844 w 5041353"/>
              <a:gd name="connsiteY572" fmla="*/ 191010 h 5660023"/>
              <a:gd name="connsiteX573" fmla="*/ 2315518 w 5041353"/>
              <a:gd name="connsiteY573" fmla="*/ 172214 h 5660023"/>
              <a:gd name="connsiteX574" fmla="*/ 2341196 w 5041353"/>
              <a:gd name="connsiteY574" fmla="*/ 175365 h 5660023"/>
              <a:gd name="connsiteX575" fmla="*/ 2385429 w 5041353"/>
              <a:gd name="connsiteY575" fmla="*/ 182033 h 5660023"/>
              <a:gd name="connsiteX576" fmla="*/ 2390626 w 5041353"/>
              <a:gd name="connsiteY576" fmla="*/ 179663 h 5660023"/>
              <a:gd name="connsiteX577" fmla="*/ 2398297 w 5041353"/>
              <a:gd name="connsiteY577" fmla="*/ 172504 h 5660023"/>
              <a:gd name="connsiteX578" fmla="*/ 2413845 w 5041353"/>
              <a:gd name="connsiteY578" fmla="*/ 212889 h 5660023"/>
              <a:gd name="connsiteX579" fmla="*/ 2429395 w 5041353"/>
              <a:gd name="connsiteY579" fmla="*/ 253273 h 5660023"/>
              <a:gd name="connsiteX580" fmla="*/ 2464626 w 5041353"/>
              <a:gd name="connsiteY580" fmla="*/ 263381 h 5660023"/>
              <a:gd name="connsiteX581" fmla="*/ 2512537 w 5041353"/>
              <a:gd name="connsiteY581" fmla="*/ 225442 h 5660023"/>
              <a:gd name="connsiteX582" fmla="*/ 2546236 w 5041353"/>
              <a:gd name="connsiteY582" fmla="*/ 168029 h 5660023"/>
              <a:gd name="connsiteX583" fmla="*/ 2585784 w 5041353"/>
              <a:gd name="connsiteY583" fmla="*/ 93415 h 5660023"/>
              <a:gd name="connsiteX584" fmla="*/ 2663496 w 5041353"/>
              <a:gd name="connsiteY584" fmla="*/ 50645 h 5660023"/>
              <a:gd name="connsiteX585" fmla="*/ 2676478 w 5041353"/>
              <a:gd name="connsiteY585" fmla="*/ 41174 h 5660023"/>
              <a:gd name="connsiteX586" fmla="*/ 2689461 w 5041353"/>
              <a:gd name="connsiteY586" fmla="*/ 31701 h 5660023"/>
              <a:gd name="connsiteX587" fmla="*/ 2705740 w 5041353"/>
              <a:gd name="connsiteY587" fmla="*/ 15845 h 5660023"/>
              <a:gd name="connsiteX588" fmla="*/ 2722016 w 5041353"/>
              <a:gd name="connsiteY588" fmla="*/ 0 h 5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5041353" h="5660023">
                <a:moveTo>
                  <a:pt x="2462678" y="3918671"/>
                </a:moveTo>
                <a:lnTo>
                  <a:pt x="2443308" y="3918722"/>
                </a:lnTo>
                <a:cubicBezTo>
                  <a:pt x="2426109" y="3922844"/>
                  <a:pt x="2418769" y="3932612"/>
                  <a:pt x="2421293" y="3948027"/>
                </a:cubicBezTo>
                <a:cubicBezTo>
                  <a:pt x="2424800" y="3968585"/>
                  <a:pt x="2430914" y="3988016"/>
                  <a:pt x="2439637" y="4006323"/>
                </a:cubicBezTo>
                <a:cubicBezTo>
                  <a:pt x="2448360" y="4024628"/>
                  <a:pt x="2462229" y="4041950"/>
                  <a:pt x="2481245" y="4058290"/>
                </a:cubicBezTo>
                <a:cubicBezTo>
                  <a:pt x="2502262" y="4074848"/>
                  <a:pt x="2520791" y="4096039"/>
                  <a:pt x="2536833" y="4121860"/>
                </a:cubicBezTo>
                <a:cubicBezTo>
                  <a:pt x="2552873" y="4147683"/>
                  <a:pt x="2556946" y="4176970"/>
                  <a:pt x="2549053" y="4209719"/>
                </a:cubicBezTo>
                <a:lnTo>
                  <a:pt x="2549338" y="4210763"/>
                </a:lnTo>
                <a:lnTo>
                  <a:pt x="2556240" y="4215164"/>
                </a:lnTo>
                <a:lnTo>
                  <a:pt x="2581608" y="4230739"/>
                </a:lnTo>
                <a:lnTo>
                  <a:pt x="2597290" y="4210053"/>
                </a:lnTo>
                <a:cubicBezTo>
                  <a:pt x="2599312" y="4206889"/>
                  <a:pt x="2600349" y="4203540"/>
                  <a:pt x="2600396" y="4200005"/>
                </a:cubicBezTo>
                <a:cubicBezTo>
                  <a:pt x="2600444" y="4196472"/>
                  <a:pt x="2600395" y="4194554"/>
                  <a:pt x="2600245" y="4194255"/>
                </a:cubicBezTo>
                <a:cubicBezTo>
                  <a:pt x="2580720" y="4170432"/>
                  <a:pt x="2564057" y="4148781"/>
                  <a:pt x="2550260" y="4129302"/>
                </a:cubicBezTo>
                <a:cubicBezTo>
                  <a:pt x="2546402" y="4122244"/>
                  <a:pt x="2542359" y="4116172"/>
                  <a:pt x="2538132" y="4111090"/>
                </a:cubicBezTo>
                <a:cubicBezTo>
                  <a:pt x="2533905" y="4106006"/>
                  <a:pt x="2531295" y="4101021"/>
                  <a:pt x="2530302" y="4096134"/>
                </a:cubicBezTo>
                <a:cubicBezTo>
                  <a:pt x="2526354" y="4071344"/>
                  <a:pt x="2519164" y="4048603"/>
                  <a:pt x="2508727" y="4027913"/>
                </a:cubicBezTo>
                <a:cubicBezTo>
                  <a:pt x="2498290" y="4007224"/>
                  <a:pt x="2487494" y="3986262"/>
                  <a:pt x="2476342" y="3965029"/>
                </a:cubicBezTo>
                <a:cubicBezTo>
                  <a:pt x="2469085" y="3948818"/>
                  <a:pt x="2464474" y="3934327"/>
                  <a:pt x="2462501" y="3921558"/>
                </a:cubicBezTo>
                <a:close/>
                <a:moveTo>
                  <a:pt x="2496035" y="3704596"/>
                </a:moveTo>
                <a:cubicBezTo>
                  <a:pt x="2465576" y="3698303"/>
                  <a:pt x="2446135" y="3709836"/>
                  <a:pt x="2437713" y="3739195"/>
                </a:cubicBezTo>
                <a:lnTo>
                  <a:pt x="2436724" y="3739041"/>
                </a:lnTo>
                <a:lnTo>
                  <a:pt x="2477788" y="3781915"/>
                </a:lnTo>
                <a:lnTo>
                  <a:pt x="2522023" y="3812694"/>
                </a:lnTo>
                <a:lnTo>
                  <a:pt x="2609839" y="3717399"/>
                </a:lnTo>
                <a:lnTo>
                  <a:pt x="2589994" y="3710650"/>
                </a:lnTo>
                <a:cubicBezTo>
                  <a:pt x="2577209" y="3715170"/>
                  <a:pt x="2567179" y="3724147"/>
                  <a:pt x="2559903" y="3737583"/>
                </a:cubicBezTo>
                <a:cubicBezTo>
                  <a:pt x="2550057" y="3732498"/>
                  <a:pt x="2539412" y="3726999"/>
                  <a:pt x="2527969" y="3721090"/>
                </a:cubicBezTo>
                <a:cubicBezTo>
                  <a:pt x="2516526" y="3715179"/>
                  <a:pt x="2505881" y="3709680"/>
                  <a:pt x="2496035" y="3704596"/>
                </a:cubicBezTo>
                <a:close/>
                <a:moveTo>
                  <a:pt x="2302005" y="3550082"/>
                </a:moveTo>
                <a:lnTo>
                  <a:pt x="2296713" y="3556867"/>
                </a:lnTo>
                <a:lnTo>
                  <a:pt x="2299874" y="3558043"/>
                </a:lnTo>
                <a:close/>
                <a:moveTo>
                  <a:pt x="2722016" y="0"/>
                </a:moveTo>
                <a:cubicBezTo>
                  <a:pt x="2727338" y="2748"/>
                  <a:pt x="2735854" y="7146"/>
                  <a:pt x="2747563" y="13194"/>
                </a:cubicBezTo>
                <a:cubicBezTo>
                  <a:pt x="2750285" y="30770"/>
                  <a:pt x="2752205" y="47935"/>
                  <a:pt x="2753328" y="64689"/>
                </a:cubicBezTo>
                <a:cubicBezTo>
                  <a:pt x="2754449" y="81446"/>
                  <a:pt x="2756370" y="98614"/>
                  <a:pt x="2759087" y="116194"/>
                </a:cubicBezTo>
                <a:cubicBezTo>
                  <a:pt x="2763241" y="126427"/>
                  <a:pt x="2764201" y="135011"/>
                  <a:pt x="2761967" y="141947"/>
                </a:cubicBezTo>
                <a:cubicBezTo>
                  <a:pt x="2760874" y="164300"/>
                  <a:pt x="2762279" y="179854"/>
                  <a:pt x="2766183" y="188610"/>
                </a:cubicBezTo>
                <a:cubicBezTo>
                  <a:pt x="2770089" y="197367"/>
                  <a:pt x="2781177" y="209836"/>
                  <a:pt x="2799451" y="226016"/>
                </a:cubicBezTo>
                <a:cubicBezTo>
                  <a:pt x="2808289" y="231422"/>
                  <a:pt x="2815284" y="239416"/>
                  <a:pt x="2820438" y="249999"/>
                </a:cubicBezTo>
                <a:cubicBezTo>
                  <a:pt x="2825592" y="260579"/>
                  <a:pt x="2833360" y="270994"/>
                  <a:pt x="2843742" y="281244"/>
                </a:cubicBezTo>
                <a:cubicBezTo>
                  <a:pt x="2837585" y="285984"/>
                  <a:pt x="2832020" y="291536"/>
                  <a:pt x="2827048" y="297900"/>
                </a:cubicBezTo>
                <a:cubicBezTo>
                  <a:pt x="2822076" y="304262"/>
                  <a:pt x="2815689" y="311410"/>
                  <a:pt x="2807882" y="319343"/>
                </a:cubicBezTo>
                <a:cubicBezTo>
                  <a:pt x="2822038" y="322611"/>
                  <a:pt x="2835397" y="325465"/>
                  <a:pt x="2847957" y="327907"/>
                </a:cubicBezTo>
                <a:cubicBezTo>
                  <a:pt x="2860517" y="330351"/>
                  <a:pt x="2873874" y="333205"/>
                  <a:pt x="2888030" y="336473"/>
                </a:cubicBezTo>
                <a:cubicBezTo>
                  <a:pt x="2887069" y="369662"/>
                  <a:pt x="2884439" y="406083"/>
                  <a:pt x="2880138" y="445739"/>
                </a:cubicBezTo>
                <a:cubicBezTo>
                  <a:pt x="2874945" y="474069"/>
                  <a:pt x="2887578" y="491382"/>
                  <a:pt x="2918037" y="497675"/>
                </a:cubicBezTo>
                <a:cubicBezTo>
                  <a:pt x="2923874" y="502038"/>
                  <a:pt x="2931362" y="503208"/>
                  <a:pt x="2940497" y="501185"/>
                </a:cubicBezTo>
                <a:cubicBezTo>
                  <a:pt x="2933350" y="515022"/>
                  <a:pt x="2927851" y="525667"/>
                  <a:pt x="2924003" y="533118"/>
                </a:cubicBezTo>
                <a:cubicBezTo>
                  <a:pt x="2922551" y="536582"/>
                  <a:pt x="2922103" y="540058"/>
                  <a:pt x="2922661" y="543549"/>
                </a:cubicBezTo>
                <a:cubicBezTo>
                  <a:pt x="2923217" y="547038"/>
                  <a:pt x="2923594" y="548919"/>
                  <a:pt x="2923793" y="549190"/>
                </a:cubicBezTo>
                <a:cubicBezTo>
                  <a:pt x="2947105" y="569321"/>
                  <a:pt x="2967224" y="587803"/>
                  <a:pt x="2984150" y="604636"/>
                </a:cubicBezTo>
                <a:cubicBezTo>
                  <a:pt x="2989159" y="610930"/>
                  <a:pt x="2994180" y="616220"/>
                  <a:pt x="2999214" y="620507"/>
                </a:cubicBezTo>
                <a:cubicBezTo>
                  <a:pt x="3004247" y="624791"/>
                  <a:pt x="3007672" y="629257"/>
                  <a:pt x="3009486" y="633903"/>
                </a:cubicBezTo>
                <a:cubicBezTo>
                  <a:pt x="3017614" y="657652"/>
                  <a:pt x="3028590" y="678827"/>
                  <a:pt x="3042411" y="697429"/>
                </a:cubicBezTo>
                <a:cubicBezTo>
                  <a:pt x="3056233" y="716027"/>
                  <a:pt x="3070453" y="734835"/>
                  <a:pt x="3085073" y="753847"/>
                </a:cubicBezTo>
                <a:lnTo>
                  <a:pt x="3100043" y="782594"/>
                </a:lnTo>
                <a:lnTo>
                  <a:pt x="3110309" y="756741"/>
                </a:lnTo>
                <a:cubicBezTo>
                  <a:pt x="3122791" y="764869"/>
                  <a:pt x="3135943" y="772398"/>
                  <a:pt x="3149765" y="779329"/>
                </a:cubicBezTo>
                <a:cubicBezTo>
                  <a:pt x="3163588" y="786257"/>
                  <a:pt x="3176739" y="793786"/>
                  <a:pt x="3189220" y="801914"/>
                </a:cubicBezTo>
                <a:cubicBezTo>
                  <a:pt x="3204309" y="812733"/>
                  <a:pt x="3220629" y="824258"/>
                  <a:pt x="3238183" y="836489"/>
                </a:cubicBezTo>
                <a:cubicBezTo>
                  <a:pt x="3255736" y="848720"/>
                  <a:pt x="3271915" y="862783"/>
                  <a:pt x="3286716" y="878677"/>
                </a:cubicBezTo>
                <a:cubicBezTo>
                  <a:pt x="3325716" y="909743"/>
                  <a:pt x="3364370" y="945817"/>
                  <a:pt x="3402678" y="986899"/>
                </a:cubicBezTo>
                <a:cubicBezTo>
                  <a:pt x="3424785" y="1013445"/>
                  <a:pt x="3446594" y="1045049"/>
                  <a:pt x="3468102" y="1081711"/>
                </a:cubicBezTo>
                <a:cubicBezTo>
                  <a:pt x="3468007" y="1083404"/>
                  <a:pt x="3472986" y="1085380"/>
                  <a:pt x="3483040" y="1087644"/>
                </a:cubicBezTo>
                <a:cubicBezTo>
                  <a:pt x="3497807" y="1089112"/>
                  <a:pt x="3509785" y="1094877"/>
                  <a:pt x="3518976" y="1104940"/>
                </a:cubicBezTo>
                <a:lnTo>
                  <a:pt x="3535215" y="1123916"/>
                </a:lnTo>
                <a:lnTo>
                  <a:pt x="3536784" y="1111935"/>
                </a:lnTo>
                <a:cubicBezTo>
                  <a:pt x="3548419" y="1097892"/>
                  <a:pt x="3561057" y="1083863"/>
                  <a:pt x="3574703" y="1069847"/>
                </a:cubicBezTo>
                <a:cubicBezTo>
                  <a:pt x="3588347" y="1055830"/>
                  <a:pt x="3601810" y="1040204"/>
                  <a:pt x="3615094" y="1022968"/>
                </a:cubicBezTo>
                <a:cubicBezTo>
                  <a:pt x="3618788" y="1017125"/>
                  <a:pt x="3623665" y="1012902"/>
                  <a:pt x="3629727" y="1010304"/>
                </a:cubicBezTo>
                <a:cubicBezTo>
                  <a:pt x="3635789" y="1007705"/>
                  <a:pt x="3640665" y="1003484"/>
                  <a:pt x="3644357" y="997640"/>
                </a:cubicBezTo>
                <a:cubicBezTo>
                  <a:pt x="3654036" y="973992"/>
                  <a:pt x="3665314" y="950159"/>
                  <a:pt x="3678196" y="926143"/>
                </a:cubicBezTo>
                <a:cubicBezTo>
                  <a:pt x="3691079" y="902129"/>
                  <a:pt x="3697597" y="875837"/>
                  <a:pt x="3697752" y="847270"/>
                </a:cubicBezTo>
                <a:cubicBezTo>
                  <a:pt x="3695199" y="837527"/>
                  <a:pt x="3697423" y="831260"/>
                  <a:pt x="3704426" y="828474"/>
                </a:cubicBezTo>
                <a:cubicBezTo>
                  <a:pt x="3711426" y="825687"/>
                  <a:pt x="3719987" y="826737"/>
                  <a:pt x="3730104" y="831625"/>
                </a:cubicBezTo>
                <a:cubicBezTo>
                  <a:pt x="3743198" y="837041"/>
                  <a:pt x="3757942" y="839264"/>
                  <a:pt x="3774334" y="838294"/>
                </a:cubicBezTo>
                <a:cubicBezTo>
                  <a:pt x="3774665" y="838295"/>
                  <a:pt x="3776398" y="837506"/>
                  <a:pt x="3779532" y="835923"/>
                </a:cubicBezTo>
                <a:cubicBezTo>
                  <a:pt x="3782668" y="834341"/>
                  <a:pt x="3785225" y="831954"/>
                  <a:pt x="3787203" y="828763"/>
                </a:cubicBezTo>
                <a:cubicBezTo>
                  <a:pt x="3791974" y="843022"/>
                  <a:pt x="3797156" y="856484"/>
                  <a:pt x="3802752" y="869148"/>
                </a:cubicBezTo>
                <a:cubicBezTo>
                  <a:pt x="3808346" y="881812"/>
                  <a:pt x="3813531" y="895272"/>
                  <a:pt x="3818301" y="909532"/>
                </a:cubicBezTo>
                <a:cubicBezTo>
                  <a:pt x="3828291" y="924130"/>
                  <a:pt x="3840034" y="927499"/>
                  <a:pt x="3853533" y="919641"/>
                </a:cubicBezTo>
                <a:cubicBezTo>
                  <a:pt x="3871486" y="909028"/>
                  <a:pt x="3887457" y="896383"/>
                  <a:pt x="3901444" y="881701"/>
                </a:cubicBezTo>
                <a:cubicBezTo>
                  <a:pt x="3915432" y="867020"/>
                  <a:pt x="3926665" y="847882"/>
                  <a:pt x="3935143" y="824288"/>
                </a:cubicBezTo>
                <a:cubicBezTo>
                  <a:pt x="3943111" y="798745"/>
                  <a:pt x="3956293" y="773874"/>
                  <a:pt x="3974691" y="749674"/>
                </a:cubicBezTo>
                <a:cubicBezTo>
                  <a:pt x="3993090" y="725475"/>
                  <a:pt x="4018993" y="711218"/>
                  <a:pt x="4052402" y="706904"/>
                </a:cubicBezTo>
                <a:cubicBezTo>
                  <a:pt x="4057116" y="704958"/>
                  <a:pt x="4061443" y="701801"/>
                  <a:pt x="4065386" y="697434"/>
                </a:cubicBezTo>
                <a:cubicBezTo>
                  <a:pt x="4069327" y="693065"/>
                  <a:pt x="4073654" y="689909"/>
                  <a:pt x="4078368" y="687962"/>
                </a:cubicBezTo>
                <a:cubicBezTo>
                  <a:pt x="4084594" y="683087"/>
                  <a:pt x="4090019" y="677803"/>
                  <a:pt x="4094648" y="672105"/>
                </a:cubicBezTo>
                <a:cubicBezTo>
                  <a:pt x="4099275" y="666409"/>
                  <a:pt x="4104702" y="661127"/>
                  <a:pt x="4110923" y="656259"/>
                </a:cubicBezTo>
                <a:cubicBezTo>
                  <a:pt x="4116245" y="659007"/>
                  <a:pt x="4124761" y="663406"/>
                  <a:pt x="4136470" y="669453"/>
                </a:cubicBezTo>
                <a:cubicBezTo>
                  <a:pt x="4139191" y="687029"/>
                  <a:pt x="4141112" y="704194"/>
                  <a:pt x="4142235" y="720951"/>
                </a:cubicBezTo>
                <a:cubicBezTo>
                  <a:pt x="4143357" y="737706"/>
                  <a:pt x="4145276" y="754874"/>
                  <a:pt x="4147995" y="772454"/>
                </a:cubicBezTo>
                <a:cubicBezTo>
                  <a:pt x="4152148" y="782688"/>
                  <a:pt x="4153109" y="791273"/>
                  <a:pt x="4150875" y="798207"/>
                </a:cubicBezTo>
                <a:cubicBezTo>
                  <a:pt x="4149780" y="820559"/>
                  <a:pt x="4151186" y="836113"/>
                  <a:pt x="4155091" y="844870"/>
                </a:cubicBezTo>
                <a:cubicBezTo>
                  <a:pt x="4158994" y="853629"/>
                  <a:pt x="4170085" y="866096"/>
                  <a:pt x="4188359" y="882276"/>
                </a:cubicBezTo>
                <a:cubicBezTo>
                  <a:pt x="4197196" y="887682"/>
                  <a:pt x="4204192" y="895676"/>
                  <a:pt x="4209345" y="906258"/>
                </a:cubicBezTo>
                <a:cubicBezTo>
                  <a:pt x="4214499" y="916841"/>
                  <a:pt x="4222267" y="927255"/>
                  <a:pt x="4232647" y="937505"/>
                </a:cubicBezTo>
                <a:cubicBezTo>
                  <a:pt x="4226491" y="942244"/>
                  <a:pt x="4220928" y="947795"/>
                  <a:pt x="4215955" y="954160"/>
                </a:cubicBezTo>
                <a:cubicBezTo>
                  <a:pt x="4210984" y="960522"/>
                  <a:pt x="4204595" y="967671"/>
                  <a:pt x="4196790" y="975603"/>
                </a:cubicBezTo>
                <a:cubicBezTo>
                  <a:pt x="4210944" y="978870"/>
                  <a:pt x="4224303" y="981724"/>
                  <a:pt x="4236864" y="984169"/>
                </a:cubicBezTo>
                <a:cubicBezTo>
                  <a:pt x="4249423" y="986611"/>
                  <a:pt x="4262780" y="989464"/>
                  <a:pt x="4276937" y="992732"/>
                </a:cubicBezTo>
                <a:cubicBezTo>
                  <a:pt x="4275976" y="1025921"/>
                  <a:pt x="4273347" y="1062343"/>
                  <a:pt x="4269044" y="1101998"/>
                </a:cubicBezTo>
                <a:cubicBezTo>
                  <a:pt x="4263851" y="1130328"/>
                  <a:pt x="4276484" y="1147642"/>
                  <a:pt x="4306943" y="1153935"/>
                </a:cubicBezTo>
                <a:cubicBezTo>
                  <a:pt x="4312781" y="1158297"/>
                  <a:pt x="4320268" y="1159467"/>
                  <a:pt x="4329403" y="1157444"/>
                </a:cubicBezTo>
                <a:cubicBezTo>
                  <a:pt x="4322256" y="1171282"/>
                  <a:pt x="4316758" y="1181926"/>
                  <a:pt x="4312909" y="1189377"/>
                </a:cubicBezTo>
                <a:cubicBezTo>
                  <a:pt x="4311458" y="1192841"/>
                  <a:pt x="4311011" y="1196318"/>
                  <a:pt x="4311567" y="1199808"/>
                </a:cubicBezTo>
                <a:cubicBezTo>
                  <a:pt x="4312125" y="1203298"/>
                  <a:pt x="4312502" y="1205180"/>
                  <a:pt x="4312700" y="1205449"/>
                </a:cubicBezTo>
                <a:cubicBezTo>
                  <a:pt x="4336013" y="1225581"/>
                  <a:pt x="4356130" y="1244063"/>
                  <a:pt x="4373057" y="1260896"/>
                </a:cubicBezTo>
                <a:cubicBezTo>
                  <a:pt x="4378065" y="1267190"/>
                  <a:pt x="4383086" y="1272480"/>
                  <a:pt x="4388120" y="1276766"/>
                </a:cubicBezTo>
                <a:cubicBezTo>
                  <a:pt x="4393155" y="1281051"/>
                  <a:pt x="4396579" y="1285517"/>
                  <a:pt x="4398392" y="1290162"/>
                </a:cubicBezTo>
                <a:cubicBezTo>
                  <a:pt x="4406521" y="1313912"/>
                  <a:pt x="4417497" y="1335086"/>
                  <a:pt x="4431318" y="1353688"/>
                </a:cubicBezTo>
                <a:cubicBezTo>
                  <a:pt x="4445141" y="1372287"/>
                  <a:pt x="4459361" y="1391094"/>
                  <a:pt x="4473981" y="1410107"/>
                </a:cubicBezTo>
                <a:cubicBezTo>
                  <a:pt x="4493823" y="1439568"/>
                  <a:pt x="4502074" y="1464056"/>
                  <a:pt x="4498738" y="1483572"/>
                </a:cubicBezTo>
                <a:cubicBezTo>
                  <a:pt x="4495400" y="1503086"/>
                  <a:pt x="4484388" y="1525715"/>
                  <a:pt x="4465700" y="1551457"/>
                </a:cubicBezTo>
                <a:cubicBezTo>
                  <a:pt x="4435386" y="1600357"/>
                  <a:pt x="4404894" y="1647647"/>
                  <a:pt x="4374223" y="1693324"/>
                </a:cubicBezTo>
                <a:cubicBezTo>
                  <a:pt x="4343551" y="1739004"/>
                  <a:pt x="4317075" y="1786346"/>
                  <a:pt x="4294799" y="1835350"/>
                </a:cubicBezTo>
                <a:cubicBezTo>
                  <a:pt x="4275554" y="1877830"/>
                  <a:pt x="4252912" y="1919061"/>
                  <a:pt x="4226869" y="1959041"/>
                </a:cubicBezTo>
                <a:lnTo>
                  <a:pt x="4201086" y="2006089"/>
                </a:lnTo>
                <a:lnTo>
                  <a:pt x="4247766" y="2067718"/>
                </a:lnTo>
                <a:lnTo>
                  <a:pt x="4311804" y="2152271"/>
                </a:lnTo>
                <a:lnTo>
                  <a:pt x="4361216" y="2124028"/>
                </a:lnTo>
                <a:cubicBezTo>
                  <a:pt x="4380880" y="2115442"/>
                  <a:pt x="4396344" y="2101983"/>
                  <a:pt x="4407610" y="2083651"/>
                </a:cubicBezTo>
                <a:cubicBezTo>
                  <a:pt x="4412371" y="2077865"/>
                  <a:pt x="4418391" y="2071905"/>
                  <a:pt x="4425672" y="2065773"/>
                </a:cubicBezTo>
                <a:cubicBezTo>
                  <a:pt x="4432950" y="2059640"/>
                  <a:pt x="4438972" y="2053681"/>
                  <a:pt x="4443733" y="2047895"/>
                </a:cubicBezTo>
                <a:cubicBezTo>
                  <a:pt x="4458146" y="2040780"/>
                  <a:pt x="4468217" y="2039393"/>
                  <a:pt x="4473946" y="2043735"/>
                </a:cubicBezTo>
                <a:cubicBezTo>
                  <a:pt x="4482361" y="2049740"/>
                  <a:pt x="4489183" y="2051151"/>
                  <a:pt x="4494411" y="2047974"/>
                </a:cubicBezTo>
                <a:cubicBezTo>
                  <a:pt x="4499639" y="2044796"/>
                  <a:pt x="4504336" y="2040087"/>
                  <a:pt x="4508499" y="2033849"/>
                </a:cubicBezTo>
                <a:cubicBezTo>
                  <a:pt x="4512208" y="2023504"/>
                  <a:pt x="4516088" y="2014419"/>
                  <a:pt x="4520141" y="2006594"/>
                </a:cubicBezTo>
                <a:cubicBezTo>
                  <a:pt x="4524195" y="1998766"/>
                  <a:pt x="4528076" y="1989680"/>
                  <a:pt x="4531784" y="1979336"/>
                </a:cubicBezTo>
                <a:cubicBezTo>
                  <a:pt x="4545327" y="1989977"/>
                  <a:pt x="4555127" y="1994402"/>
                  <a:pt x="4561187" y="1992605"/>
                </a:cubicBezTo>
                <a:cubicBezTo>
                  <a:pt x="4567247" y="1990810"/>
                  <a:pt x="4574230" y="1984076"/>
                  <a:pt x="4582137" y="1972405"/>
                </a:cubicBezTo>
                <a:cubicBezTo>
                  <a:pt x="4588349" y="1958509"/>
                  <a:pt x="4597336" y="1946155"/>
                  <a:pt x="4609102" y="1935345"/>
                </a:cubicBezTo>
                <a:cubicBezTo>
                  <a:pt x="4620869" y="1924531"/>
                  <a:pt x="4633070" y="1916866"/>
                  <a:pt x="4645702" y="1912349"/>
                </a:cubicBezTo>
                <a:cubicBezTo>
                  <a:pt x="4654685" y="1906943"/>
                  <a:pt x="4661204" y="1909253"/>
                  <a:pt x="4665254" y="1919277"/>
                </a:cubicBezTo>
                <a:cubicBezTo>
                  <a:pt x="4669308" y="1929303"/>
                  <a:pt x="4673261" y="1940944"/>
                  <a:pt x="4677117" y="1954203"/>
                </a:cubicBezTo>
                <a:cubicBezTo>
                  <a:pt x="4680492" y="1961647"/>
                  <a:pt x="4683326" y="1969809"/>
                  <a:pt x="4685617" y="1978686"/>
                </a:cubicBezTo>
                <a:cubicBezTo>
                  <a:pt x="4687908" y="1987564"/>
                  <a:pt x="4690742" y="1995725"/>
                  <a:pt x="4694118" y="2003170"/>
                </a:cubicBezTo>
                <a:cubicBezTo>
                  <a:pt x="4702014" y="2017049"/>
                  <a:pt x="4712648" y="2022853"/>
                  <a:pt x="4726017" y="2020584"/>
                </a:cubicBezTo>
                <a:cubicBezTo>
                  <a:pt x="4739387" y="2018319"/>
                  <a:pt x="4750805" y="2011189"/>
                  <a:pt x="4760271" y="1999195"/>
                </a:cubicBezTo>
                <a:cubicBezTo>
                  <a:pt x="4769104" y="2005891"/>
                  <a:pt x="4778650" y="2013128"/>
                  <a:pt x="4788915" y="2020908"/>
                </a:cubicBezTo>
                <a:cubicBezTo>
                  <a:pt x="4799177" y="2028687"/>
                  <a:pt x="4808725" y="2035925"/>
                  <a:pt x="4817556" y="2042619"/>
                </a:cubicBezTo>
                <a:cubicBezTo>
                  <a:pt x="4846492" y="2054029"/>
                  <a:pt x="4867619" y="2045989"/>
                  <a:pt x="4880938" y="2018504"/>
                </a:cubicBezTo>
                <a:cubicBezTo>
                  <a:pt x="4888656" y="2020220"/>
                  <a:pt x="4895832" y="2022653"/>
                  <a:pt x="4902466" y="2025802"/>
                </a:cubicBezTo>
                <a:cubicBezTo>
                  <a:pt x="4909100" y="2028951"/>
                  <a:pt x="4916275" y="2031384"/>
                  <a:pt x="4923993" y="2033102"/>
                </a:cubicBezTo>
                <a:cubicBezTo>
                  <a:pt x="4932678" y="2021643"/>
                  <a:pt x="4941364" y="2010186"/>
                  <a:pt x="4950046" y="1998730"/>
                </a:cubicBezTo>
                <a:cubicBezTo>
                  <a:pt x="4950283" y="1998907"/>
                  <a:pt x="4951225" y="1999623"/>
                  <a:pt x="4952875" y="2000874"/>
                </a:cubicBezTo>
                <a:cubicBezTo>
                  <a:pt x="4954526" y="2002124"/>
                  <a:pt x="4955468" y="2002839"/>
                  <a:pt x="4955705" y="2003019"/>
                </a:cubicBezTo>
                <a:cubicBezTo>
                  <a:pt x="4957743" y="2012080"/>
                  <a:pt x="4957609" y="2024005"/>
                  <a:pt x="4955304" y="2038796"/>
                </a:cubicBezTo>
                <a:cubicBezTo>
                  <a:pt x="4964466" y="2032586"/>
                  <a:pt x="4973085" y="2027093"/>
                  <a:pt x="4981160" y="2022315"/>
                </a:cubicBezTo>
                <a:cubicBezTo>
                  <a:pt x="4989236" y="2017536"/>
                  <a:pt x="4997853" y="2012043"/>
                  <a:pt x="5007014" y="2005832"/>
                </a:cubicBezTo>
                <a:cubicBezTo>
                  <a:pt x="5009513" y="2003027"/>
                  <a:pt x="5013531" y="1999684"/>
                  <a:pt x="5019071" y="1995802"/>
                </a:cubicBezTo>
                <a:cubicBezTo>
                  <a:pt x="5024610" y="1991921"/>
                  <a:pt x="5029716" y="1987148"/>
                  <a:pt x="5034383" y="1981479"/>
                </a:cubicBezTo>
                <a:cubicBezTo>
                  <a:pt x="5037364" y="1991255"/>
                  <a:pt x="5039690" y="1996022"/>
                  <a:pt x="5041353" y="1995783"/>
                </a:cubicBezTo>
                <a:cubicBezTo>
                  <a:pt x="5039518" y="2003411"/>
                  <a:pt x="5035894" y="2009682"/>
                  <a:pt x="5030476" y="2014597"/>
                </a:cubicBezTo>
                <a:cubicBezTo>
                  <a:pt x="5025059" y="2019512"/>
                  <a:pt x="5020003" y="2024696"/>
                  <a:pt x="5015301" y="2030154"/>
                </a:cubicBezTo>
                <a:cubicBezTo>
                  <a:pt x="5012893" y="2032840"/>
                  <a:pt x="5009779" y="2034988"/>
                  <a:pt x="5005959" y="2036602"/>
                </a:cubicBezTo>
                <a:cubicBezTo>
                  <a:pt x="5002137" y="2038216"/>
                  <a:pt x="4999024" y="2040367"/>
                  <a:pt x="4996617" y="2043051"/>
                </a:cubicBezTo>
                <a:cubicBezTo>
                  <a:pt x="4977462" y="2049953"/>
                  <a:pt x="4967419" y="2055871"/>
                  <a:pt x="4966488" y="2060802"/>
                </a:cubicBezTo>
                <a:cubicBezTo>
                  <a:pt x="4965557" y="2065735"/>
                  <a:pt x="4972618" y="2075599"/>
                  <a:pt x="4987676" y="2090395"/>
                </a:cubicBezTo>
                <a:cubicBezTo>
                  <a:pt x="4992041" y="2098025"/>
                  <a:pt x="4996849" y="2106556"/>
                  <a:pt x="5002102" y="2115987"/>
                </a:cubicBezTo>
                <a:cubicBezTo>
                  <a:pt x="5007355" y="2125420"/>
                  <a:pt x="5008213" y="2133211"/>
                  <a:pt x="5004677" y="2139363"/>
                </a:cubicBezTo>
                <a:cubicBezTo>
                  <a:pt x="4996792" y="2164391"/>
                  <a:pt x="4990969" y="2190421"/>
                  <a:pt x="4987206" y="2217447"/>
                </a:cubicBezTo>
                <a:cubicBezTo>
                  <a:pt x="4983444" y="2244474"/>
                  <a:pt x="4972238" y="2268678"/>
                  <a:pt x="4953588" y="2290056"/>
                </a:cubicBezTo>
                <a:cubicBezTo>
                  <a:pt x="4945323" y="2301456"/>
                  <a:pt x="4938317" y="2312682"/>
                  <a:pt x="4932569" y="2323734"/>
                </a:cubicBezTo>
                <a:cubicBezTo>
                  <a:pt x="4926821" y="2334788"/>
                  <a:pt x="4919816" y="2346014"/>
                  <a:pt x="4911551" y="2357413"/>
                </a:cubicBezTo>
                <a:cubicBezTo>
                  <a:pt x="4927350" y="2360370"/>
                  <a:pt x="4943150" y="2363326"/>
                  <a:pt x="4958949" y="2366282"/>
                </a:cubicBezTo>
                <a:cubicBezTo>
                  <a:pt x="4953367" y="2380091"/>
                  <a:pt x="4948501" y="2394443"/>
                  <a:pt x="4944351" y="2409337"/>
                </a:cubicBezTo>
                <a:cubicBezTo>
                  <a:pt x="4940201" y="2424232"/>
                  <a:pt x="4935335" y="2438583"/>
                  <a:pt x="4929755" y="2452393"/>
                </a:cubicBezTo>
                <a:cubicBezTo>
                  <a:pt x="4922030" y="2469277"/>
                  <a:pt x="4913851" y="2487505"/>
                  <a:pt x="4905213" y="2507078"/>
                </a:cubicBezTo>
                <a:cubicBezTo>
                  <a:pt x="4896578" y="2526652"/>
                  <a:pt x="4885878" y="2545228"/>
                  <a:pt x="4873119" y="2562804"/>
                </a:cubicBezTo>
                <a:cubicBezTo>
                  <a:pt x="4850111" y="2607038"/>
                  <a:pt x="4822123" y="2651893"/>
                  <a:pt x="4789153" y="2697371"/>
                </a:cubicBezTo>
                <a:lnTo>
                  <a:pt x="4775983" y="2710853"/>
                </a:lnTo>
                <a:lnTo>
                  <a:pt x="4785836" y="2714515"/>
                </a:lnTo>
                <a:cubicBezTo>
                  <a:pt x="4798266" y="2717865"/>
                  <a:pt x="4808352" y="2723309"/>
                  <a:pt x="4816093" y="2730850"/>
                </a:cubicBezTo>
                <a:cubicBezTo>
                  <a:pt x="4825059" y="2746731"/>
                  <a:pt x="4833655" y="2763546"/>
                  <a:pt x="4841879" y="2781293"/>
                </a:cubicBezTo>
                <a:cubicBezTo>
                  <a:pt x="4850104" y="2799040"/>
                  <a:pt x="4859896" y="2817195"/>
                  <a:pt x="4871256" y="2835756"/>
                </a:cubicBezTo>
                <a:cubicBezTo>
                  <a:pt x="4875398" y="2841290"/>
                  <a:pt x="4877600" y="2847353"/>
                  <a:pt x="4877866" y="2853942"/>
                </a:cubicBezTo>
                <a:cubicBezTo>
                  <a:pt x="4878129" y="2860532"/>
                  <a:pt x="4880333" y="2866595"/>
                  <a:pt x="4884475" y="2872129"/>
                </a:cubicBezTo>
                <a:cubicBezTo>
                  <a:pt x="4903114" y="2889609"/>
                  <a:pt x="4921351" y="2908652"/>
                  <a:pt x="4939187" y="2929254"/>
                </a:cubicBezTo>
                <a:cubicBezTo>
                  <a:pt x="4957025" y="2949858"/>
                  <a:pt x="4979259" y="2965330"/>
                  <a:pt x="5005889" y="2975668"/>
                </a:cubicBezTo>
                <a:cubicBezTo>
                  <a:pt x="5015901" y="2976761"/>
                  <a:pt x="5020961" y="2981075"/>
                  <a:pt x="5021067" y="2988611"/>
                </a:cubicBezTo>
                <a:cubicBezTo>
                  <a:pt x="5021172" y="2996145"/>
                  <a:pt x="5017136" y="3003767"/>
                  <a:pt x="5008959" y="3011472"/>
                </a:cubicBezTo>
                <a:cubicBezTo>
                  <a:pt x="4999228" y="3021773"/>
                  <a:pt x="4991890" y="3034754"/>
                  <a:pt x="4986946" y="3050412"/>
                </a:cubicBezTo>
                <a:cubicBezTo>
                  <a:pt x="4986826" y="3050720"/>
                  <a:pt x="4986948" y="3052621"/>
                  <a:pt x="4987306" y="3056115"/>
                </a:cubicBezTo>
                <a:cubicBezTo>
                  <a:pt x="4987665" y="3059607"/>
                  <a:pt x="4988983" y="3062847"/>
                  <a:pt x="4991256" y="3065835"/>
                </a:cubicBezTo>
                <a:cubicBezTo>
                  <a:pt x="4976233" y="3065202"/>
                  <a:pt x="4961808" y="3065240"/>
                  <a:pt x="4947983" y="3065948"/>
                </a:cubicBezTo>
                <a:cubicBezTo>
                  <a:pt x="4934156" y="3066656"/>
                  <a:pt x="4919731" y="3066695"/>
                  <a:pt x="4904708" y="3066061"/>
                </a:cubicBezTo>
                <a:cubicBezTo>
                  <a:pt x="4887506" y="3070185"/>
                  <a:pt x="4880168" y="3079953"/>
                  <a:pt x="4882693" y="3095367"/>
                </a:cubicBezTo>
                <a:cubicBezTo>
                  <a:pt x="4886198" y="3115924"/>
                  <a:pt x="4892313" y="3135357"/>
                  <a:pt x="4901036" y="3153662"/>
                </a:cubicBezTo>
                <a:cubicBezTo>
                  <a:pt x="4909760" y="3171968"/>
                  <a:pt x="4923628" y="3189291"/>
                  <a:pt x="4942644" y="3205631"/>
                </a:cubicBezTo>
                <a:cubicBezTo>
                  <a:pt x="4963661" y="3222189"/>
                  <a:pt x="4982191" y="3243379"/>
                  <a:pt x="4998232" y="3269202"/>
                </a:cubicBezTo>
                <a:cubicBezTo>
                  <a:pt x="5014272" y="3295024"/>
                  <a:pt x="5018346" y="3324310"/>
                  <a:pt x="5010454" y="3357060"/>
                </a:cubicBezTo>
                <a:cubicBezTo>
                  <a:pt x="5010591" y="3362158"/>
                  <a:pt x="5011995" y="3367327"/>
                  <a:pt x="5014668" y="3372568"/>
                </a:cubicBezTo>
                <a:cubicBezTo>
                  <a:pt x="5017342" y="3377808"/>
                  <a:pt x="5018747" y="3382977"/>
                  <a:pt x="5018883" y="3388075"/>
                </a:cubicBezTo>
                <a:cubicBezTo>
                  <a:pt x="5021214" y="3395629"/>
                  <a:pt x="5024215" y="3402586"/>
                  <a:pt x="5027885" y="3408941"/>
                </a:cubicBezTo>
                <a:cubicBezTo>
                  <a:pt x="5031556" y="3415297"/>
                  <a:pt x="5034553" y="3422250"/>
                  <a:pt x="5036881" y="3429800"/>
                </a:cubicBezTo>
                <a:cubicBezTo>
                  <a:pt x="5032413" y="3433792"/>
                  <a:pt x="5025267" y="3440176"/>
                  <a:pt x="5015439" y="3448957"/>
                </a:cubicBezTo>
                <a:cubicBezTo>
                  <a:pt x="4998050" y="3445227"/>
                  <a:pt x="4981328" y="3440895"/>
                  <a:pt x="4965276" y="3435965"/>
                </a:cubicBezTo>
                <a:cubicBezTo>
                  <a:pt x="4949224" y="3431033"/>
                  <a:pt x="4932500" y="3426701"/>
                  <a:pt x="4915108" y="3422966"/>
                </a:cubicBezTo>
                <a:cubicBezTo>
                  <a:pt x="4904065" y="3423193"/>
                  <a:pt x="4895704" y="3421028"/>
                  <a:pt x="4890022" y="3416466"/>
                </a:cubicBezTo>
                <a:cubicBezTo>
                  <a:pt x="4869533" y="3407467"/>
                  <a:pt x="4854500" y="3403229"/>
                  <a:pt x="4844926" y="3403751"/>
                </a:cubicBezTo>
                <a:cubicBezTo>
                  <a:pt x="4835352" y="3404273"/>
                  <a:pt x="4819747" y="3410184"/>
                  <a:pt x="4798112" y="3421482"/>
                </a:cubicBezTo>
                <a:cubicBezTo>
                  <a:pt x="4789907" y="3427808"/>
                  <a:pt x="4779944" y="3431491"/>
                  <a:pt x="4768220" y="3432528"/>
                </a:cubicBezTo>
                <a:cubicBezTo>
                  <a:pt x="4756495" y="3433567"/>
                  <a:pt x="4743994" y="3437106"/>
                  <a:pt x="4730715" y="3443147"/>
                </a:cubicBezTo>
                <a:cubicBezTo>
                  <a:pt x="4728484" y="3435704"/>
                  <a:pt x="4725283" y="3428524"/>
                  <a:pt x="4721113" y="3421608"/>
                </a:cubicBezTo>
                <a:cubicBezTo>
                  <a:pt x="4716944" y="3414694"/>
                  <a:pt x="4712547" y="3406175"/>
                  <a:pt x="4707923" y="3396053"/>
                </a:cubicBezTo>
                <a:cubicBezTo>
                  <a:pt x="4699818" y="3408112"/>
                  <a:pt x="4692383" y="3419570"/>
                  <a:pt x="4685619" y="3430432"/>
                </a:cubicBezTo>
                <a:cubicBezTo>
                  <a:pt x="4678857" y="3441293"/>
                  <a:pt x="4671420" y="3452752"/>
                  <a:pt x="4663318" y="3464811"/>
                </a:cubicBezTo>
                <a:cubicBezTo>
                  <a:pt x="4632657" y="3452070"/>
                  <a:pt x="4599573" y="3436614"/>
                  <a:pt x="4564063" y="3418446"/>
                </a:cubicBezTo>
                <a:cubicBezTo>
                  <a:pt x="4539450" y="3403484"/>
                  <a:pt x="4518770" y="3409106"/>
                  <a:pt x="4502022" y="3435317"/>
                </a:cubicBezTo>
                <a:cubicBezTo>
                  <a:pt x="4495863" y="3439211"/>
                  <a:pt x="4492099" y="3445788"/>
                  <a:pt x="4490729" y="3455043"/>
                </a:cubicBezTo>
                <a:cubicBezTo>
                  <a:pt x="4480352" y="3443429"/>
                  <a:pt x="4472370" y="3434495"/>
                  <a:pt x="4466783" y="3428240"/>
                </a:cubicBezTo>
                <a:cubicBezTo>
                  <a:pt x="4464065" y="3425649"/>
                  <a:pt x="4460976" y="3423988"/>
                  <a:pt x="4457517" y="3423265"/>
                </a:cubicBezTo>
                <a:cubicBezTo>
                  <a:pt x="4454060" y="3422540"/>
                  <a:pt x="4452167" y="3422221"/>
                  <a:pt x="4451845" y="3422309"/>
                </a:cubicBezTo>
                <a:cubicBezTo>
                  <a:pt x="4424719" y="3436902"/>
                  <a:pt x="4400274" y="3449102"/>
                  <a:pt x="4378509" y="3458906"/>
                </a:cubicBezTo>
                <a:cubicBezTo>
                  <a:pt x="4370842" y="3461339"/>
                  <a:pt x="4364110" y="3464142"/>
                  <a:pt x="4358309" y="3467314"/>
                </a:cubicBezTo>
                <a:cubicBezTo>
                  <a:pt x="4352508" y="3470487"/>
                  <a:pt x="4347117" y="3472093"/>
                  <a:pt x="4342128" y="3472130"/>
                </a:cubicBezTo>
                <a:lnTo>
                  <a:pt x="4330020" y="3473508"/>
                </a:lnTo>
                <a:lnTo>
                  <a:pt x="4331764" y="3474630"/>
                </a:lnTo>
                <a:cubicBezTo>
                  <a:pt x="4330518" y="3477533"/>
                  <a:pt x="4331139" y="3478896"/>
                  <a:pt x="4333624" y="3478718"/>
                </a:cubicBezTo>
                <a:cubicBezTo>
                  <a:pt x="4336110" y="3478542"/>
                  <a:pt x="4337592" y="3478327"/>
                  <a:pt x="4338071" y="3478078"/>
                </a:cubicBezTo>
                <a:cubicBezTo>
                  <a:pt x="4348770" y="3502871"/>
                  <a:pt x="4363955" y="3520390"/>
                  <a:pt x="4383628" y="3530633"/>
                </a:cubicBezTo>
                <a:cubicBezTo>
                  <a:pt x="4403300" y="3540874"/>
                  <a:pt x="4424362" y="3551365"/>
                  <a:pt x="4446816" y="3562104"/>
                </a:cubicBezTo>
                <a:cubicBezTo>
                  <a:pt x="4439098" y="3561640"/>
                  <a:pt x="4432987" y="3561029"/>
                  <a:pt x="4428481" y="3560273"/>
                </a:cubicBezTo>
                <a:cubicBezTo>
                  <a:pt x="4423977" y="3559518"/>
                  <a:pt x="4419432" y="3559763"/>
                  <a:pt x="4414848" y="3561012"/>
                </a:cubicBezTo>
                <a:cubicBezTo>
                  <a:pt x="4420611" y="3572185"/>
                  <a:pt x="4426243" y="3581749"/>
                  <a:pt x="4431746" y="3589706"/>
                </a:cubicBezTo>
                <a:cubicBezTo>
                  <a:pt x="4437247" y="3597664"/>
                  <a:pt x="4443773" y="3605669"/>
                  <a:pt x="4451317" y="3613719"/>
                </a:cubicBezTo>
                <a:cubicBezTo>
                  <a:pt x="4429371" y="3617422"/>
                  <a:pt x="4416543" y="3624064"/>
                  <a:pt x="4412834" y="3633643"/>
                </a:cubicBezTo>
                <a:cubicBezTo>
                  <a:pt x="4409124" y="3643219"/>
                  <a:pt x="4410459" y="3657604"/>
                  <a:pt x="4416836" y="3676792"/>
                </a:cubicBezTo>
                <a:cubicBezTo>
                  <a:pt x="4422260" y="3691533"/>
                  <a:pt x="4427432" y="3707674"/>
                  <a:pt x="4432352" y="3725212"/>
                </a:cubicBezTo>
                <a:cubicBezTo>
                  <a:pt x="4437272" y="3742749"/>
                  <a:pt x="4435127" y="3761034"/>
                  <a:pt x="4425917" y="3780064"/>
                </a:cubicBezTo>
                <a:cubicBezTo>
                  <a:pt x="4424503" y="3783900"/>
                  <a:pt x="4426028" y="3789853"/>
                  <a:pt x="4430490" y="3797925"/>
                </a:cubicBezTo>
                <a:cubicBezTo>
                  <a:pt x="4434954" y="3805996"/>
                  <a:pt x="4440493" y="3812097"/>
                  <a:pt x="4447111" y="3816227"/>
                </a:cubicBezTo>
                <a:cubicBezTo>
                  <a:pt x="4460304" y="3829243"/>
                  <a:pt x="4472600" y="3844839"/>
                  <a:pt x="4483998" y="3863017"/>
                </a:cubicBezTo>
                <a:cubicBezTo>
                  <a:pt x="4495394" y="3881195"/>
                  <a:pt x="4510990" y="3894500"/>
                  <a:pt x="4530787" y="3902933"/>
                </a:cubicBezTo>
                <a:cubicBezTo>
                  <a:pt x="4537213" y="3906787"/>
                  <a:pt x="4543997" y="3911862"/>
                  <a:pt x="4551138" y="3918155"/>
                </a:cubicBezTo>
                <a:cubicBezTo>
                  <a:pt x="4558280" y="3924448"/>
                  <a:pt x="4565062" y="3929522"/>
                  <a:pt x="4571488" y="3933376"/>
                </a:cubicBezTo>
                <a:cubicBezTo>
                  <a:pt x="4580657" y="3946581"/>
                  <a:pt x="4583516" y="3956336"/>
                  <a:pt x="4580066" y="3962643"/>
                </a:cubicBezTo>
                <a:cubicBezTo>
                  <a:pt x="4575373" y="3971854"/>
                  <a:pt x="4574985" y="3978809"/>
                  <a:pt x="4578901" y="3983510"/>
                </a:cubicBezTo>
                <a:cubicBezTo>
                  <a:pt x="4582816" y="3988211"/>
                  <a:pt x="4588166" y="3992159"/>
                  <a:pt x="4594951" y="3995357"/>
                </a:cubicBezTo>
                <a:cubicBezTo>
                  <a:pt x="4605730" y="3997495"/>
                  <a:pt x="4615290" y="3999991"/>
                  <a:pt x="4623630" y="4002843"/>
                </a:cubicBezTo>
                <a:cubicBezTo>
                  <a:pt x="4631969" y="4005695"/>
                  <a:pt x="4641529" y="4008191"/>
                  <a:pt x="4652306" y="4010327"/>
                </a:cubicBezTo>
                <a:cubicBezTo>
                  <a:pt x="4643784" y="4025297"/>
                  <a:pt x="4640856" y="4035642"/>
                  <a:pt x="4643528" y="4041370"/>
                </a:cubicBezTo>
                <a:cubicBezTo>
                  <a:pt x="4646201" y="4047097"/>
                  <a:pt x="4653892" y="4053009"/>
                  <a:pt x="4666603" y="4059105"/>
                </a:cubicBezTo>
                <a:cubicBezTo>
                  <a:pt x="4681265" y="4063195"/>
                  <a:pt x="4694811" y="4070259"/>
                  <a:pt x="4707242" y="4080297"/>
                </a:cubicBezTo>
                <a:cubicBezTo>
                  <a:pt x="4719675" y="4090337"/>
                  <a:pt x="4729059" y="4101271"/>
                  <a:pt x="4735395" y="4113097"/>
                </a:cubicBezTo>
                <a:cubicBezTo>
                  <a:pt x="4742067" y="4121182"/>
                  <a:pt x="4740746" y="4127970"/>
                  <a:pt x="4731430" y="4133459"/>
                </a:cubicBezTo>
                <a:cubicBezTo>
                  <a:pt x="4722115" y="4138948"/>
                  <a:pt x="4711186" y="4144578"/>
                  <a:pt x="4698641" y="4150351"/>
                </a:cubicBezTo>
                <a:cubicBezTo>
                  <a:pt x="4691779" y="4154790"/>
                  <a:pt x="4684125" y="4158800"/>
                  <a:pt x="4675684" y="4162378"/>
                </a:cubicBezTo>
                <a:cubicBezTo>
                  <a:pt x="4667243" y="4165956"/>
                  <a:pt x="4659590" y="4169962"/>
                  <a:pt x="4652726" y="4174402"/>
                </a:cubicBezTo>
                <a:cubicBezTo>
                  <a:pt x="4640165" y="4184263"/>
                  <a:pt x="4635997" y="4195638"/>
                  <a:pt x="4640215" y="4208525"/>
                </a:cubicBezTo>
                <a:cubicBezTo>
                  <a:pt x="4644433" y="4221414"/>
                  <a:pt x="4653173" y="4231652"/>
                  <a:pt x="4666433" y="4239242"/>
                </a:cubicBezTo>
                <a:cubicBezTo>
                  <a:pt x="4661116" y="4248967"/>
                  <a:pt x="4655370" y="4259479"/>
                  <a:pt x="4649192" y="4270779"/>
                </a:cubicBezTo>
                <a:cubicBezTo>
                  <a:pt x="4643015" y="4282080"/>
                  <a:pt x="4637267" y="4292592"/>
                  <a:pt x="4631952" y="4302316"/>
                </a:cubicBezTo>
                <a:cubicBezTo>
                  <a:pt x="4624944" y="4332618"/>
                  <a:pt x="4636015" y="4352326"/>
                  <a:pt x="4665170" y="4361437"/>
                </a:cubicBezTo>
                <a:cubicBezTo>
                  <a:pt x="4664611" y="4369325"/>
                  <a:pt x="4663265" y="4376781"/>
                  <a:pt x="4661131" y="4383807"/>
                </a:cubicBezTo>
                <a:cubicBezTo>
                  <a:pt x="4658997" y="4390833"/>
                  <a:pt x="4657653" y="4398290"/>
                  <a:pt x="4657094" y="4406177"/>
                </a:cubicBezTo>
                <a:cubicBezTo>
                  <a:pt x="4669711" y="4413073"/>
                  <a:pt x="4682325" y="4419970"/>
                  <a:pt x="4694938" y="4426866"/>
                </a:cubicBezTo>
                <a:cubicBezTo>
                  <a:pt x="4694796" y="4427125"/>
                  <a:pt x="4694229" y="4428163"/>
                  <a:pt x="4693238" y="4429980"/>
                </a:cubicBezTo>
                <a:cubicBezTo>
                  <a:pt x="4692245" y="4431796"/>
                  <a:pt x="4691676" y="4432834"/>
                  <a:pt x="4691534" y="4433094"/>
                </a:cubicBezTo>
                <a:cubicBezTo>
                  <a:pt x="4682873" y="4436449"/>
                  <a:pt x="4671058" y="4438081"/>
                  <a:pt x="4656091" y="4437988"/>
                </a:cubicBezTo>
                <a:cubicBezTo>
                  <a:pt x="4663586" y="4446129"/>
                  <a:pt x="4670292" y="4453841"/>
                  <a:pt x="4676211" y="4461122"/>
                </a:cubicBezTo>
                <a:cubicBezTo>
                  <a:pt x="4682131" y="4468402"/>
                  <a:pt x="4688838" y="4476114"/>
                  <a:pt x="4696333" y="4484257"/>
                </a:cubicBezTo>
                <a:cubicBezTo>
                  <a:pt x="4699476" y="4486313"/>
                  <a:pt x="4703377" y="4489792"/>
                  <a:pt x="4708034" y="4494700"/>
                </a:cubicBezTo>
                <a:cubicBezTo>
                  <a:pt x="4712691" y="4499604"/>
                  <a:pt x="4718168" y="4503946"/>
                  <a:pt x="4724465" y="4507726"/>
                </a:cubicBezTo>
                <a:cubicBezTo>
                  <a:pt x="4715237" y="4512119"/>
                  <a:pt x="4710863" y="4515121"/>
                  <a:pt x="4711348" y="4516734"/>
                </a:cubicBezTo>
                <a:cubicBezTo>
                  <a:pt x="4703531" y="4516047"/>
                  <a:pt x="4696793" y="4513386"/>
                  <a:pt x="4691132" y="4508755"/>
                </a:cubicBezTo>
                <a:cubicBezTo>
                  <a:pt x="4685471" y="4504126"/>
                  <a:pt x="4679595" y="4499888"/>
                  <a:pt x="4673505" y="4496047"/>
                </a:cubicBezTo>
                <a:cubicBezTo>
                  <a:pt x="4670491" y="4494063"/>
                  <a:pt x="4667905" y="4491301"/>
                  <a:pt x="4665745" y="4487759"/>
                </a:cubicBezTo>
                <a:cubicBezTo>
                  <a:pt x="4663586" y="4484220"/>
                  <a:pt x="4660999" y="4481456"/>
                  <a:pt x="4657988" y="4479475"/>
                </a:cubicBezTo>
                <a:cubicBezTo>
                  <a:pt x="4648329" y="4461550"/>
                  <a:pt x="4640992" y="4452491"/>
                  <a:pt x="4635979" y="4452299"/>
                </a:cubicBezTo>
                <a:cubicBezTo>
                  <a:pt x="4630962" y="4452107"/>
                  <a:pt x="4622250" y="4460550"/>
                  <a:pt x="4609842" y="4477629"/>
                </a:cubicBezTo>
                <a:cubicBezTo>
                  <a:pt x="4602941" y="4483072"/>
                  <a:pt x="4595213" y="4489087"/>
                  <a:pt x="4586662" y="4495678"/>
                </a:cubicBezTo>
                <a:cubicBezTo>
                  <a:pt x="4578111" y="4502267"/>
                  <a:pt x="4570530" y="4504267"/>
                  <a:pt x="4563924" y="4501680"/>
                </a:cubicBezTo>
                <a:cubicBezTo>
                  <a:pt x="4538004" y="4497580"/>
                  <a:pt x="4511402" y="4495667"/>
                  <a:pt x="4484116" y="4495939"/>
                </a:cubicBezTo>
                <a:cubicBezTo>
                  <a:pt x="4456828" y="4496213"/>
                  <a:pt x="4431235" y="4488706"/>
                  <a:pt x="4407334" y="4473420"/>
                </a:cubicBezTo>
                <a:cubicBezTo>
                  <a:pt x="4394837" y="4466931"/>
                  <a:pt x="4382700" y="4461660"/>
                  <a:pt x="4370921" y="4457610"/>
                </a:cubicBezTo>
                <a:cubicBezTo>
                  <a:pt x="4359139" y="4453560"/>
                  <a:pt x="4347000" y="4448288"/>
                  <a:pt x="4334504" y="4441799"/>
                </a:cubicBezTo>
                <a:cubicBezTo>
                  <a:pt x="4333916" y="4457861"/>
                  <a:pt x="4333326" y="4473925"/>
                  <a:pt x="4332740" y="4489987"/>
                </a:cubicBezTo>
                <a:cubicBezTo>
                  <a:pt x="4318258" y="4486507"/>
                  <a:pt x="4303344" y="4483816"/>
                  <a:pt x="4287999" y="4481913"/>
                </a:cubicBezTo>
                <a:cubicBezTo>
                  <a:pt x="4272653" y="4480010"/>
                  <a:pt x="4257741" y="4477319"/>
                  <a:pt x="4243259" y="4473839"/>
                </a:cubicBezTo>
                <a:cubicBezTo>
                  <a:pt x="4225419" y="4468696"/>
                  <a:pt x="4206182" y="4463299"/>
                  <a:pt x="4185546" y="4457650"/>
                </a:cubicBezTo>
                <a:cubicBezTo>
                  <a:pt x="4164910" y="4452002"/>
                  <a:pt x="4144959" y="4444165"/>
                  <a:pt x="4125690" y="4434143"/>
                </a:cubicBezTo>
                <a:cubicBezTo>
                  <a:pt x="4078541" y="4417926"/>
                  <a:pt x="4030040" y="4396874"/>
                  <a:pt x="3980190" y="4370987"/>
                </a:cubicBezTo>
                <a:cubicBezTo>
                  <a:pt x="3950470" y="4353374"/>
                  <a:pt x="3919341" y="4330894"/>
                  <a:pt x="3886800" y="4303546"/>
                </a:cubicBezTo>
                <a:cubicBezTo>
                  <a:pt x="3886325" y="4301920"/>
                  <a:pt x="3880969" y="4301724"/>
                  <a:pt x="3870737" y="4302957"/>
                </a:cubicBezTo>
                <a:cubicBezTo>
                  <a:pt x="3856333" y="4306518"/>
                  <a:pt x="3843116" y="4305094"/>
                  <a:pt x="3831086" y="4298688"/>
                </a:cubicBezTo>
                <a:cubicBezTo>
                  <a:pt x="3819056" y="4292284"/>
                  <a:pt x="3806849" y="4285268"/>
                  <a:pt x="3794462" y="4277643"/>
                </a:cubicBezTo>
                <a:cubicBezTo>
                  <a:pt x="3741144" y="4240303"/>
                  <a:pt x="3687827" y="4202963"/>
                  <a:pt x="3634509" y="4165623"/>
                </a:cubicBezTo>
                <a:cubicBezTo>
                  <a:pt x="3625479" y="4159663"/>
                  <a:pt x="3617742" y="4151337"/>
                  <a:pt x="3611298" y="4140645"/>
                </a:cubicBezTo>
                <a:cubicBezTo>
                  <a:pt x="3604854" y="4129955"/>
                  <a:pt x="3597117" y="4121629"/>
                  <a:pt x="3588087" y="4115667"/>
                </a:cubicBezTo>
                <a:lnTo>
                  <a:pt x="3569462" y="4100053"/>
                </a:lnTo>
                <a:lnTo>
                  <a:pt x="3495136" y="4178363"/>
                </a:lnTo>
                <a:cubicBezTo>
                  <a:pt x="3475360" y="4203955"/>
                  <a:pt x="3454871" y="4229003"/>
                  <a:pt x="3433664" y="4253508"/>
                </a:cubicBezTo>
                <a:cubicBezTo>
                  <a:pt x="3412456" y="4278013"/>
                  <a:pt x="3391966" y="4303062"/>
                  <a:pt x="3372191" y="4328652"/>
                </a:cubicBezTo>
                <a:cubicBezTo>
                  <a:pt x="3366896" y="4333656"/>
                  <a:pt x="3364464" y="4340830"/>
                  <a:pt x="3364896" y="4350175"/>
                </a:cubicBezTo>
                <a:cubicBezTo>
                  <a:pt x="3361846" y="4361389"/>
                  <a:pt x="3359867" y="4373419"/>
                  <a:pt x="3358966" y="4386260"/>
                </a:cubicBezTo>
                <a:cubicBezTo>
                  <a:pt x="3358062" y="4399104"/>
                  <a:pt x="3354653" y="4410047"/>
                  <a:pt x="3348739" y="4419089"/>
                </a:cubicBezTo>
                <a:cubicBezTo>
                  <a:pt x="3334872" y="4430936"/>
                  <a:pt x="3320020" y="4442597"/>
                  <a:pt x="3304178" y="4454074"/>
                </a:cubicBezTo>
                <a:cubicBezTo>
                  <a:pt x="3288338" y="4465551"/>
                  <a:pt x="3272400" y="4478643"/>
                  <a:pt x="3256364" y="4493354"/>
                </a:cubicBezTo>
                <a:cubicBezTo>
                  <a:pt x="3251725" y="4498480"/>
                  <a:pt x="3246198" y="4501803"/>
                  <a:pt x="3239782" y="4503329"/>
                </a:cubicBezTo>
                <a:cubicBezTo>
                  <a:pt x="3233365" y="4504852"/>
                  <a:pt x="3227838" y="4508177"/>
                  <a:pt x="3223200" y="4513304"/>
                </a:cubicBezTo>
                <a:cubicBezTo>
                  <a:pt x="3209621" y="4534949"/>
                  <a:pt x="3194432" y="4556501"/>
                  <a:pt x="3177632" y="4577960"/>
                </a:cubicBezTo>
                <a:lnTo>
                  <a:pt x="3166221" y="4603869"/>
                </a:lnTo>
                <a:lnTo>
                  <a:pt x="3188064" y="4617918"/>
                </a:lnTo>
                <a:cubicBezTo>
                  <a:pt x="3186818" y="4620822"/>
                  <a:pt x="3187438" y="4622186"/>
                  <a:pt x="3189924" y="4622006"/>
                </a:cubicBezTo>
                <a:cubicBezTo>
                  <a:pt x="3192411" y="4621831"/>
                  <a:pt x="3193892" y="4621616"/>
                  <a:pt x="3194372" y="4621366"/>
                </a:cubicBezTo>
                <a:cubicBezTo>
                  <a:pt x="3205071" y="4646160"/>
                  <a:pt x="3220256" y="4663679"/>
                  <a:pt x="3239929" y="4673922"/>
                </a:cubicBezTo>
                <a:cubicBezTo>
                  <a:pt x="3259600" y="4684162"/>
                  <a:pt x="3280662" y="4694654"/>
                  <a:pt x="3303116" y="4705392"/>
                </a:cubicBezTo>
                <a:cubicBezTo>
                  <a:pt x="3295399" y="4704929"/>
                  <a:pt x="3289286" y="4704319"/>
                  <a:pt x="3284783" y="4703562"/>
                </a:cubicBezTo>
                <a:cubicBezTo>
                  <a:pt x="3280278" y="4702806"/>
                  <a:pt x="3275732" y="4703052"/>
                  <a:pt x="3271148" y="4704301"/>
                </a:cubicBezTo>
                <a:cubicBezTo>
                  <a:pt x="3276911" y="4715473"/>
                  <a:pt x="3282543" y="4725037"/>
                  <a:pt x="3288046" y="4732994"/>
                </a:cubicBezTo>
                <a:cubicBezTo>
                  <a:pt x="3293548" y="4740953"/>
                  <a:pt x="3300074" y="4748957"/>
                  <a:pt x="3307617" y="4757007"/>
                </a:cubicBezTo>
                <a:cubicBezTo>
                  <a:pt x="3285672" y="4760713"/>
                  <a:pt x="3272844" y="4767352"/>
                  <a:pt x="3269135" y="4776930"/>
                </a:cubicBezTo>
                <a:cubicBezTo>
                  <a:pt x="3265425" y="4786508"/>
                  <a:pt x="3266760" y="4800892"/>
                  <a:pt x="3273137" y="4820079"/>
                </a:cubicBezTo>
                <a:cubicBezTo>
                  <a:pt x="3278561" y="4834821"/>
                  <a:pt x="3283733" y="4850962"/>
                  <a:pt x="3288652" y="4868500"/>
                </a:cubicBezTo>
                <a:cubicBezTo>
                  <a:pt x="3293572" y="4886038"/>
                  <a:pt x="3291427" y="4904323"/>
                  <a:pt x="3282218" y="4923352"/>
                </a:cubicBezTo>
                <a:cubicBezTo>
                  <a:pt x="3280803" y="4927188"/>
                  <a:pt x="3282328" y="4933141"/>
                  <a:pt x="3286790" y="4941213"/>
                </a:cubicBezTo>
                <a:cubicBezTo>
                  <a:pt x="3291253" y="4949286"/>
                  <a:pt x="3296793" y="4955386"/>
                  <a:pt x="3303412" y="4959515"/>
                </a:cubicBezTo>
                <a:cubicBezTo>
                  <a:pt x="3316605" y="4972531"/>
                  <a:pt x="3328900" y="4988129"/>
                  <a:pt x="3340298" y="5006306"/>
                </a:cubicBezTo>
                <a:cubicBezTo>
                  <a:pt x="3351694" y="5024483"/>
                  <a:pt x="3367291" y="5037788"/>
                  <a:pt x="3387087" y="5046221"/>
                </a:cubicBezTo>
                <a:cubicBezTo>
                  <a:pt x="3393514" y="5050076"/>
                  <a:pt x="3400296" y="5055149"/>
                  <a:pt x="3407439" y="5061444"/>
                </a:cubicBezTo>
                <a:cubicBezTo>
                  <a:pt x="3414580" y="5067737"/>
                  <a:pt x="3421363" y="5072811"/>
                  <a:pt x="3427789" y="5076665"/>
                </a:cubicBezTo>
                <a:cubicBezTo>
                  <a:pt x="3436957" y="5089869"/>
                  <a:pt x="3439816" y="5099625"/>
                  <a:pt x="3436367" y="5105931"/>
                </a:cubicBezTo>
                <a:cubicBezTo>
                  <a:pt x="3431674" y="5115143"/>
                  <a:pt x="3431286" y="5122098"/>
                  <a:pt x="3435201" y="5126798"/>
                </a:cubicBezTo>
                <a:cubicBezTo>
                  <a:pt x="3439116" y="5131500"/>
                  <a:pt x="3444466" y="5135448"/>
                  <a:pt x="3451252" y="5138646"/>
                </a:cubicBezTo>
                <a:cubicBezTo>
                  <a:pt x="3462031" y="5140783"/>
                  <a:pt x="3471591" y="5143279"/>
                  <a:pt x="3479931" y="5146132"/>
                </a:cubicBezTo>
                <a:cubicBezTo>
                  <a:pt x="3488269" y="5148983"/>
                  <a:pt x="3497828" y="5151478"/>
                  <a:pt x="3508607" y="5153616"/>
                </a:cubicBezTo>
                <a:cubicBezTo>
                  <a:pt x="3500084" y="5168585"/>
                  <a:pt x="3497157" y="5178930"/>
                  <a:pt x="3499828" y="5184659"/>
                </a:cubicBezTo>
                <a:cubicBezTo>
                  <a:pt x="3502501" y="5190385"/>
                  <a:pt x="3510191" y="5196298"/>
                  <a:pt x="3522903" y="5202393"/>
                </a:cubicBezTo>
                <a:cubicBezTo>
                  <a:pt x="3537564" y="5206482"/>
                  <a:pt x="3551111" y="5213547"/>
                  <a:pt x="3563543" y="5223585"/>
                </a:cubicBezTo>
                <a:cubicBezTo>
                  <a:pt x="3575975" y="5233626"/>
                  <a:pt x="3585360" y="5244559"/>
                  <a:pt x="3591695" y="5256385"/>
                </a:cubicBezTo>
                <a:cubicBezTo>
                  <a:pt x="3598368" y="5264471"/>
                  <a:pt x="3597046" y="5271258"/>
                  <a:pt x="3587731" y="5276747"/>
                </a:cubicBezTo>
                <a:cubicBezTo>
                  <a:pt x="3578415" y="5282236"/>
                  <a:pt x="3567485" y="5287867"/>
                  <a:pt x="3554942" y="5293640"/>
                </a:cubicBezTo>
                <a:cubicBezTo>
                  <a:pt x="3548079" y="5298080"/>
                  <a:pt x="3540425" y="5302089"/>
                  <a:pt x="3531984" y="5305666"/>
                </a:cubicBezTo>
                <a:cubicBezTo>
                  <a:pt x="3523543" y="5309244"/>
                  <a:pt x="3515890" y="5313252"/>
                  <a:pt x="3509025" y="5317692"/>
                </a:cubicBezTo>
                <a:cubicBezTo>
                  <a:pt x="3496467" y="5327550"/>
                  <a:pt x="3492298" y="5338926"/>
                  <a:pt x="3496516" y="5351814"/>
                </a:cubicBezTo>
                <a:cubicBezTo>
                  <a:pt x="3500733" y="5364703"/>
                  <a:pt x="3509473" y="5374941"/>
                  <a:pt x="3522733" y="5382531"/>
                </a:cubicBezTo>
                <a:cubicBezTo>
                  <a:pt x="3517417" y="5392256"/>
                  <a:pt x="3511670" y="5402767"/>
                  <a:pt x="3505493" y="5414068"/>
                </a:cubicBezTo>
                <a:cubicBezTo>
                  <a:pt x="3499315" y="5425368"/>
                  <a:pt x="3493568" y="5435881"/>
                  <a:pt x="3488252" y="5445604"/>
                </a:cubicBezTo>
                <a:cubicBezTo>
                  <a:pt x="3481244" y="5475907"/>
                  <a:pt x="3492316" y="5495614"/>
                  <a:pt x="3521470" y="5504726"/>
                </a:cubicBezTo>
                <a:cubicBezTo>
                  <a:pt x="3520912" y="5512613"/>
                  <a:pt x="3519566" y="5520069"/>
                  <a:pt x="3517432" y="5527095"/>
                </a:cubicBezTo>
                <a:cubicBezTo>
                  <a:pt x="3515298" y="5534121"/>
                  <a:pt x="3513953" y="5541578"/>
                  <a:pt x="3513394" y="5549465"/>
                </a:cubicBezTo>
                <a:cubicBezTo>
                  <a:pt x="3526012" y="5556361"/>
                  <a:pt x="3538625" y="5563259"/>
                  <a:pt x="3551239" y="5570154"/>
                </a:cubicBezTo>
                <a:cubicBezTo>
                  <a:pt x="3551097" y="5570414"/>
                  <a:pt x="3550530" y="5571451"/>
                  <a:pt x="3549537" y="5573267"/>
                </a:cubicBezTo>
                <a:cubicBezTo>
                  <a:pt x="3548545" y="5575086"/>
                  <a:pt x="3547976" y="5576122"/>
                  <a:pt x="3547834" y="5576382"/>
                </a:cubicBezTo>
                <a:cubicBezTo>
                  <a:pt x="3539174" y="5579737"/>
                  <a:pt x="3527359" y="5581369"/>
                  <a:pt x="3512390" y="5581275"/>
                </a:cubicBezTo>
                <a:cubicBezTo>
                  <a:pt x="3519885" y="5589418"/>
                  <a:pt x="3526592" y="5597130"/>
                  <a:pt x="3532511" y="5604410"/>
                </a:cubicBezTo>
                <a:cubicBezTo>
                  <a:pt x="3538431" y="5611690"/>
                  <a:pt x="3545139" y="5619403"/>
                  <a:pt x="3552633" y="5627546"/>
                </a:cubicBezTo>
                <a:cubicBezTo>
                  <a:pt x="3555777" y="5629601"/>
                  <a:pt x="3559677" y="5633082"/>
                  <a:pt x="3564334" y="5637988"/>
                </a:cubicBezTo>
                <a:cubicBezTo>
                  <a:pt x="3568991" y="5642893"/>
                  <a:pt x="3574469" y="5647235"/>
                  <a:pt x="3580765" y="5651014"/>
                </a:cubicBezTo>
                <a:cubicBezTo>
                  <a:pt x="3571537" y="5655408"/>
                  <a:pt x="3567164" y="5658410"/>
                  <a:pt x="3567648" y="5660023"/>
                </a:cubicBezTo>
                <a:cubicBezTo>
                  <a:pt x="3559832" y="5659335"/>
                  <a:pt x="3553093" y="5656675"/>
                  <a:pt x="3547433" y="5652044"/>
                </a:cubicBezTo>
                <a:cubicBezTo>
                  <a:pt x="3541772" y="5647414"/>
                  <a:pt x="3535896" y="5643177"/>
                  <a:pt x="3529805" y="5639335"/>
                </a:cubicBezTo>
                <a:cubicBezTo>
                  <a:pt x="3526792" y="5637351"/>
                  <a:pt x="3524205" y="5634590"/>
                  <a:pt x="3522045" y="5631049"/>
                </a:cubicBezTo>
                <a:cubicBezTo>
                  <a:pt x="3519886" y="5627508"/>
                  <a:pt x="3517298" y="5624746"/>
                  <a:pt x="3514288" y="5622763"/>
                </a:cubicBezTo>
                <a:cubicBezTo>
                  <a:pt x="3504629" y="5604838"/>
                  <a:pt x="3497293" y="5595780"/>
                  <a:pt x="3492279" y="5595587"/>
                </a:cubicBezTo>
                <a:cubicBezTo>
                  <a:pt x="3487263" y="5595395"/>
                  <a:pt x="3478551" y="5603839"/>
                  <a:pt x="3466143" y="5620917"/>
                </a:cubicBezTo>
                <a:cubicBezTo>
                  <a:pt x="3459242" y="5626360"/>
                  <a:pt x="3451513" y="5632377"/>
                  <a:pt x="3442962" y="5638966"/>
                </a:cubicBezTo>
                <a:cubicBezTo>
                  <a:pt x="3434411" y="5645555"/>
                  <a:pt x="3426830" y="5647557"/>
                  <a:pt x="3420224" y="5644969"/>
                </a:cubicBezTo>
                <a:cubicBezTo>
                  <a:pt x="3394305" y="5640869"/>
                  <a:pt x="3367701" y="5638954"/>
                  <a:pt x="3340415" y="5639227"/>
                </a:cubicBezTo>
                <a:cubicBezTo>
                  <a:pt x="3313128" y="5639501"/>
                  <a:pt x="3287535" y="5631995"/>
                  <a:pt x="3263633" y="5616710"/>
                </a:cubicBezTo>
                <a:cubicBezTo>
                  <a:pt x="3251138" y="5610220"/>
                  <a:pt x="3239001" y="5604948"/>
                  <a:pt x="3227221" y="5600899"/>
                </a:cubicBezTo>
                <a:cubicBezTo>
                  <a:pt x="3215440" y="5596848"/>
                  <a:pt x="3203301" y="5591576"/>
                  <a:pt x="3190805" y="5585088"/>
                </a:cubicBezTo>
                <a:cubicBezTo>
                  <a:pt x="3190216" y="5601151"/>
                  <a:pt x="3189627" y="5617213"/>
                  <a:pt x="3189040" y="5633275"/>
                </a:cubicBezTo>
                <a:cubicBezTo>
                  <a:pt x="3174557" y="5629797"/>
                  <a:pt x="3159644" y="5627106"/>
                  <a:pt x="3144299" y="5625203"/>
                </a:cubicBezTo>
                <a:cubicBezTo>
                  <a:pt x="3128953" y="5623299"/>
                  <a:pt x="3114042" y="5620608"/>
                  <a:pt x="3099558" y="5617127"/>
                </a:cubicBezTo>
                <a:cubicBezTo>
                  <a:pt x="3081720" y="5611984"/>
                  <a:pt x="3062482" y="5606588"/>
                  <a:pt x="3041846" y="5600938"/>
                </a:cubicBezTo>
                <a:cubicBezTo>
                  <a:pt x="3021211" y="5595290"/>
                  <a:pt x="3001259" y="5587454"/>
                  <a:pt x="2981990" y="5577431"/>
                </a:cubicBezTo>
                <a:cubicBezTo>
                  <a:pt x="2934841" y="5561214"/>
                  <a:pt x="2886341" y="5540162"/>
                  <a:pt x="2836490" y="5514276"/>
                </a:cubicBezTo>
                <a:cubicBezTo>
                  <a:pt x="2806771" y="5496662"/>
                  <a:pt x="2775642" y="5474182"/>
                  <a:pt x="2743100" y="5446834"/>
                </a:cubicBezTo>
                <a:cubicBezTo>
                  <a:pt x="2742624" y="5445210"/>
                  <a:pt x="2737270" y="5445013"/>
                  <a:pt x="2727039" y="5446246"/>
                </a:cubicBezTo>
                <a:cubicBezTo>
                  <a:pt x="2712633" y="5449807"/>
                  <a:pt x="2699415" y="5448384"/>
                  <a:pt x="2687385" y="5441978"/>
                </a:cubicBezTo>
                <a:cubicBezTo>
                  <a:pt x="2675357" y="5435573"/>
                  <a:pt x="2663149" y="5428556"/>
                  <a:pt x="2650762" y="5420932"/>
                </a:cubicBezTo>
                <a:cubicBezTo>
                  <a:pt x="2597444" y="5383591"/>
                  <a:pt x="2544126" y="5346251"/>
                  <a:pt x="2490809" y="5308911"/>
                </a:cubicBezTo>
                <a:cubicBezTo>
                  <a:pt x="2481779" y="5302951"/>
                  <a:pt x="2474040" y="5294625"/>
                  <a:pt x="2467599" y="5283934"/>
                </a:cubicBezTo>
                <a:cubicBezTo>
                  <a:pt x="2461154" y="5273243"/>
                  <a:pt x="2453417" y="5264917"/>
                  <a:pt x="2444388" y="5258956"/>
                </a:cubicBezTo>
                <a:cubicBezTo>
                  <a:pt x="2419747" y="5229101"/>
                  <a:pt x="2391658" y="5205553"/>
                  <a:pt x="2360122" y="5188312"/>
                </a:cubicBezTo>
                <a:cubicBezTo>
                  <a:pt x="2345646" y="5177327"/>
                  <a:pt x="2329878" y="5168707"/>
                  <a:pt x="2312816" y="5162453"/>
                </a:cubicBezTo>
                <a:cubicBezTo>
                  <a:pt x="2295755" y="5156197"/>
                  <a:pt x="2279986" y="5147577"/>
                  <a:pt x="2265512" y="5136593"/>
                </a:cubicBezTo>
                <a:cubicBezTo>
                  <a:pt x="2237341" y="5121020"/>
                  <a:pt x="2209395" y="5104037"/>
                  <a:pt x="2181674" y="5085639"/>
                </a:cubicBezTo>
                <a:cubicBezTo>
                  <a:pt x="2153953" y="5067242"/>
                  <a:pt x="2125182" y="5047757"/>
                  <a:pt x="2095358" y="5027188"/>
                </a:cubicBezTo>
                <a:cubicBezTo>
                  <a:pt x="2106522" y="5013321"/>
                  <a:pt x="2109761" y="5001778"/>
                  <a:pt x="2105073" y="4992560"/>
                </a:cubicBezTo>
                <a:cubicBezTo>
                  <a:pt x="2100387" y="4983342"/>
                  <a:pt x="2091434" y="4975377"/>
                  <a:pt x="2078212" y="4968658"/>
                </a:cubicBezTo>
                <a:cubicBezTo>
                  <a:pt x="1974462" y="4903749"/>
                  <a:pt x="1870713" y="4838839"/>
                  <a:pt x="1766962" y="4773928"/>
                </a:cubicBezTo>
                <a:cubicBezTo>
                  <a:pt x="1767081" y="4774334"/>
                  <a:pt x="1765981" y="4775098"/>
                  <a:pt x="1763661" y="4776219"/>
                </a:cubicBezTo>
                <a:cubicBezTo>
                  <a:pt x="1761341" y="4777340"/>
                  <a:pt x="1757089" y="4776381"/>
                  <a:pt x="1750902" y="4773340"/>
                </a:cubicBezTo>
                <a:cubicBezTo>
                  <a:pt x="1765306" y="4804426"/>
                  <a:pt x="1778279" y="4830633"/>
                  <a:pt x="1789823" y="4851964"/>
                </a:cubicBezTo>
                <a:cubicBezTo>
                  <a:pt x="1753451" y="4827982"/>
                  <a:pt x="1716289" y="4803572"/>
                  <a:pt x="1678338" y="4778729"/>
                </a:cubicBezTo>
                <a:cubicBezTo>
                  <a:pt x="1640389" y="4753885"/>
                  <a:pt x="1603227" y="4729474"/>
                  <a:pt x="1566855" y="4705494"/>
                </a:cubicBezTo>
                <a:cubicBezTo>
                  <a:pt x="1527579" y="4680267"/>
                  <a:pt x="1489055" y="4656475"/>
                  <a:pt x="1451282" y="4634118"/>
                </a:cubicBezTo>
                <a:cubicBezTo>
                  <a:pt x="1413508" y="4611762"/>
                  <a:pt x="1376561" y="4588832"/>
                  <a:pt x="1340437" y="4565329"/>
                </a:cubicBezTo>
                <a:cubicBezTo>
                  <a:pt x="1287133" y="4527998"/>
                  <a:pt x="1233830" y="4490664"/>
                  <a:pt x="1180525" y="4453332"/>
                </a:cubicBezTo>
                <a:lnTo>
                  <a:pt x="1180092" y="4453073"/>
                </a:lnTo>
                <a:lnTo>
                  <a:pt x="1168135" y="4467162"/>
                </a:lnTo>
                <a:cubicBezTo>
                  <a:pt x="1123336" y="4514363"/>
                  <a:pt x="1078536" y="4561567"/>
                  <a:pt x="1033736" y="4608766"/>
                </a:cubicBezTo>
                <a:cubicBezTo>
                  <a:pt x="1013961" y="4634358"/>
                  <a:pt x="993471" y="4659406"/>
                  <a:pt x="972265" y="4683910"/>
                </a:cubicBezTo>
                <a:cubicBezTo>
                  <a:pt x="951056" y="4708415"/>
                  <a:pt x="930566" y="4733464"/>
                  <a:pt x="910791" y="4759055"/>
                </a:cubicBezTo>
                <a:cubicBezTo>
                  <a:pt x="905495" y="4764058"/>
                  <a:pt x="903064" y="4771232"/>
                  <a:pt x="903496" y="4780577"/>
                </a:cubicBezTo>
                <a:cubicBezTo>
                  <a:pt x="900446" y="4791792"/>
                  <a:pt x="898468" y="4803822"/>
                  <a:pt x="897566" y="4816663"/>
                </a:cubicBezTo>
                <a:cubicBezTo>
                  <a:pt x="896662" y="4829507"/>
                  <a:pt x="893253" y="4840449"/>
                  <a:pt x="887337" y="4849492"/>
                </a:cubicBezTo>
                <a:cubicBezTo>
                  <a:pt x="873472" y="4861339"/>
                  <a:pt x="858620" y="4872999"/>
                  <a:pt x="842780" y="4884477"/>
                </a:cubicBezTo>
                <a:cubicBezTo>
                  <a:pt x="826938" y="4895953"/>
                  <a:pt x="811000" y="4909046"/>
                  <a:pt x="794964" y="4923757"/>
                </a:cubicBezTo>
                <a:cubicBezTo>
                  <a:pt x="790326" y="4928883"/>
                  <a:pt x="784799" y="4932206"/>
                  <a:pt x="778382" y="4933732"/>
                </a:cubicBezTo>
                <a:cubicBezTo>
                  <a:pt x="771966" y="4935255"/>
                  <a:pt x="766438" y="4938580"/>
                  <a:pt x="761801" y="4943707"/>
                </a:cubicBezTo>
                <a:cubicBezTo>
                  <a:pt x="748221" y="4965352"/>
                  <a:pt x="733032" y="4986904"/>
                  <a:pt x="716233" y="5008362"/>
                </a:cubicBezTo>
                <a:cubicBezTo>
                  <a:pt x="699434" y="5029820"/>
                  <a:pt x="688515" y="5054609"/>
                  <a:pt x="683477" y="5082730"/>
                </a:cubicBezTo>
                <a:cubicBezTo>
                  <a:pt x="684326" y="5092766"/>
                  <a:pt x="681062" y="5098558"/>
                  <a:pt x="673687" y="5100107"/>
                </a:cubicBezTo>
                <a:cubicBezTo>
                  <a:pt x="666312" y="5101656"/>
                  <a:pt x="658058" y="5099156"/>
                  <a:pt x="648926" y="5092611"/>
                </a:cubicBezTo>
                <a:cubicBezTo>
                  <a:pt x="636951" y="5085035"/>
                  <a:pt x="622805" y="5080324"/>
                  <a:pt x="606488" y="5078476"/>
                </a:cubicBezTo>
                <a:cubicBezTo>
                  <a:pt x="606162" y="5078417"/>
                  <a:pt x="604320" y="5078900"/>
                  <a:pt x="600961" y="5079923"/>
                </a:cubicBezTo>
                <a:cubicBezTo>
                  <a:pt x="597601" y="5080946"/>
                  <a:pt x="594673" y="5082859"/>
                  <a:pt x="592178" y="5085664"/>
                </a:cubicBezTo>
                <a:cubicBezTo>
                  <a:pt x="589916" y="5070799"/>
                  <a:pt x="587113" y="5056650"/>
                  <a:pt x="583765" y="5043216"/>
                </a:cubicBezTo>
                <a:cubicBezTo>
                  <a:pt x="580419" y="5029782"/>
                  <a:pt x="577615" y="5015632"/>
                  <a:pt x="575353" y="5000767"/>
                </a:cubicBezTo>
                <a:cubicBezTo>
                  <a:pt x="568005" y="4984677"/>
                  <a:pt x="557011" y="4979349"/>
                  <a:pt x="542368" y="4984783"/>
                </a:cubicBezTo>
                <a:cubicBezTo>
                  <a:pt x="522865" y="4992166"/>
                  <a:pt x="504967" y="5001896"/>
                  <a:pt x="488674" y="5013968"/>
                </a:cubicBezTo>
                <a:cubicBezTo>
                  <a:pt x="472382" y="5026043"/>
                  <a:pt x="458041" y="5042976"/>
                  <a:pt x="445652" y="5064774"/>
                </a:cubicBezTo>
                <a:cubicBezTo>
                  <a:pt x="433434" y="5088578"/>
                  <a:pt x="416192" y="5110827"/>
                  <a:pt x="393927" y="5131524"/>
                </a:cubicBezTo>
                <a:cubicBezTo>
                  <a:pt x="371662" y="5152221"/>
                  <a:pt x="343700" y="5161836"/>
                  <a:pt x="310044" y="5160372"/>
                </a:cubicBezTo>
                <a:cubicBezTo>
                  <a:pt x="305068" y="5161484"/>
                  <a:pt x="300264" y="5163855"/>
                  <a:pt x="295635" y="5167484"/>
                </a:cubicBezTo>
                <a:cubicBezTo>
                  <a:pt x="291003" y="5171113"/>
                  <a:pt x="286201" y="5173485"/>
                  <a:pt x="281223" y="5174596"/>
                </a:cubicBezTo>
                <a:cubicBezTo>
                  <a:pt x="274256" y="5178333"/>
                  <a:pt x="268005" y="5182613"/>
                  <a:pt x="262471" y="5187434"/>
                </a:cubicBezTo>
                <a:cubicBezTo>
                  <a:pt x="256936" y="5192256"/>
                  <a:pt x="250690" y="5196533"/>
                  <a:pt x="243725" y="5200264"/>
                </a:cubicBezTo>
                <a:cubicBezTo>
                  <a:pt x="238952" y="5196646"/>
                  <a:pt x="231313" y="5190855"/>
                  <a:pt x="220811" y="5182895"/>
                </a:cubicBezTo>
                <a:cubicBezTo>
                  <a:pt x="221137" y="5165112"/>
                  <a:pt x="222179" y="5147871"/>
                  <a:pt x="223939" y="5131171"/>
                </a:cubicBezTo>
                <a:cubicBezTo>
                  <a:pt x="225699" y="5114470"/>
                  <a:pt x="226743" y="5097229"/>
                  <a:pt x="227071" y="5079442"/>
                </a:cubicBezTo>
                <a:cubicBezTo>
                  <a:pt x="224730" y="5068647"/>
                  <a:pt x="225251" y="5060025"/>
                  <a:pt x="228639" y="5053574"/>
                </a:cubicBezTo>
                <a:cubicBezTo>
                  <a:pt x="233541" y="5031739"/>
                  <a:pt x="234817" y="5016173"/>
                  <a:pt x="232467" y="5006878"/>
                </a:cubicBezTo>
                <a:cubicBezTo>
                  <a:pt x="230117" y="4997583"/>
                  <a:pt x="221324" y="4983401"/>
                  <a:pt x="206085" y="4964335"/>
                </a:cubicBezTo>
                <a:cubicBezTo>
                  <a:pt x="198301" y="4957496"/>
                  <a:pt x="192777" y="4948423"/>
                  <a:pt x="189509" y="4937116"/>
                </a:cubicBezTo>
                <a:cubicBezTo>
                  <a:pt x="186241" y="4925808"/>
                  <a:pt x="180369" y="4914218"/>
                  <a:pt x="171893" y="4902346"/>
                </a:cubicBezTo>
                <a:cubicBezTo>
                  <a:pt x="178769" y="4898728"/>
                  <a:pt x="185201" y="4894209"/>
                  <a:pt x="191188" y="4888789"/>
                </a:cubicBezTo>
                <a:cubicBezTo>
                  <a:pt x="197176" y="4883372"/>
                  <a:pt x="204692" y="4877421"/>
                  <a:pt x="213739" y="4870940"/>
                </a:cubicBezTo>
                <a:cubicBezTo>
                  <a:pt x="200350" y="4865301"/>
                  <a:pt x="187679" y="4860203"/>
                  <a:pt x="175720" y="4855647"/>
                </a:cubicBezTo>
                <a:cubicBezTo>
                  <a:pt x="163764" y="4851094"/>
                  <a:pt x="151092" y="4845995"/>
                  <a:pt x="137703" y="4840355"/>
                </a:cubicBezTo>
                <a:cubicBezTo>
                  <a:pt x="144324" y="4807821"/>
                  <a:pt x="153147" y="4772385"/>
                  <a:pt x="164164" y="4734049"/>
                </a:cubicBezTo>
                <a:cubicBezTo>
                  <a:pt x="174126" y="4707023"/>
                  <a:pt x="164642" y="4687807"/>
                  <a:pt x="135706" y="4676396"/>
                </a:cubicBezTo>
                <a:cubicBezTo>
                  <a:pt x="130701" y="4671100"/>
                  <a:pt x="123526" y="4668667"/>
                  <a:pt x="114178" y="4669098"/>
                </a:cubicBezTo>
                <a:cubicBezTo>
                  <a:pt x="123587" y="4656685"/>
                  <a:pt x="130824" y="4647139"/>
                  <a:pt x="135891" y="4640455"/>
                </a:cubicBezTo>
                <a:cubicBezTo>
                  <a:pt x="137913" y="4637292"/>
                  <a:pt x="138949" y="4633942"/>
                  <a:pt x="138996" y="4630408"/>
                </a:cubicBezTo>
                <a:cubicBezTo>
                  <a:pt x="139045" y="4626874"/>
                  <a:pt x="138995" y="4624956"/>
                  <a:pt x="138847" y="4624656"/>
                </a:cubicBezTo>
                <a:cubicBezTo>
                  <a:pt x="119321" y="4600835"/>
                  <a:pt x="102658" y="4579184"/>
                  <a:pt x="88861" y="4559705"/>
                </a:cubicBezTo>
                <a:cubicBezTo>
                  <a:pt x="85003" y="4552647"/>
                  <a:pt x="80960" y="4546575"/>
                  <a:pt x="76732" y="4541492"/>
                </a:cubicBezTo>
                <a:cubicBezTo>
                  <a:pt x="72506" y="4536408"/>
                  <a:pt x="69896" y="4531423"/>
                  <a:pt x="68902" y="4526537"/>
                </a:cubicBezTo>
                <a:cubicBezTo>
                  <a:pt x="64955" y="4501746"/>
                  <a:pt x="57764" y="4479006"/>
                  <a:pt x="47328" y="4458315"/>
                </a:cubicBezTo>
                <a:cubicBezTo>
                  <a:pt x="36890" y="4437626"/>
                  <a:pt x="26094" y="4416664"/>
                  <a:pt x="14943" y="4395431"/>
                </a:cubicBezTo>
                <a:cubicBezTo>
                  <a:pt x="432" y="4363009"/>
                  <a:pt x="-3511" y="4337470"/>
                  <a:pt x="3115" y="4318815"/>
                </a:cubicBezTo>
                <a:cubicBezTo>
                  <a:pt x="9740" y="4300159"/>
                  <a:pt x="24459" y="4279747"/>
                  <a:pt x="47277" y="4257580"/>
                </a:cubicBezTo>
                <a:cubicBezTo>
                  <a:pt x="85506" y="4214585"/>
                  <a:pt x="123636" y="4173208"/>
                  <a:pt x="161669" y="4133448"/>
                </a:cubicBezTo>
                <a:cubicBezTo>
                  <a:pt x="199701" y="4093686"/>
                  <a:pt x="233881" y="4051570"/>
                  <a:pt x="264211" y="4007098"/>
                </a:cubicBezTo>
                <a:cubicBezTo>
                  <a:pt x="290436" y="3968535"/>
                  <a:pt x="319797" y="3931783"/>
                  <a:pt x="352294" y="3896847"/>
                </a:cubicBezTo>
                <a:cubicBezTo>
                  <a:pt x="384790" y="3861909"/>
                  <a:pt x="415237" y="3823727"/>
                  <a:pt x="443633" y="3782300"/>
                </a:cubicBezTo>
                <a:cubicBezTo>
                  <a:pt x="458678" y="3757248"/>
                  <a:pt x="476054" y="3732836"/>
                  <a:pt x="495765" y="3709066"/>
                </a:cubicBezTo>
                <a:cubicBezTo>
                  <a:pt x="515474" y="3685294"/>
                  <a:pt x="534283" y="3661970"/>
                  <a:pt x="552193" y="3639089"/>
                </a:cubicBezTo>
                <a:cubicBezTo>
                  <a:pt x="573903" y="3610446"/>
                  <a:pt x="602730" y="3596216"/>
                  <a:pt x="638672" y="3596401"/>
                </a:cubicBezTo>
                <a:cubicBezTo>
                  <a:pt x="646240" y="3592367"/>
                  <a:pt x="654894" y="3586898"/>
                  <a:pt x="664633" y="3580000"/>
                </a:cubicBezTo>
                <a:cubicBezTo>
                  <a:pt x="674373" y="3573101"/>
                  <a:pt x="683027" y="3567635"/>
                  <a:pt x="690596" y="3563601"/>
                </a:cubicBezTo>
                <a:cubicBezTo>
                  <a:pt x="699700" y="3552085"/>
                  <a:pt x="710064" y="3540397"/>
                  <a:pt x="721685" y="3528536"/>
                </a:cubicBezTo>
                <a:cubicBezTo>
                  <a:pt x="733307" y="3516675"/>
                  <a:pt x="743671" y="3504987"/>
                  <a:pt x="752775" y="3493472"/>
                </a:cubicBezTo>
                <a:cubicBezTo>
                  <a:pt x="761312" y="3481715"/>
                  <a:pt x="769946" y="3468342"/>
                  <a:pt x="778679" y="3453351"/>
                </a:cubicBezTo>
                <a:cubicBezTo>
                  <a:pt x="787411" y="3438359"/>
                  <a:pt x="797132" y="3423552"/>
                  <a:pt x="807839" y="3408930"/>
                </a:cubicBezTo>
                <a:cubicBezTo>
                  <a:pt x="830506" y="3381012"/>
                  <a:pt x="856037" y="3355265"/>
                  <a:pt x="884431" y="3331688"/>
                </a:cubicBezTo>
                <a:lnTo>
                  <a:pt x="887453" y="3328958"/>
                </a:lnTo>
                <a:lnTo>
                  <a:pt x="864522" y="3295191"/>
                </a:lnTo>
                <a:cubicBezTo>
                  <a:pt x="848617" y="3270643"/>
                  <a:pt x="833681" y="3245833"/>
                  <a:pt x="819714" y="3220758"/>
                </a:cubicBezTo>
                <a:cubicBezTo>
                  <a:pt x="805747" y="3195684"/>
                  <a:pt x="789327" y="3174607"/>
                  <a:pt x="770456" y="3157530"/>
                </a:cubicBezTo>
                <a:cubicBezTo>
                  <a:pt x="735679" y="3130964"/>
                  <a:pt x="709506" y="3098521"/>
                  <a:pt x="691936" y="3060197"/>
                </a:cubicBezTo>
                <a:cubicBezTo>
                  <a:pt x="674367" y="3021874"/>
                  <a:pt x="653412" y="2987179"/>
                  <a:pt x="629071" y="2956111"/>
                </a:cubicBezTo>
                <a:cubicBezTo>
                  <a:pt x="576391" y="2897144"/>
                  <a:pt x="523711" y="2838177"/>
                  <a:pt x="471031" y="2779210"/>
                </a:cubicBezTo>
                <a:cubicBezTo>
                  <a:pt x="464072" y="2770969"/>
                  <a:pt x="457781" y="2762130"/>
                  <a:pt x="452162" y="2752694"/>
                </a:cubicBezTo>
                <a:cubicBezTo>
                  <a:pt x="446542" y="2743254"/>
                  <a:pt x="440250" y="2734416"/>
                  <a:pt x="433292" y="2726175"/>
                </a:cubicBezTo>
                <a:cubicBezTo>
                  <a:pt x="397241" y="2673236"/>
                  <a:pt x="356118" y="2620011"/>
                  <a:pt x="309919" y="2566499"/>
                </a:cubicBezTo>
                <a:cubicBezTo>
                  <a:pt x="312063" y="2564181"/>
                  <a:pt x="311936" y="2562689"/>
                  <a:pt x="309534" y="2562024"/>
                </a:cubicBezTo>
                <a:cubicBezTo>
                  <a:pt x="307132" y="2561358"/>
                  <a:pt x="305664" y="2561062"/>
                  <a:pt x="305129" y="2561138"/>
                </a:cubicBezTo>
                <a:cubicBezTo>
                  <a:pt x="303347" y="2534194"/>
                  <a:pt x="294902" y="2512602"/>
                  <a:pt x="279794" y="2496366"/>
                </a:cubicBezTo>
                <a:cubicBezTo>
                  <a:pt x="264687" y="2480129"/>
                  <a:pt x="248352" y="2463191"/>
                  <a:pt x="230788" y="2445557"/>
                </a:cubicBezTo>
                <a:cubicBezTo>
                  <a:pt x="237904" y="2448578"/>
                  <a:pt x="243459" y="2451198"/>
                  <a:pt x="247451" y="2453418"/>
                </a:cubicBezTo>
                <a:cubicBezTo>
                  <a:pt x="251444" y="2455640"/>
                  <a:pt x="255808" y="2456928"/>
                  <a:pt x="260546" y="2457286"/>
                </a:cubicBezTo>
                <a:cubicBezTo>
                  <a:pt x="258856" y="2444831"/>
                  <a:pt x="256751" y="2433932"/>
                  <a:pt x="254229" y="2424592"/>
                </a:cubicBezTo>
                <a:cubicBezTo>
                  <a:pt x="251709" y="2415250"/>
                  <a:pt x="248239" y="2405525"/>
                  <a:pt x="243825" y="2395412"/>
                </a:cubicBezTo>
                <a:cubicBezTo>
                  <a:pt x="265745" y="2399269"/>
                  <a:pt x="280057" y="2397306"/>
                  <a:pt x="286758" y="2389522"/>
                </a:cubicBezTo>
                <a:cubicBezTo>
                  <a:pt x="293460" y="2381738"/>
                  <a:pt x="297017" y="2367738"/>
                  <a:pt x="297431" y="2347522"/>
                </a:cubicBezTo>
                <a:cubicBezTo>
                  <a:pt x="297256" y="2331815"/>
                  <a:pt x="297785" y="2314874"/>
                  <a:pt x="299019" y="2296702"/>
                </a:cubicBezTo>
                <a:cubicBezTo>
                  <a:pt x="300256" y="2278529"/>
                  <a:pt x="308398" y="2262018"/>
                  <a:pt x="323447" y="2247169"/>
                </a:cubicBezTo>
                <a:cubicBezTo>
                  <a:pt x="326064" y="2244027"/>
                  <a:pt x="326619" y="2237907"/>
                  <a:pt x="325116" y="2228807"/>
                </a:cubicBezTo>
                <a:cubicBezTo>
                  <a:pt x="323615" y="2219708"/>
                  <a:pt x="320436" y="2212104"/>
                  <a:pt x="315584" y="2205997"/>
                </a:cubicBezTo>
                <a:cubicBezTo>
                  <a:pt x="307507" y="2189316"/>
                  <a:pt x="301143" y="2170503"/>
                  <a:pt x="296489" y="2149558"/>
                </a:cubicBezTo>
                <a:cubicBezTo>
                  <a:pt x="291835" y="2128614"/>
                  <a:pt x="281593" y="2110856"/>
                  <a:pt x="265763" y="2096282"/>
                </a:cubicBezTo>
                <a:cubicBezTo>
                  <a:pt x="260996" y="2090498"/>
                  <a:pt x="256303" y="2083447"/>
                  <a:pt x="251680" y="2075125"/>
                </a:cubicBezTo>
                <a:cubicBezTo>
                  <a:pt x="247058" y="2066805"/>
                  <a:pt x="242365" y="2059752"/>
                  <a:pt x="237598" y="2053969"/>
                </a:cubicBezTo>
                <a:cubicBezTo>
                  <a:pt x="233381" y="2038457"/>
                  <a:pt x="233953" y="2028308"/>
                  <a:pt x="239313" y="2023521"/>
                </a:cubicBezTo>
                <a:cubicBezTo>
                  <a:pt x="246820" y="2016411"/>
                  <a:pt x="249515" y="2009988"/>
                  <a:pt x="247398" y="2004248"/>
                </a:cubicBezTo>
                <a:cubicBezTo>
                  <a:pt x="245283" y="1998506"/>
                  <a:pt x="241563" y="1992994"/>
                  <a:pt x="236239" y="1987710"/>
                </a:cubicBezTo>
                <a:cubicBezTo>
                  <a:pt x="226798" y="1982087"/>
                  <a:pt x="218626" y="1976535"/>
                  <a:pt x="211722" y="1971055"/>
                </a:cubicBezTo>
                <a:cubicBezTo>
                  <a:pt x="204818" y="1965576"/>
                  <a:pt x="196647" y="1960026"/>
                  <a:pt x="187206" y="1954402"/>
                </a:cubicBezTo>
                <a:cubicBezTo>
                  <a:pt x="200248" y="1943152"/>
                  <a:pt x="206469" y="1934380"/>
                  <a:pt x="205869" y="1928089"/>
                </a:cubicBezTo>
                <a:cubicBezTo>
                  <a:pt x="205269" y="1921799"/>
                  <a:pt x="200001" y="1913654"/>
                  <a:pt x="190063" y="1903654"/>
                </a:cubicBezTo>
                <a:cubicBezTo>
                  <a:pt x="177617" y="1894892"/>
                  <a:pt x="167217" y="1883701"/>
                  <a:pt x="158863" y="1870078"/>
                </a:cubicBezTo>
                <a:cubicBezTo>
                  <a:pt x="150509" y="1856457"/>
                  <a:pt x="145327" y="1843012"/>
                  <a:pt x="143316" y="1829748"/>
                </a:cubicBezTo>
                <a:cubicBezTo>
                  <a:pt x="139734" y="1819895"/>
                  <a:pt x="143252" y="1813941"/>
                  <a:pt x="153867" y="1811887"/>
                </a:cubicBezTo>
                <a:cubicBezTo>
                  <a:pt x="164483" y="1809833"/>
                  <a:pt x="176667" y="1808188"/>
                  <a:pt x="190419" y="1806946"/>
                </a:cubicBezTo>
                <a:cubicBezTo>
                  <a:pt x="198374" y="1805060"/>
                  <a:pt x="206927" y="1803845"/>
                  <a:pt x="216079" y="1803299"/>
                </a:cubicBezTo>
                <a:cubicBezTo>
                  <a:pt x="225231" y="1802754"/>
                  <a:pt x="233784" y="1801539"/>
                  <a:pt x="241739" y="1799653"/>
                </a:cubicBezTo>
                <a:cubicBezTo>
                  <a:pt x="256874" y="1794567"/>
                  <a:pt x="264612" y="1785246"/>
                  <a:pt x="264950" y="1771688"/>
                </a:cubicBezTo>
                <a:cubicBezTo>
                  <a:pt x="265289" y="1758131"/>
                  <a:pt x="260483" y="1745559"/>
                  <a:pt x="250529" y="1733967"/>
                </a:cubicBezTo>
                <a:cubicBezTo>
                  <a:pt x="258794" y="1726585"/>
                  <a:pt x="267727" y="1718603"/>
                  <a:pt x="277332" y="1710021"/>
                </a:cubicBezTo>
                <a:cubicBezTo>
                  <a:pt x="286936" y="1701441"/>
                  <a:pt x="295871" y="1693460"/>
                  <a:pt x="304135" y="1686077"/>
                </a:cubicBezTo>
                <a:cubicBezTo>
                  <a:pt x="320883" y="1659868"/>
                  <a:pt x="317046" y="1637591"/>
                  <a:pt x="292626" y="1619245"/>
                </a:cubicBezTo>
                <a:cubicBezTo>
                  <a:pt x="295792" y="1612000"/>
                  <a:pt x="299556" y="1605423"/>
                  <a:pt x="303919" y="1599519"/>
                </a:cubicBezTo>
                <a:cubicBezTo>
                  <a:pt x="308282" y="1593612"/>
                  <a:pt x="312046" y="1587035"/>
                  <a:pt x="315212" y="1579791"/>
                </a:cubicBezTo>
                <a:cubicBezTo>
                  <a:pt x="305633" y="1569069"/>
                  <a:pt x="296056" y="1558347"/>
                  <a:pt x="286477" y="1547626"/>
                </a:cubicBezTo>
                <a:cubicBezTo>
                  <a:pt x="286698" y="1547430"/>
                  <a:pt x="287581" y="1546642"/>
                  <a:pt x="289124" y="1545262"/>
                </a:cubicBezTo>
                <a:cubicBezTo>
                  <a:pt x="290668" y="1543883"/>
                  <a:pt x="291551" y="1543095"/>
                  <a:pt x="291771" y="1542897"/>
                </a:cubicBezTo>
                <a:cubicBezTo>
                  <a:pt x="301055" y="1542636"/>
                  <a:pt x="312735" y="1545054"/>
                  <a:pt x="326807" y="1550152"/>
                </a:cubicBezTo>
                <a:cubicBezTo>
                  <a:pt x="322471" y="1539969"/>
                  <a:pt x="318732" y="1530458"/>
                  <a:pt x="315593" y="1521616"/>
                </a:cubicBezTo>
                <a:cubicBezTo>
                  <a:pt x="312452" y="1512773"/>
                  <a:pt x="308714" y="1503262"/>
                  <a:pt x="304377" y="1493079"/>
                </a:cubicBezTo>
                <a:cubicBezTo>
                  <a:pt x="302102" y="1490091"/>
                  <a:pt x="299593" y="1485505"/>
                  <a:pt x="296847" y="1479324"/>
                </a:cubicBezTo>
                <a:cubicBezTo>
                  <a:pt x="294100" y="1473143"/>
                  <a:pt x="290393" y="1467217"/>
                  <a:pt x="285726" y="1461547"/>
                </a:cubicBezTo>
                <a:cubicBezTo>
                  <a:pt x="295892" y="1460498"/>
                  <a:pt x="301016" y="1459130"/>
                  <a:pt x="301102" y="1457449"/>
                </a:cubicBezTo>
                <a:cubicBezTo>
                  <a:pt x="308235" y="1460716"/>
                  <a:pt x="313694" y="1465476"/>
                  <a:pt x="317479" y="1471735"/>
                </a:cubicBezTo>
                <a:cubicBezTo>
                  <a:pt x="321263" y="1477994"/>
                  <a:pt x="325382" y="1483954"/>
                  <a:pt x="329835" y="1489613"/>
                </a:cubicBezTo>
                <a:cubicBezTo>
                  <a:pt x="332010" y="1492491"/>
                  <a:pt x="333522" y="1495959"/>
                  <a:pt x="334372" y="1500020"/>
                </a:cubicBezTo>
                <a:cubicBezTo>
                  <a:pt x="335222" y="1504078"/>
                  <a:pt x="336735" y="1507546"/>
                  <a:pt x="338909" y="1510424"/>
                </a:cubicBezTo>
                <a:cubicBezTo>
                  <a:pt x="342009" y="1530548"/>
                  <a:pt x="345890" y="1541539"/>
                  <a:pt x="350551" y="1543399"/>
                </a:cubicBezTo>
                <a:cubicBezTo>
                  <a:pt x="355213" y="1545260"/>
                  <a:pt x="366248" y="1540221"/>
                  <a:pt x="383659" y="1528281"/>
                </a:cubicBezTo>
                <a:cubicBezTo>
                  <a:pt x="391983" y="1525462"/>
                  <a:pt x="401278" y="1522379"/>
                  <a:pt x="411544" y="1519033"/>
                </a:cubicBezTo>
                <a:cubicBezTo>
                  <a:pt x="421808" y="1515687"/>
                  <a:pt x="429618" y="1516339"/>
                  <a:pt x="434978" y="1520989"/>
                </a:cubicBezTo>
                <a:cubicBezTo>
                  <a:pt x="458031" y="1533529"/>
                  <a:pt x="482457" y="1544239"/>
                  <a:pt x="508260" y="1553115"/>
                </a:cubicBezTo>
                <a:cubicBezTo>
                  <a:pt x="534064" y="1561994"/>
                  <a:pt x="555668" y="1577634"/>
                  <a:pt x="573072" y="1600039"/>
                </a:cubicBezTo>
                <a:cubicBezTo>
                  <a:pt x="582675" y="1610337"/>
                  <a:pt x="592349" y="1619367"/>
                  <a:pt x="602094" y="1627129"/>
                </a:cubicBezTo>
                <a:cubicBezTo>
                  <a:pt x="611837" y="1634890"/>
                  <a:pt x="621512" y="1643918"/>
                  <a:pt x="631113" y="1654218"/>
                </a:cubicBezTo>
                <a:cubicBezTo>
                  <a:pt x="637045" y="1639279"/>
                  <a:pt x="642978" y="1624340"/>
                  <a:pt x="648909" y="1609401"/>
                </a:cubicBezTo>
                <a:cubicBezTo>
                  <a:pt x="661391" y="1617527"/>
                  <a:pt x="674544" y="1625057"/>
                  <a:pt x="688366" y="1631987"/>
                </a:cubicBezTo>
                <a:cubicBezTo>
                  <a:pt x="702187" y="1638917"/>
                  <a:pt x="715339" y="1646446"/>
                  <a:pt x="727821" y="1654572"/>
                </a:cubicBezTo>
                <a:cubicBezTo>
                  <a:pt x="742910" y="1665392"/>
                  <a:pt x="759230" y="1676917"/>
                  <a:pt x="776784" y="1689147"/>
                </a:cubicBezTo>
                <a:cubicBezTo>
                  <a:pt x="794337" y="1701378"/>
                  <a:pt x="810516" y="1715441"/>
                  <a:pt x="825317" y="1731336"/>
                </a:cubicBezTo>
                <a:cubicBezTo>
                  <a:pt x="864316" y="1762402"/>
                  <a:pt x="902970" y="1798477"/>
                  <a:pt x="941277" y="1839559"/>
                </a:cubicBezTo>
                <a:cubicBezTo>
                  <a:pt x="963386" y="1866104"/>
                  <a:pt x="985194" y="1897708"/>
                  <a:pt x="1006702" y="1934370"/>
                </a:cubicBezTo>
                <a:cubicBezTo>
                  <a:pt x="1006607" y="1936062"/>
                  <a:pt x="1011587" y="1938039"/>
                  <a:pt x="1021641" y="1940303"/>
                </a:cubicBezTo>
                <a:cubicBezTo>
                  <a:pt x="1036408" y="1941770"/>
                  <a:pt x="1048386" y="1947535"/>
                  <a:pt x="1057577" y="1957599"/>
                </a:cubicBezTo>
                <a:cubicBezTo>
                  <a:pt x="1066768" y="1967662"/>
                  <a:pt x="1075924" y="1978360"/>
                  <a:pt x="1085042" y="1989691"/>
                </a:cubicBezTo>
                <a:lnTo>
                  <a:pt x="1174963" y="2116051"/>
                </a:lnTo>
                <a:lnTo>
                  <a:pt x="1220306" y="2047952"/>
                </a:lnTo>
                <a:cubicBezTo>
                  <a:pt x="1226052" y="2038784"/>
                  <a:pt x="1234192" y="2030852"/>
                  <a:pt x="1244730" y="2024160"/>
                </a:cubicBezTo>
                <a:cubicBezTo>
                  <a:pt x="1255266" y="2017466"/>
                  <a:pt x="1263408" y="2009535"/>
                  <a:pt x="1269154" y="2000367"/>
                </a:cubicBezTo>
                <a:cubicBezTo>
                  <a:pt x="1298420" y="1975029"/>
                  <a:pt x="1321300" y="1946396"/>
                  <a:pt x="1337793" y="1914461"/>
                </a:cubicBezTo>
                <a:cubicBezTo>
                  <a:pt x="1348436" y="1899731"/>
                  <a:pt x="1356682" y="1883766"/>
                  <a:pt x="1362533" y="1866561"/>
                </a:cubicBezTo>
                <a:cubicBezTo>
                  <a:pt x="1368385" y="1849357"/>
                  <a:pt x="1376632" y="1833391"/>
                  <a:pt x="1387275" y="1818660"/>
                </a:cubicBezTo>
                <a:cubicBezTo>
                  <a:pt x="1402178" y="1790131"/>
                  <a:pt x="1418499" y="1761795"/>
                  <a:pt x="1436239" y="1733647"/>
                </a:cubicBezTo>
                <a:cubicBezTo>
                  <a:pt x="1453980" y="1705500"/>
                  <a:pt x="1472781" y="1676278"/>
                  <a:pt x="1492642" y="1645979"/>
                </a:cubicBezTo>
                <a:cubicBezTo>
                  <a:pt x="1506768" y="1656813"/>
                  <a:pt x="1518383" y="1659779"/>
                  <a:pt x="1527488" y="1654876"/>
                </a:cubicBezTo>
                <a:cubicBezTo>
                  <a:pt x="1536595" y="1649976"/>
                  <a:pt x="1544348" y="1640835"/>
                  <a:pt x="1550751" y="1627460"/>
                </a:cubicBezTo>
                <a:cubicBezTo>
                  <a:pt x="1613201" y="1522210"/>
                  <a:pt x="1675651" y="1416962"/>
                  <a:pt x="1738103" y="1311713"/>
                </a:cubicBezTo>
                <a:cubicBezTo>
                  <a:pt x="1737699" y="1311841"/>
                  <a:pt x="1736910" y="1310759"/>
                  <a:pt x="1735734" y="1308467"/>
                </a:cubicBezTo>
                <a:cubicBezTo>
                  <a:pt x="1734559" y="1306174"/>
                  <a:pt x="1735417" y="1301901"/>
                  <a:pt x="1738311" y="1295644"/>
                </a:cubicBezTo>
                <a:cubicBezTo>
                  <a:pt x="1707574" y="1310775"/>
                  <a:pt x="1681680" y="1324361"/>
                  <a:pt x="1660626" y="1336405"/>
                </a:cubicBezTo>
                <a:cubicBezTo>
                  <a:pt x="1683744" y="1299477"/>
                  <a:pt x="1707275" y="1261751"/>
                  <a:pt x="1731217" y="1223228"/>
                </a:cubicBezTo>
                <a:cubicBezTo>
                  <a:pt x="1755159" y="1184704"/>
                  <a:pt x="1778690" y="1146978"/>
                  <a:pt x="1801807" y="1110049"/>
                </a:cubicBezTo>
                <a:cubicBezTo>
                  <a:pt x="1826102" y="1070191"/>
                  <a:pt x="1848981" y="1031117"/>
                  <a:pt x="1870441" y="992828"/>
                </a:cubicBezTo>
                <a:cubicBezTo>
                  <a:pt x="1891903" y="954539"/>
                  <a:pt x="1913956" y="917062"/>
                  <a:pt x="1936601" y="880396"/>
                </a:cubicBezTo>
                <a:cubicBezTo>
                  <a:pt x="1972670" y="826228"/>
                  <a:pt x="2008738" y="772060"/>
                  <a:pt x="2044804" y="717892"/>
                </a:cubicBezTo>
                <a:cubicBezTo>
                  <a:pt x="2059912" y="689296"/>
                  <a:pt x="2075815" y="661114"/>
                  <a:pt x="2092519" y="633343"/>
                </a:cubicBezTo>
                <a:cubicBezTo>
                  <a:pt x="2109223" y="605571"/>
                  <a:pt x="2125127" y="577387"/>
                  <a:pt x="2140234" y="548791"/>
                </a:cubicBezTo>
                <a:cubicBezTo>
                  <a:pt x="2144596" y="542957"/>
                  <a:pt x="2145765" y="535471"/>
                  <a:pt x="2143741" y="526337"/>
                </a:cubicBezTo>
                <a:cubicBezTo>
                  <a:pt x="2144829" y="514767"/>
                  <a:pt x="2144721" y="502577"/>
                  <a:pt x="2143414" y="489770"/>
                </a:cubicBezTo>
                <a:cubicBezTo>
                  <a:pt x="2142107" y="476962"/>
                  <a:pt x="2143594" y="465597"/>
                  <a:pt x="2147875" y="455675"/>
                </a:cubicBezTo>
                <a:cubicBezTo>
                  <a:pt x="2159510" y="441632"/>
                  <a:pt x="2172150" y="427604"/>
                  <a:pt x="2185794" y="413587"/>
                </a:cubicBezTo>
                <a:cubicBezTo>
                  <a:pt x="2199438" y="399570"/>
                  <a:pt x="2212903" y="383945"/>
                  <a:pt x="2226188" y="366709"/>
                </a:cubicBezTo>
                <a:cubicBezTo>
                  <a:pt x="2229881" y="360865"/>
                  <a:pt x="2234758" y="356643"/>
                  <a:pt x="2240820" y="354045"/>
                </a:cubicBezTo>
                <a:cubicBezTo>
                  <a:pt x="2246881" y="351445"/>
                  <a:pt x="2251759" y="347225"/>
                  <a:pt x="2255451" y="341379"/>
                </a:cubicBezTo>
                <a:cubicBezTo>
                  <a:pt x="2265128" y="317732"/>
                  <a:pt x="2276409" y="293899"/>
                  <a:pt x="2289290" y="269884"/>
                </a:cubicBezTo>
                <a:cubicBezTo>
                  <a:pt x="2302173" y="245870"/>
                  <a:pt x="2308691" y="219578"/>
                  <a:pt x="2308844" y="191010"/>
                </a:cubicBezTo>
                <a:cubicBezTo>
                  <a:pt x="2306293" y="181266"/>
                  <a:pt x="2308517" y="175001"/>
                  <a:pt x="2315518" y="172214"/>
                </a:cubicBezTo>
                <a:cubicBezTo>
                  <a:pt x="2322520" y="169428"/>
                  <a:pt x="2331079" y="170477"/>
                  <a:pt x="2341196" y="175365"/>
                </a:cubicBezTo>
                <a:cubicBezTo>
                  <a:pt x="2354292" y="180782"/>
                  <a:pt x="2369034" y="183004"/>
                  <a:pt x="2385429" y="182033"/>
                </a:cubicBezTo>
                <a:cubicBezTo>
                  <a:pt x="2385758" y="182038"/>
                  <a:pt x="2387490" y="181245"/>
                  <a:pt x="2390626" y="179663"/>
                </a:cubicBezTo>
                <a:cubicBezTo>
                  <a:pt x="2393760" y="178081"/>
                  <a:pt x="2396317" y="175694"/>
                  <a:pt x="2398297" y="172504"/>
                </a:cubicBezTo>
                <a:cubicBezTo>
                  <a:pt x="2403067" y="186763"/>
                  <a:pt x="2408249" y="200225"/>
                  <a:pt x="2413845" y="212889"/>
                </a:cubicBezTo>
                <a:cubicBezTo>
                  <a:pt x="2419440" y="225551"/>
                  <a:pt x="2424623" y="239012"/>
                  <a:pt x="2429395" y="253273"/>
                </a:cubicBezTo>
                <a:cubicBezTo>
                  <a:pt x="2439384" y="267871"/>
                  <a:pt x="2451128" y="271238"/>
                  <a:pt x="2464626" y="263381"/>
                </a:cubicBezTo>
                <a:cubicBezTo>
                  <a:pt x="2482579" y="252769"/>
                  <a:pt x="2498549" y="240123"/>
                  <a:pt x="2512537" y="225442"/>
                </a:cubicBezTo>
                <a:cubicBezTo>
                  <a:pt x="2526524" y="210760"/>
                  <a:pt x="2537757" y="191621"/>
                  <a:pt x="2546236" y="168029"/>
                </a:cubicBezTo>
                <a:cubicBezTo>
                  <a:pt x="2554203" y="142485"/>
                  <a:pt x="2567387" y="117615"/>
                  <a:pt x="2585784" y="93415"/>
                </a:cubicBezTo>
                <a:cubicBezTo>
                  <a:pt x="2604182" y="69215"/>
                  <a:pt x="2630086" y="54958"/>
                  <a:pt x="2663496" y="50645"/>
                </a:cubicBezTo>
                <a:cubicBezTo>
                  <a:pt x="2668210" y="48698"/>
                  <a:pt x="2672537" y="45542"/>
                  <a:pt x="2676478" y="41174"/>
                </a:cubicBezTo>
                <a:cubicBezTo>
                  <a:pt x="2680419" y="36805"/>
                  <a:pt x="2684748" y="33648"/>
                  <a:pt x="2689461" y="31701"/>
                </a:cubicBezTo>
                <a:cubicBezTo>
                  <a:pt x="2695687" y="26828"/>
                  <a:pt x="2701114" y="21542"/>
                  <a:pt x="2705740" y="15845"/>
                </a:cubicBezTo>
                <a:cubicBezTo>
                  <a:pt x="2710368" y="10150"/>
                  <a:pt x="2715794" y="4867"/>
                  <a:pt x="2722016"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408671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414447" y="-1"/>
            <a:ext cx="5777555" cy="6858001"/>
          </a:xfrm>
          <a:custGeom>
            <a:avLst/>
            <a:gdLst>
              <a:gd name="connsiteX0" fmla="*/ 1199885 w 5777554"/>
              <a:gd name="connsiteY0" fmla="*/ 6836495 h 6858001"/>
              <a:gd name="connsiteX1" fmla="*/ 1191512 w 5777554"/>
              <a:gd name="connsiteY1" fmla="*/ 6853941 h 6858001"/>
              <a:gd name="connsiteX2" fmla="*/ 1189563 w 5777554"/>
              <a:gd name="connsiteY2" fmla="*/ 6858001 h 6858001"/>
              <a:gd name="connsiteX3" fmla="*/ 1154480 w 5777554"/>
              <a:gd name="connsiteY3" fmla="*/ 6858001 h 6858001"/>
              <a:gd name="connsiteX4" fmla="*/ 1154060 w 5777554"/>
              <a:gd name="connsiteY4" fmla="*/ 6857375 h 6858001"/>
              <a:gd name="connsiteX5" fmla="*/ 1139234 w 5777554"/>
              <a:gd name="connsiteY5" fmla="*/ 6847162 h 6858001"/>
              <a:gd name="connsiteX6" fmla="*/ 1155108 w 5777554"/>
              <a:gd name="connsiteY6" fmla="*/ 6837083 h 6858001"/>
              <a:gd name="connsiteX7" fmla="*/ 3743165 w 5777554"/>
              <a:gd name="connsiteY7" fmla="*/ 6820238 h 6858001"/>
              <a:gd name="connsiteX8" fmla="*/ 3726207 w 5777554"/>
              <a:gd name="connsiteY8" fmla="*/ 6833696 h 6858001"/>
              <a:gd name="connsiteX9" fmla="*/ 3745339 w 5777554"/>
              <a:gd name="connsiteY9" fmla="*/ 6842565 h 6858001"/>
              <a:gd name="connsiteX10" fmla="*/ 3746596 w 5777554"/>
              <a:gd name="connsiteY10" fmla="*/ 6832045 h 6858001"/>
              <a:gd name="connsiteX11" fmla="*/ 3743165 w 5777554"/>
              <a:gd name="connsiteY11" fmla="*/ 6820238 h 6858001"/>
              <a:gd name="connsiteX12" fmla="*/ 1553010 w 5777554"/>
              <a:gd name="connsiteY12" fmla="*/ 6792879 h 6858001"/>
              <a:gd name="connsiteX13" fmla="*/ 1560905 w 5777554"/>
              <a:gd name="connsiteY13" fmla="*/ 6802138 h 6858001"/>
              <a:gd name="connsiteX14" fmla="*/ 1544951 w 5777554"/>
              <a:gd name="connsiteY14" fmla="*/ 6804594 h 6858001"/>
              <a:gd name="connsiteX15" fmla="*/ 1518911 w 5777554"/>
              <a:gd name="connsiteY15" fmla="*/ 6801679 h 6858001"/>
              <a:gd name="connsiteX16" fmla="*/ 1543030 w 5777554"/>
              <a:gd name="connsiteY16" fmla="*/ 6817051 h 6858001"/>
              <a:gd name="connsiteX17" fmla="*/ 1575645 w 5777554"/>
              <a:gd name="connsiteY17" fmla="*/ 6824625 h 6858001"/>
              <a:gd name="connsiteX18" fmla="*/ 1605593 w 5777554"/>
              <a:gd name="connsiteY18" fmla="*/ 6830147 h 6858001"/>
              <a:gd name="connsiteX19" fmla="*/ 1592187 w 5777554"/>
              <a:gd name="connsiteY19" fmla="*/ 6825009 h 6858001"/>
              <a:gd name="connsiteX20" fmla="*/ 1576696 w 5777554"/>
              <a:gd name="connsiteY20" fmla="*/ 6820657 h 6858001"/>
              <a:gd name="connsiteX21" fmla="*/ 1579471 w 5777554"/>
              <a:gd name="connsiteY21" fmla="*/ 6819607 h 6858001"/>
              <a:gd name="connsiteX22" fmla="*/ 1586739 w 5777554"/>
              <a:gd name="connsiteY22" fmla="*/ 6807683 h 6858001"/>
              <a:gd name="connsiteX23" fmla="*/ 1553010 w 5777554"/>
              <a:gd name="connsiteY23" fmla="*/ 6792879 h 6858001"/>
              <a:gd name="connsiteX24" fmla="*/ 3800658 w 5777554"/>
              <a:gd name="connsiteY24" fmla="*/ 6785301 h 6858001"/>
              <a:gd name="connsiteX25" fmla="*/ 3804092 w 5777554"/>
              <a:gd name="connsiteY25" fmla="*/ 6797108 h 6858001"/>
              <a:gd name="connsiteX26" fmla="*/ 3802830 w 5777554"/>
              <a:gd name="connsiteY26" fmla="*/ 6807628 h 6858001"/>
              <a:gd name="connsiteX27" fmla="*/ 3825555 w 5777554"/>
              <a:gd name="connsiteY27" fmla="*/ 6814314 h 6858001"/>
              <a:gd name="connsiteX28" fmla="*/ 3843315 w 5777554"/>
              <a:gd name="connsiteY28" fmla="*/ 6816921 h 6858001"/>
              <a:gd name="connsiteX29" fmla="*/ 3842173 w 5777554"/>
              <a:gd name="connsiteY29" fmla="*/ 6812985 h 6858001"/>
              <a:gd name="connsiteX30" fmla="*/ 3836335 w 5777554"/>
              <a:gd name="connsiteY30" fmla="*/ 6807762 h 6858001"/>
              <a:gd name="connsiteX31" fmla="*/ 3847038 w 5777554"/>
              <a:gd name="connsiteY31" fmla="*/ 6792589 h 6858001"/>
              <a:gd name="connsiteX32" fmla="*/ 3800658 w 5777554"/>
              <a:gd name="connsiteY32" fmla="*/ 6785301 h 6858001"/>
              <a:gd name="connsiteX33" fmla="*/ 3754487 w 5777554"/>
              <a:gd name="connsiteY33" fmla="*/ 6783823 h 6858001"/>
              <a:gd name="connsiteX34" fmla="*/ 3755002 w 5777554"/>
              <a:gd name="connsiteY34" fmla="*/ 6785456 h 6858001"/>
              <a:gd name="connsiteX35" fmla="*/ 3767516 w 5777554"/>
              <a:gd name="connsiteY35" fmla="*/ 6788887 h 6858001"/>
              <a:gd name="connsiteX36" fmla="*/ 1928259 w 5777554"/>
              <a:gd name="connsiteY36" fmla="*/ 6769469 h 6858001"/>
              <a:gd name="connsiteX37" fmla="*/ 1930668 w 5777554"/>
              <a:gd name="connsiteY37" fmla="*/ 6792023 h 6858001"/>
              <a:gd name="connsiteX38" fmla="*/ 1919415 w 5777554"/>
              <a:gd name="connsiteY38" fmla="*/ 6813619 h 6858001"/>
              <a:gd name="connsiteX39" fmla="*/ 1957430 w 5777554"/>
              <a:gd name="connsiteY39" fmla="*/ 6820174 h 6858001"/>
              <a:gd name="connsiteX40" fmla="*/ 1989519 w 5777554"/>
              <a:gd name="connsiteY40" fmla="*/ 6819782 h 6858001"/>
              <a:gd name="connsiteX41" fmla="*/ 1989258 w 5777554"/>
              <a:gd name="connsiteY41" fmla="*/ 6774994 h 6858001"/>
              <a:gd name="connsiteX42" fmla="*/ 1269461 w 5777554"/>
              <a:gd name="connsiteY42" fmla="*/ 6753080 h 6858001"/>
              <a:gd name="connsiteX43" fmla="*/ 1265837 w 5777554"/>
              <a:gd name="connsiteY43" fmla="*/ 6755469 h 6858001"/>
              <a:gd name="connsiteX44" fmla="*/ 1273802 w 5777554"/>
              <a:gd name="connsiteY44" fmla="*/ 6759604 h 6858001"/>
              <a:gd name="connsiteX45" fmla="*/ 1287022 w 5777554"/>
              <a:gd name="connsiteY45" fmla="*/ 6760222 h 6858001"/>
              <a:gd name="connsiteX46" fmla="*/ 1297573 w 5777554"/>
              <a:gd name="connsiteY46" fmla="*/ 6758785 h 6858001"/>
              <a:gd name="connsiteX47" fmla="*/ 1556735 w 5777554"/>
              <a:gd name="connsiteY47" fmla="*/ 6738421 h 6858001"/>
              <a:gd name="connsiteX48" fmla="*/ 1539349 w 5777554"/>
              <a:gd name="connsiteY48" fmla="*/ 6739377 h 6858001"/>
              <a:gd name="connsiteX49" fmla="*/ 1524634 w 5777554"/>
              <a:gd name="connsiteY49" fmla="*/ 6742386 h 6858001"/>
              <a:gd name="connsiteX50" fmla="*/ 1531251 w 5777554"/>
              <a:gd name="connsiteY50" fmla="*/ 6765391 h 6858001"/>
              <a:gd name="connsiteX51" fmla="*/ 1549454 w 5777554"/>
              <a:gd name="connsiteY51" fmla="*/ 6790142 h 6858001"/>
              <a:gd name="connsiteX52" fmla="*/ 1559385 w 5777554"/>
              <a:gd name="connsiteY52" fmla="*/ 6780269 h 6858001"/>
              <a:gd name="connsiteX53" fmla="*/ 1569322 w 5777554"/>
              <a:gd name="connsiteY53" fmla="*/ 6770395 h 6858001"/>
              <a:gd name="connsiteX54" fmla="*/ 1549795 w 5777554"/>
              <a:gd name="connsiteY54" fmla="*/ 6757365 h 6858001"/>
              <a:gd name="connsiteX55" fmla="*/ 1555524 w 5777554"/>
              <a:gd name="connsiteY55" fmla="*/ 6747041 h 6858001"/>
              <a:gd name="connsiteX56" fmla="*/ 1561920 w 5777554"/>
              <a:gd name="connsiteY56" fmla="*/ 6743605 h 6858001"/>
              <a:gd name="connsiteX57" fmla="*/ 1556735 w 5777554"/>
              <a:gd name="connsiteY57" fmla="*/ 6738421 h 6858001"/>
              <a:gd name="connsiteX58" fmla="*/ 1966088 w 5777554"/>
              <a:gd name="connsiteY58" fmla="*/ 6706213 h 6858001"/>
              <a:gd name="connsiteX59" fmla="*/ 1939537 w 5777554"/>
              <a:gd name="connsiteY59" fmla="*/ 6708080 h 6858001"/>
              <a:gd name="connsiteX60" fmla="*/ 1936155 w 5777554"/>
              <a:gd name="connsiteY60" fmla="*/ 6713439 h 6858001"/>
              <a:gd name="connsiteX61" fmla="*/ 1960100 w 5777554"/>
              <a:gd name="connsiteY61" fmla="*/ 6720716 h 6858001"/>
              <a:gd name="connsiteX62" fmla="*/ 1972770 w 5777554"/>
              <a:gd name="connsiteY62" fmla="*/ 6724092 h 6858001"/>
              <a:gd name="connsiteX63" fmla="*/ 1981096 w 5777554"/>
              <a:gd name="connsiteY63" fmla="*/ 6720946 h 6858001"/>
              <a:gd name="connsiteX64" fmla="*/ 1243511 w 5777554"/>
              <a:gd name="connsiteY64" fmla="*/ 6685347 h 6858001"/>
              <a:gd name="connsiteX65" fmla="*/ 1233576 w 5777554"/>
              <a:gd name="connsiteY65" fmla="*/ 6695220 h 6858001"/>
              <a:gd name="connsiteX66" fmla="*/ 1223645 w 5777554"/>
              <a:gd name="connsiteY66" fmla="*/ 6705096 h 6858001"/>
              <a:gd name="connsiteX67" fmla="*/ 1255738 w 5777554"/>
              <a:gd name="connsiteY67" fmla="*/ 6721028 h 6858001"/>
              <a:gd name="connsiteX68" fmla="*/ 1253671 w 5777554"/>
              <a:gd name="connsiteY68" fmla="*/ 6734562 h 6858001"/>
              <a:gd name="connsiteX69" fmla="*/ 1291324 w 5777554"/>
              <a:gd name="connsiteY69" fmla="*/ 6728499 h 6858001"/>
              <a:gd name="connsiteX70" fmla="*/ 1271444 w 5777554"/>
              <a:gd name="connsiteY70" fmla="*/ 6719177 h 6858001"/>
              <a:gd name="connsiteX71" fmla="*/ 1242649 w 5777554"/>
              <a:gd name="connsiteY71" fmla="*/ 6710160 h 6858001"/>
              <a:gd name="connsiteX72" fmla="*/ 1264913 w 5777554"/>
              <a:gd name="connsiteY72" fmla="*/ 6700219 h 6858001"/>
              <a:gd name="connsiteX73" fmla="*/ 1243511 w 5777554"/>
              <a:gd name="connsiteY73" fmla="*/ 6685347 h 6858001"/>
              <a:gd name="connsiteX74" fmla="*/ 3666066 w 5777554"/>
              <a:gd name="connsiteY74" fmla="*/ 6685003 h 6858001"/>
              <a:gd name="connsiteX75" fmla="*/ 3663121 w 5777554"/>
              <a:gd name="connsiteY75" fmla="*/ 6686006 h 6858001"/>
              <a:gd name="connsiteX76" fmla="*/ 3705827 w 5777554"/>
              <a:gd name="connsiteY76" fmla="*/ 6686854 h 6858001"/>
              <a:gd name="connsiteX77" fmla="*/ 3666066 w 5777554"/>
              <a:gd name="connsiteY77" fmla="*/ 6685003 h 6858001"/>
              <a:gd name="connsiteX78" fmla="*/ 1940835 w 5777554"/>
              <a:gd name="connsiteY78" fmla="*/ 6670863 h 6858001"/>
              <a:gd name="connsiteX79" fmla="*/ 1938062 w 5777554"/>
              <a:gd name="connsiteY79" fmla="*/ 6671912 h 6858001"/>
              <a:gd name="connsiteX80" fmla="*/ 1942399 w 5777554"/>
              <a:gd name="connsiteY80" fmla="*/ 6678434 h 6858001"/>
              <a:gd name="connsiteX81" fmla="*/ 3723197 w 5777554"/>
              <a:gd name="connsiteY81" fmla="*/ 6646345 h 6858001"/>
              <a:gd name="connsiteX82" fmla="*/ 3711410 w 5777554"/>
              <a:gd name="connsiteY82" fmla="*/ 6650355 h 6858001"/>
              <a:gd name="connsiteX83" fmla="*/ 3720612 w 5777554"/>
              <a:gd name="connsiteY83" fmla="*/ 6651069 h 6858001"/>
              <a:gd name="connsiteX84" fmla="*/ 5574447 w 5777554"/>
              <a:gd name="connsiteY84" fmla="*/ 6603896 h 6858001"/>
              <a:gd name="connsiteX85" fmla="*/ 5556234 w 5777554"/>
              <a:gd name="connsiteY85" fmla="*/ 6611589 h 6858001"/>
              <a:gd name="connsiteX86" fmla="*/ 5542855 w 5777554"/>
              <a:gd name="connsiteY86" fmla="*/ 6617153 h 6858001"/>
              <a:gd name="connsiteX87" fmla="*/ 5547514 w 5777554"/>
              <a:gd name="connsiteY87" fmla="*/ 6627405 h 6858001"/>
              <a:gd name="connsiteX88" fmla="*/ 5585361 w 5777554"/>
              <a:gd name="connsiteY88" fmla="*/ 6656205 h 6858001"/>
              <a:gd name="connsiteX89" fmla="*/ 5613243 w 5777554"/>
              <a:gd name="connsiteY89" fmla="*/ 6662157 h 6858001"/>
              <a:gd name="connsiteX90" fmla="*/ 5618978 w 5777554"/>
              <a:gd name="connsiteY90" fmla="*/ 6649158 h 6858001"/>
              <a:gd name="connsiteX91" fmla="*/ 5584414 w 5777554"/>
              <a:gd name="connsiteY91" fmla="*/ 6626746 h 6858001"/>
              <a:gd name="connsiteX92" fmla="*/ 5621075 w 5777554"/>
              <a:gd name="connsiteY92" fmla="*/ 6618723 h 6858001"/>
              <a:gd name="connsiteX93" fmla="*/ 5614865 w 5777554"/>
              <a:gd name="connsiteY93" fmla="*/ 6616992 h 6858001"/>
              <a:gd name="connsiteX94" fmla="*/ 3762872 w 5777554"/>
              <a:gd name="connsiteY94" fmla="*/ 6582871 h 6858001"/>
              <a:gd name="connsiteX95" fmla="*/ 3745013 w 5777554"/>
              <a:gd name="connsiteY95" fmla="*/ 6588947 h 6858001"/>
              <a:gd name="connsiteX96" fmla="*/ 3748445 w 5777554"/>
              <a:gd name="connsiteY96" fmla="*/ 6600754 h 6858001"/>
              <a:gd name="connsiteX97" fmla="*/ 3747186 w 5777554"/>
              <a:gd name="connsiteY97" fmla="*/ 6611273 h 6858001"/>
              <a:gd name="connsiteX98" fmla="*/ 3763368 w 5777554"/>
              <a:gd name="connsiteY98" fmla="*/ 6621144 h 6858001"/>
              <a:gd name="connsiteX99" fmla="*/ 3761122 w 5777554"/>
              <a:gd name="connsiteY99" fmla="*/ 6644977 h 6858001"/>
              <a:gd name="connsiteX100" fmla="*/ 3758876 w 5777554"/>
              <a:gd name="connsiteY100" fmla="*/ 6668808 h 6858001"/>
              <a:gd name="connsiteX101" fmla="*/ 3746853 w 5777554"/>
              <a:gd name="connsiteY101" fmla="*/ 6674338 h 6858001"/>
              <a:gd name="connsiteX102" fmla="*/ 3751120 w 5777554"/>
              <a:gd name="connsiteY102" fmla="*/ 6682978 h 6858001"/>
              <a:gd name="connsiteX103" fmla="*/ 3749622 w 5777554"/>
              <a:gd name="connsiteY103" fmla="*/ 6698866 h 6858001"/>
              <a:gd name="connsiteX104" fmla="*/ 3741311 w 5777554"/>
              <a:gd name="connsiteY104" fmla="*/ 6715149 h 6858001"/>
              <a:gd name="connsiteX105" fmla="*/ 3756190 w 5777554"/>
              <a:gd name="connsiteY105" fmla="*/ 6735075 h 6858001"/>
              <a:gd name="connsiteX106" fmla="*/ 3751021 w 5777554"/>
              <a:gd name="connsiteY106" fmla="*/ 6744522 h 6858001"/>
              <a:gd name="connsiteX107" fmla="*/ 3769427 w 5777554"/>
              <a:gd name="connsiteY107" fmla="*/ 6745950 h 6858001"/>
              <a:gd name="connsiteX108" fmla="*/ 3791865 w 5777554"/>
              <a:gd name="connsiteY108" fmla="*/ 6757536 h 6858001"/>
              <a:gd name="connsiteX109" fmla="*/ 3795539 w 5777554"/>
              <a:gd name="connsiteY109" fmla="*/ 6763977 h 6858001"/>
              <a:gd name="connsiteX110" fmla="*/ 3794156 w 5777554"/>
              <a:gd name="connsiteY110" fmla="*/ 6765408 h 6858001"/>
              <a:gd name="connsiteX111" fmla="*/ 3783386 w 5777554"/>
              <a:gd name="connsiteY111" fmla="*/ 6764266 h 6858001"/>
              <a:gd name="connsiteX112" fmla="*/ 3793315 w 5777554"/>
              <a:gd name="connsiteY112" fmla="*/ 6772421 h 6858001"/>
              <a:gd name="connsiteX113" fmla="*/ 3795539 w 5777554"/>
              <a:gd name="connsiteY113" fmla="*/ 6763977 h 6858001"/>
              <a:gd name="connsiteX114" fmla="*/ 3814986 w 5777554"/>
              <a:gd name="connsiteY114" fmla="*/ 6748711 h 6858001"/>
              <a:gd name="connsiteX115" fmla="*/ 3832765 w 5777554"/>
              <a:gd name="connsiteY115" fmla="*/ 6739779 h 6858001"/>
              <a:gd name="connsiteX116" fmla="*/ 3830953 w 5777554"/>
              <a:gd name="connsiteY116" fmla="*/ 6721173 h 6858001"/>
              <a:gd name="connsiteX117" fmla="*/ 3812001 w 5777554"/>
              <a:gd name="connsiteY117" fmla="*/ 6714165 h 6858001"/>
              <a:gd name="connsiteX118" fmla="*/ 3820662 w 5777554"/>
              <a:gd name="connsiteY118" fmla="*/ 6709296 h 6858001"/>
              <a:gd name="connsiteX119" fmla="*/ 3798223 w 5777554"/>
              <a:gd name="connsiteY119" fmla="*/ 6697708 h 6858001"/>
              <a:gd name="connsiteX120" fmla="*/ 3805642 w 5777554"/>
              <a:gd name="connsiteY120" fmla="*/ 6677388 h 6858001"/>
              <a:gd name="connsiteX121" fmla="*/ 3792683 w 5777554"/>
              <a:gd name="connsiteY121" fmla="*/ 6671038 h 6858001"/>
              <a:gd name="connsiteX122" fmla="*/ 3789164 w 5777554"/>
              <a:gd name="connsiteY122" fmla="*/ 6657283 h 6858001"/>
              <a:gd name="connsiteX123" fmla="*/ 3784650 w 5777554"/>
              <a:gd name="connsiteY123" fmla="*/ 6648498 h 6858001"/>
              <a:gd name="connsiteX124" fmla="*/ 3791734 w 5777554"/>
              <a:gd name="connsiteY124" fmla="*/ 6641578 h 6858001"/>
              <a:gd name="connsiteX125" fmla="*/ 3776953 w 5777554"/>
              <a:gd name="connsiteY125" fmla="*/ 6624456 h 6858001"/>
              <a:gd name="connsiteX126" fmla="*/ 3769115 w 5777554"/>
              <a:gd name="connsiteY126" fmla="*/ 6607900 h 6858001"/>
              <a:gd name="connsiteX127" fmla="*/ 3755479 w 5777554"/>
              <a:gd name="connsiteY127" fmla="*/ 6553224 h 6858001"/>
              <a:gd name="connsiteX128" fmla="*/ 3753905 w 5777554"/>
              <a:gd name="connsiteY128" fmla="*/ 6555166 h 6858001"/>
              <a:gd name="connsiteX129" fmla="*/ 3758300 w 5777554"/>
              <a:gd name="connsiteY129" fmla="*/ 6569048 h 6858001"/>
              <a:gd name="connsiteX130" fmla="*/ 3759482 w 5777554"/>
              <a:gd name="connsiteY130" fmla="*/ 6569274 h 6858001"/>
              <a:gd name="connsiteX131" fmla="*/ 1231789 w 5777554"/>
              <a:gd name="connsiteY131" fmla="*/ 6497984 h 6858001"/>
              <a:gd name="connsiteX132" fmla="*/ 1189177 w 5777554"/>
              <a:gd name="connsiteY132" fmla="*/ 6505408 h 6858001"/>
              <a:gd name="connsiteX133" fmla="*/ 1160816 w 5777554"/>
              <a:gd name="connsiteY133" fmla="*/ 6516631 h 6858001"/>
              <a:gd name="connsiteX134" fmla="*/ 1172974 w 5777554"/>
              <a:gd name="connsiteY134" fmla="*/ 6524790 h 6858001"/>
              <a:gd name="connsiteX135" fmla="*/ 1166716 w 5777554"/>
              <a:gd name="connsiteY135" fmla="*/ 6530725 h 6858001"/>
              <a:gd name="connsiteX136" fmla="*/ 1123941 w 5777554"/>
              <a:gd name="connsiteY136" fmla="*/ 6526479 h 6858001"/>
              <a:gd name="connsiteX137" fmla="*/ 1121945 w 5777554"/>
              <a:gd name="connsiteY137" fmla="*/ 6531313 h 6858001"/>
              <a:gd name="connsiteX138" fmla="*/ 1174614 w 5777554"/>
              <a:gd name="connsiteY138" fmla="*/ 6539984 h 6858001"/>
              <a:gd name="connsiteX139" fmla="*/ 1194816 w 5777554"/>
              <a:gd name="connsiteY139" fmla="*/ 6540003 h 6858001"/>
              <a:gd name="connsiteX140" fmla="*/ 1210273 w 5777554"/>
              <a:gd name="connsiteY140" fmla="*/ 6538757 h 6858001"/>
              <a:gd name="connsiteX141" fmla="*/ 1208006 w 5777554"/>
              <a:gd name="connsiteY141" fmla="*/ 6535021 h 6858001"/>
              <a:gd name="connsiteX142" fmla="*/ 1196825 w 5777554"/>
              <a:gd name="connsiteY142" fmla="*/ 6531594 h 6858001"/>
              <a:gd name="connsiteX143" fmla="*/ 1246365 w 5777554"/>
              <a:gd name="connsiteY143" fmla="*/ 6525122 h 6858001"/>
              <a:gd name="connsiteX144" fmla="*/ 3679654 w 5777554"/>
              <a:gd name="connsiteY144" fmla="*/ 6480473 h 6858001"/>
              <a:gd name="connsiteX145" fmla="*/ 3686316 w 5777554"/>
              <a:gd name="connsiteY145" fmla="*/ 6486375 h 6858001"/>
              <a:gd name="connsiteX146" fmla="*/ 3702092 w 5777554"/>
              <a:gd name="connsiteY146" fmla="*/ 6492061 h 6858001"/>
              <a:gd name="connsiteX147" fmla="*/ 3701369 w 5777554"/>
              <a:gd name="connsiteY147" fmla="*/ 6484618 h 6858001"/>
              <a:gd name="connsiteX148" fmla="*/ 3689268 w 5777554"/>
              <a:gd name="connsiteY148" fmla="*/ 6481526 h 6858001"/>
              <a:gd name="connsiteX149" fmla="*/ 3679654 w 5777554"/>
              <a:gd name="connsiteY149" fmla="*/ 6480473 h 6858001"/>
              <a:gd name="connsiteX150" fmla="*/ 4198391 w 5777554"/>
              <a:gd name="connsiteY150" fmla="*/ 6431613 h 6858001"/>
              <a:gd name="connsiteX151" fmla="*/ 4182044 w 5777554"/>
              <a:gd name="connsiteY151" fmla="*/ 6432721 h 6858001"/>
              <a:gd name="connsiteX152" fmla="*/ 4194170 w 5777554"/>
              <a:gd name="connsiteY152" fmla="*/ 6453995 h 6858001"/>
              <a:gd name="connsiteX153" fmla="*/ 4213488 w 5777554"/>
              <a:gd name="connsiteY153" fmla="*/ 6458118 h 6858001"/>
              <a:gd name="connsiteX154" fmla="*/ 4219223 w 5777554"/>
              <a:gd name="connsiteY154" fmla="*/ 6445120 h 6858001"/>
              <a:gd name="connsiteX155" fmla="*/ 3716927 w 5777554"/>
              <a:gd name="connsiteY155" fmla="*/ 6425503 h 6858001"/>
              <a:gd name="connsiteX156" fmla="*/ 3705140 w 5777554"/>
              <a:gd name="connsiteY156" fmla="*/ 6429514 h 6858001"/>
              <a:gd name="connsiteX157" fmla="*/ 3717652 w 5777554"/>
              <a:gd name="connsiteY157" fmla="*/ 6432946 h 6858001"/>
              <a:gd name="connsiteX158" fmla="*/ 3719637 w 5777554"/>
              <a:gd name="connsiteY158" fmla="*/ 6429868 h 6858001"/>
              <a:gd name="connsiteX159" fmla="*/ 3716927 w 5777554"/>
              <a:gd name="connsiteY159" fmla="*/ 6425503 h 6858001"/>
              <a:gd name="connsiteX160" fmla="*/ 1189615 w 5777554"/>
              <a:gd name="connsiteY160" fmla="*/ 6424136 h 6858001"/>
              <a:gd name="connsiteX161" fmla="*/ 1181285 w 5777554"/>
              <a:gd name="connsiteY161" fmla="*/ 6427284 h 6858001"/>
              <a:gd name="connsiteX162" fmla="*/ 1195951 w 5777554"/>
              <a:gd name="connsiteY162" fmla="*/ 6425825 h 6858001"/>
              <a:gd name="connsiteX163" fmla="*/ 4204785 w 5777554"/>
              <a:gd name="connsiteY163" fmla="*/ 6409608 h 6858001"/>
              <a:gd name="connsiteX164" fmla="*/ 4195329 w 5777554"/>
              <a:gd name="connsiteY164" fmla="*/ 6412824 h 6858001"/>
              <a:gd name="connsiteX165" fmla="*/ 4204709 w 5777554"/>
              <a:gd name="connsiteY165" fmla="*/ 6418320 h 6858001"/>
              <a:gd name="connsiteX166" fmla="*/ 4221321 w 5777554"/>
              <a:gd name="connsiteY166" fmla="*/ 6414684 h 6858001"/>
              <a:gd name="connsiteX167" fmla="*/ 4215110 w 5777554"/>
              <a:gd name="connsiteY167" fmla="*/ 6412953 h 6858001"/>
              <a:gd name="connsiteX168" fmla="*/ 5104911 w 5777554"/>
              <a:gd name="connsiteY168" fmla="*/ 6395804 h 6858001"/>
              <a:gd name="connsiteX169" fmla="*/ 5103730 w 5777554"/>
              <a:gd name="connsiteY169" fmla="*/ 6396182 h 6858001"/>
              <a:gd name="connsiteX170" fmla="*/ 5105184 w 5777554"/>
              <a:gd name="connsiteY170" fmla="*/ 6396190 h 6858001"/>
              <a:gd name="connsiteX171" fmla="*/ 1150484 w 5777554"/>
              <a:gd name="connsiteY171" fmla="*/ 6394031 h 6858001"/>
              <a:gd name="connsiteX172" fmla="*/ 1149485 w 5777554"/>
              <a:gd name="connsiteY172" fmla="*/ 6396449 h 6858001"/>
              <a:gd name="connsiteX173" fmla="*/ 1148485 w 5777554"/>
              <a:gd name="connsiteY173" fmla="*/ 6398866 h 6858001"/>
              <a:gd name="connsiteX174" fmla="*/ 1167491 w 5777554"/>
              <a:gd name="connsiteY174" fmla="*/ 6403930 h 6858001"/>
              <a:gd name="connsiteX175" fmla="*/ 1150484 w 5777554"/>
              <a:gd name="connsiteY175" fmla="*/ 6394031 h 6858001"/>
              <a:gd name="connsiteX176" fmla="*/ 1132347 w 5777554"/>
              <a:gd name="connsiteY176" fmla="*/ 6364155 h 6858001"/>
              <a:gd name="connsiteX177" fmla="*/ 1121243 w 5777554"/>
              <a:gd name="connsiteY177" fmla="*/ 6368350 h 6858001"/>
              <a:gd name="connsiteX178" fmla="*/ 1152477 w 5777554"/>
              <a:gd name="connsiteY178" fmla="*/ 6389196 h 6858001"/>
              <a:gd name="connsiteX179" fmla="*/ 1173476 w 5777554"/>
              <a:gd name="connsiteY179" fmla="*/ 6389427 h 6858001"/>
              <a:gd name="connsiteX180" fmla="*/ 1184577 w 5777554"/>
              <a:gd name="connsiteY180" fmla="*/ 6385231 h 6858001"/>
              <a:gd name="connsiteX181" fmla="*/ 1140243 w 5777554"/>
              <a:gd name="connsiteY181" fmla="*/ 6373414 h 6858001"/>
              <a:gd name="connsiteX182" fmla="*/ 1154126 w 5777554"/>
              <a:gd name="connsiteY182" fmla="*/ 6368171 h 6858001"/>
              <a:gd name="connsiteX183" fmla="*/ 1137552 w 5777554"/>
              <a:gd name="connsiteY183" fmla="*/ 6345867 h 6858001"/>
              <a:gd name="connsiteX184" fmla="*/ 1126391 w 5777554"/>
              <a:gd name="connsiteY184" fmla="*/ 6351611 h 6858001"/>
              <a:gd name="connsiteX185" fmla="*/ 1131565 w 5777554"/>
              <a:gd name="connsiteY185" fmla="*/ 6360370 h 6858001"/>
              <a:gd name="connsiteX186" fmla="*/ 1153777 w 5777554"/>
              <a:gd name="connsiteY186" fmla="*/ 6351979 h 6858001"/>
              <a:gd name="connsiteX187" fmla="*/ 3682305 w 5777554"/>
              <a:gd name="connsiteY187" fmla="*/ 6333763 h 6858001"/>
              <a:gd name="connsiteX188" fmla="*/ 3690557 w 5777554"/>
              <a:gd name="connsiteY188" fmla="*/ 6342211 h 6858001"/>
              <a:gd name="connsiteX189" fmla="*/ 3685946 w 5777554"/>
              <a:gd name="connsiteY189" fmla="*/ 6345700 h 6858001"/>
              <a:gd name="connsiteX190" fmla="*/ 3706737 w 5777554"/>
              <a:gd name="connsiteY190" fmla="*/ 6352082 h 6858001"/>
              <a:gd name="connsiteX191" fmla="*/ 3699346 w 5777554"/>
              <a:gd name="connsiteY191" fmla="*/ 6369976 h 6858001"/>
              <a:gd name="connsiteX192" fmla="*/ 3703236 w 5777554"/>
              <a:gd name="connsiteY192" fmla="*/ 6382586 h 6858001"/>
              <a:gd name="connsiteX193" fmla="*/ 3714032 w 5777554"/>
              <a:gd name="connsiteY193" fmla="*/ 6395734 h 6858001"/>
              <a:gd name="connsiteX194" fmla="*/ 3699656 w 5777554"/>
              <a:gd name="connsiteY194" fmla="*/ 6404468 h 6858001"/>
              <a:gd name="connsiteX195" fmla="*/ 3733523 w 5777554"/>
              <a:gd name="connsiteY195" fmla="*/ 6408324 h 6858001"/>
              <a:gd name="connsiteX196" fmla="*/ 3734484 w 5777554"/>
              <a:gd name="connsiteY196" fmla="*/ 6408537 h 6858001"/>
              <a:gd name="connsiteX197" fmla="*/ 3743848 w 5777554"/>
              <a:gd name="connsiteY197" fmla="*/ 6396487 h 6858001"/>
              <a:gd name="connsiteX198" fmla="*/ 3741329 w 5777554"/>
              <a:gd name="connsiteY198" fmla="*/ 6391054 h 6858001"/>
              <a:gd name="connsiteX199" fmla="*/ 3731712 w 5777554"/>
              <a:gd name="connsiteY199" fmla="*/ 6389719 h 6858001"/>
              <a:gd name="connsiteX200" fmla="*/ 3732451 w 5777554"/>
              <a:gd name="connsiteY200" fmla="*/ 6371923 h 6858001"/>
              <a:gd name="connsiteX201" fmla="*/ 3727317 w 5777554"/>
              <a:gd name="connsiteY201" fmla="*/ 6360858 h 6858001"/>
              <a:gd name="connsiteX202" fmla="*/ 3742226 w 5777554"/>
              <a:gd name="connsiteY202" fmla="*/ 6358098 h 6858001"/>
              <a:gd name="connsiteX203" fmla="*/ 3751329 w 5777554"/>
              <a:gd name="connsiteY203" fmla="*/ 6348916 h 6858001"/>
              <a:gd name="connsiteX204" fmla="*/ 3746608 w 5777554"/>
              <a:gd name="connsiteY204" fmla="*/ 6339728 h 6858001"/>
              <a:gd name="connsiteX205" fmla="*/ 3739645 w 5777554"/>
              <a:gd name="connsiteY205" fmla="*/ 6344417 h 6858001"/>
              <a:gd name="connsiteX206" fmla="*/ 3681512 w 5777554"/>
              <a:gd name="connsiteY206" fmla="*/ 6302999 h 6858001"/>
              <a:gd name="connsiteX207" fmla="*/ 3674387 w 5777554"/>
              <a:gd name="connsiteY207" fmla="*/ 6305423 h 6858001"/>
              <a:gd name="connsiteX208" fmla="*/ 3673100 w 5777554"/>
              <a:gd name="connsiteY208" fmla="*/ 6306638 h 6858001"/>
              <a:gd name="connsiteX209" fmla="*/ 3684347 w 5777554"/>
              <a:gd name="connsiteY209" fmla="*/ 6309722 h 6858001"/>
              <a:gd name="connsiteX210" fmla="*/ 3673645 w 5777554"/>
              <a:gd name="connsiteY210" fmla="*/ 6324896 h 6858001"/>
              <a:gd name="connsiteX211" fmla="*/ 3681360 w 5777554"/>
              <a:gd name="connsiteY211" fmla="*/ 6332797 h 6858001"/>
              <a:gd name="connsiteX212" fmla="*/ 3691899 w 5777554"/>
              <a:gd name="connsiteY212" fmla="*/ 6318785 h 6858001"/>
              <a:gd name="connsiteX213" fmla="*/ 1128179 w 5777554"/>
              <a:gd name="connsiteY213" fmla="*/ 6300438 h 6858001"/>
              <a:gd name="connsiteX214" fmla="*/ 1120360 w 5777554"/>
              <a:gd name="connsiteY214" fmla="*/ 6315123 h 6858001"/>
              <a:gd name="connsiteX215" fmla="*/ 1128874 w 5777554"/>
              <a:gd name="connsiteY215" fmla="*/ 6332821 h 6858001"/>
              <a:gd name="connsiteX216" fmla="*/ 1124457 w 5777554"/>
              <a:gd name="connsiteY216" fmla="*/ 6334998 h 6858001"/>
              <a:gd name="connsiteX217" fmla="*/ 1126878 w 5777554"/>
              <a:gd name="connsiteY217" fmla="*/ 6337655 h 6858001"/>
              <a:gd name="connsiteX218" fmla="*/ 1148818 w 5777554"/>
              <a:gd name="connsiteY218" fmla="*/ 6337019 h 6858001"/>
              <a:gd name="connsiteX219" fmla="*/ 1168092 w 5777554"/>
              <a:gd name="connsiteY219" fmla="*/ 6334330 h 6858001"/>
              <a:gd name="connsiteX220" fmla="*/ 1149804 w 5777554"/>
              <a:gd name="connsiteY220" fmla="*/ 6321854 h 6858001"/>
              <a:gd name="connsiteX221" fmla="*/ 1153511 w 5777554"/>
              <a:gd name="connsiteY221" fmla="*/ 6307190 h 6858001"/>
              <a:gd name="connsiteX222" fmla="*/ 5142038 w 5777554"/>
              <a:gd name="connsiteY222" fmla="*/ 6259387 h 6858001"/>
              <a:gd name="connsiteX223" fmla="*/ 5142451 w 5777554"/>
              <a:gd name="connsiteY223" fmla="*/ 6261005 h 6858001"/>
              <a:gd name="connsiteX224" fmla="*/ 5144147 w 5777554"/>
              <a:gd name="connsiteY224" fmla="*/ 6261478 h 6858001"/>
              <a:gd name="connsiteX225" fmla="*/ 5144311 w 5777554"/>
              <a:gd name="connsiteY225" fmla="*/ 6261495 h 6858001"/>
              <a:gd name="connsiteX226" fmla="*/ 5144151 w 5777554"/>
              <a:gd name="connsiteY226" fmla="*/ 6260223 h 6858001"/>
              <a:gd name="connsiteX227" fmla="*/ 5156961 w 5777554"/>
              <a:gd name="connsiteY227" fmla="*/ 6221480 h 6858001"/>
              <a:gd name="connsiteX228" fmla="*/ 5155474 w 5777554"/>
              <a:gd name="connsiteY228" fmla="*/ 6221668 h 6858001"/>
              <a:gd name="connsiteX229" fmla="*/ 5157090 w 5777554"/>
              <a:gd name="connsiteY229" fmla="*/ 6221800 h 6858001"/>
              <a:gd name="connsiteX230" fmla="*/ 1027006 w 5777554"/>
              <a:gd name="connsiteY230" fmla="*/ 6216233 h 6858001"/>
              <a:gd name="connsiteX231" fmla="*/ 1025791 w 5777554"/>
              <a:gd name="connsiteY231" fmla="*/ 6224853 h 6858001"/>
              <a:gd name="connsiteX232" fmla="*/ 1031941 w 5777554"/>
              <a:gd name="connsiteY232" fmla="*/ 6222021 h 6858001"/>
              <a:gd name="connsiteX233" fmla="*/ 1033338 w 5777554"/>
              <a:gd name="connsiteY233" fmla="*/ 6217921 h 6858001"/>
              <a:gd name="connsiteX234" fmla="*/ 1088865 w 5777554"/>
              <a:gd name="connsiteY234" fmla="*/ 6196945 h 6858001"/>
              <a:gd name="connsiteX235" fmla="*/ 1096404 w 5777554"/>
              <a:gd name="connsiteY235" fmla="*/ 6209911 h 6858001"/>
              <a:gd name="connsiteX236" fmla="*/ 1097112 w 5777554"/>
              <a:gd name="connsiteY236" fmla="*/ 6222397 h 6858001"/>
              <a:gd name="connsiteX237" fmla="*/ 1083552 w 5777554"/>
              <a:gd name="connsiteY237" fmla="*/ 6234659 h 6858001"/>
              <a:gd name="connsiteX238" fmla="*/ 1081582 w 5777554"/>
              <a:gd name="connsiteY238" fmla="*/ 6248666 h 6858001"/>
              <a:gd name="connsiteX239" fmla="*/ 1116809 w 5777554"/>
              <a:gd name="connsiteY239" fmla="*/ 6259844 h 6858001"/>
              <a:gd name="connsiteX240" fmla="*/ 1131014 w 5777554"/>
              <a:gd name="connsiteY240" fmla="*/ 6261618 h 6858001"/>
              <a:gd name="connsiteX241" fmla="*/ 1137807 w 5777554"/>
              <a:gd name="connsiteY241" fmla="*/ 6260075 h 6858001"/>
              <a:gd name="connsiteX242" fmla="*/ 1122012 w 5777554"/>
              <a:gd name="connsiteY242" fmla="*/ 6241555 h 6858001"/>
              <a:gd name="connsiteX243" fmla="*/ 1124442 w 5777554"/>
              <a:gd name="connsiteY243" fmla="*/ 6224316 h 6858001"/>
              <a:gd name="connsiteX244" fmla="*/ 1126871 w 5777554"/>
              <a:gd name="connsiteY244" fmla="*/ 6207075 h 6858001"/>
              <a:gd name="connsiteX245" fmla="*/ 5136785 w 5777554"/>
              <a:gd name="connsiteY245" fmla="*/ 6185473 h 6858001"/>
              <a:gd name="connsiteX246" fmla="*/ 5133289 w 5777554"/>
              <a:gd name="connsiteY246" fmla="*/ 6191391 h 6858001"/>
              <a:gd name="connsiteX247" fmla="*/ 5137133 w 5777554"/>
              <a:gd name="connsiteY247" fmla="*/ 6196939 h 6858001"/>
              <a:gd name="connsiteX248" fmla="*/ 5138003 w 5777554"/>
              <a:gd name="connsiteY248" fmla="*/ 6189671 h 6858001"/>
              <a:gd name="connsiteX249" fmla="*/ 3716691 w 5777554"/>
              <a:gd name="connsiteY249" fmla="*/ 6180189 h 6858001"/>
              <a:gd name="connsiteX250" fmla="*/ 3711433 w 5777554"/>
              <a:gd name="connsiteY250" fmla="*/ 6181332 h 6858001"/>
              <a:gd name="connsiteX251" fmla="*/ 3707721 w 5777554"/>
              <a:gd name="connsiteY251" fmla="*/ 6182596 h 6858001"/>
              <a:gd name="connsiteX252" fmla="*/ 3713112 w 5777554"/>
              <a:gd name="connsiteY252" fmla="*/ 6189217 h 6858001"/>
              <a:gd name="connsiteX253" fmla="*/ 3704983 w 5777554"/>
              <a:gd name="connsiteY253" fmla="*/ 6191820 h 6858001"/>
              <a:gd name="connsiteX254" fmla="*/ 3706501 w 5777554"/>
              <a:gd name="connsiteY254" fmla="*/ 6192156 h 6858001"/>
              <a:gd name="connsiteX255" fmla="*/ 3709671 w 5777554"/>
              <a:gd name="connsiteY255" fmla="*/ 6192173 h 6858001"/>
              <a:gd name="connsiteX256" fmla="*/ 3709566 w 5777554"/>
              <a:gd name="connsiteY256" fmla="*/ 6191684 h 6858001"/>
              <a:gd name="connsiteX257" fmla="*/ 3725216 w 5777554"/>
              <a:gd name="connsiteY257" fmla="*/ 6188066 h 6858001"/>
              <a:gd name="connsiteX258" fmla="*/ 3717357 w 5777554"/>
              <a:gd name="connsiteY258" fmla="*/ 6180635 h 6858001"/>
              <a:gd name="connsiteX259" fmla="*/ 1048954 w 5777554"/>
              <a:gd name="connsiteY259" fmla="*/ 6163055 h 6858001"/>
              <a:gd name="connsiteX260" fmla="*/ 1025961 w 5777554"/>
              <a:gd name="connsiteY260" fmla="*/ 6167659 h 6858001"/>
              <a:gd name="connsiteX261" fmla="*/ 1007305 w 5777554"/>
              <a:gd name="connsiteY261" fmla="*/ 6178786 h 6858001"/>
              <a:gd name="connsiteX262" fmla="*/ 1032643 w 5777554"/>
              <a:gd name="connsiteY262" fmla="*/ 6185539 h 6858001"/>
              <a:gd name="connsiteX263" fmla="*/ 1101965 w 5777554"/>
              <a:gd name="connsiteY263" fmla="*/ 6187916 h 6858001"/>
              <a:gd name="connsiteX264" fmla="*/ 1090003 w 5777554"/>
              <a:gd name="connsiteY264" fmla="*/ 6180703 h 6858001"/>
              <a:gd name="connsiteX265" fmla="*/ 1070297 w 5777554"/>
              <a:gd name="connsiteY265" fmla="*/ 6179476 h 6858001"/>
              <a:gd name="connsiteX266" fmla="*/ 1136148 w 5777554"/>
              <a:gd name="connsiteY266" fmla="*/ 6150520 h 6858001"/>
              <a:gd name="connsiteX267" fmla="*/ 1105176 w 5777554"/>
              <a:gd name="connsiteY267" fmla="*/ 6174462 h 6858001"/>
              <a:gd name="connsiteX268" fmla="*/ 1135044 w 5777554"/>
              <a:gd name="connsiteY268" fmla="*/ 6172361 h 6858001"/>
              <a:gd name="connsiteX269" fmla="*/ 1157496 w 5777554"/>
              <a:gd name="connsiteY269" fmla="*/ 6166941 h 6858001"/>
              <a:gd name="connsiteX270" fmla="*/ 1171375 w 5777554"/>
              <a:gd name="connsiteY270" fmla="*/ 6161698 h 6858001"/>
              <a:gd name="connsiteX271" fmla="*/ 1170987 w 5777554"/>
              <a:gd name="connsiteY271" fmla="*/ 6159804 h 6858001"/>
              <a:gd name="connsiteX272" fmla="*/ 1170595 w 5777554"/>
              <a:gd name="connsiteY272" fmla="*/ 6157912 h 6858001"/>
              <a:gd name="connsiteX273" fmla="*/ 1029253 w 5777554"/>
              <a:gd name="connsiteY273" fmla="*/ 6125607 h 6858001"/>
              <a:gd name="connsiteX274" fmla="*/ 1019711 w 5777554"/>
              <a:gd name="connsiteY274" fmla="*/ 6137373 h 6858001"/>
              <a:gd name="connsiteX275" fmla="*/ 1038713 w 5777554"/>
              <a:gd name="connsiteY275" fmla="*/ 6142438 h 6858001"/>
              <a:gd name="connsiteX276" fmla="*/ 1142565 w 5777554"/>
              <a:gd name="connsiteY276" fmla="*/ 6123611 h 6858001"/>
              <a:gd name="connsiteX277" fmla="*/ 1137013 w 5777554"/>
              <a:gd name="connsiteY277" fmla="*/ 6125708 h 6858001"/>
              <a:gd name="connsiteX278" fmla="*/ 1142136 w 5777554"/>
              <a:gd name="connsiteY278" fmla="*/ 6136017 h 6858001"/>
              <a:gd name="connsiteX279" fmla="*/ 1168251 w 5777554"/>
              <a:gd name="connsiteY279" fmla="*/ 6146555 h 6858001"/>
              <a:gd name="connsiteX280" fmla="*/ 1162350 w 5777554"/>
              <a:gd name="connsiteY280" fmla="*/ 6132461 h 6858001"/>
              <a:gd name="connsiteX281" fmla="*/ 5149015 w 5777554"/>
              <a:gd name="connsiteY281" fmla="*/ 6065441 h 6858001"/>
              <a:gd name="connsiteX282" fmla="*/ 5145424 w 5777554"/>
              <a:gd name="connsiteY282" fmla="*/ 6066592 h 6858001"/>
              <a:gd name="connsiteX283" fmla="*/ 5145920 w 5777554"/>
              <a:gd name="connsiteY283" fmla="*/ 6068753 h 6858001"/>
              <a:gd name="connsiteX284" fmla="*/ 5147970 w 5777554"/>
              <a:gd name="connsiteY284" fmla="*/ 6067108 h 6858001"/>
              <a:gd name="connsiteX285" fmla="*/ 1118614 w 5777554"/>
              <a:gd name="connsiteY285" fmla="*/ 6051043 h 6858001"/>
              <a:gd name="connsiteX286" fmla="*/ 1122519 w 5777554"/>
              <a:gd name="connsiteY286" fmla="*/ 6069972 h 6858001"/>
              <a:gd name="connsiteX287" fmla="*/ 1116538 w 5777554"/>
              <a:gd name="connsiteY287" fmla="*/ 6084475 h 6858001"/>
              <a:gd name="connsiteX288" fmla="*/ 1139160 w 5777554"/>
              <a:gd name="connsiteY288" fmla="*/ 6070829 h 6858001"/>
              <a:gd name="connsiteX289" fmla="*/ 1171277 w 5777554"/>
              <a:gd name="connsiteY289" fmla="*/ 6059713 h 6858001"/>
              <a:gd name="connsiteX290" fmla="*/ 3747608 w 5777554"/>
              <a:gd name="connsiteY290" fmla="*/ 6014419 h 6858001"/>
              <a:gd name="connsiteX291" fmla="*/ 3742618 w 5777554"/>
              <a:gd name="connsiteY291" fmla="*/ 6014512 h 6858001"/>
              <a:gd name="connsiteX292" fmla="*/ 3741393 w 5777554"/>
              <a:gd name="connsiteY292" fmla="*/ 6016459 h 6858001"/>
              <a:gd name="connsiteX293" fmla="*/ 3747408 w 5777554"/>
              <a:gd name="connsiteY293" fmla="*/ 6016950 h 6858001"/>
              <a:gd name="connsiteX294" fmla="*/ 3748635 w 5777554"/>
              <a:gd name="connsiteY294" fmla="*/ 6015045 h 6858001"/>
              <a:gd name="connsiteX295" fmla="*/ 3744075 w 5777554"/>
              <a:gd name="connsiteY295" fmla="*/ 5964823 h 6858001"/>
              <a:gd name="connsiteX296" fmla="*/ 3744038 w 5777554"/>
              <a:gd name="connsiteY296" fmla="*/ 5965048 h 6858001"/>
              <a:gd name="connsiteX297" fmla="*/ 3744144 w 5777554"/>
              <a:gd name="connsiteY297" fmla="*/ 5964872 h 6858001"/>
              <a:gd name="connsiteX298" fmla="*/ 1075399 w 5777554"/>
              <a:gd name="connsiteY298" fmla="*/ 5928622 h 6858001"/>
              <a:gd name="connsiteX299" fmla="*/ 1080364 w 5777554"/>
              <a:gd name="connsiteY299" fmla="*/ 5940008 h 6858001"/>
              <a:gd name="connsiteX300" fmla="*/ 1073750 w 5777554"/>
              <a:gd name="connsiteY300" fmla="*/ 5949649 h 6858001"/>
              <a:gd name="connsiteX301" fmla="*/ 1113751 w 5777554"/>
              <a:gd name="connsiteY301" fmla="*/ 5954943 h 6858001"/>
              <a:gd name="connsiteX302" fmla="*/ 1115366 w 5777554"/>
              <a:gd name="connsiteY302" fmla="*/ 5977286 h 6858001"/>
              <a:gd name="connsiteX303" fmla="*/ 1098569 w 5777554"/>
              <a:gd name="connsiteY303" fmla="*/ 5997405 h 6858001"/>
              <a:gd name="connsiteX304" fmla="*/ 1109590 w 5777554"/>
              <a:gd name="connsiteY304" fmla="*/ 6021807 h 6858001"/>
              <a:gd name="connsiteX305" fmla="*/ 1111510 w 5777554"/>
              <a:gd name="connsiteY305" fmla="*/ 6025672 h 6858001"/>
              <a:gd name="connsiteX306" fmla="*/ 1120264 w 5777554"/>
              <a:gd name="connsiteY306" fmla="*/ 6030017 h 6858001"/>
              <a:gd name="connsiteX307" fmla="*/ 1121821 w 5777554"/>
              <a:gd name="connsiteY307" fmla="*/ 6037589 h 6858001"/>
              <a:gd name="connsiteX308" fmla="*/ 1130434 w 5777554"/>
              <a:gd name="connsiteY308" fmla="*/ 6039436 h 6858001"/>
              <a:gd name="connsiteX309" fmla="*/ 1125382 w 5777554"/>
              <a:gd name="connsiteY309" fmla="*/ 6040325 h 6858001"/>
              <a:gd name="connsiteX310" fmla="*/ 1162603 w 5777554"/>
              <a:gd name="connsiteY310" fmla="*/ 6046669 h 6858001"/>
              <a:gd name="connsiteX311" fmla="*/ 1182038 w 5777554"/>
              <a:gd name="connsiteY311" fmla="*/ 6039326 h 6858001"/>
              <a:gd name="connsiteX312" fmla="*/ 1169372 w 5777554"/>
              <a:gd name="connsiteY312" fmla="*/ 6035951 h 6858001"/>
              <a:gd name="connsiteX313" fmla="*/ 1178133 w 5777554"/>
              <a:gd name="connsiteY313" fmla="*/ 6020399 h 6858001"/>
              <a:gd name="connsiteX314" fmla="*/ 1159565 w 5777554"/>
              <a:gd name="connsiteY314" fmla="*/ 6002929 h 6858001"/>
              <a:gd name="connsiteX315" fmla="*/ 1163686 w 5777554"/>
              <a:gd name="connsiteY315" fmla="*/ 5999332 h 6858001"/>
              <a:gd name="connsiteX316" fmla="*/ 1142558 w 5777554"/>
              <a:gd name="connsiteY316" fmla="*/ 5993030 h 6858001"/>
              <a:gd name="connsiteX317" fmla="*/ 1147763 w 5777554"/>
              <a:gd name="connsiteY317" fmla="*/ 5974741 h 6858001"/>
              <a:gd name="connsiteX318" fmla="*/ 1142503 w 5777554"/>
              <a:gd name="connsiteY318" fmla="*/ 5961935 h 6858001"/>
              <a:gd name="connsiteX319" fmla="*/ 1130411 w 5777554"/>
              <a:gd name="connsiteY319" fmla="*/ 5948651 h 6858001"/>
              <a:gd name="connsiteX320" fmla="*/ 1143510 w 5777554"/>
              <a:gd name="connsiteY320" fmla="*/ 5939621 h 6858001"/>
              <a:gd name="connsiteX321" fmla="*/ 1109840 w 5777554"/>
              <a:gd name="connsiteY321" fmla="*/ 5936014 h 6858001"/>
              <a:gd name="connsiteX322" fmla="*/ 1122597 w 5777554"/>
              <a:gd name="connsiteY322" fmla="*/ 5910793 h 6858001"/>
              <a:gd name="connsiteX323" fmla="*/ 1121003 w 5777554"/>
              <a:gd name="connsiteY323" fmla="*/ 5913947 h 6858001"/>
              <a:gd name="connsiteX324" fmla="*/ 1124159 w 5777554"/>
              <a:gd name="connsiteY324" fmla="*/ 5918365 h 6858001"/>
              <a:gd name="connsiteX325" fmla="*/ 1135265 w 5777554"/>
              <a:gd name="connsiteY325" fmla="*/ 5914170 h 6858001"/>
              <a:gd name="connsiteX326" fmla="*/ 1042599 w 5777554"/>
              <a:gd name="connsiteY326" fmla="*/ 5900205 h 6858001"/>
              <a:gd name="connsiteX327" fmla="*/ 1036635 w 5777554"/>
              <a:gd name="connsiteY327" fmla="*/ 5907560 h 6858001"/>
              <a:gd name="connsiteX328" fmla="*/ 1040174 w 5777554"/>
              <a:gd name="connsiteY328" fmla="*/ 5917445 h 6858001"/>
              <a:gd name="connsiteX329" fmla="*/ 1054834 w 5777554"/>
              <a:gd name="connsiteY329" fmla="*/ 5915989 h 6858001"/>
              <a:gd name="connsiteX330" fmla="*/ 1070711 w 5777554"/>
              <a:gd name="connsiteY330" fmla="*/ 5905910 h 6858001"/>
              <a:gd name="connsiteX331" fmla="*/ 1069931 w 5777554"/>
              <a:gd name="connsiteY331" fmla="*/ 5902123 h 6858001"/>
              <a:gd name="connsiteX332" fmla="*/ 1042599 w 5777554"/>
              <a:gd name="connsiteY332" fmla="*/ 5900205 h 6858001"/>
              <a:gd name="connsiteX333" fmla="*/ 1131094 w 5777554"/>
              <a:gd name="connsiteY333" fmla="*/ 5850453 h 6858001"/>
              <a:gd name="connsiteX334" fmla="*/ 1132656 w 5777554"/>
              <a:gd name="connsiteY334" fmla="*/ 5858025 h 6858001"/>
              <a:gd name="connsiteX335" fmla="*/ 1144881 w 5777554"/>
              <a:gd name="connsiteY335" fmla="*/ 5861059 h 6858001"/>
              <a:gd name="connsiteX336" fmla="*/ 1154434 w 5777554"/>
              <a:gd name="connsiteY336" fmla="*/ 5862039 h 6858001"/>
              <a:gd name="connsiteX337" fmla="*/ 1147223 w 5777554"/>
              <a:gd name="connsiteY337" fmla="*/ 5856094 h 6858001"/>
              <a:gd name="connsiteX338" fmla="*/ 1131094 w 5777554"/>
              <a:gd name="connsiteY338" fmla="*/ 5850453 h 6858001"/>
              <a:gd name="connsiteX339" fmla="*/ 5150631 w 5777554"/>
              <a:gd name="connsiteY339" fmla="*/ 5811027 h 6858001"/>
              <a:gd name="connsiteX340" fmla="*/ 5147684 w 5777554"/>
              <a:gd name="connsiteY340" fmla="*/ 5812030 h 6858001"/>
              <a:gd name="connsiteX341" fmla="*/ 5159250 w 5777554"/>
              <a:gd name="connsiteY341" fmla="*/ 5817531 h 6858001"/>
              <a:gd name="connsiteX342" fmla="*/ 5163389 w 5777554"/>
              <a:gd name="connsiteY342" fmla="*/ 5812864 h 6858001"/>
              <a:gd name="connsiteX343" fmla="*/ 5108334 w 5777554"/>
              <a:gd name="connsiteY343" fmla="*/ 5783128 h 6858001"/>
              <a:gd name="connsiteX344" fmla="*/ 5096549 w 5777554"/>
              <a:gd name="connsiteY344" fmla="*/ 5787139 h 6858001"/>
              <a:gd name="connsiteX345" fmla="*/ 5109059 w 5777554"/>
              <a:gd name="connsiteY345" fmla="*/ 5790570 h 6858001"/>
              <a:gd name="connsiteX346" fmla="*/ 5111041 w 5777554"/>
              <a:gd name="connsiteY346" fmla="*/ 5787493 h 6858001"/>
              <a:gd name="connsiteX347" fmla="*/ 5108334 w 5777554"/>
              <a:gd name="connsiteY347" fmla="*/ 5783128 h 6858001"/>
              <a:gd name="connsiteX348" fmla="*/ 3686825 w 5777554"/>
              <a:gd name="connsiteY348" fmla="*/ 5754908 h 6858001"/>
              <a:gd name="connsiteX349" fmla="*/ 3693168 w 5777554"/>
              <a:gd name="connsiteY349" fmla="*/ 5760781 h 6858001"/>
              <a:gd name="connsiteX350" fmla="*/ 3708733 w 5777554"/>
              <a:gd name="connsiteY350" fmla="*/ 5766492 h 6858001"/>
              <a:gd name="connsiteX351" fmla="*/ 3708497 w 5777554"/>
              <a:gd name="connsiteY351" fmla="*/ 5759125 h 6858001"/>
              <a:gd name="connsiteX352" fmla="*/ 3696474 w 5777554"/>
              <a:gd name="connsiteY352" fmla="*/ 5756002 h 6858001"/>
              <a:gd name="connsiteX353" fmla="*/ 3686825 w 5777554"/>
              <a:gd name="connsiteY353" fmla="*/ 5754908 h 6858001"/>
              <a:gd name="connsiteX354" fmla="*/ 5151047 w 5777554"/>
              <a:gd name="connsiteY354" fmla="*/ 5751221 h 6858001"/>
              <a:gd name="connsiteX355" fmla="*/ 5140065 w 5777554"/>
              <a:gd name="connsiteY355" fmla="*/ 5756723 h 6858001"/>
              <a:gd name="connsiteX356" fmla="*/ 5113202 w 5777554"/>
              <a:gd name="connsiteY356" fmla="*/ 5764615 h 6858001"/>
              <a:gd name="connsiteX357" fmla="*/ 5124931 w 5777554"/>
              <a:gd name="connsiteY357" fmla="*/ 5765949 h 6858001"/>
              <a:gd name="connsiteX358" fmla="*/ 5157516 w 5777554"/>
              <a:gd name="connsiteY358" fmla="*/ 5773162 h 6858001"/>
              <a:gd name="connsiteX359" fmla="*/ 5157353 w 5777554"/>
              <a:gd name="connsiteY359" fmla="*/ 5768133 h 6858001"/>
              <a:gd name="connsiteX360" fmla="*/ 5155405 w 5777554"/>
              <a:gd name="connsiteY360" fmla="*/ 5762310 h 6858001"/>
              <a:gd name="connsiteX361" fmla="*/ 5157099 w 5777554"/>
              <a:gd name="connsiteY361" fmla="*/ 5760277 h 6858001"/>
              <a:gd name="connsiteX362" fmla="*/ 5157020 w 5777554"/>
              <a:gd name="connsiteY362" fmla="*/ 5757802 h 6858001"/>
              <a:gd name="connsiteX363" fmla="*/ 5160345 w 5777554"/>
              <a:gd name="connsiteY363" fmla="*/ 5752512 h 6858001"/>
              <a:gd name="connsiteX364" fmla="*/ 913546 w 5777554"/>
              <a:gd name="connsiteY364" fmla="*/ 5699959 h 6858001"/>
              <a:gd name="connsiteX365" fmla="*/ 913052 w 5777554"/>
              <a:gd name="connsiteY365" fmla="*/ 5700811 h 6858001"/>
              <a:gd name="connsiteX366" fmla="*/ 913497 w 5777554"/>
              <a:gd name="connsiteY366" fmla="*/ 5701653 h 6858001"/>
              <a:gd name="connsiteX367" fmla="*/ 1094729 w 5777554"/>
              <a:gd name="connsiteY367" fmla="*/ 5688718 h 6858001"/>
              <a:gd name="connsiteX368" fmla="*/ 1092736 w 5777554"/>
              <a:gd name="connsiteY368" fmla="*/ 5693554 h 6858001"/>
              <a:gd name="connsiteX369" fmla="*/ 1103839 w 5777554"/>
              <a:gd name="connsiteY369" fmla="*/ 5689357 h 6858001"/>
              <a:gd name="connsiteX370" fmla="*/ 5123844 w 5777554"/>
              <a:gd name="connsiteY370" fmla="*/ 5682860 h 6858001"/>
              <a:gd name="connsiteX371" fmla="*/ 5127361 w 5777554"/>
              <a:gd name="connsiteY371" fmla="*/ 5696616 h 6858001"/>
              <a:gd name="connsiteX372" fmla="*/ 5142763 w 5777554"/>
              <a:gd name="connsiteY372" fmla="*/ 5703909 h 6858001"/>
              <a:gd name="connsiteX373" fmla="*/ 5137406 w 5777554"/>
              <a:gd name="connsiteY373" fmla="*/ 5688628 h 6858001"/>
              <a:gd name="connsiteX374" fmla="*/ 5124509 w 5777554"/>
              <a:gd name="connsiteY374" fmla="*/ 5667765 h 6858001"/>
              <a:gd name="connsiteX375" fmla="*/ 5123367 w 5777554"/>
              <a:gd name="connsiteY375" fmla="*/ 5668131 h 6858001"/>
              <a:gd name="connsiteX376" fmla="*/ 5123425 w 5777554"/>
              <a:gd name="connsiteY376" fmla="*/ 5669972 h 6858001"/>
              <a:gd name="connsiteX377" fmla="*/ 5123486 w 5777554"/>
              <a:gd name="connsiteY377" fmla="*/ 5671813 h 6858001"/>
              <a:gd name="connsiteX378" fmla="*/ 5124934 w 5777554"/>
              <a:gd name="connsiteY378" fmla="*/ 5672140 h 6858001"/>
              <a:gd name="connsiteX379" fmla="*/ 1105137 w 5777554"/>
              <a:gd name="connsiteY379" fmla="*/ 5652139 h 6858001"/>
              <a:gd name="connsiteX380" fmla="*/ 1144354 w 5777554"/>
              <a:gd name="connsiteY380" fmla="*/ 5653648 h 6858001"/>
              <a:gd name="connsiteX381" fmla="*/ 1147132 w 5777554"/>
              <a:gd name="connsiteY381" fmla="*/ 5652601 h 6858001"/>
              <a:gd name="connsiteX382" fmla="*/ 990958 w 5777554"/>
              <a:gd name="connsiteY382" fmla="*/ 5590196 h 6858001"/>
              <a:gd name="connsiteX383" fmla="*/ 982484 w 5777554"/>
              <a:gd name="connsiteY383" fmla="*/ 5594975 h 6858001"/>
              <a:gd name="connsiteX384" fmla="*/ 982715 w 5777554"/>
              <a:gd name="connsiteY384" fmla="*/ 5595417 h 6858001"/>
              <a:gd name="connsiteX385" fmla="*/ 981484 w 5777554"/>
              <a:gd name="connsiteY385" fmla="*/ 5595540 h 6858001"/>
              <a:gd name="connsiteX386" fmla="*/ 974553 w 5777554"/>
              <a:gd name="connsiteY386" fmla="*/ 5599448 h 6858001"/>
              <a:gd name="connsiteX387" fmla="*/ 978462 w 5777554"/>
              <a:gd name="connsiteY387" fmla="*/ 5618377 h 6858001"/>
              <a:gd name="connsiteX388" fmla="*/ 997850 w 5777554"/>
              <a:gd name="connsiteY388" fmla="*/ 5625335 h 6858001"/>
              <a:gd name="connsiteX389" fmla="*/ 989914 w 5777554"/>
              <a:gd name="connsiteY389" fmla="*/ 5630373 h 6858001"/>
              <a:gd name="connsiteX390" fmla="*/ 1013254 w 5777554"/>
              <a:gd name="connsiteY390" fmla="*/ 5641960 h 6858001"/>
              <a:gd name="connsiteX391" fmla="*/ 1000417 w 5777554"/>
              <a:gd name="connsiteY391" fmla="*/ 5695779 h 6858001"/>
              <a:gd name="connsiteX392" fmla="*/ 1014211 w 5777554"/>
              <a:gd name="connsiteY392" fmla="*/ 5702809 h 6858001"/>
              <a:gd name="connsiteX393" fmla="*/ 1002763 w 5777554"/>
              <a:gd name="connsiteY393" fmla="*/ 5707136 h 6858001"/>
              <a:gd name="connsiteX394" fmla="*/ 1005819 w 5777554"/>
              <a:gd name="connsiteY394" fmla="*/ 5711080 h 6858001"/>
              <a:gd name="connsiteX395" fmla="*/ 1022547 w 5777554"/>
              <a:gd name="connsiteY395" fmla="*/ 5715986 h 6858001"/>
              <a:gd name="connsiteX396" fmla="*/ 1019712 w 5777554"/>
              <a:gd name="connsiteY396" fmla="*/ 5734907 h 6858001"/>
              <a:gd name="connsiteX397" fmla="*/ 1058467 w 5777554"/>
              <a:gd name="connsiteY397" fmla="*/ 5759546 h 6858001"/>
              <a:gd name="connsiteX398" fmla="*/ 1077900 w 5777554"/>
              <a:gd name="connsiteY398" fmla="*/ 5752205 h 6858001"/>
              <a:gd name="connsiteX399" fmla="*/ 1073183 w 5777554"/>
              <a:gd name="connsiteY399" fmla="*/ 5740215 h 6858001"/>
              <a:gd name="connsiteX400" fmla="*/ 1073216 w 5777554"/>
              <a:gd name="connsiteY400" fmla="*/ 5729490 h 6858001"/>
              <a:gd name="connsiteX401" fmla="*/ 1056210 w 5777554"/>
              <a:gd name="connsiteY401" fmla="*/ 5719592 h 6858001"/>
              <a:gd name="connsiteX402" fmla="*/ 1055682 w 5777554"/>
              <a:gd name="connsiteY402" fmla="*/ 5695304 h 6858001"/>
              <a:gd name="connsiteX403" fmla="*/ 1055162 w 5777554"/>
              <a:gd name="connsiteY403" fmla="*/ 5671016 h 6858001"/>
              <a:gd name="connsiteX404" fmla="*/ 1066326 w 5777554"/>
              <a:gd name="connsiteY404" fmla="*/ 5665272 h 6858001"/>
              <a:gd name="connsiteX405" fmla="*/ 1061146 w 5777554"/>
              <a:gd name="connsiteY405" fmla="*/ 5656514 h 6858001"/>
              <a:gd name="connsiteX406" fmla="*/ 1060803 w 5777554"/>
              <a:gd name="connsiteY406" fmla="*/ 5640323 h 6858001"/>
              <a:gd name="connsiteX407" fmla="*/ 1067090 w 5777554"/>
              <a:gd name="connsiteY407" fmla="*/ 5623664 h 6858001"/>
              <a:gd name="connsiteX408" fmla="*/ 1054554 w 5777554"/>
              <a:gd name="connsiteY408" fmla="*/ 5608700 h 6858001"/>
              <a:gd name="connsiteX409" fmla="*/ 3738629 w 5777554"/>
              <a:gd name="connsiteY409" fmla="*/ 5580601 h 6858001"/>
              <a:gd name="connsiteX410" fmla="*/ 3744942 w 5777554"/>
              <a:gd name="connsiteY410" fmla="*/ 5586330 h 6858001"/>
              <a:gd name="connsiteX411" fmla="*/ 3751857 w 5777554"/>
              <a:gd name="connsiteY411" fmla="*/ 5586739 h 6858001"/>
              <a:gd name="connsiteX412" fmla="*/ 3752173 w 5777554"/>
              <a:gd name="connsiteY412" fmla="*/ 5586673 h 6858001"/>
              <a:gd name="connsiteX413" fmla="*/ 3752125 w 5777554"/>
              <a:gd name="connsiteY413" fmla="*/ 5585174 h 6858001"/>
              <a:gd name="connsiteX414" fmla="*/ 3743600 w 5777554"/>
              <a:gd name="connsiteY414" fmla="*/ 5583253 h 6858001"/>
              <a:gd name="connsiteX415" fmla="*/ 3748961 w 5777554"/>
              <a:gd name="connsiteY415" fmla="*/ 5582468 h 6858001"/>
              <a:gd name="connsiteX416" fmla="*/ 5171712 w 5777554"/>
              <a:gd name="connsiteY416" fmla="*/ 5519326 h 6858001"/>
              <a:gd name="connsiteX417" fmla="*/ 5169635 w 5777554"/>
              <a:gd name="connsiteY417" fmla="*/ 5523876 h 6858001"/>
              <a:gd name="connsiteX418" fmla="*/ 5173139 w 5777554"/>
              <a:gd name="connsiteY418" fmla="*/ 5526093 h 6858001"/>
              <a:gd name="connsiteX419" fmla="*/ 5193062 w 5777554"/>
              <a:gd name="connsiteY419" fmla="*/ 5527484 h 6858001"/>
              <a:gd name="connsiteX420" fmla="*/ 5196120 w 5777554"/>
              <a:gd name="connsiteY420" fmla="*/ 5529995 h 6858001"/>
              <a:gd name="connsiteX421" fmla="*/ 5203188 w 5777554"/>
              <a:gd name="connsiteY421" fmla="*/ 5520663 h 6858001"/>
              <a:gd name="connsiteX422" fmla="*/ 5170897 w 5777554"/>
              <a:gd name="connsiteY422" fmla="*/ 5499312 h 6858001"/>
              <a:gd name="connsiteX423" fmla="*/ 5157980 w 5777554"/>
              <a:gd name="connsiteY423" fmla="*/ 5500788 h 6858001"/>
              <a:gd name="connsiteX424" fmla="*/ 5167271 w 5777554"/>
              <a:gd name="connsiteY424" fmla="*/ 5507734 h 6858001"/>
              <a:gd name="connsiteX425" fmla="*/ 5176155 w 5777554"/>
              <a:gd name="connsiteY425" fmla="*/ 5510171 h 6858001"/>
              <a:gd name="connsiteX426" fmla="*/ 3724087 w 5777554"/>
              <a:gd name="connsiteY426" fmla="*/ 5478822 h 6858001"/>
              <a:gd name="connsiteX427" fmla="*/ 3727606 w 5777554"/>
              <a:gd name="connsiteY427" fmla="*/ 5492576 h 6858001"/>
              <a:gd name="connsiteX428" fmla="*/ 3735472 w 5777554"/>
              <a:gd name="connsiteY428" fmla="*/ 5496302 h 6858001"/>
              <a:gd name="connsiteX429" fmla="*/ 3741893 w 5777554"/>
              <a:gd name="connsiteY429" fmla="*/ 5488254 h 6858001"/>
              <a:gd name="connsiteX430" fmla="*/ 3742565 w 5777554"/>
              <a:gd name="connsiteY430" fmla="*/ 5486677 h 6858001"/>
              <a:gd name="connsiteX431" fmla="*/ 817334 w 5777554"/>
              <a:gd name="connsiteY431" fmla="*/ 5468112 h 6858001"/>
              <a:gd name="connsiteX432" fmla="*/ 799826 w 5777554"/>
              <a:gd name="connsiteY432" fmla="*/ 5475988 h 6858001"/>
              <a:gd name="connsiteX433" fmla="*/ 792257 w 5777554"/>
              <a:gd name="connsiteY433" fmla="*/ 5492021 h 6858001"/>
              <a:gd name="connsiteX434" fmla="*/ 831603 w 5777554"/>
              <a:gd name="connsiteY434" fmla="*/ 5520921 h 6858001"/>
              <a:gd name="connsiteX435" fmla="*/ 859578 w 5777554"/>
              <a:gd name="connsiteY435" fmla="*/ 5526783 h 6858001"/>
              <a:gd name="connsiteX436" fmla="*/ 864034 w 5777554"/>
              <a:gd name="connsiteY436" fmla="*/ 5514572 h 6858001"/>
              <a:gd name="connsiteX437" fmla="*/ 857697 w 5777554"/>
              <a:gd name="connsiteY437" fmla="*/ 5509945 h 6858001"/>
              <a:gd name="connsiteX438" fmla="*/ 857816 w 5777554"/>
              <a:gd name="connsiteY438" fmla="*/ 5509480 h 6858001"/>
              <a:gd name="connsiteX439" fmla="*/ 828708 w 5777554"/>
              <a:gd name="connsiteY439" fmla="*/ 5491152 h 6858001"/>
              <a:gd name="connsiteX440" fmla="*/ 864435 w 5777554"/>
              <a:gd name="connsiteY440" fmla="*/ 5482843 h 6858001"/>
              <a:gd name="connsiteX441" fmla="*/ 858179 w 5777554"/>
              <a:gd name="connsiteY441" fmla="*/ 5481127 h 6858001"/>
              <a:gd name="connsiteX442" fmla="*/ 5188011 w 5777554"/>
              <a:gd name="connsiteY442" fmla="*/ 5465124 h 6858001"/>
              <a:gd name="connsiteX443" fmla="*/ 5178465 w 5777554"/>
              <a:gd name="connsiteY443" fmla="*/ 5468183 h 6858001"/>
              <a:gd name="connsiteX444" fmla="*/ 5186779 w 5777554"/>
              <a:gd name="connsiteY444" fmla="*/ 5469801 h 6858001"/>
              <a:gd name="connsiteX445" fmla="*/ 3754878 w 5777554"/>
              <a:gd name="connsiteY445" fmla="*/ 5455937 h 6858001"/>
              <a:gd name="connsiteX446" fmla="*/ 3738842 w 5777554"/>
              <a:gd name="connsiteY446" fmla="*/ 5459214 h 6858001"/>
              <a:gd name="connsiteX447" fmla="*/ 3723614 w 5777554"/>
              <a:gd name="connsiteY447" fmla="*/ 5464092 h 6858001"/>
              <a:gd name="connsiteX448" fmla="*/ 3723670 w 5777554"/>
              <a:gd name="connsiteY448" fmla="*/ 5465933 h 6858001"/>
              <a:gd name="connsiteX449" fmla="*/ 3723734 w 5777554"/>
              <a:gd name="connsiteY449" fmla="*/ 5467774 h 6858001"/>
              <a:gd name="connsiteX450" fmla="*/ 3748252 w 5777554"/>
              <a:gd name="connsiteY450" fmla="*/ 5473300 h 6858001"/>
              <a:gd name="connsiteX451" fmla="*/ 3750255 w 5777554"/>
              <a:gd name="connsiteY451" fmla="*/ 5468589 h 6858001"/>
              <a:gd name="connsiteX452" fmla="*/ 3752659 w 5777554"/>
              <a:gd name="connsiteY452" fmla="*/ 5462005 h 6858001"/>
              <a:gd name="connsiteX453" fmla="*/ 5157193 w 5777554"/>
              <a:gd name="connsiteY453" fmla="*/ 5448952 h 6858001"/>
              <a:gd name="connsiteX454" fmla="*/ 5150226 w 5777554"/>
              <a:gd name="connsiteY454" fmla="*/ 5451183 h 6858001"/>
              <a:gd name="connsiteX455" fmla="*/ 5188846 w 5777554"/>
              <a:gd name="connsiteY455" fmla="*/ 5461953 h 6858001"/>
              <a:gd name="connsiteX456" fmla="*/ 5189491 w 5777554"/>
              <a:gd name="connsiteY456" fmla="*/ 5459500 h 6858001"/>
              <a:gd name="connsiteX457" fmla="*/ 5153415 w 5777554"/>
              <a:gd name="connsiteY457" fmla="*/ 5335094 h 6858001"/>
              <a:gd name="connsiteX458" fmla="*/ 5153259 w 5777554"/>
              <a:gd name="connsiteY458" fmla="*/ 5336215 h 6858001"/>
              <a:gd name="connsiteX459" fmla="*/ 5141481 w 5777554"/>
              <a:gd name="connsiteY459" fmla="*/ 5335866 h 6858001"/>
              <a:gd name="connsiteX460" fmla="*/ 5144038 w 5777554"/>
              <a:gd name="connsiteY460" fmla="*/ 5336567 h 6858001"/>
              <a:gd name="connsiteX461" fmla="*/ 5136899 w 5777554"/>
              <a:gd name="connsiteY461" fmla="*/ 5338995 h 6858001"/>
              <a:gd name="connsiteX462" fmla="*/ 5155183 w 5777554"/>
              <a:gd name="connsiteY462" fmla="*/ 5336339 h 6858001"/>
              <a:gd name="connsiteX463" fmla="*/ 3772372 w 5777554"/>
              <a:gd name="connsiteY463" fmla="*/ 5314375 h 6858001"/>
              <a:gd name="connsiteX464" fmla="*/ 3768305 w 5777554"/>
              <a:gd name="connsiteY464" fmla="*/ 5323282 h 6858001"/>
              <a:gd name="connsiteX465" fmla="*/ 3774263 w 5777554"/>
              <a:gd name="connsiteY465" fmla="*/ 5324943 h 6858001"/>
              <a:gd name="connsiteX466" fmla="*/ 3774194 w 5777554"/>
              <a:gd name="connsiteY466" fmla="*/ 5323490 h 6858001"/>
              <a:gd name="connsiteX467" fmla="*/ 5231598 w 5777554"/>
              <a:gd name="connsiteY467" fmla="*/ 5308814 h 6858001"/>
              <a:gd name="connsiteX468" fmla="*/ 5229634 w 5777554"/>
              <a:gd name="connsiteY468" fmla="*/ 5314192 h 6858001"/>
              <a:gd name="connsiteX469" fmla="*/ 5238147 w 5777554"/>
              <a:gd name="connsiteY469" fmla="*/ 5315129 h 6858001"/>
              <a:gd name="connsiteX470" fmla="*/ 5241074 w 5777554"/>
              <a:gd name="connsiteY470" fmla="*/ 5310471 h 6858001"/>
              <a:gd name="connsiteX471" fmla="*/ 3768612 w 5777554"/>
              <a:gd name="connsiteY471" fmla="*/ 5295561 h 6858001"/>
              <a:gd name="connsiteX472" fmla="*/ 3758222 w 5777554"/>
              <a:gd name="connsiteY472" fmla="*/ 5296748 h 6858001"/>
              <a:gd name="connsiteX473" fmla="*/ 3770716 w 5777554"/>
              <a:gd name="connsiteY473" fmla="*/ 5306087 h 6858001"/>
              <a:gd name="connsiteX474" fmla="*/ 5265109 w 5777554"/>
              <a:gd name="connsiteY474" fmla="*/ 5276671 h 6858001"/>
              <a:gd name="connsiteX475" fmla="*/ 5265487 w 5777554"/>
              <a:gd name="connsiteY475" fmla="*/ 5280328 h 6858001"/>
              <a:gd name="connsiteX476" fmla="*/ 5262037 w 5777554"/>
              <a:gd name="connsiteY476" fmla="*/ 5292596 h 6858001"/>
              <a:gd name="connsiteX477" fmla="*/ 5272252 w 5777554"/>
              <a:gd name="connsiteY477" fmla="*/ 5296640 h 6858001"/>
              <a:gd name="connsiteX478" fmla="*/ 5270316 w 5777554"/>
              <a:gd name="connsiteY478" fmla="*/ 5280114 h 6858001"/>
              <a:gd name="connsiteX479" fmla="*/ 5233483 w 5777554"/>
              <a:gd name="connsiteY479" fmla="*/ 5256159 h 6858001"/>
              <a:gd name="connsiteX480" fmla="*/ 5218900 w 5777554"/>
              <a:gd name="connsiteY480" fmla="*/ 5261121 h 6858001"/>
              <a:gd name="connsiteX481" fmla="*/ 5240297 w 5777554"/>
              <a:gd name="connsiteY481" fmla="*/ 5268650 h 6858001"/>
              <a:gd name="connsiteX482" fmla="*/ 5252072 w 5777554"/>
              <a:gd name="connsiteY482" fmla="*/ 5269745 h 6858001"/>
              <a:gd name="connsiteX483" fmla="*/ 5255889 w 5777554"/>
              <a:gd name="connsiteY483" fmla="*/ 5268986 h 6858001"/>
              <a:gd name="connsiteX484" fmla="*/ 5255953 w 5777554"/>
              <a:gd name="connsiteY484" fmla="*/ 5268991 h 6858001"/>
              <a:gd name="connsiteX485" fmla="*/ 5272888 w 5777554"/>
              <a:gd name="connsiteY485" fmla="*/ 5264409 h 6858001"/>
              <a:gd name="connsiteX486" fmla="*/ 5274599 w 5777554"/>
              <a:gd name="connsiteY486" fmla="*/ 5260484 h 6858001"/>
              <a:gd name="connsiteX487" fmla="*/ 5235108 w 5777554"/>
              <a:gd name="connsiteY487" fmla="*/ 5256575 h 6858001"/>
              <a:gd name="connsiteX488" fmla="*/ 3762654 w 5777554"/>
              <a:gd name="connsiteY488" fmla="*/ 5243242 h 6858001"/>
              <a:gd name="connsiteX489" fmla="*/ 3750473 w 5777554"/>
              <a:gd name="connsiteY489" fmla="*/ 5247144 h 6858001"/>
              <a:gd name="connsiteX490" fmla="*/ 3771579 w 5777554"/>
              <a:gd name="connsiteY490" fmla="*/ 5253031 h 6858001"/>
              <a:gd name="connsiteX491" fmla="*/ 3773523 w 5777554"/>
              <a:gd name="connsiteY491" fmla="*/ 5243513 h 6858001"/>
              <a:gd name="connsiteX492" fmla="*/ 3771436 w 5777554"/>
              <a:gd name="connsiteY492" fmla="*/ 5229269 h 6858001"/>
              <a:gd name="connsiteX493" fmla="*/ 3776866 w 5777554"/>
              <a:gd name="connsiteY493" fmla="*/ 5232676 h 6858001"/>
              <a:gd name="connsiteX494" fmla="*/ 3777506 w 5777554"/>
              <a:gd name="connsiteY494" fmla="*/ 5230962 h 6858001"/>
              <a:gd name="connsiteX495" fmla="*/ 1760643 w 5777554"/>
              <a:gd name="connsiteY495" fmla="*/ 5227822 h 6858001"/>
              <a:gd name="connsiteX496" fmla="*/ 1759884 w 5777554"/>
              <a:gd name="connsiteY496" fmla="*/ 5235871 h 6858001"/>
              <a:gd name="connsiteX497" fmla="*/ 1751572 w 5777554"/>
              <a:gd name="connsiteY497" fmla="*/ 5252153 h 6858001"/>
              <a:gd name="connsiteX498" fmla="*/ 1764449 w 5777554"/>
              <a:gd name="connsiteY498" fmla="*/ 5269398 h 6858001"/>
              <a:gd name="connsiteX499" fmla="*/ 1774942 w 5777554"/>
              <a:gd name="connsiteY499" fmla="*/ 5272365 h 6858001"/>
              <a:gd name="connsiteX500" fmla="*/ 1775923 w 5777554"/>
              <a:gd name="connsiteY500" fmla="*/ 5268645 h 6858001"/>
              <a:gd name="connsiteX501" fmla="*/ 1778144 w 5777554"/>
              <a:gd name="connsiteY501" fmla="*/ 5260202 h 6858001"/>
              <a:gd name="connsiteX502" fmla="*/ 1772662 w 5777554"/>
              <a:gd name="connsiteY502" fmla="*/ 5235155 h 6858001"/>
              <a:gd name="connsiteX503" fmla="*/ 1676326 w 5777554"/>
              <a:gd name="connsiteY503" fmla="*/ 5222009 h 6858001"/>
              <a:gd name="connsiteX504" fmla="*/ 1673384 w 5777554"/>
              <a:gd name="connsiteY504" fmla="*/ 5223010 h 6858001"/>
              <a:gd name="connsiteX505" fmla="*/ 1716088 w 5777554"/>
              <a:gd name="connsiteY505" fmla="*/ 5223859 h 6858001"/>
              <a:gd name="connsiteX506" fmla="*/ 1676326 w 5777554"/>
              <a:gd name="connsiteY506" fmla="*/ 5222009 h 6858001"/>
              <a:gd name="connsiteX507" fmla="*/ 3761468 w 5777554"/>
              <a:gd name="connsiteY507" fmla="*/ 5206419 h 6858001"/>
              <a:gd name="connsiteX508" fmla="*/ 3746124 w 5777554"/>
              <a:gd name="connsiteY508" fmla="*/ 5207614 h 6858001"/>
              <a:gd name="connsiteX509" fmla="*/ 3752334 w 5777554"/>
              <a:gd name="connsiteY509" fmla="*/ 5209345 h 6858001"/>
              <a:gd name="connsiteX510" fmla="*/ 5267859 w 5777554"/>
              <a:gd name="connsiteY510" fmla="*/ 5196311 h 6858001"/>
              <a:gd name="connsiteX511" fmla="*/ 5262964 w 5777554"/>
              <a:gd name="connsiteY511" fmla="*/ 5199064 h 6858001"/>
              <a:gd name="connsiteX512" fmla="*/ 5263842 w 5777554"/>
              <a:gd name="connsiteY512" fmla="*/ 5208577 h 6858001"/>
              <a:gd name="connsiteX513" fmla="*/ 5268291 w 5777554"/>
              <a:gd name="connsiteY513" fmla="*/ 5196530 h 6858001"/>
              <a:gd name="connsiteX514" fmla="*/ 5318074 w 5777554"/>
              <a:gd name="connsiteY514" fmla="*/ 5164650 h 6858001"/>
              <a:gd name="connsiteX515" fmla="*/ 5305558 w 5777554"/>
              <a:gd name="connsiteY515" fmla="*/ 5167649 h 6858001"/>
              <a:gd name="connsiteX516" fmla="*/ 5307723 w 5777554"/>
              <a:gd name="connsiteY516" fmla="*/ 5172591 h 6858001"/>
              <a:gd name="connsiteX517" fmla="*/ 5316723 w 5777554"/>
              <a:gd name="connsiteY517" fmla="*/ 5172906 h 6858001"/>
              <a:gd name="connsiteX518" fmla="*/ 1758337 w 5777554"/>
              <a:gd name="connsiteY518" fmla="*/ 5124909 h 6858001"/>
              <a:gd name="connsiteX519" fmla="*/ 1755275 w 5777554"/>
              <a:gd name="connsiteY519" fmla="*/ 5125951 h 6858001"/>
              <a:gd name="connsiteX520" fmla="*/ 1757537 w 5777554"/>
              <a:gd name="connsiteY520" fmla="*/ 5133742 h 6858001"/>
              <a:gd name="connsiteX521" fmla="*/ 1759576 w 5777554"/>
              <a:gd name="connsiteY521" fmla="*/ 5131965 h 6858001"/>
              <a:gd name="connsiteX522" fmla="*/ 1760868 w 5777554"/>
              <a:gd name="connsiteY522" fmla="*/ 5129603 h 6858001"/>
              <a:gd name="connsiteX523" fmla="*/ 1762160 w 5777554"/>
              <a:gd name="connsiteY523" fmla="*/ 5127242 h 6858001"/>
              <a:gd name="connsiteX524" fmla="*/ 1689915 w 5777554"/>
              <a:gd name="connsiteY524" fmla="*/ 5017478 h 6858001"/>
              <a:gd name="connsiteX525" fmla="*/ 1696579 w 5777554"/>
              <a:gd name="connsiteY525" fmla="*/ 5023380 h 6858001"/>
              <a:gd name="connsiteX526" fmla="*/ 1712353 w 5777554"/>
              <a:gd name="connsiteY526" fmla="*/ 5029065 h 6858001"/>
              <a:gd name="connsiteX527" fmla="*/ 1711629 w 5777554"/>
              <a:gd name="connsiteY527" fmla="*/ 5021623 h 6858001"/>
              <a:gd name="connsiteX528" fmla="*/ 1699534 w 5777554"/>
              <a:gd name="connsiteY528" fmla="*/ 5018531 h 6858001"/>
              <a:gd name="connsiteX529" fmla="*/ 1689915 w 5777554"/>
              <a:gd name="connsiteY529" fmla="*/ 5017478 h 6858001"/>
              <a:gd name="connsiteX530" fmla="*/ 1727189 w 5777554"/>
              <a:gd name="connsiteY530" fmla="*/ 4962508 h 6858001"/>
              <a:gd name="connsiteX531" fmla="*/ 1715402 w 5777554"/>
              <a:gd name="connsiteY531" fmla="*/ 4966519 h 6858001"/>
              <a:gd name="connsiteX532" fmla="*/ 1727914 w 5777554"/>
              <a:gd name="connsiteY532" fmla="*/ 4969951 h 6858001"/>
              <a:gd name="connsiteX533" fmla="*/ 1729900 w 5777554"/>
              <a:gd name="connsiteY533" fmla="*/ 4966873 h 6858001"/>
              <a:gd name="connsiteX534" fmla="*/ 1727189 w 5777554"/>
              <a:gd name="connsiteY534" fmla="*/ 4962508 h 6858001"/>
              <a:gd name="connsiteX535" fmla="*/ 1740144 w 5777554"/>
              <a:gd name="connsiteY535" fmla="*/ 4844892 h 6858001"/>
              <a:gd name="connsiteX536" fmla="*/ 1735073 w 5777554"/>
              <a:gd name="connsiteY536" fmla="*/ 4848208 h 6858001"/>
              <a:gd name="connsiteX537" fmla="*/ 1732342 w 5777554"/>
              <a:gd name="connsiteY537" fmla="*/ 4870940 h 6858001"/>
              <a:gd name="connsiteX538" fmla="*/ 1720646 w 5777554"/>
              <a:gd name="connsiteY538" fmla="*/ 4877942 h 6858001"/>
              <a:gd name="connsiteX539" fmla="*/ 1702010 w 5777554"/>
              <a:gd name="connsiteY539" fmla="*/ 4884377 h 6858001"/>
              <a:gd name="connsiteX540" fmla="*/ 1702161 w 5777554"/>
              <a:gd name="connsiteY540" fmla="*/ 4884533 h 6858001"/>
              <a:gd name="connsiteX541" fmla="*/ 1716999 w 5777554"/>
              <a:gd name="connsiteY541" fmla="*/ 4889087 h 6858001"/>
              <a:gd name="connsiteX542" fmla="*/ 1709608 w 5777554"/>
              <a:gd name="connsiteY542" fmla="*/ 4906980 h 6858001"/>
              <a:gd name="connsiteX543" fmla="*/ 1713498 w 5777554"/>
              <a:gd name="connsiteY543" fmla="*/ 4919591 h 6858001"/>
              <a:gd name="connsiteX544" fmla="*/ 1724294 w 5777554"/>
              <a:gd name="connsiteY544" fmla="*/ 4932739 h 6858001"/>
              <a:gd name="connsiteX545" fmla="*/ 1709922 w 5777554"/>
              <a:gd name="connsiteY545" fmla="*/ 4941473 h 6858001"/>
              <a:gd name="connsiteX546" fmla="*/ 1743786 w 5777554"/>
              <a:gd name="connsiteY546" fmla="*/ 4945329 h 6858001"/>
              <a:gd name="connsiteX547" fmla="*/ 1744748 w 5777554"/>
              <a:gd name="connsiteY547" fmla="*/ 4945542 h 6858001"/>
              <a:gd name="connsiteX548" fmla="*/ 1748264 w 5777554"/>
              <a:gd name="connsiteY548" fmla="*/ 4941015 h 6858001"/>
              <a:gd name="connsiteX549" fmla="*/ 1746276 w 5777554"/>
              <a:gd name="connsiteY549" fmla="*/ 4932737 h 6858001"/>
              <a:gd name="connsiteX550" fmla="*/ 1745741 w 5777554"/>
              <a:gd name="connsiteY550" fmla="*/ 4927246 h 6858001"/>
              <a:gd name="connsiteX551" fmla="*/ 1741976 w 5777554"/>
              <a:gd name="connsiteY551" fmla="*/ 4926722 h 6858001"/>
              <a:gd name="connsiteX552" fmla="*/ 1742715 w 5777554"/>
              <a:gd name="connsiteY552" fmla="*/ 4908927 h 6858001"/>
              <a:gd name="connsiteX553" fmla="*/ 1737581 w 5777554"/>
              <a:gd name="connsiteY553" fmla="*/ 4897862 h 6858001"/>
              <a:gd name="connsiteX554" fmla="*/ 1745153 w 5777554"/>
              <a:gd name="connsiteY554" fmla="*/ 4896460 h 6858001"/>
              <a:gd name="connsiteX555" fmla="*/ 1745238 w 5777554"/>
              <a:gd name="connsiteY555" fmla="*/ 4890801 h 6858001"/>
              <a:gd name="connsiteX556" fmla="*/ 1753729 w 5777554"/>
              <a:gd name="connsiteY556" fmla="*/ 4880160 h 6858001"/>
              <a:gd name="connsiteX557" fmla="*/ 1745816 w 5777554"/>
              <a:gd name="connsiteY557" fmla="*/ 4871390 h 6858001"/>
              <a:gd name="connsiteX558" fmla="*/ 1744279 w 5777554"/>
              <a:gd name="connsiteY558" fmla="*/ 4853190 h 6858001"/>
              <a:gd name="connsiteX559" fmla="*/ 1743936 w 5777554"/>
              <a:gd name="connsiteY559" fmla="*/ 4853012 h 6858001"/>
              <a:gd name="connsiteX560" fmla="*/ 1743608 w 5777554"/>
              <a:gd name="connsiteY560" fmla="*/ 4849644 h 6858001"/>
              <a:gd name="connsiteX561" fmla="*/ 1742598 w 5777554"/>
              <a:gd name="connsiteY561" fmla="*/ 4845435 h 6858001"/>
              <a:gd name="connsiteX562" fmla="*/ 5619837 w 5777554"/>
              <a:gd name="connsiteY562" fmla="*/ 4716965 h 6858001"/>
              <a:gd name="connsiteX563" fmla="*/ 5622532 w 5777554"/>
              <a:gd name="connsiteY563" fmla="*/ 4728108 h 6858001"/>
              <a:gd name="connsiteX564" fmla="*/ 5620793 w 5777554"/>
              <a:gd name="connsiteY564" fmla="*/ 4728582 h 6858001"/>
              <a:gd name="connsiteX565" fmla="*/ 5624234 w 5777554"/>
              <a:gd name="connsiteY565" fmla="*/ 4740093 h 6858001"/>
              <a:gd name="connsiteX566" fmla="*/ 5615182 w 5777554"/>
              <a:gd name="connsiteY566" fmla="*/ 4738266 h 6858001"/>
              <a:gd name="connsiteX567" fmla="*/ 5614152 w 5777554"/>
              <a:gd name="connsiteY567" fmla="*/ 4744566 h 6858001"/>
              <a:gd name="connsiteX568" fmla="*/ 5622468 w 5777554"/>
              <a:gd name="connsiteY568" fmla="*/ 4748149 h 6858001"/>
              <a:gd name="connsiteX569" fmla="*/ 5620286 w 5777554"/>
              <a:gd name="connsiteY569" fmla="*/ 4758459 h 6858001"/>
              <a:gd name="connsiteX570" fmla="*/ 5620642 w 5777554"/>
              <a:gd name="connsiteY570" fmla="*/ 4758503 h 6858001"/>
              <a:gd name="connsiteX571" fmla="*/ 5640384 w 5777554"/>
              <a:gd name="connsiteY571" fmla="*/ 4761471 h 6858001"/>
              <a:gd name="connsiteX572" fmla="*/ 5634679 w 5777554"/>
              <a:gd name="connsiteY572" fmla="*/ 4787554 h 6858001"/>
              <a:gd name="connsiteX573" fmla="*/ 5635693 w 5777554"/>
              <a:gd name="connsiteY573" fmla="*/ 4788901 h 6858001"/>
              <a:gd name="connsiteX574" fmla="*/ 5658046 w 5777554"/>
              <a:gd name="connsiteY574" fmla="*/ 4814480 h 6858001"/>
              <a:gd name="connsiteX575" fmla="*/ 5667162 w 5777554"/>
              <a:gd name="connsiteY575" fmla="*/ 4811515 h 6858001"/>
              <a:gd name="connsiteX576" fmla="*/ 5655633 w 5777554"/>
              <a:gd name="connsiteY576" fmla="*/ 4799811 h 6858001"/>
              <a:gd name="connsiteX577" fmla="*/ 5661565 w 5777554"/>
              <a:gd name="connsiteY577" fmla="*/ 4786131 h 6858001"/>
              <a:gd name="connsiteX578" fmla="*/ 5660305 w 5777554"/>
              <a:gd name="connsiteY578" fmla="*/ 4782349 h 6858001"/>
              <a:gd name="connsiteX579" fmla="*/ 5651052 w 5777554"/>
              <a:gd name="connsiteY579" fmla="*/ 4779143 h 6858001"/>
              <a:gd name="connsiteX580" fmla="*/ 5655720 w 5777554"/>
              <a:gd name="connsiteY580" fmla="*/ 4768566 h 6858001"/>
              <a:gd name="connsiteX581" fmla="*/ 5654848 w 5777554"/>
              <a:gd name="connsiteY581" fmla="*/ 4765946 h 6858001"/>
              <a:gd name="connsiteX582" fmla="*/ 5645170 w 5777554"/>
              <a:gd name="connsiteY582" fmla="*/ 4745318 h 6858001"/>
              <a:gd name="connsiteX583" fmla="*/ 5649829 w 5777554"/>
              <a:gd name="connsiteY583" fmla="*/ 4730870 h 6858001"/>
              <a:gd name="connsiteX584" fmla="*/ 5653084 w 5777554"/>
              <a:gd name="connsiteY584" fmla="*/ 4717362 h 6858001"/>
              <a:gd name="connsiteX585" fmla="*/ 5639544 w 5777554"/>
              <a:gd name="connsiteY585" fmla="*/ 4673934 h 6858001"/>
              <a:gd name="connsiteX586" fmla="*/ 5627572 w 5777554"/>
              <a:gd name="connsiteY586" fmla="*/ 4679012 h 6858001"/>
              <a:gd name="connsiteX587" fmla="*/ 5608421 w 5777554"/>
              <a:gd name="connsiteY587" fmla="*/ 4692239 h 6858001"/>
              <a:gd name="connsiteX588" fmla="*/ 5615615 w 5777554"/>
              <a:gd name="connsiteY588" fmla="*/ 4697538 h 6858001"/>
              <a:gd name="connsiteX589" fmla="*/ 5614390 w 5777554"/>
              <a:gd name="connsiteY589" fmla="*/ 4699128 h 6858001"/>
              <a:gd name="connsiteX590" fmla="*/ 5620919 w 5777554"/>
              <a:gd name="connsiteY590" fmla="*/ 4703225 h 6858001"/>
              <a:gd name="connsiteX591" fmla="*/ 5619931 w 5777554"/>
              <a:gd name="connsiteY591" fmla="*/ 4709268 h 6858001"/>
              <a:gd name="connsiteX592" fmla="*/ 5628490 w 5777554"/>
              <a:gd name="connsiteY592" fmla="*/ 4707528 h 6858001"/>
              <a:gd name="connsiteX593" fmla="*/ 5638546 w 5777554"/>
              <a:gd name="connsiteY593" fmla="*/ 4704438 h 6858001"/>
              <a:gd name="connsiteX594" fmla="*/ 5637377 w 5777554"/>
              <a:gd name="connsiteY594" fmla="*/ 4701578 h 6858001"/>
              <a:gd name="connsiteX595" fmla="*/ 5630442 w 5777554"/>
              <a:gd name="connsiteY595" fmla="*/ 4700152 h 6858001"/>
              <a:gd name="connsiteX596" fmla="*/ 5661076 w 5777554"/>
              <a:gd name="connsiteY596" fmla="*/ 4688817 h 6858001"/>
              <a:gd name="connsiteX597" fmla="*/ 5545665 w 5777554"/>
              <a:gd name="connsiteY597" fmla="*/ 4563632 h 6858001"/>
              <a:gd name="connsiteX598" fmla="*/ 5552002 w 5777554"/>
              <a:gd name="connsiteY598" fmla="*/ 4569507 h 6858001"/>
              <a:gd name="connsiteX599" fmla="*/ 5558982 w 5777554"/>
              <a:gd name="connsiteY599" fmla="*/ 4572066 h 6858001"/>
              <a:gd name="connsiteX600" fmla="*/ 5560253 w 5777554"/>
              <a:gd name="connsiteY600" fmla="*/ 4566012 h 6858001"/>
              <a:gd name="connsiteX601" fmla="*/ 5555312 w 5777554"/>
              <a:gd name="connsiteY601" fmla="*/ 4564728 h 6858001"/>
              <a:gd name="connsiteX602" fmla="*/ 5545665 w 5777554"/>
              <a:gd name="connsiteY602" fmla="*/ 4563632 h 6858001"/>
              <a:gd name="connsiteX603" fmla="*/ 5587165 w 5777554"/>
              <a:gd name="connsiteY603" fmla="*/ 4431341 h 6858001"/>
              <a:gd name="connsiteX604" fmla="*/ 5591005 w 5777554"/>
              <a:gd name="connsiteY604" fmla="*/ 4441313 h 6858001"/>
              <a:gd name="connsiteX605" fmla="*/ 5590479 w 5777554"/>
              <a:gd name="connsiteY605" fmla="*/ 4451780 h 6858001"/>
              <a:gd name="connsiteX606" fmla="*/ 5580783 w 5777554"/>
              <a:gd name="connsiteY606" fmla="*/ 4463936 h 6858001"/>
              <a:gd name="connsiteX607" fmla="*/ 5579344 w 5777554"/>
              <a:gd name="connsiteY607" fmla="*/ 4471289 h 6858001"/>
              <a:gd name="connsiteX608" fmla="*/ 5583933 w 5777554"/>
              <a:gd name="connsiteY608" fmla="*/ 4477262 h 6858001"/>
              <a:gd name="connsiteX609" fmla="*/ 5600229 w 5777554"/>
              <a:gd name="connsiteY609" fmla="*/ 4480858 h 6858001"/>
              <a:gd name="connsiteX610" fmla="*/ 5609242 w 5777554"/>
              <a:gd name="connsiteY610" fmla="*/ 4480488 h 6858001"/>
              <a:gd name="connsiteX611" fmla="*/ 5613737 w 5777554"/>
              <a:gd name="connsiteY611" fmla="*/ 4478287 h 6858001"/>
              <a:gd name="connsiteX612" fmla="*/ 5611768 w 5777554"/>
              <a:gd name="connsiteY612" fmla="*/ 4475220 h 6858001"/>
              <a:gd name="connsiteX613" fmla="*/ 5604315 w 5777554"/>
              <a:gd name="connsiteY613" fmla="*/ 4474157 h 6858001"/>
              <a:gd name="connsiteX614" fmla="*/ 5605304 w 5777554"/>
              <a:gd name="connsiteY614" fmla="*/ 4465152 h 6858001"/>
              <a:gd name="connsiteX615" fmla="*/ 5605017 w 5777554"/>
              <a:gd name="connsiteY615" fmla="*/ 4464703 h 6858001"/>
              <a:gd name="connsiteX616" fmla="*/ 5605783 w 5777554"/>
              <a:gd name="connsiteY616" fmla="*/ 4460797 h 6858001"/>
              <a:gd name="connsiteX617" fmla="*/ 5606696 w 5777554"/>
              <a:gd name="connsiteY617" fmla="*/ 4452468 h 6858001"/>
              <a:gd name="connsiteX618" fmla="*/ 5607570 w 5777554"/>
              <a:gd name="connsiteY618" fmla="*/ 4451663 h 6858001"/>
              <a:gd name="connsiteX619" fmla="*/ 5607935 w 5777554"/>
              <a:gd name="connsiteY619" fmla="*/ 4449804 h 6858001"/>
              <a:gd name="connsiteX620" fmla="*/ 5610853 w 5777554"/>
              <a:gd name="connsiteY620" fmla="*/ 4434903 h 6858001"/>
              <a:gd name="connsiteX621" fmla="*/ 5564114 w 5777554"/>
              <a:gd name="connsiteY621" fmla="*/ 4407934 h 6858001"/>
              <a:gd name="connsiteX622" fmla="*/ 5552979 w 5777554"/>
              <a:gd name="connsiteY622" fmla="*/ 4413012 h 6858001"/>
              <a:gd name="connsiteX623" fmla="*/ 5565803 w 5777554"/>
              <a:gd name="connsiteY623" fmla="*/ 4426863 h 6858001"/>
              <a:gd name="connsiteX624" fmla="*/ 5596315 w 5777554"/>
              <a:gd name="connsiteY624" fmla="*/ 4421980 h 6858001"/>
              <a:gd name="connsiteX625" fmla="*/ 5589174 w 5777554"/>
              <a:gd name="connsiteY625" fmla="*/ 4417453 h 6858001"/>
              <a:gd name="connsiteX626" fmla="*/ 5576573 w 5777554"/>
              <a:gd name="connsiteY626" fmla="*/ 4419011 h 6858001"/>
              <a:gd name="connsiteX627" fmla="*/ 5611068 w 5777554"/>
              <a:gd name="connsiteY627" fmla="*/ 4397217 h 6858001"/>
              <a:gd name="connsiteX628" fmla="*/ 5599436 w 5777554"/>
              <a:gd name="connsiteY628" fmla="*/ 4410177 h 6858001"/>
              <a:gd name="connsiteX629" fmla="*/ 5617824 w 5777554"/>
              <a:gd name="connsiteY629" fmla="*/ 4404767 h 6858001"/>
              <a:gd name="connsiteX630" fmla="*/ 5611197 w 5777554"/>
              <a:gd name="connsiteY630" fmla="*/ 4401263 h 6858001"/>
              <a:gd name="connsiteX631" fmla="*/ 5557930 w 5777554"/>
              <a:gd name="connsiteY631" fmla="*/ 4388564 h 6858001"/>
              <a:gd name="connsiteX632" fmla="*/ 5551343 w 5777554"/>
              <a:gd name="connsiteY632" fmla="*/ 4390674 h 6858001"/>
              <a:gd name="connsiteX633" fmla="*/ 5559136 w 5777554"/>
              <a:gd name="connsiteY633" fmla="*/ 4391846 h 6858001"/>
              <a:gd name="connsiteX634" fmla="*/ 5651015 w 5777554"/>
              <a:gd name="connsiteY634" fmla="*/ 4261523 h 6858001"/>
              <a:gd name="connsiteX635" fmla="*/ 5621747 w 5777554"/>
              <a:gd name="connsiteY635" fmla="*/ 4263021 h 6858001"/>
              <a:gd name="connsiteX636" fmla="*/ 5610183 w 5777554"/>
              <a:gd name="connsiteY636" fmla="*/ 4265385 h 6858001"/>
              <a:gd name="connsiteX637" fmla="*/ 5614264 w 5777554"/>
              <a:gd name="connsiteY637" fmla="*/ 4280488 h 6858001"/>
              <a:gd name="connsiteX638" fmla="*/ 5615198 w 5777554"/>
              <a:gd name="connsiteY638" fmla="*/ 4283505 h 6858001"/>
              <a:gd name="connsiteX639" fmla="*/ 5616583 w 5777554"/>
              <a:gd name="connsiteY639" fmla="*/ 4284164 h 6858001"/>
              <a:gd name="connsiteX640" fmla="*/ 5616661 w 5777554"/>
              <a:gd name="connsiteY640" fmla="*/ 4284182 h 6858001"/>
              <a:gd name="connsiteX641" fmla="*/ 5651606 w 5777554"/>
              <a:gd name="connsiteY641" fmla="*/ 4262211 h 6858001"/>
              <a:gd name="connsiteX642" fmla="*/ 5638549 w 5777554"/>
              <a:gd name="connsiteY642" fmla="*/ 4223208 h 6858001"/>
              <a:gd name="connsiteX643" fmla="*/ 5636438 w 5777554"/>
              <a:gd name="connsiteY643" fmla="*/ 4229482 h 6858001"/>
              <a:gd name="connsiteX644" fmla="*/ 5641423 w 5777554"/>
              <a:gd name="connsiteY644" fmla="*/ 4230873 h 6858001"/>
              <a:gd name="connsiteX645" fmla="*/ 5640166 w 5777554"/>
              <a:gd name="connsiteY645" fmla="*/ 4225518 h 6858001"/>
              <a:gd name="connsiteX646" fmla="*/ 5641566 w 5777554"/>
              <a:gd name="connsiteY646" fmla="*/ 4132734 h 6858001"/>
              <a:gd name="connsiteX647" fmla="*/ 5641790 w 5777554"/>
              <a:gd name="connsiteY647" fmla="*/ 4136091 h 6858001"/>
              <a:gd name="connsiteX648" fmla="*/ 5651981 w 5777554"/>
              <a:gd name="connsiteY648" fmla="*/ 4138933 h 6858001"/>
              <a:gd name="connsiteX649" fmla="*/ 5653329 w 5777554"/>
              <a:gd name="connsiteY649" fmla="*/ 4137152 h 6858001"/>
              <a:gd name="connsiteX650" fmla="*/ 5651513 w 5777554"/>
              <a:gd name="connsiteY650" fmla="*/ 4135380 h 6858001"/>
              <a:gd name="connsiteX651" fmla="*/ 5641566 w 5777554"/>
              <a:gd name="connsiteY651" fmla="*/ 4132734 h 6858001"/>
              <a:gd name="connsiteX652" fmla="*/ 5614478 w 5777554"/>
              <a:gd name="connsiteY652" fmla="*/ 4054216 h 6858001"/>
              <a:gd name="connsiteX653" fmla="*/ 5609313 w 5777554"/>
              <a:gd name="connsiteY653" fmla="*/ 4055871 h 6858001"/>
              <a:gd name="connsiteX654" fmla="*/ 5614154 w 5777554"/>
              <a:gd name="connsiteY654" fmla="*/ 4057221 h 6858001"/>
              <a:gd name="connsiteX655" fmla="*/ 5615012 w 5777554"/>
              <a:gd name="connsiteY655" fmla="*/ 4056646 h 6858001"/>
              <a:gd name="connsiteX656" fmla="*/ 5585203 w 5777554"/>
              <a:gd name="connsiteY656" fmla="*/ 3917802 h 6858001"/>
              <a:gd name="connsiteX657" fmla="*/ 5582015 w 5777554"/>
              <a:gd name="connsiteY657" fmla="*/ 3918140 h 6858001"/>
              <a:gd name="connsiteX658" fmla="*/ 5574311 w 5777554"/>
              <a:gd name="connsiteY658" fmla="*/ 3927824 h 6858001"/>
              <a:gd name="connsiteX659" fmla="*/ 5581156 w 5777554"/>
              <a:gd name="connsiteY659" fmla="*/ 3945836 h 6858001"/>
              <a:gd name="connsiteX660" fmla="*/ 5613026 w 5777554"/>
              <a:gd name="connsiteY660" fmla="*/ 3941205 h 6858001"/>
              <a:gd name="connsiteX661" fmla="*/ 5608846 w 5777554"/>
              <a:gd name="connsiteY661" fmla="*/ 3934538 h 6858001"/>
              <a:gd name="connsiteX662" fmla="*/ 5612177 w 5777554"/>
              <a:gd name="connsiteY662" fmla="*/ 3925834 h 6858001"/>
              <a:gd name="connsiteX663" fmla="*/ 5600541 w 5777554"/>
              <a:gd name="connsiteY663" fmla="*/ 3927152 h 6858001"/>
              <a:gd name="connsiteX664" fmla="*/ 5586414 w 5777554"/>
              <a:gd name="connsiteY664" fmla="*/ 3920427 h 6858001"/>
              <a:gd name="connsiteX665" fmla="*/ 5616381 w 5777554"/>
              <a:gd name="connsiteY665" fmla="*/ 3842100 h 6858001"/>
              <a:gd name="connsiteX666" fmla="*/ 5615519 w 5777554"/>
              <a:gd name="connsiteY666" fmla="*/ 3851174 h 6858001"/>
              <a:gd name="connsiteX667" fmla="*/ 5617616 w 5777554"/>
              <a:gd name="connsiteY667" fmla="*/ 3860694 h 6858001"/>
              <a:gd name="connsiteX668" fmla="*/ 5628428 w 5777554"/>
              <a:gd name="connsiteY668" fmla="*/ 3846980 h 6858001"/>
              <a:gd name="connsiteX669" fmla="*/ 5594155 w 5777554"/>
              <a:gd name="connsiteY669" fmla="*/ 3823803 h 6858001"/>
              <a:gd name="connsiteX670" fmla="*/ 5587920 w 5777554"/>
              <a:gd name="connsiteY670" fmla="*/ 3825550 h 6858001"/>
              <a:gd name="connsiteX671" fmla="*/ 5588076 w 5777554"/>
              <a:gd name="connsiteY671" fmla="*/ 3827863 h 6858001"/>
              <a:gd name="connsiteX672" fmla="*/ 5588376 w 5777554"/>
              <a:gd name="connsiteY672" fmla="*/ 3828686 h 6858001"/>
              <a:gd name="connsiteX673" fmla="*/ 5596024 w 5777554"/>
              <a:gd name="connsiteY673" fmla="*/ 3829836 h 6858001"/>
              <a:gd name="connsiteX674" fmla="*/ 5607455 w 5777554"/>
              <a:gd name="connsiteY674" fmla="*/ 3825419 h 6858001"/>
              <a:gd name="connsiteX675" fmla="*/ 5603505 w 5777554"/>
              <a:gd name="connsiteY675" fmla="*/ 3824825 h 6858001"/>
              <a:gd name="connsiteX676" fmla="*/ 5594155 w 5777554"/>
              <a:gd name="connsiteY676" fmla="*/ 3823803 h 6858001"/>
              <a:gd name="connsiteX677" fmla="*/ 5617013 w 5777554"/>
              <a:gd name="connsiteY677" fmla="*/ 3790888 h 6858001"/>
              <a:gd name="connsiteX678" fmla="*/ 5593549 w 5777554"/>
              <a:gd name="connsiteY678" fmla="*/ 3792649 h 6858001"/>
              <a:gd name="connsiteX679" fmla="*/ 5596451 w 5777554"/>
              <a:gd name="connsiteY679" fmla="*/ 3806892 h 6858001"/>
              <a:gd name="connsiteX680" fmla="*/ 5595072 w 5777554"/>
              <a:gd name="connsiteY680" fmla="*/ 3808218 h 6858001"/>
              <a:gd name="connsiteX681" fmla="*/ 5596657 w 5777554"/>
              <a:gd name="connsiteY681" fmla="*/ 3809990 h 6858001"/>
              <a:gd name="connsiteX682" fmla="*/ 5608814 w 5777554"/>
              <a:gd name="connsiteY682" fmla="*/ 3809134 h 6858001"/>
              <a:gd name="connsiteX683" fmla="*/ 5617855 w 5777554"/>
              <a:gd name="connsiteY683" fmla="*/ 3805506 h 6858001"/>
              <a:gd name="connsiteX684" fmla="*/ 5617129 w 5777554"/>
              <a:gd name="connsiteY684" fmla="*/ 3801947 h 6858001"/>
              <a:gd name="connsiteX685" fmla="*/ 5607676 w 5777554"/>
              <a:gd name="connsiteY685" fmla="*/ 3799375 h 6858001"/>
              <a:gd name="connsiteX686" fmla="*/ 5617559 w 5777554"/>
              <a:gd name="connsiteY686" fmla="*/ 3792758 h 6858001"/>
              <a:gd name="connsiteX687" fmla="*/ 5307289 w 5777554"/>
              <a:gd name="connsiteY687" fmla="*/ 3657797 h 6858001"/>
              <a:gd name="connsiteX688" fmla="*/ 5295287 w 5777554"/>
              <a:gd name="connsiteY688" fmla="*/ 3667223 h 6858001"/>
              <a:gd name="connsiteX689" fmla="*/ 5283282 w 5777554"/>
              <a:gd name="connsiteY689" fmla="*/ 3676649 h 6858001"/>
              <a:gd name="connsiteX690" fmla="*/ 5301006 w 5777554"/>
              <a:gd name="connsiteY690" fmla="*/ 3689573 h 6858001"/>
              <a:gd name="connsiteX691" fmla="*/ 5293248 w 5777554"/>
              <a:gd name="connsiteY691" fmla="*/ 3699499 h 6858001"/>
              <a:gd name="connsiteX692" fmla="*/ 5286046 w 5777554"/>
              <a:gd name="connsiteY692" fmla="*/ 3702737 h 6858001"/>
              <a:gd name="connsiteX693" fmla="*/ 5290438 w 5777554"/>
              <a:gd name="connsiteY693" fmla="*/ 3707840 h 6858001"/>
              <a:gd name="connsiteX694" fmla="*/ 5308498 w 5777554"/>
              <a:gd name="connsiteY694" fmla="*/ 3707173 h 6858001"/>
              <a:gd name="connsiteX695" fmla="*/ 5324176 w 5777554"/>
              <a:gd name="connsiteY695" fmla="*/ 3704475 h 6858001"/>
              <a:gd name="connsiteX696" fmla="*/ 5321533 w 5777554"/>
              <a:gd name="connsiteY696" fmla="*/ 3682069 h 6858001"/>
              <a:gd name="connsiteX697" fmla="*/ 5307289 w 5777554"/>
              <a:gd name="connsiteY697" fmla="*/ 3657797 h 6858001"/>
              <a:gd name="connsiteX698" fmla="*/ 5256788 w 5777554"/>
              <a:gd name="connsiteY698" fmla="*/ 3618168 h 6858001"/>
              <a:gd name="connsiteX699" fmla="*/ 5269644 w 5777554"/>
              <a:gd name="connsiteY699" fmla="*/ 3623351 h 6858001"/>
              <a:gd name="connsiteX700" fmla="*/ 5284789 w 5777554"/>
              <a:gd name="connsiteY700" fmla="*/ 3627802 h 6858001"/>
              <a:gd name="connsiteX701" fmla="*/ 5281743 w 5777554"/>
              <a:gd name="connsiteY701" fmla="*/ 3628776 h 6858001"/>
              <a:gd name="connsiteX702" fmla="*/ 5272112 w 5777554"/>
              <a:gd name="connsiteY702" fmla="*/ 3640232 h 6858001"/>
              <a:gd name="connsiteX703" fmla="*/ 5304126 w 5777554"/>
              <a:gd name="connsiteY703" fmla="*/ 3655091 h 6858001"/>
              <a:gd name="connsiteX704" fmla="*/ 5297680 w 5777554"/>
              <a:gd name="connsiteY704" fmla="*/ 3645993 h 6858001"/>
              <a:gd name="connsiteX705" fmla="*/ 5314534 w 5777554"/>
              <a:gd name="connsiteY705" fmla="*/ 3643852 h 6858001"/>
              <a:gd name="connsiteX706" fmla="*/ 5340789 w 5777554"/>
              <a:gd name="connsiteY706" fmla="*/ 3647067 h 6858001"/>
              <a:gd name="connsiteX707" fmla="*/ 5318759 w 5777554"/>
              <a:gd name="connsiteY707" fmla="*/ 3631800 h 6858001"/>
              <a:gd name="connsiteX708" fmla="*/ 5286588 w 5777554"/>
              <a:gd name="connsiteY708" fmla="*/ 3623969 h 6858001"/>
              <a:gd name="connsiteX709" fmla="*/ 5256788 w 5777554"/>
              <a:gd name="connsiteY709" fmla="*/ 3618168 h 6858001"/>
              <a:gd name="connsiteX710" fmla="*/ 5530763 w 5777554"/>
              <a:gd name="connsiteY710" fmla="*/ 3584007 h 6858001"/>
              <a:gd name="connsiteX711" fmla="*/ 5532812 w 5777554"/>
              <a:gd name="connsiteY711" fmla="*/ 3585762 h 6858001"/>
              <a:gd name="connsiteX712" fmla="*/ 5536214 w 5777554"/>
              <a:gd name="connsiteY712" fmla="*/ 3584864 h 6858001"/>
              <a:gd name="connsiteX713" fmla="*/ 5264843 w 5777554"/>
              <a:gd name="connsiteY713" fmla="*/ 3545830 h 6858001"/>
              <a:gd name="connsiteX714" fmla="*/ 5257580 w 5777554"/>
              <a:gd name="connsiteY714" fmla="*/ 3547227 h 6858001"/>
              <a:gd name="connsiteX715" fmla="*/ 5276939 w 5777554"/>
              <a:gd name="connsiteY715" fmla="*/ 3551257 h 6858001"/>
              <a:gd name="connsiteX716" fmla="*/ 5290132 w 5777554"/>
              <a:gd name="connsiteY716" fmla="*/ 3551229 h 6858001"/>
              <a:gd name="connsiteX717" fmla="*/ 5290346 w 5777554"/>
              <a:gd name="connsiteY717" fmla="*/ 3550889 h 6858001"/>
              <a:gd name="connsiteX718" fmla="*/ 5279133 w 5777554"/>
              <a:gd name="connsiteY718" fmla="*/ 3547763 h 6858001"/>
              <a:gd name="connsiteX719" fmla="*/ 5264843 w 5777554"/>
              <a:gd name="connsiteY719" fmla="*/ 3545830 h 6858001"/>
              <a:gd name="connsiteX720" fmla="*/ 5470884 w 5777554"/>
              <a:gd name="connsiteY720" fmla="*/ 3515786 h 6858001"/>
              <a:gd name="connsiteX721" fmla="*/ 5462954 w 5777554"/>
              <a:gd name="connsiteY721" fmla="*/ 3515847 h 6858001"/>
              <a:gd name="connsiteX722" fmla="*/ 5461848 w 5777554"/>
              <a:gd name="connsiteY722" fmla="*/ 3517382 h 6858001"/>
              <a:gd name="connsiteX723" fmla="*/ 5468943 w 5777554"/>
              <a:gd name="connsiteY723" fmla="*/ 3519329 h 6858001"/>
              <a:gd name="connsiteX724" fmla="*/ 5483210 w 5777554"/>
              <a:gd name="connsiteY724" fmla="*/ 3521204 h 6858001"/>
              <a:gd name="connsiteX725" fmla="*/ 5490297 w 5777554"/>
              <a:gd name="connsiteY725" fmla="*/ 3519753 h 6858001"/>
              <a:gd name="connsiteX726" fmla="*/ 5470884 w 5777554"/>
              <a:gd name="connsiteY726" fmla="*/ 3515786 h 6858001"/>
              <a:gd name="connsiteX727" fmla="*/ 5437088 w 5777554"/>
              <a:gd name="connsiteY727" fmla="*/ 3410990 h 6858001"/>
              <a:gd name="connsiteX728" fmla="*/ 5444071 w 5777554"/>
              <a:gd name="connsiteY728" fmla="*/ 3420149 h 6858001"/>
              <a:gd name="connsiteX729" fmla="*/ 5427543 w 5777554"/>
              <a:gd name="connsiteY729" fmla="*/ 3422407 h 6858001"/>
              <a:gd name="connsiteX730" fmla="*/ 5401361 w 5777554"/>
              <a:gd name="connsiteY730" fmla="*/ 3419300 h 6858001"/>
              <a:gd name="connsiteX731" fmla="*/ 5424166 w 5777554"/>
              <a:gd name="connsiteY731" fmla="*/ 3434610 h 6858001"/>
              <a:gd name="connsiteX732" fmla="*/ 5456507 w 5777554"/>
              <a:gd name="connsiteY732" fmla="*/ 3442348 h 6858001"/>
              <a:gd name="connsiteX733" fmla="*/ 5486365 w 5777554"/>
              <a:gd name="connsiteY733" fmla="*/ 3448047 h 6858001"/>
              <a:gd name="connsiteX734" fmla="*/ 5473304 w 5777554"/>
              <a:gd name="connsiteY734" fmla="*/ 3442881 h 6858001"/>
              <a:gd name="connsiteX735" fmla="*/ 5458029 w 5777554"/>
              <a:gd name="connsiteY735" fmla="*/ 3438465 h 6858001"/>
              <a:gd name="connsiteX736" fmla="*/ 5460977 w 5777554"/>
              <a:gd name="connsiteY736" fmla="*/ 3437463 h 6858001"/>
              <a:gd name="connsiteX737" fmla="*/ 5469739 w 5777554"/>
              <a:gd name="connsiteY737" fmla="*/ 3425831 h 6858001"/>
              <a:gd name="connsiteX738" fmla="*/ 5437088 w 5777554"/>
              <a:gd name="connsiteY738" fmla="*/ 3410990 h 6858001"/>
              <a:gd name="connsiteX739" fmla="*/ 972652 w 5777554"/>
              <a:gd name="connsiteY739" fmla="*/ 3362721 h 6858001"/>
              <a:gd name="connsiteX740" fmla="*/ 973379 w 5777554"/>
              <a:gd name="connsiteY740" fmla="*/ 3370163 h 6858001"/>
              <a:gd name="connsiteX741" fmla="*/ 976327 w 5777554"/>
              <a:gd name="connsiteY741" fmla="*/ 3369161 h 6858001"/>
              <a:gd name="connsiteX742" fmla="*/ 972652 w 5777554"/>
              <a:gd name="connsiteY742" fmla="*/ 3362721 h 6858001"/>
              <a:gd name="connsiteX743" fmla="*/ 5447114 w 5777554"/>
              <a:gd name="connsiteY743" fmla="*/ 3357602 h 6858001"/>
              <a:gd name="connsiteX744" fmla="*/ 5429303 w 5777554"/>
              <a:gd name="connsiteY744" fmla="*/ 3358376 h 6858001"/>
              <a:gd name="connsiteX745" fmla="*/ 5413972 w 5777554"/>
              <a:gd name="connsiteY745" fmla="*/ 3361189 h 6858001"/>
              <a:gd name="connsiteX746" fmla="*/ 5418080 w 5777554"/>
              <a:gd name="connsiteY746" fmla="*/ 3383819 h 6858001"/>
              <a:gd name="connsiteX747" fmla="*/ 5433780 w 5777554"/>
              <a:gd name="connsiteY747" fmla="*/ 3408272 h 6858001"/>
              <a:gd name="connsiteX748" fmla="*/ 5445024 w 5777554"/>
              <a:gd name="connsiteY748" fmla="*/ 3398680 h 6858001"/>
              <a:gd name="connsiteX749" fmla="*/ 5456269 w 5777554"/>
              <a:gd name="connsiteY749" fmla="*/ 3389087 h 6858001"/>
              <a:gd name="connsiteX750" fmla="*/ 5437884 w 5777554"/>
              <a:gd name="connsiteY750" fmla="*/ 3376121 h 6858001"/>
              <a:gd name="connsiteX751" fmla="*/ 5444893 w 5777554"/>
              <a:gd name="connsiteY751" fmla="*/ 3366047 h 6858001"/>
              <a:gd name="connsiteX752" fmla="*/ 5451802 w 5777554"/>
              <a:gd name="connsiteY752" fmla="*/ 3362736 h 6858001"/>
              <a:gd name="connsiteX753" fmla="*/ 5447114 w 5777554"/>
              <a:gd name="connsiteY753" fmla="*/ 3357602 h 6858001"/>
              <a:gd name="connsiteX754" fmla="*/ 946956 w 5777554"/>
              <a:gd name="connsiteY754" fmla="*/ 3317642 h 6858001"/>
              <a:gd name="connsiteX755" fmla="*/ 938113 w 5777554"/>
              <a:gd name="connsiteY755" fmla="*/ 3320651 h 6858001"/>
              <a:gd name="connsiteX756" fmla="*/ 951714 w 5777554"/>
              <a:gd name="connsiteY756" fmla="*/ 3335247 h 6858001"/>
              <a:gd name="connsiteX757" fmla="*/ 978960 w 5777554"/>
              <a:gd name="connsiteY757" fmla="*/ 3333666 h 6858001"/>
              <a:gd name="connsiteX758" fmla="*/ 983018 w 5777554"/>
              <a:gd name="connsiteY758" fmla="*/ 3328440 h 6858001"/>
              <a:gd name="connsiteX759" fmla="*/ 959468 w 5777554"/>
              <a:gd name="connsiteY759" fmla="*/ 3321075 h 6858001"/>
              <a:gd name="connsiteX760" fmla="*/ 423172 w 5777554"/>
              <a:gd name="connsiteY760" fmla="*/ 3265278 h 6858001"/>
              <a:gd name="connsiteX761" fmla="*/ 413713 w 5777554"/>
              <a:gd name="connsiteY761" fmla="*/ 3267298 h 6858001"/>
              <a:gd name="connsiteX762" fmla="*/ 409767 w 5777554"/>
              <a:gd name="connsiteY762" fmla="*/ 3266703 h 6858001"/>
              <a:gd name="connsiteX763" fmla="*/ 411261 w 5777554"/>
              <a:gd name="connsiteY763" fmla="*/ 3272521 h 6858001"/>
              <a:gd name="connsiteX764" fmla="*/ 421641 w 5777554"/>
              <a:gd name="connsiteY764" fmla="*/ 3269541 h 6858001"/>
              <a:gd name="connsiteX765" fmla="*/ 1385558 w 5777554"/>
              <a:gd name="connsiteY765" fmla="*/ 3256849 h 6858001"/>
              <a:gd name="connsiteX766" fmla="*/ 1374313 w 5777554"/>
              <a:gd name="connsiteY766" fmla="*/ 3266441 h 6858001"/>
              <a:gd name="connsiteX767" fmla="*/ 1363068 w 5777554"/>
              <a:gd name="connsiteY767" fmla="*/ 3276033 h 6858001"/>
              <a:gd name="connsiteX768" fmla="*/ 1381456 w 5777554"/>
              <a:gd name="connsiteY768" fmla="*/ 3288999 h 6858001"/>
              <a:gd name="connsiteX769" fmla="*/ 1374444 w 5777554"/>
              <a:gd name="connsiteY769" fmla="*/ 3299074 h 6858001"/>
              <a:gd name="connsiteX770" fmla="*/ 1367534 w 5777554"/>
              <a:gd name="connsiteY770" fmla="*/ 3302384 h 6858001"/>
              <a:gd name="connsiteX771" fmla="*/ 1372221 w 5777554"/>
              <a:gd name="connsiteY771" fmla="*/ 3307519 h 6858001"/>
              <a:gd name="connsiteX772" fmla="*/ 1390034 w 5777554"/>
              <a:gd name="connsiteY772" fmla="*/ 3306745 h 6858001"/>
              <a:gd name="connsiteX773" fmla="*/ 1405367 w 5777554"/>
              <a:gd name="connsiteY773" fmla="*/ 3303933 h 6858001"/>
              <a:gd name="connsiteX774" fmla="*/ 1401256 w 5777554"/>
              <a:gd name="connsiteY774" fmla="*/ 3281302 h 6858001"/>
              <a:gd name="connsiteX775" fmla="*/ 1385558 w 5777554"/>
              <a:gd name="connsiteY775" fmla="*/ 3256849 h 6858001"/>
              <a:gd name="connsiteX776" fmla="*/ 973572 w 5777554"/>
              <a:gd name="connsiteY776" fmla="*/ 3223531 h 6858001"/>
              <a:gd name="connsiteX777" fmla="*/ 945605 w 5777554"/>
              <a:gd name="connsiteY777" fmla="*/ 3223599 h 6858001"/>
              <a:gd name="connsiteX778" fmla="*/ 946316 w 5777554"/>
              <a:gd name="connsiteY778" fmla="*/ 3224669 h 6858001"/>
              <a:gd name="connsiteX779" fmla="*/ 945736 w 5777554"/>
              <a:gd name="connsiteY779" fmla="*/ 3234361 h 6858001"/>
              <a:gd name="connsiteX780" fmla="*/ 939535 w 5777554"/>
              <a:gd name="connsiteY780" fmla="*/ 3235502 h 6858001"/>
              <a:gd name="connsiteX781" fmla="*/ 935991 w 5777554"/>
              <a:gd name="connsiteY781" fmla="*/ 3267552 h 6858001"/>
              <a:gd name="connsiteX782" fmla="*/ 997468 w 5777554"/>
              <a:gd name="connsiteY782" fmla="*/ 3273548 h 6858001"/>
              <a:gd name="connsiteX783" fmla="*/ 997597 w 5777554"/>
              <a:gd name="connsiteY783" fmla="*/ 3251400 h 6858001"/>
              <a:gd name="connsiteX784" fmla="*/ 1011531 w 5777554"/>
              <a:gd name="connsiteY784" fmla="*/ 3230321 h 6858001"/>
              <a:gd name="connsiteX785" fmla="*/ 973572 w 5777554"/>
              <a:gd name="connsiteY785" fmla="*/ 3223531 h 6858001"/>
              <a:gd name="connsiteX786" fmla="*/ 1332972 w 5777554"/>
              <a:gd name="connsiteY786" fmla="*/ 3217073 h 6858001"/>
              <a:gd name="connsiteX787" fmla="*/ 1346034 w 5777554"/>
              <a:gd name="connsiteY787" fmla="*/ 3222240 h 6858001"/>
              <a:gd name="connsiteX788" fmla="*/ 1361306 w 5777554"/>
              <a:gd name="connsiteY788" fmla="*/ 3226655 h 6858001"/>
              <a:gd name="connsiteX789" fmla="*/ 1358362 w 5777554"/>
              <a:gd name="connsiteY789" fmla="*/ 3227657 h 6858001"/>
              <a:gd name="connsiteX790" fmla="*/ 1349597 w 5777554"/>
              <a:gd name="connsiteY790" fmla="*/ 3239290 h 6858001"/>
              <a:gd name="connsiteX791" fmla="*/ 1382250 w 5777554"/>
              <a:gd name="connsiteY791" fmla="*/ 3254130 h 6858001"/>
              <a:gd name="connsiteX792" fmla="*/ 1375265 w 5777554"/>
              <a:gd name="connsiteY792" fmla="*/ 3244971 h 6858001"/>
              <a:gd name="connsiteX793" fmla="*/ 1391794 w 5777554"/>
              <a:gd name="connsiteY793" fmla="*/ 3242714 h 6858001"/>
              <a:gd name="connsiteX794" fmla="*/ 1417976 w 5777554"/>
              <a:gd name="connsiteY794" fmla="*/ 3245820 h 6858001"/>
              <a:gd name="connsiteX795" fmla="*/ 1395171 w 5777554"/>
              <a:gd name="connsiteY795" fmla="*/ 3230510 h 6858001"/>
              <a:gd name="connsiteX796" fmla="*/ 1362831 w 5777554"/>
              <a:gd name="connsiteY796" fmla="*/ 3222772 h 6858001"/>
              <a:gd name="connsiteX797" fmla="*/ 1332972 w 5777554"/>
              <a:gd name="connsiteY797" fmla="*/ 3217073 h 6858001"/>
              <a:gd name="connsiteX798" fmla="*/ 955222 w 5777554"/>
              <a:gd name="connsiteY798" fmla="*/ 3182792 h 6858001"/>
              <a:gd name="connsiteX799" fmla="*/ 953118 w 5777554"/>
              <a:gd name="connsiteY799" fmla="*/ 3186971 h 6858001"/>
              <a:gd name="connsiteX800" fmla="*/ 961890 w 5777554"/>
              <a:gd name="connsiteY800" fmla="*/ 3189542 h 6858001"/>
              <a:gd name="connsiteX801" fmla="*/ 951551 w 5777554"/>
              <a:gd name="connsiteY801" fmla="*/ 3208436 h 6858001"/>
              <a:gd name="connsiteX802" fmla="*/ 1021872 w 5777554"/>
              <a:gd name="connsiteY802" fmla="*/ 3211426 h 6858001"/>
              <a:gd name="connsiteX803" fmla="*/ 1007546 w 5777554"/>
              <a:gd name="connsiteY803" fmla="*/ 3189387 h 6858001"/>
              <a:gd name="connsiteX804" fmla="*/ 970092 w 5777554"/>
              <a:gd name="connsiteY804" fmla="*/ 3183869 h 6858001"/>
              <a:gd name="connsiteX805" fmla="*/ 983913 w 5777554"/>
              <a:gd name="connsiteY805" fmla="*/ 3146009 h 6858001"/>
              <a:gd name="connsiteX806" fmla="*/ 973003 w 5777554"/>
              <a:gd name="connsiteY806" fmla="*/ 3147317 h 6858001"/>
              <a:gd name="connsiteX807" fmla="*/ 977790 w 5777554"/>
              <a:gd name="connsiteY807" fmla="*/ 3149534 h 6858001"/>
              <a:gd name="connsiteX808" fmla="*/ 982571 w 5777554"/>
              <a:gd name="connsiteY808" fmla="*/ 3151753 h 6858001"/>
              <a:gd name="connsiteX809" fmla="*/ 1000978 w 5777554"/>
              <a:gd name="connsiteY809" fmla="*/ 3153178 h 6858001"/>
              <a:gd name="connsiteX810" fmla="*/ 1004936 w 5777554"/>
              <a:gd name="connsiteY810" fmla="*/ 3150869 h 6858001"/>
              <a:gd name="connsiteX811" fmla="*/ 997306 w 5777554"/>
              <a:gd name="connsiteY811" fmla="*/ 3146739 h 6858001"/>
              <a:gd name="connsiteX812" fmla="*/ 983913 w 5777554"/>
              <a:gd name="connsiteY812" fmla="*/ 3146009 h 6858001"/>
              <a:gd name="connsiteX813" fmla="*/ 1336128 w 5777554"/>
              <a:gd name="connsiteY813" fmla="*/ 3143916 h 6858001"/>
              <a:gd name="connsiteX814" fmla="*/ 1329038 w 5777554"/>
              <a:gd name="connsiteY814" fmla="*/ 3145368 h 6858001"/>
              <a:gd name="connsiteX815" fmla="*/ 1348454 w 5777554"/>
              <a:gd name="connsiteY815" fmla="*/ 3149335 h 6858001"/>
              <a:gd name="connsiteX816" fmla="*/ 1356383 w 5777554"/>
              <a:gd name="connsiteY816" fmla="*/ 3149274 h 6858001"/>
              <a:gd name="connsiteX817" fmla="*/ 1357489 w 5777554"/>
              <a:gd name="connsiteY817" fmla="*/ 3147738 h 6858001"/>
              <a:gd name="connsiteX818" fmla="*/ 1350395 w 5777554"/>
              <a:gd name="connsiteY818" fmla="*/ 3145792 h 6858001"/>
              <a:gd name="connsiteX819" fmla="*/ 1336128 w 5777554"/>
              <a:gd name="connsiteY819" fmla="*/ 3143916 h 6858001"/>
              <a:gd name="connsiteX820" fmla="*/ 1542399 w 5777554"/>
              <a:gd name="connsiteY820" fmla="*/ 3113864 h 6858001"/>
              <a:gd name="connsiteX821" fmla="*/ 1529206 w 5777554"/>
              <a:gd name="connsiteY821" fmla="*/ 3113892 h 6858001"/>
              <a:gd name="connsiteX822" fmla="*/ 1528993 w 5777554"/>
              <a:gd name="connsiteY822" fmla="*/ 3114231 h 6858001"/>
              <a:gd name="connsiteX823" fmla="*/ 1540204 w 5777554"/>
              <a:gd name="connsiteY823" fmla="*/ 3117358 h 6858001"/>
              <a:gd name="connsiteX824" fmla="*/ 1554492 w 5777554"/>
              <a:gd name="connsiteY824" fmla="*/ 3119290 h 6858001"/>
              <a:gd name="connsiteX825" fmla="*/ 1561757 w 5777554"/>
              <a:gd name="connsiteY825" fmla="*/ 3117894 h 6858001"/>
              <a:gd name="connsiteX826" fmla="*/ 1542399 w 5777554"/>
              <a:gd name="connsiteY826" fmla="*/ 3113864 h 6858001"/>
              <a:gd name="connsiteX827" fmla="*/ 1286525 w 5777554"/>
              <a:gd name="connsiteY827" fmla="*/ 3079359 h 6858001"/>
              <a:gd name="connsiteX828" fmla="*/ 1283122 w 5777554"/>
              <a:gd name="connsiteY828" fmla="*/ 3080257 h 6858001"/>
              <a:gd name="connsiteX829" fmla="*/ 1288575 w 5777554"/>
              <a:gd name="connsiteY829" fmla="*/ 3081113 h 6858001"/>
              <a:gd name="connsiteX830" fmla="*/ 1020384 w 5777554"/>
              <a:gd name="connsiteY830" fmla="*/ 3073532 h 6858001"/>
              <a:gd name="connsiteX831" fmla="*/ 1014805 w 5777554"/>
              <a:gd name="connsiteY831" fmla="*/ 3082926 h 6858001"/>
              <a:gd name="connsiteX832" fmla="*/ 1015451 w 5777554"/>
              <a:gd name="connsiteY832" fmla="*/ 3082899 h 6858001"/>
              <a:gd name="connsiteX833" fmla="*/ 1023974 w 5777554"/>
              <a:gd name="connsiteY833" fmla="*/ 3076637 h 6858001"/>
              <a:gd name="connsiteX834" fmla="*/ 1016869 w 5777554"/>
              <a:gd name="connsiteY834" fmla="*/ 3022061 h 6858001"/>
              <a:gd name="connsiteX835" fmla="*/ 1007308 w 5777554"/>
              <a:gd name="connsiteY835" fmla="*/ 3025225 h 6858001"/>
              <a:gd name="connsiteX836" fmla="*/ 1005716 w 5777554"/>
              <a:gd name="connsiteY836" fmla="*/ 3038024 h 6858001"/>
              <a:gd name="connsiteX837" fmla="*/ 1007087 w 5777554"/>
              <a:gd name="connsiteY837" fmla="*/ 3051269 h 6858001"/>
              <a:gd name="connsiteX838" fmla="*/ 1024914 w 5777554"/>
              <a:gd name="connsiteY838" fmla="*/ 3064304 h 6858001"/>
              <a:gd name="connsiteX839" fmla="*/ 1036841 w 5777554"/>
              <a:gd name="connsiteY839" fmla="*/ 3060245 h 6858001"/>
              <a:gd name="connsiteX840" fmla="*/ 1036818 w 5777554"/>
              <a:gd name="connsiteY840" fmla="*/ 3059524 h 6858001"/>
              <a:gd name="connsiteX841" fmla="*/ 1034928 w 5777554"/>
              <a:gd name="connsiteY841" fmla="*/ 3058523 h 6858001"/>
              <a:gd name="connsiteX842" fmla="*/ 1036791 w 5777554"/>
              <a:gd name="connsiteY842" fmla="*/ 3058545 h 6858001"/>
              <a:gd name="connsiteX843" fmla="*/ 1036492 w 5777554"/>
              <a:gd name="connsiteY843" fmla="*/ 3048830 h 6858001"/>
              <a:gd name="connsiteX844" fmla="*/ 1038626 w 5777554"/>
              <a:gd name="connsiteY844" fmla="*/ 3046552 h 6858001"/>
              <a:gd name="connsiteX845" fmla="*/ 1029097 w 5777554"/>
              <a:gd name="connsiteY845" fmla="*/ 3036939 h 6858001"/>
              <a:gd name="connsiteX846" fmla="*/ 1016869 w 5777554"/>
              <a:gd name="connsiteY846" fmla="*/ 3022061 h 6858001"/>
              <a:gd name="connsiteX847" fmla="*/ 1515211 w 5777554"/>
              <a:gd name="connsiteY847" fmla="*/ 3010030 h 6858001"/>
              <a:gd name="connsiteX848" fmla="*/ 1521657 w 5777554"/>
              <a:gd name="connsiteY848" fmla="*/ 3019127 h 6858001"/>
              <a:gd name="connsiteX849" fmla="*/ 1504803 w 5777554"/>
              <a:gd name="connsiteY849" fmla="*/ 3021269 h 6858001"/>
              <a:gd name="connsiteX850" fmla="*/ 1478550 w 5777554"/>
              <a:gd name="connsiteY850" fmla="*/ 3018053 h 6858001"/>
              <a:gd name="connsiteX851" fmla="*/ 1500579 w 5777554"/>
              <a:gd name="connsiteY851" fmla="*/ 3033320 h 6858001"/>
              <a:gd name="connsiteX852" fmla="*/ 1532749 w 5777554"/>
              <a:gd name="connsiteY852" fmla="*/ 3041151 h 6858001"/>
              <a:gd name="connsiteX853" fmla="*/ 1562550 w 5777554"/>
              <a:gd name="connsiteY853" fmla="*/ 3046952 h 6858001"/>
              <a:gd name="connsiteX854" fmla="*/ 1549692 w 5777554"/>
              <a:gd name="connsiteY854" fmla="*/ 3041770 h 6858001"/>
              <a:gd name="connsiteX855" fmla="*/ 1534547 w 5777554"/>
              <a:gd name="connsiteY855" fmla="*/ 3037319 h 6858001"/>
              <a:gd name="connsiteX856" fmla="*/ 1537596 w 5777554"/>
              <a:gd name="connsiteY856" fmla="*/ 3036344 h 6858001"/>
              <a:gd name="connsiteX857" fmla="*/ 1547226 w 5777554"/>
              <a:gd name="connsiteY857" fmla="*/ 3024888 h 6858001"/>
              <a:gd name="connsiteX858" fmla="*/ 1515211 w 5777554"/>
              <a:gd name="connsiteY858" fmla="*/ 3010030 h 6858001"/>
              <a:gd name="connsiteX859" fmla="*/ 1528901 w 5777554"/>
              <a:gd name="connsiteY859" fmla="*/ 2957281 h 6858001"/>
              <a:gd name="connsiteX860" fmla="*/ 1510840 w 5777554"/>
              <a:gd name="connsiteY860" fmla="*/ 2957948 h 6858001"/>
              <a:gd name="connsiteX861" fmla="*/ 1495161 w 5777554"/>
              <a:gd name="connsiteY861" fmla="*/ 2960646 h 6858001"/>
              <a:gd name="connsiteX862" fmla="*/ 1497803 w 5777554"/>
              <a:gd name="connsiteY862" fmla="*/ 2983052 h 6858001"/>
              <a:gd name="connsiteX863" fmla="*/ 1512049 w 5777554"/>
              <a:gd name="connsiteY863" fmla="*/ 3007323 h 6858001"/>
              <a:gd name="connsiteX864" fmla="*/ 1524050 w 5777554"/>
              <a:gd name="connsiteY864" fmla="*/ 2997897 h 6858001"/>
              <a:gd name="connsiteX865" fmla="*/ 1536056 w 5777554"/>
              <a:gd name="connsiteY865" fmla="*/ 2988472 h 6858001"/>
              <a:gd name="connsiteX866" fmla="*/ 1518331 w 5777554"/>
              <a:gd name="connsiteY866" fmla="*/ 2975547 h 6858001"/>
              <a:gd name="connsiteX867" fmla="*/ 1526089 w 5777554"/>
              <a:gd name="connsiteY867" fmla="*/ 2965621 h 6858001"/>
              <a:gd name="connsiteX868" fmla="*/ 1533290 w 5777554"/>
              <a:gd name="connsiteY868" fmla="*/ 2962384 h 6858001"/>
              <a:gd name="connsiteX869" fmla="*/ 1528901 w 5777554"/>
              <a:gd name="connsiteY869" fmla="*/ 2957281 h 6858001"/>
              <a:gd name="connsiteX870" fmla="*/ 1222679 w 5777554"/>
              <a:gd name="connsiteY870" fmla="*/ 2855131 h 6858001"/>
              <a:gd name="connsiteX871" fmla="*/ 1210523 w 5777554"/>
              <a:gd name="connsiteY871" fmla="*/ 2855987 h 6858001"/>
              <a:gd name="connsiteX872" fmla="*/ 1201484 w 5777554"/>
              <a:gd name="connsiteY872" fmla="*/ 2859614 h 6858001"/>
              <a:gd name="connsiteX873" fmla="*/ 1202209 w 5777554"/>
              <a:gd name="connsiteY873" fmla="*/ 2863174 h 6858001"/>
              <a:gd name="connsiteX874" fmla="*/ 1211661 w 5777554"/>
              <a:gd name="connsiteY874" fmla="*/ 2865745 h 6858001"/>
              <a:gd name="connsiteX875" fmla="*/ 1201778 w 5777554"/>
              <a:gd name="connsiteY875" fmla="*/ 2872362 h 6858001"/>
              <a:gd name="connsiteX876" fmla="*/ 1202324 w 5777554"/>
              <a:gd name="connsiteY876" fmla="*/ 2874232 h 6858001"/>
              <a:gd name="connsiteX877" fmla="*/ 1225787 w 5777554"/>
              <a:gd name="connsiteY877" fmla="*/ 2872471 h 6858001"/>
              <a:gd name="connsiteX878" fmla="*/ 1222885 w 5777554"/>
              <a:gd name="connsiteY878" fmla="*/ 2858229 h 6858001"/>
              <a:gd name="connsiteX879" fmla="*/ 1224264 w 5777554"/>
              <a:gd name="connsiteY879" fmla="*/ 2856902 h 6858001"/>
              <a:gd name="connsiteX880" fmla="*/ 1222679 w 5777554"/>
              <a:gd name="connsiteY880" fmla="*/ 2855131 h 6858001"/>
              <a:gd name="connsiteX881" fmla="*/ 1223315 w 5777554"/>
              <a:gd name="connsiteY881" fmla="*/ 2835285 h 6858001"/>
              <a:gd name="connsiteX882" fmla="*/ 1211883 w 5777554"/>
              <a:gd name="connsiteY882" fmla="*/ 2839702 h 6858001"/>
              <a:gd name="connsiteX883" fmla="*/ 1215832 w 5777554"/>
              <a:gd name="connsiteY883" fmla="*/ 2840295 h 6858001"/>
              <a:gd name="connsiteX884" fmla="*/ 1225180 w 5777554"/>
              <a:gd name="connsiteY884" fmla="*/ 2841317 h 6858001"/>
              <a:gd name="connsiteX885" fmla="*/ 1231417 w 5777554"/>
              <a:gd name="connsiteY885" fmla="*/ 2839571 h 6858001"/>
              <a:gd name="connsiteX886" fmla="*/ 1231261 w 5777554"/>
              <a:gd name="connsiteY886" fmla="*/ 2837258 h 6858001"/>
              <a:gd name="connsiteX887" fmla="*/ 1230961 w 5777554"/>
              <a:gd name="connsiteY887" fmla="*/ 2836435 h 6858001"/>
              <a:gd name="connsiteX888" fmla="*/ 1201721 w 5777554"/>
              <a:gd name="connsiteY888" fmla="*/ 2804427 h 6858001"/>
              <a:gd name="connsiteX889" fmla="*/ 1190911 w 5777554"/>
              <a:gd name="connsiteY889" fmla="*/ 2818140 h 6858001"/>
              <a:gd name="connsiteX890" fmla="*/ 1202960 w 5777554"/>
              <a:gd name="connsiteY890" fmla="*/ 2823020 h 6858001"/>
              <a:gd name="connsiteX891" fmla="*/ 1203818 w 5777554"/>
              <a:gd name="connsiteY891" fmla="*/ 2813946 h 6858001"/>
              <a:gd name="connsiteX892" fmla="*/ 1201721 w 5777554"/>
              <a:gd name="connsiteY892" fmla="*/ 2804427 h 6858001"/>
              <a:gd name="connsiteX893" fmla="*/ 1238184 w 5777554"/>
              <a:gd name="connsiteY893" fmla="*/ 2719285 h 6858001"/>
              <a:gd name="connsiteX894" fmla="*/ 1206311 w 5777554"/>
              <a:gd name="connsiteY894" fmla="*/ 2723915 h 6858001"/>
              <a:gd name="connsiteX895" fmla="*/ 1210489 w 5777554"/>
              <a:gd name="connsiteY895" fmla="*/ 2730582 h 6858001"/>
              <a:gd name="connsiteX896" fmla="*/ 1207160 w 5777554"/>
              <a:gd name="connsiteY896" fmla="*/ 2739286 h 6858001"/>
              <a:gd name="connsiteX897" fmla="*/ 1218797 w 5777554"/>
              <a:gd name="connsiteY897" fmla="*/ 2737968 h 6858001"/>
              <a:gd name="connsiteX898" fmla="*/ 1232924 w 5777554"/>
              <a:gd name="connsiteY898" fmla="*/ 2744694 h 6858001"/>
              <a:gd name="connsiteX899" fmla="*/ 1234136 w 5777554"/>
              <a:gd name="connsiteY899" fmla="*/ 2747319 h 6858001"/>
              <a:gd name="connsiteX900" fmla="*/ 1237322 w 5777554"/>
              <a:gd name="connsiteY900" fmla="*/ 2746980 h 6858001"/>
              <a:gd name="connsiteX901" fmla="*/ 1245026 w 5777554"/>
              <a:gd name="connsiteY901" fmla="*/ 2737296 h 6858001"/>
              <a:gd name="connsiteX902" fmla="*/ 1205183 w 5777554"/>
              <a:gd name="connsiteY902" fmla="*/ 2607899 h 6858001"/>
              <a:gd name="connsiteX903" fmla="*/ 1204324 w 5777554"/>
              <a:gd name="connsiteY903" fmla="*/ 2608475 h 6858001"/>
              <a:gd name="connsiteX904" fmla="*/ 1204861 w 5777554"/>
              <a:gd name="connsiteY904" fmla="*/ 2610905 h 6858001"/>
              <a:gd name="connsiteX905" fmla="*/ 1210027 w 5777554"/>
              <a:gd name="connsiteY905" fmla="*/ 2609250 h 6858001"/>
              <a:gd name="connsiteX906" fmla="*/ 1167358 w 5777554"/>
              <a:gd name="connsiteY906" fmla="*/ 2526189 h 6858001"/>
              <a:gd name="connsiteX907" fmla="*/ 1166009 w 5777554"/>
              <a:gd name="connsiteY907" fmla="*/ 2527970 h 6858001"/>
              <a:gd name="connsiteX908" fmla="*/ 1167826 w 5777554"/>
              <a:gd name="connsiteY908" fmla="*/ 2529740 h 6858001"/>
              <a:gd name="connsiteX909" fmla="*/ 1177771 w 5777554"/>
              <a:gd name="connsiteY909" fmla="*/ 2532386 h 6858001"/>
              <a:gd name="connsiteX910" fmla="*/ 1177546 w 5777554"/>
              <a:gd name="connsiteY910" fmla="*/ 2529029 h 6858001"/>
              <a:gd name="connsiteX911" fmla="*/ 1177913 w 5777554"/>
              <a:gd name="connsiteY911" fmla="*/ 2434247 h 6858001"/>
              <a:gd name="connsiteX912" fmla="*/ 1179171 w 5777554"/>
              <a:gd name="connsiteY912" fmla="*/ 2439603 h 6858001"/>
              <a:gd name="connsiteX913" fmla="*/ 1180788 w 5777554"/>
              <a:gd name="connsiteY913" fmla="*/ 2441912 h 6858001"/>
              <a:gd name="connsiteX914" fmla="*/ 1182900 w 5777554"/>
              <a:gd name="connsiteY914" fmla="*/ 2435639 h 6858001"/>
              <a:gd name="connsiteX915" fmla="*/ 1202675 w 5777554"/>
              <a:gd name="connsiteY915" fmla="*/ 2380938 h 6858001"/>
              <a:gd name="connsiteX916" fmla="*/ 1167730 w 5777554"/>
              <a:gd name="connsiteY916" fmla="*/ 2402911 h 6858001"/>
              <a:gd name="connsiteX917" fmla="*/ 1168322 w 5777554"/>
              <a:gd name="connsiteY917" fmla="*/ 2403598 h 6858001"/>
              <a:gd name="connsiteX918" fmla="*/ 1197591 w 5777554"/>
              <a:gd name="connsiteY918" fmla="*/ 2402100 h 6858001"/>
              <a:gd name="connsiteX919" fmla="*/ 1209153 w 5777554"/>
              <a:gd name="connsiteY919" fmla="*/ 2399736 h 6858001"/>
              <a:gd name="connsiteX920" fmla="*/ 1205073 w 5777554"/>
              <a:gd name="connsiteY920" fmla="*/ 2384632 h 6858001"/>
              <a:gd name="connsiteX921" fmla="*/ 1204141 w 5777554"/>
              <a:gd name="connsiteY921" fmla="*/ 2381616 h 6858001"/>
              <a:gd name="connsiteX922" fmla="*/ 1202755 w 5777554"/>
              <a:gd name="connsiteY922" fmla="*/ 2380956 h 6858001"/>
              <a:gd name="connsiteX923" fmla="*/ 1260201 w 5777554"/>
              <a:gd name="connsiteY923" fmla="*/ 2273275 h 6858001"/>
              <a:gd name="connsiteX924" fmla="*/ 1261409 w 5777554"/>
              <a:gd name="connsiteY924" fmla="*/ 2276557 h 6858001"/>
              <a:gd name="connsiteX925" fmla="*/ 1267995 w 5777554"/>
              <a:gd name="connsiteY925" fmla="*/ 2274446 h 6858001"/>
              <a:gd name="connsiteX926" fmla="*/ 1219901 w 5777554"/>
              <a:gd name="connsiteY926" fmla="*/ 2254943 h 6858001"/>
              <a:gd name="connsiteX927" fmla="*/ 1201512 w 5777554"/>
              <a:gd name="connsiteY927" fmla="*/ 2260354 h 6858001"/>
              <a:gd name="connsiteX928" fmla="*/ 1208140 w 5777554"/>
              <a:gd name="connsiteY928" fmla="*/ 2263857 h 6858001"/>
              <a:gd name="connsiteX929" fmla="*/ 1208268 w 5777554"/>
              <a:gd name="connsiteY929" fmla="*/ 2267903 h 6858001"/>
              <a:gd name="connsiteX930" fmla="*/ 1253534 w 5777554"/>
              <a:gd name="connsiteY930" fmla="*/ 2238257 h 6858001"/>
              <a:gd name="connsiteX931" fmla="*/ 1223023 w 5777554"/>
              <a:gd name="connsiteY931" fmla="*/ 2243141 h 6858001"/>
              <a:gd name="connsiteX932" fmla="*/ 1230164 w 5777554"/>
              <a:gd name="connsiteY932" fmla="*/ 2247667 h 6858001"/>
              <a:gd name="connsiteX933" fmla="*/ 1242766 w 5777554"/>
              <a:gd name="connsiteY933" fmla="*/ 2246109 h 6858001"/>
              <a:gd name="connsiteX934" fmla="*/ 1255222 w 5777554"/>
              <a:gd name="connsiteY934" fmla="*/ 2257187 h 6858001"/>
              <a:gd name="connsiteX935" fmla="*/ 1266356 w 5777554"/>
              <a:gd name="connsiteY935" fmla="*/ 2252108 h 6858001"/>
              <a:gd name="connsiteX936" fmla="*/ 1219109 w 5777554"/>
              <a:gd name="connsiteY936" fmla="*/ 2184263 h 6858001"/>
              <a:gd name="connsiteX937" fmla="*/ 1210094 w 5777554"/>
              <a:gd name="connsiteY937" fmla="*/ 2184633 h 6858001"/>
              <a:gd name="connsiteX938" fmla="*/ 1205600 w 5777554"/>
              <a:gd name="connsiteY938" fmla="*/ 2186833 h 6858001"/>
              <a:gd name="connsiteX939" fmla="*/ 1207570 w 5777554"/>
              <a:gd name="connsiteY939" fmla="*/ 2189900 h 6858001"/>
              <a:gd name="connsiteX940" fmla="*/ 1215021 w 5777554"/>
              <a:gd name="connsiteY940" fmla="*/ 2190963 h 6858001"/>
              <a:gd name="connsiteX941" fmla="*/ 1214033 w 5777554"/>
              <a:gd name="connsiteY941" fmla="*/ 2199969 h 6858001"/>
              <a:gd name="connsiteX942" fmla="*/ 1214322 w 5777554"/>
              <a:gd name="connsiteY942" fmla="*/ 2200417 h 6858001"/>
              <a:gd name="connsiteX943" fmla="*/ 1213554 w 5777554"/>
              <a:gd name="connsiteY943" fmla="*/ 2204323 h 6858001"/>
              <a:gd name="connsiteX944" fmla="*/ 1212640 w 5777554"/>
              <a:gd name="connsiteY944" fmla="*/ 2212653 h 6858001"/>
              <a:gd name="connsiteX945" fmla="*/ 1211767 w 5777554"/>
              <a:gd name="connsiteY945" fmla="*/ 2213457 h 6858001"/>
              <a:gd name="connsiteX946" fmla="*/ 1211402 w 5777554"/>
              <a:gd name="connsiteY946" fmla="*/ 2215317 h 6858001"/>
              <a:gd name="connsiteX947" fmla="*/ 1208484 w 5777554"/>
              <a:gd name="connsiteY947" fmla="*/ 2230217 h 6858001"/>
              <a:gd name="connsiteX948" fmla="*/ 1232172 w 5777554"/>
              <a:gd name="connsiteY948" fmla="*/ 2233779 h 6858001"/>
              <a:gd name="connsiteX949" fmla="*/ 1228334 w 5777554"/>
              <a:gd name="connsiteY949" fmla="*/ 2223807 h 6858001"/>
              <a:gd name="connsiteX950" fmla="*/ 1228857 w 5777554"/>
              <a:gd name="connsiteY950" fmla="*/ 2213340 h 6858001"/>
              <a:gd name="connsiteX951" fmla="*/ 1238556 w 5777554"/>
              <a:gd name="connsiteY951" fmla="*/ 2201185 h 6858001"/>
              <a:gd name="connsiteX952" fmla="*/ 1239994 w 5777554"/>
              <a:gd name="connsiteY952" fmla="*/ 2193832 h 6858001"/>
              <a:gd name="connsiteX953" fmla="*/ 1235404 w 5777554"/>
              <a:gd name="connsiteY953" fmla="*/ 2187859 h 6858001"/>
              <a:gd name="connsiteX954" fmla="*/ 1260356 w 5777554"/>
              <a:gd name="connsiteY954" fmla="*/ 2093055 h 6858001"/>
              <a:gd name="connsiteX955" fmla="*/ 1259083 w 5777554"/>
              <a:gd name="connsiteY955" fmla="*/ 2099109 h 6858001"/>
              <a:gd name="connsiteX956" fmla="*/ 1264025 w 5777554"/>
              <a:gd name="connsiteY956" fmla="*/ 2100392 h 6858001"/>
              <a:gd name="connsiteX957" fmla="*/ 1273674 w 5777554"/>
              <a:gd name="connsiteY957" fmla="*/ 2101488 h 6858001"/>
              <a:gd name="connsiteX958" fmla="*/ 1267335 w 5777554"/>
              <a:gd name="connsiteY958" fmla="*/ 2095613 h 6858001"/>
              <a:gd name="connsiteX959" fmla="*/ 1199408 w 5777554"/>
              <a:gd name="connsiteY959" fmla="*/ 1955853 h 6858001"/>
              <a:gd name="connsiteX960" fmla="*/ 1190845 w 5777554"/>
              <a:gd name="connsiteY960" fmla="*/ 1957592 h 6858001"/>
              <a:gd name="connsiteX961" fmla="*/ 1180792 w 5777554"/>
              <a:gd name="connsiteY961" fmla="*/ 1960682 h 6858001"/>
              <a:gd name="connsiteX962" fmla="*/ 1181960 w 5777554"/>
              <a:gd name="connsiteY962" fmla="*/ 1963542 h 6858001"/>
              <a:gd name="connsiteX963" fmla="*/ 1188893 w 5777554"/>
              <a:gd name="connsiteY963" fmla="*/ 1964969 h 6858001"/>
              <a:gd name="connsiteX964" fmla="*/ 1158263 w 5777554"/>
              <a:gd name="connsiteY964" fmla="*/ 1976305 h 6858001"/>
              <a:gd name="connsiteX965" fmla="*/ 1179794 w 5777554"/>
              <a:gd name="connsiteY965" fmla="*/ 1991188 h 6858001"/>
              <a:gd name="connsiteX966" fmla="*/ 1191765 w 5777554"/>
              <a:gd name="connsiteY966" fmla="*/ 1986108 h 6858001"/>
              <a:gd name="connsiteX967" fmla="*/ 1210915 w 5777554"/>
              <a:gd name="connsiteY967" fmla="*/ 1972882 h 6858001"/>
              <a:gd name="connsiteX968" fmla="*/ 1203723 w 5777554"/>
              <a:gd name="connsiteY968" fmla="*/ 1967582 h 6858001"/>
              <a:gd name="connsiteX969" fmla="*/ 1204946 w 5777554"/>
              <a:gd name="connsiteY969" fmla="*/ 1965993 h 6858001"/>
              <a:gd name="connsiteX970" fmla="*/ 1198418 w 5777554"/>
              <a:gd name="connsiteY970" fmla="*/ 1961895 h 6858001"/>
              <a:gd name="connsiteX971" fmla="*/ 720124 w 5777554"/>
              <a:gd name="connsiteY971" fmla="*/ 1938964 h 6858001"/>
              <a:gd name="connsiteX972" fmla="*/ 720539 w 5777554"/>
              <a:gd name="connsiteY972" fmla="*/ 1945162 h 6858001"/>
              <a:gd name="connsiteX973" fmla="*/ 722409 w 5777554"/>
              <a:gd name="connsiteY973" fmla="*/ 1943911 h 6858001"/>
              <a:gd name="connsiteX974" fmla="*/ 720124 w 5777554"/>
              <a:gd name="connsiteY974" fmla="*/ 1938964 h 6858001"/>
              <a:gd name="connsiteX975" fmla="*/ 704146 w 5777554"/>
              <a:gd name="connsiteY975" fmla="*/ 1904349 h 6858001"/>
              <a:gd name="connsiteX976" fmla="*/ 698532 w 5777554"/>
              <a:gd name="connsiteY976" fmla="*/ 1908106 h 6858001"/>
              <a:gd name="connsiteX977" fmla="*/ 707047 w 5777554"/>
              <a:gd name="connsiteY977" fmla="*/ 1918590 h 6858001"/>
              <a:gd name="connsiteX978" fmla="*/ 724296 w 5777554"/>
              <a:gd name="connsiteY978" fmla="*/ 1913515 h 6858001"/>
              <a:gd name="connsiteX979" fmla="*/ 726894 w 5777554"/>
              <a:gd name="connsiteY979" fmla="*/ 1908537 h 6858001"/>
              <a:gd name="connsiteX980" fmla="*/ 712040 w 5777554"/>
              <a:gd name="connsiteY980" fmla="*/ 1905536 h 6858001"/>
              <a:gd name="connsiteX981" fmla="*/ 1161290 w 5777554"/>
              <a:gd name="connsiteY981" fmla="*/ 1850640 h 6858001"/>
              <a:gd name="connsiteX982" fmla="*/ 1152176 w 5777554"/>
              <a:gd name="connsiteY982" fmla="*/ 1853606 h 6858001"/>
              <a:gd name="connsiteX983" fmla="*/ 1163702 w 5777554"/>
              <a:gd name="connsiteY983" fmla="*/ 1865310 h 6858001"/>
              <a:gd name="connsiteX984" fmla="*/ 1157772 w 5777554"/>
              <a:gd name="connsiteY984" fmla="*/ 1878990 h 6858001"/>
              <a:gd name="connsiteX985" fmla="*/ 1159033 w 5777554"/>
              <a:gd name="connsiteY985" fmla="*/ 1882772 h 6858001"/>
              <a:gd name="connsiteX986" fmla="*/ 1168285 w 5777554"/>
              <a:gd name="connsiteY986" fmla="*/ 1885979 h 6858001"/>
              <a:gd name="connsiteX987" fmla="*/ 1163617 w 5777554"/>
              <a:gd name="connsiteY987" fmla="*/ 1896554 h 6858001"/>
              <a:gd name="connsiteX988" fmla="*/ 1164489 w 5777554"/>
              <a:gd name="connsiteY988" fmla="*/ 1899174 h 6858001"/>
              <a:gd name="connsiteX989" fmla="*/ 1174165 w 5777554"/>
              <a:gd name="connsiteY989" fmla="*/ 1919803 h 6858001"/>
              <a:gd name="connsiteX990" fmla="*/ 1169508 w 5777554"/>
              <a:gd name="connsiteY990" fmla="*/ 1934252 h 6858001"/>
              <a:gd name="connsiteX991" fmla="*/ 1166253 w 5777554"/>
              <a:gd name="connsiteY991" fmla="*/ 1947758 h 6858001"/>
              <a:gd name="connsiteX992" fmla="*/ 1199500 w 5777554"/>
              <a:gd name="connsiteY992" fmla="*/ 1948156 h 6858001"/>
              <a:gd name="connsiteX993" fmla="*/ 1196805 w 5777554"/>
              <a:gd name="connsiteY993" fmla="*/ 1937013 h 6858001"/>
              <a:gd name="connsiteX994" fmla="*/ 1198544 w 5777554"/>
              <a:gd name="connsiteY994" fmla="*/ 1936538 h 6858001"/>
              <a:gd name="connsiteX995" fmla="*/ 1195103 w 5777554"/>
              <a:gd name="connsiteY995" fmla="*/ 1925027 h 6858001"/>
              <a:gd name="connsiteX996" fmla="*/ 1204155 w 5777554"/>
              <a:gd name="connsiteY996" fmla="*/ 1926855 h 6858001"/>
              <a:gd name="connsiteX997" fmla="*/ 1205183 w 5777554"/>
              <a:gd name="connsiteY997" fmla="*/ 1920556 h 6858001"/>
              <a:gd name="connsiteX998" fmla="*/ 1196869 w 5777554"/>
              <a:gd name="connsiteY998" fmla="*/ 1916971 h 6858001"/>
              <a:gd name="connsiteX999" fmla="*/ 1199051 w 5777554"/>
              <a:gd name="connsiteY999" fmla="*/ 1906661 h 6858001"/>
              <a:gd name="connsiteX1000" fmla="*/ 1198693 w 5777554"/>
              <a:gd name="connsiteY1000" fmla="*/ 1906618 h 6858001"/>
              <a:gd name="connsiteX1001" fmla="*/ 1178955 w 5777554"/>
              <a:gd name="connsiteY1001" fmla="*/ 1903651 h 6858001"/>
              <a:gd name="connsiteX1002" fmla="*/ 1184658 w 5777554"/>
              <a:gd name="connsiteY1002" fmla="*/ 1877566 h 6858001"/>
              <a:gd name="connsiteX1003" fmla="*/ 1183644 w 5777554"/>
              <a:gd name="connsiteY1003" fmla="*/ 1876219 h 6858001"/>
              <a:gd name="connsiteX1004" fmla="*/ 721569 w 5777554"/>
              <a:gd name="connsiteY1004" fmla="*/ 1821068 h 6858001"/>
              <a:gd name="connsiteX1005" fmla="*/ 700863 w 5777554"/>
              <a:gd name="connsiteY1005" fmla="*/ 1825625 h 6858001"/>
              <a:gd name="connsiteX1006" fmla="*/ 697518 w 5777554"/>
              <a:gd name="connsiteY1006" fmla="*/ 1863471 h 6858001"/>
              <a:gd name="connsiteX1007" fmla="*/ 736375 w 5777554"/>
              <a:gd name="connsiteY1007" fmla="*/ 1860110 h 6858001"/>
              <a:gd name="connsiteX1008" fmla="*/ 736595 w 5777554"/>
              <a:gd name="connsiteY1008" fmla="*/ 1841351 h 6858001"/>
              <a:gd name="connsiteX1009" fmla="*/ 745542 w 5777554"/>
              <a:gd name="connsiteY1009" fmla="*/ 1821606 h 6858001"/>
              <a:gd name="connsiteX1010" fmla="*/ 721569 w 5777554"/>
              <a:gd name="connsiteY1010" fmla="*/ 1821068 h 6858001"/>
              <a:gd name="connsiteX1011" fmla="*/ 982028 w 5777554"/>
              <a:gd name="connsiteY1011" fmla="*/ 1792741 h 6858001"/>
              <a:gd name="connsiteX1012" fmla="*/ 974852 w 5777554"/>
              <a:gd name="connsiteY1012" fmla="*/ 1802399 h 6858001"/>
              <a:gd name="connsiteX1013" fmla="*/ 967681 w 5777554"/>
              <a:gd name="connsiteY1013" fmla="*/ 1812057 h 6858001"/>
              <a:gd name="connsiteX1014" fmla="*/ 979233 w 5777554"/>
              <a:gd name="connsiteY1014" fmla="*/ 1820506 h 6858001"/>
              <a:gd name="connsiteX1015" fmla="*/ 974734 w 5777554"/>
              <a:gd name="connsiteY1015" fmla="*/ 1829991 h 6858001"/>
              <a:gd name="connsiteX1016" fmla="*/ 970344 w 5777554"/>
              <a:gd name="connsiteY1016" fmla="*/ 1833742 h 6858001"/>
              <a:gd name="connsiteX1017" fmla="*/ 973276 w 5777554"/>
              <a:gd name="connsiteY1017" fmla="*/ 1837443 h 6858001"/>
              <a:gd name="connsiteX1018" fmla="*/ 984549 w 5777554"/>
              <a:gd name="connsiteY1018" fmla="*/ 1834344 h 6858001"/>
              <a:gd name="connsiteX1019" fmla="*/ 994268 w 5777554"/>
              <a:gd name="connsiteY1019" fmla="*/ 1829862 h 6858001"/>
              <a:gd name="connsiteX1020" fmla="*/ 991809 w 5777554"/>
              <a:gd name="connsiteY1020" fmla="*/ 1811275 h 6858001"/>
              <a:gd name="connsiteX1021" fmla="*/ 982028 w 5777554"/>
              <a:gd name="connsiteY1021" fmla="*/ 1792741 h 6858001"/>
              <a:gd name="connsiteX1022" fmla="*/ 743275 w 5777554"/>
              <a:gd name="connsiteY1022" fmla="*/ 1787518 h 6858001"/>
              <a:gd name="connsiteX1023" fmla="*/ 719614 w 5777554"/>
              <a:gd name="connsiteY1023" fmla="*/ 1787987 h 6858001"/>
              <a:gd name="connsiteX1024" fmla="*/ 700468 w 5777554"/>
              <a:gd name="connsiteY1024" fmla="*/ 1790284 h 6858001"/>
              <a:gd name="connsiteX1025" fmla="*/ 706727 w 5777554"/>
              <a:gd name="connsiteY1025" fmla="*/ 1792568 h 6858001"/>
              <a:gd name="connsiteX1026" fmla="*/ 714389 w 5777554"/>
              <a:gd name="connsiteY1026" fmla="*/ 1793913 h 6858001"/>
              <a:gd name="connsiteX1027" fmla="*/ 707729 w 5777554"/>
              <a:gd name="connsiteY1027" fmla="*/ 1811318 h 6858001"/>
              <a:gd name="connsiteX1028" fmla="*/ 752203 w 5777554"/>
              <a:gd name="connsiteY1028" fmla="*/ 1804201 h 6858001"/>
              <a:gd name="connsiteX1029" fmla="*/ 949003 w 5777554"/>
              <a:gd name="connsiteY1029" fmla="*/ 1766300 h 6858001"/>
              <a:gd name="connsiteX1030" fmla="*/ 957236 w 5777554"/>
              <a:gd name="connsiteY1030" fmla="*/ 1768879 h 6858001"/>
              <a:gd name="connsiteX1031" fmla="*/ 966869 w 5777554"/>
              <a:gd name="connsiteY1031" fmla="*/ 1770520 h 6858001"/>
              <a:gd name="connsiteX1032" fmla="*/ 964999 w 5777554"/>
              <a:gd name="connsiteY1032" fmla="*/ 1771772 h 6858001"/>
              <a:gd name="connsiteX1033" fmla="*/ 959385 w 5777554"/>
              <a:gd name="connsiteY1033" fmla="*/ 1782817 h 6858001"/>
              <a:gd name="connsiteX1034" fmla="*/ 979951 w 5777554"/>
              <a:gd name="connsiteY1034" fmla="*/ 1790893 h 6858001"/>
              <a:gd name="connsiteX1035" fmla="*/ 975592 w 5777554"/>
              <a:gd name="connsiteY1035" fmla="*/ 1784104 h 6858001"/>
              <a:gd name="connsiteX1036" fmla="*/ 986060 w 5777554"/>
              <a:gd name="connsiteY1036" fmla="*/ 1779924 h 6858001"/>
              <a:gd name="connsiteX1037" fmla="*/ 1002609 w 5777554"/>
              <a:gd name="connsiteY1037" fmla="*/ 1778962 h 6858001"/>
              <a:gd name="connsiteX1038" fmla="*/ 988274 w 5777554"/>
              <a:gd name="connsiteY1038" fmla="*/ 1769136 h 6858001"/>
              <a:gd name="connsiteX1039" fmla="*/ 967860 w 5777554"/>
              <a:gd name="connsiteY1039" fmla="*/ 1767025 h 6858001"/>
              <a:gd name="connsiteX1040" fmla="*/ 949003 w 5777554"/>
              <a:gd name="connsiteY1040" fmla="*/ 1766300 h 6858001"/>
              <a:gd name="connsiteX1041" fmla="*/ 737063 w 5777554"/>
              <a:gd name="connsiteY1041" fmla="*/ 1752837 h 6858001"/>
              <a:gd name="connsiteX1042" fmla="*/ 728593 w 5777554"/>
              <a:gd name="connsiteY1042" fmla="*/ 1754056 h 6858001"/>
              <a:gd name="connsiteX1043" fmla="*/ 721683 w 5777554"/>
              <a:gd name="connsiteY1043" fmla="*/ 1756660 h 6858001"/>
              <a:gd name="connsiteX1044" fmla="*/ 724694 w 5777554"/>
              <a:gd name="connsiteY1044" fmla="*/ 1757879 h 6858001"/>
              <a:gd name="connsiteX1045" fmla="*/ 727706 w 5777554"/>
              <a:gd name="connsiteY1045" fmla="*/ 1759100 h 6858001"/>
              <a:gd name="connsiteX1046" fmla="*/ 739345 w 5777554"/>
              <a:gd name="connsiteY1046" fmla="*/ 1757783 h 6858001"/>
              <a:gd name="connsiteX1047" fmla="*/ 741864 w 5777554"/>
              <a:gd name="connsiteY1047" fmla="*/ 1755285 h 6858001"/>
              <a:gd name="connsiteX1048" fmla="*/ 737063 w 5777554"/>
              <a:gd name="connsiteY1048" fmla="*/ 1752837 h 6858001"/>
              <a:gd name="connsiteX1049" fmla="*/ 728008 w 5777554"/>
              <a:gd name="connsiteY1049" fmla="*/ 1730575 h 6858001"/>
              <a:gd name="connsiteX1050" fmla="*/ 718164 w 5777554"/>
              <a:gd name="connsiteY1050" fmla="*/ 1733122 h 6858001"/>
              <a:gd name="connsiteX1051" fmla="*/ 708809 w 5777554"/>
              <a:gd name="connsiteY1051" fmla="*/ 1739385 h 6858001"/>
              <a:gd name="connsiteX1052" fmla="*/ 732527 w 5777554"/>
              <a:gd name="connsiteY1052" fmla="*/ 1733489 h 6858001"/>
              <a:gd name="connsiteX1053" fmla="*/ 736008 w 5777554"/>
              <a:gd name="connsiteY1053" fmla="*/ 1731464 h 6858001"/>
              <a:gd name="connsiteX1054" fmla="*/ 735976 w 5777554"/>
              <a:gd name="connsiteY1054" fmla="*/ 1731377 h 6858001"/>
              <a:gd name="connsiteX1055" fmla="*/ 5074591 w 5777554"/>
              <a:gd name="connsiteY1055" fmla="*/ 1719579 h 6858001"/>
              <a:gd name="connsiteX1056" fmla="*/ 5071072 w 5777554"/>
              <a:gd name="connsiteY1056" fmla="*/ 1724106 h 6858001"/>
              <a:gd name="connsiteX1057" fmla="*/ 5073061 w 5777554"/>
              <a:gd name="connsiteY1057" fmla="*/ 1732384 h 6858001"/>
              <a:gd name="connsiteX1058" fmla="*/ 5073596 w 5777554"/>
              <a:gd name="connsiteY1058" fmla="*/ 1737875 h 6858001"/>
              <a:gd name="connsiteX1059" fmla="*/ 5077362 w 5777554"/>
              <a:gd name="connsiteY1059" fmla="*/ 1738398 h 6858001"/>
              <a:gd name="connsiteX1060" fmla="*/ 5076624 w 5777554"/>
              <a:gd name="connsiteY1060" fmla="*/ 1756194 h 6858001"/>
              <a:gd name="connsiteX1061" fmla="*/ 5081756 w 5777554"/>
              <a:gd name="connsiteY1061" fmla="*/ 1767258 h 6858001"/>
              <a:gd name="connsiteX1062" fmla="*/ 5074185 w 5777554"/>
              <a:gd name="connsiteY1062" fmla="*/ 1768661 h 6858001"/>
              <a:gd name="connsiteX1063" fmla="*/ 5074098 w 5777554"/>
              <a:gd name="connsiteY1063" fmla="*/ 1774320 h 6858001"/>
              <a:gd name="connsiteX1064" fmla="*/ 5065607 w 5777554"/>
              <a:gd name="connsiteY1064" fmla="*/ 1784961 h 6858001"/>
              <a:gd name="connsiteX1065" fmla="*/ 5073524 w 5777554"/>
              <a:gd name="connsiteY1065" fmla="*/ 1793731 h 6858001"/>
              <a:gd name="connsiteX1066" fmla="*/ 5075057 w 5777554"/>
              <a:gd name="connsiteY1066" fmla="*/ 1811931 h 6858001"/>
              <a:gd name="connsiteX1067" fmla="*/ 5075401 w 5777554"/>
              <a:gd name="connsiteY1067" fmla="*/ 1812108 h 6858001"/>
              <a:gd name="connsiteX1068" fmla="*/ 5075729 w 5777554"/>
              <a:gd name="connsiteY1068" fmla="*/ 1815475 h 6858001"/>
              <a:gd name="connsiteX1069" fmla="*/ 5076739 w 5777554"/>
              <a:gd name="connsiteY1069" fmla="*/ 1819686 h 6858001"/>
              <a:gd name="connsiteX1070" fmla="*/ 5079193 w 5777554"/>
              <a:gd name="connsiteY1070" fmla="*/ 1820229 h 6858001"/>
              <a:gd name="connsiteX1071" fmla="*/ 5084265 w 5777554"/>
              <a:gd name="connsiteY1071" fmla="*/ 1816913 h 6858001"/>
              <a:gd name="connsiteX1072" fmla="*/ 5086995 w 5777554"/>
              <a:gd name="connsiteY1072" fmla="*/ 1794180 h 6858001"/>
              <a:gd name="connsiteX1073" fmla="*/ 5098692 w 5777554"/>
              <a:gd name="connsiteY1073" fmla="*/ 1787179 h 6858001"/>
              <a:gd name="connsiteX1074" fmla="*/ 5117329 w 5777554"/>
              <a:gd name="connsiteY1074" fmla="*/ 1780744 h 6858001"/>
              <a:gd name="connsiteX1075" fmla="*/ 5117175 w 5777554"/>
              <a:gd name="connsiteY1075" fmla="*/ 1780588 h 6858001"/>
              <a:gd name="connsiteX1076" fmla="*/ 5102338 w 5777554"/>
              <a:gd name="connsiteY1076" fmla="*/ 1776034 h 6858001"/>
              <a:gd name="connsiteX1077" fmla="*/ 5109729 w 5777554"/>
              <a:gd name="connsiteY1077" fmla="*/ 1758140 h 6858001"/>
              <a:gd name="connsiteX1078" fmla="*/ 5105840 w 5777554"/>
              <a:gd name="connsiteY1078" fmla="*/ 1745530 h 6858001"/>
              <a:gd name="connsiteX1079" fmla="*/ 5095043 w 5777554"/>
              <a:gd name="connsiteY1079" fmla="*/ 1732382 h 6858001"/>
              <a:gd name="connsiteX1080" fmla="*/ 5109417 w 5777554"/>
              <a:gd name="connsiteY1080" fmla="*/ 1723648 h 6858001"/>
              <a:gd name="connsiteX1081" fmla="*/ 5075550 w 5777554"/>
              <a:gd name="connsiteY1081" fmla="*/ 1719792 h 6858001"/>
              <a:gd name="connsiteX1082" fmla="*/ 960466 w 5777554"/>
              <a:gd name="connsiteY1082" fmla="*/ 1703598 h 6858001"/>
              <a:gd name="connsiteX1083" fmla="*/ 951453 w 5777554"/>
              <a:gd name="connsiteY1083" fmla="*/ 1703968 h 6858001"/>
              <a:gd name="connsiteX1084" fmla="*/ 946959 w 5777554"/>
              <a:gd name="connsiteY1084" fmla="*/ 1706169 h 6858001"/>
              <a:gd name="connsiteX1085" fmla="*/ 959220 w 5777554"/>
              <a:gd name="connsiteY1085" fmla="*/ 1706861 h 6858001"/>
              <a:gd name="connsiteX1086" fmla="*/ 968366 w 5777554"/>
              <a:gd name="connsiteY1086" fmla="*/ 1704785 h 6858001"/>
              <a:gd name="connsiteX1087" fmla="*/ 5091422 w 5777554"/>
              <a:gd name="connsiteY1087" fmla="*/ 1695170 h 6858001"/>
              <a:gd name="connsiteX1088" fmla="*/ 5089438 w 5777554"/>
              <a:gd name="connsiteY1088" fmla="*/ 1698247 h 6858001"/>
              <a:gd name="connsiteX1089" fmla="*/ 5092148 w 5777554"/>
              <a:gd name="connsiteY1089" fmla="*/ 1702612 h 6858001"/>
              <a:gd name="connsiteX1090" fmla="*/ 5103936 w 5777554"/>
              <a:gd name="connsiteY1090" fmla="*/ 1698601 h 6858001"/>
              <a:gd name="connsiteX1091" fmla="*/ 985634 w 5777554"/>
              <a:gd name="connsiteY1091" fmla="*/ 1668275 h 6858001"/>
              <a:gd name="connsiteX1092" fmla="*/ 985863 w 5777554"/>
              <a:gd name="connsiteY1092" fmla="*/ 1670409 h 6858001"/>
              <a:gd name="connsiteX1093" fmla="*/ 987914 w 5777554"/>
              <a:gd name="connsiteY1093" fmla="*/ 1675512 h 6858001"/>
              <a:gd name="connsiteX1094" fmla="*/ 993238 w 5777554"/>
              <a:gd name="connsiteY1094" fmla="*/ 1674778 h 6858001"/>
              <a:gd name="connsiteX1095" fmla="*/ 995393 w 5777554"/>
              <a:gd name="connsiteY1095" fmla="*/ 1673705 h 6858001"/>
              <a:gd name="connsiteX1096" fmla="*/ 927870 w 5777554"/>
              <a:gd name="connsiteY1096" fmla="*/ 1654212 h 6858001"/>
              <a:gd name="connsiteX1097" fmla="*/ 922313 w 5777554"/>
              <a:gd name="connsiteY1097" fmla="*/ 1655102 h 6858001"/>
              <a:gd name="connsiteX1098" fmla="*/ 918311 w 5777554"/>
              <a:gd name="connsiteY1098" fmla="*/ 1657377 h 6858001"/>
              <a:gd name="connsiteX1099" fmla="*/ 937842 w 5777554"/>
              <a:gd name="connsiteY1099" fmla="*/ 1657246 h 6858001"/>
              <a:gd name="connsiteX1100" fmla="*/ 737430 w 5777554"/>
              <a:gd name="connsiteY1100" fmla="*/ 1645729 h 6858001"/>
              <a:gd name="connsiteX1101" fmla="*/ 729593 w 5777554"/>
              <a:gd name="connsiteY1101" fmla="*/ 1651669 h 6858001"/>
              <a:gd name="connsiteX1102" fmla="*/ 721179 w 5777554"/>
              <a:gd name="connsiteY1102" fmla="*/ 1665061 h 6858001"/>
              <a:gd name="connsiteX1103" fmla="*/ 712464 w 5777554"/>
              <a:gd name="connsiteY1103" fmla="*/ 1662630 h 6858001"/>
              <a:gd name="connsiteX1104" fmla="*/ 714304 w 5777554"/>
              <a:gd name="connsiteY1104" fmla="*/ 1664090 h 6858001"/>
              <a:gd name="connsiteX1105" fmla="*/ 710507 w 5777554"/>
              <a:gd name="connsiteY1105" fmla="*/ 1676749 h 6858001"/>
              <a:gd name="connsiteX1106" fmla="*/ 711929 w 5777554"/>
              <a:gd name="connsiteY1106" fmla="*/ 1690769 h 6858001"/>
              <a:gd name="connsiteX1107" fmla="*/ 716309 w 5777554"/>
              <a:gd name="connsiteY1107" fmla="*/ 1705233 h 6858001"/>
              <a:gd name="connsiteX1108" fmla="*/ 732624 w 5777554"/>
              <a:gd name="connsiteY1108" fmla="*/ 1700782 h 6858001"/>
              <a:gd name="connsiteX1109" fmla="*/ 748937 w 5777554"/>
              <a:gd name="connsiteY1109" fmla="*/ 1696335 h 6858001"/>
              <a:gd name="connsiteX1110" fmla="*/ 754371 w 5777554"/>
              <a:gd name="connsiteY1110" fmla="*/ 1689864 h 6858001"/>
              <a:gd name="connsiteX1111" fmla="*/ 748113 w 5777554"/>
              <a:gd name="connsiteY1111" fmla="*/ 1683938 h 6858001"/>
              <a:gd name="connsiteX1112" fmla="*/ 755528 w 5777554"/>
              <a:gd name="connsiteY1112" fmla="*/ 1678974 h 6858001"/>
              <a:gd name="connsiteX1113" fmla="*/ 752226 w 5777554"/>
              <a:gd name="connsiteY1113" fmla="*/ 1673717 h 6858001"/>
              <a:gd name="connsiteX1114" fmla="*/ 762504 w 5777554"/>
              <a:gd name="connsiteY1114" fmla="*/ 1667256 h 6858001"/>
              <a:gd name="connsiteX1115" fmla="*/ 762462 w 5777554"/>
              <a:gd name="connsiteY1115" fmla="*/ 1664620 h 6858001"/>
              <a:gd name="connsiteX1116" fmla="*/ 769354 w 5777554"/>
              <a:gd name="connsiteY1116" fmla="*/ 1653401 h 6858001"/>
              <a:gd name="connsiteX1117" fmla="*/ 768865 w 5777554"/>
              <a:gd name="connsiteY1117" fmla="*/ 1653041 h 6858001"/>
              <a:gd name="connsiteX1118" fmla="*/ 754438 w 5777554"/>
              <a:gd name="connsiteY1118" fmla="*/ 1646966 h 6858001"/>
              <a:gd name="connsiteX1119" fmla="*/ 737430 w 5777554"/>
              <a:gd name="connsiteY1119" fmla="*/ 1645729 h 6858001"/>
              <a:gd name="connsiteX1120" fmla="*/ 5106985 w 5777554"/>
              <a:gd name="connsiteY1120" fmla="*/ 1636055 h 6858001"/>
              <a:gd name="connsiteX1121" fmla="*/ 5107708 w 5777554"/>
              <a:gd name="connsiteY1121" fmla="*/ 1643497 h 6858001"/>
              <a:gd name="connsiteX1122" fmla="*/ 5119802 w 5777554"/>
              <a:gd name="connsiteY1122" fmla="*/ 1646590 h 6858001"/>
              <a:gd name="connsiteX1123" fmla="*/ 5129423 w 5777554"/>
              <a:gd name="connsiteY1123" fmla="*/ 1647642 h 6858001"/>
              <a:gd name="connsiteX1124" fmla="*/ 5122759 w 5777554"/>
              <a:gd name="connsiteY1124" fmla="*/ 1641741 h 6858001"/>
              <a:gd name="connsiteX1125" fmla="*/ 5106985 w 5777554"/>
              <a:gd name="connsiteY1125" fmla="*/ 1636055 h 6858001"/>
              <a:gd name="connsiteX1126" fmla="*/ 986116 w 5777554"/>
              <a:gd name="connsiteY1126" fmla="*/ 1580195 h 6858001"/>
              <a:gd name="connsiteX1127" fmla="*/ 959998 w 5777554"/>
              <a:gd name="connsiteY1127" fmla="*/ 1581122 h 6858001"/>
              <a:gd name="connsiteX1128" fmla="*/ 933876 w 5777554"/>
              <a:gd name="connsiteY1128" fmla="*/ 1582049 h 6858001"/>
              <a:gd name="connsiteX1129" fmla="*/ 924842 w 5777554"/>
              <a:gd name="connsiteY1129" fmla="*/ 1588197 h 6858001"/>
              <a:gd name="connsiteX1130" fmla="*/ 934350 w 5777554"/>
              <a:gd name="connsiteY1130" fmla="*/ 1596778 h 6858001"/>
              <a:gd name="connsiteX1131" fmla="*/ 910747 w 5777554"/>
              <a:gd name="connsiteY1131" fmla="*/ 1604338 h 6858001"/>
              <a:gd name="connsiteX1132" fmla="*/ 910449 w 5777554"/>
              <a:gd name="connsiteY1132" fmla="*/ 1612648 h 6858001"/>
              <a:gd name="connsiteX1133" fmla="*/ 915427 w 5777554"/>
              <a:gd name="connsiteY1133" fmla="*/ 1613994 h 6858001"/>
              <a:gd name="connsiteX1134" fmla="*/ 923424 w 5777554"/>
              <a:gd name="connsiteY1134" fmla="*/ 1620371 h 6858001"/>
              <a:gd name="connsiteX1135" fmla="*/ 935782 w 5777554"/>
              <a:gd name="connsiteY1135" fmla="*/ 1626257 h 6858001"/>
              <a:gd name="connsiteX1136" fmla="*/ 932659 w 5777554"/>
              <a:gd name="connsiteY1136" fmla="*/ 1638058 h 6858001"/>
              <a:gd name="connsiteX1137" fmla="*/ 970268 w 5777554"/>
              <a:gd name="connsiteY1137" fmla="*/ 1645248 h 6858001"/>
              <a:gd name="connsiteX1138" fmla="*/ 982317 w 5777554"/>
              <a:gd name="connsiteY1138" fmla="*/ 1650129 h 6858001"/>
              <a:gd name="connsiteX1139" fmla="*/ 989299 w 5777554"/>
              <a:gd name="connsiteY1139" fmla="*/ 1653587 h 6858001"/>
              <a:gd name="connsiteX1140" fmla="*/ 1009122 w 5777554"/>
              <a:gd name="connsiteY1140" fmla="*/ 1647235 h 6858001"/>
              <a:gd name="connsiteX1141" fmla="*/ 1009384 w 5777554"/>
              <a:gd name="connsiteY1141" fmla="*/ 1646688 h 6858001"/>
              <a:gd name="connsiteX1142" fmla="*/ 986535 w 5777554"/>
              <a:gd name="connsiteY1142" fmla="*/ 1628894 h 6858001"/>
              <a:gd name="connsiteX1143" fmla="*/ 993397 w 5777554"/>
              <a:gd name="connsiteY1143" fmla="*/ 1615069 h 6858001"/>
              <a:gd name="connsiteX1144" fmla="*/ 992087 w 5777554"/>
              <a:gd name="connsiteY1144" fmla="*/ 1598282 h 6858001"/>
              <a:gd name="connsiteX1145" fmla="*/ 986116 w 5777554"/>
              <a:gd name="connsiteY1145" fmla="*/ 1580195 h 6858001"/>
              <a:gd name="connsiteX1146" fmla="*/ 1000279 w 5777554"/>
              <a:gd name="connsiteY1146" fmla="*/ 1542176 h 6858001"/>
              <a:gd name="connsiteX1147" fmla="*/ 951078 w 5777554"/>
              <a:gd name="connsiteY1147" fmla="*/ 1543054 h 6858001"/>
              <a:gd name="connsiteX1148" fmla="*/ 969300 w 5777554"/>
              <a:gd name="connsiteY1148" fmla="*/ 1547450 h 6858001"/>
              <a:gd name="connsiteX1149" fmla="*/ 985051 w 5777554"/>
              <a:gd name="connsiteY1149" fmla="*/ 1547054 h 6858001"/>
              <a:gd name="connsiteX1150" fmla="*/ 5061799 w 5777554"/>
              <a:gd name="connsiteY1150" fmla="*/ 1531379 h 6858001"/>
              <a:gd name="connsiteX1151" fmla="*/ 5059762 w 5777554"/>
              <a:gd name="connsiteY1151" fmla="*/ 1533155 h 6858001"/>
              <a:gd name="connsiteX1152" fmla="*/ 5058469 w 5777554"/>
              <a:gd name="connsiteY1152" fmla="*/ 1535517 h 6858001"/>
              <a:gd name="connsiteX1153" fmla="*/ 5057177 w 5777554"/>
              <a:gd name="connsiteY1153" fmla="*/ 1537879 h 6858001"/>
              <a:gd name="connsiteX1154" fmla="*/ 5061001 w 5777554"/>
              <a:gd name="connsiteY1154" fmla="*/ 1540212 h 6858001"/>
              <a:gd name="connsiteX1155" fmla="*/ 5064061 w 5777554"/>
              <a:gd name="connsiteY1155" fmla="*/ 1539170 h 6858001"/>
              <a:gd name="connsiteX1156" fmla="*/ 601730 w 5777554"/>
              <a:gd name="connsiteY1156" fmla="*/ 1514511 h 6858001"/>
              <a:gd name="connsiteX1157" fmla="*/ 587113 w 5777554"/>
              <a:gd name="connsiteY1157" fmla="*/ 1514543 h 6858001"/>
              <a:gd name="connsiteX1158" fmla="*/ 599533 w 5777554"/>
              <a:gd name="connsiteY1158" fmla="*/ 1518005 h 6858001"/>
              <a:gd name="connsiteX1159" fmla="*/ 613822 w 5777554"/>
              <a:gd name="connsiteY1159" fmla="*/ 1519937 h 6858001"/>
              <a:gd name="connsiteX1160" fmla="*/ 621087 w 5777554"/>
              <a:gd name="connsiteY1160" fmla="*/ 1518542 h 6858001"/>
              <a:gd name="connsiteX1161" fmla="*/ 601730 w 5777554"/>
              <a:gd name="connsiteY1161" fmla="*/ 1514511 h 6858001"/>
              <a:gd name="connsiteX1162" fmla="*/ 953175 w 5777554"/>
              <a:gd name="connsiteY1162" fmla="*/ 1512619 h 6858001"/>
              <a:gd name="connsiteX1163" fmla="*/ 949016 w 5777554"/>
              <a:gd name="connsiteY1163" fmla="*/ 1514881 h 6858001"/>
              <a:gd name="connsiteX1164" fmla="*/ 956460 w 5777554"/>
              <a:gd name="connsiteY1164" fmla="*/ 1519010 h 6858001"/>
              <a:gd name="connsiteX1165" fmla="*/ 969943 w 5777554"/>
              <a:gd name="connsiteY1165" fmla="*/ 1519803 h 6858001"/>
              <a:gd name="connsiteX1166" fmla="*/ 981055 w 5777554"/>
              <a:gd name="connsiteY1166" fmla="*/ 1518569 h 6858001"/>
              <a:gd name="connsiteX1167" fmla="*/ 976372 w 5777554"/>
              <a:gd name="connsiteY1167" fmla="*/ 1516350 h 6858001"/>
              <a:gd name="connsiteX1168" fmla="*/ 971686 w 5777554"/>
              <a:gd name="connsiteY1168" fmla="*/ 1514131 h 6858001"/>
              <a:gd name="connsiteX1169" fmla="*/ 953175 w 5777554"/>
              <a:gd name="connsiteY1169" fmla="*/ 1512619 h 6858001"/>
              <a:gd name="connsiteX1170" fmla="*/ 1502614 w 5777554"/>
              <a:gd name="connsiteY1170" fmla="*/ 1492215 h 6858001"/>
              <a:gd name="connsiteX1171" fmla="*/ 1501261 w 5777554"/>
              <a:gd name="connsiteY1171" fmla="*/ 1500471 h 6858001"/>
              <a:gd name="connsiteX1172" fmla="*/ 1513779 w 5777554"/>
              <a:gd name="connsiteY1172" fmla="*/ 1497472 h 6858001"/>
              <a:gd name="connsiteX1173" fmla="*/ 1511613 w 5777554"/>
              <a:gd name="connsiteY1173" fmla="*/ 1492529 h 6858001"/>
              <a:gd name="connsiteX1174" fmla="*/ 1555496 w 5777554"/>
              <a:gd name="connsiteY1174" fmla="*/ 1456545 h 6858001"/>
              <a:gd name="connsiteX1175" fmla="*/ 1551046 w 5777554"/>
              <a:gd name="connsiteY1175" fmla="*/ 1468591 h 6858001"/>
              <a:gd name="connsiteX1176" fmla="*/ 1551479 w 5777554"/>
              <a:gd name="connsiteY1176" fmla="*/ 1468809 h 6858001"/>
              <a:gd name="connsiteX1177" fmla="*/ 1556373 w 5777554"/>
              <a:gd name="connsiteY1177" fmla="*/ 1466057 h 6858001"/>
              <a:gd name="connsiteX1178" fmla="*/ 3067001 w 5777554"/>
              <a:gd name="connsiteY1178" fmla="*/ 1455776 h 6858001"/>
              <a:gd name="connsiteX1179" fmla="*/ 3057870 w 5777554"/>
              <a:gd name="connsiteY1179" fmla="*/ 1458702 h 6858001"/>
              <a:gd name="connsiteX1180" fmla="*/ 3073213 w 5777554"/>
              <a:gd name="connsiteY1180" fmla="*/ 1457507 h 6858001"/>
              <a:gd name="connsiteX1181" fmla="*/ 935935 w 5777554"/>
              <a:gd name="connsiteY1181" fmla="*/ 1454895 h 6858001"/>
              <a:gd name="connsiteX1182" fmla="*/ 948949 w 5777554"/>
              <a:gd name="connsiteY1182" fmla="*/ 1476770 h 6858001"/>
              <a:gd name="connsiteX1183" fmla="*/ 978449 w 5777554"/>
              <a:gd name="connsiteY1183" fmla="*/ 1481228 h 6858001"/>
              <a:gd name="connsiteX1184" fmla="*/ 981399 w 5777554"/>
              <a:gd name="connsiteY1184" fmla="*/ 1475314 h 6858001"/>
              <a:gd name="connsiteX1185" fmla="*/ 969754 w 5777554"/>
              <a:gd name="connsiteY1185" fmla="*/ 1464274 h 6858001"/>
              <a:gd name="connsiteX1186" fmla="*/ 950700 w 5777554"/>
              <a:gd name="connsiteY1186" fmla="*/ 1455591 h 6858001"/>
              <a:gd name="connsiteX1187" fmla="*/ 157301 w 5777554"/>
              <a:gd name="connsiteY1187" fmla="*/ 1447597 h 6858001"/>
              <a:gd name="connsiteX1188" fmla="*/ 203455 w 5777554"/>
              <a:gd name="connsiteY1188" fmla="*/ 1447694 h 6858001"/>
              <a:gd name="connsiteX1189" fmla="*/ 191687 w 5777554"/>
              <a:gd name="connsiteY1189" fmla="*/ 1464484 h 6858001"/>
              <a:gd name="connsiteX1190" fmla="*/ 179921 w 5777554"/>
              <a:gd name="connsiteY1190" fmla="*/ 1481276 h 6858001"/>
              <a:gd name="connsiteX1191" fmla="*/ 152550 w 5777554"/>
              <a:gd name="connsiteY1191" fmla="*/ 1467255 h 6858001"/>
              <a:gd name="connsiteX1192" fmla="*/ 139151 w 5777554"/>
              <a:gd name="connsiteY1192" fmla="*/ 1457131 h 6858001"/>
              <a:gd name="connsiteX1193" fmla="*/ 5103250 w 5777554"/>
              <a:gd name="connsiteY1193" fmla="*/ 1441262 h 6858001"/>
              <a:gd name="connsiteX1194" fmla="*/ 5143009 w 5777554"/>
              <a:gd name="connsiteY1194" fmla="*/ 1443112 h 6858001"/>
              <a:gd name="connsiteX1195" fmla="*/ 5145952 w 5777554"/>
              <a:gd name="connsiteY1195" fmla="*/ 1442111 h 6858001"/>
              <a:gd name="connsiteX1196" fmla="*/ 3042471 w 5777554"/>
              <a:gd name="connsiteY1196" fmla="*/ 1432444 h 6858001"/>
              <a:gd name="connsiteX1197" fmla="*/ 3041832 w 5777554"/>
              <a:gd name="connsiteY1197" fmla="*/ 1434158 h 6858001"/>
              <a:gd name="connsiteX1198" fmla="*/ 3047900 w 5777554"/>
              <a:gd name="connsiteY1198" fmla="*/ 1435851 h 6858001"/>
              <a:gd name="connsiteX1199" fmla="*/ 3047758 w 5777554"/>
              <a:gd name="connsiteY1199" fmla="*/ 1412090 h 6858001"/>
              <a:gd name="connsiteX1200" fmla="*/ 3045815 w 5777554"/>
              <a:gd name="connsiteY1200" fmla="*/ 1421608 h 6858001"/>
              <a:gd name="connsiteX1201" fmla="*/ 3056684 w 5777554"/>
              <a:gd name="connsiteY1201" fmla="*/ 1421878 h 6858001"/>
              <a:gd name="connsiteX1202" fmla="*/ 3068863 w 5777554"/>
              <a:gd name="connsiteY1202" fmla="*/ 1417976 h 6858001"/>
              <a:gd name="connsiteX1203" fmla="*/ 574539 w 5777554"/>
              <a:gd name="connsiteY1203" fmla="*/ 1410678 h 6858001"/>
              <a:gd name="connsiteX1204" fmla="*/ 580988 w 5777554"/>
              <a:gd name="connsiteY1204" fmla="*/ 1419774 h 6858001"/>
              <a:gd name="connsiteX1205" fmla="*/ 564134 w 5777554"/>
              <a:gd name="connsiteY1205" fmla="*/ 1421917 h 6858001"/>
              <a:gd name="connsiteX1206" fmla="*/ 541324 w 5777554"/>
              <a:gd name="connsiteY1206" fmla="*/ 1419122 h 6858001"/>
              <a:gd name="connsiteX1207" fmla="*/ 545666 w 5777554"/>
              <a:gd name="connsiteY1207" fmla="*/ 1424096 h 6858001"/>
              <a:gd name="connsiteX1208" fmla="*/ 559906 w 5777554"/>
              <a:gd name="connsiteY1208" fmla="*/ 1433967 h 6858001"/>
              <a:gd name="connsiteX1209" fmla="*/ 592079 w 5777554"/>
              <a:gd name="connsiteY1209" fmla="*/ 1441799 h 6858001"/>
              <a:gd name="connsiteX1210" fmla="*/ 621879 w 5777554"/>
              <a:gd name="connsiteY1210" fmla="*/ 1447600 h 6858001"/>
              <a:gd name="connsiteX1211" fmla="*/ 609021 w 5777554"/>
              <a:gd name="connsiteY1211" fmla="*/ 1442419 h 6858001"/>
              <a:gd name="connsiteX1212" fmla="*/ 593876 w 5777554"/>
              <a:gd name="connsiteY1212" fmla="*/ 1437967 h 6858001"/>
              <a:gd name="connsiteX1213" fmla="*/ 596925 w 5777554"/>
              <a:gd name="connsiteY1213" fmla="*/ 1436992 h 6858001"/>
              <a:gd name="connsiteX1214" fmla="*/ 606553 w 5777554"/>
              <a:gd name="connsiteY1214" fmla="*/ 1425536 h 6858001"/>
              <a:gd name="connsiteX1215" fmla="*/ 574539 w 5777554"/>
              <a:gd name="connsiteY1215" fmla="*/ 1410678 h 6858001"/>
              <a:gd name="connsiteX1216" fmla="*/ 1567265 w 5777554"/>
              <a:gd name="connsiteY1216" fmla="*/ 1395376 h 6858001"/>
              <a:gd name="connsiteX1217" fmla="*/ 1563447 w 5777554"/>
              <a:gd name="connsiteY1217" fmla="*/ 1396134 h 6858001"/>
              <a:gd name="connsiteX1218" fmla="*/ 1563386 w 5777554"/>
              <a:gd name="connsiteY1218" fmla="*/ 1396131 h 6858001"/>
              <a:gd name="connsiteX1219" fmla="*/ 1546449 w 5777554"/>
              <a:gd name="connsiteY1219" fmla="*/ 1400713 h 6858001"/>
              <a:gd name="connsiteX1220" fmla="*/ 1544737 w 5777554"/>
              <a:gd name="connsiteY1220" fmla="*/ 1404638 h 6858001"/>
              <a:gd name="connsiteX1221" fmla="*/ 1584227 w 5777554"/>
              <a:gd name="connsiteY1221" fmla="*/ 1408545 h 6858001"/>
              <a:gd name="connsiteX1222" fmla="*/ 1585853 w 5777554"/>
              <a:gd name="connsiteY1222" fmla="*/ 1408962 h 6858001"/>
              <a:gd name="connsiteX1223" fmla="*/ 1600437 w 5777554"/>
              <a:gd name="connsiteY1223" fmla="*/ 1404000 h 6858001"/>
              <a:gd name="connsiteX1224" fmla="*/ 1579042 w 5777554"/>
              <a:gd name="connsiteY1224" fmla="*/ 1396471 h 6858001"/>
              <a:gd name="connsiteX1225" fmla="*/ 5044395 w 5777554"/>
              <a:gd name="connsiteY1225" fmla="*/ 1392756 h 6858001"/>
              <a:gd name="connsiteX1226" fmla="*/ 5043415 w 5777554"/>
              <a:gd name="connsiteY1226" fmla="*/ 1396475 h 6858001"/>
              <a:gd name="connsiteX1227" fmla="*/ 5041194 w 5777554"/>
              <a:gd name="connsiteY1227" fmla="*/ 1404919 h 6858001"/>
              <a:gd name="connsiteX1228" fmla="*/ 5046675 w 5777554"/>
              <a:gd name="connsiteY1228" fmla="*/ 1429965 h 6858001"/>
              <a:gd name="connsiteX1229" fmla="*/ 5058693 w 5777554"/>
              <a:gd name="connsiteY1229" fmla="*/ 1437298 h 6858001"/>
              <a:gd name="connsiteX1230" fmla="*/ 5059453 w 5777554"/>
              <a:gd name="connsiteY1230" fmla="*/ 1429250 h 6858001"/>
              <a:gd name="connsiteX1231" fmla="*/ 5067766 w 5777554"/>
              <a:gd name="connsiteY1231" fmla="*/ 1412968 h 6858001"/>
              <a:gd name="connsiteX1232" fmla="*/ 5054888 w 5777554"/>
              <a:gd name="connsiteY1232" fmla="*/ 1395722 h 6858001"/>
              <a:gd name="connsiteX1233" fmla="*/ 1547086 w 5777554"/>
              <a:gd name="connsiteY1233" fmla="*/ 1368480 h 6858001"/>
              <a:gd name="connsiteX1234" fmla="*/ 1549022 w 5777554"/>
              <a:gd name="connsiteY1234" fmla="*/ 1385007 h 6858001"/>
              <a:gd name="connsiteX1235" fmla="*/ 1554228 w 5777554"/>
              <a:gd name="connsiteY1235" fmla="*/ 1388450 h 6858001"/>
              <a:gd name="connsiteX1236" fmla="*/ 1553852 w 5777554"/>
              <a:gd name="connsiteY1236" fmla="*/ 1384793 h 6858001"/>
              <a:gd name="connsiteX1237" fmla="*/ 1557302 w 5777554"/>
              <a:gd name="connsiteY1237" fmla="*/ 1372525 h 6858001"/>
              <a:gd name="connsiteX1238" fmla="*/ 290106 w 5777554"/>
              <a:gd name="connsiteY1238" fmla="*/ 1367851 h 6858001"/>
              <a:gd name="connsiteX1239" fmla="*/ 285949 w 5777554"/>
              <a:gd name="connsiteY1239" fmla="*/ 1370113 h 6858001"/>
              <a:gd name="connsiteX1240" fmla="*/ 293391 w 5777554"/>
              <a:gd name="connsiteY1240" fmla="*/ 1374241 h 6858001"/>
              <a:gd name="connsiteX1241" fmla="*/ 306877 w 5777554"/>
              <a:gd name="connsiteY1241" fmla="*/ 1375037 h 6858001"/>
              <a:gd name="connsiteX1242" fmla="*/ 317988 w 5777554"/>
              <a:gd name="connsiteY1242" fmla="*/ 1373802 h 6858001"/>
              <a:gd name="connsiteX1243" fmla="*/ 3048621 w 5777554"/>
              <a:gd name="connsiteY1243" fmla="*/ 1359034 h 6858001"/>
              <a:gd name="connsiteX1244" fmla="*/ 3050724 w 5777554"/>
              <a:gd name="connsiteY1244" fmla="*/ 1369559 h 6858001"/>
              <a:gd name="connsiteX1245" fmla="*/ 3061116 w 5777554"/>
              <a:gd name="connsiteY1245" fmla="*/ 1368373 h 6858001"/>
              <a:gd name="connsiteX1246" fmla="*/ 588225 w 5777554"/>
              <a:gd name="connsiteY1246" fmla="*/ 1357928 h 6858001"/>
              <a:gd name="connsiteX1247" fmla="*/ 570169 w 5777554"/>
              <a:gd name="connsiteY1247" fmla="*/ 1358596 h 6858001"/>
              <a:gd name="connsiteX1248" fmla="*/ 554491 w 5777554"/>
              <a:gd name="connsiteY1248" fmla="*/ 1361293 h 6858001"/>
              <a:gd name="connsiteX1249" fmla="*/ 557136 w 5777554"/>
              <a:gd name="connsiteY1249" fmla="*/ 1383700 h 6858001"/>
              <a:gd name="connsiteX1250" fmla="*/ 571376 w 5777554"/>
              <a:gd name="connsiteY1250" fmla="*/ 1407972 h 6858001"/>
              <a:gd name="connsiteX1251" fmla="*/ 583380 w 5777554"/>
              <a:gd name="connsiteY1251" fmla="*/ 1398545 h 6858001"/>
              <a:gd name="connsiteX1252" fmla="*/ 595383 w 5777554"/>
              <a:gd name="connsiteY1252" fmla="*/ 1389120 h 6858001"/>
              <a:gd name="connsiteX1253" fmla="*/ 577662 w 5777554"/>
              <a:gd name="connsiteY1253" fmla="*/ 1376195 h 6858001"/>
              <a:gd name="connsiteX1254" fmla="*/ 585417 w 5777554"/>
              <a:gd name="connsiteY1254" fmla="*/ 1366269 h 6858001"/>
              <a:gd name="connsiteX1255" fmla="*/ 592619 w 5777554"/>
              <a:gd name="connsiteY1255" fmla="*/ 1363032 h 6858001"/>
              <a:gd name="connsiteX1256" fmla="*/ 588225 w 5777554"/>
              <a:gd name="connsiteY1256" fmla="*/ 1357928 h 6858001"/>
              <a:gd name="connsiteX1257" fmla="*/ 1581189 w 5777554"/>
              <a:gd name="connsiteY1257" fmla="*/ 1349992 h 6858001"/>
              <a:gd name="connsiteX1258" fmla="*/ 1578264 w 5777554"/>
              <a:gd name="connsiteY1258" fmla="*/ 1354651 h 6858001"/>
              <a:gd name="connsiteX1259" fmla="*/ 1587737 w 5777554"/>
              <a:gd name="connsiteY1259" fmla="*/ 1356307 h 6858001"/>
              <a:gd name="connsiteX1260" fmla="*/ 1589703 w 5777554"/>
              <a:gd name="connsiteY1260" fmla="*/ 1350929 h 6858001"/>
              <a:gd name="connsiteX1261" fmla="*/ 3045074 w 5777554"/>
              <a:gd name="connsiteY1261" fmla="*/ 1340178 h 6858001"/>
              <a:gd name="connsiteX1262" fmla="*/ 3045143 w 5777554"/>
              <a:gd name="connsiteY1262" fmla="*/ 1341630 h 6858001"/>
              <a:gd name="connsiteX1263" fmla="*/ 3046965 w 5777554"/>
              <a:gd name="connsiteY1263" fmla="*/ 1350747 h 6858001"/>
              <a:gd name="connsiteX1264" fmla="*/ 3051032 w 5777554"/>
              <a:gd name="connsiteY1264" fmla="*/ 1341839 h 6858001"/>
              <a:gd name="connsiteX1265" fmla="*/ 1682441 w 5777554"/>
              <a:gd name="connsiteY1265" fmla="*/ 1326125 h 6858001"/>
              <a:gd name="connsiteX1266" fmla="*/ 1664155 w 5777554"/>
              <a:gd name="connsiteY1266" fmla="*/ 1328781 h 6858001"/>
              <a:gd name="connsiteX1267" fmla="*/ 1665920 w 5777554"/>
              <a:gd name="connsiteY1267" fmla="*/ 1330027 h 6858001"/>
              <a:gd name="connsiteX1268" fmla="*/ 1666078 w 5777554"/>
              <a:gd name="connsiteY1268" fmla="*/ 1328905 h 6858001"/>
              <a:gd name="connsiteX1269" fmla="*/ 1677854 w 5777554"/>
              <a:gd name="connsiteY1269" fmla="*/ 1329255 h 6858001"/>
              <a:gd name="connsiteX1270" fmla="*/ 1675300 w 5777554"/>
              <a:gd name="connsiteY1270" fmla="*/ 1328554 h 6858001"/>
              <a:gd name="connsiteX1271" fmla="*/ 275674 w 5777554"/>
              <a:gd name="connsiteY1271" fmla="*/ 1301786 h 6858001"/>
              <a:gd name="connsiteX1272" fmla="*/ 263672 w 5777554"/>
              <a:gd name="connsiteY1272" fmla="*/ 1311213 h 6858001"/>
              <a:gd name="connsiteX1273" fmla="*/ 251669 w 5777554"/>
              <a:gd name="connsiteY1273" fmla="*/ 1320637 h 6858001"/>
              <a:gd name="connsiteX1274" fmla="*/ 281792 w 5777554"/>
              <a:gd name="connsiteY1274" fmla="*/ 1336566 h 6858001"/>
              <a:gd name="connsiteX1275" fmla="*/ 277215 w 5777554"/>
              <a:gd name="connsiteY1275" fmla="*/ 1349658 h 6858001"/>
              <a:gd name="connsiteX1276" fmla="*/ 317042 w 5777554"/>
              <a:gd name="connsiteY1276" fmla="*/ 1344342 h 6858001"/>
              <a:gd name="connsiteX1277" fmla="*/ 298280 w 5777554"/>
              <a:gd name="connsiteY1277" fmla="*/ 1335006 h 6858001"/>
              <a:gd name="connsiteX1278" fmla="*/ 270295 w 5777554"/>
              <a:gd name="connsiteY1278" fmla="*/ 1325832 h 6858001"/>
              <a:gd name="connsiteX1279" fmla="*/ 294992 w 5777554"/>
              <a:gd name="connsiteY1279" fmla="*/ 1316526 h 6858001"/>
              <a:gd name="connsiteX1280" fmla="*/ 275674 w 5777554"/>
              <a:gd name="connsiteY1280" fmla="*/ 1301786 h 6858001"/>
              <a:gd name="connsiteX1281" fmla="*/ 1630491 w 5777554"/>
              <a:gd name="connsiteY1281" fmla="*/ 1203168 h 6858001"/>
              <a:gd name="connsiteX1282" fmla="*/ 1629846 w 5777554"/>
              <a:gd name="connsiteY1282" fmla="*/ 1205620 h 6858001"/>
              <a:gd name="connsiteX1283" fmla="*/ 1662144 w 5777554"/>
              <a:gd name="connsiteY1283" fmla="*/ 1216169 h 6858001"/>
              <a:gd name="connsiteX1284" fmla="*/ 1669109 w 5777554"/>
              <a:gd name="connsiteY1284" fmla="*/ 1213937 h 6858001"/>
              <a:gd name="connsiteX1285" fmla="*/ 1632557 w 5777554"/>
              <a:gd name="connsiteY1285" fmla="*/ 1195320 h 6858001"/>
              <a:gd name="connsiteX1286" fmla="*/ 1631326 w 5777554"/>
              <a:gd name="connsiteY1286" fmla="*/ 1199997 h 6858001"/>
              <a:gd name="connsiteX1287" fmla="*/ 1640874 w 5777554"/>
              <a:gd name="connsiteY1287" fmla="*/ 1196939 h 6858001"/>
              <a:gd name="connsiteX1288" fmla="*/ 3071086 w 5777554"/>
              <a:gd name="connsiteY1288" fmla="*/ 1191820 h 6858001"/>
              <a:gd name="connsiteX1289" fmla="*/ 3069083 w 5777554"/>
              <a:gd name="connsiteY1289" fmla="*/ 1196532 h 6858001"/>
              <a:gd name="connsiteX1290" fmla="*/ 3066679 w 5777554"/>
              <a:gd name="connsiteY1290" fmla="*/ 1203115 h 6858001"/>
              <a:gd name="connsiteX1291" fmla="*/ 3064459 w 5777554"/>
              <a:gd name="connsiteY1291" fmla="*/ 1209184 h 6858001"/>
              <a:gd name="connsiteX1292" fmla="*/ 3080496 w 5777554"/>
              <a:gd name="connsiteY1292" fmla="*/ 1205906 h 6858001"/>
              <a:gd name="connsiteX1293" fmla="*/ 3095722 w 5777554"/>
              <a:gd name="connsiteY1293" fmla="*/ 1201028 h 6858001"/>
              <a:gd name="connsiteX1294" fmla="*/ 3095667 w 5777554"/>
              <a:gd name="connsiteY1294" fmla="*/ 1199188 h 6858001"/>
              <a:gd name="connsiteX1295" fmla="*/ 3095603 w 5777554"/>
              <a:gd name="connsiteY1295" fmla="*/ 1197346 h 6858001"/>
              <a:gd name="connsiteX1296" fmla="*/ 3083866 w 5777554"/>
              <a:gd name="connsiteY1296" fmla="*/ 1168819 h 6858001"/>
              <a:gd name="connsiteX1297" fmla="*/ 3077443 w 5777554"/>
              <a:gd name="connsiteY1297" fmla="*/ 1176867 h 6858001"/>
              <a:gd name="connsiteX1298" fmla="*/ 3076773 w 5777554"/>
              <a:gd name="connsiteY1298" fmla="*/ 1178444 h 6858001"/>
              <a:gd name="connsiteX1299" fmla="*/ 3095251 w 5777554"/>
              <a:gd name="connsiteY1299" fmla="*/ 1186299 h 6858001"/>
              <a:gd name="connsiteX1300" fmla="*/ 3091732 w 5777554"/>
              <a:gd name="connsiteY1300" fmla="*/ 1172545 h 6858001"/>
              <a:gd name="connsiteX1301" fmla="*/ 1643183 w 5777554"/>
              <a:gd name="connsiteY1301" fmla="*/ 1154950 h 6858001"/>
              <a:gd name="connsiteX1302" fmla="*/ 1648442 w 5777554"/>
              <a:gd name="connsiteY1302" fmla="*/ 1165809 h 6858001"/>
              <a:gd name="connsiteX1303" fmla="*/ 1661359 w 5777554"/>
              <a:gd name="connsiteY1303" fmla="*/ 1164333 h 6858001"/>
              <a:gd name="connsiteX1304" fmla="*/ 1652064 w 5777554"/>
              <a:gd name="connsiteY1304" fmla="*/ 1157386 h 6858001"/>
              <a:gd name="connsiteX1305" fmla="*/ 1623218 w 5777554"/>
              <a:gd name="connsiteY1305" fmla="*/ 1135125 h 6858001"/>
              <a:gd name="connsiteX1306" fmla="*/ 1616151 w 5777554"/>
              <a:gd name="connsiteY1306" fmla="*/ 1144458 h 6858001"/>
              <a:gd name="connsiteX1307" fmla="*/ 1647625 w 5777554"/>
              <a:gd name="connsiteY1307" fmla="*/ 1145795 h 6858001"/>
              <a:gd name="connsiteX1308" fmla="*/ 1649701 w 5777554"/>
              <a:gd name="connsiteY1308" fmla="*/ 1141244 h 6858001"/>
              <a:gd name="connsiteX1309" fmla="*/ 1646200 w 5777554"/>
              <a:gd name="connsiteY1309" fmla="*/ 1139027 h 6858001"/>
              <a:gd name="connsiteX1310" fmla="*/ 1626276 w 5777554"/>
              <a:gd name="connsiteY1310" fmla="*/ 1137637 h 6858001"/>
              <a:gd name="connsiteX1311" fmla="*/ 297509 w 5777554"/>
              <a:gd name="connsiteY1311" fmla="*/ 1119932 h 6858001"/>
              <a:gd name="connsiteX1312" fmla="*/ 252339 w 5777554"/>
              <a:gd name="connsiteY1312" fmla="*/ 1126496 h 6858001"/>
              <a:gd name="connsiteX1313" fmla="*/ 221144 w 5777554"/>
              <a:gd name="connsiteY1313" fmla="*/ 1136955 h 6858001"/>
              <a:gd name="connsiteX1314" fmla="*/ 232172 w 5777554"/>
              <a:gd name="connsiteY1314" fmla="*/ 1145048 h 6858001"/>
              <a:gd name="connsiteX1315" fmla="*/ 224664 w 5777554"/>
              <a:gd name="connsiteY1315" fmla="*/ 1150709 h 6858001"/>
              <a:gd name="connsiteX1316" fmla="*/ 181435 w 5777554"/>
              <a:gd name="connsiteY1316" fmla="*/ 1145953 h 6858001"/>
              <a:gd name="connsiteX1317" fmla="*/ 178508 w 5777554"/>
              <a:gd name="connsiteY1317" fmla="*/ 1150611 h 6858001"/>
              <a:gd name="connsiteX1318" fmla="*/ 231108 w 5777554"/>
              <a:gd name="connsiteY1318" fmla="*/ 1159805 h 6858001"/>
              <a:gd name="connsiteX1319" fmla="*/ 251883 w 5777554"/>
              <a:gd name="connsiteY1319" fmla="*/ 1160125 h 6858001"/>
              <a:gd name="connsiteX1320" fmla="*/ 268007 w 5777554"/>
              <a:gd name="connsiteY1320" fmla="*/ 1159148 h 6858001"/>
              <a:gd name="connsiteX1321" fmla="*/ 266351 w 5777554"/>
              <a:gd name="connsiteY1321" fmla="*/ 1155492 h 6858001"/>
              <a:gd name="connsiteX1322" fmla="*/ 255470 w 5777554"/>
              <a:gd name="connsiteY1322" fmla="*/ 1152002 h 6858001"/>
              <a:gd name="connsiteX1323" fmla="*/ 307595 w 5777554"/>
              <a:gd name="connsiteY1323" fmla="*/ 1146467 h 6858001"/>
              <a:gd name="connsiteX1324" fmla="*/ 3067478 w 5777554"/>
              <a:gd name="connsiteY1324" fmla="*/ 1078382 h 6858001"/>
              <a:gd name="connsiteX1325" fmla="*/ 3067165 w 5777554"/>
              <a:gd name="connsiteY1325" fmla="*/ 1078448 h 6858001"/>
              <a:gd name="connsiteX1326" fmla="*/ 3067213 w 5777554"/>
              <a:gd name="connsiteY1326" fmla="*/ 1079946 h 6858001"/>
              <a:gd name="connsiteX1327" fmla="*/ 3075738 w 5777554"/>
              <a:gd name="connsiteY1327" fmla="*/ 1081868 h 6858001"/>
              <a:gd name="connsiteX1328" fmla="*/ 3070375 w 5777554"/>
              <a:gd name="connsiteY1328" fmla="*/ 1082653 h 6858001"/>
              <a:gd name="connsiteX1329" fmla="*/ 3080709 w 5777554"/>
              <a:gd name="connsiteY1329" fmla="*/ 1084519 h 6858001"/>
              <a:gd name="connsiteX1330" fmla="*/ 3074396 w 5777554"/>
              <a:gd name="connsiteY1330" fmla="*/ 1078791 h 6858001"/>
              <a:gd name="connsiteX1331" fmla="*/ 267496 w 5777554"/>
              <a:gd name="connsiteY1331" fmla="*/ 1047698 h 6858001"/>
              <a:gd name="connsiteX1332" fmla="*/ 258363 w 5777554"/>
              <a:gd name="connsiteY1332" fmla="*/ 1050624 h 6858001"/>
              <a:gd name="connsiteX1333" fmla="*/ 273705 w 5777554"/>
              <a:gd name="connsiteY1333" fmla="*/ 1049430 h 6858001"/>
              <a:gd name="connsiteX1334" fmla="*/ 232693 w 5777554"/>
              <a:gd name="connsiteY1334" fmla="*/ 1017921 h 6858001"/>
              <a:gd name="connsiteX1335" fmla="*/ 231231 w 5777554"/>
              <a:gd name="connsiteY1335" fmla="*/ 1020250 h 6858001"/>
              <a:gd name="connsiteX1336" fmla="*/ 229768 w 5777554"/>
              <a:gd name="connsiteY1336" fmla="*/ 1022579 h 6858001"/>
              <a:gd name="connsiteX1337" fmla="*/ 248395 w 5777554"/>
              <a:gd name="connsiteY1337" fmla="*/ 1027773 h 6858001"/>
              <a:gd name="connsiteX1338" fmla="*/ 232693 w 5777554"/>
              <a:gd name="connsiteY1338" fmla="*/ 1017921 h 6858001"/>
              <a:gd name="connsiteX1339" fmla="*/ 5690588 w 5777554"/>
              <a:gd name="connsiteY1339" fmla="*/ 1009147 h 6858001"/>
              <a:gd name="connsiteX1340" fmla="*/ 5674983 w 5777554"/>
              <a:gd name="connsiteY1340" fmla="*/ 1011473 h 6858001"/>
              <a:gd name="connsiteX1341" fmla="*/ 5672205 w 5777554"/>
              <a:gd name="connsiteY1341" fmla="*/ 1012520 h 6858001"/>
              <a:gd name="connsiteX1342" fmla="*/ 5714200 w 5777554"/>
              <a:gd name="connsiteY1342" fmla="*/ 1012981 h 6858001"/>
              <a:gd name="connsiteX1343" fmla="*/ 5690588 w 5777554"/>
              <a:gd name="connsiteY1343" fmla="*/ 1009147 h 6858001"/>
              <a:gd name="connsiteX1344" fmla="*/ 1694403 w 5777554"/>
              <a:gd name="connsiteY1344" fmla="*/ 992981 h 6858001"/>
              <a:gd name="connsiteX1345" fmla="*/ 1694829 w 5777554"/>
              <a:gd name="connsiteY1345" fmla="*/ 997355 h 6858001"/>
              <a:gd name="connsiteX1346" fmla="*/ 1695970 w 5777554"/>
              <a:gd name="connsiteY1346" fmla="*/ 996989 h 6858001"/>
              <a:gd name="connsiteX1347" fmla="*/ 1695910 w 5777554"/>
              <a:gd name="connsiteY1347" fmla="*/ 995148 h 6858001"/>
              <a:gd name="connsiteX1348" fmla="*/ 1695852 w 5777554"/>
              <a:gd name="connsiteY1348" fmla="*/ 993307 h 6858001"/>
              <a:gd name="connsiteX1349" fmla="*/ 219445 w 5777554"/>
              <a:gd name="connsiteY1349" fmla="*/ 988681 h 6858001"/>
              <a:gd name="connsiteX1350" fmla="*/ 207263 w 5777554"/>
              <a:gd name="connsiteY1350" fmla="*/ 992583 h 6858001"/>
              <a:gd name="connsiteX1351" fmla="*/ 235620 w 5777554"/>
              <a:gd name="connsiteY1351" fmla="*/ 1013263 h 6858001"/>
              <a:gd name="connsiteX1352" fmla="*/ 257175 w 5777554"/>
              <a:gd name="connsiteY1352" fmla="*/ 1013800 h 6858001"/>
              <a:gd name="connsiteX1353" fmla="*/ 269356 w 5777554"/>
              <a:gd name="connsiteY1353" fmla="*/ 1009898 h 6858001"/>
              <a:gd name="connsiteX1354" fmla="*/ 225893 w 5777554"/>
              <a:gd name="connsiteY1354" fmla="*/ 997778 h 6858001"/>
              <a:gd name="connsiteX1355" fmla="*/ 241116 w 5777554"/>
              <a:gd name="connsiteY1355" fmla="*/ 992900 h 6858001"/>
              <a:gd name="connsiteX1356" fmla="*/ 5726603 w 5777554"/>
              <a:gd name="connsiteY1356" fmla="*/ 971568 h 6858001"/>
              <a:gd name="connsiteX1357" fmla="*/ 5715498 w 5777554"/>
              <a:gd name="connsiteY1357" fmla="*/ 975763 h 6858001"/>
              <a:gd name="connsiteX1358" fmla="*/ 5724608 w 5777554"/>
              <a:gd name="connsiteY1358" fmla="*/ 976404 h 6858001"/>
              <a:gd name="connsiteX1359" fmla="*/ 228107 w 5777554"/>
              <a:gd name="connsiteY1359" fmla="*/ 971024 h 6858001"/>
              <a:gd name="connsiteX1360" fmla="*/ 215589 w 5777554"/>
              <a:gd name="connsiteY1360" fmla="*/ 976429 h 6858001"/>
              <a:gd name="connsiteX1361" fmla="*/ 219326 w 5777554"/>
              <a:gd name="connsiteY1361" fmla="*/ 985000 h 6858001"/>
              <a:gd name="connsiteX1362" fmla="*/ 243690 w 5777554"/>
              <a:gd name="connsiteY1362" fmla="*/ 977195 h 6858001"/>
              <a:gd name="connsiteX1363" fmla="*/ 1676573 w 5777554"/>
              <a:gd name="connsiteY1363" fmla="*/ 961212 h 6858001"/>
              <a:gd name="connsiteX1364" fmla="*/ 1681932 w 5777554"/>
              <a:gd name="connsiteY1364" fmla="*/ 976493 h 6858001"/>
              <a:gd name="connsiteX1365" fmla="*/ 1695494 w 5777554"/>
              <a:gd name="connsiteY1365" fmla="*/ 982260 h 6858001"/>
              <a:gd name="connsiteX1366" fmla="*/ 1691975 w 5777554"/>
              <a:gd name="connsiteY1366" fmla="*/ 968506 h 6858001"/>
              <a:gd name="connsiteX1367" fmla="*/ 226685 w 5777554"/>
              <a:gd name="connsiteY1367" fmla="*/ 926836 h 6858001"/>
              <a:gd name="connsiteX1368" fmla="*/ 215988 w 5777554"/>
              <a:gd name="connsiteY1368" fmla="*/ 940960 h 6858001"/>
              <a:gd name="connsiteX1369" fmla="*/ 221546 w 5777554"/>
              <a:gd name="connsiteY1369" fmla="*/ 958247 h 6858001"/>
              <a:gd name="connsiteX1370" fmla="*/ 216609 w 5777554"/>
              <a:gd name="connsiteY1370" fmla="*/ 960291 h 6858001"/>
              <a:gd name="connsiteX1371" fmla="*/ 218617 w 5777554"/>
              <a:gd name="connsiteY1371" fmla="*/ 962904 h 6858001"/>
              <a:gd name="connsiteX1372" fmla="*/ 241298 w 5777554"/>
              <a:gd name="connsiteY1372" fmla="*/ 962614 h 6858001"/>
              <a:gd name="connsiteX1373" fmla="*/ 261605 w 5777554"/>
              <a:gd name="connsiteY1373" fmla="*/ 960296 h 6858001"/>
              <a:gd name="connsiteX1374" fmla="*/ 245053 w 5777554"/>
              <a:gd name="connsiteY1374" fmla="*/ 947924 h 6858001"/>
              <a:gd name="connsiteX1375" fmla="*/ 251524 w 5777554"/>
              <a:gd name="connsiteY1375" fmla="*/ 933763 h 6858001"/>
              <a:gd name="connsiteX1376" fmla="*/ 3110603 w 5777554"/>
              <a:gd name="connsiteY1376" fmla="*/ 898630 h 6858001"/>
              <a:gd name="connsiteX1377" fmla="*/ 3110842 w 5777554"/>
              <a:gd name="connsiteY1377" fmla="*/ 905996 h 6858001"/>
              <a:gd name="connsiteX1378" fmla="*/ 3122863 w 5777554"/>
              <a:gd name="connsiteY1378" fmla="*/ 909119 h 6858001"/>
              <a:gd name="connsiteX1379" fmla="*/ 3132511 w 5777554"/>
              <a:gd name="connsiteY1379" fmla="*/ 910213 h 6858001"/>
              <a:gd name="connsiteX1380" fmla="*/ 3126169 w 5777554"/>
              <a:gd name="connsiteY1380" fmla="*/ 904340 h 6858001"/>
              <a:gd name="connsiteX1381" fmla="*/ 3110603 w 5777554"/>
              <a:gd name="connsiteY1381" fmla="*/ 898630 h 6858001"/>
              <a:gd name="connsiteX1382" fmla="*/ 1661822 w 5777554"/>
              <a:gd name="connsiteY1382" fmla="*/ 891958 h 6858001"/>
              <a:gd name="connsiteX1383" fmla="*/ 1661983 w 5777554"/>
              <a:gd name="connsiteY1383" fmla="*/ 896988 h 6858001"/>
              <a:gd name="connsiteX1384" fmla="*/ 1663933 w 5777554"/>
              <a:gd name="connsiteY1384" fmla="*/ 902811 h 6858001"/>
              <a:gd name="connsiteX1385" fmla="*/ 1662238 w 5777554"/>
              <a:gd name="connsiteY1385" fmla="*/ 904844 h 6858001"/>
              <a:gd name="connsiteX1386" fmla="*/ 1662316 w 5777554"/>
              <a:gd name="connsiteY1386" fmla="*/ 907318 h 6858001"/>
              <a:gd name="connsiteX1387" fmla="*/ 1658992 w 5777554"/>
              <a:gd name="connsiteY1387" fmla="*/ 912608 h 6858001"/>
              <a:gd name="connsiteX1388" fmla="*/ 1668292 w 5777554"/>
              <a:gd name="connsiteY1388" fmla="*/ 913899 h 6858001"/>
              <a:gd name="connsiteX1389" fmla="*/ 1679273 w 5777554"/>
              <a:gd name="connsiteY1389" fmla="*/ 908397 h 6858001"/>
              <a:gd name="connsiteX1390" fmla="*/ 1706134 w 5777554"/>
              <a:gd name="connsiteY1390" fmla="*/ 900506 h 6858001"/>
              <a:gd name="connsiteX1391" fmla="*/ 1694407 w 5777554"/>
              <a:gd name="connsiteY1391" fmla="*/ 899171 h 6858001"/>
              <a:gd name="connsiteX1392" fmla="*/ 1710279 w 5777554"/>
              <a:gd name="connsiteY1392" fmla="*/ 874550 h 6858001"/>
              <a:gd name="connsiteX1393" fmla="*/ 1708295 w 5777554"/>
              <a:gd name="connsiteY1393" fmla="*/ 877628 h 6858001"/>
              <a:gd name="connsiteX1394" fmla="*/ 1711004 w 5777554"/>
              <a:gd name="connsiteY1394" fmla="*/ 881993 h 6858001"/>
              <a:gd name="connsiteX1395" fmla="*/ 1722789 w 5777554"/>
              <a:gd name="connsiteY1395" fmla="*/ 877982 h 6858001"/>
              <a:gd name="connsiteX1396" fmla="*/ 1660086 w 5777554"/>
              <a:gd name="connsiteY1396" fmla="*/ 847589 h 6858001"/>
              <a:gd name="connsiteX1397" fmla="*/ 1655948 w 5777554"/>
              <a:gd name="connsiteY1397" fmla="*/ 852256 h 6858001"/>
              <a:gd name="connsiteX1398" fmla="*/ 1668707 w 5777554"/>
              <a:gd name="connsiteY1398" fmla="*/ 854093 h 6858001"/>
              <a:gd name="connsiteX1399" fmla="*/ 1671653 w 5777554"/>
              <a:gd name="connsiteY1399" fmla="*/ 853091 h 6858001"/>
              <a:gd name="connsiteX1400" fmla="*/ 137860 w 5777554"/>
              <a:gd name="connsiteY1400" fmla="*/ 843675 h 6858001"/>
              <a:gd name="connsiteX1401" fmla="*/ 135052 w 5777554"/>
              <a:gd name="connsiteY1401" fmla="*/ 852016 h 6858001"/>
              <a:gd name="connsiteX1402" fmla="*/ 141888 w 5777554"/>
              <a:gd name="connsiteY1402" fmla="*/ 849360 h 6858001"/>
              <a:gd name="connsiteX1403" fmla="*/ 144067 w 5777554"/>
              <a:gd name="connsiteY1403" fmla="*/ 845407 h 6858001"/>
              <a:gd name="connsiteX1404" fmla="*/ 204978 w 5777554"/>
              <a:gd name="connsiteY1404" fmla="*/ 825899 h 6858001"/>
              <a:gd name="connsiteX1405" fmla="*/ 210381 w 5777554"/>
              <a:gd name="connsiteY1405" fmla="*/ 838582 h 6858001"/>
              <a:gd name="connsiteX1406" fmla="*/ 208851 w 5777554"/>
              <a:gd name="connsiteY1406" fmla="*/ 850699 h 6858001"/>
              <a:gd name="connsiteX1407" fmla="*/ 192691 w 5777554"/>
              <a:gd name="connsiteY1407" fmla="*/ 862387 h 6858001"/>
              <a:gd name="connsiteX1408" fmla="*/ 188126 w 5777554"/>
              <a:gd name="connsiteY1408" fmla="*/ 875939 h 6858001"/>
              <a:gd name="connsiteX1409" fmla="*/ 222335 w 5777554"/>
              <a:gd name="connsiteY1409" fmla="*/ 887305 h 6858001"/>
              <a:gd name="connsiteX1410" fmla="*/ 236625 w 5777554"/>
              <a:gd name="connsiteY1410" fmla="*/ 889236 h 6858001"/>
              <a:gd name="connsiteX1411" fmla="*/ 243890 w 5777554"/>
              <a:gd name="connsiteY1411" fmla="*/ 887841 h 6858001"/>
              <a:gd name="connsiteX1412" fmla="*/ 230997 w 5777554"/>
              <a:gd name="connsiteY1412" fmla="*/ 869649 h 6858001"/>
              <a:gd name="connsiteX1413" fmla="*/ 236616 w 5777554"/>
              <a:gd name="connsiteY1413" fmla="*/ 852969 h 6858001"/>
              <a:gd name="connsiteX1414" fmla="*/ 242231 w 5777554"/>
              <a:gd name="connsiteY1414" fmla="*/ 836287 h 6858001"/>
              <a:gd name="connsiteX1415" fmla="*/ 5664903 w 5777554"/>
              <a:gd name="connsiteY1415" fmla="*/ 803081 h 6858001"/>
              <a:gd name="connsiteX1416" fmla="*/ 5672115 w 5777554"/>
              <a:gd name="connsiteY1416" fmla="*/ 809027 h 6858001"/>
              <a:gd name="connsiteX1417" fmla="*/ 5688243 w 5777554"/>
              <a:gd name="connsiteY1417" fmla="*/ 814668 h 6858001"/>
              <a:gd name="connsiteX1418" fmla="*/ 5686682 w 5777554"/>
              <a:gd name="connsiteY1418" fmla="*/ 807096 h 6858001"/>
              <a:gd name="connsiteX1419" fmla="*/ 5674457 w 5777554"/>
              <a:gd name="connsiteY1419" fmla="*/ 804062 h 6858001"/>
              <a:gd name="connsiteX1420" fmla="*/ 5664903 w 5777554"/>
              <a:gd name="connsiteY1420" fmla="*/ 803081 h 6858001"/>
              <a:gd name="connsiteX1421" fmla="*/ 170058 w 5777554"/>
              <a:gd name="connsiteY1421" fmla="*/ 792438 h 6858001"/>
              <a:gd name="connsiteX1422" fmla="*/ 145574 w 5777554"/>
              <a:gd name="connsiteY1422" fmla="*/ 796559 h 6858001"/>
              <a:gd name="connsiteX1423" fmla="*/ 124373 w 5777554"/>
              <a:gd name="connsiteY1423" fmla="*/ 807069 h 6858001"/>
              <a:gd name="connsiteX1424" fmla="*/ 149212 w 5777554"/>
              <a:gd name="connsiteY1424" fmla="*/ 813996 h 6858001"/>
              <a:gd name="connsiteX1425" fmla="*/ 220083 w 5777554"/>
              <a:gd name="connsiteY1425" fmla="*/ 817337 h 6858001"/>
              <a:gd name="connsiteX1426" fmla="*/ 209082 w 5777554"/>
              <a:gd name="connsiteY1426" fmla="*/ 810164 h 6858001"/>
              <a:gd name="connsiteX1427" fmla="*/ 189039 w 5777554"/>
              <a:gd name="connsiteY1427" fmla="*/ 808680 h 6858001"/>
              <a:gd name="connsiteX1428" fmla="*/ 262006 w 5777554"/>
              <a:gd name="connsiteY1428" fmla="*/ 781587 h 6858001"/>
              <a:gd name="connsiteX1429" fmla="*/ 225818 w 5777554"/>
              <a:gd name="connsiteY1429" fmla="*/ 804339 h 6858001"/>
              <a:gd name="connsiteX1430" fmla="*/ 256916 w 5777554"/>
              <a:gd name="connsiteY1430" fmla="*/ 802747 h 6858001"/>
              <a:gd name="connsiteX1431" fmla="*/ 280987 w 5777554"/>
              <a:gd name="connsiteY1431" fmla="*/ 797828 h 6858001"/>
              <a:gd name="connsiteX1432" fmla="*/ 296212 w 5777554"/>
              <a:gd name="connsiteY1432" fmla="*/ 792952 h 6858001"/>
              <a:gd name="connsiteX1433" fmla="*/ 296157 w 5777554"/>
              <a:gd name="connsiteY1433" fmla="*/ 791110 h 6858001"/>
              <a:gd name="connsiteX1434" fmla="*/ 296096 w 5777554"/>
              <a:gd name="connsiteY1434" fmla="*/ 789269 h 6858001"/>
              <a:gd name="connsiteX1435" fmla="*/ 156572 w 5777554"/>
              <a:gd name="connsiteY1435" fmla="*/ 755833 h 6858001"/>
              <a:gd name="connsiteX1436" fmla="*/ 144627 w 5777554"/>
              <a:gd name="connsiteY1436" fmla="*/ 767099 h 6858001"/>
              <a:gd name="connsiteX1437" fmla="*/ 163254 w 5777554"/>
              <a:gd name="connsiteY1437" fmla="*/ 772294 h 6858001"/>
              <a:gd name="connsiteX1438" fmla="*/ 273474 w 5777554"/>
              <a:gd name="connsiteY1438" fmla="*/ 755590 h 6858001"/>
              <a:gd name="connsiteX1439" fmla="*/ 267383 w 5777554"/>
              <a:gd name="connsiteY1439" fmla="*/ 757541 h 6858001"/>
              <a:gd name="connsiteX1440" fmla="*/ 270787 w 5777554"/>
              <a:gd name="connsiteY1440" fmla="*/ 767614 h 6858001"/>
              <a:gd name="connsiteX1441" fmla="*/ 295742 w 5777554"/>
              <a:gd name="connsiteY1441" fmla="*/ 778220 h 6858001"/>
              <a:gd name="connsiteX1442" fmla="*/ 292223 w 5777554"/>
              <a:gd name="connsiteY1442" fmla="*/ 764468 h 6858001"/>
              <a:gd name="connsiteX1443" fmla="*/ 5695179 w 5777554"/>
              <a:gd name="connsiteY1443" fmla="*/ 746756 h 6858001"/>
              <a:gd name="connsiteX1444" fmla="*/ 5684072 w 5777554"/>
              <a:gd name="connsiteY1444" fmla="*/ 750951 h 6858001"/>
              <a:gd name="connsiteX1445" fmla="*/ 5696740 w 5777554"/>
              <a:gd name="connsiteY1445" fmla="*/ 754327 h 6858001"/>
              <a:gd name="connsiteX1446" fmla="*/ 5698334 w 5777554"/>
              <a:gd name="connsiteY1446" fmla="*/ 751174 h 6858001"/>
              <a:gd name="connsiteX1447" fmla="*/ 5695179 w 5777554"/>
              <a:gd name="connsiteY1447" fmla="*/ 746756 h 6858001"/>
              <a:gd name="connsiteX1448" fmla="*/ 3075300 w 5777554"/>
              <a:gd name="connsiteY1448" fmla="*/ 700074 h 6858001"/>
              <a:gd name="connsiteX1449" fmla="*/ 3075193 w 5777554"/>
              <a:gd name="connsiteY1449" fmla="*/ 700249 h 6858001"/>
              <a:gd name="connsiteX1450" fmla="*/ 3075263 w 5777554"/>
              <a:gd name="connsiteY1450" fmla="*/ 700298 h 6858001"/>
              <a:gd name="connsiteX1451" fmla="*/ 261969 w 5777554"/>
              <a:gd name="connsiteY1451" fmla="*/ 684867 h 6858001"/>
              <a:gd name="connsiteX1452" fmla="*/ 262561 w 5777554"/>
              <a:gd name="connsiteY1452" fmla="*/ 703279 h 6858001"/>
              <a:gd name="connsiteX1453" fmla="*/ 253780 w 5777554"/>
              <a:gd name="connsiteY1453" fmla="*/ 717253 h 6858001"/>
              <a:gd name="connsiteX1454" fmla="*/ 279517 w 5777554"/>
              <a:gd name="connsiteY1454" fmla="*/ 704358 h 6858001"/>
              <a:gd name="connsiteX1455" fmla="*/ 314567 w 5777554"/>
              <a:gd name="connsiteY1455" fmla="*/ 694062 h 6858001"/>
              <a:gd name="connsiteX1456" fmla="*/ 3071930 w 5777554"/>
              <a:gd name="connsiteY1456" fmla="*/ 648171 h 6858001"/>
              <a:gd name="connsiteX1457" fmla="*/ 3070703 w 5777554"/>
              <a:gd name="connsiteY1457" fmla="*/ 650076 h 6858001"/>
              <a:gd name="connsiteX1458" fmla="*/ 3071729 w 5777554"/>
              <a:gd name="connsiteY1458" fmla="*/ 650702 h 6858001"/>
              <a:gd name="connsiteX1459" fmla="*/ 3076721 w 5777554"/>
              <a:gd name="connsiteY1459" fmla="*/ 650609 h 6858001"/>
              <a:gd name="connsiteX1460" fmla="*/ 3077945 w 5777554"/>
              <a:gd name="connsiteY1460" fmla="*/ 648662 h 6858001"/>
              <a:gd name="connsiteX1461" fmla="*/ 5656732 w 5777554"/>
              <a:gd name="connsiteY1461" fmla="*/ 618452 h 6858001"/>
              <a:gd name="connsiteX1462" fmla="*/ 5637299 w 5777554"/>
              <a:gd name="connsiteY1462" fmla="*/ 625794 h 6858001"/>
              <a:gd name="connsiteX1463" fmla="*/ 5649966 w 5777554"/>
              <a:gd name="connsiteY1463" fmla="*/ 629170 h 6858001"/>
              <a:gd name="connsiteX1464" fmla="*/ 5641205 w 5777554"/>
              <a:gd name="connsiteY1464" fmla="*/ 644721 h 6858001"/>
              <a:gd name="connsiteX1465" fmla="*/ 5659771 w 5777554"/>
              <a:gd name="connsiteY1465" fmla="*/ 662192 h 6858001"/>
              <a:gd name="connsiteX1466" fmla="*/ 5655651 w 5777554"/>
              <a:gd name="connsiteY1466" fmla="*/ 665788 h 6858001"/>
              <a:gd name="connsiteX1467" fmla="*/ 5676777 w 5777554"/>
              <a:gd name="connsiteY1467" fmla="*/ 672090 h 6858001"/>
              <a:gd name="connsiteX1468" fmla="*/ 5671574 w 5777554"/>
              <a:gd name="connsiteY1468" fmla="*/ 690380 h 6858001"/>
              <a:gd name="connsiteX1469" fmla="*/ 5676834 w 5777554"/>
              <a:gd name="connsiteY1469" fmla="*/ 703185 h 6858001"/>
              <a:gd name="connsiteX1470" fmla="*/ 5688926 w 5777554"/>
              <a:gd name="connsiteY1470" fmla="*/ 716470 h 6858001"/>
              <a:gd name="connsiteX1471" fmla="*/ 5675827 w 5777554"/>
              <a:gd name="connsiteY1471" fmla="*/ 725499 h 6858001"/>
              <a:gd name="connsiteX1472" fmla="*/ 5709495 w 5777554"/>
              <a:gd name="connsiteY1472" fmla="*/ 729107 h 6858001"/>
              <a:gd name="connsiteX1473" fmla="*/ 5743939 w 5777554"/>
              <a:gd name="connsiteY1473" fmla="*/ 736498 h 6858001"/>
              <a:gd name="connsiteX1474" fmla="*/ 5738973 w 5777554"/>
              <a:gd name="connsiteY1474" fmla="*/ 725112 h 6858001"/>
              <a:gd name="connsiteX1475" fmla="*/ 5745586 w 5777554"/>
              <a:gd name="connsiteY1475" fmla="*/ 715472 h 6858001"/>
              <a:gd name="connsiteX1476" fmla="*/ 5705587 w 5777554"/>
              <a:gd name="connsiteY1476" fmla="*/ 710177 h 6858001"/>
              <a:gd name="connsiteX1477" fmla="*/ 5703971 w 5777554"/>
              <a:gd name="connsiteY1477" fmla="*/ 687834 h 6858001"/>
              <a:gd name="connsiteX1478" fmla="*/ 5720769 w 5777554"/>
              <a:gd name="connsiteY1478" fmla="*/ 667716 h 6858001"/>
              <a:gd name="connsiteX1479" fmla="*/ 5709745 w 5777554"/>
              <a:gd name="connsiteY1479" fmla="*/ 643314 h 6858001"/>
              <a:gd name="connsiteX1480" fmla="*/ 5707827 w 5777554"/>
              <a:gd name="connsiteY1480" fmla="*/ 639448 h 6858001"/>
              <a:gd name="connsiteX1481" fmla="*/ 5699073 w 5777554"/>
              <a:gd name="connsiteY1481" fmla="*/ 635103 h 6858001"/>
              <a:gd name="connsiteX1482" fmla="*/ 5697515 w 5777554"/>
              <a:gd name="connsiteY1482" fmla="*/ 627532 h 6858001"/>
              <a:gd name="connsiteX1483" fmla="*/ 5688901 w 5777554"/>
              <a:gd name="connsiteY1483" fmla="*/ 625684 h 6858001"/>
              <a:gd name="connsiteX1484" fmla="*/ 5693955 w 5777554"/>
              <a:gd name="connsiteY1484" fmla="*/ 624795 h 6858001"/>
              <a:gd name="connsiteX1485" fmla="*/ 1673415 w 5777554"/>
              <a:gd name="connsiteY1485" fmla="*/ 596367 h 6858001"/>
              <a:gd name="connsiteX1486" fmla="*/ 1671370 w 5777554"/>
              <a:gd name="connsiteY1486" fmla="*/ 598013 h 6858001"/>
              <a:gd name="connsiteX1487" fmla="*/ 1670322 w 5777554"/>
              <a:gd name="connsiteY1487" fmla="*/ 599680 h 6858001"/>
              <a:gd name="connsiteX1488" fmla="*/ 1673914 w 5777554"/>
              <a:gd name="connsiteY1488" fmla="*/ 598530 h 6858001"/>
              <a:gd name="connsiteX1489" fmla="*/ 5702800 w 5777554"/>
              <a:gd name="connsiteY1489" fmla="*/ 580645 h 6858001"/>
              <a:gd name="connsiteX1490" fmla="*/ 5680177 w 5777554"/>
              <a:gd name="connsiteY1490" fmla="*/ 594292 h 6858001"/>
              <a:gd name="connsiteX1491" fmla="*/ 5648060 w 5777554"/>
              <a:gd name="connsiteY1491" fmla="*/ 605408 h 6858001"/>
              <a:gd name="connsiteX1492" fmla="*/ 5700724 w 5777554"/>
              <a:gd name="connsiteY1492" fmla="*/ 614078 h 6858001"/>
              <a:gd name="connsiteX1493" fmla="*/ 5696817 w 5777554"/>
              <a:gd name="connsiteY1493" fmla="*/ 595149 h 6858001"/>
              <a:gd name="connsiteX1494" fmla="*/ 5706641 w 5777554"/>
              <a:gd name="connsiteY1494" fmla="*/ 588377 h 6858001"/>
              <a:gd name="connsiteX1495" fmla="*/ 5702800 w 5777554"/>
              <a:gd name="connsiteY1495" fmla="*/ 580645 h 6858001"/>
              <a:gd name="connsiteX1496" fmla="*/ 239669 w 5777554"/>
              <a:gd name="connsiteY1496" fmla="*/ 565517 h 6858001"/>
              <a:gd name="connsiteX1497" fmla="*/ 242718 w 5777554"/>
              <a:gd name="connsiteY1497" fmla="*/ 576631 h 6858001"/>
              <a:gd name="connsiteX1498" fmla="*/ 234170 w 5777554"/>
              <a:gd name="connsiteY1498" fmla="*/ 585880 h 6858001"/>
              <a:gd name="connsiteX1499" fmla="*/ 274350 w 5777554"/>
              <a:gd name="connsiteY1499" fmla="*/ 591611 h 6858001"/>
              <a:gd name="connsiteX1500" fmla="*/ 271974 w 5777554"/>
              <a:gd name="connsiteY1500" fmla="*/ 613303 h 6858001"/>
              <a:gd name="connsiteX1501" fmla="*/ 251054 w 5777554"/>
              <a:gd name="connsiteY1501" fmla="*/ 632556 h 6858001"/>
              <a:gd name="connsiteX1502" fmla="*/ 257975 w 5777554"/>
              <a:gd name="connsiteY1502" fmla="*/ 656383 h 6858001"/>
              <a:gd name="connsiteX1503" fmla="*/ 259251 w 5777554"/>
              <a:gd name="connsiteY1503" fmla="*/ 660161 h 6858001"/>
              <a:gd name="connsiteX1504" fmla="*/ 267468 w 5777554"/>
              <a:gd name="connsiteY1504" fmla="*/ 664504 h 6858001"/>
              <a:gd name="connsiteX1505" fmla="*/ 267705 w 5777554"/>
              <a:gd name="connsiteY1505" fmla="*/ 671871 h 6858001"/>
              <a:gd name="connsiteX1506" fmla="*/ 276229 w 5777554"/>
              <a:gd name="connsiteY1506" fmla="*/ 673790 h 6858001"/>
              <a:gd name="connsiteX1507" fmla="*/ 270868 w 5777554"/>
              <a:gd name="connsiteY1507" fmla="*/ 674576 h 6858001"/>
              <a:gd name="connsiteX1508" fmla="*/ 308002 w 5777554"/>
              <a:gd name="connsiteY1508" fmla="*/ 681282 h 6858001"/>
              <a:gd name="connsiteX1509" fmla="*/ 329322 w 5777554"/>
              <a:gd name="connsiteY1509" fmla="*/ 674456 h 6858001"/>
              <a:gd name="connsiteX1510" fmla="*/ 316902 w 5777554"/>
              <a:gd name="connsiteY1510" fmla="*/ 670991 h 6858001"/>
              <a:gd name="connsiteX1511" fmla="*/ 328726 w 5777554"/>
              <a:gd name="connsiteY1511" fmla="*/ 656041 h 6858001"/>
              <a:gd name="connsiteX1512" fmla="*/ 312789 w 5777554"/>
              <a:gd name="connsiteY1512" fmla="*/ 638825 h 6858001"/>
              <a:gd name="connsiteX1513" fmla="*/ 317682 w 5777554"/>
              <a:gd name="connsiteY1513" fmla="*/ 635399 h 6858001"/>
              <a:gd name="connsiteX1514" fmla="*/ 297091 w 5777554"/>
              <a:gd name="connsiteY1514" fmla="*/ 628973 h 6858001"/>
              <a:gd name="connsiteX1515" fmla="*/ 305756 w 5777554"/>
              <a:gd name="connsiteY1515" fmla="*/ 611316 h 6858001"/>
              <a:gd name="connsiteX1516" fmla="*/ 302659 w 5777554"/>
              <a:gd name="connsiteY1516" fmla="*/ 598821 h 6858001"/>
              <a:gd name="connsiteX1517" fmla="*/ 292622 w 5777554"/>
              <a:gd name="connsiteY1517" fmla="*/ 585758 h 6858001"/>
              <a:gd name="connsiteX1518" fmla="*/ 307728 w 5777554"/>
              <a:gd name="connsiteY1518" fmla="*/ 577198 h 6858001"/>
              <a:gd name="connsiteX1519" fmla="*/ 273759 w 5777554"/>
              <a:gd name="connsiteY1519" fmla="*/ 573200 h 6858001"/>
              <a:gd name="connsiteX1520" fmla="*/ 291438 w 5777554"/>
              <a:gd name="connsiteY1520" fmla="*/ 548933 h 6858001"/>
              <a:gd name="connsiteX1521" fmla="*/ 289227 w 5777554"/>
              <a:gd name="connsiteY1521" fmla="*/ 551968 h 6858001"/>
              <a:gd name="connsiteX1522" fmla="*/ 291675 w 5777554"/>
              <a:gd name="connsiteY1522" fmla="*/ 556299 h 6858001"/>
              <a:gd name="connsiteX1523" fmla="*/ 303856 w 5777554"/>
              <a:gd name="connsiteY1523" fmla="*/ 552397 h 6858001"/>
              <a:gd name="connsiteX1524" fmla="*/ 211074 w 5777554"/>
              <a:gd name="connsiteY1524" fmla="*/ 537471 h 6858001"/>
              <a:gd name="connsiteX1525" fmla="*/ 203609 w 5777554"/>
              <a:gd name="connsiteY1525" fmla="*/ 544512 h 6858001"/>
              <a:gd name="connsiteX1526" fmla="*/ 205456 w 5777554"/>
              <a:gd name="connsiteY1526" fmla="*/ 554151 h 6858001"/>
              <a:gd name="connsiteX1527" fmla="*/ 220803 w 5777554"/>
              <a:gd name="connsiteY1527" fmla="*/ 552957 h 6858001"/>
              <a:gd name="connsiteX1528" fmla="*/ 238956 w 5777554"/>
              <a:gd name="connsiteY1528" fmla="*/ 543421 h 6858001"/>
              <a:gd name="connsiteX1529" fmla="*/ 238836 w 5777554"/>
              <a:gd name="connsiteY1529" fmla="*/ 539739 h 6858001"/>
              <a:gd name="connsiteX1530" fmla="*/ 211074 w 5777554"/>
              <a:gd name="connsiteY1530" fmla="*/ 537471 h 6858001"/>
              <a:gd name="connsiteX1531" fmla="*/ 5651086 w 5777554"/>
              <a:gd name="connsiteY1531" fmla="*/ 518566 h 6858001"/>
              <a:gd name="connsiteX1532" fmla="*/ 5656986 w 5777554"/>
              <a:gd name="connsiteY1532" fmla="*/ 532659 h 6858001"/>
              <a:gd name="connsiteX1533" fmla="*/ 5676772 w 5777554"/>
              <a:gd name="connsiteY1533" fmla="*/ 541510 h 6858001"/>
              <a:gd name="connsiteX1534" fmla="*/ 5682324 w 5777554"/>
              <a:gd name="connsiteY1534" fmla="*/ 539413 h 6858001"/>
              <a:gd name="connsiteX1535" fmla="*/ 5677201 w 5777554"/>
              <a:gd name="connsiteY1535" fmla="*/ 529104 h 6858001"/>
              <a:gd name="connsiteX1536" fmla="*/ 5714161 w 5777554"/>
              <a:gd name="connsiteY1536" fmla="*/ 490659 h 6858001"/>
              <a:gd name="connsiteX1537" fmla="*/ 5684292 w 5777554"/>
              <a:gd name="connsiteY1537" fmla="*/ 492759 h 6858001"/>
              <a:gd name="connsiteX1538" fmla="*/ 5661843 w 5777554"/>
              <a:gd name="connsiteY1538" fmla="*/ 498180 h 6858001"/>
              <a:gd name="connsiteX1539" fmla="*/ 5647961 w 5777554"/>
              <a:gd name="connsiteY1539" fmla="*/ 503423 h 6858001"/>
              <a:gd name="connsiteX1540" fmla="*/ 5648351 w 5777554"/>
              <a:gd name="connsiteY1540" fmla="*/ 505317 h 6858001"/>
              <a:gd name="connsiteX1541" fmla="*/ 5648743 w 5777554"/>
              <a:gd name="connsiteY1541" fmla="*/ 507208 h 6858001"/>
              <a:gd name="connsiteX1542" fmla="*/ 5683188 w 5777554"/>
              <a:gd name="connsiteY1542" fmla="*/ 514601 h 6858001"/>
              <a:gd name="connsiteX1543" fmla="*/ 311094 w 5777554"/>
              <a:gd name="connsiteY1543" fmla="*/ 490552 h 6858001"/>
              <a:gd name="connsiteX1544" fmla="*/ 311332 w 5777554"/>
              <a:gd name="connsiteY1544" fmla="*/ 497918 h 6858001"/>
              <a:gd name="connsiteX1545" fmla="*/ 323355 w 5777554"/>
              <a:gd name="connsiteY1545" fmla="*/ 501040 h 6858001"/>
              <a:gd name="connsiteX1546" fmla="*/ 333002 w 5777554"/>
              <a:gd name="connsiteY1546" fmla="*/ 502136 h 6858001"/>
              <a:gd name="connsiteX1547" fmla="*/ 326661 w 5777554"/>
              <a:gd name="connsiteY1547" fmla="*/ 496261 h 6858001"/>
              <a:gd name="connsiteX1548" fmla="*/ 311094 w 5777554"/>
              <a:gd name="connsiteY1548" fmla="*/ 490552 h 6858001"/>
              <a:gd name="connsiteX1549" fmla="*/ 3109669 w 5777554"/>
              <a:gd name="connsiteY1549" fmla="*/ 472949 h 6858001"/>
              <a:gd name="connsiteX1550" fmla="*/ 3109773 w 5777554"/>
              <a:gd name="connsiteY1550" fmla="*/ 473437 h 6858001"/>
              <a:gd name="connsiteX1551" fmla="*/ 3094119 w 5777554"/>
              <a:gd name="connsiteY1551" fmla="*/ 477054 h 6858001"/>
              <a:gd name="connsiteX1552" fmla="*/ 3101978 w 5777554"/>
              <a:gd name="connsiteY1552" fmla="*/ 484486 h 6858001"/>
              <a:gd name="connsiteX1553" fmla="*/ 3102647 w 5777554"/>
              <a:gd name="connsiteY1553" fmla="*/ 484931 h 6858001"/>
              <a:gd name="connsiteX1554" fmla="*/ 3107903 w 5777554"/>
              <a:gd name="connsiteY1554" fmla="*/ 483789 h 6858001"/>
              <a:gd name="connsiteX1555" fmla="*/ 3111617 w 5777554"/>
              <a:gd name="connsiteY1555" fmla="*/ 482526 h 6858001"/>
              <a:gd name="connsiteX1556" fmla="*/ 3106224 w 5777554"/>
              <a:gd name="connsiteY1556" fmla="*/ 475903 h 6858001"/>
              <a:gd name="connsiteX1557" fmla="*/ 3114354 w 5777554"/>
              <a:gd name="connsiteY1557" fmla="*/ 473301 h 6858001"/>
              <a:gd name="connsiteX1558" fmla="*/ 3112838 w 5777554"/>
              <a:gd name="connsiteY1558" fmla="*/ 472966 h 6858001"/>
              <a:gd name="connsiteX1559" fmla="*/ 1682205 w 5777554"/>
              <a:gd name="connsiteY1559" fmla="*/ 468182 h 6858001"/>
              <a:gd name="connsiteX1560" fmla="*/ 1681333 w 5777554"/>
              <a:gd name="connsiteY1560" fmla="*/ 475451 h 6858001"/>
              <a:gd name="connsiteX1561" fmla="*/ 1682552 w 5777554"/>
              <a:gd name="connsiteY1561" fmla="*/ 479647 h 6858001"/>
              <a:gd name="connsiteX1562" fmla="*/ 1686048 w 5777554"/>
              <a:gd name="connsiteY1562" fmla="*/ 473729 h 6858001"/>
              <a:gd name="connsiteX1563" fmla="*/ 1662247 w 5777554"/>
              <a:gd name="connsiteY1563" fmla="*/ 443321 h 6858001"/>
              <a:gd name="connsiteX1564" fmla="*/ 1662378 w 5777554"/>
              <a:gd name="connsiteY1564" fmla="*/ 443641 h 6858001"/>
              <a:gd name="connsiteX1565" fmla="*/ 1663866 w 5777554"/>
              <a:gd name="connsiteY1565" fmla="*/ 443452 h 6858001"/>
              <a:gd name="connsiteX1566" fmla="*/ 1675027 w 5777554"/>
              <a:gd name="connsiteY1566" fmla="*/ 403626 h 6858001"/>
              <a:gd name="connsiteX1567" fmla="*/ 1675186 w 5777554"/>
              <a:gd name="connsiteY1567" fmla="*/ 404898 h 6858001"/>
              <a:gd name="connsiteX1568" fmla="*/ 1677300 w 5777554"/>
              <a:gd name="connsiteY1568" fmla="*/ 405733 h 6858001"/>
              <a:gd name="connsiteX1569" fmla="*/ 1676888 w 5777554"/>
              <a:gd name="connsiteY1569" fmla="*/ 404117 h 6858001"/>
              <a:gd name="connsiteX1570" fmla="*/ 1675194 w 5777554"/>
              <a:gd name="connsiteY1570" fmla="*/ 403643 h 6858001"/>
              <a:gd name="connsiteX1571" fmla="*/ 5688321 w 5777554"/>
              <a:gd name="connsiteY1571" fmla="*/ 403502 h 6858001"/>
              <a:gd name="connsiteX1572" fmla="*/ 5681530 w 5777554"/>
              <a:gd name="connsiteY1572" fmla="*/ 405046 h 6858001"/>
              <a:gd name="connsiteX1573" fmla="*/ 5697325 w 5777554"/>
              <a:gd name="connsiteY1573" fmla="*/ 423565 h 6858001"/>
              <a:gd name="connsiteX1574" fmla="*/ 5694895 w 5777554"/>
              <a:gd name="connsiteY1574" fmla="*/ 440805 h 6858001"/>
              <a:gd name="connsiteX1575" fmla="*/ 5692466 w 5777554"/>
              <a:gd name="connsiteY1575" fmla="*/ 458046 h 6858001"/>
              <a:gd name="connsiteX1576" fmla="*/ 5730473 w 5777554"/>
              <a:gd name="connsiteY1576" fmla="*/ 468175 h 6858001"/>
              <a:gd name="connsiteX1577" fmla="*/ 5722933 w 5777554"/>
              <a:gd name="connsiteY1577" fmla="*/ 455210 h 6858001"/>
              <a:gd name="connsiteX1578" fmla="*/ 5722226 w 5777554"/>
              <a:gd name="connsiteY1578" fmla="*/ 442723 h 6858001"/>
              <a:gd name="connsiteX1579" fmla="*/ 5735786 w 5777554"/>
              <a:gd name="connsiteY1579" fmla="*/ 430462 h 6858001"/>
              <a:gd name="connsiteX1580" fmla="*/ 5737755 w 5777554"/>
              <a:gd name="connsiteY1580" fmla="*/ 416454 h 6858001"/>
              <a:gd name="connsiteX1581" fmla="*/ 5702528 w 5777554"/>
              <a:gd name="connsiteY1581" fmla="*/ 405276 h 6858001"/>
              <a:gd name="connsiteX1582" fmla="*/ 5688321 w 5777554"/>
              <a:gd name="connsiteY1582" fmla="*/ 403502 h 6858001"/>
              <a:gd name="connsiteX1583" fmla="*/ 302950 w 5777554"/>
              <a:gd name="connsiteY1583" fmla="*/ 333183 h 6858001"/>
              <a:gd name="connsiteX1584" fmla="*/ 300025 w 5777554"/>
              <a:gd name="connsiteY1584" fmla="*/ 337840 h 6858001"/>
              <a:gd name="connsiteX1585" fmla="*/ 312204 w 5777554"/>
              <a:gd name="connsiteY1585" fmla="*/ 333937 h 6858001"/>
              <a:gd name="connsiteX1586" fmla="*/ 3137978 w 5777554"/>
              <a:gd name="connsiteY1586" fmla="*/ 332325 h 6858001"/>
              <a:gd name="connsiteX1587" fmla="*/ 3127439 w 5777554"/>
              <a:gd name="connsiteY1587" fmla="*/ 346337 h 6858001"/>
              <a:gd name="connsiteX1588" fmla="*/ 3137825 w 5777554"/>
              <a:gd name="connsiteY1588" fmla="*/ 362121 h 6858001"/>
              <a:gd name="connsiteX1589" fmla="*/ 3144949 w 5777554"/>
              <a:gd name="connsiteY1589" fmla="*/ 359699 h 6858001"/>
              <a:gd name="connsiteX1590" fmla="*/ 3146237 w 5777554"/>
              <a:gd name="connsiteY1590" fmla="*/ 358484 h 6858001"/>
              <a:gd name="connsiteX1591" fmla="*/ 3134989 w 5777554"/>
              <a:gd name="connsiteY1591" fmla="*/ 355398 h 6858001"/>
              <a:gd name="connsiteX1592" fmla="*/ 3145693 w 5777554"/>
              <a:gd name="connsiteY1592" fmla="*/ 340224 h 6858001"/>
              <a:gd name="connsiteX1593" fmla="*/ 5692457 w 5777554"/>
              <a:gd name="connsiteY1593" fmla="*/ 327465 h 6858001"/>
              <a:gd name="connsiteX1594" fmla="*/ 5670519 w 5777554"/>
              <a:gd name="connsiteY1594" fmla="*/ 328102 h 6858001"/>
              <a:gd name="connsiteX1595" fmla="*/ 5651246 w 5777554"/>
              <a:gd name="connsiteY1595" fmla="*/ 330791 h 6858001"/>
              <a:gd name="connsiteX1596" fmla="*/ 5669532 w 5777554"/>
              <a:gd name="connsiteY1596" fmla="*/ 343268 h 6858001"/>
              <a:gd name="connsiteX1597" fmla="*/ 5665827 w 5777554"/>
              <a:gd name="connsiteY1597" fmla="*/ 357930 h 6858001"/>
              <a:gd name="connsiteX1598" fmla="*/ 5691158 w 5777554"/>
              <a:gd name="connsiteY1598" fmla="*/ 364683 h 6858001"/>
              <a:gd name="connsiteX1599" fmla="*/ 5698978 w 5777554"/>
              <a:gd name="connsiteY1599" fmla="*/ 349997 h 6858001"/>
              <a:gd name="connsiteX1600" fmla="*/ 5690463 w 5777554"/>
              <a:gd name="connsiteY1600" fmla="*/ 332300 h 6858001"/>
              <a:gd name="connsiteX1601" fmla="*/ 5694881 w 5777554"/>
              <a:gd name="connsiteY1601" fmla="*/ 330123 h 6858001"/>
              <a:gd name="connsiteX1602" fmla="*/ 5692457 w 5777554"/>
              <a:gd name="connsiteY1602" fmla="*/ 327465 h 6858001"/>
              <a:gd name="connsiteX1603" fmla="*/ 5687772 w 5777554"/>
              <a:gd name="connsiteY1603" fmla="*/ 304751 h 6858001"/>
              <a:gd name="connsiteX1604" fmla="*/ 5665561 w 5777554"/>
              <a:gd name="connsiteY1604" fmla="*/ 313142 h 6858001"/>
              <a:gd name="connsiteX1605" fmla="*/ 5681785 w 5777554"/>
              <a:gd name="connsiteY1605" fmla="*/ 319254 h 6858001"/>
              <a:gd name="connsiteX1606" fmla="*/ 5692947 w 5777554"/>
              <a:gd name="connsiteY1606" fmla="*/ 313509 h 6858001"/>
              <a:gd name="connsiteX1607" fmla="*/ 5687772 w 5777554"/>
              <a:gd name="connsiteY1607" fmla="*/ 304751 h 6858001"/>
              <a:gd name="connsiteX1608" fmla="*/ 320277 w 5777554"/>
              <a:gd name="connsiteY1608" fmla="*/ 297869 h 6858001"/>
              <a:gd name="connsiteX1609" fmla="*/ 360335 w 5777554"/>
              <a:gd name="connsiteY1609" fmla="*/ 299918 h 6858001"/>
              <a:gd name="connsiteX1610" fmla="*/ 363384 w 5777554"/>
              <a:gd name="connsiteY1610" fmla="*/ 298943 h 6858001"/>
              <a:gd name="connsiteX1611" fmla="*/ 5645862 w 5777554"/>
              <a:gd name="connsiteY1611" fmla="*/ 275693 h 6858001"/>
              <a:gd name="connsiteX1612" fmla="*/ 5634761 w 5777554"/>
              <a:gd name="connsiteY1612" fmla="*/ 279890 h 6858001"/>
              <a:gd name="connsiteX1613" fmla="*/ 5679094 w 5777554"/>
              <a:gd name="connsiteY1613" fmla="*/ 291707 h 6858001"/>
              <a:gd name="connsiteX1614" fmla="*/ 5665212 w 5777554"/>
              <a:gd name="connsiteY1614" fmla="*/ 296950 h 6858001"/>
              <a:gd name="connsiteX1615" fmla="*/ 5686990 w 5777554"/>
              <a:gd name="connsiteY1615" fmla="*/ 300965 h 6858001"/>
              <a:gd name="connsiteX1616" fmla="*/ 5698097 w 5777554"/>
              <a:gd name="connsiteY1616" fmla="*/ 296771 h 6858001"/>
              <a:gd name="connsiteX1617" fmla="*/ 5666860 w 5777554"/>
              <a:gd name="connsiteY1617" fmla="*/ 275925 h 6858001"/>
              <a:gd name="connsiteX1618" fmla="*/ 1714154 w 5777554"/>
              <a:gd name="connsiteY1618" fmla="*/ 268932 h 6858001"/>
              <a:gd name="connsiteX1619" fmla="*/ 1714427 w 5777554"/>
              <a:gd name="connsiteY1619" fmla="*/ 269317 h 6858001"/>
              <a:gd name="connsiteX1620" fmla="*/ 1715607 w 5777554"/>
              <a:gd name="connsiteY1620" fmla="*/ 268939 h 6858001"/>
              <a:gd name="connsiteX1621" fmla="*/ 5651848 w 5777554"/>
              <a:gd name="connsiteY1621" fmla="*/ 261190 h 6858001"/>
              <a:gd name="connsiteX1622" fmla="*/ 5668853 w 5777554"/>
              <a:gd name="connsiteY1622" fmla="*/ 271089 h 6858001"/>
              <a:gd name="connsiteX1623" fmla="*/ 5669853 w 5777554"/>
              <a:gd name="connsiteY1623" fmla="*/ 268672 h 6858001"/>
              <a:gd name="connsiteX1624" fmla="*/ 5670853 w 5777554"/>
              <a:gd name="connsiteY1624" fmla="*/ 266255 h 6858001"/>
              <a:gd name="connsiteX1625" fmla="*/ 3084853 w 5777554"/>
              <a:gd name="connsiteY1625" fmla="*/ 256584 h 6858001"/>
              <a:gd name="connsiteX1626" fmla="*/ 3075489 w 5777554"/>
              <a:gd name="connsiteY1626" fmla="*/ 268635 h 6858001"/>
              <a:gd name="connsiteX1627" fmla="*/ 3078009 w 5777554"/>
              <a:gd name="connsiteY1627" fmla="*/ 274067 h 6858001"/>
              <a:gd name="connsiteX1628" fmla="*/ 3087626 w 5777554"/>
              <a:gd name="connsiteY1628" fmla="*/ 275401 h 6858001"/>
              <a:gd name="connsiteX1629" fmla="*/ 3086885 w 5777554"/>
              <a:gd name="connsiteY1629" fmla="*/ 293198 h 6858001"/>
              <a:gd name="connsiteX1630" fmla="*/ 3092021 w 5777554"/>
              <a:gd name="connsiteY1630" fmla="*/ 304263 h 6858001"/>
              <a:gd name="connsiteX1631" fmla="*/ 3077111 w 5777554"/>
              <a:gd name="connsiteY1631" fmla="*/ 307023 h 6858001"/>
              <a:gd name="connsiteX1632" fmla="*/ 3068007 w 5777554"/>
              <a:gd name="connsiteY1632" fmla="*/ 316205 h 6858001"/>
              <a:gd name="connsiteX1633" fmla="*/ 3072729 w 5777554"/>
              <a:gd name="connsiteY1633" fmla="*/ 325393 h 6858001"/>
              <a:gd name="connsiteX1634" fmla="*/ 3079693 w 5777554"/>
              <a:gd name="connsiteY1634" fmla="*/ 320705 h 6858001"/>
              <a:gd name="connsiteX1635" fmla="*/ 3137033 w 5777554"/>
              <a:gd name="connsiteY1635" fmla="*/ 331358 h 6858001"/>
              <a:gd name="connsiteX1636" fmla="*/ 3128781 w 5777554"/>
              <a:gd name="connsiteY1636" fmla="*/ 322910 h 6858001"/>
              <a:gd name="connsiteX1637" fmla="*/ 3133392 w 5777554"/>
              <a:gd name="connsiteY1637" fmla="*/ 319420 h 6858001"/>
              <a:gd name="connsiteX1638" fmla="*/ 3112601 w 5777554"/>
              <a:gd name="connsiteY1638" fmla="*/ 313038 h 6858001"/>
              <a:gd name="connsiteX1639" fmla="*/ 3119991 w 5777554"/>
              <a:gd name="connsiteY1639" fmla="*/ 295145 h 6858001"/>
              <a:gd name="connsiteX1640" fmla="*/ 3116102 w 5777554"/>
              <a:gd name="connsiteY1640" fmla="*/ 282534 h 6858001"/>
              <a:gd name="connsiteX1641" fmla="*/ 3105306 w 5777554"/>
              <a:gd name="connsiteY1641" fmla="*/ 269387 h 6858001"/>
              <a:gd name="connsiteX1642" fmla="*/ 3119681 w 5777554"/>
              <a:gd name="connsiteY1642" fmla="*/ 260653 h 6858001"/>
              <a:gd name="connsiteX1643" fmla="*/ 3085813 w 5777554"/>
              <a:gd name="connsiteY1643" fmla="*/ 256796 h 6858001"/>
              <a:gd name="connsiteX1644" fmla="*/ 2614627 w 5777554"/>
              <a:gd name="connsiteY1644" fmla="*/ 246802 h 6858001"/>
              <a:gd name="connsiteX1645" fmla="*/ 2598016 w 5777554"/>
              <a:gd name="connsiteY1645" fmla="*/ 250436 h 6858001"/>
              <a:gd name="connsiteX1646" fmla="*/ 2604228 w 5777554"/>
              <a:gd name="connsiteY1646" fmla="*/ 252168 h 6858001"/>
              <a:gd name="connsiteX1647" fmla="*/ 2614553 w 5777554"/>
              <a:gd name="connsiteY1647" fmla="*/ 255513 h 6858001"/>
              <a:gd name="connsiteX1648" fmla="*/ 2624007 w 5777554"/>
              <a:gd name="connsiteY1648" fmla="*/ 252297 h 6858001"/>
              <a:gd name="connsiteX1649" fmla="*/ 5638051 w 5777554"/>
              <a:gd name="connsiteY1649" fmla="*/ 237837 h 6858001"/>
              <a:gd name="connsiteX1650" fmla="*/ 5623387 w 5777554"/>
              <a:gd name="connsiteY1650" fmla="*/ 239296 h 6858001"/>
              <a:gd name="connsiteX1651" fmla="*/ 5629722 w 5777554"/>
              <a:gd name="connsiteY1651" fmla="*/ 240984 h 6858001"/>
              <a:gd name="connsiteX1652" fmla="*/ 3101686 w 5777554"/>
              <a:gd name="connsiteY1652" fmla="*/ 232175 h 6858001"/>
              <a:gd name="connsiteX1653" fmla="*/ 3099700 w 5777554"/>
              <a:gd name="connsiteY1653" fmla="*/ 235252 h 6858001"/>
              <a:gd name="connsiteX1654" fmla="*/ 3102411 w 5777554"/>
              <a:gd name="connsiteY1654" fmla="*/ 239617 h 6858001"/>
              <a:gd name="connsiteX1655" fmla="*/ 3114196 w 5777554"/>
              <a:gd name="connsiteY1655" fmla="*/ 235607 h 6858001"/>
              <a:gd name="connsiteX1656" fmla="*/ 237543 w 5777554"/>
              <a:gd name="connsiteY1656" fmla="*/ 212759 h 6858001"/>
              <a:gd name="connsiteX1657" fmla="*/ 234737 w 5777554"/>
              <a:gd name="connsiteY1657" fmla="*/ 221099 h 6858001"/>
              <a:gd name="connsiteX1658" fmla="*/ 214065 w 5777554"/>
              <a:gd name="connsiteY1658" fmla="*/ 236090 h 6858001"/>
              <a:gd name="connsiteX1659" fmla="*/ 195502 w 5777554"/>
              <a:gd name="connsiteY1659" fmla="*/ 244826 h 6858001"/>
              <a:gd name="connsiteX1660" fmla="*/ 196093 w 5777554"/>
              <a:gd name="connsiteY1660" fmla="*/ 263239 h 6858001"/>
              <a:gd name="connsiteX1661" fmla="*/ 214781 w 5777554"/>
              <a:gd name="connsiteY1661" fmla="*/ 270275 h 6858001"/>
              <a:gd name="connsiteX1662" fmla="*/ 205703 w 5777554"/>
              <a:gd name="connsiteY1662" fmla="*/ 275041 h 6858001"/>
              <a:gd name="connsiteX1663" fmla="*/ 227612 w 5777554"/>
              <a:gd name="connsiteY1663" fmla="*/ 286626 h 6858001"/>
              <a:gd name="connsiteX1664" fmla="*/ 204675 w 5777554"/>
              <a:gd name="connsiteY1664" fmla="*/ 338619 h 6858001"/>
              <a:gd name="connsiteX1665" fmla="*/ 217593 w 5777554"/>
              <a:gd name="connsiteY1665" fmla="*/ 345644 h 6858001"/>
              <a:gd name="connsiteX1666" fmla="*/ 205027 w 5777554"/>
              <a:gd name="connsiteY1666" fmla="*/ 349667 h 6858001"/>
              <a:gd name="connsiteX1667" fmla="*/ 207460 w 5777554"/>
              <a:gd name="connsiteY1667" fmla="*/ 353538 h 6858001"/>
              <a:gd name="connsiteX1668" fmla="*/ 223776 w 5777554"/>
              <a:gd name="connsiteY1668" fmla="*/ 358545 h 6858001"/>
              <a:gd name="connsiteX1669" fmla="*/ 217442 w 5777554"/>
              <a:gd name="connsiteY1669" fmla="*/ 376851 h 6858001"/>
              <a:gd name="connsiteX1670" fmla="*/ 252843 w 5777554"/>
              <a:gd name="connsiteY1670" fmla="*/ 401319 h 6858001"/>
              <a:gd name="connsiteX1671" fmla="*/ 274157 w 5777554"/>
              <a:gd name="connsiteY1671" fmla="*/ 394490 h 6858001"/>
              <a:gd name="connsiteX1672" fmla="*/ 271474 w 5777554"/>
              <a:gd name="connsiteY1672" fmla="*/ 382793 h 6858001"/>
              <a:gd name="connsiteX1673" fmla="*/ 273449 w 5777554"/>
              <a:gd name="connsiteY1673" fmla="*/ 372396 h 6858001"/>
              <a:gd name="connsiteX1674" fmla="*/ 257748 w 5777554"/>
              <a:gd name="connsiteY1674" fmla="*/ 362543 h 6858001"/>
              <a:gd name="connsiteX1675" fmla="*/ 261604 w 5777554"/>
              <a:gd name="connsiteY1675" fmla="*/ 338986 h 6858001"/>
              <a:gd name="connsiteX1676" fmla="*/ 265461 w 5777554"/>
              <a:gd name="connsiteY1676" fmla="*/ 315428 h 6858001"/>
              <a:gd name="connsiteX1677" fmla="*/ 277979 w 5777554"/>
              <a:gd name="connsiteY1677" fmla="*/ 310024 h 6858001"/>
              <a:gd name="connsiteX1678" fmla="*/ 274242 w 5777554"/>
              <a:gd name="connsiteY1678" fmla="*/ 301455 h 6858001"/>
              <a:gd name="connsiteX1679" fmla="*/ 276812 w 5777554"/>
              <a:gd name="connsiteY1679" fmla="*/ 285749 h 6858001"/>
              <a:gd name="connsiteX1680" fmla="*/ 286297 w 5777554"/>
              <a:gd name="connsiteY1680" fmla="*/ 269691 h 6858001"/>
              <a:gd name="connsiteX1681" fmla="*/ 272581 w 5777554"/>
              <a:gd name="connsiteY1681" fmla="*/ 249899 h 6858001"/>
              <a:gd name="connsiteX1682" fmla="*/ 278436 w 5777554"/>
              <a:gd name="connsiteY1682" fmla="*/ 240584 h 6858001"/>
              <a:gd name="connsiteX1683" fmla="*/ 259925 w 5777554"/>
              <a:gd name="connsiteY1683" fmla="*/ 239071 h 6858001"/>
              <a:gd name="connsiteX1684" fmla="*/ 238017 w 5777554"/>
              <a:gd name="connsiteY1684" fmla="*/ 227488 h 6858001"/>
              <a:gd name="connsiteX1685" fmla="*/ 234737 w 5777554"/>
              <a:gd name="connsiteY1685" fmla="*/ 221099 h 6858001"/>
              <a:gd name="connsiteX1686" fmla="*/ 236230 w 5777554"/>
              <a:gd name="connsiteY1686" fmla="*/ 219691 h 6858001"/>
              <a:gd name="connsiteX1687" fmla="*/ 247037 w 5777554"/>
              <a:gd name="connsiteY1687" fmla="*/ 220879 h 6858001"/>
              <a:gd name="connsiteX1688" fmla="*/ 2605850 w 5777554"/>
              <a:gd name="connsiteY1688" fmla="*/ 207003 h 6858001"/>
              <a:gd name="connsiteX1689" fmla="*/ 2600115 w 5777554"/>
              <a:gd name="connsiteY1689" fmla="*/ 220001 h 6858001"/>
              <a:gd name="connsiteX1690" fmla="*/ 2620947 w 5777554"/>
              <a:gd name="connsiteY1690" fmla="*/ 233509 h 6858001"/>
              <a:gd name="connsiteX1691" fmla="*/ 2637292 w 5777554"/>
              <a:gd name="connsiteY1691" fmla="*/ 232399 h 6858001"/>
              <a:gd name="connsiteX1692" fmla="*/ 2625166 w 5777554"/>
              <a:gd name="connsiteY1692" fmla="*/ 211126 h 6858001"/>
              <a:gd name="connsiteX1693" fmla="*/ 264715 w 5777554"/>
              <a:gd name="connsiteY1693" fmla="*/ 196615 h 6858001"/>
              <a:gd name="connsiteX1694" fmla="*/ 277543 w 5777554"/>
              <a:gd name="connsiteY1694" fmla="*/ 201695 h 6858001"/>
              <a:gd name="connsiteX1695" fmla="*/ 277131 w 5777554"/>
              <a:gd name="connsiteY1695" fmla="*/ 200076 h 6858001"/>
              <a:gd name="connsiteX1696" fmla="*/ 3117244 w 5777554"/>
              <a:gd name="connsiteY1696" fmla="*/ 173060 h 6858001"/>
              <a:gd name="connsiteX1697" fmla="*/ 3117969 w 5777554"/>
              <a:gd name="connsiteY1697" fmla="*/ 180502 h 6858001"/>
              <a:gd name="connsiteX1698" fmla="*/ 3130070 w 5777554"/>
              <a:gd name="connsiteY1698" fmla="*/ 183595 h 6858001"/>
              <a:gd name="connsiteX1699" fmla="*/ 3139683 w 5777554"/>
              <a:gd name="connsiteY1699" fmla="*/ 184648 h 6858001"/>
              <a:gd name="connsiteX1700" fmla="*/ 3133021 w 5777554"/>
              <a:gd name="connsiteY1700" fmla="*/ 178745 h 6858001"/>
              <a:gd name="connsiteX1701" fmla="*/ 3117244 w 5777554"/>
              <a:gd name="connsiteY1701" fmla="*/ 173060 h 6858001"/>
              <a:gd name="connsiteX1702" fmla="*/ 189968 w 5777554"/>
              <a:gd name="connsiteY1702" fmla="*/ 168470 h 6858001"/>
              <a:gd name="connsiteX1703" fmla="*/ 190863 w 5777554"/>
              <a:gd name="connsiteY1703" fmla="*/ 172371 h 6858001"/>
              <a:gd name="connsiteX1704" fmla="*/ 196413 w 5777554"/>
              <a:gd name="connsiteY1704" fmla="*/ 177567 h 6858001"/>
              <a:gd name="connsiteX1705" fmla="*/ 184589 w 5777554"/>
              <a:gd name="connsiteY1705" fmla="*/ 192516 h 6858001"/>
              <a:gd name="connsiteX1706" fmla="*/ 230977 w 5777554"/>
              <a:gd name="connsiteY1706" fmla="*/ 199979 h 6858001"/>
              <a:gd name="connsiteX1707" fmla="*/ 228293 w 5777554"/>
              <a:gd name="connsiteY1707" fmla="*/ 188283 h 6858001"/>
              <a:gd name="connsiteX1708" fmla="*/ 230266 w 5777554"/>
              <a:gd name="connsiteY1708" fmla="*/ 177885 h 6858001"/>
              <a:gd name="connsiteX1709" fmla="*/ 207747 w 5777554"/>
              <a:gd name="connsiteY1709" fmla="*/ 171147 h 6858001"/>
              <a:gd name="connsiteX1710" fmla="*/ 189968 w 5777554"/>
              <a:gd name="connsiteY1710" fmla="*/ 168470 h 6858001"/>
              <a:gd name="connsiteX1711" fmla="*/ 290698 w 5777554"/>
              <a:gd name="connsiteY1711" fmla="*/ 143645 h 6858001"/>
              <a:gd name="connsiteX1712" fmla="*/ 288723 w 5777554"/>
              <a:gd name="connsiteY1712" fmla="*/ 154043 h 6858001"/>
              <a:gd name="connsiteX1713" fmla="*/ 291407 w 5777554"/>
              <a:gd name="connsiteY1713" fmla="*/ 165740 h 6858001"/>
              <a:gd name="connsiteX1714" fmla="*/ 309444 w 5777554"/>
              <a:gd name="connsiteY1714" fmla="*/ 152522 h 6858001"/>
              <a:gd name="connsiteX1715" fmla="*/ 5624519 w 5777554"/>
              <a:gd name="connsiteY1715" fmla="*/ 125118 h 6858001"/>
              <a:gd name="connsiteX1716" fmla="*/ 5609063 w 5777554"/>
              <a:gd name="connsiteY1716" fmla="*/ 126365 h 6858001"/>
              <a:gd name="connsiteX1717" fmla="*/ 5611330 w 5777554"/>
              <a:gd name="connsiteY1717" fmla="*/ 130099 h 6858001"/>
              <a:gd name="connsiteX1718" fmla="*/ 5622513 w 5777554"/>
              <a:gd name="connsiteY1718" fmla="*/ 133527 h 6858001"/>
              <a:gd name="connsiteX1719" fmla="*/ 5572972 w 5777554"/>
              <a:gd name="connsiteY1719" fmla="*/ 139999 h 6858001"/>
              <a:gd name="connsiteX1720" fmla="*/ 5587548 w 5777554"/>
              <a:gd name="connsiteY1720" fmla="*/ 167137 h 6858001"/>
              <a:gd name="connsiteX1721" fmla="*/ 5630160 w 5777554"/>
              <a:gd name="connsiteY1721" fmla="*/ 159713 h 6858001"/>
              <a:gd name="connsiteX1722" fmla="*/ 5658521 w 5777554"/>
              <a:gd name="connsiteY1722" fmla="*/ 148489 h 6858001"/>
              <a:gd name="connsiteX1723" fmla="*/ 5646362 w 5777554"/>
              <a:gd name="connsiteY1723" fmla="*/ 140331 h 6858001"/>
              <a:gd name="connsiteX1724" fmla="*/ 5652621 w 5777554"/>
              <a:gd name="connsiteY1724" fmla="*/ 134396 h 6858001"/>
              <a:gd name="connsiteX1725" fmla="*/ 5695397 w 5777554"/>
              <a:gd name="connsiteY1725" fmla="*/ 138641 h 6858001"/>
              <a:gd name="connsiteX1726" fmla="*/ 5697393 w 5777554"/>
              <a:gd name="connsiteY1726" fmla="*/ 133807 h 6858001"/>
              <a:gd name="connsiteX1727" fmla="*/ 5644724 w 5777554"/>
              <a:gd name="connsiteY1727" fmla="*/ 125136 h 6858001"/>
              <a:gd name="connsiteX1728" fmla="*/ 5624519 w 5777554"/>
              <a:gd name="connsiteY1728" fmla="*/ 125118 h 6858001"/>
              <a:gd name="connsiteX1729" fmla="*/ 256744 w 5777554"/>
              <a:gd name="connsiteY1729" fmla="*/ 116387 h 6858001"/>
              <a:gd name="connsiteX1730" fmla="*/ 246760 w 5777554"/>
              <a:gd name="connsiteY1730" fmla="*/ 116794 h 6858001"/>
              <a:gd name="connsiteX1731" fmla="*/ 246879 w 5777554"/>
              <a:gd name="connsiteY1731" fmla="*/ 120478 h 6858001"/>
              <a:gd name="connsiteX1732" fmla="*/ 259297 w 5777554"/>
              <a:gd name="connsiteY1732" fmla="*/ 123941 h 6858001"/>
              <a:gd name="connsiteX1733" fmla="*/ 277686 w 5777554"/>
              <a:gd name="connsiteY1733" fmla="*/ 121770 h 6858001"/>
              <a:gd name="connsiteX1734" fmla="*/ 271480 w 5777554"/>
              <a:gd name="connsiteY1734" fmla="*/ 120039 h 6858001"/>
              <a:gd name="connsiteX1735" fmla="*/ 256744 w 5777554"/>
              <a:gd name="connsiteY1735" fmla="*/ 116387 h 6858001"/>
              <a:gd name="connsiteX1736" fmla="*/ 3059857 w 5777554"/>
              <a:gd name="connsiteY1736" fmla="*/ 95847 h 6858001"/>
              <a:gd name="connsiteX1737" fmla="*/ 3063860 w 5777554"/>
              <a:gd name="connsiteY1737" fmla="*/ 111897 h 6858001"/>
              <a:gd name="connsiteX1738" fmla="*/ 3065431 w 5777554"/>
              <a:gd name="connsiteY1738" fmla="*/ 109954 h 6858001"/>
              <a:gd name="connsiteX1739" fmla="*/ 3061038 w 5777554"/>
              <a:gd name="connsiteY1739" fmla="*/ 96072 h 6858001"/>
              <a:gd name="connsiteX1740" fmla="*/ 257874 w 5777554"/>
              <a:gd name="connsiteY1740" fmla="*/ 79752 h 6858001"/>
              <a:gd name="connsiteX1741" fmla="*/ 261511 w 5777554"/>
              <a:gd name="connsiteY1741" fmla="*/ 97188 h 6858001"/>
              <a:gd name="connsiteX1742" fmla="*/ 259244 w 5777554"/>
              <a:gd name="connsiteY1742" fmla="*/ 98380 h 6858001"/>
              <a:gd name="connsiteX1743" fmla="*/ 261630 w 5777554"/>
              <a:gd name="connsiteY1743" fmla="*/ 100869 h 6858001"/>
              <a:gd name="connsiteX1744" fmla="*/ 280930 w 5777554"/>
              <a:gd name="connsiteY1744" fmla="*/ 103060 h 6858001"/>
              <a:gd name="connsiteX1745" fmla="*/ 295483 w 5777554"/>
              <a:gd name="connsiteY1745" fmla="*/ 101188 h 6858001"/>
              <a:gd name="connsiteX1746" fmla="*/ 294575 w 5777554"/>
              <a:gd name="connsiteY1746" fmla="*/ 96828 h 6858001"/>
              <a:gd name="connsiteX1747" fmla="*/ 279782 w 5777554"/>
              <a:gd name="connsiteY1747" fmla="*/ 91335 h 6858001"/>
              <a:gd name="connsiteX1748" fmla="*/ 301101 w 5777554"/>
              <a:gd name="connsiteY1748" fmla="*/ 84507 h 6858001"/>
              <a:gd name="connsiteX1749" fmla="*/ 305854 w 5777554"/>
              <a:gd name="connsiteY1749" fmla="*/ 64849 h 6858001"/>
              <a:gd name="connsiteX1750" fmla="*/ 300507 w 5777554"/>
              <a:gd name="connsiteY1750" fmla="*/ 66096 h 6858001"/>
              <a:gd name="connsiteX1751" fmla="*/ 291370 w 5777554"/>
              <a:gd name="connsiteY1751" fmla="*/ 69021 h 6858001"/>
              <a:gd name="connsiteX1752" fmla="*/ 310238 w 5777554"/>
              <a:gd name="connsiteY1752" fmla="*/ 81581 h 6858001"/>
              <a:gd name="connsiteX1753" fmla="*/ 316327 w 5777554"/>
              <a:gd name="connsiteY1753" fmla="*/ 79629 h 6858001"/>
              <a:gd name="connsiteX1754" fmla="*/ 306714 w 5777554"/>
              <a:gd name="connsiteY1754" fmla="*/ 67826 h 6858001"/>
              <a:gd name="connsiteX1755" fmla="*/ 315852 w 5777554"/>
              <a:gd name="connsiteY1755" fmla="*/ 64900 h 6858001"/>
              <a:gd name="connsiteX1756" fmla="*/ 305854 w 5777554"/>
              <a:gd name="connsiteY1756" fmla="*/ 64849 h 6858001"/>
              <a:gd name="connsiteX1757" fmla="*/ 3098725 w 5777554"/>
              <a:gd name="connsiteY1757" fmla="*/ 14052 h 6858001"/>
              <a:gd name="connsiteX1758" fmla="*/ 3096141 w 5777554"/>
              <a:gd name="connsiteY1758" fmla="*/ 18775 h 6858001"/>
              <a:gd name="connsiteX1759" fmla="*/ 3107928 w 5777554"/>
              <a:gd name="connsiteY1759" fmla="*/ 14765 h 6858001"/>
              <a:gd name="connsiteX1760" fmla="*/ 1206095 w 5777554"/>
              <a:gd name="connsiteY1760" fmla="*/ 2964 h 6858001"/>
              <a:gd name="connsiteX1761" fmla="*/ 1200358 w 5777554"/>
              <a:gd name="connsiteY1761" fmla="*/ 15963 h 6858001"/>
              <a:gd name="connsiteX1762" fmla="*/ 1234923 w 5777554"/>
              <a:gd name="connsiteY1762" fmla="*/ 38375 h 6858001"/>
              <a:gd name="connsiteX1763" fmla="*/ 1198262 w 5777554"/>
              <a:gd name="connsiteY1763" fmla="*/ 46398 h 6858001"/>
              <a:gd name="connsiteX1764" fmla="*/ 1204471 w 5777554"/>
              <a:gd name="connsiteY1764" fmla="*/ 48129 h 6858001"/>
              <a:gd name="connsiteX1765" fmla="*/ 1244890 w 5777554"/>
              <a:gd name="connsiteY1765" fmla="*/ 61224 h 6858001"/>
              <a:gd name="connsiteX1766" fmla="*/ 1263105 w 5777554"/>
              <a:gd name="connsiteY1766" fmla="*/ 53532 h 6858001"/>
              <a:gd name="connsiteX1767" fmla="*/ 1276483 w 5777554"/>
              <a:gd name="connsiteY1767" fmla="*/ 47969 h 6858001"/>
              <a:gd name="connsiteX1768" fmla="*/ 1271822 w 5777554"/>
              <a:gd name="connsiteY1768" fmla="*/ 37716 h 6858001"/>
              <a:gd name="connsiteX1769" fmla="*/ 1233977 w 5777554"/>
              <a:gd name="connsiteY1769" fmla="*/ 8915 h 6858001"/>
              <a:gd name="connsiteX1770" fmla="*/ 5591007 w 5777554"/>
              <a:gd name="connsiteY1770" fmla="*/ 0 h 6858001"/>
              <a:gd name="connsiteX1771" fmla="*/ 5661792 w 5777554"/>
              <a:gd name="connsiteY1771" fmla="*/ 0 h 6858001"/>
              <a:gd name="connsiteX1772" fmla="*/ 5664502 w 5777554"/>
              <a:gd name="connsiteY1772" fmla="*/ 3407 h 6858001"/>
              <a:gd name="connsiteX1773" fmla="*/ 5625195 w 5777554"/>
              <a:gd name="connsiteY1773" fmla="*/ 30495 h 6858001"/>
              <a:gd name="connsiteX1774" fmla="*/ 5642983 w 5777554"/>
              <a:gd name="connsiteY1774" fmla="*/ 44179 h 6858001"/>
              <a:gd name="connsiteX1775" fmla="*/ 5682198 w 5777554"/>
              <a:gd name="connsiteY1775" fmla="*/ 45688 h 6858001"/>
              <a:gd name="connsiteX1776" fmla="*/ 5699639 w 5777554"/>
              <a:gd name="connsiteY1776" fmla="*/ 43181 h 6858001"/>
              <a:gd name="connsiteX1777" fmla="*/ 5708836 w 5777554"/>
              <a:gd name="connsiteY1777" fmla="*/ 15223 h 6858001"/>
              <a:gd name="connsiteX1778" fmla="*/ 5688151 w 5777554"/>
              <a:gd name="connsiteY1778" fmla="*/ 9263 h 6858001"/>
              <a:gd name="connsiteX1779" fmla="*/ 5676380 w 5777554"/>
              <a:gd name="connsiteY1779" fmla="*/ 2997 h 6858001"/>
              <a:gd name="connsiteX1780" fmla="*/ 5687673 w 5777554"/>
              <a:gd name="connsiteY1780" fmla="*/ 3322 h 6858001"/>
              <a:gd name="connsiteX1781" fmla="*/ 5703714 w 5777554"/>
              <a:gd name="connsiteY1781" fmla="*/ 4914 h 6858001"/>
              <a:gd name="connsiteX1782" fmla="*/ 5705743 w 5777554"/>
              <a:gd name="connsiteY1782" fmla="*/ 0 h 6858001"/>
              <a:gd name="connsiteX1783" fmla="*/ 5759610 w 5777554"/>
              <a:gd name="connsiteY1783" fmla="*/ 0 h 6858001"/>
              <a:gd name="connsiteX1784" fmla="*/ 5758378 w 5777554"/>
              <a:gd name="connsiteY1784" fmla="*/ 8751 h 6858001"/>
              <a:gd name="connsiteX1785" fmla="*/ 5736947 w 5777554"/>
              <a:gd name="connsiteY1785" fmla="*/ 20926 h 6858001"/>
              <a:gd name="connsiteX1786" fmla="*/ 5777554 w 5777554"/>
              <a:gd name="connsiteY1786" fmla="*/ 28837 h 6858001"/>
              <a:gd name="connsiteX1787" fmla="*/ 5777554 w 5777554"/>
              <a:gd name="connsiteY1787" fmla="*/ 32090 h 6858001"/>
              <a:gd name="connsiteX1788" fmla="*/ 5759289 w 5777554"/>
              <a:gd name="connsiteY1788" fmla="*/ 34931 h 6858001"/>
              <a:gd name="connsiteX1789" fmla="*/ 5731740 w 5777554"/>
              <a:gd name="connsiteY1789" fmla="*/ 39216 h 6858001"/>
              <a:gd name="connsiteX1790" fmla="*/ 5742664 w 5777554"/>
              <a:gd name="connsiteY1790" fmla="*/ 63144 h 6858001"/>
              <a:gd name="connsiteX1791" fmla="*/ 5725674 w 5777554"/>
              <a:gd name="connsiteY1791" fmla="*/ 82316 h 6858001"/>
              <a:gd name="connsiteX1792" fmla="*/ 5681856 w 5777554"/>
              <a:gd name="connsiteY1792" fmla="*/ 78465 h 6858001"/>
              <a:gd name="connsiteX1793" fmla="*/ 5629449 w 5777554"/>
              <a:gd name="connsiteY1793" fmla="*/ 65614 h 6858001"/>
              <a:gd name="connsiteX1794" fmla="*/ 5597782 w 5777554"/>
              <a:gd name="connsiteY1794" fmla="*/ 57174 h 6858001"/>
              <a:gd name="connsiteX1795" fmla="*/ 5603071 w 5777554"/>
              <a:gd name="connsiteY1795" fmla="*/ 26609 h 6858001"/>
              <a:gd name="connsiteX1796" fmla="*/ 206199 w 5777554"/>
              <a:gd name="connsiteY1796" fmla="*/ 0 h 6858001"/>
              <a:gd name="connsiteX1797" fmla="*/ 1683790 w 5777554"/>
              <a:gd name="connsiteY1797" fmla="*/ 0 h 6858001"/>
              <a:gd name="connsiteX1798" fmla="*/ 1693547 w 5777554"/>
              <a:gd name="connsiteY1798" fmla="*/ 8663 h 6858001"/>
              <a:gd name="connsiteX1799" fmla="*/ 1686491 w 5777554"/>
              <a:gd name="connsiteY1799" fmla="*/ 16503 h 6858001"/>
              <a:gd name="connsiteX1800" fmla="*/ 1691613 w 5777554"/>
              <a:gd name="connsiteY1800" fmla="*/ 44162 h 6858001"/>
              <a:gd name="connsiteX1801" fmla="*/ 1675736 w 5777554"/>
              <a:gd name="connsiteY1801" fmla="*/ 64596 h 6858001"/>
              <a:gd name="connsiteX1802" fmla="*/ 1692264 w 5777554"/>
              <a:gd name="connsiteY1802" fmla="*/ 100224 h 6858001"/>
              <a:gd name="connsiteX1803" fmla="*/ 1664738 w 5777554"/>
              <a:gd name="connsiteY1803" fmla="*/ 105321 h 6858001"/>
              <a:gd name="connsiteX1804" fmla="*/ 1672974 w 5777554"/>
              <a:gd name="connsiteY1804" fmla="*/ 121354 h 6858001"/>
              <a:gd name="connsiteX1805" fmla="*/ 1679939 w 5777554"/>
              <a:gd name="connsiteY1805" fmla="*/ 116666 h 6858001"/>
              <a:gd name="connsiteX1806" fmla="*/ 1738747 w 5777554"/>
              <a:gd name="connsiteY1806" fmla="*/ 127590 h 6858001"/>
              <a:gd name="connsiteX1807" fmla="*/ 1727685 w 5777554"/>
              <a:gd name="connsiteY1807" fmla="*/ 142298 h 6858001"/>
              <a:gd name="connsiteX1808" fmla="*/ 1739815 w 5777554"/>
              <a:gd name="connsiteY1808" fmla="*/ 160733 h 6858001"/>
              <a:gd name="connsiteX1809" fmla="*/ 1751758 w 5777554"/>
              <a:gd name="connsiteY1809" fmla="*/ 149467 h 6858001"/>
              <a:gd name="connsiteX1810" fmla="*/ 1748239 w 5777554"/>
              <a:gd name="connsiteY1810" fmla="*/ 135712 h 6858001"/>
              <a:gd name="connsiteX1811" fmla="*/ 1753857 w 5777554"/>
              <a:gd name="connsiteY1811" fmla="*/ 119031 h 6858001"/>
              <a:gd name="connsiteX1812" fmla="*/ 1759469 w 5777554"/>
              <a:gd name="connsiteY1812" fmla="*/ 102351 h 6858001"/>
              <a:gd name="connsiteX1813" fmla="*/ 1763541 w 5777554"/>
              <a:gd name="connsiteY1813" fmla="*/ 97327 h 6858001"/>
              <a:gd name="connsiteX1814" fmla="*/ 1765327 w 5777554"/>
              <a:gd name="connsiteY1814" fmla="*/ 93036 h 6858001"/>
              <a:gd name="connsiteX1815" fmla="*/ 1775458 w 5777554"/>
              <a:gd name="connsiteY1815" fmla="*/ 97230 h 6858001"/>
              <a:gd name="connsiteX1816" fmla="*/ 1781025 w 5777554"/>
              <a:gd name="connsiteY1816" fmla="*/ 102887 h 6858001"/>
              <a:gd name="connsiteX1817" fmla="*/ 1781500 w 5777554"/>
              <a:gd name="connsiteY1817" fmla="*/ 117617 h 6858001"/>
              <a:gd name="connsiteX1818" fmla="*/ 1790993 w 5777554"/>
              <a:gd name="connsiteY1818" fmla="*/ 125738 h 6858001"/>
              <a:gd name="connsiteX1819" fmla="*/ 1818398 w 5777554"/>
              <a:gd name="connsiteY1819" fmla="*/ 116959 h 6858001"/>
              <a:gd name="connsiteX1820" fmla="*/ 1808669 w 5777554"/>
              <a:gd name="connsiteY1820" fmla="*/ 101473 h 6858001"/>
              <a:gd name="connsiteX1821" fmla="*/ 1799208 w 5777554"/>
              <a:gd name="connsiteY1821" fmla="*/ 94272 h 6858001"/>
              <a:gd name="connsiteX1822" fmla="*/ 1808196 w 5777554"/>
              <a:gd name="connsiteY1822" fmla="*/ 86745 h 6858001"/>
              <a:gd name="connsiteX1823" fmla="*/ 1791513 w 5777554"/>
              <a:gd name="connsiteY1823" fmla="*/ 70231 h 6858001"/>
              <a:gd name="connsiteX1824" fmla="*/ 1798113 w 5777554"/>
              <a:gd name="connsiteY1824" fmla="*/ 60211 h 6858001"/>
              <a:gd name="connsiteX1825" fmla="*/ 1825247 w 5777554"/>
              <a:gd name="connsiteY1825" fmla="*/ 66865 h 6858001"/>
              <a:gd name="connsiteX1826" fmla="*/ 1857041 w 5777554"/>
              <a:gd name="connsiteY1826" fmla="*/ 74819 h 6858001"/>
              <a:gd name="connsiteX1827" fmla="*/ 1852466 w 5777554"/>
              <a:gd name="connsiteY1827" fmla="*/ 64191 h 6858001"/>
              <a:gd name="connsiteX1828" fmla="*/ 1859491 w 5777554"/>
              <a:gd name="connsiteY1828" fmla="*/ 55431 h 6858001"/>
              <a:gd name="connsiteX1829" fmla="*/ 1887256 w 5777554"/>
              <a:gd name="connsiteY1829" fmla="*/ 57699 h 6858001"/>
              <a:gd name="connsiteX1830" fmla="*/ 1921228 w 5777554"/>
              <a:gd name="connsiteY1830" fmla="*/ 61700 h 6858001"/>
              <a:gd name="connsiteX1831" fmla="*/ 1921733 w 5777554"/>
              <a:gd name="connsiteY1831" fmla="*/ 53630 h 6858001"/>
              <a:gd name="connsiteX1832" fmla="*/ 1917589 w 5777554"/>
              <a:gd name="connsiteY1832" fmla="*/ 44263 h 6858001"/>
              <a:gd name="connsiteX1833" fmla="*/ 1985769 w 5777554"/>
              <a:gd name="connsiteY1833" fmla="*/ 59626 h 6858001"/>
              <a:gd name="connsiteX1834" fmla="*/ 1989407 w 5777554"/>
              <a:gd name="connsiteY1834" fmla="*/ 77063 h 6858001"/>
              <a:gd name="connsiteX1835" fmla="*/ 1924510 w 5777554"/>
              <a:gd name="connsiteY1835" fmla="*/ 68089 h 6858001"/>
              <a:gd name="connsiteX1836" fmla="*/ 1912462 w 5777554"/>
              <a:gd name="connsiteY1836" fmla="*/ 76132 h 6858001"/>
              <a:gd name="connsiteX1837" fmla="*/ 1909638 w 5777554"/>
              <a:gd name="connsiteY1837" fmla="*/ 84012 h 6858001"/>
              <a:gd name="connsiteX1838" fmla="*/ 1905218 w 5777554"/>
              <a:gd name="connsiteY1838" fmla="*/ 90080 h 6858001"/>
              <a:gd name="connsiteX1839" fmla="*/ 1910113 w 5777554"/>
              <a:gd name="connsiteY1839" fmla="*/ 98743 h 6858001"/>
              <a:gd name="connsiteX1840" fmla="*/ 1937128 w 5777554"/>
              <a:gd name="connsiteY1840" fmla="*/ 101715 h 6858001"/>
              <a:gd name="connsiteX1841" fmla="*/ 1959667 w 5777554"/>
              <a:gd name="connsiteY1841" fmla="*/ 108912 h 6858001"/>
              <a:gd name="connsiteX1842" fmla="*/ 1972206 w 5777554"/>
              <a:gd name="connsiteY1842" fmla="*/ 116059 h 6858001"/>
              <a:gd name="connsiteX1843" fmla="*/ 1919604 w 5777554"/>
              <a:gd name="connsiteY1843" fmla="*/ 106864 h 6858001"/>
              <a:gd name="connsiteX1844" fmla="*/ 1956978 w 5777554"/>
              <a:gd name="connsiteY1844" fmla="*/ 120936 h 6858001"/>
              <a:gd name="connsiteX1845" fmla="*/ 1979990 w 5777554"/>
              <a:gd name="connsiteY1845" fmla="*/ 142863 h 6858001"/>
              <a:gd name="connsiteX1846" fmla="*/ 1980531 w 5777554"/>
              <a:gd name="connsiteY1846" fmla="*/ 153676 h 6858001"/>
              <a:gd name="connsiteX1847" fmla="*/ 1984250 w 5777554"/>
              <a:gd name="connsiteY1847" fmla="*/ 155727 h 6858001"/>
              <a:gd name="connsiteX1848" fmla="*/ 2015159 w 5777554"/>
              <a:gd name="connsiteY1848" fmla="*/ 155958 h 6858001"/>
              <a:gd name="connsiteX1849" fmla="*/ 2017068 w 5777554"/>
              <a:gd name="connsiteY1849" fmla="*/ 147728 h 6858001"/>
              <a:gd name="connsiteX1850" fmla="*/ 2015788 w 5777554"/>
              <a:gd name="connsiteY1850" fmla="*/ 131862 h 6858001"/>
              <a:gd name="connsiteX1851" fmla="*/ 1987429 w 5777554"/>
              <a:gd name="connsiteY1851" fmla="*/ 111180 h 6858001"/>
              <a:gd name="connsiteX1852" fmla="*/ 2016483 w 5777554"/>
              <a:gd name="connsiteY1852" fmla="*/ 81877 h 6858001"/>
              <a:gd name="connsiteX1853" fmla="*/ 2012939 w 5777554"/>
              <a:gd name="connsiteY1853" fmla="*/ 43482 h 6858001"/>
              <a:gd name="connsiteX1854" fmla="*/ 2061803 w 5777554"/>
              <a:gd name="connsiteY1854" fmla="*/ 44108 h 6858001"/>
              <a:gd name="connsiteX1855" fmla="*/ 2089666 w 5777554"/>
              <a:gd name="connsiteY1855" fmla="*/ 37509 h 6858001"/>
              <a:gd name="connsiteX1856" fmla="*/ 2081770 w 5777554"/>
              <a:gd name="connsiteY1856" fmla="*/ 31201 h 6858001"/>
              <a:gd name="connsiteX1857" fmla="*/ 2101728 w 5777554"/>
              <a:gd name="connsiteY1857" fmla="*/ 29924 h 6858001"/>
              <a:gd name="connsiteX1858" fmla="*/ 2098129 w 5777554"/>
              <a:gd name="connsiteY1858" fmla="*/ 1779 h 6858001"/>
              <a:gd name="connsiteX1859" fmla="*/ 2099610 w 5777554"/>
              <a:gd name="connsiteY1859" fmla="*/ 0 h 6858001"/>
              <a:gd name="connsiteX1860" fmla="*/ 2211115 w 5777554"/>
              <a:gd name="connsiteY1860" fmla="*/ 0 h 6858001"/>
              <a:gd name="connsiteX1861" fmla="*/ 2208907 w 5777554"/>
              <a:gd name="connsiteY1861" fmla="*/ 14196 h 6858001"/>
              <a:gd name="connsiteX1862" fmla="*/ 2228131 w 5777554"/>
              <a:gd name="connsiteY1862" fmla="*/ 37802 h 6858001"/>
              <a:gd name="connsiteX1863" fmla="*/ 2247347 w 5777554"/>
              <a:gd name="connsiteY1863" fmla="*/ 61409 h 6858001"/>
              <a:gd name="connsiteX1864" fmla="*/ 2234635 w 5777554"/>
              <a:gd name="connsiteY1864" fmla="*/ 60830 h 6858001"/>
              <a:gd name="connsiteX1865" fmla="*/ 2228957 w 5777554"/>
              <a:gd name="connsiteY1865" fmla="*/ 63580 h 6858001"/>
              <a:gd name="connsiteX1866" fmla="*/ 2238010 w 5777554"/>
              <a:gd name="connsiteY1866" fmla="*/ 69983 h 6858001"/>
              <a:gd name="connsiteX1867" fmla="*/ 2226149 w 5777554"/>
              <a:gd name="connsiteY1867" fmla="*/ 71921 h 6858001"/>
              <a:gd name="connsiteX1868" fmla="*/ 2217249 w 5777554"/>
              <a:gd name="connsiteY1868" fmla="*/ 82212 h 6858001"/>
              <a:gd name="connsiteX1869" fmla="*/ 2267516 w 5777554"/>
              <a:gd name="connsiteY1869" fmla="*/ 114476 h 6858001"/>
              <a:gd name="connsiteX1870" fmla="*/ 2280050 w 5777554"/>
              <a:gd name="connsiteY1870" fmla="*/ 121621 h 6858001"/>
              <a:gd name="connsiteX1871" fmla="*/ 2286887 w 5777554"/>
              <a:gd name="connsiteY1871" fmla="*/ 118966 h 6858001"/>
              <a:gd name="connsiteX1872" fmla="*/ 2289069 w 5777554"/>
              <a:gd name="connsiteY1872" fmla="*/ 115012 h 6858001"/>
              <a:gd name="connsiteX1873" fmla="*/ 2286896 w 5777554"/>
              <a:gd name="connsiteY1873" fmla="*/ 107336 h 6858001"/>
              <a:gd name="connsiteX1874" fmla="*/ 2319521 w 5777554"/>
              <a:gd name="connsiteY1874" fmla="*/ 105258 h 6858001"/>
              <a:gd name="connsiteX1875" fmla="*/ 2409331 w 5777554"/>
              <a:gd name="connsiteY1875" fmla="*/ 123461 h 6858001"/>
              <a:gd name="connsiteX1876" fmla="*/ 2490093 w 5777554"/>
              <a:gd name="connsiteY1876" fmla="*/ 147351 h 6858001"/>
              <a:gd name="connsiteX1877" fmla="*/ 2485961 w 5777554"/>
              <a:gd name="connsiteY1877" fmla="*/ 138444 h 6858001"/>
              <a:gd name="connsiteX1878" fmla="*/ 2514339 w 5777554"/>
              <a:gd name="connsiteY1878" fmla="*/ 135865 h 6858001"/>
              <a:gd name="connsiteX1879" fmla="*/ 2510819 w 5777554"/>
              <a:gd name="connsiteY1879" fmla="*/ 122112 h 6858001"/>
              <a:gd name="connsiteX1880" fmla="*/ 2514401 w 5777554"/>
              <a:gd name="connsiteY1880" fmla="*/ 113986 h 6858001"/>
              <a:gd name="connsiteX1881" fmla="*/ 2504015 w 5777554"/>
              <a:gd name="connsiteY1881" fmla="*/ 101967 h 6858001"/>
              <a:gd name="connsiteX1882" fmla="*/ 2522902 w 5777554"/>
              <a:gd name="connsiteY1882" fmla="*/ 103357 h 6858001"/>
              <a:gd name="connsiteX1883" fmla="*/ 2525449 w 5777554"/>
              <a:gd name="connsiteY1883" fmla="*/ 98821 h 6858001"/>
              <a:gd name="connsiteX1884" fmla="*/ 2517541 w 5777554"/>
              <a:gd name="connsiteY1884" fmla="*/ 92054 h 6858001"/>
              <a:gd name="connsiteX1885" fmla="*/ 2528259 w 5777554"/>
              <a:gd name="connsiteY1885" fmla="*/ 90481 h 6858001"/>
              <a:gd name="connsiteX1886" fmla="*/ 2544677 w 5777554"/>
              <a:gd name="connsiteY1886" fmla="*/ 62899 h 6858001"/>
              <a:gd name="connsiteX1887" fmla="*/ 2563380 w 5777554"/>
              <a:gd name="connsiteY1887" fmla="*/ 34586 h 6858001"/>
              <a:gd name="connsiteX1888" fmla="*/ 2555129 w 5777554"/>
              <a:gd name="connsiteY1888" fmla="*/ 17232 h 6858001"/>
              <a:gd name="connsiteX1889" fmla="*/ 2593359 w 5777554"/>
              <a:gd name="connsiteY1889" fmla="*/ 10103 h 6858001"/>
              <a:gd name="connsiteX1890" fmla="*/ 2610358 w 5777554"/>
              <a:gd name="connsiteY1890" fmla="*/ 12563 h 6858001"/>
              <a:gd name="connsiteX1891" fmla="*/ 2627449 w 5777554"/>
              <a:gd name="connsiteY1891" fmla="*/ 17784 h 6858001"/>
              <a:gd name="connsiteX1892" fmla="*/ 2617107 w 5777554"/>
              <a:gd name="connsiteY1892" fmla="*/ 42954 h 6858001"/>
              <a:gd name="connsiteX1893" fmla="*/ 2604391 w 5777554"/>
              <a:gd name="connsiteY1893" fmla="*/ 66094 h 6858001"/>
              <a:gd name="connsiteX1894" fmla="*/ 2633860 w 5777554"/>
              <a:gd name="connsiteY1894" fmla="*/ 85490 h 6858001"/>
              <a:gd name="connsiteX1895" fmla="*/ 2595848 w 5777554"/>
              <a:gd name="connsiteY1895" fmla="*/ 87434 h 6858001"/>
              <a:gd name="connsiteX1896" fmla="*/ 2612989 w 5777554"/>
              <a:gd name="connsiteY1896" fmla="*/ 106126 h 6858001"/>
              <a:gd name="connsiteX1897" fmla="*/ 2627841 w 5777554"/>
              <a:gd name="connsiteY1897" fmla="*/ 125550 h 6858001"/>
              <a:gd name="connsiteX1898" fmla="*/ 2610197 w 5777554"/>
              <a:gd name="connsiteY1898" fmla="*/ 127016 h 6858001"/>
              <a:gd name="connsiteX1899" fmla="*/ 2606525 w 5777554"/>
              <a:gd name="connsiteY1899" fmla="*/ 132378 h 6858001"/>
              <a:gd name="connsiteX1900" fmla="*/ 2612732 w 5777554"/>
              <a:gd name="connsiteY1900" fmla="*/ 134110 h 6858001"/>
              <a:gd name="connsiteX1901" fmla="*/ 2588101 w 5777554"/>
              <a:gd name="connsiteY1901" fmla="*/ 141999 h 6858001"/>
              <a:gd name="connsiteX1902" fmla="*/ 2578838 w 5777554"/>
              <a:gd name="connsiteY1902" fmla="*/ 151852 h 6858001"/>
              <a:gd name="connsiteX1903" fmla="*/ 2577558 w 5777554"/>
              <a:gd name="connsiteY1903" fmla="*/ 154570 h 6858001"/>
              <a:gd name="connsiteX1904" fmla="*/ 2596811 w 5777554"/>
              <a:gd name="connsiteY1904" fmla="*/ 165252 h 6858001"/>
              <a:gd name="connsiteX1905" fmla="*/ 2580184 w 5777554"/>
              <a:gd name="connsiteY1905" fmla="*/ 174299 h 6858001"/>
              <a:gd name="connsiteX1906" fmla="*/ 2583743 w 5777554"/>
              <a:gd name="connsiteY1906" fmla="*/ 177345 h 6858001"/>
              <a:gd name="connsiteX1907" fmla="*/ 2598810 w 5777554"/>
              <a:gd name="connsiteY1907" fmla="*/ 179493 h 6858001"/>
              <a:gd name="connsiteX1908" fmla="*/ 2617614 w 5777554"/>
              <a:gd name="connsiteY1908" fmla="*/ 178123 h 6858001"/>
              <a:gd name="connsiteX1909" fmla="*/ 2629382 w 5777554"/>
              <a:gd name="connsiteY1909" fmla="*/ 173422 h 6858001"/>
              <a:gd name="connsiteX1910" fmla="*/ 2621373 w 5777554"/>
              <a:gd name="connsiteY1910" fmla="*/ 163432 h 6858001"/>
              <a:gd name="connsiteX1911" fmla="*/ 2622581 w 5777554"/>
              <a:gd name="connsiteY1911" fmla="*/ 153278 h 6858001"/>
              <a:gd name="connsiteX1912" fmla="*/ 2656078 w 5777554"/>
              <a:gd name="connsiteY1912" fmla="*/ 142547 h 6858001"/>
              <a:gd name="connsiteX1913" fmla="*/ 2627841 w 5777554"/>
              <a:gd name="connsiteY1913" fmla="*/ 125550 h 6858001"/>
              <a:gd name="connsiteX1914" fmla="*/ 2670829 w 5777554"/>
              <a:gd name="connsiteY1914" fmla="*/ 122941 h 6858001"/>
              <a:gd name="connsiteX1915" fmla="*/ 2658521 w 5777554"/>
              <a:gd name="connsiteY1915" fmla="*/ 98981 h 6858001"/>
              <a:gd name="connsiteX1916" fmla="*/ 2669409 w 5777554"/>
              <a:gd name="connsiteY1916" fmla="*/ 78752 h 6858001"/>
              <a:gd name="connsiteX1917" fmla="*/ 2667383 w 5777554"/>
              <a:gd name="connsiteY1917" fmla="*/ 63591 h 6858001"/>
              <a:gd name="connsiteX1918" fmla="*/ 2711924 w 5777554"/>
              <a:gd name="connsiteY1918" fmla="*/ 61415 h 6858001"/>
              <a:gd name="connsiteX1919" fmla="*/ 2720111 w 5777554"/>
              <a:gd name="connsiteY1919" fmla="*/ 29026 h 6858001"/>
              <a:gd name="connsiteX1920" fmla="*/ 2743841 w 5777554"/>
              <a:gd name="connsiteY1920" fmla="*/ 13521 h 6858001"/>
              <a:gd name="connsiteX1921" fmla="*/ 2745465 w 5777554"/>
              <a:gd name="connsiteY1921" fmla="*/ 0 h 6858001"/>
              <a:gd name="connsiteX1922" fmla="*/ 2853388 w 5777554"/>
              <a:gd name="connsiteY1922" fmla="*/ 0 h 6858001"/>
              <a:gd name="connsiteX1923" fmla="*/ 2854577 w 5777554"/>
              <a:gd name="connsiteY1923" fmla="*/ 838 h 6858001"/>
              <a:gd name="connsiteX1924" fmla="*/ 2847319 w 5777554"/>
              <a:gd name="connsiteY1924" fmla="*/ 14323 h 6858001"/>
              <a:gd name="connsiteX1925" fmla="*/ 2840063 w 5777554"/>
              <a:gd name="connsiteY1925" fmla="*/ 27809 h 6858001"/>
              <a:gd name="connsiteX1926" fmla="*/ 2840539 w 5777554"/>
              <a:gd name="connsiteY1926" fmla="*/ 42539 h 6858001"/>
              <a:gd name="connsiteX1927" fmla="*/ 2826775 w 5777554"/>
              <a:gd name="connsiteY1927" fmla="*/ 45088 h 6858001"/>
              <a:gd name="connsiteX1928" fmla="*/ 2831637 w 5777554"/>
              <a:gd name="connsiteY1928" fmla="*/ 52830 h 6858001"/>
              <a:gd name="connsiteX1929" fmla="*/ 2853666 w 5777554"/>
              <a:gd name="connsiteY1929" fmla="*/ 68096 h 6858001"/>
              <a:gd name="connsiteX1930" fmla="*/ 2848525 w 5777554"/>
              <a:gd name="connsiteY1930" fmla="*/ 99507 h 6858001"/>
              <a:gd name="connsiteX1931" fmla="*/ 2849975 w 5777554"/>
              <a:gd name="connsiteY1931" fmla="*/ 108807 h 6858001"/>
              <a:gd name="connsiteX1932" fmla="*/ 2858373 w 5777554"/>
              <a:gd name="connsiteY1932" fmla="*/ 118677 h 6858001"/>
              <a:gd name="connsiteX1933" fmla="*/ 2843027 w 5777554"/>
              <a:gd name="connsiteY1933" fmla="*/ 119870 h 6858001"/>
              <a:gd name="connsiteX1934" fmla="*/ 2846309 w 5777554"/>
              <a:gd name="connsiteY1934" fmla="*/ 126259 h 6858001"/>
              <a:gd name="connsiteX1935" fmla="*/ 2865292 w 5777554"/>
              <a:gd name="connsiteY1935" fmla="*/ 142502 h 6858001"/>
              <a:gd name="connsiteX1936" fmla="*/ 2875466 w 5777554"/>
              <a:gd name="connsiteY1936" fmla="*/ 135987 h 6858001"/>
              <a:gd name="connsiteX1937" fmla="*/ 2873953 w 5777554"/>
              <a:gd name="connsiteY1937" fmla="*/ 124846 h 6858001"/>
              <a:gd name="connsiteX1938" fmla="*/ 2885521 w 5777554"/>
              <a:gd name="connsiteY1938" fmla="*/ 125790 h 6858001"/>
              <a:gd name="connsiteX1939" fmla="*/ 2892344 w 5777554"/>
              <a:gd name="connsiteY1939" fmla="*/ 122675 h 6858001"/>
              <a:gd name="connsiteX1940" fmla="*/ 2877859 w 5777554"/>
              <a:gd name="connsiteY1940" fmla="*/ 114758 h 6858001"/>
              <a:gd name="connsiteX1941" fmla="*/ 2888942 w 5777554"/>
              <a:gd name="connsiteY1941" fmla="*/ 112603 h 6858001"/>
              <a:gd name="connsiteX1942" fmla="*/ 2909279 w 5777554"/>
              <a:gd name="connsiteY1942" fmla="*/ 75396 h 6858001"/>
              <a:gd name="connsiteX1943" fmla="*/ 2911802 w 5777554"/>
              <a:gd name="connsiteY1943" fmla="*/ 72454 h 6858001"/>
              <a:gd name="connsiteX1944" fmla="*/ 2907214 w 5777554"/>
              <a:gd name="connsiteY1944" fmla="*/ 48450 h 6858001"/>
              <a:gd name="connsiteX1945" fmla="*/ 2911474 w 5777554"/>
              <a:gd name="connsiteY1945" fmla="*/ 33546 h 6858001"/>
              <a:gd name="connsiteX1946" fmla="*/ 2913520 w 5777554"/>
              <a:gd name="connsiteY1946" fmla="*/ 19394 h 6858001"/>
              <a:gd name="connsiteX1947" fmla="*/ 2890717 w 5777554"/>
              <a:gd name="connsiteY1947" fmla="*/ 4085 h 6858001"/>
              <a:gd name="connsiteX1948" fmla="*/ 2891791 w 5777554"/>
              <a:gd name="connsiteY1948" fmla="*/ 0 h 6858001"/>
              <a:gd name="connsiteX1949" fmla="*/ 3028169 w 5777554"/>
              <a:gd name="connsiteY1949" fmla="*/ 0 h 6858001"/>
              <a:gd name="connsiteX1950" fmla="*/ 3030174 w 5777554"/>
              <a:gd name="connsiteY1950" fmla="*/ 7838 h 6858001"/>
              <a:gd name="connsiteX1951" fmla="*/ 3034687 w 5777554"/>
              <a:gd name="connsiteY1951" fmla="*/ 16623 h 6858001"/>
              <a:gd name="connsiteX1952" fmla="*/ 3027603 w 5777554"/>
              <a:gd name="connsiteY1952" fmla="*/ 23542 h 6858001"/>
              <a:gd name="connsiteX1953" fmla="*/ 3042385 w 5777554"/>
              <a:gd name="connsiteY1953" fmla="*/ 40665 h 6858001"/>
              <a:gd name="connsiteX1954" fmla="*/ 3050224 w 5777554"/>
              <a:gd name="connsiteY1954" fmla="*/ 57222 h 6858001"/>
              <a:gd name="connsiteX1955" fmla="*/ 3056466 w 5777554"/>
              <a:gd name="connsiteY1955" fmla="*/ 82251 h 6858001"/>
              <a:gd name="connsiteX1956" fmla="*/ 3074323 w 5777554"/>
              <a:gd name="connsiteY1956" fmla="*/ 76175 h 6858001"/>
              <a:gd name="connsiteX1957" fmla="*/ 3070891 w 5777554"/>
              <a:gd name="connsiteY1957" fmla="*/ 64367 h 6858001"/>
              <a:gd name="connsiteX1958" fmla="*/ 3072151 w 5777554"/>
              <a:gd name="connsiteY1958" fmla="*/ 53848 h 6858001"/>
              <a:gd name="connsiteX1959" fmla="*/ 3055968 w 5777554"/>
              <a:gd name="connsiteY1959" fmla="*/ 43977 h 6858001"/>
              <a:gd name="connsiteX1960" fmla="*/ 3058214 w 5777554"/>
              <a:gd name="connsiteY1960" fmla="*/ 20144 h 6858001"/>
              <a:gd name="connsiteX1961" fmla="*/ 3052300 w 5777554"/>
              <a:gd name="connsiteY1961" fmla="*/ 6299 h 6858001"/>
              <a:gd name="connsiteX1962" fmla="*/ 3057448 w 5777554"/>
              <a:gd name="connsiteY1962" fmla="*/ 0 h 6858001"/>
              <a:gd name="connsiteX1963" fmla="*/ 5559531 w 5777554"/>
              <a:gd name="connsiteY1963" fmla="*/ 0 h 6858001"/>
              <a:gd name="connsiteX1964" fmla="*/ 5568018 w 5777554"/>
              <a:gd name="connsiteY1964" fmla="*/ 7206 h 6858001"/>
              <a:gd name="connsiteX1965" fmla="*/ 5560641 w 5777554"/>
              <a:gd name="connsiteY1965" fmla="*/ 22233 h 6858001"/>
              <a:gd name="connsiteX1966" fmla="*/ 5574233 w 5777554"/>
              <a:gd name="connsiteY1966" fmla="*/ 48215 h 6858001"/>
              <a:gd name="connsiteX1967" fmla="*/ 5592576 w 5777554"/>
              <a:gd name="connsiteY1967" fmla="*/ 75463 h 6858001"/>
              <a:gd name="connsiteX1968" fmla="*/ 5587328 w 5777554"/>
              <a:gd name="connsiteY1968" fmla="*/ 91728 h 6858001"/>
              <a:gd name="connsiteX1969" fmla="*/ 5584160 w 5777554"/>
              <a:gd name="connsiteY1969" fmla="*/ 107206 h 6858001"/>
              <a:gd name="connsiteX1970" fmla="*/ 5636828 w 5777554"/>
              <a:gd name="connsiteY1970" fmla="*/ 115876 h 6858001"/>
              <a:gd name="connsiteX1971" fmla="*/ 5630926 w 5777554"/>
              <a:gd name="connsiteY1971" fmla="*/ 101783 h 6858001"/>
              <a:gd name="connsiteX1972" fmla="*/ 5681252 w 5777554"/>
              <a:gd name="connsiteY1972" fmla="*/ 99097 h 6858001"/>
              <a:gd name="connsiteX1973" fmla="*/ 5674049 w 5777554"/>
              <a:gd name="connsiteY1973" fmla="*/ 89576 h 6858001"/>
              <a:gd name="connsiteX1974" fmla="*/ 5700685 w 5777554"/>
              <a:gd name="connsiteY1974" fmla="*/ 91755 h 6858001"/>
              <a:gd name="connsiteX1975" fmla="*/ 5704253 w 5777554"/>
              <a:gd name="connsiteY1975" fmla="*/ 90918 h 6858001"/>
              <a:gd name="connsiteX1976" fmla="*/ 5712569 w 5777554"/>
              <a:gd name="connsiteY1976" fmla="*/ 91346 h 6858001"/>
              <a:gd name="connsiteX1977" fmla="*/ 5715608 w 5777554"/>
              <a:gd name="connsiteY1977" fmla="*/ 102440 h 6858001"/>
              <a:gd name="connsiteX1978" fmla="*/ 5714482 w 5777554"/>
              <a:gd name="connsiteY1978" fmla="*/ 115108 h 6858001"/>
              <a:gd name="connsiteX1979" fmla="*/ 5730707 w 5777554"/>
              <a:gd name="connsiteY1979" fmla="*/ 121221 h 6858001"/>
              <a:gd name="connsiteX1980" fmla="*/ 5744588 w 5777554"/>
              <a:gd name="connsiteY1980" fmla="*/ 115978 h 6858001"/>
              <a:gd name="connsiteX1981" fmla="*/ 5773379 w 5777554"/>
              <a:gd name="connsiteY1981" fmla="*/ 125888 h 6858001"/>
              <a:gd name="connsiteX1982" fmla="*/ 5777554 w 5777554"/>
              <a:gd name="connsiteY1982" fmla="*/ 131621 h 6858001"/>
              <a:gd name="connsiteX1983" fmla="*/ 5777554 w 5777554"/>
              <a:gd name="connsiteY1983" fmla="*/ 136143 h 6858001"/>
              <a:gd name="connsiteX1984" fmla="*/ 5777510 w 5777554"/>
              <a:gd name="connsiteY1984" fmla="*/ 136827 h 6858001"/>
              <a:gd name="connsiteX1985" fmla="*/ 5777554 w 5777554"/>
              <a:gd name="connsiteY1985" fmla="*/ 136845 h 6858001"/>
              <a:gd name="connsiteX1986" fmla="*/ 5777554 w 5777554"/>
              <a:gd name="connsiteY1986" fmla="*/ 152139 h 6858001"/>
              <a:gd name="connsiteX1987" fmla="*/ 5776173 w 5777554"/>
              <a:gd name="connsiteY1987" fmla="*/ 153015 h 6858001"/>
              <a:gd name="connsiteX1988" fmla="*/ 5737738 w 5777554"/>
              <a:gd name="connsiteY1988" fmla="*/ 155293 h 6858001"/>
              <a:gd name="connsiteX1989" fmla="*/ 5739298 w 5777554"/>
              <a:gd name="connsiteY1989" fmla="*/ 162864 h 6858001"/>
              <a:gd name="connsiteX1990" fmla="*/ 5756304 w 5777554"/>
              <a:gd name="connsiteY1990" fmla="*/ 172763 h 6858001"/>
              <a:gd name="connsiteX1991" fmla="*/ 5738083 w 5777554"/>
              <a:gd name="connsiteY1991" fmla="*/ 171484 h 6858001"/>
              <a:gd name="connsiteX1992" fmla="*/ 5737218 w 5777554"/>
              <a:gd name="connsiteY1992" fmla="*/ 196295 h 6858001"/>
              <a:gd name="connsiteX1993" fmla="*/ 5774445 w 5777554"/>
              <a:gd name="connsiteY1993" fmla="*/ 202640 h 6858001"/>
              <a:gd name="connsiteX1994" fmla="*/ 5743901 w 5777554"/>
              <a:gd name="connsiteY1994" fmla="*/ 214176 h 6858001"/>
              <a:gd name="connsiteX1995" fmla="*/ 5773682 w 5777554"/>
              <a:gd name="connsiteY1995" fmla="*/ 224349 h 6858001"/>
              <a:gd name="connsiteX1996" fmla="*/ 5762469 w 5777554"/>
              <a:gd name="connsiteY1996" fmla="*/ 231646 h 6858001"/>
              <a:gd name="connsiteX1997" fmla="*/ 5777554 w 5777554"/>
              <a:gd name="connsiteY1997" fmla="*/ 238649 h 6858001"/>
              <a:gd name="connsiteX1998" fmla="*/ 5777554 w 5777554"/>
              <a:gd name="connsiteY1998" fmla="*/ 240695 h 6858001"/>
              <a:gd name="connsiteX1999" fmla="*/ 5771153 w 5777554"/>
              <a:gd name="connsiteY1999" fmla="*/ 244692 h 6858001"/>
              <a:gd name="connsiteX2000" fmla="*/ 5769933 w 5777554"/>
              <a:gd name="connsiteY2000" fmla="*/ 253311 h 6858001"/>
              <a:gd name="connsiteX2001" fmla="*/ 5768720 w 5777554"/>
              <a:gd name="connsiteY2001" fmla="*/ 261932 h 6858001"/>
              <a:gd name="connsiteX2002" fmla="*/ 5762386 w 5777554"/>
              <a:gd name="connsiteY2002" fmla="*/ 260243 h 6858001"/>
              <a:gd name="connsiteX2003" fmla="*/ 5759174 w 5777554"/>
              <a:gd name="connsiteY2003" fmla="*/ 273698 h 6858001"/>
              <a:gd name="connsiteX2004" fmla="*/ 5757961 w 5777554"/>
              <a:gd name="connsiteY2004" fmla="*/ 282318 h 6858001"/>
              <a:gd name="connsiteX2005" fmla="*/ 5756747 w 5777554"/>
              <a:gd name="connsiteY2005" fmla="*/ 290938 h 6858001"/>
              <a:gd name="connsiteX2006" fmla="*/ 5752813 w 5777554"/>
              <a:gd name="connsiteY2006" fmla="*/ 315378 h 6858001"/>
              <a:gd name="connsiteX2007" fmla="*/ 5776797 w 5777554"/>
              <a:gd name="connsiteY2007" fmla="*/ 344577 h 6858001"/>
              <a:gd name="connsiteX2008" fmla="*/ 5737925 w 5777554"/>
              <a:gd name="connsiteY2008" fmla="*/ 359259 h 6858001"/>
              <a:gd name="connsiteX2009" fmla="*/ 5766816 w 5777554"/>
              <a:gd name="connsiteY2009" fmla="*/ 368748 h 6858001"/>
              <a:gd name="connsiteX2010" fmla="*/ 5777554 w 5777554"/>
              <a:gd name="connsiteY2010" fmla="*/ 380543 h 6858001"/>
              <a:gd name="connsiteX2011" fmla="*/ 5777554 w 5777554"/>
              <a:gd name="connsiteY2011" fmla="*/ 479268 h 6858001"/>
              <a:gd name="connsiteX2012" fmla="*/ 5717370 w 5777554"/>
              <a:gd name="connsiteY2012" fmla="*/ 477204 h 6858001"/>
              <a:gd name="connsiteX2013" fmla="*/ 5729335 w 5777554"/>
              <a:gd name="connsiteY2013" fmla="*/ 484418 h 6858001"/>
              <a:gd name="connsiteX2014" fmla="*/ 5749039 w 5777554"/>
              <a:gd name="connsiteY2014" fmla="*/ 485644 h 6858001"/>
              <a:gd name="connsiteX2015" fmla="*/ 5770383 w 5777554"/>
              <a:gd name="connsiteY2015" fmla="*/ 502066 h 6858001"/>
              <a:gd name="connsiteX2016" fmla="*/ 5777554 w 5777554"/>
              <a:gd name="connsiteY2016" fmla="*/ 500630 h 6858001"/>
              <a:gd name="connsiteX2017" fmla="*/ 5777554 w 5777554"/>
              <a:gd name="connsiteY2017" fmla="*/ 747835 h 6858001"/>
              <a:gd name="connsiteX2018" fmla="*/ 5764503 w 5777554"/>
              <a:gd name="connsiteY2018" fmla="*/ 749133 h 6858001"/>
              <a:gd name="connsiteX2019" fmla="*/ 5748626 w 5777554"/>
              <a:gd name="connsiteY2019" fmla="*/ 759211 h 6858001"/>
              <a:gd name="connsiteX2020" fmla="*/ 5749406 w 5777554"/>
              <a:gd name="connsiteY2020" fmla="*/ 762997 h 6858001"/>
              <a:gd name="connsiteX2021" fmla="*/ 5776739 w 5777554"/>
              <a:gd name="connsiteY2021" fmla="*/ 764915 h 6858001"/>
              <a:gd name="connsiteX2022" fmla="*/ 5777554 w 5777554"/>
              <a:gd name="connsiteY2022" fmla="*/ 763909 h 6858001"/>
              <a:gd name="connsiteX2023" fmla="*/ 5777554 w 5777554"/>
              <a:gd name="connsiteY2023" fmla="*/ 779945 h 6858001"/>
              <a:gd name="connsiteX2024" fmla="*/ 5739861 w 5777554"/>
              <a:gd name="connsiteY2024" fmla="*/ 774764 h 6858001"/>
              <a:gd name="connsiteX2025" fmla="*/ 5737089 w 5777554"/>
              <a:gd name="connsiteY2025" fmla="*/ 775813 h 6858001"/>
              <a:gd name="connsiteX2026" fmla="*/ 5749895 w 5777554"/>
              <a:gd name="connsiteY2026" fmla="*/ 781686 h 6858001"/>
              <a:gd name="connsiteX2027" fmla="*/ 5769538 w 5777554"/>
              <a:gd name="connsiteY2027" fmla="*/ 788039 h 6858001"/>
              <a:gd name="connsiteX2028" fmla="*/ 5777554 w 5777554"/>
              <a:gd name="connsiteY2028" fmla="*/ 791273 h 6858001"/>
              <a:gd name="connsiteX2029" fmla="*/ 5777554 w 5777554"/>
              <a:gd name="connsiteY2029" fmla="*/ 797044 h 6858001"/>
              <a:gd name="connsiteX2030" fmla="*/ 5744552 w 5777554"/>
              <a:gd name="connsiteY2030" fmla="*/ 797479 h 6858001"/>
              <a:gd name="connsiteX2031" fmla="*/ 5742558 w 5777554"/>
              <a:gd name="connsiteY2031" fmla="*/ 802313 h 6858001"/>
              <a:gd name="connsiteX2032" fmla="*/ 5777554 w 5777554"/>
              <a:gd name="connsiteY2032" fmla="*/ 811615 h 6858001"/>
              <a:gd name="connsiteX2033" fmla="*/ 5777554 w 5777554"/>
              <a:gd name="connsiteY2033" fmla="*/ 840191 h 6858001"/>
              <a:gd name="connsiteX2034" fmla="*/ 5763404 w 5777554"/>
              <a:gd name="connsiteY2034" fmla="*/ 852587 h 6858001"/>
              <a:gd name="connsiteX2035" fmla="*/ 5746293 w 5777554"/>
              <a:gd name="connsiteY2035" fmla="*/ 878436 h 6858001"/>
              <a:gd name="connsiteX2036" fmla="*/ 5752193 w 5777554"/>
              <a:gd name="connsiteY2036" fmla="*/ 892529 h 6858001"/>
              <a:gd name="connsiteX2037" fmla="*/ 5777554 w 5777554"/>
              <a:gd name="connsiteY2037" fmla="*/ 897205 h 6858001"/>
              <a:gd name="connsiteX2038" fmla="*/ 5777554 w 5777554"/>
              <a:gd name="connsiteY2038" fmla="*/ 916182 h 6858001"/>
              <a:gd name="connsiteX2039" fmla="*/ 5760870 w 5777554"/>
              <a:gd name="connsiteY2039" fmla="*/ 905575 h 6858001"/>
              <a:gd name="connsiteX2040" fmla="*/ 5741437 w 5777554"/>
              <a:gd name="connsiteY2040" fmla="*/ 912916 h 6858001"/>
              <a:gd name="connsiteX2041" fmla="*/ 5746153 w 5777554"/>
              <a:gd name="connsiteY2041" fmla="*/ 924906 h 6858001"/>
              <a:gd name="connsiteX2042" fmla="*/ 5746123 w 5777554"/>
              <a:gd name="connsiteY2042" fmla="*/ 935630 h 6858001"/>
              <a:gd name="connsiteX2043" fmla="*/ 5763127 w 5777554"/>
              <a:gd name="connsiteY2043" fmla="*/ 945529 h 6858001"/>
              <a:gd name="connsiteX2044" fmla="*/ 5763655 w 5777554"/>
              <a:gd name="connsiteY2044" fmla="*/ 969816 h 6858001"/>
              <a:gd name="connsiteX2045" fmla="*/ 5764175 w 5777554"/>
              <a:gd name="connsiteY2045" fmla="*/ 994104 h 6858001"/>
              <a:gd name="connsiteX2046" fmla="*/ 5753010 w 5777554"/>
              <a:gd name="connsiteY2046" fmla="*/ 999849 h 6858001"/>
              <a:gd name="connsiteX2047" fmla="*/ 5758192 w 5777554"/>
              <a:gd name="connsiteY2047" fmla="*/ 1008607 h 6858001"/>
              <a:gd name="connsiteX2048" fmla="*/ 5758534 w 5777554"/>
              <a:gd name="connsiteY2048" fmla="*/ 1024798 h 6858001"/>
              <a:gd name="connsiteX2049" fmla="*/ 5752248 w 5777554"/>
              <a:gd name="connsiteY2049" fmla="*/ 1041456 h 6858001"/>
              <a:gd name="connsiteX2050" fmla="*/ 5764783 w 5777554"/>
              <a:gd name="connsiteY2050" fmla="*/ 1056420 h 6858001"/>
              <a:gd name="connsiteX2051" fmla="*/ 5777554 w 5777554"/>
              <a:gd name="connsiteY2051" fmla="*/ 1060136 h 6858001"/>
              <a:gd name="connsiteX2052" fmla="*/ 5777554 w 5777554"/>
              <a:gd name="connsiteY2052" fmla="*/ 6736172 h 6858001"/>
              <a:gd name="connsiteX2053" fmla="*/ 5728998 w 5777554"/>
              <a:gd name="connsiteY2053" fmla="*/ 6721809 h 6858001"/>
              <a:gd name="connsiteX2054" fmla="*/ 5733132 w 5777554"/>
              <a:gd name="connsiteY2054" fmla="*/ 6730715 h 6858001"/>
              <a:gd name="connsiteX2055" fmla="*/ 5704755 w 5777554"/>
              <a:gd name="connsiteY2055" fmla="*/ 6733295 h 6858001"/>
              <a:gd name="connsiteX2056" fmla="*/ 5708276 w 5777554"/>
              <a:gd name="connsiteY2056" fmla="*/ 6747049 h 6858001"/>
              <a:gd name="connsiteX2057" fmla="*/ 5704691 w 5777554"/>
              <a:gd name="connsiteY2057" fmla="*/ 6755173 h 6858001"/>
              <a:gd name="connsiteX2058" fmla="*/ 5715076 w 5777554"/>
              <a:gd name="connsiteY2058" fmla="*/ 6767192 h 6858001"/>
              <a:gd name="connsiteX2059" fmla="*/ 5696185 w 5777554"/>
              <a:gd name="connsiteY2059" fmla="*/ 6765801 h 6858001"/>
              <a:gd name="connsiteX2060" fmla="*/ 5693640 w 5777554"/>
              <a:gd name="connsiteY2060" fmla="*/ 6770338 h 6858001"/>
              <a:gd name="connsiteX2061" fmla="*/ 5701550 w 5777554"/>
              <a:gd name="connsiteY2061" fmla="*/ 6777106 h 6858001"/>
              <a:gd name="connsiteX2062" fmla="*/ 5690832 w 5777554"/>
              <a:gd name="connsiteY2062" fmla="*/ 6778679 h 6858001"/>
              <a:gd name="connsiteX2063" fmla="*/ 5674412 w 5777554"/>
              <a:gd name="connsiteY2063" fmla="*/ 6806260 h 6858001"/>
              <a:gd name="connsiteX2064" fmla="*/ 5655713 w 5777554"/>
              <a:gd name="connsiteY2064" fmla="*/ 6834573 h 6858001"/>
              <a:gd name="connsiteX2065" fmla="*/ 5663962 w 5777554"/>
              <a:gd name="connsiteY2065" fmla="*/ 6851927 h 6858001"/>
              <a:gd name="connsiteX2066" fmla="*/ 5652545 w 5777554"/>
              <a:gd name="connsiteY2066" fmla="*/ 6858001 h 6858001"/>
              <a:gd name="connsiteX2067" fmla="*/ 5618432 w 5777554"/>
              <a:gd name="connsiteY2067" fmla="*/ 6858001 h 6858001"/>
              <a:gd name="connsiteX2068" fmla="*/ 5608733 w 5777554"/>
              <a:gd name="connsiteY2068" fmla="*/ 6856598 h 6858001"/>
              <a:gd name="connsiteX2069" fmla="*/ 5591643 w 5777554"/>
              <a:gd name="connsiteY2069" fmla="*/ 6851376 h 6858001"/>
              <a:gd name="connsiteX2070" fmla="*/ 5601986 w 5777554"/>
              <a:gd name="connsiteY2070" fmla="*/ 6826206 h 6858001"/>
              <a:gd name="connsiteX2071" fmla="*/ 5614700 w 5777554"/>
              <a:gd name="connsiteY2071" fmla="*/ 6803065 h 6858001"/>
              <a:gd name="connsiteX2072" fmla="*/ 5585231 w 5777554"/>
              <a:gd name="connsiteY2072" fmla="*/ 6783671 h 6858001"/>
              <a:gd name="connsiteX2073" fmla="*/ 5623245 w 5777554"/>
              <a:gd name="connsiteY2073" fmla="*/ 6781727 h 6858001"/>
              <a:gd name="connsiteX2074" fmla="*/ 5606106 w 5777554"/>
              <a:gd name="connsiteY2074" fmla="*/ 6763033 h 6858001"/>
              <a:gd name="connsiteX2075" fmla="*/ 5591250 w 5777554"/>
              <a:gd name="connsiteY2075" fmla="*/ 6743610 h 6858001"/>
              <a:gd name="connsiteX2076" fmla="*/ 5608896 w 5777554"/>
              <a:gd name="connsiteY2076" fmla="*/ 6742144 h 6858001"/>
              <a:gd name="connsiteX2077" fmla="*/ 5612567 w 5777554"/>
              <a:gd name="connsiteY2077" fmla="*/ 6736780 h 6858001"/>
              <a:gd name="connsiteX2078" fmla="*/ 5606359 w 5777554"/>
              <a:gd name="connsiteY2078" fmla="*/ 6735050 h 6858001"/>
              <a:gd name="connsiteX2079" fmla="*/ 5652040 w 5777554"/>
              <a:gd name="connsiteY2079" fmla="*/ 6720418 h 6858001"/>
              <a:gd name="connsiteX2080" fmla="*/ 5622277 w 5777554"/>
              <a:gd name="connsiteY2080" fmla="*/ 6703907 h 6858001"/>
              <a:gd name="connsiteX2081" fmla="*/ 5638909 w 5777554"/>
              <a:gd name="connsiteY2081" fmla="*/ 6694860 h 6858001"/>
              <a:gd name="connsiteX2082" fmla="*/ 5635349 w 5777554"/>
              <a:gd name="connsiteY2082" fmla="*/ 6691815 h 6858001"/>
              <a:gd name="connsiteX2083" fmla="*/ 5620279 w 5777554"/>
              <a:gd name="connsiteY2083" fmla="*/ 6689665 h 6858001"/>
              <a:gd name="connsiteX2084" fmla="*/ 5601480 w 5777554"/>
              <a:gd name="connsiteY2084" fmla="*/ 6691037 h 6858001"/>
              <a:gd name="connsiteX2085" fmla="*/ 5589707 w 5777554"/>
              <a:gd name="connsiteY2085" fmla="*/ 6695737 h 6858001"/>
              <a:gd name="connsiteX2086" fmla="*/ 5597724 w 5777554"/>
              <a:gd name="connsiteY2086" fmla="*/ 6705726 h 6858001"/>
              <a:gd name="connsiteX2087" fmla="*/ 5596511 w 5777554"/>
              <a:gd name="connsiteY2087" fmla="*/ 6715881 h 6858001"/>
              <a:gd name="connsiteX2088" fmla="*/ 5563013 w 5777554"/>
              <a:gd name="connsiteY2088" fmla="*/ 6726611 h 6858001"/>
              <a:gd name="connsiteX2089" fmla="*/ 5591250 w 5777554"/>
              <a:gd name="connsiteY2089" fmla="*/ 6743610 h 6858001"/>
              <a:gd name="connsiteX2090" fmla="*/ 5548262 w 5777554"/>
              <a:gd name="connsiteY2090" fmla="*/ 6746218 h 6858001"/>
              <a:gd name="connsiteX2091" fmla="*/ 5560572 w 5777554"/>
              <a:gd name="connsiteY2091" fmla="*/ 6770179 h 6858001"/>
              <a:gd name="connsiteX2092" fmla="*/ 5549683 w 5777554"/>
              <a:gd name="connsiteY2092" fmla="*/ 6790408 h 6858001"/>
              <a:gd name="connsiteX2093" fmla="*/ 5551712 w 5777554"/>
              <a:gd name="connsiteY2093" fmla="*/ 6805570 h 6858001"/>
              <a:gd name="connsiteX2094" fmla="*/ 5507167 w 5777554"/>
              <a:gd name="connsiteY2094" fmla="*/ 6807746 h 6858001"/>
              <a:gd name="connsiteX2095" fmla="*/ 5498980 w 5777554"/>
              <a:gd name="connsiteY2095" fmla="*/ 6840133 h 6858001"/>
              <a:gd name="connsiteX2096" fmla="*/ 5475250 w 5777554"/>
              <a:gd name="connsiteY2096" fmla="*/ 6855639 h 6858001"/>
              <a:gd name="connsiteX2097" fmla="*/ 5474966 w 5777554"/>
              <a:gd name="connsiteY2097" fmla="*/ 6858001 h 6858001"/>
              <a:gd name="connsiteX2098" fmla="*/ 5373482 w 5777554"/>
              <a:gd name="connsiteY2098" fmla="*/ 6858001 h 6858001"/>
              <a:gd name="connsiteX2099" fmla="*/ 5371772 w 5777554"/>
              <a:gd name="connsiteY2099" fmla="*/ 6854837 h 6858001"/>
              <a:gd name="connsiteX2100" fmla="*/ 5379029 w 5777554"/>
              <a:gd name="connsiteY2100" fmla="*/ 6841351 h 6858001"/>
              <a:gd name="connsiteX2101" fmla="*/ 5378554 w 5777554"/>
              <a:gd name="connsiteY2101" fmla="*/ 6826620 h 6858001"/>
              <a:gd name="connsiteX2102" fmla="*/ 5392318 w 5777554"/>
              <a:gd name="connsiteY2102" fmla="*/ 6824072 h 6858001"/>
              <a:gd name="connsiteX2103" fmla="*/ 5387453 w 5777554"/>
              <a:gd name="connsiteY2103" fmla="*/ 6816330 h 6858001"/>
              <a:gd name="connsiteX2104" fmla="*/ 5365427 w 5777554"/>
              <a:gd name="connsiteY2104" fmla="*/ 6801064 h 6858001"/>
              <a:gd name="connsiteX2105" fmla="*/ 5370568 w 5777554"/>
              <a:gd name="connsiteY2105" fmla="*/ 6769652 h 6858001"/>
              <a:gd name="connsiteX2106" fmla="*/ 5369116 w 5777554"/>
              <a:gd name="connsiteY2106" fmla="*/ 6760352 h 6858001"/>
              <a:gd name="connsiteX2107" fmla="*/ 5360720 w 5777554"/>
              <a:gd name="connsiteY2107" fmla="*/ 6750484 h 6858001"/>
              <a:gd name="connsiteX2108" fmla="*/ 5376065 w 5777554"/>
              <a:gd name="connsiteY2108" fmla="*/ 6749290 h 6858001"/>
              <a:gd name="connsiteX2109" fmla="*/ 5372782 w 5777554"/>
              <a:gd name="connsiteY2109" fmla="*/ 6742900 h 6858001"/>
              <a:gd name="connsiteX2110" fmla="*/ 5353801 w 5777554"/>
              <a:gd name="connsiteY2110" fmla="*/ 6726657 h 6858001"/>
              <a:gd name="connsiteX2111" fmla="*/ 5343627 w 5777554"/>
              <a:gd name="connsiteY2111" fmla="*/ 6733172 h 6858001"/>
              <a:gd name="connsiteX2112" fmla="*/ 5345139 w 5777554"/>
              <a:gd name="connsiteY2112" fmla="*/ 6744314 h 6858001"/>
              <a:gd name="connsiteX2113" fmla="*/ 5333572 w 5777554"/>
              <a:gd name="connsiteY2113" fmla="*/ 6743369 h 6858001"/>
              <a:gd name="connsiteX2114" fmla="*/ 5326748 w 5777554"/>
              <a:gd name="connsiteY2114" fmla="*/ 6746484 h 6858001"/>
              <a:gd name="connsiteX2115" fmla="*/ 5341234 w 5777554"/>
              <a:gd name="connsiteY2115" fmla="*/ 6754401 h 6858001"/>
              <a:gd name="connsiteX2116" fmla="*/ 5330150 w 5777554"/>
              <a:gd name="connsiteY2116" fmla="*/ 6756556 h 6858001"/>
              <a:gd name="connsiteX2117" fmla="*/ 5309811 w 5777554"/>
              <a:gd name="connsiteY2117" fmla="*/ 6793765 h 6858001"/>
              <a:gd name="connsiteX2118" fmla="*/ 5280158 w 5777554"/>
              <a:gd name="connsiteY2118" fmla="*/ 6828376 h 6858001"/>
              <a:gd name="connsiteX2119" fmla="*/ 5276513 w 5777554"/>
              <a:gd name="connsiteY2119" fmla="*/ 6834660 h 6858001"/>
              <a:gd name="connsiteX2120" fmla="*/ 5249587 w 5777554"/>
              <a:gd name="connsiteY2120" fmla="*/ 6834448 h 6858001"/>
              <a:gd name="connsiteX2121" fmla="*/ 5243378 w 5777554"/>
              <a:gd name="connsiteY2121" fmla="*/ 6832717 h 6858001"/>
              <a:gd name="connsiteX2122" fmla="*/ 5250317 w 5777554"/>
              <a:gd name="connsiteY2122" fmla="*/ 6858001 h 6858001"/>
              <a:gd name="connsiteX2123" fmla="*/ 5187213 w 5777554"/>
              <a:gd name="connsiteY2123" fmla="*/ 6858001 h 6858001"/>
              <a:gd name="connsiteX2124" fmla="*/ 5184405 w 5777554"/>
              <a:gd name="connsiteY2124" fmla="*/ 6852537 h 6858001"/>
              <a:gd name="connsiteX2125" fmla="*/ 5191488 w 5777554"/>
              <a:gd name="connsiteY2125" fmla="*/ 6845617 h 6858001"/>
              <a:gd name="connsiteX2126" fmla="*/ 5176706 w 5777554"/>
              <a:gd name="connsiteY2126" fmla="*/ 6828494 h 6858001"/>
              <a:gd name="connsiteX2127" fmla="*/ 5168867 w 5777554"/>
              <a:gd name="connsiteY2127" fmla="*/ 6811938 h 6858001"/>
              <a:gd name="connsiteX2128" fmla="*/ 5137076 w 5777554"/>
              <a:gd name="connsiteY2128" fmla="*/ 6684467 h 6858001"/>
              <a:gd name="connsiteX2129" fmla="*/ 5122105 w 5777554"/>
              <a:gd name="connsiteY2129" fmla="*/ 6673448 h 6858001"/>
              <a:gd name="connsiteX2130" fmla="*/ 5139648 w 5777554"/>
              <a:gd name="connsiteY2130" fmla="*/ 6668762 h 6858001"/>
              <a:gd name="connsiteX2131" fmla="*/ 5132846 w 5777554"/>
              <a:gd name="connsiteY2131" fmla="*/ 6648618 h 6858001"/>
              <a:gd name="connsiteX2132" fmla="*/ 5127725 w 5777554"/>
              <a:gd name="connsiteY2132" fmla="*/ 6620960 h 6858001"/>
              <a:gd name="connsiteX2133" fmla="*/ 5143603 w 5777554"/>
              <a:gd name="connsiteY2133" fmla="*/ 6600526 h 6858001"/>
              <a:gd name="connsiteX2134" fmla="*/ 5127074 w 5777554"/>
              <a:gd name="connsiteY2134" fmla="*/ 6564897 h 6858001"/>
              <a:gd name="connsiteX2135" fmla="*/ 5154600 w 5777554"/>
              <a:gd name="connsiteY2135" fmla="*/ 6559800 h 6858001"/>
              <a:gd name="connsiteX2136" fmla="*/ 5146363 w 5777554"/>
              <a:gd name="connsiteY2136" fmla="*/ 6543766 h 6858001"/>
              <a:gd name="connsiteX2137" fmla="*/ 5139398 w 5777554"/>
              <a:gd name="connsiteY2137" fmla="*/ 6548456 h 6858001"/>
              <a:gd name="connsiteX2138" fmla="*/ 5080588 w 5777554"/>
              <a:gd name="connsiteY2138" fmla="*/ 6537530 h 6858001"/>
              <a:gd name="connsiteX2139" fmla="*/ 5091654 w 5777554"/>
              <a:gd name="connsiteY2139" fmla="*/ 6522823 h 6858001"/>
              <a:gd name="connsiteX2140" fmla="*/ 5079521 w 5777554"/>
              <a:gd name="connsiteY2140" fmla="*/ 6504387 h 6858001"/>
              <a:gd name="connsiteX2141" fmla="*/ 5067580 w 5777554"/>
              <a:gd name="connsiteY2141" fmla="*/ 6515654 h 6858001"/>
              <a:gd name="connsiteX2142" fmla="*/ 5071099 w 5777554"/>
              <a:gd name="connsiteY2142" fmla="*/ 6529409 h 6858001"/>
              <a:gd name="connsiteX2143" fmla="*/ 5065481 w 5777554"/>
              <a:gd name="connsiteY2143" fmla="*/ 6546090 h 6858001"/>
              <a:gd name="connsiteX2144" fmla="*/ 5059868 w 5777554"/>
              <a:gd name="connsiteY2144" fmla="*/ 6562770 h 6858001"/>
              <a:gd name="connsiteX2145" fmla="*/ 5055796 w 5777554"/>
              <a:gd name="connsiteY2145" fmla="*/ 6567793 h 6858001"/>
              <a:gd name="connsiteX2146" fmla="*/ 5054013 w 5777554"/>
              <a:gd name="connsiteY2146" fmla="*/ 6572085 h 6858001"/>
              <a:gd name="connsiteX2147" fmla="*/ 5043878 w 5777554"/>
              <a:gd name="connsiteY2147" fmla="*/ 6567891 h 6858001"/>
              <a:gd name="connsiteX2148" fmla="*/ 5038313 w 5777554"/>
              <a:gd name="connsiteY2148" fmla="*/ 6562234 h 6858001"/>
              <a:gd name="connsiteX2149" fmla="*/ 5037838 w 5777554"/>
              <a:gd name="connsiteY2149" fmla="*/ 6547503 h 6858001"/>
              <a:gd name="connsiteX2150" fmla="*/ 5028345 w 5777554"/>
              <a:gd name="connsiteY2150" fmla="*/ 6539383 h 6858001"/>
              <a:gd name="connsiteX2151" fmla="*/ 5000941 w 5777554"/>
              <a:gd name="connsiteY2151" fmla="*/ 6548162 h 6858001"/>
              <a:gd name="connsiteX2152" fmla="*/ 5010668 w 5777554"/>
              <a:gd name="connsiteY2152" fmla="*/ 6563648 h 6858001"/>
              <a:gd name="connsiteX2153" fmla="*/ 5020128 w 5777554"/>
              <a:gd name="connsiteY2153" fmla="*/ 6570848 h 6858001"/>
              <a:gd name="connsiteX2154" fmla="*/ 5011142 w 5777554"/>
              <a:gd name="connsiteY2154" fmla="*/ 6578377 h 6858001"/>
              <a:gd name="connsiteX2155" fmla="*/ 5027825 w 5777554"/>
              <a:gd name="connsiteY2155" fmla="*/ 6594890 h 6858001"/>
              <a:gd name="connsiteX2156" fmla="*/ 5021223 w 5777554"/>
              <a:gd name="connsiteY2156" fmla="*/ 6604911 h 6858001"/>
              <a:gd name="connsiteX2157" fmla="*/ 4994091 w 5777554"/>
              <a:gd name="connsiteY2157" fmla="*/ 6598256 h 6858001"/>
              <a:gd name="connsiteX2158" fmla="*/ 4962296 w 5777554"/>
              <a:gd name="connsiteY2158" fmla="*/ 6590302 h 6858001"/>
              <a:gd name="connsiteX2159" fmla="*/ 4966870 w 5777554"/>
              <a:gd name="connsiteY2159" fmla="*/ 6600930 h 6858001"/>
              <a:gd name="connsiteX2160" fmla="*/ 4959846 w 5777554"/>
              <a:gd name="connsiteY2160" fmla="*/ 6609691 h 6858001"/>
              <a:gd name="connsiteX2161" fmla="*/ 4932083 w 5777554"/>
              <a:gd name="connsiteY2161" fmla="*/ 6607422 h 6858001"/>
              <a:gd name="connsiteX2162" fmla="*/ 4898111 w 5777554"/>
              <a:gd name="connsiteY2162" fmla="*/ 6603422 h 6858001"/>
              <a:gd name="connsiteX2163" fmla="*/ 4897603 w 5777554"/>
              <a:gd name="connsiteY2163" fmla="*/ 6611492 h 6858001"/>
              <a:gd name="connsiteX2164" fmla="*/ 4901749 w 5777554"/>
              <a:gd name="connsiteY2164" fmla="*/ 6620859 h 6858001"/>
              <a:gd name="connsiteX2165" fmla="*/ 4833568 w 5777554"/>
              <a:gd name="connsiteY2165" fmla="*/ 6605494 h 6858001"/>
              <a:gd name="connsiteX2166" fmla="*/ 4829931 w 5777554"/>
              <a:gd name="connsiteY2166" fmla="*/ 6588058 h 6858001"/>
              <a:gd name="connsiteX2167" fmla="*/ 4894828 w 5777554"/>
              <a:gd name="connsiteY2167" fmla="*/ 6597032 h 6858001"/>
              <a:gd name="connsiteX2168" fmla="*/ 4906876 w 5777554"/>
              <a:gd name="connsiteY2168" fmla="*/ 6588988 h 6858001"/>
              <a:gd name="connsiteX2169" fmla="*/ 4909700 w 5777554"/>
              <a:gd name="connsiteY2169" fmla="*/ 6581108 h 6858001"/>
              <a:gd name="connsiteX2170" fmla="*/ 4914119 w 5777554"/>
              <a:gd name="connsiteY2170" fmla="*/ 6575042 h 6858001"/>
              <a:gd name="connsiteX2171" fmla="*/ 4909225 w 5777554"/>
              <a:gd name="connsiteY2171" fmla="*/ 6566378 h 6858001"/>
              <a:gd name="connsiteX2172" fmla="*/ 4882208 w 5777554"/>
              <a:gd name="connsiteY2172" fmla="*/ 6563405 h 6858001"/>
              <a:gd name="connsiteX2173" fmla="*/ 4859671 w 5777554"/>
              <a:gd name="connsiteY2173" fmla="*/ 6556208 h 6858001"/>
              <a:gd name="connsiteX2174" fmla="*/ 4847130 w 5777554"/>
              <a:gd name="connsiteY2174" fmla="*/ 6549062 h 6858001"/>
              <a:gd name="connsiteX2175" fmla="*/ 4899732 w 5777554"/>
              <a:gd name="connsiteY2175" fmla="*/ 6558257 h 6858001"/>
              <a:gd name="connsiteX2176" fmla="*/ 4862360 w 5777554"/>
              <a:gd name="connsiteY2176" fmla="*/ 6544185 h 6858001"/>
              <a:gd name="connsiteX2177" fmla="*/ 4839347 w 5777554"/>
              <a:gd name="connsiteY2177" fmla="*/ 6522258 h 6858001"/>
              <a:gd name="connsiteX2178" fmla="*/ 4838809 w 5777554"/>
              <a:gd name="connsiteY2178" fmla="*/ 6511444 h 6858001"/>
              <a:gd name="connsiteX2179" fmla="*/ 4835087 w 5777554"/>
              <a:gd name="connsiteY2179" fmla="*/ 6509394 h 6858001"/>
              <a:gd name="connsiteX2180" fmla="*/ 4804177 w 5777554"/>
              <a:gd name="connsiteY2180" fmla="*/ 6509162 h 6858001"/>
              <a:gd name="connsiteX2181" fmla="*/ 4802270 w 5777554"/>
              <a:gd name="connsiteY2181" fmla="*/ 6517393 h 6858001"/>
              <a:gd name="connsiteX2182" fmla="*/ 4803550 w 5777554"/>
              <a:gd name="connsiteY2182" fmla="*/ 6533259 h 6858001"/>
              <a:gd name="connsiteX2183" fmla="*/ 4831909 w 5777554"/>
              <a:gd name="connsiteY2183" fmla="*/ 6553941 h 6858001"/>
              <a:gd name="connsiteX2184" fmla="*/ 4802855 w 5777554"/>
              <a:gd name="connsiteY2184" fmla="*/ 6583244 h 6858001"/>
              <a:gd name="connsiteX2185" fmla="*/ 4806399 w 5777554"/>
              <a:gd name="connsiteY2185" fmla="*/ 6621639 h 6858001"/>
              <a:gd name="connsiteX2186" fmla="*/ 4757534 w 5777554"/>
              <a:gd name="connsiteY2186" fmla="*/ 6621013 h 6858001"/>
              <a:gd name="connsiteX2187" fmla="*/ 4729673 w 5777554"/>
              <a:gd name="connsiteY2187" fmla="*/ 6627612 h 6858001"/>
              <a:gd name="connsiteX2188" fmla="*/ 4737565 w 5777554"/>
              <a:gd name="connsiteY2188" fmla="*/ 6633920 h 6858001"/>
              <a:gd name="connsiteX2189" fmla="*/ 4717609 w 5777554"/>
              <a:gd name="connsiteY2189" fmla="*/ 6635197 h 6858001"/>
              <a:gd name="connsiteX2190" fmla="*/ 4721208 w 5777554"/>
              <a:gd name="connsiteY2190" fmla="*/ 6663342 h 6858001"/>
              <a:gd name="connsiteX2191" fmla="*/ 4703807 w 5777554"/>
              <a:gd name="connsiteY2191" fmla="*/ 6684264 h 6858001"/>
              <a:gd name="connsiteX2192" fmla="*/ 4680046 w 5777554"/>
              <a:gd name="connsiteY2192" fmla="*/ 6698851 h 6858001"/>
              <a:gd name="connsiteX2193" fmla="*/ 4695737 w 5777554"/>
              <a:gd name="connsiteY2193" fmla="*/ 6720332 h 6858001"/>
              <a:gd name="connsiteX2194" fmla="*/ 4694175 w 5777554"/>
              <a:gd name="connsiteY2194" fmla="*/ 6731529 h 6858001"/>
              <a:gd name="connsiteX2195" fmla="*/ 4652987 w 5777554"/>
              <a:gd name="connsiteY2195" fmla="*/ 6730306 h 6858001"/>
              <a:gd name="connsiteX2196" fmla="*/ 4621821 w 5777554"/>
              <a:gd name="connsiteY2196" fmla="*/ 6717965 h 6858001"/>
              <a:gd name="connsiteX2197" fmla="*/ 4611126 w 5777554"/>
              <a:gd name="connsiteY2197" fmla="*/ 6708369 h 6858001"/>
              <a:gd name="connsiteX2198" fmla="*/ 4621344 w 5777554"/>
              <a:gd name="connsiteY2198" fmla="*/ 6703236 h 6858001"/>
              <a:gd name="connsiteX2199" fmla="*/ 4642779 w 5777554"/>
              <a:gd name="connsiteY2199" fmla="*/ 6700090 h 6858001"/>
              <a:gd name="connsiteX2200" fmla="*/ 4606928 w 5777554"/>
              <a:gd name="connsiteY2200" fmla="*/ 6673441 h 6858001"/>
              <a:gd name="connsiteX2201" fmla="*/ 4610431 w 5777554"/>
              <a:gd name="connsiteY2201" fmla="*/ 6650925 h 6858001"/>
              <a:gd name="connsiteX2202" fmla="*/ 4591209 w 5777554"/>
              <a:gd name="connsiteY2202" fmla="*/ 6627319 h 6858001"/>
              <a:gd name="connsiteX2203" fmla="*/ 4571990 w 5777554"/>
              <a:gd name="connsiteY2203" fmla="*/ 6603711 h 6858001"/>
              <a:gd name="connsiteX2204" fmla="*/ 4584703 w 5777554"/>
              <a:gd name="connsiteY2204" fmla="*/ 6604291 h 6858001"/>
              <a:gd name="connsiteX2205" fmla="*/ 4590381 w 5777554"/>
              <a:gd name="connsiteY2205" fmla="*/ 6601541 h 6858001"/>
              <a:gd name="connsiteX2206" fmla="*/ 4581329 w 5777554"/>
              <a:gd name="connsiteY2206" fmla="*/ 6595139 h 6858001"/>
              <a:gd name="connsiteX2207" fmla="*/ 4593187 w 5777554"/>
              <a:gd name="connsiteY2207" fmla="*/ 6593200 h 6858001"/>
              <a:gd name="connsiteX2208" fmla="*/ 4602087 w 5777554"/>
              <a:gd name="connsiteY2208" fmla="*/ 6582909 h 6858001"/>
              <a:gd name="connsiteX2209" fmla="*/ 4551821 w 5777554"/>
              <a:gd name="connsiteY2209" fmla="*/ 6550645 h 6858001"/>
              <a:gd name="connsiteX2210" fmla="*/ 4539286 w 5777554"/>
              <a:gd name="connsiteY2210" fmla="*/ 6543501 h 6858001"/>
              <a:gd name="connsiteX2211" fmla="*/ 4532450 w 5777554"/>
              <a:gd name="connsiteY2211" fmla="*/ 6546155 h 6858001"/>
              <a:gd name="connsiteX2212" fmla="*/ 4530270 w 5777554"/>
              <a:gd name="connsiteY2212" fmla="*/ 6550109 h 6858001"/>
              <a:gd name="connsiteX2213" fmla="*/ 4532441 w 5777554"/>
              <a:gd name="connsiteY2213" fmla="*/ 6557785 h 6858001"/>
              <a:gd name="connsiteX2214" fmla="*/ 4499817 w 5777554"/>
              <a:gd name="connsiteY2214" fmla="*/ 6559863 h 6858001"/>
              <a:gd name="connsiteX2215" fmla="*/ 4410007 w 5777554"/>
              <a:gd name="connsiteY2215" fmla="*/ 6541660 h 6858001"/>
              <a:gd name="connsiteX2216" fmla="*/ 4329244 w 5777554"/>
              <a:gd name="connsiteY2216" fmla="*/ 6517770 h 6858001"/>
              <a:gd name="connsiteX2217" fmla="*/ 4333377 w 5777554"/>
              <a:gd name="connsiteY2217" fmla="*/ 6526677 h 6858001"/>
              <a:gd name="connsiteX2218" fmla="*/ 4305000 w 5777554"/>
              <a:gd name="connsiteY2218" fmla="*/ 6529256 h 6858001"/>
              <a:gd name="connsiteX2219" fmla="*/ 4308521 w 5777554"/>
              <a:gd name="connsiteY2219" fmla="*/ 6543010 h 6858001"/>
              <a:gd name="connsiteX2220" fmla="*/ 4304936 w 5777554"/>
              <a:gd name="connsiteY2220" fmla="*/ 6551134 h 6858001"/>
              <a:gd name="connsiteX2221" fmla="*/ 4315321 w 5777554"/>
              <a:gd name="connsiteY2221" fmla="*/ 6563154 h 6858001"/>
              <a:gd name="connsiteX2222" fmla="*/ 4296434 w 5777554"/>
              <a:gd name="connsiteY2222" fmla="*/ 6561764 h 6858001"/>
              <a:gd name="connsiteX2223" fmla="*/ 4293888 w 5777554"/>
              <a:gd name="connsiteY2223" fmla="*/ 6566301 h 6858001"/>
              <a:gd name="connsiteX2224" fmla="*/ 4301797 w 5777554"/>
              <a:gd name="connsiteY2224" fmla="*/ 6573067 h 6858001"/>
              <a:gd name="connsiteX2225" fmla="*/ 4291078 w 5777554"/>
              <a:gd name="connsiteY2225" fmla="*/ 6574640 h 6858001"/>
              <a:gd name="connsiteX2226" fmla="*/ 4274661 w 5777554"/>
              <a:gd name="connsiteY2226" fmla="*/ 6602221 h 6858001"/>
              <a:gd name="connsiteX2227" fmla="*/ 4255958 w 5777554"/>
              <a:gd name="connsiteY2227" fmla="*/ 6630535 h 6858001"/>
              <a:gd name="connsiteX2228" fmla="*/ 4264208 w 5777554"/>
              <a:gd name="connsiteY2228" fmla="*/ 6647889 h 6858001"/>
              <a:gd name="connsiteX2229" fmla="*/ 4225979 w 5777554"/>
              <a:gd name="connsiteY2229" fmla="*/ 6655019 h 6858001"/>
              <a:gd name="connsiteX2230" fmla="*/ 4208979 w 5777554"/>
              <a:gd name="connsiteY2230" fmla="*/ 6652559 h 6858001"/>
              <a:gd name="connsiteX2231" fmla="*/ 4191890 w 5777554"/>
              <a:gd name="connsiteY2231" fmla="*/ 6647338 h 6858001"/>
              <a:gd name="connsiteX2232" fmla="*/ 4202231 w 5777554"/>
              <a:gd name="connsiteY2232" fmla="*/ 6622167 h 6858001"/>
              <a:gd name="connsiteX2233" fmla="*/ 4214945 w 5777554"/>
              <a:gd name="connsiteY2233" fmla="*/ 6599027 h 6858001"/>
              <a:gd name="connsiteX2234" fmla="*/ 4185478 w 5777554"/>
              <a:gd name="connsiteY2234" fmla="*/ 6579632 h 6858001"/>
              <a:gd name="connsiteX2235" fmla="*/ 4223490 w 5777554"/>
              <a:gd name="connsiteY2235" fmla="*/ 6577687 h 6858001"/>
              <a:gd name="connsiteX2236" fmla="*/ 4206349 w 5777554"/>
              <a:gd name="connsiteY2236" fmla="*/ 6558995 h 6858001"/>
              <a:gd name="connsiteX2237" fmla="*/ 4191496 w 5777554"/>
              <a:gd name="connsiteY2237" fmla="*/ 6539571 h 6858001"/>
              <a:gd name="connsiteX2238" fmla="*/ 4209141 w 5777554"/>
              <a:gd name="connsiteY2238" fmla="*/ 6538105 h 6858001"/>
              <a:gd name="connsiteX2239" fmla="*/ 4212812 w 5777554"/>
              <a:gd name="connsiteY2239" fmla="*/ 6532742 h 6858001"/>
              <a:gd name="connsiteX2240" fmla="*/ 4206604 w 5777554"/>
              <a:gd name="connsiteY2240" fmla="*/ 6531011 h 6858001"/>
              <a:gd name="connsiteX2241" fmla="*/ 4231235 w 5777554"/>
              <a:gd name="connsiteY2241" fmla="*/ 6523121 h 6858001"/>
              <a:gd name="connsiteX2242" fmla="*/ 4240499 w 5777554"/>
              <a:gd name="connsiteY2242" fmla="*/ 6513269 h 6858001"/>
              <a:gd name="connsiteX2243" fmla="*/ 4241779 w 5777554"/>
              <a:gd name="connsiteY2243" fmla="*/ 6510550 h 6858001"/>
              <a:gd name="connsiteX2244" fmla="*/ 4222525 w 5777554"/>
              <a:gd name="connsiteY2244" fmla="*/ 6499869 h 6858001"/>
              <a:gd name="connsiteX2245" fmla="*/ 4239154 w 5777554"/>
              <a:gd name="connsiteY2245" fmla="*/ 6490821 h 6858001"/>
              <a:gd name="connsiteX2246" fmla="*/ 4235592 w 5777554"/>
              <a:gd name="connsiteY2246" fmla="*/ 6487776 h 6858001"/>
              <a:gd name="connsiteX2247" fmla="*/ 4220527 w 5777554"/>
              <a:gd name="connsiteY2247" fmla="*/ 6485627 h 6858001"/>
              <a:gd name="connsiteX2248" fmla="*/ 4201723 w 5777554"/>
              <a:gd name="connsiteY2248" fmla="*/ 6486998 h 6858001"/>
              <a:gd name="connsiteX2249" fmla="*/ 4189956 w 5777554"/>
              <a:gd name="connsiteY2249" fmla="*/ 6491698 h 6858001"/>
              <a:gd name="connsiteX2250" fmla="*/ 4197965 w 5777554"/>
              <a:gd name="connsiteY2250" fmla="*/ 6501688 h 6858001"/>
              <a:gd name="connsiteX2251" fmla="*/ 4196754 w 5777554"/>
              <a:gd name="connsiteY2251" fmla="*/ 6511843 h 6858001"/>
              <a:gd name="connsiteX2252" fmla="*/ 4163260 w 5777554"/>
              <a:gd name="connsiteY2252" fmla="*/ 6522573 h 6858001"/>
              <a:gd name="connsiteX2253" fmla="*/ 4191496 w 5777554"/>
              <a:gd name="connsiteY2253" fmla="*/ 6539571 h 6858001"/>
              <a:gd name="connsiteX2254" fmla="*/ 4148507 w 5777554"/>
              <a:gd name="connsiteY2254" fmla="*/ 6542181 h 6858001"/>
              <a:gd name="connsiteX2255" fmla="*/ 4160817 w 5777554"/>
              <a:gd name="connsiteY2255" fmla="*/ 6566140 h 6858001"/>
              <a:gd name="connsiteX2256" fmla="*/ 4149928 w 5777554"/>
              <a:gd name="connsiteY2256" fmla="*/ 6586369 h 6858001"/>
              <a:gd name="connsiteX2257" fmla="*/ 4151955 w 5777554"/>
              <a:gd name="connsiteY2257" fmla="*/ 6601530 h 6858001"/>
              <a:gd name="connsiteX2258" fmla="*/ 4107414 w 5777554"/>
              <a:gd name="connsiteY2258" fmla="*/ 6603707 h 6858001"/>
              <a:gd name="connsiteX2259" fmla="*/ 4099227 w 5777554"/>
              <a:gd name="connsiteY2259" fmla="*/ 6636094 h 6858001"/>
              <a:gd name="connsiteX2260" fmla="*/ 4075497 w 5777554"/>
              <a:gd name="connsiteY2260" fmla="*/ 6651600 h 6858001"/>
              <a:gd name="connsiteX2261" fmla="*/ 4072768 w 5777554"/>
              <a:gd name="connsiteY2261" fmla="*/ 6674332 h 6858001"/>
              <a:gd name="connsiteX2262" fmla="*/ 4061072 w 5777554"/>
              <a:gd name="connsiteY2262" fmla="*/ 6681335 h 6858001"/>
              <a:gd name="connsiteX2263" fmla="*/ 4042433 w 5777554"/>
              <a:gd name="connsiteY2263" fmla="*/ 6687769 h 6858001"/>
              <a:gd name="connsiteX2264" fmla="*/ 4052773 w 5777554"/>
              <a:gd name="connsiteY2264" fmla="*/ 6698408 h 6858001"/>
              <a:gd name="connsiteX2265" fmla="*/ 4011982 w 5777554"/>
              <a:gd name="connsiteY2265" fmla="*/ 6697524 h 6858001"/>
              <a:gd name="connsiteX2266" fmla="*/ 3964760 w 5777554"/>
              <a:gd name="connsiteY2266" fmla="*/ 6664284 h 6858001"/>
              <a:gd name="connsiteX2267" fmla="*/ 3972018 w 5777554"/>
              <a:gd name="connsiteY2267" fmla="*/ 6650798 h 6858001"/>
              <a:gd name="connsiteX2268" fmla="*/ 3979272 w 5777554"/>
              <a:gd name="connsiteY2268" fmla="*/ 6637312 h 6858001"/>
              <a:gd name="connsiteX2269" fmla="*/ 3978799 w 5777554"/>
              <a:gd name="connsiteY2269" fmla="*/ 6622581 h 6858001"/>
              <a:gd name="connsiteX2270" fmla="*/ 3992563 w 5777554"/>
              <a:gd name="connsiteY2270" fmla="*/ 6620033 h 6858001"/>
              <a:gd name="connsiteX2271" fmla="*/ 3987700 w 5777554"/>
              <a:gd name="connsiteY2271" fmla="*/ 6612291 h 6858001"/>
              <a:gd name="connsiteX2272" fmla="*/ 3965670 w 5777554"/>
              <a:gd name="connsiteY2272" fmla="*/ 6597025 h 6858001"/>
              <a:gd name="connsiteX2273" fmla="*/ 3970813 w 5777554"/>
              <a:gd name="connsiteY2273" fmla="*/ 6565614 h 6858001"/>
              <a:gd name="connsiteX2274" fmla="*/ 3969361 w 5777554"/>
              <a:gd name="connsiteY2274" fmla="*/ 6556314 h 6858001"/>
              <a:gd name="connsiteX2275" fmla="*/ 3960965 w 5777554"/>
              <a:gd name="connsiteY2275" fmla="*/ 6546445 h 6858001"/>
              <a:gd name="connsiteX2276" fmla="*/ 3976312 w 5777554"/>
              <a:gd name="connsiteY2276" fmla="*/ 6545251 h 6858001"/>
              <a:gd name="connsiteX2277" fmla="*/ 3973029 w 5777554"/>
              <a:gd name="connsiteY2277" fmla="*/ 6538862 h 6858001"/>
              <a:gd name="connsiteX2278" fmla="*/ 3954046 w 5777554"/>
              <a:gd name="connsiteY2278" fmla="*/ 6522620 h 6858001"/>
              <a:gd name="connsiteX2279" fmla="*/ 3943872 w 5777554"/>
              <a:gd name="connsiteY2279" fmla="*/ 6529133 h 6858001"/>
              <a:gd name="connsiteX2280" fmla="*/ 3945384 w 5777554"/>
              <a:gd name="connsiteY2280" fmla="*/ 6540276 h 6858001"/>
              <a:gd name="connsiteX2281" fmla="*/ 3933815 w 5777554"/>
              <a:gd name="connsiteY2281" fmla="*/ 6539331 h 6858001"/>
              <a:gd name="connsiteX2282" fmla="*/ 3926993 w 5777554"/>
              <a:gd name="connsiteY2282" fmla="*/ 6542446 h 6858001"/>
              <a:gd name="connsiteX2283" fmla="*/ 3941479 w 5777554"/>
              <a:gd name="connsiteY2283" fmla="*/ 6550363 h 6858001"/>
              <a:gd name="connsiteX2284" fmla="*/ 3930395 w 5777554"/>
              <a:gd name="connsiteY2284" fmla="*/ 6552518 h 6858001"/>
              <a:gd name="connsiteX2285" fmla="*/ 3910056 w 5777554"/>
              <a:gd name="connsiteY2285" fmla="*/ 6589726 h 6858001"/>
              <a:gd name="connsiteX2286" fmla="*/ 3907537 w 5777554"/>
              <a:gd name="connsiteY2286" fmla="*/ 6592667 h 6858001"/>
              <a:gd name="connsiteX2287" fmla="*/ 3912121 w 5777554"/>
              <a:gd name="connsiteY2287" fmla="*/ 6616671 h 6858001"/>
              <a:gd name="connsiteX2288" fmla="*/ 3907863 w 5777554"/>
              <a:gd name="connsiteY2288" fmla="*/ 6631575 h 6858001"/>
              <a:gd name="connsiteX2289" fmla="*/ 3905816 w 5777554"/>
              <a:gd name="connsiteY2289" fmla="*/ 6645727 h 6858001"/>
              <a:gd name="connsiteX2290" fmla="*/ 3928621 w 5777554"/>
              <a:gd name="connsiteY2290" fmla="*/ 6661036 h 6858001"/>
              <a:gd name="connsiteX2291" fmla="*/ 3924173 w 5777554"/>
              <a:gd name="connsiteY2291" fmla="*/ 6677926 h 6858001"/>
              <a:gd name="connsiteX2292" fmla="*/ 3953594 w 5777554"/>
              <a:gd name="connsiteY2292" fmla="*/ 6698671 h 6858001"/>
              <a:gd name="connsiteX2293" fmla="*/ 3918227 w 5777554"/>
              <a:gd name="connsiteY2293" fmla="*/ 6710703 h 6858001"/>
              <a:gd name="connsiteX2294" fmla="*/ 3917695 w 5777554"/>
              <a:gd name="connsiteY2294" fmla="*/ 6728666 h 6858001"/>
              <a:gd name="connsiteX2295" fmla="*/ 3903086 w 5777554"/>
              <a:gd name="connsiteY2295" fmla="*/ 6742767 h 6858001"/>
              <a:gd name="connsiteX2296" fmla="*/ 3919266 w 5777554"/>
              <a:gd name="connsiteY2296" fmla="*/ 6752639 h 6858001"/>
              <a:gd name="connsiteX2297" fmla="*/ 3925834 w 5777554"/>
              <a:gd name="connsiteY2297" fmla="*/ 6788848 h 6858001"/>
              <a:gd name="connsiteX2298" fmla="*/ 3899673 w 5777554"/>
              <a:gd name="connsiteY2298" fmla="*/ 6801593 h 6858001"/>
              <a:gd name="connsiteX2299" fmla="*/ 3918440 w 5777554"/>
              <a:gd name="connsiteY2299" fmla="*/ 6806740 h 6858001"/>
              <a:gd name="connsiteX2300" fmla="*/ 3937940 w 5777554"/>
              <a:gd name="connsiteY2300" fmla="*/ 6815485 h 6858001"/>
              <a:gd name="connsiteX2301" fmla="*/ 3932040 w 5777554"/>
              <a:gd name="connsiteY2301" fmla="*/ 6821336 h 6858001"/>
              <a:gd name="connsiteX2302" fmla="*/ 3941511 w 5777554"/>
              <a:gd name="connsiteY2302" fmla="*/ 6828687 h 6858001"/>
              <a:gd name="connsiteX2303" fmla="*/ 3939383 w 5777554"/>
              <a:gd name="connsiteY2303" fmla="*/ 6834215 h 6858001"/>
              <a:gd name="connsiteX2304" fmla="*/ 3923925 w 5777554"/>
              <a:gd name="connsiteY2304" fmla="*/ 6831786 h 6858001"/>
              <a:gd name="connsiteX2305" fmla="*/ 3862808 w 5777554"/>
              <a:gd name="connsiteY2305" fmla="*/ 6829511 h 6858001"/>
              <a:gd name="connsiteX2306" fmla="*/ 3845852 w 5777554"/>
              <a:gd name="connsiteY2306" fmla="*/ 6842970 h 6858001"/>
              <a:gd name="connsiteX2307" fmla="*/ 3828893 w 5777554"/>
              <a:gd name="connsiteY2307" fmla="*/ 6856428 h 6858001"/>
              <a:gd name="connsiteX2308" fmla="*/ 3831329 w 5777554"/>
              <a:gd name="connsiteY2308" fmla="*/ 6858001 h 6858001"/>
              <a:gd name="connsiteX2309" fmla="*/ 1984468 w 5777554"/>
              <a:gd name="connsiteY2309" fmla="*/ 6858001 h 6858001"/>
              <a:gd name="connsiteX2310" fmla="*/ 1972777 w 5777554"/>
              <a:gd name="connsiteY2310" fmla="*/ 6854672 h 6858001"/>
              <a:gd name="connsiteX2311" fmla="*/ 1980758 w 5777554"/>
              <a:gd name="connsiteY2311" fmla="*/ 6835335 h 6858001"/>
              <a:gd name="connsiteX2312" fmla="*/ 1911437 w 5777554"/>
              <a:gd name="connsiteY2312" fmla="*/ 6832958 h 6858001"/>
              <a:gd name="connsiteX2313" fmla="*/ 1928009 w 5777554"/>
              <a:gd name="connsiteY2313" fmla="*/ 6855262 h 6858001"/>
              <a:gd name="connsiteX2314" fmla="*/ 1947451 w 5777554"/>
              <a:gd name="connsiteY2314" fmla="*/ 6858001 h 6858001"/>
              <a:gd name="connsiteX2315" fmla="*/ 1334250 w 5777554"/>
              <a:gd name="connsiteY2315" fmla="*/ 6858001 h 6858001"/>
              <a:gd name="connsiteX2316" fmla="*/ 1342786 w 5777554"/>
              <a:gd name="connsiteY2316" fmla="*/ 6843726 h 6858001"/>
              <a:gd name="connsiteX2317" fmla="*/ 1329074 w 5777554"/>
              <a:gd name="connsiteY2317" fmla="*/ 6824421 h 6858001"/>
              <a:gd name="connsiteX2318" fmla="*/ 1288318 w 5777554"/>
              <a:gd name="connsiteY2318" fmla="*/ 6840836 h 6858001"/>
              <a:gd name="connsiteX2319" fmla="*/ 1269553 w 5777554"/>
              <a:gd name="connsiteY2319" fmla="*/ 6855064 h 6858001"/>
              <a:gd name="connsiteX2320" fmla="*/ 1225218 w 5777554"/>
              <a:gd name="connsiteY2320" fmla="*/ 6843248 h 6858001"/>
              <a:gd name="connsiteX2321" fmla="*/ 1172201 w 5777554"/>
              <a:gd name="connsiteY2321" fmla="*/ 6818385 h 6858001"/>
              <a:gd name="connsiteX2322" fmla="*/ 1192801 w 5777554"/>
              <a:gd name="connsiteY2322" fmla="*/ 6820297 h 6858001"/>
              <a:gd name="connsiteX2323" fmla="*/ 1208646 w 5777554"/>
              <a:gd name="connsiteY2323" fmla="*/ 6820943 h 6858001"/>
              <a:gd name="connsiteX2324" fmla="*/ 1203210 w 5777554"/>
              <a:gd name="connsiteY2324" fmla="*/ 6816365 h 6858001"/>
              <a:gd name="connsiteX2325" fmla="*/ 1188860 w 5777554"/>
              <a:gd name="connsiteY2325" fmla="*/ 6812092 h 6858001"/>
              <a:gd name="connsiteX2326" fmla="*/ 1200049 w 5777554"/>
              <a:gd name="connsiteY2326" fmla="*/ 6779300 h 6858001"/>
              <a:gd name="connsiteX2327" fmla="*/ 1156579 w 5777554"/>
              <a:gd name="connsiteY2327" fmla="*/ 6742671 h 6858001"/>
              <a:gd name="connsiteX2328" fmla="*/ 1160595 w 5777554"/>
              <a:gd name="connsiteY2328" fmla="*/ 6725854 h 6858001"/>
              <a:gd name="connsiteX2329" fmla="*/ 1174105 w 5777554"/>
              <a:gd name="connsiteY2329" fmla="*/ 6711569 h 6858001"/>
              <a:gd name="connsiteX2330" fmla="*/ 1176053 w 5777554"/>
              <a:gd name="connsiteY2330" fmla="*/ 6688387 h 6858001"/>
              <a:gd name="connsiteX2331" fmla="*/ 1154835 w 5777554"/>
              <a:gd name="connsiteY2331" fmla="*/ 6661713 h 6858001"/>
              <a:gd name="connsiteX2332" fmla="*/ 1194141 w 5777554"/>
              <a:gd name="connsiteY2332" fmla="*/ 6634626 h 6858001"/>
              <a:gd name="connsiteX2333" fmla="*/ 1176355 w 5777554"/>
              <a:gd name="connsiteY2333" fmla="*/ 6620941 h 6858001"/>
              <a:gd name="connsiteX2334" fmla="*/ 1137139 w 5777554"/>
              <a:gd name="connsiteY2334" fmla="*/ 6619433 h 6858001"/>
              <a:gd name="connsiteX2335" fmla="*/ 1119698 w 5777554"/>
              <a:gd name="connsiteY2335" fmla="*/ 6621940 h 6858001"/>
              <a:gd name="connsiteX2336" fmla="*/ 1110501 w 5777554"/>
              <a:gd name="connsiteY2336" fmla="*/ 6649898 h 6858001"/>
              <a:gd name="connsiteX2337" fmla="*/ 1131186 w 5777554"/>
              <a:gd name="connsiteY2337" fmla="*/ 6655857 h 6858001"/>
              <a:gd name="connsiteX2338" fmla="*/ 1142956 w 5777554"/>
              <a:gd name="connsiteY2338" fmla="*/ 6662124 h 6858001"/>
              <a:gd name="connsiteX2339" fmla="*/ 1131663 w 5777554"/>
              <a:gd name="connsiteY2339" fmla="*/ 6661798 h 6858001"/>
              <a:gd name="connsiteX2340" fmla="*/ 1115623 w 5777554"/>
              <a:gd name="connsiteY2340" fmla="*/ 6660206 h 6858001"/>
              <a:gd name="connsiteX2341" fmla="*/ 1109634 w 5777554"/>
              <a:gd name="connsiteY2341" fmla="*/ 6674709 h 6858001"/>
              <a:gd name="connsiteX2342" fmla="*/ 1058533 w 5777554"/>
              <a:gd name="connsiteY2342" fmla="*/ 6673610 h 6858001"/>
              <a:gd name="connsiteX2343" fmla="*/ 1060959 w 5777554"/>
              <a:gd name="connsiteY2343" fmla="*/ 6656370 h 6858001"/>
              <a:gd name="connsiteX2344" fmla="*/ 1082390 w 5777554"/>
              <a:gd name="connsiteY2344" fmla="*/ 6644194 h 6858001"/>
              <a:gd name="connsiteX2345" fmla="*/ 1032501 w 5777554"/>
              <a:gd name="connsiteY2345" fmla="*/ 6634475 h 6858001"/>
              <a:gd name="connsiteX2346" fmla="*/ 1060048 w 5777554"/>
              <a:gd name="connsiteY2346" fmla="*/ 6630190 h 6858001"/>
              <a:gd name="connsiteX2347" fmla="*/ 1087597 w 5777554"/>
              <a:gd name="connsiteY2347" fmla="*/ 6625905 h 6858001"/>
              <a:gd name="connsiteX2348" fmla="*/ 1076672 w 5777554"/>
              <a:gd name="connsiteY2348" fmla="*/ 6601977 h 6858001"/>
              <a:gd name="connsiteX2349" fmla="*/ 1093662 w 5777554"/>
              <a:gd name="connsiteY2349" fmla="*/ 6582805 h 6858001"/>
              <a:gd name="connsiteX2350" fmla="*/ 1137481 w 5777554"/>
              <a:gd name="connsiteY2350" fmla="*/ 6586656 h 6858001"/>
              <a:gd name="connsiteX2351" fmla="*/ 1189886 w 5777554"/>
              <a:gd name="connsiteY2351" fmla="*/ 6599507 h 6858001"/>
              <a:gd name="connsiteX2352" fmla="*/ 1221555 w 5777554"/>
              <a:gd name="connsiteY2352" fmla="*/ 6607947 h 6858001"/>
              <a:gd name="connsiteX2353" fmla="*/ 1216267 w 5777554"/>
              <a:gd name="connsiteY2353" fmla="*/ 6638511 h 6858001"/>
              <a:gd name="connsiteX2354" fmla="*/ 1232060 w 5777554"/>
              <a:gd name="connsiteY2354" fmla="*/ 6673353 h 6858001"/>
              <a:gd name="connsiteX2355" fmla="*/ 1228685 w 5777554"/>
              <a:gd name="connsiteY2355" fmla="*/ 6675136 h 6858001"/>
              <a:gd name="connsiteX2356" fmla="*/ 1230062 w 5777554"/>
              <a:gd name="connsiteY2356" fmla="*/ 6678186 h 6858001"/>
              <a:gd name="connsiteX2357" fmla="*/ 1249630 w 5777554"/>
              <a:gd name="connsiteY2357" fmla="*/ 6676917 h 6858001"/>
              <a:gd name="connsiteX2358" fmla="*/ 1271276 w 5777554"/>
              <a:gd name="connsiteY2358" fmla="*/ 6674860 h 6858001"/>
              <a:gd name="connsiteX2359" fmla="*/ 1251320 w 5777554"/>
              <a:gd name="connsiteY2359" fmla="*/ 6657915 h 6858001"/>
              <a:gd name="connsiteX2360" fmla="*/ 1258696 w 5777554"/>
              <a:gd name="connsiteY2360" fmla="*/ 6642888 h 6858001"/>
              <a:gd name="connsiteX2361" fmla="*/ 1245104 w 5777554"/>
              <a:gd name="connsiteY2361" fmla="*/ 6616906 h 6858001"/>
              <a:gd name="connsiteX2362" fmla="*/ 1226762 w 5777554"/>
              <a:gd name="connsiteY2362" fmla="*/ 6589658 h 6858001"/>
              <a:gd name="connsiteX2363" fmla="*/ 1232009 w 5777554"/>
              <a:gd name="connsiteY2363" fmla="*/ 6573393 h 6858001"/>
              <a:gd name="connsiteX2364" fmla="*/ 1235175 w 5777554"/>
              <a:gd name="connsiteY2364" fmla="*/ 6557915 h 6858001"/>
              <a:gd name="connsiteX2365" fmla="*/ 1182511 w 5777554"/>
              <a:gd name="connsiteY2365" fmla="*/ 6549244 h 6858001"/>
              <a:gd name="connsiteX2366" fmla="*/ 1188409 w 5777554"/>
              <a:gd name="connsiteY2366" fmla="*/ 6563338 h 6858001"/>
              <a:gd name="connsiteX2367" fmla="*/ 1138084 w 5777554"/>
              <a:gd name="connsiteY2367" fmla="*/ 6566024 h 6858001"/>
              <a:gd name="connsiteX2368" fmla="*/ 1145288 w 5777554"/>
              <a:gd name="connsiteY2368" fmla="*/ 6575545 h 6858001"/>
              <a:gd name="connsiteX2369" fmla="*/ 1118653 w 5777554"/>
              <a:gd name="connsiteY2369" fmla="*/ 6573366 h 6858001"/>
              <a:gd name="connsiteX2370" fmla="*/ 1115082 w 5777554"/>
              <a:gd name="connsiteY2370" fmla="*/ 6574203 h 6858001"/>
              <a:gd name="connsiteX2371" fmla="*/ 1106766 w 5777554"/>
              <a:gd name="connsiteY2371" fmla="*/ 6573774 h 6858001"/>
              <a:gd name="connsiteX2372" fmla="*/ 1103729 w 5777554"/>
              <a:gd name="connsiteY2372" fmla="*/ 6562680 h 6858001"/>
              <a:gd name="connsiteX2373" fmla="*/ 1104855 w 5777554"/>
              <a:gd name="connsiteY2373" fmla="*/ 6550013 h 6858001"/>
              <a:gd name="connsiteX2374" fmla="*/ 1088631 w 5777554"/>
              <a:gd name="connsiteY2374" fmla="*/ 6543899 h 6858001"/>
              <a:gd name="connsiteX2375" fmla="*/ 1074748 w 5777554"/>
              <a:gd name="connsiteY2375" fmla="*/ 6549143 h 6858001"/>
              <a:gd name="connsiteX2376" fmla="*/ 1041514 w 5777554"/>
              <a:gd name="connsiteY2376" fmla="*/ 6533131 h 6858001"/>
              <a:gd name="connsiteX2377" fmla="*/ 1027282 w 5777554"/>
              <a:gd name="connsiteY2377" fmla="*/ 6522181 h 6858001"/>
              <a:gd name="connsiteX2378" fmla="*/ 1043164 w 5777554"/>
              <a:gd name="connsiteY2378" fmla="*/ 6512105 h 6858001"/>
              <a:gd name="connsiteX2379" fmla="*/ 1081600 w 5777554"/>
              <a:gd name="connsiteY2379" fmla="*/ 6509828 h 6858001"/>
              <a:gd name="connsiteX2380" fmla="*/ 1080040 w 5777554"/>
              <a:gd name="connsiteY2380" fmla="*/ 6502256 h 6858001"/>
              <a:gd name="connsiteX2381" fmla="*/ 1063032 w 5777554"/>
              <a:gd name="connsiteY2381" fmla="*/ 6492358 h 6858001"/>
              <a:gd name="connsiteX2382" fmla="*/ 1081254 w 5777554"/>
              <a:gd name="connsiteY2382" fmla="*/ 6493637 h 6858001"/>
              <a:gd name="connsiteX2383" fmla="*/ 1082119 w 5777554"/>
              <a:gd name="connsiteY2383" fmla="*/ 6468825 h 6858001"/>
              <a:gd name="connsiteX2384" fmla="*/ 1044893 w 5777554"/>
              <a:gd name="connsiteY2384" fmla="*/ 6462480 h 6858001"/>
              <a:gd name="connsiteX2385" fmla="*/ 1075436 w 5777554"/>
              <a:gd name="connsiteY2385" fmla="*/ 6450945 h 6858001"/>
              <a:gd name="connsiteX2386" fmla="*/ 1045655 w 5777554"/>
              <a:gd name="connsiteY2386" fmla="*/ 6440772 h 6858001"/>
              <a:gd name="connsiteX2387" fmla="*/ 1056868 w 5777554"/>
              <a:gd name="connsiteY2387" fmla="*/ 6433475 h 6858001"/>
              <a:gd name="connsiteX2388" fmla="*/ 1039904 w 5777554"/>
              <a:gd name="connsiteY2388" fmla="*/ 6425600 h 6858001"/>
              <a:gd name="connsiteX2389" fmla="*/ 1048185 w 5777554"/>
              <a:gd name="connsiteY2389" fmla="*/ 6420429 h 6858001"/>
              <a:gd name="connsiteX2390" fmla="*/ 1049403 w 5777554"/>
              <a:gd name="connsiteY2390" fmla="*/ 6411809 h 6858001"/>
              <a:gd name="connsiteX2391" fmla="*/ 1050617 w 5777554"/>
              <a:gd name="connsiteY2391" fmla="*/ 6403189 h 6858001"/>
              <a:gd name="connsiteX2392" fmla="*/ 1056951 w 5777554"/>
              <a:gd name="connsiteY2392" fmla="*/ 6404877 h 6858001"/>
              <a:gd name="connsiteX2393" fmla="*/ 1060163 w 5777554"/>
              <a:gd name="connsiteY2393" fmla="*/ 6391423 h 6858001"/>
              <a:gd name="connsiteX2394" fmla="*/ 1061374 w 5777554"/>
              <a:gd name="connsiteY2394" fmla="*/ 6382803 h 6858001"/>
              <a:gd name="connsiteX2395" fmla="*/ 1062590 w 5777554"/>
              <a:gd name="connsiteY2395" fmla="*/ 6374183 h 6858001"/>
              <a:gd name="connsiteX2396" fmla="*/ 1066524 w 5777554"/>
              <a:gd name="connsiteY2396" fmla="*/ 6349742 h 6858001"/>
              <a:gd name="connsiteX2397" fmla="*/ 1042540 w 5777554"/>
              <a:gd name="connsiteY2397" fmla="*/ 6320544 h 6858001"/>
              <a:gd name="connsiteX2398" fmla="*/ 1081412 w 5777554"/>
              <a:gd name="connsiteY2398" fmla="*/ 6305861 h 6858001"/>
              <a:gd name="connsiteX2399" fmla="*/ 1052521 w 5777554"/>
              <a:gd name="connsiteY2399" fmla="*/ 6296372 h 6858001"/>
              <a:gd name="connsiteX2400" fmla="*/ 1033168 w 5777554"/>
              <a:gd name="connsiteY2400" fmla="*/ 6275116 h 6858001"/>
              <a:gd name="connsiteX2401" fmla="*/ 1017519 w 5777554"/>
              <a:gd name="connsiteY2401" fmla="*/ 6275416 h 6858001"/>
              <a:gd name="connsiteX2402" fmla="*/ 1006619 w 5777554"/>
              <a:gd name="connsiteY2402" fmla="*/ 6276983 h 6858001"/>
              <a:gd name="connsiteX2403" fmla="*/ 1006369 w 5777554"/>
              <a:gd name="connsiteY2403" fmla="*/ 6293910 h 6858001"/>
              <a:gd name="connsiteX2404" fmla="*/ 991869 w 5777554"/>
              <a:gd name="connsiteY2404" fmla="*/ 6307039 h 6858001"/>
              <a:gd name="connsiteX2405" fmla="*/ 1015722 w 5777554"/>
              <a:gd name="connsiteY2405" fmla="*/ 6313842 h 6858001"/>
              <a:gd name="connsiteX2406" fmla="*/ 1030657 w 5777554"/>
              <a:gd name="connsiteY2406" fmla="*/ 6320954 h 6858001"/>
              <a:gd name="connsiteX2407" fmla="*/ 1019367 w 5777554"/>
              <a:gd name="connsiteY2407" fmla="*/ 6320627 h 6858001"/>
              <a:gd name="connsiteX2408" fmla="*/ 1003321 w 5777554"/>
              <a:gd name="connsiteY2408" fmla="*/ 6319034 h 6858001"/>
              <a:gd name="connsiteX2409" fmla="*/ 994564 w 5777554"/>
              <a:gd name="connsiteY2409" fmla="*/ 6334588 h 6858001"/>
              <a:gd name="connsiteX2410" fmla="*/ 940680 w 5777554"/>
              <a:gd name="connsiteY2410" fmla="*/ 6334537 h 6858001"/>
              <a:gd name="connsiteX2411" fmla="*/ 940638 w 5777554"/>
              <a:gd name="connsiteY2411" fmla="*/ 6316190 h 6858001"/>
              <a:gd name="connsiteX2412" fmla="*/ 963760 w 5777554"/>
              <a:gd name="connsiteY2412" fmla="*/ 6301335 h 6858001"/>
              <a:gd name="connsiteX2413" fmla="*/ 936330 w 5777554"/>
              <a:gd name="connsiteY2413" fmla="*/ 6298944 h 6858001"/>
              <a:gd name="connsiteX2414" fmla="*/ 908318 w 5777554"/>
              <a:gd name="connsiteY2414" fmla="*/ 6293714 h 6858001"/>
              <a:gd name="connsiteX2415" fmla="*/ 930818 w 5777554"/>
              <a:gd name="connsiteY2415" fmla="*/ 6286742 h 6858001"/>
              <a:gd name="connsiteX2416" fmla="*/ 971741 w 5777554"/>
              <a:gd name="connsiteY2416" fmla="*/ 6281998 h 6858001"/>
              <a:gd name="connsiteX2417" fmla="*/ 957009 w 5777554"/>
              <a:gd name="connsiteY2417" fmla="*/ 6255935 h 6858001"/>
              <a:gd name="connsiteX2418" fmla="*/ 977029 w 5777554"/>
              <a:gd name="connsiteY2418" fmla="*/ 6235111 h 6858001"/>
              <a:gd name="connsiteX2419" fmla="*/ 1040799 w 5777554"/>
              <a:gd name="connsiteY2419" fmla="*/ 6239586 h 6858001"/>
              <a:gd name="connsiteX2420" fmla="*/ 1032907 w 5777554"/>
              <a:gd name="connsiteY2420" fmla="*/ 6230327 h 6858001"/>
              <a:gd name="connsiteX2421" fmla="*/ 1004793 w 5777554"/>
              <a:gd name="connsiteY2421" fmla="*/ 6224623 h 6858001"/>
              <a:gd name="connsiteX2422" fmla="*/ 999838 w 5777554"/>
              <a:gd name="connsiteY2422" fmla="*/ 6225985 h 6858001"/>
              <a:gd name="connsiteX2423" fmla="*/ 990132 w 5777554"/>
              <a:gd name="connsiteY2423" fmla="*/ 6226081 h 6858001"/>
              <a:gd name="connsiteX2424" fmla="*/ 978536 w 5777554"/>
              <a:gd name="connsiteY2424" fmla="*/ 6211588 h 6858001"/>
              <a:gd name="connsiteX2425" fmla="*/ 987437 w 5777554"/>
              <a:gd name="connsiteY2425" fmla="*/ 6198533 h 6858001"/>
              <a:gd name="connsiteX2426" fmla="*/ 952249 w 5777554"/>
              <a:gd name="connsiteY2426" fmla="*/ 6156734 h 6858001"/>
              <a:gd name="connsiteX2427" fmla="*/ 965481 w 5777554"/>
              <a:gd name="connsiteY2427" fmla="*/ 6121131 h 6858001"/>
              <a:gd name="connsiteX2428" fmla="*/ 1031250 w 5777554"/>
              <a:gd name="connsiteY2428" fmla="*/ 6120773 h 6858001"/>
              <a:gd name="connsiteX2429" fmla="*/ 1041574 w 5777554"/>
              <a:gd name="connsiteY2429" fmla="*/ 6112792 h 6858001"/>
              <a:gd name="connsiteX2430" fmla="*/ 986413 w 5777554"/>
              <a:gd name="connsiteY2430" fmla="*/ 6110164 h 6858001"/>
              <a:gd name="connsiteX2431" fmla="*/ 925917 w 5777554"/>
              <a:gd name="connsiteY2431" fmla="*/ 6103431 h 6858001"/>
              <a:gd name="connsiteX2432" fmla="*/ 956456 w 5777554"/>
              <a:gd name="connsiteY2432" fmla="*/ 6091895 h 6858001"/>
              <a:gd name="connsiteX2433" fmla="*/ 921478 w 5777554"/>
              <a:gd name="connsiteY2433" fmla="*/ 6080114 h 6858001"/>
              <a:gd name="connsiteX2434" fmla="*/ 934332 w 5777554"/>
              <a:gd name="connsiteY2434" fmla="*/ 6071687 h 6858001"/>
              <a:gd name="connsiteX2435" fmla="*/ 924718 w 5777554"/>
              <a:gd name="connsiteY2435" fmla="*/ 6055934 h 6858001"/>
              <a:gd name="connsiteX2436" fmla="*/ 930857 w 5777554"/>
              <a:gd name="connsiteY2436" fmla="*/ 6040353 h 6858001"/>
              <a:gd name="connsiteX2437" fmla="*/ 961159 w 5777554"/>
              <a:gd name="connsiteY2437" fmla="*/ 6042169 h 6858001"/>
              <a:gd name="connsiteX2438" fmla="*/ 981961 w 5777554"/>
              <a:gd name="connsiteY2438" fmla="*/ 6041452 h 6858001"/>
              <a:gd name="connsiteX2439" fmla="*/ 979696 w 5777554"/>
              <a:gd name="connsiteY2439" fmla="*/ 6037719 h 6858001"/>
              <a:gd name="connsiteX2440" fmla="*/ 968513 w 5777554"/>
              <a:gd name="connsiteY2440" fmla="*/ 6034291 h 6858001"/>
              <a:gd name="connsiteX2441" fmla="*/ 975856 w 5777554"/>
              <a:gd name="connsiteY2441" fmla="*/ 6029988 h 6858001"/>
              <a:gd name="connsiteX2442" fmla="*/ 998618 w 5777554"/>
              <a:gd name="connsiteY2442" fmla="*/ 6035160 h 6858001"/>
              <a:gd name="connsiteX2443" fmla="*/ 1014084 w 5777554"/>
              <a:gd name="connsiteY2443" fmla="*/ 6030339 h 6858001"/>
              <a:gd name="connsiteX2444" fmla="*/ 1020049 w 5777554"/>
              <a:gd name="connsiteY2444" fmla="*/ 6022984 h 6858001"/>
              <a:gd name="connsiteX2445" fmla="*/ 1019354 w 5777554"/>
              <a:gd name="connsiteY2445" fmla="*/ 5990602 h 6858001"/>
              <a:gd name="connsiteX2446" fmla="*/ 1013020 w 5777554"/>
              <a:gd name="connsiteY2446" fmla="*/ 5988914 h 6858001"/>
              <a:gd name="connsiteX2447" fmla="*/ 1005988 w 5777554"/>
              <a:gd name="connsiteY2447" fmla="*/ 5954842 h 6858001"/>
              <a:gd name="connsiteX2448" fmla="*/ 1027419 w 5777554"/>
              <a:gd name="connsiteY2448" fmla="*/ 5942666 h 6858001"/>
              <a:gd name="connsiteX2449" fmla="*/ 985076 w 5777554"/>
              <a:gd name="connsiteY2449" fmla="*/ 5926015 h 6858001"/>
              <a:gd name="connsiteX2450" fmla="*/ 967722 w 5777554"/>
              <a:gd name="connsiteY2450" fmla="*/ 5932570 h 6858001"/>
              <a:gd name="connsiteX2451" fmla="*/ 935536 w 5777554"/>
              <a:gd name="connsiteY2451" fmla="*/ 5932488 h 6858001"/>
              <a:gd name="connsiteX2452" fmla="*/ 926142 w 5777554"/>
              <a:gd name="connsiteY2452" fmla="*/ 5926853 h 6858001"/>
              <a:gd name="connsiteX2453" fmla="*/ 930416 w 5777554"/>
              <a:gd name="connsiteY2453" fmla="*/ 5922178 h 6858001"/>
              <a:gd name="connsiteX2454" fmla="*/ 915771 w 5777554"/>
              <a:gd name="connsiteY2454" fmla="*/ 5900164 h 6858001"/>
              <a:gd name="connsiteX2455" fmla="*/ 912711 w 5777554"/>
              <a:gd name="connsiteY2455" fmla="*/ 5879897 h 6858001"/>
              <a:gd name="connsiteX2456" fmla="*/ 915704 w 5777554"/>
              <a:gd name="connsiteY2456" fmla="*/ 5872645 h 6858001"/>
              <a:gd name="connsiteX2457" fmla="*/ 918698 w 5777554"/>
              <a:gd name="connsiteY2457" fmla="*/ 5865393 h 6858001"/>
              <a:gd name="connsiteX2458" fmla="*/ 900660 w 5777554"/>
              <a:gd name="connsiteY2458" fmla="*/ 5835990 h 6858001"/>
              <a:gd name="connsiteX2459" fmla="*/ 910538 w 5777554"/>
              <a:gd name="connsiteY2459" fmla="*/ 5811345 h 6858001"/>
              <a:gd name="connsiteX2460" fmla="*/ 902578 w 5777554"/>
              <a:gd name="connsiteY2460" fmla="*/ 5807211 h 6858001"/>
              <a:gd name="connsiteX2461" fmla="*/ 906198 w 5777554"/>
              <a:gd name="connsiteY2461" fmla="*/ 5804823 h 6858001"/>
              <a:gd name="connsiteX2462" fmla="*/ 940037 w 5777554"/>
              <a:gd name="connsiteY2462" fmla="*/ 5800202 h 6858001"/>
              <a:gd name="connsiteX2463" fmla="*/ 986629 w 5777554"/>
              <a:gd name="connsiteY2463" fmla="*/ 5803005 h 6858001"/>
              <a:gd name="connsiteX2464" fmla="*/ 987661 w 5777554"/>
              <a:gd name="connsiteY2464" fmla="*/ 5806187 h 6858001"/>
              <a:gd name="connsiteX2465" fmla="*/ 981853 w 5777554"/>
              <a:gd name="connsiteY2465" fmla="*/ 5808888 h 6858001"/>
              <a:gd name="connsiteX2466" fmla="*/ 982208 w 5777554"/>
              <a:gd name="connsiteY2466" fmla="*/ 5825080 h 6858001"/>
              <a:gd name="connsiteX2467" fmla="*/ 979777 w 5777554"/>
              <a:gd name="connsiteY2467" fmla="*/ 5842320 h 6858001"/>
              <a:gd name="connsiteX2468" fmla="*/ 960225 w 5777554"/>
              <a:gd name="connsiteY2468" fmla="*/ 5856338 h 6858001"/>
              <a:gd name="connsiteX2469" fmla="*/ 968589 w 5777554"/>
              <a:gd name="connsiteY2469" fmla="*/ 5875113 h 6858001"/>
              <a:gd name="connsiteX2470" fmla="*/ 1079474 w 5777554"/>
              <a:gd name="connsiteY2470" fmla="*/ 5890357 h 6858001"/>
              <a:gd name="connsiteX2471" fmla="*/ 1082249 w 5777554"/>
              <a:gd name="connsiteY2471" fmla="*/ 5889307 h 6858001"/>
              <a:gd name="connsiteX2472" fmla="*/ 1069440 w 5777554"/>
              <a:gd name="connsiteY2472" fmla="*/ 5883435 h 6858001"/>
              <a:gd name="connsiteX2473" fmla="*/ 1049800 w 5777554"/>
              <a:gd name="connsiteY2473" fmla="*/ 5877082 h 6858001"/>
              <a:gd name="connsiteX2474" fmla="*/ 1041207 w 5777554"/>
              <a:gd name="connsiteY2474" fmla="*/ 5868085 h 6858001"/>
              <a:gd name="connsiteX2475" fmla="*/ 1074785 w 5777554"/>
              <a:gd name="connsiteY2475" fmla="*/ 5867642 h 6858001"/>
              <a:gd name="connsiteX2476" fmla="*/ 1076780 w 5777554"/>
              <a:gd name="connsiteY2476" fmla="*/ 5862808 h 6858001"/>
              <a:gd name="connsiteX2477" fmla="*/ 1019930 w 5777554"/>
              <a:gd name="connsiteY2477" fmla="*/ 5846538 h 6858001"/>
              <a:gd name="connsiteX2478" fmla="*/ 1029321 w 5777554"/>
              <a:gd name="connsiteY2478" fmla="*/ 5835849 h 6858001"/>
              <a:gd name="connsiteX2479" fmla="*/ 1055932 w 5777554"/>
              <a:gd name="connsiteY2479" fmla="*/ 5812533 h 6858001"/>
              <a:gd name="connsiteX2480" fmla="*/ 1073044 w 5777554"/>
              <a:gd name="connsiteY2480" fmla="*/ 5786685 h 6858001"/>
              <a:gd name="connsiteX2481" fmla="*/ 1067145 w 5777554"/>
              <a:gd name="connsiteY2481" fmla="*/ 5772591 h 6858001"/>
              <a:gd name="connsiteX2482" fmla="*/ 1023588 w 5777554"/>
              <a:gd name="connsiteY2482" fmla="*/ 5764561 h 6858001"/>
              <a:gd name="connsiteX2483" fmla="*/ 952182 w 5777554"/>
              <a:gd name="connsiteY2483" fmla="*/ 5795613 h 6858001"/>
              <a:gd name="connsiteX2484" fmla="*/ 931639 w 5777554"/>
              <a:gd name="connsiteY2484" fmla="*/ 5775829 h 6858001"/>
              <a:gd name="connsiteX2485" fmla="*/ 920597 w 5777554"/>
              <a:gd name="connsiteY2485" fmla="*/ 5758575 h 6858001"/>
              <a:gd name="connsiteX2486" fmla="*/ 910791 w 5777554"/>
              <a:gd name="connsiteY2486" fmla="*/ 5725554 h 6858001"/>
              <a:gd name="connsiteX2487" fmla="*/ 911621 w 5777554"/>
              <a:gd name="connsiteY2487" fmla="*/ 5720439 h 6858001"/>
              <a:gd name="connsiteX2488" fmla="*/ 885029 w 5777554"/>
              <a:gd name="connsiteY2488" fmla="*/ 5725723 h 6858001"/>
              <a:gd name="connsiteX2489" fmla="*/ 868048 w 5777554"/>
              <a:gd name="connsiteY2489" fmla="*/ 5723329 h 6858001"/>
              <a:gd name="connsiteX2490" fmla="*/ 850797 w 5777554"/>
              <a:gd name="connsiteY2490" fmla="*/ 5718145 h 6858001"/>
              <a:gd name="connsiteX2491" fmla="*/ 859353 w 5777554"/>
              <a:gd name="connsiteY2491" fmla="*/ 5692647 h 6858001"/>
              <a:gd name="connsiteX2492" fmla="*/ 870390 w 5777554"/>
              <a:gd name="connsiteY2492" fmla="*/ 5669191 h 6858001"/>
              <a:gd name="connsiteX2493" fmla="*/ 839953 w 5777554"/>
              <a:gd name="connsiteY2493" fmla="*/ 5649750 h 6858001"/>
              <a:gd name="connsiteX2494" fmla="*/ 845474 w 5777554"/>
              <a:gd name="connsiteY2494" fmla="*/ 5646313 h 6858001"/>
              <a:gd name="connsiteX2495" fmla="*/ 867839 w 5777554"/>
              <a:gd name="connsiteY2495" fmla="*/ 5647198 h 6858001"/>
              <a:gd name="connsiteX2496" fmla="*/ 860719 w 5777554"/>
              <a:gd name="connsiteY2496" fmla="*/ 5642448 h 6858001"/>
              <a:gd name="connsiteX2497" fmla="*/ 869314 w 5777554"/>
              <a:gd name="connsiteY2497" fmla="*/ 5639201 h 6858001"/>
              <a:gd name="connsiteX2498" fmla="*/ 859227 w 5777554"/>
              <a:gd name="connsiteY2498" fmla="*/ 5628779 h 6858001"/>
              <a:gd name="connsiteX2499" fmla="*/ 843243 w 5777554"/>
              <a:gd name="connsiteY2499" fmla="*/ 5609229 h 6858001"/>
              <a:gd name="connsiteX2500" fmla="*/ 860597 w 5777554"/>
              <a:gd name="connsiteY2500" fmla="*/ 5607650 h 6858001"/>
              <a:gd name="connsiteX2501" fmla="*/ 863875 w 5777554"/>
              <a:gd name="connsiteY2501" fmla="*/ 5602209 h 6858001"/>
              <a:gd name="connsiteX2502" fmla="*/ 857619 w 5777554"/>
              <a:gd name="connsiteY2502" fmla="*/ 5600493 h 6858001"/>
              <a:gd name="connsiteX2503" fmla="*/ 891379 w 5777554"/>
              <a:gd name="connsiteY2503" fmla="*/ 5589008 h 6858001"/>
              <a:gd name="connsiteX2504" fmla="*/ 888224 w 5777554"/>
              <a:gd name="connsiteY2504" fmla="*/ 5587171 h 6858001"/>
              <a:gd name="connsiteX2505" fmla="*/ 885127 w 5777554"/>
              <a:gd name="connsiteY2505" fmla="*/ 5576420 h 6858001"/>
              <a:gd name="connsiteX2506" fmla="*/ 871289 w 5777554"/>
              <a:gd name="connsiteY2506" fmla="*/ 5568931 h 6858001"/>
              <a:gd name="connsiteX2507" fmla="*/ 866961 w 5777554"/>
              <a:gd name="connsiteY2507" fmla="*/ 5561632 h 6858001"/>
              <a:gd name="connsiteX2508" fmla="*/ 880504 w 5777554"/>
              <a:gd name="connsiteY2508" fmla="*/ 5560332 h 6858001"/>
              <a:gd name="connsiteX2509" fmla="*/ 879275 w 5777554"/>
              <a:gd name="connsiteY2509" fmla="*/ 5556062 h 6858001"/>
              <a:gd name="connsiteX2510" fmla="*/ 868365 w 5777554"/>
              <a:gd name="connsiteY2510" fmla="*/ 5554547 h 6858001"/>
              <a:gd name="connsiteX2511" fmla="*/ 849865 w 5777554"/>
              <a:gd name="connsiteY2511" fmla="*/ 5556037 h 6858001"/>
              <a:gd name="connsiteX2512" fmla="*/ 838537 w 5777554"/>
              <a:gd name="connsiteY2512" fmla="*/ 5560852 h 6858001"/>
              <a:gd name="connsiteX2513" fmla="*/ 847126 w 5777554"/>
              <a:gd name="connsiteY2513" fmla="*/ 5570905 h 6858001"/>
              <a:gd name="connsiteX2514" fmla="*/ 846601 w 5777554"/>
              <a:gd name="connsiteY2514" fmla="*/ 5581174 h 6858001"/>
              <a:gd name="connsiteX2515" fmla="*/ 814184 w 5777554"/>
              <a:gd name="connsiteY2515" fmla="*/ 5592203 h 6858001"/>
              <a:gd name="connsiteX2516" fmla="*/ 843243 w 5777554"/>
              <a:gd name="connsiteY2516" fmla="*/ 5609229 h 6858001"/>
              <a:gd name="connsiteX2517" fmla="*/ 800899 w 5777554"/>
              <a:gd name="connsiteY2517" fmla="*/ 5612101 h 6858001"/>
              <a:gd name="connsiteX2518" fmla="*/ 814664 w 5777554"/>
              <a:gd name="connsiteY2518" fmla="*/ 5636250 h 6858001"/>
              <a:gd name="connsiteX2519" fmla="*/ 805242 w 5777554"/>
              <a:gd name="connsiteY2519" fmla="*/ 5656756 h 6858001"/>
              <a:gd name="connsiteX2520" fmla="*/ 808256 w 5777554"/>
              <a:gd name="connsiteY2520" fmla="*/ 5672069 h 6858001"/>
              <a:gd name="connsiteX2521" fmla="*/ 764348 w 5777554"/>
              <a:gd name="connsiteY2521" fmla="*/ 5674513 h 6858001"/>
              <a:gd name="connsiteX2522" fmla="*/ 758404 w 5777554"/>
              <a:gd name="connsiteY2522" fmla="*/ 5707291 h 6858001"/>
              <a:gd name="connsiteX2523" fmla="*/ 735964 w 5777554"/>
              <a:gd name="connsiteY2523" fmla="*/ 5723094 h 6858001"/>
              <a:gd name="connsiteX2524" fmla="*/ 734778 w 5777554"/>
              <a:gd name="connsiteY2524" fmla="*/ 5746084 h 6858001"/>
              <a:gd name="connsiteX2525" fmla="*/ 723673 w 5777554"/>
              <a:gd name="connsiteY2525" fmla="*/ 5753225 h 6858001"/>
              <a:gd name="connsiteX2526" fmla="*/ 705666 w 5777554"/>
              <a:gd name="connsiteY2526" fmla="*/ 5759830 h 6858001"/>
              <a:gd name="connsiteX2527" fmla="*/ 716605 w 5777554"/>
              <a:gd name="connsiteY2527" fmla="*/ 5770527 h 6858001"/>
              <a:gd name="connsiteX2528" fmla="*/ 676197 w 5777554"/>
              <a:gd name="connsiteY2528" fmla="*/ 5769857 h 6858001"/>
              <a:gd name="connsiteX2529" fmla="*/ 627284 w 5777554"/>
              <a:gd name="connsiteY2529" fmla="*/ 5736521 h 6858001"/>
              <a:gd name="connsiteX2530" fmla="*/ 633565 w 5777554"/>
              <a:gd name="connsiteY2530" fmla="*/ 5722851 h 6858001"/>
              <a:gd name="connsiteX2531" fmla="*/ 639844 w 5777554"/>
              <a:gd name="connsiteY2531" fmla="*/ 5709180 h 6858001"/>
              <a:gd name="connsiteX2532" fmla="*/ 638398 w 5777554"/>
              <a:gd name="connsiteY2532" fmla="*/ 5694297 h 6858001"/>
              <a:gd name="connsiteX2533" fmla="*/ 651841 w 5777554"/>
              <a:gd name="connsiteY2533" fmla="*/ 5691645 h 6858001"/>
              <a:gd name="connsiteX2534" fmla="*/ 646513 w 5777554"/>
              <a:gd name="connsiteY2534" fmla="*/ 5683846 h 6858001"/>
              <a:gd name="connsiteX2535" fmla="*/ 623712 w 5777554"/>
              <a:gd name="connsiteY2535" fmla="*/ 5668537 h 6858001"/>
              <a:gd name="connsiteX2536" fmla="*/ 626706 w 5777554"/>
              <a:gd name="connsiteY2536" fmla="*/ 5636762 h 6858001"/>
              <a:gd name="connsiteX2537" fmla="*/ 624655 w 5777554"/>
              <a:gd name="connsiteY2537" fmla="*/ 5627370 h 6858001"/>
              <a:gd name="connsiteX2538" fmla="*/ 615694 w 5777554"/>
              <a:gd name="connsiteY2538" fmla="*/ 5617443 h 6858001"/>
              <a:gd name="connsiteX2539" fmla="*/ 630787 w 5777554"/>
              <a:gd name="connsiteY2539" fmla="*/ 5616150 h 6858001"/>
              <a:gd name="connsiteX2540" fmla="*/ 627123 w 5777554"/>
              <a:gd name="connsiteY2540" fmla="*/ 5609712 h 6858001"/>
              <a:gd name="connsiteX2541" fmla="*/ 607264 w 5777554"/>
              <a:gd name="connsiteY2541" fmla="*/ 5593400 h 6858001"/>
              <a:gd name="connsiteX2542" fmla="*/ 597635 w 5777554"/>
              <a:gd name="connsiteY2542" fmla="*/ 5600041 h 6858001"/>
              <a:gd name="connsiteX2543" fmla="*/ 599872 w 5777554"/>
              <a:gd name="connsiteY2543" fmla="*/ 5611292 h 6858001"/>
              <a:gd name="connsiteX2544" fmla="*/ 588366 w 5777554"/>
              <a:gd name="connsiteY2544" fmla="*/ 5610400 h 6858001"/>
              <a:gd name="connsiteX2545" fmla="*/ 581828 w 5777554"/>
              <a:gd name="connsiteY2545" fmla="*/ 5613587 h 6858001"/>
              <a:gd name="connsiteX2546" fmla="*/ 596681 w 5777554"/>
              <a:gd name="connsiteY2546" fmla="*/ 5621509 h 6858001"/>
              <a:gd name="connsiteX2547" fmla="*/ 585863 w 5777554"/>
              <a:gd name="connsiteY2547" fmla="*/ 5623748 h 6858001"/>
              <a:gd name="connsiteX2548" fmla="*/ 568221 w 5777554"/>
              <a:gd name="connsiteY2548" fmla="*/ 5661466 h 6858001"/>
              <a:gd name="connsiteX2549" fmla="*/ 541191 w 5777554"/>
              <a:gd name="connsiteY2549" fmla="*/ 5696610 h 6858001"/>
              <a:gd name="connsiteX2550" fmla="*/ 538007 w 5777554"/>
              <a:gd name="connsiteY2550" fmla="*/ 5702980 h 6858001"/>
              <a:gd name="connsiteX2551" fmla="*/ 511363 w 5777554"/>
              <a:gd name="connsiteY2551" fmla="*/ 5702916 h 6858001"/>
              <a:gd name="connsiteX2552" fmla="*/ 505105 w 5777554"/>
              <a:gd name="connsiteY2552" fmla="*/ 5701200 h 6858001"/>
              <a:gd name="connsiteX2553" fmla="*/ 516372 w 5777554"/>
              <a:gd name="connsiteY2553" fmla="*/ 5734849 h 6858001"/>
              <a:gd name="connsiteX2554" fmla="*/ 501694 w 5777554"/>
              <a:gd name="connsiteY2554" fmla="*/ 5760025 h 6858001"/>
              <a:gd name="connsiteX2555" fmla="*/ 476299 w 5777554"/>
              <a:gd name="connsiteY2555" fmla="*/ 5753286 h 6858001"/>
              <a:gd name="connsiteX2556" fmla="*/ 457541 w 5777554"/>
              <a:gd name="connsiteY2556" fmla="*/ 5744292 h 6858001"/>
              <a:gd name="connsiteX2557" fmla="*/ 453143 w 5777554"/>
              <a:gd name="connsiteY2557" fmla="*/ 5730411 h 6858001"/>
              <a:gd name="connsiteX2558" fmla="*/ 448094 w 5777554"/>
              <a:gd name="connsiteY2558" fmla="*/ 5721555 h 6858001"/>
              <a:gd name="connsiteX2559" fmla="*/ 454641 w 5777554"/>
              <a:gd name="connsiteY2559" fmla="*/ 5714522 h 6858001"/>
              <a:gd name="connsiteX2560" fmla="*/ 438884 w 5777554"/>
              <a:gd name="connsiteY2560" fmla="*/ 5697298 h 6858001"/>
              <a:gd name="connsiteX2561" fmla="*/ 430029 w 5777554"/>
              <a:gd name="connsiteY2561" fmla="*/ 5680608 h 6858001"/>
              <a:gd name="connsiteX2562" fmla="*/ 390105 w 5777554"/>
              <a:gd name="connsiteY2562" fmla="*/ 5551947 h 6858001"/>
              <a:gd name="connsiteX2563" fmla="*/ 374568 w 5777554"/>
              <a:gd name="connsiteY2563" fmla="*/ 5540895 h 6858001"/>
              <a:gd name="connsiteX2564" fmla="*/ 391603 w 5777554"/>
              <a:gd name="connsiteY2564" fmla="*/ 5536061 h 6858001"/>
              <a:gd name="connsiteX2565" fmla="*/ 383535 w 5777554"/>
              <a:gd name="connsiteY2565" fmla="*/ 5515738 h 6858001"/>
              <a:gd name="connsiteX2566" fmla="*/ 376634 w 5777554"/>
              <a:gd name="connsiteY2566" fmla="*/ 5487813 h 6858001"/>
              <a:gd name="connsiteX2567" fmla="*/ 390979 w 5777554"/>
              <a:gd name="connsiteY2567" fmla="*/ 5467074 h 6858001"/>
              <a:gd name="connsiteX2568" fmla="*/ 372260 w 5777554"/>
              <a:gd name="connsiteY2568" fmla="*/ 5431154 h 6858001"/>
              <a:gd name="connsiteX2569" fmla="*/ 399146 w 5777554"/>
              <a:gd name="connsiteY2569" fmla="*/ 5425850 h 6858001"/>
              <a:gd name="connsiteX2570" fmla="*/ 375738 w 5777554"/>
              <a:gd name="connsiteY2570" fmla="*/ 5384798 h 6858001"/>
              <a:gd name="connsiteX2571" fmla="*/ 363932 w 5777554"/>
              <a:gd name="connsiteY2571" fmla="*/ 5345568 h 6858001"/>
              <a:gd name="connsiteX2572" fmla="*/ 369234 w 5777554"/>
              <a:gd name="connsiteY2572" fmla="*/ 5337515 h 6858001"/>
              <a:gd name="connsiteX2573" fmla="*/ 365431 w 5777554"/>
              <a:gd name="connsiteY2573" fmla="*/ 5329679 h 6858001"/>
              <a:gd name="connsiteX2574" fmla="*/ 356273 w 5777554"/>
              <a:gd name="connsiteY2574" fmla="*/ 5298193 h 6858001"/>
              <a:gd name="connsiteX2575" fmla="*/ 371374 w 5777554"/>
              <a:gd name="connsiteY2575" fmla="*/ 5296902 h 6858001"/>
              <a:gd name="connsiteX2576" fmla="*/ 367704 w 5777554"/>
              <a:gd name="connsiteY2576" fmla="*/ 5290462 h 6858001"/>
              <a:gd name="connsiteX2577" fmla="*/ 347569 w 5777554"/>
              <a:gd name="connsiteY2577" fmla="*/ 5275207 h 6858001"/>
              <a:gd name="connsiteX2578" fmla="*/ 343453 w 5777554"/>
              <a:gd name="connsiteY2578" fmla="*/ 5260269 h 6858001"/>
              <a:gd name="connsiteX2579" fmla="*/ 358686 w 5777554"/>
              <a:gd name="connsiteY2579" fmla="*/ 5256525 h 6858001"/>
              <a:gd name="connsiteX2580" fmla="*/ 348257 w 5777554"/>
              <a:gd name="connsiteY2580" fmla="*/ 5247100 h 6858001"/>
              <a:gd name="connsiteX2581" fmla="*/ 362788 w 5777554"/>
              <a:gd name="connsiteY2581" fmla="*/ 5224374 h 6858001"/>
              <a:gd name="connsiteX2582" fmla="*/ 349446 w 5777554"/>
              <a:gd name="connsiteY2582" fmla="*/ 5196719 h 6858001"/>
              <a:gd name="connsiteX2583" fmla="*/ 365502 w 5777554"/>
              <a:gd name="connsiteY2583" fmla="*/ 5197501 h 6858001"/>
              <a:gd name="connsiteX2584" fmla="*/ 367491 w 5777554"/>
              <a:gd name="connsiteY2584" fmla="*/ 5194425 h 6858001"/>
              <a:gd name="connsiteX2585" fmla="*/ 351302 w 5777554"/>
              <a:gd name="connsiteY2585" fmla="*/ 5184552 h 6858001"/>
              <a:gd name="connsiteX2586" fmla="*/ 329588 w 5777554"/>
              <a:gd name="connsiteY2586" fmla="*/ 5180408 h 6858001"/>
              <a:gd name="connsiteX2587" fmla="*/ 352816 w 5777554"/>
              <a:gd name="connsiteY2587" fmla="*/ 5160973 h 6858001"/>
              <a:gd name="connsiteX2588" fmla="*/ 370537 w 5777554"/>
              <a:gd name="connsiteY2588" fmla="*/ 5131877 h 6858001"/>
              <a:gd name="connsiteX2589" fmla="*/ 367385 w 5777554"/>
              <a:gd name="connsiteY2589" fmla="*/ 5115168 h 6858001"/>
              <a:gd name="connsiteX2590" fmla="*/ 382732 w 5777554"/>
              <a:gd name="connsiteY2590" fmla="*/ 5100816 h 6858001"/>
              <a:gd name="connsiteX2591" fmla="*/ 381650 w 5777554"/>
              <a:gd name="connsiteY2591" fmla="*/ 5089653 h 6858001"/>
              <a:gd name="connsiteX2592" fmla="*/ 373944 w 5777554"/>
              <a:gd name="connsiteY2592" fmla="*/ 5073051 h 6858001"/>
              <a:gd name="connsiteX2593" fmla="*/ 376164 w 5777554"/>
              <a:gd name="connsiteY2593" fmla="*/ 5064606 h 6858001"/>
              <a:gd name="connsiteX2594" fmla="*/ 378389 w 5777554"/>
              <a:gd name="connsiteY2594" fmla="*/ 5056161 h 6858001"/>
              <a:gd name="connsiteX2595" fmla="*/ 372905 w 5777554"/>
              <a:gd name="connsiteY2595" fmla="*/ 5031116 h 6858001"/>
              <a:gd name="connsiteX2596" fmla="*/ 356722 w 5777554"/>
              <a:gd name="connsiteY2596" fmla="*/ 5021244 h 6858001"/>
              <a:gd name="connsiteX2597" fmla="*/ 355279 w 5777554"/>
              <a:gd name="connsiteY2597" fmla="*/ 5006361 h 6858001"/>
              <a:gd name="connsiteX2598" fmla="*/ 335955 w 5777554"/>
              <a:gd name="connsiteY2598" fmla="*/ 4999477 h 6858001"/>
              <a:gd name="connsiteX2599" fmla="*/ 342040 w 5777554"/>
              <a:gd name="connsiteY2599" fmla="*/ 4995486 h 6858001"/>
              <a:gd name="connsiteX2600" fmla="*/ 338827 w 5777554"/>
              <a:gd name="connsiteY2600" fmla="*/ 4989851 h 6858001"/>
              <a:gd name="connsiteX2601" fmla="*/ 319595 w 5777554"/>
              <a:gd name="connsiteY2601" fmla="*/ 4983897 h 6858001"/>
              <a:gd name="connsiteX2602" fmla="*/ 332814 w 5777554"/>
              <a:gd name="connsiteY2602" fmla="*/ 4978921 h 6858001"/>
              <a:gd name="connsiteX2603" fmla="*/ 345757 w 5777554"/>
              <a:gd name="connsiteY2603" fmla="*/ 4971153 h 6858001"/>
              <a:gd name="connsiteX2604" fmla="*/ 353515 w 5777554"/>
              <a:gd name="connsiteY2604" fmla="*/ 4956983 h 6858001"/>
              <a:gd name="connsiteX2605" fmla="*/ 349845 w 5777554"/>
              <a:gd name="connsiteY2605" fmla="*/ 4950544 h 6858001"/>
              <a:gd name="connsiteX2606" fmla="*/ 343587 w 5777554"/>
              <a:gd name="connsiteY2606" fmla="*/ 4948826 h 6858001"/>
              <a:gd name="connsiteX2607" fmla="*/ 346353 w 5777554"/>
              <a:gd name="connsiteY2607" fmla="*/ 4945963 h 6858001"/>
              <a:gd name="connsiteX2608" fmla="*/ 349118 w 5777554"/>
              <a:gd name="connsiteY2608" fmla="*/ 4943101 h 6858001"/>
              <a:gd name="connsiteX2609" fmla="*/ 342499 w 5777554"/>
              <a:gd name="connsiteY2609" fmla="*/ 4937663 h 6858001"/>
              <a:gd name="connsiteX2610" fmla="*/ 353508 w 5777554"/>
              <a:gd name="connsiteY2610" fmla="*/ 4933438 h 6858001"/>
              <a:gd name="connsiteX2611" fmla="*/ 359824 w 5777554"/>
              <a:gd name="connsiteY2611" fmla="*/ 4927926 h 6858001"/>
              <a:gd name="connsiteX2612" fmla="*/ 361113 w 5777554"/>
              <a:gd name="connsiteY2612" fmla="*/ 4925564 h 6858001"/>
              <a:gd name="connsiteX2613" fmla="*/ 362402 w 5777554"/>
              <a:gd name="connsiteY2613" fmla="*/ 4923201 h 6858001"/>
              <a:gd name="connsiteX2614" fmla="*/ 346222 w 5777554"/>
              <a:gd name="connsiteY2614" fmla="*/ 4913330 h 6858001"/>
              <a:gd name="connsiteX2615" fmla="*/ 342701 w 5777554"/>
              <a:gd name="connsiteY2615" fmla="*/ 4896745 h 6858001"/>
              <a:gd name="connsiteX2616" fmla="*/ 355474 w 5777554"/>
              <a:gd name="connsiteY2616" fmla="*/ 4883271 h 6858001"/>
              <a:gd name="connsiteX2617" fmla="*/ 352416 w 5777554"/>
              <a:gd name="connsiteY2617" fmla="*/ 4867493 h 6858001"/>
              <a:gd name="connsiteX2618" fmla="*/ 358473 w 5777554"/>
              <a:gd name="connsiteY2618" fmla="*/ 4851497 h 6858001"/>
              <a:gd name="connsiteX2619" fmla="*/ 367229 w 5777554"/>
              <a:gd name="connsiteY2619" fmla="*/ 4816322 h 6858001"/>
              <a:gd name="connsiteX2620" fmla="*/ 357486 w 5777554"/>
              <a:gd name="connsiteY2620" fmla="*/ 4778790 h 6858001"/>
              <a:gd name="connsiteX2621" fmla="*/ 364072 w 5777554"/>
              <a:gd name="connsiteY2621" fmla="*/ 4776069 h 6858001"/>
              <a:gd name="connsiteX2622" fmla="*/ 365965 w 5777554"/>
              <a:gd name="connsiteY2622" fmla="*/ 4772061 h 6858001"/>
              <a:gd name="connsiteX2623" fmla="*/ 362294 w 5777554"/>
              <a:gd name="connsiteY2623" fmla="*/ 4765622 h 6858001"/>
              <a:gd name="connsiteX2624" fmla="*/ 370714 w 5777554"/>
              <a:gd name="connsiteY2624" fmla="*/ 4766120 h 6858001"/>
              <a:gd name="connsiteX2625" fmla="*/ 374444 w 5777554"/>
              <a:gd name="connsiteY2625" fmla="*/ 4765331 h 6858001"/>
              <a:gd name="connsiteX2626" fmla="*/ 351639 w 5777554"/>
              <a:gd name="connsiteY2626" fmla="*/ 4750023 h 6858001"/>
              <a:gd name="connsiteX2627" fmla="*/ 349083 w 5777554"/>
              <a:gd name="connsiteY2627" fmla="*/ 4739361 h 6858001"/>
              <a:gd name="connsiteX2628" fmla="*/ 346521 w 5777554"/>
              <a:gd name="connsiteY2628" fmla="*/ 4728699 h 6858001"/>
              <a:gd name="connsiteX2629" fmla="*/ 345073 w 5777554"/>
              <a:gd name="connsiteY2629" fmla="*/ 4713814 h 6858001"/>
              <a:gd name="connsiteX2630" fmla="*/ 345278 w 5777554"/>
              <a:gd name="connsiteY2630" fmla="*/ 4700288 h 6858001"/>
              <a:gd name="connsiteX2631" fmla="*/ 345486 w 5777554"/>
              <a:gd name="connsiteY2631" fmla="*/ 4686761 h 6858001"/>
              <a:gd name="connsiteX2632" fmla="*/ 360749 w 5777554"/>
              <a:gd name="connsiteY2632" fmla="*/ 4667634 h 6858001"/>
              <a:gd name="connsiteX2633" fmla="*/ 369108 w 5777554"/>
              <a:gd name="connsiteY2633" fmla="*/ 4647969 h 6858001"/>
              <a:gd name="connsiteX2634" fmla="*/ 369589 w 5777554"/>
              <a:gd name="connsiteY2634" fmla="*/ 4646664 h 6858001"/>
              <a:gd name="connsiteX2635" fmla="*/ 368282 w 5777554"/>
              <a:gd name="connsiteY2635" fmla="*/ 4641396 h 6858001"/>
              <a:gd name="connsiteX2636" fmla="*/ 373100 w 5777554"/>
              <a:gd name="connsiteY2636" fmla="*/ 4634432 h 6858001"/>
              <a:gd name="connsiteX2637" fmla="*/ 348439 w 5777554"/>
              <a:gd name="connsiteY2637" fmla="*/ 4623284 h 6858001"/>
              <a:gd name="connsiteX2638" fmla="*/ 359957 w 5777554"/>
              <a:gd name="connsiteY2638" fmla="*/ 4616484 h 6858001"/>
              <a:gd name="connsiteX2639" fmla="*/ 371742 w 5777554"/>
              <a:gd name="connsiteY2639" fmla="*/ 4599769 h 6858001"/>
              <a:gd name="connsiteX2640" fmla="*/ 363917 w 5777554"/>
              <a:gd name="connsiteY2640" fmla="*/ 4584739 h 6858001"/>
              <a:gd name="connsiteX2641" fmla="*/ 376610 w 5777554"/>
              <a:gd name="connsiteY2641" fmla="*/ 4582234 h 6858001"/>
              <a:gd name="connsiteX2642" fmla="*/ 354887 w 5777554"/>
              <a:gd name="connsiteY2642" fmla="*/ 4564388 h 6858001"/>
              <a:gd name="connsiteX2643" fmla="*/ 362643 w 5777554"/>
              <a:gd name="connsiteY2643" fmla="*/ 4550216 h 6858001"/>
              <a:gd name="connsiteX2644" fmla="*/ 375109 w 5777554"/>
              <a:gd name="connsiteY2644" fmla="*/ 4553183 h 6858001"/>
              <a:gd name="connsiteX2645" fmla="*/ 375834 w 5777554"/>
              <a:gd name="connsiteY2645" fmla="*/ 4553193 h 6858001"/>
              <a:gd name="connsiteX2646" fmla="*/ 367397 w 5777554"/>
              <a:gd name="connsiteY2646" fmla="*/ 4538382 h 6858001"/>
              <a:gd name="connsiteX2647" fmla="*/ 355585 w 5777554"/>
              <a:gd name="connsiteY2647" fmla="*/ 4499150 h 6858001"/>
              <a:gd name="connsiteX2648" fmla="*/ 360886 w 5777554"/>
              <a:gd name="connsiteY2648" fmla="*/ 4491098 h 6858001"/>
              <a:gd name="connsiteX2649" fmla="*/ 357082 w 5777554"/>
              <a:gd name="connsiteY2649" fmla="*/ 4483264 h 6858001"/>
              <a:gd name="connsiteX2650" fmla="*/ 347931 w 5777554"/>
              <a:gd name="connsiteY2650" fmla="*/ 4451778 h 6858001"/>
              <a:gd name="connsiteX2651" fmla="*/ 363027 w 5777554"/>
              <a:gd name="connsiteY2651" fmla="*/ 4450487 h 6858001"/>
              <a:gd name="connsiteX2652" fmla="*/ 359356 w 5777554"/>
              <a:gd name="connsiteY2652" fmla="*/ 4444047 h 6858001"/>
              <a:gd name="connsiteX2653" fmla="*/ 339224 w 5777554"/>
              <a:gd name="connsiteY2653" fmla="*/ 4428791 h 6858001"/>
              <a:gd name="connsiteX2654" fmla="*/ 335105 w 5777554"/>
              <a:gd name="connsiteY2654" fmla="*/ 4413853 h 6858001"/>
              <a:gd name="connsiteX2655" fmla="*/ 350343 w 5777554"/>
              <a:gd name="connsiteY2655" fmla="*/ 4410110 h 6858001"/>
              <a:gd name="connsiteX2656" fmla="*/ 339911 w 5777554"/>
              <a:gd name="connsiteY2656" fmla="*/ 4400684 h 6858001"/>
              <a:gd name="connsiteX2657" fmla="*/ 354444 w 5777554"/>
              <a:gd name="connsiteY2657" fmla="*/ 4377959 h 6858001"/>
              <a:gd name="connsiteX2658" fmla="*/ 341096 w 5777554"/>
              <a:gd name="connsiteY2658" fmla="*/ 4350303 h 6858001"/>
              <a:gd name="connsiteX2659" fmla="*/ 357158 w 5777554"/>
              <a:gd name="connsiteY2659" fmla="*/ 4351087 h 6858001"/>
              <a:gd name="connsiteX2660" fmla="*/ 359143 w 5777554"/>
              <a:gd name="connsiteY2660" fmla="*/ 4348009 h 6858001"/>
              <a:gd name="connsiteX2661" fmla="*/ 342958 w 5777554"/>
              <a:gd name="connsiteY2661" fmla="*/ 4338139 h 6858001"/>
              <a:gd name="connsiteX2662" fmla="*/ 321241 w 5777554"/>
              <a:gd name="connsiteY2662" fmla="*/ 4333993 h 6858001"/>
              <a:gd name="connsiteX2663" fmla="*/ 344467 w 5777554"/>
              <a:gd name="connsiteY2663" fmla="*/ 4314556 h 6858001"/>
              <a:gd name="connsiteX2664" fmla="*/ 362191 w 5777554"/>
              <a:gd name="connsiteY2664" fmla="*/ 4285462 h 6858001"/>
              <a:gd name="connsiteX2665" fmla="*/ 359039 w 5777554"/>
              <a:gd name="connsiteY2665" fmla="*/ 4268753 h 6858001"/>
              <a:gd name="connsiteX2666" fmla="*/ 374389 w 5777554"/>
              <a:gd name="connsiteY2666" fmla="*/ 4254401 h 6858001"/>
              <a:gd name="connsiteX2667" fmla="*/ 373301 w 5777554"/>
              <a:gd name="connsiteY2667" fmla="*/ 4243237 h 6858001"/>
              <a:gd name="connsiteX2668" fmla="*/ 365598 w 5777554"/>
              <a:gd name="connsiteY2668" fmla="*/ 4226637 h 6858001"/>
              <a:gd name="connsiteX2669" fmla="*/ 367819 w 5777554"/>
              <a:gd name="connsiteY2669" fmla="*/ 4218192 h 6858001"/>
              <a:gd name="connsiteX2670" fmla="*/ 370044 w 5777554"/>
              <a:gd name="connsiteY2670" fmla="*/ 4209748 h 6858001"/>
              <a:gd name="connsiteX2671" fmla="*/ 364563 w 5777554"/>
              <a:gd name="connsiteY2671" fmla="*/ 4184703 h 6858001"/>
              <a:gd name="connsiteX2672" fmla="*/ 348377 w 5777554"/>
              <a:gd name="connsiteY2672" fmla="*/ 4174830 h 6858001"/>
              <a:gd name="connsiteX2673" fmla="*/ 346927 w 5777554"/>
              <a:gd name="connsiteY2673" fmla="*/ 4159945 h 6858001"/>
              <a:gd name="connsiteX2674" fmla="*/ 327609 w 5777554"/>
              <a:gd name="connsiteY2674" fmla="*/ 4153063 h 6858001"/>
              <a:gd name="connsiteX2675" fmla="*/ 333690 w 5777554"/>
              <a:gd name="connsiteY2675" fmla="*/ 4149072 h 6858001"/>
              <a:gd name="connsiteX2676" fmla="*/ 330479 w 5777554"/>
              <a:gd name="connsiteY2676" fmla="*/ 4143437 h 6858001"/>
              <a:gd name="connsiteX2677" fmla="*/ 311252 w 5777554"/>
              <a:gd name="connsiteY2677" fmla="*/ 4137484 h 6858001"/>
              <a:gd name="connsiteX2678" fmla="*/ 324468 w 5777554"/>
              <a:gd name="connsiteY2678" fmla="*/ 4132505 h 6858001"/>
              <a:gd name="connsiteX2679" fmla="*/ 337414 w 5777554"/>
              <a:gd name="connsiteY2679" fmla="*/ 4124737 h 6858001"/>
              <a:gd name="connsiteX2680" fmla="*/ 345167 w 5777554"/>
              <a:gd name="connsiteY2680" fmla="*/ 4110568 h 6858001"/>
              <a:gd name="connsiteX2681" fmla="*/ 341497 w 5777554"/>
              <a:gd name="connsiteY2681" fmla="*/ 4104127 h 6858001"/>
              <a:gd name="connsiteX2682" fmla="*/ 335241 w 5777554"/>
              <a:gd name="connsiteY2682" fmla="*/ 4102412 h 6858001"/>
              <a:gd name="connsiteX2683" fmla="*/ 338005 w 5777554"/>
              <a:gd name="connsiteY2683" fmla="*/ 4099549 h 6858001"/>
              <a:gd name="connsiteX2684" fmla="*/ 340776 w 5777554"/>
              <a:gd name="connsiteY2684" fmla="*/ 4096685 h 6858001"/>
              <a:gd name="connsiteX2685" fmla="*/ 334153 w 5777554"/>
              <a:gd name="connsiteY2685" fmla="*/ 4091248 h 6858001"/>
              <a:gd name="connsiteX2686" fmla="*/ 345160 w 5777554"/>
              <a:gd name="connsiteY2686" fmla="*/ 4087023 h 6858001"/>
              <a:gd name="connsiteX2687" fmla="*/ 351474 w 5777554"/>
              <a:gd name="connsiteY2687" fmla="*/ 4081511 h 6858001"/>
              <a:gd name="connsiteX2688" fmla="*/ 352763 w 5777554"/>
              <a:gd name="connsiteY2688" fmla="*/ 4079149 h 6858001"/>
              <a:gd name="connsiteX2689" fmla="*/ 354061 w 5777554"/>
              <a:gd name="connsiteY2689" fmla="*/ 4076788 h 6858001"/>
              <a:gd name="connsiteX2690" fmla="*/ 337872 w 5777554"/>
              <a:gd name="connsiteY2690" fmla="*/ 4066916 h 6858001"/>
              <a:gd name="connsiteX2691" fmla="*/ 334355 w 5777554"/>
              <a:gd name="connsiteY2691" fmla="*/ 4050332 h 6858001"/>
              <a:gd name="connsiteX2692" fmla="*/ 347127 w 5777554"/>
              <a:gd name="connsiteY2692" fmla="*/ 4036857 h 6858001"/>
              <a:gd name="connsiteX2693" fmla="*/ 344069 w 5777554"/>
              <a:gd name="connsiteY2693" fmla="*/ 4021078 h 6858001"/>
              <a:gd name="connsiteX2694" fmla="*/ 350127 w 5777554"/>
              <a:gd name="connsiteY2694" fmla="*/ 4005083 h 6858001"/>
              <a:gd name="connsiteX2695" fmla="*/ 358881 w 5777554"/>
              <a:gd name="connsiteY2695" fmla="*/ 3969907 h 6858001"/>
              <a:gd name="connsiteX2696" fmla="*/ 349141 w 5777554"/>
              <a:gd name="connsiteY2696" fmla="*/ 3932375 h 6858001"/>
              <a:gd name="connsiteX2697" fmla="*/ 355725 w 5777554"/>
              <a:gd name="connsiteY2697" fmla="*/ 3929653 h 6858001"/>
              <a:gd name="connsiteX2698" fmla="*/ 357619 w 5777554"/>
              <a:gd name="connsiteY2698" fmla="*/ 3925646 h 6858001"/>
              <a:gd name="connsiteX2699" fmla="*/ 353947 w 5777554"/>
              <a:gd name="connsiteY2699" fmla="*/ 3919205 h 6858001"/>
              <a:gd name="connsiteX2700" fmla="*/ 362368 w 5777554"/>
              <a:gd name="connsiteY2700" fmla="*/ 3919704 h 6858001"/>
              <a:gd name="connsiteX2701" fmla="*/ 366100 w 5777554"/>
              <a:gd name="connsiteY2701" fmla="*/ 3918916 h 6858001"/>
              <a:gd name="connsiteX2702" fmla="*/ 343295 w 5777554"/>
              <a:gd name="connsiteY2702" fmla="*/ 3903608 h 6858001"/>
              <a:gd name="connsiteX2703" fmla="*/ 340735 w 5777554"/>
              <a:gd name="connsiteY2703" fmla="*/ 3892945 h 6858001"/>
              <a:gd name="connsiteX2704" fmla="*/ 338173 w 5777554"/>
              <a:gd name="connsiteY2704" fmla="*/ 3882285 h 6858001"/>
              <a:gd name="connsiteX2705" fmla="*/ 336727 w 5777554"/>
              <a:gd name="connsiteY2705" fmla="*/ 3867399 h 6858001"/>
              <a:gd name="connsiteX2706" fmla="*/ 336932 w 5777554"/>
              <a:gd name="connsiteY2706" fmla="*/ 3853874 h 6858001"/>
              <a:gd name="connsiteX2707" fmla="*/ 337136 w 5777554"/>
              <a:gd name="connsiteY2707" fmla="*/ 3840347 h 6858001"/>
              <a:gd name="connsiteX2708" fmla="*/ 352401 w 5777554"/>
              <a:gd name="connsiteY2708" fmla="*/ 3821218 h 6858001"/>
              <a:gd name="connsiteX2709" fmla="*/ 360760 w 5777554"/>
              <a:gd name="connsiteY2709" fmla="*/ 3801555 h 6858001"/>
              <a:gd name="connsiteX2710" fmla="*/ 363166 w 5777554"/>
              <a:gd name="connsiteY2710" fmla="*/ 3794971 h 6858001"/>
              <a:gd name="connsiteX2711" fmla="*/ 365571 w 5777554"/>
              <a:gd name="connsiteY2711" fmla="*/ 3788385 h 6858001"/>
              <a:gd name="connsiteX2712" fmla="*/ 340095 w 5777554"/>
              <a:gd name="connsiteY2712" fmla="*/ 3776870 h 6858001"/>
              <a:gd name="connsiteX2713" fmla="*/ 351611 w 5777554"/>
              <a:gd name="connsiteY2713" fmla="*/ 3770068 h 6858001"/>
              <a:gd name="connsiteX2714" fmla="*/ 373015 w 5777554"/>
              <a:gd name="connsiteY2714" fmla="*/ 3739721 h 6858001"/>
              <a:gd name="connsiteX2715" fmla="*/ 346541 w 5777554"/>
              <a:gd name="connsiteY2715" fmla="*/ 3717972 h 6858001"/>
              <a:gd name="connsiteX2716" fmla="*/ 354293 w 5777554"/>
              <a:gd name="connsiteY2716" fmla="*/ 3703801 h 6858001"/>
              <a:gd name="connsiteX2717" fmla="*/ 366763 w 5777554"/>
              <a:gd name="connsiteY2717" fmla="*/ 3706769 h 6858001"/>
              <a:gd name="connsiteX2718" fmla="*/ 378959 w 5777554"/>
              <a:gd name="connsiteY2718" fmla="*/ 3706943 h 6858001"/>
              <a:gd name="connsiteX2719" fmla="*/ 374689 w 5777554"/>
              <a:gd name="connsiteY2719" fmla="*/ 3702150 h 6858001"/>
              <a:gd name="connsiteX2720" fmla="*/ 365722 w 5777554"/>
              <a:gd name="connsiteY2720" fmla="*/ 3696071 h 6858001"/>
              <a:gd name="connsiteX2721" fmla="*/ 384700 w 5777554"/>
              <a:gd name="connsiteY2721" fmla="*/ 3656455 h 6858001"/>
              <a:gd name="connsiteX2722" fmla="*/ 375795 w 5777554"/>
              <a:gd name="connsiteY2722" fmla="*/ 3611909 h 6858001"/>
              <a:gd name="connsiteX2723" fmla="*/ 359524 w 5777554"/>
              <a:gd name="connsiteY2723" fmla="*/ 3601107 h 6858001"/>
              <a:gd name="connsiteX2724" fmla="*/ 380243 w 5777554"/>
              <a:gd name="connsiteY2724" fmla="*/ 3595019 h 6858001"/>
              <a:gd name="connsiteX2725" fmla="*/ 384884 w 5777554"/>
              <a:gd name="connsiteY2725" fmla="*/ 3572296 h 6858001"/>
              <a:gd name="connsiteX2726" fmla="*/ 393943 w 5777554"/>
              <a:gd name="connsiteY2726" fmla="*/ 3548071 h 6858001"/>
              <a:gd name="connsiteX2727" fmla="*/ 385153 w 5777554"/>
              <a:gd name="connsiteY2727" fmla="*/ 3520307 h 6858001"/>
              <a:gd name="connsiteX2728" fmla="*/ 383884 w 5777554"/>
              <a:gd name="connsiteY2728" fmla="*/ 3507282 h 6858001"/>
              <a:gd name="connsiteX2729" fmla="*/ 382615 w 5777554"/>
              <a:gd name="connsiteY2729" fmla="*/ 3494258 h 6858001"/>
              <a:gd name="connsiteX2730" fmla="*/ 400406 w 5777554"/>
              <a:gd name="connsiteY2730" fmla="*/ 3477632 h 6858001"/>
              <a:gd name="connsiteX2731" fmla="*/ 406606 w 5777554"/>
              <a:gd name="connsiteY2731" fmla="*/ 3459186 h 6858001"/>
              <a:gd name="connsiteX2732" fmla="*/ 408464 w 5777554"/>
              <a:gd name="connsiteY2732" fmla="*/ 3447019 h 6858001"/>
              <a:gd name="connsiteX2733" fmla="*/ 386116 w 5777554"/>
              <a:gd name="connsiteY2733" fmla="*/ 3436363 h 6858001"/>
              <a:gd name="connsiteX2734" fmla="*/ 400763 w 5777554"/>
              <a:gd name="connsiteY2734" fmla="*/ 3430419 h 6858001"/>
              <a:gd name="connsiteX2735" fmla="*/ 412296 w 5777554"/>
              <a:gd name="connsiteY2735" fmla="*/ 3412078 h 6858001"/>
              <a:gd name="connsiteX2736" fmla="*/ 412236 w 5777554"/>
              <a:gd name="connsiteY2736" fmla="*/ 3391916 h 6858001"/>
              <a:gd name="connsiteX2737" fmla="*/ 393104 w 5777554"/>
              <a:gd name="connsiteY2737" fmla="*/ 3383046 h 6858001"/>
              <a:gd name="connsiteX2738" fmla="*/ 400860 w 5777554"/>
              <a:gd name="connsiteY2738" fmla="*/ 3368874 h 6858001"/>
              <a:gd name="connsiteX2739" fmla="*/ 410612 w 5777554"/>
              <a:gd name="connsiteY2739" fmla="*/ 3371324 h 6858001"/>
              <a:gd name="connsiteX2740" fmla="*/ 422578 w 5777554"/>
              <a:gd name="connsiteY2740" fmla="*/ 3373020 h 6858001"/>
              <a:gd name="connsiteX2741" fmla="*/ 419411 w 5777554"/>
              <a:gd name="connsiteY2741" fmla="*/ 3367851 h 6858001"/>
              <a:gd name="connsiteX2742" fmla="*/ 409339 w 5777554"/>
              <a:gd name="connsiteY2742" fmla="*/ 3362147 h 6858001"/>
              <a:gd name="connsiteX2743" fmla="*/ 427574 w 5777554"/>
              <a:gd name="connsiteY2743" fmla="*/ 3326628 h 6858001"/>
              <a:gd name="connsiteX2744" fmla="*/ 420141 w 5777554"/>
              <a:gd name="connsiteY2744" fmla="*/ 3285428 h 6858001"/>
              <a:gd name="connsiteX2745" fmla="*/ 413481 w 5777554"/>
              <a:gd name="connsiteY2745" fmla="*/ 3281155 h 6858001"/>
              <a:gd name="connsiteX2746" fmla="*/ 416688 w 5777554"/>
              <a:gd name="connsiteY2746" fmla="*/ 3293630 h 6858001"/>
              <a:gd name="connsiteX2747" fmla="*/ 407246 w 5777554"/>
              <a:gd name="connsiteY2747" fmla="*/ 3316946 h 6858001"/>
              <a:gd name="connsiteX2748" fmla="*/ 391220 w 5777554"/>
              <a:gd name="connsiteY2748" fmla="*/ 3314727 h 6858001"/>
              <a:gd name="connsiteX2749" fmla="*/ 379404 w 5777554"/>
              <a:gd name="connsiteY2749" fmla="*/ 3309690 h 6858001"/>
              <a:gd name="connsiteX2750" fmla="*/ 376712 w 5777554"/>
              <a:gd name="connsiteY2750" fmla="*/ 3298547 h 6858001"/>
              <a:gd name="connsiteX2751" fmla="*/ 373570 w 5777554"/>
              <a:gd name="connsiteY2751" fmla="*/ 3291748 h 6858001"/>
              <a:gd name="connsiteX2752" fmla="*/ 377756 w 5777554"/>
              <a:gd name="connsiteY2752" fmla="*/ 3284900 h 6858001"/>
              <a:gd name="connsiteX2753" fmla="*/ 367894 w 5777554"/>
              <a:gd name="connsiteY2753" fmla="*/ 3272487 h 6858001"/>
              <a:gd name="connsiteX2754" fmla="*/ 362395 w 5777554"/>
              <a:gd name="connsiteY2754" fmla="*/ 3259580 h 6858001"/>
              <a:gd name="connsiteX2755" fmla="*/ 337932 w 5777554"/>
              <a:gd name="connsiteY2755" fmla="*/ 3156196 h 6858001"/>
              <a:gd name="connsiteX2756" fmla="*/ 328169 w 5777554"/>
              <a:gd name="connsiteY2756" fmla="*/ 3148976 h 6858001"/>
              <a:gd name="connsiteX2757" fmla="*/ 338980 w 5777554"/>
              <a:gd name="connsiteY2757" fmla="*/ 3142548 h 6858001"/>
              <a:gd name="connsiteX2758" fmla="*/ 334000 w 5777554"/>
              <a:gd name="connsiteY2758" fmla="*/ 3126460 h 6858001"/>
              <a:gd name="connsiteX2759" fmla="*/ 329806 w 5777554"/>
              <a:gd name="connsiteY2759" fmla="*/ 3103779 h 6858001"/>
              <a:gd name="connsiteX2760" fmla="*/ 339012 w 5777554"/>
              <a:gd name="connsiteY2760" fmla="*/ 3084263 h 6858001"/>
              <a:gd name="connsiteX2761" fmla="*/ 327389 w 5777554"/>
              <a:gd name="connsiteY2761" fmla="*/ 3056439 h 6858001"/>
              <a:gd name="connsiteX2762" fmla="*/ 344436 w 5777554"/>
              <a:gd name="connsiteY2762" fmla="*/ 3048265 h 6858001"/>
              <a:gd name="connsiteX2763" fmla="*/ 329880 w 5777554"/>
              <a:gd name="connsiteY2763" fmla="*/ 3016739 h 6858001"/>
              <a:gd name="connsiteX2764" fmla="*/ 322651 w 5777554"/>
              <a:gd name="connsiteY2764" fmla="*/ 2985165 h 6858001"/>
              <a:gd name="connsiteX2765" fmla="*/ 326058 w 5777554"/>
              <a:gd name="connsiteY2765" fmla="*/ 2977624 h 6858001"/>
              <a:gd name="connsiteX2766" fmla="*/ 323699 w 5777554"/>
              <a:gd name="connsiteY2766" fmla="*/ 2971517 h 6858001"/>
              <a:gd name="connsiteX2767" fmla="*/ 318102 w 5777554"/>
              <a:gd name="connsiteY2767" fmla="*/ 2946133 h 6858001"/>
              <a:gd name="connsiteX2768" fmla="*/ 327661 w 5777554"/>
              <a:gd name="connsiteY2768" fmla="*/ 2942968 h 6858001"/>
              <a:gd name="connsiteX2769" fmla="*/ 325381 w 5777554"/>
              <a:gd name="connsiteY2769" fmla="*/ 2938023 h 6858001"/>
              <a:gd name="connsiteX2770" fmla="*/ 312737 w 5777554"/>
              <a:gd name="connsiteY2770" fmla="*/ 2927877 h 6858001"/>
              <a:gd name="connsiteX2771" fmla="*/ 310222 w 5777554"/>
              <a:gd name="connsiteY2771" fmla="*/ 2915803 h 6858001"/>
              <a:gd name="connsiteX2772" fmla="*/ 319889 w 5777554"/>
              <a:gd name="connsiteY2772" fmla="*/ 2910546 h 6858001"/>
              <a:gd name="connsiteX2773" fmla="*/ 313346 w 5777554"/>
              <a:gd name="connsiteY2773" fmla="*/ 2904001 h 6858001"/>
              <a:gd name="connsiteX2774" fmla="*/ 322683 w 5777554"/>
              <a:gd name="connsiteY2774" fmla="*/ 2882780 h 6858001"/>
              <a:gd name="connsiteX2775" fmla="*/ 314411 w 5777554"/>
              <a:gd name="connsiteY2775" fmla="*/ 2861211 h 6858001"/>
              <a:gd name="connsiteX2776" fmla="*/ 324564 w 5777554"/>
              <a:gd name="connsiteY2776" fmla="*/ 2859670 h 6858001"/>
              <a:gd name="connsiteX2777" fmla="*/ 325840 w 5777554"/>
              <a:gd name="connsiteY2777" fmla="*/ 2856794 h 6858001"/>
              <a:gd name="connsiteX2778" fmla="*/ 315663 w 5777554"/>
              <a:gd name="connsiteY2778" fmla="*/ 2850662 h 6858001"/>
              <a:gd name="connsiteX2779" fmla="*/ 301948 w 5777554"/>
              <a:gd name="connsiteY2779" fmla="*/ 2850133 h 6858001"/>
              <a:gd name="connsiteX2780" fmla="*/ 316767 w 5777554"/>
              <a:gd name="connsiteY2780" fmla="*/ 2830503 h 6858001"/>
              <a:gd name="connsiteX2781" fmla="*/ 328157 w 5777554"/>
              <a:gd name="connsiteY2781" fmla="*/ 2803455 h 6858001"/>
              <a:gd name="connsiteX2782" fmla="*/ 326267 w 5777554"/>
              <a:gd name="connsiteY2782" fmla="*/ 2789749 h 6858001"/>
              <a:gd name="connsiteX2783" fmla="*/ 336067 w 5777554"/>
              <a:gd name="connsiteY2783" fmla="*/ 2775499 h 6858001"/>
              <a:gd name="connsiteX2784" fmla="*/ 335452 w 5777554"/>
              <a:gd name="connsiteY2784" fmla="*/ 2766203 h 6858001"/>
              <a:gd name="connsiteX2785" fmla="*/ 330678 w 5777554"/>
              <a:gd name="connsiteY2785" fmla="*/ 2753214 h 6858001"/>
              <a:gd name="connsiteX2786" fmla="*/ 332137 w 5777554"/>
              <a:gd name="connsiteY2786" fmla="*/ 2745764 h 6858001"/>
              <a:gd name="connsiteX2787" fmla="*/ 333594 w 5777554"/>
              <a:gd name="connsiteY2787" fmla="*/ 2738313 h 6858001"/>
              <a:gd name="connsiteX2788" fmla="*/ 330284 w 5777554"/>
              <a:gd name="connsiteY2788" fmla="*/ 2717874 h 6858001"/>
              <a:gd name="connsiteX2789" fmla="*/ 320103 w 5777554"/>
              <a:gd name="connsiteY2789" fmla="*/ 2711741 h 6858001"/>
              <a:gd name="connsiteX2790" fmla="*/ 319279 w 5777554"/>
              <a:gd name="connsiteY2790" fmla="*/ 2699347 h 6858001"/>
              <a:gd name="connsiteX2791" fmla="*/ 307098 w 5777554"/>
              <a:gd name="connsiteY2791" fmla="*/ 2696172 h 6858001"/>
              <a:gd name="connsiteX2792" fmla="*/ 310972 w 5777554"/>
              <a:gd name="connsiteY2792" fmla="*/ 2691961 h 6858001"/>
              <a:gd name="connsiteX2793" fmla="*/ 308974 w 5777554"/>
              <a:gd name="connsiteY2793" fmla="*/ 2687635 h 6858001"/>
              <a:gd name="connsiteX2794" fmla="*/ 296846 w 5777554"/>
              <a:gd name="connsiteY2794" fmla="*/ 2685235 h 6858001"/>
              <a:gd name="connsiteX2795" fmla="*/ 305240 w 5777554"/>
              <a:gd name="connsiteY2795" fmla="*/ 2679211 h 6858001"/>
              <a:gd name="connsiteX2796" fmla="*/ 313477 w 5777554"/>
              <a:gd name="connsiteY2796" fmla="*/ 2670863 h 6858001"/>
              <a:gd name="connsiteX2797" fmla="*/ 318472 w 5777554"/>
              <a:gd name="connsiteY2797" fmla="*/ 2657809 h 6858001"/>
              <a:gd name="connsiteX2798" fmla="*/ 316189 w 5777554"/>
              <a:gd name="connsiteY2798" fmla="*/ 2652863 h 6858001"/>
              <a:gd name="connsiteX2799" fmla="*/ 312243 w 5777554"/>
              <a:gd name="connsiteY2799" fmla="*/ 2652269 h 6858001"/>
              <a:gd name="connsiteX2800" fmla="*/ 314007 w 5777554"/>
              <a:gd name="connsiteY2800" fmla="*/ 2649467 h 6858001"/>
              <a:gd name="connsiteX2801" fmla="*/ 315776 w 5777554"/>
              <a:gd name="connsiteY2801" fmla="*/ 2646666 h 6858001"/>
              <a:gd name="connsiteX2802" fmla="*/ 311622 w 5777554"/>
              <a:gd name="connsiteY2802" fmla="*/ 2642973 h 6858001"/>
              <a:gd name="connsiteX2803" fmla="*/ 318612 w 5777554"/>
              <a:gd name="connsiteY2803" fmla="*/ 2637888 h 6858001"/>
              <a:gd name="connsiteX2804" fmla="*/ 322642 w 5777554"/>
              <a:gd name="connsiteY2804" fmla="*/ 2632359 h 6858001"/>
              <a:gd name="connsiteX2805" fmla="*/ 323473 w 5777554"/>
              <a:gd name="connsiteY2805" fmla="*/ 2630183 h 6858001"/>
              <a:gd name="connsiteX2806" fmla="*/ 324307 w 5777554"/>
              <a:gd name="connsiteY2806" fmla="*/ 2628007 h 6858001"/>
              <a:gd name="connsiteX2807" fmla="*/ 314127 w 5777554"/>
              <a:gd name="connsiteY2807" fmla="*/ 2621874 h 6858001"/>
              <a:gd name="connsiteX2808" fmla="*/ 312005 w 5777554"/>
              <a:gd name="connsiteY2808" fmla="*/ 2608326 h 6858001"/>
              <a:gd name="connsiteX2809" fmla="*/ 320169 w 5777554"/>
              <a:gd name="connsiteY2809" fmla="*/ 2595173 h 6858001"/>
              <a:gd name="connsiteX2810" fmla="*/ 318331 w 5777554"/>
              <a:gd name="connsiteY2810" fmla="*/ 2582242 h 6858001"/>
              <a:gd name="connsiteX2811" fmla="*/ 322263 w 5777554"/>
              <a:gd name="connsiteY2811" fmla="*/ 2567877 h 6858001"/>
              <a:gd name="connsiteX2812" fmla="*/ 328021 w 5777554"/>
              <a:gd name="connsiteY2812" fmla="*/ 2536912 h 6858001"/>
              <a:gd name="connsiteX2813" fmla="*/ 322089 w 5777554"/>
              <a:gd name="connsiteY2813" fmla="*/ 2506492 h 6858001"/>
              <a:gd name="connsiteX2814" fmla="*/ 326274 w 5777554"/>
              <a:gd name="connsiteY2814" fmla="*/ 2503287 h 6858001"/>
              <a:gd name="connsiteX2815" fmla="*/ 327496 w 5777554"/>
              <a:gd name="connsiteY2815" fmla="*/ 2499636 h 6858001"/>
              <a:gd name="connsiteX2816" fmla="*/ 325214 w 5777554"/>
              <a:gd name="connsiteY2816" fmla="*/ 2494691 h 6858001"/>
              <a:gd name="connsiteX2817" fmla="*/ 330538 w 5777554"/>
              <a:gd name="connsiteY2817" fmla="*/ 2493957 h 6858001"/>
              <a:gd name="connsiteX2818" fmla="*/ 332903 w 5777554"/>
              <a:gd name="connsiteY2818" fmla="*/ 2492780 h 6858001"/>
              <a:gd name="connsiteX2819" fmla="*/ 318570 w 5777554"/>
              <a:gd name="connsiteY2819" fmla="*/ 2482954 h 6858001"/>
              <a:gd name="connsiteX2820" fmla="*/ 317019 w 5777554"/>
              <a:gd name="connsiteY2820" fmla="*/ 2474284 h 6858001"/>
              <a:gd name="connsiteX2821" fmla="*/ 315460 w 5777554"/>
              <a:gd name="connsiteY2821" fmla="*/ 2465614 h 6858001"/>
              <a:gd name="connsiteX2822" fmla="*/ 314638 w 5777554"/>
              <a:gd name="connsiteY2822" fmla="*/ 2453218 h 6858001"/>
              <a:gd name="connsiteX2823" fmla="*/ 314854 w 5777554"/>
              <a:gd name="connsiteY2823" fmla="*/ 2441746 h 6858001"/>
              <a:gd name="connsiteX2824" fmla="*/ 315065 w 5777554"/>
              <a:gd name="connsiteY2824" fmla="*/ 2430274 h 6858001"/>
              <a:gd name="connsiteX2825" fmla="*/ 324844 w 5777554"/>
              <a:gd name="connsiteY2825" fmla="*/ 2411995 h 6858001"/>
              <a:gd name="connsiteX2826" fmla="*/ 330256 w 5777554"/>
              <a:gd name="connsiteY2826" fmla="*/ 2394209 h 6858001"/>
              <a:gd name="connsiteX2827" fmla="*/ 331818 w 5777554"/>
              <a:gd name="connsiteY2827" fmla="*/ 2388308 h 6858001"/>
              <a:gd name="connsiteX2828" fmla="*/ 333380 w 5777554"/>
              <a:gd name="connsiteY2828" fmla="*/ 2382407 h 6858001"/>
              <a:gd name="connsiteX2829" fmla="*/ 317331 w 5777554"/>
              <a:gd name="connsiteY2829" fmla="*/ 2376159 h 6858001"/>
              <a:gd name="connsiteX2830" fmla="*/ 324661 w 5777554"/>
              <a:gd name="connsiteY2830" fmla="*/ 2368825 h 6858001"/>
              <a:gd name="connsiteX2831" fmla="*/ 338391 w 5777554"/>
              <a:gd name="connsiteY2831" fmla="*/ 2340211 h 6858001"/>
              <a:gd name="connsiteX2832" fmla="*/ 321775 w 5777554"/>
              <a:gd name="connsiteY2832" fmla="*/ 2325441 h 6858001"/>
              <a:gd name="connsiteX2833" fmla="*/ 326767 w 5777554"/>
              <a:gd name="connsiteY2833" fmla="*/ 2312386 h 6858001"/>
              <a:gd name="connsiteX2834" fmla="*/ 334640 w 5777554"/>
              <a:gd name="connsiteY2834" fmla="*/ 2313186 h 6858001"/>
              <a:gd name="connsiteX2835" fmla="*/ 342355 w 5777554"/>
              <a:gd name="connsiteY2835" fmla="*/ 2311662 h 6858001"/>
              <a:gd name="connsiteX2836" fmla="*/ 339682 w 5777554"/>
              <a:gd name="connsiteY2836" fmla="*/ 2308193 h 6858001"/>
              <a:gd name="connsiteX2837" fmla="*/ 334046 w 5777554"/>
              <a:gd name="connsiteY2837" fmla="*/ 2304276 h 6858001"/>
              <a:gd name="connsiteX2838" fmla="*/ 346301 w 5777554"/>
              <a:gd name="connsiteY2838" fmla="*/ 2268155 h 6858001"/>
              <a:gd name="connsiteX2839" fmla="*/ 340944 w 5777554"/>
              <a:gd name="connsiteY2839" fmla="*/ 2231686 h 6858001"/>
              <a:gd name="connsiteX2840" fmla="*/ 330715 w 5777554"/>
              <a:gd name="connsiteY2840" fmla="*/ 2224778 h 6858001"/>
              <a:gd name="connsiteX2841" fmla="*/ 343864 w 5777554"/>
              <a:gd name="connsiteY2841" fmla="*/ 2216784 h 6858001"/>
              <a:gd name="connsiteX2842" fmla="*/ 346936 w 5777554"/>
              <a:gd name="connsiteY2842" fmla="*/ 2196922 h 6858001"/>
              <a:gd name="connsiteX2843" fmla="*/ 352820 w 5777554"/>
              <a:gd name="connsiteY2843" fmla="*/ 2175181 h 6858001"/>
              <a:gd name="connsiteX2844" fmla="*/ 347431 w 5777554"/>
              <a:gd name="connsiteY2844" fmla="*/ 2152895 h 6858001"/>
              <a:gd name="connsiteX2845" fmla="*/ 346709 w 5777554"/>
              <a:gd name="connsiteY2845" fmla="*/ 2142050 h 6858001"/>
              <a:gd name="connsiteX2846" fmla="*/ 345989 w 5777554"/>
              <a:gd name="connsiteY2846" fmla="*/ 2131203 h 6858001"/>
              <a:gd name="connsiteX2847" fmla="*/ 357349 w 5777554"/>
              <a:gd name="connsiteY2847" fmla="*/ 2114696 h 6858001"/>
              <a:gd name="connsiteX2848" fmla="*/ 361384 w 5777554"/>
              <a:gd name="connsiteY2848" fmla="*/ 2098238 h 6858001"/>
              <a:gd name="connsiteX2849" fmla="*/ 362637 w 5777554"/>
              <a:gd name="connsiteY2849" fmla="*/ 2087689 h 6858001"/>
              <a:gd name="connsiteX2850" fmla="*/ 348562 w 5777554"/>
              <a:gd name="connsiteY2850" fmla="*/ 2081737 h 6858001"/>
              <a:gd name="connsiteX2851" fmla="*/ 357862 w 5777554"/>
              <a:gd name="connsiteY2851" fmla="*/ 2074700 h 6858001"/>
              <a:gd name="connsiteX2852" fmla="*/ 365277 w 5777554"/>
              <a:gd name="connsiteY2852" fmla="*/ 2057599 h 6858001"/>
              <a:gd name="connsiteX2853" fmla="*/ 365362 w 5777554"/>
              <a:gd name="connsiteY2853" fmla="*/ 2040547 h 6858001"/>
              <a:gd name="connsiteX2854" fmla="*/ 353316 w 5777554"/>
              <a:gd name="connsiteY2854" fmla="*/ 2035667 h 6858001"/>
              <a:gd name="connsiteX2855" fmla="*/ 358308 w 5777554"/>
              <a:gd name="connsiteY2855" fmla="*/ 2022613 h 6858001"/>
              <a:gd name="connsiteX2856" fmla="*/ 364463 w 5777554"/>
              <a:gd name="connsiteY2856" fmla="*/ 2023347 h 6858001"/>
              <a:gd name="connsiteX2857" fmla="*/ 372023 w 5777554"/>
              <a:gd name="connsiteY2857" fmla="*/ 2023141 h 6858001"/>
              <a:gd name="connsiteX2858" fmla="*/ 370053 w 5777554"/>
              <a:gd name="connsiteY2858" fmla="*/ 2019202 h 6858001"/>
              <a:gd name="connsiteX2859" fmla="*/ 363715 w 5777554"/>
              <a:gd name="connsiteY2859" fmla="*/ 2015756 h 6858001"/>
              <a:gd name="connsiteX2860" fmla="*/ 375474 w 5777554"/>
              <a:gd name="connsiteY2860" fmla="*/ 1983202 h 6858001"/>
              <a:gd name="connsiteX2861" fmla="*/ 371026 w 5777554"/>
              <a:gd name="connsiteY2861" fmla="*/ 1949362 h 6858001"/>
              <a:gd name="connsiteX2862" fmla="*/ 360562 w 5777554"/>
              <a:gd name="connsiteY2862" fmla="*/ 1942611 h 6858001"/>
              <a:gd name="connsiteX2863" fmla="*/ 372072 w 5777554"/>
              <a:gd name="connsiteY2863" fmla="*/ 1935714 h 6858001"/>
              <a:gd name="connsiteX2864" fmla="*/ 380636 w 5777554"/>
              <a:gd name="connsiteY2864" fmla="*/ 1902871 h 6858001"/>
              <a:gd name="connsiteX2865" fmla="*/ 394968 w 5777554"/>
              <a:gd name="connsiteY2865" fmla="*/ 1868596 h 6858001"/>
              <a:gd name="connsiteX2866" fmla="*/ 396015 w 5777554"/>
              <a:gd name="connsiteY2866" fmla="*/ 1854948 h 6858001"/>
              <a:gd name="connsiteX2867" fmla="*/ 397059 w 5777554"/>
              <a:gd name="connsiteY2867" fmla="*/ 1841300 h 6858001"/>
              <a:gd name="connsiteX2868" fmla="*/ 399671 w 5777554"/>
              <a:gd name="connsiteY2868" fmla="*/ 1821752 h 6858001"/>
              <a:gd name="connsiteX2869" fmla="*/ 402277 w 5777554"/>
              <a:gd name="connsiteY2869" fmla="*/ 1802202 h 6858001"/>
              <a:gd name="connsiteX2870" fmla="*/ 397917 w 5777554"/>
              <a:gd name="connsiteY2870" fmla="*/ 1795411 h 6858001"/>
              <a:gd name="connsiteX2871" fmla="*/ 414968 w 5777554"/>
              <a:gd name="connsiteY2871" fmla="*/ 1772665 h 6858001"/>
              <a:gd name="connsiteX2872" fmla="*/ 432020 w 5777554"/>
              <a:gd name="connsiteY2872" fmla="*/ 1749918 h 6858001"/>
              <a:gd name="connsiteX2873" fmla="*/ 433275 w 5777554"/>
              <a:gd name="connsiteY2873" fmla="*/ 1739370 h 6858001"/>
              <a:gd name="connsiteX2874" fmla="*/ 422816 w 5777554"/>
              <a:gd name="connsiteY2874" fmla="*/ 1721691 h 6858001"/>
              <a:gd name="connsiteX2875" fmla="*/ 426853 w 5777554"/>
              <a:gd name="connsiteY2875" fmla="*/ 1701589 h 6858001"/>
              <a:gd name="connsiteX2876" fmla="*/ 419196 w 5777554"/>
              <a:gd name="connsiteY2876" fmla="*/ 1692960 h 6858001"/>
              <a:gd name="connsiteX2877" fmla="*/ 433513 w 5777554"/>
              <a:gd name="connsiteY2877" fmla="*/ 1684183 h 6858001"/>
              <a:gd name="connsiteX2878" fmla="*/ 433284 w 5777554"/>
              <a:gd name="connsiteY2878" fmla="*/ 1677055 h 6858001"/>
              <a:gd name="connsiteX2879" fmla="*/ 440377 w 5777554"/>
              <a:gd name="connsiteY2879" fmla="*/ 1669876 h 6858001"/>
              <a:gd name="connsiteX2880" fmla="*/ 437890 w 5777554"/>
              <a:gd name="connsiteY2880" fmla="*/ 1661832 h 6858001"/>
              <a:gd name="connsiteX2881" fmla="*/ 427711 w 5777554"/>
              <a:gd name="connsiteY2881" fmla="*/ 1655701 h 6858001"/>
              <a:gd name="connsiteX2882" fmla="*/ 450175 w 5777554"/>
              <a:gd name="connsiteY2882" fmla="*/ 1611526 h 6858001"/>
              <a:gd name="connsiteX2883" fmla="*/ 463476 w 5777554"/>
              <a:gd name="connsiteY2883" fmla="*/ 1605857 h 6858001"/>
              <a:gd name="connsiteX2884" fmla="*/ 467976 w 5777554"/>
              <a:gd name="connsiteY2884" fmla="*/ 1600015 h 6858001"/>
              <a:gd name="connsiteX2885" fmla="*/ 460784 w 5777554"/>
              <a:gd name="connsiteY2885" fmla="*/ 1594713 h 6858001"/>
              <a:gd name="connsiteX2886" fmla="*/ 459754 w 5777554"/>
              <a:gd name="connsiteY2886" fmla="*/ 1579220 h 6858001"/>
              <a:gd name="connsiteX2887" fmla="*/ 460025 w 5777554"/>
              <a:gd name="connsiteY2887" fmla="*/ 1577604 h 6858001"/>
              <a:gd name="connsiteX2888" fmla="*/ 435323 w 5777554"/>
              <a:gd name="connsiteY2888" fmla="*/ 1578045 h 6858001"/>
              <a:gd name="connsiteX2889" fmla="*/ 410134 w 5777554"/>
              <a:gd name="connsiteY2889" fmla="*/ 1560073 h 6858001"/>
              <a:gd name="connsiteX2890" fmla="*/ 414842 w 5777554"/>
              <a:gd name="connsiteY2890" fmla="*/ 1551121 h 6858001"/>
              <a:gd name="connsiteX2891" fmla="*/ 421839 w 5777554"/>
              <a:gd name="connsiteY2891" fmla="*/ 1541441 h 6858001"/>
              <a:gd name="connsiteX2892" fmla="*/ 397001 w 5777554"/>
              <a:gd name="connsiteY2892" fmla="*/ 1534514 h 6858001"/>
              <a:gd name="connsiteX2893" fmla="*/ 398976 w 5777554"/>
              <a:gd name="connsiteY2893" fmla="*/ 1524117 h 6858001"/>
              <a:gd name="connsiteX2894" fmla="*/ 377665 w 5777554"/>
              <a:gd name="connsiteY2894" fmla="*/ 1507224 h 6858001"/>
              <a:gd name="connsiteX2895" fmla="*/ 336537 w 5777554"/>
              <a:gd name="connsiteY2895" fmla="*/ 1472033 h 6858001"/>
              <a:gd name="connsiteX2896" fmla="*/ 349122 w 5777554"/>
              <a:gd name="connsiteY2896" fmla="*/ 1456841 h 6858001"/>
              <a:gd name="connsiteX2897" fmla="*/ 338515 w 5777554"/>
              <a:gd name="connsiteY2897" fmla="*/ 1437916 h 6858001"/>
              <a:gd name="connsiteX2898" fmla="*/ 293623 w 5777554"/>
              <a:gd name="connsiteY2898" fmla="*/ 1453225 h 6858001"/>
              <a:gd name="connsiteX2899" fmla="*/ 271754 w 5777554"/>
              <a:gd name="connsiteY2899" fmla="*/ 1466741 h 6858001"/>
              <a:gd name="connsiteX2900" fmla="*/ 228290 w 5777554"/>
              <a:gd name="connsiteY2900" fmla="*/ 1454620 h 6858001"/>
              <a:gd name="connsiteX2901" fmla="*/ 178262 w 5777554"/>
              <a:gd name="connsiteY2901" fmla="*/ 1429721 h 6858001"/>
              <a:gd name="connsiteX2902" fmla="*/ 199097 w 5777554"/>
              <a:gd name="connsiteY2902" fmla="*/ 1431882 h 6858001"/>
              <a:gd name="connsiteX2903" fmla="*/ 215283 w 5777554"/>
              <a:gd name="connsiteY2903" fmla="*/ 1432745 h 6858001"/>
              <a:gd name="connsiteX2904" fmla="*/ 210518 w 5777554"/>
              <a:gd name="connsiteY2904" fmla="*/ 1428224 h 6858001"/>
              <a:gd name="connsiteX2905" fmla="*/ 196532 w 5777554"/>
              <a:gd name="connsiteY2905" fmla="*/ 1423868 h 6858001"/>
              <a:gd name="connsiteX2906" fmla="*/ 213976 w 5777554"/>
              <a:gd name="connsiteY2906" fmla="*/ 1392237 h 6858001"/>
              <a:gd name="connsiteX2907" fmla="*/ 175892 w 5777554"/>
              <a:gd name="connsiteY2907" fmla="*/ 1356072 h 6858001"/>
              <a:gd name="connsiteX2908" fmla="*/ 183059 w 5777554"/>
              <a:gd name="connsiteY2908" fmla="*/ 1339825 h 6858001"/>
              <a:gd name="connsiteX2909" fmla="*/ 199542 w 5777554"/>
              <a:gd name="connsiteY2909" fmla="*/ 1326173 h 6858001"/>
              <a:gd name="connsiteX2910" fmla="*/ 205743 w 5777554"/>
              <a:gd name="connsiteY2910" fmla="*/ 1303725 h 6858001"/>
              <a:gd name="connsiteX2911" fmla="*/ 188750 w 5777554"/>
              <a:gd name="connsiteY2911" fmla="*/ 1277547 h 6858001"/>
              <a:gd name="connsiteX2912" fmla="*/ 234072 w 5777554"/>
              <a:gd name="connsiteY2912" fmla="*/ 1251866 h 6858001"/>
              <a:gd name="connsiteX2913" fmla="*/ 218250 w 5777554"/>
              <a:gd name="connsiteY2913" fmla="*/ 1238331 h 6858001"/>
              <a:gd name="connsiteX2914" fmla="*/ 178189 w 5777554"/>
              <a:gd name="connsiteY2914" fmla="*/ 1236283 h 6858001"/>
              <a:gd name="connsiteX2915" fmla="*/ 159800 w 5777554"/>
              <a:gd name="connsiteY2915" fmla="*/ 1238454 h 6858001"/>
              <a:gd name="connsiteX2916" fmla="*/ 145283 w 5777554"/>
              <a:gd name="connsiteY2916" fmla="*/ 1265424 h 6858001"/>
              <a:gd name="connsiteX2917" fmla="*/ 165477 w 5777554"/>
              <a:gd name="connsiteY2917" fmla="*/ 1271513 h 6858001"/>
              <a:gd name="connsiteX2918" fmla="*/ 176450 w 5777554"/>
              <a:gd name="connsiteY2918" fmla="*/ 1277766 h 6858001"/>
              <a:gd name="connsiteX2919" fmla="*/ 164895 w 5777554"/>
              <a:gd name="connsiteY2919" fmla="*/ 1277280 h 6858001"/>
              <a:gd name="connsiteX2920" fmla="*/ 148687 w 5777554"/>
              <a:gd name="connsiteY2920" fmla="*/ 1275496 h 6858001"/>
              <a:gd name="connsiteX2921" fmla="*/ 139903 w 5777554"/>
              <a:gd name="connsiteY2921" fmla="*/ 1289469 h 6858001"/>
              <a:gd name="connsiteX2922" fmla="*/ 87542 w 5777554"/>
              <a:gd name="connsiteY2922" fmla="*/ 1287641 h 6858001"/>
              <a:gd name="connsiteX2923" fmla="*/ 93158 w 5777554"/>
              <a:gd name="connsiteY2923" fmla="*/ 1270960 h 6858001"/>
              <a:gd name="connsiteX2924" fmla="*/ 117401 w 5777554"/>
              <a:gd name="connsiteY2924" fmla="*/ 1259474 h 6858001"/>
              <a:gd name="connsiteX2925" fmla="*/ 67850 w 5777554"/>
              <a:gd name="connsiteY2925" fmla="*/ 1249304 h 6858001"/>
              <a:gd name="connsiteX2926" fmla="*/ 96955 w 5777554"/>
              <a:gd name="connsiteY2926" fmla="*/ 1245560 h 6858001"/>
              <a:gd name="connsiteX2927" fmla="*/ 126064 w 5777554"/>
              <a:gd name="connsiteY2927" fmla="*/ 1241818 h 6858001"/>
              <a:gd name="connsiteX2928" fmla="*/ 119159 w 5777554"/>
              <a:gd name="connsiteY2928" fmla="*/ 1218452 h 6858001"/>
              <a:gd name="connsiteX2929" fmla="*/ 140107 w 5777554"/>
              <a:gd name="connsiteY2929" fmla="*/ 1200116 h 6858001"/>
              <a:gd name="connsiteX2930" fmla="*/ 184474 w 5777554"/>
              <a:gd name="connsiteY2930" fmla="*/ 1204506 h 6858001"/>
              <a:gd name="connsiteX2931" fmla="*/ 236047 w 5777554"/>
              <a:gd name="connsiteY2931" fmla="*/ 1217749 h 6858001"/>
              <a:gd name="connsiteX2932" fmla="*/ 267094 w 5777554"/>
              <a:gd name="connsiteY2932" fmla="*/ 1226406 h 6858001"/>
              <a:gd name="connsiteX2933" fmla="*/ 256124 w 5777554"/>
              <a:gd name="connsiteY2933" fmla="*/ 1255963 h 6858001"/>
              <a:gd name="connsiteX2934" fmla="*/ 266064 w 5777554"/>
              <a:gd name="connsiteY2934" fmla="*/ 1289983 h 6858001"/>
              <a:gd name="connsiteX2935" fmla="*/ 262272 w 5777554"/>
              <a:gd name="connsiteY2935" fmla="*/ 1291664 h 6858001"/>
              <a:gd name="connsiteX2936" fmla="*/ 263135 w 5777554"/>
              <a:gd name="connsiteY2936" fmla="*/ 1294640 h 6858001"/>
              <a:gd name="connsiteX2937" fmla="*/ 283492 w 5777554"/>
              <a:gd name="connsiteY2937" fmla="*/ 1293703 h 6858001"/>
              <a:gd name="connsiteX2938" fmla="*/ 306129 w 5777554"/>
              <a:gd name="connsiteY2938" fmla="*/ 1292033 h 6858001"/>
              <a:gd name="connsiteX2939" fmla="*/ 288669 w 5777554"/>
              <a:gd name="connsiteY2939" fmla="*/ 1275303 h 6858001"/>
              <a:gd name="connsiteX2940" fmla="*/ 298968 w 5777554"/>
              <a:gd name="connsiteY2940" fmla="*/ 1260841 h 6858001"/>
              <a:gd name="connsiteX2941" fmla="*/ 289693 w 5777554"/>
              <a:gd name="connsiteY2941" fmla="*/ 1235445 h 6858001"/>
              <a:gd name="connsiteX2942" fmla="*/ 275759 w 5777554"/>
              <a:gd name="connsiteY2942" fmla="*/ 1208752 h 6858001"/>
              <a:gd name="connsiteX2943" fmla="*/ 284097 w 5777554"/>
              <a:gd name="connsiteY2943" fmla="*/ 1193058 h 6858001"/>
              <a:gd name="connsiteX2944" fmla="*/ 290152 w 5777554"/>
              <a:gd name="connsiteY2944" fmla="*/ 1178095 h 6858001"/>
              <a:gd name="connsiteX2945" fmla="*/ 237554 w 5777554"/>
              <a:gd name="connsiteY2945" fmla="*/ 1168902 h 6858001"/>
              <a:gd name="connsiteX2946" fmla="*/ 241075 w 5777554"/>
              <a:gd name="connsiteY2946" fmla="*/ 1182656 h 6858001"/>
              <a:gd name="connsiteX2947" fmla="*/ 188826 w 5777554"/>
              <a:gd name="connsiteY2947" fmla="*/ 1184508 h 6858001"/>
              <a:gd name="connsiteX2948" fmla="*/ 194509 w 5777554"/>
              <a:gd name="connsiteY2948" fmla="*/ 1193849 h 6858001"/>
              <a:gd name="connsiteX2949" fmla="*/ 167514 w 5777554"/>
              <a:gd name="connsiteY2949" fmla="*/ 1191337 h 6858001"/>
              <a:gd name="connsiteX2950" fmla="*/ 163693 w 5777554"/>
              <a:gd name="connsiteY2950" fmla="*/ 1192096 h 6858001"/>
              <a:gd name="connsiteX2951" fmla="*/ 155214 w 5777554"/>
              <a:gd name="connsiteY2951" fmla="*/ 1191557 h 6858001"/>
              <a:gd name="connsiteX2952" fmla="*/ 154096 w 5777554"/>
              <a:gd name="connsiteY2952" fmla="*/ 1180753 h 6858001"/>
              <a:gd name="connsiteX2953" fmla="*/ 157547 w 5777554"/>
              <a:gd name="connsiteY2953" fmla="*/ 1168487 h 6858001"/>
              <a:gd name="connsiteX2954" fmla="*/ 141964 w 5777554"/>
              <a:gd name="connsiteY2954" fmla="*/ 1162316 h 6858001"/>
              <a:gd name="connsiteX2955" fmla="*/ 126738 w 5777554"/>
              <a:gd name="connsiteY2955" fmla="*/ 1167193 h 6858001"/>
              <a:gd name="connsiteX2956" fmla="*/ 95456 w 5777554"/>
              <a:gd name="connsiteY2956" fmla="*/ 1151171 h 6858001"/>
              <a:gd name="connsiteX2957" fmla="*/ 82800 w 5777554"/>
              <a:gd name="connsiteY2957" fmla="*/ 1140343 h 6858001"/>
              <a:gd name="connsiteX2958" fmla="*/ 100953 w 5777554"/>
              <a:gd name="connsiteY2958" fmla="*/ 1130808 h 6858001"/>
              <a:gd name="connsiteX2959" fmla="*/ 140899 w 5777554"/>
              <a:gd name="connsiteY2959" fmla="*/ 1129175 h 6858001"/>
              <a:gd name="connsiteX2960" fmla="*/ 140660 w 5777554"/>
              <a:gd name="connsiteY2960" fmla="*/ 1121809 h 6858001"/>
              <a:gd name="connsiteX2961" fmla="*/ 124962 w 5777554"/>
              <a:gd name="connsiteY2961" fmla="*/ 1111957 h 6858001"/>
              <a:gd name="connsiteX2962" fmla="*/ 143471 w 5777554"/>
              <a:gd name="connsiteY2962" fmla="*/ 1113469 h 6858001"/>
              <a:gd name="connsiteX2963" fmla="*/ 148850 w 5777554"/>
              <a:gd name="connsiteY2963" fmla="*/ 1089423 h 6858001"/>
              <a:gd name="connsiteX2964" fmla="*/ 111712 w 5777554"/>
              <a:gd name="connsiteY2964" fmla="*/ 1082716 h 6858001"/>
              <a:gd name="connsiteX2965" fmla="*/ 145212 w 5777554"/>
              <a:gd name="connsiteY2965" fmla="*/ 1071986 h 6858001"/>
              <a:gd name="connsiteX2966" fmla="*/ 116419 w 5777554"/>
              <a:gd name="connsiteY2966" fmla="*/ 1061678 h 6858001"/>
              <a:gd name="connsiteX2967" fmla="*/ 129273 w 5777554"/>
              <a:gd name="connsiteY2967" fmla="*/ 1054768 h 6858001"/>
              <a:gd name="connsiteX2968" fmla="*/ 113249 w 5777554"/>
              <a:gd name="connsiteY2968" fmla="*/ 1046879 h 6858001"/>
              <a:gd name="connsiteX2969" fmla="*/ 122707 w 5777554"/>
              <a:gd name="connsiteY2969" fmla="*/ 1041989 h 6858001"/>
              <a:gd name="connsiteX2970" fmla="*/ 125515 w 5777554"/>
              <a:gd name="connsiteY2970" fmla="*/ 1033650 h 6858001"/>
              <a:gd name="connsiteX2971" fmla="*/ 128325 w 5777554"/>
              <a:gd name="connsiteY2971" fmla="*/ 1025310 h 6858001"/>
              <a:gd name="connsiteX2972" fmla="*/ 134533 w 5777554"/>
              <a:gd name="connsiteY2972" fmla="*/ 1027041 h 6858001"/>
              <a:gd name="connsiteX2973" fmla="*/ 140268 w 5777554"/>
              <a:gd name="connsiteY2973" fmla="*/ 1014043 h 6858001"/>
              <a:gd name="connsiteX2974" fmla="*/ 143074 w 5777554"/>
              <a:gd name="connsiteY2974" fmla="*/ 1005703 h 6858001"/>
              <a:gd name="connsiteX2975" fmla="*/ 145884 w 5777554"/>
              <a:gd name="connsiteY2975" fmla="*/ 997362 h 6858001"/>
              <a:gd name="connsiteX2976" fmla="*/ 154353 w 5777554"/>
              <a:gd name="connsiteY2976" fmla="*/ 973723 h 6858001"/>
              <a:gd name="connsiteX2977" fmla="*/ 134971 w 5777554"/>
              <a:gd name="connsiteY2977" fmla="*/ 945053 h 6858001"/>
              <a:gd name="connsiteX2978" fmla="*/ 177604 w 5777554"/>
              <a:gd name="connsiteY2978" fmla="*/ 931397 h 6858001"/>
              <a:gd name="connsiteX2979" fmla="*/ 149603 w 5777554"/>
              <a:gd name="connsiteY2979" fmla="*/ 921762 h 6858001"/>
              <a:gd name="connsiteX2980" fmla="*/ 133549 w 5777554"/>
              <a:gd name="connsiteY2980" fmla="*/ 900864 h 6858001"/>
              <a:gd name="connsiteX2981" fmla="*/ 117399 w 5777554"/>
              <a:gd name="connsiteY2981" fmla="*/ 900921 h 6858001"/>
              <a:gd name="connsiteX2982" fmla="*/ 105904 w 5777554"/>
              <a:gd name="connsiteY2982" fmla="*/ 902277 h 6858001"/>
              <a:gd name="connsiteX2983" fmla="*/ 102588 w 5777554"/>
              <a:gd name="connsiteY2983" fmla="*/ 918686 h 6858001"/>
              <a:gd name="connsiteX2984" fmla="*/ 85298 w 5777554"/>
              <a:gd name="connsiteY2984" fmla="*/ 931199 h 6858001"/>
              <a:gd name="connsiteX2985" fmla="*/ 108597 w 5777554"/>
              <a:gd name="connsiteY2985" fmla="*/ 938153 h 6858001"/>
              <a:gd name="connsiteX2986" fmla="*/ 122670 w 5777554"/>
              <a:gd name="connsiteY2986" fmla="*/ 945270 h 6858001"/>
              <a:gd name="connsiteX2987" fmla="*/ 111122 w 5777554"/>
              <a:gd name="connsiteY2987" fmla="*/ 944787 h 6858001"/>
              <a:gd name="connsiteX2988" fmla="*/ 94908 w 5777554"/>
              <a:gd name="connsiteY2988" fmla="*/ 943002 h 6858001"/>
              <a:gd name="connsiteX2989" fmla="*/ 83082 w 5777554"/>
              <a:gd name="connsiteY2989" fmla="*/ 957953 h 6858001"/>
              <a:gd name="connsiteX2990" fmla="*/ 27677 w 5777554"/>
              <a:gd name="connsiteY2990" fmla="*/ 957098 h 6858001"/>
              <a:gd name="connsiteX2991" fmla="*/ 30946 w 5777554"/>
              <a:gd name="connsiteY2991" fmla="*/ 939307 h 6858001"/>
              <a:gd name="connsiteX2992" fmla="*/ 57419 w 5777554"/>
              <a:gd name="connsiteY2992" fmla="*/ 925250 h 6858001"/>
              <a:gd name="connsiteX2993" fmla="*/ 29640 w 5777554"/>
              <a:gd name="connsiteY2993" fmla="*/ 922520 h 6858001"/>
              <a:gd name="connsiteX2994" fmla="*/ 1774 w 5777554"/>
              <a:gd name="connsiteY2994" fmla="*/ 917029 h 6858001"/>
              <a:gd name="connsiteX2995" fmla="*/ 26178 w 5777554"/>
              <a:gd name="connsiteY2995" fmla="*/ 910608 h 6858001"/>
              <a:gd name="connsiteX2996" fmla="*/ 69125 w 5777554"/>
              <a:gd name="connsiteY2996" fmla="*/ 906618 h 6858001"/>
              <a:gd name="connsiteX2997" fmla="*/ 58688 w 5777554"/>
              <a:gd name="connsiteY2997" fmla="*/ 881126 h 6858001"/>
              <a:gd name="connsiteX2998" fmla="*/ 83046 w 5777554"/>
              <a:gd name="connsiteY2998" fmla="*/ 861233 h 6858001"/>
              <a:gd name="connsiteX2999" fmla="*/ 147827 w 5777554"/>
              <a:gd name="connsiteY2999" fmla="*/ 866526 h 6858001"/>
              <a:gd name="connsiteX3000" fmla="*/ 141383 w 5777554"/>
              <a:gd name="connsiteY3000" fmla="*/ 857430 h 6858001"/>
              <a:gd name="connsiteX3001" fmla="*/ 113499 w 5777554"/>
              <a:gd name="connsiteY3001" fmla="*/ 851478 h 6858001"/>
              <a:gd name="connsiteX3002" fmla="*/ 108156 w 5777554"/>
              <a:gd name="connsiteY3002" fmla="*/ 852726 h 6858001"/>
              <a:gd name="connsiteX3003" fmla="*/ 98152 w 5777554"/>
              <a:gd name="connsiteY3003" fmla="*/ 852673 h 6858001"/>
              <a:gd name="connsiteX3004" fmla="*/ 88852 w 5777554"/>
              <a:gd name="connsiteY3004" fmla="*/ 838448 h 6858001"/>
              <a:gd name="connsiteX3005" fmla="*/ 100370 w 5777554"/>
              <a:gd name="connsiteY3005" fmla="*/ 825921 h 6858001"/>
              <a:gd name="connsiteX3006" fmla="*/ 71743 w 5777554"/>
              <a:gd name="connsiteY3006" fmla="*/ 784865 h 6858001"/>
              <a:gd name="connsiteX3007" fmla="*/ 91791 w 5777554"/>
              <a:gd name="connsiteY3007" fmla="*/ 750540 h 6858001"/>
              <a:gd name="connsiteX3008" fmla="*/ 159497 w 5777554"/>
              <a:gd name="connsiteY3008" fmla="*/ 751175 h 6858001"/>
              <a:gd name="connsiteX3009" fmla="*/ 171559 w 5777554"/>
              <a:gd name="connsiteY3009" fmla="*/ 743589 h 6858001"/>
              <a:gd name="connsiteX3010" fmla="*/ 115300 w 5777554"/>
              <a:gd name="connsiteY3010" fmla="*/ 740218 h 6858001"/>
              <a:gd name="connsiteX3011" fmla="*/ 54297 w 5777554"/>
              <a:gd name="connsiteY3011" fmla="*/ 732787 h 6858001"/>
              <a:gd name="connsiteX3012" fmla="*/ 87797 w 5777554"/>
              <a:gd name="connsiteY3012" fmla="*/ 722057 h 6858001"/>
              <a:gd name="connsiteX3013" fmla="*/ 53953 w 5777554"/>
              <a:gd name="connsiteY3013" fmla="*/ 710109 h 6858001"/>
              <a:gd name="connsiteX3014" fmla="*/ 68696 w 5777554"/>
              <a:gd name="connsiteY3014" fmla="*/ 702131 h 6858001"/>
              <a:gd name="connsiteX3015" fmla="*/ 61661 w 5777554"/>
              <a:gd name="connsiteY3015" fmla="*/ 686713 h 6858001"/>
              <a:gd name="connsiteX3016" fmla="*/ 70791 w 5777554"/>
              <a:gd name="connsiteY3016" fmla="*/ 671696 h 6858001"/>
              <a:gd name="connsiteX3017" fmla="*/ 101630 w 5777554"/>
              <a:gd name="connsiteY3017" fmla="*/ 673910 h 6858001"/>
              <a:gd name="connsiteX3018" fmla="*/ 123155 w 5777554"/>
              <a:gd name="connsiteY3018" fmla="*/ 673526 h 6858001"/>
              <a:gd name="connsiteX3019" fmla="*/ 121500 w 5777554"/>
              <a:gd name="connsiteY3019" fmla="*/ 669871 h 6858001"/>
              <a:gd name="connsiteX3020" fmla="*/ 110616 w 5777554"/>
              <a:gd name="connsiteY3020" fmla="*/ 666380 h 6858001"/>
              <a:gd name="connsiteX3021" fmla="*/ 118947 w 5777554"/>
              <a:gd name="connsiteY3021" fmla="*/ 662317 h 6858001"/>
              <a:gd name="connsiteX3022" fmla="*/ 141427 w 5777554"/>
              <a:gd name="connsiteY3022" fmla="*/ 667673 h 6858001"/>
              <a:gd name="connsiteX3023" fmla="*/ 158207 w 5777554"/>
              <a:gd name="connsiteY3023" fmla="*/ 663229 h 6858001"/>
              <a:gd name="connsiteX3024" fmla="*/ 165670 w 5777554"/>
              <a:gd name="connsiteY3024" fmla="*/ 656188 h 6858001"/>
              <a:gd name="connsiteX3025" fmla="*/ 170811 w 5777554"/>
              <a:gd name="connsiteY3025" fmla="*/ 624777 h 6858001"/>
              <a:gd name="connsiteX3026" fmla="*/ 164605 w 5777554"/>
              <a:gd name="connsiteY3026" fmla="*/ 623046 h 6858001"/>
              <a:gd name="connsiteX3027" fmla="*/ 163536 w 5777554"/>
              <a:gd name="connsiteY3027" fmla="*/ 589904 h 6858001"/>
              <a:gd name="connsiteX3028" fmla="*/ 187776 w 5777554"/>
              <a:gd name="connsiteY3028" fmla="*/ 578417 h 6858001"/>
              <a:gd name="connsiteX3029" fmla="*/ 147244 w 5777554"/>
              <a:gd name="connsiteY3029" fmla="*/ 561638 h 6858001"/>
              <a:gd name="connsiteX3030" fmla="*/ 128208 w 5777554"/>
              <a:gd name="connsiteY3030" fmla="*/ 567736 h 6858001"/>
              <a:gd name="connsiteX3031" fmla="*/ 95117 w 5777554"/>
              <a:gd name="connsiteY3031" fmla="*/ 567175 h 6858001"/>
              <a:gd name="connsiteX3032" fmla="*/ 86475 w 5777554"/>
              <a:gd name="connsiteY3032" fmla="*/ 561571 h 6858001"/>
              <a:gd name="connsiteX3033" fmla="*/ 91713 w 5777554"/>
              <a:gd name="connsiteY3033" fmla="*/ 557102 h 6858001"/>
              <a:gd name="connsiteX3034" fmla="*/ 80637 w 5777554"/>
              <a:gd name="connsiteY3034" fmla="*/ 535537 h 6858001"/>
              <a:gd name="connsiteX3035" fmla="*/ 81157 w 5777554"/>
              <a:gd name="connsiteY3035" fmla="*/ 515839 h 6858001"/>
              <a:gd name="connsiteX3036" fmla="*/ 85548 w 5777554"/>
              <a:gd name="connsiteY3036" fmla="*/ 508852 h 6858001"/>
              <a:gd name="connsiteX3037" fmla="*/ 89939 w 5777554"/>
              <a:gd name="connsiteY3037" fmla="*/ 501865 h 6858001"/>
              <a:gd name="connsiteX3038" fmla="*/ 76707 w 5777554"/>
              <a:gd name="connsiteY3038" fmla="*/ 473087 h 6858001"/>
              <a:gd name="connsiteX3039" fmla="*/ 91325 w 5777554"/>
              <a:gd name="connsiteY3039" fmla="*/ 449337 h 6858001"/>
              <a:gd name="connsiteX3040" fmla="*/ 83883 w 5777554"/>
              <a:gd name="connsiteY3040" fmla="*/ 445208 h 6858001"/>
              <a:gd name="connsiteX3041" fmla="*/ 88042 w 5777554"/>
              <a:gd name="connsiteY3041" fmla="*/ 442947 h 6858001"/>
              <a:gd name="connsiteX3042" fmla="*/ 123682 w 5777554"/>
              <a:gd name="connsiteY3042" fmla="*/ 438973 h 6858001"/>
              <a:gd name="connsiteX3043" fmla="*/ 171095 w 5777554"/>
              <a:gd name="connsiteY3043" fmla="*/ 442386 h 6858001"/>
              <a:gd name="connsiteX3044" fmla="*/ 171577 w 5777554"/>
              <a:gd name="connsiteY3044" fmla="*/ 445487 h 6858001"/>
              <a:gd name="connsiteX3045" fmla="*/ 165122 w 5777554"/>
              <a:gd name="connsiteY3045" fmla="*/ 448019 h 6858001"/>
              <a:gd name="connsiteX3046" fmla="*/ 162550 w 5777554"/>
              <a:gd name="connsiteY3046" fmla="*/ 463725 h 6858001"/>
              <a:gd name="connsiteX3047" fmla="*/ 156934 w 5777554"/>
              <a:gd name="connsiteY3047" fmla="*/ 480405 h 6858001"/>
              <a:gd name="connsiteX3048" fmla="*/ 134287 w 5777554"/>
              <a:gd name="connsiteY3048" fmla="*/ 493705 h 6858001"/>
              <a:gd name="connsiteX3049" fmla="*/ 139493 w 5777554"/>
              <a:gd name="connsiteY3049" fmla="*/ 512036 h 6858001"/>
              <a:gd name="connsiteX3050" fmla="*/ 250779 w 5777554"/>
              <a:gd name="connsiteY3050" fmla="*/ 528474 h 6858001"/>
              <a:gd name="connsiteX3051" fmla="*/ 253826 w 5777554"/>
              <a:gd name="connsiteY3051" fmla="*/ 527497 h 6858001"/>
              <a:gd name="connsiteX3052" fmla="*/ 241713 w 5777554"/>
              <a:gd name="connsiteY3052" fmla="*/ 521610 h 6858001"/>
              <a:gd name="connsiteX3053" fmla="*/ 222661 w 5777554"/>
              <a:gd name="connsiteY3053" fmla="*/ 515157 h 6858001"/>
              <a:gd name="connsiteX3054" fmla="*/ 215457 w 5777554"/>
              <a:gd name="connsiteY3054" fmla="*/ 506304 h 6858001"/>
              <a:gd name="connsiteX3055" fmla="*/ 250072 w 5777554"/>
              <a:gd name="connsiteY3055" fmla="*/ 506379 h 6858001"/>
              <a:gd name="connsiteX3056" fmla="*/ 252997 w 5777554"/>
              <a:gd name="connsiteY3056" fmla="*/ 501720 h 6858001"/>
              <a:gd name="connsiteX3057" fmla="*/ 197466 w 5777554"/>
              <a:gd name="connsiteY3057" fmla="*/ 485094 h 6858001"/>
              <a:gd name="connsiteX3058" fmla="*/ 209059 w 5777554"/>
              <a:gd name="connsiteY3058" fmla="*/ 474870 h 6858001"/>
              <a:gd name="connsiteX3059" fmla="*/ 240649 w 5777554"/>
              <a:gd name="connsiteY3059" fmla="*/ 452660 h 6858001"/>
              <a:gd name="connsiteX3060" fmla="*/ 262926 w 5777554"/>
              <a:gd name="connsiteY3060" fmla="*/ 427852 h 6858001"/>
              <a:gd name="connsiteX3061" fmla="*/ 259407 w 5777554"/>
              <a:gd name="connsiteY3061" fmla="*/ 414097 h 6858001"/>
              <a:gd name="connsiteX3062" fmla="*/ 216059 w 5777554"/>
              <a:gd name="connsiteY3062" fmla="*/ 405660 h 6858001"/>
              <a:gd name="connsiteX3063" fmla="*/ 137002 w 5777554"/>
              <a:gd name="connsiteY3063" fmla="*/ 434704 h 6858001"/>
              <a:gd name="connsiteX3064" fmla="*/ 119454 w 5777554"/>
              <a:gd name="connsiteY3064" fmla="*/ 415212 h 6858001"/>
              <a:gd name="connsiteX3065" fmla="*/ 111219 w 5777554"/>
              <a:gd name="connsiteY3065" fmla="*/ 398319 h 6858001"/>
              <a:gd name="connsiteX3066" fmla="*/ 107103 w 5777554"/>
              <a:gd name="connsiteY3066" fmla="*/ 366151 h 6858001"/>
              <a:gd name="connsiteX3067" fmla="*/ 112400 w 5777554"/>
              <a:gd name="connsiteY3067" fmla="*/ 351434 h 6858001"/>
              <a:gd name="connsiteX3068" fmla="*/ 115414 w 5777554"/>
              <a:gd name="connsiteY3068" fmla="*/ 337449 h 6858001"/>
              <a:gd name="connsiteX3069" fmla="*/ 93385 w 5777554"/>
              <a:gd name="connsiteY3069" fmla="*/ 322182 h 6858001"/>
              <a:gd name="connsiteX3070" fmla="*/ 98999 w 5777554"/>
              <a:gd name="connsiteY3070" fmla="*/ 305501 h 6858001"/>
              <a:gd name="connsiteX3071" fmla="*/ 70644 w 5777554"/>
              <a:gd name="connsiteY3071" fmla="*/ 284820 h 6858001"/>
              <a:gd name="connsiteX3072" fmla="*/ 107188 w 5777554"/>
              <a:gd name="connsiteY3072" fmla="*/ 273115 h 6858001"/>
              <a:gd name="connsiteX3073" fmla="*/ 108922 w 5777554"/>
              <a:gd name="connsiteY3073" fmla="*/ 255352 h 6858001"/>
              <a:gd name="connsiteX3074" fmla="*/ 124630 w 5777554"/>
              <a:gd name="connsiteY3074" fmla="*/ 241485 h 6858001"/>
              <a:gd name="connsiteX3075" fmla="*/ 108927 w 5777554"/>
              <a:gd name="connsiteY3075" fmla="*/ 231632 h 6858001"/>
              <a:gd name="connsiteX3076" fmla="*/ 104697 w 5777554"/>
              <a:gd name="connsiteY3076" fmla="*/ 195783 h 6858001"/>
              <a:gd name="connsiteX3077" fmla="*/ 131989 w 5777554"/>
              <a:gd name="connsiteY3077" fmla="*/ 183321 h 6858001"/>
              <a:gd name="connsiteX3078" fmla="*/ 113364 w 5777554"/>
              <a:gd name="connsiteY3078" fmla="*/ 178128 h 6858001"/>
              <a:gd name="connsiteX3079" fmla="*/ 94234 w 5777554"/>
              <a:gd name="connsiteY3079" fmla="*/ 169372 h 6858001"/>
              <a:gd name="connsiteX3080" fmla="*/ 100586 w 5777554"/>
              <a:gd name="connsiteY3080" fmla="*/ 163616 h 6858001"/>
              <a:gd name="connsiteX3081" fmla="*/ 91504 w 5777554"/>
              <a:gd name="connsiteY3081" fmla="*/ 156295 h 6858001"/>
              <a:gd name="connsiteX3082" fmla="*/ 94023 w 5777554"/>
              <a:gd name="connsiteY3082" fmla="*/ 150839 h 6858001"/>
              <a:gd name="connsiteX3083" fmla="*/ 109489 w 5777554"/>
              <a:gd name="connsiteY3083" fmla="*/ 153325 h 6858001"/>
              <a:gd name="connsiteX3084" fmla="*/ 171104 w 5777554"/>
              <a:gd name="connsiteY3084" fmla="*/ 155911 h 6858001"/>
              <a:gd name="connsiteX3085" fmla="*/ 189134 w 5777554"/>
              <a:gd name="connsiteY3085" fmla="*/ 142693 h 6858001"/>
              <a:gd name="connsiteX3086" fmla="*/ 207172 w 5777554"/>
              <a:gd name="connsiteY3086" fmla="*/ 129476 h 6858001"/>
              <a:gd name="connsiteX3087" fmla="*/ 188305 w 5777554"/>
              <a:gd name="connsiteY3087" fmla="*/ 116918 h 6858001"/>
              <a:gd name="connsiteX3088" fmla="*/ 175888 w 5777554"/>
              <a:gd name="connsiteY3088" fmla="*/ 113453 h 6858001"/>
              <a:gd name="connsiteX3089" fmla="*/ 178817 w 5777554"/>
              <a:gd name="connsiteY3089" fmla="*/ 108797 h 6858001"/>
              <a:gd name="connsiteX3090" fmla="*/ 185025 w 5777554"/>
              <a:gd name="connsiteY3090" fmla="*/ 110528 h 6858001"/>
              <a:gd name="connsiteX3091" fmla="*/ 212313 w 5777554"/>
              <a:gd name="connsiteY3091" fmla="*/ 98064 h 6858001"/>
              <a:gd name="connsiteX3092" fmla="*/ 203669 w 5777554"/>
              <a:gd name="connsiteY3092" fmla="*/ 80373 h 6858001"/>
              <a:gd name="connsiteX3093" fmla="*/ 201872 w 5777554"/>
              <a:gd name="connsiteY3093" fmla="*/ 60484 h 6858001"/>
              <a:gd name="connsiteX3094" fmla="*/ 209654 w 5777554"/>
              <a:gd name="connsiteY3094" fmla="*/ 39390 h 6858001"/>
              <a:gd name="connsiteX3095" fmla="*/ 212872 w 5777554"/>
              <a:gd name="connsiteY3095" fmla="*/ 1975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Lst>
            <a:rect l="l" t="t" r="r" b="b"/>
            <a:pathLst>
              <a:path w="5777554" h="6858001">
                <a:moveTo>
                  <a:pt x="1199885" y="6836495"/>
                </a:moveTo>
                <a:cubicBezTo>
                  <a:pt x="1190856" y="6841095"/>
                  <a:pt x="1188067" y="6846910"/>
                  <a:pt x="1191512" y="6853941"/>
                </a:cubicBezTo>
                <a:lnTo>
                  <a:pt x="1189563" y="6858001"/>
                </a:lnTo>
                <a:lnTo>
                  <a:pt x="1154480" y="6858001"/>
                </a:lnTo>
                <a:lnTo>
                  <a:pt x="1154060" y="6857375"/>
                </a:lnTo>
                <a:cubicBezTo>
                  <a:pt x="1159068" y="6855057"/>
                  <a:pt x="1154131" y="6851653"/>
                  <a:pt x="1139234" y="6847162"/>
                </a:cubicBezTo>
                <a:lnTo>
                  <a:pt x="1155108" y="6837083"/>
                </a:lnTo>
                <a:close/>
                <a:moveTo>
                  <a:pt x="3743165" y="6820238"/>
                </a:moveTo>
                <a:cubicBezTo>
                  <a:pt x="3742114" y="6825080"/>
                  <a:pt x="3736463" y="6829567"/>
                  <a:pt x="3726207" y="6833696"/>
                </a:cubicBezTo>
                <a:lnTo>
                  <a:pt x="3745339" y="6842565"/>
                </a:lnTo>
                <a:cubicBezTo>
                  <a:pt x="3745365" y="6838952"/>
                  <a:pt x="3745789" y="6835444"/>
                  <a:pt x="3746596" y="6832045"/>
                </a:cubicBezTo>
                <a:cubicBezTo>
                  <a:pt x="3747408" y="6828645"/>
                  <a:pt x="3746266" y="6824710"/>
                  <a:pt x="3743165" y="6820238"/>
                </a:cubicBezTo>
                <a:close/>
                <a:moveTo>
                  <a:pt x="1553010" y="6792879"/>
                </a:moveTo>
                <a:lnTo>
                  <a:pt x="1560905" y="6802138"/>
                </a:lnTo>
                <a:cubicBezTo>
                  <a:pt x="1557914" y="6803354"/>
                  <a:pt x="1552594" y="6804172"/>
                  <a:pt x="1544951" y="6804594"/>
                </a:cubicBezTo>
                <a:cubicBezTo>
                  <a:pt x="1537307" y="6805017"/>
                  <a:pt x="1528629" y="6804044"/>
                  <a:pt x="1518911" y="6801679"/>
                </a:cubicBezTo>
                <a:lnTo>
                  <a:pt x="1543030" y="6817051"/>
                </a:lnTo>
                <a:cubicBezTo>
                  <a:pt x="1548236" y="6818401"/>
                  <a:pt x="1559110" y="6820925"/>
                  <a:pt x="1575645" y="6824625"/>
                </a:cubicBezTo>
                <a:cubicBezTo>
                  <a:pt x="1592183" y="6828325"/>
                  <a:pt x="1602166" y="6830165"/>
                  <a:pt x="1605593" y="6830147"/>
                </a:cubicBezTo>
                <a:cubicBezTo>
                  <a:pt x="1605603" y="6829292"/>
                  <a:pt x="1601131" y="6827579"/>
                  <a:pt x="1592187" y="6825009"/>
                </a:cubicBezTo>
                <a:cubicBezTo>
                  <a:pt x="1583238" y="6822438"/>
                  <a:pt x="1578076" y="6820987"/>
                  <a:pt x="1576696" y="6820657"/>
                </a:cubicBezTo>
                <a:lnTo>
                  <a:pt x="1579471" y="6819607"/>
                </a:lnTo>
                <a:cubicBezTo>
                  <a:pt x="1588035" y="6816376"/>
                  <a:pt x="1590459" y="6812400"/>
                  <a:pt x="1586739" y="6807683"/>
                </a:cubicBezTo>
                <a:cubicBezTo>
                  <a:pt x="1583023" y="6802965"/>
                  <a:pt x="1571780" y="6798030"/>
                  <a:pt x="1553010" y="6792879"/>
                </a:cubicBezTo>
                <a:close/>
                <a:moveTo>
                  <a:pt x="3800658" y="6785301"/>
                </a:moveTo>
                <a:cubicBezTo>
                  <a:pt x="3803759" y="6789773"/>
                  <a:pt x="3804901" y="6793709"/>
                  <a:pt x="3804092" y="6797108"/>
                </a:cubicBezTo>
                <a:cubicBezTo>
                  <a:pt x="3803277" y="6800508"/>
                  <a:pt x="3802860" y="6804015"/>
                  <a:pt x="3802830" y="6807628"/>
                </a:cubicBezTo>
                <a:cubicBezTo>
                  <a:pt x="3809623" y="6809642"/>
                  <a:pt x="3817195" y="6811871"/>
                  <a:pt x="3825555" y="6814314"/>
                </a:cubicBezTo>
                <a:cubicBezTo>
                  <a:pt x="3833912" y="6816757"/>
                  <a:pt x="3839833" y="6817626"/>
                  <a:pt x="3843315" y="6816921"/>
                </a:cubicBezTo>
                <a:cubicBezTo>
                  <a:pt x="3844522" y="6816270"/>
                  <a:pt x="3844141" y="6814959"/>
                  <a:pt x="3842173" y="6812985"/>
                </a:cubicBezTo>
                <a:cubicBezTo>
                  <a:pt x="3840204" y="6811012"/>
                  <a:pt x="3838257" y="6809271"/>
                  <a:pt x="3836335" y="6807762"/>
                </a:cubicBezTo>
                <a:lnTo>
                  <a:pt x="3847038" y="6792589"/>
                </a:lnTo>
                <a:cubicBezTo>
                  <a:pt x="3828629" y="6791163"/>
                  <a:pt x="3813171" y="6788733"/>
                  <a:pt x="3800658" y="6785301"/>
                </a:cubicBezTo>
                <a:close/>
                <a:moveTo>
                  <a:pt x="3754487" y="6783823"/>
                </a:moveTo>
                <a:lnTo>
                  <a:pt x="3755002" y="6785456"/>
                </a:lnTo>
                <a:lnTo>
                  <a:pt x="3767516" y="6788887"/>
                </a:lnTo>
                <a:close/>
                <a:moveTo>
                  <a:pt x="1928259" y="6769469"/>
                </a:moveTo>
                <a:cubicBezTo>
                  <a:pt x="1935410" y="6775102"/>
                  <a:pt x="1936212" y="6782619"/>
                  <a:pt x="1930668" y="6792023"/>
                </a:cubicBezTo>
                <a:cubicBezTo>
                  <a:pt x="1925128" y="6801429"/>
                  <a:pt x="1921377" y="6808627"/>
                  <a:pt x="1919415" y="6813619"/>
                </a:cubicBezTo>
                <a:cubicBezTo>
                  <a:pt x="1932331" y="6816987"/>
                  <a:pt x="1945001" y="6819172"/>
                  <a:pt x="1957430" y="6820174"/>
                </a:cubicBezTo>
                <a:cubicBezTo>
                  <a:pt x="1969859" y="6821175"/>
                  <a:pt x="1980554" y="6821046"/>
                  <a:pt x="1989519" y="6819782"/>
                </a:cubicBezTo>
                <a:cubicBezTo>
                  <a:pt x="1993986" y="6805173"/>
                  <a:pt x="1993899" y="6790244"/>
                  <a:pt x="1989258" y="6774994"/>
                </a:cubicBezTo>
                <a:close/>
                <a:moveTo>
                  <a:pt x="1269461" y="6753080"/>
                </a:moveTo>
                <a:cubicBezTo>
                  <a:pt x="1267635" y="6753601"/>
                  <a:pt x="1266431" y="6754397"/>
                  <a:pt x="1265837" y="6755469"/>
                </a:cubicBezTo>
                <a:cubicBezTo>
                  <a:pt x="1265250" y="6756542"/>
                  <a:pt x="1267904" y="6757920"/>
                  <a:pt x="1273802" y="6759604"/>
                </a:cubicBezTo>
                <a:cubicBezTo>
                  <a:pt x="1277390" y="6760374"/>
                  <a:pt x="1281794" y="6760580"/>
                  <a:pt x="1287022" y="6760222"/>
                </a:cubicBezTo>
                <a:cubicBezTo>
                  <a:pt x="1292248" y="6759862"/>
                  <a:pt x="1295765" y="6759384"/>
                  <a:pt x="1297573" y="6758785"/>
                </a:cubicBezTo>
                <a:close/>
                <a:moveTo>
                  <a:pt x="1556735" y="6738421"/>
                </a:moveTo>
                <a:cubicBezTo>
                  <a:pt x="1552799" y="6737783"/>
                  <a:pt x="1547006" y="6738102"/>
                  <a:pt x="1539349" y="6739377"/>
                </a:cubicBezTo>
                <a:cubicBezTo>
                  <a:pt x="1531696" y="6740654"/>
                  <a:pt x="1526787" y="6741657"/>
                  <a:pt x="1524634" y="6742386"/>
                </a:cubicBezTo>
                <a:cubicBezTo>
                  <a:pt x="1525875" y="6749909"/>
                  <a:pt x="1528076" y="6757577"/>
                  <a:pt x="1531251" y="6765391"/>
                </a:cubicBezTo>
                <a:cubicBezTo>
                  <a:pt x="1534419" y="6773205"/>
                  <a:pt x="1540489" y="6781455"/>
                  <a:pt x="1549454" y="6790142"/>
                </a:cubicBezTo>
                <a:cubicBezTo>
                  <a:pt x="1555483" y="6787352"/>
                  <a:pt x="1558793" y="6784061"/>
                  <a:pt x="1559385" y="6780269"/>
                </a:cubicBezTo>
                <a:cubicBezTo>
                  <a:pt x="1559974" y="6776475"/>
                  <a:pt x="1563285" y="6773184"/>
                  <a:pt x="1569322" y="6770395"/>
                </a:cubicBezTo>
                <a:cubicBezTo>
                  <a:pt x="1559220" y="6765877"/>
                  <a:pt x="1552713" y="6761534"/>
                  <a:pt x="1549795" y="6757365"/>
                </a:cubicBezTo>
                <a:cubicBezTo>
                  <a:pt x="1546877" y="6753197"/>
                  <a:pt x="1548786" y="6749755"/>
                  <a:pt x="1555524" y="6747041"/>
                </a:cubicBezTo>
                <a:cubicBezTo>
                  <a:pt x="1557581" y="6746434"/>
                  <a:pt x="1559715" y="6745289"/>
                  <a:pt x="1561920" y="6743605"/>
                </a:cubicBezTo>
                <a:cubicBezTo>
                  <a:pt x="1564127" y="6741919"/>
                  <a:pt x="1562401" y="6740192"/>
                  <a:pt x="1556735" y="6738421"/>
                </a:cubicBezTo>
                <a:close/>
                <a:moveTo>
                  <a:pt x="1966088" y="6706213"/>
                </a:moveTo>
                <a:lnTo>
                  <a:pt x="1939537" y="6708080"/>
                </a:lnTo>
                <a:cubicBezTo>
                  <a:pt x="1933953" y="6710019"/>
                  <a:pt x="1932824" y="6711806"/>
                  <a:pt x="1936155" y="6713439"/>
                </a:cubicBezTo>
                <a:cubicBezTo>
                  <a:pt x="1939486" y="6715072"/>
                  <a:pt x="1947467" y="6717498"/>
                  <a:pt x="1960100" y="6720716"/>
                </a:cubicBezTo>
                <a:lnTo>
                  <a:pt x="1972770" y="6724092"/>
                </a:lnTo>
                <a:lnTo>
                  <a:pt x="1981096" y="6720946"/>
                </a:lnTo>
                <a:close/>
                <a:moveTo>
                  <a:pt x="1243511" y="6685347"/>
                </a:moveTo>
                <a:cubicBezTo>
                  <a:pt x="1237482" y="6688137"/>
                  <a:pt x="1234168" y="6691430"/>
                  <a:pt x="1233576" y="6695220"/>
                </a:cubicBezTo>
                <a:cubicBezTo>
                  <a:pt x="1232991" y="6699016"/>
                  <a:pt x="1229680" y="6702306"/>
                  <a:pt x="1223645" y="6705096"/>
                </a:cubicBezTo>
                <a:cubicBezTo>
                  <a:pt x="1241997" y="6710322"/>
                  <a:pt x="1252694" y="6715632"/>
                  <a:pt x="1255738" y="6721028"/>
                </a:cubicBezTo>
                <a:cubicBezTo>
                  <a:pt x="1258783" y="6726423"/>
                  <a:pt x="1258094" y="6730936"/>
                  <a:pt x="1253671" y="6734562"/>
                </a:cubicBezTo>
                <a:lnTo>
                  <a:pt x="1291324" y="6728499"/>
                </a:lnTo>
                <a:cubicBezTo>
                  <a:pt x="1287371" y="6725657"/>
                  <a:pt x="1280741" y="6722549"/>
                  <a:pt x="1271444" y="6719177"/>
                </a:cubicBezTo>
                <a:cubicBezTo>
                  <a:pt x="1262143" y="6715803"/>
                  <a:pt x="1252545" y="6712797"/>
                  <a:pt x="1242649" y="6710160"/>
                </a:cubicBezTo>
                <a:cubicBezTo>
                  <a:pt x="1251529" y="6707571"/>
                  <a:pt x="1258953" y="6704256"/>
                  <a:pt x="1264913" y="6700219"/>
                </a:cubicBezTo>
                <a:cubicBezTo>
                  <a:pt x="1270877" y="6696182"/>
                  <a:pt x="1263743" y="6691224"/>
                  <a:pt x="1243511" y="6685347"/>
                </a:cubicBezTo>
                <a:close/>
                <a:moveTo>
                  <a:pt x="3666066" y="6685003"/>
                </a:moveTo>
                <a:lnTo>
                  <a:pt x="3663121" y="6686006"/>
                </a:lnTo>
                <a:lnTo>
                  <a:pt x="3705827" y="6686854"/>
                </a:lnTo>
                <a:cubicBezTo>
                  <a:pt x="3687609" y="6682160"/>
                  <a:pt x="3674357" y="6681543"/>
                  <a:pt x="3666066" y="6685003"/>
                </a:cubicBezTo>
                <a:close/>
                <a:moveTo>
                  <a:pt x="1940835" y="6670863"/>
                </a:moveTo>
                <a:lnTo>
                  <a:pt x="1938062" y="6671912"/>
                </a:lnTo>
                <a:cubicBezTo>
                  <a:pt x="1936343" y="6673242"/>
                  <a:pt x="1937781" y="6675415"/>
                  <a:pt x="1942399" y="6678434"/>
                </a:cubicBezTo>
                <a:close/>
                <a:moveTo>
                  <a:pt x="3723197" y="6646345"/>
                </a:moveTo>
                <a:lnTo>
                  <a:pt x="3711410" y="6650355"/>
                </a:lnTo>
                <a:lnTo>
                  <a:pt x="3720612" y="6651069"/>
                </a:lnTo>
                <a:close/>
                <a:moveTo>
                  <a:pt x="5574447" y="6603896"/>
                </a:moveTo>
                <a:cubicBezTo>
                  <a:pt x="5577234" y="6606879"/>
                  <a:pt x="5571164" y="6609443"/>
                  <a:pt x="5556234" y="6611589"/>
                </a:cubicBezTo>
                <a:cubicBezTo>
                  <a:pt x="5548769" y="6612663"/>
                  <a:pt x="5544310" y="6614517"/>
                  <a:pt x="5542855" y="6617153"/>
                </a:cubicBezTo>
                <a:cubicBezTo>
                  <a:pt x="5541403" y="6619789"/>
                  <a:pt x="5542956" y="6623206"/>
                  <a:pt x="5547514" y="6627405"/>
                </a:cubicBezTo>
                <a:lnTo>
                  <a:pt x="5585361" y="6656205"/>
                </a:lnTo>
                <a:lnTo>
                  <a:pt x="5613243" y="6662157"/>
                </a:lnTo>
                <a:lnTo>
                  <a:pt x="5618978" y="6649158"/>
                </a:lnTo>
                <a:lnTo>
                  <a:pt x="5584414" y="6626746"/>
                </a:lnTo>
                <a:lnTo>
                  <a:pt x="5621075" y="6618723"/>
                </a:lnTo>
                <a:lnTo>
                  <a:pt x="5614865" y="6616992"/>
                </a:lnTo>
                <a:close/>
                <a:moveTo>
                  <a:pt x="3762872" y="6582871"/>
                </a:moveTo>
                <a:lnTo>
                  <a:pt x="3745013" y="6588947"/>
                </a:lnTo>
                <a:cubicBezTo>
                  <a:pt x="3745766" y="6592775"/>
                  <a:pt x="3746910" y="6596710"/>
                  <a:pt x="3748445" y="6600754"/>
                </a:cubicBezTo>
                <a:cubicBezTo>
                  <a:pt x="3749982" y="6604796"/>
                  <a:pt x="3749562" y="6608302"/>
                  <a:pt x="3747186" y="6611273"/>
                </a:cubicBezTo>
                <a:lnTo>
                  <a:pt x="3763368" y="6621144"/>
                </a:lnTo>
                <a:cubicBezTo>
                  <a:pt x="3753235" y="6626515"/>
                  <a:pt x="3752489" y="6634459"/>
                  <a:pt x="3761122" y="6644977"/>
                </a:cubicBezTo>
                <a:cubicBezTo>
                  <a:pt x="3769759" y="6655494"/>
                  <a:pt x="3769009" y="6663437"/>
                  <a:pt x="3758876" y="6668808"/>
                </a:cubicBezTo>
                <a:cubicBezTo>
                  <a:pt x="3753877" y="6670266"/>
                  <a:pt x="3749872" y="6672110"/>
                  <a:pt x="3746853" y="6674338"/>
                </a:cubicBezTo>
                <a:cubicBezTo>
                  <a:pt x="3743836" y="6676566"/>
                  <a:pt x="3745256" y="6679446"/>
                  <a:pt x="3751120" y="6682978"/>
                </a:cubicBezTo>
                <a:lnTo>
                  <a:pt x="3749622" y="6698866"/>
                </a:lnTo>
                <a:cubicBezTo>
                  <a:pt x="3739122" y="6703079"/>
                  <a:pt x="3736349" y="6708506"/>
                  <a:pt x="3741311" y="6715149"/>
                </a:cubicBezTo>
                <a:cubicBezTo>
                  <a:pt x="3746270" y="6721791"/>
                  <a:pt x="3751232" y="6728433"/>
                  <a:pt x="3756190" y="6735075"/>
                </a:cubicBezTo>
                <a:cubicBezTo>
                  <a:pt x="3754286" y="6736363"/>
                  <a:pt x="3752561" y="6739512"/>
                  <a:pt x="3751021" y="6744522"/>
                </a:cubicBezTo>
                <a:lnTo>
                  <a:pt x="3769427" y="6745950"/>
                </a:lnTo>
                <a:lnTo>
                  <a:pt x="3791865" y="6757536"/>
                </a:lnTo>
                <a:cubicBezTo>
                  <a:pt x="3796219" y="6760542"/>
                  <a:pt x="3797439" y="6762688"/>
                  <a:pt x="3795539" y="6763977"/>
                </a:cubicBezTo>
                <a:cubicBezTo>
                  <a:pt x="3797054" y="6765222"/>
                  <a:pt x="3796593" y="6765699"/>
                  <a:pt x="3794156" y="6765408"/>
                </a:cubicBezTo>
                <a:cubicBezTo>
                  <a:pt x="3791715" y="6765116"/>
                  <a:pt x="3788127" y="6764736"/>
                  <a:pt x="3783386" y="6764266"/>
                </a:cubicBezTo>
                <a:lnTo>
                  <a:pt x="3793315" y="6772421"/>
                </a:lnTo>
                <a:cubicBezTo>
                  <a:pt x="3795711" y="6770966"/>
                  <a:pt x="3796453" y="6768150"/>
                  <a:pt x="3795539" y="6763977"/>
                </a:cubicBezTo>
                <a:cubicBezTo>
                  <a:pt x="3801376" y="6758145"/>
                  <a:pt x="3807858" y="6753057"/>
                  <a:pt x="3814986" y="6748711"/>
                </a:cubicBezTo>
                <a:cubicBezTo>
                  <a:pt x="3822109" y="6744366"/>
                  <a:pt x="3828037" y="6741388"/>
                  <a:pt x="3832765" y="6739779"/>
                </a:cubicBezTo>
                <a:lnTo>
                  <a:pt x="3830953" y="6721173"/>
                </a:lnTo>
                <a:cubicBezTo>
                  <a:pt x="3818838" y="6717926"/>
                  <a:pt x="3812520" y="6715590"/>
                  <a:pt x="3812001" y="6714165"/>
                </a:cubicBezTo>
                <a:cubicBezTo>
                  <a:pt x="3811483" y="6712739"/>
                  <a:pt x="3814369" y="6711117"/>
                  <a:pt x="3820662" y="6709296"/>
                </a:cubicBezTo>
                <a:cubicBezTo>
                  <a:pt x="3825516" y="6707005"/>
                  <a:pt x="3818035" y="6703143"/>
                  <a:pt x="3798223" y="6697708"/>
                </a:cubicBezTo>
                <a:lnTo>
                  <a:pt x="3805642" y="6677388"/>
                </a:lnTo>
                <a:lnTo>
                  <a:pt x="3792683" y="6671038"/>
                </a:lnTo>
                <a:lnTo>
                  <a:pt x="3789164" y="6657283"/>
                </a:lnTo>
                <a:cubicBezTo>
                  <a:pt x="3785934" y="6654443"/>
                  <a:pt x="3784427" y="6651515"/>
                  <a:pt x="3784650" y="6648498"/>
                </a:cubicBezTo>
                <a:cubicBezTo>
                  <a:pt x="3784874" y="6645481"/>
                  <a:pt x="3787235" y="6643174"/>
                  <a:pt x="3791734" y="6641578"/>
                </a:cubicBezTo>
                <a:cubicBezTo>
                  <a:pt x="3780814" y="6634769"/>
                  <a:pt x="3775882" y="6629060"/>
                  <a:pt x="3776953" y="6624456"/>
                </a:cubicBezTo>
                <a:cubicBezTo>
                  <a:pt x="3778025" y="6619851"/>
                  <a:pt x="3775409" y="6614331"/>
                  <a:pt x="3769115" y="6607900"/>
                </a:cubicBezTo>
                <a:close/>
                <a:moveTo>
                  <a:pt x="3755479" y="6553224"/>
                </a:moveTo>
                <a:lnTo>
                  <a:pt x="3753905" y="6555166"/>
                </a:lnTo>
                <a:lnTo>
                  <a:pt x="3758300" y="6569048"/>
                </a:lnTo>
                <a:lnTo>
                  <a:pt x="3759482" y="6569274"/>
                </a:lnTo>
                <a:close/>
                <a:moveTo>
                  <a:pt x="1231789" y="6497984"/>
                </a:moveTo>
                <a:cubicBezTo>
                  <a:pt x="1213228" y="6499297"/>
                  <a:pt x="1199025" y="6501772"/>
                  <a:pt x="1189177" y="6505408"/>
                </a:cubicBezTo>
                <a:cubicBezTo>
                  <a:pt x="1179324" y="6509043"/>
                  <a:pt x="1169873" y="6512785"/>
                  <a:pt x="1160816" y="6516631"/>
                </a:cubicBezTo>
                <a:cubicBezTo>
                  <a:pt x="1168682" y="6519696"/>
                  <a:pt x="1172733" y="6522416"/>
                  <a:pt x="1172974" y="6524790"/>
                </a:cubicBezTo>
                <a:cubicBezTo>
                  <a:pt x="1173213" y="6527165"/>
                  <a:pt x="1171125" y="6529142"/>
                  <a:pt x="1166716" y="6530725"/>
                </a:cubicBezTo>
                <a:lnTo>
                  <a:pt x="1123941" y="6526479"/>
                </a:lnTo>
                <a:lnTo>
                  <a:pt x="1121945" y="6531313"/>
                </a:lnTo>
                <a:lnTo>
                  <a:pt x="1174614" y="6539984"/>
                </a:lnTo>
                <a:cubicBezTo>
                  <a:pt x="1180953" y="6539885"/>
                  <a:pt x="1187690" y="6539891"/>
                  <a:pt x="1194816" y="6540003"/>
                </a:cubicBezTo>
                <a:cubicBezTo>
                  <a:pt x="1201950" y="6540115"/>
                  <a:pt x="1207103" y="6539699"/>
                  <a:pt x="1210273" y="6538757"/>
                </a:cubicBezTo>
                <a:cubicBezTo>
                  <a:pt x="1212539" y="6537646"/>
                  <a:pt x="1211782" y="6536400"/>
                  <a:pt x="1208006" y="6535021"/>
                </a:cubicBezTo>
                <a:cubicBezTo>
                  <a:pt x="1204230" y="6533642"/>
                  <a:pt x="1200500" y="6532499"/>
                  <a:pt x="1196825" y="6531594"/>
                </a:cubicBezTo>
                <a:cubicBezTo>
                  <a:pt x="1208394" y="6527224"/>
                  <a:pt x="1224907" y="6525068"/>
                  <a:pt x="1246365" y="6525122"/>
                </a:cubicBezTo>
                <a:close/>
                <a:moveTo>
                  <a:pt x="3679654" y="6480473"/>
                </a:moveTo>
                <a:cubicBezTo>
                  <a:pt x="3677617" y="6481726"/>
                  <a:pt x="3679839" y="6483694"/>
                  <a:pt x="3686316" y="6486375"/>
                </a:cubicBezTo>
                <a:cubicBezTo>
                  <a:pt x="3692792" y="6489057"/>
                  <a:pt x="3698052" y="6490953"/>
                  <a:pt x="3702092" y="6492061"/>
                </a:cubicBezTo>
                <a:lnTo>
                  <a:pt x="3701369" y="6484618"/>
                </a:lnTo>
                <a:cubicBezTo>
                  <a:pt x="3697908" y="6483632"/>
                  <a:pt x="3693877" y="6482602"/>
                  <a:pt x="3689268" y="6481526"/>
                </a:cubicBezTo>
                <a:cubicBezTo>
                  <a:pt x="3684661" y="6480451"/>
                  <a:pt x="3681455" y="6480100"/>
                  <a:pt x="3679654" y="6480473"/>
                </a:cubicBezTo>
                <a:close/>
                <a:moveTo>
                  <a:pt x="4198391" y="6431613"/>
                </a:moveTo>
                <a:lnTo>
                  <a:pt x="4182044" y="6432721"/>
                </a:lnTo>
                <a:lnTo>
                  <a:pt x="4194170" y="6453995"/>
                </a:lnTo>
                <a:lnTo>
                  <a:pt x="4213488" y="6458118"/>
                </a:lnTo>
                <a:lnTo>
                  <a:pt x="4219223" y="6445120"/>
                </a:lnTo>
                <a:close/>
                <a:moveTo>
                  <a:pt x="3716927" y="6425503"/>
                </a:moveTo>
                <a:lnTo>
                  <a:pt x="3705140" y="6429514"/>
                </a:lnTo>
                <a:lnTo>
                  <a:pt x="3717652" y="6432946"/>
                </a:lnTo>
                <a:cubicBezTo>
                  <a:pt x="3719118" y="6432368"/>
                  <a:pt x="3719779" y="6431341"/>
                  <a:pt x="3719637" y="6429868"/>
                </a:cubicBezTo>
                <a:cubicBezTo>
                  <a:pt x="3719494" y="6428395"/>
                  <a:pt x="3718590" y="6426941"/>
                  <a:pt x="3716927" y="6425503"/>
                </a:cubicBezTo>
                <a:close/>
                <a:moveTo>
                  <a:pt x="1189615" y="6424136"/>
                </a:moveTo>
                <a:lnTo>
                  <a:pt x="1181285" y="6427284"/>
                </a:lnTo>
                <a:cubicBezTo>
                  <a:pt x="1189342" y="6427641"/>
                  <a:pt x="1194226" y="6427155"/>
                  <a:pt x="1195951" y="6425825"/>
                </a:cubicBezTo>
                <a:close/>
                <a:moveTo>
                  <a:pt x="4204785" y="6409608"/>
                </a:moveTo>
                <a:lnTo>
                  <a:pt x="4195329" y="6412824"/>
                </a:lnTo>
                <a:lnTo>
                  <a:pt x="4204709" y="6418320"/>
                </a:lnTo>
                <a:lnTo>
                  <a:pt x="4221321" y="6414684"/>
                </a:lnTo>
                <a:lnTo>
                  <a:pt x="4215110" y="6412953"/>
                </a:lnTo>
                <a:close/>
                <a:moveTo>
                  <a:pt x="5104911" y="6395804"/>
                </a:moveTo>
                <a:lnTo>
                  <a:pt x="5103730" y="6396182"/>
                </a:lnTo>
                <a:lnTo>
                  <a:pt x="5105184" y="6396190"/>
                </a:lnTo>
                <a:close/>
                <a:moveTo>
                  <a:pt x="1150484" y="6394031"/>
                </a:moveTo>
                <a:cubicBezTo>
                  <a:pt x="1149359" y="6394626"/>
                  <a:pt x="1149025" y="6395432"/>
                  <a:pt x="1149485" y="6396449"/>
                </a:cubicBezTo>
                <a:cubicBezTo>
                  <a:pt x="1149944" y="6397465"/>
                  <a:pt x="1149609" y="6398270"/>
                  <a:pt x="1148485" y="6398866"/>
                </a:cubicBezTo>
                <a:lnTo>
                  <a:pt x="1167491" y="6403930"/>
                </a:lnTo>
                <a:cubicBezTo>
                  <a:pt x="1167764" y="6400426"/>
                  <a:pt x="1162093" y="6397126"/>
                  <a:pt x="1150484" y="6394031"/>
                </a:cubicBezTo>
                <a:close/>
                <a:moveTo>
                  <a:pt x="1132347" y="6364155"/>
                </a:moveTo>
                <a:lnTo>
                  <a:pt x="1121243" y="6368350"/>
                </a:lnTo>
                <a:lnTo>
                  <a:pt x="1152477" y="6389196"/>
                </a:lnTo>
                <a:lnTo>
                  <a:pt x="1173476" y="6389427"/>
                </a:lnTo>
                <a:lnTo>
                  <a:pt x="1184577" y="6385231"/>
                </a:lnTo>
                <a:lnTo>
                  <a:pt x="1140243" y="6373414"/>
                </a:lnTo>
                <a:lnTo>
                  <a:pt x="1154126" y="6368171"/>
                </a:lnTo>
                <a:close/>
                <a:moveTo>
                  <a:pt x="1137552" y="6345867"/>
                </a:moveTo>
                <a:cubicBezTo>
                  <a:pt x="1132815" y="6347399"/>
                  <a:pt x="1129098" y="6349314"/>
                  <a:pt x="1126391" y="6351611"/>
                </a:cubicBezTo>
                <a:cubicBezTo>
                  <a:pt x="1123684" y="6353908"/>
                  <a:pt x="1125412" y="6356828"/>
                  <a:pt x="1131565" y="6360370"/>
                </a:cubicBezTo>
                <a:lnTo>
                  <a:pt x="1153777" y="6351979"/>
                </a:lnTo>
                <a:close/>
                <a:moveTo>
                  <a:pt x="3682305" y="6333763"/>
                </a:moveTo>
                <a:lnTo>
                  <a:pt x="3690557" y="6342211"/>
                </a:lnTo>
                <a:cubicBezTo>
                  <a:pt x="3683313" y="6341470"/>
                  <a:pt x="3681776" y="6342634"/>
                  <a:pt x="3685946" y="6345700"/>
                </a:cubicBezTo>
                <a:cubicBezTo>
                  <a:pt x="3690113" y="6348767"/>
                  <a:pt x="3697047" y="6350896"/>
                  <a:pt x="3706737" y="6352082"/>
                </a:cubicBezTo>
                <a:cubicBezTo>
                  <a:pt x="3715131" y="6360119"/>
                  <a:pt x="3712665" y="6366083"/>
                  <a:pt x="3699346" y="6369976"/>
                </a:cubicBezTo>
                <a:cubicBezTo>
                  <a:pt x="3699653" y="6373794"/>
                  <a:pt x="3700951" y="6378000"/>
                  <a:pt x="3703236" y="6382586"/>
                </a:cubicBezTo>
                <a:cubicBezTo>
                  <a:pt x="3705523" y="6387175"/>
                  <a:pt x="3709121" y="6391558"/>
                  <a:pt x="3714032" y="6395734"/>
                </a:cubicBezTo>
                <a:lnTo>
                  <a:pt x="3699656" y="6404468"/>
                </a:lnTo>
                <a:lnTo>
                  <a:pt x="3733523" y="6408324"/>
                </a:lnTo>
                <a:lnTo>
                  <a:pt x="3734484" y="6408537"/>
                </a:lnTo>
                <a:lnTo>
                  <a:pt x="3743848" y="6396487"/>
                </a:lnTo>
                <a:lnTo>
                  <a:pt x="3741329" y="6391054"/>
                </a:lnTo>
                <a:lnTo>
                  <a:pt x="3731712" y="6389719"/>
                </a:lnTo>
                <a:lnTo>
                  <a:pt x="3732451" y="6371923"/>
                </a:lnTo>
                <a:lnTo>
                  <a:pt x="3727317" y="6360858"/>
                </a:lnTo>
                <a:lnTo>
                  <a:pt x="3742226" y="6358098"/>
                </a:lnTo>
                <a:lnTo>
                  <a:pt x="3751329" y="6348916"/>
                </a:lnTo>
                <a:lnTo>
                  <a:pt x="3746608" y="6339728"/>
                </a:lnTo>
                <a:lnTo>
                  <a:pt x="3739645" y="6344417"/>
                </a:lnTo>
                <a:close/>
                <a:moveTo>
                  <a:pt x="3681512" y="6302999"/>
                </a:moveTo>
                <a:lnTo>
                  <a:pt x="3674387" y="6305423"/>
                </a:lnTo>
                <a:lnTo>
                  <a:pt x="3673100" y="6306638"/>
                </a:lnTo>
                <a:lnTo>
                  <a:pt x="3684347" y="6309722"/>
                </a:lnTo>
                <a:lnTo>
                  <a:pt x="3673645" y="6324896"/>
                </a:lnTo>
                <a:lnTo>
                  <a:pt x="3681360" y="6332797"/>
                </a:lnTo>
                <a:lnTo>
                  <a:pt x="3691899" y="6318785"/>
                </a:lnTo>
                <a:close/>
                <a:moveTo>
                  <a:pt x="1128179" y="6300438"/>
                </a:moveTo>
                <a:cubicBezTo>
                  <a:pt x="1121640" y="6303503"/>
                  <a:pt x="1119035" y="6308398"/>
                  <a:pt x="1120360" y="6315123"/>
                </a:cubicBezTo>
                <a:cubicBezTo>
                  <a:pt x="1121686" y="6321849"/>
                  <a:pt x="1124522" y="6327749"/>
                  <a:pt x="1128874" y="6332821"/>
                </a:cubicBezTo>
                <a:cubicBezTo>
                  <a:pt x="1127180" y="6333376"/>
                  <a:pt x="1125712" y="6334102"/>
                  <a:pt x="1124457" y="6334998"/>
                </a:cubicBezTo>
                <a:cubicBezTo>
                  <a:pt x="1123210" y="6335895"/>
                  <a:pt x="1124015" y="6336781"/>
                  <a:pt x="1126878" y="6337655"/>
                </a:cubicBezTo>
                <a:cubicBezTo>
                  <a:pt x="1131195" y="6338321"/>
                  <a:pt x="1138506" y="6338108"/>
                  <a:pt x="1148818" y="6337019"/>
                </a:cubicBezTo>
                <a:cubicBezTo>
                  <a:pt x="1159132" y="6335929"/>
                  <a:pt x="1165557" y="6335033"/>
                  <a:pt x="1168092" y="6334330"/>
                </a:cubicBezTo>
                <a:cubicBezTo>
                  <a:pt x="1156152" y="6330848"/>
                  <a:pt x="1150054" y="6326690"/>
                  <a:pt x="1149804" y="6321854"/>
                </a:cubicBezTo>
                <a:cubicBezTo>
                  <a:pt x="1149556" y="6317017"/>
                  <a:pt x="1150789" y="6312130"/>
                  <a:pt x="1153511" y="6307190"/>
                </a:cubicBezTo>
                <a:close/>
                <a:moveTo>
                  <a:pt x="5142038" y="6259387"/>
                </a:moveTo>
                <a:lnTo>
                  <a:pt x="5142451" y="6261005"/>
                </a:lnTo>
                <a:lnTo>
                  <a:pt x="5144147" y="6261478"/>
                </a:lnTo>
                <a:lnTo>
                  <a:pt x="5144311" y="6261495"/>
                </a:lnTo>
                <a:lnTo>
                  <a:pt x="5144151" y="6260223"/>
                </a:lnTo>
                <a:close/>
                <a:moveTo>
                  <a:pt x="5156961" y="6221480"/>
                </a:moveTo>
                <a:lnTo>
                  <a:pt x="5155474" y="6221668"/>
                </a:lnTo>
                <a:lnTo>
                  <a:pt x="5157090" y="6221800"/>
                </a:lnTo>
                <a:close/>
                <a:moveTo>
                  <a:pt x="1027006" y="6216233"/>
                </a:moveTo>
                <a:cubicBezTo>
                  <a:pt x="1022045" y="6218787"/>
                  <a:pt x="1021641" y="6221660"/>
                  <a:pt x="1025791" y="6224853"/>
                </a:cubicBezTo>
                <a:cubicBezTo>
                  <a:pt x="1028583" y="6223884"/>
                  <a:pt x="1030631" y="6222939"/>
                  <a:pt x="1031941" y="6222021"/>
                </a:cubicBezTo>
                <a:cubicBezTo>
                  <a:pt x="1033246" y="6221102"/>
                  <a:pt x="1033710" y="6219735"/>
                  <a:pt x="1033338" y="6217921"/>
                </a:cubicBezTo>
                <a:close/>
                <a:moveTo>
                  <a:pt x="1088865" y="6196945"/>
                </a:moveTo>
                <a:cubicBezTo>
                  <a:pt x="1093782" y="6201125"/>
                  <a:pt x="1096293" y="6205447"/>
                  <a:pt x="1096404" y="6209911"/>
                </a:cubicBezTo>
                <a:cubicBezTo>
                  <a:pt x="1096516" y="6214375"/>
                  <a:pt x="1096750" y="6218537"/>
                  <a:pt x="1097112" y="6222397"/>
                </a:cubicBezTo>
                <a:cubicBezTo>
                  <a:pt x="1089249" y="6225706"/>
                  <a:pt x="1084732" y="6229793"/>
                  <a:pt x="1083552" y="6234659"/>
                </a:cubicBezTo>
                <a:cubicBezTo>
                  <a:pt x="1082376" y="6239526"/>
                  <a:pt x="1081719" y="6244194"/>
                  <a:pt x="1081582" y="6248666"/>
                </a:cubicBezTo>
                <a:lnTo>
                  <a:pt x="1116809" y="6259844"/>
                </a:lnTo>
                <a:cubicBezTo>
                  <a:pt x="1120674" y="6260762"/>
                  <a:pt x="1125410" y="6261355"/>
                  <a:pt x="1131014" y="6261618"/>
                </a:cubicBezTo>
                <a:cubicBezTo>
                  <a:pt x="1136620" y="6261882"/>
                  <a:pt x="1138883" y="6261368"/>
                  <a:pt x="1137807" y="6260075"/>
                </a:cubicBezTo>
                <a:lnTo>
                  <a:pt x="1122012" y="6241555"/>
                </a:lnTo>
                <a:cubicBezTo>
                  <a:pt x="1130543" y="6236972"/>
                  <a:pt x="1131354" y="6231225"/>
                  <a:pt x="1124442" y="6224316"/>
                </a:cubicBezTo>
                <a:cubicBezTo>
                  <a:pt x="1117530" y="6217405"/>
                  <a:pt x="1118335" y="6211657"/>
                  <a:pt x="1126871" y="6207075"/>
                </a:cubicBezTo>
                <a:close/>
                <a:moveTo>
                  <a:pt x="5136785" y="6185473"/>
                </a:moveTo>
                <a:lnTo>
                  <a:pt x="5133289" y="6191391"/>
                </a:lnTo>
                <a:lnTo>
                  <a:pt x="5137133" y="6196939"/>
                </a:lnTo>
                <a:lnTo>
                  <a:pt x="5138003" y="6189671"/>
                </a:lnTo>
                <a:close/>
                <a:moveTo>
                  <a:pt x="3716691" y="6180189"/>
                </a:moveTo>
                <a:lnTo>
                  <a:pt x="3711433" y="6181332"/>
                </a:lnTo>
                <a:lnTo>
                  <a:pt x="3707721" y="6182596"/>
                </a:lnTo>
                <a:lnTo>
                  <a:pt x="3713112" y="6189217"/>
                </a:lnTo>
                <a:lnTo>
                  <a:pt x="3704983" y="6191820"/>
                </a:lnTo>
                <a:lnTo>
                  <a:pt x="3706501" y="6192156"/>
                </a:lnTo>
                <a:lnTo>
                  <a:pt x="3709671" y="6192173"/>
                </a:lnTo>
                <a:lnTo>
                  <a:pt x="3709566" y="6191684"/>
                </a:lnTo>
                <a:cubicBezTo>
                  <a:pt x="3720020" y="6191824"/>
                  <a:pt x="3725234" y="6190618"/>
                  <a:pt x="3725216" y="6188066"/>
                </a:cubicBezTo>
                <a:lnTo>
                  <a:pt x="3717357" y="6180635"/>
                </a:lnTo>
                <a:close/>
                <a:moveTo>
                  <a:pt x="1048954" y="6163055"/>
                </a:moveTo>
                <a:lnTo>
                  <a:pt x="1025961" y="6167659"/>
                </a:lnTo>
                <a:lnTo>
                  <a:pt x="1007305" y="6178786"/>
                </a:lnTo>
                <a:lnTo>
                  <a:pt x="1032643" y="6185539"/>
                </a:lnTo>
                <a:lnTo>
                  <a:pt x="1101965" y="6187916"/>
                </a:lnTo>
                <a:cubicBezTo>
                  <a:pt x="1104417" y="6185886"/>
                  <a:pt x="1100428" y="6183482"/>
                  <a:pt x="1090003" y="6180703"/>
                </a:cubicBezTo>
                <a:cubicBezTo>
                  <a:pt x="1079579" y="6177925"/>
                  <a:pt x="1073011" y="6177516"/>
                  <a:pt x="1070297" y="6179476"/>
                </a:cubicBezTo>
                <a:close/>
                <a:moveTo>
                  <a:pt x="1136148" y="6150520"/>
                </a:moveTo>
                <a:lnTo>
                  <a:pt x="1105176" y="6174462"/>
                </a:lnTo>
                <a:cubicBezTo>
                  <a:pt x="1115848" y="6174511"/>
                  <a:pt x="1125806" y="6173811"/>
                  <a:pt x="1135044" y="6172361"/>
                </a:cubicBezTo>
                <a:cubicBezTo>
                  <a:pt x="1144285" y="6170911"/>
                  <a:pt x="1151766" y="6169103"/>
                  <a:pt x="1157496" y="6166941"/>
                </a:cubicBezTo>
                <a:lnTo>
                  <a:pt x="1171375" y="6161698"/>
                </a:lnTo>
                <a:cubicBezTo>
                  <a:pt x="1172385" y="6161146"/>
                  <a:pt x="1172254" y="6160515"/>
                  <a:pt x="1170987" y="6159804"/>
                </a:cubicBezTo>
                <a:cubicBezTo>
                  <a:pt x="1169717" y="6159093"/>
                  <a:pt x="1169588" y="6158463"/>
                  <a:pt x="1170595" y="6157912"/>
                </a:cubicBezTo>
                <a:close/>
                <a:moveTo>
                  <a:pt x="1029253" y="6125607"/>
                </a:moveTo>
                <a:cubicBezTo>
                  <a:pt x="1021517" y="6129209"/>
                  <a:pt x="1018333" y="6133131"/>
                  <a:pt x="1019711" y="6137373"/>
                </a:cubicBezTo>
                <a:lnTo>
                  <a:pt x="1038713" y="6142438"/>
                </a:lnTo>
                <a:close/>
                <a:moveTo>
                  <a:pt x="1142565" y="6123611"/>
                </a:moveTo>
                <a:lnTo>
                  <a:pt x="1137013" y="6125708"/>
                </a:lnTo>
                <a:lnTo>
                  <a:pt x="1142136" y="6136017"/>
                </a:lnTo>
                <a:lnTo>
                  <a:pt x="1168251" y="6146555"/>
                </a:lnTo>
                <a:lnTo>
                  <a:pt x="1162350" y="6132461"/>
                </a:lnTo>
                <a:close/>
                <a:moveTo>
                  <a:pt x="5149015" y="6065441"/>
                </a:moveTo>
                <a:lnTo>
                  <a:pt x="5145424" y="6066592"/>
                </a:lnTo>
                <a:lnTo>
                  <a:pt x="5145920" y="6068753"/>
                </a:lnTo>
                <a:lnTo>
                  <a:pt x="5147970" y="6067108"/>
                </a:lnTo>
                <a:close/>
                <a:moveTo>
                  <a:pt x="1118614" y="6051043"/>
                </a:moveTo>
                <a:lnTo>
                  <a:pt x="1122519" y="6069972"/>
                </a:lnTo>
                <a:cubicBezTo>
                  <a:pt x="1111416" y="6074167"/>
                  <a:pt x="1109422" y="6079000"/>
                  <a:pt x="1116538" y="6084475"/>
                </a:cubicBezTo>
                <a:cubicBezTo>
                  <a:pt x="1119518" y="6079605"/>
                  <a:pt x="1127063" y="6075058"/>
                  <a:pt x="1139160" y="6070829"/>
                </a:cubicBezTo>
                <a:cubicBezTo>
                  <a:pt x="1151257" y="6066599"/>
                  <a:pt x="1161963" y="6062894"/>
                  <a:pt x="1171277" y="6059713"/>
                </a:cubicBezTo>
                <a:close/>
                <a:moveTo>
                  <a:pt x="3747608" y="6014419"/>
                </a:moveTo>
                <a:lnTo>
                  <a:pt x="3742618" y="6014512"/>
                </a:lnTo>
                <a:lnTo>
                  <a:pt x="3741393" y="6016459"/>
                </a:lnTo>
                <a:lnTo>
                  <a:pt x="3747408" y="6016950"/>
                </a:lnTo>
                <a:lnTo>
                  <a:pt x="3748635" y="6015045"/>
                </a:lnTo>
                <a:close/>
                <a:moveTo>
                  <a:pt x="3744075" y="5964823"/>
                </a:moveTo>
                <a:lnTo>
                  <a:pt x="3744038" y="5965048"/>
                </a:lnTo>
                <a:lnTo>
                  <a:pt x="3744144" y="5964872"/>
                </a:lnTo>
                <a:close/>
                <a:moveTo>
                  <a:pt x="1075399" y="5928622"/>
                </a:moveTo>
                <a:cubicBezTo>
                  <a:pt x="1080297" y="5932724"/>
                  <a:pt x="1081953" y="5936519"/>
                  <a:pt x="1080364" y="5940008"/>
                </a:cubicBezTo>
                <a:cubicBezTo>
                  <a:pt x="1078781" y="5943499"/>
                  <a:pt x="1076574" y="5946712"/>
                  <a:pt x="1073750" y="5949649"/>
                </a:cubicBezTo>
                <a:lnTo>
                  <a:pt x="1113751" y="5954943"/>
                </a:lnTo>
                <a:cubicBezTo>
                  <a:pt x="1119695" y="5959584"/>
                  <a:pt x="1120234" y="5967031"/>
                  <a:pt x="1115366" y="5977286"/>
                </a:cubicBezTo>
                <a:cubicBezTo>
                  <a:pt x="1110500" y="5987542"/>
                  <a:pt x="1104901" y="5994249"/>
                  <a:pt x="1098569" y="5997405"/>
                </a:cubicBezTo>
                <a:lnTo>
                  <a:pt x="1109590" y="6021807"/>
                </a:lnTo>
                <a:cubicBezTo>
                  <a:pt x="1109464" y="6022109"/>
                  <a:pt x="1110106" y="6023398"/>
                  <a:pt x="1111510" y="6025672"/>
                </a:cubicBezTo>
                <a:cubicBezTo>
                  <a:pt x="1112914" y="6027947"/>
                  <a:pt x="1115830" y="6029395"/>
                  <a:pt x="1120264" y="6030017"/>
                </a:cubicBezTo>
                <a:lnTo>
                  <a:pt x="1121821" y="6037589"/>
                </a:lnTo>
                <a:cubicBezTo>
                  <a:pt x="1126527" y="6038022"/>
                  <a:pt x="1129401" y="6038638"/>
                  <a:pt x="1130434" y="6039436"/>
                </a:cubicBezTo>
                <a:cubicBezTo>
                  <a:pt x="1131473" y="6040235"/>
                  <a:pt x="1129793" y="6040532"/>
                  <a:pt x="1125382" y="6040325"/>
                </a:cubicBezTo>
                <a:lnTo>
                  <a:pt x="1162603" y="6046669"/>
                </a:lnTo>
                <a:lnTo>
                  <a:pt x="1182038" y="6039326"/>
                </a:lnTo>
                <a:lnTo>
                  <a:pt x="1169372" y="6035951"/>
                </a:lnTo>
                <a:lnTo>
                  <a:pt x="1178133" y="6020399"/>
                </a:lnTo>
                <a:lnTo>
                  <a:pt x="1159565" y="6002929"/>
                </a:lnTo>
                <a:cubicBezTo>
                  <a:pt x="1166750" y="6003614"/>
                  <a:pt x="1168125" y="6002416"/>
                  <a:pt x="1163686" y="5999332"/>
                </a:cubicBezTo>
                <a:cubicBezTo>
                  <a:pt x="1159247" y="5996248"/>
                  <a:pt x="1152201" y="5994147"/>
                  <a:pt x="1142558" y="5993030"/>
                </a:cubicBezTo>
                <a:cubicBezTo>
                  <a:pt x="1133400" y="5984925"/>
                  <a:pt x="1135139" y="5978829"/>
                  <a:pt x="1147763" y="5974741"/>
                </a:cubicBezTo>
                <a:cubicBezTo>
                  <a:pt x="1147022" y="5970854"/>
                  <a:pt x="1145271" y="5966586"/>
                  <a:pt x="1142503" y="5961935"/>
                </a:cubicBezTo>
                <a:cubicBezTo>
                  <a:pt x="1139733" y="5957285"/>
                  <a:pt x="1135705" y="5952857"/>
                  <a:pt x="1130411" y="5948651"/>
                </a:cubicBezTo>
                <a:lnTo>
                  <a:pt x="1143510" y="5939621"/>
                </a:lnTo>
                <a:lnTo>
                  <a:pt x="1109840" y="5936014"/>
                </a:lnTo>
                <a:close/>
                <a:moveTo>
                  <a:pt x="1122597" y="5910793"/>
                </a:moveTo>
                <a:cubicBezTo>
                  <a:pt x="1121225" y="5911397"/>
                  <a:pt x="1120695" y="5912448"/>
                  <a:pt x="1121003" y="5913947"/>
                </a:cubicBezTo>
                <a:cubicBezTo>
                  <a:pt x="1121312" y="5915445"/>
                  <a:pt x="1122361" y="5916918"/>
                  <a:pt x="1124159" y="5918365"/>
                </a:cubicBezTo>
                <a:lnTo>
                  <a:pt x="1135265" y="5914170"/>
                </a:lnTo>
                <a:close/>
                <a:moveTo>
                  <a:pt x="1042599" y="5900205"/>
                </a:moveTo>
                <a:cubicBezTo>
                  <a:pt x="1038583" y="5901892"/>
                  <a:pt x="1036596" y="5904344"/>
                  <a:pt x="1036635" y="5907560"/>
                </a:cubicBezTo>
                <a:cubicBezTo>
                  <a:pt x="1036674" y="5910775"/>
                  <a:pt x="1037853" y="5914070"/>
                  <a:pt x="1040174" y="5917445"/>
                </a:cubicBezTo>
                <a:lnTo>
                  <a:pt x="1054834" y="5915989"/>
                </a:lnTo>
                <a:lnTo>
                  <a:pt x="1070711" y="5905910"/>
                </a:lnTo>
                <a:cubicBezTo>
                  <a:pt x="1065897" y="5904328"/>
                  <a:pt x="1065638" y="5903065"/>
                  <a:pt x="1069931" y="5902123"/>
                </a:cubicBezTo>
                <a:cubicBezTo>
                  <a:pt x="1057263" y="5898747"/>
                  <a:pt x="1048149" y="5898108"/>
                  <a:pt x="1042599" y="5900205"/>
                </a:cubicBezTo>
                <a:close/>
                <a:moveTo>
                  <a:pt x="1131094" y="5850453"/>
                </a:moveTo>
                <a:lnTo>
                  <a:pt x="1132656" y="5858025"/>
                </a:lnTo>
                <a:cubicBezTo>
                  <a:pt x="1136164" y="5858997"/>
                  <a:pt x="1140236" y="5860008"/>
                  <a:pt x="1144881" y="5861059"/>
                </a:cubicBezTo>
                <a:cubicBezTo>
                  <a:pt x="1149524" y="5862111"/>
                  <a:pt x="1152708" y="5862437"/>
                  <a:pt x="1154434" y="5862039"/>
                </a:cubicBezTo>
                <a:cubicBezTo>
                  <a:pt x="1156289" y="5860744"/>
                  <a:pt x="1153885" y="5858763"/>
                  <a:pt x="1147223" y="5856094"/>
                </a:cubicBezTo>
                <a:cubicBezTo>
                  <a:pt x="1140562" y="5853423"/>
                  <a:pt x="1135184" y="5851543"/>
                  <a:pt x="1131094" y="5850453"/>
                </a:cubicBezTo>
                <a:close/>
                <a:moveTo>
                  <a:pt x="5150631" y="5811027"/>
                </a:moveTo>
                <a:lnTo>
                  <a:pt x="5147684" y="5812030"/>
                </a:lnTo>
                <a:lnTo>
                  <a:pt x="5159250" y="5817531"/>
                </a:lnTo>
                <a:lnTo>
                  <a:pt x="5163389" y="5812864"/>
                </a:lnTo>
                <a:close/>
                <a:moveTo>
                  <a:pt x="5108334" y="5783128"/>
                </a:moveTo>
                <a:lnTo>
                  <a:pt x="5096549" y="5787139"/>
                </a:lnTo>
                <a:lnTo>
                  <a:pt x="5109059" y="5790570"/>
                </a:lnTo>
                <a:cubicBezTo>
                  <a:pt x="5110525" y="5789992"/>
                  <a:pt x="5111186" y="5788966"/>
                  <a:pt x="5111041" y="5787493"/>
                </a:cubicBezTo>
                <a:cubicBezTo>
                  <a:pt x="5110901" y="5786021"/>
                  <a:pt x="5109997" y="5784564"/>
                  <a:pt x="5108334" y="5783128"/>
                </a:cubicBezTo>
                <a:close/>
                <a:moveTo>
                  <a:pt x="3686825" y="5754908"/>
                </a:moveTo>
                <a:cubicBezTo>
                  <a:pt x="3684683" y="5756136"/>
                  <a:pt x="3686800" y="5758094"/>
                  <a:pt x="3693168" y="5760781"/>
                </a:cubicBezTo>
                <a:cubicBezTo>
                  <a:pt x="3699536" y="5763469"/>
                  <a:pt x="3704723" y="5765373"/>
                  <a:pt x="3708733" y="5766492"/>
                </a:cubicBezTo>
                <a:lnTo>
                  <a:pt x="3708497" y="5759125"/>
                </a:lnTo>
                <a:cubicBezTo>
                  <a:pt x="3705069" y="5758132"/>
                  <a:pt x="3701060" y="5757090"/>
                  <a:pt x="3696474" y="5756002"/>
                </a:cubicBezTo>
                <a:cubicBezTo>
                  <a:pt x="3691888" y="5754913"/>
                  <a:pt x="3688672" y="5754548"/>
                  <a:pt x="3686825" y="5754908"/>
                </a:cubicBezTo>
                <a:close/>
                <a:moveTo>
                  <a:pt x="5151047" y="5751221"/>
                </a:moveTo>
                <a:lnTo>
                  <a:pt x="5140065" y="5756723"/>
                </a:lnTo>
                <a:lnTo>
                  <a:pt x="5113202" y="5764615"/>
                </a:lnTo>
                <a:lnTo>
                  <a:pt x="5124931" y="5765949"/>
                </a:lnTo>
                <a:lnTo>
                  <a:pt x="5157516" y="5773162"/>
                </a:lnTo>
                <a:lnTo>
                  <a:pt x="5157353" y="5768133"/>
                </a:lnTo>
                <a:lnTo>
                  <a:pt x="5155405" y="5762310"/>
                </a:lnTo>
                <a:lnTo>
                  <a:pt x="5157099" y="5760277"/>
                </a:lnTo>
                <a:lnTo>
                  <a:pt x="5157020" y="5757802"/>
                </a:lnTo>
                <a:lnTo>
                  <a:pt x="5160345" y="5752512"/>
                </a:lnTo>
                <a:close/>
                <a:moveTo>
                  <a:pt x="913546" y="5699959"/>
                </a:moveTo>
                <a:lnTo>
                  <a:pt x="913052" y="5700811"/>
                </a:lnTo>
                <a:lnTo>
                  <a:pt x="913497" y="5701653"/>
                </a:lnTo>
                <a:close/>
                <a:moveTo>
                  <a:pt x="1094729" y="5688718"/>
                </a:moveTo>
                <a:lnTo>
                  <a:pt x="1092736" y="5693554"/>
                </a:lnTo>
                <a:lnTo>
                  <a:pt x="1103839" y="5689357"/>
                </a:lnTo>
                <a:close/>
                <a:moveTo>
                  <a:pt x="5123844" y="5682860"/>
                </a:moveTo>
                <a:lnTo>
                  <a:pt x="5127361" y="5696616"/>
                </a:lnTo>
                <a:lnTo>
                  <a:pt x="5142763" y="5703909"/>
                </a:lnTo>
                <a:lnTo>
                  <a:pt x="5137406" y="5688628"/>
                </a:lnTo>
                <a:close/>
                <a:moveTo>
                  <a:pt x="5124509" y="5667765"/>
                </a:moveTo>
                <a:lnTo>
                  <a:pt x="5123367" y="5668131"/>
                </a:lnTo>
                <a:cubicBezTo>
                  <a:pt x="5122231" y="5668650"/>
                  <a:pt x="5122254" y="5669265"/>
                  <a:pt x="5123425" y="5669972"/>
                </a:cubicBezTo>
                <a:cubicBezTo>
                  <a:pt x="5124604" y="5670681"/>
                  <a:pt x="5124624" y="5671294"/>
                  <a:pt x="5123486" y="5671813"/>
                </a:cubicBezTo>
                <a:lnTo>
                  <a:pt x="5124934" y="5672140"/>
                </a:lnTo>
                <a:close/>
                <a:moveTo>
                  <a:pt x="1105137" y="5652139"/>
                </a:moveTo>
                <a:cubicBezTo>
                  <a:pt x="1123549" y="5656749"/>
                  <a:pt x="1136618" y="5657251"/>
                  <a:pt x="1144354" y="5653648"/>
                </a:cubicBezTo>
                <a:lnTo>
                  <a:pt x="1147132" y="5652601"/>
                </a:lnTo>
                <a:close/>
                <a:moveTo>
                  <a:pt x="990958" y="5590196"/>
                </a:moveTo>
                <a:lnTo>
                  <a:pt x="982484" y="5594975"/>
                </a:lnTo>
                <a:lnTo>
                  <a:pt x="982715" y="5595417"/>
                </a:lnTo>
                <a:lnTo>
                  <a:pt x="981484" y="5595540"/>
                </a:lnTo>
                <a:lnTo>
                  <a:pt x="974553" y="5599448"/>
                </a:lnTo>
                <a:lnTo>
                  <a:pt x="978462" y="5618377"/>
                </a:lnTo>
                <a:cubicBezTo>
                  <a:pt x="990717" y="5621569"/>
                  <a:pt x="997179" y="5623887"/>
                  <a:pt x="997850" y="5625335"/>
                </a:cubicBezTo>
                <a:cubicBezTo>
                  <a:pt x="998524" y="5626781"/>
                  <a:pt x="995877" y="5628459"/>
                  <a:pt x="989914" y="5630373"/>
                </a:cubicBezTo>
                <a:cubicBezTo>
                  <a:pt x="985414" y="5632751"/>
                  <a:pt x="993199" y="5636614"/>
                  <a:pt x="1013254" y="5641960"/>
                </a:cubicBezTo>
                <a:lnTo>
                  <a:pt x="1000417" y="5695779"/>
                </a:lnTo>
                <a:cubicBezTo>
                  <a:pt x="1012118" y="5699009"/>
                  <a:pt x="1016720" y="5701354"/>
                  <a:pt x="1014211" y="5702809"/>
                </a:cubicBezTo>
                <a:cubicBezTo>
                  <a:pt x="1011708" y="5704266"/>
                  <a:pt x="1007890" y="5705708"/>
                  <a:pt x="1002763" y="5707136"/>
                </a:cubicBezTo>
                <a:cubicBezTo>
                  <a:pt x="1000364" y="5708211"/>
                  <a:pt x="1001382" y="5709526"/>
                  <a:pt x="1005819" y="5711080"/>
                </a:cubicBezTo>
                <a:cubicBezTo>
                  <a:pt x="1010258" y="5712636"/>
                  <a:pt x="1015826" y="5714270"/>
                  <a:pt x="1022547" y="5715986"/>
                </a:cubicBezTo>
                <a:cubicBezTo>
                  <a:pt x="1014330" y="5719684"/>
                  <a:pt x="1013389" y="5725991"/>
                  <a:pt x="1019712" y="5734907"/>
                </a:cubicBezTo>
                <a:cubicBezTo>
                  <a:pt x="1026043" y="5743825"/>
                  <a:pt x="1038959" y="5752037"/>
                  <a:pt x="1058467" y="5759546"/>
                </a:cubicBezTo>
                <a:lnTo>
                  <a:pt x="1077900" y="5752205"/>
                </a:lnTo>
                <a:cubicBezTo>
                  <a:pt x="1076725" y="5748313"/>
                  <a:pt x="1075152" y="5744317"/>
                  <a:pt x="1073183" y="5740215"/>
                </a:cubicBezTo>
                <a:cubicBezTo>
                  <a:pt x="1071215" y="5736113"/>
                  <a:pt x="1071222" y="5732537"/>
                  <a:pt x="1073216" y="5729490"/>
                </a:cubicBezTo>
                <a:lnTo>
                  <a:pt x="1056210" y="5719592"/>
                </a:lnTo>
                <a:cubicBezTo>
                  <a:pt x="1065537" y="5714029"/>
                  <a:pt x="1065361" y="5705933"/>
                  <a:pt x="1055682" y="5695304"/>
                </a:cubicBezTo>
                <a:cubicBezTo>
                  <a:pt x="1046013" y="5684677"/>
                  <a:pt x="1045836" y="5676581"/>
                  <a:pt x="1055162" y="5671016"/>
                </a:cubicBezTo>
                <a:cubicBezTo>
                  <a:pt x="1059896" y="5669484"/>
                  <a:pt x="1063615" y="5667569"/>
                  <a:pt x="1066326" y="5665272"/>
                </a:cubicBezTo>
                <a:cubicBezTo>
                  <a:pt x="1069029" y="5662974"/>
                  <a:pt x="1067306" y="5660055"/>
                  <a:pt x="1061146" y="5656514"/>
                </a:cubicBezTo>
                <a:lnTo>
                  <a:pt x="1060803" y="5640323"/>
                </a:lnTo>
                <a:cubicBezTo>
                  <a:pt x="1070617" y="5635935"/>
                  <a:pt x="1072715" y="5630381"/>
                  <a:pt x="1067090" y="5623664"/>
                </a:cubicBezTo>
                <a:lnTo>
                  <a:pt x="1054554" y="5608700"/>
                </a:lnTo>
                <a:close/>
                <a:moveTo>
                  <a:pt x="3738629" y="5580601"/>
                </a:moveTo>
                <a:lnTo>
                  <a:pt x="3744942" y="5586330"/>
                </a:lnTo>
                <a:lnTo>
                  <a:pt x="3751857" y="5586739"/>
                </a:lnTo>
                <a:lnTo>
                  <a:pt x="3752173" y="5586673"/>
                </a:lnTo>
                <a:lnTo>
                  <a:pt x="3752125" y="5585174"/>
                </a:lnTo>
                <a:cubicBezTo>
                  <a:pt x="3747367" y="5584683"/>
                  <a:pt x="3744523" y="5584043"/>
                  <a:pt x="3743600" y="5583253"/>
                </a:cubicBezTo>
                <a:cubicBezTo>
                  <a:pt x="3742678" y="5582463"/>
                  <a:pt x="3744467" y="5582202"/>
                  <a:pt x="3748961" y="5582468"/>
                </a:cubicBezTo>
                <a:close/>
                <a:moveTo>
                  <a:pt x="5171712" y="5519326"/>
                </a:moveTo>
                <a:lnTo>
                  <a:pt x="5169635" y="5523876"/>
                </a:lnTo>
                <a:lnTo>
                  <a:pt x="5173139" y="5526093"/>
                </a:lnTo>
                <a:cubicBezTo>
                  <a:pt x="5183434" y="5528918"/>
                  <a:pt x="5190075" y="5529382"/>
                  <a:pt x="5193062" y="5527484"/>
                </a:cubicBezTo>
                <a:lnTo>
                  <a:pt x="5196120" y="5529995"/>
                </a:lnTo>
                <a:lnTo>
                  <a:pt x="5203188" y="5520663"/>
                </a:lnTo>
                <a:close/>
                <a:moveTo>
                  <a:pt x="5170897" y="5499312"/>
                </a:moveTo>
                <a:lnTo>
                  <a:pt x="5157980" y="5500788"/>
                </a:lnTo>
                <a:lnTo>
                  <a:pt x="5167271" y="5507734"/>
                </a:lnTo>
                <a:lnTo>
                  <a:pt x="5176155" y="5510171"/>
                </a:lnTo>
                <a:close/>
                <a:moveTo>
                  <a:pt x="3724087" y="5478822"/>
                </a:moveTo>
                <a:lnTo>
                  <a:pt x="3727606" y="5492576"/>
                </a:lnTo>
                <a:lnTo>
                  <a:pt x="3735472" y="5496302"/>
                </a:lnTo>
                <a:lnTo>
                  <a:pt x="3741893" y="5488254"/>
                </a:lnTo>
                <a:lnTo>
                  <a:pt x="3742565" y="5486677"/>
                </a:lnTo>
                <a:close/>
                <a:moveTo>
                  <a:pt x="817334" y="5468112"/>
                </a:moveTo>
                <a:cubicBezTo>
                  <a:pt x="820288" y="5471112"/>
                  <a:pt x="814455" y="5473737"/>
                  <a:pt x="799826" y="5475988"/>
                </a:cubicBezTo>
                <a:cubicBezTo>
                  <a:pt x="785208" y="5478240"/>
                  <a:pt x="782684" y="5483585"/>
                  <a:pt x="792257" y="5492021"/>
                </a:cubicBezTo>
                <a:lnTo>
                  <a:pt x="831603" y="5520921"/>
                </a:lnTo>
                <a:lnTo>
                  <a:pt x="859578" y="5526783"/>
                </a:lnTo>
                <a:lnTo>
                  <a:pt x="864034" y="5514572"/>
                </a:lnTo>
                <a:lnTo>
                  <a:pt x="857697" y="5509945"/>
                </a:lnTo>
                <a:lnTo>
                  <a:pt x="857816" y="5509480"/>
                </a:lnTo>
                <a:lnTo>
                  <a:pt x="828708" y="5491152"/>
                </a:lnTo>
                <a:lnTo>
                  <a:pt x="864435" y="5482843"/>
                </a:lnTo>
                <a:lnTo>
                  <a:pt x="858179" y="5481127"/>
                </a:lnTo>
                <a:close/>
                <a:moveTo>
                  <a:pt x="5188011" y="5465124"/>
                </a:moveTo>
                <a:lnTo>
                  <a:pt x="5178465" y="5468183"/>
                </a:lnTo>
                <a:lnTo>
                  <a:pt x="5186779" y="5469801"/>
                </a:lnTo>
                <a:close/>
                <a:moveTo>
                  <a:pt x="3754878" y="5455937"/>
                </a:moveTo>
                <a:lnTo>
                  <a:pt x="3738842" y="5459214"/>
                </a:lnTo>
                <a:lnTo>
                  <a:pt x="3723614" y="5464092"/>
                </a:lnTo>
                <a:cubicBezTo>
                  <a:pt x="3722477" y="5464611"/>
                  <a:pt x="3722497" y="5465225"/>
                  <a:pt x="3723670" y="5465933"/>
                </a:cubicBezTo>
                <a:cubicBezTo>
                  <a:pt x="3724849" y="5466641"/>
                  <a:pt x="3724867" y="5467255"/>
                  <a:pt x="3723734" y="5467774"/>
                </a:cubicBezTo>
                <a:lnTo>
                  <a:pt x="3748252" y="5473300"/>
                </a:lnTo>
                <a:lnTo>
                  <a:pt x="3750255" y="5468589"/>
                </a:lnTo>
                <a:cubicBezTo>
                  <a:pt x="3754877" y="5466536"/>
                  <a:pt x="3755678" y="5464343"/>
                  <a:pt x="3752659" y="5462005"/>
                </a:cubicBezTo>
                <a:close/>
                <a:moveTo>
                  <a:pt x="5157193" y="5448952"/>
                </a:moveTo>
                <a:lnTo>
                  <a:pt x="5150226" y="5451183"/>
                </a:lnTo>
                <a:lnTo>
                  <a:pt x="5188846" y="5461953"/>
                </a:lnTo>
                <a:lnTo>
                  <a:pt x="5189491" y="5459500"/>
                </a:lnTo>
                <a:close/>
                <a:moveTo>
                  <a:pt x="5153415" y="5335094"/>
                </a:moveTo>
                <a:lnTo>
                  <a:pt x="5153259" y="5336215"/>
                </a:lnTo>
                <a:lnTo>
                  <a:pt x="5141481" y="5335866"/>
                </a:lnTo>
                <a:lnTo>
                  <a:pt x="5144038" y="5336567"/>
                </a:lnTo>
                <a:lnTo>
                  <a:pt x="5136899" y="5338995"/>
                </a:lnTo>
                <a:lnTo>
                  <a:pt x="5155183" y="5336339"/>
                </a:lnTo>
                <a:close/>
                <a:moveTo>
                  <a:pt x="3772372" y="5314375"/>
                </a:moveTo>
                <a:lnTo>
                  <a:pt x="3768305" y="5323282"/>
                </a:lnTo>
                <a:lnTo>
                  <a:pt x="3774263" y="5324943"/>
                </a:lnTo>
                <a:lnTo>
                  <a:pt x="3774194" y="5323490"/>
                </a:lnTo>
                <a:close/>
                <a:moveTo>
                  <a:pt x="5231598" y="5308814"/>
                </a:moveTo>
                <a:lnTo>
                  <a:pt x="5229634" y="5314192"/>
                </a:lnTo>
                <a:lnTo>
                  <a:pt x="5238147" y="5315129"/>
                </a:lnTo>
                <a:lnTo>
                  <a:pt x="5241074" y="5310471"/>
                </a:lnTo>
                <a:close/>
                <a:moveTo>
                  <a:pt x="3768612" y="5295561"/>
                </a:moveTo>
                <a:lnTo>
                  <a:pt x="3758222" y="5296748"/>
                </a:lnTo>
                <a:lnTo>
                  <a:pt x="3770716" y="5306087"/>
                </a:lnTo>
                <a:close/>
                <a:moveTo>
                  <a:pt x="5265109" y="5276671"/>
                </a:moveTo>
                <a:lnTo>
                  <a:pt x="5265487" y="5280328"/>
                </a:lnTo>
                <a:cubicBezTo>
                  <a:pt x="5263618" y="5286042"/>
                  <a:pt x="5262471" y="5290132"/>
                  <a:pt x="5262037" y="5292596"/>
                </a:cubicBezTo>
                <a:lnTo>
                  <a:pt x="5272252" y="5296640"/>
                </a:lnTo>
                <a:lnTo>
                  <a:pt x="5270316" y="5280114"/>
                </a:lnTo>
                <a:close/>
                <a:moveTo>
                  <a:pt x="5233483" y="5256159"/>
                </a:moveTo>
                <a:lnTo>
                  <a:pt x="5218900" y="5261121"/>
                </a:lnTo>
                <a:lnTo>
                  <a:pt x="5240297" y="5268650"/>
                </a:lnTo>
                <a:lnTo>
                  <a:pt x="5252072" y="5269745"/>
                </a:lnTo>
                <a:cubicBezTo>
                  <a:pt x="5252196" y="5269628"/>
                  <a:pt x="5253469" y="5269375"/>
                  <a:pt x="5255889" y="5268986"/>
                </a:cubicBezTo>
                <a:lnTo>
                  <a:pt x="5255953" y="5268991"/>
                </a:lnTo>
                <a:lnTo>
                  <a:pt x="5272888" y="5264409"/>
                </a:lnTo>
                <a:lnTo>
                  <a:pt x="5274599" y="5260484"/>
                </a:lnTo>
                <a:lnTo>
                  <a:pt x="5235108" y="5256575"/>
                </a:lnTo>
                <a:close/>
                <a:moveTo>
                  <a:pt x="3762654" y="5243242"/>
                </a:moveTo>
                <a:lnTo>
                  <a:pt x="3750473" y="5247144"/>
                </a:lnTo>
                <a:lnTo>
                  <a:pt x="3771579" y="5253031"/>
                </a:lnTo>
                <a:lnTo>
                  <a:pt x="3773523" y="5243513"/>
                </a:lnTo>
                <a:close/>
                <a:moveTo>
                  <a:pt x="3771436" y="5229269"/>
                </a:moveTo>
                <a:lnTo>
                  <a:pt x="3776866" y="5232676"/>
                </a:lnTo>
                <a:lnTo>
                  <a:pt x="3777506" y="5230962"/>
                </a:lnTo>
                <a:close/>
                <a:moveTo>
                  <a:pt x="1760643" y="5227822"/>
                </a:moveTo>
                <a:lnTo>
                  <a:pt x="1759884" y="5235871"/>
                </a:lnTo>
                <a:cubicBezTo>
                  <a:pt x="1749386" y="5240084"/>
                  <a:pt x="1746613" y="5245510"/>
                  <a:pt x="1751572" y="5252153"/>
                </a:cubicBezTo>
                <a:lnTo>
                  <a:pt x="1764449" y="5269398"/>
                </a:lnTo>
                <a:lnTo>
                  <a:pt x="1774942" y="5272365"/>
                </a:lnTo>
                <a:lnTo>
                  <a:pt x="1775923" y="5268645"/>
                </a:lnTo>
                <a:cubicBezTo>
                  <a:pt x="1772799" y="5265225"/>
                  <a:pt x="1773542" y="5262410"/>
                  <a:pt x="1778144" y="5260202"/>
                </a:cubicBezTo>
                <a:lnTo>
                  <a:pt x="1772662" y="5235155"/>
                </a:lnTo>
                <a:close/>
                <a:moveTo>
                  <a:pt x="1676326" y="5222009"/>
                </a:moveTo>
                <a:lnTo>
                  <a:pt x="1673384" y="5223010"/>
                </a:lnTo>
                <a:lnTo>
                  <a:pt x="1716088" y="5223859"/>
                </a:lnTo>
                <a:cubicBezTo>
                  <a:pt x="1697873" y="5219164"/>
                  <a:pt x="1684619" y="5218547"/>
                  <a:pt x="1676326" y="5222009"/>
                </a:cubicBezTo>
                <a:close/>
                <a:moveTo>
                  <a:pt x="3761468" y="5206419"/>
                </a:moveTo>
                <a:cubicBezTo>
                  <a:pt x="3753251" y="5205951"/>
                  <a:pt x="3748135" y="5206349"/>
                  <a:pt x="3746124" y="5207614"/>
                </a:cubicBezTo>
                <a:lnTo>
                  <a:pt x="3752334" y="5209345"/>
                </a:lnTo>
                <a:close/>
                <a:moveTo>
                  <a:pt x="5267859" y="5196311"/>
                </a:moveTo>
                <a:lnTo>
                  <a:pt x="5262964" y="5199064"/>
                </a:lnTo>
                <a:lnTo>
                  <a:pt x="5263842" y="5208577"/>
                </a:lnTo>
                <a:lnTo>
                  <a:pt x="5268291" y="5196530"/>
                </a:lnTo>
                <a:close/>
                <a:moveTo>
                  <a:pt x="5318074" y="5164650"/>
                </a:moveTo>
                <a:lnTo>
                  <a:pt x="5305558" y="5167649"/>
                </a:lnTo>
                <a:lnTo>
                  <a:pt x="5307723" y="5172591"/>
                </a:lnTo>
                <a:lnTo>
                  <a:pt x="5316723" y="5172906"/>
                </a:lnTo>
                <a:close/>
                <a:moveTo>
                  <a:pt x="1758337" y="5124909"/>
                </a:moveTo>
                <a:lnTo>
                  <a:pt x="1755275" y="5125951"/>
                </a:lnTo>
                <a:lnTo>
                  <a:pt x="1757537" y="5133742"/>
                </a:lnTo>
                <a:lnTo>
                  <a:pt x="1759576" y="5131965"/>
                </a:lnTo>
                <a:cubicBezTo>
                  <a:pt x="1760788" y="5131393"/>
                  <a:pt x="1761219" y="5130604"/>
                  <a:pt x="1760868" y="5129603"/>
                </a:cubicBezTo>
                <a:cubicBezTo>
                  <a:pt x="1760517" y="5128600"/>
                  <a:pt x="1760950" y="5127814"/>
                  <a:pt x="1762160" y="5127242"/>
                </a:cubicBezTo>
                <a:close/>
                <a:moveTo>
                  <a:pt x="1689915" y="5017478"/>
                </a:moveTo>
                <a:cubicBezTo>
                  <a:pt x="1687881" y="5018731"/>
                  <a:pt x="1690101" y="5020698"/>
                  <a:pt x="1696579" y="5023380"/>
                </a:cubicBezTo>
                <a:cubicBezTo>
                  <a:pt x="1703053" y="5026062"/>
                  <a:pt x="1708316" y="5027957"/>
                  <a:pt x="1712353" y="5029065"/>
                </a:cubicBezTo>
                <a:lnTo>
                  <a:pt x="1711629" y="5021623"/>
                </a:lnTo>
                <a:cubicBezTo>
                  <a:pt x="1708174" y="5020636"/>
                  <a:pt x="1704141" y="5019605"/>
                  <a:pt x="1699534" y="5018531"/>
                </a:cubicBezTo>
                <a:cubicBezTo>
                  <a:pt x="1694923" y="5017455"/>
                  <a:pt x="1691719" y="5017104"/>
                  <a:pt x="1689915" y="5017478"/>
                </a:cubicBezTo>
                <a:close/>
                <a:moveTo>
                  <a:pt x="1727189" y="4962508"/>
                </a:moveTo>
                <a:lnTo>
                  <a:pt x="1715402" y="4966519"/>
                </a:lnTo>
                <a:lnTo>
                  <a:pt x="1727914" y="4969951"/>
                </a:lnTo>
                <a:cubicBezTo>
                  <a:pt x="1729378" y="4969371"/>
                  <a:pt x="1730041" y="4968346"/>
                  <a:pt x="1729900" y="4966873"/>
                </a:cubicBezTo>
                <a:cubicBezTo>
                  <a:pt x="1729752" y="4965399"/>
                  <a:pt x="1728854" y="4963946"/>
                  <a:pt x="1727189" y="4962508"/>
                </a:cubicBezTo>
                <a:close/>
                <a:moveTo>
                  <a:pt x="1740144" y="4844892"/>
                </a:moveTo>
                <a:lnTo>
                  <a:pt x="1735073" y="4848208"/>
                </a:lnTo>
                <a:cubicBezTo>
                  <a:pt x="1730187" y="4857756"/>
                  <a:pt x="1729277" y="4865334"/>
                  <a:pt x="1732342" y="4870940"/>
                </a:cubicBezTo>
                <a:cubicBezTo>
                  <a:pt x="1716632" y="4870778"/>
                  <a:pt x="1712734" y="4873112"/>
                  <a:pt x="1720646" y="4877942"/>
                </a:cubicBezTo>
                <a:cubicBezTo>
                  <a:pt x="1728558" y="4882771"/>
                  <a:pt x="1722340" y="4884916"/>
                  <a:pt x="1702010" y="4884377"/>
                </a:cubicBezTo>
                <a:lnTo>
                  <a:pt x="1702161" y="4884533"/>
                </a:lnTo>
                <a:lnTo>
                  <a:pt x="1716999" y="4889087"/>
                </a:lnTo>
                <a:cubicBezTo>
                  <a:pt x="1725393" y="4897124"/>
                  <a:pt x="1722929" y="4903088"/>
                  <a:pt x="1709608" y="4906980"/>
                </a:cubicBezTo>
                <a:cubicBezTo>
                  <a:pt x="1709913" y="4910798"/>
                  <a:pt x="1711215" y="4915003"/>
                  <a:pt x="1713498" y="4919591"/>
                </a:cubicBezTo>
                <a:cubicBezTo>
                  <a:pt x="1715785" y="4924180"/>
                  <a:pt x="1719382" y="4928562"/>
                  <a:pt x="1724294" y="4932739"/>
                </a:cubicBezTo>
                <a:lnTo>
                  <a:pt x="1709922" y="4941473"/>
                </a:lnTo>
                <a:lnTo>
                  <a:pt x="1743786" y="4945329"/>
                </a:lnTo>
                <a:lnTo>
                  <a:pt x="1744748" y="4945542"/>
                </a:lnTo>
                <a:lnTo>
                  <a:pt x="1748264" y="4941015"/>
                </a:lnTo>
                <a:lnTo>
                  <a:pt x="1746276" y="4932737"/>
                </a:lnTo>
                <a:lnTo>
                  <a:pt x="1745741" y="4927246"/>
                </a:lnTo>
                <a:lnTo>
                  <a:pt x="1741976" y="4926722"/>
                </a:lnTo>
                <a:lnTo>
                  <a:pt x="1742715" y="4908927"/>
                </a:lnTo>
                <a:lnTo>
                  <a:pt x="1737581" y="4897862"/>
                </a:lnTo>
                <a:lnTo>
                  <a:pt x="1745153" y="4896460"/>
                </a:lnTo>
                <a:lnTo>
                  <a:pt x="1745238" y="4890801"/>
                </a:lnTo>
                <a:lnTo>
                  <a:pt x="1753729" y="4880160"/>
                </a:lnTo>
                <a:lnTo>
                  <a:pt x="1745816" y="4871390"/>
                </a:lnTo>
                <a:lnTo>
                  <a:pt x="1744279" y="4853190"/>
                </a:lnTo>
                <a:lnTo>
                  <a:pt x="1743936" y="4853012"/>
                </a:lnTo>
                <a:lnTo>
                  <a:pt x="1743608" y="4849644"/>
                </a:lnTo>
                <a:lnTo>
                  <a:pt x="1742598" y="4845435"/>
                </a:lnTo>
                <a:close/>
                <a:moveTo>
                  <a:pt x="5619837" y="4716965"/>
                </a:moveTo>
                <a:lnTo>
                  <a:pt x="5622532" y="4728108"/>
                </a:lnTo>
                <a:lnTo>
                  <a:pt x="5620793" y="4728582"/>
                </a:lnTo>
                <a:lnTo>
                  <a:pt x="5624234" y="4740093"/>
                </a:lnTo>
                <a:lnTo>
                  <a:pt x="5615182" y="4738266"/>
                </a:lnTo>
                <a:lnTo>
                  <a:pt x="5614152" y="4744566"/>
                </a:lnTo>
                <a:lnTo>
                  <a:pt x="5622468" y="4748149"/>
                </a:lnTo>
                <a:lnTo>
                  <a:pt x="5620286" y="4758459"/>
                </a:lnTo>
                <a:lnTo>
                  <a:pt x="5620642" y="4758503"/>
                </a:lnTo>
                <a:lnTo>
                  <a:pt x="5640384" y="4761471"/>
                </a:lnTo>
                <a:lnTo>
                  <a:pt x="5634679" y="4787554"/>
                </a:lnTo>
                <a:lnTo>
                  <a:pt x="5635693" y="4788901"/>
                </a:lnTo>
                <a:lnTo>
                  <a:pt x="5658046" y="4814480"/>
                </a:lnTo>
                <a:lnTo>
                  <a:pt x="5667162" y="4811515"/>
                </a:lnTo>
                <a:cubicBezTo>
                  <a:pt x="5658071" y="4809509"/>
                  <a:pt x="5654229" y="4805608"/>
                  <a:pt x="5655633" y="4799811"/>
                </a:cubicBezTo>
                <a:cubicBezTo>
                  <a:pt x="5657041" y="4794014"/>
                  <a:pt x="5659016" y="4789454"/>
                  <a:pt x="5661565" y="4786131"/>
                </a:cubicBezTo>
                <a:lnTo>
                  <a:pt x="5660305" y="4782349"/>
                </a:lnTo>
                <a:lnTo>
                  <a:pt x="5651052" y="4779143"/>
                </a:lnTo>
                <a:lnTo>
                  <a:pt x="5655720" y="4768566"/>
                </a:lnTo>
                <a:lnTo>
                  <a:pt x="5654848" y="4765946"/>
                </a:lnTo>
                <a:cubicBezTo>
                  <a:pt x="5652597" y="4759024"/>
                  <a:pt x="5649370" y="4752148"/>
                  <a:pt x="5645170" y="4745318"/>
                </a:cubicBezTo>
                <a:cubicBezTo>
                  <a:pt x="5651230" y="4740316"/>
                  <a:pt x="5652783" y="4735500"/>
                  <a:pt x="5649829" y="4730870"/>
                </a:cubicBezTo>
                <a:cubicBezTo>
                  <a:pt x="5646876" y="4726239"/>
                  <a:pt x="5647959" y="4721737"/>
                  <a:pt x="5653084" y="4717362"/>
                </a:cubicBezTo>
                <a:close/>
                <a:moveTo>
                  <a:pt x="5639544" y="4673934"/>
                </a:moveTo>
                <a:lnTo>
                  <a:pt x="5627572" y="4679012"/>
                </a:lnTo>
                <a:cubicBezTo>
                  <a:pt x="5620942" y="4683384"/>
                  <a:pt x="5614560" y="4687793"/>
                  <a:pt x="5608421" y="4692239"/>
                </a:cubicBezTo>
                <a:cubicBezTo>
                  <a:pt x="5613246" y="4693796"/>
                  <a:pt x="5615645" y="4695563"/>
                  <a:pt x="5615615" y="4697538"/>
                </a:cubicBezTo>
                <a:lnTo>
                  <a:pt x="5614390" y="4699128"/>
                </a:lnTo>
                <a:lnTo>
                  <a:pt x="5620919" y="4703225"/>
                </a:lnTo>
                <a:lnTo>
                  <a:pt x="5619931" y="4709268"/>
                </a:lnTo>
                <a:lnTo>
                  <a:pt x="5628490" y="4707528"/>
                </a:lnTo>
                <a:cubicBezTo>
                  <a:pt x="5633077" y="4706682"/>
                  <a:pt x="5636427" y="4705653"/>
                  <a:pt x="5638546" y="4704438"/>
                </a:cubicBezTo>
                <a:cubicBezTo>
                  <a:pt x="5640091" y="4703201"/>
                  <a:pt x="5639701" y="4702247"/>
                  <a:pt x="5637377" y="4701578"/>
                </a:cubicBezTo>
                <a:cubicBezTo>
                  <a:pt x="5635053" y="4700909"/>
                  <a:pt x="5632743" y="4700434"/>
                  <a:pt x="5630442" y="4700152"/>
                </a:cubicBezTo>
                <a:lnTo>
                  <a:pt x="5661076" y="4688817"/>
                </a:lnTo>
                <a:close/>
                <a:moveTo>
                  <a:pt x="5545665" y="4563632"/>
                </a:moveTo>
                <a:cubicBezTo>
                  <a:pt x="5543523" y="4564862"/>
                  <a:pt x="5545638" y="4566819"/>
                  <a:pt x="5552002" y="4569507"/>
                </a:cubicBezTo>
                <a:lnTo>
                  <a:pt x="5558982" y="4572066"/>
                </a:lnTo>
                <a:lnTo>
                  <a:pt x="5560253" y="4566012"/>
                </a:lnTo>
                <a:lnTo>
                  <a:pt x="5555312" y="4564728"/>
                </a:lnTo>
                <a:cubicBezTo>
                  <a:pt x="5550724" y="4563638"/>
                  <a:pt x="5547508" y="4563274"/>
                  <a:pt x="5545665" y="4563632"/>
                </a:cubicBezTo>
                <a:close/>
                <a:moveTo>
                  <a:pt x="5587165" y="4431341"/>
                </a:moveTo>
                <a:cubicBezTo>
                  <a:pt x="5590003" y="4434229"/>
                  <a:pt x="5591283" y="4437553"/>
                  <a:pt x="5591005" y="4441313"/>
                </a:cubicBezTo>
                <a:cubicBezTo>
                  <a:pt x="5590725" y="4445074"/>
                  <a:pt x="5590551" y="4448564"/>
                  <a:pt x="5590479" y="4451780"/>
                </a:cubicBezTo>
                <a:cubicBezTo>
                  <a:pt x="5585155" y="4455614"/>
                  <a:pt x="5581925" y="4459666"/>
                  <a:pt x="5580783" y="4463936"/>
                </a:cubicBezTo>
                <a:lnTo>
                  <a:pt x="5579344" y="4471289"/>
                </a:lnTo>
                <a:lnTo>
                  <a:pt x="5583933" y="4477262"/>
                </a:lnTo>
                <a:lnTo>
                  <a:pt x="5600229" y="4480858"/>
                </a:lnTo>
                <a:cubicBezTo>
                  <a:pt x="5602649" y="4481126"/>
                  <a:pt x="5605653" y="4481002"/>
                  <a:pt x="5609242" y="4480488"/>
                </a:cubicBezTo>
                <a:cubicBezTo>
                  <a:pt x="5612831" y="4479972"/>
                  <a:pt x="5614329" y="4479239"/>
                  <a:pt x="5613737" y="4478287"/>
                </a:cubicBezTo>
                <a:lnTo>
                  <a:pt x="5611768" y="4475220"/>
                </a:lnTo>
                <a:lnTo>
                  <a:pt x="5604315" y="4474157"/>
                </a:lnTo>
                <a:lnTo>
                  <a:pt x="5605304" y="4465152"/>
                </a:lnTo>
                <a:lnTo>
                  <a:pt x="5605017" y="4464703"/>
                </a:lnTo>
                <a:lnTo>
                  <a:pt x="5605783" y="4460797"/>
                </a:lnTo>
                <a:lnTo>
                  <a:pt x="5606696" y="4452468"/>
                </a:lnTo>
                <a:lnTo>
                  <a:pt x="5607570" y="4451663"/>
                </a:lnTo>
                <a:lnTo>
                  <a:pt x="5607935" y="4449804"/>
                </a:lnTo>
                <a:cubicBezTo>
                  <a:pt x="5604024" y="4444869"/>
                  <a:pt x="5604998" y="4439902"/>
                  <a:pt x="5610853" y="4434903"/>
                </a:cubicBezTo>
                <a:close/>
                <a:moveTo>
                  <a:pt x="5564114" y="4407934"/>
                </a:moveTo>
                <a:lnTo>
                  <a:pt x="5552979" y="4413012"/>
                </a:lnTo>
                <a:lnTo>
                  <a:pt x="5565803" y="4426863"/>
                </a:lnTo>
                <a:lnTo>
                  <a:pt x="5596315" y="4421980"/>
                </a:lnTo>
                <a:cubicBezTo>
                  <a:pt x="5598052" y="4419940"/>
                  <a:pt x="5595669" y="4418432"/>
                  <a:pt x="5589174" y="4417453"/>
                </a:cubicBezTo>
                <a:cubicBezTo>
                  <a:pt x="5582677" y="4416477"/>
                  <a:pt x="5578477" y="4416996"/>
                  <a:pt x="5576573" y="4419011"/>
                </a:cubicBezTo>
                <a:close/>
                <a:moveTo>
                  <a:pt x="5611068" y="4397217"/>
                </a:moveTo>
                <a:lnTo>
                  <a:pt x="5599436" y="4410177"/>
                </a:lnTo>
                <a:lnTo>
                  <a:pt x="5617824" y="4404767"/>
                </a:lnTo>
                <a:lnTo>
                  <a:pt x="5611197" y="4401263"/>
                </a:lnTo>
                <a:close/>
                <a:moveTo>
                  <a:pt x="5557930" y="4388564"/>
                </a:moveTo>
                <a:lnTo>
                  <a:pt x="5551343" y="4390674"/>
                </a:lnTo>
                <a:lnTo>
                  <a:pt x="5559136" y="4391846"/>
                </a:lnTo>
                <a:close/>
                <a:moveTo>
                  <a:pt x="5651015" y="4261523"/>
                </a:moveTo>
                <a:lnTo>
                  <a:pt x="5621747" y="4263021"/>
                </a:lnTo>
                <a:lnTo>
                  <a:pt x="5610183" y="4265385"/>
                </a:lnTo>
                <a:lnTo>
                  <a:pt x="5614264" y="4280488"/>
                </a:lnTo>
                <a:cubicBezTo>
                  <a:pt x="5614157" y="4280760"/>
                  <a:pt x="5614471" y="4281766"/>
                  <a:pt x="5615198" y="4283505"/>
                </a:cubicBezTo>
                <a:lnTo>
                  <a:pt x="5616583" y="4284164"/>
                </a:lnTo>
                <a:lnTo>
                  <a:pt x="5616661" y="4284182"/>
                </a:lnTo>
                <a:lnTo>
                  <a:pt x="5651606" y="4262211"/>
                </a:lnTo>
                <a:close/>
                <a:moveTo>
                  <a:pt x="5638549" y="4223208"/>
                </a:moveTo>
                <a:lnTo>
                  <a:pt x="5636438" y="4229482"/>
                </a:lnTo>
                <a:lnTo>
                  <a:pt x="5641423" y="4230873"/>
                </a:lnTo>
                <a:lnTo>
                  <a:pt x="5640166" y="4225518"/>
                </a:lnTo>
                <a:close/>
                <a:moveTo>
                  <a:pt x="5641566" y="4132734"/>
                </a:moveTo>
                <a:lnTo>
                  <a:pt x="5641790" y="4136091"/>
                </a:lnTo>
                <a:lnTo>
                  <a:pt x="5651981" y="4138933"/>
                </a:lnTo>
                <a:lnTo>
                  <a:pt x="5653329" y="4137152"/>
                </a:lnTo>
                <a:lnTo>
                  <a:pt x="5651513" y="4135380"/>
                </a:lnTo>
                <a:cubicBezTo>
                  <a:pt x="5647432" y="4133999"/>
                  <a:pt x="5644117" y="4133117"/>
                  <a:pt x="5641566" y="4132734"/>
                </a:cubicBezTo>
                <a:close/>
                <a:moveTo>
                  <a:pt x="5614478" y="4054216"/>
                </a:moveTo>
                <a:lnTo>
                  <a:pt x="5609313" y="4055871"/>
                </a:lnTo>
                <a:lnTo>
                  <a:pt x="5614154" y="4057221"/>
                </a:lnTo>
                <a:lnTo>
                  <a:pt x="5615012" y="4056646"/>
                </a:lnTo>
                <a:close/>
                <a:moveTo>
                  <a:pt x="5585203" y="3917802"/>
                </a:moveTo>
                <a:lnTo>
                  <a:pt x="5582015" y="3918140"/>
                </a:lnTo>
                <a:lnTo>
                  <a:pt x="5574311" y="3927824"/>
                </a:lnTo>
                <a:lnTo>
                  <a:pt x="5581156" y="3945836"/>
                </a:lnTo>
                <a:lnTo>
                  <a:pt x="5613026" y="3941205"/>
                </a:lnTo>
                <a:lnTo>
                  <a:pt x="5608846" y="3934538"/>
                </a:lnTo>
                <a:cubicBezTo>
                  <a:pt x="5610059" y="3933186"/>
                  <a:pt x="5611169" y="3930286"/>
                  <a:pt x="5612177" y="3925834"/>
                </a:cubicBezTo>
                <a:lnTo>
                  <a:pt x="5600541" y="3927152"/>
                </a:lnTo>
                <a:lnTo>
                  <a:pt x="5586414" y="3920427"/>
                </a:lnTo>
                <a:close/>
                <a:moveTo>
                  <a:pt x="5616381" y="3842100"/>
                </a:moveTo>
                <a:cubicBezTo>
                  <a:pt x="5616338" y="3845162"/>
                  <a:pt x="5616051" y="3848186"/>
                  <a:pt x="5615519" y="3851174"/>
                </a:cubicBezTo>
                <a:cubicBezTo>
                  <a:pt x="5614982" y="3854162"/>
                  <a:pt x="5615682" y="3857335"/>
                  <a:pt x="5617616" y="3860694"/>
                </a:cubicBezTo>
                <a:cubicBezTo>
                  <a:pt x="5618311" y="3856452"/>
                  <a:pt x="5621915" y="3851880"/>
                  <a:pt x="5628428" y="3846980"/>
                </a:cubicBezTo>
                <a:close/>
                <a:moveTo>
                  <a:pt x="5594155" y="3823803"/>
                </a:moveTo>
                <a:cubicBezTo>
                  <a:pt x="5591792" y="3823767"/>
                  <a:pt x="5589713" y="3824349"/>
                  <a:pt x="5587920" y="3825550"/>
                </a:cubicBezTo>
                <a:lnTo>
                  <a:pt x="5588076" y="3827863"/>
                </a:lnTo>
                <a:lnTo>
                  <a:pt x="5588376" y="3828686"/>
                </a:lnTo>
                <a:lnTo>
                  <a:pt x="5596024" y="3829836"/>
                </a:lnTo>
                <a:cubicBezTo>
                  <a:pt x="5600874" y="3829286"/>
                  <a:pt x="5604680" y="3827814"/>
                  <a:pt x="5607455" y="3825419"/>
                </a:cubicBezTo>
                <a:lnTo>
                  <a:pt x="5603505" y="3824825"/>
                </a:lnTo>
                <a:cubicBezTo>
                  <a:pt x="5599637" y="3824179"/>
                  <a:pt x="5596518" y="3823838"/>
                  <a:pt x="5594155" y="3823803"/>
                </a:cubicBezTo>
                <a:close/>
                <a:moveTo>
                  <a:pt x="5617013" y="3790888"/>
                </a:moveTo>
                <a:lnTo>
                  <a:pt x="5593549" y="3792649"/>
                </a:lnTo>
                <a:lnTo>
                  <a:pt x="5596451" y="3806892"/>
                </a:lnTo>
                <a:cubicBezTo>
                  <a:pt x="5596213" y="3806983"/>
                  <a:pt x="5595754" y="3807425"/>
                  <a:pt x="5595072" y="3808218"/>
                </a:cubicBezTo>
                <a:cubicBezTo>
                  <a:pt x="5594395" y="3809010"/>
                  <a:pt x="5594921" y="3809601"/>
                  <a:pt x="5596657" y="3809990"/>
                </a:cubicBezTo>
                <a:cubicBezTo>
                  <a:pt x="5600762" y="3810480"/>
                  <a:pt x="5604813" y="3810194"/>
                  <a:pt x="5608814" y="3809134"/>
                </a:cubicBezTo>
                <a:cubicBezTo>
                  <a:pt x="5612814" y="3808073"/>
                  <a:pt x="5615827" y="3806865"/>
                  <a:pt x="5617855" y="3805506"/>
                </a:cubicBezTo>
                <a:cubicBezTo>
                  <a:pt x="5619563" y="3804230"/>
                  <a:pt x="5619318" y="3803043"/>
                  <a:pt x="5617129" y="3801947"/>
                </a:cubicBezTo>
                <a:cubicBezTo>
                  <a:pt x="5614941" y="3800851"/>
                  <a:pt x="5611789" y="3799994"/>
                  <a:pt x="5607676" y="3799375"/>
                </a:cubicBezTo>
                <a:lnTo>
                  <a:pt x="5617559" y="3792758"/>
                </a:lnTo>
                <a:close/>
                <a:moveTo>
                  <a:pt x="5307289" y="3657797"/>
                </a:moveTo>
                <a:cubicBezTo>
                  <a:pt x="5300579" y="3660412"/>
                  <a:pt x="5296576" y="3663554"/>
                  <a:pt x="5295287" y="3667223"/>
                </a:cubicBezTo>
                <a:cubicBezTo>
                  <a:pt x="5293993" y="3670893"/>
                  <a:pt x="5289995" y="3674034"/>
                  <a:pt x="5283282" y="3676649"/>
                </a:cubicBezTo>
                <a:cubicBezTo>
                  <a:pt x="5292853" y="3681180"/>
                  <a:pt x="5298760" y="3685488"/>
                  <a:pt x="5301006" y="3689573"/>
                </a:cubicBezTo>
                <a:cubicBezTo>
                  <a:pt x="5303252" y="3693660"/>
                  <a:pt x="5300667" y="3696968"/>
                  <a:pt x="5293248" y="3699499"/>
                </a:cubicBezTo>
                <a:cubicBezTo>
                  <a:pt x="5291022" y="3700057"/>
                  <a:pt x="5288623" y="3701136"/>
                  <a:pt x="5286046" y="3702737"/>
                </a:cubicBezTo>
                <a:cubicBezTo>
                  <a:pt x="5283471" y="3704337"/>
                  <a:pt x="5284936" y="3706038"/>
                  <a:pt x="5290438" y="3707840"/>
                </a:cubicBezTo>
                <a:cubicBezTo>
                  <a:pt x="5294372" y="3708517"/>
                  <a:pt x="5300389" y="3708295"/>
                  <a:pt x="5308498" y="3707173"/>
                </a:cubicBezTo>
                <a:cubicBezTo>
                  <a:pt x="5316601" y="3706049"/>
                  <a:pt x="5321825" y="3705150"/>
                  <a:pt x="5324176" y="3704475"/>
                </a:cubicBezTo>
                <a:cubicBezTo>
                  <a:pt x="5324261" y="3697162"/>
                  <a:pt x="5323378" y="3689693"/>
                  <a:pt x="5321533" y="3682069"/>
                </a:cubicBezTo>
                <a:cubicBezTo>
                  <a:pt x="5319684" y="3674445"/>
                  <a:pt x="5314936" y="3666354"/>
                  <a:pt x="5307289" y="3657797"/>
                </a:cubicBezTo>
                <a:close/>
                <a:moveTo>
                  <a:pt x="5256788" y="3618168"/>
                </a:moveTo>
                <a:cubicBezTo>
                  <a:pt x="5256623" y="3618996"/>
                  <a:pt x="5260906" y="3620724"/>
                  <a:pt x="5269644" y="3623351"/>
                </a:cubicBezTo>
                <a:cubicBezTo>
                  <a:pt x="5278385" y="3625977"/>
                  <a:pt x="5283431" y="3627462"/>
                  <a:pt x="5284789" y="3627802"/>
                </a:cubicBezTo>
                <a:lnTo>
                  <a:pt x="5281743" y="3628776"/>
                </a:lnTo>
                <a:cubicBezTo>
                  <a:pt x="5272351" y="3631785"/>
                  <a:pt x="5269140" y="3635603"/>
                  <a:pt x="5272112" y="3640232"/>
                </a:cubicBezTo>
                <a:cubicBezTo>
                  <a:pt x="5275083" y="3644862"/>
                  <a:pt x="5285753" y="3649815"/>
                  <a:pt x="5304126" y="3655091"/>
                </a:cubicBezTo>
                <a:lnTo>
                  <a:pt x="5297680" y="3645993"/>
                </a:lnTo>
                <a:cubicBezTo>
                  <a:pt x="5300978" y="3644861"/>
                  <a:pt x="5306592" y="3644146"/>
                  <a:pt x="5314534" y="3643852"/>
                </a:cubicBezTo>
                <a:cubicBezTo>
                  <a:pt x="5322471" y="3643556"/>
                  <a:pt x="5331221" y="3644629"/>
                  <a:pt x="5340789" y="3647067"/>
                </a:cubicBezTo>
                <a:lnTo>
                  <a:pt x="5318759" y="3631800"/>
                </a:lnTo>
                <a:cubicBezTo>
                  <a:pt x="5313649" y="3630414"/>
                  <a:pt x="5302926" y="3627803"/>
                  <a:pt x="5286588" y="3623969"/>
                </a:cubicBezTo>
                <a:cubicBezTo>
                  <a:pt x="5270247" y="3620135"/>
                  <a:pt x="5260314" y="3618201"/>
                  <a:pt x="5256788" y="3618168"/>
                </a:cubicBezTo>
                <a:close/>
                <a:moveTo>
                  <a:pt x="5530763" y="3584007"/>
                </a:moveTo>
                <a:lnTo>
                  <a:pt x="5532812" y="3585762"/>
                </a:lnTo>
                <a:lnTo>
                  <a:pt x="5536214" y="3584864"/>
                </a:lnTo>
                <a:close/>
                <a:moveTo>
                  <a:pt x="5264843" y="3545830"/>
                </a:moveTo>
                <a:cubicBezTo>
                  <a:pt x="5261455" y="3546140"/>
                  <a:pt x="5259032" y="3546605"/>
                  <a:pt x="5257580" y="3547227"/>
                </a:cubicBezTo>
                <a:cubicBezTo>
                  <a:pt x="5264047" y="3549030"/>
                  <a:pt x="5270500" y="3550372"/>
                  <a:pt x="5276939" y="3551257"/>
                </a:cubicBezTo>
                <a:lnTo>
                  <a:pt x="5290132" y="3551229"/>
                </a:lnTo>
                <a:lnTo>
                  <a:pt x="5290346" y="3550889"/>
                </a:lnTo>
                <a:lnTo>
                  <a:pt x="5279133" y="3547763"/>
                </a:lnTo>
                <a:cubicBezTo>
                  <a:pt x="5272996" y="3546165"/>
                  <a:pt x="5268229" y="3545520"/>
                  <a:pt x="5264843" y="3545830"/>
                </a:cubicBezTo>
                <a:close/>
                <a:moveTo>
                  <a:pt x="5470884" y="3515786"/>
                </a:moveTo>
                <a:lnTo>
                  <a:pt x="5462954" y="3515847"/>
                </a:lnTo>
                <a:lnTo>
                  <a:pt x="5461848" y="3517382"/>
                </a:lnTo>
                <a:lnTo>
                  <a:pt x="5468943" y="3519329"/>
                </a:lnTo>
                <a:cubicBezTo>
                  <a:pt x="5475126" y="3520910"/>
                  <a:pt x="5479877" y="3521536"/>
                  <a:pt x="5483210" y="3521204"/>
                </a:cubicBezTo>
                <a:cubicBezTo>
                  <a:pt x="5486537" y="3520872"/>
                  <a:pt x="5488900" y="3520388"/>
                  <a:pt x="5490297" y="3519753"/>
                </a:cubicBezTo>
                <a:cubicBezTo>
                  <a:pt x="5483782" y="3517966"/>
                  <a:pt x="5477308" y="3516643"/>
                  <a:pt x="5470884" y="3515786"/>
                </a:cubicBezTo>
                <a:close/>
                <a:moveTo>
                  <a:pt x="5437088" y="3410990"/>
                </a:moveTo>
                <a:lnTo>
                  <a:pt x="5444071" y="3420149"/>
                </a:lnTo>
                <a:cubicBezTo>
                  <a:pt x="5440885" y="3421312"/>
                  <a:pt x="5435373" y="3422066"/>
                  <a:pt x="5427543" y="3422407"/>
                </a:cubicBezTo>
                <a:cubicBezTo>
                  <a:pt x="5419713" y="3422749"/>
                  <a:pt x="5410982" y="3421713"/>
                  <a:pt x="5401361" y="3419300"/>
                </a:cubicBezTo>
                <a:lnTo>
                  <a:pt x="5424166" y="3434610"/>
                </a:lnTo>
                <a:cubicBezTo>
                  <a:pt x="5429307" y="3435982"/>
                  <a:pt x="5440089" y="3438562"/>
                  <a:pt x="5456507" y="3442348"/>
                </a:cubicBezTo>
                <a:cubicBezTo>
                  <a:pt x="5472921" y="3446133"/>
                  <a:pt x="5482873" y="3448033"/>
                  <a:pt x="5486365" y="3448047"/>
                </a:cubicBezTo>
                <a:cubicBezTo>
                  <a:pt x="5486473" y="3447210"/>
                  <a:pt x="5482118" y="3445488"/>
                  <a:pt x="5473304" y="3442881"/>
                </a:cubicBezTo>
                <a:cubicBezTo>
                  <a:pt x="5464486" y="3440274"/>
                  <a:pt x="5459394" y="3438803"/>
                  <a:pt x="5458029" y="3438465"/>
                </a:cubicBezTo>
                <a:lnTo>
                  <a:pt x="5460977" y="3437463"/>
                </a:lnTo>
                <a:cubicBezTo>
                  <a:pt x="5470063" y="3434371"/>
                  <a:pt x="5472983" y="3430495"/>
                  <a:pt x="5469739" y="3425831"/>
                </a:cubicBezTo>
                <a:cubicBezTo>
                  <a:pt x="5466494" y="3421169"/>
                  <a:pt x="5455611" y="3416222"/>
                  <a:pt x="5437088" y="3410990"/>
                </a:cubicBezTo>
                <a:close/>
                <a:moveTo>
                  <a:pt x="972652" y="3362721"/>
                </a:moveTo>
                <a:lnTo>
                  <a:pt x="973379" y="3370163"/>
                </a:lnTo>
                <a:lnTo>
                  <a:pt x="976327" y="3369161"/>
                </a:lnTo>
                <a:cubicBezTo>
                  <a:pt x="978231" y="3367873"/>
                  <a:pt x="977010" y="3365726"/>
                  <a:pt x="972652" y="3362721"/>
                </a:cubicBezTo>
                <a:close/>
                <a:moveTo>
                  <a:pt x="5447114" y="3357602"/>
                </a:moveTo>
                <a:cubicBezTo>
                  <a:pt x="5443184" y="3356938"/>
                  <a:pt x="5437244" y="3357196"/>
                  <a:pt x="5429303" y="3358376"/>
                </a:cubicBezTo>
                <a:cubicBezTo>
                  <a:pt x="5421363" y="3359556"/>
                  <a:pt x="5416250" y="3360493"/>
                  <a:pt x="5413972" y="3361189"/>
                </a:cubicBezTo>
                <a:cubicBezTo>
                  <a:pt x="5414375" y="3368580"/>
                  <a:pt x="5415743" y="3376123"/>
                  <a:pt x="5418080" y="3383819"/>
                </a:cubicBezTo>
                <a:cubicBezTo>
                  <a:pt x="5420413" y="3391515"/>
                  <a:pt x="5425646" y="3399666"/>
                  <a:pt x="5433780" y="3408272"/>
                </a:cubicBezTo>
                <a:cubicBezTo>
                  <a:pt x="5440243" y="3405593"/>
                  <a:pt x="5443991" y="3402395"/>
                  <a:pt x="5445024" y="3398680"/>
                </a:cubicBezTo>
                <a:cubicBezTo>
                  <a:pt x="5446058" y="3394965"/>
                  <a:pt x="5449805" y="3391766"/>
                  <a:pt x="5456269" y="3389087"/>
                </a:cubicBezTo>
                <a:cubicBezTo>
                  <a:pt x="5446505" y="3384560"/>
                  <a:pt x="5440376" y="3380239"/>
                  <a:pt x="5437884" y="3376121"/>
                </a:cubicBezTo>
                <a:cubicBezTo>
                  <a:pt x="5435387" y="3372003"/>
                  <a:pt x="5437724" y="3368645"/>
                  <a:pt x="5444893" y="3366047"/>
                </a:cubicBezTo>
                <a:cubicBezTo>
                  <a:pt x="5447058" y="3365471"/>
                  <a:pt x="5449359" y="3364367"/>
                  <a:pt x="5451802" y="3362736"/>
                </a:cubicBezTo>
                <a:cubicBezTo>
                  <a:pt x="5454243" y="3361103"/>
                  <a:pt x="5452684" y="3359393"/>
                  <a:pt x="5447114" y="3357602"/>
                </a:cubicBezTo>
                <a:close/>
                <a:moveTo>
                  <a:pt x="946956" y="3317642"/>
                </a:moveTo>
                <a:lnTo>
                  <a:pt x="938113" y="3320651"/>
                </a:lnTo>
                <a:lnTo>
                  <a:pt x="951714" y="3335247"/>
                </a:lnTo>
                <a:lnTo>
                  <a:pt x="978960" y="3333666"/>
                </a:lnTo>
                <a:cubicBezTo>
                  <a:pt x="984870" y="3331815"/>
                  <a:pt x="986225" y="3330074"/>
                  <a:pt x="983018" y="3328440"/>
                </a:cubicBezTo>
                <a:cubicBezTo>
                  <a:pt x="979814" y="3326807"/>
                  <a:pt x="971966" y="3324353"/>
                  <a:pt x="959468" y="3321075"/>
                </a:cubicBezTo>
                <a:close/>
                <a:moveTo>
                  <a:pt x="423172" y="3265278"/>
                </a:moveTo>
                <a:lnTo>
                  <a:pt x="413713" y="3267298"/>
                </a:lnTo>
                <a:lnTo>
                  <a:pt x="409767" y="3266703"/>
                </a:lnTo>
                <a:lnTo>
                  <a:pt x="411261" y="3272521"/>
                </a:lnTo>
                <a:lnTo>
                  <a:pt x="421641" y="3269541"/>
                </a:lnTo>
                <a:close/>
                <a:moveTo>
                  <a:pt x="1385558" y="3256849"/>
                </a:moveTo>
                <a:cubicBezTo>
                  <a:pt x="1379092" y="3259528"/>
                  <a:pt x="1375347" y="3262725"/>
                  <a:pt x="1374313" y="3266441"/>
                </a:cubicBezTo>
                <a:cubicBezTo>
                  <a:pt x="1373280" y="3270155"/>
                  <a:pt x="1369534" y="3273355"/>
                  <a:pt x="1363068" y="3276033"/>
                </a:cubicBezTo>
                <a:cubicBezTo>
                  <a:pt x="1372833" y="3280560"/>
                  <a:pt x="1378961" y="3284882"/>
                  <a:pt x="1381456" y="3288999"/>
                </a:cubicBezTo>
                <a:cubicBezTo>
                  <a:pt x="1383950" y="3293117"/>
                  <a:pt x="1381613" y="3296476"/>
                  <a:pt x="1374444" y="3299074"/>
                </a:cubicBezTo>
                <a:cubicBezTo>
                  <a:pt x="1372281" y="3299649"/>
                  <a:pt x="1369979" y="3300753"/>
                  <a:pt x="1367534" y="3302384"/>
                </a:cubicBezTo>
                <a:cubicBezTo>
                  <a:pt x="1365096" y="3304017"/>
                  <a:pt x="1366653" y="3305727"/>
                  <a:pt x="1372221" y="3307519"/>
                </a:cubicBezTo>
                <a:cubicBezTo>
                  <a:pt x="1376155" y="3308183"/>
                  <a:pt x="1382096" y="3307925"/>
                  <a:pt x="1390034" y="3306745"/>
                </a:cubicBezTo>
                <a:cubicBezTo>
                  <a:pt x="1397974" y="3305564"/>
                  <a:pt x="1403087" y="3304627"/>
                  <a:pt x="1405367" y="3303933"/>
                </a:cubicBezTo>
                <a:cubicBezTo>
                  <a:pt x="1404961" y="3296541"/>
                  <a:pt x="1403594" y="3288998"/>
                  <a:pt x="1401256" y="3281302"/>
                </a:cubicBezTo>
                <a:cubicBezTo>
                  <a:pt x="1398926" y="3273606"/>
                  <a:pt x="1393691" y="3265454"/>
                  <a:pt x="1385558" y="3256849"/>
                </a:cubicBezTo>
                <a:close/>
                <a:moveTo>
                  <a:pt x="973572" y="3223531"/>
                </a:moveTo>
                <a:lnTo>
                  <a:pt x="945605" y="3223599"/>
                </a:lnTo>
                <a:lnTo>
                  <a:pt x="946316" y="3224669"/>
                </a:lnTo>
                <a:cubicBezTo>
                  <a:pt x="951212" y="3229145"/>
                  <a:pt x="951019" y="3232375"/>
                  <a:pt x="945736" y="3234361"/>
                </a:cubicBezTo>
                <a:lnTo>
                  <a:pt x="939535" y="3235502"/>
                </a:lnTo>
                <a:lnTo>
                  <a:pt x="935991" y="3267552"/>
                </a:lnTo>
                <a:lnTo>
                  <a:pt x="997468" y="3273548"/>
                </a:lnTo>
                <a:cubicBezTo>
                  <a:pt x="990836" y="3267955"/>
                  <a:pt x="990876" y="3260572"/>
                  <a:pt x="997597" y="3251400"/>
                </a:cubicBezTo>
                <a:cubicBezTo>
                  <a:pt x="1004318" y="3242225"/>
                  <a:pt x="1008957" y="3235199"/>
                  <a:pt x="1011531" y="3230321"/>
                </a:cubicBezTo>
                <a:cubicBezTo>
                  <a:pt x="998762" y="3226894"/>
                  <a:pt x="986115" y="3224632"/>
                  <a:pt x="973572" y="3223531"/>
                </a:cubicBezTo>
                <a:close/>
                <a:moveTo>
                  <a:pt x="1332972" y="3217073"/>
                </a:moveTo>
                <a:cubicBezTo>
                  <a:pt x="1332864" y="3217910"/>
                  <a:pt x="1337221" y="3219633"/>
                  <a:pt x="1346034" y="3222240"/>
                </a:cubicBezTo>
                <a:cubicBezTo>
                  <a:pt x="1354850" y="3224847"/>
                  <a:pt x="1359943" y="3226318"/>
                  <a:pt x="1361306" y="3226655"/>
                </a:cubicBezTo>
                <a:lnTo>
                  <a:pt x="1358362" y="3227657"/>
                </a:lnTo>
                <a:cubicBezTo>
                  <a:pt x="1349274" y="3230749"/>
                  <a:pt x="1346355" y="3234626"/>
                  <a:pt x="1349597" y="3239290"/>
                </a:cubicBezTo>
                <a:cubicBezTo>
                  <a:pt x="1352843" y="3243952"/>
                  <a:pt x="1363726" y="3248898"/>
                  <a:pt x="1382250" y="3254130"/>
                </a:cubicBezTo>
                <a:lnTo>
                  <a:pt x="1375265" y="3244971"/>
                </a:lnTo>
                <a:cubicBezTo>
                  <a:pt x="1378454" y="3243808"/>
                  <a:pt x="1383962" y="3243054"/>
                  <a:pt x="1391794" y="3242714"/>
                </a:cubicBezTo>
                <a:cubicBezTo>
                  <a:pt x="1399625" y="3242371"/>
                  <a:pt x="1408356" y="3243407"/>
                  <a:pt x="1417976" y="3245820"/>
                </a:cubicBezTo>
                <a:lnTo>
                  <a:pt x="1395171" y="3230510"/>
                </a:lnTo>
                <a:cubicBezTo>
                  <a:pt x="1390030" y="3229138"/>
                  <a:pt x="1379248" y="3226558"/>
                  <a:pt x="1362831" y="3222772"/>
                </a:cubicBezTo>
                <a:cubicBezTo>
                  <a:pt x="1346418" y="3218987"/>
                  <a:pt x="1336464" y="3217088"/>
                  <a:pt x="1332972" y="3217073"/>
                </a:cubicBezTo>
                <a:close/>
                <a:moveTo>
                  <a:pt x="955222" y="3182792"/>
                </a:moveTo>
                <a:lnTo>
                  <a:pt x="953118" y="3186971"/>
                </a:lnTo>
                <a:lnTo>
                  <a:pt x="961890" y="3189542"/>
                </a:lnTo>
                <a:lnTo>
                  <a:pt x="951551" y="3208436"/>
                </a:lnTo>
                <a:lnTo>
                  <a:pt x="1021872" y="3211426"/>
                </a:lnTo>
                <a:lnTo>
                  <a:pt x="1007546" y="3189387"/>
                </a:lnTo>
                <a:cubicBezTo>
                  <a:pt x="998327" y="3187878"/>
                  <a:pt x="985845" y="3186038"/>
                  <a:pt x="970092" y="3183869"/>
                </a:cubicBezTo>
                <a:close/>
                <a:moveTo>
                  <a:pt x="983913" y="3146009"/>
                </a:moveTo>
                <a:cubicBezTo>
                  <a:pt x="978552" y="3146311"/>
                  <a:pt x="974916" y="3146746"/>
                  <a:pt x="973003" y="3147317"/>
                </a:cubicBezTo>
                <a:cubicBezTo>
                  <a:pt x="975748" y="3148144"/>
                  <a:pt x="977345" y="3148884"/>
                  <a:pt x="977790" y="3149534"/>
                </a:cubicBezTo>
                <a:cubicBezTo>
                  <a:pt x="978231" y="3150185"/>
                  <a:pt x="979825" y="3150923"/>
                  <a:pt x="982571" y="3151753"/>
                </a:cubicBezTo>
                <a:cubicBezTo>
                  <a:pt x="990361" y="3153587"/>
                  <a:pt x="996496" y="3154061"/>
                  <a:pt x="1000978" y="3153178"/>
                </a:cubicBezTo>
                <a:cubicBezTo>
                  <a:pt x="1002894" y="3152686"/>
                  <a:pt x="1004217" y="3151917"/>
                  <a:pt x="1004936" y="3150869"/>
                </a:cubicBezTo>
                <a:cubicBezTo>
                  <a:pt x="1005661" y="3149822"/>
                  <a:pt x="1003116" y="3148445"/>
                  <a:pt x="997306" y="3146739"/>
                </a:cubicBezTo>
                <a:cubicBezTo>
                  <a:pt x="993741" y="3145950"/>
                  <a:pt x="989274" y="3145705"/>
                  <a:pt x="983913" y="3146009"/>
                </a:cubicBezTo>
                <a:close/>
                <a:moveTo>
                  <a:pt x="1336128" y="3143916"/>
                </a:moveTo>
                <a:cubicBezTo>
                  <a:pt x="1332800" y="3144249"/>
                  <a:pt x="1330437" y="3144732"/>
                  <a:pt x="1329038" y="3145368"/>
                </a:cubicBezTo>
                <a:cubicBezTo>
                  <a:pt x="1335553" y="3147155"/>
                  <a:pt x="1342031" y="3148478"/>
                  <a:pt x="1348454" y="3149335"/>
                </a:cubicBezTo>
                <a:lnTo>
                  <a:pt x="1356383" y="3149274"/>
                </a:lnTo>
                <a:lnTo>
                  <a:pt x="1357489" y="3147738"/>
                </a:lnTo>
                <a:lnTo>
                  <a:pt x="1350395" y="3145792"/>
                </a:lnTo>
                <a:cubicBezTo>
                  <a:pt x="1344211" y="3144210"/>
                  <a:pt x="1339460" y="3143584"/>
                  <a:pt x="1336128" y="3143916"/>
                </a:cubicBezTo>
                <a:close/>
                <a:moveTo>
                  <a:pt x="1542399" y="3113864"/>
                </a:moveTo>
                <a:lnTo>
                  <a:pt x="1529206" y="3113892"/>
                </a:lnTo>
                <a:lnTo>
                  <a:pt x="1528993" y="3114231"/>
                </a:lnTo>
                <a:lnTo>
                  <a:pt x="1540204" y="3117358"/>
                </a:lnTo>
                <a:cubicBezTo>
                  <a:pt x="1546341" y="3118956"/>
                  <a:pt x="1551108" y="3119600"/>
                  <a:pt x="1554492" y="3119290"/>
                </a:cubicBezTo>
                <a:cubicBezTo>
                  <a:pt x="1557880" y="3118980"/>
                  <a:pt x="1560304" y="3118515"/>
                  <a:pt x="1561757" y="3117894"/>
                </a:cubicBezTo>
                <a:cubicBezTo>
                  <a:pt x="1555288" y="3116090"/>
                  <a:pt x="1548835" y="3114748"/>
                  <a:pt x="1542399" y="3113864"/>
                </a:cubicBezTo>
                <a:close/>
                <a:moveTo>
                  <a:pt x="1286525" y="3079359"/>
                </a:moveTo>
                <a:lnTo>
                  <a:pt x="1283122" y="3080257"/>
                </a:lnTo>
                <a:lnTo>
                  <a:pt x="1288575" y="3081113"/>
                </a:lnTo>
                <a:close/>
                <a:moveTo>
                  <a:pt x="1020384" y="3073532"/>
                </a:moveTo>
                <a:lnTo>
                  <a:pt x="1014805" y="3082926"/>
                </a:lnTo>
                <a:lnTo>
                  <a:pt x="1015451" y="3082899"/>
                </a:lnTo>
                <a:cubicBezTo>
                  <a:pt x="1020248" y="3081347"/>
                  <a:pt x="1023089" y="3079260"/>
                  <a:pt x="1023974" y="3076637"/>
                </a:cubicBezTo>
                <a:close/>
                <a:moveTo>
                  <a:pt x="1016869" y="3022061"/>
                </a:moveTo>
                <a:lnTo>
                  <a:pt x="1007308" y="3025225"/>
                </a:lnTo>
                <a:cubicBezTo>
                  <a:pt x="1005807" y="3029536"/>
                  <a:pt x="1005278" y="3033803"/>
                  <a:pt x="1005716" y="3038024"/>
                </a:cubicBezTo>
                <a:cubicBezTo>
                  <a:pt x="1006163" y="3042246"/>
                  <a:pt x="1006619" y="3046662"/>
                  <a:pt x="1007087" y="3051269"/>
                </a:cubicBezTo>
                <a:lnTo>
                  <a:pt x="1024914" y="3064304"/>
                </a:lnTo>
                <a:lnTo>
                  <a:pt x="1036841" y="3060245"/>
                </a:lnTo>
                <a:lnTo>
                  <a:pt x="1036818" y="3059524"/>
                </a:lnTo>
                <a:lnTo>
                  <a:pt x="1034928" y="3058523"/>
                </a:lnTo>
                <a:lnTo>
                  <a:pt x="1036791" y="3058545"/>
                </a:lnTo>
                <a:lnTo>
                  <a:pt x="1036492" y="3048830"/>
                </a:lnTo>
                <a:lnTo>
                  <a:pt x="1038626" y="3046552"/>
                </a:lnTo>
                <a:lnTo>
                  <a:pt x="1029097" y="3036939"/>
                </a:lnTo>
                <a:cubicBezTo>
                  <a:pt x="1032203" y="3029799"/>
                  <a:pt x="1028126" y="3024840"/>
                  <a:pt x="1016869" y="3022061"/>
                </a:cubicBezTo>
                <a:close/>
                <a:moveTo>
                  <a:pt x="1515211" y="3010030"/>
                </a:moveTo>
                <a:lnTo>
                  <a:pt x="1521657" y="3019127"/>
                </a:lnTo>
                <a:cubicBezTo>
                  <a:pt x="1518358" y="3020259"/>
                  <a:pt x="1512747" y="3020974"/>
                  <a:pt x="1504803" y="3021269"/>
                </a:cubicBezTo>
                <a:cubicBezTo>
                  <a:pt x="1496868" y="3021564"/>
                  <a:pt x="1488116" y="3020492"/>
                  <a:pt x="1478550" y="3018053"/>
                </a:cubicBezTo>
                <a:lnTo>
                  <a:pt x="1500579" y="3033320"/>
                </a:lnTo>
                <a:cubicBezTo>
                  <a:pt x="1505688" y="3034706"/>
                  <a:pt x="1516410" y="3037317"/>
                  <a:pt x="1532749" y="3041151"/>
                </a:cubicBezTo>
                <a:cubicBezTo>
                  <a:pt x="1549091" y="3044986"/>
                  <a:pt x="1559022" y="3046920"/>
                  <a:pt x="1562550" y="3046952"/>
                </a:cubicBezTo>
                <a:cubicBezTo>
                  <a:pt x="1562715" y="3046123"/>
                  <a:pt x="1558432" y="3044397"/>
                  <a:pt x="1549692" y="3041770"/>
                </a:cubicBezTo>
                <a:cubicBezTo>
                  <a:pt x="1540954" y="3039143"/>
                  <a:pt x="1535908" y="3037659"/>
                  <a:pt x="1534547" y="3037319"/>
                </a:cubicBezTo>
                <a:lnTo>
                  <a:pt x="1537596" y="3036344"/>
                </a:lnTo>
                <a:cubicBezTo>
                  <a:pt x="1546985" y="3033336"/>
                  <a:pt x="1550197" y="3029518"/>
                  <a:pt x="1547226" y="3024888"/>
                </a:cubicBezTo>
                <a:cubicBezTo>
                  <a:pt x="1544256" y="3020259"/>
                  <a:pt x="1533584" y="3015306"/>
                  <a:pt x="1515211" y="3010030"/>
                </a:cubicBezTo>
                <a:close/>
                <a:moveTo>
                  <a:pt x="1528901" y="2957281"/>
                </a:moveTo>
                <a:cubicBezTo>
                  <a:pt x="1524965" y="2956603"/>
                  <a:pt x="1518947" y="2956825"/>
                  <a:pt x="1510840" y="2957948"/>
                </a:cubicBezTo>
                <a:cubicBezTo>
                  <a:pt x="1502738" y="2959071"/>
                  <a:pt x="1497514" y="2959971"/>
                  <a:pt x="1495161" y="2960646"/>
                </a:cubicBezTo>
                <a:cubicBezTo>
                  <a:pt x="1495076" y="2967959"/>
                  <a:pt x="1495959" y="2975427"/>
                  <a:pt x="1497803" y="2983052"/>
                </a:cubicBezTo>
                <a:cubicBezTo>
                  <a:pt x="1499655" y="2990676"/>
                  <a:pt x="1504401" y="2998766"/>
                  <a:pt x="1512049" y="3007323"/>
                </a:cubicBezTo>
                <a:cubicBezTo>
                  <a:pt x="1518757" y="3004708"/>
                  <a:pt x="1522760" y="3001566"/>
                  <a:pt x="1524050" y="2997897"/>
                </a:cubicBezTo>
                <a:cubicBezTo>
                  <a:pt x="1525344" y="2994228"/>
                  <a:pt x="1529344" y="2991086"/>
                  <a:pt x="1536056" y="2988472"/>
                </a:cubicBezTo>
                <a:cubicBezTo>
                  <a:pt x="1526483" y="2983941"/>
                  <a:pt x="1520579" y="2979632"/>
                  <a:pt x="1518331" y="2975547"/>
                </a:cubicBezTo>
                <a:cubicBezTo>
                  <a:pt x="1516085" y="2971460"/>
                  <a:pt x="1518670" y="2968152"/>
                  <a:pt x="1526089" y="2965621"/>
                </a:cubicBezTo>
                <a:cubicBezTo>
                  <a:pt x="1528314" y="2965064"/>
                  <a:pt x="1530714" y="2963985"/>
                  <a:pt x="1533290" y="2962384"/>
                </a:cubicBezTo>
                <a:cubicBezTo>
                  <a:pt x="1535866" y="2960784"/>
                  <a:pt x="1534403" y="2959083"/>
                  <a:pt x="1528901" y="2957281"/>
                </a:cubicBezTo>
                <a:close/>
                <a:moveTo>
                  <a:pt x="1222679" y="2855131"/>
                </a:moveTo>
                <a:cubicBezTo>
                  <a:pt x="1218575" y="2854642"/>
                  <a:pt x="1214524" y="2854927"/>
                  <a:pt x="1210523" y="2855987"/>
                </a:cubicBezTo>
                <a:cubicBezTo>
                  <a:pt x="1206524" y="2857047"/>
                  <a:pt x="1203510" y="2858257"/>
                  <a:pt x="1201484" y="2859614"/>
                </a:cubicBezTo>
                <a:cubicBezTo>
                  <a:pt x="1199776" y="2860890"/>
                  <a:pt x="1200019" y="2862076"/>
                  <a:pt x="1202209" y="2863174"/>
                </a:cubicBezTo>
                <a:cubicBezTo>
                  <a:pt x="1204396" y="2864269"/>
                  <a:pt x="1207546" y="2865127"/>
                  <a:pt x="1211661" y="2865745"/>
                </a:cubicBezTo>
                <a:lnTo>
                  <a:pt x="1201778" y="2872362"/>
                </a:lnTo>
                <a:lnTo>
                  <a:pt x="1202324" y="2874232"/>
                </a:lnTo>
                <a:lnTo>
                  <a:pt x="1225787" y="2872471"/>
                </a:lnTo>
                <a:lnTo>
                  <a:pt x="1222885" y="2858229"/>
                </a:lnTo>
                <a:cubicBezTo>
                  <a:pt x="1223124" y="2858139"/>
                  <a:pt x="1223583" y="2857695"/>
                  <a:pt x="1224264" y="2856902"/>
                </a:cubicBezTo>
                <a:cubicBezTo>
                  <a:pt x="1224943" y="2856110"/>
                  <a:pt x="1224416" y="2855519"/>
                  <a:pt x="1222679" y="2855131"/>
                </a:cubicBezTo>
                <a:close/>
                <a:moveTo>
                  <a:pt x="1223315" y="2835285"/>
                </a:moveTo>
                <a:cubicBezTo>
                  <a:pt x="1218463" y="2835834"/>
                  <a:pt x="1214655" y="2837306"/>
                  <a:pt x="1211883" y="2839702"/>
                </a:cubicBezTo>
                <a:lnTo>
                  <a:pt x="1215832" y="2840295"/>
                </a:lnTo>
                <a:cubicBezTo>
                  <a:pt x="1219701" y="2840941"/>
                  <a:pt x="1222819" y="2841283"/>
                  <a:pt x="1225180" y="2841317"/>
                </a:cubicBezTo>
                <a:cubicBezTo>
                  <a:pt x="1227543" y="2841354"/>
                  <a:pt x="1229625" y="2840771"/>
                  <a:pt x="1231417" y="2839571"/>
                </a:cubicBezTo>
                <a:lnTo>
                  <a:pt x="1231261" y="2837258"/>
                </a:lnTo>
                <a:lnTo>
                  <a:pt x="1230961" y="2836435"/>
                </a:lnTo>
                <a:close/>
                <a:moveTo>
                  <a:pt x="1201721" y="2804427"/>
                </a:moveTo>
                <a:cubicBezTo>
                  <a:pt x="1201028" y="2808668"/>
                  <a:pt x="1197420" y="2813240"/>
                  <a:pt x="1190911" y="2818140"/>
                </a:cubicBezTo>
                <a:lnTo>
                  <a:pt x="1202960" y="2823020"/>
                </a:lnTo>
                <a:cubicBezTo>
                  <a:pt x="1202999" y="2819958"/>
                  <a:pt x="1203287" y="2816934"/>
                  <a:pt x="1203818" y="2813946"/>
                </a:cubicBezTo>
                <a:cubicBezTo>
                  <a:pt x="1204356" y="2810959"/>
                  <a:pt x="1203653" y="2807785"/>
                  <a:pt x="1201721" y="2804427"/>
                </a:cubicBezTo>
                <a:close/>
                <a:moveTo>
                  <a:pt x="1238184" y="2719285"/>
                </a:moveTo>
                <a:lnTo>
                  <a:pt x="1206311" y="2723915"/>
                </a:lnTo>
                <a:lnTo>
                  <a:pt x="1210489" y="2730582"/>
                </a:lnTo>
                <a:cubicBezTo>
                  <a:pt x="1209277" y="2731935"/>
                  <a:pt x="1208167" y="2734834"/>
                  <a:pt x="1207160" y="2739286"/>
                </a:cubicBezTo>
                <a:lnTo>
                  <a:pt x="1218797" y="2737968"/>
                </a:lnTo>
                <a:lnTo>
                  <a:pt x="1232924" y="2744694"/>
                </a:lnTo>
                <a:lnTo>
                  <a:pt x="1234136" y="2747319"/>
                </a:lnTo>
                <a:lnTo>
                  <a:pt x="1237322" y="2746980"/>
                </a:lnTo>
                <a:lnTo>
                  <a:pt x="1245026" y="2737296"/>
                </a:lnTo>
                <a:close/>
                <a:moveTo>
                  <a:pt x="1205183" y="2607899"/>
                </a:moveTo>
                <a:lnTo>
                  <a:pt x="1204324" y="2608475"/>
                </a:lnTo>
                <a:lnTo>
                  <a:pt x="1204861" y="2610905"/>
                </a:lnTo>
                <a:lnTo>
                  <a:pt x="1210027" y="2609250"/>
                </a:lnTo>
                <a:close/>
                <a:moveTo>
                  <a:pt x="1167358" y="2526189"/>
                </a:moveTo>
                <a:lnTo>
                  <a:pt x="1166009" y="2527970"/>
                </a:lnTo>
                <a:lnTo>
                  <a:pt x="1167826" y="2529740"/>
                </a:lnTo>
                <a:cubicBezTo>
                  <a:pt x="1171903" y="2531121"/>
                  <a:pt x="1175222" y="2532003"/>
                  <a:pt x="1177771" y="2532386"/>
                </a:cubicBezTo>
                <a:lnTo>
                  <a:pt x="1177546" y="2529029"/>
                </a:lnTo>
                <a:close/>
                <a:moveTo>
                  <a:pt x="1177913" y="2434247"/>
                </a:moveTo>
                <a:lnTo>
                  <a:pt x="1179171" y="2439603"/>
                </a:lnTo>
                <a:lnTo>
                  <a:pt x="1180788" y="2441912"/>
                </a:lnTo>
                <a:lnTo>
                  <a:pt x="1182900" y="2435639"/>
                </a:lnTo>
                <a:close/>
                <a:moveTo>
                  <a:pt x="1202675" y="2380938"/>
                </a:moveTo>
                <a:lnTo>
                  <a:pt x="1167730" y="2402911"/>
                </a:lnTo>
                <a:lnTo>
                  <a:pt x="1168322" y="2403598"/>
                </a:lnTo>
                <a:lnTo>
                  <a:pt x="1197591" y="2402100"/>
                </a:lnTo>
                <a:lnTo>
                  <a:pt x="1209153" y="2399736"/>
                </a:lnTo>
                <a:lnTo>
                  <a:pt x="1205073" y="2384632"/>
                </a:lnTo>
                <a:cubicBezTo>
                  <a:pt x="1205180" y="2384360"/>
                  <a:pt x="1204864" y="2383355"/>
                  <a:pt x="1204141" y="2381616"/>
                </a:cubicBezTo>
                <a:lnTo>
                  <a:pt x="1202755" y="2380956"/>
                </a:lnTo>
                <a:close/>
                <a:moveTo>
                  <a:pt x="1260201" y="2273275"/>
                </a:moveTo>
                <a:lnTo>
                  <a:pt x="1261409" y="2276557"/>
                </a:lnTo>
                <a:lnTo>
                  <a:pt x="1267995" y="2274446"/>
                </a:lnTo>
                <a:close/>
                <a:moveTo>
                  <a:pt x="1219901" y="2254943"/>
                </a:moveTo>
                <a:lnTo>
                  <a:pt x="1201512" y="2260354"/>
                </a:lnTo>
                <a:lnTo>
                  <a:pt x="1208140" y="2263857"/>
                </a:lnTo>
                <a:lnTo>
                  <a:pt x="1208268" y="2267903"/>
                </a:lnTo>
                <a:close/>
                <a:moveTo>
                  <a:pt x="1253534" y="2238257"/>
                </a:moveTo>
                <a:lnTo>
                  <a:pt x="1223023" y="2243141"/>
                </a:lnTo>
                <a:cubicBezTo>
                  <a:pt x="1221287" y="2245182"/>
                  <a:pt x="1223666" y="2246689"/>
                  <a:pt x="1230164" y="2247667"/>
                </a:cubicBezTo>
                <a:cubicBezTo>
                  <a:pt x="1236661" y="2248643"/>
                  <a:pt x="1240859" y="2248124"/>
                  <a:pt x="1242766" y="2246109"/>
                </a:cubicBezTo>
                <a:lnTo>
                  <a:pt x="1255222" y="2257187"/>
                </a:lnTo>
                <a:lnTo>
                  <a:pt x="1266356" y="2252108"/>
                </a:lnTo>
                <a:close/>
                <a:moveTo>
                  <a:pt x="1219109" y="2184263"/>
                </a:moveTo>
                <a:cubicBezTo>
                  <a:pt x="1216689" y="2183994"/>
                  <a:pt x="1213686" y="2184118"/>
                  <a:pt x="1210094" y="2184633"/>
                </a:cubicBezTo>
                <a:cubicBezTo>
                  <a:pt x="1206506" y="2185147"/>
                  <a:pt x="1205010" y="2185881"/>
                  <a:pt x="1205600" y="2186833"/>
                </a:cubicBezTo>
                <a:lnTo>
                  <a:pt x="1207570" y="2189900"/>
                </a:lnTo>
                <a:lnTo>
                  <a:pt x="1215021" y="2190963"/>
                </a:lnTo>
                <a:lnTo>
                  <a:pt x="1214033" y="2199969"/>
                </a:lnTo>
                <a:lnTo>
                  <a:pt x="1214322" y="2200417"/>
                </a:lnTo>
                <a:lnTo>
                  <a:pt x="1213554" y="2204323"/>
                </a:lnTo>
                <a:lnTo>
                  <a:pt x="1212640" y="2212653"/>
                </a:lnTo>
                <a:lnTo>
                  <a:pt x="1211767" y="2213457"/>
                </a:lnTo>
                <a:lnTo>
                  <a:pt x="1211402" y="2215317"/>
                </a:lnTo>
                <a:cubicBezTo>
                  <a:pt x="1215315" y="2220252"/>
                  <a:pt x="1214340" y="2225218"/>
                  <a:pt x="1208484" y="2230217"/>
                </a:cubicBezTo>
                <a:lnTo>
                  <a:pt x="1232172" y="2233779"/>
                </a:lnTo>
                <a:cubicBezTo>
                  <a:pt x="1229332" y="2230891"/>
                  <a:pt x="1228054" y="2227568"/>
                  <a:pt x="1228334" y="2223807"/>
                </a:cubicBezTo>
                <a:cubicBezTo>
                  <a:pt x="1228612" y="2220046"/>
                  <a:pt x="1228786" y="2216556"/>
                  <a:pt x="1228857" y="2213340"/>
                </a:cubicBezTo>
                <a:cubicBezTo>
                  <a:pt x="1234181" y="2209507"/>
                  <a:pt x="1237412" y="2205453"/>
                  <a:pt x="1238556" y="2201185"/>
                </a:cubicBezTo>
                <a:lnTo>
                  <a:pt x="1239994" y="2193832"/>
                </a:lnTo>
                <a:lnTo>
                  <a:pt x="1235404" y="2187859"/>
                </a:lnTo>
                <a:close/>
                <a:moveTo>
                  <a:pt x="1260356" y="2093055"/>
                </a:moveTo>
                <a:lnTo>
                  <a:pt x="1259083" y="2099109"/>
                </a:lnTo>
                <a:lnTo>
                  <a:pt x="1264025" y="2100392"/>
                </a:lnTo>
                <a:cubicBezTo>
                  <a:pt x="1268613" y="2101482"/>
                  <a:pt x="1271829" y="2101847"/>
                  <a:pt x="1273674" y="2101488"/>
                </a:cubicBezTo>
                <a:cubicBezTo>
                  <a:pt x="1275814" y="2100259"/>
                  <a:pt x="1273701" y="2098302"/>
                  <a:pt x="1267335" y="2095613"/>
                </a:cubicBezTo>
                <a:close/>
                <a:moveTo>
                  <a:pt x="1199408" y="1955853"/>
                </a:moveTo>
                <a:lnTo>
                  <a:pt x="1190845" y="1957592"/>
                </a:lnTo>
                <a:cubicBezTo>
                  <a:pt x="1186261" y="1958438"/>
                  <a:pt x="1182908" y="1959468"/>
                  <a:pt x="1180792" y="1960682"/>
                </a:cubicBezTo>
                <a:cubicBezTo>
                  <a:pt x="1179246" y="1961920"/>
                  <a:pt x="1179636" y="1962874"/>
                  <a:pt x="1181960" y="1963542"/>
                </a:cubicBezTo>
                <a:cubicBezTo>
                  <a:pt x="1184286" y="1964212"/>
                  <a:pt x="1186594" y="1964686"/>
                  <a:pt x="1188893" y="1964969"/>
                </a:cubicBezTo>
                <a:lnTo>
                  <a:pt x="1158263" y="1976305"/>
                </a:lnTo>
                <a:lnTo>
                  <a:pt x="1179794" y="1991188"/>
                </a:lnTo>
                <a:lnTo>
                  <a:pt x="1191765" y="1986108"/>
                </a:lnTo>
                <a:cubicBezTo>
                  <a:pt x="1198395" y="1981736"/>
                  <a:pt x="1204776" y="1977328"/>
                  <a:pt x="1210915" y="1972882"/>
                </a:cubicBezTo>
                <a:cubicBezTo>
                  <a:pt x="1206091" y="1971326"/>
                  <a:pt x="1203691" y="1969558"/>
                  <a:pt x="1203723" y="1967582"/>
                </a:cubicBezTo>
                <a:lnTo>
                  <a:pt x="1204946" y="1965993"/>
                </a:lnTo>
                <a:lnTo>
                  <a:pt x="1198418" y="1961895"/>
                </a:lnTo>
                <a:close/>
                <a:moveTo>
                  <a:pt x="720124" y="1938964"/>
                </a:moveTo>
                <a:lnTo>
                  <a:pt x="720539" y="1945162"/>
                </a:lnTo>
                <a:lnTo>
                  <a:pt x="722409" y="1943911"/>
                </a:lnTo>
                <a:cubicBezTo>
                  <a:pt x="723624" y="1942558"/>
                  <a:pt x="722860" y="1940910"/>
                  <a:pt x="720124" y="1938964"/>
                </a:cubicBezTo>
                <a:close/>
                <a:moveTo>
                  <a:pt x="704146" y="1904349"/>
                </a:moveTo>
                <a:lnTo>
                  <a:pt x="698532" y="1908106"/>
                </a:lnTo>
                <a:lnTo>
                  <a:pt x="707047" y="1918590"/>
                </a:lnTo>
                <a:lnTo>
                  <a:pt x="724296" y="1913515"/>
                </a:lnTo>
                <a:cubicBezTo>
                  <a:pt x="728043" y="1911139"/>
                  <a:pt x="728912" y="1909479"/>
                  <a:pt x="726894" y="1908537"/>
                </a:cubicBezTo>
                <a:cubicBezTo>
                  <a:pt x="724881" y="1907594"/>
                  <a:pt x="719929" y="1906595"/>
                  <a:pt x="712040" y="1905536"/>
                </a:cubicBezTo>
                <a:close/>
                <a:moveTo>
                  <a:pt x="1161290" y="1850640"/>
                </a:moveTo>
                <a:lnTo>
                  <a:pt x="1152176" y="1853606"/>
                </a:lnTo>
                <a:cubicBezTo>
                  <a:pt x="1161266" y="1855611"/>
                  <a:pt x="1165110" y="1859514"/>
                  <a:pt x="1163702" y="1865310"/>
                </a:cubicBezTo>
                <a:cubicBezTo>
                  <a:pt x="1162296" y="1871106"/>
                  <a:pt x="1160322" y="1875667"/>
                  <a:pt x="1157772" y="1878990"/>
                </a:cubicBezTo>
                <a:lnTo>
                  <a:pt x="1159033" y="1882772"/>
                </a:lnTo>
                <a:lnTo>
                  <a:pt x="1168285" y="1885979"/>
                </a:lnTo>
                <a:lnTo>
                  <a:pt x="1163617" y="1896554"/>
                </a:lnTo>
                <a:lnTo>
                  <a:pt x="1164489" y="1899174"/>
                </a:lnTo>
                <a:cubicBezTo>
                  <a:pt x="1166741" y="1906096"/>
                  <a:pt x="1169967" y="1912974"/>
                  <a:pt x="1174165" y="1919803"/>
                </a:cubicBezTo>
                <a:cubicBezTo>
                  <a:pt x="1168108" y="1924806"/>
                  <a:pt x="1166555" y="1929621"/>
                  <a:pt x="1169508" y="1934252"/>
                </a:cubicBezTo>
                <a:cubicBezTo>
                  <a:pt x="1172462" y="1938882"/>
                  <a:pt x="1171377" y="1943385"/>
                  <a:pt x="1166253" y="1947758"/>
                </a:cubicBezTo>
                <a:lnTo>
                  <a:pt x="1199500" y="1948156"/>
                </a:lnTo>
                <a:lnTo>
                  <a:pt x="1196805" y="1937013"/>
                </a:lnTo>
                <a:lnTo>
                  <a:pt x="1198544" y="1936538"/>
                </a:lnTo>
                <a:lnTo>
                  <a:pt x="1195103" y="1925027"/>
                </a:lnTo>
                <a:lnTo>
                  <a:pt x="1204155" y="1926855"/>
                </a:lnTo>
                <a:lnTo>
                  <a:pt x="1205183" y="1920556"/>
                </a:lnTo>
                <a:lnTo>
                  <a:pt x="1196869" y="1916971"/>
                </a:lnTo>
                <a:lnTo>
                  <a:pt x="1199051" y="1906661"/>
                </a:lnTo>
                <a:lnTo>
                  <a:pt x="1198693" y="1906618"/>
                </a:lnTo>
                <a:lnTo>
                  <a:pt x="1178955" y="1903651"/>
                </a:lnTo>
                <a:lnTo>
                  <a:pt x="1184658" y="1877566"/>
                </a:lnTo>
                <a:lnTo>
                  <a:pt x="1183644" y="1876219"/>
                </a:lnTo>
                <a:close/>
                <a:moveTo>
                  <a:pt x="721569" y="1821068"/>
                </a:moveTo>
                <a:cubicBezTo>
                  <a:pt x="713641" y="1821858"/>
                  <a:pt x="706742" y="1823376"/>
                  <a:pt x="700863" y="1825625"/>
                </a:cubicBezTo>
                <a:cubicBezTo>
                  <a:pt x="696841" y="1838571"/>
                  <a:pt x="695722" y="1851185"/>
                  <a:pt x="697518" y="1863471"/>
                </a:cubicBezTo>
                <a:lnTo>
                  <a:pt x="736375" y="1860110"/>
                </a:lnTo>
                <a:cubicBezTo>
                  <a:pt x="732215" y="1856287"/>
                  <a:pt x="732289" y="1850035"/>
                  <a:pt x="736595" y="1841351"/>
                </a:cubicBezTo>
                <a:cubicBezTo>
                  <a:pt x="740905" y="1832668"/>
                  <a:pt x="743887" y="1826087"/>
                  <a:pt x="745542" y="1821606"/>
                </a:cubicBezTo>
                <a:cubicBezTo>
                  <a:pt x="737485" y="1820458"/>
                  <a:pt x="729493" y="1820279"/>
                  <a:pt x="721569" y="1821068"/>
                </a:cubicBezTo>
                <a:close/>
                <a:moveTo>
                  <a:pt x="982028" y="1792741"/>
                </a:moveTo>
                <a:cubicBezTo>
                  <a:pt x="977923" y="1795893"/>
                  <a:pt x="975531" y="1799115"/>
                  <a:pt x="974852" y="1802399"/>
                </a:cubicBezTo>
                <a:cubicBezTo>
                  <a:pt x="974177" y="1805685"/>
                  <a:pt x="971784" y="1808904"/>
                  <a:pt x="967681" y="1812057"/>
                </a:cubicBezTo>
                <a:cubicBezTo>
                  <a:pt x="973829" y="1814548"/>
                  <a:pt x="977682" y="1817364"/>
                  <a:pt x="979233" y="1820506"/>
                </a:cubicBezTo>
                <a:cubicBezTo>
                  <a:pt x="980786" y="1823648"/>
                  <a:pt x="979286" y="1826810"/>
                  <a:pt x="974734" y="1829991"/>
                </a:cubicBezTo>
                <a:cubicBezTo>
                  <a:pt x="973363" y="1830776"/>
                  <a:pt x="971899" y="1832025"/>
                  <a:pt x="970344" y="1833742"/>
                </a:cubicBezTo>
                <a:cubicBezTo>
                  <a:pt x="968786" y="1835457"/>
                  <a:pt x="969764" y="1836690"/>
                  <a:pt x="973276" y="1837443"/>
                </a:cubicBezTo>
                <a:cubicBezTo>
                  <a:pt x="975762" y="1837465"/>
                  <a:pt x="979518" y="1836431"/>
                  <a:pt x="984549" y="1834344"/>
                </a:cubicBezTo>
                <a:cubicBezTo>
                  <a:pt x="989582" y="1832256"/>
                  <a:pt x="992819" y="1830762"/>
                  <a:pt x="994268" y="1829862"/>
                </a:cubicBezTo>
                <a:cubicBezTo>
                  <a:pt x="994059" y="1823663"/>
                  <a:pt x="993239" y="1817467"/>
                  <a:pt x="991809" y="1811275"/>
                </a:cubicBezTo>
                <a:cubicBezTo>
                  <a:pt x="990380" y="1805085"/>
                  <a:pt x="987118" y="1798906"/>
                  <a:pt x="982028" y="1792741"/>
                </a:cubicBezTo>
                <a:close/>
                <a:moveTo>
                  <a:pt x="743275" y="1787518"/>
                </a:moveTo>
                <a:cubicBezTo>
                  <a:pt x="737453" y="1787504"/>
                  <a:pt x="729564" y="1787661"/>
                  <a:pt x="719614" y="1787987"/>
                </a:cubicBezTo>
                <a:cubicBezTo>
                  <a:pt x="709661" y="1788311"/>
                  <a:pt x="703278" y="1789077"/>
                  <a:pt x="700468" y="1790284"/>
                </a:cubicBezTo>
                <a:cubicBezTo>
                  <a:pt x="700230" y="1790984"/>
                  <a:pt x="702315" y="1791746"/>
                  <a:pt x="706727" y="1792568"/>
                </a:cubicBezTo>
                <a:cubicBezTo>
                  <a:pt x="711136" y="1793391"/>
                  <a:pt x="713691" y="1793838"/>
                  <a:pt x="714389" y="1793913"/>
                </a:cubicBezTo>
                <a:lnTo>
                  <a:pt x="707729" y="1811318"/>
                </a:lnTo>
                <a:lnTo>
                  <a:pt x="752203" y="1804201"/>
                </a:lnTo>
                <a:close/>
                <a:moveTo>
                  <a:pt x="949003" y="1766300"/>
                </a:moveTo>
                <a:cubicBezTo>
                  <a:pt x="948931" y="1767023"/>
                  <a:pt x="951673" y="1767884"/>
                  <a:pt x="957236" y="1768879"/>
                </a:cubicBezTo>
                <a:cubicBezTo>
                  <a:pt x="962799" y="1769875"/>
                  <a:pt x="966010" y="1770421"/>
                  <a:pt x="966869" y="1770520"/>
                </a:cubicBezTo>
                <a:lnTo>
                  <a:pt x="964999" y="1771772"/>
                </a:lnTo>
                <a:cubicBezTo>
                  <a:pt x="959231" y="1775635"/>
                  <a:pt x="957360" y="1779317"/>
                  <a:pt x="959385" y="1782817"/>
                </a:cubicBezTo>
                <a:cubicBezTo>
                  <a:pt x="961406" y="1786316"/>
                  <a:pt x="968266" y="1789008"/>
                  <a:pt x="979951" y="1790893"/>
                </a:cubicBezTo>
                <a:lnTo>
                  <a:pt x="975592" y="1784104"/>
                </a:lnTo>
                <a:cubicBezTo>
                  <a:pt x="977614" y="1782681"/>
                  <a:pt x="981103" y="1781289"/>
                  <a:pt x="986060" y="1779924"/>
                </a:cubicBezTo>
                <a:cubicBezTo>
                  <a:pt x="991016" y="1778561"/>
                  <a:pt x="996535" y="1778240"/>
                  <a:pt x="1002609" y="1778962"/>
                </a:cubicBezTo>
                <a:lnTo>
                  <a:pt x="988274" y="1769136"/>
                </a:lnTo>
                <a:cubicBezTo>
                  <a:pt x="985030" y="1768680"/>
                  <a:pt x="978226" y="1767976"/>
                  <a:pt x="967860" y="1767025"/>
                </a:cubicBezTo>
                <a:cubicBezTo>
                  <a:pt x="957497" y="1766074"/>
                  <a:pt x="951211" y="1765832"/>
                  <a:pt x="949003" y="1766300"/>
                </a:cubicBezTo>
                <a:close/>
                <a:moveTo>
                  <a:pt x="737063" y="1752837"/>
                </a:moveTo>
                <a:cubicBezTo>
                  <a:pt x="734812" y="1752658"/>
                  <a:pt x="731988" y="1753064"/>
                  <a:pt x="728593" y="1754056"/>
                </a:cubicBezTo>
                <a:cubicBezTo>
                  <a:pt x="725198" y="1755047"/>
                  <a:pt x="722895" y="1755915"/>
                  <a:pt x="721683" y="1756660"/>
                </a:cubicBezTo>
                <a:cubicBezTo>
                  <a:pt x="723413" y="1756984"/>
                  <a:pt x="724416" y="1757391"/>
                  <a:pt x="724694" y="1757879"/>
                </a:cubicBezTo>
                <a:cubicBezTo>
                  <a:pt x="724971" y="1758370"/>
                  <a:pt x="725974" y="1758775"/>
                  <a:pt x="727706" y="1759100"/>
                </a:cubicBezTo>
                <a:cubicBezTo>
                  <a:pt x="732624" y="1759584"/>
                  <a:pt x="736501" y="1759145"/>
                  <a:pt x="739345" y="1757783"/>
                </a:cubicBezTo>
                <a:cubicBezTo>
                  <a:pt x="740561" y="1757102"/>
                  <a:pt x="741403" y="1756270"/>
                  <a:pt x="741864" y="1755285"/>
                </a:cubicBezTo>
                <a:cubicBezTo>
                  <a:pt x="742328" y="1754300"/>
                  <a:pt x="740729" y="1753485"/>
                  <a:pt x="737063" y="1752837"/>
                </a:cubicBezTo>
                <a:close/>
                <a:moveTo>
                  <a:pt x="728008" y="1730575"/>
                </a:moveTo>
                <a:cubicBezTo>
                  <a:pt x="724299" y="1730498"/>
                  <a:pt x="721014" y="1731346"/>
                  <a:pt x="718164" y="1733122"/>
                </a:cubicBezTo>
                <a:lnTo>
                  <a:pt x="708809" y="1739385"/>
                </a:lnTo>
                <a:lnTo>
                  <a:pt x="732527" y="1733489"/>
                </a:lnTo>
                <a:lnTo>
                  <a:pt x="736008" y="1731464"/>
                </a:lnTo>
                <a:lnTo>
                  <a:pt x="735976" y="1731377"/>
                </a:lnTo>
                <a:close/>
                <a:moveTo>
                  <a:pt x="5074591" y="1719579"/>
                </a:moveTo>
                <a:lnTo>
                  <a:pt x="5071072" y="1724106"/>
                </a:lnTo>
                <a:lnTo>
                  <a:pt x="5073061" y="1732384"/>
                </a:lnTo>
                <a:lnTo>
                  <a:pt x="5073596" y="1737875"/>
                </a:lnTo>
                <a:lnTo>
                  <a:pt x="5077362" y="1738398"/>
                </a:lnTo>
                <a:lnTo>
                  <a:pt x="5076624" y="1756194"/>
                </a:lnTo>
                <a:lnTo>
                  <a:pt x="5081756" y="1767258"/>
                </a:lnTo>
                <a:lnTo>
                  <a:pt x="5074185" y="1768661"/>
                </a:lnTo>
                <a:lnTo>
                  <a:pt x="5074098" y="1774320"/>
                </a:lnTo>
                <a:lnTo>
                  <a:pt x="5065607" y="1784961"/>
                </a:lnTo>
                <a:lnTo>
                  <a:pt x="5073524" y="1793731"/>
                </a:lnTo>
                <a:lnTo>
                  <a:pt x="5075057" y="1811931"/>
                </a:lnTo>
                <a:lnTo>
                  <a:pt x="5075401" y="1812108"/>
                </a:lnTo>
                <a:lnTo>
                  <a:pt x="5075729" y="1815475"/>
                </a:lnTo>
                <a:lnTo>
                  <a:pt x="5076739" y="1819686"/>
                </a:lnTo>
                <a:lnTo>
                  <a:pt x="5079193" y="1820229"/>
                </a:lnTo>
                <a:lnTo>
                  <a:pt x="5084265" y="1816913"/>
                </a:lnTo>
                <a:cubicBezTo>
                  <a:pt x="5089149" y="1807365"/>
                  <a:pt x="5090058" y="1799787"/>
                  <a:pt x="5086995" y="1794180"/>
                </a:cubicBezTo>
                <a:cubicBezTo>
                  <a:pt x="5102704" y="1794343"/>
                  <a:pt x="5106602" y="1792010"/>
                  <a:pt x="5098692" y="1787179"/>
                </a:cubicBezTo>
                <a:cubicBezTo>
                  <a:pt x="5090780" y="1782350"/>
                  <a:pt x="5096995" y="1780205"/>
                  <a:pt x="5117329" y="1780744"/>
                </a:cubicBezTo>
                <a:lnTo>
                  <a:pt x="5117175" y="1780588"/>
                </a:lnTo>
                <a:lnTo>
                  <a:pt x="5102338" y="1776034"/>
                </a:lnTo>
                <a:cubicBezTo>
                  <a:pt x="5093943" y="1767997"/>
                  <a:pt x="5096408" y="1762032"/>
                  <a:pt x="5109729" y="1758140"/>
                </a:cubicBezTo>
                <a:cubicBezTo>
                  <a:pt x="5109424" y="1754322"/>
                  <a:pt x="5108123" y="1750117"/>
                  <a:pt x="5105840" y="1745530"/>
                </a:cubicBezTo>
                <a:cubicBezTo>
                  <a:pt x="5103553" y="1740941"/>
                  <a:pt x="5099956" y="1736558"/>
                  <a:pt x="5095043" y="1732382"/>
                </a:cubicBezTo>
                <a:lnTo>
                  <a:pt x="5109417" y="1723648"/>
                </a:lnTo>
                <a:lnTo>
                  <a:pt x="5075550" y="1719792"/>
                </a:lnTo>
                <a:close/>
                <a:moveTo>
                  <a:pt x="960466" y="1703598"/>
                </a:moveTo>
                <a:cubicBezTo>
                  <a:pt x="956568" y="1703106"/>
                  <a:pt x="953563" y="1703231"/>
                  <a:pt x="951453" y="1703968"/>
                </a:cubicBezTo>
                <a:cubicBezTo>
                  <a:pt x="949346" y="1704706"/>
                  <a:pt x="947846" y="1705439"/>
                  <a:pt x="946959" y="1706169"/>
                </a:cubicBezTo>
                <a:cubicBezTo>
                  <a:pt x="951072" y="1706786"/>
                  <a:pt x="955157" y="1707018"/>
                  <a:pt x="959220" y="1706861"/>
                </a:cubicBezTo>
                <a:cubicBezTo>
                  <a:pt x="963278" y="1706705"/>
                  <a:pt x="966327" y="1706013"/>
                  <a:pt x="968366" y="1704785"/>
                </a:cubicBezTo>
                <a:close/>
                <a:moveTo>
                  <a:pt x="5091422" y="1695170"/>
                </a:moveTo>
                <a:cubicBezTo>
                  <a:pt x="5089959" y="1695750"/>
                  <a:pt x="5089294" y="1696775"/>
                  <a:pt x="5089438" y="1698247"/>
                </a:cubicBezTo>
                <a:cubicBezTo>
                  <a:pt x="5089585" y="1699722"/>
                  <a:pt x="5090484" y="1701175"/>
                  <a:pt x="5092148" y="1702612"/>
                </a:cubicBezTo>
                <a:lnTo>
                  <a:pt x="5103936" y="1698601"/>
                </a:lnTo>
                <a:close/>
                <a:moveTo>
                  <a:pt x="985634" y="1668275"/>
                </a:moveTo>
                <a:lnTo>
                  <a:pt x="985863" y="1670409"/>
                </a:lnTo>
                <a:cubicBezTo>
                  <a:pt x="985519" y="1673202"/>
                  <a:pt x="986203" y="1674904"/>
                  <a:pt x="987914" y="1675512"/>
                </a:cubicBezTo>
                <a:cubicBezTo>
                  <a:pt x="989958" y="1675692"/>
                  <a:pt x="991734" y="1675447"/>
                  <a:pt x="993238" y="1674778"/>
                </a:cubicBezTo>
                <a:lnTo>
                  <a:pt x="995393" y="1673705"/>
                </a:lnTo>
                <a:close/>
                <a:moveTo>
                  <a:pt x="927870" y="1654212"/>
                </a:moveTo>
                <a:cubicBezTo>
                  <a:pt x="925862" y="1654006"/>
                  <a:pt x="924009" y="1654303"/>
                  <a:pt x="922313" y="1655102"/>
                </a:cubicBezTo>
                <a:cubicBezTo>
                  <a:pt x="920614" y="1655901"/>
                  <a:pt x="919283" y="1656659"/>
                  <a:pt x="918311" y="1657377"/>
                </a:cubicBezTo>
                <a:lnTo>
                  <a:pt x="937842" y="1657246"/>
                </a:lnTo>
                <a:close/>
                <a:moveTo>
                  <a:pt x="737430" y="1645729"/>
                </a:moveTo>
                <a:cubicBezTo>
                  <a:pt x="733289" y="1646513"/>
                  <a:pt x="730677" y="1648493"/>
                  <a:pt x="729593" y="1651669"/>
                </a:cubicBezTo>
                <a:cubicBezTo>
                  <a:pt x="727426" y="1658022"/>
                  <a:pt x="724625" y="1662485"/>
                  <a:pt x="721179" y="1665061"/>
                </a:cubicBezTo>
                <a:lnTo>
                  <a:pt x="712464" y="1662630"/>
                </a:lnTo>
                <a:lnTo>
                  <a:pt x="714304" y="1664090"/>
                </a:lnTo>
                <a:cubicBezTo>
                  <a:pt x="717093" y="1668631"/>
                  <a:pt x="715825" y="1672851"/>
                  <a:pt x="710507" y="1676749"/>
                </a:cubicBezTo>
                <a:cubicBezTo>
                  <a:pt x="722346" y="1679680"/>
                  <a:pt x="722819" y="1684353"/>
                  <a:pt x="711929" y="1690769"/>
                </a:cubicBezTo>
                <a:cubicBezTo>
                  <a:pt x="701037" y="1697184"/>
                  <a:pt x="702498" y="1702006"/>
                  <a:pt x="716309" y="1705233"/>
                </a:cubicBezTo>
                <a:cubicBezTo>
                  <a:pt x="720475" y="1702983"/>
                  <a:pt x="725912" y="1701499"/>
                  <a:pt x="732624" y="1700782"/>
                </a:cubicBezTo>
                <a:cubicBezTo>
                  <a:pt x="739334" y="1700065"/>
                  <a:pt x="744771" y="1698582"/>
                  <a:pt x="748937" y="1696335"/>
                </a:cubicBezTo>
                <a:cubicBezTo>
                  <a:pt x="751983" y="1694362"/>
                  <a:pt x="753793" y="1692205"/>
                  <a:pt x="754371" y="1689864"/>
                </a:cubicBezTo>
                <a:cubicBezTo>
                  <a:pt x="754947" y="1687521"/>
                  <a:pt x="752860" y="1685547"/>
                  <a:pt x="748113" y="1683938"/>
                </a:cubicBezTo>
                <a:lnTo>
                  <a:pt x="755528" y="1678974"/>
                </a:lnTo>
                <a:lnTo>
                  <a:pt x="752226" y="1673717"/>
                </a:lnTo>
                <a:lnTo>
                  <a:pt x="762504" y="1667256"/>
                </a:lnTo>
                <a:lnTo>
                  <a:pt x="762462" y="1664620"/>
                </a:lnTo>
                <a:lnTo>
                  <a:pt x="769354" y="1653401"/>
                </a:lnTo>
                <a:lnTo>
                  <a:pt x="768865" y="1653041"/>
                </a:lnTo>
                <a:cubicBezTo>
                  <a:pt x="765399" y="1650819"/>
                  <a:pt x="760588" y="1648794"/>
                  <a:pt x="754438" y="1646966"/>
                </a:cubicBezTo>
                <a:cubicBezTo>
                  <a:pt x="747241" y="1645357"/>
                  <a:pt x="741571" y="1644945"/>
                  <a:pt x="737430" y="1645729"/>
                </a:cubicBezTo>
                <a:close/>
                <a:moveTo>
                  <a:pt x="5106985" y="1636055"/>
                </a:moveTo>
                <a:lnTo>
                  <a:pt x="5107708" y="1643497"/>
                </a:lnTo>
                <a:cubicBezTo>
                  <a:pt x="5111163" y="1644484"/>
                  <a:pt x="5115196" y="1645514"/>
                  <a:pt x="5119802" y="1646590"/>
                </a:cubicBezTo>
                <a:cubicBezTo>
                  <a:pt x="5124413" y="1647665"/>
                  <a:pt x="5127620" y="1648017"/>
                  <a:pt x="5129423" y="1647642"/>
                </a:cubicBezTo>
                <a:cubicBezTo>
                  <a:pt x="5131456" y="1646391"/>
                  <a:pt x="5129235" y="1644423"/>
                  <a:pt x="5122759" y="1641741"/>
                </a:cubicBezTo>
                <a:cubicBezTo>
                  <a:pt x="5116283" y="1639059"/>
                  <a:pt x="5111021" y="1637164"/>
                  <a:pt x="5106985" y="1636055"/>
                </a:cubicBezTo>
                <a:close/>
                <a:moveTo>
                  <a:pt x="986116" y="1580195"/>
                </a:moveTo>
                <a:cubicBezTo>
                  <a:pt x="979375" y="1581738"/>
                  <a:pt x="970669" y="1582045"/>
                  <a:pt x="959998" y="1581122"/>
                </a:cubicBezTo>
                <a:cubicBezTo>
                  <a:pt x="949330" y="1580199"/>
                  <a:pt x="940620" y="1580507"/>
                  <a:pt x="933876" y="1582049"/>
                </a:cubicBezTo>
                <a:cubicBezTo>
                  <a:pt x="928923" y="1583557"/>
                  <a:pt x="925913" y="1585606"/>
                  <a:pt x="924842" y="1588197"/>
                </a:cubicBezTo>
                <a:cubicBezTo>
                  <a:pt x="923773" y="1590788"/>
                  <a:pt x="926938" y="1593647"/>
                  <a:pt x="934350" y="1596778"/>
                </a:cubicBezTo>
                <a:cubicBezTo>
                  <a:pt x="929131" y="1597984"/>
                  <a:pt x="921263" y="1600504"/>
                  <a:pt x="910747" y="1604338"/>
                </a:cubicBezTo>
                <a:lnTo>
                  <a:pt x="910449" y="1612648"/>
                </a:lnTo>
                <a:lnTo>
                  <a:pt x="915427" y="1613994"/>
                </a:lnTo>
                <a:cubicBezTo>
                  <a:pt x="917471" y="1615929"/>
                  <a:pt x="920132" y="1618055"/>
                  <a:pt x="923424" y="1620371"/>
                </a:cubicBezTo>
                <a:cubicBezTo>
                  <a:pt x="926711" y="1622689"/>
                  <a:pt x="930833" y="1624650"/>
                  <a:pt x="935782" y="1626257"/>
                </a:cubicBezTo>
                <a:lnTo>
                  <a:pt x="932659" y="1638058"/>
                </a:lnTo>
                <a:lnTo>
                  <a:pt x="970268" y="1645248"/>
                </a:lnTo>
                <a:lnTo>
                  <a:pt x="982317" y="1650129"/>
                </a:lnTo>
                <a:lnTo>
                  <a:pt x="989299" y="1653587"/>
                </a:lnTo>
                <a:lnTo>
                  <a:pt x="1009122" y="1647235"/>
                </a:lnTo>
                <a:lnTo>
                  <a:pt x="1009384" y="1646688"/>
                </a:lnTo>
                <a:lnTo>
                  <a:pt x="986535" y="1628894"/>
                </a:lnTo>
                <a:cubicBezTo>
                  <a:pt x="982427" y="1622846"/>
                  <a:pt x="984716" y="1618236"/>
                  <a:pt x="993397" y="1615069"/>
                </a:cubicBezTo>
                <a:cubicBezTo>
                  <a:pt x="974851" y="1608529"/>
                  <a:pt x="974416" y="1602934"/>
                  <a:pt x="992087" y="1598282"/>
                </a:cubicBezTo>
                <a:cubicBezTo>
                  <a:pt x="1009751" y="1593629"/>
                  <a:pt x="1007767" y="1587602"/>
                  <a:pt x="986116" y="1580195"/>
                </a:cubicBezTo>
                <a:close/>
                <a:moveTo>
                  <a:pt x="1000279" y="1542176"/>
                </a:moveTo>
                <a:lnTo>
                  <a:pt x="951078" y="1543054"/>
                </a:lnTo>
                <a:cubicBezTo>
                  <a:pt x="957359" y="1544919"/>
                  <a:pt x="963429" y="1546384"/>
                  <a:pt x="969300" y="1547450"/>
                </a:cubicBezTo>
                <a:cubicBezTo>
                  <a:pt x="975166" y="1548517"/>
                  <a:pt x="980413" y="1548384"/>
                  <a:pt x="985051" y="1547054"/>
                </a:cubicBezTo>
                <a:close/>
                <a:moveTo>
                  <a:pt x="5061799" y="1531379"/>
                </a:moveTo>
                <a:lnTo>
                  <a:pt x="5059762" y="1533155"/>
                </a:lnTo>
                <a:cubicBezTo>
                  <a:pt x="5058547" y="1533728"/>
                  <a:pt x="5058118" y="1534515"/>
                  <a:pt x="5058469" y="1535517"/>
                </a:cubicBezTo>
                <a:cubicBezTo>
                  <a:pt x="5058820" y="1536520"/>
                  <a:pt x="5058388" y="1537307"/>
                  <a:pt x="5057177" y="1537879"/>
                </a:cubicBezTo>
                <a:lnTo>
                  <a:pt x="5061001" y="1540212"/>
                </a:lnTo>
                <a:lnTo>
                  <a:pt x="5064061" y="1539170"/>
                </a:lnTo>
                <a:close/>
                <a:moveTo>
                  <a:pt x="601730" y="1514511"/>
                </a:moveTo>
                <a:cubicBezTo>
                  <a:pt x="595287" y="1513629"/>
                  <a:pt x="590419" y="1513640"/>
                  <a:pt x="587113" y="1514543"/>
                </a:cubicBezTo>
                <a:lnTo>
                  <a:pt x="599533" y="1518005"/>
                </a:lnTo>
                <a:cubicBezTo>
                  <a:pt x="605672" y="1519603"/>
                  <a:pt x="610436" y="1520248"/>
                  <a:pt x="613822" y="1519937"/>
                </a:cubicBezTo>
                <a:cubicBezTo>
                  <a:pt x="617211" y="1519629"/>
                  <a:pt x="619633" y="1519163"/>
                  <a:pt x="621087" y="1518542"/>
                </a:cubicBezTo>
                <a:cubicBezTo>
                  <a:pt x="614619" y="1516739"/>
                  <a:pt x="608163" y="1515395"/>
                  <a:pt x="601730" y="1514511"/>
                </a:cubicBezTo>
                <a:close/>
                <a:moveTo>
                  <a:pt x="953175" y="1512619"/>
                </a:moveTo>
                <a:cubicBezTo>
                  <a:pt x="951207" y="1513095"/>
                  <a:pt x="949817" y="1513849"/>
                  <a:pt x="949016" y="1514881"/>
                </a:cubicBezTo>
                <a:cubicBezTo>
                  <a:pt x="948222" y="1515913"/>
                  <a:pt x="950700" y="1517289"/>
                  <a:pt x="956460" y="1519010"/>
                </a:cubicBezTo>
                <a:cubicBezTo>
                  <a:pt x="960011" y="1519809"/>
                  <a:pt x="964505" y="1520073"/>
                  <a:pt x="969943" y="1519803"/>
                </a:cubicBezTo>
                <a:cubicBezTo>
                  <a:pt x="975386" y="1519533"/>
                  <a:pt x="979087" y="1519122"/>
                  <a:pt x="981055" y="1518569"/>
                </a:cubicBezTo>
                <a:cubicBezTo>
                  <a:pt x="978338" y="1517735"/>
                  <a:pt x="976776" y="1516995"/>
                  <a:pt x="976372" y="1516350"/>
                </a:cubicBezTo>
                <a:cubicBezTo>
                  <a:pt x="975967" y="1515705"/>
                  <a:pt x="974400" y="1514964"/>
                  <a:pt x="971686" y="1514131"/>
                </a:cubicBezTo>
                <a:cubicBezTo>
                  <a:pt x="963936" y="1512274"/>
                  <a:pt x="957766" y="1511770"/>
                  <a:pt x="953175" y="1512619"/>
                </a:cubicBezTo>
                <a:close/>
                <a:moveTo>
                  <a:pt x="1502614" y="1492215"/>
                </a:moveTo>
                <a:lnTo>
                  <a:pt x="1501261" y="1500471"/>
                </a:lnTo>
                <a:lnTo>
                  <a:pt x="1513779" y="1497472"/>
                </a:lnTo>
                <a:lnTo>
                  <a:pt x="1511613" y="1492529"/>
                </a:lnTo>
                <a:close/>
                <a:moveTo>
                  <a:pt x="1555496" y="1456545"/>
                </a:moveTo>
                <a:lnTo>
                  <a:pt x="1551046" y="1468591"/>
                </a:lnTo>
                <a:lnTo>
                  <a:pt x="1551479" y="1468809"/>
                </a:lnTo>
                <a:lnTo>
                  <a:pt x="1556373" y="1466057"/>
                </a:lnTo>
                <a:close/>
                <a:moveTo>
                  <a:pt x="3067001" y="1455776"/>
                </a:moveTo>
                <a:lnTo>
                  <a:pt x="3057870" y="1458702"/>
                </a:lnTo>
                <a:cubicBezTo>
                  <a:pt x="3066089" y="1459170"/>
                  <a:pt x="3071203" y="1458771"/>
                  <a:pt x="3073213" y="1457507"/>
                </a:cubicBezTo>
                <a:close/>
                <a:moveTo>
                  <a:pt x="935935" y="1454895"/>
                </a:moveTo>
                <a:lnTo>
                  <a:pt x="948949" y="1476770"/>
                </a:lnTo>
                <a:lnTo>
                  <a:pt x="978449" y="1481228"/>
                </a:lnTo>
                <a:lnTo>
                  <a:pt x="981399" y="1475314"/>
                </a:lnTo>
                <a:lnTo>
                  <a:pt x="969754" y="1464274"/>
                </a:lnTo>
                <a:lnTo>
                  <a:pt x="950700" y="1455591"/>
                </a:lnTo>
                <a:close/>
                <a:moveTo>
                  <a:pt x="157301" y="1447597"/>
                </a:moveTo>
                <a:lnTo>
                  <a:pt x="203455" y="1447694"/>
                </a:lnTo>
                <a:cubicBezTo>
                  <a:pt x="193338" y="1452020"/>
                  <a:pt x="189414" y="1457616"/>
                  <a:pt x="191687" y="1464484"/>
                </a:cubicBezTo>
                <a:cubicBezTo>
                  <a:pt x="193962" y="1471353"/>
                  <a:pt x="190037" y="1476949"/>
                  <a:pt x="179921" y="1481276"/>
                </a:cubicBezTo>
                <a:cubicBezTo>
                  <a:pt x="156102" y="1474100"/>
                  <a:pt x="146980" y="1469427"/>
                  <a:pt x="152550" y="1467255"/>
                </a:cubicBezTo>
                <a:cubicBezTo>
                  <a:pt x="158120" y="1465083"/>
                  <a:pt x="153652" y="1461710"/>
                  <a:pt x="139151" y="1457131"/>
                </a:cubicBezTo>
                <a:close/>
                <a:moveTo>
                  <a:pt x="5103250" y="1441262"/>
                </a:moveTo>
                <a:cubicBezTo>
                  <a:pt x="5121463" y="1445957"/>
                  <a:pt x="5134718" y="1446574"/>
                  <a:pt x="5143009" y="1443112"/>
                </a:cubicBezTo>
                <a:lnTo>
                  <a:pt x="5145952" y="1442111"/>
                </a:lnTo>
                <a:close/>
                <a:moveTo>
                  <a:pt x="3042471" y="1432444"/>
                </a:moveTo>
                <a:lnTo>
                  <a:pt x="3041832" y="1434158"/>
                </a:lnTo>
                <a:lnTo>
                  <a:pt x="3047900" y="1435851"/>
                </a:lnTo>
                <a:close/>
                <a:moveTo>
                  <a:pt x="3047758" y="1412090"/>
                </a:moveTo>
                <a:lnTo>
                  <a:pt x="3045815" y="1421608"/>
                </a:lnTo>
                <a:lnTo>
                  <a:pt x="3056684" y="1421878"/>
                </a:lnTo>
                <a:lnTo>
                  <a:pt x="3068863" y="1417976"/>
                </a:lnTo>
                <a:close/>
                <a:moveTo>
                  <a:pt x="574539" y="1410678"/>
                </a:moveTo>
                <a:lnTo>
                  <a:pt x="580988" y="1419774"/>
                </a:lnTo>
                <a:cubicBezTo>
                  <a:pt x="577691" y="1420908"/>
                  <a:pt x="572073" y="1421622"/>
                  <a:pt x="564134" y="1421917"/>
                </a:cubicBezTo>
                <a:lnTo>
                  <a:pt x="541324" y="1419122"/>
                </a:lnTo>
                <a:lnTo>
                  <a:pt x="545666" y="1424096"/>
                </a:lnTo>
                <a:lnTo>
                  <a:pt x="559906" y="1433967"/>
                </a:lnTo>
                <a:cubicBezTo>
                  <a:pt x="565015" y="1435354"/>
                  <a:pt x="575741" y="1437964"/>
                  <a:pt x="592079" y="1441799"/>
                </a:cubicBezTo>
                <a:cubicBezTo>
                  <a:pt x="608418" y="1445633"/>
                  <a:pt x="618351" y="1447567"/>
                  <a:pt x="621879" y="1447600"/>
                </a:cubicBezTo>
                <a:cubicBezTo>
                  <a:pt x="622044" y="1446771"/>
                  <a:pt x="617759" y="1445044"/>
                  <a:pt x="609021" y="1442419"/>
                </a:cubicBezTo>
                <a:cubicBezTo>
                  <a:pt x="600283" y="1439791"/>
                  <a:pt x="595234" y="1438307"/>
                  <a:pt x="593876" y="1437967"/>
                </a:cubicBezTo>
                <a:lnTo>
                  <a:pt x="596925" y="1436992"/>
                </a:lnTo>
                <a:cubicBezTo>
                  <a:pt x="606314" y="1433984"/>
                  <a:pt x="609525" y="1430166"/>
                  <a:pt x="606553" y="1425536"/>
                </a:cubicBezTo>
                <a:cubicBezTo>
                  <a:pt x="603587" y="1420905"/>
                  <a:pt x="592914" y="1415955"/>
                  <a:pt x="574539" y="1410678"/>
                </a:cubicBezTo>
                <a:close/>
                <a:moveTo>
                  <a:pt x="1567265" y="1395376"/>
                </a:moveTo>
                <a:cubicBezTo>
                  <a:pt x="1567141" y="1395492"/>
                  <a:pt x="1565868" y="1395746"/>
                  <a:pt x="1563447" y="1396134"/>
                </a:cubicBezTo>
                <a:lnTo>
                  <a:pt x="1563386" y="1396131"/>
                </a:lnTo>
                <a:lnTo>
                  <a:pt x="1546449" y="1400713"/>
                </a:lnTo>
                <a:lnTo>
                  <a:pt x="1544737" y="1404638"/>
                </a:lnTo>
                <a:lnTo>
                  <a:pt x="1584227" y="1408545"/>
                </a:lnTo>
                <a:lnTo>
                  <a:pt x="1585853" y="1408962"/>
                </a:lnTo>
                <a:lnTo>
                  <a:pt x="1600437" y="1404000"/>
                </a:lnTo>
                <a:lnTo>
                  <a:pt x="1579042" y="1396471"/>
                </a:lnTo>
                <a:close/>
                <a:moveTo>
                  <a:pt x="5044395" y="1392756"/>
                </a:moveTo>
                <a:lnTo>
                  <a:pt x="5043415" y="1396475"/>
                </a:lnTo>
                <a:cubicBezTo>
                  <a:pt x="5046539" y="1399897"/>
                  <a:pt x="5045796" y="1402711"/>
                  <a:pt x="5041194" y="1404919"/>
                </a:cubicBezTo>
                <a:lnTo>
                  <a:pt x="5046675" y="1429965"/>
                </a:lnTo>
                <a:lnTo>
                  <a:pt x="5058693" y="1437298"/>
                </a:lnTo>
                <a:lnTo>
                  <a:pt x="5059453" y="1429250"/>
                </a:lnTo>
                <a:cubicBezTo>
                  <a:pt x="5069953" y="1425037"/>
                  <a:pt x="5072724" y="1419610"/>
                  <a:pt x="5067766" y="1412968"/>
                </a:cubicBezTo>
                <a:lnTo>
                  <a:pt x="5054888" y="1395722"/>
                </a:lnTo>
                <a:close/>
                <a:moveTo>
                  <a:pt x="1547086" y="1368480"/>
                </a:moveTo>
                <a:lnTo>
                  <a:pt x="1549022" y="1385007"/>
                </a:lnTo>
                <a:lnTo>
                  <a:pt x="1554228" y="1388450"/>
                </a:lnTo>
                <a:lnTo>
                  <a:pt x="1553852" y="1384793"/>
                </a:lnTo>
                <a:cubicBezTo>
                  <a:pt x="1555717" y="1379078"/>
                  <a:pt x="1556866" y="1374988"/>
                  <a:pt x="1557302" y="1372525"/>
                </a:cubicBezTo>
                <a:close/>
                <a:moveTo>
                  <a:pt x="290106" y="1367851"/>
                </a:moveTo>
                <a:cubicBezTo>
                  <a:pt x="288135" y="1368328"/>
                  <a:pt x="286749" y="1369081"/>
                  <a:pt x="285949" y="1370113"/>
                </a:cubicBezTo>
                <a:cubicBezTo>
                  <a:pt x="285150" y="1371144"/>
                  <a:pt x="287630" y="1372521"/>
                  <a:pt x="293391" y="1374241"/>
                </a:cubicBezTo>
                <a:cubicBezTo>
                  <a:pt x="296942" y="1375041"/>
                  <a:pt x="301434" y="1375307"/>
                  <a:pt x="306877" y="1375037"/>
                </a:cubicBezTo>
                <a:cubicBezTo>
                  <a:pt x="312317" y="1374768"/>
                  <a:pt x="316021" y="1374355"/>
                  <a:pt x="317988" y="1373802"/>
                </a:cubicBezTo>
                <a:close/>
                <a:moveTo>
                  <a:pt x="3048621" y="1359034"/>
                </a:moveTo>
                <a:lnTo>
                  <a:pt x="3050724" y="1369559"/>
                </a:lnTo>
                <a:lnTo>
                  <a:pt x="3061116" y="1368373"/>
                </a:lnTo>
                <a:close/>
                <a:moveTo>
                  <a:pt x="588225" y="1357928"/>
                </a:moveTo>
                <a:cubicBezTo>
                  <a:pt x="584294" y="1357250"/>
                  <a:pt x="578278" y="1357473"/>
                  <a:pt x="570169" y="1358596"/>
                </a:cubicBezTo>
                <a:cubicBezTo>
                  <a:pt x="562067" y="1359719"/>
                  <a:pt x="556843" y="1360618"/>
                  <a:pt x="554491" y="1361293"/>
                </a:cubicBezTo>
                <a:cubicBezTo>
                  <a:pt x="554405" y="1368609"/>
                  <a:pt x="555287" y="1376076"/>
                  <a:pt x="557136" y="1383700"/>
                </a:cubicBezTo>
                <a:cubicBezTo>
                  <a:pt x="558986" y="1391323"/>
                  <a:pt x="563730" y="1399414"/>
                  <a:pt x="571376" y="1407972"/>
                </a:cubicBezTo>
                <a:cubicBezTo>
                  <a:pt x="578088" y="1405356"/>
                  <a:pt x="582089" y="1402215"/>
                  <a:pt x="583380" y="1398545"/>
                </a:cubicBezTo>
                <a:cubicBezTo>
                  <a:pt x="584672" y="1394876"/>
                  <a:pt x="588673" y="1391735"/>
                  <a:pt x="595383" y="1389120"/>
                </a:cubicBezTo>
                <a:cubicBezTo>
                  <a:pt x="585817" y="1384589"/>
                  <a:pt x="579907" y="1380281"/>
                  <a:pt x="577662" y="1376195"/>
                </a:cubicBezTo>
                <a:cubicBezTo>
                  <a:pt x="575413" y="1372109"/>
                  <a:pt x="577999" y="1368800"/>
                  <a:pt x="585417" y="1366269"/>
                </a:cubicBezTo>
                <a:cubicBezTo>
                  <a:pt x="587643" y="1365711"/>
                  <a:pt x="590043" y="1364632"/>
                  <a:pt x="592619" y="1363032"/>
                </a:cubicBezTo>
                <a:cubicBezTo>
                  <a:pt x="595199" y="1361431"/>
                  <a:pt x="593734" y="1359730"/>
                  <a:pt x="588225" y="1357928"/>
                </a:cubicBezTo>
                <a:close/>
                <a:moveTo>
                  <a:pt x="1581189" y="1349992"/>
                </a:moveTo>
                <a:lnTo>
                  <a:pt x="1578264" y="1354651"/>
                </a:lnTo>
                <a:lnTo>
                  <a:pt x="1587737" y="1356307"/>
                </a:lnTo>
                <a:lnTo>
                  <a:pt x="1589703" y="1350929"/>
                </a:lnTo>
                <a:close/>
                <a:moveTo>
                  <a:pt x="3045074" y="1340178"/>
                </a:moveTo>
                <a:lnTo>
                  <a:pt x="3045143" y="1341630"/>
                </a:lnTo>
                <a:lnTo>
                  <a:pt x="3046965" y="1350747"/>
                </a:lnTo>
                <a:lnTo>
                  <a:pt x="3051032" y="1341839"/>
                </a:lnTo>
                <a:close/>
                <a:moveTo>
                  <a:pt x="1682441" y="1326125"/>
                </a:moveTo>
                <a:lnTo>
                  <a:pt x="1664155" y="1328781"/>
                </a:lnTo>
                <a:lnTo>
                  <a:pt x="1665920" y="1330027"/>
                </a:lnTo>
                <a:lnTo>
                  <a:pt x="1666078" y="1328905"/>
                </a:lnTo>
                <a:lnTo>
                  <a:pt x="1677854" y="1329255"/>
                </a:lnTo>
                <a:lnTo>
                  <a:pt x="1675300" y="1328554"/>
                </a:lnTo>
                <a:close/>
                <a:moveTo>
                  <a:pt x="275674" y="1301786"/>
                </a:moveTo>
                <a:cubicBezTo>
                  <a:pt x="268962" y="1304401"/>
                  <a:pt x="264963" y="1307544"/>
                  <a:pt x="263672" y="1311213"/>
                </a:cubicBezTo>
                <a:cubicBezTo>
                  <a:pt x="262377" y="1314883"/>
                  <a:pt x="258377" y="1318022"/>
                  <a:pt x="251669" y="1320637"/>
                </a:cubicBezTo>
                <a:cubicBezTo>
                  <a:pt x="269595" y="1325979"/>
                  <a:pt x="279638" y="1331289"/>
                  <a:pt x="281792" y="1336566"/>
                </a:cubicBezTo>
                <a:cubicBezTo>
                  <a:pt x="283951" y="1341843"/>
                  <a:pt x="282425" y="1346209"/>
                  <a:pt x="277215" y="1349658"/>
                </a:cubicBezTo>
                <a:lnTo>
                  <a:pt x="317042" y="1344342"/>
                </a:lnTo>
                <a:cubicBezTo>
                  <a:pt x="313489" y="1341526"/>
                  <a:pt x="307237" y="1338416"/>
                  <a:pt x="298280" y="1335006"/>
                </a:cubicBezTo>
                <a:cubicBezTo>
                  <a:pt x="289323" y="1331595"/>
                  <a:pt x="279998" y="1328538"/>
                  <a:pt x="270295" y="1325832"/>
                </a:cubicBezTo>
                <a:cubicBezTo>
                  <a:pt x="279897" y="1323453"/>
                  <a:pt x="288130" y="1320353"/>
                  <a:pt x="294992" y="1316526"/>
                </a:cubicBezTo>
                <a:cubicBezTo>
                  <a:pt x="301856" y="1312700"/>
                  <a:pt x="295417" y="1307787"/>
                  <a:pt x="275674" y="1301786"/>
                </a:cubicBezTo>
                <a:close/>
                <a:moveTo>
                  <a:pt x="1630491" y="1203168"/>
                </a:moveTo>
                <a:lnTo>
                  <a:pt x="1629846" y="1205620"/>
                </a:lnTo>
                <a:lnTo>
                  <a:pt x="1662144" y="1216169"/>
                </a:lnTo>
                <a:lnTo>
                  <a:pt x="1669109" y="1213937"/>
                </a:lnTo>
                <a:close/>
                <a:moveTo>
                  <a:pt x="1632557" y="1195320"/>
                </a:moveTo>
                <a:lnTo>
                  <a:pt x="1631326" y="1199997"/>
                </a:lnTo>
                <a:lnTo>
                  <a:pt x="1640874" y="1196939"/>
                </a:lnTo>
                <a:close/>
                <a:moveTo>
                  <a:pt x="3071086" y="1191820"/>
                </a:moveTo>
                <a:lnTo>
                  <a:pt x="3069083" y="1196532"/>
                </a:lnTo>
                <a:cubicBezTo>
                  <a:pt x="3064461" y="1198584"/>
                  <a:pt x="3063660" y="1200778"/>
                  <a:pt x="3066679" y="1203115"/>
                </a:cubicBezTo>
                <a:lnTo>
                  <a:pt x="3064459" y="1209184"/>
                </a:lnTo>
                <a:lnTo>
                  <a:pt x="3080496" y="1205906"/>
                </a:lnTo>
                <a:lnTo>
                  <a:pt x="3095722" y="1201028"/>
                </a:lnTo>
                <a:cubicBezTo>
                  <a:pt x="3096862" y="1200510"/>
                  <a:pt x="3096843" y="1199895"/>
                  <a:pt x="3095667" y="1199188"/>
                </a:cubicBezTo>
                <a:cubicBezTo>
                  <a:pt x="3094488" y="1198480"/>
                  <a:pt x="3094469" y="1197866"/>
                  <a:pt x="3095603" y="1197346"/>
                </a:cubicBezTo>
                <a:close/>
                <a:moveTo>
                  <a:pt x="3083866" y="1168819"/>
                </a:moveTo>
                <a:lnTo>
                  <a:pt x="3077443" y="1176867"/>
                </a:lnTo>
                <a:lnTo>
                  <a:pt x="3076773" y="1178444"/>
                </a:lnTo>
                <a:lnTo>
                  <a:pt x="3095251" y="1186299"/>
                </a:lnTo>
                <a:lnTo>
                  <a:pt x="3091732" y="1172545"/>
                </a:lnTo>
                <a:close/>
                <a:moveTo>
                  <a:pt x="1643183" y="1154950"/>
                </a:moveTo>
                <a:lnTo>
                  <a:pt x="1648442" y="1165809"/>
                </a:lnTo>
                <a:lnTo>
                  <a:pt x="1661359" y="1164333"/>
                </a:lnTo>
                <a:lnTo>
                  <a:pt x="1652064" y="1157386"/>
                </a:lnTo>
                <a:close/>
                <a:moveTo>
                  <a:pt x="1623218" y="1135125"/>
                </a:moveTo>
                <a:lnTo>
                  <a:pt x="1616151" y="1144458"/>
                </a:lnTo>
                <a:lnTo>
                  <a:pt x="1647625" y="1145795"/>
                </a:lnTo>
                <a:lnTo>
                  <a:pt x="1649701" y="1141244"/>
                </a:lnTo>
                <a:lnTo>
                  <a:pt x="1646200" y="1139027"/>
                </a:lnTo>
                <a:cubicBezTo>
                  <a:pt x="1635904" y="1136203"/>
                  <a:pt x="1629261" y="1135739"/>
                  <a:pt x="1626276" y="1137637"/>
                </a:cubicBezTo>
                <a:close/>
                <a:moveTo>
                  <a:pt x="297509" y="1119932"/>
                </a:moveTo>
                <a:cubicBezTo>
                  <a:pt x="278186" y="1120931"/>
                  <a:pt x="263130" y="1123117"/>
                  <a:pt x="252339" y="1126496"/>
                </a:cubicBezTo>
                <a:cubicBezTo>
                  <a:pt x="241554" y="1129874"/>
                  <a:pt x="231156" y="1133360"/>
                  <a:pt x="221144" y="1136955"/>
                </a:cubicBezTo>
                <a:cubicBezTo>
                  <a:pt x="228676" y="1140044"/>
                  <a:pt x="232351" y="1142741"/>
                  <a:pt x="232172" y="1145048"/>
                </a:cubicBezTo>
                <a:cubicBezTo>
                  <a:pt x="231986" y="1147354"/>
                  <a:pt x="229486" y="1149242"/>
                  <a:pt x="224664" y="1150709"/>
                </a:cubicBezTo>
                <a:lnTo>
                  <a:pt x="181435" y="1145953"/>
                </a:lnTo>
                <a:lnTo>
                  <a:pt x="178508" y="1150611"/>
                </a:lnTo>
                <a:lnTo>
                  <a:pt x="231108" y="1159805"/>
                </a:lnTo>
                <a:cubicBezTo>
                  <a:pt x="237645" y="1159803"/>
                  <a:pt x="244573" y="1159910"/>
                  <a:pt x="251883" y="1160125"/>
                </a:cubicBezTo>
                <a:cubicBezTo>
                  <a:pt x="259200" y="1160340"/>
                  <a:pt x="264571" y="1160014"/>
                  <a:pt x="268007" y="1159148"/>
                </a:cubicBezTo>
                <a:cubicBezTo>
                  <a:pt x="270537" y="1158104"/>
                  <a:pt x="269985" y="1156886"/>
                  <a:pt x="266351" y="1155492"/>
                </a:cubicBezTo>
                <a:cubicBezTo>
                  <a:pt x="262717" y="1154099"/>
                  <a:pt x="259090" y="1152935"/>
                  <a:pt x="255470" y="1152002"/>
                </a:cubicBezTo>
                <a:cubicBezTo>
                  <a:pt x="268158" y="1147937"/>
                  <a:pt x="285532" y="1146091"/>
                  <a:pt x="307595" y="1146467"/>
                </a:cubicBezTo>
                <a:close/>
                <a:moveTo>
                  <a:pt x="3067478" y="1078382"/>
                </a:moveTo>
                <a:lnTo>
                  <a:pt x="3067165" y="1078448"/>
                </a:lnTo>
                <a:lnTo>
                  <a:pt x="3067213" y="1079946"/>
                </a:lnTo>
                <a:cubicBezTo>
                  <a:pt x="3071971" y="1080437"/>
                  <a:pt x="3074814" y="1081078"/>
                  <a:pt x="3075738" y="1081868"/>
                </a:cubicBezTo>
                <a:cubicBezTo>
                  <a:pt x="3076658" y="1082658"/>
                  <a:pt x="3074871" y="1082919"/>
                  <a:pt x="3070375" y="1082653"/>
                </a:cubicBezTo>
                <a:lnTo>
                  <a:pt x="3080709" y="1084519"/>
                </a:lnTo>
                <a:lnTo>
                  <a:pt x="3074396" y="1078791"/>
                </a:lnTo>
                <a:close/>
                <a:moveTo>
                  <a:pt x="267496" y="1047698"/>
                </a:moveTo>
                <a:lnTo>
                  <a:pt x="258363" y="1050624"/>
                </a:lnTo>
                <a:cubicBezTo>
                  <a:pt x="266580" y="1051092"/>
                  <a:pt x="271694" y="1050694"/>
                  <a:pt x="273705" y="1049430"/>
                </a:cubicBezTo>
                <a:close/>
                <a:moveTo>
                  <a:pt x="232693" y="1017921"/>
                </a:moveTo>
                <a:cubicBezTo>
                  <a:pt x="231431" y="1018481"/>
                  <a:pt x="230942" y="1019258"/>
                  <a:pt x="231231" y="1020250"/>
                </a:cubicBezTo>
                <a:cubicBezTo>
                  <a:pt x="231518" y="1021243"/>
                  <a:pt x="231032" y="1022020"/>
                  <a:pt x="229768" y="1022579"/>
                </a:cubicBezTo>
                <a:lnTo>
                  <a:pt x="248395" y="1027773"/>
                </a:lnTo>
                <a:cubicBezTo>
                  <a:pt x="249313" y="1024379"/>
                  <a:pt x="244078" y="1021096"/>
                  <a:pt x="232693" y="1017921"/>
                </a:cubicBezTo>
                <a:close/>
                <a:moveTo>
                  <a:pt x="5690588" y="1009147"/>
                </a:moveTo>
                <a:cubicBezTo>
                  <a:pt x="5684052" y="1008896"/>
                  <a:pt x="5678851" y="1009671"/>
                  <a:pt x="5674983" y="1011473"/>
                </a:cubicBezTo>
                <a:lnTo>
                  <a:pt x="5672205" y="1012520"/>
                </a:lnTo>
                <a:lnTo>
                  <a:pt x="5714200" y="1012981"/>
                </a:lnTo>
                <a:cubicBezTo>
                  <a:pt x="5704994" y="1010676"/>
                  <a:pt x="5697123" y="1009399"/>
                  <a:pt x="5690588" y="1009147"/>
                </a:cubicBezTo>
                <a:close/>
                <a:moveTo>
                  <a:pt x="1694403" y="992981"/>
                </a:moveTo>
                <a:lnTo>
                  <a:pt x="1694829" y="997355"/>
                </a:lnTo>
                <a:lnTo>
                  <a:pt x="1695970" y="996989"/>
                </a:lnTo>
                <a:cubicBezTo>
                  <a:pt x="1697107" y="996471"/>
                  <a:pt x="1697084" y="995856"/>
                  <a:pt x="1695910" y="995148"/>
                </a:cubicBezTo>
                <a:cubicBezTo>
                  <a:pt x="1694735" y="994441"/>
                  <a:pt x="1694714" y="993827"/>
                  <a:pt x="1695852" y="993307"/>
                </a:cubicBezTo>
                <a:close/>
                <a:moveTo>
                  <a:pt x="219445" y="988681"/>
                </a:moveTo>
                <a:lnTo>
                  <a:pt x="207263" y="992583"/>
                </a:lnTo>
                <a:lnTo>
                  <a:pt x="235620" y="1013263"/>
                </a:lnTo>
                <a:lnTo>
                  <a:pt x="257175" y="1013800"/>
                </a:lnTo>
                <a:lnTo>
                  <a:pt x="269356" y="1009898"/>
                </a:lnTo>
                <a:lnTo>
                  <a:pt x="225893" y="997778"/>
                </a:lnTo>
                <a:lnTo>
                  <a:pt x="241116" y="992900"/>
                </a:lnTo>
                <a:close/>
                <a:moveTo>
                  <a:pt x="5726603" y="971568"/>
                </a:moveTo>
                <a:lnTo>
                  <a:pt x="5715498" y="975763"/>
                </a:lnTo>
                <a:lnTo>
                  <a:pt x="5724608" y="976404"/>
                </a:lnTo>
                <a:close/>
                <a:moveTo>
                  <a:pt x="228107" y="971024"/>
                </a:moveTo>
                <a:cubicBezTo>
                  <a:pt x="222962" y="972440"/>
                  <a:pt x="218788" y="974243"/>
                  <a:pt x="215589" y="976429"/>
                </a:cubicBezTo>
                <a:cubicBezTo>
                  <a:pt x="212390" y="978616"/>
                  <a:pt x="213639" y="981473"/>
                  <a:pt x="219326" y="985000"/>
                </a:cubicBezTo>
                <a:lnTo>
                  <a:pt x="243690" y="977195"/>
                </a:lnTo>
                <a:close/>
                <a:moveTo>
                  <a:pt x="1676573" y="961212"/>
                </a:moveTo>
                <a:lnTo>
                  <a:pt x="1681932" y="976493"/>
                </a:lnTo>
                <a:lnTo>
                  <a:pt x="1695494" y="982260"/>
                </a:lnTo>
                <a:lnTo>
                  <a:pt x="1691975" y="968506"/>
                </a:lnTo>
                <a:close/>
                <a:moveTo>
                  <a:pt x="226685" y="926836"/>
                </a:moveTo>
                <a:cubicBezTo>
                  <a:pt x="219406" y="929709"/>
                  <a:pt x="215841" y="934418"/>
                  <a:pt x="215988" y="940960"/>
                </a:cubicBezTo>
                <a:cubicBezTo>
                  <a:pt x="216135" y="947501"/>
                  <a:pt x="217984" y="953262"/>
                  <a:pt x="221546" y="958247"/>
                </a:cubicBezTo>
                <a:cubicBezTo>
                  <a:pt x="219702" y="958760"/>
                  <a:pt x="218057" y="959441"/>
                  <a:pt x="216609" y="960291"/>
                </a:cubicBezTo>
                <a:cubicBezTo>
                  <a:pt x="215160" y="961142"/>
                  <a:pt x="215834" y="962013"/>
                  <a:pt x="218617" y="962904"/>
                </a:cubicBezTo>
                <a:cubicBezTo>
                  <a:pt x="222936" y="963613"/>
                  <a:pt x="230495" y="963518"/>
                  <a:pt x="241298" y="962614"/>
                </a:cubicBezTo>
                <a:cubicBezTo>
                  <a:pt x="252102" y="961711"/>
                  <a:pt x="258870" y="960938"/>
                  <a:pt x="261605" y="960296"/>
                </a:cubicBezTo>
                <a:cubicBezTo>
                  <a:pt x="249955" y="956743"/>
                  <a:pt x="244436" y="952618"/>
                  <a:pt x="245053" y="947924"/>
                </a:cubicBezTo>
                <a:cubicBezTo>
                  <a:pt x="245670" y="943230"/>
                  <a:pt x="247827" y="938509"/>
                  <a:pt x="251524" y="933763"/>
                </a:cubicBezTo>
                <a:close/>
                <a:moveTo>
                  <a:pt x="3110603" y="898630"/>
                </a:moveTo>
                <a:lnTo>
                  <a:pt x="3110842" y="905996"/>
                </a:lnTo>
                <a:cubicBezTo>
                  <a:pt x="3114269" y="906989"/>
                  <a:pt x="3118275" y="908031"/>
                  <a:pt x="3122863" y="909119"/>
                </a:cubicBezTo>
                <a:cubicBezTo>
                  <a:pt x="3127449" y="910208"/>
                  <a:pt x="3130663" y="910573"/>
                  <a:pt x="3132511" y="910213"/>
                </a:cubicBezTo>
                <a:cubicBezTo>
                  <a:pt x="3134654" y="908986"/>
                  <a:pt x="3132537" y="907027"/>
                  <a:pt x="3126169" y="904340"/>
                </a:cubicBezTo>
                <a:cubicBezTo>
                  <a:pt x="3119802" y="901651"/>
                  <a:pt x="3114615" y="899748"/>
                  <a:pt x="3110603" y="898630"/>
                </a:cubicBezTo>
                <a:close/>
                <a:moveTo>
                  <a:pt x="1661822" y="891958"/>
                </a:moveTo>
                <a:lnTo>
                  <a:pt x="1661983" y="896988"/>
                </a:lnTo>
                <a:lnTo>
                  <a:pt x="1663933" y="902811"/>
                </a:lnTo>
                <a:lnTo>
                  <a:pt x="1662238" y="904844"/>
                </a:lnTo>
                <a:lnTo>
                  <a:pt x="1662316" y="907318"/>
                </a:lnTo>
                <a:lnTo>
                  <a:pt x="1658992" y="912608"/>
                </a:lnTo>
                <a:lnTo>
                  <a:pt x="1668292" y="913899"/>
                </a:lnTo>
                <a:lnTo>
                  <a:pt x="1679273" y="908397"/>
                </a:lnTo>
                <a:lnTo>
                  <a:pt x="1706134" y="900506"/>
                </a:lnTo>
                <a:lnTo>
                  <a:pt x="1694407" y="899171"/>
                </a:lnTo>
                <a:close/>
                <a:moveTo>
                  <a:pt x="1710279" y="874550"/>
                </a:moveTo>
                <a:cubicBezTo>
                  <a:pt x="1708812" y="875128"/>
                  <a:pt x="1708151" y="876155"/>
                  <a:pt x="1708295" y="877628"/>
                </a:cubicBezTo>
                <a:cubicBezTo>
                  <a:pt x="1708437" y="879100"/>
                  <a:pt x="1709341" y="880556"/>
                  <a:pt x="1711004" y="881993"/>
                </a:cubicBezTo>
                <a:lnTo>
                  <a:pt x="1722789" y="877982"/>
                </a:lnTo>
                <a:close/>
                <a:moveTo>
                  <a:pt x="1660086" y="847589"/>
                </a:moveTo>
                <a:lnTo>
                  <a:pt x="1655948" y="852256"/>
                </a:lnTo>
                <a:lnTo>
                  <a:pt x="1668707" y="854093"/>
                </a:lnTo>
                <a:lnTo>
                  <a:pt x="1671653" y="853091"/>
                </a:lnTo>
                <a:close/>
                <a:moveTo>
                  <a:pt x="137860" y="843675"/>
                </a:moveTo>
                <a:cubicBezTo>
                  <a:pt x="132297" y="846078"/>
                  <a:pt x="131361" y="848857"/>
                  <a:pt x="135052" y="852016"/>
                </a:cubicBezTo>
                <a:cubicBezTo>
                  <a:pt x="138100" y="851118"/>
                  <a:pt x="140380" y="850231"/>
                  <a:pt x="141888" y="849360"/>
                </a:cubicBezTo>
                <a:cubicBezTo>
                  <a:pt x="143399" y="848488"/>
                  <a:pt x="144125" y="847171"/>
                  <a:pt x="144067" y="845407"/>
                </a:cubicBezTo>
                <a:close/>
                <a:moveTo>
                  <a:pt x="204978" y="825899"/>
                </a:moveTo>
                <a:cubicBezTo>
                  <a:pt x="209273" y="830024"/>
                  <a:pt x="211076" y="834251"/>
                  <a:pt x="210381" y="838582"/>
                </a:cubicBezTo>
                <a:cubicBezTo>
                  <a:pt x="209690" y="842912"/>
                  <a:pt x="209181" y="846950"/>
                  <a:pt x="208851" y="850699"/>
                </a:cubicBezTo>
                <a:cubicBezTo>
                  <a:pt x="200166" y="853789"/>
                  <a:pt x="194779" y="857685"/>
                  <a:pt x="192691" y="862387"/>
                </a:cubicBezTo>
                <a:cubicBezTo>
                  <a:pt x="190599" y="867086"/>
                  <a:pt x="189078" y="871606"/>
                  <a:pt x="188126" y="875939"/>
                </a:cubicBezTo>
                <a:lnTo>
                  <a:pt x="222335" y="887305"/>
                </a:lnTo>
                <a:cubicBezTo>
                  <a:pt x="226148" y="888254"/>
                  <a:pt x="230912" y="888898"/>
                  <a:pt x="236625" y="889236"/>
                </a:cubicBezTo>
                <a:cubicBezTo>
                  <a:pt x="242346" y="889576"/>
                  <a:pt x="244762" y="889110"/>
                  <a:pt x="243890" y="887841"/>
                </a:cubicBezTo>
                <a:lnTo>
                  <a:pt x="230997" y="869649"/>
                </a:lnTo>
                <a:cubicBezTo>
                  <a:pt x="240602" y="865331"/>
                  <a:pt x="242475" y="859773"/>
                  <a:pt x="236616" y="852969"/>
                </a:cubicBezTo>
                <a:cubicBezTo>
                  <a:pt x="230752" y="846162"/>
                  <a:pt x="232624" y="840603"/>
                  <a:pt x="242231" y="836287"/>
                </a:cubicBezTo>
                <a:close/>
                <a:moveTo>
                  <a:pt x="5664903" y="803081"/>
                </a:moveTo>
                <a:cubicBezTo>
                  <a:pt x="5663049" y="804376"/>
                  <a:pt x="5665453" y="806358"/>
                  <a:pt x="5672115" y="809027"/>
                </a:cubicBezTo>
                <a:cubicBezTo>
                  <a:pt x="5678775" y="811697"/>
                  <a:pt x="5684154" y="813577"/>
                  <a:pt x="5688243" y="814668"/>
                </a:cubicBezTo>
                <a:lnTo>
                  <a:pt x="5686682" y="807096"/>
                </a:lnTo>
                <a:cubicBezTo>
                  <a:pt x="5683173" y="806124"/>
                  <a:pt x="5679101" y="805113"/>
                  <a:pt x="5674457" y="804062"/>
                </a:cubicBezTo>
                <a:cubicBezTo>
                  <a:pt x="5669812" y="803010"/>
                  <a:pt x="5666630" y="802683"/>
                  <a:pt x="5664903" y="803081"/>
                </a:cubicBezTo>
                <a:close/>
                <a:moveTo>
                  <a:pt x="170058" y="792438"/>
                </a:moveTo>
                <a:lnTo>
                  <a:pt x="145574" y="796559"/>
                </a:lnTo>
                <a:lnTo>
                  <a:pt x="124373" y="807069"/>
                </a:lnTo>
                <a:lnTo>
                  <a:pt x="149212" y="813996"/>
                </a:lnTo>
                <a:lnTo>
                  <a:pt x="220083" y="817337"/>
                </a:lnTo>
                <a:cubicBezTo>
                  <a:pt x="222971" y="815406"/>
                  <a:pt x="219303" y="813014"/>
                  <a:pt x="209082" y="810164"/>
                </a:cubicBezTo>
                <a:cubicBezTo>
                  <a:pt x="198865" y="807314"/>
                  <a:pt x="192184" y="806821"/>
                  <a:pt x="189039" y="808680"/>
                </a:cubicBezTo>
                <a:close/>
                <a:moveTo>
                  <a:pt x="262006" y="781587"/>
                </a:moveTo>
                <a:lnTo>
                  <a:pt x="225818" y="804339"/>
                </a:lnTo>
                <a:cubicBezTo>
                  <a:pt x="236788" y="804548"/>
                  <a:pt x="247152" y="804015"/>
                  <a:pt x="256916" y="802747"/>
                </a:cubicBezTo>
                <a:cubicBezTo>
                  <a:pt x="266686" y="801480"/>
                  <a:pt x="274710" y="799840"/>
                  <a:pt x="280987" y="797828"/>
                </a:cubicBezTo>
                <a:lnTo>
                  <a:pt x="296212" y="792952"/>
                </a:lnTo>
                <a:cubicBezTo>
                  <a:pt x="297350" y="792432"/>
                  <a:pt x="297330" y="791817"/>
                  <a:pt x="296157" y="791110"/>
                </a:cubicBezTo>
                <a:cubicBezTo>
                  <a:pt x="294980" y="790402"/>
                  <a:pt x="294962" y="789787"/>
                  <a:pt x="296096" y="789269"/>
                </a:cubicBezTo>
                <a:close/>
                <a:moveTo>
                  <a:pt x="156572" y="755833"/>
                </a:moveTo>
                <a:cubicBezTo>
                  <a:pt x="147965" y="759211"/>
                  <a:pt x="143982" y="762968"/>
                  <a:pt x="144627" y="767099"/>
                </a:cubicBezTo>
                <a:lnTo>
                  <a:pt x="163254" y="772294"/>
                </a:lnTo>
                <a:close/>
                <a:moveTo>
                  <a:pt x="273474" y="755590"/>
                </a:moveTo>
                <a:lnTo>
                  <a:pt x="267383" y="757541"/>
                </a:lnTo>
                <a:lnTo>
                  <a:pt x="270787" y="767614"/>
                </a:lnTo>
                <a:lnTo>
                  <a:pt x="295742" y="778220"/>
                </a:lnTo>
                <a:lnTo>
                  <a:pt x="292223" y="764468"/>
                </a:lnTo>
                <a:close/>
                <a:moveTo>
                  <a:pt x="5695179" y="746756"/>
                </a:moveTo>
                <a:lnTo>
                  <a:pt x="5684072" y="750951"/>
                </a:lnTo>
                <a:lnTo>
                  <a:pt x="5696740" y="754327"/>
                </a:lnTo>
                <a:cubicBezTo>
                  <a:pt x="5698112" y="753723"/>
                  <a:pt x="5698643" y="752672"/>
                  <a:pt x="5698334" y="751174"/>
                </a:cubicBezTo>
                <a:cubicBezTo>
                  <a:pt x="5698024" y="749676"/>
                  <a:pt x="5696974" y="748202"/>
                  <a:pt x="5695179" y="746756"/>
                </a:cubicBezTo>
                <a:close/>
                <a:moveTo>
                  <a:pt x="3075300" y="700074"/>
                </a:moveTo>
                <a:lnTo>
                  <a:pt x="3075193" y="700249"/>
                </a:lnTo>
                <a:lnTo>
                  <a:pt x="3075263" y="700298"/>
                </a:lnTo>
                <a:close/>
                <a:moveTo>
                  <a:pt x="261969" y="684867"/>
                </a:moveTo>
                <a:lnTo>
                  <a:pt x="262561" y="703279"/>
                </a:lnTo>
                <a:cubicBezTo>
                  <a:pt x="250382" y="707183"/>
                  <a:pt x="247453" y="711839"/>
                  <a:pt x="253780" y="717253"/>
                </a:cubicBezTo>
                <a:cubicBezTo>
                  <a:pt x="257732" y="712576"/>
                  <a:pt x="266312" y="708278"/>
                  <a:pt x="279517" y="704358"/>
                </a:cubicBezTo>
                <a:cubicBezTo>
                  <a:pt x="292725" y="700438"/>
                  <a:pt x="304409" y="697008"/>
                  <a:pt x="314567" y="694062"/>
                </a:cubicBezTo>
                <a:close/>
                <a:moveTo>
                  <a:pt x="3071930" y="648171"/>
                </a:moveTo>
                <a:lnTo>
                  <a:pt x="3070703" y="650076"/>
                </a:lnTo>
                <a:lnTo>
                  <a:pt x="3071729" y="650702"/>
                </a:lnTo>
                <a:lnTo>
                  <a:pt x="3076721" y="650609"/>
                </a:lnTo>
                <a:lnTo>
                  <a:pt x="3077945" y="648662"/>
                </a:lnTo>
                <a:close/>
                <a:moveTo>
                  <a:pt x="5656732" y="618452"/>
                </a:moveTo>
                <a:lnTo>
                  <a:pt x="5637299" y="625794"/>
                </a:lnTo>
                <a:lnTo>
                  <a:pt x="5649966" y="629170"/>
                </a:lnTo>
                <a:lnTo>
                  <a:pt x="5641205" y="644721"/>
                </a:lnTo>
                <a:lnTo>
                  <a:pt x="5659771" y="662192"/>
                </a:lnTo>
                <a:cubicBezTo>
                  <a:pt x="5652588" y="661507"/>
                  <a:pt x="5651212" y="662705"/>
                  <a:pt x="5655651" y="665788"/>
                </a:cubicBezTo>
                <a:cubicBezTo>
                  <a:pt x="5660090" y="668872"/>
                  <a:pt x="5667137" y="670973"/>
                  <a:pt x="5676777" y="672090"/>
                </a:cubicBezTo>
                <a:cubicBezTo>
                  <a:pt x="5685935" y="680196"/>
                  <a:pt x="5684198" y="686291"/>
                  <a:pt x="5671574" y="690380"/>
                </a:cubicBezTo>
                <a:cubicBezTo>
                  <a:pt x="5672313" y="694267"/>
                  <a:pt x="5674067" y="698534"/>
                  <a:pt x="5676834" y="703185"/>
                </a:cubicBezTo>
                <a:cubicBezTo>
                  <a:pt x="5679605" y="707835"/>
                  <a:pt x="5683632" y="712264"/>
                  <a:pt x="5688926" y="716470"/>
                </a:cubicBezTo>
                <a:lnTo>
                  <a:pt x="5675827" y="725499"/>
                </a:lnTo>
                <a:lnTo>
                  <a:pt x="5709495" y="729107"/>
                </a:lnTo>
                <a:lnTo>
                  <a:pt x="5743939" y="736498"/>
                </a:lnTo>
                <a:cubicBezTo>
                  <a:pt x="5739041" y="732397"/>
                  <a:pt x="5737385" y="728602"/>
                  <a:pt x="5738973" y="725112"/>
                </a:cubicBezTo>
                <a:cubicBezTo>
                  <a:pt x="5740556" y="721621"/>
                  <a:pt x="5742763" y="718408"/>
                  <a:pt x="5745586" y="715472"/>
                </a:cubicBezTo>
                <a:lnTo>
                  <a:pt x="5705587" y="710177"/>
                </a:lnTo>
                <a:cubicBezTo>
                  <a:pt x="5699641" y="705537"/>
                  <a:pt x="5699103" y="698089"/>
                  <a:pt x="5703971" y="687834"/>
                </a:cubicBezTo>
                <a:cubicBezTo>
                  <a:pt x="5708838" y="677579"/>
                  <a:pt x="5714434" y="670872"/>
                  <a:pt x="5720769" y="667716"/>
                </a:cubicBezTo>
                <a:lnTo>
                  <a:pt x="5709745" y="643314"/>
                </a:lnTo>
                <a:cubicBezTo>
                  <a:pt x="5709873" y="643012"/>
                  <a:pt x="5709231" y="641722"/>
                  <a:pt x="5707827" y="639448"/>
                </a:cubicBezTo>
                <a:cubicBezTo>
                  <a:pt x="5706423" y="637173"/>
                  <a:pt x="5703507" y="635725"/>
                  <a:pt x="5699073" y="635103"/>
                </a:cubicBezTo>
                <a:lnTo>
                  <a:pt x="5697515" y="627532"/>
                </a:lnTo>
                <a:cubicBezTo>
                  <a:pt x="5692810" y="627099"/>
                  <a:pt x="5689936" y="626482"/>
                  <a:pt x="5688901" y="625684"/>
                </a:cubicBezTo>
                <a:cubicBezTo>
                  <a:pt x="5687864" y="624886"/>
                  <a:pt x="5689546" y="624589"/>
                  <a:pt x="5693955" y="624795"/>
                </a:cubicBezTo>
                <a:close/>
                <a:moveTo>
                  <a:pt x="1673415" y="596367"/>
                </a:moveTo>
                <a:lnTo>
                  <a:pt x="1671370" y="598013"/>
                </a:lnTo>
                <a:lnTo>
                  <a:pt x="1670322" y="599680"/>
                </a:lnTo>
                <a:lnTo>
                  <a:pt x="1673914" y="598530"/>
                </a:lnTo>
                <a:close/>
                <a:moveTo>
                  <a:pt x="5702800" y="580645"/>
                </a:moveTo>
                <a:cubicBezTo>
                  <a:pt x="5699820" y="585516"/>
                  <a:pt x="5692275" y="590063"/>
                  <a:pt x="5680177" y="594292"/>
                </a:cubicBezTo>
                <a:cubicBezTo>
                  <a:pt x="5668080" y="598521"/>
                  <a:pt x="5657372" y="602226"/>
                  <a:pt x="5648060" y="605408"/>
                </a:cubicBezTo>
                <a:lnTo>
                  <a:pt x="5700724" y="614078"/>
                </a:lnTo>
                <a:lnTo>
                  <a:pt x="5696817" y="595149"/>
                </a:lnTo>
                <a:cubicBezTo>
                  <a:pt x="5702369" y="593051"/>
                  <a:pt x="5705645" y="590794"/>
                  <a:pt x="5706641" y="588377"/>
                </a:cubicBezTo>
                <a:cubicBezTo>
                  <a:pt x="5707639" y="585960"/>
                  <a:pt x="5706359" y="583383"/>
                  <a:pt x="5702800" y="580645"/>
                </a:cubicBezTo>
                <a:close/>
                <a:moveTo>
                  <a:pt x="239669" y="565517"/>
                </a:moveTo>
                <a:cubicBezTo>
                  <a:pt x="243964" y="569566"/>
                  <a:pt x="244980" y="573271"/>
                  <a:pt x="242718" y="576631"/>
                </a:cubicBezTo>
                <a:cubicBezTo>
                  <a:pt x="240453" y="579992"/>
                  <a:pt x="237604" y="583074"/>
                  <a:pt x="234170" y="585880"/>
                </a:cubicBezTo>
                <a:lnTo>
                  <a:pt x="274350" y="591611"/>
                </a:lnTo>
                <a:cubicBezTo>
                  <a:pt x="279624" y="596199"/>
                  <a:pt x="278833" y="603429"/>
                  <a:pt x="271974" y="613303"/>
                </a:cubicBezTo>
                <a:cubicBezTo>
                  <a:pt x="265114" y="623172"/>
                  <a:pt x="258141" y="629591"/>
                  <a:pt x="251054" y="632556"/>
                </a:cubicBezTo>
                <a:lnTo>
                  <a:pt x="257975" y="656383"/>
                </a:lnTo>
                <a:cubicBezTo>
                  <a:pt x="257792" y="656674"/>
                  <a:pt x="258218" y="657933"/>
                  <a:pt x="259251" y="660161"/>
                </a:cubicBezTo>
                <a:cubicBezTo>
                  <a:pt x="260286" y="662388"/>
                  <a:pt x="263024" y="663836"/>
                  <a:pt x="267468" y="664504"/>
                </a:cubicBezTo>
                <a:lnTo>
                  <a:pt x="267705" y="671871"/>
                </a:lnTo>
                <a:cubicBezTo>
                  <a:pt x="272462" y="672360"/>
                  <a:pt x="275304" y="673000"/>
                  <a:pt x="276229" y="673790"/>
                </a:cubicBezTo>
                <a:cubicBezTo>
                  <a:pt x="277149" y="674580"/>
                  <a:pt x="275364" y="674842"/>
                  <a:pt x="270868" y="674576"/>
                </a:cubicBezTo>
                <a:lnTo>
                  <a:pt x="308002" y="681282"/>
                </a:lnTo>
                <a:lnTo>
                  <a:pt x="329322" y="674456"/>
                </a:lnTo>
                <a:lnTo>
                  <a:pt x="316902" y="670991"/>
                </a:lnTo>
                <a:lnTo>
                  <a:pt x="328726" y="656041"/>
                </a:lnTo>
                <a:lnTo>
                  <a:pt x="312789" y="638825"/>
                </a:lnTo>
                <a:cubicBezTo>
                  <a:pt x="320059" y="639598"/>
                  <a:pt x="321688" y="638456"/>
                  <a:pt x="317682" y="635399"/>
                </a:cubicBezTo>
                <a:cubicBezTo>
                  <a:pt x="313673" y="632343"/>
                  <a:pt x="306809" y="630201"/>
                  <a:pt x="297091" y="628973"/>
                </a:cubicBezTo>
                <a:cubicBezTo>
                  <a:pt x="289140" y="620977"/>
                  <a:pt x="292026" y="615092"/>
                  <a:pt x="305756" y="611316"/>
                </a:cubicBezTo>
                <a:cubicBezTo>
                  <a:pt x="305692" y="607536"/>
                  <a:pt x="304661" y="603371"/>
                  <a:pt x="302659" y="598821"/>
                </a:cubicBezTo>
                <a:cubicBezTo>
                  <a:pt x="300652" y="594270"/>
                  <a:pt x="297305" y="589916"/>
                  <a:pt x="292622" y="585758"/>
                </a:cubicBezTo>
                <a:lnTo>
                  <a:pt x="307728" y="577198"/>
                </a:lnTo>
                <a:lnTo>
                  <a:pt x="273759" y="573200"/>
                </a:lnTo>
                <a:close/>
                <a:moveTo>
                  <a:pt x="291438" y="548933"/>
                </a:moveTo>
                <a:cubicBezTo>
                  <a:pt x="289917" y="549498"/>
                  <a:pt x="289179" y="550510"/>
                  <a:pt x="289227" y="551968"/>
                </a:cubicBezTo>
                <a:cubicBezTo>
                  <a:pt x="289275" y="553426"/>
                  <a:pt x="290092" y="554868"/>
                  <a:pt x="291675" y="556299"/>
                </a:cubicBezTo>
                <a:lnTo>
                  <a:pt x="303856" y="552397"/>
                </a:lnTo>
                <a:close/>
                <a:moveTo>
                  <a:pt x="211074" y="537471"/>
                </a:moveTo>
                <a:cubicBezTo>
                  <a:pt x="206639" y="539048"/>
                  <a:pt x="204152" y="541395"/>
                  <a:pt x="203609" y="544512"/>
                </a:cubicBezTo>
                <a:cubicBezTo>
                  <a:pt x="203070" y="547631"/>
                  <a:pt x="203685" y="550845"/>
                  <a:pt x="205456" y="554151"/>
                </a:cubicBezTo>
                <a:lnTo>
                  <a:pt x="220803" y="552957"/>
                </a:lnTo>
                <a:lnTo>
                  <a:pt x="238956" y="543421"/>
                </a:lnTo>
                <a:cubicBezTo>
                  <a:pt x="234289" y="541817"/>
                  <a:pt x="234253" y="540590"/>
                  <a:pt x="238836" y="539739"/>
                </a:cubicBezTo>
                <a:cubicBezTo>
                  <a:pt x="226419" y="536276"/>
                  <a:pt x="217167" y="535520"/>
                  <a:pt x="211074" y="537471"/>
                </a:cubicBezTo>
                <a:close/>
                <a:moveTo>
                  <a:pt x="5651086" y="518566"/>
                </a:moveTo>
                <a:lnTo>
                  <a:pt x="5656986" y="532659"/>
                </a:lnTo>
                <a:lnTo>
                  <a:pt x="5676772" y="541510"/>
                </a:lnTo>
                <a:lnTo>
                  <a:pt x="5682324" y="539413"/>
                </a:lnTo>
                <a:lnTo>
                  <a:pt x="5677201" y="529104"/>
                </a:lnTo>
                <a:close/>
                <a:moveTo>
                  <a:pt x="5714161" y="490659"/>
                </a:moveTo>
                <a:cubicBezTo>
                  <a:pt x="5703488" y="490609"/>
                  <a:pt x="5693532" y="491310"/>
                  <a:pt x="5684292" y="492759"/>
                </a:cubicBezTo>
                <a:cubicBezTo>
                  <a:pt x="5675052" y="494209"/>
                  <a:pt x="5667569" y="496017"/>
                  <a:pt x="5661843" y="498180"/>
                </a:cubicBezTo>
                <a:lnTo>
                  <a:pt x="5647961" y="503423"/>
                </a:lnTo>
                <a:cubicBezTo>
                  <a:pt x="5646952" y="503974"/>
                  <a:pt x="5647083" y="504605"/>
                  <a:pt x="5648351" y="505317"/>
                </a:cubicBezTo>
                <a:cubicBezTo>
                  <a:pt x="5649620" y="506027"/>
                  <a:pt x="5649749" y="506658"/>
                  <a:pt x="5648743" y="507208"/>
                </a:cubicBezTo>
                <a:lnTo>
                  <a:pt x="5683188" y="514601"/>
                </a:lnTo>
                <a:close/>
                <a:moveTo>
                  <a:pt x="311094" y="490552"/>
                </a:moveTo>
                <a:lnTo>
                  <a:pt x="311332" y="497918"/>
                </a:lnTo>
                <a:cubicBezTo>
                  <a:pt x="314760" y="498910"/>
                  <a:pt x="318767" y="499952"/>
                  <a:pt x="323355" y="501040"/>
                </a:cubicBezTo>
                <a:cubicBezTo>
                  <a:pt x="327941" y="502131"/>
                  <a:pt x="331158" y="502496"/>
                  <a:pt x="333002" y="502136"/>
                </a:cubicBezTo>
                <a:cubicBezTo>
                  <a:pt x="335144" y="500907"/>
                  <a:pt x="333029" y="498949"/>
                  <a:pt x="326661" y="496261"/>
                </a:cubicBezTo>
                <a:cubicBezTo>
                  <a:pt x="320293" y="493573"/>
                  <a:pt x="315106" y="491669"/>
                  <a:pt x="311094" y="490552"/>
                </a:cubicBezTo>
                <a:close/>
                <a:moveTo>
                  <a:pt x="3109669" y="472949"/>
                </a:moveTo>
                <a:lnTo>
                  <a:pt x="3109773" y="473437"/>
                </a:lnTo>
                <a:cubicBezTo>
                  <a:pt x="3099317" y="473296"/>
                  <a:pt x="3094104" y="474503"/>
                  <a:pt x="3094119" y="477054"/>
                </a:cubicBezTo>
                <a:lnTo>
                  <a:pt x="3101978" y="484486"/>
                </a:lnTo>
                <a:lnTo>
                  <a:pt x="3102647" y="484931"/>
                </a:lnTo>
                <a:lnTo>
                  <a:pt x="3107903" y="483789"/>
                </a:lnTo>
                <a:lnTo>
                  <a:pt x="3111617" y="482526"/>
                </a:lnTo>
                <a:lnTo>
                  <a:pt x="3106224" y="475903"/>
                </a:lnTo>
                <a:lnTo>
                  <a:pt x="3114354" y="473301"/>
                </a:lnTo>
                <a:lnTo>
                  <a:pt x="3112838" y="472966"/>
                </a:lnTo>
                <a:close/>
                <a:moveTo>
                  <a:pt x="1682205" y="468182"/>
                </a:moveTo>
                <a:lnTo>
                  <a:pt x="1681333" y="475451"/>
                </a:lnTo>
                <a:lnTo>
                  <a:pt x="1682552" y="479647"/>
                </a:lnTo>
                <a:lnTo>
                  <a:pt x="1686048" y="473729"/>
                </a:lnTo>
                <a:close/>
                <a:moveTo>
                  <a:pt x="1662247" y="443321"/>
                </a:moveTo>
                <a:lnTo>
                  <a:pt x="1662378" y="443641"/>
                </a:lnTo>
                <a:lnTo>
                  <a:pt x="1663866" y="443452"/>
                </a:lnTo>
                <a:close/>
                <a:moveTo>
                  <a:pt x="1675027" y="403626"/>
                </a:moveTo>
                <a:lnTo>
                  <a:pt x="1675186" y="404898"/>
                </a:lnTo>
                <a:lnTo>
                  <a:pt x="1677300" y="405733"/>
                </a:lnTo>
                <a:lnTo>
                  <a:pt x="1676888" y="404117"/>
                </a:lnTo>
                <a:lnTo>
                  <a:pt x="1675194" y="403643"/>
                </a:lnTo>
                <a:close/>
                <a:moveTo>
                  <a:pt x="5688321" y="403502"/>
                </a:moveTo>
                <a:cubicBezTo>
                  <a:pt x="5682718" y="403239"/>
                  <a:pt x="5680454" y="403753"/>
                  <a:pt x="5681530" y="405046"/>
                </a:cubicBezTo>
                <a:lnTo>
                  <a:pt x="5697325" y="423565"/>
                </a:lnTo>
                <a:cubicBezTo>
                  <a:pt x="5688793" y="428148"/>
                  <a:pt x="5687983" y="433895"/>
                  <a:pt x="5694895" y="440805"/>
                </a:cubicBezTo>
                <a:cubicBezTo>
                  <a:pt x="5701807" y="447716"/>
                  <a:pt x="5701002" y="453463"/>
                  <a:pt x="5692466" y="458046"/>
                </a:cubicBezTo>
                <a:lnTo>
                  <a:pt x="5730473" y="468175"/>
                </a:lnTo>
                <a:cubicBezTo>
                  <a:pt x="5725555" y="463995"/>
                  <a:pt x="5723043" y="459673"/>
                  <a:pt x="5722933" y="455210"/>
                </a:cubicBezTo>
                <a:cubicBezTo>
                  <a:pt x="5722820" y="450745"/>
                  <a:pt x="5722587" y="446584"/>
                  <a:pt x="5722226" y="442723"/>
                </a:cubicBezTo>
                <a:cubicBezTo>
                  <a:pt x="5730088" y="439415"/>
                  <a:pt x="5734605" y="435327"/>
                  <a:pt x="5735786" y="430462"/>
                </a:cubicBezTo>
                <a:cubicBezTo>
                  <a:pt x="5736961" y="425595"/>
                  <a:pt x="5737619" y="420927"/>
                  <a:pt x="5737755" y="416454"/>
                </a:cubicBezTo>
                <a:lnTo>
                  <a:pt x="5702528" y="405276"/>
                </a:lnTo>
                <a:cubicBezTo>
                  <a:pt x="5698664" y="404358"/>
                  <a:pt x="5693927" y="403766"/>
                  <a:pt x="5688321" y="403502"/>
                </a:cubicBezTo>
                <a:close/>
                <a:moveTo>
                  <a:pt x="302950" y="333183"/>
                </a:moveTo>
                <a:lnTo>
                  <a:pt x="300025" y="337840"/>
                </a:lnTo>
                <a:lnTo>
                  <a:pt x="312204" y="333937"/>
                </a:lnTo>
                <a:close/>
                <a:moveTo>
                  <a:pt x="3137978" y="332325"/>
                </a:moveTo>
                <a:lnTo>
                  <a:pt x="3127439" y="346337"/>
                </a:lnTo>
                <a:lnTo>
                  <a:pt x="3137825" y="362121"/>
                </a:lnTo>
                <a:lnTo>
                  <a:pt x="3144949" y="359699"/>
                </a:lnTo>
                <a:lnTo>
                  <a:pt x="3146237" y="358484"/>
                </a:lnTo>
                <a:lnTo>
                  <a:pt x="3134989" y="355398"/>
                </a:lnTo>
                <a:lnTo>
                  <a:pt x="3145693" y="340224"/>
                </a:lnTo>
                <a:close/>
                <a:moveTo>
                  <a:pt x="5692457" y="327465"/>
                </a:moveTo>
                <a:cubicBezTo>
                  <a:pt x="5688142" y="326799"/>
                  <a:pt x="5680831" y="327012"/>
                  <a:pt x="5670519" y="328102"/>
                </a:cubicBezTo>
                <a:cubicBezTo>
                  <a:pt x="5660205" y="329192"/>
                  <a:pt x="5653779" y="330087"/>
                  <a:pt x="5651246" y="330791"/>
                </a:cubicBezTo>
                <a:cubicBezTo>
                  <a:pt x="5663185" y="334272"/>
                  <a:pt x="5669282" y="338431"/>
                  <a:pt x="5669532" y="343268"/>
                </a:cubicBezTo>
                <a:cubicBezTo>
                  <a:pt x="5669782" y="348103"/>
                  <a:pt x="5668548" y="352991"/>
                  <a:pt x="5665827" y="357930"/>
                </a:cubicBezTo>
                <a:lnTo>
                  <a:pt x="5691158" y="364683"/>
                </a:lnTo>
                <a:cubicBezTo>
                  <a:pt x="5697698" y="361618"/>
                  <a:pt x="5700302" y="356723"/>
                  <a:pt x="5698978" y="349997"/>
                </a:cubicBezTo>
                <a:cubicBezTo>
                  <a:pt x="5697653" y="343272"/>
                  <a:pt x="5694813" y="337372"/>
                  <a:pt x="5690463" y="332300"/>
                </a:cubicBezTo>
                <a:cubicBezTo>
                  <a:pt x="5692156" y="331745"/>
                  <a:pt x="5693626" y="331019"/>
                  <a:pt x="5694881" y="330123"/>
                </a:cubicBezTo>
                <a:cubicBezTo>
                  <a:pt x="5696127" y="329225"/>
                  <a:pt x="5695320" y="328340"/>
                  <a:pt x="5692457" y="327465"/>
                </a:cubicBezTo>
                <a:close/>
                <a:moveTo>
                  <a:pt x="5687772" y="304751"/>
                </a:moveTo>
                <a:lnTo>
                  <a:pt x="5665561" y="313142"/>
                </a:lnTo>
                <a:lnTo>
                  <a:pt x="5681785" y="319254"/>
                </a:lnTo>
                <a:cubicBezTo>
                  <a:pt x="5686520" y="317722"/>
                  <a:pt x="5690240" y="315806"/>
                  <a:pt x="5692947" y="313509"/>
                </a:cubicBezTo>
                <a:cubicBezTo>
                  <a:pt x="5695654" y="311212"/>
                  <a:pt x="5693927" y="308292"/>
                  <a:pt x="5687772" y="304751"/>
                </a:cubicBezTo>
                <a:close/>
                <a:moveTo>
                  <a:pt x="320277" y="297869"/>
                </a:moveTo>
                <a:cubicBezTo>
                  <a:pt x="338375" y="302612"/>
                  <a:pt x="351730" y="303296"/>
                  <a:pt x="360335" y="299918"/>
                </a:cubicBezTo>
                <a:lnTo>
                  <a:pt x="363384" y="298943"/>
                </a:lnTo>
                <a:close/>
                <a:moveTo>
                  <a:pt x="5645862" y="275693"/>
                </a:moveTo>
                <a:lnTo>
                  <a:pt x="5634761" y="279890"/>
                </a:lnTo>
                <a:lnTo>
                  <a:pt x="5679094" y="291707"/>
                </a:lnTo>
                <a:lnTo>
                  <a:pt x="5665212" y="296950"/>
                </a:lnTo>
                <a:lnTo>
                  <a:pt x="5686990" y="300965"/>
                </a:lnTo>
                <a:lnTo>
                  <a:pt x="5698097" y="296771"/>
                </a:lnTo>
                <a:lnTo>
                  <a:pt x="5666860" y="275925"/>
                </a:lnTo>
                <a:close/>
                <a:moveTo>
                  <a:pt x="1714154" y="268932"/>
                </a:moveTo>
                <a:lnTo>
                  <a:pt x="1714427" y="269317"/>
                </a:lnTo>
                <a:lnTo>
                  <a:pt x="1715607" y="268939"/>
                </a:lnTo>
                <a:close/>
                <a:moveTo>
                  <a:pt x="5651848" y="261190"/>
                </a:moveTo>
                <a:cubicBezTo>
                  <a:pt x="5651574" y="264695"/>
                  <a:pt x="5657245" y="267995"/>
                  <a:pt x="5668853" y="271089"/>
                </a:cubicBezTo>
                <a:cubicBezTo>
                  <a:pt x="5669979" y="270495"/>
                  <a:pt x="5670312" y="269689"/>
                  <a:pt x="5669853" y="268672"/>
                </a:cubicBezTo>
                <a:cubicBezTo>
                  <a:pt x="5669392" y="267655"/>
                  <a:pt x="5669729" y="266851"/>
                  <a:pt x="5670853" y="266255"/>
                </a:cubicBezTo>
                <a:close/>
                <a:moveTo>
                  <a:pt x="3084853" y="256584"/>
                </a:moveTo>
                <a:lnTo>
                  <a:pt x="3075489" y="268635"/>
                </a:lnTo>
                <a:lnTo>
                  <a:pt x="3078009" y="274067"/>
                </a:lnTo>
                <a:lnTo>
                  <a:pt x="3087626" y="275401"/>
                </a:lnTo>
                <a:lnTo>
                  <a:pt x="3086885" y="293198"/>
                </a:lnTo>
                <a:lnTo>
                  <a:pt x="3092021" y="304263"/>
                </a:lnTo>
                <a:lnTo>
                  <a:pt x="3077111" y="307023"/>
                </a:lnTo>
                <a:lnTo>
                  <a:pt x="3068007" y="316205"/>
                </a:lnTo>
                <a:lnTo>
                  <a:pt x="3072729" y="325393"/>
                </a:lnTo>
                <a:lnTo>
                  <a:pt x="3079693" y="320705"/>
                </a:lnTo>
                <a:lnTo>
                  <a:pt x="3137033" y="331358"/>
                </a:lnTo>
                <a:lnTo>
                  <a:pt x="3128781" y="322910"/>
                </a:lnTo>
                <a:cubicBezTo>
                  <a:pt x="3136025" y="323650"/>
                  <a:pt x="3137560" y="322487"/>
                  <a:pt x="3133392" y="319420"/>
                </a:cubicBezTo>
                <a:cubicBezTo>
                  <a:pt x="3129224" y="316353"/>
                  <a:pt x="3122289" y="314225"/>
                  <a:pt x="3112601" y="313038"/>
                </a:cubicBezTo>
                <a:cubicBezTo>
                  <a:pt x="3104207" y="305002"/>
                  <a:pt x="3106673" y="299038"/>
                  <a:pt x="3119991" y="295145"/>
                </a:cubicBezTo>
                <a:cubicBezTo>
                  <a:pt x="3119685" y="291326"/>
                  <a:pt x="3118385" y="287121"/>
                  <a:pt x="3116102" y="282534"/>
                </a:cubicBezTo>
                <a:cubicBezTo>
                  <a:pt x="3113815" y="277946"/>
                  <a:pt x="3110217" y="273563"/>
                  <a:pt x="3105306" y="269387"/>
                </a:cubicBezTo>
                <a:lnTo>
                  <a:pt x="3119681" y="260653"/>
                </a:lnTo>
                <a:lnTo>
                  <a:pt x="3085813" y="256796"/>
                </a:lnTo>
                <a:close/>
                <a:moveTo>
                  <a:pt x="2614627" y="246802"/>
                </a:moveTo>
                <a:lnTo>
                  <a:pt x="2598016" y="250436"/>
                </a:lnTo>
                <a:lnTo>
                  <a:pt x="2604228" y="252168"/>
                </a:lnTo>
                <a:lnTo>
                  <a:pt x="2614553" y="255513"/>
                </a:lnTo>
                <a:lnTo>
                  <a:pt x="2624007" y="252297"/>
                </a:lnTo>
                <a:close/>
                <a:moveTo>
                  <a:pt x="5638051" y="237837"/>
                </a:moveTo>
                <a:cubicBezTo>
                  <a:pt x="5629994" y="237479"/>
                  <a:pt x="5625111" y="237965"/>
                  <a:pt x="5623387" y="239296"/>
                </a:cubicBezTo>
                <a:lnTo>
                  <a:pt x="5629722" y="240984"/>
                </a:lnTo>
                <a:close/>
                <a:moveTo>
                  <a:pt x="3101686" y="232175"/>
                </a:moveTo>
                <a:cubicBezTo>
                  <a:pt x="3100220" y="232753"/>
                  <a:pt x="3099557" y="233780"/>
                  <a:pt x="3099700" y="235252"/>
                </a:cubicBezTo>
                <a:cubicBezTo>
                  <a:pt x="3099844" y="236726"/>
                  <a:pt x="3100746" y="238180"/>
                  <a:pt x="3102411" y="239617"/>
                </a:cubicBezTo>
                <a:lnTo>
                  <a:pt x="3114196" y="235607"/>
                </a:lnTo>
                <a:close/>
                <a:moveTo>
                  <a:pt x="237543" y="212759"/>
                </a:moveTo>
                <a:cubicBezTo>
                  <a:pt x="235030" y="214185"/>
                  <a:pt x="234090" y="216964"/>
                  <a:pt x="234737" y="221099"/>
                </a:cubicBezTo>
                <a:cubicBezTo>
                  <a:pt x="228442" y="226833"/>
                  <a:pt x="221553" y="231831"/>
                  <a:pt x="214065" y="236090"/>
                </a:cubicBezTo>
                <a:cubicBezTo>
                  <a:pt x="206575" y="240349"/>
                  <a:pt x="200386" y="243262"/>
                  <a:pt x="195502" y="244826"/>
                </a:cubicBezTo>
                <a:lnTo>
                  <a:pt x="196093" y="263239"/>
                </a:lnTo>
                <a:cubicBezTo>
                  <a:pt x="208124" y="266517"/>
                  <a:pt x="214350" y="268863"/>
                  <a:pt x="214781" y="270275"/>
                </a:cubicBezTo>
                <a:cubicBezTo>
                  <a:pt x="215212" y="271687"/>
                  <a:pt x="212186" y="273277"/>
                  <a:pt x="205703" y="275041"/>
                </a:cubicBezTo>
                <a:cubicBezTo>
                  <a:pt x="200647" y="277281"/>
                  <a:pt x="207952" y="281143"/>
                  <a:pt x="227612" y="286626"/>
                </a:cubicBezTo>
                <a:lnTo>
                  <a:pt x="204675" y="338619"/>
                </a:lnTo>
                <a:cubicBezTo>
                  <a:pt x="216123" y="341928"/>
                  <a:pt x="220433" y="344267"/>
                  <a:pt x="217593" y="345644"/>
                </a:cubicBezTo>
                <a:cubicBezTo>
                  <a:pt x="214753" y="347017"/>
                  <a:pt x="210565" y="348359"/>
                  <a:pt x="205027" y="349667"/>
                </a:cubicBezTo>
                <a:cubicBezTo>
                  <a:pt x="202368" y="350673"/>
                  <a:pt x="203180" y="351964"/>
                  <a:pt x="207460" y="353538"/>
                </a:cubicBezTo>
                <a:cubicBezTo>
                  <a:pt x="211741" y="355113"/>
                  <a:pt x="217181" y="356781"/>
                  <a:pt x="223776" y="358545"/>
                </a:cubicBezTo>
                <a:cubicBezTo>
                  <a:pt x="214655" y="362007"/>
                  <a:pt x="212544" y="368108"/>
                  <a:pt x="217442" y="376851"/>
                </a:cubicBezTo>
                <a:cubicBezTo>
                  <a:pt x="222340" y="385591"/>
                  <a:pt x="234136" y="393746"/>
                  <a:pt x="252843" y="401319"/>
                </a:cubicBezTo>
                <a:lnTo>
                  <a:pt x="274157" y="394490"/>
                </a:lnTo>
                <a:cubicBezTo>
                  <a:pt x="273651" y="390700"/>
                  <a:pt x="272756" y="386801"/>
                  <a:pt x="271474" y="382793"/>
                </a:cubicBezTo>
                <a:cubicBezTo>
                  <a:pt x="270193" y="378787"/>
                  <a:pt x="270850" y="375321"/>
                  <a:pt x="273449" y="372396"/>
                </a:cubicBezTo>
                <a:lnTo>
                  <a:pt x="257748" y="362543"/>
                </a:lnTo>
                <a:cubicBezTo>
                  <a:pt x="268347" y="357290"/>
                  <a:pt x="269634" y="349435"/>
                  <a:pt x="261604" y="338986"/>
                </a:cubicBezTo>
                <a:cubicBezTo>
                  <a:pt x="253575" y="328536"/>
                  <a:pt x="254860" y="320684"/>
                  <a:pt x="265461" y="315428"/>
                </a:cubicBezTo>
                <a:cubicBezTo>
                  <a:pt x="270607" y="314012"/>
                  <a:pt x="274781" y="312211"/>
                  <a:pt x="277979" y="310024"/>
                </a:cubicBezTo>
                <a:cubicBezTo>
                  <a:pt x="281175" y="307835"/>
                  <a:pt x="279932" y="304979"/>
                  <a:pt x="274242" y="301455"/>
                </a:cubicBezTo>
                <a:lnTo>
                  <a:pt x="276812" y="285749"/>
                </a:lnTo>
                <a:cubicBezTo>
                  <a:pt x="287704" y="281640"/>
                  <a:pt x="290865" y="276286"/>
                  <a:pt x="286297" y="269691"/>
                </a:cubicBezTo>
                <a:cubicBezTo>
                  <a:pt x="281723" y="263093"/>
                  <a:pt x="277151" y="256497"/>
                  <a:pt x="272581" y="249899"/>
                </a:cubicBezTo>
                <a:cubicBezTo>
                  <a:pt x="274593" y="248637"/>
                  <a:pt x="276543" y="245531"/>
                  <a:pt x="278436" y="240584"/>
                </a:cubicBezTo>
                <a:lnTo>
                  <a:pt x="259925" y="239071"/>
                </a:lnTo>
                <a:lnTo>
                  <a:pt x="238017" y="227488"/>
                </a:lnTo>
                <a:cubicBezTo>
                  <a:pt x="233817" y="224492"/>
                  <a:pt x="232722" y="222362"/>
                  <a:pt x="234737" y="221099"/>
                </a:cubicBezTo>
                <a:cubicBezTo>
                  <a:pt x="233282" y="219858"/>
                  <a:pt x="233783" y="219388"/>
                  <a:pt x="236230" y="219691"/>
                </a:cubicBezTo>
                <a:cubicBezTo>
                  <a:pt x="238673" y="219992"/>
                  <a:pt x="242275" y="220388"/>
                  <a:pt x="247037" y="220879"/>
                </a:cubicBezTo>
                <a:close/>
                <a:moveTo>
                  <a:pt x="2605850" y="207003"/>
                </a:moveTo>
                <a:lnTo>
                  <a:pt x="2600115" y="220001"/>
                </a:lnTo>
                <a:lnTo>
                  <a:pt x="2620947" y="233509"/>
                </a:lnTo>
                <a:lnTo>
                  <a:pt x="2637292" y="232399"/>
                </a:lnTo>
                <a:lnTo>
                  <a:pt x="2625166" y="211126"/>
                </a:lnTo>
                <a:close/>
                <a:moveTo>
                  <a:pt x="264715" y="196615"/>
                </a:moveTo>
                <a:lnTo>
                  <a:pt x="277543" y="201695"/>
                </a:lnTo>
                <a:lnTo>
                  <a:pt x="277131" y="200076"/>
                </a:lnTo>
                <a:close/>
                <a:moveTo>
                  <a:pt x="3117244" y="173060"/>
                </a:moveTo>
                <a:lnTo>
                  <a:pt x="3117969" y="180502"/>
                </a:lnTo>
                <a:cubicBezTo>
                  <a:pt x="3121429" y="181489"/>
                  <a:pt x="3125459" y="182519"/>
                  <a:pt x="3130070" y="183595"/>
                </a:cubicBezTo>
                <a:cubicBezTo>
                  <a:pt x="3134675" y="184670"/>
                  <a:pt x="3137882" y="185021"/>
                  <a:pt x="3139683" y="184648"/>
                </a:cubicBezTo>
                <a:cubicBezTo>
                  <a:pt x="3141720" y="183394"/>
                  <a:pt x="3139499" y="181427"/>
                  <a:pt x="3133021" y="178745"/>
                </a:cubicBezTo>
                <a:cubicBezTo>
                  <a:pt x="3126543" y="176063"/>
                  <a:pt x="3121285" y="174168"/>
                  <a:pt x="3117244" y="173060"/>
                </a:cubicBezTo>
                <a:close/>
                <a:moveTo>
                  <a:pt x="189968" y="168470"/>
                </a:moveTo>
                <a:cubicBezTo>
                  <a:pt x="188707" y="169107"/>
                  <a:pt x="189001" y="170407"/>
                  <a:pt x="190863" y="172371"/>
                </a:cubicBezTo>
                <a:cubicBezTo>
                  <a:pt x="192721" y="174331"/>
                  <a:pt x="194568" y="176065"/>
                  <a:pt x="196413" y="177567"/>
                </a:cubicBezTo>
                <a:lnTo>
                  <a:pt x="184589" y="192516"/>
                </a:lnTo>
                <a:cubicBezTo>
                  <a:pt x="203095" y="194028"/>
                  <a:pt x="218559" y="196516"/>
                  <a:pt x="230977" y="199979"/>
                </a:cubicBezTo>
                <a:cubicBezTo>
                  <a:pt x="228141" y="195539"/>
                  <a:pt x="227247" y="191641"/>
                  <a:pt x="228293" y="188283"/>
                </a:cubicBezTo>
                <a:cubicBezTo>
                  <a:pt x="229341" y="184925"/>
                  <a:pt x="229995" y="181459"/>
                  <a:pt x="230266" y="177885"/>
                </a:cubicBezTo>
                <a:cubicBezTo>
                  <a:pt x="223535" y="175855"/>
                  <a:pt x="216029" y="173610"/>
                  <a:pt x="207747" y="171147"/>
                </a:cubicBezTo>
                <a:cubicBezTo>
                  <a:pt x="199457" y="168684"/>
                  <a:pt x="193533" y="167793"/>
                  <a:pt x="189968" y="168470"/>
                </a:cubicBezTo>
                <a:close/>
                <a:moveTo>
                  <a:pt x="290698" y="143645"/>
                </a:moveTo>
                <a:cubicBezTo>
                  <a:pt x="290425" y="147220"/>
                  <a:pt x="289771" y="150686"/>
                  <a:pt x="288723" y="154043"/>
                </a:cubicBezTo>
                <a:cubicBezTo>
                  <a:pt x="287679" y="157402"/>
                  <a:pt x="288575" y="161300"/>
                  <a:pt x="291407" y="165740"/>
                </a:cubicBezTo>
                <a:cubicBezTo>
                  <a:pt x="292792" y="160957"/>
                  <a:pt x="298805" y="156551"/>
                  <a:pt x="309444" y="152522"/>
                </a:cubicBezTo>
                <a:close/>
                <a:moveTo>
                  <a:pt x="5624519" y="125118"/>
                </a:moveTo>
                <a:cubicBezTo>
                  <a:pt x="5617387" y="125006"/>
                  <a:pt x="5612234" y="125421"/>
                  <a:pt x="5609063" y="126365"/>
                </a:cubicBezTo>
                <a:cubicBezTo>
                  <a:pt x="5606799" y="127475"/>
                  <a:pt x="5607556" y="128720"/>
                  <a:pt x="5611330" y="130099"/>
                </a:cubicBezTo>
                <a:cubicBezTo>
                  <a:pt x="5615108" y="131478"/>
                  <a:pt x="5618838" y="132621"/>
                  <a:pt x="5622513" y="133527"/>
                </a:cubicBezTo>
                <a:cubicBezTo>
                  <a:pt x="5610943" y="137896"/>
                  <a:pt x="5594430" y="140053"/>
                  <a:pt x="5572972" y="139999"/>
                </a:cubicBezTo>
                <a:lnTo>
                  <a:pt x="5587548" y="167137"/>
                </a:lnTo>
                <a:cubicBezTo>
                  <a:pt x="5606109" y="165824"/>
                  <a:pt x="5620311" y="163348"/>
                  <a:pt x="5630160" y="159713"/>
                </a:cubicBezTo>
                <a:cubicBezTo>
                  <a:pt x="5640012" y="156078"/>
                  <a:pt x="5649464" y="152336"/>
                  <a:pt x="5658521" y="148489"/>
                </a:cubicBezTo>
                <a:cubicBezTo>
                  <a:pt x="5650655" y="145425"/>
                  <a:pt x="5646605" y="142705"/>
                  <a:pt x="5646362" y="140331"/>
                </a:cubicBezTo>
                <a:cubicBezTo>
                  <a:pt x="5646124" y="137956"/>
                  <a:pt x="5648211" y="135978"/>
                  <a:pt x="5652621" y="134396"/>
                </a:cubicBezTo>
                <a:lnTo>
                  <a:pt x="5695397" y="138641"/>
                </a:lnTo>
                <a:lnTo>
                  <a:pt x="5697393" y="133807"/>
                </a:lnTo>
                <a:lnTo>
                  <a:pt x="5644724" y="125136"/>
                </a:lnTo>
                <a:cubicBezTo>
                  <a:pt x="5638384" y="125235"/>
                  <a:pt x="5631648" y="125230"/>
                  <a:pt x="5624519" y="125118"/>
                </a:cubicBezTo>
                <a:close/>
                <a:moveTo>
                  <a:pt x="256744" y="116387"/>
                </a:moveTo>
                <a:cubicBezTo>
                  <a:pt x="253006" y="115723"/>
                  <a:pt x="249678" y="115860"/>
                  <a:pt x="246760" y="116794"/>
                </a:cubicBezTo>
                <a:cubicBezTo>
                  <a:pt x="242172" y="117644"/>
                  <a:pt x="242209" y="118871"/>
                  <a:pt x="246879" y="120478"/>
                </a:cubicBezTo>
                <a:lnTo>
                  <a:pt x="259297" y="123941"/>
                </a:lnTo>
                <a:cubicBezTo>
                  <a:pt x="267009" y="124572"/>
                  <a:pt x="273141" y="123847"/>
                  <a:pt x="277686" y="121770"/>
                </a:cubicBezTo>
                <a:lnTo>
                  <a:pt x="271480" y="120039"/>
                </a:lnTo>
                <a:cubicBezTo>
                  <a:pt x="265399" y="118266"/>
                  <a:pt x="260489" y="117051"/>
                  <a:pt x="256744" y="116387"/>
                </a:cubicBezTo>
                <a:close/>
                <a:moveTo>
                  <a:pt x="3059857" y="95847"/>
                </a:moveTo>
                <a:lnTo>
                  <a:pt x="3063860" y="111897"/>
                </a:lnTo>
                <a:lnTo>
                  <a:pt x="3065431" y="109954"/>
                </a:lnTo>
                <a:lnTo>
                  <a:pt x="3061038" y="96072"/>
                </a:lnTo>
                <a:close/>
                <a:moveTo>
                  <a:pt x="257874" y="79752"/>
                </a:moveTo>
                <a:lnTo>
                  <a:pt x="261511" y="97188"/>
                </a:lnTo>
                <a:cubicBezTo>
                  <a:pt x="261130" y="97233"/>
                  <a:pt x="260373" y="97630"/>
                  <a:pt x="259244" y="98380"/>
                </a:cubicBezTo>
                <a:cubicBezTo>
                  <a:pt x="258113" y="99130"/>
                  <a:pt x="258911" y="99960"/>
                  <a:pt x="261630" y="100869"/>
                </a:cubicBezTo>
                <a:cubicBezTo>
                  <a:pt x="268092" y="102522"/>
                  <a:pt x="274525" y="103251"/>
                  <a:pt x="280930" y="103060"/>
                </a:cubicBezTo>
                <a:cubicBezTo>
                  <a:pt x="287335" y="102869"/>
                  <a:pt x="292186" y="102245"/>
                  <a:pt x="295483" y="101188"/>
                </a:cubicBezTo>
                <a:cubicBezTo>
                  <a:pt x="298272" y="100140"/>
                  <a:pt x="297967" y="98686"/>
                  <a:pt x="294575" y="96828"/>
                </a:cubicBezTo>
                <a:cubicBezTo>
                  <a:pt x="291184" y="94970"/>
                  <a:pt x="286252" y="93140"/>
                  <a:pt x="279782" y="91335"/>
                </a:cubicBezTo>
                <a:lnTo>
                  <a:pt x="301101" y="84507"/>
                </a:lnTo>
                <a:close/>
                <a:moveTo>
                  <a:pt x="305854" y="64849"/>
                </a:moveTo>
                <a:cubicBezTo>
                  <a:pt x="302539" y="65521"/>
                  <a:pt x="300761" y="65938"/>
                  <a:pt x="300507" y="66096"/>
                </a:cubicBezTo>
                <a:lnTo>
                  <a:pt x="291370" y="69021"/>
                </a:lnTo>
                <a:lnTo>
                  <a:pt x="310238" y="81581"/>
                </a:lnTo>
                <a:lnTo>
                  <a:pt x="316327" y="79629"/>
                </a:lnTo>
                <a:lnTo>
                  <a:pt x="306714" y="67826"/>
                </a:lnTo>
                <a:lnTo>
                  <a:pt x="315852" y="64900"/>
                </a:lnTo>
                <a:cubicBezTo>
                  <a:pt x="312498" y="64193"/>
                  <a:pt x="309162" y="64174"/>
                  <a:pt x="305854" y="64849"/>
                </a:cubicBezTo>
                <a:close/>
                <a:moveTo>
                  <a:pt x="3098725" y="14052"/>
                </a:moveTo>
                <a:lnTo>
                  <a:pt x="3096141" y="18775"/>
                </a:lnTo>
                <a:lnTo>
                  <a:pt x="3107928" y="14765"/>
                </a:lnTo>
                <a:close/>
                <a:moveTo>
                  <a:pt x="1206095" y="2964"/>
                </a:moveTo>
                <a:lnTo>
                  <a:pt x="1200358" y="15963"/>
                </a:lnTo>
                <a:lnTo>
                  <a:pt x="1234923" y="38375"/>
                </a:lnTo>
                <a:lnTo>
                  <a:pt x="1198262" y="46398"/>
                </a:lnTo>
                <a:lnTo>
                  <a:pt x="1204471" y="48129"/>
                </a:lnTo>
                <a:lnTo>
                  <a:pt x="1244890" y="61224"/>
                </a:lnTo>
                <a:cubicBezTo>
                  <a:pt x="1242103" y="58243"/>
                  <a:pt x="1248173" y="55679"/>
                  <a:pt x="1263105" y="53532"/>
                </a:cubicBezTo>
                <a:cubicBezTo>
                  <a:pt x="1270570" y="52458"/>
                  <a:pt x="1275027" y="50603"/>
                  <a:pt x="1276483" y="47969"/>
                </a:cubicBezTo>
                <a:cubicBezTo>
                  <a:pt x="1277934" y="45333"/>
                  <a:pt x="1276382" y="41914"/>
                  <a:pt x="1271822" y="37716"/>
                </a:cubicBezTo>
                <a:lnTo>
                  <a:pt x="1233977" y="8915"/>
                </a:lnTo>
                <a:close/>
                <a:moveTo>
                  <a:pt x="5591007" y="0"/>
                </a:moveTo>
                <a:lnTo>
                  <a:pt x="5661792" y="0"/>
                </a:lnTo>
                <a:lnTo>
                  <a:pt x="5664502" y="3407"/>
                </a:lnTo>
                <a:lnTo>
                  <a:pt x="5625195" y="30495"/>
                </a:lnTo>
                <a:lnTo>
                  <a:pt x="5642983" y="44179"/>
                </a:lnTo>
                <a:lnTo>
                  <a:pt x="5682198" y="45688"/>
                </a:lnTo>
                <a:lnTo>
                  <a:pt x="5699639" y="43181"/>
                </a:lnTo>
                <a:lnTo>
                  <a:pt x="5708836" y="15223"/>
                </a:lnTo>
                <a:cubicBezTo>
                  <a:pt x="5704367" y="14107"/>
                  <a:pt x="5697469" y="12119"/>
                  <a:pt x="5688151" y="9263"/>
                </a:cubicBezTo>
                <a:cubicBezTo>
                  <a:pt x="5678835" y="6407"/>
                  <a:pt x="5674914" y="4319"/>
                  <a:pt x="5676380" y="2997"/>
                </a:cubicBezTo>
                <a:cubicBezTo>
                  <a:pt x="5678171" y="2579"/>
                  <a:pt x="5681931" y="2686"/>
                  <a:pt x="5687673" y="3322"/>
                </a:cubicBezTo>
                <a:cubicBezTo>
                  <a:pt x="5693416" y="3959"/>
                  <a:pt x="5698761" y="4490"/>
                  <a:pt x="5703714" y="4914"/>
                </a:cubicBezTo>
                <a:lnTo>
                  <a:pt x="5705743" y="0"/>
                </a:lnTo>
                <a:lnTo>
                  <a:pt x="5759610" y="0"/>
                </a:lnTo>
                <a:lnTo>
                  <a:pt x="5758378" y="8751"/>
                </a:lnTo>
                <a:cubicBezTo>
                  <a:pt x="5752916" y="13704"/>
                  <a:pt x="5745770" y="17762"/>
                  <a:pt x="5736947" y="20926"/>
                </a:cubicBezTo>
                <a:lnTo>
                  <a:pt x="5777554" y="28837"/>
                </a:lnTo>
                <a:lnTo>
                  <a:pt x="5777554" y="32090"/>
                </a:lnTo>
                <a:lnTo>
                  <a:pt x="5759289" y="34931"/>
                </a:lnTo>
                <a:cubicBezTo>
                  <a:pt x="5748426" y="35464"/>
                  <a:pt x="5739244" y="36892"/>
                  <a:pt x="5731740" y="39216"/>
                </a:cubicBezTo>
                <a:cubicBezTo>
                  <a:pt x="5738404" y="47326"/>
                  <a:pt x="5742047" y="55302"/>
                  <a:pt x="5742664" y="63144"/>
                </a:cubicBezTo>
                <a:cubicBezTo>
                  <a:pt x="5743286" y="70987"/>
                  <a:pt x="5737619" y="77378"/>
                  <a:pt x="5725674" y="82316"/>
                </a:cubicBezTo>
                <a:cubicBezTo>
                  <a:pt x="5717170" y="84336"/>
                  <a:pt x="5702566" y="83052"/>
                  <a:pt x="5681856" y="78465"/>
                </a:cubicBezTo>
                <a:cubicBezTo>
                  <a:pt x="5661145" y="73876"/>
                  <a:pt x="5643676" y="69593"/>
                  <a:pt x="5629449" y="65614"/>
                </a:cubicBezTo>
                <a:lnTo>
                  <a:pt x="5597782" y="57174"/>
                </a:lnTo>
                <a:cubicBezTo>
                  <a:pt x="5610256" y="49059"/>
                  <a:pt x="5612023" y="38872"/>
                  <a:pt x="5603071" y="26609"/>
                </a:cubicBezTo>
                <a:close/>
                <a:moveTo>
                  <a:pt x="206199" y="0"/>
                </a:moveTo>
                <a:lnTo>
                  <a:pt x="1683790" y="0"/>
                </a:lnTo>
                <a:lnTo>
                  <a:pt x="1693547" y="8663"/>
                </a:lnTo>
                <a:cubicBezTo>
                  <a:pt x="1694680" y="12020"/>
                  <a:pt x="1692327" y="14634"/>
                  <a:pt x="1686491" y="16503"/>
                </a:cubicBezTo>
                <a:cubicBezTo>
                  <a:pt x="1693726" y="24186"/>
                  <a:pt x="1695432" y="33403"/>
                  <a:pt x="1691613" y="44162"/>
                </a:cubicBezTo>
                <a:cubicBezTo>
                  <a:pt x="1687793" y="54918"/>
                  <a:pt x="1682501" y="61729"/>
                  <a:pt x="1675736" y="64596"/>
                </a:cubicBezTo>
                <a:lnTo>
                  <a:pt x="1692264" y="100224"/>
                </a:lnTo>
                <a:lnTo>
                  <a:pt x="1664738" y="105321"/>
                </a:lnTo>
                <a:lnTo>
                  <a:pt x="1672974" y="121354"/>
                </a:lnTo>
                <a:lnTo>
                  <a:pt x="1679939" y="116666"/>
                </a:lnTo>
                <a:lnTo>
                  <a:pt x="1738747" y="127590"/>
                </a:lnTo>
                <a:cubicBezTo>
                  <a:pt x="1728866" y="131222"/>
                  <a:pt x="1725177" y="136124"/>
                  <a:pt x="1727685" y="142298"/>
                </a:cubicBezTo>
                <a:cubicBezTo>
                  <a:pt x="1730187" y="148469"/>
                  <a:pt x="1734234" y="154616"/>
                  <a:pt x="1739815" y="160733"/>
                </a:cubicBezTo>
                <a:cubicBezTo>
                  <a:pt x="1742213" y="155624"/>
                  <a:pt x="1746197" y="151869"/>
                  <a:pt x="1751758" y="149467"/>
                </a:cubicBezTo>
                <a:lnTo>
                  <a:pt x="1748239" y="135712"/>
                </a:lnTo>
                <a:cubicBezTo>
                  <a:pt x="1763729" y="135091"/>
                  <a:pt x="1765603" y="129530"/>
                  <a:pt x="1753857" y="119031"/>
                </a:cubicBezTo>
                <a:cubicBezTo>
                  <a:pt x="1742105" y="108532"/>
                  <a:pt x="1743982" y="102972"/>
                  <a:pt x="1759469" y="102351"/>
                </a:cubicBezTo>
                <a:cubicBezTo>
                  <a:pt x="1762189" y="101170"/>
                  <a:pt x="1763547" y="99495"/>
                  <a:pt x="1763541" y="97327"/>
                </a:cubicBezTo>
                <a:cubicBezTo>
                  <a:pt x="1763533" y="95158"/>
                  <a:pt x="1764130" y="93727"/>
                  <a:pt x="1765327" y="93036"/>
                </a:cubicBezTo>
                <a:cubicBezTo>
                  <a:pt x="1768690" y="93973"/>
                  <a:pt x="1772065" y="95370"/>
                  <a:pt x="1775458" y="97230"/>
                </a:cubicBezTo>
                <a:cubicBezTo>
                  <a:pt x="1778851" y="99088"/>
                  <a:pt x="1780709" y="100974"/>
                  <a:pt x="1781025" y="102887"/>
                </a:cubicBezTo>
                <a:lnTo>
                  <a:pt x="1781500" y="117617"/>
                </a:lnTo>
                <a:lnTo>
                  <a:pt x="1790993" y="125738"/>
                </a:lnTo>
                <a:lnTo>
                  <a:pt x="1818398" y="116959"/>
                </a:lnTo>
                <a:lnTo>
                  <a:pt x="1808669" y="101473"/>
                </a:lnTo>
                <a:cubicBezTo>
                  <a:pt x="1802454" y="99588"/>
                  <a:pt x="1799304" y="97189"/>
                  <a:pt x="1799208" y="94272"/>
                </a:cubicBezTo>
                <a:cubicBezTo>
                  <a:pt x="1799114" y="91357"/>
                  <a:pt x="1802110" y="88848"/>
                  <a:pt x="1808196" y="86745"/>
                </a:cubicBezTo>
                <a:cubicBezTo>
                  <a:pt x="1802277" y="82052"/>
                  <a:pt x="1796716" y="76548"/>
                  <a:pt x="1791513" y="70231"/>
                </a:cubicBezTo>
                <a:cubicBezTo>
                  <a:pt x="1786311" y="63913"/>
                  <a:pt x="1788508" y="60574"/>
                  <a:pt x="1798113" y="60211"/>
                </a:cubicBezTo>
                <a:cubicBezTo>
                  <a:pt x="1805980" y="61644"/>
                  <a:pt x="1815023" y="63862"/>
                  <a:pt x="1825247" y="66865"/>
                </a:cubicBezTo>
                <a:cubicBezTo>
                  <a:pt x="1835472" y="69870"/>
                  <a:pt x="1846070" y="72521"/>
                  <a:pt x="1857041" y="74819"/>
                </a:cubicBezTo>
                <a:cubicBezTo>
                  <a:pt x="1854944" y="71459"/>
                  <a:pt x="1853420" y="67917"/>
                  <a:pt x="1852466" y="64191"/>
                </a:cubicBezTo>
                <a:cubicBezTo>
                  <a:pt x="1851512" y="60468"/>
                  <a:pt x="1853856" y="57548"/>
                  <a:pt x="1859491" y="55431"/>
                </a:cubicBezTo>
                <a:cubicBezTo>
                  <a:pt x="1865583" y="53481"/>
                  <a:pt x="1874836" y="54236"/>
                  <a:pt x="1887256" y="57699"/>
                </a:cubicBezTo>
                <a:lnTo>
                  <a:pt x="1921228" y="61700"/>
                </a:lnTo>
                <a:cubicBezTo>
                  <a:pt x="1920234" y="58684"/>
                  <a:pt x="1920402" y="55996"/>
                  <a:pt x="1921733" y="53630"/>
                </a:cubicBezTo>
                <a:cubicBezTo>
                  <a:pt x="1923072" y="51265"/>
                  <a:pt x="1921686" y="48143"/>
                  <a:pt x="1917589" y="44263"/>
                </a:cubicBezTo>
                <a:lnTo>
                  <a:pt x="1985769" y="59626"/>
                </a:lnTo>
                <a:cubicBezTo>
                  <a:pt x="1974624" y="63818"/>
                  <a:pt x="1975838" y="69630"/>
                  <a:pt x="1989407" y="77063"/>
                </a:cubicBezTo>
                <a:cubicBezTo>
                  <a:pt x="1966313" y="76402"/>
                  <a:pt x="1944677" y="73409"/>
                  <a:pt x="1924510" y="68089"/>
                </a:cubicBezTo>
                <a:cubicBezTo>
                  <a:pt x="1920881" y="70879"/>
                  <a:pt x="1916865" y="73560"/>
                  <a:pt x="1912462" y="76132"/>
                </a:cubicBezTo>
                <a:cubicBezTo>
                  <a:pt x="1908056" y="78706"/>
                  <a:pt x="1907119" y="81333"/>
                  <a:pt x="1909638" y="84012"/>
                </a:cubicBezTo>
                <a:cubicBezTo>
                  <a:pt x="1905459" y="85509"/>
                  <a:pt x="1903983" y="87530"/>
                  <a:pt x="1905218" y="90080"/>
                </a:cubicBezTo>
                <a:cubicBezTo>
                  <a:pt x="1906454" y="92628"/>
                  <a:pt x="1908088" y="95517"/>
                  <a:pt x="1910113" y="98743"/>
                </a:cubicBezTo>
                <a:cubicBezTo>
                  <a:pt x="1919491" y="99382"/>
                  <a:pt x="1928497" y="100372"/>
                  <a:pt x="1937128" y="101715"/>
                </a:cubicBezTo>
                <a:cubicBezTo>
                  <a:pt x="1945762" y="103059"/>
                  <a:pt x="1953273" y="105457"/>
                  <a:pt x="1959667" y="108912"/>
                </a:cubicBezTo>
                <a:lnTo>
                  <a:pt x="1972206" y="116059"/>
                </a:lnTo>
                <a:lnTo>
                  <a:pt x="1919604" y="106864"/>
                </a:lnTo>
                <a:cubicBezTo>
                  <a:pt x="1933646" y="112909"/>
                  <a:pt x="1946102" y="117598"/>
                  <a:pt x="1956978" y="120936"/>
                </a:cubicBezTo>
                <a:cubicBezTo>
                  <a:pt x="1977719" y="128011"/>
                  <a:pt x="1985388" y="135321"/>
                  <a:pt x="1979990" y="142863"/>
                </a:cubicBezTo>
                <a:cubicBezTo>
                  <a:pt x="1977292" y="146634"/>
                  <a:pt x="1977471" y="150238"/>
                  <a:pt x="1980531" y="153676"/>
                </a:cubicBezTo>
                <a:lnTo>
                  <a:pt x="1984250" y="155727"/>
                </a:lnTo>
                <a:lnTo>
                  <a:pt x="2015159" y="155958"/>
                </a:lnTo>
                <a:lnTo>
                  <a:pt x="2017068" y="147728"/>
                </a:lnTo>
                <a:cubicBezTo>
                  <a:pt x="2016647" y="142670"/>
                  <a:pt x="2016220" y="137381"/>
                  <a:pt x="2015788" y="131862"/>
                </a:cubicBezTo>
                <a:lnTo>
                  <a:pt x="1987429" y="111180"/>
                </a:lnTo>
                <a:cubicBezTo>
                  <a:pt x="2005091" y="110252"/>
                  <a:pt x="2014774" y="100484"/>
                  <a:pt x="2016483" y="81877"/>
                </a:cubicBezTo>
                <a:cubicBezTo>
                  <a:pt x="2018193" y="63270"/>
                  <a:pt x="2017009" y="50471"/>
                  <a:pt x="2012939" y="43482"/>
                </a:cubicBezTo>
                <a:cubicBezTo>
                  <a:pt x="2022501" y="43754"/>
                  <a:pt x="2038789" y="43962"/>
                  <a:pt x="2061803" y="44108"/>
                </a:cubicBezTo>
                <a:cubicBezTo>
                  <a:pt x="2084818" y="44253"/>
                  <a:pt x="2094109" y="42054"/>
                  <a:pt x="2089666" y="37509"/>
                </a:cubicBezTo>
                <a:cubicBezTo>
                  <a:pt x="2084332" y="35108"/>
                  <a:pt x="2081705" y="33008"/>
                  <a:pt x="2081770" y="31201"/>
                </a:cubicBezTo>
                <a:cubicBezTo>
                  <a:pt x="2081841" y="29397"/>
                  <a:pt x="2088495" y="28970"/>
                  <a:pt x="2101728" y="29924"/>
                </a:cubicBezTo>
                <a:cubicBezTo>
                  <a:pt x="2093435" y="21187"/>
                  <a:pt x="2092235" y="11805"/>
                  <a:pt x="2098129" y="1779"/>
                </a:cubicBezTo>
                <a:lnTo>
                  <a:pt x="2099610" y="0"/>
                </a:lnTo>
                <a:lnTo>
                  <a:pt x="2211115" y="0"/>
                </a:lnTo>
                <a:lnTo>
                  <a:pt x="2208907" y="14196"/>
                </a:lnTo>
                <a:cubicBezTo>
                  <a:pt x="2217629" y="22254"/>
                  <a:pt x="2224034" y="30122"/>
                  <a:pt x="2228131" y="37802"/>
                </a:cubicBezTo>
                <a:cubicBezTo>
                  <a:pt x="2232219" y="45481"/>
                  <a:pt x="2238627" y="53351"/>
                  <a:pt x="2247347" y="61409"/>
                </a:cubicBezTo>
                <a:cubicBezTo>
                  <a:pt x="2242522" y="60938"/>
                  <a:pt x="2238289" y="60745"/>
                  <a:pt x="2234635" y="60830"/>
                </a:cubicBezTo>
                <a:cubicBezTo>
                  <a:pt x="2230985" y="60914"/>
                  <a:pt x="2229093" y="61832"/>
                  <a:pt x="2228957" y="63580"/>
                </a:cubicBezTo>
                <a:cubicBezTo>
                  <a:pt x="2232954" y="66330"/>
                  <a:pt x="2235970" y="68463"/>
                  <a:pt x="2238010" y="69983"/>
                </a:cubicBezTo>
                <a:cubicBezTo>
                  <a:pt x="2240045" y="71501"/>
                  <a:pt x="2236090" y="72147"/>
                  <a:pt x="2226149" y="71921"/>
                </a:cubicBezTo>
                <a:lnTo>
                  <a:pt x="2217249" y="82212"/>
                </a:lnTo>
                <a:lnTo>
                  <a:pt x="2267516" y="114476"/>
                </a:lnTo>
                <a:lnTo>
                  <a:pt x="2280050" y="121621"/>
                </a:lnTo>
                <a:cubicBezTo>
                  <a:pt x="2284285" y="121738"/>
                  <a:pt x="2286563" y="120852"/>
                  <a:pt x="2286887" y="118966"/>
                </a:cubicBezTo>
                <a:cubicBezTo>
                  <a:pt x="2287210" y="117079"/>
                  <a:pt x="2287939" y="115763"/>
                  <a:pt x="2289069" y="115012"/>
                </a:cubicBezTo>
                <a:cubicBezTo>
                  <a:pt x="2281595" y="111826"/>
                  <a:pt x="2280874" y="109267"/>
                  <a:pt x="2286896" y="107336"/>
                </a:cubicBezTo>
                <a:cubicBezTo>
                  <a:pt x="2292927" y="105405"/>
                  <a:pt x="2303801" y="104712"/>
                  <a:pt x="2319521" y="105258"/>
                </a:cubicBezTo>
                <a:cubicBezTo>
                  <a:pt x="2345878" y="107590"/>
                  <a:pt x="2375811" y="113657"/>
                  <a:pt x="2409331" y="123461"/>
                </a:cubicBezTo>
                <a:cubicBezTo>
                  <a:pt x="2442851" y="133264"/>
                  <a:pt x="2469768" y="141227"/>
                  <a:pt x="2490093" y="147351"/>
                </a:cubicBezTo>
                <a:cubicBezTo>
                  <a:pt x="2483693" y="143666"/>
                  <a:pt x="2482316" y="140697"/>
                  <a:pt x="2485961" y="138444"/>
                </a:cubicBezTo>
                <a:cubicBezTo>
                  <a:pt x="2489606" y="136192"/>
                  <a:pt x="2499065" y="135332"/>
                  <a:pt x="2514339" y="135865"/>
                </a:cubicBezTo>
                <a:lnTo>
                  <a:pt x="2510819" y="122112"/>
                </a:lnTo>
                <a:cubicBezTo>
                  <a:pt x="2515127" y="120499"/>
                  <a:pt x="2516318" y="117791"/>
                  <a:pt x="2514401" y="113986"/>
                </a:cubicBezTo>
                <a:cubicBezTo>
                  <a:pt x="2512483" y="110182"/>
                  <a:pt x="2509023" y="106176"/>
                  <a:pt x="2504015" y="101967"/>
                </a:cubicBezTo>
                <a:cubicBezTo>
                  <a:pt x="2512070" y="103262"/>
                  <a:pt x="2518365" y="103726"/>
                  <a:pt x="2522902" y="103357"/>
                </a:cubicBezTo>
                <a:cubicBezTo>
                  <a:pt x="2527442" y="102988"/>
                  <a:pt x="2528291" y="101476"/>
                  <a:pt x="2525449" y="98821"/>
                </a:cubicBezTo>
                <a:cubicBezTo>
                  <a:pt x="2521641" y="96011"/>
                  <a:pt x="2519007" y="93755"/>
                  <a:pt x="2517541" y="92054"/>
                </a:cubicBezTo>
                <a:cubicBezTo>
                  <a:pt x="2516075" y="90353"/>
                  <a:pt x="2519649" y="89828"/>
                  <a:pt x="2528259" y="90481"/>
                </a:cubicBezTo>
                <a:cubicBezTo>
                  <a:pt x="2531594" y="80578"/>
                  <a:pt x="2537067" y="71383"/>
                  <a:pt x="2544677" y="62899"/>
                </a:cubicBezTo>
                <a:cubicBezTo>
                  <a:pt x="2552287" y="54415"/>
                  <a:pt x="2558524" y="44977"/>
                  <a:pt x="2563380" y="34586"/>
                </a:cubicBezTo>
                <a:cubicBezTo>
                  <a:pt x="2554870" y="29019"/>
                  <a:pt x="2552115" y="23234"/>
                  <a:pt x="2555129" y="17232"/>
                </a:cubicBezTo>
                <a:cubicBezTo>
                  <a:pt x="2558143" y="11229"/>
                  <a:pt x="2570884" y="8852"/>
                  <a:pt x="2593359" y="10103"/>
                </a:cubicBezTo>
                <a:cubicBezTo>
                  <a:pt x="2598241" y="10475"/>
                  <a:pt x="2603911" y="11295"/>
                  <a:pt x="2610358" y="12563"/>
                </a:cubicBezTo>
                <a:cubicBezTo>
                  <a:pt x="2616807" y="13829"/>
                  <a:pt x="2622507" y="15570"/>
                  <a:pt x="2627449" y="17784"/>
                </a:cubicBezTo>
                <a:cubicBezTo>
                  <a:pt x="2634947" y="25691"/>
                  <a:pt x="2631500" y="34082"/>
                  <a:pt x="2617107" y="42954"/>
                </a:cubicBezTo>
                <a:cubicBezTo>
                  <a:pt x="2602712" y="51827"/>
                  <a:pt x="2598475" y="59541"/>
                  <a:pt x="2604391" y="66094"/>
                </a:cubicBezTo>
                <a:cubicBezTo>
                  <a:pt x="2619105" y="75177"/>
                  <a:pt x="2628926" y="81642"/>
                  <a:pt x="2633860" y="85490"/>
                </a:cubicBezTo>
                <a:cubicBezTo>
                  <a:pt x="2638792" y="89336"/>
                  <a:pt x="2626118" y="89983"/>
                  <a:pt x="2595848" y="87434"/>
                </a:cubicBezTo>
                <a:cubicBezTo>
                  <a:pt x="2606773" y="94319"/>
                  <a:pt x="2612487" y="100551"/>
                  <a:pt x="2612989" y="106126"/>
                </a:cubicBezTo>
                <a:cubicBezTo>
                  <a:pt x="2613483" y="111701"/>
                  <a:pt x="2618437" y="118176"/>
                  <a:pt x="2627841" y="125550"/>
                </a:cubicBezTo>
                <a:cubicBezTo>
                  <a:pt x="2618848" y="124943"/>
                  <a:pt x="2612966" y="125432"/>
                  <a:pt x="2610197" y="127016"/>
                </a:cubicBezTo>
                <a:cubicBezTo>
                  <a:pt x="2607429" y="128601"/>
                  <a:pt x="2606203" y="130389"/>
                  <a:pt x="2606525" y="132378"/>
                </a:cubicBezTo>
                <a:lnTo>
                  <a:pt x="2612732" y="134110"/>
                </a:lnTo>
                <a:lnTo>
                  <a:pt x="2588101" y="141999"/>
                </a:lnTo>
                <a:lnTo>
                  <a:pt x="2578838" y="151852"/>
                </a:lnTo>
                <a:lnTo>
                  <a:pt x="2577558" y="154570"/>
                </a:lnTo>
                <a:lnTo>
                  <a:pt x="2596811" y="165252"/>
                </a:lnTo>
                <a:cubicBezTo>
                  <a:pt x="2607543" y="171894"/>
                  <a:pt x="2601996" y="174909"/>
                  <a:pt x="2580184" y="174299"/>
                </a:cubicBezTo>
                <a:cubicBezTo>
                  <a:pt x="2578856" y="174957"/>
                  <a:pt x="2580044" y="175972"/>
                  <a:pt x="2583743" y="177345"/>
                </a:cubicBezTo>
                <a:cubicBezTo>
                  <a:pt x="2587440" y="178718"/>
                  <a:pt x="2592465" y="179435"/>
                  <a:pt x="2598810" y="179493"/>
                </a:cubicBezTo>
                <a:cubicBezTo>
                  <a:pt x="2604139" y="179803"/>
                  <a:pt x="2610408" y="179346"/>
                  <a:pt x="2617614" y="178123"/>
                </a:cubicBezTo>
                <a:cubicBezTo>
                  <a:pt x="2624817" y="176900"/>
                  <a:pt x="2628738" y="175333"/>
                  <a:pt x="2629382" y="173422"/>
                </a:cubicBezTo>
                <a:cubicBezTo>
                  <a:pt x="2621301" y="169268"/>
                  <a:pt x="2618630" y="165938"/>
                  <a:pt x="2621373" y="163432"/>
                </a:cubicBezTo>
                <a:cubicBezTo>
                  <a:pt x="2624109" y="160927"/>
                  <a:pt x="2624514" y="157543"/>
                  <a:pt x="2622581" y="153278"/>
                </a:cubicBezTo>
                <a:lnTo>
                  <a:pt x="2656078" y="142547"/>
                </a:lnTo>
                <a:lnTo>
                  <a:pt x="2627841" y="125550"/>
                </a:lnTo>
                <a:lnTo>
                  <a:pt x="2670829" y="122941"/>
                </a:lnTo>
                <a:cubicBezTo>
                  <a:pt x="2661719" y="114697"/>
                  <a:pt x="2657619" y="106711"/>
                  <a:pt x="2658521" y="98981"/>
                </a:cubicBezTo>
                <a:cubicBezTo>
                  <a:pt x="2659425" y="91249"/>
                  <a:pt x="2663057" y="84508"/>
                  <a:pt x="2669409" y="78752"/>
                </a:cubicBezTo>
                <a:cubicBezTo>
                  <a:pt x="2659037" y="71223"/>
                  <a:pt x="2658363" y="66169"/>
                  <a:pt x="2667383" y="63591"/>
                </a:cubicBezTo>
                <a:cubicBezTo>
                  <a:pt x="2676401" y="61011"/>
                  <a:pt x="2691248" y="60285"/>
                  <a:pt x="2711924" y="61415"/>
                </a:cubicBezTo>
                <a:lnTo>
                  <a:pt x="2720111" y="29026"/>
                </a:lnTo>
                <a:cubicBezTo>
                  <a:pt x="2731047" y="28237"/>
                  <a:pt x="2738959" y="23068"/>
                  <a:pt x="2743841" y="13521"/>
                </a:cubicBezTo>
                <a:lnTo>
                  <a:pt x="2745465" y="0"/>
                </a:lnTo>
                <a:lnTo>
                  <a:pt x="2853388" y="0"/>
                </a:lnTo>
                <a:lnTo>
                  <a:pt x="2854577" y="838"/>
                </a:lnTo>
                <a:cubicBezTo>
                  <a:pt x="2841322" y="3222"/>
                  <a:pt x="2838902" y="7719"/>
                  <a:pt x="2847319" y="14323"/>
                </a:cubicBezTo>
                <a:cubicBezTo>
                  <a:pt x="2855738" y="20929"/>
                  <a:pt x="2853317" y="25422"/>
                  <a:pt x="2840063" y="27809"/>
                </a:cubicBezTo>
                <a:lnTo>
                  <a:pt x="2840539" y="42539"/>
                </a:lnTo>
                <a:cubicBezTo>
                  <a:pt x="2831675" y="41968"/>
                  <a:pt x="2827085" y="42817"/>
                  <a:pt x="2826775" y="45088"/>
                </a:cubicBezTo>
                <a:cubicBezTo>
                  <a:pt x="2826463" y="47357"/>
                  <a:pt x="2828083" y="49938"/>
                  <a:pt x="2831637" y="52830"/>
                </a:cubicBezTo>
                <a:lnTo>
                  <a:pt x="2853666" y="68096"/>
                </a:lnTo>
                <a:lnTo>
                  <a:pt x="2848525" y="99507"/>
                </a:lnTo>
                <a:cubicBezTo>
                  <a:pt x="2847257" y="102005"/>
                  <a:pt x="2847745" y="105107"/>
                  <a:pt x="2849975" y="108807"/>
                </a:cubicBezTo>
                <a:cubicBezTo>
                  <a:pt x="2852212" y="112510"/>
                  <a:pt x="2855006" y="115799"/>
                  <a:pt x="2858373" y="118677"/>
                </a:cubicBezTo>
                <a:cubicBezTo>
                  <a:pt x="2849377" y="117991"/>
                  <a:pt x="2844259" y="118389"/>
                  <a:pt x="2843027" y="119870"/>
                </a:cubicBezTo>
                <a:cubicBezTo>
                  <a:pt x="2841788" y="121350"/>
                  <a:pt x="2842886" y="123481"/>
                  <a:pt x="2846309" y="126259"/>
                </a:cubicBezTo>
                <a:lnTo>
                  <a:pt x="2865292" y="142502"/>
                </a:lnTo>
                <a:cubicBezTo>
                  <a:pt x="2873567" y="142719"/>
                  <a:pt x="2876959" y="140547"/>
                  <a:pt x="2875466" y="135987"/>
                </a:cubicBezTo>
                <a:cubicBezTo>
                  <a:pt x="2873973" y="131427"/>
                  <a:pt x="2873469" y="127713"/>
                  <a:pt x="2873953" y="124846"/>
                </a:cubicBezTo>
                <a:cubicBezTo>
                  <a:pt x="2879772" y="126392"/>
                  <a:pt x="2883627" y="126707"/>
                  <a:pt x="2885521" y="125790"/>
                </a:cubicBezTo>
                <a:cubicBezTo>
                  <a:pt x="2887416" y="124874"/>
                  <a:pt x="2889691" y="123836"/>
                  <a:pt x="2892344" y="122675"/>
                </a:cubicBezTo>
                <a:cubicBezTo>
                  <a:pt x="2885369" y="119096"/>
                  <a:pt x="2880539" y="116456"/>
                  <a:pt x="2877859" y="114758"/>
                </a:cubicBezTo>
                <a:cubicBezTo>
                  <a:pt x="2875177" y="113061"/>
                  <a:pt x="2878869" y="112340"/>
                  <a:pt x="2888942" y="112603"/>
                </a:cubicBezTo>
                <a:cubicBezTo>
                  <a:pt x="2898065" y="101311"/>
                  <a:pt x="2904846" y="88908"/>
                  <a:pt x="2909279" y="75396"/>
                </a:cubicBezTo>
                <a:lnTo>
                  <a:pt x="2911802" y="72454"/>
                </a:lnTo>
                <a:lnTo>
                  <a:pt x="2907214" y="48450"/>
                </a:lnTo>
                <a:cubicBezTo>
                  <a:pt x="2916502" y="44169"/>
                  <a:pt x="2917920" y="39200"/>
                  <a:pt x="2911474" y="33546"/>
                </a:cubicBezTo>
                <a:cubicBezTo>
                  <a:pt x="2905025" y="27891"/>
                  <a:pt x="2905707" y="23174"/>
                  <a:pt x="2913520" y="19394"/>
                </a:cubicBezTo>
                <a:lnTo>
                  <a:pt x="2890717" y="4085"/>
                </a:lnTo>
                <a:lnTo>
                  <a:pt x="2891791" y="0"/>
                </a:lnTo>
                <a:lnTo>
                  <a:pt x="3028169" y="0"/>
                </a:lnTo>
                <a:lnTo>
                  <a:pt x="3030174" y="7838"/>
                </a:lnTo>
                <a:cubicBezTo>
                  <a:pt x="3033404" y="10678"/>
                  <a:pt x="3034911" y="13605"/>
                  <a:pt x="3034687" y="16623"/>
                </a:cubicBezTo>
                <a:cubicBezTo>
                  <a:pt x="3034464" y="19639"/>
                  <a:pt x="3032105" y="21947"/>
                  <a:pt x="3027603" y="23542"/>
                </a:cubicBezTo>
                <a:cubicBezTo>
                  <a:pt x="3038524" y="30352"/>
                  <a:pt x="3043455" y="36061"/>
                  <a:pt x="3042385" y="40665"/>
                </a:cubicBezTo>
                <a:cubicBezTo>
                  <a:pt x="3041312" y="45270"/>
                  <a:pt x="3043929" y="50791"/>
                  <a:pt x="3050224" y="57222"/>
                </a:cubicBezTo>
                <a:lnTo>
                  <a:pt x="3056466" y="82251"/>
                </a:lnTo>
                <a:lnTo>
                  <a:pt x="3074323" y="76175"/>
                </a:lnTo>
                <a:cubicBezTo>
                  <a:pt x="3073571" y="72346"/>
                  <a:pt x="3072428" y="68410"/>
                  <a:pt x="3070891" y="64367"/>
                </a:cubicBezTo>
                <a:cubicBezTo>
                  <a:pt x="3069356" y="60324"/>
                  <a:pt x="3069776" y="56818"/>
                  <a:pt x="3072151" y="53848"/>
                </a:cubicBezTo>
                <a:lnTo>
                  <a:pt x="3055968" y="43977"/>
                </a:lnTo>
                <a:cubicBezTo>
                  <a:pt x="3066101" y="38606"/>
                  <a:pt x="3066851" y="30663"/>
                  <a:pt x="3058214" y="20144"/>
                </a:cubicBezTo>
                <a:cubicBezTo>
                  <a:pt x="3053897" y="14886"/>
                  <a:pt x="3051924" y="10270"/>
                  <a:pt x="3052300" y="6299"/>
                </a:cubicBezTo>
                <a:lnTo>
                  <a:pt x="3057448" y="0"/>
                </a:lnTo>
                <a:lnTo>
                  <a:pt x="5559531" y="0"/>
                </a:lnTo>
                <a:lnTo>
                  <a:pt x="5568018" y="7206"/>
                </a:lnTo>
                <a:cubicBezTo>
                  <a:pt x="5566644" y="13846"/>
                  <a:pt x="5564183" y="18855"/>
                  <a:pt x="5560641" y="22233"/>
                </a:cubicBezTo>
                <a:cubicBezTo>
                  <a:pt x="5565126" y="30658"/>
                  <a:pt x="5569656" y="39317"/>
                  <a:pt x="5574233" y="48215"/>
                </a:cubicBezTo>
                <a:cubicBezTo>
                  <a:pt x="5578815" y="57113"/>
                  <a:pt x="5584928" y="66194"/>
                  <a:pt x="5592576" y="75463"/>
                </a:cubicBezTo>
                <a:cubicBezTo>
                  <a:pt x="5583723" y="79997"/>
                  <a:pt x="5581973" y="85419"/>
                  <a:pt x="5587328" y="91728"/>
                </a:cubicBezTo>
                <a:cubicBezTo>
                  <a:pt x="5592682" y="98037"/>
                  <a:pt x="5591626" y="103197"/>
                  <a:pt x="5584160" y="107206"/>
                </a:cubicBezTo>
                <a:lnTo>
                  <a:pt x="5636828" y="115876"/>
                </a:lnTo>
                <a:lnTo>
                  <a:pt x="5630926" y="101783"/>
                </a:lnTo>
                <a:lnTo>
                  <a:pt x="5681252" y="99097"/>
                </a:lnTo>
                <a:cubicBezTo>
                  <a:pt x="5676573" y="95763"/>
                  <a:pt x="5674171" y="92589"/>
                  <a:pt x="5674049" y="89576"/>
                </a:cubicBezTo>
                <a:cubicBezTo>
                  <a:pt x="5673923" y="86561"/>
                  <a:pt x="5682805" y="87288"/>
                  <a:pt x="5700685" y="91755"/>
                </a:cubicBezTo>
                <a:cubicBezTo>
                  <a:pt x="5700782" y="91633"/>
                  <a:pt x="5701974" y="91354"/>
                  <a:pt x="5704253" y="90918"/>
                </a:cubicBezTo>
                <a:cubicBezTo>
                  <a:pt x="5706530" y="90482"/>
                  <a:pt x="5709306" y="90624"/>
                  <a:pt x="5712569" y="91346"/>
                </a:cubicBezTo>
                <a:cubicBezTo>
                  <a:pt x="5715376" y="92840"/>
                  <a:pt x="5716386" y="96537"/>
                  <a:pt x="5715608" y="102440"/>
                </a:cubicBezTo>
                <a:cubicBezTo>
                  <a:pt x="5714837" y="108346"/>
                  <a:pt x="5714456" y="112568"/>
                  <a:pt x="5714482" y="115108"/>
                </a:cubicBezTo>
                <a:lnTo>
                  <a:pt x="5730707" y="121221"/>
                </a:lnTo>
                <a:lnTo>
                  <a:pt x="5744588" y="115978"/>
                </a:lnTo>
                <a:cubicBezTo>
                  <a:pt x="5758243" y="119916"/>
                  <a:pt x="5767841" y="123219"/>
                  <a:pt x="5773379" y="125888"/>
                </a:cubicBezTo>
                <a:lnTo>
                  <a:pt x="5777554" y="131621"/>
                </a:lnTo>
                <a:lnTo>
                  <a:pt x="5777554" y="136143"/>
                </a:lnTo>
                <a:lnTo>
                  <a:pt x="5777510" y="136827"/>
                </a:lnTo>
                <a:lnTo>
                  <a:pt x="5777554" y="136845"/>
                </a:lnTo>
                <a:lnTo>
                  <a:pt x="5777554" y="152139"/>
                </a:lnTo>
                <a:lnTo>
                  <a:pt x="5776173" y="153015"/>
                </a:lnTo>
                <a:lnTo>
                  <a:pt x="5737738" y="155293"/>
                </a:lnTo>
                <a:lnTo>
                  <a:pt x="5739298" y="162864"/>
                </a:lnTo>
                <a:lnTo>
                  <a:pt x="5756304" y="172763"/>
                </a:lnTo>
                <a:lnTo>
                  <a:pt x="5738083" y="171484"/>
                </a:lnTo>
                <a:lnTo>
                  <a:pt x="5737218" y="196295"/>
                </a:lnTo>
                <a:lnTo>
                  <a:pt x="5774445" y="202640"/>
                </a:lnTo>
                <a:lnTo>
                  <a:pt x="5743901" y="214176"/>
                </a:lnTo>
                <a:cubicBezTo>
                  <a:pt x="5762344" y="218942"/>
                  <a:pt x="5772271" y="222333"/>
                  <a:pt x="5773682" y="224349"/>
                </a:cubicBezTo>
                <a:cubicBezTo>
                  <a:pt x="5775099" y="226366"/>
                  <a:pt x="5771360" y="228798"/>
                  <a:pt x="5762469" y="231646"/>
                </a:cubicBezTo>
                <a:lnTo>
                  <a:pt x="5777554" y="238649"/>
                </a:lnTo>
                <a:lnTo>
                  <a:pt x="5777554" y="240695"/>
                </a:lnTo>
                <a:lnTo>
                  <a:pt x="5771153" y="244692"/>
                </a:lnTo>
                <a:cubicBezTo>
                  <a:pt x="5766884" y="246982"/>
                  <a:pt x="5766478" y="249855"/>
                  <a:pt x="5769933" y="253311"/>
                </a:cubicBezTo>
                <a:cubicBezTo>
                  <a:pt x="5773388" y="256767"/>
                  <a:pt x="5772986" y="259640"/>
                  <a:pt x="5768720" y="261932"/>
                </a:cubicBezTo>
                <a:lnTo>
                  <a:pt x="5762386" y="260243"/>
                </a:lnTo>
                <a:lnTo>
                  <a:pt x="5759174" y="273698"/>
                </a:lnTo>
                <a:cubicBezTo>
                  <a:pt x="5754912" y="275989"/>
                  <a:pt x="5754506" y="278862"/>
                  <a:pt x="5757961" y="282318"/>
                </a:cubicBezTo>
                <a:cubicBezTo>
                  <a:pt x="5761418" y="285773"/>
                  <a:pt x="5761012" y="288646"/>
                  <a:pt x="5756747" y="290938"/>
                </a:cubicBezTo>
                <a:cubicBezTo>
                  <a:pt x="5752721" y="296797"/>
                  <a:pt x="5751406" y="304942"/>
                  <a:pt x="5752813" y="315378"/>
                </a:cubicBezTo>
                <a:cubicBezTo>
                  <a:pt x="5754217" y="325814"/>
                  <a:pt x="5762212" y="335548"/>
                  <a:pt x="5776797" y="344577"/>
                </a:cubicBezTo>
                <a:lnTo>
                  <a:pt x="5737925" y="359259"/>
                </a:lnTo>
                <a:lnTo>
                  <a:pt x="5766816" y="368748"/>
                </a:lnTo>
                <a:lnTo>
                  <a:pt x="5777554" y="380543"/>
                </a:lnTo>
                <a:lnTo>
                  <a:pt x="5777554" y="479268"/>
                </a:lnTo>
                <a:lnTo>
                  <a:pt x="5717370" y="477204"/>
                </a:lnTo>
                <a:cubicBezTo>
                  <a:pt x="5714920" y="479234"/>
                  <a:pt x="5718909" y="481639"/>
                  <a:pt x="5729335" y="484418"/>
                </a:cubicBezTo>
                <a:cubicBezTo>
                  <a:pt x="5739758" y="487196"/>
                  <a:pt x="5746327" y="487604"/>
                  <a:pt x="5749039" y="485644"/>
                </a:cubicBezTo>
                <a:lnTo>
                  <a:pt x="5770383" y="502066"/>
                </a:lnTo>
                <a:lnTo>
                  <a:pt x="5777554" y="500630"/>
                </a:lnTo>
                <a:lnTo>
                  <a:pt x="5777554" y="747835"/>
                </a:lnTo>
                <a:lnTo>
                  <a:pt x="5764503" y="749133"/>
                </a:lnTo>
                <a:lnTo>
                  <a:pt x="5748626" y="759211"/>
                </a:lnTo>
                <a:cubicBezTo>
                  <a:pt x="5753441" y="760792"/>
                  <a:pt x="5753700" y="762055"/>
                  <a:pt x="5749406" y="762997"/>
                </a:cubicBezTo>
                <a:cubicBezTo>
                  <a:pt x="5762074" y="766373"/>
                  <a:pt x="5771186" y="767013"/>
                  <a:pt x="5776739" y="764915"/>
                </a:cubicBezTo>
                <a:lnTo>
                  <a:pt x="5777554" y="763909"/>
                </a:lnTo>
                <a:lnTo>
                  <a:pt x="5777554" y="779945"/>
                </a:lnTo>
                <a:lnTo>
                  <a:pt x="5739861" y="774764"/>
                </a:lnTo>
                <a:lnTo>
                  <a:pt x="5737089" y="775813"/>
                </a:lnTo>
                <a:cubicBezTo>
                  <a:pt x="5736828" y="776675"/>
                  <a:pt x="5741102" y="778634"/>
                  <a:pt x="5749895" y="781686"/>
                </a:cubicBezTo>
                <a:cubicBezTo>
                  <a:pt x="5758695" y="784740"/>
                  <a:pt x="5765242" y="786856"/>
                  <a:pt x="5769538" y="788039"/>
                </a:cubicBezTo>
                <a:lnTo>
                  <a:pt x="5777554" y="791273"/>
                </a:lnTo>
                <a:lnTo>
                  <a:pt x="5777554" y="797044"/>
                </a:lnTo>
                <a:lnTo>
                  <a:pt x="5744552" y="797479"/>
                </a:lnTo>
                <a:lnTo>
                  <a:pt x="5742558" y="802313"/>
                </a:lnTo>
                <a:lnTo>
                  <a:pt x="5777554" y="811615"/>
                </a:lnTo>
                <a:lnTo>
                  <a:pt x="5777554" y="840191"/>
                </a:lnTo>
                <a:lnTo>
                  <a:pt x="5763404" y="852587"/>
                </a:lnTo>
                <a:cubicBezTo>
                  <a:pt x="5755561" y="863540"/>
                  <a:pt x="5749858" y="872156"/>
                  <a:pt x="5746293" y="878436"/>
                </a:cubicBezTo>
                <a:lnTo>
                  <a:pt x="5752193" y="892529"/>
                </a:lnTo>
                <a:lnTo>
                  <a:pt x="5777554" y="897205"/>
                </a:lnTo>
                <a:lnTo>
                  <a:pt x="5777554" y="916182"/>
                </a:lnTo>
                <a:lnTo>
                  <a:pt x="5760870" y="905575"/>
                </a:lnTo>
                <a:lnTo>
                  <a:pt x="5741437" y="912916"/>
                </a:lnTo>
                <a:cubicBezTo>
                  <a:pt x="5742613" y="916807"/>
                  <a:pt x="5744185" y="920803"/>
                  <a:pt x="5746153" y="924906"/>
                </a:cubicBezTo>
                <a:cubicBezTo>
                  <a:pt x="5748122" y="929007"/>
                  <a:pt x="5748115" y="932583"/>
                  <a:pt x="5746123" y="935630"/>
                </a:cubicBezTo>
                <a:lnTo>
                  <a:pt x="5763127" y="945529"/>
                </a:lnTo>
                <a:cubicBezTo>
                  <a:pt x="5753801" y="951092"/>
                  <a:pt x="5753976" y="959188"/>
                  <a:pt x="5763655" y="969816"/>
                </a:cubicBezTo>
                <a:cubicBezTo>
                  <a:pt x="5773324" y="980444"/>
                  <a:pt x="5773501" y="988539"/>
                  <a:pt x="5764175" y="994104"/>
                </a:cubicBezTo>
                <a:cubicBezTo>
                  <a:pt x="5759442" y="995636"/>
                  <a:pt x="5755722" y="997552"/>
                  <a:pt x="5753010" y="999849"/>
                </a:cubicBezTo>
                <a:cubicBezTo>
                  <a:pt x="5750306" y="1002146"/>
                  <a:pt x="5752031" y="1005066"/>
                  <a:pt x="5758192" y="1008607"/>
                </a:cubicBezTo>
                <a:lnTo>
                  <a:pt x="5758534" y="1024798"/>
                </a:lnTo>
                <a:cubicBezTo>
                  <a:pt x="5748720" y="1029185"/>
                  <a:pt x="5746621" y="1034740"/>
                  <a:pt x="5752248" y="1041456"/>
                </a:cubicBezTo>
                <a:lnTo>
                  <a:pt x="5764783" y="1056420"/>
                </a:lnTo>
                <a:lnTo>
                  <a:pt x="5777554" y="1060136"/>
                </a:lnTo>
                <a:lnTo>
                  <a:pt x="5777554" y="6736172"/>
                </a:lnTo>
                <a:lnTo>
                  <a:pt x="5728998" y="6721809"/>
                </a:lnTo>
                <a:cubicBezTo>
                  <a:pt x="5735399" y="6725494"/>
                  <a:pt x="5736775" y="6728462"/>
                  <a:pt x="5733132" y="6730715"/>
                </a:cubicBezTo>
                <a:cubicBezTo>
                  <a:pt x="5729485" y="6732968"/>
                  <a:pt x="5720031" y="6733828"/>
                  <a:pt x="5704755" y="6733295"/>
                </a:cubicBezTo>
                <a:lnTo>
                  <a:pt x="5708276" y="6747049"/>
                </a:lnTo>
                <a:cubicBezTo>
                  <a:pt x="5703966" y="6748661"/>
                  <a:pt x="5702773" y="6751369"/>
                  <a:pt x="5704691" y="6755173"/>
                </a:cubicBezTo>
                <a:cubicBezTo>
                  <a:pt x="5706608" y="6758976"/>
                  <a:pt x="5710072" y="6762983"/>
                  <a:pt x="5715076" y="6767192"/>
                </a:cubicBezTo>
                <a:cubicBezTo>
                  <a:pt x="5707022" y="6765896"/>
                  <a:pt x="5700726" y="6765433"/>
                  <a:pt x="5696185" y="6765801"/>
                </a:cubicBezTo>
                <a:cubicBezTo>
                  <a:pt x="5691647" y="6766171"/>
                  <a:pt x="5690800" y="6767684"/>
                  <a:pt x="5693640" y="6770338"/>
                </a:cubicBezTo>
                <a:cubicBezTo>
                  <a:pt x="5697453" y="6773149"/>
                  <a:pt x="5700086" y="6775404"/>
                  <a:pt x="5701550" y="6777106"/>
                </a:cubicBezTo>
                <a:cubicBezTo>
                  <a:pt x="5703016" y="6778807"/>
                  <a:pt x="5699442" y="6779331"/>
                  <a:pt x="5690832" y="6778679"/>
                </a:cubicBezTo>
                <a:cubicBezTo>
                  <a:pt x="5687499" y="6788583"/>
                  <a:pt x="5682028" y="6797777"/>
                  <a:pt x="5674412" y="6806260"/>
                </a:cubicBezTo>
                <a:cubicBezTo>
                  <a:pt x="5666804" y="6814744"/>
                  <a:pt x="5660570" y="6824182"/>
                  <a:pt x="5655713" y="6834573"/>
                </a:cubicBezTo>
                <a:cubicBezTo>
                  <a:pt x="5664224" y="6840140"/>
                  <a:pt x="5666975" y="6845925"/>
                  <a:pt x="5663962" y="6851927"/>
                </a:cubicBezTo>
                <a:lnTo>
                  <a:pt x="5652545" y="6858001"/>
                </a:lnTo>
                <a:lnTo>
                  <a:pt x="5618432" y="6858001"/>
                </a:lnTo>
                <a:lnTo>
                  <a:pt x="5608733" y="6856598"/>
                </a:lnTo>
                <a:cubicBezTo>
                  <a:pt x="5602285" y="6855331"/>
                  <a:pt x="5596586" y="6853590"/>
                  <a:pt x="5591643" y="6851376"/>
                </a:cubicBezTo>
                <a:cubicBezTo>
                  <a:pt x="5584146" y="6843469"/>
                  <a:pt x="5587592" y="6835078"/>
                  <a:pt x="5601986" y="6826206"/>
                </a:cubicBezTo>
                <a:cubicBezTo>
                  <a:pt x="5616379" y="6817332"/>
                  <a:pt x="5620616" y="6809618"/>
                  <a:pt x="5614700" y="6803065"/>
                </a:cubicBezTo>
                <a:cubicBezTo>
                  <a:pt x="5599984" y="6793983"/>
                  <a:pt x="5590165" y="6787518"/>
                  <a:pt x="5585231" y="6783671"/>
                </a:cubicBezTo>
                <a:cubicBezTo>
                  <a:pt x="5580303" y="6779824"/>
                  <a:pt x="5592973" y="6779177"/>
                  <a:pt x="5623245" y="6781727"/>
                </a:cubicBezTo>
                <a:cubicBezTo>
                  <a:pt x="5612319" y="6774840"/>
                  <a:pt x="5606605" y="6768609"/>
                  <a:pt x="5606106" y="6763033"/>
                </a:cubicBezTo>
                <a:cubicBezTo>
                  <a:pt x="5605604" y="6757458"/>
                  <a:pt x="5600653" y="6750983"/>
                  <a:pt x="5591250" y="6743610"/>
                </a:cubicBezTo>
                <a:cubicBezTo>
                  <a:pt x="5600243" y="6744216"/>
                  <a:pt x="5606127" y="6743727"/>
                  <a:pt x="5608896" y="6742144"/>
                </a:cubicBezTo>
                <a:cubicBezTo>
                  <a:pt x="5611661" y="6740557"/>
                  <a:pt x="5612886" y="6738771"/>
                  <a:pt x="5612567" y="6736780"/>
                </a:cubicBezTo>
                <a:lnTo>
                  <a:pt x="5606359" y="6735050"/>
                </a:lnTo>
                <a:lnTo>
                  <a:pt x="5652040" y="6720418"/>
                </a:lnTo>
                <a:cubicBezTo>
                  <a:pt x="5642924" y="6716051"/>
                  <a:pt x="5633004" y="6710548"/>
                  <a:pt x="5622277" y="6703907"/>
                </a:cubicBezTo>
                <a:cubicBezTo>
                  <a:pt x="5611552" y="6697267"/>
                  <a:pt x="5617095" y="6694251"/>
                  <a:pt x="5638909" y="6694860"/>
                </a:cubicBezTo>
                <a:cubicBezTo>
                  <a:pt x="5640231" y="6694203"/>
                  <a:pt x="5639045" y="6693189"/>
                  <a:pt x="5635349" y="6691815"/>
                </a:cubicBezTo>
                <a:cubicBezTo>
                  <a:pt x="5631651" y="6690441"/>
                  <a:pt x="5626627" y="6689725"/>
                  <a:pt x="5620279" y="6689665"/>
                </a:cubicBezTo>
                <a:cubicBezTo>
                  <a:pt x="5614950" y="6689357"/>
                  <a:pt x="5608685" y="6689814"/>
                  <a:pt x="5601480" y="6691037"/>
                </a:cubicBezTo>
                <a:cubicBezTo>
                  <a:pt x="5594276" y="6692259"/>
                  <a:pt x="5590356" y="6693826"/>
                  <a:pt x="5589707" y="6695737"/>
                </a:cubicBezTo>
                <a:cubicBezTo>
                  <a:pt x="5597791" y="6699891"/>
                  <a:pt x="5600461" y="6703221"/>
                  <a:pt x="5597724" y="6705726"/>
                </a:cubicBezTo>
                <a:cubicBezTo>
                  <a:pt x="5594983" y="6708233"/>
                  <a:pt x="5594579" y="6711617"/>
                  <a:pt x="5596511" y="6715881"/>
                </a:cubicBezTo>
                <a:lnTo>
                  <a:pt x="5563013" y="6726611"/>
                </a:lnTo>
                <a:lnTo>
                  <a:pt x="5591250" y="6743610"/>
                </a:lnTo>
                <a:lnTo>
                  <a:pt x="5548262" y="6746218"/>
                </a:lnTo>
                <a:cubicBezTo>
                  <a:pt x="5557374" y="6754461"/>
                  <a:pt x="5561474" y="6762449"/>
                  <a:pt x="5560572" y="6770179"/>
                </a:cubicBezTo>
                <a:cubicBezTo>
                  <a:pt x="5559662" y="6777909"/>
                  <a:pt x="5556035" y="6784653"/>
                  <a:pt x="5549683" y="6790408"/>
                </a:cubicBezTo>
                <a:cubicBezTo>
                  <a:pt x="5560051" y="6797937"/>
                  <a:pt x="5560731" y="6802991"/>
                  <a:pt x="5551712" y="6805570"/>
                </a:cubicBezTo>
                <a:cubicBezTo>
                  <a:pt x="5542690" y="6808149"/>
                  <a:pt x="5527841" y="6808875"/>
                  <a:pt x="5507167" y="6807746"/>
                </a:cubicBezTo>
                <a:lnTo>
                  <a:pt x="5498980" y="6840133"/>
                </a:lnTo>
                <a:cubicBezTo>
                  <a:pt x="5488048" y="6840923"/>
                  <a:pt x="5480138" y="6846091"/>
                  <a:pt x="5475250" y="6855639"/>
                </a:cubicBezTo>
                <a:lnTo>
                  <a:pt x="5474966" y="6858001"/>
                </a:lnTo>
                <a:lnTo>
                  <a:pt x="5373482" y="6858001"/>
                </a:lnTo>
                <a:lnTo>
                  <a:pt x="5371772" y="6854837"/>
                </a:lnTo>
                <a:cubicBezTo>
                  <a:pt x="5363356" y="6848232"/>
                  <a:pt x="5365776" y="6843737"/>
                  <a:pt x="5379029" y="6841351"/>
                </a:cubicBezTo>
                <a:lnTo>
                  <a:pt x="5378554" y="6826620"/>
                </a:lnTo>
                <a:cubicBezTo>
                  <a:pt x="5387420" y="6827191"/>
                  <a:pt x="5392004" y="6826342"/>
                  <a:pt x="5392318" y="6824072"/>
                </a:cubicBezTo>
                <a:cubicBezTo>
                  <a:pt x="5392632" y="6821803"/>
                  <a:pt x="5391010" y="6819221"/>
                  <a:pt x="5387453" y="6816330"/>
                </a:cubicBezTo>
                <a:lnTo>
                  <a:pt x="5365427" y="6801064"/>
                </a:lnTo>
                <a:lnTo>
                  <a:pt x="5370568" y="6769652"/>
                </a:lnTo>
                <a:cubicBezTo>
                  <a:pt x="5371834" y="6767155"/>
                  <a:pt x="5371350" y="6764055"/>
                  <a:pt x="5369116" y="6760352"/>
                </a:cubicBezTo>
                <a:cubicBezTo>
                  <a:pt x="5366882" y="6756649"/>
                  <a:pt x="5364085" y="6753360"/>
                  <a:pt x="5360720" y="6750484"/>
                </a:cubicBezTo>
                <a:cubicBezTo>
                  <a:pt x="5369717" y="6751168"/>
                  <a:pt x="5374831" y="6750770"/>
                  <a:pt x="5376065" y="6749290"/>
                </a:cubicBezTo>
                <a:cubicBezTo>
                  <a:pt x="5377299" y="6747810"/>
                  <a:pt x="5376205" y="6745678"/>
                  <a:pt x="5372782" y="6742900"/>
                </a:cubicBezTo>
                <a:lnTo>
                  <a:pt x="5353801" y="6726657"/>
                </a:lnTo>
                <a:cubicBezTo>
                  <a:pt x="5345524" y="6726441"/>
                  <a:pt x="5342136" y="6728613"/>
                  <a:pt x="5343627" y="6733172"/>
                </a:cubicBezTo>
                <a:cubicBezTo>
                  <a:pt x="5345120" y="6737733"/>
                  <a:pt x="5345623" y="6741447"/>
                  <a:pt x="5345139" y="6744314"/>
                </a:cubicBezTo>
                <a:cubicBezTo>
                  <a:pt x="5339321" y="6742767"/>
                  <a:pt x="5335463" y="6742453"/>
                  <a:pt x="5333572" y="6743369"/>
                </a:cubicBezTo>
                <a:cubicBezTo>
                  <a:pt x="5331679" y="6744286"/>
                  <a:pt x="5329402" y="6745325"/>
                  <a:pt x="5326748" y="6746484"/>
                </a:cubicBezTo>
                <a:cubicBezTo>
                  <a:pt x="5333721" y="6750064"/>
                  <a:pt x="5338552" y="6752703"/>
                  <a:pt x="5341234" y="6754401"/>
                </a:cubicBezTo>
                <a:cubicBezTo>
                  <a:pt x="5343916" y="6756100"/>
                  <a:pt x="5340221" y="6756819"/>
                  <a:pt x="5330150" y="6756556"/>
                </a:cubicBezTo>
                <a:cubicBezTo>
                  <a:pt x="5321026" y="6767849"/>
                  <a:pt x="5314247" y="6780252"/>
                  <a:pt x="5309811" y="6793765"/>
                </a:cubicBezTo>
                <a:cubicBezTo>
                  <a:pt x="5305374" y="6807277"/>
                  <a:pt x="5295491" y="6818814"/>
                  <a:pt x="5280158" y="6828376"/>
                </a:cubicBezTo>
                <a:cubicBezTo>
                  <a:pt x="5282055" y="6831565"/>
                  <a:pt x="5280839" y="6833661"/>
                  <a:pt x="5276513" y="6834660"/>
                </a:cubicBezTo>
                <a:cubicBezTo>
                  <a:pt x="5272188" y="6835657"/>
                  <a:pt x="5263210" y="6835587"/>
                  <a:pt x="5249587" y="6834448"/>
                </a:cubicBezTo>
                <a:lnTo>
                  <a:pt x="5243378" y="6832717"/>
                </a:lnTo>
                <a:lnTo>
                  <a:pt x="5250317" y="6858001"/>
                </a:lnTo>
                <a:lnTo>
                  <a:pt x="5187213" y="6858001"/>
                </a:lnTo>
                <a:lnTo>
                  <a:pt x="5184405" y="6852537"/>
                </a:lnTo>
                <a:cubicBezTo>
                  <a:pt x="5184631" y="6849519"/>
                  <a:pt x="5186990" y="6847214"/>
                  <a:pt x="5191488" y="6845617"/>
                </a:cubicBezTo>
                <a:cubicBezTo>
                  <a:pt x="5180565" y="6838808"/>
                  <a:pt x="5175641" y="6833099"/>
                  <a:pt x="5176706" y="6828494"/>
                </a:cubicBezTo>
                <a:cubicBezTo>
                  <a:pt x="5177779" y="6823889"/>
                  <a:pt x="5175166" y="6818370"/>
                  <a:pt x="5168867" y="6811938"/>
                </a:cubicBezTo>
                <a:lnTo>
                  <a:pt x="5137076" y="6684467"/>
                </a:lnTo>
                <a:cubicBezTo>
                  <a:pt x="5129770" y="6680606"/>
                  <a:pt x="5124783" y="6676934"/>
                  <a:pt x="5122105" y="6673448"/>
                </a:cubicBezTo>
                <a:cubicBezTo>
                  <a:pt x="5119431" y="6669965"/>
                  <a:pt x="5125278" y="6668404"/>
                  <a:pt x="5139648" y="6668762"/>
                </a:cubicBezTo>
                <a:cubicBezTo>
                  <a:pt x="5123438" y="6659072"/>
                  <a:pt x="5121174" y="6652356"/>
                  <a:pt x="5132846" y="6648618"/>
                </a:cubicBezTo>
                <a:cubicBezTo>
                  <a:pt x="5125613" y="6640936"/>
                  <a:pt x="5123906" y="6631718"/>
                  <a:pt x="5127725" y="6620960"/>
                </a:cubicBezTo>
                <a:cubicBezTo>
                  <a:pt x="5131545" y="6610203"/>
                  <a:pt x="5136835" y="6603392"/>
                  <a:pt x="5143603" y="6600526"/>
                </a:cubicBezTo>
                <a:lnTo>
                  <a:pt x="5127074" y="6564897"/>
                </a:lnTo>
                <a:lnTo>
                  <a:pt x="5154600" y="6559800"/>
                </a:lnTo>
                <a:lnTo>
                  <a:pt x="5146363" y="6543766"/>
                </a:lnTo>
                <a:lnTo>
                  <a:pt x="5139398" y="6548456"/>
                </a:lnTo>
                <a:lnTo>
                  <a:pt x="5080588" y="6537530"/>
                </a:lnTo>
                <a:cubicBezTo>
                  <a:pt x="5090471" y="6533899"/>
                  <a:pt x="5094161" y="6528997"/>
                  <a:pt x="5091654" y="6522823"/>
                </a:cubicBezTo>
                <a:cubicBezTo>
                  <a:pt x="5089149" y="6516652"/>
                  <a:pt x="5085105" y="6510506"/>
                  <a:pt x="5079521" y="6504387"/>
                </a:cubicBezTo>
                <a:cubicBezTo>
                  <a:pt x="5077122" y="6509497"/>
                  <a:pt x="5073141" y="6513252"/>
                  <a:pt x="5067580" y="6515654"/>
                </a:cubicBezTo>
                <a:lnTo>
                  <a:pt x="5071099" y="6529409"/>
                </a:lnTo>
                <a:cubicBezTo>
                  <a:pt x="5055608" y="6530030"/>
                  <a:pt x="5053734" y="6535591"/>
                  <a:pt x="5065481" y="6546090"/>
                </a:cubicBezTo>
                <a:cubicBezTo>
                  <a:pt x="5077232" y="6556588"/>
                  <a:pt x="5075357" y="6562149"/>
                  <a:pt x="5059868" y="6562770"/>
                </a:cubicBezTo>
                <a:cubicBezTo>
                  <a:pt x="5057149" y="6563950"/>
                  <a:pt x="5055791" y="6565626"/>
                  <a:pt x="5055796" y="6567793"/>
                </a:cubicBezTo>
                <a:cubicBezTo>
                  <a:pt x="5055803" y="6569962"/>
                  <a:pt x="5055207" y="6571393"/>
                  <a:pt x="5054013" y="6572085"/>
                </a:cubicBezTo>
                <a:cubicBezTo>
                  <a:pt x="5050650" y="6571148"/>
                  <a:pt x="5047273" y="6569750"/>
                  <a:pt x="5043878" y="6567891"/>
                </a:cubicBezTo>
                <a:cubicBezTo>
                  <a:pt x="5040488" y="6566033"/>
                  <a:pt x="5038628" y="6564147"/>
                  <a:pt x="5038313" y="6562234"/>
                </a:cubicBezTo>
                <a:lnTo>
                  <a:pt x="5037838" y="6547503"/>
                </a:lnTo>
                <a:lnTo>
                  <a:pt x="5028345" y="6539383"/>
                </a:lnTo>
                <a:lnTo>
                  <a:pt x="5000941" y="6548162"/>
                </a:lnTo>
                <a:lnTo>
                  <a:pt x="5010668" y="6563648"/>
                </a:lnTo>
                <a:cubicBezTo>
                  <a:pt x="5016884" y="6565533"/>
                  <a:pt x="5020036" y="6567932"/>
                  <a:pt x="5020128" y="6570848"/>
                </a:cubicBezTo>
                <a:cubicBezTo>
                  <a:pt x="5020223" y="6573763"/>
                  <a:pt x="5017227" y="6576273"/>
                  <a:pt x="5011142" y="6578377"/>
                </a:cubicBezTo>
                <a:cubicBezTo>
                  <a:pt x="5017061" y="6583069"/>
                  <a:pt x="5022622" y="6588573"/>
                  <a:pt x="5027825" y="6594890"/>
                </a:cubicBezTo>
                <a:cubicBezTo>
                  <a:pt x="5033027" y="6601208"/>
                  <a:pt x="5030828" y="6604547"/>
                  <a:pt x="5021223" y="6604911"/>
                </a:cubicBezTo>
                <a:cubicBezTo>
                  <a:pt x="5013358" y="6603477"/>
                  <a:pt x="5004315" y="6601259"/>
                  <a:pt x="4994091" y="6598256"/>
                </a:cubicBezTo>
                <a:cubicBezTo>
                  <a:pt x="4983866" y="6595252"/>
                  <a:pt x="4973268" y="6592601"/>
                  <a:pt x="4962296" y="6590302"/>
                </a:cubicBezTo>
                <a:cubicBezTo>
                  <a:pt x="4964394" y="6593662"/>
                  <a:pt x="4965916" y="6597204"/>
                  <a:pt x="4966870" y="6600930"/>
                </a:cubicBezTo>
                <a:cubicBezTo>
                  <a:pt x="4967827" y="6604654"/>
                  <a:pt x="4965484" y="6607574"/>
                  <a:pt x="4959846" y="6609691"/>
                </a:cubicBezTo>
                <a:cubicBezTo>
                  <a:pt x="4953755" y="6611640"/>
                  <a:pt x="4944501" y="6610885"/>
                  <a:pt x="4932083" y="6607422"/>
                </a:cubicBezTo>
                <a:lnTo>
                  <a:pt x="4898111" y="6603422"/>
                </a:lnTo>
                <a:cubicBezTo>
                  <a:pt x="4899106" y="6606437"/>
                  <a:pt x="4898937" y="6609126"/>
                  <a:pt x="4897603" y="6611492"/>
                </a:cubicBezTo>
                <a:cubicBezTo>
                  <a:pt x="4896266" y="6613856"/>
                  <a:pt x="4897652" y="6616978"/>
                  <a:pt x="4901749" y="6620859"/>
                </a:cubicBezTo>
                <a:lnTo>
                  <a:pt x="4833568" y="6605494"/>
                </a:lnTo>
                <a:cubicBezTo>
                  <a:pt x="4844712" y="6601304"/>
                  <a:pt x="4843501" y="6595491"/>
                  <a:pt x="4829931" y="6588058"/>
                </a:cubicBezTo>
                <a:cubicBezTo>
                  <a:pt x="4853024" y="6588720"/>
                  <a:pt x="4874661" y="6591712"/>
                  <a:pt x="4894828" y="6597032"/>
                </a:cubicBezTo>
                <a:cubicBezTo>
                  <a:pt x="4898457" y="6594242"/>
                  <a:pt x="4902472" y="6591561"/>
                  <a:pt x="4906876" y="6588988"/>
                </a:cubicBezTo>
                <a:cubicBezTo>
                  <a:pt x="4911281" y="6586414"/>
                  <a:pt x="4912219" y="6583788"/>
                  <a:pt x="4909700" y="6581108"/>
                </a:cubicBezTo>
                <a:cubicBezTo>
                  <a:pt x="4913880" y="6579613"/>
                  <a:pt x="4915355" y="6577591"/>
                  <a:pt x="4914119" y="6575042"/>
                </a:cubicBezTo>
                <a:cubicBezTo>
                  <a:pt x="4912884" y="6572493"/>
                  <a:pt x="4911249" y="6569604"/>
                  <a:pt x="4909225" y="6566378"/>
                </a:cubicBezTo>
                <a:cubicBezTo>
                  <a:pt x="4899845" y="6565740"/>
                  <a:pt x="4890841" y="6564749"/>
                  <a:pt x="4882208" y="6563405"/>
                </a:cubicBezTo>
                <a:cubicBezTo>
                  <a:pt x="4873576" y="6562063"/>
                  <a:pt x="4866063" y="6559664"/>
                  <a:pt x="4859671" y="6556208"/>
                </a:cubicBezTo>
                <a:lnTo>
                  <a:pt x="4847130" y="6549062"/>
                </a:lnTo>
                <a:lnTo>
                  <a:pt x="4899732" y="6558257"/>
                </a:lnTo>
                <a:cubicBezTo>
                  <a:pt x="4885691" y="6552213"/>
                  <a:pt x="4873236" y="6547523"/>
                  <a:pt x="4862360" y="6544185"/>
                </a:cubicBezTo>
                <a:cubicBezTo>
                  <a:pt x="4841618" y="6537109"/>
                  <a:pt x="4833949" y="6529800"/>
                  <a:pt x="4839347" y="6522258"/>
                </a:cubicBezTo>
                <a:cubicBezTo>
                  <a:pt x="4842046" y="6518486"/>
                  <a:pt x="4841867" y="6514883"/>
                  <a:pt x="4838809" y="6511444"/>
                </a:cubicBezTo>
                <a:lnTo>
                  <a:pt x="4835087" y="6509394"/>
                </a:lnTo>
                <a:lnTo>
                  <a:pt x="4804177" y="6509162"/>
                </a:lnTo>
                <a:lnTo>
                  <a:pt x="4802270" y="6517393"/>
                </a:lnTo>
                <a:cubicBezTo>
                  <a:pt x="4802690" y="6522451"/>
                  <a:pt x="4803115" y="6527740"/>
                  <a:pt x="4803550" y="6533259"/>
                </a:cubicBezTo>
                <a:lnTo>
                  <a:pt x="4831909" y="6553941"/>
                </a:lnTo>
                <a:cubicBezTo>
                  <a:pt x="4814247" y="6554869"/>
                  <a:pt x="4804562" y="6564638"/>
                  <a:pt x="4802855" y="6583244"/>
                </a:cubicBezTo>
                <a:cubicBezTo>
                  <a:pt x="4801144" y="6601851"/>
                  <a:pt x="4802328" y="6614650"/>
                  <a:pt x="4806399" y="6621639"/>
                </a:cubicBezTo>
                <a:cubicBezTo>
                  <a:pt x="4796836" y="6621367"/>
                  <a:pt x="4780550" y="6621159"/>
                  <a:pt x="4757534" y="6621013"/>
                </a:cubicBezTo>
                <a:cubicBezTo>
                  <a:pt x="4734520" y="6620868"/>
                  <a:pt x="4725231" y="6623067"/>
                  <a:pt x="4729673" y="6627612"/>
                </a:cubicBezTo>
                <a:cubicBezTo>
                  <a:pt x="4735006" y="6630012"/>
                  <a:pt x="4737635" y="6632114"/>
                  <a:pt x="4737565" y="6633920"/>
                </a:cubicBezTo>
                <a:cubicBezTo>
                  <a:pt x="4737496" y="6635724"/>
                  <a:pt x="4730843" y="6636150"/>
                  <a:pt x="4717609" y="6635197"/>
                </a:cubicBezTo>
                <a:cubicBezTo>
                  <a:pt x="4725902" y="6643934"/>
                  <a:pt x="4727101" y="6653316"/>
                  <a:pt x="4721208" y="6663342"/>
                </a:cubicBezTo>
                <a:cubicBezTo>
                  <a:pt x="4715314" y="6673369"/>
                  <a:pt x="4709509" y="6680342"/>
                  <a:pt x="4703807" y="6684264"/>
                </a:cubicBezTo>
                <a:cubicBezTo>
                  <a:pt x="4684017" y="6684788"/>
                  <a:pt x="4676098" y="6689651"/>
                  <a:pt x="4680046" y="6698851"/>
                </a:cubicBezTo>
                <a:cubicBezTo>
                  <a:pt x="4683996" y="6708049"/>
                  <a:pt x="4689225" y="6715209"/>
                  <a:pt x="4695737" y="6720332"/>
                </a:cubicBezTo>
                <a:cubicBezTo>
                  <a:pt x="4703190" y="6726858"/>
                  <a:pt x="4702670" y="6730590"/>
                  <a:pt x="4694175" y="6731529"/>
                </a:cubicBezTo>
                <a:cubicBezTo>
                  <a:pt x="4685680" y="6732468"/>
                  <a:pt x="4671948" y="6732059"/>
                  <a:pt x="4652987" y="6730306"/>
                </a:cubicBezTo>
                <a:cubicBezTo>
                  <a:pt x="4631938" y="6729607"/>
                  <a:pt x="4621548" y="6725492"/>
                  <a:pt x="4621821" y="6717965"/>
                </a:cubicBezTo>
                <a:cubicBezTo>
                  <a:pt x="4615356" y="6714301"/>
                  <a:pt x="4611793" y="6711102"/>
                  <a:pt x="4611126" y="6708369"/>
                </a:cubicBezTo>
                <a:cubicBezTo>
                  <a:pt x="4610465" y="6705636"/>
                  <a:pt x="4613868" y="6703926"/>
                  <a:pt x="4621344" y="6703236"/>
                </a:cubicBezTo>
                <a:lnTo>
                  <a:pt x="4642779" y="6700090"/>
                </a:lnTo>
                <a:cubicBezTo>
                  <a:pt x="4624095" y="6691039"/>
                  <a:pt x="4612142" y="6682157"/>
                  <a:pt x="4606928" y="6673441"/>
                </a:cubicBezTo>
                <a:cubicBezTo>
                  <a:pt x="4601711" y="6664726"/>
                  <a:pt x="4602879" y="6657221"/>
                  <a:pt x="4610431" y="6650925"/>
                </a:cubicBezTo>
                <a:cubicBezTo>
                  <a:pt x="4601711" y="6642867"/>
                  <a:pt x="4595304" y="6634999"/>
                  <a:pt x="4591209" y="6627319"/>
                </a:cubicBezTo>
                <a:cubicBezTo>
                  <a:pt x="4587119" y="6619640"/>
                  <a:pt x="4580711" y="6611769"/>
                  <a:pt x="4571990" y="6603711"/>
                </a:cubicBezTo>
                <a:cubicBezTo>
                  <a:pt x="4576816" y="6604183"/>
                  <a:pt x="4581049" y="6604376"/>
                  <a:pt x="4584703" y="6604291"/>
                </a:cubicBezTo>
                <a:cubicBezTo>
                  <a:pt x="4588351" y="6604207"/>
                  <a:pt x="4590246" y="6603289"/>
                  <a:pt x="4590381" y="6601541"/>
                </a:cubicBezTo>
                <a:cubicBezTo>
                  <a:pt x="4586382" y="6598791"/>
                  <a:pt x="4583368" y="6596658"/>
                  <a:pt x="4581329" y="6595139"/>
                </a:cubicBezTo>
                <a:cubicBezTo>
                  <a:pt x="4579292" y="6593621"/>
                  <a:pt x="4583247" y="6592975"/>
                  <a:pt x="4593187" y="6593200"/>
                </a:cubicBezTo>
                <a:lnTo>
                  <a:pt x="4602087" y="6582909"/>
                </a:lnTo>
                <a:lnTo>
                  <a:pt x="4551821" y="6550645"/>
                </a:lnTo>
                <a:lnTo>
                  <a:pt x="4539286" y="6543501"/>
                </a:lnTo>
                <a:cubicBezTo>
                  <a:pt x="4535053" y="6543383"/>
                  <a:pt x="4532775" y="6544269"/>
                  <a:pt x="4532450" y="6546155"/>
                </a:cubicBezTo>
                <a:cubicBezTo>
                  <a:pt x="4532128" y="6548041"/>
                  <a:pt x="4531399" y="6549359"/>
                  <a:pt x="4530270" y="6550109"/>
                </a:cubicBezTo>
                <a:cubicBezTo>
                  <a:pt x="4537742" y="6553295"/>
                  <a:pt x="4538465" y="6555854"/>
                  <a:pt x="4532441" y="6557785"/>
                </a:cubicBezTo>
                <a:cubicBezTo>
                  <a:pt x="4526411" y="6559716"/>
                  <a:pt x="4515538" y="6560408"/>
                  <a:pt x="4499817" y="6559863"/>
                </a:cubicBezTo>
                <a:cubicBezTo>
                  <a:pt x="4473461" y="6557531"/>
                  <a:pt x="4443524" y="6551464"/>
                  <a:pt x="4410007" y="6541660"/>
                </a:cubicBezTo>
                <a:cubicBezTo>
                  <a:pt x="4376489" y="6531857"/>
                  <a:pt x="4349567" y="6523894"/>
                  <a:pt x="4329244" y="6517770"/>
                </a:cubicBezTo>
                <a:cubicBezTo>
                  <a:pt x="4335644" y="6521455"/>
                  <a:pt x="4337021" y="6524425"/>
                  <a:pt x="4333377" y="6526677"/>
                </a:cubicBezTo>
                <a:cubicBezTo>
                  <a:pt x="4329732" y="6528929"/>
                  <a:pt x="4320274" y="6529790"/>
                  <a:pt x="4305000" y="6529256"/>
                </a:cubicBezTo>
                <a:lnTo>
                  <a:pt x="4308521" y="6543010"/>
                </a:lnTo>
                <a:cubicBezTo>
                  <a:pt x="4304213" y="6544622"/>
                  <a:pt x="4303020" y="6547330"/>
                  <a:pt x="4304936" y="6551134"/>
                </a:cubicBezTo>
                <a:cubicBezTo>
                  <a:pt x="4306854" y="6554939"/>
                  <a:pt x="4310315" y="6558945"/>
                  <a:pt x="4315321" y="6563154"/>
                </a:cubicBezTo>
                <a:cubicBezTo>
                  <a:pt x="4307269" y="6561859"/>
                  <a:pt x="4300974" y="6561395"/>
                  <a:pt x="4296434" y="6561764"/>
                </a:cubicBezTo>
                <a:cubicBezTo>
                  <a:pt x="4291894" y="6562132"/>
                  <a:pt x="4291046" y="6563645"/>
                  <a:pt x="4293888" y="6566301"/>
                </a:cubicBezTo>
                <a:cubicBezTo>
                  <a:pt x="4297696" y="6569110"/>
                  <a:pt x="4300331" y="6571366"/>
                  <a:pt x="4301797" y="6573067"/>
                </a:cubicBezTo>
                <a:cubicBezTo>
                  <a:pt x="4303263" y="6574768"/>
                  <a:pt x="4299689" y="6575292"/>
                  <a:pt x="4291078" y="6574640"/>
                </a:cubicBezTo>
                <a:cubicBezTo>
                  <a:pt x="4287744" y="6584544"/>
                  <a:pt x="4282273" y="6593738"/>
                  <a:pt x="4274661" y="6602221"/>
                </a:cubicBezTo>
                <a:cubicBezTo>
                  <a:pt x="4267050" y="6610705"/>
                  <a:pt x="4260813" y="6620144"/>
                  <a:pt x="4255958" y="6630535"/>
                </a:cubicBezTo>
                <a:cubicBezTo>
                  <a:pt x="4264467" y="6636102"/>
                  <a:pt x="4267222" y="6641886"/>
                  <a:pt x="4264208" y="6647889"/>
                </a:cubicBezTo>
                <a:cubicBezTo>
                  <a:pt x="4261195" y="6653892"/>
                  <a:pt x="4248454" y="6656269"/>
                  <a:pt x="4225979" y="6655019"/>
                </a:cubicBezTo>
                <a:cubicBezTo>
                  <a:pt x="4221096" y="6654647"/>
                  <a:pt x="4215427" y="6653826"/>
                  <a:pt x="4208979" y="6652559"/>
                </a:cubicBezTo>
                <a:cubicBezTo>
                  <a:pt x="4202528" y="6651292"/>
                  <a:pt x="4196831" y="6649551"/>
                  <a:pt x="4191890" y="6647338"/>
                </a:cubicBezTo>
                <a:cubicBezTo>
                  <a:pt x="4184391" y="6639429"/>
                  <a:pt x="4187837" y="6631040"/>
                  <a:pt x="4202231" y="6622167"/>
                </a:cubicBezTo>
                <a:cubicBezTo>
                  <a:pt x="4216625" y="6613293"/>
                  <a:pt x="4220862" y="6605580"/>
                  <a:pt x="4214945" y="6599027"/>
                </a:cubicBezTo>
                <a:cubicBezTo>
                  <a:pt x="4200231" y="6589944"/>
                  <a:pt x="4190411" y="6583478"/>
                  <a:pt x="4185478" y="6579632"/>
                </a:cubicBezTo>
                <a:cubicBezTo>
                  <a:pt x="4180546" y="6575786"/>
                  <a:pt x="4193219" y="6575138"/>
                  <a:pt x="4223490" y="6577687"/>
                </a:cubicBezTo>
                <a:cubicBezTo>
                  <a:pt x="4212564" y="6570802"/>
                  <a:pt x="4206850" y="6564570"/>
                  <a:pt x="4206349" y="6558995"/>
                </a:cubicBezTo>
                <a:cubicBezTo>
                  <a:pt x="4205852" y="6553420"/>
                  <a:pt x="4200899" y="6546944"/>
                  <a:pt x="4191496" y="6539571"/>
                </a:cubicBezTo>
                <a:cubicBezTo>
                  <a:pt x="4200490" y="6540177"/>
                  <a:pt x="4206370" y="6539690"/>
                  <a:pt x="4209141" y="6538105"/>
                </a:cubicBezTo>
                <a:cubicBezTo>
                  <a:pt x="4211910" y="6536519"/>
                  <a:pt x="4213135" y="6534732"/>
                  <a:pt x="4212812" y="6532742"/>
                </a:cubicBezTo>
                <a:lnTo>
                  <a:pt x="4206604" y="6531011"/>
                </a:lnTo>
                <a:lnTo>
                  <a:pt x="4231235" y="6523121"/>
                </a:lnTo>
                <a:lnTo>
                  <a:pt x="4240499" y="6513269"/>
                </a:lnTo>
                <a:lnTo>
                  <a:pt x="4241779" y="6510550"/>
                </a:lnTo>
                <a:lnTo>
                  <a:pt x="4222525" y="6499869"/>
                </a:lnTo>
                <a:cubicBezTo>
                  <a:pt x="4211795" y="6493228"/>
                  <a:pt x="4217342" y="6490212"/>
                  <a:pt x="4239154" y="6490821"/>
                </a:cubicBezTo>
                <a:cubicBezTo>
                  <a:pt x="4240480" y="6490164"/>
                  <a:pt x="4239292" y="6489150"/>
                  <a:pt x="4235592" y="6487776"/>
                </a:cubicBezTo>
                <a:cubicBezTo>
                  <a:pt x="4231896" y="6486402"/>
                  <a:pt x="4226872" y="6485686"/>
                  <a:pt x="4220527" y="6485627"/>
                </a:cubicBezTo>
                <a:cubicBezTo>
                  <a:pt x="4215197" y="6485318"/>
                  <a:pt x="4208932" y="6485775"/>
                  <a:pt x="4201723" y="6486998"/>
                </a:cubicBezTo>
                <a:cubicBezTo>
                  <a:pt x="4194521" y="6488220"/>
                  <a:pt x="4190599" y="6489788"/>
                  <a:pt x="4189956" y="6491698"/>
                </a:cubicBezTo>
                <a:cubicBezTo>
                  <a:pt x="4198038" y="6495853"/>
                  <a:pt x="4200708" y="6499183"/>
                  <a:pt x="4197965" y="6501688"/>
                </a:cubicBezTo>
                <a:cubicBezTo>
                  <a:pt x="4195228" y="6504194"/>
                  <a:pt x="4194824" y="6507578"/>
                  <a:pt x="4196754" y="6511843"/>
                </a:cubicBezTo>
                <a:lnTo>
                  <a:pt x="4163260" y="6522573"/>
                </a:lnTo>
                <a:lnTo>
                  <a:pt x="4191496" y="6539571"/>
                </a:lnTo>
                <a:lnTo>
                  <a:pt x="4148507" y="6542181"/>
                </a:lnTo>
                <a:cubicBezTo>
                  <a:pt x="4157619" y="6550423"/>
                  <a:pt x="4161719" y="6558410"/>
                  <a:pt x="4160817" y="6566140"/>
                </a:cubicBezTo>
                <a:cubicBezTo>
                  <a:pt x="4159913" y="6573871"/>
                  <a:pt x="4156280" y="6580614"/>
                  <a:pt x="4149928" y="6586369"/>
                </a:cubicBezTo>
                <a:cubicBezTo>
                  <a:pt x="4160301" y="6593898"/>
                  <a:pt x="4160975" y="6598953"/>
                  <a:pt x="4151955" y="6601530"/>
                </a:cubicBezTo>
                <a:cubicBezTo>
                  <a:pt x="4142937" y="6604110"/>
                  <a:pt x="4128090" y="6604836"/>
                  <a:pt x="4107414" y="6603707"/>
                </a:cubicBezTo>
                <a:lnTo>
                  <a:pt x="4099227" y="6636094"/>
                </a:lnTo>
                <a:cubicBezTo>
                  <a:pt x="4088291" y="6636884"/>
                  <a:pt x="4080381" y="6642053"/>
                  <a:pt x="4075497" y="6651600"/>
                </a:cubicBezTo>
                <a:cubicBezTo>
                  <a:pt x="4070613" y="6661148"/>
                  <a:pt x="4069703" y="6668727"/>
                  <a:pt x="4072768" y="6674332"/>
                </a:cubicBezTo>
                <a:cubicBezTo>
                  <a:pt x="4057056" y="6674171"/>
                  <a:pt x="4053160" y="6676505"/>
                  <a:pt x="4061072" y="6681335"/>
                </a:cubicBezTo>
                <a:cubicBezTo>
                  <a:pt x="4068980" y="6686164"/>
                  <a:pt x="4062768" y="6688308"/>
                  <a:pt x="4042433" y="6687769"/>
                </a:cubicBezTo>
                <a:cubicBezTo>
                  <a:pt x="4052499" y="6693846"/>
                  <a:pt x="4055947" y="6697392"/>
                  <a:pt x="4052773" y="6698408"/>
                </a:cubicBezTo>
                <a:cubicBezTo>
                  <a:pt x="4049600" y="6699425"/>
                  <a:pt x="4036005" y="6699130"/>
                  <a:pt x="4011982" y="6697524"/>
                </a:cubicBezTo>
                <a:lnTo>
                  <a:pt x="3964760" y="6664284"/>
                </a:lnTo>
                <a:cubicBezTo>
                  <a:pt x="3978015" y="6661899"/>
                  <a:pt x="3980435" y="6657402"/>
                  <a:pt x="3972018" y="6650798"/>
                </a:cubicBezTo>
                <a:cubicBezTo>
                  <a:pt x="3963599" y="6644193"/>
                  <a:pt x="3966019" y="6639698"/>
                  <a:pt x="3979272" y="6637312"/>
                </a:cubicBezTo>
                <a:lnTo>
                  <a:pt x="3978799" y="6622581"/>
                </a:lnTo>
                <a:cubicBezTo>
                  <a:pt x="3987665" y="6623154"/>
                  <a:pt x="3992254" y="6622304"/>
                  <a:pt x="3992563" y="6620033"/>
                </a:cubicBezTo>
                <a:cubicBezTo>
                  <a:pt x="3992875" y="6617764"/>
                  <a:pt x="3991253" y="6615183"/>
                  <a:pt x="3987700" y="6612291"/>
                </a:cubicBezTo>
                <a:lnTo>
                  <a:pt x="3965670" y="6597025"/>
                </a:lnTo>
                <a:lnTo>
                  <a:pt x="3970813" y="6565614"/>
                </a:lnTo>
                <a:cubicBezTo>
                  <a:pt x="3972080" y="6563116"/>
                  <a:pt x="3971593" y="6560015"/>
                  <a:pt x="3969361" y="6556314"/>
                </a:cubicBezTo>
                <a:cubicBezTo>
                  <a:pt x="3967125" y="6552611"/>
                  <a:pt x="3964330" y="6549321"/>
                  <a:pt x="3960965" y="6546445"/>
                </a:cubicBezTo>
                <a:cubicBezTo>
                  <a:pt x="3969960" y="6547130"/>
                  <a:pt x="3975078" y="6546732"/>
                  <a:pt x="3976312" y="6545251"/>
                </a:cubicBezTo>
                <a:cubicBezTo>
                  <a:pt x="3977549" y="6543771"/>
                  <a:pt x="3976450" y="6541641"/>
                  <a:pt x="3973029" y="6538862"/>
                </a:cubicBezTo>
                <a:lnTo>
                  <a:pt x="3954046" y="6522620"/>
                </a:lnTo>
                <a:cubicBezTo>
                  <a:pt x="3945771" y="6522402"/>
                  <a:pt x="3942379" y="6524574"/>
                  <a:pt x="3943872" y="6529133"/>
                </a:cubicBezTo>
                <a:cubicBezTo>
                  <a:pt x="3945363" y="6533694"/>
                  <a:pt x="3945868" y="6537408"/>
                  <a:pt x="3945384" y="6540276"/>
                </a:cubicBezTo>
                <a:cubicBezTo>
                  <a:pt x="3939566" y="6538728"/>
                  <a:pt x="3935710" y="6538414"/>
                  <a:pt x="3933815" y="6539331"/>
                </a:cubicBezTo>
                <a:cubicBezTo>
                  <a:pt x="3931922" y="6540247"/>
                  <a:pt x="3929647" y="6541285"/>
                  <a:pt x="3926993" y="6542446"/>
                </a:cubicBezTo>
                <a:cubicBezTo>
                  <a:pt x="3933969" y="6546025"/>
                  <a:pt x="3938798" y="6548665"/>
                  <a:pt x="3941479" y="6550363"/>
                </a:cubicBezTo>
                <a:cubicBezTo>
                  <a:pt x="3944163" y="6552061"/>
                  <a:pt x="3940468" y="6552780"/>
                  <a:pt x="3930395" y="6552518"/>
                </a:cubicBezTo>
                <a:cubicBezTo>
                  <a:pt x="3921273" y="6563810"/>
                  <a:pt x="3914492" y="6576213"/>
                  <a:pt x="3910056" y="6589726"/>
                </a:cubicBezTo>
                <a:lnTo>
                  <a:pt x="3907537" y="6592667"/>
                </a:lnTo>
                <a:lnTo>
                  <a:pt x="3912121" y="6616671"/>
                </a:lnTo>
                <a:cubicBezTo>
                  <a:pt x="3902836" y="6620952"/>
                  <a:pt x="3901417" y="6625920"/>
                  <a:pt x="3907863" y="6631575"/>
                </a:cubicBezTo>
                <a:cubicBezTo>
                  <a:pt x="3914313" y="6637230"/>
                  <a:pt x="3913628" y="6641947"/>
                  <a:pt x="3905816" y="6645727"/>
                </a:cubicBezTo>
                <a:lnTo>
                  <a:pt x="3928621" y="6661036"/>
                </a:lnTo>
                <a:lnTo>
                  <a:pt x="3924173" y="6677926"/>
                </a:lnTo>
                <a:lnTo>
                  <a:pt x="3953594" y="6698671"/>
                </a:lnTo>
                <a:lnTo>
                  <a:pt x="3918227" y="6710703"/>
                </a:lnTo>
                <a:cubicBezTo>
                  <a:pt x="3919179" y="6716547"/>
                  <a:pt x="3919000" y="6722535"/>
                  <a:pt x="3917695" y="6728666"/>
                </a:cubicBezTo>
                <a:cubicBezTo>
                  <a:pt x="3916385" y="6734796"/>
                  <a:pt x="3911515" y="6739497"/>
                  <a:pt x="3903086" y="6742767"/>
                </a:cubicBezTo>
                <a:lnTo>
                  <a:pt x="3919266" y="6752639"/>
                </a:lnTo>
                <a:lnTo>
                  <a:pt x="3925834" y="6788848"/>
                </a:lnTo>
                <a:lnTo>
                  <a:pt x="3899673" y="6801593"/>
                </a:lnTo>
                <a:lnTo>
                  <a:pt x="3918440" y="6806740"/>
                </a:lnTo>
                <a:cubicBezTo>
                  <a:pt x="3930511" y="6810163"/>
                  <a:pt x="3937009" y="6813078"/>
                  <a:pt x="3937940" y="6815485"/>
                </a:cubicBezTo>
                <a:cubicBezTo>
                  <a:pt x="3938873" y="6817891"/>
                  <a:pt x="3936907" y="6819841"/>
                  <a:pt x="3932040" y="6821336"/>
                </a:cubicBezTo>
                <a:cubicBezTo>
                  <a:pt x="3936899" y="6823687"/>
                  <a:pt x="3940055" y="6826138"/>
                  <a:pt x="3941511" y="6828687"/>
                </a:cubicBezTo>
                <a:cubicBezTo>
                  <a:pt x="3942962" y="6831235"/>
                  <a:pt x="3942253" y="6833079"/>
                  <a:pt x="3939383" y="6834215"/>
                </a:cubicBezTo>
                <a:cubicBezTo>
                  <a:pt x="3935885" y="6834765"/>
                  <a:pt x="3930729" y="6833955"/>
                  <a:pt x="3923925" y="6831786"/>
                </a:cubicBezTo>
                <a:lnTo>
                  <a:pt x="3862808" y="6829511"/>
                </a:lnTo>
                <a:cubicBezTo>
                  <a:pt x="3853659" y="6833264"/>
                  <a:pt x="3848007" y="6837751"/>
                  <a:pt x="3845852" y="6842970"/>
                </a:cubicBezTo>
                <a:cubicBezTo>
                  <a:pt x="3843694" y="6848189"/>
                  <a:pt x="3838041" y="6852674"/>
                  <a:pt x="3828893" y="6856428"/>
                </a:cubicBezTo>
                <a:lnTo>
                  <a:pt x="3831329" y="6858001"/>
                </a:lnTo>
                <a:lnTo>
                  <a:pt x="1984468" y="6858001"/>
                </a:lnTo>
                <a:lnTo>
                  <a:pt x="1972777" y="6854672"/>
                </a:lnTo>
                <a:lnTo>
                  <a:pt x="1980758" y="6835335"/>
                </a:lnTo>
                <a:lnTo>
                  <a:pt x="1911437" y="6832958"/>
                </a:lnTo>
                <a:lnTo>
                  <a:pt x="1928009" y="6855262"/>
                </a:lnTo>
                <a:lnTo>
                  <a:pt x="1947451" y="6858001"/>
                </a:lnTo>
                <a:lnTo>
                  <a:pt x="1334250" y="6858001"/>
                </a:lnTo>
                <a:lnTo>
                  <a:pt x="1342786" y="6843726"/>
                </a:lnTo>
                <a:cubicBezTo>
                  <a:pt x="1339006" y="6837501"/>
                  <a:pt x="1334435" y="6831068"/>
                  <a:pt x="1329074" y="6824421"/>
                </a:cubicBezTo>
                <a:cubicBezTo>
                  <a:pt x="1305430" y="6830118"/>
                  <a:pt x="1291851" y="6835592"/>
                  <a:pt x="1288318" y="6840836"/>
                </a:cubicBezTo>
                <a:cubicBezTo>
                  <a:pt x="1284784" y="6846081"/>
                  <a:pt x="1278534" y="6850824"/>
                  <a:pt x="1269553" y="6855064"/>
                </a:cubicBezTo>
                <a:lnTo>
                  <a:pt x="1225218" y="6843248"/>
                </a:lnTo>
                <a:lnTo>
                  <a:pt x="1172201" y="6818385"/>
                </a:lnTo>
                <a:cubicBezTo>
                  <a:pt x="1177535" y="6818838"/>
                  <a:pt x="1184396" y="6819474"/>
                  <a:pt x="1192801" y="6820297"/>
                </a:cubicBezTo>
                <a:cubicBezTo>
                  <a:pt x="1201196" y="6821120"/>
                  <a:pt x="1206481" y="6821334"/>
                  <a:pt x="1208646" y="6820943"/>
                </a:cubicBezTo>
                <a:cubicBezTo>
                  <a:pt x="1210642" y="6819762"/>
                  <a:pt x="1208834" y="6818236"/>
                  <a:pt x="1203210" y="6816365"/>
                </a:cubicBezTo>
                <a:cubicBezTo>
                  <a:pt x="1197589" y="6814493"/>
                  <a:pt x="1192804" y="6813070"/>
                  <a:pt x="1188860" y="6812092"/>
                </a:cubicBezTo>
                <a:lnTo>
                  <a:pt x="1200049" y="6779300"/>
                </a:lnTo>
                <a:cubicBezTo>
                  <a:pt x="1190118" y="6767411"/>
                  <a:pt x="1175626" y="6755202"/>
                  <a:pt x="1156579" y="6742671"/>
                </a:cubicBezTo>
                <a:cubicBezTo>
                  <a:pt x="1159056" y="6737146"/>
                  <a:pt x="1160394" y="6731540"/>
                  <a:pt x="1160595" y="6725854"/>
                </a:cubicBezTo>
                <a:cubicBezTo>
                  <a:pt x="1160791" y="6720168"/>
                  <a:pt x="1165296" y="6715406"/>
                  <a:pt x="1174105" y="6711569"/>
                </a:cubicBezTo>
                <a:cubicBezTo>
                  <a:pt x="1177769" y="6705762"/>
                  <a:pt x="1178418" y="6698036"/>
                  <a:pt x="1176053" y="6688387"/>
                </a:cubicBezTo>
                <a:cubicBezTo>
                  <a:pt x="1173688" y="6678738"/>
                  <a:pt x="1166618" y="6669848"/>
                  <a:pt x="1154835" y="6661713"/>
                </a:cubicBezTo>
                <a:lnTo>
                  <a:pt x="1194141" y="6634626"/>
                </a:lnTo>
                <a:lnTo>
                  <a:pt x="1176355" y="6620941"/>
                </a:lnTo>
                <a:lnTo>
                  <a:pt x="1137139" y="6619433"/>
                </a:lnTo>
                <a:lnTo>
                  <a:pt x="1119698" y="6621940"/>
                </a:lnTo>
                <a:lnTo>
                  <a:pt x="1110501" y="6649898"/>
                </a:lnTo>
                <a:cubicBezTo>
                  <a:pt x="1114969" y="6651014"/>
                  <a:pt x="1121868" y="6653002"/>
                  <a:pt x="1131186" y="6655857"/>
                </a:cubicBezTo>
                <a:cubicBezTo>
                  <a:pt x="1140502" y="6658714"/>
                  <a:pt x="1144423" y="6660802"/>
                  <a:pt x="1142956" y="6662124"/>
                </a:cubicBezTo>
                <a:cubicBezTo>
                  <a:pt x="1141167" y="6662542"/>
                  <a:pt x="1137407" y="6662434"/>
                  <a:pt x="1131663" y="6661798"/>
                </a:cubicBezTo>
                <a:cubicBezTo>
                  <a:pt x="1125919" y="6661162"/>
                  <a:pt x="1120574" y="6660632"/>
                  <a:pt x="1115623" y="6660206"/>
                </a:cubicBezTo>
                <a:lnTo>
                  <a:pt x="1109634" y="6674709"/>
                </a:lnTo>
                <a:lnTo>
                  <a:pt x="1058533" y="6673610"/>
                </a:lnTo>
                <a:cubicBezTo>
                  <a:pt x="1054691" y="6667070"/>
                  <a:pt x="1055496" y="6661324"/>
                  <a:pt x="1060959" y="6656370"/>
                </a:cubicBezTo>
                <a:cubicBezTo>
                  <a:pt x="1066421" y="6651416"/>
                  <a:pt x="1073567" y="6647358"/>
                  <a:pt x="1082390" y="6644194"/>
                </a:cubicBezTo>
                <a:lnTo>
                  <a:pt x="1032501" y="6634475"/>
                </a:lnTo>
                <a:cubicBezTo>
                  <a:pt x="1040000" y="6632151"/>
                  <a:pt x="1049183" y="6630723"/>
                  <a:pt x="1060048" y="6630190"/>
                </a:cubicBezTo>
                <a:cubicBezTo>
                  <a:pt x="1070910" y="6629657"/>
                  <a:pt x="1080093" y="6628229"/>
                  <a:pt x="1087597" y="6625905"/>
                </a:cubicBezTo>
                <a:cubicBezTo>
                  <a:pt x="1080933" y="6617795"/>
                  <a:pt x="1077290" y="6609818"/>
                  <a:pt x="1076672" y="6601977"/>
                </a:cubicBezTo>
                <a:cubicBezTo>
                  <a:pt x="1076049" y="6594134"/>
                  <a:pt x="1081719" y="6587744"/>
                  <a:pt x="1093662" y="6582805"/>
                </a:cubicBezTo>
                <a:cubicBezTo>
                  <a:pt x="1102168" y="6580784"/>
                  <a:pt x="1116772" y="6582069"/>
                  <a:pt x="1137481" y="6586656"/>
                </a:cubicBezTo>
                <a:cubicBezTo>
                  <a:pt x="1158192" y="6591245"/>
                  <a:pt x="1175660" y="6595527"/>
                  <a:pt x="1189886" y="6599507"/>
                </a:cubicBezTo>
                <a:lnTo>
                  <a:pt x="1221555" y="6607947"/>
                </a:lnTo>
                <a:cubicBezTo>
                  <a:pt x="1209082" y="6616062"/>
                  <a:pt x="1207314" y="6626249"/>
                  <a:pt x="1216267" y="6638511"/>
                </a:cubicBezTo>
                <a:cubicBezTo>
                  <a:pt x="1225214" y="6650771"/>
                  <a:pt x="1230481" y="6662386"/>
                  <a:pt x="1232060" y="6673353"/>
                </a:cubicBezTo>
                <a:cubicBezTo>
                  <a:pt x="1231585" y="6673448"/>
                  <a:pt x="1230456" y="6674042"/>
                  <a:pt x="1228685" y="6675136"/>
                </a:cubicBezTo>
                <a:cubicBezTo>
                  <a:pt x="1226921" y="6676230"/>
                  <a:pt x="1227379" y="6677247"/>
                  <a:pt x="1230062" y="6678186"/>
                </a:cubicBezTo>
                <a:cubicBezTo>
                  <a:pt x="1231608" y="6678114"/>
                  <a:pt x="1238130" y="6677691"/>
                  <a:pt x="1249630" y="6676917"/>
                </a:cubicBezTo>
                <a:cubicBezTo>
                  <a:pt x="1261130" y="6676144"/>
                  <a:pt x="1268347" y="6675458"/>
                  <a:pt x="1271276" y="6674860"/>
                </a:cubicBezTo>
                <a:cubicBezTo>
                  <a:pt x="1256596" y="6670203"/>
                  <a:pt x="1249949" y="6664555"/>
                  <a:pt x="1251320" y="6657915"/>
                </a:cubicBezTo>
                <a:cubicBezTo>
                  <a:pt x="1252694" y="6651275"/>
                  <a:pt x="1255154" y="6646266"/>
                  <a:pt x="1258696" y="6642888"/>
                </a:cubicBezTo>
                <a:cubicBezTo>
                  <a:pt x="1254211" y="6634463"/>
                  <a:pt x="1249682" y="6625803"/>
                  <a:pt x="1245104" y="6616906"/>
                </a:cubicBezTo>
                <a:cubicBezTo>
                  <a:pt x="1240522" y="6608008"/>
                  <a:pt x="1234408" y="6598926"/>
                  <a:pt x="1226762" y="6589658"/>
                </a:cubicBezTo>
                <a:cubicBezTo>
                  <a:pt x="1235613" y="6585123"/>
                  <a:pt x="1237366" y="6579702"/>
                  <a:pt x="1232009" y="6573393"/>
                </a:cubicBezTo>
                <a:cubicBezTo>
                  <a:pt x="1226655" y="6567084"/>
                  <a:pt x="1227712" y="6561924"/>
                  <a:pt x="1235175" y="6557915"/>
                </a:cubicBezTo>
                <a:lnTo>
                  <a:pt x="1182511" y="6549244"/>
                </a:lnTo>
                <a:lnTo>
                  <a:pt x="1188409" y="6563338"/>
                </a:lnTo>
                <a:lnTo>
                  <a:pt x="1138084" y="6566024"/>
                </a:lnTo>
                <a:cubicBezTo>
                  <a:pt x="1142764" y="6569357"/>
                  <a:pt x="1145166" y="6572531"/>
                  <a:pt x="1145288" y="6575545"/>
                </a:cubicBezTo>
                <a:cubicBezTo>
                  <a:pt x="1145414" y="6578560"/>
                  <a:pt x="1136533" y="6577832"/>
                  <a:pt x="1118653" y="6573366"/>
                </a:cubicBezTo>
                <a:cubicBezTo>
                  <a:pt x="1118555" y="6573488"/>
                  <a:pt x="1117364" y="6573767"/>
                  <a:pt x="1115082" y="6574203"/>
                </a:cubicBezTo>
                <a:cubicBezTo>
                  <a:pt x="1112808" y="6574638"/>
                  <a:pt x="1110032" y="6574496"/>
                  <a:pt x="1106766" y="6573774"/>
                </a:cubicBezTo>
                <a:cubicBezTo>
                  <a:pt x="1103962" y="6572281"/>
                  <a:pt x="1102951" y="6568584"/>
                  <a:pt x="1103729" y="6562680"/>
                </a:cubicBezTo>
                <a:cubicBezTo>
                  <a:pt x="1104501" y="6556775"/>
                  <a:pt x="1104882" y="6552553"/>
                  <a:pt x="1104855" y="6550013"/>
                </a:cubicBezTo>
                <a:lnTo>
                  <a:pt x="1088631" y="6543899"/>
                </a:lnTo>
                <a:lnTo>
                  <a:pt x="1074748" y="6549143"/>
                </a:lnTo>
                <a:cubicBezTo>
                  <a:pt x="1047438" y="6541267"/>
                  <a:pt x="1036360" y="6535930"/>
                  <a:pt x="1041514" y="6533131"/>
                </a:cubicBezTo>
                <a:cubicBezTo>
                  <a:pt x="1046673" y="6530331"/>
                  <a:pt x="1041934" y="6526682"/>
                  <a:pt x="1027282" y="6522181"/>
                </a:cubicBezTo>
                <a:lnTo>
                  <a:pt x="1043164" y="6512105"/>
                </a:lnTo>
                <a:lnTo>
                  <a:pt x="1081600" y="6509828"/>
                </a:lnTo>
                <a:lnTo>
                  <a:pt x="1080040" y="6502256"/>
                </a:lnTo>
                <a:lnTo>
                  <a:pt x="1063032" y="6492358"/>
                </a:lnTo>
                <a:lnTo>
                  <a:pt x="1081254" y="6493637"/>
                </a:lnTo>
                <a:lnTo>
                  <a:pt x="1082119" y="6468825"/>
                </a:lnTo>
                <a:lnTo>
                  <a:pt x="1044893" y="6462480"/>
                </a:lnTo>
                <a:lnTo>
                  <a:pt x="1075436" y="6450945"/>
                </a:lnTo>
                <a:cubicBezTo>
                  <a:pt x="1056994" y="6446179"/>
                  <a:pt x="1047066" y="6442787"/>
                  <a:pt x="1045655" y="6440772"/>
                </a:cubicBezTo>
                <a:cubicBezTo>
                  <a:pt x="1044239" y="6438755"/>
                  <a:pt x="1047976" y="6436323"/>
                  <a:pt x="1056868" y="6433475"/>
                </a:cubicBezTo>
                <a:cubicBezTo>
                  <a:pt x="1044896" y="6430173"/>
                  <a:pt x="1039245" y="6427549"/>
                  <a:pt x="1039904" y="6425600"/>
                </a:cubicBezTo>
                <a:cubicBezTo>
                  <a:pt x="1040564" y="6423651"/>
                  <a:pt x="1043326" y="6421928"/>
                  <a:pt x="1048185" y="6420429"/>
                </a:cubicBezTo>
                <a:cubicBezTo>
                  <a:pt x="1052454" y="6418139"/>
                  <a:pt x="1052860" y="6415265"/>
                  <a:pt x="1049403" y="6411809"/>
                </a:cubicBezTo>
                <a:cubicBezTo>
                  <a:pt x="1045948" y="6408354"/>
                  <a:pt x="1046350" y="6405481"/>
                  <a:pt x="1050617" y="6403189"/>
                </a:cubicBezTo>
                <a:lnTo>
                  <a:pt x="1056951" y="6404877"/>
                </a:lnTo>
                <a:lnTo>
                  <a:pt x="1060163" y="6391423"/>
                </a:lnTo>
                <a:cubicBezTo>
                  <a:pt x="1064425" y="6389132"/>
                  <a:pt x="1064831" y="6386258"/>
                  <a:pt x="1061374" y="6382803"/>
                </a:cubicBezTo>
                <a:cubicBezTo>
                  <a:pt x="1057919" y="6379348"/>
                  <a:pt x="1058323" y="6376475"/>
                  <a:pt x="1062590" y="6374183"/>
                </a:cubicBezTo>
                <a:cubicBezTo>
                  <a:pt x="1066615" y="6368324"/>
                  <a:pt x="1067930" y="6360179"/>
                  <a:pt x="1066524" y="6349742"/>
                </a:cubicBezTo>
                <a:cubicBezTo>
                  <a:pt x="1065120" y="6339306"/>
                  <a:pt x="1057123" y="6329573"/>
                  <a:pt x="1042540" y="6320544"/>
                </a:cubicBezTo>
                <a:lnTo>
                  <a:pt x="1081412" y="6305861"/>
                </a:lnTo>
                <a:lnTo>
                  <a:pt x="1052521" y="6296372"/>
                </a:lnTo>
                <a:lnTo>
                  <a:pt x="1033168" y="6275116"/>
                </a:lnTo>
                <a:cubicBezTo>
                  <a:pt x="1028248" y="6274848"/>
                  <a:pt x="1023034" y="6274949"/>
                  <a:pt x="1017519" y="6275416"/>
                </a:cubicBezTo>
                <a:cubicBezTo>
                  <a:pt x="1012004" y="6275884"/>
                  <a:pt x="1008370" y="6276407"/>
                  <a:pt x="1006619" y="6276983"/>
                </a:cubicBezTo>
                <a:cubicBezTo>
                  <a:pt x="1008071" y="6282811"/>
                  <a:pt x="1007989" y="6288454"/>
                  <a:pt x="1006369" y="6293910"/>
                </a:cubicBezTo>
                <a:cubicBezTo>
                  <a:pt x="1004754" y="6299368"/>
                  <a:pt x="999919" y="6303743"/>
                  <a:pt x="991869" y="6307039"/>
                </a:cubicBezTo>
                <a:cubicBezTo>
                  <a:pt x="996606" y="6308227"/>
                  <a:pt x="1004555" y="6310494"/>
                  <a:pt x="1015722" y="6313842"/>
                </a:cubicBezTo>
                <a:cubicBezTo>
                  <a:pt x="1026887" y="6317192"/>
                  <a:pt x="1031863" y="6319562"/>
                  <a:pt x="1030657" y="6320954"/>
                </a:cubicBezTo>
                <a:cubicBezTo>
                  <a:pt x="1028872" y="6321372"/>
                  <a:pt x="1025109" y="6321264"/>
                  <a:pt x="1019367" y="6320627"/>
                </a:cubicBezTo>
                <a:cubicBezTo>
                  <a:pt x="1013623" y="6319991"/>
                  <a:pt x="1008276" y="6319461"/>
                  <a:pt x="1003321" y="6319034"/>
                </a:cubicBezTo>
                <a:lnTo>
                  <a:pt x="994564" y="6334588"/>
                </a:lnTo>
                <a:lnTo>
                  <a:pt x="940680" y="6334537"/>
                </a:lnTo>
                <a:cubicBezTo>
                  <a:pt x="935419" y="6328364"/>
                  <a:pt x="935403" y="6322248"/>
                  <a:pt x="940638" y="6316190"/>
                </a:cubicBezTo>
                <a:cubicBezTo>
                  <a:pt x="945873" y="6310132"/>
                  <a:pt x="953579" y="6305181"/>
                  <a:pt x="963760" y="6301335"/>
                </a:cubicBezTo>
                <a:cubicBezTo>
                  <a:pt x="954666" y="6300775"/>
                  <a:pt x="945522" y="6299977"/>
                  <a:pt x="936330" y="6298944"/>
                </a:cubicBezTo>
                <a:cubicBezTo>
                  <a:pt x="927140" y="6297910"/>
                  <a:pt x="917801" y="6296167"/>
                  <a:pt x="908318" y="6293714"/>
                </a:cubicBezTo>
                <a:cubicBezTo>
                  <a:pt x="902300" y="6291141"/>
                  <a:pt x="909800" y="6288817"/>
                  <a:pt x="930818" y="6286742"/>
                </a:cubicBezTo>
                <a:cubicBezTo>
                  <a:pt x="951840" y="6284669"/>
                  <a:pt x="965478" y="6283086"/>
                  <a:pt x="971741" y="6281998"/>
                </a:cubicBezTo>
                <a:cubicBezTo>
                  <a:pt x="963143" y="6272663"/>
                  <a:pt x="958231" y="6263975"/>
                  <a:pt x="957009" y="6255935"/>
                </a:cubicBezTo>
                <a:cubicBezTo>
                  <a:pt x="955788" y="6247896"/>
                  <a:pt x="962461" y="6240954"/>
                  <a:pt x="977029" y="6235111"/>
                </a:cubicBezTo>
                <a:lnTo>
                  <a:pt x="1040799" y="6239586"/>
                </a:lnTo>
                <a:lnTo>
                  <a:pt x="1032907" y="6230327"/>
                </a:lnTo>
                <a:lnTo>
                  <a:pt x="1004793" y="6224623"/>
                </a:lnTo>
                <a:cubicBezTo>
                  <a:pt x="1004580" y="6224790"/>
                  <a:pt x="1002926" y="6225244"/>
                  <a:pt x="999838" y="6225985"/>
                </a:cubicBezTo>
                <a:cubicBezTo>
                  <a:pt x="996746" y="6226727"/>
                  <a:pt x="993509" y="6226758"/>
                  <a:pt x="990132" y="6226081"/>
                </a:cubicBezTo>
                <a:cubicBezTo>
                  <a:pt x="981181" y="6222914"/>
                  <a:pt x="977322" y="6218084"/>
                  <a:pt x="978536" y="6211588"/>
                </a:cubicBezTo>
                <a:cubicBezTo>
                  <a:pt x="979752" y="6205092"/>
                  <a:pt x="982720" y="6200740"/>
                  <a:pt x="987437" y="6198533"/>
                </a:cubicBezTo>
                <a:cubicBezTo>
                  <a:pt x="958738" y="6188461"/>
                  <a:pt x="947009" y="6174528"/>
                  <a:pt x="952249" y="6156734"/>
                </a:cubicBezTo>
                <a:cubicBezTo>
                  <a:pt x="957497" y="6138941"/>
                  <a:pt x="961907" y="6127073"/>
                  <a:pt x="965481" y="6121131"/>
                </a:cubicBezTo>
                <a:lnTo>
                  <a:pt x="1031250" y="6120773"/>
                </a:lnTo>
                <a:cubicBezTo>
                  <a:pt x="1031524" y="6117268"/>
                  <a:pt x="1034969" y="6114608"/>
                  <a:pt x="1041574" y="6112792"/>
                </a:cubicBezTo>
                <a:cubicBezTo>
                  <a:pt x="1024866" y="6112811"/>
                  <a:pt x="1006480" y="6111935"/>
                  <a:pt x="986413" y="6110164"/>
                </a:cubicBezTo>
                <a:cubicBezTo>
                  <a:pt x="966345" y="6108393"/>
                  <a:pt x="946178" y="6106149"/>
                  <a:pt x="925917" y="6103431"/>
                </a:cubicBezTo>
                <a:lnTo>
                  <a:pt x="956456" y="6091895"/>
                </a:lnTo>
                <a:cubicBezTo>
                  <a:pt x="934921" y="6086343"/>
                  <a:pt x="923261" y="6082414"/>
                  <a:pt x="921478" y="6080114"/>
                </a:cubicBezTo>
                <a:cubicBezTo>
                  <a:pt x="919694" y="6077811"/>
                  <a:pt x="923977" y="6075003"/>
                  <a:pt x="934332" y="6071687"/>
                </a:cubicBezTo>
                <a:cubicBezTo>
                  <a:pt x="928122" y="6069102"/>
                  <a:pt x="924920" y="6063851"/>
                  <a:pt x="924718" y="6055934"/>
                </a:cubicBezTo>
                <a:cubicBezTo>
                  <a:pt x="924521" y="6048019"/>
                  <a:pt x="926562" y="6042823"/>
                  <a:pt x="930857" y="6040353"/>
                </a:cubicBezTo>
                <a:cubicBezTo>
                  <a:pt x="940611" y="6041090"/>
                  <a:pt x="950711" y="6041695"/>
                  <a:pt x="961159" y="6042169"/>
                </a:cubicBezTo>
                <a:cubicBezTo>
                  <a:pt x="971606" y="6042643"/>
                  <a:pt x="978541" y="6042404"/>
                  <a:pt x="981961" y="6041452"/>
                </a:cubicBezTo>
                <a:cubicBezTo>
                  <a:pt x="984228" y="6040342"/>
                  <a:pt x="983466" y="6039096"/>
                  <a:pt x="979696" y="6037719"/>
                </a:cubicBezTo>
                <a:cubicBezTo>
                  <a:pt x="975919" y="6036339"/>
                  <a:pt x="972191" y="6035196"/>
                  <a:pt x="968513" y="6034291"/>
                </a:cubicBezTo>
                <a:cubicBezTo>
                  <a:pt x="962400" y="6031244"/>
                  <a:pt x="964843" y="6029810"/>
                  <a:pt x="975856" y="6029988"/>
                </a:cubicBezTo>
                <a:cubicBezTo>
                  <a:pt x="986865" y="6030164"/>
                  <a:pt x="994452" y="6031888"/>
                  <a:pt x="998618" y="6035160"/>
                </a:cubicBezTo>
                <a:cubicBezTo>
                  <a:pt x="1001341" y="6034470"/>
                  <a:pt x="1006502" y="6032863"/>
                  <a:pt x="1014084" y="6030339"/>
                </a:cubicBezTo>
                <a:cubicBezTo>
                  <a:pt x="1021666" y="6027812"/>
                  <a:pt x="1023653" y="6025362"/>
                  <a:pt x="1020049" y="6022984"/>
                </a:cubicBezTo>
                <a:lnTo>
                  <a:pt x="1019354" y="5990602"/>
                </a:lnTo>
                <a:lnTo>
                  <a:pt x="1013020" y="5988914"/>
                </a:lnTo>
                <a:lnTo>
                  <a:pt x="1005988" y="5954842"/>
                </a:lnTo>
                <a:lnTo>
                  <a:pt x="1027419" y="5942666"/>
                </a:lnTo>
                <a:lnTo>
                  <a:pt x="985076" y="5926015"/>
                </a:lnTo>
                <a:cubicBezTo>
                  <a:pt x="982167" y="5927624"/>
                  <a:pt x="976382" y="5929809"/>
                  <a:pt x="967722" y="5932570"/>
                </a:cubicBezTo>
                <a:cubicBezTo>
                  <a:pt x="959066" y="5935330"/>
                  <a:pt x="948337" y="5935303"/>
                  <a:pt x="935536" y="5932488"/>
                </a:cubicBezTo>
                <a:cubicBezTo>
                  <a:pt x="929430" y="5930712"/>
                  <a:pt x="926300" y="5928834"/>
                  <a:pt x="926142" y="5926853"/>
                </a:cubicBezTo>
                <a:cubicBezTo>
                  <a:pt x="925984" y="5924873"/>
                  <a:pt x="927406" y="5923315"/>
                  <a:pt x="930416" y="5922178"/>
                </a:cubicBezTo>
                <a:cubicBezTo>
                  <a:pt x="923084" y="5914747"/>
                  <a:pt x="918203" y="5907408"/>
                  <a:pt x="915771" y="5900164"/>
                </a:cubicBezTo>
                <a:cubicBezTo>
                  <a:pt x="913341" y="5892921"/>
                  <a:pt x="912321" y="5886165"/>
                  <a:pt x="912711" y="5879897"/>
                </a:cubicBezTo>
                <a:cubicBezTo>
                  <a:pt x="917125" y="5877719"/>
                  <a:pt x="918122" y="5875303"/>
                  <a:pt x="915704" y="5872645"/>
                </a:cubicBezTo>
                <a:cubicBezTo>
                  <a:pt x="913287" y="5869988"/>
                  <a:pt x="914280" y="5867570"/>
                  <a:pt x="918698" y="5865393"/>
                </a:cubicBezTo>
                <a:cubicBezTo>
                  <a:pt x="905654" y="5855955"/>
                  <a:pt x="899635" y="5846152"/>
                  <a:pt x="900660" y="5835990"/>
                </a:cubicBezTo>
                <a:cubicBezTo>
                  <a:pt x="901681" y="5825829"/>
                  <a:pt x="904973" y="5817613"/>
                  <a:pt x="910538" y="5811345"/>
                </a:cubicBezTo>
                <a:cubicBezTo>
                  <a:pt x="904643" y="5809663"/>
                  <a:pt x="901990" y="5808284"/>
                  <a:pt x="902578" y="5807211"/>
                </a:cubicBezTo>
                <a:cubicBezTo>
                  <a:pt x="903167" y="5806138"/>
                  <a:pt x="904374" y="5805342"/>
                  <a:pt x="906198" y="5804823"/>
                </a:cubicBezTo>
                <a:cubicBezTo>
                  <a:pt x="911610" y="5802948"/>
                  <a:pt x="922891" y="5801408"/>
                  <a:pt x="940037" y="5800202"/>
                </a:cubicBezTo>
                <a:cubicBezTo>
                  <a:pt x="957183" y="5798996"/>
                  <a:pt x="972713" y="5799931"/>
                  <a:pt x="986629" y="5803005"/>
                </a:cubicBezTo>
                <a:cubicBezTo>
                  <a:pt x="989377" y="5803926"/>
                  <a:pt x="989717" y="5804984"/>
                  <a:pt x="987661" y="5806187"/>
                </a:cubicBezTo>
                <a:cubicBezTo>
                  <a:pt x="985602" y="5807391"/>
                  <a:pt x="983667" y="5808291"/>
                  <a:pt x="981853" y="5808888"/>
                </a:cubicBezTo>
                <a:lnTo>
                  <a:pt x="982208" y="5825080"/>
                </a:lnTo>
                <a:cubicBezTo>
                  <a:pt x="970507" y="5828820"/>
                  <a:pt x="969701" y="5834567"/>
                  <a:pt x="979777" y="5842320"/>
                </a:cubicBezTo>
                <a:cubicBezTo>
                  <a:pt x="969695" y="5846043"/>
                  <a:pt x="963179" y="5850717"/>
                  <a:pt x="960225" y="5856338"/>
                </a:cubicBezTo>
                <a:cubicBezTo>
                  <a:pt x="957270" y="5861960"/>
                  <a:pt x="960055" y="5868219"/>
                  <a:pt x="968589" y="5875113"/>
                </a:cubicBezTo>
                <a:lnTo>
                  <a:pt x="1079474" y="5890357"/>
                </a:lnTo>
                <a:lnTo>
                  <a:pt x="1082249" y="5889307"/>
                </a:lnTo>
                <a:cubicBezTo>
                  <a:pt x="1082509" y="5888446"/>
                  <a:pt x="1078233" y="5886487"/>
                  <a:pt x="1069440" y="5883435"/>
                </a:cubicBezTo>
                <a:cubicBezTo>
                  <a:pt x="1060642" y="5880381"/>
                  <a:pt x="1054095" y="5878264"/>
                  <a:pt x="1049800" y="5877082"/>
                </a:cubicBezTo>
                <a:cubicBezTo>
                  <a:pt x="1033075" y="5872177"/>
                  <a:pt x="1030211" y="5869178"/>
                  <a:pt x="1041207" y="5868085"/>
                </a:cubicBezTo>
                <a:cubicBezTo>
                  <a:pt x="1052205" y="5866991"/>
                  <a:pt x="1063399" y="5866843"/>
                  <a:pt x="1074785" y="5867642"/>
                </a:cubicBezTo>
                <a:lnTo>
                  <a:pt x="1076780" y="5862808"/>
                </a:lnTo>
                <a:cubicBezTo>
                  <a:pt x="1045533" y="5854889"/>
                  <a:pt x="1026576" y="5849464"/>
                  <a:pt x="1019930" y="5846538"/>
                </a:cubicBezTo>
                <a:cubicBezTo>
                  <a:pt x="1013277" y="5843609"/>
                  <a:pt x="1016406" y="5840045"/>
                  <a:pt x="1029321" y="5835849"/>
                </a:cubicBezTo>
                <a:cubicBezTo>
                  <a:pt x="1039220" y="5831258"/>
                  <a:pt x="1048093" y="5823487"/>
                  <a:pt x="1055932" y="5812533"/>
                </a:cubicBezTo>
                <a:cubicBezTo>
                  <a:pt x="1063775" y="5801580"/>
                  <a:pt x="1069479" y="5792965"/>
                  <a:pt x="1073044" y="5786685"/>
                </a:cubicBezTo>
                <a:lnTo>
                  <a:pt x="1067145" y="5772591"/>
                </a:lnTo>
                <a:lnTo>
                  <a:pt x="1023588" y="5764561"/>
                </a:lnTo>
                <a:lnTo>
                  <a:pt x="952182" y="5795613"/>
                </a:lnTo>
                <a:cubicBezTo>
                  <a:pt x="928700" y="5788162"/>
                  <a:pt x="921852" y="5781567"/>
                  <a:pt x="931639" y="5775829"/>
                </a:cubicBezTo>
                <a:cubicBezTo>
                  <a:pt x="941430" y="5770091"/>
                  <a:pt x="937750" y="5764340"/>
                  <a:pt x="920597" y="5758575"/>
                </a:cubicBezTo>
                <a:lnTo>
                  <a:pt x="910791" y="5725554"/>
                </a:lnTo>
                <a:lnTo>
                  <a:pt x="911621" y="5720439"/>
                </a:lnTo>
                <a:lnTo>
                  <a:pt x="885029" y="5725723"/>
                </a:lnTo>
                <a:cubicBezTo>
                  <a:pt x="880172" y="5725371"/>
                  <a:pt x="874515" y="5724574"/>
                  <a:pt x="868048" y="5723329"/>
                </a:cubicBezTo>
                <a:cubicBezTo>
                  <a:pt x="861586" y="5722085"/>
                  <a:pt x="855834" y="5720357"/>
                  <a:pt x="850797" y="5718145"/>
                </a:cubicBezTo>
                <a:cubicBezTo>
                  <a:pt x="842857" y="5710194"/>
                  <a:pt x="845709" y="5701695"/>
                  <a:pt x="859353" y="5692647"/>
                </a:cubicBezTo>
                <a:cubicBezTo>
                  <a:pt x="872999" y="5683602"/>
                  <a:pt x="876680" y="5675782"/>
                  <a:pt x="870390" y="5669191"/>
                </a:cubicBezTo>
                <a:cubicBezTo>
                  <a:pt x="855236" y="5660091"/>
                  <a:pt x="845089" y="5653611"/>
                  <a:pt x="839953" y="5649750"/>
                </a:cubicBezTo>
                <a:cubicBezTo>
                  <a:pt x="837386" y="5647821"/>
                  <a:pt x="839226" y="5646674"/>
                  <a:pt x="845474" y="5646313"/>
                </a:cubicBezTo>
                <a:lnTo>
                  <a:pt x="867839" y="5647198"/>
                </a:lnTo>
                <a:lnTo>
                  <a:pt x="860719" y="5642448"/>
                </a:lnTo>
                <a:lnTo>
                  <a:pt x="869314" y="5639201"/>
                </a:lnTo>
                <a:lnTo>
                  <a:pt x="859227" y="5628779"/>
                </a:lnTo>
                <a:cubicBezTo>
                  <a:pt x="858365" y="5623146"/>
                  <a:pt x="853033" y="5616629"/>
                  <a:pt x="843243" y="5609229"/>
                </a:cubicBezTo>
                <a:cubicBezTo>
                  <a:pt x="852178" y="5609793"/>
                  <a:pt x="857961" y="5609265"/>
                  <a:pt x="860597" y="5607650"/>
                </a:cubicBezTo>
                <a:cubicBezTo>
                  <a:pt x="863233" y="5606032"/>
                  <a:pt x="864323" y="5604219"/>
                  <a:pt x="863875" y="5602209"/>
                </a:cubicBezTo>
                <a:lnTo>
                  <a:pt x="857619" y="5600493"/>
                </a:lnTo>
                <a:lnTo>
                  <a:pt x="891379" y="5589008"/>
                </a:lnTo>
                <a:lnTo>
                  <a:pt x="888224" y="5587171"/>
                </a:lnTo>
                <a:lnTo>
                  <a:pt x="885127" y="5576420"/>
                </a:lnTo>
                <a:lnTo>
                  <a:pt x="871289" y="5568931"/>
                </a:lnTo>
                <a:cubicBezTo>
                  <a:pt x="865766" y="5565604"/>
                  <a:pt x="864320" y="5563171"/>
                  <a:pt x="866961" y="5561632"/>
                </a:cubicBezTo>
                <a:lnTo>
                  <a:pt x="880504" y="5560332"/>
                </a:lnTo>
                <a:lnTo>
                  <a:pt x="879275" y="5556062"/>
                </a:lnTo>
                <a:lnTo>
                  <a:pt x="868365" y="5554547"/>
                </a:lnTo>
                <a:cubicBezTo>
                  <a:pt x="863074" y="5554265"/>
                  <a:pt x="856910" y="5554762"/>
                  <a:pt x="849865" y="5556037"/>
                </a:cubicBezTo>
                <a:cubicBezTo>
                  <a:pt x="842821" y="5557312"/>
                  <a:pt x="839044" y="5558917"/>
                  <a:pt x="838537" y="5560852"/>
                </a:cubicBezTo>
                <a:cubicBezTo>
                  <a:pt x="846803" y="5565008"/>
                  <a:pt x="849666" y="5568358"/>
                  <a:pt x="847126" y="5570905"/>
                </a:cubicBezTo>
                <a:cubicBezTo>
                  <a:pt x="844582" y="5573452"/>
                  <a:pt x="844406" y="5576875"/>
                  <a:pt x="846601" y="5581174"/>
                </a:cubicBezTo>
                <a:lnTo>
                  <a:pt x="814184" y="5592203"/>
                </a:lnTo>
                <a:lnTo>
                  <a:pt x="843243" y="5609229"/>
                </a:lnTo>
                <a:lnTo>
                  <a:pt x="800899" y="5612101"/>
                </a:lnTo>
                <a:cubicBezTo>
                  <a:pt x="810456" y="5620382"/>
                  <a:pt x="815046" y="5628431"/>
                  <a:pt x="814664" y="5636250"/>
                </a:cubicBezTo>
                <a:cubicBezTo>
                  <a:pt x="814283" y="5644069"/>
                  <a:pt x="811144" y="5650903"/>
                  <a:pt x="805242" y="5656756"/>
                </a:cubicBezTo>
                <a:cubicBezTo>
                  <a:pt x="816001" y="5664309"/>
                  <a:pt x="817005" y="5669413"/>
                  <a:pt x="808256" y="5672069"/>
                </a:cubicBezTo>
                <a:cubicBezTo>
                  <a:pt x="799507" y="5674726"/>
                  <a:pt x="784868" y="5675539"/>
                  <a:pt x="764348" y="5674513"/>
                </a:cubicBezTo>
                <a:lnTo>
                  <a:pt x="758404" y="5707291"/>
                </a:lnTo>
                <a:cubicBezTo>
                  <a:pt x="747639" y="5708150"/>
                  <a:pt x="740160" y="5713416"/>
                  <a:pt x="735964" y="5723094"/>
                </a:cubicBezTo>
                <a:cubicBezTo>
                  <a:pt x="731768" y="5732771"/>
                  <a:pt x="731374" y="5740433"/>
                  <a:pt x="734778" y="5746084"/>
                </a:cubicBezTo>
                <a:cubicBezTo>
                  <a:pt x="719227" y="5746007"/>
                  <a:pt x="715526" y="5748387"/>
                  <a:pt x="723673" y="5753225"/>
                </a:cubicBezTo>
                <a:cubicBezTo>
                  <a:pt x="731816" y="5758062"/>
                  <a:pt x="725815" y="5760264"/>
                  <a:pt x="705666" y="5759830"/>
                </a:cubicBezTo>
                <a:cubicBezTo>
                  <a:pt x="716029" y="5765917"/>
                  <a:pt x="719676" y="5769483"/>
                  <a:pt x="716605" y="5770527"/>
                </a:cubicBezTo>
                <a:cubicBezTo>
                  <a:pt x="713533" y="5771571"/>
                  <a:pt x="700065" y="5771348"/>
                  <a:pt x="676197" y="5769857"/>
                </a:cubicBezTo>
                <a:lnTo>
                  <a:pt x="627284" y="5736521"/>
                </a:lnTo>
                <a:cubicBezTo>
                  <a:pt x="640234" y="5734036"/>
                  <a:pt x="642330" y="5729481"/>
                  <a:pt x="633565" y="5722851"/>
                </a:cubicBezTo>
                <a:cubicBezTo>
                  <a:pt x="624799" y="5716222"/>
                  <a:pt x="626894" y="5711665"/>
                  <a:pt x="639844" y="5709180"/>
                </a:cubicBezTo>
                <a:lnTo>
                  <a:pt x="638398" y="5694297"/>
                </a:lnTo>
                <a:cubicBezTo>
                  <a:pt x="647199" y="5694825"/>
                  <a:pt x="651683" y="5693940"/>
                  <a:pt x="651841" y="5691645"/>
                </a:cubicBezTo>
                <a:cubicBezTo>
                  <a:pt x="651998" y="5689349"/>
                  <a:pt x="650220" y="5686748"/>
                  <a:pt x="646513" y="5683846"/>
                </a:cubicBezTo>
                <a:lnTo>
                  <a:pt x="623712" y="5668537"/>
                </a:lnTo>
                <a:lnTo>
                  <a:pt x="626706" y="5636762"/>
                </a:lnTo>
                <a:cubicBezTo>
                  <a:pt x="627795" y="5634231"/>
                  <a:pt x="627107" y="5631100"/>
                  <a:pt x="624655" y="5627370"/>
                </a:cubicBezTo>
                <a:cubicBezTo>
                  <a:pt x="622196" y="5623641"/>
                  <a:pt x="619213" y="5620332"/>
                  <a:pt x="615694" y="5617443"/>
                </a:cubicBezTo>
                <a:cubicBezTo>
                  <a:pt x="624636" y="5618085"/>
                  <a:pt x="629670" y="5617654"/>
                  <a:pt x="630787" y="5616150"/>
                </a:cubicBezTo>
                <a:cubicBezTo>
                  <a:pt x="631916" y="5614649"/>
                  <a:pt x="630691" y="5612502"/>
                  <a:pt x="627123" y="5609712"/>
                </a:cubicBezTo>
                <a:lnTo>
                  <a:pt x="607264" y="5593400"/>
                </a:lnTo>
                <a:cubicBezTo>
                  <a:pt x="599067" y="5593227"/>
                  <a:pt x="595853" y="5595438"/>
                  <a:pt x="597635" y="5600041"/>
                </a:cubicBezTo>
                <a:cubicBezTo>
                  <a:pt x="599418" y="5604640"/>
                  <a:pt x="600161" y="5608391"/>
                  <a:pt x="599872" y="5611292"/>
                </a:cubicBezTo>
                <a:cubicBezTo>
                  <a:pt x="594015" y="5609761"/>
                  <a:pt x="590180" y="5609464"/>
                  <a:pt x="588366" y="5610400"/>
                </a:cubicBezTo>
                <a:cubicBezTo>
                  <a:pt x="586556" y="5611337"/>
                  <a:pt x="584374" y="5612399"/>
                  <a:pt x="581828" y="5613587"/>
                </a:cubicBezTo>
                <a:cubicBezTo>
                  <a:pt x="588966" y="5617167"/>
                  <a:pt x="593913" y="5619807"/>
                  <a:pt x="596681" y="5621509"/>
                </a:cubicBezTo>
                <a:cubicBezTo>
                  <a:pt x="599446" y="5623212"/>
                  <a:pt x="595840" y="5623958"/>
                  <a:pt x="585863" y="5623748"/>
                </a:cubicBezTo>
                <a:cubicBezTo>
                  <a:pt x="577590" y="5635212"/>
                  <a:pt x="571709" y="5647785"/>
                  <a:pt x="568221" y="5661466"/>
                </a:cubicBezTo>
                <a:cubicBezTo>
                  <a:pt x="564732" y="5675148"/>
                  <a:pt x="555721" y="5686862"/>
                  <a:pt x="541191" y="5696610"/>
                </a:cubicBezTo>
                <a:cubicBezTo>
                  <a:pt x="543281" y="5699824"/>
                  <a:pt x="542225" y="5701948"/>
                  <a:pt x="538007" y="5702980"/>
                </a:cubicBezTo>
                <a:cubicBezTo>
                  <a:pt x="533792" y="5704013"/>
                  <a:pt x="524912" y="5703991"/>
                  <a:pt x="511363" y="5702916"/>
                </a:cubicBezTo>
                <a:lnTo>
                  <a:pt x="505105" y="5701200"/>
                </a:lnTo>
                <a:cubicBezTo>
                  <a:pt x="512091" y="5708434"/>
                  <a:pt x="515844" y="5719651"/>
                  <a:pt x="516372" y="5734849"/>
                </a:cubicBezTo>
                <a:cubicBezTo>
                  <a:pt x="516899" y="5750048"/>
                  <a:pt x="512004" y="5758439"/>
                  <a:pt x="501694" y="5760025"/>
                </a:cubicBezTo>
                <a:cubicBezTo>
                  <a:pt x="493504" y="5758646"/>
                  <a:pt x="485042" y="5756400"/>
                  <a:pt x="476299" y="5753286"/>
                </a:cubicBezTo>
                <a:cubicBezTo>
                  <a:pt x="467561" y="5750172"/>
                  <a:pt x="461308" y="5747175"/>
                  <a:pt x="457541" y="5744292"/>
                </a:cubicBezTo>
                <a:lnTo>
                  <a:pt x="453143" y="5730411"/>
                </a:lnTo>
                <a:cubicBezTo>
                  <a:pt x="449757" y="5727557"/>
                  <a:pt x="448071" y="5724605"/>
                  <a:pt x="448094" y="5721555"/>
                </a:cubicBezTo>
                <a:cubicBezTo>
                  <a:pt x="448115" y="5718506"/>
                  <a:pt x="450296" y="5716160"/>
                  <a:pt x="454641" y="5714522"/>
                </a:cubicBezTo>
                <a:cubicBezTo>
                  <a:pt x="443384" y="5707700"/>
                  <a:pt x="438129" y="5701957"/>
                  <a:pt x="438884" y="5697298"/>
                </a:cubicBezTo>
                <a:cubicBezTo>
                  <a:pt x="439636" y="5692637"/>
                  <a:pt x="436681" y="5687073"/>
                  <a:pt x="430029" y="5680608"/>
                </a:cubicBezTo>
                <a:lnTo>
                  <a:pt x="390105" y="5551947"/>
                </a:lnTo>
                <a:cubicBezTo>
                  <a:pt x="382625" y="5548085"/>
                  <a:pt x="377447" y="5544401"/>
                  <a:pt x="374568" y="5540895"/>
                </a:cubicBezTo>
                <a:cubicBezTo>
                  <a:pt x="371687" y="5537389"/>
                  <a:pt x="377369" y="5535777"/>
                  <a:pt x="391603" y="5536061"/>
                </a:cubicBezTo>
                <a:cubicBezTo>
                  <a:pt x="374926" y="5526355"/>
                  <a:pt x="372242" y="5519581"/>
                  <a:pt x="383535" y="5515738"/>
                </a:cubicBezTo>
                <a:cubicBezTo>
                  <a:pt x="375869" y="5508014"/>
                  <a:pt x="373570" y="5498706"/>
                  <a:pt x="376634" y="5487813"/>
                </a:cubicBezTo>
                <a:cubicBezTo>
                  <a:pt x="379697" y="5476920"/>
                  <a:pt x="384478" y="5470006"/>
                  <a:pt x="390979" y="5467074"/>
                </a:cubicBezTo>
                <a:lnTo>
                  <a:pt x="372260" y="5431154"/>
                </a:lnTo>
                <a:lnTo>
                  <a:pt x="399146" y="5425850"/>
                </a:lnTo>
                <a:cubicBezTo>
                  <a:pt x="379610" y="5410872"/>
                  <a:pt x="371808" y="5397188"/>
                  <a:pt x="375738" y="5384798"/>
                </a:cubicBezTo>
                <a:cubicBezTo>
                  <a:pt x="379674" y="5372408"/>
                  <a:pt x="375738" y="5359331"/>
                  <a:pt x="363932" y="5345568"/>
                </a:cubicBezTo>
                <a:cubicBezTo>
                  <a:pt x="369175" y="5343382"/>
                  <a:pt x="370943" y="5340699"/>
                  <a:pt x="369234" y="5337515"/>
                </a:cubicBezTo>
                <a:cubicBezTo>
                  <a:pt x="367530" y="5334331"/>
                  <a:pt x="366261" y="5331719"/>
                  <a:pt x="365431" y="5329679"/>
                </a:cubicBezTo>
                <a:lnTo>
                  <a:pt x="356273" y="5298193"/>
                </a:lnTo>
                <a:cubicBezTo>
                  <a:pt x="362870" y="5298192"/>
                  <a:pt x="367903" y="5297760"/>
                  <a:pt x="371374" y="5296902"/>
                </a:cubicBezTo>
                <a:cubicBezTo>
                  <a:pt x="374839" y="5296041"/>
                  <a:pt x="373618" y="5293896"/>
                  <a:pt x="367704" y="5290462"/>
                </a:cubicBezTo>
                <a:cubicBezTo>
                  <a:pt x="362739" y="5285743"/>
                  <a:pt x="356029" y="5280658"/>
                  <a:pt x="347569" y="5275207"/>
                </a:cubicBezTo>
                <a:cubicBezTo>
                  <a:pt x="339107" y="5269754"/>
                  <a:pt x="337735" y="5264776"/>
                  <a:pt x="343453" y="5260269"/>
                </a:cubicBezTo>
                <a:cubicBezTo>
                  <a:pt x="353798" y="5260352"/>
                  <a:pt x="358877" y="5259105"/>
                  <a:pt x="358686" y="5256525"/>
                </a:cubicBezTo>
                <a:cubicBezTo>
                  <a:pt x="358502" y="5253947"/>
                  <a:pt x="355025" y="5250804"/>
                  <a:pt x="348257" y="5247100"/>
                </a:cubicBezTo>
                <a:cubicBezTo>
                  <a:pt x="359473" y="5242404"/>
                  <a:pt x="364316" y="5234828"/>
                  <a:pt x="362788" y="5224374"/>
                </a:cubicBezTo>
                <a:cubicBezTo>
                  <a:pt x="361267" y="5213920"/>
                  <a:pt x="356819" y="5204703"/>
                  <a:pt x="349446" y="5196719"/>
                </a:cubicBezTo>
                <a:cubicBezTo>
                  <a:pt x="357167" y="5197856"/>
                  <a:pt x="362520" y="5198117"/>
                  <a:pt x="365502" y="5197501"/>
                </a:cubicBezTo>
                <a:cubicBezTo>
                  <a:pt x="368486" y="5196887"/>
                  <a:pt x="369151" y="5195861"/>
                  <a:pt x="367491" y="5194425"/>
                </a:cubicBezTo>
                <a:lnTo>
                  <a:pt x="351302" y="5184552"/>
                </a:lnTo>
                <a:cubicBezTo>
                  <a:pt x="345539" y="5182670"/>
                  <a:pt x="338301" y="5181287"/>
                  <a:pt x="329588" y="5180408"/>
                </a:cubicBezTo>
                <a:cubicBezTo>
                  <a:pt x="337143" y="5175915"/>
                  <a:pt x="344885" y="5169437"/>
                  <a:pt x="352816" y="5160973"/>
                </a:cubicBezTo>
                <a:cubicBezTo>
                  <a:pt x="360744" y="5152508"/>
                  <a:pt x="366653" y="5142810"/>
                  <a:pt x="370537" y="5131877"/>
                </a:cubicBezTo>
                <a:cubicBezTo>
                  <a:pt x="365646" y="5125933"/>
                  <a:pt x="364591" y="5120363"/>
                  <a:pt x="367385" y="5115168"/>
                </a:cubicBezTo>
                <a:cubicBezTo>
                  <a:pt x="370179" y="5109973"/>
                  <a:pt x="375297" y="5105190"/>
                  <a:pt x="382732" y="5100816"/>
                </a:cubicBezTo>
                <a:lnTo>
                  <a:pt x="381650" y="5089653"/>
                </a:lnTo>
                <a:lnTo>
                  <a:pt x="373944" y="5073051"/>
                </a:lnTo>
                <a:cubicBezTo>
                  <a:pt x="378548" y="5070843"/>
                  <a:pt x="379291" y="5068030"/>
                  <a:pt x="376164" y="5064606"/>
                </a:cubicBezTo>
                <a:cubicBezTo>
                  <a:pt x="373045" y="5061185"/>
                  <a:pt x="373783" y="5058369"/>
                  <a:pt x="378389" y="5056161"/>
                </a:cubicBezTo>
                <a:lnTo>
                  <a:pt x="372905" y="5031116"/>
                </a:lnTo>
                <a:lnTo>
                  <a:pt x="356722" y="5021244"/>
                </a:lnTo>
                <a:lnTo>
                  <a:pt x="355279" y="5006361"/>
                </a:lnTo>
                <a:cubicBezTo>
                  <a:pt x="343222" y="5003092"/>
                  <a:pt x="336783" y="5000797"/>
                  <a:pt x="335955" y="4999477"/>
                </a:cubicBezTo>
                <a:cubicBezTo>
                  <a:pt x="335131" y="4998157"/>
                  <a:pt x="337156" y="4996826"/>
                  <a:pt x="342040" y="4995486"/>
                </a:cubicBezTo>
                <a:cubicBezTo>
                  <a:pt x="345755" y="4993902"/>
                  <a:pt x="344681" y="4992024"/>
                  <a:pt x="338827" y="4989851"/>
                </a:cubicBezTo>
                <a:cubicBezTo>
                  <a:pt x="332968" y="4987679"/>
                  <a:pt x="326562" y="4985694"/>
                  <a:pt x="319595" y="4983897"/>
                </a:cubicBezTo>
                <a:cubicBezTo>
                  <a:pt x="322924" y="4982848"/>
                  <a:pt x="327329" y="4981189"/>
                  <a:pt x="332814" y="4978921"/>
                </a:cubicBezTo>
                <a:cubicBezTo>
                  <a:pt x="338299" y="4976654"/>
                  <a:pt x="342619" y="4974064"/>
                  <a:pt x="345757" y="4971153"/>
                </a:cubicBezTo>
                <a:lnTo>
                  <a:pt x="353515" y="4956983"/>
                </a:lnTo>
                <a:cubicBezTo>
                  <a:pt x="349163" y="4953977"/>
                  <a:pt x="347941" y="4951831"/>
                  <a:pt x="349845" y="4950544"/>
                </a:cubicBezTo>
                <a:lnTo>
                  <a:pt x="343587" y="4948826"/>
                </a:lnTo>
                <a:cubicBezTo>
                  <a:pt x="344924" y="4948212"/>
                  <a:pt x="345846" y="4947258"/>
                  <a:pt x="346353" y="4945963"/>
                </a:cubicBezTo>
                <a:cubicBezTo>
                  <a:pt x="346862" y="4944669"/>
                  <a:pt x="347782" y="4943714"/>
                  <a:pt x="349118" y="4943101"/>
                </a:cubicBezTo>
                <a:cubicBezTo>
                  <a:pt x="351513" y="4941644"/>
                  <a:pt x="349308" y="4939832"/>
                  <a:pt x="342499" y="4937663"/>
                </a:cubicBezTo>
                <a:cubicBezTo>
                  <a:pt x="346929" y="4936236"/>
                  <a:pt x="350597" y="4934828"/>
                  <a:pt x="353508" y="4933438"/>
                </a:cubicBezTo>
                <a:cubicBezTo>
                  <a:pt x="356415" y="4932048"/>
                  <a:pt x="358518" y="4930209"/>
                  <a:pt x="359824" y="4927926"/>
                </a:cubicBezTo>
                <a:cubicBezTo>
                  <a:pt x="361035" y="4927354"/>
                  <a:pt x="361466" y="4926565"/>
                  <a:pt x="361113" y="4925564"/>
                </a:cubicBezTo>
                <a:cubicBezTo>
                  <a:pt x="360762" y="4924562"/>
                  <a:pt x="361193" y="4923775"/>
                  <a:pt x="362402" y="4923201"/>
                </a:cubicBezTo>
                <a:lnTo>
                  <a:pt x="346222" y="4913330"/>
                </a:lnTo>
                <a:cubicBezTo>
                  <a:pt x="344841" y="4907633"/>
                  <a:pt x="343671" y="4902104"/>
                  <a:pt x="342701" y="4896745"/>
                </a:cubicBezTo>
                <a:cubicBezTo>
                  <a:pt x="341740" y="4891389"/>
                  <a:pt x="345998" y="4886898"/>
                  <a:pt x="355474" y="4883271"/>
                </a:cubicBezTo>
                <a:cubicBezTo>
                  <a:pt x="352495" y="4881322"/>
                  <a:pt x="351474" y="4876063"/>
                  <a:pt x="352416" y="4867493"/>
                </a:cubicBezTo>
                <a:cubicBezTo>
                  <a:pt x="353361" y="4858923"/>
                  <a:pt x="355374" y="4853591"/>
                  <a:pt x="358473" y="4851497"/>
                </a:cubicBezTo>
                <a:cubicBezTo>
                  <a:pt x="363717" y="4840183"/>
                  <a:pt x="366635" y="4828458"/>
                  <a:pt x="367229" y="4816322"/>
                </a:cubicBezTo>
                <a:cubicBezTo>
                  <a:pt x="367823" y="4804186"/>
                  <a:pt x="364575" y="4791675"/>
                  <a:pt x="357486" y="4778790"/>
                </a:cubicBezTo>
                <a:cubicBezTo>
                  <a:pt x="360441" y="4777866"/>
                  <a:pt x="362634" y="4776958"/>
                  <a:pt x="364072" y="4776069"/>
                </a:cubicBezTo>
                <a:cubicBezTo>
                  <a:pt x="365506" y="4775179"/>
                  <a:pt x="366140" y="4773843"/>
                  <a:pt x="365965" y="4772061"/>
                </a:cubicBezTo>
                <a:lnTo>
                  <a:pt x="362294" y="4765622"/>
                </a:lnTo>
                <a:cubicBezTo>
                  <a:pt x="366642" y="4765984"/>
                  <a:pt x="369450" y="4766149"/>
                  <a:pt x="370714" y="4766120"/>
                </a:cubicBezTo>
                <a:cubicBezTo>
                  <a:pt x="371978" y="4766089"/>
                  <a:pt x="373223" y="4765827"/>
                  <a:pt x="374444" y="4765331"/>
                </a:cubicBezTo>
                <a:cubicBezTo>
                  <a:pt x="377518" y="4760441"/>
                  <a:pt x="369916" y="4755337"/>
                  <a:pt x="351639" y="4750023"/>
                </a:cubicBezTo>
                <a:cubicBezTo>
                  <a:pt x="356956" y="4747254"/>
                  <a:pt x="356103" y="4743700"/>
                  <a:pt x="349083" y="4739361"/>
                </a:cubicBezTo>
                <a:cubicBezTo>
                  <a:pt x="342064" y="4735021"/>
                  <a:pt x="341210" y="4731467"/>
                  <a:pt x="346521" y="4728699"/>
                </a:cubicBezTo>
                <a:lnTo>
                  <a:pt x="345073" y="4713814"/>
                </a:lnTo>
                <a:cubicBezTo>
                  <a:pt x="352825" y="4710054"/>
                  <a:pt x="352894" y="4705546"/>
                  <a:pt x="345278" y="4700288"/>
                </a:cubicBezTo>
                <a:cubicBezTo>
                  <a:pt x="337664" y="4695030"/>
                  <a:pt x="337734" y="4690522"/>
                  <a:pt x="345486" y="4686761"/>
                </a:cubicBezTo>
                <a:cubicBezTo>
                  <a:pt x="349255" y="4684439"/>
                  <a:pt x="354343" y="4678062"/>
                  <a:pt x="360749" y="4667634"/>
                </a:cubicBezTo>
                <a:cubicBezTo>
                  <a:pt x="367158" y="4657205"/>
                  <a:pt x="369948" y="4650650"/>
                  <a:pt x="369108" y="4647969"/>
                </a:cubicBezTo>
                <a:lnTo>
                  <a:pt x="369589" y="4646664"/>
                </a:lnTo>
                <a:lnTo>
                  <a:pt x="368282" y="4641396"/>
                </a:lnTo>
                <a:lnTo>
                  <a:pt x="373100" y="4634432"/>
                </a:lnTo>
                <a:lnTo>
                  <a:pt x="348439" y="4623284"/>
                </a:lnTo>
                <a:cubicBezTo>
                  <a:pt x="346853" y="4619983"/>
                  <a:pt x="350689" y="4617715"/>
                  <a:pt x="359957" y="4616484"/>
                </a:cubicBezTo>
                <a:lnTo>
                  <a:pt x="371742" y="4599769"/>
                </a:lnTo>
                <a:lnTo>
                  <a:pt x="363917" y="4584739"/>
                </a:lnTo>
                <a:lnTo>
                  <a:pt x="376610" y="4582234"/>
                </a:lnTo>
                <a:lnTo>
                  <a:pt x="354887" y="4564388"/>
                </a:lnTo>
                <a:lnTo>
                  <a:pt x="362643" y="4550216"/>
                </a:lnTo>
                <a:cubicBezTo>
                  <a:pt x="366038" y="4551223"/>
                  <a:pt x="370197" y="4552213"/>
                  <a:pt x="375109" y="4553183"/>
                </a:cubicBezTo>
                <a:lnTo>
                  <a:pt x="375834" y="4553193"/>
                </a:lnTo>
                <a:lnTo>
                  <a:pt x="367397" y="4538382"/>
                </a:lnTo>
                <a:cubicBezTo>
                  <a:pt x="371328" y="4525992"/>
                  <a:pt x="367388" y="4512916"/>
                  <a:pt x="355585" y="4499150"/>
                </a:cubicBezTo>
                <a:cubicBezTo>
                  <a:pt x="360826" y="4496968"/>
                  <a:pt x="362598" y="4494283"/>
                  <a:pt x="360886" y="4491098"/>
                </a:cubicBezTo>
                <a:cubicBezTo>
                  <a:pt x="359184" y="4487913"/>
                  <a:pt x="357915" y="4485303"/>
                  <a:pt x="357082" y="4483264"/>
                </a:cubicBezTo>
                <a:lnTo>
                  <a:pt x="347931" y="4451778"/>
                </a:lnTo>
                <a:cubicBezTo>
                  <a:pt x="354523" y="4451775"/>
                  <a:pt x="359556" y="4451346"/>
                  <a:pt x="363027" y="4450487"/>
                </a:cubicBezTo>
                <a:cubicBezTo>
                  <a:pt x="366497" y="4449627"/>
                  <a:pt x="365270" y="4447479"/>
                  <a:pt x="359356" y="4444047"/>
                </a:cubicBezTo>
                <a:cubicBezTo>
                  <a:pt x="354389" y="4439327"/>
                  <a:pt x="347681" y="4434242"/>
                  <a:pt x="339224" y="4428791"/>
                </a:cubicBezTo>
                <a:cubicBezTo>
                  <a:pt x="330765" y="4423339"/>
                  <a:pt x="329393" y="4418360"/>
                  <a:pt x="335105" y="4413853"/>
                </a:cubicBezTo>
                <a:cubicBezTo>
                  <a:pt x="345450" y="4413937"/>
                  <a:pt x="350531" y="4412689"/>
                  <a:pt x="350343" y="4410110"/>
                </a:cubicBezTo>
                <a:cubicBezTo>
                  <a:pt x="350157" y="4407531"/>
                  <a:pt x="346677" y="4404389"/>
                  <a:pt x="339911" y="4400684"/>
                </a:cubicBezTo>
                <a:cubicBezTo>
                  <a:pt x="351127" y="4395988"/>
                  <a:pt x="355970" y="4388413"/>
                  <a:pt x="354444" y="4377959"/>
                </a:cubicBezTo>
                <a:cubicBezTo>
                  <a:pt x="352921" y="4367506"/>
                  <a:pt x="348473" y="4358288"/>
                  <a:pt x="341096" y="4350303"/>
                </a:cubicBezTo>
                <a:cubicBezTo>
                  <a:pt x="348819" y="4351441"/>
                  <a:pt x="354174" y="4351702"/>
                  <a:pt x="357158" y="4351087"/>
                </a:cubicBezTo>
                <a:cubicBezTo>
                  <a:pt x="360143" y="4350471"/>
                  <a:pt x="360803" y="4349445"/>
                  <a:pt x="359143" y="4348009"/>
                </a:cubicBezTo>
                <a:lnTo>
                  <a:pt x="342958" y="4338139"/>
                </a:lnTo>
                <a:cubicBezTo>
                  <a:pt x="337193" y="4336254"/>
                  <a:pt x="329955" y="4334873"/>
                  <a:pt x="321241" y="4333993"/>
                </a:cubicBezTo>
                <a:cubicBezTo>
                  <a:pt x="328795" y="4329500"/>
                  <a:pt x="336539" y="4323021"/>
                  <a:pt x="344467" y="4314556"/>
                </a:cubicBezTo>
                <a:cubicBezTo>
                  <a:pt x="352398" y="4306093"/>
                  <a:pt x="358305" y="4296394"/>
                  <a:pt x="362191" y="4285462"/>
                </a:cubicBezTo>
                <a:cubicBezTo>
                  <a:pt x="357294" y="4279518"/>
                  <a:pt x="356248" y="4273949"/>
                  <a:pt x="359039" y="4268753"/>
                </a:cubicBezTo>
                <a:cubicBezTo>
                  <a:pt x="361833" y="4263558"/>
                  <a:pt x="366951" y="4258774"/>
                  <a:pt x="374389" y="4254401"/>
                </a:cubicBezTo>
                <a:lnTo>
                  <a:pt x="373301" y="4243237"/>
                </a:lnTo>
                <a:lnTo>
                  <a:pt x="365598" y="4226637"/>
                </a:lnTo>
                <a:cubicBezTo>
                  <a:pt x="370204" y="4224429"/>
                  <a:pt x="370943" y="4221614"/>
                  <a:pt x="367819" y="4218192"/>
                </a:cubicBezTo>
                <a:cubicBezTo>
                  <a:pt x="364699" y="4214770"/>
                  <a:pt x="365437" y="4211956"/>
                  <a:pt x="370044" y="4209748"/>
                </a:cubicBezTo>
                <a:lnTo>
                  <a:pt x="364563" y="4184703"/>
                </a:lnTo>
                <a:lnTo>
                  <a:pt x="348377" y="4174830"/>
                </a:lnTo>
                <a:lnTo>
                  <a:pt x="346927" y="4159945"/>
                </a:lnTo>
                <a:cubicBezTo>
                  <a:pt x="334876" y="4156678"/>
                  <a:pt x="328435" y="4154382"/>
                  <a:pt x="327609" y="4153063"/>
                </a:cubicBezTo>
                <a:cubicBezTo>
                  <a:pt x="326787" y="4151741"/>
                  <a:pt x="328809" y="4150410"/>
                  <a:pt x="333690" y="4149072"/>
                </a:cubicBezTo>
                <a:cubicBezTo>
                  <a:pt x="337407" y="4147488"/>
                  <a:pt x="336335" y="4145608"/>
                  <a:pt x="330479" y="4143437"/>
                </a:cubicBezTo>
                <a:cubicBezTo>
                  <a:pt x="324620" y="4141264"/>
                  <a:pt x="318214" y="4139280"/>
                  <a:pt x="311252" y="4137484"/>
                </a:cubicBezTo>
                <a:cubicBezTo>
                  <a:pt x="314576" y="4136433"/>
                  <a:pt x="318981" y="4134773"/>
                  <a:pt x="324468" y="4132505"/>
                </a:cubicBezTo>
                <a:cubicBezTo>
                  <a:pt x="329956" y="4130239"/>
                  <a:pt x="334271" y="4127649"/>
                  <a:pt x="337414" y="4124737"/>
                </a:cubicBezTo>
                <a:lnTo>
                  <a:pt x="345167" y="4110568"/>
                </a:lnTo>
                <a:cubicBezTo>
                  <a:pt x="340815" y="4107564"/>
                  <a:pt x="339593" y="4105417"/>
                  <a:pt x="341497" y="4104127"/>
                </a:cubicBezTo>
                <a:lnTo>
                  <a:pt x="335241" y="4102412"/>
                </a:lnTo>
                <a:cubicBezTo>
                  <a:pt x="336576" y="4101797"/>
                  <a:pt x="337498" y="4100842"/>
                  <a:pt x="338005" y="4099549"/>
                </a:cubicBezTo>
                <a:cubicBezTo>
                  <a:pt x="338514" y="4098254"/>
                  <a:pt x="339435" y="4097300"/>
                  <a:pt x="340776" y="4096685"/>
                </a:cubicBezTo>
                <a:cubicBezTo>
                  <a:pt x="343169" y="4095229"/>
                  <a:pt x="340962" y="4093417"/>
                  <a:pt x="334153" y="4091248"/>
                </a:cubicBezTo>
                <a:cubicBezTo>
                  <a:pt x="338581" y="4089822"/>
                  <a:pt x="342251" y="4088413"/>
                  <a:pt x="345160" y="4087023"/>
                </a:cubicBezTo>
                <a:cubicBezTo>
                  <a:pt x="348067" y="4085633"/>
                  <a:pt x="350173" y="4083795"/>
                  <a:pt x="351474" y="4081511"/>
                </a:cubicBezTo>
                <a:cubicBezTo>
                  <a:pt x="352689" y="4080938"/>
                  <a:pt x="353118" y="4080151"/>
                  <a:pt x="352763" y="4079149"/>
                </a:cubicBezTo>
                <a:cubicBezTo>
                  <a:pt x="352412" y="4078147"/>
                  <a:pt x="352845" y="4077361"/>
                  <a:pt x="354061" y="4076788"/>
                </a:cubicBezTo>
                <a:lnTo>
                  <a:pt x="337872" y="4066916"/>
                </a:lnTo>
                <a:cubicBezTo>
                  <a:pt x="336496" y="4061218"/>
                  <a:pt x="335324" y="4055690"/>
                  <a:pt x="334355" y="4050332"/>
                </a:cubicBezTo>
                <a:cubicBezTo>
                  <a:pt x="333392" y="4044974"/>
                  <a:pt x="337650" y="4040482"/>
                  <a:pt x="347127" y="4036857"/>
                </a:cubicBezTo>
                <a:cubicBezTo>
                  <a:pt x="344146" y="4034908"/>
                  <a:pt x="343128" y="4029648"/>
                  <a:pt x="344069" y="4021078"/>
                </a:cubicBezTo>
                <a:cubicBezTo>
                  <a:pt x="345013" y="4012508"/>
                  <a:pt x="347030" y="4007176"/>
                  <a:pt x="350127" y="4005083"/>
                </a:cubicBezTo>
                <a:cubicBezTo>
                  <a:pt x="355367" y="3993768"/>
                  <a:pt x="358289" y="3982043"/>
                  <a:pt x="358881" y="3969907"/>
                </a:cubicBezTo>
                <a:cubicBezTo>
                  <a:pt x="359475" y="3957772"/>
                  <a:pt x="356229" y="3945261"/>
                  <a:pt x="349141" y="3932375"/>
                </a:cubicBezTo>
                <a:cubicBezTo>
                  <a:pt x="352095" y="3931450"/>
                  <a:pt x="354291" y="3930542"/>
                  <a:pt x="355725" y="3929653"/>
                </a:cubicBezTo>
                <a:cubicBezTo>
                  <a:pt x="357161" y="3928765"/>
                  <a:pt x="357791" y="3927429"/>
                  <a:pt x="357619" y="3925646"/>
                </a:cubicBezTo>
                <a:lnTo>
                  <a:pt x="353947" y="3919205"/>
                </a:lnTo>
                <a:cubicBezTo>
                  <a:pt x="358296" y="3919569"/>
                  <a:pt x="361102" y="3919735"/>
                  <a:pt x="362368" y="3919704"/>
                </a:cubicBezTo>
                <a:cubicBezTo>
                  <a:pt x="363634" y="3919675"/>
                  <a:pt x="364875" y="3919411"/>
                  <a:pt x="366100" y="3918916"/>
                </a:cubicBezTo>
                <a:cubicBezTo>
                  <a:pt x="369174" y="3914025"/>
                  <a:pt x="361570" y="3908923"/>
                  <a:pt x="343295" y="3903608"/>
                </a:cubicBezTo>
                <a:cubicBezTo>
                  <a:pt x="348604" y="3900840"/>
                  <a:pt x="347755" y="3897285"/>
                  <a:pt x="340735" y="3892945"/>
                </a:cubicBezTo>
                <a:cubicBezTo>
                  <a:pt x="333715" y="3888607"/>
                  <a:pt x="332862" y="3885053"/>
                  <a:pt x="338173" y="3882285"/>
                </a:cubicBezTo>
                <a:lnTo>
                  <a:pt x="336727" y="3867399"/>
                </a:lnTo>
                <a:cubicBezTo>
                  <a:pt x="344477" y="3863639"/>
                  <a:pt x="344548" y="3859131"/>
                  <a:pt x="336932" y="3853874"/>
                </a:cubicBezTo>
                <a:cubicBezTo>
                  <a:pt x="329318" y="3848615"/>
                  <a:pt x="329386" y="3844106"/>
                  <a:pt x="337136" y="3840347"/>
                </a:cubicBezTo>
                <a:cubicBezTo>
                  <a:pt x="340910" y="3838024"/>
                  <a:pt x="345996" y="3831649"/>
                  <a:pt x="352401" y="3821218"/>
                </a:cubicBezTo>
                <a:cubicBezTo>
                  <a:pt x="358810" y="3810790"/>
                  <a:pt x="361595" y="3804234"/>
                  <a:pt x="360760" y="3801555"/>
                </a:cubicBezTo>
                <a:cubicBezTo>
                  <a:pt x="365385" y="3799501"/>
                  <a:pt x="366185" y="3797308"/>
                  <a:pt x="363166" y="3794971"/>
                </a:cubicBezTo>
                <a:cubicBezTo>
                  <a:pt x="360148" y="3792633"/>
                  <a:pt x="360952" y="3790438"/>
                  <a:pt x="365571" y="3788385"/>
                </a:cubicBezTo>
                <a:cubicBezTo>
                  <a:pt x="350178" y="3784012"/>
                  <a:pt x="341685" y="3780175"/>
                  <a:pt x="340095" y="3776870"/>
                </a:cubicBezTo>
                <a:cubicBezTo>
                  <a:pt x="338503" y="3773567"/>
                  <a:pt x="342343" y="3771300"/>
                  <a:pt x="351611" y="3770068"/>
                </a:cubicBezTo>
                <a:lnTo>
                  <a:pt x="373015" y="3739721"/>
                </a:lnTo>
                <a:cubicBezTo>
                  <a:pt x="368794" y="3732828"/>
                  <a:pt x="359964" y="3725579"/>
                  <a:pt x="346541" y="3717972"/>
                </a:cubicBezTo>
                <a:lnTo>
                  <a:pt x="354293" y="3703801"/>
                </a:lnTo>
                <a:cubicBezTo>
                  <a:pt x="357690" y="3704808"/>
                  <a:pt x="361847" y="3705797"/>
                  <a:pt x="366763" y="3706769"/>
                </a:cubicBezTo>
                <a:cubicBezTo>
                  <a:pt x="371680" y="3707739"/>
                  <a:pt x="375745" y="3707798"/>
                  <a:pt x="378959" y="3706943"/>
                </a:cubicBezTo>
                <a:cubicBezTo>
                  <a:pt x="379904" y="3706222"/>
                  <a:pt x="378477" y="3704623"/>
                  <a:pt x="374689" y="3702150"/>
                </a:cubicBezTo>
                <a:cubicBezTo>
                  <a:pt x="370890" y="3699677"/>
                  <a:pt x="367903" y="3697649"/>
                  <a:pt x="365722" y="3696071"/>
                </a:cubicBezTo>
                <a:cubicBezTo>
                  <a:pt x="386148" y="3686959"/>
                  <a:pt x="392473" y="3673753"/>
                  <a:pt x="384700" y="3656455"/>
                </a:cubicBezTo>
                <a:cubicBezTo>
                  <a:pt x="376930" y="3639157"/>
                  <a:pt x="373962" y="3624308"/>
                  <a:pt x="375795" y="3611909"/>
                </a:cubicBezTo>
                <a:cubicBezTo>
                  <a:pt x="358822" y="3606951"/>
                  <a:pt x="353398" y="3603351"/>
                  <a:pt x="359524" y="3601107"/>
                </a:cubicBezTo>
                <a:cubicBezTo>
                  <a:pt x="365646" y="3598863"/>
                  <a:pt x="372554" y="3596833"/>
                  <a:pt x="380243" y="3595019"/>
                </a:cubicBezTo>
                <a:cubicBezTo>
                  <a:pt x="380447" y="3593189"/>
                  <a:pt x="381996" y="3585614"/>
                  <a:pt x="384884" y="3572296"/>
                </a:cubicBezTo>
                <a:cubicBezTo>
                  <a:pt x="387774" y="3558978"/>
                  <a:pt x="390796" y="3550903"/>
                  <a:pt x="393943" y="3548071"/>
                </a:cubicBezTo>
                <a:lnTo>
                  <a:pt x="385153" y="3520307"/>
                </a:lnTo>
                <a:cubicBezTo>
                  <a:pt x="392780" y="3516589"/>
                  <a:pt x="392360" y="3512247"/>
                  <a:pt x="383884" y="3507282"/>
                </a:cubicBezTo>
                <a:cubicBezTo>
                  <a:pt x="375409" y="3502316"/>
                  <a:pt x="374987" y="3497976"/>
                  <a:pt x="382615" y="3494258"/>
                </a:cubicBezTo>
                <a:cubicBezTo>
                  <a:pt x="387899" y="3491820"/>
                  <a:pt x="393829" y="3486279"/>
                  <a:pt x="400406" y="3477632"/>
                </a:cubicBezTo>
                <a:cubicBezTo>
                  <a:pt x="406987" y="3468986"/>
                  <a:pt x="409054" y="3462838"/>
                  <a:pt x="406606" y="3459186"/>
                </a:cubicBezTo>
                <a:lnTo>
                  <a:pt x="408464" y="3447019"/>
                </a:lnTo>
                <a:cubicBezTo>
                  <a:pt x="393331" y="3442718"/>
                  <a:pt x="385879" y="3439166"/>
                  <a:pt x="386116" y="3436363"/>
                </a:cubicBezTo>
                <a:cubicBezTo>
                  <a:pt x="386352" y="3433559"/>
                  <a:pt x="391234" y="3431579"/>
                  <a:pt x="400763" y="3430419"/>
                </a:cubicBezTo>
                <a:cubicBezTo>
                  <a:pt x="404143" y="3425424"/>
                  <a:pt x="407990" y="3419310"/>
                  <a:pt x="412296" y="3412078"/>
                </a:cubicBezTo>
                <a:cubicBezTo>
                  <a:pt x="416606" y="3404847"/>
                  <a:pt x="416581" y="3398125"/>
                  <a:pt x="412236" y="3391916"/>
                </a:cubicBezTo>
                <a:lnTo>
                  <a:pt x="393104" y="3383046"/>
                </a:lnTo>
                <a:lnTo>
                  <a:pt x="400860" y="3368874"/>
                </a:lnTo>
                <a:cubicBezTo>
                  <a:pt x="401582" y="3369109"/>
                  <a:pt x="404833" y="3369926"/>
                  <a:pt x="410612" y="3371324"/>
                </a:cubicBezTo>
                <a:cubicBezTo>
                  <a:pt x="416397" y="3372722"/>
                  <a:pt x="420382" y="3373286"/>
                  <a:pt x="422578" y="3373020"/>
                </a:cubicBezTo>
                <a:cubicBezTo>
                  <a:pt x="424810" y="3371860"/>
                  <a:pt x="423754" y="3370137"/>
                  <a:pt x="419411" y="3367851"/>
                </a:cubicBezTo>
                <a:cubicBezTo>
                  <a:pt x="415064" y="3365565"/>
                  <a:pt x="411708" y="3363664"/>
                  <a:pt x="409339" y="3362147"/>
                </a:cubicBezTo>
                <a:cubicBezTo>
                  <a:pt x="428508" y="3353783"/>
                  <a:pt x="434584" y="3341944"/>
                  <a:pt x="427574" y="3326628"/>
                </a:cubicBezTo>
                <a:cubicBezTo>
                  <a:pt x="420568" y="3311313"/>
                  <a:pt x="418093" y="3297581"/>
                  <a:pt x="420141" y="3285428"/>
                </a:cubicBezTo>
                <a:lnTo>
                  <a:pt x="413481" y="3281155"/>
                </a:lnTo>
                <a:lnTo>
                  <a:pt x="416688" y="3293630"/>
                </a:lnTo>
                <a:cubicBezTo>
                  <a:pt x="416925" y="3306416"/>
                  <a:pt x="413778" y="3314189"/>
                  <a:pt x="407246" y="3316946"/>
                </a:cubicBezTo>
                <a:cubicBezTo>
                  <a:pt x="402071" y="3316902"/>
                  <a:pt x="396731" y="3316163"/>
                  <a:pt x="391220" y="3314727"/>
                </a:cubicBezTo>
                <a:cubicBezTo>
                  <a:pt x="385710" y="3313292"/>
                  <a:pt x="381771" y="3311612"/>
                  <a:pt x="379404" y="3309690"/>
                </a:cubicBezTo>
                <a:lnTo>
                  <a:pt x="376712" y="3298547"/>
                </a:lnTo>
                <a:cubicBezTo>
                  <a:pt x="374586" y="3296599"/>
                  <a:pt x="373538" y="3294332"/>
                  <a:pt x="373570" y="3291748"/>
                </a:cubicBezTo>
                <a:cubicBezTo>
                  <a:pt x="373602" y="3289164"/>
                  <a:pt x="374997" y="3286882"/>
                  <a:pt x="377756" y="3284900"/>
                </a:cubicBezTo>
                <a:cubicBezTo>
                  <a:pt x="370679" y="3280672"/>
                  <a:pt x="367388" y="3276533"/>
                  <a:pt x="367894" y="3272487"/>
                </a:cubicBezTo>
                <a:cubicBezTo>
                  <a:pt x="368397" y="3268441"/>
                  <a:pt x="366564" y="3264139"/>
                  <a:pt x="362395" y="3259580"/>
                </a:cubicBezTo>
                <a:lnTo>
                  <a:pt x="337932" y="3156196"/>
                </a:lnTo>
                <a:cubicBezTo>
                  <a:pt x="333224" y="3153955"/>
                  <a:pt x="329969" y="3151548"/>
                  <a:pt x="328169" y="3148976"/>
                </a:cubicBezTo>
                <a:cubicBezTo>
                  <a:pt x="326370" y="3146404"/>
                  <a:pt x="329976" y="3144263"/>
                  <a:pt x="338980" y="3142548"/>
                </a:cubicBezTo>
                <a:cubicBezTo>
                  <a:pt x="328490" y="3136624"/>
                  <a:pt x="326829" y="3131263"/>
                  <a:pt x="334000" y="3126460"/>
                </a:cubicBezTo>
                <a:cubicBezTo>
                  <a:pt x="329198" y="3120977"/>
                  <a:pt x="327801" y="3113417"/>
                  <a:pt x="329806" y="3103779"/>
                </a:cubicBezTo>
                <a:cubicBezTo>
                  <a:pt x="331811" y="3094142"/>
                  <a:pt x="334878" y="3087636"/>
                  <a:pt x="339012" y="3084263"/>
                </a:cubicBezTo>
                <a:lnTo>
                  <a:pt x="327389" y="3056439"/>
                </a:lnTo>
                <a:lnTo>
                  <a:pt x="344436" y="3048265"/>
                </a:lnTo>
                <a:cubicBezTo>
                  <a:pt x="332167" y="3038272"/>
                  <a:pt x="327315" y="3027762"/>
                  <a:pt x="329880" y="3016739"/>
                </a:cubicBezTo>
                <a:cubicBezTo>
                  <a:pt x="332445" y="3005716"/>
                  <a:pt x="330036" y="2995192"/>
                  <a:pt x="322651" y="2985165"/>
                </a:cubicBezTo>
                <a:cubicBezTo>
                  <a:pt x="325982" y="2982598"/>
                  <a:pt x="327118" y="2980084"/>
                  <a:pt x="326058" y="2977624"/>
                </a:cubicBezTo>
                <a:cubicBezTo>
                  <a:pt x="325000" y="2975164"/>
                  <a:pt x="324213" y="2973129"/>
                  <a:pt x="323699" y="2971517"/>
                </a:cubicBezTo>
                <a:lnTo>
                  <a:pt x="318102" y="2946133"/>
                </a:lnTo>
                <a:cubicBezTo>
                  <a:pt x="322277" y="2945227"/>
                  <a:pt x="325462" y="2944172"/>
                  <a:pt x="327661" y="2942968"/>
                </a:cubicBezTo>
                <a:cubicBezTo>
                  <a:pt x="329862" y="2941766"/>
                  <a:pt x="329100" y="2940117"/>
                  <a:pt x="325381" y="2938023"/>
                </a:cubicBezTo>
                <a:cubicBezTo>
                  <a:pt x="322266" y="2934712"/>
                  <a:pt x="318054" y="2931330"/>
                  <a:pt x="312737" y="2927877"/>
                </a:cubicBezTo>
                <a:cubicBezTo>
                  <a:pt x="307419" y="2924425"/>
                  <a:pt x="306579" y="2920401"/>
                  <a:pt x="310222" y="2915803"/>
                </a:cubicBezTo>
                <a:cubicBezTo>
                  <a:pt x="316769" y="2914455"/>
                  <a:pt x="319990" y="2912703"/>
                  <a:pt x="319889" y="2910546"/>
                </a:cubicBezTo>
                <a:cubicBezTo>
                  <a:pt x="319784" y="2908389"/>
                  <a:pt x="317605" y="2906208"/>
                  <a:pt x="313346" y="2904001"/>
                </a:cubicBezTo>
                <a:cubicBezTo>
                  <a:pt x="320469" y="2898490"/>
                  <a:pt x="323583" y="2891415"/>
                  <a:pt x="322683" y="2882780"/>
                </a:cubicBezTo>
                <a:cubicBezTo>
                  <a:pt x="321782" y="2874144"/>
                  <a:pt x="319024" y="2866954"/>
                  <a:pt x="314411" y="2861211"/>
                </a:cubicBezTo>
                <a:cubicBezTo>
                  <a:pt x="319288" y="2861113"/>
                  <a:pt x="322672" y="2860600"/>
                  <a:pt x="324564" y="2859670"/>
                </a:cubicBezTo>
                <a:cubicBezTo>
                  <a:pt x="326459" y="2858740"/>
                  <a:pt x="326882" y="2857782"/>
                  <a:pt x="325840" y="2856794"/>
                </a:cubicBezTo>
                <a:lnTo>
                  <a:pt x="315663" y="2850662"/>
                </a:lnTo>
                <a:cubicBezTo>
                  <a:pt x="312027" y="2849859"/>
                  <a:pt x="307453" y="2849683"/>
                  <a:pt x="301948" y="2850133"/>
                </a:cubicBezTo>
                <a:cubicBezTo>
                  <a:pt x="306756" y="2845296"/>
                  <a:pt x="311697" y="2838752"/>
                  <a:pt x="316767" y="2830503"/>
                </a:cubicBezTo>
                <a:cubicBezTo>
                  <a:pt x="321832" y="2822254"/>
                  <a:pt x="325631" y="2813237"/>
                  <a:pt x="328157" y="2803455"/>
                </a:cubicBezTo>
                <a:cubicBezTo>
                  <a:pt x="325097" y="2799096"/>
                  <a:pt x="324470" y="2794528"/>
                  <a:pt x="326267" y="2789749"/>
                </a:cubicBezTo>
                <a:cubicBezTo>
                  <a:pt x="328067" y="2784971"/>
                  <a:pt x="331334" y="2780220"/>
                  <a:pt x="336067" y="2775499"/>
                </a:cubicBezTo>
                <a:lnTo>
                  <a:pt x="335452" y="2766203"/>
                </a:lnTo>
                <a:lnTo>
                  <a:pt x="330678" y="2753214"/>
                </a:lnTo>
                <a:cubicBezTo>
                  <a:pt x="333605" y="2750714"/>
                  <a:pt x="334094" y="2748231"/>
                  <a:pt x="332137" y="2745764"/>
                </a:cubicBezTo>
                <a:cubicBezTo>
                  <a:pt x="330183" y="2743297"/>
                  <a:pt x="330667" y="2740812"/>
                  <a:pt x="333594" y="2738313"/>
                </a:cubicBezTo>
                <a:lnTo>
                  <a:pt x="330284" y="2717874"/>
                </a:lnTo>
                <a:lnTo>
                  <a:pt x="320103" y="2711741"/>
                </a:lnTo>
                <a:lnTo>
                  <a:pt x="319279" y="2699347"/>
                </a:lnTo>
                <a:cubicBezTo>
                  <a:pt x="311676" y="2698234"/>
                  <a:pt x="307614" y="2697177"/>
                  <a:pt x="307098" y="2696172"/>
                </a:cubicBezTo>
                <a:cubicBezTo>
                  <a:pt x="306584" y="2695169"/>
                  <a:pt x="307875" y="2693764"/>
                  <a:pt x="310972" y="2691961"/>
                </a:cubicBezTo>
                <a:cubicBezTo>
                  <a:pt x="313331" y="2690111"/>
                  <a:pt x="312665" y="2688669"/>
                  <a:pt x="308974" y="2687635"/>
                </a:cubicBezTo>
                <a:cubicBezTo>
                  <a:pt x="305281" y="2686599"/>
                  <a:pt x="301239" y="2685800"/>
                  <a:pt x="296846" y="2685235"/>
                </a:cubicBezTo>
                <a:cubicBezTo>
                  <a:pt x="298954" y="2683891"/>
                  <a:pt x="301753" y="2681883"/>
                  <a:pt x="305240" y="2679211"/>
                </a:cubicBezTo>
                <a:cubicBezTo>
                  <a:pt x="308724" y="2676539"/>
                  <a:pt x="311468" y="2673757"/>
                  <a:pt x="313477" y="2670863"/>
                </a:cubicBezTo>
                <a:lnTo>
                  <a:pt x="318472" y="2657809"/>
                </a:lnTo>
                <a:cubicBezTo>
                  <a:pt x="315737" y="2655863"/>
                  <a:pt x="314975" y="2654215"/>
                  <a:pt x="316189" y="2652863"/>
                </a:cubicBezTo>
                <a:lnTo>
                  <a:pt x="312243" y="2652269"/>
                </a:lnTo>
                <a:cubicBezTo>
                  <a:pt x="313090" y="2651566"/>
                  <a:pt x="313679" y="2650633"/>
                  <a:pt x="314007" y="2649467"/>
                </a:cubicBezTo>
                <a:cubicBezTo>
                  <a:pt x="314336" y="2648303"/>
                  <a:pt x="314929" y="2647369"/>
                  <a:pt x="315776" y="2646666"/>
                </a:cubicBezTo>
                <a:cubicBezTo>
                  <a:pt x="317302" y="2645106"/>
                  <a:pt x="315918" y="2643874"/>
                  <a:pt x="311622" y="2642973"/>
                </a:cubicBezTo>
                <a:cubicBezTo>
                  <a:pt x="314434" y="2641158"/>
                  <a:pt x="316763" y="2639464"/>
                  <a:pt x="318612" y="2637888"/>
                </a:cubicBezTo>
                <a:cubicBezTo>
                  <a:pt x="320461" y="2636313"/>
                  <a:pt x="321803" y="2634469"/>
                  <a:pt x="322642" y="2632359"/>
                </a:cubicBezTo>
                <a:cubicBezTo>
                  <a:pt x="323411" y="2631708"/>
                  <a:pt x="323690" y="2630983"/>
                  <a:pt x="323473" y="2630183"/>
                </a:cubicBezTo>
                <a:cubicBezTo>
                  <a:pt x="323257" y="2629383"/>
                  <a:pt x="323535" y="2628658"/>
                  <a:pt x="324307" y="2628007"/>
                </a:cubicBezTo>
                <a:lnTo>
                  <a:pt x="314127" y="2621874"/>
                </a:lnTo>
                <a:cubicBezTo>
                  <a:pt x="313291" y="2617243"/>
                  <a:pt x="312583" y="2612726"/>
                  <a:pt x="312005" y="2608326"/>
                </a:cubicBezTo>
                <a:cubicBezTo>
                  <a:pt x="311427" y="2603925"/>
                  <a:pt x="314150" y="2599539"/>
                  <a:pt x="320169" y="2595173"/>
                </a:cubicBezTo>
                <a:cubicBezTo>
                  <a:pt x="318297" y="2593932"/>
                  <a:pt x="317683" y="2589621"/>
                  <a:pt x="318331" y="2582242"/>
                </a:cubicBezTo>
                <a:cubicBezTo>
                  <a:pt x="318981" y="2574860"/>
                  <a:pt x="320289" y="2570072"/>
                  <a:pt x="322263" y="2567877"/>
                </a:cubicBezTo>
                <a:cubicBezTo>
                  <a:pt x="325650" y="2557583"/>
                  <a:pt x="327570" y="2547262"/>
                  <a:pt x="328021" y="2536912"/>
                </a:cubicBezTo>
                <a:cubicBezTo>
                  <a:pt x="328471" y="2526563"/>
                  <a:pt x="326496" y="2516423"/>
                  <a:pt x="322089" y="2506492"/>
                </a:cubicBezTo>
                <a:cubicBezTo>
                  <a:pt x="323964" y="2505304"/>
                  <a:pt x="325360" y="2504237"/>
                  <a:pt x="326274" y="2503287"/>
                </a:cubicBezTo>
                <a:cubicBezTo>
                  <a:pt x="327187" y="2502338"/>
                  <a:pt x="327593" y="2501120"/>
                  <a:pt x="327496" y="2499636"/>
                </a:cubicBezTo>
                <a:lnTo>
                  <a:pt x="325214" y="2494691"/>
                </a:lnTo>
                <a:cubicBezTo>
                  <a:pt x="327964" y="2494401"/>
                  <a:pt x="329737" y="2494157"/>
                  <a:pt x="330538" y="2493957"/>
                </a:cubicBezTo>
                <a:cubicBezTo>
                  <a:pt x="331339" y="2493758"/>
                  <a:pt x="332126" y="2493366"/>
                  <a:pt x="332903" y="2492780"/>
                </a:cubicBezTo>
                <a:cubicBezTo>
                  <a:pt x="334878" y="2488218"/>
                  <a:pt x="330100" y="2484943"/>
                  <a:pt x="318570" y="2482954"/>
                </a:cubicBezTo>
                <a:cubicBezTo>
                  <a:pt x="321947" y="2479883"/>
                  <a:pt x="321431" y="2476992"/>
                  <a:pt x="317019" y="2474284"/>
                </a:cubicBezTo>
                <a:cubicBezTo>
                  <a:pt x="312604" y="2471576"/>
                  <a:pt x="312083" y="2468684"/>
                  <a:pt x="315460" y="2465614"/>
                </a:cubicBezTo>
                <a:lnTo>
                  <a:pt x="314638" y="2453218"/>
                </a:lnTo>
                <a:cubicBezTo>
                  <a:pt x="319568" y="2448975"/>
                  <a:pt x="319641" y="2445150"/>
                  <a:pt x="314854" y="2441746"/>
                </a:cubicBezTo>
                <a:cubicBezTo>
                  <a:pt x="310066" y="2438342"/>
                  <a:pt x="310139" y="2434517"/>
                  <a:pt x="315065" y="2430274"/>
                </a:cubicBezTo>
                <a:cubicBezTo>
                  <a:pt x="317465" y="2427791"/>
                  <a:pt x="320727" y="2421697"/>
                  <a:pt x="324844" y="2411995"/>
                </a:cubicBezTo>
                <a:cubicBezTo>
                  <a:pt x="328962" y="2402292"/>
                  <a:pt x="330767" y="2396363"/>
                  <a:pt x="330256" y="2394209"/>
                </a:cubicBezTo>
                <a:cubicBezTo>
                  <a:pt x="333193" y="2391839"/>
                  <a:pt x="333715" y="2389871"/>
                  <a:pt x="331818" y="2388308"/>
                </a:cubicBezTo>
                <a:cubicBezTo>
                  <a:pt x="329924" y="2386745"/>
                  <a:pt x="330444" y="2384778"/>
                  <a:pt x="333380" y="2382407"/>
                </a:cubicBezTo>
                <a:cubicBezTo>
                  <a:pt x="323667" y="2380820"/>
                  <a:pt x="318316" y="2378737"/>
                  <a:pt x="317331" y="2376159"/>
                </a:cubicBezTo>
                <a:cubicBezTo>
                  <a:pt x="316345" y="2373584"/>
                  <a:pt x="318788" y="2371137"/>
                  <a:pt x="324661" y="2368825"/>
                </a:cubicBezTo>
                <a:lnTo>
                  <a:pt x="338391" y="2340211"/>
                </a:lnTo>
                <a:cubicBezTo>
                  <a:pt x="335760" y="2334958"/>
                  <a:pt x="330222" y="2330035"/>
                  <a:pt x="321775" y="2325441"/>
                </a:cubicBezTo>
                <a:lnTo>
                  <a:pt x="326767" y="2312386"/>
                </a:lnTo>
                <a:cubicBezTo>
                  <a:pt x="328912" y="2312772"/>
                  <a:pt x="331536" y="2313039"/>
                  <a:pt x="334640" y="2313186"/>
                </a:cubicBezTo>
                <a:cubicBezTo>
                  <a:pt x="337744" y="2313332"/>
                  <a:pt x="340313" y="2312825"/>
                  <a:pt x="342355" y="2311662"/>
                </a:cubicBezTo>
                <a:cubicBezTo>
                  <a:pt x="342956" y="2310922"/>
                  <a:pt x="342066" y="2309765"/>
                  <a:pt x="339682" y="2308193"/>
                </a:cubicBezTo>
                <a:cubicBezTo>
                  <a:pt x="337297" y="2306619"/>
                  <a:pt x="335418" y="2305314"/>
                  <a:pt x="334046" y="2304276"/>
                </a:cubicBezTo>
                <a:cubicBezTo>
                  <a:pt x="347025" y="2293766"/>
                  <a:pt x="351113" y="2281724"/>
                  <a:pt x="346301" y="2268155"/>
                </a:cubicBezTo>
                <a:cubicBezTo>
                  <a:pt x="341490" y="2254585"/>
                  <a:pt x="339705" y="2242428"/>
                  <a:pt x="340944" y="2231686"/>
                </a:cubicBezTo>
                <a:cubicBezTo>
                  <a:pt x="330236" y="2229819"/>
                  <a:pt x="326824" y="2227517"/>
                  <a:pt x="330715" y="2224778"/>
                </a:cubicBezTo>
                <a:cubicBezTo>
                  <a:pt x="334605" y="2222040"/>
                  <a:pt x="338985" y="2219375"/>
                  <a:pt x="343864" y="2216784"/>
                </a:cubicBezTo>
                <a:cubicBezTo>
                  <a:pt x="344000" y="2215208"/>
                  <a:pt x="345029" y="2208586"/>
                  <a:pt x="346936" y="2196922"/>
                </a:cubicBezTo>
                <a:cubicBezTo>
                  <a:pt x="348851" y="2185258"/>
                  <a:pt x="350810" y="2178011"/>
                  <a:pt x="352820" y="2175181"/>
                </a:cubicBezTo>
                <a:lnTo>
                  <a:pt x="347431" y="2152895"/>
                </a:lnTo>
                <a:cubicBezTo>
                  <a:pt x="352281" y="2148704"/>
                  <a:pt x="352040" y="2145088"/>
                  <a:pt x="346709" y="2142050"/>
                </a:cubicBezTo>
                <a:cubicBezTo>
                  <a:pt x="341380" y="2139011"/>
                  <a:pt x="341135" y="2135396"/>
                  <a:pt x="345989" y="2131203"/>
                </a:cubicBezTo>
                <a:cubicBezTo>
                  <a:pt x="349343" y="2128417"/>
                  <a:pt x="353132" y="2122914"/>
                  <a:pt x="357349" y="2114696"/>
                </a:cubicBezTo>
                <a:cubicBezTo>
                  <a:pt x="361565" y="2106479"/>
                  <a:pt x="362910" y="2100992"/>
                  <a:pt x="361384" y="2098238"/>
                </a:cubicBezTo>
                <a:lnTo>
                  <a:pt x="362637" y="2087689"/>
                </a:lnTo>
                <a:cubicBezTo>
                  <a:pt x="353088" y="2086125"/>
                  <a:pt x="348397" y="2084142"/>
                  <a:pt x="348562" y="2081737"/>
                </a:cubicBezTo>
                <a:cubicBezTo>
                  <a:pt x="348727" y="2079334"/>
                  <a:pt x="351831" y="2076988"/>
                  <a:pt x="357862" y="2074700"/>
                </a:cubicBezTo>
                <a:cubicBezTo>
                  <a:pt x="360035" y="2070009"/>
                  <a:pt x="362506" y="2064310"/>
                  <a:pt x="365277" y="2057599"/>
                </a:cubicBezTo>
                <a:cubicBezTo>
                  <a:pt x="368046" y="2050888"/>
                  <a:pt x="368075" y="2045205"/>
                  <a:pt x="365362" y="2040547"/>
                </a:cubicBezTo>
                <a:lnTo>
                  <a:pt x="353316" y="2035667"/>
                </a:lnTo>
                <a:lnTo>
                  <a:pt x="358308" y="2022613"/>
                </a:lnTo>
                <a:cubicBezTo>
                  <a:pt x="358764" y="2022713"/>
                  <a:pt x="360817" y="2022959"/>
                  <a:pt x="364463" y="2023347"/>
                </a:cubicBezTo>
                <a:cubicBezTo>
                  <a:pt x="368115" y="2023736"/>
                  <a:pt x="370634" y="2023667"/>
                  <a:pt x="372023" y="2023141"/>
                </a:cubicBezTo>
                <a:cubicBezTo>
                  <a:pt x="373444" y="2021853"/>
                  <a:pt x="372788" y="2020540"/>
                  <a:pt x="370053" y="2019202"/>
                </a:cubicBezTo>
                <a:cubicBezTo>
                  <a:pt x="367316" y="2017864"/>
                  <a:pt x="365204" y="2016716"/>
                  <a:pt x="363715" y="2015756"/>
                </a:cubicBezTo>
                <a:cubicBezTo>
                  <a:pt x="375894" y="2006051"/>
                  <a:pt x="379816" y="1995200"/>
                  <a:pt x="375474" y="1983202"/>
                </a:cubicBezTo>
                <a:cubicBezTo>
                  <a:pt x="371134" y="1971205"/>
                  <a:pt x="369651" y="1959925"/>
                  <a:pt x="371026" y="1949362"/>
                </a:cubicBezTo>
                <a:cubicBezTo>
                  <a:pt x="361838" y="1947693"/>
                  <a:pt x="358349" y="1945443"/>
                  <a:pt x="360562" y="1942611"/>
                </a:cubicBezTo>
                <a:cubicBezTo>
                  <a:pt x="362776" y="1939781"/>
                  <a:pt x="366612" y="1937482"/>
                  <a:pt x="372072" y="1935714"/>
                </a:cubicBezTo>
                <a:cubicBezTo>
                  <a:pt x="371767" y="1932344"/>
                  <a:pt x="374621" y="1921396"/>
                  <a:pt x="380636" y="1902871"/>
                </a:cubicBezTo>
                <a:cubicBezTo>
                  <a:pt x="386651" y="1884346"/>
                  <a:pt x="391429" y="1872921"/>
                  <a:pt x="394968" y="1868596"/>
                </a:cubicBezTo>
                <a:cubicBezTo>
                  <a:pt x="386795" y="1864491"/>
                  <a:pt x="387146" y="1859942"/>
                  <a:pt x="396015" y="1854948"/>
                </a:cubicBezTo>
                <a:cubicBezTo>
                  <a:pt x="404881" y="1849953"/>
                  <a:pt x="405232" y="1845404"/>
                  <a:pt x="397059" y="1841300"/>
                </a:cubicBezTo>
                <a:cubicBezTo>
                  <a:pt x="402190" y="1836382"/>
                  <a:pt x="403057" y="1829866"/>
                  <a:pt x="399671" y="1821752"/>
                </a:cubicBezTo>
                <a:cubicBezTo>
                  <a:pt x="396279" y="1813635"/>
                  <a:pt x="397150" y="1807118"/>
                  <a:pt x="402277" y="1802202"/>
                </a:cubicBezTo>
                <a:lnTo>
                  <a:pt x="397917" y="1795411"/>
                </a:lnTo>
                <a:cubicBezTo>
                  <a:pt x="408460" y="1787409"/>
                  <a:pt x="414144" y="1779826"/>
                  <a:pt x="414968" y="1772665"/>
                </a:cubicBezTo>
                <a:cubicBezTo>
                  <a:pt x="415796" y="1765502"/>
                  <a:pt x="421481" y="1757921"/>
                  <a:pt x="432020" y="1749918"/>
                </a:cubicBezTo>
                <a:lnTo>
                  <a:pt x="433275" y="1739370"/>
                </a:lnTo>
                <a:cubicBezTo>
                  <a:pt x="427358" y="1737329"/>
                  <a:pt x="423869" y="1731436"/>
                  <a:pt x="422816" y="1721691"/>
                </a:cubicBezTo>
                <a:cubicBezTo>
                  <a:pt x="421761" y="1711945"/>
                  <a:pt x="423107" y="1705244"/>
                  <a:pt x="426853" y="1701589"/>
                </a:cubicBezTo>
                <a:cubicBezTo>
                  <a:pt x="417897" y="1699764"/>
                  <a:pt x="415346" y="1696887"/>
                  <a:pt x="419196" y="1692960"/>
                </a:cubicBezTo>
                <a:cubicBezTo>
                  <a:pt x="423046" y="1689033"/>
                  <a:pt x="427819" y="1686107"/>
                  <a:pt x="433513" y="1684183"/>
                </a:cubicBezTo>
                <a:cubicBezTo>
                  <a:pt x="431630" y="1682206"/>
                  <a:pt x="431556" y="1679830"/>
                  <a:pt x="433284" y="1677055"/>
                </a:cubicBezTo>
                <a:cubicBezTo>
                  <a:pt x="435013" y="1674278"/>
                  <a:pt x="437376" y="1671885"/>
                  <a:pt x="440377" y="1669876"/>
                </a:cubicBezTo>
                <a:lnTo>
                  <a:pt x="437890" y="1661832"/>
                </a:lnTo>
                <a:lnTo>
                  <a:pt x="427711" y="1655701"/>
                </a:lnTo>
                <a:lnTo>
                  <a:pt x="450175" y="1611526"/>
                </a:lnTo>
                <a:lnTo>
                  <a:pt x="463476" y="1605857"/>
                </a:lnTo>
                <a:cubicBezTo>
                  <a:pt x="466446" y="1603939"/>
                  <a:pt x="467946" y="1601990"/>
                  <a:pt x="467976" y="1600015"/>
                </a:cubicBezTo>
                <a:cubicBezTo>
                  <a:pt x="468006" y="1598038"/>
                  <a:pt x="465609" y="1596271"/>
                  <a:pt x="460784" y="1594713"/>
                </a:cubicBezTo>
                <a:lnTo>
                  <a:pt x="459754" y="1579220"/>
                </a:lnTo>
                <a:lnTo>
                  <a:pt x="460025" y="1577604"/>
                </a:lnTo>
                <a:lnTo>
                  <a:pt x="435323" y="1578045"/>
                </a:lnTo>
                <a:lnTo>
                  <a:pt x="410134" y="1560073"/>
                </a:lnTo>
                <a:cubicBezTo>
                  <a:pt x="416142" y="1557528"/>
                  <a:pt x="417710" y="1554545"/>
                  <a:pt x="414842" y="1551121"/>
                </a:cubicBezTo>
                <a:cubicBezTo>
                  <a:pt x="411974" y="1547698"/>
                  <a:pt x="414308" y="1544472"/>
                  <a:pt x="421839" y="1541441"/>
                </a:cubicBezTo>
                <a:lnTo>
                  <a:pt x="397001" y="1534514"/>
                </a:lnTo>
                <a:cubicBezTo>
                  <a:pt x="379509" y="1528723"/>
                  <a:pt x="380167" y="1525257"/>
                  <a:pt x="398976" y="1524117"/>
                </a:cubicBezTo>
                <a:cubicBezTo>
                  <a:pt x="417785" y="1522974"/>
                  <a:pt x="410681" y="1517343"/>
                  <a:pt x="377665" y="1507224"/>
                </a:cubicBezTo>
                <a:cubicBezTo>
                  <a:pt x="368582" y="1495872"/>
                  <a:pt x="354873" y="1484142"/>
                  <a:pt x="336537" y="1472033"/>
                </a:cubicBezTo>
                <a:cubicBezTo>
                  <a:pt x="347688" y="1467997"/>
                  <a:pt x="351886" y="1462932"/>
                  <a:pt x="349122" y="1456841"/>
                </a:cubicBezTo>
                <a:cubicBezTo>
                  <a:pt x="346362" y="1450749"/>
                  <a:pt x="342825" y="1444442"/>
                  <a:pt x="338515" y="1437916"/>
                </a:cubicBezTo>
                <a:cubicBezTo>
                  <a:pt x="313170" y="1443089"/>
                  <a:pt x="298208" y="1448192"/>
                  <a:pt x="293623" y="1453225"/>
                </a:cubicBezTo>
                <a:cubicBezTo>
                  <a:pt x="289044" y="1458256"/>
                  <a:pt x="281756" y="1462763"/>
                  <a:pt x="271754" y="1466741"/>
                </a:cubicBezTo>
                <a:lnTo>
                  <a:pt x="228290" y="1454620"/>
                </a:lnTo>
                <a:lnTo>
                  <a:pt x="178262" y="1429721"/>
                </a:lnTo>
                <a:cubicBezTo>
                  <a:pt x="183664" y="1430238"/>
                  <a:pt x="190609" y="1430958"/>
                  <a:pt x="199097" y="1431882"/>
                </a:cubicBezTo>
                <a:cubicBezTo>
                  <a:pt x="207591" y="1432805"/>
                  <a:pt x="212985" y="1433093"/>
                  <a:pt x="215283" y="1432745"/>
                </a:cubicBezTo>
                <a:cubicBezTo>
                  <a:pt x="217552" y="1431630"/>
                  <a:pt x="215962" y="1430122"/>
                  <a:pt x="210518" y="1428224"/>
                </a:cubicBezTo>
                <a:cubicBezTo>
                  <a:pt x="205075" y="1426326"/>
                  <a:pt x="200411" y="1424873"/>
                  <a:pt x="196532" y="1423868"/>
                </a:cubicBezTo>
                <a:lnTo>
                  <a:pt x="213976" y="1392237"/>
                </a:lnTo>
                <a:cubicBezTo>
                  <a:pt x="205907" y="1380560"/>
                  <a:pt x="193215" y="1368506"/>
                  <a:pt x="175892" y="1356072"/>
                </a:cubicBezTo>
                <a:cubicBezTo>
                  <a:pt x="179437" y="1350750"/>
                  <a:pt x="181827" y="1345335"/>
                  <a:pt x="183059" y="1339825"/>
                </a:cubicBezTo>
                <a:cubicBezTo>
                  <a:pt x="184293" y="1334314"/>
                  <a:pt x="189787" y="1329763"/>
                  <a:pt x="199542" y="1326173"/>
                </a:cubicBezTo>
                <a:cubicBezTo>
                  <a:pt x="204363" y="1320600"/>
                  <a:pt x="206430" y="1313116"/>
                  <a:pt x="205743" y="1303725"/>
                </a:cubicBezTo>
                <a:cubicBezTo>
                  <a:pt x="205056" y="1294334"/>
                  <a:pt x="199390" y="1285607"/>
                  <a:pt x="188750" y="1277547"/>
                </a:cubicBezTo>
                <a:lnTo>
                  <a:pt x="234072" y="1251866"/>
                </a:lnTo>
                <a:lnTo>
                  <a:pt x="218250" y="1238331"/>
                </a:lnTo>
                <a:lnTo>
                  <a:pt x="178189" y="1236283"/>
                </a:lnTo>
                <a:lnTo>
                  <a:pt x="159800" y="1238454"/>
                </a:lnTo>
                <a:lnTo>
                  <a:pt x="145283" y="1265424"/>
                </a:lnTo>
                <a:cubicBezTo>
                  <a:pt x="149680" y="1266574"/>
                  <a:pt x="156413" y="1268604"/>
                  <a:pt x="165477" y="1271513"/>
                </a:cubicBezTo>
                <a:cubicBezTo>
                  <a:pt x="174543" y="1274421"/>
                  <a:pt x="178200" y="1276505"/>
                  <a:pt x="176450" y="1277766"/>
                </a:cubicBezTo>
                <a:cubicBezTo>
                  <a:pt x="174537" y="1278145"/>
                  <a:pt x="170689" y="1277984"/>
                  <a:pt x="164895" y="1277280"/>
                </a:cubicBezTo>
                <a:cubicBezTo>
                  <a:pt x="159104" y="1276578"/>
                  <a:pt x="153700" y="1275982"/>
                  <a:pt x="148687" y="1275496"/>
                </a:cubicBezTo>
                <a:lnTo>
                  <a:pt x="139903" y="1289469"/>
                </a:lnTo>
                <a:lnTo>
                  <a:pt x="87542" y="1287641"/>
                </a:lnTo>
                <a:cubicBezTo>
                  <a:pt x="84773" y="1281244"/>
                  <a:pt x="86641" y="1275682"/>
                  <a:pt x="93158" y="1270960"/>
                </a:cubicBezTo>
                <a:cubicBezTo>
                  <a:pt x="99671" y="1266238"/>
                  <a:pt x="107753" y="1262410"/>
                  <a:pt x="117401" y="1259474"/>
                </a:cubicBezTo>
                <a:lnTo>
                  <a:pt x="67850" y="1249304"/>
                </a:lnTo>
                <a:cubicBezTo>
                  <a:pt x="75984" y="1247162"/>
                  <a:pt x="85684" y="1245915"/>
                  <a:pt x="96955" y="1245560"/>
                </a:cubicBezTo>
                <a:cubicBezTo>
                  <a:pt x="108225" y="1245206"/>
                  <a:pt x="117929" y="1243960"/>
                  <a:pt x="126064" y="1241818"/>
                </a:cubicBezTo>
                <a:cubicBezTo>
                  <a:pt x="120677" y="1233855"/>
                  <a:pt x="118379" y="1226066"/>
                  <a:pt x="119159" y="1218452"/>
                </a:cubicBezTo>
                <a:cubicBezTo>
                  <a:pt x="119939" y="1210840"/>
                  <a:pt x="126922" y="1204726"/>
                  <a:pt x="140107" y="1200116"/>
                </a:cubicBezTo>
                <a:cubicBezTo>
                  <a:pt x="149210" y="1198285"/>
                  <a:pt x="164000" y="1199748"/>
                  <a:pt x="184474" y="1204506"/>
                </a:cubicBezTo>
                <a:cubicBezTo>
                  <a:pt x="204944" y="1209265"/>
                  <a:pt x="222136" y="1213679"/>
                  <a:pt x="236047" y="1217749"/>
                </a:cubicBezTo>
                <a:lnTo>
                  <a:pt x="267094" y="1226406"/>
                </a:lnTo>
                <a:cubicBezTo>
                  <a:pt x="252789" y="1234088"/>
                  <a:pt x="249136" y="1243939"/>
                  <a:pt x="256124" y="1255963"/>
                </a:cubicBezTo>
                <a:cubicBezTo>
                  <a:pt x="263112" y="1267987"/>
                  <a:pt x="266424" y="1279326"/>
                  <a:pt x="266064" y="1289983"/>
                </a:cubicBezTo>
                <a:cubicBezTo>
                  <a:pt x="265555" y="1290070"/>
                  <a:pt x="264289" y="1290629"/>
                  <a:pt x="262272" y="1291664"/>
                </a:cubicBezTo>
                <a:cubicBezTo>
                  <a:pt x="260254" y="1292698"/>
                  <a:pt x="260543" y="1293690"/>
                  <a:pt x="263135" y="1294640"/>
                </a:cubicBezTo>
                <a:cubicBezTo>
                  <a:pt x="264740" y="1294594"/>
                  <a:pt x="271522" y="1294281"/>
                  <a:pt x="283492" y="1293703"/>
                </a:cubicBezTo>
                <a:cubicBezTo>
                  <a:pt x="295458" y="1293124"/>
                  <a:pt x="303005" y="1292569"/>
                  <a:pt x="306129" y="1292033"/>
                </a:cubicBezTo>
                <a:cubicBezTo>
                  <a:pt x="291874" y="1287297"/>
                  <a:pt x="286054" y="1281721"/>
                  <a:pt x="288669" y="1275303"/>
                </a:cubicBezTo>
                <a:cubicBezTo>
                  <a:pt x="291282" y="1268885"/>
                  <a:pt x="294714" y="1264064"/>
                  <a:pt x="298968" y="1260841"/>
                </a:cubicBezTo>
                <a:cubicBezTo>
                  <a:pt x="295882" y="1252605"/>
                  <a:pt x="292790" y="1244141"/>
                  <a:pt x="289693" y="1235445"/>
                </a:cubicBezTo>
                <a:cubicBezTo>
                  <a:pt x="286593" y="1226750"/>
                  <a:pt x="281943" y="1217851"/>
                  <a:pt x="275759" y="1208752"/>
                </a:cubicBezTo>
                <a:cubicBezTo>
                  <a:pt x="285681" y="1204486"/>
                  <a:pt x="288463" y="1199254"/>
                  <a:pt x="284097" y="1193058"/>
                </a:cubicBezTo>
                <a:cubicBezTo>
                  <a:pt x="279730" y="1186860"/>
                  <a:pt x="281748" y="1181873"/>
                  <a:pt x="290152" y="1178095"/>
                </a:cubicBezTo>
                <a:lnTo>
                  <a:pt x="237554" y="1168902"/>
                </a:lnTo>
                <a:lnTo>
                  <a:pt x="241075" y="1182656"/>
                </a:lnTo>
                <a:lnTo>
                  <a:pt x="188826" y="1184508"/>
                </a:lnTo>
                <a:cubicBezTo>
                  <a:pt x="193040" y="1187811"/>
                  <a:pt x="194933" y="1190926"/>
                  <a:pt x="194509" y="1193849"/>
                </a:cubicBezTo>
                <a:cubicBezTo>
                  <a:pt x="194096" y="1196774"/>
                  <a:pt x="185094" y="1195937"/>
                  <a:pt x="167514" y="1191337"/>
                </a:cubicBezTo>
                <a:cubicBezTo>
                  <a:pt x="167391" y="1191455"/>
                  <a:pt x="166115" y="1191707"/>
                  <a:pt x="163693" y="1192096"/>
                </a:cubicBezTo>
                <a:cubicBezTo>
                  <a:pt x="161268" y="1192484"/>
                  <a:pt x="158442" y="1192305"/>
                  <a:pt x="155214" y="1191557"/>
                </a:cubicBezTo>
                <a:cubicBezTo>
                  <a:pt x="152601" y="1190068"/>
                  <a:pt x="152227" y="1186466"/>
                  <a:pt x="154096" y="1180753"/>
                </a:cubicBezTo>
                <a:cubicBezTo>
                  <a:pt x="155962" y="1175039"/>
                  <a:pt x="157109" y="1170950"/>
                  <a:pt x="157547" y="1168487"/>
                </a:cubicBezTo>
                <a:lnTo>
                  <a:pt x="141964" y="1162316"/>
                </a:lnTo>
                <a:lnTo>
                  <a:pt x="126738" y="1167193"/>
                </a:lnTo>
                <a:cubicBezTo>
                  <a:pt x="100074" y="1159150"/>
                  <a:pt x="89643" y="1153808"/>
                  <a:pt x="95456" y="1151171"/>
                </a:cubicBezTo>
                <a:cubicBezTo>
                  <a:pt x="101269" y="1148533"/>
                  <a:pt x="97049" y="1144925"/>
                  <a:pt x="82800" y="1140343"/>
                </a:cubicBezTo>
                <a:lnTo>
                  <a:pt x="100953" y="1130808"/>
                </a:lnTo>
                <a:lnTo>
                  <a:pt x="140899" y="1129175"/>
                </a:lnTo>
                <a:lnTo>
                  <a:pt x="140660" y="1121809"/>
                </a:lnTo>
                <a:lnTo>
                  <a:pt x="124962" y="1111957"/>
                </a:lnTo>
                <a:lnTo>
                  <a:pt x="143471" y="1113469"/>
                </a:lnTo>
                <a:lnTo>
                  <a:pt x="148850" y="1089423"/>
                </a:lnTo>
                <a:lnTo>
                  <a:pt x="111712" y="1082716"/>
                </a:lnTo>
                <a:lnTo>
                  <a:pt x="145212" y="1071986"/>
                </a:lnTo>
                <a:cubicBezTo>
                  <a:pt x="127103" y="1067089"/>
                  <a:pt x="117505" y="1063653"/>
                  <a:pt x="116419" y="1061678"/>
                </a:cubicBezTo>
                <a:cubicBezTo>
                  <a:pt x="115327" y="1059700"/>
                  <a:pt x="119615" y="1057397"/>
                  <a:pt x="129273" y="1054768"/>
                </a:cubicBezTo>
                <a:cubicBezTo>
                  <a:pt x="117560" y="1051389"/>
                  <a:pt x="112223" y="1048759"/>
                  <a:pt x="113249" y="1046879"/>
                </a:cubicBezTo>
                <a:cubicBezTo>
                  <a:pt x="114281" y="1045001"/>
                  <a:pt x="117435" y="1043370"/>
                  <a:pt x="122707" y="1041989"/>
                </a:cubicBezTo>
                <a:cubicBezTo>
                  <a:pt x="127509" y="1039831"/>
                  <a:pt x="128449" y="1037052"/>
                  <a:pt x="125515" y="1033650"/>
                </a:cubicBezTo>
                <a:cubicBezTo>
                  <a:pt x="122586" y="1030248"/>
                  <a:pt x="123524" y="1027469"/>
                  <a:pt x="128325" y="1025310"/>
                </a:cubicBezTo>
                <a:lnTo>
                  <a:pt x="134533" y="1027041"/>
                </a:lnTo>
                <a:lnTo>
                  <a:pt x="140268" y="1014043"/>
                </a:lnTo>
                <a:cubicBezTo>
                  <a:pt x="145069" y="1011884"/>
                  <a:pt x="146005" y="1009105"/>
                  <a:pt x="143074" y="1005703"/>
                </a:cubicBezTo>
                <a:cubicBezTo>
                  <a:pt x="140149" y="1002302"/>
                  <a:pt x="141083" y="999520"/>
                  <a:pt x="145884" y="997362"/>
                </a:cubicBezTo>
                <a:cubicBezTo>
                  <a:pt x="151089" y="991742"/>
                  <a:pt x="153911" y="983862"/>
                  <a:pt x="154353" y="973723"/>
                </a:cubicBezTo>
                <a:cubicBezTo>
                  <a:pt x="154799" y="963582"/>
                  <a:pt x="148338" y="954026"/>
                  <a:pt x="134971" y="945053"/>
                </a:cubicBezTo>
                <a:lnTo>
                  <a:pt x="177604" y="931397"/>
                </a:lnTo>
                <a:lnTo>
                  <a:pt x="149603" y="921762"/>
                </a:lnTo>
                <a:lnTo>
                  <a:pt x="133549" y="900864"/>
                </a:lnTo>
                <a:cubicBezTo>
                  <a:pt x="128537" y="900531"/>
                  <a:pt x="123157" y="900549"/>
                  <a:pt x="117399" y="900921"/>
                </a:cubicBezTo>
                <a:cubicBezTo>
                  <a:pt x="111638" y="901292"/>
                  <a:pt x="107810" y="901744"/>
                  <a:pt x="105904" y="902277"/>
                </a:cubicBezTo>
                <a:cubicBezTo>
                  <a:pt x="106341" y="907949"/>
                  <a:pt x="105236" y="913419"/>
                  <a:pt x="102588" y="918686"/>
                </a:cubicBezTo>
                <a:cubicBezTo>
                  <a:pt x="99936" y="923953"/>
                  <a:pt x="94172" y="928125"/>
                  <a:pt x="85298" y="931199"/>
                </a:cubicBezTo>
                <a:cubicBezTo>
                  <a:pt x="89951" y="932422"/>
                  <a:pt x="97720" y="934739"/>
                  <a:pt x="108597" y="938153"/>
                </a:cubicBezTo>
                <a:cubicBezTo>
                  <a:pt x="119479" y="941568"/>
                  <a:pt x="124168" y="943940"/>
                  <a:pt x="122670" y="945270"/>
                </a:cubicBezTo>
                <a:cubicBezTo>
                  <a:pt x="120760" y="945651"/>
                  <a:pt x="116908" y="945489"/>
                  <a:pt x="111122" y="944787"/>
                </a:cubicBezTo>
                <a:cubicBezTo>
                  <a:pt x="105325" y="944085"/>
                  <a:pt x="99925" y="943489"/>
                  <a:pt x="94908" y="943002"/>
                </a:cubicBezTo>
                <a:lnTo>
                  <a:pt x="83082" y="957953"/>
                </a:lnTo>
                <a:lnTo>
                  <a:pt x="27677" y="957098"/>
                </a:lnTo>
                <a:cubicBezTo>
                  <a:pt x="23375" y="951033"/>
                  <a:pt x="24469" y="945104"/>
                  <a:pt x="30946" y="939307"/>
                </a:cubicBezTo>
                <a:cubicBezTo>
                  <a:pt x="37431" y="933512"/>
                  <a:pt x="46251" y="928825"/>
                  <a:pt x="57419" y="925250"/>
                </a:cubicBezTo>
                <a:cubicBezTo>
                  <a:pt x="48163" y="924570"/>
                  <a:pt x="38904" y="923659"/>
                  <a:pt x="29640" y="922520"/>
                </a:cubicBezTo>
                <a:cubicBezTo>
                  <a:pt x="20372" y="921380"/>
                  <a:pt x="11084" y="919551"/>
                  <a:pt x="1774" y="917029"/>
                </a:cubicBezTo>
                <a:cubicBezTo>
                  <a:pt x="-3953" y="914445"/>
                  <a:pt x="4183" y="912306"/>
                  <a:pt x="26178" y="910608"/>
                </a:cubicBezTo>
                <a:cubicBezTo>
                  <a:pt x="48172" y="908910"/>
                  <a:pt x="62487" y="907580"/>
                  <a:pt x="69125" y="906618"/>
                </a:cubicBezTo>
                <a:cubicBezTo>
                  <a:pt x="61972" y="897438"/>
                  <a:pt x="58492" y="888941"/>
                  <a:pt x="58688" y="881126"/>
                </a:cubicBezTo>
                <a:cubicBezTo>
                  <a:pt x="58883" y="873313"/>
                  <a:pt x="67006" y="866682"/>
                  <a:pt x="83046" y="861233"/>
                </a:cubicBezTo>
                <a:lnTo>
                  <a:pt x="147827" y="866526"/>
                </a:lnTo>
                <a:lnTo>
                  <a:pt x="141383" y="857430"/>
                </a:lnTo>
                <a:lnTo>
                  <a:pt x="113499" y="851478"/>
                </a:lnTo>
                <a:cubicBezTo>
                  <a:pt x="113247" y="851636"/>
                  <a:pt x="111467" y="852052"/>
                  <a:pt x="108156" y="852726"/>
                </a:cubicBezTo>
                <a:cubicBezTo>
                  <a:pt x="104844" y="853397"/>
                  <a:pt x="101512" y="853381"/>
                  <a:pt x="98152" y="852673"/>
                </a:cubicBezTo>
                <a:cubicBezTo>
                  <a:pt x="89529" y="849470"/>
                  <a:pt x="86427" y="844727"/>
                  <a:pt x="88852" y="838448"/>
                </a:cubicBezTo>
                <a:cubicBezTo>
                  <a:pt x="91276" y="832165"/>
                  <a:pt x="95117" y="827990"/>
                  <a:pt x="100370" y="825921"/>
                </a:cubicBezTo>
                <a:cubicBezTo>
                  <a:pt x="72672" y="815726"/>
                  <a:pt x="63127" y="802040"/>
                  <a:pt x="71743" y="784865"/>
                </a:cubicBezTo>
                <a:cubicBezTo>
                  <a:pt x="80355" y="767689"/>
                  <a:pt x="87039" y="756247"/>
                  <a:pt x="91791" y="750540"/>
                </a:cubicBezTo>
                <a:lnTo>
                  <a:pt x="159497" y="751175"/>
                </a:lnTo>
                <a:cubicBezTo>
                  <a:pt x="160414" y="747781"/>
                  <a:pt x="164436" y="745253"/>
                  <a:pt x="171559" y="743589"/>
                </a:cubicBezTo>
                <a:cubicBezTo>
                  <a:pt x="154374" y="743360"/>
                  <a:pt x="135621" y="742235"/>
                  <a:pt x="115300" y="740218"/>
                </a:cubicBezTo>
                <a:cubicBezTo>
                  <a:pt x="94984" y="738201"/>
                  <a:pt x="74649" y="735724"/>
                  <a:pt x="54297" y="732787"/>
                </a:cubicBezTo>
                <a:lnTo>
                  <a:pt x="87797" y="722057"/>
                </a:lnTo>
                <a:cubicBezTo>
                  <a:pt x="66653" y="716349"/>
                  <a:pt x="55372" y="712368"/>
                  <a:pt x="53953" y="710109"/>
                </a:cubicBezTo>
                <a:cubicBezTo>
                  <a:pt x="52533" y="707850"/>
                  <a:pt x="57447" y="705191"/>
                  <a:pt x="68696" y="702131"/>
                </a:cubicBezTo>
                <a:cubicBezTo>
                  <a:pt x="62778" y="699531"/>
                  <a:pt x="60435" y="694392"/>
                  <a:pt x="61661" y="686713"/>
                </a:cubicBezTo>
                <a:cubicBezTo>
                  <a:pt x="62888" y="679035"/>
                  <a:pt x="65930" y="674028"/>
                  <a:pt x="70791" y="671696"/>
                </a:cubicBezTo>
                <a:cubicBezTo>
                  <a:pt x="80690" y="672556"/>
                  <a:pt x="90969" y="673295"/>
                  <a:pt x="101630" y="673910"/>
                </a:cubicBezTo>
                <a:cubicBezTo>
                  <a:pt x="112290" y="674525"/>
                  <a:pt x="119464" y="674398"/>
                  <a:pt x="123155" y="673526"/>
                </a:cubicBezTo>
                <a:cubicBezTo>
                  <a:pt x="125683" y="672483"/>
                  <a:pt x="125132" y="671264"/>
                  <a:pt x="121500" y="669871"/>
                </a:cubicBezTo>
                <a:cubicBezTo>
                  <a:pt x="117864" y="668478"/>
                  <a:pt x="114238" y="667314"/>
                  <a:pt x="110616" y="666380"/>
                </a:cubicBezTo>
                <a:cubicBezTo>
                  <a:pt x="104880" y="663335"/>
                  <a:pt x="107654" y="661981"/>
                  <a:pt x="118947" y="662317"/>
                </a:cubicBezTo>
                <a:cubicBezTo>
                  <a:pt x="130239" y="662653"/>
                  <a:pt x="137733" y="664439"/>
                  <a:pt x="141427" y="667673"/>
                </a:cubicBezTo>
                <a:cubicBezTo>
                  <a:pt x="144356" y="667045"/>
                  <a:pt x="149944" y="665564"/>
                  <a:pt x="158207" y="663229"/>
                </a:cubicBezTo>
                <a:cubicBezTo>
                  <a:pt x="166462" y="660894"/>
                  <a:pt x="168950" y="658547"/>
                  <a:pt x="165670" y="656188"/>
                </a:cubicBezTo>
                <a:lnTo>
                  <a:pt x="170811" y="624777"/>
                </a:lnTo>
                <a:lnTo>
                  <a:pt x="164605" y="623046"/>
                </a:lnTo>
                <a:lnTo>
                  <a:pt x="163536" y="589904"/>
                </a:lnTo>
                <a:lnTo>
                  <a:pt x="187776" y="578417"/>
                </a:lnTo>
                <a:lnTo>
                  <a:pt x="147244" y="561638"/>
                </a:lnTo>
                <a:cubicBezTo>
                  <a:pt x="143957" y="563156"/>
                  <a:pt x="137614" y="565189"/>
                  <a:pt x="128208" y="567736"/>
                </a:cubicBezTo>
                <a:cubicBezTo>
                  <a:pt x="118803" y="570283"/>
                  <a:pt x="107773" y="570095"/>
                  <a:pt x="95117" y="567175"/>
                </a:cubicBezTo>
                <a:cubicBezTo>
                  <a:pt x="89161" y="565361"/>
                  <a:pt x="86280" y="563493"/>
                  <a:pt x="86475" y="561571"/>
                </a:cubicBezTo>
                <a:cubicBezTo>
                  <a:pt x="86668" y="559648"/>
                  <a:pt x="88414" y="558158"/>
                  <a:pt x="91713" y="557102"/>
                </a:cubicBezTo>
                <a:cubicBezTo>
                  <a:pt x="85519" y="549786"/>
                  <a:pt x="81827" y="542596"/>
                  <a:pt x="80637" y="535537"/>
                </a:cubicBezTo>
                <a:cubicBezTo>
                  <a:pt x="79451" y="528478"/>
                  <a:pt x="79621" y="521911"/>
                  <a:pt x="81157" y="515839"/>
                </a:cubicBezTo>
                <a:cubicBezTo>
                  <a:pt x="86094" y="513795"/>
                  <a:pt x="87556" y="511465"/>
                  <a:pt x="85548" y="508852"/>
                </a:cubicBezTo>
                <a:cubicBezTo>
                  <a:pt x="83544" y="506240"/>
                  <a:pt x="85005" y="503910"/>
                  <a:pt x="89939" y="501865"/>
                </a:cubicBezTo>
                <a:cubicBezTo>
                  <a:pt x="78226" y="492517"/>
                  <a:pt x="73815" y="482925"/>
                  <a:pt x="76707" y="473087"/>
                </a:cubicBezTo>
                <a:cubicBezTo>
                  <a:pt x="79593" y="463247"/>
                  <a:pt x="84466" y="455331"/>
                  <a:pt x="91325" y="449337"/>
                </a:cubicBezTo>
                <a:cubicBezTo>
                  <a:pt x="85565" y="447616"/>
                  <a:pt x="83085" y="446239"/>
                  <a:pt x="83883" y="445208"/>
                </a:cubicBezTo>
                <a:cubicBezTo>
                  <a:pt x="84684" y="444177"/>
                  <a:pt x="86071" y="443423"/>
                  <a:pt x="88042" y="442947"/>
                </a:cubicBezTo>
                <a:cubicBezTo>
                  <a:pt x="93947" y="441211"/>
                  <a:pt x="105825" y="439884"/>
                  <a:pt x="123682" y="438973"/>
                </a:cubicBezTo>
                <a:cubicBezTo>
                  <a:pt x="141534" y="438059"/>
                  <a:pt x="157338" y="439197"/>
                  <a:pt x="171095" y="442386"/>
                </a:cubicBezTo>
                <a:cubicBezTo>
                  <a:pt x="173752" y="443317"/>
                  <a:pt x="173913" y="444351"/>
                  <a:pt x="171577" y="445487"/>
                </a:cubicBezTo>
                <a:cubicBezTo>
                  <a:pt x="169244" y="446621"/>
                  <a:pt x="167092" y="447467"/>
                  <a:pt x="165122" y="448019"/>
                </a:cubicBezTo>
                <a:lnTo>
                  <a:pt x="162550" y="463725"/>
                </a:lnTo>
                <a:cubicBezTo>
                  <a:pt x="149843" y="467176"/>
                  <a:pt x="147971" y="472737"/>
                  <a:pt x="156934" y="480405"/>
                </a:cubicBezTo>
                <a:cubicBezTo>
                  <a:pt x="145893" y="483865"/>
                  <a:pt x="138344" y="488299"/>
                  <a:pt x="134287" y="493705"/>
                </a:cubicBezTo>
                <a:cubicBezTo>
                  <a:pt x="130232" y="499113"/>
                  <a:pt x="131968" y="505223"/>
                  <a:pt x="139493" y="512036"/>
                </a:cubicBezTo>
                <a:lnTo>
                  <a:pt x="250779" y="528474"/>
                </a:lnTo>
                <a:lnTo>
                  <a:pt x="253826" y="527497"/>
                </a:lnTo>
                <a:cubicBezTo>
                  <a:pt x="254250" y="526666"/>
                  <a:pt x="250212" y="524702"/>
                  <a:pt x="241713" y="521610"/>
                </a:cubicBezTo>
                <a:cubicBezTo>
                  <a:pt x="233220" y="518519"/>
                  <a:pt x="226870" y="516369"/>
                  <a:pt x="222661" y="515157"/>
                </a:cubicBezTo>
                <a:cubicBezTo>
                  <a:pt x="206350" y="510151"/>
                  <a:pt x="203948" y="507201"/>
                  <a:pt x="215457" y="506304"/>
                </a:cubicBezTo>
                <a:cubicBezTo>
                  <a:pt x="226965" y="505411"/>
                  <a:pt x="238504" y="505433"/>
                  <a:pt x="250072" y="506379"/>
                </a:cubicBezTo>
                <a:lnTo>
                  <a:pt x="252997" y="501720"/>
                </a:lnTo>
                <a:cubicBezTo>
                  <a:pt x="222289" y="493576"/>
                  <a:pt x="203776" y="488033"/>
                  <a:pt x="197466" y="485094"/>
                </a:cubicBezTo>
                <a:cubicBezTo>
                  <a:pt x="191155" y="482155"/>
                  <a:pt x="195020" y="478748"/>
                  <a:pt x="209059" y="474870"/>
                </a:cubicBezTo>
                <a:cubicBezTo>
                  <a:pt x="220073" y="470567"/>
                  <a:pt x="230605" y="463163"/>
                  <a:pt x="240649" y="452660"/>
                </a:cubicBezTo>
                <a:cubicBezTo>
                  <a:pt x="250696" y="442157"/>
                  <a:pt x="258122" y="433886"/>
                  <a:pt x="262926" y="427852"/>
                </a:cubicBezTo>
                <a:lnTo>
                  <a:pt x="259407" y="414097"/>
                </a:lnTo>
                <a:lnTo>
                  <a:pt x="216059" y="405660"/>
                </a:lnTo>
                <a:lnTo>
                  <a:pt x="137002" y="434704"/>
                </a:lnTo>
                <a:cubicBezTo>
                  <a:pt x="114196" y="427126"/>
                  <a:pt x="108347" y="420630"/>
                  <a:pt x="119454" y="415212"/>
                </a:cubicBezTo>
                <a:cubicBezTo>
                  <a:pt x="130562" y="409795"/>
                  <a:pt x="127814" y="404163"/>
                  <a:pt x="111219" y="398319"/>
                </a:cubicBezTo>
                <a:lnTo>
                  <a:pt x="107103" y="366151"/>
                </a:lnTo>
                <a:cubicBezTo>
                  <a:pt x="116779" y="361968"/>
                  <a:pt x="118544" y="357063"/>
                  <a:pt x="112400" y="351434"/>
                </a:cubicBezTo>
                <a:cubicBezTo>
                  <a:pt x="106259" y="345805"/>
                  <a:pt x="107261" y="341144"/>
                  <a:pt x="115414" y="337449"/>
                </a:cubicBezTo>
                <a:lnTo>
                  <a:pt x="93385" y="322182"/>
                </a:lnTo>
                <a:lnTo>
                  <a:pt x="98999" y="305501"/>
                </a:lnTo>
                <a:lnTo>
                  <a:pt x="70644" y="284820"/>
                </a:lnTo>
                <a:lnTo>
                  <a:pt x="107188" y="273115"/>
                </a:lnTo>
                <a:cubicBezTo>
                  <a:pt x="106617" y="267331"/>
                  <a:pt x="107195" y="261409"/>
                  <a:pt x="108922" y="255352"/>
                </a:cubicBezTo>
                <a:cubicBezTo>
                  <a:pt x="110652" y="249295"/>
                  <a:pt x="115889" y="244673"/>
                  <a:pt x="124630" y="241485"/>
                </a:cubicBezTo>
                <a:lnTo>
                  <a:pt x="108927" y="231632"/>
                </a:lnTo>
                <a:lnTo>
                  <a:pt x="104697" y="195783"/>
                </a:lnTo>
                <a:lnTo>
                  <a:pt x="131989" y="183321"/>
                </a:lnTo>
                <a:lnTo>
                  <a:pt x="113364" y="178128"/>
                </a:lnTo>
                <a:cubicBezTo>
                  <a:pt x="101391" y="174675"/>
                  <a:pt x="95014" y="171757"/>
                  <a:pt x="94234" y="169372"/>
                </a:cubicBezTo>
                <a:cubicBezTo>
                  <a:pt x="93452" y="166987"/>
                  <a:pt x="95569" y="165069"/>
                  <a:pt x="100586" y="163616"/>
                </a:cubicBezTo>
                <a:cubicBezTo>
                  <a:pt x="95833" y="161265"/>
                  <a:pt x="92805" y="158823"/>
                  <a:pt x="91504" y="156295"/>
                </a:cubicBezTo>
                <a:cubicBezTo>
                  <a:pt x="90205" y="153765"/>
                  <a:pt x="91045" y="151947"/>
                  <a:pt x="94023" y="150839"/>
                </a:cubicBezTo>
                <a:cubicBezTo>
                  <a:pt x="97594" y="150313"/>
                  <a:pt x="102749" y="151144"/>
                  <a:pt x="109489" y="153325"/>
                </a:cubicBezTo>
                <a:lnTo>
                  <a:pt x="171104" y="155911"/>
                </a:lnTo>
                <a:cubicBezTo>
                  <a:pt x="180602" y="152249"/>
                  <a:pt x="186610" y="147843"/>
                  <a:pt x="189134" y="142693"/>
                </a:cubicBezTo>
                <a:cubicBezTo>
                  <a:pt x="191662" y="137543"/>
                  <a:pt x="197676" y="133138"/>
                  <a:pt x="207172" y="129476"/>
                </a:cubicBezTo>
                <a:cubicBezTo>
                  <a:pt x="193212" y="125888"/>
                  <a:pt x="186924" y="121701"/>
                  <a:pt x="188305" y="116918"/>
                </a:cubicBezTo>
                <a:lnTo>
                  <a:pt x="175888" y="113453"/>
                </a:lnTo>
                <a:cubicBezTo>
                  <a:pt x="167551" y="109304"/>
                  <a:pt x="168528" y="107751"/>
                  <a:pt x="178817" y="108797"/>
                </a:cubicBezTo>
                <a:lnTo>
                  <a:pt x="185025" y="110528"/>
                </a:lnTo>
                <a:cubicBezTo>
                  <a:pt x="192540" y="105019"/>
                  <a:pt x="201636" y="100866"/>
                  <a:pt x="212313" y="98064"/>
                </a:cubicBezTo>
                <a:cubicBezTo>
                  <a:pt x="206649" y="95384"/>
                  <a:pt x="203767" y="89486"/>
                  <a:pt x="203669" y="80373"/>
                </a:cubicBezTo>
                <a:cubicBezTo>
                  <a:pt x="203565" y="71258"/>
                  <a:pt x="202969" y="64630"/>
                  <a:pt x="201872" y="60484"/>
                </a:cubicBezTo>
                <a:cubicBezTo>
                  <a:pt x="215274" y="54643"/>
                  <a:pt x="217869" y="47611"/>
                  <a:pt x="209654" y="39390"/>
                </a:cubicBezTo>
                <a:cubicBezTo>
                  <a:pt x="201443" y="31170"/>
                  <a:pt x="202512" y="24626"/>
                  <a:pt x="212872" y="19759"/>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278122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3077" y="3801021"/>
            <a:ext cx="11658883" cy="2886643"/>
          </a:xfrm>
          <a:custGeom>
            <a:avLst/>
            <a:gdLst>
              <a:gd name="connsiteX0" fmla="*/ 9964880 w 11658883"/>
              <a:gd name="connsiteY0" fmla="*/ 2817274 h 2886642"/>
              <a:gd name="connsiteX1" fmla="*/ 9958882 w 11658883"/>
              <a:gd name="connsiteY1" fmla="*/ 2818324 h 2886642"/>
              <a:gd name="connsiteX2" fmla="*/ 9954852 w 11658883"/>
              <a:gd name="connsiteY2" fmla="*/ 2821616 h 2886642"/>
              <a:gd name="connsiteX3" fmla="*/ 9967509 w 11658883"/>
              <a:gd name="connsiteY3" fmla="*/ 2820263 h 2886642"/>
              <a:gd name="connsiteX4" fmla="*/ 10075827 w 11658883"/>
              <a:gd name="connsiteY4" fmla="*/ 2808036 h 2886642"/>
              <a:gd name="connsiteX5" fmla="*/ 10083709 w 11658883"/>
              <a:gd name="connsiteY5" fmla="*/ 2817005 h 2886642"/>
              <a:gd name="connsiteX6" fmla="*/ 10100805 w 11658883"/>
              <a:gd name="connsiteY6" fmla="*/ 2811254 h 2886642"/>
              <a:gd name="connsiteX7" fmla="*/ 9050936 w 11658883"/>
              <a:gd name="connsiteY7" fmla="*/ 2788680 h 2886642"/>
              <a:gd name="connsiteX8" fmla="*/ 9051084 w 11658883"/>
              <a:gd name="connsiteY8" fmla="*/ 2810904 h 2886642"/>
              <a:gd name="connsiteX9" fmla="*/ 9036616 w 11658883"/>
              <a:gd name="connsiteY9" fmla="*/ 2819643 h 2886642"/>
              <a:gd name="connsiteX10" fmla="*/ 9021253 w 11658883"/>
              <a:gd name="connsiteY10" fmla="*/ 2813190 h 2886642"/>
              <a:gd name="connsiteX11" fmla="*/ 8999978 w 11658883"/>
              <a:gd name="connsiteY11" fmla="*/ 2800012 h 2886642"/>
              <a:gd name="connsiteX12" fmla="*/ 9025458 w 11658883"/>
              <a:gd name="connsiteY12" fmla="*/ 2794346 h 2886642"/>
              <a:gd name="connsiteX13" fmla="*/ 9050936 w 11658883"/>
              <a:gd name="connsiteY13" fmla="*/ 2788680 h 2886642"/>
              <a:gd name="connsiteX14" fmla="*/ 10007475 w 11658883"/>
              <a:gd name="connsiteY14" fmla="*/ 2780674 h 2886642"/>
              <a:gd name="connsiteX15" fmla="*/ 10012546 w 11658883"/>
              <a:gd name="connsiteY15" fmla="*/ 2814798 h 2886642"/>
              <a:gd name="connsiteX16" fmla="*/ 10023056 w 11658883"/>
              <a:gd name="connsiteY16" fmla="*/ 2826757 h 2886642"/>
              <a:gd name="connsiteX17" fmla="*/ 10039005 w 11658883"/>
              <a:gd name="connsiteY17" fmla="*/ 2816550 h 2886642"/>
              <a:gd name="connsiteX18" fmla="*/ 10045258 w 11658883"/>
              <a:gd name="connsiteY18" fmla="*/ 2804761 h 2886642"/>
              <a:gd name="connsiteX19" fmla="*/ 10020612 w 11658883"/>
              <a:gd name="connsiteY19" fmla="*/ 2795622 h 2886642"/>
              <a:gd name="connsiteX20" fmla="*/ 10018360 w 11658883"/>
              <a:gd name="connsiteY20" fmla="*/ 2785971 h 2886642"/>
              <a:gd name="connsiteX21" fmla="*/ 10007475 w 11658883"/>
              <a:gd name="connsiteY21" fmla="*/ 2780674 h 2886642"/>
              <a:gd name="connsiteX22" fmla="*/ 10944290 w 11658883"/>
              <a:gd name="connsiteY22" fmla="*/ 2775429 h 2886642"/>
              <a:gd name="connsiteX23" fmla="*/ 10955614 w 11658883"/>
              <a:gd name="connsiteY23" fmla="*/ 2797764 h 2886642"/>
              <a:gd name="connsiteX24" fmla="*/ 10978298 w 11658883"/>
              <a:gd name="connsiteY24" fmla="*/ 2792071 h 2886642"/>
              <a:gd name="connsiteX25" fmla="*/ 10986184 w 11658883"/>
              <a:gd name="connsiteY25" fmla="*/ 2794744 h 2886642"/>
              <a:gd name="connsiteX26" fmla="*/ 10992102 w 11658883"/>
              <a:gd name="connsiteY26" fmla="*/ 2795174 h 2886642"/>
              <a:gd name="connsiteX27" fmla="*/ 10988040 w 11658883"/>
              <a:gd name="connsiteY27" fmla="*/ 2786615 h 2886642"/>
              <a:gd name="connsiteX28" fmla="*/ 10977816 w 11658883"/>
              <a:gd name="connsiteY28" fmla="*/ 2775771 h 2886642"/>
              <a:gd name="connsiteX29" fmla="*/ 10962038 w 11658883"/>
              <a:gd name="connsiteY29" fmla="*/ 2776721 h 2886642"/>
              <a:gd name="connsiteX30" fmla="*/ 10944290 w 11658883"/>
              <a:gd name="connsiteY30" fmla="*/ 2775429 h 2886642"/>
              <a:gd name="connsiteX31" fmla="*/ 10423130 w 11658883"/>
              <a:gd name="connsiteY31" fmla="*/ 2771587 h 2886642"/>
              <a:gd name="connsiteX32" fmla="*/ 10408660 w 11658883"/>
              <a:gd name="connsiteY32" fmla="*/ 2780327 h 2886642"/>
              <a:gd name="connsiteX33" fmla="*/ 10406848 w 11658883"/>
              <a:gd name="connsiteY33" fmla="*/ 2787717 h 2886642"/>
              <a:gd name="connsiteX34" fmla="*/ 10421475 w 11658883"/>
              <a:gd name="connsiteY34" fmla="*/ 2788607 h 2886642"/>
              <a:gd name="connsiteX35" fmla="*/ 10432159 w 11658883"/>
              <a:gd name="connsiteY35" fmla="*/ 2785012 h 2886642"/>
              <a:gd name="connsiteX36" fmla="*/ 10428718 w 11658883"/>
              <a:gd name="connsiteY36" fmla="*/ 2771645 h 2886642"/>
              <a:gd name="connsiteX37" fmla="*/ 10423130 w 11658883"/>
              <a:gd name="connsiteY37" fmla="*/ 2771587 h 2886642"/>
              <a:gd name="connsiteX38" fmla="*/ 9764898 w 11658883"/>
              <a:gd name="connsiteY38" fmla="*/ 2769308 h 2886642"/>
              <a:gd name="connsiteX39" fmla="*/ 9753055 w 11658883"/>
              <a:gd name="connsiteY39" fmla="*/ 2781038 h 2886642"/>
              <a:gd name="connsiteX40" fmla="*/ 9766060 w 11658883"/>
              <a:gd name="connsiteY40" fmla="*/ 2782838 h 2886642"/>
              <a:gd name="connsiteX41" fmla="*/ 9774262 w 11658883"/>
              <a:gd name="connsiteY41" fmla="*/ 2776811 h 2886642"/>
              <a:gd name="connsiteX42" fmla="*/ 9900489 w 11658883"/>
              <a:gd name="connsiteY42" fmla="*/ 2769212 h 2886642"/>
              <a:gd name="connsiteX43" fmla="*/ 9898371 w 11658883"/>
              <a:gd name="connsiteY43" fmla="*/ 2772709 h 2886642"/>
              <a:gd name="connsiteX44" fmla="*/ 9901303 w 11658883"/>
              <a:gd name="connsiteY44" fmla="*/ 2779590 h 2886642"/>
              <a:gd name="connsiteX45" fmla="*/ 9918549 w 11658883"/>
              <a:gd name="connsiteY45" fmla="*/ 2796060 h 2886642"/>
              <a:gd name="connsiteX46" fmla="*/ 9939115 w 11658883"/>
              <a:gd name="connsiteY46" fmla="*/ 2793864 h 2886642"/>
              <a:gd name="connsiteX47" fmla="*/ 9956850 w 11658883"/>
              <a:gd name="connsiteY47" fmla="*/ 2786082 h 2886642"/>
              <a:gd name="connsiteX48" fmla="*/ 9975238 w 11658883"/>
              <a:gd name="connsiteY48" fmla="*/ 2785345 h 2886642"/>
              <a:gd name="connsiteX49" fmla="*/ 9994484 w 11658883"/>
              <a:gd name="connsiteY49" fmla="*/ 2787948 h 2886642"/>
              <a:gd name="connsiteX50" fmla="*/ 9978721 w 11658883"/>
              <a:gd name="connsiteY50" fmla="*/ 2770011 h 2886642"/>
              <a:gd name="connsiteX51" fmla="*/ 9953407 w 11658883"/>
              <a:gd name="connsiteY51" fmla="*/ 2772714 h 2886642"/>
              <a:gd name="connsiteX52" fmla="*/ 9928095 w 11658883"/>
              <a:gd name="connsiteY52" fmla="*/ 2775420 h 2886642"/>
              <a:gd name="connsiteX53" fmla="*/ 9688148 w 11658883"/>
              <a:gd name="connsiteY53" fmla="*/ 2767043 h 2886642"/>
              <a:gd name="connsiteX54" fmla="*/ 9696030 w 11658883"/>
              <a:gd name="connsiteY54" fmla="*/ 2776011 h 2886642"/>
              <a:gd name="connsiteX55" fmla="*/ 9699564 w 11658883"/>
              <a:gd name="connsiteY55" fmla="*/ 2775307 h 2886642"/>
              <a:gd name="connsiteX56" fmla="*/ 9703098 w 11658883"/>
              <a:gd name="connsiteY56" fmla="*/ 2774603 h 2886642"/>
              <a:gd name="connsiteX57" fmla="*/ 9688148 w 11658883"/>
              <a:gd name="connsiteY57" fmla="*/ 2767043 h 2886642"/>
              <a:gd name="connsiteX58" fmla="*/ 9790542 w 11658883"/>
              <a:gd name="connsiteY58" fmla="*/ 2760682 h 2886642"/>
              <a:gd name="connsiteX59" fmla="*/ 9787024 w 11658883"/>
              <a:gd name="connsiteY59" fmla="*/ 2770460 h 2886642"/>
              <a:gd name="connsiteX60" fmla="*/ 9786584 w 11658883"/>
              <a:gd name="connsiteY60" fmla="*/ 2781380 h 2886642"/>
              <a:gd name="connsiteX61" fmla="*/ 9790549 w 11658883"/>
              <a:gd name="connsiteY61" fmla="*/ 2782347 h 2886642"/>
              <a:gd name="connsiteX62" fmla="*/ 9793651 w 11658883"/>
              <a:gd name="connsiteY62" fmla="*/ 2779971 h 2886642"/>
              <a:gd name="connsiteX63" fmla="*/ 9819884 w 11658883"/>
              <a:gd name="connsiteY63" fmla="*/ 2782646 h 2886642"/>
              <a:gd name="connsiteX64" fmla="*/ 9841316 w 11658883"/>
              <a:gd name="connsiteY64" fmla="*/ 2777495 h 2886642"/>
              <a:gd name="connsiteX65" fmla="*/ 9830805 w 11658883"/>
              <a:gd name="connsiteY65" fmla="*/ 2765537 h 2886642"/>
              <a:gd name="connsiteX66" fmla="*/ 9809315 w 11658883"/>
              <a:gd name="connsiteY66" fmla="*/ 2768651 h 2886642"/>
              <a:gd name="connsiteX67" fmla="*/ 9790542 w 11658883"/>
              <a:gd name="connsiteY67" fmla="*/ 2760682 h 2886642"/>
              <a:gd name="connsiteX68" fmla="*/ 9715272 w 11658883"/>
              <a:gd name="connsiteY68" fmla="*/ 2756950 h 2886642"/>
              <a:gd name="connsiteX69" fmla="*/ 9709351 w 11658883"/>
              <a:gd name="connsiteY69" fmla="*/ 2762814 h 2886642"/>
              <a:gd name="connsiteX70" fmla="*/ 9710166 w 11658883"/>
              <a:gd name="connsiteY70" fmla="*/ 2773193 h 2886642"/>
              <a:gd name="connsiteX71" fmla="*/ 9741547 w 11658883"/>
              <a:gd name="connsiteY71" fmla="*/ 2786847 h 2886642"/>
              <a:gd name="connsiteX72" fmla="*/ 9747468 w 11658883"/>
              <a:gd name="connsiteY72" fmla="*/ 2780981 h 2886642"/>
              <a:gd name="connsiteX73" fmla="*/ 9741067 w 11658883"/>
              <a:gd name="connsiteY73" fmla="*/ 2770547 h 2886642"/>
              <a:gd name="connsiteX74" fmla="*/ 9733665 w 11658883"/>
              <a:gd name="connsiteY74" fmla="*/ 2777877 h 2886642"/>
              <a:gd name="connsiteX75" fmla="*/ 9655285 w 11658883"/>
              <a:gd name="connsiteY75" fmla="*/ 2754856 h 2886642"/>
              <a:gd name="connsiteX76" fmla="*/ 9653472 w 11658883"/>
              <a:gd name="connsiteY76" fmla="*/ 2762243 h 2886642"/>
              <a:gd name="connsiteX77" fmla="*/ 9657913 w 11658883"/>
              <a:gd name="connsiteY77" fmla="*/ 2757845 h 2886642"/>
              <a:gd name="connsiteX78" fmla="*/ 10941685 w 11658883"/>
              <a:gd name="connsiteY78" fmla="*/ 2753008 h 2886642"/>
              <a:gd name="connsiteX79" fmla="*/ 10949395 w 11658883"/>
              <a:gd name="connsiteY79" fmla="*/ 2759185 h 2886642"/>
              <a:gd name="connsiteX80" fmla="*/ 10944141 w 11658883"/>
              <a:gd name="connsiteY80" fmla="*/ 2753206 h 2886642"/>
              <a:gd name="connsiteX81" fmla="*/ 11062968 w 11658883"/>
              <a:gd name="connsiteY81" fmla="*/ 2752939 h 2886642"/>
              <a:gd name="connsiteX82" fmla="*/ 11059674 w 11658883"/>
              <a:gd name="connsiteY82" fmla="*/ 2761793 h 2886642"/>
              <a:gd name="connsiteX83" fmla="*/ 11064929 w 11658883"/>
              <a:gd name="connsiteY83" fmla="*/ 2767772 h 2886642"/>
              <a:gd name="connsiteX84" fmla="*/ 11070518 w 11658883"/>
              <a:gd name="connsiteY84" fmla="*/ 2767829 h 2886642"/>
              <a:gd name="connsiteX85" fmla="*/ 11071137 w 11658883"/>
              <a:gd name="connsiteY85" fmla="*/ 2763022 h 2886642"/>
              <a:gd name="connsiteX86" fmla="*/ 11065596 w 11658883"/>
              <a:gd name="connsiteY86" fmla="*/ 2755928 h 2886642"/>
              <a:gd name="connsiteX87" fmla="*/ 10838505 w 11658883"/>
              <a:gd name="connsiteY87" fmla="*/ 2748794 h 2886642"/>
              <a:gd name="connsiteX88" fmla="*/ 10814137 w 11658883"/>
              <a:gd name="connsiteY88" fmla="*/ 2753360 h 2886642"/>
              <a:gd name="connsiteX89" fmla="*/ 10790305 w 11658883"/>
              <a:gd name="connsiteY89" fmla="*/ 2754598 h 2886642"/>
              <a:gd name="connsiteX90" fmla="*/ 10777302 w 11658883"/>
              <a:gd name="connsiteY90" fmla="*/ 2752799 h 2886642"/>
              <a:gd name="connsiteX91" fmla="*/ 10769100 w 11658883"/>
              <a:gd name="connsiteY91" fmla="*/ 2758825 h 2886642"/>
              <a:gd name="connsiteX92" fmla="*/ 10733353 w 11658883"/>
              <a:gd name="connsiteY92" fmla="*/ 2760683 h 2886642"/>
              <a:gd name="connsiteX93" fmla="*/ 10697606 w 11658883"/>
              <a:gd name="connsiteY93" fmla="*/ 2762540 h 2886642"/>
              <a:gd name="connsiteX94" fmla="*/ 10682654 w 11658883"/>
              <a:gd name="connsiteY94" fmla="*/ 2754980 h 2886642"/>
              <a:gd name="connsiteX95" fmla="*/ 10666876 w 11658883"/>
              <a:gd name="connsiteY95" fmla="*/ 2755930 h 2886642"/>
              <a:gd name="connsiteX96" fmla="*/ 10649127 w 11658883"/>
              <a:gd name="connsiteY96" fmla="*/ 2754638 h 2886642"/>
              <a:gd name="connsiteX97" fmla="*/ 10638765 w 11658883"/>
              <a:gd name="connsiteY97" fmla="*/ 2764901 h 2886642"/>
              <a:gd name="connsiteX98" fmla="*/ 10675895 w 11658883"/>
              <a:gd name="connsiteY98" fmla="*/ 2781946 h 2886642"/>
              <a:gd name="connsiteX99" fmla="*/ 10703674 w 11658883"/>
              <a:gd name="connsiteY99" fmla="*/ 2778896 h 2886642"/>
              <a:gd name="connsiteX100" fmla="*/ 10711270 w 11658883"/>
              <a:gd name="connsiteY100" fmla="*/ 2786752 h 2886642"/>
              <a:gd name="connsiteX101" fmla="*/ 10717145 w 11658883"/>
              <a:gd name="connsiteY101" fmla="*/ 2787923 h 2886642"/>
              <a:gd name="connsiteX102" fmla="*/ 10723250 w 11658883"/>
              <a:gd name="connsiteY102" fmla="*/ 2781874 h 2886642"/>
              <a:gd name="connsiteX103" fmla="*/ 10733909 w 11658883"/>
              <a:gd name="connsiteY103" fmla="*/ 2788093 h 2886642"/>
              <a:gd name="connsiteX104" fmla="*/ 10812806 w 11658883"/>
              <a:gd name="connsiteY104" fmla="*/ 2777049 h 2886642"/>
              <a:gd name="connsiteX105" fmla="*/ 10830385 w 11658883"/>
              <a:gd name="connsiteY105" fmla="*/ 2787598 h 2886642"/>
              <a:gd name="connsiteX106" fmla="*/ 10837618 w 11658883"/>
              <a:gd name="connsiteY106" fmla="*/ 2783227 h 2886642"/>
              <a:gd name="connsiteX107" fmla="*/ 10848295 w 11658883"/>
              <a:gd name="connsiteY107" fmla="*/ 2792225 h 2886642"/>
              <a:gd name="connsiteX108" fmla="*/ 10876236 w 11658883"/>
              <a:gd name="connsiteY108" fmla="*/ 2792511 h 2886642"/>
              <a:gd name="connsiteX109" fmla="*/ 10889492 w 11658883"/>
              <a:gd name="connsiteY109" fmla="*/ 2783572 h 2886642"/>
              <a:gd name="connsiteX110" fmla="*/ 10912241 w 11658883"/>
              <a:gd name="connsiteY110" fmla="*/ 2773619 h 2886642"/>
              <a:gd name="connsiteX111" fmla="*/ 10924898 w 11658883"/>
              <a:gd name="connsiteY111" fmla="*/ 2772268 h 2886642"/>
              <a:gd name="connsiteX112" fmla="*/ 10912574 w 11658883"/>
              <a:gd name="connsiteY112" fmla="*/ 2767697 h 2886642"/>
              <a:gd name="connsiteX113" fmla="*/ 10914377 w 11658883"/>
              <a:gd name="connsiteY113" fmla="*/ 2772900 h 2886642"/>
              <a:gd name="connsiteX114" fmla="*/ 10912241 w 11658883"/>
              <a:gd name="connsiteY114" fmla="*/ 2773619 h 2886642"/>
              <a:gd name="connsiteX115" fmla="*/ 10902546 w 11658883"/>
              <a:gd name="connsiteY115" fmla="*/ 2772039 h 2886642"/>
              <a:gd name="connsiteX116" fmla="*/ 10884968 w 11658883"/>
              <a:gd name="connsiteY116" fmla="*/ 2761491 h 2886642"/>
              <a:gd name="connsiteX117" fmla="*/ 10882673 w 11658883"/>
              <a:gd name="connsiteY117" fmla="*/ 2752578 h 2886642"/>
              <a:gd name="connsiteX118" fmla="*/ 10868537 w 11658883"/>
              <a:gd name="connsiteY118" fmla="*/ 2755397 h 2886642"/>
              <a:gd name="connsiteX119" fmla="*/ 10838505 w 11658883"/>
              <a:gd name="connsiteY119" fmla="*/ 2748794 h 2886642"/>
              <a:gd name="connsiteX120" fmla="*/ 10066833 w 11658883"/>
              <a:gd name="connsiteY120" fmla="*/ 2744246 h 2886642"/>
              <a:gd name="connsiteX121" fmla="*/ 10082929 w 11658883"/>
              <a:gd name="connsiteY121" fmla="*/ 2756261 h 2886642"/>
              <a:gd name="connsiteX122" fmla="*/ 10098214 w 11658883"/>
              <a:gd name="connsiteY122" fmla="*/ 2757899 h 2886642"/>
              <a:gd name="connsiteX123" fmla="*/ 10101174 w 11658883"/>
              <a:gd name="connsiteY123" fmla="*/ 2754967 h 2886642"/>
              <a:gd name="connsiteX124" fmla="*/ 10087703 w 11658883"/>
              <a:gd name="connsiteY124" fmla="*/ 2745940 h 2886642"/>
              <a:gd name="connsiteX125" fmla="*/ 10044480 w 11658883"/>
              <a:gd name="connsiteY125" fmla="*/ 2744018 h 2886642"/>
              <a:gd name="connsiteX126" fmla="*/ 10037080 w 11658883"/>
              <a:gd name="connsiteY126" fmla="*/ 2751350 h 2886642"/>
              <a:gd name="connsiteX127" fmla="*/ 10029614 w 11658883"/>
              <a:gd name="connsiteY127" fmla="*/ 2762939 h 2886642"/>
              <a:gd name="connsiteX128" fmla="*/ 10027200 w 11658883"/>
              <a:gd name="connsiteY128" fmla="*/ 2777913 h 2886642"/>
              <a:gd name="connsiteX129" fmla="*/ 10061726 w 11658883"/>
              <a:gd name="connsiteY129" fmla="*/ 2760489 h 2886642"/>
              <a:gd name="connsiteX130" fmla="*/ 10050068 w 11658883"/>
              <a:gd name="connsiteY130" fmla="*/ 2744075 h 2886642"/>
              <a:gd name="connsiteX131" fmla="*/ 10047274 w 11658883"/>
              <a:gd name="connsiteY131" fmla="*/ 2744045 h 2886642"/>
              <a:gd name="connsiteX132" fmla="*/ 10044480 w 11658883"/>
              <a:gd name="connsiteY132" fmla="*/ 2744018 h 2886642"/>
              <a:gd name="connsiteX133" fmla="*/ 11119513 w 11658883"/>
              <a:gd name="connsiteY133" fmla="*/ 2741665 h 2886642"/>
              <a:gd name="connsiteX134" fmla="*/ 11109152 w 11658883"/>
              <a:gd name="connsiteY134" fmla="*/ 2751930 h 2886642"/>
              <a:gd name="connsiteX135" fmla="*/ 11100816 w 11658883"/>
              <a:gd name="connsiteY135" fmla="*/ 2744807 h 2886642"/>
              <a:gd name="connsiteX136" fmla="*/ 11094201 w 11658883"/>
              <a:gd name="connsiteY136" fmla="*/ 2744370 h 2886642"/>
              <a:gd name="connsiteX137" fmla="*/ 11091360 w 11658883"/>
              <a:gd name="connsiteY137" fmla="*/ 2751377 h 2886642"/>
              <a:gd name="connsiteX138" fmla="*/ 11094683 w 11658883"/>
              <a:gd name="connsiteY138" fmla="*/ 2760670 h 2886642"/>
              <a:gd name="connsiteX139" fmla="*/ 11098462 w 11658883"/>
              <a:gd name="connsiteY139" fmla="*/ 2761819 h 2886642"/>
              <a:gd name="connsiteX140" fmla="*/ 11100270 w 11658883"/>
              <a:gd name="connsiteY140" fmla="*/ 2760727 h 2886642"/>
              <a:gd name="connsiteX141" fmla="*/ 11126729 w 11658883"/>
              <a:gd name="connsiteY141" fmla="*/ 2762478 h 2886642"/>
              <a:gd name="connsiteX142" fmla="*/ 10409510 w 11658883"/>
              <a:gd name="connsiteY142" fmla="*/ 2740339 h 2886642"/>
              <a:gd name="connsiteX143" fmla="*/ 10403589 w 11658883"/>
              <a:gd name="connsiteY143" fmla="*/ 2746203 h 2886642"/>
              <a:gd name="connsiteX144" fmla="*/ 10410162 w 11658883"/>
              <a:gd name="connsiteY144" fmla="*/ 2747383 h 2886642"/>
              <a:gd name="connsiteX145" fmla="*/ 10414766 w 11658883"/>
              <a:gd name="connsiteY145" fmla="*/ 2746318 h 2886642"/>
              <a:gd name="connsiteX146" fmla="*/ 9508036 w 11658883"/>
              <a:gd name="connsiteY146" fmla="*/ 2738539 h 2886642"/>
              <a:gd name="connsiteX147" fmla="*/ 9499637 w 11658883"/>
              <a:gd name="connsiteY147" fmla="*/ 2763637 h 2886642"/>
              <a:gd name="connsiteX148" fmla="*/ 9494340 w 11658883"/>
              <a:gd name="connsiteY148" fmla="*/ 2758397 h 2886642"/>
              <a:gd name="connsiteX149" fmla="*/ 9488793 w 11658883"/>
              <a:gd name="connsiteY149" fmla="*/ 2757600 h 2886642"/>
              <a:gd name="connsiteX150" fmla="*/ 9487310 w 11658883"/>
              <a:gd name="connsiteY150" fmla="*/ 2765362 h 2886642"/>
              <a:gd name="connsiteX151" fmla="*/ 9487795 w 11658883"/>
              <a:gd name="connsiteY151" fmla="*/ 2775365 h 2886642"/>
              <a:gd name="connsiteX152" fmla="*/ 9501747 w 11658883"/>
              <a:gd name="connsiteY152" fmla="*/ 2800692 h 2886642"/>
              <a:gd name="connsiteX153" fmla="*/ 9508815 w 11658883"/>
              <a:gd name="connsiteY153" fmla="*/ 2799282 h 2886642"/>
              <a:gd name="connsiteX154" fmla="*/ 9501598 w 11658883"/>
              <a:gd name="connsiteY154" fmla="*/ 2778469 h 2886642"/>
              <a:gd name="connsiteX155" fmla="*/ 9510189 w 11658883"/>
              <a:gd name="connsiteY155" fmla="*/ 2774854 h 2886642"/>
              <a:gd name="connsiteX156" fmla="*/ 9522470 w 11658883"/>
              <a:gd name="connsiteY156" fmla="*/ 2780164 h 2886642"/>
              <a:gd name="connsiteX157" fmla="*/ 9538341 w 11658883"/>
              <a:gd name="connsiteY157" fmla="*/ 2765143 h 2886642"/>
              <a:gd name="connsiteX158" fmla="*/ 9548300 w 11658883"/>
              <a:gd name="connsiteY158" fmla="*/ 2743394 h 2886642"/>
              <a:gd name="connsiteX159" fmla="*/ 11016303 w 11658883"/>
              <a:gd name="connsiteY159" fmla="*/ 2737648 h 2886642"/>
              <a:gd name="connsiteX160" fmla="*/ 10996246 w 11658883"/>
              <a:gd name="connsiteY160" fmla="*/ 2746332 h 2886642"/>
              <a:gd name="connsiteX161" fmla="*/ 11013995 w 11658883"/>
              <a:gd name="connsiteY161" fmla="*/ 2747624 h 2886642"/>
              <a:gd name="connsiteX162" fmla="*/ 11029773 w 11658883"/>
              <a:gd name="connsiteY162" fmla="*/ 2746674 h 2886642"/>
              <a:gd name="connsiteX163" fmla="*/ 10741014 w 11658883"/>
              <a:gd name="connsiteY163" fmla="*/ 2736319 h 2886642"/>
              <a:gd name="connsiteX164" fmla="*/ 10735091 w 11658883"/>
              <a:gd name="connsiteY164" fmla="*/ 2742183 h 2886642"/>
              <a:gd name="connsiteX165" fmla="*/ 10742159 w 11658883"/>
              <a:gd name="connsiteY165" fmla="*/ 2740774 h 2886642"/>
              <a:gd name="connsiteX166" fmla="*/ 10194540 w 11658883"/>
              <a:gd name="connsiteY166" fmla="*/ 2735181 h 2886642"/>
              <a:gd name="connsiteX167" fmla="*/ 10178915 w 11658883"/>
              <a:gd name="connsiteY167" fmla="*/ 2752057 h 2886642"/>
              <a:gd name="connsiteX168" fmla="*/ 10159349 w 11658883"/>
              <a:gd name="connsiteY168" fmla="*/ 2764449 h 2886642"/>
              <a:gd name="connsiteX169" fmla="*/ 10180553 w 11658883"/>
              <a:gd name="connsiteY169" fmla="*/ 2760221 h 2886642"/>
              <a:gd name="connsiteX170" fmla="*/ 10208493 w 11658883"/>
              <a:gd name="connsiteY170" fmla="*/ 2760507 h 2886642"/>
              <a:gd name="connsiteX171" fmla="*/ 11126914 w 11658883"/>
              <a:gd name="connsiteY171" fmla="*/ 2734334 h 2886642"/>
              <a:gd name="connsiteX172" fmla="*/ 11123953 w 11658883"/>
              <a:gd name="connsiteY172" fmla="*/ 2737266 h 2886642"/>
              <a:gd name="connsiteX173" fmla="*/ 11143013 w 11658883"/>
              <a:gd name="connsiteY173" fmla="*/ 2746350 h 2886642"/>
              <a:gd name="connsiteX174" fmla="*/ 11147452 w 11658883"/>
              <a:gd name="connsiteY174" fmla="*/ 2741951 h 2886642"/>
              <a:gd name="connsiteX175" fmla="*/ 11149344 w 11658883"/>
              <a:gd name="connsiteY175" fmla="*/ 2739377 h 2886642"/>
              <a:gd name="connsiteX176" fmla="*/ 11149266 w 11658883"/>
              <a:gd name="connsiteY176" fmla="*/ 2734563 h 2886642"/>
              <a:gd name="connsiteX177" fmla="*/ 11144826 w 11658883"/>
              <a:gd name="connsiteY177" fmla="*/ 2738962 h 2886642"/>
              <a:gd name="connsiteX178" fmla="*/ 9207768 w 11658883"/>
              <a:gd name="connsiteY178" fmla="*/ 2733990 h 2886642"/>
              <a:gd name="connsiteX179" fmla="*/ 9199702 w 11658883"/>
              <a:gd name="connsiteY179" fmla="*/ 2753166 h 2886642"/>
              <a:gd name="connsiteX180" fmla="*/ 9219568 w 11658883"/>
              <a:gd name="connsiteY180" fmla="*/ 2750962 h 2886642"/>
              <a:gd name="connsiteX181" fmla="*/ 9243739 w 11658883"/>
              <a:gd name="connsiteY181" fmla="*/ 2765466 h 2886642"/>
              <a:gd name="connsiteX182" fmla="*/ 9258041 w 11658883"/>
              <a:gd name="connsiteY182" fmla="*/ 2759686 h 2886642"/>
              <a:gd name="connsiteX183" fmla="*/ 9272345 w 11658883"/>
              <a:gd name="connsiteY183" fmla="*/ 2753908 h 2886642"/>
              <a:gd name="connsiteX184" fmla="*/ 9249979 w 11658883"/>
              <a:gd name="connsiteY184" fmla="*/ 2744606 h 2886642"/>
              <a:gd name="connsiteX185" fmla="*/ 9235856 w 11658883"/>
              <a:gd name="connsiteY185" fmla="*/ 2756498 h 2886642"/>
              <a:gd name="connsiteX186" fmla="*/ 9221935 w 11658883"/>
              <a:gd name="connsiteY186" fmla="*/ 2743023 h 2886642"/>
              <a:gd name="connsiteX187" fmla="*/ 9207768 w 11658883"/>
              <a:gd name="connsiteY187" fmla="*/ 2733990 h 2886642"/>
              <a:gd name="connsiteX188" fmla="*/ 9163065 w 11658883"/>
              <a:gd name="connsiteY188" fmla="*/ 2733534 h 2886642"/>
              <a:gd name="connsiteX189" fmla="*/ 9161190 w 11658883"/>
              <a:gd name="connsiteY189" fmla="*/ 2738884 h 2886642"/>
              <a:gd name="connsiteX190" fmla="*/ 9162398 w 11658883"/>
              <a:gd name="connsiteY190" fmla="*/ 2745377 h 2886642"/>
              <a:gd name="connsiteX191" fmla="*/ 9168662 w 11658883"/>
              <a:gd name="connsiteY191" fmla="*/ 2748960 h 2886642"/>
              <a:gd name="connsiteX192" fmla="*/ 9172094 w 11658883"/>
              <a:gd name="connsiteY192" fmla="*/ 2746958 h 2886642"/>
              <a:gd name="connsiteX193" fmla="*/ 10224292 w 11658883"/>
              <a:gd name="connsiteY193" fmla="*/ 2728077 h 2886642"/>
              <a:gd name="connsiteX194" fmla="*/ 10213932 w 11658883"/>
              <a:gd name="connsiteY194" fmla="*/ 2738342 h 2886642"/>
              <a:gd name="connsiteX195" fmla="*/ 10224110 w 11658883"/>
              <a:gd name="connsiteY195" fmla="*/ 2756222 h 2886642"/>
              <a:gd name="connsiteX196" fmla="*/ 10225302 w 11658883"/>
              <a:gd name="connsiteY196" fmla="*/ 2753641 h 2886642"/>
              <a:gd name="connsiteX197" fmla="*/ 10228215 w 11658883"/>
              <a:gd name="connsiteY197" fmla="*/ 2757744 h 2886642"/>
              <a:gd name="connsiteX198" fmla="*/ 10239393 w 11658883"/>
              <a:gd name="connsiteY198" fmla="*/ 2757859 h 2886642"/>
              <a:gd name="connsiteX199" fmla="*/ 10245984 w 11658883"/>
              <a:gd name="connsiteY199" fmla="*/ 2761815 h 2886642"/>
              <a:gd name="connsiteX200" fmla="*/ 10251716 w 11658883"/>
              <a:gd name="connsiteY200" fmla="*/ 2762430 h 2886642"/>
              <a:gd name="connsiteX201" fmla="*/ 10287872 w 11658883"/>
              <a:gd name="connsiteY201" fmla="*/ 2765762 h 2886642"/>
              <a:gd name="connsiteX202" fmla="*/ 10317090 w 11658883"/>
              <a:gd name="connsiteY202" fmla="*/ 2755690 h 2886642"/>
              <a:gd name="connsiteX203" fmla="*/ 10350005 w 11658883"/>
              <a:gd name="connsiteY203" fmla="*/ 2754545 h 2886642"/>
              <a:gd name="connsiteX204" fmla="*/ 10358702 w 11658883"/>
              <a:gd name="connsiteY204" fmla="*/ 2773891 h 2886642"/>
              <a:gd name="connsiteX205" fmla="*/ 10372735 w 11658883"/>
              <a:gd name="connsiteY205" fmla="*/ 2769775 h 2886642"/>
              <a:gd name="connsiteX206" fmla="*/ 10389601 w 11658883"/>
              <a:gd name="connsiteY206" fmla="*/ 2771244 h 2886642"/>
              <a:gd name="connsiteX207" fmla="*/ 10377943 w 11658883"/>
              <a:gd name="connsiteY207" fmla="*/ 2754829 h 2886642"/>
              <a:gd name="connsiteX208" fmla="*/ 10371875 w 11658883"/>
              <a:gd name="connsiteY208" fmla="*/ 2738474 h 2886642"/>
              <a:gd name="connsiteX209" fmla="*/ 10358886 w 11658883"/>
              <a:gd name="connsiteY209" fmla="*/ 2745747 h 2886642"/>
              <a:gd name="connsiteX210" fmla="*/ 10339064 w 11658883"/>
              <a:gd name="connsiteY210" fmla="*/ 2740915 h 2886642"/>
              <a:gd name="connsiteX211" fmla="*/ 10320103 w 11658883"/>
              <a:gd name="connsiteY211" fmla="*/ 2739425 h 2886642"/>
              <a:gd name="connsiteX212" fmla="*/ 10293310 w 11658883"/>
              <a:gd name="connsiteY212" fmla="*/ 2743597 h 2886642"/>
              <a:gd name="connsiteX213" fmla="*/ 10283559 w 11658883"/>
              <a:gd name="connsiteY213" fmla="*/ 2733681 h 2886642"/>
              <a:gd name="connsiteX214" fmla="*/ 10278360 w 11658883"/>
              <a:gd name="connsiteY214" fmla="*/ 2736037 h 2886642"/>
              <a:gd name="connsiteX215" fmla="*/ 10252234 w 11658883"/>
              <a:gd name="connsiteY215" fmla="*/ 2728364 h 2886642"/>
              <a:gd name="connsiteX216" fmla="*/ 10229549 w 11658883"/>
              <a:gd name="connsiteY216" fmla="*/ 2734057 h 2886642"/>
              <a:gd name="connsiteX217" fmla="*/ 10485779 w 11658883"/>
              <a:gd name="connsiteY217" fmla="*/ 2726304 h 2886642"/>
              <a:gd name="connsiteX218" fmla="*/ 10487441 w 11658883"/>
              <a:gd name="connsiteY218" fmla="*/ 2730950 h 2886642"/>
              <a:gd name="connsiteX219" fmla="*/ 10492180 w 11658883"/>
              <a:gd name="connsiteY219" fmla="*/ 2736738 h 2886642"/>
              <a:gd name="connsiteX220" fmla="*/ 10503358 w 11658883"/>
              <a:gd name="connsiteY220" fmla="*/ 2736854 h 2886642"/>
              <a:gd name="connsiteX221" fmla="*/ 10494694 w 11658883"/>
              <a:gd name="connsiteY221" fmla="*/ 2729358 h 2886642"/>
              <a:gd name="connsiteX222" fmla="*/ 10485779 w 11658883"/>
              <a:gd name="connsiteY222" fmla="*/ 2726304 h 2886642"/>
              <a:gd name="connsiteX223" fmla="*/ 10794116 w 11658883"/>
              <a:gd name="connsiteY223" fmla="*/ 2711677 h 2886642"/>
              <a:gd name="connsiteX224" fmla="*/ 10792636 w 11658883"/>
              <a:gd name="connsiteY224" fmla="*/ 2713144 h 2886642"/>
              <a:gd name="connsiteX225" fmla="*/ 10795745 w 11658883"/>
              <a:gd name="connsiteY225" fmla="*/ 2732432 h 2886642"/>
              <a:gd name="connsiteX226" fmla="*/ 6292832 w 11658883"/>
              <a:gd name="connsiteY226" fmla="*/ 2682889 h 2886642"/>
              <a:gd name="connsiteX227" fmla="*/ 6286363 w 11658883"/>
              <a:gd name="connsiteY227" fmla="*/ 2683627 h 2886642"/>
              <a:gd name="connsiteX228" fmla="*/ 6281841 w 11658883"/>
              <a:gd name="connsiteY228" fmla="*/ 2688624 h 2886642"/>
              <a:gd name="connsiteX229" fmla="*/ 6290668 w 11658883"/>
              <a:gd name="connsiteY229" fmla="*/ 2689344 h 2886642"/>
              <a:gd name="connsiteX230" fmla="*/ 6289767 w 11658883"/>
              <a:gd name="connsiteY230" fmla="*/ 2687444 h 2886642"/>
              <a:gd name="connsiteX231" fmla="*/ 9139820 w 11658883"/>
              <a:gd name="connsiteY231" fmla="*/ 2599971 h 2886642"/>
              <a:gd name="connsiteX232" fmla="*/ 9125518 w 11658883"/>
              <a:gd name="connsiteY232" fmla="*/ 2605751 h 2886642"/>
              <a:gd name="connsiteX233" fmla="*/ 9111214 w 11658883"/>
              <a:gd name="connsiteY233" fmla="*/ 2611530 h 2886642"/>
              <a:gd name="connsiteX234" fmla="*/ 9148045 w 11658883"/>
              <a:gd name="connsiteY234" fmla="*/ 2618388 h 2886642"/>
              <a:gd name="connsiteX235" fmla="*/ 9182046 w 11658883"/>
              <a:gd name="connsiteY235" fmla="*/ 2619661 h 2886642"/>
              <a:gd name="connsiteX236" fmla="*/ 9186139 w 11658883"/>
              <a:gd name="connsiteY236" fmla="*/ 2612112 h 2886642"/>
              <a:gd name="connsiteX237" fmla="*/ 9187152 w 11658883"/>
              <a:gd name="connsiteY237" fmla="*/ 2603418 h 2886642"/>
              <a:gd name="connsiteX238" fmla="*/ 9179408 w 11658883"/>
              <a:gd name="connsiteY238" fmla="*/ 2601302 h 2886642"/>
              <a:gd name="connsiteX239" fmla="*/ 9174496 w 11658883"/>
              <a:gd name="connsiteY239" fmla="*/ 2604771 h 2886642"/>
              <a:gd name="connsiteX240" fmla="*/ 9159433 w 11658883"/>
              <a:gd name="connsiteY240" fmla="*/ 2608505 h 2886642"/>
              <a:gd name="connsiteX241" fmla="*/ 9139820 w 11658883"/>
              <a:gd name="connsiteY241" fmla="*/ 2599971 h 2886642"/>
              <a:gd name="connsiteX242" fmla="*/ 8943428 w 11658883"/>
              <a:gd name="connsiteY242" fmla="*/ 2587596 h 2886642"/>
              <a:gd name="connsiteX243" fmla="*/ 8941310 w 11658883"/>
              <a:gd name="connsiteY243" fmla="*/ 2591093 h 2886642"/>
              <a:gd name="connsiteX244" fmla="*/ 8944243 w 11658883"/>
              <a:gd name="connsiteY244" fmla="*/ 2597974 h 2886642"/>
              <a:gd name="connsiteX245" fmla="*/ 8949496 w 11658883"/>
              <a:gd name="connsiteY245" fmla="*/ 2603954 h 2886642"/>
              <a:gd name="connsiteX246" fmla="*/ 8949544 w 11658883"/>
              <a:gd name="connsiteY246" fmla="*/ 2596917 h 2886642"/>
              <a:gd name="connsiteX247" fmla="*/ 8943428 w 11658883"/>
              <a:gd name="connsiteY247" fmla="*/ 2587596 h 2886642"/>
              <a:gd name="connsiteX248" fmla="*/ 9051079 w 11658883"/>
              <a:gd name="connsiteY248" fmla="*/ 2587214 h 2886642"/>
              <a:gd name="connsiteX249" fmla="*/ 9059882 w 11658883"/>
              <a:gd name="connsiteY249" fmla="*/ 2601563 h 2886642"/>
              <a:gd name="connsiteX250" fmla="*/ 9071766 w 11658883"/>
              <a:gd name="connsiteY250" fmla="*/ 2617053 h 2886642"/>
              <a:gd name="connsiteX251" fmla="*/ 9086746 w 11658883"/>
              <a:gd name="connsiteY251" fmla="*/ 2623910 h 2886642"/>
              <a:gd name="connsiteX252" fmla="*/ 9094293 w 11658883"/>
              <a:gd name="connsiteY252" fmla="*/ 2626001 h 2886642"/>
              <a:gd name="connsiteX253" fmla="*/ 9090053 w 11658883"/>
              <a:gd name="connsiteY253" fmla="*/ 2615018 h 2886642"/>
              <a:gd name="connsiteX254" fmla="*/ 9093304 w 11658883"/>
              <a:gd name="connsiteY254" fmla="*/ 2606903 h 2886642"/>
              <a:gd name="connsiteX255" fmla="*/ 9107107 w 11658883"/>
              <a:gd name="connsiteY255" fmla="*/ 2610007 h 2886642"/>
              <a:gd name="connsiteX256" fmla="*/ 9084560 w 11658883"/>
              <a:gd name="connsiteY256" fmla="*/ 2594593 h 2886642"/>
              <a:gd name="connsiteX257" fmla="*/ 9067176 w 11658883"/>
              <a:gd name="connsiteY257" fmla="*/ 2599229 h 2886642"/>
              <a:gd name="connsiteX258" fmla="*/ 9065697 w 11658883"/>
              <a:gd name="connsiteY258" fmla="*/ 2600697 h 2886642"/>
              <a:gd name="connsiteX259" fmla="*/ 9058942 w 11658883"/>
              <a:gd name="connsiteY259" fmla="*/ 2593405 h 2886642"/>
              <a:gd name="connsiteX260" fmla="*/ 9051079 w 11658883"/>
              <a:gd name="connsiteY260" fmla="*/ 2587214 h 2886642"/>
              <a:gd name="connsiteX261" fmla="*/ 8297950 w 11658883"/>
              <a:gd name="connsiteY261" fmla="*/ 2538810 h 2886642"/>
              <a:gd name="connsiteX262" fmla="*/ 8296050 w 11658883"/>
              <a:gd name="connsiteY262" fmla="*/ 2539711 h 2886642"/>
              <a:gd name="connsiteX263" fmla="*/ 8305455 w 11658883"/>
              <a:gd name="connsiteY263" fmla="*/ 2539909 h 2886642"/>
              <a:gd name="connsiteX264" fmla="*/ 8297950 w 11658883"/>
              <a:gd name="connsiteY264" fmla="*/ 2538810 h 2886642"/>
              <a:gd name="connsiteX265" fmla="*/ 8351627 w 11658883"/>
              <a:gd name="connsiteY265" fmla="*/ 2536651 h 2886642"/>
              <a:gd name="connsiteX266" fmla="*/ 8344074 w 11658883"/>
              <a:gd name="connsiteY266" fmla="*/ 2537902 h 2886642"/>
              <a:gd name="connsiteX267" fmla="*/ 8336372 w 11658883"/>
              <a:gd name="connsiteY267" fmla="*/ 2546207 h 2886642"/>
              <a:gd name="connsiteX268" fmla="*/ 8352280 w 11658883"/>
              <a:gd name="connsiteY268" fmla="*/ 2550307 h 2886642"/>
              <a:gd name="connsiteX269" fmla="*/ 8357983 w 11658883"/>
              <a:gd name="connsiteY269" fmla="*/ 2547604 h 2886642"/>
              <a:gd name="connsiteX270" fmla="*/ 8356181 w 11658883"/>
              <a:gd name="connsiteY270" fmla="*/ 2543802 h 2886642"/>
              <a:gd name="connsiteX271" fmla="*/ 8351627 w 11658883"/>
              <a:gd name="connsiteY271" fmla="*/ 2536651 h 2886642"/>
              <a:gd name="connsiteX272" fmla="*/ 8620328 w 11658883"/>
              <a:gd name="connsiteY272" fmla="*/ 2532262 h 2886642"/>
              <a:gd name="connsiteX273" fmla="*/ 8617255 w 11658883"/>
              <a:gd name="connsiteY273" fmla="*/ 2533939 h 2886642"/>
              <a:gd name="connsiteX274" fmla="*/ 8608308 w 11658883"/>
              <a:gd name="connsiteY274" fmla="*/ 2545358 h 2886642"/>
              <a:gd name="connsiteX275" fmla="*/ 8617812 w 11658883"/>
              <a:gd name="connsiteY275" fmla="*/ 2540855 h 2886642"/>
              <a:gd name="connsiteX276" fmla="*/ 8621676 w 11658883"/>
              <a:gd name="connsiteY276" fmla="*/ 2536114 h 2886642"/>
              <a:gd name="connsiteX277" fmla="*/ 8620459 w 11658883"/>
              <a:gd name="connsiteY277" fmla="*/ 2532278 h 2886642"/>
              <a:gd name="connsiteX278" fmla="*/ 8584181 w 11658883"/>
              <a:gd name="connsiteY278" fmla="*/ 2529443 h 2886642"/>
              <a:gd name="connsiteX279" fmla="*/ 8580391 w 11658883"/>
              <a:gd name="connsiteY279" fmla="*/ 2530656 h 2886642"/>
              <a:gd name="connsiteX280" fmla="*/ 8578392 w 11658883"/>
              <a:gd name="connsiteY280" fmla="*/ 2536259 h 2886642"/>
              <a:gd name="connsiteX281" fmla="*/ 8580243 w 11658883"/>
              <a:gd name="connsiteY281" fmla="*/ 2537710 h 2886642"/>
              <a:gd name="connsiteX282" fmla="*/ 8582094 w 11658883"/>
              <a:gd name="connsiteY282" fmla="*/ 2539160 h 2886642"/>
              <a:gd name="connsiteX283" fmla="*/ 8586045 w 11658883"/>
              <a:gd name="connsiteY283" fmla="*/ 2535833 h 2886642"/>
              <a:gd name="connsiteX284" fmla="*/ 8587896 w 11658883"/>
              <a:gd name="connsiteY284" fmla="*/ 2531755 h 2886642"/>
              <a:gd name="connsiteX285" fmla="*/ 8584181 w 11658883"/>
              <a:gd name="connsiteY285" fmla="*/ 2529443 h 2886642"/>
              <a:gd name="connsiteX286" fmla="*/ 8483543 w 11658883"/>
              <a:gd name="connsiteY286" fmla="*/ 2527672 h 2886642"/>
              <a:gd name="connsiteX287" fmla="*/ 8453578 w 11658883"/>
              <a:gd name="connsiteY287" fmla="*/ 2531979 h 2886642"/>
              <a:gd name="connsiteX288" fmla="*/ 8425114 w 11658883"/>
              <a:gd name="connsiteY288" fmla="*/ 2532085 h 2886642"/>
              <a:gd name="connsiteX289" fmla="*/ 8420014 w 11658883"/>
              <a:gd name="connsiteY289" fmla="*/ 2550795 h 2886642"/>
              <a:gd name="connsiteX290" fmla="*/ 8477443 w 11658883"/>
              <a:gd name="connsiteY290" fmla="*/ 2549184 h 2886642"/>
              <a:gd name="connsiteX291" fmla="*/ 8484357 w 11658883"/>
              <a:gd name="connsiteY291" fmla="*/ 2539215 h 2886642"/>
              <a:gd name="connsiteX292" fmla="*/ 8483543 w 11658883"/>
              <a:gd name="connsiteY292" fmla="*/ 2527672 h 2886642"/>
              <a:gd name="connsiteX293" fmla="*/ 8509954 w 11658883"/>
              <a:gd name="connsiteY293" fmla="*/ 2524465 h 2886642"/>
              <a:gd name="connsiteX294" fmla="*/ 8499153 w 11658883"/>
              <a:gd name="connsiteY294" fmla="*/ 2545878 h 2886642"/>
              <a:gd name="connsiteX295" fmla="*/ 8525565 w 11658883"/>
              <a:gd name="connsiteY295" fmla="*/ 2542672 h 2886642"/>
              <a:gd name="connsiteX296" fmla="*/ 8527605 w 11658883"/>
              <a:gd name="connsiteY296" fmla="*/ 2546361 h 2886642"/>
              <a:gd name="connsiteX297" fmla="*/ 8531070 w 11658883"/>
              <a:gd name="connsiteY297" fmla="*/ 2549374 h 2886642"/>
              <a:gd name="connsiteX298" fmla="*/ 8534557 w 11658883"/>
              <a:gd name="connsiteY298" fmla="*/ 2540157 h 2886642"/>
              <a:gd name="connsiteX299" fmla="*/ 8535269 w 11658883"/>
              <a:gd name="connsiteY299" fmla="*/ 2528764 h 2886642"/>
              <a:gd name="connsiteX300" fmla="*/ 8738785 w 11658883"/>
              <a:gd name="connsiteY300" fmla="*/ 2516207 h 2886642"/>
              <a:gd name="connsiteX301" fmla="*/ 8721761 w 11658883"/>
              <a:gd name="connsiteY301" fmla="*/ 2519526 h 2886642"/>
              <a:gd name="connsiteX302" fmla="*/ 8717760 w 11658883"/>
              <a:gd name="connsiteY302" fmla="*/ 2519505 h 2886642"/>
              <a:gd name="connsiteX303" fmla="*/ 8707955 w 11658883"/>
              <a:gd name="connsiteY303" fmla="*/ 2524454 h 2886642"/>
              <a:gd name="connsiteX304" fmla="*/ 8699980 w 11658883"/>
              <a:gd name="connsiteY304" fmla="*/ 2522864 h 2886642"/>
              <a:gd name="connsiteX305" fmla="*/ 8692447 w 11658883"/>
              <a:gd name="connsiteY305" fmla="*/ 2526434 h 2886642"/>
              <a:gd name="connsiteX306" fmla="*/ 8683455 w 11658883"/>
              <a:gd name="connsiteY306" fmla="*/ 2523422 h 2886642"/>
              <a:gd name="connsiteX307" fmla="*/ 8673636 w 11658883"/>
              <a:gd name="connsiteY307" fmla="*/ 2526037 h 2886642"/>
              <a:gd name="connsiteX308" fmla="*/ 8666886 w 11658883"/>
              <a:gd name="connsiteY308" fmla="*/ 2533892 h 2886642"/>
              <a:gd name="connsiteX309" fmla="*/ 8660133 w 11658883"/>
              <a:gd name="connsiteY309" fmla="*/ 2541747 h 2886642"/>
              <a:gd name="connsiteX310" fmla="*/ 8682082 w 11658883"/>
              <a:gd name="connsiteY310" fmla="*/ 2543857 h 2886642"/>
              <a:gd name="connsiteX311" fmla="*/ 8703356 w 11658883"/>
              <a:gd name="connsiteY311" fmla="*/ 2544541 h 2886642"/>
              <a:gd name="connsiteX312" fmla="*/ 8722565 w 11658883"/>
              <a:gd name="connsiteY312" fmla="*/ 2542712 h 2886642"/>
              <a:gd name="connsiteX313" fmla="*/ 8724780 w 11658883"/>
              <a:gd name="connsiteY313" fmla="*/ 2543598 h 2886642"/>
              <a:gd name="connsiteX314" fmla="*/ 8721092 w 11658883"/>
              <a:gd name="connsiteY314" fmla="*/ 2539402 h 2886642"/>
              <a:gd name="connsiteX315" fmla="*/ 8741414 w 11658883"/>
              <a:gd name="connsiteY315" fmla="*/ 2535351 h 2886642"/>
              <a:gd name="connsiteX316" fmla="*/ 8748551 w 11658883"/>
              <a:gd name="connsiteY316" fmla="*/ 2523388 h 2886642"/>
              <a:gd name="connsiteX317" fmla="*/ 8739332 w 11658883"/>
              <a:gd name="connsiteY317" fmla="*/ 2516442 h 2886642"/>
              <a:gd name="connsiteX318" fmla="*/ 2927774 w 11658883"/>
              <a:gd name="connsiteY318" fmla="*/ 2470426 h 2886642"/>
              <a:gd name="connsiteX319" fmla="*/ 2915165 w 11658883"/>
              <a:gd name="connsiteY319" fmla="*/ 2487628 h 2886642"/>
              <a:gd name="connsiteX320" fmla="*/ 2887353 w 11658883"/>
              <a:gd name="connsiteY320" fmla="*/ 2473613 h 2886642"/>
              <a:gd name="connsiteX321" fmla="*/ 2886647 w 11658883"/>
              <a:gd name="connsiteY321" fmla="*/ 2473670 h 2886642"/>
              <a:gd name="connsiteX322" fmla="*/ 2879627 w 11658883"/>
              <a:gd name="connsiteY322" fmla="*/ 2470619 h 2886642"/>
              <a:gd name="connsiteX323" fmla="*/ 2861096 w 11658883"/>
              <a:gd name="connsiteY323" fmla="*/ 2472765 h 2886642"/>
              <a:gd name="connsiteX324" fmla="*/ 2869992 w 11658883"/>
              <a:gd name="connsiteY324" fmla="*/ 2486234 h 2886642"/>
              <a:gd name="connsiteX325" fmla="*/ 2913847 w 11658883"/>
              <a:gd name="connsiteY325" fmla="*/ 2505179 h 2886642"/>
              <a:gd name="connsiteX326" fmla="*/ 2938176 w 11658883"/>
              <a:gd name="connsiteY326" fmla="*/ 2501535 h 2886642"/>
              <a:gd name="connsiteX327" fmla="*/ 2950126 w 11658883"/>
              <a:gd name="connsiteY327" fmla="*/ 2493105 h 2886642"/>
              <a:gd name="connsiteX328" fmla="*/ 2930378 w 11658883"/>
              <a:gd name="connsiteY328" fmla="*/ 2473438 h 2886642"/>
              <a:gd name="connsiteX329" fmla="*/ 2598311 w 11658883"/>
              <a:gd name="connsiteY329" fmla="*/ 2446781 h 2886642"/>
              <a:gd name="connsiteX330" fmla="*/ 2595739 w 11658883"/>
              <a:gd name="connsiteY330" fmla="*/ 2446804 h 2886642"/>
              <a:gd name="connsiteX331" fmla="*/ 2597016 w 11658883"/>
              <a:gd name="connsiteY331" fmla="*/ 2447018 h 2886642"/>
              <a:gd name="connsiteX332" fmla="*/ 8732951 w 11658883"/>
              <a:gd name="connsiteY332" fmla="*/ 2435081 h 2886642"/>
              <a:gd name="connsiteX333" fmla="*/ 8732752 w 11658883"/>
              <a:gd name="connsiteY333" fmla="*/ 2444486 h 2886642"/>
              <a:gd name="connsiteX334" fmla="*/ 8736204 w 11658883"/>
              <a:gd name="connsiteY334" fmla="*/ 2442559 h 2886642"/>
              <a:gd name="connsiteX335" fmla="*/ 8737555 w 11658883"/>
              <a:gd name="connsiteY335" fmla="*/ 2439883 h 2886642"/>
              <a:gd name="connsiteX336" fmla="*/ 8660812 w 11658883"/>
              <a:gd name="connsiteY336" fmla="*/ 2420386 h 2886642"/>
              <a:gd name="connsiteX337" fmla="*/ 8657661 w 11658883"/>
              <a:gd name="connsiteY337" fmla="*/ 2424789 h 2886642"/>
              <a:gd name="connsiteX338" fmla="*/ 8658712 w 11658883"/>
              <a:gd name="connsiteY338" fmla="*/ 2430692 h 2886642"/>
              <a:gd name="connsiteX339" fmla="*/ 8662052 w 11658883"/>
              <a:gd name="connsiteY339" fmla="*/ 2428527 h 2886642"/>
              <a:gd name="connsiteX340" fmla="*/ 8662614 w 11658883"/>
              <a:gd name="connsiteY340" fmla="*/ 2424188 h 2886642"/>
              <a:gd name="connsiteX341" fmla="*/ 6135193 w 11658883"/>
              <a:gd name="connsiteY341" fmla="*/ 2416551 h 2886642"/>
              <a:gd name="connsiteX342" fmla="*/ 6133673 w 11658883"/>
              <a:gd name="connsiteY342" fmla="*/ 2417971 h 2886642"/>
              <a:gd name="connsiteX343" fmla="*/ 6144966 w 11658883"/>
              <a:gd name="connsiteY343" fmla="*/ 2418321 h 2886642"/>
              <a:gd name="connsiteX344" fmla="*/ 6135193 w 11658883"/>
              <a:gd name="connsiteY344" fmla="*/ 2416551 h 2886642"/>
              <a:gd name="connsiteX345" fmla="*/ 8943387 w 11658883"/>
              <a:gd name="connsiteY345" fmla="*/ 2414275 h 2886642"/>
              <a:gd name="connsiteX346" fmla="*/ 8941513 w 11658883"/>
              <a:gd name="connsiteY346" fmla="*/ 2419626 h 2886642"/>
              <a:gd name="connsiteX347" fmla="*/ 8942719 w 11658883"/>
              <a:gd name="connsiteY347" fmla="*/ 2426118 h 2886642"/>
              <a:gd name="connsiteX348" fmla="*/ 8948983 w 11658883"/>
              <a:gd name="connsiteY348" fmla="*/ 2429701 h 2886642"/>
              <a:gd name="connsiteX349" fmla="*/ 8952416 w 11658883"/>
              <a:gd name="connsiteY349" fmla="*/ 2427699 h 2886642"/>
              <a:gd name="connsiteX350" fmla="*/ 8950121 w 11658883"/>
              <a:gd name="connsiteY350" fmla="*/ 2418786 h 2886642"/>
              <a:gd name="connsiteX351" fmla="*/ 8946754 w 11658883"/>
              <a:gd name="connsiteY351" fmla="*/ 2416530 h 2886642"/>
              <a:gd name="connsiteX352" fmla="*/ 8943387 w 11658883"/>
              <a:gd name="connsiteY352" fmla="*/ 2414275 h 2886642"/>
              <a:gd name="connsiteX353" fmla="*/ 6196986 w 11658883"/>
              <a:gd name="connsiteY353" fmla="*/ 2413330 h 2886642"/>
              <a:gd name="connsiteX354" fmla="*/ 6189057 w 11658883"/>
              <a:gd name="connsiteY354" fmla="*/ 2415284 h 2886642"/>
              <a:gd name="connsiteX355" fmla="*/ 6186657 w 11658883"/>
              <a:gd name="connsiteY355" fmla="*/ 2428403 h 2886642"/>
              <a:gd name="connsiteX356" fmla="*/ 6208805 w 11658883"/>
              <a:gd name="connsiteY356" fmla="*/ 2434951 h 2886642"/>
              <a:gd name="connsiteX357" fmla="*/ 6213370 w 11658883"/>
              <a:gd name="connsiteY357" fmla="*/ 2430693 h 2886642"/>
              <a:gd name="connsiteX358" fmla="*/ 6208163 w 11658883"/>
              <a:gd name="connsiteY358" fmla="*/ 2424669 h 2886642"/>
              <a:gd name="connsiteX359" fmla="*/ 6196986 w 11658883"/>
              <a:gd name="connsiteY359" fmla="*/ 2413330 h 2886642"/>
              <a:gd name="connsiteX360" fmla="*/ 8471014 w 11658883"/>
              <a:gd name="connsiteY360" fmla="*/ 2407914 h 2886642"/>
              <a:gd name="connsiteX361" fmla="*/ 8464212 w 11658883"/>
              <a:gd name="connsiteY361" fmla="*/ 2412593 h 2886642"/>
              <a:gd name="connsiteX362" fmla="*/ 8459510 w 11658883"/>
              <a:gd name="connsiteY362" fmla="*/ 2418021 h 2886642"/>
              <a:gd name="connsiteX363" fmla="*/ 8465126 w 11658883"/>
              <a:gd name="connsiteY363" fmla="*/ 2419433 h 2886642"/>
              <a:gd name="connsiteX364" fmla="*/ 8470817 w 11658883"/>
              <a:gd name="connsiteY364" fmla="*/ 2417319 h 2886642"/>
              <a:gd name="connsiteX365" fmla="*/ 8485211 w 11658883"/>
              <a:gd name="connsiteY365" fmla="*/ 2415153 h 2886642"/>
              <a:gd name="connsiteX366" fmla="*/ 8498031 w 11658883"/>
              <a:gd name="connsiteY366" fmla="*/ 2420715 h 2886642"/>
              <a:gd name="connsiteX367" fmla="*/ 8512687 w 11658883"/>
              <a:gd name="connsiteY367" fmla="*/ 2417261 h 2886642"/>
              <a:gd name="connsiteX368" fmla="*/ 8527343 w 11658883"/>
              <a:gd name="connsiteY368" fmla="*/ 2413807 h 2886642"/>
              <a:gd name="connsiteX369" fmla="*/ 8499217 w 11658883"/>
              <a:gd name="connsiteY369" fmla="*/ 2409097 h 2886642"/>
              <a:gd name="connsiteX370" fmla="*/ 8471014 w 11658883"/>
              <a:gd name="connsiteY370" fmla="*/ 2407914 h 2886642"/>
              <a:gd name="connsiteX371" fmla="*/ 8707976 w 11658883"/>
              <a:gd name="connsiteY371" fmla="*/ 2407371 h 2886642"/>
              <a:gd name="connsiteX372" fmla="*/ 8706346 w 11658883"/>
              <a:gd name="connsiteY372" fmla="*/ 2408410 h 2886642"/>
              <a:gd name="connsiteX373" fmla="*/ 8705232 w 11658883"/>
              <a:gd name="connsiteY373" fmla="*/ 2410973 h 2886642"/>
              <a:gd name="connsiteX374" fmla="*/ 8712975 w 11658883"/>
              <a:gd name="connsiteY374" fmla="*/ 2411960 h 2886642"/>
              <a:gd name="connsiteX375" fmla="*/ 8716214 w 11658883"/>
              <a:gd name="connsiteY375" fmla="*/ 2412070 h 2886642"/>
              <a:gd name="connsiteX376" fmla="*/ 9266672 w 11658883"/>
              <a:gd name="connsiteY376" fmla="*/ 2407206 h 2886642"/>
              <a:gd name="connsiteX377" fmla="*/ 9276369 w 11658883"/>
              <a:gd name="connsiteY377" fmla="*/ 2408786 h 2886642"/>
              <a:gd name="connsiteX378" fmla="*/ 9277848 w 11658883"/>
              <a:gd name="connsiteY378" fmla="*/ 2407319 h 2886642"/>
              <a:gd name="connsiteX379" fmla="*/ 8907564 w 11658883"/>
              <a:gd name="connsiteY379" fmla="*/ 2405020 h 2886642"/>
              <a:gd name="connsiteX380" fmla="*/ 8900162 w 11658883"/>
              <a:gd name="connsiteY380" fmla="*/ 2412351 h 2886642"/>
              <a:gd name="connsiteX381" fmla="*/ 8899561 w 11658883"/>
              <a:gd name="connsiteY381" fmla="*/ 2419936 h 2886642"/>
              <a:gd name="connsiteX382" fmla="*/ 8906232 w 11658883"/>
              <a:gd name="connsiteY382" fmla="*/ 2428709 h 2886642"/>
              <a:gd name="connsiteX383" fmla="*/ 8548252 w 11658883"/>
              <a:gd name="connsiteY383" fmla="*/ 2403898 h 2886642"/>
              <a:gd name="connsiteX384" fmla="*/ 8546791 w 11658883"/>
              <a:gd name="connsiteY384" fmla="*/ 2411866 h 2886642"/>
              <a:gd name="connsiteX385" fmla="*/ 8540450 w 11658883"/>
              <a:gd name="connsiteY385" fmla="*/ 2416906 h 2886642"/>
              <a:gd name="connsiteX386" fmla="*/ 8530146 w 11658883"/>
              <a:gd name="connsiteY386" fmla="*/ 2414807 h 2886642"/>
              <a:gd name="connsiteX387" fmla="*/ 8542403 w 11658883"/>
              <a:gd name="connsiteY387" fmla="*/ 2424710 h 2886642"/>
              <a:gd name="connsiteX388" fmla="*/ 8559162 w 11658883"/>
              <a:gd name="connsiteY388" fmla="*/ 2422006 h 2886642"/>
              <a:gd name="connsiteX389" fmla="*/ 8561062 w 11658883"/>
              <a:gd name="connsiteY389" fmla="*/ 2421105 h 2886642"/>
              <a:gd name="connsiteX390" fmla="*/ 8563552 w 11658883"/>
              <a:gd name="connsiteY390" fmla="*/ 2425744 h 2886642"/>
              <a:gd name="connsiteX391" fmla="*/ 8567466 w 11658883"/>
              <a:gd name="connsiteY391" fmla="*/ 2429708 h 2886642"/>
              <a:gd name="connsiteX392" fmla="*/ 8566365 w 11658883"/>
              <a:gd name="connsiteY392" fmla="*/ 2420628 h 2886642"/>
              <a:gd name="connsiteX393" fmla="*/ 8563162 w 11658883"/>
              <a:gd name="connsiteY393" fmla="*/ 2410799 h 2886642"/>
              <a:gd name="connsiteX394" fmla="*/ 6466442 w 11658883"/>
              <a:gd name="connsiteY394" fmla="*/ 2402776 h 2886642"/>
              <a:gd name="connsiteX395" fmla="*/ 6462938 w 11658883"/>
              <a:gd name="connsiteY395" fmla="*/ 2404683 h 2886642"/>
              <a:gd name="connsiteX396" fmla="*/ 6465102 w 11658883"/>
              <a:gd name="connsiteY396" fmla="*/ 2413545 h 2886642"/>
              <a:gd name="connsiteX397" fmla="*/ 6468468 w 11658883"/>
              <a:gd name="connsiteY397" fmla="*/ 2415847 h 2886642"/>
              <a:gd name="connsiteX398" fmla="*/ 6471832 w 11658883"/>
              <a:gd name="connsiteY398" fmla="*/ 2418152 h 2886642"/>
              <a:gd name="connsiteX399" fmla="*/ 6473818 w 11658883"/>
              <a:gd name="connsiteY399" fmla="*/ 2412899 h 2886642"/>
              <a:gd name="connsiteX400" fmla="*/ 6472711 w 11658883"/>
              <a:gd name="connsiteY400" fmla="*/ 2406451 h 2886642"/>
              <a:gd name="connsiteX401" fmla="*/ 6466442 w 11658883"/>
              <a:gd name="connsiteY401" fmla="*/ 2402776 h 2886642"/>
              <a:gd name="connsiteX402" fmla="*/ 8748972 w 11658883"/>
              <a:gd name="connsiteY402" fmla="*/ 2400635 h 2886642"/>
              <a:gd name="connsiteX403" fmla="*/ 8748141 w 11658883"/>
              <a:gd name="connsiteY403" fmla="*/ 2400761 h 2886642"/>
              <a:gd name="connsiteX404" fmla="*/ 8738504 w 11658883"/>
              <a:gd name="connsiteY404" fmla="*/ 2410307 h 2886642"/>
              <a:gd name="connsiteX405" fmla="*/ 8743752 w 11658883"/>
              <a:gd name="connsiteY405" fmla="*/ 2413668 h 2886642"/>
              <a:gd name="connsiteX406" fmla="*/ 8751156 w 11658883"/>
              <a:gd name="connsiteY406" fmla="*/ 2419470 h 2886642"/>
              <a:gd name="connsiteX407" fmla="*/ 8762067 w 11658883"/>
              <a:gd name="connsiteY407" fmla="*/ 2437577 h 2886642"/>
              <a:gd name="connsiteX408" fmla="*/ 8779975 w 11658883"/>
              <a:gd name="connsiteY408" fmla="*/ 2436073 h 2886642"/>
              <a:gd name="connsiteX409" fmla="*/ 8788906 w 11658883"/>
              <a:gd name="connsiteY409" fmla="*/ 2442024 h 2886642"/>
              <a:gd name="connsiteX410" fmla="*/ 8798585 w 11658883"/>
              <a:gd name="connsiteY410" fmla="*/ 2445875 h 2886642"/>
              <a:gd name="connsiteX411" fmla="*/ 8800626 w 11658883"/>
              <a:gd name="connsiteY411" fmla="*/ 2448271 h 2886642"/>
              <a:gd name="connsiteX412" fmla="*/ 8813236 w 11658883"/>
              <a:gd name="connsiteY412" fmla="*/ 2448128 h 2886642"/>
              <a:gd name="connsiteX413" fmla="*/ 8824707 w 11658883"/>
              <a:gd name="connsiteY413" fmla="*/ 2436763 h 2886642"/>
              <a:gd name="connsiteX414" fmla="*/ 8837728 w 11658883"/>
              <a:gd name="connsiteY414" fmla="*/ 2441341 h 2886642"/>
              <a:gd name="connsiteX415" fmla="*/ 8847059 w 11658883"/>
              <a:gd name="connsiteY415" fmla="*/ 2436992 h 2886642"/>
              <a:gd name="connsiteX416" fmla="*/ 8848464 w 11658883"/>
              <a:gd name="connsiteY416" fmla="*/ 2424414 h 2886642"/>
              <a:gd name="connsiteX417" fmla="*/ 8849871 w 11658883"/>
              <a:gd name="connsiteY417" fmla="*/ 2411838 h 2886642"/>
              <a:gd name="connsiteX418" fmla="*/ 8822426 w 11658883"/>
              <a:gd name="connsiteY418" fmla="*/ 2408964 h 2886642"/>
              <a:gd name="connsiteX419" fmla="*/ 8796952 w 11658883"/>
              <a:gd name="connsiteY419" fmla="*/ 2408333 h 2886642"/>
              <a:gd name="connsiteX420" fmla="*/ 8775973 w 11658883"/>
              <a:gd name="connsiteY420" fmla="*/ 2411637 h 2886642"/>
              <a:gd name="connsiteX421" fmla="*/ 6345878 w 11658883"/>
              <a:gd name="connsiteY421" fmla="*/ 2399601 h 2886642"/>
              <a:gd name="connsiteX422" fmla="*/ 6313891 w 11658883"/>
              <a:gd name="connsiteY422" fmla="*/ 2406311 h 2886642"/>
              <a:gd name="connsiteX423" fmla="*/ 6280282 w 11658883"/>
              <a:gd name="connsiteY423" fmla="*/ 2406373 h 2886642"/>
              <a:gd name="connsiteX424" fmla="*/ 6289381 w 11658883"/>
              <a:gd name="connsiteY424" fmla="*/ 2435973 h 2886642"/>
              <a:gd name="connsiteX425" fmla="*/ 6338017 w 11658883"/>
              <a:gd name="connsiteY425" fmla="*/ 2434267 h 2886642"/>
              <a:gd name="connsiteX426" fmla="*/ 6339747 w 11658883"/>
              <a:gd name="connsiteY426" fmla="*/ 2431281 h 2886642"/>
              <a:gd name="connsiteX427" fmla="*/ 6354454 w 11658883"/>
              <a:gd name="connsiteY427" fmla="*/ 2431002 h 2886642"/>
              <a:gd name="connsiteX428" fmla="*/ 6356078 w 11658883"/>
              <a:gd name="connsiteY428" fmla="*/ 2431344 h 2886642"/>
              <a:gd name="connsiteX429" fmla="*/ 6356180 w 11658883"/>
              <a:gd name="connsiteY429" fmla="*/ 2417878 h 2886642"/>
              <a:gd name="connsiteX430" fmla="*/ 6345878 w 11658883"/>
              <a:gd name="connsiteY430" fmla="*/ 2399601 h 2886642"/>
              <a:gd name="connsiteX431" fmla="*/ 8994676 w 11658883"/>
              <a:gd name="connsiteY431" fmla="*/ 2397022 h 2886642"/>
              <a:gd name="connsiteX432" fmla="*/ 8998218 w 11658883"/>
              <a:gd name="connsiteY432" fmla="*/ 2411686 h 2886642"/>
              <a:gd name="connsiteX433" fmla="*/ 9006815 w 11658883"/>
              <a:gd name="connsiteY433" fmla="*/ 2429735 h 2886642"/>
              <a:gd name="connsiteX434" fmla="*/ 9040010 w 11658883"/>
              <a:gd name="connsiteY434" fmla="*/ 2436001 h 2886642"/>
              <a:gd name="connsiteX435" fmla="*/ 9034939 w 11658883"/>
              <a:gd name="connsiteY435" fmla="*/ 2401877 h 2886642"/>
              <a:gd name="connsiteX436" fmla="*/ 9006667 w 11658883"/>
              <a:gd name="connsiteY436" fmla="*/ 2407514 h 2886642"/>
              <a:gd name="connsiteX437" fmla="*/ 9001227 w 11658883"/>
              <a:gd name="connsiteY437" fmla="*/ 2401717 h 2886642"/>
              <a:gd name="connsiteX438" fmla="*/ 8994676 w 11658883"/>
              <a:gd name="connsiteY438" fmla="*/ 2397022 h 2886642"/>
              <a:gd name="connsiteX439" fmla="*/ 6374550 w 11658883"/>
              <a:gd name="connsiteY439" fmla="*/ 2394624 h 2886642"/>
              <a:gd name="connsiteX440" fmla="*/ 6379086 w 11658883"/>
              <a:gd name="connsiteY440" fmla="*/ 2428481 h 2886642"/>
              <a:gd name="connsiteX441" fmla="*/ 6407758 w 11658883"/>
              <a:gd name="connsiteY441" fmla="*/ 2423503 h 2886642"/>
              <a:gd name="connsiteX442" fmla="*/ 6411658 w 11658883"/>
              <a:gd name="connsiteY442" fmla="*/ 2427726 h 2886642"/>
              <a:gd name="connsiteX443" fmla="*/ 6418001 w 11658883"/>
              <a:gd name="connsiteY443" fmla="*/ 2426714 h 2886642"/>
              <a:gd name="connsiteX444" fmla="*/ 6416367 w 11658883"/>
              <a:gd name="connsiteY444" fmla="*/ 2419553 h 2886642"/>
              <a:gd name="connsiteX445" fmla="*/ 6407993 w 11658883"/>
              <a:gd name="connsiteY445" fmla="*/ 2401520 h 2886642"/>
              <a:gd name="connsiteX446" fmla="*/ 6579087 w 11658883"/>
              <a:gd name="connsiteY446" fmla="*/ 2393611 h 2886642"/>
              <a:gd name="connsiteX447" fmla="*/ 6569583 w 11658883"/>
              <a:gd name="connsiteY447" fmla="*/ 2397715 h 2886642"/>
              <a:gd name="connsiteX448" fmla="*/ 6569543 w 11658883"/>
              <a:gd name="connsiteY448" fmla="*/ 2398024 h 2886642"/>
              <a:gd name="connsiteX449" fmla="*/ 6583798 w 11658883"/>
              <a:gd name="connsiteY449" fmla="*/ 2395339 h 2886642"/>
              <a:gd name="connsiteX450" fmla="*/ 9123533 w 11658883"/>
              <a:gd name="connsiteY450" fmla="*/ 2392411 h 2886642"/>
              <a:gd name="connsiteX451" fmla="*/ 9057623 w 11658883"/>
              <a:gd name="connsiteY451" fmla="*/ 2396183 h 2886642"/>
              <a:gd name="connsiteX452" fmla="*/ 9057777 w 11658883"/>
              <a:gd name="connsiteY452" fmla="*/ 2412110 h 2886642"/>
              <a:gd name="connsiteX453" fmla="*/ 9068282 w 11658883"/>
              <a:gd name="connsiteY453" fmla="*/ 2430363 h 2886642"/>
              <a:gd name="connsiteX454" fmla="*/ 9099803 w 11658883"/>
              <a:gd name="connsiteY454" fmla="*/ 2422908 h 2886642"/>
              <a:gd name="connsiteX455" fmla="*/ 9133043 w 11658883"/>
              <a:gd name="connsiteY455" fmla="*/ 2422136 h 2886642"/>
              <a:gd name="connsiteX456" fmla="*/ 9203242 w 11658883"/>
              <a:gd name="connsiteY456" fmla="*/ 2391744 h 2886642"/>
              <a:gd name="connsiteX457" fmla="*/ 9198803 w 11658883"/>
              <a:gd name="connsiteY457" fmla="*/ 2396145 h 2886642"/>
              <a:gd name="connsiteX458" fmla="*/ 9204058 w 11658883"/>
              <a:gd name="connsiteY458" fmla="*/ 2402122 h 2886642"/>
              <a:gd name="connsiteX459" fmla="*/ 9215308 w 11658883"/>
              <a:gd name="connsiteY459" fmla="*/ 2413348 h 2886642"/>
              <a:gd name="connsiteX460" fmla="*/ 9223117 w 11658883"/>
              <a:gd name="connsiteY460" fmla="*/ 2411205 h 2886642"/>
              <a:gd name="connsiteX461" fmla="*/ 9225263 w 11658883"/>
              <a:gd name="connsiteY461" fmla="*/ 2397896 h 2886642"/>
              <a:gd name="connsiteX462" fmla="*/ 1812325 w 11658883"/>
              <a:gd name="connsiteY462" fmla="*/ 2389102 h 2886642"/>
              <a:gd name="connsiteX463" fmla="*/ 1806104 w 11658883"/>
              <a:gd name="connsiteY463" fmla="*/ 2389775 h 2886642"/>
              <a:gd name="connsiteX464" fmla="*/ 1801806 w 11658883"/>
              <a:gd name="connsiteY464" fmla="*/ 2392735 h 2886642"/>
              <a:gd name="connsiteX465" fmla="*/ 1814886 w 11658883"/>
              <a:gd name="connsiteY465" fmla="*/ 2392150 h 2886642"/>
              <a:gd name="connsiteX466" fmla="*/ 6624738 w 11658883"/>
              <a:gd name="connsiteY466" fmla="*/ 2386555 h 2886642"/>
              <a:gd name="connsiteX467" fmla="*/ 6621281 w 11658883"/>
              <a:gd name="connsiteY467" fmla="*/ 2387584 h 2886642"/>
              <a:gd name="connsiteX468" fmla="*/ 6606539 w 11658883"/>
              <a:gd name="connsiteY468" fmla="*/ 2387440 h 2886642"/>
              <a:gd name="connsiteX469" fmla="*/ 6606573 w 11658883"/>
              <a:gd name="connsiteY469" fmla="*/ 2388336 h 2886642"/>
              <a:gd name="connsiteX470" fmla="*/ 6605055 w 11658883"/>
              <a:gd name="connsiteY470" fmla="*/ 2387426 h 2886642"/>
              <a:gd name="connsiteX471" fmla="*/ 6603960 w 11658883"/>
              <a:gd name="connsiteY471" fmla="*/ 2387415 h 2886642"/>
              <a:gd name="connsiteX472" fmla="*/ 6597802 w 11658883"/>
              <a:gd name="connsiteY472" fmla="*/ 2393158 h 2886642"/>
              <a:gd name="connsiteX473" fmla="*/ 6617581 w 11658883"/>
              <a:gd name="connsiteY473" fmla="*/ 2401741 h 2886642"/>
              <a:gd name="connsiteX474" fmla="*/ 6637679 w 11658883"/>
              <a:gd name="connsiteY474" fmla="*/ 2402401 h 2886642"/>
              <a:gd name="connsiteX475" fmla="*/ 6657101 w 11658883"/>
              <a:gd name="connsiteY475" fmla="*/ 2401634 h 2886642"/>
              <a:gd name="connsiteX476" fmla="*/ 6661902 w 11658883"/>
              <a:gd name="connsiteY476" fmla="*/ 2397031 h 2886642"/>
              <a:gd name="connsiteX477" fmla="*/ 6639327 w 11658883"/>
              <a:gd name="connsiteY477" fmla="*/ 2391144 h 2886642"/>
              <a:gd name="connsiteX478" fmla="*/ 1926868 w 11658883"/>
              <a:gd name="connsiteY478" fmla="*/ 2386514 h 2886642"/>
              <a:gd name="connsiteX479" fmla="*/ 1934552 w 11658883"/>
              <a:gd name="connsiteY479" fmla="*/ 2395663 h 2886642"/>
              <a:gd name="connsiteX480" fmla="*/ 1952408 w 11658883"/>
              <a:gd name="connsiteY480" fmla="*/ 2391068 h 2886642"/>
              <a:gd name="connsiteX481" fmla="*/ 2285789 w 11658883"/>
              <a:gd name="connsiteY481" fmla="*/ 2371106 h 2886642"/>
              <a:gd name="connsiteX482" fmla="*/ 2270496 w 11658883"/>
              <a:gd name="connsiteY482" fmla="*/ 2378751 h 2886642"/>
              <a:gd name="connsiteX483" fmla="*/ 2268284 w 11658883"/>
              <a:gd name="connsiteY483" fmla="*/ 2385810 h 2886642"/>
              <a:gd name="connsiteX484" fmla="*/ 2283285 w 11658883"/>
              <a:gd name="connsiteY484" fmla="*/ 2387513 h 2886642"/>
              <a:gd name="connsiteX485" fmla="*/ 2294445 w 11658883"/>
              <a:gd name="connsiteY485" fmla="*/ 2384642 h 2886642"/>
              <a:gd name="connsiteX486" fmla="*/ 2291534 w 11658883"/>
              <a:gd name="connsiteY486" fmla="*/ 2371482 h 2886642"/>
              <a:gd name="connsiteX487" fmla="*/ 2285789 w 11658883"/>
              <a:gd name="connsiteY487" fmla="*/ 2371106 h 2886642"/>
              <a:gd name="connsiteX488" fmla="*/ 2519029 w 11658883"/>
              <a:gd name="connsiteY488" fmla="*/ 2367645 h 2886642"/>
              <a:gd name="connsiteX489" fmla="*/ 2507889 w 11658883"/>
              <a:gd name="connsiteY489" fmla="*/ 2377002 h 2886642"/>
              <a:gd name="connsiteX490" fmla="*/ 2545277 w 11658883"/>
              <a:gd name="connsiteY490" fmla="*/ 2395662 h 2886642"/>
              <a:gd name="connsiteX491" fmla="*/ 2573990 w 11658883"/>
              <a:gd name="connsiteY491" fmla="*/ 2394297 h 2886642"/>
              <a:gd name="connsiteX492" fmla="*/ 2581433 w 11658883"/>
              <a:gd name="connsiteY492" fmla="*/ 2402352 h 2886642"/>
              <a:gd name="connsiteX493" fmla="*/ 2587419 w 11658883"/>
              <a:gd name="connsiteY493" fmla="*/ 2403823 h 2886642"/>
              <a:gd name="connsiteX494" fmla="*/ 2593985 w 11658883"/>
              <a:gd name="connsiteY494" fmla="*/ 2398310 h 2886642"/>
              <a:gd name="connsiteX495" fmla="*/ 2604653 w 11658883"/>
              <a:gd name="connsiteY495" fmla="*/ 2404952 h 2886642"/>
              <a:gd name="connsiteX496" fmla="*/ 2686321 w 11658883"/>
              <a:gd name="connsiteY496" fmla="*/ 2398772 h 2886642"/>
              <a:gd name="connsiteX497" fmla="*/ 2703903 w 11658883"/>
              <a:gd name="connsiteY497" fmla="*/ 2410010 h 2886642"/>
              <a:gd name="connsiteX498" fmla="*/ 2711548 w 11658883"/>
              <a:gd name="connsiteY498" fmla="*/ 2406189 h 2886642"/>
              <a:gd name="connsiteX499" fmla="*/ 2722107 w 11658883"/>
              <a:gd name="connsiteY499" fmla="*/ 2415525 h 2886642"/>
              <a:gd name="connsiteX500" fmla="*/ 2750831 w 11658883"/>
              <a:gd name="connsiteY500" fmla="*/ 2417406 h 2886642"/>
              <a:gd name="connsiteX501" fmla="*/ 2756762 w 11658883"/>
              <a:gd name="connsiteY501" fmla="*/ 2414068 h 2886642"/>
              <a:gd name="connsiteX502" fmla="*/ 2756947 w 11658883"/>
              <a:gd name="connsiteY502" fmla="*/ 2413476 h 2886642"/>
              <a:gd name="connsiteX503" fmla="*/ 2757618 w 11658883"/>
              <a:gd name="connsiteY503" fmla="*/ 2413587 h 2886642"/>
              <a:gd name="connsiteX504" fmla="*/ 2764870 w 11658883"/>
              <a:gd name="connsiteY504" fmla="*/ 2409508 h 2886642"/>
              <a:gd name="connsiteX505" fmla="*/ 2736791 w 11658883"/>
              <a:gd name="connsiteY505" fmla="*/ 2378886 h 2886642"/>
              <a:gd name="connsiteX506" fmla="*/ 2714083 w 11658883"/>
              <a:gd name="connsiteY506" fmla="*/ 2372850 h 2886642"/>
              <a:gd name="connsiteX507" fmla="*/ 2688805 w 11658883"/>
              <a:gd name="connsiteY507" fmla="*/ 2375878 h 2886642"/>
              <a:gd name="connsiteX508" fmla="*/ 2664236 w 11658883"/>
              <a:gd name="connsiteY508" fmla="*/ 2375712 h 2886642"/>
              <a:gd name="connsiteX509" fmla="*/ 2650947 w 11658883"/>
              <a:gd name="connsiteY509" fmla="*/ 2373218 h 2886642"/>
              <a:gd name="connsiteX510" fmla="*/ 2642229 w 11658883"/>
              <a:gd name="connsiteY510" fmla="*/ 2378593 h 2886642"/>
              <a:gd name="connsiteX511" fmla="*/ 2605373 w 11658883"/>
              <a:gd name="connsiteY511" fmla="*/ 2378343 h 2886642"/>
              <a:gd name="connsiteX512" fmla="*/ 2568517 w 11658883"/>
              <a:gd name="connsiteY512" fmla="*/ 2378089 h 2886642"/>
              <a:gd name="connsiteX513" fmla="*/ 2553497 w 11658883"/>
              <a:gd name="connsiteY513" fmla="*/ 2369901 h 2886642"/>
              <a:gd name="connsiteX514" fmla="*/ 2537224 w 11658883"/>
              <a:gd name="connsiteY514" fmla="*/ 2369916 h 2886642"/>
              <a:gd name="connsiteX515" fmla="*/ 2519029 w 11658883"/>
              <a:gd name="connsiteY515" fmla="*/ 2367645 h 2886642"/>
              <a:gd name="connsiteX516" fmla="*/ 1857856 w 11658883"/>
              <a:gd name="connsiteY516" fmla="*/ 2356058 h 2886642"/>
              <a:gd name="connsiteX517" fmla="*/ 1861464 w 11658883"/>
              <a:gd name="connsiteY517" fmla="*/ 2389436 h 2886642"/>
              <a:gd name="connsiteX518" fmla="*/ 1871711 w 11658883"/>
              <a:gd name="connsiteY518" fmla="*/ 2401636 h 2886642"/>
              <a:gd name="connsiteX519" fmla="*/ 1888595 w 11658883"/>
              <a:gd name="connsiteY519" fmla="*/ 2392653 h 2886642"/>
              <a:gd name="connsiteX520" fmla="*/ 1895582 w 11658883"/>
              <a:gd name="connsiteY520" fmla="*/ 2381583 h 2886642"/>
              <a:gd name="connsiteX521" fmla="*/ 1870663 w 11658883"/>
              <a:gd name="connsiteY521" fmla="*/ 2371306 h 2886642"/>
              <a:gd name="connsiteX522" fmla="*/ 1868802 w 11658883"/>
              <a:gd name="connsiteY522" fmla="*/ 2361818 h 2886642"/>
              <a:gd name="connsiteX523" fmla="*/ 1857856 w 11658883"/>
              <a:gd name="connsiteY523" fmla="*/ 2356058 h 2886642"/>
              <a:gd name="connsiteX524" fmla="*/ 2614397 w 11658883"/>
              <a:gd name="connsiteY524" fmla="*/ 2355156 h 2886642"/>
              <a:gd name="connsiteX525" fmla="*/ 2608031 w 11658883"/>
              <a:gd name="connsiteY525" fmla="*/ 2360503 h 2886642"/>
              <a:gd name="connsiteX526" fmla="*/ 2615369 w 11658883"/>
              <a:gd name="connsiteY526" fmla="*/ 2359543 h 2886642"/>
              <a:gd name="connsiteX527" fmla="*/ 2273254 w 11658883"/>
              <a:gd name="connsiteY527" fmla="*/ 2340025 h 2886642"/>
              <a:gd name="connsiteX528" fmla="*/ 2266888 w 11658883"/>
              <a:gd name="connsiteY528" fmla="*/ 2345372 h 2886642"/>
              <a:gd name="connsiteX529" fmla="*/ 2273593 w 11658883"/>
              <a:gd name="connsiteY529" fmla="*/ 2346892 h 2886642"/>
              <a:gd name="connsiteX530" fmla="*/ 2278378 w 11658883"/>
              <a:gd name="connsiteY530" fmla="*/ 2346124 h 2886642"/>
              <a:gd name="connsiteX531" fmla="*/ 1748359 w 11658883"/>
              <a:gd name="connsiteY531" fmla="*/ 2338801 h 2886642"/>
              <a:gd name="connsiteX532" fmla="*/ 1746016 w 11658883"/>
              <a:gd name="connsiteY532" fmla="*/ 2342071 h 2886642"/>
              <a:gd name="connsiteX533" fmla="*/ 1748709 w 11658883"/>
              <a:gd name="connsiteY533" fmla="*/ 2348911 h 2886642"/>
              <a:gd name="connsiteX534" fmla="*/ 1765671 w 11658883"/>
              <a:gd name="connsiteY534" fmla="*/ 2365872 h 2886642"/>
              <a:gd name="connsiteX535" fmla="*/ 1786926 w 11658883"/>
              <a:gd name="connsiteY535" fmla="*/ 2364924 h 2886642"/>
              <a:gd name="connsiteX536" fmla="*/ 1805533 w 11658883"/>
              <a:gd name="connsiteY536" fmla="*/ 2358395 h 2886642"/>
              <a:gd name="connsiteX537" fmla="*/ 1824480 w 11658883"/>
              <a:gd name="connsiteY537" fmla="*/ 2358736 h 2886642"/>
              <a:gd name="connsiteX538" fmla="*/ 1844154 w 11658883"/>
              <a:gd name="connsiteY538" fmla="*/ 2362366 h 2886642"/>
              <a:gd name="connsiteX539" fmla="*/ 1828784 w 11658883"/>
              <a:gd name="connsiteY539" fmla="*/ 2344067 h 2886642"/>
              <a:gd name="connsiteX540" fmla="*/ 1802622 w 11658883"/>
              <a:gd name="connsiteY540" fmla="*/ 2345236 h 2886642"/>
              <a:gd name="connsiteX541" fmla="*/ 1776461 w 11658883"/>
              <a:gd name="connsiteY541" fmla="*/ 2346406 h 2886642"/>
              <a:gd name="connsiteX542" fmla="*/ 2670174 w 11658883"/>
              <a:gd name="connsiteY542" fmla="*/ 2334311 h 2886642"/>
              <a:gd name="connsiteX543" fmla="*/ 2668585 w 11658883"/>
              <a:gd name="connsiteY543" fmla="*/ 2335648 h 2886642"/>
              <a:gd name="connsiteX544" fmla="*/ 2670873 w 11658883"/>
              <a:gd name="connsiteY544" fmla="*/ 2354531 h 2886642"/>
              <a:gd name="connsiteX545" fmla="*/ 1608898 w 11658883"/>
              <a:gd name="connsiteY545" fmla="*/ 2331112 h 2886642"/>
              <a:gd name="connsiteX546" fmla="*/ 1596165 w 11658883"/>
              <a:gd name="connsiteY546" fmla="*/ 2341806 h 2886642"/>
              <a:gd name="connsiteX547" fmla="*/ 1609456 w 11658883"/>
              <a:gd name="connsiteY547" fmla="*/ 2344297 h 2886642"/>
              <a:gd name="connsiteX548" fmla="*/ 1618173 w 11658883"/>
              <a:gd name="connsiteY548" fmla="*/ 2338924 h 2886642"/>
              <a:gd name="connsiteX549" fmla="*/ 2352360 w 11658883"/>
              <a:gd name="connsiteY549" fmla="*/ 2330795 h 2886642"/>
              <a:gd name="connsiteX550" fmla="*/ 2353848 w 11658883"/>
              <a:gd name="connsiteY550" fmla="*/ 2335395 h 2886642"/>
              <a:gd name="connsiteX551" fmla="*/ 2358452 w 11658883"/>
              <a:gd name="connsiteY551" fmla="*/ 2341281 h 2886642"/>
              <a:gd name="connsiteX552" fmla="*/ 2369942 w 11658883"/>
              <a:gd name="connsiteY552" fmla="*/ 2342033 h 2886642"/>
              <a:gd name="connsiteX553" fmla="*/ 2361383 w 11658883"/>
              <a:gd name="connsiteY553" fmla="*/ 2334267 h 2886642"/>
              <a:gd name="connsiteX554" fmla="*/ 2352360 w 11658883"/>
              <a:gd name="connsiteY554" fmla="*/ 2330795 h 2886642"/>
              <a:gd name="connsiteX555" fmla="*/ 8539522 w 11658883"/>
              <a:gd name="connsiteY555" fmla="*/ 2327149 h 2886642"/>
              <a:gd name="connsiteX556" fmla="*/ 8535733 w 11658883"/>
              <a:gd name="connsiteY556" fmla="*/ 2328362 h 2886642"/>
              <a:gd name="connsiteX557" fmla="*/ 8537436 w 11658883"/>
              <a:gd name="connsiteY557" fmla="*/ 2336866 h 2886642"/>
              <a:gd name="connsiteX558" fmla="*/ 8541387 w 11658883"/>
              <a:gd name="connsiteY558" fmla="*/ 2333539 h 2886642"/>
              <a:gd name="connsiteX559" fmla="*/ 8543237 w 11658883"/>
              <a:gd name="connsiteY559" fmla="*/ 2329462 h 2886642"/>
              <a:gd name="connsiteX560" fmla="*/ 8539522 w 11658883"/>
              <a:gd name="connsiteY560" fmla="*/ 2327149 h 2886642"/>
              <a:gd name="connsiteX561" fmla="*/ 1530064 w 11658883"/>
              <a:gd name="connsiteY561" fmla="*/ 2324509 h 2886642"/>
              <a:gd name="connsiteX562" fmla="*/ 1537750 w 11658883"/>
              <a:gd name="connsiteY562" fmla="*/ 2333659 h 2886642"/>
              <a:gd name="connsiteX563" fmla="*/ 1541417 w 11658883"/>
              <a:gd name="connsiteY563" fmla="*/ 2333179 h 2886642"/>
              <a:gd name="connsiteX564" fmla="*/ 1545086 w 11658883"/>
              <a:gd name="connsiteY564" fmla="*/ 2332697 h 2886642"/>
              <a:gd name="connsiteX565" fmla="*/ 1530064 w 11658883"/>
              <a:gd name="connsiteY565" fmla="*/ 2324509 h 2886642"/>
              <a:gd name="connsiteX566" fmla="*/ 1635680 w 11658883"/>
              <a:gd name="connsiteY566" fmla="*/ 2324219 h 2886642"/>
              <a:gd name="connsiteX567" fmla="*/ 1631600 w 11658883"/>
              <a:gd name="connsiteY567" fmla="*/ 2333499 h 2886642"/>
              <a:gd name="connsiteX568" fmla="*/ 1630633 w 11658883"/>
              <a:gd name="connsiteY568" fmla="*/ 2344063 h 2886642"/>
              <a:gd name="connsiteX569" fmla="*/ 1634666 w 11658883"/>
              <a:gd name="connsiteY569" fmla="*/ 2345229 h 2886642"/>
              <a:gd name="connsiteX570" fmla="*/ 1637970 w 11658883"/>
              <a:gd name="connsiteY570" fmla="*/ 2343102 h 2886642"/>
              <a:gd name="connsiteX571" fmla="*/ 1664825 w 11658883"/>
              <a:gd name="connsiteY571" fmla="*/ 2347202 h 2886642"/>
              <a:gd name="connsiteX572" fmla="*/ 1687110 w 11658883"/>
              <a:gd name="connsiteY572" fmla="*/ 2343436 h 2886642"/>
              <a:gd name="connsiteX573" fmla="*/ 1676863 w 11658883"/>
              <a:gd name="connsiteY573" fmla="*/ 2331240 h 2886642"/>
              <a:gd name="connsiteX574" fmla="*/ 1654612 w 11658883"/>
              <a:gd name="connsiteY574" fmla="*/ 2333024 h 2886642"/>
              <a:gd name="connsiteX575" fmla="*/ 1635680 w 11658883"/>
              <a:gd name="connsiteY575" fmla="*/ 2324219 h 2886642"/>
              <a:gd name="connsiteX576" fmla="*/ 1920620 w 11658883"/>
              <a:gd name="connsiteY576" fmla="*/ 2324142 h 2886642"/>
              <a:gd name="connsiteX577" fmla="*/ 1936611 w 11658883"/>
              <a:gd name="connsiteY577" fmla="*/ 2336717 h 2886642"/>
              <a:gd name="connsiteX578" fmla="*/ 1952254 w 11658883"/>
              <a:gd name="connsiteY578" fmla="*/ 2339183 h 2886642"/>
              <a:gd name="connsiteX579" fmla="*/ 1955437 w 11658883"/>
              <a:gd name="connsiteY579" fmla="*/ 2336510 h 2886642"/>
              <a:gd name="connsiteX580" fmla="*/ 1942006 w 11658883"/>
              <a:gd name="connsiteY580" fmla="*/ 2326983 h 2886642"/>
              <a:gd name="connsiteX581" fmla="*/ 2052399 w 11658883"/>
              <a:gd name="connsiteY581" fmla="*/ 2322685 h 2886642"/>
              <a:gd name="connsiteX582" fmla="*/ 2035531 w 11658883"/>
              <a:gd name="connsiteY582" fmla="*/ 2338149 h 2886642"/>
              <a:gd name="connsiteX583" fmla="*/ 2014823 w 11658883"/>
              <a:gd name="connsiteY583" fmla="*/ 2349042 h 2886642"/>
              <a:gd name="connsiteX584" fmla="*/ 2036832 w 11658883"/>
              <a:gd name="connsiteY584" fmla="*/ 2346161 h 2886642"/>
              <a:gd name="connsiteX585" fmla="*/ 2065556 w 11658883"/>
              <a:gd name="connsiteY585" fmla="*/ 2348043 h 2886642"/>
              <a:gd name="connsiteX586" fmla="*/ 1897641 w 11658883"/>
              <a:gd name="connsiteY586" fmla="*/ 2322638 h 2886642"/>
              <a:gd name="connsiteX587" fmla="*/ 1889685 w 11658883"/>
              <a:gd name="connsiteY587" fmla="*/ 2329322 h 2886642"/>
              <a:gd name="connsiteX588" fmla="*/ 1881460 w 11658883"/>
              <a:gd name="connsiteY588" fmla="*/ 2340131 h 2886642"/>
              <a:gd name="connsiteX589" fmla="*/ 1878273 w 11658883"/>
              <a:gd name="connsiteY589" fmla="*/ 2354512 h 2886642"/>
              <a:gd name="connsiteX590" fmla="*/ 1914603 w 11658883"/>
              <a:gd name="connsiteY590" fmla="*/ 2339599 h 2886642"/>
              <a:gd name="connsiteX591" fmla="*/ 1903386 w 11658883"/>
              <a:gd name="connsiteY591" fmla="*/ 2323014 h 2886642"/>
              <a:gd name="connsiteX592" fmla="*/ 1900515 w 11658883"/>
              <a:gd name="connsiteY592" fmla="*/ 2322826 h 2886642"/>
              <a:gd name="connsiteX593" fmla="*/ 1897641 w 11658883"/>
              <a:gd name="connsiteY593" fmla="*/ 2322638 h 2886642"/>
              <a:gd name="connsiteX594" fmla="*/ 7404963 w 11658883"/>
              <a:gd name="connsiteY594" fmla="*/ 2319559 h 2886642"/>
              <a:gd name="connsiteX595" fmla="*/ 7408979 w 11658883"/>
              <a:gd name="connsiteY595" fmla="*/ 2324348 h 2886642"/>
              <a:gd name="connsiteX596" fmla="*/ 7411667 w 11658883"/>
              <a:gd name="connsiteY596" fmla="*/ 2325222 h 2886642"/>
              <a:gd name="connsiteX597" fmla="*/ 7414369 w 11658883"/>
              <a:gd name="connsiteY597" fmla="*/ 2324573 h 2886642"/>
              <a:gd name="connsiteX598" fmla="*/ 7410057 w 11658883"/>
              <a:gd name="connsiteY598" fmla="*/ 2319667 h 2886642"/>
              <a:gd name="connsiteX599" fmla="*/ 8474001 w 11658883"/>
              <a:gd name="connsiteY599" fmla="*/ 2318159 h 2886642"/>
              <a:gd name="connsiteX600" fmla="*/ 8468648 w 11658883"/>
              <a:gd name="connsiteY600" fmla="*/ 2319420 h 2886642"/>
              <a:gd name="connsiteX601" fmla="*/ 8453991 w 11658883"/>
              <a:gd name="connsiteY601" fmla="*/ 2322874 h 2886642"/>
              <a:gd name="connsiteX602" fmla="*/ 8467578 w 11658883"/>
              <a:gd name="connsiteY602" fmla="*/ 2328448 h 2886642"/>
              <a:gd name="connsiteX603" fmla="*/ 8485295 w 11658883"/>
              <a:gd name="connsiteY603" fmla="*/ 2320698 h 2886642"/>
              <a:gd name="connsiteX604" fmla="*/ 8489700 w 11658883"/>
              <a:gd name="connsiteY604" fmla="*/ 2320227 h 2886642"/>
              <a:gd name="connsiteX605" fmla="*/ 8486862 w 11658883"/>
              <a:gd name="connsiteY605" fmla="*/ 2318337 h 2886642"/>
              <a:gd name="connsiteX606" fmla="*/ 8487432 w 11658883"/>
              <a:gd name="connsiteY606" fmla="*/ 2319979 h 2886642"/>
              <a:gd name="connsiteX607" fmla="*/ 8485295 w 11658883"/>
              <a:gd name="connsiteY607" fmla="*/ 2320698 h 2886642"/>
              <a:gd name="connsiteX608" fmla="*/ 8475599 w 11658883"/>
              <a:gd name="connsiteY608" fmla="*/ 2319118 h 2886642"/>
              <a:gd name="connsiteX609" fmla="*/ 2083334 w 11658883"/>
              <a:gd name="connsiteY609" fmla="*/ 2317504 h 2886642"/>
              <a:gd name="connsiteX610" fmla="*/ 2072193 w 11658883"/>
              <a:gd name="connsiteY610" fmla="*/ 2326862 h 2886642"/>
              <a:gd name="connsiteX611" fmla="*/ 2081818 w 11658883"/>
              <a:gd name="connsiteY611" fmla="*/ 2344783 h 2886642"/>
              <a:gd name="connsiteX612" fmla="*/ 2083167 w 11658883"/>
              <a:gd name="connsiteY612" fmla="*/ 2342350 h 2886642"/>
              <a:gd name="connsiteX613" fmla="*/ 2085972 w 11658883"/>
              <a:gd name="connsiteY613" fmla="*/ 2346498 h 2886642"/>
              <a:gd name="connsiteX614" fmla="*/ 2097461 w 11658883"/>
              <a:gd name="connsiteY614" fmla="*/ 2347248 h 2886642"/>
              <a:gd name="connsiteX615" fmla="*/ 2104054 w 11658883"/>
              <a:gd name="connsiteY615" fmla="*/ 2351462 h 2886642"/>
              <a:gd name="connsiteX616" fmla="*/ 2109920 w 11658883"/>
              <a:gd name="connsiteY616" fmla="*/ 2352386 h 2886642"/>
              <a:gd name="connsiteX617" fmla="*/ 2146949 w 11658883"/>
              <a:gd name="connsiteY617" fmla="*/ 2357694 h 2886642"/>
              <a:gd name="connsiteX618" fmla="*/ 2177478 w 11658883"/>
              <a:gd name="connsiteY618" fmla="*/ 2349606 h 2886642"/>
              <a:gd name="connsiteX619" fmla="*/ 2211382 w 11658883"/>
              <a:gd name="connsiteY619" fmla="*/ 2350384 h 2886642"/>
              <a:gd name="connsiteX620" fmla="*/ 2219417 w 11658883"/>
              <a:gd name="connsiteY620" fmla="*/ 2369643 h 2886642"/>
              <a:gd name="connsiteX621" fmla="*/ 2234045 w 11658883"/>
              <a:gd name="connsiteY621" fmla="*/ 2366459 h 2886642"/>
              <a:gd name="connsiteX622" fmla="*/ 2251323 w 11658883"/>
              <a:gd name="connsiteY622" fmla="*/ 2368850 h 2886642"/>
              <a:gd name="connsiteX623" fmla="*/ 2240107 w 11658883"/>
              <a:gd name="connsiteY623" fmla="*/ 2352266 h 2886642"/>
              <a:gd name="connsiteX624" fmla="*/ 2234633 w 11658883"/>
              <a:gd name="connsiteY624" fmla="*/ 2336055 h 2886642"/>
              <a:gd name="connsiteX625" fmla="*/ 2220931 w 11658883"/>
              <a:gd name="connsiteY625" fmla="*/ 2342362 h 2886642"/>
              <a:gd name="connsiteX626" fmla="*/ 2200772 w 11658883"/>
              <a:gd name="connsiteY626" fmla="*/ 2336539 h 2886642"/>
              <a:gd name="connsiteX627" fmla="*/ 2181340 w 11658883"/>
              <a:gd name="connsiteY627" fmla="*/ 2334007 h 2886642"/>
              <a:gd name="connsiteX628" fmla="*/ 2153587 w 11658883"/>
              <a:gd name="connsiteY628" fmla="*/ 2336513 h 2886642"/>
              <a:gd name="connsiteX629" fmla="*/ 2144024 w 11658883"/>
              <a:gd name="connsiteY629" fmla="*/ 2326340 h 2886642"/>
              <a:gd name="connsiteX630" fmla="*/ 2138566 w 11658883"/>
              <a:gd name="connsiteY630" fmla="*/ 2328325 h 2886642"/>
              <a:gd name="connsiteX631" fmla="*/ 2112055 w 11658883"/>
              <a:gd name="connsiteY631" fmla="*/ 2319384 h 2886642"/>
              <a:gd name="connsiteX632" fmla="*/ 2088457 w 11658883"/>
              <a:gd name="connsiteY632" fmla="*/ 2323603 h 2886642"/>
              <a:gd name="connsiteX633" fmla="*/ 7551774 w 11658883"/>
              <a:gd name="connsiteY633" fmla="*/ 2317089 h 2886642"/>
              <a:gd name="connsiteX634" fmla="*/ 7542254 w 11658883"/>
              <a:gd name="connsiteY634" fmla="*/ 2318106 h 2886642"/>
              <a:gd name="connsiteX635" fmla="*/ 7545759 w 11658883"/>
              <a:gd name="connsiteY635" fmla="*/ 2318884 h 2886642"/>
              <a:gd name="connsiteX636" fmla="*/ 7553884 w 11658883"/>
              <a:gd name="connsiteY636" fmla="*/ 2319490 h 2886642"/>
              <a:gd name="connsiteX637" fmla="*/ 1558440 w 11658883"/>
              <a:gd name="connsiteY637" fmla="*/ 2316282 h 2886642"/>
              <a:gd name="connsiteX638" fmla="*/ 1552072 w 11658883"/>
              <a:gd name="connsiteY638" fmla="*/ 2321627 h 2886642"/>
              <a:gd name="connsiteX639" fmla="*/ 1552423 w 11658883"/>
              <a:gd name="connsiteY639" fmla="*/ 2331738 h 2886642"/>
              <a:gd name="connsiteX640" fmla="*/ 1584056 w 11658883"/>
              <a:gd name="connsiteY640" fmla="*/ 2346777 h 2886642"/>
              <a:gd name="connsiteX641" fmla="*/ 1590421 w 11658883"/>
              <a:gd name="connsiteY641" fmla="*/ 2341430 h 2886642"/>
              <a:gd name="connsiteX642" fmla="*/ 1584328 w 11658883"/>
              <a:gd name="connsiteY642" fmla="*/ 2330944 h 2886642"/>
              <a:gd name="connsiteX643" fmla="*/ 1576371 w 11658883"/>
              <a:gd name="connsiteY643" fmla="*/ 2337628 h 2886642"/>
              <a:gd name="connsiteX644" fmla="*/ 1496840 w 11658883"/>
              <a:gd name="connsiteY644" fmla="*/ 2310805 h 2886642"/>
              <a:gd name="connsiteX645" fmla="*/ 1494626 w 11658883"/>
              <a:gd name="connsiteY645" fmla="*/ 2317867 h 2886642"/>
              <a:gd name="connsiteX646" fmla="*/ 1499402 w 11658883"/>
              <a:gd name="connsiteY646" fmla="*/ 2313856 h 2886642"/>
              <a:gd name="connsiteX647" fmla="*/ 873666 w 11658883"/>
              <a:gd name="connsiteY647" fmla="*/ 2308912 h 2886642"/>
              <a:gd name="connsiteX648" fmla="*/ 872774 w 11658883"/>
              <a:gd name="connsiteY648" fmla="*/ 2330471 h 2886642"/>
              <a:gd name="connsiteX649" fmla="*/ 857479 w 11658883"/>
              <a:gd name="connsiteY649" fmla="*/ 2338114 h 2886642"/>
              <a:gd name="connsiteX650" fmla="*/ 841982 w 11658883"/>
              <a:gd name="connsiteY650" fmla="*/ 2330975 h 2886642"/>
              <a:gd name="connsiteX651" fmla="*/ 820722 w 11658883"/>
              <a:gd name="connsiteY651" fmla="*/ 2316973 h 2886642"/>
              <a:gd name="connsiteX652" fmla="*/ 847194 w 11658883"/>
              <a:gd name="connsiteY652" fmla="*/ 2312942 h 2886642"/>
              <a:gd name="connsiteX653" fmla="*/ 873666 w 11658883"/>
              <a:gd name="connsiteY653" fmla="*/ 2308912 h 2886642"/>
              <a:gd name="connsiteX654" fmla="*/ 6977708 w 11658883"/>
              <a:gd name="connsiteY654" fmla="*/ 2307017 h 2886642"/>
              <a:gd name="connsiteX655" fmla="*/ 6963938 w 11658883"/>
              <a:gd name="connsiteY655" fmla="*/ 2307432 h 2886642"/>
              <a:gd name="connsiteX656" fmla="*/ 6971343 w 11658883"/>
              <a:gd name="connsiteY656" fmla="*/ 2313234 h 2886642"/>
              <a:gd name="connsiteX657" fmla="*/ 6992153 w 11658883"/>
              <a:gd name="connsiteY657" fmla="*/ 2308027 h 2886642"/>
              <a:gd name="connsiteX658" fmla="*/ 6977708 w 11658883"/>
              <a:gd name="connsiteY658" fmla="*/ 2307017 h 2886642"/>
              <a:gd name="connsiteX659" fmla="*/ 8343851 w 11658883"/>
              <a:gd name="connsiteY659" fmla="*/ 2304658 h 2886642"/>
              <a:gd name="connsiteX660" fmla="*/ 8342154 w 11658883"/>
              <a:gd name="connsiteY660" fmla="*/ 2305905 h 2886642"/>
              <a:gd name="connsiteX661" fmla="*/ 8310880 w 11658883"/>
              <a:gd name="connsiteY661" fmla="*/ 2307528 h 2886642"/>
              <a:gd name="connsiteX662" fmla="*/ 8308416 w 11658883"/>
              <a:gd name="connsiteY662" fmla="*/ 2310394 h 2886642"/>
              <a:gd name="connsiteX663" fmla="*/ 8291507 w 11658883"/>
              <a:gd name="connsiteY663" fmla="*/ 2309096 h 2886642"/>
              <a:gd name="connsiteX664" fmla="*/ 8292110 w 11658883"/>
              <a:gd name="connsiteY664" fmla="*/ 2325105 h 2886642"/>
              <a:gd name="connsiteX665" fmla="*/ 8312607 w 11658883"/>
              <a:gd name="connsiteY665" fmla="*/ 2323538 h 2886642"/>
              <a:gd name="connsiteX666" fmla="*/ 8334531 w 11658883"/>
              <a:gd name="connsiteY666" fmla="*/ 2321295 h 2886642"/>
              <a:gd name="connsiteX667" fmla="*/ 8365835 w 11658883"/>
              <a:gd name="connsiteY667" fmla="*/ 2325954 h 2886642"/>
              <a:gd name="connsiteX668" fmla="*/ 8369810 w 11658883"/>
              <a:gd name="connsiteY668" fmla="*/ 2326374 h 2886642"/>
              <a:gd name="connsiteX669" fmla="*/ 8385859 w 11658883"/>
              <a:gd name="connsiteY669" fmla="*/ 2324127 h 2886642"/>
              <a:gd name="connsiteX670" fmla="*/ 8390724 w 11658883"/>
              <a:gd name="connsiteY670" fmla="*/ 2328581 h 2886642"/>
              <a:gd name="connsiteX671" fmla="*/ 8396463 w 11658883"/>
              <a:gd name="connsiteY671" fmla="*/ 2329188 h 2886642"/>
              <a:gd name="connsiteX672" fmla="*/ 8417223 w 11658883"/>
              <a:gd name="connsiteY672" fmla="*/ 2326333 h 2886642"/>
              <a:gd name="connsiteX673" fmla="*/ 8434983 w 11658883"/>
              <a:gd name="connsiteY673" fmla="*/ 2331883 h 2886642"/>
              <a:gd name="connsiteX674" fmla="*/ 8441948 w 11658883"/>
              <a:gd name="connsiteY674" fmla="*/ 2325090 h 2886642"/>
              <a:gd name="connsiteX675" fmla="*/ 8447487 w 11658883"/>
              <a:gd name="connsiteY675" fmla="*/ 2318973 h 2886642"/>
              <a:gd name="connsiteX676" fmla="*/ 8443848 w 11658883"/>
              <a:gd name="connsiteY676" fmla="*/ 2318661 h 2886642"/>
              <a:gd name="connsiteX677" fmla="*/ 8440884 w 11658883"/>
              <a:gd name="connsiteY677" fmla="*/ 2319775 h 2886642"/>
              <a:gd name="connsiteX678" fmla="*/ 8404040 w 11658883"/>
              <a:gd name="connsiteY678" fmla="*/ 2316600 h 2886642"/>
              <a:gd name="connsiteX679" fmla="*/ 8403719 w 11658883"/>
              <a:gd name="connsiteY679" fmla="*/ 2316916 h 2886642"/>
              <a:gd name="connsiteX680" fmla="*/ 8402898 w 11658883"/>
              <a:gd name="connsiteY680" fmla="*/ 2316501 h 2886642"/>
              <a:gd name="connsiteX681" fmla="*/ 8399325 w 11658883"/>
              <a:gd name="connsiteY681" fmla="*/ 2316194 h 2886642"/>
              <a:gd name="connsiteX682" fmla="*/ 8359043 w 11658883"/>
              <a:gd name="connsiteY682" fmla="*/ 2318989 h 2886642"/>
              <a:gd name="connsiteX683" fmla="*/ 8354539 w 11658883"/>
              <a:gd name="connsiteY683" fmla="*/ 2309485 h 2886642"/>
              <a:gd name="connsiteX684" fmla="*/ 8354035 w 11658883"/>
              <a:gd name="connsiteY684" fmla="*/ 2308167 h 2886642"/>
              <a:gd name="connsiteX685" fmla="*/ 7606255 w 11658883"/>
              <a:gd name="connsiteY685" fmla="*/ 2304448 h 2886642"/>
              <a:gd name="connsiteX686" fmla="*/ 7602667 w 11658883"/>
              <a:gd name="connsiteY686" fmla="*/ 2310016 h 2886642"/>
              <a:gd name="connsiteX687" fmla="*/ 7600395 w 11658883"/>
              <a:gd name="connsiteY687" fmla="*/ 2324109 h 2886642"/>
              <a:gd name="connsiteX688" fmla="*/ 7601438 w 11658883"/>
              <a:gd name="connsiteY688" fmla="*/ 2324393 h 2886642"/>
              <a:gd name="connsiteX689" fmla="*/ 7634779 w 11658883"/>
              <a:gd name="connsiteY689" fmla="*/ 2307568 h 2886642"/>
              <a:gd name="connsiteX690" fmla="*/ 7634752 w 11658883"/>
              <a:gd name="connsiteY690" fmla="*/ 2307529 h 2886642"/>
              <a:gd name="connsiteX691" fmla="*/ 7633751 w 11658883"/>
              <a:gd name="connsiteY691" fmla="*/ 2306863 h 2886642"/>
              <a:gd name="connsiteX692" fmla="*/ 7629173 w 11658883"/>
              <a:gd name="connsiteY692" fmla="*/ 2306413 h 2886642"/>
              <a:gd name="connsiteX693" fmla="*/ 7288326 w 11658883"/>
              <a:gd name="connsiteY693" fmla="*/ 2304029 h 2886642"/>
              <a:gd name="connsiteX694" fmla="*/ 7285815 w 11658883"/>
              <a:gd name="connsiteY694" fmla="*/ 2306516 h 2886642"/>
              <a:gd name="connsiteX695" fmla="*/ 7289502 w 11658883"/>
              <a:gd name="connsiteY695" fmla="*/ 2306774 h 2886642"/>
              <a:gd name="connsiteX696" fmla="*/ 7290375 w 11658883"/>
              <a:gd name="connsiteY696" fmla="*/ 2306360 h 2886642"/>
              <a:gd name="connsiteX697" fmla="*/ 8253987 w 11658883"/>
              <a:gd name="connsiteY697" fmla="*/ 2303600 h 2886642"/>
              <a:gd name="connsiteX698" fmla="*/ 8233916 w 11658883"/>
              <a:gd name="connsiteY698" fmla="*/ 2312821 h 2886642"/>
              <a:gd name="connsiteX699" fmla="*/ 8226209 w 11658883"/>
              <a:gd name="connsiteY699" fmla="*/ 2318585 h 2886642"/>
              <a:gd name="connsiteX700" fmla="*/ 8248794 w 11658883"/>
              <a:gd name="connsiteY700" fmla="*/ 2328952 h 2886642"/>
              <a:gd name="connsiteX701" fmla="*/ 8265994 w 11658883"/>
              <a:gd name="connsiteY701" fmla="*/ 2314203 h 2886642"/>
              <a:gd name="connsiteX702" fmla="*/ 8268159 w 11658883"/>
              <a:gd name="connsiteY702" fmla="*/ 2317542 h 2886642"/>
              <a:gd name="connsiteX703" fmla="*/ 8272499 w 11658883"/>
              <a:gd name="connsiteY703" fmla="*/ 2318105 h 2886642"/>
              <a:gd name="connsiteX704" fmla="*/ 8277188 w 11658883"/>
              <a:gd name="connsiteY704" fmla="*/ 2313263 h 2886642"/>
              <a:gd name="connsiteX705" fmla="*/ 8279827 w 11658883"/>
              <a:gd name="connsiteY705" fmla="*/ 2309142 h 2886642"/>
              <a:gd name="connsiteX706" fmla="*/ 8270658 w 11658883"/>
              <a:gd name="connsiteY706" fmla="*/ 2309617 h 2886642"/>
              <a:gd name="connsiteX707" fmla="*/ 8264441 w 11658883"/>
              <a:gd name="connsiteY707" fmla="*/ 2306474 h 2886642"/>
              <a:gd name="connsiteX708" fmla="*/ 8262029 w 11658883"/>
              <a:gd name="connsiteY708" fmla="*/ 2307064 h 2886642"/>
              <a:gd name="connsiteX709" fmla="*/ 8253987 w 11658883"/>
              <a:gd name="connsiteY709" fmla="*/ 2303600 h 2886642"/>
              <a:gd name="connsiteX710" fmla="*/ 7825971 w 11658883"/>
              <a:gd name="connsiteY710" fmla="*/ 2299274 h 2886642"/>
              <a:gd name="connsiteX711" fmla="*/ 7806305 w 11658883"/>
              <a:gd name="connsiteY711" fmla="*/ 2304874 h 2886642"/>
              <a:gd name="connsiteX712" fmla="*/ 7812445 w 11658883"/>
              <a:gd name="connsiteY712" fmla="*/ 2304937 h 2886642"/>
              <a:gd name="connsiteX713" fmla="*/ 7817760 w 11658883"/>
              <a:gd name="connsiteY713" fmla="*/ 2308127 h 2886642"/>
              <a:gd name="connsiteX714" fmla="*/ 6888899 w 11658883"/>
              <a:gd name="connsiteY714" fmla="*/ 2296439 h 2886642"/>
              <a:gd name="connsiteX715" fmla="*/ 6886227 w 11658883"/>
              <a:gd name="connsiteY715" fmla="*/ 2307737 h 2886642"/>
              <a:gd name="connsiteX716" fmla="*/ 6889063 w 11658883"/>
              <a:gd name="connsiteY716" fmla="*/ 2308000 h 2886642"/>
              <a:gd name="connsiteX717" fmla="*/ 6899105 w 11658883"/>
              <a:gd name="connsiteY717" fmla="*/ 2303241 h 2886642"/>
              <a:gd name="connsiteX718" fmla="*/ 6903008 w 11658883"/>
              <a:gd name="connsiteY718" fmla="*/ 2307793 h 2886642"/>
              <a:gd name="connsiteX719" fmla="*/ 6908410 w 11658883"/>
              <a:gd name="connsiteY719" fmla="*/ 2308142 h 2886642"/>
              <a:gd name="connsiteX720" fmla="*/ 6913913 w 11658883"/>
              <a:gd name="connsiteY720" fmla="*/ 2303789 h 2886642"/>
              <a:gd name="connsiteX721" fmla="*/ 6915212 w 11658883"/>
              <a:gd name="connsiteY721" fmla="*/ 2297936 h 2886642"/>
              <a:gd name="connsiteX722" fmla="*/ 6912524 w 11658883"/>
              <a:gd name="connsiteY722" fmla="*/ 2297173 h 2886642"/>
              <a:gd name="connsiteX723" fmla="*/ 6910510 w 11658883"/>
              <a:gd name="connsiteY723" fmla="*/ 2297837 h 2886642"/>
              <a:gd name="connsiteX724" fmla="*/ 6938824 w 11658883"/>
              <a:gd name="connsiteY724" fmla="*/ 2293729 h 2886642"/>
              <a:gd name="connsiteX725" fmla="*/ 6936173 w 11658883"/>
              <a:gd name="connsiteY725" fmla="*/ 2296731 h 2886642"/>
              <a:gd name="connsiteX726" fmla="*/ 6937724 w 11658883"/>
              <a:gd name="connsiteY726" fmla="*/ 2301233 h 2886642"/>
              <a:gd name="connsiteX727" fmla="*/ 6938625 w 11658883"/>
              <a:gd name="connsiteY727" fmla="*/ 2303134 h 2886642"/>
              <a:gd name="connsiteX728" fmla="*/ 6945328 w 11658883"/>
              <a:gd name="connsiteY728" fmla="*/ 2297630 h 2886642"/>
              <a:gd name="connsiteX729" fmla="*/ 6943583 w 11658883"/>
              <a:gd name="connsiteY729" fmla="*/ 2293948 h 2886642"/>
              <a:gd name="connsiteX730" fmla="*/ 6942334 w 11658883"/>
              <a:gd name="connsiteY730" fmla="*/ 2293804 h 2886642"/>
              <a:gd name="connsiteX731" fmla="*/ 7918705 w 11658883"/>
              <a:gd name="connsiteY731" fmla="*/ 2289600 h 2886642"/>
              <a:gd name="connsiteX732" fmla="*/ 7907548 w 11658883"/>
              <a:gd name="connsiteY732" fmla="*/ 2290293 h 2886642"/>
              <a:gd name="connsiteX733" fmla="*/ 7889102 w 11658883"/>
              <a:gd name="connsiteY733" fmla="*/ 2294961 h 2886642"/>
              <a:gd name="connsiteX734" fmla="*/ 7873219 w 11658883"/>
              <a:gd name="connsiteY734" fmla="*/ 2295214 h 2886642"/>
              <a:gd name="connsiteX735" fmla="*/ 7858086 w 11658883"/>
              <a:gd name="connsiteY735" fmla="*/ 2293366 h 2886642"/>
              <a:gd name="connsiteX736" fmla="*/ 7863492 w 11658883"/>
              <a:gd name="connsiteY736" fmla="*/ 2304770 h 2886642"/>
              <a:gd name="connsiteX737" fmla="*/ 7886102 w 11658883"/>
              <a:gd name="connsiteY737" fmla="*/ 2303366 h 2886642"/>
              <a:gd name="connsiteX738" fmla="*/ 7888924 w 11658883"/>
              <a:gd name="connsiteY738" fmla="*/ 2303190 h 2886642"/>
              <a:gd name="connsiteX739" fmla="*/ 7890145 w 11658883"/>
              <a:gd name="connsiteY739" fmla="*/ 2302769 h 2886642"/>
              <a:gd name="connsiteX740" fmla="*/ 7902784 w 11658883"/>
              <a:gd name="connsiteY740" fmla="*/ 2302329 h 2886642"/>
              <a:gd name="connsiteX741" fmla="*/ 7908713 w 11658883"/>
              <a:gd name="connsiteY741" fmla="*/ 2301961 h 2886642"/>
              <a:gd name="connsiteX742" fmla="*/ 7909392 w 11658883"/>
              <a:gd name="connsiteY742" fmla="*/ 2302099 h 2886642"/>
              <a:gd name="connsiteX743" fmla="*/ 7923057 w 11658883"/>
              <a:gd name="connsiteY743" fmla="*/ 2301623 h 2886642"/>
              <a:gd name="connsiteX744" fmla="*/ 7924670 w 11658883"/>
              <a:gd name="connsiteY744" fmla="*/ 2305211 h 2886642"/>
              <a:gd name="connsiteX745" fmla="*/ 7929324 w 11658883"/>
              <a:gd name="connsiteY745" fmla="*/ 2306160 h 2886642"/>
              <a:gd name="connsiteX746" fmla="*/ 7932663 w 11658883"/>
              <a:gd name="connsiteY746" fmla="*/ 2303995 h 2886642"/>
              <a:gd name="connsiteX747" fmla="*/ 7933225 w 11658883"/>
              <a:gd name="connsiteY747" fmla="*/ 2299655 h 2886642"/>
              <a:gd name="connsiteX748" fmla="*/ 7927768 w 11658883"/>
              <a:gd name="connsiteY748" fmla="*/ 2291809 h 2886642"/>
              <a:gd name="connsiteX749" fmla="*/ 7094021 w 11658883"/>
              <a:gd name="connsiteY749" fmla="*/ 2287176 h 2886642"/>
              <a:gd name="connsiteX750" fmla="*/ 7079326 w 11658883"/>
              <a:gd name="connsiteY750" fmla="*/ 2290885 h 2886642"/>
              <a:gd name="connsiteX751" fmla="*/ 7078812 w 11658883"/>
              <a:gd name="connsiteY751" fmla="*/ 2292420 h 2886642"/>
              <a:gd name="connsiteX752" fmla="*/ 7082796 w 11658883"/>
              <a:gd name="connsiteY752" fmla="*/ 2293003 h 2886642"/>
              <a:gd name="connsiteX753" fmla="*/ 7093002 w 11658883"/>
              <a:gd name="connsiteY753" fmla="*/ 2299805 h 2886642"/>
              <a:gd name="connsiteX754" fmla="*/ 7091002 w 11658883"/>
              <a:gd name="connsiteY754" fmla="*/ 2305408 h 2886642"/>
              <a:gd name="connsiteX755" fmla="*/ 7104209 w 11658883"/>
              <a:gd name="connsiteY755" fmla="*/ 2303805 h 2886642"/>
              <a:gd name="connsiteX756" fmla="*/ 7114325 w 11658883"/>
              <a:gd name="connsiteY756" fmla="*/ 2305818 h 2886642"/>
              <a:gd name="connsiteX757" fmla="*/ 7121352 w 11658883"/>
              <a:gd name="connsiteY757" fmla="*/ 2290472 h 2886642"/>
              <a:gd name="connsiteX758" fmla="*/ 1346161 w 11658883"/>
              <a:gd name="connsiteY758" fmla="*/ 2286532 h 2886642"/>
              <a:gd name="connsiteX759" fmla="*/ 1336340 w 11658883"/>
              <a:gd name="connsiteY759" fmla="*/ 2310384 h 2886642"/>
              <a:gd name="connsiteX760" fmla="*/ 1331140 w 11658883"/>
              <a:gd name="connsiteY760" fmla="*/ 2305001 h 2886642"/>
              <a:gd name="connsiteX761" fmla="*/ 1325472 w 11658883"/>
              <a:gd name="connsiteY761" fmla="*/ 2303909 h 2886642"/>
              <a:gd name="connsiteX762" fmla="*/ 1323580 w 11658883"/>
              <a:gd name="connsiteY762" fmla="*/ 2311351 h 2886642"/>
              <a:gd name="connsiteX763" fmla="*/ 1323608 w 11658883"/>
              <a:gd name="connsiteY763" fmla="*/ 2321079 h 2886642"/>
              <a:gd name="connsiteX764" fmla="*/ 1336766 w 11658883"/>
              <a:gd name="connsiteY764" fmla="*/ 2346438 h 2886642"/>
              <a:gd name="connsiteX765" fmla="*/ 1344101 w 11658883"/>
              <a:gd name="connsiteY765" fmla="*/ 2345477 h 2886642"/>
              <a:gd name="connsiteX766" fmla="*/ 1337658 w 11658883"/>
              <a:gd name="connsiteY766" fmla="*/ 2324881 h 2886642"/>
              <a:gd name="connsiteX767" fmla="*/ 1346665 w 11658883"/>
              <a:gd name="connsiteY767" fmla="*/ 2321868 h 2886642"/>
              <a:gd name="connsiteX768" fmla="*/ 1359045 w 11658883"/>
              <a:gd name="connsiteY768" fmla="*/ 2327722 h 2886642"/>
              <a:gd name="connsiteX769" fmla="*/ 1376076 w 11658883"/>
              <a:gd name="connsiteY769" fmla="*/ 2314067 h 2886642"/>
              <a:gd name="connsiteX770" fmla="*/ 1387342 w 11658883"/>
              <a:gd name="connsiteY770" fmla="*/ 2293550 h 2886642"/>
              <a:gd name="connsiteX771" fmla="*/ 7830273 w 11658883"/>
              <a:gd name="connsiteY771" fmla="*/ 2276906 h 2886642"/>
              <a:gd name="connsiteX772" fmla="*/ 7822566 w 11658883"/>
              <a:gd name="connsiteY772" fmla="*/ 2282267 h 2886642"/>
              <a:gd name="connsiteX773" fmla="*/ 7839376 w 11658883"/>
              <a:gd name="connsiteY773" fmla="*/ 2288266 h 2886642"/>
              <a:gd name="connsiteX774" fmla="*/ 7837013 w 11658883"/>
              <a:gd name="connsiteY774" fmla="*/ 2294332 h 2886642"/>
              <a:gd name="connsiteX775" fmla="*/ 7843881 w 11658883"/>
              <a:gd name="connsiteY775" fmla="*/ 2297770 h 2886642"/>
              <a:gd name="connsiteX776" fmla="*/ 7851291 w 11658883"/>
              <a:gd name="connsiteY776" fmla="*/ 2283079 h 2886642"/>
              <a:gd name="connsiteX777" fmla="*/ 7796375 w 11658883"/>
              <a:gd name="connsiteY777" fmla="*/ 2276117 h 2886642"/>
              <a:gd name="connsiteX778" fmla="*/ 7793174 w 11658883"/>
              <a:gd name="connsiteY778" fmla="*/ 2279289 h 2886642"/>
              <a:gd name="connsiteX779" fmla="*/ 7798153 w 11658883"/>
              <a:gd name="connsiteY779" fmla="*/ 2279869 h 2886642"/>
              <a:gd name="connsiteX780" fmla="*/ 8058833 w 11658883"/>
              <a:gd name="connsiteY780" fmla="*/ 2273383 h 2886642"/>
              <a:gd name="connsiteX781" fmla="*/ 8060494 w 11658883"/>
              <a:gd name="connsiteY781" fmla="*/ 2278028 h 2886642"/>
              <a:gd name="connsiteX782" fmla="*/ 8062443 w 11658883"/>
              <a:gd name="connsiteY782" fmla="*/ 2280408 h 2886642"/>
              <a:gd name="connsiteX783" fmla="*/ 8071630 w 11658883"/>
              <a:gd name="connsiteY783" fmla="*/ 2279796 h 2886642"/>
              <a:gd name="connsiteX784" fmla="*/ 8067747 w 11658883"/>
              <a:gd name="connsiteY784" fmla="*/ 2276435 h 2886642"/>
              <a:gd name="connsiteX785" fmla="*/ 8058833 w 11658883"/>
              <a:gd name="connsiteY785" fmla="*/ 2273383 h 2886642"/>
              <a:gd name="connsiteX786" fmla="*/ 11174959 w 11658883"/>
              <a:gd name="connsiteY786" fmla="*/ 2272031 h 2886642"/>
              <a:gd name="connsiteX787" fmla="*/ 11166516 w 11658883"/>
              <a:gd name="connsiteY787" fmla="*/ 2278472 h 2886642"/>
              <a:gd name="connsiteX788" fmla="*/ 11154843 w 11658883"/>
              <a:gd name="connsiteY788" fmla="*/ 2287242 h 2886642"/>
              <a:gd name="connsiteX789" fmla="*/ 11174715 w 11658883"/>
              <a:gd name="connsiteY789" fmla="*/ 2306703 h 2886642"/>
              <a:gd name="connsiteX790" fmla="*/ 11177342 w 11658883"/>
              <a:gd name="connsiteY790" fmla="*/ 2309693 h 2886642"/>
              <a:gd name="connsiteX791" fmla="*/ 11189517 w 11658883"/>
              <a:gd name="connsiteY791" fmla="*/ 2292040 h 2886642"/>
              <a:gd name="connsiteX792" fmla="*/ 11223525 w 11658883"/>
              <a:gd name="connsiteY792" fmla="*/ 2308683 h 2886642"/>
              <a:gd name="connsiteX793" fmla="*/ 11243251 w 11658883"/>
              <a:gd name="connsiteY793" fmla="*/ 2305921 h 2886642"/>
              <a:gd name="connsiteX794" fmla="*/ 11234220 w 11658883"/>
              <a:gd name="connsiteY794" fmla="*/ 2292496 h 2886642"/>
              <a:gd name="connsiteX795" fmla="*/ 11190516 w 11658883"/>
              <a:gd name="connsiteY795" fmla="*/ 2274274 h 2886642"/>
              <a:gd name="connsiteX796" fmla="*/ 11174959 w 11658883"/>
              <a:gd name="connsiteY796" fmla="*/ 2272031 h 2886642"/>
              <a:gd name="connsiteX797" fmla="*/ 6572293 w 11658883"/>
              <a:gd name="connsiteY797" fmla="*/ 2266208 h 2886642"/>
              <a:gd name="connsiteX798" fmla="*/ 6573593 w 11658883"/>
              <a:gd name="connsiteY798" fmla="*/ 2268833 h 2886642"/>
              <a:gd name="connsiteX799" fmla="*/ 6574956 w 11658883"/>
              <a:gd name="connsiteY799" fmla="*/ 2267195 h 2886642"/>
              <a:gd name="connsiteX800" fmla="*/ 1037545 w 11658883"/>
              <a:gd name="connsiteY800" fmla="*/ 2264884 h 2886642"/>
              <a:gd name="connsiteX801" fmla="*/ 1028344 w 11658883"/>
              <a:gd name="connsiteY801" fmla="*/ 2283014 h 2886642"/>
              <a:gd name="connsiteX802" fmla="*/ 1048882 w 11658883"/>
              <a:gd name="connsiteY802" fmla="*/ 2282019 h 2886642"/>
              <a:gd name="connsiteX803" fmla="*/ 1073060 w 11658883"/>
              <a:gd name="connsiteY803" fmla="*/ 2297470 h 2886642"/>
              <a:gd name="connsiteX804" fmla="*/ 1088043 w 11658883"/>
              <a:gd name="connsiteY804" fmla="*/ 2292689 h 2886642"/>
              <a:gd name="connsiteX805" fmla="*/ 1103026 w 11658883"/>
              <a:gd name="connsiteY805" fmla="*/ 2287906 h 2886642"/>
              <a:gd name="connsiteX806" fmla="*/ 1080459 w 11658883"/>
              <a:gd name="connsiteY806" fmla="*/ 2277600 h 2886642"/>
              <a:gd name="connsiteX807" fmla="*/ 1065374 w 11658883"/>
              <a:gd name="connsiteY807" fmla="*/ 2288320 h 2886642"/>
              <a:gd name="connsiteX808" fmla="*/ 1051691 w 11658883"/>
              <a:gd name="connsiteY808" fmla="*/ 2274456 h 2886642"/>
              <a:gd name="connsiteX809" fmla="*/ 1037545 w 11658883"/>
              <a:gd name="connsiteY809" fmla="*/ 2264884 h 2886642"/>
              <a:gd name="connsiteX810" fmla="*/ 991587 w 11658883"/>
              <a:gd name="connsiteY810" fmla="*/ 2261876 h 2886642"/>
              <a:gd name="connsiteX811" fmla="*/ 989408 w 11658883"/>
              <a:gd name="connsiteY811" fmla="*/ 2266955 h 2886642"/>
              <a:gd name="connsiteX812" fmla="*/ 990345 w 11658883"/>
              <a:gd name="connsiteY812" fmla="*/ 2273321 h 2886642"/>
              <a:gd name="connsiteX813" fmla="*/ 996619 w 11658883"/>
              <a:gd name="connsiteY813" fmla="*/ 2277156 h 2886642"/>
              <a:gd name="connsiteX814" fmla="*/ 1000244 w 11658883"/>
              <a:gd name="connsiteY814" fmla="*/ 2275411 h 2886642"/>
              <a:gd name="connsiteX815" fmla="*/ 6471193 w 11658883"/>
              <a:gd name="connsiteY815" fmla="*/ 2233027 h 2886642"/>
              <a:gd name="connsiteX816" fmla="*/ 6468864 w 11658883"/>
              <a:gd name="connsiteY816" fmla="*/ 2233559 h 2886642"/>
              <a:gd name="connsiteX817" fmla="*/ 6468771 w 11658883"/>
              <a:gd name="connsiteY817" fmla="*/ 2237377 h 2886642"/>
              <a:gd name="connsiteX818" fmla="*/ 6474791 w 11658883"/>
              <a:gd name="connsiteY818" fmla="*/ 2246724 h 2886642"/>
              <a:gd name="connsiteX819" fmla="*/ 6476993 w 11658883"/>
              <a:gd name="connsiteY819" fmla="*/ 2243312 h 2886642"/>
              <a:gd name="connsiteX820" fmla="*/ 6474147 w 11658883"/>
              <a:gd name="connsiteY820" fmla="*/ 2236443 h 2886642"/>
              <a:gd name="connsiteX821" fmla="*/ 6234175 w 11658883"/>
              <a:gd name="connsiteY821" fmla="*/ 2209975 h 2886642"/>
              <a:gd name="connsiteX822" fmla="*/ 6229908 w 11658883"/>
              <a:gd name="connsiteY822" fmla="*/ 2217357 h 2886642"/>
              <a:gd name="connsiteX823" fmla="*/ 6228733 w 11658883"/>
              <a:gd name="connsiteY823" fmla="*/ 2225933 h 2886642"/>
              <a:gd name="connsiteX824" fmla="*/ 6236524 w 11658883"/>
              <a:gd name="connsiteY824" fmla="*/ 2228190 h 2886642"/>
              <a:gd name="connsiteX825" fmla="*/ 6241548 w 11658883"/>
              <a:gd name="connsiteY825" fmla="*/ 2224863 h 2886642"/>
              <a:gd name="connsiteX826" fmla="*/ 6256836 w 11658883"/>
              <a:gd name="connsiteY826" fmla="*/ 2221488 h 2886642"/>
              <a:gd name="connsiteX827" fmla="*/ 6276512 w 11658883"/>
              <a:gd name="connsiteY827" fmla="*/ 2230341 h 2886642"/>
              <a:gd name="connsiteX828" fmla="*/ 6291067 w 11658883"/>
              <a:gd name="connsiteY828" fmla="*/ 2224927 h 2886642"/>
              <a:gd name="connsiteX829" fmla="*/ 6305623 w 11658883"/>
              <a:gd name="connsiteY829" fmla="*/ 2219512 h 2886642"/>
              <a:gd name="connsiteX830" fmla="*/ 6268517 w 11658883"/>
              <a:gd name="connsiteY830" fmla="*/ 2211953 h 2886642"/>
              <a:gd name="connsiteX831" fmla="*/ 6234175 w 11658883"/>
              <a:gd name="connsiteY831" fmla="*/ 2209975 h 2886642"/>
              <a:gd name="connsiteX832" fmla="*/ 6322359 w 11658883"/>
              <a:gd name="connsiteY832" fmla="*/ 2203903 h 2886642"/>
              <a:gd name="connsiteX833" fmla="*/ 6327072 w 11658883"/>
              <a:gd name="connsiteY833" fmla="*/ 2216509 h 2886642"/>
              <a:gd name="connsiteX834" fmla="*/ 6323646 w 11658883"/>
              <a:gd name="connsiteY834" fmla="*/ 2224467 h 2886642"/>
              <a:gd name="connsiteX835" fmla="*/ 6309747 w 11658883"/>
              <a:gd name="connsiteY835" fmla="*/ 2221105 h 2886642"/>
              <a:gd name="connsiteX836" fmla="*/ 6332268 w 11658883"/>
              <a:gd name="connsiteY836" fmla="*/ 2236826 h 2886642"/>
              <a:gd name="connsiteX837" fmla="*/ 6349919 w 11658883"/>
              <a:gd name="connsiteY837" fmla="*/ 2232607 h 2886642"/>
              <a:gd name="connsiteX838" fmla="*/ 6351440 w 11658883"/>
              <a:gd name="connsiteY838" fmla="*/ 2231188 h 2886642"/>
              <a:gd name="connsiteX839" fmla="*/ 6358141 w 11658883"/>
              <a:gd name="connsiteY839" fmla="*/ 2238542 h 2886642"/>
              <a:gd name="connsiteX840" fmla="*/ 6365981 w 11658883"/>
              <a:gd name="connsiteY840" fmla="*/ 2244832 h 2886642"/>
              <a:gd name="connsiteX841" fmla="*/ 6357332 w 11658883"/>
              <a:gd name="connsiteY841" fmla="*/ 2230455 h 2886642"/>
              <a:gd name="connsiteX842" fmla="*/ 6345590 w 11658883"/>
              <a:gd name="connsiteY842" fmla="*/ 2214883 h 2886642"/>
              <a:gd name="connsiteX843" fmla="*/ 9053725 w 11658883"/>
              <a:gd name="connsiteY843" fmla="*/ 2151977 h 2886642"/>
              <a:gd name="connsiteX844" fmla="*/ 9053453 w 11658883"/>
              <a:gd name="connsiteY844" fmla="*/ 2152646 h 2886642"/>
              <a:gd name="connsiteX845" fmla="*/ 9055682 w 11658883"/>
              <a:gd name="connsiteY845" fmla="*/ 2152160 h 2886642"/>
              <a:gd name="connsiteX846" fmla="*/ 6712873 w 11658883"/>
              <a:gd name="connsiteY846" fmla="*/ 2147049 h 2886642"/>
              <a:gd name="connsiteX847" fmla="*/ 6698570 w 11658883"/>
              <a:gd name="connsiteY847" fmla="*/ 2152830 h 2886642"/>
              <a:gd name="connsiteX848" fmla="*/ 6684267 w 11658883"/>
              <a:gd name="connsiteY848" fmla="*/ 2158608 h 2886642"/>
              <a:gd name="connsiteX849" fmla="*/ 6721098 w 11658883"/>
              <a:gd name="connsiteY849" fmla="*/ 2165467 h 2886642"/>
              <a:gd name="connsiteX850" fmla="*/ 6755098 w 11658883"/>
              <a:gd name="connsiteY850" fmla="*/ 2166739 h 2886642"/>
              <a:gd name="connsiteX851" fmla="*/ 6759192 w 11658883"/>
              <a:gd name="connsiteY851" fmla="*/ 2159190 h 2886642"/>
              <a:gd name="connsiteX852" fmla="*/ 6760204 w 11658883"/>
              <a:gd name="connsiteY852" fmla="*/ 2150495 h 2886642"/>
              <a:gd name="connsiteX853" fmla="*/ 6752460 w 11658883"/>
              <a:gd name="connsiteY853" fmla="*/ 2148380 h 2886642"/>
              <a:gd name="connsiteX854" fmla="*/ 6747548 w 11658883"/>
              <a:gd name="connsiteY854" fmla="*/ 2151848 h 2886642"/>
              <a:gd name="connsiteX855" fmla="*/ 6732486 w 11658883"/>
              <a:gd name="connsiteY855" fmla="*/ 2155583 h 2886642"/>
              <a:gd name="connsiteX856" fmla="*/ 6712873 w 11658883"/>
              <a:gd name="connsiteY856" fmla="*/ 2147049 h 2886642"/>
              <a:gd name="connsiteX857" fmla="*/ 9012421 w 11658883"/>
              <a:gd name="connsiteY857" fmla="*/ 2136954 h 2886642"/>
              <a:gd name="connsiteX858" fmla="*/ 9017903 w 11658883"/>
              <a:gd name="connsiteY858" fmla="*/ 2142724 h 2886642"/>
              <a:gd name="connsiteX859" fmla="*/ 9045940 w 11658883"/>
              <a:gd name="connsiteY859" fmla="*/ 2137936 h 2886642"/>
              <a:gd name="connsiteX860" fmla="*/ 9165002 w 11658883"/>
              <a:gd name="connsiteY860" fmla="*/ 2136820 h 2886642"/>
              <a:gd name="connsiteX861" fmla="*/ 9146386 w 11658883"/>
              <a:gd name="connsiteY861" fmla="*/ 2138481 h 2886642"/>
              <a:gd name="connsiteX862" fmla="*/ 9140837 w 11658883"/>
              <a:gd name="connsiteY862" fmla="*/ 2138299 h 2886642"/>
              <a:gd name="connsiteX863" fmla="*/ 9146062 w 11658883"/>
              <a:gd name="connsiteY863" fmla="*/ 2140806 h 2886642"/>
              <a:gd name="connsiteX864" fmla="*/ 9171140 w 11658883"/>
              <a:gd name="connsiteY864" fmla="*/ 2141738 h 2886642"/>
              <a:gd name="connsiteX865" fmla="*/ 8906250 w 11658883"/>
              <a:gd name="connsiteY865" fmla="*/ 2136491 h 2886642"/>
              <a:gd name="connsiteX866" fmla="*/ 8884143 w 11658883"/>
              <a:gd name="connsiteY866" fmla="*/ 2138118 h 2886642"/>
              <a:gd name="connsiteX867" fmla="*/ 8882330 w 11658883"/>
              <a:gd name="connsiteY867" fmla="*/ 2145505 h 2886642"/>
              <a:gd name="connsiteX868" fmla="*/ 8913634 w 11658883"/>
              <a:gd name="connsiteY868" fmla="*/ 2154344 h 2886642"/>
              <a:gd name="connsiteX869" fmla="*/ 8946907 w 11658883"/>
              <a:gd name="connsiteY869" fmla="*/ 2165424 h 2886642"/>
              <a:gd name="connsiteX870" fmla="*/ 8946985 w 11658883"/>
              <a:gd name="connsiteY870" fmla="*/ 2165491 h 2886642"/>
              <a:gd name="connsiteX871" fmla="*/ 8957916 w 11658883"/>
              <a:gd name="connsiteY871" fmla="*/ 2164642 h 2886642"/>
              <a:gd name="connsiteX872" fmla="*/ 8954308 w 11658883"/>
              <a:gd name="connsiteY872" fmla="*/ 2158091 h 2886642"/>
              <a:gd name="connsiteX873" fmla="*/ 8965100 w 11658883"/>
              <a:gd name="connsiteY873" fmla="*/ 2164100 h 2886642"/>
              <a:gd name="connsiteX874" fmla="*/ 8983378 w 11658883"/>
              <a:gd name="connsiteY874" fmla="*/ 2163151 h 2886642"/>
              <a:gd name="connsiteX875" fmla="*/ 8981414 w 11658883"/>
              <a:gd name="connsiteY875" fmla="*/ 2145314 h 2886642"/>
              <a:gd name="connsiteX876" fmla="*/ 9002618 w 11658883"/>
              <a:gd name="connsiteY876" fmla="*/ 2141086 h 2886642"/>
              <a:gd name="connsiteX877" fmla="*/ 9001620 w 11658883"/>
              <a:gd name="connsiteY877" fmla="*/ 2138206 h 2886642"/>
              <a:gd name="connsiteX878" fmla="*/ 8961710 w 11658883"/>
              <a:gd name="connsiteY878" fmla="*/ 2150760 h 2886642"/>
              <a:gd name="connsiteX879" fmla="*/ 8930326 w 11658883"/>
              <a:gd name="connsiteY879" fmla="*/ 2137108 h 2886642"/>
              <a:gd name="connsiteX880" fmla="*/ 8906250 w 11658883"/>
              <a:gd name="connsiteY880" fmla="*/ 2136491 h 2886642"/>
              <a:gd name="connsiteX881" fmla="*/ 6516481 w 11658883"/>
              <a:gd name="connsiteY881" fmla="*/ 2134674 h 2886642"/>
              <a:gd name="connsiteX882" fmla="*/ 6514362 w 11658883"/>
              <a:gd name="connsiteY882" fmla="*/ 2138172 h 2886642"/>
              <a:gd name="connsiteX883" fmla="*/ 6517294 w 11658883"/>
              <a:gd name="connsiteY883" fmla="*/ 2145051 h 2886642"/>
              <a:gd name="connsiteX884" fmla="*/ 6522039 w 11658883"/>
              <a:gd name="connsiteY884" fmla="*/ 2150451 h 2886642"/>
              <a:gd name="connsiteX885" fmla="*/ 6522554 w 11658883"/>
              <a:gd name="connsiteY885" fmla="*/ 2150347 h 2886642"/>
              <a:gd name="connsiteX886" fmla="*/ 6522596 w 11658883"/>
              <a:gd name="connsiteY886" fmla="*/ 2143995 h 2886642"/>
              <a:gd name="connsiteX887" fmla="*/ 6516481 w 11658883"/>
              <a:gd name="connsiteY887" fmla="*/ 2134674 h 2886642"/>
              <a:gd name="connsiteX888" fmla="*/ 6624131 w 11658883"/>
              <a:gd name="connsiteY888" fmla="*/ 2134292 h 2886642"/>
              <a:gd name="connsiteX889" fmla="*/ 6632934 w 11658883"/>
              <a:gd name="connsiteY889" fmla="*/ 2148641 h 2886642"/>
              <a:gd name="connsiteX890" fmla="*/ 6644818 w 11658883"/>
              <a:gd name="connsiteY890" fmla="*/ 2164131 h 2886642"/>
              <a:gd name="connsiteX891" fmla="*/ 6667985 w 11658883"/>
              <a:gd name="connsiteY891" fmla="*/ 2174738 h 2886642"/>
              <a:gd name="connsiteX892" fmla="*/ 6663105 w 11658883"/>
              <a:gd name="connsiteY892" fmla="*/ 2162096 h 2886642"/>
              <a:gd name="connsiteX893" fmla="*/ 6666355 w 11658883"/>
              <a:gd name="connsiteY893" fmla="*/ 2153982 h 2886642"/>
              <a:gd name="connsiteX894" fmla="*/ 6680160 w 11658883"/>
              <a:gd name="connsiteY894" fmla="*/ 2157085 h 2886642"/>
              <a:gd name="connsiteX895" fmla="*/ 6657613 w 11658883"/>
              <a:gd name="connsiteY895" fmla="*/ 2141671 h 2886642"/>
              <a:gd name="connsiteX896" fmla="*/ 6640229 w 11658883"/>
              <a:gd name="connsiteY896" fmla="*/ 2146308 h 2886642"/>
              <a:gd name="connsiteX897" fmla="*/ 6638750 w 11658883"/>
              <a:gd name="connsiteY897" fmla="*/ 2147775 h 2886642"/>
              <a:gd name="connsiteX898" fmla="*/ 6631995 w 11658883"/>
              <a:gd name="connsiteY898" fmla="*/ 2140483 h 2886642"/>
              <a:gd name="connsiteX899" fmla="*/ 6624131 w 11658883"/>
              <a:gd name="connsiteY899" fmla="*/ 2134292 h 2886642"/>
              <a:gd name="connsiteX900" fmla="*/ 973970 w 11658883"/>
              <a:gd name="connsiteY900" fmla="*/ 2131032 h 2886642"/>
              <a:gd name="connsiteX901" fmla="*/ 958987 w 11658883"/>
              <a:gd name="connsiteY901" fmla="*/ 2135816 h 2886642"/>
              <a:gd name="connsiteX902" fmla="*/ 944005 w 11658883"/>
              <a:gd name="connsiteY902" fmla="*/ 2140598 h 2886642"/>
              <a:gd name="connsiteX903" fmla="*/ 981563 w 11658883"/>
              <a:gd name="connsiteY903" fmla="*/ 2149362 h 2886642"/>
              <a:gd name="connsiteX904" fmla="*/ 1016472 w 11658883"/>
              <a:gd name="connsiteY904" fmla="*/ 2152548 h 2886642"/>
              <a:gd name="connsiteX905" fmla="*/ 1021038 w 11658883"/>
              <a:gd name="connsiteY905" fmla="*/ 2145463 h 2886642"/>
              <a:gd name="connsiteX906" fmla="*/ 1022489 w 11658883"/>
              <a:gd name="connsiteY906" fmla="*/ 2137092 h 2886642"/>
              <a:gd name="connsiteX907" fmla="*/ 1014623 w 11658883"/>
              <a:gd name="connsiteY907" fmla="*/ 2134596 h 2886642"/>
              <a:gd name="connsiteX908" fmla="*/ 1009409 w 11658883"/>
              <a:gd name="connsiteY908" fmla="*/ 2137675 h 2886642"/>
              <a:gd name="connsiteX909" fmla="*/ 993743 w 11658883"/>
              <a:gd name="connsiteY909" fmla="*/ 2140434 h 2886642"/>
              <a:gd name="connsiteX910" fmla="*/ 973970 w 11658883"/>
              <a:gd name="connsiteY910" fmla="*/ 2131032 h 2886642"/>
              <a:gd name="connsiteX911" fmla="*/ 6418376 w 11658883"/>
              <a:gd name="connsiteY911" fmla="*/ 2114413 h 2886642"/>
              <a:gd name="connsiteX912" fmla="*/ 6418282 w 11658883"/>
              <a:gd name="connsiteY912" fmla="*/ 2114537 h 2886642"/>
              <a:gd name="connsiteX913" fmla="*/ 6418475 w 11658883"/>
              <a:gd name="connsiteY913" fmla="*/ 2114610 h 2886642"/>
              <a:gd name="connsiteX914" fmla="*/ 883299 w 11658883"/>
              <a:gd name="connsiteY914" fmla="*/ 2113568 h 2886642"/>
              <a:gd name="connsiteX915" fmla="*/ 891678 w 11658883"/>
              <a:gd name="connsiteY915" fmla="*/ 2127987 h 2886642"/>
              <a:gd name="connsiteX916" fmla="*/ 903172 w 11658883"/>
              <a:gd name="connsiteY916" fmla="*/ 2143690 h 2886642"/>
              <a:gd name="connsiteX917" fmla="*/ 926498 w 11658883"/>
              <a:gd name="connsiteY917" fmla="*/ 2155304 h 2886642"/>
              <a:gd name="connsiteX918" fmla="*/ 922075 w 11658883"/>
              <a:gd name="connsiteY918" fmla="*/ 2142766 h 2886642"/>
              <a:gd name="connsiteX919" fmla="*/ 925801 w 11658883"/>
              <a:gd name="connsiteY919" fmla="*/ 2135085 h 2886642"/>
              <a:gd name="connsiteX920" fmla="*/ 939851 w 11658883"/>
              <a:gd name="connsiteY920" fmla="*/ 2138886 h 2886642"/>
              <a:gd name="connsiteX921" fmla="*/ 917388 w 11658883"/>
              <a:gd name="connsiteY921" fmla="*/ 2122645 h 2886642"/>
              <a:gd name="connsiteX922" fmla="*/ 899292 w 11658883"/>
              <a:gd name="connsiteY922" fmla="*/ 2126145 h 2886642"/>
              <a:gd name="connsiteX923" fmla="*/ 897699 w 11658883"/>
              <a:gd name="connsiteY923" fmla="*/ 2127481 h 2886642"/>
              <a:gd name="connsiteX924" fmla="*/ 891095 w 11658883"/>
              <a:gd name="connsiteY924" fmla="*/ 2120022 h 2886642"/>
              <a:gd name="connsiteX925" fmla="*/ 883299 w 11658883"/>
              <a:gd name="connsiteY925" fmla="*/ 2113568 h 2886642"/>
              <a:gd name="connsiteX926" fmla="*/ 772561 w 11658883"/>
              <a:gd name="connsiteY926" fmla="*/ 2107759 h 2886642"/>
              <a:gd name="connsiteX927" fmla="*/ 770217 w 11658883"/>
              <a:gd name="connsiteY927" fmla="*/ 2111028 h 2886642"/>
              <a:gd name="connsiteX928" fmla="*/ 772910 w 11658883"/>
              <a:gd name="connsiteY928" fmla="*/ 2117868 h 2886642"/>
              <a:gd name="connsiteX929" fmla="*/ 778033 w 11658883"/>
              <a:gd name="connsiteY929" fmla="*/ 2123968 h 2886642"/>
              <a:gd name="connsiteX930" fmla="*/ 778412 w 11658883"/>
              <a:gd name="connsiteY930" fmla="*/ 2117150 h 2886642"/>
              <a:gd name="connsiteX931" fmla="*/ 772561 w 11658883"/>
              <a:gd name="connsiteY931" fmla="*/ 2107759 h 2886642"/>
              <a:gd name="connsiteX932" fmla="*/ 9697856 w 11658883"/>
              <a:gd name="connsiteY932" fmla="*/ 2106709 h 2886642"/>
              <a:gd name="connsiteX933" fmla="*/ 9698567 w 11658883"/>
              <a:gd name="connsiteY933" fmla="*/ 2111503 h 2886642"/>
              <a:gd name="connsiteX934" fmla="*/ 9702623 w 11658883"/>
              <a:gd name="connsiteY934" fmla="*/ 2111679 h 2886642"/>
              <a:gd name="connsiteX935" fmla="*/ 9708004 w 11658883"/>
              <a:gd name="connsiteY935" fmla="*/ 2111647 h 2886642"/>
              <a:gd name="connsiteX936" fmla="*/ 9669102 w 11658883"/>
              <a:gd name="connsiteY936" fmla="*/ 2096046 h 2886642"/>
              <a:gd name="connsiteX937" fmla="*/ 9643790 w 11658883"/>
              <a:gd name="connsiteY937" fmla="*/ 2098750 h 2886642"/>
              <a:gd name="connsiteX938" fmla="*/ 9619629 w 11658883"/>
              <a:gd name="connsiteY938" fmla="*/ 2101331 h 2886642"/>
              <a:gd name="connsiteX939" fmla="*/ 9635692 w 11658883"/>
              <a:gd name="connsiteY939" fmla="*/ 2108773 h 2886642"/>
              <a:gd name="connsiteX940" fmla="*/ 9682057 w 11658883"/>
              <a:gd name="connsiteY940" fmla="*/ 2110786 h 2886642"/>
              <a:gd name="connsiteX941" fmla="*/ 9455279 w 11658883"/>
              <a:gd name="connsiteY941" fmla="*/ 2095343 h 2886642"/>
              <a:gd name="connsiteX942" fmla="*/ 9443438 w 11658883"/>
              <a:gd name="connsiteY942" fmla="*/ 2107074 h 2886642"/>
              <a:gd name="connsiteX943" fmla="*/ 9456441 w 11658883"/>
              <a:gd name="connsiteY943" fmla="*/ 2108873 h 2886642"/>
              <a:gd name="connsiteX944" fmla="*/ 9464642 w 11658883"/>
              <a:gd name="connsiteY944" fmla="*/ 2102846 h 2886642"/>
              <a:gd name="connsiteX945" fmla="*/ 9590869 w 11658883"/>
              <a:gd name="connsiteY945" fmla="*/ 2095247 h 2886642"/>
              <a:gd name="connsiteX946" fmla="*/ 9588752 w 11658883"/>
              <a:gd name="connsiteY946" fmla="*/ 2098744 h 2886642"/>
              <a:gd name="connsiteX947" fmla="*/ 9591684 w 11658883"/>
              <a:gd name="connsiteY947" fmla="*/ 2105625 h 2886642"/>
              <a:gd name="connsiteX948" fmla="*/ 9598866 w 11658883"/>
              <a:gd name="connsiteY948" fmla="*/ 2112486 h 2886642"/>
              <a:gd name="connsiteX949" fmla="*/ 9610378 w 11658883"/>
              <a:gd name="connsiteY949" fmla="*/ 2111477 h 2886642"/>
              <a:gd name="connsiteX950" fmla="*/ 9619188 w 11658883"/>
              <a:gd name="connsiteY950" fmla="*/ 2101378 h 2886642"/>
              <a:gd name="connsiteX951" fmla="*/ 9618476 w 11658883"/>
              <a:gd name="connsiteY951" fmla="*/ 2101455 h 2886642"/>
              <a:gd name="connsiteX952" fmla="*/ 9378527 w 11658883"/>
              <a:gd name="connsiteY952" fmla="*/ 2093077 h 2886642"/>
              <a:gd name="connsiteX953" fmla="*/ 9386411 w 11658883"/>
              <a:gd name="connsiteY953" fmla="*/ 2102048 h 2886642"/>
              <a:gd name="connsiteX954" fmla="*/ 9389945 w 11658883"/>
              <a:gd name="connsiteY954" fmla="*/ 2101343 h 2886642"/>
              <a:gd name="connsiteX955" fmla="*/ 9393478 w 11658883"/>
              <a:gd name="connsiteY955" fmla="*/ 2100637 h 2886642"/>
              <a:gd name="connsiteX956" fmla="*/ 9378527 w 11658883"/>
              <a:gd name="connsiteY956" fmla="*/ 2093077 h 2886642"/>
              <a:gd name="connsiteX957" fmla="*/ 9159316 w 11658883"/>
              <a:gd name="connsiteY957" fmla="*/ 2089122 h 2886642"/>
              <a:gd name="connsiteX958" fmla="*/ 9127721 w 11658883"/>
              <a:gd name="connsiteY958" fmla="*/ 2097460 h 2886642"/>
              <a:gd name="connsiteX959" fmla="*/ 9087441 w 11658883"/>
              <a:gd name="connsiteY959" fmla="*/ 2095826 h 2886642"/>
              <a:gd name="connsiteX960" fmla="*/ 9090249 w 11658883"/>
              <a:gd name="connsiteY960" fmla="*/ 2099021 h 2886642"/>
              <a:gd name="connsiteX961" fmla="*/ 9110343 w 11658883"/>
              <a:gd name="connsiteY961" fmla="*/ 2123854 h 2886642"/>
              <a:gd name="connsiteX962" fmla="*/ 9116273 w 11658883"/>
              <a:gd name="connsiteY962" fmla="*/ 2142868 h 2886642"/>
              <a:gd name="connsiteX963" fmla="*/ 9122229 w 11658883"/>
              <a:gd name="connsiteY963" fmla="*/ 2142044 h 2886642"/>
              <a:gd name="connsiteX964" fmla="*/ 9129182 w 11658883"/>
              <a:gd name="connsiteY964" fmla="*/ 2133890 h 2886642"/>
              <a:gd name="connsiteX965" fmla="*/ 9129176 w 11658883"/>
              <a:gd name="connsiteY965" fmla="*/ 2133860 h 2886642"/>
              <a:gd name="connsiteX966" fmla="*/ 9130327 w 11658883"/>
              <a:gd name="connsiteY966" fmla="*/ 2132022 h 2886642"/>
              <a:gd name="connsiteX967" fmla="*/ 9126516 w 11658883"/>
              <a:gd name="connsiteY967" fmla="*/ 2119020 h 2886642"/>
              <a:gd name="connsiteX968" fmla="*/ 9140689 w 11658883"/>
              <a:gd name="connsiteY968" fmla="*/ 2121758 h 2886642"/>
              <a:gd name="connsiteX969" fmla="*/ 9143500 w 11658883"/>
              <a:gd name="connsiteY969" fmla="*/ 2096602 h 2886642"/>
              <a:gd name="connsiteX970" fmla="*/ 9164371 w 11658883"/>
              <a:gd name="connsiteY970" fmla="*/ 2098297 h 2886642"/>
              <a:gd name="connsiteX971" fmla="*/ 9480925 w 11658883"/>
              <a:gd name="connsiteY971" fmla="*/ 2086718 h 2886642"/>
              <a:gd name="connsiteX972" fmla="*/ 9477404 w 11658883"/>
              <a:gd name="connsiteY972" fmla="*/ 2096495 h 2886642"/>
              <a:gd name="connsiteX973" fmla="*/ 9476963 w 11658883"/>
              <a:gd name="connsiteY973" fmla="*/ 2107414 h 2886642"/>
              <a:gd name="connsiteX974" fmla="*/ 9480929 w 11658883"/>
              <a:gd name="connsiteY974" fmla="*/ 2108382 h 2886642"/>
              <a:gd name="connsiteX975" fmla="*/ 9484033 w 11658883"/>
              <a:gd name="connsiteY975" fmla="*/ 2106006 h 2886642"/>
              <a:gd name="connsiteX976" fmla="*/ 9510266 w 11658883"/>
              <a:gd name="connsiteY976" fmla="*/ 2108682 h 2886642"/>
              <a:gd name="connsiteX977" fmla="*/ 9531698 w 11658883"/>
              <a:gd name="connsiteY977" fmla="*/ 2103531 h 2886642"/>
              <a:gd name="connsiteX978" fmla="*/ 9521188 w 11658883"/>
              <a:gd name="connsiteY978" fmla="*/ 2091573 h 2886642"/>
              <a:gd name="connsiteX979" fmla="*/ 9499695 w 11658883"/>
              <a:gd name="connsiteY979" fmla="*/ 2094685 h 2886642"/>
              <a:gd name="connsiteX980" fmla="*/ 9480925 w 11658883"/>
              <a:gd name="connsiteY980" fmla="*/ 2086718 h 2886642"/>
              <a:gd name="connsiteX981" fmla="*/ 9405652 w 11658883"/>
              <a:gd name="connsiteY981" fmla="*/ 2082985 h 2886642"/>
              <a:gd name="connsiteX982" fmla="*/ 9399731 w 11658883"/>
              <a:gd name="connsiteY982" fmla="*/ 2088849 h 2886642"/>
              <a:gd name="connsiteX983" fmla="*/ 9400547 w 11658883"/>
              <a:gd name="connsiteY983" fmla="*/ 2099228 h 2886642"/>
              <a:gd name="connsiteX984" fmla="*/ 9431927 w 11658883"/>
              <a:gd name="connsiteY984" fmla="*/ 2112882 h 2886642"/>
              <a:gd name="connsiteX985" fmla="*/ 9437848 w 11658883"/>
              <a:gd name="connsiteY985" fmla="*/ 2107015 h 2886642"/>
              <a:gd name="connsiteX986" fmla="*/ 9431447 w 11658883"/>
              <a:gd name="connsiteY986" fmla="*/ 2096581 h 2886642"/>
              <a:gd name="connsiteX987" fmla="*/ 9424045 w 11658883"/>
              <a:gd name="connsiteY987" fmla="*/ 2103912 h 2886642"/>
              <a:gd name="connsiteX988" fmla="*/ 672613 w 11658883"/>
              <a:gd name="connsiteY988" fmla="*/ 2082483 h 2886642"/>
              <a:gd name="connsiteX989" fmla="*/ 669950 w 11658883"/>
              <a:gd name="connsiteY989" fmla="*/ 2085371 h 2886642"/>
              <a:gd name="connsiteX990" fmla="*/ 670402 w 11658883"/>
              <a:gd name="connsiteY990" fmla="*/ 2089544 h 2886642"/>
              <a:gd name="connsiteX991" fmla="*/ 679676 w 11658883"/>
              <a:gd name="connsiteY991" fmla="*/ 2097355 h 2886642"/>
              <a:gd name="connsiteX992" fmla="*/ 6249941 w 11658883"/>
              <a:gd name="connsiteY992" fmla="*/ 2082375 h 2886642"/>
              <a:gd name="connsiteX993" fmla="*/ 6246437 w 11658883"/>
              <a:gd name="connsiteY993" fmla="*/ 2084282 h 2886642"/>
              <a:gd name="connsiteX994" fmla="*/ 6255331 w 11658883"/>
              <a:gd name="connsiteY994" fmla="*/ 2097749 h 2886642"/>
              <a:gd name="connsiteX995" fmla="*/ 6257317 w 11658883"/>
              <a:gd name="connsiteY995" fmla="*/ 2092497 h 2886642"/>
              <a:gd name="connsiteX996" fmla="*/ 6256209 w 11658883"/>
              <a:gd name="connsiteY996" fmla="*/ 2086049 h 2886642"/>
              <a:gd name="connsiteX997" fmla="*/ 6249941 w 11658883"/>
              <a:gd name="connsiteY997" fmla="*/ 2082375 h 2886642"/>
              <a:gd name="connsiteX998" fmla="*/ 9345665 w 11658883"/>
              <a:gd name="connsiteY998" fmla="*/ 2080890 h 2886642"/>
              <a:gd name="connsiteX999" fmla="*/ 9343853 w 11658883"/>
              <a:gd name="connsiteY999" fmla="*/ 2088280 h 2886642"/>
              <a:gd name="connsiteX1000" fmla="*/ 9348292 w 11658883"/>
              <a:gd name="connsiteY1000" fmla="*/ 2083881 h 2886642"/>
              <a:gd name="connsiteX1001" fmla="*/ 10339506 w 11658883"/>
              <a:gd name="connsiteY1001" fmla="*/ 2080672 h 2886642"/>
              <a:gd name="connsiteX1002" fmla="*/ 10337761 w 11658883"/>
              <a:gd name="connsiteY1002" fmla="*/ 2082401 h 2886642"/>
              <a:gd name="connsiteX1003" fmla="*/ 10340291 w 11658883"/>
              <a:gd name="connsiteY1003" fmla="*/ 2081897 h 2886642"/>
              <a:gd name="connsiteX1004" fmla="*/ 10342787 w 11658883"/>
              <a:gd name="connsiteY1004" fmla="*/ 2080911 h 2886642"/>
              <a:gd name="connsiteX1005" fmla="*/ 10632066 w 11658883"/>
              <a:gd name="connsiteY1005" fmla="*/ 2079041 h 2886642"/>
              <a:gd name="connsiteX1006" fmla="*/ 10633334 w 11658883"/>
              <a:gd name="connsiteY1006" fmla="*/ 2080059 h 2886642"/>
              <a:gd name="connsiteX1007" fmla="*/ 10635310 w 11658883"/>
              <a:gd name="connsiteY1007" fmla="*/ 2080138 h 2886642"/>
              <a:gd name="connsiteX1008" fmla="*/ 10634520 w 11658883"/>
              <a:gd name="connsiteY1008" fmla="*/ 2079240 h 2886642"/>
              <a:gd name="connsiteX1009" fmla="*/ 6218642 w 11658883"/>
              <a:gd name="connsiteY1009" fmla="*/ 2077558 h 2886642"/>
              <a:gd name="connsiteX1010" fmla="*/ 6212257 w 11658883"/>
              <a:gd name="connsiteY1010" fmla="*/ 2078117 h 2886642"/>
              <a:gd name="connsiteX1011" fmla="*/ 6209178 w 11658883"/>
              <a:gd name="connsiteY1011" fmla="*/ 2081168 h 2886642"/>
              <a:gd name="connsiteX1012" fmla="*/ 6192572 w 11658883"/>
              <a:gd name="connsiteY1012" fmla="*/ 2083752 h 2886642"/>
              <a:gd name="connsiteX1013" fmla="*/ 6195994 w 11658883"/>
              <a:gd name="connsiteY1013" fmla="*/ 2087122 h 2886642"/>
              <a:gd name="connsiteX1014" fmla="*/ 6210158 w 11658883"/>
              <a:gd name="connsiteY1014" fmla="*/ 2096354 h 2886642"/>
              <a:gd name="connsiteX1015" fmla="*/ 10528886 w 11658883"/>
              <a:gd name="connsiteY1015" fmla="*/ 2074829 h 2886642"/>
              <a:gd name="connsiteX1016" fmla="*/ 10504519 w 11658883"/>
              <a:gd name="connsiteY1016" fmla="*/ 2079396 h 2886642"/>
              <a:gd name="connsiteX1017" fmla="*/ 10486149 w 11658883"/>
              <a:gd name="connsiteY1017" fmla="*/ 2080349 h 2886642"/>
              <a:gd name="connsiteX1018" fmla="*/ 10495274 w 11658883"/>
              <a:gd name="connsiteY1018" fmla="*/ 2084964 h 2886642"/>
              <a:gd name="connsiteX1019" fmla="*/ 10532908 w 11658883"/>
              <a:gd name="connsiteY1019" fmla="*/ 2086827 h 2886642"/>
              <a:gd name="connsiteX1020" fmla="*/ 10545565 w 11658883"/>
              <a:gd name="connsiteY1020" fmla="*/ 2085476 h 2886642"/>
              <a:gd name="connsiteX1021" fmla="*/ 10558221 w 11658883"/>
              <a:gd name="connsiteY1021" fmla="*/ 2084124 h 2886642"/>
              <a:gd name="connsiteX1022" fmla="*/ 10575029 w 11658883"/>
              <a:gd name="connsiteY1022" fmla="*/ 2086290 h 2886642"/>
              <a:gd name="connsiteX1023" fmla="*/ 10573053 w 11658883"/>
              <a:gd name="connsiteY1023" fmla="*/ 2078613 h 2886642"/>
              <a:gd name="connsiteX1024" fmla="*/ 10558917 w 11658883"/>
              <a:gd name="connsiteY1024" fmla="*/ 2081431 h 2886642"/>
              <a:gd name="connsiteX1025" fmla="*/ 10528886 w 11658883"/>
              <a:gd name="connsiteY1025" fmla="*/ 2074829 h 2886642"/>
              <a:gd name="connsiteX1026" fmla="*/ 6155330 w 11658883"/>
              <a:gd name="connsiteY1026" fmla="*/ 2071537 h 2886642"/>
              <a:gd name="connsiteX1027" fmla="*/ 6145235 w 11658883"/>
              <a:gd name="connsiteY1027" fmla="*/ 2075293 h 2886642"/>
              <a:gd name="connsiteX1028" fmla="*/ 6167679 w 11658883"/>
              <a:gd name="connsiteY1028" fmla="*/ 2084965 h 2886642"/>
              <a:gd name="connsiteX1029" fmla="*/ 6175630 w 11658883"/>
              <a:gd name="connsiteY1029" fmla="*/ 2078669 h 2886642"/>
              <a:gd name="connsiteX1030" fmla="*/ 6169309 w 11658883"/>
              <a:gd name="connsiteY1030" fmla="*/ 2072429 h 2886642"/>
              <a:gd name="connsiteX1031" fmla="*/ 6156591 w 11658883"/>
              <a:gd name="connsiteY1031" fmla="*/ 2071742 h 2886642"/>
              <a:gd name="connsiteX1032" fmla="*/ 10784581 w 11658883"/>
              <a:gd name="connsiteY1032" fmla="*/ 2070404 h 2886642"/>
              <a:gd name="connsiteX1033" fmla="*/ 10783291 w 11658883"/>
              <a:gd name="connsiteY1033" fmla="*/ 2073587 h 2886642"/>
              <a:gd name="connsiteX1034" fmla="*/ 10785240 w 11658883"/>
              <a:gd name="connsiteY1034" fmla="*/ 2073850 h 2886642"/>
              <a:gd name="connsiteX1035" fmla="*/ 10792710 w 11658883"/>
              <a:gd name="connsiteY1035" fmla="*/ 2072135 h 2886642"/>
              <a:gd name="connsiteX1036" fmla="*/ 10791196 w 11658883"/>
              <a:gd name="connsiteY1036" fmla="*/ 2070842 h 2886642"/>
              <a:gd name="connsiteX1037" fmla="*/ 10784581 w 11658883"/>
              <a:gd name="connsiteY1037" fmla="*/ 2070404 h 2886642"/>
              <a:gd name="connsiteX1038" fmla="*/ 9757212 w 11658883"/>
              <a:gd name="connsiteY1038" fmla="*/ 2070281 h 2886642"/>
              <a:gd name="connsiteX1039" fmla="*/ 9773311 w 11658883"/>
              <a:gd name="connsiteY1039" fmla="*/ 2082295 h 2886642"/>
              <a:gd name="connsiteX1040" fmla="*/ 9788594 w 11658883"/>
              <a:gd name="connsiteY1040" fmla="*/ 2083933 h 2886642"/>
              <a:gd name="connsiteX1041" fmla="*/ 9791554 w 11658883"/>
              <a:gd name="connsiteY1041" fmla="*/ 2081001 h 2886642"/>
              <a:gd name="connsiteX1042" fmla="*/ 9778084 w 11658883"/>
              <a:gd name="connsiteY1042" fmla="*/ 2071975 h 2886642"/>
              <a:gd name="connsiteX1043" fmla="*/ 9734861 w 11658883"/>
              <a:gd name="connsiteY1043" fmla="*/ 2070052 h 2886642"/>
              <a:gd name="connsiteX1044" fmla="*/ 9727459 w 11658883"/>
              <a:gd name="connsiteY1044" fmla="*/ 2077384 h 2886642"/>
              <a:gd name="connsiteX1045" fmla="*/ 9719993 w 11658883"/>
              <a:gd name="connsiteY1045" fmla="*/ 2088974 h 2886642"/>
              <a:gd name="connsiteX1046" fmla="*/ 9717580 w 11658883"/>
              <a:gd name="connsiteY1046" fmla="*/ 2103948 h 2886642"/>
              <a:gd name="connsiteX1047" fmla="*/ 9752106 w 11658883"/>
              <a:gd name="connsiteY1047" fmla="*/ 2086524 h 2886642"/>
              <a:gd name="connsiteX1048" fmla="*/ 9740449 w 11658883"/>
              <a:gd name="connsiteY1048" fmla="*/ 2070110 h 2886642"/>
              <a:gd name="connsiteX1049" fmla="*/ 9737654 w 11658883"/>
              <a:gd name="connsiteY1049" fmla="*/ 2070081 h 2886642"/>
              <a:gd name="connsiteX1050" fmla="*/ 9734861 w 11658883"/>
              <a:gd name="connsiteY1050" fmla="*/ 2070052 h 2886642"/>
              <a:gd name="connsiteX1051" fmla="*/ 4904163 w 11658883"/>
              <a:gd name="connsiteY1051" fmla="*/ 2069180 h 2886642"/>
              <a:gd name="connsiteX1052" fmla="*/ 4909386 w 11658883"/>
              <a:gd name="connsiteY1052" fmla="*/ 2073780 h 2886642"/>
              <a:gd name="connsiteX1053" fmla="*/ 4918344 w 11658883"/>
              <a:gd name="connsiteY1053" fmla="*/ 2076987 h 2886642"/>
              <a:gd name="connsiteX1054" fmla="*/ 4917655 w 11658883"/>
              <a:gd name="connsiteY1054" fmla="*/ 2074992 h 2886642"/>
              <a:gd name="connsiteX1055" fmla="*/ 4914125 w 11658883"/>
              <a:gd name="connsiteY1055" fmla="*/ 2075301 h 2886642"/>
              <a:gd name="connsiteX1056" fmla="*/ 9229686 w 11658883"/>
              <a:gd name="connsiteY1056" fmla="*/ 2068343 h 2886642"/>
              <a:gd name="connsiteX1057" fmla="*/ 9231193 w 11658883"/>
              <a:gd name="connsiteY1057" fmla="*/ 2084445 h 2886642"/>
              <a:gd name="connsiteX1058" fmla="*/ 9214201 w 11658883"/>
              <a:gd name="connsiteY1058" fmla="*/ 2085196 h 2886642"/>
              <a:gd name="connsiteX1059" fmla="*/ 9193148 w 11658883"/>
              <a:gd name="connsiteY1059" fmla="*/ 2080317 h 2886642"/>
              <a:gd name="connsiteX1060" fmla="*/ 9190018 w 11658883"/>
              <a:gd name="connsiteY1060" fmla="*/ 2089671 h 2886642"/>
              <a:gd name="connsiteX1061" fmla="*/ 9184720 w 11658883"/>
              <a:gd name="connsiteY1061" fmla="*/ 2084432 h 2886642"/>
              <a:gd name="connsiteX1062" fmla="*/ 9179174 w 11658883"/>
              <a:gd name="connsiteY1062" fmla="*/ 2083634 h 2886642"/>
              <a:gd name="connsiteX1063" fmla="*/ 9177690 w 11658883"/>
              <a:gd name="connsiteY1063" fmla="*/ 2091397 h 2886642"/>
              <a:gd name="connsiteX1064" fmla="*/ 9178176 w 11658883"/>
              <a:gd name="connsiteY1064" fmla="*/ 2101401 h 2886642"/>
              <a:gd name="connsiteX1065" fmla="*/ 9192126 w 11658883"/>
              <a:gd name="connsiteY1065" fmla="*/ 2126727 h 2886642"/>
              <a:gd name="connsiteX1066" fmla="*/ 9199195 w 11658883"/>
              <a:gd name="connsiteY1066" fmla="*/ 2125318 h 2886642"/>
              <a:gd name="connsiteX1067" fmla="*/ 9191979 w 11658883"/>
              <a:gd name="connsiteY1067" fmla="*/ 2104505 h 2886642"/>
              <a:gd name="connsiteX1068" fmla="*/ 9200569 w 11658883"/>
              <a:gd name="connsiteY1068" fmla="*/ 2100889 h 2886642"/>
              <a:gd name="connsiteX1069" fmla="*/ 9212850 w 11658883"/>
              <a:gd name="connsiteY1069" fmla="*/ 2106199 h 2886642"/>
              <a:gd name="connsiteX1070" fmla="*/ 9228722 w 11658883"/>
              <a:gd name="connsiteY1070" fmla="*/ 2091178 h 2886642"/>
              <a:gd name="connsiteX1071" fmla="*/ 9238680 w 11658883"/>
              <a:gd name="connsiteY1071" fmla="*/ 2069429 h 2886642"/>
              <a:gd name="connsiteX1072" fmla="*/ 10809894 w 11658883"/>
              <a:gd name="connsiteY1072" fmla="*/ 2067700 h 2886642"/>
              <a:gd name="connsiteX1073" fmla="*/ 10809247 w 11658883"/>
              <a:gd name="connsiteY1073" fmla="*/ 2068340 h 2886642"/>
              <a:gd name="connsiteX1074" fmla="*/ 10810050 w 11658883"/>
              <a:gd name="connsiteY1074" fmla="*/ 2068155 h 2886642"/>
              <a:gd name="connsiteX1075" fmla="*/ 10099889 w 11658883"/>
              <a:gd name="connsiteY1075" fmla="*/ 2066373 h 2886642"/>
              <a:gd name="connsiteX1076" fmla="*/ 10093969 w 11658883"/>
              <a:gd name="connsiteY1076" fmla="*/ 2072238 h 2886642"/>
              <a:gd name="connsiteX1077" fmla="*/ 10100543 w 11658883"/>
              <a:gd name="connsiteY1077" fmla="*/ 2073417 h 2886642"/>
              <a:gd name="connsiteX1078" fmla="*/ 10105146 w 11658883"/>
              <a:gd name="connsiteY1078" fmla="*/ 2072353 h 2886642"/>
              <a:gd name="connsiteX1079" fmla="*/ 4605168 w 11658883"/>
              <a:gd name="connsiteY1079" fmla="*/ 2064384 h 2886642"/>
              <a:gd name="connsiteX1080" fmla="*/ 4606099 w 11658883"/>
              <a:gd name="connsiteY1080" fmla="*/ 2079239 h 2886642"/>
              <a:gd name="connsiteX1081" fmla="*/ 4607374 w 11658883"/>
              <a:gd name="connsiteY1081" fmla="*/ 2079415 h 2886642"/>
              <a:gd name="connsiteX1082" fmla="*/ 10706683 w 11658883"/>
              <a:gd name="connsiteY1082" fmla="*/ 2063682 h 2886642"/>
              <a:gd name="connsiteX1083" fmla="*/ 10689430 w 11658883"/>
              <a:gd name="connsiteY1083" fmla="*/ 2071152 h 2886642"/>
              <a:gd name="connsiteX1084" fmla="*/ 10690001 w 11658883"/>
              <a:gd name="connsiteY1084" fmla="*/ 2071027 h 2886642"/>
              <a:gd name="connsiteX1085" fmla="*/ 10707125 w 11658883"/>
              <a:gd name="connsiteY1085" fmla="*/ 2063978 h 2886642"/>
              <a:gd name="connsiteX1086" fmla="*/ 10431392 w 11658883"/>
              <a:gd name="connsiteY1086" fmla="*/ 2062353 h 2886642"/>
              <a:gd name="connsiteX1087" fmla="*/ 10428557 w 11658883"/>
              <a:gd name="connsiteY1087" fmla="*/ 2065164 h 2886642"/>
              <a:gd name="connsiteX1088" fmla="*/ 10430578 w 11658883"/>
              <a:gd name="connsiteY1088" fmla="*/ 2067200 h 2886642"/>
              <a:gd name="connsiteX1089" fmla="*/ 10432540 w 11658883"/>
              <a:gd name="connsiteY1089" fmla="*/ 2066808 h 2886642"/>
              <a:gd name="connsiteX1090" fmla="*/ 3616362 w 11658883"/>
              <a:gd name="connsiteY1090" fmla="*/ 2062164 h 2886642"/>
              <a:gd name="connsiteX1091" fmla="*/ 3624989 w 11658883"/>
              <a:gd name="connsiteY1091" fmla="*/ 2069759 h 2886642"/>
              <a:gd name="connsiteX1092" fmla="*/ 3633945 w 11658883"/>
              <a:gd name="connsiteY1092" fmla="*/ 2072968 h 2886642"/>
              <a:gd name="connsiteX1093" fmla="*/ 3632347 w 11658883"/>
              <a:gd name="connsiteY1093" fmla="*/ 2068336 h 2886642"/>
              <a:gd name="connsiteX1094" fmla="*/ 3627654 w 11658883"/>
              <a:gd name="connsiteY1094" fmla="*/ 2062513 h 2886642"/>
              <a:gd name="connsiteX1095" fmla="*/ 9884921 w 11658883"/>
              <a:gd name="connsiteY1095" fmla="*/ 2061215 h 2886642"/>
              <a:gd name="connsiteX1096" fmla="*/ 9869295 w 11658883"/>
              <a:gd name="connsiteY1096" fmla="*/ 2078091 h 2886642"/>
              <a:gd name="connsiteX1097" fmla="*/ 9849730 w 11658883"/>
              <a:gd name="connsiteY1097" fmla="*/ 2090484 h 2886642"/>
              <a:gd name="connsiteX1098" fmla="*/ 9870933 w 11658883"/>
              <a:gd name="connsiteY1098" fmla="*/ 2086256 h 2886642"/>
              <a:gd name="connsiteX1099" fmla="*/ 9882528 w 11658883"/>
              <a:gd name="connsiteY1099" fmla="*/ 2086375 h 2886642"/>
              <a:gd name="connsiteX1100" fmla="*/ 9882976 w 11658883"/>
              <a:gd name="connsiteY1100" fmla="*/ 2086116 h 2886642"/>
              <a:gd name="connsiteX1101" fmla="*/ 9883366 w 11658883"/>
              <a:gd name="connsiteY1101" fmla="*/ 2086383 h 2886642"/>
              <a:gd name="connsiteX1102" fmla="*/ 9898873 w 11658883"/>
              <a:gd name="connsiteY1102" fmla="*/ 2086542 h 2886642"/>
              <a:gd name="connsiteX1103" fmla="*/ 4071878 w 11658883"/>
              <a:gd name="connsiteY1103" fmla="*/ 2060650 h 2886642"/>
              <a:gd name="connsiteX1104" fmla="*/ 4074625 w 11658883"/>
              <a:gd name="connsiteY1104" fmla="*/ 2064587 h 2886642"/>
              <a:gd name="connsiteX1105" fmla="*/ 4076041 w 11658883"/>
              <a:gd name="connsiteY1105" fmla="*/ 2064631 h 2886642"/>
              <a:gd name="connsiteX1106" fmla="*/ 4081749 w 11658883"/>
              <a:gd name="connsiteY1106" fmla="*/ 2062880 h 2886642"/>
              <a:gd name="connsiteX1107" fmla="*/ 10817295 w 11658883"/>
              <a:gd name="connsiteY1107" fmla="*/ 2060369 h 2886642"/>
              <a:gd name="connsiteX1108" fmla="*/ 10814333 w 11658883"/>
              <a:gd name="connsiteY1108" fmla="*/ 2063301 h 2886642"/>
              <a:gd name="connsiteX1109" fmla="*/ 10822187 w 11658883"/>
              <a:gd name="connsiteY1109" fmla="*/ 2067044 h 2886642"/>
              <a:gd name="connsiteX1110" fmla="*/ 10833459 w 11658883"/>
              <a:gd name="connsiteY1110" fmla="*/ 2070825 h 2886642"/>
              <a:gd name="connsiteX1111" fmla="*/ 10838951 w 11658883"/>
              <a:gd name="connsiteY1111" fmla="*/ 2063289 h 2886642"/>
              <a:gd name="connsiteX1112" fmla="*/ 10839690 w 11658883"/>
              <a:gd name="connsiteY1112" fmla="*/ 2063339 h 2886642"/>
              <a:gd name="connsiteX1113" fmla="*/ 10839646 w 11658883"/>
              <a:gd name="connsiteY1113" fmla="*/ 2060597 h 2886642"/>
              <a:gd name="connsiteX1114" fmla="*/ 10835206 w 11658883"/>
              <a:gd name="connsiteY1114" fmla="*/ 2064996 h 2886642"/>
              <a:gd name="connsiteX1115" fmla="*/ 3320771 w 11658883"/>
              <a:gd name="connsiteY1115" fmla="*/ 2060366 h 2886642"/>
              <a:gd name="connsiteX1116" fmla="*/ 3322059 w 11658883"/>
              <a:gd name="connsiteY1116" fmla="*/ 2080927 h 2886642"/>
              <a:gd name="connsiteX1117" fmla="*/ 3323579 w 11658883"/>
              <a:gd name="connsiteY1117" fmla="*/ 2079509 h 2886642"/>
              <a:gd name="connsiteX1118" fmla="*/ 3320771 w 11658883"/>
              <a:gd name="connsiteY1118" fmla="*/ 2060366 h 2886642"/>
              <a:gd name="connsiteX1119" fmla="*/ 5760175 w 11658883"/>
              <a:gd name="connsiteY1119" fmla="*/ 2059004 h 2886642"/>
              <a:gd name="connsiteX1120" fmla="*/ 5755611 w 11658883"/>
              <a:gd name="connsiteY1120" fmla="*/ 2063262 h 2886642"/>
              <a:gd name="connsiteX1121" fmla="*/ 5758215 w 11658883"/>
              <a:gd name="connsiteY1121" fmla="*/ 2066274 h 2886642"/>
              <a:gd name="connsiteX1122" fmla="*/ 5760175 w 11658883"/>
              <a:gd name="connsiteY1122" fmla="*/ 2059004 h 2886642"/>
              <a:gd name="connsiteX1123" fmla="*/ 4049028 w 11658883"/>
              <a:gd name="connsiteY1123" fmla="*/ 2057476 h 2886642"/>
              <a:gd name="connsiteX1124" fmla="*/ 4034564 w 11658883"/>
              <a:gd name="connsiteY1124" fmla="*/ 2060541 h 2886642"/>
              <a:gd name="connsiteX1125" fmla="*/ 4036619 w 11658883"/>
              <a:gd name="connsiteY1125" fmla="*/ 2061947 h 2886642"/>
              <a:gd name="connsiteX1126" fmla="*/ 4057685 w 11658883"/>
              <a:gd name="connsiteY1126" fmla="*/ 2064064 h 2886642"/>
              <a:gd name="connsiteX1127" fmla="*/ 9914674 w 11658883"/>
              <a:gd name="connsiteY1127" fmla="*/ 2054112 h 2886642"/>
              <a:gd name="connsiteX1128" fmla="*/ 9904313 w 11658883"/>
              <a:gd name="connsiteY1128" fmla="*/ 2064376 h 2886642"/>
              <a:gd name="connsiteX1129" fmla="*/ 9914490 w 11658883"/>
              <a:gd name="connsiteY1129" fmla="*/ 2082257 h 2886642"/>
              <a:gd name="connsiteX1130" fmla="*/ 9915683 w 11658883"/>
              <a:gd name="connsiteY1130" fmla="*/ 2079678 h 2886642"/>
              <a:gd name="connsiteX1131" fmla="*/ 9918597 w 11658883"/>
              <a:gd name="connsiteY1131" fmla="*/ 2083779 h 2886642"/>
              <a:gd name="connsiteX1132" fmla="*/ 9929774 w 11658883"/>
              <a:gd name="connsiteY1132" fmla="*/ 2083896 h 2886642"/>
              <a:gd name="connsiteX1133" fmla="*/ 9936365 w 11658883"/>
              <a:gd name="connsiteY1133" fmla="*/ 2087851 h 2886642"/>
              <a:gd name="connsiteX1134" fmla="*/ 9942096 w 11658883"/>
              <a:gd name="connsiteY1134" fmla="*/ 2088465 h 2886642"/>
              <a:gd name="connsiteX1135" fmla="*/ 9953723 w 11658883"/>
              <a:gd name="connsiteY1135" fmla="*/ 2089537 h 2886642"/>
              <a:gd name="connsiteX1136" fmla="*/ 9978221 w 11658883"/>
              <a:gd name="connsiteY1136" fmla="*/ 2082644 h 2886642"/>
              <a:gd name="connsiteX1137" fmla="*/ 9998519 w 11658883"/>
              <a:gd name="connsiteY1137" fmla="*/ 2082110 h 2886642"/>
              <a:gd name="connsiteX1138" fmla="*/ 10006998 w 11658883"/>
              <a:gd name="connsiteY1138" fmla="*/ 2081888 h 2886642"/>
              <a:gd name="connsiteX1139" fmla="*/ 10007471 w 11658883"/>
              <a:gd name="connsiteY1139" fmla="*/ 2081725 h 2886642"/>
              <a:gd name="connsiteX1140" fmla="*/ 10040385 w 11658883"/>
              <a:gd name="connsiteY1140" fmla="*/ 2080579 h 2886642"/>
              <a:gd name="connsiteX1141" fmla="*/ 10040934 w 11658883"/>
              <a:gd name="connsiteY1141" fmla="*/ 2081803 h 2886642"/>
              <a:gd name="connsiteX1142" fmla="*/ 10041169 w 11658883"/>
              <a:gd name="connsiteY1142" fmla="*/ 2081805 h 2886642"/>
              <a:gd name="connsiteX1143" fmla="*/ 10057192 w 11658883"/>
              <a:gd name="connsiteY1143" fmla="*/ 2082709 h 2886642"/>
              <a:gd name="connsiteX1144" fmla="*/ 10070155 w 11658883"/>
              <a:gd name="connsiteY1144" fmla="*/ 2083442 h 2886642"/>
              <a:gd name="connsiteX1145" fmla="*/ 10068324 w 11658883"/>
              <a:gd name="connsiteY1145" fmla="*/ 2080865 h 2886642"/>
              <a:gd name="connsiteX1146" fmla="*/ 10062255 w 11658883"/>
              <a:gd name="connsiteY1146" fmla="*/ 2064507 h 2886642"/>
              <a:gd name="connsiteX1147" fmla="*/ 10049266 w 11658883"/>
              <a:gd name="connsiteY1147" fmla="*/ 2071782 h 2886642"/>
              <a:gd name="connsiteX1148" fmla="*/ 10029444 w 11658883"/>
              <a:gd name="connsiteY1148" fmla="*/ 2066951 h 2886642"/>
              <a:gd name="connsiteX1149" fmla="*/ 10010482 w 11658883"/>
              <a:gd name="connsiteY1149" fmla="*/ 2065460 h 2886642"/>
              <a:gd name="connsiteX1150" fmla="*/ 9983692 w 11658883"/>
              <a:gd name="connsiteY1150" fmla="*/ 2069631 h 2886642"/>
              <a:gd name="connsiteX1151" fmla="*/ 9973939 w 11658883"/>
              <a:gd name="connsiteY1151" fmla="*/ 2059717 h 2886642"/>
              <a:gd name="connsiteX1152" fmla="*/ 9968741 w 11658883"/>
              <a:gd name="connsiteY1152" fmla="*/ 2062072 h 2886642"/>
              <a:gd name="connsiteX1153" fmla="*/ 9942613 w 11658883"/>
              <a:gd name="connsiteY1153" fmla="*/ 2054399 h 2886642"/>
              <a:gd name="connsiteX1154" fmla="*/ 9919928 w 11658883"/>
              <a:gd name="connsiteY1154" fmla="*/ 2060092 h 2886642"/>
              <a:gd name="connsiteX1155" fmla="*/ 5310600 w 11658883"/>
              <a:gd name="connsiteY1155" fmla="*/ 2053917 h 2886642"/>
              <a:gd name="connsiteX1156" fmla="*/ 5307557 w 11658883"/>
              <a:gd name="connsiteY1156" fmla="*/ 2056755 h 2886642"/>
              <a:gd name="connsiteX1157" fmla="*/ 5321016 w 11658883"/>
              <a:gd name="connsiteY1157" fmla="*/ 2065967 h 2886642"/>
              <a:gd name="connsiteX1158" fmla="*/ 5342083 w 11658883"/>
              <a:gd name="connsiteY1158" fmla="*/ 2068083 h 2886642"/>
              <a:gd name="connsiteX1159" fmla="*/ 5326020 w 11658883"/>
              <a:gd name="connsiteY1159" fmla="*/ 2055858 h 2886642"/>
              <a:gd name="connsiteX1160" fmla="*/ 3710736 w 11658883"/>
              <a:gd name="connsiteY1160" fmla="*/ 2053716 h 2886642"/>
              <a:gd name="connsiteX1161" fmla="*/ 3706065 w 11658883"/>
              <a:gd name="connsiteY1161" fmla="*/ 2054671 h 2886642"/>
              <a:gd name="connsiteX1162" fmla="*/ 3711273 w 11658883"/>
              <a:gd name="connsiteY1162" fmla="*/ 2060696 h 2886642"/>
              <a:gd name="connsiteX1163" fmla="*/ 3717359 w 11658883"/>
              <a:gd name="connsiteY1163" fmla="*/ 2055021 h 2886642"/>
              <a:gd name="connsiteX1164" fmla="*/ 3710736 w 11658883"/>
              <a:gd name="connsiteY1164" fmla="*/ 2053716 h 2886642"/>
              <a:gd name="connsiteX1165" fmla="*/ 10176160 w 11658883"/>
              <a:gd name="connsiteY1165" fmla="*/ 2052339 h 2886642"/>
              <a:gd name="connsiteX1166" fmla="*/ 10177821 w 11658883"/>
              <a:gd name="connsiteY1166" fmla="*/ 2056985 h 2886642"/>
              <a:gd name="connsiteX1167" fmla="*/ 10182563 w 11658883"/>
              <a:gd name="connsiteY1167" fmla="*/ 2062775 h 2886642"/>
              <a:gd name="connsiteX1168" fmla="*/ 10193739 w 11658883"/>
              <a:gd name="connsiteY1168" fmla="*/ 2062889 h 2886642"/>
              <a:gd name="connsiteX1169" fmla="*/ 10185074 w 11658883"/>
              <a:gd name="connsiteY1169" fmla="*/ 2055392 h 2886642"/>
              <a:gd name="connsiteX1170" fmla="*/ 10176160 w 11658883"/>
              <a:gd name="connsiteY1170" fmla="*/ 2052339 h 2886642"/>
              <a:gd name="connsiteX1171" fmla="*/ 4025017 w 11658883"/>
              <a:gd name="connsiteY1171" fmla="*/ 2051004 h 2886642"/>
              <a:gd name="connsiteX1172" fmla="*/ 4023160 w 11658883"/>
              <a:gd name="connsiteY1172" fmla="*/ 2052734 h 2886642"/>
              <a:gd name="connsiteX1173" fmla="*/ 4027852 w 11658883"/>
              <a:gd name="connsiteY1173" fmla="*/ 2055947 h 2886642"/>
              <a:gd name="connsiteX1174" fmla="*/ 4402379 w 11658883"/>
              <a:gd name="connsiteY1174" fmla="*/ 2046371 h 2886642"/>
              <a:gd name="connsiteX1175" fmla="*/ 4402500 w 11658883"/>
              <a:gd name="connsiteY1175" fmla="*/ 2046511 h 2886642"/>
              <a:gd name="connsiteX1176" fmla="*/ 4402764 w 11658883"/>
              <a:gd name="connsiteY1176" fmla="*/ 2046406 h 2886642"/>
              <a:gd name="connsiteX1177" fmla="*/ 5248927 w 11658883"/>
              <a:gd name="connsiteY1177" fmla="*/ 2046148 h 2886642"/>
              <a:gd name="connsiteX1178" fmla="*/ 5227421 w 11658883"/>
              <a:gd name="connsiteY1178" fmla="*/ 2049883 h 2886642"/>
              <a:gd name="connsiteX1179" fmla="*/ 5199188 w 11658883"/>
              <a:gd name="connsiteY1179" fmla="*/ 2049011 h 2886642"/>
              <a:gd name="connsiteX1180" fmla="*/ 5212851 w 11658883"/>
              <a:gd name="connsiteY1180" fmla="*/ 2074354 h 2886642"/>
              <a:gd name="connsiteX1181" fmla="*/ 5228935 w 11658883"/>
              <a:gd name="connsiteY1181" fmla="*/ 2057993 h 2886642"/>
              <a:gd name="connsiteX1182" fmla="*/ 5248927 w 11658883"/>
              <a:gd name="connsiteY1182" fmla="*/ 2046148 h 2886642"/>
              <a:gd name="connsiteX1183" fmla="*/ 5717401 w 11658883"/>
              <a:gd name="connsiteY1183" fmla="*/ 2044490 h 2886642"/>
              <a:gd name="connsiteX1184" fmla="*/ 5713817 w 11658883"/>
              <a:gd name="connsiteY1184" fmla="*/ 2045112 h 2886642"/>
              <a:gd name="connsiteX1185" fmla="*/ 5710232 w 11658883"/>
              <a:gd name="connsiteY1185" fmla="*/ 2045734 h 2886642"/>
              <a:gd name="connsiteX1186" fmla="*/ 5725212 w 11658883"/>
              <a:gd name="connsiteY1186" fmla="*/ 2053526 h 2886642"/>
              <a:gd name="connsiteX1187" fmla="*/ 5135687 w 11658883"/>
              <a:gd name="connsiteY1187" fmla="*/ 2043989 h 2886642"/>
              <a:gd name="connsiteX1188" fmla="*/ 5110567 w 11658883"/>
              <a:gd name="connsiteY1188" fmla="*/ 2050349 h 2886642"/>
              <a:gd name="connsiteX1189" fmla="*/ 5092674 w 11658883"/>
              <a:gd name="connsiteY1189" fmla="*/ 2050435 h 2886642"/>
              <a:gd name="connsiteX1190" fmla="*/ 5091390 w 11658883"/>
              <a:gd name="connsiteY1190" fmla="*/ 2050839 h 2886642"/>
              <a:gd name="connsiteX1191" fmla="*/ 5095630 w 11658883"/>
              <a:gd name="connsiteY1191" fmla="*/ 2053603 h 2886642"/>
              <a:gd name="connsiteX1192" fmla="*/ 5105445 w 11658883"/>
              <a:gd name="connsiteY1192" fmla="*/ 2064958 h 2886642"/>
              <a:gd name="connsiteX1193" fmla="*/ 5113170 w 11658883"/>
              <a:gd name="connsiteY1193" fmla="*/ 2063946 h 2886642"/>
              <a:gd name="connsiteX1194" fmla="*/ 5122855 w 11658883"/>
              <a:gd name="connsiteY1194" fmla="*/ 2073956 h 2886642"/>
              <a:gd name="connsiteX1195" fmla="*/ 5128149 w 11658883"/>
              <a:gd name="connsiteY1195" fmla="*/ 2071738 h 2886642"/>
              <a:gd name="connsiteX1196" fmla="*/ 5154423 w 11658883"/>
              <a:gd name="connsiteY1196" fmla="*/ 2079879 h 2886642"/>
              <a:gd name="connsiteX1197" fmla="*/ 5177449 w 11658883"/>
              <a:gd name="connsiteY1197" fmla="*/ 2074726 h 2886642"/>
              <a:gd name="connsiteX1198" fmla="*/ 5182657 w 11658883"/>
              <a:gd name="connsiteY1198" fmla="*/ 2080752 h 2886642"/>
              <a:gd name="connsiteX1199" fmla="*/ 5193308 w 11658883"/>
              <a:gd name="connsiteY1199" fmla="*/ 2070820 h 2886642"/>
              <a:gd name="connsiteX1200" fmla="*/ 5183330 w 11658883"/>
              <a:gd name="connsiteY1200" fmla="*/ 2052918 h 2886642"/>
              <a:gd name="connsiteX1201" fmla="*/ 5182080 w 11658883"/>
              <a:gd name="connsiteY1201" fmla="*/ 2055445 h 2886642"/>
              <a:gd name="connsiteX1202" fmla="*/ 5179205 w 11658883"/>
              <a:gd name="connsiteY1202" fmla="*/ 2051325 h 2886642"/>
              <a:gd name="connsiteX1203" fmla="*/ 5167911 w 11658883"/>
              <a:gd name="connsiteY1203" fmla="*/ 2050976 h 2886642"/>
              <a:gd name="connsiteX1204" fmla="*/ 5161319 w 11658883"/>
              <a:gd name="connsiteY1204" fmla="*/ 2046925 h 2886642"/>
              <a:gd name="connsiteX1205" fmla="*/ 5155537 w 11658883"/>
              <a:gd name="connsiteY1205" fmla="*/ 2046197 h 2886642"/>
              <a:gd name="connsiteX1206" fmla="*/ 3964529 w 11658883"/>
              <a:gd name="connsiteY1206" fmla="*/ 2042129 h 2886642"/>
              <a:gd name="connsiteX1207" fmla="*/ 3943024 w 11658883"/>
              <a:gd name="connsiteY1207" fmla="*/ 2045862 h 2886642"/>
              <a:gd name="connsiteX1208" fmla="*/ 3914790 w 11658883"/>
              <a:gd name="connsiteY1208" fmla="*/ 2044991 h 2886642"/>
              <a:gd name="connsiteX1209" fmla="*/ 3928455 w 11658883"/>
              <a:gd name="connsiteY1209" fmla="*/ 2070335 h 2886642"/>
              <a:gd name="connsiteX1210" fmla="*/ 3944538 w 11658883"/>
              <a:gd name="connsiteY1210" fmla="*/ 2053972 h 2886642"/>
              <a:gd name="connsiteX1211" fmla="*/ 3964529 w 11658883"/>
              <a:gd name="connsiteY1211" fmla="*/ 2042129 h 2886642"/>
              <a:gd name="connsiteX1212" fmla="*/ 4294766 w 11658883"/>
              <a:gd name="connsiteY1212" fmla="*/ 2042016 h 2886642"/>
              <a:gd name="connsiteX1213" fmla="*/ 4293175 w 11658883"/>
              <a:gd name="connsiteY1213" fmla="*/ 2042337 h 2886642"/>
              <a:gd name="connsiteX1214" fmla="*/ 4297050 w 11658883"/>
              <a:gd name="connsiteY1214" fmla="*/ 2045708 h 2886642"/>
              <a:gd name="connsiteX1215" fmla="*/ 4303728 w 11658883"/>
              <a:gd name="connsiteY1215" fmla="*/ 2046279 h 2886642"/>
              <a:gd name="connsiteX1216" fmla="*/ 4304909 w 11658883"/>
              <a:gd name="connsiteY1216" fmla="*/ 2043568 h 2886642"/>
              <a:gd name="connsiteX1217" fmla="*/ 3851290 w 11658883"/>
              <a:gd name="connsiteY1217" fmla="*/ 2039969 h 2886642"/>
              <a:gd name="connsiteX1218" fmla="*/ 3826172 w 11658883"/>
              <a:gd name="connsiteY1218" fmla="*/ 2046330 h 2886642"/>
              <a:gd name="connsiteX1219" fmla="*/ 3808274 w 11658883"/>
              <a:gd name="connsiteY1219" fmla="*/ 2046416 h 2886642"/>
              <a:gd name="connsiteX1220" fmla="*/ 3804946 w 11658883"/>
              <a:gd name="connsiteY1220" fmla="*/ 2047463 h 2886642"/>
              <a:gd name="connsiteX1221" fmla="*/ 3771662 w 11658883"/>
              <a:gd name="connsiteY1221" fmla="*/ 2047901 h 2886642"/>
              <a:gd name="connsiteX1222" fmla="*/ 3770869 w 11658883"/>
              <a:gd name="connsiteY1222" fmla="*/ 2046088 h 2886642"/>
              <a:gd name="connsiteX1223" fmla="*/ 3762535 w 11658883"/>
              <a:gd name="connsiteY1223" fmla="*/ 2045830 h 2886642"/>
              <a:gd name="connsiteX1224" fmla="*/ 3746355 w 11658883"/>
              <a:gd name="connsiteY1224" fmla="*/ 2044597 h 2886642"/>
              <a:gd name="connsiteX1225" fmla="*/ 3741472 w 11658883"/>
              <a:gd name="connsiteY1225" fmla="*/ 2044227 h 2886642"/>
              <a:gd name="connsiteX1226" fmla="*/ 3743428 w 11658883"/>
              <a:gd name="connsiteY1226" fmla="*/ 2047029 h 2886642"/>
              <a:gd name="connsiteX1227" fmla="*/ 3749280 w 11658883"/>
              <a:gd name="connsiteY1227" fmla="*/ 2063335 h 2886642"/>
              <a:gd name="connsiteX1228" fmla="*/ 3762533 w 11658883"/>
              <a:gd name="connsiteY1228" fmla="*/ 2056415 h 2886642"/>
              <a:gd name="connsiteX1229" fmla="*/ 3782484 w 11658883"/>
              <a:gd name="connsiteY1229" fmla="*/ 2061613 h 2886642"/>
              <a:gd name="connsiteX1230" fmla="*/ 3801622 w 11658883"/>
              <a:gd name="connsiteY1230" fmla="*/ 2063485 h 2886642"/>
              <a:gd name="connsiteX1231" fmla="*/ 3828773 w 11658883"/>
              <a:gd name="connsiteY1231" fmla="*/ 2059927 h 2886642"/>
              <a:gd name="connsiteX1232" fmla="*/ 3838456 w 11658883"/>
              <a:gd name="connsiteY1232" fmla="*/ 2069938 h 2886642"/>
              <a:gd name="connsiteX1233" fmla="*/ 3843753 w 11658883"/>
              <a:gd name="connsiteY1233" fmla="*/ 2067720 h 2886642"/>
              <a:gd name="connsiteX1234" fmla="*/ 3870025 w 11658883"/>
              <a:gd name="connsiteY1234" fmla="*/ 2075860 h 2886642"/>
              <a:gd name="connsiteX1235" fmla="*/ 3893051 w 11658883"/>
              <a:gd name="connsiteY1235" fmla="*/ 2070706 h 2886642"/>
              <a:gd name="connsiteX1236" fmla="*/ 3898260 w 11658883"/>
              <a:gd name="connsiteY1236" fmla="*/ 2076733 h 2886642"/>
              <a:gd name="connsiteX1237" fmla="*/ 3908909 w 11658883"/>
              <a:gd name="connsiteY1237" fmla="*/ 2066799 h 2886642"/>
              <a:gd name="connsiteX1238" fmla="*/ 3898932 w 11658883"/>
              <a:gd name="connsiteY1238" fmla="*/ 2048899 h 2886642"/>
              <a:gd name="connsiteX1239" fmla="*/ 3897682 w 11658883"/>
              <a:gd name="connsiteY1239" fmla="*/ 2051427 h 2886642"/>
              <a:gd name="connsiteX1240" fmla="*/ 3894807 w 11658883"/>
              <a:gd name="connsiteY1240" fmla="*/ 2047306 h 2886642"/>
              <a:gd name="connsiteX1241" fmla="*/ 3883514 w 11658883"/>
              <a:gd name="connsiteY1241" fmla="*/ 2046957 h 2886642"/>
              <a:gd name="connsiteX1242" fmla="*/ 3876922 w 11658883"/>
              <a:gd name="connsiteY1242" fmla="*/ 2042908 h 2886642"/>
              <a:gd name="connsiteX1243" fmla="*/ 3871139 w 11658883"/>
              <a:gd name="connsiteY1243" fmla="*/ 2042178 h 2886642"/>
              <a:gd name="connsiteX1244" fmla="*/ 3467384 w 11658883"/>
              <a:gd name="connsiteY1244" fmla="*/ 2038182 h 2886642"/>
              <a:gd name="connsiteX1245" fmla="*/ 3463800 w 11658883"/>
              <a:gd name="connsiteY1245" fmla="*/ 2038805 h 2886642"/>
              <a:gd name="connsiteX1246" fmla="*/ 3460215 w 11658883"/>
              <a:gd name="connsiteY1246" fmla="*/ 2039427 h 2886642"/>
              <a:gd name="connsiteX1247" fmla="*/ 3457519 w 11658883"/>
              <a:gd name="connsiteY1247" fmla="*/ 2040408 h 2886642"/>
              <a:gd name="connsiteX1248" fmla="*/ 3469342 w 11658883"/>
              <a:gd name="connsiteY1248" fmla="*/ 2041497 h 2886642"/>
              <a:gd name="connsiteX1249" fmla="*/ 3470923 w 11658883"/>
              <a:gd name="connsiteY1249" fmla="*/ 2040024 h 2886642"/>
              <a:gd name="connsiteX1250" fmla="*/ 10484496 w 11658883"/>
              <a:gd name="connsiteY1250" fmla="*/ 2037711 h 2886642"/>
              <a:gd name="connsiteX1251" fmla="*/ 10483016 w 11658883"/>
              <a:gd name="connsiteY1251" fmla="*/ 2039178 h 2886642"/>
              <a:gd name="connsiteX1252" fmla="*/ 10486126 w 11658883"/>
              <a:gd name="connsiteY1252" fmla="*/ 2058469 h 2886642"/>
              <a:gd name="connsiteX1253" fmla="*/ 5646740 w 11658883"/>
              <a:gd name="connsiteY1253" fmla="*/ 2036261 h 2886642"/>
              <a:gd name="connsiteX1254" fmla="*/ 5638346 w 11658883"/>
              <a:gd name="connsiteY1254" fmla="*/ 2042049 h 2886642"/>
              <a:gd name="connsiteX1255" fmla="*/ 5647679 w 11658883"/>
              <a:gd name="connsiteY1255" fmla="*/ 2049668 h 2886642"/>
              <a:gd name="connsiteX1256" fmla="*/ 5659849 w 11658883"/>
              <a:gd name="connsiteY1256" fmla="*/ 2038314 h 2886642"/>
              <a:gd name="connsiteX1257" fmla="*/ 5646740 w 11658883"/>
              <a:gd name="connsiteY1257" fmla="*/ 2036261 h 2886642"/>
              <a:gd name="connsiteX1258" fmla="*/ 5382722 w 11658883"/>
              <a:gd name="connsiteY1258" fmla="*/ 2035621 h 2886642"/>
              <a:gd name="connsiteX1259" fmla="*/ 5347524 w 11658883"/>
              <a:gd name="connsiteY1259" fmla="*/ 2052126 h 2886642"/>
              <a:gd name="connsiteX1260" fmla="*/ 5359022 w 11658883"/>
              <a:gd name="connsiteY1260" fmla="*/ 2068605 h 2886642"/>
              <a:gd name="connsiteX1261" fmla="*/ 5361846 w 11658883"/>
              <a:gd name="connsiteY1261" fmla="*/ 2068693 h 2886642"/>
              <a:gd name="connsiteX1262" fmla="*/ 5364670 w 11658883"/>
              <a:gd name="connsiteY1262" fmla="*/ 2068779 h 2886642"/>
              <a:gd name="connsiteX1263" fmla="*/ 5372276 w 11658883"/>
              <a:gd name="connsiteY1263" fmla="*/ 2061685 h 2886642"/>
              <a:gd name="connsiteX1264" fmla="*/ 5380023 w 11658883"/>
              <a:gd name="connsiteY1264" fmla="*/ 2050379 h 2886642"/>
              <a:gd name="connsiteX1265" fmla="*/ 5382722 w 11658883"/>
              <a:gd name="connsiteY1265" fmla="*/ 2035621 h 2886642"/>
              <a:gd name="connsiteX1266" fmla="*/ 5592334 w 11658883"/>
              <a:gd name="connsiteY1266" fmla="*/ 2035313 h 2886642"/>
              <a:gd name="connsiteX1267" fmla="*/ 5570585 w 11658883"/>
              <a:gd name="connsiteY1267" fmla="*/ 2039956 h 2886642"/>
              <a:gd name="connsiteX1268" fmla="*/ 5581000 w 11658883"/>
              <a:gd name="connsiteY1268" fmla="*/ 2052005 h 2886642"/>
              <a:gd name="connsiteX1269" fmla="*/ 5602776 w 11658883"/>
              <a:gd name="connsiteY1269" fmla="*/ 2049380 h 2886642"/>
              <a:gd name="connsiteX1270" fmla="*/ 5621611 w 11658883"/>
              <a:gd name="connsiteY1270" fmla="*/ 2057657 h 2886642"/>
              <a:gd name="connsiteX1271" fmla="*/ 5625337 w 11658883"/>
              <a:gd name="connsiteY1271" fmla="*/ 2048060 h 2886642"/>
              <a:gd name="connsiteX1272" fmla="*/ 5625971 w 11658883"/>
              <a:gd name="connsiteY1272" fmla="*/ 2037269 h 2886642"/>
              <a:gd name="connsiteX1273" fmla="*/ 5621980 w 11658883"/>
              <a:gd name="connsiteY1273" fmla="*/ 2036229 h 2886642"/>
              <a:gd name="connsiteX1274" fmla="*/ 5618803 w 11658883"/>
              <a:gd name="connsiteY1274" fmla="*/ 2038511 h 2886642"/>
              <a:gd name="connsiteX1275" fmla="*/ 5592334 w 11658883"/>
              <a:gd name="connsiteY1275" fmla="*/ 2035313 h 2886642"/>
              <a:gd name="connsiteX1276" fmla="*/ 5671584 w 11658883"/>
              <a:gd name="connsiteY1276" fmla="*/ 2032813 h 2886642"/>
              <a:gd name="connsiteX1277" fmla="*/ 5665498 w 11658883"/>
              <a:gd name="connsiteY1277" fmla="*/ 2038490 h 2886642"/>
              <a:gd name="connsiteX1278" fmla="*/ 5671788 w 11658883"/>
              <a:gd name="connsiteY1278" fmla="*/ 2048944 h 2886642"/>
              <a:gd name="connsiteX1279" fmla="*/ 5679394 w 11658883"/>
              <a:gd name="connsiteY1279" fmla="*/ 2041850 h 2886642"/>
              <a:gd name="connsiteX1280" fmla="*/ 5697622 w 11658883"/>
              <a:gd name="connsiteY1280" fmla="*/ 2062936 h 2886642"/>
              <a:gd name="connsiteX1281" fmla="*/ 5703706 w 11658883"/>
              <a:gd name="connsiteY1281" fmla="*/ 2057261 h 2886642"/>
              <a:gd name="connsiteX1282" fmla="*/ 5703064 w 11658883"/>
              <a:gd name="connsiteY1282" fmla="*/ 2046978 h 2886642"/>
              <a:gd name="connsiteX1283" fmla="*/ 3265622 w 11658883"/>
              <a:gd name="connsiteY1283" fmla="*/ 2030486 h 2886642"/>
              <a:gd name="connsiteX1284" fmla="*/ 3252809 w 11658883"/>
              <a:gd name="connsiteY1284" fmla="*/ 2031556 h 2886642"/>
              <a:gd name="connsiteX1285" fmla="*/ 3247165 w 11658883"/>
              <a:gd name="connsiteY1285" fmla="*/ 2032028 h 2886642"/>
              <a:gd name="connsiteX1286" fmla="*/ 3251667 w 11658883"/>
              <a:gd name="connsiteY1286" fmla="*/ 2037080 h 2886642"/>
              <a:gd name="connsiteX1287" fmla="*/ 3277836 w 11658883"/>
              <a:gd name="connsiteY1287" fmla="*/ 2043280 h 2886642"/>
              <a:gd name="connsiteX1288" fmla="*/ 3302543 w 11658883"/>
              <a:gd name="connsiteY1288" fmla="*/ 2039278 h 2886642"/>
              <a:gd name="connsiteX1289" fmla="*/ 3314757 w 11658883"/>
              <a:gd name="connsiteY1289" fmla="*/ 2038913 h 2886642"/>
              <a:gd name="connsiteX1290" fmla="*/ 3303629 w 11658883"/>
              <a:gd name="connsiteY1290" fmla="*/ 2033125 h 2886642"/>
              <a:gd name="connsiteX1291" fmla="*/ 5501516 w 11658883"/>
              <a:gd name="connsiteY1291" fmla="*/ 2028384 h 2886642"/>
              <a:gd name="connsiteX1292" fmla="*/ 5482844 w 11658883"/>
              <a:gd name="connsiteY1292" fmla="*/ 2029594 h 2886642"/>
              <a:gd name="connsiteX1293" fmla="*/ 5473605 w 11658883"/>
              <a:gd name="connsiteY1293" fmla="*/ 2039571 h 2886642"/>
              <a:gd name="connsiteX1294" fmla="*/ 5457214 w 11658883"/>
              <a:gd name="connsiteY1294" fmla="*/ 2031734 h 2886642"/>
              <a:gd name="connsiteX1295" fmla="*/ 5418458 w 11658883"/>
              <a:gd name="connsiteY1295" fmla="*/ 2029275 h 2886642"/>
              <a:gd name="connsiteX1296" fmla="*/ 5431582 w 11658883"/>
              <a:gd name="connsiteY1296" fmla="*/ 2044460 h 2886642"/>
              <a:gd name="connsiteX1297" fmla="*/ 5457213 w 11658883"/>
              <a:gd name="connsiteY1297" fmla="*/ 2042319 h 2886642"/>
              <a:gd name="connsiteX1298" fmla="*/ 5482841 w 11658883"/>
              <a:gd name="connsiteY1298" fmla="*/ 2040177 h 2886642"/>
              <a:gd name="connsiteX1299" fmla="*/ 5510637 w 11658883"/>
              <a:gd name="connsiteY1299" fmla="*/ 2046900 h 2886642"/>
              <a:gd name="connsiteX1300" fmla="*/ 5512838 w 11658883"/>
              <a:gd name="connsiteY1300" fmla="*/ 2043488 h 2886642"/>
              <a:gd name="connsiteX1301" fmla="*/ 5509993 w 11658883"/>
              <a:gd name="connsiteY1301" fmla="*/ 2036619 h 2886642"/>
              <a:gd name="connsiteX1302" fmla="*/ 5391739 w 11658883"/>
              <a:gd name="connsiteY1302" fmla="*/ 2027583 h 2886642"/>
              <a:gd name="connsiteX1303" fmla="*/ 5391796 w 11658883"/>
              <a:gd name="connsiteY1303" fmla="*/ 2027837 h 2886642"/>
              <a:gd name="connsiteX1304" fmla="*/ 5402705 w 11658883"/>
              <a:gd name="connsiteY1304" fmla="*/ 2033306 h 2886642"/>
              <a:gd name="connsiteX1305" fmla="*/ 5402026 w 11658883"/>
              <a:gd name="connsiteY1305" fmla="*/ 2028234 h 2886642"/>
              <a:gd name="connsiteX1306" fmla="*/ 5914188 w 11658883"/>
              <a:gd name="connsiteY1306" fmla="*/ 2024179 h 2886642"/>
              <a:gd name="connsiteX1307" fmla="*/ 5907020 w 11658883"/>
              <a:gd name="connsiteY1307" fmla="*/ 2025424 h 2886642"/>
              <a:gd name="connsiteX1308" fmla="*/ 5913954 w 11658883"/>
              <a:gd name="connsiteY1308" fmla="*/ 2046161 h 2886642"/>
              <a:gd name="connsiteX1309" fmla="*/ 5905209 w 11658883"/>
              <a:gd name="connsiteY1309" fmla="*/ 2049555 h 2886642"/>
              <a:gd name="connsiteX1310" fmla="*/ 5892888 w 11658883"/>
              <a:gd name="connsiteY1310" fmla="*/ 2044044 h 2886642"/>
              <a:gd name="connsiteX1311" fmla="*/ 5876587 w 11658883"/>
              <a:gd name="connsiteY1311" fmla="*/ 2058567 h 2886642"/>
              <a:gd name="connsiteX1312" fmla="*/ 5866145 w 11658883"/>
              <a:gd name="connsiteY1312" fmla="*/ 2079869 h 2886642"/>
              <a:gd name="connsiteX1313" fmla="*/ 5906756 w 11658883"/>
              <a:gd name="connsiteY1313" fmla="*/ 2085520 h 2886642"/>
              <a:gd name="connsiteX1314" fmla="*/ 5915680 w 11658883"/>
              <a:gd name="connsiteY1314" fmla="*/ 2060874 h 2886642"/>
              <a:gd name="connsiteX1315" fmla="*/ 5920942 w 11658883"/>
              <a:gd name="connsiteY1315" fmla="*/ 2066167 h 2886642"/>
              <a:gd name="connsiteX1316" fmla="*/ 5926534 w 11658883"/>
              <a:gd name="connsiteY1316" fmla="*/ 2067073 h 2886642"/>
              <a:gd name="connsiteX1317" fmla="*/ 5928170 w 11658883"/>
              <a:gd name="connsiteY1317" fmla="*/ 2059428 h 2886642"/>
              <a:gd name="connsiteX1318" fmla="*/ 5927851 w 11658883"/>
              <a:gd name="connsiteY1318" fmla="*/ 2049522 h 2886642"/>
              <a:gd name="connsiteX1319" fmla="*/ 5935180 w 11658883"/>
              <a:gd name="connsiteY1319" fmla="*/ 2009384 h 2886642"/>
              <a:gd name="connsiteX1320" fmla="*/ 5941778 w 11658883"/>
              <a:gd name="connsiteY1320" fmla="*/ 2014770 h 2886642"/>
              <a:gd name="connsiteX1321" fmla="*/ 5959168 w 11658883"/>
              <a:gd name="connsiteY1321" fmla="*/ 2013615 h 2886642"/>
              <a:gd name="connsiteX1322" fmla="*/ 5952634 w 11658883"/>
              <a:gd name="connsiteY1322" fmla="*/ 2010383 h 2886642"/>
              <a:gd name="connsiteX1323" fmla="*/ 5990614 w 11658883"/>
              <a:gd name="connsiteY1323" fmla="*/ 2008080 h 2886642"/>
              <a:gd name="connsiteX1324" fmla="*/ 5976743 w 11658883"/>
              <a:gd name="connsiteY1324" fmla="*/ 2009662 h 2886642"/>
              <a:gd name="connsiteX1325" fmla="*/ 5972672 w 11658883"/>
              <a:gd name="connsiteY1325" fmla="*/ 2014157 h 2886642"/>
              <a:gd name="connsiteX1326" fmla="*/ 5977180 w 11658883"/>
              <a:gd name="connsiteY1326" fmla="*/ 2014396 h 2886642"/>
              <a:gd name="connsiteX1327" fmla="*/ 5977937 w 11658883"/>
              <a:gd name="connsiteY1327" fmla="*/ 2018451 h 2886642"/>
              <a:gd name="connsiteX1328" fmla="*/ 5976741 w 11658883"/>
              <a:gd name="connsiteY1328" fmla="*/ 2020247 h 2886642"/>
              <a:gd name="connsiteX1329" fmla="*/ 5980368 w 11658883"/>
              <a:gd name="connsiteY1329" fmla="*/ 2033186 h 2886642"/>
              <a:gd name="connsiteX1330" fmla="*/ 5966091 w 11658883"/>
              <a:gd name="connsiteY1330" fmla="*/ 2030179 h 2886642"/>
              <a:gd name="connsiteX1331" fmla="*/ 5962814 w 11658883"/>
              <a:gd name="connsiteY1331" fmla="*/ 2055000 h 2886642"/>
              <a:gd name="connsiteX1332" fmla="*/ 5941749 w 11658883"/>
              <a:gd name="connsiteY1332" fmla="*/ 2052884 h 2886642"/>
              <a:gd name="connsiteX1333" fmla="*/ 5955411 w 11658883"/>
              <a:gd name="connsiteY1333" fmla="*/ 2078227 h 2886642"/>
              <a:gd name="connsiteX1334" fmla="*/ 5978407 w 11658883"/>
              <a:gd name="connsiteY1334" fmla="*/ 2075821 h 2886642"/>
              <a:gd name="connsiteX1335" fmla="*/ 6002545 w 11658883"/>
              <a:gd name="connsiteY1335" fmla="*/ 2072352 h 2886642"/>
              <a:gd name="connsiteX1336" fmla="*/ 6043371 w 11658883"/>
              <a:gd name="connsiteY1336" fmla="*/ 2079843 h 2886642"/>
              <a:gd name="connsiteX1337" fmla="*/ 6082242 w 11658883"/>
              <a:gd name="connsiteY1337" fmla="*/ 2085075 h 2886642"/>
              <a:gd name="connsiteX1338" fmla="*/ 6104508 w 11658883"/>
              <a:gd name="connsiteY1338" fmla="*/ 2080631 h 2886642"/>
              <a:gd name="connsiteX1339" fmla="*/ 6130021 w 11658883"/>
              <a:gd name="connsiteY1339" fmla="*/ 2089482 h 2886642"/>
              <a:gd name="connsiteX1340" fmla="*/ 6132771 w 11658883"/>
              <a:gd name="connsiteY1340" fmla="*/ 2078756 h 2886642"/>
              <a:gd name="connsiteX1341" fmla="*/ 6134380 w 11658883"/>
              <a:gd name="connsiteY1341" fmla="*/ 2069094 h 2886642"/>
              <a:gd name="connsiteX1342" fmla="*/ 6129821 w 11658883"/>
              <a:gd name="connsiteY1342" fmla="*/ 2068586 h 2886642"/>
              <a:gd name="connsiteX1343" fmla="*/ 6127212 w 11658883"/>
              <a:gd name="connsiteY1343" fmla="*/ 2070339 h 2886642"/>
              <a:gd name="connsiteX1344" fmla="*/ 6075118 w 11658883"/>
              <a:gd name="connsiteY1344" fmla="*/ 2064514 h 2886642"/>
              <a:gd name="connsiteX1345" fmla="*/ 6029697 w 11658883"/>
              <a:gd name="connsiteY1345" fmla="*/ 2068793 h 2886642"/>
              <a:gd name="connsiteX1346" fmla="*/ 6016677 w 11658883"/>
              <a:gd name="connsiteY1346" fmla="*/ 2053732 h 2886642"/>
              <a:gd name="connsiteX1347" fmla="*/ 5996797 w 11658883"/>
              <a:gd name="connsiteY1347" fmla="*/ 2028745 h 2886642"/>
              <a:gd name="connsiteX1348" fmla="*/ 6055955 w 11658883"/>
              <a:gd name="connsiteY1348" fmla="*/ 1998803 h 2886642"/>
              <a:gd name="connsiteX1349" fmla="*/ 6044512 w 11658883"/>
              <a:gd name="connsiteY1349" fmla="*/ 2000997 h 2886642"/>
              <a:gd name="connsiteX1350" fmla="*/ 6054508 w 11658883"/>
              <a:gd name="connsiteY1350" fmla="*/ 2002125 h 2886642"/>
              <a:gd name="connsiteX1351" fmla="*/ 6091331 w 11658883"/>
              <a:gd name="connsiteY1351" fmla="*/ 1992498 h 2886642"/>
              <a:gd name="connsiteX1352" fmla="*/ 6088390 w 11658883"/>
              <a:gd name="connsiteY1352" fmla="*/ 1992586 h 2886642"/>
              <a:gd name="connsiteX1353" fmla="*/ 6079006 w 11658883"/>
              <a:gd name="connsiteY1353" fmla="*/ 1994385 h 2886642"/>
              <a:gd name="connsiteX1354" fmla="*/ 6081660 w 11658883"/>
              <a:gd name="connsiteY1354" fmla="*/ 1998566 h 2886642"/>
              <a:gd name="connsiteX1355" fmla="*/ 6479971 w 11658883"/>
              <a:gd name="connsiteY1355" fmla="*/ 1963580 h 2886642"/>
              <a:gd name="connsiteX1356" fmla="*/ 6472749 w 11658883"/>
              <a:gd name="connsiteY1356" fmla="*/ 1965307 h 2886642"/>
              <a:gd name="connsiteX1357" fmla="*/ 6472614 w 11658883"/>
              <a:gd name="connsiteY1357" fmla="*/ 1967016 h 2886642"/>
              <a:gd name="connsiteX1358" fmla="*/ 6479284 w 11658883"/>
              <a:gd name="connsiteY1358" fmla="*/ 1975786 h 2886642"/>
              <a:gd name="connsiteX1359" fmla="*/ 6422605 w 11658883"/>
              <a:gd name="connsiteY1359" fmla="*/ 1961765 h 2886642"/>
              <a:gd name="connsiteX1360" fmla="*/ 6417532 w 11658883"/>
              <a:gd name="connsiteY1360" fmla="*/ 1964453 h 2886642"/>
              <a:gd name="connsiteX1361" fmla="*/ 6404638 w 11658883"/>
              <a:gd name="connsiteY1361" fmla="*/ 1964237 h 2886642"/>
              <a:gd name="connsiteX1362" fmla="*/ 6394448 w 11658883"/>
              <a:gd name="connsiteY1362" fmla="*/ 1975099 h 2886642"/>
              <a:gd name="connsiteX1363" fmla="*/ 6375965 w 11658883"/>
              <a:gd name="connsiteY1363" fmla="*/ 1969216 h 2886642"/>
              <a:gd name="connsiteX1364" fmla="*/ 6341428 w 11658883"/>
              <a:gd name="connsiteY1364" fmla="*/ 1972181 h 2886642"/>
              <a:gd name="connsiteX1365" fmla="*/ 6305600 w 11658883"/>
              <a:gd name="connsiteY1365" fmla="*/ 1964111 h 2886642"/>
              <a:gd name="connsiteX1366" fmla="*/ 6304724 w 11658883"/>
              <a:gd name="connsiteY1366" fmla="*/ 1964153 h 2886642"/>
              <a:gd name="connsiteX1367" fmla="*/ 6302283 w 11658883"/>
              <a:gd name="connsiteY1367" fmla="*/ 1966571 h 2886642"/>
              <a:gd name="connsiteX1368" fmla="*/ 6298567 w 11658883"/>
              <a:gd name="connsiteY1368" fmla="*/ 1964452 h 2886642"/>
              <a:gd name="connsiteX1369" fmla="*/ 6287138 w 11658883"/>
              <a:gd name="connsiteY1369" fmla="*/ 1965006 h 2886642"/>
              <a:gd name="connsiteX1370" fmla="*/ 6252920 w 11658883"/>
              <a:gd name="connsiteY1370" fmla="*/ 1977875 h 2886642"/>
              <a:gd name="connsiteX1371" fmla="*/ 6218704 w 11658883"/>
              <a:gd name="connsiteY1371" fmla="*/ 1990746 h 2886642"/>
              <a:gd name="connsiteX1372" fmla="*/ 6204806 w 11658883"/>
              <a:gd name="connsiteY1372" fmla="*/ 1987386 h 2886642"/>
              <a:gd name="connsiteX1373" fmla="*/ 6170707 w 11658883"/>
              <a:gd name="connsiteY1373" fmla="*/ 1989263 h 2886642"/>
              <a:gd name="connsiteX1374" fmla="*/ 6136607 w 11658883"/>
              <a:gd name="connsiteY1374" fmla="*/ 1991144 h 2886642"/>
              <a:gd name="connsiteX1375" fmla="*/ 6125697 w 11658883"/>
              <a:gd name="connsiteY1375" fmla="*/ 1991469 h 2886642"/>
              <a:gd name="connsiteX1376" fmla="*/ 6127476 w 11658883"/>
              <a:gd name="connsiteY1376" fmla="*/ 2010240 h 2886642"/>
              <a:gd name="connsiteX1377" fmla="*/ 6105972 w 11658883"/>
              <a:gd name="connsiteY1377" fmla="*/ 2013975 h 2886642"/>
              <a:gd name="connsiteX1378" fmla="*/ 6108573 w 11658883"/>
              <a:gd name="connsiteY1378" fmla="*/ 2021753 h 2886642"/>
              <a:gd name="connsiteX1379" fmla="*/ 6109219 w 11658883"/>
              <a:gd name="connsiteY1379" fmla="*/ 2027270 h 2886642"/>
              <a:gd name="connsiteX1380" fmla="*/ 6099722 w 11658883"/>
              <a:gd name="connsiteY1380" fmla="*/ 2021845 h 2886642"/>
              <a:gd name="connsiteX1381" fmla="*/ 6090553 w 11658883"/>
              <a:gd name="connsiteY1381" fmla="*/ 2012033 h 2886642"/>
              <a:gd name="connsiteX1382" fmla="*/ 6049066 w 11658883"/>
              <a:gd name="connsiteY1382" fmla="*/ 2018082 h 2886642"/>
              <a:gd name="connsiteX1383" fmla="*/ 6045584 w 11658883"/>
              <a:gd name="connsiteY1383" fmla="*/ 2026771 h 2886642"/>
              <a:gd name="connsiteX1384" fmla="*/ 6048392 w 11658883"/>
              <a:gd name="connsiteY1384" fmla="*/ 2045914 h 2886642"/>
              <a:gd name="connsiteX1385" fmla="*/ 6069019 w 11658883"/>
              <a:gd name="connsiteY1385" fmla="*/ 2053882 h 2886642"/>
              <a:gd name="connsiteX1386" fmla="*/ 6108782 w 11658883"/>
              <a:gd name="connsiteY1386" fmla="*/ 2033121 h 2886642"/>
              <a:gd name="connsiteX1387" fmla="*/ 6119542 w 11658883"/>
              <a:gd name="connsiteY1387" fmla="*/ 2035522 h 2886642"/>
              <a:gd name="connsiteX1388" fmla="*/ 6134475 w 11658883"/>
              <a:gd name="connsiteY1388" fmla="*/ 2030039 h 2886642"/>
              <a:gd name="connsiteX1389" fmla="*/ 6157775 w 11658883"/>
              <a:gd name="connsiteY1389" fmla="*/ 2025832 h 2886642"/>
              <a:gd name="connsiteX1390" fmla="*/ 6175685 w 11658883"/>
              <a:gd name="connsiteY1390" fmla="*/ 2030459 h 2886642"/>
              <a:gd name="connsiteX1391" fmla="*/ 6183862 w 11658883"/>
              <a:gd name="connsiteY1391" fmla="*/ 2039610 h 2886642"/>
              <a:gd name="connsiteX1392" fmla="*/ 6204344 w 11658883"/>
              <a:gd name="connsiteY1392" fmla="*/ 2032405 h 2886642"/>
              <a:gd name="connsiteX1393" fmla="*/ 6215070 w 11658883"/>
              <a:gd name="connsiteY1393" fmla="*/ 2031163 h 2886642"/>
              <a:gd name="connsiteX1394" fmla="*/ 6214802 w 11658883"/>
              <a:gd name="connsiteY1394" fmla="*/ 2030859 h 2886642"/>
              <a:gd name="connsiteX1395" fmla="*/ 6215700 w 11658883"/>
              <a:gd name="connsiteY1395" fmla="*/ 2031091 h 2886642"/>
              <a:gd name="connsiteX1396" fmla="*/ 6229322 w 11658883"/>
              <a:gd name="connsiteY1396" fmla="*/ 2029512 h 2886642"/>
              <a:gd name="connsiteX1397" fmla="*/ 6236284 w 11658883"/>
              <a:gd name="connsiteY1397" fmla="*/ 2031947 h 2886642"/>
              <a:gd name="connsiteX1398" fmla="*/ 6247515 w 11658883"/>
              <a:gd name="connsiteY1398" fmla="*/ 2020823 h 2886642"/>
              <a:gd name="connsiteX1399" fmla="*/ 6273309 w 11658883"/>
              <a:gd name="connsiteY1399" fmla="*/ 2034419 h 2886642"/>
              <a:gd name="connsiteX1400" fmla="*/ 6286631 w 11658883"/>
              <a:gd name="connsiteY1400" fmla="*/ 2021222 h 2886642"/>
              <a:gd name="connsiteX1401" fmla="*/ 6316864 w 11658883"/>
              <a:gd name="connsiteY1401" fmla="*/ 2030420 h 2886642"/>
              <a:gd name="connsiteX1402" fmla="*/ 6336588 w 11658883"/>
              <a:gd name="connsiteY1402" fmla="*/ 2027659 h 2886642"/>
              <a:gd name="connsiteX1403" fmla="*/ 6343880 w 11658883"/>
              <a:gd name="connsiteY1403" fmla="*/ 2003661 h 2886642"/>
              <a:gd name="connsiteX1404" fmla="*/ 6369154 w 11658883"/>
              <a:gd name="connsiteY1404" fmla="*/ 1995401 h 2886642"/>
              <a:gd name="connsiteX1405" fmla="*/ 6386288 w 11658883"/>
              <a:gd name="connsiteY1405" fmla="*/ 1995205 h 2886642"/>
              <a:gd name="connsiteX1406" fmla="*/ 6397760 w 11658883"/>
              <a:gd name="connsiteY1406" fmla="*/ 1983842 h 2886642"/>
              <a:gd name="connsiteX1407" fmla="*/ 6410782 w 11658883"/>
              <a:gd name="connsiteY1407" fmla="*/ 1988419 h 2886642"/>
              <a:gd name="connsiteX1408" fmla="*/ 6420112 w 11658883"/>
              <a:gd name="connsiteY1408" fmla="*/ 1984070 h 2886642"/>
              <a:gd name="connsiteX1409" fmla="*/ 6421518 w 11658883"/>
              <a:gd name="connsiteY1409" fmla="*/ 1971493 h 2886642"/>
              <a:gd name="connsiteX1410" fmla="*/ 6516439 w 11658883"/>
              <a:gd name="connsiteY1410" fmla="*/ 1961352 h 2886642"/>
              <a:gd name="connsiteX1411" fmla="*/ 6514566 w 11658883"/>
              <a:gd name="connsiteY1411" fmla="*/ 1966704 h 2886642"/>
              <a:gd name="connsiteX1412" fmla="*/ 6515772 w 11658883"/>
              <a:gd name="connsiteY1412" fmla="*/ 1973196 h 2886642"/>
              <a:gd name="connsiteX1413" fmla="*/ 6522035 w 11658883"/>
              <a:gd name="connsiteY1413" fmla="*/ 1976778 h 2886642"/>
              <a:gd name="connsiteX1414" fmla="*/ 6525468 w 11658883"/>
              <a:gd name="connsiteY1414" fmla="*/ 1974777 h 2886642"/>
              <a:gd name="connsiteX1415" fmla="*/ 6523173 w 11658883"/>
              <a:gd name="connsiteY1415" fmla="*/ 1965864 h 2886642"/>
              <a:gd name="connsiteX1416" fmla="*/ 6519806 w 11658883"/>
              <a:gd name="connsiteY1416" fmla="*/ 1963609 h 2886642"/>
              <a:gd name="connsiteX1417" fmla="*/ 6516439 w 11658883"/>
              <a:gd name="connsiteY1417" fmla="*/ 1961352 h 2886642"/>
              <a:gd name="connsiteX1418" fmla="*/ 6839725 w 11658883"/>
              <a:gd name="connsiteY1418" fmla="*/ 1954284 h 2886642"/>
              <a:gd name="connsiteX1419" fmla="*/ 6849420 w 11658883"/>
              <a:gd name="connsiteY1419" fmla="*/ 1955865 h 2886642"/>
              <a:gd name="connsiteX1420" fmla="*/ 6850901 w 11658883"/>
              <a:gd name="connsiteY1420" fmla="*/ 1954399 h 2886642"/>
              <a:gd name="connsiteX1421" fmla="*/ 1113516 w 11658883"/>
              <a:gd name="connsiteY1421" fmla="*/ 1951400 h 2886642"/>
              <a:gd name="connsiteX1422" fmla="*/ 1123414 w 11658883"/>
              <a:gd name="connsiteY1422" fmla="*/ 1953488 h 2886642"/>
              <a:gd name="connsiteX1423" fmla="*/ 1125005 w 11658883"/>
              <a:gd name="connsiteY1423" fmla="*/ 1952152 h 2886642"/>
              <a:gd name="connsiteX1424" fmla="*/ 6567790 w 11658883"/>
              <a:gd name="connsiteY1424" fmla="*/ 1944354 h 2886642"/>
              <a:gd name="connsiteX1425" fmla="*/ 6571273 w 11658883"/>
              <a:gd name="connsiteY1425" fmla="*/ 1958765 h 2886642"/>
              <a:gd name="connsiteX1426" fmla="*/ 6579867 w 11658883"/>
              <a:gd name="connsiteY1426" fmla="*/ 1976813 h 2886642"/>
              <a:gd name="connsiteX1427" fmla="*/ 6613063 w 11658883"/>
              <a:gd name="connsiteY1427" fmla="*/ 1983078 h 2886642"/>
              <a:gd name="connsiteX1428" fmla="*/ 6607991 w 11658883"/>
              <a:gd name="connsiteY1428" fmla="*/ 1948955 h 2886642"/>
              <a:gd name="connsiteX1429" fmla="*/ 6579719 w 11658883"/>
              <a:gd name="connsiteY1429" fmla="*/ 1954591 h 2886642"/>
              <a:gd name="connsiteX1430" fmla="*/ 6574279 w 11658883"/>
              <a:gd name="connsiteY1430" fmla="*/ 1948795 h 2886642"/>
              <a:gd name="connsiteX1431" fmla="*/ 6568096 w 11658883"/>
              <a:gd name="connsiteY1431" fmla="*/ 1944363 h 2886642"/>
              <a:gd name="connsiteX1432" fmla="*/ 780678 w 11658883"/>
              <a:gd name="connsiteY1432" fmla="*/ 1939694 h 2886642"/>
              <a:gd name="connsiteX1433" fmla="*/ 778501 w 11658883"/>
              <a:gd name="connsiteY1433" fmla="*/ 1944776 h 2886642"/>
              <a:gd name="connsiteX1434" fmla="*/ 779436 w 11658883"/>
              <a:gd name="connsiteY1434" fmla="*/ 1951141 h 2886642"/>
              <a:gd name="connsiteX1435" fmla="*/ 785710 w 11658883"/>
              <a:gd name="connsiteY1435" fmla="*/ 1954974 h 2886642"/>
              <a:gd name="connsiteX1436" fmla="*/ 789335 w 11658883"/>
              <a:gd name="connsiteY1436" fmla="*/ 1953231 h 2886642"/>
              <a:gd name="connsiteX1437" fmla="*/ 787393 w 11658883"/>
              <a:gd name="connsiteY1437" fmla="*/ 1944458 h 2886642"/>
              <a:gd name="connsiteX1438" fmla="*/ 784037 w 11658883"/>
              <a:gd name="connsiteY1438" fmla="*/ 1942076 h 2886642"/>
              <a:gd name="connsiteX1439" fmla="*/ 780678 w 11658883"/>
              <a:gd name="connsiteY1439" fmla="*/ 1939694 h 2886642"/>
              <a:gd name="connsiteX1440" fmla="*/ 6696584 w 11658883"/>
              <a:gd name="connsiteY1440" fmla="*/ 1939489 h 2886642"/>
              <a:gd name="connsiteX1441" fmla="*/ 6631522 w 11658883"/>
              <a:gd name="connsiteY1441" fmla="*/ 1943212 h 2886642"/>
              <a:gd name="connsiteX1442" fmla="*/ 6631180 w 11658883"/>
              <a:gd name="connsiteY1442" fmla="*/ 1943378 h 2886642"/>
              <a:gd name="connsiteX1443" fmla="*/ 6630960 w 11658883"/>
              <a:gd name="connsiteY1443" fmla="*/ 1943245 h 2886642"/>
              <a:gd name="connsiteX1444" fmla="*/ 6630676 w 11658883"/>
              <a:gd name="connsiteY1444" fmla="*/ 1943261 h 2886642"/>
              <a:gd name="connsiteX1445" fmla="*/ 6630829 w 11658883"/>
              <a:gd name="connsiteY1445" fmla="*/ 1959187 h 2886642"/>
              <a:gd name="connsiteX1446" fmla="*/ 6641335 w 11658883"/>
              <a:gd name="connsiteY1446" fmla="*/ 1977441 h 2886642"/>
              <a:gd name="connsiteX1447" fmla="*/ 6672856 w 11658883"/>
              <a:gd name="connsiteY1447" fmla="*/ 1969986 h 2886642"/>
              <a:gd name="connsiteX1448" fmla="*/ 6706095 w 11658883"/>
              <a:gd name="connsiteY1448" fmla="*/ 1969214 h 2886642"/>
              <a:gd name="connsiteX1449" fmla="*/ 6776295 w 11658883"/>
              <a:gd name="connsiteY1449" fmla="*/ 1938823 h 2886642"/>
              <a:gd name="connsiteX1450" fmla="*/ 6771855 w 11658883"/>
              <a:gd name="connsiteY1450" fmla="*/ 1943221 h 2886642"/>
              <a:gd name="connsiteX1451" fmla="*/ 6777111 w 11658883"/>
              <a:gd name="connsiteY1451" fmla="*/ 1949200 h 2886642"/>
              <a:gd name="connsiteX1452" fmla="*/ 6788360 w 11658883"/>
              <a:gd name="connsiteY1452" fmla="*/ 1960426 h 2886642"/>
              <a:gd name="connsiteX1453" fmla="*/ 6796169 w 11658883"/>
              <a:gd name="connsiteY1453" fmla="*/ 1958284 h 2886642"/>
              <a:gd name="connsiteX1454" fmla="*/ 6798314 w 11658883"/>
              <a:gd name="connsiteY1454" fmla="*/ 1944973 h 2886642"/>
              <a:gd name="connsiteX1455" fmla="*/ 1049007 w 11658883"/>
              <a:gd name="connsiteY1455" fmla="*/ 1932767 h 2886642"/>
              <a:gd name="connsiteX1456" fmla="*/ 1044232 w 11658883"/>
              <a:gd name="connsiteY1456" fmla="*/ 1936776 h 2886642"/>
              <a:gd name="connsiteX1457" fmla="*/ 1049355 w 11658883"/>
              <a:gd name="connsiteY1457" fmla="*/ 1942877 h 2886642"/>
              <a:gd name="connsiteX1458" fmla="*/ 1060399 w 11658883"/>
              <a:gd name="connsiteY1458" fmla="*/ 1954406 h 2886642"/>
              <a:gd name="connsiteX1459" fmla="*/ 1068529 w 11658883"/>
              <a:gd name="connsiteY1459" fmla="*/ 1952777 h 2886642"/>
              <a:gd name="connsiteX1460" fmla="*/ 1071364 w 11658883"/>
              <a:gd name="connsiteY1460" fmla="*/ 1939994 h 2886642"/>
              <a:gd name="connsiteX1461" fmla="*/ 899027 w 11658883"/>
              <a:gd name="connsiteY1461" fmla="*/ 1928712 h 2886642"/>
              <a:gd name="connsiteX1462" fmla="*/ 898433 w 11658883"/>
              <a:gd name="connsiteY1462" fmla="*/ 1944163 h 2886642"/>
              <a:gd name="connsiteX1463" fmla="*/ 908379 w 11658883"/>
              <a:gd name="connsiteY1463" fmla="*/ 1962467 h 2886642"/>
              <a:gd name="connsiteX1464" fmla="*/ 941149 w 11658883"/>
              <a:gd name="connsiteY1464" fmla="*/ 1957048 h 2886642"/>
              <a:gd name="connsiteX1465" fmla="*/ 975374 w 11658883"/>
              <a:gd name="connsiteY1465" fmla="*/ 1958208 h 2886642"/>
              <a:gd name="connsiteX1466" fmla="*/ 966991 w 11658883"/>
              <a:gd name="connsiteY1466" fmla="*/ 1928837 h 2886642"/>
              <a:gd name="connsiteX1467" fmla="*/ 899027 w 11658883"/>
              <a:gd name="connsiteY1467" fmla="*/ 1928712 h 2886642"/>
              <a:gd name="connsiteX1468" fmla="*/ 744271 w 11658883"/>
              <a:gd name="connsiteY1468" fmla="*/ 1928665 h 2886642"/>
              <a:gd name="connsiteX1469" fmla="*/ 736314 w 11658883"/>
              <a:gd name="connsiteY1469" fmla="*/ 1935350 h 2886642"/>
              <a:gd name="connsiteX1470" fmla="*/ 735338 w 11658883"/>
              <a:gd name="connsiteY1470" fmla="*/ 1942671 h 2886642"/>
              <a:gd name="connsiteX1471" fmla="*/ 741786 w 11658883"/>
              <a:gd name="connsiteY1471" fmla="*/ 1951559 h 2886642"/>
              <a:gd name="connsiteX1472" fmla="*/ 834243 w 11658883"/>
              <a:gd name="connsiteY1472" fmla="*/ 1925909 h 2886642"/>
              <a:gd name="connsiteX1473" fmla="*/ 837199 w 11658883"/>
              <a:gd name="connsiteY1473" fmla="*/ 1940335 h 2886642"/>
              <a:gd name="connsiteX1474" fmla="*/ 845188 w 11658883"/>
              <a:gd name="connsiteY1474" fmla="*/ 1958328 h 2886642"/>
              <a:gd name="connsiteX1475" fmla="*/ 879034 w 11658883"/>
              <a:gd name="connsiteY1475" fmla="*/ 1966309 h 2886642"/>
              <a:gd name="connsiteX1476" fmla="*/ 875427 w 11658883"/>
              <a:gd name="connsiteY1476" fmla="*/ 1932930 h 2886642"/>
              <a:gd name="connsiteX1477" fmla="*/ 846082 w 11658883"/>
              <a:gd name="connsiteY1477" fmla="*/ 1936773 h 2886642"/>
              <a:gd name="connsiteX1478" fmla="*/ 840760 w 11658883"/>
              <a:gd name="connsiteY1478" fmla="*/ 1930841 h 2886642"/>
              <a:gd name="connsiteX1479" fmla="*/ 834243 w 11658883"/>
              <a:gd name="connsiteY1479" fmla="*/ 1925909 h 2886642"/>
              <a:gd name="connsiteX1480" fmla="*/ 424904 w 11658883"/>
              <a:gd name="connsiteY1480" fmla="*/ 1832824 h 2886642"/>
              <a:gd name="connsiteX1481" fmla="*/ 422561 w 11658883"/>
              <a:gd name="connsiteY1481" fmla="*/ 1836093 h 2886642"/>
              <a:gd name="connsiteX1482" fmla="*/ 425253 w 11658883"/>
              <a:gd name="connsiteY1482" fmla="*/ 1842934 h 2886642"/>
              <a:gd name="connsiteX1483" fmla="*/ 427816 w 11658883"/>
              <a:gd name="connsiteY1483" fmla="*/ 1845985 h 2886642"/>
              <a:gd name="connsiteX1484" fmla="*/ 424904 w 11658883"/>
              <a:gd name="connsiteY1484" fmla="*/ 1832824 h 2886642"/>
              <a:gd name="connsiteX1485" fmla="*/ 401927 w 11658883"/>
              <a:gd name="connsiteY1485" fmla="*/ 1831319 h 2886642"/>
              <a:gd name="connsiteX1486" fmla="*/ 400544 w 11658883"/>
              <a:gd name="connsiteY1486" fmla="*/ 1835733 h 2886642"/>
              <a:gd name="connsiteX1487" fmla="*/ 402276 w 11658883"/>
              <a:gd name="connsiteY1487" fmla="*/ 1841429 h 2886642"/>
              <a:gd name="connsiteX1488" fmla="*/ 410582 w 11658883"/>
              <a:gd name="connsiteY1488" fmla="*/ 1844856 h 2886642"/>
              <a:gd name="connsiteX1489" fmla="*/ 5825573 w 11658883"/>
              <a:gd name="connsiteY1489" fmla="*/ 1742586 h 2886642"/>
              <a:gd name="connsiteX1490" fmla="*/ 5824052 w 11658883"/>
              <a:gd name="connsiteY1490" fmla="*/ 1744006 h 2886642"/>
              <a:gd name="connsiteX1491" fmla="*/ 5835344 w 11658883"/>
              <a:gd name="connsiteY1491" fmla="*/ 1744354 h 2886642"/>
              <a:gd name="connsiteX1492" fmla="*/ 5825573 w 11658883"/>
              <a:gd name="connsiteY1492" fmla="*/ 1742586 h 2886642"/>
              <a:gd name="connsiteX1493" fmla="*/ 5887365 w 11658883"/>
              <a:gd name="connsiteY1493" fmla="*/ 1739364 h 2886642"/>
              <a:gd name="connsiteX1494" fmla="*/ 5879435 w 11658883"/>
              <a:gd name="connsiteY1494" fmla="*/ 1741318 h 2886642"/>
              <a:gd name="connsiteX1495" fmla="*/ 5877037 w 11658883"/>
              <a:gd name="connsiteY1495" fmla="*/ 1754438 h 2886642"/>
              <a:gd name="connsiteX1496" fmla="*/ 5899186 w 11658883"/>
              <a:gd name="connsiteY1496" fmla="*/ 1760986 h 2886642"/>
              <a:gd name="connsiteX1497" fmla="*/ 5903750 w 11658883"/>
              <a:gd name="connsiteY1497" fmla="*/ 1756728 h 2886642"/>
              <a:gd name="connsiteX1498" fmla="*/ 5898542 w 11658883"/>
              <a:gd name="connsiteY1498" fmla="*/ 1750703 h 2886642"/>
              <a:gd name="connsiteX1499" fmla="*/ 5887365 w 11658883"/>
              <a:gd name="connsiteY1499" fmla="*/ 1739364 h 2886642"/>
              <a:gd name="connsiteX1500" fmla="*/ 8957108 w 11658883"/>
              <a:gd name="connsiteY1500" fmla="*/ 1733241 h 2886642"/>
              <a:gd name="connsiteX1501" fmla="*/ 8957188 w 11658883"/>
              <a:gd name="connsiteY1501" fmla="*/ 1733263 h 2886642"/>
              <a:gd name="connsiteX1502" fmla="*/ 8966747 w 11658883"/>
              <a:gd name="connsiteY1502" fmla="*/ 1734822 h 2886642"/>
              <a:gd name="connsiteX1503" fmla="*/ 8968229 w 11658883"/>
              <a:gd name="connsiteY1503" fmla="*/ 1733355 h 2886642"/>
              <a:gd name="connsiteX1504" fmla="*/ 6200013 w 11658883"/>
              <a:gd name="connsiteY1504" fmla="*/ 1730694 h 2886642"/>
              <a:gd name="connsiteX1505" fmla="*/ 6198850 w 11658883"/>
              <a:gd name="connsiteY1505" fmla="*/ 1746184 h 2886642"/>
              <a:gd name="connsiteX1506" fmla="*/ 6206138 w 11658883"/>
              <a:gd name="connsiteY1506" fmla="*/ 1744242 h 2886642"/>
              <a:gd name="connsiteX1507" fmla="*/ 6206603 w 11658883"/>
              <a:gd name="connsiteY1507" fmla="*/ 1739510 h 2886642"/>
              <a:gd name="connsiteX1508" fmla="*/ 6200013 w 11658883"/>
              <a:gd name="connsiteY1508" fmla="*/ 1730694 h 2886642"/>
              <a:gd name="connsiteX1509" fmla="*/ 6156821 w 11658883"/>
              <a:gd name="connsiteY1509" fmla="*/ 1728811 h 2886642"/>
              <a:gd name="connsiteX1510" fmla="*/ 6153318 w 11658883"/>
              <a:gd name="connsiteY1510" fmla="*/ 1730718 h 2886642"/>
              <a:gd name="connsiteX1511" fmla="*/ 6155482 w 11658883"/>
              <a:gd name="connsiteY1511" fmla="*/ 1739580 h 2886642"/>
              <a:gd name="connsiteX1512" fmla="*/ 6158847 w 11658883"/>
              <a:gd name="connsiteY1512" fmla="*/ 1741883 h 2886642"/>
              <a:gd name="connsiteX1513" fmla="*/ 6162211 w 11658883"/>
              <a:gd name="connsiteY1513" fmla="*/ 1744187 h 2886642"/>
              <a:gd name="connsiteX1514" fmla="*/ 6164198 w 11658883"/>
              <a:gd name="connsiteY1514" fmla="*/ 1738933 h 2886642"/>
              <a:gd name="connsiteX1515" fmla="*/ 6163090 w 11658883"/>
              <a:gd name="connsiteY1515" fmla="*/ 1732486 h 2886642"/>
              <a:gd name="connsiteX1516" fmla="*/ 6156821 w 11658883"/>
              <a:gd name="connsiteY1516" fmla="*/ 1728811 h 2886642"/>
              <a:gd name="connsiteX1517" fmla="*/ 8915043 w 11658883"/>
              <a:gd name="connsiteY1517" fmla="*/ 1727655 h 2886642"/>
              <a:gd name="connsiteX1518" fmla="*/ 8914180 w 11658883"/>
              <a:gd name="connsiteY1518" fmla="*/ 1728081 h 2886642"/>
              <a:gd name="connsiteX1519" fmla="*/ 8914928 w 11658883"/>
              <a:gd name="connsiteY1519" fmla="*/ 1728359 h 2886642"/>
              <a:gd name="connsiteX1520" fmla="*/ 6036258 w 11658883"/>
              <a:gd name="connsiteY1520" fmla="*/ 1725636 h 2886642"/>
              <a:gd name="connsiteX1521" fmla="*/ 6004271 w 11658883"/>
              <a:gd name="connsiteY1521" fmla="*/ 1732346 h 2886642"/>
              <a:gd name="connsiteX1522" fmla="*/ 5970662 w 11658883"/>
              <a:gd name="connsiteY1522" fmla="*/ 1732408 h 2886642"/>
              <a:gd name="connsiteX1523" fmla="*/ 5979761 w 11658883"/>
              <a:gd name="connsiteY1523" fmla="*/ 1762008 h 2886642"/>
              <a:gd name="connsiteX1524" fmla="*/ 6046440 w 11658883"/>
              <a:gd name="connsiteY1524" fmla="*/ 1759668 h 2886642"/>
              <a:gd name="connsiteX1525" fmla="*/ 6046560 w 11658883"/>
              <a:gd name="connsiteY1525" fmla="*/ 1743913 h 2886642"/>
              <a:gd name="connsiteX1526" fmla="*/ 6036258 w 11658883"/>
              <a:gd name="connsiteY1526" fmla="*/ 1725636 h 2886642"/>
              <a:gd name="connsiteX1527" fmla="*/ 6064930 w 11658883"/>
              <a:gd name="connsiteY1527" fmla="*/ 1720658 h 2886642"/>
              <a:gd name="connsiteX1528" fmla="*/ 6069465 w 11658883"/>
              <a:gd name="connsiteY1528" fmla="*/ 1754515 h 2886642"/>
              <a:gd name="connsiteX1529" fmla="*/ 6098138 w 11658883"/>
              <a:gd name="connsiteY1529" fmla="*/ 1749538 h 2886642"/>
              <a:gd name="connsiteX1530" fmla="*/ 6103535 w 11658883"/>
              <a:gd name="connsiteY1530" fmla="*/ 1755384 h 2886642"/>
              <a:gd name="connsiteX1531" fmla="*/ 6110074 w 11658883"/>
              <a:gd name="connsiteY1531" fmla="*/ 1760168 h 2886642"/>
              <a:gd name="connsiteX1532" fmla="*/ 6106746 w 11658883"/>
              <a:gd name="connsiteY1532" fmla="*/ 1745589 h 2886642"/>
              <a:gd name="connsiteX1533" fmla="*/ 6098372 w 11658883"/>
              <a:gd name="connsiteY1533" fmla="*/ 1727556 h 2886642"/>
              <a:gd name="connsiteX1534" fmla="*/ 6599984 w 11658883"/>
              <a:gd name="connsiteY1534" fmla="*/ 1703227 h 2886642"/>
              <a:gd name="connsiteX1535" fmla="*/ 6594941 w 11658883"/>
              <a:gd name="connsiteY1535" fmla="*/ 1706604 h 2886642"/>
              <a:gd name="connsiteX1536" fmla="*/ 6601275 w 11658883"/>
              <a:gd name="connsiteY1536" fmla="*/ 1705224 h 2886642"/>
              <a:gd name="connsiteX1537" fmla="*/ 6626776 w 11658883"/>
              <a:gd name="connsiteY1537" fmla="*/ 1699056 h 2886642"/>
              <a:gd name="connsiteX1538" fmla="*/ 6626506 w 11658883"/>
              <a:gd name="connsiteY1538" fmla="*/ 1699725 h 2886642"/>
              <a:gd name="connsiteX1539" fmla="*/ 6628732 w 11658883"/>
              <a:gd name="connsiteY1539" fmla="*/ 1699239 h 2886642"/>
              <a:gd name="connsiteX1540" fmla="*/ 6738054 w 11658883"/>
              <a:gd name="connsiteY1540" fmla="*/ 1683898 h 2886642"/>
              <a:gd name="connsiteX1541" fmla="*/ 6719439 w 11658883"/>
              <a:gd name="connsiteY1541" fmla="*/ 1685560 h 2886642"/>
              <a:gd name="connsiteX1542" fmla="*/ 6713890 w 11658883"/>
              <a:gd name="connsiteY1542" fmla="*/ 1685377 h 2886642"/>
              <a:gd name="connsiteX1543" fmla="*/ 6719114 w 11658883"/>
              <a:gd name="connsiteY1543" fmla="*/ 1687885 h 2886642"/>
              <a:gd name="connsiteX1544" fmla="*/ 6744192 w 11658883"/>
              <a:gd name="connsiteY1544" fmla="*/ 1688816 h 2886642"/>
              <a:gd name="connsiteX1545" fmla="*/ 6492809 w 11658883"/>
              <a:gd name="connsiteY1545" fmla="*/ 1665962 h 2886642"/>
              <a:gd name="connsiteX1546" fmla="*/ 6478057 w 11658883"/>
              <a:gd name="connsiteY1546" fmla="*/ 1671614 h 2886642"/>
              <a:gd name="connsiteX1547" fmla="*/ 6461474 w 11658883"/>
              <a:gd name="connsiteY1547" fmla="*/ 1673935 h 2886642"/>
              <a:gd name="connsiteX1548" fmla="*/ 6468277 w 11658883"/>
              <a:gd name="connsiteY1548" fmla="*/ 1681805 h 2886642"/>
              <a:gd name="connsiteX1549" fmla="*/ 6450255 w 11658883"/>
              <a:gd name="connsiteY1549" fmla="*/ 1676851 h 2886642"/>
              <a:gd name="connsiteX1550" fmla="*/ 6435041 w 11658883"/>
              <a:gd name="connsiteY1550" fmla="*/ 1691039 h 2886642"/>
              <a:gd name="connsiteX1551" fmla="*/ 6409207 w 11658883"/>
              <a:gd name="connsiteY1551" fmla="*/ 1677049 h 2886642"/>
              <a:gd name="connsiteX1552" fmla="*/ 6395514 w 11658883"/>
              <a:gd name="connsiteY1552" fmla="*/ 1689820 h 2886642"/>
              <a:gd name="connsiteX1553" fmla="*/ 6365115 w 11658883"/>
              <a:gd name="connsiteY1553" fmla="*/ 1680086 h 2886642"/>
              <a:gd name="connsiteX1554" fmla="*/ 6345132 w 11658883"/>
              <a:gd name="connsiteY1554" fmla="*/ 1682400 h 2886642"/>
              <a:gd name="connsiteX1555" fmla="*/ 6337349 w 11658883"/>
              <a:gd name="connsiteY1555" fmla="*/ 1705982 h 2886642"/>
              <a:gd name="connsiteX1556" fmla="*/ 6311661 w 11658883"/>
              <a:gd name="connsiteY1556" fmla="*/ 1713618 h 2886642"/>
              <a:gd name="connsiteX1557" fmla="*/ 6294340 w 11658883"/>
              <a:gd name="connsiteY1557" fmla="*/ 1713450 h 2886642"/>
              <a:gd name="connsiteX1558" fmla="*/ 6282550 w 11658883"/>
              <a:gd name="connsiteY1558" fmla="*/ 1724447 h 2886642"/>
              <a:gd name="connsiteX1559" fmla="*/ 6269467 w 11658883"/>
              <a:gd name="connsiteY1559" fmla="*/ 1719646 h 2886642"/>
              <a:gd name="connsiteX1560" fmla="*/ 6259963 w 11658883"/>
              <a:gd name="connsiteY1560" fmla="*/ 1723748 h 2886642"/>
              <a:gd name="connsiteX1561" fmla="*/ 6258324 w 11658883"/>
              <a:gd name="connsiteY1561" fmla="*/ 1736160 h 2886642"/>
              <a:gd name="connsiteX1562" fmla="*/ 6257043 w 11658883"/>
              <a:gd name="connsiteY1562" fmla="*/ 1745853 h 2886642"/>
              <a:gd name="connsiteX1563" fmla="*/ 6260099 w 11658883"/>
              <a:gd name="connsiteY1563" fmla="*/ 1744118 h 2886642"/>
              <a:gd name="connsiteX1564" fmla="*/ 6272857 w 11658883"/>
              <a:gd name="connsiteY1564" fmla="*/ 1744064 h 2886642"/>
              <a:gd name="connsiteX1565" fmla="*/ 6282746 w 11658883"/>
              <a:gd name="connsiteY1565" fmla="*/ 1732869 h 2886642"/>
              <a:gd name="connsiteX1566" fmla="*/ 6301130 w 11658883"/>
              <a:gd name="connsiteY1566" fmla="*/ 1738428 h 2886642"/>
              <a:gd name="connsiteX1567" fmla="*/ 6335235 w 11658883"/>
              <a:gd name="connsiteY1567" fmla="*/ 1734701 h 2886642"/>
              <a:gd name="connsiteX1568" fmla="*/ 6370812 w 11658883"/>
              <a:gd name="connsiteY1568" fmla="*/ 1742101 h 2886642"/>
              <a:gd name="connsiteX1569" fmla="*/ 6389057 w 11658883"/>
              <a:gd name="connsiteY1569" fmla="*/ 1740805 h 2886642"/>
              <a:gd name="connsiteX1570" fmla="*/ 6422677 w 11658883"/>
              <a:gd name="connsiteY1570" fmla="*/ 1727076 h 2886642"/>
              <a:gd name="connsiteX1571" fmla="*/ 6456297 w 11658883"/>
              <a:gd name="connsiteY1571" fmla="*/ 1713347 h 2886642"/>
              <a:gd name="connsiteX1572" fmla="*/ 6470100 w 11658883"/>
              <a:gd name="connsiteY1572" fmla="*/ 1716450 h 2886642"/>
              <a:gd name="connsiteX1573" fmla="*/ 6503795 w 11658883"/>
              <a:gd name="connsiteY1573" fmla="*/ 1713832 h 2886642"/>
              <a:gd name="connsiteX1574" fmla="*/ 6537487 w 11658883"/>
              <a:gd name="connsiteY1574" fmla="*/ 1711212 h 2886642"/>
              <a:gd name="connsiteX1575" fmla="*/ 6556430 w 11658883"/>
              <a:gd name="connsiteY1575" fmla="*/ 1710229 h 2886642"/>
              <a:gd name="connsiteX1576" fmla="*/ 6554466 w 11658883"/>
              <a:gd name="connsiteY1576" fmla="*/ 1692393 h 2886642"/>
              <a:gd name="connsiteX1577" fmla="*/ 6575670 w 11658883"/>
              <a:gd name="connsiteY1577" fmla="*/ 1688164 h 2886642"/>
              <a:gd name="connsiteX1578" fmla="*/ 6572965 w 11658883"/>
              <a:gd name="connsiteY1578" fmla="*/ 1680360 h 2886642"/>
              <a:gd name="connsiteX1579" fmla="*/ 6572464 w 11658883"/>
              <a:gd name="connsiteY1579" fmla="*/ 1676571 h 2886642"/>
              <a:gd name="connsiteX1580" fmla="*/ 6549450 w 11658883"/>
              <a:gd name="connsiteY1580" fmla="*/ 1684312 h 2886642"/>
              <a:gd name="connsiteX1581" fmla="*/ 6525828 w 11658883"/>
              <a:gd name="connsiteY1581" fmla="*/ 1687980 h 2886642"/>
              <a:gd name="connsiteX1582" fmla="*/ 6507805 w 11658883"/>
              <a:gd name="connsiteY1582" fmla="*/ 1683025 h 2886642"/>
              <a:gd name="connsiteX1583" fmla="*/ 7270908 w 11658883"/>
              <a:gd name="connsiteY1583" fmla="*/ 1653787 h 2886642"/>
              <a:gd name="connsiteX1584" fmla="*/ 7271621 w 11658883"/>
              <a:gd name="connsiteY1584" fmla="*/ 1658581 h 2886642"/>
              <a:gd name="connsiteX1585" fmla="*/ 7275676 w 11658883"/>
              <a:gd name="connsiteY1585" fmla="*/ 1658757 h 2886642"/>
              <a:gd name="connsiteX1586" fmla="*/ 7281055 w 11658883"/>
              <a:gd name="connsiteY1586" fmla="*/ 1658725 h 2886642"/>
              <a:gd name="connsiteX1587" fmla="*/ 6611529 w 11658883"/>
              <a:gd name="connsiteY1587" fmla="*/ 1647052 h 2886642"/>
              <a:gd name="connsiteX1588" fmla="*/ 6572562 w 11658883"/>
              <a:gd name="connsiteY1588" fmla="*/ 1668875 h 2886642"/>
              <a:gd name="connsiteX1589" fmla="*/ 6568711 w 11658883"/>
              <a:gd name="connsiteY1589" fmla="*/ 1668082 h 2886642"/>
              <a:gd name="connsiteX1590" fmla="*/ 6572721 w 11658883"/>
              <a:gd name="connsiteY1590" fmla="*/ 1675071 h 2886642"/>
              <a:gd name="connsiteX1591" fmla="*/ 6581716 w 11658883"/>
              <a:gd name="connsiteY1591" fmla="*/ 1680078 h 2886642"/>
              <a:gd name="connsiteX1592" fmla="*/ 6590954 w 11658883"/>
              <a:gd name="connsiteY1592" fmla="*/ 1689802 h 2886642"/>
              <a:gd name="connsiteX1593" fmla="*/ 6631882 w 11658883"/>
              <a:gd name="connsiteY1593" fmla="*/ 1682813 h 2886642"/>
              <a:gd name="connsiteX1594" fmla="*/ 6635177 w 11658883"/>
              <a:gd name="connsiteY1594" fmla="*/ 1673959 h 2886642"/>
              <a:gd name="connsiteX1595" fmla="*/ 6632066 w 11658883"/>
              <a:gd name="connsiteY1595" fmla="*/ 1654669 h 2886642"/>
              <a:gd name="connsiteX1596" fmla="*/ 7242153 w 11658883"/>
              <a:gd name="connsiteY1596" fmla="*/ 1643123 h 2886642"/>
              <a:gd name="connsiteX1597" fmla="*/ 7216841 w 11658883"/>
              <a:gd name="connsiteY1597" fmla="*/ 1645827 h 2886642"/>
              <a:gd name="connsiteX1598" fmla="*/ 7192681 w 11658883"/>
              <a:gd name="connsiteY1598" fmla="*/ 1648409 h 2886642"/>
              <a:gd name="connsiteX1599" fmla="*/ 7208744 w 11658883"/>
              <a:gd name="connsiteY1599" fmla="*/ 1655851 h 2886642"/>
              <a:gd name="connsiteX1600" fmla="*/ 7255109 w 11658883"/>
              <a:gd name="connsiteY1600" fmla="*/ 1657864 h 2886642"/>
              <a:gd name="connsiteX1601" fmla="*/ 7028330 w 11658883"/>
              <a:gd name="connsiteY1601" fmla="*/ 1642421 h 2886642"/>
              <a:gd name="connsiteX1602" fmla="*/ 7016488 w 11658883"/>
              <a:gd name="connsiteY1602" fmla="*/ 1654151 h 2886642"/>
              <a:gd name="connsiteX1603" fmla="*/ 7029491 w 11658883"/>
              <a:gd name="connsiteY1603" fmla="*/ 1655950 h 2886642"/>
              <a:gd name="connsiteX1604" fmla="*/ 7037694 w 11658883"/>
              <a:gd name="connsiteY1604" fmla="*/ 1649924 h 2886642"/>
              <a:gd name="connsiteX1605" fmla="*/ 7163921 w 11658883"/>
              <a:gd name="connsiteY1605" fmla="*/ 1642324 h 2886642"/>
              <a:gd name="connsiteX1606" fmla="*/ 7161803 w 11658883"/>
              <a:gd name="connsiteY1606" fmla="*/ 1645822 h 2886642"/>
              <a:gd name="connsiteX1607" fmla="*/ 7164736 w 11658883"/>
              <a:gd name="connsiteY1607" fmla="*/ 1652701 h 2886642"/>
              <a:gd name="connsiteX1608" fmla="*/ 7171920 w 11658883"/>
              <a:gd name="connsiteY1608" fmla="*/ 1659564 h 2886642"/>
              <a:gd name="connsiteX1609" fmla="*/ 7183432 w 11658883"/>
              <a:gd name="connsiteY1609" fmla="*/ 1658555 h 2886642"/>
              <a:gd name="connsiteX1610" fmla="*/ 7192241 w 11658883"/>
              <a:gd name="connsiteY1610" fmla="*/ 1648457 h 2886642"/>
              <a:gd name="connsiteX1611" fmla="*/ 7191528 w 11658883"/>
              <a:gd name="connsiteY1611" fmla="*/ 1648531 h 2886642"/>
              <a:gd name="connsiteX1612" fmla="*/ 6951580 w 11658883"/>
              <a:gd name="connsiteY1612" fmla="*/ 1640156 h 2886642"/>
              <a:gd name="connsiteX1613" fmla="*/ 6959462 w 11658883"/>
              <a:gd name="connsiteY1613" fmla="*/ 1649125 h 2886642"/>
              <a:gd name="connsiteX1614" fmla="*/ 6962997 w 11658883"/>
              <a:gd name="connsiteY1614" fmla="*/ 1648420 h 2886642"/>
              <a:gd name="connsiteX1615" fmla="*/ 6966529 w 11658883"/>
              <a:gd name="connsiteY1615" fmla="*/ 1647716 h 2886642"/>
              <a:gd name="connsiteX1616" fmla="*/ 6951580 w 11658883"/>
              <a:gd name="connsiteY1616" fmla="*/ 1640156 h 2886642"/>
              <a:gd name="connsiteX1617" fmla="*/ 7053975 w 11658883"/>
              <a:gd name="connsiteY1617" fmla="*/ 1633795 h 2886642"/>
              <a:gd name="connsiteX1618" fmla="*/ 7050455 w 11658883"/>
              <a:gd name="connsiteY1618" fmla="*/ 1643573 h 2886642"/>
              <a:gd name="connsiteX1619" fmla="*/ 7050017 w 11658883"/>
              <a:gd name="connsiteY1619" fmla="*/ 1654493 h 2886642"/>
              <a:gd name="connsiteX1620" fmla="*/ 7053980 w 11658883"/>
              <a:gd name="connsiteY1620" fmla="*/ 1655460 h 2886642"/>
              <a:gd name="connsiteX1621" fmla="*/ 7057083 w 11658883"/>
              <a:gd name="connsiteY1621" fmla="*/ 1653084 h 2886642"/>
              <a:gd name="connsiteX1622" fmla="*/ 7083317 w 11658883"/>
              <a:gd name="connsiteY1622" fmla="*/ 1655760 h 2886642"/>
              <a:gd name="connsiteX1623" fmla="*/ 7104749 w 11658883"/>
              <a:gd name="connsiteY1623" fmla="*/ 1650608 h 2886642"/>
              <a:gd name="connsiteX1624" fmla="*/ 7094238 w 11658883"/>
              <a:gd name="connsiteY1624" fmla="*/ 1638650 h 2886642"/>
              <a:gd name="connsiteX1625" fmla="*/ 7072747 w 11658883"/>
              <a:gd name="connsiteY1625" fmla="*/ 1641763 h 2886642"/>
              <a:gd name="connsiteX1626" fmla="*/ 7053975 w 11658883"/>
              <a:gd name="connsiteY1626" fmla="*/ 1633795 h 2886642"/>
              <a:gd name="connsiteX1627" fmla="*/ 8105942 w 11658883"/>
              <a:gd name="connsiteY1627" fmla="*/ 1631221 h 2886642"/>
              <a:gd name="connsiteX1628" fmla="*/ 8103361 w 11658883"/>
              <a:gd name="connsiteY1628" fmla="*/ 1633776 h 2886642"/>
              <a:gd name="connsiteX1629" fmla="*/ 8105961 w 11658883"/>
              <a:gd name="connsiteY1629" fmla="*/ 1633906 h 2886642"/>
              <a:gd name="connsiteX1630" fmla="*/ 8115648 w 11658883"/>
              <a:gd name="connsiteY1630" fmla="*/ 1632871 h 2886642"/>
              <a:gd name="connsiteX1631" fmla="*/ 6978704 w 11658883"/>
              <a:gd name="connsiteY1631" fmla="*/ 1630063 h 2886642"/>
              <a:gd name="connsiteX1632" fmla="*/ 6972783 w 11658883"/>
              <a:gd name="connsiteY1632" fmla="*/ 1635927 h 2886642"/>
              <a:gd name="connsiteX1633" fmla="*/ 6973598 w 11658883"/>
              <a:gd name="connsiteY1633" fmla="*/ 1646305 h 2886642"/>
              <a:gd name="connsiteX1634" fmla="*/ 7004980 w 11658883"/>
              <a:gd name="connsiteY1634" fmla="*/ 1659960 h 2886642"/>
              <a:gd name="connsiteX1635" fmla="*/ 7010899 w 11658883"/>
              <a:gd name="connsiteY1635" fmla="*/ 1654093 h 2886642"/>
              <a:gd name="connsiteX1636" fmla="*/ 7004499 w 11658883"/>
              <a:gd name="connsiteY1636" fmla="*/ 1643659 h 2886642"/>
              <a:gd name="connsiteX1637" fmla="*/ 6997096 w 11658883"/>
              <a:gd name="connsiteY1637" fmla="*/ 1650990 h 2886642"/>
              <a:gd name="connsiteX1638" fmla="*/ 8131254 w 11658883"/>
              <a:gd name="connsiteY1638" fmla="*/ 1628516 h 2886642"/>
              <a:gd name="connsiteX1639" fmla="*/ 8124644 w 11658883"/>
              <a:gd name="connsiteY1639" fmla="*/ 1631910 h 2886642"/>
              <a:gd name="connsiteX1640" fmla="*/ 8131274 w 11658883"/>
              <a:gd name="connsiteY1640" fmla="*/ 1631202 h 2886642"/>
              <a:gd name="connsiteX1641" fmla="*/ 8136723 w 11658883"/>
              <a:gd name="connsiteY1641" fmla="*/ 1631904 h 2886642"/>
              <a:gd name="connsiteX1642" fmla="*/ 6918717 w 11658883"/>
              <a:gd name="connsiteY1642" fmla="*/ 1627969 h 2886642"/>
              <a:gd name="connsiteX1643" fmla="*/ 6916904 w 11658883"/>
              <a:gd name="connsiteY1643" fmla="*/ 1635357 h 2886642"/>
              <a:gd name="connsiteX1644" fmla="*/ 6921345 w 11658883"/>
              <a:gd name="connsiteY1644" fmla="*/ 1630959 h 2886642"/>
              <a:gd name="connsiteX1645" fmla="*/ 7912559 w 11658883"/>
              <a:gd name="connsiteY1645" fmla="*/ 1627750 h 2886642"/>
              <a:gd name="connsiteX1646" fmla="*/ 7910812 w 11658883"/>
              <a:gd name="connsiteY1646" fmla="*/ 1629481 h 2886642"/>
              <a:gd name="connsiteX1647" fmla="*/ 7913344 w 11658883"/>
              <a:gd name="connsiteY1647" fmla="*/ 1628976 h 2886642"/>
              <a:gd name="connsiteX1648" fmla="*/ 7915840 w 11658883"/>
              <a:gd name="connsiteY1648" fmla="*/ 1627989 h 2886642"/>
              <a:gd name="connsiteX1649" fmla="*/ 6523356 w 11658883"/>
              <a:gd name="connsiteY1649" fmla="*/ 1617565 h 2886642"/>
              <a:gd name="connsiteX1650" fmla="*/ 6513411 w 11658883"/>
              <a:gd name="connsiteY1650" fmla="*/ 1617719 h 2886642"/>
              <a:gd name="connsiteX1651" fmla="*/ 6500205 w 11658883"/>
              <a:gd name="connsiteY1651" fmla="*/ 1628838 h 2886642"/>
              <a:gd name="connsiteX1652" fmla="*/ 6501983 w 11658883"/>
              <a:gd name="connsiteY1652" fmla="*/ 1628606 h 2886642"/>
              <a:gd name="connsiteX1653" fmla="*/ 6510555 w 11658883"/>
              <a:gd name="connsiteY1653" fmla="*/ 1637212 h 2886642"/>
              <a:gd name="connsiteX1654" fmla="*/ 6521472 w 11658883"/>
              <a:gd name="connsiteY1654" fmla="*/ 1632800 h 2886642"/>
              <a:gd name="connsiteX1655" fmla="*/ 6535777 w 11658883"/>
              <a:gd name="connsiteY1655" fmla="*/ 1627021 h 2886642"/>
              <a:gd name="connsiteX1656" fmla="*/ 6523356 w 11658883"/>
              <a:gd name="connsiteY1656" fmla="*/ 1617565 h 2886642"/>
              <a:gd name="connsiteX1657" fmla="*/ 7330264 w 11658883"/>
              <a:gd name="connsiteY1657" fmla="*/ 1617358 h 2886642"/>
              <a:gd name="connsiteX1658" fmla="*/ 7346362 w 11658883"/>
              <a:gd name="connsiteY1658" fmla="*/ 1629374 h 2886642"/>
              <a:gd name="connsiteX1659" fmla="*/ 7361647 w 11658883"/>
              <a:gd name="connsiteY1659" fmla="*/ 1631012 h 2886642"/>
              <a:gd name="connsiteX1660" fmla="*/ 7364607 w 11658883"/>
              <a:gd name="connsiteY1660" fmla="*/ 1628079 h 2886642"/>
              <a:gd name="connsiteX1661" fmla="*/ 7351136 w 11658883"/>
              <a:gd name="connsiteY1661" fmla="*/ 1619054 h 2886642"/>
              <a:gd name="connsiteX1662" fmla="*/ 7307913 w 11658883"/>
              <a:gd name="connsiteY1662" fmla="*/ 1617130 h 2886642"/>
              <a:gd name="connsiteX1663" fmla="*/ 7300513 w 11658883"/>
              <a:gd name="connsiteY1663" fmla="*/ 1624462 h 2886642"/>
              <a:gd name="connsiteX1664" fmla="*/ 7293045 w 11658883"/>
              <a:gd name="connsiteY1664" fmla="*/ 1636051 h 2886642"/>
              <a:gd name="connsiteX1665" fmla="*/ 7290632 w 11658883"/>
              <a:gd name="connsiteY1665" fmla="*/ 1651025 h 2886642"/>
              <a:gd name="connsiteX1666" fmla="*/ 7325158 w 11658883"/>
              <a:gd name="connsiteY1666" fmla="*/ 1633602 h 2886642"/>
              <a:gd name="connsiteX1667" fmla="*/ 7313501 w 11658883"/>
              <a:gd name="connsiteY1667" fmla="*/ 1617188 h 2886642"/>
              <a:gd name="connsiteX1668" fmla="*/ 7310706 w 11658883"/>
              <a:gd name="connsiteY1668" fmla="*/ 1617159 h 2886642"/>
              <a:gd name="connsiteX1669" fmla="*/ 7307913 w 11658883"/>
              <a:gd name="connsiteY1669" fmla="*/ 1617130 h 2886642"/>
              <a:gd name="connsiteX1670" fmla="*/ 7672942 w 11658883"/>
              <a:gd name="connsiteY1670" fmla="*/ 1613452 h 2886642"/>
              <a:gd name="connsiteX1671" fmla="*/ 7667021 w 11658883"/>
              <a:gd name="connsiteY1671" fmla="*/ 1619317 h 2886642"/>
              <a:gd name="connsiteX1672" fmla="*/ 7673596 w 11658883"/>
              <a:gd name="connsiteY1672" fmla="*/ 1620496 h 2886642"/>
              <a:gd name="connsiteX1673" fmla="*/ 7678198 w 11658883"/>
              <a:gd name="connsiteY1673" fmla="*/ 1619431 h 2886642"/>
              <a:gd name="connsiteX1674" fmla="*/ 6550578 w 11658883"/>
              <a:gd name="connsiteY1674" fmla="*/ 1612358 h 2886642"/>
              <a:gd name="connsiteX1675" fmla="*/ 6548043 w 11658883"/>
              <a:gd name="connsiteY1675" fmla="*/ 1623256 h 2886642"/>
              <a:gd name="connsiteX1676" fmla="*/ 6546619 w 11658883"/>
              <a:gd name="connsiteY1676" fmla="*/ 1633056 h 2886642"/>
              <a:gd name="connsiteX1677" fmla="*/ 6551138 w 11658883"/>
              <a:gd name="connsiteY1677" fmla="*/ 1633473 h 2886642"/>
              <a:gd name="connsiteX1678" fmla="*/ 6553688 w 11658883"/>
              <a:gd name="connsiteY1678" fmla="*/ 1631648 h 2886642"/>
              <a:gd name="connsiteX1679" fmla="*/ 6605311 w 11658883"/>
              <a:gd name="connsiteY1679" fmla="*/ 1636435 h 2886642"/>
              <a:gd name="connsiteX1680" fmla="*/ 6650162 w 11658883"/>
              <a:gd name="connsiteY1680" fmla="*/ 1631152 h 2886642"/>
              <a:gd name="connsiteX1681" fmla="*/ 6663300 w 11658883"/>
              <a:gd name="connsiteY1681" fmla="*/ 1646100 h 2886642"/>
              <a:gd name="connsiteX1682" fmla="*/ 6683394 w 11658883"/>
              <a:gd name="connsiteY1682" fmla="*/ 1670933 h 2886642"/>
              <a:gd name="connsiteX1683" fmla="*/ 6689323 w 11658883"/>
              <a:gd name="connsiteY1683" fmla="*/ 1689945 h 2886642"/>
              <a:gd name="connsiteX1684" fmla="*/ 6695282 w 11658883"/>
              <a:gd name="connsiteY1684" fmla="*/ 1689123 h 2886642"/>
              <a:gd name="connsiteX1685" fmla="*/ 6702233 w 11658883"/>
              <a:gd name="connsiteY1685" fmla="*/ 1680969 h 2886642"/>
              <a:gd name="connsiteX1686" fmla="*/ 6702227 w 11658883"/>
              <a:gd name="connsiteY1686" fmla="*/ 1680940 h 2886642"/>
              <a:gd name="connsiteX1687" fmla="*/ 6703379 w 11658883"/>
              <a:gd name="connsiteY1687" fmla="*/ 1679099 h 2886642"/>
              <a:gd name="connsiteX1688" fmla="*/ 6699567 w 11658883"/>
              <a:gd name="connsiteY1688" fmla="*/ 1666099 h 2886642"/>
              <a:gd name="connsiteX1689" fmla="*/ 6713739 w 11658883"/>
              <a:gd name="connsiteY1689" fmla="*/ 1668835 h 2886642"/>
              <a:gd name="connsiteX1690" fmla="*/ 6716552 w 11658883"/>
              <a:gd name="connsiteY1690" fmla="*/ 1643681 h 2886642"/>
              <a:gd name="connsiteX1691" fmla="*/ 6737423 w 11658883"/>
              <a:gd name="connsiteY1691" fmla="*/ 1645375 h 2886642"/>
              <a:gd name="connsiteX1692" fmla="*/ 6723470 w 11658883"/>
              <a:gd name="connsiteY1692" fmla="*/ 1620049 h 2886642"/>
              <a:gd name="connsiteX1693" fmla="*/ 6700768 w 11658883"/>
              <a:gd name="connsiteY1693" fmla="*/ 1622965 h 2886642"/>
              <a:gd name="connsiteX1694" fmla="*/ 6676956 w 11658883"/>
              <a:gd name="connsiteY1694" fmla="*/ 1626981 h 2886642"/>
              <a:gd name="connsiteX1695" fmla="*/ 6636446 w 11658883"/>
              <a:gd name="connsiteY1695" fmla="*/ 1620272 h 2886642"/>
              <a:gd name="connsiteX1696" fmla="*/ 6597910 w 11658883"/>
              <a:gd name="connsiteY1696" fmla="*/ 1615804 h 2886642"/>
              <a:gd name="connsiteX1697" fmla="*/ 6575965 w 11658883"/>
              <a:gd name="connsiteY1697" fmla="*/ 1620764 h 2886642"/>
              <a:gd name="connsiteX1698" fmla="*/ 6550578 w 11658883"/>
              <a:gd name="connsiteY1698" fmla="*/ 1612358 h 2886642"/>
              <a:gd name="connsiteX1699" fmla="*/ 6771469 w 11658883"/>
              <a:gd name="connsiteY1699" fmla="*/ 1611652 h 2886642"/>
              <a:gd name="connsiteX1700" fmla="*/ 6763069 w 11658883"/>
              <a:gd name="connsiteY1700" fmla="*/ 1636748 h 2886642"/>
              <a:gd name="connsiteX1701" fmla="*/ 6757772 w 11658883"/>
              <a:gd name="connsiteY1701" fmla="*/ 1631510 h 2886642"/>
              <a:gd name="connsiteX1702" fmla="*/ 6752226 w 11658883"/>
              <a:gd name="connsiteY1702" fmla="*/ 1630712 h 2886642"/>
              <a:gd name="connsiteX1703" fmla="*/ 6750741 w 11658883"/>
              <a:gd name="connsiteY1703" fmla="*/ 1638475 h 2886642"/>
              <a:gd name="connsiteX1704" fmla="*/ 6751227 w 11658883"/>
              <a:gd name="connsiteY1704" fmla="*/ 1648478 h 2886642"/>
              <a:gd name="connsiteX1705" fmla="*/ 6765179 w 11658883"/>
              <a:gd name="connsiteY1705" fmla="*/ 1673804 h 2886642"/>
              <a:gd name="connsiteX1706" fmla="*/ 6772248 w 11658883"/>
              <a:gd name="connsiteY1706" fmla="*/ 1672395 h 2886642"/>
              <a:gd name="connsiteX1707" fmla="*/ 6765030 w 11658883"/>
              <a:gd name="connsiteY1707" fmla="*/ 1651582 h 2886642"/>
              <a:gd name="connsiteX1708" fmla="*/ 6773620 w 11658883"/>
              <a:gd name="connsiteY1708" fmla="*/ 1647967 h 2886642"/>
              <a:gd name="connsiteX1709" fmla="*/ 6785902 w 11658883"/>
              <a:gd name="connsiteY1709" fmla="*/ 1653277 h 2886642"/>
              <a:gd name="connsiteX1710" fmla="*/ 6801773 w 11658883"/>
              <a:gd name="connsiteY1710" fmla="*/ 1638255 h 2886642"/>
              <a:gd name="connsiteX1711" fmla="*/ 6811732 w 11658883"/>
              <a:gd name="connsiteY1711" fmla="*/ 1616506 h 2886642"/>
              <a:gd name="connsiteX1712" fmla="*/ 7457973 w 11658883"/>
              <a:gd name="connsiteY1712" fmla="*/ 1608294 h 2886642"/>
              <a:gd name="connsiteX1713" fmla="*/ 7442347 w 11658883"/>
              <a:gd name="connsiteY1713" fmla="*/ 1625170 h 2886642"/>
              <a:gd name="connsiteX1714" fmla="*/ 7422780 w 11658883"/>
              <a:gd name="connsiteY1714" fmla="*/ 1637561 h 2886642"/>
              <a:gd name="connsiteX1715" fmla="*/ 7443985 w 11658883"/>
              <a:gd name="connsiteY1715" fmla="*/ 1633334 h 2886642"/>
              <a:gd name="connsiteX1716" fmla="*/ 7455580 w 11658883"/>
              <a:gd name="connsiteY1716" fmla="*/ 1633452 h 2886642"/>
              <a:gd name="connsiteX1717" fmla="*/ 7456029 w 11658883"/>
              <a:gd name="connsiteY1717" fmla="*/ 1633193 h 2886642"/>
              <a:gd name="connsiteX1718" fmla="*/ 7456419 w 11658883"/>
              <a:gd name="connsiteY1718" fmla="*/ 1633461 h 2886642"/>
              <a:gd name="connsiteX1719" fmla="*/ 7471924 w 11658883"/>
              <a:gd name="connsiteY1719" fmla="*/ 1633618 h 2886642"/>
              <a:gd name="connsiteX1720" fmla="*/ 6471199 w 11658883"/>
              <a:gd name="connsiteY1720" fmla="*/ 1607104 h 2886642"/>
              <a:gd name="connsiteX1721" fmla="*/ 6463132 w 11658883"/>
              <a:gd name="connsiteY1721" fmla="*/ 1626278 h 2886642"/>
              <a:gd name="connsiteX1722" fmla="*/ 6483001 w 11658883"/>
              <a:gd name="connsiteY1722" fmla="*/ 1624075 h 2886642"/>
              <a:gd name="connsiteX1723" fmla="*/ 6492601 w 11658883"/>
              <a:gd name="connsiteY1723" fmla="*/ 1629835 h 2886642"/>
              <a:gd name="connsiteX1724" fmla="*/ 6498694 w 11658883"/>
              <a:gd name="connsiteY1724" fmla="*/ 1629036 h 2886642"/>
              <a:gd name="connsiteX1725" fmla="*/ 6485368 w 11658883"/>
              <a:gd name="connsiteY1725" fmla="*/ 1616136 h 2886642"/>
              <a:gd name="connsiteX1726" fmla="*/ 6471199 w 11658883"/>
              <a:gd name="connsiteY1726" fmla="*/ 1607104 h 2886642"/>
              <a:gd name="connsiteX1727" fmla="*/ 6426496 w 11658883"/>
              <a:gd name="connsiteY1727" fmla="*/ 1606648 h 2886642"/>
              <a:gd name="connsiteX1728" fmla="*/ 6424622 w 11658883"/>
              <a:gd name="connsiteY1728" fmla="*/ 1611997 h 2886642"/>
              <a:gd name="connsiteX1729" fmla="*/ 6425831 w 11658883"/>
              <a:gd name="connsiteY1729" fmla="*/ 1618490 h 2886642"/>
              <a:gd name="connsiteX1730" fmla="*/ 6432093 w 11658883"/>
              <a:gd name="connsiteY1730" fmla="*/ 1622073 h 2886642"/>
              <a:gd name="connsiteX1731" fmla="*/ 6435525 w 11658883"/>
              <a:gd name="connsiteY1731" fmla="*/ 1620071 h 2886642"/>
              <a:gd name="connsiteX1732" fmla="*/ 7487726 w 11658883"/>
              <a:gd name="connsiteY1732" fmla="*/ 1601190 h 2886642"/>
              <a:gd name="connsiteX1733" fmla="*/ 7477364 w 11658883"/>
              <a:gd name="connsiteY1733" fmla="*/ 1611454 h 2886642"/>
              <a:gd name="connsiteX1734" fmla="*/ 7487542 w 11658883"/>
              <a:gd name="connsiteY1734" fmla="*/ 1629335 h 2886642"/>
              <a:gd name="connsiteX1735" fmla="*/ 7488735 w 11658883"/>
              <a:gd name="connsiteY1735" fmla="*/ 1626755 h 2886642"/>
              <a:gd name="connsiteX1736" fmla="*/ 7491649 w 11658883"/>
              <a:gd name="connsiteY1736" fmla="*/ 1630857 h 2886642"/>
              <a:gd name="connsiteX1737" fmla="*/ 7502825 w 11658883"/>
              <a:gd name="connsiteY1737" fmla="*/ 1630972 h 2886642"/>
              <a:gd name="connsiteX1738" fmla="*/ 7509417 w 11658883"/>
              <a:gd name="connsiteY1738" fmla="*/ 1634928 h 2886642"/>
              <a:gd name="connsiteX1739" fmla="*/ 7515148 w 11658883"/>
              <a:gd name="connsiteY1739" fmla="*/ 1635543 h 2886642"/>
              <a:gd name="connsiteX1740" fmla="*/ 7526776 w 11658883"/>
              <a:gd name="connsiteY1740" fmla="*/ 1636614 h 2886642"/>
              <a:gd name="connsiteX1741" fmla="*/ 7551275 w 11658883"/>
              <a:gd name="connsiteY1741" fmla="*/ 1629722 h 2886642"/>
              <a:gd name="connsiteX1742" fmla="*/ 7571572 w 11658883"/>
              <a:gd name="connsiteY1742" fmla="*/ 1629188 h 2886642"/>
              <a:gd name="connsiteX1743" fmla="*/ 7580052 w 11658883"/>
              <a:gd name="connsiteY1743" fmla="*/ 1628966 h 2886642"/>
              <a:gd name="connsiteX1744" fmla="*/ 7580524 w 11658883"/>
              <a:gd name="connsiteY1744" fmla="*/ 1628803 h 2886642"/>
              <a:gd name="connsiteX1745" fmla="*/ 7613437 w 11658883"/>
              <a:gd name="connsiteY1745" fmla="*/ 1627658 h 2886642"/>
              <a:gd name="connsiteX1746" fmla="*/ 7613987 w 11658883"/>
              <a:gd name="connsiteY1746" fmla="*/ 1628881 h 2886642"/>
              <a:gd name="connsiteX1747" fmla="*/ 7614221 w 11658883"/>
              <a:gd name="connsiteY1747" fmla="*/ 1628883 h 2886642"/>
              <a:gd name="connsiteX1748" fmla="*/ 7630246 w 11658883"/>
              <a:gd name="connsiteY1748" fmla="*/ 1629788 h 2886642"/>
              <a:gd name="connsiteX1749" fmla="*/ 7643206 w 11658883"/>
              <a:gd name="connsiteY1749" fmla="*/ 1630519 h 2886642"/>
              <a:gd name="connsiteX1750" fmla="*/ 7641377 w 11658883"/>
              <a:gd name="connsiteY1750" fmla="*/ 1627943 h 2886642"/>
              <a:gd name="connsiteX1751" fmla="*/ 7635307 w 11658883"/>
              <a:gd name="connsiteY1751" fmla="*/ 1611586 h 2886642"/>
              <a:gd name="connsiteX1752" fmla="*/ 7622318 w 11658883"/>
              <a:gd name="connsiteY1752" fmla="*/ 1618861 h 2886642"/>
              <a:gd name="connsiteX1753" fmla="*/ 7602498 w 11658883"/>
              <a:gd name="connsiteY1753" fmla="*/ 1614029 h 2886642"/>
              <a:gd name="connsiteX1754" fmla="*/ 7583535 w 11658883"/>
              <a:gd name="connsiteY1754" fmla="*/ 1612538 h 2886642"/>
              <a:gd name="connsiteX1755" fmla="*/ 7556744 w 11658883"/>
              <a:gd name="connsiteY1755" fmla="*/ 1616710 h 2886642"/>
              <a:gd name="connsiteX1756" fmla="*/ 7546991 w 11658883"/>
              <a:gd name="connsiteY1756" fmla="*/ 1606795 h 2886642"/>
              <a:gd name="connsiteX1757" fmla="*/ 7541792 w 11658883"/>
              <a:gd name="connsiteY1757" fmla="*/ 1609149 h 2886642"/>
              <a:gd name="connsiteX1758" fmla="*/ 7515666 w 11658883"/>
              <a:gd name="connsiteY1758" fmla="*/ 1601477 h 2886642"/>
              <a:gd name="connsiteX1759" fmla="*/ 7492982 w 11658883"/>
              <a:gd name="connsiteY1759" fmla="*/ 1607170 h 2886642"/>
              <a:gd name="connsiteX1760" fmla="*/ 7749213 w 11658883"/>
              <a:gd name="connsiteY1760" fmla="*/ 1599417 h 2886642"/>
              <a:gd name="connsiteX1761" fmla="*/ 7750873 w 11658883"/>
              <a:gd name="connsiteY1761" fmla="*/ 1604064 h 2886642"/>
              <a:gd name="connsiteX1762" fmla="*/ 7755614 w 11658883"/>
              <a:gd name="connsiteY1762" fmla="*/ 1609853 h 2886642"/>
              <a:gd name="connsiteX1763" fmla="*/ 7766790 w 11658883"/>
              <a:gd name="connsiteY1763" fmla="*/ 1609966 h 2886642"/>
              <a:gd name="connsiteX1764" fmla="*/ 7758126 w 11658883"/>
              <a:gd name="connsiteY1764" fmla="*/ 1602470 h 2886642"/>
              <a:gd name="connsiteX1765" fmla="*/ 7749213 w 11658883"/>
              <a:gd name="connsiteY1765" fmla="*/ 1599417 h 2886642"/>
              <a:gd name="connsiteX1766" fmla="*/ 10865341 w 11658883"/>
              <a:gd name="connsiteY1766" fmla="*/ 1598067 h 2886642"/>
              <a:gd name="connsiteX1767" fmla="*/ 10856897 w 11658883"/>
              <a:gd name="connsiteY1767" fmla="*/ 1604506 h 2886642"/>
              <a:gd name="connsiteX1768" fmla="*/ 10845222 w 11658883"/>
              <a:gd name="connsiteY1768" fmla="*/ 1613276 h 2886642"/>
              <a:gd name="connsiteX1769" fmla="*/ 10865095 w 11658883"/>
              <a:gd name="connsiteY1769" fmla="*/ 1632737 h 2886642"/>
              <a:gd name="connsiteX1770" fmla="*/ 10867723 w 11658883"/>
              <a:gd name="connsiteY1770" fmla="*/ 1635728 h 2886642"/>
              <a:gd name="connsiteX1771" fmla="*/ 10879896 w 11658883"/>
              <a:gd name="connsiteY1771" fmla="*/ 1618075 h 2886642"/>
              <a:gd name="connsiteX1772" fmla="*/ 10913907 w 11658883"/>
              <a:gd name="connsiteY1772" fmla="*/ 1634717 h 2886642"/>
              <a:gd name="connsiteX1773" fmla="*/ 10933631 w 11658883"/>
              <a:gd name="connsiteY1773" fmla="*/ 1631956 h 2886642"/>
              <a:gd name="connsiteX1774" fmla="*/ 10924599 w 11658883"/>
              <a:gd name="connsiteY1774" fmla="*/ 1618531 h 2886642"/>
              <a:gd name="connsiteX1775" fmla="*/ 10880897 w 11658883"/>
              <a:gd name="connsiteY1775" fmla="*/ 1600309 h 2886642"/>
              <a:gd name="connsiteX1776" fmla="*/ 10865341 w 11658883"/>
              <a:gd name="connsiteY1776" fmla="*/ 1598067 h 2886642"/>
              <a:gd name="connsiteX1777" fmla="*/ 6262672 w 11658883"/>
              <a:gd name="connsiteY1777" fmla="*/ 1592243 h 2886642"/>
              <a:gd name="connsiteX1778" fmla="*/ 6263972 w 11658883"/>
              <a:gd name="connsiteY1778" fmla="*/ 1594868 h 2886642"/>
              <a:gd name="connsiteX1779" fmla="*/ 6265335 w 11658883"/>
              <a:gd name="connsiteY1779" fmla="*/ 1593231 h 2886642"/>
              <a:gd name="connsiteX1780" fmla="*/ 6161572 w 11658883"/>
              <a:gd name="connsiteY1780" fmla="*/ 1559060 h 2886642"/>
              <a:gd name="connsiteX1781" fmla="*/ 6159243 w 11658883"/>
              <a:gd name="connsiteY1781" fmla="*/ 1559595 h 2886642"/>
              <a:gd name="connsiteX1782" fmla="*/ 6159150 w 11658883"/>
              <a:gd name="connsiteY1782" fmla="*/ 1563412 h 2886642"/>
              <a:gd name="connsiteX1783" fmla="*/ 6165170 w 11658883"/>
              <a:gd name="connsiteY1783" fmla="*/ 1572760 h 2886642"/>
              <a:gd name="connsiteX1784" fmla="*/ 6167372 w 11658883"/>
              <a:gd name="connsiteY1784" fmla="*/ 1569346 h 2886642"/>
              <a:gd name="connsiteX1785" fmla="*/ 6164527 w 11658883"/>
              <a:gd name="connsiteY1785" fmla="*/ 1562478 h 2886642"/>
              <a:gd name="connsiteX1786" fmla="*/ 5924556 w 11658883"/>
              <a:gd name="connsiteY1786" fmla="*/ 1536010 h 2886642"/>
              <a:gd name="connsiteX1787" fmla="*/ 5920287 w 11658883"/>
              <a:gd name="connsiteY1787" fmla="*/ 1543391 h 2886642"/>
              <a:gd name="connsiteX1788" fmla="*/ 5919113 w 11658883"/>
              <a:gd name="connsiteY1788" fmla="*/ 1551968 h 2886642"/>
              <a:gd name="connsiteX1789" fmla="*/ 5926904 w 11658883"/>
              <a:gd name="connsiteY1789" fmla="*/ 1554224 h 2886642"/>
              <a:gd name="connsiteX1790" fmla="*/ 5931928 w 11658883"/>
              <a:gd name="connsiteY1790" fmla="*/ 1550898 h 2886642"/>
              <a:gd name="connsiteX1791" fmla="*/ 5947216 w 11658883"/>
              <a:gd name="connsiteY1791" fmla="*/ 1547522 h 2886642"/>
              <a:gd name="connsiteX1792" fmla="*/ 5966892 w 11658883"/>
              <a:gd name="connsiteY1792" fmla="*/ 1556376 h 2886642"/>
              <a:gd name="connsiteX1793" fmla="*/ 5981447 w 11658883"/>
              <a:gd name="connsiteY1793" fmla="*/ 1550961 h 2886642"/>
              <a:gd name="connsiteX1794" fmla="*/ 5996003 w 11658883"/>
              <a:gd name="connsiteY1794" fmla="*/ 1545547 h 2886642"/>
              <a:gd name="connsiteX1795" fmla="*/ 5958896 w 11658883"/>
              <a:gd name="connsiteY1795" fmla="*/ 1537986 h 2886642"/>
              <a:gd name="connsiteX1796" fmla="*/ 5924556 w 11658883"/>
              <a:gd name="connsiteY1796" fmla="*/ 1536010 h 2886642"/>
              <a:gd name="connsiteX1797" fmla="*/ 6012738 w 11658883"/>
              <a:gd name="connsiteY1797" fmla="*/ 1529938 h 2886642"/>
              <a:gd name="connsiteX1798" fmla="*/ 6017451 w 11658883"/>
              <a:gd name="connsiteY1798" fmla="*/ 1542544 h 2886642"/>
              <a:gd name="connsiteX1799" fmla="*/ 6014026 w 11658883"/>
              <a:gd name="connsiteY1799" fmla="*/ 1550501 h 2886642"/>
              <a:gd name="connsiteX1800" fmla="*/ 6000127 w 11658883"/>
              <a:gd name="connsiteY1800" fmla="*/ 1547140 h 2886642"/>
              <a:gd name="connsiteX1801" fmla="*/ 6022648 w 11658883"/>
              <a:gd name="connsiteY1801" fmla="*/ 1562861 h 2886642"/>
              <a:gd name="connsiteX1802" fmla="*/ 6040299 w 11658883"/>
              <a:gd name="connsiteY1802" fmla="*/ 1558643 h 2886642"/>
              <a:gd name="connsiteX1803" fmla="*/ 6041820 w 11658883"/>
              <a:gd name="connsiteY1803" fmla="*/ 1557224 h 2886642"/>
              <a:gd name="connsiteX1804" fmla="*/ 6048520 w 11658883"/>
              <a:gd name="connsiteY1804" fmla="*/ 1564576 h 2886642"/>
              <a:gd name="connsiteX1805" fmla="*/ 6056361 w 11658883"/>
              <a:gd name="connsiteY1805" fmla="*/ 1570866 h 2886642"/>
              <a:gd name="connsiteX1806" fmla="*/ 6047712 w 11658883"/>
              <a:gd name="connsiteY1806" fmla="*/ 1556490 h 2886642"/>
              <a:gd name="connsiteX1807" fmla="*/ 6035969 w 11658883"/>
              <a:gd name="connsiteY1807" fmla="*/ 1540917 h 2886642"/>
              <a:gd name="connsiteX1808" fmla="*/ 707743 w 11658883"/>
              <a:gd name="connsiteY1808" fmla="*/ 1512391 h 2886642"/>
              <a:gd name="connsiteX1809" fmla="*/ 695134 w 11658883"/>
              <a:gd name="connsiteY1809" fmla="*/ 1529593 h 2886642"/>
              <a:gd name="connsiteX1810" fmla="*/ 661048 w 11658883"/>
              <a:gd name="connsiteY1810" fmla="*/ 1512416 h 2886642"/>
              <a:gd name="connsiteX1811" fmla="*/ 641064 w 11658883"/>
              <a:gd name="connsiteY1811" fmla="*/ 1514730 h 2886642"/>
              <a:gd name="connsiteX1812" fmla="*/ 649958 w 11658883"/>
              <a:gd name="connsiteY1812" fmla="*/ 1528198 h 2886642"/>
              <a:gd name="connsiteX1813" fmla="*/ 693816 w 11658883"/>
              <a:gd name="connsiteY1813" fmla="*/ 1547144 h 2886642"/>
              <a:gd name="connsiteX1814" fmla="*/ 718143 w 11658883"/>
              <a:gd name="connsiteY1814" fmla="*/ 1543498 h 2886642"/>
              <a:gd name="connsiteX1815" fmla="*/ 730097 w 11658883"/>
              <a:gd name="connsiteY1815" fmla="*/ 1535071 h 2886642"/>
              <a:gd name="connsiteX1816" fmla="*/ 710346 w 11658883"/>
              <a:gd name="connsiteY1816" fmla="*/ 1515403 h 2886642"/>
              <a:gd name="connsiteX1817" fmla="*/ 8744104 w 11658883"/>
              <a:gd name="connsiteY1817" fmla="*/ 1478012 h 2886642"/>
              <a:gd name="connsiteX1818" fmla="*/ 8743833 w 11658883"/>
              <a:gd name="connsiteY1818" fmla="*/ 1478681 h 2886642"/>
              <a:gd name="connsiteX1819" fmla="*/ 8746061 w 11658883"/>
              <a:gd name="connsiteY1819" fmla="*/ 1478197 h 2886642"/>
              <a:gd name="connsiteX1820" fmla="*/ 6403252 w 11658883"/>
              <a:gd name="connsiteY1820" fmla="*/ 1473085 h 2886642"/>
              <a:gd name="connsiteX1821" fmla="*/ 6388949 w 11658883"/>
              <a:gd name="connsiteY1821" fmla="*/ 1478864 h 2886642"/>
              <a:gd name="connsiteX1822" fmla="*/ 6374647 w 11658883"/>
              <a:gd name="connsiteY1822" fmla="*/ 1484643 h 2886642"/>
              <a:gd name="connsiteX1823" fmla="*/ 6411477 w 11658883"/>
              <a:gd name="connsiteY1823" fmla="*/ 1491501 h 2886642"/>
              <a:gd name="connsiteX1824" fmla="*/ 6445477 w 11658883"/>
              <a:gd name="connsiteY1824" fmla="*/ 1492773 h 2886642"/>
              <a:gd name="connsiteX1825" fmla="*/ 6449570 w 11658883"/>
              <a:gd name="connsiteY1825" fmla="*/ 1485223 h 2886642"/>
              <a:gd name="connsiteX1826" fmla="*/ 6450583 w 11658883"/>
              <a:gd name="connsiteY1826" fmla="*/ 1476531 h 2886642"/>
              <a:gd name="connsiteX1827" fmla="*/ 6442840 w 11658883"/>
              <a:gd name="connsiteY1827" fmla="*/ 1474414 h 2886642"/>
              <a:gd name="connsiteX1828" fmla="*/ 6437927 w 11658883"/>
              <a:gd name="connsiteY1828" fmla="*/ 1477883 h 2886642"/>
              <a:gd name="connsiteX1829" fmla="*/ 6422865 w 11658883"/>
              <a:gd name="connsiteY1829" fmla="*/ 1481617 h 2886642"/>
              <a:gd name="connsiteX1830" fmla="*/ 6403252 w 11658883"/>
              <a:gd name="connsiteY1830" fmla="*/ 1473085 h 2886642"/>
              <a:gd name="connsiteX1831" fmla="*/ 8702800 w 11658883"/>
              <a:gd name="connsiteY1831" fmla="*/ 1462990 h 2886642"/>
              <a:gd name="connsiteX1832" fmla="*/ 8708282 w 11658883"/>
              <a:gd name="connsiteY1832" fmla="*/ 1468760 h 2886642"/>
              <a:gd name="connsiteX1833" fmla="*/ 8736322 w 11658883"/>
              <a:gd name="connsiteY1833" fmla="*/ 1463972 h 2886642"/>
              <a:gd name="connsiteX1834" fmla="*/ 8855382 w 11658883"/>
              <a:gd name="connsiteY1834" fmla="*/ 1462855 h 2886642"/>
              <a:gd name="connsiteX1835" fmla="*/ 8836766 w 11658883"/>
              <a:gd name="connsiteY1835" fmla="*/ 1464516 h 2886642"/>
              <a:gd name="connsiteX1836" fmla="*/ 8831218 w 11658883"/>
              <a:gd name="connsiteY1836" fmla="*/ 1464334 h 2886642"/>
              <a:gd name="connsiteX1837" fmla="*/ 8836442 w 11658883"/>
              <a:gd name="connsiteY1837" fmla="*/ 1466841 h 2886642"/>
              <a:gd name="connsiteX1838" fmla="*/ 8861520 w 11658883"/>
              <a:gd name="connsiteY1838" fmla="*/ 1467772 h 2886642"/>
              <a:gd name="connsiteX1839" fmla="*/ 8596630 w 11658883"/>
              <a:gd name="connsiteY1839" fmla="*/ 1462526 h 2886642"/>
              <a:gd name="connsiteX1840" fmla="*/ 8574522 w 11658883"/>
              <a:gd name="connsiteY1840" fmla="*/ 1464152 h 2886642"/>
              <a:gd name="connsiteX1841" fmla="*/ 8572709 w 11658883"/>
              <a:gd name="connsiteY1841" fmla="*/ 1471541 h 2886642"/>
              <a:gd name="connsiteX1842" fmla="*/ 8604014 w 11658883"/>
              <a:gd name="connsiteY1842" fmla="*/ 1480379 h 2886642"/>
              <a:gd name="connsiteX1843" fmla="*/ 8637286 w 11658883"/>
              <a:gd name="connsiteY1843" fmla="*/ 1491459 h 2886642"/>
              <a:gd name="connsiteX1844" fmla="*/ 8637368 w 11658883"/>
              <a:gd name="connsiteY1844" fmla="*/ 1491526 h 2886642"/>
              <a:gd name="connsiteX1845" fmla="*/ 8648296 w 11658883"/>
              <a:gd name="connsiteY1845" fmla="*/ 1490676 h 2886642"/>
              <a:gd name="connsiteX1846" fmla="*/ 8644687 w 11658883"/>
              <a:gd name="connsiteY1846" fmla="*/ 1484127 h 2886642"/>
              <a:gd name="connsiteX1847" fmla="*/ 8655480 w 11658883"/>
              <a:gd name="connsiteY1847" fmla="*/ 1490136 h 2886642"/>
              <a:gd name="connsiteX1848" fmla="*/ 8673757 w 11658883"/>
              <a:gd name="connsiteY1848" fmla="*/ 1489186 h 2886642"/>
              <a:gd name="connsiteX1849" fmla="*/ 8671794 w 11658883"/>
              <a:gd name="connsiteY1849" fmla="*/ 1471350 h 2886642"/>
              <a:gd name="connsiteX1850" fmla="*/ 8692998 w 11658883"/>
              <a:gd name="connsiteY1850" fmla="*/ 1467122 h 2886642"/>
              <a:gd name="connsiteX1851" fmla="*/ 8691998 w 11658883"/>
              <a:gd name="connsiteY1851" fmla="*/ 1464240 h 2886642"/>
              <a:gd name="connsiteX1852" fmla="*/ 8652089 w 11658883"/>
              <a:gd name="connsiteY1852" fmla="*/ 1476796 h 2886642"/>
              <a:gd name="connsiteX1853" fmla="*/ 8620706 w 11658883"/>
              <a:gd name="connsiteY1853" fmla="*/ 1463142 h 2886642"/>
              <a:gd name="connsiteX1854" fmla="*/ 8596630 w 11658883"/>
              <a:gd name="connsiteY1854" fmla="*/ 1462526 h 2886642"/>
              <a:gd name="connsiteX1855" fmla="*/ 6206860 w 11658883"/>
              <a:gd name="connsiteY1855" fmla="*/ 1460710 h 2886642"/>
              <a:gd name="connsiteX1856" fmla="*/ 6204741 w 11658883"/>
              <a:gd name="connsiteY1856" fmla="*/ 1464206 h 2886642"/>
              <a:gd name="connsiteX1857" fmla="*/ 6207674 w 11658883"/>
              <a:gd name="connsiteY1857" fmla="*/ 1471088 h 2886642"/>
              <a:gd name="connsiteX1858" fmla="*/ 6212419 w 11658883"/>
              <a:gd name="connsiteY1858" fmla="*/ 1476486 h 2886642"/>
              <a:gd name="connsiteX1859" fmla="*/ 6212933 w 11658883"/>
              <a:gd name="connsiteY1859" fmla="*/ 1476383 h 2886642"/>
              <a:gd name="connsiteX1860" fmla="*/ 6212975 w 11658883"/>
              <a:gd name="connsiteY1860" fmla="*/ 1470030 h 2886642"/>
              <a:gd name="connsiteX1861" fmla="*/ 6206860 w 11658883"/>
              <a:gd name="connsiteY1861" fmla="*/ 1460710 h 2886642"/>
              <a:gd name="connsiteX1862" fmla="*/ 6314511 w 11658883"/>
              <a:gd name="connsiteY1862" fmla="*/ 1460327 h 2886642"/>
              <a:gd name="connsiteX1863" fmla="*/ 6323314 w 11658883"/>
              <a:gd name="connsiteY1863" fmla="*/ 1474676 h 2886642"/>
              <a:gd name="connsiteX1864" fmla="*/ 6335198 w 11658883"/>
              <a:gd name="connsiteY1864" fmla="*/ 1490166 h 2886642"/>
              <a:gd name="connsiteX1865" fmla="*/ 6358365 w 11658883"/>
              <a:gd name="connsiteY1865" fmla="*/ 1500773 h 2886642"/>
              <a:gd name="connsiteX1866" fmla="*/ 6353483 w 11658883"/>
              <a:gd name="connsiteY1866" fmla="*/ 1488130 h 2886642"/>
              <a:gd name="connsiteX1867" fmla="*/ 6356735 w 11658883"/>
              <a:gd name="connsiteY1867" fmla="*/ 1480017 h 2886642"/>
              <a:gd name="connsiteX1868" fmla="*/ 6370539 w 11658883"/>
              <a:gd name="connsiteY1868" fmla="*/ 1483121 h 2886642"/>
              <a:gd name="connsiteX1869" fmla="*/ 6347993 w 11658883"/>
              <a:gd name="connsiteY1869" fmla="*/ 1467706 h 2886642"/>
              <a:gd name="connsiteX1870" fmla="*/ 6330608 w 11658883"/>
              <a:gd name="connsiteY1870" fmla="*/ 1472342 h 2886642"/>
              <a:gd name="connsiteX1871" fmla="*/ 6329129 w 11658883"/>
              <a:gd name="connsiteY1871" fmla="*/ 1473809 h 2886642"/>
              <a:gd name="connsiteX1872" fmla="*/ 6322375 w 11658883"/>
              <a:gd name="connsiteY1872" fmla="*/ 1466518 h 2886642"/>
              <a:gd name="connsiteX1873" fmla="*/ 6314511 w 11658883"/>
              <a:gd name="connsiteY1873" fmla="*/ 1460327 h 2886642"/>
              <a:gd name="connsiteX1874" fmla="*/ 6108755 w 11658883"/>
              <a:gd name="connsiteY1874" fmla="*/ 1440449 h 2886642"/>
              <a:gd name="connsiteX1875" fmla="*/ 6108660 w 11658883"/>
              <a:gd name="connsiteY1875" fmla="*/ 1440569 h 2886642"/>
              <a:gd name="connsiteX1876" fmla="*/ 6108853 w 11658883"/>
              <a:gd name="connsiteY1876" fmla="*/ 1440645 h 2886642"/>
              <a:gd name="connsiteX1877" fmla="*/ 9388234 w 11658883"/>
              <a:gd name="connsiteY1877" fmla="*/ 1432743 h 2886642"/>
              <a:gd name="connsiteX1878" fmla="*/ 9388947 w 11658883"/>
              <a:gd name="connsiteY1878" fmla="*/ 1437538 h 2886642"/>
              <a:gd name="connsiteX1879" fmla="*/ 9393002 w 11658883"/>
              <a:gd name="connsiteY1879" fmla="*/ 1437713 h 2886642"/>
              <a:gd name="connsiteX1880" fmla="*/ 9398383 w 11658883"/>
              <a:gd name="connsiteY1880" fmla="*/ 1437681 h 2886642"/>
              <a:gd name="connsiteX1881" fmla="*/ 9359482 w 11658883"/>
              <a:gd name="connsiteY1881" fmla="*/ 1422082 h 2886642"/>
              <a:gd name="connsiteX1882" fmla="*/ 9334167 w 11658883"/>
              <a:gd name="connsiteY1882" fmla="*/ 1424784 h 2886642"/>
              <a:gd name="connsiteX1883" fmla="*/ 9310007 w 11658883"/>
              <a:gd name="connsiteY1883" fmla="*/ 1427366 h 2886642"/>
              <a:gd name="connsiteX1884" fmla="*/ 9326072 w 11658883"/>
              <a:gd name="connsiteY1884" fmla="*/ 1434807 h 2886642"/>
              <a:gd name="connsiteX1885" fmla="*/ 9372435 w 11658883"/>
              <a:gd name="connsiteY1885" fmla="*/ 1436820 h 2886642"/>
              <a:gd name="connsiteX1886" fmla="*/ 9145658 w 11658883"/>
              <a:gd name="connsiteY1886" fmla="*/ 1421378 h 2886642"/>
              <a:gd name="connsiteX1887" fmla="*/ 9133816 w 11658883"/>
              <a:gd name="connsiteY1887" fmla="*/ 1433107 h 2886642"/>
              <a:gd name="connsiteX1888" fmla="*/ 9146820 w 11658883"/>
              <a:gd name="connsiteY1888" fmla="*/ 1434907 h 2886642"/>
              <a:gd name="connsiteX1889" fmla="*/ 9155021 w 11658883"/>
              <a:gd name="connsiteY1889" fmla="*/ 1428880 h 2886642"/>
              <a:gd name="connsiteX1890" fmla="*/ 9281250 w 11658883"/>
              <a:gd name="connsiteY1890" fmla="*/ 1421282 h 2886642"/>
              <a:gd name="connsiteX1891" fmla="*/ 9279130 w 11658883"/>
              <a:gd name="connsiteY1891" fmla="*/ 1424777 h 2886642"/>
              <a:gd name="connsiteX1892" fmla="*/ 9282063 w 11658883"/>
              <a:gd name="connsiteY1892" fmla="*/ 1431659 h 2886642"/>
              <a:gd name="connsiteX1893" fmla="*/ 9289247 w 11658883"/>
              <a:gd name="connsiteY1893" fmla="*/ 1438521 h 2886642"/>
              <a:gd name="connsiteX1894" fmla="*/ 9300759 w 11658883"/>
              <a:gd name="connsiteY1894" fmla="*/ 1437512 h 2886642"/>
              <a:gd name="connsiteX1895" fmla="*/ 9309569 w 11658883"/>
              <a:gd name="connsiteY1895" fmla="*/ 1427412 h 2886642"/>
              <a:gd name="connsiteX1896" fmla="*/ 9308856 w 11658883"/>
              <a:gd name="connsiteY1896" fmla="*/ 1427489 h 2886642"/>
              <a:gd name="connsiteX1897" fmla="*/ 9068907 w 11658883"/>
              <a:gd name="connsiteY1897" fmla="*/ 1419113 h 2886642"/>
              <a:gd name="connsiteX1898" fmla="*/ 9076790 w 11658883"/>
              <a:gd name="connsiteY1898" fmla="*/ 1428082 h 2886642"/>
              <a:gd name="connsiteX1899" fmla="*/ 9080323 w 11658883"/>
              <a:gd name="connsiteY1899" fmla="*/ 1427376 h 2886642"/>
              <a:gd name="connsiteX1900" fmla="*/ 9083857 w 11658883"/>
              <a:gd name="connsiteY1900" fmla="*/ 1426672 h 2886642"/>
              <a:gd name="connsiteX1901" fmla="*/ 9068907 w 11658883"/>
              <a:gd name="connsiteY1901" fmla="*/ 1419113 h 2886642"/>
              <a:gd name="connsiteX1902" fmla="*/ 8849697 w 11658883"/>
              <a:gd name="connsiteY1902" fmla="*/ 1415156 h 2886642"/>
              <a:gd name="connsiteX1903" fmla="*/ 8818101 w 11658883"/>
              <a:gd name="connsiteY1903" fmla="*/ 1423495 h 2886642"/>
              <a:gd name="connsiteX1904" fmla="*/ 8777819 w 11658883"/>
              <a:gd name="connsiteY1904" fmla="*/ 1421861 h 2886642"/>
              <a:gd name="connsiteX1905" fmla="*/ 8780628 w 11658883"/>
              <a:gd name="connsiteY1905" fmla="*/ 1425057 h 2886642"/>
              <a:gd name="connsiteX1906" fmla="*/ 8800722 w 11658883"/>
              <a:gd name="connsiteY1906" fmla="*/ 1449889 h 2886642"/>
              <a:gd name="connsiteX1907" fmla="*/ 8806652 w 11658883"/>
              <a:gd name="connsiteY1907" fmla="*/ 1468902 h 2886642"/>
              <a:gd name="connsiteX1908" fmla="*/ 8812609 w 11658883"/>
              <a:gd name="connsiteY1908" fmla="*/ 1468080 h 2886642"/>
              <a:gd name="connsiteX1909" fmla="*/ 8819561 w 11658883"/>
              <a:gd name="connsiteY1909" fmla="*/ 1459927 h 2886642"/>
              <a:gd name="connsiteX1910" fmla="*/ 8819555 w 11658883"/>
              <a:gd name="connsiteY1910" fmla="*/ 1459896 h 2886642"/>
              <a:gd name="connsiteX1911" fmla="*/ 8820707 w 11658883"/>
              <a:gd name="connsiteY1911" fmla="*/ 1458056 h 2886642"/>
              <a:gd name="connsiteX1912" fmla="*/ 8816894 w 11658883"/>
              <a:gd name="connsiteY1912" fmla="*/ 1445055 h 2886642"/>
              <a:gd name="connsiteX1913" fmla="*/ 8831067 w 11658883"/>
              <a:gd name="connsiteY1913" fmla="*/ 1447792 h 2886642"/>
              <a:gd name="connsiteX1914" fmla="*/ 8833880 w 11658883"/>
              <a:gd name="connsiteY1914" fmla="*/ 1422637 h 2886642"/>
              <a:gd name="connsiteX1915" fmla="*/ 8854751 w 11658883"/>
              <a:gd name="connsiteY1915" fmla="*/ 1424332 h 2886642"/>
              <a:gd name="connsiteX1916" fmla="*/ 9171303 w 11658883"/>
              <a:gd name="connsiteY1916" fmla="*/ 1412751 h 2886642"/>
              <a:gd name="connsiteX1917" fmla="*/ 9167784 w 11658883"/>
              <a:gd name="connsiteY1917" fmla="*/ 1422530 h 2886642"/>
              <a:gd name="connsiteX1918" fmla="*/ 9167345 w 11658883"/>
              <a:gd name="connsiteY1918" fmla="*/ 1433451 h 2886642"/>
              <a:gd name="connsiteX1919" fmla="*/ 9171309 w 11658883"/>
              <a:gd name="connsiteY1919" fmla="*/ 1434416 h 2886642"/>
              <a:gd name="connsiteX1920" fmla="*/ 9174412 w 11658883"/>
              <a:gd name="connsiteY1920" fmla="*/ 1432041 h 2886642"/>
              <a:gd name="connsiteX1921" fmla="*/ 9200645 w 11658883"/>
              <a:gd name="connsiteY1921" fmla="*/ 1434717 h 2886642"/>
              <a:gd name="connsiteX1922" fmla="*/ 9222076 w 11658883"/>
              <a:gd name="connsiteY1922" fmla="*/ 1429564 h 2886642"/>
              <a:gd name="connsiteX1923" fmla="*/ 9211566 w 11658883"/>
              <a:gd name="connsiteY1923" fmla="*/ 1417606 h 2886642"/>
              <a:gd name="connsiteX1924" fmla="*/ 9190075 w 11658883"/>
              <a:gd name="connsiteY1924" fmla="*/ 1420720 h 2886642"/>
              <a:gd name="connsiteX1925" fmla="*/ 9171303 w 11658883"/>
              <a:gd name="connsiteY1925" fmla="*/ 1412751 h 2886642"/>
              <a:gd name="connsiteX1926" fmla="*/ 9096032 w 11658883"/>
              <a:gd name="connsiteY1926" fmla="*/ 1409020 h 2886642"/>
              <a:gd name="connsiteX1927" fmla="*/ 9090111 w 11658883"/>
              <a:gd name="connsiteY1927" fmla="*/ 1414885 h 2886642"/>
              <a:gd name="connsiteX1928" fmla="*/ 9090925 w 11658883"/>
              <a:gd name="connsiteY1928" fmla="*/ 1425263 h 2886642"/>
              <a:gd name="connsiteX1929" fmla="*/ 9122308 w 11658883"/>
              <a:gd name="connsiteY1929" fmla="*/ 1438916 h 2886642"/>
              <a:gd name="connsiteX1930" fmla="*/ 9128227 w 11658883"/>
              <a:gd name="connsiteY1930" fmla="*/ 1433050 h 2886642"/>
              <a:gd name="connsiteX1931" fmla="*/ 9121826 w 11658883"/>
              <a:gd name="connsiteY1931" fmla="*/ 1422616 h 2886642"/>
              <a:gd name="connsiteX1932" fmla="*/ 9114424 w 11658883"/>
              <a:gd name="connsiteY1932" fmla="*/ 1429946 h 2886642"/>
              <a:gd name="connsiteX1933" fmla="*/ 5940320 w 11658883"/>
              <a:gd name="connsiteY1933" fmla="*/ 1408409 h 2886642"/>
              <a:gd name="connsiteX1934" fmla="*/ 5936817 w 11658883"/>
              <a:gd name="connsiteY1934" fmla="*/ 1410317 h 2886642"/>
              <a:gd name="connsiteX1935" fmla="*/ 5945710 w 11658883"/>
              <a:gd name="connsiteY1935" fmla="*/ 1423785 h 2886642"/>
              <a:gd name="connsiteX1936" fmla="*/ 5947697 w 11658883"/>
              <a:gd name="connsiteY1936" fmla="*/ 1418532 h 2886642"/>
              <a:gd name="connsiteX1937" fmla="*/ 5946588 w 11658883"/>
              <a:gd name="connsiteY1937" fmla="*/ 1412084 h 2886642"/>
              <a:gd name="connsiteX1938" fmla="*/ 5940320 w 11658883"/>
              <a:gd name="connsiteY1938" fmla="*/ 1408409 h 2886642"/>
              <a:gd name="connsiteX1939" fmla="*/ 9036046 w 11658883"/>
              <a:gd name="connsiteY1939" fmla="*/ 1406926 h 2886642"/>
              <a:gd name="connsiteX1940" fmla="*/ 9034232 w 11658883"/>
              <a:gd name="connsiteY1940" fmla="*/ 1414314 h 2886642"/>
              <a:gd name="connsiteX1941" fmla="*/ 9038673 w 11658883"/>
              <a:gd name="connsiteY1941" fmla="*/ 1409916 h 2886642"/>
              <a:gd name="connsiteX1942" fmla="*/ 10029887 w 11658883"/>
              <a:gd name="connsiteY1942" fmla="*/ 1406706 h 2886642"/>
              <a:gd name="connsiteX1943" fmla="*/ 10028139 w 11658883"/>
              <a:gd name="connsiteY1943" fmla="*/ 1408437 h 2886642"/>
              <a:gd name="connsiteX1944" fmla="*/ 10030671 w 11658883"/>
              <a:gd name="connsiteY1944" fmla="*/ 1407934 h 2886642"/>
              <a:gd name="connsiteX1945" fmla="*/ 10033168 w 11658883"/>
              <a:gd name="connsiteY1945" fmla="*/ 1406946 h 2886642"/>
              <a:gd name="connsiteX1946" fmla="*/ 10322445 w 11658883"/>
              <a:gd name="connsiteY1946" fmla="*/ 1405077 h 2886642"/>
              <a:gd name="connsiteX1947" fmla="*/ 10323714 w 11658883"/>
              <a:gd name="connsiteY1947" fmla="*/ 1406095 h 2886642"/>
              <a:gd name="connsiteX1948" fmla="*/ 10325688 w 11658883"/>
              <a:gd name="connsiteY1948" fmla="*/ 1406172 h 2886642"/>
              <a:gd name="connsiteX1949" fmla="*/ 10324899 w 11658883"/>
              <a:gd name="connsiteY1949" fmla="*/ 1405276 h 2886642"/>
              <a:gd name="connsiteX1950" fmla="*/ 5909022 w 11658883"/>
              <a:gd name="connsiteY1950" fmla="*/ 1403594 h 2886642"/>
              <a:gd name="connsiteX1951" fmla="*/ 5902636 w 11658883"/>
              <a:gd name="connsiteY1951" fmla="*/ 1404152 h 2886642"/>
              <a:gd name="connsiteX1952" fmla="*/ 5899557 w 11658883"/>
              <a:gd name="connsiteY1952" fmla="*/ 1407204 h 2886642"/>
              <a:gd name="connsiteX1953" fmla="*/ 5882951 w 11658883"/>
              <a:gd name="connsiteY1953" fmla="*/ 1409788 h 2886642"/>
              <a:gd name="connsiteX1954" fmla="*/ 5886373 w 11658883"/>
              <a:gd name="connsiteY1954" fmla="*/ 1413156 h 2886642"/>
              <a:gd name="connsiteX1955" fmla="*/ 5900538 w 11658883"/>
              <a:gd name="connsiteY1955" fmla="*/ 1422391 h 2886642"/>
              <a:gd name="connsiteX1956" fmla="*/ 10219266 w 11658883"/>
              <a:gd name="connsiteY1956" fmla="*/ 1400864 h 2886642"/>
              <a:gd name="connsiteX1957" fmla="*/ 10194897 w 11658883"/>
              <a:gd name="connsiteY1957" fmla="*/ 1405429 h 2886642"/>
              <a:gd name="connsiteX1958" fmla="*/ 10176530 w 11658883"/>
              <a:gd name="connsiteY1958" fmla="*/ 1406383 h 2886642"/>
              <a:gd name="connsiteX1959" fmla="*/ 10185654 w 11658883"/>
              <a:gd name="connsiteY1959" fmla="*/ 1410997 h 2886642"/>
              <a:gd name="connsiteX1960" fmla="*/ 10223288 w 11658883"/>
              <a:gd name="connsiteY1960" fmla="*/ 1412863 h 2886642"/>
              <a:gd name="connsiteX1961" fmla="*/ 10235945 w 11658883"/>
              <a:gd name="connsiteY1961" fmla="*/ 1411510 h 2886642"/>
              <a:gd name="connsiteX1962" fmla="*/ 10248601 w 11658883"/>
              <a:gd name="connsiteY1962" fmla="*/ 1410159 h 2886642"/>
              <a:gd name="connsiteX1963" fmla="*/ 10265409 w 11658883"/>
              <a:gd name="connsiteY1963" fmla="*/ 1412325 h 2886642"/>
              <a:gd name="connsiteX1964" fmla="*/ 10263433 w 11658883"/>
              <a:gd name="connsiteY1964" fmla="*/ 1404648 h 2886642"/>
              <a:gd name="connsiteX1965" fmla="*/ 10249297 w 11658883"/>
              <a:gd name="connsiteY1965" fmla="*/ 1407466 h 2886642"/>
              <a:gd name="connsiteX1966" fmla="*/ 10219266 w 11658883"/>
              <a:gd name="connsiteY1966" fmla="*/ 1400864 h 2886642"/>
              <a:gd name="connsiteX1967" fmla="*/ 5845710 w 11658883"/>
              <a:gd name="connsiteY1967" fmla="*/ 1397572 h 2886642"/>
              <a:gd name="connsiteX1968" fmla="*/ 5835614 w 11658883"/>
              <a:gd name="connsiteY1968" fmla="*/ 1401327 h 2886642"/>
              <a:gd name="connsiteX1969" fmla="*/ 5858059 w 11658883"/>
              <a:gd name="connsiteY1969" fmla="*/ 1411000 h 2886642"/>
              <a:gd name="connsiteX1970" fmla="*/ 5866009 w 11658883"/>
              <a:gd name="connsiteY1970" fmla="*/ 1404705 h 2886642"/>
              <a:gd name="connsiteX1971" fmla="*/ 5859688 w 11658883"/>
              <a:gd name="connsiteY1971" fmla="*/ 1398463 h 2886642"/>
              <a:gd name="connsiteX1972" fmla="*/ 5846971 w 11658883"/>
              <a:gd name="connsiteY1972" fmla="*/ 1397777 h 2886642"/>
              <a:gd name="connsiteX1973" fmla="*/ 10474961 w 11658883"/>
              <a:gd name="connsiteY1973" fmla="*/ 1396439 h 2886642"/>
              <a:gd name="connsiteX1974" fmla="*/ 10473671 w 11658883"/>
              <a:gd name="connsiteY1974" fmla="*/ 1399622 h 2886642"/>
              <a:gd name="connsiteX1975" fmla="*/ 10475620 w 11658883"/>
              <a:gd name="connsiteY1975" fmla="*/ 1399885 h 2886642"/>
              <a:gd name="connsiteX1976" fmla="*/ 10483090 w 11658883"/>
              <a:gd name="connsiteY1976" fmla="*/ 1398171 h 2886642"/>
              <a:gd name="connsiteX1977" fmla="*/ 10481575 w 11658883"/>
              <a:gd name="connsiteY1977" fmla="*/ 1396877 h 2886642"/>
              <a:gd name="connsiteX1978" fmla="*/ 10474961 w 11658883"/>
              <a:gd name="connsiteY1978" fmla="*/ 1396439 h 2886642"/>
              <a:gd name="connsiteX1979" fmla="*/ 9447592 w 11658883"/>
              <a:gd name="connsiteY1979" fmla="*/ 1396315 h 2886642"/>
              <a:gd name="connsiteX1980" fmla="*/ 9463689 w 11658883"/>
              <a:gd name="connsiteY1980" fmla="*/ 1408330 h 2886642"/>
              <a:gd name="connsiteX1981" fmla="*/ 9478972 w 11658883"/>
              <a:gd name="connsiteY1981" fmla="*/ 1409968 h 2886642"/>
              <a:gd name="connsiteX1982" fmla="*/ 9481934 w 11658883"/>
              <a:gd name="connsiteY1982" fmla="*/ 1407035 h 2886642"/>
              <a:gd name="connsiteX1983" fmla="*/ 9468463 w 11658883"/>
              <a:gd name="connsiteY1983" fmla="*/ 1398010 h 2886642"/>
              <a:gd name="connsiteX1984" fmla="*/ 9425240 w 11658883"/>
              <a:gd name="connsiteY1984" fmla="*/ 1396088 h 2886642"/>
              <a:gd name="connsiteX1985" fmla="*/ 9417839 w 11658883"/>
              <a:gd name="connsiteY1985" fmla="*/ 1403420 h 2886642"/>
              <a:gd name="connsiteX1986" fmla="*/ 9410373 w 11658883"/>
              <a:gd name="connsiteY1986" fmla="*/ 1415007 h 2886642"/>
              <a:gd name="connsiteX1987" fmla="*/ 9407959 w 11658883"/>
              <a:gd name="connsiteY1987" fmla="*/ 1429982 h 2886642"/>
              <a:gd name="connsiteX1988" fmla="*/ 9442486 w 11658883"/>
              <a:gd name="connsiteY1988" fmla="*/ 1412558 h 2886642"/>
              <a:gd name="connsiteX1989" fmla="*/ 9430828 w 11658883"/>
              <a:gd name="connsiteY1989" fmla="*/ 1396145 h 2886642"/>
              <a:gd name="connsiteX1990" fmla="*/ 9428034 w 11658883"/>
              <a:gd name="connsiteY1990" fmla="*/ 1396115 h 2886642"/>
              <a:gd name="connsiteX1991" fmla="*/ 9425240 w 11658883"/>
              <a:gd name="connsiteY1991" fmla="*/ 1396088 h 2886642"/>
              <a:gd name="connsiteX1992" fmla="*/ 4594545 w 11658883"/>
              <a:gd name="connsiteY1992" fmla="*/ 1395216 h 2886642"/>
              <a:gd name="connsiteX1993" fmla="*/ 4599767 w 11658883"/>
              <a:gd name="connsiteY1993" fmla="*/ 1399814 h 2886642"/>
              <a:gd name="connsiteX1994" fmla="*/ 4608722 w 11658883"/>
              <a:gd name="connsiteY1994" fmla="*/ 1403021 h 2886642"/>
              <a:gd name="connsiteX1995" fmla="*/ 4608034 w 11658883"/>
              <a:gd name="connsiteY1995" fmla="*/ 1401028 h 2886642"/>
              <a:gd name="connsiteX1996" fmla="*/ 4604504 w 11658883"/>
              <a:gd name="connsiteY1996" fmla="*/ 1401336 h 2886642"/>
              <a:gd name="connsiteX1997" fmla="*/ 8920064 w 11658883"/>
              <a:gd name="connsiteY1997" fmla="*/ 1394379 h 2886642"/>
              <a:gd name="connsiteX1998" fmla="*/ 8921571 w 11658883"/>
              <a:gd name="connsiteY1998" fmla="*/ 1410478 h 2886642"/>
              <a:gd name="connsiteX1999" fmla="*/ 8904580 w 11658883"/>
              <a:gd name="connsiteY1999" fmla="*/ 1411231 h 2886642"/>
              <a:gd name="connsiteX2000" fmla="*/ 8883527 w 11658883"/>
              <a:gd name="connsiteY2000" fmla="*/ 1406352 h 2886642"/>
              <a:gd name="connsiteX2001" fmla="*/ 8880397 w 11658883"/>
              <a:gd name="connsiteY2001" fmla="*/ 1415705 h 2886642"/>
              <a:gd name="connsiteX2002" fmla="*/ 8875100 w 11658883"/>
              <a:gd name="connsiteY2002" fmla="*/ 1410466 h 2886642"/>
              <a:gd name="connsiteX2003" fmla="*/ 8869554 w 11658883"/>
              <a:gd name="connsiteY2003" fmla="*/ 1409669 h 2886642"/>
              <a:gd name="connsiteX2004" fmla="*/ 8868070 w 11658883"/>
              <a:gd name="connsiteY2004" fmla="*/ 1417431 h 2886642"/>
              <a:gd name="connsiteX2005" fmla="*/ 8868555 w 11658883"/>
              <a:gd name="connsiteY2005" fmla="*/ 1427435 h 2886642"/>
              <a:gd name="connsiteX2006" fmla="*/ 8882506 w 11658883"/>
              <a:gd name="connsiteY2006" fmla="*/ 1452762 h 2886642"/>
              <a:gd name="connsiteX2007" fmla="*/ 8889574 w 11658883"/>
              <a:gd name="connsiteY2007" fmla="*/ 1451352 h 2886642"/>
              <a:gd name="connsiteX2008" fmla="*/ 8882359 w 11658883"/>
              <a:gd name="connsiteY2008" fmla="*/ 1430540 h 2886642"/>
              <a:gd name="connsiteX2009" fmla="*/ 8890949 w 11658883"/>
              <a:gd name="connsiteY2009" fmla="*/ 1426924 h 2886642"/>
              <a:gd name="connsiteX2010" fmla="*/ 8903230 w 11658883"/>
              <a:gd name="connsiteY2010" fmla="*/ 1432234 h 2886642"/>
              <a:gd name="connsiteX2011" fmla="*/ 8919101 w 11658883"/>
              <a:gd name="connsiteY2011" fmla="*/ 1417212 h 2886642"/>
              <a:gd name="connsiteX2012" fmla="*/ 8929060 w 11658883"/>
              <a:gd name="connsiteY2012" fmla="*/ 1395464 h 2886642"/>
              <a:gd name="connsiteX2013" fmla="*/ 10500273 w 11658883"/>
              <a:gd name="connsiteY2013" fmla="*/ 1393736 h 2886642"/>
              <a:gd name="connsiteX2014" fmla="*/ 10499625 w 11658883"/>
              <a:gd name="connsiteY2014" fmla="*/ 1394376 h 2886642"/>
              <a:gd name="connsiteX2015" fmla="*/ 10500430 w 11658883"/>
              <a:gd name="connsiteY2015" fmla="*/ 1394190 h 2886642"/>
              <a:gd name="connsiteX2016" fmla="*/ 9790269 w 11658883"/>
              <a:gd name="connsiteY2016" fmla="*/ 1392408 h 2886642"/>
              <a:gd name="connsiteX2017" fmla="*/ 9784349 w 11658883"/>
              <a:gd name="connsiteY2017" fmla="*/ 1398273 h 2886642"/>
              <a:gd name="connsiteX2018" fmla="*/ 9790922 w 11658883"/>
              <a:gd name="connsiteY2018" fmla="*/ 1399452 h 2886642"/>
              <a:gd name="connsiteX2019" fmla="*/ 9795526 w 11658883"/>
              <a:gd name="connsiteY2019" fmla="*/ 1398388 h 2886642"/>
              <a:gd name="connsiteX2020" fmla="*/ 4295549 w 11658883"/>
              <a:gd name="connsiteY2020" fmla="*/ 1390419 h 2886642"/>
              <a:gd name="connsiteX2021" fmla="*/ 4296478 w 11658883"/>
              <a:gd name="connsiteY2021" fmla="*/ 1405273 h 2886642"/>
              <a:gd name="connsiteX2022" fmla="*/ 4297754 w 11658883"/>
              <a:gd name="connsiteY2022" fmla="*/ 1405451 h 2886642"/>
              <a:gd name="connsiteX2023" fmla="*/ 10397062 w 11658883"/>
              <a:gd name="connsiteY2023" fmla="*/ 1389718 h 2886642"/>
              <a:gd name="connsiteX2024" fmla="*/ 10379812 w 11658883"/>
              <a:gd name="connsiteY2024" fmla="*/ 1397186 h 2886642"/>
              <a:gd name="connsiteX2025" fmla="*/ 10380380 w 11658883"/>
              <a:gd name="connsiteY2025" fmla="*/ 1397061 h 2886642"/>
              <a:gd name="connsiteX2026" fmla="*/ 10397505 w 11658883"/>
              <a:gd name="connsiteY2026" fmla="*/ 1390013 h 2886642"/>
              <a:gd name="connsiteX2027" fmla="*/ 10121773 w 11658883"/>
              <a:gd name="connsiteY2027" fmla="*/ 1388389 h 2886642"/>
              <a:gd name="connsiteX2028" fmla="*/ 10118936 w 11658883"/>
              <a:gd name="connsiteY2028" fmla="*/ 1391197 h 2886642"/>
              <a:gd name="connsiteX2029" fmla="*/ 10120958 w 11658883"/>
              <a:gd name="connsiteY2029" fmla="*/ 1393235 h 2886642"/>
              <a:gd name="connsiteX2030" fmla="*/ 10122920 w 11658883"/>
              <a:gd name="connsiteY2030" fmla="*/ 1392843 h 2886642"/>
              <a:gd name="connsiteX2031" fmla="*/ 3306741 w 11658883"/>
              <a:gd name="connsiteY2031" fmla="*/ 1388197 h 2886642"/>
              <a:gd name="connsiteX2032" fmla="*/ 3308216 w 11658883"/>
              <a:gd name="connsiteY2032" fmla="*/ 1389495 h 2886642"/>
              <a:gd name="connsiteX2033" fmla="*/ 3307085 w 11658883"/>
              <a:gd name="connsiteY2033" fmla="*/ 1388208 h 2886642"/>
              <a:gd name="connsiteX2034" fmla="*/ 9575300 w 11658883"/>
              <a:gd name="connsiteY2034" fmla="*/ 1387250 h 2886642"/>
              <a:gd name="connsiteX2035" fmla="*/ 9559675 w 11658883"/>
              <a:gd name="connsiteY2035" fmla="*/ 1404127 h 2886642"/>
              <a:gd name="connsiteX2036" fmla="*/ 9540109 w 11658883"/>
              <a:gd name="connsiteY2036" fmla="*/ 1416520 h 2886642"/>
              <a:gd name="connsiteX2037" fmla="*/ 9561313 w 11658883"/>
              <a:gd name="connsiteY2037" fmla="*/ 1412291 h 2886642"/>
              <a:gd name="connsiteX2038" fmla="*/ 9572907 w 11658883"/>
              <a:gd name="connsiteY2038" fmla="*/ 1412410 h 2886642"/>
              <a:gd name="connsiteX2039" fmla="*/ 9573358 w 11658883"/>
              <a:gd name="connsiteY2039" fmla="*/ 1412151 h 2886642"/>
              <a:gd name="connsiteX2040" fmla="*/ 9573746 w 11658883"/>
              <a:gd name="connsiteY2040" fmla="*/ 1412418 h 2886642"/>
              <a:gd name="connsiteX2041" fmla="*/ 9589253 w 11658883"/>
              <a:gd name="connsiteY2041" fmla="*/ 1412577 h 2886642"/>
              <a:gd name="connsiteX2042" fmla="*/ 3762259 w 11658883"/>
              <a:gd name="connsiteY2042" fmla="*/ 1386684 h 2886642"/>
              <a:gd name="connsiteX2043" fmla="*/ 3765005 w 11658883"/>
              <a:gd name="connsiteY2043" fmla="*/ 1390620 h 2886642"/>
              <a:gd name="connsiteX2044" fmla="*/ 3766421 w 11658883"/>
              <a:gd name="connsiteY2044" fmla="*/ 1390665 h 2886642"/>
              <a:gd name="connsiteX2045" fmla="*/ 3772129 w 11658883"/>
              <a:gd name="connsiteY2045" fmla="*/ 1388915 h 2886642"/>
              <a:gd name="connsiteX2046" fmla="*/ 10507673 w 11658883"/>
              <a:gd name="connsiteY2046" fmla="*/ 1386403 h 2886642"/>
              <a:gd name="connsiteX2047" fmla="*/ 10504713 w 11658883"/>
              <a:gd name="connsiteY2047" fmla="*/ 1389336 h 2886642"/>
              <a:gd name="connsiteX2048" fmla="*/ 10512562 w 11658883"/>
              <a:gd name="connsiteY2048" fmla="*/ 1393076 h 2886642"/>
              <a:gd name="connsiteX2049" fmla="*/ 10523840 w 11658883"/>
              <a:gd name="connsiteY2049" fmla="*/ 1396859 h 2886642"/>
              <a:gd name="connsiteX2050" fmla="*/ 10529329 w 11658883"/>
              <a:gd name="connsiteY2050" fmla="*/ 1389324 h 2886642"/>
              <a:gd name="connsiteX2051" fmla="*/ 10530070 w 11658883"/>
              <a:gd name="connsiteY2051" fmla="*/ 1389374 h 2886642"/>
              <a:gd name="connsiteX2052" fmla="*/ 10530026 w 11658883"/>
              <a:gd name="connsiteY2052" fmla="*/ 1386632 h 2886642"/>
              <a:gd name="connsiteX2053" fmla="*/ 10525586 w 11658883"/>
              <a:gd name="connsiteY2053" fmla="*/ 1391031 h 2886642"/>
              <a:gd name="connsiteX2054" fmla="*/ 5450555 w 11658883"/>
              <a:gd name="connsiteY2054" fmla="*/ 1385039 h 2886642"/>
              <a:gd name="connsiteX2055" fmla="*/ 5445990 w 11658883"/>
              <a:gd name="connsiteY2055" fmla="*/ 1389295 h 2886642"/>
              <a:gd name="connsiteX2056" fmla="*/ 5448594 w 11658883"/>
              <a:gd name="connsiteY2056" fmla="*/ 1392308 h 2886642"/>
              <a:gd name="connsiteX2057" fmla="*/ 5450555 w 11658883"/>
              <a:gd name="connsiteY2057" fmla="*/ 1385039 h 2886642"/>
              <a:gd name="connsiteX2058" fmla="*/ 3739409 w 11658883"/>
              <a:gd name="connsiteY2058" fmla="*/ 1383511 h 2886642"/>
              <a:gd name="connsiteX2059" fmla="*/ 3724945 w 11658883"/>
              <a:gd name="connsiteY2059" fmla="*/ 1386575 h 2886642"/>
              <a:gd name="connsiteX2060" fmla="*/ 3726999 w 11658883"/>
              <a:gd name="connsiteY2060" fmla="*/ 1387982 h 2886642"/>
              <a:gd name="connsiteX2061" fmla="*/ 3748064 w 11658883"/>
              <a:gd name="connsiteY2061" fmla="*/ 1390098 h 2886642"/>
              <a:gd name="connsiteX2062" fmla="*/ 9605053 w 11658883"/>
              <a:gd name="connsiteY2062" fmla="*/ 1380147 h 2886642"/>
              <a:gd name="connsiteX2063" fmla="*/ 9594692 w 11658883"/>
              <a:gd name="connsiteY2063" fmla="*/ 1390411 h 2886642"/>
              <a:gd name="connsiteX2064" fmla="*/ 9604870 w 11658883"/>
              <a:gd name="connsiteY2064" fmla="*/ 1408292 h 2886642"/>
              <a:gd name="connsiteX2065" fmla="*/ 9606062 w 11658883"/>
              <a:gd name="connsiteY2065" fmla="*/ 1405711 h 2886642"/>
              <a:gd name="connsiteX2066" fmla="*/ 9608977 w 11658883"/>
              <a:gd name="connsiteY2066" fmla="*/ 1409815 h 2886642"/>
              <a:gd name="connsiteX2067" fmla="*/ 9620152 w 11658883"/>
              <a:gd name="connsiteY2067" fmla="*/ 1409929 h 2886642"/>
              <a:gd name="connsiteX2068" fmla="*/ 9626744 w 11658883"/>
              <a:gd name="connsiteY2068" fmla="*/ 1413885 h 2886642"/>
              <a:gd name="connsiteX2069" fmla="*/ 9632476 w 11658883"/>
              <a:gd name="connsiteY2069" fmla="*/ 1414499 h 2886642"/>
              <a:gd name="connsiteX2070" fmla="*/ 9644103 w 11658883"/>
              <a:gd name="connsiteY2070" fmla="*/ 1415571 h 2886642"/>
              <a:gd name="connsiteX2071" fmla="*/ 9668601 w 11658883"/>
              <a:gd name="connsiteY2071" fmla="*/ 1408678 h 2886642"/>
              <a:gd name="connsiteX2072" fmla="*/ 9688899 w 11658883"/>
              <a:gd name="connsiteY2072" fmla="*/ 1408145 h 2886642"/>
              <a:gd name="connsiteX2073" fmla="*/ 9697377 w 11658883"/>
              <a:gd name="connsiteY2073" fmla="*/ 1407923 h 2886642"/>
              <a:gd name="connsiteX2074" fmla="*/ 9697852 w 11658883"/>
              <a:gd name="connsiteY2074" fmla="*/ 1407759 h 2886642"/>
              <a:gd name="connsiteX2075" fmla="*/ 9730765 w 11658883"/>
              <a:gd name="connsiteY2075" fmla="*/ 1406615 h 2886642"/>
              <a:gd name="connsiteX2076" fmla="*/ 9731313 w 11658883"/>
              <a:gd name="connsiteY2076" fmla="*/ 1407837 h 2886642"/>
              <a:gd name="connsiteX2077" fmla="*/ 9731549 w 11658883"/>
              <a:gd name="connsiteY2077" fmla="*/ 1407840 h 2886642"/>
              <a:gd name="connsiteX2078" fmla="*/ 9747572 w 11658883"/>
              <a:gd name="connsiteY2078" fmla="*/ 1408745 h 2886642"/>
              <a:gd name="connsiteX2079" fmla="*/ 9760534 w 11658883"/>
              <a:gd name="connsiteY2079" fmla="*/ 1409477 h 2886642"/>
              <a:gd name="connsiteX2080" fmla="*/ 9758703 w 11658883"/>
              <a:gd name="connsiteY2080" fmla="*/ 1406899 h 2886642"/>
              <a:gd name="connsiteX2081" fmla="*/ 9752634 w 11658883"/>
              <a:gd name="connsiteY2081" fmla="*/ 1390544 h 2886642"/>
              <a:gd name="connsiteX2082" fmla="*/ 9739646 w 11658883"/>
              <a:gd name="connsiteY2082" fmla="*/ 1397817 h 2886642"/>
              <a:gd name="connsiteX2083" fmla="*/ 9719824 w 11658883"/>
              <a:gd name="connsiteY2083" fmla="*/ 1392986 h 2886642"/>
              <a:gd name="connsiteX2084" fmla="*/ 9700862 w 11658883"/>
              <a:gd name="connsiteY2084" fmla="*/ 1391496 h 2886642"/>
              <a:gd name="connsiteX2085" fmla="*/ 9674070 w 11658883"/>
              <a:gd name="connsiteY2085" fmla="*/ 1395665 h 2886642"/>
              <a:gd name="connsiteX2086" fmla="*/ 9664319 w 11658883"/>
              <a:gd name="connsiteY2086" fmla="*/ 1385751 h 2886642"/>
              <a:gd name="connsiteX2087" fmla="*/ 9659119 w 11658883"/>
              <a:gd name="connsiteY2087" fmla="*/ 1388105 h 2886642"/>
              <a:gd name="connsiteX2088" fmla="*/ 9632992 w 11658883"/>
              <a:gd name="connsiteY2088" fmla="*/ 1380433 h 2886642"/>
              <a:gd name="connsiteX2089" fmla="*/ 9610308 w 11658883"/>
              <a:gd name="connsiteY2089" fmla="*/ 1386127 h 2886642"/>
              <a:gd name="connsiteX2090" fmla="*/ 5000981 w 11658883"/>
              <a:gd name="connsiteY2090" fmla="*/ 1379951 h 2886642"/>
              <a:gd name="connsiteX2091" fmla="*/ 4997937 w 11658883"/>
              <a:gd name="connsiteY2091" fmla="*/ 1382789 h 2886642"/>
              <a:gd name="connsiteX2092" fmla="*/ 5011396 w 11658883"/>
              <a:gd name="connsiteY2092" fmla="*/ 1392002 h 2886642"/>
              <a:gd name="connsiteX2093" fmla="*/ 5032462 w 11658883"/>
              <a:gd name="connsiteY2093" fmla="*/ 1394118 h 2886642"/>
              <a:gd name="connsiteX2094" fmla="*/ 5016399 w 11658883"/>
              <a:gd name="connsiteY2094" fmla="*/ 1381893 h 2886642"/>
              <a:gd name="connsiteX2095" fmla="*/ 3401114 w 11658883"/>
              <a:gd name="connsiteY2095" fmla="*/ 1379750 h 2886642"/>
              <a:gd name="connsiteX2096" fmla="*/ 3396446 w 11658883"/>
              <a:gd name="connsiteY2096" fmla="*/ 1380707 h 2886642"/>
              <a:gd name="connsiteX2097" fmla="*/ 3401654 w 11658883"/>
              <a:gd name="connsiteY2097" fmla="*/ 1386731 h 2886642"/>
              <a:gd name="connsiteX2098" fmla="*/ 3407740 w 11658883"/>
              <a:gd name="connsiteY2098" fmla="*/ 1381056 h 2886642"/>
              <a:gd name="connsiteX2099" fmla="*/ 3401114 w 11658883"/>
              <a:gd name="connsiteY2099" fmla="*/ 1379750 h 2886642"/>
              <a:gd name="connsiteX2100" fmla="*/ 9866540 w 11658883"/>
              <a:gd name="connsiteY2100" fmla="*/ 1378374 h 2886642"/>
              <a:gd name="connsiteX2101" fmla="*/ 9868201 w 11658883"/>
              <a:gd name="connsiteY2101" fmla="*/ 1383020 h 2886642"/>
              <a:gd name="connsiteX2102" fmla="*/ 9872940 w 11658883"/>
              <a:gd name="connsiteY2102" fmla="*/ 1388809 h 2886642"/>
              <a:gd name="connsiteX2103" fmla="*/ 9884118 w 11658883"/>
              <a:gd name="connsiteY2103" fmla="*/ 1388923 h 2886642"/>
              <a:gd name="connsiteX2104" fmla="*/ 9875453 w 11658883"/>
              <a:gd name="connsiteY2104" fmla="*/ 1381428 h 2886642"/>
              <a:gd name="connsiteX2105" fmla="*/ 9866540 w 11658883"/>
              <a:gd name="connsiteY2105" fmla="*/ 1378374 h 2886642"/>
              <a:gd name="connsiteX2106" fmla="*/ 3715397 w 11658883"/>
              <a:gd name="connsiteY2106" fmla="*/ 1377040 h 2886642"/>
              <a:gd name="connsiteX2107" fmla="*/ 3713541 w 11658883"/>
              <a:gd name="connsiteY2107" fmla="*/ 1378770 h 2886642"/>
              <a:gd name="connsiteX2108" fmla="*/ 3718231 w 11658883"/>
              <a:gd name="connsiteY2108" fmla="*/ 1381980 h 2886642"/>
              <a:gd name="connsiteX2109" fmla="*/ 4092759 w 11658883"/>
              <a:gd name="connsiteY2109" fmla="*/ 1372405 h 2886642"/>
              <a:gd name="connsiteX2110" fmla="*/ 4092881 w 11658883"/>
              <a:gd name="connsiteY2110" fmla="*/ 1372547 h 2886642"/>
              <a:gd name="connsiteX2111" fmla="*/ 4093145 w 11658883"/>
              <a:gd name="connsiteY2111" fmla="*/ 1372441 h 2886642"/>
              <a:gd name="connsiteX2112" fmla="*/ 4939307 w 11658883"/>
              <a:gd name="connsiteY2112" fmla="*/ 1372183 h 2886642"/>
              <a:gd name="connsiteX2113" fmla="*/ 4917801 w 11658883"/>
              <a:gd name="connsiteY2113" fmla="*/ 1375917 h 2886642"/>
              <a:gd name="connsiteX2114" fmla="*/ 4889568 w 11658883"/>
              <a:gd name="connsiteY2114" fmla="*/ 1375044 h 2886642"/>
              <a:gd name="connsiteX2115" fmla="*/ 4903230 w 11658883"/>
              <a:gd name="connsiteY2115" fmla="*/ 1400389 h 2886642"/>
              <a:gd name="connsiteX2116" fmla="*/ 4919316 w 11658883"/>
              <a:gd name="connsiteY2116" fmla="*/ 1384027 h 2886642"/>
              <a:gd name="connsiteX2117" fmla="*/ 4939307 w 11658883"/>
              <a:gd name="connsiteY2117" fmla="*/ 1372183 h 2886642"/>
              <a:gd name="connsiteX2118" fmla="*/ 5407780 w 11658883"/>
              <a:gd name="connsiteY2118" fmla="*/ 1370523 h 2886642"/>
              <a:gd name="connsiteX2119" fmla="*/ 5404197 w 11658883"/>
              <a:gd name="connsiteY2119" fmla="*/ 1371147 h 2886642"/>
              <a:gd name="connsiteX2120" fmla="*/ 5400611 w 11658883"/>
              <a:gd name="connsiteY2120" fmla="*/ 1371769 h 2886642"/>
              <a:gd name="connsiteX2121" fmla="*/ 5415592 w 11658883"/>
              <a:gd name="connsiteY2121" fmla="*/ 1379561 h 2886642"/>
              <a:gd name="connsiteX2122" fmla="*/ 4826066 w 11658883"/>
              <a:gd name="connsiteY2122" fmla="*/ 1370022 h 2886642"/>
              <a:gd name="connsiteX2123" fmla="*/ 4800946 w 11658883"/>
              <a:gd name="connsiteY2123" fmla="*/ 1376384 h 2886642"/>
              <a:gd name="connsiteX2124" fmla="*/ 4783053 w 11658883"/>
              <a:gd name="connsiteY2124" fmla="*/ 1376469 h 2886642"/>
              <a:gd name="connsiteX2125" fmla="*/ 4781768 w 11658883"/>
              <a:gd name="connsiteY2125" fmla="*/ 1376874 h 2886642"/>
              <a:gd name="connsiteX2126" fmla="*/ 4786009 w 11658883"/>
              <a:gd name="connsiteY2126" fmla="*/ 1379637 h 2886642"/>
              <a:gd name="connsiteX2127" fmla="*/ 4795825 w 11658883"/>
              <a:gd name="connsiteY2127" fmla="*/ 1390993 h 2886642"/>
              <a:gd name="connsiteX2128" fmla="*/ 4803549 w 11658883"/>
              <a:gd name="connsiteY2128" fmla="*/ 1389981 h 2886642"/>
              <a:gd name="connsiteX2129" fmla="*/ 4813234 w 11658883"/>
              <a:gd name="connsiteY2129" fmla="*/ 1399992 h 2886642"/>
              <a:gd name="connsiteX2130" fmla="*/ 4818530 w 11658883"/>
              <a:gd name="connsiteY2130" fmla="*/ 1397772 h 2886642"/>
              <a:gd name="connsiteX2131" fmla="*/ 4844802 w 11658883"/>
              <a:gd name="connsiteY2131" fmla="*/ 1405913 h 2886642"/>
              <a:gd name="connsiteX2132" fmla="*/ 4867828 w 11658883"/>
              <a:gd name="connsiteY2132" fmla="*/ 1400761 h 2886642"/>
              <a:gd name="connsiteX2133" fmla="*/ 4873037 w 11658883"/>
              <a:gd name="connsiteY2133" fmla="*/ 1406787 h 2886642"/>
              <a:gd name="connsiteX2134" fmla="*/ 4883686 w 11658883"/>
              <a:gd name="connsiteY2134" fmla="*/ 1396853 h 2886642"/>
              <a:gd name="connsiteX2135" fmla="*/ 4873710 w 11658883"/>
              <a:gd name="connsiteY2135" fmla="*/ 1378954 h 2886642"/>
              <a:gd name="connsiteX2136" fmla="*/ 4872459 w 11658883"/>
              <a:gd name="connsiteY2136" fmla="*/ 1381480 h 2886642"/>
              <a:gd name="connsiteX2137" fmla="*/ 4869585 w 11658883"/>
              <a:gd name="connsiteY2137" fmla="*/ 1377360 h 2886642"/>
              <a:gd name="connsiteX2138" fmla="*/ 4858291 w 11658883"/>
              <a:gd name="connsiteY2138" fmla="*/ 1377012 h 2886642"/>
              <a:gd name="connsiteX2139" fmla="*/ 4851697 w 11658883"/>
              <a:gd name="connsiteY2139" fmla="*/ 1372959 h 2886642"/>
              <a:gd name="connsiteX2140" fmla="*/ 4845915 w 11658883"/>
              <a:gd name="connsiteY2140" fmla="*/ 1372231 h 2886642"/>
              <a:gd name="connsiteX2141" fmla="*/ 3654909 w 11658883"/>
              <a:gd name="connsiteY2141" fmla="*/ 1368163 h 2886642"/>
              <a:gd name="connsiteX2142" fmla="*/ 3633404 w 11658883"/>
              <a:gd name="connsiteY2142" fmla="*/ 1371897 h 2886642"/>
              <a:gd name="connsiteX2143" fmla="*/ 3605170 w 11658883"/>
              <a:gd name="connsiteY2143" fmla="*/ 1371025 h 2886642"/>
              <a:gd name="connsiteX2144" fmla="*/ 3618833 w 11658883"/>
              <a:gd name="connsiteY2144" fmla="*/ 1396369 h 2886642"/>
              <a:gd name="connsiteX2145" fmla="*/ 3634918 w 11658883"/>
              <a:gd name="connsiteY2145" fmla="*/ 1380007 h 2886642"/>
              <a:gd name="connsiteX2146" fmla="*/ 3654909 w 11658883"/>
              <a:gd name="connsiteY2146" fmla="*/ 1368163 h 2886642"/>
              <a:gd name="connsiteX2147" fmla="*/ 3985144 w 11658883"/>
              <a:gd name="connsiteY2147" fmla="*/ 1368050 h 2886642"/>
              <a:gd name="connsiteX2148" fmla="*/ 3983555 w 11658883"/>
              <a:gd name="connsiteY2148" fmla="*/ 1368372 h 2886642"/>
              <a:gd name="connsiteX2149" fmla="*/ 3987431 w 11658883"/>
              <a:gd name="connsiteY2149" fmla="*/ 1371742 h 2886642"/>
              <a:gd name="connsiteX2150" fmla="*/ 3994108 w 11658883"/>
              <a:gd name="connsiteY2150" fmla="*/ 1372314 h 2886642"/>
              <a:gd name="connsiteX2151" fmla="*/ 3995289 w 11658883"/>
              <a:gd name="connsiteY2151" fmla="*/ 1369604 h 2886642"/>
              <a:gd name="connsiteX2152" fmla="*/ 10174875 w 11658883"/>
              <a:gd name="connsiteY2152" fmla="*/ 1363747 h 2886642"/>
              <a:gd name="connsiteX2153" fmla="*/ 10173394 w 11658883"/>
              <a:gd name="connsiteY2153" fmla="*/ 1365212 h 2886642"/>
              <a:gd name="connsiteX2154" fmla="*/ 10176504 w 11658883"/>
              <a:gd name="connsiteY2154" fmla="*/ 1384502 h 2886642"/>
              <a:gd name="connsiteX2155" fmla="*/ 5337119 w 11658883"/>
              <a:gd name="connsiteY2155" fmla="*/ 1362295 h 2886642"/>
              <a:gd name="connsiteX2156" fmla="*/ 5328725 w 11658883"/>
              <a:gd name="connsiteY2156" fmla="*/ 1368084 h 2886642"/>
              <a:gd name="connsiteX2157" fmla="*/ 5338058 w 11658883"/>
              <a:gd name="connsiteY2157" fmla="*/ 1375701 h 2886642"/>
              <a:gd name="connsiteX2158" fmla="*/ 5350229 w 11658883"/>
              <a:gd name="connsiteY2158" fmla="*/ 1364348 h 2886642"/>
              <a:gd name="connsiteX2159" fmla="*/ 5337119 w 11658883"/>
              <a:gd name="connsiteY2159" fmla="*/ 1362295 h 2886642"/>
              <a:gd name="connsiteX2160" fmla="*/ 5073102 w 11658883"/>
              <a:gd name="connsiteY2160" fmla="*/ 1361656 h 2886642"/>
              <a:gd name="connsiteX2161" fmla="*/ 5037903 w 11658883"/>
              <a:gd name="connsiteY2161" fmla="*/ 1378161 h 2886642"/>
              <a:gd name="connsiteX2162" fmla="*/ 5049401 w 11658883"/>
              <a:gd name="connsiteY2162" fmla="*/ 1394640 h 2886642"/>
              <a:gd name="connsiteX2163" fmla="*/ 5052226 w 11658883"/>
              <a:gd name="connsiteY2163" fmla="*/ 1394727 h 2886642"/>
              <a:gd name="connsiteX2164" fmla="*/ 5055048 w 11658883"/>
              <a:gd name="connsiteY2164" fmla="*/ 1394815 h 2886642"/>
              <a:gd name="connsiteX2165" fmla="*/ 5062656 w 11658883"/>
              <a:gd name="connsiteY2165" fmla="*/ 1387720 h 2886642"/>
              <a:gd name="connsiteX2166" fmla="*/ 5070402 w 11658883"/>
              <a:gd name="connsiteY2166" fmla="*/ 1376415 h 2886642"/>
              <a:gd name="connsiteX2167" fmla="*/ 5073102 w 11658883"/>
              <a:gd name="connsiteY2167" fmla="*/ 1361656 h 2886642"/>
              <a:gd name="connsiteX2168" fmla="*/ 5282714 w 11658883"/>
              <a:gd name="connsiteY2168" fmla="*/ 1361348 h 2886642"/>
              <a:gd name="connsiteX2169" fmla="*/ 5260965 w 11658883"/>
              <a:gd name="connsiteY2169" fmla="*/ 1365991 h 2886642"/>
              <a:gd name="connsiteX2170" fmla="*/ 5271379 w 11658883"/>
              <a:gd name="connsiteY2170" fmla="*/ 1378041 h 2886642"/>
              <a:gd name="connsiteX2171" fmla="*/ 5293156 w 11658883"/>
              <a:gd name="connsiteY2171" fmla="*/ 1375414 h 2886642"/>
              <a:gd name="connsiteX2172" fmla="*/ 5311990 w 11658883"/>
              <a:gd name="connsiteY2172" fmla="*/ 1383692 h 2886642"/>
              <a:gd name="connsiteX2173" fmla="*/ 5315717 w 11658883"/>
              <a:gd name="connsiteY2173" fmla="*/ 1374095 h 2886642"/>
              <a:gd name="connsiteX2174" fmla="*/ 5316349 w 11658883"/>
              <a:gd name="connsiteY2174" fmla="*/ 1363302 h 2886642"/>
              <a:gd name="connsiteX2175" fmla="*/ 5312359 w 11658883"/>
              <a:gd name="connsiteY2175" fmla="*/ 1362264 h 2886642"/>
              <a:gd name="connsiteX2176" fmla="*/ 5309182 w 11658883"/>
              <a:gd name="connsiteY2176" fmla="*/ 1364547 h 2886642"/>
              <a:gd name="connsiteX2177" fmla="*/ 5282714 w 11658883"/>
              <a:gd name="connsiteY2177" fmla="*/ 1361348 h 2886642"/>
              <a:gd name="connsiteX2178" fmla="*/ 5361962 w 11658883"/>
              <a:gd name="connsiteY2178" fmla="*/ 1358848 h 2886642"/>
              <a:gd name="connsiteX2179" fmla="*/ 5355876 w 11658883"/>
              <a:gd name="connsiteY2179" fmla="*/ 1364524 h 2886642"/>
              <a:gd name="connsiteX2180" fmla="*/ 5362167 w 11658883"/>
              <a:gd name="connsiteY2180" fmla="*/ 1374980 h 2886642"/>
              <a:gd name="connsiteX2181" fmla="*/ 5369775 w 11658883"/>
              <a:gd name="connsiteY2181" fmla="*/ 1367885 h 2886642"/>
              <a:gd name="connsiteX2182" fmla="*/ 5388002 w 11658883"/>
              <a:gd name="connsiteY2182" fmla="*/ 1388971 h 2886642"/>
              <a:gd name="connsiteX2183" fmla="*/ 5394086 w 11658883"/>
              <a:gd name="connsiteY2183" fmla="*/ 1383295 h 2886642"/>
              <a:gd name="connsiteX2184" fmla="*/ 5393443 w 11658883"/>
              <a:gd name="connsiteY2184" fmla="*/ 1373014 h 2886642"/>
              <a:gd name="connsiteX2185" fmla="*/ 3453586 w 11658883"/>
              <a:gd name="connsiteY2185" fmla="*/ 1354616 h 2886642"/>
              <a:gd name="connsiteX2186" fmla="*/ 3439331 w 11658883"/>
              <a:gd name="connsiteY2186" fmla="*/ 1358392 h 2886642"/>
              <a:gd name="connsiteX2187" fmla="*/ 3422308 w 11658883"/>
              <a:gd name="connsiteY2187" fmla="*/ 1356583 h 2886642"/>
              <a:gd name="connsiteX2188" fmla="*/ 3433809 w 11658883"/>
              <a:gd name="connsiteY2188" fmla="*/ 1373064 h 2886642"/>
              <a:gd name="connsiteX2189" fmla="*/ 3439660 w 11658883"/>
              <a:gd name="connsiteY2189" fmla="*/ 1389371 h 2886642"/>
              <a:gd name="connsiteX2190" fmla="*/ 3452912 w 11658883"/>
              <a:gd name="connsiteY2190" fmla="*/ 1382450 h 2886642"/>
              <a:gd name="connsiteX2191" fmla="*/ 3472864 w 11658883"/>
              <a:gd name="connsiteY2191" fmla="*/ 1387648 h 2886642"/>
              <a:gd name="connsiteX2192" fmla="*/ 3492001 w 11658883"/>
              <a:gd name="connsiteY2192" fmla="*/ 1389521 h 2886642"/>
              <a:gd name="connsiteX2193" fmla="*/ 3519153 w 11658883"/>
              <a:gd name="connsiteY2193" fmla="*/ 1385961 h 2886642"/>
              <a:gd name="connsiteX2194" fmla="*/ 3528836 w 11658883"/>
              <a:gd name="connsiteY2194" fmla="*/ 1395973 h 2886642"/>
              <a:gd name="connsiteX2195" fmla="*/ 3534132 w 11658883"/>
              <a:gd name="connsiteY2195" fmla="*/ 1393753 h 2886642"/>
              <a:gd name="connsiteX2196" fmla="*/ 3560405 w 11658883"/>
              <a:gd name="connsiteY2196" fmla="*/ 1401894 h 2886642"/>
              <a:gd name="connsiteX2197" fmla="*/ 3583433 w 11658883"/>
              <a:gd name="connsiteY2197" fmla="*/ 1396742 h 2886642"/>
              <a:gd name="connsiteX2198" fmla="*/ 3588640 w 11658883"/>
              <a:gd name="connsiteY2198" fmla="*/ 1402766 h 2886642"/>
              <a:gd name="connsiteX2199" fmla="*/ 3599289 w 11658883"/>
              <a:gd name="connsiteY2199" fmla="*/ 1392833 h 2886642"/>
              <a:gd name="connsiteX2200" fmla="*/ 3589313 w 11658883"/>
              <a:gd name="connsiteY2200" fmla="*/ 1374935 h 2886642"/>
              <a:gd name="connsiteX2201" fmla="*/ 3588062 w 11658883"/>
              <a:gd name="connsiteY2201" fmla="*/ 1377461 h 2886642"/>
              <a:gd name="connsiteX2202" fmla="*/ 3585188 w 11658883"/>
              <a:gd name="connsiteY2202" fmla="*/ 1373341 h 2886642"/>
              <a:gd name="connsiteX2203" fmla="*/ 3573894 w 11658883"/>
              <a:gd name="connsiteY2203" fmla="*/ 1372992 h 2886642"/>
              <a:gd name="connsiteX2204" fmla="*/ 3567301 w 11658883"/>
              <a:gd name="connsiteY2204" fmla="*/ 1368941 h 2886642"/>
              <a:gd name="connsiteX2205" fmla="*/ 3561517 w 11658883"/>
              <a:gd name="connsiteY2205" fmla="*/ 1368211 h 2886642"/>
              <a:gd name="connsiteX2206" fmla="*/ 3525034 w 11658883"/>
              <a:gd name="connsiteY2206" fmla="*/ 1364153 h 2886642"/>
              <a:gd name="connsiteX2207" fmla="*/ 3495326 w 11658883"/>
              <a:gd name="connsiteY2207" fmla="*/ 1373498 h 2886642"/>
              <a:gd name="connsiteX2208" fmla="*/ 3462042 w 11658883"/>
              <a:gd name="connsiteY2208" fmla="*/ 1373937 h 2886642"/>
              <a:gd name="connsiteX2209" fmla="*/ 5191895 w 11658883"/>
              <a:gd name="connsiteY2209" fmla="*/ 1354419 h 2886642"/>
              <a:gd name="connsiteX2210" fmla="*/ 5173222 w 11658883"/>
              <a:gd name="connsiteY2210" fmla="*/ 1355628 h 2886642"/>
              <a:gd name="connsiteX2211" fmla="*/ 5163983 w 11658883"/>
              <a:gd name="connsiteY2211" fmla="*/ 1365605 h 2886642"/>
              <a:gd name="connsiteX2212" fmla="*/ 5147592 w 11658883"/>
              <a:gd name="connsiteY2212" fmla="*/ 1357768 h 2886642"/>
              <a:gd name="connsiteX2213" fmla="*/ 5108839 w 11658883"/>
              <a:gd name="connsiteY2213" fmla="*/ 1355311 h 2886642"/>
              <a:gd name="connsiteX2214" fmla="*/ 5121962 w 11658883"/>
              <a:gd name="connsiteY2214" fmla="*/ 1370495 h 2886642"/>
              <a:gd name="connsiteX2215" fmla="*/ 5147590 w 11658883"/>
              <a:gd name="connsiteY2215" fmla="*/ 1368354 h 2886642"/>
              <a:gd name="connsiteX2216" fmla="*/ 5173221 w 11658883"/>
              <a:gd name="connsiteY2216" fmla="*/ 1366212 h 2886642"/>
              <a:gd name="connsiteX2217" fmla="*/ 5201015 w 11658883"/>
              <a:gd name="connsiteY2217" fmla="*/ 1372935 h 2886642"/>
              <a:gd name="connsiteX2218" fmla="*/ 5203218 w 11658883"/>
              <a:gd name="connsiteY2218" fmla="*/ 1369522 h 2886642"/>
              <a:gd name="connsiteX2219" fmla="*/ 5200372 w 11658883"/>
              <a:gd name="connsiteY2219" fmla="*/ 1362654 h 2886642"/>
              <a:gd name="connsiteX2220" fmla="*/ 5082119 w 11658883"/>
              <a:gd name="connsiteY2220" fmla="*/ 1353617 h 2886642"/>
              <a:gd name="connsiteX2221" fmla="*/ 5082176 w 11658883"/>
              <a:gd name="connsiteY2221" fmla="*/ 1353873 h 2886642"/>
              <a:gd name="connsiteX2222" fmla="*/ 5093085 w 11658883"/>
              <a:gd name="connsiteY2222" fmla="*/ 1359340 h 2886642"/>
              <a:gd name="connsiteX2223" fmla="*/ 5092404 w 11658883"/>
              <a:gd name="connsiteY2223" fmla="*/ 1354269 h 2886642"/>
              <a:gd name="connsiteX2224" fmla="*/ 5604568 w 11658883"/>
              <a:gd name="connsiteY2224" fmla="*/ 1350214 h 2886642"/>
              <a:gd name="connsiteX2225" fmla="*/ 5597399 w 11658883"/>
              <a:gd name="connsiteY2225" fmla="*/ 1351459 h 2886642"/>
              <a:gd name="connsiteX2226" fmla="*/ 5604333 w 11658883"/>
              <a:gd name="connsiteY2226" fmla="*/ 1372196 h 2886642"/>
              <a:gd name="connsiteX2227" fmla="*/ 5595588 w 11658883"/>
              <a:gd name="connsiteY2227" fmla="*/ 1375591 h 2886642"/>
              <a:gd name="connsiteX2228" fmla="*/ 5583268 w 11658883"/>
              <a:gd name="connsiteY2228" fmla="*/ 1370079 h 2886642"/>
              <a:gd name="connsiteX2229" fmla="*/ 5566966 w 11658883"/>
              <a:gd name="connsiteY2229" fmla="*/ 1384601 h 2886642"/>
              <a:gd name="connsiteX2230" fmla="*/ 5556525 w 11658883"/>
              <a:gd name="connsiteY2230" fmla="*/ 1405903 h 2886642"/>
              <a:gd name="connsiteX2231" fmla="*/ 5597135 w 11658883"/>
              <a:gd name="connsiteY2231" fmla="*/ 1411555 h 2886642"/>
              <a:gd name="connsiteX2232" fmla="*/ 5606059 w 11658883"/>
              <a:gd name="connsiteY2232" fmla="*/ 1386909 h 2886642"/>
              <a:gd name="connsiteX2233" fmla="*/ 5611322 w 11658883"/>
              <a:gd name="connsiteY2233" fmla="*/ 1392202 h 2886642"/>
              <a:gd name="connsiteX2234" fmla="*/ 5616913 w 11658883"/>
              <a:gd name="connsiteY2234" fmla="*/ 1393108 h 2886642"/>
              <a:gd name="connsiteX2235" fmla="*/ 5618547 w 11658883"/>
              <a:gd name="connsiteY2235" fmla="*/ 1385462 h 2886642"/>
              <a:gd name="connsiteX2236" fmla="*/ 5618230 w 11658883"/>
              <a:gd name="connsiteY2236" fmla="*/ 1375557 h 2886642"/>
              <a:gd name="connsiteX2237" fmla="*/ 3380073 w 11658883"/>
              <a:gd name="connsiteY2237" fmla="*/ 1344266 h 2886642"/>
              <a:gd name="connsiteX2238" fmla="*/ 3382783 w 11658883"/>
              <a:gd name="connsiteY2238" fmla="*/ 1355363 h 2886642"/>
              <a:gd name="connsiteX2239" fmla="*/ 3388430 w 11658883"/>
              <a:gd name="connsiteY2239" fmla="*/ 1355538 h 2886642"/>
              <a:gd name="connsiteX2240" fmla="*/ 3403206 w 11658883"/>
              <a:gd name="connsiteY2240" fmla="*/ 1347198 h 2886642"/>
              <a:gd name="connsiteX2241" fmla="*/ 3403377 w 11658883"/>
              <a:gd name="connsiteY2241" fmla="*/ 1346561 h 2886642"/>
              <a:gd name="connsiteX2242" fmla="*/ 3301774 w 11658883"/>
              <a:gd name="connsiteY2242" fmla="*/ 1336558 h 2886642"/>
              <a:gd name="connsiteX2243" fmla="*/ 3305635 w 11658883"/>
              <a:gd name="connsiteY2243" fmla="*/ 1340718 h 2886642"/>
              <a:gd name="connsiteX2244" fmla="*/ 3307176 w 11658883"/>
              <a:gd name="connsiteY2244" fmla="*/ 1340516 h 2886642"/>
              <a:gd name="connsiteX2245" fmla="*/ 3320169 w 11658883"/>
              <a:gd name="connsiteY2245" fmla="*/ 1353561 h 2886642"/>
              <a:gd name="connsiteX2246" fmla="*/ 3331579 w 11658883"/>
              <a:gd name="connsiteY2246" fmla="*/ 1354403 h 2886642"/>
              <a:gd name="connsiteX2247" fmla="*/ 3331699 w 11658883"/>
              <a:gd name="connsiteY2247" fmla="*/ 1343157 h 2886642"/>
              <a:gd name="connsiteX2248" fmla="*/ 3345217 w 11658883"/>
              <a:gd name="connsiteY2248" fmla="*/ 1346873 h 2886642"/>
              <a:gd name="connsiteX2249" fmla="*/ 3354956 w 11658883"/>
              <a:gd name="connsiteY2249" fmla="*/ 1356153 h 2886642"/>
              <a:gd name="connsiteX2250" fmla="*/ 3359736 w 11658883"/>
              <a:gd name="connsiteY2250" fmla="*/ 1359344 h 2886642"/>
              <a:gd name="connsiteX2251" fmla="*/ 3362326 w 11658883"/>
              <a:gd name="connsiteY2251" fmla="*/ 1359811 h 2886642"/>
              <a:gd name="connsiteX2252" fmla="*/ 3363496 w 11658883"/>
              <a:gd name="connsiteY2252" fmla="*/ 1361851 h 2886642"/>
              <a:gd name="connsiteX2253" fmla="*/ 3363883 w 11658883"/>
              <a:gd name="connsiteY2253" fmla="*/ 1362108 h 2886642"/>
              <a:gd name="connsiteX2254" fmla="*/ 3365404 w 11658883"/>
              <a:gd name="connsiteY2254" fmla="*/ 1360690 h 2886642"/>
              <a:gd name="connsiteX2255" fmla="*/ 3356919 w 11658883"/>
              <a:gd name="connsiteY2255" fmla="*/ 1341987 h 2886642"/>
              <a:gd name="connsiteX2256" fmla="*/ 5625560 w 11658883"/>
              <a:gd name="connsiteY2256" fmla="*/ 1335419 h 2886642"/>
              <a:gd name="connsiteX2257" fmla="*/ 5632158 w 11658883"/>
              <a:gd name="connsiteY2257" fmla="*/ 1340804 h 2886642"/>
              <a:gd name="connsiteX2258" fmla="*/ 5649546 w 11658883"/>
              <a:gd name="connsiteY2258" fmla="*/ 1339649 h 2886642"/>
              <a:gd name="connsiteX2259" fmla="*/ 5643014 w 11658883"/>
              <a:gd name="connsiteY2259" fmla="*/ 1336418 h 2886642"/>
              <a:gd name="connsiteX2260" fmla="*/ 5680994 w 11658883"/>
              <a:gd name="connsiteY2260" fmla="*/ 1334115 h 2886642"/>
              <a:gd name="connsiteX2261" fmla="*/ 5667121 w 11658883"/>
              <a:gd name="connsiteY2261" fmla="*/ 1335696 h 2886642"/>
              <a:gd name="connsiteX2262" fmla="*/ 5663052 w 11658883"/>
              <a:gd name="connsiteY2262" fmla="*/ 1340192 h 2886642"/>
              <a:gd name="connsiteX2263" fmla="*/ 5667559 w 11658883"/>
              <a:gd name="connsiteY2263" fmla="*/ 1340430 h 2886642"/>
              <a:gd name="connsiteX2264" fmla="*/ 5668317 w 11658883"/>
              <a:gd name="connsiteY2264" fmla="*/ 1344486 h 2886642"/>
              <a:gd name="connsiteX2265" fmla="*/ 5667120 w 11658883"/>
              <a:gd name="connsiteY2265" fmla="*/ 1346282 h 2886642"/>
              <a:gd name="connsiteX2266" fmla="*/ 5670748 w 11658883"/>
              <a:gd name="connsiteY2266" fmla="*/ 1359221 h 2886642"/>
              <a:gd name="connsiteX2267" fmla="*/ 5656471 w 11658883"/>
              <a:gd name="connsiteY2267" fmla="*/ 1356214 h 2886642"/>
              <a:gd name="connsiteX2268" fmla="*/ 5653193 w 11658883"/>
              <a:gd name="connsiteY2268" fmla="*/ 1381035 h 2886642"/>
              <a:gd name="connsiteX2269" fmla="*/ 5632128 w 11658883"/>
              <a:gd name="connsiteY2269" fmla="*/ 1378918 h 2886642"/>
              <a:gd name="connsiteX2270" fmla="*/ 5645790 w 11658883"/>
              <a:gd name="connsiteY2270" fmla="*/ 1404260 h 2886642"/>
              <a:gd name="connsiteX2271" fmla="*/ 5668788 w 11658883"/>
              <a:gd name="connsiteY2271" fmla="*/ 1401856 h 2886642"/>
              <a:gd name="connsiteX2272" fmla="*/ 5692925 w 11658883"/>
              <a:gd name="connsiteY2272" fmla="*/ 1398387 h 2886642"/>
              <a:gd name="connsiteX2273" fmla="*/ 5733750 w 11658883"/>
              <a:gd name="connsiteY2273" fmla="*/ 1405878 h 2886642"/>
              <a:gd name="connsiteX2274" fmla="*/ 5772622 w 11658883"/>
              <a:gd name="connsiteY2274" fmla="*/ 1411110 h 2886642"/>
              <a:gd name="connsiteX2275" fmla="*/ 5794888 w 11658883"/>
              <a:gd name="connsiteY2275" fmla="*/ 1406666 h 2886642"/>
              <a:gd name="connsiteX2276" fmla="*/ 5820401 w 11658883"/>
              <a:gd name="connsiteY2276" fmla="*/ 1415517 h 2886642"/>
              <a:gd name="connsiteX2277" fmla="*/ 5823151 w 11658883"/>
              <a:gd name="connsiteY2277" fmla="*/ 1404791 h 2886642"/>
              <a:gd name="connsiteX2278" fmla="*/ 5824760 w 11658883"/>
              <a:gd name="connsiteY2278" fmla="*/ 1395128 h 2886642"/>
              <a:gd name="connsiteX2279" fmla="*/ 5820200 w 11658883"/>
              <a:gd name="connsiteY2279" fmla="*/ 1394621 h 2886642"/>
              <a:gd name="connsiteX2280" fmla="*/ 5817592 w 11658883"/>
              <a:gd name="connsiteY2280" fmla="*/ 1396372 h 2886642"/>
              <a:gd name="connsiteX2281" fmla="*/ 5765500 w 11658883"/>
              <a:gd name="connsiteY2281" fmla="*/ 1390549 h 2886642"/>
              <a:gd name="connsiteX2282" fmla="*/ 5720076 w 11658883"/>
              <a:gd name="connsiteY2282" fmla="*/ 1394829 h 2886642"/>
              <a:gd name="connsiteX2283" fmla="*/ 5707057 w 11658883"/>
              <a:gd name="connsiteY2283" fmla="*/ 1379766 h 2886642"/>
              <a:gd name="connsiteX2284" fmla="*/ 5687177 w 11658883"/>
              <a:gd name="connsiteY2284" fmla="*/ 1354781 h 2886642"/>
              <a:gd name="connsiteX2285" fmla="*/ 5746334 w 11658883"/>
              <a:gd name="connsiteY2285" fmla="*/ 1324839 h 2886642"/>
              <a:gd name="connsiteX2286" fmla="*/ 5734890 w 11658883"/>
              <a:gd name="connsiteY2286" fmla="*/ 1327032 h 2886642"/>
              <a:gd name="connsiteX2287" fmla="*/ 5744888 w 11658883"/>
              <a:gd name="connsiteY2287" fmla="*/ 1328159 h 2886642"/>
              <a:gd name="connsiteX2288" fmla="*/ 3198904 w 11658883"/>
              <a:gd name="connsiteY2288" fmla="*/ 1322704 h 2886642"/>
              <a:gd name="connsiteX2289" fmla="*/ 3188888 w 11658883"/>
              <a:gd name="connsiteY2289" fmla="*/ 1330839 h 2886642"/>
              <a:gd name="connsiteX2290" fmla="*/ 3194241 w 11658883"/>
              <a:gd name="connsiteY2290" fmla="*/ 1337029 h 2886642"/>
              <a:gd name="connsiteX2291" fmla="*/ 3177741 w 11658883"/>
              <a:gd name="connsiteY2291" fmla="*/ 1339894 h 2886642"/>
              <a:gd name="connsiteX2292" fmla="*/ 3177336 w 11658883"/>
              <a:gd name="connsiteY2292" fmla="*/ 1340223 h 2886642"/>
              <a:gd name="connsiteX2293" fmla="*/ 3189488 w 11658883"/>
              <a:gd name="connsiteY2293" fmla="*/ 1360424 h 2886642"/>
              <a:gd name="connsiteX2294" fmla="*/ 3207260 w 11658883"/>
              <a:gd name="connsiteY2294" fmla="*/ 1352091 h 2886642"/>
              <a:gd name="connsiteX2295" fmla="*/ 3230930 w 11658883"/>
              <a:gd name="connsiteY2295" fmla="*/ 1357220 h 2886642"/>
              <a:gd name="connsiteX2296" fmla="*/ 3246625 w 11658883"/>
              <a:gd name="connsiteY2296" fmla="*/ 1350741 h 2886642"/>
              <a:gd name="connsiteX2297" fmla="*/ 3252544 w 11658883"/>
              <a:gd name="connsiteY2297" fmla="*/ 1352048 h 2886642"/>
              <a:gd name="connsiteX2298" fmla="*/ 3283541 w 11658883"/>
              <a:gd name="connsiteY2298" fmla="*/ 1339104 h 2886642"/>
              <a:gd name="connsiteX2299" fmla="*/ 3293695 w 11658883"/>
              <a:gd name="connsiteY2299" fmla="*/ 1335762 h 2886642"/>
              <a:gd name="connsiteX2300" fmla="*/ 3292829 w 11658883"/>
              <a:gd name="connsiteY2300" fmla="*/ 1335677 h 2886642"/>
              <a:gd name="connsiteX2301" fmla="*/ 3267505 w 11658883"/>
              <a:gd name="connsiteY2301" fmla="*/ 1331414 h 2886642"/>
              <a:gd name="connsiteX2302" fmla="*/ 3241367 w 11658883"/>
              <a:gd name="connsiteY2302" fmla="*/ 1323826 h 2886642"/>
              <a:gd name="connsiteX2303" fmla="*/ 3230694 w 11658883"/>
              <a:gd name="connsiteY2303" fmla="*/ 1326978 h 2886642"/>
              <a:gd name="connsiteX2304" fmla="*/ 3217259 w 11658883"/>
              <a:gd name="connsiteY2304" fmla="*/ 1324548 h 2886642"/>
              <a:gd name="connsiteX2305" fmla="*/ 5781711 w 11658883"/>
              <a:gd name="connsiteY2305" fmla="*/ 1318533 h 2886642"/>
              <a:gd name="connsiteX2306" fmla="*/ 5778769 w 11658883"/>
              <a:gd name="connsiteY2306" fmla="*/ 1318622 h 2886642"/>
              <a:gd name="connsiteX2307" fmla="*/ 5769387 w 11658883"/>
              <a:gd name="connsiteY2307" fmla="*/ 1320420 h 2886642"/>
              <a:gd name="connsiteX2308" fmla="*/ 5772038 w 11658883"/>
              <a:gd name="connsiteY2308" fmla="*/ 1324599 h 2886642"/>
              <a:gd name="connsiteX2309" fmla="*/ 6164186 w 11658883"/>
              <a:gd name="connsiteY2309" fmla="*/ 1294618 h 2886642"/>
              <a:gd name="connsiteX2310" fmla="*/ 6169664 w 11658883"/>
              <a:gd name="connsiteY2310" fmla="*/ 1301822 h 2886642"/>
              <a:gd name="connsiteX2311" fmla="*/ 6169942 w 11658883"/>
              <a:gd name="connsiteY2311" fmla="*/ 1296867 h 2886642"/>
              <a:gd name="connsiteX2312" fmla="*/ 6112984 w 11658883"/>
              <a:gd name="connsiteY2312" fmla="*/ 1287798 h 2886642"/>
              <a:gd name="connsiteX2313" fmla="*/ 6107911 w 11658883"/>
              <a:gd name="connsiteY2313" fmla="*/ 1290486 h 2886642"/>
              <a:gd name="connsiteX2314" fmla="*/ 6095017 w 11658883"/>
              <a:gd name="connsiteY2314" fmla="*/ 1290272 h 2886642"/>
              <a:gd name="connsiteX2315" fmla="*/ 6084827 w 11658883"/>
              <a:gd name="connsiteY2315" fmla="*/ 1301135 h 2886642"/>
              <a:gd name="connsiteX2316" fmla="*/ 6066343 w 11658883"/>
              <a:gd name="connsiteY2316" fmla="*/ 1295250 h 2886642"/>
              <a:gd name="connsiteX2317" fmla="*/ 6031807 w 11658883"/>
              <a:gd name="connsiteY2317" fmla="*/ 1298216 h 2886642"/>
              <a:gd name="connsiteX2318" fmla="*/ 5995978 w 11658883"/>
              <a:gd name="connsiteY2318" fmla="*/ 1290145 h 2886642"/>
              <a:gd name="connsiteX2319" fmla="*/ 5995104 w 11658883"/>
              <a:gd name="connsiteY2319" fmla="*/ 1290188 h 2886642"/>
              <a:gd name="connsiteX2320" fmla="*/ 5992663 w 11658883"/>
              <a:gd name="connsiteY2320" fmla="*/ 1292606 h 2886642"/>
              <a:gd name="connsiteX2321" fmla="*/ 5988946 w 11658883"/>
              <a:gd name="connsiteY2321" fmla="*/ 1290486 h 2886642"/>
              <a:gd name="connsiteX2322" fmla="*/ 5977517 w 11658883"/>
              <a:gd name="connsiteY2322" fmla="*/ 1291040 h 2886642"/>
              <a:gd name="connsiteX2323" fmla="*/ 5943301 w 11658883"/>
              <a:gd name="connsiteY2323" fmla="*/ 1303912 h 2886642"/>
              <a:gd name="connsiteX2324" fmla="*/ 5909084 w 11658883"/>
              <a:gd name="connsiteY2324" fmla="*/ 1316782 h 2886642"/>
              <a:gd name="connsiteX2325" fmla="*/ 5895186 w 11658883"/>
              <a:gd name="connsiteY2325" fmla="*/ 1313421 h 2886642"/>
              <a:gd name="connsiteX2326" fmla="*/ 5861085 w 11658883"/>
              <a:gd name="connsiteY2326" fmla="*/ 1315299 h 2886642"/>
              <a:gd name="connsiteX2327" fmla="*/ 5826985 w 11658883"/>
              <a:gd name="connsiteY2327" fmla="*/ 1317177 h 2886642"/>
              <a:gd name="connsiteX2328" fmla="*/ 5816076 w 11658883"/>
              <a:gd name="connsiteY2328" fmla="*/ 1317504 h 2886642"/>
              <a:gd name="connsiteX2329" fmla="*/ 5817856 w 11658883"/>
              <a:gd name="connsiteY2329" fmla="*/ 1336276 h 2886642"/>
              <a:gd name="connsiteX2330" fmla="*/ 5796353 w 11658883"/>
              <a:gd name="connsiteY2330" fmla="*/ 1340011 h 2886642"/>
              <a:gd name="connsiteX2331" fmla="*/ 5798952 w 11658883"/>
              <a:gd name="connsiteY2331" fmla="*/ 1347787 h 2886642"/>
              <a:gd name="connsiteX2332" fmla="*/ 5799599 w 11658883"/>
              <a:gd name="connsiteY2332" fmla="*/ 1353305 h 2886642"/>
              <a:gd name="connsiteX2333" fmla="*/ 5790101 w 11658883"/>
              <a:gd name="connsiteY2333" fmla="*/ 1347881 h 2886642"/>
              <a:gd name="connsiteX2334" fmla="*/ 5780933 w 11658883"/>
              <a:gd name="connsiteY2334" fmla="*/ 1338068 h 2886642"/>
              <a:gd name="connsiteX2335" fmla="*/ 5739446 w 11658883"/>
              <a:gd name="connsiteY2335" fmla="*/ 1344117 h 2886642"/>
              <a:gd name="connsiteX2336" fmla="*/ 5735963 w 11658883"/>
              <a:gd name="connsiteY2336" fmla="*/ 1352805 h 2886642"/>
              <a:gd name="connsiteX2337" fmla="*/ 5738772 w 11658883"/>
              <a:gd name="connsiteY2337" fmla="*/ 1371950 h 2886642"/>
              <a:gd name="connsiteX2338" fmla="*/ 5759398 w 11658883"/>
              <a:gd name="connsiteY2338" fmla="*/ 1379918 h 2886642"/>
              <a:gd name="connsiteX2339" fmla="*/ 5799161 w 11658883"/>
              <a:gd name="connsiteY2339" fmla="*/ 1359155 h 2886642"/>
              <a:gd name="connsiteX2340" fmla="*/ 5809921 w 11658883"/>
              <a:gd name="connsiteY2340" fmla="*/ 1361557 h 2886642"/>
              <a:gd name="connsiteX2341" fmla="*/ 5824855 w 11658883"/>
              <a:gd name="connsiteY2341" fmla="*/ 1356073 h 2886642"/>
              <a:gd name="connsiteX2342" fmla="*/ 5848155 w 11658883"/>
              <a:gd name="connsiteY2342" fmla="*/ 1351868 h 2886642"/>
              <a:gd name="connsiteX2343" fmla="*/ 5866066 w 11658883"/>
              <a:gd name="connsiteY2343" fmla="*/ 1356495 h 2886642"/>
              <a:gd name="connsiteX2344" fmla="*/ 5874242 w 11658883"/>
              <a:gd name="connsiteY2344" fmla="*/ 1365645 h 2886642"/>
              <a:gd name="connsiteX2345" fmla="*/ 5894723 w 11658883"/>
              <a:gd name="connsiteY2345" fmla="*/ 1358441 h 2886642"/>
              <a:gd name="connsiteX2346" fmla="*/ 5905449 w 11658883"/>
              <a:gd name="connsiteY2346" fmla="*/ 1357199 h 2886642"/>
              <a:gd name="connsiteX2347" fmla="*/ 5905181 w 11658883"/>
              <a:gd name="connsiteY2347" fmla="*/ 1356894 h 2886642"/>
              <a:gd name="connsiteX2348" fmla="*/ 5906078 w 11658883"/>
              <a:gd name="connsiteY2348" fmla="*/ 1357124 h 2886642"/>
              <a:gd name="connsiteX2349" fmla="*/ 5919702 w 11658883"/>
              <a:gd name="connsiteY2349" fmla="*/ 1355547 h 2886642"/>
              <a:gd name="connsiteX2350" fmla="*/ 5926664 w 11658883"/>
              <a:gd name="connsiteY2350" fmla="*/ 1357982 h 2886642"/>
              <a:gd name="connsiteX2351" fmla="*/ 5937895 w 11658883"/>
              <a:gd name="connsiteY2351" fmla="*/ 1346858 h 2886642"/>
              <a:gd name="connsiteX2352" fmla="*/ 5963688 w 11658883"/>
              <a:gd name="connsiteY2352" fmla="*/ 1360453 h 2886642"/>
              <a:gd name="connsiteX2353" fmla="*/ 5977010 w 11658883"/>
              <a:gd name="connsiteY2353" fmla="*/ 1347257 h 2886642"/>
              <a:gd name="connsiteX2354" fmla="*/ 6007245 w 11658883"/>
              <a:gd name="connsiteY2354" fmla="*/ 1356455 h 2886642"/>
              <a:gd name="connsiteX2355" fmla="*/ 6026968 w 11658883"/>
              <a:gd name="connsiteY2355" fmla="*/ 1353693 h 2886642"/>
              <a:gd name="connsiteX2356" fmla="*/ 6034260 w 11658883"/>
              <a:gd name="connsiteY2356" fmla="*/ 1329696 h 2886642"/>
              <a:gd name="connsiteX2357" fmla="*/ 6059534 w 11658883"/>
              <a:gd name="connsiteY2357" fmla="*/ 1321437 h 2886642"/>
              <a:gd name="connsiteX2358" fmla="*/ 6076668 w 11658883"/>
              <a:gd name="connsiteY2358" fmla="*/ 1321241 h 2886642"/>
              <a:gd name="connsiteX2359" fmla="*/ 6088140 w 11658883"/>
              <a:gd name="connsiteY2359" fmla="*/ 1309876 h 2886642"/>
              <a:gd name="connsiteX2360" fmla="*/ 6101161 w 11658883"/>
              <a:gd name="connsiteY2360" fmla="*/ 1314454 h 2886642"/>
              <a:gd name="connsiteX2361" fmla="*/ 6110492 w 11658883"/>
              <a:gd name="connsiteY2361" fmla="*/ 1310105 h 2886642"/>
              <a:gd name="connsiteX2362" fmla="*/ 6111896 w 11658883"/>
              <a:gd name="connsiteY2362" fmla="*/ 1297527 h 2886642"/>
              <a:gd name="connsiteX2363" fmla="*/ 6530105 w 11658883"/>
              <a:gd name="connsiteY2363" fmla="*/ 1280318 h 2886642"/>
              <a:gd name="connsiteX2364" fmla="*/ 6539801 w 11658883"/>
              <a:gd name="connsiteY2364" fmla="*/ 1281899 h 2886642"/>
              <a:gd name="connsiteX2365" fmla="*/ 6541279 w 11658883"/>
              <a:gd name="connsiteY2365" fmla="*/ 1280433 h 2886642"/>
              <a:gd name="connsiteX2366" fmla="*/ 6298370 w 11658883"/>
              <a:gd name="connsiteY2366" fmla="*/ 1274989 h 2886642"/>
              <a:gd name="connsiteX2367" fmla="*/ 6274530 w 11658883"/>
              <a:gd name="connsiteY2367" fmla="*/ 1279743 h 2886642"/>
              <a:gd name="connsiteX2368" fmla="*/ 6276529 w 11658883"/>
              <a:gd name="connsiteY2368" fmla="*/ 1284400 h 2886642"/>
              <a:gd name="connsiteX2369" fmla="*/ 6262114 w 11658883"/>
              <a:gd name="connsiteY2369" fmla="*/ 1285770 h 2886642"/>
              <a:gd name="connsiteX2370" fmla="*/ 6270247 w 11658883"/>
              <a:gd name="connsiteY2370" fmla="*/ 1302848 h 2886642"/>
              <a:gd name="connsiteX2371" fmla="*/ 6303443 w 11658883"/>
              <a:gd name="connsiteY2371" fmla="*/ 1309114 h 2886642"/>
              <a:gd name="connsiteX2372" fmla="*/ 2964511 w 11658883"/>
              <a:gd name="connsiteY2372" fmla="*/ 1268364 h 2886642"/>
              <a:gd name="connsiteX2373" fmla="*/ 2964342 w 11658883"/>
              <a:gd name="connsiteY2373" fmla="*/ 1275324 h 2886642"/>
              <a:gd name="connsiteX2374" fmla="*/ 2970044 w 11658883"/>
              <a:gd name="connsiteY2374" fmla="*/ 1284177 h 2886642"/>
              <a:gd name="connsiteX2375" fmla="*/ 2970684 w 11658883"/>
              <a:gd name="connsiteY2375" fmla="*/ 1284171 h 2886642"/>
              <a:gd name="connsiteX2376" fmla="*/ 2972563 w 11658883"/>
              <a:gd name="connsiteY2376" fmla="*/ 1281258 h 2886642"/>
              <a:gd name="connsiteX2377" fmla="*/ 2969718 w 11658883"/>
              <a:gd name="connsiteY2377" fmla="*/ 1274389 h 2886642"/>
              <a:gd name="connsiteX2378" fmla="*/ 6386965 w 11658883"/>
              <a:gd name="connsiteY2378" fmla="*/ 1265525 h 2886642"/>
              <a:gd name="connsiteX2379" fmla="*/ 6321899 w 11658883"/>
              <a:gd name="connsiteY2379" fmla="*/ 1269248 h 2886642"/>
              <a:gd name="connsiteX2380" fmla="*/ 6321559 w 11658883"/>
              <a:gd name="connsiteY2380" fmla="*/ 1269414 h 2886642"/>
              <a:gd name="connsiteX2381" fmla="*/ 6321340 w 11658883"/>
              <a:gd name="connsiteY2381" fmla="*/ 1269280 h 2886642"/>
              <a:gd name="connsiteX2382" fmla="*/ 6321056 w 11658883"/>
              <a:gd name="connsiteY2382" fmla="*/ 1269296 h 2886642"/>
              <a:gd name="connsiteX2383" fmla="*/ 6321209 w 11658883"/>
              <a:gd name="connsiteY2383" fmla="*/ 1285222 h 2886642"/>
              <a:gd name="connsiteX2384" fmla="*/ 6331713 w 11658883"/>
              <a:gd name="connsiteY2384" fmla="*/ 1303476 h 2886642"/>
              <a:gd name="connsiteX2385" fmla="*/ 6363236 w 11658883"/>
              <a:gd name="connsiteY2385" fmla="*/ 1296021 h 2886642"/>
              <a:gd name="connsiteX2386" fmla="*/ 6396475 w 11658883"/>
              <a:gd name="connsiteY2386" fmla="*/ 1295249 h 2886642"/>
              <a:gd name="connsiteX2387" fmla="*/ 6466675 w 11658883"/>
              <a:gd name="connsiteY2387" fmla="*/ 1264857 h 2886642"/>
              <a:gd name="connsiteX2388" fmla="*/ 6462235 w 11658883"/>
              <a:gd name="connsiteY2388" fmla="*/ 1269257 h 2886642"/>
              <a:gd name="connsiteX2389" fmla="*/ 6467490 w 11658883"/>
              <a:gd name="connsiteY2389" fmla="*/ 1275235 h 2886642"/>
              <a:gd name="connsiteX2390" fmla="*/ 6478741 w 11658883"/>
              <a:gd name="connsiteY2390" fmla="*/ 1286461 h 2886642"/>
              <a:gd name="connsiteX2391" fmla="*/ 6486548 w 11658883"/>
              <a:gd name="connsiteY2391" fmla="*/ 1284320 h 2886642"/>
              <a:gd name="connsiteX2392" fmla="*/ 6488695 w 11658883"/>
              <a:gd name="connsiteY2392" fmla="*/ 1271008 h 2886642"/>
              <a:gd name="connsiteX2393" fmla="*/ 2729747 w 11658883"/>
              <a:gd name="connsiteY2393" fmla="*/ 1247923 h 2886642"/>
              <a:gd name="connsiteX2394" fmla="*/ 2725480 w 11658883"/>
              <a:gd name="connsiteY2394" fmla="*/ 1255303 h 2886642"/>
              <a:gd name="connsiteX2395" fmla="*/ 2724305 w 11658883"/>
              <a:gd name="connsiteY2395" fmla="*/ 1263878 h 2886642"/>
              <a:gd name="connsiteX2396" fmla="*/ 2732095 w 11658883"/>
              <a:gd name="connsiteY2396" fmla="*/ 1266135 h 2886642"/>
              <a:gd name="connsiteX2397" fmla="*/ 2737120 w 11658883"/>
              <a:gd name="connsiteY2397" fmla="*/ 1262807 h 2886642"/>
              <a:gd name="connsiteX2398" fmla="*/ 2752409 w 11658883"/>
              <a:gd name="connsiteY2398" fmla="*/ 1259434 h 2886642"/>
              <a:gd name="connsiteX2399" fmla="*/ 2772083 w 11658883"/>
              <a:gd name="connsiteY2399" fmla="*/ 1268286 h 2886642"/>
              <a:gd name="connsiteX2400" fmla="*/ 2786639 w 11658883"/>
              <a:gd name="connsiteY2400" fmla="*/ 1262871 h 2886642"/>
              <a:gd name="connsiteX2401" fmla="*/ 2801194 w 11658883"/>
              <a:gd name="connsiteY2401" fmla="*/ 1257457 h 2886642"/>
              <a:gd name="connsiteX2402" fmla="*/ 2764089 w 11658883"/>
              <a:gd name="connsiteY2402" fmla="*/ 1249898 h 2886642"/>
              <a:gd name="connsiteX2403" fmla="*/ 2729747 w 11658883"/>
              <a:gd name="connsiteY2403" fmla="*/ 1247923 h 2886642"/>
              <a:gd name="connsiteX2404" fmla="*/ 2817930 w 11658883"/>
              <a:gd name="connsiteY2404" fmla="*/ 1241848 h 2886642"/>
              <a:gd name="connsiteX2405" fmla="*/ 2822645 w 11658883"/>
              <a:gd name="connsiteY2405" fmla="*/ 1254456 h 2886642"/>
              <a:gd name="connsiteX2406" fmla="*/ 2819218 w 11658883"/>
              <a:gd name="connsiteY2406" fmla="*/ 1262412 h 2886642"/>
              <a:gd name="connsiteX2407" fmla="*/ 2805320 w 11658883"/>
              <a:gd name="connsiteY2407" fmla="*/ 1259051 h 2886642"/>
              <a:gd name="connsiteX2408" fmla="*/ 2827840 w 11658883"/>
              <a:gd name="connsiteY2408" fmla="*/ 1274773 h 2886642"/>
              <a:gd name="connsiteX2409" fmla="*/ 2845490 w 11658883"/>
              <a:gd name="connsiteY2409" fmla="*/ 1270553 h 2886642"/>
              <a:gd name="connsiteX2410" fmla="*/ 2847011 w 11658883"/>
              <a:gd name="connsiteY2410" fmla="*/ 1269134 h 2886642"/>
              <a:gd name="connsiteX2411" fmla="*/ 2853712 w 11658883"/>
              <a:gd name="connsiteY2411" fmla="*/ 1276488 h 2886642"/>
              <a:gd name="connsiteX2412" fmla="*/ 2858854 w 11658883"/>
              <a:gd name="connsiteY2412" fmla="*/ 1280612 h 2886642"/>
              <a:gd name="connsiteX2413" fmla="*/ 2860301 w 11658883"/>
              <a:gd name="connsiteY2413" fmla="*/ 1280694 h 2886642"/>
              <a:gd name="connsiteX2414" fmla="*/ 2852903 w 11658883"/>
              <a:gd name="connsiteY2414" fmla="*/ 1268400 h 2886642"/>
              <a:gd name="connsiteX2415" fmla="*/ 2841160 w 11658883"/>
              <a:gd name="connsiteY2415" fmla="*/ 1252828 h 2886642"/>
              <a:gd name="connsiteX2416" fmla="*/ 3592930 w 11658883"/>
              <a:gd name="connsiteY2416" fmla="*/ 1126514 h 2886642"/>
              <a:gd name="connsiteX2417" fmla="*/ 3580319 w 11658883"/>
              <a:gd name="connsiteY2417" fmla="*/ 1143717 h 2886642"/>
              <a:gd name="connsiteX2418" fmla="*/ 3546236 w 11658883"/>
              <a:gd name="connsiteY2418" fmla="*/ 1126540 h 2886642"/>
              <a:gd name="connsiteX2419" fmla="*/ 3526251 w 11658883"/>
              <a:gd name="connsiteY2419" fmla="*/ 1128854 h 2886642"/>
              <a:gd name="connsiteX2420" fmla="*/ 3535146 w 11658883"/>
              <a:gd name="connsiteY2420" fmla="*/ 1142322 h 2886642"/>
              <a:gd name="connsiteX2421" fmla="*/ 3579003 w 11658883"/>
              <a:gd name="connsiteY2421" fmla="*/ 1161268 h 2886642"/>
              <a:gd name="connsiteX2422" fmla="*/ 3603331 w 11658883"/>
              <a:gd name="connsiteY2422" fmla="*/ 1157622 h 2886642"/>
              <a:gd name="connsiteX2423" fmla="*/ 3615282 w 11658883"/>
              <a:gd name="connsiteY2423" fmla="*/ 1149195 h 2886642"/>
              <a:gd name="connsiteX2424" fmla="*/ 3595534 w 11658883"/>
              <a:gd name="connsiteY2424" fmla="*/ 1129527 h 2886642"/>
              <a:gd name="connsiteX2425" fmla="*/ 2745512 w 11658883"/>
              <a:gd name="connsiteY2425" fmla="*/ 1120319 h 2886642"/>
              <a:gd name="connsiteX2426" fmla="*/ 2742008 w 11658883"/>
              <a:gd name="connsiteY2426" fmla="*/ 1122226 h 2886642"/>
              <a:gd name="connsiteX2427" fmla="*/ 2750902 w 11658883"/>
              <a:gd name="connsiteY2427" fmla="*/ 1135695 h 2886642"/>
              <a:gd name="connsiteX2428" fmla="*/ 2752888 w 11658883"/>
              <a:gd name="connsiteY2428" fmla="*/ 1130442 h 2886642"/>
              <a:gd name="connsiteX2429" fmla="*/ 2751780 w 11658883"/>
              <a:gd name="connsiteY2429" fmla="*/ 1123996 h 2886642"/>
              <a:gd name="connsiteX2430" fmla="*/ 2745512 w 11658883"/>
              <a:gd name="connsiteY2430" fmla="*/ 1120319 h 2886642"/>
              <a:gd name="connsiteX2431" fmla="*/ 1396330 w 11658883"/>
              <a:gd name="connsiteY2431" fmla="*/ 1104128 h 2886642"/>
              <a:gd name="connsiteX2432" fmla="*/ 1404957 w 11658883"/>
              <a:gd name="connsiteY2432" fmla="*/ 1111724 h 2886642"/>
              <a:gd name="connsiteX2433" fmla="*/ 1413914 w 11658883"/>
              <a:gd name="connsiteY2433" fmla="*/ 1114932 h 2886642"/>
              <a:gd name="connsiteX2434" fmla="*/ 1412316 w 11658883"/>
              <a:gd name="connsiteY2434" fmla="*/ 1110303 h 2886642"/>
              <a:gd name="connsiteX2435" fmla="*/ 1407623 w 11658883"/>
              <a:gd name="connsiteY2435" fmla="*/ 1104476 h 2886642"/>
              <a:gd name="connsiteX2436" fmla="*/ 2669919 w 11658883"/>
              <a:gd name="connsiteY2436" fmla="*/ 1102410 h 2886642"/>
              <a:gd name="connsiteX2437" fmla="*/ 2655362 w 11658883"/>
              <a:gd name="connsiteY2437" fmla="*/ 1107824 h 2886642"/>
              <a:gd name="connsiteX2438" fmla="*/ 2640807 w 11658883"/>
              <a:gd name="connsiteY2438" fmla="*/ 1113238 h 2886642"/>
              <a:gd name="connsiteX2439" fmla="*/ 2663250 w 11658883"/>
              <a:gd name="connsiteY2439" fmla="*/ 1122909 h 2886642"/>
              <a:gd name="connsiteX2440" fmla="*/ 2677729 w 11658883"/>
              <a:gd name="connsiteY2440" fmla="*/ 1111446 h 2886642"/>
              <a:gd name="connsiteX2441" fmla="*/ 2691564 w 11658883"/>
              <a:gd name="connsiteY2441" fmla="*/ 1125067 h 2886642"/>
              <a:gd name="connsiteX2442" fmla="*/ 2705731 w 11658883"/>
              <a:gd name="connsiteY2442" fmla="*/ 1134302 h 2886642"/>
              <a:gd name="connsiteX2443" fmla="*/ 2714214 w 11658883"/>
              <a:gd name="connsiteY2443" fmla="*/ 1115506 h 2886642"/>
              <a:gd name="connsiteX2444" fmla="*/ 2694096 w 11658883"/>
              <a:gd name="connsiteY2444" fmla="*/ 1117266 h 2886642"/>
              <a:gd name="connsiteX2445" fmla="*/ 2669919 w 11658883"/>
              <a:gd name="connsiteY2445" fmla="*/ 1102410 h 2886642"/>
              <a:gd name="connsiteX2446" fmla="*/ 1100739 w 11658883"/>
              <a:gd name="connsiteY2446" fmla="*/ 1102330 h 2886642"/>
              <a:gd name="connsiteX2447" fmla="*/ 1102026 w 11658883"/>
              <a:gd name="connsiteY2447" fmla="*/ 1122892 h 2886642"/>
              <a:gd name="connsiteX2448" fmla="*/ 1103548 w 11658883"/>
              <a:gd name="connsiteY2448" fmla="*/ 1121474 h 2886642"/>
              <a:gd name="connsiteX2449" fmla="*/ 1100739 w 11658883"/>
              <a:gd name="connsiteY2449" fmla="*/ 1102330 h 2886642"/>
              <a:gd name="connsiteX2450" fmla="*/ 2255746 w 11658883"/>
              <a:gd name="connsiteY2450" fmla="*/ 1096950 h 2886642"/>
              <a:gd name="connsiteX2451" fmla="*/ 2251182 w 11658883"/>
              <a:gd name="connsiteY2451" fmla="*/ 1101206 h 2886642"/>
              <a:gd name="connsiteX2452" fmla="*/ 2253786 w 11658883"/>
              <a:gd name="connsiteY2452" fmla="*/ 1104218 h 2886642"/>
              <a:gd name="connsiteX2453" fmla="*/ 2255746 w 11658883"/>
              <a:gd name="connsiteY2453" fmla="*/ 1096950 h 2886642"/>
              <a:gd name="connsiteX2454" fmla="*/ 1490705 w 11658883"/>
              <a:gd name="connsiteY2454" fmla="*/ 1095681 h 2886642"/>
              <a:gd name="connsiteX2455" fmla="*/ 1486035 w 11658883"/>
              <a:gd name="connsiteY2455" fmla="*/ 1096636 h 2886642"/>
              <a:gd name="connsiteX2456" fmla="*/ 1491243 w 11658883"/>
              <a:gd name="connsiteY2456" fmla="*/ 1102661 h 2886642"/>
              <a:gd name="connsiteX2457" fmla="*/ 1497329 w 11658883"/>
              <a:gd name="connsiteY2457" fmla="*/ 1096986 h 2886642"/>
              <a:gd name="connsiteX2458" fmla="*/ 1490705 w 11658883"/>
              <a:gd name="connsiteY2458" fmla="*/ 1095681 h 2886642"/>
              <a:gd name="connsiteX2459" fmla="*/ 1162210 w 11658883"/>
              <a:gd name="connsiteY2459" fmla="*/ 1093966 h 2886642"/>
              <a:gd name="connsiteX2460" fmla="*/ 1155042 w 11658883"/>
              <a:gd name="connsiteY2460" fmla="*/ 1095211 h 2886642"/>
              <a:gd name="connsiteX2461" fmla="*/ 1156125 w 11658883"/>
              <a:gd name="connsiteY2461" fmla="*/ 1099642 h 2886642"/>
              <a:gd name="connsiteX2462" fmla="*/ 1806171 w 11658883"/>
              <a:gd name="connsiteY2462" fmla="*/ 1091862 h 2886642"/>
              <a:gd name="connsiteX2463" fmla="*/ 1803130 w 11658883"/>
              <a:gd name="connsiteY2463" fmla="*/ 1094701 h 2886642"/>
              <a:gd name="connsiteX2464" fmla="*/ 1816588 w 11658883"/>
              <a:gd name="connsiteY2464" fmla="*/ 1103912 h 2886642"/>
              <a:gd name="connsiteX2465" fmla="*/ 1837654 w 11658883"/>
              <a:gd name="connsiteY2465" fmla="*/ 1106028 h 2886642"/>
              <a:gd name="connsiteX2466" fmla="*/ 1821592 w 11658883"/>
              <a:gd name="connsiteY2466" fmla="*/ 1093805 h 2886642"/>
              <a:gd name="connsiteX2467" fmla="*/ 2480490 w 11658883"/>
              <a:gd name="connsiteY2467" fmla="*/ 1088448 h 2886642"/>
              <a:gd name="connsiteX2468" fmla="*/ 2458985 w 11658883"/>
              <a:gd name="connsiteY2468" fmla="*/ 1092181 h 2886642"/>
              <a:gd name="connsiteX2469" fmla="*/ 2458449 w 11658883"/>
              <a:gd name="connsiteY2469" fmla="*/ 1092465 h 2886642"/>
              <a:gd name="connsiteX2470" fmla="*/ 2458385 w 11658883"/>
              <a:gd name="connsiteY2470" fmla="*/ 1092945 h 2886642"/>
              <a:gd name="connsiteX2471" fmla="*/ 2457672 w 11658883"/>
              <a:gd name="connsiteY2471" fmla="*/ 1092874 h 2886642"/>
              <a:gd name="connsiteX2472" fmla="*/ 2447197 w 11658883"/>
              <a:gd name="connsiteY2472" fmla="*/ 1098414 h 2886642"/>
              <a:gd name="connsiteX2473" fmla="*/ 2443217 w 11658883"/>
              <a:gd name="connsiteY2473" fmla="*/ 1101768 h 2886642"/>
              <a:gd name="connsiteX2474" fmla="*/ 2450982 w 11658883"/>
              <a:gd name="connsiteY2474" fmla="*/ 1116172 h 2886642"/>
              <a:gd name="connsiteX2475" fmla="*/ 2473980 w 11658883"/>
              <a:gd name="connsiteY2475" fmla="*/ 1113768 h 2886642"/>
              <a:gd name="connsiteX2476" fmla="*/ 2498117 w 11658883"/>
              <a:gd name="connsiteY2476" fmla="*/ 1110298 h 2886642"/>
              <a:gd name="connsiteX2477" fmla="*/ 2538943 w 11658883"/>
              <a:gd name="connsiteY2477" fmla="*/ 1117789 h 2886642"/>
              <a:gd name="connsiteX2478" fmla="*/ 2577814 w 11658883"/>
              <a:gd name="connsiteY2478" fmla="*/ 1123021 h 2886642"/>
              <a:gd name="connsiteX2479" fmla="*/ 2600080 w 11658883"/>
              <a:gd name="connsiteY2479" fmla="*/ 1118577 h 2886642"/>
              <a:gd name="connsiteX2480" fmla="*/ 2625591 w 11658883"/>
              <a:gd name="connsiteY2480" fmla="*/ 1127428 h 2886642"/>
              <a:gd name="connsiteX2481" fmla="*/ 2628343 w 11658883"/>
              <a:gd name="connsiteY2481" fmla="*/ 1116701 h 2886642"/>
              <a:gd name="connsiteX2482" fmla="*/ 2629951 w 11658883"/>
              <a:gd name="connsiteY2482" fmla="*/ 1107039 h 2886642"/>
              <a:gd name="connsiteX2483" fmla="*/ 2625391 w 11658883"/>
              <a:gd name="connsiteY2483" fmla="*/ 1106531 h 2886642"/>
              <a:gd name="connsiteX2484" fmla="*/ 2622784 w 11658883"/>
              <a:gd name="connsiteY2484" fmla="*/ 1108285 h 2886642"/>
              <a:gd name="connsiteX2485" fmla="*/ 2570691 w 11658883"/>
              <a:gd name="connsiteY2485" fmla="*/ 1102460 h 2886642"/>
              <a:gd name="connsiteX2486" fmla="*/ 2525268 w 11658883"/>
              <a:gd name="connsiteY2486" fmla="*/ 1106739 h 2886642"/>
              <a:gd name="connsiteX2487" fmla="*/ 2512276 w 11658883"/>
              <a:gd name="connsiteY2487" fmla="*/ 1091709 h 2886642"/>
              <a:gd name="connsiteX2488" fmla="*/ 2509805 w 11658883"/>
              <a:gd name="connsiteY2488" fmla="*/ 1093750 h 2886642"/>
              <a:gd name="connsiteX2489" fmla="*/ 2501555 w 11658883"/>
              <a:gd name="connsiteY2489" fmla="*/ 1090564 h 2886642"/>
              <a:gd name="connsiteX2490" fmla="*/ 2497209 w 11658883"/>
              <a:gd name="connsiteY2490" fmla="*/ 1091895 h 2886642"/>
              <a:gd name="connsiteX2491" fmla="*/ 2492865 w 11658883"/>
              <a:gd name="connsiteY2491" fmla="*/ 1093226 h 2886642"/>
              <a:gd name="connsiteX2492" fmla="*/ 2490261 w 11658883"/>
              <a:gd name="connsiteY2492" fmla="*/ 1090214 h 2886642"/>
              <a:gd name="connsiteX2493" fmla="*/ 2480490 w 11658883"/>
              <a:gd name="connsiteY2493" fmla="*/ 1088448 h 2886642"/>
              <a:gd name="connsiteX2494" fmla="*/ 2382957 w 11658883"/>
              <a:gd name="connsiteY2494" fmla="*/ 1086893 h 2886642"/>
              <a:gd name="connsiteX2495" fmla="*/ 2372159 w 11658883"/>
              <a:gd name="connsiteY2495" fmla="*/ 1096513 h 2886642"/>
              <a:gd name="connsiteX2496" fmla="*/ 2361717 w 11658883"/>
              <a:gd name="connsiteY2496" fmla="*/ 1117813 h 2886642"/>
              <a:gd name="connsiteX2497" fmla="*/ 2402328 w 11658883"/>
              <a:gd name="connsiteY2497" fmla="*/ 1123465 h 2886642"/>
              <a:gd name="connsiteX2498" fmla="*/ 2411251 w 11658883"/>
              <a:gd name="connsiteY2498" fmla="*/ 1098820 h 2886642"/>
              <a:gd name="connsiteX2499" fmla="*/ 2416514 w 11658883"/>
              <a:gd name="connsiteY2499" fmla="*/ 1104114 h 2886642"/>
              <a:gd name="connsiteX2500" fmla="*/ 2422107 w 11658883"/>
              <a:gd name="connsiteY2500" fmla="*/ 1105021 h 2886642"/>
              <a:gd name="connsiteX2501" fmla="*/ 2423740 w 11658883"/>
              <a:gd name="connsiteY2501" fmla="*/ 1097372 h 2886642"/>
              <a:gd name="connsiteX2502" fmla="*/ 2423641 w 11658883"/>
              <a:gd name="connsiteY2502" fmla="*/ 1094258 h 2886642"/>
              <a:gd name="connsiteX2503" fmla="*/ 2422063 w 11658883"/>
              <a:gd name="connsiteY2503" fmla="*/ 1093973 h 2886642"/>
              <a:gd name="connsiteX2504" fmla="*/ 2416005 w 11658883"/>
              <a:gd name="connsiteY2504" fmla="*/ 1096901 h 2886642"/>
              <a:gd name="connsiteX2505" fmla="*/ 2405561 w 11658883"/>
              <a:gd name="connsiteY2505" fmla="*/ 1087599 h 2886642"/>
              <a:gd name="connsiteX2506" fmla="*/ 2400899 w 11658883"/>
              <a:gd name="connsiteY2506" fmla="*/ 1087455 h 2886642"/>
              <a:gd name="connsiteX2507" fmla="*/ 2400780 w 11658883"/>
              <a:gd name="connsiteY2507" fmla="*/ 1087501 h 2886642"/>
              <a:gd name="connsiteX2508" fmla="*/ 2400660 w 11658883"/>
              <a:gd name="connsiteY2508" fmla="*/ 1087447 h 2886642"/>
              <a:gd name="connsiteX2509" fmla="*/ 2382973 w 11658883"/>
              <a:gd name="connsiteY2509" fmla="*/ 1086901 h 2886642"/>
              <a:gd name="connsiteX2510" fmla="*/ 1744498 w 11658883"/>
              <a:gd name="connsiteY2510" fmla="*/ 1084094 h 2886642"/>
              <a:gd name="connsiteX2511" fmla="*/ 1722993 w 11658883"/>
              <a:gd name="connsiteY2511" fmla="*/ 1087827 h 2886642"/>
              <a:gd name="connsiteX2512" fmla="*/ 1694759 w 11658883"/>
              <a:gd name="connsiteY2512" fmla="*/ 1086955 h 2886642"/>
              <a:gd name="connsiteX2513" fmla="*/ 1708421 w 11658883"/>
              <a:gd name="connsiteY2513" fmla="*/ 1112300 h 2886642"/>
              <a:gd name="connsiteX2514" fmla="*/ 1724507 w 11658883"/>
              <a:gd name="connsiteY2514" fmla="*/ 1095937 h 2886642"/>
              <a:gd name="connsiteX2515" fmla="*/ 1744498 w 11658883"/>
              <a:gd name="connsiteY2515" fmla="*/ 1084094 h 2886642"/>
              <a:gd name="connsiteX2516" fmla="*/ 2074732 w 11658883"/>
              <a:gd name="connsiteY2516" fmla="*/ 1083980 h 2886642"/>
              <a:gd name="connsiteX2517" fmla="*/ 2071907 w 11658883"/>
              <a:gd name="connsiteY2517" fmla="*/ 1084554 h 2886642"/>
              <a:gd name="connsiteX2518" fmla="*/ 2076571 w 11658883"/>
              <a:gd name="connsiteY2518" fmla="*/ 1089951 h 2886642"/>
              <a:gd name="connsiteX2519" fmla="*/ 2097354 w 11658883"/>
              <a:gd name="connsiteY2519" fmla="*/ 1087444 h 2886642"/>
              <a:gd name="connsiteX2520" fmla="*/ 2196316 w 11658883"/>
              <a:gd name="connsiteY2520" fmla="*/ 1083881 h 2886642"/>
              <a:gd name="connsiteX2521" fmla="*/ 2181048 w 11658883"/>
              <a:gd name="connsiteY2521" fmla="*/ 1086831 h 2886642"/>
              <a:gd name="connsiteX2522" fmla="*/ 2193193 w 11658883"/>
              <a:gd name="connsiteY2522" fmla="*/ 1100882 h 2886642"/>
              <a:gd name="connsiteX2523" fmla="*/ 2199279 w 11658883"/>
              <a:gd name="connsiteY2523" fmla="*/ 1095206 h 2886642"/>
              <a:gd name="connsiteX2524" fmla="*/ 2198635 w 11658883"/>
              <a:gd name="connsiteY2524" fmla="*/ 1084924 h 2886642"/>
              <a:gd name="connsiteX2525" fmla="*/ 880420 w 11658883"/>
              <a:gd name="connsiteY2525" fmla="*/ 1082700 h 2886642"/>
              <a:gd name="connsiteX2526" fmla="*/ 864455 w 11658883"/>
              <a:gd name="connsiteY2526" fmla="*/ 1083305 h 2886642"/>
              <a:gd name="connsiteX2527" fmla="*/ 877914 w 11658883"/>
              <a:gd name="connsiteY2527" fmla="*/ 1092517 h 2886642"/>
              <a:gd name="connsiteX2528" fmla="*/ 898335 w 11658883"/>
              <a:gd name="connsiteY2528" fmla="*/ 1084352 h 2886642"/>
              <a:gd name="connsiteX2529" fmla="*/ 880420 w 11658883"/>
              <a:gd name="connsiteY2529" fmla="*/ 1082700 h 2886642"/>
              <a:gd name="connsiteX2530" fmla="*/ 2212972 w 11658883"/>
              <a:gd name="connsiteY2530" fmla="*/ 1082434 h 2886642"/>
              <a:gd name="connsiteX2531" fmla="*/ 2209388 w 11658883"/>
              <a:gd name="connsiteY2531" fmla="*/ 1083058 h 2886642"/>
              <a:gd name="connsiteX2532" fmla="*/ 2205802 w 11658883"/>
              <a:gd name="connsiteY2532" fmla="*/ 1083680 h 2886642"/>
              <a:gd name="connsiteX2533" fmla="*/ 2220784 w 11658883"/>
              <a:gd name="connsiteY2533" fmla="*/ 1091472 h 2886642"/>
              <a:gd name="connsiteX2534" fmla="*/ 2120181 w 11658883"/>
              <a:gd name="connsiteY2534" fmla="*/ 1081719 h 2886642"/>
              <a:gd name="connsiteX2535" fmla="*/ 2115511 w 11658883"/>
              <a:gd name="connsiteY2535" fmla="*/ 1082673 h 2886642"/>
              <a:gd name="connsiteX2536" fmla="*/ 2116700 w 11658883"/>
              <a:gd name="connsiteY2536" fmla="*/ 1090407 h 2886642"/>
              <a:gd name="connsiteX2537" fmla="*/ 2099298 w 11658883"/>
              <a:gd name="connsiteY2537" fmla="*/ 1087742 h 2886642"/>
              <a:gd name="connsiteX2538" fmla="*/ 2117181 w 11658883"/>
              <a:gd name="connsiteY2538" fmla="*/ 1095603 h 2886642"/>
              <a:gd name="connsiteX2539" fmla="*/ 2120908 w 11658883"/>
              <a:gd name="connsiteY2539" fmla="*/ 1086005 h 2886642"/>
              <a:gd name="connsiteX2540" fmla="*/ 2121131 w 11658883"/>
              <a:gd name="connsiteY2540" fmla="*/ 1082212 h 2886642"/>
              <a:gd name="connsiteX2541" fmla="*/ 749999 w 11658883"/>
              <a:gd name="connsiteY2541" fmla="*/ 1081237 h 2886642"/>
              <a:gd name="connsiteX2542" fmla="*/ 745434 w 11658883"/>
              <a:gd name="connsiteY2542" fmla="*/ 1085494 h 2886642"/>
              <a:gd name="connsiteX2543" fmla="*/ 743478 w 11658883"/>
              <a:gd name="connsiteY2543" fmla="*/ 1087998 h 2886642"/>
              <a:gd name="connsiteX2544" fmla="*/ 743475 w 11658883"/>
              <a:gd name="connsiteY2544" fmla="*/ 1092764 h 2886642"/>
              <a:gd name="connsiteX2545" fmla="*/ 748039 w 11658883"/>
              <a:gd name="connsiteY2545" fmla="*/ 1088506 h 2886642"/>
              <a:gd name="connsiteX2546" fmla="*/ 766061 w 11658883"/>
              <a:gd name="connsiteY2546" fmla="*/ 1093460 h 2886642"/>
              <a:gd name="connsiteX2547" fmla="*/ 769104 w 11658883"/>
              <a:gd name="connsiteY2547" fmla="*/ 1090623 h 2886642"/>
              <a:gd name="connsiteX2548" fmla="*/ 1862936 w 11658883"/>
              <a:gd name="connsiteY2548" fmla="*/ 1080768 h 2886642"/>
              <a:gd name="connsiteX2549" fmla="*/ 1843096 w 11658883"/>
              <a:gd name="connsiteY2549" fmla="*/ 1090070 h 2886642"/>
              <a:gd name="connsiteX2550" fmla="*/ 1854593 w 11658883"/>
              <a:gd name="connsiteY2550" fmla="*/ 1106550 h 2886642"/>
              <a:gd name="connsiteX2551" fmla="*/ 1857416 w 11658883"/>
              <a:gd name="connsiteY2551" fmla="*/ 1106638 h 2886642"/>
              <a:gd name="connsiteX2552" fmla="*/ 1860241 w 11658883"/>
              <a:gd name="connsiteY2552" fmla="*/ 1106727 h 2886642"/>
              <a:gd name="connsiteX2553" fmla="*/ 1867847 w 11658883"/>
              <a:gd name="connsiteY2553" fmla="*/ 1099631 h 2886642"/>
              <a:gd name="connsiteX2554" fmla="*/ 1875593 w 11658883"/>
              <a:gd name="connsiteY2554" fmla="*/ 1088325 h 2886642"/>
              <a:gd name="connsiteX2555" fmla="*/ 1876734 w 11658883"/>
              <a:gd name="connsiteY2555" fmla="*/ 1082086 h 2886642"/>
              <a:gd name="connsiteX2556" fmla="*/ 2771311 w 11658883"/>
              <a:gd name="connsiteY2556" fmla="*/ 1078370 h 2886642"/>
              <a:gd name="connsiteX2557" fmla="*/ 2770116 w 11658883"/>
              <a:gd name="connsiteY2557" fmla="*/ 1080166 h 2886642"/>
              <a:gd name="connsiteX2558" fmla="*/ 2770737 w 11658883"/>
              <a:gd name="connsiteY2558" fmla="*/ 1083496 h 2886642"/>
              <a:gd name="connsiteX2559" fmla="*/ 2780045 w 11658883"/>
              <a:gd name="connsiteY2559" fmla="*/ 1086752 h 2886642"/>
              <a:gd name="connsiteX2560" fmla="*/ 2786879 w 11658883"/>
              <a:gd name="connsiteY2560" fmla="*/ 1085728 h 2886642"/>
              <a:gd name="connsiteX2561" fmla="*/ 945908 w 11658883"/>
              <a:gd name="connsiteY2561" fmla="*/ 1072627 h 2886642"/>
              <a:gd name="connsiteX2562" fmla="*/ 951116 w 11658883"/>
              <a:gd name="connsiteY2562" fmla="*/ 1078652 h 2886642"/>
              <a:gd name="connsiteX2563" fmla="*/ 953595 w 11658883"/>
              <a:gd name="connsiteY2563" fmla="*/ 1078901 h 2886642"/>
              <a:gd name="connsiteX2564" fmla="*/ 1543176 w 11658883"/>
              <a:gd name="connsiteY2564" fmla="*/ 1070548 h 2886642"/>
              <a:gd name="connsiteX2565" fmla="*/ 1528920 w 11658883"/>
              <a:gd name="connsiteY2565" fmla="*/ 1074322 h 2886642"/>
              <a:gd name="connsiteX2566" fmla="*/ 1511899 w 11658883"/>
              <a:gd name="connsiteY2566" fmla="*/ 1072513 h 2886642"/>
              <a:gd name="connsiteX2567" fmla="*/ 1523397 w 11658883"/>
              <a:gd name="connsiteY2567" fmla="*/ 1088994 h 2886642"/>
              <a:gd name="connsiteX2568" fmla="*/ 1529249 w 11658883"/>
              <a:gd name="connsiteY2568" fmla="*/ 1105301 h 2886642"/>
              <a:gd name="connsiteX2569" fmla="*/ 1542501 w 11658883"/>
              <a:gd name="connsiteY2569" fmla="*/ 1098380 h 2886642"/>
              <a:gd name="connsiteX2570" fmla="*/ 1562453 w 11658883"/>
              <a:gd name="connsiteY2570" fmla="*/ 1103577 h 2886642"/>
              <a:gd name="connsiteX2571" fmla="*/ 1581589 w 11658883"/>
              <a:gd name="connsiteY2571" fmla="*/ 1105451 h 2886642"/>
              <a:gd name="connsiteX2572" fmla="*/ 1608741 w 11658883"/>
              <a:gd name="connsiteY2572" fmla="*/ 1101892 h 2886642"/>
              <a:gd name="connsiteX2573" fmla="*/ 1618425 w 11658883"/>
              <a:gd name="connsiteY2573" fmla="*/ 1111902 h 2886642"/>
              <a:gd name="connsiteX2574" fmla="*/ 1623720 w 11658883"/>
              <a:gd name="connsiteY2574" fmla="*/ 1109683 h 2886642"/>
              <a:gd name="connsiteX2575" fmla="*/ 1649995 w 11658883"/>
              <a:gd name="connsiteY2575" fmla="*/ 1117825 h 2886642"/>
              <a:gd name="connsiteX2576" fmla="*/ 1673020 w 11658883"/>
              <a:gd name="connsiteY2576" fmla="*/ 1112672 h 2886642"/>
              <a:gd name="connsiteX2577" fmla="*/ 1678228 w 11658883"/>
              <a:gd name="connsiteY2577" fmla="*/ 1118697 h 2886642"/>
              <a:gd name="connsiteX2578" fmla="*/ 1688878 w 11658883"/>
              <a:gd name="connsiteY2578" fmla="*/ 1108763 h 2886642"/>
              <a:gd name="connsiteX2579" fmla="*/ 1678901 w 11658883"/>
              <a:gd name="connsiteY2579" fmla="*/ 1090864 h 2886642"/>
              <a:gd name="connsiteX2580" fmla="*/ 1677650 w 11658883"/>
              <a:gd name="connsiteY2580" fmla="*/ 1093391 h 2886642"/>
              <a:gd name="connsiteX2581" fmla="*/ 1674776 w 11658883"/>
              <a:gd name="connsiteY2581" fmla="*/ 1089271 h 2886642"/>
              <a:gd name="connsiteX2582" fmla="*/ 1663482 w 11658883"/>
              <a:gd name="connsiteY2582" fmla="*/ 1088922 h 2886642"/>
              <a:gd name="connsiteX2583" fmla="*/ 1656890 w 11658883"/>
              <a:gd name="connsiteY2583" fmla="*/ 1084872 h 2886642"/>
              <a:gd name="connsiteX2584" fmla="*/ 1651107 w 11658883"/>
              <a:gd name="connsiteY2584" fmla="*/ 1084142 h 2886642"/>
              <a:gd name="connsiteX2585" fmla="*/ 1614622 w 11658883"/>
              <a:gd name="connsiteY2585" fmla="*/ 1080083 h 2886642"/>
              <a:gd name="connsiteX2586" fmla="*/ 1584915 w 11658883"/>
              <a:gd name="connsiteY2586" fmla="*/ 1089428 h 2886642"/>
              <a:gd name="connsiteX2587" fmla="*/ 1551629 w 11658883"/>
              <a:gd name="connsiteY2587" fmla="*/ 1089867 h 2886642"/>
              <a:gd name="connsiteX2588" fmla="*/ 766735 w 11658883"/>
              <a:gd name="connsiteY2588" fmla="*/ 1065629 h 2886642"/>
              <a:gd name="connsiteX2589" fmla="*/ 773669 w 11658883"/>
              <a:gd name="connsiteY2589" fmla="*/ 1086366 h 2886642"/>
              <a:gd name="connsiteX2590" fmla="*/ 784318 w 11658883"/>
              <a:gd name="connsiteY2590" fmla="*/ 1076434 h 2886642"/>
              <a:gd name="connsiteX2591" fmla="*/ 792621 w 11658883"/>
              <a:gd name="connsiteY2591" fmla="*/ 1083653 h 2886642"/>
              <a:gd name="connsiteX2592" fmla="*/ 799298 w 11658883"/>
              <a:gd name="connsiteY2592" fmla="*/ 1084225 h 2886642"/>
              <a:gd name="connsiteX2593" fmla="*/ 802290 w 11658883"/>
              <a:gd name="connsiteY2593" fmla="*/ 1077355 h 2886642"/>
              <a:gd name="connsiteX2594" fmla="*/ 799094 w 11658883"/>
              <a:gd name="connsiteY2594" fmla="*/ 1068094 h 2886642"/>
              <a:gd name="connsiteX2595" fmla="*/ 795294 w 11658883"/>
              <a:gd name="connsiteY2595" fmla="*/ 1066877 h 2886642"/>
              <a:gd name="connsiteX2596" fmla="*/ 793447 w 11658883"/>
              <a:gd name="connsiteY2596" fmla="*/ 1067920 h 2886642"/>
              <a:gd name="connsiteX2597" fmla="*/ 3334054 w 11658883"/>
              <a:gd name="connsiteY2597" fmla="*/ 1064963 h 2886642"/>
              <a:gd name="connsiteX2598" fmla="*/ 3297291 w 11658883"/>
              <a:gd name="connsiteY2598" fmla="*/ 1069324 h 2886642"/>
              <a:gd name="connsiteX2599" fmla="*/ 3262811 w 11658883"/>
              <a:gd name="connsiteY2599" fmla="*/ 1071558 h 2886642"/>
              <a:gd name="connsiteX2600" fmla="*/ 3253572 w 11658883"/>
              <a:gd name="connsiteY2600" fmla="*/ 1081534 h 2886642"/>
              <a:gd name="connsiteX2601" fmla="*/ 3237182 w 11658883"/>
              <a:gd name="connsiteY2601" fmla="*/ 1073699 h 2886642"/>
              <a:gd name="connsiteX2602" fmla="*/ 3169585 w 11658883"/>
              <a:gd name="connsiteY2602" fmla="*/ 1069412 h 2886642"/>
              <a:gd name="connsiteX2603" fmla="*/ 3109473 w 11658883"/>
              <a:gd name="connsiteY2603" fmla="*/ 1078551 h 2886642"/>
              <a:gd name="connsiteX2604" fmla="*/ 3100244 w 11658883"/>
              <a:gd name="connsiteY2604" fmla="*/ 1074235 h 2886642"/>
              <a:gd name="connsiteX2605" fmla="*/ 3092971 w 11658883"/>
              <a:gd name="connsiteY2605" fmla="*/ 1072178 h 2886642"/>
              <a:gd name="connsiteX2606" fmla="*/ 3093236 w 11658883"/>
              <a:gd name="connsiteY2606" fmla="*/ 1078049 h 2886642"/>
              <a:gd name="connsiteX2607" fmla="*/ 3097738 w 11658883"/>
              <a:gd name="connsiteY2607" fmla="*/ 1084053 h 2886642"/>
              <a:gd name="connsiteX2608" fmla="*/ 3076235 w 11658883"/>
              <a:gd name="connsiteY2608" fmla="*/ 1087787 h 2886642"/>
              <a:gd name="connsiteX2609" fmla="*/ 3043232 w 11658883"/>
              <a:gd name="connsiteY2609" fmla="*/ 1075040 h 2886642"/>
              <a:gd name="connsiteX2610" fmla="*/ 2997180 w 11658883"/>
              <a:gd name="connsiteY2610" fmla="*/ 1085345 h 2886642"/>
              <a:gd name="connsiteX2611" fmla="*/ 2986859 w 11658883"/>
              <a:gd name="connsiteY2611" fmla="*/ 1090890 h 2886642"/>
              <a:gd name="connsiteX2612" fmla="*/ 2969385 w 11658883"/>
              <a:gd name="connsiteY2612" fmla="*/ 1078622 h 2886642"/>
              <a:gd name="connsiteX2613" fmla="*/ 2959394 w 11658883"/>
              <a:gd name="connsiteY2613" fmla="*/ 1079781 h 2886642"/>
              <a:gd name="connsiteX2614" fmla="*/ 2949404 w 11658883"/>
              <a:gd name="connsiteY2614" fmla="*/ 1080938 h 2886642"/>
              <a:gd name="connsiteX2615" fmla="*/ 2919563 w 11658883"/>
              <a:gd name="connsiteY2615" fmla="*/ 1084964 h 2886642"/>
              <a:gd name="connsiteX2616" fmla="*/ 2890535 w 11658883"/>
              <a:gd name="connsiteY2616" fmla="*/ 1092313 h 2886642"/>
              <a:gd name="connsiteX2617" fmla="*/ 2870754 w 11658883"/>
              <a:gd name="connsiteY2617" fmla="*/ 1092410 h 2886642"/>
              <a:gd name="connsiteX2618" fmla="*/ 2875599 w 11658883"/>
              <a:gd name="connsiteY2618" fmla="*/ 1095568 h 2886642"/>
              <a:gd name="connsiteX2619" fmla="*/ 2893827 w 11658883"/>
              <a:gd name="connsiteY2619" fmla="*/ 1116655 h 2886642"/>
              <a:gd name="connsiteX2620" fmla="*/ 2872915 w 11658883"/>
              <a:gd name="connsiteY2620" fmla="*/ 1126636 h 2886642"/>
              <a:gd name="connsiteX2621" fmla="*/ 2849062 w 11658883"/>
              <a:gd name="connsiteY2621" fmla="*/ 1147522 h 2886642"/>
              <a:gd name="connsiteX2622" fmla="*/ 2877997 w 11658883"/>
              <a:gd name="connsiteY2622" fmla="*/ 1153180 h 2886642"/>
              <a:gd name="connsiteX2623" fmla="*/ 2901403 w 11658883"/>
              <a:gd name="connsiteY2623" fmla="*/ 1147672 h 2886642"/>
              <a:gd name="connsiteX2624" fmla="*/ 2955033 w 11658883"/>
              <a:gd name="connsiteY2624" fmla="*/ 1168386 h 2886642"/>
              <a:gd name="connsiteX2625" fmla="*/ 2980761 w 11658883"/>
              <a:gd name="connsiteY2625" fmla="*/ 1179076 h 2886642"/>
              <a:gd name="connsiteX2626" fmla="*/ 2996726 w 11658883"/>
              <a:gd name="connsiteY2626" fmla="*/ 1178471 h 2886642"/>
              <a:gd name="connsiteX2627" fmla="*/ 3007141 w 11658883"/>
              <a:gd name="connsiteY2627" fmla="*/ 1190518 h 2886642"/>
              <a:gd name="connsiteX2628" fmla="*/ 3022047 w 11658883"/>
              <a:gd name="connsiteY2628" fmla="*/ 1187498 h 2886642"/>
              <a:gd name="connsiteX2629" fmla="*/ 3035813 w 11658883"/>
              <a:gd name="connsiteY2629" fmla="*/ 1185540 h 2886642"/>
              <a:gd name="connsiteX2630" fmla="*/ 3063169 w 11658883"/>
              <a:gd name="connsiteY2630" fmla="*/ 1198112 h 2886642"/>
              <a:gd name="connsiteX2631" fmla="*/ 3061412 w 11658883"/>
              <a:gd name="connsiteY2631" fmla="*/ 1221515 h 2886642"/>
              <a:gd name="connsiteX2632" fmla="*/ 3064661 w 11658883"/>
              <a:gd name="connsiteY2632" fmla="*/ 1234809 h 2886642"/>
              <a:gd name="connsiteX2633" fmla="*/ 3037859 w 11658883"/>
              <a:gd name="connsiteY2633" fmla="*/ 1240760 h 2886642"/>
              <a:gd name="connsiteX2634" fmla="*/ 3009920 w 11658883"/>
              <a:gd name="connsiteY2634" fmla="*/ 1247778 h 2886642"/>
              <a:gd name="connsiteX2635" fmla="*/ 3008723 w 11658883"/>
              <a:gd name="connsiteY2635" fmla="*/ 1249573 h 2886642"/>
              <a:gd name="connsiteX2636" fmla="*/ 3009479 w 11658883"/>
              <a:gd name="connsiteY2636" fmla="*/ 1253628 h 2886642"/>
              <a:gd name="connsiteX2637" fmla="*/ 3019442 w 11658883"/>
              <a:gd name="connsiteY2637" fmla="*/ 1255218 h 2886642"/>
              <a:gd name="connsiteX2638" fmla="*/ 3030545 w 11658883"/>
              <a:gd name="connsiteY2638" fmla="*/ 1255744 h 2886642"/>
              <a:gd name="connsiteX2639" fmla="*/ 3040316 w 11658883"/>
              <a:gd name="connsiteY2639" fmla="*/ 1257511 h 2886642"/>
              <a:gd name="connsiteX2640" fmla="*/ 3046592 w 11658883"/>
              <a:gd name="connsiteY2640" fmla="*/ 1251658 h 2886642"/>
              <a:gd name="connsiteX2641" fmla="*/ 3057257 w 11658883"/>
              <a:gd name="connsiteY2641" fmla="*/ 1258034 h 2886642"/>
              <a:gd name="connsiteX2642" fmla="*/ 3070716 w 11658883"/>
              <a:gd name="connsiteY2642" fmla="*/ 1267245 h 2886642"/>
              <a:gd name="connsiteX2643" fmla="*/ 3091860 w 11658883"/>
              <a:gd name="connsiteY2643" fmla="*/ 1289267 h 2886642"/>
              <a:gd name="connsiteX2644" fmla="*/ 3095034 w 11658883"/>
              <a:gd name="connsiteY2644" fmla="*/ 1289122 h 2886642"/>
              <a:gd name="connsiteX2645" fmla="*/ 3117650 w 11658883"/>
              <a:gd name="connsiteY2645" fmla="*/ 1287071 h 2886642"/>
              <a:gd name="connsiteX2646" fmla="*/ 3166950 w 11658883"/>
              <a:gd name="connsiteY2646" fmla="*/ 1290059 h 2886642"/>
              <a:gd name="connsiteX2647" fmla="*/ 3192792 w 11658883"/>
              <a:gd name="connsiteY2647" fmla="*/ 1294522 h 2886642"/>
              <a:gd name="connsiteX2648" fmla="*/ 3206530 w 11658883"/>
              <a:gd name="connsiteY2648" fmla="*/ 1292930 h 2886642"/>
              <a:gd name="connsiteX2649" fmla="*/ 3208792 w 11658883"/>
              <a:gd name="connsiteY2649" fmla="*/ 1294425 h 2886642"/>
              <a:gd name="connsiteX2650" fmla="*/ 3210523 w 11658883"/>
              <a:gd name="connsiteY2650" fmla="*/ 1294105 h 2886642"/>
              <a:gd name="connsiteX2651" fmla="*/ 3229637 w 11658883"/>
              <a:gd name="connsiteY2651" fmla="*/ 1296135 h 2886642"/>
              <a:gd name="connsiteX2652" fmla="*/ 3235589 w 11658883"/>
              <a:gd name="connsiteY2652" fmla="*/ 1280451 h 2886642"/>
              <a:gd name="connsiteX2653" fmla="*/ 3239092 w 11658883"/>
              <a:gd name="connsiteY2653" fmla="*/ 1278544 h 2886642"/>
              <a:gd name="connsiteX2654" fmla="*/ 3245362 w 11658883"/>
              <a:gd name="connsiteY2654" fmla="*/ 1282219 h 2886642"/>
              <a:gd name="connsiteX2655" fmla="*/ 3281908 w 11658883"/>
              <a:gd name="connsiteY2655" fmla="*/ 1276018 h 2886642"/>
              <a:gd name="connsiteX2656" fmla="*/ 3288952 w 11658883"/>
              <a:gd name="connsiteY2656" fmla="*/ 1277174 h 2886642"/>
              <a:gd name="connsiteX2657" fmla="*/ 3321878 w 11658883"/>
              <a:gd name="connsiteY2657" fmla="*/ 1269139 h 2886642"/>
              <a:gd name="connsiteX2658" fmla="*/ 3379113 w 11658883"/>
              <a:gd name="connsiteY2658" fmla="*/ 1260645 h 2886642"/>
              <a:gd name="connsiteX2659" fmla="*/ 3382511 w 11658883"/>
              <a:gd name="connsiteY2659" fmla="*/ 1255435 h 2886642"/>
              <a:gd name="connsiteX2660" fmla="*/ 3394532 w 11658883"/>
              <a:gd name="connsiteY2660" fmla="*/ 1262588 h 2886642"/>
              <a:gd name="connsiteX2661" fmla="*/ 3399367 w 11658883"/>
              <a:gd name="connsiteY2661" fmla="*/ 1259438 h 2886642"/>
              <a:gd name="connsiteX2662" fmla="*/ 3398013 w 11658883"/>
              <a:gd name="connsiteY2662" fmla="*/ 1253899 h 2886642"/>
              <a:gd name="connsiteX2663" fmla="*/ 3415088 w 11658883"/>
              <a:gd name="connsiteY2663" fmla="*/ 1254976 h 2886642"/>
              <a:gd name="connsiteX2664" fmla="*/ 3425164 w 11658883"/>
              <a:gd name="connsiteY2664" fmla="*/ 1250339 h 2886642"/>
              <a:gd name="connsiteX2665" fmla="*/ 3400413 w 11658883"/>
              <a:gd name="connsiteY2665" fmla="*/ 1240780 h 2886642"/>
              <a:gd name="connsiteX2666" fmla="*/ 3390640 w 11658883"/>
              <a:gd name="connsiteY2666" fmla="*/ 1239011 h 2886642"/>
              <a:gd name="connsiteX2667" fmla="*/ 3388681 w 11658883"/>
              <a:gd name="connsiteY2667" fmla="*/ 1246281 h 2886642"/>
              <a:gd name="connsiteX2668" fmla="*/ 3373616 w 11658883"/>
              <a:gd name="connsiteY2668" fmla="*/ 1241968 h 2886642"/>
              <a:gd name="connsiteX2669" fmla="*/ 3359364 w 11658883"/>
              <a:gd name="connsiteY2669" fmla="*/ 1240977 h 2886642"/>
              <a:gd name="connsiteX2670" fmla="*/ 3311148 w 11658883"/>
              <a:gd name="connsiteY2670" fmla="*/ 1242421 h 2886642"/>
              <a:gd name="connsiteX2671" fmla="*/ 3287917 w 11658883"/>
              <a:gd name="connsiteY2671" fmla="*/ 1231441 h 2886642"/>
              <a:gd name="connsiteX2672" fmla="*/ 3276082 w 11658883"/>
              <a:gd name="connsiteY2672" fmla="*/ 1228877 h 2886642"/>
              <a:gd name="connsiteX2673" fmla="*/ 3272060 w 11658883"/>
              <a:gd name="connsiteY2673" fmla="*/ 1235350 h 2886642"/>
              <a:gd name="connsiteX2674" fmla="*/ 3249472 w 11658883"/>
              <a:gd name="connsiteY2674" fmla="*/ 1234651 h 2886642"/>
              <a:gd name="connsiteX2675" fmla="*/ 3228729 w 11658883"/>
              <a:gd name="connsiteY2675" fmla="*/ 1237677 h 2886642"/>
              <a:gd name="connsiteX2676" fmla="*/ 3207985 w 11658883"/>
              <a:gd name="connsiteY2676" fmla="*/ 1240700 h 2886642"/>
              <a:gd name="connsiteX2677" fmla="*/ 3157399 w 11658883"/>
              <a:gd name="connsiteY2677" fmla="*/ 1217149 h 2886642"/>
              <a:gd name="connsiteX2678" fmla="*/ 3156381 w 11658883"/>
              <a:gd name="connsiteY2678" fmla="*/ 1197694 h 2886642"/>
              <a:gd name="connsiteX2679" fmla="*/ 3172613 w 11658883"/>
              <a:gd name="connsiteY2679" fmla="*/ 1202959 h 2886642"/>
              <a:gd name="connsiteX2680" fmla="*/ 3182638 w 11658883"/>
              <a:gd name="connsiteY2680" fmla="*/ 1194289 h 2886642"/>
              <a:gd name="connsiteX2681" fmla="*/ 3193474 w 11658883"/>
              <a:gd name="connsiteY2681" fmla="*/ 1188944 h 2886642"/>
              <a:gd name="connsiteX2682" fmla="*/ 3228360 w 11658883"/>
              <a:gd name="connsiteY2682" fmla="*/ 1188372 h 2886642"/>
              <a:gd name="connsiteX2683" fmla="*/ 3252341 w 11658883"/>
              <a:gd name="connsiteY2683" fmla="*/ 1177568 h 2886642"/>
              <a:gd name="connsiteX2684" fmla="*/ 3302079 w 11658883"/>
              <a:gd name="connsiteY2684" fmla="*/ 1174705 h 2886642"/>
              <a:gd name="connsiteX2685" fmla="*/ 3305788 w 11658883"/>
              <a:gd name="connsiteY2685" fmla="*/ 1153564 h 2886642"/>
              <a:gd name="connsiteX2686" fmla="*/ 3329025 w 11658883"/>
              <a:gd name="connsiteY2686" fmla="*/ 1155015 h 2886642"/>
              <a:gd name="connsiteX2687" fmla="*/ 3360141 w 11658883"/>
              <a:gd name="connsiteY2687" fmla="*/ 1150478 h 2886642"/>
              <a:gd name="connsiteX2688" fmla="*/ 3396787 w 11658883"/>
              <a:gd name="connsiteY2688" fmla="*/ 1157108 h 2886642"/>
              <a:gd name="connsiteX2689" fmla="*/ 3401146 w 11658883"/>
              <a:gd name="connsiteY2689" fmla="*/ 1136720 h 2886642"/>
              <a:gd name="connsiteX2690" fmla="*/ 3426980 w 11658883"/>
              <a:gd name="connsiteY2690" fmla="*/ 1150710 h 2886642"/>
              <a:gd name="connsiteX2691" fmla="*/ 3443716 w 11658883"/>
              <a:gd name="connsiteY2691" fmla="*/ 1135102 h 2886642"/>
              <a:gd name="connsiteX2692" fmla="*/ 3459299 w 11658883"/>
              <a:gd name="connsiteY2692" fmla="*/ 1134851 h 2886642"/>
              <a:gd name="connsiteX2693" fmla="*/ 3474554 w 11658883"/>
              <a:gd name="connsiteY2693" fmla="*/ 1138986 h 2886642"/>
              <a:gd name="connsiteX2694" fmla="*/ 3481861 w 11658883"/>
              <a:gd name="connsiteY2694" fmla="*/ 1133531 h 2886642"/>
              <a:gd name="connsiteX2695" fmla="*/ 3484121 w 11658883"/>
              <a:gd name="connsiteY2695" fmla="*/ 1124621 h 2886642"/>
              <a:gd name="connsiteX2696" fmla="*/ 3480950 w 11658883"/>
              <a:gd name="connsiteY2696" fmla="*/ 1117377 h 2886642"/>
              <a:gd name="connsiteX2697" fmla="*/ 3476310 w 11658883"/>
              <a:gd name="connsiteY2697" fmla="*/ 1115585 h 2886642"/>
              <a:gd name="connsiteX2698" fmla="*/ 3462293 w 11658883"/>
              <a:gd name="connsiteY2698" fmla="*/ 1123214 h 2886642"/>
              <a:gd name="connsiteX2699" fmla="*/ 3437222 w 11658883"/>
              <a:gd name="connsiteY2699" fmla="*/ 1108514 h 2886642"/>
              <a:gd name="connsiteX2700" fmla="*/ 3414400 w 11658883"/>
              <a:gd name="connsiteY2700" fmla="*/ 1129798 h 2886642"/>
              <a:gd name="connsiteX2701" fmla="*/ 3411797 w 11658883"/>
              <a:gd name="connsiteY2701" fmla="*/ 1126785 h 2886642"/>
              <a:gd name="connsiteX2702" fmla="*/ 3403542 w 11658883"/>
              <a:gd name="connsiteY2702" fmla="*/ 1128364 h 2886642"/>
              <a:gd name="connsiteX2703" fmla="*/ 3401146 w 11658883"/>
              <a:gd name="connsiteY2703" fmla="*/ 1136720 h 2886642"/>
              <a:gd name="connsiteX2704" fmla="*/ 3371479 w 11658883"/>
              <a:gd name="connsiteY2704" fmla="*/ 1129022 h 2886642"/>
              <a:gd name="connsiteX2705" fmla="*/ 3342953 w 11658883"/>
              <a:gd name="connsiteY2705" fmla="*/ 1120261 h 2886642"/>
              <a:gd name="connsiteX2706" fmla="*/ 3339654 w 11658883"/>
              <a:gd name="connsiteY2706" fmla="*/ 1138302 h 2886642"/>
              <a:gd name="connsiteX2707" fmla="*/ 3310155 w 11658883"/>
              <a:gd name="connsiteY2707" fmla="*/ 1123647 h 2886642"/>
              <a:gd name="connsiteX2708" fmla="*/ 3274560 w 11658883"/>
              <a:gd name="connsiteY2708" fmla="*/ 1128961 h 2886642"/>
              <a:gd name="connsiteX2709" fmla="*/ 3235870 w 11658883"/>
              <a:gd name="connsiteY2709" fmla="*/ 1133081 h 2886642"/>
              <a:gd name="connsiteX2710" fmla="*/ 3228003 w 11658883"/>
              <a:gd name="connsiteY2710" fmla="*/ 1124775 h 2886642"/>
              <a:gd name="connsiteX2711" fmla="*/ 3224371 w 11658883"/>
              <a:gd name="connsiteY2711" fmla="*/ 1116601 h 2886642"/>
              <a:gd name="connsiteX2712" fmla="*/ 3235625 w 11658883"/>
              <a:gd name="connsiteY2712" fmla="*/ 1098624 h 2886642"/>
              <a:gd name="connsiteX2713" fmla="*/ 3262172 w 11658883"/>
              <a:gd name="connsiteY2713" fmla="*/ 1103109 h 2886642"/>
              <a:gd name="connsiteX2714" fmla="*/ 3305752 w 11658883"/>
              <a:gd name="connsiteY2714" fmla="*/ 1095108 h 2886642"/>
              <a:gd name="connsiteX2715" fmla="*/ 3348191 w 11658883"/>
              <a:gd name="connsiteY2715" fmla="*/ 1088173 h 2886642"/>
              <a:gd name="connsiteX2716" fmla="*/ 3350693 w 11658883"/>
              <a:gd name="connsiteY2716" fmla="*/ 1083119 h 2886642"/>
              <a:gd name="connsiteX2717" fmla="*/ 3361006 w 11658883"/>
              <a:gd name="connsiteY2717" fmla="*/ 1087103 h 2886642"/>
              <a:gd name="connsiteX2718" fmla="*/ 3367983 w 11658883"/>
              <a:gd name="connsiteY2718" fmla="*/ 1086036 h 2886642"/>
              <a:gd name="connsiteX2719" fmla="*/ 3366009 w 11658883"/>
              <a:gd name="connsiteY2719" fmla="*/ 1076995 h 2886642"/>
              <a:gd name="connsiteX2720" fmla="*/ 3384357 w 11658883"/>
              <a:gd name="connsiteY2720" fmla="*/ 1082325 h 2886642"/>
              <a:gd name="connsiteX2721" fmla="*/ 3396846 w 11658883"/>
              <a:gd name="connsiteY2721" fmla="*/ 1080880 h 2886642"/>
              <a:gd name="connsiteX2722" fmla="*/ 3417913 w 11658883"/>
              <a:gd name="connsiteY2722" fmla="*/ 1082996 h 2886642"/>
              <a:gd name="connsiteX2723" fmla="*/ 3422103 w 11658883"/>
              <a:gd name="connsiteY2723" fmla="*/ 1069566 h 2886642"/>
              <a:gd name="connsiteX2724" fmla="*/ 3435731 w 11658883"/>
              <a:gd name="connsiteY2724" fmla="*/ 1071819 h 2886642"/>
              <a:gd name="connsiteX2725" fmla="*/ 3429996 w 11658883"/>
              <a:gd name="connsiteY2725" fmla="*/ 1065565 h 2886642"/>
              <a:gd name="connsiteX2726" fmla="*/ 3415712 w 11658883"/>
              <a:gd name="connsiteY2726" fmla="*/ 1070415 h 2886642"/>
              <a:gd name="connsiteX2727" fmla="*/ 3395949 w 11658883"/>
              <a:gd name="connsiteY2727" fmla="*/ 1069805 h 2886642"/>
              <a:gd name="connsiteX2728" fmla="*/ 3376184 w 11658883"/>
              <a:gd name="connsiteY2728" fmla="*/ 1069196 h 2886642"/>
              <a:gd name="connsiteX2729" fmla="*/ 823641 w 11658883"/>
              <a:gd name="connsiteY2729" fmla="*/ 1061522 h 2886642"/>
              <a:gd name="connsiteX2730" fmla="*/ 822931 w 11658883"/>
              <a:gd name="connsiteY2730" fmla="*/ 1066264 h 2886642"/>
              <a:gd name="connsiteX2731" fmla="*/ 828410 w 11658883"/>
              <a:gd name="connsiteY2731" fmla="*/ 1073397 h 2886642"/>
              <a:gd name="connsiteX2732" fmla="*/ 831014 w 11658883"/>
              <a:gd name="connsiteY2732" fmla="*/ 1076410 h 2886642"/>
              <a:gd name="connsiteX2733" fmla="*/ 834495 w 11658883"/>
              <a:gd name="connsiteY2733" fmla="*/ 1067721 h 2886642"/>
              <a:gd name="connsiteX2734" fmla="*/ 829288 w 11658883"/>
              <a:gd name="connsiteY2734" fmla="*/ 1061696 h 2886642"/>
              <a:gd name="connsiteX2735" fmla="*/ 823641 w 11658883"/>
              <a:gd name="connsiteY2735" fmla="*/ 1061522 h 2886642"/>
              <a:gd name="connsiteX2736" fmla="*/ 1469661 w 11658883"/>
              <a:gd name="connsiteY2736" fmla="*/ 1060197 h 2886642"/>
              <a:gd name="connsiteX2737" fmla="*/ 1472373 w 11658883"/>
              <a:gd name="connsiteY2737" fmla="*/ 1071293 h 2886642"/>
              <a:gd name="connsiteX2738" fmla="*/ 1478019 w 11658883"/>
              <a:gd name="connsiteY2738" fmla="*/ 1071467 h 2886642"/>
              <a:gd name="connsiteX2739" fmla="*/ 1492793 w 11658883"/>
              <a:gd name="connsiteY2739" fmla="*/ 1063128 h 2886642"/>
              <a:gd name="connsiteX2740" fmla="*/ 1492966 w 11658883"/>
              <a:gd name="connsiteY2740" fmla="*/ 1062491 h 2886642"/>
              <a:gd name="connsiteX2741" fmla="*/ 1391363 w 11658883"/>
              <a:gd name="connsiteY2741" fmla="*/ 1052488 h 2886642"/>
              <a:gd name="connsiteX2742" fmla="*/ 1413943 w 11658883"/>
              <a:gd name="connsiteY2742" fmla="*/ 1076819 h 2886642"/>
              <a:gd name="connsiteX2743" fmla="*/ 1421113 w 11658883"/>
              <a:gd name="connsiteY2743" fmla="*/ 1075574 h 2886642"/>
              <a:gd name="connsiteX2744" fmla="*/ 1421288 w 11658883"/>
              <a:gd name="connsiteY2744" fmla="*/ 1059087 h 2886642"/>
              <a:gd name="connsiteX2745" fmla="*/ 1434805 w 11658883"/>
              <a:gd name="connsiteY2745" fmla="*/ 1062803 h 2886642"/>
              <a:gd name="connsiteX2746" fmla="*/ 1444545 w 11658883"/>
              <a:gd name="connsiteY2746" fmla="*/ 1072083 h 2886642"/>
              <a:gd name="connsiteX2747" fmla="*/ 1453470 w 11658883"/>
              <a:gd name="connsiteY2747" fmla="*/ 1078038 h 2886642"/>
              <a:gd name="connsiteX2748" fmla="*/ 1454993 w 11658883"/>
              <a:gd name="connsiteY2748" fmla="*/ 1076621 h 2886642"/>
              <a:gd name="connsiteX2749" fmla="*/ 1446506 w 11658883"/>
              <a:gd name="connsiteY2749" fmla="*/ 1057916 h 2886642"/>
              <a:gd name="connsiteX2750" fmla="*/ 1020427 w 11658883"/>
              <a:gd name="connsiteY2750" fmla="*/ 1041211 h 2886642"/>
              <a:gd name="connsiteX2751" fmla="*/ 1006874 w 11658883"/>
              <a:gd name="connsiteY2751" fmla="*/ 1049771 h 2886642"/>
              <a:gd name="connsiteX2752" fmla="*/ 983710 w 11658883"/>
              <a:gd name="connsiteY2752" fmla="*/ 1059135 h 2886642"/>
              <a:gd name="connsiteX2753" fmla="*/ 970895 w 11658883"/>
              <a:gd name="connsiteY2753" fmla="*/ 1060205 h 2886642"/>
              <a:gd name="connsiteX2754" fmla="*/ 983270 w 11658883"/>
              <a:gd name="connsiteY2754" fmla="*/ 1064986 h 2886642"/>
              <a:gd name="connsiteX2755" fmla="*/ 981538 w 11658883"/>
              <a:gd name="connsiteY2755" fmla="*/ 1059800 h 2886642"/>
              <a:gd name="connsiteX2756" fmla="*/ 983710 w 11658883"/>
              <a:gd name="connsiteY2756" fmla="*/ 1059135 h 2886642"/>
              <a:gd name="connsiteX2757" fmla="*/ 993483 w 11658883"/>
              <a:gd name="connsiteY2757" fmla="*/ 1060903 h 2886642"/>
              <a:gd name="connsiteX2758" fmla="*/ 1011065 w 11658883"/>
              <a:gd name="connsiteY2758" fmla="*/ 1071707 h 2886642"/>
              <a:gd name="connsiteX2759" fmla="*/ 1013230 w 11658883"/>
              <a:gd name="connsiteY2759" fmla="*/ 1080570 h 2886642"/>
              <a:gd name="connsiteX2760" fmla="*/ 1027567 w 11658883"/>
              <a:gd name="connsiteY2760" fmla="*/ 1078081 h 2886642"/>
              <a:gd name="connsiteX2761" fmla="*/ 1057805 w 11658883"/>
              <a:gd name="connsiteY2761" fmla="*/ 1085244 h 2886642"/>
              <a:gd name="connsiteX2762" fmla="*/ 1082512 w 11658883"/>
              <a:gd name="connsiteY2762" fmla="*/ 1081243 h 2886642"/>
              <a:gd name="connsiteX2763" fmla="*/ 1106621 w 11658883"/>
              <a:gd name="connsiteY2763" fmla="*/ 1080522 h 2886642"/>
              <a:gd name="connsiteX2764" fmla="*/ 1119732 w 11658883"/>
              <a:gd name="connsiteY2764" fmla="*/ 1082576 h 2886642"/>
              <a:gd name="connsiteX2765" fmla="*/ 1128124 w 11658883"/>
              <a:gd name="connsiteY2765" fmla="*/ 1076787 h 2886642"/>
              <a:gd name="connsiteX2766" fmla="*/ 1164287 w 11658883"/>
              <a:gd name="connsiteY2766" fmla="*/ 1075706 h 2886642"/>
              <a:gd name="connsiteX2767" fmla="*/ 1200452 w 11658883"/>
              <a:gd name="connsiteY2767" fmla="*/ 1074624 h 2886642"/>
              <a:gd name="connsiteX2768" fmla="*/ 1215431 w 11658883"/>
              <a:gd name="connsiteY2768" fmla="*/ 1082416 h 2886642"/>
              <a:gd name="connsiteX2769" fmla="*/ 1231394 w 11658883"/>
              <a:gd name="connsiteY2769" fmla="*/ 1081809 h 2886642"/>
              <a:gd name="connsiteX2770" fmla="*/ 1249310 w 11658883"/>
              <a:gd name="connsiteY2770" fmla="*/ 1083462 h 2886642"/>
              <a:gd name="connsiteX2771" fmla="*/ 1259961 w 11658883"/>
              <a:gd name="connsiteY2771" fmla="*/ 1073530 h 2886642"/>
              <a:gd name="connsiteX2772" fmla="*/ 1222727 w 11658883"/>
              <a:gd name="connsiteY2772" fmla="*/ 1055888 h 2886642"/>
              <a:gd name="connsiteX2773" fmla="*/ 1194600 w 11658883"/>
              <a:gd name="connsiteY2773" fmla="*/ 1058317 h 2886642"/>
              <a:gd name="connsiteX2774" fmla="*/ 1187059 w 11658883"/>
              <a:gd name="connsiteY2774" fmla="*/ 1050389 h 2886642"/>
              <a:gd name="connsiteX2775" fmla="*/ 1181141 w 11658883"/>
              <a:gd name="connsiteY2775" fmla="*/ 1049105 h 2886642"/>
              <a:gd name="connsiteX2776" fmla="*/ 1174865 w 11658883"/>
              <a:gd name="connsiteY2776" fmla="*/ 1054959 h 2886642"/>
              <a:gd name="connsiteX2777" fmla="*/ 1164201 w 11658883"/>
              <a:gd name="connsiteY2777" fmla="*/ 1048582 h 2886642"/>
              <a:gd name="connsiteX2778" fmla="*/ 1084269 w 11658883"/>
              <a:gd name="connsiteY2778" fmla="*/ 1057842 h 2886642"/>
              <a:gd name="connsiteX2779" fmla="*/ 1066685 w 11658883"/>
              <a:gd name="connsiteY2779" fmla="*/ 1047038 h 2886642"/>
              <a:gd name="connsiteX2780" fmla="*/ 1059297 w 11658883"/>
              <a:gd name="connsiteY2780" fmla="*/ 1051208 h 2886642"/>
              <a:gd name="connsiteX2781" fmla="*/ 1048662 w 11658883"/>
              <a:gd name="connsiteY2781" fmla="*/ 1042083 h 2886642"/>
              <a:gd name="connsiteX2782" fmla="*/ 1288492 w 11658883"/>
              <a:gd name="connsiteY2782" fmla="*/ 1038633 h 2886642"/>
              <a:gd name="connsiteX2783" fmla="*/ 1266924 w 11658883"/>
              <a:gd name="connsiteY2783" fmla="*/ 1056152 h 2886642"/>
              <a:gd name="connsiteX2784" fmla="*/ 1279505 w 11658883"/>
              <a:gd name="connsiteY2784" fmla="*/ 1077065 h 2886642"/>
              <a:gd name="connsiteX2785" fmla="*/ 1300570 w 11658883"/>
              <a:gd name="connsiteY2785" fmla="*/ 1079180 h 2886642"/>
              <a:gd name="connsiteX2786" fmla="*/ 1338803 w 11658883"/>
              <a:gd name="connsiteY2786" fmla="*/ 1069367 h 2886642"/>
              <a:gd name="connsiteX2787" fmla="*/ 1373129 w 11658883"/>
              <a:gd name="connsiteY2787" fmla="*/ 1055034 h 2886642"/>
              <a:gd name="connsiteX2788" fmla="*/ 1383284 w 11658883"/>
              <a:gd name="connsiteY2788" fmla="*/ 1051691 h 2886642"/>
              <a:gd name="connsiteX2789" fmla="*/ 1382419 w 11658883"/>
              <a:gd name="connsiteY2789" fmla="*/ 1051607 h 2886642"/>
              <a:gd name="connsiteX2790" fmla="*/ 1357094 w 11658883"/>
              <a:gd name="connsiteY2790" fmla="*/ 1047343 h 2886642"/>
              <a:gd name="connsiteX2791" fmla="*/ 1330956 w 11658883"/>
              <a:gd name="connsiteY2791" fmla="*/ 1039757 h 2886642"/>
              <a:gd name="connsiteX2792" fmla="*/ 1320284 w 11658883"/>
              <a:gd name="connsiteY2792" fmla="*/ 1042908 h 2886642"/>
              <a:gd name="connsiteX2793" fmla="*/ 1306848 w 11658883"/>
              <a:gd name="connsiteY2793" fmla="*/ 1040478 h 2886642"/>
              <a:gd name="connsiteX2794" fmla="*/ 940292 w 11658883"/>
              <a:gd name="connsiteY2794" fmla="*/ 1034339 h 2886642"/>
              <a:gd name="connsiteX2795" fmla="*/ 917267 w 11658883"/>
              <a:gd name="connsiteY2795" fmla="*/ 1039492 h 2886642"/>
              <a:gd name="connsiteX2796" fmla="*/ 909341 w 11658883"/>
              <a:gd name="connsiteY2796" fmla="*/ 1036681 h 2886642"/>
              <a:gd name="connsiteX2797" fmla="*/ 903369 w 11658883"/>
              <a:gd name="connsiteY2797" fmla="*/ 1036131 h 2886642"/>
              <a:gd name="connsiteX2798" fmla="*/ 907326 w 11658883"/>
              <a:gd name="connsiteY2798" fmla="*/ 1044682 h 2886642"/>
              <a:gd name="connsiteX2799" fmla="*/ 917471 w 11658883"/>
              <a:gd name="connsiteY2799" fmla="*/ 1055624 h 2886642"/>
              <a:gd name="connsiteX2800" fmla="*/ 933434 w 11658883"/>
              <a:gd name="connsiteY2800" fmla="*/ 1055017 h 2886642"/>
              <a:gd name="connsiteX2801" fmla="*/ 951351 w 11658883"/>
              <a:gd name="connsiteY2801" fmla="*/ 1056670 h 2886642"/>
              <a:gd name="connsiteX2802" fmla="*/ 940292 w 11658883"/>
              <a:gd name="connsiteY2802" fmla="*/ 1034339 h 2886642"/>
              <a:gd name="connsiteX2803" fmla="*/ 6365210 w 11658883"/>
              <a:gd name="connsiteY2803" fmla="*/ 986386 h 2886642"/>
              <a:gd name="connsiteX2804" fmla="*/ 6371908 w 11658883"/>
              <a:gd name="connsiteY2804" fmla="*/ 994662 h 2886642"/>
              <a:gd name="connsiteX2805" fmla="*/ 6375288 w 11658883"/>
              <a:gd name="connsiteY2805" fmla="*/ 993720 h 2886642"/>
              <a:gd name="connsiteX2806" fmla="*/ 6376441 w 11658883"/>
              <a:gd name="connsiteY2806" fmla="*/ 991879 h 2886642"/>
              <a:gd name="connsiteX2807" fmla="*/ 6375622 w 11658883"/>
              <a:gd name="connsiteY2807" fmla="*/ 987796 h 2886642"/>
              <a:gd name="connsiteX2808" fmla="*/ 6365742 w 11658883"/>
              <a:gd name="connsiteY2808" fmla="*/ 986400 h 2886642"/>
              <a:gd name="connsiteX2809" fmla="*/ 6649068 w 11658883"/>
              <a:gd name="connsiteY2809" fmla="*/ 969786 h 2886642"/>
              <a:gd name="connsiteX2810" fmla="*/ 6646630 w 11658883"/>
              <a:gd name="connsiteY2810" fmla="*/ 971507 h 2886642"/>
              <a:gd name="connsiteX2811" fmla="*/ 6649841 w 11658883"/>
              <a:gd name="connsiteY2811" fmla="*/ 975160 h 2886642"/>
              <a:gd name="connsiteX2812" fmla="*/ 6653375 w 11658883"/>
              <a:gd name="connsiteY2812" fmla="*/ 974455 h 2886642"/>
              <a:gd name="connsiteX2813" fmla="*/ 6656908 w 11658883"/>
              <a:gd name="connsiteY2813" fmla="*/ 973749 h 2886642"/>
              <a:gd name="connsiteX2814" fmla="*/ 6413774 w 11658883"/>
              <a:gd name="connsiteY2814" fmla="*/ 955595 h 2886642"/>
              <a:gd name="connsiteX2815" fmla="*/ 6411656 w 11658883"/>
              <a:gd name="connsiteY2815" fmla="*/ 959093 h 2886642"/>
              <a:gd name="connsiteX2816" fmla="*/ 6414589 w 11658883"/>
              <a:gd name="connsiteY2816" fmla="*/ 965973 h 2886642"/>
              <a:gd name="connsiteX2817" fmla="*/ 6418719 w 11658883"/>
              <a:gd name="connsiteY2817" fmla="*/ 970674 h 2886642"/>
              <a:gd name="connsiteX2818" fmla="*/ 6419852 w 11658883"/>
              <a:gd name="connsiteY2818" fmla="*/ 970765 h 2886642"/>
              <a:gd name="connsiteX2819" fmla="*/ 6419890 w 11658883"/>
              <a:gd name="connsiteY2819" fmla="*/ 964917 h 2886642"/>
              <a:gd name="connsiteX2820" fmla="*/ 6413774 w 11658883"/>
              <a:gd name="connsiteY2820" fmla="*/ 955595 h 2886642"/>
              <a:gd name="connsiteX2821" fmla="*/ 6320505 w 11658883"/>
              <a:gd name="connsiteY2821" fmla="*/ 948052 h 2886642"/>
              <a:gd name="connsiteX2822" fmla="*/ 6323220 w 11658883"/>
              <a:gd name="connsiteY2822" fmla="*/ 950227 h 2886642"/>
              <a:gd name="connsiteX2823" fmla="*/ 6322488 w 11658883"/>
              <a:gd name="connsiteY2823" fmla="*/ 948782 h 2886642"/>
              <a:gd name="connsiteX2824" fmla="*/ 10555720 w 11658883"/>
              <a:gd name="connsiteY2824" fmla="*/ 924100 h 2886642"/>
              <a:gd name="connsiteX2825" fmla="*/ 10547276 w 11658883"/>
              <a:gd name="connsiteY2825" fmla="*/ 930542 h 2886642"/>
              <a:gd name="connsiteX2826" fmla="*/ 10535602 w 11658883"/>
              <a:gd name="connsiteY2826" fmla="*/ 939311 h 2886642"/>
              <a:gd name="connsiteX2827" fmla="*/ 10555475 w 11658883"/>
              <a:gd name="connsiteY2827" fmla="*/ 958772 h 2886642"/>
              <a:gd name="connsiteX2828" fmla="*/ 10558102 w 11658883"/>
              <a:gd name="connsiteY2828" fmla="*/ 961762 h 2886642"/>
              <a:gd name="connsiteX2829" fmla="*/ 10570277 w 11658883"/>
              <a:gd name="connsiteY2829" fmla="*/ 944110 h 2886642"/>
              <a:gd name="connsiteX2830" fmla="*/ 10604287 w 11658883"/>
              <a:gd name="connsiteY2830" fmla="*/ 960752 h 2886642"/>
              <a:gd name="connsiteX2831" fmla="*/ 10624010 w 11658883"/>
              <a:gd name="connsiteY2831" fmla="*/ 957991 h 2886642"/>
              <a:gd name="connsiteX2832" fmla="*/ 10614979 w 11658883"/>
              <a:gd name="connsiteY2832" fmla="*/ 944566 h 2886642"/>
              <a:gd name="connsiteX2833" fmla="*/ 10571275 w 11658883"/>
              <a:gd name="connsiteY2833" fmla="*/ 926342 h 2886642"/>
              <a:gd name="connsiteX2834" fmla="*/ 10555720 w 11658883"/>
              <a:gd name="connsiteY2834" fmla="*/ 924100 h 2886642"/>
              <a:gd name="connsiteX2835" fmla="*/ 1682520 w 11658883"/>
              <a:gd name="connsiteY2835" fmla="*/ 842446 h 2886642"/>
              <a:gd name="connsiteX2836" fmla="*/ 1669909 w 11658883"/>
              <a:gd name="connsiteY2836" fmla="*/ 859647 h 2886642"/>
              <a:gd name="connsiteX2837" fmla="*/ 1635823 w 11658883"/>
              <a:gd name="connsiteY2837" fmla="*/ 842469 h 2886642"/>
              <a:gd name="connsiteX2838" fmla="*/ 1615840 w 11658883"/>
              <a:gd name="connsiteY2838" fmla="*/ 844785 h 2886642"/>
              <a:gd name="connsiteX2839" fmla="*/ 1624735 w 11658883"/>
              <a:gd name="connsiteY2839" fmla="*/ 858252 h 2886642"/>
              <a:gd name="connsiteX2840" fmla="*/ 1668591 w 11658883"/>
              <a:gd name="connsiteY2840" fmla="*/ 877198 h 2886642"/>
              <a:gd name="connsiteX2841" fmla="*/ 1692920 w 11658883"/>
              <a:gd name="connsiteY2841" fmla="*/ 873552 h 2886642"/>
              <a:gd name="connsiteX2842" fmla="*/ 1704872 w 11658883"/>
              <a:gd name="connsiteY2842" fmla="*/ 865126 h 2886642"/>
              <a:gd name="connsiteX2843" fmla="*/ 1685124 w 11658883"/>
              <a:gd name="connsiteY2843" fmla="*/ 845458 h 2886642"/>
              <a:gd name="connsiteX2844" fmla="*/ 8645307 w 11658883"/>
              <a:gd name="connsiteY2844" fmla="*/ 640031 h 2886642"/>
              <a:gd name="connsiteX2845" fmla="*/ 8636864 w 11658883"/>
              <a:gd name="connsiteY2845" fmla="*/ 646471 h 2886642"/>
              <a:gd name="connsiteX2846" fmla="*/ 8625190 w 11658883"/>
              <a:gd name="connsiteY2846" fmla="*/ 655241 h 2886642"/>
              <a:gd name="connsiteX2847" fmla="*/ 8645062 w 11658883"/>
              <a:gd name="connsiteY2847" fmla="*/ 674702 h 2886642"/>
              <a:gd name="connsiteX2848" fmla="*/ 8647689 w 11658883"/>
              <a:gd name="connsiteY2848" fmla="*/ 677692 h 2886642"/>
              <a:gd name="connsiteX2849" fmla="*/ 8659864 w 11658883"/>
              <a:gd name="connsiteY2849" fmla="*/ 660039 h 2886642"/>
              <a:gd name="connsiteX2850" fmla="*/ 8693872 w 11658883"/>
              <a:gd name="connsiteY2850" fmla="*/ 676681 h 2886642"/>
              <a:gd name="connsiteX2851" fmla="*/ 8713599 w 11658883"/>
              <a:gd name="connsiteY2851" fmla="*/ 673922 h 2886642"/>
              <a:gd name="connsiteX2852" fmla="*/ 8704567 w 11658883"/>
              <a:gd name="connsiteY2852" fmla="*/ 660496 h 2886642"/>
              <a:gd name="connsiteX2853" fmla="*/ 8660863 w 11658883"/>
              <a:gd name="connsiteY2853" fmla="*/ 642272 h 2886642"/>
              <a:gd name="connsiteX2854" fmla="*/ 8645307 w 11658883"/>
              <a:gd name="connsiteY2854" fmla="*/ 640031 h 2886642"/>
              <a:gd name="connsiteX2855" fmla="*/ 2371107 w 11658883"/>
              <a:gd name="connsiteY2855" fmla="*/ 434181 h 2886642"/>
              <a:gd name="connsiteX2856" fmla="*/ 2379733 w 11658883"/>
              <a:gd name="connsiteY2856" fmla="*/ 441778 h 2886642"/>
              <a:gd name="connsiteX2857" fmla="*/ 2388691 w 11658883"/>
              <a:gd name="connsiteY2857" fmla="*/ 444986 h 2886642"/>
              <a:gd name="connsiteX2858" fmla="*/ 2387092 w 11658883"/>
              <a:gd name="connsiteY2858" fmla="*/ 440355 h 2886642"/>
              <a:gd name="connsiteX2859" fmla="*/ 2382401 w 11658883"/>
              <a:gd name="connsiteY2859" fmla="*/ 434530 h 2886642"/>
              <a:gd name="connsiteX2860" fmla="*/ 2075516 w 11658883"/>
              <a:gd name="connsiteY2860" fmla="*/ 432385 h 2886642"/>
              <a:gd name="connsiteX2861" fmla="*/ 2076804 w 11658883"/>
              <a:gd name="connsiteY2861" fmla="*/ 452947 h 2886642"/>
              <a:gd name="connsiteX2862" fmla="*/ 2078324 w 11658883"/>
              <a:gd name="connsiteY2862" fmla="*/ 451528 h 2886642"/>
              <a:gd name="connsiteX2863" fmla="*/ 2075516 w 11658883"/>
              <a:gd name="connsiteY2863" fmla="*/ 432385 h 2886642"/>
              <a:gd name="connsiteX2864" fmla="*/ 3477977 w 11658883"/>
              <a:gd name="connsiteY2864" fmla="*/ 427298 h 2886642"/>
              <a:gd name="connsiteX2865" fmla="*/ 3474525 w 11658883"/>
              <a:gd name="connsiteY2865" fmla="*/ 429232 h 2886642"/>
              <a:gd name="connsiteX2866" fmla="*/ 3474264 w 11658883"/>
              <a:gd name="connsiteY2866" fmla="*/ 432974 h 2886642"/>
              <a:gd name="connsiteX2867" fmla="*/ 3483049 w 11658883"/>
              <a:gd name="connsiteY2867" fmla="*/ 441843 h 2886642"/>
              <a:gd name="connsiteX2868" fmla="*/ 3230522 w 11658883"/>
              <a:gd name="connsiteY2868" fmla="*/ 427002 h 2886642"/>
              <a:gd name="connsiteX2869" fmla="*/ 3225958 w 11658883"/>
              <a:gd name="connsiteY2869" fmla="*/ 431259 h 2886642"/>
              <a:gd name="connsiteX2870" fmla="*/ 3228561 w 11658883"/>
              <a:gd name="connsiteY2870" fmla="*/ 434271 h 2886642"/>
              <a:gd name="connsiteX2871" fmla="*/ 3230522 w 11658883"/>
              <a:gd name="connsiteY2871" fmla="*/ 427002 h 2886642"/>
              <a:gd name="connsiteX2872" fmla="*/ 2465481 w 11658883"/>
              <a:gd name="connsiteY2872" fmla="*/ 425735 h 2886642"/>
              <a:gd name="connsiteX2873" fmla="*/ 2460811 w 11658883"/>
              <a:gd name="connsiteY2873" fmla="*/ 426690 h 2886642"/>
              <a:gd name="connsiteX2874" fmla="*/ 2466018 w 11658883"/>
              <a:gd name="connsiteY2874" fmla="*/ 432713 h 2886642"/>
              <a:gd name="connsiteX2875" fmla="*/ 2472104 w 11658883"/>
              <a:gd name="connsiteY2875" fmla="*/ 427039 h 2886642"/>
              <a:gd name="connsiteX2876" fmla="*/ 2465481 w 11658883"/>
              <a:gd name="connsiteY2876" fmla="*/ 425735 h 2886642"/>
              <a:gd name="connsiteX2877" fmla="*/ 2136987 w 11658883"/>
              <a:gd name="connsiteY2877" fmla="*/ 424021 h 2886642"/>
              <a:gd name="connsiteX2878" fmla="*/ 2129818 w 11658883"/>
              <a:gd name="connsiteY2878" fmla="*/ 425263 h 2886642"/>
              <a:gd name="connsiteX2879" fmla="*/ 2130901 w 11658883"/>
              <a:gd name="connsiteY2879" fmla="*/ 429696 h 2886642"/>
              <a:gd name="connsiteX2880" fmla="*/ 2780949 w 11658883"/>
              <a:gd name="connsiteY2880" fmla="*/ 421916 h 2886642"/>
              <a:gd name="connsiteX2881" fmla="*/ 2777905 w 11658883"/>
              <a:gd name="connsiteY2881" fmla="*/ 424754 h 2886642"/>
              <a:gd name="connsiteX2882" fmla="*/ 2791364 w 11658883"/>
              <a:gd name="connsiteY2882" fmla="*/ 433966 h 2886642"/>
              <a:gd name="connsiteX2883" fmla="*/ 2812429 w 11658883"/>
              <a:gd name="connsiteY2883" fmla="*/ 436081 h 2886642"/>
              <a:gd name="connsiteX2884" fmla="*/ 2796367 w 11658883"/>
              <a:gd name="connsiteY2884" fmla="*/ 423858 h 2886642"/>
              <a:gd name="connsiteX2885" fmla="*/ 3412096 w 11658883"/>
              <a:gd name="connsiteY2885" fmla="*/ 420882 h 2886642"/>
              <a:gd name="connsiteX2886" fmla="*/ 3425759 w 11658883"/>
              <a:gd name="connsiteY2886" fmla="*/ 446226 h 2886642"/>
              <a:gd name="connsiteX2887" fmla="*/ 3448755 w 11658883"/>
              <a:gd name="connsiteY2887" fmla="*/ 443821 h 2886642"/>
              <a:gd name="connsiteX2888" fmla="*/ 3454253 w 11658883"/>
              <a:gd name="connsiteY2888" fmla="*/ 443030 h 2886642"/>
              <a:gd name="connsiteX2889" fmla="*/ 3443295 w 11658883"/>
              <a:gd name="connsiteY2889" fmla="*/ 429031 h 2886642"/>
              <a:gd name="connsiteX2890" fmla="*/ 3420567 w 11658883"/>
              <a:gd name="connsiteY2890" fmla="*/ 425872 h 2886642"/>
              <a:gd name="connsiteX2891" fmla="*/ 3414581 w 11658883"/>
              <a:gd name="connsiteY2891" fmla="*/ 421132 h 2886642"/>
              <a:gd name="connsiteX2892" fmla="*/ 2719274 w 11658883"/>
              <a:gd name="connsiteY2892" fmla="*/ 414147 h 2886642"/>
              <a:gd name="connsiteX2893" fmla="*/ 2697769 w 11658883"/>
              <a:gd name="connsiteY2893" fmla="*/ 417882 h 2886642"/>
              <a:gd name="connsiteX2894" fmla="*/ 2669535 w 11658883"/>
              <a:gd name="connsiteY2894" fmla="*/ 417009 h 2886642"/>
              <a:gd name="connsiteX2895" fmla="*/ 2683198 w 11658883"/>
              <a:gd name="connsiteY2895" fmla="*/ 442352 h 2886642"/>
              <a:gd name="connsiteX2896" fmla="*/ 2699282 w 11658883"/>
              <a:gd name="connsiteY2896" fmla="*/ 425991 h 2886642"/>
              <a:gd name="connsiteX2897" fmla="*/ 2719274 w 11658883"/>
              <a:gd name="connsiteY2897" fmla="*/ 414147 h 2886642"/>
              <a:gd name="connsiteX2898" fmla="*/ 1855194 w 11658883"/>
              <a:gd name="connsiteY2898" fmla="*/ 412753 h 2886642"/>
              <a:gd name="connsiteX2899" fmla="*/ 1839232 w 11658883"/>
              <a:gd name="connsiteY2899" fmla="*/ 413361 h 2886642"/>
              <a:gd name="connsiteX2900" fmla="*/ 1852690 w 11658883"/>
              <a:gd name="connsiteY2900" fmla="*/ 422570 h 2886642"/>
              <a:gd name="connsiteX2901" fmla="*/ 1873112 w 11658883"/>
              <a:gd name="connsiteY2901" fmla="*/ 414406 h 2886642"/>
              <a:gd name="connsiteX2902" fmla="*/ 1855194 w 11658883"/>
              <a:gd name="connsiteY2902" fmla="*/ 412753 h 2886642"/>
              <a:gd name="connsiteX2903" fmla="*/ 3187748 w 11658883"/>
              <a:gd name="connsiteY2903" fmla="*/ 412488 h 2886642"/>
              <a:gd name="connsiteX2904" fmla="*/ 3184165 w 11658883"/>
              <a:gd name="connsiteY2904" fmla="*/ 413112 h 2886642"/>
              <a:gd name="connsiteX2905" fmla="*/ 3180580 w 11658883"/>
              <a:gd name="connsiteY2905" fmla="*/ 413734 h 2886642"/>
              <a:gd name="connsiteX2906" fmla="*/ 3195560 w 11658883"/>
              <a:gd name="connsiteY2906" fmla="*/ 421526 h 2886642"/>
              <a:gd name="connsiteX2907" fmla="*/ 1724775 w 11658883"/>
              <a:gd name="connsiteY2907" fmla="*/ 411290 h 2886642"/>
              <a:gd name="connsiteX2908" fmla="*/ 1720211 w 11658883"/>
              <a:gd name="connsiteY2908" fmla="*/ 415548 h 2886642"/>
              <a:gd name="connsiteX2909" fmla="*/ 1718254 w 11658883"/>
              <a:gd name="connsiteY2909" fmla="*/ 418054 h 2886642"/>
              <a:gd name="connsiteX2910" fmla="*/ 1718251 w 11658883"/>
              <a:gd name="connsiteY2910" fmla="*/ 422817 h 2886642"/>
              <a:gd name="connsiteX2911" fmla="*/ 1722815 w 11658883"/>
              <a:gd name="connsiteY2911" fmla="*/ 418561 h 2886642"/>
              <a:gd name="connsiteX2912" fmla="*/ 1740837 w 11658883"/>
              <a:gd name="connsiteY2912" fmla="*/ 423515 h 2886642"/>
              <a:gd name="connsiteX2913" fmla="*/ 1743880 w 11658883"/>
              <a:gd name="connsiteY2913" fmla="*/ 420677 h 2886642"/>
              <a:gd name="connsiteX2914" fmla="*/ 3986520 w 11658883"/>
              <a:gd name="connsiteY2914" fmla="*/ 410235 h 2886642"/>
              <a:gd name="connsiteX2915" fmla="*/ 3997025 w 11658883"/>
              <a:gd name="connsiteY2915" fmla="*/ 414245 h 2886642"/>
              <a:gd name="connsiteX2916" fmla="*/ 3999018 w 11658883"/>
              <a:gd name="connsiteY2916" fmla="*/ 413428 h 2886642"/>
              <a:gd name="connsiteX2917" fmla="*/ 3117088 w 11658883"/>
              <a:gd name="connsiteY2917" fmla="*/ 404259 h 2886642"/>
              <a:gd name="connsiteX2918" fmla="*/ 3108693 w 11658883"/>
              <a:gd name="connsiteY2918" fmla="*/ 410047 h 2886642"/>
              <a:gd name="connsiteX2919" fmla="*/ 3118027 w 11658883"/>
              <a:gd name="connsiteY2919" fmla="*/ 417665 h 2886642"/>
              <a:gd name="connsiteX2920" fmla="*/ 3130199 w 11658883"/>
              <a:gd name="connsiteY2920" fmla="*/ 406314 h 2886642"/>
              <a:gd name="connsiteX2921" fmla="*/ 3117088 w 11658883"/>
              <a:gd name="connsiteY2921" fmla="*/ 404259 h 2886642"/>
              <a:gd name="connsiteX2922" fmla="*/ 2853068 w 11658883"/>
              <a:gd name="connsiteY2922" fmla="*/ 403619 h 2886642"/>
              <a:gd name="connsiteX2923" fmla="*/ 2817872 w 11658883"/>
              <a:gd name="connsiteY2923" fmla="*/ 420125 h 2886642"/>
              <a:gd name="connsiteX2924" fmla="*/ 2829369 w 11658883"/>
              <a:gd name="connsiteY2924" fmla="*/ 436605 h 2886642"/>
              <a:gd name="connsiteX2925" fmla="*/ 2832193 w 11658883"/>
              <a:gd name="connsiteY2925" fmla="*/ 436692 h 2886642"/>
              <a:gd name="connsiteX2926" fmla="*/ 2835017 w 11658883"/>
              <a:gd name="connsiteY2926" fmla="*/ 436781 h 2886642"/>
              <a:gd name="connsiteX2927" fmla="*/ 2842623 w 11658883"/>
              <a:gd name="connsiteY2927" fmla="*/ 429683 h 2886642"/>
              <a:gd name="connsiteX2928" fmla="*/ 2850371 w 11658883"/>
              <a:gd name="connsiteY2928" fmla="*/ 418380 h 2886642"/>
              <a:gd name="connsiteX2929" fmla="*/ 2853068 w 11658883"/>
              <a:gd name="connsiteY2929" fmla="*/ 403619 h 2886642"/>
              <a:gd name="connsiteX2930" fmla="*/ 3062683 w 11658883"/>
              <a:gd name="connsiteY2930" fmla="*/ 403313 h 2886642"/>
              <a:gd name="connsiteX2931" fmla="*/ 3040932 w 11658883"/>
              <a:gd name="connsiteY2931" fmla="*/ 407955 h 2886642"/>
              <a:gd name="connsiteX2932" fmla="*/ 3051349 w 11658883"/>
              <a:gd name="connsiteY2932" fmla="*/ 420005 h 2886642"/>
              <a:gd name="connsiteX2933" fmla="*/ 3073123 w 11658883"/>
              <a:gd name="connsiteY2933" fmla="*/ 417378 h 2886642"/>
              <a:gd name="connsiteX2934" fmla="*/ 3091958 w 11658883"/>
              <a:gd name="connsiteY2934" fmla="*/ 425657 h 2886642"/>
              <a:gd name="connsiteX2935" fmla="*/ 3095685 w 11658883"/>
              <a:gd name="connsiteY2935" fmla="*/ 416060 h 2886642"/>
              <a:gd name="connsiteX2936" fmla="*/ 3096317 w 11658883"/>
              <a:gd name="connsiteY2936" fmla="*/ 405267 h 2886642"/>
              <a:gd name="connsiteX2937" fmla="*/ 3092327 w 11658883"/>
              <a:gd name="connsiteY2937" fmla="*/ 404227 h 2886642"/>
              <a:gd name="connsiteX2938" fmla="*/ 3089150 w 11658883"/>
              <a:gd name="connsiteY2938" fmla="*/ 406512 h 2886642"/>
              <a:gd name="connsiteX2939" fmla="*/ 3062683 w 11658883"/>
              <a:gd name="connsiteY2939" fmla="*/ 403313 h 2886642"/>
              <a:gd name="connsiteX2940" fmla="*/ 1920685 w 11658883"/>
              <a:gd name="connsiteY2940" fmla="*/ 402681 h 2886642"/>
              <a:gd name="connsiteX2941" fmla="*/ 1925893 w 11658883"/>
              <a:gd name="connsiteY2941" fmla="*/ 408705 h 2886642"/>
              <a:gd name="connsiteX2942" fmla="*/ 1928371 w 11658883"/>
              <a:gd name="connsiteY2942" fmla="*/ 408956 h 2886642"/>
              <a:gd name="connsiteX2943" fmla="*/ 3141930 w 11658883"/>
              <a:gd name="connsiteY2943" fmla="*/ 400811 h 2886642"/>
              <a:gd name="connsiteX2944" fmla="*/ 3135845 w 11658883"/>
              <a:gd name="connsiteY2944" fmla="*/ 406488 h 2886642"/>
              <a:gd name="connsiteX2945" fmla="*/ 3142135 w 11658883"/>
              <a:gd name="connsiteY2945" fmla="*/ 416944 h 2886642"/>
              <a:gd name="connsiteX2946" fmla="*/ 3149742 w 11658883"/>
              <a:gd name="connsiteY2946" fmla="*/ 409848 h 2886642"/>
              <a:gd name="connsiteX2947" fmla="*/ 3167970 w 11658883"/>
              <a:gd name="connsiteY2947" fmla="*/ 430936 h 2886642"/>
              <a:gd name="connsiteX2948" fmla="*/ 3174054 w 11658883"/>
              <a:gd name="connsiteY2948" fmla="*/ 425261 h 2886642"/>
              <a:gd name="connsiteX2949" fmla="*/ 3173412 w 11658883"/>
              <a:gd name="connsiteY2949" fmla="*/ 414978 h 2886642"/>
              <a:gd name="connsiteX2950" fmla="*/ 2517951 w 11658883"/>
              <a:gd name="connsiteY2950" fmla="*/ 400602 h 2886642"/>
              <a:gd name="connsiteX2951" fmla="*/ 2503695 w 11658883"/>
              <a:gd name="connsiteY2951" fmla="*/ 404375 h 2886642"/>
              <a:gd name="connsiteX2952" fmla="*/ 2486675 w 11658883"/>
              <a:gd name="connsiteY2952" fmla="*/ 402567 h 2886642"/>
              <a:gd name="connsiteX2953" fmla="*/ 2498172 w 11658883"/>
              <a:gd name="connsiteY2953" fmla="*/ 419048 h 2886642"/>
              <a:gd name="connsiteX2954" fmla="*/ 2504024 w 11658883"/>
              <a:gd name="connsiteY2954" fmla="*/ 435355 h 2886642"/>
              <a:gd name="connsiteX2955" fmla="*/ 2517279 w 11658883"/>
              <a:gd name="connsiteY2955" fmla="*/ 428434 h 2886642"/>
              <a:gd name="connsiteX2956" fmla="*/ 2537228 w 11658883"/>
              <a:gd name="connsiteY2956" fmla="*/ 433632 h 2886642"/>
              <a:gd name="connsiteX2957" fmla="*/ 2556367 w 11658883"/>
              <a:gd name="connsiteY2957" fmla="*/ 435505 h 2886642"/>
              <a:gd name="connsiteX2958" fmla="*/ 2583518 w 11658883"/>
              <a:gd name="connsiteY2958" fmla="*/ 431945 h 2886642"/>
              <a:gd name="connsiteX2959" fmla="*/ 2593201 w 11658883"/>
              <a:gd name="connsiteY2959" fmla="*/ 441956 h 2886642"/>
              <a:gd name="connsiteX2960" fmla="*/ 2598498 w 11658883"/>
              <a:gd name="connsiteY2960" fmla="*/ 439738 h 2886642"/>
              <a:gd name="connsiteX2961" fmla="*/ 2624771 w 11658883"/>
              <a:gd name="connsiteY2961" fmla="*/ 447879 h 2886642"/>
              <a:gd name="connsiteX2962" fmla="*/ 2647796 w 11658883"/>
              <a:gd name="connsiteY2962" fmla="*/ 442726 h 2886642"/>
              <a:gd name="connsiteX2963" fmla="*/ 2653005 w 11658883"/>
              <a:gd name="connsiteY2963" fmla="*/ 448751 h 2886642"/>
              <a:gd name="connsiteX2964" fmla="*/ 2663654 w 11658883"/>
              <a:gd name="connsiteY2964" fmla="*/ 438818 h 2886642"/>
              <a:gd name="connsiteX2965" fmla="*/ 2653678 w 11658883"/>
              <a:gd name="connsiteY2965" fmla="*/ 420918 h 2886642"/>
              <a:gd name="connsiteX2966" fmla="*/ 2652427 w 11658883"/>
              <a:gd name="connsiteY2966" fmla="*/ 423444 h 2886642"/>
              <a:gd name="connsiteX2967" fmla="*/ 2649552 w 11658883"/>
              <a:gd name="connsiteY2967" fmla="*/ 419325 h 2886642"/>
              <a:gd name="connsiteX2968" fmla="*/ 2638260 w 11658883"/>
              <a:gd name="connsiteY2968" fmla="*/ 418976 h 2886642"/>
              <a:gd name="connsiteX2969" fmla="*/ 2631665 w 11658883"/>
              <a:gd name="connsiteY2969" fmla="*/ 414924 h 2886642"/>
              <a:gd name="connsiteX2970" fmla="*/ 2625883 w 11658883"/>
              <a:gd name="connsiteY2970" fmla="*/ 414196 h 2886642"/>
              <a:gd name="connsiteX2971" fmla="*/ 2589398 w 11658883"/>
              <a:gd name="connsiteY2971" fmla="*/ 410137 h 2886642"/>
              <a:gd name="connsiteX2972" fmla="*/ 2559691 w 11658883"/>
              <a:gd name="connsiteY2972" fmla="*/ 419480 h 2886642"/>
              <a:gd name="connsiteX2973" fmla="*/ 2526407 w 11658883"/>
              <a:gd name="connsiteY2973" fmla="*/ 419920 h 2886642"/>
              <a:gd name="connsiteX2974" fmla="*/ 1741511 w 11658883"/>
              <a:gd name="connsiteY2974" fmla="*/ 395682 h 2886642"/>
              <a:gd name="connsiteX2975" fmla="*/ 1748444 w 11658883"/>
              <a:gd name="connsiteY2975" fmla="*/ 416419 h 2886642"/>
              <a:gd name="connsiteX2976" fmla="*/ 1759095 w 11658883"/>
              <a:gd name="connsiteY2976" fmla="*/ 406487 h 2886642"/>
              <a:gd name="connsiteX2977" fmla="*/ 1767396 w 11658883"/>
              <a:gd name="connsiteY2977" fmla="*/ 413706 h 2886642"/>
              <a:gd name="connsiteX2978" fmla="*/ 1774075 w 11658883"/>
              <a:gd name="connsiteY2978" fmla="*/ 414279 h 2886642"/>
              <a:gd name="connsiteX2979" fmla="*/ 1777066 w 11658883"/>
              <a:gd name="connsiteY2979" fmla="*/ 407409 h 2886642"/>
              <a:gd name="connsiteX2980" fmla="*/ 1773870 w 11658883"/>
              <a:gd name="connsiteY2980" fmla="*/ 398147 h 2886642"/>
              <a:gd name="connsiteX2981" fmla="*/ 1770070 w 11658883"/>
              <a:gd name="connsiteY2981" fmla="*/ 396931 h 2886642"/>
              <a:gd name="connsiteX2982" fmla="*/ 1768223 w 11658883"/>
              <a:gd name="connsiteY2982" fmla="*/ 397973 h 2886642"/>
              <a:gd name="connsiteX2983" fmla="*/ 3377556 w 11658883"/>
              <a:gd name="connsiteY2983" fmla="*/ 393990 h 2886642"/>
              <a:gd name="connsiteX2984" fmla="*/ 3384301 w 11658883"/>
              <a:gd name="connsiteY2984" fmla="*/ 414161 h 2886642"/>
              <a:gd name="connsiteX2985" fmla="*/ 3375556 w 11658883"/>
              <a:gd name="connsiteY2985" fmla="*/ 417556 h 2886642"/>
              <a:gd name="connsiteX2986" fmla="*/ 3363236 w 11658883"/>
              <a:gd name="connsiteY2986" fmla="*/ 412044 h 2886642"/>
              <a:gd name="connsiteX2987" fmla="*/ 3346935 w 11658883"/>
              <a:gd name="connsiteY2987" fmla="*/ 426567 h 2886642"/>
              <a:gd name="connsiteX2988" fmla="*/ 3336493 w 11658883"/>
              <a:gd name="connsiteY2988" fmla="*/ 447867 h 2886642"/>
              <a:gd name="connsiteX2989" fmla="*/ 3377102 w 11658883"/>
              <a:gd name="connsiteY2989" fmla="*/ 453518 h 2886642"/>
              <a:gd name="connsiteX2990" fmla="*/ 3386027 w 11658883"/>
              <a:gd name="connsiteY2990" fmla="*/ 428874 h 2886642"/>
              <a:gd name="connsiteX2991" fmla="*/ 3391289 w 11658883"/>
              <a:gd name="connsiteY2991" fmla="*/ 434166 h 2886642"/>
              <a:gd name="connsiteX2992" fmla="*/ 3396881 w 11658883"/>
              <a:gd name="connsiteY2992" fmla="*/ 435073 h 2886642"/>
              <a:gd name="connsiteX2993" fmla="*/ 3398516 w 11658883"/>
              <a:gd name="connsiteY2993" fmla="*/ 427426 h 2886642"/>
              <a:gd name="connsiteX2994" fmla="*/ 3398198 w 11658883"/>
              <a:gd name="connsiteY2994" fmla="*/ 417521 h 2886642"/>
              <a:gd name="connsiteX2995" fmla="*/ 3391850 w 11658883"/>
              <a:gd name="connsiteY2995" fmla="*/ 405748 h 2886642"/>
              <a:gd name="connsiteX2996" fmla="*/ 3390500 w 11658883"/>
              <a:gd name="connsiteY2996" fmla="*/ 404938 h 2886642"/>
              <a:gd name="connsiteX2997" fmla="*/ 3381398 w 11658883"/>
              <a:gd name="connsiteY2997" fmla="*/ 395160 h 2886642"/>
              <a:gd name="connsiteX2998" fmla="*/ 1798417 w 11658883"/>
              <a:gd name="connsiteY2998" fmla="*/ 391575 h 2886642"/>
              <a:gd name="connsiteX2999" fmla="*/ 1797708 w 11658883"/>
              <a:gd name="connsiteY2999" fmla="*/ 396318 h 2886642"/>
              <a:gd name="connsiteX3000" fmla="*/ 1803186 w 11658883"/>
              <a:gd name="connsiteY3000" fmla="*/ 403450 h 2886642"/>
              <a:gd name="connsiteX3001" fmla="*/ 1805790 w 11658883"/>
              <a:gd name="connsiteY3001" fmla="*/ 406462 h 2886642"/>
              <a:gd name="connsiteX3002" fmla="*/ 1809271 w 11658883"/>
              <a:gd name="connsiteY3002" fmla="*/ 397775 h 2886642"/>
              <a:gd name="connsiteX3003" fmla="*/ 1804064 w 11658883"/>
              <a:gd name="connsiteY3003" fmla="*/ 391750 h 2886642"/>
              <a:gd name="connsiteX3004" fmla="*/ 1798417 w 11658883"/>
              <a:gd name="connsiteY3004" fmla="*/ 391575 h 2886642"/>
              <a:gd name="connsiteX3005" fmla="*/ 2963195 w 11658883"/>
              <a:gd name="connsiteY3005" fmla="*/ 387963 h 2886642"/>
              <a:gd name="connsiteX3006" fmla="*/ 2942372 w 11658883"/>
              <a:gd name="connsiteY3006" fmla="*/ 389702 h 2886642"/>
              <a:gd name="connsiteX3007" fmla="*/ 2924312 w 11658883"/>
              <a:gd name="connsiteY3007" fmla="*/ 397024 h 2886642"/>
              <a:gd name="connsiteX3008" fmla="*/ 2905714 w 11658883"/>
              <a:gd name="connsiteY3008" fmla="*/ 397366 h 2886642"/>
              <a:gd name="connsiteX3009" fmla="*/ 2886305 w 11658883"/>
              <a:gd name="connsiteY3009" fmla="*/ 394384 h 2886642"/>
              <a:gd name="connsiteX3010" fmla="*/ 2901929 w 11658883"/>
              <a:gd name="connsiteY3010" fmla="*/ 412458 h 2886642"/>
              <a:gd name="connsiteX3011" fmla="*/ 2927559 w 11658883"/>
              <a:gd name="connsiteY3011" fmla="*/ 410317 h 2886642"/>
              <a:gd name="connsiteX3012" fmla="*/ 2953189 w 11658883"/>
              <a:gd name="connsiteY3012" fmla="*/ 408177 h 2886642"/>
              <a:gd name="connsiteX3013" fmla="*/ 2980984 w 11658883"/>
              <a:gd name="connsiteY3013" fmla="*/ 414901 h 2886642"/>
              <a:gd name="connsiteX3014" fmla="*/ 2983185 w 11658883"/>
              <a:gd name="connsiteY3014" fmla="*/ 411485 h 2886642"/>
              <a:gd name="connsiteX3015" fmla="*/ 2980339 w 11658883"/>
              <a:gd name="connsiteY3015" fmla="*/ 404618 h 2886642"/>
              <a:gd name="connsiteX3016" fmla="*/ 2454763 w 11658883"/>
              <a:gd name="connsiteY3016" fmla="*/ 384724 h 2886642"/>
              <a:gd name="connsiteX3017" fmla="*/ 2443900 w 11658883"/>
              <a:gd name="connsiteY3017" fmla="*/ 388053 h 2886642"/>
              <a:gd name="connsiteX3018" fmla="*/ 2447148 w 11658883"/>
              <a:gd name="connsiteY3018" fmla="*/ 401346 h 2886642"/>
              <a:gd name="connsiteX3019" fmla="*/ 2452794 w 11658883"/>
              <a:gd name="connsiteY3019" fmla="*/ 401521 h 2886642"/>
              <a:gd name="connsiteX3020" fmla="*/ 2467570 w 11658883"/>
              <a:gd name="connsiteY3020" fmla="*/ 393181 h 2886642"/>
              <a:gd name="connsiteX3021" fmla="*/ 2469530 w 11658883"/>
              <a:gd name="connsiteY3021" fmla="*/ 385913 h 2886642"/>
              <a:gd name="connsiteX3022" fmla="*/ 2454763 w 11658883"/>
              <a:gd name="connsiteY3022" fmla="*/ 384724 h 2886642"/>
              <a:gd name="connsiteX3023" fmla="*/ 3918965 w 11658883"/>
              <a:gd name="connsiteY3023" fmla="*/ 379718 h 2886642"/>
              <a:gd name="connsiteX3024" fmla="*/ 3912989 w 11658883"/>
              <a:gd name="connsiteY3024" fmla="*/ 382166 h 2886642"/>
              <a:gd name="connsiteX3025" fmla="*/ 3917517 w 11658883"/>
              <a:gd name="connsiteY3025" fmla="*/ 388622 h 2886642"/>
              <a:gd name="connsiteX3026" fmla="*/ 3927570 w 11658883"/>
              <a:gd name="connsiteY3026" fmla="*/ 401127 h 2886642"/>
              <a:gd name="connsiteX3027" fmla="*/ 3936805 w 11658883"/>
              <a:gd name="connsiteY3027" fmla="*/ 401502 h 2886642"/>
              <a:gd name="connsiteX3028" fmla="*/ 3942239 w 11658883"/>
              <a:gd name="connsiteY3028" fmla="*/ 390967 h 2886642"/>
              <a:gd name="connsiteX3029" fmla="*/ 1995206 w 11658883"/>
              <a:gd name="connsiteY3029" fmla="*/ 371265 h 2886642"/>
              <a:gd name="connsiteX3030" fmla="*/ 1981651 w 11658883"/>
              <a:gd name="connsiteY3030" fmla="*/ 379825 h 2886642"/>
              <a:gd name="connsiteX3031" fmla="*/ 1958486 w 11658883"/>
              <a:gd name="connsiteY3031" fmla="*/ 389190 h 2886642"/>
              <a:gd name="connsiteX3032" fmla="*/ 1945672 w 11658883"/>
              <a:gd name="connsiteY3032" fmla="*/ 390259 h 2886642"/>
              <a:gd name="connsiteX3033" fmla="*/ 1958047 w 11658883"/>
              <a:gd name="connsiteY3033" fmla="*/ 395039 h 2886642"/>
              <a:gd name="connsiteX3034" fmla="*/ 1956314 w 11658883"/>
              <a:gd name="connsiteY3034" fmla="*/ 389854 h 2886642"/>
              <a:gd name="connsiteX3035" fmla="*/ 1958486 w 11658883"/>
              <a:gd name="connsiteY3035" fmla="*/ 389190 h 2886642"/>
              <a:gd name="connsiteX3036" fmla="*/ 1968258 w 11658883"/>
              <a:gd name="connsiteY3036" fmla="*/ 390956 h 2886642"/>
              <a:gd name="connsiteX3037" fmla="*/ 1985842 w 11658883"/>
              <a:gd name="connsiteY3037" fmla="*/ 401761 h 2886642"/>
              <a:gd name="connsiteX3038" fmla="*/ 1988006 w 11658883"/>
              <a:gd name="connsiteY3038" fmla="*/ 410624 h 2886642"/>
              <a:gd name="connsiteX3039" fmla="*/ 2002342 w 11658883"/>
              <a:gd name="connsiteY3039" fmla="*/ 408134 h 2886642"/>
              <a:gd name="connsiteX3040" fmla="*/ 2032580 w 11658883"/>
              <a:gd name="connsiteY3040" fmla="*/ 415298 h 2886642"/>
              <a:gd name="connsiteX3041" fmla="*/ 2057289 w 11658883"/>
              <a:gd name="connsiteY3041" fmla="*/ 411297 h 2886642"/>
              <a:gd name="connsiteX3042" fmla="*/ 2081397 w 11658883"/>
              <a:gd name="connsiteY3042" fmla="*/ 410576 h 2886642"/>
              <a:gd name="connsiteX3043" fmla="*/ 2094508 w 11658883"/>
              <a:gd name="connsiteY3043" fmla="*/ 412629 h 2886642"/>
              <a:gd name="connsiteX3044" fmla="*/ 2102902 w 11658883"/>
              <a:gd name="connsiteY3044" fmla="*/ 406841 h 2886642"/>
              <a:gd name="connsiteX3045" fmla="*/ 2139065 w 11658883"/>
              <a:gd name="connsiteY3045" fmla="*/ 405760 h 2886642"/>
              <a:gd name="connsiteX3046" fmla="*/ 2175227 w 11658883"/>
              <a:gd name="connsiteY3046" fmla="*/ 404677 h 2886642"/>
              <a:gd name="connsiteX3047" fmla="*/ 2190207 w 11658883"/>
              <a:gd name="connsiteY3047" fmla="*/ 412471 h 2886642"/>
              <a:gd name="connsiteX3048" fmla="*/ 2206171 w 11658883"/>
              <a:gd name="connsiteY3048" fmla="*/ 411864 h 2886642"/>
              <a:gd name="connsiteX3049" fmla="*/ 2224087 w 11658883"/>
              <a:gd name="connsiteY3049" fmla="*/ 413516 h 2886642"/>
              <a:gd name="connsiteX3050" fmla="*/ 2234738 w 11658883"/>
              <a:gd name="connsiteY3050" fmla="*/ 403582 h 2886642"/>
              <a:gd name="connsiteX3051" fmla="*/ 2197504 w 11658883"/>
              <a:gd name="connsiteY3051" fmla="*/ 385941 h 2886642"/>
              <a:gd name="connsiteX3052" fmla="*/ 2169375 w 11658883"/>
              <a:gd name="connsiteY3052" fmla="*/ 388371 h 2886642"/>
              <a:gd name="connsiteX3053" fmla="*/ 2161834 w 11658883"/>
              <a:gd name="connsiteY3053" fmla="*/ 380443 h 2886642"/>
              <a:gd name="connsiteX3054" fmla="*/ 2155917 w 11658883"/>
              <a:gd name="connsiteY3054" fmla="*/ 379159 h 2886642"/>
              <a:gd name="connsiteX3055" fmla="*/ 2149642 w 11658883"/>
              <a:gd name="connsiteY3055" fmla="*/ 385014 h 2886642"/>
              <a:gd name="connsiteX3056" fmla="*/ 2138977 w 11658883"/>
              <a:gd name="connsiteY3056" fmla="*/ 378637 h 2886642"/>
              <a:gd name="connsiteX3057" fmla="*/ 2059045 w 11658883"/>
              <a:gd name="connsiteY3057" fmla="*/ 387896 h 2886642"/>
              <a:gd name="connsiteX3058" fmla="*/ 2041462 w 11658883"/>
              <a:gd name="connsiteY3058" fmla="*/ 377091 h 2886642"/>
              <a:gd name="connsiteX3059" fmla="*/ 2034073 w 11658883"/>
              <a:gd name="connsiteY3059" fmla="*/ 381261 h 2886642"/>
              <a:gd name="connsiteX3060" fmla="*/ 2023439 w 11658883"/>
              <a:gd name="connsiteY3060" fmla="*/ 372137 h 2886642"/>
              <a:gd name="connsiteX3061" fmla="*/ 1915068 w 11658883"/>
              <a:gd name="connsiteY3061" fmla="*/ 364392 h 2886642"/>
              <a:gd name="connsiteX3062" fmla="*/ 1892042 w 11658883"/>
              <a:gd name="connsiteY3062" fmla="*/ 369545 h 2886642"/>
              <a:gd name="connsiteX3063" fmla="*/ 1884118 w 11658883"/>
              <a:gd name="connsiteY3063" fmla="*/ 366736 h 2886642"/>
              <a:gd name="connsiteX3064" fmla="*/ 1878146 w 11658883"/>
              <a:gd name="connsiteY3064" fmla="*/ 366185 h 2886642"/>
              <a:gd name="connsiteX3065" fmla="*/ 1882102 w 11658883"/>
              <a:gd name="connsiteY3065" fmla="*/ 374736 h 2886642"/>
              <a:gd name="connsiteX3066" fmla="*/ 1892247 w 11658883"/>
              <a:gd name="connsiteY3066" fmla="*/ 385677 h 2886642"/>
              <a:gd name="connsiteX3067" fmla="*/ 1908211 w 11658883"/>
              <a:gd name="connsiteY3067" fmla="*/ 385070 h 2886642"/>
              <a:gd name="connsiteX3068" fmla="*/ 1926127 w 11658883"/>
              <a:gd name="connsiteY3068" fmla="*/ 386724 h 2886642"/>
              <a:gd name="connsiteX3069" fmla="*/ 1915068 w 11658883"/>
              <a:gd name="connsiteY3069" fmla="*/ 364392 h 2886642"/>
              <a:gd name="connsiteX3070" fmla="*/ 2796631 w 11658883"/>
              <a:gd name="connsiteY3070" fmla="*/ 363763 h 2886642"/>
              <a:gd name="connsiteX3071" fmla="*/ 2779254 w 11658883"/>
              <a:gd name="connsiteY3071" fmla="*/ 369089 h 2886642"/>
              <a:gd name="connsiteX3072" fmla="*/ 2804444 w 11658883"/>
              <a:gd name="connsiteY3072" fmla="*/ 372799 h 2886642"/>
              <a:gd name="connsiteX3073" fmla="*/ 2926946 w 11658883"/>
              <a:gd name="connsiteY3073" fmla="*/ 361922 h 2886642"/>
              <a:gd name="connsiteX3074" fmla="*/ 2914130 w 11658883"/>
              <a:gd name="connsiteY3074" fmla="*/ 362992 h 2886642"/>
              <a:gd name="connsiteX3075" fmla="*/ 2916734 w 11658883"/>
              <a:gd name="connsiteY3075" fmla="*/ 366004 h 2886642"/>
              <a:gd name="connsiteX3076" fmla="*/ 2922815 w 11658883"/>
              <a:gd name="connsiteY3076" fmla="*/ 365093 h 2886642"/>
              <a:gd name="connsiteX3077" fmla="*/ 2926946 w 11658883"/>
              <a:gd name="connsiteY3077" fmla="*/ 361922 h 2886642"/>
              <a:gd name="connsiteX3078" fmla="*/ 2858103 w 11658883"/>
              <a:gd name="connsiteY3078" fmla="*/ 355398 h 2886642"/>
              <a:gd name="connsiteX3079" fmla="*/ 2841806 w 11658883"/>
              <a:gd name="connsiteY3079" fmla="*/ 365157 h 2886642"/>
              <a:gd name="connsiteX3080" fmla="*/ 2835281 w 11658883"/>
              <a:gd name="connsiteY3080" fmla="*/ 376683 h 2886642"/>
              <a:gd name="connsiteX3081" fmla="*/ 2860033 w 11658883"/>
              <a:gd name="connsiteY3081" fmla="*/ 386244 h 2886642"/>
              <a:gd name="connsiteX3082" fmla="*/ 2862143 w 11658883"/>
              <a:gd name="connsiteY3082" fmla="*/ 395836 h 2886642"/>
              <a:gd name="connsiteX3083" fmla="*/ 2873052 w 11658883"/>
              <a:gd name="connsiteY3083" fmla="*/ 401305 h 2886642"/>
              <a:gd name="connsiteX3084" fmla="*/ 2868518 w 11658883"/>
              <a:gd name="connsiteY3084" fmla="*/ 367449 h 2886642"/>
              <a:gd name="connsiteX3085" fmla="*/ 3754788 w 11658883"/>
              <a:gd name="connsiteY3085" fmla="*/ 343052 h 2886642"/>
              <a:gd name="connsiteX3086" fmla="*/ 3751338 w 11658883"/>
              <a:gd name="connsiteY3086" fmla="*/ 356412 h 2886642"/>
              <a:gd name="connsiteX3087" fmla="*/ 3758957 w 11658883"/>
              <a:gd name="connsiteY3087" fmla="*/ 374588 h 2886642"/>
              <a:gd name="connsiteX3088" fmla="*/ 3795971 w 11658883"/>
              <a:gd name="connsiteY3088" fmla="*/ 377093 h 2886642"/>
              <a:gd name="connsiteX3089" fmla="*/ 3833394 w 11658883"/>
              <a:gd name="connsiteY3089" fmla="*/ 385666 h 2886642"/>
              <a:gd name="connsiteX3090" fmla="*/ 3829498 w 11658883"/>
              <a:gd name="connsiteY3090" fmla="*/ 358175 h 2886642"/>
              <a:gd name="connsiteX3091" fmla="*/ 3754788 w 11658883"/>
              <a:gd name="connsiteY3091" fmla="*/ 343052 h 2886642"/>
              <a:gd name="connsiteX3092" fmla="*/ 3622671 w 11658883"/>
              <a:gd name="connsiteY3092" fmla="*/ 326504 h 2886642"/>
              <a:gd name="connsiteX3093" fmla="*/ 3619355 w 11658883"/>
              <a:gd name="connsiteY3093" fmla="*/ 330458 h 2886642"/>
              <a:gd name="connsiteX3094" fmla="*/ 3619230 w 11658883"/>
              <a:gd name="connsiteY3094" fmla="*/ 336222 h 2886642"/>
              <a:gd name="connsiteX3095" fmla="*/ 3625435 w 11658883"/>
              <a:gd name="connsiteY3095" fmla="*/ 340954 h 2886642"/>
              <a:gd name="connsiteX3096" fmla="*/ 3629735 w 11658883"/>
              <a:gd name="connsiteY3096" fmla="*/ 340232 h 2886642"/>
              <a:gd name="connsiteX3097" fmla="*/ 3629191 w 11658883"/>
              <a:gd name="connsiteY3097" fmla="*/ 332144 h 2886642"/>
              <a:gd name="connsiteX3098" fmla="*/ 3625931 w 11658883"/>
              <a:gd name="connsiteY3098" fmla="*/ 329324 h 2886642"/>
              <a:gd name="connsiteX3099" fmla="*/ 3622671 w 11658883"/>
              <a:gd name="connsiteY3099" fmla="*/ 326504 h 2886642"/>
              <a:gd name="connsiteX3100" fmla="*/ 3684064 w 11658883"/>
              <a:gd name="connsiteY3100" fmla="*/ 326299 h 2886642"/>
              <a:gd name="connsiteX3101" fmla="*/ 3684700 w 11658883"/>
              <a:gd name="connsiteY3101" fmla="*/ 339544 h 2886642"/>
              <a:gd name="connsiteX3102" fmla="*/ 3690225 w 11658883"/>
              <a:gd name="connsiteY3102" fmla="*/ 357019 h 2886642"/>
              <a:gd name="connsiteX3103" fmla="*/ 3725996 w 11658883"/>
              <a:gd name="connsiteY3103" fmla="*/ 371464 h 2886642"/>
              <a:gd name="connsiteX3104" fmla="*/ 3728074 w 11658883"/>
              <a:gd name="connsiteY3104" fmla="*/ 341523 h 2886642"/>
              <a:gd name="connsiteX3105" fmla="*/ 3695112 w 11658883"/>
              <a:gd name="connsiteY3105" fmla="*/ 338397 h 2886642"/>
              <a:gd name="connsiteX3106" fmla="*/ 3690335 w 11658883"/>
              <a:gd name="connsiteY3106" fmla="*/ 332043 h 2886642"/>
              <a:gd name="connsiteX3107" fmla="*/ 3684064 w 11658883"/>
              <a:gd name="connsiteY3107" fmla="*/ 326299 h 2886642"/>
              <a:gd name="connsiteX3108" fmla="*/ 3584637 w 11658883"/>
              <a:gd name="connsiteY3108" fmla="*/ 308831 h 2886642"/>
              <a:gd name="connsiteX3109" fmla="*/ 3574677 w 11658883"/>
              <a:gd name="connsiteY3109" fmla="*/ 312911 h 2886642"/>
              <a:gd name="connsiteX3110" fmla="*/ 3572277 w 11658883"/>
              <a:gd name="connsiteY3110" fmla="*/ 319087 h 2886642"/>
              <a:gd name="connsiteX3111" fmla="*/ 3577757 w 11658883"/>
              <a:gd name="connsiteY3111" fmla="*/ 328271 h 2886642"/>
              <a:gd name="connsiteX3112" fmla="*/ 3250840 w 11658883"/>
              <a:gd name="connsiteY3112" fmla="*/ 154620 h 2886642"/>
              <a:gd name="connsiteX3113" fmla="*/ 3247672 w 11658883"/>
              <a:gd name="connsiteY3113" fmla="*/ 156956 h 2886642"/>
              <a:gd name="connsiteX3114" fmla="*/ 3249391 w 11658883"/>
              <a:gd name="connsiteY3114" fmla="*/ 163522 h 2886642"/>
              <a:gd name="connsiteX3115" fmla="*/ 3251655 w 11658883"/>
              <a:gd name="connsiteY3115" fmla="*/ 166751 h 2886642"/>
              <a:gd name="connsiteX3116" fmla="*/ 3250840 w 11658883"/>
              <a:gd name="connsiteY3116" fmla="*/ 154620 h 2886642"/>
              <a:gd name="connsiteX3117" fmla="*/ 3225847 w 11658883"/>
              <a:gd name="connsiteY3117" fmla="*/ 148230 h 2886642"/>
              <a:gd name="connsiteX3118" fmla="*/ 3223526 w 11658883"/>
              <a:gd name="connsiteY3118" fmla="*/ 151778 h 2886642"/>
              <a:gd name="connsiteX3119" fmla="*/ 3224398 w 11658883"/>
              <a:gd name="connsiteY3119" fmla="*/ 157134 h 2886642"/>
              <a:gd name="connsiteX3120" fmla="*/ 3232911 w 11658883"/>
              <a:gd name="connsiteY3120" fmla="*/ 161960 h 2886642"/>
              <a:gd name="connsiteX3121" fmla="*/ 2796245 w 11658883"/>
              <a:gd name="connsiteY3121" fmla="*/ 0 h 2886642"/>
              <a:gd name="connsiteX3122" fmla="*/ 2822958 w 11658883"/>
              <a:gd name="connsiteY3122" fmla="*/ 1528 h 2886642"/>
              <a:gd name="connsiteX3123" fmla="*/ 2836271 w 11658883"/>
              <a:gd name="connsiteY3123" fmla="*/ 5429 h 2886642"/>
              <a:gd name="connsiteX3124" fmla="*/ 2847680 w 11658883"/>
              <a:gd name="connsiteY3124" fmla="*/ 3873 h 2886642"/>
              <a:gd name="connsiteX3125" fmla="*/ 2874666 w 11658883"/>
              <a:gd name="connsiteY3125" fmla="*/ 9448 h 2886642"/>
              <a:gd name="connsiteX3126" fmla="*/ 2889040 w 11658883"/>
              <a:gd name="connsiteY3126" fmla="*/ 2523 h 2886642"/>
              <a:gd name="connsiteX3127" fmla="*/ 2907629 w 11658883"/>
              <a:gd name="connsiteY3127" fmla="*/ 12574 h 2886642"/>
              <a:gd name="connsiteX3128" fmla="*/ 2995600 w 11658883"/>
              <a:gd name="connsiteY3128" fmla="*/ 11875 h 2886642"/>
              <a:gd name="connsiteX3129" fmla="*/ 3097973 w 11658883"/>
              <a:gd name="connsiteY3129" fmla="*/ 42681 h 2886642"/>
              <a:gd name="connsiteX3130" fmla="*/ 3120294 w 11658883"/>
              <a:gd name="connsiteY3130" fmla="*/ 39775 h 2886642"/>
              <a:gd name="connsiteX3131" fmla="*/ 3142616 w 11658883"/>
              <a:gd name="connsiteY3131" fmla="*/ 36869 h 2886642"/>
              <a:gd name="connsiteX3132" fmla="*/ 3153426 w 11658883"/>
              <a:gd name="connsiteY3132" fmla="*/ 45428 h 2886642"/>
              <a:gd name="connsiteX3133" fmla="*/ 3163625 w 11658883"/>
              <a:gd name="connsiteY3133" fmla="*/ 44889 h 2886642"/>
              <a:gd name="connsiteX3134" fmla="*/ 3182347 w 11658883"/>
              <a:gd name="connsiteY3134" fmla="*/ 45533 h 2886642"/>
              <a:gd name="connsiteX3135" fmla="*/ 3196587 w 11658883"/>
              <a:gd name="connsiteY3135" fmla="*/ 48016 h 2886642"/>
              <a:gd name="connsiteX3136" fmla="*/ 3227828 w 11658883"/>
              <a:gd name="connsiteY3136" fmla="*/ 56000 h 2886642"/>
              <a:gd name="connsiteX3137" fmla="*/ 3240382 w 11658883"/>
              <a:gd name="connsiteY3137" fmla="*/ 63846 h 2886642"/>
              <a:gd name="connsiteX3138" fmla="*/ 3250831 w 11658883"/>
              <a:gd name="connsiteY3138" fmla="*/ 63206 h 2886642"/>
              <a:gd name="connsiteX3139" fmla="*/ 3258526 w 11658883"/>
              <a:gd name="connsiteY3139" fmla="*/ 55898 h 2886642"/>
              <a:gd name="connsiteX3140" fmla="*/ 3340659 w 11658883"/>
              <a:gd name="connsiteY3140" fmla="*/ 59670 h 2886642"/>
              <a:gd name="connsiteX3141" fmla="*/ 3355691 w 11658883"/>
              <a:gd name="connsiteY3141" fmla="*/ 70136 h 2886642"/>
              <a:gd name="connsiteX3142" fmla="*/ 3372443 w 11658883"/>
              <a:gd name="connsiteY3142" fmla="*/ 75743 h 2886642"/>
              <a:gd name="connsiteX3143" fmla="*/ 3384849 w 11658883"/>
              <a:gd name="connsiteY3143" fmla="*/ 73780 h 2886642"/>
              <a:gd name="connsiteX3144" fmla="*/ 3399157 w 11658883"/>
              <a:gd name="connsiteY3144" fmla="*/ 77274 h 2886642"/>
              <a:gd name="connsiteX3145" fmla="*/ 3412785 w 11658883"/>
              <a:gd name="connsiteY3145" fmla="*/ 70654 h 2886642"/>
              <a:gd name="connsiteX3146" fmla="*/ 3432120 w 11658883"/>
              <a:gd name="connsiteY3146" fmla="*/ 80399 h 2886642"/>
              <a:gd name="connsiteX3147" fmla="*/ 3471183 w 11658883"/>
              <a:gd name="connsiteY3147" fmla="*/ 86741 h 2886642"/>
              <a:gd name="connsiteX3148" fmla="*/ 3509364 w 11658883"/>
              <a:gd name="connsiteY3148" fmla="*/ 102793 h 2886642"/>
              <a:gd name="connsiteX3149" fmla="*/ 3530099 w 11658883"/>
              <a:gd name="connsiteY3149" fmla="*/ 106770 h 2886642"/>
              <a:gd name="connsiteX3150" fmla="*/ 3570893 w 11658883"/>
              <a:gd name="connsiteY3150" fmla="*/ 104611 h 2886642"/>
              <a:gd name="connsiteX3151" fmla="*/ 3611687 w 11658883"/>
              <a:gd name="connsiteY3151" fmla="*/ 102454 h 2886642"/>
              <a:gd name="connsiteX3152" fmla="*/ 3626448 w 11658883"/>
              <a:gd name="connsiteY3152" fmla="*/ 108875 h 2886642"/>
              <a:gd name="connsiteX3153" fmla="*/ 3664798 w 11658883"/>
              <a:gd name="connsiteY3153" fmla="*/ 116029 h 2886642"/>
              <a:gd name="connsiteX3154" fmla="*/ 3703150 w 11658883"/>
              <a:gd name="connsiteY3154" fmla="*/ 123182 h 2886642"/>
              <a:gd name="connsiteX3155" fmla="*/ 3730135 w 11658883"/>
              <a:gd name="connsiteY3155" fmla="*/ 128755 h 2886642"/>
              <a:gd name="connsiteX3156" fmla="*/ 3757120 w 11658883"/>
              <a:gd name="connsiteY3156" fmla="*/ 134328 h 2886642"/>
              <a:gd name="connsiteX3157" fmla="*/ 3821695 w 11658883"/>
              <a:gd name="connsiteY3157" fmla="*/ 139574 h 2886642"/>
              <a:gd name="connsiteX3158" fmla="*/ 3884984 w 11658883"/>
              <a:gd name="connsiteY3158" fmla="*/ 148463 h 2886642"/>
              <a:gd name="connsiteX3159" fmla="*/ 3895622 w 11658883"/>
              <a:gd name="connsiteY3159" fmla="*/ 143068 h 2886642"/>
              <a:gd name="connsiteX3160" fmla="*/ 3911968 w 11658883"/>
              <a:gd name="connsiteY3160" fmla="*/ 154036 h 2886642"/>
              <a:gd name="connsiteX3161" fmla="*/ 3980800 w 11658883"/>
              <a:gd name="connsiteY3161" fmla="*/ 173121 h 2886642"/>
              <a:gd name="connsiteX3162" fmla="*/ 4042638 w 11658883"/>
              <a:gd name="connsiteY3162" fmla="*/ 179490 h 2886642"/>
              <a:gd name="connsiteX3163" fmla="*/ 4051253 w 11658883"/>
              <a:gd name="connsiteY3163" fmla="*/ 185831 h 2886642"/>
              <a:gd name="connsiteX3164" fmla="*/ 4059664 w 11658883"/>
              <a:gd name="connsiteY3164" fmla="*/ 189141 h 2886642"/>
              <a:gd name="connsiteX3165" fmla="*/ 4058011 w 11658883"/>
              <a:gd name="connsiteY3165" fmla="*/ 183584 h 2886642"/>
              <a:gd name="connsiteX3166" fmla="*/ 4054863 w 11658883"/>
              <a:gd name="connsiteY3166" fmla="*/ 178640 h 2886642"/>
              <a:gd name="connsiteX3167" fmla="*/ 4079584 w 11658883"/>
              <a:gd name="connsiteY3167" fmla="*/ 180984 h 2886642"/>
              <a:gd name="connsiteX3168" fmla="*/ 4092625 w 11658883"/>
              <a:gd name="connsiteY3168" fmla="*/ 192266 h 2886642"/>
              <a:gd name="connsiteX3169" fmla="*/ 4126675 w 11658883"/>
              <a:gd name="connsiteY3169" fmla="*/ 200142 h 2886642"/>
              <a:gd name="connsiteX3170" fmla="*/ 4158821 w 11658883"/>
              <a:gd name="connsiteY3170" fmla="*/ 202563 h 2886642"/>
              <a:gd name="connsiteX3171" fmla="*/ 4170343 w 11658883"/>
              <a:gd name="connsiteY3171" fmla="*/ 198884 h 2886642"/>
              <a:gd name="connsiteX3172" fmla="*/ 4186079 w 11658883"/>
              <a:gd name="connsiteY3172" fmla="*/ 212180 h 2886642"/>
              <a:gd name="connsiteX3173" fmla="*/ 4206815 w 11658883"/>
              <a:gd name="connsiteY3173" fmla="*/ 216156 h 2886642"/>
              <a:gd name="connsiteX3174" fmla="*/ 4238601 w 11658883"/>
              <a:gd name="connsiteY3174" fmla="*/ 220803 h 2886642"/>
              <a:gd name="connsiteX3175" fmla="*/ 4268483 w 11658883"/>
              <a:gd name="connsiteY3175" fmla="*/ 219995 h 2886642"/>
              <a:gd name="connsiteX3176" fmla="*/ 4290353 w 11658883"/>
              <a:gd name="connsiteY3176" fmla="*/ 225585 h 2886642"/>
              <a:gd name="connsiteX3177" fmla="*/ 4312221 w 11658883"/>
              <a:gd name="connsiteY3177" fmla="*/ 231175 h 2886642"/>
              <a:gd name="connsiteX3178" fmla="*/ 4358224 w 11658883"/>
              <a:gd name="connsiteY3178" fmla="*/ 245584 h 2886642"/>
              <a:gd name="connsiteX3179" fmla="*/ 4400061 w 11658883"/>
              <a:gd name="connsiteY3179" fmla="*/ 251310 h 2886642"/>
              <a:gd name="connsiteX3180" fmla="*/ 4438909 w 11658883"/>
              <a:gd name="connsiteY3180" fmla="*/ 258260 h 2886642"/>
              <a:gd name="connsiteX3181" fmla="*/ 4451291 w 11658883"/>
              <a:gd name="connsiteY3181" fmla="*/ 252149 h 2886642"/>
              <a:gd name="connsiteX3182" fmla="*/ 4467886 w 11658883"/>
              <a:gd name="connsiteY3182" fmla="*/ 263015 h 2886642"/>
              <a:gd name="connsiteX3183" fmla="*/ 4542223 w 11658883"/>
              <a:gd name="connsiteY3183" fmla="*/ 284004 h 2886642"/>
              <a:gd name="connsiteX3184" fmla="*/ 4611054 w 11658883"/>
              <a:gd name="connsiteY3184" fmla="*/ 291663 h 2886642"/>
              <a:gd name="connsiteX3185" fmla="*/ 4620416 w 11658883"/>
              <a:gd name="connsiteY3185" fmla="*/ 297699 h 2886642"/>
              <a:gd name="connsiteX3186" fmla="*/ 4628080 w 11658883"/>
              <a:gd name="connsiteY3186" fmla="*/ 301313 h 2886642"/>
              <a:gd name="connsiteX3187" fmla="*/ 4629017 w 11658883"/>
              <a:gd name="connsiteY3187" fmla="*/ 296254 h 2886642"/>
              <a:gd name="connsiteX3188" fmla="*/ 4625271 w 11658883"/>
              <a:gd name="connsiteY3188" fmla="*/ 289998 h 2886642"/>
              <a:gd name="connsiteX3189" fmla="*/ 4649992 w 11658883"/>
              <a:gd name="connsiteY3189" fmla="*/ 292342 h 2886642"/>
              <a:gd name="connsiteX3190" fmla="*/ 4684042 w 11658883"/>
              <a:gd name="connsiteY3190" fmla="*/ 311644 h 2886642"/>
              <a:gd name="connsiteX3191" fmla="*/ 4737468 w 11658883"/>
              <a:gd name="connsiteY3191" fmla="*/ 314703 h 2886642"/>
              <a:gd name="connsiteX3192" fmla="*/ 4750125 w 11658883"/>
              <a:gd name="connsiteY3192" fmla="*/ 312638 h 2886642"/>
              <a:gd name="connsiteX3193" fmla="*/ 4766991 w 11658883"/>
              <a:gd name="connsiteY3193" fmla="*/ 327548 h 2886642"/>
              <a:gd name="connsiteX3194" fmla="*/ 4778354 w 11658883"/>
              <a:gd name="connsiteY3194" fmla="*/ 329128 h 2886642"/>
              <a:gd name="connsiteX3195" fmla="*/ 4789720 w 11658883"/>
              <a:gd name="connsiteY3195" fmla="*/ 330708 h 2886642"/>
              <a:gd name="connsiteX3196" fmla="*/ 4823779 w 11658883"/>
              <a:gd name="connsiteY3196" fmla="*/ 334941 h 2886642"/>
              <a:gd name="connsiteX3197" fmla="*/ 4857636 w 11658883"/>
              <a:gd name="connsiteY3197" fmla="*/ 336145 h 2886642"/>
              <a:gd name="connsiteX3198" fmla="*/ 4880501 w 11658883"/>
              <a:gd name="connsiteY3198" fmla="*/ 341328 h 2886642"/>
              <a:gd name="connsiteX3199" fmla="*/ 4903366 w 11658883"/>
              <a:gd name="connsiteY3199" fmla="*/ 346509 h 2886642"/>
              <a:gd name="connsiteX3200" fmla="*/ 4928359 w 11658883"/>
              <a:gd name="connsiteY3200" fmla="*/ 352898 h 2886642"/>
              <a:gd name="connsiteX3201" fmla="*/ 4946109 w 11658883"/>
              <a:gd name="connsiteY3201" fmla="*/ 358098 h 2886642"/>
              <a:gd name="connsiteX3202" fmla="*/ 4963857 w 11658883"/>
              <a:gd name="connsiteY3202" fmla="*/ 363296 h 2886642"/>
              <a:gd name="connsiteX3203" fmla="*/ 4987402 w 11658883"/>
              <a:gd name="connsiteY3203" fmla="*/ 378589 h 2886642"/>
              <a:gd name="connsiteX3204" fmla="*/ 4989112 w 11658883"/>
              <a:gd name="connsiteY3204" fmla="*/ 377368 h 2886642"/>
              <a:gd name="connsiteX3205" fmla="*/ 4989123 w 11658883"/>
              <a:gd name="connsiteY3205" fmla="*/ 373729 h 2886642"/>
              <a:gd name="connsiteX3206" fmla="*/ 4999628 w 11658883"/>
              <a:gd name="connsiteY3206" fmla="*/ 377739 h 2886642"/>
              <a:gd name="connsiteX3207" fmla="*/ 5006589 w 11658883"/>
              <a:gd name="connsiteY3207" fmla="*/ 378524 h 2886642"/>
              <a:gd name="connsiteX3208" fmla="*/ 5011852 w 11658883"/>
              <a:gd name="connsiteY3208" fmla="*/ 376889 h 2886642"/>
              <a:gd name="connsiteX3209" fmla="*/ 5074257 w 11658883"/>
              <a:gd name="connsiteY3209" fmla="*/ 395490 h 2886642"/>
              <a:gd name="connsiteX3210" fmla="*/ 5134555 w 11658883"/>
              <a:gd name="connsiteY3210" fmla="*/ 405604 h 2886642"/>
              <a:gd name="connsiteX3211" fmla="*/ 5162185 w 11658883"/>
              <a:gd name="connsiteY3211" fmla="*/ 409356 h 2886642"/>
              <a:gd name="connsiteX3212" fmla="*/ 5188527 w 11658883"/>
              <a:gd name="connsiteY3212" fmla="*/ 416750 h 2886642"/>
              <a:gd name="connsiteX3213" fmla="*/ 5212579 w 11658883"/>
              <a:gd name="connsiteY3213" fmla="*/ 416771 h 2886642"/>
              <a:gd name="connsiteX3214" fmla="*/ 5240234 w 11658883"/>
              <a:gd name="connsiteY3214" fmla="*/ 424668 h 2886642"/>
              <a:gd name="connsiteX3215" fmla="*/ 5255265 w 11658883"/>
              <a:gd name="connsiteY3215" fmla="*/ 435135 h 2886642"/>
              <a:gd name="connsiteX3216" fmla="*/ 5259385 w 11658883"/>
              <a:gd name="connsiteY3216" fmla="*/ 435525 h 2886642"/>
              <a:gd name="connsiteX3217" fmla="*/ 5263506 w 11658883"/>
              <a:gd name="connsiteY3217" fmla="*/ 435916 h 2886642"/>
              <a:gd name="connsiteX3218" fmla="*/ 5273455 w 11658883"/>
              <a:gd name="connsiteY3218" fmla="*/ 435478 h 2886642"/>
              <a:gd name="connsiteX3219" fmla="*/ 5281707 w 11658883"/>
              <a:gd name="connsiteY3219" fmla="*/ 432619 h 2886642"/>
              <a:gd name="connsiteX3220" fmla="*/ 5290220 w 11658883"/>
              <a:gd name="connsiteY3220" fmla="*/ 437444 h 2886642"/>
              <a:gd name="connsiteX3221" fmla="*/ 5293483 w 11658883"/>
              <a:gd name="connsiteY3221" fmla="*/ 437434 h 2886642"/>
              <a:gd name="connsiteX3222" fmla="*/ 5301298 w 11658883"/>
              <a:gd name="connsiteY3222" fmla="*/ 434753 h 2886642"/>
              <a:gd name="connsiteX3223" fmla="*/ 5393906 w 11658883"/>
              <a:gd name="connsiteY3223" fmla="*/ 440883 h 2886642"/>
              <a:gd name="connsiteX3224" fmla="*/ 5411909 w 11658883"/>
              <a:gd name="connsiteY3224" fmla="*/ 431440 h 2886642"/>
              <a:gd name="connsiteX3225" fmla="*/ 5429912 w 11658883"/>
              <a:gd name="connsiteY3225" fmla="*/ 421995 h 2886642"/>
              <a:gd name="connsiteX3226" fmla="*/ 5440900 w 11658883"/>
              <a:gd name="connsiteY3226" fmla="*/ 428587 h 2886642"/>
              <a:gd name="connsiteX3227" fmla="*/ 5449304 w 11658883"/>
              <a:gd name="connsiteY3227" fmla="*/ 425156 h 2886642"/>
              <a:gd name="connsiteX3228" fmla="*/ 5465106 w 11658883"/>
              <a:gd name="connsiteY3228" fmla="*/ 420687 h 2886642"/>
              <a:gd name="connsiteX3229" fmla="*/ 5477577 w 11658883"/>
              <a:gd name="connsiteY3229" fmla="*/ 419518 h 2886642"/>
              <a:gd name="connsiteX3230" fmla="*/ 5505517 w 11658883"/>
              <a:gd name="connsiteY3230" fmla="*/ 419804 h 2886642"/>
              <a:gd name="connsiteX3231" fmla="*/ 5517799 w 11658883"/>
              <a:gd name="connsiteY3231" fmla="*/ 425114 h 2886642"/>
              <a:gd name="connsiteX3232" fmla="*/ 5526389 w 11658883"/>
              <a:gd name="connsiteY3232" fmla="*/ 421497 h 2886642"/>
              <a:gd name="connsiteX3233" fmla="*/ 5531162 w 11658883"/>
              <a:gd name="connsiteY3233" fmla="*/ 411178 h 2886642"/>
              <a:gd name="connsiteX3234" fmla="*/ 5600696 w 11658883"/>
              <a:gd name="connsiteY3234" fmla="*/ 392630 h 2886642"/>
              <a:gd name="connsiteX3235" fmla="*/ 5615647 w 11658883"/>
              <a:gd name="connsiteY3235" fmla="*/ 400190 h 2886642"/>
              <a:gd name="connsiteX3236" fmla="*/ 5630931 w 11658883"/>
              <a:gd name="connsiteY3236" fmla="*/ 401826 h 2886642"/>
              <a:gd name="connsiteX3237" fmla="*/ 5640857 w 11658883"/>
              <a:gd name="connsiteY3237" fmla="*/ 396187 h 2886642"/>
              <a:gd name="connsiteX3238" fmla="*/ 5653614 w 11658883"/>
              <a:gd name="connsiteY3238" fmla="*/ 396133 h 2886642"/>
              <a:gd name="connsiteX3239" fmla="*/ 5663505 w 11658883"/>
              <a:gd name="connsiteY3239" fmla="*/ 384939 h 2886642"/>
              <a:gd name="connsiteX3240" fmla="*/ 5681887 w 11658883"/>
              <a:gd name="connsiteY3240" fmla="*/ 390497 h 2886642"/>
              <a:gd name="connsiteX3241" fmla="*/ 5715993 w 11658883"/>
              <a:gd name="connsiteY3241" fmla="*/ 386770 h 2886642"/>
              <a:gd name="connsiteX3242" fmla="*/ 5751571 w 11658883"/>
              <a:gd name="connsiteY3242" fmla="*/ 394170 h 2886642"/>
              <a:gd name="connsiteX3243" fmla="*/ 5769814 w 11658883"/>
              <a:gd name="connsiteY3243" fmla="*/ 392877 h 2886642"/>
              <a:gd name="connsiteX3244" fmla="*/ 5803435 w 11658883"/>
              <a:gd name="connsiteY3244" fmla="*/ 379146 h 2886642"/>
              <a:gd name="connsiteX3245" fmla="*/ 5837055 w 11658883"/>
              <a:gd name="connsiteY3245" fmla="*/ 365415 h 2886642"/>
              <a:gd name="connsiteX3246" fmla="*/ 5850858 w 11658883"/>
              <a:gd name="connsiteY3246" fmla="*/ 368519 h 2886642"/>
              <a:gd name="connsiteX3247" fmla="*/ 5884552 w 11658883"/>
              <a:gd name="connsiteY3247" fmla="*/ 365902 h 2886642"/>
              <a:gd name="connsiteX3248" fmla="*/ 5918247 w 11658883"/>
              <a:gd name="connsiteY3248" fmla="*/ 363283 h 2886642"/>
              <a:gd name="connsiteX3249" fmla="*/ 5942078 w 11658883"/>
              <a:gd name="connsiteY3249" fmla="*/ 362045 h 2886642"/>
              <a:gd name="connsiteX3250" fmla="*/ 5965910 w 11658883"/>
              <a:gd name="connsiteY3250" fmla="*/ 360807 h 2886642"/>
              <a:gd name="connsiteX3251" fmla="*/ 6021100 w 11658883"/>
              <a:gd name="connsiteY3251" fmla="*/ 348778 h 2886642"/>
              <a:gd name="connsiteX3252" fmla="*/ 6076040 w 11658883"/>
              <a:gd name="connsiteY3252" fmla="*/ 341192 h 2886642"/>
              <a:gd name="connsiteX3253" fmla="*/ 6083709 w 11658883"/>
              <a:gd name="connsiteY3253" fmla="*/ 332196 h 2886642"/>
              <a:gd name="connsiteX3254" fmla="*/ 6099873 w 11658883"/>
              <a:gd name="connsiteY3254" fmla="*/ 339955 h 2886642"/>
              <a:gd name="connsiteX3255" fmla="*/ 6161770 w 11658883"/>
              <a:gd name="connsiteY3255" fmla="*/ 342253 h 2886642"/>
              <a:gd name="connsiteX3256" fmla="*/ 6214925 w 11658883"/>
              <a:gd name="connsiteY3256" fmla="*/ 332242 h 2886642"/>
              <a:gd name="connsiteX3257" fmla="*/ 6223571 w 11658883"/>
              <a:gd name="connsiteY3257" fmla="*/ 336959 h 2886642"/>
              <a:gd name="connsiteX3258" fmla="*/ 6231356 w 11658883"/>
              <a:gd name="connsiteY3258" fmla="*/ 338335 h 2886642"/>
              <a:gd name="connsiteX3259" fmla="*/ 6228709 w 11658883"/>
              <a:gd name="connsiteY3259" fmla="*/ 332567 h 2886642"/>
              <a:gd name="connsiteX3260" fmla="*/ 6224954 w 11658883"/>
              <a:gd name="connsiteY3260" fmla="*/ 327898 h 2886642"/>
              <a:gd name="connsiteX3261" fmla="*/ 6246159 w 11658883"/>
              <a:gd name="connsiteY3261" fmla="*/ 323672 h 2886642"/>
              <a:gd name="connsiteX3262" fmla="*/ 6259628 w 11658883"/>
              <a:gd name="connsiteY3262" fmla="*/ 332698 h 2886642"/>
              <a:gd name="connsiteX3263" fmla="*/ 6289890 w 11658883"/>
              <a:gd name="connsiteY3263" fmla="*/ 332081 h 2886642"/>
              <a:gd name="connsiteX3264" fmla="*/ 6317322 w 11658883"/>
              <a:gd name="connsiteY3264" fmla="*/ 325880 h 2886642"/>
              <a:gd name="connsiteX3265" fmla="*/ 6326119 w 11658883"/>
              <a:gd name="connsiteY3265" fmla="*/ 318563 h 2886642"/>
              <a:gd name="connsiteX3266" fmla="*/ 6342301 w 11658883"/>
              <a:gd name="connsiteY3266" fmla="*/ 329098 h 2886642"/>
              <a:gd name="connsiteX3267" fmla="*/ 6360544 w 11658883"/>
              <a:gd name="connsiteY3267" fmla="*/ 327802 h 2886642"/>
              <a:gd name="connsiteX3268" fmla="*/ 6388180 w 11658883"/>
              <a:gd name="connsiteY3268" fmla="*/ 324197 h 2886642"/>
              <a:gd name="connsiteX3269" fmla="*/ 6412982 w 11658883"/>
              <a:gd name="connsiteY3269" fmla="*/ 315007 h 2886642"/>
              <a:gd name="connsiteX3270" fmla="*/ 6432541 w 11658883"/>
              <a:gd name="connsiteY3270" fmla="*/ 315205 h 2886642"/>
              <a:gd name="connsiteX3271" fmla="*/ 6452098 w 11658883"/>
              <a:gd name="connsiteY3271" fmla="*/ 315406 h 2886642"/>
              <a:gd name="connsiteX3272" fmla="*/ 6493841 w 11658883"/>
              <a:gd name="connsiteY3272" fmla="*/ 318794 h 2886642"/>
              <a:gd name="connsiteX3273" fmla="*/ 6530126 w 11658883"/>
              <a:gd name="connsiteY3273" fmla="*/ 313610 h 2886642"/>
              <a:gd name="connsiteX3274" fmla="*/ 6564190 w 11658883"/>
              <a:gd name="connsiteY3274" fmla="*/ 310625 h 2886642"/>
              <a:gd name="connsiteX3275" fmla="*/ 6573154 w 11658883"/>
              <a:gd name="connsiteY3275" fmla="*/ 300346 h 2886642"/>
              <a:gd name="connsiteX3276" fmla="*/ 6589502 w 11658883"/>
              <a:gd name="connsiteY3276" fmla="*/ 307921 h 2886642"/>
              <a:gd name="connsiteX3277" fmla="*/ 6656433 w 11658883"/>
              <a:gd name="connsiteY3277" fmla="*/ 310826 h 2886642"/>
              <a:gd name="connsiteX3278" fmla="*/ 6715731 w 11658883"/>
              <a:gd name="connsiteY3278" fmla="*/ 300321 h 2886642"/>
              <a:gd name="connsiteX3279" fmla="*/ 6724931 w 11658883"/>
              <a:gd name="connsiteY3279" fmla="*/ 304488 h 2886642"/>
              <a:gd name="connsiteX3280" fmla="*/ 6732161 w 11658883"/>
              <a:gd name="connsiteY3280" fmla="*/ 306415 h 2886642"/>
              <a:gd name="connsiteX3281" fmla="*/ 6731796 w 11658883"/>
              <a:gd name="connsiteY3281" fmla="*/ 300485 h 2886642"/>
              <a:gd name="connsiteX3282" fmla="*/ 6727239 w 11658883"/>
              <a:gd name="connsiteY3282" fmla="*/ 294514 h 2886642"/>
              <a:gd name="connsiteX3283" fmla="*/ 6748443 w 11658883"/>
              <a:gd name="connsiteY3283" fmla="*/ 290286 h 2886642"/>
              <a:gd name="connsiteX3284" fmla="*/ 6781305 w 11658883"/>
              <a:gd name="connsiteY3284" fmla="*/ 302472 h 2886642"/>
              <a:gd name="connsiteX3285" fmla="*/ 6826675 w 11658883"/>
              <a:gd name="connsiteY3285" fmla="*/ 291086 h 2886642"/>
              <a:gd name="connsiteX3286" fmla="*/ 6836787 w 11658883"/>
              <a:gd name="connsiteY3286" fmla="*/ 285263 h 2886642"/>
              <a:gd name="connsiteX3287" fmla="*/ 6854281 w 11658883"/>
              <a:gd name="connsiteY3287" fmla="*/ 297292 h 2886642"/>
              <a:gd name="connsiteX3288" fmla="*/ 6864144 w 11658883"/>
              <a:gd name="connsiteY3288" fmla="*/ 295911 h 2886642"/>
              <a:gd name="connsiteX3289" fmla="*/ 6874007 w 11658883"/>
              <a:gd name="connsiteY3289" fmla="*/ 294532 h 2886642"/>
              <a:gd name="connsiteX3290" fmla="*/ 6903450 w 11658883"/>
              <a:gd name="connsiteY3290" fmla="*/ 289833 h 2886642"/>
              <a:gd name="connsiteX3291" fmla="*/ 6932033 w 11658883"/>
              <a:gd name="connsiteY3291" fmla="*/ 281792 h 2886642"/>
              <a:gd name="connsiteX3292" fmla="*/ 6952330 w 11658883"/>
              <a:gd name="connsiteY3292" fmla="*/ 281258 h 2886642"/>
              <a:gd name="connsiteX3293" fmla="*/ 6972628 w 11658883"/>
              <a:gd name="connsiteY3293" fmla="*/ 280725 h 2886642"/>
              <a:gd name="connsiteX3294" fmla="*/ 6994980 w 11658883"/>
              <a:gd name="connsiteY3294" fmla="*/ 280953 h 2886642"/>
              <a:gd name="connsiteX3295" fmla="*/ 7011003 w 11658883"/>
              <a:gd name="connsiteY3295" fmla="*/ 281858 h 2886642"/>
              <a:gd name="connsiteX3296" fmla="*/ 7027027 w 11658883"/>
              <a:gd name="connsiteY3296" fmla="*/ 282762 h 2886642"/>
              <a:gd name="connsiteX3297" fmla="*/ 7050192 w 11658883"/>
              <a:gd name="connsiteY3297" fmla="*/ 293368 h 2886642"/>
              <a:gd name="connsiteX3298" fmla="*/ 7051346 w 11658883"/>
              <a:gd name="connsiteY3298" fmla="*/ 291528 h 2886642"/>
              <a:gd name="connsiteX3299" fmla="*/ 7050526 w 11658883"/>
              <a:gd name="connsiteY3299" fmla="*/ 287446 h 2886642"/>
              <a:gd name="connsiteX3300" fmla="*/ 7060221 w 11658883"/>
              <a:gd name="connsiteY3300" fmla="*/ 289026 h 2886642"/>
              <a:gd name="connsiteX3301" fmla="*/ 7066222 w 11658883"/>
              <a:gd name="connsiteY3301" fmla="*/ 287977 h 2886642"/>
              <a:gd name="connsiteX3302" fmla="*/ 7070251 w 11658883"/>
              <a:gd name="connsiteY3302" fmla="*/ 284685 h 2886642"/>
              <a:gd name="connsiteX3303" fmla="*/ 7126662 w 11658883"/>
              <a:gd name="connsiteY3303" fmla="*/ 288223 h 2886642"/>
              <a:gd name="connsiteX3304" fmla="*/ 7179383 w 11658883"/>
              <a:gd name="connsiteY3304" fmla="*/ 282836 h 2886642"/>
              <a:gd name="connsiteX3305" fmla="*/ 7203339 w 11658883"/>
              <a:gd name="connsiteY3305" fmla="*/ 279377 h 2886642"/>
              <a:gd name="connsiteX3306" fmla="*/ 7227047 w 11658883"/>
              <a:gd name="connsiteY3306" fmla="*/ 280361 h 2886642"/>
              <a:gd name="connsiteX3307" fmla="*/ 7247164 w 11658883"/>
              <a:gd name="connsiteY3307" fmla="*/ 273714 h 2886642"/>
              <a:gd name="connsiteX3308" fmla="*/ 7272083 w 11658883"/>
              <a:gd name="connsiteY3308" fmla="*/ 274896 h 2886642"/>
              <a:gd name="connsiteX3309" fmla="*/ 7287034 w 11658883"/>
              <a:gd name="connsiteY3309" fmla="*/ 282455 h 2886642"/>
              <a:gd name="connsiteX3310" fmla="*/ 7290567 w 11658883"/>
              <a:gd name="connsiteY3310" fmla="*/ 281751 h 2886642"/>
              <a:gd name="connsiteX3311" fmla="*/ 7294102 w 11658883"/>
              <a:gd name="connsiteY3311" fmla="*/ 281045 h 2886642"/>
              <a:gd name="connsiteX3312" fmla="*/ 7302321 w 11658883"/>
              <a:gd name="connsiteY3312" fmla="*/ 277796 h 2886642"/>
              <a:gd name="connsiteX3313" fmla="*/ 7308572 w 11658883"/>
              <a:gd name="connsiteY3313" fmla="*/ 272305 h 2886642"/>
              <a:gd name="connsiteX3314" fmla="*/ 7316787 w 11658883"/>
              <a:gd name="connsiteY3314" fmla="*/ 275351 h 2886642"/>
              <a:gd name="connsiteX3315" fmla="*/ 7321061 w 11658883"/>
              <a:gd name="connsiteY3315" fmla="*/ 273914 h 2886642"/>
              <a:gd name="connsiteX3316" fmla="*/ 7325335 w 11658883"/>
              <a:gd name="connsiteY3316" fmla="*/ 272476 h 2886642"/>
              <a:gd name="connsiteX3317" fmla="*/ 7327962 w 11658883"/>
              <a:gd name="connsiteY3317" fmla="*/ 275465 h 2886642"/>
              <a:gd name="connsiteX3318" fmla="*/ 7337657 w 11658883"/>
              <a:gd name="connsiteY3318" fmla="*/ 277046 h 2886642"/>
              <a:gd name="connsiteX3319" fmla="*/ 7358863 w 11658883"/>
              <a:gd name="connsiteY3319" fmla="*/ 272819 h 2886642"/>
              <a:gd name="connsiteX3320" fmla="*/ 7370413 w 11658883"/>
              <a:gd name="connsiteY3320" fmla="*/ 266271 h 2886642"/>
              <a:gd name="connsiteX3321" fmla="*/ 7377772 w 11658883"/>
              <a:gd name="connsiteY3321" fmla="*/ 259679 h 2886642"/>
              <a:gd name="connsiteX3322" fmla="*/ 7386867 w 11658883"/>
              <a:gd name="connsiteY3322" fmla="*/ 268845 h 2886642"/>
              <a:gd name="connsiteX3323" fmla="*/ 7395351 w 11658883"/>
              <a:gd name="connsiteY3323" fmla="*/ 270229 h 2886642"/>
              <a:gd name="connsiteX3324" fmla="*/ 7401291 w 11658883"/>
              <a:gd name="connsiteY3324" fmla="*/ 267141 h 2886642"/>
              <a:gd name="connsiteX3325" fmla="*/ 7411782 w 11658883"/>
              <a:gd name="connsiteY3325" fmla="*/ 276322 h 2886642"/>
              <a:gd name="connsiteX3326" fmla="*/ 7434134 w 11658883"/>
              <a:gd name="connsiteY3326" fmla="*/ 276551 h 2886642"/>
              <a:gd name="connsiteX3327" fmla="*/ 7449084 w 11658883"/>
              <a:gd name="connsiteY3327" fmla="*/ 284110 h 2886642"/>
              <a:gd name="connsiteX3328" fmla="*/ 7486720 w 11658883"/>
              <a:gd name="connsiteY3328" fmla="*/ 285976 h 2886642"/>
              <a:gd name="connsiteX3329" fmla="*/ 7499376 w 11658883"/>
              <a:gd name="connsiteY3329" fmla="*/ 284625 h 2886642"/>
              <a:gd name="connsiteX3330" fmla="*/ 7512032 w 11658883"/>
              <a:gd name="connsiteY3330" fmla="*/ 283271 h 2886642"/>
              <a:gd name="connsiteX3331" fmla="*/ 7537011 w 11658883"/>
              <a:gd name="connsiteY3331" fmla="*/ 286490 h 2886642"/>
              <a:gd name="connsiteX3332" fmla="*/ 7553775 w 11658883"/>
              <a:gd name="connsiteY3332" fmla="*/ 286661 h 2886642"/>
              <a:gd name="connsiteX3333" fmla="*/ 7575188 w 11658883"/>
              <a:gd name="connsiteY3333" fmla="*/ 278732 h 2886642"/>
              <a:gd name="connsiteX3334" fmla="*/ 7600292 w 11658883"/>
              <a:gd name="connsiteY3334" fmla="*/ 279728 h 2886642"/>
              <a:gd name="connsiteX3335" fmla="*/ 7643811 w 11658883"/>
              <a:gd name="connsiteY3335" fmla="*/ 270174 h 2886642"/>
              <a:gd name="connsiteX3336" fmla="*/ 7672787 w 11658883"/>
              <a:gd name="connsiteY3336" fmla="*/ 258248 h 2886642"/>
              <a:gd name="connsiteX3337" fmla="*/ 7679189 w 11658883"/>
              <a:gd name="connsiteY3337" fmla="*/ 268685 h 2886642"/>
              <a:gd name="connsiteX3338" fmla="*/ 7694140 w 11658883"/>
              <a:gd name="connsiteY3338" fmla="*/ 276243 h 2886642"/>
              <a:gd name="connsiteX3339" fmla="*/ 7698743 w 11658883"/>
              <a:gd name="connsiteY3339" fmla="*/ 275179 h 2886642"/>
              <a:gd name="connsiteX3340" fmla="*/ 7697433 w 11658883"/>
              <a:gd name="connsiteY3340" fmla="*/ 267388 h 2886642"/>
              <a:gd name="connsiteX3341" fmla="*/ 7739051 w 11658883"/>
              <a:gd name="connsiteY3341" fmla="*/ 272998 h 2886642"/>
              <a:gd name="connsiteX3342" fmla="*/ 7773037 w 11658883"/>
              <a:gd name="connsiteY3342" fmla="*/ 265198 h 2886642"/>
              <a:gd name="connsiteX3343" fmla="*/ 7787271 w 11658883"/>
              <a:gd name="connsiteY3343" fmla="*/ 269973 h 2886642"/>
              <a:gd name="connsiteX3344" fmla="*/ 7792761 w 11658883"/>
              <a:gd name="connsiteY3344" fmla="*/ 262436 h 2886642"/>
              <a:gd name="connsiteX3345" fmla="*/ 7815215 w 11658883"/>
              <a:gd name="connsiteY3345" fmla="*/ 263962 h 2886642"/>
              <a:gd name="connsiteX3346" fmla="*/ 7838279 w 11658883"/>
              <a:gd name="connsiteY3346" fmla="*/ 273271 h 2886642"/>
              <a:gd name="connsiteX3347" fmla="*/ 7847976 w 11658883"/>
              <a:gd name="connsiteY3347" fmla="*/ 274851 h 2886642"/>
              <a:gd name="connsiteX3348" fmla="*/ 7849788 w 11658883"/>
              <a:gd name="connsiteY3348" fmla="*/ 267463 h 2886642"/>
              <a:gd name="connsiteX3349" fmla="*/ 7897119 w 11658883"/>
              <a:gd name="connsiteY3349" fmla="*/ 270909 h 2886642"/>
              <a:gd name="connsiteX3350" fmla="*/ 7908911 w 11658883"/>
              <a:gd name="connsiteY3350" fmla="*/ 272511 h 2886642"/>
              <a:gd name="connsiteX3351" fmla="*/ 7920952 w 11658883"/>
              <a:gd name="connsiteY3351" fmla="*/ 269672 h 2886642"/>
              <a:gd name="connsiteX3352" fmla="*/ 7979930 w 11658883"/>
              <a:gd name="connsiteY3352" fmla="*/ 274162 h 2886642"/>
              <a:gd name="connsiteX3353" fmla="*/ 8041740 w 11658883"/>
              <a:gd name="connsiteY3353" fmla="*/ 284238 h 2886642"/>
              <a:gd name="connsiteX3354" fmla="*/ 8049475 w 11658883"/>
              <a:gd name="connsiteY3354" fmla="*/ 270984 h 2886642"/>
              <a:gd name="connsiteX3355" fmla="*/ 8103541 w 11658883"/>
              <a:gd name="connsiteY3355" fmla="*/ 278944 h 2886642"/>
              <a:gd name="connsiteX3356" fmla="*/ 8134548 w 11658883"/>
              <a:gd name="connsiteY3356" fmla="*/ 271298 h 2886642"/>
              <a:gd name="connsiteX3357" fmla="*/ 8176516 w 11658883"/>
              <a:gd name="connsiteY3357" fmla="*/ 273763 h 2886642"/>
              <a:gd name="connsiteX3358" fmla="*/ 8207083 w 11658883"/>
              <a:gd name="connsiteY3358" fmla="*/ 277037 h 2886642"/>
              <a:gd name="connsiteX3359" fmla="*/ 8214199 w 11658883"/>
              <a:gd name="connsiteY3359" fmla="*/ 268592 h 2886642"/>
              <a:gd name="connsiteX3360" fmla="*/ 8230917 w 11658883"/>
              <a:gd name="connsiteY3360" fmla="*/ 275800 h 2886642"/>
              <a:gd name="connsiteX3361" fmla="*/ 8424348 w 11658883"/>
              <a:gd name="connsiteY3361" fmla="*/ 291108 h 2886642"/>
              <a:gd name="connsiteX3362" fmla="*/ 8449472 w 11658883"/>
              <a:gd name="connsiteY3362" fmla="*/ 294883 h 2886642"/>
              <a:gd name="connsiteX3363" fmla="*/ 8475455 w 11658883"/>
              <a:gd name="connsiteY3363" fmla="*/ 302000 h 2886642"/>
              <a:gd name="connsiteX3364" fmla="*/ 8485956 w 11658883"/>
              <a:gd name="connsiteY3364" fmla="*/ 298589 h 2886642"/>
              <a:gd name="connsiteX3365" fmla="*/ 8499287 w 11658883"/>
              <a:gd name="connsiteY3365" fmla="*/ 300762 h 2886642"/>
              <a:gd name="connsiteX3366" fmla="*/ 8520158 w 11658883"/>
              <a:gd name="connsiteY3366" fmla="*/ 302456 h 2886642"/>
              <a:gd name="connsiteX3367" fmla="*/ 8533813 w 11658883"/>
              <a:gd name="connsiteY3367" fmla="*/ 311298 h 2886642"/>
              <a:gd name="connsiteX3368" fmla="*/ 8544139 w 11658883"/>
              <a:gd name="connsiteY3368" fmla="*/ 323440 h 2886642"/>
              <a:gd name="connsiteX3369" fmla="*/ 8506475 w 11658883"/>
              <a:gd name="connsiteY3369" fmla="*/ 331389 h 2886642"/>
              <a:gd name="connsiteX3370" fmla="*/ 8455879 w 11658883"/>
              <a:gd name="connsiteY3370" fmla="*/ 326984 h 2886642"/>
              <a:gd name="connsiteX3371" fmla="*/ 8458506 w 11658883"/>
              <a:gd name="connsiteY3371" fmla="*/ 329974 h 2886642"/>
              <a:gd name="connsiteX3372" fmla="*/ 8458826 w 11658883"/>
              <a:gd name="connsiteY3372" fmla="*/ 342939 h 2886642"/>
              <a:gd name="connsiteX3373" fmla="*/ 8449292 w 11658883"/>
              <a:gd name="connsiteY3373" fmla="*/ 344693 h 2886642"/>
              <a:gd name="connsiteX3374" fmla="*/ 8396772 w 11658883"/>
              <a:gd name="connsiteY3374" fmla="*/ 358970 h 2886642"/>
              <a:gd name="connsiteX3375" fmla="*/ 8340309 w 11658883"/>
              <a:gd name="connsiteY3375" fmla="*/ 368763 h 2886642"/>
              <a:gd name="connsiteX3376" fmla="*/ 8337040 w 11658883"/>
              <a:gd name="connsiteY3376" fmla="*/ 374099 h 2886642"/>
              <a:gd name="connsiteX3377" fmla="*/ 8325025 w 11658883"/>
              <a:gd name="connsiteY3377" fmla="*/ 367126 h 2886642"/>
              <a:gd name="connsiteX3378" fmla="*/ 8320298 w 11658883"/>
              <a:gd name="connsiteY3378" fmla="*/ 370410 h 2886642"/>
              <a:gd name="connsiteX3379" fmla="*/ 8321731 w 11658883"/>
              <a:gd name="connsiteY3379" fmla="*/ 375980 h 2886642"/>
              <a:gd name="connsiteX3380" fmla="*/ 8304824 w 11658883"/>
              <a:gd name="connsiteY3380" fmla="*/ 375251 h 2886642"/>
              <a:gd name="connsiteX3381" fmla="*/ 8294939 w 11658883"/>
              <a:gd name="connsiteY3381" fmla="*/ 380151 h 2886642"/>
              <a:gd name="connsiteX3382" fmla="*/ 8319587 w 11658883"/>
              <a:gd name="connsiteY3382" fmla="*/ 389292 h 2886642"/>
              <a:gd name="connsiteX3383" fmla="*/ 8329281 w 11658883"/>
              <a:gd name="connsiteY3383" fmla="*/ 390871 h 2886642"/>
              <a:gd name="connsiteX3384" fmla="*/ 8331095 w 11658883"/>
              <a:gd name="connsiteY3384" fmla="*/ 383483 h 2886642"/>
              <a:gd name="connsiteX3385" fmla="*/ 8346069 w 11658883"/>
              <a:gd name="connsiteY3385" fmla="*/ 387524 h 2886642"/>
              <a:gd name="connsiteX3386" fmla="*/ 8360183 w 11658883"/>
              <a:gd name="connsiteY3386" fmla="*/ 388225 h 2886642"/>
              <a:gd name="connsiteX3387" fmla="*/ 8407848 w 11658883"/>
              <a:gd name="connsiteY3387" fmla="*/ 385749 h 2886642"/>
              <a:gd name="connsiteX3388" fmla="*/ 8431011 w 11658883"/>
              <a:gd name="connsiteY3388" fmla="*/ 396354 h 2886642"/>
              <a:gd name="connsiteX3389" fmla="*/ 8442760 w 11658883"/>
              <a:gd name="connsiteY3389" fmla="*/ 398696 h 2886642"/>
              <a:gd name="connsiteX3390" fmla="*/ 8446629 w 11658883"/>
              <a:gd name="connsiteY3390" fmla="*/ 392069 h 2886642"/>
              <a:gd name="connsiteX3391" fmla="*/ 8468981 w 11658883"/>
              <a:gd name="connsiteY3391" fmla="*/ 392299 h 2886642"/>
              <a:gd name="connsiteX3392" fmla="*/ 8489445 w 11658883"/>
              <a:gd name="connsiteY3392" fmla="*/ 388805 h 2886642"/>
              <a:gd name="connsiteX3393" fmla="*/ 8509910 w 11658883"/>
              <a:gd name="connsiteY3393" fmla="*/ 385309 h 2886642"/>
              <a:gd name="connsiteX3394" fmla="*/ 8560350 w 11658883"/>
              <a:gd name="connsiteY3394" fmla="*/ 408045 h 2886642"/>
              <a:gd name="connsiteX3395" fmla="*/ 8561692 w 11658883"/>
              <a:gd name="connsiteY3395" fmla="*/ 427687 h 2886642"/>
              <a:gd name="connsiteX3396" fmla="*/ 8545548 w 11658883"/>
              <a:gd name="connsiteY3396" fmla="*/ 422709 h 2886642"/>
              <a:gd name="connsiteX3397" fmla="*/ 8535783 w 11658883"/>
              <a:gd name="connsiteY3397" fmla="*/ 431681 h 2886642"/>
              <a:gd name="connsiteX3398" fmla="*/ 8525158 w 11658883"/>
              <a:gd name="connsiteY3398" fmla="*/ 437313 h 2886642"/>
              <a:gd name="connsiteX3399" fmla="*/ 8490663 w 11658883"/>
              <a:gd name="connsiteY3399" fmla="*/ 438628 h 2886642"/>
              <a:gd name="connsiteX3400" fmla="*/ 8483639 w 11658883"/>
              <a:gd name="connsiteY3400" fmla="*/ 442037 h 2886642"/>
              <a:gd name="connsiteX3401" fmla="*/ 8496467 w 11658883"/>
              <a:gd name="connsiteY3401" fmla="*/ 443014 h 2886642"/>
              <a:gd name="connsiteX3402" fmla="*/ 8558276 w 11658883"/>
              <a:gd name="connsiteY3402" fmla="*/ 453089 h 2886642"/>
              <a:gd name="connsiteX3403" fmla="*/ 8566011 w 11658883"/>
              <a:gd name="connsiteY3403" fmla="*/ 439836 h 2886642"/>
              <a:gd name="connsiteX3404" fmla="*/ 8620077 w 11658883"/>
              <a:gd name="connsiteY3404" fmla="*/ 447795 h 2886642"/>
              <a:gd name="connsiteX3405" fmla="*/ 8651084 w 11658883"/>
              <a:gd name="connsiteY3405" fmla="*/ 440150 h 2886642"/>
              <a:gd name="connsiteX3406" fmla="*/ 8693053 w 11658883"/>
              <a:gd name="connsiteY3406" fmla="*/ 442614 h 2886642"/>
              <a:gd name="connsiteX3407" fmla="*/ 8723619 w 11658883"/>
              <a:gd name="connsiteY3407" fmla="*/ 445890 h 2886642"/>
              <a:gd name="connsiteX3408" fmla="*/ 8730734 w 11658883"/>
              <a:gd name="connsiteY3408" fmla="*/ 437444 h 2886642"/>
              <a:gd name="connsiteX3409" fmla="*/ 8747452 w 11658883"/>
              <a:gd name="connsiteY3409" fmla="*/ 444652 h 2886642"/>
              <a:gd name="connsiteX3410" fmla="*/ 8940883 w 11658883"/>
              <a:gd name="connsiteY3410" fmla="*/ 459959 h 2886642"/>
              <a:gd name="connsiteX3411" fmla="*/ 8966008 w 11658883"/>
              <a:gd name="connsiteY3411" fmla="*/ 463735 h 2886642"/>
              <a:gd name="connsiteX3412" fmla="*/ 8991991 w 11658883"/>
              <a:gd name="connsiteY3412" fmla="*/ 470852 h 2886642"/>
              <a:gd name="connsiteX3413" fmla="*/ 9002491 w 11658883"/>
              <a:gd name="connsiteY3413" fmla="*/ 467441 h 2886642"/>
              <a:gd name="connsiteX3414" fmla="*/ 9015821 w 11658883"/>
              <a:gd name="connsiteY3414" fmla="*/ 469614 h 2886642"/>
              <a:gd name="connsiteX3415" fmla="*/ 9036694 w 11658883"/>
              <a:gd name="connsiteY3415" fmla="*/ 471308 h 2886642"/>
              <a:gd name="connsiteX3416" fmla="*/ 9050351 w 11658883"/>
              <a:gd name="connsiteY3416" fmla="*/ 480152 h 2886642"/>
              <a:gd name="connsiteX3417" fmla="*/ 9060675 w 11658883"/>
              <a:gd name="connsiteY3417" fmla="*/ 492292 h 2886642"/>
              <a:gd name="connsiteX3418" fmla="*/ 9023011 w 11658883"/>
              <a:gd name="connsiteY3418" fmla="*/ 500240 h 2886642"/>
              <a:gd name="connsiteX3419" fmla="*/ 8972415 w 11658883"/>
              <a:gd name="connsiteY3419" fmla="*/ 495835 h 2886642"/>
              <a:gd name="connsiteX3420" fmla="*/ 8975042 w 11658883"/>
              <a:gd name="connsiteY3420" fmla="*/ 498825 h 2886642"/>
              <a:gd name="connsiteX3421" fmla="*/ 8975362 w 11658883"/>
              <a:gd name="connsiteY3421" fmla="*/ 511789 h 2886642"/>
              <a:gd name="connsiteX3422" fmla="*/ 8965829 w 11658883"/>
              <a:gd name="connsiteY3422" fmla="*/ 513545 h 2886642"/>
              <a:gd name="connsiteX3423" fmla="*/ 8913307 w 11658883"/>
              <a:gd name="connsiteY3423" fmla="*/ 527822 h 2886642"/>
              <a:gd name="connsiteX3424" fmla="*/ 8856845 w 11658883"/>
              <a:gd name="connsiteY3424" fmla="*/ 537615 h 2886642"/>
              <a:gd name="connsiteX3425" fmla="*/ 8853576 w 11658883"/>
              <a:gd name="connsiteY3425" fmla="*/ 542952 h 2886642"/>
              <a:gd name="connsiteX3426" fmla="*/ 8841560 w 11658883"/>
              <a:gd name="connsiteY3426" fmla="*/ 535978 h 2886642"/>
              <a:gd name="connsiteX3427" fmla="*/ 8836835 w 11658883"/>
              <a:gd name="connsiteY3427" fmla="*/ 539263 h 2886642"/>
              <a:gd name="connsiteX3428" fmla="*/ 8838269 w 11658883"/>
              <a:gd name="connsiteY3428" fmla="*/ 544831 h 2886642"/>
              <a:gd name="connsiteX3429" fmla="*/ 8821361 w 11658883"/>
              <a:gd name="connsiteY3429" fmla="*/ 544103 h 2886642"/>
              <a:gd name="connsiteX3430" fmla="*/ 8811476 w 11658883"/>
              <a:gd name="connsiteY3430" fmla="*/ 549003 h 2886642"/>
              <a:gd name="connsiteX3431" fmla="*/ 8836122 w 11658883"/>
              <a:gd name="connsiteY3431" fmla="*/ 558143 h 2886642"/>
              <a:gd name="connsiteX3432" fmla="*/ 8845817 w 11658883"/>
              <a:gd name="connsiteY3432" fmla="*/ 559723 h 2886642"/>
              <a:gd name="connsiteX3433" fmla="*/ 8847630 w 11658883"/>
              <a:gd name="connsiteY3433" fmla="*/ 552335 h 2886642"/>
              <a:gd name="connsiteX3434" fmla="*/ 8862605 w 11658883"/>
              <a:gd name="connsiteY3434" fmla="*/ 556375 h 2886642"/>
              <a:gd name="connsiteX3435" fmla="*/ 8876719 w 11658883"/>
              <a:gd name="connsiteY3435" fmla="*/ 557076 h 2886642"/>
              <a:gd name="connsiteX3436" fmla="*/ 8924382 w 11658883"/>
              <a:gd name="connsiteY3436" fmla="*/ 554600 h 2886642"/>
              <a:gd name="connsiteX3437" fmla="*/ 8947549 w 11658883"/>
              <a:gd name="connsiteY3437" fmla="*/ 565205 h 2886642"/>
              <a:gd name="connsiteX3438" fmla="*/ 8959298 w 11658883"/>
              <a:gd name="connsiteY3438" fmla="*/ 567547 h 2886642"/>
              <a:gd name="connsiteX3439" fmla="*/ 8963165 w 11658883"/>
              <a:gd name="connsiteY3439" fmla="*/ 560922 h 2886642"/>
              <a:gd name="connsiteX3440" fmla="*/ 8985518 w 11658883"/>
              <a:gd name="connsiteY3440" fmla="*/ 561150 h 2886642"/>
              <a:gd name="connsiteX3441" fmla="*/ 9005982 w 11658883"/>
              <a:gd name="connsiteY3441" fmla="*/ 557656 h 2886642"/>
              <a:gd name="connsiteX3442" fmla="*/ 9026444 w 11658883"/>
              <a:gd name="connsiteY3442" fmla="*/ 554160 h 2886642"/>
              <a:gd name="connsiteX3443" fmla="*/ 9076886 w 11658883"/>
              <a:gd name="connsiteY3443" fmla="*/ 576896 h 2886642"/>
              <a:gd name="connsiteX3444" fmla="*/ 9078228 w 11658883"/>
              <a:gd name="connsiteY3444" fmla="*/ 596539 h 2886642"/>
              <a:gd name="connsiteX3445" fmla="*/ 9062085 w 11658883"/>
              <a:gd name="connsiteY3445" fmla="*/ 591561 h 2886642"/>
              <a:gd name="connsiteX3446" fmla="*/ 9052318 w 11658883"/>
              <a:gd name="connsiteY3446" fmla="*/ 600533 h 2886642"/>
              <a:gd name="connsiteX3447" fmla="*/ 9041693 w 11658883"/>
              <a:gd name="connsiteY3447" fmla="*/ 606165 h 2886642"/>
              <a:gd name="connsiteX3448" fmla="*/ 9007198 w 11658883"/>
              <a:gd name="connsiteY3448" fmla="*/ 607480 h 2886642"/>
              <a:gd name="connsiteX3449" fmla="*/ 8983668 w 11658883"/>
              <a:gd name="connsiteY3449" fmla="*/ 618905 h 2886642"/>
              <a:gd name="connsiteX3450" fmla="*/ 8934524 w 11658883"/>
              <a:gd name="connsiteY3450" fmla="*/ 622847 h 2886642"/>
              <a:gd name="connsiteX3451" fmla="*/ 8931222 w 11658883"/>
              <a:gd name="connsiteY3451" fmla="*/ 644295 h 2886642"/>
              <a:gd name="connsiteX3452" fmla="*/ 8908213 w 11658883"/>
              <a:gd name="connsiteY3452" fmla="*/ 643319 h 2886642"/>
              <a:gd name="connsiteX3453" fmla="*/ 8877517 w 11658883"/>
              <a:gd name="connsiteY3453" fmla="*/ 648561 h 2886642"/>
              <a:gd name="connsiteX3454" fmla="*/ 8841158 w 11658883"/>
              <a:gd name="connsiteY3454" fmla="*/ 642632 h 2886642"/>
              <a:gd name="connsiteX3455" fmla="*/ 8837199 w 11658883"/>
              <a:gd name="connsiteY3455" fmla="*/ 663331 h 2886642"/>
              <a:gd name="connsiteX3456" fmla="*/ 8811405 w 11658883"/>
              <a:gd name="connsiteY3456" fmla="*/ 649736 h 2886642"/>
              <a:gd name="connsiteX3457" fmla="*/ 8795123 w 11658883"/>
              <a:gd name="connsiteY3457" fmla="*/ 665866 h 2886642"/>
              <a:gd name="connsiteX3458" fmla="*/ 8779714 w 11658883"/>
              <a:gd name="connsiteY3458" fmla="*/ 666448 h 2886642"/>
              <a:gd name="connsiteX3459" fmla="*/ 8764555 w 11658883"/>
              <a:gd name="connsiteY3459" fmla="*/ 662590 h 2886642"/>
              <a:gd name="connsiteX3460" fmla="*/ 8757422 w 11658883"/>
              <a:gd name="connsiteY3460" fmla="*/ 668259 h 2886642"/>
              <a:gd name="connsiteX3461" fmla="*/ 8755341 w 11658883"/>
              <a:gd name="connsiteY3461" fmla="*/ 677309 h 2886642"/>
              <a:gd name="connsiteX3462" fmla="*/ 8758602 w 11658883"/>
              <a:gd name="connsiteY3462" fmla="*/ 684564 h 2886642"/>
              <a:gd name="connsiteX3463" fmla="*/ 8763225 w 11658883"/>
              <a:gd name="connsiteY3463" fmla="*/ 686279 h 2886642"/>
              <a:gd name="connsiteX3464" fmla="*/ 8776952 w 11658883"/>
              <a:gd name="connsiteY3464" fmla="*/ 678271 h 2886642"/>
              <a:gd name="connsiteX3465" fmla="*/ 8802007 w 11658883"/>
              <a:gd name="connsiteY3465" fmla="*/ 692601 h 2886642"/>
              <a:gd name="connsiteX3466" fmla="*/ 8824210 w 11658883"/>
              <a:gd name="connsiteY3466" fmla="*/ 670605 h 2886642"/>
              <a:gd name="connsiteX3467" fmla="*/ 8826837 w 11658883"/>
              <a:gd name="connsiteY3467" fmla="*/ 673597 h 2886642"/>
              <a:gd name="connsiteX3468" fmla="*/ 8834974 w 11658883"/>
              <a:gd name="connsiteY3468" fmla="*/ 671827 h 2886642"/>
              <a:gd name="connsiteX3469" fmla="*/ 8837199 w 11658883"/>
              <a:gd name="connsiteY3469" fmla="*/ 663331 h 2886642"/>
              <a:gd name="connsiteX3470" fmla="*/ 8866674 w 11658883"/>
              <a:gd name="connsiteY3470" fmla="*/ 670485 h 2886642"/>
              <a:gd name="connsiteX3471" fmla="*/ 8895039 w 11658883"/>
              <a:gd name="connsiteY3471" fmla="*/ 678735 h 2886642"/>
              <a:gd name="connsiteX3472" fmla="*/ 8897991 w 11658883"/>
              <a:gd name="connsiteY3472" fmla="*/ 660435 h 2886642"/>
              <a:gd name="connsiteX3473" fmla="*/ 8927420 w 11658883"/>
              <a:gd name="connsiteY3473" fmla="*/ 674623 h 2886642"/>
              <a:gd name="connsiteX3474" fmla="*/ 8962535 w 11658883"/>
              <a:gd name="connsiteY3474" fmla="*/ 668501 h 2886642"/>
              <a:gd name="connsiteX3475" fmla="*/ 9000729 w 11658883"/>
              <a:gd name="connsiteY3475" fmla="*/ 663521 h 2886642"/>
              <a:gd name="connsiteX3476" fmla="*/ 9008653 w 11658883"/>
              <a:gd name="connsiteY3476" fmla="*/ 671749 h 2886642"/>
              <a:gd name="connsiteX3477" fmla="*/ 9012388 w 11658883"/>
              <a:gd name="connsiteY3477" fmla="*/ 679935 h 2886642"/>
              <a:gd name="connsiteX3478" fmla="*/ 9001567 w 11658883"/>
              <a:gd name="connsiteY3478" fmla="*/ 698343 h 2886642"/>
              <a:gd name="connsiteX3479" fmla="*/ 8975233 w 11658883"/>
              <a:gd name="connsiteY3479" fmla="*/ 694370 h 2886642"/>
              <a:gd name="connsiteX3480" fmla="*/ 8932268 w 11658883"/>
              <a:gd name="connsiteY3480" fmla="*/ 703375 h 2886642"/>
              <a:gd name="connsiteX3481" fmla="*/ 8890416 w 11658883"/>
              <a:gd name="connsiteY3481" fmla="*/ 711280 h 2886642"/>
              <a:gd name="connsiteX3482" fmla="*/ 8888028 w 11658883"/>
              <a:gd name="connsiteY3482" fmla="*/ 716441 h 2886642"/>
              <a:gd name="connsiteX3483" fmla="*/ 8877759 w 11658883"/>
              <a:gd name="connsiteY3483" fmla="*/ 712633 h 2886642"/>
              <a:gd name="connsiteX3484" fmla="*/ 8870875 w 11658883"/>
              <a:gd name="connsiteY3484" fmla="*/ 713858 h 2886642"/>
              <a:gd name="connsiteX3485" fmla="*/ 8872985 w 11658883"/>
              <a:gd name="connsiteY3485" fmla="*/ 722952 h 2886642"/>
              <a:gd name="connsiteX3486" fmla="*/ 8854744 w 11658883"/>
              <a:gd name="connsiteY3486" fmla="*/ 717952 h 2886642"/>
              <a:gd name="connsiteX3487" fmla="*/ 8842417 w 11658883"/>
              <a:gd name="connsiteY3487" fmla="*/ 719679 h 2886642"/>
              <a:gd name="connsiteX3488" fmla="*/ 8821548 w 11658883"/>
              <a:gd name="connsiteY3488" fmla="*/ 717984 h 2886642"/>
              <a:gd name="connsiteX3489" fmla="*/ 8817632 w 11658883"/>
              <a:gd name="connsiteY3489" fmla="*/ 731646 h 2886642"/>
              <a:gd name="connsiteX3490" fmla="*/ 8804117 w 11658883"/>
              <a:gd name="connsiteY3490" fmla="*/ 729657 h 2886642"/>
              <a:gd name="connsiteX3491" fmla="*/ 8839831 w 11658883"/>
              <a:gd name="connsiteY3491" fmla="*/ 767965 h 2886642"/>
              <a:gd name="connsiteX3492" fmla="*/ 8839930 w 11658883"/>
              <a:gd name="connsiteY3492" fmla="*/ 767928 h 2886642"/>
              <a:gd name="connsiteX3493" fmla="*/ 8859489 w 11658883"/>
              <a:gd name="connsiteY3493" fmla="*/ 768127 h 2886642"/>
              <a:gd name="connsiteX3494" fmla="*/ 8879047 w 11658883"/>
              <a:gd name="connsiteY3494" fmla="*/ 768328 h 2886642"/>
              <a:gd name="connsiteX3495" fmla="*/ 8920788 w 11658883"/>
              <a:gd name="connsiteY3495" fmla="*/ 771717 h 2886642"/>
              <a:gd name="connsiteX3496" fmla="*/ 8957074 w 11658883"/>
              <a:gd name="connsiteY3496" fmla="*/ 766533 h 2886642"/>
              <a:gd name="connsiteX3497" fmla="*/ 8991140 w 11658883"/>
              <a:gd name="connsiteY3497" fmla="*/ 763546 h 2886642"/>
              <a:gd name="connsiteX3498" fmla="*/ 9000102 w 11658883"/>
              <a:gd name="connsiteY3498" fmla="*/ 753269 h 2886642"/>
              <a:gd name="connsiteX3499" fmla="*/ 9016451 w 11658883"/>
              <a:gd name="connsiteY3499" fmla="*/ 760843 h 2886642"/>
              <a:gd name="connsiteX3500" fmla="*/ 9083383 w 11658883"/>
              <a:gd name="connsiteY3500" fmla="*/ 763750 h 2886642"/>
              <a:gd name="connsiteX3501" fmla="*/ 9142680 w 11658883"/>
              <a:gd name="connsiteY3501" fmla="*/ 753243 h 2886642"/>
              <a:gd name="connsiteX3502" fmla="*/ 9151881 w 11658883"/>
              <a:gd name="connsiteY3502" fmla="*/ 757412 h 2886642"/>
              <a:gd name="connsiteX3503" fmla="*/ 9159111 w 11658883"/>
              <a:gd name="connsiteY3503" fmla="*/ 759337 h 2886642"/>
              <a:gd name="connsiteX3504" fmla="*/ 9158746 w 11658883"/>
              <a:gd name="connsiteY3504" fmla="*/ 753407 h 2886642"/>
              <a:gd name="connsiteX3505" fmla="*/ 9154187 w 11658883"/>
              <a:gd name="connsiteY3505" fmla="*/ 747435 h 2886642"/>
              <a:gd name="connsiteX3506" fmla="*/ 9175393 w 11658883"/>
              <a:gd name="connsiteY3506" fmla="*/ 743208 h 2886642"/>
              <a:gd name="connsiteX3507" fmla="*/ 9208255 w 11658883"/>
              <a:gd name="connsiteY3507" fmla="*/ 755395 h 2886642"/>
              <a:gd name="connsiteX3508" fmla="*/ 9253624 w 11658883"/>
              <a:gd name="connsiteY3508" fmla="*/ 744007 h 2886642"/>
              <a:gd name="connsiteX3509" fmla="*/ 9263736 w 11658883"/>
              <a:gd name="connsiteY3509" fmla="*/ 738185 h 2886642"/>
              <a:gd name="connsiteX3510" fmla="*/ 9281230 w 11658883"/>
              <a:gd name="connsiteY3510" fmla="*/ 750214 h 2886642"/>
              <a:gd name="connsiteX3511" fmla="*/ 9291092 w 11658883"/>
              <a:gd name="connsiteY3511" fmla="*/ 748833 h 2886642"/>
              <a:gd name="connsiteX3512" fmla="*/ 9300954 w 11658883"/>
              <a:gd name="connsiteY3512" fmla="*/ 747453 h 2886642"/>
              <a:gd name="connsiteX3513" fmla="*/ 9330399 w 11658883"/>
              <a:gd name="connsiteY3513" fmla="*/ 742755 h 2886642"/>
              <a:gd name="connsiteX3514" fmla="*/ 9358981 w 11658883"/>
              <a:gd name="connsiteY3514" fmla="*/ 734713 h 2886642"/>
              <a:gd name="connsiteX3515" fmla="*/ 9379278 w 11658883"/>
              <a:gd name="connsiteY3515" fmla="*/ 734181 h 2886642"/>
              <a:gd name="connsiteX3516" fmla="*/ 9399576 w 11658883"/>
              <a:gd name="connsiteY3516" fmla="*/ 733648 h 2886642"/>
              <a:gd name="connsiteX3517" fmla="*/ 9421928 w 11658883"/>
              <a:gd name="connsiteY3517" fmla="*/ 733875 h 2886642"/>
              <a:gd name="connsiteX3518" fmla="*/ 9437951 w 11658883"/>
              <a:gd name="connsiteY3518" fmla="*/ 734778 h 2886642"/>
              <a:gd name="connsiteX3519" fmla="*/ 9453976 w 11658883"/>
              <a:gd name="connsiteY3519" fmla="*/ 735684 h 2886642"/>
              <a:gd name="connsiteX3520" fmla="*/ 9477143 w 11658883"/>
              <a:gd name="connsiteY3520" fmla="*/ 746291 h 2886642"/>
              <a:gd name="connsiteX3521" fmla="*/ 9478294 w 11658883"/>
              <a:gd name="connsiteY3521" fmla="*/ 744450 h 2886642"/>
              <a:gd name="connsiteX3522" fmla="*/ 9477475 w 11658883"/>
              <a:gd name="connsiteY3522" fmla="*/ 740368 h 2886642"/>
              <a:gd name="connsiteX3523" fmla="*/ 9487172 w 11658883"/>
              <a:gd name="connsiteY3523" fmla="*/ 741949 h 2886642"/>
              <a:gd name="connsiteX3524" fmla="*/ 9493171 w 11658883"/>
              <a:gd name="connsiteY3524" fmla="*/ 740898 h 2886642"/>
              <a:gd name="connsiteX3525" fmla="*/ 9497200 w 11658883"/>
              <a:gd name="connsiteY3525" fmla="*/ 737607 h 2886642"/>
              <a:gd name="connsiteX3526" fmla="*/ 9553612 w 11658883"/>
              <a:gd name="connsiteY3526" fmla="*/ 741146 h 2886642"/>
              <a:gd name="connsiteX3527" fmla="*/ 9606330 w 11658883"/>
              <a:gd name="connsiteY3527" fmla="*/ 735758 h 2886642"/>
              <a:gd name="connsiteX3528" fmla="*/ 9630288 w 11658883"/>
              <a:gd name="connsiteY3528" fmla="*/ 732300 h 2886642"/>
              <a:gd name="connsiteX3529" fmla="*/ 9653995 w 11658883"/>
              <a:gd name="connsiteY3529" fmla="*/ 733282 h 2886642"/>
              <a:gd name="connsiteX3530" fmla="*/ 9674113 w 11658883"/>
              <a:gd name="connsiteY3530" fmla="*/ 726636 h 2886642"/>
              <a:gd name="connsiteX3531" fmla="*/ 9699031 w 11658883"/>
              <a:gd name="connsiteY3531" fmla="*/ 727817 h 2886642"/>
              <a:gd name="connsiteX3532" fmla="*/ 9713983 w 11658883"/>
              <a:gd name="connsiteY3532" fmla="*/ 735377 h 2886642"/>
              <a:gd name="connsiteX3533" fmla="*/ 9717516 w 11658883"/>
              <a:gd name="connsiteY3533" fmla="*/ 734672 h 2886642"/>
              <a:gd name="connsiteX3534" fmla="*/ 9721049 w 11658883"/>
              <a:gd name="connsiteY3534" fmla="*/ 733967 h 2886642"/>
              <a:gd name="connsiteX3535" fmla="*/ 9729271 w 11658883"/>
              <a:gd name="connsiteY3535" fmla="*/ 730718 h 2886642"/>
              <a:gd name="connsiteX3536" fmla="*/ 9735520 w 11658883"/>
              <a:gd name="connsiteY3536" fmla="*/ 725228 h 2886642"/>
              <a:gd name="connsiteX3537" fmla="*/ 9743734 w 11658883"/>
              <a:gd name="connsiteY3537" fmla="*/ 728273 h 2886642"/>
              <a:gd name="connsiteX3538" fmla="*/ 9748008 w 11658883"/>
              <a:gd name="connsiteY3538" fmla="*/ 726835 h 2886642"/>
              <a:gd name="connsiteX3539" fmla="*/ 9752284 w 11658883"/>
              <a:gd name="connsiteY3539" fmla="*/ 725398 h 2886642"/>
              <a:gd name="connsiteX3540" fmla="*/ 9754911 w 11658883"/>
              <a:gd name="connsiteY3540" fmla="*/ 728388 h 2886642"/>
              <a:gd name="connsiteX3541" fmla="*/ 9764607 w 11658883"/>
              <a:gd name="connsiteY3541" fmla="*/ 729969 h 2886642"/>
              <a:gd name="connsiteX3542" fmla="*/ 9785812 w 11658883"/>
              <a:gd name="connsiteY3542" fmla="*/ 725742 h 2886642"/>
              <a:gd name="connsiteX3543" fmla="*/ 9797362 w 11658883"/>
              <a:gd name="connsiteY3543" fmla="*/ 719193 h 2886642"/>
              <a:gd name="connsiteX3544" fmla="*/ 9804721 w 11658883"/>
              <a:gd name="connsiteY3544" fmla="*/ 712601 h 2886642"/>
              <a:gd name="connsiteX3545" fmla="*/ 9813815 w 11658883"/>
              <a:gd name="connsiteY3545" fmla="*/ 721768 h 2886642"/>
              <a:gd name="connsiteX3546" fmla="*/ 9822300 w 11658883"/>
              <a:gd name="connsiteY3546" fmla="*/ 723151 h 2886642"/>
              <a:gd name="connsiteX3547" fmla="*/ 9828239 w 11658883"/>
              <a:gd name="connsiteY3547" fmla="*/ 720062 h 2886642"/>
              <a:gd name="connsiteX3548" fmla="*/ 9838731 w 11658883"/>
              <a:gd name="connsiteY3548" fmla="*/ 729244 h 2886642"/>
              <a:gd name="connsiteX3549" fmla="*/ 9861082 w 11658883"/>
              <a:gd name="connsiteY3549" fmla="*/ 729472 h 2886642"/>
              <a:gd name="connsiteX3550" fmla="*/ 9876034 w 11658883"/>
              <a:gd name="connsiteY3550" fmla="*/ 737033 h 2886642"/>
              <a:gd name="connsiteX3551" fmla="*/ 9913667 w 11658883"/>
              <a:gd name="connsiteY3551" fmla="*/ 738898 h 2886642"/>
              <a:gd name="connsiteX3552" fmla="*/ 9926324 w 11658883"/>
              <a:gd name="connsiteY3552" fmla="*/ 737546 h 2886642"/>
              <a:gd name="connsiteX3553" fmla="*/ 9938981 w 11658883"/>
              <a:gd name="connsiteY3553" fmla="*/ 736193 h 2886642"/>
              <a:gd name="connsiteX3554" fmla="*/ 9963960 w 11658883"/>
              <a:gd name="connsiteY3554" fmla="*/ 739411 h 2886642"/>
              <a:gd name="connsiteX3555" fmla="*/ 9980725 w 11658883"/>
              <a:gd name="connsiteY3555" fmla="*/ 739583 h 2886642"/>
              <a:gd name="connsiteX3556" fmla="*/ 10002136 w 11658883"/>
              <a:gd name="connsiteY3556" fmla="*/ 731654 h 2886642"/>
              <a:gd name="connsiteX3557" fmla="*/ 10027241 w 11658883"/>
              <a:gd name="connsiteY3557" fmla="*/ 732651 h 2886642"/>
              <a:gd name="connsiteX3558" fmla="*/ 10070760 w 11658883"/>
              <a:gd name="connsiteY3558" fmla="*/ 723097 h 2886642"/>
              <a:gd name="connsiteX3559" fmla="*/ 10099736 w 11658883"/>
              <a:gd name="connsiteY3559" fmla="*/ 711171 h 2886642"/>
              <a:gd name="connsiteX3560" fmla="*/ 10106137 w 11658883"/>
              <a:gd name="connsiteY3560" fmla="*/ 721606 h 2886642"/>
              <a:gd name="connsiteX3561" fmla="*/ 10121088 w 11658883"/>
              <a:gd name="connsiteY3561" fmla="*/ 729164 h 2886642"/>
              <a:gd name="connsiteX3562" fmla="*/ 10125692 w 11658883"/>
              <a:gd name="connsiteY3562" fmla="*/ 728101 h 2886642"/>
              <a:gd name="connsiteX3563" fmla="*/ 10124381 w 11658883"/>
              <a:gd name="connsiteY3563" fmla="*/ 720311 h 2886642"/>
              <a:gd name="connsiteX3564" fmla="*/ 10166000 w 11658883"/>
              <a:gd name="connsiteY3564" fmla="*/ 725919 h 2886642"/>
              <a:gd name="connsiteX3565" fmla="*/ 10199986 w 11658883"/>
              <a:gd name="connsiteY3565" fmla="*/ 718120 h 2886642"/>
              <a:gd name="connsiteX3566" fmla="*/ 10214218 w 11658883"/>
              <a:gd name="connsiteY3566" fmla="*/ 722894 h 2886642"/>
              <a:gd name="connsiteX3567" fmla="*/ 10219709 w 11658883"/>
              <a:gd name="connsiteY3567" fmla="*/ 715359 h 2886642"/>
              <a:gd name="connsiteX3568" fmla="*/ 10242164 w 11658883"/>
              <a:gd name="connsiteY3568" fmla="*/ 716885 h 2886642"/>
              <a:gd name="connsiteX3569" fmla="*/ 10265226 w 11658883"/>
              <a:gd name="connsiteY3569" fmla="*/ 726193 h 2886642"/>
              <a:gd name="connsiteX3570" fmla="*/ 10274923 w 11658883"/>
              <a:gd name="connsiteY3570" fmla="*/ 727773 h 2886642"/>
              <a:gd name="connsiteX3571" fmla="*/ 10276737 w 11658883"/>
              <a:gd name="connsiteY3571" fmla="*/ 720385 h 2886642"/>
              <a:gd name="connsiteX3572" fmla="*/ 10324068 w 11658883"/>
              <a:gd name="connsiteY3572" fmla="*/ 723832 h 2886642"/>
              <a:gd name="connsiteX3573" fmla="*/ 10335860 w 11658883"/>
              <a:gd name="connsiteY3573" fmla="*/ 725433 h 2886642"/>
              <a:gd name="connsiteX3574" fmla="*/ 10347899 w 11658883"/>
              <a:gd name="connsiteY3574" fmla="*/ 722594 h 2886642"/>
              <a:gd name="connsiteX3575" fmla="*/ 10406879 w 11658883"/>
              <a:gd name="connsiteY3575" fmla="*/ 727085 h 2886642"/>
              <a:gd name="connsiteX3576" fmla="*/ 10468689 w 11658883"/>
              <a:gd name="connsiteY3576" fmla="*/ 737159 h 2886642"/>
              <a:gd name="connsiteX3577" fmla="*/ 10476423 w 11658883"/>
              <a:gd name="connsiteY3577" fmla="*/ 723905 h 2886642"/>
              <a:gd name="connsiteX3578" fmla="*/ 10530488 w 11658883"/>
              <a:gd name="connsiteY3578" fmla="*/ 731866 h 2886642"/>
              <a:gd name="connsiteX3579" fmla="*/ 10561495 w 11658883"/>
              <a:gd name="connsiteY3579" fmla="*/ 724220 h 2886642"/>
              <a:gd name="connsiteX3580" fmla="*/ 10603465 w 11658883"/>
              <a:gd name="connsiteY3580" fmla="*/ 726685 h 2886642"/>
              <a:gd name="connsiteX3581" fmla="*/ 10634033 w 11658883"/>
              <a:gd name="connsiteY3581" fmla="*/ 729961 h 2886642"/>
              <a:gd name="connsiteX3582" fmla="*/ 10641147 w 11658883"/>
              <a:gd name="connsiteY3582" fmla="*/ 721516 h 2886642"/>
              <a:gd name="connsiteX3583" fmla="*/ 10657865 w 11658883"/>
              <a:gd name="connsiteY3583" fmla="*/ 728722 h 2886642"/>
              <a:gd name="connsiteX3584" fmla="*/ 10851297 w 11658883"/>
              <a:gd name="connsiteY3584" fmla="*/ 744030 h 2886642"/>
              <a:gd name="connsiteX3585" fmla="*/ 10876420 w 11658883"/>
              <a:gd name="connsiteY3585" fmla="*/ 747805 h 2886642"/>
              <a:gd name="connsiteX3586" fmla="*/ 10902404 w 11658883"/>
              <a:gd name="connsiteY3586" fmla="*/ 754921 h 2886642"/>
              <a:gd name="connsiteX3587" fmla="*/ 10912903 w 11658883"/>
              <a:gd name="connsiteY3587" fmla="*/ 751510 h 2886642"/>
              <a:gd name="connsiteX3588" fmla="*/ 10926234 w 11658883"/>
              <a:gd name="connsiteY3588" fmla="*/ 753683 h 2886642"/>
              <a:gd name="connsiteX3589" fmla="*/ 10947106 w 11658883"/>
              <a:gd name="connsiteY3589" fmla="*/ 755379 h 2886642"/>
              <a:gd name="connsiteX3590" fmla="*/ 10960762 w 11658883"/>
              <a:gd name="connsiteY3590" fmla="*/ 764221 h 2886642"/>
              <a:gd name="connsiteX3591" fmla="*/ 10971088 w 11658883"/>
              <a:gd name="connsiteY3591" fmla="*/ 776363 h 2886642"/>
              <a:gd name="connsiteX3592" fmla="*/ 10933426 w 11658883"/>
              <a:gd name="connsiteY3592" fmla="*/ 784312 h 2886642"/>
              <a:gd name="connsiteX3593" fmla="*/ 10882828 w 11658883"/>
              <a:gd name="connsiteY3593" fmla="*/ 779907 h 2886642"/>
              <a:gd name="connsiteX3594" fmla="*/ 10885455 w 11658883"/>
              <a:gd name="connsiteY3594" fmla="*/ 782896 h 2886642"/>
              <a:gd name="connsiteX3595" fmla="*/ 10885775 w 11658883"/>
              <a:gd name="connsiteY3595" fmla="*/ 795861 h 2886642"/>
              <a:gd name="connsiteX3596" fmla="*/ 10876240 w 11658883"/>
              <a:gd name="connsiteY3596" fmla="*/ 797615 h 2886642"/>
              <a:gd name="connsiteX3597" fmla="*/ 10823720 w 11658883"/>
              <a:gd name="connsiteY3597" fmla="*/ 811893 h 2886642"/>
              <a:gd name="connsiteX3598" fmla="*/ 10767259 w 11658883"/>
              <a:gd name="connsiteY3598" fmla="*/ 821686 h 2886642"/>
              <a:gd name="connsiteX3599" fmla="*/ 10763988 w 11658883"/>
              <a:gd name="connsiteY3599" fmla="*/ 827021 h 2886642"/>
              <a:gd name="connsiteX3600" fmla="*/ 10751974 w 11658883"/>
              <a:gd name="connsiteY3600" fmla="*/ 820048 h 2886642"/>
              <a:gd name="connsiteX3601" fmla="*/ 10747247 w 11658883"/>
              <a:gd name="connsiteY3601" fmla="*/ 823332 h 2886642"/>
              <a:gd name="connsiteX3602" fmla="*/ 10748681 w 11658883"/>
              <a:gd name="connsiteY3602" fmla="*/ 828903 h 2886642"/>
              <a:gd name="connsiteX3603" fmla="*/ 10731774 w 11658883"/>
              <a:gd name="connsiteY3603" fmla="*/ 828174 h 2886642"/>
              <a:gd name="connsiteX3604" fmla="*/ 10721888 w 11658883"/>
              <a:gd name="connsiteY3604" fmla="*/ 833072 h 2886642"/>
              <a:gd name="connsiteX3605" fmla="*/ 10746534 w 11658883"/>
              <a:gd name="connsiteY3605" fmla="*/ 842213 h 2886642"/>
              <a:gd name="connsiteX3606" fmla="*/ 10756231 w 11658883"/>
              <a:gd name="connsiteY3606" fmla="*/ 843794 h 2886642"/>
              <a:gd name="connsiteX3607" fmla="*/ 10758043 w 11658883"/>
              <a:gd name="connsiteY3607" fmla="*/ 836405 h 2886642"/>
              <a:gd name="connsiteX3608" fmla="*/ 10773017 w 11658883"/>
              <a:gd name="connsiteY3608" fmla="*/ 840446 h 2886642"/>
              <a:gd name="connsiteX3609" fmla="*/ 10787131 w 11658883"/>
              <a:gd name="connsiteY3609" fmla="*/ 841146 h 2886642"/>
              <a:gd name="connsiteX3610" fmla="*/ 10834796 w 11658883"/>
              <a:gd name="connsiteY3610" fmla="*/ 838670 h 2886642"/>
              <a:gd name="connsiteX3611" fmla="*/ 10857962 w 11658883"/>
              <a:gd name="connsiteY3611" fmla="*/ 849277 h 2886642"/>
              <a:gd name="connsiteX3612" fmla="*/ 10869711 w 11658883"/>
              <a:gd name="connsiteY3612" fmla="*/ 851620 h 2886642"/>
              <a:gd name="connsiteX3613" fmla="*/ 10873578 w 11658883"/>
              <a:gd name="connsiteY3613" fmla="*/ 844991 h 2886642"/>
              <a:gd name="connsiteX3614" fmla="*/ 10895929 w 11658883"/>
              <a:gd name="connsiteY3614" fmla="*/ 845220 h 2886642"/>
              <a:gd name="connsiteX3615" fmla="*/ 10916394 w 11658883"/>
              <a:gd name="connsiteY3615" fmla="*/ 841727 h 2886642"/>
              <a:gd name="connsiteX3616" fmla="*/ 10936858 w 11658883"/>
              <a:gd name="connsiteY3616" fmla="*/ 838232 h 2886642"/>
              <a:gd name="connsiteX3617" fmla="*/ 10987297 w 11658883"/>
              <a:gd name="connsiteY3617" fmla="*/ 860968 h 2886642"/>
              <a:gd name="connsiteX3618" fmla="*/ 10988641 w 11658883"/>
              <a:gd name="connsiteY3618" fmla="*/ 880609 h 2886642"/>
              <a:gd name="connsiteX3619" fmla="*/ 10972497 w 11658883"/>
              <a:gd name="connsiteY3619" fmla="*/ 875631 h 2886642"/>
              <a:gd name="connsiteX3620" fmla="*/ 10962732 w 11658883"/>
              <a:gd name="connsiteY3620" fmla="*/ 884604 h 2886642"/>
              <a:gd name="connsiteX3621" fmla="*/ 10952106 w 11658883"/>
              <a:gd name="connsiteY3621" fmla="*/ 890235 h 2886642"/>
              <a:gd name="connsiteX3622" fmla="*/ 10917612 w 11658883"/>
              <a:gd name="connsiteY3622" fmla="*/ 891550 h 2886642"/>
              <a:gd name="connsiteX3623" fmla="*/ 10894082 w 11658883"/>
              <a:gd name="connsiteY3623" fmla="*/ 902975 h 2886642"/>
              <a:gd name="connsiteX3624" fmla="*/ 10844936 w 11658883"/>
              <a:gd name="connsiteY3624" fmla="*/ 906917 h 2886642"/>
              <a:gd name="connsiteX3625" fmla="*/ 10841634 w 11658883"/>
              <a:gd name="connsiteY3625" fmla="*/ 928364 h 2886642"/>
              <a:gd name="connsiteX3626" fmla="*/ 10818626 w 11658883"/>
              <a:gd name="connsiteY3626" fmla="*/ 927389 h 2886642"/>
              <a:gd name="connsiteX3627" fmla="*/ 10787930 w 11658883"/>
              <a:gd name="connsiteY3627" fmla="*/ 932630 h 2886642"/>
              <a:gd name="connsiteX3628" fmla="*/ 10751571 w 11658883"/>
              <a:gd name="connsiteY3628" fmla="*/ 926703 h 2886642"/>
              <a:gd name="connsiteX3629" fmla="*/ 10747611 w 11658883"/>
              <a:gd name="connsiteY3629" fmla="*/ 947402 h 2886642"/>
              <a:gd name="connsiteX3630" fmla="*/ 10721818 w 11658883"/>
              <a:gd name="connsiteY3630" fmla="*/ 933806 h 2886642"/>
              <a:gd name="connsiteX3631" fmla="*/ 10705536 w 11658883"/>
              <a:gd name="connsiteY3631" fmla="*/ 949936 h 2886642"/>
              <a:gd name="connsiteX3632" fmla="*/ 10690127 w 11658883"/>
              <a:gd name="connsiteY3632" fmla="*/ 950518 h 2886642"/>
              <a:gd name="connsiteX3633" fmla="*/ 10674967 w 11658883"/>
              <a:gd name="connsiteY3633" fmla="*/ 946659 h 2886642"/>
              <a:gd name="connsiteX3634" fmla="*/ 10667836 w 11658883"/>
              <a:gd name="connsiteY3634" fmla="*/ 952328 h 2886642"/>
              <a:gd name="connsiteX3635" fmla="*/ 10665753 w 11658883"/>
              <a:gd name="connsiteY3635" fmla="*/ 961380 h 2886642"/>
              <a:gd name="connsiteX3636" fmla="*/ 10669016 w 11658883"/>
              <a:gd name="connsiteY3636" fmla="*/ 968635 h 2886642"/>
              <a:gd name="connsiteX3637" fmla="*/ 10673637 w 11658883"/>
              <a:gd name="connsiteY3637" fmla="*/ 970349 h 2886642"/>
              <a:gd name="connsiteX3638" fmla="*/ 10687364 w 11658883"/>
              <a:gd name="connsiteY3638" fmla="*/ 962341 h 2886642"/>
              <a:gd name="connsiteX3639" fmla="*/ 10712420 w 11658883"/>
              <a:gd name="connsiteY3639" fmla="*/ 976671 h 2886642"/>
              <a:gd name="connsiteX3640" fmla="*/ 10734621 w 11658883"/>
              <a:gd name="connsiteY3640" fmla="*/ 954677 h 2886642"/>
              <a:gd name="connsiteX3641" fmla="*/ 10737249 w 11658883"/>
              <a:gd name="connsiteY3641" fmla="*/ 957665 h 2886642"/>
              <a:gd name="connsiteX3642" fmla="*/ 10745386 w 11658883"/>
              <a:gd name="connsiteY3642" fmla="*/ 955896 h 2886642"/>
              <a:gd name="connsiteX3643" fmla="*/ 10747611 w 11658883"/>
              <a:gd name="connsiteY3643" fmla="*/ 947402 h 2886642"/>
              <a:gd name="connsiteX3644" fmla="*/ 10777087 w 11658883"/>
              <a:gd name="connsiteY3644" fmla="*/ 954554 h 2886642"/>
              <a:gd name="connsiteX3645" fmla="*/ 10805452 w 11658883"/>
              <a:gd name="connsiteY3645" fmla="*/ 962807 h 2886642"/>
              <a:gd name="connsiteX3646" fmla="*/ 10808403 w 11658883"/>
              <a:gd name="connsiteY3646" fmla="*/ 944504 h 2886642"/>
              <a:gd name="connsiteX3647" fmla="*/ 10837832 w 11658883"/>
              <a:gd name="connsiteY3647" fmla="*/ 958694 h 2886642"/>
              <a:gd name="connsiteX3648" fmla="*/ 10872947 w 11658883"/>
              <a:gd name="connsiteY3648" fmla="*/ 952571 h 2886642"/>
              <a:gd name="connsiteX3649" fmla="*/ 10911142 w 11658883"/>
              <a:gd name="connsiteY3649" fmla="*/ 947592 h 2886642"/>
              <a:gd name="connsiteX3650" fmla="*/ 10919067 w 11658883"/>
              <a:gd name="connsiteY3650" fmla="*/ 955821 h 2886642"/>
              <a:gd name="connsiteX3651" fmla="*/ 10922799 w 11658883"/>
              <a:gd name="connsiteY3651" fmla="*/ 964006 h 2886642"/>
              <a:gd name="connsiteX3652" fmla="*/ 10911979 w 11658883"/>
              <a:gd name="connsiteY3652" fmla="*/ 982412 h 2886642"/>
              <a:gd name="connsiteX3653" fmla="*/ 10885645 w 11658883"/>
              <a:gd name="connsiteY3653" fmla="*/ 978439 h 2886642"/>
              <a:gd name="connsiteX3654" fmla="*/ 10842679 w 11658883"/>
              <a:gd name="connsiteY3654" fmla="*/ 987444 h 2886642"/>
              <a:gd name="connsiteX3655" fmla="*/ 10800828 w 11658883"/>
              <a:gd name="connsiteY3655" fmla="*/ 995350 h 2886642"/>
              <a:gd name="connsiteX3656" fmla="*/ 10798441 w 11658883"/>
              <a:gd name="connsiteY3656" fmla="*/ 1000511 h 2886642"/>
              <a:gd name="connsiteX3657" fmla="*/ 10788171 w 11658883"/>
              <a:gd name="connsiteY3657" fmla="*/ 996702 h 2886642"/>
              <a:gd name="connsiteX3658" fmla="*/ 10781287 w 11658883"/>
              <a:gd name="connsiteY3658" fmla="*/ 997928 h 2886642"/>
              <a:gd name="connsiteX3659" fmla="*/ 10783396 w 11658883"/>
              <a:gd name="connsiteY3659" fmla="*/ 1007023 h 2886642"/>
              <a:gd name="connsiteX3660" fmla="*/ 10765159 w 11658883"/>
              <a:gd name="connsiteY3660" fmla="*/ 1002022 h 2886642"/>
              <a:gd name="connsiteX3661" fmla="*/ 10752830 w 11658883"/>
              <a:gd name="connsiteY3661" fmla="*/ 1003748 h 2886642"/>
              <a:gd name="connsiteX3662" fmla="*/ 10731959 w 11658883"/>
              <a:gd name="connsiteY3662" fmla="*/ 1002053 h 2886642"/>
              <a:gd name="connsiteX3663" fmla="*/ 10728046 w 11658883"/>
              <a:gd name="connsiteY3663" fmla="*/ 1015717 h 2886642"/>
              <a:gd name="connsiteX3664" fmla="*/ 10714528 w 11658883"/>
              <a:gd name="connsiteY3664" fmla="*/ 1013726 h 2886642"/>
              <a:gd name="connsiteX3665" fmla="*/ 10750783 w 11658883"/>
              <a:gd name="connsiteY3665" fmla="*/ 1052612 h 2886642"/>
              <a:gd name="connsiteX3666" fmla="*/ 10778405 w 11658883"/>
              <a:gd name="connsiteY3666" fmla="*/ 1095855 h 2886642"/>
              <a:gd name="connsiteX3667" fmla="*/ 10775251 w 11658883"/>
              <a:gd name="connsiteY3667" fmla="*/ 1111562 h 2886642"/>
              <a:gd name="connsiteX3668" fmla="*/ 10763602 w 11658883"/>
              <a:gd name="connsiteY3668" fmla="*/ 1110517 h 2886642"/>
              <a:gd name="connsiteX3669" fmla="*/ 10757603 w 11658883"/>
              <a:gd name="connsiteY3669" fmla="*/ 1111568 h 2886642"/>
              <a:gd name="connsiteX3670" fmla="*/ 10753574 w 11658883"/>
              <a:gd name="connsiteY3670" fmla="*/ 1114859 h 2886642"/>
              <a:gd name="connsiteX3671" fmla="*/ 10764416 w 11658883"/>
              <a:gd name="connsiteY3671" fmla="*/ 1120896 h 2886642"/>
              <a:gd name="connsiteX3672" fmla="*/ 10813376 w 11658883"/>
              <a:gd name="connsiteY3672" fmla="*/ 1145098 h 2886642"/>
              <a:gd name="connsiteX3673" fmla="*/ 10828992 w 11658883"/>
              <a:gd name="connsiteY3673" fmla="*/ 1140813 h 2886642"/>
              <a:gd name="connsiteX3674" fmla="*/ 10831934 w 11658883"/>
              <a:gd name="connsiteY3674" fmla="*/ 1135102 h 2886642"/>
              <a:gd name="connsiteX3675" fmla="*/ 10841648 w 11658883"/>
              <a:gd name="connsiteY3675" fmla="*/ 1139460 h 2886642"/>
              <a:gd name="connsiteX3676" fmla="*/ 10845820 w 11658883"/>
              <a:gd name="connsiteY3676" fmla="*/ 1136726 h 2886642"/>
              <a:gd name="connsiteX3677" fmla="*/ 10844942 w 11658883"/>
              <a:gd name="connsiteY3677" fmla="*/ 1130606 h 2886642"/>
              <a:gd name="connsiteX3678" fmla="*/ 10880765 w 11658883"/>
              <a:gd name="connsiteY3678" fmla="*/ 1139860 h 2886642"/>
              <a:gd name="connsiteX3679" fmla="*/ 10916587 w 11658883"/>
              <a:gd name="connsiteY3679" fmla="*/ 1149115 h 2886642"/>
              <a:gd name="connsiteX3680" fmla="*/ 10950753 w 11658883"/>
              <a:gd name="connsiteY3680" fmla="*/ 1147427 h 2886642"/>
              <a:gd name="connsiteX3681" fmla="*/ 10991192 w 11658883"/>
              <a:gd name="connsiteY3681" fmla="*/ 1164690 h 2886642"/>
              <a:gd name="connsiteX3682" fmla="*/ 10995966 w 11658883"/>
              <a:gd name="connsiteY3682" fmla="*/ 1154370 h 2886642"/>
              <a:gd name="connsiteX3683" fmla="*/ 11003755 w 11658883"/>
              <a:gd name="connsiteY3683" fmla="*/ 1149450 h 2886642"/>
              <a:gd name="connsiteX3684" fmla="*/ 11018317 w 11658883"/>
              <a:gd name="connsiteY3684" fmla="*/ 1154599 h 2886642"/>
              <a:gd name="connsiteX3685" fmla="*/ 11037043 w 11658883"/>
              <a:gd name="connsiteY3685" fmla="*/ 1169603 h 2886642"/>
              <a:gd name="connsiteX3686" fmla="*/ 11038899 w 11658883"/>
              <a:gd name="connsiteY3686" fmla="*/ 1189435 h 2886642"/>
              <a:gd name="connsiteX3687" fmla="*/ 11021908 w 11658883"/>
              <a:gd name="connsiteY3687" fmla="*/ 1190188 h 2886642"/>
              <a:gd name="connsiteX3688" fmla="*/ 10989309 w 11658883"/>
              <a:gd name="connsiteY3688" fmla="*/ 1182633 h 2886642"/>
              <a:gd name="connsiteX3689" fmla="*/ 10967177 w 11658883"/>
              <a:gd name="connsiteY3689" fmla="*/ 1194074 h 2886642"/>
              <a:gd name="connsiteX3690" fmla="*/ 10935429 w 11658883"/>
              <a:gd name="connsiteY3690" fmla="*/ 1202452 h 2886642"/>
              <a:gd name="connsiteX3691" fmla="*/ 10892720 w 11658883"/>
              <a:gd name="connsiteY3691" fmla="*/ 1200720 h 2886642"/>
              <a:gd name="connsiteX3692" fmla="*/ 10890782 w 11658883"/>
              <a:gd name="connsiteY3692" fmla="*/ 1210328 h 2886642"/>
              <a:gd name="connsiteX3693" fmla="*/ 10881211 w 11658883"/>
              <a:gd name="connsiteY3693" fmla="*/ 1206528 h 2886642"/>
              <a:gd name="connsiteX3694" fmla="*/ 10871197 w 11658883"/>
              <a:gd name="connsiteY3694" fmla="*/ 1219944 h 2886642"/>
              <a:gd name="connsiteX3695" fmla="*/ 10872145 w 11658883"/>
              <a:gd name="connsiteY3695" fmla="*/ 1243469 h 2886642"/>
              <a:gd name="connsiteX3696" fmla="*/ 10813884 w 11658883"/>
              <a:gd name="connsiteY3696" fmla="*/ 1241763 h 2886642"/>
              <a:gd name="connsiteX3697" fmla="*/ 10769416 w 11658883"/>
              <a:gd name="connsiteY3697" fmla="*/ 1255753 h 2886642"/>
              <a:gd name="connsiteX3698" fmla="*/ 10738034 w 11658883"/>
              <a:gd name="connsiteY3698" fmla="*/ 1242099 h 2886642"/>
              <a:gd name="connsiteX3699" fmla="*/ 10713957 w 11658883"/>
              <a:gd name="connsiteY3699" fmla="*/ 1241483 h 2886642"/>
              <a:gd name="connsiteX3700" fmla="*/ 10691850 w 11658883"/>
              <a:gd name="connsiteY3700" fmla="*/ 1243108 h 2886642"/>
              <a:gd name="connsiteX3701" fmla="*/ 10690036 w 11658883"/>
              <a:gd name="connsiteY3701" fmla="*/ 1250497 h 2886642"/>
              <a:gd name="connsiteX3702" fmla="*/ 10721340 w 11658883"/>
              <a:gd name="connsiteY3702" fmla="*/ 1259336 h 2886642"/>
              <a:gd name="connsiteX3703" fmla="*/ 10754614 w 11658883"/>
              <a:gd name="connsiteY3703" fmla="*/ 1270416 h 2886642"/>
              <a:gd name="connsiteX3704" fmla="*/ 10775967 w 11658883"/>
              <a:gd name="connsiteY3704" fmla="*/ 1288410 h 2886642"/>
              <a:gd name="connsiteX3705" fmla="*/ 10762015 w 11658883"/>
              <a:gd name="connsiteY3705" fmla="*/ 1263084 h 2886642"/>
              <a:gd name="connsiteX3706" fmla="*/ 10772856 w 11658883"/>
              <a:gd name="connsiteY3706" fmla="*/ 1269120 h 2886642"/>
              <a:gd name="connsiteX3707" fmla="*/ 10783780 w 11658883"/>
              <a:gd name="connsiteY3707" fmla="*/ 1279972 h 2886642"/>
              <a:gd name="connsiteX3708" fmla="*/ 10788291 w 11658883"/>
              <a:gd name="connsiteY3708" fmla="*/ 1292981 h 2886642"/>
              <a:gd name="connsiteX3709" fmla="*/ 10801438 w 11658883"/>
              <a:gd name="connsiteY3709" fmla="*/ 1295337 h 2886642"/>
              <a:gd name="connsiteX3710" fmla="*/ 10810641 w 11658883"/>
              <a:gd name="connsiteY3710" fmla="*/ 1293208 h 2886642"/>
              <a:gd name="connsiteX3711" fmla="*/ 10822601 w 11658883"/>
              <a:gd name="connsiteY3711" fmla="*/ 1291850 h 2886642"/>
              <a:gd name="connsiteX3712" fmla="*/ 10834807 w 11658883"/>
              <a:gd name="connsiteY3712" fmla="*/ 1286048 h 2886642"/>
              <a:gd name="connsiteX3713" fmla="*/ 10821189 w 11658883"/>
              <a:gd name="connsiteY3713" fmla="*/ 1254801 h 2886642"/>
              <a:gd name="connsiteX3714" fmla="*/ 10847648 w 11658883"/>
              <a:gd name="connsiteY3714" fmla="*/ 1256553 h 2886642"/>
              <a:gd name="connsiteX3715" fmla="*/ 10870962 w 11658883"/>
              <a:gd name="connsiteY3715" fmla="*/ 1289380 h 2886642"/>
              <a:gd name="connsiteX3716" fmla="*/ 10856747 w 11658883"/>
              <a:gd name="connsiteY3716" fmla="*/ 1287383 h 2886642"/>
              <a:gd name="connsiteX3717" fmla="*/ 10844502 w 11658883"/>
              <a:gd name="connsiteY3717" fmla="*/ 1287629 h 2886642"/>
              <a:gd name="connsiteX3718" fmla="*/ 10850571 w 11658883"/>
              <a:gd name="connsiteY3718" fmla="*/ 1303985 h 2886642"/>
              <a:gd name="connsiteX3719" fmla="*/ 10854014 w 11658883"/>
              <a:gd name="connsiteY3719" fmla="*/ 1317353 h 2886642"/>
              <a:gd name="connsiteX3720" fmla="*/ 10840720 w 11658883"/>
              <a:gd name="connsiteY3720" fmla="*/ 1320736 h 2886642"/>
              <a:gd name="connsiteX3721" fmla="*/ 10824594 w 11658883"/>
              <a:gd name="connsiteY3721" fmla="*/ 1318535 h 2886642"/>
              <a:gd name="connsiteX3722" fmla="*/ 10836662 w 11658883"/>
              <a:gd name="connsiteY3722" fmla="*/ 1333842 h 2886642"/>
              <a:gd name="connsiteX3723" fmla="*/ 10846761 w 11658883"/>
              <a:gd name="connsiteY3723" fmla="*/ 1346907 h 2886642"/>
              <a:gd name="connsiteX3724" fmla="*/ 10831556 w 11658883"/>
              <a:gd name="connsiteY3724" fmla="*/ 1350084 h 2886642"/>
              <a:gd name="connsiteX3725" fmla="*/ 10806498 w 11658883"/>
              <a:gd name="connsiteY3725" fmla="*/ 1342052 h 2886642"/>
              <a:gd name="connsiteX3726" fmla="*/ 10795072 w 11658883"/>
              <a:gd name="connsiteY3726" fmla="*/ 1346378 h 2886642"/>
              <a:gd name="connsiteX3727" fmla="*/ 10784148 w 11658883"/>
              <a:gd name="connsiteY3727" fmla="*/ 1341824 h 2886642"/>
              <a:gd name="connsiteX3728" fmla="*/ 10760647 w 11658883"/>
              <a:gd name="connsiteY3728" fmla="*/ 1337139 h 2886642"/>
              <a:gd name="connsiteX3729" fmla="*/ 10747326 w 11658883"/>
              <a:gd name="connsiteY3729" fmla="*/ 1350336 h 2886642"/>
              <a:gd name="connsiteX3730" fmla="*/ 10759649 w 11658883"/>
              <a:gd name="connsiteY3730" fmla="*/ 1354906 h 2886642"/>
              <a:gd name="connsiteX3731" fmla="*/ 10782002 w 11658883"/>
              <a:gd name="connsiteY3731" fmla="*/ 1355134 h 2886642"/>
              <a:gd name="connsiteX3732" fmla="*/ 10790587 w 11658883"/>
              <a:gd name="connsiteY3732" fmla="*/ 1357814 h 2886642"/>
              <a:gd name="connsiteX3733" fmla="*/ 10796951 w 11658883"/>
              <a:gd name="connsiteY3733" fmla="*/ 1362694 h 2886642"/>
              <a:gd name="connsiteX3734" fmla="*/ 10790439 w 11658883"/>
              <a:gd name="connsiteY3734" fmla="*/ 1363552 h 2886642"/>
              <a:gd name="connsiteX3735" fmla="*/ 10782815 w 11658883"/>
              <a:gd name="connsiteY3735" fmla="*/ 1365512 h 2886642"/>
              <a:gd name="connsiteX3736" fmla="*/ 10757503 w 11658883"/>
              <a:gd name="connsiteY3736" fmla="*/ 1368215 h 2886642"/>
              <a:gd name="connsiteX3737" fmla="*/ 10732190 w 11658883"/>
              <a:gd name="connsiteY3737" fmla="*/ 1370920 h 2886642"/>
              <a:gd name="connsiteX3738" fmla="*/ 10711319 w 11658883"/>
              <a:gd name="connsiteY3738" fmla="*/ 1369225 h 2886642"/>
              <a:gd name="connsiteX3739" fmla="*/ 10694223 w 11658883"/>
              <a:gd name="connsiteY3739" fmla="*/ 1374976 h 2886642"/>
              <a:gd name="connsiteX3740" fmla="*/ 10722198 w 11658883"/>
              <a:gd name="connsiteY3740" fmla="*/ 1380817 h 2886642"/>
              <a:gd name="connsiteX3741" fmla="*/ 10744514 w 11658883"/>
              <a:gd name="connsiteY3741" fmla="*/ 1375492 h 2886642"/>
              <a:gd name="connsiteX3742" fmla="*/ 10761093 w 11658883"/>
              <a:gd name="connsiteY3742" fmla="*/ 1403806 h 2886642"/>
              <a:gd name="connsiteX3743" fmla="*/ 10753979 w 11658883"/>
              <a:gd name="connsiteY3743" fmla="*/ 1407159 h 2886642"/>
              <a:gd name="connsiteX3744" fmla="*/ 10778309 w 11658883"/>
              <a:gd name="connsiteY3744" fmla="*/ 1411126 h 2886642"/>
              <a:gd name="connsiteX3745" fmla="*/ 10786043 w 11658883"/>
              <a:gd name="connsiteY3745" fmla="*/ 1397871 h 2886642"/>
              <a:gd name="connsiteX3746" fmla="*/ 10840108 w 11658883"/>
              <a:gd name="connsiteY3746" fmla="*/ 1405831 h 2886642"/>
              <a:gd name="connsiteX3747" fmla="*/ 10871117 w 11658883"/>
              <a:gd name="connsiteY3747" fmla="*/ 1398184 h 2886642"/>
              <a:gd name="connsiteX3748" fmla="*/ 10913087 w 11658883"/>
              <a:gd name="connsiteY3748" fmla="*/ 1400651 h 2886642"/>
              <a:gd name="connsiteX3749" fmla="*/ 10943653 w 11658883"/>
              <a:gd name="connsiteY3749" fmla="*/ 1403925 h 2886642"/>
              <a:gd name="connsiteX3750" fmla="*/ 10950767 w 11658883"/>
              <a:gd name="connsiteY3750" fmla="*/ 1395480 h 2886642"/>
              <a:gd name="connsiteX3751" fmla="*/ 10967484 w 11658883"/>
              <a:gd name="connsiteY3751" fmla="*/ 1402687 h 2886642"/>
              <a:gd name="connsiteX3752" fmla="*/ 11160917 w 11658883"/>
              <a:gd name="connsiteY3752" fmla="*/ 1417996 h 2886642"/>
              <a:gd name="connsiteX3753" fmla="*/ 11186041 w 11658883"/>
              <a:gd name="connsiteY3753" fmla="*/ 1421769 h 2886642"/>
              <a:gd name="connsiteX3754" fmla="*/ 11212024 w 11658883"/>
              <a:gd name="connsiteY3754" fmla="*/ 1428887 h 2886642"/>
              <a:gd name="connsiteX3755" fmla="*/ 11222524 w 11658883"/>
              <a:gd name="connsiteY3755" fmla="*/ 1425476 h 2886642"/>
              <a:gd name="connsiteX3756" fmla="*/ 11235855 w 11658883"/>
              <a:gd name="connsiteY3756" fmla="*/ 1427649 h 2886642"/>
              <a:gd name="connsiteX3757" fmla="*/ 11256727 w 11658883"/>
              <a:gd name="connsiteY3757" fmla="*/ 1429344 h 2886642"/>
              <a:gd name="connsiteX3758" fmla="*/ 11270382 w 11658883"/>
              <a:gd name="connsiteY3758" fmla="*/ 1438186 h 2886642"/>
              <a:gd name="connsiteX3759" fmla="*/ 11280708 w 11658883"/>
              <a:gd name="connsiteY3759" fmla="*/ 1450328 h 2886642"/>
              <a:gd name="connsiteX3760" fmla="*/ 11243045 w 11658883"/>
              <a:gd name="connsiteY3760" fmla="*/ 1458275 h 2886642"/>
              <a:gd name="connsiteX3761" fmla="*/ 11192448 w 11658883"/>
              <a:gd name="connsiteY3761" fmla="*/ 1453871 h 2886642"/>
              <a:gd name="connsiteX3762" fmla="*/ 11195076 w 11658883"/>
              <a:gd name="connsiteY3762" fmla="*/ 1456861 h 2886642"/>
              <a:gd name="connsiteX3763" fmla="*/ 11195395 w 11658883"/>
              <a:gd name="connsiteY3763" fmla="*/ 1469826 h 2886642"/>
              <a:gd name="connsiteX3764" fmla="*/ 11185860 w 11658883"/>
              <a:gd name="connsiteY3764" fmla="*/ 1471579 h 2886642"/>
              <a:gd name="connsiteX3765" fmla="*/ 11133340 w 11658883"/>
              <a:gd name="connsiteY3765" fmla="*/ 1485857 h 2886642"/>
              <a:gd name="connsiteX3766" fmla="*/ 11076879 w 11658883"/>
              <a:gd name="connsiteY3766" fmla="*/ 1495650 h 2886642"/>
              <a:gd name="connsiteX3767" fmla="*/ 11073609 w 11658883"/>
              <a:gd name="connsiteY3767" fmla="*/ 1500987 h 2886642"/>
              <a:gd name="connsiteX3768" fmla="*/ 11061595 w 11658883"/>
              <a:gd name="connsiteY3768" fmla="*/ 1494013 h 2886642"/>
              <a:gd name="connsiteX3769" fmla="*/ 11056868 w 11658883"/>
              <a:gd name="connsiteY3769" fmla="*/ 1497298 h 2886642"/>
              <a:gd name="connsiteX3770" fmla="*/ 11058301 w 11658883"/>
              <a:gd name="connsiteY3770" fmla="*/ 1502867 h 2886642"/>
              <a:gd name="connsiteX3771" fmla="*/ 11041394 w 11658883"/>
              <a:gd name="connsiteY3771" fmla="*/ 1502139 h 2886642"/>
              <a:gd name="connsiteX3772" fmla="*/ 11031508 w 11658883"/>
              <a:gd name="connsiteY3772" fmla="*/ 1507038 h 2886642"/>
              <a:gd name="connsiteX3773" fmla="*/ 11056156 w 11658883"/>
              <a:gd name="connsiteY3773" fmla="*/ 1516177 h 2886642"/>
              <a:gd name="connsiteX3774" fmla="*/ 11065851 w 11658883"/>
              <a:gd name="connsiteY3774" fmla="*/ 1517759 h 2886642"/>
              <a:gd name="connsiteX3775" fmla="*/ 11067663 w 11658883"/>
              <a:gd name="connsiteY3775" fmla="*/ 1510370 h 2886642"/>
              <a:gd name="connsiteX3776" fmla="*/ 11082639 w 11658883"/>
              <a:gd name="connsiteY3776" fmla="*/ 1514412 h 2886642"/>
              <a:gd name="connsiteX3777" fmla="*/ 11096751 w 11658883"/>
              <a:gd name="connsiteY3777" fmla="*/ 1515111 h 2886642"/>
              <a:gd name="connsiteX3778" fmla="*/ 11144416 w 11658883"/>
              <a:gd name="connsiteY3778" fmla="*/ 1512635 h 2886642"/>
              <a:gd name="connsiteX3779" fmla="*/ 11167582 w 11658883"/>
              <a:gd name="connsiteY3779" fmla="*/ 1523242 h 2886642"/>
              <a:gd name="connsiteX3780" fmla="*/ 11179330 w 11658883"/>
              <a:gd name="connsiteY3780" fmla="*/ 1525583 h 2886642"/>
              <a:gd name="connsiteX3781" fmla="*/ 11183198 w 11658883"/>
              <a:gd name="connsiteY3781" fmla="*/ 1518956 h 2886642"/>
              <a:gd name="connsiteX3782" fmla="*/ 11205550 w 11658883"/>
              <a:gd name="connsiteY3782" fmla="*/ 1519184 h 2886642"/>
              <a:gd name="connsiteX3783" fmla="*/ 11226014 w 11658883"/>
              <a:gd name="connsiteY3783" fmla="*/ 1515691 h 2886642"/>
              <a:gd name="connsiteX3784" fmla="*/ 11246478 w 11658883"/>
              <a:gd name="connsiteY3784" fmla="*/ 1512197 h 2886642"/>
              <a:gd name="connsiteX3785" fmla="*/ 11296920 w 11658883"/>
              <a:gd name="connsiteY3785" fmla="*/ 1534933 h 2886642"/>
              <a:gd name="connsiteX3786" fmla="*/ 11298261 w 11658883"/>
              <a:gd name="connsiteY3786" fmla="*/ 1554574 h 2886642"/>
              <a:gd name="connsiteX3787" fmla="*/ 11282116 w 11658883"/>
              <a:gd name="connsiteY3787" fmla="*/ 1549595 h 2886642"/>
              <a:gd name="connsiteX3788" fmla="*/ 11272353 w 11658883"/>
              <a:gd name="connsiteY3788" fmla="*/ 1558569 h 2886642"/>
              <a:gd name="connsiteX3789" fmla="*/ 11261726 w 11658883"/>
              <a:gd name="connsiteY3789" fmla="*/ 1564201 h 2886642"/>
              <a:gd name="connsiteX3790" fmla="*/ 11227232 w 11658883"/>
              <a:gd name="connsiteY3790" fmla="*/ 1565515 h 2886642"/>
              <a:gd name="connsiteX3791" fmla="*/ 11203702 w 11658883"/>
              <a:gd name="connsiteY3791" fmla="*/ 1576941 h 2886642"/>
              <a:gd name="connsiteX3792" fmla="*/ 11154555 w 11658883"/>
              <a:gd name="connsiteY3792" fmla="*/ 1580883 h 2886642"/>
              <a:gd name="connsiteX3793" fmla="*/ 11151253 w 11658883"/>
              <a:gd name="connsiteY3793" fmla="*/ 1602329 h 2886642"/>
              <a:gd name="connsiteX3794" fmla="*/ 11128246 w 11658883"/>
              <a:gd name="connsiteY3794" fmla="*/ 1601353 h 2886642"/>
              <a:gd name="connsiteX3795" fmla="*/ 11097550 w 11658883"/>
              <a:gd name="connsiteY3795" fmla="*/ 1606595 h 2886642"/>
              <a:gd name="connsiteX3796" fmla="*/ 11061192 w 11658883"/>
              <a:gd name="connsiteY3796" fmla="*/ 1600668 h 2886642"/>
              <a:gd name="connsiteX3797" fmla="*/ 11057232 w 11658883"/>
              <a:gd name="connsiteY3797" fmla="*/ 1621367 h 2886642"/>
              <a:gd name="connsiteX3798" fmla="*/ 11031439 w 11658883"/>
              <a:gd name="connsiteY3798" fmla="*/ 1607772 h 2886642"/>
              <a:gd name="connsiteX3799" fmla="*/ 11015156 w 11658883"/>
              <a:gd name="connsiteY3799" fmla="*/ 1623899 h 2886642"/>
              <a:gd name="connsiteX3800" fmla="*/ 10999747 w 11658883"/>
              <a:gd name="connsiteY3800" fmla="*/ 1624482 h 2886642"/>
              <a:gd name="connsiteX3801" fmla="*/ 10984588 w 11658883"/>
              <a:gd name="connsiteY3801" fmla="*/ 1620626 h 2886642"/>
              <a:gd name="connsiteX3802" fmla="*/ 10977455 w 11658883"/>
              <a:gd name="connsiteY3802" fmla="*/ 1626292 h 2886642"/>
              <a:gd name="connsiteX3803" fmla="*/ 10975375 w 11658883"/>
              <a:gd name="connsiteY3803" fmla="*/ 1635345 h 2886642"/>
              <a:gd name="connsiteX3804" fmla="*/ 10978636 w 11658883"/>
              <a:gd name="connsiteY3804" fmla="*/ 1642600 h 2886642"/>
              <a:gd name="connsiteX3805" fmla="*/ 10983257 w 11658883"/>
              <a:gd name="connsiteY3805" fmla="*/ 1644314 h 2886642"/>
              <a:gd name="connsiteX3806" fmla="*/ 10996986 w 11658883"/>
              <a:gd name="connsiteY3806" fmla="*/ 1636308 h 2886642"/>
              <a:gd name="connsiteX3807" fmla="*/ 11022040 w 11658883"/>
              <a:gd name="connsiteY3807" fmla="*/ 1650636 h 2886642"/>
              <a:gd name="connsiteX3808" fmla="*/ 11044243 w 11658883"/>
              <a:gd name="connsiteY3808" fmla="*/ 1628642 h 2886642"/>
              <a:gd name="connsiteX3809" fmla="*/ 11046870 w 11658883"/>
              <a:gd name="connsiteY3809" fmla="*/ 1631631 h 2886642"/>
              <a:gd name="connsiteX3810" fmla="*/ 11055007 w 11658883"/>
              <a:gd name="connsiteY3810" fmla="*/ 1629863 h 2886642"/>
              <a:gd name="connsiteX3811" fmla="*/ 11057232 w 11658883"/>
              <a:gd name="connsiteY3811" fmla="*/ 1621367 h 2886642"/>
              <a:gd name="connsiteX3812" fmla="*/ 11086707 w 11658883"/>
              <a:gd name="connsiteY3812" fmla="*/ 1628519 h 2886642"/>
              <a:gd name="connsiteX3813" fmla="*/ 11115072 w 11658883"/>
              <a:gd name="connsiteY3813" fmla="*/ 1636772 h 2886642"/>
              <a:gd name="connsiteX3814" fmla="*/ 11118022 w 11658883"/>
              <a:gd name="connsiteY3814" fmla="*/ 1618470 h 2886642"/>
              <a:gd name="connsiteX3815" fmla="*/ 11147454 w 11658883"/>
              <a:gd name="connsiteY3815" fmla="*/ 1632658 h 2886642"/>
              <a:gd name="connsiteX3816" fmla="*/ 11182568 w 11658883"/>
              <a:gd name="connsiteY3816" fmla="*/ 1626536 h 2886642"/>
              <a:gd name="connsiteX3817" fmla="*/ 11220763 w 11658883"/>
              <a:gd name="connsiteY3817" fmla="*/ 1621557 h 2886642"/>
              <a:gd name="connsiteX3818" fmla="*/ 11228686 w 11658883"/>
              <a:gd name="connsiteY3818" fmla="*/ 1629785 h 2886642"/>
              <a:gd name="connsiteX3819" fmla="*/ 11232419 w 11658883"/>
              <a:gd name="connsiteY3819" fmla="*/ 1637970 h 2886642"/>
              <a:gd name="connsiteX3820" fmla="*/ 11221600 w 11658883"/>
              <a:gd name="connsiteY3820" fmla="*/ 1656377 h 2886642"/>
              <a:gd name="connsiteX3821" fmla="*/ 11195266 w 11658883"/>
              <a:gd name="connsiteY3821" fmla="*/ 1652405 h 2886642"/>
              <a:gd name="connsiteX3822" fmla="*/ 11152302 w 11658883"/>
              <a:gd name="connsiteY3822" fmla="*/ 1661410 h 2886642"/>
              <a:gd name="connsiteX3823" fmla="*/ 11110448 w 11658883"/>
              <a:gd name="connsiteY3823" fmla="*/ 1669315 h 2886642"/>
              <a:gd name="connsiteX3824" fmla="*/ 11108061 w 11658883"/>
              <a:gd name="connsiteY3824" fmla="*/ 1674475 h 2886642"/>
              <a:gd name="connsiteX3825" fmla="*/ 11097793 w 11658883"/>
              <a:gd name="connsiteY3825" fmla="*/ 1670668 h 2886642"/>
              <a:gd name="connsiteX3826" fmla="*/ 11090909 w 11658883"/>
              <a:gd name="connsiteY3826" fmla="*/ 1671894 h 2886642"/>
              <a:gd name="connsiteX3827" fmla="*/ 11093018 w 11658883"/>
              <a:gd name="connsiteY3827" fmla="*/ 1680988 h 2886642"/>
              <a:gd name="connsiteX3828" fmla="*/ 11074779 w 11658883"/>
              <a:gd name="connsiteY3828" fmla="*/ 1675987 h 2886642"/>
              <a:gd name="connsiteX3829" fmla="*/ 11062450 w 11658883"/>
              <a:gd name="connsiteY3829" fmla="*/ 1677713 h 2886642"/>
              <a:gd name="connsiteX3830" fmla="*/ 11041580 w 11658883"/>
              <a:gd name="connsiteY3830" fmla="*/ 1676018 h 2886642"/>
              <a:gd name="connsiteX3831" fmla="*/ 11037667 w 11658883"/>
              <a:gd name="connsiteY3831" fmla="*/ 1689681 h 2886642"/>
              <a:gd name="connsiteX3832" fmla="*/ 11024150 w 11658883"/>
              <a:gd name="connsiteY3832" fmla="*/ 1687691 h 2886642"/>
              <a:gd name="connsiteX3833" fmla="*/ 11060403 w 11658883"/>
              <a:gd name="connsiteY3833" fmla="*/ 1726577 h 2886642"/>
              <a:gd name="connsiteX3834" fmla="*/ 11088025 w 11658883"/>
              <a:gd name="connsiteY3834" fmla="*/ 1769820 h 2886642"/>
              <a:gd name="connsiteX3835" fmla="*/ 11084871 w 11658883"/>
              <a:gd name="connsiteY3835" fmla="*/ 1785528 h 2886642"/>
              <a:gd name="connsiteX3836" fmla="*/ 11073223 w 11658883"/>
              <a:gd name="connsiteY3836" fmla="*/ 1784483 h 2886642"/>
              <a:gd name="connsiteX3837" fmla="*/ 11067223 w 11658883"/>
              <a:gd name="connsiteY3837" fmla="*/ 1785532 h 2886642"/>
              <a:gd name="connsiteX3838" fmla="*/ 11063195 w 11658883"/>
              <a:gd name="connsiteY3838" fmla="*/ 1788824 h 2886642"/>
              <a:gd name="connsiteX3839" fmla="*/ 11074036 w 11658883"/>
              <a:gd name="connsiteY3839" fmla="*/ 1794860 h 2886642"/>
              <a:gd name="connsiteX3840" fmla="*/ 11122996 w 11658883"/>
              <a:gd name="connsiteY3840" fmla="*/ 1819062 h 2886642"/>
              <a:gd name="connsiteX3841" fmla="*/ 11138612 w 11658883"/>
              <a:gd name="connsiteY3841" fmla="*/ 1814777 h 2886642"/>
              <a:gd name="connsiteX3842" fmla="*/ 11141554 w 11658883"/>
              <a:gd name="connsiteY3842" fmla="*/ 1809067 h 2886642"/>
              <a:gd name="connsiteX3843" fmla="*/ 11151269 w 11658883"/>
              <a:gd name="connsiteY3843" fmla="*/ 1813426 h 2886642"/>
              <a:gd name="connsiteX3844" fmla="*/ 11155442 w 11658883"/>
              <a:gd name="connsiteY3844" fmla="*/ 1810692 h 2886642"/>
              <a:gd name="connsiteX3845" fmla="*/ 11154563 w 11658883"/>
              <a:gd name="connsiteY3845" fmla="*/ 1804570 h 2886642"/>
              <a:gd name="connsiteX3846" fmla="*/ 11190386 w 11658883"/>
              <a:gd name="connsiteY3846" fmla="*/ 1813825 h 2886642"/>
              <a:gd name="connsiteX3847" fmla="*/ 11226207 w 11658883"/>
              <a:gd name="connsiteY3847" fmla="*/ 1823080 h 2886642"/>
              <a:gd name="connsiteX3848" fmla="*/ 11260373 w 11658883"/>
              <a:gd name="connsiteY3848" fmla="*/ 1821393 h 2886642"/>
              <a:gd name="connsiteX3849" fmla="*/ 11300813 w 11658883"/>
              <a:gd name="connsiteY3849" fmla="*/ 1838655 h 2886642"/>
              <a:gd name="connsiteX3850" fmla="*/ 11305586 w 11658883"/>
              <a:gd name="connsiteY3850" fmla="*/ 1828334 h 2886642"/>
              <a:gd name="connsiteX3851" fmla="*/ 11313375 w 11658883"/>
              <a:gd name="connsiteY3851" fmla="*/ 1823415 h 2886642"/>
              <a:gd name="connsiteX3852" fmla="*/ 11327937 w 11658883"/>
              <a:gd name="connsiteY3852" fmla="*/ 1828564 h 2886642"/>
              <a:gd name="connsiteX3853" fmla="*/ 11346664 w 11658883"/>
              <a:gd name="connsiteY3853" fmla="*/ 1843570 h 2886642"/>
              <a:gd name="connsiteX3854" fmla="*/ 11348519 w 11658883"/>
              <a:gd name="connsiteY3854" fmla="*/ 1863402 h 2886642"/>
              <a:gd name="connsiteX3855" fmla="*/ 11331529 w 11658883"/>
              <a:gd name="connsiteY3855" fmla="*/ 1864153 h 2886642"/>
              <a:gd name="connsiteX3856" fmla="*/ 11298932 w 11658883"/>
              <a:gd name="connsiteY3856" fmla="*/ 1856599 h 2886642"/>
              <a:gd name="connsiteX3857" fmla="*/ 11276797 w 11658883"/>
              <a:gd name="connsiteY3857" fmla="*/ 1868038 h 2886642"/>
              <a:gd name="connsiteX3858" fmla="*/ 11245049 w 11658883"/>
              <a:gd name="connsiteY3858" fmla="*/ 1876417 h 2886642"/>
              <a:gd name="connsiteX3859" fmla="*/ 11202340 w 11658883"/>
              <a:gd name="connsiteY3859" fmla="*/ 1874685 h 2886642"/>
              <a:gd name="connsiteX3860" fmla="*/ 11200403 w 11658883"/>
              <a:gd name="connsiteY3860" fmla="*/ 1884294 h 2886642"/>
              <a:gd name="connsiteX3861" fmla="*/ 11190830 w 11658883"/>
              <a:gd name="connsiteY3861" fmla="*/ 1880493 h 2886642"/>
              <a:gd name="connsiteX3862" fmla="*/ 11180817 w 11658883"/>
              <a:gd name="connsiteY3862" fmla="*/ 1893907 h 2886642"/>
              <a:gd name="connsiteX3863" fmla="*/ 11181767 w 11658883"/>
              <a:gd name="connsiteY3863" fmla="*/ 1917436 h 2886642"/>
              <a:gd name="connsiteX3864" fmla="*/ 11123504 w 11658883"/>
              <a:gd name="connsiteY3864" fmla="*/ 1915729 h 2886642"/>
              <a:gd name="connsiteX3865" fmla="*/ 11079037 w 11658883"/>
              <a:gd name="connsiteY3865" fmla="*/ 1929719 h 2886642"/>
              <a:gd name="connsiteX3866" fmla="*/ 11047654 w 11658883"/>
              <a:gd name="connsiteY3866" fmla="*/ 1916064 h 2886642"/>
              <a:gd name="connsiteX3867" fmla="*/ 11023578 w 11658883"/>
              <a:gd name="connsiteY3867" fmla="*/ 1915448 h 2886642"/>
              <a:gd name="connsiteX3868" fmla="*/ 11001470 w 11658883"/>
              <a:gd name="connsiteY3868" fmla="*/ 1917073 h 2886642"/>
              <a:gd name="connsiteX3869" fmla="*/ 10999657 w 11658883"/>
              <a:gd name="connsiteY3869" fmla="*/ 1924463 h 2886642"/>
              <a:gd name="connsiteX3870" fmla="*/ 11030960 w 11658883"/>
              <a:gd name="connsiteY3870" fmla="*/ 1933300 h 2886642"/>
              <a:gd name="connsiteX3871" fmla="*/ 11064234 w 11658883"/>
              <a:gd name="connsiteY3871" fmla="*/ 1944380 h 2886642"/>
              <a:gd name="connsiteX3872" fmla="*/ 11085587 w 11658883"/>
              <a:gd name="connsiteY3872" fmla="*/ 1962375 h 2886642"/>
              <a:gd name="connsiteX3873" fmla="*/ 11071635 w 11658883"/>
              <a:gd name="connsiteY3873" fmla="*/ 1937048 h 2886642"/>
              <a:gd name="connsiteX3874" fmla="*/ 11082479 w 11658883"/>
              <a:gd name="connsiteY3874" fmla="*/ 1943085 h 2886642"/>
              <a:gd name="connsiteX3875" fmla="*/ 11093400 w 11658883"/>
              <a:gd name="connsiteY3875" fmla="*/ 1953937 h 2886642"/>
              <a:gd name="connsiteX3876" fmla="*/ 11097911 w 11658883"/>
              <a:gd name="connsiteY3876" fmla="*/ 1966945 h 2886642"/>
              <a:gd name="connsiteX3877" fmla="*/ 11111057 w 11658883"/>
              <a:gd name="connsiteY3877" fmla="*/ 1969302 h 2886642"/>
              <a:gd name="connsiteX3878" fmla="*/ 11120263 w 11658883"/>
              <a:gd name="connsiteY3878" fmla="*/ 1967174 h 2886642"/>
              <a:gd name="connsiteX3879" fmla="*/ 11132221 w 11658883"/>
              <a:gd name="connsiteY3879" fmla="*/ 1965814 h 2886642"/>
              <a:gd name="connsiteX3880" fmla="*/ 11144427 w 11658883"/>
              <a:gd name="connsiteY3880" fmla="*/ 1960013 h 2886642"/>
              <a:gd name="connsiteX3881" fmla="*/ 11130809 w 11658883"/>
              <a:gd name="connsiteY3881" fmla="*/ 1928766 h 2886642"/>
              <a:gd name="connsiteX3882" fmla="*/ 11157268 w 11658883"/>
              <a:gd name="connsiteY3882" fmla="*/ 1930517 h 2886642"/>
              <a:gd name="connsiteX3883" fmla="*/ 11180582 w 11658883"/>
              <a:gd name="connsiteY3883" fmla="*/ 1963346 h 2886642"/>
              <a:gd name="connsiteX3884" fmla="*/ 11166368 w 11658883"/>
              <a:gd name="connsiteY3884" fmla="*/ 1961349 h 2886642"/>
              <a:gd name="connsiteX3885" fmla="*/ 11154123 w 11658883"/>
              <a:gd name="connsiteY3885" fmla="*/ 1961594 h 2886642"/>
              <a:gd name="connsiteX3886" fmla="*/ 11160193 w 11658883"/>
              <a:gd name="connsiteY3886" fmla="*/ 1977951 h 2886642"/>
              <a:gd name="connsiteX3887" fmla="*/ 11163635 w 11658883"/>
              <a:gd name="connsiteY3887" fmla="*/ 1991319 h 2886642"/>
              <a:gd name="connsiteX3888" fmla="*/ 11150341 w 11658883"/>
              <a:gd name="connsiteY3888" fmla="*/ 1994701 h 2886642"/>
              <a:gd name="connsiteX3889" fmla="*/ 11134214 w 11658883"/>
              <a:gd name="connsiteY3889" fmla="*/ 1992498 h 2886642"/>
              <a:gd name="connsiteX3890" fmla="*/ 11146284 w 11658883"/>
              <a:gd name="connsiteY3890" fmla="*/ 2007807 h 2886642"/>
              <a:gd name="connsiteX3891" fmla="*/ 11156382 w 11658883"/>
              <a:gd name="connsiteY3891" fmla="*/ 2020871 h 2886642"/>
              <a:gd name="connsiteX3892" fmla="*/ 11141177 w 11658883"/>
              <a:gd name="connsiteY3892" fmla="*/ 2024050 h 2886642"/>
              <a:gd name="connsiteX3893" fmla="*/ 11116118 w 11658883"/>
              <a:gd name="connsiteY3893" fmla="*/ 2016016 h 2886642"/>
              <a:gd name="connsiteX3894" fmla="*/ 11104694 w 11658883"/>
              <a:gd name="connsiteY3894" fmla="*/ 2020344 h 2886642"/>
              <a:gd name="connsiteX3895" fmla="*/ 11093768 w 11658883"/>
              <a:gd name="connsiteY3895" fmla="*/ 2015789 h 2886642"/>
              <a:gd name="connsiteX3896" fmla="*/ 11070269 w 11658883"/>
              <a:gd name="connsiteY3896" fmla="*/ 2011105 h 2886642"/>
              <a:gd name="connsiteX3897" fmla="*/ 11056946 w 11658883"/>
              <a:gd name="connsiteY3897" fmla="*/ 2024300 h 2886642"/>
              <a:gd name="connsiteX3898" fmla="*/ 11069270 w 11658883"/>
              <a:gd name="connsiteY3898" fmla="*/ 2028871 h 2886642"/>
              <a:gd name="connsiteX3899" fmla="*/ 11091622 w 11658883"/>
              <a:gd name="connsiteY3899" fmla="*/ 2029099 h 2886642"/>
              <a:gd name="connsiteX3900" fmla="*/ 11100207 w 11658883"/>
              <a:gd name="connsiteY3900" fmla="*/ 2031779 h 2886642"/>
              <a:gd name="connsiteX3901" fmla="*/ 11106571 w 11658883"/>
              <a:gd name="connsiteY3901" fmla="*/ 2036658 h 2886642"/>
              <a:gd name="connsiteX3902" fmla="*/ 11100059 w 11658883"/>
              <a:gd name="connsiteY3902" fmla="*/ 2037517 h 2886642"/>
              <a:gd name="connsiteX3903" fmla="*/ 11092436 w 11658883"/>
              <a:gd name="connsiteY3903" fmla="*/ 2039478 h 2886642"/>
              <a:gd name="connsiteX3904" fmla="*/ 11067124 w 11658883"/>
              <a:gd name="connsiteY3904" fmla="*/ 2042181 h 2886642"/>
              <a:gd name="connsiteX3905" fmla="*/ 11041812 w 11658883"/>
              <a:gd name="connsiteY3905" fmla="*/ 2044885 h 2886642"/>
              <a:gd name="connsiteX3906" fmla="*/ 11020939 w 11658883"/>
              <a:gd name="connsiteY3906" fmla="*/ 2043191 h 2886642"/>
              <a:gd name="connsiteX3907" fmla="*/ 11003843 w 11658883"/>
              <a:gd name="connsiteY3907" fmla="*/ 2048941 h 2886642"/>
              <a:gd name="connsiteX3908" fmla="*/ 11031818 w 11658883"/>
              <a:gd name="connsiteY3908" fmla="*/ 2054782 h 2886642"/>
              <a:gd name="connsiteX3909" fmla="*/ 11054135 w 11658883"/>
              <a:gd name="connsiteY3909" fmla="*/ 2049455 h 2886642"/>
              <a:gd name="connsiteX3910" fmla="*/ 11070714 w 11658883"/>
              <a:gd name="connsiteY3910" fmla="*/ 2077771 h 2886642"/>
              <a:gd name="connsiteX3911" fmla="*/ 11063599 w 11658883"/>
              <a:gd name="connsiteY3911" fmla="*/ 2081124 h 2886642"/>
              <a:gd name="connsiteX3912" fmla="*/ 11087929 w 11658883"/>
              <a:gd name="connsiteY3912" fmla="*/ 2085091 h 2886642"/>
              <a:gd name="connsiteX3913" fmla="*/ 11095663 w 11658883"/>
              <a:gd name="connsiteY3913" fmla="*/ 2071837 h 2886642"/>
              <a:gd name="connsiteX3914" fmla="*/ 11149728 w 11658883"/>
              <a:gd name="connsiteY3914" fmla="*/ 2079795 h 2886642"/>
              <a:gd name="connsiteX3915" fmla="*/ 11180735 w 11658883"/>
              <a:gd name="connsiteY3915" fmla="*/ 2072150 h 2886642"/>
              <a:gd name="connsiteX3916" fmla="*/ 11222706 w 11658883"/>
              <a:gd name="connsiteY3916" fmla="*/ 2074616 h 2886642"/>
              <a:gd name="connsiteX3917" fmla="*/ 11253273 w 11658883"/>
              <a:gd name="connsiteY3917" fmla="*/ 2077891 h 2886642"/>
              <a:gd name="connsiteX3918" fmla="*/ 11260385 w 11658883"/>
              <a:gd name="connsiteY3918" fmla="*/ 2069445 h 2886642"/>
              <a:gd name="connsiteX3919" fmla="*/ 11277105 w 11658883"/>
              <a:gd name="connsiteY3919" fmla="*/ 2076653 h 2886642"/>
              <a:gd name="connsiteX3920" fmla="*/ 11470537 w 11658883"/>
              <a:gd name="connsiteY3920" fmla="*/ 2091960 h 2886642"/>
              <a:gd name="connsiteX3921" fmla="*/ 11495660 w 11658883"/>
              <a:gd name="connsiteY3921" fmla="*/ 2095735 h 2886642"/>
              <a:gd name="connsiteX3922" fmla="*/ 11521644 w 11658883"/>
              <a:gd name="connsiteY3922" fmla="*/ 2102852 h 2886642"/>
              <a:gd name="connsiteX3923" fmla="*/ 11532144 w 11658883"/>
              <a:gd name="connsiteY3923" fmla="*/ 2099441 h 2886642"/>
              <a:gd name="connsiteX3924" fmla="*/ 11545475 w 11658883"/>
              <a:gd name="connsiteY3924" fmla="*/ 2101614 h 2886642"/>
              <a:gd name="connsiteX3925" fmla="*/ 11566348 w 11658883"/>
              <a:gd name="connsiteY3925" fmla="*/ 2103310 h 2886642"/>
              <a:gd name="connsiteX3926" fmla="*/ 11580003 w 11658883"/>
              <a:gd name="connsiteY3926" fmla="*/ 2112152 h 2886642"/>
              <a:gd name="connsiteX3927" fmla="*/ 11590328 w 11658883"/>
              <a:gd name="connsiteY3927" fmla="*/ 2124293 h 2886642"/>
              <a:gd name="connsiteX3928" fmla="*/ 11552666 w 11658883"/>
              <a:gd name="connsiteY3928" fmla="*/ 2132242 h 2886642"/>
              <a:gd name="connsiteX3929" fmla="*/ 11502068 w 11658883"/>
              <a:gd name="connsiteY3929" fmla="*/ 2127836 h 2886642"/>
              <a:gd name="connsiteX3930" fmla="*/ 11504695 w 11658883"/>
              <a:gd name="connsiteY3930" fmla="*/ 2130825 h 2886642"/>
              <a:gd name="connsiteX3931" fmla="*/ 11505016 w 11658883"/>
              <a:gd name="connsiteY3931" fmla="*/ 2143791 h 2886642"/>
              <a:gd name="connsiteX3932" fmla="*/ 11495481 w 11658883"/>
              <a:gd name="connsiteY3932" fmla="*/ 2145545 h 2886642"/>
              <a:gd name="connsiteX3933" fmla="*/ 11442961 w 11658883"/>
              <a:gd name="connsiteY3933" fmla="*/ 2159823 h 2886642"/>
              <a:gd name="connsiteX3934" fmla="*/ 11386498 w 11658883"/>
              <a:gd name="connsiteY3934" fmla="*/ 2169616 h 2886642"/>
              <a:gd name="connsiteX3935" fmla="*/ 11383228 w 11658883"/>
              <a:gd name="connsiteY3935" fmla="*/ 2174952 h 2886642"/>
              <a:gd name="connsiteX3936" fmla="*/ 11371215 w 11658883"/>
              <a:gd name="connsiteY3936" fmla="*/ 2167978 h 2886642"/>
              <a:gd name="connsiteX3937" fmla="*/ 11366486 w 11658883"/>
              <a:gd name="connsiteY3937" fmla="*/ 2171263 h 2886642"/>
              <a:gd name="connsiteX3938" fmla="*/ 11367922 w 11658883"/>
              <a:gd name="connsiteY3938" fmla="*/ 2176833 h 2886642"/>
              <a:gd name="connsiteX3939" fmla="*/ 11351013 w 11658883"/>
              <a:gd name="connsiteY3939" fmla="*/ 2176105 h 2886642"/>
              <a:gd name="connsiteX3940" fmla="*/ 11341127 w 11658883"/>
              <a:gd name="connsiteY3940" fmla="*/ 2181003 h 2886642"/>
              <a:gd name="connsiteX3941" fmla="*/ 11365775 w 11658883"/>
              <a:gd name="connsiteY3941" fmla="*/ 2190143 h 2886642"/>
              <a:gd name="connsiteX3942" fmla="*/ 11375471 w 11658883"/>
              <a:gd name="connsiteY3942" fmla="*/ 2191724 h 2886642"/>
              <a:gd name="connsiteX3943" fmla="*/ 11377283 w 11658883"/>
              <a:gd name="connsiteY3943" fmla="*/ 2184335 h 2886642"/>
              <a:gd name="connsiteX3944" fmla="*/ 11392258 w 11658883"/>
              <a:gd name="connsiteY3944" fmla="*/ 2188377 h 2886642"/>
              <a:gd name="connsiteX3945" fmla="*/ 11406371 w 11658883"/>
              <a:gd name="connsiteY3945" fmla="*/ 2189076 h 2886642"/>
              <a:gd name="connsiteX3946" fmla="*/ 11454036 w 11658883"/>
              <a:gd name="connsiteY3946" fmla="*/ 2186601 h 2886642"/>
              <a:gd name="connsiteX3947" fmla="*/ 11477202 w 11658883"/>
              <a:gd name="connsiteY3947" fmla="*/ 2197207 h 2886642"/>
              <a:gd name="connsiteX3948" fmla="*/ 11488951 w 11658883"/>
              <a:gd name="connsiteY3948" fmla="*/ 2199549 h 2886642"/>
              <a:gd name="connsiteX3949" fmla="*/ 11492817 w 11658883"/>
              <a:gd name="connsiteY3949" fmla="*/ 2192922 h 2886642"/>
              <a:gd name="connsiteX3950" fmla="*/ 11515169 w 11658883"/>
              <a:gd name="connsiteY3950" fmla="*/ 2193151 h 2886642"/>
              <a:gd name="connsiteX3951" fmla="*/ 11535633 w 11658883"/>
              <a:gd name="connsiteY3951" fmla="*/ 2189656 h 2886642"/>
              <a:gd name="connsiteX3952" fmla="*/ 11556099 w 11658883"/>
              <a:gd name="connsiteY3952" fmla="*/ 2186162 h 2886642"/>
              <a:gd name="connsiteX3953" fmla="*/ 11606539 w 11658883"/>
              <a:gd name="connsiteY3953" fmla="*/ 2208898 h 2886642"/>
              <a:gd name="connsiteX3954" fmla="*/ 11607881 w 11658883"/>
              <a:gd name="connsiteY3954" fmla="*/ 2228541 h 2886642"/>
              <a:gd name="connsiteX3955" fmla="*/ 11591737 w 11658883"/>
              <a:gd name="connsiteY3955" fmla="*/ 2223561 h 2886642"/>
              <a:gd name="connsiteX3956" fmla="*/ 11581972 w 11658883"/>
              <a:gd name="connsiteY3956" fmla="*/ 2232535 h 2886642"/>
              <a:gd name="connsiteX3957" fmla="*/ 11571347 w 11658883"/>
              <a:gd name="connsiteY3957" fmla="*/ 2238165 h 2886642"/>
              <a:gd name="connsiteX3958" fmla="*/ 11536852 w 11658883"/>
              <a:gd name="connsiteY3958" fmla="*/ 2239480 h 2886642"/>
              <a:gd name="connsiteX3959" fmla="*/ 11513322 w 11658883"/>
              <a:gd name="connsiteY3959" fmla="*/ 2250906 h 2886642"/>
              <a:gd name="connsiteX3960" fmla="*/ 11464176 w 11658883"/>
              <a:gd name="connsiteY3960" fmla="*/ 2254847 h 2886642"/>
              <a:gd name="connsiteX3961" fmla="*/ 11460874 w 11658883"/>
              <a:gd name="connsiteY3961" fmla="*/ 2276295 h 2886642"/>
              <a:gd name="connsiteX3962" fmla="*/ 11437866 w 11658883"/>
              <a:gd name="connsiteY3962" fmla="*/ 2275318 h 2886642"/>
              <a:gd name="connsiteX3963" fmla="*/ 11407170 w 11658883"/>
              <a:gd name="connsiteY3963" fmla="*/ 2280561 h 2886642"/>
              <a:gd name="connsiteX3964" fmla="*/ 11370810 w 11658883"/>
              <a:gd name="connsiteY3964" fmla="*/ 2274634 h 2886642"/>
              <a:gd name="connsiteX3965" fmla="*/ 11366852 w 11658883"/>
              <a:gd name="connsiteY3965" fmla="*/ 2295332 h 2886642"/>
              <a:gd name="connsiteX3966" fmla="*/ 11341058 w 11658883"/>
              <a:gd name="connsiteY3966" fmla="*/ 2281737 h 2886642"/>
              <a:gd name="connsiteX3967" fmla="*/ 11324775 w 11658883"/>
              <a:gd name="connsiteY3967" fmla="*/ 2297866 h 2886642"/>
              <a:gd name="connsiteX3968" fmla="*/ 11309365 w 11658883"/>
              <a:gd name="connsiteY3968" fmla="*/ 2298449 h 2886642"/>
              <a:gd name="connsiteX3969" fmla="*/ 11294206 w 11658883"/>
              <a:gd name="connsiteY3969" fmla="*/ 2294590 h 2886642"/>
              <a:gd name="connsiteX3970" fmla="*/ 11287076 w 11658883"/>
              <a:gd name="connsiteY3970" fmla="*/ 2300258 h 2886642"/>
              <a:gd name="connsiteX3971" fmla="*/ 11284993 w 11658883"/>
              <a:gd name="connsiteY3971" fmla="*/ 2309309 h 2886642"/>
              <a:gd name="connsiteX3972" fmla="*/ 11288256 w 11658883"/>
              <a:gd name="connsiteY3972" fmla="*/ 2316565 h 2886642"/>
              <a:gd name="connsiteX3973" fmla="*/ 11292877 w 11658883"/>
              <a:gd name="connsiteY3973" fmla="*/ 2318279 h 2886642"/>
              <a:gd name="connsiteX3974" fmla="*/ 11306605 w 11658883"/>
              <a:gd name="connsiteY3974" fmla="*/ 2310271 h 2886642"/>
              <a:gd name="connsiteX3975" fmla="*/ 11331660 w 11658883"/>
              <a:gd name="connsiteY3975" fmla="*/ 2324602 h 2886642"/>
              <a:gd name="connsiteX3976" fmla="*/ 11353863 w 11658883"/>
              <a:gd name="connsiteY3976" fmla="*/ 2302608 h 2886642"/>
              <a:gd name="connsiteX3977" fmla="*/ 11356489 w 11658883"/>
              <a:gd name="connsiteY3977" fmla="*/ 2305596 h 2886642"/>
              <a:gd name="connsiteX3978" fmla="*/ 11364627 w 11658883"/>
              <a:gd name="connsiteY3978" fmla="*/ 2303829 h 2886642"/>
              <a:gd name="connsiteX3979" fmla="*/ 11366852 w 11658883"/>
              <a:gd name="connsiteY3979" fmla="*/ 2295332 h 2886642"/>
              <a:gd name="connsiteX3980" fmla="*/ 11396326 w 11658883"/>
              <a:gd name="connsiteY3980" fmla="*/ 2302485 h 2886642"/>
              <a:gd name="connsiteX3981" fmla="*/ 11424693 w 11658883"/>
              <a:gd name="connsiteY3981" fmla="*/ 2310737 h 2886642"/>
              <a:gd name="connsiteX3982" fmla="*/ 11427643 w 11658883"/>
              <a:gd name="connsiteY3982" fmla="*/ 2292434 h 2886642"/>
              <a:gd name="connsiteX3983" fmla="*/ 11457073 w 11658883"/>
              <a:gd name="connsiteY3983" fmla="*/ 2306623 h 2886642"/>
              <a:gd name="connsiteX3984" fmla="*/ 11492188 w 11658883"/>
              <a:gd name="connsiteY3984" fmla="*/ 2300501 h 2886642"/>
              <a:gd name="connsiteX3985" fmla="*/ 11530383 w 11658883"/>
              <a:gd name="connsiteY3985" fmla="*/ 2295522 h 2886642"/>
              <a:gd name="connsiteX3986" fmla="*/ 11538306 w 11658883"/>
              <a:gd name="connsiteY3986" fmla="*/ 2303750 h 2886642"/>
              <a:gd name="connsiteX3987" fmla="*/ 11542040 w 11658883"/>
              <a:gd name="connsiteY3987" fmla="*/ 2311936 h 2886642"/>
              <a:gd name="connsiteX3988" fmla="*/ 11531220 w 11658883"/>
              <a:gd name="connsiteY3988" fmla="*/ 2330342 h 2886642"/>
              <a:gd name="connsiteX3989" fmla="*/ 11504885 w 11658883"/>
              <a:gd name="connsiteY3989" fmla="*/ 2326370 h 2886642"/>
              <a:gd name="connsiteX3990" fmla="*/ 11461920 w 11658883"/>
              <a:gd name="connsiteY3990" fmla="*/ 2335374 h 2886642"/>
              <a:gd name="connsiteX3991" fmla="*/ 11420068 w 11658883"/>
              <a:gd name="connsiteY3991" fmla="*/ 2343280 h 2886642"/>
              <a:gd name="connsiteX3992" fmla="*/ 11417681 w 11658883"/>
              <a:gd name="connsiteY3992" fmla="*/ 2348440 h 2886642"/>
              <a:gd name="connsiteX3993" fmla="*/ 11407412 w 11658883"/>
              <a:gd name="connsiteY3993" fmla="*/ 2344632 h 2886642"/>
              <a:gd name="connsiteX3994" fmla="*/ 11400527 w 11658883"/>
              <a:gd name="connsiteY3994" fmla="*/ 2345857 h 2886642"/>
              <a:gd name="connsiteX3995" fmla="*/ 11402638 w 11658883"/>
              <a:gd name="connsiteY3995" fmla="*/ 2354953 h 2886642"/>
              <a:gd name="connsiteX3996" fmla="*/ 11384398 w 11658883"/>
              <a:gd name="connsiteY3996" fmla="*/ 2349953 h 2886642"/>
              <a:gd name="connsiteX3997" fmla="*/ 11372071 w 11658883"/>
              <a:gd name="connsiteY3997" fmla="*/ 2351679 h 2886642"/>
              <a:gd name="connsiteX3998" fmla="*/ 11351200 w 11658883"/>
              <a:gd name="connsiteY3998" fmla="*/ 2349983 h 2886642"/>
              <a:gd name="connsiteX3999" fmla="*/ 11347285 w 11658883"/>
              <a:gd name="connsiteY3999" fmla="*/ 2363647 h 2886642"/>
              <a:gd name="connsiteX4000" fmla="*/ 11333770 w 11658883"/>
              <a:gd name="connsiteY4000" fmla="*/ 2361656 h 2886642"/>
              <a:gd name="connsiteX4001" fmla="*/ 11370023 w 11658883"/>
              <a:gd name="connsiteY4001" fmla="*/ 2400543 h 2886642"/>
              <a:gd name="connsiteX4002" fmla="*/ 11397645 w 11658883"/>
              <a:gd name="connsiteY4002" fmla="*/ 2443786 h 2886642"/>
              <a:gd name="connsiteX4003" fmla="*/ 11394491 w 11658883"/>
              <a:gd name="connsiteY4003" fmla="*/ 2459493 h 2886642"/>
              <a:gd name="connsiteX4004" fmla="*/ 11382842 w 11658883"/>
              <a:gd name="connsiteY4004" fmla="*/ 2458448 h 2886642"/>
              <a:gd name="connsiteX4005" fmla="*/ 11376843 w 11658883"/>
              <a:gd name="connsiteY4005" fmla="*/ 2459498 h 2886642"/>
              <a:gd name="connsiteX4006" fmla="*/ 11372813 w 11658883"/>
              <a:gd name="connsiteY4006" fmla="*/ 2462790 h 2886642"/>
              <a:gd name="connsiteX4007" fmla="*/ 11383657 w 11658883"/>
              <a:gd name="connsiteY4007" fmla="*/ 2468826 h 2886642"/>
              <a:gd name="connsiteX4008" fmla="*/ 11432617 w 11658883"/>
              <a:gd name="connsiteY4008" fmla="*/ 2493027 h 2886642"/>
              <a:gd name="connsiteX4009" fmla="*/ 11448233 w 11658883"/>
              <a:gd name="connsiteY4009" fmla="*/ 2488743 h 2886642"/>
              <a:gd name="connsiteX4010" fmla="*/ 11451176 w 11658883"/>
              <a:gd name="connsiteY4010" fmla="*/ 2483034 h 2886642"/>
              <a:gd name="connsiteX4011" fmla="*/ 11460889 w 11658883"/>
              <a:gd name="connsiteY4011" fmla="*/ 2487391 h 2886642"/>
              <a:gd name="connsiteX4012" fmla="*/ 11465062 w 11658883"/>
              <a:gd name="connsiteY4012" fmla="*/ 2484656 h 2886642"/>
              <a:gd name="connsiteX4013" fmla="*/ 11464182 w 11658883"/>
              <a:gd name="connsiteY4013" fmla="*/ 2478536 h 2886642"/>
              <a:gd name="connsiteX4014" fmla="*/ 11500004 w 11658883"/>
              <a:gd name="connsiteY4014" fmla="*/ 2487791 h 2886642"/>
              <a:gd name="connsiteX4015" fmla="*/ 11535827 w 11658883"/>
              <a:gd name="connsiteY4015" fmla="*/ 2497045 h 2886642"/>
              <a:gd name="connsiteX4016" fmla="*/ 11569993 w 11658883"/>
              <a:gd name="connsiteY4016" fmla="*/ 2495356 h 2886642"/>
              <a:gd name="connsiteX4017" fmla="*/ 11610433 w 11658883"/>
              <a:gd name="connsiteY4017" fmla="*/ 2512620 h 2886642"/>
              <a:gd name="connsiteX4018" fmla="*/ 11615205 w 11658883"/>
              <a:gd name="connsiteY4018" fmla="*/ 2502301 h 2886642"/>
              <a:gd name="connsiteX4019" fmla="*/ 11622995 w 11658883"/>
              <a:gd name="connsiteY4019" fmla="*/ 2497379 h 2886642"/>
              <a:gd name="connsiteX4020" fmla="*/ 11637558 w 11658883"/>
              <a:gd name="connsiteY4020" fmla="*/ 2502529 h 2886642"/>
              <a:gd name="connsiteX4021" fmla="*/ 11656284 w 11658883"/>
              <a:gd name="connsiteY4021" fmla="*/ 2517533 h 2886642"/>
              <a:gd name="connsiteX4022" fmla="*/ 11658139 w 11658883"/>
              <a:gd name="connsiteY4022" fmla="*/ 2537366 h 2886642"/>
              <a:gd name="connsiteX4023" fmla="*/ 11641148 w 11658883"/>
              <a:gd name="connsiteY4023" fmla="*/ 2538118 h 2886642"/>
              <a:gd name="connsiteX4024" fmla="*/ 11608551 w 11658883"/>
              <a:gd name="connsiteY4024" fmla="*/ 2530563 h 2886642"/>
              <a:gd name="connsiteX4025" fmla="*/ 11586417 w 11658883"/>
              <a:gd name="connsiteY4025" fmla="*/ 2542004 h 2886642"/>
              <a:gd name="connsiteX4026" fmla="*/ 11554669 w 11658883"/>
              <a:gd name="connsiteY4026" fmla="*/ 2550382 h 2886642"/>
              <a:gd name="connsiteX4027" fmla="*/ 11511959 w 11658883"/>
              <a:gd name="connsiteY4027" fmla="*/ 2548649 h 2886642"/>
              <a:gd name="connsiteX4028" fmla="*/ 11510021 w 11658883"/>
              <a:gd name="connsiteY4028" fmla="*/ 2558259 h 2886642"/>
              <a:gd name="connsiteX4029" fmla="*/ 11500451 w 11658883"/>
              <a:gd name="connsiteY4029" fmla="*/ 2554457 h 2886642"/>
              <a:gd name="connsiteX4030" fmla="*/ 11490437 w 11658883"/>
              <a:gd name="connsiteY4030" fmla="*/ 2567874 h 2886642"/>
              <a:gd name="connsiteX4031" fmla="*/ 11491385 w 11658883"/>
              <a:gd name="connsiteY4031" fmla="*/ 2591399 h 2886642"/>
              <a:gd name="connsiteX4032" fmla="*/ 11433125 w 11658883"/>
              <a:gd name="connsiteY4032" fmla="*/ 2589694 h 2886642"/>
              <a:gd name="connsiteX4033" fmla="*/ 11388657 w 11658883"/>
              <a:gd name="connsiteY4033" fmla="*/ 2603683 h 2886642"/>
              <a:gd name="connsiteX4034" fmla="*/ 11357274 w 11658883"/>
              <a:gd name="connsiteY4034" fmla="*/ 2590029 h 2886642"/>
              <a:gd name="connsiteX4035" fmla="*/ 11333197 w 11658883"/>
              <a:gd name="connsiteY4035" fmla="*/ 2589413 h 2886642"/>
              <a:gd name="connsiteX4036" fmla="*/ 11311090 w 11658883"/>
              <a:gd name="connsiteY4036" fmla="*/ 2591039 h 2886642"/>
              <a:gd name="connsiteX4037" fmla="*/ 11309277 w 11658883"/>
              <a:gd name="connsiteY4037" fmla="*/ 2598427 h 2886642"/>
              <a:gd name="connsiteX4038" fmla="*/ 11340581 w 11658883"/>
              <a:gd name="connsiteY4038" fmla="*/ 2607266 h 2886642"/>
              <a:gd name="connsiteX4039" fmla="*/ 11373854 w 11658883"/>
              <a:gd name="connsiteY4039" fmla="*/ 2618345 h 2886642"/>
              <a:gd name="connsiteX4040" fmla="*/ 11395208 w 11658883"/>
              <a:gd name="connsiteY4040" fmla="*/ 2636340 h 2886642"/>
              <a:gd name="connsiteX4041" fmla="*/ 11381254 w 11658883"/>
              <a:gd name="connsiteY4041" fmla="*/ 2611015 h 2886642"/>
              <a:gd name="connsiteX4042" fmla="*/ 11392097 w 11658883"/>
              <a:gd name="connsiteY4042" fmla="*/ 2617052 h 2886642"/>
              <a:gd name="connsiteX4043" fmla="*/ 11403019 w 11658883"/>
              <a:gd name="connsiteY4043" fmla="*/ 2627902 h 2886642"/>
              <a:gd name="connsiteX4044" fmla="*/ 11407531 w 11658883"/>
              <a:gd name="connsiteY4044" fmla="*/ 2640911 h 2886642"/>
              <a:gd name="connsiteX4045" fmla="*/ 11420677 w 11658883"/>
              <a:gd name="connsiteY4045" fmla="*/ 2643267 h 2886642"/>
              <a:gd name="connsiteX4046" fmla="*/ 11429882 w 11658883"/>
              <a:gd name="connsiteY4046" fmla="*/ 2641137 h 2886642"/>
              <a:gd name="connsiteX4047" fmla="*/ 11441841 w 11658883"/>
              <a:gd name="connsiteY4047" fmla="*/ 2639780 h 2886642"/>
              <a:gd name="connsiteX4048" fmla="*/ 11454047 w 11658883"/>
              <a:gd name="connsiteY4048" fmla="*/ 2633979 h 2886642"/>
              <a:gd name="connsiteX4049" fmla="*/ 11440429 w 11658883"/>
              <a:gd name="connsiteY4049" fmla="*/ 2602731 h 2886642"/>
              <a:gd name="connsiteX4050" fmla="*/ 11466889 w 11658883"/>
              <a:gd name="connsiteY4050" fmla="*/ 2604482 h 2886642"/>
              <a:gd name="connsiteX4051" fmla="*/ 11490201 w 11658883"/>
              <a:gd name="connsiteY4051" fmla="*/ 2637311 h 2886642"/>
              <a:gd name="connsiteX4052" fmla="*/ 11475987 w 11658883"/>
              <a:gd name="connsiteY4052" fmla="*/ 2635315 h 2886642"/>
              <a:gd name="connsiteX4053" fmla="*/ 11463743 w 11658883"/>
              <a:gd name="connsiteY4053" fmla="*/ 2635559 h 2886642"/>
              <a:gd name="connsiteX4054" fmla="*/ 11469812 w 11658883"/>
              <a:gd name="connsiteY4054" fmla="*/ 2651916 h 2886642"/>
              <a:gd name="connsiteX4055" fmla="*/ 11473255 w 11658883"/>
              <a:gd name="connsiteY4055" fmla="*/ 2665285 h 2886642"/>
              <a:gd name="connsiteX4056" fmla="*/ 11459961 w 11658883"/>
              <a:gd name="connsiteY4056" fmla="*/ 2668666 h 2886642"/>
              <a:gd name="connsiteX4057" fmla="*/ 11443834 w 11658883"/>
              <a:gd name="connsiteY4057" fmla="*/ 2666464 h 2886642"/>
              <a:gd name="connsiteX4058" fmla="*/ 11455904 w 11658883"/>
              <a:gd name="connsiteY4058" fmla="*/ 2681772 h 2886642"/>
              <a:gd name="connsiteX4059" fmla="*/ 11466002 w 11658883"/>
              <a:gd name="connsiteY4059" fmla="*/ 2694836 h 2886642"/>
              <a:gd name="connsiteX4060" fmla="*/ 11450797 w 11658883"/>
              <a:gd name="connsiteY4060" fmla="*/ 2698015 h 2886642"/>
              <a:gd name="connsiteX4061" fmla="*/ 11425739 w 11658883"/>
              <a:gd name="connsiteY4061" fmla="*/ 2689981 h 2886642"/>
              <a:gd name="connsiteX4062" fmla="*/ 11414311 w 11658883"/>
              <a:gd name="connsiteY4062" fmla="*/ 2694309 h 2886642"/>
              <a:gd name="connsiteX4063" fmla="*/ 11403388 w 11658883"/>
              <a:gd name="connsiteY4063" fmla="*/ 2689754 h 2886642"/>
              <a:gd name="connsiteX4064" fmla="*/ 11379889 w 11658883"/>
              <a:gd name="connsiteY4064" fmla="*/ 2685070 h 2886642"/>
              <a:gd name="connsiteX4065" fmla="*/ 11366565 w 11658883"/>
              <a:gd name="connsiteY4065" fmla="*/ 2698266 h 2886642"/>
              <a:gd name="connsiteX4066" fmla="*/ 11378890 w 11658883"/>
              <a:gd name="connsiteY4066" fmla="*/ 2702836 h 2886642"/>
              <a:gd name="connsiteX4067" fmla="*/ 11401242 w 11658883"/>
              <a:gd name="connsiteY4067" fmla="*/ 2703064 h 2886642"/>
              <a:gd name="connsiteX4068" fmla="*/ 11409825 w 11658883"/>
              <a:gd name="connsiteY4068" fmla="*/ 2705743 h 2886642"/>
              <a:gd name="connsiteX4069" fmla="*/ 11416192 w 11658883"/>
              <a:gd name="connsiteY4069" fmla="*/ 2710624 h 2886642"/>
              <a:gd name="connsiteX4070" fmla="*/ 11409679 w 11658883"/>
              <a:gd name="connsiteY4070" fmla="*/ 2711484 h 2886642"/>
              <a:gd name="connsiteX4071" fmla="*/ 11402056 w 11658883"/>
              <a:gd name="connsiteY4071" fmla="*/ 2713442 h 2886642"/>
              <a:gd name="connsiteX4072" fmla="*/ 11376743 w 11658883"/>
              <a:gd name="connsiteY4072" fmla="*/ 2716146 h 2886642"/>
              <a:gd name="connsiteX4073" fmla="*/ 11351431 w 11658883"/>
              <a:gd name="connsiteY4073" fmla="*/ 2718850 h 2886642"/>
              <a:gd name="connsiteX4074" fmla="*/ 11330559 w 11658883"/>
              <a:gd name="connsiteY4074" fmla="*/ 2717156 h 2886642"/>
              <a:gd name="connsiteX4075" fmla="*/ 11313462 w 11658883"/>
              <a:gd name="connsiteY4075" fmla="*/ 2722906 h 2886642"/>
              <a:gd name="connsiteX4076" fmla="*/ 11341438 w 11658883"/>
              <a:gd name="connsiteY4076" fmla="*/ 2728747 h 2886642"/>
              <a:gd name="connsiteX4077" fmla="*/ 11363754 w 11658883"/>
              <a:gd name="connsiteY4077" fmla="*/ 2723421 h 2886642"/>
              <a:gd name="connsiteX4078" fmla="*/ 11380333 w 11658883"/>
              <a:gd name="connsiteY4078" fmla="*/ 2751736 h 2886642"/>
              <a:gd name="connsiteX4079" fmla="*/ 11358797 w 11658883"/>
              <a:gd name="connsiteY4079" fmla="*/ 2761886 h 2886642"/>
              <a:gd name="connsiteX4080" fmla="*/ 11373414 w 11658883"/>
              <a:gd name="connsiteY4080" fmla="*/ 2775367 h 2886642"/>
              <a:gd name="connsiteX4081" fmla="*/ 11377671 w 11658883"/>
              <a:gd name="connsiteY4081" fmla="*/ 2799113 h 2886642"/>
              <a:gd name="connsiteX4082" fmla="*/ 11342330 w 11658883"/>
              <a:gd name="connsiteY4082" fmla="*/ 2806159 h 2886642"/>
              <a:gd name="connsiteX4083" fmla="*/ 11297653 w 11658883"/>
              <a:gd name="connsiteY4083" fmla="*/ 2795888 h 2886642"/>
              <a:gd name="connsiteX4084" fmla="*/ 11258029 w 11658883"/>
              <a:gd name="connsiteY4084" fmla="*/ 2789003 h 2886642"/>
              <a:gd name="connsiteX4085" fmla="*/ 11252774 w 11658883"/>
              <a:gd name="connsiteY4085" fmla="*/ 2783023 h 2886642"/>
              <a:gd name="connsiteX4086" fmla="*/ 11248334 w 11658883"/>
              <a:gd name="connsiteY4086" fmla="*/ 2787422 h 2886642"/>
              <a:gd name="connsiteX4087" fmla="*/ 11217766 w 11658883"/>
              <a:gd name="connsiteY4087" fmla="*/ 2784148 h 2886642"/>
              <a:gd name="connsiteX4088" fmla="*/ 11187976 w 11658883"/>
              <a:gd name="connsiteY4088" fmla="*/ 2785695 h 2886642"/>
              <a:gd name="connsiteX4089" fmla="*/ 11155966 w 11658883"/>
              <a:gd name="connsiteY4089" fmla="*/ 2789442 h 2886642"/>
              <a:gd name="connsiteX4090" fmla="*/ 11125787 w 11658883"/>
              <a:gd name="connsiteY4090" fmla="*/ 2788577 h 2886642"/>
              <a:gd name="connsiteX4091" fmla="*/ 11098940 w 11658883"/>
              <a:gd name="connsiteY4091" fmla="*/ 2784415 h 2886642"/>
              <a:gd name="connsiteX4092" fmla="*/ 11080028 w 11658883"/>
              <a:gd name="connsiteY4092" fmla="*/ 2797554 h 2886642"/>
              <a:gd name="connsiteX4093" fmla="*/ 11082655 w 11658883"/>
              <a:gd name="connsiteY4093" fmla="*/ 2800544 h 2886642"/>
              <a:gd name="connsiteX4094" fmla="*/ 11075589 w 11658883"/>
              <a:gd name="connsiteY4094" fmla="*/ 2801953 h 2886642"/>
              <a:gd name="connsiteX4095" fmla="*/ 11070332 w 11658883"/>
              <a:gd name="connsiteY4095" fmla="*/ 2795975 h 2886642"/>
              <a:gd name="connsiteX4096" fmla="*/ 11051275 w 11658883"/>
              <a:gd name="connsiteY4096" fmla="*/ 2786891 h 2886642"/>
              <a:gd name="connsiteX4097" fmla="*/ 11031218 w 11658883"/>
              <a:gd name="connsiteY4097" fmla="*/ 2795575 h 2886642"/>
              <a:gd name="connsiteX4098" fmla="*/ 11011161 w 11658883"/>
              <a:gd name="connsiteY4098" fmla="*/ 2804257 h 2886642"/>
              <a:gd name="connsiteX4099" fmla="*/ 11015084 w 11658883"/>
              <a:gd name="connsiteY4099" fmla="*/ 2833925 h 2886642"/>
              <a:gd name="connsiteX4100" fmla="*/ 11018858 w 11658883"/>
              <a:gd name="connsiteY4100" fmla="*/ 2841371 h 2886642"/>
              <a:gd name="connsiteX4101" fmla="*/ 11010578 w 11658883"/>
              <a:gd name="connsiteY4101" fmla="*/ 2842583 h 2886642"/>
              <a:gd name="connsiteX4102" fmla="*/ 10999468 w 11658883"/>
              <a:gd name="connsiteY4102" fmla="*/ 2838211 h 2886642"/>
              <a:gd name="connsiteX4103" fmla="*/ 10990734 w 11658883"/>
              <a:gd name="connsiteY4103" fmla="*/ 2841269 h 2886642"/>
              <a:gd name="connsiteX4104" fmla="*/ 10977448 w 11658883"/>
              <a:gd name="connsiteY4104" fmla="*/ 2832059 h 2886642"/>
              <a:gd name="connsiteX4105" fmla="*/ 10969566 w 11658883"/>
              <a:gd name="connsiteY4105" fmla="*/ 2823090 h 2886642"/>
              <a:gd name="connsiteX4106" fmla="*/ 10950656 w 11658883"/>
              <a:gd name="connsiteY4106" fmla="*/ 2836230 h 2886642"/>
              <a:gd name="connsiteX4107" fmla="*/ 10896257 w 11658883"/>
              <a:gd name="connsiteY4107" fmla="*/ 2834195 h 2886642"/>
              <a:gd name="connsiteX4108" fmla="*/ 10881306 w 11658883"/>
              <a:gd name="connsiteY4108" fmla="*/ 2826634 h 2886642"/>
              <a:gd name="connsiteX4109" fmla="*/ 10860263 w 11658883"/>
              <a:gd name="connsiteY4109" fmla="*/ 2834197 h 2886642"/>
              <a:gd name="connsiteX4110" fmla="*/ 10833309 w 11658883"/>
              <a:gd name="connsiteY4110" fmla="*/ 2835031 h 2886642"/>
              <a:gd name="connsiteX4111" fmla="*/ 10815547 w 11658883"/>
              <a:gd name="connsiteY4111" fmla="*/ 2852627 h 2886642"/>
              <a:gd name="connsiteX4112" fmla="*/ 10784164 w 11658883"/>
              <a:gd name="connsiteY4112" fmla="*/ 2838974 h 2886642"/>
              <a:gd name="connsiteX4113" fmla="*/ 10758852 w 11658883"/>
              <a:gd name="connsiteY4113" fmla="*/ 2841679 h 2886642"/>
              <a:gd name="connsiteX4114" fmla="*/ 10735685 w 11658883"/>
              <a:gd name="connsiteY4114" fmla="*/ 2831071 h 2886642"/>
              <a:gd name="connsiteX4115" fmla="*/ 10714463 w 11658883"/>
              <a:gd name="connsiteY4115" fmla="*/ 2832522 h 2886642"/>
              <a:gd name="connsiteX4116" fmla="*/ 10692131 w 11658883"/>
              <a:gd name="connsiteY4116" fmla="*/ 2835073 h 2886642"/>
              <a:gd name="connsiteX4117" fmla="*/ 10643317 w 11658883"/>
              <a:gd name="connsiteY4117" fmla="*/ 2833091 h 2886642"/>
              <a:gd name="connsiteX4118" fmla="*/ 10617683 w 11658883"/>
              <a:gd name="connsiteY4118" fmla="*/ 2829126 h 2886642"/>
              <a:gd name="connsiteX4119" fmla="*/ 10588105 w 11658883"/>
              <a:gd name="connsiteY4119" fmla="*/ 2820676 h 2886642"/>
              <a:gd name="connsiteX4120" fmla="*/ 10632178 w 11658883"/>
              <a:gd name="connsiteY4120" fmla="*/ 2782611 h 2886642"/>
              <a:gd name="connsiteX4121" fmla="*/ 10619374 w 11658883"/>
              <a:gd name="connsiteY4121" fmla="*/ 2761740 h 2886642"/>
              <a:gd name="connsiteX4122" fmla="*/ 10598502 w 11658883"/>
              <a:gd name="connsiteY4122" fmla="*/ 2760046 h 2886642"/>
              <a:gd name="connsiteX4123" fmla="*/ 10560857 w 11658883"/>
              <a:gd name="connsiteY4123" fmla="*/ 2770772 h 2886642"/>
              <a:gd name="connsiteX4124" fmla="*/ 10527154 w 11658883"/>
              <a:gd name="connsiteY4124" fmla="*/ 2785982 h 2886642"/>
              <a:gd name="connsiteX4125" fmla="*/ 10511639 w 11658883"/>
              <a:gd name="connsiteY4125" fmla="*/ 2791564 h 2886642"/>
              <a:gd name="connsiteX4126" fmla="*/ 10486410 w 11658883"/>
              <a:gd name="connsiteY4126" fmla="*/ 2764826 h 2886642"/>
              <a:gd name="connsiteX4127" fmla="*/ 10479341 w 11658883"/>
              <a:gd name="connsiteY4127" fmla="*/ 2766235 h 2886642"/>
              <a:gd name="connsiteX4128" fmla="*/ 10479454 w 11658883"/>
              <a:gd name="connsiteY4128" fmla="*/ 2782902 h 2886642"/>
              <a:gd name="connsiteX4129" fmla="*/ 10466020 w 11658883"/>
              <a:gd name="connsiteY4129" fmla="*/ 2779433 h 2886642"/>
              <a:gd name="connsiteX4130" fmla="*/ 10456228 w 11658883"/>
              <a:gd name="connsiteY4130" fmla="*/ 2770259 h 2886642"/>
              <a:gd name="connsiteX4131" fmla="*/ 10447295 w 11658883"/>
              <a:gd name="connsiteY4131" fmla="*/ 2764427 h 2886642"/>
              <a:gd name="connsiteX4132" fmla="*/ 10445813 w 11658883"/>
              <a:gd name="connsiteY4132" fmla="*/ 2765895 h 2886642"/>
              <a:gd name="connsiteX4133" fmla="*/ 10470757 w 11658883"/>
              <a:gd name="connsiteY4133" fmla="*/ 2819478 h 2886642"/>
              <a:gd name="connsiteX4134" fmla="*/ 10498572 w 11658883"/>
              <a:gd name="connsiteY4134" fmla="*/ 2821984 h 2886642"/>
              <a:gd name="connsiteX4135" fmla="*/ 10518755 w 11658883"/>
              <a:gd name="connsiteY4135" fmla="*/ 2811080 h 2886642"/>
              <a:gd name="connsiteX4136" fmla="*/ 10544066 w 11658883"/>
              <a:gd name="connsiteY4136" fmla="*/ 2808376 h 2886642"/>
              <a:gd name="connsiteX4137" fmla="*/ 10567899 w 11658883"/>
              <a:gd name="connsiteY4137" fmla="*/ 2807137 h 2886642"/>
              <a:gd name="connsiteX4138" fmla="*/ 10571742 w 11658883"/>
              <a:gd name="connsiteY4138" fmla="*/ 2804029 h 2886642"/>
              <a:gd name="connsiteX4139" fmla="*/ 10576447 w 11658883"/>
              <a:gd name="connsiteY4139" fmla="*/ 2804262 h 2886642"/>
              <a:gd name="connsiteX4140" fmla="*/ 10581627 w 11658883"/>
              <a:gd name="connsiteY4140" fmla="*/ 2827090 h 2886642"/>
              <a:gd name="connsiteX4141" fmla="*/ 10575597 w 11658883"/>
              <a:gd name="connsiteY4141" fmla="*/ 2844250 h 2886642"/>
              <a:gd name="connsiteX4142" fmla="*/ 10572165 w 11658883"/>
              <a:gd name="connsiteY4142" fmla="*/ 2846253 h 2886642"/>
              <a:gd name="connsiteX4143" fmla="*/ 10565901 w 11658883"/>
              <a:gd name="connsiteY4143" fmla="*/ 2842670 h 2886642"/>
              <a:gd name="connsiteX4144" fmla="*/ 10529860 w 11658883"/>
              <a:gd name="connsiteY4144" fmla="*/ 2849708 h 2886642"/>
              <a:gd name="connsiteX4145" fmla="*/ 10486190 w 11658883"/>
              <a:gd name="connsiteY4145" fmla="*/ 2843337 h 2886642"/>
              <a:gd name="connsiteX4146" fmla="*/ 10475588 w 11658883"/>
              <a:gd name="connsiteY4146" fmla="*/ 2845451 h 2886642"/>
              <a:gd name="connsiteX4147" fmla="*/ 10464986 w 11658883"/>
              <a:gd name="connsiteY4147" fmla="*/ 2847565 h 2886642"/>
              <a:gd name="connsiteX4148" fmla="*/ 10435094 w 11658883"/>
              <a:gd name="connsiteY4148" fmla="*/ 2847815 h 2886642"/>
              <a:gd name="connsiteX4149" fmla="*/ 10402371 w 11658883"/>
              <a:gd name="connsiteY4149" fmla="*/ 2842482 h 2886642"/>
              <a:gd name="connsiteX4150" fmla="*/ 10395589 w 11658883"/>
              <a:gd name="connsiteY4150" fmla="*/ 2845005 h 2886642"/>
              <a:gd name="connsiteX4151" fmla="*/ 10387086 w 11658883"/>
              <a:gd name="connsiteY4151" fmla="*/ 2840843 h 2886642"/>
              <a:gd name="connsiteX4152" fmla="*/ 10386235 w 11658883"/>
              <a:gd name="connsiteY4152" fmla="*/ 2824910 h 2886642"/>
              <a:gd name="connsiteX4153" fmla="*/ 10395488 w 11658883"/>
              <a:gd name="connsiteY4153" fmla="*/ 2815746 h 2886642"/>
              <a:gd name="connsiteX4154" fmla="*/ 10370026 w 11658883"/>
              <a:gd name="connsiteY4154" fmla="*/ 2796229 h 2886642"/>
              <a:gd name="connsiteX4155" fmla="*/ 10352596 w 11658883"/>
              <a:gd name="connsiteY4155" fmla="*/ 2807902 h 2886642"/>
              <a:gd name="connsiteX4156" fmla="*/ 10302305 w 11658883"/>
              <a:gd name="connsiteY4156" fmla="*/ 2807387 h 2886642"/>
              <a:gd name="connsiteX4157" fmla="*/ 10299677 w 11658883"/>
              <a:gd name="connsiteY4157" fmla="*/ 2804398 h 2886642"/>
              <a:gd name="connsiteX4158" fmla="*/ 10252013 w 11658883"/>
              <a:gd name="connsiteY4158" fmla="*/ 2806874 h 2886642"/>
              <a:gd name="connsiteX4159" fmla="*/ 10241328 w 11658883"/>
              <a:gd name="connsiteY4159" fmla="*/ 2810467 h 2886642"/>
              <a:gd name="connsiteX4160" fmla="*/ 10234584 w 11658883"/>
              <a:gd name="connsiteY4160" fmla="*/ 2818547 h 2886642"/>
              <a:gd name="connsiteX4161" fmla="*/ 10242711 w 11658883"/>
              <a:gd name="connsiteY4161" fmla="*/ 2829370 h 2886642"/>
              <a:gd name="connsiteX4162" fmla="*/ 10236546 w 11658883"/>
              <a:gd name="connsiteY4162" fmla="*/ 2833382 h 2886642"/>
              <a:gd name="connsiteX4163" fmla="*/ 10231249 w 11658883"/>
              <a:gd name="connsiteY4163" fmla="*/ 2828141 h 2886642"/>
              <a:gd name="connsiteX4164" fmla="*/ 10225702 w 11658883"/>
              <a:gd name="connsiteY4164" fmla="*/ 2827344 h 2886642"/>
              <a:gd name="connsiteX4165" fmla="*/ 10225119 w 11658883"/>
              <a:gd name="connsiteY4165" fmla="*/ 2837708 h 2886642"/>
              <a:gd name="connsiteX4166" fmla="*/ 10228479 w 11658883"/>
              <a:gd name="connsiteY4166" fmla="*/ 2852557 h 2886642"/>
              <a:gd name="connsiteX4167" fmla="*/ 10205693 w 11658883"/>
              <a:gd name="connsiteY4167" fmla="*/ 2856953 h 2886642"/>
              <a:gd name="connsiteX4168" fmla="*/ 10182296 w 11658883"/>
              <a:gd name="connsiteY4168" fmla="*/ 2853567 h 2886642"/>
              <a:gd name="connsiteX4169" fmla="*/ 10170189 w 11658883"/>
              <a:gd name="connsiteY4169" fmla="*/ 2860664 h 2886642"/>
              <a:gd name="connsiteX4170" fmla="*/ 10152059 w 11658883"/>
              <a:gd name="connsiteY4170" fmla="*/ 2844368 h 2886642"/>
              <a:gd name="connsiteX4171" fmla="*/ 10135777 w 11658883"/>
              <a:gd name="connsiteY4171" fmla="*/ 2860498 h 2886642"/>
              <a:gd name="connsiteX4172" fmla="*/ 10124500 w 11658883"/>
              <a:gd name="connsiteY4172" fmla="*/ 2831126 h 2886642"/>
              <a:gd name="connsiteX4173" fmla="*/ 10119384 w 11658883"/>
              <a:gd name="connsiteY4173" fmla="*/ 2804039 h 2886642"/>
              <a:gd name="connsiteX4174" fmla="*/ 10107874 w 11658883"/>
              <a:gd name="connsiteY4174" fmla="*/ 2809846 h 2886642"/>
              <a:gd name="connsiteX4175" fmla="*/ 10108837 w 11658883"/>
              <a:gd name="connsiteY4175" fmla="*/ 2842445 h 2886642"/>
              <a:gd name="connsiteX4176" fmla="*/ 10056751 w 11658883"/>
              <a:gd name="connsiteY4176" fmla="*/ 2852098 h 2886642"/>
              <a:gd name="connsiteX4177" fmla="*/ 9994450 w 11658883"/>
              <a:gd name="connsiteY4177" fmla="*/ 2838315 h 2886642"/>
              <a:gd name="connsiteX4178" fmla="*/ 9975441 w 11658883"/>
              <a:gd name="connsiteY4178" fmla="*/ 2843861 h 2886642"/>
              <a:gd name="connsiteX4179" fmla="*/ 9953855 w 11658883"/>
              <a:gd name="connsiteY4179" fmla="*/ 2839382 h 2886642"/>
              <a:gd name="connsiteX4180" fmla="*/ 9953775 w 11658883"/>
              <a:gd name="connsiteY4180" fmla="*/ 2834565 h 2886642"/>
              <a:gd name="connsiteX4181" fmla="*/ 9955668 w 11658883"/>
              <a:gd name="connsiteY4181" fmla="*/ 2831993 h 2886642"/>
              <a:gd name="connsiteX4182" fmla="*/ 9946636 w 11658883"/>
              <a:gd name="connsiteY4182" fmla="*/ 2818567 h 2886642"/>
              <a:gd name="connsiteX4183" fmla="*/ 9932834 w 11658883"/>
              <a:gd name="connsiteY4183" fmla="*/ 2815465 h 2886642"/>
              <a:gd name="connsiteX4184" fmla="*/ 9940865 w 11658883"/>
              <a:gd name="connsiteY4184" fmla="*/ 2846656 h 2886642"/>
              <a:gd name="connsiteX4185" fmla="*/ 9910679 w 11658883"/>
              <a:gd name="connsiteY4185" fmla="*/ 2858384 h 2886642"/>
              <a:gd name="connsiteX4186" fmla="*/ 9871996 w 11658883"/>
              <a:gd name="connsiteY4186" fmla="*/ 2853360 h 2886642"/>
              <a:gd name="connsiteX4187" fmla="*/ 9865941 w 11658883"/>
              <a:gd name="connsiteY4187" fmla="*/ 2874038 h 2886642"/>
              <a:gd name="connsiteX4188" fmla="*/ 9856197 w 11658883"/>
              <a:gd name="connsiteY4188" fmla="*/ 2885789 h 2886642"/>
              <a:gd name="connsiteX4189" fmla="*/ 9847865 w 11658883"/>
              <a:gd name="connsiteY4189" fmla="*/ 2872370 h 2886642"/>
              <a:gd name="connsiteX4190" fmla="*/ 9843723 w 11658883"/>
              <a:gd name="connsiteY4190" fmla="*/ 2858995 h 2886642"/>
              <a:gd name="connsiteX4191" fmla="*/ 9822391 w 11658883"/>
              <a:gd name="connsiteY4191" fmla="*/ 2871741 h 2886642"/>
              <a:gd name="connsiteX4192" fmla="*/ 9795395 w 11658883"/>
              <a:gd name="connsiteY4192" fmla="*/ 2873316 h 2886642"/>
              <a:gd name="connsiteX4193" fmla="*/ 9794097 w 11658883"/>
              <a:gd name="connsiteY4193" fmla="*/ 2846638 h 2886642"/>
              <a:gd name="connsiteX4194" fmla="*/ 9816784 w 11658883"/>
              <a:gd name="connsiteY4194" fmla="*/ 2840944 h 2886642"/>
              <a:gd name="connsiteX4195" fmla="*/ 9814076 w 11658883"/>
              <a:gd name="connsiteY4195" fmla="*/ 2833139 h 2886642"/>
              <a:gd name="connsiteX4196" fmla="*/ 9813342 w 11658883"/>
              <a:gd name="connsiteY4196" fmla="*/ 2827578 h 2886642"/>
              <a:gd name="connsiteX4197" fmla="*/ 9824143 w 11658883"/>
              <a:gd name="connsiteY4197" fmla="*/ 2834353 h 2886642"/>
              <a:gd name="connsiteX4198" fmla="*/ 9834695 w 11658883"/>
              <a:gd name="connsiteY4198" fmla="*/ 2845572 h 2886642"/>
              <a:gd name="connsiteX4199" fmla="*/ 9853683 w 11658883"/>
              <a:gd name="connsiteY4199" fmla="*/ 2837247 h 2886642"/>
              <a:gd name="connsiteX4200" fmla="*/ 9878583 w 11658883"/>
              <a:gd name="connsiteY4200" fmla="*/ 2835650 h 2886642"/>
              <a:gd name="connsiteX4201" fmla="*/ 9880642 w 11658883"/>
              <a:gd name="connsiteY4201" fmla="*/ 2830116 h 2886642"/>
              <a:gd name="connsiteX4202" fmla="*/ 9880728 w 11658883"/>
              <a:gd name="connsiteY4202" fmla="*/ 2822340 h 2886642"/>
              <a:gd name="connsiteX4203" fmla="*/ 9849015 w 11658883"/>
              <a:gd name="connsiteY4203" fmla="*/ 2814609 h 2886642"/>
              <a:gd name="connsiteX4204" fmla="*/ 9834395 w 11658883"/>
              <a:gd name="connsiteY4204" fmla="*/ 2801126 h 2886642"/>
              <a:gd name="connsiteX4205" fmla="*/ 9813673 w 11658883"/>
              <a:gd name="connsiteY4205" fmla="*/ 2821655 h 2886642"/>
              <a:gd name="connsiteX4206" fmla="*/ 9770167 w 11658883"/>
              <a:gd name="connsiteY4206" fmla="*/ 2812322 h 2886642"/>
              <a:gd name="connsiteX4207" fmla="*/ 9734296 w 11658883"/>
              <a:gd name="connsiteY4207" fmla="*/ 2816400 h 2886642"/>
              <a:gd name="connsiteX4208" fmla="*/ 9721639 w 11658883"/>
              <a:gd name="connsiteY4208" fmla="*/ 2817753 h 2886642"/>
              <a:gd name="connsiteX4209" fmla="*/ 9708983 w 11658883"/>
              <a:gd name="connsiteY4209" fmla="*/ 2819104 h 2886642"/>
              <a:gd name="connsiteX4210" fmla="*/ 9689259 w 11658883"/>
              <a:gd name="connsiteY4210" fmla="*/ 2821866 h 2886642"/>
              <a:gd name="connsiteX4211" fmla="*/ 9691886 w 11658883"/>
              <a:gd name="connsiteY4211" fmla="*/ 2824854 h 2886642"/>
              <a:gd name="connsiteX4212" fmla="*/ 9679230 w 11658883"/>
              <a:gd name="connsiteY4212" fmla="*/ 2826208 h 2886642"/>
              <a:gd name="connsiteX4213" fmla="*/ 9666575 w 11658883"/>
              <a:gd name="connsiteY4213" fmla="*/ 2827559 h 2886642"/>
              <a:gd name="connsiteX4214" fmla="*/ 9659155 w 11658883"/>
              <a:gd name="connsiteY4214" fmla="*/ 2832114 h 2886642"/>
              <a:gd name="connsiteX4215" fmla="*/ 9647183 w 11658883"/>
              <a:gd name="connsiteY4215" fmla="*/ 2824398 h 2886642"/>
              <a:gd name="connsiteX4216" fmla="*/ 9636700 w 11658883"/>
              <a:gd name="connsiteY4216" fmla="*/ 2830588 h 2886642"/>
              <a:gd name="connsiteX4217" fmla="*/ 9621056 w 11658883"/>
              <a:gd name="connsiteY4217" fmla="*/ 2816724 h 2886642"/>
              <a:gd name="connsiteX4218" fmla="*/ 9604774 w 11658883"/>
              <a:gd name="connsiteY4218" fmla="*/ 2832853 h 2886642"/>
              <a:gd name="connsiteX4219" fmla="*/ 9594597 w 11658883"/>
              <a:gd name="connsiteY4219" fmla="*/ 2814973 h 2886642"/>
              <a:gd name="connsiteX4220" fmla="*/ 9558108 w 11658883"/>
              <a:gd name="connsiteY4220" fmla="*/ 2817563 h 2886642"/>
              <a:gd name="connsiteX4221" fmla="*/ 9560403 w 11658883"/>
              <a:gd name="connsiteY4221" fmla="*/ 2826473 h 2886642"/>
              <a:gd name="connsiteX4222" fmla="*/ 9545452 w 11658883"/>
              <a:gd name="connsiteY4222" fmla="*/ 2818915 h 2886642"/>
              <a:gd name="connsiteX4223" fmla="*/ 9534276 w 11658883"/>
              <a:gd name="connsiteY4223" fmla="*/ 2818801 h 2886642"/>
              <a:gd name="connsiteX4224" fmla="*/ 9531797 w 11658883"/>
              <a:gd name="connsiteY4224" fmla="*/ 2838034 h 2886642"/>
              <a:gd name="connsiteX4225" fmla="*/ 9517328 w 11658883"/>
              <a:gd name="connsiteY4225" fmla="*/ 2846774 h 2886642"/>
              <a:gd name="connsiteX4226" fmla="*/ 9500897 w 11658883"/>
              <a:gd name="connsiteY4226" fmla="*/ 2840681 h 2886642"/>
              <a:gd name="connsiteX4227" fmla="*/ 9476584 w 11658883"/>
              <a:gd name="connsiteY4227" fmla="*/ 2825618 h 2886642"/>
              <a:gd name="connsiteX4228" fmla="*/ 9483986 w 11658883"/>
              <a:gd name="connsiteY4228" fmla="*/ 2818287 h 2886642"/>
              <a:gd name="connsiteX4229" fmla="*/ 9474621 w 11658883"/>
              <a:gd name="connsiteY4229" fmla="*/ 2810785 h 2886642"/>
              <a:gd name="connsiteX4230" fmla="*/ 9456008 w 11658883"/>
              <a:gd name="connsiteY4230" fmla="*/ 2812446 h 2886642"/>
              <a:gd name="connsiteX4231" fmla="*/ 9439614 w 11658883"/>
              <a:gd name="connsiteY4231" fmla="*/ 2811908 h 2886642"/>
              <a:gd name="connsiteX4232" fmla="*/ 9438795 w 11658883"/>
              <a:gd name="connsiteY4232" fmla="*/ 2807826 h 2886642"/>
              <a:gd name="connsiteX4233" fmla="*/ 9439947 w 11658883"/>
              <a:gd name="connsiteY4233" fmla="*/ 2805986 h 2886642"/>
              <a:gd name="connsiteX4234" fmla="*/ 9436135 w 11658883"/>
              <a:gd name="connsiteY4234" fmla="*/ 2792987 h 2886642"/>
              <a:gd name="connsiteX4235" fmla="*/ 9450309 w 11658883"/>
              <a:gd name="connsiteY4235" fmla="*/ 2795723 h 2886642"/>
              <a:gd name="connsiteX4236" fmla="*/ 9453121 w 11658883"/>
              <a:gd name="connsiteY4236" fmla="*/ 2770568 h 2886642"/>
              <a:gd name="connsiteX4237" fmla="*/ 9473991 w 11658883"/>
              <a:gd name="connsiteY4237" fmla="*/ 2772261 h 2886642"/>
              <a:gd name="connsiteX4238" fmla="*/ 9460040 w 11658883"/>
              <a:gd name="connsiteY4238" fmla="*/ 2746936 h 2886642"/>
              <a:gd name="connsiteX4239" fmla="*/ 9437336 w 11658883"/>
              <a:gd name="connsiteY4239" fmla="*/ 2749852 h 2886642"/>
              <a:gd name="connsiteX4240" fmla="*/ 9413521 w 11658883"/>
              <a:gd name="connsiteY4240" fmla="*/ 2753867 h 2886642"/>
              <a:gd name="connsiteX4241" fmla="*/ 9373015 w 11658883"/>
              <a:gd name="connsiteY4241" fmla="*/ 2747158 h 2886642"/>
              <a:gd name="connsiteX4242" fmla="*/ 9334478 w 11658883"/>
              <a:gd name="connsiteY4242" fmla="*/ 2742692 h 2886642"/>
              <a:gd name="connsiteX4243" fmla="*/ 9312532 w 11658883"/>
              <a:gd name="connsiteY4243" fmla="*/ 2747652 h 2886642"/>
              <a:gd name="connsiteX4244" fmla="*/ 9287145 w 11658883"/>
              <a:gd name="connsiteY4244" fmla="*/ 2739245 h 2886642"/>
              <a:gd name="connsiteX4245" fmla="*/ 9284611 w 11658883"/>
              <a:gd name="connsiteY4245" fmla="*/ 2750143 h 2886642"/>
              <a:gd name="connsiteX4246" fmla="*/ 9283188 w 11658883"/>
              <a:gd name="connsiteY4246" fmla="*/ 2759945 h 2886642"/>
              <a:gd name="connsiteX4247" fmla="*/ 9287706 w 11658883"/>
              <a:gd name="connsiteY4247" fmla="*/ 2760361 h 2886642"/>
              <a:gd name="connsiteX4248" fmla="*/ 9290256 w 11658883"/>
              <a:gd name="connsiteY4248" fmla="*/ 2758535 h 2886642"/>
              <a:gd name="connsiteX4249" fmla="*/ 9341880 w 11658883"/>
              <a:gd name="connsiteY4249" fmla="*/ 2763321 h 2886642"/>
              <a:gd name="connsiteX4250" fmla="*/ 9386730 w 11658883"/>
              <a:gd name="connsiteY4250" fmla="*/ 2758039 h 2886642"/>
              <a:gd name="connsiteX4251" fmla="*/ 9399869 w 11658883"/>
              <a:gd name="connsiteY4251" fmla="*/ 2772987 h 2886642"/>
              <a:gd name="connsiteX4252" fmla="*/ 9419963 w 11658883"/>
              <a:gd name="connsiteY4252" fmla="*/ 2797819 h 2886642"/>
              <a:gd name="connsiteX4253" fmla="*/ 9426625 w 11658883"/>
              <a:gd name="connsiteY4253" fmla="*/ 2819182 h 2886642"/>
              <a:gd name="connsiteX4254" fmla="*/ 9398801 w 11658883"/>
              <a:gd name="connsiteY4254" fmla="*/ 2829267 h 2886642"/>
              <a:gd name="connsiteX4255" fmla="*/ 9363345 w 11658883"/>
              <a:gd name="connsiteY4255" fmla="*/ 2825943 h 2886642"/>
              <a:gd name="connsiteX4256" fmla="*/ 9357666 w 11658883"/>
              <a:gd name="connsiteY4256" fmla="*/ 2839958 h 2886642"/>
              <a:gd name="connsiteX4257" fmla="*/ 9351984 w 11658883"/>
              <a:gd name="connsiteY4257" fmla="*/ 2853973 h 2886642"/>
              <a:gd name="connsiteX4258" fmla="*/ 9336552 w 11658883"/>
              <a:gd name="connsiteY4258" fmla="*/ 2830114 h 2886642"/>
              <a:gd name="connsiteX4259" fmla="*/ 9319123 w 11658883"/>
              <a:gd name="connsiteY4259" fmla="*/ 2841787 h 2886642"/>
              <a:gd name="connsiteX4260" fmla="*/ 9293810 w 11658883"/>
              <a:gd name="connsiteY4260" fmla="*/ 2844491 h 2886642"/>
              <a:gd name="connsiteX4261" fmla="*/ 9291035 w 11658883"/>
              <a:gd name="connsiteY4261" fmla="*/ 2819280 h 2886642"/>
              <a:gd name="connsiteX4262" fmla="*/ 9312239 w 11658883"/>
              <a:gd name="connsiteY4262" fmla="*/ 2815051 h 2886642"/>
              <a:gd name="connsiteX4263" fmla="*/ 9309532 w 11658883"/>
              <a:gd name="connsiteY4263" fmla="*/ 2807247 h 2886642"/>
              <a:gd name="connsiteX4264" fmla="*/ 9308795 w 11658883"/>
              <a:gd name="connsiteY4264" fmla="*/ 2801684 h 2886642"/>
              <a:gd name="connsiteX4265" fmla="*/ 9318284 w 11658883"/>
              <a:gd name="connsiteY4265" fmla="*/ 2806966 h 2886642"/>
              <a:gd name="connsiteX4266" fmla="*/ 9327523 w 11658883"/>
              <a:gd name="connsiteY4266" fmla="*/ 2816689 h 2886642"/>
              <a:gd name="connsiteX4267" fmla="*/ 9368449 w 11658883"/>
              <a:gd name="connsiteY4267" fmla="*/ 2809700 h 2886642"/>
              <a:gd name="connsiteX4268" fmla="*/ 9371744 w 11658883"/>
              <a:gd name="connsiteY4268" fmla="*/ 2800846 h 2886642"/>
              <a:gd name="connsiteX4269" fmla="*/ 9368635 w 11658883"/>
              <a:gd name="connsiteY4269" fmla="*/ 2781556 h 2886642"/>
              <a:gd name="connsiteX4270" fmla="*/ 9348097 w 11658883"/>
              <a:gd name="connsiteY4270" fmla="*/ 2773939 h 2886642"/>
              <a:gd name="connsiteX4271" fmla="*/ 9309128 w 11658883"/>
              <a:gd name="connsiteY4271" fmla="*/ 2795761 h 2886642"/>
              <a:gd name="connsiteX4272" fmla="*/ 9269403 w 11658883"/>
              <a:gd name="connsiteY4272" fmla="*/ 2787578 h 2886642"/>
              <a:gd name="connsiteX4273" fmla="*/ 9235339 w 11658883"/>
              <a:gd name="connsiteY4273" fmla="*/ 2790564 h 2886642"/>
              <a:gd name="connsiteX4274" fmla="*/ 9214624 w 11658883"/>
              <a:gd name="connsiteY4274" fmla="*/ 2798501 h 2886642"/>
              <a:gd name="connsiteX4275" fmla="*/ 9189969 w 11658883"/>
              <a:gd name="connsiteY4275" fmla="*/ 2801952 h 2886642"/>
              <a:gd name="connsiteX4276" fmla="*/ 9135089 w 11658883"/>
              <a:gd name="connsiteY4276" fmla="*/ 2783614 h 2886642"/>
              <a:gd name="connsiteX4277" fmla="*/ 9087091 w 11658883"/>
              <a:gd name="connsiteY4277" fmla="*/ 2792013 h 2886642"/>
              <a:gd name="connsiteX4278" fmla="*/ 9080481 w 11658883"/>
              <a:gd name="connsiteY4278" fmla="*/ 2785279 h 2886642"/>
              <a:gd name="connsiteX4279" fmla="*/ 9073621 w 11658883"/>
              <a:gd name="connsiteY4279" fmla="*/ 2782986 h 2886642"/>
              <a:gd name="connsiteX4280" fmla="*/ 9074930 w 11658883"/>
              <a:gd name="connsiteY4280" fmla="*/ 2790778 h 2886642"/>
              <a:gd name="connsiteX4281" fmla="*/ 9078210 w 11658883"/>
              <a:gd name="connsiteY4281" fmla="*/ 2800810 h 2886642"/>
              <a:gd name="connsiteX4282" fmla="*/ 9040426 w 11658883"/>
              <a:gd name="connsiteY4282" fmla="*/ 2776722 h 2886642"/>
              <a:gd name="connsiteX4283" fmla="*/ 9022033 w 11658883"/>
              <a:gd name="connsiteY4283" fmla="*/ 2755795 h 2886642"/>
              <a:gd name="connsiteX4284" fmla="*/ 9042544 w 11658883"/>
              <a:gd name="connsiteY4284" fmla="*/ 2745266 h 2886642"/>
              <a:gd name="connsiteX4285" fmla="*/ 9065774 w 11658883"/>
              <a:gd name="connsiteY4285" fmla="*/ 2723651 h 2886642"/>
              <a:gd name="connsiteX4286" fmla="*/ 9037057 w 11658883"/>
              <a:gd name="connsiteY4286" fmla="*/ 2718543 h 2886642"/>
              <a:gd name="connsiteX4287" fmla="*/ 9014002 w 11658883"/>
              <a:gd name="connsiteY4287" fmla="*/ 2724603 h 2886642"/>
              <a:gd name="connsiteX4288" fmla="*/ 8960602 w 11658883"/>
              <a:gd name="connsiteY4288" fmla="*/ 2704800 h 2886642"/>
              <a:gd name="connsiteX4289" fmla="*/ 8934968 w 11658883"/>
              <a:gd name="connsiteY4289" fmla="*/ 2694539 h 2886642"/>
              <a:gd name="connsiteX4290" fmla="*/ 8919191 w 11658883"/>
              <a:gd name="connsiteY4290" fmla="*/ 2695490 h 2886642"/>
              <a:gd name="connsiteX4291" fmla="*/ 8908680 w 11658883"/>
              <a:gd name="connsiteY4291" fmla="*/ 2683531 h 2886642"/>
              <a:gd name="connsiteX4292" fmla="*/ 8893991 w 11658883"/>
              <a:gd name="connsiteY4292" fmla="*/ 2686900 h 2886642"/>
              <a:gd name="connsiteX4293" fmla="*/ 8880407 w 11658883"/>
              <a:gd name="connsiteY4293" fmla="*/ 2689167 h 2886642"/>
              <a:gd name="connsiteX4294" fmla="*/ 8853134 w 11658883"/>
              <a:gd name="connsiteY4294" fmla="*/ 2677038 h 2886642"/>
              <a:gd name="connsiteX4295" fmla="*/ 8853803 w 11658883"/>
              <a:gd name="connsiteY4295" fmla="*/ 2665145 h 2886642"/>
              <a:gd name="connsiteX4296" fmla="*/ 8851352 w 11658883"/>
              <a:gd name="connsiteY4296" fmla="*/ 2665275 h 2886642"/>
              <a:gd name="connsiteX4297" fmla="*/ 8827840 w 11658883"/>
              <a:gd name="connsiteY4297" fmla="*/ 2664779 h 2886642"/>
              <a:gd name="connsiteX4298" fmla="*/ 8819797 w 11658883"/>
              <a:gd name="connsiteY4298" fmla="*/ 2661317 h 2886642"/>
              <a:gd name="connsiteX4299" fmla="*/ 8810931 w 11658883"/>
              <a:gd name="connsiteY4299" fmla="*/ 2663483 h 2886642"/>
              <a:gd name="connsiteX4300" fmla="*/ 8802328 w 11658883"/>
              <a:gd name="connsiteY4300" fmla="*/ 2669887 h 2886642"/>
              <a:gd name="connsiteX4301" fmla="*/ 8735295 w 11658883"/>
              <a:gd name="connsiteY4301" fmla="*/ 2680704 h 2886642"/>
              <a:gd name="connsiteX4302" fmla="*/ 8725991 w 11658883"/>
              <a:gd name="connsiteY4302" fmla="*/ 2675803 h 2886642"/>
              <a:gd name="connsiteX4303" fmla="*/ 8713784 w 11658883"/>
              <a:gd name="connsiteY4303" fmla="*/ 2674605 h 2886642"/>
              <a:gd name="connsiteX4304" fmla="*/ 8702891 w 11658883"/>
              <a:gd name="connsiteY4304" fmla="*/ 2678021 h 2886642"/>
              <a:gd name="connsiteX4305" fmla="*/ 8692074 w 11658883"/>
              <a:gd name="connsiteY4305" fmla="*/ 2677910 h 2886642"/>
              <a:gd name="connsiteX4306" fmla="*/ 8678756 w 11658883"/>
              <a:gd name="connsiteY4306" fmla="*/ 2684803 h 2886642"/>
              <a:gd name="connsiteX4307" fmla="*/ 8665661 w 11658883"/>
              <a:gd name="connsiteY4307" fmla="*/ 2681117 h 2886642"/>
              <a:gd name="connsiteX4308" fmla="*/ 8635158 w 11658883"/>
              <a:gd name="connsiteY4308" fmla="*/ 2683061 h 2886642"/>
              <a:gd name="connsiteX4309" fmla="*/ 8608331 w 11658883"/>
              <a:gd name="connsiteY4309" fmla="*/ 2678025 h 2886642"/>
              <a:gd name="connsiteX4310" fmla="*/ 8592324 w 11658883"/>
              <a:gd name="connsiteY4310" fmla="*/ 2678629 h 2886642"/>
              <a:gd name="connsiteX4311" fmla="*/ 8557808 w 11658883"/>
              <a:gd name="connsiteY4311" fmla="*/ 2686839 h 2886642"/>
              <a:gd name="connsiteX4312" fmla="*/ 8523291 w 11658883"/>
              <a:gd name="connsiteY4312" fmla="*/ 2695050 h 2886642"/>
              <a:gd name="connsiteX4313" fmla="*/ 8512986 w 11658883"/>
              <a:gd name="connsiteY4313" fmla="*/ 2692949 h 2886642"/>
              <a:gd name="connsiteX4314" fmla="*/ 8483321 w 11658883"/>
              <a:gd name="connsiteY4314" fmla="*/ 2694205 h 2886642"/>
              <a:gd name="connsiteX4315" fmla="*/ 8453657 w 11658883"/>
              <a:gd name="connsiteY4315" fmla="*/ 2695462 h 2886642"/>
              <a:gd name="connsiteX4316" fmla="*/ 8432947 w 11658883"/>
              <a:gd name="connsiteY4316" fmla="*/ 2695966 h 2886642"/>
              <a:gd name="connsiteX4317" fmla="*/ 8412237 w 11658883"/>
              <a:gd name="connsiteY4317" fmla="*/ 2696469 h 2886642"/>
              <a:gd name="connsiteX4318" fmla="*/ 8360224 w 11658883"/>
              <a:gd name="connsiteY4318" fmla="*/ 2703369 h 2886642"/>
              <a:gd name="connsiteX4319" fmla="*/ 8310387 w 11658883"/>
              <a:gd name="connsiteY4319" fmla="*/ 2707493 h 2886642"/>
              <a:gd name="connsiteX4320" fmla="*/ 8299921 w 11658883"/>
              <a:gd name="connsiteY4320" fmla="*/ 2713035 h 2886642"/>
              <a:gd name="connsiteX4321" fmla="*/ 8289677 w 11658883"/>
              <a:gd name="connsiteY4321" fmla="*/ 2707997 h 2886642"/>
              <a:gd name="connsiteX4322" fmla="*/ 8238326 w 11658883"/>
              <a:gd name="connsiteY4322" fmla="*/ 2705855 h 2886642"/>
              <a:gd name="connsiteX4323" fmla="*/ 8188927 w 11658883"/>
              <a:gd name="connsiteY4323" fmla="*/ 2711517 h 2886642"/>
              <a:gd name="connsiteX4324" fmla="*/ 8183698 w 11658883"/>
              <a:gd name="connsiteY4324" fmla="*/ 2708466 h 2886642"/>
              <a:gd name="connsiteX4325" fmla="*/ 8177721 w 11658883"/>
              <a:gd name="connsiteY4325" fmla="*/ 2707516 h 2886642"/>
              <a:gd name="connsiteX4326" fmla="*/ 8177409 w 11658883"/>
              <a:gd name="connsiteY4326" fmla="*/ 2711157 h 2886642"/>
              <a:gd name="connsiteX4327" fmla="*/ 8178522 w 11658883"/>
              <a:gd name="connsiteY4327" fmla="*/ 2714120 h 2886642"/>
              <a:gd name="connsiteX4328" fmla="*/ 8158713 w 11658883"/>
              <a:gd name="connsiteY4328" fmla="*/ 2716524 h 2886642"/>
              <a:gd name="connsiteX4329" fmla="*/ 8151308 w 11658883"/>
              <a:gd name="connsiteY4329" fmla="*/ 2710724 h 2886642"/>
              <a:gd name="connsiteX4330" fmla="*/ 8125433 w 11658883"/>
              <a:gd name="connsiteY4330" fmla="*/ 2710765 h 2886642"/>
              <a:gd name="connsiteX4331" fmla="*/ 8099482 w 11658883"/>
              <a:gd name="connsiteY4331" fmla="*/ 2714335 h 2886642"/>
              <a:gd name="connsiteX4332" fmla="*/ 8088804 w 11658883"/>
              <a:gd name="connsiteY4332" fmla="*/ 2718813 h 2886642"/>
              <a:gd name="connsiteX4333" fmla="*/ 8079772 w 11658883"/>
              <a:gd name="connsiteY4333" fmla="*/ 2712036 h 2886642"/>
              <a:gd name="connsiteX4334" fmla="*/ 8063764 w 11658883"/>
              <a:gd name="connsiteY4334" fmla="*/ 2712639 h 2886642"/>
              <a:gd name="connsiteX4335" fmla="*/ 8038790 w 11658883"/>
              <a:gd name="connsiteY4335" fmla="*/ 2714583 h 2886642"/>
              <a:gd name="connsiteX4336" fmla="*/ 8013741 w 11658883"/>
              <a:gd name="connsiteY4336" fmla="*/ 2720052 h 2886642"/>
              <a:gd name="connsiteX4337" fmla="*/ 7997282 w 11658883"/>
              <a:gd name="connsiteY4337" fmla="*/ 2719705 h 2886642"/>
              <a:gd name="connsiteX4338" fmla="*/ 7980824 w 11658883"/>
              <a:gd name="connsiteY4338" fmla="*/ 2719358 h 2886642"/>
              <a:gd name="connsiteX4339" fmla="*/ 7947006 w 11658883"/>
              <a:gd name="connsiteY4339" fmla="*/ 2716762 h 2886642"/>
              <a:gd name="connsiteX4340" fmla="*/ 7914015 w 11658883"/>
              <a:gd name="connsiteY4340" fmla="*/ 2719596 h 2886642"/>
              <a:gd name="connsiteX4341" fmla="*/ 7883875 w 11658883"/>
              <a:gd name="connsiteY4341" fmla="*/ 2721076 h 2886642"/>
              <a:gd name="connsiteX4342" fmla="*/ 7871745 w 11658883"/>
              <a:gd name="connsiteY4342" fmla="*/ 2727406 h 2886642"/>
              <a:gd name="connsiteX4343" fmla="*/ 7861264 w 11658883"/>
              <a:gd name="connsiteY4343" fmla="*/ 2722481 h 2886642"/>
              <a:gd name="connsiteX4344" fmla="*/ 7805923 w 11658883"/>
              <a:gd name="connsiteY4344" fmla="*/ 2719902 h 2886642"/>
              <a:gd name="connsiteX4345" fmla="*/ 7751110 w 11658883"/>
              <a:gd name="connsiteY4345" fmla="*/ 2725802 h 2886642"/>
              <a:gd name="connsiteX4346" fmla="*/ 7745168 w 11658883"/>
              <a:gd name="connsiteY4346" fmla="*/ 2723089 h 2886642"/>
              <a:gd name="connsiteX4347" fmla="*/ 7739903 w 11658883"/>
              <a:gd name="connsiteY4347" fmla="*/ 2721802 h 2886642"/>
              <a:gd name="connsiteX4348" fmla="*/ 7737590 w 11658883"/>
              <a:gd name="connsiteY4348" fmla="*/ 2725516 h 2886642"/>
              <a:gd name="connsiteX4349" fmla="*/ 7738804 w 11658883"/>
              <a:gd name="connsiteY4349" fmla="*/ 2729307 h 2886642"/>
              <a:gd name="connsiteX4350" fmla="*/ 7718994 w 11658883"/>
              <a:gd name="connsiteY4350" fmla="*/ 2731711 h 2886642"/>
              <a:gd name="connsiteX4351" fmla="*/ 7696582 w 11658883"/>
              <a:gd name="connsiteY4351" fmla="*/ 2723711 h 2886642"/>
              <a:gd name="connsiteX4352" fmla="*/ 7653161 w 11658883"/>
              <a:gd name="connsiteY4352" fmla="*/ 2730322 h 2886642"/>
              <a:gd name="connsiteX4353" fmla="*/ 7642031 w 11658883"/>
              <a:gd name="connsiteY4353" fmla="*/ 2733850 h 2886642"/>
              <a:gd name="connsiteX4354" fmla="*/ 7632550 w 11658883"/>
              <a:gd name="connsiteY4354" fmla="*/ 2726123 h 2886642"/>
              <a:gd name="connsiteX4355" fmla="*/ 7623596 w 11658883"/>
              <a:gd name="connsiteY4355" fmla="*/ 2726875 h 2886642"/>
              <a:gd name="connsiteX4356" fmla="*/ 7614641 w 11658883"/>
              <a:gd name="connsiteY4356" fmla="*/ 2727627 h 2886642"/>
              <a:gd name="connsiteX4357" fmla="*/ 7587653 w 11658883"/>
              <a:gd name="connsiteY4357" fmla="*/ 2730233 h 2886642"/>
              <a:gd name="connsiteX4358" fmla="*/ 7559915 w 11658883"/>
              <a:gd name="connsiteY4358" fmla="*/ 2734941 h 2886642"/>
              <a:gd name="connsiteX4359" fmla="*/ 7542506 w 11658883"/>
              <a:gd name="connsiteY4359" fmla="*/ 2735044 h 2886642"/>
              <a:gd name="connsiteX4360" fmla="*/ 7525098 w 11658883"/>
              <a:gd name="connsiteY4360" fmla="*/ 2735147 h 2886642"/>
              <a:gd name="connsiteX4361" fmla="*/ 7506288 w 11658883"/>
              <a:gd name="connsiteY4361" fmla="*/ 2734750 h 2886642"/>
              <a:gd name="connsiteX4362" fmla="*/ 7493131 w 11658883"/>
              <a:gd name="connsiteY4362" fmla="*/ 2734002 h 2886642"/>
              <a:gd name="connsiteX4363" fmla="*/ 7479974 w 11658883"/>
              <a:gd name="connsiteY4363" fmla="*/ 2733254 h 2886642"/>
              <a:gd name="connsiteX4364" fmla="*/ 7465065 w 11658883"/>
              <a:gd name="connsiteY4364" fmla="*/ 2726353 h 2886642"/>
              <a:gd name="connsiteX4365" fmla="*/ 7463278 w 11658883"/>
              <a:gd name="connsiteY4365" fmla="*/ 2727491 h 2886642"/>
              <a:gd name="connsiteX4366" fmla="*/ 7462165 w 11658883"/>
              <a:gd name="connsiteY4366" fmla="*/ 2730056 h 2886642"/>
              <a:gd name="connsiteX4367" fmla="*/ 7454661 w 11658883"/>
              <a:gd name="connsiteY4367" fmla="*/ 2728956 h 2886642"/>
              <a:gd name="connsiteX4368" fmla="*/ 7449120 w 11658883"/>
              <a:gd name="connsiteY4368" fmla="*/ 2729545 h 2886642"/>
              <a:gd name="connsiteX4369" fmla="*/ 7444257 w 11658883"/>
              <a:gd name="connsiteY4369" fmla="*/ 2731560 h 2886642"/>
              <a:gd name="connsiteX4370" fmla="*/ 7398095 w 11658883"/>
              <a:gd name="connsiteY4370" fmla="*/ 2728703 h 2886642"/>
              <a:gd name="connsiteX4371" fmla="*/ 7351109 w 11658883"/>
              <a:gd name="connsiteY4371" fmla="*/ 2731476 h 2886642"/>
              <a:gd name="connsiteX4372" fmla="*/ 7329310 w 11658883"/>
              <a:gd name="connsiteY4372" fmla="*/ 2733368 h 2886642"/>
              <a:gd name="connsiteX4373" fmla="*/ 7309688 w 11658883"/>
              <a:gd name="connsiteY4373" fmla="*/ 2732484 h 2886642"/>
              <a:gd name="connsiteX4374" fmla="*/ 7289729 w 11658883"/>
              <a:gd name="connsiteY4374" fmla="*/ 2736415 h 2886642"/>
              <a:gd name="connsiteX4375" fmla="*/ 7269169 w 11658883"/>
              <a:gd name="connsiteY4375" fmla="*/ 2735393 h 2886642"/>
              <a:gd name="connsiteX4376" fmla="*/ 7259863 w 11658883"/>
              <a:gd name="connsiteY4376" fmla="*/ 2730492 h 2886642"/>
              <a:gd name="connsiteX4377" fmla="*/ 7256562 w 11658883"/>
              <a:gd name="connsiteY4377" fmla="*/ 2730892 h 2886642"/>
              <a:gd name="connsiteX4378" fmla="*/ 7253260 w 11658883"/>
              <a:gd name="connsiteY4378" fmla="*/ 2731293 h 2886642"/>
              <a:gd name="connsiteX4379" fmla="*/ 7244869 w 11658883"/>
              <a:gd name="connsiteY4379" fmla="*/ 2733233 h 2886642"/>
              <a:gd name="connsiteX4380" fmla="*/ 7237153 w 11658883"/>
              <a:gd name="connsiteY4380" fmla="*/ 2736599 h 2886642"/>
              <a:gd name="connsiteX4381" fmla="*/ 7231549 w 11658883"/>
              <a:gd name="connsiteY4381" fmla="*/ 2734599 h 2886642"/>
              <a:gd name="connsiteX4382" fmla="*/ 7227298 w 11658883"/>
              <a:gd name="connsiteY4382" fmla="*/ 2735450 h 2886642"/>
              <a:gd name="connsiteX4383" fmla="*/ 7223046 w 11658883"/>
              <a:gd name="connsiteY4383" fmla="*/ 2736301 h 2886642"/>
              <a:gd name="connsiteX4384" fmla="*/ 7222145 w 11658883"/>
              <a:gd name="connsiteY4384" fmla="*/ 2734400 h 2886642"/>
              <a:gd name="connsiteX4385" fmla="*/ 7214640 w 11658883"/>
              <a:gd name="connsiteY4385" fmla="*/ 2733301 h 2886642"/>
              <a:gd name="connsiteX4386" fmla="*/ 7194831 w 11658883"/>
              <a:gd name="connsiteY4386" fmla="*/ 2735706 h 2886642"/>
              <a:gd name="connsiteX4387" fmla="*/ 7182163 w 11658883"/>
              <a:gd name="connsiteY4387" fmla="*/ 2739672 h 2886642"/>
              <a:gd name="connsiteX4388" fmla="*/ 7173022 w 11658883"/>
              <a:gd name="connsiteY4388" fmla="*/ 2743714 h 2886642"/>
              <a:gd name="connsiteX4389" fmla="*/ 7169381 w 11658883"/>
              <a:gd name="connsiteY4389" fmla="*/ 2737874 h 2886642"/>
              <a:gd name="connsiteX4390" fmla="*/ 7162815 w 11658883"/>
              <a:gd name="connsiteY4390" fmla="*/ 2736912 h 2886642"/>
              <a:gd name="connsiteX4391" fmla="*/ 7156425 w 11658883"/>
              <a:gd name="connsiteY4391" fmla="*/ 2738777 h 2886642"/>
              <a:gd name="connsiteX4392" fmla="*/ 7151608 w 11658883"/>
              <a:gd name="connsiteY4392" fmla="*/ 2732912 h 2886642"/>
              <a:gd name="connsiteX4393" fmla="*/ 7132799 w 11658883"/>
              <a:gd name="connsiteY4393" fmla="*/ 2732516 h 2886642"/>
              <a:gd name="connsiteX4394" fmla="*/ 7123494 w 11658883"/>
              <a:gd name="connsiteY4394" fmla="*/ 2727614 h 2886642"/>
              <a:gd name="connsiteX4395" fmla="*/ 7092478 w 11658883"/>
              <a:gd name="connsiteY4395" fmla="*/ 2726019 h 2886642"/>
              <a:gd name="connsiteX4396" fmla="*/ 7081172 w 11658883"/>
              <a:gd name="connsiteY4396" fmla="*/ 2726721 h 2886642"/>
              <a:gd name="connsiteX4397" fmla="*/ 7069867 w 11658883"/>
              <a:gd name="connsiteY4397" fmla="*/ 2727424 h 2886642"/>
              <a:gd name="connsiteX4398" fmla="*/ 7050156 w 11658883"/>
              <a:gd name="connsiteY4398" fmla="*/ 2725126 h 2886642"/>
              <a:gd name="connsiteX4399" fmla="*/ 7036049 w 11658883"/>
              <a:gd name="connsiteY4399" fmla="*/ 2724829 h 2886642"/>
              <a:gd name="connsiteX4400" fmla="*/ 7014426 w 11658883"/>
              <a:gd name="connsiteY4400" fmla="*/ 2729547 h 2886642"/>
              <a:gd name="connsiteX4401" fmla="*/ 6993628 w 11658883"/>
              <a:gd name="connsiteY4401" fmla="*/ 2728639 h 2886642"/>
              <a:gd name="connsiteX4402" fmla="*/ 6952584 w 11658883"/>
              <a:gd name="connsiteY4402" fmla="*/ 2734123 h 2886642"/>
              <a:gd name="connsiteX4403" fmla="*/ 6922795 w 11658883"/>
              <a:gd name="connsiteY4403" fmla="*/ 2741257 h 2886642"/>
              <a:gd name="connsiteX4404" fmla="*/ 6921993 w 11658883"/>
              <a:gd name="connsiteY4404" fmla="*/ 2734655 h 2886642"/>
              <a:gd name="connsiteX4405" fmla="*/ 6912688 w 11658883"/>
              <a:gd name="connsiteY4405" fmla="*/ 2729753 h 2886642"/>
              <a:gd name="connsiteX4406" fmla="*/ 6908324 w 11658883"/>
              <a:gd name="connsiteY4406" fmla="*/ 2730368 h 2886642"/>
              <a:gd name="connsiteX4407" fmla="*/ 6905985 w 11658883"/>
              <a:gd name="connsiteY4407" fmla="*/ 2735257 h 2886642"/>
              <a:gd name="connsiteX4408" fmla="*/ 6873256 w 11658883"/>
              <a:gd name="connsiteY4408" fmla="*/ 2731273 h 2886642"/>
              <a:gd name="connsiteX4409" fmla="*/ 6841053 w 11658883"/>
              <a:gd name="connsiteY4409" fmla="*/ 2735769 h 2886642"/>
              <a:gd name="connsiteX4410" fmla="*/ 6831122 w 11658883"/>
              <a:gd name="connsiteY4410" fmla="*/ 2732619 h 2886642"/>
              <a:gd name="connsiteX4411" fmla="*/ 6823145 w 11658883"/>
              <a:gd name="connsiteY4411" fmla="*/ 2737273 h 2886642"/>
              <a:gd name="connsiteX4412" fmla="*/ 6804823 w 11658883"/>
              <a:gd name="connsiteY4412" fmla="*/ 2736063 h 2886642"/>
              <a:gd name="connsiteX4413" fmla="*/ 6789426 w 11658883"/>
              <a:gd name="connsiteY4413" fmla="*/ 2729975 h 2886642"/>
              <a:gd name="connsiteX4414" fmla="*/ 6781922 w 11658883"/>
              <a:gd name="connsiteY4414" fmla="*/ 2728876 h 2886642"/>
              <a:gd name="connsiteX4415" fmla="*/ 6777120 w 11658883"/>
              <a:gd name="connsiteY4415" fmla="*/ 2733479 h 2886642"/>
              <a:gd name="connsiteX4416" fmla="*/ 6738600 w 11658883"/>
              <a:gd name="connsiteY4416" fmla="*/ 2730784 h 2886642"/>
              <a:gd name="connsiteX4417" fmla="*/ 6729333 w 11658883"/>
              <a:gd name="connsiteY4417" fmla="*/ 2729649 h 2886642"/>
              <a:gd name="connsiteX4418" fmla="*/ 6717890 w 11658883"/>
              <a:gd name="connsiteY4418" fmla="*/ 2731289 h 2886642"/>
              <a:gd name="connsiteX4419" fmla="*/ 6669978 w 11658883"/>
              <a:gd name="connsiteY4419" fmla="*/ 2727808 h 2886642"/>
              <a:gd name="connsiteX4420" fmla="*/ 6622140 w 11658883"/>
              <a:gd name="connsiteY4420" fmla="*/ 2720800 h 2886642"/>
              <a:gd name="connsiteX4421" fmla="*/ 6609735 w 11658883"/>
              <a:gd name="connsiteY4421" fmla="*/ 2729007 h 2886642"/>
              <a:gd name="connsiteX4422" fmla="*/ 6567514 w 11658883"/>
              <a:gd name="connsiteY4422" fmla="*/ 2723411 h 2886642"/>
              <a:gd name="connsiteX4423" fmla="*/ 6537899 w 11658883"/>
              <a:gd name="connsiteY4423" fmla="*/ 2727844 h 2886642"/>
              <a:gd name="connsiteX4424" fmla="*/ 6503481 w 11658883"/>
              <a:gd name="connsiteY4424" fmla="*/ 2725825 h 2886642"/>
              <a:gd name="connsiteX4425" fmla="*/ 6479069 w 11658883"/>
              <a:gd name="connsiteY4425" fmla="*/ 2723427 h 2886642"/>
              <a:gd name="connsiteX4426" fmla="*/ 6469315 w 11658883"/>
              <a:gd name="connsiteY4426" fmla="*/ 2728632 h 2886642"/>
              <a:gd name="connsiteX4427" fmla="*/ 6458358 w 11658883"/>
              <a:gd name="connsiteY4427" fmla="*/ 2723931 h 2886642"/>
              <a:gd name="connsiteX4428" fmla="*/ 6301478 w 11658883"/>
              <a:gd name="connsiteY4428" fmla="*/ 2712153 h 2886642"/>
              <a:gd name="connsiteX4429" fmla="*/ 6281892 w 11658883"/>
              <a:gd name="connsiteY4429" fmla="*/ 2709505 h 2886642"/>
              <a:gd name="connsiteX4430" fmla="*/ 6263057 w 11658883"/>
              <a:gd name="connsiteY4430" fmla="*/ 2704757 h 2886642"/>
              <a:gd name="connsiteX4431" fmla="*/ 6252665 w 11658883"/>
              <a:gd name="connsiteY4431" fmla="*/ 2706772 h 2886642"/>
              <a:gd name="connsiteX4432" fmla="*/ 6242346 w 11658883"/>
              <a:gd name="connsiteY4432" fmla="*/ 2705260 h 2886642"/>
              <a:gd name="connsiteX4433" fmla="*/ 6225438 w 11658883"/>
              <a:gd name="connsiteY4433" fmla="*/ 2703963 h 2886642"/>
              <a:gd name="connsiteX4434" fmla="*/ 6217795 w 11658883"/>
              <a:gd name="connsiteY4434" fmla="*/ 2698274 h 2886642"/>
              <a:gd name="connsiteX4435" fmla="*/ 6214429 w 11658883"/>
              <a:gd name="connsiteY4435" fmla="*/ 2690558 h 2886642"/>
              <a:gd name="connsiteX4436" fmla="*/ 6249809 w 11658883"/>
              <a:gd name="connsiteY4436" fmla="*/ 2686012 h 2886642"/>
              <a:gd name="connsiteX4437" fmla="*/ 6268738 w 11658883"/>
              <a:gd name="connsiteY4437" fmla="*/ 2687555 h 2886642"/>
              <a:gd name="connsiteX4438" fmla="*/ 6262255 w 11658883"/>
              <a:gd name="connsiteY4438" fmla="*/ 2684348 h 2886642"/>
              <a:gd name="connsiteX4439" fmla="*/ 6199736 w 11658883"/>
              <a:gd name="connsiteY4439" fmla="*/ 2680769 h 2886642"/>
              <a:gd name="connsiteX4440" fmla="*/ 6145837 w 11658883"/>
              <a:gd name="connsiteY4440" fmla="*/ 2689549 h 2886642"/>
              <a:gd name="connsiteX4441" fmla="*/ 6137181 w 11658883"/>
              <a:gd name="connsiteY4441" fmla="*/ 2684700 h 2886642"/>
              <a:gd name="connsiteX4442" fmla="*/ 6129337 w 11658883"/>
              <a:gd name="connsiteY4442" fmla="*/ 2683175 h 2886642"/>
              <a:gd name="connsiteX4443" fmla="*/ 6131912 w 11658883"/>
              <a:gd name="connsiteY4443" fmla="*/ 2688937 h 2886642"/>
              <a:gd name="connsiteX4444" fmla="*/ 6135629 w 11658883"/>
              <a:gd name="connsiteY4444" fmla="*/ 2693632 h 2886642"/>
              <a:gd name="connsiteX4445" fmla="*/ 6114123 w 11658883"/>
              <a:gd name="connsiteY4445" fmla="*/ 2697366 h 2886642"/>
              <a:gd name="connsiteX4446" fmla="*/ 6100664 w 11658883"/>
              <a:gd name="connsiteY4446" fmla="*/ 2688155 h 2886642"/>
              <a:gd name="connsiteX4447" fmla="*/ 6070068 w 11658883"/>
              <a:gd name="connsiteY4447" fmla="*/ 2688126 h 2886642"/>
              <a:gd name="connsiteX4448" fmla="*/ 6042237 w 11658883"/>
              <a:gd name="connsiteY4448" fmla="*/ 2693680 h 2886642"/>
              <a:gd name="connsiteX4449" fmla="*/ 6033218 w 11658883"/>
              <a:gd name="connsiteY4449" fmla="*/ 2700731 h 2886642"/>
              <a:gd name="connsiteX4450" fmla="*/ 6017047 w 11658883"/>
              <a:gd name="connsiteY4450" fmla="*/ 2689971 h 2886642"/>
              <a:gd name="connsiteX4451" fmla="*/ 5998585 w 11658883"/>
              <a:gd name="connsiteY4451" fmla="*/ 2690865 h 2886642"/>
              <a:gd name="connsiteX4452" fmla="*/ 5970593 w 11658883"/>
              <a:gd name="connsiteY4452" fmla="*/ 2693850 h 2886642"/>
              <a:gd name="connsiteX4453" fmla="*/ 5945364 w 11658883"/>
              <a:gd name="connsiteY4453" fmla="*/ 2702417 h 2886642"/>
              <a:gd name="connsiteX4454" fmla="*/ 5925601 w 11658883"/>
              <a:gd name="connsiteY4454" fmla="*/ 2701806 h 2886642"/>
              <a:gd name="connsiteX4455" fmla="*/ 5905837 w 11658883"/>
              <a:gd name="connsiteY4455" fmla="*/ 2701196 h 2886642"/>
              <a:gd name="connsiteX4456" fmla="*/ 5863706 w 11658883"/>
              <a:gd name="connsiteY4456" fmla="*/ 2696962 h 2886642"/>
              <a:gd name="connsiteX4457" fmla="*/ 5826944 w 11658883"/>
              <a:gd name="connsiteY4457" fmla="*/ 2701325 h 2886642"/>
              <a:gd name="connsiteX4458" fmla="*/ 5792464 w 11658883"/>
              <a:gd name="connsiteY4458" fmla="*/ 2703559 h 2886642"/>
              <a:gd name="connsiteX4459" fmla="*/ 5783227 w 11658883"/>
              <a:gd name="connsiteY4459" fmla="*/ 2713535 h 2886642"/>
              <a:gd name="connsiteX4460" fmla="*/ 5766834 w 11658883"/>
              <a:gd name="connsiteY4460" fmla="*/ 2705700 h 2886642"/>
              <a:gd name="connsiteX4461" fmla="*/ 5699237 w 11658883"/>
              <a:gd name="connsiteY4461" fmla="*/ 2701413 h 2886642"/>
              <a:gd name="connsiteX4462" fmla="*/ 5639123 w 11658883"/>
              <a:gd name="connsiteY4462" fmla="*/ 2710551 h 2886642"/>
              <a:gd name="connsiteX4463" fmla="*/ 5629898 w 11658883"/>
              <a:gd name="connsiteY4463" fmla="*/ 2706234 h 2886642"/>
              <a:gd name="connsiteX4464" fmla="*/ 5622623 w 11658883"/>
              <a:gd name="connsiteY4464" fmla="*/ 2704177 h 2886642"/>
              <a:gd name="connsiteX4465" fmla="*/ 5622890 w 11658883"/>
              <a:gd name="connsiteY4465" fmla="*/ 2710050 h 2886642"/>
              <a:gd name="connsiteX4466" fmla="*/ 5627392 w 11658883"/>
              <a:gd name="connsiteY4466" fmla="*/ 2716053 h 2886642"/>
              <a:gd name="connsiteX4467" fmla="*/ 5605887 w 11658883"/>
              <a:gd name="connsiteY4467" fmla="*/ 2719786 h 2886642"/>
              <a:gd name="connsiteX4468" fmla="*/ 5572884 w 11658883"/>
              <a:gd name="connsiteY4468" fmla="*/ 2707040 h 2886642"/>
              <a:gd name="connsiteX4469" fmla="*/ 5526834 w 11658883"/>
              <a:gd name="connsiteY4469" fmla="*/ 2717345 h 2886642"/>
              <a:gd name="connsiteX4470" fmla="*/ 5516513 w 11658883"/>
              <a:gd name="connsiteY4470" fmla="*/ 2722891 h 2886642"/>
              <a:gd name="connsiteX4471" fmla="*/ 5499039 w 11658883"/>
              <a:gd name="connsiteY4471" fmla="*/ 2710623 h 2886642"/>
              <a:gd name="connsiteX4472" fmla="*/ 5489046 w 11658883"/>
              <a:gd name="connsiteY4472" fmla="*/ 2711781 h 2886642"/>
              <a:gd name="connsiteX4473" fmla="*/ 5479055 w 11658883"/>
              <a:gd name="connsiteY4473" fmla="*/ 2712939 h 2886642"/>
              <a:gd name="connsiteX4474" fmla="*/ 5449216 w 11658883"/>
              <a:gd name="connsiteY4474" fmla="*/ 2716965 h 2886642"/>
              <a:gd name="connsiteX4475" fmla="*/ 5420189 w 11658883"/>
              <a:gd name="connsiteY4475" fmla="*/ 2724314 h 2886642"/>
              <a:gd name="connsiteX4476" fmla="*/ 5399664 w 11658883"/>
              <a:gd name="connsiteY4476" fmla="*/ 2724414 h 2886642"/>
              <a:gd name="connsiteX4477" fmla="*/ 5379140 w 11658883"/>
              <a:gd name="connsiteY4477" fmla="*/ 2724511 h 2886642"/>
              <a:gd name="connsiteX4478" fmla="*/ 5356552 w 11658883"/>
              <a:gd name="connsiteY4478" fmla="*/ 2723814 h 2886642"/>
              <a:gd name="connsiteX4479" fmla="*/ 5340374 w 11658883"/>
              <a:gd name="connsiteY4479" fmla="*/ 2722582 h 2886642"/>
              <a:gd name="connsiteX4480" fmla="*/ 5324194 w 11658883"/>
              <a:gd name="connsiteY4480" fmla="*/ 2721350 h 2886642"/>
              <a:gd name="connsiteX4481" fmla="*/ 5300965 w 11658883"/>
              <a:gd name="connsiteY4481" fmla="*/ 2710369 h 2886642"/>
              <a:gd name="connsiteX4482" fmla="*/ 5299768 w 11658883"/>
              <a:gd name="connsiteY4482" fmla="*/ 2712166 h 2886642"/>
              <a:gd name="connsiteX4483" fmla="*/ 5300524 w 11658883"/>
              <a:gd name="connsiteY4483" fmla="*/ 2716221 h 2886642"/>
              <a:gd name="connsiteX4484" fmla="*/ 5290753 w 11658883"/>
              <a:gd name="connsiteY4484" fmla="*/ 2714453 h 2886642"/>
              <a:gd name="connsiteX4485" fmla="*/ 5284670 w 11658883"/>
              <a:gd name="connsiteY4485" fmla="*/ 2715364 h 2886642"/>
              <a:gd name="connsiteX4486" fmla="*/ 5280542 w 11658883"/>
              <a:gd name="connsiteY4486" fmla="*/ 2718535 h 2886642"/>
              <a:gd name="connsiteX4487" fmla="*/ 5223588 w 11658883"/>
              <a:gd name="connsiteY4487" fmla="*/ 2713844 h 2886642"/>
              <a:gd name="connsiteX4488" fmla="*/ 5170211 w 11658883"/>
              <a:gd name="connsiteY4488" fmla="*/ 2718060 h 2886642"/>
              <a:gd name="connsiteX4489" fmla="*/ 5145939 w 11658883"/>
              <a:gd name="connsiteY4489" fmla="*/ 2720977 h 2886642"/>
              <a:gd name="connsiteX4490" fmla="*/ 5121994 w 11658883"/>
              <a:gd name="connsiteY4490" fmla="*/ 2719504 h 2886642"/>
              <a:gd name="connsiteX4491" fmla="*/ 5101546 w 11658883"/>
              <a:gd name="connsiteY4491" fmla="*/ 2725653 h 2886642"/>
              <a:gd name="connsiteX4492" fmla="*/ 5076382 w 11658883"/>
              <a:gd name="connsiteY4492" fmla="*/ 2723959 h 2886642"/>
              <a:gd name="connsiteX4493" fmla="*/ 5061401 w 11658883"/>
              <a:gd name="connsiteY4493" fmla="*/ 2716166 h 2886642"/>
              <a:gd name="connsiteX4494" fmla="*/ 5057817 w 11658883"/>
              <a:gd name="connsiteY4494" fmla="*/ 2716790 h 2886642"/>
              <a:gd name="connsiteX4495" fmla="*/ 5054233 w 11658883"/>
              <a:gd name="connsiteY4495" fmla="*/ 2717411 h 2886642"/>
              <a:gd name="connsiteX4496" fmla="*/ 5045869 w 11658883"/>
              <a:gd name="connsiteY4496" fmla="*/ 2720452 h 2886642"/>
              <a:gd name="connsiteX4497" fmla="*/ 5039458 w 11658883"/>
              <a:gd name="connsiteY4497" fmla="*/ 2725751 h 2886642"/>
              <a:gd name="connsiteX4498" fmla="*/ 5031208 w 11658883"/>
              <a:gd name="connsiteY4498" fmla="*/ 2722563 h 2886642"/>
              <a:gd name="connsiteX4499" fmla="*/ 5026862 w 11658883"/>
              <a:gd name="connsiteY4499" fmla="*/ 2723896 h 2886642"/>
              <a:gd name="connsiteX4500" fmla="*/ 5022518 w 11658883"/>
              <a:gd name="connsiteY4500" fmla="*/ 2725226 h 2886642"/>
              <a:gd name="connsiteX4501" fmla="*/ 5019914 w 11658883"/>
              <a:gd name="connsiteY4501" fmla="*/ 2722216 h 2886642"/>
              <a:gd name="connsiteX4502" fmla="*/ 5010141 w 11658883"/>
              <a:gd name="connsiteY4502" fmla="*/ 2720447 h 2886642"/>
              <a:gd name="connsiteX4503" fmla="*/ 4988639 w 11658883"/>
              <a:gd name="connsiteY4503" fmla="*/ 2724181 h 2886642"/>
              <a:gd name="connsiteX4504" fmla="*/ 4976851 w 11658883"/>
              <a:gd name="connsiteY4504" fmla="*/ 2730414 h 2886642"/>
              <a:gd name="connsiteX4505" fmla="*/ 4969298 w 11658883"/>
              <a:gd name="connsiteY4505" fmla="*/ 2736778 h 2886642"/>
              <a:gd name="connsiteX4506" fmla="*/ 4960264 w 11658883"/>
              <a:gd name="connsiteY4506" fmla="*/ 2727520 h 2886642"/>
              <a:gd name="connsiteX4507" fmla="*/ 4951714 w 11658883"/>
              <a:gd name="connsiteY4507" fmla="*/ 2725973 h 2886642"/>
              <a:gd name="connsiteX4508" fmla="*/ 4945657 w 11658883"/>
              <a:gd name="connsiteY4508" fmla="*/ 2728901 h 2886642"/>
              <a:gd name="connsiteX4509" fmla="*/ 4935213 w 11658883"/>
              <a:gd name="connsiteY4509" fmla="*/ 2719600 h 2886642"/>
              <a:gd name="connsiteX4510" fmla="*/ 4912626 w 11658883"/>
              <a:gd name="connsiteY4510" fmla="*/ 2718902 h 2886642"/>
              <a:gd name="connsiteX4511" fmla="*/ 4897646 w 11658883"/>
              <a:gd name="connsiteY4511" fmla="*/ 2711110 h 2886642"/>
              <a:gd name="connsiteX4512" fmla="*/ 4859640 w 11658883"/>
              <a:gd name="connsiteY4512" fmla="*/ 2708469 h 2886642"/>
              <a:gd name="connsiteX4513" fmla="*/ 4846826 w 11658883"/>
              <a:gd name="connsiteY4513" fmla="*/ 2709541 h 2886642"/>
              <a:gd name="connsiteX4514" fmla="*/ 4834012 w 11658883"/>
              <a:gd name="connsiteY4514" fmla="*/ 2710611 h 2886642"/>
              <a:gd name="connsiteX4515" fmla="*/ 4808821 w 11658883"/>
              <a:gd name="connsiteY4515" fmla="*/ 2706901 h 2886642"/>
              <a:gd name="connsiteX4516" fmla="*/ 4791880 w 11658883"/>
              <a:gd name="connsiteY4516" fmla="*/ 2706378 h 2886642"/>
              <a:gd name="connsiteX4517" fmla="*/ 4770102 w 11658883"/>
              <a:gd name="connsiteY4517" fmla="*/ 2713768 h 2886642"/>
              <a:gd name="connsiteX4518" fmla="*/ 4744747 w 11658883"/>
              <a:gd name="connsiteY4518" fmla="*/ 2712251 h 2886642"/>
              <a:gd name="connsiteX4519" fmla="*/ 4700597 w 11658883"/>
              <a:gd name="connsiteY4519" fmla="*/ 2720785 h 2886642"/>
              <a:gd name="connsiteX4520" fmla="*/ 4671104 w 11658883"/>
              <a:gd name="connsiteY4520" fmla="*/ 2731967 h 2886642"/>
              <a:gd name="connsiteX4521" fmla="*/ 4664813 w 11658883"/>
              <a:gd name="connsiteY4521" fmla="*/ 2721511 h 2886642"/>
              <a:gd name="connsiteX4522" fmla="*/ 4649833 w 11658883"/>
              <a:gd name="connsiteY4522" fmla="*/ 2713718 h 2886642"/>
              <a:gd name="connsiteX4523" fmla="*/ 4645164 w 11658883"/>
              <a:gd name="connsiteY4523" fmla="*/ 2714674 h 2886642"/>
              <a:gd name="connsiteX4524" fmla="*/ 4646353 w 11658883"/>
              <a:gd name="connsiteY4524" fmla="*/ 2722408 h 2886642"/>
              <a:gd name="connsiteX4525" fmla="*/ 4604387 w 11658883"/>
              <a:gd name="connsiteY4525" fmla="*/ 2715980 h 2886642"/>
              <a:gd name="connsiteX4526" fmla="*/ 4569902 w 11658883"/>
              <a:gd name="connsiteY4526" fmla="*/ 2722978 h 2886642"/>
              <a:gd name="connsiteX4527" fmla="*/ 4555598 w 11658883"/>
              <a:gd name="connsiteY4527" fmla="*/ 2717955 h 2886642"/>
              <a:gd name="connsiteX4528" fmla="*/ 4549918 w 11658883"/>
              <a:gd name="connsiteY4528" fmla="*/ 2725293 h 2886642"/>
              <a:gd name="connsiteX4529" fmla="*/ 4527251 w 11658883"/>
              <a:gd name="connsiteY4529" fmla="*/ 2723310 h 2886642"/>
              <a:gd name="connsiteX4530" fmla="*/ 4504101 w 11658883"/>
              <a:gd name="connsiteY4530" fmla="*/ 2713616 h 2886642"/>
              <a:gd name="connsiteX4531" fmla="*/ 4494329 w 11658883"/>
              <a:gd name="connsiteY4531" fmla="*/ 2711848 h 2886642"/>
              <a:gd name="connsiteX4532" fmla="*/ 4492369 w 11658883"/>
              <a:gd name="connsiteY4532" fmla="*/ 2719117 h 2886642"/>
              <a:gd name="connsiteX4533" fmla="*/ 4444592 w 11658883"/>
              <a:gd name="connsiteY4533" fmla="*/ 2714711 h 2886642"/>
              <a:gd name="connsiteX4534" fmla="*/ 4432704 w 11658883"/>
              <a:gd name="connsiteY4534" fmla="*/ 2712879 h 2886642"/>
              <a:gd name="connsiteX4535" fmla="*/ 4420484 w 11658883"/>
              <a:gd name="connsiteY4535" fmla="*/ 2715432 h 2886642"/>
              <a:gd name="connsiteX4536" fmla="*/ 4360951 w 11658883"/>
              <a:gd name="connsiteY4536" fmla="*/ 2709745 h 2886642"/>
              <a:gd name="connsiteX4537" fmla="*/ 4338477 w 11658883"/>
              <a:gd name="connsiteY4537" fmla="*/ 2705681 h 2886642"/>
              <a:gd name="connsiteX4538" fmla="*/ 4338492 w 11658883"/>
              <a:gd name="connsiteY4538" fmla="*/ 2706031 h 2886642"/>
              <a:gd name="connsiteX4539" fmla="*/ 4342993 w 11658883"/>
              <a:gd name="connsiteY4539" fmla="*/ 2712033 h 2886642"/>
              <a:gd name="connsiteX4540" fmla="*/ 4321489 w 11658883"/>
              <a:gd name="connsiteY4540" fmla="*/ 2715767 h 2886642"/>
              <a:gd name="connsiteX4541" fmla="*/ 4294407 w 11658883"/>
              <a:gd name="connsiteY4541" fmla="*/ 2705308 h 2886642"/>
              <a:gd name="connsiteX4542" fmla="*/ 4290608 w 11658883"/>
              <a:gd name="connsiteY4542" fmla="*/ 2711420 h 2886642"/>
              <a:gd name="connsiteX4543" fmla="*/ 4267801 w 11658883"/>
              <a:gd name="connsiteY4543" fmla="*/ 2707651 h 2886642"/>
              <a:gd name="connsiteX4544" fmla="*/ 4242435 w 11658883"/>
              <a:gd name="connsiteY4544" fmla="*/ 2713327 h 2886642"/>
              <a:gd name="connsiteX4545" fmla="*/ 4232115 w 11658883"/>
              <a:gd name="connsiteY4545" fmla="*/ 2718872 h 2886642"/>
              <a:gd name="connsiteX4546" fmla="*/ 4215201 w 11658883"/>
              <a:gd name="connsiteY4546" fmla="*/ 2706998 h 2886642"/>
              <a:gd name="connsiteX4547" fmla="*/ 4204633 w 11658883"/>
              <a:gd name="connsiteY4547" fmla="*/ 2709318 h 2886642"/>
              <a:gd name="connsiteX4548" fmla="*/ 4196638 w 11658883"/>
              <a:gd name="connsiteY4548" fmla="*/ 2708689 h 2886642"/>
              <a:gd name="connsiteX4549" fmla="*/ 4194659 w 11658883"/>
              <a:gd name="connsiteY4549" fmla="*/ 2708920 h 2886642"/>
              <a:gd name="connsiteX4550" fmla="*/ 4164817 w 11658883"/>
              <a:gd name="connsiteY4550" fmla="*/ 2712944 h 2886642"/>
              <a:gd name="connsiteX4551" fmla="*/ 4135792 w 11658883"/>
              <a:gd name="connsiteY4551" fmla="*/ 2720295 h 2886642"/>
              <a:gd name="connsiteX4552" fmla="*/ 4115267 w 11658883"/>
              <a:gd name="connsiteY4552" fmla="*/ 2720394 h 2886642"/>
              <a:gd name="connsiteX4553" fmla="*/ 4094742 w 11658883"/>
              <a:gd name="connsiteY4553" fmla="*/ 2720493 h 2886642"/>
              <a:gd name="connsiteX4554" fmla="*/ 4072154 w 11658883"/>
              <a:gd name="connsiteY4554" fmla="*/ 2719796 h 2886642"/>
              <a:gd name="connsiteX4555" fmla="*/ 4055975 w 11658883"/>
              <a:gd name="connsiteY4555" fmla="*/ 2718562 h 2886642"/>
              <a:gd name="connsiteX4556" fmla="*/ 4039797 w 11658883"/>
              <a:gd name="connsiteY4556" fmla="*/ 2717331 h 2886642"/>
              <a:gd name="connsiteX4557" fmla="*/ 4016566 w 11658883"/>
              <a:gd name="connsiteY4557" fmla="*/ 2706351 h 2886642"/>
              <a:gd name="connsiteX4558" fmla="*/ 4015370 w 11658883"/>
              <a:gd name="connsiteY4558" fmla="*/ 2708147 h 2886642"/>
              <a:gd name="connsiteX4559" fmla="*/ 4016126 w 11658883"/>
              <a:gd name="connsiteY4559" fmla="*/ 2712202 h 2886642"/>
              <a:gd name="connsiteX4560" fmla="*/ 4006355 w 11658883"/>
              <a:gd name="connsiteY4560" fmla="*/ 2710434 h 2886642"/>
              <a:gd name="connsiteX4561" fmla="*/ 4000274 w 11658883"/>
              <a:gd name="connsiteY4561" fmla="*/ 2711345 h 2886642"/>
              <a:gd name="connsiteX4562" fmla="*/ 3996144 w 11658883"/>
              <a:gd name="connsiteY4562" fmla="*/ 2714516 h 2886642"/>
              <a:gd name="connsiteX4563" fmla="*/ 3939191 w 11658883"/>
              <a:gd name="connsiteY4563" fmla="*/ 2709825 h 2886642"/>
              <a:gd name="connsiteX4564" fmla="*/ 3885814 w 11658883"/>
              <a:gd name="connsiteY4564" fmla="*/ 2714041 h 2886642"/>
              <a:gd name="connsiteX4565" fmla="*/ 3861541 w 11658883"/>
              <a:gd name="connsiteY4565" fmla="*/ 2716958 h 2886642"/>
              <a:gd name="connsiteX4566" fmla="*/ 3837598 w 11658883"/>
              <a:gd name="connsiteY4566" fmla="*/ 2715485 h 2886642"/>
              <a:gd name="connsiteX4567" fmla="*/ 3817151 w 11658883"/>
              <a:gd name="connsiteY4567" fmla="*/ 2721635 h 2886642"/>
              <a:gd name="connsiteX4568" fmla="*/ 3791984 w 11658883"/>
              <a:gd name="connsiteY4568" fmla="*/ 2719939 h 2886642"/>
              <a:gd name="connsiteX4569" fmla="*/ 3777006 w 11658883"/>
              <a:gd name="connsiteY4569" fmla="*/ 2712149 h 2886642"/>
              <a:gd name="connsiteX4570" fmla="*/ 3773420 w 11658883"/>
              <a:gd name="connsiteY4570" fmla="*/ 2712770 h 2886642"/>
              <a:gd name="connsiteX4571" fmla="*/ 3769836 w 11658883"/>
              <a:gd name="connsiteY4571" fmla="*/ 2713391 h 2886642"/>
              <a:gd name="connsiteX4572" fmla="*/ 3761472 w 11658883"/>
              <a:gd name="connsiteY4572" fmla="*/ 2716432 h 2886642"/>
              <a:gd name="connsiteX4573" fmla="*/ 3755061 w 11658883"/>
              <a:gd name="connsiteY4573" fmla="*/ 2721732 h 2886642"/>
              <a:gd name="connsiteX4574" fmla="*/ 3746810 w 11658883"/>
              <a:gd name="connsiteY4574" fmla="*/ 2718545 h 2886642"/>
              <a:gd name="connsiteX4575" fmla="*/ 3742465 w 11658883"/>
              <a:gd name="connsiteY4575" fmla="*/ 2719876 h 2886642"/>
              <a:gd name="connsiteX4576" fmla="*/ 3738120 w 11658883"/>
              <a:gd name="connsiteY4576" fmla="*/ 2721209 h 2886642"/>
              <a:gd name="connsiteX4577" fmla="*/ 3735516 w 11658883"/>
              <a:gd name="connsiteY4577" fmla="*/ 2718196 h 2886642"/>
              <a:gd name="connsiteX4578" fmla="*/ 3725744 w 11658883"/>
              <a:gd name="connsiteY4578" fmla="*/ 2716428 h 2886642"/>
              <a:gd name="connsiteX4579" fmla="*/ 3704241 w 11658883"/>
              <a:gd name="connsiteY4579" fmla="*/ 2720164 h 2886642"/>
              <a:gd name="connsiteX4580" fmla="*/ 3692453 w 11658883"/>
              <a:gd name="connsiteY4580" fmla="*/ 2726395 h 2886642"/>
              <a:gd name="connsiteX4581" fmla="*/ 3684902 w 11658883"/>
              <a:gd name="connsiteY4581" fmla="*/ 2732760 h 2886642"/>
              <a:gd name="connsiteX4582" fmla="*/ 3675867 w 11658883"/>
              <a:gd name="connsiteY4582" fmla="*/ 2723500 h 2886642"/>
              <a:gd name="connsiteX4583" fmla="*/ 3667317 w 11658883"/>
              <a:gd name="connsiteY4583" fmla="*/ 2721954 h 2886642"/>
              <a:gd name="connsiteX4584" fmla="*/ 3661260 w 11658883"/>
              <a:gd name="connsiteY4584" fmla="*/ 2724883 h 2886642"/>
              <a:gd name="connsiteX4585" fmla="*/ 3650815 w 11658883"/>
              <a:gd name="connsiteY4585" fmla="*/ 2715581 h 2886642"/>
              <a:gd name="connsiteX4586" fmla="*/ 3628230 w 11658883"/>
              <a:gd name="connsiteY4586" fmla="*/ 2714884 h 2886642"/>
              <a:gd name="connsiteX4587" fmla="*/ 3613250 w 11658883"/>
              <a:gd name="connsiteY4587" fmla="*/ 2707092 h 2886642"/>
              <a:gd name="connsiteX4588" fmla="*/ 3575245 w 11658883"/>
              <a:gd name="connsiteY4588" fmla="*/ 2704452 h 2886642"/>
              <a:gd name="connsiteX4589" fmla="*/ 3562429 w 11658883"/>
              <a:gd name="connsiteY4589" fmla="*/ 2705523 h 2886642"/>
              <a:gd name="connsiteX4590" fmla="*/ 3549614 w 11658883"/>
              <a:gd name="connsiteY4590" fmla="*/ 2706592 h 2886642"/>
              <a:gd name="connsiteX4591" fmla="*/ 3524422 w 11658883"/>
              <a:gd name="connsiteY4591" fmla="*/ 2702882 h 2886642"/>
              <a:gd name="connsiteX4592" fmla="*/ 3507483 w 11658883"/>
              <a:gd name="connsiteY4592" fmla="*/ 2702360 h 2886642"/>
              <a:gd name="connsiteX4593" fmla="*/ 3485703 w 11658883"/>
              <a:gd name="connsiteY4593" fmla="*/ 2709749 h 2886642"/>
              <a:gd name="connsiteX4594" fmla="*/ 3460348 w 11658883"/>
              <a:gd name="connsiteY4594" fmla="*/ 2708233 h 2886642"/>
              <a:gd name="connsiteX4595" fmla="*/ 3416197 w 11658883"/>
              <a:gd name="connsiteY4595" fmla="*/ 2716764 h 2886642"/>
              <a:gd name="connsiteX4596" fmla="*/ 3386706 w 11658883"/>
              <a:gd name="connsiteY4596" fmla="*/ 2727949 h 2886642"/>
              <a:gd name="connsiteX4597" fmla="*/ 3380417 w 11658883"/>
              <a:gd name="connsiteY4597" fmla="*/ 2717493 h 2886642"/>
              <a:gd name="connsiteX4598" fmla="*/ 3365436 w 11658883"/>
              <a:gd name="connsiteY4598" fmla="*/ 2709699 h 2886642"/>
              <a:gd name="connsiteX4599" fmla="*/ 3360768 w 11658883"/>
              <a:gd name="connsiteY4599" fmla="*/ 2710656 h 2886642"/>
              <a:gd name="connsiteX4600" fmla="*/ 3361954 w 11658883"/>
              <a:gd name="connsiteY4600" fmla="*/ 2718387 h 2886642"/>
              <a:gd name="connsiteX4601" fmla="*/ 3319989 w 11658883"/>
              <a:gd name="connsiteY4601" fmla="*/ 2711964 h 2886642"/>
              <a:gd name="connsiteX4602" fmla="*/ 3285504 w 11658883"/>
              <a:gd name="connsiteY4602" fmla="*/ 2718960 h 2886642"/>
              <a:gd name="connsiteX4603" fmla="*/ 3271201 w 11658883"/>
              <a:gd name="connsiteY4603" fmla="*/ 2713938 h 2886642"/>
              <a:gd name="connsiteX4604" fmla="*/ 3265520 w 11658883"/>
              <a:gd name="connsiteY4604" fmla="*/ 2721273 h 2886642"/>
              <a:gd name="connsiteX4605" fmla="*/ 3242853 w 11658883"/>
              <a:gd name="connsiteY4605" fmla="*/ 2719291 h 2886642"/>
              <a:gd name="connsiteX4606" fmla="*/ 3219703 w 11658883"/>
              <a:gd name="connsiteY4606" fmla="*/ 2709597 h 2886642"/>
              <a:gd name="connsiteX4607" fmla="*/ 3209931 w 11658883"/>
              <a:gd name="connsiteY4607" fmla="*/ 2707829 h 2886642"/>
              <a:gd name="connsiteX4608" fmla="*/ 3207971 w 11658883"/>
              <a:gd name="connsiteY4608" fmla="*/ 2715100 h 2886642"/>
              <a:gd name="connsiteX4609" fmla="*/ 3160194 w 11658883"/>
              <a:gd name="connsiteY4609" fmla="*/ 2710692 h 2886642"/>
              <a:gd name="connsiteX4610" fmla="*/ 3148304 w 11658883"/>
              <a:gd name="connsiteY4610" fmla="*/ 2708859 h 2886642"/>
              <a:gd name="connsiteX4611" fmla="*/ 3136083 w 11658883"/>
              <a:gd name="connsiteY4611" fmla="*/ 2711412 h 2886642"/>
              <a:gd name="connsiteX4612" fmla="*/ 3076554 w 11658883"/>
              <a:gd name="connsiteY4612" fmla="*/ 2705728 h 2886642"/>
              <a:gd name="connsiteX4613" fmla="*/ 3014257 w 11658883"/>
              <a:gd name="connsiteY4613" fmla="*/ 2694458 h 2886642"/>
              <a:gd name="connsiteX4614" fmla="*/ 3006210 w 11658883"/>
              <a:gd name="connsiteY4614" fmla="*/ 2707402 h 2886642"/>
              <a:gd name="connsiteX4615" fmla="*/ 2951703 w 11658883"/>
              <a:gd name="connsiteY4615" fmla="*/ 2698389 h 2886642"/>
              <a:gd name="connsiteX4616" fmla="*/ 2920232 w 11658883"/>
              <a:gd name="connsiteY4616" fmla="*/ 2705297 h 2886642"/>
              <a:gd name="connsiteX4617" fmla="*/ 2877858 w 11658883"/>
              <a:gd name="connsiteY4617" fmla="*/ 2701974 h 2886642"/>
              <a:gd name="connsiteX4618" fmla="*/ 2847018 w 11658883"/>
              <a:gd name="connsiteY4618" fmla="*/ 2698089 h 2886642"/>
              <a:gd name="connsiteX4619" fmla="*/ 2839683 w 11658883"/>
              <a:gd name="connsiteY4619" fmla="*/ 2706291 h 2886642"/>
              <a:gd name="connsiteX4620" fmla="*/ 2822911 w 11658883"/>
              <a:gd name="connsiteY4620" fmla="*/ 2698811 h 2886642"/>
              <a:gd name="connsiteX4621" fmla="*/ 2627674 w 11658883"/>
              <a:gd name="connsiteY4621" fmla="*/ 2679587 h 2886642"/>
              <a:gd name="connsiteX4622" fmla="*/ 2602348 w 11658883"/>
              <a:gd name="connsiteY4622" fmla="*/ 2675324 h 2886642"/>
              <a:gd name="connsiteX4623" fmla="*/ 2576212 w 11658883"/>
              <a:gd name="connsiteY4623" fmla="*/ 2667737 h 2886642"/>
              <a:gd name="connsiteX4624" fmla="*/ 2565540 w 11658883"/>
              <a:gd name="connsiteY4624" fmla="*/ 2670889 h 2886642"/>
              <a:gd name="connsiteX4625" fmla="*/ 2552101 w 11658883"/>
              <a:gd name="connsiteY4625" fmla="*/ 2668458 h 2886642"/>
              <a:gd name="connsiteX4626" fmla="*/ 2531037 w 11658883"/>
              <a:gd name="connsiteY4626" fmla="*/ 2666341 h 2886642"/>
              <a:gd name="connsiteX4627" fmla="*/ 2517388 w 11658883"/>
              <a:gd name="connsiteY4627" fmla="*/ 2657309 h 2886642"/>
              <a:gd name="connsiteX4628" fmla="*/ 2507163 w 11658883"/>
              <a:gd name="connsiteY4628" fmla="*/ 2645082 h 2886642"/>
              <a:gd name="connsiteX4629" fmla="*/ 2545366 w 11658883"/>
              <a:gd name="connsiteY4629" fmla="*/ 2638014 h 2886642"/>
              <a:gd name="connsiteX4630" fmla="*/ 2596428 w 11658883"/>
              <a:gd name="connsiteY4630" fmla="*/ 2643439 h 2886642"/>
              <a:gd name="connsiteX4631" fmla="*/ 2593824 w 11658883"/>
              <a:gd name="connsiteY4631" fmla="*/ 2640427 h 2886642"/>
              <a:gd name="connsiteX4632" fmla="*/ 2593725 w 11658883"/>
              <a:gd name="connsiteY4632" fmla="*/ 2627597 h 2886642"/>
              <a:gd name="connsiteX4633" fmla="*/ 2603392 w 11658883"/>
              <a:gd name="connsiteY4633" fmla="*/ 2626064 h 2886642"/>
              <a:gd name="connsiteX4634" fmla="*/ 2656721 w 11658883"/>
              <a:gd name="connsiteY4634" fmla="*/ 2613050 h 2886642"/>
              <a:gd name="connsiteX4635" fmla="*/ 2713956 w 11658883"/>
              <a:gd name="connsiteY4635" fmla="*/ 2604556 h 2886642"/>
              <a:gd name="connsiteX4636" fmla="*/ 2717354 w 11658883"/>
              <a:gd name="connsiteY4636" fmla="*/ 2599347 h 2886642"/>
              <a:gd name="connsiteX4637" fmla="*/ 2729375 w 11658883"/>
              <a:gd name="connsiteY4637" fmla="*/ 2606498 h 2886642"/>
              <a:gd name="connsiteX4638" fmla="*/ 2734211 w 11658883"/>
              <a:gd name="connsiteY4638" fmla="*/ 2603350 h 2886642"/>
              <a:gd name="connsiteX4639" fmla="*/ 2732858 w 11658883"/>
              <a:gd name="connsiteY4639" fmla="*/ 2597811 h 2886642"/>
              <a:gd name="connsiteX4640" fmla="*/ 2749932 w 11658883"/>
              <a:gd name="connsiteY4640" fmla="*/ 2598887 h 2886642"/>
              <a:gd name="connsiteX4641" fmla="*/ 2760008 w 11658883"/>
              <a:gd name="connsiteY4641" fmla="*/ 2594251 h 2886642"/>
              <a:gd name="connsiteX4642" fmla="*/ 2735257 w 11658883"/>
              <a:gd name="connsiteY4642" fmla="*/ 2584690 h 2886642"/>
              <a:gd name="connsiteX4643" fmla="*/ 2725486 w 11658883"/>
              <a:gd name="connsiteY4643" fmla="*/ 2582925 h 2886642"/>
              <a:gd name="connsiteX4644" fmla="*/ 2723524 w 11658883"/>
              <a:gd name="connsiteY4644" fmla="*/ 2590192 h 2886642"/>
              <a:gd name="connsiteX4645" fmla="*/ 2708460 w 11658883"/>
              <a:gd name="connsiteY4645" fmla="*/ 2585877 h 2886642"/>
              <a:gd name="connsiteX4646" fmla="*/ 2694208 w 11658883"/>
              <a:gd name="connsiteY4646" fmla="*/ 2584889 h 2886642"/>
              <a:gd name="connsiteX4647" fmla="*/ 2645990 w 11658883"/>
              <a:gd name="connsiteY4647" fmla="*/ 2586331 h 2886642"/>
              <a:gd name="connsiteX4648" fmla="*/ 2622761 w 11658883"/>
              <a:gd name="connsiteY4648" fmla="*/ 2575353 h 2886642"/>
              <a:gd name="connsiteX4649" fmla="*/ 2610925 w 11658883"/>
              <a:gd name="connsiteY4649" fmla="*/ 2572788 h 2886642"/>
              <a:gd name="connsiteX4650" fmla="*/ 2606902 w 11658883"/>
              <a:gd name="connsiteY4650" fmla="*/ 2579261 h 2886642"/>
              <a:gd name="connsiteX4651" fmla="*/ 2584316 w 11658883"/>
              <a:gd name="connsiteY4651" fmla="*/ 2578564 h 2886642"/>
              <a:gd name="connsiteX4652" fmla="*/ 2563573 w 11658883"/>
              <a:gd name="connsiteY4652" fmla="*/ 2581588 h 2886642"/>
              <a:gd name="connsiteX4653" fmla="*/ 2542828 w 11658883"/>
              <a:gd name="connsiteY4653" fmla="*/ 2584612 h 2886642"/>
              <a:gd name="connsiteX4654" fmla="*/ 2492243 w 11658883"/>
              <a:gd name="connsiteY4654" fmla="*/ 2561061 h 2886642"/>
              <a:gd name="connsiteX4655" fmla="*/ 2491227 w 11658883"/>
              <a:gd name="connsiteY4655" fmla="*/ 2541605 h 2886642"/>
              <a:gd name="connsiteX4656" fmla="*/ 2507458 w 11658883"/>
              <a:gd name="connsiteY4656" fmla="*/ 2546872 h 2886642"/>
              <a:gd name="connsiteX4657" fmla="*/ 2517481 w 11658883"/>
              <a:gd name="connsiteY4657" fmla="*/ 2538201 h 2886642"/>
              <a:gd name="connsiteX4658" fmla="*/ 2528318 w 11658883"/>
              <a:gd name="connsiteY4658" fmla="*/ 2532855 h 2886642"/>
              <a:gd name="connsiteX4659" fmla="*/ 2563204 w 11658883"/>
              <a:gd name="connsiteY4659" fmla="*/ 2532284 h 2886642"/>
              <a:gd name="connsiteX4660" fmla="*/ 2587184 w 11658883"/>
              <a:gd name="connsiteY4660" fmla="*/ 2521479 h 2886642"/>
              <a:gd name="connsiteX4661" fmla="*/ 2636923 w 11658883"/>
              <a:gd name="connsiteY4661" fmla="*/ 2518617 h 2886642"/>
              <a:gd name="connsiteX4662" fmla="*/ 2640632 w 11658883"/>
              <a:gd name="connsiteY4662" fmla="*/ 2497476 h 2886642"/>
              <a:gd name="connsiteX4663" fmla="*/ 2663869 w 11658883"/>
              <a:gd name="connsiteY4663" fmla="*/ 2498927 h 2886642"/>
              <a:gd name="connsiteX4664" fmla="*/ 2694986 w 11658883"/>
              <a:gd name="connsiteY4664" fmla="*/ 2494390 h 2886642"/>
              <a:gd name="connsiteX4665" fmla="*/ 2731630 w 11658883"/>
              <a:gd name="connsiteY4665" fmla="*/ 2501018 h 2886642"/>
              <a:gd name="connsiteX4666" fmla="*/ 2735989 w 11658883"/>
              <a:gd name="connsiteY4666" fmla="*/ 2480630 h 2886642"/>
              <a:gd name="connsiteX4667" fmla="*/ 2761825 w 11658883"/>
              <a:gd name="connsiteY4667" fmla="*/ 2494621 h 2886642"/>
              <a:gd name="connsiteX4668" fmla="*/ 2778560 w 11658883"/>
              <a:gd name="connsiteY4668" fmla="*/ 2479013 h 2886642"/>
              <a:gd name="connsiteX4669" fmla="*/ 2794143 w 11658883"/>
              <a:gd name="connsiteY4669" fmla="*/ 2478760 h 2886642"/>
              <a:gd name="connsiteX4670" fmla="*/ 2809397 w 11658883"/>
              <a:gd name="connsiteY4670" fmla="*/ 2482896 h 2886642"/>
              <a:gd name="connsiteX4671" fmla="*/ 2816705 w 11658883"/>
              <a:gd name="connsiteY4671" fmla="*/ 2477442 h 2886642"/>
              <a:gd name="connsiteX4672" fmla="*/ 2818966 w 11658883"/>
              <a:gd name="connsiteY4672" fmla="*/ 2468534 h 2886642"/>
              <a:gd name="connsiteX4673" fmla="*/ 2816667 w 11658883"/>
              <a:gd name="connsiteY4673" fmla="*/ 2463281 h 2886642"/>
              <a:gd name="connsiteX4674" fmla="*/ 2810187 w 11658883"/>
              <a:gd name="connsiteY4674" fmla="*/ 2462689 h 2886642"/>
              <a:gd name="connsiteX4675" fmla="*/ 2808215 w 11658883"/>
              <a:gd name="connsiteY4675" fmla="*/ 2469210 h 2886642"/>
              <a:gd name="connsiteX4676" fmla="*/ 2797139 w 11658883"/>
              <a:gd name="connsiteY4676" fmla="*/ 2467126 h 2886642"/>
              <a:gd name="connsiteX4677" fmla="*/ 2785774 w 11658883"/>
              <a:gd name="connsiteY4677" fmla="*/ 2460463 h 2886642"/>
              <a:gd name="connsiteX4678" fmla="*/ 2769460 w 11658883"/>
              <a:gd name="connsiteY4678" fmla="*/ 2458972 h 2886642"/>
              <a:gd name="connsiteX4679" fmla="*/ 2766673 w 11658883"/>
              <a:gd name="connsiteY4679" fmla="*/ 2457453 h 2886642"/>
              <a:gd name="connsiteX4680" fmla="*/ 2749244 w 11658883"/>
              <a:gd name="connsiteY4680" fmla="*/ 2473708 h 2886642"/>
              <a:gd name="connsiteX4681" fmla="*/ 2746640 w 11658883"/>
              <a:gd name="connsiteY4681" fmla="*/ 2470696 h 2886642"/>
              <a:gd name="connsiteX4682" fmla="*/ 2738385 w 11658883"/>
              <a:gd name="connsiteY4682" fmla="*/ 2472275 h 2886642"/>
              <a:gd name="connsiteX4683" fmla="*/ 2735989 w 11658883"/>
              <a:gd name="connsiteY4683" fmla="*/ 2480630 h 2886642"/>
              <a:gd name="connsiteX4684" fmla="*/ 2706322 w 11658883"/>
              <a:gd name="connsiteY4684" fmla="*/ 2472934 h 2886642"/>
              <a:gd name="connsiteX4685" fmla="*/ 2690508 w 11658883"/>
              <a:gd name="connsiteY4685" fmla="*/ 2468077 h 2886642"/>
              <a:gd name="connsiteX4686" fmla="*/ 2685581 w 11658883"/>
              <a:gd name="connsiteY4686" fmla="*/ 2472215 h 2886642"/>
              <a:gd name="connsiteX4687" fmla="*/ 2678372 w 11658883"/>
              <a:gd name="connsiteY4687" fmla="*/ 2468787 h 2886642"/>
              <a:gd name="connsiteX4688" fmla="*/ 2679715 w 11658883"/>
              <a:gd name="connsiteY4688" fmla="*/ 2479556 h 2886642"/>
              <a:gd name="connsiteX4689" fmla="*/ 2674499 w 11658883"/>
              <a:gd name="connsiteY4689" fmla="*/ 2482214 h 2886642"/>
              <a:gd name="connsiteX4690" fmla="*/ 2644999 w 11658883"/>
              <a:gd name="connsiteY4690" fmla="*/ 2467559 h 2886642"/>
              <a:gd name="connsiteX4691" fmla="*/ 2609405 w 11658883"/>
              <a:gd name="connsiteY4691" fmla="*/ 2472874 h 2886642"/>
              <a:gd name="connsiteX4692" fmla="*/ 2570713 w 11658883"/>
              <a:gd name="connsiteY4692" fmla="*/ 2476993 h 2886642"/>
              <a:gd name="connsiteX4693" fmla="*/ 2562847 w 11658883"/>
              <a:gd name="connsiteY4693" fmla="*/ 2468687 h 2886642"/>
              <a:gd name="connsiteX4694" fmla="*/ 2559215 w 11658883"/>
              <a:gd name="connsiteY4694" fmla="*/ 2460510 h 2886642"/>
              <a:gd name="connsiteX4695" fmla="*/ 2567231 w 11658883"/>
              <a:gd name="connsiteY4695" fmla="*/ 2447707 h 2886642"/>
              <a:gd name="connsiteX4696" fmla="*/ 2559471 w 11658883"/>
              <a:gd name="connsiteY4696" fmla="*/ 2448107 h 2886642"/>
              <a:gd name="connsiteX4697" fmla="*/ 2509362 w 11658883"/>
              <a:gd name="connsiteY4697" fmla="*/ 2443385 h 2886642"/>
              <a:gd name="connsiteX4698" fmla="*/ 2483180 w 11658883"/>
              <a:gd name="connsiteY4698" fmla="*/ 2438068 h 2886642"/>
              <a:gd name="connsiteX4699" fmla="*/ 2453158 w 11658883"/>
              <a:gd name="connsiteY4699" fmla="*/ 2428177 h 2886642"/>
              <a:gd name="connsiteX4700" fmla="*/ 2500280 w 11658883"/>
              <a:gd name="connsiteY4700" fmla="*/ 2393796 h 2886642"/>
              <a:gd name="connsiteX4701" fmla="*/ 2488093 w 11658883"/>
              <a:gd name="connsiteY4701" fmla="*/ 2372824 h 2886642"/>
              <a:gd name="connsiteX4702" fmla="*/ 2466707 w 11658883"/>
              <a:gd name="connsiteY4702" fmla="*/ 2369983 h 2886642"/>
              <a:gd name="connsiteX4703" fmla="*/ 2427484 w 11658883"/>
              <a:gd name="connsiteY4703" fmla="*/ 2378222 h 2886642"/>
              <a:gd name="connsiteX4704" fmla="*/ 2392103 w 11658883"/>
              <a:gd name="connsiteY4704" fmla="*/ 2391036 h 2886642"/>
              <a:gd name="connsiteX4705" fmla="*/ 2375883 w 11658883"/>
              <a:gd name="connsiteY4705" fmla="*/ 2395557 h 2886642"/>
              <a:gd name="connsiteX4706" fmla="*/ 2351193 w 11658883"/>
              <a:gd name="connsiteY4706" fmla="*/ 2368185 h 2886642"/>
              <a:gd name="connsiteX4707" fmla="*/ 2343858 w 11658883"/>
              <a:gd name="connsiteY4707" fmla="*/ 2369145 h 2886642"/>
              <a:gd name="connsiteX4708" fmla="*/ 2343187 w 11658883"/>
              <a:gd name="connsiteY4708" fmla="*/ 2385312 h 2886642"/>
              <a:gd name="connsiteX4709" fmla="*/ 2329534 w 11658883"/>
              <a:gd name="connsiteY4709" fmla="*/ 2381176 h 2886642"/>
              <a:gd name="connsiteX4710" fmla="*/ 2319893 w 11658883"/>
              <a:gd name="connsiteY4710" fmla="*/ 2371718 h 2886642"/>
              <a:gd name="connsiteX4711" fmla="*/ 2310982 w 11658883"/>
              <a:gd name="connsiteY4711" fmla="*/ 2365551 h 2886642"/>
              <a:gd name="connsiteX4712" fmla="*/ 2309389 w 11658883"/>
              <a:gd name="connsiteY4712" fmla="*/ 2366887 h 2886642"/>
              <a:gd name="connsiteX4713" fmla="*/ 2332521 w 11658883"/>
              <a:gd name="connsiteY4713" fmla="*/ 2420277 h 2886642"/>
              <a:gd name="connsiteX4714" fmla="*/ 2361011 w 11658883"/>
              <a:gd name="connsiteY4714" fmla="*/ 2424305 h 2886642"/>
              <a:gd name="connsiteX4715" fmla="*/ 2382283 w 11658883"/>
              <a:gd name="connsiteY4715" fmla="*/ 2414890 h 2886642"/>
              <a:gd name="connsiteX4716" fmla="*/ 2408444 w 11658883"/>
              <a:gd name="connsiteY4716" fmla="*/ 2413720 h 2886642"/>
              <a:gd name="connsiteX4717" fmla="*/ 2433015 w 11658883"/>
              <a:gd name="connsiteY4717" fmla="*/ 2413891 h 2886642"/>
              <a:gd name="connsiteX4718" fmla="*/ 2437114 w 11658883"/>
              <a:gd name="connsiteY4718" fmla="*/ 2411094 h 2886642"/>
              <a:gd name="connsiteX4719" fmla="*/ 2441942 w 11658883"/>
              <a:gd name="connsiteY4719" fmla="*/ 2411592 h 2886642"/>
              <a:gd name="connsiteX4720" fmla="*/ 2446195 w 11658883"/>
              <a:gd name="connsiteY4720" fmla="*/ 2434025 h 2886642"/>
              <a:gd name="connsiteX4721" fmla="*/ 2439183 w 11658883"/>
              <a:gd name="connsiteY4721" fmla="*/ 2450318 h 2886642"/>
              <a:gd name="connsiteX4722" fmla="*/ 2435560 w 11658883"/>
              <a:gd name="connsiteY4722" fmla="*/ 2452061 h 2886642"/>
              <a:gd name="connsiteX4723" fmla="*/ 2429286 w 11658883"/>
              <a:gd name="connsiteY4723" fmla="*/ 2448229 h 2886642"/>
              <a:gd name="connsiteX4724" fmla="*/ 2391888 w 11658883"/>
              <a:gd name="connsiteY4724" fmla="*/ 2452985 h 2886642"/>
              <a:gd name="connsiteX4725" fmla="*/ 2347270 w 11658883"/>
              <a:gd name="connsiteY4725" fmla="*/ 2444299 h 2886642"/>
              <a:gd name="connsiteX4726" fmla="*/ 2336266 w 11658883"/>
              <a:gd name="connsiteY4726" fmla="*/ 2445741 h 2886642"/>
              <a:gd name="connsiteX4727" fmla="*/ 2325262 w 11658883"/>
              <a:gd name="connsiteY4727" fmla="*/ 2447182 h 2886642"/>
              <a:gd name="connsiteX4728" fmla="*/ 2294507 w 11658883"/>
              <a:gd name="connsiteY4728" fmla="*/ 2445709 h 2886642"/>
              <a:gd name="connsiteX4729" fmla="*/ 2261102 w 11658883"/>
              <a:gd name="connsiteY4729" fmla="*/ 2438657 h 2886642"/>
              <a:gd name="connsiteX4730" fmla="*/ 2254009 w 11658883"/>
              <a:gd name="connsiteY4730" fmla="*/ 2440715 h 2886642"/>
              <a:gd name="connsiteX4731" fmla="*/ 2245458 w 11658883"/>
              <a:gd name="connsiteY4731" fmla="*/ 2436192 h 2886642"/>
              <a:gd name="connsiteX4732" fmla="*/ 2245333 w 11658883"/>
              <a:gd name="connsiteY4732" fmla="*/ 2420695 h 2886642"/>
              <a:gd name="connsiteX4733" fmla="*/ 2255280 w 11658883"/>
              <a:gd name="connsiteY4733" fmla="*/ 2412339 h 2886642"/>
              <a:gd name="connsiteX4734" fmla="*/ 2230012 w 11658883"/>
              <a:gd name="connsiteY4734" fmla="*/ 2391952 h 2886642"/>
              <a:gd name="connsiteX4735" fmla="*/ 2211536 w 11658883"/>
              <a:gd name="connsiteY4735" fmla="*/ 2402270 h 2886642"/>
              <a:gd name="connsiteX4736" fmla="*/ 2159834 w 11658883"/>
              <a:gd name="connsiteY4736" fmla="*/ 2398884 h 2886642"/>
              <a:gd name="connsiteX4737" fmla="*/ 2157272 w 11658883"/>
              <a:gd name="connsiteY4737" fmla="*/ 2395835 h 2886642"/>
              <a:gd name="connsiteX4738" fmla="*/ 2108133 w 11658883"/>
              <a:gd name="connsiteY4738" fmla="*/ 2395500 h 2886642"/>
              <a:gd name="connsiteX4739" fmla="*/ 2096974 w 11658883"/>
              <a:gd name="connsiteY4739" fmla="*/ 2398372 h 2886642"/>
              <a:gd name="connsiteX4740" fmla="*/ 2089657 w 11658883"/>
              <a:gd name="connsiteY4740" fmla="*/ 2405818 h 2886642"/>
              <a:gd name="connsiteX4741" fmla="*/ 2097506 w 11658883"/>
              <a:gd name="connsiteY4741" fmla="*/ 2416779 h 2886642"/>
              <a:gd name="connsiteX4742" fmla="*/ 2090976 w 11658883"/>
              <a:gd name="connsiteY4742" fmla="*/ 2420314 h 2886642"/>
              <a:gd name="connsiteX4743" fmla="*/ 2085775 w 11658883"/>
              <a:gd name="connsiteY4743" fmla="*/ 2414930 h 2886642"/>
              <a:gd name="connsiteX4744" fmla="*/ 2080109 w 11658883"/>
              <a:gd name="connsiteY4744" fmla="*/ 2413839 h 2886642"/>
              <a:gd name="connsiteX4745" fmla="*/ 2079021 w 11658883"/>
              <a:gd name="connsiteY4745" fmla="*/ 2423855 h 2886642"/>
              <a:gd name="connsiteX4746" fmla="*/ 2081777 w 11658883"/>
              <a:gd name="connsiteY4746" fmla="*/ 2438444 h 2886642"/>
              <a:gd name="connsiteX4747" fmla="*/ 2058133 w 11658883"/>
              <a:gd name="connsiteY4747" fmla="*/ 2441400 h 2886642"/>
              <a:gd name="connsiteX4748" fmla="*/ 2034228 w 11658883"/>
              <a:gd name="connsiteY4748" fmla="*/ 2436772 h 2886642"/>
              <a:gd name="connsiteX4749" fmla="*/ 2021442 w 11658883"/>
              <a:gd name="connsiteY4749" fmla="*/ 2442960 h 2886642"/>
              <a:gd name="connsiteX4750" fmla="*/ 2003564 w 11658883"/>
              <a:gd name="connsiteY4750" fmla="*/ 2426119 h 2886642"/>
              <a:gd name="connsiteX4751" fmla="*/ 1986058 w 11658883"/>
              <a:gd name="connsiteY4751" fmla="*/ 2440824 h 2886642"/>
              <a:gd name="connsiteX4752" fmla="*/ 1975842 w 11658883"/>
              <a:gd name="connsiteY4752" fmla="*/ 2411696 h 2886642"/>
              <a:gd name="connsiteX4753" fmla="*/ 1971853 w 11658883"/>
              <a:gd name="connsiteY4753" fmla="*/ 2385136 h 2886642"/>
              <a:gd name="connsiteX4754" fmla="*/ 1959744 w 11658883"/>
              <a:gd name="connsiteY4754" fmla="*/ 2390107 h 2886642"/>
              <a:gd name="connsiteX4755" fmla="*/ 1959199 w 11658883"/>
              <a:gd name="connsiteY4755" fmla="*/ 2421774 h 2886642"/>
              <a:gd name="connsiteX4756" fmla="*/ 1905174 w 11658883"/>
              <a:gd name="connsiteY4756" fmla="*/ 2428145 h 2886642"/>
              <a:gd name="connsiteX4757" fmla="*/ 1841746 w 11658883"/>
              <a:gd name="connsiteY4757" fmla="*/ 2411202 h 2886642"/>
              <a:gd name="connsiteX4758" fmla="*/ 1821935 w 11658883"/>
              <a:gd name="connsiteY4758" fmla="*/ 2415488 h 2886642"/>
              <a:gd name="connsiteX4759" fmla="*/ 1799942 w 11658883"/>
              <a:gd name="connsiteY4759" fmla="*/ 2409905 h 2886642"/>
              <a:gd name="connsiteX4760" fmla="*/ 1800088 w 11658883"/>
              <a:gd name="connsiteY4760" fmla="*/ 2405231 h 2886642"/>
              <a:gd name="connsiteX4761" fmla="*/ 1802155 w 11658883"/>
              <a:gd name="connsiteY4761" fmla="*/ 2402846 h 2886642"/>
              <a:gd name="connsiteX4762" fmla="*/ 1793499 w 11658883"/>
              <a:gd name="connsiteY4762" fmla="*/ 2389309 h 2886642"/>
              <a:gd name="connsiteX4763" fmla="*/ 1779449 w 11658883"/>
              <a:gd name="connsiteY4763" fmla="*/ 2385508 h 2886642"/>
              <a:gd name="connsiteX4764" fmla="*/ 1786240 w 11658883"/>
              <a:gd name="connsiteY4764" fmla="*/ 2416213 h 2886642"/>
              <a:gd name="connsiteX4765" fmla="*/ 1754640 w 11658883"/>
              <a:gd name="connsiteY4765" fmla="*/ 2425852 h 2886642"/>
              <a:gd name="connsiteX4766" fmla="*/ 1715092 w 11658883"/>
              <a:gd name="connsiteY4766" fmla="*/ 2418760 h 2886642"/>
              <a:gd name="connsiteX4767" fmla="*/ 1707893 w 11658883"/>
              <a:gd name="connsiteY4767" fmla="*/ 2438464 h 2886642"/>
              <a:gd name="connsiteX4768" fmla="*/ 1697313 w 11658883"/>
              <a:gd name="connsiteY4768" fmla="*/ 2449297 h 2886642"/>
              <a:gd name="connsiteX4769" fmla="*/ 1689377 w 11658883"/>
              <a:gd name="connsiteY4769" fmla="*/ 2435810 h 2886642"/>
              <a:gd name="connsiteX4770" fmla="*/ 1685748 w 11658883"/>
              <a:gd name="connsiteY4770" fmla="*/ 2422602 h 2886642"/>
              <a:gd name="connsiteX4771" fmla="*/ 1663206 w 11658883"/>
              <a:gd name="connsiteY4771" fmla="*/ 2433736 h 2886642"/>
              <a:gd name="connsiteX4772" fmla="*/ 1635366 w 11658883"/>
              <a:gd name="connsiteY4772" fmla="*/ 2433715 h 2886642"/>
              <a:gd name="connsiteX4773" fmla="*/ 1635289 w 11658883"/>
              <a:gd name="connsiteY4773" fmla="*/ 2407770 h 2886642"/>
              <a:gd name="connsiteX4774" fmla="*/ 1658891 w 11658883"/>
              <a:gd name="connsiteY4774" fmla="*/ 2403554 h 2886642"/>
              <a:gd name="connsiteX4775" fmla="*/ 1656473 w 11658883"/>
              <a:gd name="connsiteY4775" fmla="*/ 2395829 h 2886642"/>
              <a:gd name="connsiteX4776" fmla="*/ 1655978 w 11658883"/>
              <a:gd name="connsiteY4776" fmla="*/ 2390392 h 2886642"/>
              <a:gd name="connsiteX4777" fmla="*/ 1666769 w 11658883"/>
              <a:gd name="connsiteY4777" fmla="*/ 2397584 h 2886642"/>
              <a:gd name="connsiteX4778" fmla="*/ 1677093 w 11658883"/>
              <a:gd name="connsiteY4778" fmla="*/ 2409068 h 2886642"/>
              <a:gd name="connsiteX4779" fmla="*/ 1697015 w 11658883"/>
              <a:gd name="connsiteY4779" fmla="*/ 2402087 h 2886642"/>
              <a:gd name="connsiteX4780" fmla="*/ 1722700 w 11658883"/>
              <a:gd name="connsiteY4780" fmla="*/ 2401967 h 2886642"/>
              <a:gd name="connsiteX4781" fmla="*/ 1725079 w 11658883"/>
              <a:gd name="connsiteY4781" fmla="*/ 2396718 h 2886642"/>
              <a:gd name="connsiteX4782" fmla="*/ 1725535 w 11658883"/>
              <a:gd name="connsiteY4782" fmla="*/ 2389183 h 2886642"/>
              <a:gd name="connsiteX4783" fmla="*/ 1693279 w 11658883"/>
              <a:gd name="connsiteY4783" fmla="*/ 2379865 h 2886642"/>
              <a:gd name="connsiteX4784" fmla="*/ 1678879 w 11658883"/>
              <a:gd name="connsiteY4784" fmla="*/ 2365954 h 2886642"/>
              <a:gd name="connsiteX4785" fmla="*/ 1656600 w 11658883"/>
              <a:gd name="connsiteY4785" fmla="*/ 2384670 h 2886642"/>
              <a:gd name="connsiteX4786" fmla="*/ 1612292 w 11658883"/>
              <a:gd name="connsiteY4786" fmla="*/ 2373123 h 2886642"/>
              <a:gd name="connsiteX4787" fmla="*/ 1575205 w 11658883"/>
              <a:gd name="connsiteY4787" fmla="*/ 2375017 h 2886642"/>
              <a:gd name="connsiteX4788" fmla="*/ 1562124 w 11658883"/>
              <a:gd name="connsiteY4788" fmla="*/ 2375602 h 2886642"/>
              <a:gd name="connsiteX4789" fmla="*/ 1549044 w 11658883"/>
              <a:gd name="connsiteY4789" fmla="*/ 2376186 h 2886642"/>
              <a:gd name="connsiteX4790" fmla="*/ 1528627 w 11658883"/>
              <a:gd name="connsiteY4790" fmla="*/ 2377732 h 2886642"/>
              <a:gd name="connsiteX4791" fmla="*/ 1531189 w 11658883"/>
              <a:gd name="connsiteY4791" fmla="*/ 2380782 h 2886642"/>
              <a:gd name="connsiteX4792" fmla="*/ 1518108 w 11658883"/>
              <a:gd name="connsiteY4792" fmla="*/ 2381366 h 2886642"/>
              <a:gd name="connsiteX4793" fmla="*/ 1505028 w 11658883"/>
              <a:gd name="connsiteY4793" fmla="*/ 2381953 h 2886642"/>
              <a:gd name="connsiteX4794" fmla="*/ 1497182 w 11658883"/>
              <a:gd name="connsiteY4794" fmla="*/ 2385940 h 2886642"/>
              <a:gd name="connsiteX4795" fmla="*/ 1485232 w 11658883"/>
              <a:gd name="connsiteY4795" fmla="*/ 2377772 h 2886642"/>
              <a:gd name="connsiteX4796" fmla="*/ 1474159 w 11658883"/>
              <a:gd name="connsiteY4796" fmla="*/ 2383171 h 2886642"/>
              <a:gd name="connsiteX4797" fmla="*/ 1458721 w 11658883"/>
              <a:gd name="connsiteY4797" fmla="*/ 2368832 h 2886642"/>
              <a:gd name="connsiteX4798" fmla="*/ 1441216 w 11658883"/>
              <a:gd name="connsiteY4798" fmla="*/ 2383538 h 2886642"/>
              <a:gd name="connsiteX4799" fmla="*/ 1431589 w 11658883"/>
              <a:gd name="connsiteY4799" fmla="*/ 2365614 h 2886642"/>
              <a:gd name="connsiteX4800" fmla="*/ 1393938 w 11658883"/>
              <a:gd name="connsiteY4800" fmla="*/ 2366031 h 2886642"/>
              <a:gd name="connsiteX4801" fmla="*/ 1395880 w 11658883"/>
              <a:gd name="connsiteY4801" fmla="*/ 2374804 h 2886642"/>
              <a:gd name="connsiteX4802" fmla="*/ 1380859 w 11658883"/>
              <a:gd name="connsiteY4802" fmla="*/ 2366616 h 2886642"/>
              <a:gd name="connsiteX4803" fmla="*/ 1369369 w 11658883"/>
              <a:gd name="connsiteY4803" fmla="*/ 2365865 h 2886642"/>
              <a:gd name="connsiteX4804" fmla="*/ 1365913 w 11658883"/>
              <a:gd name="connsiteY4804" fmla="*/ 2384370 h 2886642"/>
              <a:gd name="connsiteX4805" fmla="*/ 1350623 w 11658883"/>
              <a:gd name="connsiteY4805" fmla="*/ 2392017 h 2886642"/>
              <a:gd name="connsiteX4806" fmla="*/ 1334008 w 11658883"/>
              <a:gd name="connsiteY4806" fmla="*/ 2385164 h 2886642"/>
              <a:gd name="connsiteX4807" fmla="*/ 1309711 w 11658883"/>
              <a:gd name="connsiteY4807" fmla="*/ 2369163 h 2886642"/>
              <a:gd name="connsiteX4808" fmla="*/ 1317667 w 11658883"/>
              <a:gd name="connsiteY4808" fmla="*/ 2362479 h 2886642"/>
              <a:gd name="connsiteX4809" fmla="*/ 1308390 w 11658883"/>
              <a:gd name="connsiteY4809" fmla="*/ 2354667 h 2886642"/>
              <a:gd name="connsiteX4810" fmla="*/ 1289168 w 11658883"/>
              <a:gd name="connsiteY4810" fmla="*/ 2355209 h 2886642"/>
              <a:gd name="connsiteX4811" fmla="*/ 1272334 w 11658883"/>
              <a:gd name="connsiteY4811" fmla="*/ 2353746 h 2886642"/>
              <a:gd name="connsiteX4812" fmla="*/ 1271683 w 11658883"/>
              <a:gd name="connsiteY4812" fmla="*/ 2349742 h 2886642"/>
              <a:gd name="connsiteX4813" fmla="*/ 1272953 w 11658883"/>
              <a:gd name="connsiteY4813" fmla="*/ 2348024 h 2886642"/>
              <a:gd name="connsiteX4814" fmla="*/ 1269646 w 11658883"/>
              <a:gd name="connsiteY4814" fmla="*/ 2335198 h 2886642"/>
              <a:gd name="connsiteX4815" fmla="*/ 1284095 w 11658883"/>
              <a:gd name="connsiteY4815" fmla="*/ 2338667 h 2886642"/>
              <a:gd name="connsiteX4816" fmla="*/ 1288171 w 11658883"/>
              <a:gd name="connsiteY4816" fmla="*/ 2314436 h 2886642"/>
              <a:gd name="connsiteX4817" fmla="*/ 1309557 w 11658883"/>
              <a:gd name="connsiteY4817" fmla="*/ 2317277 h 2886642"/>
              <a:gd name="connsiteX4818" fmla="*/ 1296399 w 11658883"/>
              <a:gd name="connsiteY4818" fmla="*/ 2291919 h 2886642"/>
              <a:gd name="connsiteX4819" fmla="*/ 1272913 w 11658883"/>
              <a:gd name="connsiteY4819" fmla="*/ 2293444 h 2886642"/>
              <a:gd name="connsiteX4820" fmla="*/ 1248231 w 11658883"/>
              <a:gd name="connsiteY4820" fmla="*/ 2295970 h 2886642"/>
              <a:gd name="connsiteX4821" fmla="*/ 1206883 w 11658883"/>
              <a:gd name="connsiteY4821" fmla="*/ 2287138 h 2886642"/>
              <a:gd name="connsiteX4822" fmla="*/ 1167457 w 11658883"/>
              <a:gd name="connsiteY4822" fmla="*/ 2280594 h 2886642"/>
              <a:gd name="connsiteX4823" fmla="*/ 1144654 w 11658883"/>
              <a:gd name="connsiteY4823" fmla="*/ 2284146 h 2886642"/>
              <a:gd name="connsiteX4824" fmla="*/ 1118939 w 11658883"/>
              <a:gd name="connsiteY4824" fmla="*/ 2274537 h 2886642"/>
              <a:gd name="connsiteX4825" fmla="*/ 1115819 w 11658883"/>
              <a:gd name="connsiteY4825" fmla="*/ 2284959 h 2886642"/>
              <a:gd name="connsiteX4826" fmla="*/ 1113893 w 11658883"/>
              <a:gd name="connsiteY4826" fmla="*/ 2294381 h 2886642"/>
              <a:gd name="connsiteX4827" fmla="*/ 1118521 w 11658883"/>
              <a:gd name="connsiteY4827" fmla="*/ 2295044 h 2886642"/>
              <a:gd name="connsiteX4828" fmla="*/ 1121227 w 11658883"/>
              <a:gd name="connsiteY4828" fmla="*/ 2293419 h 2886642"/>
              <a:gd name="connsiteX4829" fmla="*/ 1174098 w 11658883"/>
              <a:gd name="connsiteY4829" fmla="*/ 2301023 h 2886642"/>
              <a:gd name="connsiteX4830" fmla="*/ 1220478 w 11658883"/>
              <a:gd name="connsiteY4830" fmla="*/ 2298477 h 2886642"/>
              <a:gd name="connsiteX4831" fmla="*/ 1233286 w 11658883"/>
              <a:gd name="connsiteY4831" fmla="*/ 2313725 h 2886642"/>
              <a:gd name="connsiteX4832" fmla="*/ 1252786 w 11658883"/>
              <a:gd name="connsiteY4832" fmla="*/ 2338958 h 2886642"/>
              <a:gd name="connsiteX4833" fmla="*/ 1258630 w 11658883"/>
              <a:gd name="connsiteY4833" fmla="*/ 2360056 h 2886642"/>
              <a:gd name="connsiteX4834" fmla="*/ 1229538 w 11658883"/>
              <a:gd name="connsiteY4834" fmla="*/ 2368237 h 2886642"/>
              <a:gd name="connsiteX4835" fmla="*/ 1193227 w 11658883"/>
              <a:gd name="connsiteY4835" fmla="*/ 2362977 h 2886642"/>
              <a:gd name="connsiteX4836" fmla="*/ 1186725 w 11658883"/>
              <a:gd name="connsiteY4836" fmla="*/ 2376241 h 2886642"/>
              <a:gd name="connsiteX4837" fmla="*/ 1180223 w 11658883"/>
              <a:gd name="connsiteY4837" fmla="*/ 2389504 h 2886642"/>
              <a:gd name="connsiteX4838" fmla="*/ 1165474 w 11658883"/>
              <a:gd name="connsiteY4838" fmla="*/ 2365483 h 2886642"/>
              <a:gd name="connsiteX4839" fmla="*/ 1146998 w 11658883"/>
              <a:gd name="connsiteY4839" fmla="*/ 2375802 h 2886642"/>
              <a:gd name="connsiteX4840" fmla="*/ 1120837 w 11658883"/>
              <a:gd name="connsiteY4840" fmla="*/ 2376971 h 2886642"/>
              <a:gd name="connsiteX4841" fmla="*/ 1119169 w 11658883"/>
              <a:gd name="connsiteY4841" fmla="*/ 2352366 h 2886642"/>
              <a:gd name="connsiteX4842" fmla="*/ 1141177 w 11658883"/>
              <a:gd name="connsiteY4842" fmla="*/ 2349482 h 2886642"/>
              <a:gd name="connsiteX4843" fmla="*/ 1138761 w 11658883"/>
              <a:gd name="connsiteY4843" fmla="*/ 2341759 h 2886642"/>
              <a:gd name="connsiteX4844" fmla="*/ 1138266 w 11658883"/>
              <a:gd name="connsiteY4844" fmla="*/ 2336322 h 2886642"/>
              <a:gd name="connsiteX4845" fmla="*/ 1147776 w 11658883"/>
              <a:gd name="connsiteY4845" fmla="*/ 2341989 h 2886642"/>
              <a:gd name="connsiteX4846" fmla="*/ 1156819 w 11658883"/>
              <a:gd name="connsiteY4846" fmla="*/ 2351948 h 2886642"/>
              <a:gd name="connsiteX4847" fmla="*/ 1199244 w 11658883"/>
              <a:gd name="connsiteY4847" fmla="*/ 2347520 h 2886642"/>
              <a:gd name="connsiteX4848" fmla="*/ 1203048 w 11658883"/>
              <a:gd name="connsiteY4848" fmla="*/ 2339123 h 2886642"/>
              <a:gd name="connsiteX4849" fmla="*/ 1200760 w 11658883"/>
              <a:gd name="connsiteY4849" fmla="*/ 2320241 h 2886642"/>
              <a:gd name="connsiteX4850" fmla="*/ 1179994 w 11658883"/>
              <a:gd name="connsiteY4850" fmla="*/ 2311677 h 2886642"/>
              <a:gd name="connsiteX4851" fmla="*/ 1138889 w 11658883"/>
              <a:gd name="connsiteY4851" fmla="*/ 2330602 h 2886642"/>
              <a:gd name="connsiteX4852" fmla="*/ 1098413 w 11658883"/>
              <a:gd name="connsiteY4852" fmla="*/ 2320385 h 2886642"/>
              <a:gd name="connsiteX4853" fmla="*/ 1063237 w 11658883"/>
              <a:gd name="connsiteY4853" fmla="*/ 2321324 h 2886642"/>
              <a:gd name="connsiteX4854" fmla="*/ 1041559 w 11658883"/>
              <a:gd name="connsiteY4854" fmla="*/ 2327829 h 2886642"/>
              <a:gd name="connsiteX4855" fmla="*/ 1016039 w 11658883"/>
              <a:gd name="connsiteY4855" fmla="*/ 2329762 h 2886642"/>
              <a:gd name="connsiteX4856" fmla="*/ 960456 w 11658883"/>
              <a:gd name="connsiteY4856" fmla="*/ 2308832 h 2886642"/>
              <a:gd name="connsiteX4857" fmla="*/ 910697 w 11658883"/>
              <a:gd name="connsiteY4857" fmla="*/ 2314220 h 2886642"/>
              <a:gd name="connsiteX4858" fmla="*/ 904213 w 11658883"/>
              <a:gd name="connsiteY4858" fmla="*/ 2307310 h 2886642"/>
              <a:gd name="connsiteX4859" fmla="*/ 897266 w 11658883"/>
              <a:gd name="connsiteY4859" fmla="*/ 2304693 h 2886642"/>
              <a:gd name="connsiteX4860" fmla="*/ 898245 w 11658883"/>
              <a:gd name="connsiteY4860" fmla="*/ 2312322 h 2886642"/>
              <a:gd name="connsiteX4861" fmla="*/ 901148 w 11658883"/>
              <a:gd name="connsiteY4861" fmla="*/ 2322241 h 2886642"/>
              <a:gd name="connsiteX4862" fmla="*/ 863419 w 11658883"/>
              <a:gd name="connsiteY4862" fmla="*/ 2296714 h 2886642"/>
              <a:gd name="connsiteX4863" fmla="*/ 845489 w 11658883"/>
              <a:gd name="connsiteY4863" fmla="*/ 2275367 h 2886642"/>
              <a:gd name="connsiteX4864" fmla="*/ 867079 w 11658883"/>
              <a:gd name="connsiteY4864" fmla="*/ 2266331 h 2886642"/>
              <a:gd name="connsiteX4865" fmla="*/ 891989 w 11658883"/>
              <a:gd name="connsiteY4865" fmla="*/ 2246708 h 2886642"/>
              <a:gd name="connsiteX4866" fmla="*/ 862693 w 11658883"/>
              <a:gd name="connsiteY4866" fmla="*/ 2240106 h 2886642"/>
              <a:gd name="connsiteX4867" fmla="*/ 838695 w 11658883"/>
              <a:gd name="connsiteY4867" fmla="*/ 2244660 h 2886642"/>
              <a:gd name="connsiteX4868" fmla="*/ 784705 w 11658883"/>
              <a:gd name="connsiteY4868" fmla="*/ 2222392 h 2886642"/>
              <a:gd name="connsiteX4869" fmla="*/ 758826 w 11658883"/>
              <a:gd name="connsiteY4869" fmla="*/ 2210972 h 2886642"/>
              <a:gd name="connsiteX4870" fmla="*/ 742552 w 11658883"/>
              <a:gd name="connsiteY4870" fmla="*/ 2210988 h 2886642"/>
              <a:gd name="connsiteX4871" fmla="*/ 732306 w 11658883"/>
              <a:gd name="connsiteY4871" fmla="*/ 2198789 h 2886642"/>
              <a:gd name="connsiteX4872" fmla="*/ 717037 w 11658883"/>
              <a:gd name="connsiteY4872" fmla="*/ 2201211 h 2886642"/>
              <a:gd name="connsiteX4873" fmla="*/ 702961 w 11658883"/>
              <a:gd name="connsiteY4873" fmla="*/ 2202631 h 2886642"/>
              <a:gd name="connsiteX4874" fmla="*/ 675481 w 11658883"/>
              <a:gd name="connsiteY4874" fmla="*/ 2189304 h 2886642"/>
              <a:gd name="connsiteX4875" fmla="*/ 677968 w 11658883"/>
              <a:gd name="connsiteY4875" fmla="*/ 2166412 h 2886642"/>
              <a:gd name="connsiteX4876" fmla="*/ 675056 w 11658883"/>
              <a:gd name="connsiteY4876" fmla="*/ 2153251 h 2886642"/>
              <a:gd name="connsiteX4877" fmla="*/ 702523 w 11658883"/>
              <a:gd name="connsiteY4877" fmla="*/ 2148386 h 2886642"/>
              <a:gd name="connsiteX4878" fmla="*/ 731182 w 11658883"/>
              <a:gd name="connsiteY4878" fmla="*/ 2142516 h 2886642"/>
              <a:gd name="connsiteX4879" fmla="*/ 732454 w 11658883"/>
              <a:gd name="connsiteY4879" fmla="*/ 2140798 h 2886642"/>
              <a:gd name="connsiteX4880" fmla="*/ 731804 w 11658883"/>
              <a:gd name="connsiteY4880" fmla="*/ 2136793 h 2886642"/>
              <a:gd name="connsiteX4881" fmla="*/ 721707 w 11658883"/>
              <a:gd name="connsiteY4881" fmla="*/ 2134871 h 2886642"/>
              <a:gd name="connsiteX4882" fmla="*/ 710416 w 11658883"/>
              <a:gd name="connsiteY4882" fmla="*/ 2133951 h 2886642"/>
              <a:gd name="connsiteX4883" fmla="*/ 700520 w 11658883"/>
              <a:gd name="connsiteY4883" fmla="*/ 2131862 h 2886642"/>
              <a:gd name="connsiteX4884" fmla="*/ 693955 w 11658883"/>
              <a:gd name="connsiteY4884" fmla="*/ 2137377 h 2886642"/>
              <a:gd name="connsiteX4885" fmla="*/ 683284 w 11658883"/>
              <a:gd name="connsiteY4885" fmla="*/ 2130734 h 2886642"/>
              <a:gd name="connsiteX4886" fmla="*/ 669855 w 11658883"/>
              <a:gd name="connsiteY4886" fmla="*/ 2121208 h 2886642"/>
              <a:gd name="connsiteX4887" fmla="*/ 642647 w 11658883"/>
              <a:gd name="connsiteY4887" fmla="*/ 2092049 h 2886642"/>
              <a:gd name="connsiteX4888" fmla="*/ 622230 w 11658883"/>
              <a:gd name="connsiteY4888" fmla="*/ 2093593 h 2886642"/>
              <a:gd name="connsiteX4889" fmla="*/ 606847 w 11658883"/>
              <a:gd name="connsiteY4889" fmla="*/ 2083760 h 2886642"/>
              <a:gd name="connsiteX4890" fmla="*/ 592189 w 11658883"/>
              <a:gd name="connsiteY4890" fmla="*/ 2077217 h 2886642"/>
              <a:gd name="connsiteX4891" fmla="*/ 582471 w 11658883"/>
              <a:gd name="connsiteY4891" fmla="*/ 2068474 h 2886642"/>
              <a:gd name="connsiteX4892" fmla="*/ 573014 w 11658883"/>
              <a:gd name="connsiteY4892" fmla="*/ 2067316 h 2886642"/>
              <a:gd name="connsiteX4893" fmla="*/ 569210 w 11658883"/>
              <a:gd name="connsiteY4893" fmla="*/ 2075712 h 2886642"/>
              <a:gd name="connsiteX4894" fmla="*/ 546155 w 11658883"/>
              <a:gd name="connsiteY4894" fmla="*/ 2048265 h 2886642"/>
              <a:gd name="connsiteX4895" fmla="*/ 567246 w 11658883"/>
              <a:gd name="connsiteY4895" fmla="*/ 2045504 h 2886642"/>
              <a:gd name="connsiteX4896" fmla="*/ 575150 w 11658883"/>
              <a:gd name="connsiteY4896" fmla="*/ 2034313 h 2886642"/>
              <a:gd name="connsiteX4897" fmla="*/ 565994 w 11658883"/>
              <a:gd name="connsiteY4897" fmla="*/ 2027049 h 2886642"/>
              <a:gd name="connsiteX4898" fmla="*/ 557568 w 11658883"/>
              <a:gd name="connsiteY4898" fmla="*/ 2023075 h 2886642"/>
              <a:gd name="connsiteX4899" fmla="*/ 533347 w 11658883"/>
              <a:gd name="connsiteY4899" fmla="*/ 2033017 h 2886642"/>
              <a:gd name="connsiteX4900" fmla="*/ 509398 w 11658883"/>
              <a:gd name="connsiteY4900" fmla="*/ 2027125 h 2886642"/>
              <a:gd name="connsiteX4901" fmla="*/ 493222 w 11658883"/>
              <a:gd name="connsiteY4901" fmla="*/ 2032912 h 2886642"/>
              <a:gd name="connsiteX4902" fmla="*/ 471747 w 11658883"/>
              <a:gd name="connsiteY4902" fmla="*/ 2027542 h 2886642"/>
              <a:gd name="connsiteX4903" fmla="*/ 459017 w 11658883"/>
              <a:gd name="connsiteY4903" fmla="*/ 2038238 h 2886642"/>
              <a:gd name="connsiteX4904" fmla="*/ 431262 w 11658883"/>
              <a:gd name="connsiteY4904" fmla="*/ 2040744 h 2886642"/>
              <a:gd name="connsiteX4905" fmla="*/ 418421 w 11658883"/>
              <a:gd name="connsiteY4905" fmla="*/ 2027473 h 2886642"/>
              <a:gd name="connsiteX4906" fmla="*/ 405375 w 11658883"/>
              <a:gd name="connsiteY4906" fmla="*/ 2026079 h 2886642"/>
              <a:gd name="connsiteX4907" fmla="*/ 375682 w 11658883"/>
              <a:gd name="connsiteY4907" fmla="*/ 2019814 h 2886642"/>
              <a:gd name="connsiteX4908" fmla="*/ 359962 w 11658883"/>
              <a:gd name="connsiteY4908" fmla="*/ 1991405 h 2886642"/>
              <a:gd name="connsiteX4909" fmla="*/ 384592 w 11658883"/>
              <a:gd name="connsiteY4909" fmla="*/ 1984371 h 2886642"/>
              <a:gd name="connsiteX4910" fmla="*/ 408752 w 11658883"/>
              <a:gd name="connsiteY4910" fmla="*/ 1981630 h 2886642"/>
              <a:gd name="connsiteX4911" fmla="*/ 426956 w 11658883"/>
              <a:gd name="connsiteY4911" fmla="*/ 1987144 h 2886642"/>
              <a:gd name="connsiteX4912" fmla="*/ 447648 w 11658883"/>
              <a:gd name="connsiteY4912" fmla="*/ 2011374 h 2886642"/>
              <a:gd name="connsiteX4913" fmla="*/ 451254 w 11658883"/>
              <a:gd name="connsiteY4913" fmla="*/ 2003146 h 2886642"/>
              <a:gd name="connsiteX4914" fmla="*/ 477416 w 11658883"/>
              <a:gd name="connsiteY4914" fmla="*/ 2001976 h 2886642"/>
              <a:gd name="connsiteX4915" fmla="*/ 467170 w 11658883"/>
              <a:gd name="connsiteY4915" fmla="*/ 1989778 h 2886642"/>
              <a:gd name="connsiteX4916" fmla="*/ 485374 w 11658883"/>
              <a:gd name="connsiteY4916" fmla="*/ 1995293 h 2886642"/>
              <a:gd name="connsiteX4917" fmla="*/ 501287 w 11658883"/>
              <a:gd name="connsiteY4917" fmla="*/ 1981924 h 2886642"/>
              <a:gd name="connsiteX4918" fmla="*/ 527176 w 11658883"/>
              <a:gd name="connsiteY4918" fmla="*/ 1996589 h 2886642"/>
              <a:gd name="connsiteX4919" fmla="*/ 541500 w 11658883"/>
              <a:gd name="connsiteY4919" fmla="*/ 1984557 h 2886642"/>
              <a:gd name="connsiteX4920" fmla="*/ 572163 w 11658883"/>
              <a:gd name="connsiteY4920" fmla="*/ 1995211 h 2886642"/>
              <a:gd name="connsiteX4921" fmla="*/ 592579 w 11658883"/>
              <a:gd name="connsiteY4921" fmla="*/ 1993666 h 2886642"/>
              <a:gd name="connsiteX4922" fmla="*/ 601208 w 11658883"/>
              <a:gd name="connsiteY4922" fmla="*/ 1970814 h 2886642"/>
              <a:gd name="connsiteX4923" fmla="*/ 627592 w 11658883"/>
              <a:gd name="connsiteY4923" fmla="*/ 1964257 h 2886642"/>
              <a:gd name="connsiteX4924" fmla="*/ 645225 w 11658883"/>
              <a:gd name="connsiteY4924" fmla="*/ 1965051 h 2886642"/>
              <a:gd name="connsiteX4925" fmla="*/ 657557 w 11658883"/>
              <a:gd name="connsiteY4925" fmla="*/ 1954689 h 2886642"/>
              <a:gd name="connsiteX4926" fmla="*/ 670734 w 11658883"/>
              <a:gd name="connsiteY4926" fmla="*/ 1959876 h 2886642"/>
              <a:gd name="connsiteX4927" fmla="*/ 680535 w 11658883"/>
              <a:gd name="connsiteY4927" fmla="*/ 1956194 h 2886642"/>
              <a:gd name="connsiteX4928" fmla="*/ 682574 w 11658883"/>
              <a:gd name="connsiteY4928" fmla="*/ 1944079 h 2886642"/>
              <a:gd name="connsiteX4929" fmla="*/ 684614 w 11658883"/>
              <a:gd name="connsiteY4929" fmla="*/ 1931965 h 2886642"/>
              <a:gd name="connsiteX4930" fmla="*/ 656521 w 11658883"/>
              <a:gd name="connsiteY4930" fmla="*/ 1927604 h 2886642"/>
              <a:gd name="connsiteX4931" fmla="*/ 630349 w 11658883"/>
              <a:gd name="connsiteY4931" fmla="*/ 1925529 h 2886642"/>
              <a:gd name="connsiteX4932" fmla="*/ 608618 w 11658883"/>
              <a:gd name="connsiteY4932" fmla="*/ 1927530 h 2886642"/>
              <a:gd name="connsiteX4933" fmla="*/ 580861 w 11658883"/>
              <a:gd name="connsiteY4933" fmla="*/ 1915086 h 2886642"/>
              <a:gd name="connsiteX4934" fmla="*/ 560172 w 11658883"/>
              <a:gd name="connsiteY4934" fmla="*/ 1932463 h 2886642"/>
              <a:gd name="connsiteX4935" fmla="*/ 497268 w 11658883"/>
              <a:gd name="connsiteY4935" fmla="*/ 1904027 h 2886642"/>
              <a:gd name="connsiteX4936" fmla="*/ 442368 w 11658883"/>
              <a:gd name="connsiteY4936" fmla="*/ 1911781 h 2886642"/>
              <a:gd name="connsiteX4937" fmla="*/ 413745 w 11658883"/>
              <a:gd name="connsiteY4937" fmla="*/ 1889014 h 2886642"/>
              <a:gd name="connsiteX4938" fmla="*/ 385118 w 11658883"/>
              <a:gd name="connsiteY4938" fmla="*/ 1866244 h 2886642"/>
              <a:gd name="connsiteX4939" fmla="*/ 367612 w 11658883"/>
              <a:gd name="connsiteY4939" fmla="*/ 1880949 h 2886642"/>
              <a:gd name="connsiteX4940" fmla="*/ 359927 w 11658883"/>
              <a:gd name="connsiteY4940" fmla="*/ 1871800 h 2886642"/>
              <a:gd name="connsiteX4941" fmla="*/ 353349 w 11658883"/>
              <a:gd name="connsiteY4941" fmla="*/ 1859121 h 2886642"/>
              <a:gd name="connsiteX4942" fmla="*/ 359230 w 11658883"/>
              <a:gd name="connsiteY4942" fmla="*/ 1851581 h 2886642"/>
              <a:gd name="connsiteX4943" fmla="*/ 379646 w 11658883"/>
              <a:gd name="connsiteY4943" fmla="*/ 1850035 h 2886642"/>
              <a:gd name="connsiteX4944" fmla="*/ 382931 w 11658883"/>
              <a:gd name="connsiteY4944" fmla="*/ 1841423 h 2886642"/>
              <a:gd name="connsiteX4945" fmla="*/ 383101 w 11658883"/>
              <a:gd name="connsiteY4945" fmla="*/ 1831528 h 2886642"/>
              <a:gd name="connsiteX4946" fmla="*/ 378326 w 11658883"/>
              <a:gd name="connsiteY4946" fmla="*/ 1835539 h 2886642"/>
              <a:gd name="connsiteX4947" fmla="*/ 347091 w 11658883"/>
              <a:gd name="connsiteY4947" fmla="*/ 1820164 h 2886642"/>
              <a:gd name="connsiteX4948" fmla="*/ 321153 w 11658883"/>
              <a:gd name="connsiteY4948" fmla="*/ 1815945 h 2886642"/>
              <a:gd name="connsiteX4949" fmla="*/ 305589 w 11658883"/>
              <a:gd name="connsiteY4949" fmla="*/ 1812764 h 2886642"/>
              <a:gd name="connsiteX4950" fmla="*/ 293400 w 11658883"/>
              <a:gd name="connsiteY4950" fmla="*/ 1818452 h 2886642"/>
              <a:gd name="connsiteX4951" fmla="*/ 269102 w 11658883"/>
              <a:gd name="connsiteY4951" fmla="*/ 1802449 h 2886642"/>
              <a:gd name="connsiteX4952" fmla="*/ 258308 w 11658883"/>
              <a:gd name="connsiteY4952" fmla="*/ 1806966 h 2886642"/>
              <a:gd name="connsiteX4953" fmla="*/ 242942 w 11658883"/>
              <a:gd name="connsiteY4953" fmla="*/ 1803618 h 2886642"/>
              <a:gd name="connsiteX4954" fmla="*/ 230210 w 11658883"/>
              <a:gd name="connsiteY4954" fmla="*/ 1814313 h 2886642"/>
              <a:gd name="connsiteX4955" fmla="*/ 215189 w 11658883"/>
              <a:gd name="connsiteY4955" fmla="*/ 1806125 h 2886642"/>
              <a:gd name="connsiteX4956" fmla="*/ 193257 w 11658883"/>
              <a:gd name="connsiteY4956" fmla="*/ 1808292 h 2886642"/>
              <a:gd name="connsiteX4957" fmla="*/ 164109 w 11658883"/>
              <a:gd name="connsiteY4957" fmla="*/ 1797016 h 2886642"/>
              <a:gd name="connsiteX4958" fmla="*/ 128230 w 11658883"/>
              <a:gd name="connsiteY4958" fmla="*/ 1789444 h 2886642"/>
              <a:gd name="connsiteX4959" fmla="*/ 89701 w 11658883"/>
              <a:gd name="connsiteY4959" fmla="*/ 1776294 h 2886642"/>
              <a:gd name="connsiteX4960" fmla="*/ 80983 w 11658883"/>
              <a:gd name="connsiteY4960" fmla="*/ 1781667 h 2886642"/>
              <a:gd name="connsiteX4961" fmla="*/ 67693 w 11658883"/>
              <a:gd name="connsiteY4961" fmla="*/ 1779176 h 2886642"/>
              <a:gd name="connsiteX4962" fmla="*/ 46568 w 11658883"/>
              <a:gd name="connsiteY4962" fmla="*/ 1783917 h 2886642"/>
              <a:gd name="connsiteX4963" fmla="*/ 20144 w 11658883"/>
              <a:gd name="connsiteY4963" fmla="*/ 1777504 h 2886642"/>
              <a:gd name="connsiteX4964" fmla="*/ 13848 w 11658883"/>
              <a:gd name="connsiteY4964" fmla="*/ 1778893 h 2886642"/>
              <a:gd name="connsiteX4965" fmla="*/ 6094 w 11658883"/>
              <a:gd name="connsiteY4965" fmla="*/ 1773701 h 2886642"/>
              <a:gd name="connsiteX4966" fmla="*/ 0 w 11658883"/>
              <a:gd name="connsiteY4966" fmla="*/ 1763216 h 2886642"/>
              <a:gd name="connsiteX4967" fmla="*/ 23600 w 11658883"/>
              <a:gd name="connsiteY4967" fmla="*/ 1758997 h 2886642"/>
              <a:gd name="connsiteX4968" fmla="*/ 35929 w 11658883"/>
              <a:gd name="connsiteY4968" fmla="*/ 1760345 h 2886642"/>
              <a:gd name="connsiteX4969" fmla="*/ 45607 w 11658883"/>
              <a:gd name="connsiteY4969" fmla="*/ 1756115 h 2886642"/>
              <a:gd name="connsiteX4970" fmla="*/ 70178 w 11658883"/>
              <a:gd name="connsiteY4970" fmla="*/ 1756282 h 2886642"/>
              <a:gd name="connsiteX4971" fmla="*/ 81474 w 11658883"/>
              <a:gd name="connsiteY4971" fmla="*/ 1745495 h 2886642"/>
              <a:gd name="connsiteX4972" fmla="*/ 99522 w 11658883"/>
              <a:gd name="connsiteY4972" fmla="*/ 1752440 h 2886642"/>
              <a:gd name="connsiteX4973" fmla="*/ 176202 w 11658883"/>
              <a:gd name="connsiteY4973" fmla="*/ 1732244 h 2886642"/>
              <a:gd name="connsiteX4974" fmla="*/ 271162 w 11658883"/>
              <a:gd name="connsiteY4974" fmla="*/ 1743503 h 2886642"/>
              <a:gd name="connsiteX4975" fmla="*/ 290124 w 11658883"/>
              <a:gd name="connsiteY4975" fmla="*/ 1735380 h 2886642"/>
              <a:gd name="connsiteX4976" fmla="*/ 309086 w 11658883"/>
              <a:gd name="connsiteY4976" fmla="*/ 1727254 h 2886642"/>
              <a:gd name="connsiteX4977" fmla="*/ 320073 w 11658883"/>
              <a:gd name="connsiteY4977" fmla="*/ 1734278 h 2886642"/>
              <a:gd name="connsiteX4978" fmla="*/ 328880 w 11658883"/>
              <a:gd name="connsiteY4978" fmla="*/ 1731432 h 2886642"/>
              <a:gd name="connsiteX4979" fmla="*/ 345343 w 11658883"/>
              <a:gd name="connsiteY4979" fmla="*/ 1728006 h 2886642"/>
              <a:gd name="connsiteX4980" fmla="*/ 358224 w 11658883"/>
              <a:gd name="connsiteY4980" fmla="*/ 1727588 h 2886642"/>
              <a:gd name="connsiteX4981" fmla="*/ 386948 w 11658883"/>
              <a:gd name="connsiteY4981" fmla="*/ 1729471 h 2886642"/>
              <a:gd name="connsiteX4982" fmla="*/ 399330 w 11658883"/>
              <a:gd name="connsiteY4982" fmla="*/ 1735323 h 2886642"/>
              <a:gd name="connsiteX4983" fmla="*/ 408335 w 11658883"/>
              <a:gd name="connsiteY4983" fmla="*/ 1732311 h 2886642"/>
              <a:gd name="connsiteX4984" fmla="*/ 413731 w 11658883"/>
              <a:gd name="connsiteY4984" fmla="*/ 1722578 h 2886642"/>
              <a:gd name="connsiteX4985" fmla="*/ 415188 w 11658883"/>
              <a:gd name="connsiteY4985" fmla="*/ 1722296 h 2886642"/>
              <a:gd name="connsiteX4986" fmla="*/ 407643 w 11658883"/>
              <a:gd name="connsiteY4986" fmla="*/ 1721552 h 2886642"/>
              <a:gd name="connsiteX4987" fmla="*/ 382316 w 11658883"/>
              <a:gd name="connsiteY4987" fmla="*/ 1717289 h 2886642"/>
              <a:gd name="connsiteX4988" fmla="*/ 356179 w 11658883"/>
              <a:gd name="connsiteY4988" fmla="*/ 1709701 h 2886642"/>
              <a:gd name="connsiteX4989" fmla="*/ 345508 w 11658883"/>
              <a:gd name="connsiteY4989" fmla="*/ 1712853 h 2886642"/>
              <a:gd name="connsiteX4990" fmla="*/ 332070 w 11658883"/>
              <a:gd name="connsiteY4990" fmla="*/ 1710423 h 2886642"/>
              <a:gd name="connsiteX4991" fmla="*/ 311005 w 11658883"/>
              <a:gd name="connsiteY4991" fmla="*/ 1708306 h 2886642"/>
              <a:gd name="connsiteX4992" fmla="*/ 297357 w 11658883"/>
              <a:gd name="connsiteY4992" fmla="*/ 1699273 h 2886642"/>
              <a:gd name="connsiteX4993" fmla="*/ 287131 w 11658883"/>
              <a:gd name="connsiteY4993" fmla="*/ 1687047 h 2886642"/>
              <a:gd name="connsiteX4994" fmla="*/ 325334 w 11658883"/>
              <a:gd name="connsiteY4994" fmla="*/ 1679980 h 2886642"/>
              <a:gd name="connsiteX4995" fmla="*/ 376396 w 11658883"/>
              <a:gd name="connsiteY4995" fmla="*/ 1685404 h 2886642"/>
              <a:gd name="connsiteX4996" fmla="*/ 373792 w 11658883"/>
              <a:gd name="connsiteY4996" fmla="*/ 1682392 h 2886642"/>
              <a:gd name="connsiteX4997" fmla="*/ 373694 w 11658883"/>
              <a:gd name="connsiteY4997" fmla="*/ 1669562 h 2886642"/>
              <a:gd name="connsiteX4998" fmla="*/ 383360 w 11658883"/>
              <a:gd name="connsiteY4998" fmla="*/ 1668028 h 2886642"/>
              <a:gd name="connsiteX4999" fmla="*/ 436690 w 11658883"/>
              <a:gd name="connsiteY4999" fmla="*/ 1655016 h 2886642"/>
              <a:gd name="connsiteX5000" fmla="*/ 493925 w 11658883"/>
              <a:gd name="connsiteY5000" fmla="*/ 1646521 h 2886642"/>
              <a:gd name="connsiteX5001" fmla="*/ 497323 w 11658883"/>
              <a:gd name="connsiteY5001" fmla="*/ 1641312 h 2886642"/>
              <a:gd name="connsiteX5002" fmla="*/ 509343 w 11658883"/>
              <a:gd name="connsiteY5002" fmla="*/ 1648463 h 2886642"/>
              <a:gd name="connsiteX5003" fmla="*/ 514179 w 11658883"/>
              <a:gd name="connsiteY5003" fmla="*/ 1645314 h 2886642"/>
              <a:gd name="connsiteX5004" fmla="*/ 512827 w 11658883"/>
              <a:gd name="connsiteY5004" fmla="*/ 1639775 h 2886642"/>
              <a:gd name="connsiteX5005" fmla="*/ 529902 w 11658883"/>
              <a:gd name="connsiteY5005" fmla="*/ 1640852 h 2886642"/>
              <a:gd name="connsiteX5006" fmla="*/ 539977 w 11658883"/>
              <a:gd name="connsiteY5006" fmla="*/ 1636216 h 2886642"/>
              <a:gd name="connsiteX5007" fmla="*/ 515226 w 11658883"/>
              <a:gd name="connsiteY5007" fmla="*/ 1626655 h 2886642"/>
              <a:gd name="connsiteX5008" fmla="*/ 505454 w 11658883"/>
              <a:gd name="connsiteY5008" fmla="*/ 1624888 h 2886642"/>
              <a:gd name="connsiteX5009" fmla="*/ 503493 w 11658883"/>
              <a:gd name="connsiteY5009" fmla="*/ 1632157 h 2886642"/>
              <a:gd name="connsiteX5010" fmla="*/ 488430 w 11658883"/>
              <a:gd name="connsiteY5010" fmla="*/ 1627844 h 2886642"/>
              <a:gd name="connsiteX5011" fmla="*/ 474176 w 11658883"/>
              <a:gd name="connsiteY5011" fmla="*/ 1626853 h 2886642"/>
              <a:gd name="connsiteX5012" fmla="*/ 425960 w 11658883"/>
              <a:gd name="connsiteY5012" fmla="*/ 1628297 h 2886642"/>
              <a:gd name="connsiteX5013" fmla="*/ 402729 w 11658883"/>
              <a:gd name="connsiteY5013" fmla="*/ 1617318 h 2886642"/>
              <a:gd name="connsiteX5014" fmla="*/ 390895 w 11658883"/>
              <a:gd name="connsiteY5014" fmla="*/ 1614754 h 2886642"/>
              <a:gd name="connsiteX5015" fmla="*/ 386872 w 11658883"/>
              <a:gd name="connsiteY5015" fmla="*/ 1621227 h 2886642"/>
              <a:gd name="connsiteX5016" fmla="*/ 364285 w 11658883"/>
              <a:gd name="connsiteY5016" fmla="*/ 1620528 h 2886642"/>
              <a:gd name="connsiteX5017" fmla="*/ 343541 w 11658883"/>
              <a:gd name="connsiteY5017" fmla="*/ 1623552 h 2886642"/>
              <a:gd name="connsiteX5018" fmla="*/ 322797 w 11658883"/>
              <a:gd name="connsiteY5018" fmla="*/ 1626577 h 2886642"/>
              <a:gd name="connsiteX5019" fmla="*/ 272211 w 11658883"/>
              <a:gd name="connsiteY5019" fmla="*/ 1603026 h 2886642"/>
              <a:gd name="connsiteX5020" fmla="*/ 271195 w 11658883"/>
              <a:gd name="connsiteY5020" fmla="*/ 1583570 h 2886642"/>
              <a:gd name="connsiteX5021" fmla="*/ 287426 w 11658883"/>
              <a:gd name="connsiteY5021" fmla="*/ 1588835 h 2886642"/>
              <a:gd name="connsiteX5022" fmla="*/ 297450 w 11658883"/>
              <a:gd name="connsiteY5022" fmla="*/ 1580166 h 2886642"/>
              <a:gd name="connsiteX5023" fmla="*/ 308287 w 11658883"/>
              <a:gd name="connsiteY5023" fmla="*/ 1574820 h 2886642"/>
              <a:gd name="connsiteX5024" fmla="*/ 343172 w 11658883"/>
              <a:gd name="connsiteY5024" fmla="*/ 1574249 h 2886642"/>
              <a:gd name="connsiteX5025" fmla="*/ 367153 w 11658883"/>
              <a:gd name="connsiteY5025" fmla="*/ 1563444 h 2886642"/>
              <a:gd name="connsiteX5026" fmla="*/ 416892 w 11658883"/>
              <a:gd name="connsiteY5026" fmla="*/ 1560582 h 2886642"/>
              <a:gd name="connsiteX5027" fmla="*/ 420600 w 11658883"/>
              <a:gd name="connsiteY5027" fmla="*/ 1539440 h 2886642"/>
              <a:gd name="connsiteX5028" fmla="*/ 443838 w 11658883"/>
              <a:gd name="connsiteY5028" fmla="*/ 1540891 h 2886642"/>
              <a:gd name="connsiteX5029" fmla="*/ 474953 w 11658883"/>
              <a:gd name="connsiteY5029" fmla="*/ 1536355 h 2886642"/>
              <a:gd name="connsiteX5030" fmla="*/ 511598 w 11658883"/>
              <a:gd name="connsiteY5030" fmla="*/ 1542984 h 2886642"/>
              <a:gd name="connsiteX5031" fmla="*/ 515958 w 11658883"/>
              <a:gd name="connsiteY5031" fmla="*/ 1522594 h 2886642"/>
              <a:gd name="connsiteX5032" fmla="*/ 541793 w 11658883"/>
              <a:gd name="connsiteY5032" fmla="*/ 1536585 h 2886642"/>
              <a:gd name="connsiteX5033" fmla="*/ 558529 w 11658883"/>
              <a:gd name="connsiteY5033" fmla="*/ 1520978 h 2886642"/>
              <a:gd name="connsiteX5034" fmla="*/ 574111 w 11658883"/>
              <a:gd name="connsiteY5034" fmla="*/ 1520726 h 2886642"/>
              <a:gd name="connsiteX5035" fmla="*/ 589365 w 11658883"/>
              <a:gd name="connsiteY5035" fmla="*/ 1524861 h 2886642"/>
              <a:gd name="connsiteX5036" fmla="*/ 596673 w 11658883"/>
              <a:gd name="connsiteY5036" fmla="*/ 1519407 h 2886642"/>
              <a:gd name="connsiteX5037" fmla="*/ 598934 w 11658883"/>
              <a:gd name="connsiteY5037" fmla="*/ 1510497 h 2886642"/>
              <a:gd name="connsiteX5038" fmla="*/ 595764 w 11658883"/>
              <a:gd name="connsiteY5038" fmla="*/ 1503252 h 2886642"/>
              <a:gd name="connsiteX5039" fmla="*/ 591122 w 11658883"/>
              <a:gd name="connsiteY5039" fmla="*/ 1501460 h 2886642"/>
              <a:gd name="connsiteX5040" fmla="*/ 577107 w 11658883"/>
              <a:gd name="connsiteY5040" fmla="*/ 1509089 h 2886642"/>
              <a:gd name="connsiteX5041" fmla="*/ 552033 w 11658883"/>
              <a:gd name="connsiteY5041" fmla="*/ 1494389 h 2886642"/>
              <a:gd name="connsiteX5042" fmla="*/ 529212 w 11658883"/>
              <a:gd name="connsiteY5042" fmla="*/ 1515674 h 2886642"/>
              <a:gd name="connsiteX5043" fmla="*/ 526608 w 11658883"/>
              <a:gd name="connsiteY5043" fmla="*/ 1512663 h 2886642"/>
              <a:gd name="connsiteX5044" fmla="*/ 518355 w 11658883"/>
              <a:gd name="connsiteY5044" fmla="*/ 1514239 h 2886642"/>
              <a:gd name="connsiteX5045" fmla="*/ 515958 w 11658883"/>
              <a:gd name="connsiteY5045" fmla="*/ 1522594 h 2886642"/>
              <a:gd name="connsiteX5046" fmla="*/ 486291 w 11658883"/>
              <a:gd name="connsiteY5046" fmla="*/ 1514899 h 2886642"/>
              <a:gd name="connsiteX5047" fmla="*/ 457765 w 11658883"/>
              <a:gd name="connsiteY5047" fmla="*/ 1506138 h 2886642"/>
              <a:gd name="connsiteX5048" fmla="*/ 454467 w 11658883"/>
              <a:gd name="connsiteY5048" fmla="*/ 1524177 h 2886642"/>
              <a:gd name="connsiteX5049" fmla="*/ 424967 w 11658883"/>
              <a:gd name="connsiteY5049" fmla="*/ 1509524 h 2886642"/>
              <a:gd name="connsiteX5050" fmla="*/ 389372 w 11658883"/>
              <a:gd name="connsiteY5050" fmla="*/ 1514838 h 2886642"/>
              <a:gd name="connsiteX5051" fmla="*/ 350682 w 11658883"/>
              <a:gd name="connsiteY5051" fmla="*/ 1518957 h 2886642"/>
              <a:gd name="connsiteX5052" fmla="*/ 342816 w 11658883"/>
              <a:gd name="connsiteY5052" fmla="*/ 1510651 h 2886642"/>
              <a:gd name="connsiteX5053" fmla="*/ 339184 w 11658883"/>
              <a:gd name="connsiteY5053" fmla="*/ 1502477 h 2886642"/>
              <a:gd name="connsiteX5054" fmla="*/ 350438 w 11658883"/>
              <a:gd name="connsiteY5054" fmla="*/ 1484499 h 2886642"/>
              <a:gd name="connsiteX5055" fmla="*/ 376985 w 11658883"/>
              <a:gd name="connsiteY5055" fmla="*/ 1488983 h 2886642"/>
              <a:gd name="connsiteX5056" fmla="*/ 420565 w 11658883"/>
              <a:gd name="connsiteY5056" fmla="*/ 1480985 h 2886642"/>
              <a:gd name="connsiteX5057" fmla="*/ 463003 w 11658883"/>
              <a:gd name="connsiteY5057" fmla="*/ 1474048 h 2886642"/>
              <a:gd name="connsiteX5058" fmla="*/ 465506 w 11658883"/>
              <a:gd name="connsiteY5058" fmla="*/ 1468996 h 2886642"/>
              <a:gd name="connsiteX5059" fmla="*/ 475818 w 11658883"/>
              <a:gd name="connsiteY5059" fmla="*/ 1472979 h 2886642"/>
              <a:gd name="connsiteX5060" fmla="*/ 482795 w 11658883"/>
              <a:gd name="connsiteY5060" fmla="*/ 1471911 h 2886642"/>
              <a:gd name="connsiteX5061" fmla="*/ 480820 w 11658883"/>
              <a:gd name="connsiteY5061" fmla="*/ 1462871 h 2886642"/>
              <a:gd name="connsiteX5062" fmla="*/ 499169 w 11658883"/>
              <a:gd name="connsiteY5062" fmla="*/ 1468202 h 2886642"/>
              <a:gd name="connsiteX5063" fmla="*/ 511659 w 11658883"/>
              <a:gd name="connsiteY5063" fmla="*/ 1466756 h 2886642"/>
              <a:gd name="connsiteX5064" fmla="*/ 532725 w 11658883"/>
              <a:gd name="connsiteY5064" fmla="*/ 1468873 h 2886642"/>
              <a:gd name="connsiteX5065" fmla="*/ 536915 w 11658883"/>
              <a:gd name="connsiteY5065" fmla="*/ 1455440 h 2886642"/>
              <a:gd name="connsiteX5066" fmla="*/ 550542 w 11658883"/>
              <a:gd name="connsiteY5066" fmla="*/ 1457693 h 2886642"/>
              <a:gd name="connsiteX5067" fmla="*/ 514575 w 11658883"/>
              <a:gd name="connsiteY5067" fmla="*/ 1418468 h 2886642"/>
              <a:gd name="connsiteX5068" fmla="*/ 487406 w 11658883"/>
              <a:gd name="connsiteY5068" fmla="*/ 1375117 h 2886642"/>
              <a:gd name="connsiteX5069" fmla="*/ 490866 w 11658883"/>
              <a:gd name="connsiteY5069" fmla="*/ 1359649 h 2886642"/>
              <a:gd name="connsiteX5070" fmla="*/ 502620 w 11658883"/>
              <a:gd name="connsiteY5070" fmla="*/ 1360926 h 2886642"/>
              <a:gd name="connsiteX5071" fmla="*/ 508703 w 11658883"/>
              <a:gd name="connsiteY5071" fmla="*/ 1360016 h 2886642"/>
              <a:gd name="connsiteX5072" fmla="*/ 512831 w 11658883"/>
              <a:gd name="connsiteY5072" fmla="*/ 1356843 h 2886642"/>
              <a:gd name="connsiteX5073" fmla="*/ 501976 w 11658883"/>
              <a:gd name="connsiteY5073" fmla="*/ 1350645 h 2886642"/>
              <a:gd name="connsiteX5074" fmla="*/ 452912 w 11658883"/>
              <a:gd name="connsiteY5074" fmla="*/ 1325675 h 2886642"/>
              <a:gd name="connsiteX5075" fmla="*/ 437053 w 11658883"/>
              <a:gd name="connsiteY5075" fmla="*/ 1329583 h 2886642"/>
              <a:gd name="connsiteX5076" fmla="*/ 433982 w 11658883"/>
              <a:gd name="connsiteY5076" fmla="*/ 1335168 h 2886642"/>
              <a:gd name="connsiteX5077" fmla="*/ 424239 w 11658883"/>
              <a:gd name="connsiteY5077" fmla="*/ 1330654 h 2886642"/>
              <a:gd name="connsiteX5078" fmla="*/ 419975 w 11658883"/>
              <a:gd name="connsiteY5078" fmla="*/ 1333269 h 2886642"/>
              <a:gd name="connsiteX5079" fmla="*/ 420758 w 11658883"/>
              <a:gd name="connsiteY5079" fmla="*/ 1339341 h 2886642"/>
              <a:gd name="connsiteX5080" fmla="*/ 384712 w 11658883"/>
              <a:gd name="connsiteY5080" fmla="*/ 1329432 h 2886642"/>
              <a:gd name="connsiteX5081" fmla="*/ 348667 w 11658883"/>
              <a:gd name="connsiteY5081" fmla="*/ 1319524 h 2886642"/>
              <a:gd name="connsiteX5082" fmla="*/ 314107 w 11658883"/>
              <a:gd name="connsiteY5082" fmla="*/ 1320473 h 2886642"/>
              <a:gd name="connsiteX5083" fmla="*/ 273533 w 11658883"/>
              <a:gd name="connsiteY5083" fmla="*/ 1302544 h 2886642"/>
              <a:gd name="connsiteX5084" fmla="*/ 268529 w 11658883"/>
              <a:gd name="connsiteY5084" fmla="*/ 1312651 h 2886642"/>
              <a:gd name="connsiteX5085" fmla="*/ 260571 w 11658883"/>
              <a:gd name="connsiteY5085" fmla="*/ 1317353 h 2886642"/>
              <a:gd name="connsiteX5086" fmla="*/ 245943 w 11658883"/>
              <a:gd name="connsiteY5086" fmla="*/ 1311954 h 2886642"/>
              <a:gd name="connsiteX5087" fmla="*/ 227276 w 11658883"/>
              <a:gd name="connsiteY5087" fmla="*/ 1296717 h 2886642"/>
              <a:gd name="connsiteX5088" fmla="*/ 225745 w 11658883"/>
              <a:gd name="connsiteY5088" fmla="*/ 1277063 h 2886642"/>
              <a:gd name="connsiteX5089" fmla="*/ 242930 w 11658883"/>
              <a:gd name="connsiteY5089" fmla="*/ 1276677 h 2886642"/>
              <a:gd name="connsiteX5090" fmla="*/ 275746 w 11658883"/>
              <a:gd name="connsiteY5090" fmla="*/ 1284837 h 2886642"/>
              <a:gd name="connsiteX5091" fmla="*/ 298315 w 11658883"/>
              <a:gd name="connsiteY5091" fmla="*/ 1273989 h 2886642"/>
              <a:gd name="connsiteX5092" fmla="*/ 330546 w 11658883"/>
              <a:gd name="connsiteY5092" fmla="*/ 1266372 h 2886642"/>
              <a:gd name="connsiteX5093" fmla="*/ 373683 w 11658883"/>
              <a:gd name="connsiteY5093" fmla="*/ 1268987 h 2886642"/>
              <a:gd name="connsiteX5094" fmla="*/ 375807 w 11658883"/>
              <a:gd name="connsiteY5094" fmla="*/ 1259524 h 2886642"/>
              <a:gd name="connsiteX5095" fmla="*/ 385415 w 11658883"/>
              <a:gd name="connsiteY5095" fmla="*/ 1263486 h 2886642"/>
              <a:gd name="connsiteX5096" fmla="*/ 395770 w 11658883"/>
              <a:gd name="connsiteY5096" fmla="*/ 1250429 h 2886642"/>
              <a:gd name="connsiteX5097" fmla="*/ 395218 w 11658883"/>
              <a:gd name="connsiteY5097" fmla="*/ 1227139 h 2886642"/>
              <a:gd name="connsiteX5098" fmla="*/ 454073 w 11658883"/>
              <a:gd name="connsiteY5098" fmla="*/ 1230057 h 2886642"/>
              <a:gd name="connsiteX5099" fmla="*/ 499258 w 11658883"/>
              <a:gd name="connsiteY5099" fmla="*/ 1217158 h 2886642"/>
              <a:gd name="connsiteX5100" fmla="*/ 530738 w 11658883"/>
              <a:gd name="connsiteY5100" fmla="*/ 1231325 h 2886642"/>
              <a:gd name="connsiteX5101" fmla="*/ 555062 w 11658883"/>
              <a:gd name="connsiteY5101" fmla="*/ 1232442 h 2886642"/>
              <a:gd name="connsiteX5102" fmla="*/ 577434 w 11658883"/>
              <a:gd name="connsiteY5102" fmla="*/ 1231300 h 2886642"/>
              <a:gd name="connsiteX5103" fmla="*/ 579395 w 11658883"/>
              <a:gd name="connsiteY5103" fmla="*/ 1224031 h 2886642"/>
              <a:gd name="connsiteX5104" fmla="*/ 547910 w 11658883"/>
              <a:gd name="connsiteY5104" fmla="*/ 1214629 h 2886642"/>
              <a:gd name="connsiteX5105" fmla="*/ 514473 w 11658883"/>
              <a:gd name="connsiteY5105" fmla="*/ 1202968 h 2886642"/>
              <a:gd name="connsiteX5106" fmla="*/ 493202 w 11658883"/>
              <a:gd name="connsiteY5106" fmla="*/ 1184720 h 2886642"/>
              <a:gd name="connsiteX5107" fmla="*/ 506865 w 11658883"/>
              <a:gd name="connsiteY5107" fmla="*/ 1210064 h 2886642"/>
              <a:gd name="connsiteX5108" fmla="*/ 496010 w 11658883"/>
              <a:gd name="connsiteY5108" fmla="*/ 1203864 h 2886642"/>
              <a:gd name="connsiteX5109" fmla="*/ 485160 w 11658883"/>
              <a:gd name="connsiteY5109" fmla="*/ 1192902 h 2886642"/>
              <a:gd name="connsiteX5110" fmla="*/ 480826 w 11658883"/>
              <a:gd name="connsiteY5110" fmla="*/ 1179941 h 2886642"/>
              <a:gd name="connsiteX5111" fmla="*/ 467580 w 11658883"/>
              <a:gd name="connsiteY5111" fmla="*/ 1177333 h 2886642"/>
              <a:gd name="connsiteX5112" fmla="*/ 458240 w 11658883"/>
              <a:gd name="connsiteY5112" fmla="*/ 1179244 h 2886642"/>
              <a:gd name="connsiteX5113" fmla="*/ 446130 w 11658883"/>
              <a:gd name="connsiteY5113" fmla="*/ 1180335 h 2886642"/>
              <a:gd name="connsiteX5114" fmla="*/ 433691 w 11658883"/>
              <a:gd name="connsiteY5114" fmla="*/ 1185815 h 2886642"/>
              <a:gd name="connsiteX5115" fmla="*/ 446916 w 11658883"/>
              <a:gd name="connsiteY5115" fmla="*/ 1217008 h 2886642"/>
              <a:gd name="connsiteX5116" fmla="*/ 420205 w 11658883"/>
              <a:gd name="connsiteY5116" fmla="*/ 1214717 h 2886642"/>
              <a:gd name="connsiteX5117" fmla="*/ 397207 w 11658883"/>
              <a:gd name="connsiteY5117" fmla="*/ 1181756 h 2886642"/>
              <a:gd name="connsiteX5118" fmla="*/ 411540 w 11658883"/>
              <a:gd name="connsiteY5118" fmla="*/ 1184030 h 2886642"/>
              <a:gd name="connsiteX5119" fmla="*/ 423920 w 11658883"/>
              <a:gd name="connsiteY5119" fmla="*/ 1184047 h 2886642"/>
              <a:gd name="connsiteX5120" fmla="*/ 418069 w 11658883"/>
              <a:gd name="connsiteY5120" fmla="*/ 1167740 h 2886642"/>
              <a:gd name="connsiteX5121" fmla="*/ 414821 w 11658883"/>
              <a:gd name="connsiteY5121" fmla="*/ 1154446 h 2886642"/>
              <a:gd name="connsiteX5122" fmla="*/ 428317 w 11658883"/>
              <a:gd name="connsiteY5122" fmla="*/ 1151382 h 2886642"/>
              <a:gd name="connsiteX5123" fmla="*/ 444577 w 11658883"/>
              <a:gd name="connsiteY5123" fmla="*/ 1153900 h 2886642"/>
              <a:gd name="connsiteX5124" fmla="*/ 432644 w 11658883"/>
              <a:gd name="connsiteY5124" fmla="*/ 1138505 h 2886642"/>
              <a:gd name="connsiteX5125" fmla="*/ 422663 w 11658883"/>
              <a:gd name="connsiteY5125" fmla="*/ 1125370 h 2886642"/>
              <a:gd name="connsiteX5126" fmla="*/ 438085 w 11658883"/>
              <a:gd name="connsiteY5126" fmla="*/ 1122548 h 2886642"/>
              <a:gd name="connsiteX5127" fmla="*/ 463272 w 11658883"/>
              <a:gd name="connsiteY5127" fmla="*/ 1131021 h 2886642"/>
              <a:gd name="connsiteX5128" fmla="*/ 474895 w 11658883"/>
              <a:gd name="connsiteY5128" fmla="*/ 1126983 h 2886642"/>
              <a:gd name="connsiteX5129" fmla="*/ 485859 w 11658883"/>
              <a:gd name="connsiteY5129" fmla="*/ 1131720 h 2886642"/>
              <a:gd name="connsiteX5130" fmla="*/ 509529 w 11658883"/>
              <a:gd name="connsiteY5130" fmla="*/ 1136847 h 2886642"/>
              <a:gd name="connsiteX5131" fmla="*/ 523222 w 11658883"/>
              <a:gd name="connsiteY5131" fmla="*/ 1124077 h 2886642"/>
              <a:gd name="connsiteX5132" fmla="*/ 510846 w 11658883"/>
              <a:gd name="connsiteY5132" fmla="*/ 1119297 h 2886642"/>
              <a:gd name="connsiteX5133" fmla="*/ 488258 w 11658883"/>
              <a:gd name="connsiteY5133" fmla="*/ 1118599 h 2886642"/>
              <a:gd name="connsiteX5134" fmla="*/ 479628 w 11658883"/>
              <a:gd name="connsiteY5134" fmla="*/ 1115767 h 2886642"/>
              <a:gd name="connsiteX5135" fmla="*/ 473280 w 11658883"/>
              <a:gd name="connsiteY5135" fmla="*/ 1110807 h 2886642"/>
              <a:gd name="connsiteX5136" fmla="*/ 479877 w 11658883"/>
              <a:gd name="connsiteY5136" fmla="*/ 1110095 h 2886642"/>
              <a:gd name="connsiteX5137" fmla="*/ 487615 w 11658883"/>
              <a:gd name="connsiteY5137" fmla="*/ 1108317 h 2886642"/>
              <a:gd name="connsiteX5138" fmla="*/ 513245 w 11658883"/>
              <a:gd name="connsiteY5138" fmla="*/ 1106177 h 2886642"/>
              <a:gd name="connsiteX5139" fmla="*/ 538875 w 11658883"/>
              <a:gd name="connsiteY5139" fmla="*/ 1104037 h 2886642"/>
              <a:gd name="connsiteX5140" fmla="*/ 559940 w 11658883"/>
              <a:gd name="connsiteY5140" fmla="*/ 1106153 h 2886642"/>
              <a:gd name="connsiteX5141" fmla="*/ 577320 w 11658883"/>
              <a:gd name="connsiteY5141" fmla="*/ 1100826 h 2886642"/>
              <a:gd name="connsiteX5142" fmla="*/ 549145 w 11658883"/>
              <a:gd name="connsiteY5142" fmla="*/ 1094459 h 2886642"/>
              <a:gd name="connsiteX5143" fmla="*/ 526500 w 11658883"/>
              <a:gd name="connsiteY5143" fmla="*/ 1099256 h 2886642"/>
              <a:gd name="connsiteX5144" fmla="*/ 510233 w 11658883"/>
              <a:gd name="connsiteY5144" fmla="*/ 1070901 h 2886642"/>
              <a:gd name="connsiteX5145" fmla="*/ 532176 w 11658883"/>
              <a:gd name="connsiteY5145" fmla="*/ 1061318 h 2886642"/>
              <a:gd name="connsiteX5146" fmla="*/ 517635 w 11658883"/>
              <a:gd name="connsiteY5146" fmla="*/ 1047675 h 2886642"/>
              <a:gd name="connsiteX5147" fmla="*/ 513744 w 11658883"/>
              <a:gd name="connsiteY5147" fmla="*/ 1024098 h 2886642"/>
              <a:gd name="connsiteX5148" fmla="*/ 549585 w 11658883"/>
              <a:gd name="connsiteY5148" fmla="*/ 1017875 h 2886642"/>
              <a:gd name="connsiteX5149" fmla="*/ 594561 w 11658883"/>
              <a:gd name="connsiteY5149" fmla="*/ 1028978 h 2886642"/>
              <a:gd name="connsiteX5150" fmla="*/ 634490 w 11658883"/>
              <a:gd name="connsiteY5150" fmla="*/ 1036623 h 2886642"/>
              <a:gd name="connsiteX5151" fmla="*/ 639698 w 11658883"/>
              <a:gd name="connsiteY5151" fmla="*/ 1042649 h 2886642"/>
              <a:gd name="connsiteX5152" fmla="*/ 644262 w 11658883"/>
              <a:gd name="connsiteY5152" fmla="*/ 1038391 h 2886642"/>
              <a:gd name="connsiteX5153" fmla="*/ 675100 w 11658883"/>
              <a:gd name="connsiteY5153" fmla="*/ 1042275 h 2886642"/>
              <a:gd name="connsiteX5154" fmla="*/ 705235 w 11658883"/>
              <a:gd name="connsiteY5154" fmla="*/ 1041374 h 2886642"/>
              <a:gd name="connsiteX5155" fmla="*/ 737652 w 11658883"/>
              <a:gd name="connsiteY5155" fmla="*/ 1038343 h 2886642"/>
              <a:gd name="connsiteX5156" fmla="*/ 768140 w 11658883"/>
              <a:gd name="connsiteY5156" fmla="*/ 1039835 h 2886642"/>
              <a:gd name="connsiteX5157" fmla="*/ 795203 w 11658883"/>
              <a:gd name="connsiteY5157" fmla="*/ 1044518 h 2886642"/>
              <a:gd name="connsiteX5158" fmla="*/ 814542 w 11658883"/>
              <a:gd name="connsiteY5158" fmla="*/ 1031921 h 2886642"/>
              <a:gd name="connsiteX5159" fmla="*/ 811938 w 11658883"/>
              <a:gd name="connsiteY5159" fmla="*/ 1028910 h 2886642"/>
              <a:gd name="connsiteX5160" fmla="*/ 819106 w 11658883"/>
              <a:gd name="connsiteY5160" fmla="*/ 1027665 h 2886642"/>
              <a:gd name="connsiteX5161" fmla="*/ 824314 w 11658883"/>
              <a:gd name="connsiteY5161" fmla="*/ 1033688 h 2886642"/>
              <a:gd name="connsiteX5162" fmla="*/ 843419 w 11658883"/>
              <a:gd name="connsiteY5162" fmla="*/ 1043075 h 2886642"/>
              <a:gd name="connsiteX5163" fmla="*/ 863841 w 11658883"/>
              <a:gd name="connsiteY5163" fmla="*/ 1034910 h 2886642"/>
              <a:gd name="connsiteX5164" fmla="*/ 884264 w 11658883"/>
              <a:gd name="connsiteY5164" fmla="*/ 1026745 h 2886642"/>
              <a:gd name="connsiteX5165" fmla="*/ 880811 w 11658883"/>
              <a:gd name="connsiteY5165" fmla="*/ 997319 h 2886642"/>
              <a:gd name="connsiteX5166" fmla="*/ 877125 w 11658883"/>
              <a:gd name="connsiteY5166" fmla="*/ 989875 h 2886642"/>
              <a:gd name="connsiteX5167" fmla="*/ 885514 w 11658883"/>
              <a:gd name="connsiteY5167" fmla="*/ 988851 h 2886642"/>
              <a:gd name="connsiteX5168" fmla="*/ 896669 w 11658883"/>
              <a:gd name="connsiteY5168" fmla="*/ 993411 h 2886642"/>
              <a:gd name="connsiteX5169" fmla="*/ 905549 w 11658883"/>
              <a:gd name="connsiteY5169" fmla="*/ 990570 h 2886642"/>
              <a:gd name="connsiteX5170" fmla="*/ 918817 w 11658883"/>
              <a:gd name="connsiteY5170" fmla="*/ 999959 h 2886642"/>
              <a:gd name="connsiteX5171" fmla="*/ 926629 w 11658883"/>
              <a:gd name="connsiteY5171" fmla="*/ 1008995 h 2886642"/>
              <a:gd name="connsiteX5172" fmla="*/ 945968 w 11658883"/>
              <a:gd name="connsiteY5172" fmla="*/ 996399 h 2886642"/>
              <a:gd name="connsiteX5173" fmla="*/ 1000914 w 11658883"/>
              <a:gd name="connsiteY5173" fmla="*/ 999562 h 2886642"/>
              <a:gd name="connsiteX5174" fmla="*/ 1015894 w 11658883"/>
              <a:gd name="connsiteY5174" fmla="*/ 1007353 h 2886642"/>
              <a:gd name="connsiteX5175" fmla="*/ 1037292 w 11658883"/>
              <a:gd name="connsiteY5175" fmla="*/ 1000318 h 2886642"/>
              <a:gd name="connsiteX5176" fmla="*/ 1064550 w 11658883"/>
              <a:gd name="connsiteY5176" fmla="*/ 1000061 h 2886642"/>
              <a:gd name="connsiteX5177" fmla="*/ 1082808 w 11658883"/>
              <a:gd name="connsiteY5177" fmla="*/ 983033 h 2886642"/>
              <a:gd name="connsiteX5178" fmla="*/ 1114287 w 11658883"/>
              <a:gd name="connsiteY5178" fmla="*/ 997199 h 2886642"/>
              <a:gd name="connsiteX5179" fmla="*/ 1139918 w 11658883"/>
              <a:gd name="connsiteY5179" fmla="*/ 995057 h 2886642"/>
              <a:gd name="connsiteX5180" fmla="*/ 1163149 w 11658883"/>
              <a:gd name="connsiteY5180" fmla="*/ 1006037 h 2886642"/>
              <a:gd name="connsiteX5181" fmla="*/ 1184623 w 11658883"/>
              <a:gd name="connsiteY5181" fmla="*/ 1005052 h 2886642"/>
              <a:gd name="connsiteX5182" fmla="*/ 1207239 w 11658883"/>
              <a:gd name="connsiteY5182" fmla="*/ 1003001 h 2886642"/>
              <a:gd name="connsiteX5183" fmla="*/ 1256539 w 11658883"/>
              <a:gd name="connsiteY5183" fmla="*/ 1005990 h 2886642"/>
              <a:gd name="connsiteX5184" fmla="*/ 1282380 w 11658883"/>
              <a:gd name="connsiteY5184" fmla="*/ 1010452 h 2886642"/>
              <a:gd name="connsiteX5185" fmla="*/ 1296119 w 11658883"/>
              <a:gd name="connsiteY5185" fmla="*/ 1008862 h 2886642"/>
              <a:gd name="connsiteX5186" fmla="*/ 1298380 w 11658883"/>
              <a:gd name="connsiteY5186" fmla="*/ 1010355 h 2886642"/>
              <a:gd name="connsiteX5187" fmla="*/ 1300112 w 11658883"/>
              <a:gd name="connsiteY5187" fmla="*/ 1010035 h 2886642"/>
              <a:gd name="connsiteX5188" fmla="*/ 1319225 w 11658883"/>
              <a:gd name="connsiteY5188" fmla="*/ 1012065 h 2886642"/>
              <a:gd name="connsiteX5189" fmla="*/ 1325177 w 11658883"/>
              <a:gd name="connsiteY5189" fmla="*/ 996381 h 2886642"/>
              <a:gd name="connsiteX5190" fmla="*/ 1328681 w 11658883"/>
              <a:gd name="connsiteY5190" fmla="*/ 994474 h 2886642"/>
              <a:gd name="connsiteX5191" fmla="*/ 1334950 w 11658883"/>
              <a:gd name="connsiteY5191" fmla="*/ 998150 h 2886642"/>
              <a:gd name="connsiteX5192" fmla="*/ 1371496 w 11658883"/>
              <a:gd name="connsiteY5192" fmla="*/ 991949 h 2886642"/>
              <a:gd name="connsiteX5193" fmla="*/ 1378538 w 11658883"/>
              <a:gd name="connsiteY5193" fmla="*/ 993103 h 2886642"/>
              <a:gd name="connsiteX5194" fmla="*/ 1411466 w 11658883"/>
              <a:gd name="connsiteY5194" fmla="*/ 985069 h 2886642"/>
              <a:gd name="connsiteX5195" fmla="*/ 1468702 w 11658883"/>
              <a:gd name="connsiteY5195" fmla="*/ 976576 h 2886642"/>
              <a:gd name="connsiteX5196" fmla="*/ 1472099 w 11658883"/>
              <a:gd name="connsiteY5196" fmla="*/ 971366 h 2886642"/>
              <a:gd name="connsiteX5197" fmla="*/ 1484120 w 11658883"/>
              <a:gd name="connsiteY5197" fmla="*/ 978517 h 2886642"/>
              <a:gd name="connsiteX5198" fmla="*/ 1488955 w 11658883"/>
              <a:gd name="connsiteY5198" fmla="*/ 975369 h 2886642"/>
              <a:gd name="connsiteX5199" fmla="*/ 1487601 w 11658883"/>
              <a:gd name="connsiteY5199" fmla="*/ 969829 h 2886642"/>
              <a:gd name="connsiteX5200" fmla="*/ 1504678 w 11658883"/>
              <a:gd name="connsiteY5200" fmla="*/ 970907 h 2886642"/>
              <a:gd name="connsiteX5201" fmla="*/ 1514755 w 11658883"/>
              <a:gd name="connsiteY5201" fmla="*/ 966270 h 2886642"/>
              <a:gd name="connsiteX5202" fmla="*/ 1490002 w 11658883"/>
              <a:gd name="connsiteY5202" fmla="*/ 956710 h 2886642"/>
              <a:gd name="connsiteX5203" fmla="*/ 1480229 w 11658883"/>
              <a:gd name="connsiteY5203" fmla="*/ 954941 h 2886642"/>
              <a:gd name="connsiteX5204" fmla="*/ 1478268 w 11658883"/>
              <a:gd name="connsiteY5204" fmla="*/ 962211 h 2886642"/>
              <a:gd name="connsiteX5205" fmla="*/ 1463205 w 11658883"/>
              <a:gd name="connsiteY5205" fmla="*/ 957897 h 2886642"/>
              <a:gd name="connsiteX5206" fmla="*/ 1448952 w 11658883"/>
              <a:gd name="connsiteY5206" fmla="*/ 956908 h 2886642"/>
              <a:gd name="connsiteX5207" fmla="*/ 1400737 w 11658883"/>
              <a:gd name="connsiteY5207" fmla="*/ 958351 h 2886642"/>
              <a:gd name="connsiteX5208" fmla="*/ 1377506 w 11658883"/>
              <a:gd name="connsiteY5208" fmla="*/ 947373 h 2886642"/>
              <a:gd name="connsiteX5209" fmla="*/ 1365671 w 11658883"/>
              <a:gd name="connsiteY5209" fmla="*/ 944807 h 2886642"/>
              <a:gd name="connsiteX5210" fmla="*/ 1361648 w 11658883"/>
              <a:gd name="connsiteY5210" fmla="*/ 951281 h 2886642"/>
              <a:gd name="connsiteX5211" fmla="*/ 1339060 w 11658883"/>
              <a:gd name="connsiteY5211" fmla="*/ 950582 h 2886642"/>
              <a:gd name="connsiteX5212" fmla="*/ 1318317 w 11658883"/>
              <a:gd name="connsiteY5212" fmla="*/ 953606 h 2886642"/>
              <a:gd name="connsiteX5213" fmla="*/ 1297573 w 11658883"/>
              <a:gd name="connsiteY5213" fmla="*/ 956632 h 2886642"/>
              <a:gd name="connsiteX5214" fmla="*/ 1246987 w 11658883"/>
              <a:gd name="connsiteY5214" fmla="*/ 933080 h 2886642"/>
              <a:gd name="connsiteX5215" fmla="*/ 1245971 w 11658883"/>
              <a:gd name="connsiteY5215" fmla="*/ 913625 h 2886642"/>
              <a:gd name="connsiteX5216" fmla="*/ 1262202 w 11658883"/>
              <a:gd name="connsiteY5216" fmla="*/ 918890 h 2886642"/>
              <a:gd name="connsiteX5217" fmla="*/ 1272226 w 11658883"/>
              <a:gd name="connsiteY5217" fmla="*/ 910221 h 2886642"/>
              <a:gd name="connsiteX5218" fmla="*/ 1283063 w 11658883"/>
              <a:gd name="connsiteY5218" fmla="*/ 904875 h 2886642"/>
              <a:gd name="connsiteX5219" fmla="*/ 1317950 w 11658883"/>
              <a:gd name="connsiteY5219" fmla="*/ 904303 h 2886642"/>
              <a:gd name="connsiteX5220" fmla="*/ 1341930 w 11658883"/>
              <a:gd name="connsiteY5220" fmla="*/ 893498 h 2886642"/>
              <a:gd name="connsiteX5221" fmla="*/ 1391668 w 11658883"/>
              <a:gd name="connsiteY5221" fmla="*/ 890637 h 2886642"/>
              <a:gd name="connsiteX5222" fmla="*/ 1395376 w 11658883"/>
              <a:gd name="connsiteY5222" fmla="*/ 869494 h 2886642"/>
              <a:gd name="connsiteX5223" fmla="*/ 1418614 w 11658883"/>
              <a:gd name="connsiteY5223" fmla="*/ 870944 h 2886642"/>
              <a:gd name="connsiteX5224" fmla="*/ 1449730 w 11658883"/>
              <a:gd name="connsiteY5224" fmla="*/ 866409 h 2886642"/>
              <a:gd name="connsiteX5225" fmla="*/ 1486375 w 11658883"/>
              <a:gd name="connsiteY5225" fmla="*/ 873037 h 2886642"/>
              <a:gd name="connsiteX5226" fmla="*/ 1490735 w 11658883"/>
              <a:gd name="connsiteY5226" fmla="*/ 852649 h 2886642"/>
              <a:gd name="connsiteX5227" fmla="*/ 1516568 w 11658883"/>
              <a:gd name="connsiteY5227" fmla="*/ 866640 h 2886642"/>
              <a:gd name="connsiteX5228" fmla="*/ 1533304 w 11658883"/>
              <a:gd name="connsiteY5228" fmla="*/ 851031 h 2886642"/>
              <a:gd name="connsiteX5229" fmla="*/ 1548889 w 11658883"/>
              <a:gd name="connsiteY5229" fmla="*/ 850780 h 2886642"/>
              <a:gd name="connsiteX5230" fmla="*/ 1564143 w 11658883"/>
              <a:gd name="connsiteY5230" fmla="*/ 854916 h 2886642"/>
              <a:gd name="connsiteX5231" fmla="*/ 1571449 w 11658883"/>
              <a:gd name="connsiteY5231" fmla="*/ 849460 h 2886642"/>
              <a:gd name="connsiteX5232" fmla="*/ 1573710 w 11658883"/>
              <a:gd name="connsiteY5232" fmla="*/ 840551 h 2886642"/>
              <a:gd name="connsiteX5233" fmla="*/ 1570539 w 11658883"/>
              <a:gd name="connsiteY5233" fmla="*/ 833307 h 2886642"/>
              <a:gd name="connsiteX5234" fmla="*/ 1565898 w 11658883"/>
              <a:gd name="connsiteY5234" fmla="*/ 831515 h 2886642"/>
              <a:gd name="connsiteX5235" fmla="*/ 1551884 w 11658883"/>
              <a:gd name="connsiteY5235" fmla="*/ 839145 h 2886642"/>
              <a:gd name="connsiteX5236" fmla="*/ 1526810 w 11658883"/>
              <a:gd name="connsiteY5236" fmla="*/ 824444 h 2886642"/>
              <a:gd name="connsiteX5237" fmla="*/ 1503988 w 11658883"/>
              <a:gd name="connsiteY5237" fmla="*/ 845728 h 2886642"/>
              <a:gd name="connsiteX5238" fmla="*/ 1501385 w 11658883"/>
              <a:gd name="connsiteY5238" fmla="*/ 842715 h 2886642"/>
              <a:gd name="connsiteX5239" fmla="*/ 1493130 w 11658883"/>
              <a:gd name="connsiteY5239" fmla="*/ 844293 h 2886642"/>
              <a:gd name="connsiteX5240" fmla="*/ 1490735 w 11658883"/>
              <a:gd name="connsiteY5240" fmla="*/ 852649 h 2886642"/>
              <a:gd name="connsiteX5241" fmla="*/ 1461067 w 11658883"/>
              <a:gd name="connsiteY5241" fmla="*/ 844953 h 2886642"/>
              <a:gd name="connsiteX5242" fmla="*/ 1432541 w 11658883"/>
              <a:gd name="connsiteY5242" fmla="*/ 836191 h 2886642"/>
              <a:gd name="connsiteX5243" fmla="*/ 1429243 w 11658883"/>
              <a:gd name="connsiteY5243" fmla="*/ 854232 h 2886642"/>
              <a:gd name="connsiteX5244" fmla="*/ 1399743 w 11658883"/>
              <a:gd name="connsiteY5244" fmla="*/ 839577 h 2886642"/>
              <a:gd name="connsiteX5245" fmla="*/ 1364148 w 11658883"/>
              <a:gd name="connsiteY5245" fmla="*/ 844892 h 2886642"/>
              <a:gd name="connsiteX5246" fmla="*/ 1325458 w 11658883"/>
              <a:gd name="connsiteY5246" fmla="*/ 849011 h 2886642"/>
              <a:gd name="connsiteX5247" fmla="*/ 1317591 w 11658883"/>
              <a:gd name="connsiteY5247" fmla="*/ 840705 h 2886642"/>
              <a:gd name="connsiteX5248" fmla="*/ 1313960 w 11658883"/>
              <a:gd name="connsiteY5248" fmla="*/ 832530 h 2886642"/>
              <a:gd name="connsiteX5249" fmla="*/ 1325213 w 11658883"/>
              <a:gd name="connsiteY5249" fmla="*/ 814553 h 2886642"/>
              <a:gd name="connsiteX5250" fmla="*/ 1351762 w 11658883"/>
              <a:gd name="connsiteY5250" fmla="*/ 819038 h 2886642"/>
              <a:gd name="connsiteX5251" fmla="*/ 1395341 w 11658883"/>
              <a:gd name="connsiteY5251" fmla="*/ 811038 h 2886642"/>
              <a:gd name="connsiteX5252" fmla="*/ 1437779 w 11658883"/>
              <a:gd name="connsiteY5252" fmla="*/ 804102 h 2886642"/>
              <a:gd name="connsiteX5253" fmla="*/ 1440281 w 11658883"/>
              <a:gd name="connsiteY5253" fmla="*/ 799049 h 2886642"/>
              <a:gd name="connsiteX5254" fmla="*/ 1450595 w 11658883"/>
              <a:gd name="connsiteY5254" fmla="*/ 803032 h 2886642"/>
              <a:gd name="connsiteX5255" fmla="*/ 1457572 w 11658883"/>
              <a:gd name="connsiteY5255" fmla="*/ 801965 h 2886642"/>
              <a:gd name="connsiteX5256" fmla="*/ 1455598 w 11658883"/>
              <a:gd name="connsiteY5256" fmla="*/ 792926 h 2886642"/>
              <a:gd name="connsiteX5257" fmla="*/ 1473945 w 11658883"/>
              <a:gd name="connsiteY5257" fmla="*/ 798256 h 2886642"/>
              <a:gd name="connsiteX5258" fmla="*/ 1486435 w 11658883"/>
              <a:gd name="connsiteY5258" fmla="*/ 796809 h 2886642"/>
              <a:gd name="connsiteX5259" fmla="*/ 1507500 w 11658883"/>
              <a:gd name="connsiteY5259" fmla="*/ 798926 h 2886642"/>
              <a:gd name="connsiteX5260" fmla="*/ 1511692 w 11658883"/>
              <a:gd name="connsiteY5260" fmla="*/ 785496 h 2886642"/>
              <a:gd name="connsiteX5261" fmla="*/ 1525319 w 11658883"/>
              <a:gd name="connsiteY5261" fmla="*/ 787750 h 2886642"/>
              <a:gd name="connsiteX5262" fmla="*/ 1489351 w 11658883"/>
              <a:gd name="connsiteY5262" fmla="*/ 748523 h 2886642"/>
              <a:gd name="connsiteX5263" fmla="*/ 1462182 w 11658883"/>
              <a:gd name="connsiteY5263" fmla="*/ 705170 h 2886642"/>
              <a:gd name="connsiteX5264" fmla="*/ 1465642 w 11658883"/>
              <a:gd name="connsiteY5264" fmla="*/ 689702 h 2886642"/>
              <a:gd name="connsiteX5265" fmla="*/ 1477396 w 11658883"/>
              <a:gd name="connsiteY5265" fmla="*/ 690982 h 2886642"/>
              <a:gd name="connsiteX5266" fmla="*/ 1483477 w 11658883"/>
              <a:gd name="connsiteY5266" fmla="*/ 690070 h 2886642"/>
              <a:gd name="connsiteX5267" fmla="*/ 1487607 w 11658883"/>
              <a:gd name="connsiteY5267" fmla="*/ 686898 h 2886642"/>
              <a:gd name="connsiteX5268" fmla="*/ 1476753 w 11658883"/>
              <a:gd name="connsiteY5268" fmla="*/ 680700 h 2886642"/>
              <a:gd name="connsiteX5269" fmla="*/ 1427688 w 11658883"/>
              <a:gd name="connsiteY5269" fmla="*/ 655728 h 2886642"/>
              <a:gd name="connsiteX5270" fmla="*/ 1411831 w 11658883"/>
              <a:gd name="connsiteY5270" fmla="*/ 659637 h 2886642"/>
              <a:gd name="connsiteX5271" fmla="*/ 1408757 w 11658883"/>
              <a:gd name="connsiteY5271" fmla="*/ 665223 h 2886642"/>
              <a:gd name="connsiteX5272" fmla="*/ 1399016 w 11658883"/>
              <a:gd name="connsiteY5272" fmla="*/ 660708 h 2886642"/>
              <a:gd name="connsiteX5273" fmla="*/ 1394751 w 11658883"/>
              <a:gd name="connsiteY5273" fmla="*/ 663325 h 2886642"/>
              <a:gd name="connsiteX5274" fmla="*/ 1395533 w 11658883"/>
              <a:gd name="connsiteY5274" fmla="*/ 669395 h 2886642"/>
              <a:gd name="connsiteX5275" fmla="*/ 1359489 w 11658883"/>
              <a:gd name="connsiteY5275" fmla="*/ 659487 h 2886642"/>
              <a:gd name="connsiteX5276" fmla="*/ 1323443 w 11658883"/>
              <a:gd name="connsiteY5276" fmla="*/ 649576 h 2886642"/>
              <a:gd name="connsiteX5277" fmla="*/ 1288882 w 11658883"/>
              <a:gd name="connsiteY5277" fmla="*/ 650525 h 2886642"/>
              <a:gd name="connsiteX5278" fmla="*/ 1248309 w 11658883"/>
              <a:gd name="connsiteY5278" fmla="*/ 632598 h 2886642"/>
              <a:gd name="connsiteX5279" fmla="*/ 1243307 w 11658883"/>
              <a:gd name="connsiteY5279" fmla="*/ 642706 h 2886642"/>
              <a:gd name="connsiteX5280" fmla="*/ 1235349 w 11658883"/>
              <a:gd name="connsiteY5280" fmla="*/ 647408 h 2886642"/>
              <a:gd name="connsiteX5281" fmla="*/ 1220719 w 11658883"/>
              <a:gd name="connsiteY5281" fmla="*/ 642007 h 2886642"/>
              <a:gd name="connsiteX5282" fmla="*/ 1202053 w 11658883"/>
              <a:gd name="connsiteY5282" fmla="*/ 626771 h 2886642"/>
              <a:gd name="connsiteX5283" fmla="*/ 1200522 w 11658883"/>
              <a:gd name="connsiteY5283" fmla="*/ 607117 h 2886642"/>
              <a:gd name="connsiteX5284" fmla="*/ 1217707 w 11658883"/>
              <a:gd name="connsiteY5284" fmla="*/ 606731 h 2886642"/>
              <a:gd name="connsiteX5285" fmla="*/ 1250524 w 11658883"/>
              <a:gd name="connsiteY5285" fmla="*/ 614892 h 2886642"/>
              <a:gd name="connsiteX5286" fmla="*/ 1273091 w 11658883"/>
              <a:gd name="connsiteY5286" fmla="*/ 604043 h 2886642"/>
              <a:gd name="connsiteX5287" fmla="*/ 1305323 w 11658883"/>
              <a:gd name="connsiteY5287" fmla="*/ 596427 h 2886642"/>
              <a:gd name="connsiteX5288" fmla="*/ 1348459 w 11658883"/>
              <a:gd name="connsiteY5288" fmla="*/ 599041 h 2886642"/>
              <a:gd name="connsiteX5289" fmla="*/ 1350585 w 11658883"/>
              <a:gd name="connsiteY5289" fmla="*/ 589579 h 2886642"/>
              <a:gd name="connsiteX5290" fmla="*/ 1360192 w 11658883"/>
              <a:gd name="connsiteY5290" fmla="*/ 593540 h 2886642"/>
              <a:gd name="connsiteX5291" fmla="*/ 1370546 w 11658883"/>
              <a:gd name="connsiteY5291" fmla="*/ 580482 h 2886642"/>
              <a:gd name="connsiteX5292" fmla="*/ 1369994 w 11658883"/>
              <a:gd name="connsiteY5292" fmla="*/ 557193 h 2886642"/>
              <a:gd name="connsiteX5293" fmla="*/ 1428848 w 11658883"/>
              <a:gd name="connsiteY5293" fmla="*/ 560110 h 2886642"/>
              <a:gd name="connsiteX5294" fmla="*/ 1474035 w 11658883"/>
              <a:gd name="connsiteY5294" fmla="*/ 547212 h 2886642"/>
              <a:gd name="connsiteX5295" fmla="*/ 1505515 w 11658883"/>
              <a:gd name="connsiteY5295" fmla="*/ 561378 h 2886642"/>
              <a:gd name="connsiteX5296" fmla="*/ 1529840 w 11658883"/>
              <a:gd name="connsiteY5296" fmla="*/ 562496 h 2886642"/>
              <a:gd name="connsiteX5297" fmla="*/ 1552210 w 11658883"/>
              <a:gd name="connsiteY5297" fmla="*/ 561353 h 2886642"/>
              <a:gd name="connsiteX5298" fmla="*/ 1554171 w 11658883"/>
              <a:gd name="connsiteY5298" fmla="*/ 554084 h 2886642"/>
              <a:gd name="connsiteX5299" fmla="*/ 1522686 w 11658883"/>
              <a:gd name="connsiteY5299" fmla="*/ 544683 h 2886642"/>
              <a:gd name="connsiteX5300" fmla="*/ 1489249 w 11658883"/>
              <a:gd name="connsiteY5300" fmla="*/ 533022 h 2886642"/>
              <a:gd name="connsiteX5301" fmla="*/ 1467979 w 11658883"/>
              <a:gd name="connsiteY5301" fmla="*/ 514775 h 2886642"/>
              <a:gd name="connsiteX5302" fmla="*/ 1481642 w 11658883"/>
              <a:gd name="connsiteY5302" fmla="*/ 540118 h 2886642"/>
              <a:gd name="connsiteX5303" fmla="*/ 1470787 w 11658883"/>
              <a:gd name="connsiteY5303" fmla="*/ 533918 h 2886642"/>
              <a:gd name="connsiteX5304" fmla="*/ 1459935 w 11658883"/>
              <a:gd name="connsiteY5304" fmla="*/ 522954 h 2886642"/>
              <a:gd name="connsiteX5305" fmla="*/ 1455602 w 11658883"/>
              <a:gd name="connsiteY5305" fmla="*/ 509993 h 2886642"/>
              <a:gd name="connsiteX5306" fmla="*/ 1442356 w 11658883"/>
              <a:gd name="connsiteY5306" fmla="*/ 507386 h 2886642"/>
              <a:gd name="connsiteX5307" fmla="*/ 1433016 w 11658883"/>
              <a:gd name="connsiteY5307" fmla="*/ 509297 h 2886642"/>
              <a:gd name="connsiteX5308" fmla="*/ 1420907 w 11658883"/>
              <a:gd name="connsiteY5308" fmla="*/ 510389 h 2886642"/>
              <a:gd name="connsiteX5309" fmla="*/ 1408469 w 11658883"/>
              <a:gd name="connsiteY5309" fmla="*/ 515869 h 2886642"/>
              <a:gd name="connsiteX5310" fmla="*/ 1421692 w 11658883"/>
              <a:gd name="connsiteY5310" fmla="*/ 547063 h 2886642"/>
              <a:gd name="connsiteX5311" fmla="*/ 1394980 w 11658883"/>
              <a:gd name="connsiteY5311" fmla="*/ 544771 h 2886642"/>
              <a:gd name="connsiteX5312" fmla="*/ 1371983 w 11658883"/>
              <a:gd name="connsiteY5312" fmla="*/ 511810 h 2886642"/>
              <a:gd name="connsiteX5313" fmla="*/ 1386316 w 11658883"/>
              <a:gd name="connsiteY5313" fmla="*/ 514084 h 2886642"/>
              <a:gd name="connsiteX5314" fmla="*/ 1398696 w 11658883"/>
              <a:gd name="connsiteY5314" fmla="*/ 514101 h 2886642"/>
              <a:gd name="connsiteX5315" fmla="*/ 1392845 w 11658883"/>
              <a:gd name="connsiteY5315" fmla="*/ 497795 h 2886642"/>
              <a:gd name="connsiteX5316" fmla="*/ 1389597 w 11658883"/>
              <a:gd name="connsiteY5316" fmla="*/ 484500 h 2886642"/>
              <a:gd name="connsiteX5317" fmla="*/ 1403094 w 11658883"/>
              <a:gd name="connsiteY5317" fmla="*/ 481436 h 2886642"/>
              <a:gd name="connsiteX5318" fmla="*/ 1419352 w 11658883"/>
              <a:gd name="connsiteY5318" fmla="*/ 483954 h 2886642"/>
              <a:gd name="connsiteX5319" fmla="*/ 1407419 w 11658883"/>
              <a:gd name="connsiteY5319" fmla="*/ 468558 h 2886642"/>
              <a:gd name="connsiteX5320" fmla="*/ 1397439 w 11658883"/>
              <a:gd name="connsiteY5320" fmla="*/ 455423 h 2886642"/>
              <a:gd name="connsiteX5321" fmla="*/ 1412863 w 11658883"/>
              <a:gd name="connsiteY5321" fmla="*/ 452601 h 2886642"/>
              <a:gd name="connsiteX5322" fmla="*/ 1438049 w 11658883"/>
              <a:gd name="connsiteY5322" fmla="*/ 461076 h 2886642"/>
              <a:gd name="connsiteX5323" fmla="*/ 1449671 w 11658883"/>
              <a:gd name="connsiteY5323" fmla="*/ 457037 h 2886642"/>
              <a:gd name="connsiteX5324" fmla="*/ 1460635 w 11658883"/>
              <a:gd name="connsiteY5324" fmla="*/ 461772 h 2886642"/>
              <a:gd name="connsiteX5325" fmla="*/ 1484305 w 11658883"/>
              <a:gd name="connsiteY5325" fmla="*/ 466901 h 2886642"/>
              <a:gd name="connsiteX5326" fmla="*/ 1497997 w 11658883"/>
              <a:gd name="connsiteY5326" fmla="*/ 454130 h 2886642"/>
              <a:gd name="connsiteX5327" fmla="*/ 1485622 w 11658883"/>
              <a:gd name="connsiteY5327" fmla="*/ 449351 h 2886642"/>
              <a:gd name="connsiteX5328" fmla="*/ 1463036 w 11658883"/>
              <a:gd name="connsiteY5328" fmla="*/ 448654 h 2886642"/>
              <a:gd name="connsiteX5329" fmla="*/ 1454404 w 11658883"/>
              <a:gd name="connsiteY5329" fmla="*/ 445821 h 2886642"/>
              <a:gd name="connsiteX5330" fmla="*/ 1448055 w 11658883"/>
              <a:gd name="connsiteY5330" fmla="*/ 440860 h 2886642"/>
              <a:gd name="connsiteX5331" fmla="*/ 1454653 w 11658883"/>
              <a:gd name="connsiteY5331" fmla="*/ 440148 h 2886642"/>
              <a:gd name="connsiteX5332" fmla="*/ 1462390 w 11658883"/>
              <a:gd name="connsiteY5332" fmla="*/ 438372 h 2886642"/>
              <a:gd name="connsiteX5333" fmla="*/ 1488021 w 11658883"/>
              <a:gd name="connsiteY5333" fmla="*/ 436231 h 2886642"/>
              <a:gd name="connsiteX5334" fmla="*/ 1513652 w 11658883"/>
              <a:gd name="connsiteY5334" fmla="*/ 434092 h 2886642"/>
              <a:gd name="connsiteX5335" fmla="*/ 1534716 w 11658883"/>
              <a:gd name="connsiteY5335" fmla="*/ 436207 h 2886642"/>
              <a:gd name="connsiteX5336" fmla="*/ 1552096 w 11658883"/>
              <a:gd name="connsiteY5336" fmla="*/ 430880 h 2886642"/>
              <a:gd name="connsiteX5337" fmla="*/ 1523921 w 11658883"/>
              <a:gd name="connsiteY5337" fmla="*/ 424512 h 2886642"/>
              <a:gd name="connsiteX5338" fmla="*/ 1501276 w 11658883"/>
              <a:gd name="connsiteY5338" fmla="*/ 429310 h 2886642"/>
              <a:gd name="connsiteX5339" fmla="*/ 1485008 w 11658883"/>
              <a:gd name="connsiteY5339" fmla="*/ 400955 h 2886642"/>
              <a:gd name="connsiteX5340" fmla="*/ 1506952 w 11658883"/>
              <a:gd name="connsiteY5340" fmla="*/ 391371 h 2886642"/>
              <a:gd name="connsiteX5341" fmla="*/ 1492411 w 11658883"/>
              <a:gd name="connsiteY5341" fmla="*/ 377728 h 2886642"/>
              <a:gd name="connsiteX5342" fmla="*/ 1488520 w 11658883"/>
              <a:gd name="connsiteY5342" fmla="*/ 354153 h 2886642"/>
              <a:gd name="connsiteX5343" fmla="*/ 1524361 w 11658883"/>
              <a:gd name="connsiteY5343" fmla="*/ 347931 h 2886642"/>
              <a:gd name="connsiteX5344" fmla="*/ 1569337 w 11658883"/>
              <a:gd name="connsiteY5344" fmla="*/ 359031 h 2886642"/>
              <a:gd name="connsiteX5345" fmla="*/ 1609266 w 11658883"/>
              <a:gd name="connsiteY5345" fmla="*/ 366677 h 2886642"/>
              <a:gd name="connsiteX5346" fmla="*/ 1614474 w 11658883"/>
              <a:gd name="connsiteY5346" fmla="*/ 372703 h 2886642"/>
              <a:gd name="connsiteX5347" fmla="*/ 1619038 w 11658883"/>
              <a:gd name="connsiteY5347" fmla="*/ 368445 h 2886642"/>
              <a:gd name="connsiteX5348" fmla="*/ 1649875 w 11658883"/>
              <a:gd name="connsiteY5348" fmla="*/ 372328 h 2886642"/>
              <a:gd name="connsiteX5349" fmla="*/ 1680011 w 11658883"/>
              <a:gd name="connsiteY5349" fmla="*/ 371428 h 2886642"/>
              <a:gd name="connsiteX5350" fmla="*/ 1712429 w 11658883"/>
              <a:gd name="connsiteY5350" fmla="*/ 368396 h 2886642"/>
              <a:gd name="connsiteX5351" fmla="*/ 1742915 w 11658883"/>
              <a:gd name="connsiteY5351" fmla="*/ 369888 h 2886642"/>
              <a:gd name="connsiteX5352" fmla="*/ 1769978 w 11658883"/>
              <a:gd name="connsiteY5352" fmla="*/ 374571 h 2886642"/>
              <a:gd name="connsiteX5353" fmla="*/ 1789318 w 11658883"/>
              <a:gd name="connsiteY5353" fmla="*/ 361975 h 2886642"/>
              <a:gd name="connsiteX5354" fmla="*/ 1786714 w 11658883"/>
              <a:gd name="connsiteY5354" fmla="*/ 358963 h 2886642"/>
              <a:gd name="connsiteX5355" fmla="*/ 1793884 w 11658883"/>
              <a:gd name="connsiteY5355" fmla="*/ 357720 h 2886642"/>
              <a:gd name="connsiteX5356" fmla="*/ 1799090 w 11658883"/>
              <a:gd name="connsiteY5356" fmla="*/ 363744 h 2886642"/>
              <a:gd name="connsiteX5357" fmla="*/ 1818196 w 11658883"/>
              <a:gd name="connsiteY5357" fmla="*/ 373129 h 2886642"/>
              <a:gd name="connsiteX5358" fmla="*/ 1838619 w 11658883"/>
              <a:gd name="connsiteY5358" fmla="*/ 364964 h 2886642"/>
              <a:gd name="connsiteX5359" fmla="*/ 1859040 w 11658883"/>
              <a:gd name="connsiteY5359" fmla="*/ 356798 h 2886642"/>
              <a:gd name="connsiteX5360" fmla="*/ 1855589 w 11658883"/>
              <a:gd name="connsiteY5360" fmla="*/ 327374 h 2886642"/>
              <a:gd name="connsiteX5361" fmla="*/ 1851902 w 11658883"/>
              <a:gd name="connsiteY5361" fmla="*/ 319930 h 2886642"/>
              <a:gd name="connsiteX5362" fmla="*/ 1860292 w 11658883"/>
              <a:gd name="connsiteY5362" fmla="*/ 318905 h 2886642"/>
              <a:gd name="connsiteX5363" fmla="*/ 1871446 w 11658883"/>
              <a:gd name="connsiteY5363" fmla="*/ 323464 h 2886642"/>
              <a:gd name="connsiteX5364" fmla="*/ 1880325 w 11658883"/>
              <a:gd name="connsiteY5364" fmla="*/ 320623 h 2886642"/>
              <a:gd name="connsiteX5365" fmla="*/ 1893594 w 11658883"/>
              <a:gd name="connsiteY5365" fmla="*/ 330013 h 2886642"/>
              <a:gd name="connsiteX5366" fmla="*/ 1901405 w 11658883"/>
              <a:gd name="connsiteY5366" fmla="*/ 339049 h 2886642"/>
              <a:gd name="connsiteX5367" fmla="*/ 1920744 w 11658883"/>
              <a:gd name="connsiteY5367" fmla="*/ 326453 h 2886642"/>
              <a:gd name="connsiteX5368" fmla="*/ 1975690 w 11658883"/>
              <a:gd name="connsiteY5368" fmla="*/ 329615 h 2886642"/>
              <a:gd name="connsiteX5369" fmla="*/ 1990671 w 11658883"/>
              <a:gd name="connsiteY5369" fmla="*/ 337408 h 2886642"/>
              <a:gd name="connsiteX5370" fmla="*/ 2012069 w 11658883"/>
              <a:gd name="connsiteY5370" fmla="*/ 330373 h 2886642"/>
              <a:gd name="connsiteX5371" fmla="*/ 2039326 w 11658883"/>
              <a:gd name="connsiteY5371" fmla="*/ 330115 h 2886642"/>
              <a:gd name="connsiteX5372" fmla="*/ 2057583 w 11658883"/>
              <a:gd name="connsiteY5372" fmla="*/ 313087 h 2886642"/>
              <a:gd name="connsiteX5373" fmla="*/ 2089065 w 11658883"/>
              <a:gd name="connsiteY5373" fmla="*/ 327253 h 2886642"/>
              <a:gd name="connsiteX5374" fmla="*/ 2114694 w 11658883"/>
              <a:gd name="connsiteY5374" fmla="*/ 325113 h 2886642"/>
              <a:gd name="connsiteX5375" fmla="*/ 2137924 w 11658883"/>
              <a:gd name="connsiteY5375" fmla="*/ 336090 h 2886642"/>
              <a:gd name="connsiteX5376" fmla="*/ 2159401 w 11658883"/>
              <a:gd name="connsiteY5376" fmla="*/ 335105 h 2886642"/>
              <a:gd name="connsiteX5377" fmla="*/ 2182016 w 11658883"/>
              <a:gd name="connsiteY5377" fmla="*/ 333055 h 2886642"/>
              <a:gd name="connsiteX5378" fmla="*/ 2231315 w 11658883"/>
              <a:gd name="connsiteY5378" fmla="*/ 336042 h 2886642"/>
              <a:gd name="connsiteX5379" fmla="*/ 2257156 w 11658883"/>
              <a:gd name="connsiteY5379" fmla="*/ 340507 h 2886642"/>
              <a:gd name="connsiteX5380" fmla="*/ 2286905 w 11658883"/>
              <a:gd name="connsiteY5380" fmla="*/ 349487 h 2886642"/>
              <a:gd name="connsiteX5381" fmla="*/ 2241702 w 11658883"/>
              <a:gd name="connsiteY5381" fmla="*/ 386207 h 2886642"/>
              <a:gd name="connsiteX5382" fmla="*/ 2254282 w 11658883"/>
              <a:gd name="connsiteY5382" fmla="*/ 407118 h 2886642"/>
              <a:gd name="connsiteX5383" fmla="*/ 2275347 w 11658883"/>
              <a:gd name="connsiteY5383" fmla="*/ 409236 h 2886642"/>
              <a:gd name="connsiteX5384" fmla="*/ 2313580 w 11658883"/>
              <a:gd name="connsiteY5384" fmla="*/ 399421 h 2886642"/>
              <a:gd name="connsiteX5385" fmla="*/ 2347906 w 11658883"/>
              <a:gd name="connsiteY5385" fmla="*/ 385089 h 2886642"/>
              <a:gd name="connsiteX5386" fmla="*/ 2363683 w 11658883"/>
              <a:gd name="connsiteY5386" fmla="*/ 379895 h 2886642"/>
              <a:gd name="connsiteX5387" fmla="*/ 2388720 w 11658883"/>
              <a:gd name="connsiteY5387" fmla="*/ 406873 h 2886642"/>
              <a:gd name="connsiteX5388" fmla="*/ 2395889 w 11658883"/>
              <a:gd name="connsiteY5388" fmla="*/ 405628 h 2886642"/>
              <a:gd name="connsiteX5389" fmla="*/ 2396064 w 11658883"/>
              <a:gd name="connsiteY5389" fmla="*/ 389141 h 2886642"/>
              <a:gd name="connsiteX5390" fmla="*/ 2409582 w 11658883"/>
              <a:gd name="connsiteY5390" fmla="*/ 392858 h 2886642"/>
              <a:gd name="connsiteX5391" fmla="*/ 2419320 w 11658883"/>
              <a:gd name="connsiteY5391" fmla="*/ 402137 h 2886642"/>
              <a:gd name="connsiteX5392" fmla="*/ 2428248 w 11658883"/>
              <a:gd name="connsiteY5392" fmla="*/ 408093 h 2886642"/>
              <a:gd name="connsiteX5393" fmla="*/ 2429768 w 11658883"/>
              <a:gd name="connsiteY5393" fmla="*/ 406674 h 2886642"/>
              <a:gd name="connsiteX5394" fmla="*/ 2405486 w 11658883"/>
              <a:gd name="connsiteY5394" fmla="*/ 353149 h 2886642"/>
              <a:gd name="connsiteX5395" fmla="*/ 2377416 w 11658883"/>
              <a:gd name="connsiteY5395" fmla="*/ 350084 h 2886642"/>
              <a:gd name="connsiteX5396" fmla="*/ 2356829 w 11658883"/>
              <a:gd name="connsiteY5396" fmla="*/ 360443 h 2886642"/>
              <a:gd name="connsiteX5397" fmla="*/ 2331200 w 11658883"/>
              <a:gd name="connsiteY5397" fmla="*/ 362584 h 2886642"/>
              <a:gd name="connsiteX5398" fmla="*/ 2307093 w 11658883"/>
              <a:gd name="connsiteY5398" fmla="*/ 363305 h 2886642"/>
              <a:gd name="connsiteX5399" fmla="*/ 2303153 w 11658883"/>
              <a:gd name="connsiteY5399" fmla="*/ 366297 h 2886642"/>
              <a:gd name="connsiteX5400" fmla="*/ 2298403 w 11658883"/>
              <a:gd name="connsiteY5400" fmla="*/ 365968 h 2886642"/>
              <a:gd name="connsiteX5401" fmla="*/ 2293561 w 11658883"/>
              <a:gd name="connsiteY5401" fmla="*/ 343279 h 2886642"/>
              <a:gd name="connsiteX5402" fmla="*/ 2299954 w 11658883"/>
              <a:gd name="connsiteY5402" fmla="*/ 326434 h 2886642"/>
              <a:gd name="connsiteX5403" fmla="*/ 2303458 w 11658883"/>
              <a:gd name="connsiteY5403" fmla="*/ 324528 h 2886642"/>
              <a:gd name="connsiteX5404" fmla="*/ 2309726 w 11658883"/>
              <a:gd name="connsiteY5404" fmla="*/ 328203 h 2886642"/>
              <a:gd name="connsiteX5405" fmla="*/ 2346272 w 11658883"/>
              <a:gd name="connsiteY5405" fmla="*/ 322002 h 2886642"/>
              <a:gd name="connsiteX5406" fmla="*/ 2390301 w 11658883"/>
              <a:gd name="connsiteY5406" fmla="*/ 329225 h 2886642"/>
              <a:gd name="connsiteX5407" fmla="*/ 2401054 w 11658883"/>
              <a:gd name="connsiteY5407" fmla="*/ 327358 h 2886642"/>
              <a:gd name="connsiteX5408" fmla="*/ 2411807 w 11658883"/>
              <a:gd name="connsiteY5408" fmla="*/ 325492 h 2886642"/>
              <a:gd name="connsiteX5409" fmla="*/ 2442022 w 11658883"/>
              <a:gd name="connsiteY5409" fmla="*/ 325874 h 2886642"/>
              <a:gd name="connsiteX5410" fmla="*/ 2475003 w 11658883"/>
              <a:gd name="connsiteY5410" fmla="*/ 331841 h 2886642"/>
              <a:gd name="connsiteX5411" fmla="*/ 2481899 w 11658883"/>
              <a:gd name="connsiteY5411" fmla="*/ 329489 h 2886642"/>
              <a:gd name="connsiteX5412" fmla="*/ 2490421 w 11658883"/>
              <a:gd name="connsiteY5412" fmla="*/ 333783 h 2886642"/>
              <a:gd name="connsiteX5413" fmla="*/ 2491007 w 11658883"/>
              <a:gd name="connsiteY5413" fmla="*/ 349559 h 2886642"/>
              <a:gd name="connsiteX5414" fmla="*/ 2481497 w 11658883"/>
              <a:gd name="connsiteY5414" fmla="*/ 358428 h 2886642"/>
              <a:gd name="connsiteX5415" fmla="*/ 2506893 w 11658883"/>
              <a:gd name="connsiteY5415" fmla="*/ 378270 h 2886642"/>
              <a:gd name="connsiteX5416" fmla="*/ 2524711 w 11658883"/>
              <a:gd name="connsiteY5416" fmla="*/ 367092 h 2886642"/>
              <a:gd name="connsiteX5417" fmla="*/ 2575532 w 11658883"/>
              <a:gd name="connsiteY5417" fmla="*/ 368663 h 2886642"/>
              <a:gd name="connsiteX5418" fmla="*/ 2578136 w 11658883"/>
              <a:gd name="connsiteY5418" fmla="*/ 371675 h 2886642"/>
              <a:gd name="connsiteX5419" fmla="*/ 2626351 w 11658883"/>
              <a:gd name="connsiteY5419" fmla="*/ 370232 h 2886642"/>
              <a:gd name="connsiteX5420" fmla="*/ 2637213 w 11658883"/>
              <a:gd name="connsiteY5420" fmla="*/ 366903 h 2886642"/>
              <a:gd name="connsiteX5421" fmla="*/ 2644169 w 11658883"/>
              <a:gd name="connsiteY5421" fmla="*/ 359054 h 2886642"/>
              <a:gd name="connsiteX5422" fmla="*/ 2636143 w 11658883"/>
              <a:gd name="connsiteY5422" fmla="*/ 348178 h 2886642"/>
              <a:gd name="connsiteX5423" fmla="*/ 2642444 w 11658883"/>
              <a:gd name="connsiteY5423" fmla="*/ 344342 h 2886642"/>
              <a:gd name="connsiteX5424" fmla="*/ 2647706 w 11658883"/>
              <a:gd name="connsiteY5424" fmla="*/ 349634 h 2886642"/>
              <a:gd name="connsiteX5425" fmla="*/ 2653299 w 11658883"/>
              <a:gd name="connsiteY5425" fmla="*/ 350541 h 2886642"/>
              <a:gd name="connsiteX5426" fmla="*/ 2654068 w 11658883"/>
              <a:gd name="connsiteY5426" fmla="*/ 340302 h 2886642"/>
              <a:gd name="connsiteX5427" fmla="*/ 2650929 w 11658883"/>
              <a:gd name="connsiteY5427" fmla="*/ 325547 h 2886642"/>
              <a:gd name="connsiteX5428" fmla="*/ 2674035 w 11658883"/>
              <a:gd name="connsiteY5428" fmla="*/ 321678 h 2886642"/>
              <a:gd name="connsiteX5429" fmla="*/ 2697625 w 11658883"/>
              <a:gd name="connsiteY5429" fmla="*/ 325522 h 2886642"/>
              <a:gd name="connsiteX5430" fmla="*/ 2709983 w 11658883"/>
              <a:gd name="connsiteY5430" fmla="*/ 318757 h 2886642"/>
              <a:gd name="connsiteX5431" fmla="*/ 2728022 w 11658883"/>
              <a:gd name="connsiteY5431" fmla="*/ 335256 h 2886642"/>
              <a:gd name="connsiteX5432" fmla="*/ 2744758 w 11658883"/>
              <a:gd name="connsiteY5432" fmla="*/ 319647 h 2886642"/>
              <a:gd name="connsiteX5433" fmla="*/ 2755649 w 11658883"/>
              <a:gd name="connsiteY5433" fmla="*/ 348936 h 2886642"/>
              <a:gd name="connsiteX5434" fmla="*/ 2760352 w 11658883"/>
              <a:gd name="connsiteY5434" fmla="*/ 375835 h 2886642"/>
              <a:gd name="connsiteX5435" fmla="*/ 2772085 w 11658883"/>
              <a:gd name="connsiteY5435" fmla="*/ 370334 h 2886642"/>
              <a:gd name="connsiteX5436" fmla="*/ 2771676 w 11658883"/>
              <a:gd name="connsiteY5436" fmla="*/ 338071 h 2886642"/>
              <a:gd name="connsiteX5437" fmla="*/ 2824486 w 11658883"/>
              <a:gd name="connsiteY5437" fmla="*/ 329623 h 2886642"/>
              <a:gd name="connsiteX5438" fmla="*/ 2887214 w 11658883"/>
              <a:gd name="connsiteY5438" fmla="*/ 344571 h 2886642"/>
              <a:gd name="connsiteX5439" fmla="*/ 2906521 w 11658883"/>
              <a:gd name="connsiteY5439" fmla="*/ 339485 h 2886642"/>
              <a:gd name="connsiteX5440" fmla="*/ 2928263 w 11658883"/>
              <a:gd name="connsiteY5440" fmla="*/ 344372 h 2886642"/>
              <a:gd name="connsiteX5441" fmla="*/ 2928259 w 11658883"/>
              <a:gd name="connsiteY5441" fmla="*/ 349136 h 2886642"/>
              <a:gd name="connsiteX5442" fmla="*/ 2926302 w 11658883"/>
              <a:gd name="connsiteY5442" fmla="*/ 351641 h 2886642"/>
              <a:gd name="connsiteX5443" fmla="*/ 2935196 w 11658883"/>
              <a:gd name="connsiteY5443" fmla="*/ 365108 h 2886642"/>
              <a:gd name="connsiteX5444" fmla="*/ 2949094 w 11658883"/>
              <a:gd name="connsiteY5444" fmla="*/ 368471 h 2886642"/>
              <a:gd name="connsiteX5445" fmla="*/ 2941517 w 11658883"/>
              <a:gd name="connsiteY5445" fmla="*/ 337450 h 2886642"/>
              <a:gd name="connsiteX5446" fmla="*/ 2972230 w 11658883"/>
              <a:gd name="connsiteY5446" fmla="*/ 326489 h 2886642"/>
              <a:gd name="connsiteX5447" fmla="*/ 3011238 w 11658883"/>
              <a:gd name="connsiteY5447" fmla="*/ 332274 h 2886642"/>
              <a:gd name="connsiteX5448" fmla="*/ 3017715 w 11658883"/>
              <a:gd name="connsiteY5448" fmla="*/ 311951 h 2886642"/>
              <a:gd name="connsiteX5449" fmla="*/ 3027768 w 11658883"/>
              <a:gd name="connsiteY5449" fmla="*/ 300533 h 2886642"/>
              <a:gd name="connsiteX5450" fmla="*/ 3035958 w 11658883"/>
              <a:gd name="connsiteY5450" fmla="*/ 313980 h 2886642"/>
              <a:gd name="connsiteX5451" fmla="*/ 3039910 w 11658883"/>
              <a:gd name="connsiteY5451" fmla="*/ 327295 h 2886642"/>
              <a:gd name="connsiteX5452" fmla="*/ 3061692 w 11658883"/>
              <a:gd name="connsiteY5452" fmla="*/ 315141 h 2886642"/>
              <a:gd name="connsiteX5453" fmla="*/ 3089005 w 11658883"/>
              <a:gd name="connsiteY5453" fmla="*/ 314153 h 2886642"/>
              <a:gd name="connsiteX5454" fmla="*/ 3089853 w 11658883"/>
              <a:gd name="connsiteY5454" fmla="*/ 340565 h 2886642"/>
              <a:gd name="connsiteX5455" fmla="*/ 3066827 w 11658883"/>
              <a:gd name="connsiteY5455" fmla="*/ 345719 h 2886642"/>
              <a:gd name="connsiteX5456" fmla="*/ 3069427 w 11658883"/>
              <a:gd name="connsiteY5456" fmla="*/ 353495 h 2886642"/>
              <a:gd name="connsiteX5457" fmla="*/ 3070074 w 11658883"/>
              <a:gd name="connsiteY5457" fmla="*/ 359013 h 2886642"/>
              <a:gd name="connsiteX5458" fmla="*/ 3059274 w 11658883"/>
              <a:gd name="connsiteY5458" fmla="*/ 352081 h 2886642"/>
              <a:gd name="connsiteX5459" fmla="*/ 3048804 w 11658883"/>
              <a:gd name="connsiteY5459" fmla="*/ 340764 h 2886642"/>
              <a:gd name="connsiteX5460" fmla="*/ 3029469 w 11658883"/>
              <a:gd name="connsiteY5460" fmla="*/ 348596 h 2886642"/>
              <a:gd name="connsiteX5461" fmla="*/ 3004274 w 11658883"/>
              <a:gd name="connsiteY5461" fmla="*/ 349651 h 2886642"/>
              <a:gd name="connsiteX5462" fmla="*/ 3002097 w 11658883"/>
              <a:gd name="connsiteY5462" fmla="*/ 355080 h 2886642"/>
              <a:gd name="connsiteX5463" fmla="*/ 3001873 w 11658883"/>
              <a:gd name="connsiteY5463" fmla="*/ 362770 h 2886642"/>
              <a:gd name="connsiteX5464" fmla="*/ 3033794 w 11658883"/>
              <a:gd name="connsiteY5464" fmla="*/ 371085 h 2886642"/>
              <a:gd name="connsiteX5465" fmla="*/ 3048335 w 11658883"/>
              <a:gd name="connsiteY5465" fmla="*/ 384727 h 2886642"/>
              <a:gd name="connsiteX5466" fmla="*/ 3069635 w 11658883"/>
              <a:gd name="connsiteY5466" fmla="*/ 364863 h 2886642"/>
              <a:gd name="connsiteX5467" fmla="*/ 3113445 w 11658883"/>
              <a:gd name="connsiteY5467" fmla="*/ 375011 h 2886642"/>
              <a:gd name="connsiteX5468" fmla="*/ 3149772 w 11658883"/>
              <a:gd name="connsiteY5468" fmla="*/ 371735 h 2886642"/>
              <a:gd name="connsiteX5469" fmla="*/ 3162587 w 11658883"/>
              <a:gd name="connsiteY5469" fmla="*/ 370665 h 2886642"/>
              <a:gd name="connsiteX5470" fmla="*/ 3175402 w 11658883"/>
              <a:gd name="connsiteY5470" fmla="*/ 369595 h 2886642"/>
              <a:gd name="connsiteX5471" fmla="*/ 3195384 w 11658883"/>
              <a:gd name="connsiteY5471" fmla="*/ 367280 h 2886642"/>
              <a:gd name="connsiteX5472" fmla="*/ 3192781 w 11658883"/>
              <a:gd name="connsiteY5472" fmla="*/ 364267 h 2886642"/>
              <a:gd name="connsiteX5473" fmla="*/ 3205597 w 11658883"/>
              <a:gd name="connsiteY5473" fmla="*/ 363197 h 2886642"/>
              <a:gd name="connsiteX5474" fmla="*/ 3218411 w 11658883"/>
              <a:gd name="connsiteY5474" fmla="*/ 362127 h 2886642"/>
              <a:gd name="connsiteX5475" fmla="*/ 3225989 w 11658883"/>
              <a:gd name="connsiteY5475" fmla="*/ 357780 h 2886642"/>
              <a:gd name="connsiteX5476" fmla="*/ 3237955 w 11658883"/>
              <a:gd name="connsiteY5476" fmla="*/ 365663 h 2886642"/>
              <a:gd name="connsiteX5477" fmla="*/ 3248657 w 11658883"/>
              <a:gd name="connsiteY5477" fmla="*/ 359762 h 2886642"/>
              <a:gd name="connsiteX5478" fmla="*/ 3264228 w 11658883"/>
              <a:gd name="connsiteY5478" fmla="*/ 373803 h 2886642"/>
              <a:gd name="connsiteX5479" fmla="*/ 3280964 w 11658883"/>
              <a:gd name="connsiteY5479" fmla="*/ 358195 h 2886642"/>
              <a:gd name="connsiteX5480" fmla="*/ 3290941 w 11658883"/>
              <a:gd name="connsiteY5480" fmla="*/ 376094 h 2886642"/>
              <a:gd name="connsiteX5481" fmla="*/ 3327864 w 11658883"/>
              <a:gd name="connsiteY5481" fmla="*/ 374303 h 2886642"/>
              <a:gd name="connsiteX5482" fmla="*/ 3325698 w 11658883"/>
              <a:gd name="connsiteY5482" fmla="*/ 365440 h 2886642"/>
              <a:gd name="connsiteX5483" fmla="*/ 3340679 w 11658883"/>
              <a:gd name="connsiteY5483" fmla="*/ 373233 h 2886642"/>
              <a:gd name="connsiteX5484" fmla="*/ 3347907 w 11658883"/>
              <a:gd name="connsiteY5484" fmla="*/ 373455 h 2886642"/>
              <a:gd name="connsiteX5485" fmla="*/ 3345130 w 11658883"/>
              <a:gd name="connsiteY5485" fmla="*/ 369494 h 2886642"/>
              <a:gd name="connsiteX5486" fmla="*/ 3352480 w 11658883"/>
              <a:gd name="connsiteY5486" fmla="*/ 370192 h 2886642"/>
              <a:gd name="connsiteX5487" fmla="*/ 3354809 w 11658883"/>
              <a:gd name="connsiteY5487" fmla="*/ 354611 h 2886642"/>
              <a:gd name="connsiteX5488" fmla="*/ 3362573 w 11658883"/>
              <a:gd name="connsiteY5488" fmla="*/ 350230 h 2886642"/>
              <a:gd name="connsiteX5489" fmla="*/ 3362241 w 11658883"/>
              <a:gd name="connsiteY5489" fmla="*/ 350022 h 2886642"/>
              <a:gd name="connsiteX5490" fmla="*/ 3333810 w 11658883"/>
              <a:gd name="connsiteY5490" fmla="*/ 353354 h 2886642"/>
              <a:gd name="connsiteX5491" fmla="*/ 3308543 w 11658883"/>
              <a:gd name="connsiteY5491" fmla="*/ 342919 h 2886642"/>
              <a:gd name="connsiteX5492" fmla="*/ 3289708 w 11658883"/>
              <a:gd name="connsiteY5492" fmla="*/ 344397 h 2886642"/>
              <a:gd name="connsiteX5493" fmla="*/ 3267068 w 11658883"/>
              <a:gd name="connsiteY5493" fmla="*/ 334969 h 2886642"/>
              <a:gd name="connsiteX5494" fmla="*/ 3251133 w 11658883"/>
              <a:gd name="connsiteY5494" fmla="*/ 341492 h 2886642"/>
              <a:gd name="connsiteX5495" fmla="*/ 3220164 w 11658883"/>
              <a:gd name="connsiteY5495" fmla="*/ 337552 h 2886642"/>
              <a:gd name="connsiteX5496" fmla="*/ 3208446 w 11658883"/>
              <a:gd name="connsiteY5496" fmla="*/ 323129 h 2886642"/>
              <a:gd name="connsiteX5497" fmla="*/ 3194353 w 11658883"/>
              <a:gd name="connsiteY5497" fmla="*/ 319030 h 2886642"/>
              <a:gd name="connsiteX5498" fmla="*/ 3162838 w 11658883"/>
              <a:gd name="connsiteY5498" fmla="*/ 307000 h 2886642"/>
              <a:gd name="connsiteX5499" fmla="*/ 3150702 w 11658883"/>
              <a:gd name="connsiteY5499" fmla="*/ 278727 h 2886642"/>
              <a:gd name="connsiteX5500" fmla="*/ 3179055 w 11658883"/>
              <a:gd name="connsiteY5500" fmla="*/ 278026 h 2886642"/>
              <a:gd name="connsiteX5501" fmla="*/ 3206120 w 11658883"/>
              <a:gd name="connsiteY5501" fmla="*/ 280970 h 2886642"/>
              <a:gd name="connsiteX5502" fmla="*/ 3225137 w 11658883"/>
              <a:gd name="connsiteY5502" fmla="*/ 289805 h 2886642"/>
              <a:gd name="connsiteX5503" fmla="*/ 3243502 w 11658883"/>
              <a:gd name="connsiteY5503" fmla="*/ 315531 h 2886642"/>
              <a:gd name="connsiteX5504" fmla="*/ 3248955 w 11658883"/>
              <a:gd name="connsiteY5504" fmla="*/ 309141 h 2886642"/>
              <a:gd name="connsiteX5505" fmla="*/ 3277932 w 11658883"/>
              <a:gd name="connsiteY5505" fmla="*/ 313898 h 2886642"/>
              <a:gd name="connsiteX5506" fmla="*/ 3268875 w 11658883"/>
              <a:gd name="connsiteY5506" fmla="*/ 300984 h 2886642"/>
              <a:gd name="connsiteX5507" fmla="*/ 3287894 w 11658883"/>
              <a:gd name="connsiteY5507" fmla="*/ 309821 h 2886642"/>
              <a:gd name="connsiteX5508" fmla="*/ 3307814 w 11658883"/>
              <a:gd name="connsiteY5508" fmla="*/ 301665 h 2886642"/>
              <a:gd name="connsiteX5509" fmla="*/ 3333623 w 11658883"/>
              <a:gd name="connsiteY5509" fmla="*/ 320184 h 2886642"/>
              <a:gd name="connsiteX5510" fmla="*/ 3351552 w 11658883"/>
              <a:gd name="connsiteY5510" fmla="*/ 312844 h 2886642"/>
              <a:gd name="connsiteX5511" fmla="*/ 3383338 w 11658883"/>
              <a:gd name="connsiteY5511" fmla="*/ 328918 h 2886642"/>
              <a:gd name="connsiteX5512" fmla="*/ 3406067 w 11658883"/>
              <a:gd name="connsiteY5512" fmla="*/ 332078 h 2886642"/>
              <a:gd name="connsiteX5513" fmla="*/ 3419694 w 11658883"/>
              <a:gd name="connsiteY5513" fmla="*/ 314033 h 2886642"/>
              <a:gd name="connsiteX5514" fmla="*/ 3449893 w 11658883"/>
              <a:gd name="connsiteY5514" fmla="*/ 314135 h 2886642"/>
              <a:gd name="connsiteX5515" fmla="*/ 3469137 w 11658883"/>
              <a:gd name="connsiteY5515" fmla="*/ 318723 h 2886642"/>
              <a:gd name="connsiteX5516" fmla="*/ 3484575 w 11658883"/>
              <a:gd name="connsiteY5516" fmla="*/ 312402 h 2886642"/>
              <a:gd name="connsiteX5517" fmla="*/ 3498125 w 11658883"/>
              <a:gd name="connsiteY5517" fmla="*/ 319839 h 2886642"/>
              <a:gd name="connsiteX5518" fmla="*/ 3509568 w 11658883"/>
              <a:gd name="connsiteY5518" fmla="*/ 318790 h 2886642"/>
              <a:gd name="connsiteX5519" fmla="*/ 3514004 w 11658883"/>
              <a:gd name="connsiteY5519" fmla="*/ 308663 h 2886642"/>
              <a:gd name="connsiteX5520" fmla="*/ 3518441 w 11658883"/>
              <a:gd name="connsiteY5520" fmla="*/ 298537 h 2886642"/>
              <a:gd name="connsiteX5521" fmla="*/ 3488342 w 11658883"/>
              <a:gd name="connsiteY5521" fmla="*/ 288523 h 2886642"/>
              <a:gd name="connsiteX5522" fmla="*/ 3459940 w 11658883"/>
              <a:gd name="connsiteY5522" fmla="*/ 280934 h 2886642"/>
              <a:gd name="connsiteX5523" fmla="*/ 3435683 w 11658883"/>
              <a:gd name="connsiteY5523" fmla="*/ 277878 h 2886642"/>
              <a:gd name="connsiteX5524" fmla="*/ 3407418 w 11658883"/>
              <a:gd name="connsiteY5524" fmla="*/ 260884 h 2886642"/>
              <a:gd name="connsiteX5525" fmla="*/ 3381521 w 11658883"/>
              <a:gd name="connsiteY5525" fmla="*/ 271486 h 2886642"/>
              <a:gd name="connsiteX5526" fmla="*/ 3317506 w 11658883"/>
              <a:gd name="connsiteY5526" fmla="*/ 232766 h 2886642"/>
              <a:gd name="connsiteX5527" fmla="*/ 3255738 w 11658883"/>
              <a:gd name="connsiteY5527" fmla="*/ 227411 h 2886642"/>
              <a:gd name="connsiteX5528" fmla="*/ 3228387 w 11658883"/>
              <a:gd name="connsiteY5528" fmla="*/ 201211 h 2886642"/>
              <a:gd name="connsiteX5529" fmla="*/ 3201038 w 11658883"/>
              <a:gd name="connsiteY5529" fmla="*/ 175010 h 2886642"/>
              <a:gd name="connsiteX5530" fmla="*/ 3179126 w 11658883"/>
              <a:gd name="connsiteY5530" fmla="*/ 183982 h 2886642"/>
              <a:gd name="connsiteX5531" fmla="*/ 3172332 w 11658883"/>
              <a:gd name="connsiteY5531" fmla="*/ 174297 h 2886642"/>
              <a:gd name="connsiteX5532" fmla="*/ 3167395 w 11658883"/>
              <a:gd name="connsiteY5532" fmla="*/ 161774 h 2886642"/>
              <a:gd name="connsiteX5533" fmla="*/ 3175227 w 11658883"/>
              <a:gd name="connsiteY5533" fmla="*/ 156490 h 2886642"/>
              <a:gd name="connsiteX5534" fmla="*/ 3197958 w 11658883"/>
              <a:gd name="connsiteY5534" fmla="*/ 159650 h 2886642"/>
              <a:gd name="connsiteX5535" fmla="*/ 3203129 w 11658883"/>
              <a:gd name="connsiteY5535" fmla="*/ 152857 h 2886642"/>
              <a:gd name="connsiteX5536" fmla="*/ 3205109 w 11658883"/>
              <a:gd name="connsiteY5536" fmla="*/ 144255 h 2886642"/>
              <a:gd name="connsiteX5537" fmla="*/ 3199132 w 11658883"/>
              <a:gd name="connsiteY5537" fmla="*/ 146701 h 2886642"/>
              <a:gd name="connsiteX5538" fmla="*/ 3167573 w 11658883"/>
              <a:gd name="connsiteY5538" fmla="*/ 126380 h 2886642"/>
              <a:gd name="connsiteX5539" fmla="*/ 3139817 w 11658883"/>
              <a:gd name="connsiteY5539" fmla="*/ 116966 h 2886642"/>
              <a:gd name="connsiteX5540" fmla="*/ 3123281 w 11658883"/>
              <a:gd name="connsiteY5540" fmla="*/ 110752 h 2886642"/>
              <a:gd name="connsiteX5541" fmla="*/ 3108848 w 11658883"/>
              <a:gd name="connsiteY5541" fmla="*/ 113025 h 2886642"/>
              <a:gd name="connsiteX5542" fmla="*/ 3085030 w 11658883"/>
              <a:gd name="connsiteY5542" fmla="*/ 93690 h 2886642"/>
              <a:gd name="connsiteX5543" fmla="*/ 3072342 w 11658883"/>
              <a:gd name="connsiteY5543" fmla="*/ 95248 h 2886642"/>
              <a:gd name="connsiteX5544" fmla="*/ 3056052 w 11658883"/>
              <a:gd name="connsiteY5544" fmla="*/ 88932 h 2886642"/>
              <a:gd name="connsiteX5545" fmla="*/ 3040117 w 11658883"/>
              <a:gd name="connsiteY5545" fmla="*/ 95458 h 2886642"/>
              <a:gd name="connsiteX5546" fmla="*/ 3025083 w 11658883"/>
              <a:gd name="connsiteY5546" fmla="*/ 84990 h 2886642"/>
              <a:gd name="connsiteX5547" fmla="*/ 3000575 w 11658883"/>
              <a:gd name="connsiteY5547" fmla="*/ 82038 h 2886642"/>
              <a:gd name="connsiteX5548" fmla="*/ 2970569 w 11658883"/>
              <a:gd name="connsiteY5548" fmla="*/ 65756 h 2886642"/>
              <a:gd name="connsiteX5549" fmla="*/ 2932489 w 11658883"/>
              <a:gd name="connsiteY5549" fmla="*/ 51220 h 2886642"/>
              <a:gd name="connsiteX5550" fmla="*/ 2892507 w 11658883"/>
              <a:gd name="connsiteY5550" fmla="*/ 31230 h 2886642"/>
              <a:gd name="connsiteX5551" fmla="*/ 2881947 w 11658883"/>
              <a:gd name="connsiteY5551" fmla="*/ 33995 h 2886642"/>
              <a:gd name="connsiteX5552" fmla="*/ 2867786 w 11658883"/>
              <a:gd name="connsiteY5552" fmla="*/ 28884 h 2886642"/>
              <a:gd name="connsiteX5553" fmla="*/ 2843697 w 11658883"/>
              <a:gd name="connsiteY5553" fmla="*/ 28359 h 2886642"/>
              <a:gd name="connsiteX5554" fmla="*/ 2815807 w 11658883"/>
              <a:gd name="connsiteY5554" fmla="*/ 16923 h 2886642"/>
              <a:gd name="connsiteX5555" fmla="*/ 2808631 w 11658883"/>
              <a:gd name="connsiteY5555" fmla="*/ 16747 h 2886642"/>
              <a:gd name="connsiteX5556" fmla="*/ 2801046 w 11658883"/>
              <a:gd name="connsiteY5556" fmla="*/ 10500 h 288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Lst>
            <a:rect l="l" t="t" r="r" b="b"/>
            <a:pathLst>
              <a:path w="11658883" h="2886642">
                <a:moveTo>
                  <a:pt x="9964880" y="2817274"/>
                </a:moveTo>
                <a:cubicBezTo>
                  <a:pt x="9962204" y="2817247"/>
                  <a:pt x="9960205" y="2817596"/>
                  <a:pt x="9958882" y="2818324"/>
                </a:cubicBezTo>
                <a:cubicBezTo>
                  <a:pt x="9957560" y="2819050"/>
                  <a:pt x="9956215" y="2820149"/>
                  <a:pt x="9954852" y="2821616"/>
                </a:cubicBezTo>
                <a:cubicBezTo>
                  <a:pt x="9959646" y="2823393"/>
                  <a:pt x="9963863" y="2822941"/>
                  <a:pt x="9967509" y="2820263"/>
                </a:cubicBezTo>
                <a:close/>
                <a:moveTo>
                  <a:pt x="10075827" y="2808036"/>
                </a:moveTo>
                <a:lnTo>
                  <a:pt x="10083709" y="2817005"/>
                </a:lnTo>
                <a:cubicBezTo>
                  <a:pt x="10089979" y="2817317"/>
                  <a:pt x="10095680" y="2815399"/>
                  <a:pt x="10100805" y="2811254"/>
                </a:cubicBezTo>
                <a:close/>
                <a:moveTo>
                  <a:pt x="9050936" y="2788680"/>
                </a:moveTo>
                <a:lnTo>
                  <a:pt x="9051084" y="2810904"/>
                </a:lnTo>
                <a:lnTo>
                  <a:pt x="9036616" y="2819643"/>
                </a:lnTo>
                <a:cubicBezTo>
                  <a:pt x="9029668" y="2812659"/>
                  <a:pt x="9024549" y="2810509"/>
                  <a:pt x="9021253" y="2813190"/>
                </a:cubicBezTo>
                <a:cubicBezTo>
                  <a:pt x="9017957" y="2815872"/>
                  <a:pt x="9010866" y="2811480"/>
                  <a:pt x="8999978" y="2800012"/>
                </a:cubicBezTo>
                <a:cubicBezTo>
                  <a:pt x="9006543" y="2795141"/>
                  <a:pt x="9015035" y="2793251"/>
                  <a:pt x="9025458" y="2794346"/>
                </a:cubicBezTo>
                <a:cubicBezTo>
                  <a:pt x="9035880" y="2795441"/>
                  <a:pt x="9044372" y="2793552"/>
                  <a:pt x="9050936" y="2788680"/>
                </a:cubicBezTo>
                <a:close/>
                <a:moveTo>
                  <a:pt x="10007475" y="2780674"/>
                </a:moveTo>
                <a:lnTo>
                  <a:pt x="10012546" y="2814798"/>
                </a:lnTo>
                <a:lnTo>
                  <a:pt x="10023056" y="2826757"/>
                </a:lnTo>
                <a:lnTo>
                  <a:pt x="10039005" y="2816550"/>
                </a:lnTo>
                <a:lnTo>
                  <a:pt x="10045258" y="2804761"/>
                </a:lnTo>
                <a:lnTo>
                  <a:pt x="10020612" y="2795622"/>
                </a:lnTo>
                <a:cubicBezTo>
                  <a:pt x="10023434" y="2794108"/>
                  <a:pt x="10022684" y="2790890"/>
                  <a:pt x="10018360" y="2785971"/>
                </a:cubicBezTo>
                <a:cubicBezTo>
                  <a:pt x="10014035" y="2781050"/>
                  <a:pt x="10010407" y="2779284"/>
                  <a:pt x="10007475" y="2780674"/>
                </a:cubicBezTo>
                <a:close/>
                <a:moveTo>
                  <a:pt x="10944290" y="2775429"/>
                </a:moveTo>
                <a:cubicBezTo>
                  <a:pt x="10949544" y="2781408"/>
                  <a:pt x="10953319" y="2788854"/>
                  <a:pt x="10955614" y="2797764"/>
                </a:cubicBezTo>
                <a:lnTo>
                  <a:pt x="10978298" y="2792071"/>
                </a:lnTo>
                <a:cubicBezTo>
                  <a:pt x="10980578" y="2792959"/>
                  <a:pt x="10983208" y="2793850"/>
                  <a:pt x="10986184" y="2794744"/>
                </a:cubicBezTo>
                <a:cubicBezTo>
                  <a:pt x="10989163" y="2795639"/>
                  <a:pt x="10991136" y="2795781"/>
                  <a:pt x="10992102" y="2795174"/>
                </a:cubicBezTo>
                <a:cubicBezTo>
                  <a:pt x="10993130" y="2793457"/>
                  <a:pt x="10991777" y="2790605"/>
                  <a:pt x="10988040" y="2786615"/>
                </a:cubicBezTo>
                <a:cubicBezTo>
                  <a:pt x="10984303" y="2782627"/>
                  <a:pt x="10980897" y="2779012"/>
                  <a:pt x="10977816" y="2775771"/>
                </a:cubicBezTo>
                <a:cubicBezTo>
                  <a:pt x="10972393" y="2775902"/>
                  <a:pt x="10967133" y="2776216"/>
                  <a:pt x="10962038" y="2776721"/>
                </a:cubicBezTo>
                <a:cubicBezTo>
                  <a:pt x="10956943" y="2777225"/>
                  <a:pt x="10951027" y="2776795"/>
                  <a:pt x="10944290" y="2775429"/>
                </a:cubicBezTo>
                <a:close/>
                <a:moveTo>
                  <a:pt x="10423130" y="2771587"/>
                </a:moveTo>
                <a:lnTo>
                  <a:pt x="10408660" y="2780327"/>
                </a:lnTo>
                <a:lnTo>
                  <a:pt x="10406848" y="2787717"/>
                </a:lnTo>
                <a:cubicBezTo>
                  <a:pt x="10411865" y="2788569"/>
                  <a:pt x="10416742" y="2788866"/>
                  <a:pt x="10421475" y="2788607"/>
                </a:cubicBezTo>
                <a:cubicBezTo>
                  <a:pt x="10426205" y="2788345"/>
                  <a:pt x="10429768" y="2787148"/>
                  <a:pt x="10432159" y="2785012"/>
                </a:cubicBezTo>
                <a:cubicBezTo>
                  <a:pt x="10435120" y="2782078"/>
                  <a:pt x="10433973" y="2777624"/>
                  <a:pt x="10428718" y="2771645"/>
                </a:cubicBezTo>
                <a:cubicBezTo>
                  <a:pt x="10427427" y="2773852"/>
                  <a:pt x="10425566" y="2773835"/>
                  <a:pt x="10423130" y="2771587"/>
                </a:cubicBezTo>
                <a:close/>
                <a:moveTo>
                  <a:pt x="9764898" y="2769308"/>
                </a:moveTo>
                <a:lnTo>
                  <a:pt x="9753055" y="2781038"/>
                </a:lnTo>
                <a:cubicBezTo>
                  <a:pt x="9758406" y="2783777"/>
                  <a:pt x="9762741" y="2784378"/>
                  <a:pt x="9766060" y="2782838"/>
                </a:cubicBezTo>
                <a:cubicBezTo>
                  <a:pt x="9769378" y="2781298"/>
                  <a:pt x="9772113" y="2779288"/>
                  <a:pt x="9774262" y="2776811"/>
                </a:cubicBezTo>
                <a:close/>
                <a:moveTo>
                  <a:pt x="9900489" y="2769212"/>
                </a:moveTo>
                <a:cubicBezTo>
                  <a:pt x="9898563" y="2768791"/>
                  <a:pt x="9897856" y="2769955"/>
                  <a:pt x="9898371" y="2772709"/>
                </a:cubicBezTo>
                <a:cubicBezTo>
                  <a:pt x="9898885" y="2775460"/>
                  <a:pt x="9899863" y="2777754"/>
                  <a:pt x="9901303" y="2779590"/>
                </a:cubicBezTo>
                <a:lnTo>
                  <a:pt x="9918549" y="2796060"/>
                </a:lnTo>
                <a:cubicBezTo>
                  <a:pt x="9925126" y="2795604"/>
                  <a:pt x="9931983" y="2794871"/>
                  <a:pt x="9939115" y="2793864"/>
                </a:cubicBezTo>
                <a:cubicBezTo>
                  <a:pt x="9946249" y="2792857"/>
                  <a:pt x="9952161" y="2790264"/>
                  <a:pt x="9956850" y="2786082"/>
                </a:cubicBezTo>
                <a:cubicBezTo>
                  <a:pt x="9962538" y="2785924"/>
                  <a:pt x="9968666" y="2785678"/>
                  <a:pt x="9975238" y="2785345"/>
                </a:cubicBezTo>
                <a:cubicBezTo>
                  <a:pt x="9981809" y="2785011"/>
                  <a:pt x="9988224" y="2785879"/>
                  <a:pt x="9994484" y="2787948"/>
                </a:cubicBezTo>
                <a:lnTo>
                  <a:pt x="9978721" y="2770011"/>
                </a:lnTo>
                <a:cubicBezTo>
                  <a:pt x="9972170" y="2774636"/>
                  <a:pt x="9963734" y="2775537"/>
                  <a:pt x="9953407" y="2772714"/>
                </a:cubicBezTo>
                <a:cubicBezTo>
                  <a:pt x="9943082" y="2769893"/>
                  <a:pt x="9934646" y="2770795"/>
                  <a:pt x="9928095" y="2775420"/>
                </a:cubicBezTo>
                <a:close/>
                <a:moveTo>
                  <a:pt x="9688148" y="2767043"/>
                </a:moveTo>
                <a:lnTo>
                  <a:pt x="9696030" y="2776011"/>
                </a:lnTo>
                <a:cubicBezTo>
                  <a:pt x="9696879" y="2775403"/>
                  <a:pt x="9698057" y="2775169"/>
                  <a:pt x="9699564" y="2775307"/>
                </a:cubicBezTo>
                <a:cubicBezTo>
                  <a:pt x="9701070" y="2775446"/>
                  <a:pt x="9702248" y="2775210"/>
                  <a:pt x="9703098" y="2774603"/>
                </a:cubicBezTo>
                <a:cubicBezTo>
                  <a:pt x="9698280" y="2769121"/>
                  <a:pt x="9693298" y="2766602"/>
                  <a:pt x="9688148" y="2767043"/>
                </a:cubicBezTo>
                <a:close/>
                <a:moveTo>
                  <a:pt x="9790542" y="2760682"/>
                </a:moveTo>
                <a:cubicBezTo>
                  <a:pt x="9789567" y="2761998"/>
                  <a:pt x="9788394" y="2765258"/>
                  <a:pt x="9787024" y="2770460"/>
                </a:cubicBezTo>
                <a:cubicBezTo>
                  <a:pt x="9785653" y="2775661"/>
                  <a:pt x="9785508" y="2779301"/>
                  <a:pt x="9786584" y="2781380"/>
                </a:cubicBezTo>
                <a:cubicBezTo>
                  <a:pt x="9787936" y="2782721"/>
                  <a:pt x="9789258" y="2783044"/>
                  <a:pt x="9790549" y="2782347"/>
                </a:cubicBezTo>
                <a:cubicBezTo>
                  <a:pt x="9791839" y="2781650"/>
                  <a:pt x="9792873" y="2780858"/>
                  <a:pt x="9793651" y="2779971"/>
                </a:cubicBezTo>
                <a:cubicBezTo>
                  <a:pt x="9801215" y="2781685"/>
                  <a:pt x="9809958" y="2782575"/>
                  <a:pt x="9819884" y="2782646"/>
                </a:cubicBezTo>
                <a:cubicBezTo>
                  <a:pt x="9829811" y="2782717"/>
                  <a:pt x="9836956" y="2781000"/>
                  <a:pt x="9841316" y="2777495"/>
                </a:cubicBezTo>
                <a:lnTo>
                  <a:pt x="9830805" y="2765537"/>
                </a:lnTo>
                <a:cubicBezTo>
                  <a:pt x="9823602" y="2767315"/>
                  <a:pt x="9816438" y="2768354"/>
                  <a:pt x="9809315" y="2768651"/>
                </a:cubicBezTo>
                <a:cubicBezTo>
                  <a:pt x="9802193" y="2768949"/>
                  <a:pt x="9795934" y="2766292"/>
                  <a:pt x="9790542" y="2760682"/>
                </a:cubicBezTo>
                <a:close/>
                <a:moveTo>
                  <a:pt x="9715272" y="2756950"/>
                </a:moveTo>
                <a:lnTo>
                  <a:pt x="9709351" y="2762814"/>
                </a:lnTo>
                <a:lnTo>
                  <a:pt x="9710166" y="2773193"/>
                </a:lnTo>
                <a:lnTo>
                  <a:pt x="9741547" y="2786847"/>
                </a:lnTo>
                <a:lnTo>
                  <a:pt x="9747468" y="2780981"/>
                </a:lnTo>
                <a:lnTo>
                  <a:pt x="9741067" y="2770547"/>
                </a:lnTo>
                <a:lnTo>
                  <a:pt x="9733665" y="2777877"/>
                </a:lnTo>
                <a:close/>
                <a:moveTo>
                  <a:pt x="9655285" y="2754856"/>
                </a:moveTo>
                <a:cubicBezTo>
                  <a:pt x="9653367" y="2755824"/>
                  <a:pt x="9652763" y="2758287"/>
                  <a:pt x="9653472" y="2762243"/>
                </a:cubicBezTo>
                <a:lnTo>
                  <a:pt x="9657913" y="2757845"/>
                </a:lnTo>
                <a:close/>
                <a:moveTo>
                  <a:pt x="10941685" y="2753008"/>
                </a:moveTo>
                <a:lnTo>
                  <a:pt x="10949395" y="2759185"/>
                </a:lnTo>
                <a:lnTo>
                  <a:pt x="10944141" y="2753206"/>
                </a:lnTo>
                <a:close/>
                <a:moveTo>
                  <a:pt x="11062968" y="2752939"/>
                </a:moveTo>
                <a:cubicBezTo>
                  <a:pt x="11059816" y="2755128"/>
                  <a:pt x="11058718" y="2758080"/>
                  <a:pt x="11059674" y="2761793"/>
                </a:cubicBezTo>
                <a:lnTo>
                  <a:pt x="11064929" y="2767772"/>
                </a:lnTo>
                <a:cubicBezTo>
                  <a:pt x="11067367" y="2770021"/>
                  <a:pt x="11069228" y="2770038"/>
                  <a:pt x="11070518" y="2767829"/>
                </a:cubicBezTo>
                <a:cubicBezTo>
                  <a:pt x="11071936" y="2766424"/>
                  <a:pt x="11072143" y="2764823"/>
                  <a:pt x="11071137" y="2763022"/>
                </a:cubicBezTo>
                <a:cubicBezTo>
                  <a:pt x="11070130" y="2761220"/>
                  <a:pt x="11068285" y="2758856"/>
                  <a:pt x="11065596" y="2755928"/>
                </a:cubicBezTo>
                <a:close/>
                <a:moveTo>
                  <a:pt x="10838505" y="2748794"/>
                </a:moveTo>
                <a:cubicBezTo>
                  <a:pt x="10828496" y="2746594"/>
                  <a:pt x="10820373" y="2748116"/>
                  <a:pt x="10814137" y="2753360"/>
                </a:cubicBezTo>
                <a:lnTo>
                  <a:pt x="10790305" y="2754598"/>
                </a:lnTo>
                <a:cubicBezTo>
                  <a:pt x="10784956" y="2751858"/>
                  <a:pt x="10780622" y="2751259"/>
                  <a:pt x="10777302" y="2752799"/>
                </a:cubicBezTo>
                <a:cubicBezTo>
                  <a:pt x="10773982" y="2754338"/>
                  <a:pt x="10771249" y="2756347"/>
                  <a:pt x="10769100" y="2758825"/>
                </a:cubicBezTo>
                <a:cubicBezTo>
                  <a:pt x="10761125" y="2763929"/>
                  <a:pt x="10749210" y="2764548"/>
                  <a:pt x="10733353" y="2760683"/>
                </a:cubicBezTo>
                <a:cubicBezTo>
                  <a:pt x="10717495" y="2756816"/>
                  <a:pt x="10705578" y="2757436"/>
                  <a:pt x="10697606" y="2762540"/>
                </a:cubicBezTo>
                <a:lnTo>
                  <a:pt x="10682654" y="2754980"/>
                </a:lnTo>
                <a:cubicBezTo>
                  <a:pt x="10678216" y="2756231"/>
                  <a:pt x="10672956" y="2756547"/>
                  <a:pt x="10666876" y="2755930"/>
                </a:cubicBezTo>
                <a:cubicBezTo>
                  <a:pt x="10660795" y="2755313"/>
                  <a:pt x="10654878" y="2754882"/>
                  <a:pt x="10649127" y="2754638"/>
                </a:cubicBezTo>
                <a:lnTo>
                  <a:pt x="10638765" y="2764901"/>
                </a:lnTo>
                <a:cubicBezTo>
                  <a:pt x="10650257" y="2773907"/>
                  <a:pt x="10662632" y="2779588"/>
                  <a:pt x="10675895" y="2781946"/>
                </a:cubicBezTo>
                <a:cubicBezTo>
                  <a:pt x="10689160" y="2784304"/>
                  <a:pt x="10698419" y="2783288"/>
                  <a:pt x="10703674" y="2778896"/>
                </a:cubicBezTo>
                <a:cubicBezTo>
                  <a:pt x="10706350" y="2782072"/>
                  <a:pt x="10708881" y="2784690"/>
                  <a:pt x="10711270" y="2786752"/>
                </a:cubicBezTo>
                <a:cubicBezTo>
                  <a:pt x="10713659" y="2788813"/>
                  <a:pt x="10715617" y="2789204"/>
                  <a:pt x="10717145" y="2787923"/>
                </a:cubicBezTo>
                <a:cubicBezTo>
                  <a:pt x="10719129" y="2785257"/>
                  <a:pt x="10721165" y="2783241"/>
                  <a:pt x="10723250" y="2781874"/>
                </a:cubicBezTo>
                <a:cubicBezTo>
                  <a:pt x="10725338" y="2780507"/>
                  <a:pt x="10728889" y="2782581"/>
                  <a:pt x="10733909" y="2788093"/>
                </a:cubicBezTo>
                <a:lnTo>
                  <a:pt x="10812806" y="2777049"/>
                </a:lnTo>
                <a:cubicBezTo>
                  <a:pt x="10821126" y="2786515"/>
                  <a:pt x="10826986" y="2790032"/>
                  <a:pt x="10830385" y="2787598"/>
                </a:cubicBezTo>
                <a:cubicBezTo>
                  <a:pt x="10833063" y="2784477"/>
                  <a:pt x="10835476" y="2783020"/>
                  <a:pt x="10837618" y="2783227"/>
                </a:cubicBezTo>
                <a:cubicBezTo>
                  <a:pt x="10839761" y="2783434"/>
                  <a:pt x="10843320" y="2786432"/>
                  <a:pt x="10848295" y="2792225"/>
                </a:cubicBezTo>
                <a:lnTo>
                  <a:pt x="10876236" y="2792511"/>
                </a:lnTo>
                <a:cubicBezTo>
                  <a:pt x="10878609" y="2790158"/>
                  <a:pt x="10883029" y="2787179"/>
                  <a:pt x="10889492" y="2783572"/>
                </a:cubicBezTo>
                <a:cubicBezTo>
                  <a:pt x="10895956" y="2779966"/>
                  <a:pt x="10903540" y="2776649"/>
                  <a:pt x="10912241" y="2773619"/>
                </a:cubicBezTo>
                <a:cubicBezTo>
                  <a:pt x="10918514" y="2773930"/>
                  <a:pt x="10922733" y="2773479"/>
                  <a:pt x="10924898" y="2772268"/>
                </a:cubicBezTo>
                <a:lnTo>
                  <a:pt x="10912574" y="2767697"/>
                </a:lnTo>
                <a:cubicBezTo>
                  <a:pt x="10913320" y="2769989"/>
                  <a:pt x="10913920" y="2771724"/>
                  <a:pt x="10914377" y="2772900"/>
                </a:cubicBezTo>
                <a:cubicBezTo>
                  <a:pt x="10914837" y="2774078"/>
                  <a:pt x="10914124" y="2774318"/>
                  <a:pt x="10912241" y="2773619"/>
                </a:cubicBezTo>
                <a:cubicBezTo>
                  <a:pt x="10910324" y="2774589"/>
                  <a:pt x="10907092" y="2774061"/>
                  <a:pt x="10902546" y="2772039"/>
                </a:cubicBezTo>
                <a:lnTo>
                  <a:pt x="10884968" y="2761491"/>
                </a:lnTo>
                <a:lnTo>
                  <a:pt x="10882673" y="2752578"/>
                </a:lnTo>
                <a:cubicBezTo>
                  <a:pt x="10875167" y="2753490"/>
                  <a:pt x="10870454" y="2754429"/>
                  <a:pt x="10868537" y="2755397"/>
                </a:cubicBezTo>
                <a:cubicBezTo>
                  <a:pt x="10858526" y="2753197"/>
                  <a:pt x="10848516" y="2750995"/>
                  <a:pt x="10838505" y="2748794"/>
                </a:cubicBezTo>
                <a:close/>
                <a:moveTo>
                  <a:pt x="10066833" y="2744246"/>
                </a:moveTo>
                <a:lnTo>
                  <a:pt x="10082929" y="2756261"/>
                </a:lnTo>
                <a:lnTo>
                  <a:pt x="10098214" y="2757899"/>
                </a:lnTo>
                <a:lnTo>
                  <a:pt x="10101174" y="2754967"/>
                </a:lnTo>
                <a:lnTo>
                  <a:pt x="10087703" y="2745940"/>
                </a:lnTo>
                <a:close/>
                <a:moveTo>
                  <a:pt x="10044480" y="2744018"/>
                </a:moveTo>
                <a:lnTo>
                  <a:pt x="10037080" y="2751350"/>
                </a:lnTo>
                <a:cubicBezTo>
                  <a:pt x="10034026" y="2754373"/>
                  <a:pt x="10031538" y="2758235"/>
                  <a:pt x="10029614" y="2762939"/>
                </a:cubicBezTo>
                <a:cubicBezTo>
                  <a:pt x="10027690" y="2767640"/>
                  <a:pt x="10026883" y="2772631"/>
                  <a:pt x="10027200" y="2777913"/>
                </a:cubicBezTo>
                <a:lnTo>
                  <a:pt x="10061726" y="2760489"/>
                </a:lnTo>
                <a:lnTo>
                  <a:pt x="10050068" y="2744075"/>
                </a:lnTo>
                <a:cubicBezTo>
                  <a:pt x="10049281" y="2744621"/>
                  <a:pt x="10048349" y="2744612"/>
                  <a:pt x="10047274" y="2744045"/>
                </a:cubicBezTo>
                <a:cubicBezTo>
                  <a:pt x="10046201" y="2743481"/>
                  <a:pt x="10045268" y="2743471"/>
                  <a:pt x="10044480" y="2744018"/>
                </a:cubicBezTo>
                <a:close/>
                <a:moveTo>
                  <a:pt x="11119513" y="2741665"/>
                </a:moveTo>
                <a:lnTo>
                  <a:pt x="11109152" y="2751930"/>
                </a:lnTo>
                <a:cubicBezTo>
                  <a:pt x="11106414" y="2748815"/>
                  <a:pt x="11103636" y="2746440"/>
                  <a:pt x="11100816" y="2744807"/>
                </a:cubicBezTo>
                <a:cubicBezTo>
                  <a:pt x="11097997" y="2743174"/>
                  <a:pt x="11095791" y="2743028"/>
                  <a:pt x="11094201" y="2744370"/>
                </a:cubicBezTo>
                <a:cubicBezTo>
                  <a:pt x="11092597" y="2745958"/>
                  <a:pt x="11091650" y="2748293"/>
                  <a:pt x="11091360" y="2751377"/>
                </a:cubicBezTo>
                <a:cubicBezTo>
                  <a:pt x="11091071" y="2754461"/>
                  <a:pt x="11092177" y="2757559"/>
                  <a:pt x="11094683" y="2760670"/>
                </a:cubicBezTo>
                <a:cubicBezTo>
                  <a:pt x="11096064" y="2761980"/>
                  <a:pt x="11097324" y="2762363"/>
                  <a:pt x="11098462" y="2761819"/>
                </a:cubicBezTo>
                <a:cubicBezTo>
                  <a:pt x="11099599" y="2761275"/>
                  <a:pt x="11100202" y="2760911"/>
                  <a:pt x="11100270" y="2760727"/>
                </a:cubicBezTo>
                <a:lnTo>
                  <a:pt x="11126729" y="2762478"/>
                </a:lnTo>
                <a:close/>
                <a:moveTo>
                  <a:pt x="10409510" y="2740339"/>
                </a:moveTo>
                <a:lnTo>
                  <a:pt x="10403589" y="2746203"/>
                </a:lnTo>
                <a:cubicBezTo>
                  <a:pt x="10405760" y="2746967"/>
                  <a:pt x="10407950" y="2747360"/>
                  <a:pt x="10410162" y="2747383"/>
                </a:cubicBezTo>
                <a:cubicBezTo>
                  <a:pt x="10412374" y="2747405"/>
                  <a:pt x="10413909" y="2747050"/>
                  <a:pt x="10414766" y="2746318"/>
                </a:cubicBezTo>
                <a:close/>
                <a:moveTo>
                  <a:pt x="9508036" y="2738539"/>
                </a:moveTo>
                <a:cubicBezTo>
                  <a:pt x="9508605" y="2749161"/>
                  <a:pt x="9505805" y="2757528"/>
                  <a:pt x="9499637" y="2763637"/>
                </a:cubicBezTo>
                <a:cubicBezTo>
                  <a:pt x="9498220" y="2761894"/>
                  <a:pt x="9496455" y="2760147"/>
                  <a:pt x="9494340" y="2758397"/>
                </a:cubicBezTo>
                <a:cubicBezTo>
                  <a:pt x="9492225" y="2756647"/>
                  <a:pt x="9490376" y="2756381"/>
                  <a:pt x="9488793" y="2757600"/>
                </a:cubicBezTo>
                <a:cubicBezTo>
                  <a:pt x="9487478" y="2759254"/>
                  <a:pt x="9486983" y="2761840"/>
                  <a:pt x="9487310" y="2765362"/>
                </a:cubicBezTo>
                <a:cubicBezTo>
                  <a:pt x="9487635" y="2768883"/>
                  <a:pt x="9487798" y="2772219"/>
                  <a:pt x="9487795" y="2775365"/>
                </a:cubicBezTo>
                <a:lnTo>
                  <a:pt x="9501747" y="2800692"/>
                </a:lnTo>
                <a:lnTo>
                  <a:pt x="9508815" y="2799282"/>
                </a:lnTo>
                <a:lnTo>
                  <a:pt x="9501598" y="2778469"/>
                </a:lnTo>
                <a:cubicBezTo>
                  <a:pt x="9503825" y="2776147"/>
                  <a:pt x="9506690" y="2774943"/>
                  <a:pt x="9510189" y="2774854"/>
                </a:cubicBezTo>
                <a:cubicBezTo>
                  <a:pt x="9513689" y="2774767"/>
                  <a:pt x="9517782" y="2776537"/>
                  <a:pt x="9522470" y="2780164"/>
                </a:cubicBezTo>
                <a:cubicBezTo>
                  <a:pt x="9527924" y="2775343"/>
                  <a:pt x="9533215" y="2770336"/>
                  <a:pt x="9538341" y="2765143"/>
                </a:cubicBezTo>
                <a:cubicBezTo>
                  <a:pt x="9543467" y="2759947"/>
                  <a:pt x="9546786" y="2752698"/>
                  <a:pt x="9548300" y="2743394"/>
                </a:cubicBezTo>
                <a:close/>
                <a:moveTo>
                  <a:pt x="11016303" y="2737648"/>
                </a:moveTo>
                <a:cubicBezTo>
                  <a:pt x="11010190" y="2742770"/>
                  <a:pt x="11003503" y="2745666"/>
                  <a:pt x="10996246" y="2746332"/>
                </a:cubicBezTo>
                <a:cubicBezTo>
                  <a:pt x="11002983" y="2747696"/>
                  <a:pt x="11008898" y="2748127"/>
                  <a:pt x="11013995" y="2747624"/>
                </a:cubicBezTo>
                <a:cubicBezTo>
                  <a:pt x="11019090" y="2747120"/>
                  <a:pt x="11024349" y="2746806"/>
                  <a:pt x="11029773" y="2746674"/>
                </a:cubicBezTo>
                <a:close/>
                <a:moveTo>
                  <a:pt x="10741014" y="2736319"/>
                </a:moveTo>
                <a:lnTo>
                  <a:pt x="10735091" y="2742183"/>
                </a:lnTo>
                <a:lnTo>
                  <a:pt x="10742159" y="2740774"/>
                </a:lnTo>
                <a:close/>
                <a:moveTo>
                  <a:pt x="10194540" y="2735181"/>
                </a:moveTo>
                <a:cubicBezTo>
                  <a:pt x="10190071" y="2740072"/>
                  <a:pt x="10184864" y="2745698"/>
                  <a:pt x="10178915" y="2752057"/>
                </a:cubicBezTo>
                <a:cubicBezTo>
                  <a:pt x="10172967" y="2758415"/>
                  <a:pt x="10166445" y="2762546"/>
                  <a:pt x="10159349" y="2764449"/>
                </a:cubicBezTo>
                <a:cubicBezTo>
                  <a:pt x="10167564" y="2767496"/>
                  <a:pt x="10174631" y="2766086"/>
                  <a:pt x="10180553" y="2760221"/>
                </a:cubicBezTo>
                <a:lnTo>
                  <a:pt x="10208493" y="2760507"/>
                </a:lnTo>
                <a:close/>
                <a:moveTo>
                  <a:pt x="11126914" y="2734334"/>
                </a:moveTo>
                <a:lnTo>
                  <a:pt x="11123953" y="2737266"/>
                </a:lnTo>
                <a:lnTo>
                  <a:pt x="11143013" y="2746350"/>
                </a:lnTo>
                <a:lnTo>
                  <a:pt x="11147452" y="2741951"/>
                </a:lnTo>
                <a:cubicBezTo>
                  <a:pt x="11147691" y="2741829"/>
                  <a:pt x="11148323" y="2740973"/>
                  <a:pt x="11149344" y="2739377"/>
                </a:cubicBezTo>
                <a:cubicBezTo>
                  <a:pt x="11150367" y="2737784"/>
                  <a:pt x="11150340" y="2736178"/>
                  <a:pt x="11149266" y="2734563"/>
                </a:cubicBezTo>
                <a:lnTo>
                  <a:pt x="11144826" y="2738962"/>
                </a:lnTo>
                <a:close/>
                <a:moveTo>
                  <a:pt x="9207768" y="2733990"/>
                </a:moveTo>
                <a:lnTo>
                  <a:pt x="9199702" y="2753166"/>
                </a:lnTo>
                <a:cubicBezTo>
                  <a:pt x="9204937" y="2750658"/>
                  <a:pt x="9211560" y="2749923"/>
                  <a:pt x="9219568" y="2750962"/>
                </a:cubicBezTo>
                <a:cubicBezTo>
                  <a:pt x="9227576" y="2752000"/>
                  <a:pt x="9235633" y="2756836"/>
                  <a:pt x="9243739" y="2765466"/>
                </a:cubicBezTo>
                <a:cubicBezTo>
                  <a:pt x="9247706" y="2762236"/>
                  <a:pt x="9252472" y="2760310"/>
                  <a:pt x="9258041" y="2759686"/>
                </a:cubicBezTo>
                <a:cubicBezTo>
                  <a:pt x="9263609" y="2759065"/>
                  <a:pt x="9268377" y="2757139"/>
                  <a:pt x="9272345" y="2753908"/>
                </a:cubicBezTo>
                <a:cubicBezTo>
                  <a:pt x="9263240" y="2744401"/>
                  <a:pt x="9255784" y="2741301"/>
                  <a:pt x="9249979" y="2744606"/>
                </a:cubicBezTo>
                <a:cubicBezTo>
                  <a:pt x="9244170" y="2747911"/>
                  <a:pt x="9239465" y="2751875"/>
                  <a:pt x="9235856" y="2756498"/>
                </a:cubicBezTo>
                <a:cubicBezTo>
                  <a:pt x="9231750" y="2751826"/>
                  <a:pt x="9227111" y="2747336"/>
                  <a:pt x="9221935" y="2743023"/>
                </a:cubicBezTo>
                <a:cubicBezTo>
                  <a:pt x="9216761" y="2738711"/>
                  <a:pt x="9212040" y="2735700"/>
                  <a:pt x="9207768" y="2733990"/>
                </a:cubicBezTo>
                <a:close/>
                <a:moveTo>
                  <a:pt x="9163065" y="2733534"/>
                </a:moveTo>
                <a:cubicBezTo>
                  <a:pt x="9162225" y="2734482"/>
                  <a:pt x="9161598" y="2736265"/>
                  <a:pt x="9161190" y="2738884"/>
                </a:cubicBezTo>
                <a:cubicBezTo>
                  <a:pt x="9160781" y="2741504"/>
                  <a:pt x="9161184" y="2743668"/>
                  <a:pt x="9162398" y="2745377"/>
                </a:cubicBezTo>
                <a:cubicBezTo>
                  <a:pt x="9165008" y="2748151"/>
                  <a:pt x="9167098" y="2749345"/>
                  <a:pt x="9168662" y="2748960"/>
                </a:cubicBezTo>
                <a:cubicBezTo>
                  <a:pt x="9170228" y="2748575"/>
                  <a:pt x="9171371" y="2747908"/>
                  <a:pt x="9172094" y="2746958"/>
                </a:cubicBezTo>
                <a:close/>
                <a:moveTo>
                  <a:pt x="10224292" y="2728077"/>
                </a:moveTo>
                <a:lnTo>
                  <a:pt x="10213932" y="2738342"/>
                </a:lnTo>
                <a:lnTo>
                  <a:pt x="10224110" y="2756222"/>
                </a:lnTo>
                <a:cubicBezTo>
                  <a:pt x="10223706" y="2754057"/>
                  <a:pt x="10224104" y="2753197"/>
                  <a:pt x="10225302" y="2753641"/>
                </a:cubicBezTo>
                <a:cubicBezTo>
                  <a:pt x="10226500" y="2754086"/>
                  <a:pt x="10227472" y="2755454"/>
                  <a:pt x="10228215" y="2757744"/>
                </a:cubicBezTo>
                <a:lnTo>
                  <a:pt x="10239393" y="2757859"/>
                </a:lnTo>
                <a:cubicBezTo>
                  <a:pt x="10240408" y="2759999"/>
                  <a:pt x="10242604" y="2761317"/>
                  <a:pt x="10245984" y="2761815"/>
                </a:cubicBezTo>
                <a:cubicBezTo>
                  <a:pt x="10249364" y="2762313"/>
                  <a:pt x="10251274" y="2762518"/>
                  <a:pt x="10251716" y="2762430"/>
                </a:cubicBezTo>
                <a:lnTo>
                  <a:pt x="10287872" y="2765762"/>
                </a:lnTo>
                <a:cubicBezTo>
                  <a:pt x="10292372" y="2762350"/>
                  <a:pt x="10302112" y="2758993"/>
                  <a:pt x="10317090" y="2755690"/>
                </a:cubicBezTo>
                <a:cubicBezTo>
                  <a:pt x="10332071" y="2752386"/>
                  <a:pt x="10343043" y="2752006"/>
                  <a:pt x="10350005" y="2754545"/>
                </a:cubicBezTo>
                <a:lnTo>
                  <a:pt x="10358702" y="2773891"/>
                </a:lnTo>
                <a:cubicBezTo>
                  <a:pt x="10362959" y="2772238"/>
                  <a:pt x="10367637" y="2770866"/>
                  <a:pt x="10372735" y="2769775"/>
                </a:cubicBezTo>
                <a:cubicBezTo>
                  <a:pt x="10377835" y="2768686"/>
                  <a:pt x="10383457" y="2769176"/>
                  <a:pt x="10389601" y="2771244"/>
                </a:cubicBezTo>
                <a:lnTo>
                  <a:pt x="10377943" y="2754829"/>
                </a:lnTo>
                <a:lnTo>
                  <a:pt x="10371875" y="2738474"/>
                </a:lnTo>
                <a:lnTo>
                  <a:pt x="10358886" y="2745747"/>
                </a:lnTo>
                <a:cubicBezTo>
                  <a:pt x="10352577" y="2743492"/>
                  <a:pt x="10345970" y="2741881"/>
                  <a:pt x="10339064" y="2740915"/>
                </a:cubicBezTo>
                <a:cubicBezTo>
                  <a:pt x="10332159" y="2739951"/>
                  <a:pt x="10325839" y="2739454"/>
                  <a:pt x="10320103" y="2739425"/>
                </a:cubicBezTo>
                <a:cubicBezTo>
                  <a:pt x="10314374" y="2746034"/>
                  <a:pt x="10305443" y="2747423"/>
                  <a:pt x="10293310" y="2743597"/>
                </a:cubicBezTo>
                <a:cubicBezTo>
                  <a:pt x="10291448" y="2738917"/>
                  <a:pt x="10288196" y="2735611"/>
                  <a:pt x="10283559" y="2733681"/>
                </a:cubicBezTo>
                <a:cubicBezTo>
                  <a:pt x="10278920" y="2731752"/>
                  <a:pt x="10277187" y="2732537"/>
                  <a:pt x="10278360" y="2736037"/>
                </a:cubicBezTo>
                <a:lnTo>
                  <a:pt x="10252234" y="2728364"/>
                </a:lnTo>
                <a:lnTo>
                  <a:pt x="10229549" y="2734057"/>
                </a:lnTo>
                <a:close/>
                <a:moveTo>
                  <a:pt x="10485779" y="2726304"/>
                </a:moveTo>
                <a:cubicBezTo>
                  <a:pt x="10485234" y="2727193"/>
                  <a:pt x="10485788" y="2728742"/>
                  <a:pt x="10487441" y="2730950"/>
                </a:cubicBezTo>
                <a:cubicBezTo>
                  <a:pt x="10489093" y="2733159"/>
                  <a:pt x="10490674" y="2735089"/>
                  <a:pt x="10492180" y="2736738"/>
                </a:cubicBezTo>
                <a:lnTo>
                  <a:pt x="10503358" y="2736854"/>
                </a:lnTo>
                <a:cubicBezTo>
                  <a:pt x="10501662" y="2734922"/>
                  <a:pt x="10498773" y="2732424"/>
                  <a:pt x="10494694" y="2729358"/>
                </a:cubicBezTo>
                <a:cubicBezTo>
                  <a:pt x="10490615" y="2726292"/>
                  <a:pt x="10487645" y="2725274"/>
                  <a:pt x="10485779" y="2726304"/>
                </a:cubicBezTo>
                <a:close/>
                <a:moveTo>
                  <a:pt x="10794116" y="2711677"/>
                </a:moveTo>
                <a:lnTo>
                  <a:pt x="10792636" y="2713144"/>
                </a:lnTo>
                <a:cubicBezTo>
                  <a:pt x="10787510" y="2717288"/>
                  <a:pt x="10788548" y="2723718"/>
                  <a:pt x="10795745" y="2732432"/>
                </a:cubicBezTo>
                <a:close/>
                <a:moveTo>
                  <a:pt x="6292832" y="2682889"/>
                </a:moveTo>
                <a:lnTo>
                  <a:pt x="6286363" y="2683627"/>
                </a:lnTo>
                <a:lnTo>
                  <a:pt x="6281841" y="2688624"/>
                </a:lnTo>
                <a:lnTo>
                  <a:pt x="6290668" y="2689344"/>
                </a:lnTo>
                <a:lnTo>
                  <a:pt x="6289767" y="2687444"/>
                </a:lnTo>
                <a:close/>
                <a:moveTo>
                  <a:pt x="9139820" y="2599971"/>
                </a:moveTo>
                <a:cubicBezTo>
                  <a:pt x="9135852" y="2603203"/>
                  <a:pt x="9131085" y="2605129"/>
                  <a:pt x="9125518" y="2605751"/>
                </a:cubicBezTo>
                <a:cubicBezTo>
                  <a:pt x="9119949" y="2606373"/>
                  <a:pt x="9115183" y="2608299"/>
                  <a:pt x="9111214" y="2611530"/>
                </a:cubicBezTo>
                <a:cubicBezTo>
                  <a:pt x="9124199" y="2615212"/>
                  <a:pt x="9136476" y="2617497"/>
                  <a:pt x="9148045" y="2618388"/>
                </a:cubicBezTo>
                <a:cubicBezTo>
                  <a:pt x="9159614" y="2619278"/>
                  <a:pt x="9170946" y="2619702"/>
                  <a:pt x="9182046" y="2619661"/>
                </a:cubicBezTo>
                <a:cubicBezTo>
                  <a:pt x="9183070" y="2618529"/>
                  <a:pt x="9184434" y="2616013"/>
                  <a:pt x="9186139" y="2612112"/>
                </a:cubicBezTo>
                <a:cubicBezTo>
                  <a:pt x="9187843" y="2608208"/>
                  <a:pt x="9188181" y="2605310"/>
                  <a:pt x="9187152" y="2603418"/>
                </a:cubicBezTo>
                <a:cubicBezTo>
                  <a:pt x="9184418" y="2600766"/>
                  <a:pt x="9181836" y="2600061"/>
                  <a:pt x="9179408" y="2601302"/>
                </a:cubicBezTo>
                <a:cubicBezTo>
                  <a:pt x="9176980" y="2602542"/>
                  <a:pt x="9175341" y="2603698"/>
                  <a:pt x="9174496" y="2604771"/>
                </a:cubicBezTo>
                <a:cubicBezTo>
                  <a:pt x="9170655" y="2608342"/>
                  <a:pt x="9165634" y="2609587"/>
                  <a:pt x="9159433" y="2608505"/>
                </a:cubicBezTo>
                <a:cubicBezTo>
                  <a:pt x="9153233" y="2607423"/>
                  <a:pt x="9146696" y="2604577"/>
                  <a:pt x="9139820" y="2599971"/>
                </a:cubicBezTo>
                <a:close/>
                <a:moveTo>
                  <a:pt x="8943428" y="2587596"/>
                </a:moveTo>
                <a:cubicBezTo>
                  <a:pt x="8942486" y="2588295"/>
                  <a:pt x="8941779" y="2589462"/>
                  <a:pt x="8941310" y="2591093"/>
                </a:cubicBezTo>
                <a:cubicBezTo>
                  <a:pt x="8940839" y="2592724"/>
                  <a:pt x="8941817" y="2595017"/>
                  <a:pt x="8944243" y="2597974"/>
                </a:cubicBezTo>
                <a:lnTo>
                  <a:pt x="8949496" y="2603954"/>
                </a:lnTo>
                <a:cubicBezTo>
                  <a:pt x="8950867" y="2602362"/>
                  <a:pt x="8950883" y="2600018"/>
                  <a:pt x="8949544" y="2596917"/>
                </a:cubicBezTo>
                <a:cubicBezTo>
                  <a:pt x="8948203" y="2593818"/>
                  <a:pt x="8946164" y="2590710"/>
                  <a:pt x="8943428" y="2587596"/>
                </a:cubicBezTo>
                <a:close/>
                <a:moveTo>
                  <a:pt x="9051079" y="2587214"/>
                </a:moveTo>
                <a:cubicBezTo>
                  <a:pt x="9051130" y="2588912"/>
                  <a:pt x="9054064" y="2593696"/>
                  <a:pt x="9059882" y="2601563"/>
                </a:cubicBezTo>
                <a:cubicBezTo>
                  <a:pt x="9065701" y="2609430"/>
                  <a:pt x="9069662" y="2614593"/>
                  <a:pt x="9071766" y="2617053"/>
                </a:cubicBezTo>
                <a:lnTo>
                  <a:pt x="9086746" y="2623910"/>
                </a:lnTo>
                <a:lnTo>
                  <a:pt x="9094293" y="2626001"/>
                </a:lnTo>
                <a:lnTo>
                  <a:pt x="9090053" y="2615018"/>
                </a:lnTo>
                <a:cubicBezTo>
                  <a:pt x="9090499" y="2611195"/>
                  <a:pt x="9091583" y="2608490"/>
                  <a:pt x="9093304" y="2606903"/>
                </a:cubicBezTo>
                <a:lnTo>
                  <a:pt x="9107107" y="2610007"/>
                </a:lnTo>
                <a:cubicBezTo>
                  <a:pt x="9099100" y="2601161"/>
                  <a:pt x="9091587" y="2596022"/>
                  <a:pt x="9084560" y="2594593"/>
                </a:cubicBezTo>
                <a:cubicBezTo>
                  <a:pt x="9077534" y="2593162"/>
                  <a:pt x="9071741" y="2594708"/>
                  <a:pt x="9067176" y="2599229"/>
                </a:cubicBezTo>
                <a:lnTo>
                  <a:pt x="9065697" y="2600697"/>
                </a:lnTo>
                <a:cubicBezTo>
                  <a:pt x="9065179" y="2600043"/>
                  <a:pt x="9062929" y="2597612"/>
                  <a:pt x="9058942" y="2593405"/>
                </a:cubicBezTo>
                <a:cubicBezTo>
                  <a:pt x="9054957" y="2589198"/>
                  <a:pt x="9052337" y="2587135"/>
                  <a:pt x="9051079" y="2587214"/>
                </a:cubicBezTo>
                <a:close/>
                <a:moveTo>
                  <a:pt x="8297950" y="2538810"/>
                </a:moveTo>
                <a:lnTo>
                  <a:pt x="8296050" y="2539711"/>
                </a:lnTo>
                <a:lnTo>
                  <a:pt x="8305455" y="2539909"/>
                </a:lnTo>
                <a:cubicBezTo>
                  <a:pt x="8302503" y="2538593"/>
                  <a:pt x="8300002" y="2538227"/>
                  <a:pt x="8297950" y="2538810"/>
                </a:cubicBezTo>
                <a:close/>
                <a:moveTo>
                  <a:pt x="8351627" y="2536651"/>
                </a:moveTo>
                <a:cubicBezTo>
                  <a:pt x="8350198" y="2535679"/>
                  <a:pt x="8347680" y="2536096"/>
                  <a:pt x="8344074" y="2537902"/>
                </a:cubicBezTo>
                <a:lnTo>
                  <a:pt x="8336372" y="2546207"/>
                </a:lnTo>
                <a:lnTo>
                  <a:pt x="8352280" y="2550307"/>
                </a:lnTo>
                <a:lnTo>
                  <a:pt x="8357983" y="2547604"/>
                </a:lnTo>
                <a:lnTo>
                  <a:pt x="8356181" y="2543802"/>
                </a:lnTo>
                <a:cubicBezTo>
                  <a:pt x="8354575" y="2540005"/>
                  <a:pt x="8353058" y="2537621"/>
                  <a:pt x="8351627" y="2536651"/>
                </a:cubicBezTo>
                <a:close/>
                <a:moveTo>
                  <a:pt x="8620328" y="2532262"/>
                </a:moveTo>
                <a:lnTo>
                  <a:pt x="8617255" y="2533939"/>
                </a:lnTo>
                <a:lnTo>
                  <a:pt x="8608308" y="2545358"/>
                </a:lnTo>
                <a:lnTo>
                  <a:pt x="8617812" y="2540855"/>
                </a:lnTo>
                <a:cubicBezTo>
                  <a:pt x="8620507" y="2539481"/>
                  <a:pt x="8621794" y="2537900"/>
                  <a:pt x="8621676" y="2536114"/>
                </a:cubicBezTo>
                <a:lnTo>
                  <a:pt x="8620459" y="2532278"/>
                </a:lnTo>
                <a:close/>
                <a:moveTo>
                  <a:pt x="8584181" y="2529443"/>
                </a:moveTo>
                <a:cubicBezTo>
                  <a:pt x="8582686" y="2529665"/>
                  <a:pt x="8581423" y="2530070"/>
                  <a:pt x="8580391" y="2530656"/>
                </a:cubicBezTo>
                <a:cubicBezTo>
                  <a:pt x="8578324" y="2532024"/>
                  <a:pt x="8577657" y="2533892"/>
                  <a:pt x="8578392" y="2536259"/>
                </a:cubicBezTo>
                <a:cubicBezTo>
                  <a:pt x="8578884" y="2537093"/>
                  <a:pt x="8579500" y="2537577"/>
                  <a:pt x="8580243" y="2537710"/>
                </a:cubicBezTo>
                <a:cubicBezTo>
                  <a:pt x="8580985" y="2537844"/>
                  <a:pt x="8581602" y="2538327"/>
                  <a:pt x="8582094" y="2539160"/>
                </a:cubicBezTo>
                <a:cubicBezTo>
                  <a:pt x="8583224" y="2538576"/>
                  <a:pt x="8584541" y="2537467"/>
                  <a:pt x="8586045" y="2535833"/>
                </a:cubicBezTo>
                <a:cubicBezTo>
                  <a:pt x="8587550" y="2534198"/>
                  <a:pt x="8588166" y="2532839"/>
                  <a:pt x="8587896" y="2531755"/>
                </a:cubicBezTo>
                <a:cubicBezTo>
                  <a:pt x="8586913" y="2529990"/>
                  <a:pt x="8585675" y="2529219"/>
                  <a:pt x="8584181" y="2529443"/>
                </a:cubicBezTo>
                <a:close/>
                <a:moveTo>
                  <a:pt x="8483543" y="2527672"/>
                </a:moveTo>
                <a:cubicBezTo>
                  <a:pt x="8476742" y="2528469"/>
                  <a:pt x="8466755" y="2529905"/>
                  <a:pt x="8453578" y="2531979"/>
                </a:cubicBezTo>
                <a:cubicBezTo>
                  <a:pt x="8440401" y="2534053"/>
                  <a:pt x="8430913" y="2534089"/>
                  <a:pt x="8425114" y="2532085"/>
                </a:cubicBezTo>
                <a:lnTo>
                  <a:pt x="8420014" y="2550795"/>
                </a:lnTo>
                <a:cubicBezTo>
                  <a:pt x="8438657" y="2551659"/>
                  <a:pt x="8457799" y="2551122"/>
                  <a:pt x="8477443" y="2549184"/>
                </a:cubicBezTo>
                <a:cubicBezTo>
                  <a:pt x="8480855" y="2546355"/>
                  <a:pt x="8483159" y="2543032"/>
                  <a:pt x="8484357" y="2539215"/>
                </a:cubicBezTo>
                <a:cubicBezTo>
                  <a:pt x="8485555" y="2535399"/>
                  <a:pt x="8485284" y="2531551"/>
                  <a:pt x="8483543" y="2527672"/>
                </a:cubicBezTo>
                <a:close/>
                <a:moveTo>
                  <a:pt x="8509954" y="2524465"/>
                </a:moveTo>
                <a:lnTo>
                  <a:pt x="8499153" y="2545878"/>
                </a:lnTo>
                <a:lnTo>
                  <a:pt x="8525565" y="2542672"/>
                </a:lnTo>
                <a:cubicBezTo>
                  <a:pt x="8525677" y="2543008"/>
                  <a:pt x="8526356" y="2544237"/>
                  <a:pt x="8527605" y="2546361"/>
                </a:cubicBezTo>
                <a:cubicBezTo>
                  <a:pt x="8528853" y="2548485"/>
                  <a:pt x="8530009" y="2549489"/>
                  <a:pt x="8531070" y="2549374"/>
                </a:cubicBezTo>
                <a:cubicBezTo>
                  <a:pt x="8532902" y="2548021"/>
                  <a:pt x="8534065" y="2544948"/>
                  <a:pt x="8534557" y="2540157"/>
                </a:cubicBezTo>
                <a:cubicBezTo>
                  <a:pt x="8535051" y="2535365"/>
                  <a:pt x="8535288" y="2531566"/>
                  <a:pt x="8535269" y="2528764"/>
                </a:cubicBezTo>
                <a:close/>
                <a:moveTo>
                  <a:pt x="8738785" y="2516207"/>
                </a:moveTo>
                <a:lnTo>
                  <a:pt x="8721761" y="2519526"/>
                </a:lnTo>
                <a:lnTo>
                  <a:pt x="8717760" y="2519505"/>
                </a:lnTo>
                <a:lnTo>
                  <a:pt x="8707955" y="2524454"/>
                </a:lnTo>
                <a:lnTo>
                  <a:pt x="8699980" y="2522864"/>
                </a:lnTo>
                <a:lnTo>
                  <a:pt x="8692447" y="2526434"/>
                </a:lnTo>
                <a:cubicBezTo>
                  <a:pt x="8690005" y="2524148"/>
                  <a:pt x="8687009" y="2523144"/>
                  <a:pt x="8683455" y="2523422"/>
                </a:cubicBezTo>
                <a:cubicBezTo>
                  <a:pt x="8679901" y="2523699"/>
                  <a:pt x="8676629" y="2524572"/>
                  <a:pt x="8673636" y="2526037"/>
                </a:cubicBezTo>
                <a:cubicBezTo>
                  <a:pt x="8670224" y="2528043"/>
                  <a:pt x="8667973" y="2530661"/>
                  <a:pt x="8666886" y="2533892"/>
                </a:cubicBezTo>
                <a:cubicBezTo>
                  <a:pt x="8665798" y="2537123"/>
                  <a:pt x="8663546" y="2539742"/>
                  <a:pt x="8660133" y="2541747"/>
                </a:cubicBezTo>
                <a:cubicBezTo>
                  <a:pt x="8665030" y="2548398"/>
                  <a:pt x="8672347" y="2549101"/>
                  <a:pt x="8682082" y="2543857"/>
                </a:cubicBezTo>
                <a:cubicBezTo>
                  <a:pt x="8691817" y="2538613"/>
                  <a:pt x="8698908" y="2538841"/>
                  <a:pt x="8703356" y="2544541"/>
                </a:cubicBezTo>
                <a:cubicBezTo>
                  <a:pt x="8709271" y="2541981"/>
                  <a:pt x="8715673" y="2541370"/>
                  <a:pt x="8722565" y="2542712"/>
                </a:cubicBezTo>
                <a:lnTo>
                  <a:pt x="8724780" y="2543598"/>
                </a:lnTo>
                <a:lnTo>
                  <a:pt x="8721092" y="2539402"/>
                </a:lnTo>
                <a:cubicBezTo>
                  <a:pt x="8725000" y="2537744"/>
                  <a:pt x="8731773" y="2536394"/>
                  <a:pt x="8741414" y="2535351"/>
                </a:cubicBezTo>
                <a:cubicBezTo>
                  <a:pt x="8751052" y="2534307"/>
                  <a:pt x="8753431" y="2530319"/>
                  <a:pt x="8748551" y="2523388"/>
                </a:cubicBezTo>
                <a:cubicBezTo>
                  <a:pt x="8745776" y="2520427"/>
                  <a:pt x="8742703" y="2518111"/>
                  <a:pt x="8739332" y="2516442"/>
                </a:cubicBezTo>
                <a:close/>
                <a:moveTo>
                  <a:pt x="2927774" y="2470426"/>
                </a:moveTo>
                <a:lnTo>
                  <a:pt x="2915165" y="2487628"/>
                </a:lnTo>
                <a:lnTo>
                  <a:pt x="2887353" y="2473613"/>
                </a:lnTo>
                <a:lnTo>
                  <a:pt x="2886647" y="2473670"/>
                </a:lnTo>
                <a:lnTo>
                  <a:pt x="2879627" y="2470619"/>
                </a:lnTo>
                <a:lnTo>
                  <a:pt x="2861096" y="2472765"/>
                </a:lnTo>
                <a:lnTo>
                  <a:pt x="2869992" y="2486234"/>
                </a:lnTo>
                <a:lnTo>
                  <a:pt x="2913847" y="2505179"/>
                </a:lnTo>
                <a:cubicBezTo>
                  <a:pt x="2926648" y="2509788"/>
                  <a:pt x="2934758" y="2508573"/>
                  <a:pt x="2938176" y="2501535"/>
                </a:cubicBezTo>
                <a:cubicBezTo>
                  <a:pt x="2941592" y="2494491"/>
                  <a:pt x="2945576" y="2491682"/>
                  <a:pt x="2950126" y="2493105"/>
                </a:cubicBezTo>
                <a:lnTo>
                  <a:pt x="2930378" y="2473438"/>
                </a:lnTo>
                <a:close/>
                <a:moveTo>
                  <a:pt x="2598311" y="2446781"/>
                </a:moveTo>
                <a:lnTo>
                  <a:pt x="2595739" y="2446804"/>
                </a:lnTo>
                <a:lnTo>
                  <a:pt x="2597016" y="2447018"/>
                </a:lnTo>
                <a:close/>
                <a:moveTo>
                  <a:pt x="8732951" y="2435081"/>
                </a:moveTo>
                <a:lnTo>
                  <a:pt x="8732752" y="2444486"/>
                </a:lnTo>
                <a:cubicBezTo>
                  <a:pt x="8733841" y="2444018"/>
                  <a:pt x="8734991" y="2443377"/>
                  <a:pt x="8736204" y="2442559"/>
                </a:cubicBezTo>
                <a:cubicBezTo>
                  <a:pt x="8737417" y="2441742"/>
                  <a:pt x="8737867" y="2440850"/>
                  <a:pt x="8737555" y="2439883"/>
                </a:cubicBezTo>
                <a:close/>
                <a:moveTo>
                  <a:pt x="8660812" y="2420386"/>
                </a:moveTo>
                <a:cubicBezTo>
                  <a:pt x="8658948" y="2421367"/>
                  <a:pt x="8657899" y="2422834"/>
                  <a:pt x="8657661" y="2424789"/>
                </a:cubicBezTo>
                <a:cubicBezTo>
                  <a:pt x="8657424" y="2426745"/>
                  <a:pt x="8657775" y="2428712"/>
                  <a:pt x="8658712" y="2430692"/>
                </a:cubicBezTo>
                <a:cubicBezTo>
                  <a:pt x="8659820" y="2430265"/>
                  <a:pt x="8660933" y="2429543"/>
                  <a:pt x="8662052" y="2428527"/>
                </a:cubicBezTo>
                <a:cubicBezTo>
                  <a:pt x="8663170" y="2427513"/>
                  <a:pt x="8663359" y="2426066"/>
                  <a:pt x="8662614" y="2424188"/>
                </a:cubicBezTo>
                <a:close/>
                <a:moveTo>
                  <a:pt x="6135193" y="2416551"/>
                </a:moveTo>
                <a:lnTo>
                  <a:pt x="6133673" y="2417971"/>
                </a:lnTo>
                <a:lnTo>
                  <a:pt x="6144966" y="2418321"/>
                </a:lnTo>
                <a:cubicBezTo>
                  <a:pt x="6140406" y="2416223"/>
                  <a:pt x="6137148" y="2415635"/>
                  <a:pt x="6135193" y="2416551"/>
                </a:cubicBezTo>
                <a:close/>
                <a:moveTo>
                  <a:pt x="8943387" y="2414275"/>
                </a:moveTo>
                <a:cubicBezTo>
                  <a:pt x="8942546" y="2415223"/>
                  <a:pt x="8941923" y="2417005"/>
                  <a:pt x="8941513" y="2419626"/>
                </a:cubicBezTo>
                <a:cubicBezTo>
                  <a:pt x="8941104" y="2422244"/>
                  <a:pt x="8941505" y="2424408"/>
                  <a:pt x="8942719" y="2426118"/>
                </a:cubicBezTo>
                <a:cubicBezTo>
                  <a:pt x="8945330" y="2428891"/>
                  <a:pt x="8947417" y="2430084"/>
                  <a:pt x="8948983" y="2429701"/>
                </a:cubicBezTo>
                <a:cubicBezTo>
                  <a:pt x="8950549" y="2429316"/>
                  <a:pt x="8951693" y="2428647"/>
                  <a:pt x="8952416" y="2427699"/>
                </a:cubicBezTo>
                <a:cubicBezTo>
                  <a:pt x="8953704" y="2425488"/>
                  <a:pt x="8952939" y="2422519"/>
                  <a:pt x="8950121" y="2418786"/>
                </a:cubicBezTo>
                <a:cubicBezTo>
                  <a:pt x="8948856" y="2417479"/>
                  <a:pt x="8947732" y="2416725"/>
                  <a:pt x="8946754" y="2416530"/>
                </a:cubicBezTo>
                <a:cubicBezTo>
                  <a:pt x="8945775" y="2416335"/>
                  <a:pt x="8944653" y="2415583"/>
                  <a:pt x="8943387" y="2414275"/>
                </a:cubicBezTo>
                <a:close/>
                <a:moveTo>
                  <a:pt x="6196986" y="2413330"/>
                </a:moveTo>
                <a:cubicBezTo>
                  <a:pt x="6194507" y="2411786"/>
                  <a:pt x="6191865" y="2412438"/>
                  <a:pt x="6189057" y="2415284"/>
                </a:cubicBezTo>
                <a:lnTo>
                  <a:pt x="6186657" y="2428403"/>
                </a:lnTo>
                <a:lnTo>
                  <a:pt x="6208805" y="2434951"/>
                </a:lnTo>
                <a:lnTo>
                  <a:pt x="6213370" y="2430693"/>
                </a:lnTo>
                <a:lnTo>
                  <a:pt x="6208163" y="2424669"/>
                </a:lnTo>
                <a:cubicBezTo>
                  <a:pt x="6203189" y="2418651"/>
                  <a:pt x="6199464" y="2414872"/>
                  <a:pt x="6196986" y="2413330"/>
                </a:cubicBezTo>
                <a:close/>
                <a:moveTo>
                  <a:pt x="8471014" y="2407914"/>
                </a:moveTo>
                <a:cubicBezTo>
                  <a:pt x="8469647" y="2408611"/>
                  <a:pt x="8467380" y="2410170"/>
                  <a:pt x="8464212" y="2412593"/>
                </a:cubicBezTo>
                <a:cubicBezTo>
                  <a:pt x="8461044" y="2415015"/>
                  <a:pt x="8459476" y="2416824"/>
                  <a:pt x="8459510" y="2418021"/>
                </a:cubicBezTo>
                <a:cubicBezTo>
                  <a:pt x="8460651" y="2419712"/>
                  <a:pt x="8462523" y="2420182"/>
                  <a:pt x="8465126" y="2419433"/>
                </a:cubicBezTo>
                <a:cubicBezTo>
                  <a:pt x="8467730" y="2418684"/>
                  <a:pt x="8469626" y="2417979"/>
                  <a:pt x="8470817" y="2417319"/>
                </a:cubicBezTo>
                <a:cubicBezTo>
                  <a:pt x="8475645" y="2415128"/>
                  <a:pt x="8480443" y="2414405"/>
                  <a:pt x="8485211" y="2415153"/>
                </a:cubicBezTo>
                <a:cubicBezTo>
                  <a:pt x="8489978" y="2415900"/>
                  <a:pt x="8494251" y="2417754"/>
                  <a:pt x="8498031" y="2420715"/>
                </a:cubicBezTo>
                <a:cubicBezTo>
                  <a:pt x="8502816" y="2418739"/>
                  <a:pt x="8507702" y="2417587"/>
                  <a:pt x="8512687" y="2417261"/>
                </a:cubicBezTo>
                <a:cubicBezTo>
                  <a:pt x="8517672" y="2416935"/>
                  <a:pt x="8522559" y="2415783"/>
                  <a:pt x="8527343" y="2413807"/>
                </a:cubicBezTo>
                <a:cubicBezTo>
                  <a:pt x="8517987" y="2411355"/>
                  <a:pt x="8508611" y="2409786"/>
                  <a:pt x="8499217" y="2409097"/>
                </a:cubicBezTo>
                <a:cubicBezTo>
                  <a:pt x="8489822" y="2408408"/>
                  <a:pt x="8480421" y="2408014"/>
                  <a:pt x="8471014" y="2407914"/>
                </a:cubicBezTo>
                <a:close/>
                <a:moveTo>
                  <a:pt x="8707976" y="2407371"/>
                </a:moveTo>
                <a:lnTo>
                  <a:pt x="8706346" y="2408410"/>
                </a:lnTo>
                <a:cubicBezTo>
                  <a:pt x="8705331" y="2409133"/>
                  <a:pt x="8704959" y="2409988"/>
                  <a:pt x="8705232" y="2410973"/>
                </a:cubicBezTo>
                <a:cubicBezTo>
                  <a:pt x="8706156" y="2411797"/>
                  <a:pt x="8708737" y="2412126"/>
                  <a:pt x="8712975" y="2411960"/>
                </a:cubicBezTo>
                <a:lnTo>
                  <a:pt x="8716214" y="2412070"/>
                </a:lnTo>
                <a:close/>
                <a:moveTo>
                  <a:pt x="9266672" y="2407206"/>
                </a:moveTo>
                <a:cubicBezTo>
                  <a:pt x="9271218" y="2409227"/>
                  <a:pt x="9274449" y="2409755"/>
                  <a:pt x="9276369" y="2408786"/>
                </a:cubicBezTo>
                <a:lnTo>
                  <a:pt x="9277848" y="2407319"/>
                </a:lnTo>
                <a:close/>
                <a:moveTo>
                  <a:pt x="8907564" y="2405020"/>
                </a:moveTo>
                <a:lnTo>
                  <a:pt x="8900162" y="2412351"/>
                </a:lnTo>
                <a:cubicBezTo>
                  <a:pt x="8898144" y="2414585"/>
                  <a:pt x="8897942" y="2417111"/>
                  <a:pt x="8899561" y="2419936"/>
                </a:cubicBezTo>
                <a:cubicBezTo>
                  <a:pt x="8901179" y="2422762"/>
                  <a:pt x="8903402" y="2425685"/>
                  <a:pt x="8906232" y="2428709"/>
                </a:cubicBezTo>
                <a:close/>
                <a:moveTo>
                  <a:pt x="8548252" y="2403898"/>
                </a:moveTo>
                <a:cubicBezTo>
                  <a:pt x="8549348" y="2406822"/>
                  <a:pt x="8548860" y="2409479"/>
                  <a:pt x="8546791" y="2411866"/>
                </a:cubicBezTo>
                <a:cubicBezTo>
                  <a:pt x="8544721" y="2414253"/>
                  <a:pt x="8542608" y="2415932"/>
                  <a:pt x="8540450" y="2416906"/>
                </a:cubicBezTo>
                <a:lnTo>
                  <a:pt x="8530146" y="2414807"/>
                </a:lnTo>
                <a:cubicBezTo>
                  <a:pt x="8533007" y="2420434"/>
                  <a:pt x="8537092" y="2423736"/>
                  <a:pt x="8542403" y="2424710"/>
                </a:cubicBezTo>
                <a:cubicBezTo>
                  <a:pt x="8547714" y="2425684"/>
                  <a:pt x="8553301" y="2424783"/>
                  <a:pt x="8559162" y="2422006"/>
                </a:cubicBezTo>
                <a:lnTo>
                  <a:pt x="8561062" y="2421105"/>
                </a:lnTo>
                <a:cubicBezTo>
                  <a:pt x="8561211" y="2421519"/>
                  <a:pt x="8562041" y="2423066"/>
                  <a:pt x="8563552" y="2425744"/>
                </a:cubicBezTo>
                <a:cubicBezTo>
                  <a:pt x="8565063" y="2428422"/>
                  <a:pt x="8566369" y="2429744"/>
                  <a:pt x="8567466" y="2429708"/>
                </a:cubicBezTo>
                <a:cubicBezTo>
                  <a:pt x="8568176" y="2428645"/>
                  <a:pt x="8567808" y="2425618"/>
                  <a:pt x="8566365" y="2420628"/>
                </a:cubicBezTo>
                <a:cubicBezTo>
                  <a:pt x="8564922" y="2415638"/>
                  <a:pt x="8563854" y="2412362"/>
                  <a:pt x="8563162" y="2410799"/>
                </a:cubicBezTo>
                <a:close/>
                <a:moveTo>
                  <a:pt x="6466442" y="2402776"/>
                </a:moveTo>
                <a:cubicBezTo>
                  <a:pt x="6464853" y="2403123"/>
                  <a:pt x="6463686" y="2403760"/>
                  <a:pt x="6462938" y="2404683"/>
                </a:cubicBezTo>
                <a:cubicBezTo>
                  <a:pt x="6461598" y="2406841"/>
                  <a:pt x="6462319" y="2409795"/>
                  <a:pt x="6465102" y="2413545"/>
                </a:cubicBezTo>
                <a:cubicBezTo>
                  <a:pt x="6466361" y="2414867"/>
                  <a:pt x="6467481" y="2415634"/>
                  <a:pt x="6468468" y="2415847"/>
                </a:cubicBezTo>
                <a:cubicBezTo>
                  <a:pt x="6469454" y="2416063"/>
                  <a:pt x="6470576" y="2416830"/>
                  <a:pt x="6471832" y="2418152"/>
                </a:cubicBezTo>
                <a:cubicBezTo>
                  <a:pt x="6472698" y="2417231"/>
                  <a:pt x="6473359" y="2415480"/>
                  <a:pt x="6473818" y="2412899"/>
                </a:cubicBezTo>
                <a:cubicBezTo>
                  <a:pt x="6474278" y="2410318"/>
                  <a:pt x="6473908" y="2408168"/>
                  <a:pt x="6472711" y="2406451"/>
                </a:cubicBezTo>
                <a:cubicBezTo>
                  <a:pt x="6470120" y="2403653"/>
                  <a:pt x="6468031" y="2402428"/>
                  <a:pt x="6466442" y="2402776"/>
                </a:cubicBezTo>
                <a:close/>
                <a:moveTo>
                  <a:pt x="8748972" y="2400635"/>
                </a:moveTo>
                <a:lnTo>
                  <a:pt x="8748141" y="2400761"/>
                </a:lnTo>
                <a:lnTo>
                  <a:pt x="8738504" y="2410307"/>
                </a:lnTo>
                <a:lnTo>
                  <a:pt x="8743752" y="2413668"/>
                </a:lnTo>
                <a:lnTo>
                  <a:pt x="8751156" y="2419470"/>
                </a:lnTo>
                <a:lnTo>
                  <a:pt x="8762067" y="2437577"/>
                </a:lnTo>
                <a:lnTo>
                  <a:pt x="8779975" y="2436073"/>
                </a:lnTo>
                <a:cubicBezTo>
                  <a:pt x="8782414" y="2438457"/>
                  <a:pt x="8785390" y="2440441"/>
                  <a:pt x="8788906" y="2442024"/>
                </a:cubicBezTo>
                <a:cubicBezTo>
                  <a:pt x="8792420" y="2443609"/>
                  <a:pt x="8795647" y="2444891"/>
                  <a:pt x="8798585" y="2445875"/>
                </a:cubicBezTo>
                <a:lnTo>
                  <a:pt x="8800626" y="2448271"/>
                </a:lnTo>
                <a:lnTo>
                  <a:pt x="8813236" y="2448128"/>
                </a:lnTo>
                <a:cubicBezTo>
                  <a:pt x="8819054" y="2443064"/>
                  <a:pt x="8822877" y="2439276"/>
                  <a:pt x="8824707" y="2436763"/>
                </a:cubicBezTo>
                <a:cubicBezTo>
                  <a:pt x="8829458" y="2440332"/>
                  <a:pt x="8833798" y="2441856"/>
                  <a:pt x="8837728" y="2441341"/>
                </a:cubicBezTo>
                <a:cubicBezTo>
                  <a:pt x="8841660" y="2440826"/>
                  <a:pt x="8844770" y="2439376"/>
                  <a:pt x="8847059" y="2436992"/>
                </a:cubicBezTo>
                <a:cubicBezTo>
                  <a:pt x="8849398" y="2433745"/>
                  <a:pt x="8849866" y="2429551"/>
                  <a:pt x="8848464" y="2424414"/>
                </a:cubicBezTo>
                <a:cubicBezTo>
                  <a:pt x="8847064" y="2419276"/>
                  <a:pt x="8847532" y="2415085"/>
                  <a:pt x="8849871" y="2411838"/>
                </a:cubicBezTo>
                <a:cubicBezTo>
                  <a:pt x="8838633" y="2401414"/>
                  <a:pt x="8829486" y="2400458"/>
                  <a:pt x="8822426" y="2408964"/>
                </a:cubicBezTo>
                <a:cubicBezTo>
                  <a:pt x="8815367" y="2417472"/>
                  <a:pt x="8806875" y="2417262"/>
                  <a:pt x="8796952" y="2408333"/>
                </a:cubicBezTo>
                <a:cubicBezTo>
                  <a:pt x="8792145" y="2412513"/>
                  <a:pt x="8785151" y="2413614"/>
                  <a:pt x="8775973" y="2411637"/>
                </a:cubicBezTo>
                <a:close/>
                <a:moveTo>
                  <a:pt x="6345878" y="2399601"/>
                </a:moveTo>
                <a:cubicBezTo>
                  <a:pt x="6338475" y="2400841"/>
                  <a:pt x="6327813" y="2403076"/>
                  <a:pt x="6313891" y="2406311"/>
                </a:cubicBezTo>
                <a:cubicBezTo>
                  <a:pt x="6299972" y="2409546"/>
                  <a:pt x="6288769" y="2409566"/>
                  <a:pt x="6280282" y="2406373"/>
                </a:cubicBezTo>
                <a:lnTo>
                  <a:pt x="6289381" y="2435973"/>
                </a:lnTo>
                <a:lnTo>
                  <a:pt x="6338017" y="2434267"/>
                </a:lnTo>
                <a:lnTo>
                  <a:pt x="6339747" y="2431281"/>
                </a:lnTo>
                <a:cubicBezTo>
                  <a:pt x="6342761" y="2428737"/>
                  <a:pt x="6347662" y="2428644"/>
                  <a:pt x="6354454" y="2431002"/>
                </a:cubicBezTo>
                <a:lnTo>
                  <a:pt x="6356078" y="2431344"/>
                </a:lnTo>
                <a:lnTo>
                  <a:pt x="6356180" y="2417878"/>
                </a:lnTo>
                <a:cubicBezTo>
                  <a:pt x="6354511" y="2411840"/>
                  <a:pt x="6351078" y="2405749"/>
                  <a:pt x="6345878" y="2399601"/>
                </a:cubicBezTo>
                <a:close/>
                <a:moveTo>
                  <a:pt x="8994676" y="2397022"/>
                </a:moveTo>
                <a:cubicBezTo>
                  <a:pt x="8993650" y="2399202"/>
                  <a:pt x="8994832" y="2404090"/>
                  <a:pt x="8998218" y="2411686"/>
                </a:cubicBezTo>
                <a:cubicBezTo>
                  <a:pt x="9001607" y="2419281"/>
                  <a:pt x="9004473" y="2425299"/>
                  <a:pt x="9006815" y="2429735"/>
                </a:cubicBezTo>
                <a:lnTo>
                  <a:pt x="9040010" y="2436001"/>
                </a:lnTo>
                <a:lnTo>
                  <a:pt x="9034939" y="2401877"/>
                </a:lnTo>
                <a:lnTo>
                  <a:pt x="9006667" y="2407514"/>
                </a:lnTo>
                <a:cubicBezTo>
                  <a:pt x="9006260" y="2406984"/>
                  <a:pt x="9004446" y="2405053"/>
                  <a:pt x="9001227" y="2401717"/>
                </a:cubicBezTo>
                <a:cubicBezTo>
                  <a:pt x="8998007" y="2398382"/>
                  <a:pt x="8995823" y="2396817"/>
                  <a:pt x="8994676" y="2397022"/>
                </a:cubicBezTo>
                <a:close/>
                <a:moveTo>
                  <a:pt x="6374550" y="2394624"/>
                </a:moveTo>
                <a:lnTo>
                  <a:pt x="6379086" y="2428481"/>
                </a:lnTo>
                <a:lnTo>
                  <a:pt x="6407758" y="2423503"/>
                </a:lnTo>
                <a:lnTo>
                  <a:pt x="6411658" y="2427726"/>
                </a:lnTo>
                <a:lnTo>
                  <a:pt x="6418001" y="2426714"/>
                </a:lnTo>
                <a:lnTo>
                  <a:pt x="6416367" y="2419553"/>
                </a:lnTo>
                <a:cubicBezTo>
                  <a:pt x="6413075" y="2411969"/>
                  <a:pt x="6410283" y="2405958"/>
                  <a:pt x="6407993" y="2401520"/>
                </a:cubicBezTo>
                <a:close/>
                <a:moveTo>
                  <a:pt x="6579087" y="2393611"/>
                </a:moveTo>
                <a:cubicBezTo>
                  <a:pt x="6575106" y="2394036"/>
                  <a:pt x="6571938" y="2395404"/>
                  <a:pt x="6569583" y="2397715"/>
                </a:cubicBezTo>
                <a:lnTo>
                  <a:pt x="6569543" y="2398024"/>
                </a:lnTo>
                <a:lnTo>
                  <a:pt x="6583798" y="2395339"/>
                </a:lnTo>
                <a:close/>
                <a:moveTo>
                  <a:pt x="9123533" y="2392411"/>
                </a:moveTo>
                <a:cubicBezTo>
                  <a:pt x="9100989" y="2391440"/>
                  <a:pt x="9079020" y="2392697"/>
                  <a:pt x="9057623" y="2396183"/>
                </a:cubicBezTo>
                <a:cubicBezTo>
                  <a:pt x="9055971" y="2400733"/>
                  <a:pt x="9056021" y="2406042"/>
                  <a:pt x="9057777" y="2412110"/>
                </a:cubicBezTo>
                <a:cubicBezTo>
                  <a:pt x="9059533" y="2418176"/>
                  <a:pt x="9063034" y="2424262"/>
                  <a:pt x="9068282" y="2430363"/>
                </a:cubicBezTo>
                <a:cubicBezTo>
                  <a:pt x="9075584" y="2428957"/>
                  <a:pt x="9086090" y="2426471"/>
                  <a:pt x="9099803" y="2422908"/>
                </a:cubicBezTo>
                <a:cubicBezTo>
                  <a:pt x="9113515" y="2419345"/>
                  <a:pt x="9124595" y="2419087"/>
                  <a:pt x="9133043" y="2422136"/>
                </a:cubicBezTo>
                <a:close/>
                <a:moveTo>
                  <a:pt x="9203242" y="2391744"/>
                </a:moveTo>
                <a:lnTo>
                  <a:pt x="9198803" y="2396145"/>
                </a:lnTo>
                <a:lnTo>
                  <a:pt x="9204058" y="2402122"/>
                </a:lnTo>
                <a:cubicBezTo>
                  <a:pt x="9209080" y="2408099"/>
                  <a:pt x="9212829" y="2411841"/>
                  <a:pt x="9215308" y="2413348"/>
                </a:cubicBezTo>
                <a:cubicBezTo>
                  <a:pt x="9217785" y="2414855"/>
                  <a:pt x="9220388" y="2414140"/>
                  <a:pt x="9223117" y="2411205"/>
                </a:cubicBezTo>
                <a:lnTo>
                  <a:pt x="9225263" y="2397896"/>
                </a:lnTo>
                <a:close/>
                <a:moveTo>
                  <a:pt x="1812325" y="2389102"/>
                </a:moveTo>
                <a:cubicBezTo>
                  <a:pt x="1809573" y="2388922"/>
                  <a:pt x="1807499" y="2389146"/>
                  <a:pt x="1806104" y="2389775"/>
                </a:cubicBezTo>
                <a:cubicBezTo>
                  <a:pt x="1804711" y="2390405"/>
                  <a:pt x="1803277" y="2391391"/>
                  <a:pt x="1801806" y="2392735"/>
                </a:cubicBezTo>
                <a:cubicBezTo>
                  <a:pt x="1806651" y="2394734"/>
                  <a:pt x="1811011" y="2394539"/>
                  <a:pt x="1814886" y="2392150"/>
                </a:cubicBezTo>
                <a:close/>
                <a:moveTo>
                  <a:pt x="6624738" y="2386555"/>
                </a:moveTo>
                <a:lnTo>
                  <a:pt x="6621281" y="2387584"/>
                </a:lnTo>
                <a:lnTo>
                  <a:pt x="6606539" y="2387440"/>
                </a:lnTo>
                <a:lnTo>
                  <a:pt x="6606573" y="2388336"/>
                </a:lnTo>
                <a:lnTo>
                  <a:pt x="6605055" y="2387426"/>
                </a:lnTo>
                <a:lnTo>
                  <a:pt x="6603960" y="2387415"/>
                </a:lnTo>
                <a:lnTo>
                  <a:pt x="6597802" y="2393158"/>
                </a:lnTo>
                <a:lnTo>
                  <a:pt x="6617581" y="2401741"/>
                </a:lnTo>
                <a:cubicBezTo>
                  <a:pt x="6624574" y="2401967"/>
                  <a:pt x="6631273" y="2402186"/>
                  <a:pt x="6637679" y="2402401"/>
                </a:cubicBezTo>
                <a:cubicBezTo>
                  <a:pt x="6644084" y="2402613"/>
                  <a:pt x="6650559" y="2402358"/>
                  <a:pt x="6657101" y="2401634"/>
                </a:cubicBezTo>
                <a:lnTo>
                  <a:pt x="6661902" y="2397031"/>
                </a:lnTo>
                <a:cubicBezTo>
                  <a:pt x="6657685" y="2391611"/>
                  <a:pt x="6650160" y="2389648"/>
                  <a:pt x="6639327" y="2391144"/>
                </a:cubicBezTo>
                <a:close/>
                <a:moveTo>
                  <a:pt x="1926868" y="2386514"/>
                </a:moveTo>
                <a:lnTo>
                  <a:pt x="1934552" y="2395663"/>
                </a:lnTo>
                <a:cubicBezTo>
                  <a:pt x="1940990" y="2396326"/>
                  <a:pt x="1946941" y="2394793"/>
                  <a:pt x="1952408" y="2391068"/>
                </a:cubicBezTo>
                <a:close/>
                <a:moveTo>
                  <a:pt x="2285789" y="2371106"/>
                </a:moveTo>
                <a:lnTo>
                  <a:pt x="2270496" y="2378751"/>
                </a:lnTo>
                <a:lnTo>
                  <a:pt x="2268284" y="2385810"/>
                </a:lnTo>
                <a:cubicBezTo>
                  <a:pt x="2273406" y="2386927"/>
                  <a:pt x="2278405" y="2387495"/>
                  <a:pt x="2283285" y="2387513"/>
                </a:cubicBezTo>
                <a:cubicBezTo>
                  <a:pt x="2288165" y="2387533"/>
                  <a:pt x="2291885" y="2386576"/>
                  <a:pt x="2294445" y="2384642"/>
                </a:cubicBezTo>
                <a:cubicBezTo>
                  <a:pt x="2297628" y="2381970"/>
                  <a:pt x="2296657" y="2377582"/>
                  <a:pt x="2291534" y="2371482"/>
                </a:cubicBezTo>
                <a:cubicBezTo>
                  <a:pt x="2290105" y="2373550"/>
                  <a:pt x="2288189" y="2373425"/>
                  <a:pt x="2285789" y="2371106"/>
                </a:cubicBezTo>
                <a:close/>
                <a:moveTo>
                  <a:pt x="2519029" y="2367645"/>
                </a:moveTo>
                <a:lnTo>
                  <a:pt x="2507889" y="2377002"/>
                </a:lnTo>
                <a:cubicBezTo>
                  <a:pt x="2519284" y="2386394"/>
                  <a:pt x="2531746" y="2392614"/>
                  <a:pt x="2545277" y="2395662"/>
                </a:cubicBezTo>
                <a:cubicBezTo>
                  <a:pt x="2558806" y="2398707"/>
                  <a:pt x="2568377" y="2398254"/>
                  <a:pt x="2573990" y="2394297"/>
                </a:cubicBezTo>
                <a:cubicBezTo>
                  <a:pt x="2576593" y="2397533"/>
                  <a:pt x="2579073" y="2400216"/>
                  <a:pt x="2581433" y="2402352"/>
                </a:cubicBezTo>
                <a:cubicBezTo>
                  <a:pt x="2583792" y="2404488"/>
                  <a:pt x="2585787" y="2404978"/>
                  <a:pt x="2587419" y="2403823"/>
                </a:cubicBezTo>
                <a:cubicBezTo>
                  <a:pt x="2589585" y="2401354"/>
                  <a:pt x="2591774" y="2399516"/>
                  <a:pt x="2593985" y="2398310"/>
                </a:cubicBezTo>
                <a:cubicBezTo>
                  <a:pt x="2596193" y="2397103"/>
                  <a:pt x="2599751" y="2399319"/>
                  <a:pt x="2604653" y="2404952"/>
                </a:cubicBezTo>
                <a:lnTo>
                  <a:pt x="2686321" y="2398772"/>
                </a:lnTo>
                <a:cubicBezTo>
                  <a:pt x="2694433" y="2408428"/>
                  <a:pt x="2700294" y="2412176"/>
                  <a:pt x="2703903" y="2410010"/>
                </a:cubicBezTo>
                <a:cubicBezTo>
                  <a:pt x="2706807" y="2407139"/>
                  <a:pt x="2709355" y="2405864"/>
                  <a:pt x="2711548" y="2406189"/>
                </a:cubicBezTo>
                <a:cubicBezTo>
                  <a:pt x="2713746" y="2406512"/>
                  <a:pt x="2717264" y="2409623"/>
                  <a:pt x="2722107" y="2415525"/>
                </a:cubicBezTo>
                <a:lnTo>
                  <a:pt x="2750831" y="2417406"/>
                </a:lnTo>
                <a:lnTo>
                  <a:pt x="2756762" y="2414068"/>
                </a:lnTo>
                <a:lnTo>
                  <a:pt x="2756947" y="2413476"/>
                </a:lnTo>
                <a:lnTo>
                  <a:pt x="2757618" y="2413587"/>
                </a:lnTo>
                <a:lnTo>
                  <a:pt x="2764870" y="2409508"/>
                </a:lnTo>
                <a:lnTo>
                  <a:pt x="2736791" y="2378886"/>
                </a:lnTo>
                <a:lnTo>
                  <a:pt x="2714083" y="2372850"/>
                </a:lnTo>
                <a:cubicBezTo>
                  <a:pt x="2703892" y="2370142"/>
                  <a:pt x="2695463" y="2371152"/>
                  <a:pt x="2688805" y="2375878"/>
                </a:cubicBezTo>
                <a:lnTo>
                  <a:pt x="2664236" y="2375712"/>
                </a:lnTo>
                <a:cubicBezTo>
                  <a:pt x="2658862" y="2372747"/>
                  <a:pt x="2654433" y="2371916"/>
                  <a:pt x="2650947" y="2373218"/>
                </a:cubicBezTo>
                <a:cubicBezTo>
                  <a:pt x="2647461" y="2374524"/>
                  <a:pt x="2644553" y="2376314"/>
                  <a:pt x="2642229" y="2378593"/>
                </a:cubicBezTo>
                <a:cubicBezTo>
                  <a:pt x="2633784" y="2383084"/>
                  <a:pt x="2621499" y="2382999"/>
                  <a:pt x="2605373" y="2378343"/>
                </a:cubicBezTo>
                <a:cubicBezTo>
                  <a:pt x="2589244" y="2373683"/>
                  <a:pt x="2576960" y="2373598"/>
                  <a:pt x="2568517" y="2378089"/>
                </a:cubicBezTo>
                <a:lnTo>
                  <a:pt x="2553497" y="2369901"/>
                </a:lnTo>
                <a:cubicBezTo>
                  <a:pt x="2548874" y="2370861"/>
                  <a:pt x="2543447" y="2370864"/>
                  <a:pt x="2537224" y="2369916"/>
                </a:cubicBezTo>
                <a:cubicBezTo>
                  <a:pt x="2530998" y="2368968"/>
                  <a:pt x="2524934" y="2368211"/>
                  <a:pt x="2519029" y="2367645"/>
                </a:cubicBezTo>
                <a:close/>
                <a:moveTo>
                  <a:pt x="1857856" y="2356058"/>
                </a:moveTo>
                <a:lnTo>
                  <a:pt x="1861464" y="2389436"/>
                </a:lnTo>
                <a:lnTo>
                  <a:pt x="1871711" y="2401636"/>
                </a:lnTo>
                <a:lnTo>
                  <a:pt x="1888595" y="2392653"/>
                </a:lnTo>
                <a:lnTo>
                  <a:pt x="1895582" y="2381583"/>
                </a:lnTo>
                <a:lnTo>
                  <a:pt x="1870663" y="2371306"/>
                </a:lnTo>
                <a:cubicBezTo>
                  <a:pt x="1873637" y="2369999"/>
                  <a:pt x="1873018" y="2366837"/>
                  <a:pt x="1868802" y="2361818"/>
                </a:cubicBezTo>
                <a:cubicBezTo>
                  <a:pt x="1864585" y="2356798"/>
                  <a:pt x="1860936" y="2354878"/>
                  <a:pt x="1857856" y="2356058"/>
                </a:cubicBezTo>
                <a:close/>
                <a:moveTo>
                  <a:pt x="2614397" y="2355156"/>
                </a:moveTo>
                <a:lnTo>
                  <a:pt x="2608031" y="2360503"/>
                </a:lnTo>
                <a:lnTo>
                  <a:pt x="2615369" y="2359543"/>
                </a:lnTo>
                <a:close/>
                <a:moveTo>
                  <a:pt x="2273254" y="2340025"/>
                </a:moveTo>
                <a:lnTo>
                  <a:pt x="2266888" y="2345372"/>
                </a:lnTo>
                <a:cubicBezTo>
                  <a:pt x="2269084" y="2346237"/>
                  <a:pt x="2271319" y="2346743"/>
                  <a:pt x="2273593" y="2346892"/>
                </a:cubicBezTo>
                <a:cubicBezTo>
                  <a:pt x="2275866" y="2347040"/>
                  <a:pt x="2277462" y="2346785"/>
                  <a:pt x="2278378" y="2346124"/>
                </a:cubicBezTo>
                <a:close/>
                <a:moveTo>
                  <a:pt x="1748359" y="2338801"/>
                </a:moveTo>
                <a:cubicBezTo>
                  <a:pt x="1746397" y="2338282"/>
                  <a:pt x="1745616" y="2339373"/>
                  <a:pt x="1746016" y="2342071"/>
                </a:cubicBezTo>
                <a:cubicBezTo>
                  <a:pt x="1746417" y="2344770"/>
                  <a:pt x="1747315" y="2347051"/>
                  <a:pt x="1748709" y="2348911"/>
                </a:cubicBezTo>
                <a:lnTo>
                  <a:pt x="1765671" y="2365872"/>
                </a:lnTo>
                <a:cubicBezTo>
                  <a:pt x="1772457" y="2365807"/>
                  <a:pt x="1779541" y="2365490"/>
                  <a:pt x="1786926" y="2364924"/>
                </a:cubicBezTo>
                <a:cubicBezTo>
                  <a:pt x="1794309" y="2364356"/>
                  <a:pt x="1800512" y="2362181"/>
                  <a:pt x="1805533" y="2358395"/>
                </a:cubicBezTo>
                <a:cubicBezTo>
                  <a:pt x="1811391" y="2358569"/>
                  <a:pt x="1817705" y="2358682"/>
                  <a:pt x="1824480" y="2358736"/>
                </a:cubicBezTo>
                <a:cubicBezTo>
                  <a:pt x="1831253" y="2358789"/>
                  <a:pt x="1837812" y="2359998"/>
                  <a:pt x="1844154" y="2362366"/>
                </a:cubicBezTo>
                <a:lnTo>
                  <a:pt x="1828784" y="2344067"/>
                </a:lnTo>
                <a:cubicBezTo>
                  <a:pt x="1821830" y="2348177"/>
                  <a:pt x="1813108" y="2348564"/>
                  <a:pt x="1802622" y="2345236"/>
                </a:cubicBezTo>
                <a:cubicBezTo>
                  <a:pt x="1792136" y="2341908"/>
                  <a:pt x="1783415" y="2342298"/>
                  <a:pt x="1776461" y="2346406"/>
                </a:cubicBezTo>
                <a:close/>
                <a:moveTo>
                  <a:pt x="2670174" y="2334311"/>
                </a:moveTo>
                <a:lnTo>
                  <a:pt x="2668585" y="2335648"/>
                </a:lnTo>
                <a:cubicBezTo>
                  <a:pt x="2663118" y="2339373"/>
                  <a:pt x="2663879" y="2345666"/>
                  <a:pt x="2670873" y="2354531"/>
                </a:cubicBezTo>
                <a:close/>
                <a:moveTo>
                  <a:pt x="1608898" y="2331112"/>
                </a:moveTo>
                <a:lnTo>
                  <a:pt x="1596165" y="2341806"/>
                </a:lnTo>
                <a:cubicBezTo>
                  <a:pt x="1601540" y="2344770"/>
                  <a:pt x="1605971" y="2345602"/>
                  <a:pt x="1609456" y="2344297"/>
                </a:cubicBezTo>
                <a:cubicBezTo>
                  <a:pt x="1612941" y="2342994"/>
                  <a:pt x="1615848" y="2341204"/>
                  <a:pt x="1618173" y="2338924"/>
                </a:cubicBezTo>
                <a:close/>
                <a:moveTo>
                  <a:pt x="2352360" y="2330795"/>
                </a:moveTo>
                <a:cubicBezTo>
                  <a:pt x="2351757" y="2331626"/>
                  <a:pt x="2352252" y="2333159"/>
                  <a:pt x="2353848" y="2335395"/>
                </a:cubicBezTo>
                <a:cubicBezTo>
                  <a:pt x="2355443" y="2337631"/>
                  <a:pt x="2356978" y="2339592"/>
                  <a:pt x="2358452" y="2341281"/>
                </a:cubicBezTo>
                <a:lnTo>
                  <a:pt x="2369942" y="2342033"/>
                </a:lnTo>
                <a:cubicBezTo>
                  <a:pt x="2368287" y="2340064"/>
                  <a:pt x="2365435" y="2337474"/>
                  <a:pt x="2361383" y="2334267"/>
                </a:cubicBezTo>
                <a:cubicBezTo>
                  <a:pt x="2357332" y="2331060"/>
                  <a:pt x="2354324" y="2329903"/>
                  <a:pt x="2352360" y="2330795"/>
                </a:cubicBezTo>
                <a:close/>
                <a:moveTo>
                  <a:pt x="8539522" y="2327149"/>
                </a:moveTo>
                <a:cubicBezTo>
                  <a:pt x="8538027" y="2327373"/>
                  <a:pt x="8536765" y="2327776"/>
                  <a:pt x="8535733" y="2328362"/>
                </a:cubicBezTo>
                <a:lnTo>
                  <a:pt x="8537436" y="2336866"/>
                </a:lnTo>
                <a:cubicBezTo>
                  <a:pt x="8538565" y="2336283"/>
                  <a:pt x="8539882" y="2335173"/>
                  <a:pt x="8541387" y="2333539"/>
                </a:cubicBezTo>
                <a:cubicBezTo>
                  <a:pt x="8542891" y="2331904"/>
                  <a:pt x="8543507" y="2330546"/>
                  <a:pt x="8543237" y="2329462"/>
                </a:cubicBezTo>
                <a:cubicBezTo>
                  <a:pt x="8542254" y="2327697"/>
                  <a:pt x="8541017" y="2326925"/>
                  <a:pt x="8539522" y="2327149"/>
                </a:cubicBezTo>
                <a:close/>
                <a:moveTo>
                  <a:pt x="1530064" y="2324509"/>
                </a:moveTo>
                <a:lnTo>
                  <a:pt x="1537750" y="2333659"/>
                </a:lnTo>
                <a:cubicBezTo>
                  <a:pt x="1538653" y="2333118"/>
                  <a:pt x="1539875" y="2332957"/>
                  <a:pt x="1541417" y="2333179"/>
                </a:cubicBezTo>
                <a:cubicBezTo>
                  <a:pt x="1542960" y="2333399"/>
                  <a:pt x="1544183" y="2333239"/>
                  <a:pt x="1545086" y="2332697"/>
                </a:cubicBezTo>
                <a:cubicBezTo>
                  <a:pt x="1540390" y="2327108"/>
                  <a:pt x="1535382" y="2324377"/>
                  <a:pt x="1530064" y="2324509"/>
                </a:cubicBezTo>
                <a:close/>
                <a:moveTo>
                  <a:pt x="1635680" y="2324219"/>
                </a:moveTo>
                <a:cubicBezTo>
                  <a:pt x="1634612" y="2325439"/>
                  <a:pt x="1633253" y="2328533"/>
                  <a:pt x="1631600" y="2333499"/>
                </a:cubicBezTo>
                <a:cubicBezTo>
                  <a:pt x="1629946" y="2338465"/>
                  <a:pt x="1629623" y="2341985"/>
                  <a:pt x="1630633" y="2344063"/>
                </a:cubicBezTo>
                <a:cubicBezTo>
                  <a:pt x="1631961" y="2345441"/>
                  <a:pt x="1633304" y="2345829"/>
                  <a:pt x="1634666" y="2345229"/>
                </a:cubicBezTo>
                <a:cubicBezTo>
                  <a:pt x="1636025" y="2344625"/>
                  <a:pt x="1637128" y="2343917"/>
                  <a:pt x="1637970" y="2343102"/>
                </a:cubicBezTo>
                <a:cubicBezTo>
                  <a:pt x="1645666" y="2345197"/>
                  <a:pt x="1654619" y="2346564"/>
                  <a:pt x="1664825" y="2347202"/>
                </a:cubicBezTo>
                <a:cubicBezTo>
                  <a:pt x="1675031" y="2347839"/>
                  <a:pt x="1682459" y="2346586"/>
                  <a:pt x="1687110" y="2343436"/>
                </a:cubicBezTo>
                <a:lnTo>
                  <a:pt x="1676863" y="2331240"/>
                </a:lnTo>
                <a:cubicBezTo>
                  <a:pt x="1669368" y="2332550"/>
                  <a:pt x="1661951" y="2333144"/>
                  <a:pt x="1654612" y="2333024"/>
                </a:cubicBezTo>
                <a:cubicBezTo>
                  <a:pt x="1647273" y="2332904"/>
                  <a:pt x="1640963" y="2329968"/>
                  <a:pt x="1635680" y="2324219"/>
                </a:cubicBezTo>
                <a:close/>
                <a:moveTo>
                  <a:pt x="1920620" y="2324142"/>
                </a:moveTo>
                <a:lnTo>
                  <a:pt x="1936611" y="2336717"/>
                </a:lnTo>
                <a:lnTo>
                  <a:pt x="1952254" y="2339183"/>
                </a:lnTo>
                <a:lnTo>
                  <a:pt x="1955437" y="2336510"/>
                </a:lnTo>
                <a:lnTo>
                  <a:pt x="1942006" y="2326983"/>
                </a:lnTo>
                <a:close/>
                <a:moveTo>
                  <a:pt x="2052399" y="2322685"/>
                </a:moveTo>
                <a:cubicBezTo>
                  <a:pt x="2047571" y="2327170"/>
                  <a:pt x="2041949" y="2332325"/>
                  <a:pt x="2035531" y="2338149"/>
                </a:cubicBezTo>
                <a:cubicBezTo>
                  <a:pt x="2029113" y="2343974"/>
                  <a:pt x="2022213" y="2347607"/>
                  <a:pt x="2014823" y="2349042"/>
                </a:cubicBezTo>
                <a:cubicBezTo>
                  <a:pt x="2023131" y="2352469"/>
                  <a:pt x="2030465" y="2351508"/>
                  <a:pt x="2036832" y="2346161"/>
                </a:cubicBezTo>
                <a:lnTo>
                  <a:pt x="2065556" y="2348043"/>
                </a:lnTo>
                <a:close/>
                <a:moveTo>
                  <a:pt x="1897641" y="2322638"/>
                </a:moveTo>
                <a:lnTo>
                  <a:pt x="1889685" y="2329322"/>
                </a:lnTo>
                <a:cubicBezTo>
                  <a:pt x="1886403" y="2332079"/>
                  <a:pt x="1883661" y="2335682"/>
                  <a:pt x="1881460" y="2340131"/>
                </a:cubicBezTo>
                <a:cubicBezTo>
                  <a:pt x="1879260" y="2344580"/>
                  <a:pt x="1878198" y="2349373"/>
                  <a:pt x="1878273" y="2354512"/>
                </a:cubicBezTo>
                <a:lnTo>
                  <a:pt x="1914603" y="2339599"/>
                </a:lnTo>
                <a:lnTo>
                  <a:pt x="1903386" y="2323014"/>
                </a:lnTo>
                <a:cubicBezTo>
                  <a:pt x="1902550" y="2323499"/>
                  <a:pt x="1901593" y="2323437"/>
                  <a:pt x="1900515" y="2322826"/>
                </a:cubicBezTo>
                <a:cubicBezTo>
                  <a:pt x="1899435" y="2322215"/>
                  <a:pt x="1898478" y="2322152"/>
                  <a:pt x="1897641" y="2322638"/>
                </a:cubicBezTo>
                <a:close/>
                <a:moveTo>
                  <a:pt x="7404963" y="2319559"/>
                </a:moveTo>
                <a:cubicBezTo>
                  <a:pt x="7405545" y="2320787"/>
                  <a:pt x="7406883" y="2322383"/>
                  <a:pt x="7408979" y="2324348"/>
                </a:cubicBezTo>
                <a:lnTo>
                  <a:pt x="7411667" y="2325222"/>
                </a:lnTo>
                <a:lnTo>
                  <a:pt x="7414369" y="2324573"/>
                </a:lnTo>
                <a:lnTo>
                  <a:pt x="7410057" y="2319667"/>
                </a:lnTo>
                <a:close/>
                <a:moveTo>
                  <a:pt x="8474001" y="2318159"/>
                </a:moveTo>
                <a:lnTo>
                  <a:pt x="8468648" y="2319420"/>
                </a:lnTo>
                <a:cubicBezTo>
                  <a:pt x="8463662" y="2319746"/>
                  <a:pt x="8458777" y="2320898"/>
                  <a:pt x="8453991" y="2322874"/>
                </a:cubicBezTo>
                <a:lnTo>
                  <a:pt x="8467578" y="2328448"/>
                </a:lnTo>
                <a:lnTo>
                  <a:pt x="8485295" y="2320698"/>
                </a:lnTo>
                <a:lnTo>
                  <a:pt x="8489700" y="2320227"/>
                </a:lnTo>
                <a:lnTo>
                  <a:pt x="8486862" y="2318337"/>
                </a:lnTo>
                <a:lnTo>
                  <a:pt x="8487432" y="2319979"/>
                </a:lnTo>
                <a:cubicBezTo>
                  <a:pt x="8487889" y="2321156"/>
                  <a:pt x="8487178" y="2321397"/>
                  <a:pt x="8485295" y="2320698"/>
                </a:cubicBezTo>
                <a:cubicBezTo>
                  <a:pt x="8483376" y="2321666"/>
                  <a:pt x="8480145" y="2321140"/>
                  <a:pt x="8475599" y="2319118"/>
                </a:cubicBezTo>
                <a:close/>
                <a:moveTo>
                  <a:pt x="2083334" y="2317504"/>
                </a:moveTo>
                <a:lnTo>
                  <a:pt x="2072193" y="2326862"/>
                </a:lnTo>
                <a:lnTo>
                  <a:pt x="2081818" y="2344783"/>
                </a:lnTo>
                <a:cubicBezTo>
                  <a:pt x="2081506" y="2342660"/>
                  <a:pt x="2081956" y="2341851"/>
                  <a:pt x="2083167" y="2342350"/>
                </a:cubicBezTo>
                <a:cubicBezTo>
                  <a:pt x="2084378" y="2342848"/>
                  <a:pt x="2085314" y="2344232"/>
                  <a:pt x="2085972" y="2346498"/>
                </a:cubicBezTo>
                <a:lnTo>
                  <a:pt x="2097461" y="2347248"/>
                </a:lnTo>
                <a:cubicBezTo>
                  <a:pt x="2098405" y="2349382"/>
                  <a:pt x="2100602" y="2350787"/>
                  <a:pt x="2104054" y="2351462"/>
                </a:cubicBezTo>
                <a:cubicBezTo>
                  <a:pt x="2107505" y="2352139"/>
                  <a:pt x="2109462" y="2352447"/>
                  <a:pt x="2109920" y="2352386"/>
                </a:cubicBezTo>
                <a:lnTo>
                  <a:pt x="2146949" y="2357694"/>
                </a:lnTo>
                <a:cubicBezTo>
                  <a:pt x="2151738" y="2354644"/>
                  <a:pt x="2161916" y="2351949"/>
                  <a:pt x="2177478" y="2349606"/>
                </a:cubicBezTo>
                <a:cubicBezTo>
                  <a:pt x="2193039" y="2347262"/>
                  <a:pt x="2204341" y="2347521"/>
                  <a:pt x="2211382" y="2350384"/>
                </a:cubicBezTo>
                <a:lnTo>
                  <a:pt x="2219417" y="2369643"/>
                </a:lnTo>
                <a:cubicBezTo>
                  <a:pt x="2223873" y="2368284"/>
                  <a:pt x="2228749" y="2367221"/>
                  <a:pt x="2234045" y="2366459"/>
                </a:cubicBezTo>
                <a:cubicBezTo>
                  <a:pt x="2239341" y="2365694"/>
                  <a:pt x="2245099" y="2366491"/>
                  <a:pt x="2251323" y="2368850"/>
                </a:cubicBezTo>
                <a:lnTo>
                  <a:pt x="2240107" y="2352266"/>
                </a:lnTo>
                <a:lnTo>
                  <a:pt x="2234633" y="2336055"/>
                </a:lnTo>
                <a:lnTo>
                  <a:pt x="2220931" y="2342362"/>
                </a:lnTo>
                <a:cubicBezTo>
                  <a:pt x="2214548" y="2339813"/>
                  <a:pt x="2207828" y="2337874"/>
                  <a:pt x="2200772" y="2336539"/>
                </a:cubicBezTo>
                <a:cubicBezTo>
                  <a:pt x="2193715" y="2335207"/>
                  <a:pt x="2187238" y="2334364"/>
                  <a:pt x="2181340" y="2334007"/>
                </a:cubicBezTo>
                <a:cubicBezTo>
                  <a:pt x="2175137" y="2340085"/>
                  <a:pt x="2165886" y="2340923"/>
                  <a:pt x="2153587" y="2336513"/>
                </a:cubicBezTo>
                <a:cubicBezTo>
                  <a:pt x="2151892" y="2331870"/>
                  <a:pt x="2148704" y="2328478"/>
                  <a:pt x="2144024" y="2326340"/>
                </a:cubicBezTo>
                <a:cubicBezTo>
                  <a:pt x="2139345" y="2324203"/>
                  <a:pt x="2137527" y="2324865"/>
                  <a:pt x="2138566" y="2328325"/>
                </a:cubicBezTo>
                <a:lnTo>
                  <a:pt x="2112055" y="2319384"/>
                </a:lnTo>
                <a:lnTo>
                  <a:pt x="2088457" y="2323603"/>
                </a:lnTo>
                <a:close/>
                <a:moveTo>
                  <a:pt x="7551774" y="2317089"/>
                </a:moveTo>
                <a:lnTo>
                  <a:pt x="7542254" y="2318106"/>
                </a:lnTo>
                <a:lnTo>
                  <a:pt x="7545759" y="2318884"/>
                </a:lnTo>
                <a:lnTo>
                  <a:pt x="7553884" y="2319490"/>
                </a:lnTo>
                <a:close/>
                <a:moveTo>
                  <a:pt x="1558440" y="2316282"/>
                </a:moveTo>
                <a:lnTo>
                  <a:pt x="1552072" y="2321627"/>
                </a:lnTo>
                <a:lnTo>
                  <a:pt x="1552423" y="2331738"/>
                </a:lnTo>
                <a:lnTo>
                  <a:pt x="1584056" y="2346777"/>
                </a:lnTo>
                <a:lnTo>
                  <a:pt x="1590421" y="2341430"/>
                </a:lnTo>
                <a:lnTo>
                  <a:pt x="1584328" y="2330944"/>
                </a:lnTo>
                <a:lnTo>
                  <a:pt x="1576371" y="2337628"/>
                </a:lnTo>
                <a:close/>
                <a:moveTo>
                  <a:pt x="1496840" y="2310805"/>
                </a:moveTo>
                <a:cubicBezTo>
                  <a:pt x="1494821" y="2311636"/>
                  <a:pt x="1494084" y="2313987"/>
                  <a:pt x="1494626" y="2317867"/>
                </a:cubicBezTo>
                <a:lnTo>
                  <a:pt x="1499402" y="2313856"/>
                </a:lnTo>
                <a:close/>
                <a:moveTo>
                  <a:pt x="873666" y="2308912"/>
                </a:moveTo>
                <a:lnTo>
                  <a:pt x="872774" y="2330471"/>
                </a:lnTo>
                <a:lnTo>
                  <a:pt x="857479" y="2338114"/>
                </a:lnTo>
                <a:cubicBezTo>
                  <a:pt x="850664" y="2330941"/>
                  <a:pt x="845500" y="2328564"/>
                  <a:pt x="841982" y="2330975"/>
                </a:cubicBezTo>
                <a:cubicBezTo>
                  <a:pt x="838466" y="2333386"/>
                  <a:pt x="831380" y="2328720"/>
                  <a:pt x="820722" y="2316973"/>
                </a:cubicBezTo>
                <a:cubicBezTo>
                  <a:pt x="827702" y="2312627"/>
                  <a:pt x="836527" y="2311284"/>
                  <a:pt x="847194" y="2312942"/>
                </a:cubicBezTo>
                <a:cubicBezTo>
                  <a:pt x="857862" y="2314602"/>
                  <a:pt x="866685" y="2313259"/>
                  <a:pt x="873666" y="2308912"/>
                </a:cubicBezTo>
                <a:close/>
                <a:moveTo>
                  <a:pt x="6977708" y="2307017"/>
                </a:moveTo>
                <a:cubicBezTo>
                  <a:pt x="6973174" y="2307273"/>
                  <a:pt x="6968585" y="2307412"/>
                  <a:pt x="6963938" y="2307432"/>
                </a:cubicBezTo>
                <a:lnTo>
                  <a:pt x="6971343" y="2313234"/>
                </a:lnTo>
                <a:cubicBezTo>
                  <a:pt x="6978779" y="2310097"/>
                  <a:pt x="6985717" y="2308362"/>
                  <a:pt x="6992153" y="2308027"/>
                </a:cubicBezTo>
                <a:cubicBezTo>
                  <a:pt x="6987057" y="2307096"/>
                  <a:pt x="6982241" y="2306759"/>
                  <a:pt x="6977708" y="2307017"/>
                </a:cubicBezTo>
                <a:close/>
                <a:moveTo>
                  <a:pt x="8343851" y="2304658"/>
                </a:moveTo>
                <a:lnTo>
                  <a:pt x="8342154" y="2305905"/>
                </a:lnTo>
                <a:lnTo>
                  <a:pt x="8310880" y="2307528"/>
                </a:lnTo>
                <a:lnTo>
                  <a:pt x="8308416" y="2310394"/>
                </a:lnTo>
                <a:lnTo>
                  <a:pt x="8291507" y="2309096"/>
                </a:lnTo>
                <a:lnTo>
                  <a:pt x="8292110" y="2325105"/>
                </a:lnTo>
                <a:cubicBezTo>
                  <a:pt x="8298748" y="2322637"/>
                  <a:pt x="8305580" y="2322115"/>
                  <a:pt x="8312607" y="2323538"/>
                </a:cubicBezTo>
                <a:cubicBezTo>
                  <a:pt x="8319633" y="2324960"/>
                  <a:pt x="8326941" y="2324212"/>
                  <a:pt x="8334531" y="2321295"/>
                </a:cubicBezTo>
                <a:cubicBezTo>
                  <a:pt x="8344896" y="2323317"/>
                  <a:pt x="8355331" y="2324870"/>
                  <a:pt x="8365835" y="2325954"/>
                </a:cubicBezTo>
                <a:lnTo>
                  <a:pt x="8369810" y="2326374"/>
                </a:lnTo>
                <a:lnTo>
                  <a:pt x="8385859" y="2324127"/>
                </a:lnTo>
                <a:lnTo>
                  <a:pt x="8390724" y="2328581"/>
                </a:lnTo>
                <a:lnTo>
                  <a:pt x="8396463" y="2329188"/>
                </a:lnTo>
                <a:cubicBezTo>
                  <a:pt x="8401506" y="2327961"/>
                  <a:pt x="8408427" y="2327010"/>
                  <a:pt x="8417223" y="2326333"/>
                </a:cubicBezTo>
                <a:cubicBezTo>
                  <a:pt x="8426018" y="2325656"/>
                  <a:pt x="8431939" y="2327505"/>
                  <a:pt x="8434983" y="2331883"/>
                </a:cubicBezTo>
                <a:cubicBezTo>
                  <a:pt x="8436336" y="2330950"/>
                  <a:pt x="8438657" y="2328686"/>
                  <a:pt x="8441948" y="2325090"/>
                </a:cubicBezTo>
                <a:cubicBezTo>
                  <a:pt x="8445239" y="2321494"/>
                  <a:pt x="8447084" y="2319455"/>
                  <a:pt x="8447487" y="2318973"/>
                </a:cubicBezTo>
                <a:cubicBezTo>
                  <a:pt x="8446817" y="2318175"/>
                  <a:pt x="8445604" y="2318071"/>
                  <a:pt x="8443848" y="2318661"/>
                </a:cubicBezTo>
                <a:cubicBezTo>
                  <a:pt x="8442090" y="2319252"/>
                  <a:pt x="8441103" y="2319623"/>
                  <a:pt x="8440884" y="2319775"/>
                </a:cubicBezTo>
                <a:lnTo>
                  <a:pt x="8404040" y="2316600"/>
                </a:lnTo>
                <a:lnTo>
                  <a:pt x="8403719" y="2316916"/>
                </a:lnTo>
                <a:lnTo>
                  <a:pt x="8402898" y="2316501"/>
                </a:lnTo>
                <a:lnTo>
                  <a:pt x="8399325" y="2316194"/>
                </a:lnTo>
                <a:cubicBezTo>
                  <a:pt x="8385377" y="2313881"/>
                  <a:pt x="8371951" y="2314812"/>
                  <a:pt x="8359043" y="2318989"/>
                </a:cubicBezTo>
                <a:lnTo>
                  <a:pt x="8354539" y="2309485"/>
                </a:lnTo>
                <a:lnTo>
                  <a:pt x="8354035" y="2308167"/>
                </a:lnTo>
                <a:close/>
                <a:moveTo>
                  <a:pt x="7606255" y="2304448"/>
                </a:moveTo>
                <a:lnTo>
                  <a:pt x="7602667" y="2310016"/>
                </a:lnTo>
                <a:lnTo>
                  <a:pt x="7600395" y="2324109"/>
                </a:lnTo>
                <a:lnTo>
                  <a:pt x="7601438" y="2324393"/>
                </a:lnTo>
                <a:lnTo>
                  <a:pt x="7634779" y="2307568"/>
                </a:lnTo>
                <a:lnTo>
                  <a:pt x="7634752" y="2307529"/>
                </a:lnTo>
                <a:lnTo>
                  <a:pt x="7633751" y="2306863"/>
                </a:lnTo>
                <a:cubicBezTo>
                  <a:pt x="7631112" y="2306513"/>
                  <a:pt x="7629586" y="2306362"/>
                  <a:pt x="7629173" y="2306413"/>
                </a:cubicBezTo>
                <a:close/>
                <a:moveTo>
                  <a:pt x="7288326" y="2304029"/>
                </a:moveTo>
                <a:lnTo>
                  <a:pt x="7285815" y="2306516"/>
                </a:lnTo>
                <a:lnTo>
                  <a:pt x="7289502" y="2306774"/>
                </a:lnTo>
                <a:lnTo>
                  <a:pt x="7290375" y="2306360"/>
                </a:lnTo>
                <a:close/>
                <a:moveTo>
                  <a:pt x="8253987" y="2303600"/>
                </a:moveTo>
                <a:cubicBezTo>
                  <a:pt x="8247241" y="2306556"/>
                  <a:pt x="8240550" y="2309628"/>
                  <a:pt x="8233916" y="2312821"/>
                </a:cubicBezTo>
                <a:lnTo>
                  <a:pt x="8226209" y="2318585"/>
                </a:lnTo>
                <a:lnTo>
                  <a:pt x="8248794" y="2328952"/>
                </a:lnTo>
                <a:lnTo>
                  <a:pt x="8265994" y="2314203"/>
                </a:lnTo>
                <a:cubicBezTo>
                  <a:pt x="8266423" y="2315310"/>
                  <a:pt x="8267144" y="2316423"/>
                  <a:pt x="8268159" y="2317542"/>
                </a:cubicBezTo>
                <a:cubicBezTo>
                  <a:pt x="8269174" y="2318661"/>
                  <a:pt x="8270620" y="2318849"/>
                  <a:pt x="8272499" y="2318105"/>
                </a:cubicBezTo>
                <a:cubicBezTo>
                  <a:pt x="8274343" y="2317085"/>
                  <a:pt x="8275905" y="2315471"/>
                  <a:pt x="8277188" y="2313263"/>
                </a:cubicBezTo>
                <a:lnTo>
                  <a:pt x="8279827" y="2309142"/>
                </a:lnTo>
                <a:lnTo>
                  <a:pt x="8270658" y="2309617"/>
                </a:lnTo>
                <a:lnTo>
                  <a:pt x="8264441" y="2306474"/>
                </a:lnTo>
                <a:lnTo>
                  <a:pt x="8262029" y="2307064"/>
                </a:lnTo>
                <a:cubicBezTo>
                  <a:pt x="8259030" y="2307078"/>
                  <a:pt x="8256348" y="2305923"/>
                  <a:pt x="8253987" y="2303600"/>
                </a:cubicBezTo>
                <a:close/>
                <a:moveTo>
                  <a:pt x="7825971" y="2299274"/>
                </a:moveTo>
                <a:lnTo>
                  <a:pt x="7806305" y="2304874"/>
                </a:lnTo>
                <a:lnTo>
                  <a:pt x="7812445" y="2304937"/>
                </a:lnTo>
                <a:lnTo>
                  <a:pt x="7817760" y="2308127"/>
                </a:lnTo>
                <a:close/>
                <a:moveTo>
                  <a:pt x="6888899" y="2296439"/>
                </a:moveTo>
                <a:lnTo>
                  <a:pt x="6886227" y="2307737"/>
                </a:lnTo>
                <a:lnTo>
                  <a:pt x="6889063" y="2308000"/>
                </a:lnTo>
                <a:lnTo>
                  <a:pt x="6899105" y="2303241"/>
                </a:lnTo>
                <a:cubicBezTo>
                  <a:pt x="6900043" y="2305222"/>
                  <a:pt x="6901344" y="2306739"/>
                  <a:pt x="6903008" y="2307793"/>
                </a:cubicBezTo>
                <a:cubicBezTo>
                  <a:pt x="6904672" y="2308847"/>
                  <a:pt x="6906472" y="2308964"/>
                  <a:pt x="6908410" y="2308142"/>
                </a:cubicBezTo>
                <a:cubicBezTo>
                  <a:pt x="6910469" y="2307166"/>
                  <a:pt x="6912304" y="2305715"/>
                  <a:pt x="6913913" y="2303789"/>
                </a:cubicBezTo>
                <a:cubicBezTo>
                  <a:pt x="6915522" y="2301862"/>
                  <a:pt x="6915955" y="2299912"/>
                  <a:pt x="6915212" y="2297936"/>
                </a:cubicBezTo>
                <a:cubicBezTo>
                  <a:pt x="6914623" y="2297100"/>
                  <a:pt x="6913726" y="2296846"/>
                  <a:pt x="6912524" y="2297173"/>
                </a:cubicBezTo>
                <a:cubicBezTo>
                  <a:pt x="6911320" y="2297501"/>
                  <a:pt x="6910649" y="2297722"/>
                  <a:pt x="6910510" y="2297837"/>
                </a:cubicBezTo>
                <a:close/>
                <a:moveTo>
                  <a:pt x="6938824" y="2293729"/>
                </a:moveTo>
                <a:cubicBezTo>
                  <a:pt x="6937002" y="2294592"/>
                  <a:pt x="6936118" y="2295593"/>
                  <a:pt x="6936173" y="2296731"/>
                </a:cubicBezTo>
                <a:cubicBezTo>
                  <a:pt x="6936226" y="2297869"/>
                  <a:pt x="6936744" y="2299370"/>
                  <a:pt x="6937724" y="2301233"/>
                </a:cubicBezTo>
                <a:lnTo>
                  <a:pt x="6938625" y="2303134"/>
                </a:lnTo>
                <a:cubicBezTo>
                  <a:pt x="6942260" y="2301799"/>
                  <a:pt x="6944494" y="2299966"/>
                  <a:pt x="6945328" y="2297630"/>
                </a:cubicBezTo>
                <a:lnTo>
                  <a:pt x="6943583" y="2293948"/>
                </a:lnTo>
                <a:lnTo>
                  <a:pt x="6942334" y="2293804"/>
                </a:lnTo>
                <a:close/>
                <a:moveTo>
                  <a:pt x="7918705" y="2289600"/>
                </a:moveTo>
                <a:lnTo>
                  <a:pt x="7907548" y="2290293"/>
                </a:lnTo>
                <a:cubicBezTo>
                  <a:pt x="7901068" y="2290843"/>
                  <a:pt x="7894919" y="2292398"/>
                  <a:pt x="7889102" y="2294961"/>
                </a:cubicBezTo>
                <a:cubicBezTo>
                  <a:pt x="7884221" y="2294996"/>
                  <a:pt x="7878926" y="2295079"/>
                  <a:pt x="7873219" y="2295214"/>
                </a:cubicBezTo>
                <a:cubicBezTo>
                  <a:pt x="7867512" y="2295348"/>
                  <a:pt x="7862468" y="2294733"/>
                  <a:pt x="7858086" y="2293366"/>
                </a:cubicBezTo>
                <a:lnTo>
                  <a:pt x="7863492" y="2304770"/>
                </a:lnTo>
                <a:cubicBezTo>
                  <a:pt x="7871077" y="2301951"/>
                  <a:pt x="7878614" y="2301482"/>
                  <a:pt x="7886102" y="2303366"/>
                </a:cubicBezTo>
                <a:lnTo>
                  <a:pt x="7888924" y="2303190"/>
                </a:lnTo>
                <a:lnTo>
                  <a:pt x="7890145" y="2302769"/>
                </a:lnTo>
                <a:lnTo>
                  <a:pt x="7902784" y="2302329"/>
                </a:lnTo>
                <a:lnTo>
                  <a:pt x="7908713" y="2301961"/>
                </a:lnTo>
                <a:lnTo>
                  <a:pt x="7909392" y="2302099"/>
                </a:lnTo>
                <a:lnTo>
                  <a:pt x="7923057" y="2301623"/>
                </a:lnTo>
                <a:lnTo>
                  <a:pt x="7924670" y="2305211"/>
                </a:lnTo>
                <a:lnTo>
                  <a:pt x="7929324" y="2306160"/>
                </a:lnTo>
                <a:cubicBezTo>
                  <a:pt x="7930769" y="2306444"/>
                  <a:pt x="7931882" y="2305723"/>
                  <a:pt x="7932663" y="2303995"/>
                </a:cubicBezTo>
                <a:cubicBezTo>
                  <a:pt x="7933445" y="2302267"/>
                  <a:pt x="7933632" y="2300820"/>
                  <a:pt x="7933225" y="2299655"/>
                </a:cubicBezTo>
                <a:lnTo>
                  <a:pt x="7927768" y="2291809"/>
                </a:lnTo>
                <a:close/>
                <a:moveTo>
                  <a:pt x="7094021" y="2287176"/>
                </a:moveTo>
                <a:lnTo>
                  <a:pt x="7079326" y="2290885"/>
                </a:lnTo>
                <a:lnTo>
                  <a:pt x="7078812" y="2292420"/>
                </a:lnTo>
                <a:lnTo>
                  <a:pt x="7082796" y="2293003"/>
                </a:lnTo>
                <a:lnTo>
                  <a:pt x="7093002" y="2299805"/>
                </a:lnTo>
                <a:lnTo>
                  <a:pt x="7091002" y="2305408"/>
                </a:lnTo>
                <a:cubicBezTo>
                  <a:pt x="7097756" y="2304923"/>
                  <a:pt x="7102157" y="2304389"/>
                  <a:pt x="7104209" y="2303805"/>
                </a:cubicBezTo>
                <a:lnTo>
                  <a:pt x="7114325" y="2305818"/>
                </a:lnTo>
                <a:lnTo>
                  <a:pt x="7121352" y="2290472"/>
                </a:lnTo>
                <a:close/>
                <a:moveTo>
                  <a:pt x="1346161" y="2286532"/>
                </a:moveTo>
                <a:cubicBezTo>
                  <a:pt x="1346244" y="2296864"/>
                  <a:pt x="1342970" y="2304814"/>
                  <a:pt x="1336340" y="2310384"/>
                </a:cubicBezTo>
                <a:cubicBezTo>
                  <a:pt x="1334966" y="2308615"/>
                  <a:pt x="1333232" y="2306819"/>
                  <a:pt x="1331140" y="2305001"/>
                </a:cubicBezTo>
                <a:cubicBezTo>
                  <a:pt x="1329046" y="2303183"/>
                  <a:pt x="1327156" y="2302818"/>
                  <a:pt x="1325472" y="2303909"/>
                </a:cubicBezTo>
                <a:cubicBezTo>
                  <a:pt x="1324041" y="2305436"/>
                  <a:pt x="1323410" y="2307917"/>
                  <a:pt x="1323580" y="2311351"/>
                </a:cubicBezTo>
                <a:cubicBezTo>
                  <a:pt x="1323750" y="2314783"/>
                  <a:pt x="1323759" y="2318027"/>
                  <a:pt x="1323608" y="2321079"/>
                </a:cubicBezTo>
                <a:lnTo>
                  <a:pt x="1336766" y="2346438"/>
                </a:lnTo>
                <a:lnTo>
                  <a:pt x="1344101" y="2345477"/>
                </a:lnTo>
                <a:lnTo>
                  <a:pt x="1337658" y="2324881"/>
                </a:lnTo>
                <a:cubicBezTo>
                  <a:pt x="1340060" y="2322758"/>
                  <a:pt x="1343061" y="2321753"/>
                  <a:pt x="1346665" y="2321868"/>
                </a:cubicBezTo>
                <a:cubicBezTo>
                  <a:pt x="1350267" y="2321985"/>
                  <a:pt x="1354394" y="2323935"/>
                  <a:pt x="1359045" y="2327722"/>
                </a:cubicBezTo>
                <a:cubicBezTo>
                  <a:pt x="1364882" y="2323362"/>
                  <a:pt x="1370560" y="2318810"/>
                  <a:pt x="1376076" y="2314067"/>
                </a:cubicBezTo>
                <a:cubicBezTo>
                  <a:pt x="1381593" y="2309325"/>
                  <a:pt x="1385349" y="2302486"/>
                  <a:pt x="1387342" y="2293550"/>
                </a:cubicBezTo>
                <a:close/>
                <a:moveTo>
                  <a:pt x="7830273" y="2276906"/>
                </a:moveTo>
                <a:lnTo>
                  <a:pt x="7822566" y="2282267"/>
                </a:lnTo>
                <a:lnTo>
                  <a:pt x="7839376" y="2288266"/>
                </a:lnTo>
                <a:cubicBezTo>
                  <a:pt x="7836318" y="2289183"/>
                  <a:pt x="7835531" y="2291204"/>
                  <a:pt x="7837013" y="2294332"/>
                </a:cubicBezTo>
                <a:cubicBezTo>
                  <a:pt x="7838496" y="2297460"/>
                  <a:pt x="7840784" y="2298607"/>
                  <a:pt x="7843881" y="2297770"/>
                </a:cubicBezTo>
                <a:lnTo>
                  <a:pt x="7851291" y="2283079"/>
                </a:lnTo>
                <a:close/>
                <a:moveTo>
                  <a:pt x="7796375" y="2276117"/>
                </a:moveTo>
                <a:lnTo>
                  <a:pt x="7793174" y="2279289"/>
                </a:lnTo>
                <a:lnTo>
                  <a:pt x="7798153" y="2279869"/>
                </a:lnTo>
                <a:close/>
                <a:moveTo>
                  <a:pt x="8058833" y="2273383"/>
                </a:moveTo>
                <a:cubicBezTo>
                  <a:pt x="8058288" y="2274271"/>
                  <a:pt x="8058841" y="2275819"/>
                  <a:pt x="8060494" y="2278028"/>
                </a:cubicBezTo>
                <a:lnTo>
                  <a:pt x="8062443" y="2280408"/>
                </a:lnTo>
                <a:lnTo>
                  <a:pt x="8071630" y="2279796"/>
                </a:lnTo>
                <a:lnTo>
                  <a:pt x="8067747" y="2276435"/>
                </a:lnTo>
                <a:cubicBezTo>
                  <a:pt x="8063667" y="2273371"/>
                  <a:pt x="8060697" y="2272352"/>
                  <a:pt x="8058833" y="2273383"/>
                </a:cubicBezTo>
                <a:close/>
                <a:moveTo>
                  <a:pt x="11174959" y="2272031"/>
                </a:moveTo>
                <a:cubicBezTo>
                  <a:pt x="11170960" y="2272731"/>
                  <a:pt x="11168146" y="2274878"/>
                  <a:pt x="11166516" y="2278472"/>
                </a:cubicBezTo>
                <a:cubicBezTo>
                  <a:pt x="11163259" y="2285661"/>
                  <a:pt x="11159368" y="2288584"/>
                  <a:pt x="11154843" y="2287242"/>
                </a:cubicBezTo>
                <a:lnTo>
                  <a:pt x="11174715" y="2306703"/>
                </a:lnTo>
                <a:lnTo>
                  <a:pt x="11177342" y="2309693"/>
                </a:lnTo>
                <a:lnTo>
                  <a:pt x="11189517" y="2292040"/>
                </a:lnTo>
                <a:lnTo>
                  <a:pt x="11223525" y="2308683"/>
                </a:lnTo>
                <a:lnTo>
                  <a:pt x="11243251" y="2305921"/>
                </a:lnTo>
                <a:lnTo>
                  <a:pt x="11234220" y="2292496"/>
                </a:lnTo>
                <a:lnTo>
                  <a:pt x="11190516" y="2274274"/>
                </a:lnTo>
                <a:cubicBezTo>
                  <a:pt x="11184145" y="2272079"/>
                  <a:pt x="11178959" y="2271332"/>
                  <a:pt x="11174959" y="2272031"/>
                </a:cubicBezTo>
                <a:close/>
                <a:moveTo>
                  <a:pt x="6572293" y="2266208"/>
                </a:moveTo>
                <a:lnTo>
                  <a:pt x="6573593" y="2268833"/>
                </a:lnTo>
                <a:lnTo>
                  <a:pt x="6574956" y="2267195"/>
                </a:lnTo>
                <a:close/>
                <a:moveTo>
                  <a:pt x="1037545" y="2264884"/>
                </a:moveTo>
                <a:lnTo>
                  <a:pt x="1028344" y="2283014"/>
                </a:lnTo>
                <a:cubicBezTo>
                  <a:pt x="1033848" y="2280884"/>
                  <a:pt x="1040696" y="2280552"/>
                  <a:pt x="1048882" y="2282019"/>
                </a:cubicBezTo>
                <a:cubicBezTo>
                  <a:pt x="1057071" y="2283485"/>
                  <a:pt x="1065129" y="2288635"/>
                  <a:pt x="1073060" y="2297470"/>
                </a:cubicBezTo>
                <a:cubicBezTo>
                  <a:pt x="1077291" y="2294565"/>
                  <a:pt x="1082286" y="2292971"/>
                  <a:pt x="1088043" y="2292689"/>
                </a:cubicBezTo>
                <a:cubicBezTo>
                  <a:pt x="1093797" y="2292404"/>
                  <a:pt x="1098792" y="2290809"/>
                  <a:pt x="1103026" y="2287906"/>
                </a:cubicBezTo>
                <a:cubicBezTo>
                  <a:pt x="1094107" y="2278164"/>
                  <a:pt x="1086585" y="2274729"/>
                  <a:pt x="1080459" y="2277600"/>
                </a:cubicBezTo>
                <a:cubicBezTo>
                  <a:pt x="1074332" y="2280471"/>
                  <a:pt x="1069303" y="2284045"/>
                  <a:pt x="1065374" y="2288320"/>
                </a:cubicBezTo>
                <a:cubicBezTo>
                  <a:pt x="1061372" y="2283556"/>
                  <a:pt x="1056810" y="2278934"/>
                  <a:pt x="1051691" y="2274456"/>
                </a:cubicBezTo>
                <a:cubicBezTo>
                  <a:pt x="1046574" y="2269980"/>
                  <a:pt x="1041858" y="2266788"/>
                  <a:pt x="1037545" y="2264884"/>
                </a:cubicBezTo>
                <a:close/>
                <a:moveTo>
                  <a:pt x="991587" y="2261876"/>
                </a:moveTo>
                <a:cubicBezTo>
                  <a:pt x="990679" y="2262747"/>
                  <a:pt x="989953" y="2264440"/>
                  <a:pt x="989408" y="2266955"/>
                </a:cubicBezTo>
                <a:cubicBezTo>
                  <a:pt x="988864" y="2269473"/>
                  <a:pt x="989176" y="2271594"/>
                  <a:pt x="990345" y="2273321"/>
                </a:cubicBezTo>
                <a:cubicBezTo>
                  <a:pt x="992900" y="2276160"/>
                  <a:pt x="994991" y="2277438"/>
                  <a:pt x="996619" y="2277156"/>
                </a:cubicBezTo>
                <a:cubicBezTo>
                  <a:pt x="998247" y="2276871"/>
                  <a:pt x="999454" y="2276290"/>
                  <a:pt x="1000244" y="2275411"/>
                </a:cubicBezTo>
                <a:close/>
                <a:moveTo>
                  <a:pt x="6471193" y="2233027"/>
                </a:moveTo>
                <a:lnTo>
                  <a:pt x="6468864" y="2233559"/>
                </a:lnTo>
                <a:lnTo>
                  <a:pt x="6468771" y="2237377"/>
                </a:lnTo>
                <a:cubicBezTo>
                  <a:pt x="6470071" y="2240470"/>
                  <a:pt x="6472078" y="2243588"/>
                  <a:pt x="6474791" y="2246724"/>
                </a:cubicBezTo>
                <a:cubicBezTo>
                  <a:pt x="6475755" y="2246052"/>
                  <a:pt x="6476488" y="2244914"/>
                  <a:pt x="6476993" y="2243312"/>
                </a:cubicBezTo>
                <a:cubicBezTo>
                  <a:pt x="6477496" y="2241708"/>
                  <a:pt x="6476547" y="2239420"/>
                  <a:pt x="6474147" y="2236443"/>
                </a:cubicBezTo>
                <a:close/>
                <a:moveTo>
                  <a:pt x="6234175" y="2209975"/>
                </a:moveTo>
                <a:cubicBezTo>
                  <a:pt x="6233121" y="2211072"/>
                  <a:pt x="6231699" y="2213533"/>
                  <a:pt x="6229908" y="2217357"/>
                </a:cubicBezTo>
                <a:cubicBezTo>
                  <a:pt x="6228117" y="2221180"/>
                  <a:pt x="6227726" y="2224040"/>
                  <a:pt x="6228733" y="2225933"/>
                </a:cubicBezTo>
                <a:cubicBezTo>
                  <a:pt x="6231451" y="2228614"/>
                  <a:pt x="6234047" y="2229365"/>
                  <a:pt x="6236524" y="2228190"/>
                </a:cubicBezTo>
                <a:cubicBezTo>
                  <a:pt x="6238999" y="2227013"/>
                  <a:pt x="6240675" y="2225905"/>
                  <a:pt x="6241548" y="2224863"/>
                </a:cubicBezTo>
                <a:cubicBezTo>
                  <a:pt x="6245491" y="2221412"/>
                  <a:pt x="6250587" y="2220286"/>
                  <a:pt x="6256836" y="2221488"/>
                </a:cubicBezTo>
                <a:cubicBezTo>
                  <a:pt x="6263084" y="2222688"/>
                  <a:pt x="6269641" y="2225639"/>
                  <a:pt x="6276512" y="2230341"/>
                </a:cubicBezTo>
                <a:cubicBezTo>
                  <a:pt x="6280576" y="2227228"/>
                  <a:pt x="6285430" y="2225424"/>
                  <a:pt x="6291067" y="2224927"/>
                </a:cubicBezTo>
                <a:cubicBezTo>
                  <a:pt x="6296705" y="2224428"/>
                  <a:pt x="6301558" y="2222624"/>
                  <a:pt x="6305623" y="2219512"/>
                </a:cubicBezTo>
                <a:cubicBezTo>
                  <a:pt x="6292564" y="2215596"/>
                  <a:pt x="6280195" y="2213076"/>
                  <a:pt x="6268517" y="2211953"/>
                </a:cubicBezTo>
                <a:cubicBezTo>
                  <a:pt x="6256839" y="2210828"/>
                  <a:pt x="6245392" y="2210169"/>
                  <a:pt x="6234175" y="2209975"/>
                </a:cubicBezTo>
                <a:close/>
                <a:moveTo>
                  <a:pt x="6322359" y="2203903"/>
                </a:moveTo>
                <a:cubicBezTo>
                  <a:pt x="6326020" y="2208535"/>
                  <a:pt x="6327592" y="2212739"/>
                  <a:pt x="6327072" y="2216509"/>
                </a:cubicBezTo>
                <a:cubicBezTo>
                  <a:pt x="6326554" y="2220280"/>
                  <a:pt x="6325411" y="2222933"/>
                  <a:pt x="6323646" y="2224467"/>
                </a:cubicBezTo>
                <a:lnTo>
                  <a:pt x="6309747" y="2221105"/>
                </a:lnTo>
                <a:cubicBezTo>
                  <a:pt x="6317687" y="2230024"/>
                  <a:pt x="6325194" y="2235264"/>
                  <a:pt x="6332268" y="2236826"/>
                </a:cubicBezTo>
                <a:cubicBezTo>
                  <a:pt x="6339345" y="2238388"/>
                  <a:pt x="6345228" y="2236982"/>
                  <a:pt x="6349919" y="2232607"/>
                </a:cubicBezTo>
                <a:lnTo>
                  <a:pt x="6351440" y="2231188"/>
                </a:lnTo>
                <a:cubicBezTo>
                  <a:pt x="6351952" y="2231846"/>
                  <a:pt x="6354184" y="2234297"/>
                  <a:pt x="6358141" y="2238542"/>
                </a:cubicBezTo>
                <a:cubicBezTo>
                  <a:pt x="6362096" y="2242786"/>
                  <a:pt x="6364711" y="2244884"/>
                  <a:pt x="6365981" y="2244832"/>
                </a:cubicBezTo>
                <a:cubicBezTo>
                  <a:pt x="6365958" y="2243150"/>
                  <a:pt x="6363076" y="2238358"/>
                  <a:pt x="6357332" y="2230455"/>
                </a:cubicBezTo>
                <a:cubicBezTo>
                  <a:pt x="6351588" y="2222550"/>
                  <a:pt x="6347673" y="2217358"/>
                  <a:pt x="6345590" y="2214883"/>
                </a:cubicBezTo>
                <a:close/>
                <a:moveTo>
                  <a:pt x="9053725" y="2151977"/>
                </a:moveTo>
                <a:lnTo>
                  <a:pt x="9053453" y="2152646"/>
                </a:lnTo>
                <a:lnTo>
                  <a:pt x="9055682" y="2152160"/>
                </a:lnTo>
                <a:close/>
                <a:moveTo>
                  <a:pt x="6712873" y="2147049"/>
                </a:moveTo>
                <a:cubicBezTo>
                  <a:pt x="6708906" y="2150281"/>
                  <a:pt x="6704138" y="2152207"/>
                  <a:pt x="6698570" y="2152830"/>
                </a:cubicBezTo>
                <a:cubicBezTo>
                  <a:pt x="6693002" y="2153450"/>
                  <a:pt x="6688235" y="2155378"/>
                  <a:pt x="6684267" y="2158608"/>
                </a:cubicBezTo>
                <a:cubicBezTo>
                  <a:pt x="6697252" y="2162290"/>
                  <a:pt x="6709529" y="2164576"/>
                  <a:pt x="6721098" y="2165467"/>
                </a:cubicBezTo>
                <a:cubicBezTo>
                  <a:pt x="6732667" y="2166355"/>
                  <a:pt x="6744000" y="2166781"/>
                  <a:pt x="6755098" y="2166739"/>
                </a:cubicBezTo>
                <a:cubicBezTo>
                  <a:pt x="6756122" y="2165608"/>
                  <a:pt x="6757487" y="2163092"/>
                  <a:pt x="6759192" y="2159190"/>
                </a:cubicBezTo>
                <a:cubicBezTo>
                  <a:pt x="6760895" y="2155286"/>
                  <a:pt x="6761232" y="2152389"/>
                  <a:pt x="6760204" y="2150495"/>
                </a:cubicBezTo>
                <a:cubicBezTo>
                  <a:pt x="6757470" y="2147845"/>
                  <a:pt x="6754889" y="2147140"/>
                  <a:pt x="6752460" y="2148380"/>
                </a:cubicBezTo>
                <a:cubicBezTo>
                  <a:pt x="6750031" y="2149621"/>
                  <a:pt x="6748394" y="2150776"/>
                  <a:pt x="6747548" y="2151848"/>
                </a:cubicBezTo>
                <a:cubicBezTo>
                  <a:pt x="6743707" y="2155420"/>
                  <a:pt x="6738686" y="2156665"/>
                  <a:pt x="6732486" y="2155583"/>
                </a:cubicBezTo>
                <a:cubicBezTo>
                  <a:pt x="6726286" y="2154502"/>
                  <a:pt x="6719748" y="2151657"/>
                  <a:pt x="6712873" y="2147049"/>
                </a:cubicBezTo>
                <a:close/>
                <a:moveTo>
                  <a:pt x="9012421" y="2136954"/>
                </a:moveTo>
                <a:lnTo>
                  <a:pt x="9017903" y="2142724"/>
                </a:lnTo>
                <a:lnTo>
                  <a:pt x="9045940" y="2137936"/>
                </a:lnTo>
                <a:close/>
                <a:moveTo>
                  <a:pt x="9165002" y="2136820"/>
                </a:moveTo>
                <a:cubicBezTo>
                  <a:pt x="9161264" y="2137029"/>
                  <a:pt x="9155058" y="2137582"/>
                  <a:pt x="9146386" y="2138481"/>
                </a:cubicBezTo>
                <a:lnTo>
                  <a:pt x="9140837" y="2138299"/>
                </a:lnTo>
                <a:lnTo>
                  <a:pt x="9146062" y="2140806"/>
                </a:lnTo>
                <a:lnTo>
                  <a:pt x="9171140" y="2141738"/>
                </a:lnTo>
                <a:close/>
                <a:moveTo>
                  <a:pt x="8906250" y="2136491"/>
                </a:moveTo>
                <a:cubicBezTo>
                  <a:pt x="8898574" y="2136290"/>
                  <a:pt x="8891204" y="2136832"/>
                  <a:pt x="8884143" y="2138118"/>
                </a:cubicBezTo>
                <a:lnTo>
                  <a:pt x="8882330" y="2145505"/>
                </a:lnTo>
                <a:cubicBezTo>
                  <a:pt x="8891755" y="2153998"/>
                  <a:pt x="8902189" y="2156942"/>
                  <a:pt x="8913634" y="2154344"/>
                </a:cubicBezTo>
                <a:cubicBezTo>
                  <a:pt x="8925078" y="2151744"/>
                  <a:pt x="8936169" y="2155437"/>
                  <a:pt x="8946907" y="2165424"/>
                </a:cubicBezTo>
                <a:lnTo>
                  <a:pt x="8946985" y="2165491"/>
                </a:lnTo>
                <a:lnTo>
                  <a:pt x="8957916" y="2164642"/>
                </a:lnTo>
                <a:lnTo>
                  <a:pt x="8954308" y="2158091"/>
                </a:lnTo>
                <a:lnTo>
                  <a:pt x="8965100" y="2164100"/>
                </a:lnTo>
                <a:lnTo>
                  <a:pt x="8983378" y="2163151"/>
                </a:lnTo>
                <a:lnTo>
                  <a:pt x="8981414" y="2145314"/>
                </a:lnTo>
                <a:lnTo>
                  <a:pt x="9002618" y="2141086"/>
                </a:lnTo>
                <a:lnTo>
                  <a:pt x="9001620" y="2138206"/>
                </a:lnTo>
                <a:lnTo>
                  <a:pt x="8961710" y="2150760"/>
                </a:lnTo>
                <a:lnTo>
                  <a:pt x="8930326" y="2137108"/>
                </a:lnTo>
                <a:cubicBezTo>
                  <a:pt x="8921953" y="2136898"/>
                  <a:pt x="8913926" y="2136693"/>
                  <a:pt x="8906250" y="2136491"/>
                </a:cubicBezTo>
                <a:close/>
                <a:moveTo>
                  <a:pt x="6516481" y="2134674"/>
                </a:moveTo>
                <a:cubicBezTo>
                  <a:pt x="6515538" y="2135373"/>
                  <a:pt x="6514831" y="2136540"/>
                  <a:pt x="6514362" y="2138172"/>
                </a:cubicBezTo>
                <a:cubicBezTo>
                  <a:pt x="6513891" y="2139801"/>
                  <a:pt x="6514869" y="2142096"/>
                  <a:pt x="6517294" y="2145051"/>
                </a:cubicBezTo>
                <a:lnTo>
                  <a:pt x="6522039" y="2150451"/>
                </a:lnTo>
                <a:lnTo>
                  <a:pt x="6522554" y="2150347"/>
                </a:lnTo>
                <a:lnTo>
                  <a:pt x="6522596" y="2143995"/>
                </a:lnTo>
                <a:cubicBezTo>
                  <a:pt x="6521255" y="2140895"/>
                  <a:pt x="6519217" y="2137788"/>
                  <a:pt x="6516481" y="2134674"/>
                </a:cubicBezTo>
                <a:close/>
                <a:moveTo>
                  <a:pt x="6624131" y="2134292"/>
                </a:moveTo>
                <a:cubicBezTo>
                  <a:pt x="6624181" y="2135990"/>
                  <a:pt x="6627116" y="2140773"/>
                  <a:pt x="6632934" y="2148641"/>
                </a:cubicBezTo>
                <a:cubicBezTo>
                  <a:pt x="6638753" y="2156508"/>
                  <a:pt x="6642714" y="2161671"/>
                  <a:pt x="6644818" y="2164131"/>
                </a:cubicBezTo>
                <a:lnTo>
                  <a:pt x="6667985" y="2174738"/>
                </a:lnTo>
                <a:cubicBezTo>
                  <a:pt x="6664284" y="2170132"/>
                  <a:pt x="6662656" y="2165918"/>
                  <a:pt x="6663105" y="2162096"/>
                </a:cubicBezTo>
                <a:cubicBezTo>
                  <a:pt x="6663552" y="2158273"/>
                  <a:pt x="6664637" y="2155570"/>
                  <a:pt x="6666355" y="2153982"/>
                </a:cubicBezTo>
                <a:lnTo>
                  <a:pt x="6680160" y="2157085"/>
                </a:lnTo>
                <a:cubicBezTo>
                  <a:pt x="6672153" y="2148239"/>
                  <a:pt x="6664638" y="2143101"/>
                  <a:pt x="6657613" y="2141671"/>
                </a:cubicBezTo>
                <a:cubicBezTo>
                  <a:pt x="6650587" y="2140241"/>
                  <a:pt x="6644794" y="2141786"/>
                  <a:pt x="6640229" y="2146308"/>
                </a:cubicBezTo>
                <a:lnTo>
                  <a:pt x="6638750" y="2147775"/>
                </a:lnTo>
                <a:cubicBezTo>
                  <a:pt x="6638234" y="2147121"/>
                  <a:pt x="6635981" y="2144691"/>
                  <a:pt x="6631995" y="2140483"/>
                </a:cubicBezTo>
                <a:cubicBezTo>
                  <a:pt x="6628009" y="2136276"/>
                  <a:pt x="6625389" y="2134213"/>
                  <a:pt x="6624131" y="2134292"/>
                </a:cubicBezTo>
                <a:close/>
                <a:moveTo>
                  <a:pt x="973970" y="2131032"/>
                </a:moveTo>
                <a:cubicBezTo>
                  <a:pt x="969738" y="2133938"/>
                  <a:pt x="964744" y="2135532"/>
                  <a:pt x="958987" y="2135816"/>
                </a:cubicBezTo>
                <a:cubicBezTo>
                  <a:pt x="953233" y="2136101"/>
                  <a:pt x="948238" y="2137694"/>
                  <a:pt x="944005" y="2140598"/>
                </a:cubicBezTo>
                <a:cubicBezTo>
                  <a:pt x="957187" y="2144914"/>
                  <a:pt x="969706" y="2147837"/>
                  <a:pt x="981563" y="2149362"/>
                </a:cubicBezTo>
                <a:cubicBezTo>
                  <a:pt x="993421" y="2150890"/>
                  <a:pt x="1005057" y="2151951"/>
                  <a:pt x="1016472" y="2152548"/>
                </a:cubicBezTo>
                <a:cubicBezTo>
                  <a:pt x="1017579" y="2151511"/>
                  <a:pt x="1019101" y="2149148"/>
                  <a:pt x="1021038" y="2145463"/>
                </a:cubicBezTo>
                <a:cubicBezTo>
                  <a:pt x="1022974" y="2141776"/>
                  <a:pt x="1023458" y="2138987"/>
                  <a:pt x="1022489" y="2137092"/>
                </a:cubicBezTo>
                <a:cubicBezTo>
                  <a:pt x="1019801" y="2134364"/>
                  <a:pt x="1017181" y="2133533"/>
                  <a:pt x="1014623" y="2134596"/>
                </a:cubicBezTo>
                <a:cubicBezTo>
                  <a:pt x="1012068" y="2135657"/>
                  <a:pt x="1010329" y="2136685"/>
                  <a:pt x="1009409" y="2137675"/>
                </a:cubicBezTo>
                <a:cubicBezTo>
                  <a:pt x="1005290" y="2140920"/>
                  <a:pt x="1000068" y="2141839"/>
                  <a:pt x="993743" y="2140434"/>
                </a:cubicBezTo>
                <a:cubicBezTo>
                  <a:pt x="987417" y="2139029"/>
                  <a:pt x="980826" y="2135895"/>
                  <a:pt x="973970" y="2131032"/>
                </a:cubicBezTo>
                <a:close/>
                <a:moveTo>
                  <a:pt x="6418376" y="2114413"/>
                </a:moveTo>
                <a:lnTo>
                  <a:pt x="6418282" y="2114537"/>
                </a:lnTo>
                <a:lnTo>
                  <a:pt x="6418475" y="2114610"/>
                </a:lnTo>
                <a:close/>
                <a:moveTo>
                  <a:pt x="883299" y="2113568"/>
                </a:moveTo>
                <a:cubicBezTo>
                  <a:pt x="883272" y="2115218"/>
                  <a:pt x="886063" y="2120024"/>
                  <a:pt x="891678" y="2127987"/>
                </a:cubicBezTo>
                <a:cubicBezTo>
                  <a:pt x="897292" y="2135949"/>
                  <a:pt x="901123" y="2141184"/>
                  <a:pt x="903172" y="2143690"/>
                </a:cubicBezTo>
                <a:lnTo>
                  <a:pt x="926498" y="2155304"/>
                </a:lnTo>
                <a:cubicBezTo>
                  <a:pt x="922909" y="2150625"/>
                  <a:pt x="921434" y="2146446"/>
                  <a:pt x="922075" y="2142766"/>
                </a:cubicBezTo>
                <a:cubicBezTo>
                  <a:pt x="922715" y="2139086"/>
                  <a:pt x="923957" y="2136524"/>
                  <a:pt x="925801" y="2135085"/>
                </a:cubicBezTo>
                <a:lnTo>
                  <a:pt x="939851" y="2138886"/>
                </a:lnTo>
                <a:cubicBezTo>
                  <a:pt x="932035" y="2129848"/>
                  <a:pt x="924546" y="2124435"/>
                  <a:pt x="917388" y="2122645"/>
                </a:cubicBezTo>
                <a:cubicBezTo>
                  <a:pt x="910229" y="2120854"/>
                  <a:pt x="904197" y="2122021"/>
                  <a:pt x="899292" y="2126145"/>
                </a:cubicBezTo>
                <a:lnTo>
                  <a:pt x="897699" y="2127481"/>
                </a:lnTo>
                <a:cubicBezTo>
                  <a:pt x="897199" y="2126817"/>
                  <a:pt x="894997" y="2124331"/>
                  <a:pt x="891095" y="2120022"/>
                </a:cubicBezTo>
                <a:cubicBezTo>
                  <a:pt x="887196" y="2115716"/>
                  <a:pt x="884596" y="2113563"/>
                  <a:pt x="883299" y="2113568"/>
                </a:cubicBezTo>
                <a:close/>
                <a:moveTo>
                  <a:pt x="772561" y="2107759"/>
                </a:moveTo>
                <a:cubicBezTo>
                  <a:pt x="771558" y="2108383"/>
                  <a:pt x="770779" y="2109475"/>
                  <a:pt x="770217" y="2111028"/>
                </a:cubicBezTo>
                <a:cubicBezTo>
                  <a:pt x="769657" y="2112583"/>
                  <a:pt x="770555" y="2114864"/>
                  <a:pt x="772910" y="2117868"/>
                </a:cubicBezTo>
                <a:lnTo>
                  <a:pt x="778033" y="2123968"/>
                </a:lnTo>
                <a:cubicBezTo>
                  <a:pt x="779518" y="2122505"/>
                  <a:pt x="779644" y="2120231"/>
                  <a:pt x="778412" y="2117150"/>
                </a:cubicBezTo>
                <a:cubicBezTo>
                  <a:pt x="777178" y="2114065"/>
                  <a:pt x="775230" y="2110938"/>
                  <a:pt x="772561" y="2107759"/>
                </a:cubicBezTo>
                <a:close/>
                <a:moveTo>
                  <a:pt x="9697856" y="2106709"/>
                </a:moveTo>
                <a:lnTo>
                  <a:pt x="9698567" y="2111503"/>
                </a:lnTo>
                <a:lnTo>
                  <a:pt x="9702623" y="2111679"/>
                </a:lnTo>
                <a:lnTo>
                  <a:pt x="9708004" y="2111647"/>
                </a:lnTo>
                <a:close/>
                <a:moveTo>
                  <a:pt x="9669102" y="2096046"/>
                </a:moveTo>
                <a:cubicBezTo>
                  <a:pt x="9662551" y="2100669"/>
                  <a:pt x="9654113" y="2101572"/>
                  <a:pt x="9643790" y="2098750"/>
                </a:cubicBezTo>
                <a:lnTo>
                  <a:pt x="9619629" y="2101331"/>
                </a:lnTo>
                <a:lnTo>
                  <a:pt x="9635692" y="2108773"/>
                </a:lnTo>
                <a:lnTo>
                  <a:pt x="9682057" y="2110786"/>
                </a:lnTo>
                <a:close/>
                <a:moveTo>
                  <a:pt x="9455279" y="2095343"/>
                </a:moveTo>
                <a:lnTo>
                  <a:pt x="9443438" y="2107074"/>
                </a:lnTo>
                <a:cubicBezTo>
                  <a:pt x="9448786" y="2109812"/>
                  <a:pt x="9453121" y="2110413"/>
                  <a:pt x="9456441" y="2108873"/>
                </a:cubicBezTo>
                <a:cubicBezTo>
                  <a:pt x="9459760" y="2107332"/>
                  <a:pt x="9462491" y="2105322"/>
                  <a:pt x="9464642" y="2102846"/>
                </a:cubicBezTo>
                <a:close/>
                <a:moveTo>
                  <a:pt x="9590869" y="2095247"/>
                </a:moveTo>
                <a:cubicBezTo>
                  <a:pt x="9588941" y="2094825"/>
                  <a:pt x="9588236" y="2095990"/>
                  <a:pt x="9588752" y="2098744"/>
                </a:cubicBezTo>
                <a:cubicBezTo>
                  <a:pt x="9589266" y="2101494"/>
                  <a:pt x="9590243" y="2103789"/>
                  <a:pt x="9591684" y="2105625"/>
                </a:cubicBezTo>
                <a:lnTo>
                  <a:pt x="9598866" y="2112486"/>
                </a:lnTo>
                <a:lnTo>
                  <a:pt x="9610378" y="2111477"/>
                </a:lnTo>
                <a:lnTo>
                  <a:pt x="9619188" y="2101378"/>
                </a:lnTo>
                <a:lnTo>
                  <a:pt x="9618476" y="2101455"/>
                </a:lnTo>
                <a:close/>
                <a:moveTo>
                  <a:pt x="9378527" y="2093077"/>
                </a:moveTo>
                <a:lnTo>
                  <a:pt x="9386411" y="2102048"/>
                </a:lnTo>
                <a:cubicBezTo>
                  <a:pt x="9387260" y="2101437"/>
                  <a:pt x="9388438" y="2101203"/>
                  <a:pt x="9389945" y="2101343"/>
                </a:cubicBezTo>
                <a:cubicBezTo>
                  <a:pt x="9391451" y="2101481"/>
                  <a:pt x="9392628" y="2101245"/>
                  <a:pt x="9393478" y="2100637"/>
                </a:cubicBezTo>
                <a:cubicBezTo>
                  <a:pt x="9388661" y="2095156"/>
                  <a:pt x="9383678" y="2092636"/>
                  <a:pt x="9378527" y="2093077"/>
                </a:cubicBezTo>
                <a:close/>
                <a:moveTo>
                  <a:pt x="9159316" y="2089122"/>
                </a:moveTo>
                <a:lnTo>
                  <a:pt x="9127721" y="2097460"/>
                </a:lnTo>
                <a:lnTo>
                  <a:pt x="9087441" y="2095826"/>
                </a:lnTo>
                <a:lnTo>
                  <a:pt x="9090249" y="2099021"/>
                </a:lnTo>
                <a:cubicBezTo>
                  <a:pt x="9096424" y="2105720"/>
                  <a:pt x="9103121" y="2113997"/>
                  <a:pt x="9110343" y="2123854"/>
                </a:cubicBezTo>
                <a:lnTo>
                  <a:pt x="9116273" y="2142868"/>
                </a:lnTo>
                <a:lnTo>
                  <a:pt x="9122229" y="2142044"/>
                </a:lnTo>
                <a:lnTo>
                  <a:pt x="9129182" y="2133890"/>
                </a:lnTo>
                <a:lnTo>
                  <a:pt x="9129176" y="2133860"/>
                </a:lnTo>
                <a:cubicBezTo>
                  <a:pt x="9129765" y="2132694"/>
                  <a:pt x="9130150" y="2132082"/>
                  <a:pt x="9130327" y="2132022"/>
                </a:cubicBezTo>
                <a:cubicBezTo>
                  <a:pt x="9123348" y="2123556"/>
                  <a:pt x="9122076" y="2119221"/>
                  <a:pt x="9126516" y="2119020"/>
                </a:cubicBezTo>
                <a:cubicBezTo>
                  <a:pt x="9130952" y="2118819"/>
                  <a:pt x="9135677" y="2119730"/>
                  <a:pt x="9140689" y="2121758"/>
                </a:cubicBezTo>
                <a:lnTo>
                  <a:pt x="9143500" y="2096602"/>
                </a:lnTo>
                <a:lnTo>
                  <a:pt x="9164371" y="2098297"/>
                </a:lnTo>
                <a:close/>
                <a:moveTo>
                  <a:pt x="9480925" y="2086718"/>
                </a:moveTo>
                <a:cubicBezTo>
                  <a:pt x="9479947" y="2088035"/>
                  <a:pt x="9478774" y="2091293"/>
                  <a:pt x="9477404" y="2096495"/>
                </a:cubicBezTo>
                <a:cubicBezTo>
                  <a:pt x="9476034" y="2101696"/>
                  <a:pt x="9475886" y="2105337"/>
                  <a:pt x="9476963" y="2107414"/>
                </a:cubicBezTo>
                <a:cubicBezTo>
                  <a:pt x="9478316" y="2108756"/>
                  <a:pt x="9479638" y="2109078"/>
                  <a:pt x="9480929" y="2108382"/>
                </a:cubicBezTo>
                <a:cubicBezTo>
                  <a:pt x="9482220" y="2107685"/>
                  <a:pt x="9483253" y="2106893"/>
                  <a:pt x="9484033" y="2106006"/>
                </a:cubicBezTo>
                <a:cubicBezTo>
                  <a:pt x="9491595" y="2107720"/>
                  <a:pt x="9500341" y="2108611"/>
                  <a:pt x="9510266" y="2108682"/>
                </a:cubicBezTo>
                <a:cubicBezTo>
                  <a:pt x="9520192" y="2108752"/>
                  <a:pt x="9527336" y="2107035"/>
                  <a:pt x="9531698" y="2103531"/>
                </a:cubicBezTo>
                <a:lnTo>
                  <a:pt x="9521188" y="2091573"/>
                </a:lnTo>
                <a:cubicBezTo>
                  <a:pt x="9513982" y="2093350"/>
                  <a:pt x="9506818" y="2094388"/>
                  <a:pt x="9499695" y="2094685"/>
                </a:cubicBezTo>
                <a:cubicBezTo>
                  <a:pt x="9492574" y="2094983"/>
                  <a:pt x="9486315" y="2092327"/>
                  <a:pt x="9480925" y="2086718"/>
                </a:cubicBezTo>
                <a:close/>
                <a:moveTo>
                  <a:pt x="9405652" y="2082985"/>
                </a:moveTo>
                <a:lnTo>
                  <a:pt x="9399731" y="2088849"/>
                </a:lnTo>
                <a:lnTo>
                  <a:pt x="9400547" y="2099228"/>
                </a:lnTo>
                <a:lnTo>
                  <a:pt x="9431927" y="2112882"/>
                </a:lnTo>
                <a:lnTo>
                  <a:pt x="9437848" y="2107015"/>
                </a:lnTo>
                <a:lnTo>
                  <a:pt x="9431447" y="2096581"/>
                </a:lnTo>
                <a:lnTo>
                  <a:pt x="9424045" y="2103912"/>
                </a:lnTo>
                <a:close/>
                <a:moveTo>
                  <a:pt x="672613" y="2082483"/>
                </a:moveTo>
                <a:cubicBezTo>
                  <a:pt x="671665" y="2083171"/>
                  <a:pt x="670777" y="2084133"/>
                  <a:pt x="669950" y="2085371"/>
                </a:cubicBezTo>
                <a:cubicBezTo>
                  <a:pt x="669121" y="2086608"/>
                  <a:pt x="669272" y="2087998"/>
                  <a:pt x="670402" y="2089544"/>
                </a:cubicBezTo>
                <a:lnTo>
                  <a:pt x="679676" y="2097355"/>
                </a:lnTo>
                <a:close/>
                <a:moveTo>
                  <a:pt x="6249941" y="2082375"/>
                </a:moveTo>
                <a:cubicBezTo>
                  <a:pt x="6248352" y="2082723"/>
                  <a:pt x="6247184" y="2083358"/>
                  <a:pt x="6246437" y="2084282"/>
                </a:cubicBezTo>
                <a:lnTo>
                  <a:pt x="6255331" y="2097749"/>
                </a:lnTo>
                <a:cubicBezTo>
                  <a:pt x="6256196" y="2096831"/>
                  <a:pt x="6256859" y="2095080"/>
                  <a:pt x="6257317" y="2092497"/>
                </a:cubicBezTo>
                <a:cubicBezTo>
                  <a:pt x="6257776" y="2089916"/>
                  <a:pt x="6257407" y="2087766"/>
                  <a:pt x="6256209" y="2086049"/>
                </a:cubicBezTo>
                <a:cubicBezTo>
                  <a:pt x="6253618" y="2083251"/>
                  <a:pt x="6251529" y="2082026"/>
                  <a:pt x="6249941" y="2082375"/>
                </a:cubicBezTo>
                <a:close/>
                <a:moveTo>
                  <a:pt x="9345665" y="2080890"/>
                </a:moveTo>
                <a:cubicBezTo>
                  <a:pt x="9343747" y="2081859"/>
                  <a:pt x="9343143" y="2084322"/>
                  <a:pt x="9343853" y="2088280"/>
                </a:cubicBezTo>
                <a:lnTo>
                  <a:pt x="9348292" y="2083881"/>
                </a:lnTo>
                <a:close/>
                <a:moveTo>
                  <a:pt x="10339506" y="2080672"/>
                </a:moveTo>
                <a:lnTo>
                  <a:pt x="10337761" y="2082401"/>
                </a:lnTo>
                <a:lnTo>
                  <a:pt x="10340291" y="2081897"/>
                </a:lnTo>
                <a:lnTo>
                  <a:pt x="10342787" y="2080911"/>
                </a:lnTo>
                <a:close/>
                <a:moveTo>
                  <a:pt x="10632066" y="2079041"/>
                </a:moveTo>
                <a:lnTo>
                  <a:pt x="10633334" y="2080059"/>
                </a:lnTo>
                <a:lnTo>
                  <a:pt x="10635310" y="2080138"/>
                </a:lnTo>
                <a:lnTo>
                  <a:pt x="10634520" y="2079240"/>
                </a:lnTo>
                <a:close/>
                <a:moveTo>
                  <a:pt x="6218642" y="2077558"/>
                </a:moveTo>
                <a:lnTo>
                  <a:pt x="6212257" y="2078117"/>
                </a:lnTo>
                <a:lnTo>
                  <a:pt x="6209178" y="2081168"/>
                </a:lnTo>
                <a:lnTo>
                  <a:pt x="6192572" y="2083752"/>
                </a:lnTo>
                <a:lnTo>
                  <a:pt x="6195994" y="2087122"/>
                </a:lnTo>
                <a:cubicBezTo>
                  <a:pt x="6201148" y="2091496"/>
                  <a:pt x="6205869" y="2094573"/>
                  <a:pt x="6210158" y="2096354"/>
                </a:cubicBezTo>
                <a:close/>
                <a:moveTo>
                  <a:pt x="10528886" y="2074829"/>
                </a:moveTo>
                <a:cubicBezTo>
                  <a:pt x="10518877" y="2072628"/>
                  <a:pt x="10510753" y="2074150"/>
                  <a:pt x="10504519" y="2079396"/>
                </a:cubicBezTo>
                <a:lnTo>
                  <a:pt x="10486149" y="2080349"/>
                </a:lnTo>
                <a:lnTo>
                  <a:pt x="10495274" y="2084964"/>
                </a:lnTo>
                <a:lnTo>
                  <a:pt x="10532908" y="2086827"/>
                </a:lnTo>
                <a:cubicBezTo>
                  <a:pt x="10536183" y="2084517"/>
                  <a:pt x="10540402" y="2084065"/>
                  <a:pt x="10545565" y="2085476"/>
                </a:cubicBezTo>
                <a:cubicBezTo>
                  <a:pt x="10550727" y="2086886"/>
                  <a:pt x="10554945" y="2086435"/>
                  <a:pt x="10558221" y="2084124"/>
                </a:cubicBezTo>
                <a:lnTo>
                  <a:pt x="10575029" y="2086290"/>
                </a:lnTo>
                <a:lnTo>
                  <a:pt x="10573053" y="2078613"/>
                </a:lnTo>
                <a:cubicBezTo>
                  <a:pt x="10565548" y="2079525"/>
                  <a:pt x="10560834" y="2080464"/>
                  <a:pt x="10558917" y="2081431"/>
                </a:cubicBezTo>
                <a:cubicBezTo>
                  <a:pt x="10548907" y="2079231"/>
                  <a:pt x="10538896" y="2077030"/>
                  <a:pt x="10528886" y="2074829"/>
                </a:cubicBezTo>
                <a:close/>
                <a:moveTo>
                  <a:pt x="6155330" y="2071537"/>
                </a:moveTo>
                <a:lnTo>
                  <a:pt x="6145235" y="2075293"/>
                </a:lnTo>
                <a:cubicBezTo>
                  <a:pt x="6154273" y="2084886"/>
                  <a:pt x="6161755" y="2088111"/>
                  <a:pt x="6167679" y="2084965"/>
                </a:cubicBezTo>
                <a:lnTo>
                  <a:pt x="6175630" y="2078669"/>
                </a:lnTo>
                <a:lnTo>
                  <a:pt x="6169309" y="2072429"/>
                </a:lnTo>
                <a:cubicBezTo>
                  <a:pt x="6164096" y="2069320"/>
                  <a:pt x="6159856" y="2069090"/>
                  <a:pt x="6156591" y="2071742"/>
                </a:cubicBezTo>
                <a:close/>
                <a:moveTo>
                  <a:pt x="10784581" y="2070404"/>
                </a:moveTo>
                <a:lnTo>
                  <a:pt x="10783291" y="2073587"/>
                </a:lnTo>
                <a:lnTo>
                  <a:pt x="10785240" y="2073850"/>
                </a:lnTo>
                <a:lnTo>
                  <a:pt x="10792710" y="2072135"/>
                </a:lnTo>
                <a:lnTo>
                  <a:pt x="10791196" y="2070842"/>
                </a:lnTo>
                <a:cubicBezTo>
                  <a:pt x="10788377" y="2069209"/>
                  <a:pt x="10786172" y="2069063"/>
                  <a:pt x="10784581" y="2070404"/>
                </a:cubicBezTo>
                <a:close/>
                <a:moveTo>
                  <a:pt x="9757212" y="2070281"/>
                </a:moveTo>
                <a:lnTo>
                  <a:pt x="9773311" y="2082295"/>
                </a:lnTo>
                <a:lnTo>
                  <a:pt x="9788594" y="2083933"/>
                </a:lnTo>
                <a:lnTo>
                  <a:pt x="9791554" y="2081001"/>
                </a:lnTo>
                <a:lnTo>
                  <a:pt x="9778084" y="2071975"/>
                </a:lnTo>
                <a:close/>
                <a:moveTo>
                  <a:pt x="9734861" y="2070052"/>
                </a:moveTo>
                <a:lnTo>
                  <a:pt x="9727459" y="2077384"/>
                </a:lnTo>
                <a:cubicBezTo>
                  <a:pt x="9724406" y="2080407"/>
                  <a:pt x="9721917" y="2084272"/>
                  <a:pt x="9719993" y="2088974"/>
                </a:cubicBezTo>
                <a:cubicBezTo>
                  <a:pt x="9718069" y="2093676"/>
                  <a:pt x="9717265" y="2098667"/>
                  <a:pt x="9717580" y="2103948"/>
                </a:cubicBezTo>
                <a:lnTo>
                  <a:pt x="9752106" y="2086524"/>
                </a:lnTo>
                <a:lnTo>
                  <a:pt x="9740449" y="2070110"/>
                </a:lnTo>
                <a:cubicBezTo>
                  <a:pt x="9739660" y="2070657"/>
                  <a:pt x="9738729" y="2070648"/>
                  <a:pt x="9737654" y="2070081"/>
                </a:cubicBezTo>
                <a:cubicBezTo>
                  <a:pt x="9736581" y="2069516"/>
                  <a:pt x="9735648" y="2069505"/>
                  <a:pt x="9734861" y="2070052"/>
                </a:cubicBezTo>
                <a:close/>
                <a:moveTo>
                  <a:pt x="4904163" y="2069180"/>
                </a:moveTo>
                <a:lnTo>
                  <a:pt x="4909386" y="2073780"/>
                </a:lnTo>
                <a:cubicBezTo>
                  <a:pt x="4913455" y="2076897"/>
                  <a:pt x="4916442" y="2077967"/>
                  <a:pt x="4918344" y="2076987"/>
                </a:cubicBezTo>
                <a:lnTo>
                  <a:pt x="4917655" y="2074992"/>
                </a:lnTo>
                <a:lnTo>
                  <a:pt x="4914125" y="2075301"/>
                </a:lnTo>
                <a:close/>
                <a:moveTo>
                  <a:pt x="9229686" y="2068343"/>
                </a:moveTo>
                <a:lnTo>
                  <a:pt x="9231193" y="2084445"/>
                </a:lnTo>
                <a:cubicBezTo>
                  <a:pt x="9229769" y="2088535"/>
                  <a:pt x="9224105" y="2088786"/>
                  <a:pt x="9214201" y="2085196"/>
                </a:cubicBezTo>
                <a:lnTo>
                  <a:pt x="9193148" y="2080317"/>
                </a:lnTo>
                <a:lnTo>
                  <a:pt x="9190018" y="2089671"/>
                </a:lnTo>
                <a:cubicBezTo>
                  <a:pt x="9188601" y="2087928"/>
                  <a:pt x="9186835" y="2086183"/>
                  <a:pt x="9184720" y="2084432"/>
                </a:cubicBezTo>
                <a:cubicBezTo>
                  <a:pt x="9182606" y="2082682"/>
                  <a:pt x="9180757" y="2082416"/>
                  <a:pt x="9179174" y="2083634"/>
                </a:cubicBezTo>
                <a:cubicBezTo>
                  <a:pt x="9177858" y="2085287"/>
                  <a:pt x="9177362" y="2087875"/>
                  <a:pt x="9177690" y="2091397"/>
                </a:cubicBezTo>
                <a:cubicBezTo>
                  <a:pt x="9178014" y="2094917"/>
                  <a:pt x="9178178" y="2098253"/>
                  <a:pt x="9178176" y="2101401"/>
                </a:cubicBezTo>
                <a:lnTo>
                  <a:pt x="9192126" y="2126727"/>
                </a:lnTo>
                <a:lnTo>
                  <a:pt x="9199195" y="2125318"/>
                </a:lnTo>
                <a:lnTo>
                  <a:pt x="9191979" y="2104505"/>
                </a:lnTo>
                <a:cubicBezTo>
                  <a:pt x="9194206" y="2102182"/>
                  <a:pt x="9197070" y="2100976"/>
                  <a:pt x="9200569" y="2100889"/>
                </a:cubicBezTo>
                <a:cubicBezTo>
                  <a:pt x="9204068" y="2100802"/>
                  <a:pt x="9208162" y="2102571"/>
                  <a:pt x="9212850" y="2106199"/>
                </a:cubicBezTo>
                <a:cubicBezTo>
                  <a:pt x="9218306" y="2101378"/>
                  <a:pt x="9223595" y="2096371"/>
                  <a:pt x="9228722" y="2091178"/>
                </a:cubicBezTo>
                <a:cubicBezTo>
                  <a:pt x="9233847" y="2085983"/>
                  <a:pt x="9237166" y="2078733"/>
                  <a:pt x="9238680" y="2069429"/>
                </a:cubicBezTo>
                <a:close/>
                <a:moveTo>
                  <a:pt x="10809894" y="2067700"/>
                </a:moveTo>
                <a:lnTo>
                  <a:pt x="10809247" y="2068340"/>
                </a:lnTo>
                <a:lnTo>
                  <a:pt x="10810050" y="2068155"/>
                </a:lnTo>
                <a:close/>
                <a:moveTo>
                  <a:pt x="10099889" y="2066373"/>
                </a:moveTo>
                <a:lnTo>
                  <a:pt x="10093969" y="2072238"/>
                </a:lnTo>
                <a:cubicBezTo>
                  <a:pt x="10096140" y="2073001"/>
                  <a:pt x="10098331" y="2073394"/>
                  <a:pt x="10100543" y="2073417"/>
                </a:cubicBezTo>
                <a:cubicBezTo>
                  <a:pt x="10102755" y="2073440"/>
                  <a:pt x="10104288" y="2073085"/>
                  <a:pt x="10105146" y="2072353"/>
                </a:cubicBezTo>
                <a:close/>
                <a:moveTo>
                  <a:pt x="4605168" y="2064384"/>
                </a:moveTo>
                <a:lnTo>
                  <a:pt x="4606099" y="2079239"/>
                </a:lnTo>
                <a:lnTo>
                  <a:pt x="4607374" y="2079415"/>
                </a:lnTo>
                <a:close/>
                <a:moveTo>
                  <a:pt x="10706683" y="2063682"/>
                </a:moveTo>
                <a:lnTo>
                  <a:pt x="10689430" y="2071152"/>
                </a:lnTo>
                <a:lnTo>
                  <a:pt x="10690001" y="2071027"/>
                </a:lnTo>
                <a:lnTo>
                  <a:pt x="10707125" y="2063978"/>
                </a:lnTo>
                <a:close/>
                <a:moveTo>
                  <a:pt x="10431392" y="2062353"/>
                </a:moveTo>
                <a:lnTo>
                  <a:pt x="10428557" y="2065164"/>
                </a:lnTo>
                <a:lnTo>
                  <a:pt x="10430578" y="2067200"/>
                </a:lnTo>
                <a:lnTo>
                  <a:pt x="10432540" y="2066808"/>
                </a:lnTo>
                <a:close/>
                <a:moveTo>
                  <a:pt x="3616362" y="2062164"/>
                </a:moveTo>
                <a:cubicBezTo>
                  <a:pt x="3618044" y="2064108"/>
                  <a:pt x="3620920" y="2066641"/>
                  <a:pt x="3624989" y="2069759"/>
                </a:cubicBezTo>
                <a:cubicBezTo>
                  <a:pt x="3629058" y="2072878"/>
                  <a:pt x="3632045" y="2073947"/>
                  <a:pt x="3633945" y="2072968"/>
                </a:cubicBezTo>
                <a:cubicBezTo>
                  <a:pt x="3634513" y="2072100"/>
                  <a:pt x="3633979" y="2070556"/>
                  <a:pt x="3632347" y="2068336"/>
                </a:cubicBezTo>
                <a:cubicBezTo>
                  <a:pt x="3630716" y="2066118"/>
                  <a:pt x="3629152" y="2064176"/>
                  <a:pt x="3627654" y="2062513"/>
                </a:cubicBezTo>
                <a:close/>
                <a:moveTo>
                  <a:pt x="9884921" y="2061215"/>
                </a:moveTo>
                <a:cubicBezTo>
                  <a:pt x="9880451" y="2066107"/>
                  <a:pt x="9875243" y="2071732"/>
                  <a:pt x="9869295" y="2078091"/>
                </a:cubicBezTo>
                <a:cubicBezTo>
                  <a:pt x="9863346" y="2084449"/>
                  <a:pt x="9856823" y="2088581"/>
                  <a:pt x="9849730" y="2090484"/>
                </a:cubicBezTo>
                <a:cubicBezTo>
                  <a:pt x="9857944" y="2093530"/>
                  <a:pt x="9865011" y="2092121"/>
                  <a:pt x="9870933" y="2086256"/>
                </a:cubicBezTo>
                <a:lnTo>
                  <a:pt x="9882528" y="2086375"/>
                </a:lnTo>
                <a:lnTo>
                  <a:pt x="9882976" y="2086116"/>
                </a:lnTo>
                <a:lnTo>
                  <a:pt x="9883366" y="2086383"/>
                </a:lnTo>
                <a:lnTo>
                  <a:pt x="9898873" y="2086542"/>
                </a:lnTo>
                <a:close/>
                <a:moveTo>
                  <a:pt x="4071878" y="2060650"/>
                </a:moveTo>
                <a:lnTo>
                  <a:pt x="4074625" y="2064587"/>
                </a:lnTo>
                <a:lnTo>
                  <a:pt x="4076041" y="2064631"/>
                </a:lnTo>
                <a:lnTo>
                  <a:pt x="4081749" y="2062880"/>
                </a:lnTo>
                <a:close/>
                <a:moveTo>
                  <a:pt x="10817295" y="2060369"/>
                </a:moveTo>
                <a:lnTo>
                  <a:pt x="10814333" y="2063301"/>
                </a:lnTo>
                <a:lnTo>
                  <a:pt x="10822187" y="2067044"/>
                </a:lnTo>
                <a:lnTo>
                  <a:pt x="10833459" y="2070825"/>
                </a:lnTo>
                <a:cubicBezTo>
                  <a:pt x="10837332" y="2070834"/>
                  <a:pt x="10839162" y="2068322"/>
                  <a:pt x="10838951" y="2063289"/>
                </a:cubicBezTo>
                <a:lnTo>
                  <a:pt x="10839690" y="2063339"/>
                </a:lnTo>
                <a:lnTo>
                  <a:pt x="10839646" y="2060597"/>
                </a:lnTo>
                <a:lnTo>
                  <a:pt x="10835206" y="2064996"/>
                </a:lnTo>
                <a:close/>
                <a:moveTo>
                  <a:pt x="3320771" y="2060366"/>
                </a:moveTo>
                <a:lnTo>
                  <a:pt x="3322059" y="2080927"/>
                </a:lnTo>
                <a:lnTo>
                  <a:pt x="3323579" y="2079509"/>
                </a:lnTo>
                <a:cubicBezTo>
                  <a:pt x="3328831" y="2075518"/>
                  <a:pt x="3327895" y="2069136"/>
                  <a:pt x="3320771" y="2060366"/>
                </a:cubicBezTo>
                <a:close/>
                <a:moveTo>
                  <a:pt x="5760175" y="2059004"/>
                </a:moveTo>
                <a:lnTo>
                  <a:pt x="5755611" y="2063262"/>
                </a:lnTo>
                <a:lnTo>
                  <a:pt x="5758215" y="2066274"/>
                </a:lnTo>
                <a:cubicBezTo>
                  <a:pt x="5760170" y="2065356"/>
                  <a:pt x="5760824" y="2062933"/>
                  <a:pt x="5760175" y="2059004"/>
                </a:cubicBezTo>
                <a:close/>
                <a:moveTo>
                  <a:pt x="4049028" y="2057476"/>
                </a:moveTo>
                <a:lnTo>
                  <a:pt x="4034564" y="2060541"/>
                </a:lnTo>
                <a:lnTo>
                  <a:pt x="4036619" y="2061947"/>
                </a:lnTo>
                <a:lnTo>
                  <a:pt x="4057685" y="2064064"/>
                </a:lnTo>
                <a:close/>
                <a:moveTo>
                  <a:pt x="9914674" y="2054112"/>
                </a:moveTo>
                <a:lnTo>
                  <a:pt x="9904313" y="2064376"/>
                </a:lnTo>
                <a:lnTo>
                  <a:pt x="9914490" y="2082257"/>
                </a:lnTo>
                <a:cubicBezTo>
                  <a:pt x="9914087" y="2080092"/>
                  <a:pt x="9914485" y="2079232"/>
                  <a:pt x="9915683" y="2079678"/>
                </a:cubicBezTo>
                <a:cubicBezTo>
                  <a:pt x="9916880" y="2080122"/>
                  <a:pt x="9917853" y="2081489"/>
                  <a:pt x="9918597" y="2083779"/>
                </a:cubicBezTo>
                <a:lnTo>
                  <a:pt x="9929774" y="2083896"/>
                </a:lnTo>
                <a:cubicBezTo>
                  <a:pt x="9930787" y="2086035"/>
                  <a:pt x="9932985" y="2087351"/>
                  <a:pt x="9936365" y="2087851"/>
                </a:cubicBezTo>
                <a:cubicBezTo>
                  <a:pt x="9939745" y="2088348"/>
                  <a:pt x="9941655" y="2088552"/>
                  <a:pt x="9942096" y="2088465"/>
                </a:cubicBezTo>
                <a:lnTo>
                  <a:pt x="9953723" y="2089537"/>
                </a:lnTo>
                <a:lnTo>
                  <a:pt x="9978221" y="2082644"/>
                </a:lnTo>
                <a:cubicBezTo>
                  <a:pt x="9983798" y="2078750"/>
                  <a:pt x="9990564" y="2078573"/>
                  <a:pt x="9998519" y="2082110"/>
                </a:cubicBezTo>
                <a:lnTo>
                  <a:pt x="10006998" y="2081888"/>
                </a:lnTo>
                <a:lnTo>
                  <a:pt x="10007471" y="2081725"/>
                </a:lnTo>
                <a:cubicBezTo>
                  <a:pt x="10022451" y="2078422"/>
                  <a:pt x="10033423" y="2078040"/>
                  <a:pt x="10040385" y="2080579"/>
                </a:cubicBezTo>
                <a:lnTo>
                  <a:pt x="10040934" y="2081803"/>
                </a:lnTo>
                <a:lnTo>
                  <a:pt x="10041169" y="2081805"/>
                </a:lnTo>
                <a:cubicBezTo>
                  <a:pt x="10045280" y="2079133"/>
                  <a:pt x="10050621" y="2079432"/>
                  <a:pt x="10057192" y="2082709"/>
                </a:cubicBezTo>
                <a:lnTo>
                  <a:pt x="10070155" y="2083442"/>
                </a:lnTo>
                <a:lnTo>
                  <a:pt x="10068324" y="2080865"/>
                </a:lnTo>
                <a:lnTo>
                  <a:pt x="10062255" y="2064507"/>
                </a:lnTo>
                <a:lnTo>
                  <a:pt x="10049266" y="2071782"/>
                </a:lnTo>
                <a:cubicBezTo>
                  <a:pt x="10042957" y="2069527"/>
                  <a:pt x="10036350" y="2067915"/>
                  <a:pt x="10029444" y="2066951"/>
                </a:cubicBezTo>
                <a:cubicBezTo>
                  <a:pt x="10022539" y="2065985"/>
                  <a:pt x="10016219" y="2065488"/>
                  <a:pt x="10010482" y="2065460"/>
                </a:cubicBezTo>
                <a:cubicBezTo>
                  <a:pt x="10004754" y="2072068"/>
                  <a:pt x="9995823" y="2073459"/>
                  <a:pt x="9983692" y="2069631"/>
                </a:cubicBezTo>
                <a:cubicBezTo>
                  <a:pt x="9981829" y="2064952"/>
                  <a:pt x="9978576" y="2061647"/>
                  <a:pt x="9973939" y="2059717"/>
                </a:cubicBezTo>
                <a:cubicBezTo>
                  <a:pt x="9969301" y="2057787"/>
                  <a:pt x="9967569" y="2058571"/>
                  <a:pt x="9968741" y="2062072"/>
                </a:cubicBezTo>
                <a:lnTo>
                  <a:pt x="9942613" y="2054399"/>
                </a:lnTo>
                <a:lnTo>
                  <a:pt x="9919928" y="2060092"/>
                </a:lnTo>
                <a:close/>
                <a:moveTo>
                  <a:pt x="5310600" y="2053917"/>
                </a:moveTo>
                <a:lnTo>
                  <a:pt x="5307557" y="2056755"/>
                </a:lnTo>
                <a:lnTo>
                  <a:pt x="5321016" y="2065967"/>
                </a:lnTo>
                <a:lnTo>
                  <a:pt x="5342083" y="2068083"/>
                </a:lnTo>
                <a:lnTo>
                  <a:pt x="5326020" y="2055858"/>
                </a:lnTo>
                <a:close/>
                <a:moveTo>
                  <a:pt x="3710736" y="2053716"/>
                </a:moveTo>
                <a:cubicBezTo>
                  <a:pt x="3708501" y="2053647"/>
                  <a:pt x="3706945" y="2053966"/>
                  <a:pt x="3706065" y="2054671"/>
                </a:cubicBezTo>
                <a:lnTo>
                  <a:pt x="3711273" y="2060696"/>
                </a:lnTo>
                <a:lnTo>
                  <a:pt x="3717359" y="2055021"/>
                </a:lnTo>
                <a:cubicBezTo>
                  <a:pt x="3715179" y="2054220"/>
                  <a:pt x="3712973" y="2053787"/>
                  <a:pt x="3710736" y="2053716"/>
                </a:cubicBezTo>
                <a:close/>
                <a:moveTo>
                  <a:pt x="10176160" y="2052339"/>
                </a:moveTo>
                <a:cubicBezTo>
                  <a:pt x="10175614" y="2053229"/>
                  <a:pt x="10176169" y="2054776"/>
                  <a:pt x="10177821" y="2056985"/>
                </a:cubicBezTo>
                <a:cubicBezTo>
                  <a:pt x="10179474" y="2059194"/>
                  <a:pt x="10181053" y="2061122"/>
                  <a:pt x="10182563" y="2062775"/>
                </a:cubicBezTo>
                <a:lnTo>
                  <a:pt x="10193739" y="2062889"/>
                </a:lnTo>
                <a:cubicBezTo>
                  <a:pt x="10192041" y="2060957"/>
                  <a:pt x="10189153" y="2058459"/>
                  <a:pt x="10185074" y="2055392"/>
                </a:cubicBezTo>
                <a:cubicBezTo>
                  <a:pt x="10180995" y="2052327"/>
                  <a:pt x="10178021" y="2051309"/>
                  <a:pt x="10176160" y="2052339"/>
                </a:cubicBezTo>
                <a:close/>
                <a:moveTo>
                  <a:pt x="4025017" y="2051004"/>
                </a:moveTo>
                <a:lnTo>
                  <a:pt x="4023160" y="2052734"/>
                </a:lnTo>
                <a:lnTo>
                  <a:pt x="4027852" y="2055947"/>
                </a:lnTo>
                <a:close/>
                <a:moveTo>
                  <a:pt x="4402379" y="2046371"/>
                </a:moveTo>
                <a:lnTo>
                  <a:pt x="4402500" y="2046511"/>
                </a:lnTo>
                <a:lnTo>
                  <a:pt x="4402764" y="2046406"/>
                </a:lnTo>
                <a:close/>
                <a:moveTo>
                  <a:pt x="5248927" y="2046148"/>
                </a:moveTo>
                <a:cubicBezTo>
                  <a:pt x="5240675" y="2042962"/>
                  <a:pt x="5233506" y="2044206"/>
                  <a:pt x="5227421" y="2049883"/>
                </a:cubicBezTo>
                <a:lnTo>
                  <a:pt x="5199188" y="2049011"/>
                </a:lnTo>
                <a:lnTo>
                  <a:pt x="5212851" y="2074354"/>
                </a:lnTo>
                <a:cubicBezTo>
                  <a:pt x="5217452" y="2069610"/>
                  <a:pt x="5222814" y="2064155"/>
                  <a:pt x="5228935" y="2057993"/>
                </a:cubicBezTo>
                <a:cubicBezTo>
                  <a:pt x="5235058" y="2051829"/>
                  <a:pt x="5241721" y="2047881"/>
                  <a:pt x="5248927" y="2046148"/>
                </a:cubicBezTo>
                <a:close/>
                <a:moveTo>
                  <a:pt x="5717401" y="2044490"/>
                </a:moveTo>
                <a:cubicBezTo>
                  <a:pt x="5716530" y="2045073"/>
                  <a:pt x="5715336" y="2045281"/>
                  <a:pt x="5713817" y="2045112"/>
                </a:cubicBezTo>
                <a:cubicBezTo>
                  <a:pt x="5712297" y="2044942"/>
                  <a:pt x="5711100" y="2045150"/>
                  <a:pt x="5710232" y="2045734"/>
                </a:cubicBezTo>
                <a:cubicBezTo>
                  <a:pt x="5715006" y="2051256"/>
                  <a:pt x="5719999" y="2053854"/>
                  <a:pt x="5725212" y="2053526"/>
                </a:cubicBezTo>
                <a:close/>
                <a:moveTo>
                  <a:pt x="5135687" y="2043989"/>
                </a:moveTo>
                <a:lnTo>
                  <a:pt x="5110567" y="2050349"/>
                </a:lnTo>
                <a:lnTo>
                  <a:pt x="5092674" y="2050435"/>
                </a:lnTo>
                <a:lnTo>
                  <a:pt x="5091390" y="2050839"/>
                </a:lnTo>
                <a:lnTo>
                  <a:pt x="5095630" y="2053603"/>
                </a:lnTo>
                <a:lnTo>
                  <a:pt x="5105445" y="2064958"/>
                </a:lnTo>
                <a:lnTo>
                  <a:pt x="5113170" y="2063946"/>
                </a:lnTo>
                <a:cubicBezTo>
                  <a:pt x="5114973" y="2068614"/>
                  <a:pt x="5118200" y="2071951"/>
                  <a:pt x="5122855" y="2073956"/>
                </a:cubicBezTo>
                <a:cubicBezTo>
                  <a:pt x="5127509" y="2075964"/>
                  <a:pt x="5129273" y="2075225"/>
                  <a:pt x="5128149" y="2071738"/>
                </a:cubicBezTo>
                <a:lnTo>
                  <a:pt x="5154423" y="2079879"/>
                </a:lnTo>
                <a:lnTo>
                  <a:pt x="5177449" y="2074726"/>
                </a:lnTo>
                <a:lnTo>
                  <a:pt x="5182657" y="2080752"/>
                </a:lnTo>
                <a:lnTo>
                  <a:pt x="5193308" y="2070820"/>
                </a:lnTo>
                <a:lnTo>
                  <a:pt x="5183330" y="2052918"/>
                </a:lnTo>
                <a:cubicBezTo>
                  <a:pt x="5183700" y="2055069"/>
                  <a:pt x="5183282" y="2055910"/>
                  <a:pt x="5182080" y="2055445"/>
                </a:cubicBezTo>
                <a:cubicBezTo>
                  <a:pt x="5180876" y="2054982"/>
                  <a:pt x="5179918" y="2053607"/>
                  <a:pt x="5179205" y="2051325"/>
                </a:cubicBezTo>
                <a:lnTo>
                  <a:pt x="5167911" y="2050976"/>
                </a:lnTo>
                <a:cubicBezTo>
                  <a:pt x="5166923" y="2048838"/>
                  <a:pt x="5164725" y="2047489"/>
                  <a:pt x="5161319" y="2046925"/>
                </a:cubicBezTo>
                <a:cubicBezTo>
                  <a:pt x="5157911" y="2046361"/>
                  <a:pt x="5155984" y="2046119"/>
                  <a:pt x="5155537" y="2046197"/>
                </a:cubicBezTo>
                <a:close/>
                <a:moveTo>
                  <a:pt x="3964529" y="2042129"/>
                </a:moveTo>
                <a:cubicBezTo>
                  <a:pt x="3956279" y="2038942"/>
                  <a:pt x="3949109" y="2040185"/>
                  <a:pt x="3943024" y="2045862"/>
                </a:cubicBezTo>
                <a:lnTo>
                  <a:pt x="3914790" y="2044991"/>
                </a:lnTo>
                <a:lnTo>
                  <a:pt x="3928455" y="2070335"/>
                </a:lnTo>
                <a:cubicBezTo>
                  <a:pt x="3933055" y="2065591"/>
                  <a:pt x="3938417" y="2060138"/>
                  <a:pt x="3944538" y="2053972"/>
                </a:cubicBezTo>
                <a:cubicBezTo>
                  <a:pt x="3950659" y="2047809"/>
                  <a:pt x="3957324" y="2043862"/>
                  <a:pt x="3964529" y="2042129"/>
                </a:cubicBezTo>
                <a:close/>
                <a:moveTo>
                  <a:pt x="4294766" y="2042016"/>
                </a:moveTo>
                <a:lnTo>
                  <a:pt x="4293175" y="2042337"/>
                </a:lnTo>
                <a:lnTo>
                  <a:pt x="4297050" y="2045708"/>
                </a:lnTo>
                <a:cubicBezTo>
                  <a:pt x="4299871" y="2047382"/>
                  <a:pt x="4302099" y="2047574"/>
                  <a:pt x="4303728" y="2046279"/>
                </a:cubicBezTo>
                <a:lnTo>
                  <a:pt x="4304909" y="2043568"/>
                </a:lnTo>
                <a:close/>
                <a:moveTo>
                  <a:pt x="3851290" y="2039969"/>
                </a:moveTo>
                <a:lnTo>
                  <a:pt x="3826172" y="2046330"/>
                </a:lnTo>
                <a:lnTo>
                  <a:pt x="3808274" y="2046416"/>
                </a:lnTo>
                <a:lnTo>
                  <a:pt x="3804946" y="2047463"/>
                </a:lnTo>
                <a:cubicBezTo>
                  <a:pt x="3789751" y="2050415"/>
                  <a:pt x="3778655" y="2050561"/>
                  <a:pt x="3771662" y="2047901"/>
                </a:cubicBezTo>
                <a:lnTo>
                  <a:pt x="3770869" y="2046088"/>
                </a:lnTo>
                <a:lnTo>
                  <a:pt x="3762535" y="2045830"/>
                </a:lnTo>
                <a:cubicBezTo>
                  <a:pt x="3758336" y="2048390"/>
                  <a:pt x="3752942" y="2047978"/>
                  <a:pt x="3746355" y="2044597"/>
                </a:cubicBezTo>
                <a:lnTo>
                  <a:pt x="3741472" y="2044227"/>
                </a:lnTo>
                <a:lnTo>
                  <a:pt x="3743428" y="2047029"/>
                </a:lnTo>
                <a:lnTo>
                  <a:pt x="3749280" y="2063335"/>
                </a:lnTo>
                <a:lnTo>
                  <a:pt x="3762533" y="2056415"/>
                </a:lnTo>
                <a:cubicBezTo>
                  <a:pt x="3768870" y="2058780"/>
                  <a:pt x="3775520" y="2060512"/>
                  <a:pt x="3782484" y="2061613"/>
                </a:cubicBezTo>
                <a:cubicBezTo>
                  <a:pt x="3789445" y="2062712"/>
                  <a:pt x="3795827" y="2063339"/>
                  <a:pt x="3801622" y="2063485"/>
                </a:cubicBezTo>
                <a:cubicBezTo>
                  <a:pt x="3807526" y="2057072"/>
                  <a:pt x="3816576" y="2055885"/>
                  <a:pt x="3828773" y="2059927"/>
                </a:cubicBezTo>
                <a:cubicBezTo>
                  <a:pt x="3830575" y="2064595"/>
                  <a:pt x="3833802" y="2067932"/>
                  <a:pt x="3838456" y="2069938"/>
                </a:cubicBezTo>
                <a:cubicBezTo>
                  <a:pt x="3843111" y="2071944"/>
                  <a:pt x="3844877" y="2071205"/>
                  <a:pt x="3843753" y="2067720"/>
                </a:cubicBezTo>
                <a:lnTo>
                  <a:pt x="3870025" y="2075860"/>
                </a:lnTo>
                <a:lnTo>
                  <a:pt x="3893051" y="2070706"/>
                </a:lnTo>
                <a:lnTo>
                  <a:pt x="3898260" y="2076733"/>
                </a:lnTo>
                <a:lnTo>
                  <a:pt x="3908909" y="2066799"/>
                </a:lnTo>
                <a:lnTo>
                  <a:pt x="3898932" y="2048899"/>
                </a:lnTo>
                <a:cubicBezTo>
                  <a:pt x="3899303" y="2051048"/>
                  <a:pt x="3898887" y="2051892"/>
                  <a:pt x="3897682" y="2051427"/>
                </a:cubicBezTo>
                <a:cubicBezTo>
                  <a:pt x="3896479" y="2050962"/>
                  <a:pt x="3895521" y="2049587"/>
                  <a:pt x="3894807" y="2047306"/>
                </a:cubicBezTo>
                <a:lnTo>
                  <a:pt x="3883514" y="2046957"/>
                </a:lnTo>
                <a:cubicBezTo>
                  <a:pt x="3882525" y="2044819"/>
                  <a:pt x="3880327" y="2043470"/>
                  <a:pt x="3876922" y="2042908"/>
                </a:cubicBezTo>
                <a:cubicBezTo>
                  <a:pt x="3873514" y="2042342"/>
                  <a:pt x="3871586" y="2042100"/>
                  <a:pt x="3871139" y="2042178"/>
                </a:cubicBezTo>
                <a:close/>
                <a:moveTo>
                  <a:pt x="3467384" y="2038182"/>
                </a:moveTo>
                <a:cubicBezTo>
                  <a:pt x="3466515" y="2038765"/>
                  <a:pt x="3465321" y="2038974"/>
                  <a:pt x="3463800" y="2038805"/>
                </a:cubicBezTo>
                <a:cubicBezTo>
                  <a:pt x="3462280" y="2038635"/>
                  <a:pt x="3461084" y="2038842"/>
                  <a:pt x="3460215" y="2039427"/>
                </a:cubicBezTo>
                <a:lnTo>
                  <a:pt x="3457519" y="2040408"/>
                </a:lnTo>
                <a:lnTo>
                  <a:pt x="3469342" y="2041497"/>
                </a:lnTo>
                <a:lnTo>
                  <a:pt x="3470923" y="2040024"/>
                </a:lnTo>
                <a:close/>
                <a:moveTo>
                  <a:pt x="10484496" y="2037711"/>
                </a:moveTo>
                <a:lnTo>
                  <a:pt x="10483016" y="2039178"/>
                </a:lnTo>
                <a:cubicBezTo>
                  <a:pt x="10477891" y="2043323"/>
                  <a:pt x="10478927" y="2049753"/>
                  <a:pt x="10486126" y="2058469"/>
                </a:cubicBezTo>
                <a:close/>
                <a:moveTo>
                  <a:pt x="5646740" y="2036261"/>
                </a:moveTo>
                <a:cubicBezTo>
                  <a:pt x="5643358" y="2037714"/>
                  <a:pt x="5640562" y="2039644"/>
                  <a:pt x="5638346" y="2042049"/>
                </a:cubicBezTo>
                <a:lnTo>
                  <a:pt x="5647679" y="2049668"/>
                </a:lnTo>
                <a:lnTo>
                  <a:pt x="5659849" y="2038314"/>
                </a:lnTo>
                <a:cubicBezTo>
                  <a:pt x="5654492" y="2035492"/>
                  <a:pt x="5650121" y="2034808"/>
                  <a:pt x="5646740" y="2036261"/>
                </a:cubicBezTo>
                <a:close/>
                <a:moveTo>
                  <a:pt x="5382722" y="2035621"/>
                </a:moveTo>
                <a:lnTo>
                  <a:pt x="5347524" y="2052126"/>
                </a:lnTo>
                <a:lnTo>
                  <a:pt x="5359022" y="2068605"/>
                </a:lnTo>
                <a:cubicBezTo>
                  <a:pt x="5359828" y="2068080"/>
                  <a:pt x="5360769" y="2068110"/>
                  <a:pt x="5361846" y="2068693"/>
                </a:cubicBezTo>
                <a:cubicBezTo>
                  <a:pt x="5362922" y="2069275"/>
                  <a:pt x="5363863" y="2069305"/>
                  <a:pt x="5364670" y="2068779"/>
                </a:cubicBezTo>
                <a:lnTo>
                  <a:pt x="5372276" y="2061685"/>
                </a:lnTo>
                <a:cubicBezTo>
                  <a:pt x="5375416" y="2058759"/>
                  <a:pt x="5377997" y="2054990"/>
                  <a:pt x="5380023" y="2050379"/>
                </a:cubicBezTo>
                <a:cubicBezTo>
                  <a:pt x="5382048" y="2045769"/>
                  <a:pt x="5382948" y="2040850"/>
                  <a:pt x="5382722" y="2035621"/>
                </a:cubicBezTo>
                <a:close/>
                <a:moveTo>
                  <a:pt x="5592334" y="2035313"/>
                </a:moveTo>
                <a:cubicBezTo>
                  <a:pt x="5582304" y="2035033"/>
                  <a:pt x="5575053" y="2036581"/>
                  <a:pt x="5570585" y="2039956"/>
                </a:cubicBezTo>
                <a:lnTo>
                  <a:pt x="5581000" y="2052005"/>
                </a:lnTo>
                <a:cubicBezTo>
                  <a:pt x="5588314" y="2050397"/>
                  <a:pt x="5595573" y="2049524"/>
                  <a:pt x="5602776" y="2049380"/>
                </a:cubicBezTo>
                <a:cubicBezTo>
                  <a:pt x="5609979" y="2049235"/>
                  <a:pt x="5616259" y="2051995"/>
                  <a:pt x="5621611" y="2057657"/>
                </a:cubicBezTo>
                <a:cubicBezTo>
                  <a:pt x="5622621" y="2056375"/>
                  <a:pt x="5623863" y="2053176"/>
                  <a:pt x="5625337" y="2048060"/>
                </a:cubicBezTo>
                <a:cubicBezTo>
                  <a:pt x="5626813" y="2042944"/>
                  <a:pt x="5627023" y="2039347"/>
                  <a:pt x="5625971" y="2037269"/>
                </a:cubicBezTo>
                <a:cubicBezTo>
                  <a:pt x="5624627" y="2035914"/>
                  <a:pt x="5623297" y="2035566"/>
                  <a:pt x="5621980" y="2036229"/>
                </a:cubicBezTo>
                <a:cubicBezTo>
                  <a:pt x="5620663" y="2036891"/>
                  <a:pt x="5619604" y="2037652"/>
                  <a:pt x="5618803" y="2038511"/>
                </a:cubicBezTo>
                <a:cubicBezTo>
                  <a:pt x="5611189" y="2036659"/>
                  <a:pt x="5602366" y="2035593"/>
                  <a:pt x="5592334" y="2035313"/>
                </a:cubicBezTo>
                <a:close/>
                <a:moveTo>
                  <a:pt x="5671584" y="2032813"/>
                </a:moveTo>
                <a:lnTo>
                  <a:pt x="5665498" y="2038490"/>
                </a:lnTo>
                <a:lnTo>
                  <a:pt x="5671788" y="2048944"/>
                </a:lnTo>
                <a:lnTo>
                  <a:pt x="5679394" y="2041850"/>
                </a:lnTo>
                <a:lnTo>
                  <a:pt x="5697622" y="2062936"/>
                </a:lnTo>
                <a:lnTo>
                  <a:pt x="5703706" y="2057261"/>
                </a:lnTo>
                <a:lnTo>
                  <a:pt x="5703064" y="2046978"/>
                </a:lnTo>
                <a:close/>
                <a:moveTo>
                  <a:pt x="3265622" y="2030486"/>
                </a:moveTo>
                <a:cubicBezTo>
                  <a:pt x="3262272" y="2032703"/>
                  <a:pt x="3258001" y="2033060"/>
                  <a:pt x="3252809" y="2031556"/>
                </a:cubicBezTo>
                <a:lnTo>
                  <a:pt x="3247165" y="2032028"/>
                </a:lnTo>
                <a:lnTo>
                  <a:pt x="3251667" y="2037080"/>
                </a:lnTo>
                <a:lnTo>
                  <a:pt x="3277836" y="2043280"/>
                </a:lnTo>
                <a:cubicBezTo>
                  <a:pt x="3287916" y="2045668"/>
                  <a:pt x="3296151" y="2044334"/>
                  <a:pt x="3302543" y="2039278"/>
                </a:cubicBezTo>
                <a:lnTo>
                  <a:pt x="3314757" y="2038913"/>
                </a:lnTo>
                <a:lnTo>
                  <a:pt x="3303629" y="2033125"/>
                </a:lnTo>
                <a:close/>
                <a:moveTo>
                  <a:pt x="5501516" y="2028384"/>
                </a:moveTo>
                <a:lnTo>
                  <a:pt x="5482844" y="2029594"/>
                </a:lnTo>
                <a:cubicBezTo>
                  <a:pt x="5480089" y="2033294"/>
                  <a:pt x="5477011" y="2036622"/>
                  <a:pt x="5473605" y="2039571"/>
                </a:cubicBezTo>
                <a:cubicBezTo>
                  <a:pt x="5470201" y="2042519"/>
                  <a:pt x="5464735" y="2039906"/>
                  <a:pt x="5457214" y="2031734"/>
                </a:cubicBezTo>
                <a:lnTo>
                  <a:pt x="5418458" y="2029275"/>
                </a:lnTo>
                <a:lnTo>
                  <a:pt x="5431582" y="2044460"/>
                </a:lnTo>
                <a:cubicBezTo>
                  <a:pt x="5438282" y="2040023"/>
                  <a:pt x="5446826" y="2039310"/>
                  <a:pt x="5457213" y="2042319"/>
                </a:cubicBezTo>
                <a:cubicBezTo>
                  <a:pt x="5467597" y="2045327"/>
                  <a:pt x="5476142" y="2044613"/>
                  <a:pt x="5482841" y="2040177"/>
                </a:cubicBezTo>
                <a:lnTo>
                  <a:pt x="5510637" y="2046900"/>
                </a:lnTo>
                <a:cubicBezTo>
                  <a:pt x="5512577" y="2047357"/>
                  <a:pt x="5513311" y="2046219"/>
                  <a:pt x="5512838" y="2043488"/>
                </a:cubicBezTo>
                <a:cubicBezTo>
                  <a:pt x="5512365" y="2040754"/>
                  <a:pt x="5511417" y="2038466"/>
                  <a:pt x="5509993" y="2036619"/>
                </a:cubicBezTo>
                <a:close/>
                <a:moveTo>
                  <a:pt x="5391739" y="2027583"/>
                </a:moveTo>
                <a:lnTo>
                  <a:pt x="5391796" y="2027837"/>
                </a:lnTo>
                <a:cubicBezTo>
                  <a:pt x="5396081" y="2032795"/>
                  <a:pt x="5399718" y="2034618"/>
                  <a:pt x="5402705" y="2033306"/>
                </a:cubicBezTo>
                <a:lnTo>
                  <a:pt x="5402026" y="2028234"/>
                </a:lnTo>
                <a:close/>
                <a:moveTo>
                  <a:pt x="5914188" y="2024179"/>
                </a:moveTo>
                <a:lnTo>
                  <a:pt x="5907020" y="2025424"/>
                </a:lnTo>
                <a:lnTo>
                  <a:pt x="5913954" y="2046161"/>
                </a:lnTo>
                <a:cubicBezTo>
                  <a:pt x="5911662" y="2048412"/>
                  <a:pt x="5908748" y="2049544"/>
                  <a:pt x="5905209" y="2049555"/>
                </a:cubicBezTo>
                <a:cubicBezTo>
                  <a:pt x="5901670" y="2049568"/>
                  <a:pt x="5897564" y="2047732"/>
                  <a:pt x="5892888" y="2044044"/>
                </a:cubicBezTo>
                <a:cubicBezTo>
                  <a:pt x="5887293" y="2048697"/>
                  <a:pt x="5881859" y="2053537"/>
                  <a:pt x="5876587" y="2058567"/>
                </a:cubicBezTo>
                <a:cubicBezTo>
                  <a:pt x="5871317" y="2063596"/>
                  <a:pt x="5867835" y="2070696"/>
                  <a:pt x="5866145" y="2079869"/>
                </a:cubicBezTo>
                <a:lnTo>
                  <a:pt x="5906756" y="2085520"/>
                </a:lnTo>
                <a:cubicBezTo>
                  <a:pt x="5906366" y="2075001"/>
                  <a:pt x="5909340" y="2066786"/>
                  <a:pt x="5915680" y="2060874"/>
                </a:cubicBezTo>
                <a:cubicBezTo>
                  <a:pt x="5917081" y="2062628"/>
                  <a:pt x="5918834" y="2064392"/>
                  <a:pt x="5920942" y="2066167"/>
                </a:cubicBezTo>
                <a:cubicBezTo>
                  <a:pt x="5923050" y="2067943"/>
                  <a:pt x="5924913" y="2068246"/>
                  <a:pt x="5926534" y="2067073"/>
                </a:cubicBezTo>
                <a:cubicBezTo>
                  <a:pt x="5927892" y="2065465"/>
                  <a:pt x="5928437" y="2062916"/>
                  <a:pt x="5928170" y="2059428"/>
                </a:cubicBezTo>
                <a:cubicBezTo>
                  <a:pt x="5927900" y="2055938"/>
                  <a:pt x="5927793" y="2052636"/>
                  <a:pt x="5927851" y="2049522"/>
                </a:cubicBezTo>
                <a:close/>
                <a:moveTo>
                  <a:pt x="5935180" y="2009384"/>
                </a:moveTo>
                <a:lnTo>
                  <a:pt x="5941778" y="2014770"/>
                </a:lnTo>
                <a:lnTo>
                  <a:pt x="5959168" y="2013615"/>
                </a:lnTo>
                <a:lnTo>
                  <a:pt x="5952634" y="2010383"/>
                </a:lnTo>
                <a:close/>
                <a:moveTo>
                  <a:pt x="5990614" y="2008080"/>
                </a:moveTo>
                <a:lnTo>
                  <a:pt x="5976743" y="2009662"/>
                </a:lnTo>
                <a:lnTo>
                  <a:pt x="5972672" y="2014157"/>
                </a:lnTo>
                <a:lnTo>
                  <a:pt x="5977180" y="2014396"/>
                </a:lnTo>
                <a:cubicBezTo>
                  <a:pt x="5978301" y="2015958"/>
                  <a:pt x="5978553" y="2017310"/>
                  <a:pt x="5977937" y="2018451"/>
                </a:cubicBezTo>
                <a:cubicBezTo>
                  <a:pt x="5977321" y="2019593"/>
                  <a:pt x="5976921" y="2020190"/>
                  <a:pt x="5976741" y="2020247"/>
                </a:cubicBezTo>
                <a:cubicBezTo>
                  <a:pt x="5983648" y="2028767"/>
                  <a:pt x="5984858" y="2033080"/>
                  <a:pt x="5980368" y="2033186"/>
                </a:cubicBezTo>
                <a:cubicBezTo>
                  <a:pt x="5975880" y="2033292"/>
                  <a:pt x="5971121" y="2032289"/>
                  <a:pt x="5966091" y="2030179"/>
                </a:cubicBezTo>
                <a:lnTo>
                  <a:pt x="5962814" y="2055000"/>
                </a:lnTo>
                <a:lnTo>
                  <a:pt x="5941749" y="2052884"/>
                </a:lnTo>
                <a:lnTo>
                  <a:pt x="5955411" y="2078227"/>
                </a:lnTo>
                <a:cubicBezTo>
                  <a:pt x="5961274" y="2074346"/>
                  <a:pt x="5968939" y="2073545"/>
                  <a:pt x="5978407" y="2075821"/>
                </a:cubicBezTo>
                <a:cubicBezTo>
                  <a:pt x="5987876" y="2078098"/>
                  <a:pt x="5995922" y="2076943"/>
                  <a:pt x="6002545" y="2072352"/>
                </a:cubicBezTo>
                <a:cubicBezTo>
                  <a:pt x="6016452" y="2075591"/>
                  <a:pt x="6030060" y="2078088"/>
                  <a:pt x="6043371" y="2079843"/>
                </a:cubicBezTo>
                <a:cubicBezTo>
                  <a:pt x="6056681" y="2081598"/>
                  <a:pt x="6069638" y="2083341"/>
                  <a:pt x="6082242" y="2085075"/>
                </a:cubicBezTo>
                <a:cubicBezTo>
                  <a:pt x="6087222" y="2083153"/>
                  <a:pt x="6094643" y="2081671"/>
                  <a:pt x="6104508" y="2080631"/>
                </a:cubicBezTo>
                <a:cubicBezTo>
                  <a:pt x="6114372" y="2079593"/>
                  <a:pt x="6122878" y="2082542"/>
                  <a:pt x="6130021" y="2089482"/>
                </a:cubicBezTo>
                <a:cubicBezTo>
                  <a:pt x="6130868" y="2088012"/>
                  <a:pt x="6131785" y="2084436"/>
                  <a:pt x="6132771" y="2078756"/>
                </a:cubicBezTo>
                <a:cubicBezTo>
                  <a:pt x="6133758" y="2073075"/>
                  <a:pt x="6134294" y="2069855"/>
                  <a:pt x="6134380" y="2069094"/>
                </a:cubicBezTo>
                <a:cubicBezTo>
                  <a:pt x="6132943" y="2067827"/>
                  <a:pt x="6131423" y="2067658"/>
                  <a:pt x="6129821" y="2068586"/>
                </a:cubicBezTo>
                <a:cubicBezTo>
                  <a:pt x="6128217" y="2069515"/>
                  <a:pt x="6127348" y="2070098"/>
                  <a:pt x="6127212" y="2070339"/>
                </a:cubicBezTo>
                <a:cubicBezTo>
                  <a:pt x="6110864" y="2070169"/>
                  <a:pt x="6093500" y="2068228"/>
                  <a:pt x="6075118" y="2064514"/>
                </a:cubicBezTo>
                <a:cubicBezTo>
                  <a:pt x="6056738" y="2060802"/>
                  <a:pt x="6041598" y="2062228"/>
                  <a:pt x="6029697" y="2068793"/>
                </a:cubicBezTo>
                <a:lnTo>
                  <a:pt x="6016677" y="2053732"/>
                </a:lnTo>
                <a:cubicBezTo>
                  <a:pt x="6010551" y="2046974"/>
                  <a:pt x="6003923" y="2038646"/>
                  <a:pt x="5996797" y="2028745"/>
                </a:cubicBezTo>
                <a:close/>
                <a:moveTo>
                  <a:pt x="6055955" y="1998803"/>
                </a:moveTo>
                <a:lnTo>
                  <a:pt x="6044512" y="2000997"/>
                </a:lnTo>
                <a:lnTo>
                  <a:pt x="6054508" y="2002125"/>
                </a:lnTo>
                <a:close/>
                <a:moveTo>
                  <a:pt x="6091331" y="1992498"/>
                </a:moveTo>
                <a:lnTo>
                  <a:pt x="6088390" y="1992586"/>
                </a:lnTo>
                <a:lnTo>
                  <a:pt x="6079006" y="1994385"/>
                </a:lnTo>
                <a:lnTo>
                  <a:pt x="6081660" y="1998566"/>
                </a:lnTo>
                <a:close/>
                <a:moveTo>
                  <a:pt x="6479971" y="1963580"/>
                </a:moveTo>
                <a:lnTo>
                  <a:pt x="6472749" y="1965307"/>
                </a:lnTo>
                <a:lnTo>
                  <a:pt x="6472614" y="1967016"/>
                </a:lnTo>
                <a:cubicBezTo>
                  <a:pt x="6474231" y="1969841"/>
                  <a:pt x="6476455" y="1972763"/>
                  <a:pt x="6479284" y="1975786"/>
                </a:cubicBezTo>
                <a:close/>
                <a:moveTo>
                  <a:pt x="6422605" y="1961765"/>
                </a:moveTo>
                <a:lnTo>
                  <a:pt x="6417532" y="1964453"/>
                </a:lnTo>
                <a:cubicBezTo>
                  <a:pt x="6413219" y="1965754"/>
                  <a:pt x="6408922" y="1965683"/>
                  <a:pt x="6404638" y="1964237"/>
                </a:cubicBezTo>
                <a:cubicBezTo>
                  <a:pt x="6403398" y="1968566"/>
                  <a:pt x="6400002" y="1972187"/>
                  <a:pt x="6394448" y="1975099"/>
                </a:cubicBezTo>
                <a:cubicBezTo>
                  <a:pt x="6388894" y="1978012"/>
                  <a:pt x="6382733" y="1976052"/>
                  <a:pt x="6375965" y="1969216"/>
                </a:cubicBezTo>
                <a:cubicBezTo>
                  <a:pt x="6370859" y="1972050"/>
                  <a:pt x="6359346" y="1973039"/>
                  <a:pt x="6341428" y="1972181"/>
                </a:cubicBezTo>
                <a:cubicBezTo>
                  <a:pt x="6323511" y="1971322"/>
                  <a:pt x="6311569" y="1968632"/>
                  <a:pt x="6305600" y="1964111"/>
                </a:cubicBezTo>
                <a:lnTo>
                  <a:pt x="6304724" y="1964153"/>
                </a:lnTo>
                <a:lnTo>
                  <a:pt x="6302283" y="1966571"/>
                </a:lnTo>
                <a:lnTo>
                  <a:pt x="6298567" y="1964452"/>
                </a:lnTo>
                <a:lnTo>
                  <a:pt x="6287138" y="1965006"/>
                </a:lnTo>
                <a:cubicBezTo>
                  <a:pt x="6276870" y="1972996"/>
                  <a:pt x="6265465" y="1977287"/>
                  <a:pt x="6252920" y="1977875"/>
                </a:cubicBezTo>
                <a:cubicBezTo>
                  <a:pt x="6240378" y="1978466"/>
                  <a:pt x="6228972" y="1982756"/>
                  <a:pt x="6218704" y="1990746"/>
                </a:cubicBezTo>
                <a:lnTo>
                  <a:pt x="6204806" y="1987386"/>
                </a:lnTo>
                <a:cubicBezTo>
                  <a:pt x="6197972" y="1991267"/>
                  <a:pt x="6186605" y="1991892"/>
                  <a:pt x="6170707" y="1989263"/>
                </a:cubicBezTo>
                <a:cubicBezTo>
                  <a:pt x="6154809" y="1986635"/>
                  <a:pt x="6143442" y="1987262"/>
                  <a:pt x="6136607" y="1991144"/>
                </a:cubicBezTo>
                <a:lnTo>
                  <a:pt x="6125697" y="1991469"/>
                </a:lnTo>
                <a:lnTo>
                  <a:pt x="6127476" y="2010240"/>
                </a:lnTo>
                <a:lnTo>
                  <a:pt x="6105972" y="2013975"/>
                </a:lnTo>
                <a:cubicBezTo>
                  <a:pt x="6106676" y="2016380"/>
                  <a:pt x="6107543" y="2018972"/>
                  <a:pt x="6108573" y="2021753"/>
                </a:cubicBezTo>
                <a:cubicBezTo>
                  <a:pt x="6109601" y="2024532"/>
                  <a:pt x="6109817" y="2026372"/>
                  <a:pt x="6109219" y="2027270"/>
                </a:cubicBezTo>
                <a:cubicBezTo>
                  <a:pt x="6107273" y="2028065"/>
                  <a:pt x="6104108" y="2026257"/>
                  <a:pt x="6099722" y="2021845"/>
                </a:cubicBezTo>
                <a:cubicBezTo>
                  <a:pt x="6095336" y="2017433"/>
                  <a:pt x="6092280" y="2014164"/>
                  <a:pt x="6090553" y="2012033"/>
                </a:cubicBezTo>
                <a:lnTo>
                  <a:pt x="6049066" y="2018082"/>
                </a:lnTo>
                <a:lnTo>
                  <a:pt x="6045584" y="2026771"/>
                </a:lnTo>
                <a:lnTo>
                  <a:pt x="6048392" y="2045914"/>
                </a:lnTo>
                <a:lnTo>
                  <a:pt x="6069019" y="2053882"/>
                </a:lnTo>
                <a:lnTo>
                  <a:pt x="6108782" y="2033121"/>
                </a:lnTo>
                <a:lnTo>
                  <a:pt x="6119542" y="2035522"/>
                </a:lnTo>
                <a:lnTo>
                  <a:pt x="6134475" y="2030039"/>
                </a:lnTo>
                <a:cubicBezTo>
                  <a:pt x="6141915" y="2025114"/>
                  <a:pt x="6149682" y="2023713"/>
                  <a:pt x="6157775" y="2025832"/>
                </a:cubicBezTo>
                <a:cubicBezTo>
                  <a:pt x="6162023" y="2020689"/>
                  <a:pt x="6167996" y="2022233"/>
                  <a:pt x="6175685" y="2030459"/>
                </a:cubicBezTo>
                <a:lnTo>
                  <a:pt x="6183862" y="2039610"/>
                </a:lnTo>
                <a:lnTo>
                  <a:pt x="6204344" y="2032405"/>
                </a:lnTo>
                <a:lnTo>
                  <a:pt x="6215070" y="2031163"/>
                </a:lnTo>
                <a:lnTo>
                  <a:pt x="6214802" y="2030859"/>
                </a:lnTo>
                <a:lnTo>
                  <a:pt x="6215700" y="2031091"/>
                </a:lnTo>
                <a:lnTo>
                  <a:pt x="6229322" y="2029512"/>
                </a:lnTo>
                <a:lnTo>
                  <a:pt x="6236284" y="2031947"/>
                </a:lnTo>
                <a:lnTo>
                  <a:pt x="6247515" y="2020823"/>
                </a:lnTo>
                <a:lnTo>
                  <a:pt x="6273309" y="2034419"/>
                </a:lnTo>
                <a:lnTo>
                  <a:pt x="6286631" y="2021222"/>
                </a:lnTo>
                <a:cubicBezTo>
                  <a:pt x="6296134" y="2022060"/>
                  <a:pt x="6306214" y="2025127"/>
                  <a:pt x="6316864" y="2030420"/>
                </a:cubicBezTo>
                <a:lnTo>
                  <a:pt x="6336588" y="2027659"/>
                </a:lnTo>
                <a:cubicBezTo>
                  <a:pt x="6329550" y="2017155"/>
                  <a:pt x="6331981" y="2009157"/>
                  <a:pt x="6343880" y="2003661"/>
                </a:cubicBezTo>
                <a:cubicBezTo>
                  <a:pt x="6355778" y="1998166"/>
                  <a:pt x="6364203" y="1995412"/>
                  <a:pt x="6369154" y="1995401"/>
                </a:cubicBezTo>
                <a:cubicBezTo>
                  <a:pt x="6374760" y="2000334"/>
                  <a:pt x="6380470" y="2000269"/>
                  <a:pt x="6386288" y="1995205"/>
                </a:cubicBezTo>
                <a:cubicBezTo>
                  <a:pt x="6392106" y="1990142"/>
                  <a:pt x="6395929" y="1986354"/>
                  <a:pt x="6397760" y="1983842"/>
                </a:cubicBezTo>
                <a:cubicBezTo>
                  <a:pt x="6402510" y="1987409"/>
                  <a:pt x="6406850" y="1988935"/>
                  <a:pt x="6410782" y="1988419"/>
                </a:cubicBezTo>
                <a:cubicBezTo>
                  <a:pt x="6414713" y="1987903"/>
                  <a:pt x="6417822" y="1986454"/>
                  <a:pt x="6420112" y="1984070"/>
                </a:cubicBezTo>
                <a:cubicBezTo>
                  <a:pt x="6422450" y="1980823"/>
                  <a:pt x="6422917" y="1976630"/>
                  <a:pt x="6421518" y="1971493"/>
                </a:cubicBezTo>
                <a:close/>
                <a:moveTo>
                  <a:pt x="6516439" y="1961352"/>
                </a:moveTo>
                <a:cubicBezTo>
                  <a:pt x="6515599" y="1962300"/>
                  <a:pt x="6514975" y="1964084"/>
                  <a:pt x="6514566" y="1966704"/>
                </a:cubicBezTo>
                <a:cubicBezTo>
                  <a:pt x="6514156" y="1969322"/>
                  <a:pt x="6514558" y="1971486"/>
                  <a:pt x="6515772" y="1973196"/>
                </a:cubicBezTo>
                <a:cubicBezTo>
                  <a:pt x="6518384" y="1975970"/>
                  <a:pt x="6520472" y="1977164"/>
                  <a:pt x="6522035" y="1976778"/>
                </a:cubicBezTo>
                <a:cubicBezTo>
                  <a:pt x="6523602" y="1976393"/>
                  <a:pt x="6524745" y="1975725"/>
                  <a:pt x="6525468" y="1974777"/>
                </a:cubicBezTo>
                <a:cubicBezTo>
                  <a:pt x="6526757" y="1972568"/>
                  <a:pt x="6525993" y="1969597"/>
                  <a:pt x="6523173" y="1965864"/>
                </a:cubicBezTo>
                <a:cubicBezTo>
                  <a:pt x="6521908" y="1964556"/>
                  <a:pt x="6520785" y="1963804"/>
                  <a:pt x="6519806" y="1963609"/>
                </a:cubicBezTo>
                <a:cubicBezTo>
                  <a:pt x="6518826" y="1963412"/>
                  <a:pt x="6517706" y="1962661"/>
                  <a:pt x="6516439" y="1961352"/>
                </a:cubicBezTo>
                <a:close/>
                <a:moveTo>
                  <a:pt x="6839725" y="1954284"/>
                </a:moveTo>
                <a:cubicBezTo>
                  <a:pt x="6844271" y="1956305"/>
                  <a:pt x="6847503" y="1956833"/>
                  <a:pt x="6849420" y="1955865"/>
                </a:cubicBezTo>
                <a:lnTo>
                  <a:pt x="6850901" y="1954399"/>
                </a:lnTo>
                <a:close/>
                <a:moveTo>
                  <a:pt x="1113516" y="1951400"/>
                </a:moveTo>
                <a:cubicBezTo>
                  <a:pt x="1118097" y="1953624"/>
                  <a:pt x="1121395" y="1954316"/>
                  <a:pt x="1123414" y="1953488"/>
                </a:cubicBezTo>
                <a:lnTo>
                  <a:pt x="1125005" y="1952152"/>
                </a:lnTo>
                <a:close/>
                <a:moveTo>
                  <a:pt x="6567790" y="1944354"/>
                </a:moveTo>
                <a:lnTo>
                  <a:pt x="6571273" y="1958765"/>
                </a:lnTo>
                <a:cubicBezTo>
                  <a:pt x="6574660" y="1966361"/>
                  <a:pt x="6577526" y="1972376"/>
                  <a:pt x="6579867" y="1976813"/>
                </a:cubicBezTo>
                <a:lnTo>
                  <a:pt x="6613063" y="1983078"/>
                </a:lnTo>
                <a:lnTo>
                  <a:pt x="6607991" y="1948955"/>
                </a:lnTo>
                <a:lnTo>
                  <a:pt x="6579719" y="1954591"/>
                </a:lnTo>
                <a:cubicBezTo>
                  <a:pt x="6579312" y="1954062"/>
                  <a:pt x="6577498" y="1952131"/>
                  <a:pt x="6574279" y="1948795"/>
                </a:cubicBezTo>
                <a:lnTo>
                  <a:pt x="6568096" y="1944363"/>
                </a:lnTo>
                <a:close/>
                <a:moveTo>
                  <a:pt x="780678" y="1939694"/>
                </a:moveTo>
                <a:cubicBezTo>
                  <a:pt x="779771" y="1940567"/>
                  <a:pt x="779044" y="1942259"/>
                  <a:pt x="778501" y="1944776"/>
                </a:cubicBezTo>
                <a:cubicBezTo>
                  <a:pt x="777955" y="1947293"/>
                  <a:pt x="778267" y="1949413"/>
                  <a:pt x="779436" y="1951141"/>
                </a:cubicBezTo>
                <a:cubicBezTo>
                  <a:pt x="781990" y="1953981"/>
                  <a:pt x="784083" y="1955258"/>
                  <a:pt x="785710" y="1954974"/>
                </a:cubicBezTo>
                <a:cubicBezTo>
                  <a:pt x="787338" y="1954691"/>
                  <a:pt x="788546" y="1954110"/>
                  <a:pt x="789335" y="1953231"/>
                </a:cubicBezTo>
                <a:cubicBezTo>
                  <a:pt x="790763" y="1951162"/>
                  <a:pt x="790117" y="1948239"/>
                  <a:pt x="787393" y="1944458"/>
                </a:cubicBezTo>
                <a:cubicBezTo>
                  <a:pt x="786155" y="1943117"/>
                  <a:pt x="785034" y="1942320"/>
                  <a:pt x="784037" y="1942076"/>
                </a:cubicBezTo>
                <a:cubicBezTo>
                  <a:pt x="783040" y="1941833"/>
                  <a:pt x="781919" y="1941036"/>
                  <a:pt x="780678" y="1939694"/>
                </a:cubicBezTo>
                <a:close/>
                <a:moveTo>
                  <a:pt x="6696584" y="1939489"/>
                </a:moveTo>
                <a:lnTo>
                  <a:pt x="6631522" y="1943212"/>
                </a:lnTo>
                <a:lnTo>
                  <a:pt x="6631180" y="1943378"/>
                </a:lnTo>
                <a:lnTo>
                  <a:pt x="6630960" y="1943245"/>
                </a:lnTo>
                <a:lnTo>
                  <a:pt x="6630676" y="1943261"/>
                </a:lnTo>
                <a:cubicBezTo>
                  <a:pt x="6629023" y="1947811"/>
                  <a:pt x="6629074" y="1953120"/>
                  <a:pt x="6630829" y="1959187"/>
                </a:cubicBezTo>
                <a:cubicBezTo>
                  <a:pt x="6632585" y="1965254"/>
                  <a:pt x="6636088" y="1971339"/>
                  <a:pt x="6641335" y="1977441"/>
                </a:cubicBezTo>
                <a:cubicBezTo>
                  <a:pt x="6648636" y="1976035"/>
                  <a:pt x="6659142" y="1973549"/>
                  <a:pt x="6672856" y="1969986"/>
                </a:cubicBezTo>
                <a:cubicBezTo>
                  <a:pt x="6686568" y="1966423"/>
                  <a:pt x="6697647" y="1966165"/>
                  <a:pt x="6706095" y="1969214"/>
                </a:cubicBezTo>
                <a:close/>
                <a:moveTo>
                  <a:pt x="6776295" y="1938823"/>
                </a:moveTo>
                <a:lnTo>
                  <a:pt x="6771855" y="1943221"/>
                </a:lnTo>
                <a:lnTo>
                  <a:pt x="6777111" y="1949200"/>
                </a:lnTo>
                <a:cubicBezTo>
                  <a:pt x="6782132" y="1955177"/>
                  <a:pt x="6785882" y="1958919"/>
                  <a:pt x="6788360" y="1960426"/>
                </a:cubicBezTo>
                <a:cubicBezTo>
                  <a:pt x="6790839" y="1961933"/>
                  <a:pt x="6793442" y="1961220"/>
                  <a:pt x="6796169" y="1958284"/>
                </a:cubicBezTo>
                <a:lnTo>
                  <a:pt x="6798314" y="1944973"/>
                </a:lnTo>
                <a:close/>
                <a:moveTo>
                  <a:pt x="1049007" y="1932767"/>
                </a:moveTo>
                <a:lnTo>
                  <a:pt x="1044232" y="1936776"/>
                </a:lnTo>
                <a:lnTo>
                  <a:pt x="1049355" y="1942877"/>
                </a:lnTo>
                <a:cubicBezTo>
                  <a:pt x="1054239" y="1948959"/>
                  <a:pt x="1057920" y="1952802"/>
                  <a:pt x="1060399" y="1954406"/>
                </a:cubicBezTo>
                <a:cubicBezTo>
                  <a:pt x="1062876" y="1956010"/>
                  <a:pt x="1065587" y="1955466"/>
                  <a:pt x="1068529" y="1952777"/>
                </a:cubicBezTo>
                <a:lnTo>
                  <a:pt x="1071364" y="1939994"/>
                </a:lnTo>
                <a:close/>
                <a:moveTo>
                  <a:pt x="899027" y="1928712"/>
                </a:moveTo>
                <a:cubicBezTo>
                  <a:pt x="897111" y="1933028"/>
                  <a:pt x="896913" y="1938178"/>
                  <a:pt x="898433" y="1944163"/>
                </a:cubicBezTo>
                <a:cubicBezTo>
                  <a:pt x="899953" y="1950146"/>
                  <a:pt x="903269" y="1956247"/>
                  <a:pt x="908379" y="1962467"/>
                </a:cubicBezTo>
                <a:cubicBezTo>
                  <a:pt x="915955" y="1961521"/>
                  <a:pt x="926878" y="1959716"/>
                  <a:pt x="941149" y="1957048"/>
                </a:cubicBezTo>
                <a:cubicBezTo>
                  <a:pt x="955420" y="1954378"/>
                  <a:pt x="966827" y="1954764"/>
                  <a:pt x="975374" y="1958208"/>
                </a:cubicBezTo>
                <a:lnTo>
                  <a:pt x="966991" y="1928837"/>
                </a:lnTo>
                <a:cubicBezTo>
                  <a:pt x="943851" y="1926603"/>
                  <a:pt x="921196" y="1926561"/>
                  <a:pt x="899027" y="1928712"/>
                </a:cubicBezTo>
                <a:close/>
                <a:moveTo>
                  <a:pt x="744271" y="1928665"/>
                </a:moveTo>
                <a:lnTo>
                  <a:pt x="736314" y="1935350"/>
                </a:lnTo>
                <a:cubicBezTo>
                  <a:pt x="734133" y="1937398"/>
                  <a:pt x="733808" y="1939838"/>
                  <a:pt x="735338" y="1942671"/>
                </a:cubicBezTo>
                <a:cubicBezTo>
                  <a:pt x="736868" y="1945502"/>
                  <a:pt x="739018" y="1948464"/>
                  <a:pt x="741786" y="1951559"/>
                </a:cubicBezTo>
                <a:close/>
                <a:moveTo>
                  <a:pt x="834243" y="1925909"/>
                </a:moveTo>
                <a:cubicBezTo>
                  <a:pt x="833087" y="1927966"/>
                  <a:pt x="834071" y="1932773"/>
                  <a:pt x="837199" y="1940335"/>
                </a:cubicBezTo>
                <a:cubicBezTo>
                  <a:pt x="840325" y="1947893"/>
                  <a:pt x="842989" y="1953891"/>
                  <a:pt x="845188" y="1958328"/>
                </a:cubicBezTo>
                <a:lnTo>
                  <a:pt x="879034" y="1966309"/>
                </a:lnTo>
                <a:lnTo>
                  <a:pt x="875427" y="1932930"/>
                </a:lnTo>
                <a:lnTo>
                  <a:pt x="846082" y="1936773"/>
                </a:lnTo>
                <a:cubicBezTo>
                  <a:pt x="845689" y="1936237"/>
                  <a:pt x="843915" y="1934259"/>
                  <a:pt x="840760" y="1930841"/>
                </a:cubicBezTo>
                <a:cubicBezTo>
                  <a:pt x="837607" y="1927423"/>
                  <a:pt x="835433" y="1925777"/>
                  <a:pt x="834243" y="1925909"/>
                </a:cubicBezTo>
                <a:close/>
                <a:moveTo>
                  <a:pt x="424904" y="1832824"/>
                </a:moveTo>
                <a:cubicBezTo>
                  <a:pt x="423903" y="1833449"/>
                  <a:pt x="423122" y="1834540"/>
                  <a:pt x="422561" y="1836093"/>
                </a:cubicBezTo>
                <a:cubicBezTo>
                  <a:pt x="422001" y="1837648"/>
                  <a:pt x="422899" y="1839928"/>
                  <a:pt x="425253" y="1842934"/>
                </a:cubicBezTo>
                <a:lnTo>
                  <a:pt x="427816" y="1845985"/>
                </a:lnTo>
                <a:cubicBezTo>
                  <a:pt x="430999" y="1843311"/>
                  <a:pt x="430027" y="1838924"/>
                  <a:pt x="424904" y="1832824"/>
                </a:cubicBezTo>
                <a:close/>
                <a:moveTo>
                  <a:pt x="401927" y="1831319"/>
                </a:moveTo>
                <a:cubicBezTo>
                  <a:pt x="401084" y="1832136"/>
                  <a:pt x="400624" y="1833606"/>
                  <a:pt x="400544" y="1835733"/>
                </a:cubicBezTo>
                <a:cubicBezTo>
                  <a:pt x="400463" y="1837859"/>
                  <a:pt x="401040" y="1839758"/>
                  <a:pt x="402276" y="1841429"/>
                </a:cubicBezTo>
                <a:cubicBezTo>
                  <a:pt x="405530" y="1844764"/>
                  <a:pt x="408298" y="1845907"/>
                  <a:pt x="410582" y="1844856"/>
                </a:cubicBezTo>
                <a:close/>
                <a:moveTo>
                  <a:pt x="5825573" y="1742586"/>
                </a:moveTo>
                <a:lnTo>
                  <a:pt x="5824052" y="1744006"/>
                </a:lnTo>
                <a:lnTo>
                  <a:pt x="5835344" y="1744354"/>
                </a:lnTo>
                <a:cubicBezTo>
                  <a:pt x="5830786" y="1742258"/>
                  <a:pt x="5827527" y="1741670"/>
                  <a:pt x="5825573" y="1742586"/>
                </a:cubicBezTo>
                <a:close/>
                <a:moveTo>
                  <a:pt x="5887365" y="1739364"/>
                </a:moveTo>
                <a:cubicBezTo>
                  <a:pt x="5884887" y="1737821"/>
                  <a:pt x="5882243" y="1738472"/>
                  <a:pt x="5879435" y="1741318"/>
                </a:cubicBezTo>
                <a:lnTo>
                  <a:pt x="5877037" y="1754438"/>
                </a:lnTo>
                <a:lnTo>
                  <a:pt x="5899186" y="1760986"/>
                </a:lnTo>
                <a:lnTo>
                  <a:pt x="5903750" y="1756728"/>
                </a:lnTo>
                <a:lnTo>
                  <a:pt x="5898542" y="1750703"/>
                </a:lnTo>
                <a:cubicBezTo>
                  <a:pt x="5893569" y="1744686"/>
                  <a:pt x="5889844" y="1740907"/>
                  <a:pt x="5887365" y="1739364"/>
                </a:cubicBezTo>
                <a:close/>
                <a:moveTo>
                  <a:pt x="8957108" y="1733241"/>
                </a:moveTo>
                <a:lnTo>
                  <a:pt x="8957188" y="1733263"/>
                </a:lnTo>
                <a:lnTo>
                  <a:pt x="8966747" y="1734822"/>
                </a:lnTo>
                <a:lnTo>
                  <a:pt x="8968229" y="1733355"/>
                </a:lnTo>
                <a:close/>
                <a:moveTo>
                  <a:pt x="6200013" y="1730694"/>
                </a:moveTo>
                <a:lnTo>
                  <a:pt x="6198850" y="1746184"/>
                </a:lnTo>
                <a:lnTo>
                  <a:pt x="6206138" y="1744242"/>
                </a:lnTo>
                <a:lnTo>
                  <a:pt x="6206603" y="1739510"/>
                </a:lnTo>
                <a:cubicBezTo>
                  <a:pt x="6205018" y="1736681"/>
                  <a:pt x="6202821" y="1733743"/>
                  <a:pt x="6200013" y="1730694"/>
                </a:cubicBezTo>
                <a:close/>
                <a:moveTo>
                  <a:pt x="6156821" y="1728811"/>
                </a:moveTo>
                <a:cubicBezTo>
                  <a:pt x="6155233" y="1729157"/>
                  <a:pt x="6154066" y="1729795"/>
                  <a:pt x="6153318" y="1730718"/>
                </a:cubicBezTo>
                <a:cubicBezTo>
                  <a:pt x="6151976" y="1732875"/>
                  <a:pt x="6152699" y="1735830"/>
                  <a:pt x="6155482" y="1739580"/>
                </a:cubicBezTo>
                <a:cubicBezTo>
                  <a:pt x="6156739" y="1740902"/>
                  <a:pt x="6157861" y="1741670"/>
                  <a:pt x="6158847" y="1741883"/>
                </a:cubicBezTo>
                <a:cubicBezTo>
                  <a:pt x="6159834" y="1742097"/>
                  <a:pt x="6160955" y="1742866"/>
                  <a:pt x="6162211" y="1744187"/>
                </a:cubicBezTo>
                <a:cubicBezTo>
                  <a:pt x="6163076" y="1743266"/>
                  <a:pt x="6163739" y="1741515"/>
                  <a:pt x="6164198" y="1738933"/>
                </a:cubicBezTo>
                <a:cubicBezTo>
                  <a:pt x="6164657" y="1736352"/>
                  <a:pt x="6164288" y="1734203"/>
                  <a:pt x="6163090" y="1732486"/>
                </a:cubicBezTo>
                <a:cubicBezTo>
                  <a:pt x="6160500" y="1729687"/>
                  <a:pt x="6158409" y="1728464"/>
                  <a:pt x="6156821" y="1728811"/>
                </a:cubicBezTo>
                <a:close/>
                <a:moveTo>
                  <a:pt x="8915043" y="1727655"/>
                </a:moveTo>
                <a:lnTo>
                  <a:pt x="8914180" y="1728081"/>
                </a:lnTo>
                <a:lnTo>
                  <a:pt x="8914928" y="1728359"/>
                </a:lnTo>
                <a:close/>
                <a:moveTo>
                  <a:pt x="6036258" y="1725636"/>
                </a:moveTo>
                <a:cubicBezTo>
                  <a:pt x="6028855" y="1726875"/>
                  <a:pt x="6018192" y="1729111"/>
                  <a:pt x="6004271" y="1732346"/>
                </a:cubicBezTo>
                <a:cubicBezTo>
                  <a:pt x="5990352" y="1735580"/>
                  <a:pt x="5979148" y="1735601"/>
                  <a:pt x="5970662" y="1732408"/>
                </a:cubicBezTo>
                <a:lnTo>
                  <a:pt x="5979761" y="1762008"/>
                </a:lnTo>
                <a:cubicBezTo>
                  <a:pt x="6002528" y="1763443"/>
                  <a:pt x="6024754" y="1762664"/>
                  <a:pt x="6046440" y="1759668"/>
                </a:cubicBezTo>
                <a:cubicBezTo>
                  <a:pt x="6048188" y="1755203"/>
                  <a:pt x="6048230" y="1749952"/>
                  <a:pt x="6046560" y="1743913"/>
                </a:cubicBezTo>
                <a:cubicBezTo>
                  <a:pt x="6044890" y="1737876"/>
                  <a:pt x="6041459" y="1731784"/>
                  <a:pt x="6036258" y="1725636"/>
                </a:cubicBezTo>
                <a:close/>
                <a:moveTo>
                  <a:pt x="6064930" y="1720658"/>
                </a:moveTo>
                <a:lnTo>
                  <a:pt x="6069465" y="1754515"/>
                </a:lnTo>
                <a:lnTo>
                  <a:pt x="6098138" y="1749538"/>
                </a:lnTo>
                <a:cubicBezTo>
                  <a:pt x="6098540" y="1750069"/>
                  <a:pt x="6100340" y="1752019"/>
                  <a:pt x="6103535" y="1755384"/>
                </a:cubicBezTo>
                <a:cubicBezTo>
                  <a:pt x="6106731" y="1758751"/>
                  <a:pt x="6108911" y="1760345"/>
                  <a:pt x="6110074" y="1760168"/>
                </a:cubicBezTo>
                <a:cubicBezTo>
                  <a:pt x="6111149" y="1758031"/>
                  <a:pt x="6110039" y="1753172"/>
                  <a:pt x="6106746" y="1745589"/>
                </a:cubicBezTo>
                <a:cubicBezTo>
                  <a:pt x="6103454" y="1738004"/>
                  <a:pt x="6100663" y="1731993"/>
                  <a:pt x="6098372" y="1727556"/>
                </a:cubicBezTo>
                <a:close/>
                <a:moveTo>
                  <a:pt x="6599984" y="1703227"/>
                </a:moveTo>
                <a:lnTo>
                  <a:pt x="6594941" y="1706604"/>
                </a:lnTo>
                <a:lnTo>
                  <a:pt x="6601275" y="1705224"/>
                </a:lnTo>
                <a:close/>
                <a:moveTo>
                  <a:pt x="6626776" y="1699056"/>
                </a:moveTo>
                <a:lnTo>
                  <a:pt x="6626506" y="1699725"/>
                </a:lnTo>
                <a:lnTo>
                  <a:pt x="6628732" y="1699239"/>
                </a:lnTo>
                <a:close/>
                <a:moveTo>
                  <a:pt x="6738054" y="1683898"/>
                </a:moveTo>
                <a:cubicBezTo>
                  <a:pt x="6734314" y="1684106"/>
                  <a:pt x="6728110" y="1684661"/>
                  <a:pt x="6719439" y="1685560"/>
                </a:cubicBezTo>
                <a:lnTo>
                  <a:pt x="6713890" y="1685377"/>
                </a:lnTo>
                <a:lnTo>
                  <a:pt x="6719114" y="1687885"/>
                </a:lnTo>
                <a:lnTo>
                  <a:pt x="6744192" y="1688816"/>
                </a:lnTo>
                <a:close/>
                <a:moveTo>
                  <a:pt x="6492809" y="1665962"/>
                </a:moveTo>
                <a:lnTo>
                  <a:pt x="6478057" y="1671614"/>
                </a:lnTo>
                <a:lnTo>
                  <a:pt x="6461474" y="1673935"/>
                </a:lnTo>
                <a:lnTo>
                  <a:pt x="6468277" y="1681805"/>
                </a:lnTo>
                <a:lnTo>
                  <a:pt x="6450255" y="1676851"/>
                </a:lnTo>
                <a:lnTo>
                  <a:pt x="6435041" y="1691039"/>
                </a:lnTo>
                <a:lnTo>
                  <a:pt x="6409207" y="1677049"/>
                </a:lnTo>
                <a:lnTo>
                  <a:pt x="6395514" y="1689820"/>
                </a:lnTo>
                <a:cubicBezTo>
                  <a:pt x="6385922" y="1688791"/>
                  <a:pt x="6375790" y="1685545"/>
                  <a:pt x="6365115" y="1680086"/>
                </a:cubicBezTo>
                <a:lnTo>
                  <a:pt x="6345132" y="1682400"/>
                </a:lnTo>
                <a:cubicBezTo>
                  <a:pt x="6352065" y="1692938"/>
                  <a:pt x="6349471" y="1700799"/>
                  <a:pt x="6337349" y="1705982"/>
                </a:cubicBezTo>
                <a:cubicBezTo>
                  <a:pt x="6325228" y="1711167"/>
                  <a:pt x="6316665" y="1713713"/>
                  <a:pt x="6311661" y="1713618"/>
                </a:cubicBezTo>
                <a:cubicBezTo>
                  <a:pt x="6306081" y="1708621"/>
                  <a:pt x="6300308" y="1708565"/>
                  <a:pt x="6294340" y="1713450"/>
                </a:cubicBezTo>
                <a:cubicBezTo>
                  <a:pt x="6288373" y="1718335"/>
                  <a:pt x="6284442" y="1722001"/>
                  <a:pt x="6282550" y="1724447"/>
                </a:cubicBezTo>
                <a:cubicBezTo>
                  <a:pt x="6277809" y="1720819"/>
                  <a:pt x="6273448" y="1719218"/>
                  <a:pt x="6269467" y="1719646"/>
                </a:cubicBezTo>
                <a:cubicBezTo>
                  <a:pt x="6265486" y="1720071"/>
                  <a:pt x="6262317" y="1721440"/>
                  <a:pt x="6259963" y="1723748"/>
                </a:cubicBezTo>
                <a:cubicBezTo>
                  <a:pt x="6257544" y="1726912"/>
                  <a:pt x="6256997" y="1731049"/>
                  <a:pt x="6258324" y="1736160"/>
                </a:cubicBezTo>
                <a:lnTo>
                  <a:pt x="6257043" y="1745853"/>
                </a:lnTo>
                <a:lnTo>
                  <a:pt x="6260099" y="1744118"/>
                </a:lnTo>
                <a:cubicBezTo>
                  <a:pt x="6264343" y="1742711"/>
                  <a:pt x="6268595" y="1742693"/>
                  <a:pt x="6272857" y="1744064"/>
                </a:cubicBezTo>
                <a:cubicBezTo>
                  <a:pt x="6274008" y="1739663"/>
                  <a:pt x="6277303" y="1735931"/>
                  <a:pt x="6282746" y="1732869"/>
                </a:cubicBezTo>
                <a:cubicBezTo>
                  <a:pt x="6288190" y="1729808"/>
                  <a:pt x="6294317" y="1731660"/>
                  <a:pt x="6301130" y="1738428"/>
                </a:cubicBezTo>
                <a:cubicBezTo>
                  <a:pt x="6306131" y="1735453"/>
                  <a:pt x="6317499" y="1734211"/>
                  <a:pt x="6335235" y="1734701"/>
                </a:cubicBezTo>
                <a:cubicBezTo>
                  <a:pt x="6352972" y="1735191"/>
                  <a:pt x="6364831" y="1737658"/>
                  <a:pt x="6370812" y="1742101"/>
                </a:cubicBezTo>
                <a:lnTo>
                  <a:pt x="6389057" y="1740805"/>
                </a:lnTo>
                <a:cubicBezTo>
                  <a:pt x="6399074" y="1732514"/>
                  <a:pt x="6410280" y="1727937"/>
                  <a:pt x="6422677" y="1727076"/>
                </a:cubicBezTo>
                <a:cubicBezTo>
                  <a:pt x="6435072" y="1726215"/>
                  <a:pt x="6446279" y="1721639"/>
                  <a:pt x="6456297" y="1713347"/>
                </a:cubicBezTo>
                <a:lnTo>
                  <a:pt x="6470100" y="1716450"/>
                </a:lnTo>
                <a:cubicBezTo>
                  <a:pt x="6476794" y="1712383"/>
                  <a:pt x="6488025" y="1711510"/>
                  <a:pt x="6503795" y="1713832"/>
                </a:cubicBezTo>
                <a:cubicBezTo>
                  <a:pt x="6519563" y="1716153"/>
                  <a:pt x="6530795" y="1715281"/>
                  <a:pt x="6537487" y="1711212"/>
                </a:cubicBezTo>
                <a:lnTo>
                  <a:pt x="6556430" y="1710229"/>
                </a:lnTo>
                <a:lnTo>
                  <a:pt x="6554466" y="1692393"/>
                </a:lnTo>
                <a:lnTo>
                  <a:pt x="6575670" y="1688164"/>
                </a:lnTo>
                <a:cubicBezTo>
                  <a:pt x="6574932" y="1685750"/>
                  <a:pt x="6574031" y="1683149"/>
                  <a:pt x="6572965" y="1680360"/>
                </a:cubicBezTo>
                <a:lnTo>
                  <a:pt x="6572464" y="1676571"/>
                </a:lnTo>
                <a:lnTo>
                  <a:pt x="6549450" y="1684312"/>
                </a:lnTo>
                <a:cubicBezTo>
                  <a:pt x="6541844" y="1689025"/>
                  <a:pt x="6533970" y="1690248"/>
                  <a:pt x="6525828" y="1687980"/>
                </a:cubicBezTo>
                <a:cubicBezTo>
                  <a:pt x="6521444" y="1692976"/>
                  <a:pt x="6515436" y="1691324"/>
                  <a:pt x="6507805" y="1683025"/>
                </a:cubicBezTo>
                <a:close/>
                <a:moveTo>
                  <a:pt x="7270908" y="1653787"/>
                </a:moveTo>
                <a:lnTo>
                  <a:pt x="7271621" y="1658581"/>
                </a:lnTo>
                <a:lnTo>
                  <a:pt x="7275676" y="1658757"/>
                </a:lnTo>
                <a:lnTo>
                  <a:pt x="7281055" y="1658725"/>
                </a:lnTo>
                <a:close/>
                <a:moveTo>
                  <a:pt x="6611529" y="1647052"/>
                </a:moveTo>
                <a:lnTo>
                  <a:pt x="6572562" y="1668875"/>
                </a:lnTo>
                <a:lnTo>
                  <a:pt x="6568711" y="1668082"/>
                </a:lnTo>
                <a:lnTo>
                  <a:pt x="6572721" y="1675071"/>
                </a:lnTo>
                <a:lnTo>
                  <a:pt x="6581716" y="1680078"/>
                </a:lnTo>
                <a:cubicBezTo>
                  <a:pt x="6586129" y="1684445"/>
                  <a:pt x="6589209" y="1687685"/>
                  <a:pt x="6590954" y="1689802"/>
                </a:cubicBezTo>
                <a:lnTo>
                  <a:pt x="6631882" y="1682813"/>
                </a:lnTo>
                <a:lnTo>
                  <a:pt x="6635177" y="1673959"/>
                </a:lnTo>
                <a:lnTo>
                  <a:pt x="6632066" y="1654669"/>
                </a:lnTo>
                <a:close/>
                <a:moveTo>
                  <a:pt x="7242153" y="1643123"/>
                </a:moveTo>
                <a:cubicBezTo>
                  <a:pt x="7235602" y="1647748"/>
                  <a:pt x="7227166" y="1648649"/>
                  <a:pt x="7216841" y="1645827"/>
                </a:cubicBezTo>
                <a:lnTo>
                  <a:pt x="7192681" y="1648409"/>
                </a:lnTo>
                <a:lnTo>
                  <a:pt x="7208744" y="1655851"/>
                </a:lnTo>
                <a:lnTo>
                  <a:pt x="7255109" y="1657864"/>
                </a:lnTo>
                <a:close/>
                <a:moveTo>
                  <a:pt x="7028330" y="1642421"/>
                </a:moveTo>
                <a:lnTo>
                  <a:pt x="7016488" y="1654151"/>
                </a:lnTo>
                <a:cubicBezTo>
                  <a:pt x="7021838" y="1656890"/>
                  <a:pt x="7026174" y="1657491"/>
                  <a:pt x="7029491" y="1655950"/>
                </a:cubicBezTo>
                <a:cubicBezTo>
                  <a:pt x="7032812" y="1654411"/>
                  <a:pt x="7035544" y="1652400"/>
                  <a:pt x="7037694" y="1649924"/>
                </a:cubicBezTo>
                <a:close/>
                <a:moveTo>
                  <a:pt x="7163921" y="1642324"/>
                </a:moveTo>
                <a:cubicBezTo>
                  <a:pt x="7161994" y="1641903"/>
                  <a:pt x="7161288" y="1643069"/>
                  <a:pt x="7161803" y="1645822"/>
                </a:cubicBezTo>
                <a:cubicBezTo>
                  <a:pt x="7162319" y="1648574"/>
                  <a:pt x="7163296" y="1650866"/>
                  <a:pt x="7164736" y="1652701"/>
                </a:cubicBezTo>
                <a:lnTo>
                  <a:pt x="7171920" y="1659564"/>
                </a:lnTo>
                <a:lnTo>
                  <a:pt x="7183432" y="1658555"/>
                </a:lnTo>
                <a:lnTo>
                  <a:pt x="7192241" y="1648457"/>
                </a:lnTo>
                <a:lnTo>
                  <a:pt x="7191528" y="1648531"/>
                </a:lnTo>
                <a:close/>
                <a:moveTo>
                  <a:pt x="6951580" y="1640156"/>
                </a:moveTo>
                <a:lnTo>
                  <a:pt x="6959462" y="1649125"/>
                </a:lnTo>
                <a:cubicBezTo>
                  <a:pt x="6960312" y="1648516"/>
                  <a:pt x="6961488" y="1648280"/>
                  <a:pt x="6962997" y="1648420"/>
                </a:cubicBezTo>
                <a:cubicBezTo>
                  <a:pt x="6964501" y="1648558"/>
                  <a:pt x="6965680" y="1648324"/>
                  <a:pt x="6966529" y="1647716"/>
                </a:cubicBezTo>
                <a:cubicBezTo>
                  <a:pt x="6961713" y="1642234"/>
                  <a:pt x="6956729" y="1639715"/>
                  <a:pt x="6951580" y="1640156"/>
                </a:cubicBezTo>
                <a:close/>
                <a:moveTo>
                  <a:pt x="7053975" y="1633795"/>
                </a:moveTo>
                <a:cubicBezTo>
                  <a:pt x="7052999" y="1635112"/>
                  <a:pt x="7051825" y="1638372"/>
                  <a:pt x="7050455" y="1643573"/>
                </a:cubicBezTo>
                <a:cubicBezTo>
                  <a:pt x="7049085" y="1648775"/>
                  <a:pt x="7048939" y="1652414"/>
                  <a:pt x="7050017" y="1654493"/>
                </a:cubicBezTo>
                <a:cubicBezTo>
                  <a:pt x="7051368" y="1655834"/>
                  <a:pt x="7052689" y="1656157"/>
                  <a:pt x="7053980" y="1655460"/>
                </a:cubicBezTo>
                <a:cubicBezTo>
                  <a:pt x="7055272" y="1654763"/>
                  <a:pt x="7056306" y="1653971"/>
                  <a:pt x="7057083" y="1653084"/>
                </a:cubicBezTo>
                <a:cubicBezTo>
                  <a:pt x="7064648" y="1654798"/>
                  <a:pt x="7073391" y="1655689"/>
                  <a:pt x="7083317" y="1655760"/>
                </a:cubicBezTo>
                <a:cubicBezTo>
                  <a:pt x="7093244" y="1655831"/>
                  <a:pt x="7100387" y="1654113"/>
                  <a:pt x="7104749" y="1650608"/>
                </a:cubicBezTo>
                <a:lnTo>
                  <a:pt x="7094238" y="1638650"/>
                </a:lnTo>
                <a:cubicBezTo>
                  <a:pt x="7087034" y="1640428"/>
                  <a:pt x="7079870" y="1641466"/>
                  <a:pt x="7072747" y="1641763"/>
                </a:cubicBezTo>
                <a:cubicBezTo>
                  <a:pt x="7065625" y="1642061"/>
                  <a:pt x="7059367" y="1639405"/>
                  <a:pt x="7053975" y="1633795"/>
                </a:cubicBezTo>
                <a:close/>
                <a:moveTo>
                  <a:pt x="8105942" y="1631221"/>
                </a:moveTo>
                <a:lnTo>
                  <a:pt x="8103361" y="1633776"/>
                </a:lnTo>
                <a:lnTo>
                  <a:pt x="8105961" y="1633906"/>
                </a:lnTo>
                <a:lnTo>
                  <a:pt x="8115648" y="1632871"/>
                </a:lnTo>
                <a:close/>
                <a:moveTo>
                  <a:pt x="6978704" y="1630063"/>
                </a:moveTo>
                <a:lnTo>
                  <a:pt x="6972783" y="1635927"/>
                </a:lnTo>
                <a:lnTo>
                  <a:pt x="6973598" y="1646305"/>
                </a:lnTo>
                <a:lnTo>
                  <a:pt x="7004980" y="1659960"/>
                </a:lnTo>
                <a:lnTo>
                  <a:pt x="7010899" y="1654093"/>
                </a:lnTo>
                <a:lnTo>
                  <a:pt x="7004499" y="1643659"/>
                </a:lnTo>
                <a:lnTo>
                  <a:pt x="6997096" y="1650990"/>
                </a:lnTo>
                <a:close/>
                <a:moveTo>
                  <a:pt x="8131254" y="1628516"/>
                </a:moveTo>
                <a:lnTo>
                  <a:pt x="8124644" y="1631910"/>
                </a:lnTo>
                <a:lnTo>
                  <a:pt x="8131274" y="1631202"/>
                </a:lnTo>
                <a:lnTo>
                  <a:pt x="8136723" y="1631904"/>
                </a:lnTo>
                <a:close/>
                <a:moveTo>
                  <a:pt x="6918717" y="1627969"/>
                </a:moveTo>
                <a:cubicBezTo>
                  <a:pt x="6916798" y="1628937"/>
                  <a:pt x="6916195" y="1631400"/>
                  <a:pt x="6916904" y="1635357"/>
                </a:cubicBezTo>
                <a:lnTo>
                  <a:pt x="6921345" y="1630959"/>
                </a:lnTo>
                <a:close/>
                <a:moveTo>
                  <a:pt x="7912559" y="1627750"/>
                </a:moveTo>
                <a:lnTo>
                  <a:pt x="7910812" y="1629481"/>
                </a:lnTo>
                <a:lnTo>
                  <a:pt x="7913344" y="1628976"/>
                </a:lnTo>
                <a:lnTo>
                  <a:pt x="7915840" y="1627989"/>
                </a:lnTo>
                <a:close/>
                <a:moveTo>
                  <a:pt x="6523356" y="1617565"/>
                </a:moveTo>
                <a:cubicBezTo>
                  <a:pt x="6519629" y="1616015"/>
                  <a:pt x="6516313" y="1616067"/>
                  <a:pt x="6513411" y="1617719"/>
                </a:cubicBezTo>
                <a:lnTo>
                  <a:pt x="6500205" y="1628838"/>
                </a:lnTo>
                <a:lnTo>
                  <a:pt x="6501983" y="1628606"/>
                </a:lnTo>
                <a:lnTo>
                  <a:pt x="6510555" y="1637212"/>
                </a:lnTo>
                <a:lnTo>
                  <a:pt x="6521472" y="1632800"/>
                </a:lnTo>
                <a:cubicBezTo>
                  <a:pt x="6527041" y="1632178"/>
                  <a:pt x="6531808" y="1630252"/>
                  <a:pt x="6535777" y="1627021"/>
                </a:cubicBezTo>
                <a:cubicBezTo>
                  <a:pt x="6531225" y="1622268"/>
                  <a:pt x="6527084" y="1619116"/>
                  <a:pt x="6523356" y="1617565"/>
                </a:cubicBezTo>
                <a:close/>
                <a:moveTo>
                  <a:pt x="7330264" y="1617358"/>
                </a:moveTo>
                <a:lnTo>
                  <a:pt x="7346362" y="1629374"/>
                </a:lnTo>
                <a:lnTo>
                  <a:pt x="7361647" y="1631012"/>
                </a:lnTo>
                <a:lnTo>
                  <a:pt x="7364607" y="1628079"/>
                </a:lnTo>
                <a:lnTo>
                  <a:pt x="7351136" y="1619054"/>
                </a:lnTo>
                <a:close/>
                <a:moveTo>
                  <a:pt x="7307913" y="1617130"/>
                </a:moveTo>
                <a:lnTo>
                  <a:pt x="7300513" y="1624462"/>
                </a:lnTo>
                <a:cubicBezTo>
                  <a:pt x="7297458" y="1627486"/>
                  <a:pt x="7294970" y="1631349"/>
                  <a:pt x="7293045" y="1636051"/>
                </a:cubicBezTo>
                <a:cubicBezTo>
                  <a:pt x="7291122" y="1640754"/>
                  <a:pt x="7290317" y="1645745"/>
                  <a:pt x="7290632" y="1651025"/>
                </a:cubicBezTo>
                <a:lnTo>
                  <a:pt x="7325158" y="1633602"/>
                </a:lnTo>
                <a:lnTo>
                  <a:pt x="7313501" y="1617188"/>
                </a:lnTo>
                <a:cubicBezTo>
                  <a:pt x="7312712" y="1617735"/>
                  <a:pt x="7311781" y="1617725"/>
                  <a:pt x="7310706" y="1617159"/>
                </a:cubicBezTo>
                <a:cubicBezTo>
                  <a:pt x="7309631" y="1616593"/>
                  <a:pt x="7308701" y="1616584"/>
                  <a:pt x="7307913" y="1617130"/>
                </a:cubicBezTo>
                <a:close/>
                <a:moveTo>
                  <a:pt x="7672942" y="1613452"/>
                </a:moveTo>
                <a:lnTo>
                  <a:pt x="7667021" y="1619317"/>
                </a:lnTo>
                <a:cubicBezTo>
                  <a:pt x="7669192" y="1620080"/>
                  <a:pt x="7671383" y="1620472"/>
                  <a:pt x="7673596" y="1620496"/>
                </a:cubicBezTo>
                <a:cubicBezTo>
                  <a:pt x="7675807" y="1620518"/>
                  <a:pt x="7677341" y="1620164"/>
                  <a:pt x="7678198" y="1619431"/>
                </a:cubicBezTo>
                <a:close/>
                <a:moveTo>
                  <a:pt x="6550578" y="1612358"/>
                </a:moveTo>
                <a:cubicBezTo>
                  <a:pt x="6549766" y="1613862"/>
                  <a:pt x="6548920" y="1617495"/>
                  <a:pt x="6548043" y="1623256"/>
                </a:cubicBezTo>
                <a:cubicBezTo>
                  <a:pt x="6547166" y="1629020"/>
                  <a:pt x="6546691" y="1632286"/>
                  <a:pt x="6546619" y="1633056"/>
                </a:cubicBezTo>
                <a:cubicBezTo>
                  <a:pt x="6548063" y="1634306"/>
                  <a:pt x="6549570" y="1634445"/>
                  <a:pt x="6551138" y="1633473"/>
                </a:cubicBezTo>
                <a:cubicBezTo>
                  <a:pt x="6552707" y="1632503"/>
                  <a:pt x="6553556" y="1631894"/>
                  <a:pt x="6553688" y="1631648"/>
                </a:cubicBezTo>
                <a:cubicBezTo>
                  <a:pt x="6569859" y="1631473"/>
                  <a:pt x="6587067" y="1633068"/>
                  <a:pt x="6605311" y="1636435"/>
                </a:cubicBezTo>
                <a:cubicBezTo>
                  <a:pt x="6623555" y="1639799"/>
                  <a:pt x="6638506" y="1638038"/>
                  <a:pt x="6650162" y="1631152"/>
                </a:cubicBezTo>
                <a:lnTo>
                  <a:pt x="6663300" y="1646100"/>
                </a:lnTo>
                <a:cubicBezTo>
                  <a:pt x="6669476" y="1652798"/>
                  <a:pt x="6676174" y="1661075"/>
                  <a:pt x="6683394" y="1670933"/>
                </a:cubicBezTo>
                <a:lnTo>
                  <a:pt x="6689323" y="1689945"/>
                </a:lnTo>
                <a:lnTo>
                  <a:pt x="6695282" y="1689123"/>
                </a:lnTo>
                <a:lnTo>
                  <a:pt x="6702233" y="1680969"/>
                </a:lnTo>
                <a:lnTo>
                  <a:pt x="6702227" y="1680940"/>
                </a:lnTo>
                <a:cubicBezTo>
                  <a:pt x="6702817" y="1679773"/>
                  <a:pt x="6703201" y="1679160"/>
                  <a:pt x="6703379" y="1679099"/>
                </a:cubicBezTo>
                <a:cubicBezTo>
                  <a:pt x="6696399" y="1670634"/>
                  <a:pt x="6695130" y="1666300"/>
                  <a:pt x="6699567" y="1666099"/>
                </a:cubicBezTo>
                <a:cubicBezTo>
                  <a:pt x="6704004" y="1665897"/>
                  <a:pt x="6708730" y="1666809"/>
                  <a:pt x="6713739" y="1668835"/>
                </a:cubicBezTo>
                <a:lnTo>
                  <a:pt x="6716552" y="1643681"/>
                </a:lnTo>
                <a:lnTo>
                  <a:pt x="6737423" y="1645375"/>
                </a:lnTo>
                <a:lnTo>
                  <a:pt x="6723470" y="1620049"/>
                </a:lnTo>
                <a:cubicBezTo>
                  <a:pt x="6717740" y="1624096"/>
                  <a:pt x="6710172" y="1625068"/>
                  <a:pt x="6700768" y="1622965"/>
                </a:cubicBezTo>
                <a:cubicBezTo>
                  <a:pt x="6691364" y="1620864"/>
                  <a:pt x="6683426" y="1622201"/>
                  <a:pt x="6676956" y="1626981"/>
                </a:cubicBezTo>
                <a:cubicBezTo>
                  <a:pt x="6663145" y="1624002"/>
                  <a:pt x="6649642" y="1621763"/>
                  <a:pt x="6636446" y="1620272"/>
                </a:cubicBezTo>
                <a:cubicBezTo>
                  <a:pt x="6623251" y="1618778"/>
                  <a:pt x="6610406" y="1617290"/>
                  <a:pt x="6597910" y="1615804"/>
                </a:cubicBezTo>
                <a:cubicBezTo>
                  <a:pt x="6593019" y="1617853"/>
                  <a:pt x="6585703" y="1619506"/>
                  <a:pt x="6575965" y="1620764"/>
                </a:cubicBezTo>
                <a:cubicBezTo>
                  <a:pt x="6566226" y="1622024"/>
                  <a:pt x="6557764" y="1619221"/>
                  <a:pt x="6550578" y="1612358"/>
                </a:cubicBezTo>
                <a:close/>
                <a:moveTo>
                  <a:pt x="6771469" y="1611652"/>
                </a:moveTo>
                <a:cubicBezTo>
                  <a:pt x="6772037" y="1622274"/>
                  <a:pt x="6769236" y="1630639"/>
                  <a:pt x="6763069" y="1636748"/>
                </a:cubicBezTo>
                <a:cubicBezTo>
                  <a:pt x="6761653" y="1635006"/>
                  <a:pt x="6759887" y="1633261"/>
                  <a:pt x="6757772" y="1631510"/>
                </a:cubicBezTo>
                <a:cubicBezTo>
                  <a:pt x="6755656" y="1629759"/>
                  <a:pt x="6753808" y="1629494"/>
                  <a:pt x="6752226" y="1630712"/>
                </a:cubicBezTo>
                <a:cubicBezTo>
                  <a:pt x="6750910" y="1632366"/>
                  <a:pt x="6750415" y="1634954"/>
                  <a:pt x="6750741" y="1638475"/>
                </a:cubicBezTo>
                <a:cubicBezTo>
                  <a:pt x="6751067" y="1641997"/>
                  <a:pt x="6751229" y="1645331"/>
                  <a:pt x="6751227" y="1648478"/>
                </a:cubicBezTo>
                <a:lnTo>
                  <a:pt x="6765179" y="1673804"/>
                </a:lnTo>
                <a:lnTo>
                  <a:pt x="6772248" y="1672395"/>
                </a:lnTo>
                <a:lnTo>
                  <a:pt x="6765030" y="1651582"/>
                </a:lnTo>
                <a:cubicBezTo>
                  <a:pt x="6767258" y="1649260"/>
                  <a:pt x="6770121" y="1648055"/>
                  <a:pt x="6773620" y="1647967"/>
                </a:cubicBezTo>
                <a:cubicBezTo>
                  <a:pt x="6777120" y="1647879"/>
                  <a:pt x="6781213" y="1649650"/>
                  <a:pt x="6785902" y="1653277"/>
                </a:cubicBezTo>
                <a:cubicBezTo>
                  <a:pt x="6791356" y="1648456"/>
                  <a:pt x="6796647" y="1643449"/>
                  <a:pt x="6801773" y="1638255"/>
                </a:cubicBezTo>
                <a:cubicBezTo>
                  <a:pt x="6806899" y="1633061"/>
                  <a:pt x="6810218" y="1625811"/>
                  <a:pt x="6811732" y="1616506"/>
                </a:cubicBezTo>
                <a:close/>
                <a:moveTo>
                  <a:pt x="7457973" y="1608294"/>
                </a:moveTo>
                <a:cubicBezTo>
                  <a:pt x="7453505" y="1613186"/>
                  <a:pt x="7448296" y="1618811"/>
                  <a:pt x="7442347" y="1625170"/>
                </a:cubicBezTo>
                <a:cubicBezTo>
                  <a:pt x="7436398" y="1631529"/>
                  <a:pt x="7429876" y="1635659"/>
                  <a:pt x="7422780" y="1637561"/>
                </a:cubicBezTo>
                <a:cubicBezTo>
                  <a:pt x="7430996" y="1640608"/>
                  <a:pt x="7438065" y="1639199"/>
                  <a:pt x="7443985" y="1633334"/>
                </a:cubicBezTo>
                <a:lnTo>
                  <a:pt x="7455580" y="1633452"/>
                </a:lnTo>
                <a:lnTo>
                  <a:pt x="7456029" y="1633193"/>
                </a:lnTo>
                <a:lnTo>
                  <a:pt x="7456419" y="1633461"/>
                </a:lnTo>
                <a:lnTo>
                  <a:pt x="7471924" y="1633618"/>
                </a:lnTo>
                <a:close/>
                <a:moveTo>
                  <a:pt x="6471199" y="1607104"/>
                </a:moveTo>
                <a:lnTo>
                  <a:pt x="6463132" y="1626278"/>
                </a:lnTo>
                <a:cubicBezTo>
                  <a:pt x="6468369" y="1623771"/>
                  <a:pt x="6474992" y="1623036"/>
                  <a:pt x="6483001" y="1624075"/>
                </a:cubicBezTo>
                <a:lnTo>
                  <a:pt x="6492601" y="1629835"/>
                </a:lnTo>
                <a:lnTo>
                  <a:pt x="6498694" y="1629036"/>
                </a:lnTo>
                <a:lnTo>
                  <a:pt x="6485368" y="1616136"/>
                </a:lnTo>
                <a:cubicBezTo>
                  <a:pt x="6480194" y="1611823"/>
                  <a:pt x="6475471" y="1608812"/>
                  <a:pt x="6471199" y="1607104"/>
                </a:cubicBezTo>
                <a:close/>
                <a:moveTo>
                  <a:pt x="6426496" y="1606648"/>
                </a:moveTo>
                <a:cubicBezTo>
                  <a:pt x="6425657" y="1607595"/>
                  <a:pt x="6425032" y="1609379"/>
                  <a:pt x="6424622" y="1611997"/>
                </a:cubicBezTo>
                <a:cubicBezTo>
                  <a:pt x="6424214" y="1614617"/>
                  <a:pt x="6424616" y="1616780"/>
                  <a:pt x="6425831" y="1618490"/>
                </a:cubicBezTo>
                <a:cubicBezTo>
                  <a:pt x="6428440" y="1621263"/>
                  <a:pt x="6430528" y="1622457"/>
                  <a:pt x="6432093" y="1622073"/>
                </a:cubicBezTo>
                <a:cubicBezTo>
                  <a:pt x="6433660" y="1621689"/>
                  <a:pt x="6434802" y="1621020"/>
                  <a:pt x="6435525" y="1620071"/>
                </a:cubicBezTo>
                <a:close/>
                <a:moveTo>
                  <a:pt x="7487726" y="1601190"/>
                </a:moveTo>
                <a:lnTo>
                  <a:pt x="7477364" y="1611454"/>
                </a:lnTo>
                <a:lnTo>
                  <a:pt x="7487542" y="1629335"/>
                </a:lnTo>
                <a:cubicBezTo>
                  <a:pt x="7487139" y="1627170"/>
                  <a:pt x="7487537" y="1626310"/>
                  <a:pt x="7488735" y="1626755"/>
                </a:cubicBezTo>
                <a:cubicBezTo>
                  <a:pt x="7489932" y="1627199"/>
                  <a:pt x="7490905" y="1628567"/>
                  <a:pt x="7491649" y="1630857"/>
                </a:cubicBezTo>
                <a:lnTo>
                  <a:pt x="7502825" y="1630972"/>
                </a:lnTo>
                <a:cubicBezTo>
                  <a:pt x="7503841" y="1633112"/>
                  <a:pt x="7506038" y="1634430"/>
                  <a:pt x="7509417" y="1634928"/>
                </a:cubicBezTo>
                <a:cubicBezTo>
                  <a:pt x="7512797" y="1635425"/>
                  <a:pt x="7514708" y="1635630"/>
                  <a:pt x="7515148" y="1635543"/>
                </a:cubicBezTo>
                <a:lnTo>
                  <a:pt x="7526776" y="1636614"/>
                </a:lnTo>
                <a:lnTo>
                  <a:pt x="7551275" y="1629722"/>
                </a:lnTo>
                <a:cubicBezTo>
                  <a:pt x="7556851" y="1625828"/>
                  <a:pt x="7563617" y="1625651"/>
                  <a:pt x="7571572" y="1629188"/>
                </a:cubicBezTo>
                <a:lnTo>
                  <a:pt x="7580052" y="1628966"/>
                </a:lnTo>
                <a:lnTo>
                  <a:pt x="7580524" y="1628803"/>
                </a:lnTo>
                <a:cubicBezTo>
                  <a:pt x="7595504" y="1625499"/>
                  <a:pt x="7606474" y="1625118"/>
                  <a:pt x="7613437" y="1627658"/>
                </a:cubicBezTo>
                <a:lnTo>
                  <a:pt x="7613987" y="1628881"/>
                </a:lnTo>
                <a:lnTo>
                  <a:pt x="7614221" y="1628883"/>
                </a:lnTo>
                <a:cubicBezTo>
                  <a:pt x="7618332" y="1626209"/>
                  <a:pt x="7623674" y="1626510"/>
                  <a:pt x="7630246" y="1629788"/>
                </a:cubicBezTo>
                <a:lnTo>
                  <a:pt x="7643206" y="1630519"/>
                </a:lnTo>
                <a:lnTo>
                  <a:pt x="7641377" y="1627943"/>
                </a:lnTo>
                <a:lnTo>
                  <a:pt x="7635307" y="1611586"/>
                </a:lnTo>
                <a:lnTo>
                  <a:pt x="7622318" y="1618861"/>
                </a:lnTo>
                <a:cubicBezTo>
                  <a:pt x="7616009" y="1616605"/>
                  <a:pt x="7609402" y="1614994"/>
                  <a:pt x="7602498" y="1614029"/>
                </a:cubicBezTo>
                <a:cubicBezTo>
                  <a:pt x="7595591" y="1613063"/>
                  <a:pt x="7589271" y="1612567"/>
                  <a:pt x="7583535" y="1612538"/>
                </a:cubicBezTo>
                <a:cubicBezTo>
                  <a:pt x="7577806" y="1619146"/>
                  <a:pt x="7568875" y="1620537"/>
                  <a:pt x="7556744" y="1616710"/>
                </a:cubicBezTo>
                <a:cubicBezTo>
                  <a:pt x="7554880" y="1612030"/>
                  <a:pt x="7551629" y="1608725"/>
                  <a:pt x="7546991" y="1606795"/>
                </a:cubicBezTo>
                <a:cubicBezTo>
                  <a:pt x="7542353" y="1604865"/>
                  <a:pt x="7540621" y="1605651"/>
                  <a:pt x="7541792" y="1609149"/>
                </a:cubicBezTo>
                <a:lnTo>
                  <a:pt x="7515666" y="1601477"/>
                </a:lnTo>
                <a:lnTo>
                  <a:pt x="7492982" y="1607170"/>
                </a:lnTo>
                <a:close/>
                <a:moveTo>
                  <a:pt x="7749213" y="1599417"/>
                </a:moveTo>
                <a:cubicBezTo>
                  <a:pt x="7748667" y="1600307"/>
                  <a:pt x="7749221" y="1601855"/>
                  <a:pt x="7750873" y="1604064"/>
                </a:cubicBezTo>
                <a:cubicBezTo>
                  <a:pt x="7752526" y="1606271"/>
                  <a:pt x="7754106" y="1608201"/>
                  <a:pt x="7755614" y="1609853"/>
                </a:cubicBezTo>
                <a:lnTo>
                  <a:pt x="7766790" y="1609966"/>
                </a:lnTo>
                <a:cubicBezTo>
                  <a:pt x="7765093" y="1608035"/>
                  <a:pt x="7762205" y="1605537"/>
                  <a:pt x="7758126" y="1602470"/>
                </a:cubicBezTo>
                <a:cubicBezTo>
                  <a:pt x="7754047" y="1599405"/>
                  <a:pt x="7751075" y="1598386"/>
                  <a:pt x="7749213" y="1599417"/>
                </a:cubicBezTo>
                <a:close/>
                <a:moveTo>
                  <a:pt x="10865341" y="1598067"/>
                </a:moveTo>
                <a:cubicBezTo>
                  <a:pt x="10861341" y="1598766"/>
                  <a:pt x="10858526" y="1600912"/>
                  <a:pt x="10856897" y="1604506"/>
                </a:cubicBezTo>
                <a:cubicBezTo>
                  <a:pt x="10853640" y="1611695"/>
                  <a:pt x="10849748" y="1614620"/>
                  <a:pt x="10845222" y="1613276"/>
                </a:cubicBezTo>
                <a:lnTo>
                  <a:pt x="10865095" y="1632737"/>
                </a:lnTo>
                <a:lnTo>
                  <a:pt x="10867723" y="1635728"/>
                </a:lnTo>
                <a:lnTo>
                  <a:pt x="10879896" y="1618075"/>
                </a:lnTo>
                <a:lnTo>
                  <a:pt x="10913907" y="1634717"/>
                </a:lnTo>
                <a:lnTo>
                  <a:pt x="10933631" y="1631956"/>
                </a:lnTo>
                <a:lnTo>
                  <a:pt x="10924599" y="1618531"/>
                </a:lnTo>
                <a:lnTo>
                  <a:pt x="10880897" y="1600309"/>
                </a:lnTo>
                <a:cubicBezTo>
                  <a:pt x="10874526" y="1598114"/>
                  <a:pt x="10869341" y="1597366"/>
                  <a:pt x="10865341" y="1598067"/>
                </a:cubicBezTo>
                <a:close/>
                <a:moveTo>
                  <a:pt x="6262672" y="1592243"/>
                </a:moveTo>
                <a:lnTo>
                  <a:pt x="6263972" y="1594868"/>
                </a:lnTo>
                <a:lnTo>
                  <a:pt x="6265335" y="1593231"/>
                </a:lnTo>
                <a:close/>
                <a:moveTo>
                  <a:pt x="6161572" y="1559060"/>
                </a:moveTo>
                <a:lnTo>
                  <a:pt x="6159243" y="1559595"/>
                </a:lnTo>
                <a:lnTo>
                  <a:pt x="6159150" y="1563412"/>
                </a:lnTo>
                <a:cubicBezTo>
                  <a:pt x="6160451" y="1566505"/>
                  <a:pt x="6162457" y="1569622"/>
                  <a:pt x="6165170" y="1572760"/>
                </a:cubicBezTo>
                <a:cubicBezTo>
                  <a:pt x="6166134" y="1572088"/>
                  <a:pt x="6166868" y="1570949"/>
                  <a:pt x="6167372" y="1569346"/>
                </a:cubicBezTo>
                <a:cubicBezTo>
                  <a:pt x="6167875" y="1567743"/>
                  <a:pt x="6166926" y="1565454"/>
                  <a:pt x="6164527" y="1562478"/>
                </a:cubicBezTo>
                <a:close/>
                <a:moveTo>
                  <a:pt x="5924556" y="1536010"/>
                </a:moveTo>
                <a:cubicBezTo>
                  <a:pt x="5923500" y="1537109"/>
                  <a:pt x="5922077" y="1539568"/>
                  <a:pt x="5920287" y="1543391"/>
                </a:cubicBezTo>
                <a:cubicBezTo>
                  <a:pt x="5918497" y="1547215"/>
                  <a:pt x="5918105" y="1550074"/>
                  <a:pt x="5919113" y="1551968"/>
                </a:cubicBezTo>
                <a:cubicBezTo>
                  <a:pt x="5921831" y="1554649"/>
                  <a:pt x="5924426" y="1555399"/>
                  <a:pt x="5926904" y="1554224"/>
                </a:cubicBezTo>
                <a:cubicBezTo>
                  <a:pt x="5929379" y="1553048"/>
                  <a:pt x="5931054" y="1551940"/>
                  <a:pt x="5931928" y="1550898"/>
                </a:cubicBezTo>
                <a:cubicBezTo>
                  <a:pt x="5935871" y="1547446"/>
                  <a:pt x="5940967" y="1546321"/>
                  <a:pt x="5947216" y="1547522"/>
                </a:cubicBezTo>
                <a:cubicBezTo>
                  <a:pt x="5953462" y="1548722"/>
                  <a:pt x="5960021" y="1551674"/>
                  <a:pt x="5966892" y="1556376"/>
                </a:cubicBezTo>
                <a:cubicBezTo>
                  <a:pt x="5970956" y="1553263"/>
                  <a:pt x="5975809" y="1551459"/>
                  <a:pt x="5981447" y="1550961"/>
                </a:cubicBezTo>
                <a:cubicBezTo>
                  <a:pt x="5987085" y="1550463"/>
                  <a:pt x="5991936" y="1548658"/>
                  <a:pt x="5996003" y="1545547"/>
                </a:cubicBezTo>
                <a:cubicBezTo>
                  <a:pt x="5982943" y="1541632"/>
                  <a:pt x="5970574" y="1539112"/>
                  <a:pt x="5958896" y="1537986"/>
                </a:cubicBezTo>
                <a:cubicBezTo>
                  <a:pt x="5947220" y="1536862"/>
                  <a:pt x="5935772" y="1536204"/>
                  <a:pt x="5924556" y="1536010"/>
                </a:cubicBezTo>
                <a:close/>
                <a:moveTo>
                  <a:pt x="6012738" y="1529938"/>
                </a:moveTo>
                <a:cubicBezTo>
                  <a:pt x="6016398" y="1534571"/>
                  <a:pt x="6017972" y="1538773"/>
                  <a:pt x="6017451" y="1542544"/>
                </a:cubicBezTo>
                <a:cubicBezTo>
                  <a:pt x="6016933" y="1546315"/>
                  <a:pt x="6015791" y="1548968"/>
                  <a:pt x="6014026" y="1550501"/>
                </a:cubicBezTo>
                <a:lnTo>
                  <a:pt x="6000127" y="1547140"/>
                </a:lnTo>
                <a:cubicBezTo>
                  <a:pt x="6008065" y="1556059"/>
                  <a:pt x="6015573" y="1561299"/>
                  <a:pt x="6022648" y="1562861"/>
                </a:cubicBezTo>
                <a:cubicBezTo>
                  <a:pt x="6029724" y="1564423"/>
                  <a:pt x="6035607" y="1563018"/>
                  <a:pt x="6040299" y="1558643"/>
                </a:cubicBezTo>
                <a:lnTo>
                  <a:pt x="6041820" y="1557224"/>
                </a:lnTo>
                <a:cubicBezTo>
                  <a:pt x="6042332" y="1557881"/>
                  <a:pt x="6044564" y="1560332"/>
                  <a:pt x="6048520" y="1564576"/>
                </a:cubicBezTo>
                <a:cubicBezTo>
                  <a:pt x="6052476" y="1568822"/>
                  <a:pt x="6055089" y="1570918"/>
                  <a:pt x="6056361" y="1570866"/>
                </a:cubicBezTo>
                <a:cubicBezTo>
                  <a:pt x="6056339" y="1569185"/>
                  <a:pt x="6053456" y="1564392"/>
                  <a:pt x="6047712" y="1556490"/>
                </a:cubicBezTo>
                <a:cubicBezTo>
                  <a:pt x="6041967" y="1548585"/>
                  <a:pt x="6038052" y="1543393"/>
                  <a:pt x="6035969" y="1540917"/>
                </a:cubicBezTo>
                <a:close/>
                <a:moveTo>
                  <a:pt x="707743" y="1512391"/>
                </a:moveTo>
                <a:lnTo>
                  <a:pt x="695134" y="1529593"/>
                </a:lnTo>
                <a:lnTo>
                  <a:pt x="661048" y="1512416"/>
                </a:lnTo>
                <a:lnTo>
                  <a:pt x="641064" y="1514730"/>
                </a:lnTo>
                <a:lnTo>
                  <a:pt x="649958" y="1528198"/>
                </a:lnTo>
                <a:lnTo>
                  <a:pt x="693816" y="1547144"/>
                </a:lnTo>
                <a:cubicBezTo>
                  <a:pt x="706617" y="1551754"/>
                  <a:pt x="714727" y="1550538"/>
                  <a:pt x="718143" y="1543498"/>
                </a:cubicBezTo>
                <a:cubicBezTo>
                  <a:pt x="721561" y="1536458"/>
                  <a:pt x="725545" y="1533648"/>
                  <a:pt x="730097" y="1535071"/>
                </a:cubicBezTo>
                <a:lnTo>
                  <a:pt x="710346" y="1515403"/>
                </a:lnTo>
                <a:close/>
                <a:moveTo>
                  <a:pt x="8744104" y="1478012"/>
                </a:moveTo>
                <a:lnTo>
                  <a:pt x="8743833" y="1478681"/>
                </a:lnTo>
                <a:lnTo>
                  <a:pt x="8746061" y="1478197"/>
                </a:lnTo>
                <a:close/>
                <a:moveTo>
                  <a:pt x="6403252" y="1473085"/>
                </a:moveTo>
                <a:cubicBezTo>
                  <a:pt x="6399284" y="1476315"/>
                  <a:pt x="6394518" y="1478242"/>
                  <a:pt x="6388949" y="1478864"/>
                </a:cubicBezTo>
                <a:cubicBezTo>
                  <a:pt x="6383382" y="1479486"/>
                  <a:pt x="6378615" y="1481413"/>
                  <a:pt x="6374647" y="1484643"/>
                </a:cubicBezTo>
                <a:cubicBezTo>
                  <a:pt x="6387632" y="1488325"/>
                  <a:pt x="6399908" y="1490611"/>
                  <a:pt x="6411477" y="1491501"/>
                </a:cubicBezTo>
                <a:cubicBezTo>
                  <a:pt x="6423046" y="1492391"/>
                  <a:pt x="6434380" y="1492815"/>
                  <a:pt x="6445477" y="1492773"/>
                </a:cubicBezTo>
                <a:cubicBezTo>
                  <a:pt x="6446502" y="1491643"/>
                  <a:pt x="6447866" y="1489126"/>
                  <a:pt x="6449570" y="1485223"/>
                </a:cubicBezTo>
                <a:cubicBezTo>
                  <a:pt x="6451274" y="1481321"/>
                  <a:pt x="6451612" y="1478424"/>
                  <a:pt x="6450583" y="1476531"/>
                </a:cubicBezTo>
                <a:cubicBezTo>
                  <a:pt x="6447849" y="1473880"/>
                  <a:pt x="6445268" y="1473174"/>
                  <a:pt x="6442840" y="1474414"/>
                </a:cubicBezTo>
                <a:cubicBezTo>
                  <a:pt x="6440411" y="1475656"/>
                  <a:pt x="6438774" y="1476811"/>
                  <a:pt x="6437927" y="1477883"/>
                </a:cubicBezTo>
                <a:cubicBezTo>
                  <a:pt x="6434087" y="1481455"/>
                  <a:pt x="6429066" y="1482700"/>
                  <a:pt x="6422865" y="1481617"/>
                </a:cubicBezTo>
                <a:cubicBezTo>
                  <a:pt x="6416666" y="1480536"/>
                  <a:pt x="6410128" y="1477691"/>
                  <a:pt x="6403252" y="1473085"/>
                </a:cubicBezTo>
                <a:close/>
                <a:moveTo>
                  <a:pt x="8702800" y="1462990"/>
                </a:moveTo>
                <a:lnTo>
                  <a:pt x="8708282" y="1468760"/>
                </a:lnTo>
                <a:lnTo>
                  <a:pt x="8736322" y="1463972"/>
                </a:lnTo>
                <a:close/>
                <a:moveTo>
                  <a:pt x="8855382" y="1462855"/>
                </a:moveTo>
                <a:cubicBezTo>
                  <a:pt x="8851642" y="1463063"/>
                  <a:pt x="8845438" y="1463617"/>
                  <a:pt x="8836766" y="1464516"/>
                </a:cubicBezTo>
                <a:lnTo>
                  <a:pt x="8831218" y="1464334"/>
                </a:lnTo>
                <a:lnTo>
                  <a:pt x="8836442" y="1466841"/>
                </a:lnTo>
                <a:lnTo>
                  <a:pt x="8861520" y="1467772"/>
                </a:lnTo>
                <a:close/>
                <a:moveTo>
                  <a:pt x="8596630" y="1462526"/>
                </a:moveTo>
                <a:cubicBezTo>
                  <a:pt x="8588953" y="1462324"/>
                  <a:pt x="8581584" y="1462868"/>
                  <a:pt x="8574522" y="1464152"/>
                </a:cubicBezTo>
                <a:lnTo>
                  <a:pt x="8572709" y="1471541"/>
                </a:lnTo>
                <a:cubicBezTo>
                  <a:pt x="8582134" y="1480031"/>
                  <a:pt x="8592568" y="1482978"/>
                  <a:pt x="8604014" y="1480379"/>
                </a:cubicBezTo>
                <a:cubicBezTo>
                  <a:pt x="8615457" y="1477780"/>
                  <a:pt x="8626549" y="1481472"/>
                  <a:pt x="8637286" y="1491459"/>
                </a:cubicBezTo>
                <a:lnTo>
                  <a:pt x="8637368" y="1491526"/>
                </a:lnTo>
                <a:lnTo>
                  <a:pt x="8648296" y="1490676"/>
                </a:lnTo>
                <a:lnTo>
                  <a:pt x="8644687" y="1484127"/>
                </a:lnTo>
                <a:lnTo>
                  <a:pt x="8655480" y="1490136"/>
                </a:lnTo>
                <a:lnTo>
                  <a:pt x="8673757" y="1489186"/>
                </a:lnTo>
                <a:lnTo>
                  <a:pt x="8671794" y="1471350"/>
                </a:lnTo>
                <a:lnTo>
                  <a:pt x="8692998" y="1467122"/>
                </a:lnTo>
                <a:lnTo>
                  <a:pt x="8691998" y="1464240"/>
                </a:lnTo>
                <a:lnTo>
                  <a:pt x="8652089" y="1476796"/>
                </a:lnTo>
                <a:lnTo>
                  <a:pt x="8620706" y="1463142"/>
                </a:lnTo>
                <a:cubicBezTo>
                  <a:pt x="8612332" y="1462933"/>
                  <a:pt x="8604306" y="1462728"/>
                  <a:pt x="8596630" y="1462526"/>
                </a:cubicBezTo>
                <a:close/>
                <a:moveTo>
                  <a:pt x="6206860" y="1460710"/>
                </a:moveTo>
                <a:cubicBezTo>
                  <a:pt x="6205917" y="1461409"/>
                  <a:pt x="6205212" y="1462574"/>
                  <a:pt x="6204741" y="1464206"/>
                </a:cubicBezTo>
                <a:cubicBezTo>
                  <a:pt x="6204270" y="1465837"/>
                  <a:pt x="6205248" y="1468129"/>
                  <a:pt x="6207674" y="1471088"/>
                </a:cubicBezTo>
                <a:lnTo>
                  <a:pt x="6212419" y="1476486"/>
                </a:lnTo>
                <a:lnTo>
                  <a:pt x="6212933" y="1476383"/>
                </a:lnTo>
                <a:lnTo>
                  <a:pt x="6212975" y="1470030"/>
                </a:lnTo>
                <a:cubicBezTo>
                  <a:pt x="6211635" y="1466930"/>
                  <a:pt x="6209597" y="1463823"/>
                  <a:pt x="6206860" y="1460710"/>
                </a:cubicBezTo>
                <a:close/>
                <a:moveTo>
                  <a:pt x="6314511" y="1460327"/>
                </a:moveTo>
                <a:cubicBezTo>
                  <a:pt x="6314562" y="1462025"/>
                  <a:pt x="6317495" y="1466808"/>
                  <a:pt x="6323314" y="1474676"/>
                </a:cubicBezTo>
                <a:cubicBezTo>
                  <a:pt x="6329133" y="1482543"/>
                  <a:pt x="6333094" y="1487706"/>
                  <a:pt x="6335198" y="1490166"/>
                </a:cubicBezTo>
                <a:lnTo>
                  <a:pt x="6358365" y="1500773"/>
                </a:lnTo>
                <a:cubicBezTo>
                  <a:pt x="6354664" y="1496167"/>
                  <a:pt x="6353036" y="1491953"/>
                  <a:pt x="6353483" y="1488130"/>
                </a:cubicBezTo>
                <a:cubicBezTo>
                  <a:pt x="6353932" y="1484309"/>
                  <a:pt x="6355015" y="1481604"/>
                  <a:pt x="6356735" y="1480017"/>
                </a:cubicBezTo>
                <a:lnTo>
                  <a:pt x="6370539" y="1483121"/>
                </a:lnTo>
                <a:cubicBezTo>
                  <a:pt x="6362533" y="1474274"/>
                  <a:pt x="6355018" y="1469135"/>
                  <a:pt x="6347993" y="1467706"/>
                </a:cubicBezTo>
                <a:cubicBezTo>
                  <a:pt x="6340967" y="1466275"/>
                  <a:pt x="6335173" y="1467822"/>
                  <a:pt x="6330608" y="1472342"/>
                </a:cubicBezTo>
                <a:lnTo>
                  <a:pt x="6329129" y="1473809"/>
                </a:lnTo>
                <a:cubicBezTo>
                  <a:pt x="6328611" y="1473155"/>
                  <a:pt x="6326360" y="1470726"/>
                  <a:pt x="6322375" y="1466518"/>
                </a:cubicBezTo>
                <a:cubicBezTo>
                  <a:pt x="6318388" y="1462311"/>
                  <a:pt x="6315767" y="1460247"/>
                  <a:pt x="6314511" y="1460327"/>
                </a:cubicBezTo>
                <a:close/>
                <a:moveTo>
                  <a:pt x="6108755" y="1440449"/>
                </a:moveTo>
                <a:lnTo>
                  <a:pt x="6108660" y="1440569"/>
                </a:lnTo>
                <a:lnTo>
                  <a:pt x="6108853" y="1440645"/>
                </a:lnTo>
                <a:close/>
                <a:moveTo>
                  <a:pt x="9388234" y="1432743"/>
                </a:moveTo>
                <a:lnTo>
                  <a:pt x="9388947" y="1437538"/>
                </a:lnTo>
                <a:lnTo>
                  <a:pt x="9393002" y="1437713"/>
                </a:lnTo>
                <a:lnTo>
                  <a:pt x="9398383" y="1437681"/>
                </a:lnTo>
                <a:close/>
                <a:moveTo>
                  <a:pt x="9359482" y="1422082"/>
                </a:moveTo>
                <a:cubicBezTo>
                  <a:pt x="9352930" y="1426705"/>
                  <a:pt x="9344492" y="1427606"/>
                  <a:pt x="9334167" y="1424784"/>
                </a:cubicBezTo>
                <a:lnTo>
                  <a:pt x="9310007" y="1427366"/>
                </a:lnTo>
                <a:lnTo>
                  <a:pt x="9326072" y="1434807"/>
                </a:lnTo>
                <a:lnTo>
                  <a:pt x="9372435" y="1436820"/>
                </a:lnTo>
                <a:close/>
                <a:moveTo>
                  <a:pt x="9145658" y="1421378"/>
                </a:moveTo>
                <a:lnTo>
                  <a:pt x="9133816" y="1433107"/>
                </a:lnTo>
                <a:cubicBezTo>
                  <a:pt x="9139166" y="1435847"/>
                  <a:pt x="9143500" y="1436447"/>
                  <a:pt x="9146820" y="1434907"/>
                </a:cubicBezTo>
                <a:cubicBezTo>
                  <a:pt x="9150139" y="1433367"/>
                  <a:pt x="9152873" y="1431359"/>
                  <a:pt x="9155021" y="1428880"/>
                </a:cubicBezTo>
                <a:close/>
                <a:moveTo>
                  <a:pt x="9281250" y="1421282"/>
                </a:moveTo>
                <a:cubicBezTo>
                  <a:pt x="9279322" y="1420861"/>
                  <a:pt x="9278616" y="1422026"/>
                  <a:pt x="9279130" y="1424777"/>
                </a:cubicBezTo>
                <a:cubicBezTo>
                  <a:pt x="9279645" y="1427528"/>
                  <a:pt x="9280623" y="1429824"/>
                  <a:pt x="9282063" y="1431659"/>
                </a:cubicBezTo>
                <a:lnTo>
                  <a:pt x="9289247" y="1438521"/>
                </a:lnTo>
                <a:lnTo>
                  <a:pt x="9300759" y="1437512"/>
                </a:lnTo>
                <a:lnTo>
                  <a:pt x="9309569" y="1427412"/>
                </a:lnTo>
                <a:lnTo>
                  <a:pt x="9308856" y="1427489"/>
                </a:lnTo>
                <a:close/>
                <a:moveTo>
                  <a:pt x="9068907" y="1419113"/>
                </a:moveTo>
                <a:lnTo>
                  <a:pt x="9076790" y="1428082"/>
                </a:lnTo>
                <a:cubicBezTo>
                  <a:pt x="9077639" y="1427472"/>
                  <a:pt x="9078816" y="1427239"/>
                  <a:pt x="9080323" y="1427376"/>
                </a:cubicBezTo>
                <a:cubicBezTo>
                  <a:pt x="9081829" y="1427516"/>
                  <a:pt x="9083008" y="1427281"/>
                  <a:pt x="9083857" y="1426672"/>
                </a:cubicBezTo>
                <a:cubicBezTo>
                  <a:pt x="9079040" y="1421191"/>
                  <a:pt x="9074057" y="1418671"/>
                  <a:pt x="9068907" y="1419113"/>
                </a:cubicBezTo>
                <a:close/>
                <a:moveTo>
                  <a:pt x="8849697" y="1415156"/>
                </a:moveTo>
                <a:lnTo>
                  <a:pt x="8818101" y="1423495"/>
                </a:lnTo>
                <a:lnTo>
                  <a:pt x="8777819" y="1421861"/>
                </a:lnTo>
                <a:lnTo>
                  <a:pt x="8780628" y="1425057"/>
                </a:lnTo>
                <a:cubicBezTo>
                  <a:pt x="8786804" y="1431754"/>
                  <a:pt x="8793501" y="1440033"/>
                  <a:pt x="8800722" y="1449889"/>
                </a:cubicBezTo>
                <a:lnTo>
                  <a:pt x="8806652" y="1468902"/>
                </a:lnTo>
                <a:lnTo>
                  <a:pt x="8812609" y="1468080"/>
                </a:lnTo>
                <a:lnTo>
                  <a:pt x="8819561" y="1459927"/>
                </a:lnTo>
                <a:lnTo>
                  <a:pt x="8819555" y="1459896"/>
                </a:lnTo>
                <a:cubicBezTo>
                  <a:pt x="8820144" y="1458729"/>
                  <a:pt x="8820528" y="1458115"/>
                  <a:pt x="8820707" y="1458056"/>
                </a:cubicBezTo>
                <a:cubicBezTo>
                  <a:pt x="8813727" y="1449590"/>
                  <a:pt x="8812457" y="1445256"/>
                  <a:pt x="8816894" y="1445055"/>
                </a:cubicBezTo>
                <a:cubicBezTo>
                  <a:pt x="8821332" y="1444854"/>
                  <a:pt x="8826057" y="1445765"/>
                  <a:pt x="8831067" y="1447792"/>
                </a:cubicBezTo>
                <a:lnTo>
                  <a:pt x="8833880" y="1422637"/>
                </a:lnTo>
                <a:lnTo>
                  <a:pt x="8854751" y="1424332"/>
                </a:lnTo>
                <a:close/>
                <a:moveTo>
                  <a:pt x="9171303" y="1412751"/>
                </a:moveTo>
                <a:cubicBezTo>
                  <a:pt x="9170327" y="1414068"/>
                  <a:pt x="9169153" y="1417328"/>
                  <a:pt x="9167784" y="1422530"/>
                </a:cubicBezTo>
                <a:cubicBezTo>
                  <a:pt x="9166412" y="1427731"/>
                  <a:pt x="9166267" y="1431371"/>
                  <a:pt x="9167345" y="1433451"/>
                </a:cubicBezTo>
                <a:cubicBezTo>
                  <a:pt x="9168696" y="1434792"/>
                  <a:pt x="9170016" y="1435113"/>
                  <a:pt x="9171309" y="1434416"/>
                </a:cubicBezTo>
                <a:cubicBezTo>
                  <a:pt x="9172599" y="1433720"/>
                  <a:pt x="9173634" y="1432927"/>
                  <a:pt x="9174412" y="1432041"/>
                </a:cubicBezTo>
                <a:cubicBezTo>
                  <a:pt x="9181974" y="1433754"/>
                  <a:pt x="9190718" y="1434646"/>
                  <a:pt x="9200645" y="1434717"/>
                </a:cubicBezTo>
                <a:cubicBezTo>
                  <a:pt x="9210571" y="1434787"/>
                  <a:pt x="9217715" y="1433070"/>
                  <a:pt x="9222076" y="1429564"/>
                </a:cubicBezTo>
                <a:lnTo>
                  <a:pt x="9211566" y="1417606"/>
                </a:lnTo>
                <a:cubicBezTo>
                  <a:pt x="9204362" y="1419385"/>
                  <a:pt x="9197198" y="1420423"/>
                  <a:pt x="9190075" y="1420720"/>
                </a:cubicBezTo>
                <a:cubicBezTo>
                  <a:pt x="9182953" y="1421018"/>
                  <a:pt x="9176695" y="1418361"/>
                  <a:pt x="9171303" y="1412751"/>
                </a:cubicBezTo>
                <a:close/>
                <a:moveTo>
                  <a:pt x="9096032" y="1409020"/>
                </a:moveTo>
                <a:lnTo>
                  <a:pt x="9090111" y="1414885"/>
                </a:lnTo>
                <a:lnTo>
                  <a:pt x="9090925" y="1425263"/>
                </a:lnTo>
                <a:lnTo>
                  <a:pt x="9122308" y="1438916"/>
                </a:lnTo>
                <a:lnTo>
                  <a:pt x="9128227" y="1433050"/>
                </a:lnTo>
                <a:lnTo>
                  <a:pt x="9121826" y="1422616"/>
                </a:lnTo>
                <a:lnTo>
                  <a:pt x="9114424" y="1429946"/>
                </a:lnTo>
                <a:close/>
                <a:moveTo>
                  <a:pt x="5940320" y="1408409"/>
                </a:moveTo>
                <a:cubicBezTo>
                  <a:pt x="5938731" y="1408757"/>
                  <a:pt x="5937564" y="1409393"/>
                  <a:pt x="5936817" y="1410317"/>
                </a:cubicBezTo>
                <a:lnTo>
                  <a:pt x="5945710" y="1423785"/>
                </a:lnTo>
                <a:cubicBezTo>
                  <a:pt x="5946576" y="1422865"/>
                  <a:pt x="5947238" y="1421113"/>
                  <a:pt x="5947697" y="1418532"/>
                </a:cubicBezTo>
                <a:cubicBezTo>
                  <a:pt x="5948156" y="1415950"/>
                  <a:pt x="5947786" y="1413799"/>
                  <a:pt x="5946588" y="1412084"/>
                </a:cubicBezTo>
                <a:cubicBezTo>
                  <a:pt x="5943999" y="1409286"/>
                  <a:pt x="5941909" y="1408061"/>
                  <a:pt x="5940320" y="1408409"/>
                </a:cubicBezTo>
                <a:close/>
                <a:moveTo>
                  <a:pt x="9036046" y="1406926"/>
                </a:moveTo>
                <a:cubicBezTo>
                  <a:pt x="9034127" y="1407894"/>
                  <a:pt x="9033522" y="1410357"/>
                  <a:pt x="9034232" y="1414314"/>
                </a:cubicBezTo>
                <a:lnTo>
                  <a:pt x="9038673" y="1409916"/>
                </a:lnTo>
                <a:close/>
                <a:moveTo>
                  <a:pt x="10029887" y="1406706"/>
                </a:moveTo>
                <a:lnTo>
                  <a:pt x="10028139" y="1408437"/>
                </a:lnTo>
                <a:lnTo>
                  <a:pt x="10030671" y="1407934"/>
                </a:lnTo>
                <a:lnTo>
                  <a:pt x="10033168" y="1406946"/>
                </a:lnTo>
                <a:close/>
                <a:moveTo>
                  <a:pt x="10322445" y="1405077"/>
                </a:moveTo>
                <a:lnTo>
                  <a:pt x="10323714" y="1406095"/>
                </a:lnTo>
                <a:lnTo>
                  <a:pt x="10325688" y="1406172"/>
                </a:lnTo>
                <a:lnTo>
                  <a:pt x="10324899" y="1405276"/>
                </a:lnTo>
                <a:close/>
                <a:moveTo>
                  <a:pt x="5909022" y="1403594"/>
                </a:moveTo>
                <a:lnTo>
                  <a:pt x="5902636" y="1404152"/>
                </a:lnTo>
                <a:lnTo>
                  <a:pt x="5899557" y="1407204"/>
                </a:lnTo>
                <a:lnTo>
                  <a:pt x="5882951" y="1409788"/>
                </a:lnTo>
                <a:lnTo>
                  <a:pt x="5886373" y="1413156"/>
                </a:lnTo>
                <a:cubicBezTo>
                  <a:pt x="5891527" y="1417530"/>
                  <a:pt x="5896248" y="1420607"/>
                  <a:pt x="5900538" y="1422391"/>
                </a:cubicBezTo>
                <a:close/>
                <a:moveTo>
                  <a:pt x="10219266" y="1400864"/>
                </a:moveTo>
                <a:cubicBezTo>
                  <a:pt x="10209256" y="1398664"/>
                  <a:pt x="10201133" y="1400185"/>
                  <a:pt x="10194897" y="1405429"/>
                </a:cubicBezTo>
                <a:lnTo>
                  <a:pt x="10176530" y="1406383"/>
                </a:lnTo>
                <a:lnTo>
                  <a:pt x="10185654" y="1410997"/>
                </a:lnTo>
                <a:lnTo>
                  <a:pt x="10223288" y="1412863"/>
                </a:lnTo>
                <a:cubicBezTo>
                  <a:pt x="10226564" y="1410551"/>
                  <a:pt x="10230784" y="1410101"/>
                  <a:pt x="10235945" y="1411510"/>
                </a:cubicBezTo>
                <a:cubicBezTo>
                  <a:pt x="10241108" y="1412922"/>
                  <a:pt x="10245325" y="1412470"/>
                  <a:pt x="10248601" y="1410159"/>
                </a:cubicBezTo>
                <a:lnTo>
                  <a:pt x="10265409" y="1412325"/>
                </a:lnTo>
                <a:lnTo>
                  <a:pt x="10263433" y="1404648"/>
                </a:lnTo>
                <a:cubicBezTo>
                  <a:pt x="10255927" y="1405559"/>
                  <a:pt x="10251214" y="1406500"/>
                  <a:pt x="10249297" y="1407466"/>
                </a:cubicBezTo>
                <a:cubicBezTo>
                  <a:pt x="10239286" y="1405266"/>
                  <a:pt x="10229275" y="1403065"/>
                  <a:pt x="10219266" y="1400864"/>
                </a:cubicBezTo>
                <a:close/>
                <a:moveTo>
                  <a:pt x="5845710" y="1397572"/>
                </a:moveTo>
                <a:lnTo>
                  <a:pt x="5835614" y="1401327"/>
                </a:lnTo>
                <a:cubicBezTo>
                  <a:pt x="5844652" y="1410921"/>
                  <a:pt x="5852134" y="1414145"/>
                  <a:pt x="5858059" y="1411000"/>
                </a:cubicBezTo>
                <a:lnTo>
                  <a:pt x="5866009" y="1404705"/>
                </a:lnTo>
                <a:lnTo>
                  <a:pt x="5859688" y="1398463"/>
                </a:lnTo>
                <a:cubicBezTo>
                  <a:pt x="5854476" y="1395354"/>
                  <a:pt x="5850236" y="1395126"/>
                  <a:pt x="5846971" y="1397777"/>
                </a:cubicBezTo>
                <a:close/>
                <a:moveTo>
                  <a:pt x="10474961" y="1396439"/>
                </a:moveTo>
                <a:lnTo>
                  <a:pt x="10473671" y="1399622"/>
                </a:lnTo>
                <a:lnTo>
                  <a:pt x="10475620" y="1399885"/>
                </a:lnTo>
                <a:lnTo>
                  <a:pt x="10483090" y="1398171"/>
                </a:lnTo>
                <a:lnTo>
                  <a:pt x="10481575" y="1396877"/>
                </a:lnTo>
                <a:cubicBezTo>
                  <a:pt x="10478756" y="1395244"/>
                  <a:pt x="10476551" y="1395098"/>
                  <a:pt x="10474961" y="1396439"/>
                </a:cubicBezTo>
                <a:close/>
                <a:moveTo>
                  <a:pt x="9447592" y="1396315"/>
                </a:moveTo>
                <a:lnTo>
                  <a:pt x="9463689" y="1408330"/>
                </a:lnTo>
                <a:lnTo>
                  <a:pt x="9478972" y="1409968"/>
                </a:lnTo>
                <a:lnTo>
                  <a:pt x="9481934" y="1407035"/>
                </a:lnTo>
                <a:lnTo>
                  <a:pt x="9468463" y="1398010"/>
                </a:lnTo>
                <a:close/>
                <a:moveTo>
                  <a:pt x="9425240" y="1396088"/>
                </a:moveTo>
                <a:lnTo>
                  <a:pt x="9417839" y="1403420"/>
                </a:lnTo>
                <a:cubicBezTo>
                  <a:pt x="9414785" y="1406442"/>
                  <a:pt x="9412296" y="1410305"/>
                  <a:pt x="9410373" y="1415007"/>
                </a:cubicBezTo>
                <a:cubicBezTo>
                  <a:pt x="9408449" y="1419711"/>
                  <a:pt x="9407643" y="1424701"/>
                  <a:pt x="9407959" y="1429982"/>
                </a:cubicBezTo>
                <a:lnTo>
                  <a:pt x="9442486" y="1412558"/>
                </a:lnTo>
                <a:lnTo>
                  <a:pt x="9430828" y="1396145"/>
                </a:lnTo>
                <a:cubicBezTo>
                  <a:pt x="9430040" y="1396691"/>
                  <a:pt x="9429108" y="1396682"/>
                  <a:pt x="9428034" y="1396115"/>
                </a:cubicBezTo>
                <a:cubicBezTo>
                  <a:pt x="9426960" y="1395549"/>
                  <a:pt x="9426028" y="1395540"/>
                  <a:pt x="9425240" y="1396088"/>
                </a:cubicBezTo>
                <a:close/>
                <a:moveTo>
                  <a:pt x="4594545" y="1395216"/>
                </a:moveTo>
                <a:lnTo>
                  <a:pt x="4599767" y="1399814"/>
                </a:lnTo>
                <a:cubicBezTo>
                  <a:pt x="4603836" y="1402931"/>
                  <a:pt x="4606821" y="1404002"/>
                  <a:pt x="4608722" y="1403021"/>
                </a:cubicBezTo>
                <a:lnTo>
                  <a:pt x="4608034" y="1401028"/>
                </a:lnTo>
                <a:lnTo>
                  <a:pt x="4604504" y="1401336"/>
                </a:lnTo>
                <a:close/>
                <a:moveTo>
                  <a:pt x="8920064" y="1394379"/>
                </a:moveTo>
                <a:lnTo>
                  <a:pt x="8921571" y="1410478"/>
                </a:lnTo>
                <a:cubicBezTo>
                  <a:pt x="8920147" y="1414569"/>
                  <a:pt x="8914485" y="1414821"/>
                  <a:pt x="8904580" y="1411231"/>
                </a:cubicBezTo>
                <a:lnTo>
                  <a:pt x="8883527" y="1406352"/>
                </a:lnTo>
                <a:lnTo>
                  <a:pt x="8880397" y="1415705"/>
                </a:lnTo>
                <a:cubicBezTo>
                  <a:pt x="8878979" y="1413963"/>
                  <a:pt x="8877215" y="1412217"/>
                  <a:pt x="8875100" y="1410466"/>
                </a:cubicBezTo>
                <a:cubicBezTo>
                  <a:pt x="8872984" y="1408717"/>
                  <a:pt x="8871136" y="1408450"/>
                  <a:pt x="8869554" y="1409669"/>
                </a:cubicBezTo>
                <a:cubicBezTo>
                  <a:pt x="8868238" y="1411322"/>
                  <a:pt x="8867743" y="1413910"/>
                  <a:pt x="8868070" y="1417431"/>
                </a:cubicBezTo>
                <a:cubicBezTo>
                  <a:pt x="8868395" y="1420953"/>
                  <a:pt x="8868557" y="1424287"/>
                  <a:pt x="8868555" y="1427435"/>
                </a:cubicBezTo>
                <a:lnTo>
                  <a:pt x="8882506" y="1452762"/>
                </a:lnTo>
                <a:lnTo>
                  <a:pt x="8889574" y="1451352"/>
                </a:lnTo>
                <a:lnTo>
                  <a:pt x="8882359" y="1430540"/>
                </a:lnTo>
                <a:cubicBezTo>
                  <a:pt x="8884586" y="1428218"/>
                  <a:pt x="8887449" y="1427012"/>
                  <a:pt x="8890949" y="1426924"/>
                </a:cubicBezTo>
                <a:cubicBezTo>
                  <a:pt x="8894448" y="1426836"/>
                  <a:pt x="8898542" y="1428607"/>
                  <a:pt x="8903230" y="1432234"/>
                </a:cubicBezTo>
                <a:cubicBezTo>
                  <a:pt x="8908682" y="1427413"/>
                  <a:pt x="8913974" y="1422406"/>
                  <a:pt x="8919101" y="1417212"/>
                </a:cubicBezTo>
                <a:cubicBezTo>
                  <a:pt x="8924227" y="1412018"/>
                  <a:pt x="8927546" y="1404768"/>
                  <a:pt x="8929060" y="1395464"/>
                </a:cubicBezTo>
                <a:close/>
                <a:moveTo>
                  <a:pt x="10500273" y="1393736"/>
                </a:moveTo>
                <a:lnTo>
                  <a:pt x="10499625" y="1394376"/>
                </a:lnTo>
                <a:lnTo>
                  <a:pt x="10500430" y="1394190"/>
                </a:lnTo>
                <a:close/>
                <a:moveTo>
                  <a:pt x="9790269" y="1392408"/>
                </a:moveTo>
                <a:lnTo>
                  <a:pt x="9784349" y="1398273"/>
                </a:lnTo>
                <a:cubicBezTo>
                  <a:pt x="9786520" y="1399037"/>
                  <a:pt x="9788710" y="1399428"/>
                  <a:pt x="9790922" y="1399452"/>
                </a:cubicBezTo>
                <a:cubicBezTo>
                  <a:pt x="9793133" y="1399474"/>
                  <a:pt x="9794669" y="1399120"/>
                  <a:pt x="9795526" y="1398388"/>
                </a:cubicBezTo>
                <a:close/>
                <a:moveTo>
                  <a:pt x="4295549" y="1390419"/>
                </a:moveTo>
                <a:lnTo>
                  <a:pt x="4296478" y="1405273"/>
                </a:lnTo>
                <a:lnTo>
                  <a:pt x="4297754" y="1405451"/>
                </a:lnTo>
                <a:close/>
                <a:moveTo>
                  <a:pt x="10397062" y="1389718"/>
                </a:moveTo>
                <a:lnTo>
                  <a:pt x="10379812" y="1397186"/>
                </a:lnTo>
                <a:lnTo>
                  <a:pt x="10380380" y="1397061"/>
                </a:lnTo>
                <a:lnTo>
                  <a:pt x="10397505" y="1390013"/>
                </a:lnTo>
                <a:close/>
                <a:moveTo>
                  <a:pt x="10121773" y="1388389"/>
                </a:moveTo>
                <a:lnTo>
                  <a:pt x="10118936" y="1391197"/>
                </a:lnTo>
                <a:lnTo>
                  <a:pt x="10120958" y="1393235"/>
                </a:lnTo>
                <a:lnTo>
                  <a:pt x="10122920" y="1392843"/>
                </a:lnTo>
                <a:close/>
                <a:moveTo>
                  <a:pt x="3306741" y="1388197"/>
                </a:moveTo>
                <a:lnTo>
                  <a:pt x="3308216" y="1389495"/>
                </a:lnTo>
                <a:lnTo>
                  <a:pt x="3307085" y="1388208"/>
                </a:lnTo>
                <a:close/>
                <a:moveTo>
                  <a:pt x="9575300" y="1387250"/>
                </a:moveTo>
                <a:cubicBezTo>
                  <a:pt x="9570831" y="1392142"/>
                  <a:pt x="9565623" y="1397768"/>
                  <a:pt x="9559675" y="1404127"/>
                </a:cubicBezTo>
                <a:cubicBezTo>
                  <a:pt x="9553726" y="1410485"/>
                  <a:pt x="9547203" y="1414616"/>
                  <a:pt x="9540109" y="1416520"/>
                </a:cubicBezTo>
                <a:cubicBezTo>
                  <a:pt x="9548324" y="1419565"/>
                  <a:pt x="9555391" y="1418156"/>
                  <a:pt x="9561313" y="1412291"/>
                </a:cubicBezTo>
                <a:lnTo>
                  <a:pt x="9572907" y="1412410"/>
                </a:lnTo>
                <a:lnTo>
                  <a:pt x="9573358" y="1412151"/>
                </a:lnTo>
                <a:lnTo>
                  <a:pt x="9573746" y="1412418"/>
                </a:lnTo>
                <a:lnTo>
                  <a:pt x="9589253" y="1412577"/>
                </a:lnTo>
                <a:close/>
                <a:moveTo>
                  <a:pt x="3762259" y="1386684"/>
                </a:moveTo>
                <a:lnTo>
                  <a:pt x="3765005" y="1390620"/>
                </a:lnTo>
                <a:lnTo>
                  <a:pt x="3766421" y="1390665"/>
                </a:lnTo>
                <a:lnTo>
                  <a:pt x="3772129" y="1388915"/>
                </a:lnTo>
                <a:close/>
                <a:moveTo>
                  <a:pt x="10507673" y="1386403"/>
                </a:moveTo>
                <a:lnTo>
                  <a:pt x="10504713" y="1389336"/>
                </a:lnTo>
                <a:lnTo>
                  <a:pt x="10512562" y="1393076"/>
                </a:lnTo>
                <a:lnTo>
                  <a:pt x="10523840" y="1396859"/>
                </a:lnTo>
                <a:cubicBezTo>
                  <a:pt x="10527711" y="1396868"/>
                  <a:pt x="10529543" y="1394357"/>
                  <a:pt x="10529329" y="1389324"/>
                </a:cubicBezTo>
                <a:lnTo>
                  <a:pt x="10530070" y="1389374"/>
                </a:lnTo>
                <a:lnTo>
                  <a:pt x="10530026" y="1386632"/>
                </a:lnTo>
                <a:lnTo>
                  <a:pt x="10525586" y="1391031"/>
                </a:lnTo>
                <a:close/>
                <a:moveTo>
                  <a:pt x="5450555" y="1385039"/>
                </a:moveTo>
                <a:lnTo>
                  <a:pt x="5445990" y="1389295"/>
                </a:lnTo>
                <a:lnTo>
                  <a:pt x="5448594" y="1392308"/>
                </a:lnTo>
                <a:cubicBezTo>
                  <a:pt x="5450550" y="1391391"/>
                  <a:pt x="5451203" y="1388967"/>
                  <a:pt x="5450555" y="1385039"/>
                </a:cubicBezTo>
                <a:close/>
                <a:moveTo>
                  <a:pt x="3739409" y="1383511"/>
                </a:moveTo>
                <a:lnTo>
                  <a:pt x="3724945" y="1386575"/>
                </a:lnTo>
                <a:lnTo>
                  <a:pt x="3726999" y="1387982"/>
                </a:lnTo>
                <a:lnTo>
                  <a:pt x="3748064" y="1390098"/>
                </a:lnTo>
                <a:close/>
                <a:moveTo>
                  <a:pt x="9605053" y="1380147"/>
                </a:moveTo>
                <a:lnTo>
                  <a:pt x="9594692" y="1390411"/>
                </a:lnTo>
                <a:lnTo>
                  <a:pt x="9604870" y="1408292"/>
                </a:lnTo>
                <a:cubicBezTo>
                  <a:pt x="9604466" y="1406128"/>
                  <a:pt x="9604863" y="1405267"/>
                  <a:pt x="9606062" y="1405711"/>
                </a:cubicBezTo>
                <a:cubicBezTo>
                  <a:pt x="9607260" y="1406155"/>
                  <a:pt x="9608232" y="1407525"/>
                  <a:pt x="9608977" y="1409815"/>
                </a:cubicBezTo>
                <a:lnTo>
                  <a:pt x="9620152" y="1409929"/>
                </a:lnTo>
                <a:cubicBezTo>
                  <a:pt x="9621168" y="1412069"/>
                  <a:pt x="9623364" y="1413387"/>
                  <a:pt x="9626744" y="1413885"/>
                </a:cubicBezTo>
                <a:cubicBezTo>
                  <a:pt x="9630123" y="1414383"/>
                  <a:pt x="9632033" y="1414587"/>
                  <a:pt x="9632476" y="1414499"/>
                </a:cubicBezTo>
                <a:lnTo>
                  <a:pt x="9644103" y="1415571"/>
                </a:lnTo>
                <a:lnTo>
                  <a:pt x="9668601" y="1408678"/>
                </a:lnTo>
                <a:cubicBezTo>
                  <a:pt x="9674177" y="1404785"/>
                  <a:pt x="9680944" y="1404607"/>
                  <a:pt x="9688899" y="1408145"/>
                </a:cubicBezTo>
                <a:lnTo>
                  <a:pt x="9697377" y="1407923"/>
                </a:lnTo>
                <a:lnTo>
                  <a:pt x="9697852" y="1407759"/>
                </a:lnTo>
                <a:cubicBezTo>
                  <a:pt x="9712830" y="1404456"/>
                  <a:pt x="9723802" y="1404074"/>
                  <a:pt x="9730765" y="1406615"/>
                </a:cubicBezTo>
                <a:lnTo>
                  <a:pt x="9731313" y="1407837"/>
                </a:lnTo>
                <a:lnTo>
                  <a:pt x="9731549" y="1407840"/>
                </a:lnTo>
                <a:cubicBezTo>
                  <a:pt x="9735660" y="1405167"/>
                  <a:pt x="9741001" y="1405468"/>
                  <a:pt x="9747572" y="1408745"/>
                </a:cubicBezTo>
                <a:lnTo>
                  <a:pt x="9760534" y="1409477"/>
                </a:lnTo>
                <a:lnTo>
                  <a:pt x="9758703" y="1406899"/>
                </a:lnTo>
                <a:lnTo>
                  <a:pt x="9752634" y="1390544"/>
                </a:lnTo>
                <a:lnTo>
                  <a:pt x="9739646" y="1397817"/>
                </a:lnTo>
                <a:cubicBezTo>
                  <a:pt x="9733337" y="1395561"/>
                  <a:pt x="9726728" y="1393950"/>
                  <a:pt x="9719824" y="1392986"/>
                </a:cubicBezTo>
                <a:cubicBezTo>
                  <a:pt x="9712917" y="1392021"/>
                  <a:pt x="9706599" y="1391523"/>
                  <a:pt x="9700862" y="1391496"/>
                </a:cubicBezTo>
                <a:cubicBezTo>
                  <a:pt x="9695133" y="1398104"/>
                  <a:pt x="9686203" y="1399494"/>
                  <a:pt x="9674070" y="1395665"/>
                </a:cubicBezTo>
                <a:cubicBezTo>
                  <a:pt x="9672207" y="1390986"/>
                  <a:pt x="9668958" y="1387682"/>
                  <a:pt x="9664319" y="1385751"/>
                </a:cubicBezTo>
                <a:cubicBezTo>
                  <a:pt x="9659680" y="1383821"/>
                  <a:pt x="9657947" y="1384606"/>
                  <a:pt x="9659119" y="1388105"/>
                </a:cubicBezTo>
                <a:lnTo>
                  <a:pt x="9632992" y="1380433"/>
                </a:lnTo>
                <a:lnTo>
                  <a:pt x="9610308" y="1386127"/>
                </a:lnTo>
                <a:close/>
                <a:moveTo>
                  <a:pt x="5000981" y="1379951"/>
                </a:moveTo>
                <a:lnTo>
                  <a:pt x="4997937" y="1382789"/>
                </a:lnTo>
                <a:lnTo>
                  <a:pt x="5011396" y="1392002"/>
                </a:lnTo>
                <a:lnTo>
                  <a:pt x="5032462" y="1394118"/>
                </a:lnTo>
                <a:lnTo>
                  <a:pt x="5016399" y="1381893"/>
                </a:lnTo>
                <a:close/>
                <a:moveTo>
                  <a:pt x="3401114" y="1379750"/>
                </a:moveTo>
                <a:cubicBezTo>
                  <a:pt x="3398882" y="1379682"/>
                  <a:pt x="3397323" y="1380000"/>
                  <a:pt x="3396446" y="1380707"/>
                </a:cubicBezTo>
                <a:lnTo>
                  <a:pt x="3401654" y="1386731"/>
                </a:lnTo>
                <a:lnTo>
                  <a:pt x="3407740" y="1381056"/>
                </a:lnTo>
                <a:cubicBezTo>
                  <a:pt x="3405558" y="1380254"/>
                  <a:pt x="3403352" y="1379820"/>
                  <a:pt x="3401114" y="1379750"/>
                </a:cubicBezTo>
                <a:close/>
                <a:moveTo>
                  <a:pt x="9866540" y="1378374"/>
                </a:moveTo>
                <a:cubicBezTo>
                  <a:pt x="9865994" y="1379264"/>
                  <a:pt x="9866548" y="1380812"/>
                  <a:pt x="9868201" y="1383020"/>
                </a:cubicBezTo>
                <a:cubicBezTo>
                  <a:pt x="9869852" y="1385229"/>
                  <a:pt x="9871432" y="1387159"/>
                  <a:pt x="9872940" y="1388809"/>
                </a:cubicBezTo>
                <a:lnTo>
                  <a:pt x="9884118" y="1388923"/>
                </a:lnTo>
                <a:cubicBezTo>
                  <a:pt x="9882421" y="1386992"/>
                  <a:pt x="9879533" y="1384494"/>
                  <a:pt x="9875453" y="1381428"/>
                </a:cubicBezTo>
                <a:cubicBezTo>
                  <a:pt x="9871375" y="1378362"/>
                  <a:pt x="9868403" y="1377343"/>
                  <a:pt x="9866540" y="1378374"/>
                </a:cubicBezTo>
                <a:close/>
                <a:moveTo>
                  <a:pt x="3715397" y="1377040"/>
                </a:moveTo>
                <a:lnTo>
                  <a:pt x="3713541" y="1378770"/>
                </a:lnTo>
                <a:lnTo>
                  <a:pt x="3718231" y="1381980"/>
                </a:lnTo>
                <a:close/>
                <a:moveTo>
                  <a:pt x="4092759" y="1372405"/>
                </a:moveTo>
                <a:lnTo>
                  <a:pt x="4092881" y="1372547"/>
                </a:lnTo>
                <a:lnTo>
                  <a:pt x="4093145" y="1372441"/>
                </a:lnTo>
                <a:close/>
                <a:moveTo>
                  <a:pt x="4939307" y="1372183"/>
                </a:moveTo>
                <a:cubicBezTo>
                  <a:pt x="4931056" y="1368996"/>
                  <a:pt x="4923887" y="1370241"/>
                  <a:pt x="4917801" y="1375917"/>
                </a:cubicBezTo>
                <a:lnTo>
                  <a:pt x="4889568" y="1375044"/>
                </a:lnTo>
                <a:lnTo>
                  <a:pt x="4903230" y="1400389"/>
                </a:lnTo>
                <a:cubicBezTo>
                  <a:pt x="4907831" y="1395644"/>
                  <a:pt x="4913193" y="1390191"/>
                  <a:pt x="4919316" y="1384027"/>
                </a:cubicBezTo>
                <a:cubicBezTo>
                  <a:pt x="4925437" y="1377863"/>
                  <a:pt x="4932100" y="1373916"/>
                  <a:pt x="4939307" y="1372183"/>
                </a:cubicBezTo>
                <a:close/>
                <a:moveTo>
                  <a:pt x="5407780" y="1370523"/>
                </a:moveTo>
                <a:cubicBezTo>
                  <a:pt x="5406911" y="1371109"/>
                  <a:pt x="5405716" y="1371315"/>
                  <a:pt x="5404197" y="1371147"/>
                </a:cubicBezTo>
                <a:cubicBezTo>
                  <a:pt x="5402676" y="1370978"/>
                  <a:pt x="5401480" y="1371185"/>
                  <a:pt x="5400611" y="1371769"/>
                </a:cubicBezTo>
                <a:cubicBezTo>
                  <a:pt x="5405386" y="1377292"/>
                  <a:pt x="5410378" y="1379889"/>
                  <a:pt x="5415592" y="1379561"/>
                </a:cubicBezTo>
                <a:close/>
                <a:moveTo>
                  <a:pt x="4826066" y="1370022"/>
                </a:moveTo>
                <a:lnTo>
                  <a:pt x="4800946" y="1376384"/>
                </a:lnTo>
                <a:lnTo>
                  <a:pt x="4783053" y="1376469"/>
                </a:lnTo>
                <a:lnTo>
                  <a:pt x="4781768" y="1376874"/>
                </a:lnTo>
                <a:lnTo>
                  <a:pt x="4786009" y="1379637"/>
                </a:lnTo>
                <a:lnTo>
                  <a:pt x="4795825" y="1390993"/>
                </a:lnTo>
                <a:lnTo>
                  <a:pt x="4803549" y="1389981"/>
                </a:lnTo>
                <a:cubicBezTo>
                  <a:pt x="4805351" y="1394648"/>
                  <a:pt x="4808579" y="1397986"/>
                  <a:pt x="4813234" y="1399992"/>
                </a:cubicBezTo>
                <a:cubicBezTo>
                  <a:pt x="4817889" y="1401998"/>
                  <a:pt x="4819654" y="1401260"/>
                  <a:pt x="4818530" y="1397772"/>
                </a:cubicBezTo>
                <a:lnTo>
                  <a:pt x="4844802" y="1405913"/>
                </a:lnTo>
                <a:lnTo>
                  <a:pt x="4867828" y="1400761"/>
                </a:lnTo>
                <a:lnTo>
                  <a:pt x="4873037" y="1406787"/>
                </a:lnTo>
                <a:lnTo>
                  <a:pt x="4883686" y="1396853"/>
                </a:lnTo>
                <a:lnTo>
                  <a:pt x="4873710" y="1378954"/>
                </a:lnTo>
                <a:cubicBezTo>
                  <a:pt x="4874078" y="1381103"/>
                  <a:pt x="4873662" y="1381945"/>
                  <a:pt x="4872459" y="1381480"/>
                </a:cubicBezTo>
                <a:cubicBezTo>
                  <a:pt x="4871256" y="1381016"/>
                  <a:pt x="4870298" y="1379642"/>
                  <a:pt x="4869585" y="1377360"/>
                </a:cubicBezTo>
                <a:lnTo>
                  <a:pt x="4858291" y="1377012"/>
                </a:lnTo>
                <a:cubicBezTo>
                  <a:pt x="4857302" y="1374874"/>
                  <a:pt x="4855104" y="1373523"/>
                  <a:pt x="4851697" y="1372959"/>
                </a:cubicBezTo>
                <a:cubicBezTo>
                  <a:pt x="4848290" y="1372397"/>
                  <a:pt x="4846363" y="1372154"/>
                  <a:pt x="4845915" y="1372231"/>
                </a:cubicBezTo>
                <a:close/>
                <a:moveTo>
                  <a:pt x="3654909" y="1368163"/>
                </a:moveTo>
                <a:cubicBezTo>
                  <a:pt x="3646658" y="1364977"/>
                  <a:pt x="3639491" y="1366222"/>
                  <a:pt x="3633404" y="1371897"/>
                </a:cubicBezTo>
                <a:lnTo>
                  <a:pt x="3605170" y="1371025"/>
                </a:lnTo>
                <a:lnTo>
                  <a:pt x="3618833" y="1396369"/>
                </a:lnTo>
                <a:cubicBezTo>
                  <a:pt x="3623433" y="1391624"/>
                  <a:pt x="3628796" y="1386171"/>
                  <a:pt x="3634918" y="1380007"/>
                </a:cubicBezTo>
                <a:cubicBezTo>
                  <a:pt x="3641040" y="1373844"/>
                  <a:pt x="3647704" y="1369896"/>
                  <a:pt x="3654909" y="1368163"/>
                </a:cubicBezTo>
                <a:close/>
                <a:moveTo>
                  <a:pt x="3985144" y="1368050"/>
                </a:moveTo>
                <a:lnTo>
                  <a:pt x="3983555" y="1368372"/>
                </a:lnTo>
                <a:lnTo>
                  <a:pt x="3987431" y="1371742"/>
                </a:lnTo>
                <a:cubicBezTo>
                  <a:pt x="3990252" y="1373417"/>
                  <a:pt x="3992478" y="1373607"/>
                  <a:pt x="3994108" y="1372314"/>
                </a:cubicBezTo>
                <a:lnTo>
                  <a:pt x="3995289" y="1369604"/>
                </a:lnTo>
                <a:close/>
                <a:moveTo>
                  <a:pt x="10174875" y="1363747"/>
                </a:moveTo>
                <a:lnTo>
                  <a:pt x="10173394" y="1365212"/>
                </a:lnTo>
                <a:cubicBezTo>
                  <a:pt x="10168271" y="1369357"/>
                  <a:pt x="10169306" y="1375788"/>
                  <a:pt x="10176504" y="1384502"/>
                </a:cubicBezTo>
                <a:close/>
                <a:moveTo>
                  <a:pt x="5337119" y="1362295"/>
                </a:moveTo>
                <a:cubicBezTo>
                  <a:pt x="5333737" y="1363748"/>
                  <a:pt x="5330942" y="1365678"/>
                  <a:pt x="5328725" y="1368084"/>
                </a:cubicBezTo>
                <a:lnTo>
                  <a:pt x="5338058" y="1375701"/>
                </a:lnTo>
                <a:lnTo>
                  <a:pt x="5350229" y="1364348"/>
                </a:lnTo>
                <a:cubicBezTo>
                  <a:pt x="5344871" y="1361527"/>
                  <a:pt x="5340499" y="1360842"/>
                  <a:pt x="5337119" y="1362295"/>
                </a:cubicBezTo>
                <a:close/>
                <a:moveTo>
                  <a:pt x="5073102" y="1361656"/>
                </a:moveTo>
                <a:lnTo>
                  <a:pt x="5037903" y="1378161"/>
                </a:lnTo>
                <a:lnTo>
                  <a:pt x="5049401" y="1394640"/>
                </a:lnTo>
                <a:cubicBezTo>
                  <a:pt x="5050207" y="1394116"/>
                  <a:pt x="5051148" y="1394144"/>
                  <a:pt x="5052226" y="1394727"/>
                </a:cubicBezTo>
                <a:cubicBezTo>
                  <a:pt x="5053302" y="1395310"/>
                  <a:pt x="5054243" y="1395339"/>
                  <a:pt x="5055048" y="1394815"/>
                </a:cubicBezTo>
                <a:lnTo>
                  <a:pt x="5062656" y="1387720"/>
                </a:lnTo>
                <a:cubicBezTo>
                  <a:pt x="5065793" y="1384793"/>
                  <a:pt x="5068376" y="1381026"/>
                  <a:pt x="5070402" y="1376415"/>
                </a:cubicBezTo>
                <a:cubicBezTo>
                  <a:pt x="5072428" y="1371804"/>
                  <a:pt x="5073328" y="1366885"/>
                  <a:pt x="5073102" y="1361656"/>
                </a:cubicBezTo>
                <a:close/>
                <a:moveTo>
                  <a:pt x="5282714" y="1361348"/>
                </a:moveTo>
                <a:cubicBezTo>
                  <a:pt x="5272684" y="1361070"/>
                  <a:pt x="5265433" y="1362616"/>
                  <a:pt x="5260965" y="1365991"/>
                </a:cubicBezTo>
                <a:lnTo>
                  <a:pt x="5271379" y="1378041"/>
                </a:lnTo>
                <a:cubicBezTo>
                  <a:pt x="5278693" y="1376433"/>
                  <a:pt x="5285951" y="1375558"/>
                  <a:pt x="5293156" y="1375414"/>
                </a:cubicBezTo>
                <a:cubicBezTo>
                  <a:pt x="5300359" y="1375269"/>
                  <a:pt x="5306638" y="1378030"/>
                  <a:pt x="5311990" y="1383692"/>
                </a:cubicBezTo>
                <a:cubicBezTo>
                  <a:pt x="5313001" y="1382410"/>
                  <a:pt x="5314244" y="1379212"/>
                  <a:pt x="5315717" y="1374095"/>
                </a:cubicBezTo>
                <a:cubicBezTo>
                  <a:pt x="5317192" y="1368980"/>
                  <a:pt x="5317404" y="1365382"/>
                  <a:pt x="5316349" y="1363302"/>
                </a:cubicBezTo>
                <a:cubicBezTo>
                  <a:pt x="5315008" y="1361947"/>
                  <a:pt x="5313677" y="1361601"/>
                  <a:pt x="5312359" y="1362264"/>
                </a:cubicBezTo>
                <a:cubicBezTo>
                  <a:pt x="5311042" y="1362925"/>
                  <a:pt x="5309984" y="1363686"/>
                  <a:pt x="5309182" y="1364547"/>
                </a:cubicBezTo>
                <a:cubicBezTo>
                  <a:pt x="5301567" y="1362693"/>
                  <a:pt x="5292745" y="1361628"/>
                  <a:pt x="5282714" y="1361348"/>
                </a:cubicBezTo>
                <a:close/>
                <a:moveTo>
                  <a:pt x="5361962" y="1358848"/>
                </a:moveTo>
                <a:lnTo>
                  <a:pt x="5355876" y="1364524"/>
                </a:lnTo>
                <a:lnTo>
                  <a:pt x="5362167" y="1374980"/>
                </a:lnTo>
                <a:lnTo>
                  <a:pt x="5369775" y="1367885"/>
                </a:lnTo>
                <a:lnTo>
                  <a:pt x="5388002" y="1388971"/>
                </a:lnTo>
                <a:lnTo>
                  <a:pt x="5394086" y="1383295"/>
                </a:lnTo>
                <a:lnTo>
                  <a:pt x="5393443" y="1373014"/>
                </a:lnTo>
                <a:close/>
                <a:moveTo>
                  <a:pt x="3453586" y="1354616"/>
                </a:moveTo>
                <a:cubicBezTo>
                  <a:pt x="3449255" y="1356163"/>
                  <a:pt x="3444503" y="1357421"/>
                  <a:pt x="3439331" y="1358392"/>
                </a:cubicBezTo>
                <a:cubicBezTo>
                  <a:pt x="3434158" y="1359363"/>
                  <a:pt x="3428484" y="1358761"/>
                  <a:pt x="3422308" y="1356583"/>
                </a:cubicBezTo>
                <a:lnTo>
                  <a:pt x="3433809" y="1373064"/>
                </a:lnTo>
                <a:lnTo>
                  <a:pt x="3439660" y="1389371"/>
                </a:lnTo>
                <a:lnTo>
                  <a:pt x="3452912" y="1382450"/>
                </a:lnTo>
                <a:cubicBezTo>
                  <a:pt x="3459251" y="1384814"/>
                  <a:pt x="3465901" y="1386546"/>
                  <a:pt x="3472864" y="1387648"/>
                </a:cubicBezTo>
                <a:cubicBezTo>
                  <a:pt x="3479826" y="1388748"/>
                  <a:pt x="3486205" y="1389371"/>
                  <a:pt x="3492001" y="1389521"/>
                </a:cubicBezTo>
                <a:cubicBezTo>
                  <a:pt x="3497906" y="1383106"/>
                  <a:pt x="3506958" y="1381920"/>
                  <a:pt x="3519153" y="1385961"/>
                </a:cubicBezTo>
                <a:cubicBezTo>
                  <a:pt x="3520954" y="1390627"/>
                  <a:pt x="3524182" y="1393965"/>
                  <a:pt x="3528836" y="1395973"/>
                </a:cubicBezTo>
                <a:cubicBezTo>
                  <a:pt x="3533491" y="1397979"/>
                  <a:pt x="3535256" y="1397239"/>
                  <a:pt x="3534132" y="1393753"/>
                </a:cubicBezTo>
                <a:lnTo>
                  <a:pt x="3560405" y="1401894"/>
                </a:lnTo>
                <a:lnTo>
                  <a:pt x="3583433" y="1396742"/>
                </a:lnTo>
                <a:lnTo>
                  <a:pt x="3588640" y="1402766"/>
                </a:lnTo>
                <a:lnTo>
                  <a:pt x="3599289" y="1392833"/>
                </a:lnTo>
                <a:lnTo>
                  <a:pt x="3589313" y="1374935"/>
                </a:lnTo>
                <a:cubicBezTo>
                  <a:pt x="3589683" y="1377084"/>
                  <a:pt x="3589264" y="1377926"/>
                  <a:pt x="3588062" y="1377461"/>
                </a:cubicBezTo>
                <a:cubicBezTo>
                  <a:pt x="3586859" y="1376997"/>
                  <a:pt x="3585900" y="1375623"/>
                  <a:pt x="3585188" y="1373341"/>
                </a:cubicBezTo>
                <a:lnTo>
                  <a:pt x="3573894" y="1372992"/>
                </a:lnTo>
                <a:cubicBezTo>
                  <a:pt x="3572905" y="1370855"/>
                  <a:pt x="3570707" y="1369504"/>
                  <a:pt x="3567301" y="1368941"/>
                </a:cubicBezTo>
                <a:cubicBezTo>
                  <a:pt x="3563893" y="1368376"/>
                  <a:pt x="3561966" y="1368134"/>
                  <a:pt x="3561517" y="1368211"/>
                </a:cubicBezTo>
                <a:lnTo>
                  <a:pt x="3525034" y="1364153"/>
                </a:lnTo>
                <a:cubicBezTo>
                  <a:pt x="3520425" y="1367432"/>
                  <a:pt x="3510522" y="1370546"/>
                  <a:pt x="3495326" y="1373498"/>
                </a:cubicBezTo>
                <a:cubicBezTo>
                  <a:pt x="3480131" y="1376451"/>
                  <a:pt x="3469035" y="1376595"/>
                  <a:pt x="3462042" y="1373937"/>
                </a:cubicBezTo>
                <a:close/>
                <a:moveTo>
                  <a:pt x="5191895" y="1354419"/>
                </a:moveTo>
                <a:lnTo>
                  <a:pt x="5173222" y="1355628"/>
                </a:lnTo>
                <a:cubicBezTo>
                  <a:pt x="5170468" y="1359330"/>
                  <a:pt x="5167389" y="1362656"/>
                  <a:pt x="5163983" y="1365605"/>
                </a:cubicBezTo>
                <a:cubicBezTo>
                  <a:pt x="5160578" y="1368553"/>
                  <a:pt x="5155115" y="1365942"/>
                  <a:pt x="5147592" y="1357768"/>
                </a:cubicBezTo>
                <a:lnTo>
                  <a:pt x="5108839" y="1355311"/>
                </a:lnTo>
                <a:lnTo>
                  <a:pt x="5121962" y="1370495"/>
                </a:lnTo>
                <a:cubicBezTo>
                  <a:pt x="5128661" y="1366059"/>
                  <a:pt x="5137205" y="1365345"/>
                  <a:pt x="5147590" y="1368354"/>
                </a:cubicBezTo>
                <a:cubicBezTo>
                  <a:pt x="5157977" y="1371361"/>
                  <a:pt x="5166522" y="1370648"/>
                  <a:pt x="5173221" y="1366212"/>
                </a:cubicBezTo>
                <a:lnTo>
                  <a:pt x="5201015" y="1372935"/>
                </a:lnTo>
                <a:cubicBezTo>
                  <a:pt x="5202956" y="1373392"/>
                  <a:pt x="5203691" y="1372253"/>
                  <a:pt x="5203218" y="1369522"/>
                </a:cubicBezTo>
                <a:cubicBezTo>
                  <a:pt x="5202745" y="1366789"/>
                  <a:pt x="5201796" y="1364500"/>
                  <a:pt x="5200372" y="1362654"/>
                </a:cubicBezTo>
                <a:close/>
                <a:moveTo>
                  <a:pt x="5082119" y="1353617"/>
                </a:moveTo>
                <a:lnTo>
                  <a:pt x="5082176" y="1353873"/>
                </a:lnTo>
                <a:cubicBezTo>
                  <a:pt x="5086460" y="1358831"/>
                  <a:pt x="5090097" y="1360652"/>
                  <a:pt x="5093085" y="1359340"/>
                </a:cubicBezTo>
                <a:lnTo>
                  <a:pt x="5092404" y="1354269"/>
                </a:lnTo>
                <a:close/>
                <a:moveTo>
                  <a:pt x="5604568" y="1350214"/>
                </a:moveTo>
                <a:lnTo>
                  <a:pt x="5597399" y="1351459"/>
                </a:lnTo>
                <a:lnTo>
                  <a:pt x="5604333" y="1372196"/>
                </a:lnTo>
                <a:cubicBezTo>
                  <a:pt x="5602042" y="1374447"/>
                  <a:pt x="5599128" y="1375578"/>
                  <a:pt x="5595588" y="1375591"/>
                </a:cubicBezTo>
                <a:cubicBezTo>
                  <a:pt x="5592050" y="1375604"/>
                  <a:pt x="5587944" y="1373767"/>
                  <a:pt x="5583268" y="1370079"/>
                </a:cubicBezTo>
                <a:cubicBezTo>
                  <a:pt x="5577672" y="1374732"/>
                  <a:pt x="5572238" y="1379572"/>
                  <a:pt x="5566966" y="1384601"/>
                </a:cubicBezTo>
                <a:cubicBezTo>
                  <a:pt x="5561697" y="1389631"/>
                  <a:pt x="5558215" y="1396732"/>
                  <a:pt x="5556525" y="1405903"/>
                </a:cubicBezTo>
                <a:lnTo>
                  <a:pt x="5597135" y="1411555"/>
                </a:lnTo>
                <a:cubicBezTo>
                  <a:pt x="5596745" y="1401037"/>
                  <a:pt x="5599719" y="1392822"/>
                  <a:pt x="5606059" y="1386909"/>
                </a:cubicBezTo>
                <a:cubicBezTo>
                  <a:pt x="5607461" y="1388663"/>
                  <a:pt x="5609214" y="1390427"/>
                  <a:pt x="5611322" y="1392202"/>
                </a:cubicBezTo>
                <a:cubicBezTo>
                  <a:pt x="5613429" y="1393977"/>
                  <a:pt x="5615294" y="1394280"/>
                  <a:pt x="5616913" y="1393108"/>
                </a:cubicBezTo>
                <a:cubicBezTo>
                  <a:pt x="5618272" y="1391501"/>
                  <a:pt x="5618817" y="1388952"/>
                  <a:pt x="5618547" y="1385462"/>
                </a:cubicBezTo>
                <a:cubicBezTo>
                  <a:pt x="5618279" y="1381972"/>
                  <a:pt x="5618174" y="1378670"/>
                  <a:pt x="5618230" y="1375557"/>
                </a:cubicBezTo>
                <a:close/>
                <a:moveTo>
                  <a:pt x="3380073" y="1344266"/>
                </a:moveTo>
                <a:lnTo>
                  <a:pt x="3382783" y="1355363"/>
                </a:lnTo>
                <a:cubicBezTo>
                  <a:pt x="3384124" y="1353205"/>
                  <a:pt x="3386006" y="1353264"/>
                  <a:pt x="3388430" y="1355538"/>
                </a:cubicBezTo>
                <a:lnTo>
                  <a:pt x="3403206" y="1347198"/>
                </a:lnTo>
                <a:lnTo>
                  <a:pt x="3403377" y="1346561"/>
                </a:lnTo>
                <a:close/>
                <a:moveTo>
                  <a:pt x="3301774" y="1336558"/>
                </a:moveTo>
                <a:lnTo>
                  <a:pt x="3305635" y="1340718"/>
                </a:lnTo>
                <a:lnTo>
                  <a:pt x="3307176" y="1340516"/>
                </a:lnTo>
                <a:cubicBezTo>
                  <a:pt x="3310622" y="1346028"/>
                  <a:pt x="3314953" y="1350377"/>
                  <a:pt x="3320169" y="1353561"/>
                </a:cubicBezTo>
                <a:lnTo>
                  <a:pt x="3331579" y="1354403"/>
                </a:lnTo>
                <a:lnTo>
                  <a:pt x="3331699" y="1343157"/>
                </a:lnTo>
                <a:cubicBezTo>
                  <a:pt x="3333170" y="1337705"/>
                  <a:pt x="3337674" y="1338943"/>
                  <a:pt x="3345217" y="1346873"/>
                </a:cubicBezTo>
                <a:cubicBezTo>
                  <a:pt x="3347038" y="1348915"/>
                  <a:pt x="3350285" y="1352007"/>
                  <a:pt x="3354956" y="1356153"/>
                </a:cubicBezTo>
                <a:lnTo>
                  <a:pt x="3359736" y="1359344"/>
                </a:lnTo>
                <a:lnTo>
                  <a:pt x="3362326" y="1359811"/>
                </a:lnTo>
                <a:lnTo>
                  <a:pt x="3363496" y="1361851"/>
                </a:lnTo>
                <a:lnTo>
                  <a:pt x="3363883" y="1362108"/>
                </a:lnTo>
                <a:lnTo>
                  <a:pt x="3365404" y="1360690"/>
                </a:lnTo>
                <a:lnTo>
                  <a:pt x="3356919" y="1341987"/>
                </a:lnTo>
                <a:close/>
                <a:moveTo>
                  <a:pt x="5625560" y="1335419"/>
                </a:moveTo>
                <a:lnTo>
                  <a:pt x="5632158" y="1340804"/>
                </a:lnTo>
                <a:lnTo>
                  <a:pt x="5649546" y="1339649"/>
                </a:lnTo>
                <a:lnTo>
                  <a:pt x="5643014" y="1336418"/>
                </a:lnTo>
                <a:close/>
                <a:moveTo>
                  <a:pt x="5680994" y="1334115"/>
                </a:moveTo>
                <a:lnTo>
                  <a:pt x="5667121" y="1335696"/>
                </a:lnTo>
                <a:lnTo>
                  <a:pt x="5663052" y="1340192"/>
                </a:lnTo>
                <a:lnTo>
                  <a:pt x="5667559" y="1340430"/>
                </a:lnTo>
                <a:cubicBezTo>
                  <a:pt x="5668680" y="1341993"/>
                  <a:pt x="5668932" y="1343344"/>
                  <a:pt x="5668317" y="1344486"/>
                </a:cubicBezTo>
                <a:cubicBezTo>
                  <a:pt x="5667699" y="1345627"/>
                  <a:pt x="5667300" y="1346226"/>
                  <a:pt x="5667120" y="1346282"/>
                </a:cubicBezTo>
                <a:cubicBezTo>
                  <a:pt x="5674028" y="1354802"/>
                  <a:pt x="5675238" y="1359115"/>
                  <a:pt x="5670748" y="1359221"/>
                </a:cubicBezTo>
                <a:cubicBezTo>
                  <a:pt x="5666259" y="1359326"/>
                  <a:pt x="5661500" y="1358324"/>
                  <a:pt x="5656471" y="1356214"/>
                </a:cubicBezTo>
                <a:lnTo>
                  <a:pt x="5653193" y="1381035"/>
                </a:lnTo>
                <a:lnTo>
                  <a:pt x="5632128" y="1378918"/>
                </a:lnTo>
                <a:lnTo>
                  <a:pt x="5645790" y="1404260"/>
                </a:lnTo>
                <a:cubicBezTo>
                  <a:pt x="5651652" y="1400380"/>
                  <a:pt x="5659319" y="1399579"/>
                  <a:pt x="5668788" y="1401856"/>
                </a:cubicBezTo>
                <a:cubicBezTo>
                  <a:pt x="5678255" y="1404133"/>
                  <a:pt x="5686301" y="1402977"/>
                  <a:pt x="5692925" y="1398387"/>
                </a:cubicBezTo>
                <a:cubicBezTo>
                  <a:pt x="5706831" y="1401626"/>
                  <a:pt x="5720440" y="1404122"/>
                  <a:pt x="5733750" y="1405878"/>
                </a:cubicBezTo>
                <a:cubicBezTo>
                  <a:pt x="5747060" y="1407632"/>
                  <a:pt x="5760018" y="1409376"/>
                  <a:pt x="5772622" y="1411110"/>
                </a:cubicBezTo>
                <a:cubicBezTo>
                  <a:pt x="5777601" y="1409187"/>
                  <a:pt x="5785023" y="1407705"/>
                  <a:pt x="5794888" y="1406666"/>
                </a:cubicBezTo>
                <a:cubicBezTo>
                  <a:pt x="5804753" y="1405627"/>
                  <a:pt x="5813257" y="1408578"/>
                  <a:pt x="5820401" y="1415517"/>
                </a:cubicBezTo>
                <a:cubicBezTo>
                  <a:pt x="5821246" y="1414046"/>
                  <a:pt x="5822165" y="1410472"/>
                  <a:pt x="5823151" y="1404791"/>
                </a:cubicBezTo>
                <a:cubicBezTo>
                  <a:pt x="5824138" y="1399110"/>
                  <a:pt x="5824673" y="1395888"/>
                  <a:pt x="5824760" y="1395128"/>
                </a:cubicBezTo>
                <a:cubicBezTo>
                  <a:pt x="5823323" y="1393863"/>
                  <a:pt x="5821802" y="1393694"/>
                  <a:pt x="5820200" y="1394621"/>
                </a:cubicBezTo>
                <a:cubicBezTo>
                  <a:pt x="5818596" y="1395549"/>
                  <a:pt x="5817728" y="1396133"/>
                  <a:pt x="5817592" y="1396372"/>
                </a:cubicBezTo>
                <a:cubicBezTo>
                  <a:pt x="5801244" y="1396203"/>
                  <a:pt x="5783879" y="1394264"/>
                  <a:pt x="5765500" y="1390549"/>
                </a:cubicBezTo>
                <a:cubicBezTo>
                  <a:pt x="5747118" y="1386836"/>
                  <a:pt x="5731978" y="1388262"/>
                  <a:pt x="5720076" y="1394829"/>
                </a:cubicBezTo>
                <a:lnTo>
                  <a:pt x="5707057" y="1379766"/>
                </a:lnTo>
                <a:cubicBezTo>
                  <a:pt x="5700931" y="1373010"/>
                  <a:pt x="5694303" y="1364682"/>
                  <a:pt x="5687177" y="1354781"/>
                </a:cubicBezTo>
                <a:close/>
                <a:moveTo>
                  <a:pt x="5746334" y="1324839"/>
                </a:moveTo>
                <a:lnTo>
                  <a:pt x="5734890" y="1327032"/>
                </a:lnTo>
                <a:lnTo>
                  <a:pt x="5744888" y="1328159"/>
                </a:lnTo>
                <a:close/>
                <a:moveTo>
                  <a:pt x="3198904" y="1322704"/>
                </a:moveTo>
                <a:lnTo>
                  <a:pt x="3188888" y="1330839"/>
                </a:lnTo>
                <a:lnTo>
                  <a:pt x="3194241" y="1337029"/>
                </a:lnTo>
                <a:lnTo>
                  <a:pt x="3177741" y="1339894"/>
                </a:lnTo>
                <a:lnTo>
                  <a:pt x="3177336" y="1340223"/>
                </a:lnTo>
                <a:lnTo>
                  <a:pt x="3189488" y="1360424"/>
                </a:lnTo>
                <a:lnTo>
                  <a:pt x="3207260" y="1352091"/>
                </a:lnTo>
                <a:lnTo>
                  <a:pt x="3230930" y="1357220"/>
                </a:lnTo>
                <a:cubicBezTo>
                  <a:pt x="3235429" y="1353022"/>
                  <a:pt x="3240663" y="1350862"/>
                  <a:pt x="3246625" y="1350741"/>
                </a:cubicBezTo>
                <a:lnTo>
                  <a:pt x="3252544" y="1352048"/>
                </a:lnTo>
                <a:lnTo>
                  <a:pt x="3283541" y="1339104"/>
                </a:lnTo>
                <a:lnTo>
                  <a:pt x="3293695" y="1335762"/>
                </a:lnTo>
                <a:lnTo>
                  <a:pt x="3292829" y="1335677"/>
                </a:lnTo>
                <a:cubicBezTo>
                  <a:pt x="3283018" y="1332473"/>
                  <a:pt x="3274577" y="1331052"/>
                  <a:pt x="3267505" y="1331414"/>
                </a:cubicBezTo>
                <a:cubicBezTo>
                  <a:pt x="3260432" y="1331775"/>
                  <a:pt x="3251719" y="1329246"/>
                  <a:pt x="3241367" y="1323826"/>
                </a:cubicBezTo>
                <a:cubicBezTo>
                  <a:pt x="3238881" y="1325918"/>
                  <a:pt x="3235324" y="1326968"/>
                  <a:pt x="3230694" y="1326978"/>
                </a:cubicBezTo>
                <a:cubicBezTo>
                  <a:pt x="3226065" y="1326988"/>
                  <a:pt x="3221587" y="1326176"/>
                  <a:pt x="3217259" y="1324548"/>
                </a:cubicBezTo>
                <a:close/>
                <a:moveTo>
                  <a:pt x="5781711" y="1318533"/>
                </a:moveTo>
                <a:lnTo>
                  <a:pt x="5778769" y="1318622"/>
                </a:lnTo>
                <a:lnTo>
                  <a:pt x="5769387" y="1320420"/>
                </a:lnTo>
                <a:lnTo>
                  <a:pt x="5772038" y="1324599"/>
                </a:lnTo>
                <a:close/>
                <a:moveTo>
                  <a:pt x="6164186" y="1294618"/>
                </a:moveTo>
                <a:lnTo>
                  <a:pt x="6169664" y="1301822"/>
                </a:lnTo>
                <a:lnTo>
                  <a:pt x="6169942" y="1296867"/>
                </a:lnTo>
                <a:close/>
                <a:moveTo>
                  <a:pt x="6112984" y="1287798"/>
                </a:moveTo>
                <a:lnTo>
                  <a:pt x="6107911" y="1290486"/>
                </a:lnTo>
                <a:cubicBezTo>
                  <a:pt x="6103597" y="1291788"/>
                  <a:pt x="6099299" y="1291717"/>
                  <a:pt x="6095017" y="1290272"/>
                </a:cubicBezTo>
                <a:cubicBezTo>
                  <a:pt x="6093778" y="1294601"/>
                  <a:pt x="6090381" y="1298222"/>
                  <a:pt x="6084827" y="1301135"/>
                </a:cubicBezTo>
                <a:cubicBezTo>
                  <a:pt x="6079273" y="1304048"/>
                  <a:pt x="6073111" y="1302086"/>
                  <a:pt x="6066343" y="1295250"/>
                </a:cubicBezTo>
                <a:cubicBezTo>
                  <a:pt x="6061237" y="1298086"/>
                  <a:pt x="6049725" y="1299074"/>
                  <a:pt x="6031807" y="1298216"/>
                </a:cubicBezTo>
                <a:cubicBezTo>
                  <a:pt x="6013890" y="1297356"/>
                  <a:pt x="6001948" y="1294667"/>
                  <a:pt x="5995978" y="1290145"/>
                </a:cubicBezTo>
                <a:lnTo>
                  <a:pt x="5995104" y="1290188"/>
                </a:lnTo>
                <a:lnTo>
                  <a:pt x="5992663" y="1292606"/>
                </a:lnTo>
                <a:lnTo>
                  <a:pt x="5988946" y="1290486"/>
                </a:lnTo>
                <a:lnTo>
                  <a:pt x="5977517" y="1291040"/>
                </a:lnTo>
                <a:cubicBezTo>
                  <a:pt x="5967249" y="1299031"/>
                  <a:pt x="5955842" y="1303321"/>
                  <a:pt x="5943301" y="1303912"/>
                </a:cubicBezTo>
                <a:cubicBezTo>
                  <a:pt x="5930757" y="1304501"/>
                  <a:pt x="5919352" y="1308792"/>
                  <a:pt x="5909084" y="1316782"/>
                </a:cubicBezTo>
                <a:lnTo>
                  <a:pt x="5895186" y="1313421"/>
                </a:lnTo>
                <a:cubicBezTo>
                  <a:pt x="5888349" y="1317301"/>
                  <a:pt x="5876983" y="1317927"/>
                  <a:pt x="5861085" y="1315299"/>
                </a:cubicBezTo>
                <a:cubicBezTo>
                  <a:pt x="5845187" y="1312669"/>
                  <a:pt x="5833821" y="1313297"/>
                  <a:pt x="5826985" y="1317177"/>
                </a:cubicBezTo>
                <a:lnTo>
                  <a:pt x="5816076" y="1317504"/>
                </a:lnTo>
                <a:lnTo>
                  <a:pt x="5817856" y="1336276"/>
                </a:lnTo>
                <a:lnTo>
                  <a:pt x="5796353" y="1340011"/>
                </a:lnTo>
                <a:cubicBezTo>
                  <a:pt x="5797056" y="1342415"/>
                  <a:pt x="5797922" y="1345007"/>
                  <a:pt x="5798952" y="1347787"/>
                </a:cubicBezTo>
                <a:cubicBezTo>
                  <a:pt x="5799982" y="1350567"/>
                  <a:pt x="5800198" y="1352407"/>
                  <a:pt x="5799599" y="1353305"/>
                </a:cubicBezTo>
                <a:cubicBezTo>
                  <a:pt x="5797652" y="1354099"/>
                  <a:pt x="5794488" y="1352292"/>
                  <a:pt x="5790101" y="1347881"/>
                </a:cubicBezTo>
                <a:cubicBezTo>
                  <a:pt x="5785716" y="1343469"/>
                  <a:pt x="5782659" y="1340198"/>
                  <a:pt x="5780933" y="1338068"/>
                </a:cubicBezTo>
                <a:lnTo>
                  <a:pt x="5739446" y="1344117"/>
                </a:lnTo>
                <a:lnTo>
                  <a:pt x="5735963" y="1352805"/>
                </a:lnTo>
                <a:lnTo>
                  <a:pt x="5738772" y="1371950"/>
                </a:lnTo>
                <a:lnTo>
                  <a:pt x="5759398" y="1379918"/>
                </a:lnTo>
                <a:lnTo>
                  <a:pt x="5799161" y="1359155"/>
                </a:lnTo>
                <a:lnTo>
                  <a:pt x="5809921" y="1361557"/>
                </a:lnTo>
                <a:lnTo>
                  <a:pt x="5824855" y="1356073"/>
                </a:lnTo>
                <a:cubicBezTo>
                  <a:pt x="5832294" y="1351150"/>
                  <a:pt x="5840061" y="1349748"/>
                  <a:pt x="5848155" y="1351868"/>
                </a:cubicBezTo>
                <a:cubicBezTo>
                  <a:pt x="5852403" y="1346726"/>
                  <a:pt x="5858375" y="1348268"/>
                  <a:pt x="5866066" y="1356495"/>
                </a:cubicBezTo>
                <a:lnTo>
                  <a:pt x="5874242" y="1365645"/>
                </a:lnTo>
                <a:lnTo>
                  <a:pt x="5894723" y="1358441"/>
                </a:lnTo>
                <a:lnTo>
                  <a:pt x="5905449" y="1357199"/>
                </a:lnTo>
                <a:lnTo>
                  <a:pt x="5905181" y="1356894"/>
                </a:lnTo>
                <a:lnTo>
                  <a:pt x="5906078" y="1357124"/>
                </a:lnTo>
                <a:lnTo>
                  <a:pt x="5919702" y="1355547"/>
                </a:lnTo>
                <a:lnTo>
                  <a:pt x="5926664" y="1357982"/>
                </a:lnTo>
                <a:lnTo>
                  <a:pt x="5937895" y="1346858"/>
                </a:lnTo>
                <a:lnTo>
                  <a:pt x="5963688" y="1360453"/>
                </a:lnTo>
                <a:lnTo>
                  <a:pt x="5977010" y="1347257"/>
                </a:lnTo>
                <a:cubicBezTo>
                  <a:pt x="5986514" y="1348095"/>
                  <a:pt x="5996593" y="1351161"/>
                  <a:pt x="6007245" y="1356455"/>
                </a:cubicBezTo>
                <a:lnTo>
                  <a:pt x="6026968" y="1353693"/>
                </a:lnTo>
                <a:cubicBezTo>
                  <a:pt x="6019930" y="1343190"/>
                  <a:pt x="6022359" y="1335190"/>
                  <a:pt x="6034260" y="1329696"/>
                </a:cubicBezTo>
                <a:cubicBezTo>
                  <a:pt x="6046157" y="1324200"/>
                  <a:pt x="6054582" y="1321446"/>
                  <a:pt x="6059534" y="1321437"/>
                </a:cubicBezTo>
                <a:cubicBezTo>
                  <a:pt x="6065139" y="1326368"/>
                  <a:pt x="6070850" y="1326304"/>
                  <a:pt x="6076668" y="1321241"/>
                </a:cubicBezTo>
                <a:cubicBezTo>
                  <a:pt x="6082485" y="1316176"/>
                  <a:pt x="6086309" y="1312388"/>
                  <a:pt x="6088140" y="1309876"/>
                </a:cubicBezTo>
                <a:cubicBezTo>
                  <a:pt x="6092889" y="1313443"/>
                  <a:pt x="6097229" y="1314969"/>
                  <a:pt x="6101161" y="1314454"/>
                </a:cubicBezTo>
                <a:cubicBezTo>
                  <a:pt x="6105092" y="1313939"/>
                  <a:pt x="6108202" y="1312488"/>
                  <a:pt x="6110492" y="1310105"/>
                </a:cubicBezTo>
                <a:cubicBezTo>
                  <a:pt x="6112828" y="1306857"/>
                  <a:pt x="6113297" y="1302665"/>
                  <a:pt x="6111896" y="1297527"/>
                </a:cubicBezTo>
                <a:close/>
                <a:moveTo>
                  <a:pt x="6530105" y="1280318"/>
                </a:moveTo>
                <a:cubicBezTo>
                  <a:pt x="6534651" y="1282340"/>
                  <a:pt x="6537883" y="1282867"/>
                  <a:pt x="6539801" y="1281899"/>
                </a:cubicBezTo>
                <a:lnTo>
                  <a:pt x="6541279" y="1280433"/>
                </a:lnTo>
                <a:close/>
                <a:moveTo>
                  <a:pt x="6298370" y="1274989"/>
                </a:moveTo>
                <a:lnTo>
                  <a:pt x="6274530" y="1279743"/>
                </a:lnTo>
                <a:lnTo>
                  <a:pt x="6276529" y="1284400"/>
                </a:lnTo>
                <a:lnTo>
                  <a:pt x="6262114" y="1285770"/>
                </a:lnTo>
                <a:lnTo>
                  <a:pt x="6270247" y="1302848"/>
                </a:lnTo>
                <a:lnTo>
                  <a:pt x="6303443" y="1309114"/>
                </a:lnTo>
                <a:close/>
                <a:moveTo>
                  <a:pt x="2964511" y="1268364"/>
                </a:moveTo>
                <a:cubicBezTo>
                  <a:pt x="2963099" y="1269910"/>
                  <a:pt x="2963041" y="1272228"/>
                  <a:pt x="2964342" y="1275324"/>
                </a:cubicBezTo>
                <a:lnTo>
                  <a:pt x="2970044" y="1284177"/>
                </a:lnTo>
                <a:lnTo>
                  <a:pt x="2970684" y="1284171"/>
                </a:lnTo>
                <a:lnTo>
                  <a:pt x="2972563" y="1281258"/>
                </a:lnTo>
                <a:cubicBezTo>
                  <a:pt x="2973067" y="1279653"/>
                  <a:pt x="2972118" y="1277364"/>
                  <a:pt x="2969718" y="1274389"/>
                </a:cubicBezTo>
                <a:close/>
                <a:moveTo>
                  <a:pt x="6386965" y="1265525"/>
                </a:moveTo>
                <a:lnTo>
                  <a:pt x="6321899" y="1269248"/>
                </a:lnTo>
                <a:lnTo>
                  <a:pt x="6321559" y="1269414"/>
                </a:lnTo>
                <a:lnTo>
                  <a:pt x="6321340" y="1269280"/>
                </a:lnTo>
                <a:lnTo>
                  <a:pt x="6321056" y="1269296"/>
                </a:lnTo>
                <a:cubicBezTo>
                  <a:pt x="6319403" y="1273847"/>
                  <a:pt x="6319454" y="1279155"/>
                  <a:pt x="6321209" y="1285222"/>
                </a:cubicBezTo>
                <a:cubicBezTo>
                  <a:pt x="6322963" y="1291289"/>
                  <a:pt x="6326466" y="1297373"/>
                  <a:pt x="6331713" y="1303476"/>
                </a:cubicBezTo>
                <a:cubicBezTo>
                  <a:pt x="6339016" y="1302070"/>
                  <a:pt x="6349522" y="1299584"/>
                  <a:pt x="6363236" y="1296021"/>
                </a:cubicBezTo>
                <a:cubicBezTo>
                  <a:pt x="6376946" y="1292457"/>
                  <a:pt x="6388027" y="1292201"/>
                  <a:pt x="6396475" y="1295249"/>
                </a:cubicBezTo>
                <a:close/>
                <a:moveTo>
                  <a:pt x="6466675" y="1264857"/>
                </a:moveTo>
                <a:lnTo>
                  <a:pt x="6462235" y="1269257"/>
                </a:lnTo>
                <a:lnTo>
                  <a:pt x="6467490" y="1275235"/>
                </a:lnTo>
                <a:cubicBezTo>
                  <a:pt x="6472511" y="1281213"/>
                  <a:pt x="6476262" y="1284954"/>
                  <a:pt x="6478741" y="1286461"/>
                </a:cubicBezTo>
                <a:cubicBezTo>
                  <a:pt x="6481217" y="1287967"/>
                  <a:pt x="6483821" y="1287253"/>
                  <a:pt x="6486548" y="1284320"/>
                </a:cubicBezTo>
                <a:lnTo>
                  <a:pt x="6488695" y="1271008"/>
                </a:lnTo>
                <a:close/>
                <a:moveTo>
                  <a:pt x="2729747" y="1247923"/>
                </a:moveTo>
                <a:cubicBezTo>
                  <a:pt x="2728693" y="1249020"/>
                  <a:pt x="2727269" y="1251478"/>
                  <a:pt x="2725480" y="1255303"/>
                </a:cubicBezTo>
                <a:cubicBezTo>
                  <a:pt x="2723690" y="1259126"/>
                  <a:pt x="2723298" y="1261984"/>
                  <a:pt x="2724305" y="1263878"/>
                </a:cubicBezTo>
                <a:cubicBezTo>
                  <a:pt x="2727022" y="1266559"/>
                  <a:pt x="2729620" y="1267311"/>
                  <a:pt x="2732095" y="1266135"/>
                </a:cubicBezTo>
                <a:cubicBezTo>
                  <a:pt x="2734571" y="1264959"/>
                  <a:pt x="2736246" y="1263850"/>
                  <a:pt x="2737120" y="1262807"/>
                </a:cubicBezTo>
                <a:cubicBezTo>
                  <a:pt x="2741065" y="1259358"/>
                  <a:pt x="2746161" y="1258234"/>
                  <a:pt x="2752409" y="1259434"/>
                </a:cubicBezTo>
                <a:cubicBezTo>
                  <a:pt x="2758656" y="1260633"/>
                  <a:pt x="2765212" y="1263583"/>
                  <a:pt x="2772083" y="1268286"/>
                </a:cubicBezTo>
                <a:cubicBezTo>
                  <a:pt x="2776149" y="1265174"/>
                  <a:pt x="2781000" y="1263370"/>
                  <a:pt x="2786639" y="1262871"/>
                </a:cubicBezTo>
                <a:cubicBezTo>
                  <a:pt x="2792278" y="1262374"/>
                  <a:pt x="2797129" y="1260569"/>
                  <a:pt x="2801194" y="1257457"/>
                </a:cubicBezTo>
                <a:cubicBezTo>
                  <a:pt x="2788135" y="1253542"/>
                  <a:pt x="2775766" y="1251024"/>
                  <a:pt x="2764089" y="1249898"/>
                </a:cubicBezTo>
                <a:cubicBezTo>
                  <a:pt x="2752411" y="1248775"/>
                  <a:pt x="2740964" y="1248114"/>
                  <a:pt x="2729747" y="1247923"/>
                </a:cubicBezTo>
                <a:close/>
                <a:moveTo>
                  <a:pt x="2817930" y="1241848"/>
                </a:moveTo>
                <a:cubicBezTo>
                  <a:pt x="2821591" y="1246482"/>
                  <a:pt x="2823162" y="1250684"/>
                  <a:pt x="2822645" y="1254456"/>
                </a:cubicBezTo>
                <a:cubicBezTo>
                  <a:pt x="2822125" y="1258226"/>
                  <a:pt x="2820982" y="1260879"/>
                  <a:pt x="2819218" y="1262412"/>
                </a:cubicBezTo>
                <a:lnTo>
                  <a:pt x="2805320" y="1259051"/>
                </a:lnTo>
                <a:cubicBezTo>
                  <a:pt x="2813258" y="1267970"/>
                  <a:pt x="2820765" y="1273210"/>
                  <a:pt x="2827840" y="1274773"/>
                </a:cubicBezTo>
                <a:cubicBezTo>
                  <a:pt x="2834915" y="1276334"/>
                  <a:pt x="2840801" y="1274929"/>
                  <a:pt x="2845490" y="1270553"/>
                </a:cubicBezTo>
                <a:lnTo>
                  <a:pt x="2847011" y="1269134"/>
                </a:lnTo>
                <a:cubicBezTo>
                  <a:pt x="2847522" y="1269792"/>
                  <a:pt x="2849757" y="1272243"/>
                  <a:pt x="2853712" y="1276488"/>
                </a:cubicBezTo>
                <a:lnTo>
                  <a:pt x="2858854" y="1280612"/>
                </a:lnTo>
                <a:lnTo>
                  <a:pt x="2860301" y="1280694"/>
                </a:lnTo>
                <a:lnTo>
                  <a:pt x="2852903" y="1268400"/>
                </a:lnTo>
                <a:cubicBezTo>
                  <a:pt x="2847159" y="1260494"/>
                  <a:pt x="2843245" y="1255307"/>
                  <a:pt x="2841160" y="1252828"/>
                </a:cubicBezTo>
                <a:close/>
                <a:moveTo>
                  <a:pt x="3592930" y="1126514"/>
                </a:moveTo>
                <a:lnTo>
                  <a:pt x="3580319" y="1143717"/>
                </a:lnTo>
                <a:lnTo>
                  <a:pt x="3546236" y="1126540"/>
                </a:lnTo>
                <a:lnTo>
                  <a:pt x="3526251" y="1128854"/>
                </a:lnTo>
                <a:lnTo>
                  <a:pt x="3535146" y="1142322"/>
                </a:lnTo>
                <a:lnTo>
                  <a:pt x="3579003" y="1161268"/>
                </a:lnTo>
                <a:cubicBezTo>
                  <a:pt x="3591804" y="1165879"/>
                  <a:pt x="3599913" y="1164663"/>
                  <a:pt x="3603331" y="1157622"/>
                </a:cubicBezTo>
                <a:cubicBezTo>
                  <a:pt x="3606749" y="1150581"/>
                  <a:pt x="3610732" y="1147772"/>
                  <a:pt x="3615282" y="1149195"/>
                </a:cubicBezTo>
                <a:lnTo>
                  <a:pt x="3595534" y="1129527"/>
                </a:lnTo>
                <a:close/>
                <a:moveTo>
                  <a:pt x="2745512" y="1120319"/>
                </a:moveTo>
                <a:cubicBezTo>
                  <a:pt x="2743924" y="1120668"/>
                  <a:pt x="2742757" y="1121304"/>
                  <a:pt x="2742008" y="1122226"/>
                </a:cubicBezTo>
                <a:lnTo>
                  <a:pt x="2750902" y="1135695"/>
                </a:lnTo>
                <a:cubicBezTo>
                  <a:pt x="2751767" y="1134775"/>
                  <a:pt x="2752429" y="1133024"/>
                  <a:pt x="2752888" y="1130442"/>
                </a:cubicBezTo>
                <a:cubicBezTo>
                  <a:pt x="2753349" y="1127862"/>
                  <a:pt x="2752979" y="1125711"/>
                  <a:pt x="2751780" y="1123996"/>
                </a:cubicBezTo>
                <a:cubicBezTo>
                  <a:pt x="2749190" y="1121197"/>
                  <a:pt x="2747100" y="1119972"/>
                  <a:pt x="2745512" y="1120319"/>
                </a:cubicBezTo>
                <a:close/>
                <a:moveTo>
                  <a:pt x="1396330" y="1104128"/>
                </a:moveTo>
                <a:cubicBezTo>
                  <a:pt x="1398011" y="1106073"/>
                  <a:pt x="1400888" y="1108605"/>
                  <a:pt x="1404957" y="1111724"/>
                </a:cubicBezTo>
                <a:cubicBezTo>
                  <a:pt x="1409026" y="1114843"/>
                  <a:pt x="1412012" y="1115913"/>
                  <a:pt x="1413914" y="1114932"/>
                </a:cubicBezTo>
                <a:cubicBezTo>
                  <a:pt x="1414480" y="1114065"/>
                  <a:pt x="1413948" y="1112521"/>
                  <a:pt x="1412316" y="1110303"/>
                </a:cubicBezTo>
                <a:cubicBezTo>
                  <a:pt x="1410684" y="1108083"/>
                  <a:pt x="1409120" y="1106143"/>
                  <a:pt x="1407623" y="1104476"/>
                </a:cubicBezTo>
                <a:close/>
                <a:moveTo>
                  <a:pt x="2669919" y="1102410"/>
                </a:moveTo>
                <a:cubicBezTo>
                  <a:pt x="2665852" y="1105521"/>
                  <a:pt x="2661000" y="1107326"/>
                  <a:pt x="2655362" y="1107824"/>
                </a:cubicBezTo>
                <a:cubicBezTo>
                  <a:pt x="2649724" y="1108321"/>
                  <a:pt x="2644872" y="1110126"/>
                  <a:pt x="2640807" y="1113238"/>
                </a:cubicBezTo>
                <a:cubicBezTo>
                  <a:pt x="2649842" y="1122832"/>
                  <a:pt x="2657325" y="1126056"/>
                  <a:pt x="2663250" y="1122909"/>
                </a:cubicBezTo>
                <a:cubicBezTo>
                  <a:pt x="2669176" y="1119764"/>
                  <a:pt x="2674004" y="1115944"/>
                  <a:pt x="2677729" y="1111446"/>
                </a:cubicBezTo>
                <a:cubicBezTo>
                  <a:pt x="2681798" y="1116152"/>
                  <a:pt x="2686409" y="1120693"/>
                  <a:pt x="2691564" y="1125067"/>
                </a:cubicBezTo>
                <a:cubicBezTo>
                  <a:pt x="2696719" y="1129441"/>
                  <a:pt x="2701440" y="1132519"/>
                  <a:pt x="2705731" y="1134302"/>
                </a:cubicBezTo>
                <a:lnTo>
                  <a:pt x="2714214" y="1115506"/>
                </a:lnTo>
                <a:cubicBezTo>
                  <a:pt x="2708877" y="1117875"/>
                  <a:pt x="2702171" y="1118462"/>
                  <a:pt x="2694096" y="1117266"/>
                </a:cubicBezTo>
                <a:cubicBezTo>
                  <a:pt x="2686021" y="1116069"/>
                  <a:pt x="2677961" y="1111117"/>
                  <a:pt x="2669919" y="1102410"/>
                </a:cubicBezTo>
                <a:close/>
                <a:moveTo>
                  <a:pt x="1100739" y="1102330"/>
                </a:moveTo>
                <a:lnTo>
                  <a:pt x="1102026" y="1122892"/>
                </a:lnTo>
                <a:lnTo>
                  <a:pt x="1103548" y="1121474"/>
                </a:lnTo>
                <a:cubicBezTo>
                  <a:pt x="1108800" y="1117482"/>
                  <a:pt x="1107863" y="1111102"/>
                  <a:pt x="1100739" y="1102330"/>
                </a:cubicBezTo>
                <a:close/>
                <a:moveTo>
                  <a:pt x="2255746" y="1096950"/>
                </a:moveTo>
                <a:lnTo>
                  <a:pt x="2251182" y="1101206"/>
                </a:lnTo>
                <a:lnTo>
                  <a:pt x="2253786" y="1104218"/>
                </a:lnTo>
                <a:cubicBezTo>
                  <a:pt x="2255741" y="1103302"/>
                  <a:pt x="2256395" y="1100878"/>
                  <a:pt x="2255746" y="1096950"/>
                </a:cubicBezTo>
                <a:close/>
                <a:moveTo>
                  <a:pt x="1490705" y="1095681"/>
                </a:moveTo>
                <a:cubicBezTo>
                  <a:pt x="1488470" y="1095612"/>
                  <a:pt x="1486912" y="1095931"/>
                  <a:pt x="1486035" y="1096636"/>
                </a:cubicBezTo>
                <a:lnTo>
                  <a:pt x="1491243" y="1102661"/>
                </a:lnTo>
                <a:lnTo>
                  <a:pt x="1497329" y="1096986"/>
                </a:lnTo>
                <a:cubicBezTo>
                  <a:pt x="1495147" y="1096184"/>
                  <a:pt x="1492941" y="1095750"/>
                  <a:pt x="1490705" y="1095681"/>
                </a:cubicBezTo>
                <a:close/>
                <a:moveTo>
                  <a:pt x="1162210" y="1093966"/>
                </a:moveTo>
                <a:lnTo>
                  <a:pt x="1155042" y="1095211"/>
                </a:lnTo>
                <a:lnTo>
                  <a:pt x="1156125" y="1099642"/>
                </a:lnTo>
                <a:close/>
                <a:moveTo>
                  <a:pt x="1806171" y="1091862"/>
                </a:moveTo>
                <a:lnTo>
                  <a:pt x="1803130" y="1094701"/>
                </a:lnTo>
                <a:lnTo>
                  <a:pt x="1816588" y="1103912"/>
                </a:lnTo>
                <a:lnTo>
                  <a:pt x="1837654" y="1106028"/>
                </a:lnTo>
                <a:lnTo>
                  <a:pt x="1821592" y="1093805"/>
                </a:lnTo>
                <a:close/>
                <a:moveTo>
                  <a:pt x="2480490" y="1088448"/>
                </a:moveTo>
                <a:lnTo>
                  <a:pt x="2458985" y="1092181"/>
                </a:lnTo>
                <a:lnTo>
                  <a:pt x="2458449" y="1092465"/>
                </a:lnTo>
                <a:lnTo>
                  <a:pt x="2458385" y="1092945"/>
                </a:lnTo>
                <a:lnTo>
                  <a:pt x="2457672" y="1092874"/>
                </a:lnTo>
                <a:lnTo>
                  <a:pt x="2447197" y="1098414"/>
                </a:lnTo>
                <a:lnTo>
                  <a:pt x="2443217" y="1101768"/>
                </a:lnTo>
                <a:lnTo>
                  <a:pt x="2450982" y="1116172"/>
                </a:lnTo>
                <a:cubicBezTo>
                  <a:pt x="2456846" y="1112294"/>
                  <a:pt x="2464511" y="1111490"/>
                  <a:pt x="2473980" y="1113768"/>
                </a:cubicBezTo>
                <a:cubicBezTo>
                  <a:pt x="2483449" y="1116045"/>
                  <a:pt x="2491493" y="1114888"/>
                  <a:pt x="2498117" y="1110298"/>
                </a:cubicBezTo>
                <a:cubicBezTo>
                  <a:pt x="2512025" y="1113538"/>
                  <a:pt x="2525631" y="1116035"/>
                  <a:pt x="2538943" y="1117789"/>
                </a:cubicBezTo>
                <a:cubicBezTo>
                  <a:pt x="2552252" y="1119542"/>
                  <a:pt x="2565211" y="1121288"/>
                  <a:pt x="2577814" y="1123021"/>
                </a:cubicBezTo>
                <a:cubicBezTo>
                  <a:pt x="2582793" y="1121097"/>
                  <a:pt x="2590215" y="1119617"/>
                  <a:pt x="2600080" y="1118577"/>
                </a:cubicBezTo>
                <a:cubicBezTo>
                  <a:pt x="2609943" y="1117537"/>
                  <a:pt x="2618448" y="1120488"/>
                  <a:pt x="2625591" y="1127428"/>
                </a:cubicBezTo>
                <a:cubicBezTo>
                  <a:pt x="2626440" y="1125958"/>
                  <a:pt x="2627357" y="1122382"/>
                  <a:pt x="2628343" y="1116701"/>
                </a:cubicBezTo>
                <a:cubicBezTo>
                  <a:pt x="2629328" y="1111021"/>
                  <a:pt x="2629866" y="1107800"/>
                  <a:pt x="2629951" y="1107039"/>
                </a:cubicBezTo>
                <a:cubicBezTo>
                  <a:pt x="2628515" y="1105774"/>
                  <a:pt x="2626995" y="1105604"/>
                  <a:pt x="2625391" y="1106531"/>
                </a:cubicBezTo>
                <a:cubicBezTo>
                  <a:pt x="2623788" y="1107459"/>
                  <a:pt x="2622919" y="1108044"/>
                  <a:pt x="2622784" y="1108285"/>
                </a:cubicBezTo>
                <a:cubicBezTo>
                  <a:pt x="2606437" y="1108116"/>
                  <a:pt x="2589072" y="1106173"/>
                  <a:pt x="2570691" y="1102460"/>
                </a:cubicBezTo>
                <a:cubicBezTo>
                  <a:pt x="2552310" y="1098748"/>
                  <a:pt x="2537169" y="1100173"/>
                  <a:pt x="2525268" y="1106739"/>
                </a:cubicBezTo>
                <a:lnTo>
                  <a:pt x="2512276" y="1091709"/>
                </a:lnTo>
                <a:lnTo>
                  <a:pt x="2509805" y="1093750"/>
                </a:lnTo>
                <a:cubicBezTo>
                  <a:pt x="2506514" y="1090472"/>
                  <a:pt x="2503764" y="1089410"/>
                  <a:pt x="2501555" y="1090564"/>
                </a:cubicBezTo>
                <a:cubicBezTo>
                  <a:pt x="2500621" y="1091206"/>
                  <a:pt x="2499175" y="1091652"/>
                  <a:pt x="2497209" y="1091895"/>
                </a:cubicBezTo>
                <a:cubicBezTo>
                  <a:pt x="2495247" y="1092141"/>
                  <a:pt x="2493798" y="1092583"/>
                  <a:pt x="2492865" y="1093226"/>
                </a:cubicBezTo>
                <a:lnTo>
                  <a:pt x="2490261" y="1090214"/>
                </a:lnTo>
                <a:cubicBezTo>
                  <a:pt x="2488306" y="1091132"/>
                  <a:pt x="2485048" y="1090542"/>
                  <a:pt x="2480490" y="1088448"/>
                </a:cubicBezTo>
                <a:close/>
                <a:moveTo>
                  <a:pt x="2382957" y="1086893"/>
                </a:moveTo>
                <a:lnTo>
                  <a:pt x="2372159" y="1096513"/>
                </a:lnTo>
                <a:cubicBezTo>
                  <a:pt x="2366889" y="1101544"/>
                  <a:pt x="2363408" y="1108642"/>
                  <a:pt x="2361717" y="1117813"/>
                </a:cubicBezTo>
                <a:lnTo>
                  <a:pt x="2402328" y="1123465"/>
                </a:lnTo>
                <a:cubicBezTo>
                  <a:pt x="2401936" y="1112947"/>
                  <a:pt x="2404911" y="1104732"/>
                  <a:pt x="2411251" y="1098820"/>
                </a:cubicBezTo>
                <a:cubicBezTo>
                  <a:pt x="2412652" y="1100573"/>
                  <a:pt x="2414407" y="1102339"/>
                  <a:pt x="2416514" y="1104114"/>
                </a:cubicBezTo>
                <a:cubicBezTo>
                  <a:pt x="2418621" y="1105888"/>
                  <a:pt x="2420485" y="1106191"/>
                  <a:pt x="2422107" y="1105021"/>
                </a:cubicBezTo>
                <a:cubicBezTo>
                  <a:pt x="2423463" y="1103411"/>
                  <a:pt x="2424009" y="1100863"/>
                  <a:pt x="2423740" y="1097372"/>
                </a:cubicBezTo>
                <a:lnTo>
                  <a:pt x="2423641" y="1094258"/>
                </a:lnTo>
                <a:lnTo>
                  <a:pt x="2422063" y="1093973"/>
                </a:lnTo>
                <a:cubicBezTo>
                  <a:pt x="2420028" y="1096322"/>
                  <a:pt x="2418010" y="1097299"/>
                  <a:pt x="2416005" y="1096901"/>
                </a:cubicBezTo>
                <a:cubicBezTo>
                  <a:pt x="2414001" y="1096503"/>
                  <a:pt x="2410521" y="1093403"/>
                  <a:pt x="2405561" y="1087599"/>
                </a:cubicBezTo>
                <a:lnTo>
                  <a:pt x="2400899" y="1087455"/>
                </a:lnTo>
                <a:lnTo>
                  <a:pt x="2400780" y="1087501"/>
                </a:lnTo>
                <a:lnTo>
                  <a:pt x="2400660" y="1087447"/>
                </a:lnTo>
                <a:lnTo>
                  <a:pt x="2382973" y="1086901"/>
                </a:lnTo>
                <a:close/>
                <a:moveTo>
                  <a:pt x="1744498" y="1084094"/>
                </a:moveTo>
                <a:cubicBezTo>
                  <a:pt x="1736246" y="1080908"/>
                  <a:pt x="1729079" y="1082152"/>
                  <a:pt x="1722993" y="1087827"/>
                </a:cubicBezTo>
                <a:lnTo>
                  <a:pt x="1694759" y="1086955"/>
                </a:lnTo>
                <a:lnTo>
                  <a:pt x="1708421" y="1112300"/>
                </a:lnTo>
                <a:cubicBezTo>
                  <a:pt x="1713023" y="1107555"/>
                  <a:pt x="1718384" y="1102101"/>
                  <a:pt x="1724507" y="1095937"/>
                </a:cubicBezTo>
                <a:cubicBezTo>
                  <a:pt x="1730629" y="1089774"/>
                  <a:pt x="1737293" y="1085825"/>
                  <a:pt x="1744498" y="1084094"/>
                </a:cubicBezTo>
                <a:close/>
                <a:moveTo>
                  <a:pt x="2074732" y="1083980"/>
                </a:moveTo>
                <a:lnTo>
                  <a:pt x="2071907" y="1084554"/>
                </a:lnTo>
                <a:lnTo>
                  <a:pt x="2076571" y="1089951"/>
                </a:lnTo>
                <a:lnTo>
                  <a:pt x="2097354" y="1087444"/>
                </a:lnTo>
                <a:close/>
                <a:moveTo>
                  <a:pt x="2196316" y="1083881"/>
                </a:moveTo>
                <a:lnTo>
                  <a:pt x="2181048" y="1086831"/>
                </a:lnTo>
                <a:lnTo>
                  <a:pt x="2193193" y="1100882"/>
                </a:lnTo>
                <a:lnTo>
                  <a:pt x="2199279" y="1095206"/>
                </a:lnTo>
                <a:lnTo>
                  <a:pt x="2198635" y="1084924"/>
                </a:lnTo>
                <a:close/>
                <a:moveTo>
                  <a:pt x="880420" y="1082700"/>
                </a:moveTo>
                <a:cubicBezTo>
                  <a:pt x="875260" y="1083089"/>
                  <a:pt x="869939" y="1083292"/>
                  <a:pt x="864455" y="1083305"/>
                </a:cubicBezTo>
                <a:lnTo>
                  <a:pt x="877914" y="1092517"/>
                </a:lnTo>
                <a:cubicBezTo>
                  <a:pt x="884179" y="1087579"/>
                  <a:pt x="890987" y="1084858"/>
                  <a:pt x="898335" y="1084352"/>
                </a:cubicBezTo>
                <a:cubicBezTo>
                  <a:pt x="891550" y="1082859"/>
                  <a:pt x="885577" y="1082309"/>
                  <a:pt x="880420" y="1082700"/>
                </a:cubicBezTo>
                <a:close/>
                <a:moveTo>
                  <a:pt x="2212972" y="1082434"/>
                </a:moveTo>
                <a:cubicBezTo>
                  <a:pt x="2212102" y="1083021"/>
                  <a:pt x="2210907" y="1083226"/>
                  <a:pt x="2209388" y="1083058"/>
                </a:cubicBezTo>
                <a:cubicBezTo>
                  <a:pt x="2207868" y="1082888"/>
                  <a:pt x="2206673" y="1083098"/>
                  <a:pt x="2205802" y="1083680"/>
                </a:cubicBezTo>
                <a:cubicBezTo>
                  <a:pt x="2210578" y="1089204"/>
                  <a:pt x="2215570" y="1091799"/>
                  <a:pt x="2220784" y="1091472"/>
                </a:cubicBezTo>
                <a:close/>
                <a:moveTo>
                  <a:pt x="2120181" y="1081719"/>
                </a:moveTo>
                <a:cubicBezTo>
                  <a:pt x="2118001" y="1080919"/>
                  <a:pt x="2116443" y="1081236"/>
                  <a:pt x="2115511" y="1082673"/>
                </a:cubicBezTo>
                <a:cubicBezTo>
                  <a:pt x="2114577" y="1084111"/>
                  <a:pt x="2114974" y="1086689"/>
                  <a:pt x="2116700" y="1090407"/>
                </a:cubicBezTo>
                <a:lnTo>
                  <a:pt x="2099298" y="1087742"/>
                </a:lnTo>
                <a:lnTo>
                  <a:pt x="2117181" y="1095603"/>
                </a:lnTo>
                <a:cubicBezTo>
                  <a:pt x="2118191" y="1094320"/>
                  <a:pt x="2119434" y="1091122"/>
                  <a:pt x="2120908" y="1086005"/>
                </a:cubicBezTo>
                <a:lnTo>
                  <a:pt x="2121131" y="1082212"/>
                </a:lnTo>
                <a:close/>
                <a:moveTo>
                  <a:pt x="749999" y="1081237"/>
                </a:moveTo>
                <a:lnTo>
                  <a:pt x="745434" y="1085494"/>
                </a:lnTo>
                <a:cubicBezTo>
                  <a:pt x="745190" y="1085609"/>
                  <a:pt x="744539" y="1086444"/>
                  <a:pt x="743478" y="1087998"/>
                </a:cubicBezTo>
                <a:cubicBezTo>
                  <a:pt x="742417" y="1089554"/>
                  <a:pt x="742416" y="1091142"/>
                  <a:pt x="743475" y="1092764"/>
                </a:cubicBezTo>
                <a:lnTo>
                  <a:pt x="748039" y="1088506"/>
                </a:lnTo>
                <a:lnTo>
                  <a:pt x="766061" y="1093460"/>
                </a:lnTo>
                <a:lnTo>
                  <a:pt x="769104" y="1090623"/>
                </a:lnTo>
                <a:close/>
                <a:moveTo>
                  <a:pt x="1862936" y="1080768"/>
                </a:moveTo>
                <a:lnTo>
                  <a:pt x="1843096" y="1090070"/>
                </a:lnTo>
                <a:lnTo>
                  <a:pt x="1854593" y="1106550"/>
                </a:lnTo>
                <a:cubicBezTo>
                  <a:pt x="1855400" y="1106028"/>
                  <a:pt x="1856340" y="1106055"/>
                  <a:pt x="1857416" y="1106638"/>
                </a:cubicBezTo>
                <a:cubicBezTo>
                  <a:pt x="1858493" y="1107221"/>
                  <a:pt x="1859434" y="1107250"/>
                  <a:pt x="1860241" y="1106727"/>
                </a:cubicBezTo>
                <a:lnTo>
                  <a:pt x="1867847" y="1099631"/>
                </a:lnTo>
                <a:cubicBezTo>
                  <a:pt x="1870986" y="1096705"/>
                  <a:pt x="1873568" y="1092936"/>
                  <a:pt x="1875593" y="1088325"/>
                </a:cubicBezTo>
                <a:lnTo>
                  <a:pt x="1876734" y="1082086"/>
                </a:lnTo>
                <a:close/>
                <a:moveTo>
                  <a:pt x="2771311" y="1078370"/>
                </a:moveTo>
                <a:cubicBezTo>
                  <a:pt x="2770559" y="1078957"/>
                  <a:pt x="2770161" y="1079558"/>
                  <a:pt x="2770116" y="1080166"/>
                </a:cubicBezTo>
                <a:lnTo>
                  <a:pt x="2770737" y="1083496"/>
                </a:lnTo>
                <a:lnTo>
                  <a:pt x="2780045" y="1086752"/>
                </a:lnTo>
                <a:lnTo>
                  <a:pt x="2786879" y="1085728"/>
                </a:lnTo>
                <a:close/>
                <a:moveTo>
                  <a:pt x="945908" y="1072627"/>
                </a:moveTo>
                <a:lnTo>
                  <a:pt x="951116" y="1078652"/>
                </a:lnTo>
                <a:lnTo>
                  <a:pt x="953595" y="1078901"/>
                </a:lnTo>
                <a:close/>
                <a:moveTo>
                  <a:pt x="1543176" y="1070548"/>
                </a:moveTo>
                <a:cubicBezTo>
                  <a:pt x="1538844" y="1072093"/>
                  <a:pt x="1534091" y="1073351"/>
                  <a:pt x="1528920" y="1074322"/>
                </a:cubicBezTo>
                <a:cubicBezTo>
                  <a:pt x="1523746" y="1075292"/>
                  <a:pt x="1518074" y="1074689"/>
                  <a:pt x="1511899" y="1072513"/>
                </a:cubicBezTo>
                <a:lnTo>
                  <a:pt x="1523397" y="1088994"/>
                </a:lnTo>
                <a:lnTo>
                  <a:pt x="1529249" y="1105301"/>
                </a:lnTo>
                <a:lnTo>
                  <a:pt x="1542501" y="1098380"/>
                </a:lnTo>
                <a:cubicBezTo>
                  <a:pt x="1548838" y="1100744"/>
                  <a:pt x="1555489" y="1102476"/>
                  <a:pt x="1562453" y="1103577"/>
                </a:cubicBezTo>
                <a:cubicBezTo>
                  <a:pt x="1569413" y="1104678"/>
                  <a:pt x="1575793" y="1105302"/>
                  <a:pt x="1581589" y="1105451"/>
                </a:cubicBezTo>
                <a:cubicBezTo>
                  <a:pt x="1587496" y="1099037"/>
                  <a:pt x="1596546" y="1097850"/>
                  <a:pt x="1608741" y="1101892"/>
                </a:cubicBezTo>
                <a:cubicBezTo>
                  <a:pt x="1610542" y="1106557"/>
                  <a:pt x="1613771" y="1109896"/>
                  <a:pt x="1618425" y="1111902"/>
                </a:cubicBezTo>
                <a:cubicBezTo>
                  <a:pt x="1623079" y="1113910"/>
                  <a:pt x="1624844" y="1113170"/>
                  <a:pt x="1623720" y="1109683"/>
                </a:cubicBezTo>
                <a:lnTo>
                  <a:pt x="1649995" y="1117825"/>
                </a:lnTo>
                <a:lnTo>
                  <a:pt x="1673020" y="1112672"/>
                </a:lnTo>
                <a:lnTo>
                  <a:pt x="1678228" y="1118697"/>
                </a:lnTo>
                <a:lnTo>
                  <a:pt x="1688878" y="1108763"/>
                </a:lnTo>
                <a:lnTo>
                  <a:pt x="1678901" y="1090864"/>
                </a:lnTo>
                <a:cubicBezTo>
                  <a:pt x="1679271" y="1093015"/>
                  <a:pt x="1678853" y="1093856"/>
                  <a:pt x="1677650" y="1093391"/>
                </a:cubicBezTo>
                <a:cubicBezTo>
                  <a:pt x="1676447" y="1092926"/>
                  <a:pt x="1675489" y="1091553"/>
                  <a:pt x="1674776" y="1089271"/>
                </a:cubicBezTo>
                <a:lnTo>
                  <a:pt x="1663482" y="1088922"/>
                </a:lnTo>
                <a:cubicBezTo>
                  <a:pt x="1662494" y="1086784"/>
                  <a:pt x="1660296" y="1085434"/>
                  <a:pt x="1656890" y="1084872"/>
                </a:cubicBezTo>
                <a:cubicBezTo>
                  <a:pt x="1653482" y="1084306"/>
                  <a:pt x="1651555" y="1084064"/>
                  <a:pt x="1651107" y="1084142"/>
                </a:cubicBezTo>
                <a:lnTo>
                  <a:pt x="1614622" y="1080083"/>
                </a:lnTo>
                <a:cubicBezTo>
                  <a:pt x="1610014" y="1083362"/>
                  <a:pt x="1600111" y="1086477"/>
                  <a:pt x="1584915" y="1089428"/>
                </a:cubicBezTo>
                <a:cubicBezTo>
                  <a:pt x="1569719" y="1092379"/>
                  <a:pt x="1558622" y="1092525"/>
                  <a:pt x="1551629" y="1089867"/>
                </a:cubicBezTo>
                <a:close/>
                <a:moveTo>
                  <a:pt x="766735" y="1065629"/>
                </a:moveTo>
                <a:lnTo>
                  <a:pt x="773669" y="1086366"/>
                </a:lnTo>
                <a:lnTo>
                  <a:pt x="784318" y="1076434"/>
                </a:lnTo>
                <a:cubicBezTo>
                  <a:pt x="787031" y="1079571"/>
                  <a:pt x="789798" y="1081977"/>
                  <a:pt x="792621" y="1083653"/>
                </a:cubicBezTo>
                <a:cubicBezTo>
                  <a:pt x="795442" y="1085328"/>
                  <a:pt x="797669" y="1085518"/>
                  <a:pt x="799298" y="1084225"/>
                </a:cubicBezTo>
                <a:cubicBezTo>
                  <a:pt x="800947" y="1082689"/>
                  <a:pt x="801944" y="1080398"/>
                  <a:pt x="802290" y="1077355"/>
                </a:cubicBezTo>
                <a:cubicBezTo>
                  <a:pt x="802637" y="1074311"/>
                  <a:pt x="801570" y="1071224"/>
                  <a:pt x="799094" y="1068094"/>
                </a:cubicBezTo>
                <a:cubicBezTo>
                  <a:pt x="797720" y="1066769"/>
                  <a:pt x="796453" y="1066362"/>
                  <a:pt x="795294" y="1066877"/>
                </a:cubicBezTo>
                <a:cubicBezTo>
                  <a:pt x="794135" y="1067391"/>
                  <a:pt x="793519" y="1067739"/>
                  <a:pt x="793447" y="1067920"/>
                </a:cubicBezTo>
                <a:close/>
                <a:moveTo>
                  <a:pt x="3334054" y="1064963"/>
                </a:moveTo>
                <a:cubicBezTo>
                  <a:pt x="3329754" y="1066479"/>
                  <a:pt x="3317500" y="1067933"/>
                  <a:pt x="3297291" y="1069324"/>
                </a:cubicBezTo>
                <a:cubicBezTo>
                  <a:pt x="3277082" y="1070716"/>
                  <a:pt x="3265590" y="1071462"/>
                  <a:pt x="3262811" y="1071558"/>
                </a:cubicBezTo>
                <a:cubicBezTo>
                  <a:pt x="3260057" y="1075260"/>
                  <a:pt x="3256978" y="1078586"/>
                  <a:pt x="3253572" y="1081534"/>
                </a:cubicBezTo>
                <a:cubicBezTo>
                  <a:pt x="3250167" y="1084484"/>
                  <a:pt x="3244704" y="1081873"/>
                  <a:pt x="3237182" y="1073699"/>
                </a:cubicBezTo>
                <a:cubicBezTo>
                  <a:pt x="3218367" y="1074585"/>
                  <a:pt x="3195835" y="1073155"/>
                  <a:pt x="3169585" y="1069412"/>
                </a:cubicBezTo>
                <a:cubicBezTo>
                  <a:pt x="3143335" y="1065670"/>
                  <a:pt x="3123297" y="1068715"/>
                  <a:pt x="3109473" y="1078551"/>
                </a:cubicBezTo>
                <a:cubicBezTo>
                  <a:pt x="3107074" y="1077500"/>
                  <a:pt x="3103997" y="1076061"/>
                  <a:pt x="3100244" y="1074235"/>
                </a:cubicBezTo>
                <a:cubicBezTo>
                  <a:pt x="3096489" y="1072409"/>
                  <a:pt x="3094065" y="1071723"/>
                  <a:pt x="3092971" y="1072178"/>
                </a:cubicBezTo>
                <a:cubicBezTo>
                  <a:pt x="3091674" y="1073725"/>
                  <a:pt x="3091764" y="1075684"/>
                  <a:pt x="3093236" y="1078049"/>
                </a:cubicBezTo>
                <a:cubicBezTo>
                  <a:pt x="3094710" y="1080417"/>
                  <a:pt x="3096211" y="1082417"/>
                  <a:pt x="3097738" y="1084053"/>
                </a:cubicBezTo>
                <a:lnTo>
                  <a:pt x="3076235" y="1087787"/>
                </a:lnTo>
                <a:cubicBezTo>
                  <a:pt x="3064693" y="1081321"/>
                  <a:pt x="3053691" y="1077072"/>
                  <a:pt x="3043232" y="1075040"/>
                </a:cubicBezTo>
                <a:lnTo>
                  <a:pt x="2997180" y="1085345"/>
                </a:lnTo>
                <a:cubicBezTo>
                  <a:pt x="2995313" y="1089808"/>
                  <a:pt x="2991873" y="1091657"/>
                  <a:pt x="2986859" y="1090890"/>
                </a:cubicBezTo>
                <a:cubicBezTo>
                  <a:pt x="2981848" y="1090124"/>
                  <a:pt x="2976023" y="1086036"/>
                  <a:pt x="2969385" y="1078622"/>
                </a:cubicBezTo>
                <a:cubicBezTo>
                  <a:pt x="2966271" y="1080848"/>
                  <a:pt x="2962940" y="1081234"/>
                  <a:pt x="2959394" y="1079781"/>
                </a:cubicBezTo>
                <a:cubicBezTo>
                  <a:pt x="2955848" y="1078327"/>
                  <a:pt x="2952518" y="1078713"/>
                  <a:pt x="2949404" y="1080938"/>
                </a:cubicBezTo>
                <a:cubicBezTo>
                  <a:pt x="2945335" y="1080537"/>
                  <a:pt x="2935389" y="1081879"/>
                  <a:pt x="2919563" y="1084964"/>
                </a:cubicBezTo>
                <a:cubicBezTo>
                  <a:pt x="2903737" y="1088048"/>
                  <a:pt x="2894060" y="1090498"/>
                  <a:pt x="2890535" y="1092313"/>
                </a:cubicBezTo>
                <a:lnTo>
                  <a:pt x="2870754" y="1092410"/>
                </a:lnTo>
                <a:lnTo>
                  <a:pt x="2875599" y="1095568"/>
                </a:lnTo>
                <a:lnTo>
                  <a:pt x="2893827" y="1116655"/>
                </a:lnTo>
                <a:cubicBezTo>
                  <a:pt x="2887642" y="1121289"/>
                  <a:pt x="2880672" y="1124616"/>
                  <a:pt x="2872915" y="1126636"/>
                </a:cubicBezTo>
                <a:cubicBezTo>
                  <a:pt x="2865158" y="1128656"/>
                  <a:pt x="2857207" y="1135619"/>
                  <a:pt x="2849062" y="1147522"/>
                </a:cubicBezTo>
                <a:cubicBezTo>
                  <a:pt x="2859034" y="1149786"/>
                  <a:pt x="2868677" y="1151671"/>
                  <a:pt x="2877997" y="1153180"/>
                </a:cubicBezTo>
                <a:cubicBezTo>
                  <a:pt x="2887318" y="1154690"/>
                  <a:pt x="2895119" y="1152853"/>
                  <a:pt x="2901403" y="1147672"/>
                </a:cubicBezTo>
                <a:cubicBezTo>
                  <a:pt x="2919823" y="1156793"/>
                  <a:pt x="2937698" y="1163697"/>
                  <a:pt x="2955033" y="1168386"/>
                </a:cubicBezTo>
                <a:cubicBezTo>
                  <a:pt x="2970277" y="1184433"/>
                  <a:pt x="2978854" y="1187996"/>
                  <a:pt x="2980761" y="1179076"/>
                </a:cubicBezTo>
                <a:cubicBezTo>
                  <a:pt x="2982669" y="1170156"/>
                  <a:pt x="2987990" y="1169954"/>
                  <a:pt x="2996726" y="1178471"/>
                </a:cubicBezTo>
                <a:lnTo>
                  <a:pt x="3007141" y="1190518"/>
                </a:lnTo>
                <a:cubicBezTo>
                  <a:pt x="3011854" y="1187030"/>
                  <a:pt x="3016821" y="1186023"/>
                  <a:pt x="3022047" y="1187498"/>
                </a:cubicBezTo>
                <a:cubicBezTo>
                  <a:pt x="3027272" y="1188972"/>
                  <a:pt x="3031861" y="1188320"/>
                  <a:pt x="3035813" y="1185540"/>
                </a:cubicBezTo>
                <a:lnTo>
                  <a:pt x="3063169" y="1198112"/>
                </a:lnTo>
                <a:lnTo>
                  <a:pt x="3061412" y="1221515"/>
                </a:lnTo>
                <a:cubicBezTo>
                  <a:pt x="3066620" y="1227539"/>
                  <a:pt x="3067704" y="1231970"/>
                  <a:pt x="3064661" y="1234809"/>
                </a:cubicBezTo>
                <a:cubicBezTo>
                  <a:pt x="3057910" y="1239516"/>
                  <a:pt x="3048977" y="1241501"/>
                  <a:pt x="3037859" y="1240760"/>
                </a:cubicBezTo>
                <a:cubicBezTo>
                  <a:pt x="3026744" y="1240019"/>
                  <a:pt x="3017428" y="1242359"/>
                  <a:pt x="3009920" y="1247778"/>
                </a:cubicBezTo>
                <a:cubicBezTo>
                  <a:pt x="3009739" y="1247832"/>
                  <a:pt x="3009338" y="1248431"/>
                  <a:pt x="3008723" y="1249573"/>
                </a:cubicBezTo>
                <a:cubicBezTo>
                  <a:pt x="3008106" y="1250714"/>
                  <a:pt x="3008357" y="1252066"/>
                  <a:pt x="3009479" y="1253628"/>
                </a:cubicBezTo>
                <a:cubicBezTo>
                  <a:pt x="3011238" y="1254933"/>
                  <a:pt x="3014560" y="1255463"/>
                  <a:pt x="3019442" y="1255218"/>
                </a:cubicBezTo>
                <a:cubicBezTo>
                  <a:pt x="3024324" y="1254971"/>
                  <a:pt x="3028025" y="1255147"/>
                  <a:pt x="3030545" y="1255744"/>
                </a:cubicBezTo>
                <a:cubicBezTo>
                  <a:pt x="3035104" y="1257838"/>
                  <a:pt x="3038362" y="1258428"/>
                  <a:pt x="3040316" y="1257511"/>
                </a:cubicBezTo>
                <a:cubicBezTo>
                  <a:pt x="3042370" y="1254918"/>
                  <a:pt x="3044461" y="1252966"/>
                  <a:pt x="3046592" y="1251658"/>
                </a:cubicBezTo>
                <a:cubicBezTo>
                  <a:pt x="3048726" y="1250350"/>
                  <a:pt x="3052281" y="1252474"/>
                  <a:pt x="3057257" y="1258034"/>
                </a:cubicBezTo>
                <a:lnTo>
                  <a:pt x="3070716" y="1267245"/>
                </a:lnTo>
                <a:lnTo>
                  <a:pt x="3091860" y="1289267"/>
                </a:lnTo>
                <a:lnTo>
                  <a:pt x="3095034" y="1289122"/>
                </a:lnTo>
                <a:cubicBezTo>
                  <a:pt x="3103616" y="1292227"/>
                  <a:pt x="3111153" y="1291544"/>
                  <a:pt x="3117650" y="1287071"/>
                </a:cubicBezTo>
                <a:lnTo>
                  <a:pt x="3166950" y="1290059"/>
                </a:lnTo>
                <a:cubicBezTo>
                  <a:pt x="3175776" y="1298152"/>
                  <a:pt x="3184390" y="1299638"/>
                  <a:pt x="3192792" y="1294522"/>
                </a:cubicBezTo>
                <a:cubicBezTo>
                  <a:pt x="3196993" y="1291965"/>
                  <a:pt x="3201572" y="1291434"/>
                  <a:pt x="3206530" y="1292930"/>
                </a:cubicBezTo>
                <a:lnTo>
                  <a:pt x="3208792" y="1294425"/>
                </a:lnTo>
                <a:lnTo>
                  <a:pt x="3210523" y="1294105"/>
                </a:lnTo>
                <a:lnTo>
                  <a:pt x="3229637" y="1296135"/>
                </a:lnTo>
                <a:lnTo>
                  <a:pt x="3235589" y="1280451"/>
                </a:lnTo>
                <a:cubicBezTo>
                  <a:pt x="3236336" y="1279528"/>
                  <a:pt x="3237504" y="1278893"/>
                  <a:pt x="3239092" y="1278544"/>
                </a:cubicBezTo>
                <a:cubicBezTo>
                  <a:pt x="3240682" y="1278197"/>
                  <a:pt x="3242771" y="1279422"/>
                  <a:pt x="3245362" y="1282219"/>
                </a:cubicBezTo>
                <a:cubicBezTo>
                  <a:pt x="3254612" y="1279146"/>
                  <a:pt x="3266794" y="1277079"/>
                  <a:pt x="3281908" y="1276018"/>
                </a:cubicBezTo>
                <a:lnTo>
                  <a:pt x="3288952" y="1277174"/>
                </a:lnTo>
                <a:lnTo>
                  <a:pt x="3321878" y="1269139"/>
                </a:lnTo>
                <a:cubicBezTo>
                  <a:pt x="3342639" y="1267459"/>
                  <a:pt x="3361716" y="1264628"/>
                  <a:pt x="3379113" y="1260645"/>
                </a:cubicBezTo>
                <a:cubicBezTo>
                  <a:pt x="3378795" y="1255841"/>
                  <a:pt x="3379928" y="1254105"/>
                  <a:pt x="3382511" y="1255435"/>
                </a:cubicBezTo>
                <a:cubicBezTo>
                  <a:pt x="3385094" y="1256768"/>
                  <a:pt x="3389101" y="1259153"/>
                  <a:pt x="3394532" y="1262588"/>
                </a:cubicBezTo>
                <a:cubicBezTo>
                  <a:pt x="3396334" y="1261360"/>
                  <a:pt x="3397944" y="1260310"/>
                  <a:pt x="3399367" y="1259438"/>
                </a:cubicBezTo>
                <a:cubicBezTo>
                  <a:pt x="3400789" y="1258566"/>
                  <a:pt x="3400336" y="1256720"/>
                  <a:pt x="3398013" y="1253899"/>
                </a:cubicBezTo>
                <a:cubicBezTo>
                  <a:pt x="3402416" y="1253760"/>
                  <a:pt x="3408108" y="1254119"/>
                  <a:pt x="3415088" y="1254976"/>
                </a:cubicBezTo>
                <a:cubicBezTo>
                  <a:pt x="3422070" y="1255832"/>
                  <a:pt x="3425428" y="1254287"/>
                  <a:pt x="3425164" y="1250339"/>
                </a:cubicBezTo>
                <a:lnTo>
                  <a:pt x="3400413" y="1240780"/>
                </a:lnTo>
                <a:cubicBezTo>
                  <a:pt x="3396179" y="1239061"/>
                  <a:pt x="3392922" y="1238471"/>
                  <a:pt x="3390640" y="1239011"/>
                </a:cubicBezTo>
                <a:cubicBezTo>
                  <a:pt x="3388360" y="1239552"/>
                  <a:pt x="3387706" y="1241975"/>
                  <a:pt x="3388681" y="1246281"/>
                </a:cubicBezTo>
                <a:cubicBezTo>
                  <a:pt x="3384298" y="1244588"/>
                  <a:pt x="3379276" y="1243151"/>
                  <a:pt x="3373616" y="1241968"/>
                </a:cubicBezTo>
                <a:cubicBezTo>
                  <a:pt x="3367957" y="1240785"/>
                  <a:pt x="3363206" y="1240456"/>
                  <a:pt x="3359364" y="1240977"/>
                </a:cubicBezTo>
                <a:lnTo>
                  <a:pt x="3311148" y="1242421"/>
                </a:lnTo>
                <a:lnTo>
                  <a:pt x="3287917" y="1231441"/>
                </a:lnTo>
                <a:cubicBezTo>
                  <a:pt x="3283513" y="1229656"/>
                  <a:pt x="3279568" y="1228802"/>
                  <a:pt x="3276082" y="1228877"/>
                </a:cubicBezTo>
                <a:cubicBezTo>
                  <a:pt x="3272599" y="1228952"/>
                  <a:pt x="3271257" y="1231111"/>
                  <a:pt x="3272060" y="1235350"/>
                </a:cubicBezTo>
                <a:lnTo>
                  <a:pt x="3249472" y="1234651"/>
                </a:lnTo>
                <a:cubicBezTo>
                  <a:pt x="3245704" y="1240889"/>
                  <a:pt x="3238789" y="1241896"/>
                  <a:pt x="3228729" y="1237677"/>
                </a:cubicBezTo>
                <a:cubicBezTo>
                  <a:pt x="3218670" y="1233457"/>
                  <a:pt x="3211754" y="1234465"/>
                  <a:pt x="3207985" y="1240700"/>
                </a:cubicBezTo>
                <a:lnTo>
                  <a:pt x="3157399" y="1217149"/>
                </a:lnTo>
                <a:cubicBezTo>
                  <a:pt x="3155137" y="1205658"/>
                  <a:pt x="3154798" y="1199172"/>
                  <a:pt x="3156381" y="1197694"/>
                </a:cubicBezTo>
                <a:cubicBezTo>
                  <a:pt x="3157967" y="1196216"/>
                  <a:pt x="3163378" y="1197972"/>
                  <a:pt x="3172613" y="1202959"/>
                </a:cubicBezTo>
                <a:cubicBezTo>
                  <a:pt x="3171956" y="1193258"/>
                  <a:pt x="3175296" y="1190369"/>
                  <a:pt x="3182638" y="1194289"/>
                </a:cubicBezTo>
                <a:cubicBezTo>
                  <a:pt x="3189978" y="1198213"/>
                  <a:pt x="3193590" y="1196431"/>
                  <a:pt x="3193474" y="1188944"/>
                </a:cubicBezTo>
                <a:cubicBezTo>
                  <a:pt x="3202047" y="1190584"/>
                  <a:pt x="3213676" y="1190393"/>
                  <a:pt x="3228360" y="1188372"/>
                </a:cubicBezTo>
                <a:cubicBezTo>
                  <a:pt x="3243044" y="1186352"/>
                  <a:pt x="3251038" y="1182752"/>
                  <a:pt x="3252341" y="1177568"/>
                </a:cubicBezTo>
                <a:lnTo>
                  <a:pt x="3302079" y="1174705"/>
                </a:lnTo>
                <a:cubicBezTo>
                  <a:pt x="3300521" y="1164825"/>
                  <a:pt x="3301757" y="1157777"/>
                  <a:pt x="3305788" y="1153564"/>
                </a:cubicBezTo>
                <a:cubicBezTo>
                  <a:pt x="3309818" y="1149353"/>
                  <a:pt x="3317564" y="1149835"/>
                  <a:pt x="3329025" y="1155015"/>
                </a:cubicBezTo>
                <a:cubicBezTo>
                  <a:pt x="3337905" y="1152173"/>
                  <a:pt x="3348277" y="1150662"/>
                  <a:pt x="3360141" y="1150478"/>
                </a:cubicBezTo>
                <a:cubicBezTo>
                  <a:pt x="3372004" y="1150295"/>
                  <a:pt x="3384221" y="1152506"/>
                  <a:pt x="3396787" y="1157108"/>
                </a:cubicBezTo>
                <a:lnTo>
                  <a:pt x="3401146" y="1136720"/>
                </a:lnTo>
                <a:lnTo>
                  <a:pt x="3426980" y="1150710"/>
                </a:lnTo>
                <a:lnTo>
                  <a:pt x="3443716" y="1135102"/>
                </a:lnTo>
                <a:cubicBezTo>
                  <a:pt x="3450241" y="1136158"/>
                  <a:pt x="3455435" y="1136076"/>
                  <a:pt x="3459299" y="1134851"/>
                </a:cubicBezTo>
                <a:cubicBezTo>
                  <a:pt x="3463165" y="1133625"/>
                  <a:pt x="3468249" y="1135004"/>
                  <a:pt x="3474554" y="1138986"/>
                </a:cubicBezTo>
                <a:cubicBezTo>
                  <a:pt x="3477491" y="1138740"/>
                  <a:pt x="3479926" y="1136922"/>
                  <a:pt x="3481861" y="1133531"/>
                </a:cubicBezTo>
                <a:cubicBezTo>
                  <a:pt x="3483795" y="1130139"/>
                  <a:pt x="3484550" y="1127170"/>
                  <a:pt x="3484121" y="1124621"/>
                </a:cubicBezTo>
                <a:cubicBezTo>
                  <a:pt x="3484083" y="1121596"/>
                  <a:pt x="3483026" y="1119182"/>
                  <a:pt x="3480950" y="1117377"/>
                </a:cubicBezTo>
                <a:cubicBezTo>
                  <a:pt x="3478874" y="1115572"/>
                  <a:pt x="3477329" y="1114975"/>
                  <a:pt x="3476310" y="1115585"/>
                </a:cubicBezTo>
                <a:cubicBezTo>
                  <a:pt x="3477063" y="1125992"/>
                  <a:pt x="3472391" y="1128536"/>
                  <a:pt x="3462293" y="1123214"/>
                </a:cubicBezTo>
                <a:cubicBezTo>
                  <a:pt x="3452200" y="1117894"/>
                  <a:pt x="3443842" y="1112994"/>
                  <a:pt x="3437222" y="1108514"/>
                </a:cubicBezTo>
                <a:lnTo>
                  <a:pt x="3414400" y="1129798"/>
                </a:lnTo>
                <a:lnTo>
                  <a:pt x="3411797" y="1126785"/>
                </a:lnTo>
                <a:cubicBezTo>
                  <a:pt x="3408747" y="1126570"/>
                  <a:pt x="3405995" y="1127096"/>
                  <a:pt x="3403542" y="1128364"/>
                </a:cubicBezTo>
                <a:cubicBezTo>
                  <a:pt x="3401088" y="1129632"/>
                  <a:pt x="3400290" y="1132416"/>
                  <a:pt x="3401146" y="1136720"/>
                </a:cubicBezTo>
                <a:cubicBezTo>
                  <a:pt x="3389915" y="1132005"/>
                  <a:pt x="3380026" y="1129440"/>
                  <a:pt x="3371479" y="1129022"/>
                </a:cubicBezTo>
                <a:cubicBezTo>
                  <a:pt x="3362933" y="1128607"/>
                  <a:pt x="3353424" y="1125686"/>
                  <a:pt x="3342953" y="1120261"/>
                </a:cubicBezTo>
                <a:cubicBezTo>
                  <a:pt x="3346611" y="1134760"/>
                  <a:pt x="3345511" y="1140773"/>
                  <a:pt x="3339654" y="1138302"/>
                </a:cubicBezTo>
                <a:cubicBezTo>
                  <a:pt x="3333797" y="1135830"/>
                  <a:pt x="3323964" y="1130945"/>
                  <a:pt x="3310155" y="1123647"/>
                </a:cubicBezTo>
                <a:cubicBezTo>
                  <a:pt x="3300154" y="1120620"/>
                  <a:pt x="3288287" y="1122391"/>
                  <a:pt x="3274560" y="1128961"/>
                </a:cubicBezTo>
                <a:cubicBezTo>
                  <a:pt x="3260832" y="1135531"/>
                  <a:pt x="3247935" y="1136905"/>
                  <a:pt x="3235870" y="1133081"/>
                </a:cubicBezTo>
                <a:cubicBezTo>
                  <a:pt x="3232514" y="1130657"/>
                  <a:pt x="3229892" y="1127888"/>
                  <a:pt x="3228003" y="1124775"/>
                </a:cubicBezTo>
                <a:cubicBezTo>
                  <a:pt x="3226114" y="1121663"/>
                  <a:pt x="3224904" y="1118937"/>
                  <a:pt x="3224371" y="1116601"/>
                </a:cubicBezTo>
                <a:cubicBezTo>
                  <a:pt x="3222642" y="1105857"/>
                  <a:pt x="3226393" y="1099866"/>
                  <a:pt x="3235625" y="1098624"/>
                </a:cubicBezTo>
                <a:cubicBezTo>
                  <a:pt x="3244857" y="1097380"/>
                  <a:pt x="3253706" y="1098876"/>
                  <a:pt x="3262172" y="1103109"/>
                </a:cubicBezTo>
                <a:cubicBezTo>
                  <a:pt x="3278151" y="1101127"/>
                  <a:pt x="3292678" y="1098461"/>
                  <a:pt x="3305752" y="1095108"/>
                </a:cubicBezTo>
                <a:cubicBezTo>
                  <a:pt x="3318827" y="1091755"/>
                  <a:pt x="3332973" y="1089443"/>
                  <a:pt x="3348191" y="1088173"/>
                </a:cubicBezTo>
                <a:cubicBezTo>
                  <a:pt x="3347262" y="1084051"/>
                  <a:pt x="3348095" y="1082367"/>
                  <a:pt x="3350693" y="1083119"/>
                </a:cubicBezTo>
                <a:cubicBezTo>
                  <a:pt x="3353290" y="1083871"/>
                  <a:pt x="3356726" y="1085199"/>
                  <a:pt x="3361006" y="1087103"/>
                </a:cubicBezTo>
                <a:cubicBezTo>
                  <a:pt x="3365055" y="1088541"/>
                  <a:pt x="3367379" y="1088184"/>
                  <a:pt x="3367983" y="1086036"/>
                </a:cubicBezTo>
                <a:cubicBezTo>
                  <a:pt x="3368587" y="1083885"/>
                  <a:pt x="3367928" y="1080873"/>
                  <a:pt x="3366009" y="1076995"/>
                </a:cubicBezTo>
                <a:cubicBezTo>
                  <a:pt x="3372423" y="1079514"/>
                  <a:pt x="3378539" y="1081292"/>
                  <a:pt x="3384357" y="1082325"/>
                </a:cubicBezTo>
                <a:cubicBezTo>
                  <a:pt x="3390175" y="1083362"/>
                  <a:pt x="3394338" y="1082878"/>
                  <a:pt x="3396846" y="1080880"/>
                </a:cubicBezTo>
                <a:lnTo>
                  <a:pt x="3417913" y="1082996"/>
                </a:lnTo>
                <a:cubicBezTo>
                  <a:pt x="3417221" y="1075707"/>
                  <a:pt x="3418618" y="1071229"/>
                  <a:pt x="3422103" y="1069566"/>
                </a:cubicBezTo>
                <a:cubicBezTo>
                  <a:pt x="3425589" y="1067901"/>
                  <a:pt x="3430131" y="1068652"/>
                  <a:pt x="3435731" y="1071819"/>
                </a:cubicBezTo>
                <a:lnTo>
                  <a:pt x="3429996" y="1065565"/>
                </a:lnTo>
                <a:lnTo>
                  <a:pt x="3415712" y="1070415"/>
                </a:lnTo>
                <a:cubicBezTo>
                  <a:pt x="3410070" y="1074090"/>
                  <a:pt x="3403484" y="1073887"/>
                  <a:pt x="3395949" y="1069805"/>
                </a:cubicBezTo>
                <a:cubicBezTo>
                  <a:pt x="3388412" y="1065724"/>
                  <a:pt x="3381826" y="1065522"/>
                  <a:pt x="3376184" y="1069196"/>
                </a:cubicBezTo>
                <a:close/>
                <a:moveTo>
                  <a:pt x="823641" y="1061522"/>
                </a:moveTo>
                <a:cubicBezTo>
                  <a:pt x="822183" y="1062883"/>
                  <a:pt x="821946" y="1064462"/>
                  <a:pt x="822931" y="1066264"/>
                </a:cubicBezTo>
                <a:cubicBezTo>
                  <a:pt x="823916" y="1068066"/>
                  <a:pt x="825742" y="1070443"/>
                  <a:pt x="828410" y="1073397"/>
                </a:cubicBezTo>
                <a:lnTo>
                  <a:pt x="831014" y="1076410"/>
                </a:lnTo>
                <a:cubicBezTo>
                  <a:pt x="834237" y="1074310"/>
                  <a:pt x="835398" y="1071414"/>
                  <a:pt x="834495" y="1067721"/>
                </a:cubicBezTo>
                <a:lnTo>
                  <a:pt x="829288" y="1061696"/>
                </a:lnTo>
                <a:cubicBezTo>
                  <a:pt x="826865" y="1059422"/>
                  <a:pt x="824982" y="1059365"/>
                  <a:pt x="823641" y="1061522"/>
                </a:cubicBezTo>
                <a:close/>
                <a:moveTo>
                  <a:pt x="1469661" y="1060197"/>
                </a:moveTo>
                <a:lnTo>
                  <a:pt x="1472373" y="1071293"/>
                </a:lnTo>
                <a:cubicBezTo>
                  <a:pt x="1473713" y="1069136"/>
                  <a:pt x="1475595" y="1069193"/>
                  <a:pt x="1478019" y="1071467"/>
                </a:cubicBezTo>
                <a:lnTo>
                  <a:pt x="1492793" y="1063128"/>
                </a:lnTo>
                <a:lnTo>
                  <a:pt x="1492966" y="1062491"/>
                </a:lnTo>
                <a:close/>
                <a:moveTo>
                  <a:pt x="1391363" y="1052488"/>
                </a:moveTo>
                <a:lnTo>
                  <a:pt x="1413943" y="1076819"/>
                </a:lnTo>
                <a:lnTo>
                  <a:pt x="1421113" y="1075574"/>
                </a:lnTo>
                <a:cubicBezTo>
                  <a:pt x="1419759" y="1070034"/>
                  <a:pt x="1419818" y="1064539"/>
                  <a:pt x="1421288" y="1059087"/>
                </a:cubicBezTo>
                <a:cubicBezTo>
                  <a:pt x="1422758" y="1053635"/>
                  <a:pt x="1427264" y="1054875"/>
                  <a:pt x="1434805" y="1062803"/>
                </a:cubicBezTo>
                <a:cubicBezTo>
                  <a:pt x="1436627" y="1064844"/>
                  <a:pt x="1439873" y="1067938"/>
                  <a:pt x="1444545" y="1072083"/>
                </a:cubicBezTo>
                <a:cubicBezTo>
                  <a:pt x="1449215" y="1076227"/>
                  <a:pt x="1452191" y="1078213"/>
                  <a:pt x="1453470" y="1078038"/>
                </a:cubicBezTo>
                <a:lnTo>
                  <a:pt x="1454993" y="1076621"/>
                </a:lnTo>
                <a:lnTo>
                  <a:pt x="1446506" y="1057916"/>
                </a:lnTo>
                <a:close/>
                <a:moveTo>
                  <a:pt x="1020427" y="1041211"/>
                </a:moveTo>
                <a:cubicBezTo>
                  <a:pt x="1017987" y="1043487"/>
                  <a:pt x="1013469" y="1046341"/>
                  <a:pt x="1006874" y="1049771"/>
                </a:cubicBezTo>
                <a:cubicBezTo>
                  <a:pt x="1000280" y="1053203"/>
                  <a:pt x="992559" y="1056324"/>
                  <a:pt x="983710" y="1059135"/>
                </a:cubicBezTo>
                <a:cubicBezTo>
                  <a:pt x="977376" y="1058695"/>
                  <a:pt x="973105" y="1059052"/>
                  <a:pt x="970895" y="1060205"/>
                </a:cubicBezTo>
                <a:lnTo>
                  <a:pt x="983270" y="1064986"/>
                </a:lnTo>
                <a:cubicBezTo>
                  <a:pt x="982557" y="1062703"/>
                  <a:pt x="981981" y="1060976"/>
                  <a:pt x="981538" y="1059800"/>
                </a:cubicBezTo>
                <a:cubicBezTo>
                  <a:pt x="981095" y="1058627"/>
                  <a:pt x="981819" y="1058405"/>
                  <a:pt x="983710" y="1059135"/>
                </a:cubicBezTo>
                <a:cubicBezTo>
                  <a:pt x="985665" y="1058219"/>
                  <a:pt x="988922" y="1058807"/>
                  <a:pt x="993483" y="1060903"/>
                </a:cubicBezTo>
                <a:lnTo>
                  <a:pt x="1011065" y="1071707"/>
                </a:lnTo>
                <a:lnTo>
                  <a:pt x="1013230" y="1080570"/>
                </a:lnTo>
                <a:cubicBezTo>
                  <a:pt x="1020833" y="1079828"/>
                  <a:pt x="1025612" y="1078997"/>
                  <a:pt x="1027567" y="1078081"/>
                </a:cubicBezTo>
                <a:cubicBezTo>
                  <a:pt x="1037646" y="1080468"/>
                  <a:pt x="1047725" y="1082857"/>
                  <a:pt x="1057805" y="1085244"/>
                </a:cubicBezTo>
                <a:cubicBezTo>
                  <a:pt x="1067884" y="1087633"/>
                  <a:pt x="1076119" y="1086299"/>
                  <a:pt x="1082512" y="1081243"/>
                </a:cubicBezTo>
                <a:lnTo>
                  <a:pt x="1106621" y="1080522"/>
                </a:lnTo>
                <a:cubicBezTo>
                  <a:pt x="1111981" y="1083345"/>
                  <a:pt x="1116351" y="1084029"/>
                  <a:pt x="1119732" y="1082576"/>
                </a:cubicBezTo>
                <a:cubicBezTo>
                  <a:pt x="1123113" y="1081123"/>
                  <a:pt x="1125911" y="1079194"/>
                  <a:pt x="1128124" y="1076787"/>
                </a:cubicBezTo>
                <a:cubicBezTo>
                  <a:pt x="1136274" y="1071908"/>
                  <a:pt x="1148328" y="1071548"/>
                  <a:pt x="1164287" y="1075706"/>
                </a:cubicBezTo>
                <a:cubicBezTo>
                  <a:pt x="1180248" y="1079864"/>
                  <a:pt x="1192302" y="1079503"/>
                  <a:pt x="1200452" y="1074624"/>
                </a:cubicBezTo>
                <a:lnTo>
                  <a:pt x="1215431" y="1082416"/>
                </a:lnTo>
                <a:cubicBezTo>
                  <a:pt x="1219938" y="1081272"/>
                  <a:pt x="1225259" y="1081070"/>
                  <a:pt x="1231394" y="1081809"/>
                </a:cubicBezTo>
                <a:cubicBezTo>
                  <a:pt x="1237529" y="1082549"/>
                  <a:pt x="1243501" y="1083100"/>
                  <a:pt x="1249310" y="1083462"/>
                </a:cubicBezTo>
                <a:lnTo>
                  <a:pt x="1259961" y="1073530"/>
                </a:lnTo>
                <a:cubicBezTo>
                  <a:pt x="1248502" y="1064380"/>
                  <a:pt x="1236091" y="1058500"/>
                  <a:pt x="1222727" y="1055888"/>
                </a:cubicBezTo>
                <a:cubicBezTo>
                  <a:pt x="1209363" y="1053276"/>
                  <a:pt x="1199986" y="1054086"/>
                  <a:pt x="1194600" y="1058317"/>
                </a:cubicBezTo>
                <a:cubicBezTo>
                  <a:pt x="1191951" y="1055121"/>
                  <a:pt x="1189437" y="1052477"/>
                  <a:pt x="1187059" y="1050389"/>
                </a:cubicBezTo>
                <a:cubicBezTo>
                  <a:pt x="1184680" y="1048299"/>
                  <a:pt x="1182708" y="1047872"/>
                  <a:pt x="1181141" y="1049105"/>
                </a:cubicBezTo>
                <a:cubicBezTo>
                  <a:pt x="1179090" y="1051701"/>
                  <a:pt x="1176997" y="1053651"/>
                  <a:pt x="1174865" y="1054959"/>
                </a:cubicBezTo>
                <a:cubicBezTo>
                  <a:pt x="1172732" y="1056267"/>
                  <a:pt x="1169179" y="1054142"/>
                  <a:pt x="1164201" y="1048582"/>
                </a:cubicBezTo>
                <a:lnTo>
                  <a:pt x="1084269" y="1057842"/>
                </a:lnTo>
                <a:cubicBezTo>
                  <a:pt x="1076022" y="1048303"/>
                  <a:pt x="1070161" y="1044701"/>
                  <a:pt x="1066685" y="1047038"/>
                </a:cubicBezTo>
                <a:cubicBezTo>
                  <a:pt x="1063921" y="1050068"/>
                  <a:pt x="1061461" y="1051458"/>
                  <a:pt x="1059297" y="1051208"/>
                </a:cubicBezTo>
                <a:cubicBezTo>
                  <a:pt x="1057135" y="1050958"/>
                  <a:pt x="1053590" y="1047916"/>
                  <a:pt x="1048662" y="1042083"/>
                </a:cubicBezTo>
                <a:close/>
                <a:moveTo>
                  <a:pt x="1288492" y="1038633"/>
                </a:moveTo>
                <a:lnTo>
                  <a:pt x="1266924" y="1056152"/>
                </a:lnTo>
                <a:lnTo>
                  <a:pt x="1279505" y="1077065"/>
                </a:lnTo>
                <a:lnTo>
                  <a:pt x="1300570" y="1079180"/>
                </a:lnTo>
                <a:cubicBezTo>
                  <a:pt x="1309866" y="1077086"/>
                  <a:pt x="1322611" y="1073815"/>
                  <a:pt x="1338803" y="1069367"/>
                </a:cubicBezTo>
                <a:cubicBezTo>
                  <a:pt x="1354996" y="1064919"/>
                  <a:pt x="1366437" y="1060142"/>
                  <a:pt x="1373129" y="1055034"/>
                </a:cubicBezTo>
                <a:lnTo>
                  <a:pt x="1383284" y="1051691"/>
                </a:lnTo>
                <a:lnTo>
                  <a:pt x="1382419" y="1051607"/>
                </a:lnTo>
                <a:cubicBezTo>
                  <a:pt x="1372607" y="1048402"/>
                  <a:pt x="1364166" y="1046982"/>
                  <a:pt x="1357094" y="1047343"/>
                </a:cubicBezTo>
                <a:cubicBezTo>
                  <a:pt x="1350021" y="1047705"/>
                  <a:pt x="1341307" y="1045176"/>
                  <a:pt x="1330956" y="1039757"/>
                </a:cubicBezTo>
                <a:cubicBezTo>
                  <a:pt x="1328469" y="1041847"/>
                  <a:pt x="1324912" y="1042898"/>
                  <a:pt x="1320284" y="1042908"/>
                </a:cubicBezTo>
                <a:cubicBezTo>
                  <a:pt x="1315654" y="1042917"/>
                  <a:pt x="1311175" y="1042107"/>
                  <a:pt x="1306848" y="1040478"/>
                </a:cubicBezTo>
                <a:close/>
                <a:moveTo>
                  <a:pt x="940292" y="1034339"/>
                </a:moveTo>
                <a:lnTo>
                  <a:pt x="917267" y="1039492"/>
                </a:lnTo>
                <a:cubicBezTo>
                  <a:pt x="914977" y="1038566"/>
                  <a:pt x="912335" y="1037629"/>
                  <a:pt x="909341" y="1036681"/>
                </a:cubicBezTo>
                <a:cubicBezTo>
                  <a:pt x="906346" y="1035733"/>
                  <a:pt x="904356" y="1035550"/>
                  <a:pt x="903369" y="1036131"/>
                </a:cubicBezTo>
                <a:cubicBezTo>
                  <a:pt x="902299" y="1037807"/>
                  <a:pt x="903618" y="1040658"/>
                  <a:pt x="907326" y="1044682"/>
                </a:cubicBezTo>
                <a:cubicBezTo>
                  <a:pt x="911033" y="1048707"/>
                  <a:pt x="914415" y="1052353"/>
                  <a:pt x="917471" y="1055624"/>
                </a:cubicBezTo>
                <a:cubicBezTo>
                  <a:pt x="922954" y="1055610"/>
                  <a:pt x="928276" y="1055408"/>
                  <a:pt x="933434" y="1055017"/>
                </a:cubicBezTo>
                <a:cubicBezTo>
                  <a:pt x="938592" y="1054627"/>
                  <a:pt x="944564" y="1055176"/>
                  <a:pt x="951351" y="1056670"/>
                </a:cubicBezTo>
                <a:cubicBezTo>
                  <a:pt x="946143" y="1050645"/>
                  <a:pt x="942456" y="1043202"/>
                  <a:pt x="940292" y="1034339"/>
                </a:cubicBezTo>
                <a:close/>
                <a:moveTo>
                  <a:pt x="6365210" y="986386"/>
                </a:moveTo>
                <a:lnTo>
                  <a:pt x="6371908" y="994662"/>
                </a:lnTo>
                <a:lnTo>
                  <a:pt x="6375288" y="993720"/>
                </a:lnTo>
                <a:cubicBezTo>
                  <a:pt x="6375467" y="993658"/>
                  <a:pt x="6375851" y="993046"/>
                  <a:pt x="6376441" y="991879"/>
                </a:cubicBezTo>
                <a:cubicBezTo>
                  <a:pt x="6377030" y="990712"/>
                  <a:pt x="6376757" y="989351"/>
                  <a:pt x="6375622" y="987796"/>
                </a:cubicBezTo>
                <a:cubicBezTo>
                  <a:pt x="6373859" y="986512"/>
                  <a:pt x="6370565" y="986047"/>
                  <a:pt x="6365742" y="986400"/>
                </a:cubicBezTo>
                <a:close/>
                <a:moveTo>
                  <a:pt x="6649068" y="969786"/>
                </a:moveTo>
                <a:lnTo>
                  <a:pt x="6646630" y="971507"/>
                </a:lnTo>
                <a:lnTo>
                  <a:pt x="6649841" y="975160"/>
                </a:lnTo>
                <a:cubicBezTo>
                  <a:pt x="6650690" y="974552"/>
                  <a:pt x="6651868" y="974316"/>
                  <a:pt x="6653375" y="974455"/>
                </a:cubicBezTo>
                <a:cubicBezTo>
                  <a:pt x="6654881" y="974593"/>
                  <a:pt x="6656058" y="974358"/>
                  <a:pt x="6656908" y="973749"/>
                </a:cubicBezTo>
                <a:close/>
                <a:moveTo>
                  <a:pt x="6413774" y="955595"/>
                </a:moveTo>
                <a:cubicBezTo>
                  <a:pt x="6412832" y="956296"/>
                  <a:pt x="6412127" y="957462"/>
                  <a:pt x="6411656" y="959093"/>
                </a:cubicBezTo>
                <a:cubicBezTo>
                  <a:pt x="6411186" y="960724"/>
                  <a:pt x="6412163" y="963016"/>
                  <a:pt x="6414589" y="965973"/>
                </a:cubicBezTo>
                <a:lnTo>
                  <a:pt x="6418719" y="970674"/>
                </a:lnTo>
                <a:lnTo>
                  <a:pt x="6419852" y="970765"/>
                </a:lnTo>
                <a:lnTo>
                  <a:pt x="6419890" y="964917"/>
                </a:lnTo>
                <a:cubicBezTo>
                  <a:pt x="6418549" y="961817"/>
                  <a:pt x="6416512" y="958710"/>
                  <a:pt x="6413774" y="955595"/>
                </a:cubicBezTo>
                <a:close/>
                <a:moveTo>
                  <a:pt x="6320505" y="948052"/>
                </a:moveTo>
                <a:lnTo>
                  <a:pt x="6323220" y="950227"/>
                </a:lnTo>
                <a:lnTo>
                  <a:pt x="6322488" y="948782"/>
                </a:lnTo>
                <a:close/>
                <a:moveTo>
                  <a:pt x="10555720" y="924100"/>
                </a:moveTo>
                <a:cubicBezTo>
                  <a:pt x="10551720" y="924801"/>
                  <a:pt x="10548905" y="926947"/>
                  <a:pt x="10547276" y="930542"/>
                </a:cubicBezTo>
                <a:cubicBezTo>
                  <a:pt x="10544020" y="937731"/>
                  <a:pt x="10540127" y="940653"/>
                  <a:pt x="10535602" y="939311"/>
                </a:cubicBezTo>
                <a:lnTo>
                  <a:pt x="10555475" y="958772"/>
                </a:lnTo>
                <a:lnTo>
                  <a:pt x="10558102" y="961762"/>
                </a:lnTo>
                <a:lnTo>
                  <a:pt x="10570277" y="944110"/>
                </a:lnTo>
                <a:lnTo>
                  <a:pt x="10604287" y="960752"/>
                </a:lnTo>
                <a:lnTo>
                  <a:pt x="10624010" y="957991"/>
                </a:lnTo>
                <a:lnTo>
                  <a:pt x="10614979" y="944566"/>
                </a:lnTo>
                <a:lnTo>
                  <a:pt x="10571275" y="926342"/>
                </a:lnTo>
                <a:cubicBezTo>
                  <a:pt x="10564905" y="924148"/>
                  <a:pt x="10559720" y="923401"/>
                  <a:pt x="10555720" y="924100"/>
                </a:cubicBezTo>
                <a:close/>
                <a:moveTo>
                  <a:pt x="1682520" y="842446"/>
                </a:moveTo>
                <a:lnTo>
                  <a:pt x="1669909" y="859647"/>
                </a:lnTo>
                <a:lnTo>
                  <a:pt x="1635823" y="842469"/>
                </a:lnTo>
                <a:lnTo>
                  <a:pt x="1615840" y="844785"/>
                </a:lnTo>
                <a:lnTo>
                  <a:pt x="1624735" y="858252"/>
                </a:lnTo>
                <a:lnTo>
                  <a:pt x="1668591" y="877198"/>
                </a:lnTo>
                <a:cubicBezTo>
                  <a:pt x="1681393" y="881809"/>
                  <a:pt x="1689503" y="880593"/>
                  <a:pt x="1692920" y="873552"/>
                </a:cubicBezTo>
                <a:cubicBezTo>
                  <a:pt x="1696337" y="866511"/>
                  <a:pt x="1700322" y="863702"/>
                  <a:pt x="1704872" y="865126"/>
                </a:cubicBezTo>
                <a:lnTo>
                  <a:pt x="1685124" y="845458"/>
                </a:lnTo>
                <a:close/>
                <a:moveTo>
                  <a:pt x="8645307" y="640031"/>
                </a:moveTo>
                <a:cubicBezTo>
                  <a:pt x="8641306" y="640731"/>
                  <a:pt x="8638493" y="642877"/>
                  <a:pt x="8636864" y="646471"/>
                </a:cubicBezTo>
                <a:cubicBezTo>
                  <a:pt x="8633606" y="653660"/>
                  <a:pt x="8629714" y="656584"/>
                  <a:pt x="8625190" y="655241"/>
                </a:cubicBezTo>
                <a:lnTo>
                  <a:pt x="8645062" y="674702"/>
                </a:lnTo>
                <a:lnTo>
                  <a:pt x="8647689" y="677692"/>
                </a:lnTo>
                <a:lnTo>
                  <a:pt x="8659864" y="660039"/>
                </a:lnTo>
                <a:lnTo>
                  <a:pt x="8693872" y="676681"/>
                </a:lnTo>
                <a:lnTo>
                  <a:pt x="8713599" y="673922"/>
                </a:lnTo>
                <a:lnTo>
                  <a:pt x="8704567" y="660496"/>
                </a:lnTo>
                <a:lnTo>
                  <a:pt x="8660863" y="642272"/>
                </a:lnTo>
                <a:cubicBezTo>
                  <a:pt x="8654491" y="640078"/>
                  <a:pt x="8649307" y="639331"/>
                  <a:pt x="8645307" y="640031"/>
                </a:cubicBezTo>
                <a:close/>
                <a:moveTo>
                  <a:pt x="2371107" y="434181"/>
                </a:moveTo>
                <a:cubicBezTo>
                  <a:pt x="2372789" y="436128"/>
                  <a:pt x="2375664" y="438659"/>
                  <a:pt x="2379733" y="441778"/>
                </a:cubicBezTo>
                <a:cubicBezTo>
                  <a:pt x="2383804" y="444897"/>
                  <a:pt x="2386790" y="445966"/>
                  <a:pt x="2388691" y="444986"/>
                </a:cubicBezTo>
                <a:cubicBezTo>
                  <a:pt x="2389257" y="444119"/>
                  <a:pt x="2388724" y="442575"/>
                  <a:pt x="2387092" y="440355"/>
                </a:cubicBezTo>
                <a:cubicBezTo>
                  <a:pt x="2385461" y="438137"/>
                  <a:pt x="2383897" y="436195"/>
                  <a:pt x="2382401" y="434530"/>
                </a:cubicBezTo>
                <a:close/>
                <a:moveTo>
                  <a:pt x="2075516" y="432385"/>
                </a:moveTo>
                <a:lnTo>
                  <a:pt x="2076804" y="452947"/>
                </a:lnTo>
                <a:lnTo>
                  <a:pt x="2078324" y="451528"/>
                </a:lnTo>
                <a:cubicBezTo>
                  <a:pt x="2083577" y="447537"/>
                  <a:pt x="2082640" y="441156"/>
                  <a:pt x="2075516" y="432385"/>
                </a:cubicBezTo>
                <a:close/>
                <a:moveTo>
                  <a:pt x="3477977" y="427298"/>
                </a:moveTo>
                <a:cubicBezTo>
                  <a:pt x="3476811" y="427689"/>
                  <a:pt x="3475660" y="428334"/>
                  <a:pt x="3474525" y="429232"/>
                </a:cubicBezTo>
                <a:cubicBezTo>
                  <a:pt x="3473392" y="430128"/>
                  <a:pt x="3473306" y="431375"/>
                  <a:pt x="3474264" y="432974"/>
                </a:cubicBezTo>
                <a:lnTo>
                  <a:pt x="3483049" y="441843"/>
                </a:lnTo>
                <a:close/>
                <a:moveTo>
                  <a:pt x="3230522" y="427002"/>
                </a:moveTo>
                <a:lnTo>
                  <a:pt x="3225958" y="431259"/>
                </a:lnTo>
                <a:lnTo>
                  <a:pt x="3228561" y="434271"/>
                </a:lnTo>
                <a:cubicBezTo>
                  <a:pt x="3230518" y="433356"/>
                  <a:pt x="3231170" y="430933"/>
                  <a:pt x="3230522" y="427002"/>
                </a:cubicBezTo>
                <a:close/>
                <a:moveTo>
                  <a:pt x="2465481" y="425735"/>
                </a:moveTo>
                <a:cubicBezTo>
                  <a:pt x="2463246" y="425666"/>
                  <a:pt x="2461688" y="425984"/>
                  <a:pt x="2460811" y="426690"/>
                </a:cubicBezTo>
                <a:lnTo>
                  <a:pt x="2466018" y="432713"/>
                </a:lnTo>
                <a:lnTo>
                  <a:pt x="2472104" y="427039"/>
                </a:lnTo>
                <a:cubicBezTo>
                  <a:pt x="2469925" y="426239"/>
                  <a:pt x="2467715" y="425803"/>
                  <a:pt x="2465481" y="425735"/>
                </a:cubicBezTo>
                <a:close/>
                <a:moveTo>
                  <a:pt x="2136987" y="424021"/>
                </a:moveTo>
                <a:lnTo>
                  <a:pt x="2129818" y="425263"/>
                </a:lnTo>
                <a:lnTo>
                  <a:pt x="2130901" y="429696"/>
                </a:lnTo>
                <a:close/>
                <a:moveTo>
                  <a:pt x="2780949" y="421916"/>
                </a:moveTo>
                <a:lnTo>
                  <a:pt x="2777905" y="424754"/>
                </a:lnTo>
                <a:lnTo>
                  <a:pt x="2791364" y="433966"/>
                </a:lnTo>
                <a:lnTo>
                  <a:pt x="2812429" y="436081"/>
                </a:lnTo>
                <a:lnTo>
                  <a:pt x="2796367" y="423858"/>
                </a:lnTo>
                <a:close/>
                <a:moveTo>
                  <a:pt x="3412096" y="420882"/>
                </a:moveTo>
                <a:lnTo>
                  <a:pt x="3425759" y="446226"/>
                </a:lnTo>
                <a:cubicBezTo>
                  <a:pt x="3431621" y="442344"/>
                  <a:pt x="3439286" y="441543"/>
                  <a:pt x="3448755" y="443821"/>
                </a:cubicBezTo>
                <a:lnTo>
                  <a:pt x="3454253" y="443030"/>
                </a:lnTo>
                <a:lnTo>
                  <a:pt x="3443295" y="429031"/>
                </a:lnTo>
                <a:lnTo>
                  <a:pt x="3420567" y="425872"/>
                </a:lnTo>
                <a:lnTo>
                  <a:pt x="3414581" y="421132"/>
                </a:lnTo>
                <a:close/>
                <a:moveTo>
                  <a:pt x="2719274" y="414147"/>
                </a:moveTo>
                <a:cubicBezTo>
                  <a:pt x="2711023" y="410960"/>
                  <a:pt x="2703855" y="412206"/>
                  <a:pt x="2697769" y="417882"/>
                </a:cubicBezTo>
                <a:lnTo>
                  <a:pt x="2669535" y="417009"/>
                </a:lnTo>
                <a:lnTo>
                  <a:pt x="2683198" y="442352"/>
                </a:lnTo>
                <a:cubicBezTo>
                  <a:pt x="2687800" y="437609"/>
                  <a:pt x="2693160" y="432155"/>
                  <a:pt x="2699282" y="425991"/>
                </a:cubicBezTo>
                <a:cubicBezTo>
                  <a:pt x="2705406" y="419828"/>
                  <a:pt x="2712068" y="415879"/>
                  <a:pt x="2719274" y="414147"/>
                </a:cubicBezTo>
                <a:close/>
                <a:moveTo>
                  <a:pt x="1855194" y="412753"/>
                </a:moveTo>
                <a:cubicBezTo>
                  <a:pt x="1850037" y="413144"/>
                  <a:pt x="1844716" y="413346"/>
                  <a:pt x="1839232" y="413361"/>
                </a:cubicBezTo>
                <a:lnTo>
                  <a:pt x="1852690" y="422570"/>
                </a:lnTo>
                <a:cubicBezTo>
                  <a:pt x="1858956" y="417634"/>
                  <a:pt x="1865763" y="414912"/>
                  <a:pt x="1873112" y="414406"/>
                </a:cubicBezTo>
                <a:cubicBezTo>
                  <a:pt x="1866325" y="412913"/>
                  <a:pt x="1860353" y="412362"/>
                  <a:pt x="1855194" y="412753"/>
                </a:cubicBezTo>
                <a:close/>
                <a:moveTo>
                  <a:pt x="3187748" y="412488"/>
                </a:moveTo>
                <a:cubicBezTo>
                  <a:pt x="3186879" y="413073"/>
                  <a:pt x="3185685" y="413281"/>
                  <a:pt x="3184165" y="413112"/>
                </a:cubicBezTo>
                <a:cubicBezTo>
                  <a:pt x="3182644" y="412943"/>
                  <a:pt x="3181448" y="413150"/>
                  <a:pt x="3180580" y="413734"/>
                </a:cubicBezTo>
                <a:cubicBezTo>
                  <a:pt x="3185353" y="419256"/>
                  <a:pt x="3190346" y="421853"/>
                  <a:pt x="3195560" y="421526"/>
                </a:cubicBezTo>
                <a:close/>
                <a:moveTo>
                  <a:pt x="1724775" y="411290"/>
                </a:moveTo>
                <a:lnTo>
                  <a:pt x="1720211" y="415548"/>
                </a:lnTo>
                <a:cubicBezTo>
                  <a:pt x="1719967" y="415662"/>
                  <a:pt x="1719314" y="416497"/>
                  <a:pt x="1718254" y="418054"/>
                </a:cubicBezTo>
                <a:cubicBezTo>
                  <a:pt x="1717194" y="419608"/>
                  <a:pt x="1717193" y="421196"/>
                  <a:pt x="1718251" y="422817"/>
                </a:cubicBezTo>
                <a:lnTo>
                  <a:pt x="1722815" y="418561"/>
                </a:lnTo>
                <a:lnTo>
                  <a:pt x="1740837" y="423515"/>
                </a:lnTo>
                <a:lnTo>
                  <a:pt x="1743880" y="420677"/>
                </a:lnTo>
                <a:close/>
                <a:moveTo>
                  <a:pt x="3986520" y="410235"/>
                </a:moveTo>
                <a:cubicBezTo>
                  <a:pt x="3991154" y="413186"/>
                  <a:pt x="3994657" y="414523"/>
                  <a:pt x="3997025" y="414245"/>
                </a:cubicBezTo>
                <a:lnTo>
                  <a:pt x="3999018" y="413428"/>
                </a:lnTo>
                <a:close/>
                <a:moveTo>
                  <a:pt x="3117088" y="404259"/>
                </a:moveTo>
                <a:cubicBezTo>
                  <a:pt x="3113707" y="405713"/>
                  <a:pt x="3110909" y="407641"/>
                  <a:pt x="3108693" y="410047"/>
                </a:cubicBezTo>
                <a:lnTo>
                  <a:pt x="3118027" y="417665"/>
                </a:lnTo>
                <a:lnTo>
                  <a:pt x="3130199" y="406314"/>
                </a:lnTo>
                <a:cubicBezTo>
                  <a:pt x="3124840" y="403492"/>
                  <a:pt x="3120467" y="402807"/>
                  <a:pt x="3117088" y="404259"/>
                </a:cubicBezTo>
                <a:close/>
                <a:moveTo>
                  <a:pt x="2853068" y="403619"/>
                </a:moveTo>
                <a:lnTo>
                  <a:pt x="2817872" y="420125"/>
                </a:lnTo>
                <a:lnTo>
                  <a:pt x="2829369" y="436605"/>
                </a:lnTo>
                <a:cubicBezTo>
                  <a:pt x="2830175" y="436080"/>
                  <a:pt x="2831116" y="436109"/>
                  <a:pt x="2832193" y="436692"/>
                </a:cubicBezTo>
                <a:cubicBezTo>
                  <a:pt x="2833269" y="437276"/>
                  <a:pt x="2834210" y="437304"/>
                  <a:pt x="2835017" y="436781"/>
                </a:cubicBezTo>
                <a:lnTo>
                  <a:pt x="2842623" y="429683"/>
                </a:lnTo>
                <a:cubicBezTo>
                  <a:pt x="2845761" y="426758"/>
                  <a:pt x="2848343" y="422989"/>
                  <a:pt x="2850371" y="418380"/>
                </a:cubicBezTo>
                <a:cubicBezTo>
                  <a:pt x="2852396" y="413769"/>
                  <a:pt x="2853296" y="408850"/>
                  <a:pt x="2853068" y="403619"/>
                </a:cubicBezTo>
                <a:close/>
                <a:moveTo>
                  <a:pt x="3062683" y="403313"/>
                </a:moveTo>
                <a:cubicBezTo>
                  <a:pt x="3052651" y="403033"/>
                  <a:pt x="3045401" y="404581"/>
                  <a:pt x="3040932" y="407955"/>
                </a:cubicBezTo>
                <a:lnTo>
                  <a:pt x="3051349" y="420005"/>
                </a:lnTo>
                <a:cubicBezTo>
                  <a:pt x="3058662" y="418397"/>
                  <a:pt x="3065919" y="417523"/>
                  <a:pt x="3073123" y="417378"/>
                </a:cubicBezTo>
                <a:cubicBezTo>
                  <a:pt x="3080327" y="417235"/>
                  <a:pt x="3086605" y="419993"/>
                  <a:pt x="3091958" y="425657"/>
                </a:cubicBezTo>
                <a:cubicBezTo>
                  <a:pt x="3092968" y="424373"/>
                  <a:pt x="3094210" y="421175"/>
                  <a:pt x="3095685" y="416060"/>
                </a:cubicBezTo>
                <a:cubicBezTo>
                  <a:pt x="3097159" y="410944"/>
                  <a:pt x="3097370" y="407346"/>
                  <a:pt x="3096317" y="405267"/>
                </a:cubicBezTo>
                <a:cubicBezTo>
                  <a:pt x="3094975" y="403912"/>
                  <a:pt x="3093645" y="403567"/>
                  <a:pt x="3092327" y="404227"/>
                </a:cubicBezTo>
                <a:cubicBezTo>
                  <a:pt x="3091010" y="404890"/>
                  <a:pt x="3089951" y="405650"/>
                  <a:pt x="3089150" y="406512"/>
                </a:cubicBezTo>
                <a:cubicBezTo>
                  <a:pt x="3081536" y="404658"/>
                  <a:pt x="3072713" y="403592"/>
                  <a:pt x="3062683" y="403313"/>
                </a:cubicBezTo>
                <a:close/>
                <a:moveTo>
                  <a:pt x="1920685" y="402681"/>
                </a:moveTo>
                <a:lnTo>
                  <a:pt x="1925893" y="408705"/>
                </a:lnTo>
                <a:lnTo>
                  <a:pt x="1928371" y="408956"/>
                </a:lnTo>
                <a:close/>
                <a:moveTo>
                  <a:pt x="3141930" y="400811"/>
                </a:moveTo>
                <a:lnTo>
                  <a:pt x="3135845" y="406488"/>
                </a:lnTo>
                <a:lnTo>
                  <a:pt x="3142135" y="416944"/>
                </a:lnTo>
                <a:lnTo>
                  <a:pt x="3149742" y="409848"/>
                </a:lnTo>
                <a:lnTo>
                  <a:pt x="3167970" y="430936"/>
                </a:lnTo>
                <a:lnTo>
                  <a:pt x="3174054" y="425261"/>
                </a:lnTo>
                <a:lnTo>
                  <a:pt x="3173412" y="414978"/>
                </a:lnTo>
                <a:close/>
                <a:moveTo>
                  <a:pt x="2517951" y="400602"/>
                </a:moveTo>
                <a:cubicBezTo>
                  <a:pt x="2513621" y="402148"/>
                  <a:pt x="2508869" y="403405"/>
                  <a:pt x="2503695" y="404375"/>
                </a:cubicBezTo>
                <a:cubicBezTo>
                  <a:pt x="2498522" y="405346"/>
                  <a:pt x="2492850" y="404743"/>
                  <a:pt x="2486675" y="402567"/>
                </a:cubicBezTo>
                <a:lnTo>
                  <a:pt x="2498172" y="419048"/>
                </a:lnTo>
                <a:lnTo>
                  <a:pt x="2504024" y="435355"/>
                </a:lnTo>
                <a:lnTo>
                  <a:pt x="2517279" y="428434"/>
                </a:lnTo>
                <a:cubicBezTo>
                  <a:pt x="2523615" y="430799"/>
                  <a:pt x="2530265" y="432530"/>
                  <a:pt x="2537228" y="433632"/>
                </a:cubicBezTo>
                <a:cubicBezTo>
                  <a:pt x="2544191" y="434731"/>
                  <a:pt x="2550569" y="435356"/>
                  <a:pt x="2556367" y="435505"/>
                </a:cubicBezTo>
                <a:cubicBezTo>
                  <a:pt x="2562271" y="429090"/>
                  <a:pt x="2571323" y="427903"/>
                  <a:pt x="2583518" y="431945"/>
                </a:cubicBezTo>
                <a:cubicBezTo>
                  <a:pt x="2585320" y="436612"/>
                  <a:pt x="2588547" y="439949"/>
                  <a:pt x="2593201" y="441956"/>
                </a:cubicBezTo>
                <a:cubicBezTo>
                  <a:pt x="2597856" y="443964"/>
                  <a:pt x="2599621" y="443223"/>
                  <a:pt x="2598498" y="439738"/>
                </a:cubicBezTo>
                <a:lnTo>
                  <a:pt x="2624771" y="447879"/>
                </a:lnTo>
                <a:lnTo>
                  <a:pt x="2647796" y="442726"/>
                </a:lnTo>
                <a:lnTo>
                  <a:pt x="2653005" y="448751"/>
                </a:lnTo>
                <a:lnTo>
                  <a:pt x="2663654" y="438818"/>
                </a:lnTo>
                <a:lnTo>
                  <a:pt x="2653678" y="420918"/>
                </a:lnTo>
                <a:cubicBezTo>
                  <a:pt x="2654047" y="423067"/>
                  <a:pt x="2653630" y="423910"/>
                  <a:pt x="2652427" y="423444"/>
                </a:cubicBezTo>
                <a:cubicBezTo>
                  <a:pt x="2651224" y="422980"/>
                  <a:pt x="2650266" y="421607"/>
                  <a:pt x="2649552" y="419325"/>
                </a:cubicBezTo>
                <a:lnTo>
                  <a:pt x="2638260" y="418976"/>
                </a:lnTo>
                <a:cubicBezTo>
                  <a:pt x="2637269" y="416837"/>
                  <a:pt x="2635071" y="415487"/>
                  <a:pt x="2631665" y="414924"/>
                </a:cubicBezTo>
                <a:cubicBezTo>
                  <a:pt x="2628259" y="414361"/>
                  <a:pt x="2626331" y="414118"/>
                  <a:pt x="2625883" y="414196"/>
                </a:cubicBezTo>
                <a:lnTo>
                  <a:pt x="2589398" y="410137"/>
                </a:lnTo>
                <a:cubicBezTo>
                  <a:pt x="2584789" y="413415"/>
                  <a:pt x="2574886" y="416530"/>
                  <a:pt x="2559691" y="419480"/>
                </a:cubicBezTo>
                <a:cubicBezTo>
                  <a:pt x="2544495" y="422433"/>
                  <a:pt x="2533400" y="422579"/>
                  <a:pt x="2526407" y="419920"/>
                </a:cubicBezTo>
                <a:close/>
                <a:moveTo>
                  <a:pt x="1741511" y="395682"/>
                </a:moveTo>
                <a:lnTo>
                  <a:pt x="1748444" y="416419"/>
                </a:lnTo>
                <a:lnTo>
                  <a:pt x="1759095" y="406487"/>
                </a:lnTo>
                <a:cubicBezTo>
                  <a:pt x="1761808" y="409625"/>
                  <a:pt x="1764575" y="412032"/>
                  <a:pt x="1767396" y="413706"/>
                </a:cubicBezTo>
                <a:cubicBezTo>
                  <a:pt x="1770217" y="415382"/>
                  <a:pt x="1772445" y="415573"/>
                  <a:pt x="1774075" y="414279"/>
                </a:cubicBezTo>
                <a:cubicBezTo>
                  <a:pt x="1775722" y="412742"/>
                  <a:pt x="1776720" y="410452"/>
                  <a:pt x="1777066" y="407409"/>
                </a:cubicBezTo>
                <a:cubicBezTo>
                  <a:pt x="1777412" y="404365"/>
                  <a:pt x="1776347" y="401278"/>
                  <a:pt x="1773870" y="398147"/>
                </a:cubicBezTo>
                <a:cubicBezTo>
                  <a:pt x="1772496" y="396822"/>
                  <a:pt x="1771229" y="396416"/>
                  <a:pt x="1770070" y="396931"/>
                </a:cubicBezTo>
                <a:cubicBezTo>
                  <a:pt x="1768911" y="397444"/>
                  <a:pt x="1768296" y="397793"/>
                  <a:pt x="1768223" y="397973"/>
                </a:cubicBezTo>
                <a:close/>
                <a:moveTo>
                  <a:pt x="3377556" y="393990"/>
                </a:moveTo>
                <a:lnTo>
                  <a:pt x="3384301" y="414161"/>
                </a:lnTo>
                <a:cubicBezTo>
                  <a:pt x="3382010" y="416411"/>
                  <a:pt x="3379094" y="417542"/>
                  <a:pt x="3375556" y="417556"/>
                </a:cubicBezTo>
                <a:cubicBezTo>
                  <a:pt x="3372019" y="417568"/>
                  <a:pt x="3367912" y="415732"/>
                  <a:pt x="3363236" y="412044"/>
                </a:cubicBezTo>
                <a:cubicBezTo>
                  <a:pt x="3357639" y="416696"/>
                  <a:pt x="3352205" y="421538"/>
                  <a:pt x="3346935" y="426567"/>
                </a:cubicBezTo>
                <a:cubicBezTo>
                  <a:pt x="3341664" y="431596"/>
                  <a:pt x="3338183" y="438695"/>
                  <a:pt x="3336493" y="447867"/>
                </a:cubicBezTo>
                <a:lnTo>
                  <a:pt x="3377102" y="453518"/>
                </a:lnTo>
                <a:cubicBezTo>
                  <a:pt x="3376712" y="443000"/>
                  <a:pt x="3379688" y="434786"/>
                  <a:pt x="3386027" y="428874"/>
                </a:cubicBezTo>
                <a:cubicBezTo>
                  <a:pt x="3387428" y="430626"/>
                  <a:pt x="3389183" y="432391"/>
                  <a:pt x="3391289" y="434166"/>
                </a:cubicBezTo>
                <a:cubicBezTo>
                  <a:pt x="3393397" y="435942"/>
                  <a:pt x="3395260" y="436243"/>
                  <a:pt x="3396881" y="435073"/>
                </a:cubicBezTo>
                <a:cubicBezTo>
                  <a:pt x="3398240" y="433465"/>
                  <a:pt x="3398785" y="430916"/>
                  <a:pt x="3398516" y="427426"/>
                </a:cubicBezTo>
                <a:cubicBezTo>
                  <a:pt x="3398248" y="423936"/>
                  <a:pt x="3398141" y="420636"/>
                  <a:pt x="3398198" y="417521"/>
                </a:cubicBezTo>
                <a:lnTo>
                  <a:pt x="3391850" y="405748"/>
                </a:lnTo>
                <a:lnTo>
                  <a:pt x="3390500" y="404938"/>
                </a:lnTo>
                <a:cubicBezTo>
                  <a:pt x="3388089" y="401424"/>
                  <a:pt x="3385055" y="398164"/>
                  <a:pt x="3381398" y="395160"/>
                </a:cubicBezTo>
                <a:close/>
                <a:moveTo>
                  <a:pt x="1798417" y="391575"/>
                </a:moveTo>
                <a:cubicBezTo>
                  <a:pt x="1796959" y="392935"/>
                  <a:pt x="1796723" y="394517"/>
                  <a:pt x="1797708" y="396318"/>
                </a:cubicBezTo>
                <a:cubicBezTo>
                  <a:pt x="1798693" y="398121"/>
                  <a:pt x="1800519" y="400498"/>
                  <a:pt x="1803186" y="403450"/>
                </a:cubicBezTo>
                <a:lnTo>
                  <a:pt x="1805790" y="406462"/>
                </a:lnTo>
                <a:cubicBezTo>
                  <a:pt x="1809013" y="404364"/>
                  <a:pt x="1810174" y="401468"/>
                  <a:pt x="1809271" y="397775"/>
                </a:cubicBezTo>
                <a:lnTo>
                  <a:pt x="1804064" y="391750"/>
                </a:lnTo>
                <a:cubicBezTo>
                  <a:pt x="1801641" y="389476"/>
                  <a:pt x="1799758" y="389418"/>
                  <a:pt x="1798417" y="391575"/>
                </a:cubicBezTo>
                <a:close/>
                <a:moveTo>
                  <a:pt x="2963195" y="387963"/>
                </a:moveTo>
                <a:cubicBezTo>
                  <a:pt x="2956539" y="388276"/>
                  <a:pt x="2949597" y="388856"/>
                  <a:pt x="2942372" y="389702"/>
                </a:cubicBezTo>
                <a:cubicBezTo>
                  <a:pt x="2935145" y="390548"/>
                  <a:pt x="2929125" y="392988"/>
                  <a:pt x="2924312" y="397024"/>
                </a:cubicBezTo>
                <a:cubicBezTo>
                  <a:pt x="2918560" y="397061"/>
                  <a:pt x="2912362" y="397175"/>
                  <a:pt x="2905714" y="397366"/>
                </a:cubicBezTo>
                <a:cubicBezTo>
                  <a:pt x="2899068" y="397557"/>
                  <a:pt x="2892599" y="396563"/>
                  <a:pt x="2886305" y="394384"/>
                </a:cubicBezTo>
                <a:lnTo>
                  <a:pt x="2901929" y="412458"/>
                </a:lnTo>
                <a:cubicBezTo>
                  <a:pt x="2908630" y="408023"/>
                  <a:pt x="2917173" y="407310"/>
                  <a:pt x="2927559" y="410317"/>
                </a:cubicBezTo>
                <a:cubicBezTo>
                  <a:pt x="2937947" y="413327"/>
                  <a:pt x="2946490" y="412613"/>
                  <a:pt x="2953189" y="408177"/>
                </a:cubicBezTo>
                <a:lnTo>
                  <a:pt x="2980984" y="414901"/>
                </a:lnTo>
                <a:cubicBezTo>
                  <a:pt x="2982924" y="415358"/>
                  <a:pt x="2983657" y="414219"/>
                  <a:pt x="2983185" y="411485"/>
                </a:cubicBezTo>
                <a:cubicBezTo>
                  <a:pt x="2982713" y="408754"/>
                  <a:pt x="2981763" y="406463"/>
                  <a:pt x="2980339" y="404618"/>
                </a:cubicBezTo>
                <a:close/>
                <a:moveTo>
                  <a:pt x="2454763" y="384724"/>
                </a:moveTo>
                <a:cubicBezTo>
                  <a:pt x="2449975" y="384881"/>
                  <a:pt x="2446354" y="385991"/>
                  <a:pt x="2443900" y="388053"/>
                </a:cubicBezTo>
                <a:cubicBezTo>
                  <a:pt x="2440857" y="390890"/>
                  <a:pt x="2441940" y="395321"/>
                  <a:pt x="2447148" y="401346"/>
                </a:cubicBezTo>
                <a:cubicBezTo>
                  <a:pt x="2448488" y="399189"/>
                  <a:pt x="2450371" y="399247"/>
                  <a:pt x="2452794" y="401521"/>
                </a:cubicBezTo>
                <a:lnTo>
                  <a:pt x="2467570" y="393181"/>
                </a:lnTo>
                <a:lnTo>
                  <a:pt x="2469530" y="385913"/>
                </a:lnTo>
                <a:cubicBezTo>
                  <a:pt x="2464473" y="384962"/>
                  <a:pt x="2459551" y="384566"/>
                  <a:pt x="2454763" y="384724"/>
                </a:cubicBezTo>
                <a:close/>
                <a:moveTo>
                  <a:pt x="3918965" y="379718"/>
                </a:moveTo>
                <a:lnTo>
                  <a:pt x="3912989" y="382166"/>
                </a:lnTo>
                <a:lnTo>
                  <a:pt x="3917517" y="388622"/>
                </a:lnTo>
                <a:cubicBezTo>
                  <a:pt x="3921785" y="395012"/>
                  <a:pt x="3925136" y="399182"/>
                  <a:pt x="3927570" y="401127"/>
                </a:cubicBezTo>
                <a:cubicBezTo>
                  <a:pt x="3930003" y="403075"/>
                  <a:pt x="3933083" y="403200"/>
                  <a:pt x="3936805" y="401502"/>
                </a:cubicBezTo>
                <a:lnTo>
                  <a:pt x="3942239" y="390967"/>
                </a:lnTo>
                <a:close/>
                <a:moveTo>
                  <a:pt x="1995206" y="371265"/>
                </a:moveTo>
                <a:cubicBezTo>
                  <a:pt x="1992764" y="373542"/>
                  <a:pt x="1988247" y="376395"/>
                  <a:pt x="1981651" y="379825"/>
                </a:cubicBezTo>
                <a:cubicBezTo>
                  <a:pt x="1975056" y="383256"/>
                  <a:pt x="1967334" y="386378"/>
                  <a:pt x="1958486" y="389190"/>
                </a:cubicBezTo>
                <a:cubicBezTo>
                  <a:pt x="1952153" y="388750"/>
                  <a:pt x="1947880" y="389105"/>
                  <a:pt x="1945672" y="390259"/>
                </a:cubicBezTo>
                <a:lnTo>
                  <a:pt x="1958047" y="395039"/>
                </a:lnTo>
                <a:cubicBezTo>
                  <a:pt x="1957335" y="392757"/>
                  <a:pt x="1956756" y="391029"/>
                  <a:pt x="1956314" y="389854"/>
                </a:cubicBezTo>
                <a:cubicBezTo>
                  <a:pt x="1955872" y="388680"/>
                  <a:pt x="1956596" y="388458"/>
                  <a:pt x="1958486" y="389190"/>
                </a:cubicBezTo>
                <a:cubicBezTo>
                  <a:pt x="1960442" y="388272"/>
                  <a:pt x="1963699" y="388862"/>
                  <a:pt x="1968258" y="390956"/>
                </a:cubicBezTo>
                <a:lnTo>
                  <a:pt x="1985842" y="401761"/>
                </a:lnTo>
                <a:lnTo>
                  <a:pt x="1988006" y="410624"/>
                </a:lnTo>
                <a:cubicBezTo>
                  <a:pt x="1995609" y="409881"/>
                  <a:pt x="2000388" y="409053"/>
                  <a:pt x="2002342" y="408134"/>
                </a:cubicBezTo>
                <a:cubicBezTo>
                  <a:pt x="2012422" y="410522"/>
                  <a:pt x="2022501" y="412911"/>
                  <a:pt x="2032580" y="415298"/>
                </a:cubicBezTo>
                <a:cubicBezTo>
                  <a:pt x="2042660" y="417686"/>
                  <a:pt x="2050897" y="416353"/>
                  <a:pt x="2057289" y="411297"/>
                </a:cubicBezTo>
                <a:lnTo>
                  <a:pt x="2081397" y="410576"/>
                </a:lnTo>
                <a:cubicBezTo>
                  <a:pt x="2086756" y="413400"/>
                  <a:pt x="2091127" y="414083"/>
                  <a:pt x="2094508" y="412629"/>
                </a:cubicBezTo>
                <a:cubicBezTo>
                  <a:pt x="2097890" y="411177"/>
                  <a:pt x="2100687" y="409247"/>
                  <a:pt x="2102902" y="406841"/>
                </a:cubicBezTo>
                <a:cubicBezTo>
                  <a:pt x="2111051" y="401963"/>
                  <a:pt x="2123105" y="401602"/>
                  <a:pt x="2139065" y="405760"/>
                </a:cubicBezTo>
                <a:cubicBezTo>
                  <a:pt x="2155024" y="409918"/>
                  <a:pt x="2167079" y="409556"/>
                  <a:pt x="2175227" y="404677"/>
                </a:cubicBezTo>
                <a:lnTo>
                  <a:pt x="2190207" y="412471"/>
                </a:lnTo>
                <a:cubicBezTo>
                  <a:pt x="2194714" y="411326"/>
                  <a:pt x="2200035" y="411124"/>
                  <a:pt x="2206171" y="411864"/>
                </a:cubicBezTo>
                <a:cubicBezTo>
                  <a:pt x="2212305" y="412602"/>
                  <a:pt x="2218278" y="413154"/>
                  <a:pt x="2224087" y="413516"/>
                </a:cubicBezTo>
                <a:lnTo>
                  <a:pt x="2234738" y="403582"/>
                </a:lnTo>
                <a:cubicBezTo>
                  <a:pt x="2223279" y="394434"/>
                  <a:pt x="2210868" y="388553"/>
                  <a:pt x="2197504" y="385941"/>
                </a:cubicBezTo>
                <a:cubicBezTo>
                  <a:pt x="2184139" y="383330"/>
                  <a:pt x="2174763" y="384141"/>
                  <a:pt x="2169375" y="388371"/>
                </a:cubicBezTo>
                <a:cubicBezTo>
                  <a:pt x="2166726" y="385175"/>
                  <a:pt x="2164214" y="382532"/>
                  <a:pt x="2161834" y="380443"/>
                </a:cubicBezTo>
                <a:cubicBezTo>
                  <a:pt x="2159456" y="378352"/>
                  <a:pt x="2157484" y="377925"/>
                  <a:pt x="2155917" y="379159"/>
                </a:cubicBezTo>
                <a:cubicBezTo>
                  <a:pt x="2153866" y="381753"/>
                  <a:pt x="2151775" y="383705"/>
                  <a:pt x="2149642" y="385014"/>
                </a:cubicBezTo>
                <a:cubicBezTo>
                  <a:pt x="2147510" y="386323"/>
                  <a:pt x="2143954" y="384195"/>
                  <a:pt x="2138977" y="378637"/>
                </a:cubicBezTo>
                <a:lnTo>
                  <a:pt x="2059045" y="387896"/>
                </a:lnTo>
                <a:cubicBezTo>
                  <a:pt x="2050800" y="378357"/>
                  <a:pt x="2044938" y="374757"/>
                  <a:pt x="2041462" y="377091"/>
                </a:cubicBezTo>
                <a:cubicBezTo>
                  <a:pt x="2038699" y="380120"/>
                  <a:pt x="2036236" y="381511"/>
                  <a:pt x="2034073" y="381261"/>
                </a:cubicBezTo>
                <a:cubicBezTo>
                  <a:pt x="2031911" y="381011"/>
                  <a:pt x="2028366" y="377970"/>
                  <a:pt x="2023439" y="372137"/>
                </a:cubicBezTo>
                <a:close/>
                <a:moveTo>
                  <a:pt x="1915068" y="364392"/>
                </a:moveTo>
                <a:lnTo>
                  <a:pt x="1892042" y="369545"/>
                </a:lnTo>
                <a:cubicBezTo>
                  <a:pt x="1889754" y="368620"/>
                  <a:pt x="1887111" y="367682"/>
                  <a:pt x="1884118" y="366736"/>
                </a:cubicBezTo>
                <a:cubicBezTo>
                  <a:pt x="1881122" y="365788"/>
                  <a:pt x="1879132" y="365605"/>
                  <a:pt x="1878146" y="366185"/>
                </a:cubicBezTo>
                <a:cubicBezTo>
                  <a:pt x="1877076" y="367862"/>
                  <a:pt x="1878395" y="370713"/>
                  <a:pt x="1882102" y="374736"/>
                </a:cubicBezTo>
                <a:cubicBezTo>
                  <a:pt x="1885809" y="378760"/>
                  <a:pt x="1889191" y="382407"/>
                  <a:pt x="1892247" y="385677"/>
                </a:cubicBezTo>
                <a:cubicBezTo>
                  <a:pt x="1897730" y="385663"/>
                  <a:pt x="1903052" y="385461"/>
                  <a:pt x="1908211" y="385070"/>
                </a:cubicBezTo>
                <a:cubicBezTo>
                  <a:pt x="1913370" y="384680"/>
                  <a:pt x="1919342" y="385232"/>
                  <a:pt x="1926127" y="386724"/>
                </a:cubicBezTo>
                <a:cubicBezTo>
                  <a:pt x="1920920" y="380699"/>
                  <a:pt x="1917233" y="373255"/>
                  <a:pt x="1915068" y="364392"/>
                </a:cubicBezTo>
                <a:close/>
                <a:moveTo>
                  <a:pt x="2796631" y="363763"/>
                </a:moveTo>
                <a:cubicBezTo>
                  <a:pt x="2790297" y="363322"/>
                  <a:pt x="2784505" y="365099"/>
                  <a:pt x="2779254" y="369089"/>
                </a:cubicBezTo>
                <a:lnTo>
                  <a:pt x="2804444" y="372799"/>
                </a:lnTo>
                <a:close/>
                <a:moveTo>
                  <a:pt x="2926946" y="361922"/>
                </a:moveTo>
                <a:cubicBezTo>
                  <a:pt x="2922132" y="360063"/>
                  <a:pt x="2917861" y="360419"/>
                  <a:pt x="2914130" y="362992"/>
                </a:cubicBezTo>
                <a:lnTo>
                  <a:pt x="2916734" y="366004"/>
                </a:lnTo>
                <a:cubicBezTo>
                  <a:pt x="2919440" y="366088"/>
                  <a:pt x="2921467" y="365784"/>
                  <a:pt x="2922815" y="365093"/>
                </a:cubicBezTo>
                <a:cubicBezTo>
                  <a:pt x="2924165" y="364401"/>
                  <a:pt x="2925542" y="363345"/>
                  <a:pt x="2926946" y="361922"/>
                </a:cubicBezTo>
                <a:close/>
                <a:moveTo>
                  <a:pt x="2858103" y="355398"/>
                </a:moveTo>
                <a:lnTo>
                  <a:pt x="2841806" y="365157"/>
                </a:lnTo>
                <a:lnTo>
                  <a:pt x="2835281" y="376683"/>
                </a:lnTo>
                <a:lnTo>
                  <a:pt x="2860033" y="386244"/>
                </a:lnTo>
                <a:cubicBezTo>
                  <a:pt x="2857153" y="387682"/>
                  <a:pt x="2857857" y="390879"/>
                  <a:pt x="2862143" y="395836"/>
                </a:cubicBezTo>
                <a:cubicBezTo>
                  <a:pt x="2866429" y="400795"/>
                  <a:pt x="2870065" y="402618"/>
                  <a:pt x="2873052" y="401305"/>
                </a:cubicBezTo>
                <a:lnTo>
                  <a:pt x="2868518" y="367449"/>
                </a:lnTo>
                <a:close/>
                <a:moveTo>
                  <a:pt x="3754788" y="343052"/>
                </a:moveTo>
                <a:cubicBezTo>
                  <a:pt x="3751900" y="346398"/>
                  <a:pt x="3750749" y="350852"/>
                  <a:pt x="3751338" y="356412"/>
                </a:cubicBezTo>
                <a:cubicBezTo>
                  <a:pt x="3751925" y="361972"/>
                  <a:pt x="3754465" y="368031"/>
                  <a:pt x="3758957" y="374588"/>
                </a:cubicBezTo>
                <a:cubicBezTo>
                  <a:pt x="3767458" y="375438"/>
                  <a:pt x="3779796" y="376272"/>
                  <a:pt x="3795971" y="377093"/>
                </a:cubicBezTo>
                <a:cubicBezTo>
                  <a:pt x="3812145" y="377917"/>
                  <a:pt x="3824621" y="380774"/>
                  <a:pt x="3833394" y="385666"/>
                </a:cubicBezTo>
                <a:lnTo>
                  <a:pt x="3829498" y="358175"/>
                </a:lnTo>
                <a:cubicBezTo>
                  <a:pt x="3804458" y="351112"/>
                  <a:pt x="3779554" y="346070"/>
                  <a:pt x="3754788" y="343052"/>
                </a:cubicBezTo>
                <a:close/>
                <a:moveTo>
                  <a:pt x="3622671" y="326504"/>
                </a:moveTo>
                <a:cubicBezTo>
                  <a:pt x="3621515" y="327064"/>
                  <a:pt x="3620409" y="328381"/>
                  <a:pt x="3619355" y="330458"/>
                </a:cubicBezTo>
                <a:cubicBezTo>
                  <a:pt x="3618299" y="332533"/>
                  <a:pt x="3618258" y="334456"/>
                  <a:pt x="3619230" y="336222"/>
                </a:cubicBezTo>
                <a:cubicBezTo>
                  <a:pt x="3621525" y="339266"/>
                  <a:pt x="3623593" y="340842"/>
                  <a:pt x="3625435" y="340954"/>
                </a:cubicBezTo>
                <a:cubicBezTo>
                  <a:pt x="3627276" y="341066"/>
                  <a:pt x="3628710" y="340826"/>
                  <a:pt x="3629735" y="340232"/>
                </a:cubicBezTo>
                <a:cubicBezTo>
                  <a:pt x="3631683" y="338743"/>
                  <a:pt x="3631501" y="336046"/>
                  <a:pt x="3629191" y="332144"/>
                </a:cubicBezTo>
                <a:cubicBezTo>
                  <a:pt x="3628070" y="330699"/>
                  <a:pt x="3626984" y="329759"/>
                  <a:pt x="3625931" y="329324"/>
                </a:cubicBezTo>
                <a:cubicBezTo>
                  <a:pt x="3624878" y="328889"/>
                  <a:pt x="3623791" y="327950"/>
                  <a:pt x="3622671" y="326504"/>
                </a:cubicBezTo>
                <a:close/>
                <a:moveTo>
                  <a:pt x="3684064" y="326299"/>
                </a:moveTo>
                <a:cubicBezTo>
                  <a:pt x="3682420" y="327838"/>
                  <a:pt x="3682630" y="332252"/>
                  <a:pt x="3684700" y="339544"/>
                </a:cubicBezTo>
                <a:cubicBezTo>
                  <a:pt x="3686768" y="346835"/>
                  <a:pt x="3688610" y="352661"/>
                  <a:pt x="3690225" y="357019"/>
                </a:cubicBezTo>
                <a:lnTo>
                  <a:pt x="3725996" y="371464"/>
                </a:lnTo>
                <a:lnTo>
                  <a:pt x="3728074" y="341523"/>
                </a:lnTo>
                <a:lnTo>
                  <a:pt x="3695112" y="338397"/>
                </a:lnTo>
                <a:cubicBezTo>
                  <a:pt x="3694777" y="337842"/>
                  <a:pt x="3693183" y="335723"/>
                  <a:pt x="3690335" y="332043"/>
                </a:cubicBezTo>
                <a:cubicBezTo>
                  <a:pt x="3687487" y="328361"/>
                  <a:pt x="3685397" y="326447"/>
                  <a:pt x="3684064" y="326299"/>
                </a:cubicBezTo>
                <a:close/>
                <a:moveTo>
                  <a:pt x="3584637" y="308831"/>
                </a:moveTo>
                <a:lnTo>
                  <a:pt x="3574677" y="312911"/>
                </a:lnTo>
                <a:cubicBezTo>
                  <a:pt x="3571906" y="314217"/>
                  <a:pt x="3571108" y="316276"/>
                  <a:pt x="3572277" y="319087"/>
                </a:cubicBezTo>
                <a:cubicBezTo>
                  <a:pt x="3573447" y="321897"/>
                  <a:pt x="3575273" y="324959"/>
                  <a:pt x="3577757" y="328271"/>
                </a:cubicBezTo>
                <a:close/>
                <a:moveTo>
                  <a:pt x="3250840" y="154620"/>
                </a:moveTo>
                <a:cubicBezTo>
                  <a:pt x="3249625" y="154944"/>
                  <a:pt x="3248570" y="155724"/>
                  <a:pt x="3247672" y="156956"/>
                </a:cubicBezTo>
                <a:cubicBezTo>
                  <a:pt x="3246773" y="158190"/>
                  <a:pt x="3247347" y="160378"/>
                  <a:pt x="3249391" y="163522"/>
                </a:cubicBezTo>
                <a:lnTo>
                  <a:pt x="3251655" y="166751"/>
                </a:lnTo>
                <a:cubicBezTo>
                  <a:pt x="3255640" y="165120"/>
                  <a:pt x="3255369" y="161076"/>
                  <a:pt x="3250840" y="154620"/>
                </a:cubicBezTo>
                <a:close/>
                <a:moveTo>
                  <a:pt x="3225847" y="148230"/>
                </a:moveTo>
                <a:cubicBezTo>
                  <a:pt x="3224773" y="148757"/>
                  <a:pt x="3224000" y="149940"/>
                  <a:pt x="3223526" y="151778"/>
                </a:cubicBezTo>
                <a:cubicBezTo>
                  <a:pt x="3223055" y="153618"/>
                  <a:pt x="3223343" y="155401"/>
                  <a:pt x="3224398" y="157134"/>
                </a:cubicBezTo>
                <a:cubicBezTo>
                  <a:pt x="3227371" y="160765"/>
                  <a:pt x="3230210" y="162373"/>
                  <a:pt x="3232911" y="161960"/>
                </a:cubicBezTo>
                <a:close/>
                <a:moveTo>
                  <a:pt x="2796245" y="0"/>
                </a:moveTo>
                <a:lnTo>
                  <a:pt x="2822958" y="1528"/>
                </a:lnTo>
                <a:cubicBezTo>
                  <a:pt x="2827341" y="3893"/>
                  <a:pt x="2831777" y="5191"/>
                  <a:pt x="2836271" y="5429"/>
                </a:cubicBezTo>
                <a:cubicBezTo>
                  <a:pt x="2840765" y="5667"/>
                  <a:pt x="2844567" y="5148"/>
                  <a:pt x="2847680" y="3873"/>
                </a:cubicBezTo>
                <a:lnTo>
                  <a:pt x="2874666" y="9448"/>
                </a:lnTo>
                <a:cubicBezTo>
                  <a:pt x="2878676" y="6938"/>
                  <a:pt x="2883469" y="4633"/>
                  <a:pt x="2889040" y="2523"/>
                </a:cubicBezTo>
                <a:cubicBezTo>
                  <a:pt x="2894613" y="414"/>
                  <a:pt x="2900808" y="3763"/>
                  <a:pt x="2907629" y="12574"/>
                </a:cubicBezTo>
                <a:cubicBezTo>
                  <a:pt x="2927805" y="5696"/>
                  <a:pt x="2957131" y="5464"/>
                  <a:pt x="2995600" y="11875"/>
                </a:cubicBezTo>
                <a:cubicBezTo>
                  <a:pt x="3034071" y="18287"/>
                  <a:pt x="3068196" y="28554"/>
                  <a:pt x="3097973" y="42681"/>
                </a:cubicBezTo>
                <a:cubicBezTo>
                  <a:pt x="3105063" y="40296"/>
                  <a:pt x="3112503" y="39328"/>
                  <a:pt x="3120294" y="39775"/>
                </a:cubicBezTo>
                <a:cubicBezTo>
                  <a:pt x="3128085" y="40220"/>
                  <a:pt x="3135527" y="39252"/>
                  <a:pt x="3142616" y="36869"/>
                </a:cubicBezTo>
                <a:cubicBezTo>
                  <a:pt x="3146090" y="41593"/>
                  <a:pt x="3149693" y="44446"/>
                  <a:pt x="3153426" y="45428"/>
                </a:cubicBezTo>
                <a:cubicBezTo>
                  <a:pt x="3157161" y="46411"/>
                  <a:pt x="3160559" y="46230"/>
                  <a:pt x="3163625" y="44889"/>
                </a:cubicBezTo>
                <a:cubicBezTo>
                  <a:pt x="3172096" y="42113"/>
                  <a:pt x="3178337" y="42329"/>
                  <a:pt x="3182347" y="45533"/>
                </a:cubicBezTo>
                <a:cubicBezTo>
                  <a:pt x="3186359" y="48739"/>
                  <a:pt x="3191104" y="49567"/>
                  <a:pt x="3196587" y="48016"/>
                </a:cubicBezTo>
                <a:lnTo>
                  <a:pt x="3227828" y="56000"/>
                </a:lnTo>
                <a:cubicBezTo>
                  <a:pt x="3232257" y="60333"/>
                  <a:pt x="3236441" y="62950"/>
                  <a:pt x="3240382" y="63846"/>
                </a:cubicBezTo>
                <a:cubicBezTo>
                  <a:pt x="3244325" y="64743"/>
                  <a:pt x="3247807" y="64529"/>
                  <a:pt x="3250831" y="63206"/>
                </a:cubicBezTo>
                <a:lnTo>
                  <a:pt x="3258526" y="55898"/>
                </a:lnTo>
                <a:lnTo>
                  <a:pt x="3340659" y="59670"/>
                </a:lnTo>
                <a:lnTo>
                  <a:pt x="3355691" y="70136"/>
                </a:lnTo>
                <a:lnTo>
                  <a:pt x="3372443" y="75743"/>
                </a:lnTo>
                <a:cubicBezTo>
                  <a:pt x="3375640" y="74435"/>
                  <a:pt x="3379775" y="73781"/>
                  <a:pt x="3384849" y="73780"/>
                </a:cubicBezTo>
                <a:cubicBezTo>
                  <a:pt x="3389927" y="73782"/>
                  <a:pt x="3394694" y="74945"/>
                  <a:pt x="3399157" y="77274"/>
                </a:cubicBezTo>
                <a:cubicBezTo>
                  <a:pt x="3401448" y="73912"/>
                  <a:pt x="3405991" y="71705"/>
                  <a:pt x="3412785" y="70654"/>
                </a:cubicBezTo>
                <a:cubicBezTo>
                  <a:pt x="3419580" y="69604"/>
                  <a:pt x="3426025" y="72852"/>
                  <a:pt x="3432120" y="80399"/>
                </a:cubicBezTo>
                <a:cubicBezTo>
                  <a:pt x="3438399" y="79299"/>
                  <a:pt x="3451422" y="81413"/>
                  <a:pt x="3471183" y="86741"/>
                </a:cubicBezTo>
                <a:cubicBezTo>
                  <a:pt x="3490945" y="92068"/>
                  <a:pt x="3503671" y="97420"/>
                  <a:pt x="3509364" y="102793"/>
                </a:cubicBezTo>
                <a:lnTo>
                  <a:pt x="3530099" y="106770"/>
                </a:lnTo>
                <a:cubicBezTo>
                  <a:pt x="3543211" y="102613"/>
                  <a:pt x="3556808" y="101894"/>
                  <a:pt x="3570893" y="104611"/>
                </a:cubicBezTo>
                <a:cubicBezTo>
                  <a:pt x="3584979" y="107329"/>
                  <a:pt x="3598578" y="106609"/>
                  <a:pt x="3611687" y="102454"/>
                </a:cubicBezTo>
                <a:lnTo>
                  <a:pt x="3626448" y="108875"/>
                </a:lnTo>
                <a:cubicBezTo>
                  <a:pt x="3634873" y="107331"/>
                  <a:pt x="3647657" y="109715"/>
                  <a:pt x="3664798" y="116029"/>
                </a:cubicBezTo>
                <a:cubicBezTo>
                  <a:pt x="3681941" y="122342"/>
                  <a:pt x="3694725" y="124727"/>
                  <a:pt x="3703150" y="123182"/>
                </a:cubicBezTo>
                <a:cubicBezTo>
                  <a:pt x="3713584" y="131204"/>
                  <a:pt x="3722578" y="133061"/>
                  <a:pt x="3730135" y="128755"/>
                </a:cubicBezTo>
                <a:cubicBezTo>
                  <a:pt x="3737691" y="124447"/>
                  <a:pt x="3746687" y="126306"/>
                  <a:pt x="3757120" y="134328"/>
                </a:cubicBezTo>
                <a:cubicBezTo>
                  <a:pt x="3764795" y="133696"/>
                  <a:pt x="3786321" y="135445"/>
                  <a:pt x="3821695" y="139574"/>
                </a:cubicBezTo>
                <a:cubicBezTo>
                  <a:pt x="3857071" y="143703"/>
                  <a:pt x="3878167" y="146667"/>
                  <a:pt x="3884984" y="148463"/>
                </a:cubicBezTo>
                <a:cubicBezTo>
                  <a:pt x="3887023" y="145205"/>
                  <a:pt x="3890570" y="143406"/>
                  <a:pt x="3895622" y="143068"/>
                </a:cubicBezTo>
                <a:cubicBezTo>
                  <a:pt x="3900673" y="142731"/>
                  <a:pt x="3906122" y="146388"/>
                  <a:pt x="3911968" y="154036"/>
                </a:cubicBezTo>
                <a:cubicBezTo>
                  <a:pt x="3932700" y="157928"/>
                  <a:pt x="3955644" y="164290"/>
                  <a:pt x="3980800" y="173121"/>
                </a:cubicBezTo>
                <a:cubicBezTo>
                  <a:pt x="4005959" y="181954"/>
                  <a:pt x="4026572" y="184076"/>
                  <a:pt x="4042638" y="179490"/>
                </a:cubicBezTo>
                <a:cubicBezTo>
                  <a:pt x="4044962" y="181049"/>
                  <a:pt x="4047832" y="183164"/>
                  <a:pt x="4051253" y="185831"/>
                </a:cubicBezTo>
                <a:cubicBezTo>
                  <a:pt x="4054673" y="188500"/>
                  <a:pt x="4057478" y="189603"/>
                  <a:pt x="4059664" y="189141"/>
                </a:cubicBezTo>
                <a:cubicBezTo>
                  <a:pt x="4060335" y="188345"/>
                  <a:pt x="4059785" y="186493"/>
                  <a:pt x="4058011" y="183584"/>
                </a:cubicBezTo>
                <a:cubicBezTo>
                  <a:pt x="4056238" y="180674"/>
                  <a:pt x="4055186" y="179025"/>
                  <a:pt x="4054863" y="178640"/>
                </a:cubicBezTo>
                <a:lnTo>
                  <a:pt x="4079584" y="180984"/>
                </a:lnTo>
                <a:lnTo>
                  <a:pt x="4092625" y="192266"/>
                </a:lnTo>
                <a:cubicBezTo>
                  <a:pt x="4102673" y="196463"/>
                  <a:pt x="4114024" y="199088"/>
                  <a:pt x="4126675" y="200142"/>
                </a:cubicBezTo>
                <a:cubicBezTo>
                  <a:pt x="4139326" y="201196"/>
                  <a:pt x="4150041" y="202003"/>
                  <a:pt x="4158821" y="202563"/>
                </a:cubicBezTo>
                <a:cubicBezTo>
                  <a:pt x="4161744" y="199115"/>
                  <a:pt x="4165586" y="197890"/>
                  <a:pt x="4170343" y="198884"/>
                </a:cubicBezTo>
                <a:cubicBezTo>
                  <a:pt x="4175101" y="199879"/>
                  <a:pt x="4180348" y="204310"/>
                  <a:pt x="4186079" y="212180"/>
                </a:cubicBezTo>
                <a:lnTo>
                  <a:pt x="4206815" y="216156"/>
                </a:lnTo>
                <a:cubicBezTo>
                  <a:pt x="4212737" y="218580"/>
                  <a:pt x="4223332" y="220128"/>
                  <a:pt x="4238601" y="220803"/>
                </a:cubicBezTo>
                <a:cubicBezTo>
                  <a:pt x="4253871" y="221477"/>
                  <a:pt x="4263831" y="221207"/>
                  <a:pt x="4268483" y="219995"/>
                </a:cubicBezTo>
                <a:cubicBezTo>
                  <a:pt x="4275535" y="218320"/>
                  <a:pt x="4282824" y="220183"/>
                  <a:pt x="4290353" y="225585"/>
                </a:cubicBezTo>
                <a:cubicBezTo>
                  <a:pt x="4297879" y="230987"/>
                  <a:pt x="4305170" y="232850"/>
                  <a:pt x="4312221" y="231175"/>
                </a:cubicBezTo>
                <a:lnTo>
                  <a:pt x="4358224" y="245584"/>
                </a:lnTo>
                <a:cubicBezTo>
                  <a:pt x="4363329" y="245399"/>
                  <a:pt x="4377274" y="247306"/>
                  <a:pt x="4400061" y="251310"/>
                </a:cubicBezTo>
                <a:cubicBezTo>
                  <a:pt x="4422846" y="255313"/>
                  <a:pt x="4435796" y="257628"/>
                  <a:pt x="4438909" y="258260"/>
                </a:cubicBezTo>
                <a:cubicBezTo>
                  <a:pt x="4442754" y="255819"/>
                  <a:pt x="4446882" y="253783"/>
                  <a:pt x="4451291" y="252149"/>
                </a:cubicBezTo>
                <a:cubicBezTo>
                  <a:pt x="4455702" y="250517"/>
                  <a:pt x="4461234" y="254139"/>
                  <a:pt x="4467886" y="263015"/>
                </a:cubicBezTo>
                <a:cubicBezTo>
                  <a:pt x="4489014" y="267092"/>
                  <a:pt x="4513792" y="274087"/>
                  <a:pt x="4542223" y="284004"/>
                </a:cubicBezTo>
                <a:cubicBezTo>
                  <a:pt x="4570649" y="293921"/>
                  <a:pt x="4593596" y="296473"/>
                  <a:pt x="4611054" y="291663"/>
                </a:cubicBezTo>
                <a:cubicBezTo>
                  <a:pt x="4613501" y="293171"/>
                  <a:pt x="4616622" y="295184"/>
                  <a:pt x="4620416" y="297699"/>
                </a:cubicBezTo>
                <a:cubicBezTo>
                  <a:pt x="4624210" y="300215"/>
                  <a:pt x="4626764" y="301420"/>
                  <a:pt x="4628080" y="301313"/>
                </a:cubicBezTo>
                <a:cubicBezTo>
                  <a:pt x="4629847" y="300330"/>
                  <a:pt x="4630160" y="298643"/>
                  <a:pt x="4629017" y="296254"/>
                </a:cubicBezTo>
                <a:cubicBezTo>
                  <a:pt x="4627876" y="293865"/>
                  <a:pt x="4626627" y="291779"/>
                  <a:pt x="4625271" y="289998"/>
                </a:cubicBezTo>
                <a:lnTo>
                  <a:pt x="4649992" y="292342"/>
                </a:lnTo>
                <a:cubicBezTo>
                  <a:pt x="4661478" y="300798"/>
                  <a:pt x="4672828" y="307232"/>
                  <a:pt x="4684042" y="311644"/>
                </a:cubicBezTo>
                <a:lnTo>
                  <a:pt x="4737468" y="314703"/>
                </a:lnTo>
                <a:cubicBezTo>
                  <a:pt x="4740487" y="311389"/>
                  <a:pt x="4744705" y="310701"/>
                  <a:pt x="4750125" y="312638"/>
                </a:cubicBezTo>
                <a:cubicBezTo>
                  <a:pt x="4755542" y="314574"/>
                  <a:pt x="4761165" y="319546"/>
                  <a:pt x="4766991" y="327548"/>
                </a:cubicBezTo>
                <a:cubicBezTo>
                  <a:pt x="4770926" y="326456"/>
                  <a:pt x="4774713" y="326982"/>
                  <a:pt x="4778354" y="329128"/>
                </a:cubicBezTo>
                <a:cubicBezTo>
                  <a:pt x="4781998" y="331273"/>
                  <a:pt x="4785784" y="331799"/>
                  <a:pt x="4789720" y="330708"/>
                </a:cubicBezTo>
                <a:cubicBezTo>
                  <a:pt x="4794164" y="332092"/>
                  <a:pt x="4805516" y="333504"/>
                  <a:pt x="4823779" y="334941"/>
                </a:cubicBezTo>
                <a:cubicBezTo>
                  <a:pt x="4842042" y="336382"/>
                  <a:pt x="4853329" y="336783"/>
                  <a:pt x="4857636" y="336145"/>
                </a:cubicBezTo>
                <a:cubicBezTo>
                  <a:pt x="4864771" y="334436"/>
                  <a:pt x="4872392" y="336163"/>
                  <a:pt x="4880501" y="341328"/>
                </a:cubicBezTo>
                <a:cubicBezTo>
                  <a:pt x="4888609" y="346491"/>
                  <a:pt x="4896232" y="348219"/>
                  <a:pt x="4903366" y="346509"/>
                </a:cubicBezTo>
                <a:lnTo>
                  <a:pt x="4928359" y="352898"/>
                </a:lnTo>
                <a:cubicBezTo>
                  <a:pt x="4933573" y="351800"/>
                  <a:pt x="4939490" y="353535"/>
                  <a:pt x="4946109" y="358098"/>
                </a:cubicBezTo>
                <a:cubicBezTo>
                  <a:pt x="4952727" y="362660"/>
                  <a:pt x="4958643" y="364392"/>
                  <a:pt x="4963857" y="363296"/>
                </a:cubicBezTo>
                <a:cubicBezTo>
                  <a:pt x="4970983" y="372845"/>
                  <a:pt x="4978831" y="377943"/>
                  <a:pt x="4987402" y="378589"/>
                </a:cubicBezTo>
                <a:cubicBezTo>
                  <a:pt x="4988362" y="378281"/>
                  <a:pt x="4988933" y="377876"/>
                  <a:pt x="4989112" y="377368"/>
                </a:cubicBezTo>
                <a:cubicBezTo>
                  <a:pt x="4989290" y="376863"/>
                  <a:pt x="4989295" y="375649"/>
                  <a:pt x="4989123" y="373729"/>
                </a:cubicBezTo>
                <a:lnTo>
                  <a:pt x="4999628" y="377739"/>
                </a:lnTo>
                <a:cubicBezTo>
                  <a:pt x="5002621" y="378504"/>
                  <a:pt x="5004942" y="378766"/>
                  <a:pt x="5006589" y="378524"/>
                </a:cubicBezTo>
                <a:cubicBezTo>
                  <a:pt x="5008236" y="378282"/>
                  <a:pt x="5009990" y="377738"/>
                  <a:pt x="5011852" y="376889"/>
                </a:cubicBezTo>
                <a:cubicBezTo>
                  <a:pt x="5032897" y="384808"/>
                  <a:pt x="5053698" y="391007"/>
                  <a:pt x="5074257" y="395490"/>
                </a:cubicBezTo>
                <a:cubicBezTo>
                  <a:pt x="5094814" y="399972"/>
                  <a:pt x="5114914" y="403343"/>
                  <a:pt x="5134555" y="405604"/>
                </a:cubicBezTo>
                <a:cubicBezTo>
                  <a:pt x="5138406" y="405153"/>
                  <a:pt x="5147615" y="406403"/>
                  <a:pt x="5162185" y="409356"/>
                </a:cubicBezTo>
                <a:cubicBezTo>
                  <a:pt x="5176755" y="412305"/>
                  <a:pt x="5185536" y="414771"/>
                  <a:pt x="5188527" y="416750"/>
                </a:cubicBezTo>
                <a:cubicBezTo>
                  <a:pt x="5195610" y="414282"/>
                  <a:pt x="5203627" y="414291"/>
                  <a:pt x="5212579" y="416771"/>
                </a:cubicBezTo>
                <a:cubicBezTo>
                  <a:pt x="5221531" y="419252"/>
                  <a:pt x="5230749" y="421884"/>
                  <a:pt x="5240234" y="424668"/>
                </a:cubicBezTo>
                <a:lnTo>
                  <a:pt x="5255265" y="435135"/>
                </a:lnTo>
                <a:cubicBezTo>
                  <a:pt x="5256356" y="434861"/>
                  <a:pt x="5257730" y="434992"/>
                  <a:pt x="5259385" y="435525"/>
                </a:cubicBezTo>
                <a:cubicBezTo>
                  <a:pt x="5261043" y="436059"/>
                  <a:pt x="5262416" y="436189"/>
                  <a:pt x="5263506" y="435916"/>
                </a:cubicBezTo>
                <a:cubicBezTo>
                  <a:pt x="5267496" y="436273"/>
                  <a:pt x="5270813" y="436128"/>
                  <a:pt x="5273455" y="435478"/>
                </a:cubicBezTo>
                <a:cubicBezTo>
                  <a:pt x="5276099" y="434830"/>
                  <a:pt x="5278850" y="433877"/>
                  <a:pt x="5281707" y="432619"/>
                </a:cubicBezTo>
                <a:cubicBezTo>
                  <a:pt x="5284681" y="436250"/>
                  <a:pt x="5287517" y="437859"/>
                  <a:pt x="5290220" y="437444"/>
                </a:cubicBezTo>
                <a:lnTo>
                  <a:pt x="5293483" y="437434"/>
                </a:lnTo>
                <a:lnTo>
                  <a:pt x="5301298" y="434753"/>
                </a:lnTo>
                <a:cubicBezTo>
                  <a:pt x="5334924" y="431270"/>
                  <a:pt x="5365793" y="433315"/>
                  <a:pt x="5393906" y="440883"/>
                </a:cubicBezTo>
                <a:cubicBezTo>
                  <a:pt x="5399292" y="436249"/>
                  <a:pt x="5405292" y="433100"/>
                  <a:pt x="5411909" y="431440"/>
                </a:cubicBezTo>
                <a:cubicBezTo>
                  <a:pt x="5418527" y="429778"/>
                  <a:pt x="5424527" y="426630"/>
                  <a:pt x="5429912" y="421995"/>
                </a:cubicBezTo>
                <a:cubicBezTo>
                  <a:pt x="5433892" y="426325"/>
                  <a:pt x="5437554" y="428522"/>
                  <a:pt x="5440900" y="428587"/>
                </a:cubicBezTo>
                <a:cubicBezTo>
                  <a:pt x="5444244" y="428652"/>
                  <a:pt x="5447046" y="427508"/>
                  <a:pt x="5449304" y="425156"/>
                </a:cubicBezTo>
                <a:cubicBezTo>
                  <a:pt x="5455756" y="419696"/>
                  <a:pt x="5461023" y="418207"/>
                  <a:pt x="5465106" y="420687"/>
                </a:cubicBezTo>
                <a:cubicBezTo>
                  <a:pt x="5469189" y="423168"/>
                  <a:pt x="5473346" y="422778"/>
                  <a:pt x="5477577" y="419518"/>
                </a:cubicBezTo>
                <a:lnTo>
                  <a:pt x="5505517" y="419804"/>
                </a:lnTo>
                <a:cubicBezTo>
                  <a:pt x="5510205" y="423432"/>
                  <a:pt x="5514300" y="425202"/>
                  <a:pt x="5517799" y="425114"/>
                </a:cubicBezTo>
                <a:cubicBezTo>
                  <a:pt x="5521298" y="425026"/>
                  <a:pt x="5524161" y="423821"/>
                  <a:pt x="5526389" y="421497"/>
                </a:cubicBezTo>
                <a:lnTo>
                  <a:pt x="5531162" y="411178"/>
                </a:lnTo>
                <a:lnTo>
                  <a:pt x="5600696" y="392630"/>
                </a:lnTo>
                <a:lnTo>
                  <a:pt x="5615647" y="400190"/>
                </a:lnTo>
                <a:lnTo>
                  <a:pt x="5630931" y="401826"/>
                </a:lnTo>
                <a:cubicBezTo>
                  <a:pt x="5633305" y="399474"/>
                  <a:pt x="5636613" y="397594"/>
                  <a:pt x="5640857" y="396187"/>
                </a:cubicBezTo>
                <a:cubicBezTo>
                  <a:pt x="5645101" y="394781"/>
                  <a:pt x="5649352" y="394762"/>
                  <a:pt x="5653614" y="396133"/>
                </a:cubicBezTo>
                <a:cubicBezTo>
                  <a:pt x="5654766" y="391730"/>
                  <a:pt x="5658061" y="387999"/>
                  <a:pt x="5663505" y="384939"/>
                </a:cubicBezTo>
                <a:cubicBezTo>
                  <a:pt x="5668947" y="381877"/>
                  <a:pt x="5675076" y="383730"/>
                  <a:pt x="5681887" y="390497"/>
                </a:cubicBezTo>
                <a:cubicBezTo>
                  <a:pt x="5686890" y="387523"/>
                  <a:pt x="5698258" y="386281"/>
                  <a:pt x="5715993" y="386770"/>
                </a:cubicBezTo>
                <a:cubicBezTo>
                  <a:pt x="5733730" y="387259"/>
                  <a:pt x="5745588" y="389727"/>
                  <a:pt x="5751571" y="394170"/>
                </a:cubicBezTo>
                <a:lnTo>
                  <a:pt x="5769814" y="392877"/>
                </a:lnTo>
                <a:cubicBezTo>
                  <a:pt x="5779831" y="384583"/>
                  <a:pt x="5791038" y="380007"/>
                  <a:pt x="5803435" y="379146"/>
                </a:cubicBezTo>
                <a:cubicBezTo>
                  <a:pt x="5815830" y="378285"/>
                  <a:pt x="5827037" y="373708"/>
                  <a:pt x="5837055" y="365415"/>
                </a:cubicBezTo>
                <a:lnTo>
                  <a:pt x="5850858" y="368519"/>
                </a:lnTo>
                <a:cubicBezTo>
                  <a:pt x="5857551" y="364452"/>
                  <a:pt x="5868783" y="363580"/>
                  <a:pt x="5884552" y="365902"/>
                </a:cubicBezTo>
                <a:cubicBezTo>
                  <a:pt x="5900321" y="368222"/>
                  <a:pt x="5911553" y="367350"/>
                  <a:pt x="5918247" y="363283"/>
                </a:cubicBezTo>
                <a:cubicBezTo>
                  <a:pt x="5928795" y="369378"/>
                  <a:pt x="5936739" y="368965"/>
                  <a:pt x="5942078" y="362045"/>
                </a:cubicBezTo>
                <a:cubicBezTo>
                  <a:pt x="5947418" y="355124"/>
                  <a:pt x="5955362" y="354712"/>
                  <a:pt x="5965910" y="360807"/>
                </a:cubicBezTo>
                <a:cubicBezTo>
                  <a:pt x="5972185" y="357970"/>
                  <a:pt x="5990583" y="353960"/>
                  <a:pt x="6021100" y="348778"/>
                </a:cubicBezTo>
                <a:cubicBezTo>
                  <a:pt x="6051619" y="343597"/>
                  <a:pt x="6069931" y="341068"/>
                  <a:pt x="6076040" y="341192"/>
                </a:cubicBezTo>
                <a:cubicBezTo>
                  <a:pt x="6077006" y="336974"/>
                  <a:pt x="6079562" y="333976"/>
                  <a:pt x="6083709" y="332196"/>
                </a:cubicBezTo>
                <a:cubicBezTo>
                  <a:pt x="6087857" y="330418"/>
                  <a:pt x="6093246" y="333005"/>
                  <a:pt x="6099873" y="339955"/>
                </a:cubicBezTo>
                <a:cubicBezTo>
                  <a:pt x="6118093" y="338566"/>
                  <a:pt x="6138725" y="339332"/>
                  <a:pt x="6161770" y="342253"/>
                </a:cubicBezTo>
                <a:cubicBezTo>
                  <a:pt x="6184815" y="345173"/>
                  <a:pt x="6202534" y="341836"/>
                  <a:pt x="6214925" y="332242"/>
                </a:cubicBezTo>
                <a:cubicBezTo>
                  <a:pt x="6217221" y="333345"/>
                  <a:pt x="6220103" y="334917"/>
                  <a:pt x="6223571" y="336959"/>
                </a:cubicBezTo>
                <a:cubicBezTo>
                  <a:pt x="6227038" y="338999"/>
                  <a:pt x="6229633" y="339457"/>
                  <a:pt x="6231356" y="338335"/>
                </a:cubicBezTo>
                <a:cubicBezTo>
                  <a:pt x="6231738" y="337258"/>
                  <a:pt x="6230855" y="335336"/>
                  <a:pt x="6228709" y="332567"/>
                </a:cubicBezTo>
                <a:cubicBezTo>
                  <a:pt x="6226564" y="329798"/>
                  <a:pt x="6225312" y="328243"/>
                  <a:pt x="6224954" y="327898"/>
                </a:cubicBezTo>
                <a:lnTo>
                  <a:pt x="6246159" y="323672"/>
                </a:lnTo>
                <a:lnTo>
                  <a:pt x="6259628" y="332698"/>
                </a:lnTo>
                <a:cubicBezTo>
                  <a:pt x="6268984" y="334613"/>
                  <a:pt x="6279072" y="334409"/>
                  <a:pt x="6289890" y="332081"/>
                </a:cubicBezTo>
                <a:cubicBezTo>
                  <a:pt x="6300709" y="329753"/>
                  <a:pt x="6309852" y="327686"/>
                  <a:pt x="6317322" y="325880"/>
                </a:cubicBezTo>
                <a:cubicBezTo>
                  <a:pt x="6318982" y="321207"/>
                  <a:pt x="6321915" y="318768"/>
                  <a:pt x="6326119" y="318563"/>
                </a:cubicBezTo>
                <a:cubicBezTo>
                  <a:pt x="6330325" y="318359"/>
                  <a:pt x="6335719" y="321871"/>
                  <a:pt x="6342301" y="329098"/>
                </a:cubicBezTo>
                <a:lnTo>
                  <a:pt x="6360544" y="327802"/>
                </a:lnTo>
                <a:cubicBezTo>
                  <a:pt x="6366047" y="328877"/>
                  <a:pt x="6375259" y="327675"/>
                  <a:pt x="6388180" y="324197"/>
                </a:cubicBezTo>
                <a:cubicBezTo>
                  <a:pt x="6401101" y="320718"/>
                  <a:pt x="6409368" y="317655"/>
                  <a:pt x="6412982" y="315007"/>
                </a:cubicBezTo>
                <a:cubicBezTo>
                  <a:pt x="6418497" y="311173"/>
                  <a:pt x="6425017" y="311241"/>
                  <a:pt x="6432541" y="315205"/>
                </a:cubicBezTo>
                <a:cubicBezTo>
                  <a:pt x="6440063" y="319172"/>
                  <a:pt x="6446583" y="319238"/>
                  <a:pt x="6452098" y="315406"/>
                </a:cubicBezTo>
                <a:lnTo>
                  <a:pt x="6493841" y="318794"/>
                </a:lnTo>
                <a:cubicBezTo>
                  <a:pt x="6498067" y="317171"/>
                  <a:pt x="6510162" y="315443"/>
                  <a:pt x="6530126" y="313610"/>
                </a:cubicBezTo>
                <a:cubicBezTo>
                  <a:pt x="6550089" y="311777"/>
                  <a:pt x="6561443" y="310782"/>
                  <a:pt x="6564190" y="310625"/>
                </a:cubicBezTo>
                <a:cubicBezTo>
                  <a:pt x="6566850" y="306825"/>
                  <a:pt x="6569839" y="303399"/>
                  <a:pt x="6573154" y="300346"/>
                </a:cubicBezTo>
                <a:cubicBezTo>
                  <a:pt x="6576472" y="297295"/>
                  <a:pt x="6581920" y="299818"/>
                  <a:pt x="6589502" y="307921"/>
                </a:cubicBezTo>
                <a:cubicBezTo>
                  <a:pt x="6608096" y="306629"/>
                  <a:pt x="6630406" y="307598"/>
                  <a:pt x="6656433" y="310826"/>
                </a:cubicBezTo>
                <a:cubicBezTo>
                  <a:pt x="6682460" y="314055"/>
                  <a:pt x="6702225" y="310553"/>
                  <a:pt x="6715731" y="300321"/>
                </a:cubicBezTo>
                <a:cubicBezTo>
                  <a:pt x="6718120" y="301334"/>
                  <a:pt x="6721187" y="302723"/>
                  <a:pt x="6724931" y="304488"/>
                </a:cubicBezTo>
                <a:cubicBezTo>
                  <a:pt x="6728677" y="306257"/>
                  <a:pt x="6731087" y="306898"/>
                  <a:pt x="6732161" y="306415"/>
                </a:cubicBezTo>
                <a:cubicBezTo>
                  <a:pt x="6733415" y="304823"/>
                  <a:pt x="6733293" y="302846"/>
                  <a:pt x="6731796" y="300485"/>
                </a:cubicBezTo>
                <a:cubicBezTo>
                  <a:pt x="6730298" y="298126"/>
                  <a:pt x="6728778" y="296134"/>
                  <a:pt x="6727239" y="294514"/>
                </a:cubicBezTo>
                <a:lnTo>
                  <a:pt x="6748443" y="290286"/>
                </a:lnTo>
                <a:cubicBezTo>
                  <a:pt x="6759972" y="296576"/>
                  <a:pt x="6770926" y="300639"/>
                  <a:pt x="6781305" y="302472"/>
                </a:cubicBezTo>
                <a:lnTo>
                  <a:pt x="6826675" y="291086"/>
                </a:lnTo>
                <a:cubicBezTo>
                  <a:pt x="6828445" y="286535"/>
                  <a:pt x="6831816" y="284594"/>
                  <a:pt x="6836787" y="285263"/>
                </a:cubicBezTo>
                <a:cubicBezTo>
                  <a:pt x="6841758" y="285932"/>
                  <a:pt x="6847589" y="289941"/>
                  <a:pt x="6854281" y="297292"/>
                </a:cubicBezTo>
                <a:cubicBezTo>
                  <a:pt x="6857324" y="294978"/>
                  <a:pt x="6860611" y="294518"/>
                  <a:pt x="6864144" y="295911"/>
                </a:cubicBezTo>
                <a:cubicBezTo>
                  <a:pt x="6867677" y="297306"/>
                  <a:pt x="6870964" y="296846"/>
                  <a:pt x="6874007" y="294532"/>
                </a:cubicBezTo>
                <a:cubicBezTo>
                  <a:pt x="6878036" y="294851"/>
                  <a:pt x="6887850" y="293284"/>
                  <a:pt x="6903450" y="289833"/>
                </a:cubicBezTo>
                <a:cubicBezTo>
                  <a:pt x="6919048" y="286382"/>
                  <a:pt x="6928576" y="283701"/>
                  <a:pt x="6932033" y="281792"/>
                </a:cubicBezTo>
                <a:cubicBezTo>
                  <a:pt x="6937608" y="277898"/>
                  <a:pt x="6944375" y="277720"/>
                  <a:pt x="6952330" y="281258"/>
                </a:cubicBezTo>
                <a:cubicBezTo>
                  <a:pt x="6960285" y="284796"/>
                  <a:pt x="6967051" y="284618"/>
                  <a:pt x="6972628" y="280725"/>
                </a:cubicBezTo>
                <a:lnTo>
                  <a:pt x="6994980" y="280953"/>
                </a:lnTo>
                <a:cubicBezTo>
                  <a:pt x="6999090" y="278280"/>
                  <a:pt x="7004431" y="278581"/>
                  <a:pt x="7011003" y="281858"/>
                </a:cubicBezTo>
                <a:cubicBezTo>
                  <a:pt x="7017575" y="285135"/>
                  <a:pt x="7022916" y="285436"/>
                  <a:pt x="7027027" y="282762"/>
                </a:cubicBezTo>
                <a:cubicBezTo>
                  <a:pt x="7035156" y="291487"/>
                  <a:pt x="7042878" y="295021"/>
                  <a:pt x="7050192" y="293368"/>
                </a:cubicBezTo>
                <a:cubicBezTo>
                  <a:pt x="7050926" y="292758"/>
                  <a:pt x="7051311" y="292145"/>
                  <a:pt x="7051346" y="291528"/>
                </a:cubicBezTo>
                <a:cubicBezTo>
                  <a:pt x="7051380" y="290911"/>
                  <a:pt x="7051107" y="289551"/>
                  <a:pt x="7050526" y="287446"/>
                </a:cubicBezTo>
                <a:lnTo>
                  <a:pt x="7060221" y="289026"/>
                </a:lnTo>
                <a:cubicBezTo>
                  <a:pt x="7062900" y="289054"/>
                  <a:pt x="7064899" y="288704"/>
                  <a:pt x="7066222" y="287977"/>
                </a:cubicBezTo>
                <a:cubicBezTo>
                  <a:pt x="7067543" y="287249"/>
                  <a:pt x="7068888" y="286152"/>
                  <a:pt x="7070251" y="284685"/>
                </a:cubicBezTo>
                <a:cubicBezTo>
                  <a:pt x="7089649" y="287722"/>
                  <a:pt x="7108452" y="288901"/>
                  <a:pt x="7126662" y="288223"/>
                </a:cubicBezTo>
                <a:cubicBezTo>
                  <a:pt x="7144871" y="287546"/>
                  <a:pt x="7162444" y="285749"/>
                  <a:pt x="7179383" y="282836"/>
                </a:cubicBezTo>
                <a:cubicBezTo>
                  <a:pt x="7182500" y="281264"/>
                  <a:pt x="7190485" y="280111"/>
                  <a:pt x="7203339" y="279377"/>
                </a:cubicBezTo>
                <a:cubicBezTo>
                  <a:pt x="7216193" y="278644"/>
                  <a:pt x="7224096" y="278972"/>
                  <a:pt x="7227047" y="280361"/>
                </a:cubicBezTo>
                <a:cubicBezTo>
                  <a:pt x="7232408" y="275632"/>
                  <a:pt x="7239114" y="273416"/>
                  <a:pt x="7247164" y="273714"/>
                </a:cubicBezTo>
                <a:cubicBezTo>
                  <a:pt x="7255213" y="274014"/>
                  <a:pt x="7263520" y="274406"/>
                  <a:pt x="7272083" y="274896"/>
                </a:cubicBezTo>
                <a:lnTo>
                  <a:pt x="7287034" y="282455"/>
                </a:lnTo>
                <a:cubicBezTo>
                  <a:pt x="7287884" y="281846"/>
                  <a:pt x="7289061" y="281610"/>
                  <a:pt x="7290567" y="281751"/>
                </a:cubicBezTo>
                <a:cubicBezTo>
                  <a:pt x="7292075" y="281889"/>
                  <a:pt x="7293252" y="281653"/>
                  <a:pt x="7294102" y="281045"/>
                </a:cubicBezTo>
                <a:cubicBezTo>
                  <a:pt x="7297520" y="280339"/>
                  <a:pt x="7300259" y="279257"/>
                  <a:pt x="7302321" y="277796"/>
                </a:cubicBezTo>
                <a:cubicBezTo>
                  <a:pt x="7304384" y="276336"/>
                  <a:pt x="7306467" y="274506"/>
                  <a:pt x="7308572" y="272305"/>
                </a:cubicBezTo>
                <a:cubicBezTo>
                  <a:pt x="7311884" y="275548"/>
                  <a:pt x="7314622" y="276564"/>
                  <a:pt x="7316787" y="275351"/>
                </a:cubicBezTo>
                <a:cubicBezTo>
                  <a:pt x="7317698" y="274682"/>
                  <a:pt x="7319122" y="274203"/>
                  <a:pt x="7321061" y="273914"/>
                </a:cubicBezTo>
                <a:cubicBezTo>
                  <a:pt x="7322999" y="273625"/>
                  <a:pt x="7324424" y="273146"/>
                  <a:pt x="7325335" y="272476"/>
                </a:cubicBezTo>
                <a:lnTo>
                  <a:pt x="7327962" y="275465"/>
                </a:lnTo>
                <a:cubicBezTo>
                  <a:pt x="7329880" y="274496"/>
                  <a:pt x="7333112" y="275024"/>
                  <a:pt x="7337657" y="277046"/>
                </a:cubicBezTo>
                <a:lnTo>
                  <a:pt x="7358863" y="272819"/>
                </a:lnTo>
                <a:cubicBezTo>
                  <a:pt x="7363205" y="271196"/>
                  <a:pt x="7367056" y="269014"/>
                  <a:pt x="7370413" y="266271"/>
                </a:cubicBezTo>
                <a:cubicBezTo>
                  <a:pt x="7373771" y="263527"/>
                  <a:pt x="7376224" y="261330"/>
                  <a:pt x="7377772" y="259679"/>
                </a:cubicBezTo>
                <a:cubicBezTo>
                  <a:pt x="7380526" y="263010"/>
                  <a:pt x="7383557" y="266065"/>
                  <a:pt x="7386867" y="268845"/>
                </a:cubicBezTo>
                <a:cubicBezTo>
                  <a:pt x="7390176" y="271627"/>
                  <a:pt x="7393004" y="272088"/>
                  <a:pt x="7395351" y="270229"/>
                </a:cubicBezTo>
                <a:cubicBezTo>
                  <a:pt x="7397322" y="267810"/>
                  <a:pt x="7399301" y="266782"/>
                  <a:pt x="7401291" y="267141"/>
                </a:cubicBezTo>
                <a:cubicBezTo>
                  <a:pt x="7403279" y="267500"/>
                  <a:pt x="7406777" y="270561"/>
                  <a:pt x="7411782" y="276322"/>
                </a:cubicBezTo>
                <a:lnTo>
                  <a:pt x="7434134" y="276551"/>
                </a:lnTo>
                <a:lnTo>
                  <a:pt x="7449084" y="284110"/>
                </a:lnTo>
                <a:lnTo>
                  <a:pt x="7486720" y="285976"/>
                </a:lnTo>
                <a:cubicBezTo>
                  <a:pt x="7489995" y="283663"/>
                  <a:pt x="7494214" y="283212"/>
                  <a:pt x="7499376" y="284625"/>
                </a:cubicBezTo>
                <a:cubicBezTo>
                  <a:pt x="7504538" y="286034"/>
                  <a:pt x="7508758" y="285583"/>
                  <a:pt x="7512032" y="283271"/>
                </a:cubicBezTo>
                <a:lnTo>
                  <a:pt x="7537011" y="286490"/>
                </a:lnTo>
                <a:lnTo>
                  <a:pt x="7553775" y="286661"/>
                </a:lnTo>
                <a:cubicBezTo>
                  <a:pt x="7560277" y="282900"/>
                  <a:pt x="7567415" y="280257"/>
                  <a:pt x="7575188" y="278732"/>
                </a:cubicBezTo>
                <a:cubicBezTo>
                  <a:pt x="7582962" y="277207"/>
                  <a:pt x="7591329" y="277538"/>
                  <a:pt x="7600292" y="279728"/>
                </a:cubicBezTo>
                <a:cubicBezTo>
                  <a:pt x="7616667" y="277489"/>
                  <a:pt x="7631174" y="274304"/>
                  <a:pt x="7643811" y="270174"/>
                </a:cubicBezTo>
                <a:cubicBezTo>
                  <a:pt x="7656448" y="266044"/>
                  <a:pt x="7666107" y="262070"/>
                  <a:pt x="7672787" y="258248"/>
                </a:cubicBezTo>
                <a:cubicBezTo>
                  <a:pt x="7674181" y="262460"/>
                  <a:pt x="7676314" y="265938"/>
                  <a:pt x="7679189" y="268685"/>
                </a:cubicBezTo>
                <a:lnTo>
                  <a:pt x="7694140" y="276243"/>
                </a:lnTo>
                <a:cubicBezTo>
                  <a:pt x="7696310" y="277006"/>
                  <a:pt x="7697844" y="276651"/>
                  <a:pt x="7698743" y="275179"/>
                </a:cubicBezTo>
                <a:cubicBezTo>
                  <a:pt x="7699640" y="273707"/>
                  <a:pt x="7699204" y="271110"/>
                  <a:pt x="7697433" y="267388"/>
                </a:cubicBezTo>
                <a:cubicBezTo>
                  <a:pt x="7709476" y="270722"/>
                  <a:pt x="7723349" y="272591"/>
                  <a:pt x="7739051" y="272998"/>
                </a:cubicBezTo>
                <a:cubicBezTo>
                  <a:pt x="7754754" y="273405"/>
                  <a:pt x="7766082" y="270805"/>
                  <a:pt x="7773037" y="265198"/>
                </a:cubicBezTo>
                <a:cubicBezTo>
                  <a:pt x="7778653" y="268372"/>
                  <a:pt x="7783398" y="269964"/>
                  <a:pt x="7787271" y="269973"/>
                </a:cubicBezTo>
                <a:cubicBezTo>
                  <a:pt x="7791143" y="269980"/>
                  <a:pt x="7792974" y="267468"/>
                  <a:pt x="7792761" y="262436"/>
                </a:cubicBezTo>
                <a:cubicBezTo>
                  <a:pt x="7799477" y="259512"/>
                  <a:pt x="7806962" y="260021"/>
                  <a:pt x="7815215" y="263962"/>
                </a:cubicBezTo>
                <a:cubicBezTo>
                  <a:pt x="7823468" y="267905"/>
                  <a:pt x="7831156" y="271007"/>
                  <a:pt x="7838279" y="273271"/>
                </a:cubicBezTo>
                <a:cubicBezTo>
                  <a:pt x="7843481" y="276040"/>
                  <a:pt x="7846714" y="276568"/>
                  <a:pt x="7847976" y="274851"/>
                </a:cubicBezTo>
                <a:cubicBezTo>
                  <a:pt x="7849235" y="273136"/>
                  <a:pt x="7849840" y="270674"/>
                  <a:pt x="7849788" y="267463"/>
                </a:cubicBezTo>
                <a:lnTo>
                  <a:pt x="7897119" y="270909"/>
                </a:lnTo>
                <a:cubicBezTo>
                  <a:pt x="7900187" y="271250"/>
                  <a:pt x="7904117" y="271783"/>
                  <a:pt x="7908911" y="272511"/>
                </a:cubicBezTo>
                <a:cubicBezTo>
                  <a:pt x="7913704" y="273240"/>
                  <a:pt x="7917718" y="272293"/>
                  <a:pt x="7920952" y="269672"/>
                </a:cubicBezTo>
                <a:cubicBezTo>
                  <a:pt x="7941708" y="274976"/>
                  <a:pt x="7961367" y="276472"/>
                  <a:pt x="7979930" y="274162"/>
                </a:cubicBezTo>
                <a:cubicBezTo>
                  <a:pt x="7998494" y="271852"/>
                  <a:pt x="8019097" y="275211"/>
                  <a:pt x="8041740" y="284238"/>
                </a:cubicBezTo>
                <a:lnTo>
                  <a:pt x="8049475" y="270984"/>
                </a:lnTo>
                <a:lnTo>
                  <a:pt x="8103541" y="278944"/>
                </a:lnTo>
                <a:cubicBezTo>
                  <a:pt x="8107888" y="275685"/>
                  <a:pt x="8118224" y="273137"/>
                  <a:pt x="8134548" y="271298"/>
                </a:cubicBezTo>
                <a:cubicBezTo>
                  <a:pt x="8150872" y="269458"/>
                  <a:pt x="8164860" y="270280"/>
                  <a:pt x="8176516" y="273763"/>
                </a:cubicBezTo>
                <a:cubicBezTo>
                  <a:pt x="8182191" y="268142"/>
                  <a:pt x="8192380" y="269234"/>
                  <a:pt x="8207083" y="277037"/>
                </a:cubicBezTo>
                <a:cubicBezTo>
                  <a:pt x="8206541" y="270119"/>
                  <a:pt x="8208912" y="267303"/>
                  <a:pt x="8214199" y="268592"/>
                </a:cubicBezTo>
                <a:cubicBezTo>
                  <a:pt x="8219485" y="269882"/>
                  <a:pt x="8225057" y="272284"/>
                  <a:pt x="8230917" y="275800"/>
                </a:cubicBezTo>
                <a:lnTo>
                  <a:pt x="8424348" y="291108"/>
                </a:lnTo>
                <a:cubicBezTo>
                  <a:pt x="8434108" y="294140"/>
                  <a:pt x="8442483" y="295399"/>
                  <a:pt x="8449472" y="294883"/>
                </a:cubicBezTo>
                <a:cubicBezTo>
                  <a:pt x="8456460" y="294369"/>
                  <a:pt x="8465121" y="296740"/>
                  <a:pt x="8475455" y="302000"/>
                </a:cubicBezTo>
                <a:cubicBezTo>
                  <a:pt x="8477876" y="299833"/>
                  <a:pt x="8481377" y="298696"/>
                  <a:pt x="8485956" y="298589"/>
                </a:cubicBezTo>
                <a:cubicBezTo>
                  <a:pt x="8490532" y="298481"/>
                  <a:pt x="8494977" y="299206"/>
                  <a:pt x="8499287" y="300762"/>
                </a:cubicBezTo>
                <a:lnTo>
                  <a:pt x="8520158" y="302456"/>
                </a:lnTo>
                <a:cubicBezTo>
                  <a:pt x="8524516" y="304198"/>
                  <a:pt x="8529068" y="307146"/>
                  <a:pt x="8533813" y="311298"/>
                </a:cubicBezTo>
                <a:cubicBezTo>
                  <a:pt x="8538559" y="315452"/>
                  <a:pt x="8542001" y="319500"/>
                  <a:pt x="8544139" y="323440"/>
                </a:cubicBezTo>
                <a:cubicBezTo>
                  <a:pt x="8541845" y="328510"/>
                  <a:pt x="8529291" y="331159"/>
                  <a:pt x="8506475" y="331389"/>
                </a:cubicBezTo>
                <a:cubicBezTo>
                  <a:pt x="8483662" y="331618"/>
                  <a:pt x="8466795" y="330151"/>
                  <a:pt x="8455879" y="326984"/>
                </a:cubicBezTo>
                <a:lnTo>
                  <a:pt x="8458506" y="329974"/>
                </a:lnTo>
                <a:cubicBezTo>
                  <a:pt x="8460235" y="336533"/>
                  <a:pt x="8460341" y="340855"/>
                  <a:pt x="8458826" y="342939"/>
                </a:cubicBezTo>
                <a:cubicBezTo>
                  <a:pt x="8457312" y="345022"/>
                  <a:pt x="8454133" y="345606"/>
                  <a:pt x="8449292" y="344693"/>
                </a:cubicBezTo>
                <a:cubicBezTo>
                  <a:pt x="8434782" y="352075"/>
                  <a:pt x="8417276" y="356835"/>
                  <a:pt x="8396772" y="358970"/>
                </a:cubicBezTo>
                <a:cubicBezTo>
                  <a:pt x="8376268" y="361106"/>
                  <a:pt x="8357446" y="364371"/>
                  <a:pt x="8340309" y="368763"/>
                </a:cubicBezTo>
                <a:cubicBezTo>
                  <a:pt x="8340706" y="373612"/>
                  <a:pt x="8339616" y="375391"/>
                  <a:pt x="8337040" y="374099"/>
                </a:cubicBezTo>
                <a:cubicBezTo>
                  <a:pt x="8334461" y="372808"/>
                  <a:pt x="8330457" y="370483"/>
                  <a:pt x="8325025" y="367126"/>
                </a:cubicBezTo>
                <a:cubicBezTo>
                  <a:pt x="8323265" y="368403"/>
                  <a:pt x="8321688" y="369498"/>
                  <a:pt x="8320298" y="370410"/>
                </a:cubicBezTo>
                <a:cubicBezTo>
                  <a:pt x="8318908" y="371323"/>
                  <a:pt x="8319386" y="373179"/>
                  <a:pt x="8321731" y="375980"/>
                </a:cubicBezTo>
                <a:cubicBezTo>
                  <a:pt x="8317381" y="376213"/>
                  <a:pt x="8311746" y="375972"/>
                  <a:pt x="8304824" y="375251"/>
                </a:cubicBezTo>
                <a:cubicBezTo>
                  <a:pt x="8297906" y="374533"/>
                  <a:pt x="8294610" y="376167"/>
                  <a:pt x="8294939" y="380151"/>
                </a:cubicBezTo>
                <a:lnTo>
                  <a:pt x="8319587" y="389292"/>
                </a:lnTo>
                <a:cubicBezTo>
                  <a:pt x="8323804" y="390939"/>
                  <a:pt x="8327035" y="391466"/>
                  <a:pt x="8329281" y="390871"/>
                </a:cubicBezTo>
                <a:cubicBezTo>
                  <a:pt x="8331529" y="390278"/>
                  <a:pt x="8332133" y="387815"/>
                  <a:pt x="8331095" y="383483"/>
                </a:cubicBezTo>
                <a:cubicBezTo>
                  <a:pt x="8335459" y="385101"/>
                  <a:pt x="8340451" y="386448"/>
                  <a:pt x="8346069" y="387524"/>
                </a:cubicBezTo>
                <a:cubicBezTo>
                  <a:pt x="8351687" y="388601"/>
                  <a:pt x="8356392" y="388834"/>
                  <a:pt x="8360183" y="388225"/>
                </a:cubicBezTo>
                <a:lnTo>
                  <a:pt x="8407848" y="385749"/>
                </a:lnTo>
                <a:lnTo>
                  <a:pt x="8431011" y="396354"/>
                </a:lnTo>
                <a:cubicBezTo>
                  <a:pt x="8435400" y="398066"/>
                  <a:pt x="8439318" y="398846"/>
                  <a:pt x="8442760" y="398696"/>
                </a:cubicBezTo>
                <a:cubicBezTo>
                  <a:pt x="8446207" y="398546"/>
                  <a:pt x="8447495" y="396339"/>
                  <a:pt x="8446629" y="392069"/>
                </a:cubicBezTo>
                <a:lnTo>
                  <a:pt x="8468981" y="392299"/>
                </a:lnTo>
                <a:cubicBezTo>
                  <a:pt x="8472600" y="385915"/>
                  <a:pt x="8479422" y="384752"/>
                  <a:pt x="8489445" y="388805"/>
                </a:cubicBezTo>
                <a:cubicBezTo>
                  <a:pt x="8499468" y="392857"/>
                  <a:pt x="8506290" y="391691"/>
                  <a:pt x="8509910" y="385309"/>
                </a:cubicBezTo>
                <a:lnTo>
                  <a:pt x="8560350" y="408045"/>
                </a:lnTo>
                <a:cubicBezTo>
                  <a:pt x="8562785" y="419612"/>
                  <a:pt x="8563234" y="426160"/>
                  <a:pt x="8561692" y="427687"/>
                </a:cubicBezTo>
                <a:cubicBezTo>
                  <a:pt x="8560150" y="429215"/>
                  <a:pt x="8554767" y="427555"/>
                  <a:pt x="8545548" y="422709"/>
                </a:cubicBezTo>
                <a:cubicBezTo>
                  <a:pt x="8546365" y="432498"/>
                  <a:pt x="8543111" y="435491"/>
                  <a:pt x="8535783" y="431681"/>
                </a:cubicBezTo>
                <a:cubicBezTo>
                  <a:pt x="8528453" y="427872"/>
                  <a:pt x="8524912" y="429750"/>
                  <a:pt x="8525158" y="437313"/>
                </a:cubicBezTo>
                <a:cubicBezTo>
                  <a:pt x="8516651" y="435838"/>
                  <a:pt x="8505152" y="436275"/>
                  <a:pt x="8490663" y="438628"/>
                </a:cubicBezTo>
                <a:lnTo>
                  <a:pt x="8483639" y="442037"/>
                </a:lnTo>
                <a:lnTo>
                  <a:pt x="8496467" y="443014"/>
                </a:lnTo>
                <a:cubicBezTo>
                  <a:pt x="8515028" y="440705"/>
                  <a:pt x="8535632" y="444063"/>
                  <a:pt x="8558276" y="453089"/>
                </a:cubicBezTo>
                <a:lnTo>
                  <a:pt x="8566011" y="439836"/>
                </a:lnTo>
                <a:lnTo>
                  <a:pt x="8620077" y="447795"/>
                </a:lnTo>
                <a:cubicBezTo>
                  <a:pt x="8624425" y="444537"/>
                  <a:pt x="8634760" y="441988"/>
                  <a:pt x="8651084" y="440150"/>
                </a:cubicBezTo>
                <a:cubicBezTo>
                  <a:pt x="8667407" y="438310"/>
                  <a:pt x="8681395" y="439132"/>
                  <a:pt x="8693053" y="442614"/>
                </a:cubicBezTo>
                <a:cubicBezTo>
                  <a:pt x="8698727" y="436994"/>
                  <a:pt x="8708916" y="438086"/>
                  <a:pt x="8723619" y="445890"/>
                </a:cubicBezTo>
                <a:cubicBezTo>
                  <a:pt x="8723078" y="438972"/>
                  <a:pt x="8725448" y="436157"/>
                  <a:pt x="8730734" y="437444"/>
                </a:cubicBezTo>
                <a:cubicBezTo>
                  <a:pt x="8736021" y="438732"/>
                  <a:pt x="8741593" y="441136"/>
                  <a:pt x="8747452" y="444652"/>
                </a:cubicBezTo>
                <a:lnTo>
                  <a:pt x="8940883" y="459959"/>
                </a:lnTo>
                <a:cubicBezTo>
                  <a:pt x="8950644" y="462991"/>
                  <a:pt x="8959019" y="464250"/>
                  <a:pt x="8966008" y="463735"/>
                </a:cubicBezTo>
                <a:cubicBezTo>
                  <a:pt x="8972997" y="463220"/>
                  <a:pt x="8981657" y="465592"/>
                  <a:pt x="8991991" y="470852"/>
                </a:cubicBezTo>
                <a:cubicBezTo>
                  <a:pt x="8994413" y="468685"/>
                  <a:pt x="8997913" y="467548"/>
                  <a:pt x="9002491" y="467441"/>
                </a:cubicBezTo>
                <a:cubicBezTo>
                  <a:pt x="9007070" y="467334"/>
                  <a:pt x="9011512" y="468057"/>
                  <a:pt x="9015821" y="469614"/>
                </a:cubicBezTo>
                <a:lnTo>
                  <a:pt x="9036694" y="471308"/>
                </a:lnTo>
                <a:cubicBezTo>
                  <a:pt x="9041050" y="473050"/>
                  <a:pt x="9045604" y="475996"/>
                  <a:pt x="9050351" y="480152"/>
                </a:cubicBezTo>
                <a:cubicBezTo>
                  <a:pt x="9055096" y="484304"/>
                  <a:pt x="9058536" y="488350"/>
                  <a:pt x="9060675" y="492292"/>
                </a:cubicBezTo>
                <a:cubicBezTo>
                  <a:pt x="9058380" y="497362"/>
                  <a:pt x="9045827" y="500011"/>
                  <a:pt x="9023011" y="500240"/>
                </a:cubicBezTo>
                <a:cubicBezTo>
                  <a:pt x="9000198" y="500471"/>
                  <a:pt x="8983332" y="499002"/>
                  <a:pt x="8972415" y="495835"/>
                </a:cubicBezTo>
                <a:lnTo>
                  <a:pt x="8975042" y="498825"/>
                </a:lnTo>
                <a:cubicBezTo>
                  <a:pt x="8976770" y="505385"/>
                  <a:pt x="8976876" y="509707"/>
                  <a:pt x="8975362" y="511789"/>
                </a:cubicBezTo>
                <a:cubicBezTo>
                  <a:pt x="8973846" y="513873"/>
                  <a:pt x="8970669" y="514458"/>
                  <a:pt x="8965829" y="513545"/>
                </a:cubicBezTo>
                <a:cubicBezTo>
                  <a:pt x="8951318" y="520926"/>
                  <a:pt x="8933812" y="525686"/>
                  <a:pt x="8913307" y="527822"/>
                </a:cubicBezTo>
                <a:cubicBezTo>
                  <a:pt x="8892803" y="529958"/>
                  <a:pt x="8873982" y="533222"/>
                  <a:pt x="8856845" y="537615"/>
                </a:cubicBezTo>
                <a:cubicBezTo>
                  <a:pt x="8857243" y="542464"/>
                  <a:pt x="8856151" y="544242"/>
                  <a:pt x="8853576" y="542952"/>
                </a:cubicBezTo>
                <a:cubicBezTo>
                  <a:pt x="8850998" y="541659"/>
                  <a:pt x="8846994" y="539335"/>
                  <a:pt x="8841560" y="535978"/>
                </a:cubicBezTo>
                <a:cubicBezTo>
                  <a:pt x="8839801" y="537256"/>
                  <a:pt x="8838226" y="538351"/>
                  <a:pt x="8836835" y="539263"/>
                </a:cubicBezTo>
                <a:cubicBezTo>
                  <a:pt x="8835443" y="540175"/>
                  <a:pt x="8835922" y="542032"/>
                  <a:pt x="8838269" y="544831"/>
                </a:cubicBezTo>
                <a:cubicBezTo>
                  <a:pt x="8833917" y="545066"/>
                  <a:pt x="8828281" y="544823"/>
                  <a:pt x="8821361" y="544103"/>
                </a:cubicBezTo>
                <a:cubicBezTo>
                  <a:pt x="8814442" y="543385"/>
                  <a:pt x="8811148" y="545018"/>
                  <a:pt x="8811476" y="549003"/>
                </a:cubicBezTo>
                <a:lnTo>
                  <a:pt x="8836122" y="558143"/>
                </a:lnTo>
                <a:cubicBezTo>
                  <a:pt x="8840340" y="559791"/>
                  <a:pt x="8843572" y="560317"/>
                  <a:pt x="8845817" y="559723"/>
                </a:cubicBezTo>
                <a:cubicBezTo>
                  <a:pt x="8848065" y="559130"/>
                  <a:pt x="8848670" y="556666"/>
                  <a:pt x="8847630" y="552335"/>
                </a:cubicBezTo>
                <a:cubicBezTo>
                  <a:pt x="8851995" y="553952"/>
                  <a:pt x="8856986" y="555300"/>
                  <a:pt x="8862605" y="556375"/>
                </a:cubicBezTo>
                <a:cubicBezTo>
                  <a:pt x="8868223" y="557451"/>
                  <a:pt x="8872927" y="557684"/>
                  <a:pt x="8876719" y="557076"/>
                </a:cubicBezTo>
                <a:lnTo>
                  <a:pt x="8924382" y="554600"/>
                </a:lnTo>
                <a:lnTo>
                  <a:pt x="8947549" y="565205"/>
                </a:lnTo>
                <a:cubicBezTo>
                  <a:pt x="8951937" y="566918"/>
                  <a:pt x="8955852" y="567698"/>
                  <a:pt x="8959298" y="567547"/>
                </a:cubicBezTo>
                <a:cubicBezTo>
                  <a:pt x="8962743" y="567399"/>
                  <a:pt x="8964032" y="565190"/>
                  <a:pt x="8963165" y="560922"/>
                </a:cubicBezTo>
                <a:lnTo>
                  <a:pt x="8985518" y="561150"/>
                </a:lnTo>
                <a:cubicBezTo>
                  <a:pt x="8989136" y="554768"/>
                  <a:pt x="8995959" y="553604"/>
                  <a:pt x="9005982" y="557656"/>
                </a:cubicBezTo>
                <a:cubicBezTo>
                  <a:pt x="9016004" y="561708"/>
                  <a:pt x="9022826" y="560543"/>
                  <a:pt x="9026444" y="554160"/>
                </a:cubicBezTo>
                <a:lnTo>
                  <a:pt x="9076886" y="576896"/>
                </a:lnTo>
                <a:cubicBezTo>
                  <a:pt x="9079323" y="588465"/>
                  <a:pt x="9079769" y="595012"/>
                  <a:pt x="9078228" y="596539"/>
                </a:cubicBezTo>
                <a:cubicBezTo>
                  <a:pt x="9076685" y="598067"/>
                  <a:pt x="9071304" y="596406"/>
                  <a:pt x="9062085" y="591561"/>
                </a:cubicBezTo>
                <a:cubicBezTo>
                  <a:pt x="9062901" y="601352"/>
                  <a:pt x="9059647" y="604343"/>
                  <a:pt x="9052318" y="600533"/>
                </a:cubicBezTo>
                <a:cubicBezTo>
                  <a:pt x="9044992" y="596725"/>
                  <a:pt x="9041450" y="598602"/>
                  <a:pt x="9041693" y="606165"/>
                </a:cubicBezTo>
                <a:cubicBezTo>
                  <a:pt x="9033186" y="604689"/>
                  <a:pt x="9021688" y="605128"/>
                  <a:pt x="9007198" y="607480"/>
                </a:cubicBezTo>
                <a:cubicBezTo>
                  <a:pt x="8992709" y="609830"/>
                  <a:pt x="8984867" y="613640"/>
                  <a:pt x="8983668" y="618905"/>
                </a:cubicBezTo>
                <a:lnTo>
                  <a:pt x="8934524" y="622847"/>
                </a:lnTo>
                <a:cubicBezTo>
                  <a:pt x="8936236" y="632802"/>
                  <a:pt x="8935134" y="639950"/>
                  <a:pt x="8931222" y="644295"/>
                </a:cubicBezTo>
                <a:cubicBezTo>
                  <a:pt x="8927308" y="648636"/>
                  <a:pt x="8919638" y="648310"/>
                  <a:pt x="8908213" y="643319"/>
                </a:cubicBezTo>
                <a:cubicBezTo>
                  <a:pt x="8899480" y="646375"/>
                  <a:pt x="8889248" y="648124"/>
                  <a:pt x="8877517" y="648561"/>
                </a:cubicBezTo>
                <a:cubicBezTo>
                  <a:pt x="8865787" y="648995"/>
                  <a:pt x="8853666" y="647019"/>
                  <a:pt x="8841158" y="642632"/>
                </a:cubicBezTo>
                <a:lnTo>
                  <a:pt x="8837199" y="663331"/>
                </a:lnTo>
                <a:lnTo>
                  <a:pt x="8811405" y="649736"/>
                </a:lnTo>
                <a:lnTo>
                  <a:pt x="8795123" y="665866"/>
                </a:lnTo>
                <a:cubicBezTo>
                  <a:pt x="8788652" y="664935"/>
                  <a:pt x="8783515" y="665130"/>
                  <a:pt x="8779714" y="666448"/>
                </a:cubicBezTo>
                <a:cubicBezTo>
                  <a:pt x="8775911" y="667768"/>
                  <a:pt x="8770859" y="666481"/>
                  <a:pt x="8764555" y="662590"/>
                </a:cubicBezTo>
                <a:cubicBezTo>
                  <a:pt x="8761654" y="662900"/>
                  <a:pt x="8759278" y="664790"/>
                  <a:pt x="8757422" y="668259"/>
                </a:cubicBezTo>
                <a:cubicBezTo>
                  <a:pt x="8755566" y="671726"/>
                  <a:pt x="8754874" y="674744"/>
                  <a:pt x="8755341" y="677309"/>
                </a:cubicBezTo>
                <a:cubicBezTo>
                  <a:pt x="8755432" y="680367"/>
                  <a:pt x="8756518" y="682785"/>
                  <a:pt x="8758602" y="684564"/>
                </a:cubicBezTo>
                <a:cubicBezTo>
                  <a:pt x="8760686" y="686344"/>
                  <a:pt x="8762227" y="686917"/>
                  <a:pt x="8763225" y="686279"/>
                </a:cubicBezTo>
                <a:cubicBezTo>
                  <a:pt x="8762300" y="675776"/>
                  <a:pt x="8766876" y="673108"/>
                  <a:pt x="8776952" y="678271"/>
                </a:cubicBezTo>
                <a:cubicBezTo>
                  <a:pt x="8787029" y="683435"/>
                  <a:pt x="8795380" y="688212"/>
                  <a:pt x="8802007" y="692601"/>
                </a:cubicBezTo>
                <a:lnTo>
                  <a:pt x="8824210" y="670605"/>
                </a:lnTo>
                <a:lnTo>
                  <a:pt x="8826837" y="673597"/>
                </a:lnTo>
                <a:cubicBezTo>
                  <a:pt x="8829856" y="673750"/>
                  <a:pt x="8832569" y="673161"/>
                  <a:pt x="8834974" y="671827"/>
                </a:cubicBezTo>
                <a:cubicBezTo>
                  <a:pt x="8837377" y="670494"/>
                  <a:pt x="8838118" y="667663"/>
                  <a:pt x="8837199" y="663331"/>
                </a:cubicBezTo>
                <a:cubicBezTo>
                  <a:pt x="8848388" y="667860"/>
                  <a:pt x="8858213" y="670243"/>
                  <a:pt x="8866674" y="670485"/>
                </a:cubicBezTo>
                <a:cubicBezTo>
                  <a:pt x="8875134" y="670725"/>
                  <a:pt x="8884590" y="673476"/>
                  <a:pt x="8895039" y="678735"/>
                </a:cubicBezTo>
                <a:cubicBezTo>
                  <a:pt x="8891170" y="664161"/>
                  <a:pt x="8892154" y="658060"/>
                  <a:pt x="8897991" y="660435"/>
                </a:cubicBezTo>
                <a:cubicBezTo>
                  <a:pt x="8903827" y="662808"/>
                  <a:pt x="8913638" y="667539"/>
                  <a:pt x="8927420" y="674623"/>
                </a:cubicBezTo>
                <a:cubicBezTo>
                  <a:pt x="8937365" y="677473"/>
                  <a:pt x="8949070" y="675430"/>
                  <a:pt x="8962535" y="668501"/>
                </a:cubicBezTo>
                <a:cubicBezTo>
                  <a:pt x="8975997" y="661570"/>
                  <a:pt x="8988731" y="659911"/>
                  <a:pt x="9000729" y="663521"/>
                </a:cubicBezTo>
                <a:cubicBezTo>
                  <a:pt x="9004089" y="665901"/>
                  <a:pt x="9006731" y="668643"/>
                  <a:pt x="9008653" y="671749"/>
                </a:cubicBezTo>
                <a:cubicBezTo>
                  <a:pt x="9010576" y="674855"/>
                  <a:pt x="9011819" y="677584"/>
                  <a:pt x="9012388" y="679935"/>
                </a:cubicBezTo>
                <a:cubicBezTo>
                  <a:pt x="9014282" y="690756"/>
                  <a:pt x="9010677" y="696892"/>
                  <a:pt x="9001567" y="698343"/>
                </a:cubicBezTo>
                <a:cubicBezTo>
                  <a:pt x="8992458" y="699792"/>
                  <a:pt x="8983680" y="698468"/>
                  <a:pt x="8975233" y="694370"/>
                </a:cubicBezTo>
                <a:cubicBezTo>
                  <a:pt x="8959463" y="696708"/>
                  <a:pt x="8945143" y="699711"/>
                  <a:pt x="8932268" y="703375"/>
                </a:cubicBezTo>
                <a:cubicBezTo>
                  <a:pt x="8919395" y="707038"/>
                  <a:pt x="8905444" y="709674"/>
                  <a:pt x="8890416" y="711280"/>
                </a:cubicBezTo>
                <a:cubicBezTo>
                  <a:pt x="8891405" y="715426"/>
                  <a:pt x="8890609" y="717145"/>
                  <a:pt x="8888028" y="716441"/>
                </a:cubicBezTo>
                <a:cubicBezTo>
                  <a:pt x="8885447" y="715735"/>
                  <a:pt x="8882023" y="714467"/>
                  <a:pt x="8877759" y="712633"/>
                </a:cubicBezTo>
                <a:cubicBezTo>
                  <a:pt x="8873730" y="711263"/>
                  <a:pt x="8871435" y="711673"/>
                  <a:pt x="8870875" y="713858"/>
                </a:cubicBezTo>
                <a:cubicBezTo>
                  <a:pt x="8870315" y="716044"/>
                  <a:pt x="8871019" y="719075"/>
                  <a:pt x="8872985" y="722952"/>
                </a:cubicBezTo>
                <a:cubicBezTo>
                  <a:pt x="8866598" y="720543"/>
                  <a:pt x="8860518" y="718875"/>
                  <a:pt x="8854744" y="717952"/>
                </a:cubicBezTo>
                <a:cubicBezTo>
                  <a:pt x="8848973" y="717030"/>
                  <a:pt x="8844865" y="717605"/>
                  <a:pt x="8842417" y="719679"/>
                </a:cubicBezTo>
                <a:lnTo>
                  <a:pt x="8821548" y="717984"/>
                </a:lnTo>
                <a:cubicBezTo>
                  <a:pt x="8822356" y="725337"/>
                  <a:pt x="8821051" y="729891"/>
                  <a:pt x="8817632" y="731646"/>
                </a:cubicBezTo>
                <a:cubicBezTo>
                  <a:pt x="8814215" y="733401"/>
                  <a:pt x="8809709" y="732739"/>
                  <a:pt x="8804117" y="729657"/>
                </a:cubicBezTo>
                <a:lnTo>
                  <a:pt x="8839831" y="767965"/>
                </a:lnTo>
                <a:lnTo>
                  <a:pt x="8839930" y="767928"/>
                </a:lnTo>
                <a:cubicBezTo>
                  <a:pt x="8845447" y="764096"/>
                  <a:pt x="8851966" y="764162"/>
                  <a:pt x="8859489" y="768127"/>
                </a:cubicBezTo>
                <a:cubicBezTo>
                  <a:pt x="8867012" y="772094"/>
                  <a:pt x="8873530" y="772159"/>
                  <a:pt x="8879047" y="768328"/>
                </a:cubicBezTo>
                <a:lnTo>
                  <a:pt x="8920788" y="771717"/>
                </a:lnTo>
                <a:cubicBezTo>
                  <a:pt x="8925017" y="770094"/>
                  <a:pt x="8937112" y="768365"/>
                  <a:pt x="8957074" y="766533"/>
                </a:cubicBezTo>
                <a:cubicBezTo>
                  <a:pt x="8977039" y="764700"/>
                  <a:pt x="8988393" y="763704"/>
                  <a:pt x="8991140" y="763546"/>
                </a:cubicBezTo>
                <a:cubicBezTo>
                  <a:pt x="8993798" y="759747"/>
                  <a:pt x="8996787" y="756320"/>
                  <a:pt x="9000102" y="753269"/>
                </a:cubicBezTo>
                <a:cubicBezTo>
                  <a:pt x="9003421" y="750216"/>
                  <a:pt x="9008870" y="752741"/>
                  <a:pt x="9016451" y="760843"/>
                </a:cubicBezTo>
                <a:cubicBezTo>
                  <a:pt x="9035044" y="759551"/>
                  <a:pt x="9057354" y="760519"/>
                  <a:pt x="9083383" y="763750"/>
                </a:cubicBezTo>
                <a:cubicBezTo>
                  <a:pt x="9109409" y="766978"/>
                  <a:pt x="9129175" y="763475"/>
                  <a:pt x="9142680" y="753243"/>
                </a:cubicBezTo>
                <a:cubicBezTo>
                  <a:pt x="9145068" y="754255"/>
                  <a:pt x="9148136" y="755645"/>
                  <a:pt x="9151881" y="757412"/>
                </a:cubicBezTo>
                <a:cubicBezTo>
                  <a:pt x="9155624" y="759178"/>
                  <a:pt x="9158036" y="759820"/>
                  <a:pt x="9159111" y="759337"/>
                </a:cubicBezTo>
                <a:cubicBezTo>
                  <a:pt x="9160364" y="757745"/>
                  <a:pt x="9160243" y="755770"/>
                  <a:pt x="9158746" y="753407"/>
                </a:cubicBezTo>
                <a:cubicBezTo>
                  <a:pt x="9157247" y="751047"/>
                  <a:pt x="9155728" y="749056"/>
                  <a:pt x="9154187" y="747435"/>
                </a:cubicBezTo>
                <a:lnTo>
                  <a:pt x="9175393" y="743208"/>
                </a:lnTo>
                <a:cubicBezTo>
                  <a:pt x="9186921" y="749499"/>
                  <a:pt x="9197875" y="753560"/>
                  <a:pt x="9208255" y="755395"/>
                </a:cubicBezTo>
                <a:lnTo>
                  <a:pt x="9253624" y="744007"/>
                </a:lnTo>
                <a:cubicBezTo>
                  <a:pt x="9255395" y="739457"/>
                  <a:pt x="9258764" y="737517"/>
                  <a:pt x="9263736" y="738185"/>
                </a:cubicBezTo>
                <a:cubicBezTo>
                  <a:pt x="9268707" y="738854"/>
                  <a:pt x="9274539" y="742863"/>
                  <a:pt x="9281230" y="750214"/>
                </a:cubicBezTo>
                <a:cubicBezTo>
                  <a:pt x="9284273" y="747900"/>
                  <a:pt x="9287560" y="747440"/>
                  <a:pt x="9291092" y="748833"/>
                </a:cubicBezTo>
                <a:cubicBezTo>
                  <a:pt x="9294625" y="750229"/>
                  <a:pt x="9297914" y="749768"/>
                  <a:pt x="9300954" y="747453"/>
                </a:cubicBezTo>
                <a:cubicBezTo>
                  <a:pt x="9304985" y="747772"/>
                  <a:pt x="9314800" y="746206"/>
                  <a:pt x="9330399" y="742755"/>
                </a:cubicBezTo>
                <a:cubicBezTo>
                  <a:pt x="9345997" y="739302"/>
                  <a:pt x="9355525" y="736622"/>
                  <a:pt x="9358981" y="734713"/>
                </a:cubicBezTo>
                <a:cubicBezTo>
                  <a:pt x="9364557" y="730820"/>
                  <a:pt x="9371322" y="730643"/>
                  <a:pt x="9379278" y="734181"/>
                </a:cubicBezTo>
                <a:cubicBezTo>
                  <a:pt x="9387234" y="737717"/>
                  <a:pt x="9394000" y="737540"/>
                  <a:pt x="9399576" y="733648"/>
                </a:cubicBezTo>
                <a:lnTo>
                  <a:pt x="9421928" y="733875"/>
                </a:lnTo>
                <a:cubicBezTo>
                  <a:pt x="9426039" y="731200"/>
                  <a:pt x="9431380" y="731503"/>
                  <a:pt x="9437951" y="734778"/>
                </a:cubicBezTo>
                <a:cubicBezTo>
                  <a:pt x="9444524" y="738057"/>
                  <a:pt x="9449864" y="738357"/>
                  <a:pt x="9453976" y="735684"/>
                </a:cubicBezTo>
                <a:cubicBezTo>
                  <a:pt x="9462104" y="744409"/>
                  <a:pt x="9469827" y="747944"/>
                  <a:pt x="9477143" y="746291"/>
                </a:cubicBezTo>
                <a:cubicBezTo>
                  <a:pt x="9477875" y="745680"/>
                  <a:pt x="9478260" y="745067"/>
                  <a:pt x="9478294" y="744450"/>
                </a:cubicBezTo>
                <a:cubicBezTo>
                  <a:pt x="9478329" y="743833"/>
                  <a:pt x="9478056" y="742472"/>
                  <a:pt x="9477475" y="740368"/>
                </a:cubicBezTo>
                <a:lnTo>
                  <a:pt x="9487172" y="741949"/>
                </a:lnTo>
                <a:cubicBezTo>
                  <a:pt x="9489849" y="741975"/>
                  <a:pt x="9491848" y="741626"/>
                  <a:pt x="9493171" y="740898"/>
                </a:cubicBezTo>
                <a:cubicBezTo>
                  <a:pt x="9494492" y="740172"/>
                  <a:pt x="9495837" y="739074"/>
                  <a:pt x="9497200" y="737607"/>
                </a:cubicBezTo>
                <a:cubicBezTo>
                  <a:pt x="9516598" y="740644"/>
                  <a:pt x="9535402" y="741823"/>
                  <a:pt x="9553612" y="741146"/>
                </a:cubicBezTo>
                <a:cubicBezTo>
                  <a:pt x="9571819" y="740467"/>
                  <a:pt x="9589394" y="738672"/>
                  <a:pt x="9606330" y="735758"/>
                </a:cubicBezTo>
                <a:cubicBezTo>
                  <a:pt x="9609447" y="734186"/>
                  <a:pt x="9617434" y="733032"/>
                  <a:pt x="9630288" y="732300"/>
                </a:cubicBezTo>
                <a:cubicBezTo>
                  <a:pt x="9643143" y="731566"/>
                  <a:pt x="9651045" y="731895"/>
                  <a:pt x="9653995" y="733282"/>
                </a:cubicBezTo>
                <a:cubicBezTo>
                  <a:pt x="9659357" y="728554"/>
                  <a:pt x="9666063" y="726338"/>
                  <a:pt x="9674113" y="726636"/>
                </a:cubicBezTo>
                <a:cubicBezTo>
                  <a:pt x="9682161" y="726935"/>
                  <a:pt x="9690468" y="727329"/>
                  <a:pt x="9699031" y="727817"/>
                </a:cubicBezTo>
                <a:lnTo>
                  <a:pt x="9713983" y="735377"/>
                </a:lnTo>
                <a:cubicBezTo>
                  <a:pt x="9714832" y="734768"/>
                  <a:pt x="9716010" y="734534"/>
                  <a:pt x="9717516" y="734672"/>
                </a:cubicBezTo>
                <a:cubicBezTo>
                  <a:pt x="9719022" y="734811"/>
                  <a:pt x="9720201" y="734575"/>
                  <a:pt x="9721049" y="733967"/>
                </a:cubicBezTo>
                <a:cubicBezTo>
                  <a:pt x="9724469" y="733262"/>
                  <a:pt x="9727208" y="732179"/>
                  <a:pt x="9729271" y="730718"/>
                </a:cubicBezTo>
                <a:cubicBezTo>
                  <a:pt x="9731332" y="729257"/>
                  <a:pt x="9733415" y="727429"/>
                  <a:pt x="9735520" y="725228"/>
                </a:cubicBezTo>
                <a:cubicBezTo>
                  <a:pt x="9738831" y="728471"/>
                  <a:pt x="9741570" y="729487"/>
                  <a:pt x="9743734" y="728273"/>
                </a:cubicBezTo>
                <a:cubicBezTo>
                  <a:pt x="9744647" y="727604"/>
                  <a:pt x="9746072" y="727125"/>
                  <a:pt x="9748008" y="726835"/>
                </a:cubicBezTo>
                <a:cubicBezTo>
                  <a:pt x="9749946" y="726546"/>
                  <a:pt x="9751371" y="726067"/>
                  <a:pt x="9752284" y="725398"/>
                </a:cubicBezTo>
                <a:lnTo>
                  <a:pt x="9754911" y="728388"/>
                </a:lnTo>
                <a:cubicBezTo>
                  <a:pt x="9756829" y="727420"/>
                  <a:pt x="9760060" y="727947"/>
                  <a:pt x="9764607" y="729969"/>
                </a:cubicBezTo>
                <a:lnTo>
                  <a:pt x="9785812" y="725742"/>
                </a:lnTo>
                <a:cubicBezTo>
                  <a:pt x="9790155" y="724120"/>
                  <a:pt x="9794004" y="721936"/>
                  <a:pt x="9797362" y="719193"/>
                </a:cubicBezTo>
                <a:cubicBezTo>
                  <a:pt x="9800719" y="716450"/>
                  <a:pt x="9803171" y="714254"/>
                  <a:pt x="9804721" y="712601"/>
                </a:cubicBezTo>
                <a:cubicBezTo>
                  <a:pt x="9807476" y="715932"/>
                  <a:pt x="9810506" y="718987"/>
                  <a:pt x="9813815" y="721768"/>
                </a:cubicBezTo>
                <a:cubicBezTo>
                  <a:pt x="9817125" y="724548"/>
                  <a:pt x="9819952" y="725009"/>
                  <a:pt x="9822300" y="723151"/>
                </a:cubicBezTo>
                <a:cubicBezTo>
                  <a:pt x="9824270" y="720732"/>
                  <a:pt x="9826250" y="719703"/>
                  <a:pt x="9828239" y="720062"/>
                </a:cubicBezTo>
                <a:cubicBezTo>
                  <a:pt x="9830228" y="720423"/>
                  <a:pt x="9833724" y="723483"/>
                  <a:pt x="9838731" y="729244"/>
                </a:cubicBezTo>
                <a:lnTo>
                  <a:pt x="9861082" y="729472"/>
                </a:lnTo>
                <a:lnTo>
                  <a:pt x="9876034" y="737033"/>
                </a:lnTo>
                <a:lnTo>
                  <a:pt x="9913667" y="738898"/>
                </a:lnTo>
                <a:cubicBezTo>
                  <a:pt x="9916944" y="736586"/>
                  <a:pt x="9921162" y="736134"/>
                  <a:pt x="9926324" y="737546"/>
                </a:cubicBezTo>
                <a:cubicBezTo>
                  <a:pt x="9931486" y="738956"/>
                  <a:pt x="9935705" y="738506"/>
                  <a:pt x="9938981" y="736193"/>
                </a:cubicBezTo>
                <a:lnTo>
                  <a:pt x="9963960" y="739411"/>
                </a:lnTo>
                <a:lnTo>
                  <a:pt x="9980725" y="739583"/>
                </a:lnTo>
                <a:cubicBezTo>
                  <a:pt x="9987225" y="735822"/>
                  <a:pt x="9994363" y="733178"/>
                  <a:pt x="10002136" y="731654"/>
                </a:cubicBezTo>
                <a:cubicBezTo>
                  <a:pt x="10009911" y="730128"/>
                  <a:pt x="10018278" y="730460"/>
                  <a:pt x="10027241" y="732651"/>
                </a:cubicBezTo>
                <a:cubicBezTo>
                  <a:pt x="10043616" y="730411"/>
                  <a:pt x="10058123" y="727226"/>
                  <a:pt x="10070760" y="723097"/>
                </a:cubicBezTo>
                <a:cubicBezTo>
                  <a:pt x="10083397" y="718967"/>
                  <a:pt x="10093056" y="714992"/>
                  <a:pt x="10099736" y="711171"/>
                </a:cubicBezTo>
                <a:cubicBezTo>
                  <a:pt x="10101130" y="715382"/>
                  <a:pt x="10103263" y="718860"/>
                  <a:pt x="10106137" y="721606"/>
                </a:cubicBezTo>
                <a:lnTo>
                  <a:pt x="10121088" y="729164"/>
                </a:lnTo>
                <a:cubicBezTo>
                  <a:pt x="10123258" y="729929"/>
                  <a:pt x="10124793" y="729574"/>
                  <a:pt x="10125692" y="728101"/>
                </a:cubicBezTo>
                <a:cubicBezTo>
                  <a:pt x="10126589" y="726629"/>
                  <a:pt x="10126152" y="724032"/>
                  <a:pt x="10124381" y="720311"/>
                </a:cubicBezTo>
                <a:cubicBezTo>
                  <a:pt x="10136425" y="723643"/>
                  <a:pt x="10150298" y="725514"/>
                  <a:pt x="10166000" y="725919"/>
                </a:cubicBezTo>
                <a:cubicBezTo>
                  <a:pt x="10181702" y="726327"/>
                  <a:pt x="10193031" y="723728"/>
                  <a:pt x="10199986" y="718120"/>
                </a:cubicBezTo>
                <a:cubicBezTo>
                  <a:pt x="10205601" y="721294"/>
                  <a:pt x="10210348" y="722886"/>
                  <a:pt x="10214218" y="722894"/>
                </a:cubicBezTo>
                <a:cubicBezTo>
                  <a:pt x="10218092" y="722903"/>
                  <a:pt x="10219922" y="720392"/>
                  <a:pt x="10219709" y="715359"/>
                </a:cubicBezTo>
                <a:cubicBezTo>
                  <a:pt x="10226425" y="712433"/>
                  <a:pt x="10233909" y="712942"/>
                  <a:pt x="10242164" y="716885"/>
                </a:cubicBezTo>
                <a:cubicBezTo>
                  <a:pt x="10250416" y="720826"/>
                  <a:pt x="10258105" y="723930"/>
                  <a:pt x="10265226" y="726193"/>
                </a:cubicBezTo>
                <a:cubicBezTo>
                  <a:pt x="10270431" y="728963"/>
                  <a:pt x="10273663" y="729490"/>
                  <a:pt x="10274923" y="727773"/>
                </a:cubicBezTo>
                <a:cubicBezTo>
                  <a:pt x="10276184" y="726058"/>
                  <a:pt x="10276789" y="723595"/>
                  <a:pt x="10276737" y="720385"/>
                </a:cubicBezTo>
                <a:lnTo>
                  <a:pt x="10324068" y="723832"/>
                </a:lnTo>
                <a:cubicBezTo>
                  <a:pt x="10327134" y="724171"/>
                  <a:pt x="10331067" y="724706"/>
                  <a:pt x="10335860" y="725433"/>
                </a:cubicBezTo>
                <a:cubicBezTo>
                  <a:pt x="10340652" y="726161"/>
                  <a:pt x="10344666" y="725214"/>
                  <a:pt x="10347899" y="722594"/>
                </a:cubicBezTo>
                <a:cubicBezTo>
                  <a:pt x="10368656" y="727897"/>
                  <a:pt x="10388315" y="729394"/>
                  <a:pt x="10406879" y="727085"/>
                </a:cubicBezTo>
                <a:cubicBezTo>
                  <a:pt x="10425441" y="724774"/>
                  <a:pt x="10446045" y="728133"/>
                  <a:pt x="10468689" y="737159"/>
                </a:cubicBezTo>
                <a:lnTo>
                  <a:pt x="10476423" y="723905"/>
                </a:lnTo>
                <a:lnTo>
                  <a:pt x="10530488" y="731866"/>
                </a:lnTo>
                <a:cubicBezTo>
                  <a:pt x="10534837" y="728608"/>
                  <a:pt x="10545172" y="726058"/>
                  <a:pt x="10561495" y="724220"/>
                </a:cubicBezTo>
                <a:cubicBezTo>
                  <a:pt x="10577820" y="722380"/>
                  <a:pt x="10591810" y="723202"/>
                  <a:pt x="10603465" y="726685"/>
                </a:cubicBezTo>
                <a:cubicBezTo>
                  <a:pt x="10609140" y="721066"/>
                  <a:pt x="10619328" y="722156"/>
                  <a:pt x="10634033" y="729961"/>
                </a:cubicBezTo>
                <a:cubicBezTo>
                  <a:pt x="10633490" y="723042"/>
                  <a:pt x="10635861" y="720227"/>
                  <a:pt x="10641147" y="721516"/>
                </a:cubicBezTo>
                <a:cubicBezTo>
                  <a:pt x="10646433" y="722803"/>
                  <a:pt x="10652005" y="725205"/>
                  <a:pt x="10657865" y="728722"/>
                </a:cubicBezTo>
                <a:lnTo>
                  <a:pt x="10851297" y="744030"/>
                </a:lnTo>
                <a:cubicBezTo>
                  <a:pt x="10861056" y="747062"/>
                  <a:pt x="10869432" y="748319"/>
                  <a:pt x="10876420" y="747805"/>
                </a:cubicBezTo>
                <a:cubicBezTo>
                  <a:pt x="10883409" y="747290"/>
                  <a:pt x="10892069" y="749662"/>
                  <a:pt x="10902404" y="754921"/>
                </a:cubicBezTo>
                <a:cubicBezTo>
                  <a:pt x="10904825" y="752756"/>
                  <a:pt x="10908326" y="751619"/>
                  <a:pt x="10912903" y="751510"/>
                </a:cubicBezTo>
                <a:cubicBezTo>
                  <a:pt x="10917482" y="751403"/>
                  <a:pt x="10921925" y="752128"/>
                  <a:pt x="10926234" y="753683"/>
                </a:cubicBezTo>
                <a:lnTo>
                  <a:pt x="10947106" y="755379"/>
                </a:lnTo>
                <a:cubicBezTo>
                  <a:pt x="10951464" y="757120"/>
                  <a:pt x="10956017" y="760068"/>
                  <a:pt x="10960762" y="764221"/>
                </a:cubicBezTo>
                <a:cubicBezTo>
                  <a:pt x="10965508" y="768374"/>
                  <a:pt x="10968950" y="772422"/>
                  <a:pt x="10971088" y="776363"/>
                </a:cubicBezTo>
                <a:cubicBezTo>
                  <a:pt x="10968794" y="781432"/>
                  <a:pt x="10956238" y="784081"/>
                  <a:pt x="10933426" y="784312"/>
                </a:cubicBezTo>
                <a:cubicBezTo>
                  <a:pt x="10910611" y="784542"/>
                  <a:pt x="10893744" y="783072"/>
                  <a:pt x="10882828" y="779907"/>
                </a:cubicBezTo>
                <a:lnTo>
                  <a:pt x="10885455" y="782896"/>
                </a:lnTo>
                <a:cubicBezTo>
                  <a:pt x="10887184" y="789456"/>
                  <a:pt x="10887289" y="793777"/>
                  <a:pt x="10885775" y="795861"/>
                </a:cubicBezTo>
                <a:cubicBezTo>
                  <a:pt x="10884260" y="797943"/>
                  <a:pt x="10881081" y="798528"/>
                  <a:pt x="10876240" y="797615"/>
                </a:cubicBezTo>
                <a:cubicBezTo>
                  <a:pt x="10861731" y="804997"/>
                  <a:pt x="10844225" y="809756"/>
                  <a:pt x="10823720" y="811893"/>
                </a:cubicBezTo>
                <a:cubicBezTo>
                  <a:pt x="10803216" y="814029"/>
                  <a:pt x="10784394" y="817292"/>
                  <a:pt x="10767259" y="821686"/>
                </a:cubicBezTo>
                <a:cubicBezTo>
                  <a:pt x="10767656" y="826535"/>
                  <a:pt x="10766565" y="828314"/>
                  <a:pt x="10763988" y="827021"/>
                </a:cubicBezTo>
                <a:cubicBezTo>
                  <a:pt x="10761410" y="825730"/>
                  <a:pt x="10757405" y="823405"/>
                  <a:pt x="10751974" y="820048"/>
                </a:cubicBezTo>
                <a:cubicBezTo>
                  <a:pt x="10750213" y="821326"/>
                  <a:pt x="10748638" y="822421"/>
                  <a:pt x="10747247" y="823332"/>
                </a:cubicBezTo>
                <a:cubicBezTo>
                  <a:pt x="10745855" y="824244"/>
                  <a:pt x="10746333" y="826100"/>
                  <a:pt x="10748681" y="828903"/>
                </a:cubicBezTo>
                <a:cubicBezTo>
                  <a:pt x="10744330" y="829135"/>
                  <a:pt x="10738692" y="828893"/>
                  <a:pt x="10731774" y="828174"/>
                </a:cubicBezTo>
                <a:cubicBezTo>
                  <a:pt x="10724855" y="827456"/>
                  <a:pt x="10721559" y="829088"/>
                  <a:pt x="10721888" y="833072"/>
                </a:cubicBezTo>
                <a:lnTo>
                  <a:pt x="10746534" y="842213"/>
                </a:lnTo>
                <a:cubicBezTo>
                  <a:pt x="10750751" y="843860"/>
                  <a:pt x="10753984" y="844388"/>
                  <a:pt x="10756231" y="843794"/>
                </a:cubicBezTo>
                <a:cubicBezTo>
                  <a:pt x="10758477" y="843199"/>
                  <a:pt x="10759081" y="840736"/>
                  <a:pt x="10758043" y="836405"/>
                </a:cubicBezTo>
                <a:cubicBezTo>
                  <a:pt x="10762408" y="838024"/>
                  <a:pt x="10767400" y="839371"/>
                  <a:pt x="10773017" y="840446"/>
                </a:cubicBezTo>
                <a:cubicBezTo>
                  <a:pt x="10778634" y="841522"/>
                  <a:pt x="10783341" y="841756"/>
                  <a:pt x="10787131" y="841146"/>
                </a:cubicBezTo>
                <a:lnTo>
                  <a:pt x="10834796" y="838670"/>
                </a:lnTo>
                <a:lnTo>
                  <a:pt x="10857962" y="849277"/>
                </a:lnTo>
                <a:cubicBezTo>
                  <a:pt x="10862349" y="850988"/>
                  <a:pt x="10866267" y="851769"/>
                  <a:pt x="10869711" y="851620"/>
                </a:cubicBezTo>
                <a:cubicBezTo>
                  <a:pt x="10873155" y="851468"/>
                  <a:pt x="10874444" y="849259"/>
                  <a:pt x="10873578" y="844991"/>
                </a:cubicBezTo>
                <a:lnTo>
                  <a:pt x="10895929" y="845220"/>
                </a:lnTo>
                <a:cubicBezTo>
                  <a:pt x="10899550" y="838839"/>
                  <a:pt x="10906372" y="837673"/>
                  <a:pt x="10916394" y="841727"/>
                </a:cubicBezTo>
                <a:cubicBezTo>
                  <a:pt x="10926416" y="845779"/>
                  <a:pt x="10933239" y="844614"/>
                  <a:pt x="10936858" y="838232"/>
                </a:cubicBezTo>
                <a:lnTo>
                  <a:pt x="10987297" y="860968"/>
                </a:lnTo>
                <a:cubicBezTo>
                  <a:pt x="10989735" y="872535"/>
                  <a:pt x="10990182" y="879082"/>
                  <a:pt x="10988641" y="880609"/>
                </a:cubicBezTo>
                <a:cubicBezTo>
                  <a:pt x="10987098" y="882137"/>
                  <a:pt x="10981718" y="880477"/>
                  <a:pt x="10972497" y="875631"/>
                </a:cubicBezTo>
                <a:cubicBezTo>
                  <a:pt x="10973315" y="885422"/>
                  <a:pt x="10970060" y="888413"/>
                  <a:pt x="10962732" y="884604"/>
                </a:cubicBezTo>
                <a:cubicBezTo>
                  <a:pt x="10955403" y="880795"/>
                  <a:pt x="10951862" y="882671"/>
                  <a:pt x="10952106" y="890235"/>
                </a:cubicBezTo>
                <a:cubicBezTo>
                  <a:pt x="10943598" y="888760"/>
                  <a:pt x="10932099" y="889198"/>
                  <a:pt x="10917612" y="891550"/>
                </a:cubicBezTo>
                <a:cubicBezTo>
                  <a:pt x="10903123" y="893902"/>
                  <a:pt x="10895279" y="897709"/>
                  <a:pt x="10894082" y="902975"/>
                </a:cubicBezTo>
                <a:lnTo>
                  <a:pt x="10844936" y="906917"/>
                </a:lnTo>
                <a:cubicBezTo>
                  <a:pt x="10846647" y="916873"/>
                  <a:pt x="10845547" y="924021"/>
                  <a:pt x="10841634" y="928364"/>
                </a:cubicBezTo>
                <a:cubicBezTo>
                  <a:pt x="10837721" y="932707"/>
                  <a:pt x="10830051" y="932380"/>
                  <a:pt x="10818626" y="927389"/>
                </a:cubicBezTo>
                <a:cubicBezTo>
                  <a:pt x="10809892" y="930447"/>
                  <a:pt x="10799660" y="932194"/>
                  <a:pt x="10787930" y="932630"/>
                </a:cubicBezTo>
                <a:cubicBezTo>
                  <a:pt x="10776198" y="933066"/>
                  <a:pt x="10764079" y="931090"/>
                  <a:pt x="10751571" y="926703"/>
                </a:cubicBezTo>
                <a:lnTo>
                  <a:pt x="10747611" y="947402"/>
                </a:lnTo>
                <a:lnTo>
                  <a:pt x="10721818" y="933806"/>
                </a:lnTo>
                <a:lnTo>
                  <a:pt x="10705536" y="949936"/>
                </a:lnTo>
                <a:cubicBezTo>
                  <a:pt x="10699064" y="949005"/>
                  <a:pt x="10693929" y="949200"/>
                  <a:pt x="10690127" y="950518"/>
                </a:cubicBezTo>
                <a:cubicBezTo>
                  <a:pt x="10686325" y="951838"/>
                  <a:pt x="10681272" y="950552"/>
                  <a:pt x="10674967" y="946659"/>
                </a:cubicBezTo>
                <a:cubicBezTo>
                  <a:pt x="10672068" y="946970"/>
                  <a:pt x="10669690" y="948860"/>
                  <a:pt x="10667836" y="952328"/>
                </a:cubicBezTo>
                <a:cubicBezTo>
                  <a:pt x="10665980" y="955796"/>
                  <a:pt x="10665286" y="958814"/>
                  <a:pt x="10665753" y="961380"/>
                </a:cubicBezTo>
                <a:cubicBezTo>
                  <a:pt x="10665844" y="964436"/>
                  <a:pt x="10666930" y="966854"/>
                  <a:pt x="10669016" y="968635"/>
                </a:cubicBezTo>
                <a:cubicBezTo>
                  <a:pt x="10671099" y="970415"/>
                  <a:pt x="10672638" y="970986"/>
                  <a:pt x="10673637" y="970349"/>
                </a:cubicBezTo>
                <a:cubicBezTo>
                  <a:pt x="10672712" y="959846"/>
                  <a:pt x="10677288" y="957176"/>
                  <a:pt x="10687364" y="962341"/>
                </a:cubicBezTo>
                <a:cubicBezTo>
                  <a:pt x="10697442" y="967506"/>
                  <a:pt x="10705794" y="972282"/>
                  <a:pt x="10712420" y="976671"/>
                </a:cubicBezTo>
                <a:lnTo>
                  <a:pt x="10734621" y="954677"/>
                </a:lnTo>
                <a:lnTo>
                  <a:pt x="10737249" y="957665"/>
                </a:lnTo>
                <a:cubicBezTo>
                  <a:pt x="10740269" y="957820"/>
                  <a:pt x="10742980" y="957230"/>
                  <a:pt x="10745386" y="955896"/>
                </a:cubicBezTo>
                <a:cubicBezTo>
                  <a:pt x="10747790" y="954565"/>
                  <a:pt x="10748531" y="951732"/>
                  <a:pt x="10747611" y="947402"/>
                </a:cubicBezTo>
                <a:cubicBezTo>
                  <a:pt x="10758799" y="951930"/>
                  <a:pt x="10768626" y="954313"/>
                  <a:pt x="10777087" y="954554"/>
                </a:cubicBezTo>
                <a:cubicBezTo>
                  <a:pt x="10785547" y="954795"/>
                  <a:pt x="10795003" y="957545"/>
                  <a:pt x="10805452" y="962807"/>
                </a:cubicBezTo>
                <a:cubicBezTo>
                  <a:pt x="10801583" y="948231"/>
                  <a:pt x="10802566" y="942131"/>
                  <a:pt x="10808403" y="944504"/>
                </a:cubicBezTo>
                <a:cubicBezTo>
                  <a:pt x="10814240" y="946880"/>
                  <a:pt x="10824049" y="951608"/>
                  <a:pt x="10837832" y="958694"/>
                </a:cubicBezTo>
                <a:cubicBezTo>
                  <a:pt x="10847778" y="961542"/>
                  <a:pt x="10859482" y="959501"/>
                  <a:pt x="10872947" y="952571"/>
                </a:cubicBezTo>
                <a:cubicBezTo>
                  <a:pt x="10886411" y="945641"/>
                  <a:pt x="10899143" y="943981"/>
                  <a:pt x="10911142" y="947592"/>
                </a:cubicBezTo>
                <a:cubicBezTo>
                  <a:pt x="10914502" y="949971"/>
                  <a:pt x="10917142" y="952713"/>
                  <a:pt x="10919067" y="955821"/>
                </a:cubicBezTo>
                <a:cubicBezTo>
                  <a:pt x="10920988" y="958925"/>
                  <a:pt x="10922232" y="961654"/>
                  <a:pt x="10922799" y="964006"/>
                </a:cubicBezTo>
                <a:cubicBezTo>
                  <a:pt x="10924696" y="974826"/>
                  <a:pt x="10921089" y="980962"/>
                  <a:pt x="10911979" y="982412"/>
                </a:cubicBezTo>
                <a:cubicBezTo>
                  <a:pt x="10902871" y="983863"/>
                  <a:pt x="10894093" y="982537"/>
                  <a:pt x="10885645" y="978439"/>
                </a:cubicBezTo>
                <a:cubicBezTo>
                  <a:pt x="10869877" y="980779"/>
                  <a:pt x="10855554" y="983780"/>
                  <a:pt x="10842679" y="987444"/>
                </a:cubicBezTo>
                <a:cubicBezTo>
                  <a:pt x="10829808" y="991109"/>
                  <a:pt x="10815856" y="993745"/>
                  <a:pt x="10800828" y="995350"/>
                </a:cubicBezTo>
                <a:cubicBezTo>
                  <a:pt x="10801817" y="999495"/>
                  <a:pt x="10801021" y="1001215"/>
                  <a:pt x="10798441" y="1000511"/>
                </a:cubicBezTo>
                <a:cubicBezTo>
                  <a:pt x="10795859" y="999804"/>
                  <a:pt x="10792437" y="998536"/>
                  <a:pt x="10788171" y="996702"/>
                </a:cubicBezTo>
                <a:cubicBezTo>
                  <a:pt x="10784141" y="995334"/>
                  <a:pt x="10781847" y="995743"/>
                  <a:pt x="10781287" y="997928"/>
                </a:cubicBezTo>
                <a:cubicBezTo>
                  <a:pt x="10780727" y="1000113"/>
                  <a:pt x="10781432" y="1003146"/>
                  <a:pt x="10783396" y="1007023"/>
                </a:cubicBezTo>
                <a:cubicBezTo>
                  <a:pt x="10777011" y="1004612"/>
                  <a:pt x="10770929" y="1002945"/>
                  <a:pt x="10765159" y="1002022"/>
                </a:cubicBezTo>
                <a:cubicBezTo>
                  <a:pt x="10759386" y="1001100"/>
                  <a:pt x="10755277" y="1001674"/>
                  <a:pt x="10752830" y="1003748"/>
                </a:cubicBezTo>
                <a:lnTo>
                  <a:pt x="10731959" y="1002053"/>
                </a:lnTo>
                <a:cubicBezTo>
                  <a:pt x="10732768" y="1009408"/>
                  <a:pt x="10731464" y="1013961"/>
                  <a:pt x="10728046" y="1015717"/>
                </a:cubicBezTo>
                <a:cubicBezTo>
                  <a:pt x="10724627" y="1017471"/>
                  <a:pt x="10720122" y="1016808"/>
                  <a:pt x="10714528" y="1013726"/>
                </a:cubicBezTo>
                <a:cubicBezTo>
                  <a:pt x="10723823" y="1023513"/>
                  <a:pt x="10735907" y="1036474"/>
                  <a:pt x="10750783" y="1052612"/>
                </a:cubicBezTo>
                <a:cubicBezTo>
                  <a:pt x="10765658" y="1068751"/>
                  <a:pt x="10774866" y="1083165"/>
                  <a:pt x="10778405" y="1095855"/>
                </a:cubicBezTo>
                <a:cubicBezTo>
                  <a:pt x="10779232" y="1103424"/>
                  <a:pt x="10778180" y="1108660"/>
                  <a:pt x="10775251" y="1111562"/>
                </a:cubicBezTo>
                <a:cubicBezTo>
                  <a:pt x="10772320" y="1114464"/>
                  <a:pt x="10768438" y="1114116"/>
                  <a:pt x="10763602" y="1110517"/>
                </a:cubicBezTo>
                <a:cubicBezTo>
                  <a:pt x="10762464" y="1111062"/>
                  <a:pt x="10760463" y="1111411"/>
                  <a:pt x="10757603" y="1111568"/>
                </a:cubicBezTo>
                <a:cubicBezTo>
                  <a:pt x="10754740" y="1111722"/>
                  <a:pt x="10753396" y="1112819"/>
                  <a:pt x="10753574" y="1114859"/>
                </a:cubicBezTo>
                <a:lnTo>
                  <a:pt x="10764416" y="1120896"/>
                </a:lnTo>
                <a:lnTo>
                  <a:pt x="10813376" y="1145098"/>
                </a:lnTo>
                <a:lnTo>
                  <a:pt x="10828992" y="1140813"/>
                </a:lnTo>
                <a:cubicBezTo>
                  <a:pt x="10828650" y="1136026"/>
                  <a:pt x="10829631" y="1134123"/>
                  <a:pt x="10831934" y="1135102"/>
                </a:cubicBezTo>
                <a:cubicBezTo>
                  <a:pt x="10834238" y="1136083"/>
                  <a:pt x="10837477" y="1137537"/>
                  <a:pt x="10841648" y="1139460"/>
                </a:cubicBezTo>
                <a:cubicBezTo>
                  <a:pt x="10844303" y="1139395"/>
                  <a:pt x="10845693" y="1138483"/>
                  <a:pt x="10845820" y="1136726"/>
                </a:cubicBezTo>
                <a:cubicBezTo>
                  <a:pt x="10845951" y="1134969"/>
                  <a:pt x="10845656" y="1132929"/>
                  <a:pt x="10844942" y="1130606"/>
                </a:cubicBezTo>
                <a:cubicBezTo>
                  <a:pt x="10857170" y="1134805"/>
                  <a:pt x="10869111" y="1137890"/>
                  <a:pt x="10880765" y="1139860"/>
                </a:cubicBezTo>
                <a:cubicBezTo>
                  <a:pt x="10892419" y="1141831"/>
                  <a:pt x="10904358" y="1144917"/>
                  <a:pt x="10916587" y="1149115"/>
                </a:cubicBezTo>
                <a:cubicBezTo>
                  <a:pt x="10926139" y="1145478"/>
                  <a:pt x="10937528" y="1144915"/>
                  <a:pt x="10950753" y="1147427"/>
                </a:cubicBezTo>
                <a:cubicBezTo>
                  <a:pt x="10963979" y="1149938"/>
                  <a:pt x="10977458" y="1155693"/>
                  <a:pt x="10991192" y="1164690"/>
                </a:cubicBezTo>
                <a:lnTo>
                  <a:pt x="10995966" y="1154370"/>
                </a:lnTo>
                <a:cubicBezTo>
                  <a:pt x="10997013" y="1150770"/>
                  <a:pt x="10999609" y="1149130"/>
                  <a:pt x="11003755" y="1149450"/>
                </a:cubicBezTo>
                <a:cubicBezTo>
                  <a:pt x="11007901" y="1149769"/>
                  <a:pt x="11012756" y="1151487"/>
                  <a:pt x="11018317" y="1154599"/>
                </a:cubicBezTo>
                <a:cubicBezTo>
                  <a:pt x="11029740" y="1154468"/>
                  <a:pt x="11035984" y="1159471"/>
                  <a:pt x="11037043" y="1169603"/>
                </a:cubicBezTo>
                <a:cubicBezTo>
                  <a:pt x="11039704" y="1178734"/>
                  <a:pt x="11040322" y="1185344"/>
                  <a:pt x="11038899" y="1189435"/>
                </a:cubicBezTo>
                <a:cubicBezTo>
                  <a:pt x="11037475" y="1193525"/>
                  <a:pt x="11031812" y="1193777"/>
                  <a:pt x="11021908" y="1190188"/>
                </a:cubicBezTo>
                <a:cubicBezTo>
                  <a:pt x="11014135" y="1187053"/>
                  <a:pt x="11003268" y="1184535"/>
                  <a:pt x="10989309" y="1182633"/>
                </a:cubicBezTo>
                <a:cubicBezTo>
                  <a:pt x="10975351" y="1180731"/>
                  <a:pt x="10967973" y="1184544"/>
                  <a:pt x="10967177" y="1194074"/>
                </a:cubicBezTo>
                <a:cubicBezTo>
                  <a:pt x="10961227" y="1196820"/>
                  <a:pt x="10950645" y="1199614"/>
                  <a:pt x="10935429" y="1202452"/>
                </a:cubicBezTo>
                <a:cubicBezTo>
                  <a:pt x="10920214" y="1205290"/>
                  <a:pt x="10905978" y="1204713"/>
                  <a:pt x="10892720" y="1200720"/>
                </a:cubicBezTo>
                <a:cubicBezTo>
                  <a:pt x="10894167" y="1207091"/>
                  <a:pt x="10893520" y="1210294"/>
                  <a:pt x="10890782" y="1210328"/>
                </a:cubicBezTo>
                <a:cubicBezTo>
                  <a:pt x="10888041" y="1210362"/>
                  <a:pt x="10884852" y="1209095"/>
                  <a:pt x="10881211" y="1206528"/>
                </a:cubicBezTo>
                <a:cubicBezTo>
                  <a:pt x="10874313" y="1204389"/>
                  <a:pt x="10870975" y="1208860"/>
                  <a:pt x="10871197" y="1219944"/>
                </a:cubicBezTo>
                <a:cubicBezTo>
                  <a:pt x="10871418" y="1231025"/>
                  <a:pt x="10871735" y="1238868"/>
                  <a:pt x="10872145" y="1243469"/>
                </a:cubicBezTo>
                <a:cubicBezTo>
                  <a:pt x="10861538" y="1241509"/>
                  <a:pt x="10842118" y="1240940"/>
                  <a:pt x="10813884" y="1241763"/>
                </a:cubicBezTo>
                <a:cubicBezTo>
                  <a:pt x="10785649" y="1242586"/>
                  <a:pt x="10770826" y="1247249"/>
                  <a:pt x="10769416" y="1255753"/>
                </a:cubicBezTo>
                <a:lnTo>
                  <a:pt x="10738034" y="1242099"/>
                </a:lnTo>
                <a:cubicBezTo>
                  <a:pt x="10729659" y="1241890"/>
                  <a:pt x="10721633" y="1241685"/>
                  <a:pt x="10713957" y="1241483"/>
                </a:cubicBezTo>
                <a:cubicBezTo>
                  <a:pt x="10706281" y="1241281"/>
                  <a:pt x="10698912" y="1241825"/>
                  <a:pt x="10691850" y="1243108"/>
                </a:cubicBezTo>
                <a:lnTo>
                  <a:pt x="10690036" y="1250497"/>
                </a:lnTo>
                <a:cubicBezTo>
                  <a:pt x="10699461" y="1258988"/>
                  <a:pt x="10709895" y="1261934"/>
                  <a:pt x="10721340" y="1259336"/>
                </a:cubicBezTo>
                <a:cubicBezTo>
                  <a:pt x="10732785" y="1256736"/>
                  <a:pt x="10743876" y="1260429"/>
                  <a:pt x="10754614" y="1270416"/>
                </a:cubicBezTo>
                <a:cubicBezTo>
                  <a:pt x="10759679" y="1275652"/>
                  <a:pt x="10766796" y="1281650"/>
                  <a:pt x="10775967" y="1288410"/>
                </a:cubicBezTo>
                <a:lnTo>
                  <a:pt x="10762015" y="1263084"/>
                </a:lnTo>
                <a:lnTo>
                  <a:pt x="10772856" y="1269120"/>
                </a:lnTo>
                <a:cubicBezTo>
                  <a:pt x="10778102" y="1272198"/>
                  <a:pt x="10781743" y="1275816"/>
                  <a:pt x="10783780" y="1279972"/>
                </a:cubicBezTo>
                <a:cubicBezTo>
                  <a:pt x="10785817" y="1284127"/>
                  <a:pt x="10787321" y="1288464"/>
                  <a:pt x="10788291" y="1292981"/>
                </a:cubicBezTo>
                <a:cubicBezTo>
                  <a:pt x="10793185" y="1293956"/>
                  <a:pt x="10797567" y="1294741"/>
                  <a:pt x="10801438" y="1295337"/>
                </a:cubicBezTo>
                <a:cubicBezTo>
                  <a:pt x="10805305" y="1295932"/>
                  <a:pt x="10808374" y="1295221"/>
                  <a:pt x="10810641" y="1293208"/>
                </a:cubicBezTo>
                <a:cubicBezTo>
                  <a:pt x="10814708" y="1294422"/>
                  <a:pt x="10818694" y="1293970"/>
                  <a:pt x="10822601" y="1291850"/>
                </a:cubicBezTo>
                <a:cubicBezTo>
                  <a:pt x="10826505" y="1289729"/>
                  <a:pt x="10830573" y="1287795"/>
                  <a:pt x="10834807" y="1286048"/>
                </a:cubicBezTo>
                <a:cubicBezTo>
                  <a:pt x="10826732" y="1276337"/>
                  <a:pt x="10822193" y="1265921"/>
                  <a:pt x="10821189" y="1254801"/>
                </a:cubicBezTo>
                <a:cubicBezTo>
                  <a:pt x="10832469" y="1261334"/>
                  <a:pt x="10841289" y="1261919"/>
                  <a:pt x="10847648" y="1256553"/>
                </a:cubicBezTo>
                <a:lnTo>
                  <a:pt x="10870962" y="1289380"/>
                </a:lnTo>
                <a:cubicBezTo>
                  <a:pt x="10865072" y="1287406"/>
                  <a:pt x="10860336" y="1286740"/>
                  <a:pt x="10856747" y="1287383"/>
                </a:cubicBezTo>
                <a:cubicBezTo>
                  <a:pt x="10853159" y="1288026"/>
                  <a:pt x="10849075" y="1288107"/>
                  <a:pt x="10844502" y="1287629"/>
                </a:cubicBezTo>
                <a:lnTo>
                  <a:pt x="10850571" y="1303985"/>
                </a:lnTo>
                <a:cubicBezTo>
                  <a:pt x="10855827" y="1309964"/>
                  <a:pt x="10856974" y="1314421"/>
                  <a:pt x="10854014" y="1317353"/>
                </a:cubicBezTo>
                <a:cubicBezTo>
                  <a:pt x="10850805" y="1320067"/>
                  <a:pt x="10846373" y="1321195"/>
                  <a:pt x="10840720" y="1320736"/>
                </a:cubicBezTo>
                <a:cubicBezTo>
                  <a:pt x="10835066" y="1320277"/>
                  <a:pt x="10829692" y="1319544"/>
                  <a:pt x="10824594" y="1318535"/>
                </a:cubicBezTo>
                <a:cubicBezTo>
                  <a:pt x="10828083" y="1323816"/>
                  <a:pt x="10832105" y="1328919"/>
                  <a:pt x="10836662" y="1333842"/>
                </a:cubicBezTo>
                <a:cubicBezTo>
                  <a:pt x="10841221" y="1338765"/>
                  <a:pt x="10844587" y="1343119"/>
                  <a:pt x="10846761" y="1346907"/>
                </a:cubicBezTo>
                <a:cubicBezTo>
                  <a:pt x="10846211" y="1351531"/>
                  <a:pt x="10841142" y="1352590"/>
                  <a:pt x="10831556" y="1350084"/>
                </a:cubicBezTo>
                <a:cubicBezTo>
                  <a:pt x="10821970" y="1347580"/>
                  <a:pt x="10813618" y="1344902"/>
                  <a:pt x="10806498" y="1342052"/>
                </a:cubicBezTo>
                <a:cubicBezTo>
                  <a:pt x="10803305" y="1344981"/>
                  <a:pt x="10799498" y="1346424"/>
                  <a:pt x="10795072" y="1346378"/>
                </a:cubicBezTo>
                <a:cubicBezTo>
                  <a:pt x="10790648" y="1346334"/>
                  <a:pt x="10787007" y="1344816"/>
                  <a:pt x="10784148" y="1341824"/>
                </a:cubicBezTo>
                <a:lnTo>
                  <a:pt x="10760647" y="1337139"/>
                </a:lnTo>
                <a:lnTo>
                  <a:pt x="10747326" y="1350336"/>
                </a:lnTo>
                <a:lnTo>
                  <a:pt x="10759649" y="1354906"/>
                </a:lnTo>
                <a:lnTo>
                  <a:pt x="10782002" y="1355134"/>
                </a:lnTo>
                <a:cubicBezTo>
                  <a:pt x="10784904" y="1355286"/>
                  <a:pt x="10787766" y="1356180"/>
                  <a:pt x="10790587" y="1357814"/>
                </a:cubicBezTo>
                <a:cubicBezTo>
                  <a:pt x="10793407" y="1359447"/>
                  <a:pt x="10795527" y="1361073"/>
                  <a:pt x="10796951" y="1362694"/>
                </a:cubicBezTo>
                <a:cubicBezTo>
                  <a:pt x="10795900" y="1363270"/>
                  <a:pt x="10793729" y="1363556"/>
                  <a:pt x="10790439" y="1363552"/>
                </a:cubicBezTo>
                <a:cubicBezTo>
                  <a:pt x="10787148" y="1363551"/>
                  <a:pt x="10784607" y="1364204"/>
                  <a:pt x="10782815" y="1365512"/>
                </a:cubicBezTo>
                <a:cubicBezTo>
                  <a:pt x="10781872" y="1372971"/>
                  <a:pt x="10773434" y="1373872"/>
                  <a:pt x="10757503" y="1368215"/>
                </a:cubicBezTo>
                <a:cubicBezTo>
                  <a:pt x="10741572" y="1362560"/>
                  <a:pt x="10733135" y="1363461"/>
                  <a:pt x="10732190" y="1370920"/>
                </a:cubicBezTo>
                <a:lnTo>
                  <a:pt x="10711319" y="1369225"/>
                </a:lnTo>
                <a:cubicBezTo>
                  <a:pt x="10707674" y="1371904"/>
                  <a:pt x="10701975" y="1373821"/>
                  <a:pt x="10694223" y="1374976"/>
                </a:cubicBezTo>
                <a:cubicBezTo>
                  <a:pt x="10703506" y="1377664"/>
                  <a:pt x="10712832" y="1379612"/>
                  <a:pt x="10722198" y="1380817"/>
                </a:cubicBezTo>
                <a:cubicBezTo>
                  <a:pt x="10731566" y="1382024"/>
                  <a:pt x="10739004" y="1380249"/>
                  <a:pt x="10744514" y="1375492"/>
                </a:cubicBezTo>
                <a:lnTo>
                  <a:pt x="10761093" y="1403806"/>
                </a:lnTo>
                <a:lnTo>
                  <a:pt x="10753979" y="1407159"/>
                </a:lnTo>
                <a:lnTo>
                  <a:pt x="10778309" y="1411126"/>
                </a:lnTo>
                <a:lnTo>
                  <a:pt x="10786043" y="1397871"/>
                </a:lnTo>
                <a:lnTo>
                  <a:pt x="10840108" y="1405831"/>
                </a:lnTo>
                <a:cubicBezTo>
                  <a:pt x="10844457" y="1402572"/>
                  <a:pt x="10854793" y="1400025"/>
                  <a:pt x="10871117" y="1398184"/>
                </a:cubicBezTo>
                <a:cubicBezTo>
                  <a:pt x="10887440" y="1396345"/>
                  <a:pt x="10901430" y="1397167"/>
                  <a:pt x="10913087" y="1400651"/>
                </a:cubicBezTo>
                <a:cubicBezTo>
                  <a:pt x="10918761" y="1395029"/>
                  <a:pt x="10928949" y="1396121"/>
                  <a:pt x="10943653" y="1403925"/>
                </a:cubicBezTo>
                <a:cubicBezTo>
                  <a:pt x="10943111" y="1397007"/>
                  <a:pt x="10945481" y="1394191"/>
                  <a:pt x="10950767" y="1395480"/>
                </a:cubicBezTo>
                <a:cubicBezTo>
                  <a:pt x="10956055" y="1396769"/>
                  <a:pt x="10961625" y="1399172"/>
                  <a:pt x="10967484" y="1402687"/>
                </a:cubicBezTo>
                <a:lnTo>
                  <a:pt x="11160917" y="1417996"/>
                </a:lnTo>
                <a:cubicBezTo>
                  <a:pt x="11170676" y="1421027"/>
                  <a:pt x="11179053" y="1422286"/>
                  <a:pt x="11186041" y="1421769"/>
                </a:cubicBezTo>
                <a:cubicBezTo>
                  <a:pt x="11193028" y="1421254"/>
                  <a:pt x="11201691" y="1423629"/>
                  <a:pt x="11212024" y="1428887"/>
                </a:cubicBezTo>
                <a:cubicBezTo>
                  <a:pt x="11214445" y="1426720"/>
                  <a:pt x="11217947" y="1425583"/>
                  <a:pt x="11222524" y="1425476"/>
                </a:cubicBezTo>
                <a:cubicBezTo>
                  <a:pt x="11227103" y="1425368"/>
                  <a:pt x="11231545" y="1426094"/>
                  <a:pt x="11235855" y="1427649"/>
                </a:cubicBezTo>
                <a:lnTo>
                  <a:pt x="11256727" y="1429344"/>
                </a:lnTo>
                <a:cubicBezTo>
                  <a:pt x="11261084" y="1431087"/>
                  <a:pt x="11265637" y="1434033"/>
                  <a:pt x="11270382" y="1438186"/>
                </a:cubicBezTo>
                <a:cubicBezTo>
                  <a:pt x="11275129" y="1442340"/>
                  <a:pt x="11278571" y="1446386"/>
                  <a:pt x="11280708" y="1450328"/>
                </a:cubicBezTo>
                <a:cubicBezTo>
                  <a:pt x="11278414" y="1455397"/>
                  <a:pt x="11265858" y="1458046"/>
                  <a:pt x="11243045" y="1458275"/>
                </a:cubicBezTo>
                <a:cubicBezTo>
                  <a:pt x="11220231" y="1458507"/>
                  <a:pt x="11203365" y="1457037"/>
                  <a:pt x="11192448" y="1453871"/>
                </a:cubicBezTo>
                <a:lnTo>
                  <a:pt x="11195076" y="1456861"/>
                </a:lnTo>
                <a:cubicBezTo>
                  <a:pt x="11196804" y="1463421"/>
                  <a:pt x="11196910" y="1467743"/>
                  <a:pt x="11195395" y="1469826"/>
                </a:cubicBezTo>
                <a:cubicBezTo>
                  <a:pt x="11193880" y="1471909"/>
                  <a:pt x="11190702" y="1472494"/>
                  <a:pt x="11185860" y="1471579"/>
                </a:cubicBezTo>
                <a:cubicBezTo>
                  <a:pt x="11171351" y="1478962"/>
                  <a:pt x="11153845" y="1483722"/>
                  <a:pt x="11133340" y="1485857"/>
                </a:cubicBezTo>
                <a:cubicBezTo>
                  <a:pt x="11112835" y="1487993"/>
                  <a:pt x="11094014" y="1491258"/>
                  <a:pt x="11076879" y="1495650"/>
                </a:cubicBezTo>
                <a:cubicBezTo>
                  <a:pt x="11077277" y="1500500"/>
                  <a:pt x="11076185" y="1502279"/>
                  <a:pt x="11073609" y="1500987"/>
                </a:cubicBezTo>
                <a:cubicBezTo>
                  <a:pt x="11071032" y="1499696"/>
                  <a:pt x="11067026" y="1497371"/>
                  <a:pt x="11061595" y="1494013"/>
                </a:cubicBezTo>
                <a:cubicBezTo>
                  <a:pt x="11059833" y="1495290"/>
                  <a:pt x="11058258" y="1496385"/>
                  <a:pt x="11056868" y="1497298"/>
                </a:cubicBezTo>
                <a:cubicBezTo>
                  <a:pt x="11055477" y="1498209"/>
                  <a:pt x="11055954" y="1500066"/>
                  <a:pt x="11058301" y="1502867"/>
                </a:cubicBezTo>
                <a:cubicBezTo>
                  <a:pt x="11053950" y="1503100"/>
                  <a:pt x="11048314" y="1502857"/>
                  <a:pt x="11041394" y="1502139"/>
                </a:cubicBezTo>
                <a:cubicBezTo>
                  <a:pt x="11034475" y="1501420"/>
                  <a:pt x="11031179" y="1503053"/>
                  <a:pt x="11031508" y="1507038"/>
                </a:cubicBezTo>
                <a:lnTo>
                  <a:pt x="11056156" y="1516177"/>
                </a:lnTo>
                <a:cubicBezTo>
                  <a:pt x="11060372" y="1517826"/>
                  <a:pt x="11063605" y="1518354"/>
                  <a:pt x="11065851" y="1517759"/>
                </a:cubicBezTo>
                <a:cubicBezTo>
                  <a:pt x="11068098" y="1517164"/>
                  <a:pt x="11068702" y="1514700"/>
                  <a:pt x="11067663" y="1510370"/>
                </a:cubicBezTo>
                <a:cubicBezTo>
                  <a:pt x="11072029" y="1511990"/>
                  <a:pt x="11077020" y="1513336"/>
                  <a:pt x="11082639" y="1514412"/>
                </a:cubicBezTo>
                <a:cubicBezTo>
                  <a:pt x="11088254" y="1515487"/>
                  <a:pt x="11092961" y="1515721"/>
                  <a:pt x="11096751" y="1515111"/>
                </a:cubicBezTo>
                <a:lnTo>
                  <a:pt x="11144416" y="1512635"/>
                </a:lnTo>
                <a:lnTo>
                  <a:pt x="11167582" y="1523242"/>
                </a:lnTo>
                <a:cubicBezTo>
                  <a:pt x="11171970" y="1524953"/>
                  <a:pt x="11175887" y="1525734"/>
                  <a:pt x="11179330" y="1525583"/>
                </a:cubicBezTo>
                <a:cubicBezTo>
                  <a:pt x="11182776" y="1525434"/>
                  <a:pt x="11184065" y="1523224"/>
                  <a:pt x="11183198" y="1518956"/>
                </a:cubicBezTo>
                <a:lnTo>
                  <a:pt x="11205550" y="1519184"/>
                </a:lnTo>
                <a:cubicBezTo>
                  <a:pt x="11209171" y="1512803"/>
                  <a:pt x="11215991" y="1511638"/>
                  <a:pt x="11226014" y="1515691"/>
                </a:cubicBezTo>
                <a:cubicBezTo>
                  <a:pt x="11236036" y="1519744"/>
                  <a:pt x="11242859" y="1518579"/>
                  <a:pt x="11246478" y="1512197"/>
                </a:cubicBezTo>
                <a:lnTo>
                  <a:pt x="11296920" y="1534933"/>
                </a:lnTo>
                <a:cubicBezTo>
                  <a:pt x="11299356" y="1546500"/>
                  <a:pt x="11299802" y="1553046"/>
                  <a:pt x="11298261" y="1554574"/>
                </a:cubicBezTo>
                <a:cubicBezTo>
                  <a:pt x="11296718" y="1556102"/>
                  <a:pt x="11291337" y="1554442"/>
                  <a:pt x="11282116" y="1549595"/>
                </a:cubicBezTo>
                <a:cubicBezTo>
                  <a:pt x="11282935" y="1559387"/>
                  <a:pt x="11279680" y="1562378"/>
                  <a:pt x="11272353" y="1558569"/>
                </a:cubicBezTo>
                <a:cubicBezTo>
                  <a:pt x="11265024" y="1554760"/>
                  <a:pt x="11261482" y="1556636"/>
                  <a:pt x="11261726" y="1564201"/>
                </a:cubicBezTo>
                <a:cubicBezTo>
                  <a:pt x="11253221" y="1562725"/>
                  <a:pt x="11241720" y="1563163"/>
                  <a:pt x="11227232" y="1565515"/>
                </a:cubicBezTo>
                <a:cubicBezTo>
                  <a:pt x="11212744" y="1567867"/>
                  <a:pt x="11204901" y="1571675"/>
                  <a:pt x="11203702" y="1576941"/>
                </a:cubicBezTo>
                <a:lnTo>
                  <a:pt x="11154555" y="1580883"/>
                </a:lnTo>
                <a:cubicBezTo>
                  <a:pt x="11156269" y="1590838"/>
                  <a:pt x="11155167" y="1597987"/>
                  <a:pt x="11151253" y="1602329"/>
                </a:cubicBezTo>
                <a:cubicBezTo>
                  <a:pt x="11147341" y="1606672"/>
                  <a:pt x="11139671" y="1606347"/>
                  <a:pt x="11128246" y="1601353"/>
                </a:cubicBezTo>
                <a:cubicBezTo>
                  <a:pt x="11119512" y="1604411"/>
                  <a:pt x="11109282" y="1606160"/>
                  <a:pt x="11097550" y="1606595"/>
                </a:cubicBezTo>
                <a:cubicBezTo>
                  <a:pt x="11085819" y="1607030"/>
                  <a:pt x="11073700" y="1605056"/>
                  <a:pt x="11061192" y="1600668"/>
                </a:cubicBezTo>
                <a:lnTo>
                  <a:pt x="11057232" y="1621367"/>
                </a:lnTo>
                <a:lnTo>
                  <a:pt x="11031439" y="1607772"/>
                </a:lnTo>
                <a:lnTo>
                  <a:pt x="11015156" y="1623899"/>
                </a:lnTo>
                <a:cubicBezTo>
                  <a:pt x="11008684" y="1622969"/>
                  <a:pt x="11003549" y="1623164"/>
                  <a:pt x="10999747" y="1624482"/>
                </a:cubicBezTo>
                <a:cubicBezTo>
                  <a:pt x="10995945" y="1625803"/>
                  <a:pt x="10990892" y="1624517"/>
                  <a:pt x="10984588" y="1620626"/>
                </a:cubicBezTo>
                <a:cubicBezTo>
                  <a:pt x="10981688" y="1620935"/>
                  <a:pt x="10979310" y="1622824"/>
                  <a:pt x="10977455" y="1626292"/>
                </a:cubicBezTo>
                <a:cubicBezTo>
                  <a:pt x="10975599" y="1629762"/>
                  <a:pt x="10974906" y="1632779"/>
                  <a:pt x="10975375" y="1635345"/>
                </a:cubicBezTo>
                <a:cubicBezTo>
                  <a:pt x="10975464" y="1638400"/>
                  <a:pt x="10976552" y="1640820"/>
                  <a:pt x="10978636" y="1642600"/>
                </a:cubicBezTo>
                <a:cubicBezTo>
                  <a:pt x="10980720" y="1644380"/>
                  <a:pt x="10982259" y="1644952"/>
                  <a:pt x="10983257" y="1644314"/>
                </a:cubicBezTo>
                <a:cubicBezTo>
                  <a:pt x="10982332" y="1633812"/>
                  <a:pt x="10986908" y="1631141"/>
                  <a:pt x="10996986" y="1636308"/>
                </a:cubicBezTo>
                <a:cubicBezTo>
                  <a:pt x="11007062" y="1641471"/>
                  <a:pt x="11015414" y="1646247"/>
                  <a:pt x="11022040" y="1650636"/>
                </a:cubicBezTo>
                <a:lnTo>
                  <a:pt x="11044243" y="1628642"/>
                </a:lnTo>
                <a:lnTo>
                  <a:pt x="11046870" y="1631631"/>
                </a:lnTo>
                <a:cubicBezTo>
                  <a:pt x="11049890" y="1631786"/>
                  <a:pt x="11052602" y="1631196"/>
                  <a:pt x="11055007" y="1629863"/>
                </a:cubicBezTo>
                <a:cubicBezTo>
                  <a:pt x="11057412" y="1628529"/>
                  <a:pt x="11058152" y="1625698"/>
                  <a:pt x="11057232" y="1621367"/>
                </a:cubicBezTo>
                <a:cubicBezTo>
                  <a:pt x="11068421" y="1625895"/>
                  <a:pt x="11078247" y="1628280"/>
                  <a:pt x="11086707" y="1628519"/>
                </a:cubicBezTo>
                <a:cubicBezTo>
                  <a:pt x="11095167" y="1628760"/>
                  <a:pt x="11104624" y="1631511"/>
                  <a:pt x="11115072" y="1636772"/>
                </a:cubicBezTo>
                <a:cubicBezTo>
                  <a:pt x="11111204" y="1622197"/>
                  <a:pt x="11112186" y="1616095"/>
                  <a:pt x="11118022" y="1618470"/>
                </a:cubicBezTo>
                <a:cubicBezTo>
                  <a:pt x="11123860" y="1620845"/>
                  <a:pt x="11133670" y="1625573"/>
                  <a:pt x="11147454" y="1632658"/>
                </a:cubicBezTo>
                <a:cubicBezTo>
                  <a:pt x="11157398" y="1635507"/>
                  <a:pt x="11169103" y="1633467"/>
                  <a:pt x="11182568" y="1626536"/>
                </a:cubicBezTo>
                <a:cubicBezTo>
                  <a:pt x="11196032" y="1619606"/>
                  <a:pt x="11208763" y="1617946"/>
                  <a:pt x="11220763" y="1621557"/>
                </a:cubicBezTo>
                <a:cubicBezTo>
                  <a:pt x="11224122" y="1623936"/>
                  <a:pt x="11226764" y="1626679"/>
                  <a:pt x="11228686" y="1629785"/>
                </a:cubicBezTo>
                <a:cubicBezTo>
                  <a:pt x="11230608" y="1632890"/>
                  <a:pt x="11231854" y="1635620"/>
                  <a:pt x="11232419" y="1637970"/>
                </a:cubicBezTo>
                <a:cubicBezTo>
                  <a:pt x="11234316" y="1648792"/>
                  <a:pt x="11230709" y="1654926"/>
                  <a:pt x="11221600" y="1656377"/>
                </a:cubicBezTo>
                <a:cubicBezTo>
                  <a:pt x="11212492" y="1657828"/>
                  <a:pt x="11203713" y="1656502"/>
                  <a:pt x="11195266" y="1652405"/>
                </a:cubicBezTo>
                <a:cubicBezTo>
                  <a:pt x="11179498" y="1654743"/>
                  <a:pt x="11165176" y="1657745"/>
                  <a:pt x="11152302" y="1661410"/>
                </a:cubicBezTo>
                <a:cubicBezTo>
                  <a:pt x="11139428" y="1665075"/>
                  <a:pt x="11125476" y="1667710"/>
                  <a:pt x="11110448" y="1669315"/>
                </a:cubicBezTo>
                <a:cubicBezTo>
                  <a:pt x="11111438" y="1673461"/>
                  <a:pt x="11110642" y="1675181"/>
                  <a:pt x="11108061" y="1674475"/>
                </a:cubicBezTo>
                <a:cubicBezTo>
                  <a:pt x="11105480" y="1673770"/>
                  <a:pt x="11102057" y="1672501"/>
                  <a:pt x="11097793" y="1670668"/>
                </a:cubicBezTo>
                <a:cubicBezTo>
                  <a:pt x="11093763" y="1669300"/>
                  <a:pt x="11091468" y="1669708"/>
                  <a:pt x="11090909" y="1671894"/>
                </a:cubicBezTo>
                <a:cubicBezTo>
                  <a:pt x="11090349" y="1674079"/>
                  <a:pt x="11091053" y="1677111"/>
                  <a:pt x="11093018" y="1680988"/>
                </a:cubicBezTo>
                <a:cubicBezTo>
                  <a:pt x="11086631" y="1678577"/>
                  <a:pt x="11080552" y="1676911"/>
                  <a:pt x="11074779" y="1675987"/>
                </a:cubicBezTo>
                <a:cubicBezTo>
                  <a:pt x="11069006" y="1675064"/>
                  <a:pt x="11064897" y="1675639"/>
                  <a:pt x="11062450" y="1677713"/>
                </a:cubicBezTo>
                <a:lnTo>
                  <a:pt x="11041580" y="1676018"/>
                </a:lnTo>
                <a:cubicBezTo>
                  <a:pt x="11042389" y="1683372"/>
                  <a:pt x="11041084" y="1687926"/>
                  <a:pt x="11037667" y="1689681"/>
                </a:cubicBezTo>
                <a:cubicBezTo>
                  <a:pt x="11034248" y="1691436"/>
                  <a:pt x="11029742" y="1690772"/>
                  <a:pt x="11024150" y="1687691"/>
                </a:cubicBezTo>
                <a:cubicBezTo>
                  <a:pt x="11033443" y="1697477"/>
                  <a:pt x="11045527" y="1710439"/>
                  <a:pt x="11060403" y="1726577"/>
                </a:cubicBezTo>
                <a:cubicBezTo>
                  <a:pt x="11075279" y="1742716"/>
                  <a:pt x="11084486" y="1757130"/>
                  <a:pt x="11088025" y="1769820"/>
                </a:cubicBezTo>
                <a:cubicBezTo>
                  <a:pt x="11088852" y="1777389"/>
                  <a:pt x="11087801" y="1782625"/>
                  <a:pt x="11084871" y="1785528"/>
                </a:cubicBezTo>
                <a:cubicBezTo>
                  <a:pt x="11081941" y="1788429"/>
                  <a:pt x="11078058" y="1788081"/>
                  <a:pt x="11073223" y="1784483"/>
                </a:cubicBezTo>
                <a:cubicBezTo>
                  <a:pt x="11072084" y="1785027"/>
                  <a:pt x="11070086" y="1785377"/>
                  <a:pt x="11067223" y="1785532"/>
                </a:cubicBezTo>
                <a:cubicBezTo>
                  <a:pt x="11064361" y="1785689"/>
                  <a:pt x="11063017" y="1786786"/>
                  <a:pt x="11063195" y="1788824"/>
                </a:cubicBezTo>
                <a:lnTo>
                  <a:pt x="11074036" y="1794860"/>
                </a:lnTo>
                <a:lnTo>
                  <a:pt x="11122996" y="1819062"/>
                </a:lnTo>
                <a:lnTo>
                  <a:pt x="11138612" y="1814777"/>
                </a:lnTo>
                <a:cubicBezTo>
                  <a:pt x="11138270" y="1809991"/>
                  <a:pt x="11139250" y="1808087"/>
                  <a:pt x="11141554" y="1809067"/>
                </a:cubicBezTo>
                <a:cubicBezTo>
                  <a:pt x="11143859" y="1810049"/>
                  <a:pt x="11147096" y="1811500"/>
                  <a:pt x="11151269" y="1813426"/>
                </a:cubicBezTo>
                <a:cubicBezTo>
                  <a:pt x="11153922" y="1813360"/>
                  <a:pt x="11155314" y="1812449"/>
                  <a:pt x="11155442" y="1810692"/>
                </a:cubicBezTo>
                <a:cubicBezTo>
                  <a:pt x="11155571" y="1808933"/>
                  <a:pt x="11155278" y="1806894"/>
                  <a:pt x="11154563" y="1804570"/>
                </a:cubicBezTo>
                <a:cubicBezTo>
                  <a:pt x="11166790" y="1808770"/>
                  <a:pt x="11178733" y="1811855"/>
                  <a:pt x="11190386" y="1813825"/>
                </a:cubicBezTo>
                <a:cubicBezTo>
                  <a:pt x="11202039" y="1815796"/>
                  <a:pt x="11213980" y="1818881"/>
                  <a:pt x="11226207" y="1823080"/>
                </a:cubicBezTo>
                <a:cubicBezTo>
                  <a:pt x="11235760" y="1819443"/>
                  <a:pt x="11247149" y="1818881"/>
                  <a:pt x="11260373" y="1821393"/>
                </a:cubicBezTo>
                <a:cubicBezTo>
                  <a:pt x="11273600" y="1823903"/>
                  <a:pt x="11287079" y="1829658"/>
                  <a:pt x="11300813" y="1838655"/>
                </a:cubicBezTo>
                <a:lnTo>
                  <a:pt x="11305586" y="1828334"/>
                </a:lnTo>
                <a:cubicBezTo>
                  <a:pt x="11306633" y="1824735"/>
                  <a:pt x="11309229" y="1823095"/>
                  <a:pt x="11313375" y="1823415"/>
                </a:cubicBezTo>
                <a:cubicBezTo>
                  <a:pt x="11317522" y="1823735"/>
                  <a:pt x="11322377" y="1825451"/>
                  <a:pt x="11327937" y="1828564"/>
                </a:cubicBezTo>
                <a:cubicBezTo>
                  <a:pt x="11339360" y="1828432"/>
                  <a:pt x="11345604" y="1833435"/>
                  <a:pt x="11346664" y="1843570"/>
                </a:cubicBezTo>
                <a:cubicBezTo>
                  <a:pt x="11349324" y="1852699"/>
                  <a:pt x="11349944" y="1859311"/>
                  <a:pt x="11348519" y="1863402"/>
                </a:cubicBezTo>
                <a:cubicBezTo>
                  <a:pt x="11347096" y="1867491"/>
                  <a:pt x="11341431" y="1867742"/>
                  <a:pt x="11331529" y="1864153"/>
                </a:cubicBezTo>
                <a:cubicBezTo>
                  <a:pt x="11323756" y="1861018"/>
                  <a:pt x="11312890" y="1858501"/>
                  <a:pt x="11298932" y="1856599"/>
                </a:cubicBezTo>
                <a:cubicBezTo>
                  <a:pt x="11284972" y="1854697"/>
                  <a:pt x="11277594" y="1858510"/>
                  <a:pt x="11276797" y="1868038"/>
                </a:cubicBezTo>
                <a:cubicBezTo>
                  <a:pt x="11270847" y="1870785"/>
                  <a:pt x="11260265" y="1873579"/>
                  <a:pt x="11245049" y="1876417"/>
                </a:cubicBezTo>
                <a:cubicBezTo>
                  <a:pt x="11229835" y="1879255"/>
                  <a:pt x="11215598" y="1878677"/>
                  <a:pt x="11202340" y="1874685"/>
                </a:cubicBezTo>
                <a:cubicBezTo>
                  <a:pt x="11203787" y="1881057"/>
                  <a:pt x="11203141" y="1884260"/>
                  <a:pt x="11200403" y="1884294"/>
                </a:cubicBezTo>
                <a:cubicBezTo>
                  <a:pt x="11197662" y="1884327"/>
                  <a:pt x="11194473" y="1883061"/>
                  <a:pt x="11190830" y="1880493"/>
                </a:cubicBezTo>
                <a:cubicBezTo>
                  <a:pt x="11183934" y="1878354"/>
                  <a:pt x="11180596" y="1882827"/>
                  <a:pt x="11180817" y="1893907"/>
                </a:cubicBezTo>
                <a:cubicBezTo>
                  <a:pt x="11181038" y="1904989"/>
                  <a:pt x="11181354" y="1912832"/>
                  <a:pt x="11181767" y="1917436"/>
                </a:cubicBezTo>
                <a:cubicBezTo>
                  <a:pt x="11171161" y="1915476"/>
                  <a:pt x="11151740" y="1914906"/>
                  <a:pt x="11123504" y="1915729"/>
                </a:cubicBezTo>
                <a:cubicBezTo>
                  <a:pt x="11095269" y="1916552"/>
                  <a:pt x="11080446" y="1921215"/>
                  <a:pt x="11079037" y="1929719"/>
                </a:cubicBezTo>
                <a:lnTo>
                  <a:pt x="11047654" y="1916064"/>
                </a:lnTo>
                <a:cubicBezTo>
                  <a:pt x="11039279" y="1915855"/>
                  <a:pt x="11031253" y="1915650"/>
                  <a:pt x="11023578" y="1915448"/>
                </a:cubicBezTo>
                <a:cubicBezTo>
                  <a:pt x="11015901" y="1915246"/>
                  <a:pt x="11008532" y="1915789"/>
                  <a:pt x="11001470" y="1917073"/>
                </a:cubicBezTo>
                <a:lnTo>
                  <a:pt x="10999657" y="1924463"/>
                </a:lnTo>
                <a:cubicBezTo>
                  <a:pt x="11009083" y="1932954"/>
                  <a:pt x="11019516" y="1935899"/>
                  <a:pt x="11030960" y="1933300"/>
                </a:cubicBezTo>
                <a:cubicBezTo>
                  <a:pt x="11042405" y="1930701"/>
                  <a:pt x="11053497" y="1934394"/>
                  <a:pt x="11064234" y="1944380"/>
                </a:cubicBezTo>
                <a:cubicBezTo>
                  <a:pt x="11069299" y="1949617"/>
                  <a:pt x="11076415" y="1955614"/>
                  <a:pt x="11085587" y="1962375"/>
                </a:cubicBezTo>
                <a:lnTo>
                  <a:pt x="11071635" y="1937048"/>
                </a:lnTo>
                <a:lnTo>
                  <a:pt x="11082479" y="1943085"/>
                </a:lnTo>
                <a:cubicBezTo>
                  <a:pt x="11087722" y="1946163"/>
                  <a:pt x="11091362" y="1949781"/>
                  <a:pt x="11093400" y="1953937"/>
                </a:cubicBezTo>
                <a:cubicBezTo>
                  <a:pt x="11095438" y="1958094"/>
                  <a:pt x="11096942" y="1962429"/>
                  <a:pt x="11097911" y="1966945"/>
                </a:cubicBezTo>
                <a:cubicBezTo>
                  <a:pt x="11102806" y="1967920"/>
                  <a:pt x="11107189" y="1968707"/>
                  <a:pt x="11111057" y="1969302"/>
                </a:cubicBezTo>
                <a:cubicBezTo>
                  <a:pt x="11114926" y="1969897"/>
                  <a:pt x="11117994" y="1969187"/>
                  <a:pt x="11120263" y="1967174"/>
                </a:cubicBezTo>
                <a:cubicBezTo>
                  <a:pt x="11124329" y="1968387"/>
                  <a:pt x="11128315" y="1967935"/>
                  <a:pt x="11132221" y="1965814"/>
                </a:cubicBezTo>
                <a:cubicBezTo>
                  <a:pt x="11136125" y="1963694"/>
                  <a:pt x="11140193" y="1961761"/>
                  <a:pt x="11144427" y="1960013"/>
                </a:cubicBezTo>
                <a:cubicBezTo>
                  <a:pt x="11136354" y="1950303"/>
                  <a:pt x="11131813" y="1939886"/>
                  <a:pt x="11130809" y="1928766"/>
                </a:cubicBezTo>
                <a:cubicBezTo>
                  <a:pt x="11142088" y="1935300"/>
                  <a:pt x="11150909" y="1935883"/>
                  <a:pt x="11157268" y="1930517"/>
                </a:cubicBezTo>
                <a:lnTo>
                  <a:pt x="11180582" y="1963346"/>
                </a:lnTo>
                <a:cubicBezTo>
                  <a:pt x="11174694" y="1961373"/>
                  <a:pt x="11169956" y="1960706"/>
                  <a:pt x="11166368" y="1961349"/>
                </a:cubicBezTo>
                <a:cubicBezTo>
                  <a:pt x="11162778" y="1961992"/>
                  <a:pt x="11158698" y="1962073"/>
                  <a:pt x="11154123" y="1961594"/>
                </a:cubicBezTo>
                <a:lnTo>
                  <a:pt x="11160193" y="1977951"/>
                </a:lnTo>
                <a:cubicBezTo>
                  <a:pt x="11165448" y="1983930"/>
                  <a:pt x="11166594" y="1988386"/>
                  <a:pt x="11163635" y="1991319"/>
                </a:cubicBezTo>
                <a:cubicBezTo>
                  <a:pt x="11160423" y="1994033"/>
                  <a:pt x="11155992" y="1995161"/>
                  <a:pt x="11150341" y="1994701"/>
                </a:cubicBezTo>
                <a:cubicBezTo>
                  <a:pt x="11144688" y="1994242"/>
                  <a:pt x="11139313" y="1993508"/>
                  <a:pt x="11134214" y="1992498"/>
                </a:cubicBezTo>
                <a:cubicBezTo>
                  <a:pt x="11137702" y="1997781"/>
                  <a:pt x="11141725" y="2002884"/>
                  <a:pt x="11146284" y="2007807"/>
                </a:cubicBezTo>
                <a:cubicBezTo>
                  <a:pt x="11150841" y="2012730"/>
                  <a:pt x="11154207" y="2017084"/>
                  <a:pt x="11156382" y="2020871"/>
                </a:cubicBezTo>
                <a:cubicBezTo>
                  <a:pt x="11155831" y="2025496"/>
                  <a:pt x="11150763" y="2026554"/>
                  <a:pt x="11141177" y="2024050"/>
                </a:cubicBezTo>
                <a:cubicBezTo>
                  <a:pt x="11131591" y="2021545"/>
                  <a:pt x="11123239" y="2018867"/>
                  <a:pt x="11116118" y="2016016"/>
                </a:cubicBezTo>
                <a:cubicBezTo>
                  <a:pt x="11112926" y="2018947"/>
                  <a:pt x="11109118" y="2020390"/>
                  <a:pt x="11104694" y="2020344"/>
                </a:cubicBezTo>
                <a:cubicBezTo>
                  <a:pt x="11100269" y="2020299"/>
                  <a:pt x="11096628" y="2018782"/>
                  <a:pt x="11093768" y="2015789"/>
                </a:cubicBezTo>
                <a:lnTo>
                  <a:pt x="11070269" y="2011105"/>
                </a:lnTo>
                <a:lnTo>
                  <a:pt x="11056946" y="2024300"/>
                </a:lnTo>
                <a:lnTo>
                  <a:pt x="11069270" y="2028871"/>
                </a:lnTo>
                <a:lnTo>
                  <a:pt x="11091622" y="2029099"/>
                </a:lnTo>
                <a:cubicBezTo>
                  <a:pt x="11094525" y="2029252"/>
                  <a:pt x="11097387" y="2030146"/>
                  <a:pt x="11100207" y="2031779"/>
                </a:cubicBezTo>
                <a:cubicBezTo>
                  <a:pt x="11103028" y="2033413"/>
                  <a:pt x="11105149" y="2035040"/>
                  <a:pt x="11106571" y="2036658"/>
                </a:cubicBezTo>
                <a:cubicBezTo>
                  <a:pt x="11105521" y="2037234"/>
                  <a:pt x="11103350" y="2037521"/>
                  <a:pt x="11100059" y="2037517"/>
                </a:cubicBezTo>
                <a:cubicBezTo>
                  <a:pt x="11096769" y="2037515"/>
                  <a:pt x="11094227" y="2038168"/>
                  <a:pt x="11092436" y="2039478"/>
                </a:cubicBezTo>
                <a:cubicBezTo>
                  <a:pt x="11091493" y="2046936"/>
                  <a:pt x="11083055" y="2047838"/>
                  <a:pt x="11067124" y="2042181"/>
                </a:cubicBezTo>
                <a:cubicBezTo>
                  <a:pt x="11051192" y="2036525"/>
                  <a:pt x="11042754" y="2037427"/>
                  <a:pt x="11041812" y="2044885"/>
                </a:cubicBezTo>
                <a:lnTo>
                  <a:pt x="11020939" y="2043191"/>
                </a:lnTo>
                <a:cubicBezTo>
                  <a:pt x="11017294" y="2045869"/>
                  <a:pt x="11011596" y="2047786"/>
                  <a:pt x="11003843" y="2048941"/>
                </a:cubicBezTo>
                <a:cubicBezTo>
                  <a:pt x="11013126" y="2051629"/>
                  <a:pt x="11022453" y="2053577"/>
                  <a:pt x="11031818" y="2054782"/>
                </a:cubicBezTo>
                <a:cubicBezTo>
                  <a:pt x="11041187" y="2055990"/>
                  <a:pt x="11048625" y="2054213"/>
                  <a:pt x="11054135" y="2049455"/>
                </a:cubicBezTo>
                <a:lnTo>
                  <a:pt x="11070714" y="2077771"/>
                </a:lnTo>
                <a:lnTo>
                  <a:pt x="11063599" y="2081124"/>
                </a:lnTo>
                <a:lnTo>
                  <a:pt x="11087929" y="2085091"/>
                </a:lnTo>
                <a:lnTo>
                  <a:pt x="11095663" y="2071837"/>
                </a:lnTo>
                <a:lnTo>
                  <a:pt x="11149728" y="2079795"/>
                </a:lnTo>
                <a:cubicBezTo>
                  <a:pt x="11154077" y="2076537"/>
                  <a:pt x="11164413" y="2073989"/>
                  <a:pt x="11180735" y="2072150"/>
                </a:cubicBezTo>
                <a:cubicBezTo>
                  <a:pt x="11197061" y="2070312"/>
                  <a:pt x="11211049" y="2071133"/>
                  <a:pt x="11222706" y="2074616"/>
                </a:cubicBezTo>
                <a:cubicBezTo>
                  <a:pt x="11228380" y="2068996"/>
                  <a:pt x="11238569" y="2070086"/>
                  <a:pt x="11253273" y="2077891"/>
                </a:cubicBezTo>
                <a:cubicBezTo>
                  <a:pt x="11252731" y="2070972"/>
                  <a:pt x="11255100" y="2068157"/>
                  <a:pt x="11260385" y="2069445"/>
                </a:cubicBezTo>
                <a:cubicBezTo>
                  <a:pt x="11265674" y="2070734"/>
                  <a:pt x="11271246" y="2073135"/>
                  <a:pt x="11277105" y="2076653"/>
                </a:cubicBezTo>
                <a:lnTo>
                  <a:pt x="11470537" y="2091960"/>
                </a:lnTo>
                <a:cubicBezTo>
                  <a:pt x="11480297" y="2094992"/>
                  <a:pt x="11488672" y="2096251"/>
                  <a:pt x="11495660" y="2095735"/>
                </a:cubicBezTo>
                <a:cubicBezTo>
                  <a:pt x="11502649" y="2095221"/>
                  <a:pt x="11511310" y="2097592"/>
                  <a:pt x="11521644" y="2102852"/>
                </a:cubicBezTo>
                <a:cubicBezTo>
                  <a:pt x="11524066" y="2100686"/>
                  <a:pt x="11527565" y="2099550"/>
                  <a:pt x="11532144" y="2099441"/>
                </a:cubicBezTo>
                <a:cubicBezTo>
                  <a:pt x="11536722" y="2099334"/>
                  <a:pt x="11541165" y="2100059"/>
                  <a:pt x="11545475" y="2101614"/>
                </a:cubicBezTo>
                <a:lnTo>
                  <a:pt x="11566348" y="2103310"/>
                </a:lnTo>
                <a:cubicBezTo>
                  <a:pt x="11570704" y="2105051"/>
                  <a:pt x="11575255" y="2107997"/>
                  <a:pt x="11580003" y="2112152"/>
                </a:cubicBezTo>
                <a:cubicBezTo>
                  <a:pt x="11584748" y="2116303"/>
                  <a:pt x="11588190" y="2120352"/>
                  <a:pt x="11590328" y="2124293"/>
                </a:cubicBezTo>
                <a:cubicBezTo>
                  <a:pt x="11588033" y="2129361"/>
                  <a:pt x="11575479" y="2132011"/>
                  <a:pt x="11552666" y="2132242"/>
                </a:cubicBezTo>
                <a:cubicBezTo>
                  <a:pt x="11529851" y="2132471"/>
                  <a:pt x="11512984" y="2131003"/>
                  <a:pt x="11502068" y="2127836"/>
                </a:cubicBezTo>
                <a:lnTo>
                  <a:pt x="11504695" y="2130825"/>
                </a:lnTo>
                <a:cubicBezTo>
                  <a:pt x="11506424" y="2137386"/>
                  <a:pt x="11506530" y="2141708"/>
                  <a:pt x="11505016" y="2143791"/>
                </a:cubicBezTo>
                <a:cubicBezTo>
                  <a:pt x="11503500" y="2145873"/>
                  <a:pt x="11500320" y="2146459"/>
                  <a:pt x="11495481" y="2145545"/>
                </a:cubicBezTo>
                <a:cubicBezTo>
                  <a:pt x="11480972" y="2152928"/>
                  <a:pt x="11463465" y="2157686"/>
                  <a:pt x="11442961" y="2159823"/>
                </a:cubicBezTo>
                <a:cubicBezTo>
                  <a:pt x="11422455" y="2161958"/>
                  <a:pt x="11403634" y="2165223"/>
                  <a:pt x="11386498" y="2169616"/>
                </a:cubicBezTo>
                <a:cubicBezTo>
                  <a:pt x="11386896" y="2174465"/>
                  <a:pt x="11385805" y="2176244"/>
                  <a:pt x="11383228" y="2174952"/>
                </a:cubicBezTo>
                <a:cubicBezTo>
                  <a:pt x="11380652" y="2173661"/>
                  <a:pt x="11376646" y="2171335"/>
                  <a:pt x="11371215" y="2167978"/>
                </a:cubicBezTo>
                <a:cubicBezTo>
                  <a:pt x="11369454" y="2169256"/>
                  <a:pt x="11367878" y="2170351"/>
                  <a:pt x="11366486" y="2171263"/>
                </a:cubicBezTo>
                <a:cubicBezTo>
                  <a:pt x="11365097" y="2172174"/>
                  <a:pt x="11365574" y="2174032"/>
                  <a:pt x="11367922" y="2176833"/>
                </a:cubicBezTo>
                <a:cubicBezTo>
                  <a:pt x="11363569" y="2177066"/>
                  <a:pt x="11357934" y="2176824"/>
                  <a:pt x="11351013" y="2176105"/>
                </a:cubicBezTo>
                <a:cubicBezTo>
                  <a:pt x="11344095" y="2175386"/>
                  <a:pt x="11340799" y="2177018"/>
                  <a:pt x="11341127" y="2181003"/>
                </a:cubicBezTo>
                <a:lnTo>
                  <a:pt x="11365775" y="2190143"/>
                </a:lnTo>
                <a:cubicBezTo>
                  <a:pt x="11369992" y="2191791"/>
                  <a:pt x="11373225" y="2192318"/>
                  <a:pt x="11375471" y="2191724"/>
                </a:cubicBezTo>
                <a:cubicBezTo>
                  <a:pt x="11377718" y="2191129"/>
                  <a:pt x="11378321" y="2188666"/>
                  <a:pt x="11377283" y="2184335"/>
                </a:cubicBezTo>
                <a:cubicBezTo>
                  <a:pt x="11381648" y="2185954"/>
                  <a:pt x="11386639" y="2187302"/>
                  <a:pt x="11392258" y="2188377"/>
                </a:cubicBezTo>
                <a:cubicBezTo>
                  <a:pt x="11397876" y="2189453"/>
                  <a:pt x="11402581" y="2189686"/>
                  <a:pt x="11406371" y="2189076"/>
                </a:cubicBezTo>
                <a:lnTo>
                  <a:pt x="11454036" y="2186601"/>
                </a:lnTo>
                <a:lnTo>
                  <a:pt x="11477202" y="2197207"/>
                </a:lnTo>
                <a:cubicBezTo>
                  <a:pt x="11481590" y="2198919"/>
                  <a:pt x="11485506" y="2199700"/>
                  <a:pt x="11488951" y="2199549"/>
                </a:cubicBezTo>
                <a:cubicBezTo>
                  <a:pt x="11492395" y="2199398"/>
                  <a:pt x="11493683" y="2197190"/>
                  <a:pt x="11492817" y="2192922"/>
                </a:cubicBezTo>
                <a:lnTo>
                  <a:pt x="11515169" y="2193151"/>
                </a:lnTo>
                <a:cubicBezTo>
                  <a:pt x="11518790" y="2186769"/>
                  <a:pt x="11525611" y="2185604"/>
                  <a:pt x="11535633" y="2189656"/>
                </a:cubicBezTo>
                <a:cubicBezTo>
                  <a:pt x="11545656" y="2193708"/>
                  <a:pt x="11552479" y="2192544"/>
                  <a:pt x="11556099" y="2186162"/>
                </a:cubicBezTo>
                <a:lnTo>
                  <a:pt x="11606539" y="2208898"/>
                </a:lnTo>
                <a:cubicBezTo>
                  <a:pt x="11608975" y="2220465"/>
                  <a:pt x="11609422" y="2227012"/>
                  <a:pt x="11607881" y="2228541"/>
                </a:cubicBezTo>
                <a:cubicBezTo>
                  <a:pt x="11606339" y="2230067"/>
                  <a:pt x="11600958" y="2228408"/>
                  <a:pt x="11591737" y="2223561"/>
                </a:cubicBezTo>
                <a:cubicBezTo>
                  <a:pt x="11592555" y="2233352"/>
                  <a:pt x="11589300" y="2236343"/>
                  <a:pt x="11581972" y="2232535"/>
                </a:cubicBezTo>
                <a:cubicBezTo>
                  <a:pt x="11574645" y="2228725"/>
                  <a:pt x="11571102" y="2230602"/>
                  <a:pt x="11571347" y="2238165"/>
                </a:cubicBezTo>
                <a:cubicBezTo>
                  <a:pt x="11562838" y="2236690"/>
                  <a:pt x="11551341" y="2237129"/>
                  <a:pt x="11536852" y="2239480"/>
                </a:cubicBezTo>
                <a:cubicBezTo>
                  <a:pt x="11522363" y="2241833"/>
                  <a:pt x="11514521" y="2245641"/>
                  <a:pt x="11513322" y="2250906"/>
                </a:cubicBezTo>
                <a:lnTo>
                  <a:pt x="11464176" y="2254847"/>
                </a:lnTo>
                <a:cubicBezTo>
                  <a:pt x="11465889" y="2264802"/>
                  <a:pt x="11464788" y="2271951"/>
                  <a:pt x="11460874" y="2276295"/>
                </a:cubicBezTo>
                <a:cubicBezTo>
                  <a:pt x="11456961" y="2280638"/>
                  <a:pt x="11449292" y="2280310"/>
                  <a:pt x="11437866" y="2275318"/>
                </a:cubicBezTo>
                <a:cubicBezTo>
                  <a:pt x="11429133" y="2278377"/>
                  <a:pt x="11418900" y="2280124"/>
                  <a:pt x="11407170" y="2280561"/>
                </a:cubicBezTo>
                <a:cubicBezTo>
                  <a:pt x="11395439" y="2280996"/>
                  <a:pt x="11383319" y="2279021"/>
                  <a:pt x="11370810" y="2274634"/>
                </a:cubicBezTo>
                <a:lnTo>
                  <a:pt x="11366852" y="2295332"/>
                </a:lnTo>
                <a:lnTo>
                  <a:pt x="11341058" y="2281737"/>
                </a:lnTo>
                <a:lnTo>
                  <a:pt x="11324775" y="2297866"/>
                </a:lnTo>
                <a:cubicBezTo>
                  <a:pt x="11318304" y="2296935"/>
                  <a:pt x="11313169" y="2297130"/>
                  <a:pt x="11309365" y="2298449"/>
                </a:cubicBezTo>
                <a:cubicBezTo>
                  <a:pt x="11305564" y="2299767"/>
                  <a:pt x="11300511" y="2298482"/>
                  <a:pt x="11294206" y="2294590"/>
                </a:cubicBezTo>
                <a:cubicBezTo>
                  <a:pt x="11291307" y="2294901"/>
                  <a:pt x="11288930" y="2296789"/>
                  <a:pt x="11287076" y="2300258"/>
                </a:cubicBezTo>
                <a:cubicBezTo>
                  <a:pt x="11285219" y="2303727"/>
                  <a:pt x="11284525" y="2306744"/>
                  <a:pt x="11284993" y="2309309"/>
                </a:cubicBezTo>
                <a:cubicBezTo>
                  <a:pt x="11285084" y="2312366"/>
                  <a:pt x="11286171" y="2314785"/>
                  <a:pt x="11288256" y="2316565"/>
                </a:cubicBezTo>
                <a:cubicBezTo>
                  <a:pt x="11290340" y="2318345"/>
                  <a:pt x="11291879" y="2318916"/>
                  <a:pt x="11292877" y="2318279"/>
                </a:cubicBezTo>
                <a:cubicBezTo>
                  <a:pt x="11291952" y="2307776"/>
                  <a:pt x="11296529" y="2305107"/>
                  <a:pt x="11306605" y="2310271"/>
                </a:cubicBezTo>
                <a:cubicBezTo>
                  <a:pt x="11316683" y="2315436"/>
                  <a:pt x="11325033" y="2320213"/>
                  <a:pt x="11331660" y="2324602"/>
                </a:cubicBezTo>
                <a:lnTo>
                  <a:pt x="11353863" y="2302608"/>
                </a:lnTo>
                <a:lnTo>
                  <a:pt x="11356489" y="2305596"/>
                </a:lnTo>
                <a:cubicBezTo>
                  <a:pt x="11359510" y="2305750"/>
                  <a:pt x="11362220" y="2305160"/>
                  <a:pt x="11364627" y="2303829"/>
                </a:cubicBezTo>
                <a:cubicBezTo>
                  <a:pt x="11367030" y="2302495"/>
                  <a:pt x="11367773" y="2299662"/>
                  <a:pt x="11366852" y="2295332"/>
                </a:cubicBezTo>
                <a:cubicBezTo>
                  <a:pt x="11378041" y="2299860"/>
                  <a:pt x="11387866" y="2302244"/>
                  <a:pt x="11396326" y="2302485"/>
                </a:cubicBezTo>
                <a:cubicBezTo>
                  <a:pt x="11404788" y="2302726"/>
                  <a:pt x="11414243" y="2305477"/>
                  <a:pt x="11424693" y="2310737"/>
                </a:cubicBezTo>
                <a:cubicBezTo>
                  <a:pt x="11420824" y="2296162"/>
                  <a:pt x="11421807" y="2290061"/>
                  <a:pt x="11427643" y="2292434"/>
                </a:cubicBezTo>
                <a:cubicBezTo>
                  <a:pt x="11433481" y="2294809"/>
                  <a:pt x="11443290" y="2299538"/>
                  <a:pt x="11457073" y="2306623"/>
                </a:cubicBezTo>
                <a:cubicBezTo>
                  <a:pt x="11467018" y="2309472"/>
                  <a:pt x="11478723" y="2307431"/>
                  <a:pt x="11492188" y="2300501"/>
                </a:cubicBezTo>
                <a:cubicBezTo>
                  <a:pt x="11505651" y="2293571"/>
                  <a:pt x="11518384" y="2291911"/>
                  <a:pt x="11530383" y="2295522"/>
                </a:cubicBezTo>
                <a:cubicBezTo>
                  <a:pt x="11533743" y="2297901"/>
                  <a:pt x="11536385" y="2300645"/>
                  <a:pt x="11538306" y="2303750"/>
                </a:cubicBezTo>
                <a:cubicBezTo>
                  <a:pt x="11540228" y="2306855"/>
                  <a:pt x="11541472" y="2309584"/>
                  <a:pt x="11542040" y="2311936"/>
                </a:cubicBezTo>
                <a:cubicBezTo>
                  <a:pt x="11543936" y="2322758"/>
                  <a:pt x="11540329" y="2328892"/>
                  <a:pt x="11531220" y="2330342"/>
                </a:cubicBezTo>
                <a:cubicBezTo>
                  <a:pt x="11522112" y="2331793"/>
                  <a:pt x="11513332" y="2330468"/>
                  <a:pt x="11504885" y="2326370"/>
                </a:cubicBezTo>
                <a:cubicBezTo>
                  <a:pt x="11489117" y="2328709"/>
                  <a:pt x="11474795" y="2331711"/>
                  <a:pt x="11461920" y="2335374"/>
                </a:cubicBezTo>
                <a:cubicBezTo>
                  <a:pt x="11449048" y="2339041"/>
                  <a:pt x="11435097" y="2341675"/>
                  <a:pt x="11420068" y="2343280"/>
                </a:cubicBezTo>
                <a:cubicBezTo>
                  <a:pt x="11421058" y="2347425"/>
                  <a:pt x="11420262" y="2349146"/>
                  <a:pt x="11417681" y="2348440"/>
                </a:cubicBezTo>
                <a:cubicBezTo>
                  <a:pt x="11415099" y="2347735"/>
                  <a:pt x="11411677" y="2346467"/>
                  <a:pt x="11407412" y="2344632"/>
                </a:cubicBezTo>
                <a:cubicBezTo>
                  <a:pt x="11403383" y="2343265"/>
                  <a:pt x="11401087" y="2343672"/>
                  <a:pt x="11400527" y="2345857"/>
                </a:cubicBezTo>
                <a:cubicBezTo>
                  <a:pt x="11399968" y="2348043"/>
                  <a:pt x="11400672" y="2351075"/>
                  <a:pt x="11402638" y="2354953"/>
                </a:cubicBezTo>
                <a:cubicBezTo>
                  <a:pt x="11396250" y="2352543"/>
                  <a:pt x="11390170" y="2350875"/>
                  <a:pt x="11384398" y="2349953"/>
                </a:cubicBezTo>
                <a:cubicBezTo>
                  <a:pt x="11378626" y="2349029"/>
                  <a:pt x="11374517" y="2349604"/>
                  <a:pt x="11372071" y="2351679"/>
                </a:cubicBezTo>
                <a:lnTo>
                  <a:pt x="11351200" y="2349983"/>
                </a:lnTo>
                <a:cubicBezTo>
                  <a:pt x="11352009" y="2357338"/>
                  <a:pt x="11350704" y="2361891"/>
                  <a:pt x="11347285" y="2363647"/>
                </a:cubicBezTo>
                <a:cubicBezTo>
                  <a:pt x="11343866" y="2365401"/>
                  <a:pt x="11339361" y="2364738"/>
                  <a:pt x="11333770" y="2361656"/>
                </a:cubicBezTo>
                <a:cubicBezTo>
                  <a:pt x="11343063" y="2371442"/>
                  <a:pt x="11355146" y="2384404"/>
                  <a:pt x="11370023" y="2400543"/>
                </a:cubicBezTo>
                <a:cubicBezTo>
                  <a:pt x="11384899" y="2416681"/>
                  <a:pt x="11394107" y="2431096"/>
                  <a:pt x="11397645" y="2443786"/>
                </a:cubicBezTo>
                <a:cubicBezTo>
                  <a:pt x="11398472" y="2451355"/>
                  <a:pt x="11397419" y="2456591"/>
                  <a:pt x="11394491" y="2459493"/>
                </a:cubicBezTo>
                <a:cubicBezTo>
                  <a:pt x="11391560" y="2462395"/>
                  <a:pt x="11387678" y="2462046"/>
                  <a:pt x="11382842" y="2458448"/>
                </a:cubicBezTo>
                <a:cubicBezTo>
                  <a:pt x="11381705" y="2458992"/>
                  <a:pt x="11379706" y="2459343"/>
                  <a:pt x="11376843" y="2459498"/>
                </a:cubicBezTo>
                <a:cubicBezTo>
                  <a:pt x="11373979" y="2459653"/>
                  <a:pt x="11372638" y="2460752"/>
                  <a:pt x="11372813" y="2462790"/>
                </a:cubicBezTo>
                <a:lnTo>
                  <a:pt x="11383657" y="2468826"/>
                </a:lnTo>
                <a:lnTo>
                  <a:pt x="11432617" y="2493027"/>
                </a:lnTo>
                <a:lnTo>
                  <a:pt x="11448233" y="2488743"/>
                </a:lnTo>
                <a:cubicBezTo>
                  <a:pt x="11447891" y="2483956"/>
                  <a:pt x="11448871" y="2482052"/>
                  <a:pt x="11451176" y="2483034"/>
                </a:cubicBezTo>
                <a:cubicBezTo>
                  <a:pt x="11453479" y="2484014"/>
                  <a:pt x="11456717" y="2485466"/>
                  <a:pt x="11460889" y="2487391"/>
                </a:cubicBezTo>
                <a:cubicBezTo>
                  <a:pt x="11463541" y="2487326"/>
                  <a:pt x="11464933" y="2486414"/>
                  <a:pt x="11465062" y="2484656"/>
                </a:cubicBezTo>
                <a:cubicBezTo>
                  <a:pt x="11465190" y="2482899"/>
                  <a:pt x="11464897" y="2480859"/>
                  <a:pt x="11464182" y="2478536"/>
                </a:cubicBezTo>
                <a:cubicBezTo>
                  <a:pt x="11476410" y="2482734"/>
                  <a:pt x="11488352" y="2485820"/>
                  <a:pt x="11500004" y="2487791"/>
                </a:cubicBezTo>
                <a:cubicBezTo>
                  <a:pt x="11511659" y="2489762"/>
                  <a:pt x="11523600" y="2492847"/>
                  <a:pt x="11535827" y="2497045"/>
                </a:cubicBezTo>
                <a:cubicBezTo>
                  <a:pt x="11545380" y="2493409"/>
                  <a:pt x="11556767" y="2492846"/>
                  <a:pt x="11569993" y="2495356"/>
                </a:cubicBezTo>
                <a:cubicBezTo>
                  <a:pt x="11583219" y="2497869"/>
                  <a:pt x="11596698" y="2503625"/>
                  <a:pt x="11610433" y="2512620"/>
                </a:cubicBezTo>
                <a:lnTo>
                  <a:pt x="11615205" y="2502301"/>
                </a:lnTo>
                <a:cubicBezTo>
                  <a:pt x="11616252" y="2498700"/>
                  <a:pt x="11618850" y="2497060"/>
                  <a:pt x="11622995" y="2497379"/>
                </a:cubicBezTo>
                <a:cubicBezTo>
                  <a:pt x="11627141" y="2497700"/>
                  <a:pt x="11631997" y="2499417"/>
                  <a:pt x="11637558" y="2502529"/>
                </a:cubicBezTo>
                <a:cubicBezTo>
                  <a:pt x="11648980" y="2502398"/>
                  <a:pt x="11655223" y="2507401"/>
                  <a:pt x="11656284" y="2517533"/>
                </a:cubicBezTo>
                <a:cubicBezTo>
                  <a:pt x="11658944" y="2526665"/>
                  <a:pt x="11659562" y="2533275"/>
                  <a:pt x="11658139" y="2537366"/>
                </a:cubicBezTo>
                <a:cubicBezTo>
                  <a:pt x="11656714" y="2541456"/>
                  <a:pt x="11651051" y="2541707"/>
                  <a:pt x="11641148" y="2538118"/>
                </a:cubicBezTo>
                <a:cubicBezTo>
                  <a:pt x="11633375" y="2534983"/>
                  <a:pt x="11622509" y="2532465"/>
                  <a:pt x="11608551" y="2530563"/>
                </a:cubicBezTo>
                <a:cubicBezTo>
                  <a:pt x="11594592" y="2528662"/>
                  <a:pt x="11587214" y="2532475"/>
                  <a:pt x="11586417" y="2542004"/>
                </a:cubicBezTo>
                <a:cubicBezTo>
                  <a:pt x="11580467" y="2544751"/>
                  <a:pt x="11569885" y="2547545"/>
                  <a:pt x="11554669" y="2550382"/>
                </a:cubicBezTo>
                <a:cubicBezTo>
                  <a:pt x="11539455" y="2553220"/>
                  <a:pt x="11525217" y="2552644"/>
                  <a:pt x="11511959" y="2548649"/>
                </a:cubicBezTo>
                <a:cubicBezTo>
                  <a:pt x="11513407" y="2555022"/>
                  <a:pt x="11512760" y="2558225"/>
                  <a:pt x="11510021" y="2558259"/>
                </a:cubicBezTo>
                <a:cubicBezTo>
                  <a:pt x="11507282" y="2558293"/>
                  <a:pt x="11504093" y="2557026"/>
                  <a:pt x="11500451" y="2554457"/>
                </a:cubicBezTo>
                <a:cubicBezTo>
                  <a:pt x="11493553" y="2552319"/>
                  <a:pt x="11490216" y="2556792"/>
                  <a:pt x="11490437" y="2567874"/>
                </a:cubicBezTo>
                <a:cubicBezTo>
                  <a:pt x="11490659" y="2578955"/>
                  <a:pt x="11490975" y="2586797"/>
                  <a:pt x="11491385" y="2591399"/>
                </a:cubicBezTo>
                <a:cubicBezTo>
                  <a:pt x="11480780" y="2589441"/>
                  <a:pt x="11461357" y="2588871"/>
                  <a:pt x="11433125" y="2589694"/>
                </a:cubicBezTo>
                <a:cubicBezTo>
                  <a:pt x="11404890" y="2590516"/>
                  <a:pt x="11390067" y="2595179"/>
                  <a:pt x="11388657" y="2603683"/>
                </a:cubicBezTo>
                <a:lnTo>
                  <a:pt x="11357274" y="2590029"/>
                </a:lnTo>
                <a:cubicBezTo>
                  <a:pt x="11348900" y="2589821"/>
                  <a:pt x="11340873" y="2589615"/>
                  <a:pt x="11333197" y="2589413"/>
                </a:cubicBezTo>
                <a:cubicBezTo>
                  <a:pt x="11325521" y="2589212"/>
                  <a:pt x="11318151" y="2589754"/>
                  <a:pt x="11311090" y="2591039"/>
                </a:cubicBezTo>
                <a:lnTo>
                  <a:pt x="11309277" y="2598427"/>
                </a:lnTo>
                <a:cubicBezTo>
                  <a:pt x="11318701" y="2606919"/>
                  <a:pt x="11329136" y="2609865"/>
                  <a:pt x="11340581" y="2607266"/>
                </a:cubicBezTo>
                <a:cubicBezTo>
                  <a:pt x="11352026" y="2604666"/>
                  <a:pt x="11363116" y="2608360"/>
                  <a:pt x="11373854" y="2618345"/>
                </a:cubicBezTo>
                <a:cubicBezTo>
                  <a:pt x="11378919" y="2623583"/>
                  <a:pt x="11386036" y="2629581"/>
                  <a:pt x="11395208" y="2636340"/>
                </a:cubicBezTo>
                <a:lnTo>
                  <a:pt x="11381254" y="2611015"/>
                </a:lnTo>
                <a:lnTo>
                  <a:pt x="11392097" y="2617052"/>
                </a:lnTo>
                <a:cubicBezTo>
                  <a:pt x="11397341" y="2620129"/>
                  <a:pt x="11400982" y="2623746"/>
                  <a:pt x="11403019" y="2627902"/>
                </a:cubicBezTo>
                <a:cubicBezTo>
                  <a:pt x="11405057" y="2632058"/>
                  <a:pt x="11406560" y="2636395"/>
                  <a:pt x="11407531" y="2640911"/>
                </a:cubicBezTo>
                <a:cubicBezTo>
                  <a:pt x="11412425" y="2641885"/>
                  <a:pt x="11416809" y="2642672"/>
                  <a:pt x="11420677" y="2643267"/>
                </a:cubicBezTo>
                <a:cubicBezTo>
                  <a:pt x="11424546" y="2643862"/>
                  <a:pt x="11427614" y="2643151"/>
                  <a:pt x="11429882" y="2641137"/>
                </a:cubicBezTo>
                <a:cubicBezTo>
                  <a:pt x="11433948" y="2642352"/>
                  <a:pt x="11437935" y="2641900"/>
                  <a:pt x="11441841" y="2639780"/>
                </a:cubicBezTo>
                <a:cubicBezTo>
                  <a:pt x="11445745" y="2637659"/>
                  <a:pt x="11449813" y="2635725"/>
                  <a:pt x="11454047" y="2633979"/>
                </a:cubicBezTo>
                <a:cubicBezTo>
                  <a:pt x="11445973" y="2624267"/>
                  <a:pt x="11441432" y="2613851"/>
                  <a:pt x="11440429" y="2602731"/>
                </a:cubicBezTo>
                <a:cubicBezTo>
                  <a:pt x="11451708" y="2609264"/>
                  <a:pt x="11460528" y="2609849"/>
                  <a:pt x="11466889" y="2604482"/>
                </a:cubicBezTo>
                <a:lnTo>
                  <a:pt x="11490201" y="2637311"/>
                </a:lnTo>
                <a:cubicBezTo>
                  <a:pt x="11484314" y="2635336"/>
                  <a:pt x="11479576" y="2634671"/>
                  <a:pt x="11475987" y="2635315"/>
                </a:cubicBezTo>
                <a:cubicBezTo>
                  <a:pt x="11472399" y="2635956"/>
                  <a:pt x="11468317" y="2636038"/>
                  <a:pt x="11463743" y="2635559"/>
                </a:cubicBezTo>
                <a:lnTo>
                  <a:pt x="11469812" y="2651916"/>
                </a:lnTo>
                <a:cubicBezTo>
                  <a:pt x="11475068" y="2657896"/>
                  <a:pt x="11476214" y="2662351"/>
                  <a:pt x="11473255" y="2665285"/>
                </a:cubicBezTo>
                <a:cubicBezTo>
                  <a:pt x="11470044" y="2667997"/>
                  <a:pt x="11465612" y="2669126"/>
                  <a:pt x="11459961" y="2668666"/>
                </a:cubicBezTo>
                <a:cubicBezTo>
                  <a:pt x="11454308" y="2668207"/>
                  <a:pt x="11448932" y="2667474"/>
                  <a:pt x="11443834" y="2666464"/>
                </a:cubicBezTo>
                <a:cubicBezTo>
                  <a:pt x="11447323" y="2671747"/>
                  <a:pt x="11451347" y="2676849"/>
                  <a:pt x="11455904" y="2681772"/>
                </a:cubicBezTo>
                <a:cubicBezTo>
                  <a:pt x="11460461" y="2686695"/>
                  <a:pt x="11463827" y="2691049"/>
                  <a:pt x="11466002" y="2694836"/>
                </a:cubicBezTo>
                <a:cubicBezTo>
                  <a:pt x="11465451" y="2699461"/>
                  <a:pt x="11460383" y="2700520"/>
                  <a:pt x="11450797" y="2698015"/>
                </a:cubicBezTo>
                <a:cubicBezTo>
                  <a:pt x="11441211" y="2695509"/>
                  <a:pt x="11432859" y="2692832"/>
                  <a:pt x="11425739" y="2689981"/>
                </a:cubicBezTo>
                <a:cubicBezTo>
                  <a:pt x="11422546" y="2692912"/>
                  <a:pt x="11418738" y="2694355"/>
                  <a:pt x="11414311" y="2694309"/>
                </a:cubicBezTo>
                <a:cubicBezTo>
                  <a:pt x="11409889" y="2694264"/>
                  <a:pt x="11406248" y="2692746"/>
                  <a:pt x="11403388" y="2689754"/>
                </a:cubicBezTo>
                <a:lnTo>
                  <a:pt x="11379889" y="2685070"/>
                </a:lnTo>
                <a:lnTo>
                  <a:pt x="11366565" y="2698266"/>
                </a:lnTo>
                <a:lnTo>
                  <a:pt x="11378890" y="2702836"/>
                </a:lnTo>
                <a:lnTo>
                  <a:pt x="11401242" y="2703064"/>
                </a:lnTo>
                <a:cubicBezTo>
                  <a:pt x="11404145" y="2703217"/>
                  <a:pt x="11407007" y="2704111"/>
                  <a:pt x="11409825" y="2705743"/>
                </a:cubicBezTo>
                <a:cubicBezTo>
                  <a:pt x="11412647" y="2707378"/>
                  <a:pt x="11414768" y="2709004"/>
                  <a:pt x="11416192" y="2710624"/>
                </a:cubicBezTo>
                <a:cubicBezTo>
                  <a:pt x="11415140" y="2711199"/>
                  <a:pt x="11412969" y="2711486"/>
                  <a:pt x="11409679" y="2711484"/>
                </a:cubicBezTo>
                <a:cubicBezTo>
                  <a:pt x="11406388" y="2711480"/>
                  <a:pt x="11403848" y="2712133"/>
                  <a:pt x="11402056" y="2713442"/>
                </a:cubicBezTo>
                <a:cubicBezTo>
                  <a:pt x="11401112" y="2720901"/>
                  <a:pt x="11392675" y="2721803"/>
                  <a:pt x="11376743" y="2716146"/>
                </a:cubicBezTo>
                <a:cubicBezTo>
                  <a:pt x="11360811" y="2710491"/>
                  <a:pt x="11352374" y="2711392"/>
                  <a:pt x="11351431" y="2718850"/>
                </a:cubicBezTo>
                <a:lnTo>
                  <a:pt x="11330559" y="2717156"/>
                </a:lnTo>
                <a:cubicBezTo>
                  <a:pt x="11326915" y="2719834"/>
                  <a:pt x="11321215" y="2721752"/>
                  <a:pt x="11313462" y="2722906"/>
                </a:cubicBezTo>
                <a:cubicBezTo>
                  <a:pt x="11322746" y="2725593"/>
                  <a:pt x="11332072" y="2727542"/>
                  <a:pt x="11341438" y="2728747"/>
                </a:cubicBezTo>
                <a:cubicBezTo>
                  <a:pt x="11350807" y="2729954"/>
                  <a:pt x="11358245" y="2728179"/>
                  <a:pt x="11363754" y="2723421"/>
                </a:cubicBezTo>
                <a:lnTo>
                  <a:pt x="11380333" y="2751736"/>
                </a:lnTo>
                <a:lnTo>
                  <a:pt x="11358797" y="2761886"/>
                </a:lnTo>
                <a:lnTo>
                  <a:pt x="11373414" y="2775367"/>
                </a:lnTo>
                <a:lnTo>
                  <a:pt x="11377671" y="2799113"/>
                </a:lnTo>
                <a:lnTo>
                  <a:pt x="11342330" y="2806159"/>
                </a:lnTo>
                <a:cubicBezTo>
                  <a:pt x="11326627" y="2800042"/>
                  <a:pt x="11311736" y="2796619"/>
                  <a:pt x="11297653" y="2795888"/>
                </a:cubicBezTo>
                <a:cubicBezTo>
                  <a:pt x="11283572" y="2795158"/>
                  <a:pt x="11270361" y="2792863"/>
                  <a:pt x="11258029" y="2789003"/>
                </a:cubicBezTo>
                <a:lnTo>
                  <a:pt x="11252774" y="2783023"/>
                </a:lnTo>
                <a:lnTo>
                  <a:pt x="11248334" y="2787422"/>
                </a:lnTo>
                <a:lnTo>
                  <a:pt x="11217766" y="2784148"/>
                </a:lnTo>
                <a:cubicBezTo>
                  <a:pt x="11210380" y="2789134"/>
                  <a:pt x="11200450" y="2789650"/>
                  <a:pt x="11187976" y="2785695"/>
                </a:cubicBezTo>
                <a:cubicBezTo>
                  <a:pt x="11175501" y="2781740"/>
                  <a:pt x="11164831" y="2782989"/>
                  <a:pt x="11155966" y="2789442"/>
                </a:cubicBezTo>
                <a:cubicBezTo>
                  <a:pt x="11149676" y="2788914"/>
                  <a:pt x="11139617" y="2788627"/>
                  <a:pt x="11125787" y="2788577"/>
                </a:cubicBezTo>
                <a:cubicBezTo>
                  <a:pt x="11111958" y="2788530"/>
                  <a:pt x="11103008" y="2787142"/>
                  <a:pt x="11098940" y="2784415"/>
                </a:cubicBezTo>
                <a:cubicBezTo>
                  <a:pt x="11094689" y="2789557"/>
                  <a:pt x="11088387" y="2793937"/>
                  <a:pt x="11080028" y="2797554"/>
                </a:cubicBezTo>
                <a:lnTo>
                  <a:pt x="11082655" y="2800544"/>
                </a:lnTo>
                <a:cubicBezTo>
                  <a:pt x="11084242" y="2805498"/>
                  <a:pt x="11081885" y="2805967"/>
                  <a:pt x="11075589" y="2801953"/>
                </a:cubicBezTo>
                <a:lnTo>
                  <a:pt x="11070332" y="2795975"/>
                </a:lnTo>
                <a:cubicBezTo>
                  <a:pt x="11063074" y="2796640"/>
                  <a:pt x="11056720" y="2793613"/>
                  <a:pt x="11051275" y="2786891"/>
                </a:cubicBezTo>
                <a:cubicBezTo>
                  <a:pt x="11045717" y="2791463"/>
                  <a:pt x="11039033" y="2794358"/>
                  <a:pt x="11031218" y="2795575"/>
                </a:cubicBezTo>
                <a:cubicBezTo>
                  <a:pt x="11023404" y="2796792"/>
                  <a:pt x="11016717" y="2799685"/>
                  <a:pt x="11011161" y="2804257"/>
                </a:cubicBezTo>
                <a:lnTo>
                  <a:pt x="11015084" y="2833925"/>
                </a:lnTo>
                <a:cubicBezTo>
                  <a:pt x="11018395" y="2837170"/>
                  <a:pt x="11019655" y="2839651"/>
                  <a:pt x="11018858" y="2841371"/>
                </a:cubicBezTo>
                <a:cubicBezTo>
                  <a:pt x="11017176" y="2842805"/>
                  <a:pt x="11014417" y="2843209"/>
                  <a:pt x="11010578" y="2842583"/>
                </a:cubicBezTo>
                <a:cubicBezTo>
                  <a:pt x="11006741" y="2841957"/>
                  <a:pt x="11003037" y="2840500"/>
                  <a:pt x="10999468" y="2838211"/>
                </a:cubicBezTo>
                <a:cubicBezTo>
                  <a:pt x="10997264" y="2840626"/>
                  <a:pt x="10994353" y="2841646"/>
                  <a:pt x="10990734" y="2841269"/>
                </a:cubicBezTo>
                <a:cubicBezTo>
                  <a:pt x="10987115" y="2840893"/>
                  <a:pt x="10982687" y="2837823"/>
                  <a:pt x="10977448" y="2832059"/>
                </a:cubicBezTo>
                <a:lnTo>
                  <a:pt x="10969566" y="2823090"/>
                </a:lnTo>
                <a:lnTo>
                  <a:pt x="10950656" y="2836230"/>
                </a:lnTo>
                <a:lnTo>
                  <a:pt x="10896257" y="2834195"/>
                </a:lnTo>
                <a:lnTo>
                  <a:pt x="10881306" y="2826634"/>
                </a:lnTo>
                <a:cubicBezTo>
                  <a:pt x="10876468" y="2830842"/>
                  <a:pt x="10869454" y="2833364"/>
                  <a:pt x="10860263" y="2834197"/>
                </a:cubicBezTo>
                <a:cubicBezTo>
                  <a:pt x="10851072" y="2835028"/>
                  <a:pt x="10842087" y="2835307"/>
                  <a:pt x="10833309" y="2835031"/>
                </a:cubicBezTo>
                <a:lnTo>
                  <a:pt x="10815547" y="2852627"/>
                </a:lnTo>
                <a:lnTo>
                  <a:pt x="10784164" y="2838974"/>
                </a:lnTo>
                <a:lnTo>
                  <a:pt x="10758852" y="2841679"/>
                </a:lnTo>
                <a:lnTo>
                  <a:pt x="10735685" y="2831071"/>
                </a:lnTo>
                <a:cubicBezTo>
                  <a:pt x="10730078" y="2834996"/>
                  <a:pt x="10723004" y="2835479"/>
                  <a:pt x="10714463" y="2832522"/>
                </a:cubicBezTo>
                <a:cubicBezTo>
                  <a:pt x="10705922" y="2829565"/>
                  <a:pt x="10698478" y="2830414"/>
                  <a:pt x="10692131" y="2835073"/>
                </a:cubicBezTo>
                <a:lnTo>
                  <a:pt x="10643317" y="2833091"/>
                </a:lnTo>
                <a:cubicBezTo>
                  <a:pt x="10634450" y="2825100"/>
                  <a:pt x="10625903" y="2823778"/>
                  <a:pt x="10617683" y="2829126"/>
                </a:cubicBezTo>
                <a:cubicBezTo>
                  <a:pt x="10609461" y="2834474"/>
                  <a:pt x="10599603" y="2831657"/>
                  <a:pt x="10588105" y="2820676"/>
                </a:cubicBezTo>
                <a:lnTo>
                  <a:pt x="10632178" y="2782611"/>
                </a:lnTo>
                <a:lnTo>
                  <a:pt x="10619374" y="2761740"/>
                </a:lnTo>
                <a:lnTo>
                  <a:pt x="10598502" y="2760046"/>
                </a:lnTo>
                <a:cubicBezTo>
                  <a:pt x="10589345" y="2762359"/>
                  <a:pt x="10576796" y="2765935"/>
                  <a:pt x="10560857" y="2770772"/>
                </a:cubicBezTo>
                <a:cubicBezTo>
                  <a:pt x="10544919" y="2775608"/>
                  <a:pt x="10533684" y="2780680"/>
                  <a:pt x="10527154" y="2785982"/>
                </a:cubicBezTo>
                <a:cubicBezTo>
                  <a:pt x="10521270" y="2792742"/>
                  <a:pt x="10516099" y="2794603"/>
                  <a:pt x="10511639" y="2791564"/>
                </a:cubicBezTo>
                <a:cubicBezTo>
                  <a:pt x="10507181" y="2788525"/>
                  <a:pt x="10498770" y="2779612"/>
                  <a:pt x="10486410" y="2764826"/>
                </a:cubicBezTo>
                <a:lnTo>
                  <a:pt x="10479341" y="2766235"/>
                </a:lnTo>
                <a:cubicBezTo>
                  <a:pt x="10480776" y="2771806"/>
                  <a:pt x="10480811" y="2777361"/>
                  <a:pt x="10479454" y="2782902"/>
                </a:cubicBezTo>
                <a:cubicBezTo>
                  <a:pt x="10478093" y="2788444"/>
                  <a:pt x="10473616" y="2787286"/>
                  <a:pt x="10466020" y="2779433"/>
                </a:cubicBezTo>
                <a:cubicBezTo>
                  <a:pt x="10464182" y="2777407"/>
                  <a:pt x="10460918" y="2774349"/>
                  <a:pt x="10456228" y="2770259"/>
                </a:cubicBezTo>
                <a:cubicBezTo>
                  <a:pt x="10451536" y="2766168"/>
                  <a:pt x="10448557" y="2764224"/>
                  <a:pt x="10447295" y="2764427"/>
                </a:cubicBezTo>
                <a:lnTo>
                  <a:pt x="10445813" y="2765895"/>
                </a:lnTo>
                <a:lnTo>
                  <a:pt x="10470757" y="2819478"/>
                </a:lnTo>
                <a:cubicBezTo>
                  <a:pt x="10481095" y="2823101"/>
                  <a:pt x="10490367" y="2823936"/>
                  <a:pt x="10498572" y="2821984"/>
                </a:cubicBezTo>
                <a:cubicBezTo>
                  <a:pt x="10506777" y="2820031"/>
                  <a:pt x="10513506" y="2816397"/>
                  <a:pt x="10518755" y="2811080"/>
                </a:cubicBezTo>
                <a:cubicBezTo>
                  <a:pt x="10530392" y="2815396"/>
                  <a:pt x="10538830" y="2814494"/>
                  <a:pt x="10544066" y="2808376"/>
                </a:cubicBezTo>
                <a:lnTo>
                  <a:pt x="10567899" y="2807137"/>
                </a:lnTo>
                <a:cubicBezTo>
                  <a:pt x="10568737" y="2806189"/>
                  <a:pt x="10570020" y="2805153"/>
                  <a:pt x="10571742" y="2804029"/>
                </a:cubicBezTo>
                <a:cubicBezTo>
                  <a:pt x="10573466" y="2802905"/>
                  <a:pt x="10575035" y="2802982"/>
                  <a:pt x="10576447" y="2804262"/>
                </a:cubicBezTo>
                <a:cubicBezTo>
                  <a:pt x="10581287" y="2810886"/>
                  <a:pt x="10583014" y="2818495"/>
                  <a:pt x="10581627" y="2827090"/>
                </a:cubicBezTo>
                <a:cubicBezTo>
                  <a:pt x="10580244" y="2835688"/>
                  <a:pt x="10578231" y="2841407"/>
                  <a:pt x="10575597" y="2844250"/>
                </a:cubicBezTo>
                <a:cubicBezTo>
                  <a:pt x="10574874" y="2845200"/>
                  <a:pt x="10573730" y="2845867"/>
                  <a:pt x="10572165" y="2846253"/>
                </a:cubicBezTo>
                <a:cubicBezTo>
                  <a:pt x="10570600" y="2846637"/>
                  <a:pt x="10568511" y="2845443"/>
                  <a:pt x="10565901" y="2842670"/>
                </a:cubicBezTo>
                <a:cubicBezTo>
                  <a:pt x="10556805" y="2845972"/>
                  <a:pt x="10544792" y="2848318"/>
                  <a:pt x="10529860" y="2849708"/>
                </a:cubicBezTo>
                <a:cubicBezTo>
                  <a:pt x="10514931" y="2851101"/>
                  <a:pt x="10500376" y="2848977"/>
                  <a:pt x="10486190" y="2843337"/>
                </a:cubicBezTo>
                <a:cubicBezTo>
                  <a:pt x="10483086" y="2845712"/>
                  <a:pt x="10479552" y="2846417"/>
                  <a:pt x="10475588" y="2845451"/>
                </a:cubicBezTo>
                <a:cubicBezTo>
                  <a:pt x="10471623" y="2844484"/>
                  <a:pt x="10468089" y="2845189"/>
                  <a:pt x="10464986" y="2847565"/>
                </a:cubicBezTo>
                <a:cubicBezTo>
                  <a:pt x="10455771" y="2848305"/>
                  <a:pt x="10445807" y="2848387"/>
                  <a:pt x="10435094" y="2847815"/>
                </a:cubicBezTo>
                <a:cubicBezTo>
                  <a:pt x="10424382" y="2847243"/>
                  <a:pt x="10413473" y="2845465"/>
                  <a:pt x="10402371" y="2842482"/>
                </a:cubicBezTo>
                <a:cubicBezTo>
                  <a:pt x="10400768" y="2844071"/>
                  <a:pt x="10398507" y="2844912"/>
                  <a:pt x="10395589" y="2845005"/>
                </a:cubicBezTo>
                <a:cubicBezTo>
                  <a:pt x="10392673" y="2845098"/>
                  <a:pt x="10389838" y="2843712"/>
                  <a:pt x="10387086" y="2840843"/>
                </a:cubicBezTo>
                <a:cubicBezTo>
                  <a:pt x="10382654" y="2834750"/>
                  <a:pt x="10382370" y="2829439"/>
                  <a:pt x="10386235" y="2824910"/>
                </a:cubicBezTo>
                <a:cubicBezTo>
                  <a:pt x="10390100" y="2820382"/>
                  <a:pt x="10393184" y="2817328"/>
                  <a:pt x="10395488" y="2815746"/>
                </a:cubicBezTo>
                <a:lnTo>
                  <a:pt x="10370026" y="2796229"/>
                </a:lnTo>
                <a:lnTo>
                  <a:pt x="10352596" y="2807902"/>
                </a:lnTo>
                <a:lnTo>
                  <a:pt x="10302305" y="2807387"/>
                </a:lnTo>
                <a:lnTo>
                  <a:pt x="10299677" y="2804398"/>
                </a:lnTo>
                <a:lnTo>
                  <a:pt x="10252013" y="2806874"/>
                </a:lnTo>
                <a:cubicBezTo>
                  <a:pt x="10248433" y="2805294"/>
                  <a:pt x="10244871" y="2806492"/>
                  <a:pt x="10241328" y="2810467"/>
                </a:cubicBezTo>
                <a:cubicBezTo>
                  <a:pt x="10237784" y="2814445"/>
                  <a:pt x="10235536" y="2817136"/>
                  <a:pt x="10234584" y="2818547"/>
                </a:cubicBezTo>
                <a:cubicBezTo>
                  <a:pt x="10239492" y="2820325"/>
                  <a:pt x="10242201" y="2823932"/>
                  <a:pt x="10242711" y="2829370"/>
                </a:cubicBezTo>
                <a:cubicBezTo>
                  <a:pt x="10243222" y="2834807"/>
                  <a:pt x="10241166" y="2836143"/>
                  <a:pt x="10236546" y="2833382"/>
                </a:cubicBezTo>
                <a:cubicBezTo>
                  <a:pt x="10235129" y="2831638"/>
                  <a:pt x="10233363" y="2829892"/>
                  <a:pt x="10231249" y="2828141"/>
                </a:cubicBezTo>
                <a:cubicBezTo>
                  <a:pt x="10229134" y="2826392"/>
                  <a:pt x="10227286" y="2826126"/>
                  <a:pt x="10225702" y="2827344"/>
                </a:cubicBezTo>
                <a:cubicBezTo>
                  <a:pt x="10224379" y="2829120"/>
                  <a:pt x="10224186" y="2832575"/>
                  <a:pt x="10225119" y="2837708"/>
                </a:cubicBezTo>
                <a:cubicBezTo>
                  <a:pt x="10226053" y="2842841"/>
                  <a:pt x="10227174" y="2847790"/>
                  <a:pt x="10228479" y="2852557"/>
                </a:cubicBezTo>
                <a:cubicBezTo>
                  <a:pt x="10224940" y="2854897"/>
                  <a:pt x="10217343" y="2856362"/>
                  <a:pt x="10205693" y="2856953"/>
                </a:cubicBezTo>
                <a:cubicBezTo>
                  <a:pt x="10194040" y="2857543"/>
                  <a:pt x="10186241" y="2856415"/>
                  <a:pt x="10182296" y="2853567"/>
                </a:cubicBezTo>
                <a:cubicBezTo>
                  <a:pt x="10177652" y="2858981"/>
                  <a:pt x="10173617" y="2861347"/>
                  <a:pt x="10170189" y="2860664"/>
                </a:cubicBezTo>
                <a:cubicBezTo>
                  <a:pt x="10166761" y="2859981"/>
                  <a:pt x="10160720" y="2854549"/>
                  <a:pt x="10152059" y="2844368"/>
                </a:cubicBezTo>
                <a:lnTo>
                  <a:pt x="10135777" y="2860498"/>
                </a:lnTo>
                <a:cubicBezTo>
                  <a:pt x="10131320" y="2850699"/>
                  <a:pt x="10127561" y="2840908"/>
                  <a:pt x="10124500" y="2831126"/>
                </a:cubicBezTo>
                <a:cubicBezTo>
                  <a:pt x="10121439" y="2821342"/>
                  <a:pt x="10119733" y="2812313"/>
                  <a:pt x="10119384" y="2804039"/>
                </a:cubicBezTo>
                <a:cubicBezTo>
                  <a:pt x="10116860" y="2807468"/>
                  <a:pt x="10113024" y="2809405"/>
                  <a:pt x="10107874" y="2809846"/>
                </a:cubicBezTo>
                <a:lnTo>
                  <a:pt x="10108837" y="2842445"/>
                </a:lnTo>
                <a:cubicBezTo>
                  <a:pt x="10100177" y="2844734"/>
                  <a:pt x="10082814" y="2847951"/>
                  <a:pt x="10056751" y="2852098"/>
                </a:cubicBezTo>
                <a:cubicBezTo>
                  <a:pt x="10030688" y="2856247"/>
                  <a:pt x="10009921" y="2851651"/>
                  <a:pt x="9994450" y="2838315"/>
                </a:cubicBezTo>
                <a:cubicBezTo>
                  <a:pt x="9991309" y="2840844"/>
                  <a:pt x="9984974" y="2842694"/>
                  <a:pt x="9975441" y="2843861"/>
                </a:cubicBezTo>
                <a:cubicBezTo>
                  <a:pt x="9965912" y="2845029"/>
                  <a:pt x="9958715" y="2843535"/>
                  <a:pt x="9953855" y="2839382"/>
                </a:cubicBezTo>
                <a:cubicBezTo>
                  <a:pt x="9952780" y="2837765"/>
                  <a:pt x="9952755" y="2836160"/>
                  <a:pt x="9953775" y="2834565"/>
                </a:cubicBezTo>
                <a:cubicBezTo>
                  <a:pt x="9954797" y="2832971"/>
                  <a:pt x="9955428" y="2832115"/>
                  <a:pt x="9955668" y="2831993"/>
                </a:cubicBezTo>
                <a:lnTo>
                  <a:pt x="9946636" y="2818567"/>
                </a:lnTo>
                <a:lnTo>
                  <a:pt x="9932834" y="2815465"/>
                </a:lnTo>
                <a:lnTo>
                  <a:pt x="9940865" y="2846656"/>
                </a:lnTo>
                <a:cubicBezTo>
                  <a:pt x="9932597" y="2854380"/>
                  <a:pt x="9922535" y="2858290"/>
                  <a:pt x="9910679" y="2858384"/>
                </a:cubicBezTo>
                <a:cubicBezTo>
                  <a:pt x="9898820" y="2858479"/>
                  <a:pt x="9885926" y="2856803"/>
                  <a:pt x="9871996" y="2853360"/>
                </a:cubicBezTo>
                <a:cubicBezTo>
                  <a:pt x="9870536" y="2856555"/>
                  <a:pt x="9868518" y="2863447"/>
                  <a:pt x="9865941" y="2874038"/>
                </a:cubicBezTo>
                <a:cubicBezTo>
                  <a:pt x="9863365" y="2884627"/>
                  <a:pt x="9860118" y="2888545"/>
                  <a:pt x="9856197" y="2885789"/>
                </a:cubicBezTo>
                <a:cubicBezTo>
                  <a:pt x="9852371" y="2881305"/>
                  <a:pt x="9849594" y="2876833"/>
                  <a:pt x="9847865" y="2872370"/>
                </a:cubicBezTo>
                <a:cubicBezTo>
                  <a:pt x="9846136" y="2867909"/>
                  <a:pt x="9844754" y="2863451"/>
                  <a:pt x="9843723" y="2858995"/>
                </a:cubicBezTo>
                <a:cubicBezTo>
                  <a:pt x="9838297" y="2864372"/>
                  <a:pt x="9831185" y="2868619"/>
                  <a:pt x="9822391" y="2871741"/>
                </a:cubicBezTo>
                <a:cubicBezTo>
                  <a:pt x="9813595" y="2874860"/>
                  <a:pt x="9804598" y="2875387"/>
                  <a:pt x="9795395" y="2873316"/>
                </a:cubicBezTo>
                <a:lnTo>
                  <a:pt x="9794097" y="2846638"/>
                </a:lnTo>
                <a:lnTo>
                  <a:pt x="9816784" y="2840944"/>
                </a:lnTo>
                <a:cubicBezTo>
                  <a:pt x="9816046" y="2838529"/>
                  <a:pt x="9815142" y="2835928"/>
                  <a:pt x="9814076" y="2833139"/>
                </a:cubicBezTo>
                <a:cubicBezTo>
                  <a:pt x="9813011" y="2830352"/>
                  <a:pt x="9812765" y="2828497"/>
                  <a:pt x="9813342" y="2827578"/>
                </a:cubicBezTo>
                <a:cubicBezTo>
                  <a:pt x="9815361" y="2826856"/>
                  <a:pt x="9818961" y="2829115"/>
                  <a:pt x="9824143" y="2834353"/>
                </a:cubicBezTo>
                <a:cubicBezTo>
                  <a:pt x="9829323" y="2839591"/>
                  <a:pt x="9832839" y="2843330"/>
                  <a:pt x="9834695" y="2845572"/>
                </a:cubicBezTo>
                <a:cubicBezTo>
                  <a:pt x="9839360" y="2841299"/>
                  <a:pt x="9845690" y="2838524"/>
                  <a:pt x="9853683" y="2837247"/>
                </a:cubicBezTo>
                <a:cubicBezTo>
                  <a:pt x="9861675" y="2835972"/>
                  <a:pt x="9869976" y="2835440"/>
                  <a:pt x="9878583" y="2835650"/>
                </a:cubicBezTo>
                <a:cubicBezTo>
                  <a:pt x="9879392" y="2834732"/>
                  <a:pt x="9880078" y="2832888"/>
                  <a:pt x="9880642" y="2830116"/>
                </a:cubicBezTo>
                <a:cubicBezTo>
                  <a:pt x="9881205" y="2827344"/>
                  <a:pt x="9881233" y="2824752"/>
                  <a:pt x="9880728" y="2822340"/>
                </a:cubicBezTo>
                <a:lnTo>
                  <a:pt x="9849015" y="2814609"/>
                </a:lnTo>
                <a:lnTo>
                  <a:pt x="9834395" y="2801126"/>
                </a:lnTo>
                <a:lnTo>
                  <a:pt x="9813673" y="2821655"/>
                </a:lnTo>
                <a:cubicBezTo>
                  <a:pt x="9800056" y="2815219"/>
                  <a:pt x="9785556" y="2812108"/>
                  <a:pt x="9770167" y="2812322"/>
                </a:cubicBezTo>
                <a:cubicBezTo>
                  <a:pt x="9754781" y="2812535"/>
                  <a:pt x="9742823" y="2813894"/>
                  <a:pt x="9734296" y="2816400"/>
                </a:cubicBezTo>
                <a:cubicBezTo>
                  <a:pt x="9731020" y="2818711"/>
                  <a:pt x="9726800" y="2819162"/>
                  <a:pt x="9721639" y="2817753"/>
                </a:cubicBezTo>
                <a:cubicBezTo>
                  <a:pt x="9716476" y="2816342"/>
                  <a:pt x="9712259" y="2816793"/>
                  <a:pt x="9708983" y="2819104"/>
                </a:cubicBezTo>
                <a:lnTo>
                  <a:pt x="9689259" y="2821866"/>
                </a:lnTo>
                <a:lnTo>
                  <a:pt x="9691886" y="2824854"/>
                </a:lnTo>
                <a:cubicBezTo>
                  <a:pt x="9688610" y="2827167"/>
                  <a:pt x="9684393" y="2827618"/>
                  <a:pt x="9679230" y="2826208"/>
                </a:cubicBezTo>
                <a:cubicBezTo>
                  <a:pt x="9674068" y="2824796"/>
                  <a:pt x="9669850" y="2825247"/>
                  <a:pt x="9666575" y="2827559"/>
                </a:cubicBezTo>
                <a:cubicBezTo>
                  <a:pt x="9664480" y="2830099"/>
                  <a:pt x="9662006" y="2831618"/>
                  <a:pt x="9659155" y="2832114"/>
                </a:cubicBezTo>
                <a:cubicBezTo>
                  <a:pt x="9656302" y="2832608"/>
                  <a:pt x="9652311" y="2830038"/>
                  <a:pt x="9647183" y="2824398"/>
                </a:cubicBezTo>
                <a:cubicBezTo>
                  <a:pt x="9643194" y="2829049"/>
                  <a:pt x="9639701" y="2831112"/>
                  <a:pt x="9636700" y="2830588"/>
                </a:cubicBezTo>
                <a:cubicBezTo>
                  <a:pt x="9633702" y="2830064"/>
                  <a:pt x="9628488" y="2825443"/>
                  <a:pt x="9621056" y="2816724"/>
                </a:cubicBezTo>
                <a:lnTo>
                  <a:pt x="9604774" y="2832853"/>
                </a:lnTo>
                <a:lnTo>
                  <a:pt x="9594597" y="2814973"/>
                </a:lnTo>
                <a:lnTo>
                  <a:pt x="9558108" y="2817563"/>
                </a:lnTo>
                <a:lnTo>
                  <a:pt x="9560403" y="2826473"/>
                </a:lnTo>
                <a:lnTo>
                  <a:pt x="9545452" y="2818915"/>
                </a:lnTo>
                <a:lnTo>
                  <a:pt x="9534276" y="2818801"/>
                </a:lnTo>
                <a:lnTo>
                  <a:pt x="9531797" y="2838034"/>
                </a:lnTo>
                <a:lnTo>
                  <a:pt x="9517328" y="2846774"/>
                </a:lnTo>
                <a:cubicBezTo>
                  <a:pt x="9510375" y="2839914"/>
                  <a:pt x="9504899" y="2837882"/>
                  <a:pt x="9500897" y="2840681"/>
                </a:cubicBezTo>
                <a:cubicBezTo>
                  <a:pt x="9496896" y="2843480"/>
                  <a:pt x="9488790" y="2838458"/>
                  <a:pt x="9476584" y="2825618"/>
                </a:cubicBezTo>
                <a:lnTo>
                  <a:pt x="9483986" y="2818287"/>
                </a:lnTo>
                <a:lnTo>
                  <a:pt x="9474621" y="2810785"/>
                </a:lnTo>
                <a:cubicBezTo>
                  <a:pt x="9470884" y="2810994"/>
                  <a:pt x="9464678" y="2811547"/>
                  <a:pt x="9456008" y="2812446"/>
                </a:cubicBezTo>
                <a:cubicBezTo>
                  <a:pt x="9447338" y="2813346"/>
                  <a:pt x="9441873" y="2813166"/>
                  <a:pt x="9439614" y="2811908"/>
                </a:cubicBezTo>
                <a:cubicBezTo>
                  <a:pt x="9438478" y="2810354"/>
                  <a:pt x="9438206" y="2808993"/>
                  <a:pt x="9438795" y="2807826"/>
                </a:cubicBezTo>
                <a:cubicBezTo>
                  <a:pt x="9439385" y="2806659"/>
                  <a:pt x="9439768" y="2806045"/>
                  <a:pt x="9439947" y="2805986"/>
                </a:cubicBezTo>
                <a:cubicBezTo>
                  <a:pt x="9432967" y="2797520"/>
                  <a:pt x="9431697" y="2793187"/>
                  <a:pt x="9436135" y="2792987"/>
                </a:cubicBezTo>
                <a:cubicBezTo>
                  <a:pt x="9440571" y="2792784"/>
                  <a:pt x="9445297" y="2793696"/>
                  <a:pt x="9450309" y="2795723"/>
                </a:cubicBezTo>
                <a:lnTo>
                  <a:pt x="9453121" y="2770568"/>
                </a:lnTo>
                <a:lnTo>
                  <a:pt x="9473991" y="2772261"/>
                </a:lnTo>
                <a:lnTo>
                  <a:pt x="9460040" y="2746936"/>
                </a:lnTo>
                <a:cubicBezTo>
                  <a:pt x="9454309" y="2750983"/>
                  <a:pt x="9446741" y="2751955"/>
                  <a:pt x="9437336" y="2749852"/>
                </a:cubicBezTo>
                <a:cubicBezTo>
                  <a:pt x="9427933" y="2747750"/>
                  <a:pt x="9419994" y="2749089"/>
                  <a:pt x="9413521" y="2753867"/>
                </a:cubicBezTo>
                <a:cubicBezTo>
                  <a:pt x="9399713" y="2750889"/>
                  <a:pt x="9386209" y="2748650"/>
                  <a:pt x="9373015" y="2747158"/>
                </a:cubicBezTo>
                <a:cubicBezTo>
                  <a:pt x="9359819" y="2745666"/>
                  <a:pt x="9346975" y="2744177"/>
                  <a:pt x="9334478" y="2742692"/>
                </a:cubicBezTo>
                <a:cubicBezTo>
                  <a:pt x="9329586" y="2744740"/>
                  <a:pt x="9322272" y="2746393"/>
                  <a:pt x="9312532" y="2747652"/>
                </a:cubicBezTo>
                <a:cubicBezTo>
                  <a:pt x="9302793" y="2748911"/>
                  <a:pt x="9294332" y="2746107"/>
                  <a:pt x="9287145" y="2739245"/>
                </a:cubicBezTo>
                <a:cubicBezTo>
                  <a:pt x="9286333" y="2740749"/>
                  <a:pt x="9285489" y="2744382"/>
                  <a:pt x="9284611" y="2750143"/>
                </a:cubicBezTo>
                <a:cubicBezTo>
                  <a:pt x="9283734" y="2755907"/>
                  <a:pt x="9283260" y="2759173"/>
                  <a:pt x="9283188" y="2759945"/>
                </a:cubicBezTo>
                <a:cubicBezTo>
                  <a:pt x="9284631" y="2761193"/>
                  <a:pt x="9286137" y="2761332"/>
                  <a:pt x="9287706" y="2760361"/>
                </a:cubicBezTo>
                <a:cubicBezTo>
                  <a:pt x="9289276" y="2759389"/>
                  <a:pt x="9290124" y="2758780"/>
                  <a:pt x="9290256" y="2758535"/>
                </a:cubicBezTo>
                <a:cubicBezTo>
                  <a:pt x="9306427" y="2758361"/>
                  <a:pt x="9323634" y="2759956"/>
                  <a:pt x="9341880" y="2763321"/>
                </a:cubicBezTo>
                <a:cubicBezTo>
                  <a:pt x="9360124" y="2766686"/>
                  <a:pt x="9375074" y="2764926"/>
                  <a:pt x="9386730" y="2758039"/>
                </a:cubicBezTo>
                <a:lnTo>
                  <a:pt x="9399869" y="2772987"/>
                </a:lnTo>
                <a:cubicBezTo>
                  <a:pt x="9406044" y="2779686"/>
                  <a:pt x="9412742" y="2787963"/>
                  <a:pt x="9419963" y="2797819"/>
                </a:cubicBezTo>
                <a:cubicBezTo>
                  <a:pt x="9427184" y="2807678"/>
                  <a:pt x="9429405" y="2814798"/>
                  <a:pt x="9426625" y="2819182"/>
                </a:cubicBezTo>
                <a:cubicBezTo>
                  <a:pt x="9419629" y="2825530"/>
                  <a:pt x="9410353" y="2828892"/>
                  <a:pt x="9398801" y="2829267"/>
                </a:cubicBezTo>
                <a:cubicBezTo>
                  <a:pt x="9387248" y="2829644"/>
                  <a:pt x="9375428" y="2828536"/>
                  <a:pt x="9363345" y="2825943"/>
                </a:cubicBezTo>
                <a:cubicBezTo>
                  <a:pt x="9360094" y="2829861"/>
                  <a:pt x="9358203" y="2834533"/>
                  <a:pt x="9357666" y="2839958"/>
                </a:cubicBezTo>
                <a:cubicBezTo>
                  <a:pt x="9357126" y="2845385"/>
                  <a:pt x="9355234" y="2850057"/>
                  <a:pt x="9351984" y="2853973"/>
                </a:cubicBezTo>
                <a:lnTo>
                  <a:pt x="9336552" y="2830114"/>
                </a:lnTo>
                <a:cubicBezTo>
                  <a:pt x="9332097" y="2834759"/>
                  <a:pt x="9326288" y="2838651"/>
                  <a:pt x="9319123" y="2841787"/>
                </a:cubicBezTo>
                <a:cubicBezTo>
                  <a:pt x="9311957" y="2844924"/>
                  <a:pt x="9303518" y="2845825"/>
                  <a:pt x="9293810" y="2844491"/>
                </a:cubicBezTo>
                <a:lnTo>
                  <a:pt x="9291035" y="2819280"/>
                </a:lnTo>
                <a:lnTo>
                  <a:pt x="9312239" y="2815051"/>
                </a:lnTo>
                <a:cubicBezTo>
                  <a:pt x="9311501" y="2812637"/>
                  <a:pt x="9310597" y="2810034"/>
                  <a:pt x="9309532" y="2807247"/>
                </a:cubicBezTo>
                <a:cubicBezTo>
                  <a:pt x="9308464" y="2804458"/>
                  <a:pt x="9308220" y="2802605"/>
                  <a:pt x="9308795" y="2801684"/>
                </a:cubicBezTo>
                <a:cubicBezTo>
                  <a:pt x="9310708" y="2800840"/>
                  <a:pt x="9313870" y="2802601"/>
                  <a:pt x="9318284" y="2806966"/>
                </a:cubicBezTo>
                <a:cubicBezTo>
                  <a:pt x="9322697" y="2811332"/>
                  <a:pt x="9325778" y="2814572"/>
                  <a:pt x="9327523" y="2816689"/>
                </a:cubicBezTo>
                <a:lnTo>
                  <a:pt x="9368449" y="2809700"/>
                </a:lnTo>
                <a:lnTo>
                  <a:pt x="9371744" y="2800846"/>
                </a:lnTo>
                <a:lnTo>
                  <a:pt x="9368635" y="2781556"/>
                </a:lnTo>
                <a:lnTo>
                  <a:pt x="9348097" y="2773939"/>
                </a:lnTo>
                <a:lnTo>
                  <a:pt x="9309128" y="2795761"/>
                </a:lnTo>
                <a:cubicBezTo>
                  <a:pt x="9296896" y="2790637"/>
                  <a:pt x="9283654" y="2787909"/>
                  <a:pt x="9269403" y="2787578"/>
                </a:cubicBezTo>
                <a:cubicBezTo>
                  <a:pt x="9255153" y="2787248"/>
                  <a:pt x="9243797" y="2788244"/>
                  <a:pt x="9235339" y="2790564"/>
                </a:cubicBezTo>
                <a:cubicBezTo>
                  <a:pt x="9229891" y="2795262"/>
                  <a:pt x="9222986" y="2797907"/>
                  <a:pt x="9214624" y="2798501"/>
                </a:cubicBezTo>
                <a:cubicBezTo>
                  <a:pt x="9206261" y="2799094"/>
                  <a:pt x="9198045" y="2800245"/>
                  <a:pt x="9189969" y="2801952"/>
                </a:cubicBezTo>
                <a:cubicBezTo>
                  <a:pt x="9171101" y="2793611"/>
                  <a:pt x="9152809" y="2787500"/>
                  <a:pt x="9135089" y="2783614"/>
                </a:cubicBezTo>
                <a:lnTo>
                  <a:pt x="9087091" y="2792013"/>
                </a:lnTo>
                <a:cubicBezTo>
                  <a:pt x="9085566" y="2790146"/>
                  <a:pt x="9083362" y="2787900"/>
                  <a:pt x="9080481" y="2785279"/>
                </a:cubicBezTo>
                <a:cubicBezTo>
                  <a:pt x="9077601" y="2782658"/>
                  <a:pt x="9075312" y="2781893"/>
                  <a:pt x="9073621" y="2782986"/>
                </a:cubicBezTo>
                <a:cubicBezTo>
                  <a:pt x="9073093" y="2784092"/>
                  <a:pt x="9073530" y="2786689"/>
                  <a:pt x="9074930" y="2790778"/>
                </a:cubicBezTo>
                <a:cubicBezTo>
                  <a:pt x="9076332" y="2794866"/>
                  <a:pt x="9077425" y="2798210"/>
                  <a:pt x="9078210" y="2800810"/>
                </a:cubicBezTo>
                <a:lnTo>
                  <a:pt x="9040426" y="2776722"/>
                </a:lnTo>
                <a:lnTo>
                  <a:pt x="9022033" y="2755795"/>
                </a:lnTo>
                <a:cubicBezTo>
                  <a:pt x="9028069" y="2750979"/>
                  <a:pt x="9034908" y="2747470"/>
                  <a:pt x="9042544" y="2745266"/>
                </a:cubicBezTo>
                <a:cubicBezTo>
                  <a:pt x="9050181" y="2743058"/>
                  <a:pt x="9057925" y="2735854"/>
                  <a:pt x="9065774" y="2723651"/>
                </a:cubicBezTo>
                <a:cubicBezTo>
                  <a:pt x="9055872" y="2721576"/>
                  <a:pt x="9046301" y="2719873"/>
                  <a:pt x="9037057" y="2718543"/>
                </a:cubicBezTo>
                <a:cubicBezTo>
                  <a:pt x="9027813" y="2717214"/>
                  <a:pt x="9020128" y="2719235"/>
                  <a:pt x="9014002" y="2724603"/>
                </a:cubicBezTo>
                <a:cubicBezTo>
                  <a:pt x="8995628" y="2715774"/>
                  <a:pt x="8977829" y="2709175"/>
                  <a:pt x="8960602" y="2704800"/>
                </a:cubicBezTo>
                <a:cubicBezTo>
                  <a:pt x="8945247" y="2688903"/>
                  <a:pt x="8936702" y="2685483"/>
                  <a:pt x="8934968" y="2694539"/>
                </a:cubicBezTo>
                <a:cubicBezTo>
                  <a:pt x="8933238" y="2703595"/>
                  <a:pt x="8927978" y="2703913"/>
                  <a:pt x="8919191" y="2695490"/>
                </a:cubicBezTo>
                <a:lnTo>
                  <a:pt x="8908680" y="2683531"/>
                </a:lnTo>
                <a:cubicBezTo>
                  <a:pt x="8904081" y="2687157"/>
                  <a:pt x="8899184" y="2688281"/>
                  <a:pt x="8893991" y="2686900"/>
                </a:cubicBezTo>
                <a:cubicBezTo>
                  <a:pt x="8888796" y="2685519"/>
                  <a:pt x="8884269" y="2686275"/>
                  <a:pt x="8880407" y="2689167"/>
                </a:cubicBezTo>
                <a:lnTo>
                  <a:pt x="8853134" y="2677038"/>
                </a:lnTo>
                <a:lnTo>
                  <a:pt x="8853803" y="2665145"/>
                </a:lnTo>
                <a:lnTo>
                  <a:pt x="8851352" y="2665275"/>
                </a:lnTo>
                <a:lnTo>
                  <a:pt x="8827840" y="2664779"/>
                </a:lnTo>
                <a:cubicBezTo>
                  <a:pt x="8825478" y="2662456"/>
                  <a:pt x="8822797" y="2661302"/>
                  <a:pt x="8819797" y="2661317"/>
                </a:cubicBezTo>
                <a:cubicBezTo>
                  <a:pt x="8816799" y="2661332"/>
                  <a:pt x="8813842" y="2662054"/>
                  <a:pt x="8810931" y="2663483"/>
                </a:cubicBezTo>
                <a:lnTo>
                  <a:pt x="8802328" y="2669887"/>
                </a:lnTo>
                <a:lnTo>
                  <a:pt x="8735295" y="2680704"/>
                </a:lnTo>
                <a:lnTo>
                  <a:pt x="8725991" y="2675803"/>
                </a:lnTo>
                <a:lnTo>
                  <a:pt x="8713784" y="2674605"/>
                </a:lnTo>
                <a:cubicBezTo>
                  <a:pt x="8710735" y="2676050"/>
                  <a:pt x="8707105" y="2677188"/>
                  <a:pt x="8702891" y="2678021"/>
                </a:cubicBezTo>
                <a:cubicBezTo>
                  <a:pt x="8698679" y="2678853"/>
                  <a:pt x="8695073" y="2678817"/>
                  <a:pt x="8692074" y="2677910"/>
                </a:cubicBezTo>
                <a:cubicBezTo>
                  <a:pt x="8689155" y="2680652"/>
                  <a:pt x="8684715" y="2682950"/>
                  <a:pt x="8678756" y="2684803"/>
                </a:cubicBezTo>
                <a:cubicBezTo>
                  <a:pt x="8672797" y="2686658"/>
                  <a:pt x="8668432" y="2685429"/>
                  <a:pt x="8665661" y="2681117"/>
                </a:cubicBezTo>
                <a:cubicBezTo>
                  <a:pt x="8660115" y="2682921"/>
                  <a:pt x="8649947" y="2683569"/>
                  <a:pt x="8635158" y="2683061"/>
                </a:cubicBezTo>
                <a:cubicBezTo>
                  <a:pt x="8620370" y="2682553"/>
                  <a:pt x="8611428" y="2680874"/>
                  <a:pt x="8608331" y="2678025"/>
                </a:cubicBezTo>
                <a:lnTo>
                  <a:pt x="8592324" y="2678629"/>
                </a:lnTo>
                <a:cubicBezTo>
                  <a:pt x="8580180" y="2683704"/>
                  <a:pt x="8568676" y="2686440"/>
                  <a:pt x="8557808" y="2686839"/>
                </a:cubicBezTo>
                <a:cubicBezTo>
                  <a:pt x="8546940" y="2687237"/>
                  <a:pt x="8535434" y="2689973"/>
                  <a:pt x="8523291" y="2695050"/>
                </a:cubicBezTo>
                <a:lnTo>
                  <a:pt x="8512986" y="2692949"/>
                </a:lnTo>
                <a:cubicBezTo>
                  <a:pt x="8505525" y="2695419"/>
                  <a:pt x="8495637" y="2695838"/>
                  <a:pt x="8483321" y="2694205"/>
                </a:cubicBezTo>
                <a:cubicBezTo>
                  <a:pt x="8471007" y="2692574"/>
                  <a:pt x="8461119" y="2692993"/>
                  <a:pt x="8453657" y="2695462"/>
                </a:cubicBezTo>
                <a:cubicBezTo>
                  <a:pt x="8447429" y="2691527"/>
                  <a:pt x="8440525" y="2691696"/>
                  <a:pt x="8432947" y="2695966"/>
                </a:cubicBezTo>
                <a:cubicBezTo>
                  <a:pt x="8425369" y="2700235"/>
                  <a:pt x="8418465" y="2700404"/>
                  <a:pt x="8412237" y="2696469"/>
                </a:cubicBezTo>
                <a:cubicBezTo>
                  <a:pt x="8405673" y="2698173"/>
                  <a:pt x="8388336" y="2700473"/>
                  <a:pt x="8360224" y="2703369"/>
                </a:cubicBezTo>
                <a:cubicBezTo>
                  <a:pt x="8332113" y="2706266"/>
                  <a:pt x="8315500" y="2707640"/>
                  <a:pt x="8310387" y="2707493"/>
                </a:cubicBezTo>
                <a:cubicBezTo>
                  <a:pt x="8307705" y="2710122"/>
                  <a:pt x="8304216" y="2711969"/>
                  <a:pt x="8299921" y="2713035"/>
                </a:cubicBezTo>
                <a:cubicBezTo>
                  <a:pt x="8295625" y="2714101"/>
                  <a:pt x="8292210" y="2712421"/>
                  <a:pt x="8289677" y="2707997"/>
                </a:cubicBezTo>
                <a:cubicBezTo>
                  <a:pt x="8273647" y="2708659"/>
                  <a:pt x="8256530" y="2707945"/>
                  <a:pt x="8238326" y="2705855"/>
                </a:cubicBezTo>
                <a:cubicBezTo>
                  <a:pt x="8220120" y="2703766"/>
                  <a:pt x="8203654" y="2705653"/>
                  <a:pt x="8188927" y="2711517"/>
                </a:cubicBezTo>
                <a:cubicBezTo>
                  <a:pt x="8187471" y="2710800"/>
                  <a:pt x="8185729" y="2709783"/>
                  <a:pt x="8183698" y="2708466"/>
                </a:cubicBezTo>
                <a:cubicBezTo>
                  <a:pt x="8181669" y="2707149"/>
                  <a:pt x="8179675" y="2706833"/>
                  <a:pt x="8177721" y="2707516"/>
                </a:cubicBezTo>
                <a:cubicBezTo>
                  <a:pt x="8176923" y="2708186"/>
                  <a:pt x="8176818" y="2709399"/>
                  <a:pt x="8177409" y="2711157"/>
                </a:cubicBezTo>
                <a:cubicBezTo>
                  <a:pt x="8177999" y="2712913"/>
                  <a:pt x="8178370" y="2713902"/>
                  <a:pt x="8178522" y="2714120"/>
                </a:cubicBezTo>
                <a:lnTo>
                  <a:pt x="8158713" y="2716524"/>
                </a:lnTo>
                <a:lnTo>
                  <a:pt x="8151308" y="2710724"/>
                </a:lnTo>
                <a:cubicBezTo>
                  <a:pt x="8144240" y="2709418"/>
                  <a:pt x="8135615" y="2709432"/>
                  <a:pt x="8125433" y="2710765"/>
                </a:cubicBezTo>
                <a:cubicBezTo>
                  <a:pt x="8115250" y="2712099"/>
                  <a:pt x="8106600" y="2713289"/>
                  <a:pt x="8099482" y="2714335"/>
                </a:cubicBezTo>
                <a:cubicBezTo>
                  <a:pt x="8096010" y="2717241"/>
                  <a:pt x="8092451" y="2718734"/>
                  <a:pt x="8088804" y="2718813"/>
                </a:cubicBezTo>
                <a:cubicBezTo>
                  <a:pt x="8085155" y="2718893"/>
                  <a:pt x="8082145" y="2716634"/>
                  <a:pt x="8079772" y="2712036"/>
                </a:cubicBezTo>
                <a:lnTo>
                  <a:pt x="8063764" y="2712639"/>
                </a:lnTo>
                <a:cubicBezTo>
                  <a:pt x="8059585" y="2711905"/>
                  <a:pt x="8051260" y="2712552"/>
                  <a:pt x="8038790" y="2714583"/>
                </a:cubicBezTo>
                <a:cubicBezTo>
                  <a:pt x="8026319" y="2716613"/>
                  <a:pt x="8017969" y="2718437"/>
                  <a:pt x="8013741" y="2720052"/>
                </a:cubicBezTo>
                <a:cubicBezTo>
                  <a:pt x="8007379" y="2722388"/>
                  <a:pt x="8001893" y="2722272"/>
                  <a:pt x="7997282" y="2719705"/>
                </a:cubicBezTo>
                <a:cubicBezTo>
                  <a:pt x="7992671" y="2717138"/>
                  <a:pt x="7987185" y="2717023"/>
                  <a:pt x="7980824" y="2719358"/>
                </a:cubicBezTo>
                <a:lnTo>
                  <a:pt x="7947006" y="2716762"/>
                </a:lnTo>
                <a:cubicBezTo>
                  <a:pt x="7942713" y="2717731"/>
                  <a:pt x="7931715" y="2718674"/>
                  <a:pt x="7914015" y="2719596"/>
                </a:cubicBezTo>
                <a:cubicBezTo>
                  <a:pt x="7896315" y="2720515"/>
                  <a:pt x="7886268" y="2721009"/>
                  <a:pt x="7883875" y="2721076"/>
                </a:cubicBezTo>
                <a:cubicBezTo>
                  <a:pt x="7879945" y="2723424"/>
                  <a:pt x="7875901" y="2725534"/>
                  <a:pt x="7871745" y="2727406"/>
                </a:cubicBezTo>
                <a:cubicBezTo>
                  <a:pt x="7867589" y="2729279"/>
                  <a:pt x="7864096" y="2727637"/>
                  <a:pt x="7861264" y="2722481"/>
                </a:cubicBezTo>
                <a:cubicBezTo>
                  <a:pt x="7844962" y="2723077"/>
                  <a:pt x="7826515" y="2722219"/>
                  <a:pt x="7805923" y="2719902"/>
                </a:cubicBezTo>
                <a:cubicBezTo>
                  <a:pt x="7785332" y="2717585"/>
                  <a:pt x="7767060" y="2719552"/>
                  <a:pt x="7751110" y="2725802"/>
                </a:cubicBezTo>
                <a:cubicBezTo>
                  <a:pt x="7749535" y="2725142"/>
                  <a:pt x="7747555" y="2724238"/>
                  <a:pt x="7745168" y="2723089"/>
                </a:cubicBezTo>
                <a:cubicBezTo>
                  <a:pt x="7742782" y="2721941"/>
                  <a:pt x="7741026" y="2721512"/>
                  <a:pt x="7739903" y="2721802"/>
                </a:cubicBezTo>
                <a:cubicBezTo>
                  <a:pt x="7738138" y="2722785"/>
                  <a:pt x="7737367" y="2724022"/>
                  <a:pt x="7737590" y="2725516"/>
                </a:cubicBezTo>
                <a:cubicBezTo>
                  <a:pt x="7737813" y="2727011"/>
                  <a:pt x="7738218" y="2728274"/>
                  <a:pt x="7738804" y="2729307"/>
                </a:cubicBezTo>
                <a:lnTo>
                  <a:pt x="7718994" y="2731711"/>
                </a:lnTo>
                <a:cubicBezTo>
                  <a:pt x="7712023" y="2727643"/>
                  <a:pt x="7704553" y="2724976"/>
                  <a:pt x="7696582" y="2723711"/>
                </a:cubicBezTo>
                <a:lnTo>
                  <a:pt x="7653161" y="2730322"/>
                </a:lnTo>
                <a:cubicBezTo>
                  <a:pt x="7649652" y="2733149"/>
                  <a:pt x="7645941" y="2734325"/>
                  <a:pt x="7642031" y="2733850"/>
                </a:cubicBezTo>
                <a:cubicBezTo>
                  <a:pt x="7638120" y="2733376"/>
                  <a:pt x="7634960" y="2730800"/>
                  <a:pt x="7632550" y="2726123"/>
                </a:cubicBezTo>
                <a:cubicBezTo>
                  <a:pt x="7628952" y="2727537"/>
                  <a:pt x="7625968" y="2727787"/>
                  <a:pt x="7623596" y="2726875"/>
                </a:cubicBezTo>
                <a:cubicBezTo>
                  <a:pt x="7621223" y="2725962"/>
                  <a:pt x="7618238" y="2726214"/>
                  <a:pt x="7614641" y="2727627"/>
                </a:cubicBezTo>
                <a:cubicBezTo>
                  <a:pt x="7611373" y="2727382"/>
                  <a:pt x="7602376" y="2728251"/>
                  <a:pt x="7587653" y="2730233"/>
                </a:cubicBezTo>
                <a:cubicBezTo>
                  <a:pt x="7572930" y="2732216"/>
                  <a:pt x="7563683" y="2733785"/>
                  <a:pt x="7559915" y="2734941"/>
                </a:cubicBezTo>
                <a:cubicBezTo>
                  <a:pt x="7553475" y="2737314"/>
                  <a:pt x="7547671" y="2737348"/>
                  <a:pt x="7542506" y="2735044"/>
                </a:cubicBezTo>
                <a:cubicBezTo>
                  <a:pt x="7537340" y="2732740"/>
                  <a:pt x="7531538" y="2732774"/>
                  <a:pt x="7525098" y="2735147"/>
                </a:cubicBezTo>
                <a:lnTo>
                  <a:pt x="7506288" y="2734750"/>
                </a:lnTo>
                <a:cubicBezTo>
                  <a:pt x="7501628" y="2736377"/>
                  <a:pt x="7497242" y="2736127"/>
                  <a:pt x="7493131" y="2734002"/>
                </a:cubicBezTo>
                <a:cubicBezTo>
                  <a:pt x="7489021" y="2731876"/>
                  <a:pt x="7484635" y="2731627"/>
                  <a:pt x="7479974" y="2733254"/>
                </a:cubicBezTo>
                <a:cubicBezTo>
                  <a:pt x="7476956" y="2727702"/>
                  <a:pt x="7471986" y="2725402"/>
                  <a:pt x="7465065" y="2726353"/>
                </a:cubicBezTo>
                <a:cubicBezTo>
                  <a:pt x="7464176" y="2726727"/>
                  <a:pt x="7463580" y="2727106"/>
                  <a:pt x="7463278" y="2727491"/>
                </a:cubicBezTo>
                <a:cubicBezTo>
                  <a:pt x="7462975" y="2727877"/>
                  <a:pt x="7462604" y="2728732"/>
                  <a:pt x="7462165" y="2730056"/>
                </a:cubicBezTo>
                <a:lnTo>
                  <a:pt x="7454661" y="2728956"/>
                </a:lnTo>
                <a:cubicBezTo>
                  <a:pt x="7452408" y="2728909"/>
                  <a:pt x="7450561" y="2729106"/>
                  <a:pt x="7449120" y="2729545"/>
                </a:cubicBezTo>
                <a:cubicBezTo>
                  <a:pt x="7447680" y="2729985"/>
                  <a:pt x="7446060" y="2730657"/>
                  <a:pt x="7444257" y="2731560"/>
                </a:cubicBezTo>
                <a:cubicBezTo>
                  <a:pt x="7429188" y="2729438"/>
                  <a:pt x="7413801" y="2728486"/>
                  <a:pt x="7398095" y="2728703"/>
                </a:cubicBezTo>
                <a:cubicBezTo>
                  <a:pt x="7382389" y="2728921"/>
                  <a:pt x="7366727" y="2729845"/>
                  <a:pt x="7351109" y="2731476"/>
                </a:cubicBezTo>
                <a:cubicBezTo>
                  <a:pt x="7347777" y="2732426"/>
                  <a:pt x="7340511" y="2733056"/>
                  <a:pt x="7329310" y="2733368"/>
                </a:cubicBezTo>
                <a:cubicBezTo>
                  <a:pt x="7318112" y="2733681"/>
                  <a:pt x="7311571" y="2733386"/>
                  <a:pt x="7309688" y="2732484"/>
                </a:cubicBezTo>
                <a:cubicBezTo>
                  <a:pt x="7303061" y="2735382"/>
                  <a:pt x="7296407" y="2736692"/>
                  <a:pt x="7289729" y="2736415"/>
                </a:cubicBezTo>
                <a:cubicBezTo>
                  <a:pt x="7283051" y="2736136"/>
                  <a:pt x="7276197" y="2735796"/>
                  <a:pt x="7269169" y="2735393"/>
                </a:cubicBezTo>
                <a:lnTo>
                  <a:pt x="7259863" y="2730492"/>
                </a:lnTo>
                <a:cubicBezTo>
                  <a:pt x="7258876" y="2730863"/>
                  <a:pt x="7257775" y="2730997"/>
                  <a:pt x="7256562" y="2730892"/>
                </a:cubicBezTo>
                <a:cubicBezTo>
                  <a:pt x="7255348" y="2730789"/>
                  <a:pt x="7254248" y="2730922"/>
                  <a:pt x="7253260" y="2731293"/>
                </a:cubicBezTo>
                <a:cubicBezTo>
                  <a:pt x="7250056" y="2731697"/>
                  <a:pt x="7247259" y="2732343"/>
                  <a:pt x="7244869" y="2733233"/>
                </a:cubicBezTo>
                <a:cubicBezTo>
                  <a:pt x="7242478" y="2734124"/>
                  <a:pt x="7239906" y="2735245"/>
                  <a:pt x="7237153" y="2736599"/>
                </a:cubicBezTo>
                <a:cubicBezTo>
                  <a:pt x="7235785" y="2734531"/>
                  <a:pt x="7233918" y="2733865"/>
                  <a:pt x="7231549" y="2734599"/>
                </a:cubicBezTo>
                <a:cubicBezTo>
                  <a:pt x="7230482" y="2735007"/>
                  <a:pt x="7229065" y="2735292"/>
                  <a:pt x="7227298" y="2735450"/>
                </a:cubicBezTo>
                <a:cubicBezTo>
                  <a:pt x="7225530" y="2735609"/>
                  <a:pt x="7224113" y="2735892"/>
                  <a:pt x="7223046" y="2736301"/>
                </a:cubicBezTo>
                <a:lnTo>
                  <a:pt x="7222145" y="2734400"/>
                </a:lnTo>
                <a:cubicBezTo>
                  <a:pt x="7220094" y="2734985"/>
                  <a:pt x="7217593" y="2734618"/>
                  <a:pt x="7214640" y="2733301"/>
                </a:cubicBezTo>
                <a:lnTo>
                  <a:pt x="7194831" y="2735706"/>
                </a:lnTo>
                <a:cubicBezTo>
                  <a:pt x="7190440" y="2736673"/>
                  <a:pt x="7186217" y="2737994"/>
                  <a:pt x="7182163" y="2739672"/>
                </a:cubicBezTo>
                <a:cubicBezTo>
                  <a:pt x="7178109" y="2741351"/>
                  <a:pt x="7175062" y="2742699"/>
                  <a:pt x="7173022" y="2743714"/>
                </a:cubicBezTo>
                <a:cubicBezTo>
                  <a:pt x="7172165" y="2741599"/>
                  <a:pt x="7170952" y="2739653"/>
                  <a:pt x="7169381" y="2737874"/>
                </a:cubicBezTo>
                <a:cubicBezTo>
                  <a:pt x="7167811" y="2736097"/>
                  <a:pt x="7165623" y="2735776"/>
                  <a:pt x="7162815" y="2736912"/>
                </a:cubicBezTo>
                <a:cubicBezTo>
                  <a:pt x="7160079" y="2738403"/>
                  <a:pt x="7157949" y="2739024"/>
                  <a:pt x="7156425" y="2738777"/>
                </a:cubicBezTo>
                <a:cubicBezTo>
                  <a:pt x="7154901" y="2738529"/>
                  <a:pt x="7153296" y="2736574"/>
                  <a:pt x="7151608" y="2732912"/>
                </a:cubicBezTo>
                <a:lnTo>
                  <a:pt x="7132799" y="2732516"/>
                </a:lnTo>
                <a:lnTo>
                  <a:pt x="7123494" y="2727614"/>
                </a:lnTo>
                <a:lnTo>
                  <a:pt x="7092478" y="2726019"/>
                </a:lnTo>
                <a:cubicBezTo>
                  <a:pt x="7088685" y="2727429"/>
                  <a:pt x="7084916" y="2727663"/>
                  <a:pt x="7081172" y="2726721"/>
                </a:cubicBezTo>
                <a:cubicBezTo>
                  <a:pt x="7077428" y="2725780"/>
                  <a:pt x="7073660" y="2726015"/>
                  <a:pt x="7069867" y="2727424"/>
                </a:cubicBezTo>
                <a:lnTo>
                  <a:pt x="7050156" y="2725126"/>
                </a:lnTo>
                <a:lnTo>
                  <a:pt x="7036049" y="2724829"/>
                </a:lnTo>
                <a:cubicBezTo>
                  <a:pt x="7028886" y="2727108"/>
                  <a:pt x="7021678" y="2728682"/>
                  <a:pt x="7014426" y="2729547"/>
                </a:cubicBezTo>
                <a:cubicBezTo>
                  <a:pt x="7007175" y="2730414"/>
                  <a:pt x="7000243" y="2730111"/>
                  <a:pt x="6993628" y="2728639"/>
                </a:cubicBezTo>
                <a:cubicBezTo>
                  <a:pt x="6978784" y="2729854"/>
                  <a:pt x="6965102" y="2731683"/>
                  <a:pt x="6952584" y="2734123"/>
                </a:cubicBezTo>
                <a:cubicBezTo>
                  <a:pt x="6940065" y="2736564"/>
                  <a:pt x="6930136" y="2738943"/>
                  <a:pt x="6922795" y="2741257"/>
                </a:cubicBezTo>
                <a:cubicBezTo>
                  <a:pt x="6923479" y="2738606"/>
                  <a:pt x="6923211" y="2736405"/>
                  <a:pt x="6921993" y="2734655"/>
                </a:cubicBezTo>
                <a:lnTo>
                  <a:pt x="6912688" y="2729753"/>
                </a:lnTo>
                <a:cubicBezTo>
                  <a:pt x="6911189" y="2729251"/>
                  <a:pt x="6909734" y="2729456"/>
                  <a:pt x="6908324" y="2730368"/>
                </a:cubicBezTo>
                <a:cubicBezTo>
                  <a:pt x="6906912" y="2731278"/>
                  <a:pt x="6906134" y="2732908"/>
                  <a:pt x="6905985" y="2735257"/>
                </a:cubicBezTo>
                <a:cubicBezTo>
                  <a:pt x="6897271" y="2733035"/>
                  <a:pt x="6886360" y="2731707"/>
                  <a:pt x="6873256" y="2731273"/>
                </a:cubicBezTo>
                <a:cubicBezTo>
                  <a:pt x="6860151" y="2730840"/>
                  <a:pt x="6849417" y="2732339"/>
                  <a:pt x="6841053" y="2735769"/>
                </a:cubicBezTo>
                <a:cubicBezTo>
                  <a:pt x="6837705" y="2733719"/>
                  <a:pt x="6834395" y="2732669"/>
                  <a:pt x="6831122" y="2732619"/>
                </a:cubicBezTo>
                <a:cubicBezTo>
                  <a:pt x="6827850" y="2732569"/>
                  <a:pt x="6825190" y="2734121"/>
                  <a:pt x="6823145" y="2737273"/>
                </a:cubicBezTo>
                <a:cubicBezTo>
                  <a:pt x="6816168" y="2739027"/>
                  <a:pt x="6810061" y="2738624"/>
                  <a:pt x="6804823" y="2736063"/>
                </a:cubicBezTo>
                <a:cubicBezTo>
                  <a:pt x="6799583" y="2733502"/>
                  <a:pt x="6794452" y="2731473"/>
                  <a:pt x="6789426" y="2729975"/>
                </a:cubicBezTo>
                <a:cubicBezTo>
                  <a:pt x="6786249" y="2728183"/>
                  <a:pt x="6783748" y="2727817"/>
                  <a:pt x="6781922" y="2728876"/>
                </a:cubicBezTo>
                <a:cubicBezTo>
                  <a:pt x="6780096" y="2729935"/>
                  <a:pt x="6778495" y="2731470"/>
                  <a:pt x="6777120" y="2733479"/>
                </a:cubicBezTo>
                <a:lnTo>
                  <a:pt x="6738600" y="2730784"/>
                </a:lnTo>
                <a:cubicBezTo>
                  <a:pt x="6736156" y="2730537"/>
                  <a:pt x="6733067" y="2730158"/>
                  <a:pt x="6729333" y="2729649"/>
                </a:cubicBezTo>
                <a:cubicBezTo>
                  <a:pt x="6725600" y="2729139"/>
                  <a:pt x="6721786" y="2729685"/>
                  <a:pt x="6717890" y="2731289"/>
                </a:cubicBezTo>
                <a:cubicBezTo>
                  <a:pt x="6702676" y="2727734"/>
                  <a:pt x="6686705" y="2726573"/>
                  <a:pt x="6669978" y="2727808"/>
                </a:cubicBezTo>
                <a:cubicBezTo>
                  <a:pt x="6653251" y="2729043"/>
                  <a:pt x="6637304" y="2726707"/>
                  <a:pt x="6622140" y="2720800"/>
                </a:cubicBezTo>
                <a:lnTo>
                  <a:pt x="6609735" y="2729007"/>
                </a:lnTo>
                <a:lnTo>
                  <a:pt x="6567514" y="2723411"/>
                </a:lnTo>
                <a:cubicBezTo>
                  <a:pt x="6562395" y="2725401"/>
                  <a:pt x="6552523" y="2726878"/>
                  <a:pt x="6537899" y="2727844"/>
                </a:cubicBezTo>
                <a:cubicBezTo>
                  <a:pt x="6523275" y="2728809"/>
                  <a:pt x="6511802" y="2728137"/>
                  <a:pt x="6503481" y="2725825"/>
                </a:cubicBezTo>
                <a:cubicBezTo>
                  <a:pt x="6496195" y="2729278"/>
                  <a:pt x="6488058" y="2728478"/>
                  <a:pt x="6479069" y="2723427"/>
                </a:cubicBezTo>
                <a:cubicBezTo>
                  <a:pt x="6476468" y="2727763"/>
                  <a:pt x="6473217" y="2729498"/>
                  <a:pt x="6469315" y="2728632"/>
                </a:cubicBezTo>
                <a:cubicBezTo>
                  <a:pt x="6465413" y="2727765"/>
                  <a:pt x="6461760" y="2726199"/>
                  <a:pt x="6458358" y="2723931"/>
                </a:cubicBezTo>
                <a:lnTo>
                  <a:pt x="6301478" y="2712153"/>
                </a:lnTo>
                <a:cubicBezTo>
                  <a:pt x="6294561" y="2710146"/>
                  <a:pt x="6288032" y="2709262"/>
                  <a:pt x="6281892" y="2709505"/>
                </a:cubicBezTo>
                <a:cubicBezTo>
                  <a:pt x="6275752" y="2709749"/>
                  <a:pt x="6269472" y="2708165"/>
                  <a:pt x="6263057" y="2704757"/>
                </a:cubicBezTo>
                <a:cubicBezTo>
                  <a:pt x="6260050" y="2706085"/>
                  <a:pt x="6256585" y="2706756"/>
                  <a:pt x="6252665" y="2706772"/>
                </a:cubicBezTo>
                <a:cubicBezTo>
                  <a:pt x="6248744" y="2706787"/>
                  <a:pt x="6245304" y="2706284"/>
                  <a:pt x="6242346" y="2705260"/>
                </a:cubicBezTo>
                <a:lnTo>
                  <a:pt x="6225438" y="2703963"/>
                </a:lnTo>
                <a:cubicBezTo>
                  <a:pt x="6222522" y="2702823"/>
                  <a:pt x="6219974" y="2700926"/>
                  <a:pt x="6217795" y="2698274"/>
                </a:cubicBezTo>
                <a:cubicBezTo>
                  <a:pt x="6215616" y="2695621"/>
                  <a:pt x="6214495" y="2693049"/>
                  <a:pt x="6214429" y="2690558"/>
                </a:cubicBezTo>
                <a:cubicBezTo>
                  <a:pt x="6218612" y="2687412"/>
                  <a:pt x="6230406" y="2685897"/>
                  <a:pt x="6249809" y="2686012"/>
                </a:cubicBezTo>
                <a:lnTo>
                  <a:pt x="6268738" y="2687555"/>
                </a:lnTo>
                <a:lnTo>
                  <a:pt x="6262255" y="2684348"/>
                </a:lnTo>
                <a:cubicBezTo>
                  <a:pt x="6243815" y="2685335"/>
                  <a:pt x="6222975" y="2684143"/>
                  <a:pt x="6199736" y="2680769"/>
                </a:cubicBezTo>
                <a:cubicBezTo>
                  <a:pt x="6176494" y="2677395"/>
                  <a:pt x="6158528" y="2680321"/>
                  <a:pt x="6145837" y="2689549"/>
                </a:cubicBezTo>
                <a:cubicBezTo>
                  <a:pt x="6143536" y="2688410"/>
                  <a:pt x="6140650" y="2686793"/>
                  <a:pt x="6137181" y="2684700"/>
                </a:cubicBezTo>
                <a:cubicBezTo>
                  <a:pt x="6133712" y="2682609"/>
                  <a:pt x="6131099" y="2682101"/>
                  <a:pt x="6129337" y="2683175"/>
                </a:cubicBezTo>
                <a:cubicBezTo>
                  <a:pt x="6128934" y="2684232"/>
                  <a:pt x="6129792" y="2686152"/>
                  <a:pt x="6131912" y="2688937"/>
                </a:cubicBezTo>
                <a:cubicBezTo>
                  <a:pt x="6134032" y="2691720"/>
                  <a:pt x="6135271" y="2693285"/>
                  <a:pt x="6135629" y="2693632"/>
                </a:cubicBezTo>
                <a:lnTo>
                  <a:pt x="6114123" y="2697366"/>
                </a:lnTo>
                <a:lnTo>
                  <a:pt x="6100664" y="2688155"/>
                </a:lnTo>
                <a:cubicBezTo>
                  <a:pt x="6091242" y="2686063"/>
                  <a:pt x="6081042" y="2686051"/>
                  <a:pt x="6070068" y="2688126"/>
                </a:cubicBezTo>
                <a:cubicBezTo>
                  <a:pt x="6059094" y="2690199"/>
                  <a:pt x="6049817" y="2692052"/>
                  <a:pt x="6042237" y="2693680"/>
                </a:cubicBezTo>
                <a:cubicBezTo>
                  <a:pt x="6040477" y="2698267"/>
                  <a:pt x="6037472" y="2700618"/>
                  <a:pt x="6033218" y="2700731"/>
                </a:cubicBezTo>
                <a:cubicBezTo>
                  <a:pt x="6028964" y="2700845"/>
                  <a:pt x="6023573" y="2697257"/>
                  <a:pt x="6017047" y="2689971"/>
                </a:cubicBezTo>
                <a:lnTo>
                  <a:pt x="5998585" y="2690865"/>
                </a:lnTo>
                <a:cubicBezTo>
                  <a:pt x="5993043" y="2689687"/>
                  <a:pt x="5983713" y="2690682"/>
                  <a:pt x="5970593" y="2693850"/>
                </a:cubicBezTo>
                <a:cubicBezTo>
                  <a:pt x="5957472" y="2697018"/>
                  <a:pt x="5949063" y="2699872"/>
                  <a:pt x="5945364" y="2702417"/>
                </a:cubicBezTo>
                <a:cubicBezTo>
                  <a:pt x="5939723" y="2706090"/>
                  <a:pt x="5933136" y="2705887"/>
                  <a:pt x="5925601" y="2701806"/>
                </a:cubicBezTo>
                <a:cubicBezTo>
                  <a:pt x="5918067" y="2697725"/>
                  <a:pt x="5911477" y="2697522"/>
                  <a:pt x="5905837" y="2701196"/>
                </a:cubicBezTo>
                <a:lnTo>
                  <a:pt x="5863706" y="2696962"/>
                </a:lnTo>
                <a:cubicBezTo>
                  <a:pt x="5859407" y="2698478"/>
                  <a:pt x="5847155" y="2699933"/>
                  <a:pt x="5826944" y="2701325"/>
                </a:cubicBezTo>
                <a:cubicBezTo>
                  <a:pt x="5806735" y="2702715"/>
                  <a:pt x="5795241" y="2703461"/>
                  <a:pt x="5792464" y="2703559"/>
                </a:cubicBezTo>
                <a:cubicBezTo>
                  <a:pt x="5789710" y="2707261"/>
                  <a:pt x="5786631" y="2710587"/>
                  <a:pt x="5783227" y="2713535"/>
                </a:cubicBezTo>
                <a:cubicBezTo>
                  <a:pt x="5779821" y="2716484"/>
                  <a:pt x="5774357" y="2713873"/>
                  <a:pt x="5766834" y="2705700"/>
                </a:cubicBezTo>
                <a:cubicBezTo>
                  <a:pt x="5748019" y="2706584"/>
                  <a:pt x="5725486" y="2705154"/>
                  <a:pt x="5699237" y="2701413"/>
                </a:cubicBezTo>
                <a:cubicBezTo>
                  <a:pt x="5672988" y="2697670"/>
                  <a:pt x="5652950" y="2700717"/>
                  <a:pt x="5639123" y="2710551"/>
                </a:cubicBezTo>
                <a:cubicBezTo>
                  <a:pt x="5636727" y="2709500"/>
                  <a:pt x="5633650" y="2708062"/>
                  <a:pt x="5629898" y="2706234"/>
                </a:cubicBezTo>
                <a:cubicBezTo>
                  <a:pt x="5626144" y="2704409"/>
                  <a:pt x="5623718" y="2703722"/>
                  <a:pt x="5622623" y="2704177"/>
                </a:cubicBezTo>
                <a:cubicBezTo>
                  <a:pt x="5621327" y="2705725"/>
                  <a:pt x="5621416" y="2707683"/>
                  <a:pt x="5622890" y="2710050"/>
                </a:cubicBezTo>
                <a:cubicBezTo>
                  <a:pt x="5624362" y="2712416"/>
                  <a:pt x="5625865" y="2714418"/>
                  <a:pt x="5627392" y="2716053"/>
                </a:cubicBezTo>
                <a:lnTo>
                  <a:pt x="5605887" y="2719786"/>
                </a:lnTo>
                <a:cubicBezTo>
                  <a:pt x="5594345" y="2713322"/>
                  <a:pt x="5583346" y="2709072"/>
                  <a:pt x="5572884" y="2707040"/>
                </a:cubicBezTo>
                <a:lnTo>
                  <a:pt x="5526834" y="2717345"/>
                </a:lnTo>
                <a:cubicBezTo>
                  <a:pt x="5524965" y="2721808"/>
                  <a:pt x="5521525" y="2723656"/>
                  <a:pt x="5516513" y="2722891"/>
                </a:cubicBezTo>
                <a:cubicBezTo>
                  <a:pt x="5511498" y="2722124"/>
                  <a:pt x="5505675" y="2718035"/>
                  <a:pt x="5499039" y="2710623"/>
                </a:cubicBezTo>
                <a:cubicBezTo>
                  <a:pt x="5495923" y="2712847"/>
                  <a:pt x="5492593" y="2713234"/>
                  <a:pt x="5489046" y="2711781"/>
                </a:cubicBezTo>
                <a:cubicBezTo>
                  <a:pt x="5485500" y="2710327"/>
                  <a:pt x="5482170" y="2710713"/>
                  <a:pt x="5479055" y="2712939"/>
                </a:cubicBezTo>
                <a:cubicBezTo>
                  <a:pt x="5474989" y="2712538"/>
                  <a:pt x="5465041" y="2713880"/>
                  <a:pt x="5449216" y="2716965"/>
                </a:cubicBezTo>
                <a:cubicBezTo>
                  <a:pt x="5433390" y="2720049"/>
                  <a:pt x="5423715" y="2722498"/>
                  <a:pt x="5420189" y="2724314"/>
                </a:cubicBezTo>
                <a:cubicBezTo>
                  <a:pt x="5414486" y="2728047"/>
                  <a:pt x="5407643" y="2728080"/>
                  <a:pt x="5399664" y="2724414"/>
                </a:cubicBezTo>
                <a:cubicBezTo>
                  <a:pt x="5391686" y="2720746"/>
                  <a:pt x="5384845" y="2720780"/>
                  <a:pt x="5379140" y="2724511"/>
                </a:cubicBezTo>
                <a:lnTo>
                  <a:pt x="5356552" y="2723814"/>
                </a:lnTo>
                <a:cubicBezTo>
                  <a:pt x="5352352" y="2726373"/>
                  <a:pt x="5346958" y="2725962"/>
                  <a:pt x="5340374" y="2722582"/>
                </a:cubicBezTo>
                <a:cubicBezTo>
                  <a:pt x="5333788" y="2719202"/>
                  <a:pt x="5328394" y="2718792"/>
                  <a:pt x="5324194" y="2721350"/>
                </a:cubicBezTo>
                <a:cubicBezTo>
                  <a:pt x="5316128" y="2712549"/>
                  <a:pt x="5308385" y="2708890"/>
                  <a:pt x="5300965" y="2710369"/>
                </a:cubicBezTo>
                <a:cubicBezTo>
                  <a:pt x="5300212" y="2710958"/>
                  <a:pt x="5299813" y="2711557"/>
                  <a:pt x="5299768" y="2712166"/>
                </a:cubicBezTo>
                <a:cubicBezTo>
                  <a:pt x="5299722" y="2712775"/>
                  <a:pt x="5299974" y="2714127"/>
                  <a:pt x="5300524" y="2716221"/>
                </a:cubicBezTo>
                <a:lnTo>
                  <a:pt x="5290753" y="2714453"/>
                </a:lnTo>
                <a:cubicBezTo>
                  <a:pt x="5288047" y="2714370"/>
                  <a:pt x="5286019" y="2714673"/>
                  <a:pt x="5284670" y="2715364"/>
                </a:cubicBezTo>
                <a:cubicBezTo>
                  <a:pt x="5283322" y="2716055"/>
                  <a:pt x="5281944" y="2717112"/>
                  <a:pt x="5280542" y="2718535"/>
                </a:cubicBezTo>
                <a:cubicBezTo>
                  <a:pt x="5260988" y="2715122"/>
                  <a:pt x="5242003" y="2713558"/>
                  <a:pt x="5223588" y="2713844"/>
                </a:cubicBezTo>
                <a:cubicBezTo>
                  <a:pt x="5205172" y="2714130"/>
                  <a:pt x="5187379" y="2715537"/>
                  <a:pt x="5170211" y="2718060"/>
                </a:cubicBezTo>
                <a:cubicBezTo>
                  <a:pt x="5167034" y="2719550"/>
                  <a:pt x="5158942" y="2720522"/>
                  <a:pt x="5145939" y="2720977"/>
                </a:cubicBezTo>
                <a:cubicBezTo>
                  <a:pt x="5132934" y="2721430"/>
                  <a:pt x="5124951" y="2720939"/>
                  <a:pt x="5121994" y="2719504"/>
                </a:cubicBezTo>
                <a:cubicBezTo>
                  <a:pt x="5116492" y="2724067"/>
                  <a:pt x="5109676" y="2726117"/>
                  <a:pt x="5101546" y="2725653"/>
                </a:cubicBezTo>
                <a:cubicBezTo>
                  <a:pt x="5093416" y="2725187"/>
                  <a:pt x="5085028" y="2724624"/>
                  <a:pt x="5076382" y="2723959"/>
                </a:cubicBezTo>
                <a:lnTo>
                  <a:pt x="5061401" y="2716166"/>
                </a:lnTo>
                <a:cubicBezTo>
                  <a:pt x="5060532" y="2716751"/>
                  <a:pt x="5059338" y="2716959"/>
                  <a:pt x="5057817" y="2716790"/>
                </a:cubicBezTo>
                <a:cubicBezTo>
                  <a:pt x="5056298" y="2716619"/>
                  <a:pt x="5055103" y="2716826"/>
                  <a:pt x="5054233" y="2717411"/>
                </a:cubicBezTo>
                <a:cubicBezTo>
                  <a:pt x="5050768" y="2718038"/>
                  <a:pt x="5047979" y="2719051"/>
                  <a:pt x="5045869" y="2720452"/>
                </a:cubicBezTo>
                <a:cubicBezTo>
                  <a:pt x="5043760" y="2721852"/>
                  <a:pt x="5041623" y="2723619"/>
                  <a:pt x="5039458" y="2725751"/>
                </a:cubicBezTo>
                <a:cubicBezTo>
                  <a:pt x="5036167" y="2722473"/>
                  <a:pt x="5033417" y="2721410"/>
                  <a:pt x="5031208" y="2722563"/>
                </a:cubicBezTo>
                <a:cubicBezTo>
                  <a:pt x="5030275" y="2723207"/>
                  <a:pt x="5028827" y="2723651"/>
                  <a:pt x="5026862" y="2723896"/>
                </a:cubicBezTo>
                <a:cubicBezTo>
                  <a:pt x="5024899" y="2724140"/>
                  <a:pt x="5023450" y="2724584"/>
                  <a:pt x="5022518" y="2725226"/>
                </a:cubicBezTo>
                <a:lnTo>
                  <a:pt x="5019914" y="2722216"/>
                </a:lnTo>
                <a:cubicBezTo>
                  <a:pt x="5017958" y="2723132"/>
                  <a:pt x="5014701" y="2722544"/>
                  <a:pt x="5010141" y="2720447"/>
                </a:cubicBezTo>
                <a:lnTo>
                  <a:pt x="4988639" y="2724181"/>
                </a:lnTo>
                <a:cubicBezTo>
                  <a:pt x="4984220" y="2725695"/>
                  <a:pt x="4980292" y="2727772"/>
                  <a:pt x="4976851" y="2730414"/>
                </a:cubicBezTo>
                <a:cubicBezTo>
                  <a:pt x="4973409" y="2733056"/>
                  <a:pt x="4970891" y="2735177"/>
                  <a:pt x="4969298" y="2736778"/>
                </a:cubicBezTo>
                <a:cubicBezTo>
                  <a:pt x="4966572" y="2733425"/>
                  <a:pt x="4963561" y="2730341"/>
                  <a:pt x="4960264" y="2727520"/>
                </a:cubicBezTo>
                <a:cubicBezTo>
                  <a:pt x="4956969" y="2724700"/>
                  <a:pt x="4954118" y="2724184"/>
                  <a:pt x="4951714" y="2725973"/>
                </a:cubicBezTo>
                <a:cubicBezTo>
                  <a:pt x="4949682" y="2728324"/>
                  <a:pt x="4947662" y="2729299"/>
                  <a:pt x="4945657" y="2728901"/>
                </a:cubicBezTo>
                <a:cubicBezTo>
                  <a:pt x="4943655" y="2728504"/>
                  <a:pt x="4940172" y="2725403"/>
                  <a:pt x="4935213" y="2719600"/>
                </a:cubicBezTo>
                <a:lnTo>
                  <a:pt x="4912626" y="2718902"/>
                </a:lnTo>
                <a:lnTo>
                  <a:pt x="4897646" y="2711110"/>
                </a:lnTo>
                <a:lnTo>
                  <a:pt x="4859640" y="2708469"/>
                </a:lnTo>
                <a:cubicBezTo>
                  <a:pt x="4856290" y="2710688"/>
                  <a:pt x="4852018" y="2711044"/>
                  <a:pt x="4846826" y="2709541"/>
                </a:cubicBezTo>
                <a:cubicBezTo>
                  <a:pt x="4841634" y="2708037"/>
                  <a:pt x="4837362" y="2708393"/>
                  <a:pt x="4834012" y="2710611"/>
                </a:cubicBezTo>
                <a:lnTo>
                  <a:pt x="4808821" y="2706901"/>
                </a:lnTo>
                <a:lnTo>
                  <a:pt x="4791880" y="2706378"/>
                </a:lnTo>
                <a:cubicBezTo>
                  <a:pt x="4785245" y="2709959"/>
                  <a:pt x="4777986" y="2712423"/>
                  <a:pt x="4770102" y="2713768"/>
                </a:cubicBezTo>
                <a:cubicBezTo>
                  <a:pt x="4762218" y="2715112"/>
                  <a:pt x="4753767" y="2714608"/>
                  <a:pt x="4744747" y="2712251"/>
                </a:cubicBezTo>
                <a:cubicBezTo>
                  <a:pt x="4728158" y="2714122"/>
                  <a:pt x="4713441" y="2716966"/>
                  <a:pt x="4700597" y="2720785"/>
                </a:cubicBezTo>
                <a:cubicBezTo>
                  <a:pt x="4687752" y="2724602"/>
                  <a:pt x="4677922" y="2728330"/>
                  <a:pt x="4671104" y="2731967"/>
                </a:cubicBezTo>
                <a:cubicBezTo>
                  <a:pt x="4669768" y="2727772"/>
                  <a:pt x="4667672" y="2724287"/>
                  <a:pt x="4664813" y="2721511"/>
                </a:cubicBezTo>
                <a:lnTo>
                  <a:pt x="4649833" y="2713718"/>
                </a:lnTo>
                <a:cubicBezTo>
                  <a:pt x="4647654" y="2712919"/>
                  <a:pt x="4646097" y="2713237"/>
                  <a:pt x="4645164" y="2714674"/>
                </a:cubicBezTo>
                <a:cubicBezTo>
                  <a:pt x="4644230" y="2716111"/>
                  <a:pt x="4644628" y="2718689"/>
                  <a:pt x="4646353" y="2722408"/>
                </a:cubicBezTo>
                <a:cubicBezTo>
                  <a:pt x="4634238" y="2718856"/>
                  <a:pt x="4620249" y="2716714"/>
                  <a:pt x="4604387" y="2715980"/>
                </a:cubicBezTo>
                <a:cubicBezTo>
                  <a:pt x="4588523" y="2715246"/>
                  <a:pt x="4577028" y="2717578"/>
                  <a:pt x="4569902" y="2722978"/>
                </a:cubicBezTo>
                <a:cubicBezTo>
                  <a:pt x="4564280" y="2719720"/>
                  <a:pt x="4559512" y="2718045"/>
                  <a:pt x="4555598" y="2717955"/>
                </a:cubicBezTo>
                <a:cubicBezTo>
                  <a:pt x="4551685" y="2717866"/>
                  <a:pt x="4549792" y="2720311"/>
                  <a:pt x="4549918" y="2725293"/>
                </a:cubicBezTo>
                <a:cubicBezTo>
                  <a:pt x="4543080" y="2728043"/>
                  <a:pt x="4535524" y="2727383"/>
                  <a:pt x="4527251" y="2723310"/>
                </a:cubicBezTo>
                <a:cubicBezTo>
                  <a:pt x="4518980" y="2719238"/>
                  <a:pt x="4511263" y="2716008"/>
                  <a:pt x="4504101" y="2713616"/>
                </a:cubicBezTo>
                <a:cubicBezTo>
                  <a:pt x="4498892" y="2710768"/>
                  <a:pt x="4495634" y="2710178"/>
                  <a:pt x="4494329" y="2711848"/>
                </a:cubicBezTo>
                <a:cubicBezTo>
                  <a:pt x="4493025" y="2713519"/>
                  <a:pt x="4492373" y="2715942"/>
                  <a:pt x="4492369" y="2719117"/>
                </a:cubicBezTo>
                <a:lnTo>
                  <a:pt x="4444592" y="2714711"/>
                </a:lnTo>
                <a:cubicBezTo>
                  <a:pt x="4441497" y="2714310"/>
                  <a:pt x="4437536" y="2713699"/>
                  <a:pt x="4432704" y="2712879"/>
                </a:cubicBezTo>
                <a:cubicBezTo>
                  <a:pt x="4427871" y="2712056"/>
                  <a:pt x="4423796" y="2712908"/>
                  <a:pt x="4420484" y="2715432"/>
                </a:cubicBezTo>
                <a:cubicBezTo>
                  <a:pt x="4399596" y="2709748"/>
                  <a:pt x="4379753" y="2707853"/>
                  <a:pt x="4360951" y="2709745"/>
                </a:cubicBezTo>
                <a:lnTo>
                  <a:pt x="4338477" y="2705681"/>
                </a:lnTo>
                <a:lnTo>
                  <a:pt x="4338492" y="2706031"/>
                </a:lnTo>
                <a:cubicBezTo>
                  <a:pt x="4339965" y="2708397"/>
                  <a:pt x="4341467" y="2710399"/>
                  <a:pt x="4342993" y="2712033"/>
                </a:cubicBezTo>
                <a:lnTo>
                  <a:pt x="4321489" y="2715767"/>
                </a:lnTo>
                <a:lnTo>
                  <a:pt x="4294407" y="2705308"/>
                </a:lnTo>
                <a:lnTo>
                  <a:pt x="4290608" y="2711420"/>
                </a:lnTo>
                <a:lnTo>
                  <a:pt x="4267801" y="2707651"/>
                </a:lnTo>
                <a:lnTo>
                  <a:pt x="4242435" y="2713327"/>
                </a:lnTo>
                <a:cubicBezTo>
                  <a:pt x="4240567" y="2717788"/>
                  <a:pt x="4237127" y="2719637"/>
                  <a:pt x="4232115" y="2718872"/>
                </a:cubicBezTo>
                <a:lnTo>
                  <a:pt x="4215201" y="2706998"/>
                </a:lnTo>
                <a:lnTo>
                  <a:pt x="4204633" y="2709318"/>
                </a:lnTo>
                <a:lnTo>
                  <a:pt x="4196638" y="2708689"/>
                </a:lnTo>
                <a:lnTo>
                  <a:pt x="4194659" y="2708920"/>
                </a:lnTo>
                <a:cubicBezTo>
                  <a:pt x="4190590" y="2708517"/>
                  <a:pt x="4180644" y="2709860"/>
                  <a:pt x="4164817" y="2712944"/>
                </a:cubicBezTo>
                <a:cubicBezTo>
                  <a:pt x="4148993" y="2716029"/>
                  <a:pt x="4139317" y="2718479"/>
                  <a:pt x="4135792" y="2720295"/>
                </a:cubicBezTo>
                <a:cubicBezTo>
                  <a:pt x="4130086" y="2724027"/>
                  <a:pt x="4123245" y="2724060"/>
                  <a:pt x="4115267" y="2720394"/>
                </a:cubicBezTo>
                <a:cubicBezTo>
                  <a:pt x="4107287" y="2716727"/>
                  <a:pt x="4100447" y="2716761"/>
                  <a:pt x="4094742" y="2720493"/>
                </a:cubicBezTo>
                <a:lnTo>
                  <a:pt x="4072154" y="2719796"/>
                </a:lnTo>
                <a:cubicBezTo>
                  <a:pt x="4067954" y="2722352"/>
                  <a:pt x="4062561" y="2721941"/>
                  <a:pt x="4055975" y="2718562"/>
                </a:cubicBezTo>
                <a:cubicBezTo>
                  <a:pt x="4049390" y="2715182"/>
                  <a:pt x="4043997" y="2714771"/>
                  <a:pt x="4039797" y="2717331"/>
                </a:cubicBezTo>
                <a:cubicBezTo>
                  <a:pt x="4031732" y="2708532"/>
                  <a:pt x="4023987" y="2704871"/>
                  <a:pt x="4016566" y="2706351"/>
                </a:cubicBezTo>
                <a:cubicBezTo>
                  <a:pt x="4015815" y="2706939"/>
                  <a:pt x="4015416" y="2707538"/>
                  <a:pt x="4015370" y="2708147"/>
                </a:cubicBezTo>
                <a:cubicBezTo>
                  <a:pt x="4015325" y="2708756"/>
                  <a:pt x="4015576" y="2710108"/>
                  <a:pt x="4016126" y="2712202"/>
                </a:cubicBezTo>
                <a:lnTo>
                  <a:pt x="4006355" y="2710434"/>
                </a:lnTo>
                <a:cubicBezTo>
                  <a:pt x="4003649" y="2710349"/>
                  <a:pt x="4001623" y="2710655"/>
                  <a:pt x="4000274" y="2711345"/>
                </a:cubicBezTo>
                <a:cubicBezTo>
                  <a:pt x="3998924" y="2712037"/>
                  <a:pt x="3997546" y="2713093"/>
                  <a:pt x="3996144" y="2714516"/>
                </a:cubicBezTo>
                <a:cubicBezTo>
                  <a:pt x="3976590" y="2711103"/>
                  <a:pt x="3957605" y="2709539"/>
                  <a:pt x="3939191" y="2709825"/>
                </a:cubicBezTo>
                <a:cubicBezTo>
                  <a:pt x="3920774" y="2710111"/>
                  <a:pt x="3902982" y="2711516"/>
                  <a:pt x="3885814" y="2714041"/>
                </a:cubicBezTo>
                <a:cubicBezTo>
                  <a:pt x="3882637" y="2715533"/>
                  <a:pt x="3874545" y="2716503"/>
                  <a:pt x="3861541" y="2716958"/>
                </a:cubicBezTo>
                <a:cubicBezTo>
                  <a:pt x="3848536" y="2717411"/>
                  <a:pt x="3840554" y="2716919"/>
                  <a:pt x="3837598" y="2715485"/>
                </a:cubicBezTo>
                <a:cubicBezTo>
                  <a:pt x="3832094" y="2720048"/>
                  <a:pt x="3825280" y="2722097"/>
                  <a:pt x="3817151" y="2721635"/>
                </a:cubicBezTo>
                <a:cubicBezTo>
                  <a:pt x="3809019" y="2721168"/>
                  <a:pt x="3800630" y="2720605"/>
                  <a:pt x="3791984" y="2719939"/>
                </a:cubicBezTo>
                <a:lnTo>
                  <a:pt x="3777006" y="2712149"/>
                </a:lnTo>
                <a:cubicBezTo>
                  <a:pt x="3776135" y="2712732"/>
                  <a:pt x="3774941" y="2712939"/>
                  <a:pt x="3773420" y="2712770"/>
                </a:cubicBezTo>
                <a:cubicBezTo>
                  <a:pt x="3771900" y="2712600"/>
                  <a:pt x="3770704" y="2712807"/>
                  <a:pt x="3769836" y="2713391"/>
                </a:cubicBezTo>
                <a:cubicBezTo>
                  <a:pt x="3766371" y="2714020"/>
                  <a:pt x="3763581" y="2715032"/>
                  <a:pt x="3761472" y="2716432"/>
                </a:cubicBezTo>
                <a:cubicBezTo>
                  <a:pt x="3759362" y="2717834"/>
                  <a:pt x="3757226" y="2719600"/>
                  <a:pt x="3755061" y="2721732"/>
                </a:cubicBezTo>
                <a:cubicBezTo>
                  <a:pt x="3751769" y="2718454"/>
                  <a:pt x="3749019" y="2717392"/>
                  <a:pt x="3746810" y="2718545"/>
                </a:cubicBezTo>
                <a:cubicBezTo>
                  <a:pt x="3745879" y="2719189"/>
                  <a:pt x="3744429" y="2719632"/>
                  <a:pt x="3742465" y="2719876"/>
                </a:cubicBezTo>
                <a:cubicBezTo>
                  <a:pt x="3740502" y="2720122"/>
                  <a:pt x="3739053" y="2720565"/>
                  <a:pt x="3738120" y="2721209"/>
                </a:cubicBezTo>
                <a:lnTo>
                  <a:pt x="3735516" y="2718196"/>
                </a:lnTo>
                <a:cubicBezTo>
                  <a:pt x="3733561" y="2719112"/>
                  <a:pt x="3730304" y="2718524"/>
                  <a:pt x="3725744" y="2716428"/>
                </a:cubicBezTo>
                <a:lnTo>
                  <a:pt x="3704241" y="2720164"/>
                </a:lnTo>
                <a:cubicBezTo>
                  <a:pt x="3699823" y="2721675"/>
                  <a:pt x="3695894" y="2723754"/>
                  <a:pt x="3692453" y="2726395"/>
                </a:cubicBezTo>
                <a:cubicBezTo>
                  <a:pt x="3689011" y="2729036"/>
                  <a:pt x="3686494" y="2731158"/>
                  <a:pt x="3684902" y="2732760"/>
                </a:cubicBezTo>
                <a:cubicBezTo>
                  <a:pt x="3682175" y="2729406"/>
                  <a:pt x="3679164" y="2726321"/>
                  <a:pt x="3675867" y="2723500"/>
                </a:cubicBezTo>
                <a:cubicBezTo>
                  <a:pt x="3672570" y="2720681"/>
                  <a:pt x="3669720" y="2720164"/>
                  <a:pt x="3667317" y="2721954"/>
                </a:cubicBezTo>
                <a:cubicBezTo>
                  <a:pt x="3665283" y="2724305"/>
                  <a:pt x="3663264" y="2725280"/>
                  <a:pt x="3661260" y="2724883"/>
                </a:cubicBezTo>
                <a:cubicBezTo>
                  <a:pt x="3659256" y="2724484"/>
                  <a:pt x="3655775" y="2721384"/>
                  <a:pt x="3650815" y="2715581"/>
                </a:cubicBezTo>
                <a:lnTo>
                  <a:pt x="3628230" y="2714884"/>
                </a:lnTo>
                <a:lnTo>
                  <a:pt x="3613250" y="2707092"/>
                </a:lnTo>
                <a:lnTo>
                  <a:pt x="3575245" y="2704452"/>
                </a:lnTo>
                <a:cubicBezTo>
                  <a:pt x="3571894" y="2706669"/>
                  <a:pt x="3567621" y="2707025"/>
                  <a:pt x="3562429" y="2705523"/>
                </a:cubicBezTo>
                <a:cubicBezTo>
                  <a:pt x="3557235" y="2704017"/>
                  <a:pt x="3552966" y="2704375"/>
                  <a:pt x="3549614" y="2706592"/>
                </a:cubicBezTo>
                <a:lnTo>
                  <a:pt x="3524422" y="2702882"/>
                </a:lnTo>
                <a:lnTo>
                  <a:pt x="3507483" y="2702360"/>
                </a:lnTo>
                <a:cubicBezTo>
                  <a:pt x="3500846" y="2705941"/>
                  <a:pt x="3493588" y="2708404"/>
                  <a:pt x="3485703" y="2709749"/>
                </a:cubicBezTo>
                <a:cubicBezTo>
                  <a:pt x="3477821" y="2711095"/>
                  <a:pt x="3469369" y="2710588"/>
                  <a:pt x="3460348" y="2708233"/>
                </a:cubicBezTo>
                <a:cubicBezTo>
                  <a:pt x="3443759" y="2710103"/>
                  <a:pt x="3429042" y="2712948"/>
                  <a:pt x="3416197" y="2716764"/>
                </a:cubicBezTo>
                <a:cubicBezTo>
                  <a:pt x="3403354" y="2720583"/>
                  <a:pt x="3393524" y="2724311"/>
                  <a:pt x="3386706" y="2727949"/>
                </a:cubicBezTo>
                <a:cubicBezTo>
                  <a:pt x="3385371" y="2723754"/>
                  <a:pt x="3383273" y="2720268"/>
                  <a:pt x="3380417" y="2717493"/>
                </a:cubicBezTo>
                <a:lnTo>
                  <a:pt x="3365436" y="2709699"/>
                </a:lnTo>
                <a:cubicBezTo>
                  <a:pt x="3363256" y="2708899"/>
                  <a:pt x="3361700" y="2709219"/>
                  <a:pt x="3360768" y="2710656"/>
                </a:cubicBezTo>
                <a:cubicBezTo>
                  <a:pt x="3359832" y="2712092"/>
                  <a:pt x="3360228" y="2714670"/>
                  <a:pt x="3361954" y="2718387"/>
                </a:cubicBezTo>
                <a:cubicBezTo>
                  <a:pt x="3349839" y="2714837"/>
                  <a:pt x="3335852" y="2712696"/>
                  <a:pt x="3319989" y="2711964"/>
                </a:cubicBezTo>
                <a:cubicBezTo>
                  <a:pt x="3304125" y="2711227"/>
                  <a:pt x="3292630" y="2713560"/>
                  <a:pt x="3285504" y="2718960"/>
                </a:cubicBezTo>
                <a:cubicBezTo>
                  <a:pt x="3279882" y="2715701"/>
                  <a:pt x="3275113" y="2714027"/>
                  <a:pt x="3271201" y="2713938"/>
                </a:cubicBezTo>
                <a:cubicBezTo>
                  <a:pt x="3267287" y="2713846"/>
                  <a:pt x="3265394" y="2716292"/>
                  <a:pt x="3265520" y="2721273"/>
                </a:cubicBezTo>
                <a:cubicBezTo>
                  <a:pt x="3258681" y="2724026"/>
                  <a:pt x="3251127" y="2723366"/>
                  <a:pt x="3242853" y="2719291"/>
                </a:cubicBezTo>
                <a:cubicBezTo>
                  <a:pt x="3234581" y="2715218"/>
                  <a:pt x="3226864" y="2711987"/>
                  <a:pt x="3219703" y="2709597"/>
                </a:cubicBezTo>
                <a:cubicBezTo>
                  <a:pt x="3214492" y="2706749"/>
                  <a:pt x="3211237" y="2706160"/>
                  <a:pt x="3209931" y="2707829"/>
                </a:cubicBezTo>
                <a:cubicBezTo>
                  <a:pt x="3208628" y="2709501"/>
                  <a:pt x="3207974" y="2711924"/>
                  <a:pt x="3207971" y="2715100"/>
                </a:cubicBezTo>
                <a:lnTo>
                  <a:pt x="3160194" y="2710692"/>
                </a:lnTo>
                <a:cubicBezTo>
                  <a:pt x="3157098" y="2710291"/>
                  <a:pt x="3153134" y="2709680"/>
                  <a:pt x="3148304" y="2708859"/>
                </a:cubicBezTo>
                <a:cubicBezTo>
                  <a:pt x="3143471" y="2708038"/>
                  <a:pt x="3139399" y="2708888"/>
                  <a:pt x="3136083" y="2711412"/>
                </a:cubicBezTo>
                <a:cubicBezTo>
                  <a:pt x="3115199" y="2705729"/>
                  <a:pt x="3095354" y="2703834"/>
                  <a:pt x="3076554" y="2705728"/>
                </a:cubicBezTo>
                <a:cubicBezTo>
                  <a:pt x="3057752" y="2707621"/>
                  <a:pt x="3036986" y="2703863"/>
                  <a:pt x="3014257" y="2694458"/>
                </a:cubicBezTo>
                <a:lnTo>
                  <a:pt x="3006210" y="2707402"/>
                </a:lnTo>
                <a:lnTo>
                  <a:pt x="2951703" y="2698389"/>
                </a:lnTo>
                <a:cubicBezTo>
                  <a:pt x="2947253" y="2701520"/>
                  <a:pt x="2936762" y="2703822"/>
                  <a:pt x="2920232" y="2705297"/>
                </a:cubicBezTo>
                <a:cubicBezTo>
                  <a:pt x="2903702" y="2706772"/>
                  <a:pt x="2889577" y="2705664"/>
                  <a:pt x="2877858" y="2701974"/>
                </a:cubicBezTo>
                <a:cubicBezTo>
                  <a:pt x="2872024" y="2707412"/>
                  <a:pt x="2861746" y="2706119"/>
                  <a:pt x="2847018" y="2698089"/>
                </a:cubicBezTo>
                <a:cubicBezTo>
                  <a:pt x="2847448" y="2704942"/>
                  <a:pt x="2845002" y="2707678"/>
                  <a:pt x="2839683" y="2706291"/>
                </a:cubicBezTo>
                <a:cubicBezTo>
                  <a:pt x="2834362" y="2704905"/>
                  <a:pt x="2828771" y="2702412"/>
                  <a:pt x="2822911" y="2698811"/>
                </a:cubicBezTo>
                <a:lnTo>
                  <a:pt x="2627674" y="2679587"/>
                </a:lnTo>
                <a:cubicBezTo>
                  <a:pt x="2617864" y="2676385"/>
                  <a:pt x="2609420" y="2674962"/>
                  <a:pt x="2602348" y="2675324"/>
                </a:cubicBezTo>
                <a:cubicBezTo>
                  <a:pt x="2595277" y="2675688"/>
                  <a:pt x="2586563" y="2673158"/>
                  <a:pt x="2576212" y="2667737"/>
                </a:cubicBezTo>
                <a:cubicBezTo>
                  <a:pt x="2573725" y="2669829"/>
                  <a:pt x="2570166" y="2670879"/>
                  <a:pt x="2565540" y="2670889"/>
                </a:cubicBezTo>
                <a:cubicBezTo>
                  <a:pt x="2560911" y="2670901"/>
                  <a:pt x="2556431" y="2670089"/>
                  <a:pt x="2552101" y="2668458"/>
                </a:cubicBezTo>
                <a:lnTo>
                  <a:pt x="2531037" y="2666341"/>
                </a:lnTo>
                <a:cubicBezTo>
                  <a:pt x="2526661" y="2664527"/>
                  <a:pt x="2522114" y="2661516"/>
                  <a:pt x="2517388" y="2657309"/>
                </a:cubicBezTo>
                <a:cubicBezTo>
                  <a:pt x="2512663" y="2653100"/>
                  <a:pt x="2509255" y="2649025"/>
                  <a:pt x="2507163" y="2645082"/>
                </a:cubicBezTo>
                <a:cubicBezTo>
                  <a:pt x="2509569" y="2640117"/>
                  <a:pt x="2522303" y="2637761"/>
                  <a:pt x="2545366" y="2638014"/>
                </a:cubicBezTo>
                <a:cubicBezTo>
                  <a:pt x="2568428" y="2638269"/>
                  <a:pt x="2585449" y="2640077"/>
                  <a:pt x="2596428" y="2643439"/>
                </a:cubicBezTo>
                <a:lnTo>
                  <a:pt x="2593824" y="2640427"/>
                </a:lnTo>
                <a:cubicBezTo>
                  <a:pt x="2592191" y="2633903"/>
                  <a:pt x="2592158" y="2629627"/>
                  <a:pt x="2593725" y="2627597"/>
                </a:cubicBezTo>
                <a:cubicBezTo>
                  <a:pt x="2595292" y="2625568"/>
                  <a:pt x="2598515" y="2625057"/>
                  <a:pt x="2603392" y="2626064"/>
                </a:cubicBezTo>
                <a:cubicBezTo>
                  <a:pt x="2618184" y="2619068"/>
                  <a:pt x="2635959" y="2614730"/>
                  <a:pt x="2656721" y="2613050"/>
                </a:cubicBezTo>
                <a:cubicBezTo>
                  <a:pt x="2677482" y="2611370"/>
                  <a:pt x="2696560" y="2608539"/>
                  <a:pt x="2713956" y="2604556"/>
                </a:cubicBezTo>
                <a:cubicBezTo>
                  <a:pt x="2713638" y="2599751"/>
                  <a:pt x="2714771" y="2598015"/>
                  <a:pt x="2717354" y="2599347"/>
                </a:cubicBezTo>
                <a:cubicBezTo>
                  <a:pt x="2719936" y="2600679"/>
                  <a:pt x="2723944" y="2603062"/>
                  <a:pt x="2729375" y="2606498"/>
                </a:cubicBezTo>
                <a:cubicBezTo>
                  <a:pt x="2731179" y="2605273"/>
                  <a:pt x="2732789" y="2604222"/>
                  <a:pt x="2734211" y="2603350"/>
                </a:cubicBezTo>
                <a:cubicBezTo>
                  <a:pt x="2735633" y="2602477"/>
                  <a:pt x="2735181" y="2600630"/>
                  <a:pt x="2732858" y="2597811"/>
                </a:cubicBezTo>
                <a:cubicBezTo>
                  <a:pt x="2737260" y="2597671"/>
                  <a:pt x="2742952" y="2598029"/>
                  <a:pt x="2749932" y="2598887"/>
                </a:cubicBezTo>
                <a:cubicBezTo>
                  <a:pt x="2756915" y="2599745"/>
                  <a:pt x="2760272" y="2598199"/>
                  <a:pt x="2760008" y="2594251"/>
                </a:cubicBezTo>
                <a:lnTo>
                  <a:pt x="2735257" y="2584690"/>
                </a:lnTo>
                <a:cubicBezTo>
                  <a:pt x="2731023" y="2582971"/>
                  <a:pt x="2727765" y="2582381"/>
                  <a:pt x="2725486" y="2582925"/>
                </a:cubicBezTo>
                <a:cubicBezTo>
                  <a:pt x="2723203" y="2583463"/>
                  <a:pt x="2722551" y="2585887"/>
                  <a:pt x="2723524" y="2590192"/>
                </a:cubicBezTo>
                <a:cubicBezTo>
                  <a:pt x="2719140" y="2588498"/>
                  <a:pt x="2714119" y="2587061"/>
                  <a:pt x="2708460" y="2585877"/>
                </a:cubicBezTo>
                <a:cubicBezTo>
                  <a:pt x="2702801" y="2584697"/>
                  <a:pt x="2698050" y="2584366"/>
                  <a:pt x="2694208" y="2584889"/>
                </a:cubicBezTo>
                <a:lnTo>
                  <a:pt x="2645990" y="2586331"/>
                </a:lnTo>
                <a:lnTo>
                  <a:pt x="2622761" y="2575353"/>
                </a:lnTo>
                <a:cubicBezTo>
                  <a:pt x="2618356" y="2573568"/>
                  <a:pt x="2614411" y="2572712"/>
                  <a:pt x="2610925" y="2572788"/>
                </a:cubicBezTo>
                <a:cubicBezTo>
                  <a:pt x="2607442" y="2572864"/>
                  <a:pt x="2606101" y="2575022"/>
                  <a:pt x="2606902" y="2579261"/>
                </a:cubicBezTo>
                <a:lnTo>
                  <a:pt x="2584316" y="2578564"/>
                </a:lnTo>
                <a:cubicBezTo>
                  <a:pt x="2580546" y="2584799"/>
                  <a:pt x="2573632" y="2585808"/>
                  <a:pt x="2563573" y="2581588"/>
                </a:cubicBezTo>
                <a:cubicBezTo>
                  <a:pt x="2553512" y="2577367"/>
                  <a:pt x="2546599" y="2578376"/>
                  <a:pt x="2542828" y="2584612"/>
                </a:cubicBezTo>
                <a:lnTo>
                  <a:pt x="2492243" y="2561061"/>
                </a:lnTo>
                <a:cubicBezTo>
                  <a:pt x="2489981" y="2549568"/>
                  <a:pt x="2489641" y="2543084"/>
                  <a:pt x="2491227" y="2541605"/>
                </a:cubicBezTo>
                <a:cubicBezTo>
                  <a:pt x="2492811" y="2540126"/>
                  <a:pt x="2498221" y="2541882"/>
                  <a:pt x="2507458" y="2546872"/>
                </a:cubicBezTo>
                <a:cubicBezTo>
                  <a:pt x="2506800" y="2537170"/>
                  <a:pt x="2510142" y="2534281"/>
                  <a:pt x="2517481" y="2538201"/>
                </a:cubicBezTo>
                <a:cubicBezTo>
                  <a:pt x="2524823" y="2542124"/>
                  <a:pt x="2528434" y="2540342"/>
                  <a:pt x="2528318" y="2532855"/>
                </a:cubicBezTo>
                <a:cubicBezTo>
                  <a:pt x="2536892" y="2534494"/>
                  <a:pt x="2548519" y="2534304"/>
                  <a:pt x="2563204" y="2532284"/>
                </a:cubicBezTo>
                <a:cubicBezTo>
                  <a:pt x="2577888" y="2530263"/>
                  <a:pt x="2585881" y="2526662"/>
                  <a:pt x="2587184" y="2521479"/>
                </a:cubicBezTo>
                <a:lnTo>
                  <a:pt x="2636923" y="2518617"/>
                </a:lnTo>
                <a:cubicBezTo>
                  <a:pt x="2635366" y="2508737"/>
                  <a:pt x="2636600" y="2501688"/>
                  <a:pt x="2640632" y="2497476"/>
                </a:cubicBezTo>
                <a:cubicBezTo>
                  <a:pt x="2644662" y="2493263"/>
                  <a:pt x="2652407" y="2493747"/>
                  <a:pt x="2663869" y="2498927"/>
                </a:cubicBezTo>
                <a:cubicBezTo>
                  <a:pt x="2672750" y="2496086"/>
                  <a:pt x="2683121" y="2494573"/>
                  <a:pt x="2694986" y="2494390"/>
                </a:cubicBezTo>
                <a:cubicBezTo>
                  <a:pt x="2706850" y="2494206"/>
                  <a:pt x="2719065" y="2496417"/>
                  <a:pt x="2731630" y="2501018"/>
                </a:cubicBezTo>
                <a:lnTo>
                  <a:pt x="2735989" y="2480630"/>
                </a:lnTo>
                <a:lnTo>
                  <a:pt x="2761825" y="2494621"/>
                </a:lnTo>
                <a:lnTo>
                  <a:pt x="2778560" y="2479013"/>
                </a:lnTo>
                <a:cubicBezTo>
                  <a:pt x="2785084" y="2480070"/>
                  <a:pt x="2790279" y="2479985"/>
                  <a:pt x="2794143" y="2478760"/>
                </a:cubicBezTo>
                <a:cubicBezTo>
                  <a:pt x="2798009" y="2477537"/>
                  <a:pt x="2803093" y="2478916"/>
                  <a:pt x="2809397" y="2482896"/>
                </a:cubicBezTo>
                <a:cubicBezTo>
                  <a:pt x="2812334" y="2482652"/>
                  <a:pt x="2814770" y="2480833"/>
                  <a:pt x="2816705" y="2477442"/>
                </a:cubicBezTo>
                <a:cubicBezTo>
                  <a:pt x="2818640" y="2474050"/>
                  <a:pt x="2819393" y="2471082"/>
                  <a:pt x="2818966" y="2468534"/>
                </a:cubicBezTo>
                <a:lnTo>
                  <a:pt x="2816667" y="2463281"/>
                </a:lnTo>
                <a:lnTo>
                  <a:pt x="2810187" y="2462689"/>
                </a:lnTo>
                <a:lnTo>
                  <a:pt x="2808215" y="2469210"/>
                </a:lnTo>
                <a:cubicBezTo>
                  <a:pt x="2805879" y="2470482"/>
                  <a:pt x="2802186" y="2469785"/>
                  <a:pt x="2797139" y="2467126"/>
                </a:cubicBezTo>
                <a:lnTo>
                  <a:pt x="2785774" y="2460463"/>
                </a:lnTo>
                <a:lnTo>
                  <a:pt x="2769460" y="2458972"/>
                </a:lnTo>
                <a:lnTo>
                  <a:pt x="2766673" y="2457453"/>
                </a:lnTo>
                <a:lnTo>
                  <a:pt x="2749244" y="2473708"/>
                </a:lnTo>
                <a:lnTo>
                  <a:pt x="2746640" y="2470696"/>
                </a:lnTo>
                <a:cubicBezTo>
                  <a:pt x="2743590" y="2470480"/>
                  <a:pt x="2740839" y="2471006"/>
                  <a:pt x="2738385" y="2472275"/>
                </a:cubicBezTo>
                <a:cubicBezTo>
                  <a:pt x="2735933" y="2473544"/>
                  <a:pt x="2735133" y="2476328"/>
                  <a:pt x="2735989" y="2480630"/>
                </a:cubicBezTo>
                <a:cubicBezTo>
                  <a:pt x="2724760" y="2475916"/>
                  <a:pt x="2714869" y="2473349"/>
                  <a:pt x="2706322" y="2472934"/>
                </a:cubicBezTo>
                <a:lnTo>
                  <a:pt x="2690508" y="2468077"/>
                </a:lnTo>
                <a:lnTo>
                  <a:pt x="2685581" y="2472215"/>
                </a:lnTo>
                <a:lnTo>
                  <a:pt x="2678372" y="2468787"/>
                </a:lnTo>
                <a:lnTo>
                  <a:pt x="2679715" y="2479556"/>
                </a:lnTo>
                <a:cubicBezTo>
                  <a:pt x="2679167" y="2482564"/>
                  <a:pt x="2677427" y="2483450"/>
                  <a:pt x="2674499" y="2482214"/>
                </a:cubicBezTo>
                <a:cubicBezTo>
                  <a:pt x="2668640" y="2479741"/>
                  <a:pt x="2658807" y="2474856"/>
                  <a:pt x="2644999" y="2467559"/>
                </a:cubicBezTo>
                <a:cubicBezTo>
                  <a:pt x="2634996" y="2464531"/>
                  <a:pt x="2623131" y="2466303"/>
                  <a:pt x="2609405" y="2472874"/>
                </a:cubicBezTo>
                <a:cubicBezTo>
                  <a:pt x="2595675" y="2479442"/>
                  <a:pt x="2582778" y="2480816"/>
                  <a:pt x="2570713" y="2476993"/>
                </a:cubicBezTo>
                <a:cubicBezTo>
                  <a:pt x="2567357" y="2474568"/>
                  <a:pt x="2564735" y="2471798"/>
                  <a:pt x="2562847" y="2468687"/>
                </a:cubicBezTo>
                <a:cubicBezTo>
                  <a:pt x="2560958" y="2465573"/>
                  <a:pt x="2559748" y="2462849"/>
                  <a:pt x="2559215" y="2460510"/>
                </a:cubicBezTo>
                <a:lnTo>
                  <a:pt x="2567231" y="2447707"/>
                </a:lnTo>
                <a:lnTo>
                  <a:pt x="2559471" y="2448107"/>
                </a:lnTo>
                <a:lnTo>
                  <a:pt x="2509362" y="2443385"/>
                </a:lnTo>
                <a:cubicBezTo>
                  <a:pt x="2500615" y="2435126"/>
                  <a:pt x="2491888" y="2433354"/>
                  <a:pt x="2483180" y="2438068"/>
                </a:cubicBezTo>
                <a:cubicBezTo>
                  <a:pt x="2474472" y="2442781"/>
                  <a:pt x="2464465" y="2439484"/>
                  <a:pt x="2453158" y="2428177"/>
                </a:cubicBezTo>
                <a:lnTo>
                  <a:pt x="2500280" y="2393796"/>
                </a:lnTo>
                <a:lnTo>
                  <a:pt x="2488093" y="2372824"/>
                </a:lnTo>
                <a:lnTo>
                  <a:pt x="2466707" y="2369983"/>
                </a:lnTo>
                <a:cubicBezTo>
                  <a:pt x="2457178" y="2371700"/>
                  <a:pt x="2444104" y="2374446"/>
                  <a:pt x="2427484" y="2378222"/>
                </a:cubicBezTo>
                <a:cubicBezTo>
                  <a:pt x="2410862" y="2381997"/>
                  <a:pt x="2399069" y="2386269"/>
                  <a:pt x="2392103" y="2391036"/>
                </a:cubicBezTo>
                <a:cubicBezTo>
                  <a:pt x="2385735" y="2397254"/>
                  <a:pt x="2380327" y="2398761"/>
                  <a:pt x="2375883" y="2395557"/>
                </a:cubicBezTo>
                <a:cubicBezTo>
                  <a:pt x="2371442" y="2392357"/>
                  <a:pt x="2363210" y="2383230"/>
                  <a:pt x="2351193" y="2368185"/>
                </a:cubicBezTo>
                <a:lnTo>
                  <a:pt x="2343858" y="2369145"/>
                </a:lnTo>
                <a:cubicBezTo>
                  <a:pt x="2345070" y="2374627"/>
                  <a:pt x="2344846" y="2380017"/>
                  <a:pt x="2343187" y="2385312"/>
                </a:cubicBezTo>
                <a:cubicBezTo>
                  <a:pt x="2341527" y="2390608"/>
                  <a:pt x="2336976" y="2389228"/>
                  <a:pt x="2329534" y="2381176"/>
                </a:cubicBezTo>
                <a:cubicBezTo>
                  <a:pt x="2327739" y="2379107"/>
                  <a:pt x="2324527" y="2375955"/>
                  <a:pt x="2319893" y="2371718"/>
                </a:cubicBezTo>
                <a:cubicBezTo>
                  <a:pt x="2315262" y="2367485"/>
                  <a:pt x="2312290" y="2365426"/>
                  <a:pt x="2310982" y="2365551"/>
                </a:cubicBezTo>
                <a:lnTo>
                  <a:pt x="2309389" y="2366887"/>
                </a:lnTo>
                <a:lnTo>
                  <a:pt x="2332521" y="2420277"/>
                </a:lnTo>
                <a:cubicBezTo>
                  <a:pt x="2342984" y="2424385"/>
                  <a:pt x="2352479" y="2425727"/>
                  <a:pt x="2361011" y="2424305"/>
                </a:cubicBezTo>
                <a:cubicBezTo>
                  <a:pt x="2369542" y="2422882"/>
                  <a:pt x="2376634" y="2419745"/>
                  <a:pt x="2382283" y="2414890"/>
                </a:cubicBezTo>
                <a:cubicBezTo>
                  <a:pt x="2394049" y="2419743"/>
                  <a:pt x="2402770" y="2419354"/>
                  <a:pt x="2408444" y="2413720"/>
                </a:cubicBezTo>
                <a:lnTo>
                  <a:pt x="2433015" y="2413891"/>
                </a:lnTo>
                <a:cubicBezTo>
                  <a:pt x="2433922" y="2413017"/>
                  <a:pt x="2435287" y="2412086"/>
                  <a:pt x="2437114" y="2411094"/>
                </a:cubicBezTo>
                <a:cubicBezTo>
                  <a:pt x="2438939" y="2410104"/>
                  <a:pt x="2440547" y="2410269"/>
                  <a:pt x="2441942" y="2411592"/>
                </a:cubicBezTo>
                <a:cubicBezTo>
                  <a:pt x="2446606" y="2418291"/>
                  <a:pt x="2448025" y="2425769"/>
                  <a:pt x="2446195" y="2434025"/>
                </a:cubicBezTo>
                <a:cubicBezTo>
                  <a:pt x="2444365" y="2442281"/>
                  <a:pt x="2442027" y="2447712"/>
                  <a:pt x="2439183" y="2450318"/>
                </a:cubicBezTo>
                <a:cubicBezTo>
                  <a:pt x="2438394" y="2451196"/>
                  <a:pt x="2437187" y="2451777"/>
                  <a:pt x="2435560" y="2452061"/>
                </a:cubicBezTo>
                <a:cubicBezTo>
                  <a:pt x="2433931" y="2452344"/>
                  <a:pt x="2431840" y="2451067"/>
                  <a:pt x="2429286" y="2448229"/>
                </a:cubicBezTo>
                <a:cubicBezTo>
                  <a:pt x="2419775" y="2450908"/>
                  <a:pt x="2407308" y="2452493"/>
                  <a:pt x="2391888" y="2452985"/>
                </a:cubicBezTo>
                <a:cubicBezTo>
                  <a:pt x="2376468" y="2453478"/>
                  <a:pt x="2361594" y="2450579"/>
                  <a:pt x="2347270" y="2444299"/>
                </a:cubicBezTo>
                <a:cubicBezTo>
                  <a:pt x="2343968" y="2446426"/>
                  <a:pt x="2340297" y="2446905"/>
                  <a:pt x="2336266" y="2445741"/>
                </a:cubicBezTo>
                <a:cubicBezTo>
                  <a:pt x="2332233" y="2444577"/>
                  <a:pt x="2328566" y="2445057"/>
                  <a:pt x="2325262" y="2447182"/>
                </a:cubicBezTo>
                <a:cubicBezTo>
                  <a:pt x="2315750" y="2447369"/>
                  <a:pt x="2305498" y="2446879"/>
                  <a:pt x="2294507" y="2445709"/>
                </a:cubicBezTo>
                <a:cubicBezTo>
                  <a:pt x="2283514" y="2444538"/>
                  <a:pt x="2272379" y="2442188"/>
                  <a:pt x="2261102" y="2438657"/>
                </a:cubicBezTo>
                <a:cubicBezTo>
                  <a:pt x="2259377" y="2440106"/>
                  <a:pt x="2257013" y="2440791"/>
                  <a:pt x="2254009" y="2440715"/>
                </a:cubicBezTo>
                <a:cubicBezTo>
                  <a:pt x="2251002" y="2440639"/>
                  <a:pt x="2248153" y="2439131"/>
                  <a:pt x="2245458" y="2436192"/>
                </a:cubicBezTo>
                <a:cubicBezTo>
                  <a:pt x="2241186" y="2430029"/>
                  <a:pt x="2241145" y="2424863"/>
                  <a:pt x="2245333" y="2420695"/>
                </a:cubicBezTo>
                <a:cubicBezTo>
                  <a:pt x="2249522" y="2416525"/>
                  <a:pt x="2252838" y="2413740"/>
                  <a:pt x="2255280" y="2412339"/>
                </a:cubicBezTo>
                <a:lnTo>
                  <a:pt x="2230012" y="2391952"/>
                </a:lnTo>
                <a:lnTo>
                  <a:pt x="2211536" y="2402270"/>
                </a:lnTo>
                <a:lnTo>
                  <a:pt x="2159834" y="2398884"/>
                </a:lnTo>
                <a:lnTo>
                  <a:pt x="2157272" y="2395835"/>
                </a:lnTo>
                <a:lnTo>
                  <a:pt x="2108133" y="2395500"/>
                </a:lnTo>
                <a:cubicBezTo>
                  <a:pt x="2104526" y="2393764"/>
                  <a:pt x="2100806" y="2394721"/>
                  <a:pt x="2096974" y="2398372"/>
                </a:cubicBezTo>
                <a:cubicBezTo>
                  <a:pt x="2093142" y="2402023"/>
                  <a:pt x="2090704" y="2404508"/>
                  <a:pt x="2089657" y="2405818"/>
                </a:cubicBezTo>
                <a:cubicBezTo>
                  <a:pt x="2094622" y="2407824"/>
                  <a:pt x="2097239" y="2411478"/>
                  <a:pt x="2097506" y="2416779"/>
                </a:cubicBezTo>
                <a:cubicBezTo>
                  <a:pt x="2097775" y="2422081"/>
                  <a:pt x="2095598" y="2423257"/>
                  <a:pt x="2090976" y="2420314"/>
                </a:cubicBezTo>
                <a:cubicBezTo>
                  <a:pt x="2089602" y="2418543"/>
                  <a:pt x="2087868" y="2416748"/>
                  <a:pt x="2085775" y="2414930"/>
                </a:cubicBezTo>
                <a:cubicBezTo>
                  <a:pt x="2083685" y="2413114"/>
                  <a:pt x="2081794" y="2412747"/>
                  <a:pt x="2080109" y="2413839"/>
                </a:cubicBezTo>
                <a:cubicBezTo>
                  <a:pt x="2078665" y="2415485"/>
                  <a:pt x="2078302" y="2418824"/>
                  <a:pt x="2079021" y="2423855"/>
                </a:cubicBezTo>
                <a:cubicBezTo>
                  <a:pt x="2079741" y="2428885"/>
                  <a:pt x="2080659" y="2433749"/>
                  <a:pt x="2081777" y="2438444"/>
                </a:cubicBezTo>
                <a:cubicBezTo>
                  <a:pt x="2078028" y="2440513"/>
                  <a:pt x="2070145" y="2441496"/>
                  <a:pt x="2058133" y="2441400"/>
                </a:cubicBezTo>
                <a:cubicBezTo>
                  <a:pt x="2046120" y="2441304"/>
                  <a:pt x="2038152" y="2439761"/>
                  <a:pt x="2034228" y="2436772"/>
                </a:cubicBezTo>
                <a:cubicBezTo>
                  <a:pt x="2029197" y="2441758"/>
                  <a:pt x="2024935" y="2443819"/>
                  <a:pt x="2021442" y="2442960"/>
                </a:cubicBezTo>
                <a:cubicBezTo>
                  <a:pt x="2017951" y="2442102"/>
                  <a:pt x="2011990" y="2436487"/>
                  <a:pt x="2003564" y="2426119"/>
                </a:cubicBezTo>
                <a:lnTo>
                  <a:pt x="1986058" y="2440824"/>
                </a:lnTo>
                <a:cubicBezTo>
                  <a:pt x="1981934" y="2431068"/>
                  <a:pt x="1978529" y="2421358"/>
                  <a:pt x="1975842" y="2411696"/>
                </a:cubicBezTo>
                <a:cubicBezTo>
                  <a:pt x="1973154" y="2402033"/>
                  <a:pt x="1971824" y="2393180"/>
                  <a:pt x="1971853" y="2385136"/>
                </a:cubicBezTo>
                <a:cubicBezTo>
                  <a:pt x="1969098" y="2388318"/>
                  <a:pt x="1965061" y="2389975"/>
                  <a:pt x="1959744" y="2390107"/>
                </a:cubicBezTo>
                <a:lnTo>
                  <a:pt x="1959199" y="2421774"/>
                </a:lnTo>
                <a:cubicBezTo>
                  <a:pt x="1950184" y="2423494"/>
                  <a:pt x="1932174" y="2425618"/>
                  <a:pt x="1905174" y="2428145"/>
                </a:cubicBezTo>
                <a:cubicBezTo>
                  <a:pt x="1878171" y="2430668"/>
                  <a:pt x="1857029" y="2425021"/>
                  <a:pt x="1841746" y="2411202"/>
                </a:cubicBezTo>
                <a:cubicBezTo>
                  <a:pt x="1838396" y="2413474"/>
                  <a:pt x="1831792" y="2414903"/>
                  <a:pt x="1821935" y="2415488"/>
                </a:cubicBezTo>
                <a:cubicBezTo>
                  <a:pt x="1812078" y="2416073"/>
                  <a:pt x="1804749" y="2414214"/>
                  <a:pt x="1799942" y="2409905"/>
                </a:cubicBezTo>
                <a:cubicBezTo>
                  <a:pt x="1798915" y="2408279"/>
                  <a:pt x="1798962" y="2406720"/>
                  <a:pt x="1800088" y="2405231"/>
                </a:cubicBezTo>
                <a:cubicBezTo>
                  <a:pt x="1801214" y="2403745"/>
                  <a:pt x="1801902" y="2402948"/>
                  <a:pt x="1802155" y="2402846"/>
                </a:cubicBezTo>
                <a:lnTo>
                  <a:pt x="1793499" y="2389309"/>
                </a:lnTo>
                <a:lnTo>
                  <a:pt x="1779449" y="2385508"/>
                </a:lnTo>
                <a:lnTo>
                  <a:pt x="1786240" y="2416213"/>
                </a:lnTo>
                <a:cubicBezTo>
                  <a:pt x="1777374" y="2423228"/>
                  <a:pt x="1766840" y="2426441"/>
                  <a:pt x="1754640" y="2425852"/>
                </a:cubicBezTo>
                <a:cubicBezTo>
                  <a:pt x="1742440" y="2425264"/>
                  <a:pt x="1729256" y="2422900"/>
                  <a:pt x="1715092" y="2418760"/>
                </a:cubicBezTo>
                <a:cubicBezTo>
                  <a:pt x="1713440" y="2421775"/>
                  <a:pt x="1711039" y="2428341"/>
                  <a:pt x="1707893" y="2438464"/>
                </a:cubicBezTo>
                <a:cubicBezTo>
                  <a:pt x="1704744" y="2448583"/>
                  <a:pt x="1701217" y="2452194"/>
                  <a:pt x="1697313" y="2449297"/>
                </a:cubicBezTo>
                <a:cubicBezTo>
                  <a:pt x="1693591" y="2444732"/>
                  <a:pt x="1690945" y="2440234"/>
                  <a:pt x="1689377" y="2435810"/>
                </a:cubicBezTo>
                <a:cubicBezTo>
                  <a:pt x="1687809" y="2431384"/>
                  <a:pt x="1686598" y="2426981"/>
                  <a:pt x="1685748" y="2422602"/>
                </a:cubicBezTo>
                <a:cubicBezTo>
                  <a:pt x="1679913" y="2427505"/>
                  <a:pt x="1672398" y="2431216"/>
                  <a:pt x="1663206" y="2433736"/>
                </a:cubicBezTo>
                <a:cubicBezTo>
                  <a:pt x="1654013" y="2436256"/>
                  <a:pt x="1644733" y="2436248"/>
                  <a:pt x="1635366" y="2433715"/>
                </a:cubicBezTo>
                <a:lnTo>
                  <a:pt x="1635289" y="2407770"/>
                </a:lnTo>
                <a:lnTo>
                  <a:pt x="1658891" y="2403554"/>
                </a:lnTo>
                <a:cubicBezTo>
                  <a:pt x="1658243" y="2401168"/>
                  <a:pt x="1657439" y="2398594"/>
                  <a:pt x="1656473" y="2395829"/>
                </a:cubicBezTo>
                <a:cubicBezTo>
                  <a:pt x="1655507" y="2393064"/>
                  <a:pt x="1655343" y="2391252"/>
                  <a:pt x="1655978" y="2390392"/>
                </a:cubicBezTo>
                <a:cubicBezTo>
                  <a:pt x="1658091" y="2389812"/>
                  <a:pt x="1661686" y="2392208"/>
                  <a:pt x="1666769" y="2397584"/>
                </a:cubicBezTo>
                <a:cubicBezTo>
                  <a:pt x="1671850" y="2402960"/>
                  <a:pt x="1675290" y="2406787"/>
                  <a:pt x="1677093" y="2409068"/>
                </a:cubicBezTo>
                <a:cubicBezTo>
                  <a:pt x="1682094" y="2405192"/>
                  <a:pt x="1688733" y="2402864"/>
                  <a:pt x="1697015" y="2402087"/>
                </a:cubicBezTo>
                <a:cubicBezTo>
                  <a:pt x="1705295" y="2401307"/>
                  <a:pt x="1713858" y="2401267"/>
                  <a:pt x="1722700" y="2401967"/>
                </a:cubicBezTo>
                <a:cubicBezTo>
                  <a:pt x="1723575" y="2401124"/>
                  <a:pt x="1724368" y="2399373"/>
                  <a:pt x="1725079" y="2396718"/>
                </a:cubicBezTo>
                <a:cubicBezTo>
                  <a:pt x="1725788" y="2394063"/>
                  <a:pt x="1725940" y="2391552"/>
                  <a:pt x="1725535" y="2389183"/>
                </a:cubicBezTo>
                <a:lnTo>
                  <a:pt x="1693279" y="2379865"/>
                </a:lnTo>
                <a:lnTo>
                  <a:pt x="1678879" y="2365954"/>
                </a:lnTo>
                <a:lnTo>
                  <a:pt x="1656600" y="2384670"/>
                </a:lnTo>
                <a:cubicBezTo>
                  <a:pt x="1642898" y="2377649"/>
                  <a:pt x="1628129" y="2373799"/>
                  <a:pt x="1612292" y="2373123"/>
                </a:cubicBezTo>
                <a:cubicBezTo>
                  <a:pt x="1596456" y="2372445"/>
                  <a:pt x="1584095" y="2373079"/>
                  <a:pt x="1575205" y="2375017"/>
                </a:cubicBezTo>
                <a:cubicBezTo>
                  <a:pt x="1571727" y="2377071"/>
                  <a:pt x="1567367" y="2377266"/>
                  <a:pt x="1562124" y="2375602"/>
                </a:cubicBezTo>
                <a:cubicBezTo>
                  <a:pt x="1556881" y="2373938"/>
                  <a:pt x="1552520" y="2374133"/>
                  <a:pt x="1549044" y="2376186"/>
                </a:cubicBezTo>
                <a:lnTo>
                  <a:pt x="1528627" y="2377732"/>
                </a:lnTo>
                <a:lnTo>
                  <a:pt x="1531189" y="2380782"/>
                </a:lnTo>
                <a:cubicBezTo>
                  <a:pt x="1527712" y="2382836"/>
                  <a:pt x="1523352" y="2383030"/>
                  <a:pt x="1518108" y="2381366"/>
                </a:cubicBezTo>
                <a:cubicBezTo>
                  <a:pt x="1512864" y="2379702"/>
                  <a:pt x="1508504" y="2379898"/>
                  <a:pt x="1505028" y="2381953"/>
                </a:cubicBezTo>
                <a:cubicBezTo>
                  <a:pt x="1502753" y="2384293"/>
                  <a:pt x="1500139" y="2385622"/>
                  <a:pt x="1497182" y="2385940"/>
                </a:cubicBezTo>
                <a:cubicBezTo>
                  <a:pt x="1494225" y="2386257"/>
                  <a:pt x="1490242" y="2383537"/>
                  <a:pt x="1485232" y="2377772"/>
                </a:cubicBezTo>
                <a:cubicBezTo>
                  <a:pt x="1480910" y="2382053"/>
                  <a:pt x="1477220" y="2383853"/>
                  <a:pt x="1474159" y="2383171"/>
                </a:cubicBezTo>
                <a:cubicBezTo>
                  <a:pt x="1471100" y="2382491"/>
                  <a:pt x="1465954" y="2377712"/>
                  <a:pt x="1458721" y="2368832"/>
                </a:cubicBezTo>
                <a:lnTo>
                  <a:pt x="1441216" y="2383538"/>
                </a:lnTo>
                <a:lnTo>
                  <a:pt x="1431589" y="2365614"/>
                </a:lnTo>
                <a:lnTo>
                  <a:pt x="1393938" y="2366031"/>
                </a:lnTo>
                <a:lnTo>
                  <a:pt x="1395880" y="2374804"/>
                </a:lnTo>
                <a:lnTo>
                  <a:pt x="1380859" y="2366616"/>
                </a:lnTo>
                <a:lnTo>
                  <a:pt x="1369369" y="2365865"/>
                </a:lnTo>
                <a:lnTo>
                  <a:pt x="1365913" y="2384370"/>
                </a:lnTo>
                <a:lnTo>
                  <a:pt x="1350623" y="2392017"/>
                </a:lnTo>
                <a:cubicBezTo>
                  <a:pt x="1343793" y="2384962"/>
                  <a:pt x="1338256" y="2382681"/>
                  <a:pt x="1334008" y="2385164"/>
                </a:cubicBezTo>
                <a:cubicBezTo>
                  <a:pt x="1329760" y="2387646"/>
                  <a:pt x="1321662" y="2382313"/>
                  <a:pt x="1309711" y="2369163"/>
                </a:cubicBezTo>
                <a:lnTo>
                  <a:pt x="1317667" y="2362479"/>
                </a:lnTo>
                <a:lnTo>
                  <a:pt x="1308390" y="2354667"/>
                </a:lnTo>
                <a:cubicBezTo>
                  <a:pt x="1304536" y="2354654"/>
                  <a:pt x="1298130" y="2354837"/>
                  <a:pt x="1289168" y="2355209"/>
                </a:cubicBezTo>
                <a:cubicBezTo>
                  <a:pt x="1280209" y="2355584"/>
                  <a:pt x="1274599" y="2355097"/>
                  <a:pt x="1272334" y="2353746"/>
                </a:cubicBezTo>
                <a:cubicBezTo>
                  <a:pt x="1271238" y="2352174"/>
                  <a:pt x="1271022" y="2350838"/>
                  <a:pt x="1271683" y="2349742"/>
                </a:cubicBezTo>
                <a:cubicBezTo>
                  <a:pt x="1272344" y="2348644"/>
                  <a:pt x="1272768" y="2348071"/>
                  <a:pt x="1272953" y="2348024"/>
                </a:cubicBezTo>
                <a:cubicBezTo>
                  <a:pt x="1266176" y="2339415"/>
                  <a:pt x="1265071" y="2335138"/>
                  <a:pt x="1269646" y="2335198"/>
                </a:cubicBezTo>
                <a:cubicBezTo>
                  <a:pt x="1274219" y="2335258"/>
                  <a:pt x="1279036" y="2336415"/>
                  <a:pt x="1284095" y="2338667"/>
                </a:cubicBezTo>
                <a:lnTo>
                  <a:pt x="1288171" y="2314436"/>
                </a:lnTo>
                <a:lnTo>
                  <a:pt x="1309557" y="2317277"/>
                </a:lnTo>
                <a:lnTo>
                  <a:pt x="1296399" y="2291919"/>
                </a:lnTo>
                <a:cubicBezTo>
                  <a:pt x="1290315" y="2295513"/>
                  <a:pt x="1282486" y="2296022"/>
                  <a:pt x="1272913" y="2293444"/>
                </a:cubicBezTo>
                <a:cubicBezTo>
                  <a:pt x="1263339" y="2290865"/>
                  <a:pt x="1255111" y="2291708"/>
                  <a:pt x="1248231" y="2295970"/>
                </a:cubicBezTo>
                <a:cubicBezTo>
                  <a:pt x="1234166" y="2292289"/>
                  <a:pt x="1220385" y="2289345"/>
                  <a:pt x="1206883" y="2287138"/>
                </a:cubicBezTo>
                <a:cubicBezTo>
                  <a:pt x="1193382" y="2284934"/>
                  <a:pt x="1180241" y="2282754"/>
                  <a:pt x="1167457" y="2280594"/>
                </a:cubicBezTo>
                <a:cubicBezTo>
                  <a:pt x="1162331" y="2282300"/>
                  <a:pt x="1154729" y="2283484"/>
                  <a:pt x="1144654" y="2284146"/>
                </a:cubicBezTo>
                <a:cubicBezTo>
                  <a:pt x="1134578" y="2284806"/>
                  <a:pt x="1126007" y="2281605"/>
                  <a:pt x="1118939" y="2274537"/>
                </a:cubicBezTo>
                <a:cubicBezTo>
                  <a:pt x="1118032" y="2275948"/>
                  <a:pt x="1116992" y="2279422"/>
                  <a:pt x="1115819" y="2284959"/>
                </a:cubicBezTo>
                <a:cubicBezTo>
                  <a:pt x="1114644" y="2290496"/>
                  <a:pt x="1114003" y="2293636"/>
                  <a:pt x="1113893" y="2294381"/>
                </a:cubicBezTo>
                <a:cubicBezTo>
                  <a:pt x="1115319" y="2295674"/>
                  <a:pt x="1116861" y="2295894"/>
                  <a:pt x="1118521" y="2295044"/>
                </a:cubicBezTo>
                <a:cubicBezTo>
                  <a:pt x="1120181" y="2294191"/>
                  <a:pt x="1121082" y="2293649"/>
                  <a:pt x="1121227" y="2293419"/>
                </a:cubicBezTo>
                <a:cubicBezTo>
                  <a:pt x="1137869" y="2294179"/>
                  <a:pt x="1155495" y="2296715"/>
                  <a:pt x="1174098" y="2301023"/>
                </a:cubicBezTo>
                <a:cubicBezTo>
                  <a:pt x="1192706" y="2305334"/>
                  <a:pt x="1208163" y="2304483"/>
                  <a:pt x="1220478" y="2298477"/>
                </a:cubicBezTo>
                <a:lnTo>
                  <a:pt x="1233286" y="2313725"/>
                </a:lnTo>
                <a:cubicBezTo>
                  <a:pt x="1239324" y="2320575"/>
                  <a:pt x="1245823" y="2328985"/>
                  <a:pt x="1252786" y="2338958"/>
                </a:cubicBezTo>
                <a:cubicBezTo>
                  <a:pt x="1259747" y="2348930"/>
                  <a:pt x="1261696" y="2355961"/>
                  <a:pt x="1258630" y="2360056"/>
                </a:cubicBezTo>
                <a:cubicBezTo>
                  <a:pt x="1251136" y="2365807"/>
                  <a:pt x="1241439" y="2368536"/>
                  <a:pt x="1229538" y="2368237"/>
                </a:cubicBezTo>
                <a:cubicBezTo>
                  <a:pt x="1217638" y="2367939"/>
                  <a:pt x="1205534" y="2366185"/>
                  <a:pt x="1193227" y="2362977"/>
                </a:cubicBezTo>
                <a:cubicBezTo>
                  <a:pt x="1189701" y="2366590"/>
                  <a:pt x="1187534" y="2371011"/>
                  <a:pt x="1186725" y="2376241"/>
                </a:cubicBezTo>
                <a:cubicBezTo>
                  <a:pt x="1185917" y="2381472"/>
                  <a:pt x="1183749" y="2385893"/>
                  <a:pt x="1180223" y="2389504"/>
                </a:cubicBezTo>
                <a:lnTo>
                  <a:pt x="1165474" y="2365483"/>
                </a:lnTo>
                <a:cubicBezTo>
                  <a:pt x="1160673" y="2369732"/>
                  <a:pt x="1154515" y="2373172"/>
                  <a:pt x="1146998" y="2375802"/>
                </a:cubicBezTo>
                <a:cubicBezTo>
                  <a:pt x="1139481" y="2378432"/>
                  <a:pt x="1130761" y="2378820"/>
                  <a:pt x="1120837" y="2376971"/>
                </a:cubicBezTo>
                <a:lnTo>
                  <a:pt x="1119169" y="2352366"/>
                </a:lnTo>
                <a:lnTo>
                  <a:pt x="1141177" y="2349482"/>
                </a:lnTo>
                <a:cubicBezTo>
                  <a:pt x="1140532" y="2347098"/>
                  <a:pt x="1139727" y="2344524"/>
                  <a:pt x="1138761" y="2341759"/>
                </a:cubicBezTo>
                <a:cubicBezTo>
                  <a:pt x="1137795" y="2338994"/>
                  <a:pt x="1137632" y="2337183"/>
                  <a:pt x="1138266" y="2336322"/>
                </a:cubicBezTo>
                <a:cubicBezTo>
                  <a:pt x="1140272" y="2335616"/>
                  <a:pt x="1143442" y="2337503"/>
                  <a:pt x="1147776" y="2341989"/>
                </a:cubicBezTo>
                <a:cubicBezTo>
                  <a:pt x="1152110" y="2346476"/>
                  <a:pt x="1155125" y="2349797"/>
                  <a:pt x="1156819" y="2351948"/>
                </a:cubicBezTo>
                <a:lnTo>
                  <a:pt x="1199244" y="2347520"/>
                </a:lnTo>
                <a:lnTo>
                  <a:pt x="1203048" y="2339123"/>
                </a:lnTo>
                <a:lnTo>
                  <a:pt x="1200760" y="2320241"/>
                </a:lnTo>
                <a:lnTo>
                  <a:pt x="1179994" y="2311677"/>
                </a:lnTo>
                <a:lnTo>
                  <a:pt x="1138889" y="2330602"/>
                </a:lnTo>
                <a:cubicBezTo>
                  <a:pt x="1126546" y="2324928"/>
                  <a:pt x="1113056" y="2321524"/>
                  <a:pt x="1098413" y="2320385"/>
                </a:cubicBezTo>
                <a:cubicBezTo>
                  <a:pt x="1083772" y="2319247"/>
                  <a:pt x="1072048" y="2319560"/>
                  <a:pt x="1063237" y="2321324"/>
                </a:cubicBezTo>
                <a:cubicBezTo>
                  <a:pt x="1057414" y="2325565"/>
                  <a:pt x="1050187" y="2327734"/>
                  <a:pt x="1041559" y="2327829"/>
                </a:cubicBezTo>
                <a:cubicBezTo>
                  <a:pt x="1032931" y="2327925"/>
                  <a:pt x="1024424" y="2328569"/>
                  <a:pt x="1016039" y="2329762"/>
                </a:cubicBezTo>
                <a:cubicBezTo>
                  <a:pt x="997025" y="2320591"/>
                  <a:pt x="978498" y="2313613"/>
                  <a:pt x="960456" y="2308832"/>
                </a:cubicBezTo>
                <a:lnTo>
                  <a:pt x="910697" y="2314220"/>
                </a:lnTo>
                <a:cubicBezTo>
                  <a:pt x="909213" y="2312320"/>
                  <a:pt x="907053" y="2310017"/>
                  <a:pt x="904213" y="2307310"/>
                </a:cubicBezTo>
                <a:cubicBezTo>
                  <a:pt x="901374" y="2304602"/>
                  <a:pt x="899058" y="2303731"/>
                  <a:pt x="897266" y="2304693"/>
                </a:cubicBezTo>
                <a:cubicBezTo>
                  <a:pt x="896672" y="2305735"/>
                  <a:pt x="896997" y="2308279"/>
                  <a:pt x="898245" y="2312322"/>
                </a:cubicBezTo>
                <a:cubicBezTo>
                  <a:pt x="899495" y="2316369"/>
                  <a:pt x="900461" y="2319672"/>
                  <a:pt x="901148" y="2322241"/>
                </a:cubicBezTo>
                <a:lnTo>
                  <a:pt x="863419" y="2296714"/>
                </a:lnTo>
                <a:lnTo>
                  <a:pt x="845489" y="2275367"/>
                </a:lnTo>
                <a:cubicBezTo>
                  <a:pt x="851922" y="2271043"/>
                  <a:pt x="859120" y="2268032"/>
                  <a:pt x="867079" y="2266331"/>
                </a:cubicBezTo>
                <a:cubicBezTo>
                  <a:pt x="875037" y="2264630"/>
                  <a:pt x="883343" y="2258092"/>
                  <a:pt x="891989" y="2246708"/>
                </a:cubicBezTo>
                <a:cubicBezTo>
                  <a:pt x="881903" y="2244127"/>
                  <a:pt x="872139" y="2241926"/>
                  <a:pt x="862693" y="2240106"/>
                </a:cubicBezTo>
                <a:cubicBezTo>
                  <a:pt x="853249" y="2238289"/>
                  <a:pt x="845250" y="2239805"/>
                  <a:pt x="838695" y="2244660"/>
                </a:cubicBezTo>
                <a:cubicBezTo>
                  <a:pt x="820214" y="2235045"/>
                  <a:pt x="802217" y="2227622"/>
                  <a:pt x="784705" y="2222392"/>
                </a:cubicBezTo>
                <a:cubicBezTo>
                  <a:pt x="769660" y="2206097"/>
                  <a:pt x="761035" y="2202290"/>
                  <a:pt x="758826" y="2210972"/>
                </a:cubicBezTo>
                <a:cubicBezTo>
                  <a:pt x="756617" y="2219653"/>
                  <a:pt x="751193" y="2219657"/>
                  <a:pt x="742552" y="2210988"/>
                </a:cubicBezTo>
                <a:lnTo>
                  <a:pt x="732306" y="2198789"/>
                </a:lnTo>
                <a:cubicBezTo>
                  <a:pt x="727404" y="2202039"/>
                  <a:pt x="722312" y="2202846"/>
                  <a:pt x="717037" y="2201211"/>
                </a:cubicBezTo>
                <a:cubicBezTo>
                  <a:pt x="711762" y="2199576"/>
                  <a:pt x="707070" y="2200049"/>
                  <a:pt x="702961" y="2202631"/>
                </a:cubicBezTo>
                <a:lnTo>
                  <a:pt x="675481" y="2189304"/>
                </a:lnTo>
                <a:lnTo>
                  <a:pt x="677968" y="2166412"/>
                </a:lnTo>
                <a:cubicBezTo>
                  <a:pt x="672842" y="2160312"/>
                  <a:pt x="671872" y="2155924"/>
                  <a:pt x="675056" y="2153251"/>
                </a:cubicBezTo>
                <a:cubicBezTo>
                  <a:pt x="682069" y="2148877"/>
                  <a:pt x="691224" y="2147255"/>
                  <a:pt x="702523" y="2148386"/>
                </a:cubicBezTo>
                <a:cubicBezTo>
                  <a:pt x="713821" y="2149515"/>
                  <a:pt x="723373" y="2147558"/>
                  <a:pt x="731182" y="2142516"/>
                </a:cubicBezTo>
                <a:cubicBezTo>
                  <a:pt x="731369" y="2142470"/>
                  <a:pt x="731792" y="2141895"/>
                  <a:pt x="732454" y="2140798"/>
                </a:cubicBezTo>
                <a:cubicBezTo>
                  <a:pt x="733116" y="2139702"/>
                  <a:pt x="732898" y="2138365"/>
                  <a:pt x="731804" y="2136793"/>
                </a:cubicBezTo>
                <a:cubicBezTo>
                  <a:pt x="730052" y="2135448"/>
                  <a:pt x="726685" y="2134806"/>
                  <a:pt x="721707" y="2134871"/>
                </a:cubicBezTo>
                <a:cubicBezTo>
                  <a:pt x="716728" y="2134934"/>
                  <a:pt x="712965" y="2134628"/>
                  <a:pt x="710416" y="2133951"/>
                </a:cubicBezTo>
                <a:cubicBezTo>
                  <a:pt x="705837" y="2131730"/>
                  <a:pt x="702538" y="2131034"/>
                  <a:pt x="700520" y="2131862"/>
                </a:cubicBezTo>
                <a:cubicBezTo>
                  <a:pt x="698352" y="2134333"/>
                  <a:pt x="696165" y="2136170"/>
                  <a:pt x="693955" y="2137377"/>
                </a:cubicBezTo>
                <a:cubicBezTo>
                  <a:pt x="691745" y="2138583"/>
                  <a:pt x="688188" y="2136368"/>
                  <a:pt x="683284" y="2130734"/>
                </a:cubicBezTo>
                <a:lnTo>
                  <a:pt x="669855" y="2121208"/>
                </a:lnTo>
                <a:lnTo>
                  <a:pt x="642647" y="2092049"/>
                </a:lnTo>
                <a:lnTo>
                  <a:pt x="622230" y="2093593"/>
                </a:lnTo>
                <a:cubicBezTo>
                  <a:pt x="617439" y="2089707"/>
                  <a:pt x="612313" y="2086431"/>
                  <a:pt x="606847" y="2083760"/>
                </a:cubicBezTo>
                <a:cubicBezTo>
                  <a:pt x="601380" y="2081090"/>
                  <a:pt x="596495" y="2078910"/>
                  <a:pt x="592189" y="2077217"/>
                </a:cubicBezTo>
                <a:cubicBezTo>
                  <a:pt x="589447" y="2073886"/>
                  <a:pt x="586208" y="2070972"/>
                  <a:pt x="582471" y="2068474"/>
                </a:cubicBezTo>
                <a:cubicBezTo>
                  <a:pt x="578735" y="2065979"/>
                  <a:pt x="575582" y="2065593"/>
                  <a:pt x="573014" y="2067316"/>
                </a:cubicBezTo>
                <a:lnTo>
                  <a:pt x="569210" y="2075712"/>
                </a:lnTo>
                <a:lnTo>
                  <a:pt x="546155" y="2048265"/>
                </a:lnTo>
                <a:cubicBezTo>
                  <a:pt x="550252" y="2046882"/>
                  <a:pt x="557283" y="2045961"/>
                  <a:pt x="567246" y="2045504"/>
                </a:cubicBezTo>
                <a:cubicBezTo>
                  <a:pt x="577209" y="2045044"/>
                  <a:pt x="579844" y="2041314"/>
                  <a:pt x="575150" y="2034313"/>
                </a:cubicBezTo>
                <a:cubicBezTo>
                  <a:pt x="572435" y="2031282"/>
                  <a:pt x="569383" y="2028862"/>
                  <a:pt x="565994" y="2027049"/>
                </a:cubicBezTo>
                <a:cubicBezTo>
                  <a:pt x="562605" y="2025235"/>
                  <a:pt x="559798" y="2023912"/>
                  <a:pt x="557568" y="2023075"/>
                </a:cubicBezTo>
                <a:lnTo>
                  <a:pt x="533347" y="2033017"/>
                </a:lnTo>
                <a:lnTo>
                  <a:pt x="509398" y="2027125"/>
                </a:lnTo>
                <a:cubicBezTo>
                  <a:pt x="504691" y="2031080"/>
                  <a:pt x="499297" y="2033009"/>
                  <a:pt x="493222" y="2032912"/>
                </a:cubicBezTo>
                <a:cubicBezTo>
                  <a:pt x="487145" y="2032813"/>
                  <a:pt x="479987" y="2031024"/>
                  <a:pt x="471747" y="2027542"/>
                </a:cubicBezTo>
                <a:lnTo>
                  <a:pt x="459017" y="2038238"/>
                </a:lnTo>
                <a:cubicBezTo>
                  <a:pt x="446718" y="2033830"/>
                  <a:pt x="437468" y="2034667"/>
                  <a:pt x="431262" y="2040744"/>
                </a:cubicBezTo>
                <a:cubicBezTo>
                  <a:pt x="427916" y="2035210"/>
                  <a:pt x="423635" y="2030787"/>
                  <a:pt x="418421" y="2027473"/>
                </a:cubicBezTo>
                <a:cubicBezTo>
                  <a:pt x="413205" y="2024161"/>
                  <a:pt x="408857" y="2023694"/>
                  <a:pt x="405375" y="2026079"/>
                </a:cubicBezTo>
                <a:lnTo>
                  <a:pt x="375682" y="2019814"/>
                </a:lnTo>
                <a:lnTo>
                  <a:pt x="359962" y="1991405"/>
                </a:lnTo>
                <a:cubicBezTo>
                  <a:pt x="368497" y="1991064"/>
                  <a:pt x="376705" y="1988718"/>
                  <a:pt x="384592" y="1984371"/>
                </a:cubicBezTo>
                <a:cubicBezTo>
                  <a:pt x="392476" y="1980023"/>
                  <a:pt x="400530" y="1979111"/>
                  <a:pt x="408752" y="1981630"/>
                </a:cubicBezTo>
                <a:cubicBezTo>
                  <a:pt x="413365" y="1976888"/>
                  <a:pt x="419433" y="1978727"/>
                  <a:pt x="426956" y="1987144"/>
                </a:cubicBezTo>
                <a:cubicBezTo>
                  <a:pt x="432275" y="1993946"/>
                  <a:pt x="439171" y="2002023"/>
                  <a:pt x="447648" y="2011374"/>
                </a:cubicBezTo>
                <a:cubicBezTo>
                  <a:pt x="456126" y="2020725"/>
                  <a:pt x="457327" y="2017983"/>
                  <a:pt x="451254" y="2003146"/>
                </a:cubicBezTo>
                <a:lnTo>
                  <a:pt x="477416" y="2001976"/>
                </a:lnTo>
                <a:lnTo>
                  <a:pt x="467170" y="1989778"/>
                </a:lnTo>
                <a:lnTo>
                  <a:pt x="485374" y="1995293"/>
                </a:lnTo>
                <a:lnTo>
                  <a:pt x="501287" y="1981924"/>
                </a:lnTo>
                <a:lnTo>
                  <a:pt x="527176" y="1996589"/>
                </a:lnTo>
                <a:lnTo>
                  <a:pt x="541500" y="1984557"/>
                </a:lnTo>
                <a:cubicBezTo>
                  <a:pt x="551235" y="1985915"/>
                  <a:pt x="561459" y="1989468"/>
                  <a:pt x="572163" y="1995211"/>
                </a:cubicBezTo>
                <a:lnTo>
                  <a:pt x="592579" y="1993666"/>
                </a:lnTo>
                <a:cubicBezTo>
                  <a:pt x="585835" y="1983076"/>
                  <a:pt x="588710" y="1975459"/>
                  <a:pt x="601208" y="1970814"/>
                </a:cubicBezTo>
                <a:cubicBezTo>
                  <a:pt x="613704" y="1966168"/>
                  <a:pt x="622499" y="1963982"/>
                  <a:pt x="627592" y="1964257"/>
                </a:cubicBezTo>
                <a:cubicBezTo>
                  <a:pt x="633126" y="1969363"/>
                  <a:pt x="639001" y="1969625"/>
                  <a:pt x="645225" y="1965051"/>
                </a:cubicBezTo>
                <a:cubicBezTo>
                  <a:pt x="651446" y="1960475"/>
                  <a:pt x="655557" y="1957022"/>
                  <a:pt x="657557" y="1954689"/>
                </a:cubicBezTo>
                <a:cubicBezTo>
                  <a:pt x="662274" y="1958421"/>
                  <a:pt x="666668" y="1960150"/>
                  <a:pt x="670734" y="1959876"/>
                </a:cubicBezTo>
                <a:cubicBezTo>
                  <a:pt x="674804" y="1959604"/>
                  <a:pt x="678070" y="1958374"/>
                  <a:pt x="680535" y="1956194"/>
                </a:cubicBezTo>
                <a:cubicBezTo>
                  <a:pt x="683092" y="1953180"/>
                  <a:pt x="683772" y="1949140"/>
                  <a:pt x="682574" y="1944079"/>
                </a:cubicBezTo>
                <a:cubicBezTo>
                  <a:pt x="681376" y="1939017"/>
                  <a:pt x="682056" y="1934980"/>
                  <a:pt x="684614" y="1931965"/>
                </a:cubicBezTo>
                <a:cubicBezTo>
                  <a:pt x="673546" y="1921212"/>
                  <a:pt x="664181" y="1919759"/>
                  <a:pt x="656521" y="1927604"/>
                </a:cubicBezTo>
                <a:cubicBezTo>
                  <a:pt x="648859" y="1935448"/>
                  <a:pt x="640134" y="1934755"/>
                  <a:pt x="630349" y="1925529"/>
                </a:cubicBezTo>
                <a:cubicBezTo>
                  <a:pt x="625209" y="1929306"/>
                  <a:pt x="617965" y="1929973"/>
                  <a:pt x="608618" y="1927530"/>
                </a:cubicBezTo>
                <a:cubicBezTo>
                  <a:pt x="599270" y="1925086"/>
                  <a:pt x="590018" y="1920938"/>
                  <a:pt x="580861" y="1915086"/>
                </a:cubicBezTo>
                <a:lnTo>
                  <a:pt x="560172" y="1932463"/>
                </a:lnTo>
                <a:cubicBezTo>
                  <a:pt x="530973" y="1911369"/>
                  <a:pt x="510005" y="1901891"/>
                  <a:pt x="497268" y="1904027"/>
                </a:cubicBezTo>
                <a:cubicBezTo>
                  <a:pt x="484530" y="1906166"/>
                  <a:pt x="466233" y="1908753"/>
                  <a:pt x="442368" y="1911781"/>
                </a:cubicBezTo>
                <a:cubicBezTo>
                  <a:pt x="433259" y="1901879"/>
                  <a:pt x="423717" y="1894288"/>
                  <a:pt x="413745" y="1889014"/>
                </a:cubicBezTo>
                <a:cubicBezTo>
                  <a:pt x="403770" y="1883737"/>
                  <a:pt x="394229" y="1876148"/>
                  <a:pt x="385118" y="1866244"/>
                </a:cubicBezTo>
                <a:lnTo>
                  <a:pt x="367612" y="1880949"/>
                </a:lnTo>
                <a:lnTo>
                  <a:pt x="359927" y="1871800"/>
                </a:lnTo>
                <a:cubicBezTo>
                  <a:pt x="355017" y="1865955"/>
                  <a:pt x="352825" y="1861728"/>
                  <a:pt x="353349" y="1859121"/>
                </a:cubicBezTo>
                <a:cubicBezTo>
                  <a:pt x="353873" y="1856513"/>
                  <a:pt x="355833" y="1854000"/>
                  <a:pt x="359230" y="1851581"/>
                </a:cubicBezTo>
                <a:lnTo>
                  <a:pt x="379646" y="1850035"/>
                </a:lnTo>
                <a:cubicBezTo>
                  <a:pt x="380647" y="1848870"/>
                  <a:pt x="381742" y="1845998"/>
                  <a:pt x="382931" y="1841423"/>
                </a:cubicBezTo>
                <a:cubicBezTo>
                  <a:pt x="384120" y="1836848"/>
                  <a:pt x="384177" y="1833550"/>
                  <a:pt x="383101" y="1831528"/>
                </a:cubicBezTo>
                <a:lnTo>
                  <a:pt x="378326" y="1835539"/>
                </a:lnTo>
                <a:cubicBezTo>
                  <a:pt x="369871" y="1830721"/>
                  <a:pt x="359458" y="1825598"/>
                  <a:pt x="347091" y="1820164"/>
                </a:cubicBezTo>
                <a:cubicBezTo>
                  <a:pt x="334725" y="1814731"/>
                  <a:pt x="326078" y="1813326"/>
                  <a:pt x="321153" y="1815945"/>
                </a:cubicBezTo>
                <a:cubicBezTo>
                  <a:pt x="315640" y="1812882"/>
                  <a:pt x="310452" y="1811821"/>
                  <a:pt x="305589" y="1812764"/>
                </a:cubicBezTo>
                <a:cubicBezTo>
                  <a:pt x="300726" y="1813706"/>
                  <a:pt x="296662" y="1815602"/>
                  <a:pt x="293400" y="1818452"/>
                </a:cubicBezTo>
                <a:lnTo>
                  <a:pt x="269102" y="1802449"/>
                </a:lnTo>
                <a:cubicBezTo>
                  <a:pt x="266604" y="1804657"/>
                  <a:pt x="263005" y="1806163"/>
                  <a:pt x="258308" y="1806966"/>
                </a:cubicBezTo>
                <a:cubicBezTo>
                  <a:pt x="253610" y="1807770"/>
                  <a:pt x="248487" y="1806653"/>
                  <a:pt x="242942" y="1803618"/>
                </a:cubicBezTo>
                <a:lnTo>
                  <a:pt x="230210" y="1814313"/>
                </a:lnTo>
                <a:lnTo>
                  <a:pt x="215189" y="1806125"/>
                </a:lnTo>
                <a:cubicBezTo>
                  <a:pt x="210082" y="1809873"/>
                  <a:pt x="202770" y="1810595"/>
                  <a:pt x="193257" y="1808292"/>
                </a:cubicBezTo>
                <a:cubicBezTo>
                  <a:pt x="183746" y="1805987"/>
                  <a:pt x="174030" y="1802229"/>
                  <a:pt x="164109" y="1797016"/>
                </a:cubicBezTo>
                <a:cubicBezTo>
                  <a:pt x="153806" y="1795052"/>
                  <a:pt x="141846" y="1792526"/>
                  <a:pt x="128230" y="1789444"/>
                </a:cubicBezTo>
                <a:cubicBezTo>
                  <a:pt x="114612" y="1786361"/>
                  <a:pt x="101770" y="1781977"/>
                  <a:pt x="89701" y="1776294"/>
                </a:cubicBezTo>
                <a:cubicBezTo>
                  <a:pt x="87374" y="1778574"/>
                  <a:pt x="84468" y="1780364"/>
                  <a:pt x="80983" y="1781667"/>
                </a:cubicBezTo>
                <a:cubicBezTo>
                  <a:pt x="77497" y="1782971"/>
                  <a:pt x="73066" y="1782140"/>
                  <a:pt x="67693" y="1779176"/>
                </a:cubicBezTo>
                <a:cubicBezTo>
                  <a:pt x="62573" y="1783044"/>
                  <a:pt x="55531" y="1784623"/>
                  <a:pt x="46568" y="1783917"/>
                </a:cubicBezTo>
                <a:cubicBezTo>
                  <a:pt x="37604" y="1783211"/>
                  <a:pt x="28797" y="1781073"/>
                  <a:pt x="20144" y="1777504"/>
                </a:cubicBezTo>
                <a:cubicBezTo>
                  <a:pt x="18487" y="1778897"/>
                  <a:pt x="16388" y="1779360"/>
                  <a:pt x="13848" y="1778893"/>
                </a:cubicBezTo>
                <a:cubicBezTo>
                  <a:pt x="11306" y="1778428"/>
                  <a:pt x="8722" y="1776696"/>
                  <a:pt x="6094" y="1773701"/>
                </a:cubicBezTo>
                <a:lnTo>
                  <a:pt x="0" y="1763216"/>
                </a:lnTo>
                <a:lnTo>
                  <a:pt x="23600" y="1758997"/>
                </a:lnTo>
                <a:cubicBezTo>
                  <a:pt x="27853" y="1760626"/>
                  <a:pt x="31963" y="1761076"/>
                  <a:pt x="35929" y="1760345"/>
                </a:cubicBezTo>
                <a:cubicBezTo>
                  <a:pt x="39896" y="1759614"/>
                  <a:pt x="43123" y="1758204"/>
                  <a:pt x="45607" y="1756115"/>
                </a:cubicBezTo>
                <a:lnTo>
                  <a:pt x="70178" y="1756282"/>
                </a:lnTo>
                <a:cubicBezTo>
                  <a:pt x="73225" y="1752639"/>
                  <a:pt x="76990" y="1749043"/>
                  <a:pt x="81474" y="1745495"/>
                </a:cubicBezTo>
                <a:cubicBezTo>
                  <a:pt x="85957" y="1741945"/>
                  <a:pt x="91971" y="1744260"/>
                  <a:pt x="99522" y="1752440"/>
                </a:cubicBezTo>
                <a:cubicBezTo>
                  <a:pt x="115892" y="1740423"/>
                  <a:pt x="141453" y="1733690"/>
                  <a:pt x="176202" y="1732244"/>
                </a:cubicBezTo>
                <a:cubicBezTo>
                  <a:pt x="210951" y="1730797"/>
                  <a:pt x="242604" y="1734549"/>
                  <a:pt x="271162" y="1743503"/>
                </a:cubicBezTo>
                <a:cubicBezTo>
                  <a:pt x="276919" y="1739318"/>
                  <a:pt x="283239" y="1736609"/>
                  <a:pt x="290124" y="1735380"/>
                </a:cubicBezTo>
                <a:cubicBezTo>
                  <a:pt x="297007" y="1734148"/>
                  <a:pt x="303327" y="1731440"/>
                  <a:pt x="309086" y="1727254"/>
                </a:cubicBezTo>
                <a:cubicBezTo>
                  <a:pt x="312973" y="1731681"/>
                  <a:pt x="316636" y="1734023"/>
                  <a:pt x="320073" y="1734278"/>
                </a:cubicBezTo>
                <a:cubicBezTo>
                  <a:pt x="323511" y="1734532"/>
                  <a:pt x="326448" y="1733584"/>
                  <a:pt x="328880" y="1731432"/>
                </a:cubicBezTo>
                <a:cubicBezTo>
                  <a:pt x="335772" y="1726509"/>
                  <a:pt x="341261" y="1725368"/>
                  <a:pt x="345343" y="1728006"/>
                </a:cubicBezTo>
                <a:cubicBezTo>
                  <a:pt x="349427" y="1730646"/>
                  <a:pt x="353720" y="1730506"/>
                  <a:pt x="358224" y="1727588"/>
                </a:cubicBezTo>
                <a:lnTo>
                  <a:pt x="386948" y="1729471"/>
                </a:lnTo>
                <a:cubicBezTo>
                  <a:pt x="391599" y="1733257"/>
                  <a:pt x="395727" y="1735209"/>
                  <a:pt x="399330" y="1735323"/>
                </a:cubicBezTo>
                <a:cubicBezTo>
                  <a:pt x="402932" y="1735439"/>
                  <a:pt x="405935" y="1734436"/>
                  <a:pt x="408335" y="1732311"/>
                </a:cubicBezTo>
                <a:lnTo>
                  <a:pt x="413731" y="1722578"/>
                </a:lnTo>
                <a:lnTo>
                  <a:pt x="415188" y="1722296"/>
                </a:lnTo>
                <a:lnTo>
                  <a:pt x="407643" y="1721552"/>
                </a:lnTo>
                <a:cubicBezTo>
                  <a:pt x="397832" y="1718348"/>
                  <a:pt x="389390" y="1716927"/>
                  <a:pt x="382316" y="1717289"/>
                </a:cubicBezTo>
                <a:cubicBezTo>
                  <a:pt x="375245" y="1717652"/>
                  <a:pt x="366532" y="1715122"/>
                  <a:pt x="356179" y="1709701"/>
                </a:cubicBezTo>
                <a:cubicBezTo>
                  <a:pt x="353693" y="1711793"/>
                  <a:pt x="350136" y="1712845"/>
                  <a:pt x="345508" y="1712853"/>
                </a:cubicBezTo>
                <a:cubicBezTo>
                  <a:pt x="340878" y="1712864"/>
                  <a:pt x="336400" y="1712053"/>
                  <a:pt x="332070" y="1710423"/>
                </a:cubicBezTo>
                <a:lnTo>
                  <a:pt x="311005" y="1708306"/>
                </a:lnTo>
                <a:cubicBezTo>
                  <a:pt x="306630" y="1706492"/>
                  <a:pt x="302081" y="1703481"/>
                  <a:pt x="297357" y="1699273"/>
                </a:cubicBezTo>
                <a:cubicBezTo>
                  <a:pt x="292630" y="1695064"/>
                  <a:pt x="289223" y="1690990"/>
                  <a:pt x="287131" y="1687047"/>
                </a:cubicBezTo>
                <a:cubicBezTo>
                  <a:pt x="289538" y="1682082"/>
                  <a:pt x="302272" y="1679726"/>
                  <a:pt x="325334" y="1679980"/>
                </a:cubicBezTo>
                <a:cubicBezTo>
                  <a:pt x="348396" y="1680234"/>
                  <a:pt x="365418" y="1682042"/>
                  <a:pt x="376396" y="1685404"/>
                </a:cubicBezTo>
                <a:lnTo>
                  <a:pt x="373792" y="1682392"/>
                </a:lnTo>
                <a:cubicBezTo>
                  <a:pt x="372160" y="1675867"/>
                  <a:pt x="372127" y="1671591"/>
                  <a:pt x="373694" y="1669562"/>
                </a:cubicBezTo>
                <a:cubicBezTo>
                  <a:pt x="375261" y="1667533"/>
                  <a:pt x="378484" y="1667022"/>
                  <a:pt x="383360" y="1668028"/>
                </a:cubicBezTo>
                <a:cubicBezTo>
                  <a:pt x="398152" y="1661032"/>
                  <a:pt x="415930" y="1656695"/>
                  <a:pt x="436690" y="1655016"/>
                </a:cubicBezTo>
                <a:cubicBezTo>
                  <a:pt x="457451" y="1653335"/>
                  <a:pt x="476529" y="1650504"/>
                  <a:pt x="493925" y="1646521"/>
                </a:cubicBezTo>
                <a:cubicBezTo>
                  <a:pt x="493608" y="1641717"/>
                  <a:pt x="494740" y="1639980"/>
                  <a:pt x="497323" y="1641312"/>
                </a:cubicBezTo>
                <a:cubicBezTo>
                  <a:pt x="499905" y="1642643"/>
                  <a:pt x="503912" y="1645028"/>
                  <a:pt x="509343" y="1648463"/>
                </a:cubicBezTo>
                <a:cubicBezTo>
                  <a:pt x="511147" y="1647236"/>
                  <a:pt x="512758" y="1646187"/>
                  <a:pt x="514179" y="1645314"/>
                </a:cubicBezTo>
                <a:cubicBezTo>
                  <a:pt x="515601" y="1644441"/>
                  <a:pt x="515150" y="1642595"/>
                  <a:pt x="512827" y="1639775"/>
                </a:cubicBezTo>
                <a:cubicBezTo>
                  <a:pt x="517228" y="1639636"/>
                  <a:pt x="522920" y="1639996"/>
                  <a:pt x="529902" y="1640852"/>
                </a:cubicBezTo>
                <a:cubicBezTo>
                  <a:pt x="536882" y="1641709"/>
                  <a:pt x="540241" y="1640164"/>
                  <a:pt x="539977" y="1636216"/>
                </a:cubicBezTo>
                <a:lnTo>
                  <a:pt x="515226" y="1626655"/>
                </a:lnTo>
                <a:cubicBezTo>
                  <a:pt x="510992" y="1624937"/>
                  <a:pt x="507735" y="1624348"/>
                  <a:pt x="505454" y="1624888"/>
                </a:cubicBezTo>
                <a:cubicBezTo>
                  <a:pt x="503173" y="1625428"/>
                  <a:pt x="502518" y="1627852"/>
                  <a:pt x="503493" y="1632157"/>
                </a:cubicBezTo>
                <a:cubicBezTo>
                  <a:pt x="499111" y="1630464"/>
                  <a:pt x="494089" y="1629027"/>
                  <a:pt x="488430" y="1627844"/>
                </a:cubicBezTo>
                <a:cubicBezTo>
                  <a:pt x="482770" y="1626661"/>
                  <a:pt x="478020" y="1626331"/>
                  <a:pt x="474176" y="1626853"/>
                </a:cubicBezTo>
                <a:lnTo>
                  <a:pt x="425960" y="1628297"/>
                </a:lnTo>
                <a:lnTo>
                  <a:pt x="402729" y="1617318"/>
                </a:lnTo>
                <a:cubicBezTo>
                  <a:pt x="398323" y="1615532"/>
                  <a:pt x="394379" y="1614676"/>
                  <a:pt x="390895" y="1614754"/>
                </a:cubicBezTo>
                <a:cubicBezTo>
                  <a:pt x="387412" y="1614829"/>
                  <a:pt x="386070" y="1616987"/>
                  <a:pt x="386872" y="1621227"/>
                </a:cubicBezTo>
                <a:lnTo>
                  <a:pt x="364285" y="1620528"/>
                </a:lnTo>
                <a:cubicBezTo>
                  <a:pt x="360515" y="1626764"/>
                  <a:pt x="353601" y="1627773"/>
                  <a:pt x="343541" y="1623552"/>
                </a:cubicBezTo>
                <a:cubicBezTo>
                  <a:pt x="333481" y="1619332"/>
                  <a:pt x="326568" y="1620341"/>
                  <a:pt x="322797" y="1626577"/>
                </a:cubicBezTo>
                <a:lnTo>
                  <a:pt x="272211" y="1603026"/>
                </a:lnTo>
                <a:cubicBezTo>
                  <a:pt x="269949" y="1591532"/>
                  <a:pt x="269610" y="1585049"/>
                  <a:pt x="271195" y="1583570"/>
                </a:cubicBezTo>
                <a:cubicBezTo>
                  <a:pt x="272780" y="1582093"/>
                  <a:pt x="278189" y="1583846"/>
                  <a:pt x="287426" y="1588835"/>
                </a:cubicBezTo>
                <a:cubicBezTo>
                  <a:pt x="286768" y="1579134"/>
                  <a:pt x="290109" y="1576244"/>
                  <a:pt x="297450" y="1580166"/>
                </a:cubicBezTo>
                <a:cubicBezTo>
                  <a:pt x="304791" y="1584088"/>
                  <a:pt x="308402" y="1582306"/>
                  <a:pt x="308287" y="1574820"/>
                </a:cubicBezTo>
                <a:cubicBezTo>
                  <a:pt x="316859" y="1576459"/>
                  <a:pt x="328488" y="1576269"/>
                  <a:pt x="343172" y="1574249"/>
                </a:cubicBezTo>
                <a:cubicBezTo>
                  <a:pt x="357857" y="1572227"/>
                  <a:pt x="365851" y="1568627"/>
                  <a:pt x="367153" y="1563444"/>
                </a:cubicBezTo>
                <a:lnTo>
                  <a:pt x="416892" y="1560582"/>
                </a:lnTo>
                <a:cubicBezTo>
                  <a:pt x="415334" y="1550701"/>
                  <a:pt x="416569" y="1543652"/>
                  <a:pt x="420600" y="1539440"/>
                </a:cubicBezTo>
                <a:cubicBezTo>
                  <a:pt x="424630" y="1535227"/>
                  <a:pt x="432376" y="1535712"/>
                  <a:pt x="443838" y="1540891"/>
                </a:cubicBezTo>
                <a:cubicBezTo>
                  <a:pt x="452718" y="1538050"/>
                  <a:pt x="463090" y="1536538"/>
                  <a:pt x="474953" y="1536355"/>
                </a:cubicBezTo>
                <a:cubicBezTo>
                  <a:pt x="486818" y="1536172"/>
                  <a:pt x="499033" y="1538380"/>
                  <a:pt x="511598" y="1542984"/>
                </a:cubicBezTo>
                <a:lnTo>
                  <a:pt x="515958" y="1522594"/>
                </a:lnTo>
                <a:lnTo>
                  <a:pt x="541793" y="1536585"/>
                </a:lnTo>
                <a:lnTo>
                  <a:pt x="558529" y="1520978"/>
                </a:lnTo>
                <a:cubicBezTo>
                  <a:pt x="565052" y="1522034"/>
                  <a:pt x="570246" y="1521951"/>
                  <a:pt x="574111" y="1520726"/>
                </a:cubicBezTo>
                <a:cubicBezTo>
                  <a:pt x="577977" y="1519501"/>
                  <a:pt x="583061" y="1520880"/>
                  <a:pt x="589365" y="1524861"/>
                </a:cubicBezTo>
                <a:cubicBezTo>
                  <a:pt x="592303" y="1524617"/>
                  <a:pt x="594739" y="1522798"/>
                  <a:pt x="596673" y="1519407"/>
                </a:cubicBezTo>
                <a:cubicBezTo>
                  <a:pt x="598608" y="1516015"/>
                  <a:pt x="599361" y="1513045"/>
                  <a:pt x="598934" y="1510497"/>
                </a:cubicBezTo>
                <a:cubicBezTo>
                  <a:pt x="598896" y="1507473"/>
                  <a:pt x="597838" y="1505058"/>
                  <a:pt x="595764" y="1503252"/>
                </a:cubicBezTo>
                <a:cubicBezTo>
                  <a:pt x="593688" y="1501448"/>
                  <a:pt x="592140" y="1500851"/>
                  <a:pt x="591122" y="1501460"/>
                </a:cubicBezTo>
                <a:cubicBezTo>
                  <a:pt x="591874" y="1511867"/>
                  <a:pt x="587202" y="1514410"/>
                  <a:pt x="577107" y="1509089"/>
                </a:cubicBezTo>
                <a:cubicBezTo>
                  <a:pt x="567013" y="1503771"/>
                  <a:pt x="558654" y="1498869"/>
                  <a:pt x="552033" y="1494389"/>
                </a:cubicBezTo>
                <a:lnTo>
                  <a:pt x="529212" y="1515674"/>
                </a:lnTo>
                <a:lnTo>
                  <a:pt x="526608" y="1512663"/>
                </a:lnTo>
                <a:cubicBezTo>
                  <a:pt x="523559" y="1512447"/>
                  <a:pt x="520808" y="1512970"/>
                  <a:pt x="518355" y="1514239"/>
                </a:cubicBezTo>
                <a:cubicBezTo>
                  <a:pt x="515902" y="1515508"/>
                  <a:pt x="515102" y="1518293"/>
                  <a:pt x="515958" y="1522594"/>
                </a:cubicBezTo>
                <a:cubicBezTo>
                  <a:pt x="504727" y="1517880"/>
                  <a:pt x="494839" y="1515315"/>
                  <a:pt x="486291" y="1514899"/>
                </a:cubicBezTo>
                <a:cubicBezTo>
                  <a:pt x="477744" y="1514482"/>
                  <a:pt x="468236" y="1511562"/>
                  <a:pt x="457765" y="1506138"/>
                </a:cubicBezTo>
                <a:cubicBezTo>
                  <a:pt x="461423" y="1520635"/>
                  <a:pt x="460324" y="1526649"/>
                  <a:pt x="454467" y="1524177"/>
                </a:cubicBezTo>
                <a:cubicBezTo>
                  <a:pt x="448608" y="1521705"/>
                  <a:pt x="438776" y="1516821"/>
                  <a:pt x="424967" y="1509524"/>
                </a:cubicBezTo>
                <a:cubicBezTo>
                  <a:pt x="414966" y="1506496"/>
                  <a:pt x="403100" y="1508267"/>
                  <a:pt x="389372" y="1514838"/>
                </a:cubicBezTo>
                <a:cubicBezTo>
                  <a:pt x="375642" y="1521407"/>
                  <a:pt x="362747" y="1522782"/>
                  <a:pt x="350682" y="1518957"/>
                </a:cubicBezTo>
                <a:cubicBezTo>
                  <a:pt x="347326" y="1516532"/>
                  <a:pt x="344703" y="1513763"/>
                  <a:pt x="342816" y="1510651"/>
                </a:cubicBezTo>
                <a:cubicBezTo>
                  <a:pt x="340927" y="1507539"/>
                  <a:pt x="339716" y="1504813"/>
                  <a:pt x="339184" y="1502477"/>
                </a:cubicBezTo>
                <a:cubicBezTo>
                  <a:pt x="337456" y="1491733"/>
                  <a:pt x="341206" y="1485741"/>
                  <a:pt x="350438" y="1484499"/>
                </a:cubicBezTo>
                <a:cubicBezTo>
                  <a:pt x="359669" y="1483257"/>
                  <a:pt x="368518" y="1484753"/>
                  <a:pt x="376985" y="1488983"/>
                </a:cubicBezTo>
                <a:cubicBezTo>
                  <a:pt x="392963" y="1487004"/>
                  <a:pt x="407491" y="1484338"/>
                  <a:pt x="420565" y="1480985"/>
                </a:cubicBezTo>
                <a:cubicBezTo>
                  <a:pt x="433639" y="1477632"/>
                  <a:pt x="447786" y="1475320"/>
                  <a:pt x="463003" y="1474048"/>
                </a:cubicBezTo>
                <a:cubicBezTo>
                  <a:pt x="462075" y="1469928"/>
                  <a:pt x="462908" y="1468244"/>
                  <a:pt x="465506" y="1468996"/>
                </a:cubicBezTo>
                <a:cubicBezTo>
                  <a:pt x="468101" y="1469747"/>
                  <a:pt x="471539" y="1471077"/>
                  <a:pt x="475818" y="1472979"/>
                </a:cubicBezTo>
                <a:cubicBezTo>
                  <a:pt x="479867" y="1474416"/>
                  <a:pt x="482192" y="1474061"/>
                  <a:pt x="482795" y="1471911"/>
                </a:cubicBezTo>
                <a:cubicBezTo>
                  <a:pt x="483400" y="1469762"/>
                  <a:pt x="482743" y="1466748"/>
                  <a:pt x="480820" y="1462871"/>
                </a:cubicBezTo>
                <a:cubicBezTo>
                  <a:pt x="487235" y="1465390"/>
                  <a:pt x="493351" y="1467167"/>
                  <a:pt x="499169" y="1468202"/>
                </a:cubicBezTo>
                <a:cubicBezTo>
                  <a:pt x="504988" y="1469237"/>
                  <a:pt x="509151" y="1468754"/>
                  <a:pt x="511659" y="1466756"/>
                </a:cubicBezTo>
                <a:lnTo>
                  <a:pt x="532725" y="1468873"/>
                </a:lnTo>
                <a:cubicBezTo>
                  <a:pt x="532034" y="1461581"/>
                  <a:pt x="533430" y="1457105"/>
                  <a:pt x="536915" y="1455440"/>
                </a:cubicBezTo>
                <a:cubicBezTo>
                  <a:pt x="540402" y="1453777"/>
                  <a:pt x="544944" y="1454529"/>
                  <a:pt x="550542" y="1457693"/>
                </a:cubicBezTo>
                <a:cubicBezTo>
                  <a:pt x="541319" y="1447819"/>
                  <a:pt x="529331" y="1434745"/>
                  <a:pt x="514575" y="1418468"/>
                </a:cubicBezTo>
                <a:cubicBezTo>
                  <a:pt x="499819" y="1402192"/>
                  <a:pt x="490761" y="1387741"/>
                  <a:pt x="487406" y="1375117"/>
                </a:cubicBezTo>
                <a:cubicBezTo>
                  <a:pt x="486702" y="1367613"/>
                  <a:pt x="487855" y="1362455"/>
                  <a:pt x="490866" y="1359649"/>
                </a:cubicBezTo>
                <a:cubicBezTo>
                  <a:pt x="493877" y="1356840"/>
                  <a:pt x="497794" y="1357265"/>
                  <a:pt x="502620" y="1360926"/>
                </a:cubicBezTo>
                <a:cubicBezTo>
                  <a:pt x="503779" y="1360413"/>
                  <a:pt x="505806" y="1360108"/>
                  <a:pt x="508703" y="1360016"/>
                </a:cubicBezTo>
                <a:cubicBezTo>
                  <a:pt x="511598" y="1359921"/>
                  <a:pt x="512974" y="1358864"/>
                  <a:pt x="512831" y="1356843"/>
                </a:cubicBezTo>
                <a:lnTo>
                  <a:pt x="501976" y="1350645"/>
                </a:lnTo>
                <a:lnTo>
                  <a:pt x="452912" y="1325675"/>
                </a:lnTo>
                <a:lnTo>
                  <a:pt x="437053" y="1329583"/>
                </a:lnTo>
                <a:cubicBezTo>
                  <a:pt x="437318" y="1334324"/>
                  <a:pt x="436293" y="1336186"/>
                  <a:pt x="433982" y="1335168"/>
                </a:cubicBezTo>
                <a:cubicBezTo>
                  <a:pt x="431670" y="1334150"/>
                  <a:pt x="428424" y="1332645"/>
                  <a:pt x="424239" y="1330654"/>
                </a:cubicBezTo>
                <a:cubicBezTo>
                  <a:pt x="421555" y="1330662"/>
                  <a:pt x="420135" y="1331534"/>
                  <a:pt x="419975" y="1333269"/>
                </a:cubicBezTo>
                <a:cubicBezTo>
                  <a:pt x="419815" y="1335005"/>
                  <a:pt x="420076" y="1337030"/>
                  <a:pt x="420758" y="1339341"/>
                </a:cubicBezTo>
                <a:cubicBezTo>
                  <a:pt x="408472" y="1334930"/>
                  <a:pt x="396455" y="1331628"/>
                  <a:pt x="384712" y="1329432"/>
                </a:cubicBezTo>
                <a:cubicBezTo>
                  <a:pt x="372968" y="1327238"/>
                  <a:pt x="360953" y="1323936"/>
                  <a:pt x="348667" y="1319524"/>
                </a:cubicBezTo>
                <a:cubicBezTo>
                  <a:pt x="338949" y="1322918"/>
                  <a:pt x="327431" y="1323236"/>
                  <a:pt x="314107" y="1320473"/>
                </a:cubicBezTo>
                <a:cubicBezTo>
                  <a:pt x="300783" y="1317709"/>
                  <a:pt x="287259" y="1311734"/>
                  <a:pt x="273533" y="1302544"/>
                </a:cubicBezTo>
                <a:lnTo>
                  <a:pt x="268529" y="1312651"/>
                </a:lnTo>
                <a:cubicBezTo>
                  <a:pt x="267410" y="1316190"/>
                  <a:pt x="264756" y="1317757"/>
                  <a:pt x="260571" y="1317353"/>
                </a:cubicBezTo>
                <a:cubicBezTo>
                  <a:pt x="256387" y="1316948"/>
                  <a:pt x="251510" y="1315150"/>
                  <a:pt x="245943" y="1311954"/>
                </a:cubicBezTo>
                <a:cubicBezTo>
                  <a:pt x="234396" y="1311842"/>
                  <a:pt x="228174" y="1306762"/>
                  <a:pt x="227276" y="1296717"/>
                </a:cubicBezTo>
                <a:cubicBezTo>
                  <a:pt x="224747" y="1287631"/>
                  <a:pt x="224235" y="1281078"/>
                  <a:pt x="225745" y="1277063"/>
                </a:cubicBezTo>
                <a:cubicBezTo>
                  <a:pt x="227255" y="1273048"/>
                  <a:pt x="232983" y="1272919"/>
                  <a:pt x="242930" y="1276677"/>
                </a:cubicBezTo>
                <a:cubicBezTo>
                  <a:pt x="250733" y="1279942"/>
                  <a:pt x="261671" y="1282661"/>
                  <a:pt x="275746" y="1284837"/>
                </a:cubicBezTo>
                <a:cubicBezTo>
                  <a:pt x="289821" y="1287013"/>
                  <a:pt x="297344" y="1283397"/>
                  <a:pt x="298315" y="1273989"/>
                </a:cubicBezTo>
                <a:cubicBezTo>
                  <a:pt x="304376" y="1271397"/>
                  <a:pt x="315120" y="1268859"/>
                  <a:pt x="330546" y="1266372"/>
                </a:cubicBezTo>
                <a:cubicBezTo>
                  <a:pt x="345973" y="1263887"/>
                  <a:pt x="360351" y="1264758"/>
                  <a:pt x="373683" y="1268987"/>
                </a:cubicBezTo>
                <a:cubicBezTo>
                  <a:pt x="372331" y="1262654"/>
                  <a:pt x="373039" y="1259500"/>
                  <a:pt x="375807" y="1259524"/>
                </a:cubicBezTo>
                <a:cubicBezTo>
                  <a:pt x="378578" y="1259548"/>
                  <a:pt x="381779" y="1260870"/>
                  <a:pt x="385415" y="1263486"/>
                </a:cubicBezTo>
                <a:cubicBezTo>
                  <a:pt x="392350" y="1265746"/>
                  <a:pt x="395802" y="1261394"/>
                  <a:pt x="395770" y="1250429"/>
                </a:cubicBezTo>
                <a:cubicBezTo>
                  <a:pt x="395738" y="1239464"/>
                  <a:pt x="395554" y="1231700"/>
                  <a:pt x="395218" y="1227139"/>
                </a:cubicBezTo>
                <a:cubicBezTo>
                  <a:pt x="405902" y="1229302"/>
                  <a:pt x="425522" y="1230274"/>
                  <a:pt x="454073" y="1230057"/>
                </a:cubicBezTo>
                <a:cubicBezTo>
                  <a:pt x="482625" y="1229840"/>
                  <a:pt x="497687" y="1225540"/>
                  <a:pt x="499258" y="1217158"/>
                </a:cubicBezTo>
                <a:lnTo>
                  <a:pt x="530738" y="1231325"/>
                </a:lnTo>
                <a:cubicBezTo>
                  <a:pt x="539200" y="1231707"/>
                  <a:pt x="547308" y="1232080"/>
                  <a:pt x="555062" y="1232442"/>
                </a:cubicBezTo>
                <a:cubicBezTo>
                  <a:pt x="562818" y="1232804"/>
                  <a:pt x="570275" y="1232422"/>
                  <a:pt x="577434" y="1231300"/>
                </a:cubicBezTo>
                <a:lnTo>
                  <a:pt x="579395" y="1224031"/>
                </a:lnTo>
                <a:cubicBezTo>
                  <a:pt x="570017" y="1215433"/>
                  <a:pt x="559522" y="1212301"/>
                  <a:pt x="547910" y="1214629"/>
                </a:cubicBezTo>
                <a:cubicBezTo>
                  <a:pt x="536298" y="1216959"/>
                  <a:pt x="525152" y="1213072"/>
                  <a:pt x="514473" y="1202968"/>
                </a:cubicBezTo>
                <a:cubicBezTo>
                  <a:pt x="509445" y="1197683"/>
                  <a:pt x="502355" y="1191600"/>
                  <a:pt x="493202" y="1184720"/>
                </a:cubicBezTo>
                <a:lnTo>
                  <a:pt x="506865" y="1210064"/>
                </a:lnTo>
                <a:lnTo>
                  <a:pt x="496010" y="1203864"/>
                </a:lnTo>
                <a:cubicBezTo>
                  <a:pt x="490764" y="1200710"/>
                  <a:pt x="487148" y="1197055"/>
                  <a:pt x="485160" y="1192902"/>
                </a:cubicBezTo>
                <a:cubicBezTo>
                  <a:pt x="483173" y="1188748"/>
                  <a:pt x="481728" y="1184428"/>
                  <a:pt x="480826" y="1179941"/>
                </a:cubicBezTo>
                <a:cubicBezTo>
                  <a:pt x="475895" y="1178872"/>
                  <a:pt x="471479" y="1178002"/>
                  <a:pt x="467580" y="1177333"/>
                </a:cubicBezTo>
                <a:cubicBezTo>
                  <a:pt x="463680" y="1176663"/>
                  <a:pt x="460567" y="1177299"/>
                  <a:pt x="458240" y="1179244"/>
                </a:cubicBezTo>
                <a:cubicBezTo>
                  <a:pt x="454150" y="1177956"/>
                  <a:pt x="450114" y="1178321"/>
                  <a:pt x="446130" y="1180335"/>
                </a:cubicBezTo>
                <a:cubicBezTo>
                  <a:pt x="442148" y="1182350"/>
                  <a:pt x="438002" y="1184176"/>
                  <a:pt x="433691" y="1185815"/>
                </a:cubicBezTo>
                <a:cubicBezTo>
                  <a:pt x="441684" y="1195590"/>
                  <a:pt x="446092" y="1205988"/>
                  <a:pt x="446916" y="1217008"/>
                </a:cubicBezTo>
                <a:cubicBezTo>
                  <a:pt x="435628" y="1210307"/>
                  <a:pt x="426723" y="1209543"/>
                  <a:pt x="420205" y="1214717"/>
                </a:cubicBezTo>
                <a:lnTo>
                  <a:pt x="397207" y="1181756"/>
                </a:lnTo>
                <a:cubicBezTo>
                  <a:pt x="403125" y="1183832"/>
                  <a:pt x="407902" y="1184591"/>
                  <a:pt x="411540" y="1184030"/>
                </a:cubicBezTo>
                <a:cubicBezTo>
                  <a:pt x="415178" y="1183471"/>
                  <a:pt x="419305" y="1183477"/>
                  <a:pt x="423920" y="1184047"/>
                </a:cubicBezTo>
                <a:lnTo>
                  <a:pt x="418069" y="1167740"/>
                </a:lnTo>
                <a:cubicBezTo>
                  <a:pt x="412861" y="1161716"/>
                  <a:pt x="411780" y="1157285"/>
                  <a:pt x="414821" y="1154446"/>
                </a:cubicBezTo>
                <a:cubicBezTo>
                  <a:pt x="418112" y="1151830"/>
                  <a:pt x="422611" y="1150808"/>
                  <a:pt x="428317" y="1151382"/>
                </a:cubicBezTo>
                <a:cubicBezTo>
                  <a:pt x="434021" y="1151955"/>
                  <a:pt x="439442" y="1152794"/>
                  <a:pt x="444577" y="1153900"/>
                </a:cubicBezTo>
                <a:cubicBezTo>
                  <a:pt x="441142" y="1148601"/>
                  <a:pt x="437164" y="1143470"/>
                  <a:pt x="432644" y="1138505"/>
                </a:cubicBezTo>
                <a:cubicBezTo>
                  <a:pt x="428123" y="1133541"/>
                  <a:pt x="424796" y="1129163"/>
                  <a:pt x="422663" y="1125370"/>
                </a:cubicBezTo>
                <a:cubicBezTo>
                  <a:pt x="423300" y="1120809"/>
                  <a:pt x="428441" y="1119867"/>
                  <a:pt x="438085" y="1122548"/>
                </a:cubicBezTo>
                <a:cubicBezTo>
                  <a:pt x="447729" y="1125226"/>
                  <a:pt x="456126" y="1128053"/>
                  <a:pt x="463272" y="1131021"/>
                </a:cubicBezTo>
                <a:cubicBezTo>
                  <a:pt x="466551" y="1128191"/>
                  <a:pt x="470425" y="1126845"/>
                  <a:pt x="474895" y="1126983"/>
                </a:cubicBezTo>
                <a:cubicBezTo>
                  <a:pt x="479366" y="1127121"/>
                  <a:pt x="483020" y="1128700"/>
                  <a:pt x="485859" y="1131720"/>
                </a:cubicBezTo>
                <a:lnTo>
                  <a:pt x="509529" y="1136847"/>
                </a:lnTo>
                <a:lnTo>
                  <a:pt x="523222" y="1124077"/>
                </a:lnTo>
                <a:lnTo>
                  <a:pt x="510846" y="1119297"/>
                </a:lnTo>
                <a:lnTo>
                  <a:pt x="488258" y="1118599"/>
                </a:lnTo>
                <a:cubicBezTo>
                  <a:pt x="485328" y="1118387"/>
                  <a:pt x="482450" y="1117444"/>
                  <a:pt x="479628" y="1115767"/>
                </a:cubicBezTo>
                <a:cubicBezTo>
                  <a:pt x="476806" y="1114093"/>
                  <a:pt x="474690" y="1112439"/>
                  <a:pt x="473280" y="1110807"/>
                </a:cubicBezTo>
                <a:cubicBezTo>
                  <a:pt x="474352" y="1110261"/>
                  <a:pt x="476552" y="1110023"/>
                  <a:pt x="479877" y="1110095"/>
                </a:cubicBezTo>
                <a:cubicBezTo>
                  <a:pt x="483203" y="1110167"/>
                  <a:pt x="485782" y="1109574"/>
                  <a:pt x="487615" y="1108317"/>
                </a:cubicBezTo>
                <a:cubicBezTo>
                  <a:pt x="488698" y="1100960"/>
                  <a:pt x="497241" y="1100246"/>
                  <a:pt x="513245" y="1106177"/>
                </a:cubicBezTo>
                <a:cubicBezTo>
                  <a:pt x="529248" y="1112108"/>
                  <a:pt x="537792" y="1111395"/>
                  <a:pt x="538875" y="1104037"/>
                </a:cubicBezTo>
                <a:lnTo>
                  <a:pt x="559940" y="1106153"/>
                </a:lnTo>
                <a:cubicBezTo>
                  <a:pt x="563671" y="1103580"/>
                  <a:pt x="569464" y="1101806"/>
                  <a:pt x="577320" y="1100826"/>
                </a:cubicBezTo>
                <a:cubicBezTo>
                  <a:pt x="567983" y="1097973"/>
                  <a:pt x="558592" y="1095850"/>
                  <a:pt x="549145" y="1094459"/>
                </a:cubicBezTo>
                <a:cubicBezTo>
                  <a:pt x="539698" y="1093068"/>
                  <a:pt x="532150" y="1094667"/>
                  <a:pt x="526500" y="1099256"/>
                </a:cubicBezTo>
                <a:lnTo>
                  <a:pt x="510233" y="1070901"/>
                </a:lnTo>
                <a:lnTo>
                  <a:pt x="532176" y="1061318"/>
                </a:lnTo>
                <a:lnTo>
                  <a:pt x="517635" y="1047675"/>
                </a:lnTo>
                <a:lnTo>
                  <a:pt x="513744" y="1024098"/>
                </a:lnTo>
                <a:lnTo>
                  <a:pt x="549585" y="1017875"/>
                </a:lnTo>
                <a:cubicBezTo>
                  <a:pt x="565348" y="1024257"/>
                  <a:pt x="580341" y="1027957"/>
                  <a:pt x="594561" y="1028978"/>
                </a:cubicBezTo>
                <a:cubicBezTo>
                  <a:pt x="608781" y="1029996"/>
                  <a:pt x="622091" y="1032545"/>
                  <a:pt x="634490" y="1036623"/>
                </a:cubicBezTo>
                <a:lnTo>
                  <a:pt x="639698" y="1042649"/>
                </a:lnTo>
                <a:lnTo>
                  <a:pt x="644262" y="1038391"/>
                </a:lnTo>
                <a:lnTo>
                  <a:pt x="675100" y="1042275"/>
                </a:lnTo>
                <a:cubicBezTo>
                  <a:pt x="682651" y="1037501"/>
                  <a:pt x="692696" y="1037199"/>
                  <a:pt x="705235" y="1041374"/>
                </a:cubicBezTo>
                <a:cubicBezTo>
                  <a:pt x="717775" y="1045548"/>
                  <a:pt x="728580" y="1044538"/>
                  <a:pt x="737652" y="1038343"/>
                </a:cubicBezTo>
                <a:cubicBezTo>
                  <a:pt x="744001" y="1038997"/>
                  <a:pt x="754162" y="1039494"/>
                  <a:pt x="768140" y="1039835"/>
                </a:cubicBezTo>
                <a:cubicBezTo>
                  <a:pt x="782116" y="1040173"/>
                  <a:pt x="791138" y="1041735"/>
                  <a:pt x="795203" y="1044518"/>
                </a:cubicBezTo>
                <a:cubicBezTo>
                  <a:pt x="799587" y="1039523"/>
                  <a:pt x="806033" y="1035324"/>
                  <a:pt x="814542" y="1031921"/>
                </a:cubicBezTo>
                <a:lnTo>
                  <a:pt x="811938" y="1028910"/>
                </a:lnTo>
                <a:cubicBezTo>
                  <a:pt x="810422" y="1023976"/>
                  <a:pt x="812811" y="1023561"/>
                  <a:pt x="819106" y="1027665"/>
                </a:cubicBezTo>
                <a:lnTo>
                  <a:pt x="824314" y="1033688"/>
                </a:lnTo>
                <a:cubicBezTo>
                  <a:pt x="831662" y="1033184"/>
                  <a:pt x="838032" y="1036312"/>
                  <a:pt x="843419" y="1043075"/>
                </a:cubicBezTo>
                <a:cubicBezTo>
                  <a:pt x="849115" y="1038670"/>
                  <a:pt x="855921" y="1035948"/>
                  <a:pt x="863841" y="1034910"/>
                </a:cubicBezTo>
                <a:cubicBezTo>
                  <a:pt x="871761" y="1033872"/>
                  <a:pt x="878569" y="1031150"/>
                  <a:pt x="884264" y="1026745"/>
                </a:cubicBezTo>
                <a:lnTo>
                  <a:pt x="880811" y="997319"/>
                </a:lnTo>
                <a:cubicBezTo>
                  <a:pt x="877521" y="994042"/>
                  <a:pt x="876291" y="991559"/>
                  <a:pt x="877125" y="989875"/>
                </a:cubicBezTo>
                <a:cubicBezTo>
                  <a:pt x="878851" y="988493"/>
                  <a:pt x="881647" y="988152"/>
                  <a:pt x="885514" y="988851"/>
                </a:cubicBezTo>
                <a:cubicBezTo>
                  <a:pt x="889383" y="989552"/>
                  <a:pt x="893102" y="991071"/>
                  <a:pt x="896669" y="993411"/>
                </a:cubicBezTo>
                <a:cubicBezTo>
                  <a:pt x="898938" y="991068"/>
                  <a:pt x="901897" y="990121"/>
                  <a:pt x="905549" y="990570"/>
                </a:cubicBezTo>
                <a:cubicBezTo>
                  <a:pt x="909200" y="991018"/>
                  <a:pt x="913623" y="994148"/>
                  <a:pt x="918817" y="999959"/>
                </a:cubicBezTo>
                <a:lnTo>
                  <a:pt x="926629" y="1008995"/>
                </a:lnTo>
                <a:lnTo>
                  <a:pt x="945968" y="996399"/>
                </a:lnTo>
                <a:lnTo>
                  <a:pt x="1000914" y="999562"/>
                </a:lnTo>
                <a:lnTo>
                  <a:pt x="1015894" y="1007353"/>
                </a:lnTo>
                <a:cubicBezTo>
                  <a:pt x="1020857" y="1003293"/>
                  <a:pt x="1027990" y="1000949"/>
                  <a:pt x="1037292" y="1000318"/>
                </a:cubicBezTo>
                <a:cubicBezTo>
                  <a:pt x="1046596" y="999689"/>
                  <a:pt x="1055683" y="999604"/>
                  <a:pt x="1064550" y="1000061"/>
                </a:cubicBezTo>
                <a:lnTo>
                  <a:pt x="1082808" y="983033"/>
                </a:lnTo>
                <a:lnTo>
                  <a:pt x="1114287" y="997199"/>
                </a:lnTo>
                <a:lnTo>
                  <a:pt x="1139918" y="995057"/>
                </a:lnTo>
                <a:lnTo>
                  <a:pt x="1163149" y="1006037"/>
                </a:lnTo>
                <a:cubicBezTo>
                  <a:pt x="1168884" y="1002276"/>
                  <a:pt x="1176042" y="1001947"/>
                  <a:pt x="1184623" y="1005052"/>
                </a:cubicBezTo>
                <a:cubicBezTo>
                  <a:pt x="1193203" y="1008156"/>
                  <a:pt x="1200744" y="1007473"/>
                  <a:pt x="1207239" y="1003001"/>
                </a:cubicBezTo>
                <a:lnTo>
                  <a:pt x="1256539" y="1005990"/>
                </a:lnTo>
                <a:cubicBezTo>
                  <a:pt x="1265366" y="1014080"/>
                  <a:pt x="1273978" y="1015568"/>
                  <a:pt x="1282380" y="1010452"/>
                </a:cubicBezTo>
                <a:cubicBezTo>
                  <a:pt x="1286582" y="1007895"/>
                  <a:pt x="1291161" y="1007364"/>
                  <a:pt x="1296119" y="1008862"/>
                </a:cubicBezTo>
                <a:lnTo>
                  <a:pt x="1298380" y="1010355"/>
                </a:lnTo>
                <a:lnTo>
                  <a:pt x="1300112" y="1010035"/>
                </a:lnTo>
                <a:lnTo>
                  <a:pt x="1319225" y="1012065"/>
                </a:lnTo>
                <a:lnTo>
                  <a:pt x="1325177" y="996381"/>
                </a:lnTo>
                <a:cubicBezTo>
                  <a:pt x="1325925" y="995458"/>
                  <a:pt x="1327093" y="994821"/>
                  <a:pt x="1328681" y="994474"/>
                </a:cubicBezTo>
                <a:cubicBezTo>
                  <a:pt x="1330269" y="994126"/>
                  <a:pt x="1332359" y="995351"/>
                  <a:pt x="1334950" y="998150"/>
                </a:cubicBezTo>
                <a:cubicBezTo>
                  <a:pt x="1344201" y="995075"/>
                  <a:pt x="1356383" y="993008"/>
                  <a:pt x="1371496" y="991949"/>
                </a:cubicBezTo>
                <a:lnTo>
                  <a:pt x="1378538" y="993103"/>
                </a:lnTo>
                <a:lnTo>
                  <a:pt x="1411466" y="985069"/>
                </a:lnTo>
                <a:cubicBezTo>
                  <a:pt x="1432226" y="983389"/>
                  <a:pt x="1451305" y="980559"/>
                  <a:pt x="1468702" y="976576"/>
                </a:cubicBezTo>
                <a:cubicBezTo>
                  <a:pt x="1468384" y="971770"/>
                  <a:pt x="1469517" y="970035"/>
                  <a:pt x="1472099" y="971366"/>
                </a:cubicBezTo>
                <a:cubicBezTo>
                  <a:pt x="1474683" y="972699"/>
                  <a:pt x="1478689" y="975082"/>
                  <a:pt x="1484120" y="978517"/>
                </a:cubicBezTo>
                <a:cubicBezTo>
                  <a:pt x="1485922" y="977290"/>
                  <a:pt x="1487533" y="976240"/>
                  <a:pt x="1488955" y="975369"/>
                </a:cubicBezTo>
                <a:cubicBezTo>
                  <a:pt x="1490377" y="974497"/>
                  <a:pt x="1489926" y="972649"/>
                  <a:pt x="1487601" y="969829"/>
                </a:cubicBezTo>
                <a:cubicBezTo>
                  <a:pt x="1492005" y="969691"/>
                  <a:pt x="1497697" y="970049"/>
                  <a:pt x="1504678" y="970907"/>
                </a:cubicBezTo>
                <a:cubicBezTo>
                  <a:pt x="1511659" y="971763"/>
                  <a:pt x="1515016" y="970217"/>
                  <a:pt x="1514755" y="966270"/>
                </a:cubicBezTo>
                <a:lnTo>
                  <a:pt x="1490002" y="956710"/>
                </a:lnTo>
                <a:cubicBezTo>
                  <a:pt x="1485768" y="954991"/>
                  <a:pt x="1482510" y="954401"/>
                  <a:pt x="1480229" y="954941"/>
                </a:cubicBezTo>
                <a:cubicBezTo>
                  <a:pt x="1477949" y="955482"/>
                  <a:pt x="1477295" y="957905"/>
                  <a:pt x="1478268" y="962211"/>
                </a:cubicBezTo>
                <a:cubicBezTo>
                  <a:pt x="1473886" y="960518"/>
                  <a:pt x="1468865" y="959080"/>
                  <a:pt x="1463205" y="957897"/>
                </a:cubicBezTo>
                <a:cubicBezTo>
                  <a:pt x="1457545" y="956715"/>
                  <a:pt x="1452794" y="956385"/>
                  <a:pt x="1448952" y="956908"/>
                </a:cubicBezTo>
                <a:lnTo>
                  <a:pt x="1400737" y="958351"/>
                </a:lnTo>
                <a:lnTo>
                  <a:pt x="1377506" y="947373"/>
                </a:lnTo>
                <a:cubicBezTo>
                  <a:pt x="1373100" y="945586"/>
                  <a:pt x="1369156" y="944732"/>
                  <a:pt x="1365671" y="944807"/>
                </a:cubicBezTo>
                <a:cubicBezTo>
                  <a:pt x="1362187" y="944883"/>
                  <a:pt x="1360846" y="947040"/>
                  <a:pt x="1361648" y="951281"/>
                </a:cubicBezTo>
                <a:lnTo>
                  <a:pt x="1339060" y="950582"/>
                </a:lnTo>
                <a:cubicBezTo>
                  <a:pt x="1335292" y="956819"/>
                  <a:pt x="1328377" y="957826"/>
                  <a:pt x="1318317" y="953606"/>
                </a:cubicBezTo>
                <a:cubicBezTo>
                  <a:pt x="1308258" y="949387"/>
                  <a:pt x="1301342" y="950395"/>
                  <a:pt x="1297573" y="956632"/>
                </a:cubicBezTo>
                <a:lnTo>
                  <a:pt x="1246987" y="933080"/>
                </a:lnTo>
                <a:cubicBezTo>
                  <a:pt x="1244726" y="921588"/>
                  <a:pt x="1244386" y="915102"/>
                  <a:pt x="1245971" y="913625"/>
                </a:cubicBezTo>
                <a:cubicBezTo>
                  <a:pt x="1247556" y="912146"/>
                  <a:pt x="1252966" y="913902"/>
                  <a:pt x="1262202" y="918890"/>
                </a:cubicBezTo>
                <a:cubicBezTo>
                  <a:pt x="1261544" y="909189"/>
                  <a:pt x="1264885" y="906297"/>
                  <a:pt x="1272226" y="910221"/>
                </a:cubicBezTo>
                <a:cubicBezTo>
                  <a:pt x="1279567" y="914143"/>
                  <a:pt x="1283180" y="912361"/>
                  <a:pt x="1283063" y="904875"/>
                </a:cubicBezTo>
                <a:cubicBezTo>
                  <a:pt x="1291635" y="906513"/>
                  <a:pt x="1303264" y="906324"/>
                  <a:pt x="1317950" y="904303"/>
                </a:cubicBezTo>
                <a:cubicBezTo>
                  <a:pt x="1332634" y="902283"/>
                  <a:pt x="1340627" y="898681"/>
                  <a:pt x="1341930" y="893498"/>
                </a:cubicBezTo>
                <a:lnTo>
                  <a:pt x="1391668" y="890637"/>
                </a:lnTo>
                <a:cubicBezTo>
                  <a:pt x="1390110" y="880754"/>
                  <a:pt x="1391346" y="873707"/>
                  <a:pt x="1395376" y="869494"/>
                </a:cubicBezTo>
                <a:cubicBezTo>
                  <a:pt x="1399407" y="865282"/>
                  <a:pt x="1407153" y="865767"/>
                  <a:pt x="1418614" y="870944"/>
                </a:cubicBezTo>
                <a:cubicBezTo>
                  <a:pt x="1427493" y="868104"/>
                  <a:pt x="1437866" y="866592"/>
                  <a:pt x="1449730" y="866409"/>
                </a:cubicBezTo>
                <a:cubicBezTo>
                  <a:pt x="1461593" y="866225"/>
                  <a:pt x="1473809" y="868436"/>
                  <a:pt x="1486375" y="873037"/>
                </a:cubicBezTo>
                <a:lnTo>
                  <a:pt x="1490735" y="852649"/>
                </a:lnTo>
                <a:lnTo>
                  <a:pt x="1516568" y="866640"/>
                </a:lnTo>
                <a:lnTo>
                  <a:pt x="1533304" y="851031"/>
                </a:lnTo>
                <a:cubicBezTo>
                  <a:pt x="1539828" y="852088"/>
                  <a:pt x="1545024" y="852005"/>
                  <a:pt x="1548889" y="850780"/>
                </a:cubicBezTo>
                <a:cubicBezTo>
                  <a:pt x="1552754" y="849555"/>
                  <a:pt x="1557838" y="850933"/>
                  <a:pt x="1564143" y="854916"/>
                </a:cubicBezTo>
                <a:cubicBezTo>
                  <a:pt x="1567079" y="854671"/>
                  <a:pt x="1569515" y="852853"/>
                  <a:pt x="1571449" y="849460"/>
                </a:cubicBezTo>
                <a:cubicBezTo>
                  <a:pt x="1573384" y="846069"/>
                  <a:pt x="1574139" y="843100"/>
                  <a:pt x="1573710" y="840551"/>
                </a:cubicBezTo>
                <a:cubicBezTo>
                  <a:pt x="1573671" y="837526"/>
                  <a:pt x="1572615" y="835113"/>
                  <a:pt x="1570539" y="833307"/>
                </a:cubicBezTo>
                <a:cubicBezTo>
                  <a:pt x="1568463" y="831502"/>
                  <a:pt x="1566918" y="830905"/>
                  <a:pt x="1565898" y="831515"/>
                </a:cubicBezTo>
                <a:cubicBezTo>
                  <a:pt x="1566651" y="841922"/>
                  <a:pt x="1561979" y="844466"/>
                  <a:pt x="1551884" y="839145"/>
                </a:cubicBezTo>
                <a:cubicBezTo>
                  <a:pt x="1541789" y="833824"/>
                  <a:pt x="1533431" y="828924"/>
                  <a:pt x="1526810" y="824444"/>
                </a:cubicBezTo>
                <a:lnTo>
                  <a:pt x="1503988" y="845728"/>
                </a:lnTo>
                <a:lnTo>
                  <a:pt x="1501385" y="842715"/>
                </a:lnTo>
                <a:cubicBezTo>
                  <a:pt x="1498336" y="842499"/>
                  <a:pt x="1495584" y="843026"/>
                  <a:pt x="1493130" y="844293"/>
                </a:cubicBezTo>
                <a:cubicBezTo>
                  <a:pt x="1490677" y="845561"/>
                  <a:pt x="1489878" y="848347"/>
                  <a:pt x="1490735" y="852649"/>
                </a:cubicBezTo>
                <a:cubicBezTo>
                  <a:pt x="1479505" y="847936"/>
                  <a:pt x="1469615" y="845370"/>
                  <a:pt x="1461067" y="844953"/>
                </a:cubicBezTo>
                <a:cubicBezTo>
                  <a:pt x="1452521" y="844537"/>
                  <a:pt x="1443012" y="841615"/>
                  <a:pt x="1432541" y="836191"/>
                </a:cubicBezTo>
                <a:cubicBezTo>
                  <a:pt x="1436200" y="850690"/>
                  <a:pt x="1435100" y="856702"/>
                  <a:pt x="1429243" y="854232"/>
                </a:cubicBezTo>
                <a:cubicBezTo>
                  <a:pt x="1423385" y="851760"/>
                  <a:pt x="1413552" y="846876"/>
                  <a:pt x="1399743" y="839577"/>
                </a:cubicBezTo>
                <a:cubicBezTo>
                  <a:pt x="1389742" y="836550"/>
                  <a:pt x="1377877" y="838322"/>
                  <a:pt x="1364148" y="844892"/>
                </a:cubicBezTo>
                <a:cubicBezTo>
                  <a:pt x="1350420" y="851462"/>
                  <a:pt x="1337522" y="852835"/>
                  <a:pt x="1325458" y="849011"/>
                </a:cubicBezTo>
                <a:cubicBezTo>
                  <a:pt x="1322103" y="846586"/>
                  <a:pt x="1319480" y="843818"/>
                  <a:pt x="1317591" y="840705"/>
                </a:cubicBezTo>
                <a:cubicBezTo>
                  <a:pt x="1315703" y="837593"/>
                  <a:pt x="1314492" y="834868"/>
                  <a:pt x="1313960" y="832530"/>
                </a:cubicBezTo>
                <a:cubicBezTo>
                  <a:pt x="1312231" y="821788"/>
                  <a:pt x="1315982" y="815795"/>
                  <a:pt x="1325213" y="814553"/>
                </a:cubicBezTo>
                <a:cubicBezTo>
                  <a:pt x="1334445" y="813311"/>
                  <a:pt x="1343295" y="814806"/>
                  <a:pt x="1351762" y="819038"/>
                </a:cubicBezTo>
                <a:cubicBezTo>
                  <a:pt x="1367740" y="817058"/>
                  <a:pt x="1382266" y="814391"/>
                  <a:pt x="1395341" y="811038"/>
                </a:cubicBezTo>
                <a:cubicBezTo>
                  <a:pt x="1408415" y="807686"/>
                  <a:pt x="1422561" y="805373"/>
                  <a:pt x="1437779" y="804102"/>
                </a:cubicBezTo>
                <a:cubicBezTo>
                  <a:pt x="1436850" y="799982"/>
                  <a:pt x="1437684" y="798297"/>
                  <a:pt x="1440281" y="799049"/>
                </a:cubicBezTo>
                <a:cubicBezTo>
                  <a:pt x="1442878" y="799802"/>
                  <a:pt x="1446315" y="801129"/>
                  <a:pt x="1450595" y="803032"/>
                </a:cubicBezTo>
                <a:cubicBezTo>
                  <a:pt x="1454643" y="804471"/>
                  <a:pt x="1456970" y="804115"/>
                  <a:pt x="1457572" y="801965"/>
                </a:cubicBezTo>
                <a:cubicBezTo>
                  <a:pt x="1458175" y="799815"/>
                  <a:pt x="1457518" y="796802"/>
                  <a:pt x="1455598" y="792926"/>
                </a:cubicBezTo>
                <a:cubicBezTo>
                  <a:pt x="1462012" y="795445"/>
                  <a:pt x="1468127" y="797222"/>
                  <a:pt x="1473945" y="798256"/>
                </a:cubicBezTo>
                <a:cubicBezTo>
                  <a:pt x="1479763" y="799290"/>
                  <a:pt x="1483926" y="798808"/>
                  <a:pt x="1486435" y="796809"/>
                </a:cubicBezTo>
                <a:lnTo>
                  <a:pt x="1507500" y="798926"/>
                </a:lnTo>
                <a:cubicBezTo>
                  <a:pt x="1506810" y="791636"/>
                  <a:pt x="1508207" y="787160"/>
                  <a:pt x="1511692" y="785496"/>
                </a:cubicBezTo>
                <a:cubicBezTo>
                  <a:pt x="1515177" y="783831"/>
                  <a:pt x="1519719" y="784583"/>
                  <a:pt x="1525319" y="787750"/>
                </a:cubicBezTo>
                <a:cubicBezTo>
                  <a:pt x="1516095" y="777873"/>
                  <a:pt x="1504107" y="764798"/>
                  <a:pt x="1489351" y="748523"/>
                </a:cubicBezTo>
                <a:cubicBezTo>
                  <a:pt x="1474594" y="732247"/>
                  <a:pt x="1465539" y="717797"/>
                  <a:pt x="1462182" y="705170"/>
                </a:cubicBezTo>
                <a:cubicBezTo>
                  <a:pt x="1461478" y="697667"/>
                  <a:pt x="1462631" y="692510"/>
                  <a:pt x="1465642" y="689702"/>
                </a:cubicBezTo>
                <a:cubicBezTo>
                  <a:pt x="1468653" y="686894"/>
                  <a:pt x="1472571" y="687319"/>
                  <a:pt x="1477396" y="690982"/>
                </a:cubicBezTo>
                <a:cubicBezTo>
                  <a:pt x="1478555" y="690467"/>
                  <a:pt x="1480582" y="690165"/>
                  <a:pt x="1483477" y="690070"/>
                </a:cubicBezTo>
                <a:cubicBezTo>
                  <a:pt x="1486374" y="689975"/>
                  <a:pt x="1487750" y="688918"/>
                  <a:pt x="1487607" y="686898"/>
                </a:cubicBezTo>
                <a:lnTo>
                  <a:pt x="1476753" y="680700"/>
                </a:lnTo>
                <a:lnTo>
                  <a:pt x="1427688" y="655728"/>
                </a:lnTo>
                <a:lnTo>
                  <a:pt x="1411831" y="659637"/>
                </a:lnTo>
                <a:cubicBezTo>
                  <a:pt x="1412094" y="664380"/>
                  <a:pt x="1411069" y="666241"/>
                  <a:pt x="1408757" y="665223"/>
                </a:cubicBezTo>
                <a:cubicBezTo>
                  <a:pt x="1406447" y="664205"/>
                  <a:pt x="1403199" y="662700"/>
                  <a:pt x="1399016" y="660708"/>
                </a:cubicBezTo>
                <a:cubicBezTo>
                  <a:pt x="1396333" y="660716"/>
                  <a:pt x="1394911" y="661588"/>
                  <a:pt x="1394751" y="663325"/>
                </a:cubicBezTo>
                <a:cubicBezTo>
                  <a:pt x="1394591" y="665060"/>
                  <a:pt x="1394852" y="667085"/>
                  <a:pt x="1395533" y="669395"/>
                </a:cubicBezTo>
                <a:cubicBezTo>
                  <a:pt x="1383248" y="664985"/>
                  <a:pt x="1371232" y="661680"/>
                  <a:pt x="1359489" y="659487"/>
                </a:cubicBezTo>
                <a:cubicBezTo>
                  <a:pt x="1347744" y="657291"/>
                  <a:pt x="1335728" y="653988"/>
                  <a:pt x="1323443" y="649576"/>
                </a:cubicBezTo>
                <a:cubicBezTo>
                  <a:pt x="1313726" y="652974"/>
                  <a:pt x="1302205" y="653289"/>
                  <a:pt x="1288882" y="650525"/>
                </a:cubicBezTo>
                <a:cubicBezTo>
                  <a:pt x="1275560" y="647763"/>
                  <a:pt x="1262035" y="641787"/>
                  <a:pt x="1248309" y="632598"/>
                </a:cubicBezTo>
                <a:lnTo>
                  <a:pt x="1243307" y="642706"/>
                </a:lnTo>
                <a:cubicBezTo>
                  <a:pt x="1242186" y="646244"/>
                  <a:pt x="1239533" y="647810"/>
                  <a:pt x="1235349" y="647408"/>
                </a:cubicBezTo>
                <a:cubicBezTo>
                  <a:pt x="1231164" y="647003"/>
                  <a:pt x="1226286" y="645202"/>
                  <a:pt x="1220719" y="642007"/>
                </a:cubicBezTo>
                <a:cubicBezTo>
                  <a:pt x="1209172" y="641896"/>
                  <a:pt x="1202951" y="636817"/>
                  <a:pt x="1202053" y="626771"/>
                </a:cubicBezTo>
                <a:cubicBezTo>
                  <a:pt x="1199522" y="617684"/>
                  <a:pt x="1199011" y="611132"/>
                  <a:pt x="1200522" y="607117"/>
                </a:cubicBezTo>
                <a:cubicBezTo>
                  <a:pt x="1202031" y="603102"/>
                  <a:pt x="1207760" y="602973"/>
                  <a:pt x="1217707" y="606731"/>
                </a:cubicBezTo>
                <a:cubicBezTo>
                  <a:pt x="1225509" y="609996"/>
                  <a:pt x="1236447" y="612715"/>
                  <a:pt x="1250524" y="614892"/>
                </a:cubicBezTo>
                <a:cubicBezTo>
                  <a:pt x="1264598" y="617067"/>
                  <a:pt x="1272120" y="613451"/>
                  <a:pt x="1273091" y="604043"/>
                </a:cubicBezTo>
                <a:cubicBezTo>
                  <a:pt x="1279152" y="601452"/>
                  <a:pt x="1289896" y="598912"/>
                  <a:pt x="1305323" y="596427"/>
                </a:cubicBezTo>
                <a:cubicBezTo>
                  <a:pt x="1320748" y="593939"/>
                  <a:pt x="1335128" y="594811"/>
                  <a:pt x="1348459" y="599041"/>
                </a:cubicBezTo>
                <a:cubicBezTo>
                  <a:pt x="1347107" y="592707"/>
                  <a:pt x="1347814" y="589553"/>
                  <a:pt x="1350585" y="589579"/>
                </a:cubicBezTo>
                <a:cubicBezTo>
                  <a:pt x="1353354" y="589602"/>
                  <a:pt x="1356556" y="590922"/>
                  <a:pt x="1360192" y="593540"/>
                </a:cubicBezTo>
                <a:cubicBezTo>
                  <a:pt x="1367127" y="595800"/>
                  <a:pt x="1370578" y="591448"/>
                  <a:pt x="1370546" y="580482"/>
                </a:cubicBezTo>
                <a:cubicBezTo>
                  <a:pt x="1370513" y="569517"/>
                  <a:pt x="1370330" y="561755"/>
                  <a:pt x="1369994" y="557193"/>
                </a:cubicBezTo>
                <a:cubicBezTo>
                  <a:pt x="1380678" y="559356"/>
                  <a:pt x="1400298" y="560328"/>
                  <a:pt x="1428848" y="560110"/>
                </a:cubicBezTo>
                <a:cubicBezTo>
                  <a:pt x="1457401" y="559892"/>
                  <a:pt x="1472462" y="555593"/>
                  <a:pt x="1474035" y="547212"/>
                </a:cubicBezTo>
                <a:lnTo>
                  <a:pt x="1505515" y="561378"/>
                </a:lnTo>
                <a:cubicBezTo>
                  <a:pt x="1513977" y="561762"/>
                  <a:pt x="1522084" y="562134"/>
                  <a:pt x="1529840" y="562496"/>
                </a:cubicBezTo>
                <a:cubicBezTo>
                  <a:pt x="1537595" y="562858"/>
                  <a:pt x="1545052" y="562478"/>
                  <a:pt x="1552210" y="561353"/>
                </a:cubicBezTo>
                <a:lnTo>
                  <a:pt x="1554171" y="554084"/>
                </a:lnTo>
                <a:cubicBezTo>
                  <a:pt x="1544794" y="545489"/>
                  <a:pt x="1534299" y="542354"/>
                  <a:pt x="1522686" y="544683"/>
                </a:cubicBezTo>
                <a:cubicBezTo>
                  <a:pt x="1511074" y="547012"/>
                  <a:pt x="1499928" y="543125"/>
                  <a:pt x="1489249" y="533022"/>
                </a:cubicBezTo>
                <a:cubicBezTo>
                  <a:pt x="1484220" y="527736"/>
                  <a:pt x="1477131" y="521653"/>
                  <a:pt x="1467979" y="514775"/>
                </a:cubicBezTo>
                <a:lnTo>
                  <a:pt x="1481642" y="540118"/>
                </a:lnTo>
                <a:lnTo>
                  <a:pt x="1470787" y="533918"/>
                </a:lnTo>
                <a:cubicBezTo>
                  <a:pt x="1465540" y="530763"/>
                  <a:pt x="1461923" y="527108"/>
                  <a:pt x="1459935" y="522954"/>
                </a:cubicBezTo>
                <a:cubicBezTo>
                  <a:pt x="1457949" y="518802"/>
                  <a:pt x="1456504" y="514482"/>
                  <a:pt x="1455602" y="509993"/>
                </a:cubicBezTo>
                <a:cubicBezTo>
                  <a:pt x="1450672" y="508926"/>
                  <a:pt x="1446256" y="508056"/>
                  <a:pt x="1442356" y="507386"/>
                </a:cubicBezTo>
                <a:cubicBezTo>
                  <a:pt x="1438456" y="506715"/>
                  <a:pt x="1435342" y="507352"/>
                  <a:pt x="1433016" y="509297"/>
                </a:cubicBezTo>
                <a:cubicBezTo>
                  <a:pt x="1428926" y="508009"/>
                  <a:pt x="1424890" y="508374"/>
                  <a:pt x="1420907" y="510389"/>
                </a:cubicBezTo>
                <a:cubicBezTo>
                  <a:pt x="1416923" y="512403"/>
                  <a:pt x="1412777" y="514230"/>
                  <a:pt x="1408469" y="515869"/>
                </a:cubicBezTo>
                <a:cubicBezTo>
                  <a:pt x="1416459" y="525644"/>
                  <a:pt x="1420868" y="536042"/>
                  <a:pt x="1421692" y="547063"/>
                </a:cubicBezTo>
                <a:cubicBezTo>
                  <a:pt x="1410404" y="540361"/>
                  <a:pt x="1401500" y="539597"/>
                  <a:pt x="1394980" y="544771"/>
                </a:cubicBezTo>
                <a:lnTo>
                  <a:pt x="1371983" y="511810"/>
                </a:lnTo>
                <a:cubicBezTo>
                  <a:pt x="1377900" y="513886"/>
                  <a:pt x="1382678" y="514644"/>
                  <a:pt x="1386316" y="514084"/>
                </a:cubicBezTo>
                <a:cubicBezTo>
                  <a:pt x="1389955" y="513526"/>
                  <a:pt x="1394082" y="513531"/>
                  <a:pt x="1398696" y="514101"/>
                </a:cubicBezTo>
                <a:lnTo>
                  <a:pt x="1392845" y="497795"/>
                </a:lnTo>
                <a:cubicBezTo>
                  <a:pt x="1387637" y="491769"/>
                  <a:pt x="1386556" y="487339"/>
                  <a:pt x="1389597" y="484500"/>
                </a:cubicBezTo>
                <a:cubicBezTo>
                  <a:pt x="1392889" y="481885"/>
                  <a:pt x="1397388" y="480863"/>
                  <a:pt x="1403094" y="481436"/>
                </a:cubicBezTo>
                <a:cubicBezTo>
                  <a:pt x="1408797" y="482008"/>
                  <a:pt x="1414217" y="482848"/>
                  <a:pt x="1419352" y="483954"/>
                </a:cubicBezTo>
                <a:cubicBezTo>
                  <a:pt x="1415918" y="478656"/>
                  <a:pt x="1411941" y="473524"/>
                  <a:pt x="1407419" y="468558"/>
                </a:cubicBezTo>
                <a:cubicBezTo>
                  <a:pt x="1402899" y="463595"/>
                  <a:pt x="1399572" y="459215"/>
                  <a:pt x="1397439" y="455423"/>
                </a:cubicBezTo>
                <a:cubicBezTo>
                  <a:pt x="1398076" y="450862"/>
                  <a:pt x="1403217" y="449921"/>
                  <a:pt x="1412863" y="452601"/>
                </a:cubicBezTo>
                <a:cubicBezTo>
                  <a:pt x="1422507" y="455282"/>
                  <a:pt x="1430902" y="458106"/>
                  <a:pt x="1438049" y="461076"/>
                </a:cubicBezTo>
                <a:cubicBezTo>
                  <a:pt x="1441326" y="458245"/>
                  <a:pt x="1445201" y="456898"/>
                  <a:pt x="1449671" y="457037"/>
                </a:cubicBezTo>
                <a:cubicBezTo>
                  <a:pt x="1454142" y="457174"/>
                  <a:pt x="1457796" y="458753"/>
                  <a:pt x="1460635" y="461772"/>
                </a:cubicBezTo>
                <a:lnTo>
                  <a:pt x="1484305" y="466901"/>
                </a:lnTo>
                <a:lnTo>
                  <a:pt x="1497997" y="454130"/>
                </a:lnTo>
                <a:lnTo>
                  <a:pt x="1485622" y="449351"/>
                </a:lnTo>
                <a:lnTo>
                  <a:pt x="1463036" y="448654"/>
                </a:lnTo>
                <a:cubicBezTo>
                  <a:pt x="1460103" y="448440"/>
                  <a:pt x="1457226" y="447496"/>
                  <a:pt x="1454404" y="445821"/>
                </a:cubicBezTo>
                <a:cubicBezTo>
                  <a:pt x="1451582" y="444146"/>
                  <a:pt x="1449465" y="442493"/>
                  <a:pt x="1448055" y="440860"/>
                </a:cubicBezTo>
                <a:cubicBezTo>
                  <a:pt x="1449128" y="440313"/>
                  <a:pt x="1451327" y="440076"/>
                  <a:pt x="1454653" y="440148"/>
                </a:cubicBezTo>
                <a:cubicBezTo>
                  <a:pt x="1457979" y="440220"/>
                  <a:pt x="1460558" y="439628"/>
                  <a:pt x="1462390" y="438372"/>
                </a:cubicBezTo>
                <a:cubicBezTo>
                  <a:pt x="1463474" y="431015"/>
                  <a:pt x="1472018" y="430301"/>
                  <a:pt x="1488021" y="436231"/>
                </a:cubicBezTo>
                <a:cubicBezTo>
                  <a:pt x="1504024" y="442161"/>
                  <a:pt x="1512569" y="441449"/>
                  <a:pt x="1513652" y="434092"/>
                </a:cubicBezTo>
                <a:lnTo>
                  <a:pt x="1534716" y="436207"/>
                </a:lnTo>
                <a:cubicBezTo>
                  <a:pt x="1538447" y="433635"/>
                  <a:pt x="1544240" y="431859"/>
                  <a:pt x="1552096" y="430880"/>
                </a:cubicBezTo>
                <a:cubicBezTo>
                  <a:pt x="1542759" y="428027"/>
                  <a:pt x="1533367" y="425904"/>
                  <a:pt x="1523921" y="424512"/>
                </a:cubicBezTo>
                <a:cubicBezTo>
                  <a:pt x="1514474" y="423122"/>
                  <a:pt x="1506926" y="424720"/>
                  <a:pt x="1501276" y="429310"/>
                </a:cubicBezTo>
                <a:lnTo>
                  <a:pt x="1485008" y="400955"/>
                </a:lnTo>
                <a:lnTo>
                  <a:pt x="1506952" y="391371"/>
                </a:lnTo>
                <a:lnTo>
                  <a:pt x="1492411" y="377728"/>
                </a:lnTo>
                <a:lnTo>
                  <a:pt x="1488520" y="354153"/>
                </a:lnTo>
                <a:lnTo>
                  <a:pt x="1524361" y="347931"/>
                </a:lnTo>
                <a:cubicBezTo>
                  <a:pt x="1540125" y="354312"/>
                  <a:pt x="1555117" y="358011"/>
                  <a:pt x="1569337" y="359031"/>
                </a:cubicBezTo>
                <a:cubicBezTo>
                  <a:pt x="1583558" y="360049"/>
                  <a:pt x="1596868" y="362600"/>
                  <a:pt x="1609266" y="366677"/>
                </a:cubicBezTo>
                <a:lnTo>
                  <a:pt x="1614474" y="372703"/>
                </a:lnTo>
                <a:lnTo>
                  <a:pt x="1619038" y="368445"/>
                </a:lnTo>
                <a:lnTo>
                  <a:pt x="1649875" y="372328"/>
                </a:lnTo>
                <a:cubicBezTo>
                  <a:pt x="1657427" y="367554"/>
                  <a:pt x="1667473" y="367253"/>
                  <a:pt x="1680011" y="371428"/>
                </a:cubicBezTo>
                <a:cubicBezTo>
                  <a:pt x="1692551" y="375602"/>
                  <a:pt x="1703356" y="374592"/>
                  <a:pt x="1712429" y="368396"/>
                </a:cubicBezTo>
                <a:cubicBezTo>
                  <a:pt x="1718777" y="369050"/>
                  <a:pt x="1728940" y="369549"/>
                  <a:pt x="1742915" y="369888"/>
                </a:cubicBezTo>
                <a:cubicBezTo>
                  <a:pt x="1756893" y="370228"/>
                  <a:pt x="1765913" y="371788"/>
                  <a:pt x="1769978" y="374571"/>
                </a:cubicBezTo>
                <a:cubicBezTo>
                  <a:pt x="1774363" y="369577"/>
                  <a:pt x="1780810" y="365377"/>
                  <a:pt x="1789318" y="361975"/>
                </a:cubicBezTo>
                <a:lnTo>
                  <a:pt x="1786714" y="358963"/>
                </a:lnTo>
                <a:cubicBezTo>
                  <a:pt x="1785197" y="354029"/>
                  <a:pt x="1787588" y="353615"/>
                  <a:pt x="1793884" y="357720"/>
                </a:cubicBezTo>
                <a:lnTo>
                  <a:pt x="1799090" y="363744"/>
                </a:lnTo>
                <a:cubicBezTo>
                  <a:pt x="1806439" y="363237"/>
                  <a:pt x="1812807" y="366365"/>
                  <a:pt x="1818196" y="373129"/>
                </a:cubicBezTo>
                <a:cubicBezTo>
                  <a:pt x="1823891" y="368723"/>
                  <a:pt x="1830699" y="366002"/>
                  <a:pt x="1838619" y="364964"/>
                </a:cubicBezTo>
                <a:cubicBezTo>
                  <a:pt x="1846537" y="363925"/>
                  <a:pt x="1853344" y="361203"/>
                  <a:pt x="1859040" y="356798"/>
                </a:cubicBezTo>
                <a:lnTo>
                  <a:pt x="1855589" y="327374"/>
                </a:lnTo>
                <a:cubicBezTo>
                  <a:pt x="1852296" y="324095"/>
                  <a:pt x="1851068" y="321614"/>
                  <a:pt x="1851902" y="319930"/>
                </a:cubicBezTo>
                <a:cubicBezTo>
                  <a:pt x="1853626" y="318547"/>
                  <a:pt x="1856423" y="318206"/>
                  <a:pt x="1860292" y="318905"/>
                </a:cubicBezTo>
                <a:cubicBezTo>
                  <a:pt x="1864160" y="319605"/>
                  <a:pt x="1867877" y="321124"/>
                  <a:pt x="1871446" y="323464"/>
                </a:cubicBezTo>
                <a:cubicBezTo>
                  <a:pt x="1873713" y="321122"/>
                  <a:pt x="1876675" y="320176"/>
                  <a:pt x="1880325" y="320623"/>
                </a:cubicBezTo>
                <a:cubicBezTo>
                  <a:pt x="1883976" y="321072"/>
                  <a:pt x="1888399" y="324201"/>
                  <a:pt x="1893594" y="330013"/>
                </a:cubicBezTo>
                <a:lnTo>
                  <a:pt x="1901405" y="339049"/>
                </a:lnTo>
                <a:lnTo>
                  <a:pt x="1920744" y="326453"/>
                </a:lnTo>
                <a:lnTo>
                  <a:pt x="1975690" y="329615"/>
                </a:lnTo>
                <a:lnTo>
                  <a:pt x="1990671" y="337408"/>
                </a:lnTo>
                <a:cubicBezTo>
                  <a:pt x="1995632" y="333347"/>
                  <a:pt x="2002766" y="331001"/>
                  <a:pt x="2012069" y="330373"/>
                </a:cubicBezTo>
                <a:cubicBezTo>
                  <a:pt x="2021372" y="329744"/>
                  <a:pt x="2030458" y="329657"/>
                  <a:pt x="2039326" y="330115"/>
                </a:cubicBezTo>
                <a:lnTo>
                  <a:pt x="2057583" y="313087"/>
                </a:lnTo>
                <a:lnTo>
                  <a:pt x="2089065" y="327253"/>
                </a:lnTo>
                <a:lnTo>
                  <a:pt x="2114694" y="325113"/>
                </a:lnTo>
                <a:lnTo>
                  <a:pt x="2137924" y="336090"/>
                </a:lnTo>
                <a:cubicBezTo>
                  <a:pt x="2143660" y="332329"/>
                  <a:pt x="2150819" y="332000"/>
                  <a:pt x="2159401" y="335105"/>
                </a:cubicBezTo>
                <a:cubicBezTo>
                  <a:pt x="2167981" y="338211"/>
                  <a:pt x="2175520" y="337528"/>
                  <a:pt x="2182016" y="333055"/>
                </a:cubicBezTo>
                <a:lnTo>
                  <a:pt x="2231315" y="336042"/>
                </a:lnTo>
                <a:cubicBezTo>
                  <a:pt x="2240141" y="344134"/>
                  <a:pt x="2248754" y="345621"/>
                  <a:pt x="2257156" y="340507"/>
                </a:cubicBezTo>
                <a:cubicBezTo>
                  <a:pt x="2265560" y="335390"/>
                  <a:pt x="2275475" y="338384"/>
                  <a:pt x="2286905" y="349487"/>
                </a:cubicBezTo>
                <a:lnTo>
                  <a:pt x="2241702" y="386207"/>
                </a:lnTo>
                <a:lnTo>
                  <a:pt x="2254282" y="407118"/>
                </a:lnTo>
                <a:lnTo>
                  <a:pt x="2275347" y="409236"/>
                </a:lnTo>
                <a:cubicBezTo>
                  <a:pt x="2284642" y="407141"/>
                  <a:pt x="2297386" y="403868"/>
                  <a:pt x="2313580" y="399421"/>
                </a:cubicBezTo>
                <a:cubicBezTo>
                  <a:pt x="2329772" y="394974"/>
                  <a:pt x="2341215" y="390196"/>
                  <a:pt x="2347906" y="385089"/>
                </a:cubicBezTo>
                <a:cubicBezTo>
                  <a:pt x="2353969" y="378527"/>
                  <a:pt x="2359229" y="376795"/>
                  <a:pt x="2363683" y="379895"/>
                </a:cubicBezTo>
                <a:cubicBezTo>
                  <a:pt x="2368137" y="382995"/>
                  <a:pt x="2376484" y="391988"/>
                  <a:pt x="2388720" y="406873"/>
                </a:cubicBezTo>
                <a:lnTo>
                  <a:pt x="2395889" y="405628"/>
                </a:lnTo>
                <a:cubicBezTo>
                  <a:pt x="2394536" y="400088"/>
                  <a:pt x="2394594" y="394592"/>
                  <a:pt x="2396064" y="389141"/>
                </a:cubicBezTo>
                <a:cubicBezTo>
                  <a:pt x="2397534" y="383689"/>
                  <a:pt x="2402041" y="384928"/>
                  <a:pt x="2409582" y="392858"/>
                </a:cubicBezTo>
                <a:cubicBezTo>
                  <a:pt x="2411403" y="394898"/>
                  <a:pt x="2414649" y="397991"/>
                  <a:pt x="2419320" y="402137"/>
                </a:cubicBezTo>
                <a:cubicBezTo>
                  <a:pt x="2423991" y="406282"/>
                  <a:pt x="2426967" y="408267"/>
                  <a:pt x="2428248" y="408093"/>
                </a:cubicBezTo>
                <a:lnTo>
                  <a:pt x="2429768" y="406674"/>
                </a:lnTo>
                <a:lnTo>
                  <a:pt x="2405486" y="353149"/>
                </a:lnTo>
                <a:cubicBezTo>
                  <a:pt x="2395100" y="349346"/>
                  <a:pt x="2385743" y="348325"/>
                  <a:pt x="2377416" y="350084"/>
                </a:cubicBezTo>
                <a:cubicBezTo>
                  <a:pt x="2369090" y="351843"/>
                  <a:pt x="2362228" y="355296"/>
                  <a:pt x="2356829" y="360443"/>
                </a:cubicBezTo>
                <a:cubicBezTo>
                  <a:pt x="2345143" y="355928"/>
                  <a:pt x="2336598" y="356642"/>
                  <a:pt x="2331200" y="362584"/>
                </a:cubicBezTo>
                <a:lnTo>
                  <a:pt x="2307093" y="363305"/>
                </a:lnTo>
                <a:cubicBezTo>
                  <a:pt x="2306227" y="364226"/>
                  <a:pt x="2304914" y="365223"/>
                  <a:pt x="2303153" y="366297"/>
                </a:cubicBezTo>
                <a:cubicBezTo>
                  <a:pt x="2301393" y="367374"/>
                  <a:pt x="2299809" y="367264"/>
                  <a:pt x="2298403" y="365968"/>
                </a:cubicBezTo>
                <a:cubicBezTo>
                  <a:pt x="2293624" y="359316"/>
                  <a:pt x="2292011" y="351752"/>
                  <a:pt x="2293561" y="343279"/>
                </a:cubicBezTo>
                <a:cubicBezTo>
                  <a:pt x="2295110" y="334806"/>
                  <a:pt x="2297241" y="329192"/>
                  <a:pt x="2299954" y="326434"/>
                </a:cubicBezTo>
                <a:cubicBezTo>
                  <a:pt x="2300702" y="325512"/>
                  <a:pt x="2301870" y="324876"/>
                  <a:pt x="2303458" y="324528"/>
                </a:cubicBezTo>
                <a:cubicBezTo>
                  <a:pt x="2305047" y="324180"/>
                  <a:pt x="2307136" y="325405"/>
                  <a:pt x="2309726" y="328203"/>
                </a:cubicBezTo>
                <a:cubicBezTo>
                  <a:pt x="2318977" y="325129"/>
                  <a:pt x="2331159" y="323062"/>
                  <a:pt x="2346272" y="322002"/>
                </a:cubicBezTo>
                <a:cubicBezTo>
                  <a:pt x="2361386" y="320941"/>
                  <a:pt x="2376062" y="323349"/>
                  <a:pt x="2390301" y="329225"/>
                </a:cubicBezTo>
                <a:cubicBezTo>
                  <a:pt x="2393480" y="326942"/>
                  <a:pt x="2397064" y="326318"/>
                  <a:pt x="2401054" y="327358"/>
                </a:cubicBezTo>
                <a:cubicBezTo>
                  <a:pt x="2405043" y="328397"/>
                  <a:pt x="2408628" y="327775"/>
                  <a:pt x="2411807" y="325492"/>
                </a:cubicBezTo>
                <a:cubicBezTo>
                  <a:pt x="2421132" y="324954"/>
                  <a:pt x="2431204" y="325083"/>
                  <a:pt x="2442022" y="325874"/>
                </a:cubicBezTo>
                <a:cubicBezTo>
                  <a:pt x="2452839" y="326666"/>
                  <a:pt x="2463834" y="328655"/>
                  <a:pt x="2475003" y="331841"/>
                </a:cubicBezTo>
                <a:cubicBezTo>
                  <a:pt x="2476651" y="330303"/>
                  <a:pt x="2478951" y="329520"/>
                  <a:pt x="2481899" y="329489"/>
                </a:cubicBezTo>
                <a:cubicBezTo>
                  <a:pt x="2484850" y="329457"/>
                  <a:pt x="2487691" y="330890"/>
                  <a:pt x="2490421" y="333783"/>
                </a:cubicBezTo>
                <a:cubicBezTo>
                  <a:pt x="2494796" y="339903"/>
                  <a:pt x="2494992" y="345164"/>
                  <a:pt x="2491007" y="349559"/>
                </a:cubicBezTo>
                <a:cubicBezTo>
                  <a:pt x="2487021" y="353957"/>
                  <a:pt x="2483851" y="356913"/>
                  <a:pt x="2481497" y="358428"/>
                </a:cubicBezTo>
                <a:lnTo>
                  <a:pt x="2506893" y="378270"/>
                </a:lnTo>
                <a:lnTo>
                  <a:pt x="2524711" y="367092"/>
                </a:lnTo>
                <a:lnTo>
                  <a:pt x="2575532" y="368663"/>
                </a:lnTo>
                <a:lnTo>
                  <a:pt x="2578136" y="371675"/>
                </a:lnTo>
                <a:lnTo>
                  <a:pt x="2626351" y="370232"/>
                </a:lnTo>
                <a:cubicBezTo>
                  <a:pt x="2629943" y="371870"/>
                  <a:pt x="2633564" y="370760"/>
                  <a:pt x="2637213" y="366903"/>
                </a:cubicBezTo>
                <a:cubicBezTo>
                  <a:pt x="2640864" y="363045"/>
                  <a:pt x="2643183" y="360428"/>
                  <a:pt x="2644169" y="359054"/>
                </a:cubicBezTo>
                <a:cubicBezTo>
                  <a:pt x="2639240" y="357191"/>
                  <a:pt x="2636564" y="353566"/>
                  <a:pt x="2636143" y="348178"/>
                </a:cubicBezTo>
                <a:cubicBezTo>
                  <a:pt x="2635721" y="342790"/>
                  <a:pt x="2637822" y="341511"/>
                  <a:pt x="2642444" y="344342"/>
                </a:cubicBezTo>
                <a:cubicBezTo>
                  <a:pt x="2643845" y="346094"/>
                  <a:pt x="2645600" y="347859"/>
                  <a:pt x="2647706" y="349634"/>
                </a:cubicBezTo>
                <a:cubicBezTo>
                  <a:pt x="2649813" y="351409"/>
                  <a:pt x="2651677" y="351712"/>
                  <a:pt x="2653299" y="350541"/>
                </a:cubicBezTo>
                <a:cubicBezTo>
                  <a:pt x="2654667" y="348811"/>
                  <a:pt x="2654924" y="345399"/>
                  <a:pt x="2654068" y="340302"/>
                </a:cubicBezTo>
                <a:cubicBezTo>
                  <a:pt x="2653211" y="335205"/>
                  <a:pt x="2652165" y="330287"/>
                  <a:pt x="2650929" y="325547"/>
                </a:cubicBezTo>
                <a:cubicBezTo>
                  <a:pt x="2654547" y="323305"/>
                  <a:pt x="2662249" y="322016"/>
                  <a:pt x="2674035" y="321678"/>
                </a:cubicBezTo>
                <a:cubicBezTo>
                  <a:pt x="2685822" y="321340"/>
                  <a:pt x="2693686" y="322620"/>
                  <a:pt x="2697625" y="325522"/>
                </a:cubicBezTo>
                <a:cubicBezTo>
                  <a:pt x="2702411" y="320263"/>
                  <a:pt x="2706530" y="318008"/>
                  <a:pt x="2709983" y="318757"/>
                </a:cubicBezTo>
                <a:cubicBezTo>
                  <a:pt x="2713434" y="319504"/>
                  <a:pt x="2719448" y="325003"/>
                  <a:pt x="2728022" y="335256"/>
                </a:cubicBezTo>
                <a:lnTo>
                  <a:pt x="2744758" y="319647"/>
                </a:lnTo>
                <a:cubicBezTo>
                  <a:pt x="2749095" y="329432"/>
                  <a:pt x="2752725" y="339196"/>
                  <a:pt x="2755649" y="348936"/>
                </a:cubicBezTo>
                <a:cubicBezTo>
                  <a:pt x="2758574" y="358677"/>
                  <a:pt x="2760141" y="367643"/>
                  <a:pt x="2760352" y="375835"/>
                </a:cubicBezTo>
                <a:cubicBezTo>
                  <a:pt x="2762961" y="372495"/>
                  <a:pt x="2766872" y="370662"/>
                  <a:pt x="2772085" y="370334"/>
                </a:cubicBezTo>
                <a:lnTo>
                  <a:pt x="2771676" y="338071"/>
                </a:lnTo>
                <a:cubicBezTo>
                  <a:pt x="2780469" y="335990"/>
                  <a:pt x="2798072" y="333174"/>
                  <a:pt x="2824486" y="329623"/>
                </a:cubicBezTo>
                <a:cubicBezTo>
                  <a:pt x="2850899" y="326070"/>
                  <a:pt x="2871809" y="331054"/>
                  <a:pt x="2887214" y="344571"/>
                </a:cubicBezTo>
                <a:cubicBezTo>
                  <a:pt x="2890433" y="342134"/>
                  <a:pt x="2896868" y="340440"/>
                  <a:pt x="2906521" y="339485"/>
                </a:cubicBezTo>
                <a:cubicBezTo>
                  <a:pt x="2916172" y="338531"/>
                  <a:pt x="2923420" y="340159"/>
                  <a:pt x="2928263" y="344372"/>
                </a:cubicBezTo>
                <a:cubicBezTo>
                  <a:pt x="2929321" y="345992"/>
                  <a:pt x="2929319" y="347581"/>
                  <a:pt x="2928259" y="349136"/>
                </a:cubicBezTo>
                <a:cubicBezTo>
                  <a:pt x="2927198" y="350690"/>
                  <a:pt x="2926546" y="351526"/>
                  <a:pt x="2926302" y="351641"/>
                </a:cubicBezTo>
                <a:lnTo>
                  <a:pt x="2935196" y="365108"/>
                </a:lnTo>
                <a:lnTo>
                  <a:pt x="2949094" y="368471"/>
                </a:lnTo>
                <a:lnTo>
                  <a:pt x="2941517" y="337450"/>
                </a:lnTo>
                <a:cubicBezTo>
                  <a:pt x="2950006" y="329986"/>
                  <a:pt x="2960244" y="326331"/>
                  <a:pt x="2972230" y="326489"/>
                </a:cubicBezTo>
                <a:cubicBezTo>
                  <a:pt x="2984216" y="326645"/>
                  <a:pt x="2997218" y="328573"/>
                  <a:pt x="3011238" y="332274"/>
                </a:cubicBezTo>
                <a:cubicBezTo>
                  <a:pt x="3012770" y="329146"/>
                  <a:pt x="3014928" y="322371"/>
                  <a:pt x="3017715" y="311951"/>
                </a:cubicBezTo>
                <a:cubicBezTo>
                  <a:pt x="3020501" y="301530"/>
                  <a:pt x="3023852" y="297725"/>
                  <a:pt x="3027768" y="300533"/>
                </a:cubicBezTo>
                <a:cubicBezTo>
                  <a:pt x="3031558" y="305049"/>
                  <a:pt x="3034286" y="309530"/>
                  <a:pt x="3035958" y="313980"/>
                </a:cubicBezTo>
                <a:cubicBezTo>
                  <a:pt x="3037628" y="318429"/>
                  <a:pt x="3038946" y="322867"/>
                  <a:pt x="3039910" y="327295"/>
                </a:cubicBezTo>
                <a:cubicBezTo>
                  <a:pt x="3045489" y="322093"/>
                  <a:pt x="3052749" y="318041"/>
                  <a:pt x="3061692" y="315141"/>
                </a:cubicBezTo>
                <a:cubicBezTo>
                  <a:pt x="3070636" y="312240"/>
                  <a:pt x="3079740" y="311912"/>
                  <a:pt x="3089005" y="314153"/>
                </a:cubicBezTo>
                <a:lnTo>
                  <a:pt x="3089853" y="340565"/>
                </a:lnTo>
                <a:lnTo>
                  <a:pt x="3066827" y="345719"/>
                </a:lnTo>
                <a:cubicBezTo>
                  <a:pt x="3067531" y="348123"/>
                  <a:pt x="3068398" y="350715"/>
                  <a:pt x="3069427" y="353495"/>
                </a:cubicBezTo>
                <a:cubicBezTo>
                  <a:pt x="3070457" y="356275"/>
                  <a:pt x="3070673" y="358115"/>
                  <a:pt x="3070074" y="359013"/>
                </a:cubicBezTo>
                <a:cubicBezTo>
                  <a:pt x="3068020" y="359682"/>
                  <a:pt x="3064419" y="357372"/>
                  <a:pt x="3059274" y="352081"/>
                </a:cubicBezTo>
                <a:cubicBezTo>
                  <a:pt x="3054130" y="346793"/>
                  <a:pt x="3050640" y="343020"/>
                  <a:pt x="3048804" y="340764"/>
                </a:cubicBezTo>
                <a:cubicBezTo>
                  <a:pt x="3044014" y="344892"/>
                  <a:pt x="3037568" y="347503"/>
                  <a:pt x="3029469" y="348596"/>
                </a:cubicBezTo>
                <a:cubicBezTo>
                  <a:pt x="3021368" y="349690"/>
                  <a:pt x="3012970" y="350041"/>
                  <a:pt x="3004274" y="349651"/>
                </a:cubicBezTo>
                <a:cubicBezTo>
                  <a:pt x="3003441" y="350541"/>
                  <a:pt x="3002715" y="352350"/>
                  <a:pt x="3002097" y="355080"/>
                </a:cubicBezTo>
                <a:cubicBezTo>
                  <a:pt x="3001481" y="357811"/>
                  <a:pt x="3001406" y="360373"/>
                  <a:pt x="3001873" y="362770"/>
                </a:cubicBezTo>
                <a:lnTo>
                  <a:pt x="3033794" y="371085"/>
                </a:lnTo>
                <a:lnTo>
                  <a:pt x="3048335" y="384727"/>
                </a:lnTo>
                <a:lnTo>
                  <a:pt x="3069635" y="364863"/>
                </a:lnTo>
                <a:cubicBezTo>
                  <a:pt x="3083285" y="371515"/>
                  <a:pt x="3097889" y="374897"/>
                  <a:pt x="3113445" y="375011"/>
                </a:cubicBezTo>
                <a:cubicBezTo>
                  <a:pt x="3129001" y="375126"/>
                  <a:pt x="3141110" y="374034"/>
                  <a:pt x="3149772" y="371735"/>
                </a:cubicBezTo>
                <a:cubicBezTo>
                  <a:pt x="3153122" y="369517"/>
                  <a:pt x="3157393" y="369161"/>
                  <a:pt x="3162587" y="370665"/>
                </a:cubicBezTo>
                <a:cubicBezTo>
                  <a:pt x="3167780" y="372170"/>
                  <a:pt x="3172052" y="371812"/>
                  <a:pt x="3175402" y="369595"/>
                </a:cubicBezTo>
                <a:lnTo>
                  <a:pt x="3195384" y="367280"/>
                </a:lnTo>
                <a:lnTo>
                  <a:pt x="3192781" y="364267"/>
                </a:lnTo>
                <a:cubicBezTo>
                  <a:pt x="3196130" y="362049"/>
                  <a:pt x="3200403" y="361692"/>
                  <a:pt x="3205597" y="363197"/>
                </a:cubicBezTo>
                <a:cubicBezTo>
                  <a:pt x="3210789" y="364702"/>
                  <a:pt x="3215061" y="364345"/>
                  <a:pt x="3218411" y="362127"/>
                </a:cubicBezTo>
                <a:cubicBezTo>
                  <a:pt x="3220571" y="359659"/>
                  <a:pt x="3223097" y="358210"/>
                  <a:pt x="3225989" y="357780"/>
                </a:cubicBezTo>
                <a:cubicBezTo>
                  <a:pt x="3228880" y="357351"/>
                  <a:pt x="3232869" y="359977"/>
                  <a:pt x="3237955" y="365663"/>
                </a:cubicBezTo>
                <a:cubicBezTo>
                  <a:pt x="3242067" y="361147"/>
                  <a:pt x="3245634" y="359180"/>
                  <a:pt x="3248657" y="359762"/>
                </a:cubicBezTo>
                <a:cubicBezTo>
                  <a:pt x="3251677" y="360344"/>
                  <a:pt x="3256868" y="365024"/>
                  <a:pt x="3264228" y="373803"/>
                </a:cubicBezTo>
                <a:lnTo>
                  <a:pt x="3280964" y="358195"/>
                </a:lnTo>
                <a:lnTo>
                  <a:pt x="3290941" y="376094"/>
                </a:lnTo>
                <a:lnTo>
                  <a:pt x="3327864" y="374303"/>
                </a:lnTo>
                <a:lnTo>
                  <a:pt x="3325698" y="365440"/>
                </a:lnTo>
                <a:lnTo>
                  <a:pt x="3340679" y="373233"/>
                </a:lnTo>
                <a:lnTo>
                  <a:pt x="3347907" y="373455"/>
                </a:lnTo>
                <a:lnTo>
                  <a:pt x="3345130" y="369494"/>
                </a:lnTo>
                <a:lnTo>
                  <a:pt x="3352480" y="370192"/>
                </a:lnTo>
                <a:lnTo>
                  <a:pt x="3354809" y="354611"/>
                </a:lnTo>
                <a:lnTo>
                  <a:pt x="3362573" y="350230"/>
                </a:lnTo>
                <a:lnTo>
                  <a:pt x="3362241" y="350022"/>
                </a:lnTo>
                <a:lnTo>
                  <a:pt x="3333810" y="353354"/>
                </a:lnTo>
                <a:lnTo>
                  <a:pt x="3308543" y="342919"/>
                </a:lnTo>
                <a:cubicBezTo>
                  <a:pt x="3302650" y="345333"/>
                  <a:pt x="3296372" y="345825"/>
                  <a:pt x="3289708" y="344397"/>
                </a:cubicBezTo>
                <a:cubicBezTo>
                  <a:pt x="3283045" y="342971"/>
                  <a:pt x="3275498" y="339828"/>
                  <a:pt x="3267068" y="334969"/>
                </a:cubicBezTo>
                <a:lnTo>
                  <a:pt x="3251133" y="341492"/>
                </a:lnTo>
                <a:cubicBezTo>
                  <a:pt x="3238408" y="334929"/>
                  <a:pt x="3228085" y="333614"/>
                  <a:pt x="3220164" y="337552"/>
                </a:cubicBezTo>
                <a:cubicBezTo>
                  <a:pt x="3217485" y="331981"/>
                  <a:pt x="3213579" y="327173"/>
                  <a:pt x="3208446" y="323129"/>
                </a:cubicBezTo>
                <a:cubicBezTo>
                  <a:pt x="3203312" y="319085"/>
                  <a:pt x="3198614" y="317718"/>
                  <a:pt x="3194353" y="319030"/>
                </a:cubicBezTo>
                <a:lnTo>
                  <a:pt x="3162838" y="307000"/>
                </a:lnTo>
                <a:lnTo>
                  <a:pt x="3150702" y="278727"/>
                </a:lnTo>
                <a:cubicBezTo>
                  <a:pt x="3160146" y="280313"/>
                  <a:pt x="3169599" y="280079"/>
                  <a:pt x="3179055" y="278026"/>
                </a:cubicBezTo>
                <a:cubicBezTo>
                  <a:pt x="3188512" y="275971"/>
                  <a:pt x="3197535" y="276953"/>
                  <a:pt x="3206120" y="280970"/>
                </a:cubicBezTo>
                <a:cubicBezTo>
                  <a:pt x="3212051" y="277848"/>
                  <a:pt x="3218391" y="280794"/>
                  <a:pt x="3225137" y="289805"/>
                </a:cubicBezTo>
                <a:cubicBezTo>
                  <a:pt x="3229752" y="296918"/>
                  <a:pt x="3235873" y="305493"/>
                  <a:pt x="3243502" y="315531"/>
                </a:cubicBezTo>
                <a:cubicBezTo>
                  <a:pt x="3251128" y="325566"/>
                  <a:pt x="3252944" y="323436"/>
                  <a:pt x="3248955" y="309141"/>
                </a:cubicBezTo>
                <a:lnTo>
                  <a:pt x="3277932" y="313898"/>
                </a:lnTo>
                <a:lnTo>
                  <a:pt x="3268875" y="300984"/>
                </a:lnTo>
                <a:lnTo>
                  <a:pt x="3287894" y="309821"/>
                </a:lnTo>
                <a:lnTo>
                  <a:pt x="3307814" y="301665"/>
                </a:lnTo>
                <a:lnTo>
                  <a:pt x="3333623" y="320184"/>
                </a:lnTo>
                <a:lnTo>
                  <a:pt x="3351552" y="312844"/>
                </a:lnTo>
                <a:cubicBezTo>
                  <a:pt x="3362011" y="316180"/>
                  <a:pt x="3372606" y="321537"/>
                  <a:pt x="3383338" y="328918"/>
                </a:cubicBezTo>
                <a:lnTo>
                  <a:pt x="3406067" y="332078"/>
                </a:lnTo>
                <a:cubicBezTo>
                  <a:pt x="3400570" y="321344"/>
                  <a:pt x="3405112" y="315328"/>
                  <a:pt x="3419694" y="314033"/>
                </a:cubicBezTo>
                <a:cubicBezTo>
                  <a:pt x="3434277" y="312737"/>
                  <a:pt x="3444343" y="312771"/>
                  <a:pt x="3449893" y="314135"/>
                </a:cubicBezTo>
                <a:cubicBezTo>
                  <a:pt x="3455052" y="319814"/>
                  <a:pt x="3461466" y="321343"/>
                  <a:pt x="3469137" y="318723"/>
                </a:cubicBezTo>
                <a:cubicBezTo>
                  <a:pt x="3476806" y="316101"/>
                  <a:pt x="3481954" y="313995"/>
                  <a:pt x="3484575" y="312402"/>
                </a:cubicBezTo>
                <a:cubicBezTo>
                  <a:pt x="3489086" y="316701"/>
                  <a:pt x="3493603" y="319181"/>
                  <a:pt x="3498125" y="319839"/>
                </a:cubicBezTo>
                <a:cubicBezTo>
                  <a:pt x="3502646" y="320499"/>
                  <a:pt x="3506461" y="320148"/>
                  <a:pt x="3509568" y="318790"/>
                </a:cubicBezTo>
                <a:cubicBezTo>
                  <a:pt x="3512926" y="316723"/>
                  <a:pt x="3514405" y="313346"/>
                  <a:pt x="3514004" y="308663"/>
                </a:cubicBezTo>
                <a:cubicBezTo>
                  <a:pt x="3513604" y="303979"/>
                  <a:pt x="3515083" y="300603"/>
                  <a:pt x="3518441" y="298537"/>
                </a:cubicBezTo>
                <a:cubicBezTo>
                  <a:pt x="3508220" y="286705"/>
                  <a:pt x="3498188" y="283368"/>
                  <a:pt x="3488342" y="288523"/>
                </a:cubicBezTo>
                <a:cubicBezTo>
                  <a:pt x="3478497" y="293681"/>
                  <a:pt x="3469031" y="291150"/>
                  <a:pt x="3459940" y="280934"/>
                </a:cubicBezTo>
                <a:cubicBezTo>
                  <a:pt x="3453605" y="283094"/>
                  <a:pt x="3445518" y="282076"/>
                  <a:pt x="3435683" y="277878"/>
                </a:cubicBezTo>
                <a:cubicBezTo>
                  <a:pt x="3425849" y="273683"/>
                  <a:pt x="3416427" y="268016"/>
                  <a:pt x="3407418" y="260884"/>
                </a:cubicBezTo>
                <a:lnTo>
                  <a:pt x="3381521" y="271486"/>
                </a:lnTo>
                <a:cubicBezTo>
                  <a:pt x="3353237" y="246619"/>
                  <a:pt x="3331900" y="233715"/>
                  <a:pt x="3317506" y="232766"/>
                </a:cubicBezTo>
                <a:cubicBezTo>
                  <a:pt x="3303115" y="231821"/>
                  <a:pt x="3282525" y="230035"/>
                  <a:pt x="3255738" y="227411"/>
                </a:cubicBezTo>
                <a:cubicBezTo>
                  <a:pt x="3247515" y="216753"/>
                  <a:pt x="3238398" y="208020"/>
                  <a:pt x="3228387" y="201211"/>
                </a:cubicBezTo>
                <a:cubicBezTo>
                  <a:pt x="3218378" y="194402"/>
                  <a:pt x="3209260" y="185667"/>
                  <a:pt x="3201038" y="175010"/>
                </a:cubicBezTo>
                <a:lnTo>
                  <a:pt x="3179126" y="183982"/>
                </a:lnTo>
                <a:lnTo>
                  <a:pt x="3172332" y="174297"/>
                </a:lnTo>
                <a:cubicBezTo>
                  <a:pt x="3167992" y="168108"/>
                  <a:pt x="3166347" y="163934"/>
                  <a:pt x="3167395" y="161774"/>
                </a:cubicBezTo>
                <a:cubicBezTo>
                  <a:pt x="3168444" y="159613"/>
                  <a:pt x="3171055" y="157851"/>
                  <a:pt x="3175227" y="156490"/>
                </a:cubicBezTo>
                <a:lnTo>
                  <a:pt x="3197958" y="159650"/>
                </a:lnTo>
                <a:cubicBezTo>
                  <a:pt x="3199268" y="158853"/>
                  <a:pt x="3200993" y="156589"/>
                  <a:pt x="3203129" y="152857"/>
                </a:cubicBezTo>
                <a:cubicBezTo>
                  <a:pt x="3205266" y="149125"/>
                  <a:pt x="3205926" y="146258"/>
                  <a:pt x="3205109" y="144255"/>
                </a:cubicBezTo>
                <a:lnTo>
                  <a:pt x="3199132" y="146701"/>
                </a:lnTo>
                <a:cubicBezTo>
                  <a:pt x="3190707" y="140629"/>
                  <a:pt x="3180188" y="133855"/>
                  <a:pt x="3167573" y="126380"/>
                </a:cubicBezTo>
                <a:cubicBezTo>
                  <a:pt x="3154959" y="118905"/>
                  <a:pt x="3145707" y="115768"/>
                  <a:pt x="3139817" y="116966"/>
                </a:cubicBezTo>
                <a:cubicBezTo>
                  <a:pt x="3134310" y="113075"/>
                  <a:pt x="3128799" y="111006"/>
                  <a:pt x="3123281" y="110752"/>
                </a:cubicBezTo>
                <a:cubicBezTo>
                  <a:pt x="3117761" y="110501"/>
                  <a:pt x="3112951" y="111259"/>
                  <a:pt x="3108848" y="113025"/>
                </a:cubicBezTo>
                <a:lnTo>
                  <a:pt x="3085030" y="93690"/>
                </a:lnTo>
                <a:cubicBezTo>
                  <a:pt x="3081882" y="95065"/>
                  <a:pt x="3077653" y="95584"/>
                  <a:pt x="3072342" y="95248"/>
                </a:cubicBezTo>
                <a:cubicBezTo>
                  <a:pt x="3067030" y="94911"/>
                  <a:pt x="3061601" y="92806"/>
                  <a:pt x="3056052" y="88932"/>
                </a:cubicBezTo>
                <a:lnTo>
                  <a:pt x="3040117" y="95458"/>
                </a:lnTo>
                <a:lnTo>
                  <a:pt x="3025083" y="84990"/>
                </a:lnTo>
                <a:cubicBezTo>
                  <a:pt x="3018788" y="87134"/>
                  <a:pt x="3010620" y="86152"/>
                  <a:pt x="3000575" y="82038"/>
                </a:cubicBezTo>
                <a:cubicBezTo>
                  <a:pt x="2990534" y="77926"/>
                  <a:pt x="2980531" y="72498"/>
                  <a:pt x="2970569" y="65756"/>
                </a:cubicBezTo>
                <a:cubicBezTo>
                  <a:pt x="2959597" y="61765"/>
                  <a:pt x="2946902" y="56920"/>
                  <a:pt x="2932489" y="51220"/>
                </a:cubicBezTo>
                <a:cubicBezTo>
                  <a:pt x="2918075" y="45521"/>
                  <a:pt x="2904747" y="38856"/>
                  <a:pt x="2892507" y="31230"/>
                </a:cubicBezTo>
                <a:cubicBezTo>
                  <a:pt x="2889537" y="32706"/>
                  <a:pt x="2886015" y="33627"/>
                  <a:pt x="2881947" y="33995"/>
                </a:cubicBezTo>
                <a:cubicBezTo>
                  <a:pt x="2877877" y="34362"/>
                  <a:pt x="2873157" y="32660"/>
                  <a:pt x="2867786" y="28884"/>
                </a:cubicBezTo>
                <a:cubicBezTo>
                  <a:pt x="2861455" y="31131"/>
                  <a:pt x="2853426" y="30956"/>
                  <a:pt x="2843697" y="28359"/>
                </a:cubicBezTo>
                <a:cubicBezTo>
                  <a:pt x="2833971" y="25762"/>
                  <a:pt x="2824674" y="21951"/>
                  <a:pt x="2815807" y="16923"/>
                </a:cubicBezTo>
                <a:cubicBezTo>
                  <a:pt x="2813732" y="17772"/>
                  <a:pt x="2811339" y="17714"/>
                  <a:pt x="2808631" y="16747"/>
                </a:cubicBezTo>
                <a:cubicBezTo>
                  <a:pt x="2805921" y="15776"/>
                  <a:pt x="2803392" y="13694"/>
                  <a:pt x="2801046" y="1050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846463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651307" y="1648312"/>
            <a:ext cx="3388123" cy="3192859"/>
          </a:xfrm>
          <a:custGeom>
            <a:avLst/>
            <a:gdLst>
              <a:gd name="connsiteX0" fmla="*/ 0 w 3388123"/>
              <a:gd name="connsiteY0" fmla="*/ 0 h 3192859"/>
              <a:gd name="connsiteX1" fmla="*/ 3388123 w 3388123"/>
              <a:gd name="connsiteY1" fmla="*/ 0 h 3192859"/>
              <a:gd name="connsiteX2" fmla="*/ 3388123 w 3388123"/>
              <a:gd name="connsiteY2" fmla="*/ 3192859 h 3192859"/>
              <a:gd name="connsiteX3" fmla="*/ 0 w 3388123"/>
              <a:gd name="connsiteY3" fmla="*/ 3192859 h 3192859"/>
            </a:gdLst>
            <a:ahLst/>
            <a:cxnLst>
              <a:cxn ang="0">
                <a:pos x="connsiteX0" y="connsiteY0"/>
              </a:cxn>
              <a:cxn ang="0">
                <a:pos x="connsiteX1" y="connsiteY1"/>
              </a:cxn>
              <a:cxn ang="0">
                <a:pos x="connsiteX2" y="connsiteY2"/>
              </a:cxn>
              <a:cxn ang="0">
                <a:pos x="connsiteX3" y="connsiteY3"/>
              </a:cxn>
            </a:cxnLst>
            <a:rect l="l" t="t" r="r" b="b"/>
            <a:pathLst>
              <a:path w="3388123" h="3192859">
                <a:moveTo>
                  <a:pt x="0" y="0"/>
                </a:moveTo>
                <a:lnTo>
                  <a:pt x="3388123" y="0"/>
                </a:lnTo>
                <a:lnTo>
                  <a:pt x="3388123" y="3192859"/>
                </a:lnTo>
                <a:lnTo>
                  <a:pt x="0" y="3192859"/>
                </a:lnTo>
                <a:close/>
              </a:path>
            </a:pathLst>
          </a:custGeom>
        </p:spPr>
        <p:txBody>
          <a:bodyPr wrap="square">
            <a:noAutofit/>
          </a:bodyPr>
          <a:lstStyle/>
          <a:p>
            <a:pPr lvl="0"/>
            <a:endParaRPr lang="en-US" noProof="0"/>
          </a:p>
        </p:txBody>
      </p:sp>
      <p:sp>
        <p:nvSpPr>
          <p:cNvPr id="9" name="Picture Placeholder 8"/>
          <p:cNvSpPr>
            <a:spLocks noGrp="1"/>
          </p:cNvSpPr>
          <p:nvPr>
            <p:ph type="pic" sz="quarter" idx="11"/>
          </p:nvPr>
        </p:nvSpPr>
        <p:spPr>
          <a:xfrm>
            <a:off x="1561961" y="2884709"/>
            <a:ext cx="3388123" cy="3192859"/>
          </a:xfrm>
          <a:custGeom>
            <a:avLst/>
            <a:gdLst>
              <a:gd name="connsiteX0" fmla="*/ 0 w 3388123"/>
              <a:gd name="connsiteY0" fmla="*/ 0 h 3192859"/>
              <a:gd name="connsiteX1" fmla="*/ 3388123 w 3388123"/>
              <a:gd name="connsiteY1" fmla="*/ 0 h 3192859"/>
              <a:gd name="connsiteX2" fmla="*/ 3388123 w 3388123"/>
              <a:gd name="connsiteY2" fmla="*/ 3192859 h 3192859"/>
              <a:gd name="connsiteX3" fmla="*/ 0 w 3388123"/>
              <a:gd name="connsiteY3" fmla="*/ 3192859 h 3192859"/>
            </a:gdLst>
            <a:ahLst/>
            <a:cxnLst>
              <a:cxn ang="0">
                <a:pos x="connsiteX0" y="connsiteY0"/>
              </a:cxn>
              <a:cxn ang="0">
                <a:pos x="connsiteX1" y="connsiteY1"/>
              </a:cxn>
              <a:cxn ang="0">
                <a:pos x="connsiteX2" y="connsiteY2"/>
              </a:cxn>
              <a:cxn ang="0">
                <a:pos x="connsiteX3" y="connsiteY3"/>
              </a:cxn>
            </a:cxnLst>
            <a:rect l="l" t="t" r="r" b="b"/>
            <a:pathLst>
              <a:path w="3388123" h="3192859">
                <a:moveTo>
                  <a:pt x="0" y="0"/>
                </a:moveTo>
                <a:lnTo>
                  <a:pt x="3388123" y="0"/>
                </a:lnTo>
                <a:lnTo>
                  <a:pt x="3388123" y="3192859"/>
                </a:lnTo>
                <a:lnTo>
                  <a:pt x="0" y="3192859"/>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20830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Freeform: Shape 6"/>
          <p:cNvSpPr/>
          <p:nvPr userDrawn="1"/>
        </p:nvSpPr>
        <p:spPr>
          <a:xfrm rot="1111566">
            <a:off x="5558367" y="258234"/>
            <a:ext cx="5880100" cy="6341533"/>
          </a:xfrm>
          <a:custGeom>
            <a:avLst/>
            <a:gdLst>
              <a:gd name="connsiteX0" fmla="*/ 3585400 w 5878827"/>
              <a:gd name="connsiteY0" fmla="*/ 5949781 h 6341695"/>
              <a:gd name="connsiteX1" fmla="*/ 3595511 w 5878827"/>
              <a:gd name="connsiteY1" fmla="*/ 5976769 h 6341695"/>
              <a:gd name="connsiteX2" fmla="*/ 3606229 w 5878827"/>
              <a:gd name="connsiteY2" fmla="*/ 5977827 h 6341695"/>
              <a:gd name="connsiteX3" fmla="*/ 3611691 w 5878827"/>
              <a:gd name="connsiteY3" fmla="*/ 5977715 h 6341695"/>
              <a:gd name="connsiteX4" fmla="*/ 3617782 w 5878827"/>
              <a:gd name="connsiteY4" fmla="*/ 5973768 h 6341695"/>
              <a:gd name="connsiteX5" fmla="*/ 3607064 w 5878827"/>
              <a:gd name="connsiteY5" fmla="*/ 5972712 h 6341695"/>
              <a:gd name="connsiteX6" fmla="*/ 3592545 w 5878827"/>
              <a:gd name="connsiteY6" fmla="*/ 5950486 h 6341695"/>
              <a:gd name="connsiteX7" fmla="*/ 3542301 w 5878827"/>
              <a:gd name="connsiteY7" fmla="*/ 5924736 h 6341695"/>
              <a:gd name="connsiteX8" fmla="*/ 3530063 w 5878827"/>
              <a:gd name="connsiteY8" fmla="*/ 5927426 h 6341695"/>
              <a:gd name="connsiteX9" fmla="*/ 3521931 w 5878827"/>
              <a:gd name="connsiteY9" fmla="*/ 5938318 h 6341695"/>
              <a:gd name="connsiteX10" fmla="*/ 3524772 w 5878827"/>
              <a:gd name="connsiteY10" fmla="*/ 5943147 h 6341695"/>
              <a:gd name="connsiteX11" fmla="*/ 3528240 w 5878827"/>
              <a:gd name="connsiteY11" fmla="*/ 5944137 h 6341695"/>
              <a:gd name="connsiteX12" fmla="*/ 3556214 w 5878827"/>
              <a:gd name="connsiteY12" fmla="*/ 5972888 h 6341695"/>
              <a:gd name="connsiteX13" fmla="*/ 3574682 w 5878827"/>
              <a:gd name="connsiteY13" fmla="*/ 5948723 h 6341695"/>
              <a:gd name="connsiteX14" fmla="*/ 3549676 w 5878827"/>
              <a:gd name="connsiteY14" fmla="*/ 5946254 h 6341695"/>
              <a:gd name="connsiteX15" fmla="*/ 3549295 w 5878827"/>
              <a:gd name="connsiteY15" fmla="*/ 5931922 h 6341695"/>
              <a:gd name="connsiteX16" fmla="*/ 3542301 w 5878827"/>
              <a:gd name="connsiteY16" fmla="*/ 5924736 h 6341695"/>
              <a:gd name="connsiteX17" fmla="*/ 3495629 w 5878827"/>
              <a:gd name="connsiteY17" fmla="*/ 5899337 h 6341695"/>
              <a:gd name="connsiteX18" fmla="*/ 3480504 w 5878827"/>
              <a:gd name="connsiteY18" fmla="*/ 5903041 h 6341695"/>
              <a:gd name="connsiteX19" fmla="*/ 3478832 w 5878827"/>
              <a:gd name="connsiteY19" fmla="*/ 5913272 h 6341695"/>
              <a:gd name="connsiteX20" fmla="*/ 3485141 w 5878827"/>
              <a:gd name="connsiteY20" fmla="*/ 5919093 h 6341695"/>
              <a:gd name="connsiteX21" fmla="*/ 3492020 w 5878827"/>
              <a:gd name="connsiteY21" fmla="*/ 5915872 h 6341695"/>
              <a:gd name="connsiteX22" fmla="*/ 3494794 w 5878827"/>
              <a:gd name="connsiteY22" fmla="*/ 5904451 h 6341695"/>
              <a:gd name="connsiteX23" fmla="*/ 3427900 w 5878827"/>
              <a:gd name="connsiteY23" fmla="*/ 5825079 h 6341695"/>
              <a:gd name="connsiteX24" fmla="*/ 3446514 w 5878827"/>
              <a:gd name="connsiteY24" fmla="*/ 5844461 h 6341695"/>
              <a:gd name="connsiteX25" fmla="*/ 3465755 w 5878827"/>
              <a:gd name="connsiteY25" fmla="*/ 5860003 h 6341695"/>
              <a:gd name="connsiteX26" fmla="*/ 3461954 w 5878827"/>
              <a:gd name="connsiteY26" fmla="*/ 5838836 h 6341695"/>
              <a:gd name="connsiteX27" fmla="*/ 3427900 w 5878827"/>
              <a:gd name="connsiteY27" fmla="*/ 5825079 h 6341695"/>
              <a:gd name="connsiteX28" fmla="*/ 3331214 w 5878827"/>
              <a:gd name="connsiteY28" fmla="*/ 5794743 h 6341695"/>
              <a:gd name="connsiteX29" fmla="*/ 3315482 w 5878827"/>
              <a:gd name="connsiteY29" fmla="*/ 5824377 h 6341695"/>
              <a:gd name="connsiteX30" fmla="*/ 3348699 w 5878827"/>
              <a:gd name="connsiteY30" fmla="*/ 5843249 h 6341695"/>
              <a:gd name="connsiteX31" fmla="*/ 3354277 w 5878827"/>
              <a:gd name="connsiteY31" fmla="*/ 5853545 h 6341695"/>
              <a:gd name="connsiteX32" fmla="*/ 3360482 w 5878827"/>
              <a:gd name="connsiteY32" fmla="*/ 5860004 h 6341695"/>
              <a:gd name="connsiteX33" fmla="*/ 3366827 w 5878827"/>
              <a:gd name="connsiteY33" fmla="*/ 5848936 h 6341695"/>
              <a:gd name="connsiteX34" fmla="*/ 3369069 w 5878827"/>
              <a:gd name="connsiteY34" fmla="*/ 5829667 h 6341695"/>
              <a:gd name="connsiteX35" fmla="*/ 3349828 w 5878827"/>
              <a:gd name="connsiteY35" fmla="*/ 5814122 h 6341695"/>
              <a:gd name="connsiteX36" fmla="*/ 3331214 w 5878827"/>
              <a:gd name="connsiteY36" fmla="*/ 5794743 h 6341695"/>
              <a:gd name="connsiteX37" fmla="*/ 3357016 w 5878827"/>
              <a:gd name="connsiteY37" fmla="*/ 5774054 h 6341695"/>
              <a:gd name="connsiteX38" fmla="*/ 3357893 w 5878827"/>
              <a:gd name="connsiteY38" fmla="*/ 5786981 h 6341695"/>
              <a:gd name="connsiteX39" fmla="*/ 3359564 w 5878827"/>
              <a:gd name="connsiteY39" fmla="*/ 5776751 h 6341695"/>
              <a:gd name="connsiteX40" fmla="*/ 3304913 w 5878827"/>
              <a:gd name="connsiteY40" fmla="*/ 5755763 h 6341695"/>
              <a:gd name="connsiteX41" fmla="*/ 3300295 w 5878827"/>
              <a:gd name="connsiteY41" fmla="*/ 5761804 h 6341695"/>
              <a:gd name="connsiteX42" fmla="*/ 3299265 w 5878827"/>
              <a:gd name="connsiteY42" fmla="*/ 5762231 h 6341695"/>
              <a:gd name="connsiteX43" fmla="*/ 3306053 w 5878827"/>
              <a:gd name="connsiteY43" fmla="*/ 5768220 h 6341695"/>
              <a:gd name="connsiteX44" fmla="*/ 3313122 w 5878827"/>
              <a:gd name="connsiteY44" fmla="*/ 5772166 h 6341695"/>
              <a:gd name="connsiteX45" fmla="*/ 4198247 w 5878827"/>
              <a:gd name="connsiteY45" fmla="*/ 5620462 h 6341695"/>
              <a:gd name="connsiteX46" fmla="*/ 4195969 w 5878827"/>
              <a:gd name="connsiteY46" fmla="*/ 5656620 h 6341695"/>
              <a:gd name="connsiteX47" fmla="*/ 4195133 w 5878827"/>
              <a:gd name="connsiteY47" fmla="*/ 5661737 h 6341695"/>
              <a:gd name="connsiteX48" fmla="*/ 4231693 w 5878827"/>
              <a:gd name="connsiteY48" fmla="*/ 5660148 h 6341695"/>
              <a:gd name="connsiteX49" fmla="*/ 4249179 w 5878827"/>
              <a:gd name="connsiteY49" fmla="*/ 5708654 h 6341695"/>
              <a:gd name="connsiteX50" fmla="*/ 4275251 w 5878827"/>
              <a:gd name="connsiteY50" fmla="*/ 5726821 h 6341695"/>
              <a:gd name="connsiteX51" fmla="*/ 4282167 w 5878827"/>
              <a:gd name="connsiteY51" fmla="*/ 5706713 h 6341695"/>
              <a:gd name="connsiteX52" fmla="*/ 4255636 w 5878827"/>
              <a:gd name="connsiteY52" fmla="*/ 5646919 h 6341695"/>
              <a:gd name="connsiteX53" fmla="*/ 4222836 w 5878827"/>
              <a:gd name="connsiteY53" fmla="*/ 5625489 h 6341695"/>
              <a:gd name="connsiteX54" fmla="*/ 4198247 w 5878827"/>
              <a:gd name="connsiteY54" fmla="*/ 5620462 h 6341695"/>
              <a:gd name="connsiteX55" fmla="*/ 3237937 w 5878827"/>
              <a:gd name="connsiteY55" fmla="*/ 5588022 h 6341695"/>
              <a:gd name="connsiteX56" fmla="*/ 3216731 w 5878827"/>
              <a:gd name="connsiteY56" fmla="*/ 5606718 h 6341695"/>
              <a:gd name="connsiteX57" fmla="*/ 3241510 w 5878827"/>
              <a:gd name="connsiteY57" fmla="*/ 5588375 h 6341695"/>
              <a:gd name="connsiteX58" fmla="*/ 3134942 w 5878827"/>
              <a:gd name="connsiteY58" fmla="*/ 5551864 h 6341695"/>
              <a:gd name="connsiteX59" fmla="*/ 3144823 w 5878827"/>
              <a:gd name="connsiteY59" fmla="*/ 5558038 h 6341695"/>
              <a:gd name="connsiteX60" fmla="*/ 3149232 w 5878827"/>
              <a:gd name="connsiteY60" fmla="*/ 5553275 h 6341695"/>
              <a:gd name="connsiteX61" fmla="*/ 2995763 w 5878827"/>
              <a:gd name="connsiteY61" fmla="*/ 5470552 h 6341695"/>
              <a:gd name="connsiteX62" fmla="*/ 3016298 w 5878827"/>
              <a:gd name="connsiteY62" fmla="*/ 5522608 h 6341695"/>
              <a:gd name="connsiteX63" fmla="*/ 3051939 w 5878827"/>
              <a:gd name="connsiteY63" fmla="*/ 5548867 h 6341695"/>
              <a:gd name="connsiteX64" fmla="*/ 3050533 w 5878827"/>
              <a:gd name="connsiteY64" fmla="*/ 5563022 h 6341695"/>
              <a:gd name="connsiteX65" fmla="*/ 3055740 w 5878827"/>
              <a:gd name="connsiteY65" fmla="*/ 5570032 h 6341695"/>
              <a:gd name="connsiteX66" fmla="*/ 3070477 w 5878827"/>
              <a:gd name="connsiteY66" fmla="*/ 5571487 h 6341695"/>
              <a:gd name="connsiteX67" fmla="*/ 3074668 w 5878827"/>
              <a:gd name="connsiteY67" fmla="*/ 5587494 h 6341695"/>
              <a:gd name="connsiteX68" fmla="*/ 3178958 w 5878827"/>
              <a:gd name="connsiteY68" fmla="*/ 5660164 h 6341695"/>
              <a:gd name="connsiteX69" fmla="*/ 3185496 w 5878827"/>
              <a:gd name="connsiteY69" fmla="*/ 5686797 h 6341695"/>
              <a:gd name="connsiteX70" fmla="*/ 3199369 w 5878827"/>
              <a:gd name="connsiteY70" fmla="*/ 5690766 h 6341695"/>
              <a:gd name="connsiteX71" fmla="*/ 3200016 w 5878827"/>
              <a:gd name="connsiteY71" fmla="*/ 5709021 h 6341695"/>
              <a:gd name="connsiteX72" fmla="*/ 3231562 w 5878827"/>
              <a:gd name="connsiteY72" fmla="*/ 5738126 h 6341695"/>
              <a:gd name="connsiteX73" fmla="*/ 3258175 w 5878827"/>
              <a:gd name="connsiteY73" fmla="*/ 5744650 h 6341695"/>
              <a:gd name="connsiteX74" fmla="*/ 3296931 w 5878827"/>
              <a:gd name="connsiteY74" fmla="*/ 5760171 h 6341695"/>
              <a:gd name="connsiteX75" fmla="*/ 3287886 w 5878827"/>
              <a:gd name="connsiteY75" fmla="*/ 5748883 h 6341695"/>
              <a:gd name="connsiteX76" fmla="*/ 3281347 w 5878827"/>
              <a:gd name="connsiteY76" fmla="*/ 5722249 h 6341695"/>
              <a:gd name="connsiteX77" fmla="*/ 3290164 w 5878827"/>
              <a:gd name="connsiteY77" fmla="*/ 5712725 h 6341695"/>
              <a:gd name="connsiteX78" fmla="*/ 3270400 w 5878827"/>
              <a:gd name="connsiteY78" fmla="*/ 5700378 h 6341695"/>
              <a:gd name="connsiteX79" fmla="*/ 3244574 w 5878827"/>
              <a:gd name="connsiteY79" fmla="*/ 5664044 h 6341695"/>
              <a:gd name="connsiteX80" fmla="*/ 3210881 w 5878827"/>
              <a:gd name="connsiteY80" fmla="*/ 5642524 h 6341695"/>
              <a:gd name="connsiteX81" fmla="*/ 3182072 w 5878827"/>
              <a:gd name="connsiteY81" fmla="*/ 5618890 h 6341695"/>
              <a:gd name="connsiteX82" fmla="*/ 3169529 w 5878827"/>
              <a:gd name="connsiteY82" fmla="*/ 5604007 h 6341695"/>
              <a:gd name="connsiteX83" fmla="*/ 3152427 w 5878827"/>
              <a:gd name="connsiteY83" fmla="*/ 5600370 h 6341695"/>
              <a:gd name="connsiteX84" fmla="*/ 3109213 w 5878827"/>
              <a:gd name="connsiteY84" fmla="*/ 5564917 h 6341695"/>
              <a:gd name="connsiteX85" fmla="*/ 3066000 w 5878827"/>
              <a:gd name="connsiteY85" fmla="*/ 5529463 h 6341695"/>
              <a:gd name="connsiteX86" fmla="*/ 3058625 w 5878827"/>
              <a:gd name="connsiteY86" fmla="*/ 5507945 h 6341695"/>
              <a:gd name="connsiteX87" fmla="*/ 3039385 w 5878827"/>
              <a:gd name="connsiteY87" fmla="*/ 5492402 h 6341695"/>
              <a:gd name="connsiteX88" fmla="*/ 3020770 w 5878827"/>
              <a:gd name="connsiteY88" fmla="*/ 5473023 h 6341695"/>
              <a:gd name="connsiteX89" fmla="*/ 1688851 w 5878827"/>
              <a:gd name="connsiteY89" fmla="*/ 5464115 h 6341695"/>
              <a:gd name="connsiteX90" fmla="*/ 1667576 w 5878827"/>
              <a:gd name="connsiteY90" fmla="*/ 5464579 h 6341695"/>
              <a:gd name="connsiteX91" fmla="*/ 1673871 w 5878827"/>
              <a:gd name="connsiteY91" fmla="*/ 5470443 h 6341695"/>
              <a:gd name="connsiteX92" fmla="*/ 1682534 w 5878827"/>
              <a:gd name="connsiteY92" fmla="*/ 5472981 h 6341695"/>
              <a:gd name="connsiteX93" fmla="*/ 1688851 w 5878827"/>
              <a:gd name="connsiteY93" fmla="*/ 5464115 h 6341695"/>
              <a:gd name="connsiteX94" fmla="*/ 1673299 w 5878827"/>
              <a:gd name="connsiteY94" fmla="*/ 5433032 h 6341695"/>
              <a:gd name="connsiteX95" fmla="*/ 1677759 w 5878827"/>
              <a:gd name="connsiteY95" fmla="*/ 5439263 h 6341695"/>
              <a:gd name="connsiteX96" fmla="*/ 1688256 w 5878827"/>
              <a:gd name="connsiteY96" fmla="*/ 5441435 h 6341695"/>
              <a:gd name="connsiteX97" fmla="*/ 1693143 w 5878827"/>
              <a:gd name="connsiteY97" fmla="*/ 5440455 h 6341695"/>
              <a:gd name="connsiteX98" fmla="*/ 1673299 w 5878827"/>
              <a:gd name="connsiteY98" fmla="*/ 5433032 h 6341695"/>
              <a:gd name="connsiteX99" fmla="*/ 2079115 w 5878827"/>
              <a:gd name="connsiteY99" fmla="*/ 5298486 h 6341695"/>
              <a:gd name="connsiteX100" fmla="*/ 2082965 w 5878827"/>
              <a:gd name="connsiteY100" fmla="*/ 5304838 h 6341695"/>
              <a:gd name="connsiteX101" fmla="*/ 2089185 w 5878827"/>
              <a:gd name="connsiteY101" fmla="*/ 5307868 h 6341695"/>
              <a:gd name="connsiteX102" fmla="*/ 2102117 w 5878827"/>
              <a:gd name="connsiteY102" fmla="*/ 5301476 h 6341695"/>
              <a:gd name="connsiteX103" fmla="*/ 2870563 w 5878827"/>
              <a:gd name="connsiteY103" fmla="*/ 5281469 h 6341695"/>
              <a:gd name="connsiteX104" fmla="*/ 2866497 w 5878827"/>
              <a:gd name="connsiteY104" fmla="*/ 5286915 h 6341695"/>
              <a:gd name="connsiteX105" fmla="*/ 2864483 w 5878827"/>
              <a:gd name="connsiteY105" fmla="*/ 5296461 h 6341695"/>
              <a:gd name="connsiteX106" fmla="*/ 2877102 w 5878827"/>
              <a:gd name="connsiteY106" fmla="*/ 5308104 h 6341695"/>
              <a:gd name="connsiteX107" fmla="*/ 2876824 w 5878827"/>
              <a:gd name="connsiteY107" fmla="*/ 5293134 h 6341695"/>
              <a:gd name="connsiteX108" fmla="*/ 2870563 w 5878827"/>
              <a:gd name="connsiteY108" fmla="*/ 5281469 h 6341695"/>
              <a:gd name="connsiteX109" fmla="*/ 2443574 w 5878827"/>
              <a:gd name="connsiteY109" fmla="*/ 5210229 h 6341695"/>
              <a:gd name="connsiteX110" fmla="*/ 2475217 w 5878827"/>
              <a:gd name="connsiteY110" fmla="*/ 5230487 h 6341695"/>
              <a:gd name="connsiteX111" fmla="*/ 2484154 w 5878827"/>
              <a:gd name="connsiteY111" fmla="*/ 5259095 h 6341695"/>
              <a:gd name="connsiteX112" fmla="*/ 2471267 w 5878827"/>
              <a:gd name="connsiteY112" fmla="*/ 5274979 h 6341695"/>
              <a:gd name="connsiteX113" fmla="*/ 2447386 w 5878827"/>
              <a:gd name="connsiteY113" fmla="*/ 5293066 h 6341695"/>
              <a:gd name="connsiteX114" fmla="*/ 2445480 w 5878827"/>
              <a:gd name="connsiteY114" fmla="*/ 5251647 h 6341695"/>
              <a:gd name="connsiteX115" fmla="*/ 2443574 w 5878827"/>
              <a:gd name="connsiteY115" fmla="*/ 5210229 h 6341695"/>
              <a:gd name="connsiteX116" fmla="*/ 2146353 w 5878827"/>
              <a:gd name="connsiteY116" fmla="*/ 5177657 h 6341695"/>
              <a:gd name="connsiteX117" fmla="*/ 2131618 w 5878827"/>
              <a:gd name="connsiteY117" fmla="*/ 5177760 h 6341695"/>
              <a:gd name="connsiteX118" fmla="*/ 2136079 w 5878827"/>
              <a:gd name="connsiteY118" fmla="*/ 5183992 h 6341695"/>
              <a:gd name="connsiteX119" fmla="*/ 2146575 w 5878827"/>
              <a:gd name="connsiteY119" fmla="*/ 5186163 h 6341695"/>
              <a:gd name="connsiteX120" fmla="*/ 2156347 w 5878827"/>
              <a:gd name="connsiteY120" fmla="*/ 5184204 h 6341695"/>
              <a:gd name="connsiteX121" fmla="*/ 2146353 w 5878827"/>
              <a:gd name="connsiteY121" fmla="*/ 5177657 h 6341695"/>
              <a:gd name="connsiteX122" fmla="*/ 5197841 w 5878827"/>
              <a:gd name="connsiteY122" fmla="*/ 5174293 h 6341695"/>
              <a:gd name="connsiteX123" fmla="*/ 5205759 w 5878827"/>
              <a:gd name="connsiteY123" fmla="*/ 5190554 h 6341695"/>
              <a:gd name="connsiteX124" fmla="*/ 5219794 w 5878827"/>
              <a:gd name="connsiteY124" fmla="*/ 5195377 h 6341695"/>
              <a:gd name="connsiteX125" fmla="*/ 1859053 w 5878827"/>
              <a:gd name="connsiteY125" fmla="*/ 5148796 h 6341695"/>
              <a:gd name="connsiteX126" fmla="*/ 1848339 w 5878827"/>
              <a:gd name="connsiteY126" fmla="*/ 5185144 h 6341695"/>
              <a:gd name="connsiteX127" fmla="*/ 1851147 w 5878827"/>
              <a:gd name="connsiteY127" fmla="*/ 5195524 h 6341695"/>
              <a:gd name="connsiteX128" fmla="*/ 1854965 w 5878827"/>
              <a:gd name="connsiteY128" fmla="*/ 5185988 h 6341695"/>
              <a:gd name="connsiteX129" fmla="*/ 1866067 w 5878827"/>
              <a:gd name="connsiteY129" fmla="*/ 5171494 h 6341695"/>
              <a:gd name="connsiteX130" fmla="*/ 1868871 w 5878827"/>
              <a:gd name="connsiteY130" fmla="*/ 5156396 h 6341695"/>
              <a:gd name="connsiteX131" fmla="*/ 1863285 w 5878827"/>
              <a:gd name="connsiteY131" fmla="*/ 5060548 h 6341695"/>
              <a:gd name="connsiteX132" fmla="*/ 1871926 w 5878827"/>
              <a:gd name="connsiteY132" fmla="*/ 5077816 h 6341695"/>
              <a:gd name="connsiteX133" fmla="*/ 1882570 w 5878827"/>
              <a:gd name="connsiteY133" fmla="*/ 5085657 h 6341695"/>
              <a:gd name="connsiteX134" fmla="*/ 1891441 w 5878827"/>
              <a:gd name="connsiteY134" fmla="*/ 5084776 h 6341695"/>
              <a:gd name="connsiteX135" fmla="*/ 1891740 w 5878827"/>
              <a:gd name="connsiteY135" fmla="*/ 5084134 h 6341695"/>
              <a:gd name="connsiteX136" fmla="*/ 1895193 w 5878827"/>
              <a:gd name="connsiteY136" fmla="*/ 5083220 h 6341695"/>
              <a:gd name="connsiteX137" fmla="*/ 215336 w 5878827"/>
              <a:gd name="connsiteY137" fmla="*/ 5027411 h 6341695"/>
              <a:gd name="connsiteX138" fmla="*/ 216235 w 5878827"/>
              <a:gd name="connsiteY138" fmla="*/ 5034154 h 6341695"/>
              <a:gd name="connsiteX139" fmla="*/ 220921 w 5878827"/>
              <a:gd name="connsiteY139" fmla="*/ 5038307 h 6341695"/>
              <a:gd name="connsiteX140" fmla="*/ 236329 w 5878827"/>
              <a:gd name="connsiteY140" fmla="*/ 5035126 h 6341695"/>
              <a:gd name="connsiteX141" fmla="*/ 608572 w 5878827"/>
              <a:gd name="connsiteY141" fmla="*/ 5023304 h 6341695"/>
              <a:gd name="connsiteX142" fmla="*/ 630239 w 5878827"/>
              <a:gd name="connsiteY142" fmla="*/ 5048954 h 6341695"/>
              <a:gd name="connsiteX143" fmla="*/ 626136 w 5878827"/>
              <a:gd name="connsiteY143" fmla="*/ 5077518 h 6341695"/>
              <a:gd name="connsiteX144" fmla="*/ 606529 w 5878827"/>
              <a:gd name="connsiteY144" fmla="*/ 5089551 h 6341695"/>
              <a:gd name="connsiteX145" fmla="*/ 575267 w 5878827"/>
              <a:gd name="connsiteY145" fmla="*/ 5101282 h 6341695"/>
              <a:gd name="connsiteX146" fmla="*/ 591918 w 5878827"/>
              <a:gd name="connsiteY146" fmla="*/ 5062292 h 6341695"/>
              <a:gd name="connsiteX147" fmla="*/ 608572 w 5878827"/>
              <a:gd name="connsiteY147" fmla="*/ 5023304 h 6341695"/>
              <a:gd name="connsiteX148" fmla="*/ 1893142 w 5878827"/>
              <a:gd name="connsiteY148" fmla="*/ 5012762 h 6341695"/>
              <a:gd name="connsiteX149" fmla="*/ 1889120 w 5878827"/>
              <a:gd name="connsiteY149" fmla="*/ 5015469 h 6341695"/>
              <a:gd name="connsiteX150" fmla="*/ 1885097 w 5878827"/>
              <a:gd name="connsiteY150" fmla="*/ 5018175 h 6341695"/>
              <a:gd name="connsiteX151" fmla="*/ 1892256 w 5878827"/>
              <a:gd name="connsiteY151" fmla="*/ 5025766 h 6341695"/>
              <a:gd name="connsiteX152" fmla="*/ 1901782 w 5878827"/>
              <a:gd name="connsiteY152" fmla="*/ 5030030 h 6341695"/>
              <a:gd name="connsiteX153" fmla="*/ 1908389 w 5878827"/>
              <a:gd name="connsiteY153" fmla="*/ 5024432 h 6341695"/>
              <a:gd name="connsiteX154" fmla="*/ 1906370 w 5878827"/>
              <a:gd name="connsiteY154" fmla="*/ 5017711 h 6341695"/>
              <a:gd name="connsiteX155" fmla="*/ 1893142 w 5878827"/>
              <a:gd name="connsiteY155" fmla="*/ 5012762 h 6341695"/>
              <a:gd name="connsiteX156" fmla="*/ 2544617 w 5878827"/>
              <a:gd name="connsiteY156" fmla="*/ 5010195 h 6341695"/>
              <a:gd name="connsiteX157" fmla="*/ 2533293 w 5878827"/>
              <a:gd name="connsiteY157" fmla="*/ 5035064 h 6341695"/>
              <a:gd name="connsiteX158" fmla="*/ 2537968 w 5878827"/>
              <a:gd name="connsiteY158" fmla="*/ 5034227 h 6341695"/>
              <a:gd name="connsiteX159" fmla="*/ 2536030 w 5878827"/>
              <a:gd name="connsiteY159" fmla="*/ 5040533 h 6341695"/>
              <a:gd name="connsiteX160" fmla="*/ 2548648 w 5878827"/>
              <a:gd name="connsiteY160" fmla="*/ 5052174 h 6341695"/>
              <a:gd name="connsiteX161" fmla="*/ 2551100 w 5878827"/>
              <a:gd name="connsiteY161" fmla="*/ 5062161 h 6341695"/>
              <a:gd name="connsiteX162" fmla="*/ 2556858 w 5878827"/>
              <a:gd name="connsiteY162" fmla="*/ 5068579 h 6341695"/>
              <a:gd name="connsiteX163" fmla="*/ 2593877 w 5878827"/>
              <a:gd name="connsiteY163" fmla="*/ 5108617 h 6341695"/>
              <a:gd name="connsiteX164" fmla="*/ 2640178 w 5878827"/>
              <a:gd name="connsiteY164" fmla="*/ 5130730 h 6341695"/>
              <a:gd name="connsiteX165" fmla="*/ 2679239 w 5878827"/>
              <a:gd name="connsiteY165" fmla="*/ 5163825 h 6341695"/>
              <a:gd name="connsiteX166" fmla="*/ 2664343 w 5878827"/>
              <a:gd name="connsiteY166" fmla="*/ 5188342 h 6341695"/>
              <a:gd name="connsiteX167" fmla="*/ 2685655 w 5878827"/>
              <a:gd name="connsiteY167" fmla="*/ 5199542 h 6341695"/>
              <a:gd name="connsiteX168" fmla="*/ 2703033 w 5878827"/>
              <a:gd name="connsiteY168" fmla="*/ 5218150 h 6341695"/>
              <a:gd name="connsiteX169" fmla="*/ 2710785 w 5878827"/>
              <a:gd name="connsiteY169" fmla="*/ 5192926 h 6341695"/>
              <a:gd name="connsiteX170" fmla="*/ 2724846 w 5878827"/>
              <a:gd name="connsiteY170" fmla="*/ 5173524 h 6341695"/>
              <a:gd name="connsiteX171" fmla="*/ 2700674 w 5878827"/>
              <a:gd name="connsiteY171" fmla="*/ 5165941 h 6341695"/>
              <a:gd name="connsiteX172" fmla="*/ 2684236 w 5878827"/>
              <a:gd name="connsiteY172" fmla="*/ 5141577 h 6341695"/>
              <a:gd name="connsiteX173" fmla="*/ 2664491 w 5878827"/>
              <a:gd name="connsiteY173" fmla="*/ 5120786 h 6341695"/>
              <a:gd name="connsiteX174" fmla="*/ 2628537 w 5878827"/>
              <a:gd name="connsiteY174" fmla="*/ 5096445 h 6341695"/>
              <a:gd name="connsiteX175" fmla="*/ 2630122 w 5878827"/>
              <a:gd name="connsiteY175" fmla="*/ 5078410 h 6341695"/>
              <a:gd name="connsiteX176" fmla="*/ 2621163 w 5878827"/>
              <a:gd name="connsiteY176" fmla="*/ 5074926 h 6341695"/>
              <a:gd name="connsiteX177" fmla="*/ 2601170 w 5878827"/>
              <a:gd name="connsiteY177" fmla="*/ 5041767 h 6341695"/>
              <a:gd name="connsiteX178" fmla="*/ 2567952 w 5878827"/>
              <a:gd name="connsiteY178" fmla="*/ 5022894 h 6341695"/>
              <a:gd name="connsiteX179" fmla="*/ 2569625 w 5878827"/>
              <a:gd name="connsiteY179" fmla="*/ 5012664 h 6341695"/>
              <a:gd name="connsiteX180" fmla="*/ 2496888 w 5878827"/>
              <a:gd name="connsiteY180" fmla="*/ 4985667 h 6341695"/>
              <a:gd name="connsiteX181" fmla="*/ 2497065 w 5878827"/>
              <a:gd name="connsiteY181" fmla="*/ 4986705 h 6341695"/>
              <a:gd name="connsiteX182" fmla="*/ 2496431 w 5878827"/>
              <a:gd name="connsiteY182" fmla="*/ 5009887 h 6341695"/>
              <a:gd name="connsiteX183" fmla="*/ 2509957 w 5878827"/>
              <a:gd name="connsiteY183" fmla="*/ 5022366 h 6341695"/>
              <a:gd name="connsiteX184" fmla="*/ 2526525 w 5878827"/>
              <a:gd name="connsiteY184" fmla="*/ 4987618 h 6341695"/>
              <a:gd name="connsiteX185" fmla="*/ 2203014 w 5878827"/>
              <a:gd name="connsiteY185" fmla="*/ 4965848 h 6341695"/>
              <a:gd name="connsiteX186" fmla="*/ 2175646 w 5878827"/>
              <a:gd name="connsiteY186" fmla="*/ 4983685 h 6341695"/>
              <a:gd name="connsiteX187" fmla="*/ 2178045 w 5878827"/>
              <a:gd name="connsiteY187" fmla="*/ 5012654 h 6341695"/>
              <a:gd name="connsiteX188" fmla="*/ 2179773 w 5878827"/>
              <a:gd name="connsiteY188" fmla="*/ 5016108 h 6341695"/>
              <a:gd name="connsiteX189" fmla="*/ 2167772 w 5878827"/>
              <a:gd name="connsiteY189" fmla="*/ 5018986 h 6341695"/>
              <a:gd name="connsiteX190" fmla="*/ 2157068 w 5878827"/>
              <a:gd name="connsiteY190" fmla="*/ 5024458 h 6341695"/>
              <a:gd name="connsiteX191" fmla="*/ 2179600 w 5878827"/>
              <a:gd name="connsiteY191" fmla="*/ 5025167 h 6341695"/>
              <a:gd name="connsiteX192" fmla="*/ 2204502 w 5878827"/>
              <a:gd name="connsiteY192" fmla="*/ 5022550 h 6341695"/>
              <a:gd name="connsiteX193" fmla="*/ 2225182 w 5878827"/>
              <a:gd name="connsiteY193" fmla="*/ 4999405 h 6341695"/>
              <a:gd name="connsiteX194" fmla="*/ 2206023 w 5878827"/>
              <a:gd name="connsiteY194" fmla="*/ 4994694 h 6341695"/>
              <a:gd name="connsiteX195" fmla="*/ 2195268 w 5878827"/>
              <a:gd name="connsiteY195" fmla="*/ 4982602 h 6341695"/>
              <a:gd name="connsiteX196" fmla="*/ 320233 w 5878827"/>
              <a:gd name="connsiteY196" fmla="*/ 4926208 h 6341695"/>
              <a:gd name="connsiteX197" fmla="*/ 321781 w 5878827"/>
              <a:gd name="connsiteY197" fmla="*/ 4932968 h 6341695"/>
              <a:gd name="connsiteX198" fmla="*/ 331000 w 5878827"/>
              <a:gd name="connsiteY198" fmla="*/ 4937241 h 6341695"/>
              <a:gd name="connsiteX199" fmla="*/ 341362 w 5878827"/>
              <a:gd name="connsiteY199" fmla="*/ 4937510 h 6341695"/>
              <a:gd name="connsiteX200" fmla="*/ 334582 w 5878827"/>
              <a:gd name="connsiteY200" fmla="*/ 4929271 h 6341695"/>
              <a:gd name="connsiteX201" fmla="*/ 320233 w 5878827"/>
              <a:gd name="connsiteY201" fmla="*/ 4926208 h 6341695"/>
              <a:gd name="connsiteX202" fmla="*/ 2198493 w 5878827"/>
              <a:gd name="connsiteY202" fmla="*/ 4920094 h 6341695"/>
              <a:gd name="connsiteX203" fmla="*/ 2201406 w 5878827"/>
              <a:gd name="connsiteY203" fmla="*/ 4935769 h 6341695"/>
              <a:gd name="connsiteX204" fmla="*/ 2206173 w 5878827"/>
              <a:gd name="connsiteY204" fmla="*/ 4961416 h 6341695"/>
              <a:gd name="connsiteX205" fmla="*/ 2216278 w 5878827"/>
              <a:gd name="connsiteY205" fmla="*/ 4936480 h 6341695"/>
              <a:gd name="connsiteX206" fmla="*/ 4570509 w 5878827"/>
              <a:gd name="connsiteY206" fmla="*/ 4912543 h 6341695"/>
              <a:gd name="connsiteX207" fmla="*/ 4568231 w 5878827"/>
              <a:gd name="connsiteY207" fmla="*/ 4948700 h 6341695"/>
              <a:gd name="connsiteX208" fmla="*/ 4567396 w 5878827"/>
              <a:gd name="connsiteY208" fmla="*/ 4953817 h 6341695"/>
              <a:gd name="connsiteX209" fmla="*/ 4603956 w 5878827"/>
              <a:gd name="connsiteY209" fmla="*/ 4952229 h 6341695"/>
              <a:gd name="connsiteX210" fmla="*/ 4621441 w 5878827"/>
              <a:gd name="connsiteY210" fmla="*/ 5000734 h 6341695"/>
              <a:gd name="connsiteX211" fmla="*/ 4647514 w 5878827"/>
              <a:gd name="connsiteY211" fmla="*/ 5018902 h 6341695"/>
              <a:gd name="connsiteX212" fmla="*/ 4654429 w 5878827"/>
              <a:gd name="connsiteY212" fmla="*/ 4998793 h 6341695"/>
              <a:gd name="connsiteX213" fmla="*/ 4627898 w 5878827"/>
              <a:gd name="connsiteY213" fmla="*/ 4938998 h 6341695"/>
              <a:gd name="connsiteX214" fmla="*/ 4595099 w 5878827"/>
              <a:gd name="connsiteY214" fmla="*/ 4917569 h 6341695"/>
              <a:gd name="connsiteX215" fmla="*/ 4570509 w 5878827"/>
              <a:gd name="connsiteY215" fmla="*/ 4912543 h 6341695"/>
              <a:gd name="connsiteX216" fmla="*/ 1889570 w 5878827"/>
              <a:gd name="connsiteY216" fmla="*/ 4876677 h 6341695"/>
              <a:gd name="connsiteX217" fmla="*/ 1890761 w 5878827"/>
              <a:gd name="connsiteY217" fmla="*/ 4922040 h 6341695"/>
              <a:gd name="connsiteX218" fmla="*/ 1881204 w 5878827"/>
              <a:gd name="connsiteY218" fmla="*/ 4924430 h 6341695"/>
              <a:gd name="connsiteX219" fmla="*/ 1872943 w 5878827"/>
              <a:gd name="connsiteY219" fmla="*/ 4929410 h 6341695"/>
              <a:gd name="connsiteX220" fmla="*/ 1894656 w 5878827"/>
              <a:gd name="connsiteY220" fmla="*/ 4937882 h 6341695"/>
              <a:gd name="connsiteX221" fmla="*/ 1922403 w 5878827"/>
              <a:gd name="connsiteY221" fmla="*/ 4942297 h 6341695"/>
              <a:gd name="connsiteX222" fmla="*/ 1939329 w 5878827"/>
              <a:gd name="connsiteY222" fmla="*/ 4900903 h 6341695"/>
              <a:gd name="connsiteX223" fmla="*/ 2216837 w 5878827"/>
              <a:gd name="connsiteY223" fmla="*/ 4863135 h 6341695"/>
              <a:gd name="connsiteX224" fmla="*/ 2216473 w 5878827"/>
              <a:gd name="connsiteY224" fmla="*/ 4863447 h 6341695"/>
              <a:gd name="connsiteX225" fmla="*/ 2213130 w 5878827"/>
              <a:gd name="connsiteY225" fmla="*/ 4883907 h 6341695"/>
              <a:gd name="connsiteX226" fmla="*/ 2230535 w 5878827"/>
              <a:gd name="connsiteY226" fmla="*/ 4888515 h 6341695"/>
              <a:gd name="connsiteX227" fmla="*/ 2233230 w 5878827"/>
              <a:gd name="connsiteY227" fmla="*/ 4875836 h 6341695"/>
              <a:gd name="connsiteX228" fmla="*/ 2218408 w 5878827"/>
              <a:gd name="connsiteY228" fmla="*/ 4871106 h 6341695"/>
              <a:gd name="connsiteX229" fmla="*/ 652568 w 5878827"/>
              <a:gd name="connsiteY229" fmla="*/ 4816587 h 6341695"/>
              <a:gd name="connsiteX230" fmla="*/ 656126 w 5878827"/>
              <a:gd name="connsiteY230" fmla="*/ 4825191 h 6341695"/>
              <a:gd name="connsiteX231" fmla="*/ 663469 w 5878827"/>
              <a:gd name="connsiteY231" fmla="*/ 4831206 h 6341695"/>
              <a:gd name="connsiteX232" fmla="*/ 672384 w 5878827"/>
              <a:gd name="connsiteY232" fmla="*/ 4827406 h 6341695"/>
              <a:gd name="connsiteX233" fmla="*/ 673428 w 5878827"/>
              <a:gd name="connsiteY233" fmla="*/ 4820712 h 6341695"/>
              <a:gd name="connsiteX234" fmla="*/ 4940787 w 5878827"/>
              <a:gd name="connsiteY234" fmla="*/ 4785552 h 6341695"/>
              <a:gd name="connsiteX235" fmla="*/ 4932770 w 5878827"/>
              <a:gd name="connsiteY235" fmla="*/ 4805043 h 6341695"/>
              <a:gd name="connsiteX236" fmla="*/ 4940021 w 5878827"/>
              <a:gd name="connsiteY236" fmla="*/ 4803337 h 6341695"/>
              <a:gd name="connsiteX237" fmla="*/ 4945503 w 5878827"/>
              <a:gd name="connsiteY237" fmla="*/ 4797245 h 6341695"/>
              <a:gd name="connsiteX238" fmla="*/ 4940787 w 5878827"/>
              <a:gd name="connsiteY238" fmla="*/ 4785552 h 6341695"/>
              <a:gd name="connsiteX239" fmla="*/ 4923242 w 5878827"/>
              <a:gd name="connsiteY239" fmla="*/ 4765672 h 6341695"/>
              <a:gd name="connsiteX240" fmla="*/ 4909377 w 5878827"/>
              <a:gd name="connsiteY240" fmla="*/ 4778537 h 6341695"/>
              <a:gd name="connsiteX241" fmla="*/ 4916203 w 5878827"/>
              <a:gd name="connsiteY241" fmla="*/ 4778731 h 6341695"/>
              <a:gd name="connsiteX242" fmla="*/ 4922109 w 5878827"/>
              <a:gd name="connsiteY242" fmla="*/ 4770739 h 6341695"/>
              <a:gd name="connsiteX243" fmla="*/ 112099 w 5878827"/>
              <a:gd name="connsiteY243" fmla="*/ 4759524 h 6341695"/>
              <a:gd name="connsiteX244" fmla="*/ 112773 w 5878827"/>
              <a:gd name="connsiteY244" fmla="*/ 4777460 h 6341695"/>
              <a:gd name="connsiteX245" fmla="*/ 119604 w 5878827"/>
              <a:gd name="connsiteY245" fmla="*/ 4787045 h 6341695"/>
              <a:gd name="connsiteX246" fmla="*/ 133905 w 5878827"/>
              <a:gd name="connsiteY246" fmla="*/ 4788762 h 6341695"/>
              <a:gd name="connsiteX247" fmla="*/ 484206 w 5878827"/>
              <a:gd name="connsiteY247" fmla="*/ 4744116 h 6341695"/>
              <a:gd name="connsiteX248" fmla="*/ 449671 w 5878827"/>
              <a:gd name="connsiteY248" fmla="*/ 4754864 h 6341695"/>
              <a:gd name="connsiteX249" fmla="*/ 439058 w 5878827"/>
              <a:gd name="connsiteY249" fmla="*/ 4782363 h 6341695"/>
              <a:gd name="connsiteX250" fmla="*/ 439193 w 5878827"/>
              <a:gd name="connsiteY250" fmla="*/ 4785951 h 6341695"/>
              <a:gd name="connsiteX251" fmla="*/ 426257 w 5878827"/>
              <a:gd name="connsiteY251" fmla="*/ 4786062 h 6341695"/>
              <a:gd name="connsiteX252" fmla="*/ 413421 w 5878827"/>
              <a:gd name="connsiteY252" fmla="*/ 4788865 h 6341695"/>
              <a:gd name="connsiteX253" fmla="*/ 434980 w 5878827"/>
              <a:gd name="connsiteY253" fmla="*/ 4794352 h 6341695"/>
              <a:gd name="connsiteX254" fmla="*/ 460321 w 5878827"/>
              <a:gd name="connsiteY254" fmla="*/ 4797251 h 6341695"/>
              <a:gd name="connsiteX255" fmla="*/ 490736 w 5878827"/>
              <a:gd name="connsiteY255" fmla="*/ 4780123 h 6341695"/>
              <a:gd name="connsiteX256" fmla="*/ 474241 w 5878827"/>
              <a:gd name="connsiteY256" fmla="*/ 4771630 h 6341695"/>
              <a:gd name="connsiteX257" fmla="*/ 469203 w 5878827"/>
              <a:gd name="connsiteY257" fmla="*/ 4758060 h 6341695"/>
              <a:gd name="connsiteX258" fmla="*/ 1897502 w 5878827"/>
              <a:gd name="connsiteY258" fmla="*/ 4742087 h 6341695"/>
              <a:gd name="connsiteX259" fmla="*/ 1886950 w 5878827"/>
              <a:gd name="connsiteY259" fmla="*/ 4839204 h 6341695"/>
              <a:gd name="connsiteX260" fmla="*/ 1909640 w 5878827"/>
              <a:gd name="connsiteY260" fmla="*/ 4853654 h 6341695"/>
              <a:gd name="connsiteX261" fmla="*/ 1938139 w 5878827"/>
              <a:gd name="connsiteY261" fmla="*/ 4855542 h 6341695"/>
              <a:gd name="connsiteX262" fmla="*/ 1935146 w 5878827"/>
              <a:gd name="connsiteY262" fmla="*/ 4803891 h 6341695"/>
              <a:gd name="connsiteX263" fmla="*/ 1942075 w 5878827"/>
              <a:gd name="connsiteY263" fmla="*/ 4755952 h 6341695"/>
              <a:gd name="connsiteX264" fmla="*/ 162431 w 5878827"/>
              <a:gd name="connsiteY264" fmla="*/ 4721411 h 6341695"/>
              <a:gd name="connsiteX265" fmla="*/ 157317 w 5878827"/>
              <a:gd name="connsiteY265" fmla="*/ 4723070 h 6341695"/>
              <a:gd name="connsiteX266" fmla="*/ 152203 w 5878827"/>
              <a:gd name="connsiteY266" fmla="*/ 4724729 h 6341695"/>
              <a:gd name="connsiteX267" fmla="*/ 155762 w 5878827"/>
              <a:gd name="connsiteY267" fmla="*/ 4733333 h 6341695"/>
              <a:gd name="connsiteX268" fmla="*/ 163105 w 5878827"/>
              <a:gd name="connsiteY268" fmla="*/ 4739348 h 6341695"/>
              <a:gd name="connsiteX269" fmla="*/ 172019 w 5878827"/>
              <a:gd name="connsiteY269" fmla="*/ 4735547 h 6341695"/>
              <a:gd name="connsiteX270" fmla="*/ 173063 w 5878827"/>
              <a:gd name="connsiteY270" fmla="*/ 4728854 h 6341695"/>
              <a:gd name="connsiteX271" fmla="*/ 162431 w 5878827"/>
              <a:gd name="connsiteY271" fmla="*/ 4721411 h 6341695"/>
              <a:gd name="connsiteX272" fmla="*/ 767289 w 5878827"/>
              <a:gd name="connsiteY272" fmla="*/ 4701304 h 6341695"/>
              <a:gd name="connsiteX273" fmla="*/ 738835 w 5878827"/>
              <a:gd name="connsiteY273" fmla="*/ 4718931 h 6341695"/>
              <a:gd name="connsiteX274" fmla="*/ 738088 w 5878827"/>
              <a:gd name="connsiteY274" fmla="*/ 4750718 h 6341695"/>
              <a:gd name="connsiteX275" fmla="*/ 712931 w 5878827"/>
              <a:gd name="connsiteY275" fmla="*/ 4752753 h 6341695"/>
              <a:gd name="connsiteX276" fmla="*/ 691861 w 5878827"/>
              <a:gd name="connsiteY276" fmla="*/ 4760268 h 6341695"/>
              <a:gd name="connsiteX277" fmla="*/ 703437 w 5878827"/>
              <a:gd name="connsiteY277" fmla="*/ 4792824 h 6341695"/>
              <a:gd name="connsiteX278" fmla="*/ 718567 w 5878827"/>
              <a:gd name="connsiteY278" fmla="*/ 4764994 h 6341695"/>
              <a:gd name="connsiteX279" fmla="*/ 753632 w 5878827"/>
              <a:gd name="connsiteY279" fmla="*/ 4751123 h 6341695"/>
              <a:gd name="connsiteX280" fmla="*/ 760460 w 5878827"/>
              <a:gd name="connsiteY280" fmla="*/ 4726214 h 6341695"/>
              <a:gd name="connsiteX281" fmla="*/ 767289 w 5878827"/>
              <a:gd name="connsiteY281" fmla="*/ 4701304 h 6341695"/>
              <a:gd name="connsiteX282" fmla="*/ 547386 w 5878827"/>
              <a:gd name="connsiteY282" fmla="*/ 4634659 h 6341695"/>
              <a:gd name="connsiteX283" fmla="*/ 538604 w 5878827"/>
              <a:gd name="connsiteY283" fmla="*/ 4642047 h 6341695"/>
              <a:gd name="connsiteX284" fmla="*/ 537696 w 5878827"/>
              <a:gd name="connsiteY284" fmla="*/ 4652327 h 6341695"/>
              <a:gd name="connsiteX285" fmla="*/ 528226 w 5878827"/>
              <a:gd name="connsiteY285" fmla="*/ 4675823 h 6341695"/>
              <a:gd name="connsiteX286" fmla="*/ 502910 w 5878827"/>
              <a:gd name="connsiteY286" fmla="*/ 4690844 h 6341695"/>
              <a:gd name="connsiteX287" fmla="*/ 496082 w 5878827"/>
              <a:gd name="connsiteY287" fmla="*/ 4715753 h 6341695"/>
              <a:gd name="connsiteX288" fmla="*/ 489253 w 5878827"/>
              <a:gd name="connsiteY288" fmla="*/ 4740662 h 6341695"/>
              <a:gd name="connsiteX289" fmla="*/ 527909 w 5878827"/>
              <a:gd name="connsiteY289" fmla="*/ 4701799 h 6341695"/>
              <a:gd name="connsiteX290" fmla="*/ 558692 w 5878827"/>
              <a:gd name="connsiteY290" fmla="*/ 4660041 h 6341695"/>
              <a:gd name="connsiteX291" fmla="*/ 554932 w 5878827"/>
              <a:gd name="connsiteY291" fmla="*/ 4646057 h 6341695"/>
              <a:gd name="connsiteX292" fmla="*/ 547386 w 5878827"/>
              <a:gd name="connsiteY292" fmla="*/ 4634659 h 6341695"/>
              <a:gd name="connsiteX293" fmla="*/ 1929864 w 5878827"/>
              <a:gd name="connsiteY293" fmla="*/ 4602599 h 6341695"/>
              <a:gd name="connsiteX294" fmla="*/ 1915800 w 5878827"/>
              <a:gd name="connsiteY294" fmla="*/ 4628219 h 6341695"/>
              <a:gd name="connsiteX295" fmla="*/ 1920984 w 5878827"/>
              <a:gd name="connsiteY295" fmla="*/ 4638579 h 6341695"/>
              <a:gd name="connsiteX296" fmla="*/ 1930757 w 5878827"/>
              <a:gd name="connsiteY296" fmla="*/ 4636620 h 6341695"/>
              <a:gd name="connsiteX297" fmla="*/ 1949439 w 5878827"/>
              <a:gd name="connsiteY297" fmla="*/ 4630975 h 6341695"/>
              <a:gd name="connsiteX298" fmla="*/ 1948278 w 5878827"/>
              <a:gd name="connsiteY298" fmla="*/ 4617909 h 6341695"/>
              <a:gd name="connsiteX299" fmla="*/ 219753 w 5878827"/>
              <a:gd name="connsiteY299" fmla="*/ 4593885 h 6341695"/>
              <a:gd name="connsiteX300" fmla="*/ 200646 w 5878827"/>
              <a:gd name="connsiteY300" fmla="*/ 4636394 h 6341695"/>
              <a:gd name="connsiteX301" fmla="*/ 190301 w 5878827"/>
              <a:gd name="connsiteY301" fmla="*/ 4636572 h 6341695"/>
              <a:gd name="connsiteX302" fmla="*/ 180056 w 5878827"/>
              <a:gd name="connsiteY302" fmla="*/ 4639441 h 6341695"/>
              <a:gd name="connsiteX303" fmla="*/ 197350 w 5878827"/>
              <a:gd name="connsiteY303" fmla="*/ 4651987 h 6341695"/>
              <a:gd name="connsiteX304" fmla="*/ 222314 w 5878827"/>
              <a:gd name="connsiteY304" fmla="*/ 4662043 h 6341695"/>
              <a:gd name="connsiteX305" fmla="*/ 257236 w 5878827"/>
              <a:gd name="connsiteY305" fmla="*/ 4627113 h 6341695"/>
              <a:gd name="connsiteX306" fmla="*/ 1954169 w 5878827"/>
              <a:gd name="connsiteY306" fmla="*/ 4546478 h 6341695"/>
              <a:gd name="connsiteX307" fmla="*/ 1953106 w 5878827"/>
              <a:gd name="connsiteY307" fmla="*/ 4552341 h 6341695"/>
              <a:gd name="connsiteX308" fmla="*/ 1955249 w 5878827"/>
              <a:gd name="connsiteY308" fmla="*/ 4546585 h 6341695"/>
              <a:gd name="connsiteX309" fmla="*/ 1013448 w 5878827"/>
              <a:gd name="connsiteY309" fmla="*/ 4507055 h 6341695"/>
              <a:gd name="connsiteX310" fmla="*/ 998214 w 5878827"/>
              <a:gd name="connsiteY310" fmla="*/ 4510201 h 6341695"/>
              <a:gd name="connsiteX311" fmla="*/ 983648 w 5878827"/>
              <a:gd name="connsiteY311" fmla="*/ 4535805 h 6341695"/>
              <a:gd name="connsiteX312" fmla="*/ 975925 w 5878827"/>
              <a:gd name="connsiteY312" fmla="*/ 4546379 h 6341695"/>
              <a:gd name="connsiteX313" fmla="*/ 998356 w 5878827"/>
              <a:gd name="connsiteY313" fmla="*/ 4529240 h 6341695"/>
              <a:gd name="connsiteX314" fmla="*/ 1013560 w 5878827"/>
              <a:gd name="connsiteY314" fmla="*/ 4508145 h 6341695"/>
              <a:gd name="connsiteX315" fmla="*/ 287574 w 5878827"/>
              <a:gd name="connsiteY315" fmla="*/ 4470215 h 6341695"/>
              <a:gd name="connsiteX316" fmla="*/ 233950 w 5878827"/>
              <a:gd name="connsiteY316" fmla="*/ 4558416 h 6341695"/>
              <a:gd name="connsiteX317" fmla="*/ 249520 w 5878827"/>
              <a:gd name="connsiteY317" fmla="*/ 4576740 h 6341695"/>
              <a:gd name="connsiteX318" fmla="*/ 276344 w 5878827"/>
              <a:gd name="connsiteY318" fmla="*/ 4584605 h 6341695"/>
              <a:gd name="connsiteX319" fmla="*/ 296511 w 5878827"/>
              <a:gd name="connsiteY319" fmla="*/ 4535853 h 6341695"/>
              <a:gd name="connsiteX320" fmla="*/ 324652 w 5878827"/>
              <a:gd name="connsiteY320" fmla="*/ 4492682 h 6341695"/>
              <a:gd name="connsiteX321" fmla="*/ 923656 w 5878827"/>
              <a:gd name="connsiteY321" fmla="*/ 4454504 h 6341695"/>
              <a:gd name="connsiteX322" fmla="*/ 906751 w 5878827"/>
              <a:gd name="connsiteY322" fmla="*/ 4486767 h 6341695"/>
              <a:gd name="connsiteX323" fmla="*/ 889948 w 5878827"/>
              <a:gd name="connsiteY323" fmla="*/ 4521720 h 6341695"/>
              <a:gd name="connsiteX324" fmla="*/ 848239 w 5878827"/>
              <a:gd name="connsiteY324" fmla="*/ 4565433 h 6341695"/>
              <a:gd name="connsiteX325" fmla="*/ 810416 w 5878827"/>
              <a:gd name="connsiteY325" fmla="*/ 4609248 h 6341695"/>
              <a:gd name="connsiteX326" fmla="*/ 796153 w 5878827"/>
              <a:gd name="connsiteY326" fmla="*/ 4642923 h 6341695"/>
              <a:gd name="connsiteX327" fmla="*/ 765941 w 5878827"/>
              <a:gd name="connsiteY327" fmla="*/ 4665431 h 6341695"/>
              <a:gd name="connsiteX328" fmla="*/ 774303 w 5878827"/>
              <a:gd name="connsiteY328" fmla="*/ 4681329 h 6341695"/>
              <a:gd name="connsiteX329" fmla="*/ 782563 w 5878827"/>
              <a:gd name="connsiteY329" fmla="*/ 4694535 h 6341695"/>
              <a:gd name="connsiteX330" fmla="*/ 786894 w 5878827"/>
              <a:gd name="connsiteY330" fmla="*/ 4689271 h 6341695"/>
              <a:gd name="connsiteX331" fmla="*/ 787341 w 5878827"/>
              <a:gd name="connsiteY331" fmla="*/ 4683907 h 6341695"/>
              <a:gd name="connsiteX332" fmla="*/ 836845 w 5878827"/>
              <a:gd name="connsiteY332" fmla="*/ 4623822 h 6341695"/>
              <a:gd name="connsiteX333" fmla="*/ 870705 w 5878827"/>
              <a:gd name="connsiteY333" fmla="*/ 4560641 h 6341695"/>
              <a:gd name="connsiteX334" fmla="*/ 896611 w 5878827"/>
              <a:gd name="connsiteY334" fmla="*/ 4561316 h 6341695"/>
              <a:gd name="connsiteX335" fmla="*/ 938146 w 5878827"/>
              <a:gd name="connsiteY335" fmla="*/ 4564636 h 6341695"/>
              <a:gd name="connsiteX336" fmla="*/ 948248 w 5878827"/>
              <a:gd name="connsiteY336" fmla="*/ 4567805 h 6341695"/>
              <a:gd name="connsiteX337" fmla="*/ 958683 w 5878827"/>
              <a:gd name="connsiteY337" fmla="*/ 4559554 h 6341695"/>
              <a:gd name="connsiteX338" fmla="*/ 966142 w 5878827"/>
              <a:gd name="connsiteY338" fmla="*/ 4553854 h 6341695"/>
              <a:gd name="connsiteX339" fmla="*/ 964212 w 5878827"/>
              <a:gd name="connsiteY339" fmla="*/ 4552322 h 6341695"/>
              <a:gd name="connsiteX340" fmla="*/ 963429 w 5878827"/>
              <a:gd name="connsiteY340" fmla="*/ 4548717 h 6341695"/>
              <a:gd name="connsiteX341" fmla="*/ 947514 w 5878827"/>
              <a:gd name="connsiteY341" fmla="*/ 4538449 h 6341695"/>
              <a:gd name="connsiteX342" fmla="*/ 962485 w 5878827"/>
              <a:gd name="connsiteY342" fmla="*/ 4523607 h 6341695"/>
              <a:gd name="connsiteX343" fmla="*/ 940547 w 5878827"/>
              <a:gd name="connsiteY343" fmla="*/ 4490782 h 6341695"/>
              <a:gd name="connsiteX344" fmla="*/ 960329 w 5878827"/>
              <a:gd name="connsiteY344" fmla="*/ 4466209 h 6341695"/>
              <a:gd name="connsiteX345" fmla="*/ 381302 w 5878827"/>
              <a:gd name="connsiteY345" fmla="*/ 4347219 h 6341695"/>
              <a:gd name="connsiteX346" fmla="*/ 356204 w 5878827"/>
              <a:gd name="connsiteY346" fmla="*/ 4368070 h 6341695"/>
              <a:gd name="connsiteX347" fmla="*/ 356608 w 5878827"/>
              <a:gd name="connsiteY347" fmla="*/ 4378831 h 6341695"/>
              <a:gd name="connsiteX348" fmla="*/ 366972 w 5878827"/>
              <a:gd name="connsiteY348" fmla="*/ 4379101 h 6341695"/>
              <a:gd name="connsiteX349" fmla="*/ 387628 w 5878827"/>
              <a:gd name="connsiteY349" fmla="*/ 4377846 h 6341695"/>
              <a:gd name="connsiteX350" fmla="*/ 392338 w 5878827"/>
              <a:gd name="connsiteY350" fmla="*/ 4365425 h 6341695"/>
              <a:gd name="connsiteX351" fmla="*/ 1569179 w 5878827"/>
              <a:gd name="connsiteY351" fmla="*/ 4343538 h 6341695"/>
              <a:gd name="connsiteX352" fmla="*/ 1559153 w 5878827"/>
              <a:gd name="connsiteY352" fmla="*/ 4358762 h 6341695"/>
              <a:gd name="connsiteX353" fmla="*/ 1568283 w 5878827"/>
              <a:gd name="connsiteY353" fmla="*/ 4361133 h 6341695"/>
              <a:gd name="connsiteX354" fmla="*/ 1570244 w 5878827"/>
              <a:gd name="connsiteY354" fmla="*/ 4348774 h 6341695"/>
              <a:gd name="connsiteX355" fmla="*/ 4713920 w 5878827"/>
              <a:gd name="connsiteY355" fmla="*/ 4341173 h 6341695"/>
              <a:gd name="connsiteX356" fmla="*/ 4681474 w 5878827"/>
              <a:gd name="connsiteY356" fmla="*/ 4355209 h 6341695"/>
              <a:gd name="connsiteX357" fmla="*/ 4698923 w 5878827"/>
              <a:gd name="connsiteY357" fmla="*/ 4359106 h 6341695"/>
              <a:gd name="connsiteX358" fmla="*/ 4709500 w 5878827"/>
              <a:gd name="connsiteY358" fmla="*/ 4354818 h 6341695"/>
              <a:gd name="connsiteX359" fmla="*/ 4713920 w 5878827"/>
              <a:gd name="connsiteY359" fmla="*/ 4341173 h 6341695"/>
              <a:gd name="connsiteX360" fmla="*/ 996927 w 5878827"/>
              <a:gd name="connsiteY360" fmla="*/ 4338143 h 6341695"/>
              <a:gd name="connsiteX361" fmla="*/ 957230 w 5878827"/>
              <a:gd name="connsiteY361" fmla="*/ 4383702 h 6341695"/>
              <a:gd name="connsiteX362" fmla="*/ 974255 w 5878827"/>
              <a:gd name="connsiteY362" fmla="*/ 4423567 h 6341695"/>
              <a:gd name="connsiteX363" fmla="*/ 964574 w 5878827"/>
              <a:gd name="connsiteY363" fmla="*/ 4424209 h 6341695"/>
              <a:gd name="connsiteX364" fmla="*/ 958981 w 5878827"/>
              <a:gd name="connsiteY364" fmla="*/ 4430335 h 6341695"/>
              <a:gd name="connsiteX365" fmla="*/ 965215 w 5878827"/>
              <a:gd name="connsiteY365" fmla="*/ 4441250 h 6341695"/>
              <a:gd name="connsiteX366" fmla="*/ 975333 w 5878827"/>
              <a:gd name="connsiteY366" fmla="*/ 4452263 h 6341695"/>
              <a:gd name="connsiteX367" fmla="*/ 1012007 w 5878827"/>
              <a:gd name="connsiteY367" fmla="*/ 4463970 h 6341695"/>
              <a:gd name="connsiteX368" fmla="*/ 1016784 w 5878827"/>
              <a:gd name="connsiteY368" fmla="*/ 4453343 h 6341695"/>
              <a:gd name="connsiteX369" fmla="*/ 990338 w 5878827"/>
              <a:gd name="connsiteY369" fmla="*/ 4438319 h 6341695"/>
              <a:gd name="connsiteX370" fmla="*/ 994299 w 5878827"/>
              <a:gd name="connsiteY370" fmla="*/ 4423192 h 6341695"/>
              <a:gd name="connsiteX371" fmla="*/ 1010120 w 5878827"/>
              <a:gd name="connsiteY371" fmla="*/ 4413748 h 6341695"/>
              <a:gd name="connsiteX372" fmla="*/ 1009352 w 5878827"/>
              <a:gd name="connsiteY372" fmla="*/ 4376096 h 6341695"/>
              <a:gd name="connsiteX373" fmla="*/ 996927 w 5878827"/>
              <a:gd name="connsiteY373" fmla="*/ 4338143 h 6341695"/>
              <a:gd name="connsiteX374" fmla="*/ 4971614 w 5878827"/>
              <a:gd name="connsiteY374" fmla="*/ 4302953 h 6341695"/>
              <a:gd name="connsiteX375" fmla="*/ 4960108 w 5878827"/>
              <a:gd name="connsiteY375" fmla="*/ 4321664 h 6341695"/>
              <a:gd name="connsiteX376" fmla="*/ 4966793 w 5878827"/>
              <a:gd name="connsiteY376" fmla="*/ 4322493 h 6341695"/>
              <a:gd name="connsiteX377" fmla="*/ 4971710 w 5878827"/>
              <a:gd name="connsiteY377" fmla="*/ 4318935 h 6341695"/>
              <a:gd name="connsiteX378" fmla="*/ 436140 w 5878827"/>
              <a:gd name="connsiteY378" fmla="*/ 4291305 h 6341695"/>
              <a:gd name="connsiteX379" fmla="*/ 426316 w 5878827"/>
              <a:gd name="connsiteY379" fmla="*/ 4305384 h 6341695"/>
              <a:gd name="connsiteX380" fmla="*/ 436275 w 5878827"/>
              <a:gd name="connsiteY380" fmla="*/ 4294892 h 6341695"/>
              <a:gd name="connsiteX381" fmla="*/ 4663643 w 5878827"/>
              <a:gd name="connsiteY381" fmla="*/ 4287381 h 6341695"/>
              <a:gd name="connsiteX382" fmla="*/ 4654400 w 5878827"/>
              <a:gd name="connsiteY382" fmla="*/ 4295958 h 6341695"/>
              <a:gd name="connsiteX383" fmla="*/ 4655013 w 5878827"/>
              <a:gd name="connsiteY383" fmla="*/ 4301415 h 6341695"/>
              <a:gd name="connsiteX384" fmla="*/ 4655626 w 5878827"/>
              <a:gd name="connsiteY384" fmla="*/ 4306872 h 6341695"/>
              <a:gd name="connsiteX385" fmla="*/ 4664623 w 5878827"/>
              <a:gd name="connsiteY385" fmla="*/ 4305557 h 6341695"/>
              <a:gd name="connsiteX386" fmla="*/ 4671850 w 5878827"/>
              <a:gd name="connsiteY386" fmla="*/ 4299855 h 6341695"/>
              <a:gd name="connsiteX387" fmla="*/ 4669904 w 5878827"/>
              <a:gd name="connsiteY387" fmla="*/ 4290110 h 6341695"/>
              <a:gd name="connsiteX388" fmla="*/ 4663643 w 5878827"/>
              <a:gd name="connsiteY388" fmla="*/ 4287381 h 6341695"/>
              <a:gd name="connsiteX389" fmla="*/ 1101017 w 5878827"/>
              <a:gd name="connsiteY389" fmla="*/ 4215418 h 6341695"/>
              <a:gd name="connsiteX390" fmla="*/ 1106603 w 5878827"/>
              <a:gd name="connsiteY390" fmla="*/ 4226315 h 6341695"/>
              <a:gd name="connsiteX391" fmla="*/ 1106200 w 5878827"/>
              <a:gd name="connsiteY391" fmla="*/ 4215552 h 6341695"/>
              <a:gd name="connsiteX392" fmla="*/ 4581671 w 5878827"/>
              <a:gd name="connsiteY392" fmla="*/ 4178628 h 6341695"/>
              <a:gd name="connsiteX393" fmla="*/ 4542338 w 5878827"/>
              <a:gd name="connsiteY393" fmla="*/ 4207088 h 6341695"/>
              <a:gd name="connsiteX394" fmla="*/ 4579693 w 5878827"/>
              <a:gd name="connsiteY394" fmla="*/ 4236710 h 6341695"/>
              <a:gd name="connsiteX395" fmla="*/ 4577866 w 5878827"/>
              <a:gd name="connsiteY395" fmla="*/ 4246944 h 6341695"/>
              <a:gd name="connsiteX396" fmla="*/ 4578656 w 5878827"/>
              <a:gd name="connsiteY396" fmla="*/ 4257760 h 6341695"/>
              <a:gd name="connsiteX397" fmla="*/ 4594113 w 5878827"/>
              <a:gd name="connsiteY397" fmla="*/ 4243922 h 6341695"/>
              <a:gd name="connsiteX398" fmla="*/ 4608650 w 5878827"/>
              <a:gd name="connsiteY398" fmla="*/ 4221895 h 6341695"/>
              <a:gd name="connsiteX399" fmla="*/ 1161709 w 5878827"/>
              <a:gd name="connsiteY399" fmla="*/ 4177575 h 6341695"/>
              <a:gd name="connsiteX400" fmla="*/ 1141389 w 5878827"/>
              <a:gd name="connsiteY400" fmla="*/ 4187798 h 6341695"/>
              <a:gd name="connsiteX401" fmla="*/ 1156933 w 5878827"/>
              <a:gd name="connsiteY401" fmla="*/ 4188202 h 6341695"/>
              <a:gd name="connsiteX402" fmla="*/ 1159321 w 5878827"/>
              <a:gd name="connsiteY402" fmla="*/ 4182889 h 6341695"/>
              <a:gd name="connsiteX403" fmla="*/ 1161709 w 5878827"/>
              <a:gd name="connsiteY403" fmla="*/ 4177575 h 6341695"/>
              <a:gd name="connsiteX404" fmla="*/ 4897659 w 5878827"/>
              <a:gd name="connsiteY404" fmla="*/ 4174707 h 6341695"/>
              <a:gd name="connsiteX405" fmla="*/ 4888392 w 5878827"/>
              <a:gd name="connsiteY405" fmla="*/ 4179289 h 6341695"/>
              <a:gd name="connsiteX406" fmla="*/ 4882662 w 5878827"/>
              <a:gd name="connsiteY406" fmla="*/ 4192640 h 6341695"/>
              <a:gd name="connsiteX407" fmla="*/ 4889489 w 5878827"/>
              <a:gd name="connsiteY407" fmla="*/ 4192834 h 6341695"/>
              <a:gd name="connsiteX408" fmla="*/ 4895396 w 5878827"/>
              <a:gd name="connsiteY408" fmla="*/ 4184843 h 6341695"/>
              <a:gd name="connsiteX409" fmla="*/ 1196503 w 5878827"/>
              <a:gd name="connsiteY409" fmla="*/ 4126032 h 6341695"/>
              <a:gd name="connsiteX410" fmla="*/ 1191225 w 5878827"/>
              <a:gd name="connsiteY410" fmla="*/ 4131736 h 6341695"/>
              <a:gd name="connsiteX411" fmla="*/ 1191046 w 5878827"/>
              <a:gd name="connsiteY411" fmla="*/ 4131787 h 6341695"/>
              <a:gd name="connsiteX412" fmla="*/ 1191449 w 5878827"/>
              <a:gd name="connsiteY412" fmla="*/ 4142510 h 6341695"/>
              <a:gd name="connsiteX413" fmla="*/ 1155181 w 5878827"/>
              <a:gd name="connsiteY413" fmla="*/ 4141566 h 6341695"/>
              <a:gd name="connsiteX414" fmla="*/ 1155631 w 5878827"/>
              <a:gd name="connsiteY414" fmla="*/ 4153538 h 6341695"/>
              <a:gd name="connsiteX415" fmla="*/ 1164439 w 5878827"/>
              <a:gd name="connsiteY415" fmla="*/ 4156962 h 6341695"/>
              <a:gd name="connsiteX416" fmla="*/ 1158748 w 5878827"/>
              <a:gd name="connsiteY416" fmla="*/ 4159017 h 6341695"/>
              <a:gd name="connsiteX417" fmla="*/ 1166486 w 5878827"/>
              <a:gd name="connsiteY417" fmla="*/ 4166946 h 6341695"/>
              <a:gd name="connsiteX418" fmla="*/ 1206993 w 5878827"/>
              <a:gd name="connsiteY418" fmla="*/ 4142914 h 6341695"/>
              <a:gd name="connsiteX419" fmla="*/ 1206455 w 5878827"/>
              <a:gd name="connsiteY419" fmla="*/ 4128565 h 6341695"/>
              <a:gd name="connsiteX420" fmla="*/ 4487293 w 5878827"/>
              <a:gd name="connsiteY420" fmla="*/ 4104924 h 6341695"/>
              <a:gd name="connsiteX421" fmla="*/ 4467861 w 5878827"/>
              <a:gd name="connsiteY421" fmla="*/ 4140871 h 6341695"/>
              <a:gd name="connsiteX422" fmla="*/ 4510835 w 5878827"/>
              <a:gd name="connsiteY422" fmla="*/ 4184089 h 6341695"/>
              <a:gd name="connsiteX423" fmla="*/ 4531538 w 5878827"/>
              <a:gd name="connsiteY423" fmla="*/ 4173418 h 6341695"/>
              <a:gd name="connsiteX424" fmla="*/ 4544318 w 5878827"/>
              <a:gd name="connsiteY424" fmla="*/ 4149005 h 6341695"/>
              <a:gd name="connsiteX425" fmla="*/ 4501140 w 5878827"/>
              <a:gd name="connsiteY425" fmla="*/ 4116750 h 6341695"/>
              <a:gd name="connsiteX426" fmla="*/ 1225397 w 5878827"/>
              <a:gd name="connsiteY426" fmla="*/ 4093717 h 6341695"/>
              <a:gd name="connsiteX427" fmla="*/ 1210945 w 5878827"/>
              <a:gd name="connsiteY427" fmla="*/ 4110302 h 6341695"/>
              <a:gd name="connsiteX428" fmla="*/ 1211367 w 5878827"/>
              <a:gd name="connsiteY428" fmla="*/ 4121525 h 6341695"/>
              <a:gd name="connsiteX429" fmla="*/ 1224411 w 5878827"/>
              <a:gd name="connsiteY429" fmla="*/ 4107081 h 6341695"/>
              <a:gd name="connsiteX430" fmla="*/ 4738527 w 5878827"/>
              <a:gd name="connsiteY430" fmla="*/ 3984877 h 6341695"/>
              <a:gd name="connsiteX431" fmla="*/ 4742230 w 5878827"/>
              <a:gd name="connsiteY431" fmla="*/ 4021616 h 6341695"/>
              <a:gd name="connsiteX432" fmla="*/ 4766732 w 5878827"/>
              <a:gd name="connsiteY432" fmla="*/ 4039059 h 6341695"/>
              <a:gd name="connsiteX433" fmla="*/ 4770222 w 5878827"/>
              <a:gd name="connsiteY433" fmla="*/ 4039838 h 6341695"/>
              <a:gd name="connsiteX434" fmla="*/ 4767828 w 5878827"/>
              <a:gd name="connsiteY434" fmla="*/ 4052606 h 6341695"/>
              <a:gd name="connsiteX435" fmla="*/ 4768053 w 5878827"/>
              <a:gd name="connsiteY435" fmla="*/ 4065957 h 6341695"/>
              <a:gd name="connsiteX436" fmla="*/ 4777521 w 5878827"/>
              <a:gd name="connsiteY436" fmla="*/ 4046123 h 6341695"/>
              <a:gd name="connsiteX437" fmla="*/ 4785219 w 5878827"/>
              <a:gd name="connsiteY437" fmla="*/ 4021905 h 6341695"/>
              <a:gd name="connsiteX438" fmla="*/ 4774559 w 5878827"/>
              <a:gd name="connsiteY438" fmla="*/ 3987602 h 6341695"/>
              <a:gd name="connsiteX439" fmla="*/ 4763170 w 5878827"/>
              <a:gd name="connsiteY439" fmla="*/ 4001686 h 6341695"/>
              <a:gd name="connsiteX440" fmla="*/ 4749093 w 5878827"/>
              <a:gd name="connsiteY440" fmla="*/ 4003196 h 6341695"/>
              <a:gd name="connsiteX441" fmla="*/ 5061116 w 5878827"/>
              <a:gd name="connsiteY441" fmla="*/ 3918583 h 6341695"/>
              <a:gd name="connsiteX442" fmla="*/ 5087904 w 5878827"/>
              <a:gd name="connsiteY442" fmla="*/ 3929888 h 6341695"/>
              <a:gd name="connsiteX443" fmla="*/ 5095732 w 5878827"/>
              <a:gd name="connsiteY443" fmla="*/ 3952253 h 6341695"/>
              <a:gd name="connsiteX444" fmla="*/ 5101016 w 5878827"/>
              <a:gd name="connsiteY444" fmla="*/ 3986020 h 6341695"/>
              <a:gd name="connsiteX445" fmla="*/ 5066587 w 5878827"/>
              <a:gd name="connsiteY445" fmla="*/ 3959709 h 6341695"/>
              <a:gd name="connsiteX446" fmla="*/ 5032158 w 5878827"/>
              <a:gd name="connsiteY446" fmla="*/ 3933398 h 6341695"/>
              <a:gd name="connsiteX447" fmla="*/ 4671742 w 5878827"/>
              <a:gd name="connsiteY447" fmla="*/ 3890155 h 6341695"/>
              <a:gd name="connsiteX448" fmla="*/ 4657511 w 5878827"/>
              <a:gd name="connsiteY448" fmla="*/ 3890302 h 6341695"/>
              <a:gd name="connsiteX449" fmla="*/ 4647250 w 5878827"/>
              <a:gd name="connsiteY449" fmla="*/ 3894034 h 6341695"/>
              <a:gd name="connsiteX450" fmla="*/ 4676202 w 5878827"/>
              <a:gd name="connsiteY450" fmla="*/ 3914304 h 6341695"/>
              <a:gd name="connsiteX451" fmla="*/ 4675476 w 5878827"/>
              <a:gd name="connsiteY451" fmla="*/ 3920046 h 6341695"/>
              <a:gd name="connsiteX452" fmla="*/ 4681093 w 5878827"/>
              <a:gd name="connsiteY452" fmla="*/ 3924167 h 6341695"/>
              <a:gd name="connsiteX453" fmla="*/ 4690703 w 5878827"/>
              <a:gd name="connsiteY453" fmla="*/ 3952914 h 6341695"/>
              <a:gd name="connsiteX454" fmla="*/ 4713436 w 5878827"/>
              <a:gd name="connsiteY454" fmla="*/ 3965972 h 6341695"/>
              <a:gd name="connsiteX455" fmla="*/ 4736169 w 5878827"/>
              <a:gd name="connsiteY455" fmla="*/ 3979029 h 6341695"/>
              <a:gd name="connsiteX456" fmla="*/ 4706113 w 5878827"/>
              <a:gd name="connsiteY456" fmla="*/ 3931083 h 6341695"/>
              <a:gd name="connsiteX457" fmla="*/ 4671742 w 5878827"/>
              <a:gd name="connsiteY457" fmla="*/ 3890155 h 6341695"/>
              <a:gd name="connsiteX458" fmla="*/ 4849070 w 5878827"/>
              <a:gd name="connsiteY458" fmla="*/ 3818026 h 6341695"/>
              <a:gd name="connsiteX459" fmla="*/ 4841052 w 5878827"/>
              <a:gd name="connsiteY459" fmla="*/ 3837518 h 6341695"/>
              <a:gd name="connsiteX460" fmla="*/ 4850049 w 5878827"/>
              <a:gd name="connsiteY460" fmla="*/ 3836200 h 6341695"/>
              <a:gd name="connsiteX461" fmla="*/ 4857276 w 5878827"/>
              <a:gd name="connsiteY461" fmla="*/ 3830499 h 6341695"/>
              <a:gd name="connsiteX462" fmla="*/ 4855331 w 5878827"/>
              <a:gd name="connsiteY462" fmla="*/ 3820754 h 6341695"/>
              <a:gd name="connsiteX463" fmla="*/ 4849070 w 5878827"/>
              <a:gd name="connsiteY463" fmla="*/ 3818026 h 6341695"/>
              <a:gd name="connsiteX464" fmla="*/ 4797016 w 5878827"/>
              <a:gd name="connsiteY464" fmla="*/ 3742357 h 6341695"/>
              <a:gd name="connsiteX465" fmla="*/ 4792155 w 5878827"/>
              <a:gd name="connsiteY465" fmla="*/ 3752490 h 6341695"/>
              <a:gd name="connsiteX466" fmla="*/ 4791082 w 5878827"/>
              <a:gd name="connsiteY466" fmla="*/ 3761846 h 6341695"/>
              <a:gd name="connsiteX467" fmla="*/ 4794266 w 5878827"/>
              <a:gd name="connsiteY467" fmla="*/ 3784505 h 6341695"/>
              <a:gd name="connsiteX468" fmla="*/ 4827940 w 5878827"/>
              <a:gd name="connsiteY468" fmla="*/ 3781383 h 6341695"/>
              <a:gd name="connsiteX469" fmla="*/ 4803992 w 5878827"/>
              <a:gd name="connsiteY469" fmla="*/ 3759409 h 6341695"/>
              <a:gd name="connsiteX470" fmla="*/ 4756147 w 5878827"/>
              <a:gd name="connsiteY470" fmla="*/ 3697672 h 6341695"/>
              <a:gd name="connsiteX471" fmla="*/ 4756062 w 5878827"/>
              <a:gd name="connsiteY471" fmla="*/ 3697768 h 6341695"/>
              <a:gd name="connsiteX472" fmla="*/ 4756325 w 5878827"/>
              <a:gd name="connsiteY472" fmla="*/ 3697774 h 6341695"/>
              <a:gd name="connsiteX473" fmla="*/ 4699455 w 5878827"/>
              <a:gd name="connsiteY473" fmla="*/ 3618832 h 6341695"/>
              <a:gd name="connsiteX474" fmla="*/ 4686415 w 5878827"/>
              <a:gd name="connsiteY474" fmla="*/ 3635030 h 6341695"/>
              <a:gd name="connsiteX475" fmla="*/ 4707642 w 5878827"/>
              <a:gd name="connsiteY475" fmla="*/ 3629649 h 6341695"/>
              <a:gd name="connsiteX476" fmla="*/ 4726652 w 5878827"/>
              <a:gd name="connsiteY476" fmla="*/ 3603823 h 6341695"/>
              <a:gd name="connsiteX477" fmla="*/ 4724201 w 5878827"/>
              <a:gd name="connsiteY477" fmla="*/ 3604619 h 6341695"/>
              <a:gd name="connsiteX478" fmla="*/ 4726724 w 5878827"/>
              <a:gd name="connsiteY478" fmla="*/ 3605758 h 6341695"/>
              <a:gd name="connsiteX479" fmla="*/ 4788618 w 5878827"/>
              <a:gd name="connsiteY479" fmla="*/ 3462082 h 6341695"/>
              <a:gd name="connsiteX480" fmla="*/ 4791395 w 5878827"/>
              <a:gd name="connsiteY480" fmla="*/ 3501577 h 6341695"/>
              <a:gd name="connsiteX481" fmla="*/ 4786942 w 5878827"/>
              <a:gd name="connsiteY481" fmla="*/ 3536622 h 6341695"/>
              <a:gd name="connsiteX482" fmla="*/ 4790300 w 5878827"/>
              <a:gd name="connsiteY482" fmla="*/ 3536272 h 6341695"/>
              <a:gd name="connsiteX483" fmla="*/ 4797554 w 5878827"/>
              <a:gd name="connsiteY483" fmla="*/ 3527720 h 6341695"/>
              <a:gd name="connsiteX484" fmla="*/ 4800732 w 5878827"/>
              <a:gd name="connsiteY484" fmla="*/ 3508987 h 6341695"/>
              <a:gd name="connsiteX485" fmla="*/ 4825291 w 5878827"/>
              <a:gd name="connsiteY485" fmla="*/ 3473788 h 6341695"/>
              <a:gd name="connsiteX486" fmla="*/ 4945928 w 5878827"/>
              <a:gd name="connsiteY486" fmla="*/ 3240394 h 6341695"/>
              <a:gd name="connsiteX487" fmla="*/ 4941691 w 5878827"/>
              <a:gd name="connsiteY487" fmla="*/ 3265370 h 6341695"/>
              <a:gd name="connsiteX488" fmla="*/ 4919780 w 5878827"/>
              <a:gd name="connsiteY488" fmla="*/ 3284959 h 6341695"/>
              <a:gd name="connsiteX489" fmla="*/ 4901857 w 5878827"/>
              <a:gd name="connsiteY489" fmla="*/ 3307340 h 6341695"/>
              <a:gd name="connsiteX490" fmla="*/ 4882614 w 5878827"/>
              <a:gd name="connsiteY490" fmla="*/ 3346261 h 6341695"/>
              <a:gd name="connsiteX491" fmla="*/ 4864530 w 5878827"/>
              <a:gd name="connsiteY491" fmla="*/ 3347135 h 6341695"/>
              <a:gd name="connsiteX492" fmla="*/ 4862292 w 5878827"/>
              <a:gd name="connsiteY492" fmla="*/ 3356484 h 6341695"/>
              <a:gd name="connsiteX493" fmla="*/ 4832150 w 5878827"/>
              <a:gd name="connsiteY493" fmla="*/ 3380787 h 6341695"/>
              <a:gd name="connsiteX494" fmla="*/ 4817954 w 5878827"/>
              <a:gd name="connsiteY494" fmla="*/ 3416256 h 6341695"/>
              <a:gd name="connsiteX495" fmla="*/ 4807591 w 5878827"/>
              <a:gd name="connsiteY495" fmla="*/ 3415987 h 6341695"/>
              <a:gd name="connsiteX496" fmla="*/ 4808534 w 5878827"/>
              <a:gd name="connsiteY496" fmla="*/ 3441097 h 6341695"/>
              <a:gd name="connsiteX497" fmla="*/ 4834709 w 5878827"/>
              <a:gd name="connsiteY497" fmla="*/ 3448946 h 6341695"/>
              <a:gd name="connsiteX498" fmla="*/ 4833247 w 5878827"/>
              <a:gd name="connsiteY498" fmla="*/ 3444428 h 6341695"/>
              <a:gd name="connsiteX499" fmla="*/ 4839756 w 5878827"/>
              <a:gd name="connsiteY499" fmla="*/ 3445493 h 6341695"/>
              <a:gd name="connsiteX500" fmla="*/ 4849579 w 5878827"/>
              <a:gd name="connsiteY500" fmla="*/ 3431414 h 6341695"/>
              <a:gd name="connsiteX501" fmla="*/ 4859142 w 5878827"/>
              <a:gd name="connsiteY501" fmla="*/ 3427631 h 6341695"/>
              <a:gd name="connsiteX502" fmla="*/ 4864721 w 5878827"/>
              <a:gd name="connsiteY502" fmla="*/ 3421056 h 6341695"/>
              <a:gd name="connsiteX503" fmla="*/ 4899371 w 5878827"/>
              <a:gd name="connsiteY503" fmla="*/ 3378952 h 6341695"/>
              <a:gd name="connsiteX504" fmla="*/ 4915004 w 5878827"/>
              <a:gd name="connsiteY504" fmla="*/ 3330081 h 6341695"/>
              <a:gd name="connsiteX505" fmla="*/ 4942500 w 5878827"/>
              <a:gd name="connsiteY505" fmla="*/ 3286894 h 6341695"/>
              <a:gd name="connsiteX506" fmla="*/ 4968810 w 5878827"/>
              <a:gd name="connsiteY506" fmla="*/ 3298330 h 6341695"/>
              <a:gd name="connsiteX507" fmla="*/ 4977018 w 5878827"/>
              <a:gd name="connsiteY507" fmla="*/ 3275697 h 6341695"/>
              <a:gd name="connsiteX508" fmla="*/ 4993098 w 5878827"/>
              <a:gd name="connsiteY508" fmla="*/ 3255956 h 6341695"/>
              <a:gd name="connsiteX509" fmla="*/ 4967056 w 5878827"/>
              <a:gd name="connsiteY509" fmla="*/ 3251695 h 6341695"/>
              <a:gd name="connsiteX510" fmla="*/ 5027480 w 5878827"/>
              <a:gd name="connsiteY510" fmla="*/ 3206676 h 6341695"/>
              <a:gd name="connsiteX511" fmla="*/ 5022568 w 5878827"/>
              <a:gd name="connsiteY511" fmla="*/ 3213717 h 6341695"/>
              <a:gd name="connsiteX512" fmla="*/ 5018464 w 5878827"/>
              <a:gd name="connsiteY512" fmla="*/ 3242280 h 6341695"/>
              <a:gd name="connsiteX513" fmla="*/ 5024050 w 5878827"/>
              <a:gd name="connsiteY513" fmla="*/ 3253177 h 6341695"/>
              <a:gd name="connsiteX514" fmla="*/ 5037625 w 5878827"/>
              <a:gd name="connsiteY514" fmla="*/ 3235611 h 6341695"/>
              <a:gd name="connsiteX515" fmla="*/ 5043428 w 5878827"/>
              <a:gd name="connsiteY515" fmla="*/ 3217843 h 6341695"/>
              <a:gd name="connsiteX516" fmla="*/ 5027480 w 5878827"/>
              <a:gd name="connsiteY516" fmla="*/ 3206676 h 6341695"/>
              <a:gd name="connsiteX517" fmla="*/ 5058630 w 5878827"/>
              <a:gd name="connsiteY517" fmla="*/ 3071302 h 6341695"/>
              <a:gd name="connsiteX518" fmla="*/ 5043834 w 5878827"/>
              <a:gd name="connsiteY518" fmla="*/ 3073606 h 6341695"/>
              <a:gd name="connsiteX519" fmla="*/ 5033125 w 5878827"/>
              <a:gd name="connsiteY519" fmla="*/ 3081391 h 6341695"/>
              <a:gd name="connsiteX520" fmla="*/ 5039073 w 5878827"/>
              <a:gd name="connsiteY520" fmla="*/ 3084681 h 6341695"/>
              <a:gd name="connsiteX521" fmla="*/ 5048803 w 5878827"/>
              <a:gd name="connsiteY521" fmla="*/ 3085381 h 6341695"/>
              <a:gd name="connsiteX522" fmla="*/ 5264652 w 5878827"/>
              <a:gd name="connsiteY522" fmla="*/ 2768453 h 6341695"/>
              <a:gd name="connsiteX523" fmla="*/ 5265190 w 5878827"/>
              <a:gd name="connsiteY523" fmla="*/ 2782801 h 6341695"/>
              <a:gd name="connsiteX524" fmla="*/ 5269968 w 5878827"/>
              <a:gd name="connsiteY524" fmla="*/ 2772174 h 6341695"/>
              <a:gd name="connsiteX525" fmla="*/ 5299110 w 5878827"/>
              <a:gd name="connsiteY525" fmla="*/ 2684757 h 6341695"/>
              <a:gd name="connsiteX526" fmla="*/ 5300506 w 5878827"/>
              <a:gd name="connsiteY526" fmla="*/ 2691734 h 6341695"/>
              <a:gd name="connsiteX527" fmla="*/ 5308453 w 5878827"/>
              <a:gd name="connsiteY527" fmla="*/ 2694331 h 6341695"/>
              <a:gd name="connsiteX528" fmla="*/ 5449618 w 5878827"/>
              <a:gd name="connsiteY528" fmla="*/ 2594073 h 6341695"/>
              <a:gd name="connsiteX529" fmla="*/ 5439661 w 5878827"/>
              <a:gd name="connsiteY529" fmla="*/ 2604564 h 6341695"/>
              <a:gd name="connsiteX530" fmla="*/ 5414159 w 5878827"/>
              <a:gd name="connsiteY530" fmla="*/ 2614653 h 6341695"/>
              <a:gd name="connsiteX531" fmla="*/ 5403528 w 5878827"/>
              <a:gd name="connsiteY531" fmla="*/ 2607209 h 6341695"/>
              <a:gd name="connsiteX532" fmla="*/ 5393973 w 5878827"/>
              <a:gd name="connsiteY532" fmla="*/ 2628464 h 6341695"/>
              <a:gd name="connsiteX533" fmla="*/ 5361476 w 5878827"/>
              <a:gd name="connsiteY533" fmla="*/ 2658976 h 6341695"/>
              <a:gd name="connsiteX534" fmla="*/ 5344721 w 5878827"/>
              <a:gd name="connsiteY534" fmla="*/ 2695275 h 6341695"/>
              <a:gd name="connsiteX535" fmla="*/ 5325210 w 5878827"/>
              <a:gd name="connsiteY535" fmla="*/ 2727022 h 6341695"/>
              <a:gd name="connsiteX536" fmla="*/ 5312164 w 5878827"/>
              <a:gd name="connsiteY536" fmla="*/ 2741466 h 6341695"/>
              <a:gd name="connsiteX537" fmla="*/ 5310879 w 5878827"/>
              <a:gd name="connsiteY537" fmla="*/ 2758902 h 6341695"/>
              <a:gd name="connsiteX538" fmla="*/ 5281610 w 5878827"/>
              <a:gd name="connsiteY538" fmla="*/ 2806523 h 6341695"/>
              <a:gd name="connsiteX539" fmla="*/ 5252341 w 5878827"/>
              <a:gd name="connsiteY539" fmla="*/ 2854143 h 6341695"/>
              <a:gd name="connsiteX540" fmla="*/ 5232021 w 5878827"/>
              <a:gd name="connsiteY540" fmla="*/ 2864367 h 6341695"/>
              <a:gd name="connsiteX541" fmla="*/ 5219229 w 5878827"/>
              <a:gd name="connsiteY541" fmla="*/ 2885536 h 6341695"/>
              <a:gd name="connsiteX542" fmla="*/ 5202552 w 5878827"/>
              <a:gd name="connsiteY542" fmla="*/ 2906606 h 6341695"/>
              <a:gd name="connsiteX543" fmla="*/ 5203493 w 5878827"/>
              <a:gd name="connsiteY543" fmla="*/ 2931717 h 6341695"/>
              <a:gd name="connsiteX544" fmla="*/ 5252286 w 5878827"/>
              <a:gd name="connsiteY544" fmla="*/ 2904315 h 6341695"/>
              <a:gd name="connsiteX545" fmla="*/ 5273471 w 5878827"/>
              <a:gd name="connsiteY545" fmla="*/ 2865445 h 6341695"/>
              <a:gd name="connsiteX546" fmla="*/ 5287686 w 5878827"/>
              <a:gd name="connsiteY546" fmla="*/ 2864919 h 6341695"/>
              <a:gd name="connsiteX547" fmla="*/ 5293926 w 5878827"/>
              <a:gd name="connsiteY547" fmla="*/ 2858809 h 6341695"/>
              <a:gd name="connsiteX548" fmla="*/ 5293371 w 5878827"/>
              <a:gd name="connsiteY548" fmla="*/ 2844011 h 6341695"/>
              <a:gd name="connsiteX549" fmla="*/ 5308662 w 5878827"/>
              <a:gd name="connsiteY549" fmla="*/ 2837690 h 6341695"/>
              <a:gd name="connsiteX550" fmla="*/ 5366525 w 5878827"/>
              <a:gd name="connsiteY550" fmla="*/ 2724512 h 6341695"/>
              <a:gd name="connsiteX551" fmla="*/ 5392026 w 5878827"/>
              <a:gd name="connsiteY551" fmla="*/ 2714424 h 6341695"/>
              <a:gd name="connsiteX552" fmla="*/ 5394078 w 5878827"/>
              <a:gd name="connsiteY552" fmla="*/ 2700141 h 6341695"/>
              <a:gd name="connsiteX553" fmla="*/ 5412078 w 5878827"/>
              <a:gd name="connsiteY553" fmla="*/ 2697027 h 6341695"/>
              <a:gd name="connsiteX554" fmla="*/ 5436637 w 5878827"/>
              <a:gd name="connsiteY554" fmla="*/ 2661827 h 6341695"/>
              <a:gd name="connsiteX555" fmla="*/ 5439495 w 5878827"/>
              <a:gd name="connsiteY555" fmla="*/ 2634575 h 6341695"/>
              <a:gd name="connsiteX556" fmla="*/ 5449618 w 5878827"/>
              <a:gd name="connsiteY556" fmla="*/ 2594073 h 6341695"/>
              <a:gd name="connsiteX557" fmla="*/ 5459309 w 5878827"/>
              <a:gd name="connsiteY557" fmla="*/ 2576406 h 6341695"/>
              <a:gd name="connsiteX558" fmla="*/ 5444170 w 5878827"/>
              <a:gd name="connsiteY558" fmla="*/ 2586763 h 6341695"/>
              <a:gd name="connsiteX559" fmla="*/ 5450781 w 5878827"/>
              <a:gd name="connsiteY559" fmla="*/ 2590519 h 6341695"/>
              <a:gd name="connsiteX560" fmla="*/ 5451344 w 5878827"/>
              <a:gd name="connsiteY560" fmla="*/ 2591481 h 6341695"/>
              <a:gd name="connsiteX561" fmla="*/ 5456357 w 5878827"/>
              <a:gd name="connsiteY561" fmla="*/ 2583944 h 6341695"/>
              <a:gd name="connsiteX562" fmla="*/ 5459309 w 5878827"/>
              <a:gd name="connsiteY562" fmla="*/ 2576406 h 6341695"/>
              <a:gd name="connsiteX563" fmla="*/ 5457556 w 5878827"/>
              <a:gd name="connsiteY563" fmla="*/ 2529769 h 6341695"/>
              <a:gd name="connsiteX564" fmla="*/ 5455230 w 5878827"/>
              <a:gd name="connsiteY564" fmla="*/ 2532661 h 6341695"/>
              <a:gd name="connsiteX565" fmla="*/ 5467919 w 5878827"/>
              <a:gd name="connsiteY565" fmla="*/ 2530039 h 6341695"/>
              <a:gd name="connsiteX566" fmla="*/ 5528091 w 5878827"/>
              <a:gd name="connsiteY566" fmla="*/ 2512789 h 6341695"/>
              <a:gd name="connsiteX567" fmla="*/ 5508696 w 5878827"/>
              <a:gd name="connsiteY567" fmla="*/ 2513181 h 6341695"/>
              <a:gd name="connsiteX568" fmla="*/ 5495903 w 5878827"/>
              <a:gd name="connsiteY568" fmla="*/ 2534350 h 6341695"/>
              <a:gd name="connsiteX569" fmla="*/ 5479225 w 5878827"/>
              <a:gd name="connsiteY569" fmla="*/ 2555420 h 6341695"/>
              <a:gd name="connsiteX570" fmla="*/ 5510718 w 5878827"/>
              <a:gd name="connsiteY570" fmla="*/ 2566991 h 6341695"/>
              <a:gd name="connsiteX571" fmla="*/ 5524913 w 5878827"/>
              <a:gd name="connsiteY571" fmla="*/ 2531521 h 6341695"/>
              <a:gd name="connsiteX572" fmla="*/ 5534358 w 5878827"/>
              <a:gd name="connsiteY572" fmla="*/ 2524600 h 6341695"/>
              <a:gd name="connsiteX573" fmla="*/ 5539917 w 5878827"/>
              <a:gd name="connsiteY573" fmla="*/ 2517577 h 6341695"/>
              <a:gd name="connsiteX574" fmla="*/ 5528091 w 5878827"/>
              <a:gd name="connsiteY574" fmla="*/ 2512789 h 6341695"/>
              <a:gd name="connsiteX575" fmla="*/ 5525647 w 5878827"/>
              <a:gd name="connsiteY575" fmla="*/ 2413275 h 6341695"/>
              <a:gd name="connsiteX576" fmla="*/ 5505191 w 5878827"/>
              <a:gd name="connsiteY576" fmla="*/ 2419910 h 6341695"/>
              <a:gd name="connsiteX577" fmla="*/ 5496176 w 5878827"/>
              <a:gd name="connsiteY577" fmla="*/ 2455514 h 6341695"/>
              <a:gd name="connsiteX578" fmla="*/ 5512856 w 5878827"/>
              <a:gd name="connsiteY578" fmla="*/ 2434445 h 6341695"/>
              <a:gd name="connsiteX579" fmla="*/ 5525647 w 5878827"/>
              <a:gd name="connsiteY579" fmla="*/ 2413275 h 6341695"/>
              <a:gd name="connsiteX580" fmla="*/ 5560569 w 5878827"/>
              <a:gd name="connsiteY580" fmla="*/ 2378345 h 6341695"/>
              <a:gd name="connsiteX581" fmla="*/ 5566289 w 5878827"/>
              <a:gd name="connsiteY581" fmla="*/ 2392828 h 6341695"/>
              <a:gd name="connsiteX582" fmla="*/ 5576652 w 5878827"/>
              <a:gd name="connsiteY582" fmla="*/ 2393099 h 6341695"/>
              <a:gd name="connsiteX583" fmla="*/ 5581564 w 5878827"/>
              <a:gd name="connsiteY583" fmla="*/ 2386059 h 6341695"/>
              <a:gd name="connsiteX584" fmla="*/ 5577441 w 5878827"/>
              <a:gd name="connsiteY584" fmla="*/ 2379680 h 6341695"/>
              <a:gd name="connsiteX585" fmla="*/ 5565749 w 5878827"/>
              <a:gd name="connsiteY585" fmla="*/ 2378479 h 6341695"/>
              <a:gd name="connsiteX586" fmla="*/ 5598784 w 5878827"/>
              <a:gd name="connsiteY586" fmla="*/ 2293328 h 6341695"/>
              <a:gd name="connsiteX587" fmla="*/ 5599727 w 5878827"/>
              <a:gd name="connsiteY587" fmla="*/ 2318438 h 6341695"/>
              <a:gd name="connsiteX588" fmla="*/ 5585579 w 5878827"/>
              <a:gd name="connsiteY588" fmla="*/ 2320758 h 6341695"/>
              <a:gd name="connsiteX589" fmla="*/ 5579407 w 5878827"/>
              <a:gd name="connsiteY589" fmla="*/ 2328661 h 6341695"/>
              <a:gd name="connsiteX590" fmla="*/ 5583731 w 5878827"/>
              <a:gd name="connsiteY590" fmla="*/ 2340421 h 6341695"/>
              <a:gd name="connsiteX591" fmla="*/ 5595625 w 5878827"/>
              <a:gd name="connsiteY591" fmla="*/ 2347001 h 6341695"/>
              <a:gd name="connsiteX592" fmla="*/ 5600023 w 5878827"/>
              <a:gd name="connsiteY592" fmla="*/ 2343533 h 6341695"/>
              <a:gd name="connsiteX593" fmla="*/ 5600535 w 5878827"/>
              <a:gd name="connsiteY593" fmla="*/ 2339963 h 6341695"/>
              <a:gd name="connsiteX594" fmla="*/ 5625230 w 5878827"/>
              <a:gd name="connsiteY594" fmla="*/ 2308350 h 6341695"/>
              <a:gd name="connsiteX595" fmla="*/ 5617756 w 5878827"/>
              <a:gd name="connsiteY595" fmla="*/ 2247231 h 6341695"/>
              <a:gd name="connsiteX596" fmla="*/ 5618162 w 5878827"/>
              <a:gd name="connsiteY596" fmla="*/ 2257993 h 6341695"/>
              <a:gd name="connsiteX597" fmla="*/ 5598110 w 5878827"/>
              <a:gd name="connsiteY597" fmla="*/ 2275391 h 6341695"/>
              <a:gd name="connsiteX598" fmla="*/ 5598379 w 5878827"/>
              <a:gd name="connsiteY598" fmla="*/ 2282566 h 6341695"/>
              <a:gd name="connsiteX599" fmla="*/ 5623748 w 5878827"/>
              <a:gd name="connsiteY599" fmla="*/ 2268890 h 6341695"/>
              <a:gd name="connsiteX600" fmla="*/ 5623343 w 5878827"/>
              <a:gd name="connsiteY600" fmla="*/ 2258127 h 6341695"/>
              <a:gd name="connsiteX601" fmla="*/ 5622493 w 5878827"/>
              <a:gd name="connsiteY601" fmla="*/ 2252731 h 6341695"/>
              <a:gd name="connsiteX602" fmla="*/ 5617756 w 5878827"/>
              <a:gd name="connsiteY602" fmla="*/ 2247231 h 6341695"/>
              <a:gd name="connsiteX603" fmla="*/ 1186815 w 5878827"/>
              <a:gd name="connsiteY603" fmla="*/ 2122592 h 6341695"/>
              <a:gd name="connsiteX604" fmla="*/ 1180037 w 5878827"/>
              <a:gd name="connsiteY604" fmla="*/ 2126167 h 6341695"/>
              <a:gd name="connsiteX605" fmla="*/ 1176463 w 5878827"/>
              <a:gd name="connsiteY605" fmla="*/ 2136271 h 6341695"/>
              <a:gd name="connsiteX606" fmla="*/ 1177079 w 5878827"/>
              <a:gd name="connsiteY606" fmla="*/ 2146220 h 6341695"/>
              <a:gd name="connsiteX607" fmla="*/ 1184920 w 5878827"/>
              <a:gd name="connsiteY607" fmla="*/ 2137205 h 6341695"/>
              <a:gd name="connsiteX608" fmla="*/ 1186815 w 5878827"/>
              <a:gd name="connsiteY608" fmla="*/ 2122592 h 6341695"/>
              <a:gd name="connsiteX609" fmla="*/ 1074320 w 5878827"/>
              <a:gd name="connsiteY609" fmla="*/ 2054209 h 6341695"/>
              <a:gd name="connsiteX610" fmla="*/ 1067504 w 5878827"/>
              <a:gd name="connsiteY610" fmla="*/ 2057163 h 6341695"/>
              <a:gd name="connsiteX611" fmla="*/ 1063660 w 5878827"/>
              <a:gd name="connsiteY611" fmla="*/ 2062915 h 6341695"/>
              <a:gd name="connsiteX612" fmla="*/ 1068241 w 5878827"/>
              <a:gd name="connsiteY612" fmla="*/ 2076594 h 6341695"/>
              <a:gd name="connsiteX613" fmla="*/ 1460570 w 5878827"/>
              <a:gd name="connsiteY613" fmla="*/ 1913193 h 6341695"/>
              <a:gd name="connsiteX614" fmla="*/ 1456597 w 5878827"/>
              <a:gd name="connsiteY614" fmla="*/ 1920330 h 6341695"/>
              <a:gd name="connsiteX615" fmla="*/ 1454504 w 5878827"/>
              <a:gd name="connsiteY615" fmla="*/ 1927251 h 6341695"/>
              <a:gd name="connsiteX616" fmla="*/ 1461948 w 5878827"/>
              <a:gd name="connsiteY616" fmla="*/ 1921755 h 6341695"/>
              <a:gd name="connsiteX617" fmla="*/ 1378342 w 5878827"/>
              <a:gd name="connsiteY617" fmla="*/ 1899976 h 6341695"/>
              <a:gd name="connsiteX618" fmla="*/ 1369851 w 5878827"/>
              <a:gd name="connsiteY618" fmla="*/ 1906040 h 6341695"/>
              <a:gd name="connsiteX619" fmla="*/ 1364334 w 5878827"/>
              <a:gd name="connsiteY619" fmla="*/ 1914900 h 6341695"/>
              <a:gd name="connsiteX620" fmla="*/ 1368986 w 5878827"/>
              <a:gd name="connsiteY620" fmla="*/ 1922205 h 6341695"/>
              <a:gd name="connsiteX621" fmla="*/ 1375918 w 5878827"/>
              <a:gd name="connsiteY621" fmla="*/ 1921116 h 6341695"/>
              <a:gd name="connsiteX622" fmla="*/ 1382614 w 5878827"/>
              <a:gd name="connsiteY622" fmla="*/ 1908681 h 6341695"/>
              <a:gd name="connsiteX623" fmla="*/ 1380477 w 5878827"/>
              <a:gd name="connsiteY623" fmla="*/ 1904329 h 6341695"/>
              <a:gd name="connsiteX624" fmla="*/ 1378342 w 5878827"/>
              <a:gd name="connsiteY624" fmla="*/ 1899976 h 6341695"/>
              <a:gd name="connsiteX625" fmla="*/ 1339316 w 5878827"/>
              <a:gd name="connsiteY625" fmla="*/ 1872622 h 6341695"/>
              <a:gd name="connsiteX626" fmla="*/ 1321037 w 5878827"/>
              <a:gd name="connsiteY626" fmla="*/ 1878842 h 6341695"/>
              <a:gd name="connsiteX627" fmla="*/ 1311825 w 5878827"/>
              <a:gd name="connsiteY627" fmla="*/ 1888325 h 6341695"/>
              <a:gd name="connsiteX628" fmla="*/ 1311496 w 5878827"/>
              <a:gd name="connsiteY628" fmla="*/ 1897234 h 6341695"/>
              <a:gd name="connsiteX629" fmla="*/ 1312091 w 5878827"/>
              <a:gd name="connsiteY629" fmla="*/ 1897617 h 6341695"/>
              <a:gd name="connsiteX630" fmla="*/ 1312529 w 5878827"/>
              <a:gd name="connsiteY630" fmla="*/ 1901163 h 6341695"/>
              <a:gd name="connsiteX631" fmla="*/ 1240869 w 5878827"/>
              <a:gd name="connsiteY631" fmla="*/ 1838902 h 6341695"/>
              <a:gd name="connsiteX632" fmla="*/ 1217896 w 5878827"/>
              <a:gd name="connsiteY632" fmla="*/ 1840926 h 6341695"/>
              <a:gd name="connsiteX633" fmla="*/ 1207231 w 5878827"/>
              <a:gd name="connsiteY633" fmla="*/ 1842301 h 6341695"/>
              <a:gd name="connsiteX634" fmla="*/ 1216161 w 5878827"/>
              <a:gd name="connsiteY634" fmla="*/ 1847376 h 6341695"/>
              <a:gd name="connsiteX635" fmla="*/ 1229017 w 5878827"/>
              <a:gd name="connsiteY635" fmla="*/ 1860340 h 6341695"/>
              <a:gd name="connsiteX636" fmla="*/ 1243595 w 5878827"/>
              <a:gd name="connsiteY636" fmla="*/ 1865165 h 6341695"/>
              <a:gd name="connsiteX637" fmla="*/ 1252456 w 5878827"/>
              <a:gd name="connsiteY637" fmla="*/ 1856467 h 6341695"/>
              <a:gd name="connsiteX638" fmla="*/ 1240869 w 5878827"/>
              <a:gd name="connsiteY638" fmla="*/ 1838902 h 6341695"/>
              <a:gd name="connsiteX639" fmla="*/ 996021 w 5878827"/>
              <a:gd name="connsiteY639" fmla="*/ 1633902 h 6341695"/>
              <a:gd name="connsiteX640" fmla="*/ 989243 w 5878827"/>
              <a:gd name="connsiteY640" fmla="*/ 1637477 h 6341695"/>
              <a:gd name="connsiteX641" fmla="*/ 985669 w 5878827"/>
              <a:gd name="connsiteY641" fmla="*/ 1647582 h 6341695"/>
              <a:gd name="connsiteX642" fmla="*/ 985977 w 5878827"/>
              <a:gd name="connsiteY642" fmla="*/ 1652556 h 6341695"/>
              <a:gd name="connsiteX643" fmla="*/ 996021 w 5878827"/>
              <a:gd name="connsiteY643" fmla="*/ 1633902 h 6341695"/>
              <a:gd name="connsiteX644" fmla="*/ 5263113 w 5878827"/>
              <a:gd name="connsiteY644" fmla="*/ 1625175 h 6341695"/>
              <a:gd name="connsiteX645" fmla="*/ 5207467 w 5878827"/>
              <a:gd name="connsiteY645" fmla="*/ 1659565 h 6341695"/>
              <a:gd name="connsiteX646" fmla="*/ 5190680 w 5878827"/>
              <a:gd name="connsiteY646" fmla="*/ 1694967 h 6341695"/>
              <a:gd name="connsiteX647" fmla="*/ 5189033 w 5878827"/>
              <a:gd name="connsiteY647" fmla="*/ 1720011 h 6341695"/>
              <a:gd name="connsiteX648" fmla="*/ 5225166 w 5878827"/>
              <a:gd name="connsiteY648" fmla="*/ 1717367 h 6341695"/>
              <a:gd name="connsiteX649" fmla="*/ 5230349 w 5878827"/>
              <a:gd name="connsiteY649" fmla="*/ 1717502 h 6341695"/>
              <a:gd name="connsiteX650" fmla="*/ 5223819 w 5878827"/>
              <a:gd name="connsiteY650" fmla="*/ 1681494 h 6341695"/>
              <a:gd name="connsiteX651" fmla="*/ 5269507 w 5878827"/>
              <a:gd name="connsiteY651" fmla="*/ 1657595 h 6341695"/>
              <a:gd name="connsiteX652" fmla="*/ 5283974 w 5878827"/>
              <a:gd name="connsiteY652" fmla="*/ 1629302 h 6341695"/>
              <a:gd name="connsiteX653" fmla="*/ 965540 w 5878827"/>
              <a:gd name="connsiteY653" fmla="*/ 1623956 h 6341695"/>
              <a:gd name="connsiteX654" fmla="*/ 958877 w 5878827"/>
              <a:gd name="connsiteY654" fmla="*/ 1629398 h 6341695"/>
              <a:gd name="connsiteX655" fmla="*/ 955189 w 5878827"/>
              <a:gd name="connsiteY655" fmla="*/ 1637637 h 6341695"/>
              <a:gd name="connsiteX656" fmla="*/ 963116 w 5878827"/>
              <a:gd name="connsiteY656" fmla="*/ 1645097 h 6341695"/>
              <a:gd name="connsiteX657" fmla="*/ 2381033 w 5878827"/>
              <a:gd name="connsiteY657" fmla="*/ 1368630 h 6341695"/>
              <a:gd name="connsiteX658" fmla="*/ 2381075 w 5878827"/>
              <a:gd name="connsiteY658" fmla="*/ 1371113 h 6341695"/>
              <a:gd name="connsiteX659" fmla="*/ 2383685 w 5878827"/>
              <a:gd name="connsiteY659" fmla="*/ 1371667 h 6341695"/>
              <a:gd name="connsiteX660" fmla="*/ 4511269 w 5878827"/>
              <a:gd name="connsiteY660" fmla="*/ 1352300 h 6341695"/>
              <a:gd name="connsiteX661" fmla="*/ 4455622 w 5878827"/>
              <a:gd name="connsiteY661" fmla="*/ 1386692 h 6341695"/>
              <a:gd name="connsiteX662" fmla="*/ 4438836 w 5878827"/>
              <a:gd name="connsiteY662" fmla="*/ 1422093 h 6341695"/>
              <a:gd name="connsiteX663" fmla="*/ 4437189 w 5878827"/>
              <a:gd name="connsiteY663" fmla="*/ 1447137 h 6341695"/>
              <a:gd name="connsiteX664" fmla="*/ 4473322 w 5878827"/>
              <a:gd name="connsiteY664" fmla="*/ 1444493 h 6341695"/>
              <a:gd name="connsiteX665" fmla="*/ 4478505 w 5878827"/>
              <a:gd name="connsiteY665" fmla="*/ 1444628 h 6341695"/>
              <a:gd name="connsiteX666" fmla="*/ 4471976 w 5878827"/>
              <a:gd name="connsiteY666" fmla="*/ 1408620 h 6341695"/>
              <a:gd name="connsiteX667" fmla="*/ 4517663 w 5878827"/>
              <a:gd name="connsiteY667" fmla="*/ 1384721 h 6341695"/>
              <a:gd name="connsiteX668" fmla="*/ 4532130 w 5878827"/>
              <a:gd name="connsiteY668" fmla="*/ 1356427 h 6341695"/>
              <a:gd name="connsiteX669" fmla="*/ 2333873 w 5878827"/>
              <a:gd name="connsiteY669" fmla="*/ 1294437 h 6341695"/>
              <a:gd name="connsiteX670" fmla="*/ 2329287 w 5878827"/>
              <a:gd name="connsiteY670" fmla="*/ 1302699 h 6341695"/>
              <a:gd name="connsiteX671" fmla="*/ 2328021 w 5878827"/>
              <a:gd name="connsiteY671" fmla="*/ 1296782 h 6341695"/>
              <a:gd name="connsiteX672" fmla="*/ 2319116 w 5878827"/>
              <a:gd name="connsiteY672" fmla="*/ 1303374 h 6341695"/>
              <a:gd name="connsiteX673" fmla="*/ 2337438 w 5878827"/>
              <a:gd name="connsiteY673" fmla="*/ 1346765 h 6341695"/>
              <a:gd name="connsiteX674" fmla="*/ 2339083 w 5878827"/>
              <a:gd name="connsiteY674" fmla="*/ 1346927 h 6341695"/>
              <a:gd name="connsiteX675" fmla="*/ 2342328 w 5878827"/>
              <a:gd name="connsiteY675" fmla="*/ 1331655 h 6341695"/>
              <a:gd name="connsiteX676" fmla="*/ 2339944 w 5878827"/>
              <a:gd name="connsiteY676" fmla="*/ 1331420 h 6341695"/>
              <a:gd name="connsiteX677" fmla="*/ 2342404 w 5878827"/>
              <a:gd name="connsiteY677" fmla="*/ 1316363 h 6341695"/>
              <a:gd name="connsiteX678" fmla="*/ 2339156 w 5878827"/>
              <a:gd name="connsiteY678" fmla="*/ 1294958 h 6341695"/>
              <a:gd name="connsiteX679" fmla="*/ 2301859 w 5878827"/>
              <a:gd name="connsiteY679" fmla="*/ 1275683 h 6341695"/>
              <a:gd name="connsiteX680" fmla="*/ 2299352 w 5878827"/>
              <a:gd name="connsiteY680" fmla="*/ 1291029 h 6341695"/>
              <a:gd name="connsiteX681" fmla="*/ 2304293 w 5878827"/>
              <a:gd name="connsiteY681" fmla="*/ 1294115 h 6341695"/>
              <a:gd name="connsiteX682" fmla="*/ 2309234 w 5878827"/>
              <a:gd name="connsiteY682" fmla="*/ 1297201 h 6341695"/>
              <a:gd name="connsiteX683" fmla="*/ 2301859 w 5878827"/>
              <a:gd name="connsiteY683" fmla="*/ 1275683 h 6341695"/>
              <a:gd name="connsiteX684" fmla="*/ 2279967 w 5878827"/>
              <a:gd name="connsiteY684" fmla="*/ 1231939 h 6341695"/>
              <a:gd name="connsiteX685" fmla="*/ 2271703 w 5878827"/>
              <a:gd name="connsiteY685" fmla="*/ 1234842 h 6341695"/>
              <a:gd name="connsiteX686" fmla="*/ 2271578 w 5878827"/>
              <a:gd name="connsiteY686" fmla="*/ 1236309 h 6341695"/>
              <a:gd name="connsiteX687" fmla="*/ 2279131 w 5878827"/>
              <a:gd name="connsiteY687" fmla="*/ 1237056 h 6341695"/>
              <a:gd name="connsiteX688" fmla="*/ 3794679 w 5878827"/>
              <a:gd name="connsiteY688" fmla="*/ 1130098 h 6341695"/>
              <a:gd name="connsiteX689" fmla="*/ 3778859 w 5878827"/>
              <a:gd name="connsiteY689" fmla="*/ 1132359 h 6341695"/>
              <a:gd name="connsiteX690" fmla="*/ 3798957 w 5878827"/>
              <a:gd name="connsiteY690" fmla="*/ 1141223 h 6341695"/>
              <a:gd name="connsiteX691" fmla="*/ 3798872 w 5878827"/>
              <a:gd name="connsiteY691" fmla="*/ 1134487 h 6341695"/>
              <a:gd name="connsiteX692" fmla="*/ 3794679 w 5878827"/>
              <a:gd name="connsiteY692" fmla="*/ 1130098 h 6341695"/>
              <a:gd name="connsiteX693" fmla="*/ 4243864 w 5878827"/>
              <a:gd name="connsiteY693" fmla="*/ 1117566 h 6341695"/>
              <a:gd name="connsiteX694" fmla="*/ 4258490 w 5878827"/>
              <a:gd name="connsiteY694" fmla="*/ 1129560 h 6341695"/>
              <a:gd name="connsiteX695" fmla="*/ 4257757 w 5878827"/>
              <a:gd name="connsiteY695" fmla="*/ 1122771 h 6341695"/>
              <a:gd name="connsiteX696" fmla="*/ 4249037 w 5878827"/>
              <a:gd name="connsiteY696" fmla="*/ 1118002 h 6341695"/>
              <a:gd name="connsiteX697" fmla="*/ 4272129 w 5878827"/>
              <a:gd name="connsiteY697" fmla="*/ 1091231 h 6341695"/>
              <a:gd name="connsiteX698" fmla="*/ 4261182 w 5878827"/>
              <a:gd name="connsiteY698" fmla="*/ 1097489 h 6341695"/>
              <a:gd name="connsiteX699" fmla="*/ 4281581 w 5878827"/>
              <a:gd name="connsiteY699" fmla="*/ 1102790 h 6341695"/>
              <a:gd name="connsiteX700" fmla="*/ 4278907 w 5878827"/>
              <a:gd name="connsiteY700" fmla="*/ 1095836 h 6341695"/>
              <a:gd name="connsiteX701" fmla="*/ 4272129 w 5878827"/>
              <a:gd name="connsiteY701" fmla="*/ 1091231 h 6341695"/>
              <a:gd name="connsiteX702" fmla="*/ 2144972 w 5878827"/>
              <a:gd name="connsiteY702" fmla="*/ 1080687 h 6341695"/>
              <a:gd name="connsiteX703" fmla="*/ 2119764 w 5878827"/>
              <a:gd name="connsiteY703" fmla="*/ 1115315 h 6341695"/>
              <a:gd name="connsiteX704" fmla="*/ 2117639 w 5878827"/>
              <a:gd name="connsiteY704" fmla="*/ 1117536 h 6341695"/>
              <a:gd name="connsiteX705" fmla="*/ 2133195 w 5878827"/>
              <a:gd name="connsiteY705" fmla="*/ 1119342 h 6341695"/>
              <a:gd name="connsiteX706" fmla="*/ 2172482 w 5878827"/>
              <a:gd name="connsiteY706" fmla="*/ 1112175 h 6341695"/>
              <a:gd name="connsiteX707" fmla="*/ 1969015 w 5878827"/>
              <a:gd name="connsiteY707" fmla="*/ 1063142 h 6341695"/>
              <a:gd name="connsiteX708" fmla="*/ 1982955 w 5878827"/>
              <a:gd name="connsiteY708" fmla="*/ 1087689 h 6341695"/>
              <a:gd name="connsiteX709" fmla="*/ 2001795 w 5878827"/>
              <a:gd name="connsiteY709" fmla="*/ 1105613 h 6341695"/>
              <a:gd name="connsiteX710" fmla="*/ 2002890 w 5878827"/>
              <a:gd name="connsiteY710" fmla="*/ 1105650 h 6341695"/>
              <a:gd name="connsiteX711" fmla="*/ 2001838 w 5878827"/>
              <a:gd name="connsiteY711" fmla="*/ 1090130 h 6341695"/>
              <a:gd name="connsiteX712" fmla="*/ 1978445 w 5878827"/>
              <a:gd name="connsiteY712" fmla="*/ 1072228 h 6341695"/>
              <a:gd name="connsiteX713" fmla="*/ 1879523 w 5878827"/>
              <a:gd name="connsiteY713" fmla="*/ 838960 h 6341695"/>
              <a:gd name="connsiteX714" fmla="*/ 1862639 w 5878827"/>
              <a:gd name="connsiteY714" fmla="*/ 845091 h 6341695"/>
              <a:gd name="connsiteX715" fmla="*/ 1848435 w 5878827"/>
              <a:gd name="connsiteY715" fmla="*/ 851484 h 6341695"/>
              <a:gd name="connsiteX716" fmla="*/ 1853063 w 5878827"/>
              <a:gd name="connsiteY716" fmla="*/ 856489 h 6341695"/>
              <a:gd name="connsiteX717" fmla="*/ 1858317 w 5878827"/>
              <a:gd name="connsiteY717" fmla="*/ 857658 h 6341695"/>
              <a:gd name="connsiteX718" fmla="*/ 1911138 w 5878827"/>
              <a:gd name="connsiteY718" fmla="*/ 914848 h 6341695"/>
              <a:gd name="connsiteX719" fmla="*/ 1969145 w 5878827"/>
              <a:gd name="connsiteY719" fmla="*/ 956960 h 6341695"/>
              <a:gd name="connsiteX720" fmla="*/ 1964966 w 5878827"/>
              <a:gd name="connsiteY720" fmla="*/ 982536 h 6341695"/>
              <a:gd name="connsiteX721" fmla="*/ 1956047 w 5878827"/>
              <a:gd name="connsiteY721" fmla="*/ 1023237 h 6341695"/>
              <a:gd name="connsiteX722" fmla="*/ 1951538 w 5878827"/>
              <a:gd name="connsiteY722" fmla="*/ 1032818 h 6341695"/>
              <a:gd name="connsiteX723" fmla="*/ 1958299 w 5878827"/>
              <a:gd name="connsiteY723" fmla="*/ 1044274 h 6341695"/>
              <a:gd name="connsiteX724" fmla="*/ 1962934 w 5878827"/>
              <a:gd name="connsiteY724" fmla="*/ 1052437 h 6341695"/>
              <a:gd name="connsiteX725" fmla="*/ 1964714 w 5878827"/>
              <a:gd name="connsiteY725" fmla="*/ 1050732 h 6341695"/>
              <a:gd name="connsiteX726" fmla="*/ 1968392 w 5878827"/>
              <a:gd name="connsiteY726" fmla="*/ 1050445 h 6341695"/>
              <a:gd name="connsiteX727" fmla="*/ 1980723 w 5878827"/>
              <a:gd name="connsiteY727" fmla="*/ 1036068 h 6341695"/>
              <a:gd name="connsiteX728" fmla="*/ 1993398 w 5878827"/>
              <a:gd name="connsiteY728" fmla="*/ 1052914 h 6341695"/>
              <a:gd name="connsiteX729" fmla="*/ 2028894 w 5878827"/>
              <a:gd name="connsiteY729" fmla="*/ 1035626 h 6341695"/>
              <a:gd name="connsiteX730" fmla="*/ 2050558 w 5878827"/>
              <a:gd name="connsiteY730" fmla="*/ 1058557 h 6341695"/>
              <a:gd name="connsiteX731" fmla="*/ 2067126 w 5878827"/>
              <a:gd name="connsiteY731" fmla="*/ 1023809 h 6341695"/>
              <a:gd name="connsiteX732" fmla="*/ 2037452 w 5878827"/>
              <a:gd name="connsiteY732" fmla="*/ 1002687 h 6341695"/>
              <a:gd name="connsiteX733" fmla="*/ 2005099 w 5878827"/>
              <a:gd name="connsiteY733" fmla="*/ 981301 h 6341695"/>
              <a:gd name="connsiteX734" fmla="*/ 1967443 w 5878827"/>
              <a:gd name="connsiteY734" fmla="*/ 934052 h 6341695"/>
              <a:gd name="connsiteX735" fmla="*/ 1929160 w 5878827"/>
              <a:gd name="connsiteY735" fmla="*/ 890640 h 6341695"/>
              <a:gd name="connsiteX736" fmla="*/ 1897728 w 5878827"/>
              <a:gd name="connsiteY736" fmla="*/ 871945 h 6341695"/>
              <a:gd name="connsiteX737" fmla="*/ 1879523 w 5878827"/>
              <a:gd name="connsiteY737" fmla="*/ 838960 h 6341695"/>
              <a:gd name="connsiteX738" fmla="*/ 4629409 w 5878827"/>
              <a:gd name="connsiteY738" fmla="*/ 765509 h 6341695"/>
              <a:gd name="connsiteX739" fmla="*/ 4611494 w 5878827"/>
              <a:gd name="connsiteY739" fmla="*/ 790116 h 6341695"/>
              <a:gd name="connsiteX740" fmla="*/ 4626532 w 5878827"/>
              <a:gd name="connsiteY740" fmla="*/ 780067 h 6341695"/>
              <a:gd name="connsiteX741" fmla="*/ 1795603 w 5878827"/>
              <a:gd name="connsiteY741" fmla="*/ 752709 h 6341695"/>
              <a:gd name="connsiteX742" fmla="*/ 1761778 w 5878827"/>
              <a:gd name="connsiteY742" fmla="*/ 759765 h 6341695"/>
              <a:gd name="connsiteX743" fmla="*/ 1787300 w 5878827"/>
              <a:gd name="connsiteY743" fmla="*/ 778528 h 6341695"/>
              <a:gd name="connsiteX744" fmla="*/ 1796290 w 5878827"/>
              <a:gd name="connsiteY744" fmla="*/ 815150 h 6341695"/>
              <a:gd name="connsiteX745" fmla="*/ 1820044 w 5878827"/>
              <a:gd name="connsiteY745" fmla="*/ 825291 h 6341695"/>
              <a:gd name="connsiteX746" fmla="*/ 1843798 w 5878827"/>
              <a:gd name="connsiteY746" fmla="*/ 835433 h 6341695"/>
              <a:gd name="connsiteX747" fmla="*/ 1830191 w 5878827"/>
              <a:gd name="connsiteY747" fmla="*/ 804852 h 6341695"/>
              <a:gd name="connsiteX748" fmla="*/ 1798798 w 5878827"/>
              <a:gd name="connsiteY748" fmla="*/ 799804 h 6341695"/>
              <a:gd name="connsiteX749" fmla="*/ 1800193 w 5878827"/>
              <a:gd name="connsiteY749" fmla="*/ 774603 h 6341695"/>
              <a:gd name="connsiteX750" fmla="*/ 1795603 w 5878827"/>
              <a:gd name="connsiteY750" fmla="*/ 752709 h 6341695"/>
              <a:gd name="connsiteX751" fmla="*/ 1745129 w 5878827"/>
              <a:gd name="connsiteY751" fmla="*/ 706145 h 6341695"/>
              <a:gd name="connsiteX752" fmla="*/ 1736122 w 5878827"/>
              <a:gd name="connsiteY752" fmla="*/ 708504 h 6341695"/>
              <a:gd name="connsiteX753" fmla="*/ 1729168 w 5878827"/>
              <a:gd name="connsiteY753" fmla="*/ 714964 h 6341695"/>
              <a:gd name="connsiteX754" fmla="*/ 1731724 w 5878827"/>
              <a:gd name="connsiteY754" fmla="*/ 724311 h 6341695"/>
              <a:gd name="connsiteX755" fmla="*/ 1738214 w 5878827"/>
              <a:gd name="connsiteY755" fmla="*/ 726252 h 6341695"/>
              <a:gd name="connsiteX756" fmla="*/ 1473539 w 5878827"/>
              <a:gd name="connsiteY756" fmla="*/ 590969 h 6341695"/>
              <a:gd name="connsiteX757" fmla="*/ 1509912 w 5878827"/>
              <a:gd name="connsiteY757" fmla="*/ 612752 h 6341695"/>
              <a:gd name="connsiteX758" fmla="*/ 1546283 w 5878827"/>
              <a:gd name="connsiteY758" fmla="*/ 634536 h 6341695"/>
              <a:gd name="connsiteX759" fmla="*/ 1517932 w 5878827"/>
              <a:gd name="connsiteY759" fmla="*/ 652527 h 6341695"/>
              <a:gd name="connsiteX760" fmla="*/ 1490188 w 5878827"/>
              <a:gd name="connsiteY760" fmla="*/ 644590 h 6341695"/>
              <a:gd name="connsiteX761" fmla="*/ 1480924 w 5878827"/>
              <a:gd name="connsiteY761" fmla="*/ 623533 h 6341695"/>
              <a:gd name="connsiteX762" fmla="*/ 1473539 w 5878827"/>
              <a:gd name="connsiteY762" fmla="*/ 590969 h 6341695"/>
              <a:gd name="connsiteX763" fmla="*/ 1842489 w 5878827"/>
              <a:gd name="connsiteY763" fmla="*/ 554628 h 6341695"/>
              <a:gd name="connsiteX764" fmla="*/ 1875754 w 5878827"/>
              <a:gd name="connsiteY764" fmla="*/ 598195 h 6341695"/>
              <a:gd name="connsiteX765" fmla="*/ 1912954 w 5878827"/>
              <a:gd name="connsiteY765" fmla="*/ 634354 h 6341695"/>
              <a:gd name="connsiteX766" fmla="*/ 1927320 w 5878827"/>
              <a:gd name="connsiteY766" fmla="*/ 632524 h 6341695"/>
              <a:gd name="connsiteX767" fmla="*/ 1939634 w 5878827"/>
              <a:gd name="connsiteY767" fmla="*/ 626592 h 6341695"/>
              <a:gd name="connsiteX768" fmla="*/ 1933505 w 5878827"/>
              <a:gd name="connsiteY768" fmla="*/ 616890 h 6341695"/>
              <a:gd name="connsiteX769" fmla="*/ 1923442 w 5878827"/>
              <a:gd name="connsiteY769" fmla="*/ 614598 h 6341695"/>
              <a:gd name="connsiteX770" fmla="*/ 1901446 w 5878827"/>
              <a:gd name="connsiteY770" fmla="*/ 602030 h 6341695"/>
              <a:gd name="connsiteX771" fmla="*/ 1889996 w 5878827"/>
              <a:gd name="connsiteY771" fmla="*/ 574912 h 6341695"/>
              <a:gd name="connsiteX772" fmla="*/ 1866242 w 5878827"/>
              <a:gd name="connsiteY772" fmla="*/ 564770 h 6341695"/>
              <a:gd name="connsiteX773" fmla="*/ 1842489 w 5878827"/>
              <a:gd name="connsiteY773" fmla="*/ 554628 h 6341695"/>
              <a:gd name="connsiteX774" fmla="*/ 2282281 w 5878827"/>
              <a:gd name="connsiteY774" fmla="*/ 551270 h 6341695"/>
              <a:gd name="connsiteX775" fmla="*/ 2291326 w 5878827"/>
              <a:gd name="connsiteY775" fmla="*/ 562560 h 6341695"/>
              <a:gd name="connsiteX776" fmla="*/ 2294899 w 5878827"/>
              <a:gd name="connsiteY776" fmla="*/ 562913 h 6341695"/>
              <a:gd name="connsiteX777" fmla="*/ 1805010 w 5878827"/>
              <a:gd name="connsiteY777" fmla="*/ 472962 h 6341695"/>
              <a:gd name="connsiteX778" fmla="*/ 1796651 w 5878827"/>
              <a:gd name="connsiteY778" fmla="*/ 493578 h 6341695"/>
              <a:gd name="connsiteX779" fmla="*/ 1790343 w 5878827"/>
              <a:gd name="connsiteY779" fmla="*/ 518293 h 6341695"/>
              <a:gd name="connsiteX780" fmla="*/ 1803191 w 5878827"/>
              <a:gd name="connsiteY780" fmla="*/ 550749 h 6341695"/>
              <a:gd name="connsiteX781" fmla="*/ 1813841 w 5878827"/>
              <a:gd name="connsiteY781" fmla="*/ 535557 h 6341695"/>
              <a:gd name="connsiteX782" fmla="*/ 1827969 w 5878827"/>
              <a:gd name="connsiteY782" fmla="*/ 532405 h 6341695"/>
              <a:gd name="connsiteX783" fmla="*/ 1839751 w 5878827"/>
              <a:gd name="connsiteY783" fmla="*/ 549160 h 6341695"/>
              <a:gd name="connsiteX784" fmla="*/ 1833783 w 5878827"/>
              <a:gd name="connsiteY784" fmla="*/ 513487 h 6341695"/>
              <a:gd name="connsiteX785" fmla="*/ 1807977 w 5878827"/>
              <a:gd name="connsiteY785" fmla="*/ 499244 h 6341695"/>
              <a:gd name="connsiteX786" fmla="*/ 1804403 w 5878827"/>
              <a:gd name="connsiteY786" fmla="*/ 498892 h 6341695"/>
              <a:gd name="connsiteX787" fmla="*/ 1806047 w 5878827"/>
              <a:gd name="connsiteY787" fmla="*/ 486060 h 6341695"/>
              <a:gd name="connsiteX788" fmla="*/ 1805010 w 5878827"/>
              <a:gd name="connsiteY788" fmla="*/ 472962 h 6341695"/>
              <a:gd name="connsiteX789" fmla="*/ 2218960 w 5878827"/>
              <a:gd name="connsiteY789" fmla="*/ 472251 h 6341695"/>
              <a:gd name="connsiteX790" fmla="*/ 2217289 w 5878827"/>
              <a:gd name="connsiteY790" fmla="*/ 482482 h 6341695"/>
              <a:gd name="connsiteX791" fmla="*/ 2215732 w 5878827"/>
              <a:gd name="connsiteY791" fmla="*/ 503118 h 6341695"/>
              <a:gd name="connsiteX792" fmla="*/ 2227400 w 5878827"/>
              <a:gd name="connsiteY792" fmla="*/ 509468 h 6341695"/>
              <a:gd name="connsiteX793" fmla="*/ 2246933 w 5878827"/>
              <a:gd name="connsiteY793" fmla="*/ 501002 h 6341695"/>
              <a:gd name="connsiteX794" fmla="*/ 2229677 w 5878827"/>
              <a:gd name="connsiteY794" fmla="*/ 473309 h 6341695"/>
              <a:gd name="connsiteX795" fmla="*/ 1681564 w 5878827"/>
              <a:gd name="connsiteY795" fmla="*/ 362019 h 6341695"/>
              <a:gd name="connsiteX796" fmla="*/ 1674657 w 5878827"/>
              <a:gd name="connsiteY796" fmla="*/ 362636 h 6341695"/>
              <a:gd name="connsiteX797" fmla="*/ 1669174 w 5878827"/>
              <a:gd name="connsiteY797" fmla="*/ 371192 h 6341695"/>
              <a:gd name="connsiteX798" fmla="*/ 1667503 w 5878827"/>
              <a:gd name="connsiteY798" fmla="*/ 381421 h 6341695"/>
              <a:gd name="connsiteX799" fmla="*/ 1676585 w 5878827"/>
              <a:gd name="connsiteY799" fmla="*/ 375821 h 6341695"/>
              <a:gd name="connsiteX800" fmla="*/ 1681564 w 5878827"/>
              <a:gd name="connsiteY800" fmla="*/ 362019 h 6341695"/>
              <a:gd name="connsiteX801" fmla="*/ 2057658 w 5878827"/>
              <a:gd name="connsiteY801" fmla="*/ 326383 h 6341695"/>
              <a:gd name="connsiteX802" fmla="*/ 2037392 w 5878827"/>
              <a:gd name="connsiteY802" fmla="*/ 339326 h 6341695"/>
              <a:gd name="connsiteX803" fmla="*/ 2025964 w 5878827"/>
              <a:gd name="connsiteY803" fmla="*/ 364836 h 6341695"/>
              <a:gd name="connsiteX804" fmla="*/ 2071533 w 5878827"/>
              <a:gd name="connsiteY804" fmla="*/ 391425 h 6341695"/>
              <a:gd name="connsiteX805" fmla="*/ 2110491 w 5878827"/>
              <a:gd name="connsiteY805" fmla="*/ 425158 h 6341695"/>
              <a:gd name="connsiteX806" fmla="*/ 2137777 w 5878827"/>
              <a:gd name="connsiteY806" fmla="*/ 391468 h 6341695"/>
              <a:gd name="connsiteX807" fmla="*/ 2057658 w 5878827"/>
              <a:gd name="connsiteY807" fmla="*/ 326383 h 6341695"/>
              <a:gd name="connsiteX808" fmla="*/ 1984685 w 5878827"/>
              <a:gd name="connsiteY808" fmla="*/ 262004 h 6341695"/>
              <a:gd name="connsiteX809" fmla="*/ 1969911 w 5878827"/>
              <a:gd name="connsiteY809" fmla="*/ 277438 h 6341695"/>
              <a:gd name="connsiteX810" fmla="*/ 1956564 w 5878827"/>
              <a:gd name="connsiteY810" fmla="*/ 300809 h 6341695"/>
              <a:gd name="connsiteX811" fmla="*/ 1986438 w 5878827"/>
              <a:gd name="connsiteY811" fmla="*/ 340142 h 6341695"/>
              <a:gd name="connsiteX812" fmla="*/ 2024441 w 5878827"/>
              <a:gd name="connsiteY812" fmla="*/ 307510 h 6341695"/>
              <a:gd name="connsiteX813" fmla="*/ 1984914 w 5878827"/>
              <a:gd name="connsiteY813" fmla="*/ 282817 h 6341695"/>
              <a:gd name="connsiteX814" fmla="*/ 1986139 w 5878827"/>
              <a:gd name="connsiteY814" fmla="*/ 272543 h 6341695"/>
              <a:gd name="connsiteX815" fmla="*/ 1984685 w 5878827"/>
              <a:gd name="connsiteY815" fmla="*/ 262004 h 6341695"/>
              <a:gd name="connsiteX816" fmla="*/ 1588711 w 5878827"/>
              <a:gd name="connsiteY816" fmla="*/ 244349 h 6341695"/>
              <a:gd name="connsiteX817" fmla="*/ 1583961 w 5878827"/>
              <a:gd name="connsiteY817" fmla="*/ 248430 h 6341695"/>
              <a:gd name="connsiteX818" fmla="*/ 1585025 w 5878827"/>
              <a:gd name="connsiteY818" fmla="*/ 264126 h 6341695"/>
              <a:gd name="connsiteX819" fmla="*/ 1595513 w 5878827"/>
              <a:gd name="connsiteY819" fmla="*/ 244372 h 6341695"/>
              <a:gd name="connsiteX820" fmla="*/ 1588711 w 5878827"/>
              <a:gd name="connsiteY820" fmla="*/ 244349 h 6341695"/>
              <a:gd name="connsiteX821" fmla="*/ 1903960 w 5878827"/>
              <a:gd name="connsiteY821" fmla="*/ 222849 h 6341695"/>
              <a:gd name="connsiteX822" fmla="*/ 1894953 w 5878827"/>
              <a:gd name="connsiteY822" fmla="*/ 225208 h 6341695"/>
              <a:gd name="connsiteX823" fmla="*/ 1887999 w 5878827"/>
              <a:gd name="connsiteY823" fmla="*/ 231668 h 6341695"/>
              <a:gd name="connsiteX824" fmla="*/ 1890555 w 5878827"/>
              <a:gd name="connsiteY824" fmla="*/ 241015 h 6341695"/>
              <a:gd name="connsiteX825" fmla="*/ 1897045 w 5878827"/>
              <a:gd name="connsiteY825" fmla="*/ 242956 h 6341695"/>
              <a:gd name="connsiteX826" fmla="*/ 1905861 w 5878827"/>
              <a:gd name="connsiteY826" fmla="*/ 233431 h 6341695"/>
              <a:gd name="connsiteX827" fmla="*/ 1904910 w 5878827"/>
              <a:gd name="connsiteY827" fmla="*/ 228140 h 6341695"/>
              <a:gd name="connsiteX828" fmla="*/ 1903960 w 5878827"/>
              <a:gd name="connsiteY828" fmla="*/ 222849 h 6341695"/>
              <a:gd name="connsiteX829" fmla="*/ 1857059 w 5878827"/>
              <a:gd name="connsiteY829" fmla="*/ 176635 h 6341695"/>
              <a:gd name="connsiteX830" fmla="*/ 1846637 w 5878827"/>
              <a:gd name="connsiteY830" fmla="*/ 182103 h 6341695"/>
              <a:gd name="connsiteX831" fmla="*/ 1842998 w 5878827"/>
              <a:gd name="connsiteY831" fmla="*/ 196039 h 6341695"/>
              <a:gd name="connsiteX832" fmla="*/ 1874921 w 5878827"/>
              <a:gd name="connsiteY832" fmla="*/ 178399 h 6341695"/>
              <a:gd name="connsiteX833" fmla="*/ 1397926 w 5878827"/>
              <a:gd name="connsiteY833" fmla="*/ 0 h 6341695"/>
              <a:gd name="connsiteX834" fmla="*/ 1528533 w 5878827"/>
              <a:gd name="connsiteY834" fmla="*/ 17868 h 6341695"/>
              <a:gd name="connsiteX835" fmla="*/ 1532488 w 5878827"/>
              <a:gd name="connsiteY835" fmla="*/ 30240 h 6341695"/>
              <a:gd name="connsiteX836" fmla="*/ 1564641 w 5878827"/>
              <a:gd name="connsiteY836" fmla="*/ 33415 h 6341695"/>
              <a:gd name="connsiteX837" fmla="*/ 1587370 w 5878827"/>
              <a:gd name="connsiteY837" fmla="*/ 72044 h 6341695"/>
              <a:gd name="connsiteX838" fmla="*/ 1613443 w 5878827"/>
              <a:gd name="connsiteY838" fmla="*/ 90211 h 6341695"/>
              <a:gd name="connsiteX839" fmla="*/ 1652567 w 5878827"/>
              <a:gd name="connsiteY839" fmla="*/ 78480 h 6341695"/>
              <a:gd name="connsiteX840" fmla="*/ 1692037 w 5878827"/>
              <a:gd name="connsiteY840" fmla="*/ 97971 h 6341695"/>
              <a:gd name="connsiteX841" fmla="*/ 1711858 w 5878827"/>
              <a:gd name="connsiteY841" fmla="*/ 115520 h 6341695"/>
              <a:gd name="connsiteX842" fmla="*/ 1739545 w 5878827"/>
              <a:gd name="connsiteY842" fmla="*/ 118254 h 6341695"/>
              <a:gd name="connsiteX843" fmla="*/ 1748543 w 5878827"/>
              <a:gd name="connsiteY843" fmla="*/ 135385 h 6341695"/>
              <a:gd name="connsiteX844" fmla="*/ 1764781 w 5878827"/>
              <a:gd name="connsiteY844" fmla="*/ 141536 h 6341695"/>
              <a:gd name="connsiteX845" fmla="*/ 1782529 w 5878827"/>
              <a:gd name="connsiteY845" fmla="*/ 132894 h 6341695"/>
              <a:gd name="connsiteX846" fmla="*/ 1800277 w 5878827"/>
              <a:gd name="connsiteY846" fmla="*/ 124250 h 6341695"/>
              <a:gd name="connsiteX847" fmla="*/ 1772617 w 5878827"/>
              <a:gd name="connsiteY847" fmla="*/ 93582 h 6341695"/>
              <a:gd name="connsiteX848" fmla="*/ 1744329 w 5878827"/>
              <a:gd name="connsiteY848" fmla="*/ 66751 h 6341695"/>
              <a:gd name="connsiteX849" fmla="*/ 1716129 w 5878827"/>
              <a:gd name="connsiteY849" fmla="*/ 47722 h 6341695"/>
              <a:gd name="connsiteX850" fmla="*/ 1714095 w 5878827"/>
              <a:gd name="connsiteY850" fmla="*/ 43254 h 6341695"/>
              <a:gd name="connsiteX851" fmla="*/ 2378323 w 5878827"/>
              <a:gd name="connsiteY851" fmla="*/ 134123 h 6341695"/>
              <a:gd name="connsiteX852" fmla="*/ 2385125 w 5878827"/>
              <a:gd name="connsiteY852" fmla="*/ 138463 h 6341695"/>
              <a:gd name="connsiteX853" fmla="*/ 2457613 w 5878827"/>
              <a:gd name="connsiteY853" fmla="*/ 189150 h 6341695"/>
              <a:gd name="connsiteX854" fmla="*/ 2477918 w 5878827"/>
              <a:gd name="connsiteY854" fmla="*/ 189856 h 6341695"/>
              <a:gd name="connsiteX855" fmla="*/ 2486422 w 5878827"/>
              <a:gd name="connsiteY855" fmla="*/ 212785 h 6341695"/>
              <a:gd name="connsiteX856" fmla="*/ 2554171 w 5878827"/>
              <a:gd name="connsiteY856" fmla="*/ 278598 h 6341695"/>
              <a:gd name="connsiteX857" fmla="*/ 2627732 w 5878827"/>
              <a:gd name="connsiteY857" fmla="*/ 325493 h 6341695"/>
              <a:gd name="connsiteX858" fmla="*/ 2631552 w 5878827"/>
              <a:gd name="connsiteY858" fmla="*/ 338215 h 6341695"/>
              <a:gd name="connsiteX859" fmla="*/ 2638678 w 5878827"/>
              <a:gd name="connsiteY859" fmla="*/ 347364 h 6341695"/>
              <a:gd name="connsiteX860" fmla="*/ 2643058 w 5878827"/>
              <a:gd name="connsiteY860" fmla="*/ 340001 h 6341695"/>
              <a:gd name="connsiteX861" fmla="*/ 2644759 w 5878827"/>
              <a:gd name="connsiteY861" fmla="*/ 332372 h 6341695"/>
              <a:gd name="connsiteX862" fmla="*/ 2674403 w 5878827"/>
              <a:gd name="connsiteY862" fmla="*/ 350893 h 6341695"/>
              <a:gd name="connsiteX863" fmla="*/ 2678205 w 5878827"/>
              <a:gd name="connsiteY863" fmla="*/ 372058 h 6341695"/>
              <a:gd name="connsiteX864" fmla="*/ 2713561 w 5878827"/>
              <a:gd name="connsiteY864" fmla="*/ 402838 h 6341695"/>
              <a:gd name="connsiteX865" fmla="*/ 2752851 w 5878827"/>
              <a:gd name="connsiteY865" fmla="*/ 426207 h 6341695"/>
              <a:gd name="connsiteX866" fmla="*/ 2772290 w 5878827"/>
              <a:gd name="connsiteY866" fmla="*/ 429425 h 6341695"/>
              <a:gd name="connsiteX867" fmla="*/ 2777251 w 5878827"/>
              <a:gd name="connsiteY867" fmla="*/ 454604 h 6341695"/>
              <a:gd name="connsiteX868" fmla="*/ 2799751 w 5878827"/>
              <a:gd name="connsiteY868" fmla="*/ 472420 h 6341695"/>
              <a:gd name="connsiteX869" fmla="*/ 2835943 w 5878827"/>
              <a:gd name="connsiteY869" fmla="*/ 498083 h 6341695"/>
              <a:gd name="connsiteX870" fmla="*/ 2876068 w 5878827"/>
              <a:gd name="connsiteY870" fmla="*/ 516337 h 6341695"/>
              <a:gd name="connsiteX871" fmla="*/ 2898150 w 5878827"/>
              <a:gd name="connsiteY871" fmla="*/ 536710 h 6341695"/>
              <a:gd name="connsiteX872" fmla="*/ 2920231 w 5878827"/>
              <a:gd name="connsiteY872" fmla="*/ 557082 h 6341695"/>
              <a:gd name="connsiteX873" fmla="*/ 2963560 w 5878827"/>
              <a:gd name="connsiteY873" fmla="*/ 602942 h 6341695"/>
              <a:gd name="connsiteX874" fmla="*/ 3011658 w 5878827"/>
              <a:gd name="connsiteY874" fmla="*/ 636277 h 6341695"/>
              <a:gd name="connsiteX875" fmla="*/ 3054396 w 5878827"/>
              <a:gd name="connsiteY875" fmla="*/ 669084 h 6341695"/>
              <a:gd name="connsiteX876" fmla="*/ 3077826 w 5878827"/>
              <a:gd name="connsiteY876" fmla="*/ 670099 h 6341695"/>
              <a:gd name="connsiteX877" fmla="*/ 3086777 w 5878827"/>
              <a:gd name="connsiteY877" fmla="*/ 693072 h 6341695"/>
              <a:gd name="connsiteX878" fmla="*/ 3159495 w 5878827"/>
              <a:gd name="connsiteY878" fmla="*/ 764574 h 6341695"/>
              <a:gd name="connsiteX879" fmla="*/ 3240705 w 5878827"/>
              <a:gd name="connsiteY879" fmla="*/ 817422 h 6341695"/>
              <a:gd name="connsiteX880" fmla="*/ 3245865 w 5878827"/>
              <a:gd name="connsiteY880" fmla="*/ 830276 h 6341695"/>
              <a:gd name="connsiteX881" fmla="*/ 3251652 w 5878827"/>
              <a:gd name="connsiteY881" fmla="*/ 839293 h 6341695"/>
              <a:gd name="connsiteX882" fmla="*/ 3258843 w 5878827"/>
              <a:gd name="connsiteY882" fmla="*/ 834156 h 6341695"/>
              <a:gd name="connsiteX883" fmla="*/ 3261304 w 5878827"/>
              <a:gd name="connsiteY883" fmla="*/ 824653 h 6341695"/>
              <a:gd name="connsiteX884" fmla="*/ 3290949 w 5878827"/>
              <a:gd name="connsiteY884" fmla="*/ 843172 h 6341695"/>
              <a:gd name="connsiteX885" fmla="*/ 3312842 w 5878827"/>
              <a:gd name="connsiteY885" fmla="*/ 886915 h 6341695"/>
              <a:gd name="connsiteX886" fmla="*/ 3379277 w 5878827"/>
              <a:gd name="connsiteY886" fmla="*/ 924662 h 6341695"/>
              <a:gd name="connsiteX887" fmla="*/ 3398299 w 5878827"/>
              <a:gd name="connsiteY887" fmla="*/ 930438 h 6341695"/>
              <a:gd name="connsiteX888" fmla="*/ 3402842 w 5878827"/>
              <a:gd name="connsiteY888" fmla="*/ 958175 h 6341695"/>
              <a:gd name="connsiteX889" fmla="*/ 3415879 w 5878827"/>
              <a:gd name="connsiteY889" fmla="*/ 967257 h 6341695"/>
              <a:gd name="connsiteX890" fmla="*/ 3428915 w 5878827"/>
              <a:gd name="connsiteY890" fmla="*/ 976341 h 6341695"/>
              <a:gd name="connsiteX891" fmla="*/ 3468574 w 5878827"/>
              <a:gd name="connsiteY891" fmla="*/ 1002997 h 6341695"/>
              <a:gd name="connsiteX892" fmla="*/ 3511540 w 5878827"/>
              <a:gd name="connsiteY892" fmla="*/ 1026080 h 6341695"/>
              <a:gd name="connsiteX893" fmla="*/ 3535409 w 5878827"/>
              <a:gd name="connsiteY893" fmla="*/ 1046629 h 6341695"/>
              <a:gd name="connsiteX894" fmla="*/ 3559277 w 5878827"/>
              <a:gd name="connsiteY894" fmla="*/ 1067178 h 6341695"/>
              <a:gd name="connsiteX895" fmla="*/ 3584513 w 5878827"/>
              <a:gd name="connsiteY895" fmla="*/ 1090460 h 6341695"/>
              <a:gd name="connsiteX896" fmla="*/ 3598782 w 5878827"/>
              <a:gd name="connsiteY896" fmla="*/ 1104848 h 6341695"/>
              <a:gd name="connsiteX897" fmla="*/ 3601490 w 5878827"/>
              <a:gd name="connsiteY897" fmla="*/ 1095937 h 6341695"/>
              <a:gd name="connsiteX898" fmla="*/ 3616868 w 5878827"/>
              <a:gd name="connsiteY898" fmla="*/ 1075696 h 6341695"/>
              <a:gd name="connsiteX899" fmla="*/ 3637566 w 5878827"/>
              <a:gd name="connsiteY899" fmla="*/ 1077434 h 6341695"/>
              <a:gd name="connsiteX900" fmla="*/ 3649822 w 5878827"/>
              <a:gd name="connsiteY900" fmla="*/ 1055585 h 6341695"/>
              <a:gd name="connsiteX901" fmla="*/ 3661853 w 5878827"/>
              <a:gd name="connsiteY901" fmla="*/ 1036409 h 6341695"/>
              <a:gd name="connsiteX902" fmla="*/ 3699869 w 5878827"/>
              <a:gd name="connsiteY902" fmla="*/ 1018070 h 6341695"/>
              <a:gd name="connsiteX903" fmla="*/ 3718173 w 5878827"/>
              <a:gd name="connsiteY903" fmla="*/ 1048315 h 6341695"/>
              <a:gd name="connsiteX904" fmla="*/ 3732798 w 5878827"/>
              <a:gd name="connsiteY904" fmla="*/ 1060309 h 6341695"/>
              <a:gd name="connsiteX905" fmla="*/ 3711211 w 5878827"/>
              <a:gd name="connsiteY905" fmla="*/ 1100213 h 6341695"/>
              <a:gd name="connsiteX906" fmla="*/ 3689399 w 5878827"/>
              <a:gd name="connsiteY906" fmla="*/ 1142791 h 6341695"/>
              <a:gd name="connsiteX907" fmla="*/ 3689746 w 5878827"/>
              <a:gd name="connsiteY907" fmla="*/ 1146408 h 6341695"/>
              <a:gd name="connsiteX908" fmla="*/ 3693975 w 5878827"/>
              <a:gd name="connsiteY908" fmla="*/ 1150353 h 6341695"/>
              <a:gd name="connsiteX909" fmla="*/ 3705258 w 5878827"/>
              <a:gd name="connsiteY909" fmla="*/ 1140086 h 6341695"/>
              <a:gd name="connsiteX910" fmla="*/ 3716767 w 5878827"/>
              <a:gd name="connsiteY910" fmla="*/ 1127147 h 6341695"/>
              <a:gd name="connsiteX911" fmla="*/ 3728012 w 5878827"/>
              <a:gd name="connsiteY911" fmla="*/ 1117325 h 6341695"/>
              <a:gd name="connsiteX912" fmla="*/ 3729246 w 5878827"/>
              <a:gd name="connsiteY912" fmla="*/ 1102624 h 6341695"/>
              <a:gd name="connsiteX913" fmla="*/ 3745330 w 5878827"/>
              <a:gd name="connsiteY913" fmla="*/ 1097247 h 6341695"/>
              <a:gd name="connsiteX914" fmla="*/ 3766626 w 5878827"/>
              <a:gd name="connsiteY914" fmla="*/ 1091857 h 6341695"/>
              <a:gd name="connsiteX915" fmla="*/ 3818668 w 5878827"/>
              <a:gd name="connsiteY915" fmla="*/ 1092637 h 6341695"/>
              <a:gd name="connsiteX916" fmla="*/ 3836584 w 5878827"/>
              <a:gd name="connsiteY916" fmla="*/ 1065432 h 6341695"/>
              <a:gd name="connsiteX917" fmla="*/ 3860008 w 5878827"/>
              <a:gd name="connsiteY917" fmla="*/ 1057979 h 6341695"/>
              <a:gd name="connsiteX918" fmla="*/ 3879775 w 5878827"/>
              <a:gd name="connsiteY918" fmla="*/ 1047527 h 6341695"/>
              <a:gd name="connsiteX919" fmla="*/ 3896854 w 5878827"/>
              <a:gd name="connsiteY919" fmla="*/ 1045821 h 6341695"/>
              <a:gd name="connsiteX920" fmla="*/ 3906842 w 5878827"/>
              <a:gd name="connsiteY920" fmla="*/ 1035445 h 6341695"/>
              <a:gd name="connsiteX921" fmla="*/ 3902866 w 5878827"/>
              <a:gd name="connsiteY921" fmla="*/ 1020757 h 6341695"/>
              <a:gd name="connsiteX922" fmla="*/ 3949435 w 5878827"/>
              <a:gd name="connsiteY922" fmla="*/ 1024665 h 6341695"/>
              <a:gd name="connsiteX923" fmla="*/ 3931978 w 5878827"/>
              <a:gd name="connsiteY923" fmla="*/ 1054153 h 6341695"/>
              <a:gd name="connsiteX924" fmla="*/ 3934598 w 5878827"/>
              <a:gd name="connsiteY924" fmla="*/ 1077249 h 6341695"/>
              <a:gd name="connsiteX925" fmla="*/ 3949812 w 5878827"/>
              <a:gd name="connsiteY925" fmla="*/ 1074489 h 6341695"/>
              <a:gd name="connsiteX926" fmla="*/ 3961368 w 5878827"/>
              <a:gd name="connsiteY926" fmla="*/ 1068732 h 6341695"/>
              <a:gd name="connsiteX927" fmla="*/ 3975306 w 5878827"/>
              <a:gd name="connsiteY927" fmla="*/ 1026838 h 6341695"/>
              <a:gd name="connsiteX928" fmla="*/ 4003272 w 5878827"/>
              <a:gd name="connsiteY928" fmla="*/ 1004066 h 6341695"/>
              <a:gd name="connsiteX929" fmla="*/ 4013352 w 5878827"/>
              <a:gd name="connsiteY929" fmla="*/ 977100 h 6341695"/>
              <a:gd name="connsiteX930" fmla="*/ 4038507 w 5878827"/>
              <a:gd name="connsiteY930" fmla="*/ 956783 h 6341695"/>
              <a:gd name="connsiteX931" fmla="*/ 4040900 w 5878827"/>
              <a:gd name="connsiteY931" fmla="*/ 928276 h 6341695"/>
              <a:gd name="connsiteX932" fmla="*/ 4064887 w 5878827"/>
              <a:gd name="connsiteY932" fmla="*/ 890815 h 6341695"/>
              <a:gd name="connsiteX933" fmla="*/ 4089006 w 5878827"/>
              <a:gd name="connsiteY933" fmla="*/ 890598 h 6341695"/>
              <a:gd name="connsiteX934" fmla="*/ 4102604 w 5878827"/>
              <a:gd name="connsiteY934" fmla="*/ 876038 h 6341695"/>
              <a:gd name="connsiteX935" fmla="*/ 4136342 w 5878827"/>
              <a:gd name="connsiteY935" fmla="*/ 846574 h 6341695"/>
              <a:gd name="connsiteX936" fmla="*/ 4176842 w 5878827"/>
              <a:gd name="connsiteY936" fmla="*/ 860739 h 6341695"/>
              <a:gd name="connsiteX937" fmla="*/ 4159892 w 5878827"/>
              <a:gd name="connsiteY937" fmla="*/ 899688 h 6341695"/>
              <a:gd name="connsiteX938" fmla="*/ 4139512 w 5878827"/>
              <a:gd name="connsiteY938" fmla="*/ 932966 h 6341695"/>
              <a:gd name="connsiteX939" fmla="*/ 4117318 w 5878827"/>
              <a:gd name="connsiteY939" fmla="*/ 949046 h 6341695"/>
              <a:gd name="connsiteX940" fmla="*/ 4075887 w 5878827"/>
              <a:gd name="connsiteY940" fmla="*/ 946015 h 6341695"/>
              <a:gd name="connsiteX941" fmla="*/ 4079900 w 5878827"/>
              <a:gd name="connsiteY941" fmla="*/ 960259 h 6341695"/>
              <a:gd name="connsiteX942" fmla="*/ 4056212 w 5878827"/>
              <a:gd name="connsiteY942" fmla="*/ 994156 h 6341695"/>
              <a:gd name="connsiteX943" fmla="*/ 4076910 w 5878827"/>
              <a:gd name="connsiteY943" fmla="*/ 995893 h 6341695"/>
              <a:gd name="connsiteX944" fmla="*/ 4054717 w 5878827"/>
              <a:gd name="connsiteY944" fmla="*/ 1011974 h 6341695"/>
              <a:gd name="connsiteX945" fmla="*/ 4051724 w 5878827"/>
              <a:gd name="connsiteY945" fmla="*/ 1047609 h 6341695"/>
              <a:gd name="connsiteX946" fmla="*/ 4014009 w 5878827"/>
              <a:gd name="connsiteY946" fmla="*/ 1062385 h 6341695"/>
              <a:gd name="connsiteX947" fmla="*/ 4011317 w 5878827"/>
              <a:gd name="connsiteY947" fmla="*/ 1094455 h 6341695"/>
              <a:gd name="connsiteX948" fmla="*/ 3972703 w 5878827"/>
              <a:gd name="connsiteY948" fmla="*/ 1119924 h 6341695"/>
              <a:gd name="connsiteX949" fmla="*/ 3954787 w 5878827"/>
              <a:gd name="connsiteY949" fmla="*/ 1147127 h 6341695"/>
              <a:gd name="connsiteX950" fmla="*/ 3967244 w 5878827"/>
              <a:gd name="connsiteY950" fmla="*/ 1184956 h 6341695"/>
              <a:gd name="connsiteX951" fmla="*/ 3948206 w 5878827"/>
              <a:gd name="connsiteY951" fmla="*/ 1225524 h 6341695"/>
              <a:gd name="connsiteX952" fmla="*/ 3930813 w 5878827"/>
              <a:gd name="connsiteY952" fmla="*/ 1246493 h 6341695"/>
              <a:gd name="connsiteX953" fmla="*/ 3928494 w 5878827"/>
              <a:gd name="connsiteY953" fmla="*/ 1274110 h 6341695"/>
              <a:gd name="connsiteX954" fmla="*/ 3911351 w 5878827"/>
              <a:gd name="connsiteY954" fmla="*/ 1284333 h 6341695"/>
              <a:gd name="connsiteX955" fmla="*/ 3905403 w 5878827"/>
              <a:gd name="connsiteY955" fmla="*/ 1300880 h 6341695"/>
              <a:gd name="connsiteX956" fmla="*/ 3914405 w 5878827"/>
              <a:gd name="connsiteY956" fmla="*/ 1317785 h 6341695"/>
              <a:gd name="connsiteX957" fmla="*/ 3923409 w 5878827"/>
              <a:gd name="connsiteY957" fmla="*/ 1334689 h 6341695"/>
              <a:gd name="connsiteX958" fmla="*/ 3953914 w 5878827"/>
              <a:gd name="connsiteY958" fmla="*/ 1304953 h 6341695"/>
              <a:gd name="connsiteX959" fmla="*/ 3980537 w 5878827"/>
              <a:gd name="connsiteY959" fmla="*/ 1274890 h 6341695"/>
              <a:gd name="connsiteX960" fmla="*/ 3999286 w 5878827"/>
              <a:gd name="connsiteY960" fmla="*/ 1245512 h 6341695"/>
              <a:gd name="connsiteX961" fmla="*/ 4036767 w 5878827"/>
              <a:gd name="connsiteY961" fmla="*/ 1225782 h 6341695"/>
              <a:gd name="connsiteX962" fmla="*/ 4040658 w 5878827"/>
              <a:gd name="connsiteY962" fmla="*/ 1179457 h 6341695"/>
              <a:gd name="connsiteX963" fmla="*/ 4125807 w 5878827"/>
              <a:gd name="connsiteY963" fmla="*/ 1135018 h 6341695"/>
              <a:gd name="connsiteX964" fmla="*/ 4170735 w 5878827"/>
              <a:gd name="connsiteY964" fmla="*/ 1057600 h 6341695"/>
              <a:gd name="connsiteX965" fmla="*/ 4218352 w 5878827"/>
              <a:gd name="connsiteY965" fmla="*/ 1049036 h 6341695"/>
              <a:gd name="connsiteX966" fmla="*/ 4265968 w 5878827"/>
              <a:gd name="connsiteY966" fmla="*/ 1040474 h 6341695"/>
              <a:gd name="connsiteX967" fmla="*/ 4269259 w 5878827"/>
              <a:gd name="connsiteY967" fmla="*/ 1001276 h 6341695"/>
              <a:gd name="connsiteX968" fmla="*/ 4284782 w 5878827"/>
              <a:gd name="connsiteY968" fmla="*/ 1002578 h 6341695"/>
              <a:gd name="connsiteX969" fmla="*/ 4302443 w 5878827"/>
              <a:gd name="connsiteY969" fmla="*/ 1009444 h 6341695"/>
              <a:gd name="connsiteX970" fmla="*/ 4303685 w 5878827"/>
              <a:gd name="connsiteY970" fmla="*/ 1025697 h 6341695"/>
              <a:gd name="connsiteX971" fmla="*/ 4285768 w 5878827"/>
              <a:gd name="connsiteY971" fmla="*/ 1052902 h 6341695"/>
              <a:gd name="connsiteX972" fmla="*/ 4290431 w 5878827"/>
              <a:gd name="connsiteY972" fmla="*/ 1067199 h 6341695"/>
              <a:gd name="connsiteX973" fmla="*/ 4299197 w 5878827"/>
              <a:gd name="connsiteY973" fmla="*/ 1079149 h 6341695"/>
              <a:gd name="connsiteX974" fmla="*/ 4300095 w 5878827"/>
              <a:gd name="connsiteY974" fmla="*/ 1068459 h 6341695"/>
              <a:gd name="connsiteX975" fmla="*/ 4317855 w 5878827"/>
              <a:gd name="connsiteY975" fmla="*/ 1060040 h 6341695"/>
              <a:gd name="connsiteX976" fmla="*/ 4317815 w 5878827"/>
              <a:gd name="connsiteY976" fmla="*/ 1059667 h 6341695"/>
              <a:gd name="connsiteX977" fmla="*/ 4339331 w 5878827"/>
              <a:gd name="connsiteY977" fmla="*/ 1046789 h 6341695"/>
              <a:gd name="connsiteX978" fmla="*/ 4522277 w 5878827"/>
              <a:gd name="connsiteY978" fmla="*/ 818598 h 6341695"/>
              <a:gd name="connsiteX979" fmla="*/ 4547771 w 5878827"/>
              <a:gd name="connsiteY979" fmla="*/ 791038 h 6341695"/>
              <a:gd name="connsiteX980" fmla="*/ 4577250 w 5878827"/>
              <a:gd name="connsiteY980" fmla="*/ 766271 h 6341695"/>
              <a:gd name="connsiteX981" fmla="*/ 4583070 w 5878827"/>
              <a:gd name="connsiteY981" fmla="*/ 748951 h 6341695"/>
              <a:gd name="connsiteX982" fmla="*/ 4596761 w 5878827"/>
              <a:gd name="connsiteY982" fmla="*/ 734524 h 6341695"/>
              <a:gd name="connsiteX983" fmla="*/ 4616543 w 5878827"/>
              <a:gd name="connsiteY983" fmla="*/ 709952 h 6341695"/>
              <a:gd name="connsiteX984" fmla="*/ 4636983 w 5878827"/>
              <a:gd name="connsiteY984" fmla="*/ 702868 h 6341695"/>
              <a:gd name="connsiteX985" fmla="*/ 4657725 w 5878827"/>
              <a:gd name="connsiteY985" fmla="*/ 703855 h 6341695"/>
              <a:gd name="connsiteX986" fmla="*/ 4653656 w 5878827"/>
              <a:gd name="connsiteY986" fmla="*/ 724749 h 6341695"/>
              <a:gd name="connsiteX987" fmla="*/ 4633510 w 5878827"/>
              <a:gd name="connsiteY987" fmla="*/ 759583 h 6341695"/>
              <a:gd name="connsiteX988" fmla="*/ 4644749 w 5878827"/>
              <a:gd name="connsiteY988" fmla="*/ 749299 h 6341695"/>
              <a:gd name="connsiteX989" fmla="*/ 4660451 w 5878827"/>
              <a:gd name="connsiteY989" fmla="*/ 717423 h 6341695"/>
              <a:gd name="connsiteX990" fmla="*/ 4691231 w 5878827"/>
              <a:gd name="connsiteY990" fmla="*/ 692195 h 6341695"/>
              <a:gd name="connsiteX991" fmla="*/ 4695933 w 5878827"/>
              <a:gd name="connsiteY991" fmla="*/ 682722 h 6341695"/>
              <a:gd name="connsiteX992" fmla="*/ 4707949 w 5878827"/>
              <a:gd name="connsiteY992" fmla="*/ 679244 h 6341695"/>
              <a:gd name="connsiteX993" fmla="*/ 4723172 w 5878827"/>
              <a:gd name="connsiteY993" fmla="*/ 684111 h 6341695"/>
              <a:gd name="connsiteX994" fmla="*/ 4704657 w 5878827"/>
              <a:gd name="connsiteY994" fmla="*/ 718443 h 6341695"/>
              <a:gd name="connsiteX995" fmla="*/ 4691782 w 5878827"/>
              <a:gd name="connsiteY995" fmla="*/ 732164 h 6341695"/>
              <a:gd name="connsiteX996" fmla="*/ 4686443 w 5878827"/>
              <a:gd name="connsiteY996" fmla="*/ 749211 h 6341695"/>
              <a:gd name="connsiteX997" fmla="*/ 4663054 w 5878827"/>
              <a:gd name="connsiteY997" fmla="*/ 779544 h 6341695"/>
              <a:gd name="connsiteX998" fmla="*/ 4662104 w 5878827"/>
              <a:gd name="connsiteY998" fmla="*/ 806380 h 6341695"/>
              <a:gd name="connsiteX999" fmla="*/ 4638766 w 5878827"/>
              <a:gd name="connsiteY999" fmla="*/ 820568 h 6341695"/>
              <a:gd name="connsiteX1000" fmla="*/ 4584462 w 5878827"/>
              <a:gd name="connsiteY1000" fmla="*/ 939817 h 6341695"/>
              <a:gd name="connsiteX1001" fmla="*/ 4535799 w 5878827"/>
              <a:gd name="connsiteY1001" fmla="*/ 999652 h 6341695"/>
              <a:gd name="connsiteX1002" fmla="*/ 4529597 w 5878827"/>
              <a:gd name="connsiteY1002" fmla="*/ 1005069 h 6341695"/>
              <a:gd name="connsiteX1003" fmla="*/ 4524506 w 5878827"/>
              <a:gd name="connsiteY1003" fmla="*/ 1015766 h 6341695"/>
              <a:gd name="connsiteX1004" fmla="*/ 4526838 w 5878827"/>
              <a:gd name="connsiteY1004" fmla="*/ 1026131 h 6341695"/>
              <a:gd name="connsiteX1005" fmla="*/ 4509638 w 5878827"/>
              <a:gd name="connsiteY1005" fmla="*/ 1033298 h 6341695"/>
              <a:gd name="connsiteX1006" fmla="*/ 4508713 w 5878827"/>
              <a:gd name="connsiteY1006" fmla="*/ 1043130 h 6341695"/>
              <a:gd name="connsiteX1007" fmla="*/ 4515358 w 5878827"/>
              <a:gd name="connsiteY1007" fmla="*/ 1047782 h 6341695"/>
              <a:gd name="connsiteX1008" fmla="*/ 4499958 w 5878827"/>
              <a:gd name="connsiteY1008" fmla="*/ 1068437 h 6341695"/>
              <a:gd name="connsiteX1009" fmla="*/ 4496116 w 5878827"/>
              <a:gd name="connsiteY1009" fmla="*/ 1086703 h 6341695"/>
              <a:gd name="connsiteX1010" fmla="*/ 4526394 w 5878827"/>
              <a:gd name="connsiteY1010" fmla="*/ 1065989 h 6341695"/>
              <a:gd name="connsiteX1011" fmla="*/ 4536354 w 5878827"/>
              <a:gd name="connsiteY1011" fmla="*/ 1055496 h 6341695"/>
              <a:gd name="connsiteX1012" fmla="*/ 4530767 w 5878827"/>
              <a:gd name="connsiteY1012" fmla="*/ 1044599 h 6341695"/>
              <a:gd name="connsiteX1013" fmla="*/ 4547698 w 5878827"/>
              <a:gd name="connsiteY1013" fmla="*/ 1030257 h 6341695"/>
              <a:gd name="connsiteX1014" fmla="*/ 4560641 w 5878827"/>
              <a:gd name="connsiteY1014" fmla="*/ 1013122 h 6341695"/>
              <a:gd name="connsiteX1015" fmla="*/ 4599667 w 5878827"/>
              <a:gd name="connsiteY1015" fmla="*/ 949629 h 6341695"/>
              <a:gd name="connsiteX1016" fmla="*/ 4630081 w 5878827"/>
              <a:gd name="connsiteY1016" fmla="*/ 932501 h 6341695"/>
              <a:gd name="connsiteX1017" fmla="*/ 4642561 w 5878827"/>
              <a:gd name="connsiteY1017" fmla="*/ 920282 h 6341695"/>
              <a:gd name="connsiteX1018" fmla="*/ 4639499 w 5878827"/>
              <a:gd name="connsiteY1018" fmla="*/ 907658 h 6341695"/>
              <a:gd name="connsiteX1019" fmla="*/ 4659146 w 5878827"/>
              <a:gd name="connsiteY1019" fmla="*/ 879499 h 6341695"/>
              <a:gd name="connsiteX1020" fmla="*/ 4673545 w 5878827"/>
              <a:gd name="connsiteY1020" fmla="*/ 849411 h 6341695"/>
              <a:gd name="connsiteX1021" fmla="*/ 4687943 w 5878827"/>
              <a:gd name="connsiteY1021" fmla="*/ 819324 h 6341695"/>
              <a:gd name="connsiteX1022" fmla="*/ 4753817 w 5878827"/>
              <a:gd name="connsiteY1022" fmla="*/ 781615 h 6341695"/>
              <a:gd name="connsiteX1023" fmla="*/ 4774021 w 5878827"/>
              <a:gd name="connsiteY1023" fmla="*/ 802746 h 6341695"/>
              <a:gd name="connsiteX1024" fmla="*/ 4755165 w 5878827"/>
              <a:gd name="connsiteY1024" fmla="*/ 817488 h 6341695"/>
              <a:gd name="connsiteX1025" fmla="*/ 4755375 w 5878827"/>
              <a:gd name="connsiteY1025" fmla="*/ 840340 h 6341695"/>
              <a:gd name="connsiteX1026" fmla="*/ 4751601 w 5878827"/>
              <a:gd name="connsiteY1026" fmla="*/ 860401 h 6341695"/>
              <a:gd name="connsiteX1027" fmla="*/ 4722896 w 5878827"/>
              <a:gd name="connsiteY1027" fmla="*/ 905796 h 6341695"/>
              <a:gd name="connsiteX1028" fmla="*/ 4713520 w 5878827"/>
              <a:gd name="connsiteY1028" fmla="*/ 949005 h 6341695"/>
              <a:gd name="connsiteX1029" fmla="*/ 4674629 w 5878827"/>
              <a:gd name="connsiteY1029" fmla="*/ 1016087 h 6341695"/>
              <a:gd name="connsiteX1030" fmla="*/ 4692546 w 5878827"/>
              <a:gd name="connsiteY1030" fmla="*/ 1045224 h 6341695"/>
              <a:gd name="connsiteX1031" fmla="*/ 4671604 w 5878827"/>
              <a:gd name="connsiteY1031" fmla="*/ 1073349 h 6341695"/>
              <a:gd name="connsiteX1032" fmla="*/ 4650008 w 5878827"/>
              <a:gd name="connsiteY1032" fmla="*/ 1118481 h 6341695"/>
              <a:gd name="connsiteX1033" fmla="*/ 4612663 w 5878827"/>
              <a:gd name="connsiteY1033" fmla="*/ 1157828 h 6341695"/>
              <a:gd name="connsiteX1034" fmla="*/ 4629287 w 5878827"/>
              <a:gd name="connsiteY1034" fmla="*/ 1186931 h 6341695"/>
              <a:gd name="connsiteX1035" fmla="*/ 4593691 w 5878827"/>
              <a:gd name="connsiteY1035" fmla="*/ 1203924 h 6341695"/>
              <a:gd name="connsiteX1036" fmla="*/ 4595173 w 5878827"/>
              <a:gd name="connsiteY1036" fmla="*/ 1243385 h 6341695"/>
              <a:gd name="connsiteX1037" fmla="*/ 4582348 w 5878827"/>
              <a:gd name="connsiteY1037" fmla="*/ 1263658 h 6341695"/>
              <a:gd name="connsiteX1038" fmla="*/ 4565433 w 5878827"/>
              <a:gd name="connsiteY1038" fmla="*/ 1278450 h 6341695"/>
              <a:gd name="connsiteX1039" fmla="*/ 4564728 w 5878827"/>
              <a:gd name="connsiteY1039" fmla="*/ 1294110 h 6341695"/>
              <a:gd name="connsiteX1040" fmla="*/ 4571691 w 5878827"/>
              <a:gd name="connsiteY1040" fmla="*/ 1307282 h 6341695"/>
              <a:gd name="connsiteX1041" fmla="*/ 4581558 w 5878827"/>
              <a:gd name="connsiteY1041" fmla="*/ 1311570 h 6341695"/>
              <a:gd name="connsiteX1042" fmla="*/ 4587235 w 5878827"/>
              <a:gd name="connsiteY1042" fmla="*/ 1307687 h 6341695"/>
              <a:gd name="connsiteX1043" fmla="*/ 4591406 w 5878827"/>
              <a:gd name="connsiteY1043" fmla="*/ 1280917 h 6341695"/>
              <a:gd name="connsiteX1044" fmla="*/ 4627069 w 5878827"/>
              <a:gd name="connsiteY1044" fmla="*/ 1265717 h 6341695"/>
              <a:gd name="connsiteX1045" fmla="*/ 4625048 w 5878827"/>
              <a:gd name="connsiteY1045" fmla="*/ 1211907 h 6341695"/>
              <a:gd name="connsiteX1046" fmla="*/ 4630229 w 5878827"/>
              <a:gd name="connsiteY1046" fmla="*/ 1212041 h 6341695"/>
              <a:gd name="connsiteX1047" fmla="*/ 4635586 w 5878827"/>
              <a:gd name="connsiteY1047" fmla="*/ 1199639 h 6341695"/>
              <a:gd name="connsiteX1048" fmla="*/ 4629287 w 5878827"/>
              <a:gd name="connsiteY1048" fmla="*/ 1186931 h 6341695"/>
              <a:gd name="connsiteX1049" fmla="*/ 4661835 w 5878827"/>
              <a:gd name="connsiteY1049" fmla="*/ 1157764 h 6341695"/>
              <a:gd name="connsiteX1050" fmla="*/ 4694486 w 5878827"/>
              <a:gd name="connsiteY1050" fmla="*/ 1131286 h 6341695"/>
              <a:gd name="connsiteX1051" fmla="*/ 4679311 w 5878827"/>
              <a:gd name="connsiteY1051" fmla="*/ 1106252 h 6341695"/>
              <a:gd name="connsiteX1052" fmla="*/ 4718640 w 5878827"/>
              <a:gd name="connsiteY1052" fmla="*/ 1085324 h 6341695"/>
              <a:gd name="connsiteX1053" fmla="*/ 4743223 w 5878827"/>
              <a:gd name="connsiteY1053" fmla="*/ 1033549 h 6341695"/>
              <a:gd name="connsiteX1054" fmla="*/ 4771590 w 5878827"/>
              <a:gd name="connsiteY1054" fmla="*/ 979187 h 6341695"/>
              <a:gd name="connsiteX1055" fmla="*/ 4786453 w 5878827"/>
              <a:gd name="connsiteY1055" fmla="*/ 978677 h 6341695"/>
              <a:gd name="connsiteX1056" fmla="*/ 4797632 w 5878827"/>
              <a:gd name="connsiteY1056" fmla="*/ 983448 h 6341695"/>
              <a:gd name="connsiteX1057" fmla="*/ 4806069 w 5878827"/>
              <a:gd name="connsiteY1057" fmla="*/ 1018609 h 6341695"/>
              <a:gd name="connsiteX1058" fmla="*/ 4779332 w 5878827"/>
              <a:gd name="connsiteY1058" fmla="*/ 1047480 h 6341695"/>
              <a:gd name="connsiteX1059" fmla="*/ 4750722 w 5878827"/>
              <a:gd name="connsiteY1059" fmla="*/ 1112589 h 6341695"/>
              <a:gd name="connsiteX1060" fmla="*/ 4722009 w 5878827"/>
              <a:gd name="connsiteY1060" fmla="*/ 1175007 h 6341695"/>
              <a:gd name="connsiteX1061" fmla="*/ 4724937 w 5878827"/>
              <a:gd name="connsiteY1061" fmla="*/ 1184043 h 6341695"/>
              <a:gd name="connsiteX1062" fmla="*/ 4712320 w 5878827"/>
              <a:gd name="connsiteY1062" fmla="*/ 1192675 h 6341695"/>
              <a:gd name="connsiteX1063" fmla="*/ 4707527 w 5878827"/>
              <a:gd name="connsiteY1063" fmla="*/ 1202853 h 6341695"/>
              <a:gd name="connsiteX1064" fmla="*/ 4718176 w 5878827"/>
              <a:gd name="connsiteY1064" fmla="*/ 1210746 h 6341695"/>
              <a:gd name="connsiteX1065" fmla="*/ 4697477 w 5878827"/>
              <a:gd name="connsiteY1065" fmla="*/ 1228126 h 6341695"/>
              <a:gd name="connsiteX1066" fmla="*/ 4688435 w 5878827"/>
              <a:gd name="connsiteY1066" fmla="*/ 1245811 h 6341695"/>
              <a:gd name="connsiteX1067" fmla="*/ 4668653 w 5878827"/>
              <a:gd name="connsiteY1067" fmla="*/ 1270382 h 6341695"/>
              <a:gd name="connsiteX1068" fmla="*/ 4678496 w 5878827"/>
              <a:gd name="connsiteY1068" fmla="*/ 1291245 h 6341695"/>
              <a:gd name="connsiteX1069" fmla="*/ 4664820 w 5878827"/>
              <a:gd name="connsiteY1069" fmla="*/ 1306121 h 6341695"/>
              <a:gd name="connsiteX1070" fmla="*/ 4734018 w 5878827"/>
              <a:gd name="connsiteY1070" fmla="*/ 1305233 h 6341695"/>
              <a:gd name="connsiteX1071" fmla="*/ 4799937 w 5878827"/>
              <a:gd name="connsiteY1071" fmla="*/ 1320387 h 6341695"/>
              <a:gd name="connsiteX1072" fmla="*/ 4812421 w 5878827"/>
              <a:gd name="connsiteY1072" fmla="*/ 1342663 h 6341695"/>
              <a:gd name="connsiteX1073" fmla="*/ 4801284 w 5878827"/>
              <a:gd name="connsiteY1073" fmla="*/ 1356260 h 6341695"/>
              <a:gd name="connsiteX1074" fmla="*/ 4797088 w 5878827"/>
              <a:gd name="connsiteY1074" fmla="*/ 1365110 h 6341695"/>
              <a:gd name="connsiteX1075" fmla="*/ 4796778 w 5878827"/>
              <a:gd name="connsiteY1075" fmla="*/ 1374062 h 6341695"/>
              <a:gd name="connsiteX1076" fmla="*/ 4812050 w 5878827"/>
              <a:gd name="connsiteY1076" fmla="*/ 1367290 h 6341695"/>
              <a:gd name="connsiteX1077" fmla="*/ 4878060 w 5878827"/>
              <a:gd name="connsiteY1077" fmla="*/ 1333170 h 6341695"/>
              <a:gd name="connsiteX1078" fmla="*/ 4887479 w 5878827"/>
              <a:gd name="connsiteY1078" fmla="*/ 1308327 h 6341695"/>
              <a:gd name="connsiteX1079" fmla="*/ 4884502 w 5878827"/>
              <a:gd name="connsiteY1079" fmla="*/ 1297947 h 6341695"/>
              <a:gd name="connsiteX1080" fmla="*/ 4897168 w 5878827"/>
              <a:gd name="connsiteY1080" fmla="*/ 1290661 h 6341695"/>
              <a:gd name="connsiteX1081" fmla="*/ 4898143 w 5878827"/>
              <a:gd name="connsiteY1081" fmla="*/ 1282175 h 6341695"/>
              <a:gd name="connsiteX1082" fmla="*/ 4891448 w 5878827"/>
              <a:gd name="connsiteY1082" fmla="*/ 1276177 h 6341695"/>
              <a:gd name="connsiteX1083" fmla="*/ 4931549 w 5878827"/>
              <a:gd name="connsiteY1083" fmla="*/ 1241381 h 6341695"/>
              <a:gd name="connsiteX1084" fmla="*/ 4971653 w 5878827"/>
              <a:gd name="connsiteY1084" fmla="*/ 1206588 h 6341695"/>
              <a:gd name="connsiteX1085" fmla="*/ 4999711 w 5878827"/>
              <a:gd name="connsiteY1085" fmla="*/ 1161175 h 6341695"/>
              <a:gd name="connsiteX1086" fmla="*/ 5051588 w 5878827"/>
              <a:gd name="connsiteY1086" fmla="*/ 1129822 h 6341695"/>
              <a:gd name="connsiteX1087" fmla="*/ 5045733 w 5878827"/>
              <a:gd name="connsiteY1087" fmla="*/ 1111750 h 6341695"/>
              <a:gd name="connsiteX1088" fmla="*/ 5047734 w 5878827"/>
              <a:gd name="connsiteY1088" fmla="*/ 1096124 h 6341695"/>
              <a:gd name="connsiteX1089" fmla="*/ 5065380 w 5878827"/>
              <a:gd name="connsiteY1089" fmla="*/ 1083591 h 6341695"/>
              <a:gd name="connsiteX1090" fmla="*/ 5096197 w 5878827"/>
              <a:gd name="connsiteY1090" fmla="*/ 1077225 h 6341695"/>
              <a:gd name="connsiteX1091" fmla="*/ 5117032 w 5878827"/>
              <a:gd name="connsiteY1091" fmla="*/ 1097926 h 6341695"/>
              <a:gd name="connsiteX1092" fmla="*/ 5102997 w 5878827"/>
              <a:gd name="connsiteY1092" fmla="*/ 1120408 h 6341695"/>
              <a:gd name="connsiteX1093" fmla="*/ 5067343 w 5878827"/>
              <a:gd name="connsiteY1093" fmla="*/ 1153078 h 6341695"/>
              <a:gd name="connsiteX1094" fmla="*/ 5059194 w 5878827"/>
              <a:gd name="connsiteY1094" fmla="*/ 1194529 h 6341695"/>
              <a:gd name="connsiteX1095" fmla="*/ 5039725 w 5878827"/>
              <a:gd name="connsiteY1095" fmla="*/ 1244644 h 6341695"/>
              <a:gd name="connsiteX1096" fmla="*/ 5000928 w 5878827"/>
              <a:gd name="connsiteY1096" fmla="*/ 1296943 h 6341695"/>
              <a:gd name="connsiteX1097" fmla="*/ 5008557 w 5878827"/>
              <a:gd name="connsiteY1097" fmla="*/ 1310582 h 6341695"/>
              <a:gd name="connsiteX1098" fmla="*/ 4996554 w 5878827"/>
              <a:gd name="connsiteY1098" fmla="*/ 1318333 h 6341695"/>
              <a:gd name="connsiteX1099" fmla="*/ 5000854 w 5878827"/>
              <a:gd name="connsiteY1099" fmla="*/ 1346667 h 6341695"/>
              <a:gd name="connsiteX1100" fmla="*/ 5024483 w 5878827"/>
              <a:gd name="connsiteY1100" fmla="*/ 1372816 h 6341695"/>
              <a:gd name="connsiteX1101" fmla="*/ 4972194 w 5878827"/>
              <a:gd name="connsiteY1101" fmla="*/ 1444925 h 6341695"/>
              <a:gd name="connsiteX1102" fmla="*/ 4947108 w 5878827"/>
              <a:gd name="connsiteY1102" fmla="*/ 1517741 h 6341695"/>
              <a:gd name="connsiteX1103" fmla="*/ 4906600 w 5878827"/>
              <a:gd name="connsiteY1103" fmla="*/ 1541774 h 6341695"/>
              <a:gd name="connsiteX1104" fmla="*/ 4885077 w 5878827"/>
              <a:gd name="connsiteY1104" fmla="*/ 1571676 h 6341695"/>
              <a:gd name="connsiteX1105" fmla="*/ 4867442 w 5878827"/>
              <a:gd name="connsiteY1105" fmla="*/ 1601681 h 6341695"/>
              <a:gd name="connsiteX1106" fmla="*/ 4873028 w 5878827"/>
              <a:gd name="connsiteY1106" fmla="*/ 1612577 h 6341695"/>
              <a:gd name="connsiteX1107" fmla="*/ 4908798 w 5878827"/>
              <a:gd name="connsiteY1107" fmla="*/ 1583045 h 6341695"/>
              <a:gd name="connsiteX1108" fmla="*/ 4924283 w 5878827"/>
              <a:gd name="connsiteY1108" fmla="*/ 1562505 h 6341695"/>
              <a:gd name="connsiteX1109" fmla="*/ 4932390 w 5878827"/>
              <a:gd name="connsiteY1109" fmla="*/ 1559524 h 6341695"/>
              <a:gd name="connsiteX1110" fmla="*/ 4928818 w 5878827"/>
              <a:gd name="connsiteY1110" fmla="*/ 1544804 h 6341695"/>
              <a:gd name="connsiteX1111" fmla="*/ 4983520 w 5878827"/>
              <a:gd name="connsiteY1111" fmla="*/ 1485301 h 6341695"/>
              <a:gd name="connsiteX1112" fmla="*/ 4988871 w 5878827"/>
              <a:gd name="connsiteY1112" fmla="*/ 1466234 h 6341695"/>
              <a:gd name="connsiteX1113" fmla="*/ 4995428 w 5878827"/>
              <a:gd name="connsiteY1113" fmla="*/ 1452713 h 6341695"/>
              <a:gd name="connsiteX1114" fmla="*/ 4991179 w 5878827"/>
              <a:gd name="connsiteY1114" fmla="*/ 1450794 h 6341695"/>
              <a:gd name="connsiteX1115" fmla="*/ 4999074 w 5878827"/>
              <a:gd name="connsiteY1115" fmla="*/ 1445194 h 6341695"/>
              <a:gd name="connsiteX1116" fmla="*/ 5003058 w 5878827"/>
              <a:gd name="connsiteY1116" fmla="*/ 1436980 h 6341695"/>
              <a:gd name="connsiteX1117" fmla="*/ 5041922 w 5878827"/>
              <a:gd name="connsiteY1117" fmla="*/ 1386474 h 6341695"/>
              <a:gd name="connsiteX1118" fmla="*/ 5071661 w 5878827"/>
              <a:gd name="connsiteY1118" fmla="*/ 1351410 h 6341695"/>
              <a:gd name="connsiteX1119" fmla="*/ 5069661 w 5878827"/>
              <a:gd name="connsiteY1119" fmla="*/ 1332541 h 6341695"/>
              <a:gd name="connsiteX1120" fmla="*/ 5091175 w 5878827"/>
              <a:gd name="connsiteY1120" fmla="*/ 1319663 h 6341695"/>
              <a:gd name="connsiteX1121" fmla="*/ 5274121 w 5878827"/>
              <a:gd name="connsiteY1121" fmla="*/ 1091472 h 6341695"/>
              <a:gd name="connsiteX1122" fmla="*/ 5299614 w 5878827"/>
              <a:gd name="connsiteY1122" fmla="*/ 1063913 h 6341695"/>
              <a:gd name="connsiteX1123" fmla="*/ 5329094 w 5878827"/>
              <a:gd name="connsiteY1123" fmla="*/ 1039145 h 6341695"/>
              <a:gd name="connsiteX1124" fmla="*/ 5334913 w 5878827"/>
              <a:gd name="connsiteY1124" fmla="*/ 1021825 h 6341695"/>
              <a:gd name="connsiteX1125" fmla="*/ 5348606 w 5878827"/>
              <a:gd name="connsiteY1125" fmla="*/ 1007398 h 6341695"/>
              <a:gd name="connsiteX1126" fmla="*/ 5368388 w 5878827"/>
              <a:gd name="connsiteY1126" fmla="*/ 982826 h 6341695"/>
              <a:gd name="connsiteX1127" fmla="*/ 5388826 w 5878827"/>
              <a:gd name="connsiteY1127" fmla="*/ 975742 h 6341695"/>
              <a:gd name="connsiteX1128" fmla="*/ 5409569 w 5878827"/>
              <a:gd name="connsiteY1128" fmla="*/ 976729 h 6341695"/>
              <a:gd name="connsiteX1129" fmla="*/ 5384540 w 5878827"/>
              <a:gd name="connsiteY1129" fmla="*/ 1033867 h 6341695"/>
              <a:gd name="connsiteX1130" fmla="*/ 5336297 w 5878827"/>
              <a:gd name="connsiteY1130" fmla="*/ 1093090 h 6341695"/>
              <a:gd name="connsiteX1131" fmla="*/ 5341478 w 5878827"/>
              <a:gd name="connsiteY1131" fmla="*/ 1093224 h 6341695"/>
              <a:gd name="connsiteX1132" fmla="*/ 5354321 w 5878827"/>
              <a:gd name="connsiteY1132" fmla="*/ 1107894 h 6341695"/>
              <a:gd name="connsiteX1133" fmla="*/ 5347738 w 5878827"/>
              <a:gd name="connsiteY1133" fmla="*/ 1122057 h 6341695"/>
              <a:gd name="connsiteX1134" fmla="*/ 5315931 w 5878827"/>
              <a:gd name="connsiteY1134" fmla="*/ 1205451 h 6341695"/>
              <a:gd name="connsiteX1135" fmla="*/ 5276352 w 5878827"/>
              <a:gd name="connsiteY1135" fmla="*/ 1288641 h 6341695"/>
              <a:gd name="connsiteX1136" fmla="*/ 5278682 w 5878827"/>
              <a:gd name="connsiteY1136" fmla="*/ 1299005 h 6341695"/>
              <a:gd name="connsiteX1137" fmla="*/ 5261482 w 5878827"/>
              <a:gd name="connsiteY1137" fmla="*/ 1306172 h 6341695"/>
              <a:gd name="connsiteX1138" fmla="*/ 5260556 w 5878827"/>
              <a:gd name="connsiteY1138" fmla="*/ 1316003 h 6341695"/>
              <a:gd name="connsiteX1139" fmla="*/ 5267202 w 5878827"/>
              <a:gd name="connsiteY1139" fmla="*/ 1320657 h 6341695"/>
              <a:gd name="connsiteX1140" fmla="*/ 5251802 w 5878827"/>
              <a:gd name="connsiteY1140" fmla="*/ 1341310 h 6341695"/>
              <a:gd name="connsiteX1141" fmla="*/ 5247960 w 5878827"/>
              <a:gd name="connsiteY1141" fmla="*/ 1359578 h 6341695"/>
              <a:gd name="connsiteX1142" fmla="*/ 5278239 w 5878827"/>
              <a:gd name="connsiteY1142" fmla="*/ 1338863 h 6341695"/>
              <a:gd name="connsiteX1143" fmla="*/ 5288197 w 5878827"/>
              <a:gd name="connsiteY1143" fmla="*/ 1328371 h 6341695"/>
              <a:gd name="connsiteX1144" fmla="*/ 5282611 w 5878827"/>
              <a:gd name="connsiteY1144" fmla="*/ 1317473 h 6341695"/>
              <a:gd name="connsiteX1145" fmla="*/ 5299543 w 5878827"/>
              <a:gd name="connsiteY1145" fmla="*/ 1303131 h 6341695"/>
              <a:gd name="connsiteX1146" fmla="*/ 5312485 w 5878827"/>
              <a:gd name="connsiteY1146" fmla="*/ 1285997 h 6341695"/>
              <a:gd name="connsiteX1147" fmla="*/ 5351512 w 5878827"/>
              <a:gd name="connsiteY1147" fmla="*/ 1222503 h 6341695"/>
              <a:gd name="connsiteX1148" fmla="*/ 5381924 w 5878827"/>
              <a:gd name="connsiteY1148" fmla="*/ 1205375 h 6341695"/>
              <a:gd name="connsiteX1149" fmla="*/ 5394407 w 5878827"/>
              <a:gd name="connsiteY1149" fmla="*/ 1193156 h 6341695"/>
              <a:gd name="connsiteX1150" fmla="*/ 5391344 w 5878827"/>
              <a:gd name="connsiteY1150" fmla="*/ 1180533 h 6341695"/>
              <a:gd name="connsiteX1151" fmla="*/ 5410990 w 5878827"/>
              <a:gd name="connsiteY1151" fmla="*/ 1152374 h 6341695"/>
              <a:gd name="connsiteX1152" fmla="*/ 5425388 w 5878827"/>
              <a:gd name="connsiteY1152" fmla="*/ 1122286 h 6341695"/>
              <a:gd name="connsiteX1153" fmla="*/ 5439787 w 5878827"/>
              <a:gd name="connsiteY1153" fmla="*/ 1092198 h 6341695"/>
              <a:gd name="connsiteX1154" fmla="*/ 5505660 w 5878827"/>
              <a:gd name="connsiteY1154" fmla="*/ 1054489 h 6341695"/>
              <a:gd name="connsiteX1155" fmla="*/ 5525866 w 5878827"/>
              <a:gd name="connsiteY1155" fmla="*/ 1075621 h 6341695"/>
              <a:gd name="connsiteX1156" fmla="*/ 5507009 w 5878827"/>
              <a:gd name="connsiteY1156" fmla="*/ 1090362 h 6341695"/>
              <a:gd name="connsiteX1157" fmla="*/ 5507220 w 5878827"/>
              <a:gd name="connsiteY1157" fmla="*/ 1113215 h 6341695"/>
              <a:gd name="connsiteX1158" fmla="*/ 5503444 w 5878827"/>
              <a:gd name="connsiteY1158" fmla="*/ 1133275 h 6341695"/>
              <a:gd name="connsiteX1159" fmla="*/ 5474740 w 5878827"/>
              <a:gd name="connsiteY1159" fmla="*/ 1178670 h 6341695"/>
              <a:gd name="connsiteX1160" fmla="*/ 5465363 w 5878827"/>
              <a:gd name="connsiteY1160" fmla="*/ 1221879 h 6341695"/>
              <a:gd name="connsiteX1161" fmla="*/ 5426473 w 5878827"/>
              <a:gd name="connsiteY1161" fmla="*/ 1288962 h 6341695"/>
              <a:gd name="connsiteX1162" fmla="*/ 5444391 w 5878827"/>
              <a:gd name="connsiteY1162" fmla="*/ 1318098 h 6341695"/>
              <a:gd name="connsiteX1163" fmla="*/ 5423448 w 5878827"/>
              <a:gd name="connsiteY1163" fmla="*/ 1346223 h 6341695"/>
              <a:gd name="connsiteX1164" fmla="*/ 5401852 w 5878827"/>
              <a:gd name="connsiteY1164" fmla="*/ 1391355 h 6341695"/>
              <a:gd name="connsiteX1165" fmla="*/ 5364507 w 5878827"/>
              <a:gd name="connsiteY1165" fmla="*/ 1430701 h 6341695"/>
              <a:gd name="connsiteX1166" fmla="*/ 5381129 w 5878827"/>
              <a:gd name="connsiteY1166" fmla="*/ 1459805 h 6341695"/>
              <a:gd name="connsiteX1167" fmla="*/ 5345536 w 5878827"/>
              <a:gd name="connsiteY1167" fmla="*/ 1476798 h 6341695"/>
              <a:gd name="connsiteX1168" fmla="*/ 5347017 w 5878827"/>
              <a:gd name="connsiteY1168" fmla="*/ 1516259 h 6341695"/>
              <a:gd name="connsiteX1169" fmla="*/ 5334190 w 5878827"/>
              <a:gd name="connsiteY1169" fmla="*/ 1536532 h 6341695"/>
              <a:gd name="connsiteX1170" fmla="*/ 5317278 w 5878827"/>
              <a:gd name="connsiteY1170" fmla="*/ 1551323 h 6341695"/>
              <a:gd name="connsiteX1171" fmla="*/ 5316570 w 5878827"/>
              <a:gd name="connsiteY1171" fmla="*/ 1566984 h 6341695"/>
              <a:gd name="connsiteX1172" fmla="*/ 5323536 w 5878827"/>
              <a:gd name="connsiteY1172" fmla="*/ 1580157 h 6341695"/>
              <a:gd name="connsiteX1173" fmla="*/ 5333404 w 5878827"/>
              <a:gd name="connsiteY1173" fmla="*/ 1584445 h 6341695"/>
              <a:gd name="connsiteX1174" fmla="*/ 5339080 w 5878827"/>
              <a:gd name="connsiteY1174" fmla="*/ 1580561 h 6341695"/>
              <a:gd name="connsiteX1175" fmla="*/ 5343252 w 5878827"/>
              <a:gd name="connsiteY1175" fmla="*/ 1553791 h 6341695"/>
              <a:gd name="connsiteX1176" fmla="*/ 5378913 w 5878827"/>
              <a:gd name="connsiteY1176" fmla="*/ 1538591 h 6341695"/>
              <a:gd name="connsiteX1177" fmla="*/ 5376893 w 5878827"/>
              <a:gd name="connsiteY1177" fmla="*/ 1484781 h 6341695"/>
              <a:gd name="connsiteX1178" fmla="*/ 5382073 w 5878827"/>
              <a:gd name="connsiteY1178" fmla="*/ 1484916 h 6341695"/>
              <a:gd name="connsiteX1179" fmla="*/ 5387431 w 5878827"/>
              <a:gd name="connsiteY1179" fmla="*/ 1472513 h 6341695"/>
              <a:gd name="connsiteX1180" fmla="*/ 5381129 w 5878827"/>
              <a:gd name="connsiteY1180" fmla="*/ 1459805 h 6341695"/>
              <a:gd name="connsiteX1181" fmla="*/ 5413679 w 5878827"/>
              <a:gd name="connsiteY1181" fmla="*/ 1430637 h 6341695"/>
              <a:gd name="connsiteX1182" fmla="*/ 5446331 w 5878827"/>
              <a:gd name="connsiteY1182" fmla="*/ 1404160 h 6341695"/>
              <a:gd name="connsiteX1183" fmla="*/ 5431154 w 5878827"/>
              <a:gd name="connsiteY1183" fmla="*/ 1379126 h 6341695"/>
              <a:gd name="connsiteX1184" fmla="*/ 5470484 w 5878827"/>
              <a:gd name="connsiteY1184" fmla="*/ 1358199 h 6341695"/>
              <a:gd name="connsiteX1185" fmla="*/ 5495067 w 5878827"/>
              <a:gd name="connsiteY1185" fmla="*/ 1306424 h 6341695"/>
              <a:gd name="connsiteX1186" fmla="*/ 5523435 w 5878827"/>
              <a:gd name="connsiteY1186" fmla="*/ 1252061 h 6341695"/>
              <a:gd name="connsiteX1187" fmla="*/ 5538296 w 5878827"/>
              <a:gd name="connsiteY1187" fmla="*/ 1251552 h 6341695"/>
              <a:gd name="connsiteX1188" fmla="*/ 5549476 w 5878827"/>
              <a:gd name="connsiteY1188" fmla="*/ 1256322 h 6341695"/>
              <a:gd name="connsiteX1189" fmla="*/ 5557913 w 5878827"/>
              <a:gd name="connsiteY1189" fmla="*/ 1291484 h 6341695"/>
              <a:gd name="connsiteX1190" fmla="*/ 5531176 w 5878827"/>
              <a:gd name="connsiteY1190" fmla="*/ 1320355 h 6341695"/>
              <a:gd name="connsiteX1191" fmla="*/ 5502566 w 5878827"/>
              <a:gd name="connsiteY1191" fmla="*/ 1385463 h 6341695"/>
              <a:gd name="connsiteX1192" fmla="*/ 5473853 w 5878827"/>
              <a:gd name="connsiteY1192" fmla="*/ 1447880 h 6341695"/>
              <a:gd name="connsiteX1193" fmla="*/ 5476781 w 5878827"/>
              <a:gd name="connsiteY1193" fmla="*/ 1456917 h 6341695"/>
              <a:gd name="connsiteX1194" fmla="*/ 5464164 w 5878827"/>
              <a:gd name="connsiteY1194" fmla="*/ 1465548 h 6341695"/>
              <a:gd name="connsiteX1195" fmla="*/ 5459370 w 5878827"/>
              <a:gd name="connsiteY1195" fmla="*/ 1475726 h 6341695"/>
              <a:gd name="connsiteX1196" fmla="*/ 5470019 w 5878827"/>
              <a:gd name="connsiteY1196" fmla="*/ 1483620 h 6341695"/>
              <a:gd name="connsiteX1197" fmla="*/ 5449320 w 5878827"/>
              <a:gd name="connsiteY1197" fmla="*/ 1501000 h 6341695"/>
              <a:gd name="connsiteX1198" fmla="*/ 5440280 w 5878827"/>
              <a:gd name="connsiteY1198" fmla="*/ 1518685 h 6341695"/>
              <a:gd name="connsiteX1199" fmla="*/ 5420498 w 5878827"/>
              <a:gd name="connsiteY1199" fmla="*/ 1543256 h 6341695"/>
              <a:gd name="connsiteX1200" fmla="*/ 5430340 w 5878827"/>
              <a:gd name="connsiteY1200" fmla="*/ 1564119 h 6341695"/>
              <a:gd name="connsiteX1201" fmla="*/ 5416663 w 5878827"/>
              <a:gd name="connsiteY1201" fmla="*/ 1578995 h 6341695"/>
              <a:gd name="connsiteX1202" fmla="*/ 5485862 w 5878827"/>
              <a:gd name="connsiteY1202" fmla="*/ 1578108 h 6341695"/>
              <a:gd name="connsiteX1203" fmla="*/ 5551782 w 5878827"/>
              <a:gd name="connsiteY1203" fmla="*/ 1593261 h 6341695"/>
              <a:gd name="connsiteX1204" fmla="*/ 5564263 w 5878827"/>
              <a:gd name="connsiteY1204" fmla="*/ 1615537 h 6341695"/>
              <a:gd name="connsiteX1205" fmla="*/ 5553129 w 5878827"/>
              <a:gd name="connsiteY1205" fmla="*/ 1629135 h 6341695"/>
              <a:gd name="connsiteX1206" fmla="*/ 5548932 w 5878827"/>
              <a:gd name="connsiteY1206" fmla="*/ 1637984 h 6341695"/>
              <a:gd name="connsiteX1207" fmla="*/ 5548621 w 5878827"/>
              <a:gd name="connsiteY1207" fmla="*/ 1646936 h 6341695"/>
              <a:gd name="connsiteX1208" fmla="*/ 5563896 w 5878827"/>
              <a:gd name="connsiteY1208" fmla="*/ 1640165 h 6341695"/>
              <a:gd name="connsiteX1209" fmla="*/ 5629905 w 5878827"/>
              <a:gd name="connsiteY1209" fmla="*/ 1606044 h 6341695"/>
              <a:gd name="connsiteX1210" fmla="*/ 5639324 w 5878827"/>
              <a:gd name="connsiteY1210" fmla="*/ 1581202 h 6341695"/>
              <a:gd name="connsiteX1211" fmla="*/ 5636344 w 5878827"/>
              <a:gd name="connsiteY1211" fmla="*/ 1570821 h 6341695"/>
              <a:gd name="connsiteX1212" fmla="*/ 5649012 w 5878827"/>
              <a:gd name="connsiteY1212" fmla="*/ 1563536 h 6341695"/>
              <a:gd name="connsiteX1213" fmla="*/ 5649988 w 5878827"/>
              <a:gd name="connsiteY1213" fmla="*/ 1555049 h 6341695"/>
              <a:gd name="connsiteX1214" fmla="*/ 5643292 w 5878827"/>
              <a:gd name="connsiteY1214" fmla="*/ 1549052 h 6341695"/>
              <a:gd name="connsiteX1215" fmla="*/ 5683394 w 5878827"/>
              <a:gd name="connsiteY1215" fmla="*/ 1514256 h 6341695"/>
              <a:gd name="connsiteX1216" fmla="*/ 5723496 w 5878827"/>
              <a:gd name="connsiteY1216" fmla="*/ 1479461 h 6341695"/>
              <a:gd name="connsiteX1217" fmla="*/ 5751553 w 5878827"/>
              <a:gd name="connsiteY1217" fmla="*/ 1434049 h 6341695"/>
              <a:gd name="connsiteX1218" fmla="*/ 5803432 w 5878827"/>
              <a:gd name="connsiteY1218" fmla="*/ 1402696 h 6341695"/>
              <a:gd name="connsiteX1219" fmla="*/ 5797578 w 5878827"/>
              <a:gd name="connsiteY1219" fmla="*/ 1384624 h 6341695"/>
              <a:gd name="connsiteX1220" fmla="*/ 5799577 w 5878827"/>
              <a:gd name="connsiteY1220" fmla="*/ 1368997 h 6341695"/>
              <a:gd name="connsiteX1221" fmla="*/ 5817223 w 5878827"/>
              <a:gd name="connsiteY1221" fmla="*/ 1356465 h 6341695"/>
              <a:gd name="connsiteX1222" fmla="*/ 5848041 w 5878827"/>
              <a:gd name="connsiteY1222" fmla="*/ 1350099 h 6341695"/>
              <a:gd name="connsiteX1223" fmla="*/ 5868878 w 5878827"/>
              <a:gd name="connsiteY1223" fmla="*/ 1370801 h 6341695"/>
              <a:gd name="connsiteX1224" fmla="*/ 5854841 w 5878827"/>
              <a:gd name="connsiteY1224" fmla="*/ 1393282 h 6341695"/>
              <a:gd name="connsiteX1225" fmla="*/ 5819186 w 5878827"/>
              <a:gd name="connsiteY1225" fmla="*/ 1425953 h 6341695"/>
              <a:gd name="connsiteX1226" fmla="*/ 5811039 w 5878827"/>
              <a:gd name="connsiteY1226" fmla="*/ 1467402 h 6341695"/>
              <a:gd name="connsiteX1227" fmla="*/ 5791569 w 5878827"/>
              <a:gd name="connsiteY1227" fmla="*/ 1517518 h 6341695"/>
              <a:gd name="connsiteX1228" fmla="*/ 5752771 w 5878827"/>
              <a:gd name="connsiteY1228" fmla="*/ 1569817 h 6341695"/>
              <a:gd name="connsiteX1229" fmla="*/ 5760402 w 5878827"/>
              <a:gd name="connsiteY1229" fmla="*/ 1583455 h 6341695"/>
              <a:gd name="connsiteX1230" fmla="*/ 5748400 w 5878827"/>
              <a:gd name="connsiteY1230" fmla="*/ 1591207 h 6341695"/>
              <a:gd name="connsiteX1231" fmla="*/ 5752698 w 5878827"/>
              <a:gd name="connsiteY1231" fmla="*/ 1619541 h 6341695"/>
              <a:gd name="connsiteX1232" fmla="*/ 5776327 w 5878827"/>
              <a:gd name="connsiteY1232" fmla="*/ 1645691 h 6341695"/>
              <a:gd name="connsiteX1233" fmla="*/ 5724039 w 5878827"/>
              <a:gd name="connsiteY1233" fmla="*/ 1717799 h 6341695"/>
              <a:gd name="connsiteX1234" fmla="*/ 5698952 w 5878827"/>
              <a:gd name="connsiteY1234" fmla="*/ 1790614 h 6341695"/>
              <a:gd name="connsiteX1235" fmla="*/ 5658446 w 5878827"/>
              <a:gd name="connsiteY1235" fmla="*/ 1814648 h 6341695"/>
              <a:gd name="connsiteX1236" fmla="*/ 5636923 w 5878827"/>
              <a:gd name="connsiteY1236" fmla="*/ 1844550 h 6341695"/>
              <a:gd name="connsiteX1237" fmla="*/ 5619286 w 5878827"/>
              <a:gd name="connsiteY1237" fmla="*/ 1874554 h 6341695"/>
              <a:gd name="connsiteX1238" fmla="*/ 5624873 w 5878827"/>
              <a:gd name="connsiteY1238" fmla="*/ 1885451 h 6341695"/>
              <a:gd name="connsiteX1239" fmla="*/ 5660643 w 5878827"/>
              <a:gd name="connsiteY1239" fmla="*/ 1855918 h 6341695"/>
              <a:gd name="connsiteX1240" fmla="*/ 5700298 w 5878827"/>
              <a:gd name="connsiteY1240" fmla="*/ 1826487 h 6341695"/>
              <a:gd name="connsiteX1241" fmla="*/ 5736299 w 5878827"/>
              <a:gd name="connsiteY1241" fmla="*/ 1820256 h 6341695"/>
              <a:gd name="connsiteX1242" fmla="*/ 5699626 w 5878827"/>
              <a:gd name="connsiteY1242" fmla="*/ 1808551 h 6341695"/>
              <a:gd name="connsiteX1243" fmla="*/ 5714900 w 5878827"/>
              <a:gd name="connsiteY1243" fmla="*/ 1801781 h 6341695"/>
              <a:gd name="connsiteX1244" fmla="*/ 5734910 w 5878827"/>
              <a:gd name="connsiteY1244" fmla="*/ 1800508 h 6341695"/>
              <a:gd name="connsiteX1245" fmla="*/ 5751439 w 5878827"/>
              <a:gd name="connsiteY1245" fmla="*/ 1809899 h 6341695"/>
              <a:gd name="connsiteX1246" fmla="*/ 5765148 w 5878827"/>
              <a:gd name="connsiteY1246" fmla="*/ 1795920 h 6341695"/>
              <a:gd name="connsiteX1247" fmla="*/ 5771084 w 5878827"/>
              <a:gd name="connsiteY1247" fmla="*/ 1781740 h 6341695"/>
              <a:gd name="connsiteX1248" fmla="*/ 5780159 w 5878827"/>
              <a:gd name="connsiteY1248" fmla="*/ 1764952 h 6341695"/>
              <a:gd name="connsiteX1249" fmla="*/ 5785146 w 5878827"/>
              <a:gd name="connsiteY1249" fmla="*/ 1742683 h 6341695"/>
              <a:gd name="connsiteX1250" fmla="*/ 5743023 w 5878827"/>
              <a:gd name="connsiteY1250" fmla="*/ 1723668 h 6341695"/>
              <a:gd name="connsiteX1251" fmla="*/ 5767718 w 5878827"/>
              <a:gd name="connsiteY1251" fmla="*/ 1692057 h 6341695"/>
              <a:gd name="connsiteX1252" fmla="*/ 5819798 w 5878827"/>
              <a:gd name="connsiteY1252" fmla="*/ 1700580 h 6341695"/>
              <a:gd name="connsiteX1253" fmla="*/ 5805508 w 5878827"/>
              <a:gd name="connsiteY1253" fmla="*/ 1716334 h 6341695"/>
              <a:gd name="connsiteX1254" fmla="*/ 5795106 w 5878827"/>
              <a:gd name="connsiteY1254" fmla="*/ 1732191 h 6341695"/>
              <a:gd name="connsiteX1255" fmla="*/ 5816234 w 5878827"/>
              <a:gd name="connsiteY1255" fmla="*/ 1743491 h 6341695"/>
              <a:gd name="connsiteX1256" fmla="*/ 5832181 w 5878827"/>
              <a:gd name="connsiteY1256" fmla="*/ 1754658 h 6341695"/>
              <a:gd name="connsiteX1257" fmla="*/ 5823906 w 5878827"/>
              <a:gd name="connsiteY1257" fmla="*/ 1775497 h 6341695"/>
              <a:gd name="connsiteX1258" fmla="*/ 5807758 w 5878827"/>
              <a:gd name="connsiteY1258" fmla="*/ 1793445 h 6341695"/>
              <a:gd name="connsiteX1259" fmla="*/ 5833084 w 5878827"/>
              <a:gd name="connsiteY1259" fmla="*/ 1795895 h 6341695"/>
              <a:gd name="connsiteX1260" fmla="*/ 5854524 w 5878827"/>
              <a:gd name="connsiteY1260" fmla="*/ 1798244 h 6341695"/>
              <a:gd name="connsiteX1261" fmla="*/ 5844390 w 5878827"/>
              <a:gd name="connsiteY1261" fmla="*/ 1821277 h 6341695"/>
              <a:gd name="connsiteX1262" fmla="*/ 5814827 w 5878827"/>
              <a:gd name="connsiteY1262" fmla="*/ 1843801 h 6341695"/>
              <a:gd name="connsiteX1263" fmla="*/ 5809090 w 5878827"/>
              <a:gd name="connsiteY1263" fmla="*/ 1863364 h 6341695"/>
              <a:gd name="connsiteX1264" fmla="*/ 5795180 w 5878827"/>
              <a:gd name="connsiteY1264" fmla="*/ 1871961 h 6341695"/>
              <a:gd name="connsiteX1265" fmla="*/ 5770215 w 5878827"/>
              <a:gd name="connsiteY1265" fmla="*/ 1896398 h 6341695"/>
              <a:gd name="connsiteX1266" fmla="*/ 5771429 w 5878827"/>
              <a:gd name="connsiteY1266" fmla="*/ 1928683 h 6341695"/>
              <a:gd name="connsiteX1267" fmla="*/ 5786570 w 5878827"/>
              <a:gd name="connsiteY1267" fmla="*/ 1918327 h 6341695"/>
              <a:gd name="connsiteX1268" fmla="*/ 5806216 w 5878827"/>
              <a:gd name="connsiteY1268" fmla="*/ 1890167 h 6341695"/>
              <a:gd name="connsiteX1269" fmla="*/ 5816274 w 5878827"/>
              <a:gd name="connsiteY1269" fmla="*/ 1882365 h 6341695"/>
              <a:gd name="connsiteX1270" fmla="*/ 5826535 w 5878827"/>
              <a:gd name="connsiteY1270" fmla="*/ 1879944 h 6341695"/>
              <a:gd name="connsiteX1271" fmla="*/ 5821709 w 5878827"/>
              <a:gd name="connsiteY1271" fmla="*/ 1889225 h 6341695"/>
              <a:gd name="connsiteX1272" fmla="*/ 5816982 w 5878827"/>
              <a:gd name="connsiteY1272" fmla="*/ 1901199 h 6341695"/>
              <a:gd name="connsiteX1273" fmla="*/ 5797606 w 5878827"/>
              <a:gd name="connsiteY1273" fmla="*/ 1936533 h 6341695"/>
              <a:gd name="connsiteX1274" fmla="*/ 5778227 w 5878827"/>
              <a:gd name="connsiteY1274" fmla="*/ 1971867 h 6341695"/>
              <a:gd name="connsiteX1275" fmla="*/ 5758446 w 5878827"/>
              <a:gd name="connsiteY1275" fmla="*/ 1996439 h 6341695"/>
              <a:gd name="connsiteX1276" fmla="*/ 5749162 w 5878827"/>
              <a:gd name="connsiteY1276" fmla="*/ 2024868 h 6341695"/>
              <a:gd name="connsiteX1277" fmla="*/ 5779138 w 5878827"/>
              <a:gd name="connsiteY1277" fmla="*/ 1996081 h 6341695"/>
              <a:gd name="connsiteX1278" fmla="*/ 5793368 w 5878827"/>
              <a:gd name="connsiteY1278" fmla="*/ 1961509 h 6341695"/>
              <a:gd name="connsiteX1279" fmla="*/ 5835221 w 5878827"/>
              <a:gd name="connsiteY1279" fmla="*/ 1973350 h 6341695"/>
              <a:gd name="connsiteX1280" fmla="*/ 5826341 w 5878827"/>
              <a:gd name="connsiteY1280" fmla="*/ 2012540 h 6341695"/>
              <a:gd name="connsiteX1281" fmla="*/ 5852113 w 5878827"/>
              <a:gd name="connsiteY1281" fmla="*/ 2009627 h 6341695"/>
              <a:gd name="connsiteX1282" fmla="*/ 5878827 w 5878827"/>
              <a:gd name="connsiteY1282" fmla="*/ 2031824 h 6341695"/>
              <a:gd name="connsiteX1283" fmla="*/ 5854943 w 5878827"/>
              <a:gd name="connsiteY1283" fmla="*/ 2084960 h 6341695"/>
              <a:gd name="connsiteX1284" fmla="*/ 5806161 w 5878827"/>
              <a:gd name="connsiteY1284" fmla="*/ 2129834 h 6341695"/>
              <a:gd name="connsiteX1285" fmla="*/ 5765048 w 5878827"/>
              <a:gd name="connsiteY1285" fmla="*/ 2172218 h 6341695"/>
              <a:gd name="connsiteX1286" fmla="*/ 5754686 w 5878827"/>
              <a:gd name="connsiteY1286" fmla="*/ 2171949 h 6341695"/>
              <a:gd name="connsiteX1287" fmla="*/ 5755090 w 5878827"/>
              <a:gd name="connsiteY1287" fmla="*/ 2182710 h 6341695"/>
              <a:gd name="connsiteX1288" fmla="*/ 5725351 w 5878827"/>
              <a:gd name="connsiteY1288" fmla="*/ 2217776 h 6341695"/>
              <a:gd name="connsiteX1289" fmla="*/ 5700961 w 5878827"/>
              <a:gd name="connsiteY1289" fmla="*/ 2257459 h 6341695"/>
              <a:gd name="connsiteX1290" fmla="*/ 5676772 w 5878827"/>
              <a:gd name="connsiteY1290" fmla="*/ 2302524 h 6341695"/>
              <a:gd name="connsiteX1291" fmla="*/ 5649709 w 5878827"/>
              <a:gd name="connsiteY1291" fmla="*/ 2339898 h 6341695"/>
              <a:gd name="connsiteX1292" fmla="*/ 5622340 w 5878827"/>
              <a:gd name="connsiteY1292" fmla="*/ 2369200 h 6341695"/>
              <a:gd name="connsiteX1293" fmla="*/ 5618640 w 5878827"/>
              <a:gd name="connsiteY1293" fmla="*/ 2408526 h 6341695"/>
              <a:gd name="connsiteX1294" fmla="*/ 5623822 w 5878827"/>
              <a:gd name="connsiteY1294" fmla="*/ 2408660 h 6341695"/>
              <a:gd name="connsiteX1295" fmla="*/ 5619043 w 5878827"/>
              <a:gd name="connsiteY1295" fmla="*/ 2419288 h 6341695"/>
              <a:gd name="connsiteX1296" fmla="*/ 5608681 w 5878827"/>
              <a:gd name="connsiteY1296" fmla="*/ 2419018 h 6341695"/>
              <a:gd name="connsiteX1297" fmla="*/ 5583315 w 5878827"/>
              <a:gd name="connsiteY1297" fmla="*/ 2432694 h 6341695"/>
              <a:gd name="connsiteX1298" fmla="*/ 5574300 w 5878827"/>
              <a:gd name="connsiteY1298" fmla="*/ 2468298 h 6341695"/>
              <a:gd name="connsiteX1299" fmla="*/ 5565285 w 5878827"/>
              <a:gd name="connsiteY1299" fmla="*/ 2503901 h 6341695"/>
              <a:gd name="connsiteX1300" fmla="*/ 5597451 w 5878827"/>
              <a:gd name="connsiteY1300" fmla="*/ 2533408 h 6341695"/>
              <a:gd name="connsiteX1301" fmla="*/ 5607948 w 5878827"/>
              <a:gd name="connsiteY1301" fmla="*/ 2537265 h 6341695"/>
              <a:gd name="connsiteX1302" fmla="*/ 5601926 w 5878827"/>
              <a:gd name="connsiteY1302" fmla="*/ 2549203 h 6341695"/>
              <a:gd name="connsiteX1303" fmla="*/ 5588030 w 5878827"/>
              <a:gd name="connsiteY1303" fmla="*/ 2558250 h 6341695"/>
              <a:gd name="connsiteX1304" fmla="*/ 5583406 w 5878827"/>
              <a:gd name="connsiteY1304" fmla="*/ 2572912 h 6341695"/>
              <a:gd name="connsiteX1305" fmla="*/ 5562933 w 5878827"/>
              <a:gd name="connsiteY1305" fmla="*/ 2579101 h 6341695"/>
              <a:gd name="connsiteX1306" fmla="*/ 5547391 w 5878827"/>
              <a:gd name="connsiteY1306" fmla="*/ 2578695 h 6341695"/>
              <a:gd name="connsiteX1307" fmla="*/ 5543689 w 5878827"/>
              <a:gd name="connsiteY1307" fmla="*/ 2618021 h 6341695"/>
              <a:gd name="connsiteX1308" fmla="*/ 5494439 w 5878827"/>
              <a:gd name="connsiteY1308" fmla="*/ 2684833 h 6341695"/>
              <a:gd name="connsiteX1309" fmla="*/ 5474118 w 5878827"/>
              <a:gd name="connsiteY1309" fmla="*/ 2695057 h 6341695"/>
              <a:gd name="connsiteX1310" fmla="*/ 5463160 w 5878827"/>
              <a:gd name="connsiteY1310" fmla="*/ 2730609 h 6341695"/>
              <a:gd name="connsiteX1311" fmla="*/ 5440544 w 5878827"/>
              <a:gd name="connsiteY1311" fmla="*/ 2765859 h 6341695"/>
              <a:gd name="connsiteX1312" fmla="*/ 5442163 w 5878827"/>
              <a:gd name="connsiteY1312" fmla="*/ 2808908 h 6341695"/>
              <a:gd name="connsiteX1313" fmla="*/ 5401654 w 5878827"/>
              <a:gd name="connsiteY1313" fmla="*/ 2832941 h 6341695"/>
              <a:gd name="connsiteX1314" fmla="*/ 5382277 w 5878827"/>
              <a:gd name="connsiteY1314" fmla="*/ 2868275 h 6341695"/>
              <a:gd name="connsiteX1315" fmla="*/ 5351864 w 5878827"/>
              <a:gd name="connsiteY1315" fmla="*/ 2885402 h 6341695"/>
              <a:gd name="connsiteX1316" fmla="*/ 5334824 w 5878827"/>
              <a:gd name="connsiteY1316" fmla="*/ 2914078 h 6341695"/>
              <a:gd name="connsiteX1317" fmla="*/ 5317887 w 5878827"/>
              <a:gd name="connsiteY1317" fmla="*/ 2945444 h 6341695"/>
              <a:gd name="connsiteX1318" fmla="*/ 5273546 w 5878827"/>
              <a:gd name="connsiteY1318" fmla="*/ 3005215 h 6341695"/>
              <a:gd name="connsiteX1319" fmla="*/ 5247422 w 5878827"/>
              <a:gd name="connsiteY1319" fmla="*/ 3033206 h 6341695"/>
              <a:gd name="connsiteX1320" fmla="*/ 5213527 w 5878827"/>
              <a:gd name="connsiteY1320" fmla="*/ 3060995 h 6341695"/>
              <a:gd name="connsiteX1321" fmla="*/ 5214934 w 5878827"/>
              <a:gd name="connsiteY1321" fmla="*/ 2960685 h 6341695"/>
              <a:gd name="connsiteX1322" fmla="*/ 5183579 w 5878827"/>
              <a:gd name="connsiteY1322" fmla="*/ 2952702 h 6341695"/>
              <a:gd name="connsiteX1323" fmla="*/ 5163796 w 5878827"/>
              <a:gd name="connsiteY1323" fmla="*/ 2977274 h 6341695"/>
              <a:gd name="connsiteX1324" fmla="*/ 5141477 w 5878827"/>
              <a:gd name="connsiteY1324" fmla="*/ 3037618 h 6341695"/>
              <a:gd name="connsiteX1325" fmla="*/ 5126927 w 5878827"/>
              <a:gd name="connsiteY1325" fmla="*/ 3098165 h 6341695"/>
              <a:gd name="connsiteX1326" fmla="*/ 5118854 w 5878827"/>
              <a:gd name="connsiteY1326" fmla="*/ 3124385 h 6341695"/>
              <a:gd name="connsiteX1327" fmla="*/ 5071013 w 5878827"/>
              <a:gd name="connsiteY1327" fmla="*/ 3125381 h 6341695"/>
              <a:gd name="connsiteX1328" fmla="*/ 5066234 w 5878827"/>
              <a:gd name="connsiteY1328" fmla="*/ 3136008 h 6341695"/>
              <a:gd name="connsiteX1329" fmla="*/ 5082487 w 5878827"/>
              <a:gd name="connsiteY1329" fmla="*/ 3155246 h 6341695"/>
              <a:gd name="connsiteX1330" fmla="*/ 5067447 w 5878827"/>
              <a:gd name="connsiteY1330" fmla="*/ 3168294 h 6341695"/>
              <a:gd name="connsiteX1331" fmla="*/ 5050045 w 5878827"/>
              <a:gd name="connsiteY1331" fmla="*/ 3170082 h 6341695"/>
              <a:gd name="connsiteX1332" fmla="*/ 5036629 w 5878827"/>
              <a:gd name="connsiteY1332" fmla="*/ 3174660 h 6341695"/>
              <a:gd name="connsiteX1333" fmla="*/ 5036764 w 5878827"/>
              <a:gd name="connsiteY1333" fmla="*/ 3178248 h 6341695"/>
              <a:gd name="connsiteX1334" fmla="*/ 5110382 w 5878827"/>
              <a:gd name="connsiteY1334" fmla="*/ 3208833 h 6341695"/>
              <a:gd name="connsiteX1335" fmla="*/ 5136983 w 5878827"/>
              <a:gd name="connsiteY1335" fmla="*/ 3176374 h 6341695"/>
              <a:gd name="connsiteX1336" fmla="*/ 5143955 w 5878827"/>
              <a:gd name="connsiteY1336" fmla="*/ 3138031 h 6341695"/>
              <a:gd name="connsiteX1337" fmla="*/ 5163331 w 5878827"/>
              <a:gd name="connsiteY1337" fmla="*/ 3102696 h 6341695"/>
              <a:gd name="connsiteX1338" fmla="*/ 5182844 w 5878827"/>
              <a:gd name="connsiteY1338" fmla="*/ 3070948 h 6341695"/>
              <a:gd name="connsiteX1339" fmla="*/ 5183171 w 5878827"/>
              <a:gd name="connsiteY1339" fmla="*/ 3062445 h 6341695"/>
              <a:gd name="connsiteX1340" fmla="*/ 5187486 w 5878827"/>
              <a:gd name="connsiteY1340" fmla="*/ 3056735 h 6341695"/>
              <a:gd name="connsiteX1341" fmla="*/ 5214117 w 5878827"/>
              <a:gd name="connsiteY1341" fmla="*/ 3076689 h 6341695"/>
              <a:gd name="connsiteX1342" fmla="*/ 5225507 w 5878827"/>
              <a:gd name="connsiteY1342" fmla="*/ 3104313 h 6341695"/>
              <a:gd name="connsiteX1343" fmla="*/ 5224464 w 5878827"/>
              <a:gd name="connsiteY1343" fmla="*/ 3111005 h 6341695"/>
              <a:gd name="connsiteX1344" fmla="*/ 5215549 w 5878827"/>
              <a:gd name="connsiteY1344" fmla="*/ 3114806 h 6341695"/>
              <a:gd name="connsiteX1345" fmla="*/ 5191050 w 5878827"/>
              <a:gd name="connsiteY1345" fmla="*/ 3168822 h 6341695"/>
              <a:gd name="connsiteX1346" fmla="*/ 5146919 w 5878827"/>
              <a:gd name="connsiteY1346" fmla="*/ 3216951 h 6341695"/>
              <a:gd name="connsiteX1347" fmla="*/ 5139752 w 5878827"/>
              <a:gd name="connsiteY1347" fmla="*/ 3232891 h 6341695"/>
              <a:gd name="connsiteX1348" fmla="*/ 5132586 w 5878827"/>
              <a:gd name="connsiteY1348" fmla="*/ 3248833 h 6341695"/>
              <a:gd name="connsiteX1349" fmla="*/ 5106851 w 5878827"/>
              <a:gd name="connsiteY1349" fmla="*/ 3287137 h 6341695"/>
              <a:gd name="connsiteX1350" fmla="*/ 5073243 w 5878827"/>
              <a:gd name="connsiteY1350" fmla="*/ 3322549 h 6341695"/>
              <a:gd name="connsiteX1351" fmla="*/ 5069796 w 5878827"/>
              <a:gd name="connsiteY1351" fmla="*/ 3334106 h 6341695"/>
              <a:gd name="connsiteX1352" fmla="*/ 5058373 w 5878827"/>
              <a:gd name="connsiteY1352" fmla="*/ 3340082 h 6341695"/>
              <a:gd name="connsiteX1353" fmla="*/ 5042190 w 5878827"/>
              <a:gd name="connsiteY1353" fmla="*/ 3322637 h 6341695"/>
              <a:gd name="connsiteX1354" fmla="*/ 5041346 w 5878827"/>
              <a:gd name="connsiteY1354" fmla="*/ 3300217 h 6341695"/>
              <a:gd name="connsiteX1355" fmla="*/ 5000300 w 5878827"/>
              <a:gd name="connsiteY1355" fmla="*/ 3309900 h 6341695"/>
              <a:gd name="connsiteX1356" fmla="*/ 4996467 w 5878827"/>
              <a:gd name="connsiteY1356" fmla="*/ 3345639 h 6341695"/>
              <a:gd name="connsiteX1357" fmla="*/ 4952261 w 5878827"/>
              <a:gd name="connsiteY1357" fmla="*/ 3408998 h 6341695"/>
              <a:gd name="connsiteX1358" fmla="*/ 4947081 w 5878827"/>
              <a:gd name="connsiteY1358" fmla="*/ 3408863 h 6341695"/>
              <a:gd name="connsiteX1359" fmla="*/ 4908056 w 5878827"/>
              <a:gd name="connsiteY1359" fmla="*/ 3472357 h 6341695"/>
              <a:gd name="connsiteX1360" fmla="*/ 4902254 w 5878827"/>
              <a:gd name="connsiteY1360" fmla="*/ 3490125 h 6341695"/>
              <a:gd name="connsiteX1361" fmla="*/ 4904223 w 5878827"/>
              <a:gd name="connsiteY1361" fmla="*/ 3508095 h 6341695"/>
              <a:gd name="connsiteX1362" fmla="*/ 4921777 w 5878827"/>
              <a:gd name="connsiteY1362" fmla="*/ 3510343 h 6341695"/>
              <a:gd name="connsiteX1363" fmla="*/ 4920305 w 5878827"/>
              <a:gd name="connsiteY1363" fmla="*/ 3522848 h 6341695"/>
              <a:gd name="connsiteX1364" fmla="*/ 4910623 w 5878827"/>
              <a:gd name="connsiteY1364" fmla="*/ 3523493 h 6341695"/>
              <a:gd name="connsiteX1365" fmla="*/ 4905031 w 5878827"/>
              <a:gd name="connsiteY1365" fmla="*/ 3529619 h 6341695"/>
              <a:gd name="connsiteX1366" fmla="*/ 4914570 w 5878827"/>
              <a:gd name="connsiteY1366" fmla="*/ 3542411 h 6341695"/>
              <a:gd name="connsiteX1367" fmla="*/ 4931881 w 5878827"/>
              <a:gd name="connsiteY1367" fmla="*/ 3555404 h 6341695"/>
              <a:gd name="connsiteX1368" fmla="*/ 4916338 w 5878827"/>
              <a:gd name="connsiteY1368" fmla="*/ 3589494 h 6341695"/>
              <a:gd name="connsiteX1369" fmla="*/ 4892721 w 5878827"/>
              <a:gd name="connsiteY1369" fmla="*/ 3615310 h 6341695"/>
              <a:gd name="connsiteX1370" fmla="*/ 4889082 w 5878827"/>
              <a:gd name="connsiteY1370" fmla="*/ 3638958 h 6341695"/>
              <a:gd name="connsiteX1371" fmla="*/ 4857530 w 5878827"/>
              <a:gd name="connsiteY1371" fmla="*/ 3643066 h 6341695"/>
              <a:gd name="connsiteX1372" fmla="*/ 4859013 w 5878827"/>
              <a:gd name="connsiteY1372" fmla="*/ 3682527 h 6341695"/>
              <a:gd name="connsiteX1373" fmla="*/ 4820741 w 5878827"/>
              <a:gd name="connsiteY1373" fmla="*/ 3662715 h 6341695"/>
              <a:gd name="connsiteX1374" fmla="*/ 4790040 w 5878827"/>
              <a:gd name="connsiteY1374" fmla="*/ 3637727 h 6341695"/>
              <a:gd name="connsiteX1375" fmla="*/ 4786433 w 5878827"/>
              <a:gd name="connsiteY1375" fmla="*/ 3655372 h 6341695"/>
              <a:gd name="connsiteX1376" fmla="*/ 4795078 w 5878827"/>
              <a:gd name="connsiteY1376" fmla="*/ 3669760 h 6341695"/>
              <a:gd name="connsiteX1377" fmla="*/ 4811428 w 5878827"/>
              <a:gd name="connsiteY1377" fmla="*/ 3688250 h 6341695"/>
              <a:gd name="connsiteX1378" fmla="*/ 4839163 w 5878827"/>
              <a:gd name="connsiteY1378" fmla="*/ 3714723 h 6341695"/>
              <a:gd name="connsiteX1379" fmla="*/ 4871515 w 5878827"/>
              <a:gd name="connsiteY1379" fmla="*/ 3733920 h 6341695"/>
              <a:gd name="connsiteX1380" fmla="*/ 4902173 w 5878827"/>
              <a:gd name="connsiteY1380" fmla="*/ 3760718 h 6341695"/>
              <a:gd name="connsiteX1381" fmla="*/ 4936320 w 5878827"/>
              <a:gd name="connsiteY1381" fmla="*/ 3837510 h 6341695"/>
              <a:gd name="connsiteX1382" fmla="*/ 4998200 w 5878827"/>
              <a:gd name="connsiteY1382" fmla="*/ 3888572 h 6341695"/>
              <a:gd name="connsiteX1383" fmla="*/ 4996384 w 5878827"/>
              <a:gd name="connsiteY1383" fmla="*/ 3900802 h 6341695"/>
              <a:gd name="connsiteX1384" fmla="*/ 5000653 w 5878827"/>
              <a:gd name="connsiteY1384" fmla="*/ 3910402 h 6341695"/>
              <a:gd name="connsiteX1385" fmla="*/ 5009472 w 5878827"/>
              <a:gd name="connsiteY1385" fmla="*/ 3903725 h 6341695"/>
              <a:gd name="connsiteX1386" fmla="*/ 5019139 w 5878827"/>
              <a:gd name="connsiteY1386" fmla="*/ 3893248 h 6341695"/>
              <a:gd name="connsiteX1387" fmla="*/ 5027632 w 5878827"/>
              <a:gd name="connsiteY1387" fmla="*/ 3953671 h 6341695"/>
              <a:gd name="connsiteX1388" fmla="*/ 5019710 w 5878827"/>
              <a:gd name="connsiteY1388" fmla="*/ 3989145 h 6341695"/>
              <a:gd name="connsiteX1389" fmla="*/ 4984172 w 5878827"/>
              <a:gd name="connsiteY1389" fmla="*/ 3971897 h 6341695"/>
              <a:gd name="connsiteX1390" fmla="*/ 4931232 w 5878827"/>
              <a:gd name="connsiteY1390" fmla="*/ 3958744 h 6341695"/>
              <a:gd name="connsiteX1391" fmla="*/ 4954979 w 5878827"/>
              <a:gd name="connsiteY1391" fmla="*/ 3995972 h 6341695"/>
              <a:gd name="connsiteX1392" fmla="*/ 4987357 w 5878827"/>
              <a:gd name="connsiteY1392" fmla="*/ 4019162 h 6341695"/>
              <a:gd name="connsiteX1393" fmla="*/ 5018015 w 5878827"/>
              <a:gd name="connsiteY1393" fmla="*/ 4095175 h 6341695"/>
              <a:gd name="connsiteX1394" fmla="*/ 5031740 w 5878827"/>
              <a:gd name="connsiteY1394" fmla="*/ 4132158 h 6341695"/>
              <a:gd name="connsiteX1395" fmla="*/ 5049710 w 5878827"/>
              <a:gd name="connsiteY1395" fmla="*/ 4150138 h 6341695"/>
              <a:gd name="connsiteX1396" fmla="*/ 5045183 w 5878827"/>
              <a:gd name="connsiteY1396" fmla="*/ 4170408 h 6341695"/>
              <a:gd name="connsiteX1397" fmla="*/ 5065169 w 5878827"/>
              <a:gd name="connsiteY1397" fmla="*/ 4185513 h 6341695"/>
              <a:gd name="connsiteX1398" fmla="*/ 5082537 w 5878827"/>
              <a:gd name="connsiteY1398" fmla="*/ 4200032 h 6341695"/>
              <a:gd name="connsiteX1399" fmla="*/ 5095554 w 5878827"/>
              <a:gd name="connsiteY1399" fmla="*/ 4240183 h 6341695"/>
              <a:gd name="connsiteX1400" fmla="*/ 5063108 w 5878827"/>
              <a:gd name="connsiteY1400" fmla="*/ 4254219 h 6341695"/>
              <a:gd name="connsiteX1401" fmla="*/ 5049242 w 5878827"/>
              <a:gd name="connsiteY1401" fmla="*/ 4267084 h 6341695"/>
              <a:gd name="connsiteX1402" fmla="*/ 5012632 w 5878827"/>
              <a:gd name="connsiteY1402" fmla="*/ 4240286 h 6341695"/>
              <a:gd name="connsiteX1403" fmla="*/ 4973404 w 5878827"/>
              <a:gd name="connsiteY1403" fmla="*/ 4212904 h 6341695"/>
              <a:gd name="connsiteX1404" fmla="*/ 4969773 w 5878827"/>
              <a:gd name="connsiteY1404" fmla="*/ 4212758 h 6341695"/>
              <a:gd name="connsiteX1405" fmla="*/ 4965290 w 5878827"/>
              <a:gd name="connsiteY1405" fmla="*/ 4216413 h 6341695"/>
              <a:gd name="connsiteX1406" fmla="*/ 4973934 w 5878827"/>
              <a:gd name="connsiteY1406" fmla="*/ 4228984 h 6341695"/>
              <a:gd name="connsiteX1407" fmla="*/ 4985194 w 5878827"/>
              <a:gd name="connsiteY1407" fmla="*/ 4242141 h 6341695"/>
              <a:gd name="connsiteX1408" fmla="*/ 4993401 w 5878827"/>
              <a:gd name="connsiteY1408" fmla="*/ 4254614 h 6341695"/>
              <a:gd name="connsiteX1409" fmla="*/ 5007798 w 5878827"/>
              <a:gd name="connsiteY1409" fmla="*/ 4257829 h 6341695"/>
              <a:gd name="connsiteX1410" fmla="*/ 5010947 w 5878827"/>
              <a:gd name="connsiteY1410" fmla="*/ 4274493 h 6341695"/>
              <a:gd name="connsiteX1411" fmla="*/ 5013400 w 5878827"/>
              <a:gd name="connsiteY1411" fmla="*/ 4296323 h 6341695"/>
              <a:gd name="connsiteX1412" fmla="*/ 5005573 w 5878827"/>
              <a:gd name="connsiteY1412" fmla="*/ 4347779 h 6341695"/>
              <a:gd name="connsiteX1413" fmla="*/ 5030099 w 5878827"/>
              <a:gd name="connsiteY1413" fmla="*/ 4369217 h 6341695"/>
              <a:gd name="connsiteX1414" fmla="*/ 5034308 w 5878827"/>
              <a:gd name="connsiteY1414" fmla="*/ 4393435 h 6341695"/>
              <a:gd name="connsiteX1415" fmla="*/ 5041984 w 5878827"/>
              <a:gd name="connsiteY1415" fmla="*/ 4414436 h 6341695"/>
              <a:gd name="connsiteX1416" fmla="*/ 5041359 w 5878827"/>
              <a:gd name="connsiteY1416" fmla="*/ 4431589 h 6341695"/>
              <a:gd name="connsiteX1417" fmla="*/ 5050286 w 5878827"/>
              <a:gd name="connsiteY1417" fmla="*/ 4442892 h 6341695"/>
              <a:gd name="connsiteX1418" fmla="*/ 5065378 w 5878827"/>
              <a:gd name="connsiteY1418" fmla="*/ 4440942 h 6341695"/>
              <a:gd name="connsiteX1419" fmla="*/ 5055192 w 5878827"/>
              <a:gd name="connsiteY1419" fmla="*/ 4486552 h 6341695"/>
              <a:gd name="connsiteX1420" fmla="*/ 5028344 w 5878827"/>
              <a:gd name="connsiteY1420" fmla="*/ 4465259 h 6341695"/>
              <a:gd name="connsiteX1421" fmla="*/ 5005105 w 5878827"/>
              <a:gd name="connsiteY1421" fmla="*/ 4464725 h 6341695"/>
              <a:gd name="connsiteX1422" fmla="*/ 5005778 w 5878827"/>
              <a:gd name="connsiteY1422" fmla="*/ 4480172 h 6341695"/>
              <a:gd name="connsiteX1423" fmla="*/ 5009917 w 5878827"/>
              <a:gd name="connsiteY1423" fmla="*/ 4492402 h 6341695"/>
              <a:gd name="connsiteX1424" fmla="*/ 5049534 w 5878827"/>
              <a:gd name="connsiteY1424" fmla="*/ 4511890 h 6341695"/>
              <a:gd name="connsiteX1425" fmla="*/ 5068305 w 5878827"/>
              <a:gd name="connsiteY1425" fmla="*/ 4542685 h 6341695"/>
              <a:gd name="connsiteX1426" fmla="*/ 5093656 w 5878827"/>
              <a:gd name="connsiteY1426" fmla="*/ 4556327 h 6341695"/>
              <a:gd name="connsiteX1427" fmla="*/ 5110375 w 5878827"/>
              <a:gd name="connsiteY1427" fmla="*/ 4584003 h 6341695"/>
              <a:gd name="connsiteX1428" fmla="*/ 5138296 w 5878827"/>
              <a:gd name="connsiteY1428" fmla="*/ 4590238 h 6341695"/>
              <a:gd name="connsiteX1429" fmla="*/ 5172159 w 5878827"/>
              <a:gd name="connsiteY1429" fmla="*/ 4619081 h 6341695"/>
              <a:gd name="connsiteX1430" fmla="*/ 5169106 w 5878827"/>
              <a:gd name="connsiteY1430" fmla="*/ 4643007 h 6341695"/>
              <a:gd name="connsiteX1431" fmla="*/ 5181688 w 5878827"/>
              <a:gd name="connsiteY1431" fmla="*/ 4658452 h 6341695"/>
              <a:gd name="connsiteX1432" fmla="*/ 5206307 w 5878827"/>
              <a:gd name="connsiteY1432" fmla="*/ 4695874 h 6341695"/>
              <a:gd name="connsiteX1433" fmla="*/ 5186784 w 5878827"/>
              <a:gd name="connsiteY1433" fmla="*/ 4734079 h 6341695"/>
              <a:gd name="connsiteX1434" fmla="*/ 5150491 w 5878827"/>
              <a:gd name="connsiteY1434" fmla="*/ 4712007 h 6341695"/>
              <a:gd name="connsiteX1435" fmla="*/ 5120283 w 5878827"/>
              <a:gd name="connsiteY1435" fmla="*/ 4687304 h 6341695"/>
              <a:gd name="connsiteX1436" fmla="*/ 5107360 w 5878827"/>
              <a:gd name="connsiteY1436" fmla="*/ 4663135 h 6341695"/>
              <a:gd name="connsiteX1437" fmla="*/ 5115978 w 5878827"/>
              <a:gd name="connsiteY1437" fmla="*/ 4622498 h 6341695"/>
              <a:gd name="connsiteX1438" fmla="*/ 5101322 w 5878827"/>
              <a:gd name="connsiteY1438" fmla="*/ 4624544 h 6341695"/>
              <a:gd name="connsiteX1439" fmla="*/ 5070948 w 5878827"/>
              <a:gd name="connsiteY1439" fmla="*/ 4596479 h 6341695"/>
              <a:gd name="connsiteX1440" fmla="*/ 5066422 w 5878827"/>
              <a:gd name="connsiteY1440" fmla="*/ 4616750 h 6341695"/>
              <a:gd name="connsiteX1441" fmla="*/ 5053498 w 5878827"/>
              <a:gd name="connsiteY1441" fmla="*/ 4592583 h 6341695"/>
              <a:gd name="connsiteX1442" fmla="*/ 5018597 w 5878827"/>
              <a:gd name="connsiteY1442" fmla="*/ 4584788 h 6341695"/>
              <a:gd name="connsiteX1443" fmla="*/ 5009070 w 5878827"/>
              <a:gd name="connsiteY1443" fmla="*/ 4545418 h 6341695"/>
              <a:gd name="connsiteX1444" fmla="*/ 4977659 w 5878827"/>
              <a:gd name="connsiteY1444" fmla="*/ 4538403 h 6341695"/>
              <a:gd name="connsiteX1445" fmla="*/ 4957660 w 5878827"/>
              <a:gd name="connsiteY1445" fmla="*/ 4496694 h 6341695"/>
              <a:gd name="connsiteX1446" fmla="*/ 4933136 w 5878827"/>
              <a:gd name="connsiteY1446" fmla="*/ 4475256 h 6341695"/>
              <a:gd name="connsiteX1447" fmla="*/ 4893967 w 5878827"/>
              <a:gd name="connsiteY1447" fmla="*/ 4482470 h 6341695"/>
              <a:gd name="connsiteX1448" fmla="*/ 4856354 w 5878827"/>
              <a:gd name="connsiteY1448" fmla="*/ 4458109 h 6341695"/>
              <a:gd name="connsiteX1449" fmla="*/ 4837937 w 5878827"/>
              <a:gd name="connsiteY1449" fmla="*/ 4438035 h 6341695"/>
              <a:gd name="connsiteX1450" fmla="*/ 4810890 w 5878827"/>
              <a:gd name="connsiteY1450" fmla="*/ 4431994 h 6341695"/>
              <a:gd name="connsiteX1451" fmla="*/ 4803083 w 5878827"/>
              <a:gd name="connsiteY1451" fmla="*/ 4413624 h 6341695"/>
              <a:gd name="connsiteX1452" fmla="*/ 4787496 w 5878827"/>
              <a:gd name="connsiteY1452" fmla="*/ 4405488 h 6341695"/>
              <a:gd name="connsiteX1453" fmla="*/ 4769527 w 5878827"/>
              <a:gd name="connsiteY1453" fmla="*/ 4412116 h 6341695"/>
              <a:gd name="connsiteX1454" fmla="*/ 4751558 w 5878827"/>
              <a:gd name="connsiteY1454" fmla="*/ 4418745 h 6341695"/>
              <a:gd name="connsiteX1455" fmla="*/ 4776886 w 5878827"/>
              <a:gd name="connsiteY1455" fmla="*/ 4452999 h 6341695"/>
              <a:gd name="connsiteX1456" fmla="*/ 4803062 w 5878827"/>
              <a:gd name="connsiteY1456" fmla="*/ 4483451 h 6341695"/>
              <a:gd name="connsiteX1457" fmla="*/ 4829627 w 5878827"/>
              <a:gd name="connsiteY1457" fmla="*/ 4506009 h 6341695"/>
              <a:gd name="connsiteX1458" fmla="*/ 4844096 w 5878827"/>
              <a:gd name="connsiteY1458" fmla="*/ 4545819 h 6341695"/>
              <a:gd name="connsiteX1459" fmla="*/ 4889466 w 5878827"/>
              <a:gd name="connsiteY1459" fmla="*/ 4555952 h 6341695"/>
              <a:gd name="connsiteX1460" fmla="*/ 4921953 w 5878827"/>
              <a:gd name="connsiteY1460" fmla="*/ 4646339 h 6341695"/>
              <a:gd name="connsiteX1461" fmla="*/ 4992568 w 5878827"/>
              <a:gd name="connsiteY1461" fmla="*/ 4701346 h 6341695"/>
              <a:gd name="connsiteX1462" fmla="*/ 4994598 w 5878827"/>
              <a:gd name="connsiteY1462" fmla="*/ 4749684 h 6341695"/>
              <a:gd name="connsiteX1463" fmla="*/ 4996627 w 5878827"/>
              <a:gd name="connsiteY1463" fmla="*/ 4798022 h 6341695"/>
              <a:gd name="connsiteX1464" fmla="*/ 5035018 w 5878827"/>
              <a:gd name="connsiteY1464" fmla="*/ 4806595 h 6341695"/>
              <a:gd name="connsiteX1465" fmla="*/ 5031623 w 5878827"/>
              <a:gd name="connsiteY1465" fmla="*/ 4821799 h 6341695"/>
              <a:gd name="connsiteX1466" fmla="*/ 5022427 w 5878827"/>
              <a:gd name="connsiteY1466" fmla="*/ 4838365 h 6341695"/>
              <a:gd name="connsiteX1467" fmla="*/ 5006155 w 5878827"/>
              <a:gd name="connsiteY1467" fmla="*/ 4837393 h 6341695"/>
              <a:gd name="connsiteX1468" fmla="*/ 4981630 w 5878827"/>
              <a:gd name="connsiteY1468" fmla="*/ 4815955 h 6341695"/>
              <a:gd name="connsiteX1469" fmla="*/ 4966833 w 5878827"/>
              <a:gd name="connsiteY1469" fmla="*/ 4818636 h 6341695"/>
              <a:gd name="connsiteX1470" fmla="*/ 4953805 w 5878827"/>
              <a:gd name="connsiteY1470" fmla="*/ 4825702 h 6341695"/>
              <a:gd name="connsiteX1471" fmla="*/ 4964275 w 5878827"/>
              <a:gd name="connsiteY1471" fmla="*/ 4828040 h 6341695"/>
              <a:gd name="connsiteX1472" fmla="*/ 4970208 w 5878827"/>
              <a:gd name="connsiteY1472" fmla="*/ 4846778 h 6341695"/>
              <a:gd name="connsiteX1473" fmla="*/ 4970583 w 5878827"/>
              <a:gd name="connsiteY1473" fmla="*/ 4846788 h 6341695"/>
              <a:gd name="connsiteX1474" fmla="*/ 4980427 w 5878827"/>
              <a:gd name="connsiteY1474" fmla="*/ 4869851 h 6341695"/>
              <a:gd name="connsiteX1475" fmla="*/ 5181715 w 5878827"/>
              <a:gd name="connsiteY1475" fmla="*/ 5082039 h 6341695"/>
              <a:gd name="connsiteX1476" fmla="*/ 5205564 w 5878827"/>
              <a:gd name="connsiteY1476" fmla="*/ 5111032 h 6341695"/>
              <a:gd name="connsiteX1477" fmla="*/ 5226107 w 5878827"/>
              <a:gd name="connsiteY1477" fmla="*/ 5143597 h 6341695"/>
              <a:gd name="connsiteX1478" fmla="*/ 5242479 w 5878827"/>
              <a:gd name="connsiteY1478" fmla="*/ 5151711 h 6341695"/>
              <a:gd name="connsiteX1479" fmla="*/ 5254917 w 5878827"/>
              <a:gd name="connsiteY1479" fmla="*/ 5167231 h 6341695"/>
              <a:gd name="connsiteX1480" fmla="*/ 5276581 w 5878827"/>
              <a:gd name="connsiteY1480" fmla="*/ 5190161 h 6341695"/>
              <a:gd name="connsiteX1481" fmla="*/ 5280829 w 5878827"/>
              <a:gd name="connsiteY1481" fmla="*/ 5211372 h 6341695"/>
              <a:gd name="connsiteX1482" fmla="*/ 5277040 w 5878827"/>
              <a:gd name="connsiteY1482" fmla="*/ 5231788 h 6341695"/>
              <a:gd name="connsiteX1483" fmla="*/ 5256891 w 5878827"/>
              <a:gd name="connsiteY1483" fmla="*/ 5224926 h 6341695"/>
              <a:gd name="connsiteX1484" fmla="*/ 5225108 w 5878827"/>
              <a:gd name="connsiteY1484" fmla="*/ 5200244 h 6341695"/>
              <a:gd name="connsiteX1485" fmla="*/ 5233774 w 5878827"/>
              <a:gd name="connsiteY1485" fmla="*/ 5212773 h 6341695"/>
              <a:gd name="connsiteX1486" fmla="*/ 5263227 w 5878827"/>
              <a:gd name="connsiteY1486" fmla="*/ 5232651 h 6341695"/>
              <a:gd name="connsiteX1487" fmla="*/ 5284051 w 5878827"/>
              <a:gd name="connsiteY1487" fmla="*/ 5266565 h 6341695"/>
              <a:gd name="connsiteX1488" fmla="*/ 5292799 w 5878827"/>
              <a:gd name="connsiteY1488" fmla="*/ 5272509 h 6341695"/>
              <a:gd name="connsiteX1489" fmla="*/ 5294615 w 5878827"/>
              <a:gd name="connsiteY1489" fmla="*/ 5284886 h 6341695"/>
              <a:gd name="connsiteX1490" fmla="*/ 5287731 w 5878827"/>
              <a:gd name="connsiteY1490" fmla="*/ 5299308 h 6341695"/>
              <a:gd name="connsiteX1491" fmla="*/ 5256226 w 5878827"/>
              <a:gd name="connsiteY1491" fmla="*/ 5276311 h 6341695"/>
              <a:gd name="connsiteX1492" fmla="*/ 5244375 w 5878827"/>
              <a:gd name="connsiteY1492" fmla="*/ 5261695 h 6341695"/>
              <a:gd name="connsiteX1493" fmla="*/ 5228210 w 5878827"/>
              <a:gd name="connsiteY1493" fmla="*/ 5254095 h 6341695"/>
              <a:gd name="connsiteX1494" fmla="*/ 5201327 w 5878827"/>
              <a:gd name="connsiteY1494" fmla="*/ 5226810 h 6341695"/>
              <a:gd name="connsiteX1495" fmla="*/ 5174868 w 5878827"/>
              <a:gd name="connsiteY1495" fmla="*/ 5222230 h 6341695"/>
              <a:gd name="connsiteX1496" fmla="*/ 5163974 w 5878827"/>
              <a:gd name="connsiteY1496" fmla="*/ 5197185 h 6341695"/>
              <a:gd name="connsiteX1497" fmla="*/ 5053186 w 5878827"/>
              <a:gd name="connsiteY1497" fmla="*/ 5127220 h 6341695"/>
              <a:gd name="connsiteX1498" fmla="*/ 5000499 w 5878827"/>
              <a:gd name="connsiteY1498" fmla="*/ 5070895 h 6341695"/>
              <a:gd name="connsiteX1499" fmla="*/ 4995972 w 5878827"/>
              <a:gd name="connsiteY1499" fmla="*/ 5064016 h 6341695"/>
              <a:gd name="connsiteX1500" fmla="*/ 4986064 w 5878827"/>
              <a:gd name="connsiteY1500" fmla="*/ 5057523 h 6341695"/>
              <a:gd name="connsiteX1501" fmla="*/ 4975479 w 5878827"/>
              <a:gd name="connsiteY1501" fmla="*/ 5058428 h 6341695"/>
              <a:gd name="connsiteX1502" fmla="*/ 4970709 w 5878827"/>
              <a:gd name="connsiteY1502" fmla="*/ 5040415 h 6341695"/>
              <a:gd name="connsiteX1503" fmla="*/ 4961094 w 5878827"/>
              <a:gd name="connsiteY1503" fmla="*/ 5038166 h 6341695"/>
              <a:gd name="connsiteX1504" fmla="*/ 4955583 w 5878827"/>
              <a:gd name="connsiteY1504" fmla="*/ 5044120 h 6341695"/>
              <a:gd name="connsiteX1505" fmla="*/ 4937207 w 5878827"/>
              <a:gd name="connsiteY1505" fmla="*/ 5026063 h 6341695"/>
              <a:gd name="connsiteX1506" fmla="*/ 4919629 w 5878827"/>
              <a:gd name="connsiteY1506" fmla="*/ 5019779 h 6341695"/>
              <a:gd name="connsiteX1507" fmla="*/ 4936049 w 5878827"/>
              <a:gd name="connsiteY1507" fmla="*/ 5052585 h 6341695"/>
              <a:gd name="connsiteX1508" fmla="*/ 4945095 w 5878827"/>
              <a:gd name="connsiteY1508" fmla="*/ 5063876 h 6341695"/>
              <a:gd name="connsiteX1509" fmla="*/ 4956648 w 5878827"/>
              <a:gd name="connsiteY1509" fmla="*/ 5059817 h 6341695"/>
              <a:gd name="connsiteX1510" fmla="*/ 4968564 w 5878827"/>
              <a:gd name="connsiteY1510" fmla="*/ 5078536 h 6341695"/>
              <a:gd name="connsiteX1511" fmla="*/ 4983786 w 5878827"/>
              <a:gd name="connsiteY1511" fmla="*/ 5093682 h 6341695"/>
              <a:gd name="connsiteX1512" fmla="*/ 5041404 w 5878827"/>
              <a:gd name="connsiteY1512" fmla="*/ 5140954 h 6341695"/>
              <a:gd name="connsiteX1513" fmla="*/ 5054251 w 5878827"/>
              <a:gd name="connsiteY1513" fmla="*/ 5173409 h 6341695"/>
              <a:gd name="connsiteX1514" fmla="*/ 5064665 w 5878827"/>
              <a:gd name="connsiteY1514" fmla="*/ 5187430 h 6341695"/>
              <a:gd name="connsiteX1515" fmla="*/ 5077587 w 5878827"/>
              <a:gd name="connsiteY1515" fmla="*/ 5186107 h 6341695"/>
              <a:gd name="connsiteX1516" fmla="*/ 5102824 w 5878827"/>
              <a:gd name="connsiteY1516" fmla="*/ 5209390 h 6341695"/>
              <a:gd name="connsiteX1517" fmla="*/ 5130682 w 5878827"/>
              <a:gd name="connsiteY1517" fmla="*/ 5227734 h 6341695"/>
              <a:gd name="connsiteX1518" fmla="*/ 5158541 w 5878827"/>
              <a:gd name="connsiteY1518" fmla="*/ 5246077 h 6341695"/>
              <a:gd name="connsiteX1519" fmla="*/ 5186973 w 5878827"/>
              <a:gd name="connsiteY1519" fmla="*/ 5316454 h 6341695"/>
              <a:gd name="connsiteX1520" fmla="*/ 5163298 w 5878827"/>
              <a:gd name="connsiteY1520" fmla="*/ 5333608 h 6341695"/>
              <a:gd name="connsiteX1521" fmla="*/ 5151249 w 5878827"/>
              <a:gd name="connsiteY1521" fmla="*/ 5312927 h 6341695"/>
              <a:gd name="connsiteX1522" fmla="*/ 5128578 w 5878827"/>
              <a:gd name="connsiteY1522" fmla="*/ 5310039 h 6341695"/>
              <a:gd name="connsiteX1523" fmla="*/ 5109215 w 5878827"/>
              <a:gd name="connsiteY1523" fmla="*/ 5303580 h 6341695"/>
              <a:gd name="connsiteX1524" fmla="*/ 5068129 w 5878827"/>
              <a:gd name="connsiteY1524" fmla="*/ 5268987 h 6341695"/>
              <a:gd name="connsiteX1525" fmla="*/ 5026589 w 5878827"/>
              <a:gd name="connsiteY1525" fmla="*/ 5253840 h 6341695"/>
              <a:gd name="connsiteX1526" fmla="*/ 4965398 w 5878827"/>
              <a:gd name="connsiteY1526" fmla="*/ 5206216 h 6341695"/>
              <a:gd name="connsiteX1527" fmla="*/ 4934101 w 5878827"/>
              <a:gd name="connsiteY1527" fmla="*/ 5220019 h 6341695"/>
              <a:gd name="connsiteX1528" fmla="*/ 4909074 w 5878827"/>
              <a:gd name="connsiteY1528" fmla="*/ 5195459 h 6341695"/>
              <a:gd name="connsiteX1529" fmla="*/ 4867286 w 5878827"/>
              <a:gd name="connsiteY1529" fmla="*/ 5167943 h 6341695"/>
              <a:gd name="connsiteX1530" fmla="*/ 4833365 w 5878827"/>
              <a:gd name="connsiteY1530" fmla="*/ 5125611 h 6341695"/>
              <a:gd name="connsiteX1531" fmla="*/ 4802276 w 5878827"/>
              <a:gd name="connsiteY1531" fmla="*/ 5138136 h 6341695"/>
              <a:gd name="connsiteX1532" fmla="*/ 4790265 w 5878827"/>
              <a:gd name="connsiteY1532" fmla="*/ 5100566 h 6341695"/>
              <a:gd name="connsiteX1533" fmla="*/ 4750967 w 5878827"/>
              <a:gd name="connsiteY1533" fmla="*/ 5096685 h 6341695"/>
              <a:gd name="connsiteX1534" fmla="*/ 4732620 w 5878827"/>
              <a:gd name="connsiteY1534" fmla="*/ 5081231 h 6341695"/>
              <a:gd name="connsiteX1535" fmla="*/ 4720258 w 5878827"/>
              <a:gd name="connsiteY1535" fmla="*/ 5062467 h 6341695"/>
              <a:gd name="connsiteX1536" fmla="*/ 4704837 w 5878827"/>
              <a:gd name="connsiteY1536" fmla="*/ 5059645 h 6341695"/>
              <a:gd name="connsiteX1537" fmla="*/ 4690843 w 5878827"/>
              <a:gd name="connsiteY1537" fmla="*/ 5064760 h 6341695"/>
              <a:gd name="connsiteX1538" fmla="*/ 4685257 w 5878827"/>
              <a:gd name="connsiteY1538" fmla="*/ 5073954 h 6341695"/>
              <a:gd name="connsiteX1539" fmla="*/ 4688335 w 5878827"/>
              <a:gd name="connsiteY1539" fmla="*/ 5080106 h 6341695"/>
              <a:gd name="connsiteX1540" fmla="*/ 4714292 w 5878827"/>
              <a:gd name="connsiteY1540" fmla="*/ 5087867 h 6341695"/>
              <a:gd name="connsiteX1541" fmla="*/ 4724518 w 5878827"/>
              <a:gd name="connsiteY1541" fmla="*/ 5125260 h 6341695"/>
              <a:gd name="connsiteX1542" fmla="*/ 4778105 w 5878827"/>
              <a:gd name="connsiteY1542" fmla="*/ 5130551 h 6341695"/>
              <a:gd name="connsiteX1543" fmla="*/ 4777270 w 5878827"/>
              <a:gd name="connsiteY1543" fmla="*/ 5135666 h 6341695"/>
              <a:gd name="connsiteX1544" fmla="*/ 4788833 w 5878827"/>
              <a:gd name="connsiteY1544" fmla="*/ 5142655 h 6341695"/>
              <a:gd name="connsiteX1545" fmla="*/ 4802276 w 5878827"/>
              <a:gd name="connsiteY1545" fmla="*/ 5138136 h 6341695"/>
              <a:gd name="connsiteX1546" fmla="*/ 4826764 w 5878827"/>
              <a:gd name="connsiteY1546" fmla="*/ 5174338 h 6341695"/>
              <a:gd name="connsiteX1547" fmla="*/ 4848571 w 5878827"/>
              <a:gd name="connsiteY1547" fmla="*/ 5210276 h 6341695"/>
              <a:gd name="connsiteX1548" fmla="*/ 4875430 w 5878827"/>
              <a:gd name="connsiteY1548" fmla="*/ 5198634 h 6341695"/>
              <a:gd name="connsiteX1549" fmla="*/ 4890834 w 5878827"/>
              <a:gd name="connsiteY1549" fmla="*/ 5240436 h 6341695"/>
              <a:gd name="connsiteX1550" fmla="*/ 4938799 w 5878827"/>
              <a:gd name="connsiteY1550" fmla="*/ 5271810 h 6341695"/>
              <a:gd name="connsiteX1551" fmla="*/ 4988815 w 5878827"/>
              <a:gd name="connsiteY1551" fmla="*/ 5307284 h 6341695"/>
              <a:gd name="connsiteX1552" fmla="*/ 4987306 w 5878827"/>
              <a:gd name="connsiteY1552" fmla="*/ 5322079 h 6341695"/>
              <a:gd name="connsiteX1553" fmla="*/ 4981063 w 5878827"/>
              <a:gd name="connsiteY1553" fmla="*/ 5332508 h 6341695"/>
              <a:gd name="connsiteX1554" fmla="*/ 4945084 w 5878827"/>
              <a:gd name="connsiteY1554" fmla="*/ 5336102 h 6341695"/>
              <a:gd name="connsiteX1555" fmla="*/ 4920103 w 5878827"/>
              <a:gd name="connsiteY1555" fmla="*/ 5305699 h 6341695"/>
              <a:gd name="connsiteX1556" fmla="*/ 4859473 w 5878827"/>
              <a:gd name="connsiteY1556" fmla="*/ 5268527 h 6341695"/>
              <a:gd name="connsiteX1557" fmla="*/ 4801523 w 5878827"/>
              <a:gd name="connsiteY1557" fmla="*/ 5231619 h 6341695"/>
              <a:gd name="connsiteX1558" fmla="*/ 4792174 w 5878827"/>
              <a:gd name="connsiteY1558" fmla="*/ 5233295 h 6341695"/>
              <a:gd name="connsiteX1559" fmla="*/ 4785332 w 5878827"/>
              <a:gd name="connsiteY1559" fmla="*/ 5219624 h 6341695"/>
              <a:gd name="connsiteX1560" fmla="*/ 4775897 w 5878827"/>
              <a:gd name="connsiteY1560" fmla="*/ 5213497 h 6341695"/>
              <a:gd name="connsiteX1561" fmla="*/ 4766633 w 5878827"/>
              <a:gd name="connsiteY1561" fmla="*/ 5222977 h 6341695"/>
              <a:gd name="connsiteX1562" fmla="*/ 4752219 w 5878827"/>
              <a:gd name="connsiteY1562" fmla="*/ 5200114 h 6341695"/>
              <a:gd name="connsiteX1563" fmla="*/ 4735923 w 5878827"/>
              <a:gd name="connsiteY1563" fmla="*/ 5188758 h 6341695"/>
              <a:gd name="connsiteX1564" fmla="*/ 4714260 w 5878827"/>
              <a:gd name="connsiteY1564" fmla="*/ 5165828 h 6341695"/>
              <a:gd name="connsiteX1565" fmla="*/ 4692255 w 5878827"/>
              <a:gd name="connsiteY1565" fmla="*/ 5172752 h 6341695"/>
              <a:gd name="connsiteX1566" fmla="*/ 4679370 w 5878827"/>
              <a:gd name="connsiteY1566" fmla="*/ 5157186 h 6341695"/>
              <a:gd name="connsiteX1567" fmla="*/ 4670871 w 5878827"/>
              <a:gd name="connsiteY1567" fmla="*/ 5225865 h 6341695"/>
              <a:gd name="connsiteX1568" fmla="*/ 4646923 w 5878827"/>
              <a:gd name="connsiteY1568" fmla="*/ 5289122 h 6341695"/>
              <a:gd name="connsiteX1569" fmla="*/ 4623160 w 5878827"/>
              <a:gd name="connsiteY1569" fmla="*/ 5298472 h 6341695"/>
              <a:gd name="connsiteX1570" fmla="*/ 4611197 w 5878827"/>
              <a:gd name="connsiteY1570" fmla="*/ 5285595 h 6341695"/>
              <a:gd name="connsiteX1571" fmla="*/ 4602998 w 5878827"/>
              <a:gd name="connsiteY1571" fmla="*/ 5280238 h 6341695"/>
              <a:gd name="connsiteX1572" fmla="*/ 4594171 w 5878827"/>
              <a:gd name="connsiteY1572" fmla="*/ 5278718 h 6341695"/>
              <a:gd name="connsiteX1573" fmla="*/ 4598809 w 5878827"/>
              <a:gd name="connsiteY1573" fmla="*/ 5294767 h 6341695"/>
              <a:gd name="connsiteX1574" fmla="*/ 4623668 w 5878827"/>
              <a:gd name="connsiteY1574" fmla="*/ 5364792 h 6341695"/>
              <a:gd name="connsiteX1575" fmla="*/ 4647005 w 5878827"/>
              <a:gd name="connsiteY1575" fmla="*/ 5377491 h 6341695"/>
              <a:gd name="connsiteX1576" fmla="*/ 4657693 w 5878827"/>
              <a:gd name="connsiteY1576" fmla="*/ 5375948 h 6341695"/>
              <a:gd name="connsiteX1577" fmla="*/ 4663194 w 5878827"/>
              <a:gd name="connsiteY1577" fmla="*/ 5389485 h 6341695"/>
              <a:gd name="connsiteX1578" fmla="*/ 4671470 w 5878827"/>
              <a:gd name="connsiteY1578" fmla="*/ 5391601 h 6341695"/>
              <a:gd name="connsiteX1579" fmla="*/ 4678320 w 5878827"/>
              <a:gd name="connsiteY1579" fmla="*/ 5385782 h 6341695"/>
              <a:gd name="connsiteX1580" fmla="*/ 4707359 w 5878827"/>
              <a:gd name="connsiteY1580" fmla="*/ 5430229 h 6341695"/>
              <a:gd name="connsiteX1581" fmla="*/ 4736396 w 5878827"/>
              <a:gd name="connsiteY1581" fmla="*/ 5474679 h 6341695"/>
              <a:gd name="connsiteX1582" fmla="*/ 4777587 w 5878827"/>
              <a:gd name="connsiteY1582" fmla="*/ 5508633 h 6341695"/>
              <a:gd name="connsiteX1583" fmla="*/ 4801619 w 5878827"/>
              <a:gd name="connsiteY1583" fmla="*/ 5564280 h 6341695"/>
              <a:gd name="connsiteX1584" fmla="*/ 4820317 w 5878827"/>
              <a:gd name="connsiteY1584" fmla="*/ 5560930 h 6341695"/>
              <a:gd name="connsiteX1585" fmla="*/ 4835528 w 5878827"/>
              <a:gd name="connsiteY1585" fmla="*/ 5565030 h 6341695"/>
              <a:gd name="connsiteX1586" fmla="*/ 4845554 w 5878827"/>
              <a:gd name="connsiteY1586" fmla="*/ 5584212 h 6341695"/>
              <a:gd name="connsiteX1587" fmla="*/ 4847684 w 5878827"/>
              <a:gd name="connsiteY1587" fmla="*/ 5615608 h 6341695"/>
              <a:gd name="connsiteX1588" fmla="*/ 4824350 w 5878827"/>
              <a:gd name="connsiteY1588" fmla="*/ 5633444 h 6341695"/>
              <a:gd name="connsiteX1589" fmla="*/ 4803978 w 5878827"/>
              <a:gd name="connsiteY1589" fmla="*/ 5616492 h 6341695"/>
              <a:gd name="connsiteX1590" fmla="*/ 4776442 w 5878827"/>
              <a:gd name="connsiteY1590" fmla="*/ 5576738 h 6341695"/>
              <a:gd name="connsiteX1591" fmla="*/ 4736479 w 5878827"/>
              <a:gd name="connsiteY1591" fmla="*/ 5563047 h 6341695"/>
              <a:gd name="connsiteX1592" fmla="*/ 4689464 w 5878827"/>
              <a:gd name="connsiteY1592" fmla="*/ 5536965 h 6341695"/>
              <a:gd name="connsiteX1593" fmla="*/ 4642906 w 5878827"/>
              <a:gd name="connsiteY1593" fmla="*/ 5491436 h 6341695"/>
              <a:gd name="connsiteX1594" fmla="*/ 4628360 w 5878827"/>
              <a:gd name="connsiteY1594" fmla="*/ 5497146 h 6341695"/>
              <a:gd name="connsiteX1595" fmla="*/ 4622307 w 5878827"/>
              <a:gd name="connsiteY1595" fmla="*/ 5484204 h 6341695"/>
              <a:gd name="connsiteX1596" fmla="*/ 4593652 w 5878827"/>
              <a:gd name="connsiteY1596" fmla="*/ 5484623 h 6341695"/>
              <a:gd name="connsiteX1597" fmla="*/ 4564541 w 5878827"/>
              <a:gd name="connsiteY1597" fmla="*/ 5504490 h 6341695"/>
              <a:gd name="connsiteX1598" fmla="*/ 4500185 w 5878827"/>
              <a:gd name="connsiteY1598" fmla="*/ 5442910 h 6341695"/>
              <a:gd name="connsiteX1599" fmla="*/ 4431442 w 5878827"/>
              <a:gd name="connsiteY1599" fmla="*/ 5408186 h 6341695"/>
              <a:gd name="connsiteX1600" fmla="*/ 4413120 w 5878827"/>
              <a:gd name="connsiteY1600" fmla="*/ 5364794 h 6341695"/>
              <a:gd name="connsiteX1601" fmla="*/ 4386411 w 5878827"/>
              <a:gd name="connsiteY1601" fmla="*/ 5339418 h 6341695"/>
              <a:gd name="connsiteX1602" fmla="*/ 4359074 w 5878827"/>
              <a:gd name="connsiteY1602" fmla="*/ 5317877 h 6341695"/>
              <a:gd name="connsiteX1603" fmla="*/ 4347521 w 5878827"/>
              <a:gd name="connsiteY1603" fmla="*/ 5321935 h 6341695"/>
              <a:gd name="connsiteX1604" fmla="*/ 4371932 w 5878827"/>
              <a:gd name="connsiteY1604" fmla="*/ 5361378 h 6341695"/>
              <a:gd name="connsiteX1605" fmla="*/ 4390184 w 5878827"/>
              <a:gd name="connsiteY1605" fmla="*/ 5379504 h 6341695"/>
              <a:gd name="connsiteX1606" fmla="*/ 4392039 w 5878827"/>
              <a:gd name="connsiteY1606" fmla="*/ 5387940 h 6341695"/>
              <a:gd name="connsiteX1607" fmla="*/ 4407107 w 5878827"/>
              <a:gd name="connsiteY1607" fmla="*/ 5386397 h 6341695"/>
              <a:gd name="connsiteX1608" fmla="*/ 4458646 w 5878827"/>
              <a:gd name="connsiteY1608" fmla="*/ 5448659 h 6341695"/>
              <a:gd name="connsiteX1609" fmla="*/ 4476812 w 5878827"/>
              <a:gd name="connsiteY1609" fmla="*/ 5456544 h 6341695"/>
              <a:gd name="connsiteX1610" fmla="*/ 4489321 w 5878827"/>
              <a:gd name="connsiteY1610" fmla="*/ 5464874 h 6341695"/>
              <a:gd name="connsiteX1611" fmla="*/ 4491797 w 5878827"/>
              <a:gd name="connsiteY1611" fmla="*/ 5460924 h 6341695"/>
              <a:gd name="connsiteX1612" fmla="*/ 4496276 w 5878827"/>
              <a:gd name="connsiteY1612" fmla="*/ 5469505 h 6341695"/>
              <a:gd name="connsiteX1613" fmla="*/ 4503873 w 5878827"/>
              <a:gd name="connsiteY1613" fmla="*/ 5474566 h 6341695"/>
              <a:gd name="connsiteX1614" fmla="*/ 4548646 w 5878827"/>
              <a:gd name="connsiteY1614" fmla="*/ 5519918 h 6341695"/>
              <a:gd name="connsiteX1615" fmla="*/ 4579356 w 5878827"/>
              <a:gd name="connsiteY1615" fmla="*/ 5554135 h 6341695"/>
              <a:gd name="connsiteX1616" fmla="*/ 4598320 w 5878827"/>
              <a:gd name="connsiteY1616" fmla="*/ 5554710 h 6341695"/>
              <a:gd name="connsiteX1617" fmla="*/ 4608164 w 5878827"/>
              <a:gd name="connsiteY1617" fmla="*/ 5577771 h 6341695"/>
              <a:gd name="connsiteX1618" fmla="*/ 4809452 w 5878827"/>
              <a:gd name="connsiteY1618" fmla="*/ 5789959 h 6341695"/>
              <a:gd name="connsiteX1619" fmla="*/ 4833302 w 5878827"/>
              <a:gd name="connsiteY1619" fmla="*/ 5818951 h 6341695"/>
              <a:gd name="connsiteX1620" fmla="*/ 4853845 w 5878827"/>
              <a:gd name="connsiteY1620" fmla="*/ 5851517 h 6341695"/>
              <a:gd name="connsiteX1621" fmla="*/ 4870216 w 5878827"/>
              <a:gd name="connsiteY1621" fmla="*/ 5859630 h 6341695"/>
              <a:gd name="connsiteX1622" fmla="*/ 4882654 w 5878827"/>
              <a:gd name="connsiteY1622" fmla="*/ 5875152 h 6341695"/>
              <a:gd name="connsiteX1623" fmla="*/ 4904319 w 5878827"/>
              <a:gd name="connsiteY1623" fmla="*/ 5898081 h 6341695"/>
              <a:gd name="connsiteX1624" fmla="*/ 4908567 w 5878827"/>
              <a:gd name="connsiteY1624" fmla="*/ 5919291 h 6341695"/>
              <a:gd name="connsiteX1625" fmla="*/ 4904778 w 5878827"/>
              <a:gd name="connsiteY1625" fmla="*/ 5939708 h 6341695"/>
              <a:gd name="connsiteX1626" fmla="*/ 4851559 w 5878827"/>
              <a:gd name="connsiteY1626" fmla="*/ 5907166 h 6341695"/>
              <a:gd name="connsiteX1627" fmla="*/ 4799422 w 5878827"/>
              <a:gd name="connsiteY1627" fmla="*/ 5851341 h 6341695"/>
              <a:gd name="connsiteX1628" fmla="*/ 4798586 w 5878827"/>
              <a:gd name="connsiteY1628" fmla="*/ 5856456 h 6341695"/>
              <a:gd name="connsiteX1629" fmla="*/ 4782311 w 5878827"/>
              <a:gd name="connsiteY1629" fmla="*/ 5867192 h 6341695"/>
              <a:gd name="connsiteX1630" fmla="*/ 4769170 w 5878827"/>
              <a:gd name="connsiteY1630" fmla="*/ 5858750 h 6341695"/>
              <a:gd name="connsiteX1631" fmla="*/ 4690859 w 5878827"/>
              <a:gd name="connsiteY1631" fmla="*/ 5815933 h 6341695"/>
              <a:gd name="connsiteX1632" fmla="*/ 4613801 w 5878827"/>
              <a:gd name="connsiteY1632" fmla="*/ 5765444 h 6341695"/>
              <a:gd name="connsiteX1633" fmla="*/ 4603216 w 5878827"/>
              <a:gd name="connsiteY1633" fmla="*/ 5766348 h 6341695"/>
              <a:gd name="connsiteX1634" fmla="*/ 4598446 w 5878827"/>
              <a:gd name="connsiteY1634" fmla="*/ 5748335 h 6341695"/>
              <a:gd name="connsiteX1635" fmla="*/ 4588831 w 5878827"/>
              <a:gd name="connsiteY1635" fmla="*/ 5746086 h 6341695"/>
              <a:gd name="connsiteX1636" fmla="*/ 4583321 w 5878827"/>
              <a:gd name="connsiteY1636" fmla="*/ 5752039 h 6341695"/>
              <a:gd name="connsiteX1637" fmla="*/ 4564945 w 5878827"/>
              <a:gd name="connsiteY1637" fmla="*/ 5733982 h 6341695"/>
              <a:gd name="connsiteX1638" fmla="*/ 4547367 w 5878827"/>
              <a:gd name="connsiteY1638" fmla="*/ 5727698 h 6341695"/>
              <a:gd name="connsiteX1639" fmla="*/ 4563786 w 5878827"/>
              <a:gd name="connsiteY1639" fmla="*/ 5760506 h 6341695"/>
              <a:gd name="connsiteX1640" fmla="*/ 4572833 w 5878827"/>
              <a:gd name="connsiteY1640" fmla="*/ 5771795 h 6341695"/>
              <a:gd name="connsiteX1641" fmla="*/ 4584386 w 5878827"/>
              <a:gd name="connsiteY1641" fmla="*/ 5767737 h 6341695"/>
              <a:gd name="connsiteX1642" fmla="*/ 4596301 w 5878827"/>
              <a:gd name="connsiteY1642" fmla="*/ 5786456 h 6341695"/>
              <a:gd name="connsiteX1643" fmla="*/ 4611523 w 5878827"/>
              <a:gd name="connsiteY1643" fmla="*/ 5801602 h 6341695"/>
              <a:gd name="connsiteX1644" fmla="*/ 4669141 w 5878827"/>
              <a:gd name="connsiteY1644" fmla="*/ 5848875 h 6341695"/>
              <a:gd name="connsiteX1645" fmla="*/ 4681989 w 5878827"/>
              <a:gd name="connsiteY1645" fmla="*/ 5881329 h 6341695"/>
              <a:gd name="connsiteX1646" fmla="*/ 4692403 w 5878827"/>
              <a:gd name="connsiteY1646" fmla="*/ 5895352 h 6341695"/>
              <a:gd name="connsiteX1647" fmla="*/ 4705325 w 5878827"/>
              <a:gd name="connsiteY1647" fmla="*/ 5894028 h 6341695"/>
              <a:gd name="connsiteX1648" fmla="*/ 4730561 w 5878827"/>
              <a:gd name="connsiteY1648" fmla="*/ 5917309 h 6341695"/>
              <a:gd name="connsiteX1649" fmla="*/ 4758420 w 5878827"/>
              <a:gd name="connsiteY1649" fmla="*/ 5935652 h 6341695"/>
              <a:gd name="connsiteX1650" fmla="*/ 4786279 w 5878827"/>
              <a:gd name="connsiteY1650" fmla="*/ 5953997 h 6341695"/>
              <a:gd name="connsiteX1651" fmla="*/ 4814711 w 5878827"/>
              <a:gd name="connsiteY1651" fmla="*/ 6024374 h 6341695"/>
              <a:gd name="connsiteX1652" fmla="*/ 4791035 w 5878827"/>
              <a:gd name="connsiteY1652" fmla="*/ 6041528 h 6341695"/>
              <a:gd name="connsiteX1653" fmla="*/ 4778986 w 5878827"/>
              <a:gd name="connsiteY1653" fmla="*/ 6020847 h 6341695"/>
              <a:gd name="connsiteX1654" fmla="*/ 4756316 w 5878827"/>
              <a:gd name="connsiteY1654" fmla="*/ 6017959 h 6341695"/>
              <a:gd name="connsiteX1655" fmla="*/ 4736953 w 5878827"/>
              <a:gd name="connsiteY1655" fmla="*/ 6011499 h 6341695"/>
              <a:gd name="connsiteX1656" fmla="*/ 4695867 w 5878827"/>
              <a:gd name="connsiteY1656" fmla="*/ 5976906 h 6341695"/>
              <a:gd name="connsiteX1657" fmla="*/ 4654327 w 5878827"/>
              <a:gd name="connsiteY1657" fmla="*/ 5961759 h 6341695"/>
              <a:gd name="connsiteX1658" fmla="*/ 4593135 w 5878827"/>
              <a:gd name="connsiteY1658" fmla="*/ 5914137 h 6341695"/>
              <a:gd name="connsiteX1659" fmla="*/ 4561839 w 5878827"/>
              <a:gd name="connsiteY1659" fmla="*/ 5927939 h 6341695"/>
              <a:gd name="connsiteX1660" fmla="*/ 4536812 w 5878827"/>
              <a:gd name="connsiteY1660" fmla="*/ 5903378 h 6341695"/>
              <a:gd name="connsiteX1661" fmla="*/ 4495023 w 5878827"/>
              <a:gd name="connsiteY1661" fmla="*/ 5875864 h 6341695"/>
              <a:gd name="connsiteX1662" fmla="*/ 4461103 w 5878827"/>
              <a:gd name="connsiteY1662" fmla="*/ 5833530 h 6341695"/>
              <a:gd name="connsiteX1663" fmla="*/ 4430014 w 5878827"/>
              <a:gd name="connsiteY1663" fmla="*/ 5846054 h 6341695"/>
              <a:gd name="connsiteX1664" fmla="*/ 4418002 w 5878827"/>
              <a:gd name="connsiteY1664" fmla="*/ 5808486 h 6341695"/>
              <a:gd name="connsiteX1665" fmla="*/ 4378705 w 5878827"/>
              <a:gd name="connsiteY1665" fmla="*/ 5804605 h 6341695"/>
              <a:gd name="connsiteX1666" fmla="*/ 4360358 w 5878827"/>
              <a:gd name="connsiteY1666" fmla="*/ 5789149 h 6341695"/>
              <a:gd name="connsiteX1667" fmla="*/ 4347995 w 5878827"/>
              <a:gd name="connsiteY1667" fmla="*/ 5770387 h 6341695"/>
              <a:gd name="connsiteX1668" fmla="*/ 4332575 w 5878827"/>
              <a:gd name="connsiteY1668" fmla="*/ 5767564 h 6341695"/>
              <a:gd name="connsiteX1669" fmla="*/ 4318580 w 5878827"/>
              <a:gd name="connsiteY1669" fmla="*/ 5772680 h 6341695"/>
              <a:gd name="connsiteX1670" fmla="*/ 4312994 w 5878827"/>
              <a:gd name="connsiteY1670" fmla="*/ 5781875 h 6341695"/>
              <a:gd name="connsiteX1671" fmla="*/ 4316072 w 5878827"/>
              <a:gd name="connsiteY1671" fmla="*/ 5788026 h 6341695"/>
              <a:gd name="connsiteX1672" fmla="*/ 4342030 w 5878827"/>
              <a:gd name="connsiteY1672" fmla="*/ 5795787 h 6341695"/>
              <a:gd name="connsiteX1673" fmla="*/ 4352256 w 5878827"/>
              <a:gd name="connsiteY1673" fmla="*/ 5833180 h 6341695"/>
              <a:gd name="connsiteX1674" fmla="*/ 4405843 w 5878827"/>
              <a:gd name="connsiteY1674" fmla="*/ 5838472 h 6341695"/>
              <a:gd name="connsiteX1675" fmla="*/ 4405007 w 5878827"/>
              <a:gd name="connsiteY1675" fmla="*/ 5843586 h 6341695"/>
              <a:gd name="connsiteX1676" fmla="*/ 4416570 w 5878827"/>
              <a:gd name="connsiteY1676" fmla="*/ 5850575 h 6341695"/>
              <a:gd name="connsiteX1677" fmla="*/ 4430014 w 5878827"/>
              <a:gd name="connsiteY1677" fmla="*/ 5846054 h 6341695"/>
              <a:gd name="connsiteX1678" fmla="*/ 4454501 w 5878827"/>
              <a:gd name="connsiteY1678" fmla="*/ 5882257 h 6341695"/>
              <a:gd name="connsiteX1679" fmla="*/ 4476309 w 5878827"/>
              <a:gd name="connsiteY1679" fmla="*/ 5918196 h 6341695"/>
              <a:gd name="connsiteX1680" fmla="*/ 4503168 w 5878827"/>
              <a:gd name="connsiteY1680" fmla="*/ 5906553 h 6341695"/>
              <a:gd name="connsiteX1681" fmla="*/ 4518572 w 5878827"/>
              <a:gd name="connsiteY1681" fmla="*/ 5948356 h 6341695"/>
              <a:gd name="connsiteX1682" fmla="*/ 4566537 w 5878827"/>
              <a:gd name="connsiteY1682" fmla="*/ 5979729 h 6341695"/>
              <a:gd name="connsiteX1683" fmla="*/ 4616553 w 5878827"/>
              <a:gd name="connsiteY1683" fmla="*/ 6015205 h 6341695"/>
              <a:gd name="connsiteX1684" fmla="*/ 4615044 w 5878827"/>
              <a:gd name="connsiteY1684" fmla="*/ 6029998 h 6341695"/>
              <a:gd name="connsiteX1685" fmla="*/ 4608801 w 5878827"/>
              <a:gd name="connsiteY1685" fmla="*/ 6040427 h 6341695"/>
              <a:gd name="connsiteX1686" fmla="*/ 4572821 w 5878827"/>
              <a:gd name="connsiteY1686" fmla="*/ 6044022 h 6341695"/>
              <a:gd name="connsiteX1687" fmla="*/ 4547840 w 5878827"/>
              <a:gd name="connsiteY1687" fmla="*/ 6013618 h 6341695"/>
              <a:gd name="connsiteX1688" fmla="*/ 4487211 w 5878827"/>
              <a:gd name="connsiteY1688" fmla="*/ 5976446 h 6341695"/>
              <a:gd name="connsiteX1689" fmla="*/ 4429260 w 5878827"/>
              <a:gd name="connsiteY1689" fmla="*/ 5939539 h 6341695"/>
              <a:gd name="connsiteX1690" fmla="*/ 4419912 w 5878827"/>
              <a:gd name="connsiteY1690" fmla="*/ 5941214 h 6341695"/>
              <a:gd name="connsiteX1691" fmla="*/ 4413069 w 5878827"/>
              <a:gd name="connsiteY1691" fmla="*/ 5927544 h 6341695"/>
              <a:gd name="connsiteX1692" fmla="*/ 4403635 w 5878827"/>
              <a:gd name="connsiteY1692" fmla="*/ 5921415 h 6341695"/>
              <a:gd name="connsiteX1693" fmla="*/ 4394371 w 5878827"/>
              <a:gd name="connsiteY1693" fmla="*/ 5930896 h 6341695"/>
              <a:gd name="connsiteX1694" fmla="*/ 4379957 w 5878827"/>
              <a:gd name="connsiteY1694" fmla="*/ 5908032 h 6341695"/>
              <a:gd name="connsiteX1695" fmla="*/ 4363660 w 5878827"/>
              <a:gd name="connsiteY1695" fmla="*/ 5896678 h 6341695"/>
              <a:gd name="connsiteX1696" fmla="*/ 4341997 w 5878827"/>
              <a:gd name="connsiteY1696" fmla="*/ 5873749 h 6341695"/>
              <a:gd name="connsiteX1697" fmla="*/ 4319992 w 5878827"/>
              <a:gd name="connsiteY1697" fmla="*/ 5880672 h 6341695"/>
              <a:gd name="connsiteX1698" fmla="*/ 4307108 w 5878827"/>
              <a:gd name="connsiteY1698" fmla="*/ 5865105 h 6341695"/>
              <a:gd name="connsiteX1699" fmla="*/ 4298608 w 5878827"/>
              <a:gd name="connsiteY1699" fmla="*/ 5933786 h 6341695"/>
              <a:gd name="connsiteX1700" fmla="*/ 4274660 w 5878827"/>
              <a:gd name="connsiteY1700" fmla="*/ 5997043 h 6341695"/>
              <a:gd name="connsiteX1701" fmla="*/ 4250897 w 5878827"/>
              <a:gd name="connsiteY1701" fmla="*/ 6006390 h 6341695"/>
              <a:gd name="connsiteX1702" fmla="*/ 4238934 w 5878827"/>
              <a:gd name="connsiteY1702" fmla="*/ 5993516 h 6341695"/>
              <a:gd name="connsiteX1703" fmla="*/ 4230735 w 5878827"/>
              <a:gd name="connsiteY1703" fmla="*/ 5988158 h 6341695"/>
              <a:gd name="connsiteX1704" fmla="*/ 4221908 w 5878827"/>
              <a:gd name="connsiteY1704" fmla="*/ 5986636 h 6341695"/>
              <a:gd name="connsiteX1705" fmla="*/ 4226546 w 5878827"/>
              <a:gd name="connsiteY1705" fmla="*/ 6002688 h 6341695"/>
              <a:gd name="connsiteX1706" fmla="*/ 4251405 w 5878827"/>
              <a:gd name="connsiteY1706" fmla="*/ 6072713 h 6341695"/>
              <a:gd name="connsiteX1707" fmla="*/ 4274742 w 5878827"/>
              <a:gd name="connsiteY1707" fmla="*/ 6085412 h 6341695"/>
              <a:gd name="connsiteX1708" fmla="*/ 4285431 w 5878827"/>
              <a:gd name="connsiteY1708" fmla="*/ 6083867 h 6341695"/>
              <a:gd name="connsiteX1709" fmla="*/ 4290932 w 5878827"/>
              <a:gd name="connsiteY1709" fmla="*/ 6097405 h 6341695"/>
              <a:gd name="connsiteX1710" fmla="*/ 4299207 w 5878827"/>
              <a:gd name="connsiteY1710" fmla="*/ 6099522 h 6341695"/>
              <a:gd name="connsiteX1711" fmla="*/ 4306057 w 5878827"/>
              <a:gd name="connsiteY1711" fmla="*/ 6093702 h 6341695"/>
              <a:gd name="connsiteX1712" fmla="*/ 4335096 w 5878827"/>
              <a:gd name="connsiteY1712" fmla="*/ 6138150 h 6341695"/>
              <a:gd name="connsiteX1713" fmla="*/ 4364134 w 5878827"/>
              <a:gd name="connsiteY1713" fmla="*/ 6182597 h 6341695"/>
              <a:gd name="connsiteX1714" fmla="*/ 4405325 w 5878827"/>
              <a:gd name="connsiteY1714" fmla="*/ 6216551 h 6341695"/>
              <a:gd name="connsiteX1715" fmla="*/ 4429357 w 5878827"/>
              <a:gd name="connsiteY1715" fmla="*/ 6272201 h 6341695"/>
              <a:gd name="connsiteX1716" fmla="*/ 4448055 w 5878827"/>
              <a:gd name="connsiteY1716" fmla="*/ 6268850 h 6341695"/>
              <a:gd name="connsiteX1717" fmla="*/ 4463267 w 5878827"/>
              <a:gd name="connsiteY1717" fmla="*/ 6272949 h 6341695"/>
              <a:gd name="connsiteX1718" fmla="*/ 4473292 w 5878827"/>
              <a:gd name="connsiteY1718" fmla="*/ 6292131 h 6341695"/>
              <a:gd name="connsiteX1719" fmla="*/ 4475422 w 5878827"/>
              <a:gd name="connsiteY1719" fmla="*/ 6323528 h 6341695"/>
              <a:gd name="connsiteX1720" fmla="*/ 4452088 w 5878827"/>
              <a:gd name="connsiteY1720" fmla="*/ 6341366 h 6341695"/>
              <a:gd name="connsiteX1721" fmla="*/ 4431716 w 5878827"/>
              <a:gd name="connsiteY1721" fmla="*/ 6324411 h 6341695"/>
              <a:gd name="connsiteX1722" fmla="*/ 4404179 w 5878827"/>
              <a:gd name="connsiteY1722" fmla="*/ 6284657 h 6341695"/>
              <a:gd name="connsiteX1723" fmla="*/ 4364216 w 5878827"/>
              <a:gd name="connsiteY1723" fmla="*/ 6270967 h 6341695"/>
              <a:gd name="connsiteX1724" fmla="*/ 4317202 w 5878827"/>
              <a:gd name="connsiteY1724" fmla="*/ 6244884 h 6341695"/>
              <a:gd name="connsiteX1725" fmla="*/ 4270644 w 5878827"/>
              <a:gd name="connsiteY1725" fmla="*/ 6199355 h 6341695"/>
              <a:gd name="connsiteX1726" fmla="*/ 4256097 w 5878827"/>
              <a:gd name="connsiteY1726" fmla="*/ 6205067 h 6341695"/>
              <a:gd name="connsiteX1727" fmla="*/ 4250045 w 5878827"/>
              <a:gd name="connsiteY1727" fmla="*/ 6192125 h 6341695"/>
              <a:gd name="connsiteX1728" fmla="*/ 4221389 w 5878827"/>
              <a:gd name="connsiteY1728" fmla="*/ 6192544 h 6341695"/>
              <a:gd name="connsiteX1729" fmla="*/ 4192279 w 5878827"/>
              <a:gd name="connsiteY1729" fmla="*/ 6212409 h 6341695"/>
              <a:gd name="connsiteX1730" fmla="*/ 4127923 w 5878827"/>
              <a:gd name="connsiteY1730" fmla="*/ 6150831 h 6341695"/>
              <a:gd name="connsiteX1731" fmla="*/ 4059179 w 5878827"/>
              <a:gd name="connsiteY1731" fmla="*/ 6116106 h 6341695"/>
              <a:gd name="connsiteX1732" fmla="*/ 4040858 w 5878827"/>
              <a:gd name="connsiteY1732" fmla="*/ 6072716 h 6341695"/>
              <a:gd name="connsiteX1733" fmla="*/ 4014149 w 5878827"/>
              <a:gd name="connsiteY1733" fmla="*/ 6047339 h 6341695"/>
              <a:gd name="connsiteX1734" fmla="*/ 3986812 w 5878827"/>
              <a:gd name="connsiteY1734" fmla="*/ 6025797 h 6341695"/>
              <a:gd name="connsiteX1735" fmla="*/ 3975259 w 5878827"/>
              <a:gd name="connsiteY1735" fmla="*/ 6029855 h 6341695"/>
              <a:gd name="connsiteX1736" fmla="*/ 3999670 w 5878827"/>
              <a:gd name="connsiteY1736" fmla="*/ 6069298 h 6341695"/>
              <a:gd name="connsiteX1737" fmla="*/ 4023455 w 5878827"/>
              <a:gd name="connsiteY1737" fmla="*/ 6112577 h 6341695"/>
              <a:gd name="connsiteX1738" fmla="*/ 4024749 w 5878827"/>
              <a:gd name="connsiteY1738" fmla="*/ 6149091 h 6341695"/>
              <a:gd name="connsiteX1739" fmla="*/ 4041317 w 5878827"/>
              <a:gd name="connsiteY1739" fmla="*/ 6114343 h 6341695"/>
              <a:gd name="connsiteX1740" fmla="*/ 4045954 w 5878827"/>
              <a:gd name="connsiteY1740" fmla="*/ 6130393 h 6341695"/>
              <a:gd name="connsiteX1741" fmla="*/ 4044502 w 5878827"/>
              <a:gd name="connsiteY1741" fmla="*/ 6150391 h 6341695"/>
              <a:gd name="connsiteX1742" fmla="*/ 4032959 w 5878827"/>
              <a:gd name="connsiteY1742" fmla="*/ 6165494 h 6341695"/>
              <a:gd name="connsiteX1743" fmla="*/ 4044950 w 5878827"/>
              <a:gd name="connsiteY1743" fmla="*/ 6180971 h 6341695"/>
              <a:gd name="connsiteX1744" fmla="*/ 4058195 w 5878827"/>
              <a:gd name="connsiteY1744" fmla="*/ 6188776 h 6341695"/>
              <a:gd name="connsiteX1745" fmla="*/ 4073598 w 5878827"/>
              <a:gd name="connsiteY1745" fmla="*/ 6200042 h 6341695"/>
              <a:gd name="connsiteX1746" fmla="*/ 4094986 w 5878827"/>
              <a:gd name="connsiteY1746" fmla="*/ 6208001 h 6341695"/>
              <a:gd name="connsiteX1747" fmla="*/ 4119534 w 5878827"/>
              <a:gd name="connsiteY1747" fmla="*/ 6168843 h 6341695"/>
              <a:gd name="connsiteX1748" fmla="*/ 4147508 w 5878827"/>
              <a:gd name="connsiteY1748" fmla="*/ 6197595 h 6341695"/>
              <a:gd name="connsiteX1749" fmla="*/ 4132004 w 5878827"/>
              <a:gd name="connsiteY1749" fmla="*/ 6248040 h 6341695"/>
              <a:gd name="connsiteX1750" fmla="*/ 4118331 w 5878827"/>
              <a:gd name="connsiteY1750" fmla="*/ 6231747 h 6341695"/>
              <a:gd name="connsiteX1751" fmla="*/ 4104032 w 5878827"/>
              <a:gd name="connsiteY1751" fmla="*/ 6219291 h 6341695"/>
              <a:gd name="connsiteX1752" fmla="*/ 4089970 w 5878827"/>
              <a:gd name="connsiteY1752" fmla="*/ 6238692 h 6341695"/>
              <a:gd name="connsiteX1753" fmla="*/ 4076746 w 5878827"/>
              <a:gd name="connsiteY1753" fmla="*/ 6252979 h 6341695"/>
              <a:gd name="connsiteX1754" fmla="*/ 4057220 w 5878827"/>
              <a:gd name="connsiteY1754" fmla="*/ 6241956 h 6341695"/>
              <a:gd name="connsiteX1755" fmla="*/ 4041628 w 5878827"/>
              <a:gd name="connsiteY1755" fmla="*/ 6223524 h 6341695"/>
              <a:gd name="connsiteX1756" fmla="*/ 4035767 w 5878827"/>
              <a:gd name="connsiteY1756" fmla="*/ 6248284 h 6341695"/>
              <a:gd name="connsiteX1757" fmla="*/ 4030533 w 5878827"/>
              <a:gd name="connsiteY1757" fmla="*/ 6269208 h 6341695"/>
              <a:gd name="connsiteX1758" fmla="*/ 4009087 w 5878827"/>
              <a:gd name="connsiteY1758" fmla="*/ 6256046 h 6341695"/>
              <a:gd name="connsiteX1759" fmla="*/ 3990777 w 5878827"/>
              <a:gd name="connsiteY1759" fmla="*/ 6223702 h 6341695"/>
              <a:gd name="connsiteX1760" fmla="*/ 3972173 w 5878827"/>
              <a:gd name="connsiteY1760" fmla="*/ 6215366 h 6341695"/>
              <a:gd name="connsiteX1761" fmla="*/ 3965540 w 5878827"/>
              <a:gd name="connsiteY1761" fmla="*/ 6200419 h 6341695"/>
              <a:gd name="connsiteX1762" fmla="*/ 3944713 w 5878827"/>
              <a:gd name="connsiteY1762" fmla="*/ 6172374 h 6341695"/>
              <a:gd name="connsiteX1763" fmla="*/ 3912561 w 5878827"/>
              <a:gd name="connsiteY1763" fmla="*/ 6169199 h 6341695"/>
              <a:gd name="connsiteX1764" fmla="*/ 3920770 w 5878827"/>
              <a:gd name="connsiteY1764" fmla="*/ 6185604 h 6341695"/>
              <a:gd name="connsiteX1765" fmla="*/ 3946006 w 5878827"/>
              <a:gd name="connsiteY1765" fmla="*/ 6208886 h 6341695"/>
              <a:gd name="connsiteX1766" fmla="*/ 3952373 w 5878827"/>
              <a:gd name="connsiteY1766" fmla="*/ 6219909 h 6341695"/>
              <a:gd name="connsiteX1767" fmla="*/ 3953381 w 5878827"/>
              <a:gd name="connsiteY1767" fmla="*/ 6230403 h 6341695"/>
              <a:gd name="connsiteX1768" fmla="*/ 3944839 w 5878827"/>
              <a:gd name="connsiteY1768" fmla="*/ 6224363 h 6341695"/>
              <a:gd name="connsiteX1769" fmla="*/ 3933617 w 5878827"/>
              <a:gd name="connsiteY1769" fmla="*/ 6218058 h 6341695"/>
              <a:gd name="connsiteX1770" fmla="*/ 3901236 w 5878827"/>
              <a:gd name="connsiteY1770" fmla="*/ 6194070 h 6341695"/>
              <a:gd name="connsiteX1771" fmla="*/ 3868855 w 5878827"/>
              <a:gd name="connsiteY1771" fmla="*/ 6170081 h 6341695"/>
              <a:gd name="connsiteX1772" fmla="*/ 3847190 w 5878827"/>
              <a:gd name="connsiteY1772" fmla="*/ 6147152 h 6341695"/>
              <a:gd name="connsiteX1773" fmla="*/ 3820282 w 5878827"/>
              <a:gd name="connsiteY1773" fmla="*/ 6134100 h 6341695"/>
              <a:gd name="connsiteX1774" fmla="*/ 3844740 w 5878827"/>
              <a:gd name="connsiteY1774" fmla="*/ 6167702 h 6341695"/>
              <a:gd name="connsiteX1775" fmla="*/ 3877064 w 5878827"/>
              <a:gd name="connsiteY1775" fmla="*/ 6186486 h 6341695"/>
              <a:gd name="connsiteX1776" fmla="*/ 3859660 w 5878827"/>
              <a:gd name="connsiteY1776" fmla="*/ 6226348 h 6341695"/>
              <a:gd name="connsiteX1777" fmla="*/ 3822035 w 5878827"/>
              <a:gd name="connsiteY1777" fmla="*/ 6212239 h 6341695"/>
              <a:gd name="connsiteX1778" fmla="*/ 3821428 w 5878827"/>
              <a:gd name="connsiteY1778" fmla="*/ 6238168 h 6341695"/>
              <a:gd name="connsiteX1779" fmla="*/ 3795814 w 5878827"/>
              <a:gd name="connsiteY1779" fmla="*/ 6261626 h 6341695"/>
              <a:gd name="connsiteX1780" fmla="*/ 3746406 w 5878827"/>
              <a:gd name="connsiteY1780" fmla="*/ 6230760 h 6341695"/>
              <a:gd name="connsiteX1781" fmla="*/ 3708559 w 5878827"/>
              <a:gd name="connsiteY1781" fmla="*/ 6176347 h 6341695"/>
              <a:gd name="connsiteX1782" fmla="*/ 3672138 w 5878827"/>
              <a:gd name="connsiteY1782" fmla="*/ 6129869 h 6341695"/>
              <a:gd name="connsiteX1783" fmla="*/ 3673810 w 5878827"/>
              <a:gd name="connsiteY1783" fmla="*/ 6119639 h 6341695"/>
              <a:gd name="connsiteX1784" fmla="*/ 3663093 w 5878827"/>
              <a:gd name="connsiteY1784" fmla="*/ 6118580 h 6341695"/>
              <a:gd name="connsiteX1785" fmla="*/ 3632383 w 5878827"/>
              <a:gd name="connsiteY1785" fmla="*/ 6084363 h 6341695"/>
              <a:gd name="connsiteX1786" fmla="*/ 3596370 w 5878827"/>
              <a:gd name="connsiteY1786" fmla="*/ 6054819 h 6341695"/>
              <a:gd name="connsiteX1787" fmla="*/ 3555001 w 5878827"/>
              <a:gd name="connsiteY1787" fmla="*/ 6024745 h 6341695"/>
              <a:gd name="connsiteX1788" fmla="*/ 3521640 w 5878827"/>
              <a:gd name="connsiteY1788" fmla="*/ 5992865 h 6341695"/>
              <a:gd name="connsiteX1789" fmla="*/ 3496317 w 5878827"/>
              <a:gd name="connsiteY1789" fmla="*/ 5961777 h 6341695"/>
              <a:gd name="connsiteX1790" fmla="*/ 3457856 w 5878827"/>
              <a:gd name="connsiteY1790" fmla="*/ 5952781 h 6341695"/>
              <a:gd name="connsiteX1791" fmla="*/ 3457020 w 5878827"/>
              <a:gd name="connsiteY1791" fmla="*/ 5957897 h 6341695"/>
              <a:gd name="connsiteX1792" fmla="*/ 3447139 w 5878827"/>
              <a:gd name="connsiteY1792" fmla="*/ 5951723 h 6341695"/>
              <a:gd name="connsiteX1793" fmla="*/ 3448810 w 5878827"/>
              <a:gd name="connsiteY1793" fmla="*/ 5941493 h 6341695"/>
              <a:gd name="connsiteX1794" fmla="*/ 3438699 w 5878827"/>
              <a:gd name="connsiteY1794" fmla="*/ 5914506 h 6341695"/>
              <a:gd name="connsiteX1795" fmla="*/ 3404645 w 5878827"/>
              <a:gd name="connsiteY1795" fmla="*/ 5900750 h 6341695"/>
              <a:gd name="connsiteX1796" fmla="*/ 3370592 w 5878827"/>
              <a:gd name="connsiteY1796" fmla="*/ 5886992 h 6341695"/>
              <a:gd name="connsiteX1797" fmla="*/ 3336998 w 5878827"/>
              <a:gd name="connsiteY1797" fmla="*/ 5914862 h 6341695"/>
              <a:gd name="connsiteX1798" fmla="*/ 3331754 w 5878827"/>
              <a:gd name="connsiteY1798" fmla="*/ 5924738 h 6341695"/>
              <a:gd name="connsiteX1799" fmla="*/ 3320742 w 5878827"/>
              <a:gd name="connsiteY1799" fmla="*/ 5917154 h 6341695"/>
              <a:gd name="connsiteX1800" fmla="*/ 3313662 w 5878827"/>
              <a:gd name="connsiteY1800" fmla="*/ 5902161 h 6341695"/>
              <a:gd name="connsiteX1801" fmla="*/ 3299762 w 5878827"/>
              <a:gd name="connsiteY1801" fmla="*/ 5895592 h 6341695"/>
              <a:gd name="connsiteX1802" fmla="*/ 3296406 w 5878827"/>
              <a:gd name="connsiteY1802" fmla="*/ 5874469 h 6341695"/>
              <a:gd name="connsiteX1803" fmla="*/ 3298914 w 5878827"/>
              <a:gd name="connsiteY1803" fmla="*/ 5859125 h 6341695"/>
              <a:gd name="connsiteX1804" fmla="*/ 3260452 w 5878827"/>
              <a:gd name="connsiteY1804" fmla="*/ 5850127 h 6341695"/>
              <a:gd name="connsiteX1805" fmla="*/ 3200933 w 5878827"/>
              <a:gd name="connsiteY1805" fmla="*/ 5792276 h 6341695"/>
              <a:gd name="connsiteX1806" fmla="*/ 3193559 w 5878827"/>
              <a:gd name="connsiteY1806" fmla="*/ 5770756 h 6341695"/>
              <a:gd name="connsiteX1807" fmla="*/ 3159819 w 5878827"/>
              <a:gd name="connsiteY1807" fmla="*/ 5755081 h 6341695"/>
              <a:gd name="connsiteX1808" fmla="*/ 3127960 w 5878827"/>
              <a:gd name="connsiteY1808" fmla="*/ 5727896 h 6341695"/>
              <a:gd name="connsiteX1809" fmla="*/ 3085089 w 5878827"/>
              <a:gd name="connsiteY1809" fmla="*/ 5723664 h 6341695"/>
              <a:gd name="connsiteX1810" fmla="*/ 3066769 w 5878827"/>
              <a:gd name="connsiteY1810" fmla="*/ 5680272 h 6341695"/>
              <a:gd name="connsiteX1811" fmla="*/ 3034388 w 5878827"/>
              <a:gd name="connsiteY1811" fmla="*/ 5656285 h 6341695"/>
              <a:gd name="connsiteX1812" fmla="*/ 3021539 w 5878827"/>
              <a:gd name="connsiteY1812" fmla="*/ 5623831 h 6341695"/>
              <a:gd name="connsiteX1813" fmla="*/ 2995438 w 5878827"/>
              <a:gd name="connsiteY1813" fmla="*/ 5603061 h 6341695"/>
              <a:gd name="connsiteX1814" fmla="*/ 2966658 w 5878827"/>
              <a:gd name="connsiteY1814" fmla="*/ 5582029 h 6341695"/>
              <a:gd name="connsiteX1815" fmla="*/ 2913448 w 5878827"/>
              <a:gd name="connsiteY1815" fmla="*/ 5529995 h 6341695"/>
              <a:gd name="connsiteX1816" fmla="*/ 2889256 w 5878827"/>
              <a:gd name="connsiteY1816" fmla="*/ 5500319 h 6341695"/>
              <a:gd name="connsiteX1817" fmla="*/ 2866317 w 5878827"/>
              <a:gd name="connsiteY1817" fmla="*/ 5462970 h 6341695"/>
              <a:gd name="connsiteX1818" fmla="*/ 2965511 w 5878827"/>
              <a:gd name="connsiteY1818" fmla="*/ 5477960 h 6341695"/>
              <a:gd name="connsiteX1819" fmla="*/ 2977671 w 5878827"/>
              <a:gd name="connsiteY1819" fmla="*/ 5447976 h 6341695"/>
              <a:gd name="connsiteX1820" fmla="*/ 2956007 w 5878827"/>
              <a:gd name="connsiteY1820" fmla="*/ 5425046 h 6341695"/>
              <a:gd name="connsiteX1821" fmla="*/ 2899245 w 5878827"/>
              <a:gd name="connsiteY1821" fmla="*/ 5394754 h 6341695"/>
              <a:gd name="connsiteX1822" fmla="*/ 2841229 w 5878827"/>
              <a:gd name="connsiteY1822" fmla="*/ 5372132 h 6341695"/>
              <a:gd name="connsiteX1823" fmla="*/ 2816344 w 5878827"/>
              <a:gd name="connsiteY1823" fmla="*/ 5360579 h 6341695"/>
              <a:gd name="connsiteX1824" fmla="*/ 2821843 w 5878827"/>
              <a:gd name="connsiteY1824" fmla="*/ 5313044 h 6341695"/>
              <a:gd name="connsiteX1825" fmla="*/ 2811962 w 5878827"/>
              <a:gd name="connsiteY1825" fmla="*/ 5306870 h 6341695"/>
              <a:gd name="connsiteX1826" fmla="*/ 2790699 w 5878827"/>
              <a:gd name="connsiteY1826" fmla="*/ 5320364 h 6341695"/>
              <a:gd name="connsiteX1827" fmla="*/ 2779809 w 5878827"/>
              <a:gd name="connsiteY1827" fmla="*/ 5303695 h 6341695"/>
              <a:gd name="connsiteX1828" fmla="*/ 2779840 w 5878827"/>
              <a:gd name="connsiteY1828" fmla="*/ 5302772 h 6341695"/>
              <a:gd name="connsiteX1829" fmla="*/ 2756857 w 5878827"/>
              <a:gd name="connsiteY1829" fmla="*/ 5319413 h 6341695"/>
              <a:gd name="connsiteX1830" fmla="*/ 2735206 w 5878827"/>
              <a:gd name="connsiteY1830" fmla="*/ 5342225 h 6341695"/>
              <a:gd name="connsiteX1831" fmla="*/ 2762379 w 5878827"/>
              <a:gd name="connsiteY1831" fmla="*/ 5371493 h 6341695"/>
              <a:gd name="connsiteX1832" fmla="*/ 2799424 w 5878827"/>
              <a:gd name="connsiteY1832" fmla="*/ 5383599 h 6341695"/>
              <a:gd name="connsiteX1833" fmla="*/ 2831806 w 5878827"/>
              <a:gd name="connsiteY1833" fmla="*/ 5407586 h 6341695"/>
              <a:gd name="connsiteX1834" fmla="*/ 2860615 w 5878827"/>
              <a:gd name="connsiteY1834" fmla="*/ 5431221 h 6341695"/>
              <a:gd name="connsiteX1835" fmla="*/ 2868996 w 5878827"/>
              <a:gd name="connsiteY1835" fmla="*/ 5432698 h 6341695"/>
              <a:gd name="connsiteX1836" fmla="*/ 2874069 w 5878827"/>
              <a:gd name="connsiteY1836" fmla="*/ 5437747 h 6341695"/>
              <a:gd name="connsiteX1837" fmla="*/ 2850688 w 5878827"/>
              <a:gd name="connsiteY1837" fmla="*/ 5461427 h 6341695"/>
              <a:gd name="connsiteX1838" fmla="*/ 2821776 w 5878827"/>
              <a:gd name="connsiteY1838" fmla="*/ 5468968 h 6341695"/>
              <a:gd name="connsiteX1839" fmla="*/ 2815287 w 5878827"/>
              <a:gd name="connsiteY1839" fmla="*/ 5467028 h 6341695"/>
              <a:gd name="connsiteX1840" fmla="*/ 2812730 w 5878827"/>
              <a:gd name="connsiteY1840" fmla="*/ 5457680 h 6341695"/>
              <a:gd name="connsiteX1841" fmla="*/ 2762533 w 5878827"/>
              <a:gd name="connsiteY1841" fmla="*/ 5426085 h 6341695"/>
              <a:gd name="connsiteX1842" fmla="*/ 2720829 w 5878827"/>
              <a:gd name="connsiteY1842" fmla="*/ 5375838 h 6341695"/>
              <a:gd name="connsiteX1843" fmla="*/ 2707875 w 5878827"/>
              <a:gd name="connsiteY1843" fmla="*/ 5367743 h 6341695"/>
              <a:gd name="connsiteX1844" fmla="*/ 2676785 w 5878827"/>
              <a:gd name="connsiteY1844" fmla="*/ 5392591 h 6341695"/>
              <a:gd name="connsiteX1845" fmla="*/ 2675500 w 5878827"/>
              <a:gd name="connsiteY1845" fmla="*/ 5410027 h 6341695"/>
              <a:gd name="connsiteX1846" fmla="*/ 2662455 w 5878827"/>
              <a:gd name="connsiteY1846" fmla="*/ 5424471 h 6341695"/>
              <a:gd name="connsiteX1847" fmla="*/ 2650749 w 5878827"/>
              <a:gd name="connsiteY1847" fmla="*/ 5457317 h 6341695"/>
              <a:gd name="connsiteX1848" fmla="*/ 2623297 w 5878827"/>
              <a:gd name="connsiteY1848" fmla="*/ 5484378 h 6341695"/>
              <a:gd name="connsiteX1849" fmla="*/ 2619781 w 5878827"/>
              <a:gd name="connsiteY1849" fmla="*/ 5494142 h 6341695"/>
              <a:gd name="connsiteX1850" fmla="*/ 2608291 w 5878827"/>
              <a:gd name="connsiteY1850" fmla="*/ 5498323 h 6341695"/>
              <a:gd name="connsiteX1851" fmla="*/ 2592613 w 5878827"/>
              <a:gd name="connsiteY1851" fmla="*/ 5494332 h 6341695"/>
              <a:gd name="connsiteX1852" fmla="*/ 2606810 w 5878827"/>
              <a:gd name="connsiteY1852" fmla="*/ 5458862 h 6341695"/>
              <a:gd name="connsiteX1853" fmla="*/ 2617910 w 5878827"/>
              <a:gd name="connsiteY1853" fmla="*/ 5444368 h 6341695"/>
              <a:gd name="connsiteX1854" fmla="*/ 2621140 w 5878827"/>
              <a:gd name="connsiteY1854" fmla="*/ 5426981 h 6341695"/>
              <a:gd name="connsiteX1855" fmla="*/ 2640652 w 5878827"/>
              <a:gd name="connsiteY1855" fmla="*/ 5395234 h 6341695"/>
              <a:gd name="connsiteX1856" fmla="*/ 2638346 w 5878827"/>
              <a:gd name="connsiteY1856" fmla="*/ 5368296 h 6341695"/>
              <a:gd name="connsiteX1857" fmla="*/ 2659760 w 5878827"/>
              <a:gd name="connsiteY1857" fmla="*/ 5352725 h 6341695"/>
              <a:gd name="connsiteX1858" fmla="*/ 2663366 w 5878827"/>
              <a:gd name="connsiteY1858" fmla="*/ 5332543 h 6341695"/>
              <a:gd name="connsiteX1859" fmla="*/ 2656722 w 5878827"/>
              <a:gd name="connsiteY1859" fmla="*/ 5326627 h 6341695"/>
              <a:gd name="connsiteX1860" fmla="*/ 2626192 w 5878827"/>
              <a:gd name="connsiteY1860" fmla="*/ 5288529 h 6341695"/>
              <a:gd name="connsiteX1861" fmla="*/ 2615209 w 5878827"/>
              <a:gd name="connsiteY1861" fmla="*/ 5283547 h 6341695"/>
              <a:gd name="connsiteX1862" fmla="*/ 2610837 w 5878827"/>
              <a:gd name="connsiteY1862" fmla="*/ 5271420 h 6341695"/>
              <a:gd name="connsiteX1863" fmla="*/ 2630314 w 5878827"/>
              <a:gd name="connsiteY1863" fmla="*/ 5257750 h 6341695"/>
              <a:gd name="connsiteX1864" fmla="*/ 2652642 w 5878827"/>
              <a:gd name="connsiteY1864" fmla="*/ 5259954 h 6341695"/>
              <a:gd name="connsiteX1865" fmla="*/ 2648611 w 5878827"/>
              <a:gd name="connsiteY1865" fmla="*/ 5217974 h 6341695"/>
              <a:gd name="connsiteX1866" fmla="*/ 2613722 w 5878827"/>
              <a:gd name="connsiteY1866" fmla="*/ 5209332 h 6341695"/>
              <a:gd name="connsiteX1867" fmla="*/ 2556939 w 5878827"/>
              <a:gd name="connsiteY1867" fmla="*/ 5156946 h 6341695"/>
              <a:gd name="connsiteX1868" fmla="*/ 2557775 w 5878827"/>
              <a:gd name="connsiteY1868" fmla="*/ 5151832 h 6341695"/>
              <a:gd name="connsiteX1869" fmla="*/ 2500156 w 5878827"/>
              <a:gd name="connsiteY1869" fmla="*/ 5104561 h 6341695"/>
              <a:gd name="connsiteX1870" fmla="*/ 2483339 w 5878827"/>
              <a:gd name="connsiteY1870" fmla="*/ 5096405 h 6341695"/>
              <a:gd name="connsiteX1871" fmla="*/ 2465267 w 5878827"/>
              <a:gd name="connsiteY1871" fmla="*/ 5095919 h 6341695"/>
              <a:gd name="connsiteX1872" fmla="*/ 2460661 w 5878827"/>
              <a:gd name="connsiteY1872" fmla="*/ 5113007 h 6341695"/>
              <a:gd name="connsiteX1873" fmla="*/ 2456822 w 5878827"/>
              <a:gd name="connsiteY1873" fmla="*/ 5114416 h 6341695"/>
              <a:gd name="connsiteX1874" fmla="*/ 2457044 w 5878827"/>
              <a:gd name="connsiteY1874" fmla="*/ 5161930 h 6341695"/>
              <a:gd name="connsiteX1875" fmla="*/ 2445871 w 5878827"/>
              <a:gd name="connsiteY1875" fmla="*/ 5165119 h 6341695"/>
              <a:gd name="connsiteX1876" fmla="*/ 2440954 w 5878827"/>
              <a:gd name="connsiteY1876" fmla="*/ 5172754 h 6341695"/>
              <a:gd name="connsiteX1877" fmla="*/ 2452351 w 5878827"/>
              <a:gd name="connsiteY1877" fmla="*/ 5178070 h 6341695"/>
              <a:gd name="connsiteX1878" fmla="*/ 2467412 w 5878827"/>
              <a:gd name="connsiteY1878" fmla="*/ 5182651 h 6341695"/>
              <a:gd name="connsiteX1879" fmla="*/ 2424028 w 5878827"/>
              <a:gd name="connsiteY1879" fmla="*/ 5214147 h 6341695"/>
              <a:gd name="connsiteX1880" fmla="*/ 2389823 w 5878827"/>
              <a:gd name="connsiteY1880" fmla="*/ 5221003 h 6341695"/>
              <a:gd name="connsiteX1881" fmla="*/ 2379799 w 5878827"/>
              <a:gd name="connsiteY1881" fmla="*/ 5182164 h 6341695"/>
              <a:gd name="connsiteX1882" fmla="*/ 2354668 w 5878827"/>
              <a:gd name="connsiteY1882" fmla="*/ 5129250 h 6341695"/>
              <a:gd name="connsiteX1883" fmla="*/ 2340469 w 5878827"/>
              <a:gd name="connsiteY1883" fmla="*/ 5165347 h 6341695"/>
              <a:gd name="connsiteX1884" fmla="*/ 2343522 w 5878827"/>
              <a:gd name="connsiteY1884" fmla="*/ 5203686 h 6341695"/>
              <a:gd name="connsiteX1885" fmla="*/ 2302461 w 5878827"/>
              <a:gd name="connsiteY1885" fmla="*/ 5261316 h 6341695"/>
              <a:gd name="connsiteX1886" fmla="*/ 2281678 w 5878827"/>
              <a:gd name="connsiteY1886" fmla="*/ 5288281 h 6341695"/>
              <a:gd name="connsiteX1887" fmla="*/ 2279219 w 5878827"/>
              <a:gd name="connsiteY1887" fmla="*/ 5311574 h 6341695"/>
              <a:gd name="connsiteX1888" fmla="*/ 2259673 w 5878827"/>
              <a:gd name="connsiteY1888" fmla="*/ 5315493 h 6341695"/>
              <a:gd name="connsiteX1889" fmla="*/ 2260916 w 5878827"/>
              <a:gd name="connsiteY1889" fmla="*/ 5339468 h 6341695"/>
              <a:gd name="connsiteX1890" fmla="*/ 2260864 w 5878827"/>
              <a:gd name="connsiteY1890" fmla="*/ 5360855 h 6341695"/>
              <a:gd name="connsiteX1891" fmla="*/ 2237026 w 5878827"/>
              <a:gd name="connsiteY1891" fmla="*/ 5388432 h 6341695"/>
              <a:gd name="connsiteX1892" fmla="*/ 2203657 w 5878827"/>
              <a:gd name="connsiteY1892" fmla="*/ 5364721 h 6341695"/>
              <a:gd name="connsiteX1893" fmla="*/ 2183813 w 5878827"/>
              <a:gd name="connsiteY1893" fmla="*/ 5357299 h 6341695"/>
              <a:gd name="connsiteX1894" fmla="*/ 2180828 w 5878827"/>
              <a:gd name="connsiteY1894" fmla="*/ 5313722 h 6341695"/>
              <a:gd name="connsiteX1895" fmla="*/ 2176546 w 5878827"/>
              <a:gd name="connsiteY1895" fmla="*/ 5267556 h 6341695"/>
              <a:gd name="connsiteX1896" fmla="*/ 2174208 w 5878827"/>
              <a:gd name="connsiteY1896" fmla="*/ 5264224 h 6341695"/>
              <a:gd name="connsiteX1897" fmla="*/ 2168204 w 5878827"/>
              <a:gd name="connsiteY1897" fmla="*/ 5261628 h 6341695"/>
              <a:gd name="connsiteX1898" fmla="*/ 2163831 w 5878827"/>
              <a:gd name="connsiteY1898" fmla="*/ 5274379 h 6341695"/>
              <a:gd name="connsiteX1899" fmla="*/ 2160754 w 5878827"/>
              <a:gd name="connsiteY1899" fmla="*/ 5289720 h 6341695"/>
              <a:gd name="connsiteX1900" fmla="*/ 2156165 w 5878827"/>
              <a:gd name="connsiteY1900" fmla="*/ 5302041 h 6341695"/>
              <a:gd name="connsiteX1901" fmla="*/ 2163293 w 5878827"/>
              <a:gd name="connsiteY1901" fmla="*/ 5316287 h 6341695"/>
              <a:gd name="connsiteX1902" fmla="*/ 2151874 w 5878827"/>
              <a:gd name="connsiteY1902" fmla="*/ 5325701 h 6341695"/>
              <a:gd name="connsiteX1903" fmla="*/ 2135784 w 5878827"/>
              <a:gd name="connsiteY1903" fmla="*/ 5336527 h 6341695"/>
              <a:gd name="connsiteX1904" fmla="*/ 2088647 w 5878827"/>
              <a:gd name="connsiteY1904" fmla="*/ 5349775 h 6341695"/>
              <a:gd name="connsiteX1905" fmla="*/ 2087813 w 5878827"/>
              <a:gd name="connsiteY1905" fmla="*/ 5380344 h 6341695"/>
              <a:gd name="connsiteX1906" fmla="*/ 2070969 w 5878827"/>
              <a:gd name="connsiteY1906" fmla="*/ 5393694 h 6341695"/>
              <a:gd name="connsiteX1907" fmla="*/ 2059089 w 5878827"/>
              <a:gd name="connsiteY1907" fmla="*/ 5408901 h 6341695"/>
              <a:gd name="connsiteX1908" fmla="*/ 2044721 w 5878827"/>
              <a:gd name="connsiteY1908" fmla="*/ 5415106 h 6341695"/>
              <a:gd name="connsiteX1909" fmla="*/ 2041568 w 5878827"/>
              <a:gd name="connsiteY1909" fmla="*/ 5427612 h 6341695"/>
              <a:gd name="connsiteX1910" fmla="*/ 2053367 w 5878827"/>
              <a:gd name="connsiteY1910" fmla="*/ 5440448 h 6341695"/>
              <a:gd name="connsiteX1911" fmla="*/ 2009389 w 5878827"/>
              <a:gd name="connsiteY1911" fmla="*/ 5449263 h 6341695"/>
              <a:gd name="connsiteX1912" fmla="*/ 2008534 w 5878827"/>
              <a:gd name="connsiteY1912" fmla="*/ 5416660 h 6341695"/>
              <a:gd name="connsiteX1913" fmla="*/ 1993241 w 5878827"/>
              <a:gd name="connsiteY1913" fmla="*/ 5395500 h 6341695"/>
              <a:gd name="connsiteX1914" fmla="*/ 1981137 w 5878827"/>
              <a:gd name="connsiteY1914" fmla="*/ 5402201 h 6341695"/>
              <a:gd name="connsiteX1915" fmla="*/ 1973993 w 5878827"/>
              <a:gd name="connsiteY1915" fmla="*/ 5410757 h 6341695"/>
              <a:gd name="connsiteX1916" fmla="*/ 1984957 w 5878827"/>
              <a:gd name="connsiteY1916" fmla="*/ 5454161 h 6341695"/>
              <a:gd name="connsiteX1917" fmla="*/ 1972621 w 5878827"/>
              <a:gd name="connsiteY1917" fmla="*/ 5483234 h 6341695"/>
              <a:gd name="connsiteX1918" fmla="*/ 1978683 w 5878827"/>
              <a:gd name="connsiteY1918" fmla="*/ 5511469 h 6341695"/>
              <a:gd name="connsiteX1919" fmla="*/ 1967492 w 5878827"/>
              <a:gd name="connsiteY1919" fmla="*/ 5537461 h 6341695"/>
              <a:gd name="connsiteX1920" fmla="*/ 1981317 w 5878827"/>
              <a:gd name="connsiteY1920" fmla="*/ 5565090 h 6341695"/>
              <a:gd name="connsiteX1921" fmla="*/ 1980780 w 5878827"/>
              <a:gd name="connsiteY1921" fmla="*/ 5606999 h 6341695"/>
              <a:gd name="connsiteX1922" fmla="*/ 1959259 w 5878827"/>
              <a:gd name="connsiteY1922" fmla="*/ 5613687 h 6341695"/>
              <a:gd name="connsiteX1923" fmla="*/ 1955215 w 5878827"/>
              <a:gd name="connsiteY1923" fmla="*/ 5631123 h 6341695"/>
              <a:gd name="connsiteX1924" fmla="*/ 1941448 w 5878827"/>
              <a:gd name="connsiteY1924" fmla="*/ 5668083 h 6341695"/>
              <a:gd name="connsiteX1925" fmla="*/ 1897172 w 5878827"/>
              <a:gd name="connsiteY1925" fmla="*/ 5665558 h 6341695"/>
              <a:gd name="connsiteX1926" fmla="*/ 1890558 w 5878827"/>
              <a:gd name="connsiteY1926" fmla="*/ 5624134 h 6341695"/>
              <a:gd name="connsiteX1927" fmla="*/ 1890203 w 5878827"/>
              <a:gd name="connsiteY1927" fmla="*/ 5587154 h 6341695"/>
              <a:gd name="connsiteX1928" fmla="*/ 1901109 w 5878827"/>
              <a:gd name="connsiteY1928" fmla="*/ 5565969 h 6341695"/>
              <a:gd name="connsiteX1929" fmla="*/ 1939984 w 5878827"/>
              <a:gd name="connsiteY1929" fmla="*/ 5557701 h 6341695"/>
              <a:gd name="connsiteX1930" fmla="*/ 1928402 w 5878827"/>
              <a:gd name="connsiteY1930" fmla="*/ 5545298 h 6341695"/>
              <a:gd name="connsiteX1931" fmla="*/ 1930668 w 5878827"/>
              <a:gd name="connsiteY1931" fmla="*/ 5506843 h 6341695"/>
              <a:gd name="connsiteX1932" fmla="*/ 1911122 w 5878827"/>
              <a:gd name="connsiteY1932" fmla="*/ 5510761 h 6341695"/>
              <a:gd name="connsiteX1933" fmla="*/ 1922029 w 5878827"/>
              <a:gd name="connsiteY1933" fmla="*/ 5489575 h 6341695"/>
              <a:gd name="connsiteX1934" fmla="*/ 1904749 w 5878827"/>
              <a:gd name="connsiteY1934" fmla="*/ 5455039 h 6341695"/>
              <a:gd name="connsiteX1935" fmla="*/ 1930313 w 5878827"/>
              <a:gd name="connsiteY1935" fmla="*/ 5430914 h 6341695"/>
              <a:gd name="connsiteX1936" fmla="*/ 1914761 w 5878827"/>
              <a:gd name="connsiteY1936" fmla="*/ 5399831 h 6341695"/>
              <a:gd name="connsiteX1937" fmla="*/ 1935142 w 5878827"/>
              <a:gd name="connsiteY1937" fmla="*/ 5365345 h 6341695"/>
              <a:gd name="connsiteX1938" fmla="*/ 1935977 w 5878827"/>
              <a:gd name="connsiteY1938" fmla="*/ 5334777 h 6341695"/>
              <a:gd name="connsiteX1939" fmla="*/ 1903606 w 5878827"/>
              <a:gd name="connsiteY1939" fmla="*/ 5302316 h 6341695"/>
              <a:gd name="connsiteX1940" fmla="*/ 1897961 w 5878827"/>
              <a:gd name="connsiteY1940" fmla="*/ 5258797 h 6341695"/>
              <a:gd name="connsiteX1941" fmla="*/ 1901821 w 5878827"/>
              <a:gd name="connsiteY1941" fmla="*/ 5234273 h 6341695"/>
              <a:gd name="connsiteX1942" fmla="*/ 1888428 w 5878827"/>
              <a:gd name="connsiteY1942" fmla="*/ 5207509 h 6341695"/>
              <a:gd name="connsiteX1943" fmla="*/ 1898083 w 5878827"/>
              <a:gd name="connsiteY1943" fmla="*/ 5193223 h 6341695"/>
              <a:gd name="connsiteX1944" fmla="*/ 1896598 w 5878827"/>
              <a:gd name="connsiteY1944" fmla="*/ 5186715 h 6341695"/>
              <a:gd name="connsiteX1945" fmla="*/ 1871451 w 5878827"/>
              <a:gd name="connsiteY1945" fmla="*/ 5211504 h 6341695"/>
              <a:gd name="connsiteX1946" fmla="*/ 1867936 w 5878827"/>
              <a:gd name="connsiteY1946" fmla="*/ 5221267 h 6341695"/>
              <a:gd name="connsiteX1947" fmla="*/ 1856447 w 5878827"/>
              <a:gd name="connsiteY1947" fmla="*/ 5225449 h 6341695"/>
              <a:gd name="connsiteX1948" fmla="*/ 1841282 w 5878827"/>
              <a:gd name="connsiteY1948" fmla="*/ 5221589 h 6341695"/>
              <a:gd name="connsiteX1949" fmla="*/ 1840925 w 5878827"/>
              <a:gd name="connsiteY1949" fmla="*/ 5253606 h 6341695"/>
              <a:gd name="connsiteX1950" fmla="*/ 1818347 w 5878827"/>
              <a:gd name="connsiteY1950" fmla="*/ 5282357 h 6341695"/>
              <a:gd name="connsiteX1951" fmla="*/ 1840811 w 5878827"/>
              <a:gd name="connsiteY1951" fmla="*/ 5327253 h 6341695"/>
              <a:gd name="connsiteX1952" fmla="*/ 1789300 w 5878827"/>
              <a:gd name="connsiteY1952" fmla="*/ 5392205 h 6341695"/>
              <a:gd name="connsiteX1953" fmla="*/ 1792360 w 5878827"/>
              <a:gd name="connsiteY1953" fmla="*/ 5477567 h 6341695"/>
              <a:gd name="connsiteX1954" fmla="*/ 1754429 w 5878827"/>
              <a:gd name="connsiteY1954" fmla="*/ 5498470 h 6341695"/>
              <a:gd name="connsiteX1955" fmla="*/ 1716499 w 5878827"/>
              <a:gd name="connsiteY1955" fmla="*/ 5519373 h 6341695"/>
              <a:gd name="connsiteX1956" fmla="*/ 1735508 w 5878827"/>
              <a:gd name="connsiteY1956" fmla="*/ 5557363 h 6341695"/>
              <a:gd name="connsiteX1957" fmla="*/ 1720847 w 5878827"/>
              <a:gd name="connsiteY1957" fmla="*/ 5560302 h 6341695"/>
              <a:gd name="connsiteX1958" fmla="*/ 1701152 w 5878827"/>
              <a:gd name="connsiteY1958" fmla="*/ 5558550 h 6341695"/>
              <a:gd name="connsiteX1959" fmla="*/ 1690933 w 5878827"/>
              <a:gd name="connsiteY1959" fmla="*/ 5543498 h 6341695"/>
              <a:gd name="connsiteX1960" fmla="*/ 1691769 w 5878827"/>
              <a:gd name="connsiteY1960" fmla="*/ 5512929 h 6341695"/>
              <a:gd name="connsiteX1961" fmla="*/ 1679576 w 5878827"/>
              <a:gd name="connsiteY1961" fmla="*/ 5500649 h 6341695"/>
              <a:gd name="connsiteX1962" fmla="*/ 1665014 w 5878827"/>
              <a:gd name="connsiteY1962" fmla="*/ 5491693 h 6341695"/>
              <a:gd name="connsiteX1963" fmla="*/ 1670198 w 5878827"/>
              <a:gd name="connsiteY1963" fmla="*/ 5502054 h 6341695"/>
              <a:gd name="connsiteX1964" fmla="*/ 1642769 w 5878827"/>
              <a:gd name="connsiteY1964" fmla="*/ 5533202 h 6341695"/>
              <a:gd name="connsiteX1965" fmla="*/ 1632593 w 5878827"/>
              <a:gd name="connsiteY1965" fmla="*/ 5566593 h 6341695"/>
              <a:gd name="connsiteX1966" fmla="*/ 1625531 w 5878827"/>
              <a:gd name="connsiteY1966" fmla="*/ 5586058 h 6341695"/>
              <a:gd name="connsiteX1967" fmla="*/ 1632056 w 5878827"/>
              <a:gd name="connsiteY1967" fmla="*/ 5608500 h 6341695"/>
              <a:gd name="connsiteX1968" fmla="*/ 1604762 w 5878827"/>
              <a:gd name="connsiteY1968" fmla="*/ 5629171 h 6341695"/>
              <a:gd name="connsiteX1969" fmla="*/ 1609774 w 5878827"/>
              <a:gd name="connsiteY1969" fmla="*/ 5648591 h 6341695"/>
              <a:gd name="connsiteX1970" fmla="*/ 1602496 w 5878827"/>
              <a:gd name="connsiteY1970" fmla="*/ 5667627 h 6341695"/>
              <a:gd name="connsiteX1971" fmla="*/ 1616321 w 5878827"/>
              <a:gd name="connsiteY1971" fmla="*/ 5695256 h 6341695"/>
              <a:gd name="connsiteX1972" fmla="*/ 1601958 w 5878827"/>
              <a:gd name="connsiteY1972" fmla="*/ 5709534 h 6341695"/>
              <a:gd name="connsiteX1973" fmla="*/ 1601809 w 5878827"/>
              <a:gd name="connsiteY1973" fmla="*/ 5742814 h 6341695"/>
              <a:gd name="connsiteX1974" fmla="*/ 1580744 w 5878827"/>
              <a:gd name="connsiteY1974" fmla="*/ 5774587 h 6341695"/>
              <a:gd name="connsiteX1975" fmla="*/ 1564107 w 5878827"/>
              <a:gd name="connsiteY1975" fmla="*/ 5819247 h 6341695"/>
              <a:gd name="connsiteX1976" fmla="*/ 1538848 w 5878827"/>
              <a:gd name="connsiteY1976" fmla="*/ 5862785 h 6341695"/>
              <a:gd name="connsiteX1977" fmla="*/ 1545440 w 5878827"/>
              <a:gd name="connsiteY1977" fmla="*/ 5879989 h 6341695"/>
              <a:gd name="connsiteX1978" fmla="*/ 1539740 w 5878827"/>
              <a:gd name="connsiteY1978" fmla="*/ 5896806 h 6341695"/>
              <a:gd name="connsiteX1979" fmla="*/ 1543508 w 5878827"/>
              <a:gd name="connsiteY1979" fmla="*/ 5931201 h 6341695"/>
              <a:gd name="connsiteX1980" fmla="*/ 1530025 w 5878827"/>
              <a:gd name="connsiteY1980" fmla="*/ 5963353 h 6341695"/>
              <a:gd name="connsiteX1981" fmla="*/ 1531112 w 5878827"/>
              <a:gd name="connsiteY1981" fmla="*/ 5973587 h 6341695"/>
              <a:gd name="connsiteX1982" fmla="*/ 1522278 w 5878827"/>
              <a:gd name="connsiteY1982" fmla="*/ 5980108 h 6341695"/>
              <a:gd name="connsiteX1983" fmla="*/ 1505890 w 5878827"/>
              <a:gd name="connsiteY1983" fmla="*/ 5979591 h 6341695"/>
              <a:gd name="connsiteX1984" fmla="*/ 1503269 w 5878827"/>
              <a:gd name="connsiteY1984" fmla="*/ 5942118 h 6341695"/>
              <a:gd name="connsiteX1985" fmla="*/ 1507135 w 5878827"/>
              <a:gd name="connsiteY1985" fmla="*/ 5925668 h 6341695"/>
              <a:gd name="connsiteX1986" fmla="*/ 1502376 w 5878827"/>
              <a:gd name="connsiteY1986" fmla="*/ 5908096 h 6341695"/>
              <a:gd name="connsiteX1987" fmla="*/ 1506370 w 5878827"/>
              <a:gd name="connsiteY1987" fmla="*/ 5873096 h 6341695"/>
              <a:gd name="connsiteX1988" fmla="*/ 1492188 w 5878827"/>
              <a:gd name="connsiteY1988" fmla="*/ 5847437 h 6341695"/>
              <a:gd name="connsiteX1989" fmla="*/ 1505179 w 5878827"/>
              <a:gd name="connsiteY1989" fmla="*/ 5827733 h 6341695"/>
              <a:gd name="connsiteX1990" fmla="*/ 1487099 w 5878827"/>
              <a:gd name="connsiteY1990" fmla="*/ 5700258 h 6341695"/>
              <a:gd name="connsiteX1991" fmla="*/ 1518179 w 5878827"/>
              <a:gd name="connsiteY1991" fmla="*/ 5574327 h 6341695"/>
              <a:gd name="connsiteX1992" fmla="*/ 1509093 w 5878827"/>
              <a:gd name="connsiteY1992" fmla="*/ 5540048 h 6341695"/>
              <a:gd name="connsiteX1993" fmla="*/ 1500006 w 5878827"/>
              <a:gd name="connsiteY1993" fmla="*/ 5505769 h 6341695"/>
              <a:gd name="connsiteX1994" fmla="*/ 1512035 w 5878827"/>
              <a:gd name="connsiteY1994" fmla="*/ 5496232 h 6341695"/>
              <a:gd name="connsiteX1995" fmla="*/ 1509185 w 5878827"/>
              <a:gd name="connsiteY1995" fmla="*/ 5481129 h 6341695"/>
              <a:gd name="connsiteX1996" fmla="*/ 1506645 w 5878827"/>
              <a:gd name="connsiteY1996" fmla="*/ 5454563 h 6341695"/>
              <a:gd name="connsiteX1997" fmla="*/ 1507994 w 5878827"/>
              <a:gd name="connsiteY1997" fmla="*/ 5435768 h 6341695"/>
              <a:gd name="connsiteX1998" fmla="*/ 1515147 w 5878827"/>
              <a:gd name="connsiteY1998" fmla="*/ 5396333 h 6341695"/>
              <a:gd name="connsiteX1999" fmla="*/ 1525664 w 5878827"/>
              <a:gd name="connsiteY1999" fmla="*/ 5383775 h 6341695"/>
              <a:gd name="connsiteX2000" fmla="*/ 1522596 w 5878827"/>
              <a:gd name="connsiteY2000" fmla="*/ 5368240 h 6341695"/>
              <a:gd name="connsiteX2001" fmla="*/ 1509068 w 5878827"/>
              <a:gd name="connsiteY2001" fmla="*/ 5351952 h 6341695"/>
              <a:gd name="connsiteX2002" fmla="*/ 1499480 w 5878827"/>
              <a:gd name="connsiteY2002" fmla="*/ 5236074 h 6341695"/>
              <a:gd name="connsiteX2003" fmla="*/ 1513841 w 5878827"/>
              <a:gd name="connsiteY2003" fmla="*/ 5221795 h 6341695"/>
              <a:gd name="connsiteX2004" fmla="*/ 1519859 w 5878827"/>
              <a:gd name="connsiteY2004" fmla="*/ 5201588 h 6341695"/>
              <a:gd name="connsiteX2005" fmla="*/ 1514238 w 5878827"/>
              <a:gd name="connsiteY2005" fmla="*/ 5182290 h 6341695"/>
              <a:gd name="connsiteX2006" fmla="*/ 1517240 w 5878827"/>
              <a:gd name="connsiteY2006" fmla="*/ 5164113 h 6341695"/>
              <a:gd name="connsiteX2007" fmla="*/ 1503707 w 5878827"/>
              <a:gd name="connsiteY2007" fmla="*/ 5139751 h 6341695"/>
              <a:gd name="connsiteX2008" fmla="*/ 1516049 w 5878827"/>
              <a:gd name="connsiteY2008" fmla="*/ 5118752 h 6341695"/>
              <a:gd name="connsiteX2009" fmla="*/ 1518985 w 5878827"/>
              <a:gd name="connsiteY2009" fmla="*/ 5066863 h 6341695"/>
              <a:gd name="connsiteX2010" fmla="*/ 1538102 w 5878827"/>
              <a:gd name="connsiteY2010" fmla="*/ 5023130 h 6341695"/>
              <a:gd name="connsiteX2011" fmla="*/ 1540664 w 5878827"/>
              <a:gd name="connsiteY2011" fmla="*/ 4996015 h 6341695"/>
              <a:gd name="connsiteX2012" fmla="*/ 1529255 w 5878827"/>
              <a:gd name="connsiteY2012" fmla="*/ 4935604 h 6341695"/>
              <a:gd name="connsiteX2013" fmla="*/ 1518320 w 5878827"/>
              <a:gd name="connsiteY2013" fmla="*/ 4877707 h 6341695"/>
              <a:gd name="connsiteX2014" fmla="*/ 1503932 w 5878827"/>
              <a:gd name="connsiteY2014" fmla="*/ 4892414 h 6341695"/>
              <a:gd name="connsiteX2015" fmla="*/ 1475058 w 5878827"/>
              <a:gd name="connsiteY2015" fmla="*/ 4918249 h 6341695"/>
              <a:gd name="connsiteX2016" fmla="*/ 1442525 w 5878827"/>
              <a:gd name="connsiteY2016" fmla="*/ 4941087 h 6341695"/>
              <a:gd name="connsiteX2017" fmla="*/ 1434600 w 5878827"/>
              <a:gd name="connsiteY2017" fmla="*/ 4957915 h 6341695"/>
              <a:gd name="connsiteX2018" fmla="*/ 1419137 w 5878827"/>
              <a:gd name="connsiteY2018" fmla="*/ 4971422 h 6341695"/>
              <a:gd name="connsiteX2019" fmla="*/ 1396346 w 5878827"/>
              <a:gd name="connsiteY2019" fmla="*/ 4994627 h 6341695"/>
              <a:gd name="connsiteX2020" fmla="*/ 1375011 w 5878827"/>
              <a:gd name="connsiteY2020" fmla="*/ 5000463 h 6341695"/>
              <a:gd name="connsiteX2021" fmla="*/ 1354351 w 5878827"/>
              <a:gd name="connsiteY2021" fmla="*/ 4998280 h 6341695"/>
              <a:gd name="connsiteX2022" fmla="*/ 1386342 w 5878827"/>
              <a:gd name="connsiteY2022" fmla="*/ 4943099 h 6341695"/>
              <a:gd name="connsiteX2023" fmla="*/ 1441839 w 5878827"/>
              <a:gd name="connsiteY2023" fmla="*/ 4887201 h 6341695"/>
              <a:gd name="connsiteX2024" fmla="*/ 1436665 w 5878827"/>
              <a:gd name="connsiteY2024" fmla="*/ 4886767 h 6341695"/>
              <a:gd name="connsiteX2025" fmla="*/ 1425572 w 5878827"/>
              <a:gd name="connsiteY2025" fmla="*/ 4871481 h 6341695"/>
              <a:gd name="connsiteX2026" fmla="*/ 1433883 w 5878827"/>
              <a:gd name="connsiteY2026" fmla="*/ 4857825 h 6341695"/>
              <a:gd name="connsiteX2027" fmla="*/ 1475839 w 5878827"/>
              <a:gd name="connsiteY2027" fmla="*/ 4777015 h 6341695"/>
              <a:gd name="connsiteX2028" fmla="*/ 1525559 w 5878827"/>
              <a:gd name="connsiteY2028" fmla="*/ 4696858 h 6341695"/>
              <a:gd name="connsiteX2029" fmla="*/ 1524479 w 5878827"/>
              <a:gd name="connsiteY2029" fmla="*/ 4686449 h 6341695"/>
              <a:gd name="connsiteX2030" fmla="*/ 1541740 w 5878827"/>
              <a:gd name="connsiteY2030" fmla="*/ 4680626 h 6341695"/>
              <a:gd name="connsiteX2031" fmla="*/ 1540517 w 5878827"/>
              <a:gd name="connsiteY2031" fmla="*/ 4667226 h 6341695"/>
              <a:gd name="connsiteX2032" fmla="*/ 1538600 w 5878827"/>
              <a:gd name="connsiteY2032" fmla="*/ 4665654 h 6341695"/>
              <a:gd name="connsiteX2033" fmla="*/ 1540212 w 5878827"/>
              <a:gd name="connsiteY2033" fmla="*/ 4663894 h 6341695"/>
              <a:gd name="connsiteX2034" fmla="*/ 1539567 w 5878827"/>
              <a:gd name="connsiteY2034" fmla="*/ 4656846 h 6341695"/>
              <a:gd name="connsiteX2035" fmla="*/ 1539318 w 5878827"/>
              <a:gd name="connsiteY2035" fmla="*/ 4641496 h 6341695"/>
              <a:gd name="connsiteX2036" fmla="*/ 1529747 w 5878827"/>
              <a:gd name="connsiteY2036" fmla="*/ 4646969 h 6341695"/>
              <a:gd name="connsiteX2037" fmla="*/ 1518500 w 5878827"/>
              <a:gd name="connsiteY2037" fmla="*/ 4656790 h 6341695"/>
              <a:gd name="connsiteX2038" fmla="*/ 1522778 w 5878827"/>
              <a:gd name="connsiteY2038" fmla="*/ 4667915 h 6341695"/>
              <a:gd name="connsiteX2039" fmla="*/ 1504080 w 5878827"/>
              <a:gd name="connsiteY2039" fmla="*/ 4681148 h 6341695"/>
              <a:gd name="connsiteX2040" fmla="*/ 1489040 w 5878827"/>
              <a:gd name="connsiteY2040" fmla="*/ 4697379 h 6341695"/>
              <a:gd name="connsiteX2041" fmla="*/ 1442258 w 5878827"/>
              <a:gd name="connsiteY2041" fmla="*/ 4758047 h 6341695"/>
              <a:gd name="connsiteX2042" fmla="*/ 1409717 w 5878827"/>
              <a:gd name="connsiteY2042" fmla="*/ 4773259 h 6341695"/>
              <a:gd name="connsiteX2043" fmla="*/ 1395735 w 5878827"/>
              <a:gd name="connsiteY2043" fmla="*/ 4784644 h 6341695"/>
              <a:gd name="connsiteX2044" fmla="*/ 1397275 w 5878827"/>
              <a:gd name="connsiteY2044" fmla="*/ 4797334 h 6341695"/>
              <a:gd name="connsiteX2045" fmla="*/ 1374185 w 5878827"/>
              <a:gd name="connsiteY2045" fmla="*/ 4824103 h 6341695"/>
              <a:gd name="connsiteX2046" fmla="*/ 1356118 w 5878827"/>
              <a:gd name="connsiteY2046" fmla="*/ 4853090 h 6341695"/>
              <a:gd name="connsiteX2047" fmla="*/ 1338053 w 5878827"/>
              <a:gd name="connsiteY2047" fmla="*/ 4882077 h 6341695"/>
              <a:gd name="connsiteX2048" fmla="*/ 1267494 w 5878827"/>
              <a:gd name="connsiteY2048" fmla="*/ 4915627 h 6341695"/>
              <a:gd name="connsiteX2049" fmla="*/ 1249811 w 5878827"/>
              <a:gd name="connsiteY2049" fmla="*/ 4893508 h 6341695"/>
              <a:gd name="connsiteX2050" fmla="*/ 1270486 w 5878827"/>
              <a:gd name="connsiteY2050" fmla="*/ 4879993 h 6341695"/>
              <a:gd name="connsiteX2051" fmla="*/ 1273040 w 5878827"/>
              <a:gd name="connsiteY2051" fmla="*/ 4857330 h 6341695"/>
              <a:gd name="connsiteX2052" fmla="*/ 1279251 w 5878827"/>
              <a:gd name="connsiteY2052" fmla="*/ 4837667 h 6341695"/>
              <a:gd name="connsiteX2053" fmla="*/ 1313501 w 5878827"/>
              <a:gd name="connsiteY2053" fmla="*/ 4794339 h 6341695"/>
              <a:gd name="connsiteX2054" fmla="*/ 1328124 w 5878827"/>
              <a:gd name="connsiteY2054" fmla="*/ 4752055 h 6341695"/>
              <a:gd name="connsiteX2055" fmla="*/ 1375203 w 5878827"/>
              <a:gd name="connsiteY2055" fmla="*/ 4687824 h 6341695"/>
              <a:gd name="connsiteX2056" fmla="*/ 1360779 w 5878827"/>
              <a:gd name="connsiteY2056" fmla="*/ 4657903 h 6341695"/>
              <a:gd name="connsiteX2057" fmla="*/ 1385164 w 5878827"/>
              <a:gd name="connsiteY2057" fmla="*/ 4631242 h 6341695"/>
              <a:gd name="connsiteX2058" fmla="*/ 1412262 w 5878827"/>
              <a:gd name="connsiteY2058" fmla="*/ 4587763 h 6341695"/>
              <a:gd name="connsiteX2059" fmla="*/ 1454437 w 5878827"/>
              <a:gd name="connsiteY2059" fmla="*/ 4550931 h 6341695"/>
              <a:gd name="connsiteX2060" fmla="*/ 1441307 w 5878827"/>
              <a:gd name="connsiteY2060" fmla="*/ 4521121 h 6341695"/>
              <a:gd name="connsiteX2061" fmla="*/ 1479022 w 5878827"/>
              <a:gd name="connsiteY2061" fmla="*/ 4506344 h 6341695"/>
              <a:gd name="connsiteX2062" fmla="*/ 1482313 w 5878827"/>
              <a:gd name="connsiteY2062" fmla="*/ 4467146 h 6341695"/>
              <a:gd name="connsiteX2063" fmla="*/ 1497615 w 5878827"/>
              <a:gd name="connsiteY2063" fmla="*/ 4447796 h 6341695"/>
              <a:gd name="connsiteX2064" fmla="*/ 1516351 w 5878827"/>
              <a:gd name="connsiteY2064" fmla="*/ 4434118 h 6341695"/>
              <a:gd name="connsiteX2065" fmla="*/ 1518953 w 5878827"/>
              <a:gd name="connsiteY2065" fmla="*/ 4418635 h 6341695"/>
              <a:gd name="connsiteX2066" fmla="*/ 1513571 w 5878827"/>
              <a:gd name="connsiteY2066" fmla="*/ 4405175 h 6341695"/>
              <a:gd name="connsiteX2067" fmla="*/ 1504206 w 5878827"/>
              <a:gd name="connsiteY2067" fmla="*/ 4400351 h 6341695"/>
              <a:gd name="connsiteX2068" fmla="*/ 1498047 w 5878827"/>
              <a:gd name="connsiteY2068" fmla="*/ 4403872 h 6341695"/>
              <a:gd name="connsiteX2069" fmla="*/ 1490628 w 5878827"/>
              <a:gd name="connsiteY2069" fmla="*/ 4430164 h 6341695"/>
              <a:gd name="connsiteX2070" fmla="*/ 1453060 w 5878827"/>
              <a:gd name="connsiteY2070" fmla="*/ 4443158 h 6341695"/>
              <a:gd name="connsiteX2071" fmla="*/ 1448573 w 5878827"/>
              <a:gd name="connsiteY2071" fmla="*/ 4496611 h 6341695"/>
              <a:gd name="connsiteX2072" fmla="*/ 1443400 w 5878827"/>
              <a:gd name="connsiteY2072" fmla="*/ 4496176 h 6341695"/>
              <a:gd name="connsiteX2073" fmla="*/ 1436532 w 5878827"/>
              <a:gd name="connsiteY2073" fmla="*/ 4508160 h 6341695"/>
              <a:gd name="connsiteX2074" fmla="*/ 1441307 w 5878827"/>
              <a:gd name="connsiteY2074" fmla="*/ 4521121 h 6341695"/>
              <a:gd name="connsiteX2075" fmla="*/ 1405166 w 5878827"/>
              <a:gd name="connsiteY2075" fmla="*/ 4548141 h 6341695"/>
              <a:gd name="connsiteX2076" fmla="*/ 1369253 w 5878827"/>
              <a:gd name="connsiteY2076" fmla="*/ 4572489 h 6341695"/>
              <a:gd name="connsiteX2077" fmla="*/ 1381426 w 5878827"/>
              <a:gd name="connsiteY2077" fmla="*/ 4598182 h 6341695"/>
              <a:gd name="connsiteX2078" fmla="*/ 1339492 w 5878827"/>
              <a:gd name="connsiteY2078" fmla="*/ 4616643 h 6341695"/>
              <a:gd name="connsiteX2079" fmla="*/ 1308598 w 5878827"/>
              <a:gd name="connsiteY2079" fmla="*/ 4666532 h 6341695"/>
              <a:gd name="connsiteX2080" fmla="*/ 1273600 w 5878827"/>
              <a:gd name="connsiteY2080" fmla="*/ 4718768 h 6341695"/>
              <a:gd name="connsiteX2081" fmla="*/ 1258648 w 5878827"/>
              <a:gd name="connsiteY2081" fmla="*/ 4718411 h 6341695"/>
              <a:gd name="connsiteX2082" fmla="*/ 1248028 w 5878827"/>
              <a:gd name="connsiteY2082" fmla="*/ 4713033 h 6341695"/>
              <a:gd name="connsiteX2083" fmla="*/ 1243830 w 5878827"/>
              <a:gd name="connsiteY2083" fmla="*/ 4677692 h 6341695"/>
              <a:gd name="connsiteX2084" fmla="*/ 1274109 w 5878827"/>
              <a:gd name="connsiteY2084" fmla="*/ 4650628 h 6341695"/>
              <a:gd name="connsiteX2085" fmla="*/ 1310652 w 5878827"/>
              <a:gd name="connsiteY2085" fmla="*/ 4587755 h 6341695"/>
              <a:gd name="connsiteX2086" fmla="*/ 1346971 w 5878827"/>
              <a:gd name="connsiteY2086" fmla="*/ 4527556 h 6341695"/>
              <a:gd name="connsiteX2087" fmla="*/ 1345133 w 5878827"/>
              <a:gd name="connsiteY2087" fmla="*/ 4518430 h 6341695"/>
              <a:gd name="connsiteX2088" fmla="*/ 1358816 w 5878827"/>
              <a:gd name="connsiteY2088" fmla="*/ 4510607 h 6341695"/>
              <a:gd name="connsiteX2089" fmla="*/ 1364849 w 5878827"/>
              <a:gd name="connsiteY2089" fmla="*/ 4500797 h 6341695"/>
              <a:gd name="connsiteX2090" fmla="*/ 1355138 w 5878827"/>
              <a:gd name="connsiteY2090" fmla="*/ 4492355 h 6341695"/>
              <a:gd name="connsiteX2091" fmla="*/ 1377976 w 5878827"/>
              <a:gd name="connsiteY2091" fmla="*/ 4476329 h 6341695"/>
              <a:gd name="connsiteX2092" fmla="*/ 1389174 w 5878827"/>
              <a:gd name="connsiteY2092" fmla="*/ 4459327 h 6341695"/>
              <a:gd name="connsiteX2093" fmla="*/ 1411966 w 5878827"/>
              <a:gd name="connsiteY2093" fmla="*/ 4436120 h 6341695"/>
              <a:gd name="connsiteX2094" fmla="*/ 1404631 w 5878827"/>
              <a:gd name="connsiteY2094" fmla="*/ 4414869 h 6341695"/>
              <a:gd name="connsiteX2095" fmla="*/ 1420132 w 5878827"/>
              <a:gd name="connsiteY2095" fmla="*/ 4400920 h 6341695"/>
              <a:gd name="connsiteX2096" fmla="*/ 1350701 w 5878827"/>
              <a:gd name="connsiteY2096" fmla="*/ 4397783 h 6341695"/>
              <a:gd name="connsiteX2097" fmla="*/ 1286495 w 5878827"/>
              <a:gd name="connsiteY2097" fmla="*/ 4378936 h 6341695"/>
              <a:gd name="connsiteX2098" fmla="*/ 1276686 w 5878827"/>
              <a:gd name="connsiteY2098" fmla="*/ 4356131 h 6341695"/>
              <a:gd name="connsiteX2099" fmla="*/ 1289487 w 5878827"/>
              <a:gd name="connsiteY2099" fmla="*/ 4343300 h 6341695"/>
              <a:gd name="connsiteX2100" fmla="*/ 1294763 w 5878827"/>
              <a:gd name="connsiteY2100" fmla="*/ 4334771 h 6341695"/>
              <a:gd name="connsiteX2101" fmla="*/ 1296157 w 5878827"/>
              <a:gd name="connsiteY2101" fmla="*/ 4325918 h 6341695"/>
              <a:gd name="connsiteX2102" fmla="*/ 1280035 w 5878827"/>
              <a:gd name="connsiteY2102" fmla="*/ 4331741 h 6341695"/>
              <a:gd name="connsiteX2103" fmla="*/ 1209777 w 5878827"/>
              <a:gd name="connsiteY2103" fmla="*/ 4361729 h 6341695"/>
              <a:gd name="connsiteX2104" fmla="*/ 1197335 w 5878827"/>
              <a:gd name="connsiteY2104" fmla="*/ 4385805 h 6341695"/>
              <a:gd name="connsiteX2105" fmla="*/ 1199062 w 5878827"/>
              <a:gd name="connsiteY2105" fmla="*/ 4396266 h 6341695"/>
              <a:gd name="connsiteX2106" fmla="*/ 1185490 w 5878827"/>
              <a:gd name="connsiteY2106" fmla="*/ 4402752 h 6341695"/>
              <a:gd name="connsiteX2107" fmla="*/ 1183486 w 5878827"/>
              <a:gd name="connsiteY2107" fmla="*/ 4411107 h 6341695"/>
              <a:gd name="connsiteX2108" fmla="*/ 1189468 w 5878827"/>
              <a:gd name="connsiteY2108" fmla="*/ 4417442 h 6341695"/>
              <a:gd name="connsiteX2109" fmla="*/ 1145083 w 5878827"/>
              <a:gd name="connsiteY2109" fmla="*/ 4449602 h 6341695"/>
              <a:gd name="connsiteX2110" fmla="*/ 1100695 w 5878827"/>
              <a:gd name="connsiteY2110" fmla="*/ 4481761 h 6341695"/>
              <a:gd name="connsiteX2111" fmla="*/ 1067090 w 5878827"/>
              <a:gd name="connsiteY2111" fmla="*/ 4525143 h 6341695"/>
              <a:gd name="connsiteX2112" fmla="*/ 1011324 w 5878827"/>
              <a:gd name="connsiteY2112" fmla="*/ 4553207 h 6341695"/>
              <a:gd name="connsiteX2113" fmla="*/ 1015004 w 5878827"/>
              <a:gd name="connsiteY2113" fmla="*/ 4571458 h 6341695"/>
              <a:gd name="connsiteX2114" fmla="*/ 1011108 w 5878827"/>
              <a:gd name="connsiteY2114" fmla="*/ 4586831 h 6341695"/>
              <a:gd name="connsiteX2115" fmla="*/ 991912 w 5878827"/>
              <a:gd name="connsiteY2115" fmla="*/ 4598228 h 6341695"/>
              <a:gd name="connsiteX2116" fmla="*/ 960267 w 5878827"/>
              <a:gd name="connsiteY2116" fmla="*/ 4602749 h 6341695"/>
              <a:gd name="connsiteX2117" fmla="*/ 958597 w 5878827"/>
              <a:gd name="connsiteY2117" fmla="*/ 4600773 h 6341695"/>
              <a:gd name="connsiteX2118" fmla="*/ 950236 w 5878827"/>
              <a:gd name="connsiteY2118" fmla="*/ 4628115 h 6341695"/>
              <a:gd name="connsiteX2119" fmla="*/ 916197 w 5878827"/>
              <a:gd name="connsiteY2119" fmla="*/ 4669340 h 6341695"/>
              <a:gd name="connsiteX2120" fmla="*/ 924845 w 5878827"/>
              <a:gd name="connsiteY2120" fmla="*/ 4692859 h 6341695"/>
              <a:gd name="connsiteX2121" fmla="*/ 933493 w 5878827"/>
              <a:gd name="connsiteY2121" fmla="*/ 4716379 h 6341695"/>
              <a:gd name="connsiteX2122" fmla="*/ 896956 w 5878827"/>
              <a:gd name="connsiteY2122" fmla="*/ 4708261 h 6341695"/>
              <a:gd name="connsiteX2123" fmla="*/ 893121 w 5878827"/>
              <a:gd name="connsiteY2123" fmla="*/ 4743999 h 6341695"/>
              <a:gd name="connsiteX2124" fmla="*/ 873744 w 5878827"/>
              <a:gd name="connsiteY2124" fmla="*/ 4779334 h 6341695"/>
              <a:gd name="connsiteX2125" fmla="*/ 846894 w 5878827"/>
              <a:gd name="connsiteY2125" fmla="*/ 4753549 h 6341695"/>
              <a:gd name="connsiteX2126" fmla="*/ 861225 w 5878827"/>
              <a:gd name="connsiteY2126" fmla="*/ 4721667 h 6341695"/>
              <a:gd name="connsiteX2127" fmla="*/ 851308 w 5878827"/>
              <a:gd name="connsiteY2127" fmla="*/ 4716033 h 6341695"/>
              <a:gd name="connsiteX2128" fmla="*/ 845277 w 5878827"/>
              <a:gd name="connsiteY2128" fmla="*/ 4710500 h 6341695"/>
              <a:gd name="connsiteX2129" fmla="*/ 858642 w 5878827"/>
              <a:gd name="connsiteY2129" fmla="*/ 4704577 h 6341695"/>
              <a:gd name="connsiteX2130" fmla="*/ 876096 w 5878827"/>
              <a:gd name="connsiteY2130" fmla="*/ 4704135 h 6341695"/>
              <a:gd name="connsiteX2131" fmla="*/ 904891 w 5878827"/>
              <a:gd name="connsiteY2131" fmla="*/ 4643959 h 6341695"/>
              <a:gd name="connsiteX2132" fmla="*/ 899172 w 5878827"/>
              <a:gd name="connsiteY2132" fmla="*/ 4629475 h 6341695"/>
              <a:gd name="connsiteX2133" fmla="*/ 877773 w 5878827"/>
              <a:gd name="connsiteY2133" fmla="*/ 4610998 h 6341695"/>
              <a:gd name="connsiteX2134" fmla="*/ 852541 w 5878827"/>
              <a:gd name="connsiteY2134" fmla="*/ 4628261 h 6341695"/>
              <a:gd name="connsiteX2135" fmla="*/ 839827 w 5878827"/>
              <a:gd name="connsiteY2135" fmla="*/ 4703191 h 6341695"/>
              <a:gd name="connsiteX2136" fmla="*/ 797370 w 5878827"/>
              <a:gd name="connsiteY2136" fmla="*/ 4744197 h 6341695"/>
              <a:gd name="connsiteX2137" fmla="*/ 770658 w 5878827"/>
              <a:gd name="connsiteY2137" fmla="*/ 4790987 h 6341695"/>
              <a:gd name="connsiteX2138" fmla="*/ 760348 w 5878827"/>
              <a:gd name="connsiteY2138" fmla="*/ 4826556 h 6341695"/>
              <a:gd name="connsiteX2139" fmla="*/ 742265 w 5878827"/>
              <a:gd name="connsiteY2139" fmla="*/ 4861926 h 6341695"/>
              <a:gd name="connsiteX2140" fmla="*/ 676796 w 5878827"/>
              <a:gd name="connsiteY2140" fmla="*/ 4910396 h 6341695"/>
              <a:gd name="connsiteX2141" fmla="*/ 643223 w 5878827"/>
              <a:gd name="connsiteY2141" fmla="*/ 4981200 h 6341695"/>
              <a:gd name="connsiteX2142" fmla="*/ 630950 w 5878827"/>
              <a:gd name="connsiteY2142" fmla="*/ 4981777 h 6341695"/>
              <a:gd name="connsiteX2143" fmla="*/ 622766 w 5878827"/>
              <a:gd name="connsiteY2143" fmla="*/ 4987836 h 6341695"/>
              <a:gd name="connsiteX2144" fmla="*/ 631456 w 5878827"/>
              <a:gd name="connsiteY2144" fmla="*/ 4995228 h 6341695"/>
              <a:gd name="connsiteX2145" fmla="*/ 644032 w 5878827"/>
              <a:gd name="connsiteY2145" fmla="*/ 5002722 h 6341695"/>
              <a:gd name="connsiteX2146" fmla="*/ 587846 w 5878827"/>
              <a:gd name="connsiteY2146" fmla="*/ 5022765 h 6341695"/>
              <a:gd name="connsiteX2147" fmla="*/ 551577 w 5878827"/>
              <a:gd name="connsiteY2147" fmla="*/ 5021822 h 6341695"/>
              <a:gd name="connsiteX2148" fmla="*/ 559196 w 5878827"/>
              <a:gd name="connsiteY2148" fmla="*/ 4983493 h 6341695"/>
              <a:gd name="connsiteX2149" fmla="*/ 558435 w 5878827"/>
              <a:gd name="connsiteY2149" fmla="*/ 4928820 h 6341695"/>
              <a:gd name="connsiteX2150" fmla="*/ 528528 w 5878827"/>
              <a:gd name="connsiteY2150" fmla="*/ 4959401 h 6341695"/>
              <a:gd name="connsiteX2151" fmla="*/ 514364 w 5878827"/>
              <a:gd name="connsiteY2151" fmla="*/ 4995768 h 6341695"/>
              <a:gd name="connsiteX2152" fmla="*/ 448761 w 5878827"/>
              <a:gd name="connsiteY2152" fmla="*/ 5040651 h 6341695"/>
              <a:gd name="connsiteX2153" fmla="*/ 416539 w 5878827"/>
              <a:gd name="connsiteY2153" fmla="*/ 5061315 h 6341695"/>
              <a:gd name="connsiteX2154" fmla="*/ 403746 w 5878827"/>
              <a:gd name="connsiteY2154" fmla="*/ 5082485 h 6341695"/>
              <a:gd name="connsiteX2155" fmla="*/ 383021 w 5878827"/>
              <a:gd name="connsiteY2155" fmla="*/ 5081947 h 6341695"/>
              <a:gd name="connsiteX2156" fmla="*/ 373518 w 5878827"/>
              <a:gd name="connsiteY2156" fmla="*/ 5104547 h 6341695"/>
              <a:gd name="connsiteX2157" fmla="*/ 363914 w 5878827"/>
              <a:gd name="connsiteY2157" fmla="*/ 5124455 h 6341695"/>
              <a:gd name="connsiteX2158" fmla="*/ 328454 w 5878827"/>
              <a:gd name="connsiteY2158" fmla="*/ 5145036 h 6341695"/>
              <a:gd name="connsiteX2159" fmla="*/ 306650 w 5878827"/>
              <a:gd name="connsiteY2159" fmla="*/ 5115798 h 6341695"/>
              <a:gd name="connsiteX2160" fmla="*/ 290702 w 5878827"/>
              <a:gd name="connsiteY2160" fmla="*/ 5104632 h 6341695"/>
              <a:gd name="connsiteX2161" fmla="*/ 307269 w 5878827"/>
              <a:gd name="connsiteY2161" fmla="*/ 5063400 h 6341695"/>
              <a:gd name="connsiteX2162" fmla="*/ 323737 w 5878827"/>
              <a:gd name="connsiteY2162" fmla="*/ 5019479 h 6341695"/>
              <a:gd name="connsiteX2163" fmla="*/ 322955 w 5878827"/>
              <a:gd name="connsiteY2163" fmla="*/ 5015875 h 6341695"/>
              <a:gd name="connsiteX2164" fmla="*/ 318286 w 5878827"/>
              <a:gd name="connsiteY2164" fmla="*/ 5012169 h 6341695"/>
              <a:gd name="connsiteX2165" fmla="*/ 308344 w 5878827"/>
              <a:gd name="connsiteY2165" fmla="*/ 5023111 h 6341695"/>
              <a:gd name="connsiteX2166" fmla="*/ 298505 w 5878827"/>
              <a:gd name="connsiteY2166" fmla="*/ 5036742 h 6341695"/>
              <a:gd name="connsiteX2167" fmla="*/ 288546 w 5878827"/>
              <a:gd name="connsiteY2167" fmla="*/ 5047234 h 6341695"/>
              <a:gd name="connsiteX2168" fmla="*/ 289101 w 5878827"/>
              <a:gd name="connsiteY2168" fmla="*/ 5062033 h 6341695"/>
              <a:gd name="connsiteX2169" fmla="*/ 273811 w 5878827"/>
              <a:gd name="connsiteY2169" fmla="*/ 5068354 h 6341695"/>
              <a:gd name="connsiteX2170" fmla="*/ 253357 w 5878827"/>
              <a:gd name="connsiteY2170" fmla="*/ 5074990 h 6341695"/>
              <a:gd name="connsiteX2171" fmla="*/ 201678 w 5878827"/>
              <a:gd name="connsiteY2171" fmla="*/ 5077230 h 6341695"/>
              <a:gd name="connsiteX2172" fmla="*/ 187212 w 5878827"/>
              <a:gd name="connsiteY2172" fmla="*/ 5105523 h 6341695"/>
              <a:gd name="connsiteX2173" fmla="*/ 164897 w 5878827"/>
              <a:gd name="connsiteY2173" fmla="*/ 5114351 h 6341695"/>
              <a:gd name="connsiteX2174" fmla="*/ 146571 w 5878827"/>
              <a:gd name="connsiteY2174" fmla="*/ 5125970 h 6341695"/>
              <a:gd name="connsiteX2175" fmla="*/ 129849 w 5878827"/>
              <a:gd name="connsiteY2175" fmla="*/ 5128671 h 6341695"/>
              <a:gd name="connsiteX2176" fmla="*/ 121203 w 5878827"/>
              <a:gd name="connsiteY2176" fmla="*/ 5139646 h 6341695"/>
              <a:gd name="connsiteX2177" fmla="*/ 126923 w 5878827"/>
              <a:gd name="connsiteY2177" fmla="*/ 5154129 h 6341695"/>
              <a:gd name="connsiteX2178" fmla="*/ 80292 w 5878827"/>
              <a:gd name="connsiteY2178" fmla="*/ 5152915 h 6341695"/>
              <a:gd name="connsiteX2179" fmla="*/ 94025 w 5878827"/>
              <a:gd name="connsiteY2179" fmla="*/ 5122364 h 6341695"/>
              <a:gd name="connsiteX2180" fmla="*/ 88634 w 5878827"/>
              <a:gd name="connsiteY2180" fmla="*/ 5099375 h 6341695"/>
              <a:gd name="connsiteX2181" fmla="*/ 73889 w 5878827"/>
              <a:gd name="connsiteY2181" fmla="*/ 5103025 h 6341695"/>
              <a:gd name="connsiteX2182" fmla="*/ 63131 w 5878827"/>
              <a:gd name="connsiteY2182" fmla="*/ 5109465 h 6341695"/>
              <a:gd name="connsiteX2183" fmla="*/ 54386 w 5878827"/>
              <a:gd name="connsiteY2183" fmla="*/ 5152243 h 6341695"/>
              <a:gd name="connsiteX2184" fmla="*/ 29422 w 5878827"/>
              <a:gd name="connsiteY2184" fmla="*/ 5176680 h 6341695"/>
              <a:gd name="connsiteX2185" fmla="*/ 22694 w 5878827"/>
              <a:gd name="connsiteY2185" fmla="*/ 5204280 h 6341695"/>
              <a:gd name="connsiteX2186" fmla="*/ 222 w 5878827"/>
              <a:gd name="connsiteY2186" fmla="*/ 5226094 h 6341695"/>
              <a:gd name="connsiteX2187" fmla="*/ 1299 w 5878827"/>
              <a:gd name="connsiteY2187" fmla="*/ 5254793 h 6341695"/>
              <a:gd name="connsiteX2188" fmla="*/ 0 w 5878827"/>
              <a:gd name="connsiteY2188" fmla="*/ 5256298 h 6341695"/>
              <a:gd name="connsiteX2189" fmla="*/ 1 w 5878827"/>
              <a:gd name="connsiteY2189" fmla="*/ 5124474 h 6341695"/>
              <a:gd name="connsiteX2190" fmla="*/ 11722 w 5878827"/>
              <a:gd name="connsiteY2190" fmla="*/ 5118879 h 6341695"/>
              <a:gd name="connsiteX2191" fmla="*/ 10510 w 5878827"/>
              <a:gd name="connsiteY2191" fmla="*/ 5086593 h 6341695"/>
              <a:gd name="connsiteX2192" fmla="*/ 45701 w 5878827"/>
              <a:gd name="connsiteY2192" fmla="*/ 5058838 h 6341695"/>
              <a:gd name="connsiteX2193" fmla="*/ 60166 w 5878827"/>
              <a:gd name="connsiteY2193" fmla="*/ 5030543 h 6341695"/>
              <a:gd name="connsiteX2194" fmla="*/ 43241 w 5878827"/>
              <a:gd name="connsiteY2194" fmla="*/ 4993369 h 6341695"/>
              <a:gd name="connsiteX2195" fmla="*/ 57202 w 5878827"/>
              <a:gd name="connsiteY2195" fmla="*/ 4951622 h 6341695"/>
              <a:gd name="connsiteX2196" fmla="*/ 71902 w 5878827"/>
              <a:gd name="connsiteY2196" fmla="*/ 4929605 h 6341695"/>
              <a:gd name="connsiteX2197" fmla="*/ 70859 w 5878827"/>
              <a:gd name="connsiteY2197" fmla="*/ 4901804 h 6341695"/>
              <a:gd name="connsiteX2198" fmla="*/ 86612 w 5878827"/>
              <a:gd name="connsiteY2198" fmla="*/ 4890567 h 6341695"/>
              <a:gd name="connsiteX2199" fmla="*/ 90505 w 5878827"/>
              <a:gd name="connsiteY2199" fmla="*/ 4873644 h 6341695"/>
              <a:gd name="connsiteX2200" fmla="*/ 79537 w 5878827"/>
              <a:gd name="connsiteY2200" fmla="*/ 4857232 h 6341695"/>
              <a:gd name="connsiteX2201" fmla="*/ 68568 w 5878827"/>
              <a:gd name="connsiteY2201" fmla="*/ 4840819 h 6341695"/>
              <a:gd name="connsiteX2202" fmla="*/ 41932 w 5878827"/>
              <a:gd name="connsiteY2202" fmla="*/ 4872380 h 6341695"/>
              <a:gd name="connsiteX2203" fmla="*/ 19182 w 5878827"/>
              <a:gd name="connsiteY2203" fmla="*/ 4904044 h 6341695"/>
              <a:gd name="connsiteX2204" fmla="*/ 4152 w 5878827"/>
              <a:gd name="connsiteY2204" fmla="*/ 4934563 h 6341695"/>
              <a:gd name="connsiteX2205" fmla="*/ 0 w 5878827"/>
              <a:gd name="connsiteY2205" fmla="*/ 4937184 h 6341695"/>
              <a:gd name="connsiteX2206" fmla="*/ 1 w 5878827"/>
              <a:gd name="connsiteY2206" fmla="*/ 4266770 h 6341695"/>
              <a:gd name="connsiteX2207" fmla="*/ 3378 w 5878827"/>
              <a:gd name="connsiteY2207" fmla="*/ 4259442 h 6341695"/>
              <a:gd name="connsiteX2208" fmla="*/ 43772 w 5878827"/>
              <a:gd name="connsiteY2208" fmla="*/ 4180753 h 6341695"/>
              <a:gd name="connsiteX2209" fmla="*/ 41719 w 5878827"/>
              <a:gd name="connsiteY2209" fmla="*/ 4160540 h 6341695"/>
              <a:gd name="connsiteX2210" fmla="*/ 63284 w 5878827"/>
              <a:gd name="connsiteY2210" fmla="*/ 4149006 h 6341695"/>
              <a:gd name="connsiteX2211" fmla="*/ 119307 w 5878827"/>
              <a:gd name="connsiteY2211" fmla="*/ 4072962 h 6341695"/>
              <a:gd name="connsiteX2212" fmla="*/ 155799 w 5878827"/>
              <a:gd name="connsiteY2212" fmla="*/ 3993724 h 6341695"/>
              <a:gd name="connsiteX2213" fmla="*/ 167886 w 5878827"/>
              <a:gd name="connsiteY2213" fmla="*/ 3988215 h 6341695"/>
              <a:gd name="connsiteX2214" fmla="*/ 175985 w 5878827"/>
              <a:gd name="connsiteY2214" fmla="*/ 3979915 h 6341695"/>
              <a:gd name="connsiteX2215" fmla="*/ 168095 w 5878827"/>
              <a:gd name="connsiteY2215" fmla="*/ 3976573 h 6341695"/>
              <a:gd name="connsiteX2216" fmla="*/ 160306 w 5878827"/>
              <a:gd name="connsiteY2216" fmla="*/ 3975921 h 6341695"/>
              <a:gd name="connsiteX2217" fmla="*/ 174638 w 5878827"/>
              <a:gd name="connsiteY2217" fmla="*/ 3944040 h 6341695"/>
              <a:gd name="connsiteX2218" fmla="*/ 195093 w 5878827"/>
              <a:gd name="connsiteY2218" fmla="*/ 3937405 h 6341695"/>
              <a:gd name="connsiteX2219" fmla="*/ 220796 w 5878827"/>
              <a:gd name="connsiteY2219" fmla="*/ 3898204 h 6341695"/>
              <a:gd name="connsiteX2220" fmla="*/ 238625 w 5878827"/>
              <a:gd name="connsiteY2220" fmla="*/ 3856109 h 6341695"/>
              <a:gd name="connsiteX2221" fmla="*/ 239178 w 5878827"/>
              <a:gd name="connsiteY2221" fmla="*/ 3836412 h 6341695"/>
              <a:gd name="connsiteX2222" fmla="*/ 263453 w 5878827"/>
              <a:gd name="connsiteY2222" fmla="*/ 3828084 h 6341695"/>
              <a:gd name="connsiteX2223" fmla="*/ 278054 w 5878827"/>
              <a:gd name="connsiteY2223" fmla="*/ 3803378 h 6341695"/>
              <a:gd name="connsiteX2224" fmla="*/ 298574 w 5878827"/>
              <a:gd name="connsiteY2224" fmla="*/ 3764040 h 6341695"/>
              <a:gd name="connsiteX2225" fmla="*/ 311222 w 5878827"/>
              <a:gd name="connsiteY2225" fmla="*/ 3721812 h 6341695"/>
              <a:gd name="connsiteX2226" fmla="*/ 328414 w 5878827"/>
              <a:gd name="connsiteY2226" fmla="*/ 3697172 h 6341695"/>
              <a:gd name="connsiteX2227" fmla="*/ 345604 w 5878827"/>
              <a:gd name="connsiteY2227" fmla="*/ 3672533 h 6341695"/>
              <a:gd name="connsiteX2228" fmla="*/ 385168 w 5878827"/>
              <a:gd name="connsiteY2228" fmla="*/ 3623388 h 6341695"/>
              <a:gd name="connsiteX2229" fmla="*/ 411678 w 5878827"/>
              <a:gd name="connsiteY2229" fmla="*/ 3571217 h 6341695"/>
              <a:gd name="connsiteX2230" fmla="*/ 438388 w 5878827"/>
              <a:gd name="connsiteY2230" fmla="*/ 3524425 h 6341695"/>
              <a:gd name="connsiteX2231" fmla="*/ 436218 w 5878827"/>
              <a:gd name="connsiteY2231" fmla="*/ 3501075 h 6341695"/>
              <a:gd name="connsiteX2232" fmla="*/ 457766 w 5878827"/>
              <a:gd name="connsiteY2232" fmla="*/ 3489092 h 6341695"/>
              <a:gd name="connsiteX2233" fmla="*/ 518751 w 5878827"/>
              <a:gd name="connsiteY2233" fmla="*/ 3407354 h 6341695"/>
              <a:gd name="connsiteX2234" fmla="*/ 560104 w 5878827"/>
              <a:gd name="connsiteY2234" fmla="*/ 3319730 h 6341695"/>
              <a:gd name="connsiteX2235" fmla="*/ 572141 w 5878827"/>
              <a:gd name="connsiteY2235" fmla="*/ 3312876 h 6341695"/>
              <a:gd name="connsiteX2236" fmla="*/ 580290 w 5878827"/>
              <a:gd name="connsiteY2236" fmla="*/ 3305920 h 6341695"/>
              <a:gd name="connsiteX2237" fmla="*/ 574226 w 5878827"/>
              <a:gd name="connsiteY2237" fmla="*/ 3299492 h 6341695"/>
              <a:gd name="connsiteX2238" fmla="*/ 564477 w 5878827"/>
              <a:gd name="connsiteY2238" fmla="*/ 3298341 h 6341695"/>
              <a:gd name="connsiteX2239" fmla="*/ 578807 w 5878827"/>
              <a:gd name="connsiteY2239" fmla="*/ 3266459 h 6341695"/>
              <a:gd name="connsiteX2240" fmla="*/ 619179 w 5878827"/>
              <a:gd name="connsiteY2240" fmla="*/ 3238840 h 6341695"/>
              <a:gd name="connsiteX2241" fmla="*/ 647573 w 5878827"/>
              <a:gd name="connsiteY2241" fmla="*/ 3167901 h 6341695"/>
              <a:gd name="connsiteX2242" fmla="*/ 650716 w 5878827"/>
              <a:gd name="connsiteY2242" fmla="*/ 3148272 h 6341695"/>
              <a:gd name="connsiteX2243" fmla="*/ 677582 w 5878827"/>
              <a:gd name="connsiteY2243" fmla="*/ 3140012 h 6341695"/>
              <a:gd name="connsiteX2244" fmla="*/ 684813 w 5878827"/>
              <a:gd name="connsiteY2244" fmla="*/ 3125864 h 6341695"/>
              <a:gd name="connsiteX2245" fmla="*/ 692047 w 5878827"/>
              <a:gd name="connsiteY2245" fmla="*/ 3111716 h 6341695"/>
              <a:gd name="connsiteX2246" fmla="*/ 713080 w 5878827"/>
              <a:gd name="connsiteY2246" fmla="*/ 3068810 h 6341695"/>
              <a:gd name="connsiteX2247" fmla="*/ 730127 w 5878827"/>
              <a:gd name="connsiteY2247" fmla="*/ 3023113 h 6341695"/>
              <a:gd name="connsiteX2248" fmla="*/ 747251 w 5878827"/>
              <a:gd name="connsiteY2248" fmla="*/ 2996679 h 6341695"/>
              <a:gd name="connsiteX2249" fmla="*/ 764375 w 5878827"/>
              <a:gd name="connsiteY2249" fmla="*/ 2970245 h 6341695"/>
              <a:gd name="connsiteX2250" fmla="*/ 784022 w 5878827"/>
              <a:gd name="connsiteY2250" fmla="*/ 2942087 h 6341695"/>
              <a:gd name="connsiteX2251" fmla="*/ 798824 w 5878827"/>
              <a:gd name="connsiteY2251" fmla="*/ 2922759 h 6341695"/>
              <a:gd name="connsiteX2252" fmla="*/ 813627 w 5878827"/>
              <a:gd name="connsiteY2252" fmla="*/ 2903434 h 6341695"/>
              <a:gd name="connsiteX2253" fmla="*/ 844042 w 5878827"/>
              <a:gd name="connsiteY2253" fmla="*/ 2886306 h 6341695"/>
              <a:gd name="connsiteX2254" fmla="*/ 843258 w 5878827"/>
              <a:gd name="connsiteY2254" fmla="*/ 2882702 h 6341695"/>
              <a:gd name="connsiteX2255" fmla="*/ 838591 w 5878827"/>
              <a:gd name="connsiteY2255" fmla="*/ 2878997 h 6341695"/>
              <a:gd name="connsiteX2256" fmla="*/ 848548 w 5878827"/>
              <a:gd name="connsiteY2256" fmla="*/ 2868504 h 6341695"/>
              <a:gd name="connsiteX2257" fmla="*/ 852744 w 5878827"/>
              <a:gd name="connsiteY2257" fmla="*/ 2859654 h 6341695"/>
              <a:gd name="connsiteX2258" fmla="*/ 853056 w 5878827"/>
              <a:gd name="connsiteY2258" fmla="*/ 2850703 h 6341695"/>
              <a:gd name="connsiteX2259" fmla="*/ 905513 w 5878827"/>
              <a:gd name="connsiteY2259" fmla="*/ 2783078 h 6341695"/>
              <a:gd name="connsiteX2260" fmla="*/ 946109 w 5878827"/>
              <a:gd name="connsiteY2260" fmla="*/ 2709770 h 6341695"/>
              <a:gd name="connsiteX2261" fmla="*/ 947831 w 5878827"/>
              <a:gd name="connsiteY2261" fmla="*/ 2705523 h 6341695"/>
              <a:gd name="connsiteX2262" fmla="*/ 928932 w 5878827"/>
              <a:gd name="connsiteY2262" fmla="*/ 2681939 h 6341695"/>
              <a:gd name="connsiteX2263" fmla="*/ 900075 w 5878827"/>
              <a:gd name="connsiteY2263" fmla="*/ 2633609 h 6341695"/>
              <a:gd name="connsiteX2264" fmla="*/ 882972 w 5878827"/>
              <a:gd name="connsiteY2264" fmla="*/ 2629972 h 6341695"/>
              <a:gd name="connsiteX2265" fmla="*/ 870430 w 5878827"/>
              <a:gd name="connsiteY2265" fmla="*/ 2615090 h 6341695"/>
              <a:gd name="connsiteX2266" fmla="*/ 839474 w 5878827"/>
              <a:gd name="connsiteY2266" fmla="*/ 2599040 h 6341695"/>
              <a:gd name="connsiteX2267" fmla="*/ 816384 w 5878827"/>
              <a:gd name="connsiteY2267" fmla="*/ 2568173 h 6341695"/>
              <a:gd name="connsiteX2268" fmla="*/ 807186 w 5878827"/>
              <a:gd name="connsiteY2268" fmla="*/ 2563366 h 6341695"/>
              <a:gd name="connsiteX2269" fmla="*/ 804601 w 5878827"/>
              <a:gd name="connsiteY2269" fmla="*/ 2551415 h 6341695"/>
              <a:gd name="connsiteX2270" fmla="*/ 810681 w 5878827"/>
              <a:gd name="connsiteY2270" fmla="*/ 2536423 h 6341695"/>
              <a:gd name="connsiteX2271" fmla="*/ 843898 w 5878827"/>
              <a:gd name="connsiteY2271" fmla="*/ 2555296 h 6341695"/>
              <a:gd name="connsiteX2272" fmla="*/ 856755 w 5878827"/>
              <a:gd name="connsiteY2272" fmla="*/ 2568260 h 6341695"/>
              <a:gd name="connsiteX2273" fmla="*/ 873543 w 5878827"/>
              <a:gd name="connsiteY2273" fmla="*/ 2573816 h 6341695"/>
              <a:gd name="connsiteX2274" fmla="*/ 902353 w 5878827"/>
              <a:gd name="connsiteY2274" fmla="*/ 2597450 h 6341695"/>
              <a:gd name="connsiteX2275" fmla="*/ 929355 w 5878827"/>
              <a:gd name="connsiteY2275" fmla="*/ 2598818 h 6341695"/>
              <a:gd name="connsiteX2276" fmla="*/ 941879 w 5878827"/>
              <a:gd name="connsiteY2276" fmla="*/ 2622144 h 6341695"/>
              <a:gd name="connsiteX2277" fmla="*/ 988171 w 5878827"/>
              <a:gd name="connsiteY2277" fmla="*/ 2637114 h 6341695"/>
              <a:gd name="connsiteX2278" fmla="*/ 996177 w 5878827"/>
              <a:gd name="connsiteY2278" fmla="*/ 2612966 h 6341695"/>
              <a:gd name="connsiteX2279" fmla="*/ 1018977 w 5878827"/>
              <a:gd name="connsiteY2279" fmla="*/ 2582648 h 6341695"/>
              <a:gd name="connsiteX2280" fmla="*/ 1039298 w 5878827"/>
              <a:gd name="connsiteY2280" fmla="*/ 2572425 h 6341695"/>
              <a:gd name="connsiteX2281" fmla="*/ 1041687 w 5878827"/>
              <a:gd name="connsiteY2281" fmla="*/ 2567112 h 6341695"/>
              <a:gd name="connsiteX2282" fmla="*/ 1044075 w 5878827"/>
              <a:gd name="connsiteY2282" fmla="*/ 2561798 h 6341695"/>
              <a:gd name="connsiteX2283" fmla="*/ 1048069 w 5878827"/>
              <a:gd name="connsiteY2283" fmla="*/ 2547566 h 6341695"/>
              <a:gd name="connsiteX2284" fmla="*/ 1048177 w 5878827"/>
              <a:gd name="connsiteY2284" fmla="*/ 2533233 h 6341695"/>
              <a:gd name="connsiteX2285" fmla="*/ 1058271 w 5878827"/>
              <a:gd name="connsiteY2285" fmla="*/ 2526329 h 6341695"/>
              <a:gd name="connsiteX2286" fmla="*/ 1060593 w 5878827"/>
              <a:gd name="connsiteY2286" fmla="*/ 2519221 h 6341695"/>
              <a:gd name="connsiteX2287" fmla="*/ 1062912 w 5878827"/>
              <a:gd name="connsiteY2287" fmla="*/ 2512114 h 6341695"/>
              <a:gd name="connsiteX2288" fmla="*/ 1068095 w 5878827"/>
              <a:gd name="connsiteY2288" fmla="*/ 2512248 h 6341695"/>
              <a:gd name="connsiteX2289" fmla="*/ 1078053 w 5878827"/>
              <a:gd name="connsiteY2289" fmla="*/ 2501756 h 6341695"/>
              <a:gd name="connsiteX2290" fmla="*/ 1092383 w 5878827"/>
              <a:gd name="connsiteY2290" fmla="*/ 2469875 h 6341695"/>
              <a:gd name="connsiteX2291" fmla="*/ 1096074 w 5878827"/>
              <a:gd name="connsiteY2291" fmla="*/ 2447572 h 6341695"/>
              <a:gd name="connsiteX2292" fmla="*/ 1096075 w 5878827"/>
              <a:gd name="connsiteY2292" fmla="*/ 2446394 h 6341695"/>
              <a:gd name="connsiteX2293" fmla="*/ 1088003 w 5878827"/>
              <a:gd name="connsiteY2293" fmla="*/ 2455872 h 6341695"/>
              <a:gd name="connsiteX2294" fmla="*/ 1058447 w 5878827"/>
              <a:gd name="connsiteY2294" fmla="*/ 2460850 h 6341695"/>
              <a:gd name="connsiteX2295" fmla="*/ 1044457 w 5878827"/>
              <a:gd name="connsiteY2295" fmla="*/ 2445928 h 6341695"/>
              <a:gd name="connsiteX2296" fmla="*/ 1029774 w 5878827"/>
              <a:gd name="connsiteY2296" fmla="*/ 2419816 h 6341695"/>
              <a:gd name="connsiteX2297" fmla="*/ 1071068 w 5878827"/>
              <a:gd name="connsiteY2297" fmla="*/ 2423541 h 6341695"/>
              <a:gd name="connsiteX2298" fmla="*/ 1112362 w 5878827"/>
              <a:gd name="connsiteY2298" fmla="*/ 2427267 h 6341695"/>
              <a:gd name="connsiteX2299" fmla="*/ 1110218 w 5878827"/>
              <a:gd name="connsiteY2299" fmla="*/ 2429785 h 6341695"/>
              <a:gd name="connsiteX2300" fmla="*/ 1112870 w 5878827"/>
              <a:gd name="connsiteY2300" fmla="*/ 2429642 h 6341695"/>
              <a:gd name="connsiteX2301" fmla="*/ 1119387 w 5878827"/>
              <a:gd name="connsiteY2301" fmla="*/ 2422776 h 6341695"/>
              <a:gd name="connsiteX2302" fmla="*/ 1111130 w 5878827"/>
              <a:gd name="connsiteY2302" fmla="*/ 2407371 h 6341695"/>
              <a:gd name="connsiteX2303" fmla="*/ 1108973 w 5878827"/>
              <a:gd name="connsiteY2303" fmla="*/ 2372552 h 6341695"/>
              <a:gd name="connsiteX2304" fmla="*/ 1148814 w 5878827"/>
              <a:gd name="connsiteY2304" fmla="*/ 2367884 h 6341695"/>
              <a:gd name="connsiteX2305" fmla="*/ 1172476 w 5878827"/>
              <a:gd name="connsiteY2305" fmla="*/ 2363802 h 6341695"/>
              <a:gd name="connsiteX2306" fmla="*/ 1191069 w 5878827"/>
              <a:gd name="connsiteY2306" fmla="*/ 2355915 h 6341695"/>
              <a:gd name="connsiteX2307" fmla="*/ 1198163 w 5878827"/>
              <a:gd name="connsiteY2307" fmla="*/ 2346525 h 6341695"/>
              <a:gd name="connsiteX2308" fmla="*/ 1170806 w 5878827"/>
              <a:gd name="connsiteY2308" fmla="*/ 2331198 h 6341695"/>
              <a:gd name="connsiteX2309" fmla="*/ 1132407 w 5878827"/>
              <a:gd name="connsiteY2309" fmla="*/ 2329026 h 6341695"/>
              <a:gd name="connsiteX2310" fmla="*/ 1080874 w 5878827"/>
              <a:gd name="connsiteY2310" fmla="*/ 2280533 h 6341695"/>
              <a:gd name="connsiteX2311" fmla="*/ 1056975 w 5878827"/>
              <a:gd name="connsiteY2311" fmla="*/ 2256286 h 6341695"/>
              <a:gd name="connsiteX2312" fmla="*/ 1034230 w 5878827"/>
              <a:gd name="connsiteY2312" fmla="*/ 2250693 h 6341695"/>
              <a:gd name="connsiteX2313" fmla="*/ 1032997 w 5878827"/>
              <a:gd name="connsiteY2313" fmla="*/ 2230796 h 6341695"/>
              <a:gd name="connsiteX2314" fmla="*/ 1009074 w 5878827"/>
              <a:gd name="connsiteY2314" fmla="*/ 2228779 h 6341695"/>
              <a:gd name="connsiteX2315" fmla="*/ 987892 w 5878827"/>
              <a:gd name="connsiteY2315" fmla="*/ 2225828 h 6341695"/>
              <a:gd name="connsiteX2316" fmla="*/ 963800 w 5878827"/>
              <a:gd name="connsiteY2316" fmla="*/ 2198472 h 6341695"/>
              <a:gd name="connsiteX2317" fmla="*/ 991816 w 5878827"/>
              <a:gd name="connsiteY2317" fmla="*/ 2168625 h 6341695"/>
              <a:gd name="connsiteX2318" fmla="*/ 1001859 w 5878827"/>
              <a:gd name="connsiteY2318" fmla="*/ 2149970 h 6341695"/>
              <a:gd name="connsiteX2319" fmla="*/ 1045438 w 5878827"/>
              <a:gd name="connsiteY2319" fmla="*/ 2152919 h 6341695"/>
              <a:gd name="connsiteX2320" fmla="*/ 1091758 w 5878827"/>
              <a:gd name="connsiteY2320" fmla="*/ 2154934 h 6341695"/>
              <a:gd name="connsiteX2321" fmla="*/ 1095376 w 5878827"/>
              <a:gd name="connsiteY2321" fmla="*/ 2153068 h 6341695"/>
              <a:gd name="connsiteX2322" fmla="*/ 1098763 w 5878827"/>
              <a:gd name="connsiteY2322" fmla="*/ 2147473 h 6341695"/>
              <a:gd name="connsiteX2323" fmla="*/ 1086722 w 5878827"/>
              <a:gd name="connsiteY2323" fmla="*/ 2141411 h 6341695"/>
              <a:gd name="connsiteX2324" fmla="*/ 1071938 w 5878827"/>
              <a:gd name="connsiteY2324" fmla="*/ 2136284 h 6341695"/>
              <a:gd name="connsiteX2325" fmla="*/ 1060354 w 5878827"/>
              <a:gd name="connsiteY2325" fmla="*/ 2130067 h 6341695"/>
              <a:gd name="connsiteX2326" fmla="*/ 1045273 w 5878827"/>
              <a:gd name="connsiteY2326" fmla="*/ 2135198 h 6341695"/>
              <a:gd name="connsiteX2327" fmla="*/ 1037495 w 5878827"/>
              <a:gd name="connsiteY2327" fmla="*/ 2122609 h 6341695"/>
              <a:gd name="connsiteX2328" fmla="*/ 1028949 w 5878827"/>
              <a:gd name="connsiteY2328" fmla="*/ 2105199 h 6341695"/>
              <a:gd name="connsiteX2329" fmla="*/ 1022213 w 5878827"/>
              <a:gd name="connsiteY2329" fmla="*/ 2056701 h 6341695"/>
              <a:gd name="connsiteX2330" fmla="*/ 992039 w 5878827"/>
              <a:gd name="connsiteY2330" fmla="*/ 2051732 h 6341695"/>
              <a:gd name="connsiteX2331" fmla="*/ 981095 w 5878827"/>
              <a:gd name="connsiteY2331" fmla="*/ 2033234 h 6341695"/>
              <a:gd name="connsiteX2332" fmla="*/ 967639 w 5878827"/>
              <a:gd name="connsiteY2332" fmla="*/ 2019403 h 6341695"/>
              <a:gd name="connsiteX2333" fmla="*/ 963438 w 5878827"/>
              <a:gd name="connsiteY2333" fmla="*/ 2004325 h 6341695"/>
              <a:gd name="connsiteX2334" fmla="*/ 951475 w 5878827"/>
              <a:gd name="connsiteY2334" fmla="*/ 1999507 h 6341695"/>
              <a:gd name="connsiteX2335" fmla="*/ 937158 w 5878827"/>
              <a:gd name="connsiteY2335" fmla="*/ 2009457 h 6341695"/>
              <a:gd name="connsiteX2336" fmla="*/ 934385 w 5878827"/>
              <a:gd name="connsiteY2336" fmla="*/ 1964690 h 6341695"/>
              <a:gd name="connsiteX2337" fmla="*/ 966804 w 5878827"/>
              <a:gd name="connsiteY2337" fmla="*/ 1968262 h 6341695"/>
              <a:gd name="connsiteX2338" fmla="*/ 989841 w 5878827"/>
              <a:gd name="connsiteY2338" fmla="*/ 1955979 h 6341695"/>
              <a:gd name="connsiteX2339" fmla="*/ 984842 w 5878827"/>
              <a:gd name="connsiteY2339" fmla="*/ 1943078 h 6341695"/>
              <a:gd name="connsiteX2340" fmla="*/ 977333 w 5878827"/>
              <a:gd name="connsiteY2340" fmla="*/ 1934841 h 6341695"/>
              <a:gd name="connsiteX2341" fmla="*/ 932844 w 5878827"/>
              <a:gd name="connsiteY2341" fmla="*/ 1939820 h 6341695"/>
              <a:gd name="connsiteX2342" fmla="*/ 905712 w 5878827"/>
              <a:gd name="connsiteY2342" fmla="*/ 1923657 h 6341695"/>
              <a:gd name="connsiteX2343" fmla="*/ 876916 w 5878827"/>
              <a:gd name="connsiteY2343" fmla="*/ 1925836 h 6341695"/>
              <a:gd name="connsiteX2344" fmla="*/ 852679 w 5878827"/>
              <a:gd name="connsiteY2344" fmla="*/ 1911226 h 6341695"/>
              <a:gd name="connsiteX2345" fmla="*/ 823432 w 5878827"/>
              <a:gd name="connsiteY2345" fmla="*/ 1921178 h 6341695"/>
              <a:gd name="connsiteX2346" fmla="*/ 781982 w 5878827"/>
              <a:gd name="connsiteY2346" fmla="*/ 1914965 h 6341695"/>
              <a:gd name="connsiteX2347" fmla="*/ 778273 w 5878827"/>
              <a:gd name="connsiteY2347" fmla="*/ 1892736 h 6341695"/>
              <a:gd name="connsiteX2348" fmla="*/ 761546 w 5878827"/>
              <a:gd name="connsiteY2348" fmla="*/ 1886367 h 6341695"/>
              <a:gd name="connsiteX2349" fmla="*/ 726794 w 5878827"/>
              <a:gd name="connsiteY2349" fmla="*/ 1867717 h 6341695"/>
              <a:gd name="connsiteX2350" fmla="*/ 735296 w 5878827"/>
              <a:gd name="connsiteY2350" fmla="*/ 1824192 h 6341695"/>
              <a:gd name="connsiteX2351" fmla="*/ 777235 w 5878827"/>
              <a:gd name="connsiteY2351" fmla="*/ 1823254 h 6341695"/>
              <a:gd name="connsiteX2352" fmla="*/ 813921 w 5878827"/>
              <a:gd name="connsiteY2352" fmla="*/ 1827914 h 6341695"/>
              <a:gd name="connsiteX2353" fmla="*/ 833433 w 5878827"/>
              <a:gd name="connsiteY2353" fmla="*/ 1841591 h 6341695"/>
              <a:gd name="connsiteX2354" fmla="*/ 836355 w 5878827"/>
              <a:gd name="connsiteY2354" fmla="*/ 1881228 h 6341695"/>
              <a:gd name="connsiteX2355" fmla="*/ 850214 w 5878827"/>
              <a:gd name="connsiteY2355" fmla="*/ 1871434 h 6341695"/>
              <a:gd name="connsiteX2356" fmla="*/ 888007 w 5878827"/>
              <a:gd name="connsiteY2356" fmla="*/ 1878891 h 6341695"/>
              <a:gd name="connsiteX2357" fmla="*/ 886774 w 5878827"/>
              <a:gd name="connsiteY2357" fmla="*/ 1858995 h 6341695"/>
              <a:gd name="connsiteX2358" fmla="*/ 906286 w 5878827"/>
              <a:gd name="connsiteY2358" fmla="*/ 1872672 h 6341695"/>
              <a:gd name="connsiteX2359" fmla="*/ 942846 w 5878827"/>
              <a:gd name="connsiteY2359" fmla="*/ 1860233 h 6341695"/>
              <a:gd name="connsiteX2360" fmla="*/ 963283 w 5878827"/>
              <a:gd name="connsiteY2360" fmla="*/ 1888831 h 6341695"/>
              <a:gd name="connsiteX2361" fmla="*/ 996187 w 5878827"/>
              <a:gd name="connsiteY2361" fmla="*/ 1877635 h 6341695"/>
              <a:gd name="connsiteX2362" fmla="*/ 1027592 w 5878827"/>
              <a:gd name="connsiteY2362" fmla="*/ 1902503 h 6341695"/>
              <a:gd name="connsiteX2363" fmla="*/ 1057765 w 5878827"/>
              <a:gd name="connsiteY2363" fmla="*/ 1907474 h 6341695"/>
              <a:gd name="connsiteX2364" fmla="*/ 1094314 w 5878827"/>
              <a:gd name="connsiteY2364" fmla="*/ 1879800 h 6341695"/>
              <a:gd name="connsiteX2365" fmla="*/ 1138196 w 5878827"/>
              <a:gd name="connsiteY2365" fmla="*/ 1880106 h 6341695"/>
              <a:gd name="connsiteX2366" fmla="*/ 1161970 w 5878827"/>
              <a:gd name="connsiteY2366" fmla="*/ 1887255 h 6341695"/>
              <a:gd name="connsiteX2367" fmla="*/ 1190304 w 5878827"/>
              <a:gd name="connsiteY2367" fmla="*/ 1877613 h 6341695"/>
              <a:gd name="connsiteX2368" fmla="*/ 1203149 w 5878827"/>
              <a:gd name="connsiteY2368" fmla="*/ 1889115 h 6341695"/>
              <a:gd name="connsiteX2369" fmla="*/ 1209798 w 5878827"/>
              <a:gd name="connsiteY2369" fmla="*/ 1888528 h 6341695"/>
              <a:gd name="connsiteX2370" fmla="*/ 1188647 w 5878827"/>
              <a:gd name="connsiteY2370" fmla="*/ 1860252 h 6341695"/>
              <a:gd name="connsiteX2371" fmla="*/ 1179449 w 5878827"/>
              <a:gd name="connsiteY2371" fmla="*/ 1855446 h 6341695"/>
              <a:gd name="connsiteX2372" fmla="*/ 1176864 w 5878827"/>
              <a:gd name="connsiteY2372" fmla="*/ 1843496 h 6341695"/>
              <a:gd name="connsiteX2373" fmla="*/ 1182744 w 5878827"/>
              <a:gd name="connsiteY2373" fmla="*/ 1828994 h 6341695"/>
              <a:gd name="connsiteX2374" fmla="*/ 1151071 w 5878827"/>
              <a:gd name="connsiteY2374" fmla="*/ 1824301 h 6341695"/>
              <a:gd name="connsiteX2375" fmla="*/ 1125645 w 5878827"/>
              <a:gd name="connsiteY2375" fmla="*/ 1798034 h 6341695"/>
              <a:gd name="connsiteX2376" fmla="*/ 1078118 w 5878827"/>
              <a:gd name="connsiteY2376" fmla="*/ 1814206 h 6341695"/>
              <a:gd name="connsiteX2377" fmla="*/ 1020749 w 5878827"/>
              <a:gd name="connsiteY2377" fmla="*/ 1754367 h 6341695"/>
              <a:gd name="connsiteX2378" fmla="*/ 935759 w 5878827"/>
              <a:gd name="connsiteY2378" fmla="*/ 1745827 h 6341695"/>
              <a:gd name="connsiteX2379" fmla="*/ 920190 w 5878827"/>
              <a:gd name="connsiteY2379" fmla="*/ 1705414 h 6341695"/>
              <a:gd name="connsiteX2380" fmla="*/ 904621 w 5878827"/>
              <a:gd name="connsiteY2380" fmla="*/ 1665001 h 6341695"/>
              <a:gd name="connsiteX2381" fmla="*/ 864405 w 5878827"/>
              <a:gd name="connsiteY2381" fmla="*/ 1678684 h 6341695"/>
              <a:gd name="connsiteX2382" fmla="*/ 863481 w 5878827"/>
              <a:gd name="connsiteY2382" fmla="*/ 1663760 h 6341695"/>
              <a:gd name="connsiteX2383" fmla="*/ 867886 w 5878827"/>
              <a:gd name="connsiteY2383" fmla="*/ 1644485 h 6341695"/>
              <a:gd name="connsiteX2384" fmla="*/ 884184 w 5878827"/>
              <a:gd name="connsiteY2384" fmla="*/ 1636401 h 6341695"/>
              <a:gd name="connsiteX2385" fmla="*/ 914357 w 5878827"/>
              <a:gd name="connsiteY2385" fmla="*/ 1641372 h 6341695"/>
              <a:gd name="connsiteX2386" fmla="*/ 928176 w 5878827"/>
              <a:gd name="connsiteY2386" fmla="*/ 1630956 h 6341695"/>
              <a:gd name="connsiteX2387" fmla="*/ 939024 w 5878827"/>
              <a:gd name="connsiteY2387" fmla="*/ 1617743 h 6341695"/>
              <a:gd name="connsiteX2388" fmla="*/ 928056 w 5878827"/>
              <a:gd name="connsiteY2388" fmla="*/ 1621474 h 6341695"/>
              <a:gd name="connsiteX2389" fmla="*/ 900913 w 5878827"/>
              <a:gd name="connsiteY2389" fmla="*/ 1590076 h 6341695"/>
              <a:gd name="connsiteX2390" fmla="*/ 869210 w 5878827"/>
              <a:gd name="connsiteY2390" fmla="*/ 1575469 h 6341695"/>
              <a:gd name="connsiteX2391" fmla="*/ 850881 w 5878827"/>
              <a:gd name="connsiteY2391" fmla="*/ 1565833 h 6341695"/>
              <a:gd name="connsiteX2392" fmla="*/ 827762 w 5878827"/>
              <a:gd name="connsiteY2392" fmla="*/ 1569256 h 6341695"/>
              <a:gd name="connsiteX2393" fmla="*/ 810981 w 5878827"/>
              <a:gd name="connsiteY2393" fmla="*/ 1539412 h 6341695"/>
              <a:gd name="connsiteX2394" fmla="*/ 791061 w 5878827"/>
              <a:gd name="connsiteY2394" fmla="*/ 1541746 h 6341695"/>
              <a:gd name="connsiteX2395" fmla="*/ 773188 w 5878827"/>
              <a:gd name="connsiteY2395" fmla="*/ 1531955 h 6341695"/>
              <a:gd name="connsiteX2396" fmla="*/ 743940 w 5878827"/>
              <a:gd name="connsiteY2396" fmla="*/ 1541908 h 6341695"/>
              <a:gd name="connsiteX2397" fmla="*/ 731740 w 5878827"/>
              <a:gd name="connsiteY2397" fmla="*/ 1525742 h 6341695"/>
              <a:gd name="connsiteX2398" fmla="*/ 698788 w 5878827"/>
              <a:gd name="connsiteY2398" fmla="*/ 1521084 h 6341695"/>
              <a:gd name="connsiteX2399" fmla="*/ 670163 w 5878827"/>
              <a:gd name="connsiteY2399" fmla="*/ 1495906 h 6341695"/>
              <a:gd name="connsiteX2400" fmla="*/ 628170 w 5878827"/>
              <a:gd name="connsiteY2400" fmla="*/ 1473369 h 6341695"/>
              <a:gd name="connsiteX2401" fmla="*/ 588457 w 5878827"/>
              <a:gd name="connsiteY2401" fmla="*/ 1442442 h 6341695"/>
              <a:gd name="connsiteX2402" fmla="*/ 570518 w 5878827"/>
              <a:gd name="connsiteY2402" fmla="*/ 1446641 h 6341695"/>
              <a:gd name="connsiteX2403" fmla="*/ 554629 w 5878827"/>
              <a:gd name="connsiteY2403" fmla="*/ 1438715 h 6341695"/>
              <a:gd name="connsiteX2404" fmla="*/ 520041 w 5878827"/>
              <a:gd name="connsiteY2404" fmla="*/ 1437786 h 6341695"/>
              <a:gd name="connsiteX2405" fmla="*/ 490013 w 5878827"/>
              <a:gd name="connsiteY2405" fmla="*/ 1420070 h 6341695"/>
              <a:gd name="connsiteX2406" fmla="*/ 479727 w 5878827"/>
              <a:gd name="connsiteY2406" fmla="*/ 1419759 h 6341695"/>
              <a:gd name="connsiteX2407" fmla="*/ 474463 w 5878827"/>
              <a:gd name="connsiteY2407" fmla="*/ 1410123 h 6341695"/>
              <a:gd name="connsiteX2408" fmla="*/ 477196 w 5878827"/>
              <a:gd name="connsiteY2408" fmla="*/ 1393956 h 6341695"/>
              <a:gd name="connsiteX2409" fmla="*/ 514679 w 5878827"/>
              <a:gd name="connsiteY2409" fmla="*/ 1396438 h 6341695"/>
              <a:gd name="connsiteX2410" fmla="*/ 530454 w 5878827"/>
              <a:gd name="connsiteY2410" fmla="*/ 1402499 h 6341695"/>
              <a:gd name="connsiteX2411" fmla="*/ 548507 w 5878827"/>
              <a:gd name="connsiteY2411" fmla="*/ 1400166 h 6341695"/>
              <a:gd name="connsiteX2412" fmla="*/ 582644 w 5878827"/>
              <a:gd name="connsiteY2412" fmla="*/ 1408866 h 6341695"/>
              <a:gd name="connsiteX2413" fmla="*/ 609988 w 5878827"/>
              <a:gd name="connsiteY2413" fmla="*/ 1398293 h 6341695"/>
              <a:gd name="connsiteX2414" fmla="*/ 627749 w 5878827"/>
              <a:gd name="connsiteY2414" fmla="*/ 1413835 h 6341695"/>
              <a:gd name="connsiteX2415" fmla="*/ 756499 w 5878827"/>
              <a:gd name="connsiteY2415" fmla="*/ 1413200 h 6341695"/>
              <a:gd name="connsiteX2416" fmla="*/ 877055 w 5878827"/>
              <a:gd name="connsiteY2416" fmla="*/ 1461062 h 6341695"/>
              <a:gd name="connsiteX2417" fmla="*/ 912249 w 5878827"/>
              <a:gd name="connsiteY2417" fmla="*/ 1456706 h 6341695"/>
              <a:gd name="connsiteX2418" fmla="*/ 947442 w 5878827"/>
              <a:gd name="connsiteY2418" fmla="*/ 1452349 h 6341695"/>
              <a:gd name="connsiteX2419" fmla="*/ 955261 w 5878827"/>
              <a:gd name="connsiteY2419" fmla="*/ 1465560 h 6341695"/>
              <a:gd name="connsiteX2420" fmla="*/ 970612 w 5878827"/>
              <a:gd name="connsiteY2420" fmla="*/ 1464783 h 6341695"/>
              <a:gd name="connsiteX2421" fmla="*/ 997276 w 5878827"/>
              <a:gd name="connsiteY2421" fmla="*/ 1465868 h 6341695"/>
              <a:gd name="connsiteX2422" fmla="*/ 1015716 w 5878827"/>
              <a:gd name="connsiteY2422" fmla="*/ 1469751 h 6341695"/>
              <a:gd name="connsiteX2423" fmla="*/ 1053817 w 5878827"/>
              <a:gd name="connsiteY2423" fmla="*/ 1482183 h 6341695"/>
              <a:gd name="connsiteX2424" fmla="*/ 1064834 w 5878827"/>
              <a:gd name="connsiteY2424" fmla="*/ 1494306 h 6341695"/>
              <a:gd name="connsiteX2425" fmla="*/ 1080642 w 5878827"/>
              <a:gd name="connsiteY2425" fmla="*/ 1493372 h 6341695"/>
              <a:gd name="connsiteX2426" fmla="*/ 1098613 w 5878827"/>
              <a:gd name="connsiteY2426" fmla="*/ 1482177 h 6341695"/>
              <a:gd name="connsiteX2427" fmla="*/ 1214721 w 5878827"/>
              <a:gd name="connsiteY2427" fmla="*/ 1488383 h 6341695"/>
              <a:gd name="connsiteX2428" fmla="*/ 1226922 w 5878827"/>
              <a:gd name="connsiteY2428" fmla="*/ 1504547 h 6341695"/>
              <a:gd name="connsiteX2429" fmla="*/ 1246127 w 5878827"/>
              <a:gd name="connsiteY2429" fmla="*/ 1513249 h 6341695"/>
              <a:gd name="connsiteX2430" fmla="*/ 1266008 w 5878827"/>
              <a:gd name="connsiteY2430" fmla="*/ 1510294 h 6341695"/>
              <a:gd name="connsiteX2431" fmla="*/ 1283611 w 5878827"/>
              <a:gd name="connsiteY2431" fmla="*/ 1515732 h 6341695"/>
              <a:gd name="connsiteX2432" fmla="*/ 1309582 w 5878827"/>
              <a:gd name="connsiteY2432" fmla="*/ 1505626 h 6341695"/>
              <a:gd name="connsiteX2433" fmla="*/ 1328715 w 5878827"/>
              <a:gd name="connsiteY2433" fmla="*/ 1520702 h 6341695"/>
              <a:gd name="connsiteX2434" fmla="*/ 1379727 w 5878827"/>
              <a:gd name="connsiteY2434" fmla="*/ 1530644 h 6341695"/>
              <a:gd name="connsiteX2435" fmla="*/ 1420465 w 5878827"/>
              <a:gd name="connsiteY2435" fmla="*/ 1555511 h 6341695"/>
              <a:gd name="connsiteX2436" fmla="*/ 1446981 w 5878827"/>
              <a:gd name="connsiteY2436" fmla="*/ 1561725 h 6341695"/>
              <a:gd name="connsiteX2437" fmla="*/ 1508382 w 5878827"/>
              <a:gd name="connsiteY2437" fmla="*/ 1558610 h 6341695"/>
              <a:gd name="connsiteX2438" fmla="*/ 1567227 w 5878827"/>
              <a:gd name="connsiteY2438" fmla="*/ 1555624 h 6341695"/>
              <a:gd name="connsiteX2439" fmla="*/ 1554606 w 5878827"/>
              <a:gd name="connsiteY2439" fmla="*/ 1539374 h 6341695"/>
              <a:gd name="connsiteX2440" fmla="*/ 1532923 w 5878827"/>
              <a:gd name="connsiteY2440" fmla="*/ 1507265 h 6341695"/>
              <a:gd name="connsiteX2441" fmla="*/ 1514705 w 5878827"/>
              <a:gd name="connsiteY2441" fmla="*/ 1471937 h 6341695"/>
              <a:gd name="connsiteX2442" fmla="*/ 1499106 w 5878827"/>
              <a:gd name="connsiteY2442" fmla="*/ 1461804 h 6341695"/>
              <a:gd name="connsiteX2443" fmla="*/ 1487821 w 5878827"/>
              <a:gd name="connsiteY2443" fmla="*/ 1444653 h 6341695"/>
              <a:gd name="connsiteX2444" fmla="*/ 1467918 w 5878827"/>
              <a:gd name="connsiteY2444" fmla="*/ 1418927 h 6341695"/>
              <a:gd name="connsiteX2445" fmla="*/ 1465029 w 5878827"/>
              <a:gd name="connsiteY2445" fmla="*/ 1396999 h 6341695"/>
              <a:gd name="connsiteX2446" fmla="*/ 1469991 w 5878827"/>
              <a:gd name="connsiteY2446" fmla="*/ 1376825 h 6341695"/>
              <a:gd name="connsiteX2447" fmla="*/ 1520327 w 5878827"/>
              <a:gd name="connsiteY2447" fmla="*/ 1415999 h 6341695"/>
              <a:gd name="connsiteX2448" fmla="*/ 1568187 w 5878827"/>
              <a:gd name="connsiteY2448" fmla="*/ 1478562 h 6341695"/>
              <a:gd name="connsiteX2449" fmla="*/ 1569318 w 5878827"/>
              <a:gd name="connsiteY2449" fmla="*/ 1473494 h 6341695"/>
              <a:gd name="connsiteX2450" fmla="*/ 1585967 w 5878827"/>
              <a:gd name="connsiteY2450" fmla="*/ 1464575 h 6341695"/>
              <a:gd name="connsiteX2451" fmla="*/ 1598371 w 5878827"/>
              <a:gd name="connsiteY2451" fmla="*/ 1474660 h 6341695"/>
              <a:gd name="connsiteX2452" fmla="*/ 1672748 w 5878827"/>
              <a:gd name="connsiteY2452" fmla="*/ 1527182 h 6341695"/>
              <a:gd name="connsiteX2453" fmla="*/ 1715539 w 5878827"/>
              <a:gd name="connsiteY2453" fmla="*/ 1562583 h 6341695"/>
              <a:gd name="connsiteX2454" fmla="*/ 1737588 w 5878827"/>
              <a:gd name="connsiteY2454" fmla="*/ 1538600 h 6341695"/>
              <a:gd name="connsiteX2455" fmla="*/ 1696092 w 5878827"/>
              <a:gd name="connsiteY2455" fmla="*/ 1496483 h 6341695"/>
              <a:gd name="connsiteX2456" fmla="*/ 1685432 w 5878827"/>
              <a:gd name="connsiteY2456" fmla="*/ 1462179 h 6341695"/>
              <a:gd name="connsiteX2457" fmla="*/ 1676047 w 5878827"/>
              <a:gd name="connsiteY2457" fmla="*/ 1446783 h 6341695"/>
              <a:gd name="connsiteX2458" fmla="*/ 1663265 w 5878827"/>
              <a:gd name="connsiteY2458" fmla="*/ 1446590 h 6341695"/>
              <a:gd name="connsiteX2459" fmla="*/ 1639872 w 5878827"/>
              <a:gd name="connsiteY2459" fmla="*/ 1420084 h 6341695"/>
              <a:gd name="connsiteX2460" fmla="*/ 1613602 w 5878827"/>
              <a:gd name="connsiteY2460" fmla="*/ 1398254 h 6341695"/>
              <a:gd name="connsiteX2461" fmla="*/ 1587331 w 5878827"/>
              <a:gd name="connsiteY2461" fmla="*/ 1376427 h 6341695"/>
              <a:gd name="connsiteX2462" fmla="*/ 1563654 w 5878827"/>
              <a:gd name="connsiteY2462" fmla="*/ 1301973 h 6341695"/>
              <a:gd name="connsiteX2463" fmla="*/ 1587965 w 5878827"/>
              <a:gd name="connsiteY2463" fmla="*/ 1287451 h 6341695"/>
              <a:gd name="connsiteX2464" fmla="*/ 1598554 w 5878827"/>
              <a:gd name="connsiteY2464" fmla="*/ 1309766 h 6341695"/>
              <a:gd name="connsiteX2465" fmla="*/ 1620661 w 5878827"/>
              <a:gd name="connsiteY2465" fmla="*/ 1315369 h 6341695"/>
              <a:gd name="connsiteX2466" fmla="*/ 1639302 w 5878827"/>
              <a:gd name="connsiteY2466" fmla="*/ 1324187 h 6341695"/>
              <a:gd name="connsiteX2467" fmla="*/ 1677588 w 5878827"/>
              <a:gd name="connsiteY2467" fmla="*/ 1363995 h 6341695"/>
              <a:gd name="connsiteX2468" fmla="*/ 1717500 w 5878827"/>
              <a:gd name="connsiteY2468" fmla="*/ 1384214 h 6341695"/>
              <a:gd name="connsiteX2469" fmla="*/ 1774756 w 5878827"/>
              <a:gd name="connsiteY2469" fmla="*/ 1439565 h 6341695"/>
              <a:gd name="connsiteX2470" fmla="*/ 1804344 w 5878827"/>
              <a:gd name="connsiteY2470" fmla="*/ 1429980 h 6341695"/>
              <a:gd name="connsiteX2471" fmla="*/ 1810959 w 5878827"/>
              <a:gd name="connsiteY2471" fmla="*/ 1412076 h 6341695"/>
              <a:gd name="connsiteX2472" fmla="*/ 1833650 w 5878827"/>
              <a:gd name="connsiteY2472" fmla="*/ 1396090 h 6341695"/>
              <a:gd name="connsiteX2473" fmla="*/ 1832010 w 5878827"/>
              <a:gd name="connsiteY2473" fmla="*/ 1393239 h 6341695"/>
              <a:gd name="connsiteX2474" fmla="*/ 1804880 w 5878827"/>
              <a:gd name="connsiteY2474" fmla="*/ 1376460 h 6341695"/>
              <a:gd name="connsiteX2475" fmla="*/ 1757869 w 5878827"/>
              <a:gd name="connsiteY2475" fmla="*/ 1334704 h 6341695"/>
              <a:gd name="connsiteX2476" fmla="*/ 1760250 w 5878827"/>
              <a:gd name="connsiteY2476" fmla="*/ 1319939 h 6341695"/>
              <a:gd name="connsiteX2477" fmla="*/ 1767017 w 5878827"/>
              <a:gd name="connsiteY2477" fmla="*/ 1310146 h 6341695"/>
              <a:gd name="connsiteX2478" fmla="*/ 1802601 w 5878827"/>
              <a:gd name="connsiteY2478" fmla="*/ 1310776 h 6341695"/>
              <a:gd name="connsiteX2479" fmla="*/ 1825312 w 5878827"/>
              <a:gd name="connsiteY2479" fmla="*/ 1344445 h 6341695"/>
              <a:gd name="connsiteX2480" fmla="*/ 1851838 w 5878827"/>
              <a:gd name="connsiteY2480" fmla="*/ 1365137 h 6341695"/>
              <a:gd name="connsiteX2481" fmla="*/ 1853163 w 5878827"/>
              <a:gd name="connsiteY2481" fmla="*/ 1364343 h 6341695"/>
              <a:gd name="connsiteX2482" fmla="*/ 2000931 w 5878827"/>
              <a:gd name="connsiteY2482" fmla="*/ 1180031 h 6341695"/>
              <a:gd name="connsiteX2483" fmla="*/ 1977698 w 5878827"/>
              <a:gd name="connsiteY2483" fmla="*/ 1156345 h 6341695"/>
              <a:gd name="connsiteX2484" fmla="*/ 1957451 w 5878827"/>
              <a:gd name="connsiteY2484" fmla="*/ 1097290 h 6341695"/>
              <a:gd name="connsiteX2485" fmla="*/ 1938870 w 5878827"/>
              <a:gd name="connsiteY2485" fmla="*/ 1098461 h 6341695"/>
              <a:gd name="connsiteX2486" fmla="*/ 1924167 w 5878827"/>
              <a:gd name="connsiteY2486" fmla="*/ 1092517 h 6341695"/>
              <a:gd name="connsiteX2487" fmla="*/ 1915477 w 5878827"/>
              <a:gd name="connsiteY2487" fmla="*/ 1071954 h 6341695"/>
              <a:gd name="connsiteX2488" fmla="*/ 1915287 w 5878827"/>
              <a:gd name="connsiteY2488" fmla="*/ 1039988 h 6341695"/>
              <a:gd name="connsiteX2489" fmla="*/ 1917472 w 5878827"/>
              <a:gd name="connsiteY2489" fmla="*/ 1038602 h 6341695"/>
              <a:gd name="connsiteX2490" fmla="*/ 1891515 w 5878827"/>
              <a:gd name="connsiteY2490" fmla="*/ 1026611 h 6341695"/>
              <a:gd name="connsiteX2491" fmla="*/ 1855285 w 5878827"/>
              <a:gd name="connsiteY2491" fmla="*/ 987300 h 6341695"/>
              <a:gd name="connsiteX2492" fmla="*/ 1830810 w 5878827"/>
              <a:gd name="connsiteY2492" fmla="*/ 992680 h 6341695"/>
              <a:gd name="connsiteX2493" fmla="*/ 1806335 w 5878827"/>
              <a:gd name="connsiteY2493" fmla="*/ 998061 h 6341695"/>
              <a:gd name="connsiteX2494" fmla="*/ 1819330 w 5878827"/>
              <a:gd name="connsiteY2494" fmla="*/ 962960 h 6341695"/>
              <a:gd name="connsiteX2495" fmla="*/ 1784442 w 5878827"/>
              <a:gd name="connsiteY2495" fmla="*/ 954317 h 6341695"/>
              <a:gd name="connsiteX2496" fmla="*/ 1752059 w 5878827"/>
              <a:gd name="connsiteY2496" fmla="*/ 930330 h 6341695"/>
              <a:gd name="connsiteX2497" fmla="*/ 1781246 w 5878827"/>
              <a:gd name="connsiteY2497" fmla="*/ 907223 h 6341695"/>
              <a:gd name="connsiteX2498" fmla="*/ 1810891 w 5878827"/>
              <a:gd name="connsiteY2498" fmla="*/ 925742 h 6341695"/>
              <a:gd name="connsiteX2499" fmla="*/ 1817817 w 5878827"/>
              <a:gd name="connsiteY2499" fmla="*/ 916680 h 6341695"/>
              <a:gd name="connsiteX2500" fmla="*/ 1824116 w 5878827"/>
              <a:gd name="connsiteY2500" fmla="*/ 911455 h 6341695"/>
              <a:gd name="connsiteX2501" fmla="*/ 1828174 w 5878827"/>
              <a:gd name="connsiteY2501" fmla="*/ 925500 h 6341695"/>
              <a:gd name="connsiteX2502" fmla="*/ 1826246 w 5878827"/>
              <a:gd name="connsiteY2502" fmla="*/ 942852 h 6341695"/>
              <a:gd name="connsiteX2503" fmla="*/ 1881963 w 5878827"/>
              <a:gd name="connsiteY2503" fmla="*/ 979538 h 6341695"/>
              <a:gd name="connsiteX2504" fmla="*/ 1897090 w 5878827"/>
              <a:gd name="connsiteY2504" fmla="*/ 975835 h 6341695"/>
              <a:gd name="connsiteX2505" fmla="*/ 1918295 w 5878827"/>
              <a:gd name="connsiteY2505" fmla="*/ 957138 h 6341695"/>
              <a:gd name="connsiteX2506" fmla="*/ 1904612 w 5878827"/>
              <a:gd name="connsiteY2506" fmla="*/ 929798 h 6341695"/>
              <a:gd name="connsiteX2507" fmla="*/ 1832097 w 5878827"/>
              <a:gd name="connsiteY2507" fmla="*/ 907046 h 6341695"/>
              <a:gd name="connsiteX2508" fmla="*/ 1797224 w 5878827"/>
              <a:gd name="connsiteY2508" fmla="*/ 859422 h 6341695"/>
              <a:gd name="connsiteX2509" fmla="*/ 1754486 w 5878827"/>
              <a:gd name="connsiteY2509" fmla="*/ 826615 h 6341695"/>
              <a:gd name="connsiteX2510" fmla="*/ 1720642 w 5878827"/>
              <a:gd name="connsiteY2510" fmla="*/ 811579 h 6341695"/>
              <a:gd name="connsiteX2511" fmla="*/ 1688051 w 5878827"/>
              <a:gd name="connsiteY2511" fmla="*/ 788869 h 6341695"/>
              <a:gd name="connsiteX2512" fmla="*/ 1648901 w 5878827"/>
              <a:gd name="connsiteY2512" fmla="*/ 717434 h 6341695"/>
              <a:gd name="connsiteX2513" fmla="*/ 1583302 w 5878827"/>
              <a:gd name="connsiteY2513" fmla="*/ 674574 h 6341695"/>
              <a:gd name="connsiteX2514" fmla="*/ 1584394 w 5878827"/>
              <a:gd name="connsiteY2514" fmla="*/ 662337 h 6341695"/>
              <a:gd name="connsiteX2515" fmla="*/ 1579500 w 5878827"/>
              <a:gd name="connsiteY2515" fmla="*/ 653407 h 6341695"/>
              <a:gd name="connsiteX2516" fmla="*/ 1570998 w 5878827"/>
              <a:gd name="connsiteY2516" fmla="*/ 661015 h 6341695"/>
              <a:gd name="connsiteX2517" fmla="*/ 1561868 w 5878827"/>
              <a:gd name="connsiteY2517" fmla="*/ 672459 h 6341695"/>
              <a:gd name="connsiteX2518" fmla="*/ 1549626 w 5878827"/>
              <a:gd name="connsiteY2518" fmla="*/ 614075 h 6341695"/>
              <a:gd name="connsiteX2519" fmla="*/ 1555477 w 5878827"/>
              <a:gd name="connsiteY2519" fmla="*/ 578268 h 6341695"/>
              <a:gd name="connsiteX2520" fmla="*/ 1592418 w 5878827"/>
              <a:gd name="connsiteY2520" fmla="*/ 591012 h 6341695"/>
              <a:gd name="connsiteX2521" fmla="*/ 1646690 w 5878827"/>
              <a:gd name="connsiteY2521" fmla="*/ 597668 h 6341695"/>
              <a:gd name="connsiteX2522" fmla="*/ 1620445 w 5878827"/>
              <a:gd name="connsiteY2522" fmla="*/ 563892 h 6341695"/>
              <a:gd name="connsiteX2523" fmla="*/ 1586334 w 5878827"/>
              <a:gd name="connsiteY2523" fmla="*/ 544930 h 6341695"/>
              <a:gd name="connsiteX2524" fmla="*/ 1550757 w 5878827"/>
              <a:gd name="connsiteY2524" fmla="*/ 473849 h 6341695"/>
              <a:gd name="connsiteX2525" fmla="*/ 1534651 w 5878827"/>
              <a:gd name="connsiteY2525" fmla="*/ 439124 h 6341695"/>
              <a:gd name="connsiteX2526" fmla="*/ 1515410 w 5878827"/>
              <a:gd name="connsiteY2526" fmla="*/ 423579 h 6341695"/>
              <a:gd name="connsiteX2527" fmla="*/ 1518754 w 5878827"/>
              <a:gd name="connsiteY2527" fmla="*/ 403119 h 6341695"/>
              <a:gd name="connsiteX2528" fmla="*/ 1497650 w 5878827"/>
              <a:gd name="connsiteY2528" fmla="*/ 390640 h 6341695"/>
              <a:gd name="connsiteX2529" fmla="*/ 1479227 w 5878827"/>
              <a:gd name="connsiteY2529" fmla="*/ 378425 h 6341695"/>
              <a:gd name="connsiteX2530" fmla="*/ 1463643 w 5878827"/>
              <a:gd name="connsiteY2530" fmla="*/ 340503 h 6341695"/>
              <a:gd name="connsiteX2531" fmla="*/ 1495565 w 5878827"/>
              <a:gd name="connsiteY2531" fmla="*/ 322864 h 6341695"/>
              <a:gd name="connsiteX2532" fmla="*/ 1508790 w 5878827"/>
              <a:gd name="connsiteY2532" fmla="*/ 308577 h 6341695"/>
              <a:gd name="connsiteX2533" fmla="*/ 1547396 w 5878827"/>
              <a:gd name="connsiteY2533" fmla="*/ 330579 h 6341695"/>
              <a:gd name="connsiteX2534" fmla="*/ 1588680 w 5878827"/>
              <a:gd name="connsiteY2534" fmla="*/ 352848 h 6341695"/>
              <a:gd name="connsiteX2535" fmla="*/ 1592357 w 5878827"/>
              <a:gd name="connsiteY2535" fmla="*/ 352561 h 6341695"/>
              <a:gd name="connsiteX2536" fmla="*/ 1596660 w 5878827"/>
              <a:gd name="connsiteY2536" fmla="*/ 348439 h 6341695"/>
              <a:gd name="connsiteX2537" fmla="*/ 1587168 w 5878827"/>
              <a:gd name="connsiteY2537" fmla="*/ 337105 h 6341695"/>
              <a:gd name="connsiteX2538" fmla="*/ 1574996 w 5878827"/>
              <a:gd name="connsiteY2538" fmla="*/ 325509 h 6341695"/>
              <a:gd name="connsiteX2539" fmla="*/ 1565950 w 5878827"/>
              <a:gd name="connsiteY2539" fmla="*/ 314220 h 6341695"/>
              <a:gd name="connsiteX2540" fmla="*/ 1551213 w 5878827"/>
              <a:gd name="connsiteY2540" fmla="*/ 312765 h 6341695"/>
              <a:gd name="connsiteX2541" fmla="*/ 1547023 w 5878827"/>
              <a:gd name="connsiteY2541" fmla="*/ 296758 h 6341695"/>
              <a:gd name="connsiteX2542" fmla="*/ 1543221 w 5878827"/>
              <a:gd name="connsiteY2542" fmla="*/ 275593 h 6341695"/>
              <a:gd name="connsiteX2543" fmla="*/ 1548006 w 5878827"/>
              <a:gd name="connsiteY2543" fmla="*/ 224088 h 6341695"/>
              <a:gd name="connsiteX2544" fmla="*/ 1521934 w 5878827"/>
              <a:gd name="connsiteY2544" fmla="*/ 205921 h 6341695"/>
              <a:gd name="connsiteX2545" fmla="*/ 1516212 w 5878827"/>
              <a:gd name="connsiteY2545" fmla="*/ 182616 h 6341695"/>
              <a:gd name="connsiteX2546" fmla="*/ 1507185 w 5878827"/>
              <a:gd name="connsiteY2546" fmla="*/ 162883 h 6341695"/>
              <a:gd name="connsiteX2547" fmla="*/ 1506776 w 5878827"/>
              <a:gd name="connsiteY2547" fmla="*/ 145949 h 6341695"/>
              <a:gd name="connsiteX2548" fmla="*/ 1497074 w 5878827"/>
              <a:gd name="connsiteY2548" fmla="*/ 135896 h 6341695"/>
              <a:gd name="connsiteX2549" fmla="*/ 1481949 w 5878827"/>
              <a:gd name="connsiteY2549" fmla="*/ 139600 h 6341695"/>
              <a:gd name="connsiteX2550" fmla="*/ 1489471 w 5878827"/>
              <a:gd name="connsiteY2550" fmla="*/ 93564 h 6341695"/>
              <a:gd name="connsiteX2551" fmla="*/ 1517880 w 5878827"/>
              <a:gd name="connsiteY2551" fmla="*/ 111312 h 6341695"/>
              <a:gd name="connsiteX2552" fmla="*/ 1541387 w 5878827"/>
              <a:gd name="connsiteY2552" fmla="*/ 109085 h 6341695"/>
              <a:gd name="connsiteX2553" fmla="*/ 1539770 w 5878827"/>
              <a:gd name="connsiteY2553" fmla="*/ 93983 h 6341695"/>
              <a:gd name="connsiteX2554" fmla="*/ 1534847 w 5878827"/>
              <a:gd name="connsiteY2554" fmla="*/ 82450 h 6341695"/>
              <a:gd name="connsiteX2555" fmla="*/ 1493650 w 5878827"/>
              <a:gd name="connsiteY2555" fmla="*/ 67988 h 6341695"/>
              <a:gd name="connsiteX2556" fmla="*/ 1472821 w 5878827"/>
              <a:gd name="connsiteY2556" fmla="*/ 39942 h 6341695"/>
              <a:gd name="connsiteX2557" fmla="*/ 1446388 w 5878827"/>
              <a:gd name="connsiteY2557" fmla="*/ 29536 h 6341695"/>
              <a:gd name="connsiteX2558" fmla="*/ 1427821 w 5878827"/>
              <a:gd name="connsiteY2558" fmla="*/ 4314 h 6341695"/>
              <a:gd name="connsiteX2559" fmla="*/ 1399241 w 5878827"/>
              <a:gd name="connsiteY2559" fmla="*/ 1492 h 63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Lst>
            <a:rect l="l" t="t" r="r" b="b"/>
            <a:pathLst>
              <a:path w="5878827" h="6341695">
                <a:moveTo>
                  <a:pt x="3585400" y="5949781"/>
                </a:moveTo>
                <a:lnTo>
                  <a:pt x="3595511" y="5976769"/>
                </a:lnTo>
                <a:lnTo>
                  <a:pt x="3606229" y="5977827"/>
                </a:lnTo>
                <a:cubicBezTo>
                  <a:pt x="3606658" y="5977977"/>
                  <a:pt x="3608479" y="5977940"/>
                  <a:pt x="3611691" y="5977715"/>
                </a:cubicBezTo>
                <a:cubicBezTo>
                  <a:pt x="3614904" y="5977492"/>
                  <a:pt x="3616935" y="5976176"/>
                  <a:pt x="3617782" y="5973768"/>
                </a:cubicBezTo>
                <a:lnTo>
                  <a:pt x="3607064" y="5972712"/>
                </a:lnTo>
                <a:lnTo>
                  <a:pt x="3592545" y="5950486"/>
                </a:lnTo>
                <a:close/>
                <a:moveTo>
                  <a:pt x="3542301" y="5924736"/>
                </a:moveTo>
                <a:cubicBezTo>
                  <a:pt x="3538431" y="5924353"/>
                  <a:pt x="3534352" y="5925249"/>
                  <a:pt x="3530063" y="5927426"/>
                </a:cubicBezTo>
                <a:cubicBezTo>
                  <a:pt x="3525776" y="5929601"/>
                  <a:pt x="3523064" y="5933232"/>
                  <a:pt x="3521931" y="5938318"/>
                </a:cubicBezTo>
                <a:cubicBezTo>
                  <a:pt x="3521828" y="5940798"/>
                  <a:pt x="3522775" y="5942407"/>
                  <a:pt x="3524772" y="5943147"/>
                </a:cubicBezTo>
                <a:cubicBezTo>
                  <a:pt x="3526769" y="5943884"/>
                  <a:pt x="3527925" y="5944214"/>
                  <a:pt x="3528240" y="5944137"/>
                </a:cubicBezTo>
                <a:lnTo>
                  <a:pt x="3556214" y="5972888"/>
                </a:lnTo>
                <a:lnTo>
                  <a:pt x="3574682" y="5948723"/>
                </a:lnTo>
                <a:lnTo>
                  <a:pt x="3549676" y="5946254"/>
                </a:lnTo>
                <a:cubicBezTo>
                  <a:pt x="3550546" y="5940926"/>
                  <a:pt x="3550419" y="5936148"/>
                  <a:pt x="3549295" y="5931922"/>
                </a:cubicBezTo>
                <a:cubicBezTo>
                  <a:pt x="3548170" y="5927698"/>
                  <a:pt x="3545839" y="5925301"/>
                  <a:pt x="3542301" y="5924736"/>
                </a:cubicBezTo>
                <a:close/>
                <a:moveTo>
                  <a:pt x="3495629" y="5899337"/>
                </a:moveTo>
                <a:cubicBezTo>
                  <a:pt x="3489220" y="5897838"/>
                  <a:pt x="3484177" y="5899072"/>
                  <a:pt x="3480504" y="5903041"/>
                </a:cubicBezTo>
                <a:lnTo>
                  <a:pt x="3478832" y="5913272"/>
                </a:lnTo>
                <a:cubicBezTo>
                  <a:pt x="3478730" y="5917593"/>
                  <a:pt x="3480834" y="5919533"/>
                  <a:pt x="3485141" y="5919093"/>
                </a:cubicBezTo>
                <a:cubicBezTo>
                  <a:pt x="3488564" y="5919431"/>
                  <a:pt x="3490858" y="5918356"/>
                  <a:pt x="3492020" y="5915872"/>
                </a:cubicBezTo>
                <a:cubicBezTo>
                  <a:pt x="3493182" y="5913389"/>
                  <a:pt x="3494107" y="5909581"/>
                  <a:pt x="3494794" y="5904451"/>
                </a:cubicBezTo>
                <a:close/>
                <a:moveTo>
                  <a:pt x="3427900" y="5825079"/>
                </a:moveTo>
                <a:cubicBezTo>
                  <a:pt x="3433843" y="5833138"/>
                  <a:pt x="3440048" y="5839599"/>
                  <a:pt x="3446514" y="5844461"/>
                </a:cubicBezTo>
                <a:cubicBezTo>
                  <a:pt x="3452979" y="5849322"/>
                  <a:pt x="3459394" y="5854503"/>
                  <a:pt x="3465755" y="5860003"/>
                </a:cubicBezTo>
                <a:lnTo>
                  <a:pt x="3461954" y="5838836"/>
                </a:lnTo>
                <a:cubicBezTo>
                  <a:pt x="3448398" y="5836632"/>
                  <a:pt x="3437047" y="5832047"/>
                  <a:pt x="3427900" y="5825079"/>
                </a:cubicBezTo>
                <a:close/>
                <a:moveTo>
                  <a:pt x="3331214" y="5794743"/>
                </a:moveTo>
                <a:cubicBezTo>
                  <a:pt x="3329542" y="5804974"/>
                  <a:pt x="3324298" y="5814851"/>
                  <a:pt x="3315482" y="5824377"/>
                </a:cubicBezTo>
                <a:lnTo>
                  <a:pt x="3348699" y="5843249"/>
                </a:lnTo>
                <a:cubicBezTo>
                  <a:pt x="3350164" y="5846317"/>
                  <a:pt x="3352023" y="5849749"/>
                  <a:pt x="3354277" y="5853545"/>
                </a:cubicBezTo>
                <a:cubicBezTo>
                  <a:pt x="3356531" y="5857342"/>
                  <a:pt x="3358598" y="5859494"/>
                  <a:pt x="3360482" y="5860004"/>
                </a:cubicBezTo>
                <a:cubicBezTo>
                  <a:pt x="3363861" y="5859690"/>
                  <a:pt x="3365976" y="5856000"/>
                  <a:pt x="3366827" y="5848936"/>
                </a:cubicBezTo>
                <a:cubicBezTo>
                  <a:pt x="3367679" y="5841874"/>
                  <a:pt x="3368426" y="5835451"/>
                  <a:pt x="3369069" y="5829667"/>
                </a:cubicBezTo>
                <a:cubicBezTo>
                  <a:pt x="3362707" y="5824166"/>
                  <a:pt x="3356293" y="5818985"/>
                  <a:pt x="3349828" y="5814122"/>
                </a:cubicBezTo>
                <a:cubicBezTo>
                  <a:pt x="3343362" y="5809262"/>
                  <a:pt x="3337158" y="5802800"/>
                  <a:pt x="3331214" y="5794743"/>
                </a:cubicBezTo>
                <a:close/>
                <a:moveTo>
                  <a:pt x="3357016" y="5774054"/>
                </a:moveTo>
                <a:lnTo>
                  <a:pt x="3357893" y="5786981"/>
                </a:lnTo>
                <a:lnTo>
                  <a:pt x="3359564" y="5776751"/>
                </a:lnTo>
                <a:close/>
                <a:moveTo>
                  <a:pt x="3304913" y="5755763"/>
                </a:moveTo>
                <a:cubicBezTo>
                  <a:pt x="3302822" y="5758372"/>
                  <a:pt x="3301282" y="5760386"/>
                  <a:pt x="3300295" y="5761804"/>
                </a:cubicBezTo>
                <a:lnTo>
                  <a:pt x="3299265" y="5762231"/>
                </a:lnTo>
                <a:lnTo>
                  <a:pt x="3306053" y="5768220"/>
                </a:lnTo>
                <a:cubicBezTo>
                  <a:pt x="3308752" y="5770218"/>
                  <a:pt x="3311108" y="5771535"/>
                  <a:pt x="3313122" y="5772166"/>
                </a:cubicBezTo>
                <a:close/>
                <a:moveTo>
                  <a:pt x="4198247" y="5620462"/>
                </a:moveTo>
                <a:lnTo>
                  <a:pt x="4195969" y="5656620"/>
                </a:lnTo>
                <a:lnTo>
                  <a:pt x="4195133" y="5661737"/>
                </a:lnTo>
                <a:lnTo>
                  <a:pt x="4231693" y="5660148"/>
                </a:lnTo>
                <a:lnTo>
                  <a:pt x="4249179" y="5708654"/>
                </a:lnTo>
                <a:lnTo>
                  <a:pt x="4275251" y="5726821"/>
                </a:lnTo>
                <a:lnTo>
                  <a:pt x="4282167" y="5706713"/>
                </a:lnTo>
                <a:lnTo>
                  <a:pt x="4255636" y="5646919"/>
                </a:lnTo>
                <a:cubicBezTo>
                  <a:pt x="4246716" y="5630228"/>
                  <a:pt x="4235783" y="5623085"/>
                  <a:pt x="4222836" y="5625489"/>
                </a:cubicBezTo>
                <a:cubicBezTo>
                  <a:pt x="4209889" y="5627892"/>
                  <a:pt x="4201693" y="5626217"/>
                  <a:pt x="4198247" y="5620462"/>
                </a:cubicBezTo>
                <a:close/>
                <a:moveTo>
                  <a:pt x="3237937" y="5588022"/>
                </a:moveTo>
                <a:cubicBezTo>
                  <a:pt x="3226763" y="5586052"/>
                  <a:pt x="3219695" y="5592284"/>
                  <a:pt x="3216731" y="5606718"/>
                </a:cubicBezTo>
                <a:lnTo>
                  <a:pt x="3241510" y="5588375"/>
                </a:lnTo>
                <a:close/>
                <a:moveTo>
                  <a:pt x="3134942" y="5551864"/>
                </a:moveTo>
                <a:lnTo>
                  <a:pt x="3144823" y="5558038"/>
                </a:lnTo>
                <a:lnTo>
                  <a:pt x="3149232" y="5553275"/>
                </a:lnTo>
                <a:close/>
                <a:moveTo>
                  <a:pt x="2995763" y="5470552"/>
                </a:moveTo>
                <a:cubicBezTo>
                  <a:pt x="2997330" y="5489658"/>
                  <a:pt x="3004175" y="5507009"/>
                  <a:pt x="3016298" y="5522608"/>
                </a:cubicBezTo>
                <a:cubicBezTo>
                  <a:pt x="3028421" y="5538207"/>
                  <a:pt x="3040301" y="5546960"/>
                  <a:pt x="3051939" y="5548867"/>
                </a:cubicBezTo>
                <a:cubicBezTo>
                  <a:pt x="3050919" y="5554179"/>
                  <a:pt x="3050451" y="5558898"/>
                  <a:pt x="3050533" y="5563022"/>
                </a:cubicBezTo>
                <a:cubicBezTo>
                  <a:pt x="3050616" y="5567145"/>
                  <a:pt x="3052351" y="5569482"/>
                  <a:pt x="3055740" y="5570032"/>
                </a:cubicBezTo>
                <a:cubicBezTo>
                  <a:pt x="3061427" y="5569944"/>
                  <a:pt x="3066339" y="5570429"/>
                  <a:pt x="3070477" y="5571487"/>
                </a:cubicBezTo>
                <a:cubicBezTo>
                  <a:pt x="3074615" y="5572545"/>
                  <a:pt x="3076012" y="5577881"/>
                  <a:pt x="3074668" y="5587494"/>
                </a:cubicBezTo>
                <a:lnTo>
                  <a:pt x="3178958" y="5660164"/>
                </a:lnTo>
                <a:cubicBezTo>
                  <a:pt x="3176311" y="5676362"/>
                  <a:pt x="3178490" y="5685240"/>
                  <a:pt x="3185496" y="5686797"/>
                </a:cubicBezTo>
                <a:cubicBezTo>
                  <a:pt x="3192561" y="5687062"/>
                  <a:pt x="3197186" y="5688386"/>
                  <a:pt x="3199369" y="5690766"/>
                </a:cubicBezTo>
                <a:cubicBezTo>
                  <a:pt x="3201550" y="5693147"/>
                  <a:pt x="3201766" y="5699232"/>
                  <a:pt x="3200016" y="5709021"/>
                </a:cubicBezTo>
                <a:lnTo>
                  <a:pt x="3231562" y="5738126"/>
                </a:lnTo>
                <a:cubicBezTo>
                  <a:pt x="3237292" y="5738691"/>
                  <a:pt x="3246164" y="5740865"/>
                  <a:pt x="3258175" y="5744650"/>
                </a:cubicBezTo>
                <a:cubicBezTo>
                  <a:pt x="3270186" y="5748435"/>
                  <a:pt x="3283105" y="5753610"/>
                  <a:pt x="3296931" y="5760171"/>
                </a:cubicBezTo>
                <a:cubicBezTo>
                  <a:pt x="3293498" y="5758967"/>
                  <a:pt x="3290483" y="5755203"/>
                  <a:pt x="3287886" y="5748883"/>
                </a:cubicBezTo>
                <a:lnTo>
                  <a:pt x="3281347" y="5722249"/>
                </a:lnTo>
                <a:lnTo>
                  <a:pt x="3290164" y="5712725"/>
                </a:lnTo>
                <a:cubicBezTo>
                  <a:pt x="3280422" y="5705698"/>
                  <a:pt x="3273834" y="5701583"/>
                  <a:pt x="3270400" y="5700378"/>
                </a:cubicBezTo>
                <a:cubicBezTo>
                  <a:pt x="3261792" y="5688267"/>
                  <a:pt x="3253182" y="5676155"/>
                  <a:pt x="3244574" y="5664044"/>
                </a:cubicBezTo>
                <a:cubicBezTo>
                  <a:pt x="3235965" y="5651931"/>
                  <a:pt x="3224734" y="5644758"/>
                  <a:pt x="3210881" y="5642524"/>
                </a:cubicBezTo>
                <a:lnTo>
                  <a:pt x="3182072" y="5618890"/>
                </a:lnTo>
                <a:cubicBezTo>
                  <a:pt x="3179477" y="5611161"/>
                  <a:pt x="3175297" y="5606201"/>
                  <a:pt x="3169529" y="5604007"/>
                </a:cubicBezTo>
                <a:cubicBezTo>
                  <a:pt x="3163762" y="5601814"/>
                  <a:pt x="3158061" y="5600600"/>
                  <a:pt x="3152427" y="5600370"/>
                </a:cubicBezTo>
                <a:cubicBezTo>
                  <a:pt x="3136769" y="5596225"/>
                  <a:pt x="3122364" y="5584407"/>
                  <a:pt x="3109213" y="5564917"/>
                </a:cubicBezTo>
                <a:cubicBezTo>
                  <a:pt x="3096063" y="5545427"/>
                  <a:pt x="3081658" y="5533609"/>
                  <a:pt x="3066000" y="5529463"/>
                </a:cubicBezTo>
                <a:lnTo>
                  <a:pt x="3058625" y="5507945"/>
                </a:lnTo>
                <a:cubicBezTo>
                  <a:pt x="3051951" y="5504363"/>
                  <a:pt x="3045537" y="5499181"/>
                  <a:pt x="3039385" y="5492402"/>
                </a:cubicBezTo>
                <a:cubicBezTo>
                  <a:pt x="3033232" y="5485621"/>
                  <a:pt x="3027027" y="5479163"/>
                  <a:pt x="3020770" y="5473023"/>
                </a:cubicBezTo>
                <a:close/>
                <a:moveTo>
                  <a:pt x="1688851" y="5464115"/>
                </a:moveTo>
                <a:lnTo>
                  <a:pt x="1667576" y="5464579"/>
                </a:lnTo>
                <a:cubicBezTo>
                  <a:pt x="1668651" y="5466502"/>
                  <a:pt x="1670747" y="5468456"/>
                  <a:pt x="1673871" y="5470443"/>
                </a:cubicBezTo>
                <a:cubicBezTo>
                  <a:pt x="1676993" y="5472430"/>
                  <a:pt x="1679881" y="5473276"/>
                  <a:pt x="1682534" y="5472981"/>
                </a:cubicBezTo>
                <a:cubicBezTo>
                  <a:pt x="1687945" y="5471263"/>
                  <a:pt x="1690052" y="5468308"/>
                  <a:pt x="1688851" y="5464115"/>
                </a:cubicBezTo>
                <a:close/>
                <a:moveTo>
                  <a:pt x="1673299" y="5433032"/>
                </a:moveTo>
                <a:cubicBezTo>
                  <a:pt x="1674067" y="5435015"/>
                  <a:pt x="1675556" y="5437093"/>
                  <a:pt x="1677759" y="5439263"/>
                </a:cubicBezTo>
                <a:cubicBezTo>
                  <a:pt x="1679966" y="5441433"/>
                  <a:pt x="1683464" y="5442157"/>
                  <a:pt x="1688256" y="5441435"/>
                </a:cubicBezTo>
                <a:lnTo>
                  <a:pt x="1693143" y="5440455"/>
                </a:lnTo>
                <a:cubicBezTo>
                  <a:pt x="1689686" y="5433548"/>
                  <a:pt x="1683072" y="5431073"/>
                  <a:pt x="1673299" y="5433032"/>
                </a:cubicBezTo>
                <a:close/>
                <a:moveTo>
                  <a:pt x="2079115" y="5298486"/>
                </a:moveTo>
                <a:cubicBezTo>
                  <a:pt x="2079985" y="5300448"/>
                  <a:pt x="2081268" y="5302566"/>
                  <a:pt x="2082965" y="5304838"/>
                </a:cubicBezTo>
                <a:cubicBezTo>
                  <a:pt x="2084663" y="5307112"/>
                  <a:pt x="2086736" y="5308121"/>
                  <a:pt x="2089185" y="5307868"/>
                </a:cubicBezTo>
                <a:lnTo>
                  <a:pt x="2102117" y="5301476"/>
                </a:lnTo>
                <a:close/>
                <a:moveTo>
                  <a:pt x="2870563" y="5281469"/>
                </a:moveTo>
                <a:cubicBezTo>
                  <a:pt x="2868799" y="5281619"/>
                  <a:pt x="2867444" y="5283435"/>
                  <a:pt x="2866497" y="5286915"/>
                </a:cubicBezTo>
                <a:cubicBezTo>
                  <a:pt x="2865551" y="5290396"/>
                  <a:pt x="2864879" y="5293578"/>
                  <a:pt x="2864483" y="5296461"/>
                </a:cubicBezTo>
                <a:lnTo>
                  <a:pt x="2877102" y="5308104"/>
                </a:lnTo>
                <a:cubicBezTo>
                  <a:pt x="2877642" y="5304801"/>
                  <a:pt x="2877549" y="5299811"/>
                  <a:pt x="2876824" y="5293134"/>
                </a:cubicBezTo>
                <a:cubicBezTo>
                  <a:pt x="2876101" y="5286456"/>
                  <a:pt x="2874013" y="5282569"/>
                  <a:pt x="2870563" y="5281469"/>
                </a:cubicBezTo>
                <a:close/>
                <a:moveTo>
                  <a:pt x="2443574" y="5210229"/>
                </a:moveTo>
                <a:lnTo>
                  <a:pt x="2475217" y="5230487"/>
                </a:lnTo>
                <a:lnTo>
                  <a:pt x="2484154" y="5259095"/>
                </a:lnTo>
                <a:cubicBezTo>
                  <a:pt x="2472544" y="5262531"/>
                  <a:pt x="2468247" y="5267826"/>
                  <a:pt x="2471267" y="5274979"/>
                </a:cubicBezTo>
                <a:cubicBezTo>
                  <a:pt x="2474287" y="5282132"/>
                  <a:pt x="2466326" y="5288160"/>
                  <a:pt x="2447386" y="5293066"/>
                </a:cubicBezTo>
                <a:cubicBezTo>
                  <a:pt x="2442043" y="5279254"/>
                  <a:pt x="2441407" y="5265447"/>
                  <a:pt x="2445480" y="5251647"/>
                </a:cubicBezTo>
                <a:cubicBezTo>
                  <a:pt x="2449553" y="5237849"/>
                  <a:pt x="2448918" y="5224041"/>
                  <a:pt x="2443574" y="5210229"/>
                </a:cubicBezTo>
                <a:close/>
                <a:moveTo>
                  <a:pt x="2146353" y="5177657"/>
                </a:moveTo>
                <a:cubicBezTo>
                  <a:pt x="2141620" y="5176706"/>
                  <a:pt x="2136708" y="5176740"/>
                  <a:pt x="2131618" y="5177760"/>
                </a:cubicBezTo>
                <a:cubicBezTo>
                  <a:pt x="2132387" y="5179744"/>
                  <a:pt x="2133873" y="5181822"/>
                  <a:pt x="2136079" y="5183992"/>
                </a:cubicBezTo>
                <a:cubicBezTo>
                  <a:pt x="2138285" y="5186161"/>
                  <a:pt x="2141785" y="5186885"/>
                  <a:pt x="2146575" y="5186163"/>
                </a:cubicBezTo>
                <a:lnTo>
                  <a:pt x="2156347" y="5184204"/>
                </a:lnTo>
                <a:cubicBezTo>
                  <a:pt x="2154416" y="5180790"/>
                  <a:pt x="2151084" y="5178608"/>
                  <a:pt x="2146353" y="5177657"/>
                </a:cubicBezTo>
                <a:close/>
                <a:moveTo>
                  <a:pt x="5197841" y="5174293"/>
                </a:moveTo>
                <a:lnTo>
                  <a:pt x="5205759" y="5190554"/>
                </a:lnTo>
                <a:lnTo>
                  <a:pt x="5219794" y="5195377"/>
                </a:lnTo>
                <a:close/>
                <a:moveTo>
                  <a:pt x="1859053" y="5148796"/>
                </a:moveTo>
                <a:cubicBezTo>
                  <a:pt x="1841515" y="5155163"/>
                  <a:pt x="1837943" y="5167278"/>
                  <a:pt x="1848339" y="5185144"/>
                </a:cubicBezTo>
                <a:lnTo>
                  <a:pt x="1851147" y="5195524"/>
                </a:lnTo>
                <a:lnTo>
                  <a:pt x="1854965" y="5185988"/>
                </a:lnTo>
                <a:cubicBezTo>
                  <a:pt x="1860004" y="5182312"/>
                  <a:pt x="1863703" y="5177480"/>
                  <a:pt x="1866067" y="5171494"/>
                </a:cubicBezTo>
                <a:lnTo>
                  <a:pt x="1868871" y="5156396"/>
                </a:lnTo>
                <a:close/>
                <a:moveTo>
                  <a:pt x="1863285" y="5060548"/>
                </a:moveTo>
                <a:lnTo>
                  <a:pt x="1871926" y="5077816"/>
                </a:lnTo>
                <a:cubicBezTo>
                  <a:pt x="1874614" y="5082739"/>
                  <a:pt x="1878162" y="5085353"/>
                  <a:pt x="1882570" y="5085657"/>
                </a:cubicBezTo>
                <a:lnTo>
                  <a:pt x="1891441" y="5084776"/>
                </a:lnTo>
                <a:lnTo>
                  <a:pt x="1891740" y="5084134"/>
                </a:lnTo>
                <a:lnTo>
                  <a:pt x="1895193" y="5083220"/>
                </a:lnTo>
                <a:close/>
                <a:moveTo>
                  <a:pt x="215336" y="5027411"/>
                </a:moveTo>
                <a:cubicBezTo>
                  <a:pt x="215303" y="5029426"/>
                  <a:pt x="215603" y="5031674"/>
                  <a:pt x="216235" y="5034154"/>
                </a:cubicBezTo>
                <a:cubicBezTo>
                  <a:pt x="216867" y="5036635"/>
                  <a:pt x="218429" y="5038019"/>
                  <a:pt x="220921" y="5038307"/>
                </a:cubicBezTo>
                <a:lnTo>
                  <a:pt x="236329" y="5035126"/>
                </a:lnTo>
                <a:close/>
                <a:moveTo>
                  <a:pt x="608572" y="5023304"/>
                </a:moveTo>
                <a:lnTo>
                  <a:pt x="630239" y="5048954"/>
                </a:lnTo>
                <a:lnTo>
                  <a:pt x="626136" y="5077518"/>
                </a:lnTo>
                <a:cubicBezTo>
                  <a:pt x="613330" y="5078229"/>
                  <a:pt x="606795" y="5082242"/>
                  <a:pt x="606529" y="5089551"/>
                </a:cubicBezTo>
                <a:cubicBezTo>
                  <a:pt x="606266" y="5096861"/>
                  <a:pt x="595845" y="5100771"/>
                  <a:pt x="575267" y="5101282"/>
                </a:cubicBezTo>
                <a:cubicBezTo>
                  <a:pt x="576250" y="5087271"/>
                  <a:pt x="581801" y="5074275"/>
                  <a:pt x="591918" y="5062292"/>
                </a:cubicBezTo>
                <a:cubicBezTo>
                  <a:pt x="602036" y="5050311"/>
                  <a:pt x="607586" y="5037315"/>
                  <a:pt x="608572" y="5023304"/>
                </a:cubicBezTo>
                <a:close/>
                <a:moveTo>
                  <a:pt x="1893142" y="5012762"/>
                </a:moveTo>
                <a:cubicBezTo>
                  <a:pt x="1890976" y="5013355"/>
                  <a:pt x="1889633" y="5014257"/>
                  <a:pt x="1889120" y="5015469"/>
                </a:cubicBezTo>
                <a:cubicBezTo>
                  <a:pt x="1888606" y="5016680"/>
                  <a:pt x="1887264" y="5017581"/>
                  <a:pt x="1885097" y="5018175"/>
                </a:cubicBezTo>
                <a:cubicBezTo>
                  <a:pt x="1886244" y="5020241"/>
                  <a:pt x="1888628" y="5022771"/>
                  <a:pt x="1892256" y="5025766"/>
                </a:cubicBezTo>
                <a:cubicBezTo>
                  <a:pt x="1895882" y="5028759"/>
                  <a:pt x="1899058" y="5030182"/>
                  <a:pt x="1901782" y="5030030"/>
                </a:cubicBezTo>
                <a:cubicBezTo>
                  <a:pt x="1906358" y="5028876"/>
                  <a:pt x="1908559" y="5027009"/>
                  <a:pt x="1908389" y="5024432"/>
                </a:cubicBezTo>
                <a:cubicBezTo>
                  <a:pt x="1908219" y="5021852"/>
                  <a:pt x="1907547" y="5019612"/>
                  <a:pt x="1906370" y="5017711"/>
                </a:cubicBezTo>
                <a:cubicBezTo>
                  <a:pt x="1903542" y="5013844"/>
                  <a:pt x="1899131" y="5012196"/>
                  <a:pt x="1893142" y="5012762"/>
                </a:cubicBezTo>
                <a:close/>
                <a:moveTo>
                  <a:pt x="2544617" y="5010195"/>
                </a:moveTo>
                <a:lnTo>
                  <a:pt x="2533293" y="5035064"/>
                </a:lnTo>
                <a:cubicBezTo>
                  <a:pt x="2535612" y="5032912"/>
                  <a:pt x="2537169" y="5032633"/>
                  <a:pt x="2537968" y="5034227"/>
                </a:cubicBezTo>
                <a:cubicBezTo>
                  <a:pt x="2538766" y="5035822"/>
                  <a:pt x="2538120" y="5037924"/>
                  <a:pt x="2536030" y="5040533"/>
                </a:cubicBezTo>
                <a:lnTo>
                  <a:pt x="2548648" y="5052174"/>
                </a:lnTo>
                <a:cubicBezTo>
                  <a:pt x="2547061" y="5054942"/>
                  <a:pt x="2547879" y="5058272"/>
                  <a:pt x="2551100" y="5062161"/>
                </a:cubicBezTo>
                <a:cubicBezTo>
                  <a:pt x="2554321" y="5066054"/>
                  <a:pt x="2556240" y="5068193"/>
                  <a:pt x="2556858" y="5068579"/>
                </a:cubicBezTo>
                <a:lnTo>
                  <a:pt x="2593877" y="5108617"/>
                </a:lnTo>
                <a:cubicBezTo>
                  <a:pt x="2603396" y="5110531"/>
                  <a:pt x="2618829" y="5117903"/>
                  <a:pt x="2640178" y="5130730"/>
                </a:cubicBezTo>
                <a:cubicBezTo>
                  <a:pt x="2661526" y="5143559"/>
                  <a:pt x="2674547" y="5154589"/>
                  <a:pt x="2679239" y="5163825"/>
                </a:cubicBezTo>
                <a:lnTo>
                  <a:pt x="2664343" y="5188342"/>
                </a:lnTo>
                <a:cubicBezTo>
                  <a:pt x="2671328" y="5191414"/>
                  <a:pt x="2678433" y="5195147"/>
                  <a:pt x="2685655" y="5199542"/>
                </a:cubicBezTo>
                <a:cubicBezTo>
                  <a:pt x="2692878" y="5203937"/>
                  <a:pt x="2698671" y="5210139"/>
                  <a:pt x="2703033" y="5218150"/>
                </a:cubicBezTo>
                <a:lnTo>
                  <a:pt x="2710785" y="5192926"/>
                </a:lnTo>
                <a:lnTo>
                  <a:pt x="2724846" y="5173524"/>
                </a:lnTo>
                <a:lnTo>
                  <a:pt x="2700674" y="5165941"/>
                </a:lnTo>
                <a:cubicBezTo>
                  <a:pt x="2696364" y="5157610"/>
                  <a:pt x="2690884" y="5149490"/>
                  <a:pt x="2684236" y="5141577"/>
                </a:cubicBezTo>
                <a:cubicBezTo>
                  <a:pt x="2677588" y="5133667"/>
                  <a:pt x="2671006" y="5126735"/>
                  <a:pt x="2664491" y="5120786"/>
                </a:cubicBezTo>
                <a:cubicBezTo>
                  <a:pt x="2649466" y="5120169"/>
                  <a:pt x="2637482" y="5112056"/>
                  <a:pt x="2628537" y="5096445"/>
                </a:cubicBezTo>
                <a:cubicBezTo>
                  <a:pt x="2632415" y="5090765"/>
                  <a:pt x="2632943" y="5084752"/>
                  <a:pt x="2630122" y="5078410"/>
                </a:cubicBezTo>
                <a:cubicBezTo>
                  <a:pt x="2627302" y="5072068"/>
                  <a:pt x="2624316" y="5070906"/>
                  <a:pt x="2621163" y="5074926"/>
                </a:cubicBezTo>
                <a:lnTo>
                  <a:pt x="2601170" y="5041767"/>
                </a:lnTo>
                <a:lnTo>
                  <a:pt x="2567952" y="5022894"/>
                </a:lnTo>
                <a:lnTo>
                  <a:pt x="2569625" y="5012664"/>
                </a:lnTo>
                <a:close/>
                <a:moveTo>
                  <a:pt x="2496888" y="4985667"/>
                </a:moveTo>
                <a:lnTo>
                  <a:pt x="2497065" y="4986705"/>
                </a:lnTo>
                <a:lnTo>
                  <a:pt x="2496431" y="5009887"/>
                </a:lnTo>
                <a:lnTo>
                  <a:pt x="2509957" y="5022366"/>
                </a:lnTo>
                <a:lnTo>
                  <a:pt x="2526525" y="4987618"/>
                </a:lnTo>
                <a:close/>
                <a:moveTo>
                  <a:pt x="2203014" y="4965848"/>
                </a:moveTo>
                <a:cubicBezTo>
                  <a:pt x="2188498" y="4969075"/>
                  <a:pt x="2179377" y="4975020"/>
                  <a:pt x="2175646" y="4983685"/>
                </a:cubicBezTo>
                <a:cubicBezTo>
                  <a:pt x="2171918" y="4992348"/>
                  <a:pt x="2172716" y="5002005"/>
                  <a:pt x="2178045" y="5012654"/>
                </a:cubicBezTo>
                <a:lnTo>
                  <a:pt x="2179773" y="5016108"/>
                </a:lnTo>
                <a:cubicBezTo>
                  <a:pt x="2178718" y="5016239"/>
                  <a:pt x="2174718" y="5017199"/>
                  <a:pt x="2167772" y="5018986"/>
                </a:cubicBezTo>
                <a:cubicBezTo>
                  <a:pt x="2160827" y="5020776"/>
                  <a:pt x="2157258" y="5022599"/>
                  <a:pt x="2157068" y="5024458"/>
                </a:cubicBezTo>
                <a:cubicBezTo>
                  <a:pt x="2159495" y="5025951"/>
                  <a:pt x="2167006" y="5026186"/>
                  <a:pt x="2179600" y="5025167"/>
                </a:cubicBezTo>
                <a:cubicBezTo>
                  <a:pt x="2192195" y="5024147"/>
                  <a:pt x="2200496" y="5023274"/>
                  <a:pt x="2204502" y="5022550"/>
                </a:cubicBezTo>
                <a:lnTo>
                  <a:pt x="2225182" y="4999405"/>
                </a:lnTo>
                <a:cubicBezTo>
                  <a:pt x="2217737" y="5000422"/>
                  <a:pt x="2211352" y="4998852"/>
                  <a:pt x="2206023" y="4994694"/>
                </a:cubicBezTo>
                <a:cubicBezTo>
                  <a:pt x="2200696" y="4990538"/>
                  <a:pt x="2197109" y="4986508"/>
                  <a:pt x="2195268" y="4982602"/>
                </a:cubicBezTo>
                <a:close/>
                <a:moveTo>
                  <a:pt x="320233" y="4926208"/>
                </a:moveTo>
                <a:cubicBezTo>
                  <a:pt x="320092" y="4928221"/>
                  <a:pt x="320610" y="4930475"/>
                  <a:pt x="321781" y="4932968"/>
                </a:cubicBezTo>
                <a:cubicBezTo>
                  <a:pt x="322952" y="4935463"/>
                  <a:pt x="326026" y="4936886"/>
                  <a:pt x="331000" y="4937241"/>
                </a:cubicBezTo>
                <a:lnTo>
                  <a:pt x="341362" y="4937510"/>
                </a:lnTo>
                <a:cubicBezTo>
                  <a:pt x="341012" y="4933918"/>
                  <a:pt x="338753" y="4931171"/>
                  <a:pt x="334582" y="4929271"/>
                </a:cubicBezTo>
                <a:cubicBezTo>
                  <a:pt x="330413" y="4927369"/>
                  <a:pt x="325629" y="4926349"/>
                  <a:pt x="320233" y="4926208"/>
                </a:cubicBezTo>
                <a:close/>
                <a:moveTo>
                  <a:pt x="2198493" y="4920094"/>
                </a:moveTo>
                <a:lnTo>
                  <a:pt x="2201406" y="4935769"/>
                </a:lnTo>
                <a:cubicBezTo>
                  <a:pt x="2200947" y="4944254"/>
                  <a:pt x="2202536" y="4952803"/>
                  <a:pt x="2206173" y="4961416"/>
                </a:cubicBezTo>
                <a:lnTo>
                  <a:pt x="2216278" y="4936480"/>
                </a:lnTo>
                <a:close/>
                <a:moveTo>
                  <a:pt x="4570509" y="4912543"/>
                </a:moveTo>
                <a:lnTo>
                  <a:pt x="4568231" y="4948700"/>
                </a:lnTo>
                <a:lnTo>
                  <a:pt x="4567396" y="4953817"/>
                </a:lnTo>
                <a:lnTo>
                  <a:pt x="4603956" y="4952229"/>
                </a:lnTo>
                <a:lnTo>
                  <a:pt x="4621441" y="5000734"/>
                </a:lnTo>
                <a:lnTo>
                  <a:pt x="4647514" y="5018902"/>
                </a:lnTo>
                <a:lnTo>
                  <a:pt x="4654429" y="4998793"/>
                </a:lnTo>
                <a:lnTo>
                  <a:pt x="4627898" y="4938998"/>
                </a:lnTo>
                <a:cubicBezTo>
                  <a:pt x="4618979" y="4922308"/>
                  <a:pt x="4608046" y="4915166"/>
                  <a:pt x="4595099" y="4917569"/>
                </a:cubicBezTo>
                <a:cubicBezTo>
                  <a:pt x="4582152" y="4919972"/>
                  <a:pt x="4573955" y="4918297"/>
                  <a:pt x="4570509" y="4912543"/>
                </a:cubicBezTo>
                <a:close/>
                <a:moveTo>
                  <a:pt x="1889570" y="4876677"/>
                </a:moveTo>
                <a:lnTo>
                  <a:pt x="1890761" y="4922040"/>
                </a:lnTo>
                <a:cubicBezTo>
                  <a:pt x="1889911" y="4922129"/>
                  <a:pt x="1886725" y="4922927"/>
                  <a:pt x="1881204" y="4924430"/>
                </a:cubicBezTo>
                <a:cubicBezTo>
                  <a:pt x="1875683" y="4925933"/>
                  <a:pt x="1872931" y="4927592"/>
                  <a:pt x="1872943" y="4929410"/>
                </a:cubicBezTo>
                <a:cubicBezTo>
                  <a:pt x="1875797" y="4932875"/>
                  <a:pt x="1883036" y="4935700"/>
                  <a:pt x="1894656" y="4937882"/>
                </a:cubicBezTo>
                <a:cubicBezTo>
                  <a:pt x="1906278" y="4940066"/>
                  <a:pt x="1915527" y="4941538"/>
                  <a:pt x="1922403" y="4942297"/>
                </a:cubicBezTo>
                <a:lnTo>
                  <a:pt x="1939329" y="4900903"/>
                </a:lnTo>
                <a:close/>
                <a:moveTo>
                  <a:pt x="2216837" y="4863135"/>
                </a:moveTo>
                <a:lnTo>
                  <a:pt x="2216473" y="4863447"/>
                </a:lnTo>
                <a:lnTo>
                  <a:pt x="2213130" y="4883907"/>
                </a:lnTo>
                <a:lnTo>
                  <a:pt x="2230535" y="4888515"/>
                </a:lnTo>
                <a:lnTo>
                  <a:pt x="2233230" y="4875836"/>
                </a:lnTo>
                <a:lnTo>
                  <a:pt x="2218408" y="4871106"/>
                </a:lnTo>
                <a:close/>
                <a:moveTo>
                  <a:pt x="652568" y="4816587"/>
                </a:moveTo>
                <a:cubicBezTo>
                  <a:pt x="652756" y="4818757"/>
                  <a:pt x="653943" y="4821624"/>
                  <a:pt x="656126" y="4825191"/>
                </a:cubicBezTo>
                <a:cubicBezTo>
                  <a:pt x="658308" y="4828757"/>
                  <a:pt x="660757" y="4830762"/>
                  <a:pt x="663469" y="4831206"/>
                </a:cubicBezTo>
                <a:cubicBezTo>
                  <a:pt x="668426" y="4831111"/>
                  <a:pt x="671398" y="4829843"/>
                  <a:pt x="672384" y="4827406"/>
                </a:cubicBezTo>
                <a:cubicBezTo>
                  <a:pt x="673371" y="4824967"/>
                  <a:pt x="673718" y="4822736"/>
                  <a:pt x="673428" y="4820712"/>
                </a:cubicBezTo>
                <a:close/>
                <a:moveTo>
                  <a:pt x="4940787" y="4785552"/>
                </a:moveTo>
                <a:lnTo>
                  <a:pt x="4932770" y="4805043"/>
                </a:lnTo>
                <a:cubicBezTo>
                  <a:pt x="4934757" y="4805376"/>
                  <a:pt x="4937174" y="4804807"/>
                  <a:pt x="4940021" y="4803337"/>
                </a:cubicBezTo>
                <a:cubicBezTo>
                  <a:pt x="4942869" y="4801867"/>
                  <a:pt x="4944696" y="4799837"/>
                  <a:pt x="4945503" y="4797245"/>
                </a:cubicBezTo>
                <a:cubicBezTo>
                  <a:pt x="4946242" y="4791203"/>
                  <a:pt x="4944671" y="4787305"/>
                  <a:pt x="4940787" y="4785552"/>
                </a:cubicBezTo>
                <a:close/>
                <a:moveTo>
                  <a:pt x="4923242" y="4765672"/>
                </a:moveTo>
                <a:cubicBezTo>
                  <a:pt x="4916261" y="4764113"/>
                  <a:pt x="4911640" y="4768401"/>
                  <a:pt x="4909377" y="4778537"/>
                </a:cubicBezTo>
                <a:cubicBezTo>
                  <a:pt x="4911292" y="4779185"/>
                  <a:pt x="4913569" y="4779251"/>
                  <a:pt x="4916203" y="4778731"/>
                </a:cubicBezTo>
                <a:cubicBezTo>
                  <a:pt x="4918839" y="4778211"/>
                  <a:pt x="4920807" y="4775547"/>
                  <a:pt x="4922109" y="4770739"/>
                </a:cubicBezTo>
                <a:close/>
                <a:moveTo>
                  <a:pt x="112099" y="4759524"/>
                </a:moveTo>
                <a:lnTo>
                  <a:pt x="112773" y="4777460"/>
                </a:lnTo>
                <a:cubicBezTo>
                  <a:pt x="113184" y="4782623"/>
                  <a:pt x="115461" y="4785819"/>
                  <a:pt x="119604" y="4787045"/>
                </a:cubicBezTo>
                <a:cubicBezTo>
                  <a:pt x="123748" y="4788274"/>
                  <a:pt x="128516" y="4788845"/>
                  <a:pt x="133905" y="4788762"/>
                </a:cubicBezTo>
                <a:close/>
                <a:moveTo>
                  <a:pt x="484206" y="4744116"/>
                </a:moveTo>
                <a:cubicBezTo>
                  <a:pt x="468674" y="4744010"/>
                  <a:pt x="457164" y="4747593"/>
                  <a:pt x="449671" y="4754864"/>
                </a:cubicBezTo>
                <a:cubicBezTo>
                  <a:pt x="442180" y="4762136"/>
                  <a:pt x="438643" y="4771303"/>
                  <a:pt x="439058" y="4782363"/>
                </a:cubicBezTo>
                <a:lnTo>
                  <a:pt x="439193" y="4785951"/>
                </a:lnTo>
                <a:cubicBezTo>
                  <a:pt x="438111" y="4785847"/>
                  <a:pt x="433800" y="4785884"/>
                  <a:pt x="426257" y="4786062"/>
                </a:cubicBezTo>
                <a:cubicBezTo>
                  <a:pt x="418715" y="4786239"/>
                  <a:pt x="414437" y="4787173"/>
                  <a:pt x="413421" y="4788865"/>
                </a:cubicBezTo>
                <a:cubicBezTo>
                  <a:pt x="415112" y="4790774"/>
                  <a:pt x="422297" y="4792604"/>
                  <a:pt x="434980" y="4794352"/>
                </a:cubicBezTo>
                <a:cubicBezTo>
                  <a:pt x="447662" y="4796101"/>
                  <a:pt x="456109" y="4797067"/>
                  <a:pt x="460321" y="4797251"/>
                </a:cubicBezTo>
                <a:lnTo>
                  <a:pt x="490736" y="4780123"/>
                </a:lnTo>
                <a:cubicBezTo>
                  <a:pt x="483055" y="4779477"/>
                  <a:pt x="477556" y="4776645"/>
                  <a:pt x="474241" y="4771630"/>
                </a:cubicBezTo>
                <a:cubicBezTo>
                  <a:pt x="470925" y="4766617"/>
                  <a:pt x="469245" y="4762094"/>
                  <a:pt x="469203" y="4758060"/>
                </a:cubicBezTo>
                <a:close/>
                <a:moveTo>
                  <a:pt x="1897502" y="4742087"/>
                </a:moveTo>
                <a:cubicBezTo>
                  <a:pt x="1890677" y="4773222"/>
                  <a:pt x="1887160" y="4805594"/>
                  <a:pt x="1886950" y="4839204"/>
                </a:cubicBezTo>
                <a:cubicBezTo>
                  <a:pt x="1893023" y="4845744"/>
                  <a:pt x="1900587" y="4850561"/>
                  <a:pt x="1909640" y="4853654"/>
                </a:cubicBezTo>
                <a:cubicBezTo>
                  <a:pt x="1918691" y="4856749"/>
                  <a:pt x="1928192" y="4857377"/>
                  <a:pt x="1938139" y="4855542"/>
                </a:cubicBezTo>
                <a:cubicBezTo>
                  <a:pt x="1937899" y="4843874"/>
                  <a:pt x="1936904" y="4826656"/>
                  <a:pt x="1935146" y="4803891"/>
                </a:cubicBezTo>
                <a:cubicBezTo>
                  <a:pt x="1933389" y="4781127"/>
                  <a:pt x="1935699" y="4765147"/>
                  <a:pt x="1942075" y="4755952"/>
                </a:cubicBezTo>
                <a:close/>
                <a:moveTo>
                  <a:pt x="162431" y="4721411"/>
                </a:moveTo>
                <a:cubicBezTo>
                  <a:pt x="160060" y="4721498"/>
                  <a:pt x="158356" y="4722052"/>
                  <a:pt x="157317" y="4723070"/>
                </a:cubicBezTo>
                <a:cubicBezTo>
                  <a:pt x="156277" y="4724088"/>
                  <a:pt x="154572" y="4724640"/>
                  <a:pt x="152203" y="4724729"/>
                </a:cubicBezTo>
                <a:cubicBezTo>
                  <a:pt x="152392" y="4726899"/>
                  <a:pt x="153578" y="4729766"/>
                  <a:pt x="155762" y="4733333"/>
                </a:cubicBezTo>
                <a:cubicBezTo>
                  <a:pt x="157943" y="4736899"/>
                  <a:pt x="160392" y="4738905"/>
                  <a:pt x="163105" y="4739348"/>
                </a:cubicBezTo>
                <a:cubicBezTo>
                  <a:pt x="168061" y="4739253"/>
                  <a:pt x="171032" y="4737985"/>
                  <a:pt x="172019" y="4735547"/>
                </a:cubicBezTo>
                <a:cubicBezTo>
                  <a:pt x="173006" y="4733110"/>
                  <a:pt x="173354" y="4730878"/>
                  <a:pt x="173063" y="4728854"/>
                </a:cubicBezTo>
                <a:cubicBezTo>
                  <a:pt x="172042" y="4724647"/>
                  <a:pt x="168497" y="4722167"/>
                  <a:pt x="162431" y="4721411"/>
                </a:cubicBezTo>
                <a:close/>
                <a:moveTo>
                  <a:pt x="767289" y="4701304"/>
                </a:moveTo>
                <a:cubicBezTo>
                  <a:pt x="750163" y="4701830"/>
                  <a:pt x="740679" y="4707706"/>
                  <a:pt x="738835" y="4718931"/>
                </a:cubicBezTo>
                <a:cubicBezTo>
                  <a:pt x="736992" y="4730158"/>
                  <a:pt x="736744" y="4740753"/>
                  <a:pt x="738088" y="4750718"/>
                </a:cubicBezTo>
                <a:cubicBezTo>
                  <a:pt x="729993" y="4750509"/>
                  <a:pt x="721607" y="4751186"/>
                  <a:pt x="712931" y="4752753"/>
                </a:cubicBezTo>
                <a:cubicBezTo>
                  <a:pt x="704254" y="4754319"/>
                  <a:pt x="697232" y="4756824"/>
                  <a:pt x="691861" y="4760268"/>
                </a:cubicBezTo>
                <a:lnTo>
                  <a:pt x="703437" y="4792824"/>
                </a:lnTo>
                <a:cubicBezTo>
                  <a:pt x="705557" y="4783246"/>
                  <a:pt x="710600" y="4773970"/>
                  <a:pt x="718567" y="4764994"/>
                </a:cubicBezTo>
                <a:cubicBezTo>
                  <a:pt x="726534" y="4756018"/>
                  <a:pt x="738221" y="4751395"/>
                  <a:pt x="753632" y="4751123"/>
                </a:cubicBezTo>
                <a:cubicBezTo>
                  <a:pt x="753948" y="4742320"/>
                  <a:pt x="756223" y="4734018"/>
                  <a:pt x="760460" y="4726214"/>
                </a:cubicBezTo>
                <a:cubicBezTo>
                  <a:pt x="764697" y="4718410"/>
                  <a:pt x="766973" y="4710106"/>
                  <a:pt x="767289" y="4701304"/>
                </a:cubicBezTo>
                <a:close/>
                <a:moveTo>
                  <a:pt x="547386" y="4634659"/>
                </a:moveTo>
                <a:cubicBezTo>
                  <a:pt x="542440" y="4635054"/>
                  <a:pt x="539512" y="4637516"/>
                  <a:pt x="538604" y="4642047"/>
                </a:cubicBezTo>
                <a:cubicBezTo>
                  <a:pt x="537696" y="4646578"/>
                  <a:pt x="537394" y="4650005"/>
                  <a:pt x="537696" y="4652327"/>
                </a:cubicBezTo>
                <a:cubicBezTo>
                  <a:pt x="537820" y="4661366"/>
                  <a:pt x="534664" y="4669196"/>
                  <a:pt x="528226" y="4675823"/>
                </a:cubicBezTo>
                <a:cubicBezTo>
                  <a:pt x="521791" y="4682452"/>
                  <a:pt x="513350" y="4687458"/>
                  <a:pt x="502910" y="4690844"/>
                </a:cubicBezTo>
                <a:cubicBezTo>
                  <a:pt x="502594" y="4699646"/>
                  <a:pt x="500318" y="4707950"/>
                  <a:pt x="496082" y="4715753"/>
                </a:cubicBezTo>
                <a:cubicBezTo>
                  <a:pt x="491845" y="4723558"/>
                  <a:pt x="489570" y="4731860"/>
                  <a:pt x="489253" y="4740662"/>
                </a:cubicBezTo>
                <a:cubicBezTo>
                  <a:pt x="504106" y="4728431"/>
                  <a:pt x="516992" y="4715476"/>
                  <a:pt x="527909" y="4701799"/>
                </a:cubicBezTo>
                <a:cubicBezTo>
                  <a:pt x="538826" y="4688120"/>
                  <a:pt x="549088" y="4674201"/>
                  <a:pt x="558692" y="4660041"/>
                </a:cubicBezTo>
                <a:cubicBezTo>
                  <a:pt x="558486" y="4657422"/>
                  <a:pt x="557232" y="4652761"/>
                  <a:pt x="554932" y="4646057"/>
                </a:cubicBezTo>
                <a:cubicBezTo>
                  <a:pt x="552629" y="4639351"/>
                  <a:pt x="550115" y="4635552"/>
                  <a:pt x="547386" y="4634659"/>
                </a:cubicBezTo>
                <a:close/>
                <a:moveTo>
                  <a:pt x="1929864" y="4602599"/>
                </a:moveTo>
                <a:lnTo>
                  <a:pt x="1915800" y="4628219"/>
                </a:lnTo>
                <a:lnTo>
                  <a:pt x="1920984" y="4638579"/>
                </a:lnTo>
                <a:lnTo>
                  <a:pt x="1930757" y="4636620"/>
                </a:lnTo>
                <a:cubicBezTo>
                  <a:pt x="1940469" y="4634989"/>
                  <a:pt x="1946696" y="4633109"/>
                  <a:pt x="1949439" y="4630975"/>
                </a:cubicBezTo>
                <a:cubicBezTo>
                  <a:pt x="1952179" y="4628843"/>
                  <a:pt x="1951791" y="4624487"/>
                  <a:pt x="1948278" y="4617909"/>
                </a:cubicBezTo>
                <a:close/>
                <a:moveTo>
                  <a:pt x="219753" y="4593885"/>
                </a:moveTo>
                <a:lnTo>
                  <a:pt x="200646" y="4636394"/>
                </a:lnTo>
                <a:cubicBezTo>
                  <a:pt x="199781" y="4636296"/>
                  <a:pt x="196331" y="4636355"/>
                  <a:pt x="190301" y="4636572"/>
                </a:cubicBezTo>
                <a:cubicBezTo>
                  <a:pt x="184270" y="4636789"/>
                  <a:pt x="180854" y="4637746"/>
                  <a:pt x="180056" y="4639441"/>
                </a:cubicBezTo>
                <a:cubicBezTo>
                  <a:pt x="181278" y="4643281"/>
                  <a:pt x="187043" y="4647463"/>
                  <a:pt x="197350" y="4651987"/>
                </a:cubicBezTo>
                <a:cubicBezTo>
                  <a:pt x="207657" y="4656511"/>
                  <a:pt x="215978" y="4659863"/>
                  <a:pt x="222314" y="4662043"/>
                </a:cubicBezTo>
                <a:lnTo>
                  <a:pt x="257236" y="4627113"/>
                </a:lnTo>
                <a:close/>
                <a:moveTo>
                  <a:pt x="1954169" y="4546478"/>
                </a:moveTo>
                <a:lnTo>
                  <a:pt x="1953106" y="4552341"/>
                </a:lnTo>
                <a:lnTo>
                  <a:pt x="1955249" y="4546585"/>
                </a:lnTo>
                <a:close/>
                <a:moveTo>
                  <a:pt x="1013448" y="4507055"/>
                </a:moveTo>
                <a:lnTo>
                  <a:pt x="998214" y="4510201"/>
                </a:lnTo>
                <a:cubicBezTo>
                  <a:pt x="995168" y="4515199"/>
                  <a:pt x="990312" y="4523733"/>
                  <a:pt x="983648" y="4535805"/>
                </a:cubicBezTo>
                <a:lnTo>
                  <a:pt x="975925" y="4546379"/>
                </a:lnTo>
                <a:lnTo>
                  <a:pt x="998356" y="4529240"/>
                </a:lnTo>
                <a:cubicBezTo>
                  <a:pt x="1006294" y="4521946"/>
                  <a:pt x="1011363" y="4514913"/>
                  <a:pt x="1013560" y="4508145"/>
                </a:cubicBezTo>
                <a:close/>
                <a:moveTo>
                  <a:pt x="287574" y="4470215"/>
                </a:moveTo>
                <a:cubicBezTo>
                  <a:pt x="267042" y="4497755"/>
                  <a:pt x="249168" y="4527155"/>
                  <a:pt x="233950" y="4558416"/>
                </a:cubicBezTo>
                <a:cubicBezTo>
                  <a:pt x="236923" y="4565810"/>
                  <a:pt x="242114" y="4571918"/>
                  <a:pt x="249520" y="4576740"/>
                </a:cubicBezTo>
                <a:cubicBezTo>
                  <a:pt x="256926" y="4581561"/>
                  <a:pt x="265867" y="4584183"/>
                  <a:pt x="276344" y="4584605"/>
                </a:cubicBezTo>
                <a:cubicBezTo>
                  <a:pt x="281325" y="4573684"/>
                  <a:pt x="288048" y="4557434"/>
                  <a:pt x="296511" y="4535853"/>
                </a:cubicBezTo>
                <a:cubicBezTo>
                  <a:pt x="304973" y="4514271"/>
                  <a:pt x="314356" y="4499881"/>
                  <a:pt x="324652" y="4492682"/>
                </a:cubicBezTo>
                <a:close/>
                <a:moveTo>
                  <a:pt x="923656" y="4454504"/>
                </a:moveTo>
                <a:cubicBezTo>
                  <a:pt x="922596" y="4466498"/>
                  <a:pt x="916962" y="4477252"/>
                  <a:pt x="906751" y="4486767"/>
                </a:cubicBezTo>
                <a:cubicBezTo>
                  <a:pt x="896541" y="4496282"/>
                  <a:pt x="890940" y="4507933"/>
                  <a:pt x="889948" y="4521720"/>
                </a:cubicBezTo>
                <a:cubicBezTo>
                  <a:pt x="875057" y="4535818"/>
                  <a:pt x="861154" y="4550388"/>
                  <a:pt x="848239" y="4565433"/>
                </a:cubicBezTo>
                <a:cubicBezTo>
                  <a:pt x="835324" y="4580477"/>
                  <a:pt x="822717" y="4595083"/>
                  <a:pt x="810416" y="4609248"/>
                </a:cubicBezTo>
                <a:cubicBezTo>
                  <a:pt x="808152" y="4617849"/>
                  <a:pt x="803398" y="4629074"/>
                  <a:pt x="796153" y="4642923"/>
                </a:cubicBezTo>
                <a:cubicBezTo>
                  <a:pt x="788909" y="4656770"/>
                  <a:pt x="778839" y="4664274"/>
                  <a:pt x="765941" y="4665431"/>
                </a:cubicBezTo>
                <a:cubicBezTo>
                  <a:pt x="766693" y="4668213"/>
                  <a:pt x="769481" y="4673512"/>
                  <a:pt x="774303" y="4681329"/>
                </a:cubicBezTo>
                <a:cubicBezTo>
                  <a:pt x="779125" y="4689144"/>
                  <a:pt x="781879" y="4693545"/>
                  <a:pt x="782563" y="4694535"/>
                </a:cubicBezTo>
                <a:cubicBezTo>
                  <a:pt x="785029" y="4694151"/>
                  <a:pt x="786473" y="4692397"/>
                  <a:pt x="786894" y="4689271"/>
                </a:cubicBezTo>
                <a:cubicBezTo>
                  <a:pt x="787315" y="4686146"/>
                  <a:pt x="787465" y="4684357"/>
                  <a:pt x="787341" y="4683907"/>
                </a:cubicBezTo>
                <a:cubicBezTo>
                  <a:pt x="801225" y="4663138"/>
                  <a:pt x="817728" y="4643110"/>
                  <a:pt x="836845" y="4623822"/>
                </a:cubicBezTo>
                <a:cubicBezTo>
                  <a:pt x="855962" y="4604533"/>
                  <a:pt x="867249" y="4583473"/>
                  <a:pt x="870705" y="4560641"/>
                </a:cubicBezTo>
                <a:lnTo>
                  <a:pt x="896611" y="4561316"/>
                </a:lnTo>
                <a:cubicBezTo>
                  <a:pt x="908471" y="4561250"/>
                  <a:pt x="922316" y="4562357"/>
                  <a:pt x="938146" y="4564636"/>
                </a:cubicBezTo>
                <a:lnTo>
                  <a:pt x="948248" y="4567805"/>
                </a:lnTo>
                <a:lnTo>
                  <a:pt x="958683" y="4559554"/>
                </a:lnTo>
                <a:lnTo>
                  <a:pt x="966142" y="4553854"/>
                </a:lnTo>
                <a:lnTo>
                  <a:pt x="964212" y="4552322"/>
                </a:lnTo>
                <a:cubicBezTo>
                  <a:pt x="963593" y="4550216"/>
                  <a:pt x="963332" y="4549014"/>
                  <a:pt x="963429" y="4548717"/>
                </a:cubicBezTo>
                <a:cubicBezTo>
                  <a:pt x="949157" y="4547749"/>
                  <a:pt x="943853" y="4544327"/>
                  <a:pt x="947514" y="4538449"/>
                </a:cubicBezTo>
                <a:cubicBezTo>
                  <a:pt x="951174" y="4532571"/>
                  <a:pt x="956166" y="4527623"/>
                  <a:pt x="962485" y="4523607"/>
                </a:cubicBezTo>
                <a:lnTo>
                  <a:pt x="940547" y="4490782"/>
                </a:lnTo>
                <a:lnTo>
                  <a:pt x="960329" y="4466209"/>
                </a:lnTo>
                <a:close/>
                <a:moveTo>
                  <a:pt x="381302" y="4347219"/>
                </a:moveTo>
                <a:lnTo>
                  <a:pt x="356204" y="4368070"/>
                </a:lnTo>
                <a:lnTo>
                  <a:pt x="356608" y="4378831"/>
                </a:lnTo>
                <a:lnTo>
                  <a:pt x="366972" y="4379101"/>
                </a:lnTo>
                <a:cubicBezTo>
                  <a:pt x="377129" y="4379663"/>
                  <a:pt x="384015" y="4379246"/>
                  <a:pt x="387628" y="4377846"/>
                </a:cubicBezTo>
                <a:cubicBezTo>
                  <a:pt x="391243" y="4376447"/>
                  <a:pt x="392813" y="4372306"/>
                  <a:pt x="392338" y="4365425"/>
                </a:cubicBezTo>
                <a:close/>
                <a:moveTo>
                  <a:pt x="1569179" y="4343538"/>
                </a:moveTo>
                <a:lnTo>
                  <a:pt x="1559153" y="4358762"/>
                </a:lnTo>
                <a:lnTo>
                  <a:pt x="1568283" y="4361133"/>
                </a:lnTo>
                <a:lnTo>
                  <a:pt x="1570244" y="4348774"/>
                </a:lnTo>
                <a:close/>
                <a:moveTo>
                  <a:pt x="4713920" y="4341173"/>
                </a:moveTo>
                <a:lnTo>
                  <a:pt x="4681474" y="4355209"/>
                </a:lnTo>
                <a:lnTo>
                  <a:pt x="4698923" y="4359106"/>
                </a:lnTo>
                <a:cubicBezTo>
                  <a:pt x="4703988" y="4360014"/>
                  <a:pt x="4707513" y="4358585"/>
                  <a:pt x="4709500" y="4354818"/>
                </a:cubicBezTo>
                <a:cubicBezTo>
                  <a:pt x="4711486" y="4351048"/>
                  <a:pt x="4712959" y="4346501"/>
                  <a:pt x="4713920" y="4341173"/>
                </a:cubicBezTo>
                <a:close/>
                <a:moveTo>
                  <a:pt x="996927" y="4338143"/>
                </a:moveTo>
                <a:lnTo>
                  <a:pt x="957230" y="4383702"/>
                </a:lnTo>
                <a:cubicBezTo>
                  <a:pt x="968018" y="4395331"/>
                  <a:pt x="973694" y="4408619"/>
                  <a:pt x="974255" y="4423567"/>
                </a:cubicBezTo>
                <a:cubicBezTo>
                  <a:pt x="971336" y="4423341"/>
                  <a:pt x="968109" y="4423556"/>
                  <a:pt x="964574" y="4424209"/>
                </a:cubicBezTo>
                <a:cubicBezTo>
                  <a:pt x="961041" y="4424865"/>
                  <a:pt x="959176" y="4426908"/>
                  <a:pt x="958981" y="4430335"/>
                </a:cubicBezTo>
                <a:cubicBezTo>
                  <a:pt x="959440" y="4433932"/>
                  <a:pt x="961518" y="4437569"/>
                  <a:pt x="965215" y="4441250"/>
                </a:cubicBezTo>
                <a:cubicBezTo>
                  <a:pt x="968912" y="4444930"/>
                  <a:pt x="972285" y="4448602"/>
                  <a:pt x="975333" y="4452263"/>
                </a:cubicBezTo>
                <a:lnTo>
                  <a:pt x="1012007" y="4463970"/>
                </a:lnTo>
                <a:lnTo>
                  <a:pt x="1016784" y="4453343"/>
                </a:lnTo>
                <a:lnTo>
                  <a:pt x="990338" y="4438319"/>
                </a:lnTo>
                <a:cubicBezTo>
                  <a:pt x="990023" y="4432786"/>
                  <a:pt x="991344" y="4427744"/>
                  <a:pt x="994299" y="4423192"/>
                </a:cubicBezTo>
                <a:cubicBezTo>
                  <a:pt x="997256" y="4418639"/>
                  <a:pt x="1002530" y="4415490"/>
                  <a:pt x="1010120" y="4413748"/>
                </a:cubicBezTo>
                <a:cubicBezTo>
                  <a:pt x="1010188" y="4401206"/>
                  <a:pt x="1009933" y="4388656"/>
                  <a:pt x="1009352" y="4376096"/>
                </a:cubicBezTo>
                <a:cubicBezTo>
                  <a:pt x="1008773" y="4363540"/>
                  <a:pt x="1004631" y="4350888"/>
                  <a:pt x="996927" y="4338143"/>
                </a:cubicBezTo>
                <a:close/>
                <a:moveTo>
                  <a:pt x="4971614" y="4302953"/>
                </a:moveTo>
                <a:lnTo>
                  <a:pt x="4960108" y="4321664"/>
                </a:lnTo>
                <a:cubicBezTo>
                  <a:pt x="4962046" y="4322209"/>
                  <a:pt x="4964275" y="4322485"/>
                  <a:pt x="4966793" y="4322493"/>
                </a:cubicBezTo>
                <a:cubicBezTo>
                  <a:pt x="4969310" y="4322500"/>
                  <a:pt x="4970948" y="4321315"/>
                  <a:pt x="4971710" y="4318935"/>
                </a:cubicBezTo>
                <a:close/>
                <a:moveTo>
                  <a:pt x="436140" y="4291305"/>
                </a:moveTo>
                <a:lnTo>
                  <a:pt x="426316" y="4305384"/>
                </a:lnTo>
                <a:cubicBezTo>
                  <a:pt x="432225" y="4301954"/>
                  <a:pt x="435546" y="4298456"/>
                  <a:pt x="436275" y="4294892"/>
                </a:cubicBezTo>
                <a:close/>
                <a:moveTo>
                  <a:pt x="4663643" y="4287381"/>
                </a:moveTo>
                <a:cubicBezTo>
                  <a:pt x="4659383" y="4287318"/>
                  <a:pt x="4656302" y="4290176"/>
                  <a:pt x="4654400" y="4295958"/>
                </a:cubicBezTo>
                <a:cubicBezTo>
                  <a:pt x="4654027" y="4298313"/>
                  <a:pt x="4654231" y="4300132"/>
                  <a:pt x="4655013" y="4301415"/>
                </a:cubicBezTo>
                <a:cubicBezTo>
                  <a:pt x="4655795" y="4302698"/>
                  <a:pt x="4655999" y="4304518"/>
                  <a:pt x="4655626" y="4306872"/>
                </a:cubicBezTo>
                <a:cubicBezTo>
                  <a:pt x="4657760" y="4307237"/>
                  <a:pt x="4660758" y="4306799"/>
                  <a:pt x="4664623" y="4305557"/>
                </a:cubicBezTo>
                <a:cubicBezTo>
                  <a:pt x="4668488" y="4304315"/>
                  <a:pt x="4670897" y="4302414"/>
                  <a:pt x="4671850" y="4299855"/>
                </a:cubicBezTo>
                <a:cubicBezTo>
                  <a:pt x="4672717" y="4294950"/>
                  <a:pt x="4672068" y="4291701"/>
                  <a:pt x="4669904" y="4290110"/>
                </a:cubicBezTo>
                <a:cubicBezTo>
                  <a:pt x="4667741" y="4288518"/>
                  <a:pt x="4665654" y="4287610"/>
                  <a:pt x="4663643" y="4287381"/>
                </a:cubicBezTo>
                <a:close/>
                <a:moveTo>
                  <a:pt x="1101017" y="4215418"/>
                </a:moveTo>
                <a:cubicBezTo>
                  <a:pt x="1100289" y="4218983"/>
                  <a:pt x="1102151" y="4222614"/>
                  <a:pt x="1106603" y="4226315"/>
                </a:cubicBezTo>
                <a:lnTo>
                  <a:pt x="1106200" y="4215552"/>
                </a:lnTo>
                <a:close/>
                <a:moveTo>
                  <a:pt x="4581671" y="4178628"/>
                </a:moveTo>
                <a:lnTo>
                  <a:pt x="4542338" y="4207088"/>
                </a:lnTo>
                <a:lnTo>
                  <a:pt x="4579693" y="4236710"/>
                </a:lnTo>
                <a:cubicBezTo>
                  <a:pt x="4579431" y="4237540"/>
                  <a:pt x="4578822" y="4240950"/>
                  <a:pt x="4577866" y="4246944"/>
                </a:cubicBezTo>
                <a:cubicBezTo>
                  <a:pt x="4576909" y="4252937"/>
                  <a:pt x="4577172" y="4256542"/>
                  <a:pt x="4578656" y="4257760"/>
                </a:cubicBezTo>
                <a:cubicBezTo>
                  <a:pt x="4582600" y="4257534"/>
                  <a:pt x="4587752" y="4252921"/>
                  <a:pt x="4594113" y="4243922"/>
                </a:cubicBezTo>
                <a:cubicBezTo>
                  <a:pt x="4600473" y="4234922"/>
                  <a:pt x="4605319" y="4227582"/>
                  <a:pt x="4608650" y="4221895"/>
                </a:cubicBezTo>
                <a:close/>
                <a:moveTo>
                  <a:pt x="1161709" y="4177575"/>
                </a:moveTo>
                <a:cubicBezTo>
                  <a:pt x="1152210" y="4177328"/>
                  <a:pt x="1145437" y="4180735"/>
                  <a:pt x="1141389" y="4187798"/>
                </a:cubicBezTo>
                <a:lnTo>
                  <a:pt x="1156933" y="4188202"/>
                </a:lnTo>
                <a:cubicBezTo>
                  <a:pt x="1157082" y="4186414"/>
                  <a:pt x="1157878" y="4184642"/>
                  <a:pt x="1159321" y="4182889"/>
                </a:cubicBezTo>
                <a:cubicBezTo>
                  <a:pt x="1160765" y="4181134"/>
                  <a:pt x="1161562" y="4179362"/>
                  <a:pt x="1161709" y="4177575"/>
                </a:cubicBezTo>
                <a:close/>
                <a:moveTo>
                  <a:pt x="4897659" y="4174707"/>
                </a:moveTo>
                <a:cubicBezTo>
                  <a:pt x="4894122" y="4174138"/>
                  <a:pt x="4891033" y="4175666"/>
                  <a:pt x="4888392" y="4179289"/>
                </a:cubicBezTo>
                <a:cubicBezTo>
                  <a:pt x="4885750" y="4182911"/>
                  <a:pt x="4883841" y="4187361"/>
                  <a:pt x="4882662" y="4192640"/>
                </a:cubicBezTo>
                <a:cubicBezTo>
                  <a:pt x="4884578" y="4193289"/>
                  <a:pt x="4886854" y="4193354"/>
                  <a:pt x="4889489" y="4192834"/>
                </a:cubicBezTo>
                <a:cubicBezTo>
                  <a:pt x="4892124" y="4192314"/>
                  <a:pt x="4894093" y="4189650"/>
                  <a:pt x="4895396" y="4184843"/>
                </a:cubicBezTo>
                <a:close/>
                <a:moveTo>
                  <a:pt x="1196503" y="4126032"/>
                </a:moveTo>
                <a:lnTo>
                  <a:pt x="1191225" y="4131736"/>
                </a:lnTo>
                <a:lnTo>
                  <a:pt x="1191046" y="4131787"/>
                </a:lnTo>
                <a:lnTo>
                  <a:pt x="1191449" y="4142510"/>
                </a:lnTo>
                <a:lnTo>
                  <a:pt x="1155181" y="4141566"/>
                </a:lnTo>
                <a:lnTo>
                  <a:pt x="1155631" y="4153538"/>
                </a:lnTo>
                <a:lnTo>
                  <a:pt x="1164439" y="4156962"/>
                </a:lnTo>
                <a:lnTo>
                  <a:pt x="1158748" y="4159017"/>
                </a:lnTo>
                <a:lnTo>
                  <a:pt x="1166486" y="4166946"/>
                </a:lnTo>
                <a:lnTo>
                  <a:pt x="1206993" y="4142914"/>
                </a:lnTo>
                <a:lnTo>
                  <a:pt x="1206455" y="4128565"/>
                </a:lnTo>
                <a:close/>
                <a:moveTo>
                  <a:pt x="4487293" y="4104924"/>
                </a:moveTo>
                <a:lnTo>
                  <a:pt x="4467861" y="4140871"/>
                </a:lnTo>
                <a:lnTo>
                  <a:pt x="4510835" y="4184089"/>
                </a:lnTo>
                <a:cubicBezTo>
                  <a:pt x="4518549" y="4183043"/>
                  <a:pt x="4525450" y="4179484"/>
                  <a:pt x="4531538" y="4173418"/>
                </a:cubicBezTo>
                <a:cubicBezTo>
                  <a:pt x="4537626" y="4167350"/>
                  <a:pt x="4541886" y="4159212"/>
                  <a:pt x="4544318" y="4149005"/>
                </a:cubicBezTo>
                <a:cubicBezTo>
                  <a:pt x="4534736" y="4141322"/>
                  <a:pt x="4520344" y="4130571"/>
                  <a:pt x="4501140" y="4116750"/>
                </a:cubicBezTo>
                <a:close/>
                <a:moveTo>
                  <a:pt x="1225397" y="4093717"/>
                </a:moveTo>
                <a:lnTo>
                  <a:pt x="1210945" y="4110302"/>
                </a:lnTo>
                <a:lnTo>
                  <a:pt x="1211367" y="4121525"/>
                </a:lnTo>
                <a:cubicBezTo>
                  <a:pt x="1218672" y="4117907"/>
                  <a:pt x="1223021" y="4113092"/>
                  <a:pt x="1224411" y="4107081"/>
                </a:cubicBezTo>
                <a:close/>
                <a:moveTo>
                  <a:pt x="4738527" y="3984877"/>
                </a:moveTo>
                <a:cubicBezTo>
                  <a:pt x="4735422" y="4000146"/>
                  <a:pt x="4736657" y="4012391"/>
                  <a:pt x="4742230" y="4021616"/>
                </a:cubicBezTo>
                <a:cubicBezTo>
                  <a:pt x="4747804" y="4030842"/>
                  <a:pt x="4755971" y="4036655"/>
                  <a:pt x="4766732" y="4039059"/>
                </a:cubicBezTo>
                <a:lnTo>
                  <a:pt x="4770222" y="4039838"/>
                </a:lnTo>
                <a:cubicBezTo>
                  <a:pt x="4769913" y="4040877"/>
                  <a:pt x="4769116" y="4045133"/>
                  <a:pt x="4767828" y="4052606"/>
                </a:cubicBezTo>
                <a:cubicBezTo>
                  <a:pt x="4766542" y="4060077"/>
                  <a:pt x="4766617" y="4064528"/>
                  <a:pt x="4768053" y="4065957"/>
                </a:cubicBezTo>
                <a:cubicBezTo>
                  <a:pt x="4770225" y="4064780"/>
                  <a:pt x="4773381" y="4058168"/>
                  <a:pt x="4777521" y="4046123"/>
                </a:cubicBezTo>
                <a:cubicBezTo>
                  <a:pt x="4781660" y="4034080"/>
                  <a:pt x="4784227" y="4026006"/>
                  <a:pt x="4785219" y="4021905"/>
                </a:cubicBezTo>
                <a:lnTo>
                  <a:pt x="4774559" y="3987602"/>
                </a:lnTo>
                <a:cubicBezTo>
                  <a:pt x="4772449" y="3995001"/>
                  <a:pt x="4768652" y="3999695"/>
                  <a:pt x="4763170" y="4001686"/>
                </a:cubicBezTo>
                <a:cubicBezTo>
                  <a:pt x="4757687" y="4003676"/>
                  <a:pt x="4752995" y="4004179"/>
                  <a:pt x="4749093" y="4003196"/>
                </a:cubicBezTo>
                <a:close/>
                <a:moveTo>
                  <a:pt x="5061116" y="3918583"/>
                </a:moveTo>
                <a:lnTo>
                  <a:pt x="5087904" y="3929888"/>
                </a:lnTo>
                <a:cubicBezTo>
                  <a:pt x="5086116" y="3942678"/>
                  <a:pt x="5088726" y="3950133"/>
                  <a:pt x="5095732" y="3952253"/>
                </a:cubicBezTo>
                <a:cubicBezTo>
                  <a:pt x="5102741" y="3954371"/>
                  <a:pt x="5104502" y="3965627"/>
                  <a:pt x="5101016" y="3986020"/>
                </a:cubicBezTo>
                <a:cubicBezTo>
                  <a:pt x="5087677" y="3981489"/>
                  <a:pt x="5076201" y="3972720"/>
                  <a:pt x="5066587" y="3959709"/>
                </a:cubicBezTo>
                <a:cubicBezTo>
                  <a:pt x="5056974" y="3946701"/>
                  <a:pt x="5045497" y="3937930"/>
                  <a:pt x="5032158" y="3933398"/>
                </a:cubicBezTo>
                <a:close/>
                <a:moveTo>
                  <a:pt x="4671742" y="3890155"/>
                </a:moveTo>
                <a:cubicBezTo>
                  <a:pt x="4669173" y="3889692"/>
                  <a:pt x="4664429" y="3889741"/>
                  <a:pt x="4657511" y="3890302"/>
                </a:cubicBezTo>
                <a:lnTo>
                  <a:pt x="4647250" y="3894034"/>
                </a:lnTo>
                <a:lnTo>
                  <a:pt x="4676202" y="3914304"/>
                </a:lnTo>
                <a:lnTo>
                  <a:pt x="4675476" y="3920046"/>
                </a:lnTo>
                <a:lnTo>
                  <a:pt x="4681093" y="3924167"/>
                </a:lnTo>
                <a:cubicBezTo>
                  <a:pt x="4686247" y="3932190"/>
                  <a:pt x="4689451" y="3941772"/>
                  <a:pt x="4690703" y="3952914"/>
                </a:cubicBezTo>
                <a:cubicBezTo>
                  <a:pt x="4699142" y="3955464"/>
                  <a:pt x="4706719" y="3959816"/>
                  <a:pt x="4713436" y="3965972"/>
                </a:cubicBezTo>
                <a:cubicBezTo>
                  <a:pt x="4720152" y="3972127"/>
                  <a:pt x="4727730" y="3976480"/>
                  <a:pt x="4736169" y="3979029"/>
                </a:cubicBezTo>
                <a:cubicBezTo>
                  <a:pt x="4727228" y="3961293"/>
                  <a:pt x="4717210" y="3945311"/>
                  <a:pt x="4706113" y="3931083"/>
                </a:cubicBezTo>
                <a:cubicBezTo>
                  <a:pt x="4695015" y="3916856"/>
                  <a:pt x="4683559" y="3903212"/>
                  <a:pt x="4671742" y="3890155"/>
                </a:cubicBezTo>
                <a:close/>
                <a:moveTo>
                  <a:pt x="4849070" y="3818026"/>
                </a:moveTo>
                <a:lnTo>
                  <a:pt x="4841052" y="3837518"/>
                </a:lnTo>
                <a:cubicBezTo>
                  <a:pt x="4843185" y="3837883"/>
                  <a:pt x="4846184" y="3837445"/>
                  <a:pt x="4850049" y="3836200"/>
                </a:cubicBezTo>
                <a:cubicBezTo>
                  <a:pt x="4853914" y="3834957"/>
                  <a:pt x="4856324" y="3833057"/>
                  <a:pt x="4857276" y="3830499"/>
                </a:cubicBezTo>
                <a:cubicBezTo>
                  <a:pt x="4858143" y="3825594"/>
                  <a:pt x="4857494" y="3822345"/>
                  <a:pt x="4855331" y="3820754"/>
                </a:cubicBezTo>
                <a:cubicBezTo>
                  <a:pt x="4853167" y="3819162"/>
                  <a:pt x="4851080" y="3818252"/>
                  <a:pt x="4849070" y="3818026"/>
                </a:cubicBezTo>
                <a:close/>
                <a:moveTo>
                  <a:pt x="4797016" y="3742357"/>
                </a:moveTo>
                <a:lnTo>
                  <a:pt x="4792155" y="3752490"/>
                </a:lnTo>
                <a:lnTo>
                  <a:pt x="4791082" y="3761846"/>
                </a:lnTo>
                <a:cubicBezTo>
                  <a:pt x="4790917" y="3770787"/>
                  <a:pt x="4791978" y="3778341"/>
                  <a:pt x="4794266" y="3784505"/>
                </a:cubicBezTo>
                <a:lnTo>
                  <a:pt x="4827940" y="3781383"/>
                </a:lnTo>
                <a:cubicBezTo>
                  <a:pt x="4819103" y="3776861"/>
                  <a:pt x="4811120" y="3769537"/>
                  <a:pt x="4803992" y="3759409"/>
                </a:cubicBezTo>
                <a:close/>
                <a:moveTo>
                  <a:pt x="4756147" y="3697672"/>
                </a:moveTo>
                <a:lnTo>
                  <a:pt x="4756062" y="3697768"/>
                </a:lnTo>
                <a:lnTo>
                  <a:pt x="4756325" y="3697774"/>
                </a:lnTo>
                <a:close/>
                <a:moveTo>
                  <a:pt x="4699455" y="3618832"/>
                </a:moveTo>
                <a:lnTo>
                  <a:pt x="4686415" y="3635030"/>
                </a:lnTo>
                <a:lnTo>
                  <a:pt x="4707642" y="3629649"/>
                </a:lnTo>
                <a:close/>
                <a:moveTo>
                  <a:pt x="4726652" y="3603823"/>
                </a:moveTo>
                <a:lnTo>
                  <a:pt x="4724201" y="3604619"/>
                </a:lnTo>
                <a:lnTo>
                  <a:pt x="4726724" y="3605758"/>
                </a:lnTo>
                <a:close/>
                <a:moveTo>
                  <a:pt x="4788618" y="3462082"/>
                </a:moveTo>
                <a:cubicBezTo>
                  <a:pt x="4789476" y="3473454"/>
                  <a:pt x="4790403" y="3486619"/>
                  <a:pt x="4791395" y="3501577"/>
                </a:cubicBezTo>
                <a:lnTo>
                  <a:pt x="4786942" y="3536622"/>
                </a:lnTo>
                <a:lnTo>
                  <a:pt x="4790300" y="3536272"/>
                </a:lnTo>
                <a:lnTo>
                  <a:pt x="4797554" y="3527720"/>
                </a:lnTo>
                <a:cubicBezTo>
                  <a:pt x="4799941" y="3522406"/>
                  <a:pt x="4801001" y="3516161"/>
                  <a:pt x="4800732" y="3508987"/>
                </a:cubicBezTo>
                <a:lnTo>
                  <a:pt x="4825291" y="3473788"/>
                </a:lnTo>
                <a:close/>
                <a:moveTo>
                  <a:pt x="4945928" y="3240394"/>
                </a:moveTo>
                <a:lnTo>
                  <a:pt x="4941691" y="3265370"/>
                </a:lnTo>
                <a:cubicBezTo>
                  <a:pt x="4934020" y="3270770"/>
                  <a:pt x="4926718" y="3277300"/>
                  <a:pt x="4919780" y="3284959"/>
                </a:cubicBezTo>
                <a:cubicBezTo>
                  <a:pt x="4912844" y="3292619"/>
                  <a:pt x="4906867" y="3300079"/>
                  <a:pt x="4901857" y="3307340"/>
                </a:cubicBezTo>
                <a:cubicBezTo>
                  <a:pt x="4903283" y="3322310"/>
                  <a:pt x="4896868" y="3335283"/>
                  <a:pt x="4882614" y="3346261"/>
                </a:cubicBezTo>
                <a:cubicBezTo>
                  <a:pt x="4876461" y="3343189"/>
                  <a:pt x="4870431" y="3343481"/>
                  <a:pt x="4864530" y="3347135"/>
                </a:cubicBezTo>
                <a:cubicBezTo>
                  <a:pt x="4858629" y="3350789"/>
                  <a:pt x="4857883" y="3353905"/>
                  <a:pt x="4862292" y="3356484"/>
                </a:cubicBezTo>
                <a:lnTo>
                  <a:pt x="4832150" y="3380787"/>
                </a:lnTo>
                <a:lnTo>
                  <a:pt x="4817954" y="3416256"/>
                </a:lnTo>
                <a:lnTo>
                  <a:pt x="4807591" y="3415987"/>
                </a:lnTo>
                <a:lnTo>
                  <a:pt x="4808534" y="3441097"/>
                </a:lnTo>
                <a:lnTo>
                  <a:pt x="4834709" y="3448946"/>
                </a:lnTo>
                <a:cubicBezTo>
                  <a:pt x="4832262" y="3446940"/>
                  <a:pt x="4831775" y="3445436"/>
                  <a:pt x="4833247" y="3444428"/>
                </a:cubicBezTo>
                <a:cubicBezTo>
                  <a:pt x="4834718" y="3443421"/>
                  <a:pt x="4836888" y="3443777"/>
                  <a:pt x="4839756" y="3445493"/>
                </a:cubicBezTo>
                <a:lnTo>
                  <a:pt x="4849579" y="3431414"/>
                </a:lnTo>
                <a:cubicBezTo>
                  <a:pt x="4852537" y="3432610"/>
                  <a:pt x="4855725" y="3431349"/>
                  <a:pt x="4859142" y="3427631"/>
                </a:cubicBezTo>
                <a:cubicBezTo>
                  <a:pt x="4862563" y="3423911"/>
                  <a:pt x="4864421" y="3421720"/>
                  <a:pt x="4864721" y="3421056"/>
                </a:cubicBezTo>
                <a:lnTo>
                  <a:pt x="4899371" y="3378952"/>
                </a:lnTo>
                <a:cubicBezTo>
                  <a:pt x="4899977" y="3369261"/>
                  <a:pt x="4905189" y="3352971"/>
                  <a:pt x="4915004" y="3330081"/>
                </a:cubicBezTo>
                <a:cubicBezTo>
                  <a:pt x="4924822" y="3307191"/>
                  <a:pt x="4933985" y="3292795"/>
                  <a:pt x="4942500" y="3286894"/>
                </a:cubicBezTo>
                <a:lnTo>
                  <a:pt x="4968810" y="3298330"/>
                </a:lnTo>
                <a:cubicBezTo>
                  <a:pt x="4970906" y="3290992"/>
                  <a:pt x="4973642" y="3283448"/>
                  <a:pt x="4977018" y="3275697"/>
                </a:cubicBezTo>
                <a:cubicBezTo>
                  <a:pt x="4980393" y="3267945"/>
                  <a:pt x="4985752" y="3261365"/>
                  <a:pt x="4993098" y="3255956"/>
                </a:cubicBezTo>
                <a:lnTo>
                  <a:pt x="4967056" y="3251695"/>
                </a:lnTo>
                <a:close/>
                <a:moveTo>
                  <a:pt x="5027480" y="3206676"/>
                </a:moveTo>
                <a:cubicBezTo>
                  <a:pt x="5028501" y="3210884"/>
                  <a:pt x="5026864" y="3213231"/>
                  <a:pt x="5022568" y="3213717"/>
                </a:cubicBezTo>
                <a:lnTo>
                  <a:pt x="5018464" y="3242280"/>
                </a:lnTo>
                <a:lnTo>
                  <a:pt x="5024050" y="3253177"/>
                </a:lnTo>
                <a:cubicBezTo>
                  <a:pt x="5029240" y="3247787"/>
                  <a:pt x="5033765" y="3241932"/>
                  <a:pt x="5037625" y="3235611"/>
                </a:cubicBezTo>
                <a:cubicBezTo>
                  <a:pt x="5041487" y="3229290"/>
                  <a:pt x="5043420" y="3223369"/>
                  <a:pt x="5043428" y="3217843"/>
                </a:cubicBezTo>
                <a:cubicBezTo>
                  <a:pt x="5043160" y="3210669"/>
                  <a:pt x="5037841" y="3206947"/>
                  <a:pt x="5027480" y="3206676"/>
                </a:cubicBezTo>
                <a:close/>
                <a:moveTo>
                  <a:pt x="5058630" y="3071302"/>
                </a:moveTo>
                <a:cubicBezTo>
                  <a:pt x="5055282" y="3071215"/>
                  <a:pt x="5050351" y="3071983"/>
                  <a:pt x="5043834" y="3073606"/>
                </a:cubicBezTo>
                <a:cubicBezTo>
                  <a:pt x="5037316" y="3075227"/>
                  <a:pt x="5033748" y="3077822"/>
                  <a:pt x="5033125" y="3081391"/>
                </a:cubicBezTo>
                <a:cubicBezTo>
                  <a:pt x="5033513" y="3083117"/>
                  <a:pt x="5035496" y="3084214"/>
                  <a:pt x="5039073" y="3084681"/>
                </a:cubicBezTo>
                <a:cubicBezTo>
                  <a:pt x="5042649" y="3085147"/>
                  <a:pt x="5045893" y="3085380"/>
                  <a:pt x="5048803" y="3085381"/>
                </a:cubicBezTo>
                <a:close/>
                <a:moveTo>
                  <a:pt x="5264652" y="2768453"/>
                </a:moveTo>
                <a:lnTo>
                  <a:pt x="5265190" y="2782801"/>
                </a:lnTo>
                <a:lnTo>
                  <a:pt x="5269968" y="2772174"/>
                </a:lnTo>
                <a:close/>
                <a:moveTo>
                  <a:pt x="5299110" y="2684757"/>
                </a:moveTo>
                <a:lnTo>
                  <a:pt x="5300506" y="2691734"/>
                </a:lnTo>
                <a:lnTo>
                  <a:pt x="5308453" y="2694331"/>
                </a:lnTo>
                <a:close/>
                <a:moveTo>
                  <a:pt x="5449618" y="2594073"/>
                </a:moveTo>
                <a:cubicBezTo>
                  <a:pt x="5448892" y="2597637"/>
                  <a:pt x="5445572" y="2601134"/>
                  <a:pt x="5439661" y="2604564"/>
                </a:cubicBezTo>
                <a:lnTo>
                  <a:pt x="5414159" y="2614653"/>
                </a:lnTo>
                <a:lnTo>
                  <a:pt x="5403528" y="2607209"/>
                </a:lnTo>
                <a:cubicBezTo>
                  <a:pt x="5397887" y="2617813"/>
                  <a:pt x="5394703" y="2624897"/>
                  <a:pt x="5393973" y="2628464"/>
                </a:cubicBezTo>
                <a:cubicBezTo>
                  <a:pt x="5383142" y="2638634"/>
                  <a:pt x="5372307" y="2648805"/>
                  <a:pt x="5361476" y="2658976"/>
                </a:cubicBezTo>
                <a:cubicBezTo>
                  <a:pt x="5350641" y="2669147"/>
                  <a:pt x="5345057" y="2681247"/>
                  <a:pt x="5344721" y="2695275"/>
                </a:cubicBezTo>
                <a:lnTo>
                  <a:pt x="5325210" y="2727022"/>
                </a:lnTo>
                <a:cubicBezTo>
                  <a:pt x="5317904" y="2730640"/>
                  <a:pt x="5313556" y="2735454"/>
                  <a:pt x="5312164" y="2741466"/>
                </a:cubicBezTo>
                <a:cubicBezTo>
                  <a:pt x="5310773" y="2747477"/>
                  <a:pt x="5310344" y="2753289"/>
                  <a:pt x="5310879" y="2758902"/>
                </a:cubicBezTo>
                <a:cubicBezTo>
                  <a:pt x="5308895" y="2774979"/>
                  <a:pt x="5299138" y="2790852"/>
                  <a:pt x="5281610" y="2806523"/>
                </a:cubicBezTo>
                <a:cubicBezTo>
                  <a:pt x="5264084" y="2822194"/>
                  <a:pt x="5254325" y="2838067"/>
                  <a:pt x="5252341" y="2854143"/>
                </a:cubicBezTo>
                <a:lnTo>
                  <a:pt x="5232021" y="2864367"/>
                </a:lnTo>
                <a:cubicBezTo>
                  <a:pt x="5229377" y="2871465"/>
                  <a:pt x="5225113" y="2878522"/>
                  <a:pt x="5219229" y="2885536"/>
                </a:cubicBezTo>
                <a:cubicBezTo>
                  <a:pt x="5213345" y="2892551"/>
                  <a:pt x="5207787" y="2899574"/>
                  <a:pt x="5202552" y="2906606"/>
                </a:cubicBezTo>
                <a:lnTo>
                  <a:pt x="5203493" y="2931717"/>
                </a:lnTo>
                <a:cubicBezTo>
                  <a:pt x="5222211" y="2927574"/>
                  <a:pt x="5238475" y="2918441"/>
                  <a:pt x="5252286" y="2904315"/>
                </a:cubicBezTo>
                <a:cubicBezTo>
                  <a:pt x="5266098" y="2890190"/>
                  <a:pt x="5273159" y="2877234"/>
                  <a:pt x="5273471" y="2865445"/>
                </a:cubicBezTo>
                <a:cubicBezTo>
                  <a:pt x="5278873" y="2865735"/>
                  <a:pt x="5283612" y="2865559"/>
                  <a:pt x="5287686" y="2864919"/>
                </a:cubicBezTo>
                <a:cubicBezTo>
                  <a:pt x="5291760" y="2864278"/>
                  <a:pt x="5293841" y="2862242"/>
                  <a:pt x="5293926" y="2858809"/>
                </a:cubicBezTo>
                <a:cubicBezTo>
                  <a:pt x="5293069" y="2853187"/>
                  <a:pt x="5292882" y="2848255"/>
                  <a:pt x="5293371" y="2844011"/>
                </a:cubicBezTo>
                <a:cubicBezTo>
                  <a:pt x="5293858" y="2839768"/>
                  <a:pt x="5298955" y="2837661"/>
                  <a:pt x="5308662" y="2837690"/>
                </a:cubicBezTo>
                <a:lnTo>
                  <a:pt x="5366525" y="2724512"/>
                </a:lnTo>
                <a:cubicBezTo>
                  <a:pt x="5382933" y="2724938"/>
                  <a:pt x="5391433" y="2721577"/>
                  <a:pt x="5392026" y="2714424"/>
                </a:cubicBezTo>
                <a:cubicBezTo>
                  <a:pt x="5391331" y="2707389"/>
                  <a:pt x="5392016" y="2702627"/>
                  <a:pt x="5394078" y="2700141"/>
                </a:cubicBezTo>
                <a:cubicBezTo>
                  <a:pt x="5396141" y="2697658"/>
                  <a:pt x="5402141" y="2696619"/>
                  <a:pt x="5412078" y="2697027"/>
                </a:cubicBezTo>
                <a:lnTo>
                  <a:pt x="5436637" y="2661827"/>
                </a:lnTo>
                <a:cubicBezTo>
                  <a:pt x="5436421" y="2656073"/>
                  <a:pt x="5437372" y="2646989"/>
                  <a:pt x="5439495" y="2634575"/>
                </a:cubicBezTo>
                <a:cubicBezTo>
                  <a:pt x="5441616" y="2622162"/>
                  <a:pt x="5444992" y="2608660"/>
                  <a:pt x="5449618" y="2594073"/>
                </a:cubicBezTo>
                <a:close/>
                <a:moveTo>
                  <a:pt x="5459309" y="2576406"/>
                </a:moveTo>
                <a:lnTo>
                  <a:pt x="5444170" y="2586763"/>
                </a:lnTo>
                <a:cubicBezTo>
                  <a:pt x="5447038" y="2588479"/>
                  <a:pt x="5449241" y="2589733"/>
                  <a:pt x="5450781" y="2590519"/>
                </a:cubicBezTo>
                <a:lnTo>
                  <a:pt x="5451344" y="2591481"/>
                </a:lnTo>
                <a:lnTo>
                  <a:pt x="5456357" y="2583944"/>
                </a:lnTo>
                <a:cubicBezTo>
                  <a:pt x="5457971" y="2581000"/>
                  <a:pt x="5458956" y="2578487"/>
                  <a:pt x="5459309" y="2576406"/>
                </a:cubicBezTo>
                <a:close/>
                <a:moveTo>
                  <a:pt x="5457556" y="2529769"/>
                </a:moveTo>
                <a:lnTo>
                  <a:pt x="5455230" y="2532661"/>
                </a:lnTo>
                <a:lnTo>
                  <a:pt x="5467919" y="2530039"/>
                </a:lnTo>
                <a:close/>
                <a:moveTo>
                  <a:pt x="5528091" y="2512789"/>
                </a:moveTo>
                <a:cubicBezTo>
                  <a:pt x="5520978" y="2512903"/>
                  <a:pt x="5514513" y="2513034"/>
                  <a:pt x="5508696" y="2513181"/>
                </a:cubicBezTo>
                <a:cubicBezTo>
                  <a:pt x="5504108" y="2520229"/>
                  <a:pt x="5499844" y="2527287"/>
                  <a:pt x="5495903" y="2534350"/>
                </a:cubicBezTo>
                <a:cubicBezTo>
                  <a:pt x="5491964" y="2541416"/>
                  <a:pt x="5486402" y="2548439"/>
                  <a:pt x="5479225" y="2555420"/>
                </a:cubicBezTo>
                <a:cubicBezTo>
                  <a:pt x="5489588" y="2555690"/>
                  <a:pt x="5500086" y="2559547"/>
                  <a:pt x="5510718" y="2566991"/>
                </a:cubicBezTo>
                <a:lnTo>
                  <a:pt x="5524913" y="2531521"/>
                </a:lnTo>
                <a:cubicBezTo>
                  <a:pt x="5527755" y="2529654"/>
                  <a:pt x="5530903" y="2527348"/>
                  <a:pt x="5534358" y="2524600"/>
                </a:cubicBezTo>
                <a:cubicBezTo>
                  <a:pt x="5537815" y="2521852"/>
                  <a:pt x="5539667" y="2519512"/>
                  <a:pt x="5539917" y="2517577"/>
                </a:cubicBezTo>
                <a:cubicBezTo>
                  <a:pt x="5539147" y="2514271"/>
                  <a:pt x="5535205" y="2512676"/>
                  <a:pt x="5528091" y="2512789"/>
                </a:cubicBezTo>
                <a:close/>
                <a:moveTo>
                  <a:pt x="5525647" y="2413275"/>
                </a:moveTo>
                <a:lnTo>
                  <a:pt x="5505191" y="2419910"/>
                </a:lnTo>
                <a:cubicBezTo>
                  <a:pt x="5504844" y="2433639"/>
                  <a:pt x="5501840" y="2445507"/>
                  <a:pt x="5496176" y="2455514"/>
                </a:cubicBezTo>
                <a:cubicBezTo>
                  <a:pt x="5503355" y="2448533"/>
                  <a:pt x="5508916" y="2441511"/>
                  <a:pt x="5512856" y="2434445"/>
                </a:cubicBezTo>
                <a:cubicBezTo>
                  <a:pt x="5516796" y="2427380"/>
                  <a:pt x="5521059" y="2420323"/>
                  <a:pt x="5525647" y="2413275"/>
                </a:cubicBezTo>
                <a:close/>
                <a:moveTo>
                  <a:pt x="5560569" y="2378345"/>
                </a:moveTo>
                <a:cubicBezTo>
                  <a:pt x="5559953" y="2384898"/>
                  <a:pt x="5561859" y="2389728"/>
                  <a:pt x="5566289" y="2392828"/>
                </a:cubicBezTo>
                <a:lnTo>
                  <a:pt x="5576652" y="2393099"/>
                </a:lnTo>
                <a:cubicBezTo>
                  <a:pt x="5580947" y="2392613"/>
                  <a:pt x="5582584" y="2390267"/>
                  <a:pt x="5581564" y="2386059"/>
                </a:cubicBezTo>
                <a:cubicBezTo>
                  <a:pt x="5581436" y="2382622"/>
                  <a:pt x="5580059" y="2380494"/>
                  <a:pt x="5577441" y="2379680"/>
                </a:cubicBezTo>
                <a:cubicBezTo>
                  <a:pt x="5574823" y="2378865"/>
                  <a:pt x="5570925" y="2378466"/>
                  <a:pt x="5565749" y="2378479"/>
                </a:cubicBezTo>
                <a:close/>
                <a:moveTo>
                  <a:pt x="5598784" y="2293328"/>
                </a:moveTo>
                <a:lnTo>
                  <a:pt x="5599727" y="2318438"/>
                </a:lnTo>
                <a:cubicBezTo>
                  <a:pt x="5594330" y="2318298"/>
                  <a:pt x="5589613" y="2319071"/>
                  <a:pt x="5585579" y="2320758"/>
                </a:cubicBezTo>
                <a:cubicBezTo>
                  <a:pt x="5581546" y="2322445"/>
                  <a:pt x="5579488" y="2325080"/>
                  <a:pt x="5579407" y="2328661"/>
                </a:cubicBezTo>
                <a:cubicBezTo>
                  <a:pt x="5579553" y="2332547"/>
                  <a:pt x="5580993" y="2336468"/>
                  <a:pt x="5583731" y="2340421"/>
                </a:cubicBezTo>
                <a:cubicBezTo>
                  <a:pt x="5586467" y="2344375"/>
                  <a:pt x="5590432" y="2346569"/>
                  <a:pt x="5595625" y="2347001"/>
                </a:cubicBezTo>
                <a:cubicBezTo>
                  <a:pt x="5598096" y="2346768"/>
                  <a:pt x="5599562" y="2345612"/>
                  <a:pt x="5600023" y="2343533"/>
                </a:cubicBezTo>
                <a:cubicBezTo>
                  <a:pt x="5600483" y="2341455"/>
                  <a:pt x="5600654" y="2340264"/>
                  <a:pt x="5600535" y="2339963"/>
                </a:cubicBezTo>
                <a:lnTo>
                  <a:pt x="5625230" y="2308350"/>
                </a:lnTo>
                <a:close/>
                <a:moveTo>
                  <a:pt x="5617756" y="2247231"/>
                </a:moveTo>
                <a:lnTo>
                  <a:pt x="5618162" y="2257993"/>
                </a:lnTo>
                <a:lnTo>
                  <a:pt x="5598110" y="2275391"/>
                </a:lnTo>
                <a:lnTo>
                  <a:pt x="5598379" y="2282566"/>
                </a:lnTo>
                <a:lnTo>
                  <a:pt x="5623748" y="2268890"/>
                </a:lnTo>
                <a:lnTo>
                  <a:pt x="5623343" y="2258127"/>
                </a:lnTo>
                <a:cubicBezTo>
                  <a:pt x="5623434" y="2257682"/>
                  <a:pt x="5623151" y="2255883"/>
                  <a:pt x="5622493" y="2252731"/>
                </a:cubicBezTo>
                <a:cubicBezTo>
                  <a:pt x="5621836" y="2249577"/>
                  <a:pt x="5620256" y="2247744"/>
                  <a:pt x="5617756" y="2247231"/>
                </a:cubicBezTo>
                <a:close/>
                <a:moveTo>
                  <a:pt x="1186815" y="2122592"/>
                </a:moveTo>
                <a:cubicBezTo>
                  <a:pt x="1184746" y="2123084"/>
                  <a:pt x="1182486" y="2124275"/>
                  <a:pt x="1180037" y="2126167"/>
                </a:cubicBezTo>
                <a:cubicBezTo>
                  <a:pt x="1177588" y="2128059"/>
                  <a:pt x="1176396" y="2131428"/>
                  <a:pt x="1176463" y="2136271"/>
                </a:cubicBezTo>
                <a:lnTo>
                  <a:pt x="1177079" y="2146220"/>
                </a:lnTo>
                <a:cubicBezTo>
                  <a:pt x="1180722" y="2144768"/>
                  <a:pt x="1183336" y="2141763"/>
                  <a:pt x="1184920" y="2137205"/>
                </a:cubicBezTo>
                <a:cubicBezTo>
                  <a:pt x="1186504" y="2132644"/>
                  <a:pt x="1187136" y="2127773"/>
                  <a:pt x="1186815" y="2122592"/>
                </a:cubicBezTo>
                <a:close/>
                <a:moveTo>
                  <a:pt x="1074320" y="2054209"/>
                </a:moveTo>
                <a:cubicBezTo>
                  <a:pt x="1072258" y="2054805"/>
                  <a:pt x="1069985" y="2055789"/>
                  <a:pt x="1067504" y="2057163"/>
                </a:cubicBezTo>
                <a:cubicBezTo>
                  <a:pt x="1065022" y="2058537"/>
                  <a:pt x="1063741" y="2060454"/>
                  <a:pt x="1063660" y="2062915"/>
                </a:cubicBezTo>
                <a:lnTo>
                  <a:pt x="1068241" y="2076594"/>
                </a:lnTo>
                <a:close/>
                <a:moveTo>
                  <a:pt x="1460570" y="1913193"/>
                </a:moveTo>
                <a:lnTo>
                  <a:pt x="1456597" y="1920330"/>
                </a:lnTo>
                <a:lnTo>
                  <a:pt x="1454504" y="1927251"/>
                </a:lnTo>
                <a:lnTo>
                  <a:pt x="1461948" y="1921755"/>
                </a:lnTo>
                <a:close/>
                <a:moveTo>
                  <a:pt x="1378342" y="1899976"/>
                </a:moveTo>
                <a:cubicBezTo>
                  <a:pt x="1376139" y="1900832"/>
                  <a:pt x="1373309" y="1902852"/>
                  <a:pt x="1369851" y="1906040"/>
                </a:cubicBezTo>
                <a:cubicBezTo>
                  <a:pt x="1366394" y="1909226"/>
                  <a:pt x="1364554" y="1912180"/>
                  <a:pt x="1364334" y="1914900"/>
                </a:cubicBezTo>
                <a:cubicBezTo>
                  <a:pt x="1364858" y="1919590"/>
                  <a:pt x="1366408" y="1922024"/>
                  <a:pt x="1368986" y="1922205"/>
                </a:cubicBezTo>
                <a:cubicBezTo>
                  <a:pt x="1371564" y="1922387"/>
                  <a:pt x="1373875" y="1922024"/>
                  <a:pt x="1375918" y="1921116"/>
                </a:cubicBezTo>
                <a:cubicBezTo>
                  <a:pt x="1380132" y="1918837"/>
                  <a:pt x="1382364" y="1914692"/>
                  <a:pt x="1382614" y="1908681"/>
                </a:cubicBezTo>
                <a:cubicBezTo>
                  <a:pt x="1382320" y="1906453"/>
                  <a:pt x="1381608" y="1905002"/>
                  <a:pt x="1380477" y="1904329"/>
                </a:cubicBezTo>
                <a:cubicBezTo>
                  <a:pt x="1379348" y="1903655"/>
                  <a:pt x="1378636" y="1902204"/>
                  <a:pt x="1378342" y="1899976"/>
                </a:cubicBezTo>
                <a:close/>
                <a:moveTo>
                  <a:pt x="1339316" y="1872622"/>
                </a:moveTo>
                <a:lnTo>
                  <a:pt x="1321037" y="1878842"/>
                </a:lnTo>
                <a:cubicBezTo>
                  <a:pt x="1315794" y="1880839"/>
                  <a:pt x="1312723" y="1883999"/>
                  <a:pt x="1311825" y="1888325"/>
                </a:cubicBezTo>
                <a:lnTo>
                  <a:pt x="1311496" y="1897234"/>
                </a:lnTo>
                <a:lnTo>
                  <a:pt x="1312091" y="1897617"/>
                </a:lnTo>
                <a:lnTo>
                  <a:pt x="1312529" y="1901163"/>
                </a:lnTo>
                <a:close/>
                <a:moveTo>
                  <a:pt x="1240869" y="1838902"/>
                </a:moveTo>
                <a:cubicBezTo>
                  <a:pt x="1235108" y="1836312"/>
                  <a:pt x="1227451" y="1836987"/>
                  <a:pt x="1217896" y="1840926"/>
                </a:cubicBezTo>
                <a:lnTo>
                  <a:pt x="1207231" y="1842301"/>
                </a:lnTo>
                <a:lnTo>
                  <a:pt x="1216161" y="1847376"/>
                </a:lnTo>
                <a:cubicBezTo>
                  <a:pt x="1219121" y="1852866"/>
                  <a:pt x="1223406" y="1857188"/>
                  <a:pt x="1229017" y="1860340"/>
                </a:cubicBezTo>
                <a:lnTo>
                  <a:pt x="1243595" y="1865165"/>
                </a:lnTo>
                <a:lnTo>
                  <a:pt x="1252456" y="1856467"/>
                </a:lnTo>
                <a:cubicBezTo>
                  <a:pt x="1250491" y="1847348"/>
                  <a:pt x="1246628" y="1841493"/>
                  <a:pt x="1240869" y="1838902"/>
                </a:cubicBezTo>
                <a:close/>
                <a:moveTo>
                  <a:pt x="996021" y="1633902"/>
                </a:moveTo>
                <a:cubicBezTo>
                  <a:pt x="993952" y="1634394"/>
                  <a:pt x="991691" y="1635587"/>
                  <a:pt x="989243" y="1637477"/>
                </a:cubicBezTo>
                <a:cubicBezTo>
                  <a:pt x="986794" y="1639369"/>
                  <a:pt x="985602" y="1642736"/>
                  <a:pt x="985669" y="1647582"/>
                </a:cubicBezTo>
                <a:lnTo>
                  <a:pt x="985977" y="1652556"/>
                </a:lnTo>
                <a:cubicBezTo>
                  <a:pt x="993289" y="1650068"/>
                  <a:pt x="996637" y="1643850"/>
                  <a:pt x="996021" y="1633902"/>
                </a:cubicBezTo>
                <a:close/>
                <a:moveTo>
                  <a:pt x="5263113" y="1625175"/>
                </a:moveTo>
                <a:lnTo>
                  <a:pt x="5207467" y="1659565"/>
                </a:lnTo>
                <a:cubicBezTo>
                  <a:pt x="5192140" y="1670665"/>
                  <a:pt x="5186544" y="1682465"/>
                  <a:pt x="5190680" y="1694967"/>
                </a:cubicBezTo>
                <a:cubicBezTo>
                  <a:pt x="5194816" y="1707469"/>
                  <a:pt x="5194267" y="1715817"/>
                  <a:pt x="5189033" y="1720011"/>
                </a:cubicBezTo>
                <a:lnTo>
                  <a:pt x="5225166" y="1717367"/>
                </a:lnTo>
                <a:lnTo>
                  <a:pt x="5230349" y="1717502"/>
                </a:lnTo>
                <a:lnTo>
                  <a:pt x="5223819" y="1681494"/>
                </a:lnTo>
                <a:lnTo>
                  <a:pt x="5269507" y="1657595"/>
                </a:lnTo>
                <a:lnTo>
                  <a:pt x="5283974" y="1629302"/>
                </a:lnTo>
                <a:close/>
                <a:moveTo>
                  <a:pt x="965540" y="1623956"/>
                </a:moveTo>
                <a:cubicBezTo>
                  <a:pt x="963490" y="1624760"/>
                  <a:pt x="961269" y="1626573"/>
                  <a:pt x="958877" y="1629398"/>
                </a:cubicBezTo>
                <a:cubicBezTo>
                  <a:pt x="956486" y="1632222"/>
                  <a:pt x="955256" y="1634968"/>
                  <a:pt x="955189" y="1637637"/>
                </a:cubicBezTo>
                <a:cubicBezTo>
                  <a:pt x="956157" y="1643232"/>
                  <a:pt x="958800" y="1645719"/>
                  <a:pt x="963116" y="1645097"/>
                </a:cubicBezTo>
                <a:close/>
                <a:moveTo>
                  <a:pt x="2381033" y="1368630"/>
                </a:moveTo>
                <a:lnTo>
                  <a:pt x="2381075" y="1371113"/>
                </a:lnTo>
                <a:lnTo>
                  <a:pt x="2383685" y="1371667"/>
                </a:lnTo>
                <a:close/>
                <a:moveTo>
                  <a:pt x="4511269" y="1352300"/>
                </a:moveTo>
                <a:lnTo>
                  <a:pt x="4455622" y="1386692"/>
                </a:lnTo>
                <a:cubicBezTo>
                  <a:pt x="4440295" y="1397791"/>
                  <a:pt x="4434700" y="1409591"/>
                  <a:pt x="4438836" y="1422093"/>
                </a:cubicBezTo>
                <a:cubicBezTo>
                  <a:pt x="4442972" y="1434595"/>
                  <a:pt x="4442423" y="1442943"/>
                  <a:pt x="4437189" y="1447137"/>
                </a:cubicBezTo>
                <a:lnTo>
                  <a:pt x="4473322" y="1444493"/>
                </a:lnTo>
                <a:lnTo>
                  <a:pt x="4478505" y="1444628"/>
                </a:lnTo>
                <a:lnTo>
                  <a:pt x="4471976" y="1408620"/>
                </a:lnTo>
                <a:lnTo>
                  <a:pt x="4517663" y="1384721"/>
                </a:lnTo>
                <a:lnTo>
                  <a:pt x="4532130" y="1356427"/>
                </a:lnTo>
                <a:close/>
                <a:moveTo>
                  <a:pt x="2333873" y="1294437"/>
                </a:moveTo>
                <a:lnTo>
                  <a:pt x="2329287" y="1302699"/>
                </a:lnTo>
                <a:lnTo>
                  <a:pt x="2328021" y="1296782"/>
                </a:lnTo>
                <a:lnTo>
                  <a:pt x="2319116" y="1303374"/>
                </a:lnTo>
                <a:lnTo>
                  <a:pt x="2337438" y="1346765"/>
                </a:lnTo>
                <a:lnTo>
                  <a:pt x="2339083" y="1346927"/>
                </a:lnTo>
                <a:lnTo>
                  <a:pt x="2342328" y="1331655"/>
                </a:lnTo>
                <a:lnTo>
                  <a:pt x="2339944" y="1331420"/>
                </a:lnTo>
                <a:lnTo>
                  <a:pt x="2342404" y="1316363"/>
                </a:lnTo>
                <a:lnTo>
                  <a:pt x="2339156" y="1294958"/>
                </a:lnTo>
                <a:close/>
                <a:moveTo>
                  <a:pt x="2301859" y="1275683"/>
                </a:moveTo>
                <a:lnTo>
                  <a:pt x="2299352" y="1291029"/>
                </a:lnTo>
                <a:cubicBezTo>
                  <a:pt x="2301104" y="1291418"/>
                  <a:pt x="2302751" y="1292447"/>
                  <a:pt x="2304293" y="1294115"/>
                </a:cubicBezTo>
                <a:cubicBezTo>
                  <a:pt x="2305836" y="1295782"/>
                  <a:pt x="2307482" y="1296812"/>
                  <a:pt x="2309234" y="1297201"/>
                </a:cubicBezTo>
                <a:cubicBezTo>
                  <a:pt x="2310766" y="1287823"/>
                  <a:pt x="2308309" y="1280651"/>
                  <a:pt x="2301859" y="1275683"/>
                </a:cubicBezTo>
                <a:close/>
                <a:moveTo>
                  <a:pt x="2279967" y="1231939"/>
                </a:moveTo>
                <a:lnTo>
                  <a:pt x="2271703" y="1234842"/>
                </a:lnTo>
                <a:lnTo>
                  <a:pt x="2271578" y="1236309"/>
                </a:lnTo>
                <a:lnTo>
                  <a:pt x="2279131" y="1237056"/>
                </a:lnTo>
                <a:close/>
                <a:moveTo>
                  <a:pt x="3794679" y="1130098"/>
                </a:moveTo>
                <a:lnTo>
                  <a:pt x="3778859" y="1132359"/>
                </a:lnTo>
                <a:lnTo>
                  <a:pt x="3798957" y="1141223"/>
                </a:lnTo>
                <a:cubicBezTo>
                  <a:pt x="3799233" y="1139228"/>
                  <a:pt x="3799205" y="1136983"/>
                  <a:pt x="3798872" y="1134487"/>
                </a:cubicBezTo>
                <a:cubicBezTo>
                  <a:pt x="3798538" y="1131991"/>
                  <a:pt x="3797141" y="1130530"/>
                  <a:pt x="3794679" y="1130098"/>
                </a:cubicBezTo>
                <a:close/>
                <a:moveTo>
                  <a:pt x="4243864" y="1117566"/>
                </a:moveTo>
                <a:cubicBezTo>
                  <a:pt x="4243266" y="1124694"/>
                  <a:pt x="4248141" y="1128691"/>
                  <a:pt x="4258490" y="1129560"/>
                </a:cubicBezTo>
                <a:cubicBezTo>
                  <a:pt x="4258873" y="1127574"/>
                  <a:pt x="4258629" y="1125310"/>
                  <a:pt x="4257757" y="1122771"/>
                </a:cubicBezTo>
                <a:cubicBezTo>
                  <a:pt x="4256884" y="1120229"/>
                  <a:pt x="4253979" y="1118641"/>
                  <a:pt x="4249037" y="1118002"/>
                </a:cubicBezTo>
                <a:close/>
                <a:moveTo>
                  <a:pt x="4272129" y="1091231"/>
                </a:moveTo>
                <a:cubicBezTo>
                  <a:pt x="4266042" y="1091318"/>
                  <a:pt x="4262393" y="1093404"/>
                  <a:pt x="4261182" y="1097489"/>
                </a:cubicBezTo>
                <a:lnTo>
                  <a:pt x="4281581" y="1102790"/>
                </a:lnTo>
                <a:cubicBezTo>
                  <a:pt x="4281641" y="1100777"/>
                  <a:pt x="4280749" y="1098458"/>
                  <a:pt x="4278907" y="1095836"/>
                </a:cubicBezTo>
                <a:cubicBezTo>
                  <a:pt x="4277065" y="1093214"/>
                  <a:pt x="4274806" y="1091679"/>
                  <a:pt x="4272129" y="1091231"/>
                </a:cubicBezTo>
                <a:close/>
                <a:moveTo>
                  <a:pt x="2144972" y="1080687"/>
                </a:moveTo>
                <a:lnTo>
                  <a:pt x="2119764" y="1115315"/>
                </a:lnTo>
                <a:lnTo>
                  <a:pt x="2117639" y="1117536"/>
                </a:lnTo>
                <a:lnTo>
                  <a:pt x="2133195" y="1119342"/>
                </a:lnTo>
                <a:cubicBezTo>
                  <a:pt x="2145715" y="1120470"/>
                  <a:pt x="2158811" y="1118080"/>
                  <a:pt x="2172482" y="1112175"/>
                </a:cubicBezTo>
                <a:close/>
                <a:moveTo>
                  <a:pt x="1969015" y="1063142"/>
                </a:moveTo>
                <a:lnTo>
                  <a:pt x="1982955" y="1087689"/>
                </a:lnTo>
                <a:cubicBezTo>
                  <a:pt x="1989107" y="1096544"/>
                  <a:pt x="1995387" y="1102518"/>
                  <a:pt x="2001795" y="1105613"/>
                </a:cubicBezTo>
                <a:lnTo>
                  <a:pt x="2002890" y="1105650"/>
                </a:lnTo>
                <a:lnTo>
                  <a:pt x="2001838" y="1090130"/>
                </a:lnTo>
                <a:cubicBezTo>
                  <a:pt x="1997299" y="1086434"/>
                  <a:pt x="1989502" y="1080467"/>
                  <a:pt x="1978445" y="1072228"/>
                </a:cubicBezTo>
                <a:close/>
                <a:moveTo>
                  <a:pt x="1879523" y="838960"/>
                </a:moveTo>
                <a:cubicBezTo>
                  <a:pt x="1876665" y="839327"/>
                  <a:pt x="1871037" y="841371"/>
                  <a:pt x="1862639" y="845091"/>
                </a:cubicBezTo>
                <a:cubicBezTo>
                  <a:pt x="1854242" y="848808"/>
                  <a:pt x="1849508" y="850940"/>
                  <a:pt x="1848435" y="851484"/>
                </a:cubicBezTo>
                <a:cubicBezTo>
                  <a:pt x="1848481" y="853979"/>
                  <a:pt x="1850024" y="855647"/>
                  <a:pt x="1853063" y="856489"/>
                </a:cubicBezTo>
                <a:cubicBezTo>
                  <a:pt x="1856102" y="857329"/>
                  <a:pt x="1857854" y="857720"/>
                  <a:pt x="1858317" y="857658"/>
                </a:cubicBezTo>
                <a:cubicBezTo>
                  <a:pt x="1877012" y="874230"/>
                  <a:pt x="1894619" y="893294"/>
                  <a:pt x="1911138" y="914848"/>
                </a:cubicBezTo>
                <a:cubicBezTo>
                  <a:pt x="1927657" y="936405"/>
                  <a:pt x="1946993" y="950441"/>
                  <a:pt x="1969145" y="956960"/>
                </a:cubicBezTo>
                <a:lnTo>
                  <a:pt x="1964966" y="982536"/>
                </a:lnTo>
                <a:cubicBezTo>
                  <a:pt x="1963424" y="994295"/>
                  <a:pt x="1960450" y="1007862"/>
                  <a:pt x="1956047" y="1023237"/>
                </a:cubicBezTo>
                <a:lnTo>
                  <a:pt x="1951538" y="1032818"/>
                </a:lnTo>
                <a:lnTo>
                  <a:pt x="1958299" y="1044274"/>
                </a:lnTo>
                <a:lnTo>
                  <a:pt x="1962934" y="1052437"/>
                </a:lnTo>
                <a:lnTo>
                  <a:pt x="1964714" y="1050732"/>
                </a:lnTo>
                <a:cubicBezTo>
                  <a:pt x="1966885" y="1050404"/>
                  <a:pt x="1968111" y="1050309"/>
                  <a:pt x="1968392" y="1050445"/>
                </a:cubicBezTo>
                <a:cubicBezTo>
                  <a:pt x="1971286" y="1036436"/>
                  <a:pt x="1975395" y="1031644"/>
                  <a:pt x="1980723" y="1036068"/>
                </a:cubicBezTo>
                <a:cubicBezTo>
                  <a:pt x="1986050" y="1040492"/>
                  <a:pt x="1990276" y="1046108"/>
                  <a:pt x="1993398" y="1052914"/>
                </a:cubicBezTo>
                <a:lnTo>
                  <a:pt x="2028894" y="1035626"/>
                </a:lnTo>
                <a:lnTo>
                  <a:pt x="2050558" y="1058557"/>
                </a:lnTo>
                <a:lnTo>
                  <a:pt x="2067126" y="1023809"/>
                </a:lnTo>
                <a:cubicBezTo>
                  <a:pt x="2055387" y="1021133"/>
                  <a:pt x="2045496" y="1014094"/>
                  <a:pt x="2037452" y="1002687"/>
                </a:cubicBezTo>
                <a:cubicBezTo>
                  <a:pt x="2029409" y="991281"/>
                  <a:pt x="2018625" y="984152"/>
                  <a:pt x="2005099" y="981301"/>
                </a:cubicBezTo>
                <a:cubicBezTo>
                  <a:pt x="1993150" y="964637"/>
                  <a:pt x="1980599" y="948887"/>
                  <a:pt x="1967443" y="934052"/>
                </a:cubicBezTo>
                <a:cubicBezTo>
                  <a:pt x="1954288" y="919217"/>
                  <a:pt x="1941527" y="904747"/>
                  <a:pt x="1929160" y="890640"/>
                </a:cubicBezTo>
                <a:cubicBezTo>
                  <a:pt x="1920945" y="887231"/>
                  <a:pt x="1910468" y="880999"/>
                  <a:pt x="1897728" y="871945"/>
                </a:cubicBezTo>
                <a:cubicBezTo>
                  <a:pt x="1884991" y="862889"/>
                  <a:pt x="1878921" y="851896"/>
                  <a:pt x="1879523" y="838960"/>
                </a:cubicBezTo>
                <a:close/>
                <a:moveTo>
                  <a:pt x="4629409" y="765509"/>
                </a:moveTo>
                <a:lnTo>
                  <a:pt x="4611494" y="790116"/>
                </a:lnTo>
                <a:lnTo>
                  <a:pt x="4626532" y="780067"/>
                </a:lnTo>
                <a:close/>
                <a:moveTo>
                  <a:pt x="1795603" y="752709"/>
                </a:moveTo>
                <a:lnTo>
                  <a:pt x="1761778" y="759765"/>
                </a:lnTo>
                <a:cubicBezTo>
                  <a:pt x="1770979" y="763164"/>
                  <a:pt x="1779487" y="769418"/>
                  <a:pt x="1787300" y="778528"/>
                </a:cubicBezTo>
                <a:cubicBezTo>
                  <a:pt x="1795114" y="787638"/>
                  <a:pt x="1798110" y="799844"/>
                  <a:pt x="1796290" y="815150"/>
                </a:cubicBezTo>
                <a:cubicBezTo>
                  <a:pt x="1804969" y="816656"/>
                  <a:pt x="1812886" y="820036"/>
                  <a:pt x="1820044" y="825291"/>
                </a:cubicBezTo>
                <a:cubicBezTo>
                  <a:pt x="1827202" y="830546"/>
                  <a:pt x="1835120" y="833927"/>
                  <a:pt x="1843798" y="835433"/>
                </a:cubicBezTo>
                <a:cubicBezTo>
                  <a:pt x="1845599" y="818394"/>
                  <a:pt x="1841063" y="808201"/>
                  <a:pt x="1830191" y="804852"/>
                </a:cubicBezTo>
                <a:cubicBezTo>
                  <a:pt x="1819317" y="801504"/>
                  <a:pt x="1808853" y="799823"/>
                  <a:pt x="1798798" y="799804"/>
                </a:cubicBezTo>
                <a:cubicBezTo>
                  <a:pt x="1800103" y="791811"/>
                  <a:pt x="1800568" y="783411"/>
                  <a:pt x="1800193" y="774603"/>
                </a:cubicBezTo>
                <a:cubicBezTo>
                  <a:pt x="1799817" y="765794"/>
                  <a:pt x="1798287" y="758497"/>
                  <a:pt x="1795603" y="752709"/>
                </a:cubicBezTo>
                <a:close/>
                <a:moveTo>
                  <a:pt x="1745129" y="706145"/>
                </a:moveTo>
                <a:cubicBezTo>
                  <a:pt x="1742953" y="706038"/>
                  <a:pt x="1739952" y="706824"/>
                  <a:pt x="1736122" y="708504"/>
                </a:cubicBezTo>
                <a:cubicBezTo>
                  <a:pt x="1732293" y="710183"/>
                  <a:pt x="1729975" y="712336"/>
                  <a:pt x="1729168" y="714964"/>
                </a:cubicBezTo>
                <a:cubicBezTo>
                  <a:pt x="1728590" y="719887"/>
                  <a:pt x="1729442" y="723005"/>
                  <a:pt x="1731724" y="724311"/>
                </a:cubicBezTo>
                <a:cubicBezTo>
                  <a:pt x="1734006" y="725620"/>
                  <a:pt x="1736169" y="726267"/>
                  <a:pt x="1738214" y="726252"/>
                </a:cubicBezTo>
                <a:close/>
                <a:moveTo>
                  <a:pt x="1473539" y="590969"/>
                </a:moveTo>
                <a:cubicBezTo>
                  <a:pt x="1487288" y="593842"/>
                  <a:pt x="1499411" y="601103"/>
                  <a:pt x="1509912" y="612752"/>
                </a:cubicBezTo>
                <a:cubicBezTo>
                  <a:pt x="1520411" y="624400"/>
                  <a:pt x="1532535" y="631661"/>
                  <a:pt x="1546283" y="634536"/>
                </a:cubicBezTo>
                <a:lnTo>
                  <a:pt x="1517932" y="652527"/>
                </a:lnTo>
                <a:lnTo>
                  <a:pt x="1490188" y="644590"/>
                </a:lnTo>
                <a:cubicBezTo>
                  <a:pt x="1491219" y="631806"/>
                  <a:pt x="1488130" y="624787"/>
                  <a:pt x="1480924" y="623533"/>
                </a:cubicBezTo>
                <a:cubicBezTo>
                  <a:pt x="1473717" y="622281"/>
                  <a:pt x="1471255" y="611426"/>
                  <a:pt x="1473539" y="590969"/>
                </a:cubicBezTo>
                <a:close/>
                <a:moveTo>
                  <a:pt x="1842489" y="554628"/>
                </a:moveTo>
                <a:cubicBezTo>
                  <a:pt x="1852594" y="571002"/>
                  <a:pt x="1863683" y="585525"/>
                  <a:pt x="1875754" y="598195"/>
                </a:cubicBezTo>
                <a:cubicBezTo>
                  <a:pt x="1887827" y="610865"/>
                  <a:pt x="1900227" y="622919"/>
                  <a:pt x="1912954" y="634354"/>
                </a:cubicBezTo>
                <a:cubicBezTo>
                  <a:pt x="1915577" y="634504"/>
                  <a:pt x="1920365" y="633894"/>
                  <a:pt x="1927320" y="632524"/>
                </a:cubicBezTo>
                <a:cubicBezTo>
                  <a:pt x="1934275" y="631152"/>
                  <a:pt x="1938379" y="629175"/>
                  <a:pt x="1939634" y="626592"/>
                </a:cubicBezTo>
                <a:cubicBezTo>
                  <a:pt x="1939914" y="621638"/>
                  <a:pt x="1937871" y="618404"/>
                  <a:pt x="1933505" y="616890"/>
                </a:cubicBezTo>
                <a:cubicBezTo>
                  <a:pt x="1929139" y="615376"/>
                  <a:pt x="1925784" y="614613"/>
                  <a:pt x="1923442" y="614598"/>
                </a:cubicBezTo>
                <a:cubicBezTo>
                  <a:pt x="1914471" y="613496"/>
                  <a:pt x="1907140" y="609307"/>
                  <a:pt x="1901446" y="602030"/>
                </a:cubicBezTo>
                <a:cubicBezTo>
                  <a:pt x="1895752" y="594756"/>
                  <a:pt x="1891936" y="585715"/>
                  <a:pt x="1889996" y="574912"/>
                </a:cubicBezTo>
                <a:cubicBezTo>
                  <a:pt x="1881318" y="573405"/>
                  <a:pt x="1873400" y="570025"/>
                  <a:pt x="1866242" y="564770"/>
                </a:cubicBezTo>
                <a:cubicBezTo>
                  <a:pt x="1859085" y="559516"/>
                  <a:pt x="1851166" y="556136"/>
                  <a:pt x="1842489" y="554628"/>
                </a:cubicBezTo>
                <a:close/>
                <a:moveTo>
                  <a:pt x="2282281" y="551270"/>
                </a:moveTo>
                <a:cubicBezTo>
                  <a:pt x="2284879" y="557590"/>
                  <a:pt x="2287893" y="561354"/>
                  <a:pt x="2291326" y="562560"/>
                </a:cubicBezTo>
                <a:lnTo>
                  <a:pt x="2294899" y="562913"/>
                </a:lnTo>
                <a:close/>
                <a:moveTo>
                  <a:pt x="1805010" y="472962"/>
                </a:moveTo>
                <a:cubicBezTo>
                  <a:pt x="1802889" y="474378"/>
                  <a:pt x="1800102" y="481250"/>
                  <a:pt x="1796651" y="493578"/>
                </a:cubicBezTo>
                <a:cubicBezTo>
                  <a:pt x="1793199" y="505906"/>
                  <a:pt x="1791097" y="514144"/>
                  <a:pt x="1790343" y="518293"/>
                </a:cubicBezTo>
                <a:lnTo>
                  <a:pt x="1803191" y="550749"/>
                </a:lnTo>
                <a:cubicBezTo>
                  <a:pt x="1804873" y="543227"/>
                  <a:pt x="1808424" y="538162"/>
                  <a:pt x="1813841" y="535557"/>
                </a:cubicBezTo>
                <a:cubicBezTo>
                  <a:pt x="1819258" y="532952"/>
                  <a:pt x="1823967" y="531900"/>
                  <a:pt x="1827969" y="532405"/>
                </a:cubicBezTo>
                <a:lnTo>
                  <a:pt x="1839751" y="549160"/>
                </a:lnTo>
                <a:cubicBezTo>
                  <a:pt x="1841961" y="533785"/>
                  <a:pt x="1839972" y="521895"/>
                  <a:pt x="1833783" y="513487"/>
                </a:cubicBezTo>
                <a:cubicBezTo>
                  <a:pt x="1827594" y="505079"/>
                  <a:pt x="1818991" y="500332"/>
                  <a:pt x="1807977" y="499244"/>
                </a:cubicBezTo>
                <a:lnTo>
                  <a:pt x="1804403" y="498892"/>
                </a:lnTo>
                <a:cubicBezTo>
                  <a:pt x="1804652" y="497834"/>
                  <a:pt x="1805200" y="493556"/>
                  <a:pt x="1806047" y="486060"/>
                </a:cubicBezTo>
                <a:cubicBezTo>
                  <a:pt x="1806893" y="478563"/>
                  <a:pt x="1806549" y="474198"/>
                  <a:pt x="1805010" y="472962"/>
                </a:cubicBezTo>
                <a:close/>
                <a:moveTo>
                  <a:pt x="2218960" y="472251"/>
                </a:moveTo>
                <a:lnTo>
                  <a:pt x="2217289" y="482482"/>
                </a:lnTo>
                <a:cubicBezTo>
                  <a:pt x="2215354" y="492470"/>
                  <a:pt x="2214835" y="499348"/>
                  <a:pt x="2215732" y="503118"/>
                </a:cubicBezTo>
                <a:cubicBezTo>
                  <a:pt x="2216627" y="506888"/>
                  <a:pt x="2220517" y="509006"/>
                  <a:pt x="2227400" y="509468"/>
                </a:cubicBezTo>
                <a:lnTo>
                  <a:pt x="2246933" y="501002"/>
                </a:lnTo>
                <a:lnTo>
                  <a:pt x="2229677" y="473309"/>
                </a:lnTo>
                <a:close/>
                <a:moveTo>
                  <a:pt x="1681564" y="362019"/>
                </a:moveTo>
                <a:cubicBezTo>
                  <a:pt x="1679590" y="361607"/>
                  <a:pt x="1677287" y="361814"/>
                  <a:pt x="1674657" y="362636"/>
                </a:cubicBezTo>
                <a:cubicBezTo>
                  <a:pt x="1672027" y="363459"/>
                  <a:pt x="1670200" y="366311"/>
                  <a:pt x="1669174" y="371192"/>
                </a:cubicBezTo>
                <a:lnTo>
                  <a:pt x="1667503" y="381421"/>
                </a:lnTo>
                <a:cubicBezTo>
                  <a:pt x="1671110" y="381561"/>
                  <a:pt x="1674138" y="379695"/>
                  <a:pt x="1676585" y="375821"/>
                </a:cubicBezTo>
                <a:cubicBezTo>
                  <a:pt x="1679034" y="371947"/>
                  <a:pt x="1680693" y="367347"/>
                  <a:pt x="1681564" y="362019"/>
                </a:cubicBezTo>
                <a:close/>
                <a:moveTo>
                  <a:pt x="2057658" y="326383"/>
                </a:moveTo>
                <a:cubicBezTo>
                  <a:pt x="2049929" y="328327"/>
                  <a:pt x="2043174" y="332641"/>
                  <a:pt x="2037392" y="339326"/>
                </a:cubicBezTo>
                <a:cubicBezTo>
                  <a:pt x="2031612" y="346010"/>
                  <a:pt x="2027802" y="354513"/>
                  <a:pt x="2025964" y="364836"/>
                </a:cubicBezTo>
                <a:cubicBezTo>
                  <a:pt x="2036109" y="371252"/>
                  <a:pt x="2051298" y="380115"/>
                  <a:pt x="2071533" y="391425"/>
                </a:cubicBezTo>
                <a:cubicBezTo>
                  <a:pt x="2091769" y="402735"/>
                  <a:pt x="2104754" y="413981"/>
                  <a:pt x="2110491" y="425158"/>
                </a:cubicBezTo>
                <a:lnTo>
                  <a:pt x="2137777" y="391468"/>
                </a:lnTo>
                <a:cubicBezTo>
                  <a:pt x="2113274" y="367392"/>
                  <a:pt x="2086567" y="345698"/>
                  <a:pt x="2057658" y="326383"/>
                </a:cubicBezTo>
                <a:close/>
                <a:moveTo>
                  <a:pt x="1984685" y="262004"/>
                </a:moveTo>
                <a:cubicBezTo>
                  <a:pt x="1980715" y="262695"/>
                  <a:pt x="1975791" y="267839"/>
                  <a:pt x="1969911" y="277438"/>
                </a:cubicBezTo>
                <a:cubicBezTo>
                  <a:pt x="1964032" y="287037"/>
                  <a:pt x="1959583" y="294828"/>
                  <a:pt x="1956564" y="300809"/>
                </a:cubicBezTo>
                <a:lnTo>
                  <a:pt x="1986438" y="340142"/>
                </a:lnTo>
                <a:lnTo>
                  <a:pt x="2024441" y="307510"/>
                </a:lnTo>
                <a:lnTo>
                  <a:pt x="1984914" y="282817"/>
                </a:lnTo>
                <a:cubicBezTo>
                  <a:pt x="1985127" y="281973"/>
                  <a:pt x="1985536" y="278547"/>
                  <a:pt x="1986139" y="272543"/>
                </a:cubicBezTo>
                <a:cubicBezTo>
                  <a:pt x="1986742" y="266540"/>
                  <a:pt x="1986257" y="263025"/>
                  <a:pt x="1984685" y="262004"/>
                </a:cubicBezTo>
                <a:close/>
                <a:moveTo>
                  <a:pt x="1588711" y="244349"/>
                </a:moveTo>
                <a:cubicBezTo>
                  <a:pt x="1586168" y="244640"/>
                  <a:pt x="1584584" y="245999"/>
                  <a:pt x="1583961" y="248430"/>
                </a:cubicBezTo>
                <a:lnTo>
                  <a:pt x="1585025" y="264126"/>
                </a:lnTo>
                <a:lnTo>
                  <a:pt x="1595513" y="244372"/>
                </a:lnTo>
                <a:cubicBezTo>
                  <a:pt x="1593522" y="244067"/>
                  <a:pt x="1591253" y="244059"/>
                  <a:pt x="1588711" y="244349"/>
                </a:cubicBezTo>
                <a:close/>
                <a:moveTo>
                  <a:pt x="1903960" y="222849"/>
                </a:moveTo>
                <a:cubicBezTo>
                  <a:pt x="1901784" y="222741"/>
                  <a:pt x="1898783" y="223528"/>
                  <a:pt x="1894953" y="225208"/>
                </a:cubicBezTo>
                <a:cubicBezTo>
                  <a:pt x="1891124" y="226887"/>
                  <a:pt x="1888805" y="229040"/>
                  <a:pt x="1887999" y="231668"/>
                </a:cubicBezTo>
                <a:cubicBezTo>
                  <a:pt x="1887420" y="236591"/>
                  <a:pt x="1888273" y="239707"/>
                  <a:pt x="1890555" y="241015"/>
                </a:cubicBezTo>
                <a:cubicBezTo>
                  <a:pt x="1892836" y="242323"/>
                  <a:pt x="1895000" y="242971"/>
                  <a:pt x="1897045" y="242956"/>
                </a:cubicBezTo>
                <a:cubicBezTo>
                  <a:pt x="1901352" y="242515"/>
                  <a:pt x="1904290" y="239340"/>
                  <a:pt x="1905861" y="233431"/>
                </a:cubicBezTo>
                <a:cubicBezTo>
                  <a:pt x="1906095" y="231071"/>
                  <a:pt x="1905778" y="229307"/>
                  <a:pt x="1904910" y="228140"/>
                </a:cubicBezTo>
                <a:cubicBezTo>
                  <a:pt x="1904043" y="226971"/>
                  <a:pt x="1903726" y="225207"/>
                  <a:pt x="1903960" y="222849"/>
                </a:cubicBezTo>
                <a:close/>
                <a:moveTo>
                  <a:pt x="1857059" y="176635"/>
                </a:moveTo>
                <a:cubicBezTo>
                  <a:pt x="1851888" y="176343"/>
                  <a:pt x="1848414" y="178165"/>
                  <a:pt x="1846637" y="182103"/>
                </a:cubicBezTo>
                <a:cubicBezTo>
                  <a:pt x="1844858" y="186044"/>
                  <a:pt x="1843646" y="190689"/>
                  <a:pt x="1842998" y="196039"/>
                </a:cubicBezTo>
                <a:lnTo>
                  <a:pt x="1874921" y="178399"/>
                </a:lnTo>
                <a:close/>
                <a:moveTo>
                  <a:pt x="1397926" y="0"/>
                </a:moveTo>
                <a:lnTo>
                  <a:pt x="1528533" y="17868"/>
                </a:lnTo>
                <a:lnTo>
                  <a:pt x="1532488" y="30240"/>
                </a:lnTo>
                <a:lnTo>
                  <a:pt x="1564641" y="33415"/>
                </a:lnTo>
                <a:cubicBezTo>
                  <a:pt x="1574421" y="43910"/>
                  <a:pt x="1581997" y="56787"/>
                  <a:pt x="1587370" y="72044"/>
                </a:cubicBezTo>
                <a:lnTo>
                  <a:pt x="1613443" y="90211"/>
                </a:lnTo>
                <a:cubicBezTo>
                  <a:pt x="1618882" y="74505"/>
                  <a:pt x="1631924" y="70594"/>
                  <a:pt x="1652567" y="78480"/>
                </a:cubicBezTo>
                <a:cubicBezTo>
                  <a:pt x="1673211" y="86366"/>
                  <a:pt x="1686367" y="92863"/>
                  <a:pt x="1692037" y="97971"/>
                </a:cubicBezTo>
                <a:cubicBezTo>
                  <a:pt x="1692107" y="107723"/>
                  <a:pt x="1698714" y="113573"/>
                  <a:pt x="1711858" y="115520"/>
                </a:cubicBezTo>
                <a:cubicBezTo>
                  <a:pt x="1725001" y="117468"/>
                  <a:pt x="1734230" y="118379"/>
                  <a:pt x="1739545" y="118254"/>
                </a:cubicBezTo>
                <a:cubicBezTo>
                  <a:pt x="1740393" y="126026"/>
                  <a:pt x="1743392" y="131736"/>
                  <a:pt x="1748543" y="135385"/>
                </a:cubicBezTo>
                <a:cubicBezTo>
                  <a:pt x="1753695" y="139034"/>
                  <a:pt x="1759107" y="141083"/>
                  <a:pt x="1764781" y="141536"/>
                </a:cubicBezTo>
                <a:cubicBezTo>
                  <a:pt x="1771618" y="141346"/>
                  <a:pt x="1777534" y="138465"/>
                  <a:pt x="1782529" y="132894"/>
                </a:cubicBezTo>
                <a:cubicBezTo>
                  <a:pt x="1787523" y="127322"/>
                  <a:pt x="1793439" y="124441"/>
                  <a:pt x="1800277" y="124250"/>
                </a:cubicBezTo>
                <a:cubicBezTo>
                  <a:pt x="1800818" y="104271"/>
                  <a:pt x="1791599" y="94049"/>
                  <a:pt x="1772617" y="93582"/>
                </a:cubicBezTo>
                <a:cubicBezTo>
                  <a:pt x="1753635" y="93115"/>
                  <a:pt x="1744205" y="84172"/>
                  <a:pt x="1744329" y="66751"/>
                </a:cubicBezTo>
                <a:cubicBezTo>
                  <a:pt x="1733476" y="65136"/>
                  <a:pt x="1724076" y="58795"/>
                  <a:pt x="1716129" y="47722"/>
                </a:cubicBezTo>
                <a:lnTo>
                  <a:pt x="1714095" y="43254"/>
                </a:lnTo>
                <a:lnTo>
                  <a:pt x="2378323" y="134123"/>
                </a:lnTo>
                <a:lnTo>
                  <a:pt x="2385125" y="138463"/>
                </a:lnTo>
                <a:cubicBezTo>
                  <a:pt x="2426633" y="165842"/>
                  <a:pt x="2450796" y="182739"/>
                  <a:pt x="2457613" y="189150"/>
                </a:cubicBezTo>
                <a:cubicBezTo>
                  <a:pt x="2464130" y="186761"/>
                  <a:pt x="2470898" y="186996"/>
                  <a:pt x="2477918" y="189856"/>
                </a:cubicBezTo>
                <a:cubicBezTo>
                  <a:pt x="2484938" y="192713"/>
                  <a:pt x="2487772" y="200358"/>
                  <a:pt x="2486422" y="212785"/>
                </a:cubicBezTo>
                <a:cubicBezTo>
                  <a:pt x="2509015" y="230501"/>
                  <a:pt x="2531596" y="252439"/>
                  <a:pt x="2554171" y="278598"/>
                </a:cubicBezTo>
                <a:cubicBezTo>
                  <a:pt x="2576744" y="304757"/>
                  <a:pt x="2601264" y="320390"/>
                  <a:pt x="2627732" y="325493"/>
                </a:cubicBezTo>
                <a:cubicBezTo>
                  <a:pt x="2628939" y="328753"/>
                  <a:pt x="2630212" y="332994"/>
                  <a:pt x="2631552" y="338215"/>
                </a:cubicBezTo>
                <a:cubicBezTo>
                  <a:pt x="2632893" y="343436"/>
                  <a:pt x="2635268" y="346486"/>
                  <a:pt x="2638678" y="347364"/>
                </a:cubicBezTo>
                <a:cubicBezTo>
                  <a:pt x="2640495" y="346894"/>
                  <a:pt x="2641955" y="344439"/>
                  <a:pt x="2643058" y="340001"/>
                </a:cubicBezTo>
                <a:cubicBezTo>
                  <a:pt x="2644162" y="335562"/>
                  <a:pt x="2644729" y="333018"/>
                  <a:pt x="2644759" y="332372"/>
                </a:cubicBezTo>
                <a:lnTo>
                  <a:pt x="2674403" y="350893"/>
                </a:lnTo>
                <a:lnTo>
                  <a:pt x="2678205" y="372058"/>
                </a:lnTo>
                <a:cubicBezTo>
                  <a:pt x="2686432" y="383264"/>
                  <a:pt x="2698218" y="393526"/>
                  <a:pt x="2713561" y="402838"/>
                </a:cubicBezTo>
                <a:cubicBezTo>
                  <a:pt x="2728905" y="412148"/>
                  <a:pt x="2742001" y="419938"/>
                  <a:pt x="2752851" y="426207"/>
                </a:cubicBezTo>
                <a:cubicBezTo>
                  <a:pt x="2760745" y="424172"/>
                  <a:pt x="2767226" y="425244"/>
                  <a:pt x="2772290" y="429425"/>
                </a:cubicBezTo>
                <a:cubicBezTo>
                  <a:pt x="2777354" y="433607"/>
                  <a:pt x="2779008" y="442001"/>
                  <a:pt x="2777251" y="454604"/>
                </a:cubicBezTo>
                <a:lnTo>
                  <a:pt x="2799751" y="472420"/>
                </a:lnTo>
                <a:cubicBezTo>
                  <a:pt x="2804656" y="478967"/>
                  <a:pt x="2816720" y="487522"/>
                  <a:pt x="2835943" y="498083"/>
                </a:cubicBezTo>
                <a:cubicBezTo>
                  <a:pt x="2855165" y="508644"/>
                  <a:pt x="2868541" y="514728"/>
                  <a:pt x="2876068" y="516337"/>
                </a:cubicBezTo>
                <a:cubicBezTo>
                  <a:pt x="2887285" y="518961"/>
                  <a:pt x="2894646" y="525752"/>
                  <a:pt x="2898150" y="536710"/>
                </a:cubicBezTo>
                <a:cubicBezTo>
                  <a:pt x="2901653" y="547668"/>
                  <a:pt x="2909013" y="554458"/>
                  <a:pt x="2920231" y="557082"/>
                </a:cubicBezTo>
                <a:lnTo>
                  <a:pt x="2963560" y="602942"/>
                </a:lnTo>
                <a:cubicBezTo>
                  <a:pt x="2970471" y="606006"/>
                  <a:pt x="2986503" y="617118"/>
                  <a:pt x="3011658" y="636277"/>
                </a:cubicBezTo>
                <a:cubicBezTo>
                  <a:pt x="3036811" y="655437"/>
                  <a:pt x="3051057" y="666373"/>
                  <a:pt x="3054396" y="669084"/>
                </a:cubicBezTo>
                <a:cubicBezTo>
                  <a:pt x="3062310" y="668783"/>
                  <a:pt x="3070120" y="669121"/>
                  <a:pt x="3077826" y="670099"/>
                </a:cubicBezTo>
                <a:cubicBezTo>
                  <a:pt x="3085531" y="671076"/>
                  <a:pt x="3088515" y="678733"/>
                  <a:pt x="3086777" y="693072"/>
                </a:cubicBezTo>
                <a:cubicBezTo>
                  <a:pt x="3109672" y="711251"/>
                  <a:pt x="3133911" y="735084"/>
                  <a:pt x="3159495" y="764574"/>
                </a:cubicBezTo>
                <a:cubicBezTo>
                  <a:pt x="3185078" y="794063"/>
                  <a:pt x="3212148" y="811678"/>
                  <a:pt x="3240705" y="817422"/>
                </a:cubicBezTo>
                <a:cubicBezTo>
                  <a:pt x="3242135" y="820702"/>
                  <a:pt x="3243855" y="824987"/>
                  <a:pt x="3245865" y="830276"/>
                </a:cubicBezTo>
                <a:cubicBezTo>
                  <a:pt x="3247875" y="835562"/>
                  <a:pt x="3249804" y="838569"/>
                  <a:pt x="3251652" y="839293"/>
                </a:cubicBezTo>
                <a:cubicBezTo>
                  <a:pt x="3255127" y="839312"/>
                  <a:pt x="3257525" y="837598"/>
                  <a:pt x="3258843" y="834156"/>
                </a:cubicBezTo>
                <a:cubicBezTo>
                  <a:pt x="3260162" y="830711"/>
                  <a:pt x="3260982" y="827544"/>
                  <a:pt x="3261304" y="824653"/>
                </a:cubicBezTo>
                <a:lnTo>
                  <a:pt x="3290949" y="843172"/>
                </a:lnTo>
                <a:cubicBezTo>
                  <a:pt x="3296043" y="860134"/>
                  <a:pt x="3303340" y="874716"/>
                  <a:pt x="3312842" y="886915"/>
                </a:cubicBezTo>
                <a:lnTo>
                  <a:pt x="3379277" y="924662"/>
                </a:lnTo>
                <a:cubicBezTo>
                  <a:pt x="3387137" y="922839"/>
                  <a:pt x="3393478" y="924763"/>
                  <a:pt x="3398299" y="930438"/>
                </a:cubicBezTo>
                <a:cubicBezTo>
                  <a:pt x="3403120" y="936111"/>
                  <a:pt x="3404634" y="945356"/>
                  <a:pt x="3402842" y="958175"/>
                </a:cubicBezTo>
                <a:cubicBezTo>
                  <a:pt x="3409287" y="959460"/>
                  <a:pt x="3413633" y="962488"/>
                  <a:pt x="3415879" y="967257"/>
                </a:cubicBezTo>
                <a:cubicBezTo>
                  <a:pt x="3418124" y="972026"/>
                  <a:pt x="3422470" y="975055"/>
                  <a:pt x="3428915" y="976341"/>
                </a:cubicBezTo>
                <a:cubicBezTo>
                  <a:pt x="3433108" y="980762"/>
                  <a:pt x="3446328" y="989647"/>
                  <a:pt x="3468574" y="1002997"/>
                </a:cubicBezTo>
                <a:cubicBezTo>
                  <a:pt x="3490821" y="1016347"/>
                  <a:pt x="3505143" y="1024041"/>
                  <a:pt x="3511540" y="1026080"/>
                </a:cubicBezTo>
                <a:cubicBezTo>
                  <a:pt x="3522908" y="1028718"/>
                  <a:pt x="3530864" y="1035568"/>
                  <a:pt x="3535409" y="1046629"/>
                </a:cubicBezTo>
                <a:cubicBezTo>
                  <a:pt x="3539954" y="1057690"/>
                  <a:pt x="3547910" y="1064539"/>
                  <a:pt x="3559277" y="1067178"/>
                </a:cubicBezTo>
                <a:lnTo>
                  <a:pt x="3584513" y="1090460"/>
                </a:lnTo>
                <a:lnTo>
                  <a:pt x="3598782" y="1104848"/>
                </a:lnTo>
                <a:lnTo>
                  <a:pt x="3601490" y="1095937"/>
                </a:lnTo>
                <a:cubicBezTo>
                  <a:pt x="3595746" y="1082896"/>
                  <a:pt x="3600872" y="1076149"/>
                  <a:pt x="3616868" y="1075696"/>
                </a:cubicBezTo>
                <a:lnTo>
                  <a:pt x="3637566" y="1077434"/>
                </a:lnTo>
                <a:cubicBezTo>
                  <a:pt x="3639271" y="1067484"/>
                  <a:pt x="3643356" y="1060202"/>
                  <a:pt x="3649822" y="1055585"/>
                </a:cubicBezTo>
                <a:cubicBezTo>
                  <a:pt x="3656288" y="1050970"/>
                  <a:pt x="3660298" y="1044578"/>
                  <a:pt x="3661853" y="1036409"/>
                </a:cubicBezTo>
                <a:lnTo>
                  <a:pt x="3699869" y="1018070"/>
                </a:lnTo>
                <a:lnTo>
                  <a:pt x="3718173" y="1048315"/>
                </a:lnTo>
                <a:cubicBezTo>
                  <a:pt x="3728523" y="1049183"/>
                  <a:pt x="3733396" y="1053181"/>
                  <a:pt x="3732798" y="1060309"/>
                </a:cubicBezTo>
                <a:cubicBezTo>
                  <a:pt x="3730112" y="1074212"/>
                  <a:pt x="3722916" y="1087515"/>
                  <a:pt x="3711211" y="1100213"/>
                </a:cubicBezTo>
                <a:cubicBezTo>
                  <a:pt x="3699506" y="1112912"/>
                  <a:pt x="3692234" y="1127105"/>
                  <a:pt x="3689399" y="1142791"/>
                </a:cubicBezTo>
                <a:cubicBezTo>
                  <a:pt x="3689266" y="1143079"/>
                  <a:pt x="3689381" y="1144285"/>
                  <a:pt x="3689746" y="1146408"/>
                </a:cubicBezTo>
                <a:cubicBezTo>
                  <a:pt x="3690110" y="1148532"/>
                  <a:pt x="3691520" y="1149847"/>
                  <a:pt x="3693975" y="1150353"/>
                </a:cubicBezTo>
                <a:cubicBezTo>
                  <a:pt x="3696845" y="1149771"/>
                  <a:pt x="3700607" y="1146349"/>
                  <a:pt x="3705258" y="1140086"/>
                </a:cubicBezTo>
                <a:cubicBezTo>
                  <a:pt x="3709909" y="1133821"/>
                  <a:pt x="3713744" y="1129509"/>
                  <a:pt x="3716767" y="1127147"/>
                </a:cubicBezTo>
                <a:cubicBezTo>
                  <a:pt x="3723102" y="1124089"/>
                  <a:pt x="3726850" y="1120816"/>
                  <a:pt x="3728012" y="1117325"/>
                </a:cubicBezTo>
                <a:cubicBezTo>
                  <a:pt x="3727832" y="1111702"/>
                  <a:pt x="3728245" y="1106803"/>
                  <a:pt x="3729246" y="1102624"/>
                </a:cubicBezTo>
                <a:cubicBezTo>
                  <a:pt x="3730247" y="1098448"/>
                  <a:pt x="3735607" y="1096655"/>
                  <a:pt x="3745330" y="1097247"/>
                </a:cubicBezTo>
                <a:lnTo>
                  <a:pt x="3766626" y="1091857"/>
                </a:lnTo>
                <a:lnTo>
                  <a:pt x="3818668" y="1092637"/>
                </a:lnTo>
                <a:lnTo>
                  <a:pt x="3836584" y="1065432"/>
                </a:lnTo>
                <a:cubicBezTo>
                  <a:pt x="3844622" y="1064088"/>
                  <a:pt x="3852430" y="1061605"/>
                  <a:pt x="3860008" y="1057979"/>
                </a:cubicBezTo>
                <a:cubicBezTo>
                  <a:pt x="3867586" y="1054353"/>
                  <a:pt x="3874175" y="1050871"/>
                  <a:pt x="3879775" y="1047527"/>
                </a:cubicBezTo>
                <a:cubicBezTo>
                  <a:pt x="3885373" y="1048071"/>
                  <a:pt x="3891066" y="1047503"/>
                  <a:pt x="3896854" y="1045821"/>
                </a:cubicBezTo>
                <a:cubicBezTo>
                  <a:pt x="3902639" y="1044138"/>
                  <a:pt x="3905970" y="1040680"/>
                  <a:pt x="3906842" y="1035445"/>
                </a:cubicBezTo>
                <a:lnTo>
                  <a:pt x="3902866" y="1020757"/>
                </a:lnTo>
                <a:lnTo>
                  <a:pt x="3949435" y="1024665"/>
                </a:lnTo>
                <a:cubicBezTo>
                  <a:pt x="3946807" y="1031399"/>
                  <a:pt x="3940988" y="1041228"/>
                  <a:pt x="3931978" y="1054153"/>
                </a:cubicBezTo>
                <a:cubicBezTo>
                  <a:pt x="3922969" y="1067077"/>
                  <a:pt x="3923841" y="1074777"/>
                  <a:pt x="3934598" y="1077249"/>
                </a:cubicBezTo>
                <a:cubicBezTo>
                  <a:pt x="3939899" y="1077471"/>
                  <a:pt x="3944971" y="1076551"/>
                  <a:pt x="3949812" y="1074489"/>
                </a:cubicBezTo>
                <a:cubicBezTo>
                  <a:pt x="3954653" y="1072429"/>
                  <a:pt x="3958504" y="1070510"/>
                  <a:pt x="3961368" y="1068732"/>
                </a:cubicBezTo>
                <a:lnTo>
                  <a:pt x="3975306" y="1026838"/>
                </a:lnTo>
                <a:lnTo>
                  <a:pt x="4003272" y="1004066"/>
                </a:lnTo>
                <a:cubicBezTo>
                  <a:pt x="4004158" y="993524"/>
                  <a:pt x="4007517" y="984535"/>
                  <a:pt x="4013352" y="977100"/>
                </a:cubicBezTo>
                <a:cubicBezTo>
                  <a:pt x="4019187" y="969665"/>
                  <a:pt x="4027573" y="962893"/>
                  <a:pt x="4038507" y="956783"/>
                </a:cubicBezTo>
                <a:lnTo>
                  <a:pt x="4040900" y="928276"/>
                </a:lnTo>
                <a:cubicBezTo>
                  <a:pt x="4056508" y="918222"/>
                  <a:pt x="4064504" y="905736"/>
                  <a:pt x="4064887" y="890815"/>
                </a:cubicBezTo>
                <a:cubicBezTo>
                  <a:pt x="4073046" y="893219"/>
                  <a:pt x="4081085" y="893146"/>
                  <a:pt x="4089006" y="890598"/>
                </a:cubicBezTo>
                <a:cubicBezTo>
                  <a:pt x="4096929" y="888047"/>
                  <a:pt x="4101461" y="883195"/>
                  <a:pt x="4102604" y="876038"/>
                </a:cubicBezTo>
                <a:lnTo>
                  <a:pt x="4136342" y="846574"/>
                </a:lnTo>
                <a:lnTo>
                  <a:pt x="4176842" y="860739"/>
                </a:lnTo>
                <a:cubicBezTo>
                  <a:pt x="4169078" y="871751"/>
                  <a:pt x="4163427" y="884733"/>
                  <a:pt x="4159892" y="899688"/>
                </a:cubicBezTo>
                <a:cubicBezTo>
                  <a:pt x="4156357" y="914643"/>
                  <a:pt x="4149564" y="925735"/>
                  <a:pt x="4139512" y="932966"/>
                </a:cubicBezTo>
                <a:cubicBezTo>
                  <a:pt x="4139428" y="944323"/>
                  <a:pt x="4132029" y="949682"/>
                  <a:pt x="4117318" y="949046"/>
                </a:cubicBezTo>
                <a:cubicBezTo>
                  <a:pt x="4106151" y="947585"/>
                  <a:pt x="4092340" y="946575"/>
                  <a:pt x="4075887" y="946015"/>
                </a:cubicBezTo>
                <a:cubicBezTo>
                  <a:pt x="4059432" y="945457"/>
                  <a:pt x="4060770" y="950204"/>
                  <a:pt x="4079900" y="960259"/>
                </a:cubicBezTo>
                <a:lnTo>
                  <a:pt x="4056212" y="994156"/>
                </a:lnTo>
                <a:lnTo>
                  <a:pt x="4076910" y="995893"/>
                </a:lnTo>
                <a:lnTo>
                  <a:pt x="4054717" y="1011974"/>
                </a:lnTo>
                <a:lnTo>
                  <a:pt x="4051724" y="1047609"/>
                </a:lnTo>
                <a:lnTo>
                  <a:pt x="4014009" y="1062385"/>
                </a:lnTo>
                <a:lnTo>
                  <a:pt x="4011317" y="1094455"/>
                </a:lnTo>
                <a:cubicBezTo>
                  <a:pt x="4000883" y="1104944"/>
                  <a:pt x="3988011" y="1113433"/>
                  <a:pt x="3972703" y="1119924"/>
                </a:cubicBezTo>
                <a:lnTo>
                  <a:pt x="3954787" y="1147127"/>
                </a:lnTo>
                <a:cubicBezTo>
                  <a:pt x="3970720" y="1151306"/>
                  <a:pt x="3974871" y="1163916"/>
                  <a:pt x="3967244" y="1184956"/>
                </a:cubicBezTo>
                <a:cubicBezTo>
                  <a:pt x="3959615" y="1205998"/>
                  <a:pt x="3953269" y="1219519"/>
                  <a:pt x="3948206" y="1225524"/>
                </a:cubicBezTo>
                <a:cubicBezTo>
                  <a:pt x="3938366" y="1226343"/>
                  <a:pt x="3932568" y="1233333"/>
                  <a:pt x="3930813" y="1246493"/>
                </a:cubicBezTo>
                <a:cubicBezTo>
                  <a:pt x="3929056" y="1259652"/>
                  <a:pt x="3928283" y="1268859"/>
                  <a:pt x="3928494" y="1274110"/>
                </a:cubicBezTo>
                <a:cubicBezTo>
                  <a:pt x="3920666" y="1275545"/>
                  <a:pt x="3914952" y="1278953"/>
                  <a:pt x="3911351" y="1284333"/>
                </a:cubicBezTo>
                <a:cubicBezTo>
                  <a:pt x="3907752" y="1289713"/>
                  <a:pt x="3905770" y="1295229"/>
                  <a:pt x="3905403" y="1300880"/>
                </a:cubicBezTo>
                <a:cubicBezTo>
                  <a:pt x="3905705" y="1307634"/>
                  <a:pt x="3908707" y="1313269"/>
                  <a:pt x="3914405" y="1317785"/>
                </a:cubicBezTo>
                <a:cubicBezTo>
                  <a:pt x="3920107" y="1322300"/>
                  <a:pt x="3923108" y="1327934"/>
                  <a:pt x="3923409" y="1334689"/>
                </a:cubicBezTo>
                <a:cubicBezTo>
                  <a:pt x="3943576" y="1333690"/>
                  <a:pt x="3953743" y="1323777"/>
                  <a:pt x="3953914" y="1304953"/>
                </a:cubicBezTo>
                <a:cubicBezTo>
                  <a:pt x="3954082" y="1286126"/>
                  <a:pt x="3962958" y="1276105"/>
                  <a:pt x="3980537" y="1274890"/>
                </a:cubicBezTo>
                <a:cubicBezTo>
                  <a:pt x="3981993" y="1264022"/>
                  <a:pt x="3988243" y="1254230"/>
                  <a:pt x="3999286" y="1245512"/>
                </a:cubicBezTo>
                <a:cubicBezTo>
                  <a:pt x="4010331" y="1236795"/>
                  <a:pt x="4022824" y="1230219"/>
                  <a:pt x="4036767" y="1225782"/>
                </a:cubicBezTo>
                <a:lnTo>
                  <a:pt x="4040658" y="1179457"/>
                </a:lnTo>
                <a:cubicBezTo>
                  <a:pt x="4087305" y="1168196"/>
                  <a:pt x="4115689" y="1153384"/>
                  <a:pt x="4125807" y="1135018"/>
                </a:cubicBezTo>
                <a:cubicBezTo>
                  <a:pt x="4135923" y="1116654"/>
                  <a:pt x="4150899" y="1090848"/>
                  <a:pt x="4170735" y="1057600"/>
                </a:cubicBezTo>
                <a:cubicBezTo>
                  <a:pt x="4188288" y="1058026"/>
                  <a:pt x="4204158" y="1055171"/>
                  <a:pt x="4218352" y="1049036"/>
                </a:cubicBezTo>
                <a:cubicBezTo>
                  <a:pt x="4232545" y="1042901"/>
                  <a:pt x="4248417" y="1040046"/>
                  <a:pt x="4265968" y="1040474"/>
                </a:cubicBezTo>
                <a:lnTo>
                  <a:pt x="4269259" y="1001276"/>
                </a:lnTo>
                <a:lnTo>
                  <a:pt x="4284782" y="1002578"/>
                </a:lnTo>
                <a:cubicBezTo>
                  <a:pt x="4294700" y="1003411"/>
                  <a:pt x="4300586" y="1005700"/>
                  <a:pt x="4302443" y="1009444"/>
                </a:cubicBezTo>
                <a:cubicBezTo>
                  <a:pt x="4304300" y="1013188"/>
                  <a:pt x="4304714" y="1018606"/>
                  <a:pt x="4303685" y="1025697"/>
                </a:cubicBezTo>
                <a:lnTo>
                  <a:pt x="4285768" y="1052902"/>
                </a:lnTo>
                <a:cubicBezTo>
                  <a:pt x="4285874" y="1055527"/>
                  <a:pt x="4287427" y="1060293"/>
                  <a:pt x="4290431" y="1067199"/>
                </a:cubicBezTo>
                <a:cubicBezTo>
                  <a:pt x="4293432" y="1074103"/>
                  <a:pt x="4296355" y="1078087"/>
                  <a:pt x="4299197" y="1079149"/>
                </a:cubicBezTo>
                <a:lnTo>
                  <a:pt x="4300095" y="1068459"/>
                </a:lnTo>
                <a:lnTo>
                  <a:pt x="4317855" y="1060040"/>
                </a:lnTo>
                <a:lnTo>
                  <a:pt x="4317815" y="1059667"/>
                </a:lnTo>
                <a:cubicBezTo>
                  <a:pt x="4323657" y="1054445"/>
                  <a:pt x="4330831" y="1050151"/>
                  <a:pt x="4339331" y="1046789"/>
                </a:cubicBezTo>
                <a:lnTo>
                  <a:pt x="4522277" y="818598"/>
                </a:lnTo>
                <a:cubicBezTo>
                  <a:pt x="4533698" y="809712"/>
                  <a:pt x="4542195" y="800525"/>
                  <a:pt x="4547771" y="791038"/>
                </a:cubicBezTo>
                <a:cubicBezTo>
                  <a:pt x="4553344" y="781552"/>
                  <a:pt x="4563173" y="773296"/>
                  <a:pt x="4577250" y="766271"/>
                </a:cubicBezTo>
                <a:cubicBezTo>
                  <a:pt x="4577254" y="760671"/>
                  <a:pt x="4579196" y="754899"/>
                  <a:pt x="4583070" y="748951"/>
                </a:cubicBezTo>
                <a:cubicBezTo>
                  <a:pt x="4586943" y="743004"/>
                  <a:pt x="4591508" y="738196"/>
                  <a:pt x="4596761" y="734524"/>
                </a:cubicBezTo>
                <a:lnTo>
                  <a:pt x="4616543" y="709952"/>
                </a:lnTo>
                <a:cubicBezTo>
                  <a:pt x="4622019" y="706436"/>
                  <a:pt x="4628832" y="704074"/>
                  <a:pt x="4636983" y="702868"/>
                </a:cubicBezTo>
                <a:cubicBezTo>
                  <a:pt x="4645132" y="701661"/>
                  <a:pt x="4652046" y="701990"/>
                  <a:pt x="4657725" y="703855"/>
                </a:cubicBezTo>
                <a:cubicBezTo>
                  <a:pt x="4659183" y="708260"/>
                  <a:pt x="4657828" y="715225"/>
                  <a:pt x="4653656" y="724749"/>
                </a:cubicBezTo>
                <a:lnTo>
                  <a:pt x="4633510" y="759583"/>
                </a:lnTo>
                <a:lnTo>
                  <a:pt x="4644749" y="749299"/>
                </a:lnTo>
                <a:cubicBezTo>
                  <a:pt x="4646102" y="738349"/>
                  <a:pt x="4651337" y="727723"/>
                  <a:pt x="4660451" y="717423"/>
                </a:cubicBezTo>
                <a:cubicBezTo>
                  <a:pt x="4669567" y="707124"/>
                  <a:pt x="4679825" y="698714"/>
                  <a:pt x="4691231" y="692195"/>
                </a:cubicBezTo>
                <a:cubicBezTo>
                  <a:pt x="4691542" y="688483"/>
                  <a:pt x="4693108" y="685325"/>
                  <a:pt x="4695933" y="682722"/>
                </a:cubicBezTo>
                <a:cubicBezTo>
                  <a:pt x="4698757" y="680118"/>
                  <a:pt x="4702761" y="678959"/>
                  <a:pt x="4707949" y="679244"/>
                </a:cubicBezTo>
                <a:lnTo>
                  <a:pt x="4723172" y="684111"/>
                </a:lnTo>
                <a:lnTo>
                  <a:pt x="4704657" y="718443"/>
                </a:lnTo>
                <a:cubicBezTo>
                  <a:pt x="4699165" y="721794"/>
                  <a:pt x="4694874" y="726369"/>
                  <a:pt x="4691782" y="732164"/>
                </a:cubicBezTo>
                <a:cubicBezTo>
                  <a:pt x="4688689" y="737961"/>
                  <a:pt x="4686909" y="743644"/>
                  <a:pt x="4686443" y="749211"/>
                </a:cubicBezTo>
                <a:lnTo>
                  <a:pt x="4663054" y="779544"/>
                </a:lnTo>
                <a:cubicBezTo>
                  <a:pt x="4663457" y="787653"/>
                  <a:pt x="4663142" y="796597"/>
                  <a:pt x="4662104" y="806380"/>
                </a:cubicBezTo>
                <a:cubicBezTo>
                  <a:pt x="4661064" y="816160"/>
                  <a:pt x="4653285" y="820891"/>
                  <a:pt x="4638766" y="820568"/>
                </a:cubicBezTo>
                <a:cubicBezTo>
                  <a:pt x="4634125" y="855168"/>
                  <a:pt x="4616023" y="894917"/>
                  <a:pt x="4584462" y="939817"/>
                </a:cubicBezTo>
                <a:cubicBezTo>
                  <a:pt x="4568682" y="962266"/>
                  <a:pt x="4552460" y="982211"/>
                  <a:pt x="4535799" y="999652"/>
                </a:cubicBezTo>
                <a:lnTo>
                  <a:pt x="4529597" y="1005069"/>
                </a:lnTo>
                <a:lnTo>
                  <a:pt x="4524506" y="1015766"/>
                </a:lnTo>
                <a:cubicBezTo>
                  <a:pt x="4529554" y="1020900"/>
                  <a:pt x="4530330" y="1024354"/>
                  <a:pt x="4526838" y="1026131"/>
                </a:cubicBezTo>
                <a:cubicBezTo>
                  <a:pt x="4523346" y="1027906"/>
                  <a:pt x="4517613" y="1030295"/>
                  <a:pt x="4509638" y="1033298"/>
                </a:cubicBezTo>
                <a:cubicBezTo>
                  <a:pt x="4509347" y="1037024"/>
                  <a:pt x="4509039" y="1040302"/>
                  <a:pt x="4508713" y="1043130"/>
                </a:cubicBezTo>
                <a:cubicBezTo>
                  <a:pt x="4508388" y="1045959"/>
                  <a:pt x="4510604" y="1047510"/>
                  <a:pt x="4515358" y="1047782"/>
                </a:cubicBezTo>
                <a:cubicBezTo>
                  <a:pt x="4511802" y="1053589"/>
                  <a:pt x="4506668" y="1060473"/>
                  <a:pt x="4499958" y="1068437"/>
                </a:cubicBezTo>
                <a:cubicBezTo>
                  <a:pt x="4493247" y="1076400"/>
                  <a:pt x="4491967" y="1082489"/>
                  <a:pt x="4496116" y="1086703"/>
                </a:cubicBezTo>
                <a:lnTo>
                  <a:pt x="4526394" y="1065989"/>
                </a:lnTo>
                <a:cubicBezTo>
                  <a:pt x="4531656" y="1062542"/>
                  <a:pt x="4534977" y="1059044"/>
                  <a:pt x="4536354" y="1055496"/>
                </a:cubicBezTo>
                <a:cubicBezTo>
                  <a:pt x="4537730" y="1051949"/>
                  <a:pt x="4535868" y="1048316"/>
                  <a:pt x="4530767" y="1044599"/>
                </a:cubicBezTo>
                <a:cubicBezTo>
                  <a:pt x="4536129" y="1040931"/>
                  <a:pt x="4541772" y="1036151"/>
                  <a:pt x="4547698" y="1030257"/>
                </a:cubicBezTo>
                <a:cubicBezTo>
                  <a:pt x="4553624" y="1024362"/>
                  <a:pt x="4557939" y="1018652"/>
                  <a:pt x="4560641" y="1013122"/>
                </a:cubicBezTo>
                <a:lnTo>
                  <a:pt x="4599667" y="949629"/>
                </a:lnTo>
                <a:lnTo>
                  <a:pt x="4630081" y="932501"/>
                </a:lnTo>
                <a:cubicBezTo>
                  <a:pt x="4635553" y="928910"/>
                  <a:pt x="4639714" y="924837"/>
                  <a:pt x="4642561" y="920282"/>
                </a:cubicBezTo>
                <a:cubicBezTo>
                  <a:pt x="4645410" y="915726"/>
                  <a:pt x="4644389" y="911519"/>
                  <a:pt x="4639499" y="907658"/>
                </a:cubicBezTo>
                <a:lnTo>
                  <a:pt x="4659146" y="879499"/>
                </a:lnTo>
                <a:cubicBezTo>
                  <a:pt x="4656107" y="867474"/>
                  <a:pt x="4660906" y="857445"/>
                  <a:pt x="4673545" y="849411"/>
                </a:cubicBezTo>
                <a:cubicBezTo>
                  <a:pt x="4686184" y="841378"/>
                  <a:pt x="4690983" y="831348"/>
                  <a:pt x="4687943" y="819324"/>
                </a:cubicBezTo>
                <a:lnTo>
                  <a:pt x="4753817" y="781615"/>
                </a:lnTo>
                <a:cubicBezTo>
                  <a:pt x="4767147" y="791966"/>
                  <a:pt x="4773881" y="799011"/>
                  <a:pt x="4774021" y="802746"/>
                </a:cubicBezTo>
                <a:cubicBezTo>
                  <a:pt x="4774162" y="806484"/>
                  <a:pt x="4767875" y="811397"/>
                  <a:pt x="4755165" y="817488"/>
                </a:cubicBezTo>
                <a:cubicBezTo>
                  <a:pt x="4765366" y="827833"/>
                  <a:pt x="4765437" y="835451"/>
                  <a:pt x="4755375" y="840340"/>
                </a:cubicBezTo>
                <a:cubicBezTo>
                  <a:pt x="4745316" y="845230"/>
                  <a:pt x="4744058" y="851917"/>
                  <a:pt x="4751601" y="860401"/>
                </a:cubicBezTo>
                <a:cubicBezTo>
                  <a:pt x="4742775" y="869504"/>
                  <a:pt x="4733206" y="884636"/>
                  <a:pt x="4722896" y="905796"/>
                </a:cubicBezTo>
                <a:cubicBezTo>
                  <a:pt x="4712582" y="926956"/>
                  <a:pt x="4709457" y="941359"/>
                  <a:pt x="4713520" y="949005"/>
                </a:cubicBezTo>
                <a:lnTo>
                  <a:pt x="4674629" y="1016087"/>
                </a:lnTo>
                <a:cubicBezTo>
                  <a:pt x="4685766" y="1025485"/>
                  <a:pt x="4691737" y="1035198"/>
                  <a:pt x="4692546" y="1045224"/>
                </a:cubicBezTo>
                <a:cubicBezTo>
                  <a:pt x="4693354" y="1055249"/>
                  <a:pt x="4686374" y="1064624"/>
                  <a:pt x="4671604" y="1073349"/>
                </a:cubicBezTo>
                <a:cubicBezTo>
                  <a:pt x="4666979" y="1088012"/>
                  <a:pt x="4659781" y="1103056"/>
                  <a:pt x="4650008" y="1118481"/>
                </a:cubicBezTo>
                <a:cubicBezTo>
                  <a:pt x="4640234" y="1133906"/>
                  <a:pt x="4627785" y="1147022"/>
                  <a:pt x="4612663" y="1157828"/>
                </a:cubicBezTo>
                <a:lnTo>
                  <a:pt x="4629287" y="1186931"/>
                </a:lnTo>
                <a:lnTo>
                  <a:pt x="4593691" y="1203924"/>
                </a:lnTo>
                <a:lnTo>
                  <a:pt x="4595173" y="1243385"/>
                </a:lnTo>
                <a:cubicBezTo>
                  <a:pt x="4588649" y="1250532"/>
                  <a:pt x="4584373" y="1257290"/>
                  <a:pt x="4582348" y="1263658"/>
                </a:cubicBezTo>
                <a:cubicBezTo>
                  <a:pt x="4580321" y="1270027"/>
                  <a:pt x="4574684" y="1274957"/>
                  <a:pt x="4565433" y="1278450"/>
                </a:cubicBezTo>
                <a:cubicBezTo>
                  <a:pt x="4563211" y="1282499"/>
                  <a:pt x="4562976" y="1287718"/>
                  <a:pt x="4564728" y="1294110"/>
                </a:cubicBezTo>
                <a:cubicBezTo>
                  <a:pt x="4566478" y="1300502"/>
                  <a:pt x="4568799" y="1304893"/>
                  <a:pt x="4571691" y="1307282"/>
                </a:cubicBezTo>
                <a:cubicBezTo>
                  <a:pt x="4574733" y="1310722"/>
                  <a:pt x="4578022" y="1312151"/>
                  <a:pt x="4581558" y="1311570"/>
                </a:cubicBezTo>
                <a:cubicBezTo>
                  <a:pt x="4585094" y="1310991"/>
                  <a:pt x="4586988" y="1309696"/>
                  <a:pt x="4587235" y="1307687"/>
                </a:cubicBezTo>
                <a:cubicBezTo>
                  <a:pt x="4576254" y="1296650"/>
                  <a:pt x="4577643" y="1287727"/>
                  <a:pt x="4591406" y="1280917"/>
                </a:cubicBezTo>
                <a:cubicBezTo>
                  <a:pt x="4605169" y="1274107"/>
                  <a:pt x="4617056" y="1269039"/>
                  <a:pt x="4627069" y="1265717"/>
                </a:cubicBezTo>
                <a:lnTo>
                  <a:pt x="4625048" y="1211907"/>
                </a:lnTo>
                <a:lnTo>
                  <a:pt x="4630229" y="1212041"/>
                </a:lnTo>
                <a:cubicBezTo>
                  <a:pt x="4633002" y="1208380"/>
                  <a:pt x="4634788" y="1204247"/>
                  <a:pt x="4635586" y="1199639"/>
                </a:cubicBezTo>
                <a:cubicBezTo>
                  <a:pt x="4636383" y="1195030"/>
                  <a:pt x="4634283" y="1190794"/>
                  <a:pt x="4629287" y="1186931"/>
                </a:cubicBezTo>
                <a:cubicBezTo>
                  <a:pt x="4643398" y="1177964"/>
                  <a:pt x="4654249" y="1168242"/>
                  <a:pt x="4661835" y="1157764"/>
                </a:cubicBezTo>
                <a:cubicBezTo>
                  <a:pt x="4669421" y="1147284"/>
                  <a:pt x="4680304" y="1138457"/>
                  <a:pt x="4694486" y="1131286"/>
                </a:cubicBezTo>
                <a:cubicBezTo>
                  <a:pt x="4676995" y="1119257"/>
                  <a:pt x="4671937" y="1110913"/>
                  <a:pt x="4679311" y="1106252"/>
                </a:cubicBezTo>
                <a:cubicBezTo>
                  <a:pt x="4686683" y="1101591"/>
                  <a:pt x="4699793" y="1094615"/>
                  <a:pt x="4718640" y="1085324"/>
                </a:cubicBezTo>
                <a:cubicBezTo>
                  <a:pt x="4730044" y="1075988"/>
                  <a:pt x="4738237" y="1058731"/>
                  <a:pt x="4743223" y="1033549"/>
                </a:cubicBezTo>
                <a:cubicBezTo>
                  <a:pt x="4748209" y="1008369"/>
                  <a:pt x="4757664" y="990249"/>
                  <a:pt x="4771590" y="979187"/>
                </a:cubicBezTo>
                <a:cubicBezTo>
                  <a:pt x="4776818" y="977681"/>
                  <a:pt x="4781773" y="977510"/>
                  <a:pt x="4786453" y="978677"/>
                </a:cubicBezTo>
                <a:cubicBezTo>
                  <a:pt x="4791134" y="979844"/>
                  <a:pt x="4794861" y="981435"/>
                  <a:pt x="4797632" y="983448"/>
                </a:cubicBezTo>
                <a:cubicBezTo>
                  <a:pt x="4809768" y="993619"/>
                  <a:pt x="4812581" y="1005340"/>
                  <a:pt x="4806069" y="1018609"/>
                </a:cubicBezTo>
                <a:cubicBezTo>
                  <a:pt x="4799559" y="1031880"/>
                  <a:pt x="4790647" y="1041503"/>
                  <a:pt x="4779332" y="1047480"/>
                </a:cubicBezTo>
                <a:cubicBezTo>
                  <a:pt x="4767894" y="1070254"/>
                  <a:pt x="4758358" y="1091958"/>
                  <a:pt x="4750722" y="1112589"/>
                </a:cubicBezTo>
                <a:cubicBezTo>
                  <a:pt x="4743086" y="1133221"/>
                  <a:pt x="4733514" y="1154027"/>
                  <a:pt x="4722009" y="1175007"/>
                </a:cubicBezTo>
                <a:cubicBezTo>
                  <a:pt x="4726887" y="1178569"/>
                  <a:pt x="4727862" y="1181580"/>
                  <a:pt x="4724937" y="1184043"/>
                </a:cubicBezTo>
                <a:cubicBezTo>
                  <a:pt x="4722010" y="1186506"/>
                  <a:pt x="4717804" y="1189382"/>
                  <a:pt x="4712320" y="1192675"/>
                </a:cubicBezTo>
                <a:cubicBezTo>
                  <a:pt x="4707492" y="1196207"/>
                  <a:pt x="4705894" y="1199600"/>
                  <a:pt x="4707527" y="1202853"/>
                </a:cubicBezTo>
                <a:cubicBezTo>
                  <a:pt x="4709159" y="1206105"/>
                  <a:pt x="4712708" y="1208736"/>
                  <a:pt x="4718176" y="1210746"/>
                </a:cubicBezTo>
                <a:cubicBezTo>
                  <a:pt x="4710288" y="1216065"/>
                  <a:pt x="4703388" y="1221859"/>
                  <a:pt x="4697477" y="1228126"/>
                </a:cubicBezTo>
                <a:cubicBezTo>
                  <a:pt x="4691564" y="1234394"/>
                  <a:pt x="4688551" y="1240288"/>
                  <a:pt x="4688435" y="1245811"/>
                </a:cubicBezTo>
                <a:lnTo>
                  <a:pt x="4668653" y="1270382"/>
                </a:lnTo>
                <a:cubicBezTo>
                  <a:pt x="4676484" y="1277903"/>
                  <a:pt x="4679767" y="1284857"/>
                  <a:pt x="4678496" y="1291245"/>
                </a:cubicBezTo>
                <a:cubicBezTo>
                  <a:pt x="4677226" y="1297633"/>
                  <a:pt x="4672668" y="1302592"/>
                  <a:pt x="4664820" y="1306121"/>
                </a:cubicBezTo>
                <a:cubicBezTo>
                  <a:pt x="4682381" y="1305683"/>
                  <a:pt x="4705446" y="1305386"/>
                  <a:pt x="4734018" y="1305233"/>
                </a:cubicBezTo>
                <a:cubicBezTo>
                  <a:pt x="4762589" y="1305080"/>
                  <a:pt x="4784561" y="1310132"/>
                  <a:pt x="4799937" y="1320387"/>
                </a:cubicBezTo>
                <a:cubicBezTo>
                  <a:pt x="4807993" y="1328137"/>
                  <a:pt x="4812153" y="1335563"/>
                  <a:pt x="4812421" y="1342663"/>
                </a:cubicBezTo>
                <a:cubicBezTo>
                  <a:pt x="4812687" y="1349763"/>
                  <a:pt x="4808976" y="1354295"/>
                  <a:pt x="4801284" y="1356260"/>
                </a:cubicBezTo>
                <a:cubicBezTo>
                  <a:pt x="4800824" y="1358338"/>
                  <a:pt x="4799425" y="1361288"/>
                  <a:pt x="4797088" y="1365110"/>
                </a:cubicBezTo>
                <a:cubicBezTo>
                  <a:pt x="4794751" y="1368931"/>
                  <a:pt x="4794647" y="1371916"/>
                  <a:pt x="4796778" y="1374062"/>
                </a:cubicBezTo>
                <a:lnTo>
                  <a:pt x="4812050" y="1367290"/>
                </a:lnTo>
                <a:lnTo>
                  <a:pt x="4878060" y="1333170"/>
                </a:lnTo>
                <a:lnTo>
                  <a:pt x="4887479" y="1308327"/>
                </a:lnTo>
                <a:cubicBezTo>
                  <a:pt x="4882542" y="1303198"/>
                  <a:pt x="4881549" y="1299737"/>
                  <a:pt x="4884502" y="1297947"/>
                </a:cubicBezTo>
                <a:cubicBezTo>
                  <a:pt x="4887453" y="1296157"/>
                  <a:pt x="4891675" y="1293729"/>
                  <a:pt x="4897168" y="1290661"/>
                </a:cubicBezTo>
                <a:cubicBezTo>
                  <a:pt x="4899410" y="1287211"/>
                  <a:pt x="4899736" y="1284382"/>
                  <a:pt x="4898143" y="1282175"/>
                </a:cubicBezTo>
                <a:cubicBezTo>
                  <a:pt x="4896551" y="1279968"/>
                  <a:pt x="4894318" y="1277969"/>
                  <a:pt x="4891448" y="1276177"/>
                </a:cubicBezTo>
                <a:cubicBezTo>
                  <a:pt x="4906144" y="1265509"/>
                  <a:pt x="4919512" y="1253911"/>
                  <a:pt x="4931549" y="1241381"/>
                </a:cubicBezTo>
                <a:cubicBezTo>
                  <a:pt x="4943589" y="1228853"/>
                  <a:pt x="4956956" y="1217255"/>
                  <a:pt x="4971653" y="1206588"/>
                </a:cubicBezTo>
                <a:cubicBezTo>
                  <a:pt x="4976429" y="1190211"/>
                  <a:pt x="4985781" y="1175073"/>
                  <a:pt x="4999711" y="1161175"/>
                </a:cubicBezTo>
                <a:cubicBezTo>
                  <a:pt x="5013638" y="1147277"/>
                  <a:pt x="5030930" y="1136825"/>
                  <a:pt x="5051588" y="1129822"/>
                </a:cubicBezTo>
                <a:lnTo>
                  <a:pt x="5045733" y="1111750"/>
                </a:lnTo>
                <a:cubicBezTo>
                  <a:pt x="5043152" y="1106234"/>
                  <a:pt x="5043820" y="1101024"/>
                  <a:pt x="5047734" y="1096124"/>
                </a:cubicBezTo>
                <a:cubicBezTo>
                  <a:pt x="5051646" y="1091224"/>
                  <a:pt x="5057529" y="1087045"/>
                  <a:pt x="5065380" y="1083591"/>
                </a:cubicBezTo>
                <a:cubicBezTo>
                  <a:pt x="5075181" y="1068913"/>
                  <a:pt x="5085454" y="1066791"/>
                  <a:pt x="5096197" y="1077225"/>
                </a:cubicBezTo>
                <a:cubicBezTo>
                  <a:pt x="5107361" y="1084459"/>
                  <a:pt x="5114306" y="1091359"/>
                  <a:pt x="5117032" y="1097926"/>
                </a:cubicBezTo>
                <a:cubicBezTo>
                  <a:pt x="5119759" y="1104492"/>
                  <a:pt x="5115080" y="1111986"/>
                  <a:pt x="5102997" y="1120408"/>
                </a:cubicBezTo>
                <a:cubicBezTo>
                  <a:pt x="5093202" y="1126649"/>
                  <a:pt x="5081316" y="1137539"/>
                  <a:pt x="5067343" y="1153078"/>
                </a:cubicBezTo>
                <a:cubicBezTo>
                  <a:pt x="5053369" y="1168618"/>
                  <a:pt x="5050653" y="1182434"/>
                  <a:pt x="5059194" y="1194529"/>
                </a:cubicBezTo>
                <a:cubicBezTo>
                  <a:pt x="5056687" y="1205289"/>
                  <a:pt x="5050198" y="1221995"/>
                  <a:pt x="5039725" y="1244644"/>
                </a:cubicBezTo>
                <a:cubicBezTo>
                  <a:pt x="5029253" y="1267293"/>
                  <a:pt x="5016321" y="1284726"/>
                  <a:pt x="5000928" y="1296943"/>
                </a:cubicBezTo>
                <a:cubicBezTo>
                  <a:pt x="5008362" y="1302513"/>
                  <a:pt x="5010906" y="1307059"/>
                  <a:pt x="5008557" y="1310582"/>
                </a:cubicBezTo>
                <a:cubicBezTo>
                  <a:pt x="5006209" y="1314105"/>
                  <a:pt x="5002210" y="1316688"/>
                  <a:pt x="4996554" y="1318333"/>
                </a:cubicBezTo>
                <a:cubicBezTo>
                  <a:pt x="4988488" y="1324619"/>
                  <a:pt x="4989921" y="1334064"/>
                  <a:pt x="5000854" y="1346667"/>
                </a:cubicBezTo>
                <a:cubicBezTo>
                  <a:pt x="5011789" y="1359272"/>
                  <a:pt x="5019665" y="1367987"/>
                  <a:pt x="5024483" y="1372816"/>
                </a:cubicBezTo>
                <a:cubicBezTo>
                  <a:pt x="5013365" y="1384026"/>
                  <a:pt x="4995936" y="1408061"/>
                  <a:pt x="4972194" y="1444925"/>
                </a:cubicBezTo>
                <a:cubicBezTo>
                  <a:pt x="4948452" y="1481788"/>
                  <a:pt x="4940090" y="1506060"/>
                  <a:pt x="4947108" y="1517741"/>
                </a:cubicBezTo>
                <a:lnTo>
                  <a:pt x="4906600" y="1541774"/>
                </a:lnTo>
                <a:cubicBezTo>
                  <a:pt x="4899120" y="1552181"/>
                  <a:pt x="4891945" y="1562148"/>
                  <a:pt x="4885077" y="1571676"/>
                </a:cubicBezTo>
                <a:cubicBezTo>
                  <a:pt x="4878211" y="1581204"/>
                  <a:pt x="4872333" y="1591205"/>
                  <a:pt x="4867442" y="1601681"/>
                </a:cubicBezTo>
                <a:lnTo>
                  <a:pt x="4873028" y="1612577"/>
                </a:lnTo>
                <a:cubicBezTo>
                  <a:pt x="4889448" y="1610466"/>
                  <a:pt x="4901372" y="1600621"/>
                  <a:pt x="4908798" y="1583045"/>
                </a:cubicBezTo>
                <a:cubicBezTo>
                  <a:pt x="4912513" y="1574257"/>
                  <a:pt x="4917674" y="1567411"/>
                  <a:pt x="4924283" y="1562505"/>
                </a:cubicBezTo>
                <a:lnTo>
                  <a:pt x="4932390" y="1559524"/>
                </a:lnTo>
                <a:lnTo>
                  <a:pt x="4928818" y="1544804"/>
                </a:lnTo>
                <a:lnTo>
                  <a:pt x="4983520" y="1485301"/>
                </a:lnTo>
                <a:cubicBezTo>
                  <a:pt x="4983831" y="1480643"/>
                  <a:pt x="4985613" y="1474288"/>
                  <a:pt x="4988871" y="1466234"/>
                </a:cubicBezTo>
                <a:lnTo>
                  <a:pt x="4995428" y="1452713"/>
                </a:lnTo>
                <a:lnTo>
                  <a:pt x="4991179" y="1450794"/>
                </a:lnTo>
                <a:lnTo>
                  <a:pt x="4999074" y="1445194"/>
                </a:lnTo>
                <a:lnTo>
                  <a:pt x="5003058" y="1436980"/>
                </a:lnTo>
                <a:cubicBezTo>
                  <a:pt x="5015461" y="1414083"/>
                  <a:pt x="5028417" y="1397247"/>
                  <a:pt x="5041922" y="1386474"/>
                </a:cubicBezTo>
                <a:cubicBezTo>
                  <a:pt x="5041406" y="1372722"/>
                  <a:pt x="5051320" y="1361034"/>
                  <a:pt x="5071661" y="1351410"/>
                </a:cubicBezTo>
                <a:cubicBezTo>
                  <a:pt x="5064485" y="1344054"/>
                  <a:pt x="5063816" y="1337766"/>
                  <a:pt x="5069661" y="1332541"/>
                </a:cubicBezTo>
                <a:cubicBezTo>
                  <a:pt x="5075503" y="1327318"/>
                  <a:pt x="5082676" y="1323026"/>
                  <a:pt x="5091175" y="1319663"/>
                </a:cubicBezTo>
                <a:lnTo>
                  <a:pt x="5274121" y="1091472"/>
                </a:lnTo>
                <a:cubicBezTo>
                  <a:pt x="5285542" y="1082586"/>
                  <a:pt x="5294039" y="1073399"/>
                  <a:pt x="5299614" y="1063913"/>
                </a:cubicBezTo>
                <a:cubicBezTo>
                  <a:pt x="5305189" y="1054427"/>
                  <a:pt x="5315015" y="1046170"/>
                  <a:pt x="5329094" y="1039145"/>
                </a:cubicBezTo>
                <a:cubicBezTo>
                  <a:pt x="5329100" y="1033546"/>
                  <a:pt x="5331040" y="1027773"/>
                  <a:pt x="5334913" y="1021825"/>
                </a:cubicBezTo>
                <a:cubicBezTo>
                  <a:pt x="5338788" y="1015879"/>
                  <a:pt x="5343351" y="1011069"/>
                  <a:pt x="5348606" y="1007398"/>
                </a:cubicBezTo>
                <a:lnTo>
                  <a:pt x="5368388" y="982826"/>
                </a:lnTo>
                <a:cubicBezTo>
                  <a:pt x="5373864" y="979309"/>
                  <a:pt x="5380677" y="976948"/>
                  <a:pt x="5388826" y="975742"/>
                </a:cubicBezTo>
                <a:cubicBezTo>
                  <a:pt x="5396977" y="974535"/>
                  <a:pt x="5403891" y="974865"/>
                  <a:pt x="5409569" y="976729"/>
                </a:cubicBezTo>
                <a:cubicBezTo>
                  <a:pt x="5412488" y="985540"/>
                  <a:pt x="5404145" y="1004587"/>
                  <a:pt x="5384540" y="1033867"/>
                </a:cubicBezTo>
                <a:cubicBezTo>
                  <a:pt x="5364935" y="1063148"/>
                  <a:pt x="5348854" y="1082888"/>
                  <a:pt x="5336297" y="1093090"/>
                </a:cubicBezTo>
                <a:lnTo>
                  <a:pt x="5341478" y="1093224"/>
                </a:lnTo>
                <a:cubicBezTo>
                  <a:pt x="5349338" y="1098655"/>
                  <a:pt x="5353620" y="1103545"/>
                  <a:pt x="5354321" y="1107894"/>
                </a:cubicBezTo>
                <a:cubicBezTo>
                  <a:pt x="5355026" y="1112243"/>
                  <a:pt x="5352830" y="1116963"/>
                  <a:pt x="5347738" y="1122057"/>
                </a:cubicBezTo>
                <a:cubicBezTo>
                  <a:pt x="5342283" y="1149092"/>
                  <a:pt x="5331680" y="1176891"/>
                  <a:pt x="5315931" y="1205451"/>
                </a:cubicBezTo>
                <a:cubicBezTo>
                  <a:pt x="5300181" y="1234009"/>
                  <a:pt x="5286989" y="1261740"/>
                  <a:pt x="5276352" y="1288641"/>
                </a:cubicBezTo>
                <a:cubicBezTo>
                  <a:pt x="5281399" y="1293775"/>
                  <a:pt x="5282174" y="1297228"/>
                  <a:pt x="5278682" y="1299005"/>
                </a:cubicBezTo>
                <a:cubicBezTo>
                  <a:pt x="5275191" y="1300780"/>
                  <a:pt x="5269457" y="1303169"/>
                  <a:pt x="5261482" y="1306172"/>
                </a:cubicBezTo>
                <a:cubicBezTo>
                  <a:pt x="5261191" y="1309898"/>
                  <a:pt x="5260882" y="1313176"/>
                  <a:pt x="5260556" y="1316003"/>
                </a:cubicBezTo>
                <a:cubicBezTo>
                  <a:pt x="5260232" y="1318833"/>
                  <a:pt x="5262448" y="1320385"/>
                  <a:pt x="5267202" y="1320657"/>
                </a:cubicBezTo>
                <a:cubicBezTo>
                  <a:pt x="5263647" y="1326463"/>
                  <a:pt x="5258514" y="1333347"/>
                  <a:pt x="5251802" y="1341310"/>
                </a:cubicBezTo>
                <a:cubicBezTo>
                  <a:pt x="5245092" y="1349274"/>
                  <a:pt x="5243812" y="1355364"/>
                  <a:pt x="5247960" y="1359578"/>
                </a:cubicBezTo>
                <a:lnTo>
                  <a:pt x="5278239" y="1338863"/>
                </a:lnTo>
                <a:cubicBezTo>
                  <a:pt x="5283502" y="1335417"/>
                  <a:pt x="5286821" y="1331919"/>
                  <a:pt x="5288197" y="1328371"/>
                </a:cubicBezTo>
                <a:cubicBezTo>
                  <a:pt x="5289573" y="1324823"/>
                  <a:pt x="5287712" y="1321190"/>
                  <a:pt x="5282611" y="1317473"/>
                </a:cubicBezTo>
                <a:cubicBezTo>
                  <a:pt x="5287974" y="1313805"/>
                  <a:pt x="5293617" y="1309024"/>
                  <a:pt x="5299543" y="1303131"/>
                </a:cubicBezTo>
                <a:cubicBezTo>
                  <a:pt x="5305468" y="1297237"/>
                  <a:pt x="5309781" y="1291525"/>
                  <a:pt x="5312485" y="1285997"/>
                </a:cubicBezTo>
                <a:lnTo>
                  <a:pt x="5351512" y="1222503"/>
                </a:lnTo>
                <a:lnTo>
                  <a:pt x="5381924" y="1205375"/>
                </a:lnTo>
                <a:cubicBezTo>
                  <a:pt x="5387397" y="1201784"/>
                  <a:pt x="5391558" y="1197711"/>
                  <a:pt x="5394407" y="1193156"/>
                </a:cubicBezTo>
                <a:cubicBezTo>
                  <a:pt x="5397253" y="1188601"/>
                  <a:pt x="5396233" y="1184393"/>
                  <a:pt x="5391344" y="1180533"/>
                </a:cubicBezTo>
                <a:lnTo>
                  <a:pt x="5410990" y="1152374"/>
                </a:lnTo>
                <a:cubicBezTo>
                  <a:pt x="5407950" y="1140348"/>
                  <a:pt x="5412751" y="1130319"/>
                  <a:pt x="5425388" y="1122286"/>
                </a:cubicBezTo>
                <a:cubicBezTo>
                  <a:pt x="5438028" y="1114251"/>
                  <a:pt x="5442827" y="1104222"/>
                  <a:pt x="5439787" y="1092198"/>
                </a:cubicBezTo>
                <a:lnTo>
                  <a:pt x="5505660" y="1054489"/>
                </a:lnTo>
                <a:cubicBezTo>
                  <a:pt x="5518991" y="1064840"/>
                  <a:pt x="5525724" y="1071884"/>
                  <a:pt x="5525866" y="1075621"/>
                </a:cubicBezTo>
                <a:cubicBezTo>
                  <a:pt x="5526005" y="1079358"/>
                  <a:pt x="5519720" y="1084271"/>
                  <a:pt x="5507009" y="1090362"/>
                </a:cubicBezTo>
                <a:cubicBezTo>
                  <a:pt x="5517210" y="1100707"/>
                  <a:pt x="5517280" y="1108325"/>
                  <a:pt x="5507220" y="1113215"/>
                </a:cubicBezTo>
                <a:cubicBezTo>
                  <a:pt x="5497159" y="1118105"/>
                  <a:pt x="5495900" y="1124791"/>
                  <a:pt x="5503444" y="1133275"/>
                </a:cubicBezTo>
                <a:cubicBezTo>
                  <a:pt x="5494621" y="1142379"/>
                  <a:pt x="5485051" y="1157510"/>
                  <a:pt x="5474740" y="1178670"/>
                </a:cubicBezTo>
                <a:cubicBezTo>
                  <a:pt x="5464427" y="1199831"/>
                  <a:pt x="5461301" y="1214233"/>
                  <a:pt x="5465363" y="1221879"/>
                </a:cubicBezTo>
                <a:lnTo>
                  <a:pt x="5426473" y="1288962"/>
                </a:lnTo>
                <a:cubicBezTo>
                  <a:pt x="5437612" y="1298359"/>
                  <a:pt x="5443583" y="1308072"/>
                  <a:pt x="5444391" y="1318098"/>
                </a:cubicBezTo>
                <a:cubicBezTo>
                  <a:pt x="5445199" y="1328124"/>
                  <a:pt x="5438217" y="1337499"/>
                  <a:pt x="5423448" y="1346223"/>
                </a:cubicBezTo>
                <a:cubicBezTo>
                  <a:pt x="5418824" y="1360887"/>
                  <a:pt x="5411623" y="1375930"/>
                  <a:pt x="5401852" y="1391355"/>
                </a:cubicBezTo>
                <a:cubicBezTo>
                  <a:pt x="5392078" y="1406780"/>
                  <a:pt x="5379631" y="1419896"/>
                  <a:pt x="5364507" y="1430701"/>
                </a:cubicBezTo>
                <a:lnTo>
                  <a:pt x="5381129" y="1459805"/>
                </a:lnTo>
                <a:lnTo>
                  <a:pt x="5345536" y="1476798"/>
                </a:lnTo>
                <a:lnTo>
                  <a:pt x="5347017" y="1516259"/>
                </a:lnTo>
                <a:cubicBezTo>
                  <a:pt x="5340491" y="1523406"/>
                  <a:pt x="5336217" y="1530164"/>
                  <a:pt x="5334190" y="1536532"/>
                </a:cubicBezTo>
                <a:cubicBezTo>
                  <a:pt x="5332165" y="1542901"/>
                  <a:pt x="5326528" y="1547832"/>
                  <a:pt x="5317278" y="1551323"/>
                </a:cubicBezTo>
                <a:cubicBezTo>
                  <a:pt x="5315057" y="1555372"/>
                  <a:pt x="5314822" y="1560592"/>
                  <a:pt x="5316570" y="1566984"/>
                </a:cubicBezTo>
                <a:cubicBezTo>
                  <a:pt x="5318321" y="1573376"/>
                  <a:pt x="5320642" y="1577767"/>
                  <a:pt x="5323536" y="1580157"/>
                </a:cubicBezTo>
                <a:cubicBezTo>
                  <a:pt x="5326577" y="1583596"/>
                  <a:pt x="5329867" y="1585026"/>
                  <a:pt x="5333404" y="1584445"/>
                </a:cubicBezTo>
                <a:cubicBezTo>
                  <a:pt x="5336940" y="1583865"/>
                  <a:pt x="5338833" y="1582570"/>
                  <a:pt x="5339080" y="1580561"/>
                </a:cubicBezTo>
                <a:cubicBezTo>
                  <a:pt x="5328098" y="1569524"/>
                  <a:pt x="5329486" y="1560601"/>
                  <a:pt x="5343252" y="1553791"/>
                </a:cubicBezTo>
                <a:cubicBezTo>
                  <a:pt x="5357014" y="1546981"/>
                  <a:pt x="5368901" y="1541914"/>
                  <a:pt x="5378913" y="1538591"/>
                </a:cubicBezTo>
                <a:lnTo>
                  <a:pt x="5376893" y="1484781"/>
                </a:lnTo>
                <a:lnTo>
                  <a:pt x="5382073" y="1484916"/>
                </a:lnTo>
                <a:cubicBezTo>
                  <a:pt x="5384848" y="1481255"/>
                  <a:pt x="5386632" y="1477120"/>
                  <a:pt x="5387431" y="1472513"/>
                </a:cubicBezTo>
                <a:cubicBezTo>
                  <a:pt x="5388229" y="1467904"/>
                  <a:pt x="5386126" y="1463668"/>
                  <a:pt x="5381129" y="1459805"/>
                </a:cubicBezTo>
                <a:cubicBezTo>
                  <a:pt x="5395243" y="1450839"/>
                  <a:pt x="5406093" y="1441117"/>
                  <a:pt x="5413679" y="1430637"/>
                </a:cubicBezTo>
                <a:cubicBezTo>
                  <a:pt x="5421268" y="1420157"/>
                  <a:pt x="5432150" y="1411332"/>
                  <a:pt x="5446331" y="1404160"/>
                </a:cubicBezTo>
                <a:cubicBezTo>
                  <a:pt x="5428840" y="1392132"/>
                  <a:pt x="5423782" y="1383788"/>
                  <a:pt x="5431154" y="1379126"/>
                </a:cubicBezTo>
                <a:cubicBezTo>
                  <a:pt x="5438529" y="1374465"/>
                  <a:pt x="5451639" y="1367489"/>
                  <a:pt x="5470484" y="1358199"/>
                </a:cubicBezTo>
                <a:cubicBezTo>
                  <a:pt x="5481889" y="1348862"/>
                  <a:pt x="5490082" y="1331606"/>
                  <a:pt x="5495067" y="1306424"/>
                </a:cubicBezTo>
                <a:cubicBezTo>
                  <a:pt x="5500052" y="1281243"/>
                  <a:pt x="5509509" y="1263122"/>
                  <a:pt x="5523435" y="1252061"/>
                </a:cubicBezTo>
                <a:cubicBezTo>
                  <a:pt x="5528663" y="1250555"/>
                  <a:pt x="5533617" y="1250384"/>
                  <a:pt x="5538296" y="1251552"/>
                </a:cubicBezTo>
                <a:cubicBezTo>
                  <a:pt x="5542979" y="1252719"/>
                  <a:pt x="5546705" y="1254309"/>
                  <a:pt x="5549476" y="1256322"/>
                </a:cubicBezTo>
                <a:cubicBezTo>
                  <a:pt x="5561613" y="1266494"/>
                  <a:pt x="5564426" y="1278214"/>
                  <a:pt x="5557913" y="1291484"/>
                </a:cubicBezTo>
                <a:cubicBezTo>
                  <a:pt x="5551403" y="1304754"/>
                  <a:pt x="5542491" y="1314378"/>
                  <a:pt x="5531176" y="1320355"/>
                </a:cubicBezTo>
                <a:cubicBezTo>
                  <a:pt x="5519739" y="1343129"/>
                  <a:pt x="5510202" y="1364832"/>
                  <a:pt x="5502566" y="1385463"/>
                </a:cubicBezTo>
                <a:cubicBezTo>
                  <a:pt x="5494929" y="1406095"/>
                  <a:pt x="5485359" y="1426901"/>
                  <a:pt x="5473853" y="1447880"/>
                </a:cubicBezTo>
                <a:cubicBezTo>
                  <a:pt x="5478732" y="1451442"/>
                  <a:pt x="5479708" y="1454455"/>
                  <a:pt x="5476781" y="1456917"/>
                </a:cubicBezTo>
                <a:cubicBezTo>
                  <a:pt x="5473853" y="1459380"/>
                  <a:pt x="5469649" y="1462257"/>
                  <a:pt x="5464164" y="1465548"/>
                </a:cubicBezTo>
                <a:cubicBezTo>
                  <a:pt x="5459337" y="1469081"/>
                  <a:pt x="5457738" y="1472475"/>
                  <a:pt x="5459370" y="1475726"/>
                </a:cubicBezTo>
                <a:cubicBezTo>
                  <a:pt x="5461004" y="1478980"/>
                  <a:pt x="5464554" y="1481611"/>
                  <a:pt x="5470019" y="1483620"/>
                </a:cubicBezTo>
                <a:cubicBezTo>
                  <a:pt x="5462133" y="1488940"/>
                  <a:pt x="5455231" y="1494733"/>
                  <a:pt x="5449320" y="1501000"/>
                </a:cubicBezTo>
                <a:cubicBezTo>
                  <a:pt x="5443409" y="1507268"/>
                  <a:pt x="5440396" y="1513162"/>
                  <a:pt x="5440280" y="1518685"/>
                </a:cubicBezTo>
                <a:lnTo>
                  <a:pt x="5420498" y="1543256"/>
                </a:lnTo>
                <a:cubicBezTo>
                  <a:pt x="5428329" y="1550777"/>
                  <a:pt x="5431610" y="1557731"/>
                  <a:pt x="5430340" y="1564119"/>
                </a:cubicBezTo>
                <a:cubicBezTo>
                  <a:pt x="5429070" y="1570508"/>
                  <a:pt x="5424511" y="1575465"/>
                  <a:pt x="5416663" y="1578995"/>
                </a:cubicBezTo>
                <a:cubicBezTo>
                  <a:pt x="5434225" y="1578555"/>
                  <a:pt x="5457291" y="1578260"/>
                  <a:pt x="5485862" y="1578108"/>
                </a:cubicBezTo>
                <a:cubicBezTo>
                  <a:pt x="5514435" y="1577955"/>
                  <a:pt x="5536406" y="1583006"/>
                  <a:pt x="5551782" y="1593261"/>
                </a:cubicBezTo>
                <a:cubicBezTo>
                  <a:pt x="5559836" y="1601011"/>
                  <a:pt x="5563997" y="1608437"/>
                  <a:pt x="5564263" y="1615537"/>
                </a:cubicBezTo>
                <a:cubicBezTo>
                  <a:pt x="5564532" y="1622636"/>
                  <a:pt x="5560819" y="1627169"/>
                  <a:pt x="5553129" y="1629135"/>
                </a:cubicBezTo>
                <a:cubicBezTo>
                  <a:pt x="5552667" y="1631212"/>
                  <a:pt x="5551267" y="1634162"/>
                  <a:pt x="5548932" y="1637984"/>
                </a:cubicBezTo>
                <a:cubicBezTo>
                  <a:pt x="5546595" y="1641806"/>
                  <a:pt x="5546492" y="1644790"/>
                  <a:pt x="5548621" y="1646936"/>
                </a:cubicBezTo>
                <a:lnTo>
                  <a:pt x="5563896" y="1640165"/>
                </a:lnTo>
                <a:lnTo>
                  <a:pt x="5629905" y="1606044"/>
                </a:lnTo>
                <a:lnTo>
                  <a:pt x="5639324" y="1581202"/>
                </a:lnTo>
                <a:cubicBezTo>
                  <a:pt x="5634387" y="1576072"/>
                  <a:pt x="5633393" y="1572611"/>
                  <a:pt x="5636344" y="1570821"/>
                </a:cubicBezTo>
                <a:cubicBezTo>
                  <a:pt x="5639296" y="1569031"/>
                  <a:pt x="5643519" y="1566604"/>
                  <a:pt x="5649012" y="1563536"/>
                </a:cubicBezTo>
                <a:cubicBezTo>
                  <a:pt x="5651256" y="1560085"/>
                  <a:pt x="5651580" y="1557255"/>
                  <a:pt x="5649988" y="1555049"/>
                </a:cubicBezTo>
                <a:cubicBezTo>
                  <a:pt x="5648395" y="1552842"/>
                  <a:pt x="5646163" y="1550843"/>
                  <a:pt x="5643292" y="1549052"/>
                </a:cubicBezTo>
                <a:cubicBezTo>
                  <a:pt x="5657988" y="1538383"/>
                  <a:pt x="5671355" y="1526785"/>
                  <a:pt x="5683394" y="1514256"/>
                </a:cubicBezTo>
                <a:cubicBezTo>
                  <a:pt x="5695433" y="1501727"/>
                  <a:pt x="5708800" y="1490130"/>
                  <a:pt x="5723496" y="1479461"/>
                </a:cubicBezTo>
                <a:cubicBezTo>
                  <a:pt x="5728273" y="1463085"/>
                  <a:pt x="5737626" y="1447947"/>
                  <a:pt x="5751553" y="1434049"/>
                </a:cubicBezTo>
                <a:cubicBezTo>
                  <a:pt x="5765481" y="1420151"/>
                  <a:pt x="5782775" y="1409700"/>
                  <a:pt x="5803432" y="1402696"/>
                </a:cubicBezTo>
                <a:lnTo>
                  <a:pt x="5797578" y="1384624"/>
                </a:lnTo>
                <a:cubicBezTo>
                  <a:pt x="5794997" y="1379108"/>
                  <a:pt x="5795665" y="1373898"/>
                  <a:pt x="5799577" y="1368997"/>
                </a:cubicBezTo>
                <a:cubicBezTo>
                  <a:pt x="5803492" y="1364098"/>
                  <a:pt x="5809374" y="1359920"/>
                  <a:pt x="5817223" y="1356465"/>
                </a:cubicBezTo>
                <a:cubicBezTo>
                  <a:pt x="5827024" y="1341787"/>
                  <a:pt x="5837298" y="1339666"/>
                  <a:pt x="5848041" y="1350099"/>
                </a:cubicBezTo>
                <a:cubicBezTo>
                  <a:pt x="5859207" y="1357333"/>
                  <a:pt x="5866151" y="1364233"/>
                  <a:pt x="5868878" y="1370801"/>
                </a:cubicBezTo>
                <a:cubicBezTo>
                  <a:pt x="5871604" y="1377366"/>
                  <a:pt x="5866926" y="1384861"/>
                  <a:pt x="5854841" y="1393282"/>
                </a:cubicBezTo>
                <a:cubicBezTo>
                  <a:pt x="5845045" y="1399523"/>
                  <a:pt x="5833161" y="1410413"/>
                  <a:pt x="5819186" y="1425953"/>
                </a:cubicBezTo>
                <a:cubicBezTo>
                  <a:pt x="5805213" y="1441492"/>
                  <a:pt x="5802496" y="1455309"/>
                  <a:pt x="5811039" y="1467402"/>
                </a:cubicBezTo>
                <a:cubicBezTo>
                  <a:pt x="5808532" y="1478163"/>
                  <a:pt x="5802041" y="1494869"/>
                  <a:pt x="5791569" y="1517518"/>
                </a:cubicBezTo>
                <a:cubicBezTo>
                  <a:pt x="5781098" y="1540167"/>
                  <a:pt x="5768164" y="1557599"/>
                  <a:pt x="5752771" y="1569817"/>
                </a:cubicBezTo>
                <a:cubicBezTo>
                  <a:pt x="5760207" y="1575387"/>
                  <a:pt x="5762749" y="1579932"/>
                  <a:pt x="5760402" y="1583455"/>
                </a:cubicBezTo>
                <a:cubicBezTo>
                  <a:pt x="5758055" y="1586979"/>
                  <a:pt x="5754053" y="1589562"/>
                  <a:pt x="5748400" y="1591207"/>
                </a:cubicBezTo>
                <a:cubicBezTo>
                  <a:pt x="5740331" y="1597493"/>
                  <a:pt x="5741765" y="1606937"/>
                  <a:pt x="5752698" y="1619541"/>
                </a:cubicBezTo>
                <a:cubicBezTo>
                  <a:pt x="5763632" y="1632144"/>
                  <a:pt x="5771508" y="1640861"/>
                  <a:pt x="5776327" y="1645691"/>
                </a:cubicBezTo>
                <a:cubicBezTo>
                  <a:pt x="5765209" y="1656899"/>
                  <a:pt x="5747781" y="1680936"/>
                  <a:pt x="5724039" y="1717799"/>
                </a:cubicBezTo>
                <a:cubicBezTo>
                  <a:pt x="5700298" y="1754662"/>
                  <a:pt x="5691935" y="1778934"/>
                  <a:pt x="5698952" y="1790614"/>
                </a:cubicBezTo>
                <a:lnTo>
                  <a:pt x="5658446" y="1814648"/>
                </a:lnTo>
                <a:cubicBezTo>
                  <a:pt x="5650964" y="1825055"/>
                  <a:pt x="5643789" y="1835023"/>
                  <a:pt x="5636923" y="1844550"/>
                </a:cubicBezTo>
                <a:cubicBezTo>
                  <a:pt x="5630056" y="1854077"/>
                  <a:pt x="5624177" y="1864079"/>
                  <a:pt x="5619286" y="1874554"/>
                </a:cubicBezTo>
                <a:lnTo>
                  <a:pt x="5624873" y="1885451"/>
                </a:lnTo>
                <a:cubicBezTo>
                  <a:pt x="5641292" y="1883339"/>
                  <a:pt x="5653215" y="1873495"/>
                  <a:pt x="5660643" y="1855918"/>
                </a:cubicBezTo>
                <a:cubicBezTo>
                  <a:pt x="5668069" y="1838342"/>
                  <a:pt x="5681291" y="1828532"/>
                  <a:pt x="5700298" y="1826487"/>
                </a:cubicBezTo>
                <a:cubicBezTo>
                  <a:pt x="5709777" y="1826137"/>
                  <a:pt x="5721775" y="1824059"/>
                  <a:pt x="5736299" y="1820256"/>
                </a:cubicBezTo>
                <a:lnTo>
                  <a:pt x="5699626" y="1808551"/>
                </a:lnTo>
                <a:lnTo>
                  <a:pt x="5714900" y="1801781"/>
                </a:lnTo>
                <a:cubicBezTo>
                  <a:pt x="5722440" y="1798692"/>
                  <a:pt x="5729110" y="1798268"/>
                  <a:pt x="5734910" y="1800508"/>
                </a:cubicBezTo>
                <a:cubicBezTo>
                  <a:pt x="5740710" y="1802750"/>
                  <a:pt x="5746219" y="1805881"/>
                  <a:pt x="5751439" y="1809899"/>
                </a:cubicBezTo>
                <a:cubicBezTo>
                  <a:pt x="5756638" y="1804808"/>
                  <a:pt x="5761209" y="1800148"/>
                  <a:pt x="5765148" y="1795920"/>
                </a:cubicBezTo>
                <a:cubicBezTo>
                  <a:pt x="5769087" y="1791693"/>
                  <a:pt x="5771066" y="1786965"/>
                  <a:pt x="5771084" y="1781740"/>
                </a:cubicBezTo>
                <a:cubicBezTo>
                  <a:pt x="5775796" y="1777979"/>
                  <a:pt x="5778822" y="1772384"/>
                  <a:pt x="5780159" y="1764952"/>
                </a:cubicBezTo>
                <a:cubicBezTo>
                  <a:pt x="5781498" y="1757521"/>
                  <a:pt x="5783162" y="1750097"/>
                  <a:pt x="5785146" y="1742683"/>
                </a:cubicBezTo>
                <a:cubicBezTo>
                  <a:pt x="5768718" y="1741658"/>
                  <a:pt x="5754676" y="1735320"/>
                  <a:pt x="5743023" y="1723668"/>
                </a:cubicBezTo>
                <a:cubicBezTo>
                  <a:pt x="5759160" y="1716920"/>
                  <a:pt x="5767393" y="1706383"/>
                  <a:pt x="5767718" y="1692057"/>
                </a:cubicBezTo>
                <a:lnTo>
                  <a:pt x="5819798" y="1700580"/>
                </a:lnTo>
                <a:cubicBezTo>
                  <a:pt x="5812770" y="1705772"/>
                  <a:pt x="5808005" y="1711024"/>
                  <a:pt x="5805508" y="1716334"/>
                </a:cubicBezTo>
                <a:cubicBezTo>
                  <a:pt x="5803011" y="1721645"/>
                  <a:pt x="5799544" y="1726930"/>
                  <a:pt x="5795106" y="1732191"/>
                </a:cubicBezTo>
                <a:lnTo>
                  <a:pt x="5816234" y="1743491"/>
                </a:lnTo>
                <a:cubicBezTo>
                  <a:pt x="5826596" y="1743761"/>
                  <a:pt x="5831912" y="1747483"/>
                  <a:pt x="5832181" y="1754658"/>
                </a:cubicBezTo>
                <a:cubicBezTo>
                  <a:pt x="5832023" y="1761896"/>
                  <a:pt x="5829265" y="1768843"/>
                  <a:pt x="5823906" y="1775497"/>
                </a:cubicBezTo>
                <a:cubicBezTo>
                  <a:pt x="5818549" y="1782153"/>
                  <a:pt x="5813167" y="1788135"/>
                  <a:pt x="5807758" y="1793445"/>
                </a:cubicBezTo>
                <a:cubicBezTo>
                  <a:pt x="5815911" y="1795150"/>
                  <a:pt x="5824352" y="1795967"/>
                  <a:pt x="5833084" y="1795895"/>
                </a:cubicBezTo>
                <a:cubicBezTo>
                  <a:pt x="5841818" y="1795823"/>
                  <a:pt x="5848963" y="1796606"/>
                  <a:pt x="5854524" y="1798244"/>
                </a:cubicBezTo>
                <a:cubicBezTo>
                  <a:pt x="5858527" y="1804321"/>
                  <a:pt x="5855150" y="1811999"/>
                  <a:pt x="5844390" y="1821277"/>
                </a:cubicBezTo>
                <a:cubicBezTo>
                  <a:pt x="5833631" y="1830554"/>
                  <a:pt x="5823777" y="1838062"/>
                  <a:pt x="5814827" y="1843801"/>
                </a:cubicBezTo>
                <a:cubicBezTo>
                  <a:pt x="5814890" y="1851270"/>
                  <a:pt x="5812978" y="1857791"/>
                  <a:pt x="5809090" y="1863364"/>
                </a:cubicBezTo>
                <a:cubicBezTo>
                  <a:pt x="5805201" y="1868936"/>
                  <a:pt x="5800566" y="1871803"/>
                  <a:pt x="5795180" y="1871961"/>
                </a:cubicBezTo>
                <a:lnTo>
                  <a:pt x="5770215" y="1896398"/>
                </a:lnTo>
                <a:lnTo>
                  <a:pt x="5771429" y="1928683"/>
                </a:lnTo>
                <a:lnTo>
                  <a:pt x="5786570" y="1918327"/>
                </a:lnTo>
                <a:lnTo>
                  <a:pt x="5806216" y="1890167"/>
                </a:lnTo>
                <a:cubicBezTo>
                  <a:pt x="5808887" y="1886653"/>
                  <a:pt x="5812240" y="1884053"/>
                  <a:pt x="5816274" y="1882365"/>
                </a:cubicBezTo>
                <a:cubicBezTo>
                  <a:pt x="5820310" y="1880678"/>
                  <a:pt x="5823730" y="1879872"/>
                  <a:pt x="5826535" y="1879944"/>
                </a:cubicBezTo>
                <a:cubicBezTo>
                  <a:pt x="5826180" y="1881951"/>
                  <a:pt x="5824572" y="1885044"/>
                  <a:pt x="5821709" y="1889225"/>
                </a:cubicBezTo>
                <a:cubicBezTo>
                  <a:pt x="5818846" y="1893408"/>
                  <a:pt x="5817271" y="1897398"/>
                  <a:pt x="5816982" y="1901199"/>
                </a:cubicBezTo>
                <a:cubicBezTo>
                  <a:pt x="5823391" y="1911071"/>
                  <a:pt x="5816931" y="1922849"/>
                  <a:pt x="5797606" y="1936533"/>
                </a:cubicBezTo>
                <a:cubicBezTo>
                  <a:pt x="5778277" y="1950216"/>
                  <a:pt x="5771817" y="1961994"/>
                  <a:pt x="5778227" y="1971867"/>
                </a:cubicBezTo>
                <a:lnTo>
                  <a:pt x="5758446" y="1996439"/>
                </a:lnTo>
                <a:cubicBezTo>
                  <a:pt x="5757874" y="2004189"/>
                  <a:pt x="5754779" y="2013667"/>
                  <a:pt x="5749162" y="2024868"/>
                </a:cubicBezTo>
                <a:cubicBezTo>
                  <a:pt x="5759834" y="2016186"/>
                  <a:pt x="5769827" y="2006592"/>
                  <a:pt x="5779138" y="1996081"/>
                </a:cubicBezTo>
                <a:cubicBezTo>
                  <a:pt x="5788446" y="1985572"/>
                  <a:pt x="5793191" y="1974048"/>
                  <a:pt x="5793368" y="1961509"/>
                </a:cubicBezTo>
                <a:lnTo>
                  <a:pt x="5835221" y="1973350"/>
                </a:lnTo>
                <a:lnTo>
                  <a:pt x="5826341" y="2012540"/>
                </a:lnTo>
                <a:lnTo>
                  <a:pt x="5852113" y="2009627"/>
                </a:lnTo>
                <a:lnTo>
                  <a:pt x="5878827" y="2031824"/>
                </a:lnTo>
                <a:lnTo>
                  <a:pt x="5854943" y="2084960"/>
                </a:lnTo>
                <a:cubicBezTo>
                  <a:pt x="5835368" y="2097815"/>
                  <a:pt x="5819107" y="2112773"/>
                  <a:pt x="5806161" y="2129834"/>
                </a:cubicBezTo>
                <a:cubicBezTo>
                  <a:pt x="5793214" y="2146893"/>
                  <a:pt x="5779510" y="2161022"/>
                  <a:pt x="5765048" y="2172218"/>
                </a:cubicBezTo>
                <a:lnTo>
                  <a:pt x="5754686" y="2171949"/>
                </a:lnTo>
                <a:lnTo>
                  <a:pt x="5755090" y="2182710"/>
                </a:lnTo>
                <a:lnTo>
                  <a:pt x="5725351" y="2217776"/>
                </a:lnTo>
                <a:cubicBezTo>
                  <a:pt x="5723765" y="2232966"/>
                  <a:pt x="5715635" y="2246192"/>
                  <a:pt x="5700961" y="2257459"/>
                </a:cubicBezTo>
                <a:cubicBezTo>
                  <a:pt x="5686286" y="2268725"/>
                  <a:pt x="5678224" y="2283746"/>
                  <a:pt x="5676772" y="2302524"/>
                </a:cubicBezTo>
                <a:cubicBezTo>
                  <a:pt x="5670794" y="2309908"/>
                  <a:pt x="5661773" y="2322366"/>
                  <a:pt x="5649709" y="2339898"/>
                </a:cubicBezTo>
                <a:cubicBezTo>
                  <a:pt x="5637641" y="2357429"/>
                  <a:pt x="5628519" y="2367195"/>
                  <a:pt x="5622340" y="2369200"/>
                </a:cubicBezTo>
                <a:cubicBezTo>
                  <a:pt x="5623630" y="2380582"/>
                  <a:pt x="5622397" y="2393691"/>
                  <a:pt x="5618640" y="2408526"/>
                </a:cubicBezTo>
                <a:lnTo>
                  <a:pt x="5623822" y="2408660"/>
                </a:lnTo>
                <a:cubicBezTo>
                  <a:pt x="5630001" y="2412405"/>
                  <a:pt x="5628408" y="2415948"/>
                  <a:pt x="5619043" y="2419288"/>
                </a:cubicBezTo>
                <a:lnTo>
                  <a:pt x="5608681" y="2419018"/>
                </a:lnTo>
                <a:cubicBezTo>
                  <a:pt x="5603019" y="2429025"/>
                  <a:pt x="5594563" y="2433584"/>
                  <a:pt x="5583315" y="2432694"/>
                </a:cubicBezTo>
                <a:cubicBezTo>
                  <a:pt x="5582918" y="2445077"/>
                  <a:pt x="5579911" y="2456946"/>
                  <a:pt x="5574300" y="2468298"/>
                </a:cubicBezTo>
                <a:cubicBezTo>
                  <a:pt x="5568688" y="2479649"/>
                  <a:pt x="5565683" y="2491517"/>
                  <a:pt x="5565285" y="2503901"/>
                </a:cubicBezTo>
                <a:lnTo>
                  <a:pt x="5597451" y="2533408"/>
                </a:lnTo>
                <a:cubicBezTo>
                  <a:pt x="5603472" y="2532968"/>
                  <a:pt x="5606972" y="2534253"/>
                  <a:pt x="5607948" y="2537265"/>
                </a:cubicBezTo>
                <a:cubicBezTo>
                  <a:pt x="5607875" y="2541070"/>
                  <a:pt x="5605868" y="2545051"/>
                  <a:pt x="5601926" y="2549203"/>
                </a:cubicBezTo>
                <a:cubicBezTo>
                  <a:pt x="5597985" y="2553357"/>
                  <a:pt x="5593351" y="2556372"/>
                  <a:pt x="5588030" y="2558250"/>
                </a:cubicBezTo>
                <a:cubicBezTo>
                  <a:pt x="5588458" y="2563861"/>
                  <a:pt x="5586917" y="2568748"/>
                  <a:pt x="5583406" y="2572912"/>
                </a:cubicBezTo>
                <a:cubicBezTo>
                  <a:pt x="5579895" y="2577078"/>
                  <a:pt x="5573073" y="2579139"/>
                  <a:pt x="5562933" y="2579101"/>
                </a:cubicBezTo>
                <a:lnTo>
                  <a:pt x="5547391" y="2578695"/>
                </a:lnTo>
                <a:lnTo>
                  <a:pt x="5543689" y="2618021"/>
                </a:lnTo>
                <a:lnTo>
                  <a:pt x="5494439" y="2684833"/>
                </a:lnTo>
                <a:lnTo>
                  <a:pt x="5474118" y="2695057"/>
                </a:lnTo>
                <a:cubicBezTo>
                  <a:pt x="5473994" y="2706104"/>
                  <a:pt x="5470342" y="2717954"/>
                  <a:pt x="5463160" y="2730609"/>
                </a:cubicBezTo>
                <a:cubicBezTo>
                  <a:pt x="5455980" y="2743265"/>
                  <a:pt x="5448440" y="2755014"/>
                  <a:pt x="5440544" y="2765859"/>
                </a:cubicBezTo>
                <a:lnTo>
                  <a:pt x="5442163" y="2808908"/>
                </a:lnTo>
                <a:lnTo>
                  <a:pt x="5401654" y="2832941"/>
                </a:lnTo>
                <a:lnTo>
                  <a:pt x="5382277" y="2868275"/>
                </a:lnTo>
                <a:lnTo>
                  <a:pt x="5351864" y="2885402"/>
                </a:lnTo>
                <a:cubicBezTo>
                  <a:pt x="5350794" y="2897097"/>
                  <a:pt x="5345113" y="2906655"/>
                  <a:pt x="5334824" y="2914078"/>
                </a:cubicBezTo>
                <a:cubicBezTo>
                  <a:pt x="5324535" y="2921502"/>
                  <a:pt x="5318889" y="2931955"/>
                  <a:pt x="5317887" y="2945444"/>
                </a:cubicBezTo>
                <a:lnTo>
                  <a:pt x="5273546" y="3005215"/>
                </a:lnTo>
                <a:cubicBezTo>
                  <a:pt x="5258091" y="3007202"/>
                  <a:pt x="5249383" y="3016533"/>
                  <a:pt x="5247422" y="3033206"/>
                </a:cubicBezTo>
                <a:cubicBezTo>
                  <a:pt x="5245461" y="3049880"/>
                  <a:pt x="5234162" y="3059143"/>
                  <a:pt x="5213527" y="3060995"/>
                </a:cubicBezTo>
                <a:lnTo>
                  <a:pt x="5214934" y="2960685"/>
                </a:lnTo>
                <a:lnTo>
                  <a:pt x="5183579" y="2952702"/>
                </a:lnTo>
                <a:lnTo>
                  <a:pt x="5163796" y="2977274"/>
                </a:lnTo>
                <a:cubicBezTo>
                  <a:pt x="5158080" y="2991610"/>
                  <a:pt x="5150640" y="3011726"/>
                  <a:pt x="5141477" y="3037618"/>
                </a:cubicBezTo>
                <a:cubicBezTo>
                  <a:pt x="5132313" y="3063512"/>
                  <a:pt x="5127463" y="3083694"/>
                  <a:pt x="5126927" y="3098165"/>
                </a:cubicBezTo>
                <a:cubicBezTo>
                  <a:pt x="5128367" y="3113508"/>
                  <a:pt x="5125676" y="3122248"/>
                  <a:pt x="5118854" y="3124385"/>
                </a:cubicBezTo>
                <a:cubicBezTo>
                  <a:pt x="5112034" y="3126523"/>
                  <a:pt x="5096085" y="3126855"/>
                  <a:pt x="5071013" y="3125381"/>
                </a:cubicBezTo>
                <a:lnTo>
                  <a:pt x="5066234" y="3136008"/>
                </a:lnTo>
                <a:cubicBezTo>
                  <a:pt x="5072881" y="3140662"/>
                  <a:pt x="5078297" y="3147073"/>
                  <a:pt x="5082487" y="3155246"/>
                </a:cubicBezTo>
                <a:cubicBezTo>
                  <a:pt x="5086676" y="3163419"/>
                  <a:pt x="5081662" y="3167768"/>
                  <a:pt x="5067447" y="3168294"/>
                </a:cubicBezTo>
                <a:cubicBezTo>
                  <a:pt x="5063890" y="3168276"/>
                  <a:pt x="5058088" y="3168872"/>
                  <a:pt x="5050045" y="3170082"/>
                </a:cubicBezTo>
                <a:cubicBezTo>
                  <a:pt x="5042003" y="3171291"/>
                  <a:pt x="5037533" y="3172818"/>
                  <a:pt x="5036629" y="3174660"/>
                </a:cubicBezTo>
                <a:lnTo>
                  <a:pt x="5036764" y="3178248"/>
                </a:lnTo>
                <a:lnTo>
                  <a:pt x="5110382" y="3208833"/>
                </a:lnTo>
                <a:cubicBezTo>
                  <a:pt x="5122878" y="3199899"/>
                  <a:pt x="5131745" y="3189080"/>
                  <a:pt x="5136983" y="3176374"/>
                </a:cubicBezTo>
                <a:cubicBezTo>
                  <a:pt x="5142221" y="3163668"/>
                  <a:pt x="5144545" y="3150888"/>
                  <a:pt x="5143955" y="3138031"/>
                </a:cubicBezTo>
                <a:cubicBezTo>
                  <a:pt x="5158252" y="3128247"/>
                  <a:pt x="5164711" y="3116469"/>
                  <a:pt x="5163331" y="3102696"/>
                </a:cubicBezTo>
                <a:lnTo>
                  <a:pt x="5182844" y="3070948"/>
                </a:lnTo>
                <a:cubicBezTo>
                  <a:pt x="5182654" y="3068779"/>
                  <a:pt x="5182763" y="3065944"/>
                  <a:pt x="5183171" y="3062445"/>
                </a:cubicBezTo>
                <a:cubicBezTo>
                  <a:pt x="5183578" y="3058948"/>
                  <a:pt x="5185017" y="3057043"/>
                  <a:pt x="5187486" y="3056735"/>
                </a:cubicBezTo>
                <a:cubicBezTo>
                  <a:pt x="5198112" y="3058280"/>
                  <a:pt x="5206990" y="3064931"/>
                  <a:pt x="5214117" y="3076689"/>
                </a:cubicBezTo>
                <a:cubicBezTo>
                  <a:pt x="5221244" y="3088448"/>
                  <a:pt x="5225041" y="3097656"/>
                  <a:pt x="5225507" y="3104313"/>
                </a:cubicBezTo>
                <a:cubicBezTo>
                  <a:pt x="5225799" y="3106336"/>
                  <a:pt x="5225451" y="3108568"/>
                  <a:pt x="5224464" y="3111005"/>
                </a:cubicBezTo>
                <a:cubicBezTo>
                  <a:pt x="5223476" y="3113444"/>
                  <a:pt x="5220505" y="3114711"/>
                  <a:pt x="5215549" y="3114806"/>
                </a:cubicBezTo>
                <a:cubicBezTo>
                  <a:pt x="5210842" y="3130213"/>
                  <a:pt x="5202676" y="3148218"/>
                  <a:pt x="5191050" y="3168822"/>
                </a:cubicBezTo>
                <a:cubicBezTo>
                  <a:pt x="5179422" y="3189425"/>
                  <a:pt x="5164711" y="3205468"/>
                  <a:pt x="5146919" y="3216951"/>
                </a:cubicBezTo>
                <a:cubicBezTo>
                  <a:pt x="5146522" y="3223660"/>
                  <a:pt x="5144136" y="3228973"/>
                  <a:pt x="5139752" y="3232891"/>
                </a:cubicBezTo>
                <a:cubicBezTo>
                  <a:pt x="5135372" y="3236809"/>
                  <a:pt x="5132984" y="3242123"/>
                  <a:pt x="5132586" y="3248833"/>
                </a:cubicBezTo>
                <a:cubicBezTo>
                  <a:pt x="5125296" y="3261410"/>
                  <a:pt x="5116717" y="3274178"/>
                  <a:pt x="5106851" y="3287137"/>
                </a:cubicBezTo>
                <a:cubicBezTo>
                  <a:pt x="5096986" y="3300096"/>
                  <a:pt x="5085783" y="3311899"/>
                  <a:pt x="5073243" y="3322549"/>
                </a:cubicBezTo>
                <a:cubicBezTo>
                  <a:pt x="5073388" y="3326435"/>
                  <a:pt x="5072240" y="3330289"/>
                  <a:pt x="5069796" y="3334106"/>
                </a:cubicBezTo>
                <a:cubicBezTo>
                  <a:pt x="5067349" y="3337926"/>
                  <a:pt x="5063543" y="3339917"/>
                  <a:pt x="5058373" y="3340082"/>
                </a:cubicBezTo>
                <a:cubicBezTo>
                  <a:pt x="5048612" y="3338633"/>
                  <a:pt x="5043220" y="3332818"/>
                  <a:pt x="5042190" y="3322637"/>
                </a:cubicBezTo>
                <a:cubicBezTo>
                  <a:pt x="5041159" y="3312456"/>
                  <a:pt x="5040879" y="3304983"/>
                  <a:pt x="5041346" y="3300217"/>
                </a:cubicBezTo>
                <a:lnTo>
                  <a:pt x="5000300" y="3309900"/>
                </a:lnTo>
                <a:lnTo>
                  <a:pt x="4996467" y="3345639"/>
                </a:lnTo>
                <a:lnTo>
                  <a:pt x="4952261" y="3408998"/>
                </a:lnTo>
                <a:lnTo>
                  <a:pt x="4947081" y="3408863"/>
                </a:lnTo>
                <a:lnTo>
                  <a:pt x="4908056" y="3472357"/>
                </a:lnTo>
                <a:cubicBezTo>
                  <a:pt x="4903414" y="3475074"/>
                  <a:pt x="4901478" y="3480996"/>
                  <a:pt x="4902254" y="3490125"/>
                </a:cubicBezTo>
                <a:cubicBezTo>
                  <a:pt x="4903027" y="3499254"/>
                  <a:pt x="4903684" y="3505244"/>
                  <a:pt x="4904223" y="3508095"/>
                </a:cubicBezTo>
                <a:cubicBezTo>
                  <a:pt x="4910212" y="3503921"/>
                  <a:pt x="4916064" y="3504670"/>
                  <a:pt x="4921777" y="3510343"/>
                </a:cubicBezTo>
                <a:cubicBezTo>
                  <a:pt x="4927489" y="3516018"/>
                  <a:pt x="4926998" y="3520185"/>
                  <a:pt x="4920305" y="3522848"/>
                </a:cubicBezTo>
                <a:cubicBezTo>
                  <a:pt x="4917386" y="3522624"/>
                  <a:pt x="4914157" y="3522838"/>
                  <a:pt x="4910623" y="3523493"/>
                </a:cubicBezTo>
                <a:cubicBezTo>
                  <a:pt x="4907090" y="3524147"/>
                  <a:pt x="4905225" y="3526190"/>
                  <a:pt x="4905031" y="3529619"/>
                </a:cubicBezTo>
                <a:cubicBezTo>
                  <a:pt x="4905604" y="3533366"/>
                  <a:pt x="4908783" y="3537630"/>
                  <a:pt x="4914570" y="3542411"/>
                </a:cubicBezTo>
                <a:cubicBezTo>
                  <a:pt x="4920357" y="3547191"/>
                  <a:pt x="4926126" y="3551521"/>
                  <a:pt x="4931881" y="3555404"/>
                </a:cubicBezTo>
                <a:cubicBezTo>
                  <a:pt x="4931072" y="3562626"/>
                  <a:pt x="4925892" y="3573989"/>
                  <a:pt x="4916338" y="3589494"/>
                </a:cubicBezTo>
                <a:cubicBezTo>
                  <a:pt x="4906785" y="3604999"/>
                  <a:pt x="4898912" y="3613604"/>
                  <a:pt x="4892721" y="3615310"/>
                </a:cubicBezTo>
                <a:cubicBezTo>
                  <a:pt x="4893933" y="3627513"/>
                  <a:pt x="4892720" y="3635395"/>
                  <a:pt x="4889082" y="3638958"/>
                </a:cubicBezTo>
                <a:cubicBezTo>
                  <a:pt x="4885440" y="3642523"/>
                  <a:pt x="4874923" y="3643891"/>
                  <a:pt x="4857530" y="3643066"/>
                </a:cubicBezTo>
                <a:lnTo>
                  <a:pt x="4859013" y="3682527"/>
                </a:lnTo>
                <a:cubicBezTo>
                  <a:pt x="4845642" y="3676803"/>
                  <a:pt x="4832884" y="3670200"/>
                  <a:pt x="4820741" y="3662715"/>
                </a:cubicBezTo>
                <a:cubicBezTo>
                  <a:pt x="4808598" y="3655232"/>
                  <a:pt x="4798364" y="3646902"/>
                  <a:pt x="4790040" y="3637727"/>
                </a:cubicBezTo>
                <a:lnTo>
                  <a:pt x="4786433" y="3655372"/>
                </a:lnTo>
                <a:lnTo>
                  <a:pt x="4795078" y="3669760"/>
                </a:lnTo>
                <a:lnTo>
                  <a:pt x="4811428" y="3688250"/>
                </a:lnTo>
                <a:lnTo>
                  <a:pt x="4839163" y="3714723"/>
                </a:lnTo>
                <a:cubicBezTo>
                  <a:pt x="4851091" y="3718053"/>
                  <a:pt x="4861875" y="3724451"/>
                  <a:pt x="4871515" y="3733920"/>
                </a:cubicBezTo>
                <a:cubicBezTo>
                  <a:pt x="4881157" y="3743389"/>
                  <a:pt x="4891376" y="3752322"/>
                  <a:pt x="4902173" y="3760718"/>
                </a:cubicBezTo>
                <a:cubicBezTo>
                  <a:pt x="4911244" y="3788458"/>
                  <a:pt x="4922628" y="3814056"/>
                  <a:pt x="4936320" y="3837510"/>
                </a:cubicBezTo>
                <a:lnTo>
                  <a:pt x="4998200" y="3888572"/>
                </a:lnTo>
                <a:cubicBezTo>
                  <a:pt x="4997371" y="3891601"/>
                  <a:pt x="4996765" y="3895679"/>
                  <a:pt x="4996384" y="3900802"/>
                </a:cubicBezTo>
                <a:cubicBezTo>
                  <a:pt x="4996003" y="3905928"/>
                  <a:pt x="4997425" y="3909127"/>
                  <a:pt x="5000653" y="3910402"/>
                </a:cubicBezTo>
                <a:cubicBezTo>
                  <a:pt x="5002662" y="3910296"/>
                  <a:pt x="5005600" y="3908071"/>
                  <a:pt x="5009472" y="3903725"/>
                </a:cubicBezTo>
                <a:cubicBezTo>
                  <a:pt x="5013343" y="3899381"/>
                  <a:pt x="5016565" y="3895889"/>
                  <a:pt x="5019139" y="3893248"/>
                </a:cubicBezTo>
                <a:lnTo>
                  <a:pt x="5027632" y="3953671"/>
                </a:lnTo>
                <a:lnTo>
                  <a:pt x="5019710" y="3989145"/>
                </a:lnTo>
                <a:cubicBezTo>
                  <a:pt x="5007003" y="3985198"/>
                  <a:pt x="4995156" y="3979450"/>
                  <a:pt x="4984172" y="3971897"/>
                </a:cubicBezTo>
                <a:cubicBezTo>
                  <a:pt x="4973186" y="3964345"/>
                  <a:pt x="4955540" y="3959961"/>
                  <a:pt x="4931232" y="3958744"/>
                </a:cubicBezTo>
                <a:cubicBezTo>
                  <a:pt x="4939005" y="3971786"/>
                  <a:pt x="4946922" y="3984195"/>
                  <a:pt x="4954979" y="3995972"/>
                </a:cubicBezTo>
                <a:cubicBezTo>
                  <a:pt x="4963036" y="4007747"/>
                  <a:pt x="4973828" y="4015477"/>
                  <a:pt x="4987357" y="4019162"/>
                </a:cubicBezTo>
                <a:cubicBezTo>
                  <a:pt x="4995265" y="4046645"/>
                  <a:pt x="5005485" y="4071982"/>
                  <a:pt x="5018015" y="4095175"/>
                </a:cubicBezTo>
                <a:cubicBezTo>
                  <a:pt x="5013465" y="4123755"/>
                  <a:pt x="5018040" y="4136081"/>
                  <a:pt x="5031740" y="4132158"/>
                </a:cubicBezTo>
                <a:cubicBezTo>
                  <a:pt x="5045440" y="4128234"/>
                  <a:pt x="5051431" y="4134227"/>
                  <a:pt x="5049710" y="4150138"/>
                </a:cubicBezTo>
                <a:lnTo>
                  <a:pt x="5045183" y="4170408"/>
                </a:lnTo>
                <a:cubicBezTo>
                  <a:pt x="5054810" y="4173446"/>
                  <a:pt x="5061472" y="4178481"/>
                  <a:pt x="5065169" y="4185513"/>
                </a:cubicBezTo>
                <a:cubicBezTo>
                  <a:pt x="5068865" y="4192545"/>
                  <a:pt x="5074654" y="4197384"/>
                  <a:pt x="5082537" y="4200032"/>
                </a:cubicBezTo>
                <a:lnTo>
                  <a:pt x="5095554" y="4240183"/>
                </a:lnTo>
                <a:lnTo>
                  <a:pt x="5063108" y="4254219"/>
                </a:lnTo>
                <a:cubicBezTo>
                  <a:pt x="5060844" y="4264355"/>
                  <a:pt x="5056223" y="4268642"/>
                  <a:pt x="5049242" y="4267084"/>
                </a:cubicBezTo>
                <a:cubicBezTo>
                  <a:pt x="5035830" y="4262537"/>
                  <a:pt x="5023626" y="4253604"/>
                  <a:pt x="5012632" y="4240286"/>
                </a:cubicBezTo>
                <a:cubicBezTo>
                  <a:pt x="5001637" y="4226968"/>
                  <a:pt x="4988561" y="4217840"/>
                  <a:pt x="4973404" y="4212904"/>
                </a:cubicBezTo>
                <a:cubicBezTo>
                  <a:pt x="4973136" y="4212734"/>
                  <a:pt x="4971926" y="4212685"/>
                  <a:pt x="4969773" y="4212758"/>
                </a:cubicBezTo>
                <a:cubicBezTo>
                  <a:pt x="4967618" y="4212831"/>
                  <a:pt x="4966125" y="4214050"/>
                  <a:pt x="4965290" y="4216413"/>
                </a:cubicBezTo>
                <a:cubicBezTo>
                  <a:pt x="4965478" y="4219336"/>
                  <a:pt x="4968359" y="4223528"/>
                  <a:pt x="4973934" y="4228984"/>
                </a:cubicBezTo>
                <a:cubicBezTo>
                  <a:pt x="4979510" y="4234442"/>
                  <a:pt x="4983264" y="4238826"/>
                  <a:pt x="4985194" y="4242141"/>
                </a:cubicBezTo>
                <a:cubicBezTo>
                  <a:pt x="4987365" y="4248832"/>
                  <a:pt x="4990099" y="4252989"/>
                  <a:pt x="4993401" y="4254614"/>
                </a:cubicBezTo>
                <a:cubicBezTo>
                  <a:pt x="4998997" y="4255197"/>
                  <a:pt x="5003795" y="4256270"/>
                  <a:pt x="5007798" y="4257829"/>
                </a:cubicBezTo>
                <a:cubicBezTo>
                  <a:pt x="5011801" y="4259386"/>
                  <a:pt x="5012851" y="4264941"/>
                  <a:pt x="5010947" y="4274493"/>
                </a:cubicBezTo>
                <a:lnTo>
                  <a:pt x="5013400" y="4296323"/>
                </a:lnTo>
                <a:lnTo>
                  <a:pt x="5005573" y="4347779"/>
                </a:lnTo>
                <a:lnTo>
                  <a:pt x="5030099" y="4369217"/>
                </a:lnTo>
                <a:cubicBezTo>
                  <a:pt x="5030340" y="4377363"/>
                  <a:pt x="5031742" y="4385435"/>
                  <a:pt x="5034308" y="4393435"/>
                </a:cubicBezTo>
                <a:cubicBezTo>
                  <a:pt x="5036873" y="4401434"/>
                  <a:pt x="5039431" y="4408435"/>
                  <a:pt x="5041984" y="4414436"/>
                </a:cubicBezTo>
                <a:cubicBezTo>
                  <a:pt x="5040686" y="4419909"/>
                  <a:pt x="5040478" y="4425626"/>
                  <a:pt x="5041359" y="4431589"/>
                </a:cubicBezTo>
                <a:cubicBezTo>
                  <a:pt x="5042243" y="4437549"/>
                  <a:pt x="5045217" y="4441317"/>
                  <a:pt x="5050286" y="4442892"/>
                </a:cubicBezTo>
                <a:lnTo>
                  <a:pt x="5065378" y="4440942"/>
                </a:lnTo>
                <a:lnTo>
                  <a:pt x="5055192" y="4486552"/>
                </a:lnTo>
                <a:cubicBezTo>
                  <a:pt x="5048878" y="4483036"/>
                  <a:pt x="5039929" y="4475938"/>
                  <a:pt x="5028344" y="4465259"/>
                </a:cubicBezTo>
                <a:cubicBezTo>
                  <a:pt x="5016760" y="4454582"/>
                  <a:pt x="5009014" y="4454403"/>
                  <a:pt x="5005105" y="4464725"/>
                </a:cubicBezTo>
                <a:cubicBezTo>
                  <a:pt x="5004168" y="4469947"/>
                  <a:pt x="5004392" y="4475097"/>
                  <a:pt x="5005778" y="4480172"/>
                </a:cubicBezTo>
                <a:cubicBezTo>
                  <a:pt x="5007163" y="4485248"/>
                  <a:pt x="5008542" y="4489324"/>
                  <a:pt x="5009917" y="4492402"/>
                </a:cubicBezTo>
                <a:lnTo>
                  <a:pt x="5049534" y="4511890"/>
                </a:lnTo>
                <a:lnTo>
                  <a:pt x="5068305" y="4542685"/>
                </a:lnTo>
                <a:cubicBezTo>
                  <a:pt x="5078630" y="4544991"/>
                  <a:pt x="5087080" y="4549538"/>
                  <a:pt x="5093656" y="4556327"/>
                </a:cubicBezTo>
                <a:cubicBezTo>
                  <a:pt x="5100231" y="4563115"/>
                  <a:pt x="5105805" y="4572341"/>
                  <a:pt x="5110375" y="4584003"/>
                </a:cubicBezTo>
                <a:lnTo>
                  <a:pt x="5138296" y="4590238"/>
                </a:lnTo>
                <a:cubicBezTo>
                  <a:pt x="5146141" y="4607065"/>
                  <a:pt x="5157429" y="4616679"/>
                  <a:pt x="5172159" y="4619081"/>
                </a:cubicBezTo>
                <a:cubicBezTo>
                  <a:pt x="5168672" y="4626839"/>
                  <a:pt x="5167654" y="4634813"/>
                  <a:pt x="5169106" y="4643007"/>
                </a:cubicBezTo>
                <a:cubicBezTo>
                  <a:pt x="5170559" y="4651202"/>
                  <a:pt x="5174752" y="4656350"/>
                  <a:pt x="5181688" y="4658452"/>
                </a:cubicBezTo>
                <a:lnTo>
                  <a:pt x="5206307" y="4695874"/>
                </a:lnTo>
                <a:lnTo>
                  <a:pt x="5186784" y="4734079"/>
                </a:lnTo>
                <a:cubicBezTo>
                  <a:pt x="5176927" y="4724894"/>
                  <a:pt x="5164830" y="4717536"/>
                  <a:pt x="5150491" y="4712007"/>
                </a:cubicBezTo>
                <a:cubicBezTo>
                  <a:pt x="5136154" y="4706477"/>
                  <a:pt x="5126085" y="4698243"/>
                  <a:pt x="5120283" y="4687304"/>
                </a:cubicBezTo>
                <a:cubicBezTo>
                  <a:pt x="5109043" y="4685681"/>
                  <a:pt x="5104735" y="4677625"/>
                  <a:pt x="5107360" y="4663135"/>
                </a:cubicBezTo>
                <a:cubicBezTo>
                  <a:pt x="5110321" y="4652270"/>
                  <a:pt x="5113193" y="4638723"/>
                  <a:pt x="5115978" y="4622498"/>
                </a:cubicBezTo>
                <a:cubicBezTo>
                  <a:pt x="5118761" y="4606271"/>
                  <a:pt x="5113876" y="4606953"/>
                  <a:pt x="5101322" y="4624544"/>
                </a:cubicBezTo>
                <a:lnTo>
                  <a:pt x="5070948" y="4596479"/>
                </a:lnTo>
                <a:lnTo>
                  <a:pt x="5066422" y="4616750"/>
                </a:lnTo>
                <a:lnTo>
                  <a:pt x="5053498" y="4592583"/>
                </a:lnTo>
                <a:lnTo>
                  <a:pt x="5018597" y="4584788"/>
                </a:lnTo>
                <a:lnTo>
                  <a:pt x="5009070" y="4545418"/>
                </a:lnTo>
                <a:lnTo>
                  <a:pt x="4977659" y="4538403"/>
                </a:lnTo>
                <a:cubicBezTo>
                  <a:pt x="4968683" y="4526644"/>
                  <a:pt x="4962016" y="4512740"/>
                  <a:pt x="4957660" y="4496694"/>
                </a:cubicBezTo>
                <a:lnTo>
                  <a:pt x="4933136" y="4475256"/>
                </a:lnTo>
                <a:cubicBezTo>
                  <a:pt x="4926836" y="4490475"/>
                  <a:pt x="4913781" y="4492879"/>
                  <a:pt x="4893967" y="4482470"/>
                </a:cubicBezTo>
                <a:cubicBezTo>
                  <a:pt x="4874155" y="4472060"/>
                  <a:pt x="4861618" y="4463940"/>
                  <a:pt x="4856354" y="4458109"/>
                </a:cubicBezTo>
                <a:cubicBezTo>
                  <a:pt x="4856877" y="4448249"/>
                  <a:pt x="4850738" y="4441558"/>
                  <a:pt x="4837937" y="4438035"/>
                </a:cubicBezTo>
                <a:cubicBezTo>
                  <a:pt x="4825137" y="4434510"/>
                  <a:pt x="4816121" y="4432497"/>
                  <a:pt x="4810890" y="4431994"/>
                </a:cubicBezTo>
                <a:cubicBezTo>
                  <a:pt x="4810528" y="4424044"/>
                  <a:pt x="4807926" y="4417921"/>
                  <a:pt x="4803083" y="4413624"/>
                </a:cubicBezTo>
                <a:cubicBezTo>
                  <a:pt x="4798241" y="4409328"/>
                  <a:pt x="4793045" y="4406617"/>
                  <a:pt x="4787496" y="4405488"/>
                </a:cubicBezTo>
                <a:cubicBezTo>
                  <a:pt x="4780763" y="4404872"/>
                  <a:pt x="4774774" y="4407082"/>
                  <a:pt x="4769527" y="4412116"/>
                </a:cubicBezTo>
                <a:cubicBezTo>
                  <a:pt x="4764281" y="4417153"/>
                  <a:pt x="4758291" y="4419362"/>
                  <a:pt x="4751558" y="4418745"/>
                </a:cubicBezTo>
                <a:cubicBezTo>
                  <a:pt x="4749814" y="4438861"/>
                  <a:pt x="4758257" y="4450278"/>
                  <a:pt x="4776886" y="4452999"/>
                </a:cubicBezTo>
                <a:cubicBezTo>
                  <a:pt x="4795516" y="4455717"/>
                  <a:pt x="4804241" y="4465869"/>
                  <a:pt x="4803062" y="4483451"/>
                </a:cubicBezTo>
                <a:cubicBezTo>
                  <a:pt x="4813632" y="4486367"/>
                  <a:pt x="4822487" y="4493886"/>
                  <a:pt x="4829627" y="4506009"/>
                </a:cubicBezTo>
                <a:cubicBezTo>
                  <a:pt x="4836767" y="4518134"/>
                  <a:pt x="4841590" y="4531403"/>
                  <a:pt x="4844096" y="4545819"/>
                </a:cubicBezTo>
                <a:lnTo>
                  <a:pt x="4889466" y="4555952"/>
                </a:lnTo>
                <a:cubicBezTo>
                  <a:pt x="4894300" y="4603696"/>
                  <a:pt x="4905128" y="4633825"/>
                  <a:pt x="4921953" y="4646339"/>
                </a:cubicBezTo>
                <a:cubicBezTo>
                  <a:pt x="4938777" y="4658852"/>
                  <a:pt x="4962314" y="4677187"/>
                  <a:pt x="4992568" y="4701346"/>
                </a:cubicBezTo>
                <a:cubicBezTo>
                  <a:pt x="4989766" y="4718678"/>
                  <a:pt x="4990443" y="4734789"/>
                  <a:pt x="4994598" y="4749684"/>
                </a:cubicBezTo>
                <a:cubicBezTo>
                  <a:pt x="4998752" y="4764578"/>
                  <a:pt x="4999429" y="4780691"/>
                  <a:pt x="4996627" y="4798022"/>
                </a:cubicBezTo>
                <a:lnTo>
                  <a:pt x="5035018" y="4806595"/>
                </a:lnTo>
                <a:lnTo>
                  <a:pt x="5031623" y="4821799"/>
                </a:lnTo>
                <a:cubicBezTo>
                  <a:pt x="5029453" y="4831512"/>
                  <a:pt x="5026388" y="4837034"/>
                  <a:pt x="5022427" y="4838365"/>
                </a:cubicBezTo>
                <a:cubicBezTo>
                  <a:pt x="5018465" y="4839697"/>
                  <a:pt x="5013041" y="4839374"/>
                  <a:pt x="5006155" y="4837393"/>
                </a:cubicBezTo>
                <a:lnTo>
                  <a:pt x="4981630" y="4815955"/>
                </a:lnTo>
                <a:cubicBezTo>
                  <a:pt x="4979015" y="4815703"/>
                  <a:pt x="4974082" y="4816596"/>
                  <a:pt x="4966833" y="4818636"/>
                </a:cubicBezTo>
                <a:cubicBezTo>
                  <a:pt x="4959585" y="4820674"/>
                  <a:pt x="4955242" y="4823030"/>
                  <a:pt x="4953805" y="4825702"/>
                </a:cubicBezTo>
                <a:lnTo>
                  <a:pt x="4964275" y="4828040"/>
                </a:lnTo>
                <a:lnTo>
                  <a:pt x="4970208" y="4846778"/>
                </a:lnTo>
                <a:lnTo>
                  <a:pt x="4970583" y="4846788"/>
                </a:lnTo>
                <a:cubicBezTo>
                  <a:pt x="4974967" y="4853285"/>
                  <a:pt x="4978248" y="4860974"/>
                  <a:pt x="4980427" y="4869851"/>
                </a:cubicBezTo>
                <a:lnTo>
                  <a:pt x="5181715" y="5082039"/>
                </a:lnTo>
                <a:cubicBezTo>
                  <a:pt x="5188971" y="5094559"/>
                  <a:pt x="5196921" y="5104223"/>
                  <a:pt x="5205564" y="5111032"/>
                </a:cubicBezTo>
                <a:cubicBezTo>
                  <a:pt x="5214207" y="5117840"/>
                  <a:pt x="5221055" y="5128697"/>
                  <a:pt x="5226107" y="5143597"/>
                </a:cubicBezTo>
                <a:cubicBezTo>
                  <a:pt x="5231656" y="5144360"/>
                  <a:pt x="5237112" y="5147065"/>
                  <a:pt x="5242479" y="5151711"/>
                </a:cubicBezTo>
                <a:cubicBezTo>
                  <a:pt x="5247846" y="5156354"/>
                  <a:pt x="5251992" y="5161529"/>
                  <a:pt x="5254917" y="5167231"/>
                </a:cubicBezTo>
                <a:lnTo>
                  <a:pt x="5276581" y="5190161"/>
                </a:lnTo>
                <a:cubicBezTo>
                  <a:pt x="5279323" y="5196063"/>
                  <a:pt x="5280739" y="5203133"/>
                  <a:pt x="5280829" y="5211372"/>
                </a:cubicBezTo>
                <a:cubicBezTo>
                  <a:pt x="5280921" y="5219610"/>
                  <a:pt x="5279657" y="5226416"/>
                  <a:pt x="5277040" y="5231788"/>
                </a:cubicBezTo>
                <a:cubicBezTo>
                  <a:pt x="5272477" y="5232637"/>
                  <a:pt x="5265760" y="5230350"/>
                  <a:pt x="5256891" y="5224926"/>
                </a:cubicBezTo>
                <a:lnTo>
                  <a:pt x="5225108" y="5200244"/>
                </a:lnTo>
                <a:lnTo>
                  <a:pt x="5233774" y="5212773"/>
                </a:lnTo>
                <a:cubicBezTo>
                  <a:pt x="5244440" y="5215599"/>
                  <a:pt x="5254259" y="5222225"/>
                  <a:pt x="5263227" y="5232651"/>
                </a:cubicBezTo>
                <a:cubicBezTo>
                  <a:pt x="5272197" y="5243079"/>
                  <a:pt x="5279138" y="5254382"/>
                  <a:pt x="5284051" y="5266565"/>
                </a:cubicBezTo>
                <a:cubicBezTo>
                  <a:pt x="5287686" y="5267377"/>
                  <a:pt x="5290603" y="5269357"/>
                  <a:pt x="5292799" y="5272509"/>
                </a:cubicBezTo>
                <a:cubicBezTo>
                  <a:pt x="5294997" y="5275659"/>
                  <a:pt x="5295602" y="5279784"/>
                  <a:pt x="5294615" y="5284886"/>
                </a:cubicBezTo>
                <a:lnTo>
                  <a:pt x="5287731" y="5299308"/>
                </a:lnTo>
                <a:lnTo>
                  <a:pt x="5256226" y="5276311"/>
                </a:lnTo>
                <a:cubicBezTo>
                  <a:pt x="5253649" y="5270415"/>
                  <a:pt x="5249699" y="5265543"/>
                  <a:pt x="5244375" y="5261695"/>
                </a:cubicBezTo>
                <a:cubicBezTo>
                  <a:pt x="5239052" y="5257845"/>
                  <a:pt x="5233663" y="5255311"/>
                  <a:pt x="5228210" y="5254095"/>
                </a:cubicBezTo>
                <a:lnTo>
                  <a:pt x="5201327" y="5226810"/>
                </a:lnTo>
                <a:cubicBezTo>
                  <a:pt x="5193238" y="5226111"/>
                  <a:pt x="5184419" y="5224585"/>
                  <a:pt x="5174868" y="5222230"/>
                </a:cubicBezTo>
                <a:cubicBezTo>
                  <a:pt x="5165319" y="5219875"/>
                  <a:pt x="5161686" y="5211527"/>
                  <a:pt x="5163974" y="5197185"/>
                </a:cubicBezTo>
                <a:cubicBezTo>
                  <a:pt x="5130323" y="5187898"/>
                  <a:pt x="5093393" y="5164575"/>
                  <a:pt x="5053186" y="5127220"/>
                </a:cubicBezTo>
                <a:cubicBezTo>
                  <a:pt x="5033083" y="5108542"/>
                  <a:pt x="5015520" y="5089767"/>
                  <a:pt x="5000499" y="5070895"/>
                </a:cubicBezTo>
                <a:lnTo>
                  <a:pt x="4995972" y="5064016"/>
                </a:lnTo>
                <a:lnTo>
                  <a:pt x="4986064" y="5057523"/>
                </a:lnTo>
                <a:cubicBezTo>
                  <a:pt x="4980293" y="5061828"/>
                  <a:pt x="4976765" y="5062128"/>
                  <a:pt x="4975479" y="5058428"/>
                </a:cubicBezTo>
                <a:cubicBezTo>
                  <a:pt x="4974193" y="5054728"/>
                  <a:pt x="4972603" y="5048724"/>
                  <a:pt x="4970709" y="5040415"/>
                </a:cubicBezTo>
                <a:cubicBezTo>
                  <a:pt x="4967057" y="5039622"/>
                  <a:pt x="4963852" y="5038872"/>
                  <a:pt x="4961094" y="5038166"/>
                </a:cubicBezTo>
                <a:cubicBezTo>
                  <a:pt x="4958335" y="5037461"/>
                  <a:pt x="4956497" y="5039445"/>
                  <a:pt x="4955583" y="5044120"/>
                </a:cubicBezTo>
                <a:cubicBezTo>
                  <a:pt x="4950312" y="5039809"/>
                  <a:pt x="4944188" y="5033790"/>
                  <a:pt x="4937207" y="5026063"/>
                </a:cubicBezTo>
                <a:cubicBezTo>
                  <a:pt x="4930226" y="5018334"/>
                  <a:pt x="4924367" y="5016240"/>
                  <a:pt x="4919629" y="5019779"/>
                </a:cubicBezTo>
                <a:lnTo>
                  <a:pt x="4936049" y="5052585"/>
                </a:lnTo>
                <a:cubicBezTo>
                  <a:pt x="4938751" y="5058266"/>
                  <a:pt x="4941766" y="5062030"/>
                  <a:pt x="4945095" y="5063876"/>
                </a:cubicBezTo>
                <a:cubicBezTo>
                  <a:pt x="4948423" y="5065720"/>
                  <a:pt x="4952275" y="5064368"/>
                  <a:pt x="4956648" y="5059817"/>
                </a:cubicBezTo>
                <a:cubicBezTo>
                  <a:pt x="4959556" y="5065628"/>
                  <a:pt x="4963527" y="5071866"/>
                  <a:pt x="4968564" y="5078536"/>
                </a:cubicBezTo>
                <a:cubicBezTo>
                  <a:pt x="4973600" y="5085205"/>
                  <a:pt x="4978674" y="5090256"/>
                  <a:pt x="4983786" y="5093682"/>
                </a:cubicBezTo>
                <a:lnTo>
                  <a:pt x="5041404" y="5140954"/>
                </a:lnTo>
                <a:lnTo>
                  <a:pt x="5054251" y="5173409"/>
                </a:lnTo>
                <a:cubicBezTo>
                  <a:pt x="5057067" y="5179317"/>
                  <a:pt x="5060539" y="5183992"/>
                  <a:pt x="5064665" y="5187430"/>
                </a:cubicBezTo>
                <a:cubicBezTo>
                  <a:pt x="5068793" y="5190870"/>
                  <a:pt x="5073100" y="5190428"/>
                  <a:pt x="5077587" y="5186107"/>
                </a:cubicBezTo>
                <a:lnTo>
                  <a:pt x="5102824" y="5209390"/>
                </a:lnTo>
                <a:cubicBezTo>
                  <a:pt x="5115150" y="5208008"/>
                  <a:pt x="5124436" y="5214122"/>
                  <a:pt x="5130682" y="5227734"/>
                </a:cubicBezTo>
                <a:cubicBezTo>
                  <a:pt x="5136929" y="5241344"/>
                  <a:pt x="5146216" y="5247459"/>
                  <a:pt x="5158541" y="5246077"/>
                </a:cubicBezTo>
                <a:lnTo>
                  <a:pt x="5186973" y="5316454"/>
                </a:lnTo>
                <a:cubicBezTo>
                  <a:pt x="5174911" y="5328258"/>
                  <a:pt x="5167018" y="5333975"/>
                  <a:pt x="5163298" y="5333608"/>
                </a:cubicBezTo>
                <a:cubicBezTo>
                  <a:pt x="5159576" y="5333242"/>
                  <a:pt x="5155560" y="5326347"/>
                  <a:pt x="5151249" y="5312927"/>
                </a:cubicBezTo>
                <a:cubicBezTo>
                  <a:pt x="5139617" y="5321633"/>
                  <a:pt x="5132059" y="5320671"/>
                  <a:pt x="5128578" y="5310039"/>
                </a:cubicBezTo>
                <a:cubicBezTo>
                  <a:pt x="5125097" y="5299408"/>
                  <a:pt x="5118642" y="5297256"/>
                  <a:pt x="5109215" y="5303580"/>
                </a:cubicBezTo>
                <a:cubicBezTo>
                  <a:pt x="5101392" y="5293602"/>
                  <a:pt x="5087696" y="5282070"/>
                  <a:pt x="5068129" y="5268987"/>
                </a:cubicBezTo>
                <a:cubicBezTo>
                  <a:pt x="5048562" y="5255901"/>
                  <a:pt x="5034716" y="5250852"/>
                  <a:pt x="5026589" y="5253840"/>
                </a:cubicBezTo>
                <a:lnTo>
                  <a:pt x="4965398" y="5206216"/>
                </a:lnTo>
                <a:cubicBezTo>
                  <a:pt x="4954577" y="5215977"/>
                  <a:pt x="4944145" y="5220577"/>
                  <a:pt x="4934101" y="5220019"/>
                </a:cubicBezTo>
                <a:cubicBezTo>
                  <a:pt x="4924060" y="5219460"/>
                  <a:pt x="4915716" y="5211274"/>
                  <a:pt x="4909074" y="5195459"/>
                </a:cubicBezTo>
                <a:cubicBezTo>
                  <a:pt x="4895174" y="5188888"/>
                  <a:pt x="4881244" y="5179717"/>
                  <a:pt x="4867286" y="5167943"/>
                </a:cubicBezTo>
                <a:cubicBezTo>
                  <a:pt x="4853329" y="5156169"/>
                  <a:pt x="4842021" y="5142058"/>
                  <a:pt x="4833365" y="5125611"/>
                </a:cubicBezTo>
                <a:lnTo>
                  <a:pt x="4802276" y="5138136"/>
                </a:lnTo>
                <a:lnTo>
                  <a:pt x="4790265" y="5100566"/>
                </a:lnTo>
                <a:lnTo>
                  <a:pt x="4750967" y="5096685"/>
                </a:lnTo>
                <a:cubicBezTo>
                  <a:pt x="4744771" y="5089252"/>
                  <a:pt x="4738655" y="5084100"/>
                  <a:pt x="4732620" y="5081231"/>
                </a:cubicBezTo>
                <a:cubicBezTo>
                  <a:pt x="4726584" y="5078359"/>
                  <a:pt x="4722464" y="5072106"/>
                  <a:pt x="4720258" y="5062467"/>
                </a:cubicBezTo>
                <a:cubicBezTo>
                  <a:pt x="4716547" y="5059718"/>
                  <a:pt x="4711408" y="5058777"/>
                  <a:pt x="4704837" y="5059645"/>
                </a:cubicBezTo>
                <a:cubicBezTo>
                  <a:pt x="4698267" y="5060513"/>
                  <a:pt x="4693602" y="5062218"/>
                  <a:pt x="4690843" y="5064760"/>
                </a:cubicBezTo>
                <a:cubicBezTo>
                  <a:pt x="4687022" y="5067307"/>
                  <a:pt x="4685161" y="5070372"/>
                  <a:pt x="4685257" y="5073954"/>
                </a:cubicBezTo>
                <a:cubicBezTo>
                  <a:pt x="4685352" y="5077536"/>
                  <a:pt x="4686378" y="5079588"/>
                  <a:pt x="4688335" y="5080106"/>
                </a:cubicBezTo>
                <a:cubicBezTo>
                  <a:pt x="4700758" y="5070721"/>
                  <a:pt x="4709411" y="5073307"/>
                  <a:pt x="4714292" y="5087867"/>
                </a:cubicBezTo>
                <a:cubicBezTo>
                  <a:pt x="4719174" y="5102425"/>
                  <a:pt x="4722583" y="5114890"/>
                  <a:pt x="4724518" y="5125260"/>
                </a:cubicBezTo>
                <a:lnTo>
                  <a:pt x="4778105" y="5130551"/>
                </a:lnTo>
                <a:lnTo>
                  <a:pt x="4777270" y="5135666"/>
                </a:lnTo>
                <a:cubicBezTo>
                  <a:pt x="4780521" y="5138910"/>
                  <a:pt x="4784375" y="5141240"/>
                  <a:pt x="4788833" y="5142655"/>
                </a:cubicBezTo>
                <a:cubicBezTo>
                  <a:pt x="4793291" y="5144069"/>
                  <a:pt x="4797772" y="5142563"/>
                  <a:pt x="4802276" y="5138136"/>
                </a:cubicBezTo>
                <a:cubicBezTo>
                  <a:pt x="4809247" y="5153333"/>
                  <a:pt x="4817408" y="5165402"/>
                  <a:pt x="4826764" y="5174338"/>
                </a:cubicBezTo>
                <a:cubicBezTo>
                  <a:pt x="4836118" y="5183274"/>
                  <a:pt x="4843388" y="5195253"/>
                  <a:pt x="4848571" y="5210276"/>
                </a:cubicBezTo>
                <a:cubicBezTo>
                  <a:pt x="4862859" y="5194576"/>
                  <a:pt x="4871811" y="5190696"/>
                  <a:pt x="4875430" y="5198634"/>
                </a:cubicBezTo>
                <a:cubicBezTo>
                  <a:pt x="4879050" y="5206570"/>
                  <a:pt x="4884184" y="5220505"/>
                  <a:pt x="4890834" y="5240436"/>
                </a:cubicBezTo>
                <a:cubicBezTo>
                  <a:pt x="4898538" y="5253000"/>
                  <a:pt x="4914526" y="5263458"/>
                  <a:pt x="4938799" y="5271810"/>
                </a:cubicBezTo>
                <a:cubicBezTo>
                  <a:pt x="4963072" y="5280163"/>
                  <a:pt x="4979744" y="5291987"/>
                  <a:pt x="4988815" y="5307284"/>
                </a:cubicBezTo>
                <a:cubicBezTo>
                  <a:pt x="4989599" y="5312669"/>
                  <a:pt x="4989097" y="5317600"/>
                  <a:pt x="4987306" y="5322079"/>
                </a:cubicBezTo>
                <a:cubicBezTo>
                  <a:pt x="4985515" y="5326559"/>
                  <a:pt x="4983434" y="5330036"/>
                  <a:pt x="4981063" y="5332508"/>
                </a:cubicBezTo>
                <a:cubicBezTo>
                  <a:pt x="4969341" y="5343154"/>
                  <a:pt x="4957348" y="5344352"/>
                  <a:pt x="4945084" y="5336102"/>
                </a:cubicBezTo>
                <a:cubicBezTo>
                  <a:pt x="4932818" y="5327853"/>
                  <a:pt x="4924491" y="5317718"/>
                  <a:pt x="4920103" y="5305699"/>
                </a:cubicBezTo>
                <a:cubicBezTo>
                  <a:pt x="4899090" y="5291279"/>
                  <a:pt x="4878879" y="5278889"/>
                  <a:pt x="4859473" y="5268527"/>
                </a:cubicBezTo>
                <a:cubicBezTo>
                  <a:pt x="4840066" y="5258165"/>
                  <a:pt x="4820750" y="5245861"/>
                  <a:pt x="4801523" y="5231619"/>
                </a:cubicBezTo>
                <a:cubicBezTo>
                  <a:pt x="4797333" y="5235969"/>
                  <a:pt x="4794217" y="5236527"/>
                  <a:pt x="4792174" y="5233295"/>
                </a:cubicBezTo>
                <a:cubicBezTo>
                  <a:pt x="4790130" y="5230062"/>
                  <a:pt x="4787850" y="5225504"/>
                  <a:pt x="4785332" y="5219624"/>
                </a:cubicBezTo>
                <a:cubicBezTo>
                  <a:pt x="4782486" y="5214363"/>
                  <a:pt x="4779341" y="5212320"/>
                  <a:pt x="4775897" y="5213497"/>
                </a:cubicBezTo>
                <a:cubicBezTo>
                  <a:pt x="4772453" y="5214672"/>
                  <a:pt x="4769365" y="5217832"/>
                  <a:pt x="4766633" y="5222977"/>
                </a:cubicBezTo>
                <a:cubicBezTo>
                  <a:pt x="4762432" y="5214441"/>
                  <a:pt x="4757627" y="5206820"/>
                  <a:pt x="4752219" y="5200114"/>
                </a:cubicBezTo>
                <a:cubicBezTo>
                  <a:pt x="4746811" y="5193406"/>
                  <a:pt x="4741379" y="5189621"/>
                  <a:pt x="4735923" y="5188758"/>
                </a:cubicBezTo>
                <a:lnTo>
                  <a:pt x="4714260" y="5165828"/>
                </a:lnTo>
                <a:cubicBezTo>
                  <a:pt x="4705747" y="5172568"/>
                  <a:pt x="4698412" y="5174877"/>
                  <a:pt x="4692255" y="5172752"/>
                </a:cubicBezTo>
                <a:cubicBezTo>
                  <a:pt x="4686098" y="5170628"/>
                  <a:pt x="4681803" y="5165439"/>
                  <a:pt x="4679370" y="5157186"/>
                </a:cubicBezTo>
                <a:cubicBezTo>
                  <a:pt x="4677424" y="5174644"/>
                  <a:pt x="4674592" y="5197537"/>
                  <a:pt x="4670871" y="5225865"/>
                </a:cubicBezTo>
                <a:cubicBezTo>
                  <a:pt x="4667150" y="5254194"/>
                  <a:pt x="4659167" y="5275279"/>
                  <a:pt x="4646923" y="5289122"/>
                </a:cubicBezTo>
                <a:cubicBezTo>
                  <a:pt x="4638152" y="5296053"/>
                  <a:pt x="4630231" y="5299169"/>
                  <a:pt x="4623160" y="5298472"/>
                </a:cubicBezTo>
                <a:cubicBezTo>
                  <a:pt x="4616089" y="5297773"/>
                  <a:pt x="4612102" y="5293482"/>
                  <a:pt x="4611197" y="5285595"/>
                </a:cubicBezTo>
                <a:cubicBezTo>
                  <a:pt x="4609200" y="5284857"/>
                  <a:pt x="4606468" y="5283071"/>
                  <a:pt x="4602998" y="5280238"/>
                </a:cubicBezTo>
                <a:cubicBezTo>
                  <a:pt x="4599528" y="5277405"/>
                  <a:pt x="4596586" y="5276897"/>
                  <a:pt x="4594171" y="5278718"/>
                </a:cubicBezTo>
                <a:lnTo>
                  <a:pt x="4598809" y="5294767"/>
                </a:lnTo>
                <a:lnTo>
                  <a:pt x="4623668" y="5364792"/>
                </a:lnTo>
                <a:lnTo>
                  <a:pt x="4647005" y="5377491"/>
                </a:lnTo>
                <a:cubicBezTo>
                  <a:pt x="4652756" y="5373295"/>
                  <a:pt x="4656319" y="5372780"/>
                  <a:pt x="4657693" y="5375948"/>
                </a:cubicBezTo>
                <a:cubicBezTo>
                  <a:pt x="4659066" y="5379115"/>
                  <a:pt x="4660900" y="5383627"/>
                  <a:pt x="4663194" y="5389485"/>
                </a:cubicBezTo>
                <a:cubicBezTo>
                  <a:pt x="4666309" y="5392175"/>
                  <a:pt x="4669067" y="5392880"/>
                  <a:pt x="4671470" y="5391601"/>
                </a:cubicBezTo>
                <a:cubicBezTo>
                  <a:pt x="4673872" y="5390323"/>
                  <a:pt x="4676156" y="5388383"/>
                  <a:pt x="4678320" y="5385782"/>
                </a:cubicBezTo>
                <a:cubicBezTo>
                  <a:pt x="4686898" y="5401787"/>
                  <a:pt x="4696578" y="5416604"/>
                  <a:pt x="4707359" y="5430229"/>
                </a:cubicBezTo>
                <a:cubicBezTo>
                  <a:pt x="4718141" y="5443855"/>
                  <a:pt x="4727820" y="5458671"/>
                  <a:pt x="4736396" y="5474679"/>
                </a:cubicBezTo>
                <a:cubicBezTo>
                  <a:pt x="4751974" y="5481631"/>
                  <a:pt x="4765705" y="5492948"/>
                  <a:pt x="4777587" y="5508633"/>
                </a:cubicBezTo>
                <a:cubicBezTo>
                  <a:pt x="4789469" y="5524315"/>
                  <a:pt x="4797480" y="5542864"/>
                  <a:pt x="4801619" y="5564280"/>
                </a:cubicBezTo>
                <a:lnTo>
                  <a:pt x="4820317" y="5560930"/>
                </a:lnTo>
                <a:cubicBezTo>
                  <a:pt x="4826133" y="5559121"/>
                  <a:pt x="4831204" y="5560488"/>
                  <a:pt x="4835528" y="5565030"/>
                </a:cubicBezTo>
                <a:cubicBezTo>
                  <a:pt x="4839853" y="5569571"/>
                  <a:pt x="4843195" y="5575966"/>
                  <a:pt x="4845554" y="5584212"/>
                </a:cubicBezTo>
                <a:cubicBezTo>
                  <a:pt x="4858767" y="5595912"/>
                  <a:pt x="4859478" y="5606377"/>
                  <a:pt x="4847684" y="5615608"/>
                </a:cubicBezTo>
                <a:cubicBezTo>
                  <a:pt x="4839004" y="5625687"/>
                  <a:pt x="4831226" y="5631633"/>
                  <a:pt x="4824350" y="5633444"/>
                </a:cubicBezTo>
                <a:cubicBezTo>
                  <a:pt x="4817475" y="5635257"/>
                  <a:pt x="4810684" y="5629604"/>
                  <a:pt x="4803978" y="5616492"/>
                </a:cubicBezTo>
                <a:cubicBezTo>
                  <a:pt x="4799122" y="5605941"/>
                  <a:pt x="4789944" y="5592689"/>
                  <a:pt x="4776442" y="5576738"/>
                </a:cubicBezTo>
                <a:cubicBezTo>
                  <a:pt x="4762940" y="5560787"/>
                  <a:pt x="4749619" y="5556223"/>
                  <a:pt x="4736479" y="5563047"/>
                </a:cubicBezTo>
                <a:cubicBezTo>
                  <a:pt x="4726157" y="5559104"/>
                  <a:pt x="4710485" y="5550410"/>
                  <a:pt x="4689464" y="5536965"/>
                </a:cubicBezTo>
                <a:cubicBezTo>
                  <a:pt x="4668444" y="5523519"/>
                  <a:pt x="4652925" y="5508344"/>
                  <a:pt x="4642906" y="5491436"/>
                </a:cubicBezTo>
                <a:cubicBezTo>
                  <a:pt x="4636381" y="5498046"/>
                  <a:pt x="4631532" y="5499951"/>
                  <a:pt x="4628360" y="5497146"/>
                </a:cubicBezTo>
                <a:cubicBezTo>
                  <a:pt x="4625187" y="5494342"/>
                  <a:pt x="4623171" y="5490030"/>
                  <a:pt x="4622307" y="5484204"/>
                </a:cubicBezTo>
                <a:cubicBezTo>
                  <a:pt x="4617172" y="5475360"/>
                  <a:pt x="4607621" y="5475499"/>
                  <a:pt x="4593652" y="5484623"/>
                </a:cubicBezTo>
                <a:cubicBezTo>
                  <a:pt x="4579681" y="5493749"/>
                  <a:pt x="4569979" y="5500370"/>
                  <a:pt x="4564541" y="5504490"/>
                </a:cubicBezTo>
                <a:cubicBezTo>
                  <a:pt x="4554942" y="5491955"/>
                  <a:pt x="4533490" y="5471429"/>
                  <a:pt x="4500185" y="5442910"/>
                </a:cubicBezTo>
                <a:cubicBezTo>
                  <a:pt x="4466880" y="5414391"/>
                  <a:pt x="4443965" y="5402816"/>
                  <a:pt x="4431442" y="5408186"/>
                </a:cubicBezTo>
                <a:lnTo>
                  <a:pt x="4413120" y="5364794"/>
                </a:lnTo>
                <a:cubicBezTo>
                  <a:pt x="4403824" y="5355972"/>
                  <a:pt x="4394920" y="5347513"/>
                  <a:pt x="4386411" y="5339418"/>
                </a:cubicBezTo>
                <a:cubicBezTo>
                  <a:pt x="4377902" y="5331322"/>
                  <a:pt x="4368789" y="5324143"/>
                  <a:pt x="4359074" y="5317877"/>
                </a:cubicBezTo>
                <a:lnTo>
                  <a:pt x="4347521" y="5321935"/>
                </a:lnTo>
                <a:cubicBezTo>
                  <a:pt x="4347387" y="5338490"/>
                  <a:pt x="4355525" y="5351637"/>
                  <a:pt x="4371932" y="5361378"/>
                </a:cubicBezTo>
                <a:cubicBezTo>
                  <a:pt x="4380136" y="5366249"/>
                  <a:pt x="4386220" y="5372291"/>
                  <a:pt x="4390184" y="5379504"/>
                </a:cubicBezTo>
                <a:lnTo>
                  <a:pt x="4392039" y="5387940"/>
                </a:lnTo>
                <a:lnTo>
                  <a:pt x="4407107" y="5386397"/>
                </a:lnTo>
                <a:lnTo>
                  <a:pt x="4458646" y="5448659"/>
                </a:lnTo>
                <a:cubicBezTo>
                  <a:pt x="4463220" y="5449598"/>
                  <a:pt x="4469275" y="5452225"/>
                  <a:pt x="4476812" y="5456544"/>
                </a:cubicBezTo>
                <a:lnTo>
                  <a:pt x="4489321" y="5464874"/>
                </a:lnTo>
                <a:lnTo>
                  <a:pt x="4491797" y="5460924"/>
                </a:lnTo>
                <a:lnTo>
                  <a:pt x="4496276" y="5469505"/>
                </a:lnTo>
                <a:lnTo>
                  <a:pt x="4503873" y="5474566"/>
                </a:lnTo>
                <a:cubicBezTo>
                  <a:pt x="4524879" y="5489957"/>
                  <a:pt x="4539803" y="5505076"/>
                  <a:pt x="4548646" y="5519918"/>
                </a:cubicBezTo>
                <a:cubicBezTo>
                  <a:pt x="4562340" y="5521270"/>
                  <a:pt x="4572577" y="5532676"/>
                  <a:pt x="4579356" y="5554135"/>
                </a:cubicBezTo>
                <a:cubicBezTo>
                  <a:pt x="4587615" y="5548020"/>
                  <a:pt x="4593937" y="5548211"/>
                  <a:pt x="4598320" y="5554710"/>
                </a:cubicBezTo>
                <a:cubicBezTo>
                  <a:pt x="4602704" y="5561206"/>
                  <a:pt x="4605985" y="5568894"/>
                  <a:pt x="4608164" y="5577771"/>
                </a:cubicBezTo>
                <a:lnTo>
                  <a:pt x="4809452" y="5789959"/>
                </a:lnTo>
                <a:cubicBezTo>
                  <a:pt x="4816709" y="5802478"/>
                  <a:pt x="4824659" y="5812142"/>
                  <a:pt x="4833302" y="5818951"/>
                </a:cubicBezTo>
                <a:cubicBezTo>
                  <a:pt x="4841945" y="5825760"/>
                  <a:pt x="4848793" y="5836616"/>
                  <a:pt x="4853845" y="5851517"/>
                </a:cubicBezTo>
                <a:cubicBezTo>
                  <a:pt x="4859393" y="5852281"/>
                  <a:pt x="4864849" y="5854986"/>
                  <a:pt x="4870216" y="5859630"/>
                </a:cubicBezTo>
                <a:cubicBezTo>
                  <a:pt x="4875584" y="5864274"/>
                  <a:pt x="4879730" y="5869448"/>
                  <a:pt x="4882654" y="5875152"/>
                </a:cubicBezTo>
                <a:lnTo>
                  <a:pt x="4904319" y="5898081"/>
                </a:lnTo>
                <a:cubicBezTo>
                  <a:pt x="4907061" y="5903983"/>
                  <a:pt x="4908477" y="5911053"/>
                  <a:pt x="4908567" y="5919291"/>
                </a:cubicBezTo>
                <a:cubicBezTo>
                  <a:pt x="4908658" y="5927530"/>
                  <a:pt x="4907394" y="5934336"/>
                  <a:pt x="4904778" y="5939708"/>
                </a:cubicBezTo>
                <a:cubicBezTo>
                  <a:pt x="4895652" y="5941407"/>
                  <a:pt x="4877912" y="5930559"/>
                  <a:pt x="4851559" y="5907166"/>
                </a:cubicBezTo>
                <a:cubicBezTo>
                  <a:pt x="4825206" y="5883773"/>
                  <a:pt x="4807828" y="5865165"/>
                  <a:pt x="4799422" y="5851341"/>
                </a:cubicBezTo>
                <a:lnTo>
                  <a:pt x="4798586" y="5856456"/>
                </a:lnTo>
                <a:cubicBezTo>
                  <a:pt x="4792140" y="5863507"/>
                  <a:pt x="4786716" y="5867087"/>
                  <a:pt x="4782311" y="5867192"/>
                </a:cubicBezTo>
                <a:cubicBezTo>
                  <a:pt x="4777907" y="5867301"/>
                  <a:pt x="4773528" y="5864486"/>
                  <a:pt x="4769170" y="5858750"/>
                </a:cubicBezTo>
                <a:cubicBezTo>
                  <a:pt x="4743125" y="5849682"/>
                  <a:pt x="4717020" y="5835408"/>
                  <a:pt x="4690859" y="5815933"/>
                </a:cubicBezTo>
                <a:cubicBezTo>
                  <a:pt x="4664698" y="5796458"/>
                  <a:pt x="4639011" y="5779629"/>
                  <a:pt x="4613801" y="5765444"/>
                </a:cubicBezTo>
                <a:cubicBezTo>
                  <a:pt x="4608031" y="5769748"/>
                  <a:pt x="4604503" y="5770049"/>
                  <a:pt x="4603216" y="5766348"/>
                </a:cubicBezTo>
                <a:cubicBezTo>
                  <a:pt x="4601931" y="5762648"/>
                  <a:pt x="4600341" y="5756643"/>
                  <a:pt x="4598446" y="5748335"/>
                </a:cubicBezTo>
                <a:cubicBezTo>
                  <a:pt x="4594795" y="5747541"/>
                  <a:pt x="4591589" y="5746791"/>
                  <a:pt x="4588831" y="5746086"/>
                </a:cubicBezTo>
                <a:cubicBezTo>
                  <a:pt x="4586072" y="5745381"/>
                  <a:pt x="4584235" y="5747366"/>
                  <a:pt x="4583321" y="5752039"/>
                </a:cubicBezTo>
                <a:cubicBezTo>
                  <a:pt x="4578050" y="5747730"/>
                  <a:pt x="4571925" y="5741711"/>
                  <a:pt x="4564945" y="5733982"/>
                </a:cubicBezTo>
                <a:cubicBezTo>
                  <a:pt x="4557964" y="5726254"/>
                  <a:pt x="4552105" y="5724160"/>
                  <a:pt x="4547367" y="5727698"/>
                </a:cubicBezTo>
                <a:lnTo>
                  <a:pt x="4563786" y="5760506"/>
                </a:lnTo>
                <a:cubicBezTo>
                  <a:pt x="4566488" y="5766187"/>
                  <a:pt x="4569503" y="5769950"/>
                  <a:pt x="4572833" y="5771795"/>
                </a:cubicBezTo>
                <a:cubicBezTo>
                  <a:pt x="4576161" y="5773639"/>
                  <a:pt x="4580012" y="5772287"/>
                  <a:pt x="4584386" y="5767737"/>
                </a:cubicBezTo>
                <a:cubicBezTo>
                  <a:pt x="4587293" y="5773548"/>
                  <a:pt x="4591266" y="5779787"/>
                  <a:pt x="4596301" y="5786456"/>
                </a:cubicBezTo>
                <a:cubicBezTo>
                  <a:pt x="4601337" y="5793127"/>
                  <a:pt x="4606412" y="5798174"/>
                  <a:pt x="4611523" y="5801602"/>
                </a:cubicBezTo>
                <a:lnTo>
                  <a:pt x="4669141" y="5848875"/>
                </a:lnTo>
                <a:lnTo>
                  <a:pt x="4681989" y="5881329"/>
                </a:lnTo>
                <a:cubicBezTo>
                  <a:pt x="4684805" y="5887236"/>
                  <a:pt x="4688276" y="5891912"/>
                  <a:pt x="4692403" y="5895352"/>
                </a:cubicBezTo>
                <a:cubicBezTo>
                  <a:pt x="4696531" y="5898789"/>
                  <a:pt x="4700837" y="5898349"/>
                  <a:pt x="4705325" y="5894028"/>
                </a:cubicBezTo>
                <a:lnTo>
                  <a:pt x="4730561" y="5917309"/>
                </a:lnTo>
                <a:cubicBezTo>
                  <a:pt x="4742887" y="5915927"/>
                  <a:pt x="4752174" y="5922042"/>
                  <a:pt x="4758420" y="5935652"/>
                </a:cubicBezTo>
                <a:cubicBezTo>
                  <a:pt x="4764667" y="5949265"/>
                  <a:pt x="4773953" y="5955379"/>
                  <a:pt x="4786279" y="5953997"/>
                </a:cubicBezTo>
                <a:lnTo>
                  <a:pt x="4814711" y="6024374"/>
                </a:lnTo>
                <a:cubicBezTo>
                  <a:pt x="4802648" y="6036178"/>
                  <a:pt x="4794757" y="6041895"/>
                  <a:pt x="4791035" y="6041528"/>
                </a:cubicBezTo>
                <a:cubicBezTo>
                  <a:pt x="4787314" y="6041160"/>
                  <a:pt x="4783298" y="6034267"/>
                  <a:pt x="4778986" y="6020847"/>
                </a:cubicBezTo>
                <a:cubicBezTo>
                  <a:pt x="4767354" y="6029553"/>
                  <a:pt x="4759797" y="6028589"/>
                  <a:pt x="4756316" y="6017959"/>
                </a:cubicBezTo>
                <a:cubicBezTo>
                  <a:pt x="4752835" y="6007329"/>
                  <a:pt x="4746380" y="6005174"/>
                  <a:pt x="4736953" y="6011499"/>
                </a:cubicBezTo>
                <a:cubicBezTo>
                  <a:pt x="4729128" y="6001523"/>
                  <a:pt x="4715433" y="5989991"/>
                  <a:pt x="4695867" y="5976906"/>
                </a:cubicBezTo>
                <a:cubicBezTo>
                  <a:pt x="4676300" y="5963821"/>
                  <a:pt x="4662453" y="5958772"/>
                  <a:pt x="4654327" y="5961759"/>
                </a:cubicBezTo>
                <a:lnTo>
                  <a:pt x="4593135" y="5914137"/>
                </a:lnTo>
                <a:cubicBezTo>
                  <a:pt x="4582314" y="5923898"/>
                  <a:pt x="4571882" y="5928498"/>
                  <a:pt x="4561839" y="5927939"/>
                </a:cubicBezTo>
                <a:cubicBezTo>
                  <a:pt x="4551797" y="5927380"/>
                  <a:pt x="4543454" y="5919192"/>
                  <a:pt x="4536812" y="5903378"/>
                </a:cubicBezTo>
                <a:cubicBezTo>
                  <a:pt x="4522911" y="5896809"/>
                  <a:pt x="4508982" y="5887636"/>
                  <a:pt x="4495023" y="5875864"/>
                </a:cubicBezTo>
                <a:cubicBezTo>
                  <a:pt x="4481066" y="5864090"/>
                  <a:pt x="4469758" y="5849980"/>
                  <a:pt x="4461103" y="5833530"/>
                </a:cubicBezTo>
                <a:lnTo>
                  <a:pt x="4430014" y="5846054"/>
                </a:lnTo>
                <a:lnTo>
                  <a:pt x="4418002" y="5808486"/>
                </a:lnTo>
                <a:lnTo>
                  <a:pt x="4378705" y="5804605"/>
                </a:lnTo>
                <a:cubicBezTo>
                  <a:pt x="4372509" y="5797171"/>
                  <a:pt x="4366393" y="5792020"/>
                  <a:pt x="4360358" y="5789149"/>
                </a:cubicBezTo>
                <a:cubicBezTo>
                  <a:pt x="4354322" y="5786279"/>
                  <a:pt x="4350201" y="5780026"/>
                  <a:pt x="4347995" y="5770387"/>
                </a:cubicBezTo>
                <a:cubicBezTo>
                  <a:pt x="4344284" y="5767639"/>
                  <a:pt x="4339145" y="5766698"/>
                  <a:pt x="4332575" y="5767564"/>
                </a:cubicBezTo>
                <a:cubicBezTo>
                  <a:pt x="4326004" y="5768432"/>
                  <a:pt x="4321339" y="5770137"/>
                  <a:pt x="4318580" y="5772680"/>
                </a:cubicBezTo>
                <a:cubicBezTo>
                  <a:pt x="4314760" y="5775226"/>
                  <a:pt x="4312898" y="5778292"/>
                  <a:pt x="4312994" y="5781875"/>
                </a:cubicBezTo>
                <a:cubicBezTo>
                  <a:pt x="4313089" y="5785457"/>
                  <a:pt x="4314115" y="5787508"/>
                  <a:pt x="4316072" y="5788026"/>
                </a:cubicBezTo>
                <a:cubicBezTo>
                  <a:pt x="4328496" y="5778641"/>
                  <a:pt x="4337149" y="5781226"/>
                  <a:pt x="4342030" y="5795787"/>
                </a:cubicBezTo>
                <a:cubicBezTo>
                  <a:pt x="4346911" y="5810345"/>
                  <a:pt x="4350321" y="5822810"/>
                  <a:pt x="4352256" y="5833180"/>
                </a:cubicBezTo>
                <a:lnTo>
                  <a:pt x="4405843" y="5838472"/>
                </a:lnTo>
                <a:lnTo>
                  <a:pt x="4405007" y="5843586"/>
                </a:lnTo>
                <a:cubicBezTo>
                  <a:pt x="4408258" y="5846832"/>
                  <a:pt x="4412113" y="5849160"/>
                  <a:pt x="4416570" y="5850575"/>
                </a:cubicBezTo>
                <a:cubicBezTo>
                  <a:pt x="4421028" y="5851990"/>
                  <a:pt x="4425509" y="5850482"/>
                  <a:pt x="4430014" y="5846054"/>
                </a:cubicBezTo>
                <a:cubicBezTo>
                  <a:pt x="4436985" y="5861253"/>
                  <a:pt x="4445147" y="5873321"/>
                  <a:pt x="4454501" y="5882257"/>
                </a:cubicBezTo>
                <a:cubicBezTo>
                  <a:pt x="4463856" y="5891196"/>
                  <a:pt x="4471125" y="5903174"/>
                  <a:pt x="4476309" y="5918196"/>
                </a:cubicBezTo>
                <a:cubicBezTo>
                  <a:pt x="4490596" y="5902497"/>
                  <a:pt x="4499549" y="5898616"/>
                  <a:pt x="4503168" y="5906553"/>
                </a:cubicBezTo>
                <a:cubicBezTo>
                  <a:pt x="4506787" y="5914491"/>
                  <a:pt x="4511922" y="5928426"/>
                  <a:pt x="4518572" y="5948356"/>
                </a:cubicBezTo>
                <a:cubicBezTo>
                  <a:pt x="4526276" y="5960921"/>
                  <a:pt x="4542263" y="5971378"/>
                  <a:pt x="4566537" y="5979729"/>
                </a:cubicBezTo>
                <a:cubicBezTo>
                  <a:pt x="4590810" y="5988083"/>
                  <a:pt x="4607481" y="5999908"/>
                  <a:pt x="4616553" y="6015205"/>
                </a:cubicBezTo>
                <a:cubicBezTo>
                  <a:pt x="4617337" y="6020589"/>
                  <a:pt x="4616834" y="6025520"/>
                  <a:pt x="4615044" y="6029998"/>
                </a:cubicBezTo>
                <a:cubicBezTo>
                  <a:pt x="4613252" y="6034479"/>
                  <a:pt x="4611172" y="6037955"/>
                  <a:pt x="4608801" y="6040427"/>
                </a:cubicBezTo>
                <a:cubicBezTo>
                  <a:pt x="4597079" y="6051074"/>
                  <a:pt x="4585085" y="6052273"/>
                  <a:pt x="4572821" y="6044022"/>
                </a:cubicBezTo>
                <a:cubicBezTo>
                  <a:pt x="4560555" y="6035773"/>
                  <a:pt x="4552228" y="6025638"/>
                  <a:pt x="4547840" y="6013618"/>
                </a:cubicBezTo>
                <a:cubicBezTo>
                  <a:pt x="4526827" y="5999200"/>
                  <a:pt x="4506617" y="5986809"/>
                  <a:pt x="4487211" y="5976446"/>
                </a:cubicBezTo>
                <a:cubicBezTo>
                  <a:pt x="4467804" y="5966083"/>
                  <a:pt x="4448487" y="5953782"/>
                  <a:pt x="4429260" y="5939539"/>
                </a:cubicBezTo>
                <a:cubicBezTo>
                  <a:pt x="4425070" y="5943890"/>
                  <a:pt x="4421954" y="5944448"/>
                  <a:pt x="4419912" y="5941214"/>
                </a:cubicBezTo>
                <a:cubicBezTo>
                  <a:pt x="4417868" y="5937980"/>
                  <a:pt x="4415588" y="5933424"/>
                  <a:pt x="4413069" y="5927544"/>
                </a:cubicBezTo>
                <a:cubicBezTo>
                  <a:pt x="4410223" y="5922283"/>
                  <a:pt x="4407078" y="5920239"/>
                  <a:pt x="4403635" y="5921415"/>
                </a:cubicBezTo>
                <a:cubicBezTo>
                  <a:pt x="4400191" y="5922593"/>
                  <a:pt x="4397102" y="5925753"/>
                  <a:pt x="4394371" y="5930896"/>
                </a:cubicBezTo>
                <a:cubicBezTo>
                  <a:pt x="4390169" y="5922361"/>
                  <a:pt x="4385365" y="5914738"/>
                  <a:pt x="4379957" y="5908032"/>
                </a:cubicBezTo>
                <a:cubicBezTo>
                  <a:pt x="4374548" y="5901326"/>
                  <a:pt x="4369116" y="5897541"/>
                  <a:pt x="4363660" y="5896678"/>
                </a:cubicBezTo>
                <a:lnTo>
                  <a:pt x="4341997" y="5873749"/>
                </a:lnTo>
                <a:cubicBezTo>
                  <a:pt x="4333485" y="5880488"/>
                  <a:pt x="4326149" y="5882796"/>
                  <a:pt x="4319992" y="5880672"/>
                </a:cubicBezTo>
                <a:cubicBezTo>
                  <a:pt x="4313835" y="5878548"/>
                  <a:pt x="4309541" y="5873359"/>
                  <a:pt x="4307108" y="5865105"/>
                </a:cubicBezTo>
                <a:cubicBezTo>
                  <a:pt x="4305163" y="5882565"/>
                  <a:pt x="4302329" y="5905458"/>
                  <a:pt x="4298608" y="5933786"/>
                </a:cubicBezTo>
                <a:cubicBezTo>
                  <a:pt x="4294887" y="5962115"/>
                  <a:pt x="4286904" y="5983199"/>
                  <a:pt x="4274660" y="5997043"/>
                </a:cubicBezTo>
                <a:cubicBezTo>
                  <a:pt x="4265889" y="6003973"/>
                  <a:pt x="4257968" y="6007089"/>
                  <a:pt x="4250897" y="6006390"/>
                </a:cubicBezTo>
                <a:cubicBezTo>
                  <a:pt x="4243827" y="6005694"/>
                  <a:pt x="4239840" y="6001400"/>
                  <a:pt x="4238934" y="5993516"/>
                </a:cubicBezTo>
                <a:cubicBezTo>
                  <a:pt x="4236938" y="5992776"/>
                  <a:pt x="4234206" y="5990990"/>
                  <a:pt x="4230735" y="5988158"/>
                </a:cubicBezTo>
                <a:cubicBezTo>
                  <a:pt x="4227266" y="5985324"/>
                  <a:pt x="4224323" y="5984818"/>
                  <a:pt x="4221908" y="5986636"/>
                </a:cubicBezTo>
                <a:lnTo>
                  <a:pt x="4226546" y="6002688"/>
                </a:lnTo>
                <a:lnTo>
                  <a:pt x="4251405" y="6072713"/>
                </a:lnTo>
                <a:lnTo>
                  <a:pt x="4274742" y="6085412"/>
                </a:lnTo>
                <a:cubicBezTo>
                  <a:pt x="4280493" y="6081215"/>
                  <a:pt x="4284057" y="6080700"/>
                  <a:pt x="4285431" y="6083867"/>
                </a:cubicBezTo>
                <a:cubicBezTo>
                  <a:pt x="4286804" y="6087035"/>
                  <a:pt x="4288637" y="6091547"/>
                  <a:pt x="4290932" y="6097405"/>
                </a:cubicBezTo>
                <a:cubicBezTo>
                  <a:pt x="4294046" y="6100096"/>
                  <a:pt x="4296806" y="6100801"/>
                  <a:pt x="4299207" y="6099522"/>
                </a:cubicBezTo>
                <a:cubicBezTo>
                  <a:pt x="4301610" y="6098243"/>
                  <a:pt x="4303892" y="6096303"/>
                  <a:pt x="4306057" y="6093702"/>
                </a:cubicBezTo>
                <a:cubicBezTo>
                  <a:pt x="4314635" y="6109708"/>
                  <a:pt x="4324315" y="6124524"/>
                  <a:pt x="4335096" y="6138150"/>
                </a:cubicBezTo>
                <a:cubicBezTo>
                  <a:pt x="4345878" y="6151776"/>
                  <a:pt x="4355557" y="6166591"/>
                  <a:pt x="4364134" y="6182597"/>
                </a:cubicBezTo>
                <a:cubicBezTo>
                  <a:pt x="4379712" y="6189550"/>
                  <a:pt x="4393443" y="6200869"/>
                  <a:pt x="4405325" y="6216551"/>
                </a:cubicBezTo>
                <a:cubicBezTo>
                  <a:pt x="4417206" y="6232234"/>
                  <a:pt x="4425218" y="6250785"/>
                  <a:pt x="4429357" y="6272201"/>
                </a:cubicBezTo>
                <a:lnTo>
                  <a:pt x="4448055" y="6268850"/>
                </a:lnTo>
                <a:cubicBezTo>
                  <a:pt x="4453870" y="6267041"/>
                  <a:pt x="4458941" y="6268409"/>
                  <a:pt x="4463267" y="6272949"/>
                </a:cubicBezTo>
                <a:cubicBezTo>
                  <a:pt x="4467591" y="6277492"/>
                  <a:pt x="4470933" y="6283886"/>
                  <a:pt x="4473292" y="6292131"/>
                </a:cubicBezTo>
                <a:cubicBezTo>
                  <a:pt x="4486505" y="6303830"/>
                  <a:pt x="4487215" y="6314297"/>
                  <a:pt x="4475422" y="6323528"/>
                </a:cubicBezTo>
                <a:cubicBezTo>
                  <a:pt x="4466741" y="6333608"/>
                  <a:pt x="4458964" y="6339554"/>
                  <a:pt x="4452088" y="6341366"/>
                </a:cubicBezTo>
                <a:cubicBezTo>
                  <a:pt x="4445212" y="6343177"/>
                  <a:pt x="4438422" y="6337525"/>
                  <a:pt x="4431716" y="6324411"/>
                </a:cubicBezTo>
                <a:cubicBezTo>
                  <a:pt x="4426860" y="6313860"/>
                  <a:pt x="4417681" y="6300610"/>
                  <a:pt x="4404179" y="6284657"/>
                </a:cubicBezTo>
                <a:cubicBezTo>
                  <a:pt x="4390677" y="6268706"/>
                  <a:pt x="4377356" y="6264142"/>
                  <a:pt x="4364216" y="6270967"/>
                </a:cubicBezTo>
                <a:cubicBezTo>
                  <a:pt x="4353894" y="6267024"/>
                  <a:pt x="4338223" y="6258330"/>
                  <a:pt x="4317202" y="6244884"/>
                </a:cubicBezTo>
                <a:cubicBezTo>
                  <a:pt x="4296182" y="6231439"/>
                  <a:pt x="4280663" y="6216263"/>
                  <a:pt x="4270644" y="6199355"/>
                </a:cubicBezTo>
                <a:cubicBezTo>
                  <a:pt x="4264118" y="6205968"/>
                  <a:pt x="4259270" y="6207870"/>
                  <a:pt x="4256097" y="6205067"/>
                </a:cubicBezTo>
                <a:cubicBezTo>
                  <a:pt x="4252925" y="6202263"/>
                  <a:pt x="4250908" y="6197949"/>
                  <a:pt x="4250045" y="6192125"/>
                </a:cubicBezTo>
                <a:cubicBezTo>
                  <a:pt x="4244910" y="6183279"/>
                  <a:pt x="4235358" y="6183420"/>
                  <a:pt x="4221389" y="6192544"/>
                </a:cubicBezTo>
                <a:cubicBezTo>
                  <a:pt x="4207420" y="6201667"/>
                  <a:pt x="4197716" y="6208290"/>
                  <a:pt x="4192279" y="6212409"/>
                </a:cubicBezTo>
                <a:cubicBezTo>
                  <a:pt x="4182680" y="6199876"/>
                  <a:pt x="4161228" y="6179350"/>
                  <a:pt x="4127923" y="6150831"/>
                </a:cubicBezTo>
                <a:cubicBezTo>
                  <a:pt x="4094617" y="6122311"/>
                  <a:pt x="4071703" y="6110736"/>
                  <a:pt x="4059179" y="6116106"/>
                </a:cubicBezTo>
                <a:lnTo>
                  <a:pt x="4040858" y="6072716"/>
                </a:lnTo>
                <a:cubicBezTo>
                  <a:pt x="4031561" y="6063892"/>
                  <a:pt x="4022658" y="6055433"/>
                  <a:pt x="4014149" y="6047339"/>
                </a:cubicBezTo>
                <a:cubicBezTo>
                  <a:pt x="4005640" y="6039243"/>
                  <a:pt x="3996528" y="6032063"/>
                  <a:pt x="3986812" y="6025797"/>
                </a:cubicBezTo>
                <a:lnTo>
                  <a:pt x="3975259" y="6029855"/>
                </a:lnTo>
                <a:cubicBezTo>
                  <a:pt x="3975126" y="6046409"/>
                  <a:pt x="3983263" y="6059557"/>
                  <a:pt x="3999670" y="6069298"/>
                </a:cubicBezTo>
                <a:cubicBezTo>
                  <a:pt x="4016078" y="6079039"/>
                  <a:pt x="4024006" y="6093467"/>
                  <a:pt x="4023455" y="6112577"/>
                </a:cubicBezTo>
                <a:cubicBezTo>
                  <a:pt x="4022517" y="6122015"/>
                  <a:pt x="4022949" y="6134186"/>
                  <a:pt x="4024749" y="6149091"/>
                </a:cubicBezTo>
                <a:lnTo>
                  <a:pt x="4041317" y="6114343"/>
                </a:lnTo>
                <a:lnTo>
                  <a:pt x="4045954" y="6130393"/>
                </a:lnTo>
                <a:cubicBezTo>
                  <a:pt x="4047993" y="6138282"/>
                  <a:pt x="4047509" y="6144948"/>
                  <a:pt x="4044502" y="6150391"/>
                </a:cubicBezTo>
                <a:cubicBezTo>
                  <a:pt x="4041496" y="6155833"/>
                  <a:pt x="4037647" y="6160867"/>
                  <a:pt x="4032959" y="6165494"/>
                </a:cubicBezTo>
                <a:cubicBezTo>
                  <a:pt x="4037299" y="6171335"/>
                  <a:pt x="4041296" y="6176495"/>
                  <a:pt x="4044950" y="6180971"/>
                </a:cubicBezTo>
                <a:cubicBezTo>
                  <a:pt x="4048605" y="6185447"/>
                  <a:pt x="4053020" y="6188048"/>
                  <a:pt x="4058195" y="6188776"/>
                </a:cubicBezTo>
                <a:cubicBezTo>
                  <a:pt x="4061282" y="6193952"/>
                  <a:pt x="4066417" y="6197709"/>
                  <a:pt x="4073598" y="6200042"/>
                </a:cubicBezTo>
                <a:cubicBezTo>
                  <a:pt x="4080780" y="6202376"/>
                  <a:pt x="4087909" y="6205030"/>
                  <a:pt x="4094986" y="6208001"/>
                </a:cubicBezTo>
                <a:cubicBezTo>
                  <a:pt x="4098228" y="6191863"/>
                  <a:pt x="4106411" y="6178809"/>
                  <a:pt x="4119534" y="6168843"/>
                </a:cubicBezTo>
                <a:cubicBezTo>
                  <a:pt x="4124032" y="6185747"/>
                  <a:pt x="4133357" y="6195332"/>
                  <a:pt x="4147508" y="6197595"/>
                </a:cubicBezTo>
                <a:lnTo>
                  <a:pt x="4132004" y="6248040"/>
                </a:lnTo>
                <a:cubicBezTo>
                  <a:pt x="4127813" y="6240372"/>
                  <a:pt x="4123254" y="6234940"/>
                  <a:pt x="4118331" y="6231747"/>
                </a:cubicBezTo>
                <a:cubicBezTo>
                  <a:pt x="4113408" y="6228553"/>
                  <a:pt x="4108641" y="6224401"/>
                  <a:pt x="4104032" y="6219291"/>
                </a:cubicBezTo>
                <a:lnTo>
                  <a:pt x="4089970" y="6238692"/>
                </a:lnTo>
                <a:cubicBezTo>
                  <a:pt x="4088300" y="6248922"/>
                  <a:pt x="4083891" y="6253684"/>
                  <a:pt x="4076746" y="6252979"/>
                </a:cubicBezTo>
                <a:cubicBezTo>
                  <a:pt x="4069596" y="6251841"/>
                  <a:pt x="4063087" y="6248167"/>
                  <a:pt x="4057220" y="6241956"/>
                </a:cubicBezTo>
                <a:cubicBezTo>
                  <a:pt x="4051353" y="6235746"/>
                  <a:pt x="4046155" y="6229603"/>
                  <a:pt x="4041628" y="6223524"/>
                </a:cubicBezTo>
                <a:cubicBezTo>
                  <a:pt x="4038833" y="6231370"/>
                  <a:pt x="4036880" y="6239623"/>
                  <a:pt x="4035767" y="6248284"/>
                </a:cubicBezTo>
                <a:cubicBezTo>
                  <a:pt x="4034654" y="6256947"/>
                  <a:pt x="4032910" y="6263920"/>
                  <a:pt x="4030533" y="6269208"/>
                </a:cubicBezTo>
                <a:cubicBezTo>
                  <a:pt x="4023970" y="6272350"/>
                  <a:pt x="4016821" y="6267963"/>
                  <a:pt x="4009087" y="6256046"/>
                </a:cubicBezTo>
                <a:cubicBezTo>
                  <a:pt x="4001355" y="6244128"/>
                  <a:pt x="3995251" y="6233347"/>
                  <a:pt x="3990777" y="6223702"/>
                </a:cubicBezTo>
                <a:cubicBezTo>
                  <a:pt x="3983369" y="6222753"/>
                  <a:pt x="3977168" y="6219974"/>
                  <a:pt x="3972173" y="6215366"/>
                </a:cubicBezTo>
                <a:cubicBezTo>
                  <a:pt x="3967179" y="6210759"/>
                  <a:pt x="3964967" y="6205776"/>
                  <a:pt x="3965540" y="6200419"/>
                </a:cubicBezTo>
                <a:lnTo>
                  <a:pt x="3944713" y="6172374"/>
                </a:lnTo>
                <a:lnTo>
                  <a:pt x="3912561" y="6169199"/>
                </a:lnTo>
                <a:lnTo>
                  <a:pt x="3920770" y="6185604"/>
                </a:lnTo>
                <a:lnTo>
                  <a:pt x="3946006" y="6208886"/>
                </a:lnTo>
                <a:cubicBezTo>
                  <a:pt x="3949127" y="6212008"/>
                  <a:pt x="3951248" y="6215683"/>
                  <a:pt x="3952373" y="6219909"/>
                </a:cubicBezTo>
                <a:cubicBezTo>
                  <a:pt x="3953498" y="6224136"/>
                  <a:pt x="3953833" y="6227634"/>
                  <a:pt x="3953381" y="6230403"/>
                </a:cubicBezTo>
                <a:cubicBezTo>
                  <a:pt x="3951441" y="6229779"/>
                  <a:pt x="3948594" y="6227766"/>
                  <a:pt x="3944839" y="6224363"/>
                </a:cubicBezTo>
                <a:cubicBezTo>
                  <a:pt x="3941083" y="6220960"/>
                  <a:pt x="3937344" y="6218859"/>
                  <a:pt x="3933617" y="6218058"/>
                </a:cubicBezTo>
                <a:cubicBezTo>
                  <a:pt x="3922968" y="6223069"/>
                  <a:pt x="3912173" y="6215073"/>
                  <a:pt x="3901236" y="6194070"/>
                </a:cubicBezTo>
                <a:cubicBezTo>
                  <a:pt x="3890299" y="6173066"/>
                  <a:pt x="3879505" y="6165069"/>
                  <a:pt x="3868855" y="6170081"/>
                </a:cubicBezTo>
                <a:lnTo>
                  <a:pt x="3847190" y="6147152"/>
                </a:lnTo>
                <a:cubicBezTo>
                  <a:pt x="3839589" y="6145535"/>
                  <a:pt x="3830620" y="6141184"/>
                  <a:pt x="3820282" y="6134100"/>
                </a:cubicBezTo>
                <a:cubicBezTo>
                  <a:pt x="3827437" y="6145852"/>
                  <a:pt x="3835589" y="6157052"/>
                  <a:pt x="3844740" y="6167702"/>
                </a:cubicBezTo>
                <a:cubicBezTo>
                  <a:pt x="3853891" y="6178349"/>
                  <a:pt x="3864665" y="6184612"/>
                  <a:pt x="3877064" y="6186486"/>
                </a:cubicBezTo>
                <a:lnTo>
                  <a:pt x="3859660" y="6226348"/>
                </a:lnTo>
                <a:lnTo>
                  <a:pt x="3822035" y="6212239"/>
                </a:lnTo>
                <a:lnTo>
                  <a:pt x="3821428" y="6238168"/>
                </a:lnTo>
                <a:lnTo>
                  <a:pt x="3795814" y="6261626"/>
                </a:lnTo>
                <a:lnTo>
                  <a:pt x="3746406" y="6230760"/>
                </a:lnTo>
                <a:cubicBezTo>
                  <a:pt x="3736323" y="6209624"/>
                  <a:pt x="3723707" y="6191485"/>
                  <a:pt x="3708559" y="6176347"/>
                </a:cubicBezTo>
                <a:cubicBezTo>
                  <a:pt x="3693412" y="6161207"/>
                  <a:pt x="3681272" y="6145714"/>
                  <a:pt x="3672138" y="6129869"/>
                </a:cubicBezTo>
                <a:lnTo>
                  <a:pt x="3673810" y="6119639"/>
                </a:lnTo>
                <a:lnTo>
                  <a:pt x="3663093" y="6118580"/>
                </a:lnTo>
                <a:lnTo>
                  <a:pt x="3632383" y="6084363"/>
                </a:lnTo>
                <a:cubicBezTo>
                  <a:pt x="3617548" y="6080732"/>
                  <a:pt x="3605544" y="6070885"/>
                  <a:pt x="3596370" y="6054819"/>
                </a:cubicBezTo>
                <a:cubicBezTo>
                  <a:pt x="3587198" y="6038753"/>
                  <a:pt x="3573408" y="6028729"/>
                  <a:pt x="3555001" y="6024745"/>
                </a:cubicBezTo>
                <a:cubicBezTo>
                  <a:pt x="3548494" y="6017822"/>
                  <a:pt x="3537374" y="6007195"/>
                  <a:pt x="3521640" y="5992865"/>
                </a:cubicBezTo>
                <a:cubicBezTo>
                  <a:pt x="3505907" y="5978533"/>
                  <a:pt x="3497466" y="5968171"/>
                  <a:pt x="3496317" y="5961777"/>
                </a:cubicBezTo>
                <a:cubicBezTo>
                  <a:pt x="3484865" y="5961513"/>
                  <a:pt x="3472045" y="5958515"/>
                  <a:pt x="3457856" y="5952781"/>
                </a:cubicBezTo>
                <a:lnTo>
                  <a:pt x="3457020" y="5957897"/>
                </a:lnTo>
                <a:cubicBezTo>
                  <a:pt x="3452472" y="5963512"/>
                  <a:pt x="3449178" y="5961455"/>
                  <a:pt x="3447139" y="5951723"/>
                </a:cubicBezTo>
                <a:lnTo>
                  <a:pt x="3448810" y="5941493"/>
                </a:lnTo>
                <a:cubicBezTo>
                  <a:pt x="3439663" y="5934526"/>
                  <a:pt x="3436292" y="5925531"/>
                  <a:pt x="3438699" y="5914506"/>
                </a:cubicBezTo>
                <a:cubicBezTo>
                  <a:pt x="3426484" y="5912434"/>
                  <a:pt x="3415132" y="5907848"/>
                  <a:pt x="3404645" y="5900750"/>
                </a:cubicBezTo>
                <a:cubicBezTo>
                  <a:pt x="3394160" y="5893650"/>
                  <a:pt x="3382809" y="5889064"/>
                  <a:pt x="3370592" y="5886992"/>
                </a:cubicBezTo>
                <a:lnTo>
                  <a:pt x="3336998" y="5914862"/>
                </a:lnTo>
                <a:cubicBezTo>
                  <a:pt x="3336618" y="5920886"/>
                  <a:pt x="3334870" y="5924180"/>
                  <a:pt x="3331754" y="5924738"/>
                </a:cubicBezTo>
                <a:cubicBezTo>
                  <a:pt x="3327994" y="5924151"/>
                  <a:pt x="3324322" y="5921622"/>
                  <a:pt x="3320742" y="5917154"/>
                </a:cubicBezTo>
                <a:cubicBezTo>
                  <a:pt x="3317161" y="5912686"/>
                  <a:pt x="3314802" y="5907687"/>
                  <a:pt x="3313662" y="5902161"/>
                </a:cubicBezTo>
                <a:cubicBezTo>
                  <a:pt x="3308045" y="5901824"/>
                  <a:pt x="3303412" y="5899634"/>
                  <a:pt x="3299762" y="5895592"/>
                </a:cubicBezTo>
                <a:cubicBezTo>
                  <a:pt x="3296111" y="5891548"/>
                  <a:pt x="3294993" y="5884509"/>
                  <a:pt x="3296406" y="5874469"/>
                </a:cubicBezTo>
                <a:lnTo>
                  <a:pt x="3298914" y="5859125"/>
                </a:lnTo>
                <a:lnTo>
                  <a:pt x="3260452" y="5850127"/>
                </a:lnTo>
                <a:lnTo>
                  <a:pt x="3200933" y="5792276"/>
                </a:lnTo>
                <a:lnTo>
                  <a:pt x="3193559" y="5770756"/>
                </a:lnTo>
                <a:cubicBezTo>
                  <a:pt x="3182630" y="5769136"/>
                  <a:pt x="3171384" y="5763911"/>
                  <a:pt x="3159819" y="5755081"/>
                </a:cubicBezTo>
                <a:cubicBezTo>
                  <a:pt x="3148254" y="5746252"/>
                  <a:pt x="3137634" y="5737189"/>
                  <a:pt x="3127960" y="5727896"/>
                </a:cubicBezTo>
                <a:lnTo>
                  <a:pt x="3085089" y="5723664"/>
                </a:lnTo>
                <a:lnTo>
                  <a:pt x="3066769" y="5680272"/>
                </a:lnTo>
                <a:lnTo>
                  <a:pt x="3034388" y="5656285"/>
                </a:lnTo>
                <a:lnTo>
                  <a:pt x="3021539" y="5623831"/>
                </a:lnTo>
                <a:cubicBezTo>
                  <a:pt x="3010098" y="5621185"/>
                  <a:pt x="3001398" y="5614262"/>
                  <a:pt x="2995438" y="5603061"/>
                </a:cubicBezTo>
                <a:cubicBezTo>
                  <a:pt x="2989478" y="5591861"/>
                  <a:pt x="2979886" y="5584850"/>
                  <a:pt x="2966658" y="5582029"/>
                </a:cubicBezTo>
                <a:lnTo>
                  <a:pt x="2913448" y="5529995"/>
                </a:lnTo>
                <a:cubicBezTo>
                  <a:pt x="2913574" y="5514414"/>
                  <a:pt x="2905510" y="5504521"/>
                  <a:pt x="2889256" y="5500319"/>
                </a:cubicBezTo>
                <a:cubicBezTo>
                  <a:pt x="2873002" y="5496116"/>
                  <a:pt x="2865356" y="5483666"/>
                  <a:pt x="2866317" y="5462970"/>
                </a:cubicBezTo>
                <a:lnTo>
                  <a:pt x="2965511" y="5477960"/>
                </a:lnTo>
                <a:lnTo>
                  <a:pt x="2977671" y="5447976"/>
                </a:lnTo>
                <a:lnTo>
                  <a:pt x="2956007" y="5425046"/>
                </a:lnTo>
                <a:cubicBezTo>
                  <a:pt x="2942578" y="5417440"/>
                  <a:pt x="2923657" y="5407342"/>
                  <a:pt x="2899245" y="5394754"/>
                </a:cubicBezTo>
                <a:cubicBezTo>
                  <a:pt x="2874832" y="5382164"/>
                  <a:pt x="2855493" y="5374623"/>
                  <a:pt x="2841229" y="5372132"/>
                </a:cubicBezTo>
                <a:cubicBezTo>
                  <a:pt x="2825832" y="5371478"/>
                  <a:pt x="2817538" y="5367628"/>
                  <a:pt x="2816344" y="5360579"/>
                </a:cubicBezTo>
                <a:cubicBezTo>
                  <a:pt x="2815152" y="5353532"/>
                  <a:pt x="2816984" y="5337686"/>
                  <a:pt x="2821843" y="5313044"/>
                </a:cubicBezTo>
                <a:lnTo>
                  <a:pt x="2811962" y="5306870"/>
                </a:lnTo>
                <a:cubicBezTo>
                  <a:pt x="2806450" y="5312824"/>
                  <a:pt x="2799364" y="5317321"/>
                  <a:pt x="2790699" y="5320364"/>
                </a:cubicBezTo>
                <a:cubicBezTo>
                  <a:pt x="2782034" y="5323407"/>
                  <a:pt x="2778404" y="5317851"/>
                  <a:pt x="2779809" y="5303695"/>
                </a:cubicBezTo>
                <a:lnTo>
                  <a:pt x="2779840" y="5302772"/>
                </a:lnTo>
                <a:lnTo>
                  <a:pt x="2756857" y="5319413"/>
                </a:lnTo>
                <a:lnTo>
                  <a:pt x="2735206" y="5342225"/>
                </a:lnTo>
                <a:lnTo>
                  <a:pt x="2762379" y="5371493"/>
                </a:lnTo>
                <a:cubicBezTo>
                  <a:pt x="2774257" y="5378406"/>
                  <a:pt x="2786605" y="5382440"/>
                  <a:pt x="2799424" y="5383599"/>
                </a:cubicBezTo>
                <a:cubicBezTo>
                  <a:pt x="2807179" y="5399090"/>
                  <a:pt x="2817973" y="5407086"/>
                  <a:pt x="2831806" y="5407586"/>
                </a:cubicBezTo>
                <a:lnTo>
                  <a:pt x="2860615" y="5431221"/>
                </a:lnTo>
                <a:cubicBezTo>
                  <a:pt x="2862791" y="5431327"/>
                  <a:pt x="2865584" y="5431820"/>
                  <a:pt x="2868996" y="5432698"/>
                </a:cubicBezTo>
                <a:cubicBezTo>
                  <a:pt x="2872406" y="5433575"/>
                  <a:pt x="2874098" y="5435260"/>
                  <a:pt x="2874069" y="5437747"/>
                </a:cubicBezTo>
                <a:cubicBezTo>
                  <a:pt x="2871097" y="5448066"/>
                  <a:pt x="2863304" y="5455959"/>
                  <a:pt x="2850688" y="5461427"/>
                </a:cubicBezTo>
                <a:cubicBezTo>
                  <a:pt x="2838072" y="5466895"/>
                  <a:pt x="2828435" y="5469409"/>
                  <a:pt x="2821776" y="5468968"/>
                </a:cubicBezTo>
                <a:cubicBezTo>
                  <a:pt x="2819732" y="5468983"/>
                  <a:pt x="2817569" y="5468336"/>
                  <a:pt x="2815287" y="5467028"/>
                </a:cubicBezTo>
                <a:cubicBezTo>
                  <a:pt x="2813005" y="5465719"/>
                  <a:pt x="2812153" y="5462603"/>
                  <a:pt x="2812730" y="5457680"/>
                </a:cubicBezTo>
                <a:cubicBezTo>
                  <a:pt x="2798104" y="5450929"/>
                  <a:pt x="2781371" y="5440397"/>
                  <a:pt x="2762533" y="5426085"/>
                </a:cubicBezTo>
                <a:cubicBezTo>
                  <a:pt x="2743697" y="5411772"/>
                  <a:pt x="2729795" y="5395022"/>
                  <a:pt x="2720829" y="5375838"/>
                </a:cubicBezTo>
                <a:lnTo>
                  <a:pt x="2707875" y="5367743"/>
                </a:lnTo>
                <a:lnTo>
                  <a:pt x="2676785" y="5392591"/>
                </a:lnTo>
                <a:cubicBezTo>
                  <a:pt x="2677319" y="5398203"/>
                  <a:pt x="2676891" y="5404016"/>
                  <a:pt x="2675500" y="5410027"/>
                </a:cubicBezTo>
                <a:cubicBezTo>
                  <a:pt x="2674110" y="5416040"/>
                  <a:pt x="2669760" y="5420853"/>
                  <a:pt x="2662455" y="5424471"/>
                </a:cubicBezTo>
                <a:cubicBezTo>
                  <a:pt x="2662439" y="5435521"/>
                  <a:pt x="2658536" y="5446470"/>
                  <a:pt x="2650749" y="5457317"/>
                </a:cubicBezTo>
                <a:cubicBezTo>
                  <a:pt x="2642960" y="5468164"/>
                  <a:pt x="2633809" y="5477186"/>
                  <a:pt x="2623297" y="5484378"/>
                </a:cubicBezTo>
                <a:cubicBezTo>
                  <a:pt x="2623436" y="5488114"/>
                  <a:pt x="2622265" y="5491370"/>
                  <a:pt x="2619781" y="5494142"/>
                </a:cubicBezTo>
                <a:cubicBezTo>
                  <a:pt x="2617297" y="5496915"/>
                  <a:pt x="2613467" y="5498308"/>
                  <a:pt x="2608291" y="5498323"/>
                </a:cubicBezTo>
                <a:lnTo>
                  <a:pt x="2592613" y="5494332"/>
                </a:lnTo>
                <a:lnTo>
                  <a:pt x="2606810" y="5458862"/>
                </a:lnTo>
                <a:cubicBezTo>
                  <a:pt x="2611846" y="5455186"/>
                  <a:pt x="2615548" y="5450354"/>
                  <a:pt x="2617910" y="5444368"/>
                </a:cubicBezTo>
                <a:cubicBezTo>
                  <a:pt x="2620274" y="5438382"/>
                  <a:pt x="2621351" y="5432585"/>
                  <a:pt x="2621140" y="5426981"/>
                </a:cubicBezTo>
                <a:lnTo>
                  <a:pt x="2640652" y="5395234"/>
                </a:lnTo>
                <a:cubicBezTo>
                  <a:pt x="2639269" y="5387135"/>
                  <a:pt x="2638502" y="5378156"/>
                  <a:pt x="2638346" y="5368296"/>
                </a:cubicBezTo>
                <a:cubicBezTo>
                  <a:pt x="2638192" y="5358436"/>
                  <a:pt x="2645329" y="5353247"/>
                  <a:pt x="2659760" y="5352725"/>
                </a:cubicBezTo>
                <a:lnTo>
                  <a:pt x="2663366" y="5332543"/>
                </a:lnTo>
                <a:lnTo>
                  <a:pt x="2656722" y="5326627"/>
                </a:lnTo>
                <a:cubicBezTo>
                  <a:pt x="2645220" y="5315096"/>
                  <a:pt x="2635043" y="5302397"/>
                  <a:pt x="2626192" y="5288529"/>
                </a:cubicBezTo>
                <a:cubicBezTo>
                  <a:pt x="2622323" y="5288147"/>
                  <a:pt x="2618661" y="5286486"/>
                  <a:pt x="2615209" y="5283547"/>
                </a:cubicBezTo>
                <a:cubicBezTo>
                  <a:pt x="2611756" y="5280606"/>
                  <a:pt x="2610299" y="5276564"/>
                  <a:pt x="2610837" y="5271420"/>
                </a:cubicBezTo>
                <a:cubicBezTo>
                  <a:pt x="2613595" y="5261945"/>
                  <a:pt x="2620087" y="5257391"/>
                  <a:pt x="2630314" y="5257750"/>
                </a:cubicBezTo>
                <a:cubicBezTo>
                  <a:pt x="2640541" y="5258110"/>
                  <a:pt x="2647983" y="5258845"/>
                  <a:pt x="2652642" y="5259954"/>
                </a:cubicBezTo>
                <a:lnTo>
                  <a:pt x="2648611" y="5217974"/>
                </a:lnTo>
                <a:lnTo>
                  <a:pt x="2613722" y="5209332"/>
                </a:lnTo>
                <a:lnTo>
                  <a:pt x="2556939" y="5156946"/>
                </a:lnTo>
                <a:lnTo>
                  <a:pt x="2557775" y="5151832"/>
                </a:lnTo>
                <a:lnTo>
                  <a:pt x="2500156" y="5104561"/>
                </a:lnTo>
                <a:cubicBezTo>
                  <a:pt x="2498095" y="5099593"/>
                  <a:pt x="2492489" y="5096873"/>
                  <a:pt x="2483339" y="5096405"/>
                </a:cubicBezTo>
                <a:cubicBezTo>
                  <a:pt x="2474190" y="5095934"/>
                  <a:pt x="2468166" y="5095772"/>
                  <a:pt x="2465267" y="5095919"/>
                </a:cubicBezTo>
                <a:cubicBezTo>
                  <a:pt x="2468592" y="5102419"/>
                  <a:pt x="2467056" y="5108116"/>
                  <a:pt x="2460661" y="5113007"/>
                </a:cubicBezTo>
                <a:lnTo>
                  <a:pt x="2456822" y="5114416"/>
                </a:lnTo>
                <a:lnTo>
                  <a:pt x="2457044" y="5161930"/>
                </a:lnTo>
                <a:cubicBezTo>
                  <a:pt x="2454018" y="5162377"/>
                  <a:pt x="2450295" y="5163440"/>
                  <a:pt x="2445871" y="5165119"/>
                </a:cubicBezTo>
                <a:cubicBezTo>
                  <a:pt x="2441446" y="5166797"/>
                  <a:pt x="2439806" y="5169343"/>
                  <a:pt x="2440954" y="5172754"/>
                </a:cubicBezTo>
                <a:cubicBezTo>
                  <a:pt x="2442399" y="5174523"/>
                  <a:pt x="2446197" y="5176294"/>
                  <a:pt x="2452351" y="5178070"/>
                </a:cubicBezTo>
                <a:cubicBezTo>
                  <a:pt x="2458504" y="5179845"/>
                  <a:pt x="2463522" y="5181372"/>
                  <a:pt x="2467412" y="5182651"/>
                </a:cubicBezTo>
                <a:lnTo>
                  <a:pt x="2424028" y="5214147"/>
                </a:lnTo>
                <a:lnTo>
                  <a:pt x="2389823" y="5221003"/>
                </a:lnTo>
                <a:cubicBezTo>
                  <a:pt x="2384433" y="5207992"/>
                  <a:pt x="2381091" y="5195046"/>
                  <a:pt x="2379799" y="5182164"/>
                </a:cubicBezTo>
                <a:cubicBezTo>
                  <a:pt x="2378505" y="5169281"/>
                  <a:pt x="2370129" y="5151643"/>
                  <a:pt x="2354668" y="5129250"/>
                </a:cubicBezTo>
                <a:cubicBezTo>
                  <a:pt x="2349324" y="5141405"/>
                  <a:pt x="2344592" y="5153436"/>
                  <a:pt x="2340469" y="5165347"/>
                </a:cubicBezTo>
                <a:cubicBezTo>
                  <a:pt x="2336347" y="5177255"/>
                  <a:pt x="2337364" y="5190036"/>
                  <a:pt x="2343522" y="5203686"/>
                </a:cubicBezTo>
                <a:cubicBezTo>
                  <a:pt x="2326529" y="5221658"/>
                  <a:pt x="2312841" y="5240869"/>
                  <a:pt x="2302461" y="5261316"/>
                </a:cubicBezTo>
                <a:cubicBezTo>
                  <a:pt x="2276145" y="5268492"/>
                  <a:pt x="2269215" y="5277479"/>
                  <a:pt x="2281678" y="5288281"/>
                </a:cubicBezTo>
                <a:cubicBezTo>
                  <a:pt x="2294139" y="5299084"/>
                  <a:pt x="2293320" y="5306847"/>
                  <a:pt x="2279219" y="5311574"/>
                </a:cubicBezTo>
                <a:lnTo>
                  <a:pt x="2259673" y="5315493"/>
                </a:lnTo>
                <a:cubicBezTo>
                  <a:pt x="2263720" y="5325371"/>
                  <a:pt x="2264133" y="5333361"/>
                  <a:pt x="2260916" y="5339468"/>
                </a:cubicBezTo>
                <a:cubicBezTo>
                  <a:pt x="2257699" y="5345576"/>
                  <a:pt x="2257682" y="5352705"/>
                  <a:pt x="2260864" y="5360855"/>
                </a:cubicBezTo>
                <a:lnTo>
                  <a:pt x="2237026" y="5388432"/>
                </a:lnTo>
                <a:lnTo>
                  <a:pt x="2203657" y="5364721"/>
                </a:lnTo>
                <a:cubicBezTo>
                  <a:pt x="2193884" y="5366680"/>
                  <a:pt x="2187270" y="5364207"/>
                  <a:pt x="2183813" y="5357299"/>
                </a:cubicBezTo>
                <a:cubicBezTo>
                  <a:pt x="2178435" y="5343415"/>
                  <a:pt x="2177439" y="5328889"/>
                  <a:pt x="2180828" y="5313722"/>
                </a:cubicBezTo>
                <a:cubicBezTo>
                  <a:pt x="2184216" y="5298555"/>
                  <a:pt x="2182791" y="5283166"/>
                  <a:pt x="2176546" y="5267556"/>
                </a:cubicBezTo>
                <a:cubicBezTo>
                  <a:pt x="2176505" y="5267247"/>
                  <a:pt x="2175725" y="5266136"/>
                  <a:pt x="2174208" y="5264224"/>
                </a:cubicBezTo>
                <a:cubicBezTo>
                  <a:pt x="2172690" y="5262311"/>
                  <a:pt x="2170690" y="5261446"/>
                  <a:pt x="2168204" y="5261628"/>
                </a:cubicBezTo>
                <a:cubicBezTo>
                  <a:pt x="2165954" y="5262949"/>
                  <a:pt x="2164495" y="5267200"/>
                  <a:pt x="2163831" y="5274379"/>
                </a:cubicBezTo>
                <a:cubicBezTo>
                  <a:pt x="2163165" y="5281558"/>
                  <a:pt x="2162140" y="5286673"/>
                  <a:pt x="2160754" y="5289720"/>
                </a:cubicBezTo>
                <a:cubicBezTo>
                  <a:pt x="2156782" y="5294318"/>
                  <a:pt x="2155252" y="5298424"/>
                  <a:pt x="2156165" y="5302041"/>
                </a:cubicBezTo>
                <a:cubicBezTo>
                  <a:pt x="2159476" y="5307315"/>
                  <a:pt x="2161852" y="5312063"/>
                  <a:pt x="2163293" y="5316287"/>
                </a:cubicBezTo>
                <a:cubicBezTo>
                  <a:pt x="2164734" y="5320511"/>
                  <a:pt x="2160928" y="5323649"/>
                  <a:pt x="2151874" y="5325701"/>
                </a:cubicBezTo>
                <a:lnTo>
                  <a:pt x="2135784" y="5336527"/>
                </a:lnTo>
                <a:lnTo>
                  <a:pt x="2088647" y="5349775"/>
                </a:lnTo>
                <a:lnTo>
                  <a:pt x="2087813" y="5380344"/>
                </a:lnTo>
                <a:cubicBezTo>
                  <a:pt x="2081352" y="5383776"/>
                  <a:pt x="2075739" y="5388226"/>
                  <a:pt x="2070969" y="5393694"/>
                </a:cubicBezTo>
                <a:cubicBezTo>
                  <a:pt x="2066201" y="5399163"/>
                  <a:pt x="2062242" y="5404231"/>
                  <a:pt x="2059089" y="5408901"/>
                </a:cubicBezTo>
                <a:cubicBezTo>
                  <a:pt x="2053758" y="5409889"/>
                  <a:pt x="2048969" y="5411958"/>
                  <a:pt x="2044721" y="5415106"/>
                </a:cubicBezTo>
                <a:cubicBezTo>
                  <a:pt x="2040470" y="5418254"/>
                  <a:pt x="2039420" y="5422423"/>
                  <a:pt x="2041568" y="5427612"/>
                </a:cubicBezTo>
                <a:lnTo>
                  <a:pt x="2053367" y="5440448"/>
                </a:lnTo>
                <a:lnTo>
                  <a:pt x="2009389" y="5449263"/>
                </a:lnTo>
                <a:cubicBezTo>
                  <a:pt x="2007976" y="5442183"/>
                  <a:pt x="2007689" y="5431316"/>
                  <a:pt x="2008534" y="5416660"/>
                </a:cubicBezTo>
                <a:cubicBezTo>
                  <a:pt x="2009376" y="5402002"/>
                  <a:pt x="2004279" y="5394950"/>
                  <a:pt x="1993241" y="5395500"/>
                </a:cubicBezTo>
                <a:cubicBezTo>
                  <a:pt x="1988360" y="5396715"/>
                  <a:pt x="1984326" y="5398950"/>
                  <a:pt x="1981137" y="5402201"/>
                </a:cubicBezTo>
                <a:cubicBezTo>
                  <a:pt x="1977948" y="5405452"/>
                  <a:pt x="1975567" y="5408305"/>
                  <a:pt x="1973993" y="5410757"/>
                </a:cubicBezTo>
                <a:lnTo>
                  <a:pt x="1984957" y="5454161"/>
                </a:lnTo>
                <a:lnTo>
                  <a:pt x="1972621" y="5483234"/>
                </a:lnTo>
                <a:cubicBezTo>
                  <a:pt x="1977733" y="5493450"/>
                  <a:pt x="1979753" y="5502862"/>
                  <a:pt x="1978683" y="5511469"/>
                </a:cubicBezTo>
                <a:cubicBezTo>
                  <a:pt x="1977612" y="5520074"/>
                  <a:pt x="1973882" y="5528739"/>
                  <a:pt x="1967492" y="5537461"/>
                </a:cubicBezTo>
                <a:lnTo>
                  <a:pt x="1981317" y="5565090"/>
                </a:lnTo>
                <a:cubicBezTo>
                  <a:pt x="1972945" y="5578802"/>
                  <a:pt x="1972767" y="5592771"/>
                  <a:pt x="1980780" y="5606999"/>
                </a:cubicBezTo>
                <a:cubicBezTo>
                  <a:pt x="1972113" y="5606915"/>
                  <a:pt x="1964939" y="5609145"/>
                  <a:pt x="1959259" y="5613687"/>
                </a:cubicBezTo>
                <a:cubicBezTo>
                  <a:pt x="1953580" y="5618229"/>
                  <a:pt x="1952231" y="5624043"/>
                  <a:pt x="1955215" y="5631123"/>
                </a:cubicBezTo>
                <a:lnTo>
                  <a:pt x="1941448" y="5668083"/>
                </a:lnTo>
                <a:lnTo>
                  <a:pt x="1897172" y="5665558"/>
                </a:lnTo>
                <a:cubicBezTo>
                  <a:pt x="1897970" y="5653048"/>
                  <a:pt x="1895766" y="5639241"/>
                  <a:pt x="1890558" y="5624134"/>
                </a:cubicBezTo>
                <a:cubicBezTo>
                  <a:pt x="1885353" y="5609027"/>
                  <a:pt x="1885235" y="5596701"/>
                  <a:pt x="1890203" y="5587154"/>
                </a:cubicBezTo>
                <a:cubicBezTo>
                  <a:pt x="1883916" y="5576382"/>
                  <a:pt x="1887552" y="5569318"/>
                  <a:pt x="1901109" y="5565969"/>
                </a:cubicBezTo>
                <a:cubicBezTo>
                  <a:pt x="1911948" y="5564350"/>
                  <a:pt x="1924907" y="5561593"/>
                  <a:pt x="1939984" y="5557701"/>
                </a:cubicBezTo>
                <a:cubicBezTo>
                  <a:pt x="1955062" y="5553807"/>
                  <a:pt x="1951201" y="5549673"/>
                  <a:pt x="1928402" y="5545298"/>
                </a:cubicBezTo>
                <a:lnTo>
                  <a:pt x="1930668" y="5506843"/>
                </a:lnTo>
                <a:lnTo>
                  <a:pt x="1911122" y="5510761"/>
                </a:lnTo>
                <a:lnTo>
                  <a:pt x="1922029" y="5489575"/>
                </a:lnTo>
                <a:lnTo>
                  <a:pt x="1904749" y="5455039"/>
                </a:lnTo>
                <a:lnTo>
                  <a:pt x="1930313" y="5430914"/>
                </a:lnTo>
                <a:lnTo>
                  <a:pt x="1914761" y="5399831"/>
                </a:lnTo>
                <a:cubicBezTo>
                  <a:pt x="1918246" y="5387099"/>
                  <a:pt x="1925041" y="5375604"/>
                  <a:pt x="1935142" y="5365345"/>
                </a:cubicBezTo>
                <a:lnTo>
                  <a:pt x="1935977" y="5334777"/>
                </a:lnTo>
                <a:cubicBezTo>
                  <a:pt x="1919339" y="5335104"/>
                  <a:pt x="1908548" y="5324285"/>
                  <a:pt x="1903606" y="5302316"/>
                </a:cubicBezTo>
                <a:cubicBezTo>
                  <a:pt x="1898664" y="5280349"/>
                  <a:pt x="1896780" y="5265842"/>
                  <a:pt x="1897961" y="5258797"/>
                </a:cubicBezTo>
                <a:cubicBezTo>
                  <a:pt x="1906331" y="5255378"/>
                  <a:pt x="1907617" y="5247204"/>
                  <a:pt x="1901821" y="5234273"/>
                </a:cubicBezTo>
                <a:cubicBezTo>
                  <a:pt x="1896024" y="5221345"/>
                  <a:pt x="1891559" y="5212422"/>
                  <a:pt x="1888428" y="5207509"/>
                </a:cubicBezTo>
                <a:cubicBezTo>
                  <a:pt x="1894648" y="5204044"/>
                  <a:pt x="1897866" y="5199284"/>
                  <a:pt x="1898083" y="5193223"/>
                </a:cubicBezTo>
                <a:lnTo>
                  <a:pt x="1896598" y="5186715"/>
                </a:lnTo>
                <a:lnTo>
                  <a:pt x="1871451" y="5211504"/>
                </a:lnTo>
                <a:cubicBezTo>
                  <a:pt x="1871592" y="5215240"/>
                  <a:pt x="1870419" y="5218495"/>
                  <a:pt x="1867936" y="5221267"/>
                </a:cubicBezTo>
                <a:cubicBezTo>
                  <a:pt x="1865452" y="5224040"/>
                  <a:pt x="1861621" y="5225435"/>
                  <a:pt x="1856447" y="5225449"/>
                </a:cubicBezTo>
                <a:lnTo>
                  <a:pt x="1841282" y="5221589"/>
                </a:lnTo>
                <a:lnTo>
                  <a:pt x="1840925" y="5253606"/>
                </a:lnTo>
                <a:cubicBezTo>
                  <a:pt x="1835898" y="5264826"/>
                  <a:pt x="1828373" y="5274410"/>
                  <a:pt x="1818347" y="5282357"/>
                </a:cubicBezTo>
                <a:lnTo>
                  <a:pt x="1840811" y="5327253"/>
                </a:lnTo>
                <a:cubicBezTo>
                  <a:pt x="1805260" y="5350450"/>
                  <a:pt x="1788090" y="5372101"/>
                  <a:pt x="1789300" y="5392205"/>
                </a:cubicBezTo>
                <a:cubicBezTo>
                  <a:pt x="1790510" y="5412307"/>
                  <a:pt x="1791530" y="5440762"/>
                  <a:pt x="1792360" y="5477567"/>
                </a:cubicBezTo>
                <a:cubicBezTo>
                  <a:pt x="1776371" y="5481880"/>
                  <a:pt x="1763726" y="5488848"/>
                  <a:pt x="1754429" y="5498470"/>
                </a:cubicBezTo>
                <a:cubicBezTo>
                  <a:pt x="1745130" y="5508093"/>
                  <a:pt x="1732487" y="5515061"/>
                  <a:pt x="1716499" y="5519373"/>
                </a:cubicBezTo>
                <a:lnTo>
                  <a:pt x="1735508" y="5557363"/>
                </a:lnTo>
                <a:lnTo>
                  <a:pt x="1720847" y="5560302"/>
                </a:lnTo>
                <a:cubicBezTo>
                  <a:pt x="1711482" y="5562179"/>
                  <a:pt x="1704916" y="5561595"/>
                  <a:pt x="1701152" y="5558550"/>
                </a:cubicBezTo>
                <a:cubicBezTo>
                  <a:pt x="1697388" y="5555504"/>
                  <a:pt x="1693983" y="5550488"/>
                  <a:pt x="1690933" y="5543498"/>
                </a:cubicBezTo>
                <a:lnTo>
                  <a:pt x="1691769" y="5512929"/>
                </a:lnTo>
                <a:cubicBezTo>
                  <a:pt x="1690203" y="5510474"/>
                  <a:pt x="1686138" y="5506380"/>
                  <a:pt x="1679576" y="5500649"/>
                </a:cubicBezTo>
                <a:cubicBezTo>
                  <a:pt x="1673011" y="5494919"/>
                  <a:pt x="1668158" y="5491934"/>
                  <a:pt x="1665014" y="5491693"/>
                </a:cubicBezTo>
                <a:lnTo>
                  <a:pt x="1670198" y="5502054"/>
                </a:lnTo>
                <a:cubicBezTo>
                  <a:pt x="1661806" y="5509911"/>
                  <a:pt x="1652664" y="5520294"/>
                  <a:pt x="1642769" y="5533202"/>
                </a:cubicBezTo>
                <a:cubicBezTo>
                  <a:pt x="1632875" y="5546111"/>
                  <a:pt x="1629482" y="5557240"/>
                  <a:pt x="1632593" y="5566593"/>
                </a:cubicBezTo>
                <a:cubicBezTo>
                  <a:pt x="1627237" y="5571784"/>
                  <a:pt x="1624884" y="5578271"/>
                  <a:pt x="1625531" y="5586058"/>
                </a:cubicBezTo>
                <a:cubicBezTo>
                  <a:pt x="1626180" y="5593845"/>
                  <a:pt x="1628355" y="5601326"/>
                  <a:pt x="1632056" y="5608500"/>
                </a:cubicBezTo>
                <a:lnTo>
                  <a:pt x="1604762" y="5629171"/>
                </a:lnTo>
                <a:cubicBezTo>
                  <a:pt x="1607636" y="5634691"/>
                  <a:pt x="1609306" y="5641165"/>
                  <a:pt x="1609774" y="5648591"/>
                </a:cubicBezTo>
                <a:cubicBezTo>
                  <a:pt x="1610242" y="5656019"/>
                  <a:pt x="1607817" y="5662364"/>
                  <a:pt x="1602496" y="5667627"/>
                </a:cubicBezTo>
                <a:lnTo>
                  <a:pt x="1616321" y="5695256"/>
                </a:lnTo>
                <a:lnTo>
                  <a:pt x="1601958" y="5709534"/>
                </a:lnTo>
                <a:cubicBezTo>
                  <a:pt x="1606706" y="5720141"/>
                  <a:pt x="1606655" y="5731234"/>
                  <a:pt x="1601809" y="5742814"/>
                </a:cubicBezTo>
                <a:cubicBezTo>
                  <a:pt x="1596962" y="5754394"/>
                  <a:pt x="1589941" y="5764985"/>
                  <a:pt x="1580744" y="5774587"/>
                </a:cubicBezTo>
                <a:cubicBezTo>
                  <a:pt x="1576274" y="5787595"/>
                  <a:pt x="1570730" y="5802481"/>
                  <a:pt x="1564107" y="5819247"/>
                </a:cubicBezTo>
                <a:cubicBezTo>
                  <a:pt x="1557486" y="5836011"/>
                  <a:pt x="1549068" y="5850525"/>
                  <a:pt x="1538848" y="5862785"/>
                </a:cubicBezTo>
                <a:cubicBezTo>
                  <a:pt x="1541853" y="5868121"/>
                  <a:pt x="1544051" y="5873855"/>
                  <a:pt x="1545440" y="5879989"/>
                </a:cubicBezTo>
                <a:cubicBezTo>
                  <a:pt x="1546828" y="5886123"/>
                  <a:pt x="1544929" y="5891728"/>
                  <a:pt x="1539740" y="5896806"/>
                </a:cubicBezTo>
                <a:cubicBezTo>
                  <a:pt x="1544662" y="5907536"/>
                  <a:pt x="1545918" y="5919002"/>
                  <a:pt x="1543508" y="5931201"/>
                </a:cubicBezTo>
                <a:cubicBezTo>
                  <a:pt x="1541098" y="5943401"/>
                  <a:pt x="1536604" y="5954119"/>
                  <a:pt x="1530025" y="5963353"/>
                </a:cubicBezTo>
                <a:cubicBezTo>
                  <a:pt x="1531824" y="5966952"/>
                  <a:pt x="1532187" y="5970363"/>
                  <a:pt x="1531112" y="5973587"/>
                </a:cubicBezTo>
                <a:cubicBezTo>
                  <a:pt x="1530035" y="5976811"/>
                  <a:pt x="1527091" y="5978983"/>
                  <a:pt x="1522278" y="5980108"/>
                </a:cubicBezTo>
                <a:lnTo>
                  <a:pt x="1505890" y="5979591"/>
                </a:lnTo>
                <a:lnTo>
                  <a:pt x="1503269" y="5942118"/>
                </a:lnTo>
                <a:cubicBezTo>
                  <a:pt x="1506319" y="5937469"/>
                  <a:pt x="1507608" y="5931985"/>
                  <a:pt x="1507135" y="5925668"/>
                </a:cubicBezTo>
                <a:cubicBezTo>
                  <a:pt x="1506663" y="5919349"/>
                  <a:pt x="1505075" y="5913492"/>
                  <a:pt x="1502376" y="5908096"/>
                </a:cubicBezTo>
                <a:lnTo>
                  <a:pt x="1506370" y="5873096"/>
                </a:lnTo>
                <a:cubicBezTo>
                  <a:pt x="1501463" y="5865528"/>
                  <a:pt x="1496737" y="5856976"/>
                  <a:pt x="1492188" y="5847437"/>
                </a:cubicBezTo>
                <a:cubicBezTo>
                  <a:pt x="1487639" y="5837900"/>
                  <a:pt x="1491970" y="5831331"/>
                  <a:pt x="1505179" y="5827733"/>
                </a:cubicBezTo>
                <a:cubicBezTo>
                  <a:pt x="1489960" y="5793735"/>
                  <a:pt x="1483934" y="5751243"/>
                  <a:pt x="1487099" y="5700258"/>
                </a:cubicBezTo>
                <a:cubicBezTo>
                  <a:pt x="1490264" y="5649273"/>
                  <a:pt x="1500624" y="5607295"/>
                  <a:pt x="1518179" y="5574327"/>
                </a:cubicBezTo>
                <a:cubicBezTo>
                  <a:pt x="1512886" y="5562403"/>
                  <a:pt x="1509857" y="5550978"/>
                  <a:pt x="1509093" y="5540048"/>
                </a:cubicBezTo>
                <a:cubicBezTo>
                  <a:pt x="1508328" y="5529119"/>
                  <a:pt x="1505300" y="5517691"/>
                  <a:pt x="1500006" y="5505769"/>
                </a:cubicBezTo>
                <a:cubicBezTo>
                  <a:pt x="1507128" y="5504104"/>
                  <a:pt x="1511137" y="5500925"/>
                  <a:pt x="1512035" y="5496232"/>
                </a:cubicBezTo>
                <a:cubicBezTo>
                  <a:pt x="1512937" y="5491540"/>
                  <a:pt x="1511985" y="5486505"/>
                  <a:pt x="1509185" y="5481129"/>
                </a:cubicBezTo>
                <a:cubicBezTo>
                  <a:pt x="1502979" y="5466935"/>
                  <a:pt x="1502132" y="5458080"/>
                  <a:pt x="1506645" y="5454563"/>
                </a:cubicBezTo>
                <a:cubicBezTo>
                  <a:pt x="1511158" y="5451046"/>
                  <a:pt x="1511607" y="5444780"/>
                  <a:pt x="1507994" y="5435768"/>
                </a:cubicBezTo>
                <a:lnTo>
                  <a:pt x="1515147" y="5396333"/>
                </a:lnTo>
                <a:cubicBezTo>
                  <a:pt x="1521438" y="5393014"/>
                  <a:pt x="1524945" y="5388829"/>
                  <a:pt x="1525664" y="5383775"/>
                </a:cubicBezTo>
                <a:cubicBezTo>
                  <a:pt x="1526385" y="5378722"/>
                  <a:pt x="1525362" y="5373545"/>
                  <a:pt x="1522596" y="5368240"/>
                </a:cubicBezTo>
                <a:lnTo>
                  <a:pt x="1509068" y="5351952"/>
                </a:lnTo>
                <a:lnTo>
                  <a:pt x="1499480" y="5236074"/>
                </a:lnTo>
                <a:lnTo>
                  <a:pt x="1513841" y="5221795"/>
                </a:lnTo>
                <a:lnTo>
                  <a:pt x="1519859" y="5201588"/>
                </a:lnTo>
                <a:cubicBezTo>
                  <a:pt x="1517088" y="5196048"/>
                  <a:pt x="1515213" y="5189615"/>
                  <a:pt x="1514238" y="5182290"/>
                </a:cubicBezTo>
                <a:cubicBezTo>
                  <a:pt x="1513260" y="5174965"/>
                  <a:pt x="1514261" y="5168906"/>
                  <a:pt x="1517240" y="5164113"/>
                </a:cubicBezTo>
                <a:cubicBezTo>
                  <a:pt x="1511258" y="5158425"/>
                  <a:pt x="1506746" y="5150304"/>
                  <a:pt x="1503707" y="5139751"/>
                </a:cubicBezTo>
                <a:cubicBezTo>
                  <a:pt x="1500666" y="5129198"/>
                  <a:pt x="1504781" y="5122197"/>
                  <a:pt x="1516049" y="5118752"/>
                </a:cubicBezTo>
                <a:cubicBezTo>
                  <a:pt x="1513027" y="5108907"/>
                  <a:pt x="1514006" y="5091610"/>
                  <a:pt x="1518985" y="5066863"/>
                </a:cubicBezTo>
                <a:cubicBezTo>
                  <a:pt x="1523966" y="5042115"/>
                  <a:pt x="1530336" y="5027537"/>
                  <a:pt x="1538102" y="5023130"/>
                </a:cubicBezTo>
                <a:lnTo>
                  <a:pt x="1540664" y="4996015"/>
                </a:lnTo>
                <a:cubicBezTo>
                  <a:pt x="1531289" y="4974146"/>
                  <a:pt x="1527485" y="4954007"/>
                  <a:pt x="1529255" y="4935604"/>
                </a:cubicBezTo>
                <a:lnTo>
                  <a:pt x="1518320" y="4877707"/>
                </a:lnTo>
                <a:lnTo>
                  <a:pt x="1503932" y="4892414"/>
                </a:lnTo>
                <a:cubicBezTo>
                  <a:pt x="1491414" y="4900559"/>
                  <a:pt x="1481790" y="4909171"/>
                  <a:pt x="1475058" y="4918249"/>
                </a:cubicBezTo>
                <a:cubicBezTo>
                  <a:pt x="1468324" y="4927328"/>
                  <a:pt x="1457480" y="4934942"/>
                  <a:pt x="1442525" y="4941087"/>
                </a:cubicBezTo>
                <a:cubicBezTo>
                  <a:pt x="1441844" y="4946637"/>
                  <a:pt x="1439199" y="4952247"/>
                  <a:pt x="1434600" y="4957915"/>
                </a:cubicBezTo>
                <a:cubicBezTo>
                  <a:pt x="1429998" y="4963586"/>
                  <a:pt x="1424843" y="4968088"/>
                  <a:pt x="1419137" y="4971422"/>
                </a:cubicBezTo>
                <a:lnTo>
                  <a:pt x="1396346" y="4994627"/>
                </a:lnTo>
                <a:cubicBezTo>
                  <a:pt x="1390435" y="4997795"/>
                  <a:pt x="1383323" y="4999740"/>
                  <a:pt x="1375011" y="5000463"/>
                </a:cubicBezTo>
                <a:cubicBezTo>
                  <a:pt x="1366700" y="5001185"/>
                  <a:pt x="1359813" y="5000458"/>
                  <a:pt x="1354351" y="4998280"/>
                </a:cubicBezTo>
                <a:cubicBezTo>
                  <a:pt x="1352495" y="4989376"/>
                  <a:pt x="1363156" y="4970983"/>
                  <a:pt x="1386342" y="4943099"/>
                </a:cubicBezTo>
                <a:cubicBezTo>
                  <a:pt x="1409525" y="4915216"/>
                  <a:pt x="1428024" y="4896583"/>
                  <a:pt x="1441839" y="4887201"/>
                </a:cubicBezTo>
                <a:lnTo>
                  <a:pt x="1436665" y="4886767"/>
                </a:lnTo>
                <a:cubicBezTo>
                  <a:pt x="1429446" y="4880926"/>
                  <a:pt x="1425748" y="4875831"/>
                  <a:pt x="1425572" y="4871481"/>
                </a:cubicBezTo>
                <a:cubicBezTo>
                  <a:pt x="1425394" y="4867129"/>
                  <a:pt x="1428164" y="4862577"/>
                  <a:pt x="1433883" y="4857825"/>
                </a:cubicBezTo>
                <a:cubicBezTo>
                  <a:pt x="1442619" y="4831344"/>
                  <a:pt x="1456605" y="4804407"/>
                  <a:pt x="1475839" y="4777015"/>
                </a:cubicBezTo>
                <a:cubicBezTo>
                  <a:pt x="1495075" y="4749622"/>
                  <a:pt x="1511647" y="4722903"/>
                  <a:pt x="1525559" y="4696858"/>
                </a:cubicBezTo>
                <a:cubicBezTo>
                  <a:pt x="1521125" y="4691475"/>
                  <a:pt x="1520765" y="4688006"/>
                  <a:pt x="1524479" y="4686449"/>
                </a:cubicBezTo>
                <a:lnTo>
                  <a:pt x="1541740" y="4680626"/>
                </a:lnTo>
                <a:lnTo>
                  <a:pt x="1540517" y="4667226"/>
                </a:lnTo>
                <a:lnTo>
                  <a:pt x="1538600" y="4665654"/>
                </a:lnTo>
                <a:lnTo>
                  <a:pt x="1540212" y="4663894"/>
                </a:lnTo>
                <a:lnTo>
                  <a:pt x="1539567" y="4656846"/>
                </a:lnTo>
                <a:lnTo>
                  <a:pt x="1539318" y="4641496"/>
                </a:lnTo>
                <a:lnTo>
                  <a:pt x="1529747" y="4646969"/>
                </a:lnTo>
                <a:cubicBezTo>
                  <a:pt x="1524059" y="4650079"/>
                  <a:pt x="1520309" y="4653353"/>
                  <a:pt x="1518500" y="4656790"/>
                </a:cubicBezTo>
                <a:cubicBezTo>
                  <a:pt x="1516693" y="4660226"/>
                  <a:pt x="1518118" y="4663936"/>
                  <a:pt x="1522778" y="4667915"/>
                </a:cubicBezTo>
                <a:cubicBezTo>
                  <a:pt x="1516963" y="4671239"/>
                  <a:pt x="1510730" y="4675651"/>
                  <a:pt x="1504080" y="4681148"/>
                </a:cubicBezTo>
                <a:cubicBezTo>
                  <a:pt x="1497431" y="4686646"/>
                  <a:pt x="1492416" y="4692056"/>
                  <a:pt x="1489040" y="4697379"/>
                </a:cubicBezTo>
                <a:lnTo>
                  <a:pt x="1442258" y="4758047"/>
                </a:lnTo>
                <a:lnTo>
                  <a:pt x="1409717" y="4773259"/>
                </a:lnTo>
                <a:cubicBezTo>
                  <a:pt x="1403800" y="4776499"/>
                  <a:pt x="1399140" y="4780294"/>
                  <a:pt x="1395735" y="4784644"/>
                </a:cubicBezTo>
                <a:cubicBezTo>
                  <a:pt x="1392330" y="4788994"/>
                  <a:pt x="1392843" y="4793223"/>
                  <a:pt x="1397275" y="4797334"/>
                </a:cubicBezTo>
                <a:lnTo>
                  <a:pt x="1374185" y="4824103"/>
                </a:lnTo>
                <a:cubicBezTo>
                  <a:pt x="1375773" y="4836200"/>
                  <a:pt x="1369751" y="4845862"/>
                  <a:pt x="1356118" y="4853090"/>
                </a:cubicBezTo>
                <a:cubicBezTo>
                  <a:pt x="1342484" y="4860319"/>
                  <a:pt x="1336462" y="4869981"/>
                  <a:pt x="1338053" y="4882077"/>
                </a:cubicBezTo>
                <a:lnTo>
                  <a:pt x="1267494" y="4915627"/>
                </a:lnTo>
                <a:cubicBezTo>
                  <a:pt x="1255393" y="4904594"/>
                  <a:pt x="1249500" y="4897221"/>
                  <a:pt x="1249811" y="4893508"/>
                </a:cubicBezTo>
                <a:cubicBezTo>
                  <a:pt x="1250123" y="4889797"/>
                  <a:pt x="1257014" y="4885292"/>
                  <a:pt x="1270486" y="4879993"/>
                </a:cubicBezTo>
                <a:cubicBezTo>
                  <a:pt x="1261517" y="4869149"/>
                  <a:pt x="1262368" y="4861594"/>
                  <a:pt x="1273040" y="4857330"/>
                </a:cubicBezTo>
                <a:cubicBezTo>
                  <a:pt x="1283712" y="4853068"/>
                  <a:pt x="1285781" y="4846513"/>
                  <a:pt x="1279251" y="4837667"/>
                </a:cubicBezTo>
                <a:cubicBezTo>
                  <a:pt x="1289191" y="4829155"/>
                  <a:pt x="1300609" y="4814712"/>
                  <a:pt x="1313501" y="4794339"/>
                </a:cubicBezTo>
                <a:cubicBezTo>
                  <a:pt x="1326393" y="4773964"/>
                  <a:pt x="1331268" y="4759869"/>
                  <a:pt x="1328124" y="4752055"/>
                </a:cubicBezTo>
                <a:lnTo>
                  <a:pt x="1375203" y="4687824"/>
                </a:lnTo>
                <a:cubicBezTo>
                  <a:pt x="1365185" y="4677861"/>
                  <a:pt x="1360376" y="4667888"/>
                  <a:pt x="1360779" y="4657903"/>
                </a:cubicBezTo>
                <a:cubicBezTo>
                  <a:pt x="1361184" y="4647919"/>
                  <a:pt x="1369312" y="4639033"/>
                  <a:pt x="1385164" y="4631242"/>
                </a:cubicBezTo>
                <a:cubicBezTo>
                  <a:pt x="1391573" y="4616978"/>
                  <a:pt x="1400604" y="4602484"/>
                  <a:pt x="1412262" y="4587763"/>
                </a:cubicBezTo>
                <a:cubicBezTo>
                  <a:pt x="1423920" y="4573041"/>
                  <a:pt x="1437978" y="4560763"/>
                  <a:pt x="1454437" y="4550931"/>
                </a:cubicBezTo>
                <a:lnTo>
                  <a:pt x="1441307" y="4521121"/>
                </a:lnTo>
                <a:lnTo>
                  <a:pt x="1479022" y="4506344"/>
                </a:lnTo>
                <a:lnTo>
                  <a:pt x="1482313" y="4467146"/>
                </a:lnTo>
                <a:cubicBezTo>
                  <a:pt x="1489715" y="4460440"/>
                  <a:pt x="1494816" y="4453990"/>
                  <a:pt x="1497615" y="4447796"/>
                </a:cubicBezTo>
                <a:cubicBezTo>
                  <a:pt x="1500416" y="4441601"/>
                  <a:pt x="1506660" y="4437041"/>
                  <a:pt x="1516351" y="4434118"/>
                </a:cubicBezTo>
                <a:cubicBezTo>
                  <a:pt x="1519065" y="4430233"/>
                  <a:pt x="1519932" y="4425073"/>
                  <a:pt x="1518953" y="4418635"/>
                </a:cubicBezTo>
                <a:cubicBezTo>
                  <a:pt x="1517974" y="4412198"/>
                  <a:pt x="1516178" y="4407712"/>
                  <a:pt x="1513571" y="4405175"/>
                </a:cubicBezTo>
                <a:cubicBezTo>
                  <a:pt x="1510939" y="4401589"/>
                  <a:pt x="1507817" y="4399982"/>
                  <a:pt x="1504206" y="4400351"/>
                </a:cubicBezTo>
                <a:cubicBezTo>
                  <a:pt x="1500591" y="4400722"/>
                  <a:pt x="1498539" y="4401895"/>
                  <a:pt x="1498047" y="4403872"/>
                </a:cubicBezTo>
                <a:cubicBezTo>
                  <a:pt x="1507713" y="4415449"/>
                  <a:pt x="1505241" y="4424213"/>
                  <a:pt x="1490628" y="4430164"/>
                </a:cubicBezTo>
                <a:cubicBezTo>
                  <a:pt x="1476017" y="4436115"/>
                  <a:pt x="1463494" y="4440445"/>
                  <a:pt x="1453060" y="4443158"/>
                </a:cubicBezTo>
                <a:lnTo>
                  <a:pt x="1448573" y="4496611"/>
                </a:lnTo>
                <a:lnTo>
                  <a:pt x="1443400" y="4496176"/>
                </a:lnTo>
                <a:cubicBezTo>
                  <a:pt x="1440178" y="4499644"/>
                  <a:pt x="1437890" y="4503638"/>
                  <a:pt x="1436532" y="4508160"/>
                </a:cubicBezTo>
                <a:cubicBezTo>
                  <a:pt x="1435175" y="4512681"/>
                  <a:pt x="1436768" y="4517001"/>
                  <a:pt x="1441307" y="4521121"/>
                </a:cubicBezTo>
                <a:cubicBezTo>
                  <a:pt x="1426081" y="4529187"/>
                  <a:pt x="1414035" y="4538194"/>
                  <a:pt x="1405166" y="4548141"/>
                </a:cubicBezTo>
                <a:cubicBezTo>
                  <a:pt x="1396299" y="4558088"/>
                  <a:pt x="1384328" y="4566204"/>
                  <a:pt x="1369253" y="4572489"/>
                </a:cubicBezTo>
                <a:cubicBezTo>
                  <a:pt x="1385318" y="4585426"/>
                  <a:pt x="1389377" y="4593991"/>
                  <a:pt x="1381426" y="4598182"/>
                </a:cubicBezTo>
                <a:cubicBezTo>
                  <a:pt x="1373475" y="4602374"/>
                  <a:pt x="1359498" y="4608528"/>
                  <a:pt x="1339492" y="4616643"/>
                </a:cubicBezTo>
                <a:cubicBezTo>
                  <a:pt x="1326938" y="4625232"/>
                  <a:pt x="1316640" y="4641863"/>
                  <a:pt x="1308598" y="4666532"/>
                </a:cubicBezTo>
                <a:cubicBezTo>
                  <a:pt x="1300557" y="4691200"/>
                  <a:pt x="1288891" y="4708613"/>
                  <a:pt x="1273600" y="4718768"/>
                </a:cubicBezTo>
                <a:cubicBezTo>
                  <a:pt x="1268181" y="4719958"/>
                  <a:pt x="1263196" y="4719839"/>
                  <a:pt x="1258648" y="4718411"/>
                </a:cubicBezTo>
                <a:cubicBezTo>
                  <a:pt x="1254101" y="4716982"/>
                  <a:pt x="1250560" y="4715188"/>
                  <a:pt x="1248028" y="4713033"/>
                </a:cubicBezTo>
                <a:cubicBezTo>
                  <a:pt x="1237099" y="4702247"/>
                  <a:pt x="1235699" y="4690466"/>
                  <a:pt x="1243830" y="4677692"/>
                </a:cubicBezTo>
                <a:cubicBezTo>
                  <a:pt x="1251957" y="4664917"/>
                  <a:pt x="1262051" y="4655895"/>
                  <a:pt x="1274109" y="4650628"/>
                </a:cubicBezTo>
                <a:cubicBezTo>
                  <a:pt x="1288324" y="4628720"/>
                  <a:pt x="1300505" y="4607762"/>
                  <a:pt x="1310652" y="4587755"/>
                </a:cubicBezTo>
                <a:cubicBezTo>
                  <a:pt x="1320799" y="4567749"/>
                  <a:pt x="1332907" y="4547682"/>
                  <a:pt x="1346971" y="4527556"/>
                </a:cubicBezTo>
                <a:cubicBezTo>
                  <a:pt x="1342514" y="4523742"/>
                  <a:pt x="1341902" y="4520700"/>
                  <a:pt x="1345133" y="4518430"/>
                </a:cubicBezTo>
                <a:cubicBezTo>
                  <a:pt x="1348362" y="4516159"/>
                  <a:pt x="1352924" y="4513551"/>
                  <a:pt x="1358816" y="4510607"/>
                </a:cubicBezTo>
                <a:cubicBezTo>
                  <a:pt x="1364079" y="4507385"/>
                  <a:pt x="1366090" y="4504115"/>
                  <a:pt x="1364849" y="4500797"/>
                </a:cubicBezTo>
                <a:cubicBezTo>
                  <a:pt x="1363609" y="4497478"/>
                  <a:pt x="1360372" y="4494663"/>
                  <a:pt x="1355138" y="4492355"/>
                </a:cubicBezTo>
                <a:cubicBezTo>
                  <a:pt x="1363682" y="4487540"/>
                  <a:pt x="1371297" y="4482199"/>
                  <a:pt x="1377976" y="4476329"/>
                </a:cubicBezTo>
                <a:cubicBezTo>
                  <a:pt x="1384658" y="4470461"/>
                  <a:pt x="1388390" y="4464793"/>
                  <a:pt x="1389174" y="4459327"/>
                </a:cubicBezTo>
                <a:lnTo>
                  <a:pt x="1411966" y="4436120"/>
                </a:lnTo>
                <a:cubicBezTo>
                  <a:pt x="1405031" y="4428211"/>
                  <a:pt x="1402585" y="4421127"/>
                  <a:pt x="1404631" y="4414869"/>
                </a:cubicBezTo>
                <a:cubicBezTo>
                  <a:pt x="1406676" y="4408612"/>
                  <a:pt x="1411842" y="4403962"/>
                  <a:pt x="1420132" y="4400920"/>
                </a:cubicBezTo>
                <a:cubicBezTo>
                  <a:pt x="1402486" y="4400335"/>
                  <a:pt x="1379342" y="4399289"/>
                  <a:pt x="1350701" y="4397783"/>
                </a:cubicBezTo>
                <a:cubicBezTo>
                  <a:pt x="1322058" y="4396275"/>
                  <a:pt x="1300657" y="4389992"/>
                  <a:pt x="1286495" y="4378936"/>
                </a:cubicBezTo>
                <a:cubicBezTo>
                  <a:pt x="1279364" y="4370785"/>
                  <a:pt x="1276093" y="4363184"/>
                  <a:pt x="1276686" y="4356131"/>
                </a:cubicBezTo>
                <a:cubicBezTo>
                  <a:pt x="1277277" y="4349078"/>
                  <a:pt x="1281546" y="4344802"/>
                  <a:pt x="1289487" y="4343300"/>
                </a:cubicBezTo>
                <a:cubicBezTo>
                  <a:pt x="1290202" y="4341267"/>
                  <a:pt x="1291959" y="4338424"/>
                  <a:pt x="1294763" y="4334771"/>
                </a:cubicBezTo>
                <a:cubicBezTo>
                  <a:pt x="1297567" y="4331119"/>
                  <a:pt x="1298032" y="4328168"/>
                  <a:pt x="1296157" y="4325918"/>
                </a:cubicBezTo>
                <a:lnTo>
                  <a:pt x="1280035" y="4331741"/>
                </a:lnTo>
                <a:lnTo>
                  <a:pt x="1209777" y="4361729"/>
                </a:lnTo>
                <a:lnTo>
                  <a:pt x="1197335" y="4385805"/>
                </a:lnTo>
                <a:cubicBezTo>
                  <a:pt x="1201660" y="4391176"/>
                  <a:pt x="1202237" y="4394663"/>
                  <a:pt x="1199062" y="4396266"/>
                </a:cubicBezTo>
                <a:cubicBezTo>
                  <a:pt x="1195887" y="4397869"/>
                  <a:pt x="1191364" y="4400032"/>
                  <a:pt x="1185490" y="4402752"/>
                </a:cubicBezTo>
                <a:cubicBezTo>
                  <a:pt x="1182826" y="4406044"/>
                  <a:pt x="1182159" y="4408828"/>
                  <a:pt x="1183486" y="4411107"/>
                </a:cubicBezTo>
                <a:cubicBezTo>
                  <a:pt x="1184815" y="4413387"/>
                  <a:pt x="1186809" y="4415499"/>
                  <a:pt x="1189468" y="4417442"/>
                </a:cubicBezTo>
                <a:cubicBezTo>
                  <a:pt x="1173455" y="4427162"/>
                  <a:pt x="1158659" y="4437881"/>
                  <a:pt x="1145083" y="4449602"/>
                </a:cubicBezTo>
                <a:cubicBezTo>
                  <a:pt x="1131505" y="4461320"/>
                  <a:pt x="1116710" y="4472040"/>
                  <a:pt x="1100695" y="4481761"/>
                </a:cubicBezTo>
                <a:cubicBezTo>
                  <a:pt x="1093928" y="4497715"/>
                  <a:pt x="1082727" y="4512175"/>
                  <a:pt x="1067090" y="4525143"/>
                </a:cubicBezTo>
                <a:cubicBezTo>
                  <a:pt x="1051456" y="4538110"/>
                  <a:pt x="1032866" y="4547464"/>
                  <a:pt x="1011324" y="4553207"/>
                </a:cubicBezTo>
                <a:lnTo>
                  <a:pt x="1015004" y="4571458"/>
                </a:lnTo>
                <a:cubicBezTo>
                  <a:pt x="1016920" y="4577077"/>
                  <a:pt x="1015620" y="4582201"/>
                  <a:pt x="1011108" y="4586831"/>
                </a:cubicBezTo>
                <a:cubicBezTo>
                  <a:pt x="1006594" y="4591462"/>
                  <a:pt x="1000194" y="4595261"/>
                  <a:pt x="991912" y="4598228"/>
                </a:cubicBezTo>
                <a:cubicBezTo>
                  <a:pt x="980317" y="4612207"/>
                  <a:pt x="969769" y="4613715"/>
                  <a:pt x="960267" y="4602749"/>
                </a:cubicBezTo>
                <a:lnTo>
                  <a:pt x="958597" y="4600773"/>
                </a:lnTo>
                <a:lnTo>
                  <a:pt x="950236" y="4628115"/>
                </a:lnTo>
                <a:cubicBezTo>
                  <a:pt x="940558" y="4643244"/>
                  <a:pt x="929213" y="4656986"/>
                  <a:pt x="916197" y="4669340"/>
                </a:cubicBezTo>
                <a:cubicBezTo>
                  <a:pt x="917171" y="4678026"/>
                  <a:pt x="920053" y="4685866"/>
                  <a:pt x="924845" y="4692859"/>
                </a:cubicBezTo>
                <a:cubicBezTo>
                  <a:pt x="929637" y="4699853"/>
                  <a:pt x="932521" y="4707693"/>
                  <a:pt x="933493" y="4716379"/>
                </a:cubicBezTo>
                <a:lnTo>
                  <a:pt x="896956" y="4708261"/>
                </a:lnTo>
                <a:cubicBezTo>
                  <a:pt x="897587" y="4719326"/>
                  <a:pt x="896309" y="4731240"/>
                  <a:pt x="893121" y="4743999"/>
                </a:cubicBezTo>
                <a:cubicBezTo>
                  <a:pt x="889934" y="4756758"/>
                  <a:pt x="883476" y="4768537"/>
                  <a:pt x="873744" y="4779334"/>
                </a:cubicBezTo>
                <a:lnTo>
                  <a:pt x="846894" y="4753549"/>
                </a:lnTo>
                <a:lnTo>
                  <a:pt x="861225" y="4721667"/>
                </a:lnTo>
                <a:cubicBezTo>
                  <a:pt x="858242" y="4719798"/>
                  <a:pt x="854939" y="4717919"/>
                  <a:pt x="851308" y="4716033"/>
                </a:cubicBezTo>
                <a:cubicBezTo>
                  <a:pt x="847678" y="4714147"/>
                  <a:pt x="845668" y="4712303"/>
                  <a:pt x="845277" y="4710500"/>
                </a:cubicBezTo>
                <a:cubicBezTo>
                  <a:pt x="846120" y="4707089"/>
                  <a:pt x="850576" y="4705113"/>
                  <a:pt x="858642" y="4704577"/>
                </a:cubicBezTo>
                <a:cubicBezTo>
                  <a:pt x="866710" y="4704039"/>
                  <a:pt x="872528" y="4703893"/>
                  <a:pt x="876096" y="4704135"/>
                </a:cubicBezTo>
                <a:lnTo>
                  <a:pt x="904891" y="4643959"/>
                </a:lnTo>
                <a:lnTo>
                  <a:pt x="899172" y="4629475"/>
                </a:lnTo>
                <a:lnTo>
                  <a:pt x="877773" y="4610998"/>
                </a:lnTo>
                <a:lnTo>
                  <a:pt x="852541" y="4628261"/>
                </a:lnTo>
                <a:lnTo>
                  <a:pt x="839827" y="4703191"/>
                </a:lnTo>
                <a:cubicBezTo>
                  <a:pt x="824226" y="4712790"/>
                  <a:pt x="810075" y="4726459"/>
                  <a:pt x="797370" y="4744197"/>
                </a:cubicBezTo>
                <a:cubicBezTo>
                  <a:pt x="784663" y="4761935"/>
                  <a:pt x="775760" y="4777531"/>
                  <a:pt x="770658" y="4790987"/>
                </a:cubicBezTo>
                <a:cubicBezTo>
                  <a:pt x="770476" y="4803377"/>
                  <a:pt x="767039" y="4815234"/>
                  <a:pt x="760348" y="4826556"/>
                </a:cubicBezTo>
                <a:cubicBezTo>
                  <a:pt x="753657" y="4837881"/>
                  <a:pt x="747627" y="4849671"/>
                  <a:pt x="742265" y="4861926"/>
                </a:cubicBezTo>
                <a:cubicBezTo>
                  <a:pt x="717785" y="4876221"/>
                  <a:pt x="695961" y="4892378"/>
                  <a:pt x="676796" y="4910396"/>
                </a:cubicBezTo>
                <a:lnTo>
                  <a:pt x="643223" y="4981200"/>
                </a:lnTo>
                <a:cubicBezTo>
                  <a:pt x="640087" y="4980968"/>
                  <a:pt x="635997" y="4981161"/>
                  <a:pt x="630950" y="4981777"/>
                </a:cubicBezTo>
                <a:cubicBezTo>
                  <a:pt x="625905" y="4982391"/>
                  <a:pt x="623176" y="4984410"/>
                  <a:pt x="622766" y="4987836"/>
                </a:cubicBezTo>
                <a:cubicBezTo>
                  <a:pt x="623380" y="4989792"/>
                  <a:pt x="626276" y="4992256"/>
                  <a:pt x="631456" y="4995228"/>
                </a:cubicBezTo>
                <a:cubicBezTo>
                  <a:pt x="636637" y="4998200"/>
                  <a:pt x="640827" y="5000699"/>
                  <a:pt x="644032" y="5002722"/>
                </a:cubicBezTo>
                <a:lnTo>
                  <a:pt x="587846" y="5022765"/>
                </a:lnTo>
                <a:lnTo>
                  <a:pt x="551577" y="5021822"/>
                </a:lnTo>
                <a:cubicBezTo>
                  <a:pt x="552157" y="5008546"/>
                  <a:pt x="554696" y="4995771"/>
                  <a:pt x="559196" y="4983493"/>
                </a:cubicBezTo>
                <a:cubicBezTo>
                  <a:pt x="563696" y="4971216"/>
                  <a:pt x="563441" y="4952992"/>
                  <a:pt x="558435" y="4928820"/>
                </a:cubicBezTo>
                <a:cubicBezTo>
                  <a:pt x="547819" y="4938998"/>
                  <a:pt x="537849" y="4949191"/>
                  <a:pt x="528528" y="4959401"/>
                </a:cubicBezTo>
                <a:cubicBezTo>
                  <a:pt x="519207" y="4969611"/>
                  <a:pt x="514484" y="4981734"/>
                  <a:pt x="514364" y="4995768"/>
                </a:cubicBezTo>
                <a:cubicBezTo>
                  <a:pt x="489838" y="5008867"/>
                  <a:pt x="467970" y="5023828"/>
                  <a:pt x="448761" y="5040651"/>
                </a:cubicBezTo>
                <a:cubicBezTo>
                  <a:pt x="420007" y="5041694"/>
                  <a:pt x="409268" y="5048582"/>
                  <a:pt x="416539" y="5061315"/>
                </a:cubicBezTo>
                <a:cubicBezTo>
                  <a:pt x="423811" y="5074047"/>
                  <a:pt x="419546" y="5081104"/>
                  <a:pt x="403746" y="5082485"/>
                </a:cubicBezTo>
                <a:lnTo>
                  <a:pt x="383021" y="5081947"/>
                </a:lnTo>
                <a:cubicBezTo>
                  <a:pt x="382536" y="5092013"/>
                  <a:pt x="379368" y="5099546"/>
                  <a:pt x="373518" y="5104547"/>
                </a:cubicBezTo>
                <a:cubicBezTo>
                  <a:pt x="367667" y="5109545"/>
                  <a:pt x="364466" y="5116181"/>
                  <a:pt x="363914" y="5124455"/>
                </a:cubicBezTo>
                <a:lnTo>
                  <a:pt x="328454" y="5145036"/>
                </a:lnTo>
                <a:lnTo>
                  <a:pt x="306650" y="5115798"/>
                </a:lnTo>
                <a:cubicBezTo>
                  <a:pt x="296288" y="5115529"/>
                  <a:pt x="290972" y="5111806"/>
                  <a:pt x="290702" y="5104632"/>
                </a:cubicBezTo>
                <a:cubicBezTo>
                  <a:pt x="291684" y="5090546"/>
                  <a:pt x="297206" y="5076803"/>
                  <a:pt x="307269" y="5063400"/>
                </a:cubicBezTo>
                <a:cubicBezTo>
                  <a:pt x="317335" y="5050000"/>
                  <a:pt x="322824" y="5035359"/>
                  <a:pt x="323737" y="5019479"/>
                </a:cubicBezTo>
                <a:cubicBezTo>
                  <a:pt x="323834" y="5019183"/>
                  <a:pt x="323572" y="5017982"/>
                  <a:pt x="322955" y="5015875"/>
                </a:cubicBezTo>
                <a:cubicBezTo>
                  <a:pt x="322336" y="5013769"/>
                  <a:pt x="320781" y="5012533"/>
                  <a:pt x="318286" y="5012169"/>
                </a:cubicBezTo>
                <a:cubicBezTo>
                  <a:pt x="315511" y="5012918"/>
                  <a:pt x="312196" y="5016566"/>
                  <a:pt x="308344" y="5023111"/>
                </a:cubicBezTo>
                <a:cubicBezTo>
                  <a:pt x="304493" y="5029656"/>
                  <a:pt x="301213" y="5034199"/>
                  <a:pt x="298505" y="5036742"/>
                </a:cubicBezTo>
                <a:cubicBezTo>
                  <a:pt x="292594" y="5040172"/>
                  <a:pt x="289276" y="5043669"/>
                  <a:pt x="288546" y="5047234"/>
                </a:cubicBezTo>
                <a:cubicBezTo>
                  <a:pt x="289404" y="5052857"/>
                  <a:pt x="289588" y="5057790"/>
                  <a:pt x="289101" y="5062033"/>
                </a:cubicBezTo>
                <a:cubicBezTo>
                  <a:pt x="288616" y="5066276"/>
                  <a:pt x="283519" y="5068383"/>
                  <a:pt x="273811" y="5068354"/>
                </a:cubicBezTo>
                <a:lnTo>
                  <a:pt x="253357" y="5074990"/>
                </a:lnTo>
                <a:lnTo>
                  <a:pt x="201678" y="5077230"/>
                </a:lnTo>
                <a:lnTo>
                  <a:pt x="187212" y="5105523"/>
                </a:lnTo>
                <a:cubicBezTo>
                  <a:pt x="179408" y="5107337"/>
                  <a:pt x="171970" y="5110279"/>
                  <a:pt x="164897" y="5114351"/>
                </a:cubicBezTo>
                <a:cubicBezTo>
                  <a:pt x="157825" y="5118422"/>
                  <a:pt x="151717" y="5122296"/>
                  <a:pt x="146571" y="5125970"/>
                </a:cubicBezTo>
                <a:cubicBezTo>
                  <a:pt x="140955" y="5125749"/>
                  <a:pt x="135381" y="5126649"/>
                  <a:pt x="129849" y="5128671"/>
                </a:cubicBezTo>
                <a:cubicBezTo>
                  <a:pt x="124317" y="5130692"/>
                  <a:pt x="121436" y="5134350"/>
                  <a:pt x="121203" y="5139646"/>
                </a:cubicBezTo>
                <a:lnTo>
                  <a:pt x="126923" y="5154129"/>
                </a:lnTo>
                <a:lnTo>
                  <a:pt x="80292" y="5152915"/>
                </a:lnTo>
                <a:cubicBezTo>
                  <a:pt x="82083" y="5146020"/>
                  <a:pt x="86660" y="5135836"/>
                  <a:pt x="94025" y="5122364"/>
                </a:cubicBezTo>
                <a:cubicBezTo>
                  <a:pt x="101393" y="5108891"/>
                  <a:pt x="99595" y="5101229"/>
                  <a:pt x="88634" y="5099375"/>
                </a:cubicBezTo>
                <a:cubicBezTo>
                  <a:pt x="83352" y="5099463"/>
                  <a:pt x="78437" y="5100679"/>
                  <a:pt x="73889" y="5103025"/>
                </a:cubicBezTo>
                <a:cubicBezTo>
                  <a:pt x="69340" y="5105370"/>
                  <a:pt x="65755" y="5107516"/>
                  <a:pt x="63131" y="5109465"/>
                </a:cubicBezTo>
                <a:lnTo>
                  <a:pt x="54386" y="5152243"/>
                </a:lnTo>
                <a:lnTo>
                  <a:pt x="29422" y="5176680"/>
                </a:lnTo>
                <a:cubicBezTo>
                  <a:pt x="29822" y="5187292"/>
                  <a:pt x="27580" y="5196492"/>
                  <a:pt x="22694" y="5204280"/>
                </a:cubicBezTo>
                <a:cubicBezTo>
                  <a:pt x="17812" y="5212067"/>
                  <a:pt x="10321" y="5219339"/>
                  <a:pt x="222" y="5226094"/>
                </a:cubicBezTo>
                <a:lnTo>
                  <a:pt x="1299" y="5254793"/>
                </a:lnTo>
                <a:lnTo>
                  <a:pt x="0" y="5256298"/>
                </a:lnTo>
                <a:lnTo>
                  <a:pt x="1" y="5124474"/>
                </a:lnTo>
                <a:lnTo>
                  <a:pt x="11722" y="5118879"/>
                </a:lnTo>
                <a:lnTo>
                  <a:pt x="10510" y="5086593"/>
                </a:lnTo>
                <a:cubicBezTo>
                  <a:pt x="19583" y="5075480"/>
                  <a:pt x="31314" y="5066229"/>
                  <a:pt x="45701" y="5058838"/>
                </a:cubicBezTo>
                <a:lnTo>
                  <a:pt x="60166" y="5030543"/>
                </a:lnTo>
                <a:cubicBezTo>
                  <a:pt x="43868" y="5027283"/>
                  <a:pt x="38227" y="5014891"/>
                  <a:pt x="43241" y="4993369"/>
                </a:cubicBezTo>
                <a:cubicBezTo>
                  <a:pt x="48256" y="4971847"/>
                  <a:pt x="52910" y="4957931"/>
                  <a:pt x="57202" y="4951622"/>
                </a:cubicBezTo>
                <a:cubicBezTo>
                  <a:pt x="66855" y="4950231"/>
                  <a:pt x="71755" y="4942893"/>
                  <a:pt x="71902" y="4929605"/>
                </a:cubicBezTo>
                <a:cubicBezTo>
                  <a:pt x="72051" y="4916320"/>
                  <a:pt x="71704" y="4907052"/>
                  <a:pt x="70859" y="4901804"/>
                </a:cubicBezTo>
                <a:cubicBezTo>
                  <a:pt x="78445" y="4899909"/>
                  <a:pt x="83695" y="4896165"/>
                  <a:pt x="86612" y="4890567"/>
                </a:cubicBezTo>
                <a:cubicBezTo>
                  <a:pt x="89529" y="4884968"/>
                  <a:pt x="90826" y="4879327"/>
                  <a:pt x="90505" y="4873644"/>
                </a:cubicBezTo>
                <a:cubicBezTo>
                  <a:pt x="89390" y="4866896"/>
                  <a:pt x="85734" y="4861424"/>
                  <a:pt x="79537" y="4857232"/>
                </a:cubicBezTo>
                <a:cubicBezTo>
                  <a:pt x="73340" y="4853039"/>
                  <a:pt x="69685" y="4847567"/>
                  <a:pt x="68568" y="4840819"/>
                </a:cubicBezTo>
                <a:cubicBezTo>
                  <a:pt x="48700" y="4842990"/>
                  <a:pt x="39821" y="4853511"/>
                  <a:pt x="41932" y="4872380"/>
                </a:cubicBezTo>
                <a:cubicBezTo>
                  <a:pt x="44042" y="4891251"/>
                  <a:pt x="36459" y="4901805"/>
                  <a:pt x="19182" y="4904044"/>
                </a:cubicBezTo>
                <a:cubicBezTo>
                  <a:pt x="19054" y="4915016"/>
                  <a:pt x="14045" y="4925189"/>
                  <a:pt x="4152" y="4934563"/>
                </a:cubicBezTo>
                <a:lnTo>
                  <a:pt x="0" y="4937184"/>
                </a:lnTo>
                <a:lnTo>
                  <a:pt x="1" y="4266770"/>
                </a:lnTo>
                <a:lnTo>
                  <a:pt x="3378" y="4259442"/>
                </a:lnTo>
                <a:cubicBezTo>
                  <a:pt x="24879" y="4214606"/>
                  <a:pt x="38344" y="4188376"/>
                  <a:pt x="43772" y="4180753"/>
                </a:cubicBezTo>
                <a:cubicBezTo>
                  <a:pt x="40523" y="4174620"/>
                  <a:pt x="39838" y="4167883"/>
                  <a:pt x="41719" y="4160540"/>
                </a:cubicBezTo>
                <a:cubicBezTo>
                  <a:pt x="43599" y="4153197"/>
                  <a:pt x="50790" y="4149353"/>
                  <a:pt x="63284" y="4149006"/>
                </a:cubicBezTo>
                <a:cubicBezTo>
                  <a:pt x="77775" y="4124221"/>
                  <a:pt x="96449" y="4098874"/>
                  <a:pt x="119307" y="4072962"/>
                </a:cubicBezTo>
                <a:cubicBezTo>
                  <a:pt x="142166" y="4047052"/>
                  <a:pt x="154331" y="4020639"/>
                  <a:pt x="155799" y="3993724"/>
                </a:cubicBezTo>
                <a:cubicBezTo>
                  <a:pt x="158865" y="3992086"/>
                  <a:pt x="162894" y="3990249"/>
                  <a:pt x="167886" y="3988215"/>
                </a:cubicBezTo>
                <a:cubicBezTo>
                  <a:pt x="172877" y="3986179"/>
                  <a:pt x="175577" y="3983412"/>
                  <a:pt x="175985" y="3979915"/>
                </a:cubicBezTo>
                <a:cubicBezTo>
                  <a:pt x="175272" y="3978177"/>
                  <a:pt x="172642" y="3977064"/>
                  <a:pt x="168095" y="3976573"/>
                </a:cubicBezTo>
                <a:cubicBezTo>
                  <a:pt x="163547" y="3976081"/>
                  <a:pt x="160951" y="3975863"/>
                  <a:pt x="160306" y="3975921"/>
                </a:cubicBezTo>
                <a:lnTo>
                  <a:pt x="174638" y="3944040"/>
                </a:lnTo>
                <a:lnTo>
                  <a:pt x="195093" y="3937405"/>
                </a:lnTo>
                <a:cubicBezTo>
                  <a:pt x="205080" y="3927734"/>
                  <a:pt x="213650" y="3914667"/>
                  <a:pt x="220796" y="3898204"/>
                </a:cubicBezTo>
                <a:cubicBezTo>
                  <a:pt x="227941" y="3881740"/>
                  <a:pt x="233884" y="3867708"/>
                  <a:pt x="238625" y="3856109"/>
                </a:cubicBezTo>
                <a:cubicBezTo>
                  <a:pt x="235538" y="3848563"/>
                  <a:pt x="235723" y="3841996"/>
                  <a:pt x="239178" y="3836412"/>
                </a:cubicBezTo>
                <a:cubicBezTo>
                  <a:pt x="242636" y="3830828"/>
                  <a:pt x="250728" y="3828052"/>
                  <a:pt x="263453" y="3828084"/>
                </a:cubicBezTo>
                <a:lnTo>
                  <a:pt x="278054" y="3803378"/>
                </a:lnTo>
                <a:cubicBezTo>
                  <a:pt x="283876" y="3797630"/>
                  <a:pt x="290718" y="3784518"/>
                  <a:pt x="298574" y="3764040"/>
                </a:cubicBezTo>
                <a:cubicBezTo>
                  <a:pt x="306433" y="3743564"/>
                  <a:pt x="310647" y="3729487"/>
                  <a:pt x="311222" y="3721812"/>
                </a:cubicBezTo>
                <a:cubicBezTo>
                  <a:pt x="312301" y="3710342"/>
                  <a:pt x="318031" y="3702129"/>
                  <a:pt x="328414" y="3697172"/>
                </a:cubicBezTo>
                <a:cubicBezTo>
                  <a:pt x="338796" y="3692216"/>
                  <a:pt x="344525" y="3684003"/>
                  <a:pt x="345604" y="3672533"/>
                </a:cubicBezTo>
                <a:lnTo>
                  <a:pt x="385168" y="3623388"/>
                </a:lnTo>
                <a:cubicBezTo>
                  <a:pt x="387268" y="3616126"/>
                  <a:pt x="396105" y="3598736"/>
                  <a:pt x="411678" y="3571217"/>
                </a:cubicBezTo>
                <a:cubicBezTo>
                  <a:pt x="427250" y="3543698"/>
                  <a:pt x="436154" y="3528101"/>
                  <a:pt x="438388" y="3524425"/>
                </a:cubicBezTo>
                <a:cubicBezTo>
                  <a:pt x="437017" y="3516626"/>
                  <a:pt x="436294" y="3508842"/>
                  <a:pt x="436218" y="3501075"/>
                </a:cubicBezTo>
                <a:cubicBezTo>
                  <a:pt x="436141" y="3493308"/>
                  <a:pt x="443323" y="3489314"/>
                  <a:pt x="457766" y="3489092"/>
                </a:cubicBezTo>
                <a:cubicBezTo>
                  <a:pt x="472674" y="3463945"/>
                  <a:pt x="493002" y="3436699"/>
                  <a:pt x="518751" y="3407354"/>
                </a:cubicBezTo>
                <a:cubicBezTo>
                  <a:pt x="544501" y="3378009"/>
                  <a:pt x="558285" y="3348802"/>
                  <a:pt x="560104" y="3319730"/>
                </a:cubicBezTo>
                <a:cubicBezTo>
                  <a:pt x="563161" y="3317869"/>
                  <a:pt x="567173" y="3315584"/>
                  <a:pt x="572141" y="3312876"/>
                </a:cubicBezTo>
                <a:cubicBezTo>
                  <a:pt x="577105" y="3310168"/>
                  <a:pt x="579824" y="3307849"/>
                  <a:pt x="580290" y="3305920"/>
                </a:cubicBezTo>
                <a:cubicBezTo>
                  <a:pt x="579837" y="3302474"/>
                  <a:pt x="577814" y="3300330"/>
                  <a:pt x="574226" y="3299492"/>
                </a:cubicBezTo>
                <a:cubicBezTo>
                  <a:pt x="570634" y="3298651"/>
                  <a:pt x="567385" y="3298268"/>
                  <a:pt x="564477" y="3298341"/>
                </a:cubicBezTo>
                <a:lnTo>
                  <a:pt x="578807" y="3266459"/>
                </a:lnTo>
                <a:cubicBezTo>
                  <a:pt x="594922" y="3259114"/>
                  <a:pt x="608380" y="3249908"/>
                  <a:pt x="619179" y="3238840"/>
                </a:cubicBezTo>
                <a:lnTo>
                  <a:pt x="647573" y="3167901"/>
                </a:lnTo>
                <a:cubicBezTo>
                  <a:pt x="644701" y="3160361"/>
                  <a:pt x="645748" y="3153817"/>
                  <a:pt x="650716" y="3148272"/>
                </a:cubicBezTo>
                <a:cubicBezTo>
                  <a:pt x="655685" y="3142727"/>
                  <a:pt x="664639" y="3139973"/>
                  <a:pt x="677582" y="3140012"/>
                </a:cubicBezTo>
                <a:cubicBezTo>
                  <a:pt x="677982" y="3133451"/>
                  <a:pt x="680393" y="3128736"/>
                  <a:pt x="684813" y="3125864"/>
                </a:cubicBezTo>
                <a:cubicBezTo>
                  <a:pt x="689235" y="3122994"/>
                  <a:pt x="691646" y="3118276"/>
                  <a:pt x="692047" y="3111716"/>
                </a:cubicBezTo>
                <a:cubicBezTo>
                  <a:pt x="695859" y="3106963"/>
                  <a:pt x="702869" y="3092662"/>
                  <a:pt x="713080" y="3068810"/>
                </a:cubicBezTo>
                <a:cubicBezTo>
                  <a:pt x="723292" y="3044960"/>
                  <a:pt x="728974" y="3029727"/>
                  <a:pt x="730127" y="3023113"/>
                </a:cubicBezTo>
                <a:cubicBezTo>
                  <a:pt x="731201" y="3011492"/>
                  <a:pt x="736909" y="3002681"/>
                  <a:pt x="747251" y="2996679"/>
                </a:cubicBezTo>
                <a:cubicBezTo>
                  <a:pt x="757594" y="2990677"/>
                  <a:pt x="763302" y="2981865"/>
                  <a:pt x="764375" y="2970245"/>
                </a:cubicBezTo>
                <a:lnTo>
                  <a:pt x="784022" y="2942087"/>
                </a:lnTo>
                <a:cubicBezTo>
                  <a:pt x="785002" y="2933749"/>
                  <a:pt x="789937" y="2927307"/>
                  <a:pt x="798824" y="2922759"/>
                </a:cubicBezTo>
                <a:cubicBezTo>
                  <a:pt x="807712" y="2918213"/>
                  <a:pt x="812646" y="2911772"/>
                  <a:pt x="813627" y="2903434"/>
                </a:cubicBezTo>
                <a:cubicBezTo>
                  <a:pt x="829148" y="2903240"/>
                  <a:pt x="839286" y="2897531"/>
                  <a:pt x="844042" y="2886306"/>
                </a:cubicBezTo>
                <a:cubicBezTo>
                  <a:pt x="844088" y="2884664"/>
                  <a:pt x="843826" y="2883463"/>
                  <a:pt x="843258" y="2882702"/>
                </a:cubicBezTo>
                <a:cubicBezTo>
                  <a:pt x="842691" y="2881940"/>
                  <a:pt x="841134" y="2880705"/>
                  <a:pt x="838591" y="2878997"/>
                </a:cubicBezTo>
                <a:lnTo>
                  <a:pt x="848548" y="2868504"/>
                </a:lnTo>
                <a:cubicBezTo>
                  <a:pt x="850902" y="2865131"/>
                  <a:pt x="852301" y="2862181"/>
                  <a:pt x="852744" y="2859654"/>
                </a:cubicBezTo>
                <a:cubicBezTo>
                  <a:pt x="853190" y="2857126"/>
                  <a:pt x="853293" y="2854142"/>
                  <a:pt x="853056" y="2850703"/>
                </a:cubicBezTo>
                <a:cubicBezTo>
                  <a:pt x="872858" y="2829564"/>
                  <a:pt x="890344" y="2807024"/>
                  <a:pt x="905513" y="2783078"/>
                </a:cubicBezTo>
                <a:cubicBezTo>
                  <a:pt x="920680" y="2759133"/>
                  <a:pt x="934212" y="2734698"/>
                  <a:pt x="946109" y="2709770"/>
                </a:cubicBezTo>
                <a:lnTo>
                  <a:pt x="947831" y="2705523"/>
                </a:lnTo>
                <a:lnTo>
                  <a:pt x="928932" y="2681939"/>
                </a:lnTo>
                <a:cubicBezTo>
                  <a:pt x="916753" y="2666226"/>
                  <a:pt x="907133" y="2650116"/>
                  <a:pt x="900075" y="2633609"/>
                </a:cubicBezTo>
                <a:cubicBezTo>
                  <a:pt x="894441" y="2633377"/>
                  <a:pt x="888740" y="2632165"/>
                  <a:pt x="882972" y="2629972"/>
                </a:cubicBezTo>
                <a:cubicBezTo>
                  <a:pt x="877204" y="2627779"/>
                  <a:pt x="873024" y="2622818"/>
                  <a:pt x="870430" y="2615090"/>
                </a:cubicBezTo>
                <a:cubicBezTo>
                  <a:pt x="859485" y="2613576"/>
                  <a:pt x="849165" y="2608225"/>
                  <a:pt x="839474" y="2599040"/>
                </a:cubicBezTo>
                <a:cubicBezTo>
                  <a:pt x="829782" y="2589853"/>
                  <a:pt x="822085" y="2579563"/>
                  <a:pt x="816384" y="2568173"/>
                </a:cubicBezTo>
                <a:cubicBezTo>
                  <a:pt x="812663" y="2567804"/>
                  <a:pt x="809597" y="2566204"/>
                  <a:pt x="807186" y="2563366"/>
                </a:cubicBezTo>
                <a:cubicBezTo>
                  <a:pt x="804777" y="2560529"/>
                  <a:pt x="803914" y="2556545"/>
                  <a:pt x="804601" y="2551415"/>
                </a:cubicBezTo>
                <a:lnTo>
                  <a:pt x="810681" y="2536423"/>
                </a:lnTo>
                <a:lnTo>
                  <a:pt x="843898" y="2555296"/>
                </a:lnTo>
                <a:cubicBezTo>
                  <a:pt x="846858" y="2560785"/>
                  <a:pt x="851144" y="2565107"/>
                  <a:pt x="856755" y="2568260"/>
                </a:cubicBezTo>
                <a:cubicBezTo>
                  <a:pt x="862366" y="2571412"/>
                  <a:pt x="867962" y="2573266"/>
                  <a:pt x="873543" y="2573816"/>
                </a:cubicBezTo>
                <a:lnTo>
                  <a:pt x="902353" y="2597450"/>
                </a:lnTo>
                <a:cubicBezTo>
                  <a:pt x="910564" y="2597178"/>
                  <a:pt x="919565" y="2597635"/>
                  <a:pt x="929355" y="2598818"/>
                </a:cubicBezTo>
                <a:cubicBezTo>
                  <a:pt x="939145" y="2600001"/>
                  <a:pt x="943319" y="2607776"/>
                  <a:pt x="941879" y="2622144"/>
                </a:cubicBezTo>
                <a:lnTo>
                  <a:pt x="988171" y="2637114"/>
                </a:lnTo>
                <a:lnTo>
                  <a:pt x="996177" y="2612966"/>
                </a:lnTo>
                <a:cubicBezTo>
                  <a:pt x="1003461" y="2603075"/>
                  <a:pt x="1011060" y="2592969"/>
                  <a:pt x="1018977" y="2582648"/>
                </a:cubicBezTo>
                <a:lnTo>
                  <a:pt x="1039298" y="2572425"/>
                </a:lnTo>
                <a:cubicBezTo>
                  <a:pt x="1039446" y="2570637"/>
                  <a:pt x="1040243" y="2568866"/>
                  <a:pt x="1041687" y="2567112"/>
                </a:cubicBezTo>
                <a:cubicBezTo>
                  <a:pt x="1043130" y="2565356"/>
                  <a:pt x="1043926" y="2563586"/>
                  <a:pt x="1044075" y="2561798"/>
                </a:cubicBezTo>
                <a:cubicBezTo>
                  <a:pt x="1046360" y="2556631"/>
                  <a:pt x="1047692" y="2551886"/>
                  <a:pt x="1048069" y="2547566"/>
                </a:cubicBezTo>
                <a:cubicBezTo>
                  <a:pt x="1048446" y="2543245"/>
                  <a:pt x="1048482" y="2538468"/>
                  <a:pt x="1048177" y="2533233"/>
                </a:cubicBezTo>
                <a:cubicBezTo>
                  <a:pt x="1054199" y="2532793"/>
                  <a:pt x="1057563" y="2530491"/>
                  <a:pt x="1058271" y="2526329"/>
                </a:cubicBezTo>
                <a:cubicBezTo>
                  <a:pt x="1058414" y="2524391"/>
                  <a:pt x="1059187" y="2522023"/>
                  <a:pt x="1060593" y="2519221"/>
                </a:cubicBezTo>
                <a:cubicBezTo>
                  <a:pt x="1061996" y="2516420"/>
                  <a:pt x="1062770" y="2514051"/>
                  <a:pt x="1062912" y="2512114"/>
                </a:cubicBezTo>
                <a:lnTo>
                  <a:pt x="1068095" y="2512248"/>
                </a:lnTo>
                <a:cubicBezTo>
                  <a:pt x="1068822" y="2508685"/>
                  <a:pt x="1072143" y="2505186"/>
                  <a:pt x="1078053" y="2501756"/>
                </a:cubicBezTo>
                <a:lnTo>
                  <a:pt x="1092383" y="2469875"/>
                </a:lnTo>
                <a:cubicBezTo>
                  <a:pt x="1094585" y="2462465"/>
                  <a:pt x="1095816" y="2455032"/>
                  <a:pt x="1096074" y="2447572"/>
                </a:cubicBezTo>
                <a:lnTo>
                  <a:pt x="1096075" y="2446394"/>
                </a:lnTo>
                <a:lnTo>
                  <a:pt x="1088003" y="2455872"/>
                </a:lnTo>
                <a:lnTo>
                  <a:pt x="1058447" y="2460850"/>
                </a:lnTo>
                <a:cubicBezTo>
                  <a:pt x="1056617" y="2448880"/>
                  <a:pt x="1051954" y="2443906"/>
                  <a:pt x="1044457" y="2445928"/>
                </a:cubicBezTo>
                <a:cubicBezTo>
                  <a:pt x="1036961" y="2447950"/>
                  <a:pt x="1032067" y="2439246"/>
                  <a:pt x="1029774" y="2419816"/>
                </a:cubicBezTo>
                <a:cubicBezTo>
                  <a:pt x="1044183" y="2416395"/>
                  <a:pt x="1057948" y="2417636"/>
                  <a:pt x="1071068" y="2423541"/>
                </a:cubicBezTo>
                <a:cubicBezTo>
                  <a:pt x="1084188" y="2429447"/>
                  <a:pt x="1097953" y="2430690"/>
                  <a:pt x="1112362" y="2427267"/>
                </a:cubicBezTo>
                <a:lnTo>
                  <a:pt x="1110218" y="2429785"/>
                </a:lnTo>
                <a:lnTo>
                  <a:pt x="1112870" y="2429642"/>
                </a:lnTo>
                <a:lnTo>
                  <a:pt x="1119387" y="2422776"/>
                </a:lnTo>
                <a:lnTo>
                  <a:pt x="1111130" y="2407371"/>
                </a:lnTo>
                <a:lnTo>
                  <a:pt x="1108973" y="2372552"/>
                </a:lnTo>
                <a:cubicBezTo>
                  <a:pt x="1122595" y="2368976"/>
                  <a:pt x="1135875" y="2367419"/>
                  <a:pt x="1148814" y="2367884"/>
                </a:cubicBezTo>
                <a:cubicBezTo>
                  <a:pt x="1155284" y="2368117"/>
                  <a:pt x="1163171" y="2366756"/>
                  <a:pt x="1172476" y="2363802"/>
                </a:cubicBezTo>
                <a:lnTo>
                  <a:pt x="1191069" y="2355915"/>
                </a:lnTo>
                <a:lnTo>
                  <a:pt x="1198163" y="2346525"/>
                </a:lnTo>
                <a:lnTo>
                  <a:pt x="1170806" y="2331198"/>
                </a:lnTo>
                <a:cubicBezTo>
                  <a:pt x="1159566" y="2325500"/>
                  <a:pt x="1146766" y="2324775"/>
                  <a:pt x="1132407" y="2329026"/>
                </a:cubicBezTo>
                <a:cubicBezTo>
                  <a:pt x="1116904" y="2309753"/>
                  <a:pt x="1099726" y="2293588"/>
                  <a:pt x="1080874" y="2280533"/>
                </a:cubicBezTo>
                <a:cubicBezTo>
                  <a:pt x="1077332" y="2253487"/>
                  <a:pt x="1069367" y="2245404"/>
                  <a:pt x="1056975" y="2256286"/>
                </a:cubicBezTo>
                <a:cubicBezTo>
                  <a:pt x="1044583" y="2267168"/>
                  <a:pt x="1037002" y="2265305"/>
                  <a:pt x="1034230" y="2250693"/>
                </a:cubicBezTo>
                <a:lnTo>
                  <a:pt x="1032997" y="2230796"/>
                </a:lnTo>
                <a:cubicBezTo>
                  <a:pt x="1022662" y="2233467"/>
                  <a:pt x="1014690" y="2232793"/>
                  <a:pt x="1009074" y="2228779"/>
                </a:cubicBezTo>
                <a:cubicBezTo>
                  <a:pt x="1003459" y="2224763"/>
                  <a:pt x="996398" y="2223780"/>
                  <a:pt x="987892" y="2225828"/>
                </a:cubicBezTo>
                <a:lnTo>
                  <a:pt x="963800" y="2198472"/>
                </a:lnTo>
                <a:lnTo>
                  <a:pt x="991816" y="2168625"/>
                </a:lnTo>
                <a:cubicBezTo>
                  <a:pt x="991199" y="2158676"/>
                  <a:pt x="994546" y="2152458"/>
                  <a:pt x="1001859" y="2149970"/>
                </a:cubicBezTo>
                <a:cubicBezTo>
                  <a:pt x="1016343" y="2146524"/>
                  <a:pt x="1030871" y="2147505"/>
                  <a:pt x="1045438" y="2152919"/>
                </a:cubicBezTo>
                <a:cubicBezTo>
                  <a:pt x="1060005" y="2158332"/>
                  <a:pt x="1075446" y="2159004"/>
                  <a:pt x="1091758" y="2154934"/>
                </a:cubicBezTo>
                <a:cubicBezTo>
                  <a:pt x="1092071" y="2154935"/>
                  <a:pt x="1093276" y="2154313"/>
                  <a:pt x="1095376" y="2153068"/>
                </a:cubicBezTo>
                <a:cubicBezTo>
                  <a:pt x="1097477" y="2151825"/>
                  <a:pt x="1098606" y="2149960"/>
                  <a:pt x="1098763" y="2147473"/>
                </a:cubicBezTo>
                <a:cubicBezTo>
                  <a:pt x="1097758" y="2145064"/>
                  <a:pt x="1093745" y="2143042"/>
                  <a:pt x="1086722" y="2141411"/>
                </a:cubicBezTo>
                <a:cubicBezTo>
                  <a:pt x="1079699" y="2139779"/>
                  <a:pt x="1074771" y="2138071"/>
                  <a:pt x="1071938" y="2136284"/>
                </a:cubicBezTo>
                <a:cubicBezTo>
                  <a:pt x="1067923" y="2131724"/>
                  <a:pt x="1064061" y="2129652"/>
                  <a:pt x="1060354" y="2130067"/>
                </a:cubicBezTo>
                <a:cubicBezTo>
                  <a:pt x="1054680" y="2132633"/>
                  <a:pt x="1049654" y="2134343"/>
                  <a:pt x="1045273" y="2135198"/>
                </a:cubicBezTo>
                <a:cubicBezTo>
                  <a:pt x="1040893" y="2136054"/>
                  <a:pt x="1038301" y="2131857"/>
                  <a:pt x="1037495" y="2122609"/>
                </a:cubicBezTo>
                <a:lnTo>
                  <a:pt x="1028949" y="2105199"/>
                </a:lnTo>
                <a:lnTo>
                  <a:pt x="1022213" y="2056701"/>
                </a:lnTo>
                <a:lnTo>
                  <a:pt x="992039" y="2051732"/>
                </a:lnTo>
                <a:cubicBezTo>
                  <a:pt x="989514" y="2044867"/>
                  <a:pt x="985866" y="2038702"/>
                  <a:pt x="981095" y="2033234"/>
                </a:cubicBezTo>
                <a:cubicBezTo>
                  <a:pt x="976323" y="2027769"/>
                  <a:pt x="971837" y="2023159"/>
                  <a:pt x="967639" y="2019403"/>
                </a:cubicBezTo>
                <a:cubicBezTo>
                  <a:pt x="967382" y="2013987"/>
                  <a:pt x="965982" y="2008961"/>
                  <a:pt x="963438" y="2004325"/>
                </a:cubicBezTo>
                <a:cubicBezTo>
                  <a:pt x="960895" y="1999687"/>
                  <a:pt x="956907" y="1998082"/>
                  <a:pt x="951475" y="1999507"/>
                </a:cubicBezTo>
                <a:lnTo>
                  <a:pt x="937158" y="2009457"/>
                </a:lnTo>
                <a:lnTo>
                  <a:pt x="934385" y="1964690"/>
                </a:lnTo>
                <a:cubicBezTo>
                  <a:pt x="941591" y="1964250"/>
                  <a:pt x="952397" y="1965439"/>
                  <a:pt x="966804" y="1968262"/>
                </a:cubicBezTo>
                <a:cubicBezTo>
                  <a:pt x="981211" y="1971083"/>
                  <a:pt x="988890" y="1966989"/>
                  <a:pt x="989841" y="1955979"/>
                </a:cubicBezTo>
                <a:cubicBezTo>
                  <a:pt x="989298" y="1950978"/>
                  <a:pt x="987632" y="1946678"/>
                  <a:pt x="984842" y="1943078"/>
                </a:cubicBezTo>
                <a:cubicBezTo>
                  <a:pt x="982053" y="1939477"/>
                  <a:pt x="979549" y="1936732"/>
                  <a:pt x="977333" y="1934841"/>
                </a:cubicBezTo>
                <a:lnTo>
                  <a:pt x="932844" y="1939820"/>
                </a:lnTo>
                <a:lnTo>
                  <a:pt x="905712" y="1923657"/>
                </a:lnTo>
                <a:cubicBezTo>
                  <a:pt x="894896" y="1927337"/>
                  <a:pt x="885298" y="1928063"/>
                  <a:pt x="876916" y="1925836"/>
                </a:cubicBezTo>
                <a:cubicBezTo>
                  <a:pt x="868535" y="1923608"/>
                  <a:pt x="860455" y="1918739"/>
                  <a:pt x="852679" y="1911226"/>
                </a:cubicBezTo>
                <a:lnTo>
                  <a:pt x="823432" y="1921178"/>
                </a:lnTo>
                <a:cubicBezTo>
                  <a:pt x="810982" y="1911024"/>
                  <a:pt x="797165" y="1908954"/>
                  <a:pt x="781982" y="1914965"/>
                </a:cubicBezTo>
                <a:cubicBezTo>
                  <a:pt x="783240" y="1906391"/>
                  <a:pt x="782004" y="1898980"/>
                  <a:pt x="778273" y="1892736"/>
                </a:cubicBezTo>
                <a:cubicBezTo>
                  <a:pt x="774542" y="1886494"/>
                  <a:pt x="768966" y="1884370"/>
                  <a:pt x="761546" y="1886367"/>
                </a:cubicBezTo>
                <a:lnTo>
                  <a:pt x="726794" y="1867717"/>
                </a:lnTo>
                <a:lnTo>
                  <a:pt x="735296" y="1824192"/>
                </a:lnTo>
                <a:cubicBezTo>
                  <a:pt x="747582" y="1826678"/>
                  <a:pt x="761562" y="1826366"/>
                  <a:pt x="777235" y="1823254"/>
                </a:cubicBezTo>
                <a:cubicBezTo>
                  <a:pt x="792907" y="1820144"/>
                  <a:pt x="805136" y="1821697"/>
                  <a:pt x="813921" y="1827914"/>
                </a:cubicBezTo>
                <a:cubicBezTo>
                  <a:pt x="825446" y="1823145"/>
                  <a:pt x="831952" y="1827705"/>
                  <a:pt x="833433" y="1841591"/>
                </a:cubicBezTo>
                <a:cubicBezTo>
                  <a:pt x="833567" y="1852550"/>
                  <a:pt x="834542" y="1865763"/>
                  <a:pt x="836355" y="1881228"/>
                </a:cubicBezTo>
                <a:cubicBezTo>
                  <a:pt x="838170" y="1896695"/>
                  <a:pt x="842788" y="1893430"/>
                  <a:pt x="850214" y="1871434"/>
                </a:cubicBezTo>
                <a:lnTo>
                  <a:pt x="888007" y="1878891"/>
                </a:lnTo>
                <a:lnTo>
                  <a:pt x="886774" y="1858995"/>
                </a:lnTo>
                <a:lnTo>
                  <a:pt x="906286" y="1872672"/>
                </a:lnTo>
                <a:lnTo>
                  <a:pt x="942846" y="1860233"/>
                </a:lnTo>
                <a:lnTo>
                  <a:pt x="963283" y="1888831"/>
                </a:lnTo>
                <a:lnTo>
                  <a:pt x="996187" y="1877635"/>
                </a:lnTo>
                <a:cubicBezTo>
                  <a:pt x="1008329" y="1882814"/>
                  <a:pt x="1018797" y="1891105"/>
                  <a:pt x="1027592" y="1902503"/>
                </a:cubicBezTo>
                <a:lnTo>
                  <a:pt x="1057765" y="1907474"/>
                </a:lnTo>
                <a:cubicBezTo>
                  <a:pt x="1059696" y="1890945"/>
                  <a:pt x="1071879" y="1881720"/>
                  <a:pt x="1094314" y="1879800"/>
                </a:cubicBezTo>
                <a:cubicBezTo>
                  <a:pt x="1116748" y="1877881"/>
                  <a:pt x="1131376" y="1877982"/>
                  <a:pt x="1138196" y="1880106"/>
                </a:cubicBezTo>
                <a:cubicBezTo>
                  <a:pt x="1140449" y="1888862"/>
                  <a:pt x="1148374" y="1891246"/>
                  <a:pt x="1161970" y="1887255"/>
                </a:cubicBezTo>
                <a:cubicBezTo>
                  <a:pt x="1175566" y="1883263"/>
                  <a:pt x="1185011" y="1880050"/>
                  <a:pt x="1190304" y="1877613"/>
                </a:cubicBezTo>
                <a:cubicBezTo>
                  <a:pt x="1192893" y="1884246"/>
                  <a:pt x="1197174" y="1888079"/>
                  <a:pt x="1203149" y="1889115"/>
                </a:cubicBezTo>
                <a:lnTo>
                  <a:pt x="1209798" y="1888528"/>
                </a:lnTo>
                <a:lnTo>
                  <a:pt x="1188647" y="1860252"/>
                </a:lnTo>
                <a:cubicBezTo>
                  <a:pt x="1184925" y="1859885"/>
                  <a:pt x="1181860" y="1858282"/>
                  <a:pt x="1179449" y="1855446"/>
                </a:cubicBezTo>
                <a:cubicBezTo>
                  <a:pt x="1177039" y="1852608"/>
                  <a:pt x="1176177" y="1848625"/>
                  <a:pt x="1176864" y="1843496"/>
                </a:cubicBezTo>
                <a:lnTo>
                  <a:pt x="1182744" y="1828994"/>
                </a:lnTo>
                <a:lnTo>
                  <a:pt x="1151071" y="1824301"/>
                </a:lnTo>
                <a:cubicBezTo>
                  <a:pt x="1140635" y="1817800"/>
                  <a:pt x="1132160" y="1809044"/>
                  <a:pt x="1125645" y="1798034"/>
                </a:cubicBezTo>
                <a:lnTo>
                  <a:pt x="1078118" y="1814206"/>
                </a:lnTo>
                <a:cubicBezTo>
                  <a:pt x="1059954" y="1775838"/>
                  <a:pt x="1040831" y="1755893"/>
                  <a:pt x="1020749" y="1754367"/>
                </a:cubicBezTo>
                <a:cubicBezTo>
                  <a:pt x="1000666" y="1752841"/>
                  <a:pt x="972337" y="1749994"/>
                  <a:pt x="935759" y="1745827"/>
                </a:cubicBezTo>
                <a:cubicBezTo>
                  <a:pt x="933653" y="1729402"/>
                  <a:pt x="928463" y="1715930"/>
                  <a:pt x="920190" y="1705414"/>
                </a:cubicBezTo>
                <a:cubicBezTo>
                  <a:pt x="911917" y="1694896"/>
                  <a:pt x="906727" y="1681425"/>
                  <a:pt x="904621" y="1665001"/>
                </a:cubicBezTo>
                <a:lnTo>
                  <a:pt x="864405" y="1678684"/>
                </a:lnTo>
                <a:lnTo>
                  <a:pt x="863481" y="1663760"/>
                </a:lnTo>
                <a:cubicBezTo>
                  <a:pt x="862890" y="1654228"/>
                  <a:pt x="864359" y="1647802"/>
                  <a:pt x="867886" y="1644485"/>
                </a:cubicBezTo>
                <a:cubicBezTo>
                  <a:pt x="871413" y="1641169"/>
                  <a:pt x="876846" y="1638475"/>
                  <a:pt x="884184" y="1636401"/>
                </a:cubicBezTo>
                <a:lnTo>
                  <a:pt x="914357" y="1641372"/>
                </a:lnTo>
                <a:cubicBezTo>
                  <a:pt x="917002" y="1640154"/>
                  <a:pt x="921610" y="1636681"/>
                  <a:pt x="928176" y="1630956"/>
                </a:cubicBezTo>
                <a:cubicBezTo>
                  <a:pt x="934744" y="1625229"/>
                  <a:pt x="938359" y="1620825"/>
                  <a:pt x="939024" y="1617743"/>
                </a:cubicBezTo>
                <a:lnTo>
                  <a:pt x="928056" y="1621474"/>
                </a:lnTo>
                <a:cubicBezTo>
                  <a:pt x="921409" y="1612095"/>
                  <a:pt x="912361" y="1601630"/>
                  <a:pt x="900913" y="1590076"/>
                </a:cubicBezTo>
                <a:cubicBezTo>
                  <a:pt x="889464" y="1578524"/>
                  <a:pt x="878898" y="1573653"/>
                  <a:pt x="869210" y="1575469"/>
                </a:cubicBezTo>
                <a:cubicBezTo>
                  <a:pt x="864793" y="1569459"/>
                  <a:pt x="858685" y="1566247"/>
                  <a:pt x="850881" y="1565833"/>
                </a:cubicBezTo>
                <a:cubicBezTo>
                  <a:pt x="843079" y="1565420"/>
                  <a:pt x="835372" y="1566561"/>
                  <a:pt x="827762" y="1569256"/>
                </a:cubicBezTo>
                <a:lnTo>
                  <a:pt x="810981" y="1539412"/>
                </a:lnTo>
                <a:cubicBezTo>
                  <a:pt x="805122" y="1541512"/>
                  <a:pt x="798482" y="1542289"/>
                  <a:pt x="791061" y="1541746"/>
                </a:cubicBezTo>
                <a:cubicBezTo>
                  <a:pt x="783638" y="1541203"/>
                  <a:pt x="777681" y="1537940"/>
                  <a:pt x="773188" y="1531955"/>
                </a:cubicBezTo>
                <a:lnTo>
                  <a:pt x="743940" y="1541908"/>
                </a:lnTo>
                <a:lnTo>
                  <a:pt x="731740" y="1525742"/>
                </a:lnTo>
                <a:cubicBezTo>
                  <a:pt x="720588" y="1529008"/>
                  <a:pt x="709604" y="1527455"/>
                  <a:pt x="698788" y="1521084"/>
                </a:cubicBezTo>
                <a:cubicBezTo>
                  <a:pt x="687971" y="1514711"/>
                  <a:pt x="678430" y="1506319"/>
                  <a:pt x="670163" y="1495906"/>
                </a:cubicBezTo>
                <a:cubicBezTo>
                  <a:pt x="657880" y="1489714"/>
                  <a:pt x="643883" y="1482203"/>
                  <a:pt x="628170" y="1473369"/>
                </a:cubicBezTo>
                <a:cubicBezTo>
                  <a:pt x="612458" y="1464538"/>
                  <a:pt x="599219" y="1454229"/>
                  <a:pt x="588457" y="1442442"/>
                </a:cubicBezTo>
                <a:cubicBezTo>
                  <a:pt x="582764" y="1444696"/>
                  <a:pt x="576784" y="1446096"/>
                  <a:pt x="570518" y="1446641"/>
                </a:cubicBezTo>
                <a:cubicBezTo>
                  <a:pt x="564253" y="1447186"/>
                  <a:pt x="558956" y="1444544"/>
                  <a:pt x="554629" y="1438715"/>
                </a:cubicBezTo>
                <a:cubicBezTo>
                  <a:pt x="543331" y="1442137"/>
                  <a:pt x="531802" y="1441826"/>
                  <a:pt x="520041" y="1437786"/>
                </a:cubicBezTo>
                <a:cubicBezTo>
                  <a:pt x="508281" y="1433745"/>
                  <a:pt x="498270" y="1427839"/>
                  <a:pt x="490013" y="1420070"/>
                </a:cubicBezTo>
                <a:cubicBezTo>
                  <a:pt x="486204" y="1421364"/>
                  <a:pt x="482775" y="1421262"/>
                  <a:pt x="479727" y="1419759"/>
                </a:cubicBezTo>
                <a:cubicBezTo>
                  <a:pt x="476678" y="1418255"/>
                  <a:pt x="474924" y="1415044"/>
                  <a:pt x="474463" y="1410123"/>
                </a:cubicBezTo>
                <a:lnTo>
                  <a:pt x="477196" y="1393956"/>
                </a:lnTo>
                <a:lnTo>
                  <a:pt x="514679" y="1396438"/>
                </a:lnTo>
                <a:cubicBezTo>
                  <a:pt x="518872" y="1400091"/>
                  <a:pt x="524130" y="1402111"/>
                  <a:pt x="530454" y="1402499"/>
                </a:cubicBezTo>
                <a:cubicBezTo>
                  <a:pt x="536777" y="1402888"/>
                  <a:pt x="542796" y="1402109"/>
                  <a:pt x="548507" y="1400166"/>
                </a:cubicBezTo>
                <a:lnTo>
                  <a:pt x="582644" y="1408866"/>
                </a:lnTo>
                <a:cubicBezTo>
                  <a:pt x="590806" y="1405031"/>
                  <a:pt x="599920" y="1401507"/>
                  <a:pt x="609988" y="1398293"/>
                </a:cubicBezTo>
                <a:cubicBezTo>
                  <a:pt x="620054" y="1395079"/>
                  <a:pt x="625975" y="1400260"/>
                  <a:pt x="627749" y="1413835"/>
                </a:cubicBezTo>
                <a:cubicBezTo>
                  <a:pt x="663497" y="1403365"/>
                  <a:pt x="706413" y="1403154"/>
                  <a:pt x="756499" y="1413200"/>
                </a:cubicBezTo>
                <a:cubicBezTo>
                  <a:pt x="806585" y="1423246"/>
                  <a:pt x="846770" y="1439200"/>
                  <a:pt x="877055" y="1461062"/>
                </a:cubicBezTo>
                <a:cubicBezTo>
                  <a:pt x="889585" y="1457434"/>
                  <a:pt x="901316" y="1455981"/>
                  <a:pt x="912249" y="1456706"/>
                </a:cubicBezTo>
                <a:cubicBezTo>
                  <a:pt x="923182" y="1457430"/>
                  <a:pt x="934913" y="1455979"/>
                  <a:pt x="947442" y="1452349"/>
                </a:cubicBezTo>
                <a:cubicBezTo>
                  <a:pt x="948128" y="1459631"/>
                  <a:pt x="950733" y="1464034"/>
                  <a:pt x="955261" y="1465560"/>
                </a:cubicBezTo>
                <a:cubicBezTo>
                  <a:pt x="959788" y="1467090"/>
                  <a:pt x="964906" y="1466829"/>
                  <a:pt x="970612" y="1464783"/>
                </a:cubicBezTo>
                <a:cubicBezTo>
                  <a:pt x="985515" y="1460559"/>
                  <a:pt x="994404" y="1460920"/>
                  <a:pt x="997276" y="1465868"/>
                </a:cubicBezTo>
                <a:cubicBezTo>
                  <a:pt x="1000150" y="1470816"/>
                  <a:pt x="1006296" y="1472110"/>
                  <a:pt x="1015716" y="1469751"/>
                </a:cubicBezTo>
                <a:lnTo>
                  <a:pt x="1053817" y="1482183"/>
                </a:lnTo>
                <a:cubicBezTo>
                  <a:pt x="1056253" y="1488866"/>
                  <a:pt x="1059924" y="1492908"/>
                  <a:pt x="1064834" y="1494306"/>
                </a:cubicBezTo>
                <a:cubicBezTo>
                  <a:pt x="1069742" y="1495705"/>
                  <a:pt x="1075011" y="1495393"/>
                  <a:pt x="1080642" y="1493372"/>
                </a:cubicBezTo>
                <a:lnTo>
                  <a:pt x="1098613" y="1482177"/>
                </a:lnTo>
                <a:lnTo>
                  <a:pt x="1214721" y="1488383"/>
                </a:lnTo>
                <a:lnTo>
                  <a:pt x="1226922" y="1504547"/>
                </a:lnTo>
                <a:lnTo>
                  <a:pt x="1246127" y="1513249"/>
                </a:lnTo>
                <a:cubicBezTo>
                  <a:pt x="1251991" y="1511254"/>
                  <a:pt x="1258618" y="1510269"/>
                  <a:pt x="1266008" y="1510294"/>
                </a:cubicBezTo>
                <a:cubicBezTo>
                  <a:pt x="1273398" y="1510319"/>
                  <a:pt x="1279265" y="1512132"/>
                  <a:pt x="1283611" y="1515732"/>
                </a:cubicBezTo>
                <a:cubicBezTo>
                  <a:pt x="1290057" y="1510577"/>
                  <a:pt x="1298714" y="1507208"/>
                  <a:pt x="1309582" y="1505626"/>
                </a:cubicBezTo>
                <a:cubicBezTo>
                  <a:pt x="1320450" y="1504044"/>
                  <a:pt x="1326828" y="1509070"/>
                  <a:pt x="1328715" y="1520702"/>
                </a:cubicBezTo>
                <a:cubicBezTo>
                  <a:pt x="1338878" y="1519043"/>
                  <a:pt x="1355883" y="1522356"/>
                  <a:pt x="1379727" y="1530644"/>
                </a:cubicBezTo>
                <a:cubicBezTo>
                  <a:pt x="1403571" y="1538933"/>
                  <a:pt x="1417151" y="1547220"/>
                  <a:pt x="1420465" y="1555511"/>
                </a:cubicBezTo>
                <a:lnTo>
                  <a:pt x="1446981" y="1561725"/>
                </a:lnTo>
                <a:cubicBezTo>
                  <a:pt x="1469921" y="1555401"/>
                  <a:pt x="1490389" y="1554362"/>
                  <a:pt x="1508382" y="1558610"/>
                </a:cubicBezTo>
                <a:lnTo>
                  <a:pt x="1567227" y="1555624"/>
                </a:lnTo>
                <a:lnTo>
                  <a:pt x="1554606" y="1539374"/>
                </a:lnTo>
                <a:cubicBezTo>
                  <a:pt x="1548233" y="1525868"/>
                  <a:pt x="1541005" y="1515166"/>
                  <a:pt x="1532923" y="1507265"/>
                </a:cubicBezTo>
                <a:cubicBezTo>
                  <a:pt x="1524840" y="1499362"/>
                  <a:pt x="1518767" y="1487587"/>
                  <a:pt x="1514705" y="1471937"/>
                </a:cubicBezTo>
                <a:cubicBezTo>
                  <a:pt x="1509299" y="1470509"/>
                  <a:pt x="1504099" y="1467130"/>
                  <a:pt x="1499106" y="1461804"/>
                </a:cubicBezTo>
                <a:cubicBezTo>
                  <a:pt x="1494111" y="1456477"/>
                  <a:pt x="1490351" y="1450759"/>
                  <a:pt x="1487821" y="1444653"/>
                </a:cubicBezTo>
                <a:lnTo>
                  <a:pt x="1467918" y="1418927"/>
                </a:lnTo>
                <a:cubicBezTo>
                  <a:pt x="1465581" y="1412641"/>
                  <a:pt x="1464618" y="1405331"/>
                  <a:pt x="1465029" y="1396999"/>
                </a:cubicBezTo>
                <a:cubicBezTo>
                  <a:pt x="1465439" y="1388666"/>
                  <a:pt x="1467093" y="1381941"/>
                  <a:pt x="1469991" y="1376825"/>
                </a:cubicBezTo>
                <a:cubicBezTo>
                  <a:pt x="1479064" y="1376192"/>
                  <a:pt x="1495843" y="1389248"/>
                  <a:pt x="1520327" y="1415999"/>
                </a:cubicBezTo>
                <a:cubicBezTo>
                  <a:pt x="1544811" y="1442747"/>
                  <a:pt x="1560764" y="1463602"/>
                  <a:pt x="1568187" y="1478562"/>
                </a:cubicBezTo>
                <a:lnTo>
                  <a:pt x="1569318" y="1473494"/>
                </a:lnTo>
                <a:cubicBezTo>
                  <a:pt x="1576083" y="1467133"/>
                  <a:pt x="1581633" y="1464160"/>
                  <a:pt x="1585967" y="1464575"/>
                </a:cubicBezTo>
                <a:cubicBezTo>
                  <a:pt x="1590302" y="1464988"/>
                  <a:pt x="1594437" y="1468350"/>
                  <a:pt x="1598371" y="1474660"/>
                </a:cubicBezTo>
                <a:cubicBezTo>
                  <a:pt x="1623422" y="1486905"/>
                  <a:pt x="1648215" y="1504413"/>
                  <a:pt x="1672748" y="1527182"/>
                </a:cubicBezTo>
                <a:lnTo>
                  <a:pt x="1715539" y="1562583"/>
                </a:lnTo>
                <a:lnTo>
                  <a:pt x="1737588" y="1538600"/>
                </a:lnTo>
                <a:lnTo>
                  <a:pt x="1696092" y="1496483"/>
                </a:lnTo>
                <a:lnTo>
                  <a:pt x="1685432" y="1462179"/>
                </a:lnTo>
                <a:cubicBezTo>
                  <a:pt x="1683023" y="1455877"/>
                  <a:pt x="1679895" y="1450746"/>
                  <a:pt x="1676047" y="1446783"/>
                </a:cubicBezTo>
                <a:cubicBezTo>
                  <a:pt x="1672198" y="1442821"/>
                  <a:pt x="1667938" y="1442755"/>
                  <a:pt x="1663265" y="1446590"/>
                </a:cubicBezTo>
                <a:lnTo>
                  <a:pt x="1639872" y="1420084"/>
                </a:lnTo>
                <a:cubicBezTo>
                  <a:pt x="1627673" y="1420018"/>
                  <a:pt x="1618915" y="1412743"/>
                  <a:pt x="1613602" y="1398254"/>
                </a:cubicBezTo>
                <a:cubicBezTo>
                  <a:pt x="1608287" y="1383766"/>
                  <a:pt x="1599531" y="1376491"/>
                  <a:pt x="1587331" y="1376427"/>
                </a:cubicBezTo>
                <a:lnTo>
                  <a:pt x="1563654" y="1301973"/>
                </a:lnTo>
                <a:cubicBezTo>
                  <a:pt x="1576226" y="1291478"/>
                  <a:pt x="1584329" y="1286638"/>
                  <a:pt x="1587965" y="1287451"/>
                </a:cubicBezTo>
                <a:cubicBezTo>
                  <a:pt x="1591601" y="1288263"/>
                  <a:pt x="1595130" y="1295700"/>
                  <a:pt x="1598554" y="1309766"/>
                </a:cubicBezTo>
                <a:cubicBezTo>
                  <a:pt x="1610515" y="1302350"/>
                  <a:pt x="1617884" y="1304218"/>
                  <a:pt x="1620661" y="1315369"/>
                </a:cubicBezTo>
                <a:cubicBezTo>
                  <a:pt x="1623438" y="1326520"/>
                  <a:pt x="1629652" y="1329458"/>
                  <a:pt x="1639302" y="1324187"/>
                </a:cubicBezTo>
                <a:cubicBezTo>
                  <a:pt x="1646387" y="1335190"/>
                  <a:pt x="1659149" y="1348460"/>
                  <a:pt x="1677588" y="1363995"/>
                </a:cubicBezTo>
                <a:cubicBezTo>
                  <a:pt x="1696027" y="1379529"/>
                  <a:pt x="1709331" y="1386269"/>
                  <a:pt x="1717500" y="1384214"/>
                </a:cubicBezTo>
                <a:lnTo>
                  <a:pt x="1774756" y="1439565"/>
                </a:lnTo>
                <a:lnTo>
                  <a:pt x="1804344" y="1429980"/>
                </a:lnTo>
                <a:lnTo>
                  <a:pt x="1810959" y="1412076"/>
                </a:lnTo>
                <a:cubicBezTo>
                  <a:pt x="1815915" y="1406231"/>
                  <a:pt x="1823479" y="1400903"/>
                  <a:pt x="1833650" y="1396090"/>
                </a:cubicBezTo>
                <a:lnTo>
                  <a:pt x="1832010" y="1393239"/>
                </a:lnTo>
                <a:lnTo>
                  <a:pt x="1804880" y="1376460"/>
                </a:lnTo>
                <a:cubicBezTo>
                  <a:pt x="1781528" y="1365149"/>
                  <a:pt x="1765858" y="1351231"/>
                  <a:pt x="1757869" y="1334704"/>
                </a:cubicBezTo>
                <a:cubicBezTo>
                  <a:pt x="1757425" y="1329174"/>
                  <a:pt x="1758218" y="1324251"/>
                  <a:pt x="1760250" y="1319939"/>
                </a:cubicBezTo>
                <a:cubicBezTo>
                  <a:pt x="1762282" y="1315628"/>
                  <a:pt x="1764538" y="1312362"/>
                  <a:pt x="1767017" y="1310146"/>
                </a:cubicBezTo>
                <a:cubicBezTo>
                  <a:pt x="1779185" y="1300780"/>
                  <a:pt x="1791047" y="1300990"/>
                  <a:pt x="1802601" y="1310776"/>
                </a:cubicBezTo>
                <a:cubicBezTo>
                  <a:pt x="1814157" y="1320561"/>
                  <a:pt x="1821727" y="1331784"/>
                  <a:pt x="1825312" y="1344445"/>
                </a:cubicBezTo>
                <a:lnTo>
                  <a:pt x="1851838" y="1365137"/>
                </a:lnTo>
                <a:lnTo>
                  <a:pt x="1853163" y="1364343"/>
                </a:lnTo>
                <a:lnTo>
                  <a:pt x="2000931" y="1180031"/>
                </a:lnTo>
                <a:lnTo>
                  <a:pt x="1977698" y="1156345"/>
                </a:lnTo>
                <a:cubicBezTo>
                  <a:pt x="1966970" y="1139098"/>
                  <a:pt x="1960222" y="1119411"/>
                  <a:pt x="1957451" y="1097290"/>
                </a:cubicBezTo>
                <a:lnTo>
                  <a:pt x="1938870" y="1098461"/>
                </a:lnTo>
                <a:cubicBezTo>
                  <a:pt x="1933043" y="1099599"/>
                  <a:pt x="1928143" y="1097616"/>
                  <a:pt x="1924167" y="1092517"/>
                </a:cubicBezTo>
                <a:cubicBezTo>
                  <a:pt x="1920191" y="1087418"/>
                  <a:pt x="1917294" y="1080562"/>
                  <a:pt x="1915477" y="1071954"/>
                </a:cubicBezTo>
                <a:cubicBezTo>
                  <a:pt x="1903198" y="1058571"/>
                  <a:pt x="1903135" y="1047916"/>
                  <a:pt x="1915287" y="1039988"/>
                </a:cubicBezTo>
                <a:lnTo>
                  <a:pt x="1917472" y="1038602"/>
                </a:lnTo>
                <a:lnTo>
                  <a:pt x="1891515" y="1026611"/>
                </a:lnTo>
                <a:cubicBezTo>
                  <a:pt x="1877838" y="1014973"/>
                  <a:pt x="1865761" y="1001870"/>
                  <a:pt x="1855285" y="987300"/>
                </a:cubicBezTo>
                <a:cubicBezTo>
                  <a:pt x="1846546" y="987088"/>
                  <a:pt x="1838388" y="988880"/>
                  <a:pt x="1830810" y="992680"/>
                </a:cubicBezTo>
                <a:cubicBezTo>
                  <a:pt x="1823232" y="996480"/>
                  <a:pt x="1815073" y="998274"/>
                  <a:pt x="1806335" y="998061"/>
                </a:cubicBezTo>
                <a:lnTo>
                  <a:pt x="1819330" y="962960"/>
                </a:lnTo>
                <a:cubicBezTo>
                  <a:pt x="1808281" y="962086"/>
                  <a:pt x="1796651" y="959205"/>
                  <a:pt x="1784442" y="954317"/>
                </a:cubicBezTo>
                <a:cubicBezTo>
                  <a:pt x="1772233" y="949429"/>
                  <a:pt x="1761438" y="941435"/>
                  <a:pt x="1752059" y="930330"/>
                </a:cubicBezTo>
                <a:lnTo>
                  <a:pt x="1781246" y="907223"/>
                </a:lnTo>
                <a:lnTo>
                  <a:pt x="1810891" y="925742"/>
                </a:lnTo>
                <a:cubicBezTo>
                  <a:pt x="1813147" y="923041"/>
                  <a:pt x="1815456" y="920021"/>
                  <a:pt x="1817817" y="916680"/>
                </a:cubicBezTo>
                <a:cubicBezTo>
                  <a:pt x="1820178" y="913340"/>
                  <a:pt x="1822277" y="911598"/>
                  <a:pt x="1824116" y="911455"/>
                </a:cubicBezTo>
                <a:cubicBezTo>
                  <a:pt x="1827383" y="912752"/>
                  <a:pt x="1828736" y="917434"/>
                  <a:pt x="1828174" y="925500"/>
                </a:cubicBezTo>
                <a:cubicBezTo>
                  <a:pt x="1827612" y="933566"/>
                  <a:pt x="1826969" y="939350"/>
                  <a:pt x="1826246" y="942852"/>
                </a:cubicBezTo>
                <a:lnTo>
                  <a:pt x="1881963" y="979538"/>
                </a:lnTo>
                <a:lnTo>
                  <a:pt x="1897090" y="975835"/>
                </a:lnTo>
                <a:lnTo>
                  <a:pt x="1918295" y="957138"/>
                </a:lnTo>
                <a:lnTo>
                  <a:pt x="1904612" y="929798"/>
                </a:lnTo>
                <a:lnTo>
                  <a:pt x="1832097" y="907046"/>
                </a:lnTo>
                <a:cubicBezTo>
                  <a:pt x="1824701" y="890289"/>
                  <a:pt x="1813077" y="874414"/>
                  <a:pt x="1797224" y="859422"/>
                </a:cubicBezTo>
                <a:cubicBezTo>
                  <a:pt x="1781372" y="844429"/>
                  <a:pt x="1767127" y="833494"/>
                  <a:pt x="1754486" y="826615"/>
                </a:cubicBezTo>
                <a:cubicBezTo>
                  <a:pt x="1742236" y="824756"/>
                  <a:pt x="1730954" y="819744"/>
                  <a:pt x="1720642" y="811579"/>
                </a:cubicBezTo>
                <a:cubicBezTo>
                  <a:pt x="1710330" y="803415"/>
                  <a:pt x="1699465" y="795843"/>
                  <a:pt x="1688051" y="788869"/>
                </a:cubicBezTo>
                <a:cubicBezTo>
                  <a:pt x="1677206" y="762677"/>
                  <a:pt x="1664155" y="738864"/>
                  <a:pt x="1648901" y="717434"/>
                </a:cubicBezTo>
                <a:lnTo>
                  <a:pt x="1583302" y="674574"/>
                </a:lnTo>
                <a:cubicBezTo>
                  <a:pt x="1583956" y="671498"/>
                  <a:pt x="1584320" y="667420"/>
                  <a:pt x="1584394" y="662337"/>
                </a:cubicBezTo>
                <a:cubicBezTo>
                  <a:pt x="1584469" y="657255"/>
                  <a:pt x="1582838" y="654278"/>
                  <a:pt x="1579500" y="653407"/>
                </a:cubicBezTo>
                <a:cubicBezTo>
                  <a:pt x="1577479" y="653750"/>
                  <a:pt x="1574645" y="656285"/>
                  <a:pt x="1570998" y="661015"/>
                </a:cubicBezTo>
                <a:cubicBezTo>
                  <a:pt x="1567351" y="665744"/>
                  <a:pt x="1564308" y="669558"/>
                  <a:pt x="1561868" y="672459"/>
                </a:cubicBezTo>
                <a:lnTo>
                  <a:pt x="1549626" y="614075"/>
                </a:lnTo>
                <a:lnTo>
                  <a:pt x="1555477" y="578268"/>
                </a:lnTo>
                <a:cubicBezTo>
                  <a:pt x="1568551" y="580642"/>
                  <a:pt x="1580864" y="584889"/>
                  <a:pt x="1592418" y="591012"/>
                </a:cubicBezTo>
                <a:cubicBezTo>
                  <a:pt x="1603973" y="597134"/>
                  <a:pt x="1622063" y="599352"/>
                  <a:pt x="1646690" y="597668"/>
                </a:cubicBezTo>
                <a:cubicBezTo>
                  <a:pt x="1638046" y="585770"/>
                  <a:pt x="1629298" y="574511"/>
                  <a:pt x="1620445" y="563892"/>
                </a:cubicBezTo>
                <a:cubicBezTo>
                  <a:pt x="1611593" y="553273"/>
                  <a:pt x="1600222" y="546951"/>
                  <a:pt x="1586334" y="544930"/>
                </a:cubicBezTo>
                <a:cubicBezTo>
                  <a:pt x="1576680" y="518855"/>
                  <a:pt x="1564821" y="495161"/>
                  <a:pt x="1550757" y="473849"/>
                </a:cubicBezTo>
                <a:cubicBezTo>
                  <a:pt x="1553621" y="445219"/>
                  <a:pt x="1548252" y="433645"/>
                  <a:pt x="1534651" y="439124"/>
                </a:cubicBezTo>
                <a:cubicBezTo>
                  <a:pt x="1521051" y="444602"/>
                  <a:pt x="1514637" y="439420"/>
                  <a:pt x="1515410" y="423579"/>
                </a:cubicBezTo>
                <a:lnTo>
                  <a:pt x="1518754" y="403119"/>
                </a:lnTo>
                <a:cubicBezTo>
                  <a:pt x="1508845" y="401274"/>
                  <a:pt x="1501811" y="397114"/>
                  <a:pt x="1497650" y="390640"/>
                </a:cubicBezTo>
                <a:cubicBezTo>
                  <a:pt x="1493490" y="384165"/>
                  <a:pt x="1487349" y="380094"/>
                  <a:pt x="1479227" y="378425"/>
                </a:cubicBezTo>
                <a:lnTo>
                  <a:pt x="1463643" y="340503"/>
                </a:lnTo>
                <a:lnTo>
                  <a:pt x="1495565" y="322864"/>
                </a:lnTo>
                <a:cubicBezTo>
                  <a:pt x="1497237" y="312634"/>
                  <a:pt x="1501646" y="307872"/>
                  <a:pt x="1508790" y="308577"/>
                </a:cubicBezTo>
                <a:cubicBezTo>
                  <a:pt x="1522613" y="311459"/>
                  <a:pt x="1535482" y="318792"/>
                  <a:pt x="1547396" y="330579"/>
                </a:cubicBezTo>
                <a:cubicBezTo>
                  <a:pt x="1559309" y="342368"/>
                  <a:pt x="1573070" y="349791"/>
                  <a:pt x="1588680" y="352848"/>
                </a:cubicBezTo>
                <a:cubicBezTo>
                  <a:pt x="1588959" y="352985"/>
                  <a:pt x="1590185" y="352888"/>
                  <a:pt x="1592357" y="352561"/>
                </a:cubicBezTo>
                <a:cubicBezTo>
                  <a:pt x="1594527" y="352235"/>
                  <a:pt x="1595962" y="350860"/>
                  <a:pt x="1596660" y="348439"/>
                </a:cubicBezTo>
                <a:cubicBezTo>
                  <a:pt x="1596294" y="345588"/>
                  <a:pt x="1593130" y="341809"/>
                  <a:pt x="1587168" y="337105"/>
                </a:cubicBezTo>
                <a:cubicBezTo>
                  <a:pt x="1581205" y="332403"/>
                  <a:pt x="1577148" y="328536"/>
                  <a:pt x="1574996" y="325509"/>
                </a:cubicBezTo>
                <a:cubicBezTo>
                  <a:pt x="1572399" y="319188"/>
                  <a:pt x="1569383" y="315427"/>
                  <a:pt x="1565950" y="314220"/>
                </a:cubicBezTo>
                <a:cubicBezTo>
                  <a:pt x="1560264" y="314308"/>
                  <a:pt x="1555352" y="313823"/>
                  <a:pt x="1551213" y="312765"/>
                </a:cubicBezTo>
                <a:cubicBezTo>
                  <a:pt x="1547075" y="311708"/>
                  <a:pt x="1545678" y="306372"/>
                  <a:pt x="1547023" y="296758"/>
                </a:cubicBezTo>
                <a:lnTo>
                  <a:pt x="1543221" y="275593"/>
                </a:lnTo>
                <a:lnTo>
                  <a:pt x="1548006" y="224088"/>
                </a:lnTo>
                <a:lnTo>
                  <a:pt x="1521934" y="205921"/>
                </a:lnTo>
                <a:cubicBezTo>
                  <a:pt x="1521195" y="197943"/>
                  <a:pt x="1519288" y="190174"/>
                  <a:pt x="1516212" y="182616"/>
                </a:cubicBezTo>
                <a:cubicBezTo>
                  <a:pt x="1513137" y="175057"/>
                  <a:pt x="1510128" y="168479"/>
                  <a:pt x="1507185" y="162883"/>
                </a:cubicBezTo>
                <a:cubicBezTo>
                  <a:pt x="1508165" y="157349"/>
                  <a:pt x="1508029" y="151705"/>
                  <a:pt x="1506776" y="145949"/>
                </a:cubicBezTo>
                <a:cubicBezTo>
                  <a:pt x="1505523" y="140194"/>
                  <a:pt x="1502289" y="136844"/>
                  <a:pt x="1497074" y="135896"/>
                </a:cubicBezTo>
                <a:lnTo>
                  <a:pt x="1481949" y="139600"/>
                </a:lnTo>
                <a:lnTo>
                  <a:pt x="1489471" y="93564"/>
                </a:lnTo>
                <a:cubicBezTo>
                  <a:pt x="1496061" y="96272"/>
                  <a:pt x="1505531" y="102189"/>
                  <a:pt x="1517880" y="111312"/>
                </a:cubicBezTo>
                <a:cubicBezTo>
                  <a:pt x="1530230" y="120437"/>
                  <a:pt x="1538064" y="119694"/>
                  <a:pt x="1541387" y="109085"/>
                </a:cubicBezTo>
                <a:cubicBezTo>
                  <a:pt x="1542016" y="103840"/>
                  <a:pt x="1541477" y="98806"/>
                  <a:pt x="1539770" y="93983"/>
                </a:cubicBezTo>
                <a:cubicBezTo>
                  <a:pt x="1538063" y="89157"/>
                  <a:pt x="1536422" y="85314"/>
                  <a:pt x="1534847" y="82450"/>
                </a:cubicBezTo>
                <a:lnTo>
                  <a:pt x="1493650" y="67988"/>
                </a:lnTo>
                <a:lnTo>
                  <a:pt x="1472821" y="39942"/>
                </a:lnTo>
                <a:cubicBezTo>
                  <a:pt x="1462253" y="38900"/>
                  <a:pt x="1453442" y="35432"/>
                  <a:pt x="1446388" y="29536"/>
                </a:cubicBezTo>
                <a:cubicBezTo>
                  <a:pt x="1439335" y="23643"/>
                  <a:pt x="1433146" y="15235"/>
                  <a:pt x="1427821" y="4314"/>
                </a:cubicBezTo>
                <a:lnTo>
                  <a:pt x="1399241" y="149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5559263" y="378757"/>
            <a:ext cx="5878827" cy="6341695"/>
          </a:xfrm>
          <a:custGeom>
            <a:avLst/>
            <a:gdLst>
              <a:gd name="connsiteX0" fmla="*/ 3585400 w 5878827"/>
              <a:gd name="connsiteY0" fmla="*/ 5949781 h 6341695"/>
              <a:gd name="connsiteX1" fmla="*/ 3595511 w 5878827"/>
              <a:gd name="connsiteY1" fmla="*/ 5976769 h 6341695"/>
              <a:gd name="connsiteX2" fmla="*/ 3606229 w 5878827"/>
              <a:gd name="connsiteY2" fmla="*/ 5977827 h 6341695"/>
              <a:gd name="connsiteX3" fmla="*/ 3611691 w 5878827"/>
              <a:gd name="connsiteY3" fmla="*/ 5977715 h 6341695"/>
              <a:gd name="connsiteX4" fmla="*/ 3617782 w 5878827"/>
              <a:gd name="connsiteY4" fmla="*/ 5973768 h 6341695"/>
              <a:gd name="connsiteX5" fmla="*/ 3607064 w 5878827"/>
              <a:gd name="connsiteY5" fmla="*/ 5972712 h 6341695"/>
              <a:gd name="connsiteX6" fmla="*/ 3592545 w 5878827"/>
              <a:gd name="connsiteY6" fmla="*/ 5950486 h 6341695"/>
              <a:gd name="connsiteX7" fmla="*/ 3542301 w 5878827"/>
              <a:gd name="connsiteY7" fmla="*/ 5924736 h 6341695"/>
              <a:gd name="connsiteX8" fmla="*/ 3530063 w 5878827"/>
              <a:gd name="connsiteY8" fmla="*/ 5927426 h 6341695"/>
              <a:gd name="connsiteX9" fmla="*/ 3521931 w 5878827"/>
              <a:gd name="connsiteY9" fmla="*/ 5938318 h 6341695"/>
              <a:gd name="connsiteX10" fmla="*/ 3524772 w 5878827"/>
              <a:gd name="connsiteY10" fmla="*/ 5943147 h 6341695"/>
              <a:gd name="connsiteX11" fmla="*/ 3528240 w 5878827"/>
              <a:gd name="connsiteY11" fmla="*/ 5944137 h 6341695"/>
              <a:gd name="connsiteX12" fmla="*/ 3556214 w 5878827"/>
              <a:gd name="connsiteY12" fmla="*/ 5972888 h 6341695"/>
              <a:gd name="connsiteX13" fmla="*/ 3574682 w 5878827"/>
              <a:gd name="connsiteY13" fmla="*/ 5948723 h 6341695"/>
              <a:gd name="connsiteX14" fmla="*/ 3549676 w 5878827"/>
              <a:gd name="connsiteY14" fmla="*/ 5946254 h 6341695"/>
              <a:gd name="connsiteX15" fmla="*/ 3549295 w 5878827"/>
              <a:gd name="connsiteY15" fmla="*/ 5931922 h 6341695"/>
              <a:gd name="connsiteX16" fmla="*/ 3542301 w 5878827"/>
              <a:gd name="connsiteY16" fmla="*/ 5924736 h 6341695"/>
              <a:gd name="connsiteX17" fmla="*/ 3495629 w 5878827"/>
              <a:gd name="connsiteY17" fmla="*/ 5899337 h 6341695"/>
              <a:gd name="connsiteX18" fmla="*/ 3480504 w 5878827"/>
              <a:gd name="connsiteY18" fmla="*/ 5903041 h 6341695"/>
              <a:gd name="connsiteX19" fmla="*/ 3478832 w 5878827"/>
              <a:gd name="connsiteY19" fmla="*/ 5913272 h 6341695"/>
              <a:gd name="connsiteX20" fmla="*/ 3485141 w 5878827"/>
              <a:gd name="connsiteY20" fmla="*/ 5919093 h 6341695"/>
              <a:gd name="connsiteX21" fmla="*/ 3492020 w 5878827"/>
              <a:gd name="connsiteY21" fmla="*/ 5915872 h 6341695"/>
              <a:gd name="connsiteX22" fmla="*/ 3494794 w 5878827"/>
              <a:gd name="connsiteY22" fmla="*/ 5904451 h 6341695"/>
              <a:gd name="connsiteX23" fmla="*/ 3427900 w 5878827"/>
              <a:gd name="connsiteY23" fmla="*/ 5825079 h 6341695"/>
              <a:gd name="connsiteX24" fmla="*/ 3446514 w 5878827"/>
              <a:gd name="connsiteY24" fmla="*/ 5844461 h 6341695"/>
              <a:gd name="connsiteX25" fmla="*/ 3465755 w 5878827"/>
              <a:gd name="connsiteY25" fmla="*/ 5860003 h 6341695"/>
              <a:gd name="connsiteX26" fmla="*/ 3461954 w 5878827"/>
              <a:gd name="connsiteY26" fmla="*/ 5838836 h 6341695"/>
              <a:gd name="connsiteX27" fmla="*/ 3427900 w 5878827"/>
              <a:gd name="connsiteY27" fmla="*/ 5825079 h 6341695"/>
              <a:gd name="connsiteX28" fmla="*/ 3331214 w 5878827"/>
              <a:gd name="connsiteY28" fmla="*/ 5794743 h 6341695"/>
              <a:gd name="connsiteX29" fmla="*/ 3315482 w 5878827"/>
              <a:gd name="connsiteY29" fmla="*/ 5824377 h 6341695"/>
              <a:gd name="connsiteX30" fmla="*/ 3348699 w 5878827"/>
              <a:gd name="connsiteY30" fmla="*/ 5843249 h 6341695"/>
              <a:gd name="connsiteX31" fmla="*/ 3354277 w 5878827"/>
              <a:gd name="connsiteY31" fmla="*/ 5853545 h 6341695"/>
              <a:gd name="connsiteX32" fmla="*/ 3360482 w 5878827"/>
              <a:gd name="connsiteY32" fmla="*/ 5860004 h 6341695"/>
              <a:gd name="connsiteX33" fmla="*/ 3366827 w 5878827"/>
              <a:gd name="connsiteY33" fmla="*/ 5848936 h 6341695"/>
              <a:gd name="connsiteX34" fmla="*/ 3369069 w 5878827"/>
              <a:gd name="connsiteY34" fmla="*/ 5829667 h 6341695"/>
              <a:gd name="connsiteX35" fmla="*/ 3349828 w 5878827"/>
              <a:gd name="connsiteY35" fmla="*/ 5814122 h 6341695"/>
              <a:gd name="connsiteX36" fmla="*/ 3331214 w 5878827"/>
              <a:gd name="connsiteY36" fmla="*/ 5794743 h 6341695"/>
              <a:gd name="connsiteX37" fmla="*/ 3357016 w 5878827"/>
              <a:gd name="connsiteY37" fmla="*/ 5774054 h 6341695"/>
              <a:gd name="connsiteX38" fmla="*/ 3357893 w 5878827"/>
              <a:gd name="connsiteY38" fmla="*/ 5786981 h 6341695"/>
              <a:gd name="connsiteX39" fmla="*/ 3359564 w 5878827"/>
              <a:gd name="connsiteY39" fmla="*/ 5776751 h 6341695"/>
              <a:gd name="connsiteX40" fmla="*/ 3304913 w 5878827"/>
              <a:gd name="connsiteY40" fmla="*/ 5755763 h 6341695"/>
              <a:gd name="connsiteX41" fmla="*/ 3300295 w 5878827"/>
              <a:gd name="connsiteY41" fmla="*/ 5761804 h 6341695"/>
              <a:gd name="connsiteX42" fmla="*/ 3299265 w 5878827"/>
              <a:gd name="connsiteY42" fmla="*/ 5762231 h 6341695"/>
              <a:gd name="connsiteX43" fmla="*/ 3306053 w 5878827"/>
              <a:gd name="connsiteY43" fmla="*/ 5768220 h 6341695"/>
              <a:gd name="connsiteX44" fmla="*/ 3313122 w 5878827"/>
              <a:gd name="connsiteY44" fmla="*/ 5772166 h 6341695"/>
              <a:gd name="connsiteX45" fmla="*/ 4198247 w 5878827"/>
              <a:gd name="connsiteY45" fmla="*/ 5620462 h 6341695"/>
              <a:gd name="connsiteX46" fmla="*/ 4195969 w 5878827"/>
              <a:gd name="connsiteY46" fmla="*/ 5656620 h 6341695"/>
              <a:gd name="connsiteX47" fmla="*/ 4195133 w 5878827"/>
              <a:gd name="connsiteY47" fmla="*/ 5661737 h 6341695"/>
              <a:gd name="connsiteX48" fmla="*/ 4231693 w 5878827"/>
              <a:gd name="connsiteY48" fmla="*/ 5660148 h 6341695"/>
              <a:gd name="connsiteX49" fmla="*/ 4249179 w 5878827"/>
              <a:gd name="connsiteY49" fmla="*/ 5708654 h 6341695"/>
              <a:gd name="connsiteX50" fmla="*/ 4275251 w 5878827"/>
              <a:gd name="connsiteY50" fmla="*/ 5726821 h 6341695"/>
              <a:gd name="connsiteX51" fmla="*/ 4282167 w 5878827"/>
              <a:gd name="connsiteY51" fmla="*/ 5706713 h 6341695"/>
              <a:gd name="connsiteX52" fmla="*/ 4255636 w 5878827"/>
              <a:gd name="connsiteY52" fmla="*/ 5646919 h 6341695"/>
              <a:gd name="connsiteX53" fmla="*/ 4222836 w 5878827"/>
              <a:gd name="connsiteY53" fmla="*/ 5625489 h 6341695"/>
              <a:gd name="connsiteX54" fmla="*/ 4198247 w 5878827"/>
              <a:gd name="connsiteY54" fmla="*/ 5620462 h 6341695"/>
              <a:gd name="connsiteX55" fmla="*/ 3237937 w 5878827"/>
              <a:gd name="connsiteY55" fmla="*/ 5588022 h 6341695"/>
              <a:gd name="connsiteX56" fmla="*/ 3216731 w 5878827"/>
              <a:gd name="connsiteY56" fmla="*/ 5606718 h 6341695"/>
              <a:gd name="connsiteX57" fmla="*/ 3241510 w 5878827"/>
              <a:gd name="connsiteY57" fmla="*/ 5588375 h 6341695"/>
              <a:gd name="connsiteX58" fmla="*/ 3134942 w 5878827"/>
              <a:gd name="connsiteY58" fmla="*/ 5551864 h 6341695"/>
              <a:gd name="connsiteX59" fmla="*/ 3144823 w 5878827"/>
              <a:gd name="connsiteY59" fmla="*/ 5558038 h 6341695"/>
              <a:gd name="connsiteX60" fmla="*/ 3149232 w 5878827"/>
              <a:gd name="connsiteY60" fmla="*/ 5553275 h 6341695"/>
              <a:gd name="connsiteX61" fmla="*/ 2995763 w 5878827"/>
              <a:gd name="connsiteY61" fmla="*/ 5470552 h 6341695"/>
              <a:gd name="connsiteX62" fmla="*/ 3016298 w 5878827"/>
              <a:gd name="connsiteY62" fmla="*/ 5522608 h 6341695"/>
              <a:gd name="connsiteX63" fmla="*/ 3051939 w 5878827"/>
              <a:gd name="connsiteY63" fmla="*/ 5548867 h 6341695"/>
              <a:gd name="connsiteX64" fmla="*/ 3050533 w 5878827"/>
              <a:gd name="connsiteY64" fmla="*/ 5563022 h 6341695"/>
              <a:gd name="connsiteX65" fmla="*/ 3055740 w 5878827"/>
              <a:gd name="connsiteY65" fmla="*/ 5570032 h 6341695"/>
              <a:gd name="connsiteX66" fmla="*/ 3070477 w 5878827"/>
              <a:gd name="connsiteY66" fmla="*/ 5571487 h 6341695"/>
              <a:gd name="connsiteX67" fmla="*/ 3074668 w 5878827"/>
              <a:gd name="connsiteY67" fmla="*/ 5587494 h 6341695"/>
              <a:gd name="connsiteX68" fmla="*/ 3178958 w 5878827"/>
              <a:gd name="connsiteY68" fmla="*/ 5660164 h 6341695"/>
              <a:gd name="connsiteX69" fmla="*/ 3185496 w 5878827"/>
              <a:gd name="connsiteY69" fmla="*/ 5686797 h 6341695"/>
              <a:gd name="connsiteX70" fmla="*/ 3199369 w 5878827"/>
              <a:gd name="connsiteY70" fmla="*/ 5690766 h 6341695"/>
              <a:gd name="connsiteX71" fmla="*/ 3200016 w 5878827"/>
              <a:gd name="connsiteY71" fmla="*/ 5709021 h 6341695"/>
              <a:gd name="connsiteX72" fmla="*/ 3231562 w 5878827"/>
              <a:gd name="connsiteY72" fmla="*/ 5738126 h 6341695"/>
              <a:gd name="connsiteX73" fmla="*/ 3258175 w 5878827"/>
              <a:gd name="connsiteY73" fmla="*/ 5744650 h 6341695"/>
              <a:gd name="connsiteX74" fmla="*/ 3296931 w 5878827"/>
              <a:gd name="connsiteY74" fmla="*/ 5760171 h 6341695"/>
              <a:gd name="connsiteX75" fmla="*/ 3287886 w 5878827"/>
              <a:gd name="connsiteY75" fmla="*/ 5748883 h 6341695"/>
              <a:gd name="connsiteX76" fmla="*/ 3281347 w 5878827"/>
              <a:gd name="connsiteY76" fmla="*/ 5722249 h 6341695"/>
              <a:gd name="connsiteX77" fmla="*/ 3290164 w 5878827"/>
              <a:gd name="connsiteY77" fmla="*/ 5712725 h 6341695"/>
              <a:gd name="connsiteX78" fmla="*/ 3270400 w 5878827"/>
              <a:gd name="connsiteY78" fmla="*/ 5700378 h 6341695"/>
              <a:gd name="connsiteX79" fmla="*/ 3244574 w 5878827"/>
              <a:gd name="connsiteY79" fmla="*/ 5664044 h 6341695"/>
              <a:gd name="connsiteX80" fmla="*/ 3210881 w 5878827"/>
              <a:gd name="connsiteY80" fmla="*/ 5642524 h 6341695"/>
              <a:gd name="connsiteX81" fmla="*/ 3182072 w 5878827"/>
              <a:gd name="connsiteY81" fmla="*/ 5618890 h 6341695"/>
              <a:gd name="connsiteX82" fmla="*/ 3169529 w 5878827"/>
              <a:gd name="connsiteY82" fmla="*/ 5604007 h 6341695"/>
              <a:gd name="connsiteX83" fmla="*/ 3152427 w 5878827"/>
              <a:gd name="connsiteY83" fmla="*/ 5600370 h 6341695"/>
              <a:gd name="connsiteX84" fmla="*/ 3109213 w 5878827"/>
              <a:gd name="connsiteY84" fmla="*/ 5564917 h 6341695"/>
              <a:gd name="connsiteX85" fmla="*/ 3066000 w 5878827"/>
              <a:gd name="connsiteY85" fmla="*/ 5529463 h 6341695"/>
              <a:gd name="connsiteX86" fmla="*/ 3058625 w 5878827"/>
              <a:gd name="connsiteY86" fmla="*/ 5507945 h 6341695"/>
              <a:gd name="connsiteX87" fmla="*/ 3039385 w 5878827"/>
              <a:gd name="connsiteY87" fmla="*/ 5492402 h 6341695"/>
              <a:gd name="connsiteX88" fmla="*/ 3020770 w 5878827"/>
              <a:gd name="connsiteY88" fmla="*/ 5473023 h 6341695"/>
              <a:gd name="connsiteX89" fmla="*/ 1688851 w 5878827"/>
              <a:gd name="connsiteY89" fmla="*/ 5464115 h 6341695"/>
              <a:gd name="connsiteX90" fmla="*/ 1667576 w 5878827"/>
              <a:gd name="connsiteY90" fmla="*/ 5464579 h 6341695"/>
              <a:gd name="connsiteX91" fmla="*/ 1673871 w 5878827"/>
              <a:gd name="connsiteY91" fmla="*/ 5470443 h 6341695"/>
              <a:gd name="connsiteX92" fmla="*/ 1682534 w 5878827"/>
              <a:gd name="connsiteY92" fmla="*/ 5472981 h 6341695"/>
              <a:gd name="connsiteX93" fmla="*/ 1688851 w 5878827"/>
              <a:gd name="connsiteY93" fmla="*/ 5464115 h 6341695"/>
              <a:gd name="connsiteX94" fmla="*/ 1673299 w 5878827"/>
              <a:gd name="connsiteY94" fmla="*/ 5433032 h 6341695"/>
              <a:gd name="connsiteX95" fmla="*/ 1677759 w 5878827"/>
              <a:gd name="connsiteY95" fmla="*/ 5439263 h 6341695"/>
              <a:gd name="connsiteX96" fmla="*/ 1688256 w 5878827"/>
              <a:gd name="connsiteY96" fmla="*/ 5441435 h 6341695"/>
              <a:gd name="connsiteX97" fmla="*/ 1693143 w 5878827"/>
              <a:gd name="connsiteY97" fmla="*/ 5440455 h 6341695"/>
              <a:gd name="connsiteX98" fmla="*/ 1673299 w 5878827"/>
              <a:gd name="connsiteY98" fmla="*/ 5433032 h 6341695"/>
              <a:gd name="connsiteX99" fmla="*/ 2079115 w 5878827"/>
              <a:gd name="connsiteY99" fmla="*/ 5298486 h 6341695"/>
              <a:gd name="connsiteX100" fmla="*/ 2082965 w 5878827"/>
              <a:gd name="connsiteY100" fmla="*/ 5304838 h 6341695"/>
              <a:gd name="connsiteX101" fmla="*/ 2089185 w 5878827"/>
              <a:gd name="connsiteY101" fmla="*/ 5307868 h 6341695"/>
              <a:gd name="connsiteX102" fmla="*/ 2102117 w 5878827"/>
              <a:gd name="connsiteY102" fmla="*/ 5301476 h 6341695"/>
              <a:gd name="connsiteX103" fmla="*/ 2870563 w 5878827"/>
              <a:gd name="connsiteY103" fmla="*/ 5281469 h 6341695"/>
              <a:gd name="connsiteX104" fmla="*/ 2866497 w 5878827"/>
              <a:gd name="connsiteY104" fmla="*/ 5286915 h 6341695"/>
              <a:gd name="connsiteX105" fmla="*/ 2864483 w 5878827"/>
              <a:gd name="connsiteY105" fmla="*/ 5296461 h 6341695"/>
              <a:gd name="connsiteX106" fmla="*/ 2877102 w 5878827"/>
              <a:gd name="connsiteY106" fmla="*/ 5308104 h 6341695"/>
              <a:gd name="connsiteX107" fmla="*/ 2876824 w 5878827"/>
              <a:gd name="connsiteY107" fmla="*/ 5293134 h 6341695"/>
              <a:gd name="connsiteX108" fmla="*/ 2870563 w 5878827"/>
              <a:gd name="connsiteY108" fmla="*/ 5281469 h 6341695"/>
              <a:gd name="connsiteX109" fmla="*/ 2443574 w 5878827"/>
              <a:gd name="connsiteY109" fmla="*/ 5210229 h 6341695"/>
              <a:gd name="connsiteX110" fmla="*/ 2475217 w 5878827"/>
              <a:gd name="connsiteY110" fmla="*/ 5230487 h 6341695"/>
              <a:gd name="connsiteX111" fmla="*/ 2484154 w 5878827"/>
              <a:gd name="connsiteY111" fmla="*/ 5259095 h 6341695"/>
              <a:gd name="connsiteX112" fmla="*/ 2471267 w 5878827"/>
              <a:gd name="connsiteY112" fmla="*/ 5274979 h 6341695"/>
              <a:gd name="connsiteX113" fmla="*/ 2447386 w 5878827"/>
              <a:gd name="connsiteY113" fmla="*/ 5293066 h 6341695"/>
              <a:gd name="connsiteX114" fmla="*/ 2445480 w 5878827"/>
              <a:gd name="connsiteY114" fmla="*/ 5251647 h 6341695"/>
              <a:gd name="connsiteX115" fmla="*/ 2443574 w 5878827"/>
              <a:gd name="connsiteY115" fmla="*/ 5210229 h 6341695"/>
              <a:gd name="connsiteX116" fmla="*/ 2146353 w 5878827"/>
              <a:gd name="connsiteY116" fmla="*/ 5177657 h 6341695"/>
              <a:gd name="connsiteX117" fmla="*/ 2131618 w 5878827"/>
              <a:gd name="connsiteY117" fmla="*/ 5177760 h 6341695"/>
              <a:gd name="connsiteX118" fmla="*/ 2136079 w 5878827"/>
              <a:gd name="connsiteY118" fmla="*/ 5183992 h 6341695"/>
              <a:gd name="connsiteX119" fmla="*/ 2146575 w 5878827"/>
              <a:gd name="connsiteY119" fmla="*/ 5186163 h 6341695"/>
              <a:gd name="connsiteX120" fmla="*/ 2156347 w 5878827"/>
              <a:gd name="connsiteY120" fmla="*/ 5184204 h 6341695"/>
              <a:gd name="connsiteX121" fmla="*/ 2146353 w 5878827"/>
              <a:gd name="connsiteY121" fmla="*/ 5177657 h 6341695"/>
              <a:gd name="connsiteX122" fmla="*/ 5197841 w 5878827"/>
              <a:gd name="connsiteY122" fmla="*/ 5174293 h 6341695"/>
              <a:gd name="connsiteX123" fmla="*/ 5205759 w 5878827"/>
              <a:gd name="connsiteY123" fmla="*/ 5190554 h 6341695"/>
              <a:gd name="connsiteX124" fmla="*/ 5219794 w 5878827"/>
              <a:gd name="connsiteY124" fmla="*/ 5195377 h 6341695"/>
              <a:gd name="connsiteX125" fmla="*/ 1859053 w 5878827"/>
              <a:gd name="connsiteY125" fmla="*/ 5148796 h 6341695"/>
              <a:gd name="connsiteX126" fmla="*/ 1848339 w 5878827"/>
              <a:gd name="connsiteY126" fmla="*/ 5185144 h 6341695"/>
              <a:gd name="connsiteX127" fmla="*/ 1851147 w 5878827"/>
              <a:gd name="connsiteY127" fmla="*/ 5195524 h 6341695"/>
              <a:gd name="connsiteX128" fmla="*/ 1854965 w 5878827"/>
              <a:gd name="connsiteY128" fmla="*/ 5185988 h 6341695"/>
              <a:gd name="connsiteX129" fmla="*/ 1866067 w 5878827"/>
              <a:gd name="connsiteY129" fmla="*/ 5171494 h 6341695"/>
              <a:gd name="connsiteX130" fmla="*/ 1868871 w 5878827"/>
              <a:gd name="connsiteY130" fmla="*/ 5156396 h 6341695"/>
              <a:gd name="connsiteX131" fmla="*/ 1863285 w 5878827"/>
              <a:gd name="connsiteY131" fmla="*/ 5060548 h 6341695"/>
              <a:gd name="connsiteX132" fmla="*/ 1871926 w 5878827"/>
              <a:gd name="connsiteY132" fmla="*/ 5077816 h 6341695"/>
              <a:gd name="connsiteX133" fmla="*/ 1882570 w 5878827"/>
              <a:gd name="connsiteY133" fmla="*/ 5085657 h 6341695"/>
              <a:gd name="connsiteX134" fmla="*/ 1891441 w 5878827"/>
              <a:gd name="connsiteY134" fmla="*/ 5084776 h 6341695"/>
              <a:gd name="connsiteX135" fmla="*/ 1891740 w 5878827"/>
              <a:gd name="connsiteY135" fmla="*/ 5084134 h 6341695"/>
              <a:gd name="connsiteX136" fmla="*/ 1895193 w 5878827"/>
              <a:gd name="connsiteY136" fmla="*/ 5083220 h 6341695"/>
              <a:gd name="connsiteX137" fmla="*/ 215336 w 5878827"/>
              <a:gd name="connsiteY137" fmla="*/ 5027411 h 6341695"/>
              <a:gd name="connsiteX138" fmla="*/ 216235 w 5878827"/>
              <a:gd name="connsiteY138" fmla="*/ 5034154 h 6341695"/>
              <a:gd name="connsiteX139" fmla="*/ 220921 w 5878827"/>
              <a:gd name="connsiteY139" fmla="*/ 5038307 h 6341695"/>
              <a:gd name="connsiteX140" fmla="*/ 236329 w 5878827"/>
              <a:gd name="connsiteY140" fmla="*/ 5035126 h 6341695"/>
              <a:gd name="connsiteX141" fmla="*/ 608572 w 5878827"/>
              <a:gd name="connsiteY141" fmla="*/ 5023304 h 6341695"/>
              <a:gd name="connsiteX142" fmla="*/ 630239 w 5878827"/>
              <a:gd name="connsiteY142" fmla="*/ 5048954 h 6341695"/>
              <a:gd name="connsiteX143" fmla="*/ 626136 w 5878827"/>
              <a:gd name="connsiteY143" fmla="*/ 5077518 h 6341695"/>
              <a:gd name="connsiteX144" fmla="*/ 606529 w 5878827"/>
              <a:gd name="connsiteY144" fmla="*/ 5089551 h 6341695"/>
              <a:gd name="connsiteX145" fmla="*/ 575267 w 5878827"/>
              <a:gd name="connsiteY145" fmla="*/ 5101282 h 6341695"/>
              <a:gd name="connsiteX146" fmla="*/ 591918 w 5878827"/>
              <a:gd name="connsiteY146" fmla="*/ 5062292 h 6341695"/>
              <a:gd name="connsiteX147" fmla="*/ 608572 w 5878827"/>
              <a:gd name="connsiteY147" fmla="*/ 5023304 h 6341695"/>
              <a:gd name="connsiteX148" fmla="*/ 1893142 w 5878827"/>
              <a:gd name="connsiteY148" fmla="*/ 5012762 h 6341695"/>
              <a:gd name="connsiteX149" fmla="*/ 1889120 w 5878827"/>
              <a:gd name="connsiteY149" fmla="*/ 5015469 h 6341695"/>
              <a:gd name="connsiteX150" fmla="*/ 1885097 w 5878827"/>
              <a:gd name="connsiteY150" fmla="*/ 5018175 h 6341695"/>
              <a:gd name="connsiteX151" fmla="*/ 1892256 w 5878827"/>
              <a:gd name="connsiteY151" fmla="*/ 5025766 h 6341695"/>
              <a:gd name="connsiteX152" fmla="*/ 1901782 w 5878827"/>
              <a:gd name="connsiteY152" fmla="*/ 5030030 h 6341695"/>
              <a:gd name="connsiteX153" fmla="*/ 1908389 w 5878827"/>
              <a:gd name="connsiteY153" fmla="*/ 5024432 h 6341695"/>
              <a:gd name="connsiteX154" fmla="*/ 1906370 w 5878827"/>
              <a:gd name="connsiteY154" fmla="*/ 5017711 h 6341695"/>
              <a:gd name="connsiteX155" fmla="*/ 1893142 w 5878827"/>
              <a:gd name="connsiteY155" fmla="*/ 5012762 h 6341695"/>
              <a:gd name="connsiteX156" fmla="*/ 2544617 w 5878827"/>
              <a:gd name="connsiteY156" fmla="*/ 5010195 h 6341695"/>
              <a:gd name="connsiteX157" fmla="*/ 2533293 w 5878827"/>
              <a:gd name="connsiteY157" fmla="*/ 5035064 h 6341695"/>
              <a:gd name="connsiteX158" fmla="*/ 2537968 w 5878827"/>
              <a:gd name="connsiteY158" fmla="*/ 5034227 h 6341695"/>
              <a:gd name="connsiteX159" fmla="*/ 2536030 w 5878827"/>
              <a:gd name="connsiteY159" fmla="*/ 5040533 h 6341695"/>
              <a:gd name="connsiteX160" fmla="*/ 2548648 w 5878827"/>
              <a:gd name="connsiteY160" fmla="*/ 5052174 h 6341695"/>
              <a:gd name="connsiteX161" fmla="*/ 2551100 w 5878827"/>
              <a:gd name="connsiteY161" fmla="*/ 5062161 h 6341695"/>
              <a:gd name="connsiteX162" fmla="*/ 2556858 w 5878827"/>
              <a:gd name="connsiteY162" fmla="*/ 5068579 h 6341695"/>
              <a:gd name="connsiteX163" fmla="*/ 2593877 w 5878827"/>
              <a:gd name="connsiteY163" fmla="*/ 5108617 h 6341695"/>
              <a:gd name="connsiteX164" fmla="*/ 2640178 w 5878827"/>
              <a:gd name="connsiteY164" fmla="*/ 5130730 h 6341695"/>
              <a:gd name="connsiteX165" fmla="*/ 2679239 w 5878827"/>
              <a:gd name="connsiteY165" fmla="*/ 5163825 h 6341695"/>
              <a:gd name="connsiteX166" fmla="*/ 2664343 w 5878827"/>
              <a:gd name="connsiteY166" fmla="*/ 5188342 h 6341695"/>
              <a:gd name="connsiteX167" fmla="*/ 2685655 w 5878827"/>
              <a:gd name="connsiteY167" fmla="*/ 5199542 h 6341695"/>
              <a:gd name="connsiteX168" fmla="*/ 2703033 w 5878827"/>
              <a:gd name="connsiteY168" fmla="*/ 5218150 h 6341695"/>
              <a:gd name="connsiteX169" fmla="*/ 2710785 w 5878827"/>
              <a:gd name="connsiteY169" fmla="*/ 5192926 h 6341695"/>
              <a:gd name="connsiteX170" fmla="*/ 2724846 w 5878827"/>
              <a:gd name="connsiteY170" fmla="*/ 5173524 h 6341695"/>
              <a:gd name="connsiteX171" fmla="*/ 2700674 w 5878827"/>
              <a:gd name="connsiteY171" fmla="*/ 5165941 h 6341695"/>
              <a:gd name="connsiteX172" fmla="*/ 2684236 w 5878827"/>
              <a:gd name="connsiteY172" fmla="*/ 5141577 h 6341695"/>
              <a:gd name="connsiteX173" fmla="*/ 2664491 w 5878827"/>
              <a:gd name="connsiteY173" fmla="*/ 5120786 h 6341695"/>
              <a:gd name="connsiteX174" fmla="*/ 2628537 w 5878827"/>
              <a:gd name="connsiteY174" fmla="*/ 5096445 h 6341695"/>
              <a:gd name="connsiteX175" fmla="*/ 2630122 w 5878827"/>
              <a:gd name="connsiteY175" fmla="*/ 5078410 h 6341695"/>
              <a:gd name="connsiteX176" fmla="*/ 2621163 w 5878827"/>
              <a:gd name="connsiteY176" fmla="*/ 5074926 h 6341695"/>
              <a:gd name="connsiteX177" fmla="*/ 2601170 w 5878827"/>
              <a:gd name="connsiteY177" fmla="*/ 5041767 h 6341695"/>
              <a:gd name="connsiteX178" fmla="*/ 2567952 w 5878827"/>
              <a:gd name="connsiteY178" fmla="*/ 5022894 h 6341695"/>
              <a:gd name="connsiteX179" fmla="*/ 2569625 w 5878827"/>
              <a:gd name="connsiteY179" fmla="*/ 5012664 h 6341695"/>
              <a:gd name="connsiteX180" fmla="*/ 2496888 w 5878827"/>
              <a:gd name="connsiteY180" fmla="*/ 4985667 h 6341695"/>
              <a:gd name="connsiteX181" fmla="*/ 2497065 w 5878827"/>
              <a:gd name="connsiteY181" fmla="*/ 4986705 h 6341695"/>
              <a:gd name="connsiteX182" fmla="*/ 2496431 w 5878827"/>
              <a:gd name="connsiteY182" fmla="*/ 5009887 h 6341695"/>
              <a:gd name="connsiteX183" fmla="*/ 2509957 w 5878827"/>
              <a:gd name="connsiteY183" fmla="*/ 5022366 h 6341695"/>
              <a:gd name="connsiteX184" fmla="*/ 2526525 w 5878827"/>
              <a:gd name="connsiteY184" fmla="*/ 4987618 h 6341695"/>
              <a:gd name="connsiteX185" fmla="*/ 2203014 w 5878827"/>
              <a:gd name="connsiteY185" fmla="*/ 4965848 h 6341695"/>
              <a:gd name="connsiteX186" fmla="*/ 2175646 w 5878827"/>
              <a:gd name="connsiteY186" fmla="*/ 4983685 h 6341695"/>
              <a:gd name="connsiteX187" fmla="*/ 2178045 w 5878827"/>
              <a:gd name="connsiteY187" fmla="*/ 5012654 h 6341695"/>
              <a:gd name="connsiteX188" fmla="*/ 2179773 w 5878827"/>
              <a:gd name="connsiteY188" fmla="*/ 5016108 h 6341695"/>
              <a:gd name="connsiteX189" fmla="*/ 2167772 w 5878827"/>
              <a:gd name="connsiteY189" fmla="*/ 5018986 h 6341695"/>
              <a:gd name="connsiteX190" fmla="*/ 2157068 w 5878827"/>
              <a:gd name="connsiteY190" fmla="*/ 5024458 h 6341695"/>
              <a:gd name="connsiteX191" fmla="*/ 2179600 w 5878827"/>
              <a:gd name="connsiteY191" fmla="*/ 5025167 h 6341695"/>
              <a:gd name="connsiteX192" fmla="*/ 2204502 w 5878827"/>
              <a:gd name="connsiteY192" fmla="*/ 5022550 h 6341695"/>
              <a:gd name="connsiteX193" fmla="*/ 2225182 w 5878827"/>
              <a:gd name="connsiteY193" fmla="*/ 4999405 h 6341695"/>
              <a:gd name="connsiteX194" fmla="*/ 2206023 w 5878827"/>
              <a:gd name="connsiteY194" fmla="*/ 4994694 h 6341695"/>
              <a:gd name="connsiteX195" fmla="*/ 2195268 w 5878827"/>
              <a:gd name="connsiteY195" fmla="*/ 4982602 h 6341695"/>
              <a:gd name="connsiteX196" fmla="*/ 320233 w 5878827"/>
              <a:gd name="connsiteY196" fmla="*/ 4926208 h 6341695"/>
              <a:gd name="connsiteX197" fmla="*/ 321781 w 5878827"/>
              <a:gd name="connsiteY197" fmla="*/ 4932968 h 6341695"/>
              <a:gd name="connsiteX198" fmla="*/ 331000 w 5878827"/>
              <a:gd name="connsiteY198" fmla="*/ 4937241 h 6341695"/>
              <a:gd name="connsiteX199" fmla="*/ 341362 w 5878827"/>
              <a:gd name="connsiteY199" fmla="*/ 4937510 h 6341695"/>
              <a:gd name="connsiteX200" fmla="*/ 334582 w 5878827"/>
              <a:gd name="connsiteY200" fmla="*/ 4929271 h 6341695"/>
              <a:gd name="connsiteX201" fmla="*/ 320233 w 5878827"/>
              <a:gd name="connsiteY201" fmla="*/ 4926208 h 6341695"/>
              <a:gd name="connsiteX202" fmla="*/ 2198493 w 5878827"/>
              <a:gd name="connsiteY202" fmla="*/ 4920094 h 6341695"/>
              <a:gd name="connsiteX203" fmla="*/ 2201406 w 5878827"/>
              <a:gd name="connsiteY203" fmla="*/ 4935769 h 6341695"/>
              <a:gd name="connsiteX204" fmla="*/ 2206173 w 5878827"/>
              <a:gd name="connsiteY204" fmla="*/ 4961416 h 6341695"/>
              <a:gd name="connsiteX205" fmla="*/ 2216278 w 5878827"/>
              <a:gd name="connsiteY205" fmla="*/ 4936480 h 6341695"/>
              <a:gd name="connsiteX206" fmla="*/ 4570509 w 5878827"/>
              <a:gd name="connsiteY206" fmla="*/ 4912543 h 6341695"/>
              <a:gd name="connsiteX207" fmla="*/ 4568231 w 5878827"/>
              <a:gd name="connsiteY207" fmla="*/ 4948700 h 6341695"/>
              <a:gd name="connsiteX208" fmla="*/ 4567396 w 5878827"/>
              <a:gd name="connsiteY208" fmla="*/ 4953817 h 6341695"/>
              <a:gd name="connsiteX209" fmla="*/ 4603956 w 5878827"/>
              <a:gd name="connsiteY209" fmla="*/ 4952229 h 6341695"/>
              <a:gd name="connsiteX210" fmla="*/ 4621441 w 5878827"/>
              <a:gd name="connsiteY210" fmla="*/ 5000734 h 6341695"/>
              <a:gd name="connsiteX211" fmla="*/ 4647514 w 5878827"/>
              <a:gd name="connsiteY211" fmla="*/ 5018902 h 6341695"/>
              <a:gd name="connsiteX212" fmla="*/ 4654429 w 5878827"/>
              <a:gd name="connsiteY212" fmla="*/ 4998793 h 6341695"/>
              <a:gd name="connsiteX213" fmla="*/ 4627898 w 5878827"/>
              <a:gd name="connsiteY213" fmla="*/ 4938998 h 6341695"/>
              <a:gd name="connsiteX214" fmla="*/ 4595099 w 5878827"/>
              <a:gd name="connsiteY214" fmla="*/ 4917569 h 6341695"/>
              <a:gd name="connsiteX215" fmla="*/ 4570509 w 5878827"/>
              <a:gd name="connsiteY215" fmla="*/ 4912543 h 6341695"/>
              <a:gd name="connsiteX216" fmla="*/ 1889570 w 5878827"/>
              <a:gd name="connsiteY216" fmla="*/ 4876677 h 6341695"/>
              <a:gd name="connsiteX217" fmla="*/ 1890761 w 5878827"/>
              <a:gd name="connsiteY217" fmla="*/ 4922040 h 6341695"/>
              <a:gd name="connsiteX218" fmla="*/ 1881204 w 5878827"/>
              <a:gd name="connsiteY218" fmla="*/ 4924430 h 6341695"/>
              <a:gd name="connsiteX219" fmla="*/ 1872943 w 5878827"/>
              <a:gd name="connsiteY219" fmla="*/ 4929410 h 6341695"/>
              <a:gd name="connsiteX220" fmla="*/ 1894656 w 5878827"/>
              <a:gd name="connsiteY220" fmla="*/ 4937882 h 6341695"/>
              <a:gd name="connsiteX221" fmla="*/ 1922403 w 5878827"/>
              <a:gd name="connsiteY221" fmla="*/ 4942297 h 6341695"/>
              <a:gd name="connsiteX222" fmla="*/ 1939329 w 5878827"/>
              <a:gd name="connsiteY222" fmla="*/ 4900903 h 6341695"/>
              <a:gd name="connsiteX223" fmla="*/ 2216837 w 5878827"/>
              <a:gd name="connsiteY223" fmla="*/ 4863135 h 6341695"/>
              <a:gd name="connsiteX224" fmla="*/ 2216473 w 5878827"/>
              <a:gd name="connsiteY224" fmla="*/ 4863447 h 6341695"/>
              <a:gd name="connsiteX225" fmla="*/ 2213130 w 5878827"/>
              <a:gd name="connsiteY225" fmla="*/ 4883907 h 6341695"/>
              <a:gd name="connsiteX226" fmla="*/ 2230535 w 5878827"/>
              <a:gd name="connsiteY226" fmla="*/ 4888515 h 6341695"/>
              <a:gd name="connsiteX227" fmla="*/ 2233230 w 5878827"/>
              <a:gd name="connsiteY227" fmla="*/ 4875836 h 6341695"/>
              <a:gd name="connsiteX228" fmla="*/ 2218408 w 5878827"/>
              <a:gd name="connsiteY228" fmla="*/ 4871106 h 6341695"/>
              <a:gd name="connsiteX229" fmla="*/ 652568 w 5878827"/>
              <a:gd name="connsiteY229" fmla="*/ 4816587 h 6341695"/>
              <a:gd name="connsiteX230" fmla="*/ 656126 w 5878827"/>
              <a:gd name="connsiteY230" fmla="*/ 4825191 h 6341695"/>
              <a:gd name="connsiteX231" fmla="*/ 663469 w 5878827"/>
              <a:gd name="connsiteY231" fmla="*/ 4831206 h 6341695"/>
              <a:gd name="connsiteX232" fmla="*/ 672384 w 5878827"/>
              <a:gd name="connsiteY232" fmla="*/ 4827406 h 6341695"/>
              <a:gd name="connsiteX233" fmla="*/ 673428 w 5878827"/>
              <a:gd name="connsiteY233" fmla="*/ 4820712 h 6341695"/>
              <a:gd name="connsiteX234" fmla="*/ 4940787 w 5878827"/>
              <a:gd name="connsiteY234" fmla="*/ 4785552 h 6341695"/>
              <a:gd name="connsiteX235" fmla="*/ 4932770 w 5878827"/>
              <a:gd name="connsiteY235" fmla="*/ 4805043 h 6341695"/>
              <a:gd name="connsiteX236" fmla="*/ 4940021 w 5878827"/>
              <a:gd name="connsiteY236" fmla="*/ 4803337 h 6341695"/>
              <a:gd name="connsiteX237" fmla="*/ 4945503 w 5878827"/>
              <a:gd name="connsiteY237" fmla="*/ 4797245 h 6341695"/>
              <a:gd name="connsiteX238" fmla="*/ 4940787 w 5878827"/>
              <a:gd name="connsiteY238" fmla="*/ 4785552 h 6341695"/>
              <a:gd name="connsiteX239" fmla="*/ 4923242 w 5878827"/>
              <a:gd name="connsiteY239" fmla="*/ 4765672 h 6341695"/>
              <a:gd name="connsiteX240" fmla="*/ 4909377 w 5878827"/>
              <a:gd name="connsiteY240" fmla="*/ 4778537 h 6341695"/>
              <a:gd name="connsiteX241" fmla="*/ 4916203 w 5878827"/>
              <a:gd name="connsiteY241" fmla="*/ 4778731 h 6341695"/>
              <a:gd name="connsiteX242" fmla="*/ 4922109 w 5878827"/>
              <a:gd name="connsiteY242" fmla="*/ 4770739 h 6341695"/>
              <a:gd name="connsiteX243" fmla="*/ 112099 w 5878827"/>
              <a:gd name="connsiteY243" fmla="*/ 4759524 h 6341695"/>
              <a:gd name="connsiteX244" fmla="*/ 112773 w 5878827"/>
              <a:gd name="connsiteY244" fmla="*/ 4777460 h 6341695"/>
              <a:gd name="connsiteX245" fmla="*/ 119604 w 5878827"/>
              <a:gd name="connsiteY245" fmla="*/ 4787045 h 6341695"/>
              <a:gd name="connsiteX246" fmla="*/ 133905 w 5878827"/>
              <a:gd name="connsiteY246" fmla="*/ 4788762 h 6341695"/>
              <a:gd name="connsiteX247" fmla="*/ 484206 w 5878827"/>
              <a:gd name="connsiteY247" fmla="*/ 4744116 h 6341695"/>
              <a:gd name="connsiteX248" fmla="*/ 449671 w 5878827"/>
              <a:gd name="connsiteY248" fmla="*/ 4754864 h 6341695"/>
              <a:gd name="connsiteX249" fmla="*/ 439058 w 5878827"/>
              <a:gd name="connsiteY249" fmla="*/ 4782363 h 6341695"/>
              <a:gd name="connsiteX250" fmla="*/ 439193 w 5878827"/>
              <a:gd name="connsiteY250" fmla="*/ 4785951 h 6341695"/>
              <a:gd name="connsiteX251" fmla="*/ 426257 w 5878827"/>
              <a:gd name="connsiteY251" fmla="*/ 4786062 h 6341695"/>
              <a:gd name="connsiteX252" fmla="*/ 413421 w 5878827"/>
              <a:gd name="connsiteY252" fmla="*/ 4788865 h 6341695"/>
              <a:gd name="connsiteX253" fmla="*/ 434980 w 5878827"/>
              <a:gd name="connsiteY253" fmla="*/ 4794352 h 6341695"/>
              <a:gd name="connsiteX254" fmla="*/ 460321 w 5878827"/>
              <a:gd name="connsiteY254" fmla="*/ 4797251 h 6341695"/>
              <a:gd name="connsiteX255" fmla="*/ 490736 w 5878827"/>
              <a:gd name="connsiteY255" fmla="*/ 4780123 h 6341695"/>
              <a:gd name="connsiteX256" fmla="*/ 474241 w 5878827"/>
              <a:gd name="connsiteY256" fmla="*/ 4771630 h 6341695"/>
              <a:gd name="connsiteX257" fmla="*/ 469203 w 5878827"/>
              <a:gd name="connsiteY257" fmla="*/ 4758060 h 6341695"/>
              <a:gd name="connsiteX258" fmla="*/ 1897502 w 5878827"/>
              <a:gd name="connsiteY258" fmla="*/ 4742087 h 6341695"/>
              <a:gd name="connsiteX259" fmla="*/ 1886950 w 5878827"/>
              <a:gd name="connsiteY259" fmla="*/ 4839204 h 6341695"/>
              <a:gd name="connsiteX260" fmla="*/ 1909640 w 5878827"/>
              <a:gd name="connsiteY260" fmla="*/ 4853654 h 6341695"/>
              <a:gd name="connsiteX261" fmla="*/ 1938139 w 5878827"/>
              <a:gd name="connsiteY261" fmla="*/ 4855542 h 6341695"/>
              <a:gd name="connsiteX262" fmla="*/ 1935146 w 5878827"/>
              <a:gd name="connsiteY262" fmla="*/ 4803891 h 6341695"/>
              <a:gd name="connsiteX263" fmla="*/ 1942075 w 5878827"/>
              <a:gd name="connsiteY263" fmla="*/ 4755952 h 6341695"/>
              <a:gd name="connsiteX264" fmla="*/ 162431 w 5878827"/>
              <a:gd name="connsiteY264" fmla="*/ 4721411 h 6341695"/>
              <a:gd name="connsiteX265" fmla="*/ 157317 w 5878827"/>
              <a:gd name="connsiteY265" fmla="*/ 4723070 h 6341695"/>
              <a:gd name="connsiteX266" fmla="*/ 152203 w 5878827"/>
              <a:gd name="connsiteY266" fmla="*/ 4724729 h 6341695"/>
              <a:gd name="connsiteX267" fmla="*/ 155762 w 5878827"/>
              <a:gd name="connsiteY267" fmla="*/ 4733333 h 6341695"/>
              <a:gd name="connsiteX268" fmla="*/ 163105 w 5878827"/>
              <a:gd name="connsiteY268" fmla="*/ 4739348 h 6341695"/>
              <a:gd name="connsiteX269" fmla="*/ 172019 w 5878827"/>
              <a:gd name="connsiteY269" fmla="*/ 4735547 h 6341695"/>
              <a:gd name="connsiteX270" fmla="*/ 173063 w 5878827"/>
              <a:gd name="connsiteY270" fmla="*/ 4728854 h 6341695"/>
              <a:gd name="connsiteX271" fmla="*/ 162431 w 5878827"/>
              <a:gd name="connsiteY271" fmla="*/ 4721411 h 6341695"/>
              <a:gd name="connsiteX272" fmla="*/ 767289 w 5878827"/>
              <a:gd name="connsiteY272" fmla="*/ 4701304 h 6341695"/>
              <a:gd name="connsiteX273" fmla="*/ 738835 w 5878827"/>
              <a:gd name="connsiteY273" fmla="*/ 4718931 h 6341695"/>
              <a:gd name="connsiteX274" fmla="*/ 738088 w 5878827"/>
              <a:gd name="connsiteY274" fmla="*/ 4750718 h 6341695"/>
              <a:gd name="connsiteX275" fmla="*/ 712931 w 5878827"/>
              <a:gd name="connsiteY275" fmla="*/ 4752753 h 6341695"/>
              <a:gd name="connsiteX276" fmla="*/ 691861 w 5878827"/>
              <a:gd name="connsiteY276" fmla="*/ 4760268 h 6341695"/>
              <a:gd name="connsiteX277" fmla="*/ 703437 w 5878827"/>
              <a:gd name="connsiteY277" fmla="*/ 4792824 h 6341695"/>
              <a:gd name="connsiteX278" fmla="*/ 718567 w 5878827"/>
              <a:gd name="connsiteY278" fmla="*/ 4764994 h 6341695"/>
              <a:gd name="connsiteX279" fmla="*/ 753632 w 5878827"/>
              <a:gd name="connsiteY279" fmla="*/ 4751123 h 6341695"/>
              <a:gd name="connsiteX280" fmla="*/ 760460 w 5878827"/>
              <a:gd name="connsiteY280" fmla="*/ 4726214 h 6341695"/>
              <a:gd name="connsiteX281" fmla="*/ 767289 w 5878827"/>
              <a:gd name="connsiteY281" fmla="*/ 4701304 h 6341695"/>
              <a:gd name="connsiteX282" fmla="*/ 547386 w 5878827"/>
              <a:gd name="connsiteY282" fmla="*/ 4634659 h 6341695"/>
              <a:gd name="connsiteX283" fmla="*/ 538604 w 5878827"/>
              <a:gd name="connsiteY283" fmla="*/ 4642047 h 6341695"/>
              <a:gd name="connsiteX284" fmla="*/ 537696 w 5878827"/>
              <a:gd name="connsiteY284" fmla="*/ 4652327 h 6341695"/>
              <a:gd name="connsiteX285" fmla="*/ 528226 w 5878827"/>
              <a:gd name="connsiteY285" fmla="*/ 4675823 h 6341695"/>
              <a:gd name="connsiteX286" fmla="*/ 502910 w 5878827"/>
              <a:gd name="connsiteY286" fmla="*/ 4690844 h 6341695"/>
              <a:gd name="connsiteX287" fmla="*/ 496082 w 5878827"/>
              <a:gd name="connsiteY287" fmla="*/ 4715753 h 6341695"/>
              <a:gd name="connsiteX288" fmla="*/ 489253 w 5878827"/>
              <a:gd name="connsiteY288" fmla="*/ 4740662 h 6341695"/>
              <a:gd name="connsiteX289" fmla="*/ 527909 w 5878827"/>
              <a:gd name="connsiteY289" fmla="*/ 4701799 h 6341695"/>
              <a:gd name="connsiteX290" fmla="*/ 558692 w 5878827"/>
              <a:gd name="connsiteY290" fmla="*/ 4660041 h 6341695"/>
              <a:gd name="connsiteX291" fmla="*/ 554932 w 5878827"/>
              <a:gd name="connsiteY291" fmla="*/ 4646057 h 6341695"/>
              <a:gd name="connsiteX292" fmla="*/ 547386 w 5878827"/>
              <a:gd name="connsiteY292" fmla="*/ 4634659 h 6341695"/>
              <a:gd name="connsiteX293" fmla="*/ 1929864 w 5878827"/>
              <a:gd name="connsiteY293" fmla="*/ 4602599 h 6341695"/>
              <a:gd name="connsiteX294" fmla="*/ 1915800 w 5878827"/>
              <a:gd name="connsiteY294" fmla="*/ 4628219 h 6341695"/>
              <a:gd name="connsiteX295" fmla="*/ 1920984 w 5878827"/>
              <a:gd name="connsiteY295" fmla="*/ 4638579 h 6341695"/>
              <a:gd name="connsiteX296" fmla="*/ 1930757 w 5878827"/>
              <a:gd name="connsiteY296" fmla="*/ 4636620 h 6341695"/>
              <a:gd name="connsiteX297" fmla="*/ 1949439 w 5878827"/>
              <a:gd name="connsiteY297" fmla="*/ 4630975 h 6341695"/>
              <a:gd name="connsiteX298" fmla="*/ 1948278 w 5878827"/>
              <a:gd name="connsiteY298" fmla="*/ 4617909 h 6341695"/>
              <a:gd name="connsiteX299" fmla="*/ 219753 w 5878827"/>
              <a:gd name="connsiteY299" fmla="*/ 4593885 h 6341695"/>
              <a:gd name="connsiteX300" fmla="*/ 200646 w 5878827"/>
              <a:gd name="connsiteY300" fmla="*/ 4636394 h 6341695"/>
              <a:gd name="connsiteX301" fmla="*/ 190301 w 5878827"/>
              <a:gd name="connsiteY301" fmla="*/ 4636572 h 6341695"/>
              <a:gd name="connsiteX302" fmla="*/ 180056 w 5878827"/>
              <a:gd name="connsiteY302" fmla="*/ 4639441 h 6341695"/>
              <a:gd name="connsiteX303" fmla="*/ 197350 w 5878827"/>
              <a:gd name="connsiteY303" fmla="*/ 4651987 h 6341695"/>
              <a:gd name="connsiteX304" fmla="*/ 222314 w 5878827"/>
              <a:gd name="connsiteY304" fmla="*/ 4662043 h 6341695"/>
              <a:gd name="connsiteX305" fmla="*/ 257236 w 5878827"/>
              <a:gd name="connsiteY305" fmla="*/ 4627113 h 6341695"/>
              <a:gd name="connsiteX306" fmla="*/ 1954169 w 5878827"/>
              <a:gd name="connsiteY306" fmla="*/ 4546478 h 6341695"/>
              <a:gd name="connsiteX307" fmla="*/ 1953106 w 5878827"/>
              <a:gd name="connsiteY307" fmla="*/ 4552341 h 6341695"/>
              <a:gd name="connsiteX308" fmla="*/ 1955249 w 5878827"/>
              <a:gd name="connsiteY308" fmla="*/ 4546585 h 6341695"/>
              <a:gd name="connsiteX309" fmla="*/ 1013448 w 5878827"/>
              <a:gd name="connsiteY309" fmla="*/ 4507055 h 6341695"/>
              <a:gd name="connsiteX310" fmla="*/ 998214 w 5878827"/>
              <a:gd name="connsiteY310" fmla="*/ 4510201 h 6341695"/>
              <a:gd name="connsiteX311" fmla="*/ 983648 w 5878827"/>
              <a:gd name="connsiteY311" fmla="*/ 4535805 h 6341695"/>
              <a:gd name="connsiteX312" fmla="*/ 975925 w 5878827"/>
              <a:gd name="connsiteY312" fmla="*/ 4546379 h 6341695"/>
              <a:gd name="connsiteX313" fmla="*/ 998356 w 5878827"/>
              <a:gd name="connsiteY313" fmla="*/ 4529240 h 6341695"/>
              <a:gd name="connsiteX314" fmla="*/ 1013560 w 5878827"/>
              <a:gd name="connsiteY314" fmla="*/ 4508145 h 6341695"/>
              <a:gd name="connsiteX315" fmla="*/ 287574 w 5878827"/>
              <a:gd name="connsiteY315" fmla="*/ 4470215 h 6341695"/>
              <a:gd name="connsiteX316" fmla="*/ 233950 w 5878827"/>
              <a:gd name="connsiteY316" fmla="*/ 4558416 h 6341695"/>
              <a:gd name="connsiteX317" fmla="*/ 249520 w 5878827"/>
              <a:gd name="connsiteY317" fmla="*/ 4576740 h 6341695"/>
              <a:gd name="connsiteX318" fmla="*/ 276344 w 5878827"/>
              <a:gd name="connsiteY318" fmla="*/ 4584605 h 6341695"/>
              <a:gd name="connsiteX319" fmla="*/ 296511 w 5878827"/>
              <a:gd name="connsiteY319" fmla="*/ 4535853 h 6341695"/>
              <a:gd name="connsiteX320" fmla="*/ 324652 w 5878827"/>
              <a:gd name="connsiteY320" fmla="*/ 4492682 h 6341695"/>
              <a:gd name="connsiteX321" fmla="*/ 923656 w 5878827"/>
              <a:gd name="connsiteY321" fmla="*/ 4454504 h 6341695"/>
              <a:gd name="connsiteX322" fmla="*/ 906751 w 5878827"/>
              <a:gd name="connsiteY322" fmla="*/ 4486767 h 6341695"/>
              <a:gd name="connsiteX323" fmla="*/ 889948 w 5878827"/>
              <a:gd name="connsiteY323" fmla="*/ 4521720 h 6341695"/>
              <a:gd name="connsiteX324" fmla="*/ 848239 w 5878827"/>
              <a:gd name="connsiteY324" fmla="*/ 4565433 h 6341695"/>
              <a:gd name="connsiteX325" fmla="*/ 810416 w 5878827"/>
              <a:gd name="connsiteY325" fmla="*/ 4609248 h 6341695"/>
              <a:gd name="connsiteX326" fmla="*/ 796153 w 5878827"/>
              <a:gd name="connsiteY326" fmla="*/ 4642923 h 6341695"/>
              <a:gd name="connsiteX327" fmla="*/ 765941 w 5878827"/>
              <a:gd name="connsiteY327" fmla="*/ 4665431 h 6341695"/>
              <a:gd name="connsiteX328" fmla="*/ 774303 w 5878827"/>
              <a:gd name="connsiteY328" fmla="*/ 4681329 h 6341695"/>
              <a:gd name="connsiteX329" fmla="*/ 782563 w 5878827"/>
              <a:gd name="connsiteY329" fmla="*/ 4694535 h 6341695"/>
              <a:gd name="connsiteX330" fmla="*/ 786894 w 5878827"/>
              <a:gd name="connsiteY330" fmla="*/ 4689271 h 6341695"/>
              <a:gd name="connsiteX331" fmla="*/ 787341 w 5878827"/>
              <a:gd name="connsiteY331" fmla="*/ 4683907 h 6341695"/>
              <a:gd name="connsiteX332" fmla="*/ 836845 w 5878827"/>
              <a:gd name="connsiteY332" fmla="*/ 4623822 h 6341695"/>
              <a:gd name="connsiteX333" fmla="*/ 870705 w 5878827"/>
              <a:gd name="connsiteY333" fmla="*/ 4560641 h 6341695"/>
              <a:gd name="connsiteX334" fmla="*/ 896611 w 5878827"/>
              <a:gd name="connsiteY334" fmla="*/ 4561316 h 6341695"/>
              <a:gd name="connsiteX335" fmla="*/ 938146 w 5878827"/>
              <a:gd name="connsiteY335" fmla="*/ 4564636 h 6341695"/>
              <a:gd name="connsiteX336" fmla="*/ 948248 w 5878827"/>
              <a:gd name="connsiteY336" fmla="*/ 4567805 h 6341695"/>
              <a:gd name="connsiteX337" fmla="*/ 958683 w 5878827"/>
              <a:gd name="connsiteY337" fmla="*/ 4559554 h 6341695"/>
              <a:gd name="connsiteX338" fmla="*/ 966142 w 5878827"/>
              <a:gd name="connsiteY338" fmla="*/ 4553854 h 6341695"/>
              <a:gd name="connsiteX339" fmla="*/ 964212 w 5878827"/>
              <a:gd name="connsiteY339" fmla="*/ 4552322 h 6341695"/>
              <a:gd name="connsiteX340" fmla="*/ 963429 w 5878827"/>
              <a:gd name="connsiteY340" fmla="*/ 4548717 h 6341695"/>
              <a:gd name="connsiteX341" fmla="*/ 947514 w 5878827"/>
              <a:gd name="connsiteY341" fmla="*/ 4538449 h 6341695"/>
              <a:gd name="connsiteX342" fmla="*/ 962485 w 5878827"/>
              <a:gd name="connsiteY342" fmla="*/ 4523607 h 6341695"/>
              <a:gd name="connsiteX343" fmla="*/ 940547 w 5878827"/>
              <a:gd name="connsiteY343" fmla="*/ 4490782 h 6341695"/>
              <a:gd name="connsiteX344" fmla="*/ 960329 w 5878827"/>
              <a:gd name="connsiteY344" fmla="*/ 4466209 h 6341695"/>
              <a:gd name="connsiteX345" fmla="*/ 381302 w 5878827"/>
              <a:gd name="connsiteY345" fmla="*/ 4347219 h 6341695"/>
              <a:gd name="connsiteX346" fmla="*/ 356204 w 5878827"/>
              <a:gd name="connsiteY346" fmla="*/ 4368070 h 6341695"/>
              <a:gd name="connsiteX347" fmla="*/ 356608 w 5878827"/>
              <a:gd name="connsiteY347" fmla="*/ 4378831 h 6341695"/>
              <a:gd name="connsiteX348" fmla="*/ 366972 w 5878827"/>
              <a:gd name="connsiteY348" fmla="*/ 4379101 h 6341695"/>
              <a:gd name="connsiteX349" fmla="*/ 387628 w 5878827"/>
              <a:gd name="connsiteY349" fmla="*/ 4377846 h 6341695"/>
              <a:gd name="connsiteX350" fmla="*/ 392338 w 5878827"/>
              <a:gd name="connsiteY350" fmla="*/ 4365425 h 6341695"/>
              <a:gd name="connsiteX351" fmla="*/ 1569179 w 5878827"/>
              <a:gd name="connsiteY351" fmla="*/ 4343538 h 6341695"/>
              <a:gd name="connsiteX352" fmla="*/ 1559153 w 5878827"/>
              <a:gd name="connsiteY352" fmla="*/ 4358762 h 6341695"/>
              <a:gd name="connsiteX353" fmla="*/ 1568283 w 5878827"/>
              <a:gd name="connsiteY353" fmla="*/ 4361133 h 6341695"/>
              <a:gd name="connsiteX354" fmla="*/ 1570244 w 5878827"/>
              <a:gd name="connsiteY354" fmla="*/ 4348774 h 6341695"/>
              <a:gd name="connsiteX355" fmla="*/ 4713920 w 5878827"/>
              <a:gd name="connsiteY355" fmla="*/ 4341173 h 6341695"/>
              <a:gd name="connsiteX356" fmla="*/ 4681474 w 5878827"/>
              <a:gd name="connsiteY356" fmla="*/ 4355209 h 6341695"/>
              <a:gd name="connsiteX357" fmla="*/ 4698923 w 5878827"/>
              <a:gd name="connsiteY357" fmla="*/ 4359106 h 6341695"/>
              <a:gd name="connsiteX358" fmla="*/ 4709500 w 5878827"/>
              <a:gd name="connsiteY358" fmla="*/ 4354818 h 6341695"/>
              <a:gd name="connsiteX359" fmla="*/ 4713920 w 5878827"/>
              <a:gd name="connsiteY359" fmla="*/ 4341173 h 6341695"/>
              <a:gd name="connsiteX360" fmla="*/ 996927 w 5878827"/>
              <a:gd name="connsiteY360" fmla="*/ 4338143 h 6341695"/>
              <a:gd name="connsiteX361" fmla="*/ 957230 w 5878827"/>
              <a:gd name="connsiteY361" fmla="*/ 4383702 h 6341695"/>
              <a:gd name="connsiteX362" fmla="*/ 974255 w 5878827"/>
              <a:gd name="connsiteY362" fmla="*/ 4423567 h 6341695"/>
              <a:gd name="connsiteX363" fmla="*/ 964574 w 5878827"/>
              <a:gd name="connsiteY363" fmla="*/ 4424209 h 6341695"/>
              <a:gd name="connsiteX364" fmla="*/ 958981 w 5878827"/>
              <a:gd name="connsiteY364" fmla="*/ 4430335 h 6341695"/>
              <a:gd name="connsiteX365" fmla="*/ 965215 w 5878827"/>
              <a:gd name="connsiteY365" fmla="*/ 4441250 h 6341695"/>
              <a:gd name="connsiteX366" fmla="*/ 975333 w 5878827"/>
              <a:gd name="connsiteY366" fmla="*/ 4452263 h 6341695"/>
              <a:gd name="connsiteX367" fmla="*/ 1012007 w 5878827"/>
              <a:gd name="connsiteY367" fmla="*/ 4463970 h 6341695"/>
              <a:gd name="connsiteX368" fmla="*/ 1016784 w 5878827"/>
              <a:gd name="connsiteY368" fmla="*/ 4453343 h 6341695"/>
              <a:gd name="connsiteX369" fmla="*/ 990338 w 5878827"/>
              <a:gd name="connsiteY369" fmla="*/ 4438319 h 6341695"/>
              <a:gd name="connsiteX370" fmla="*/ 994299 w 5878827"/>
              <a:gd name="connsiteY370" fmla="*/ 4423192 h 6341695"/>
              <a:gd name="connsiteX371" fmla="*/ 1010120 w 5878827"/>
              <a:gd name="connsiteY371" fmla="*/ 4413748 h 6341695"/>
              <a:gd name="connsiteX372" fmla="*/ 1009352 w 5878827"/>
              <a:gd name="connsiteY372" fmla="*/ 4376096 h 6341695"/>
              <a:gd name="connsiteX373" fmla="*/ 996927 w 5878827"/>
              <a:gd name="connsiteY373" fmla="*/ 4338143 h 6341695"/>
              <a:gd name="connsiteX374" fmla="*/ 4971614 w 5878827"/>
              <a:gd name="connsiteY374" fmla="*/ 4302953 h 6341695"/>
              <a:gd name="connsiteX375" fmla="*/ 4960108 w 5878827"/>
              <a:gd name="connsiteY375" fmla="*/ 4321664 h 6341695"/>
              <a:gd name="connsiteX376" fmla="*/ 4966793 w 5878827"/>
              <a:gd name="connsiteY376" fmla="*/ 4322493 h 6341695"/>
              <a:gd name="connsiteX377" fmla="*/ 4971710 w 5878827"/>
              <a:gd name="connsiteY377" fmla="*/ 4318935 h 6341695"/>
              <a:gd name="connsiteX378" fmla="*/ 436140 w 5878827"/>
              <a:gd name="connsiteY378" fmla="*/ 4291305 h 6341695"/>
              <a:gd name="connsiteX379" fmla="*/ 426316 w 5878827"/>
              <a:gd name="connsiteY379" fmla="*/ 4305384 h 6341695"/>
              <a:gd name="connsiteX380" fmla="*/ 436275 w 5878827"/>
              <a:gd name="connsiteY380" fmla="*/ 4294892 h 6341695"/>
              <a:gd name="connsiteX381" fmla="*/ 4663643 w 5878827"/>
              <a:gd name="connsiteY381" fmla="*/ 4287381 h 6341695"/>
              <a:gd name="connsiteX382" fmla="*/ 4654400 w 5878827"/>
              <a:gd name="connsiteY382" fmla="*/ 4295958 h 6341695"/>
              <a:gd name="connsiteX383" fmla="*/ 4655013 w 5878827"/>
              <a:gd name="connsiteY383" fmla="*/ 4301415 h 6341695"/>
              <a:gd name="connsiteX384" fmla="*/ 4655626 w 5878827"/>
              <a:gd name="connsiteY384" fmla="*/ 4306872 h 6341695"/>
              <a:gd name="connsiteX385" fmla="*/ 4664623 w 5878827"/>
              <a:gd name="connsiteY385" fmla="*/ 4305557 h 6341695"/>
              <a:gd name="connsiteX386" fmla="*/ 4671850 w 5878827"/>
              <a:gd name="connsiteY386" fmla="*/ 4299855 h 6341695"/>
              <a:gd name="connsiteX387" fmla="*/ 4669904 w 5878827"/>
              <a:gd name="connsiteY387" fmla="*/ 4290110 h 6341695"/>
              <a:gd name="connsiteX388" fmla="*/ 4663643 w 5878827"/>
              <a:gd name="connsiteY388" fmla="*/ 4287381 h 6341695"/>
              <a:gd name="connsiteX389" fmla="*/ 1101017 w 5878827"/>
              <a:gd name="connsiteY389" fmla="*/ 4215418 h 6341695"/>
              <a:gd name="connsiteX390" fmla="*/ 1106603 w 5878827"/>
              <a:gd name="connsiteY390" fmla="*/ 4226315 h 6341695"/>
              <a:gd name="connsiteX391" fmla="*/ 1106200 w 5878827"/>
              <a:gd name="connsiteY391" fmla="*/ 4215552 h 6341695"/>
              <a:gd name="connsiteX392" fmla="*/ 4581671 w 5878827"/>
              <a:gd name="connsiteY392" fmla="*/ 4178628 h 6341695"/>
              <a:gd name="connsiteX393" fmla="*/ 4542338 w 5878827"/>
              <a:gd name="connsiteY393" fmla="*/ 4207088 h 6341695"/>
              <a:gd name="connsiteX394" fmla="*/ 4579693 w 5878827"/>
              <a:gd name="connsiteY394" fmla="*/ 4236710 h 6341695"/>
              <a:gd name="connsiteX395" fmla="*/ 4577866 w 5878827"/>
              <a:gd name="connsiteY395" fmla="*/ 4246944 h 6341695"/>
              <a:gd name="connsiteX396" fmla="*/ 4578656 w 5878827"/>
              <a:gd name="connsiteY396" fmla="*/ 4257760 h 6341695"/>
              <a:gd name="connsiteX397" fmla="*/ 4594113 w 5878827"/>
              <a:gd name="connsiteY397" fmla="*/ 4243922 h 6341695"/>
              <a:gd name="connsiteX398" fmla="*/ 4608650 w 5878827"/>
              <a:gd name="connsiteY398" fmla="*/ 4221895 h 6341695"/>
              <a:gd name="connsiteX399" fmla="*/ 1161709 w 5878827"/>
              <a:gd name="connsiteY399" fmla="*/ 4177575 h 6341695"/>
              <a:gd name="connsiteX400" fmla="*/ 1141389 w 5878827"/>
              <a:gd name="connsiteY400" fmla="*/ 4187798 h 6341695"/>
              <a:gd name="connsiteX401" fmla="*/ 1156933 w 5878827"/>
              <a:gd name="connsiteY401" fmla="*/ 4188202 h 6341695"/>
              <a:gd name="connsiteX402" fmla="*/ 1159321 w 5878827"/>
              <a:gd name="connsiteY402" fmla="*/ 4182889 h 6341695"/>
              <a:gd name="connsiteX403" fmla="*/ 1161709 w 5878827"/>
              <a:gd name="connsiteY403" fmla="*/ 4177575 h 6341695"/>
              <a:gd name="connsiteX404" fmla="*/ 4897659 w 5878827"/>
              <a:gd name="connsiteY404" fmla="*/ 4174707 h 6341695"/>
              <a:gd name="connsiteX405" fmla="*/ 4888392 w 5878827"/>
              <a:gd name="connsiteY405" fmla="*/ 4179289 h 6341695"/>
              <a:gd name="connsiteX406" fmla="*/ 4882662 w 5878827"/>
              <a:gd name="connsiteY406" fmla="*/ 4192640 h 6341695"/>
              <a:gd name="connsiteX407" fmla="*/ 4889489 w 5878827"/>
              <a:gd name="connsiteY407" fmla="*/ 4192834 h 6341695"/>
              <a:gd name="connsiteX408" fmla="*/ 4895396 w 5878827"/>
              <a:gd name="connsiteY408" fmla="*/ 4184843 h 6341695"/>
              <a:gd name="connsiteX409" fmla="*/ 1196503 w 5878827"/>
              <a:gd name="connsiteY409" fmla="*/ 4126032 h 6341695"/>
              <a:gd name="connsiteX410" fmla="*/ 1191225 w 5878827"/>
              <a:gd name="connsiteY410" fmla="*/ 4131736 h 6341695"/>
              <a:gd name="connsiteX411" fmla="*/ 1191046 w 5878827"/>
              <a:gd name="connsiteY411" fmla="*/ 4131787 h 6341695"/>
              <a:gd name="connsiteX412" fmla="*/ 1191449 w 5878827"/>
              <a:gd name="connsiteY412" fmla="*/ 4142510 h 6341695"/>
              <a:gd name="connsiteX413" fmla="*/ 1155181 w 5878827"/>
              <a:gd name="connsiteY413" fmla="*/ 4141566 h 6341695"/>
              <a:gd name="connsiteX414" fmla="*/ 1155631 w 5878827"/>
              <a:gd name="connsiteY414" fmla="*/ 4153538 h 6341695"/>
              <a:gd name="connsiteX415" fmla="*/ 1164439 w 5878827"/>
              <a:gd name="connsiteY415" fmla="*/ 4156962 h 6341695"/>
              <a:gd name="connsiteX416" fmla="*/ 1158748 w 5878827"/>
              <a:gd name="connsiteY416" fmla="*/ 4159017 h 6341695"/>
              <a:gd name="connsiteX417" fmla="*/ 1166486 w 5878827"/>
              <a:gd name="connsiteY417" fmla="*/ 4166946 h 6341695"/>
              <a:gd name="connsiteX418" fmla="*/ 1206993 w 5878827"/>
              <a:gd name="connsiteY418" fmla="*/ 4142914 h 6341695"/>
              <a:gd name="connsiteX419" fmla="*/ 1206455 w 5878827"/>
              <a:gd name="connsiteY419" fmla="*/ 4128565 h 6341695"/>
              <a:gd name="connsiteX420" fmla="*/ 4487293 w 5878827"/>
              <a:gd name="connsiteY420" fmla="*/ 4104924 h 6341695"/>
              <a:gd name="connsiteX421" fmla="*/ 4467861 w 5878827"/>
              <a:gd name="connsiteY421" fmla="*/ 4140871 h 6341695"/>
              <a:gd name="connsiteX422" fmla="*/ 4510835 w 5878827"/>
              <a:gd name="connsiteY422" fmla="*/ 4184089 h 6341695"/>
              <a:gd name="connsiteX423" fmla="*/ 4531538 w 5878827"/>
              <a:gd name="connsiteY423" fmla="*/ 4173418 h 6341695"/>
              <a:gd name="connsiteX424" fmla="*/ 4544318 w 5878827"/>
              <a:gd name="connsiteY424" fmla="*/ 4149005 h 6341695"/>
              <a:gd name="connsiteX425" fmla="*/ 4501140 w 5878827"/>
              <a:gd name="connsiteY425" fmla="*/ 4116750 h 6341695"/>
              <a:gd name="connsiteX426" fmla="*/ 1225397 w 5878827"/>
              <a:gd name="connsiteY426" fmla="*/ 4093717 h 6341695"/>
              <a:gd name="connsiteX427" fmla="*/ 1210945 w 5878827"/>
              <a:gd name="connsiteY427" fmla="*/ 4110302 h 6341695"/>
              <a:gd name="connsiteX428" fmla="*/ 1211367 w 5878827"/>
              <a:gd name="connsiteY428" fmla="*/ 4121525 h 6341695"/>
              <a:gd name="connsiteX429" fmla="*/ 1224411 w 5878827"/>
              <a:gd name="connsiteY429" fmla="*/ 4107081 h 6341695"/>
              <a:gd name="connsiteX430" fmla="*/ 4738527 w 5878827"/>
              <a:gd name="connsiteY430" fmla="*/ 3984877 h 6341695"/>
              <a:gd name="connsiteX431" fmla="*/ 4742230 w 5878827"/>
              <a:gd name="connsiteY431" fmla="*/ 4021616 h 6341695"/>
              <a:gd name="connsiteX432" fmla="*/ 4766732 w 5878827"/>
              <a:gd name="connsiteY432" fmla="*/ 4039059 h 6341695"/>
              <a:gd name="connsiteX433" fmla="*/ 4770222 w 5878827"/>
              <a:gd name="connsiteY433" fmla="*/ 4039838 h 6341695"/>
              <a:gd name="connsiteX434" fmla="*/ 4767828 w 5878827"/>
              <a:gd name="connsiteY434" fmla="*/ 4052606 h 6341695"/>
              <a:gd name="connsiteX435" fmla="*/ 4768053 w 5878827"/>
              <a:gd name="connsiteY435" fmla="*/ 4065957 h 6341695"/>
              <a:gd name="connsiteX436" fmla="*/ 4777521 w 5878827"/>
              <a:gd name="connsiteY436" fmla="*/ 4046123 h 6341695"/>
              <a:gd name="connsiteX437" fmla="*/ 4785219 w 5878827"/>
              <a:gd name="connsiteY437" fmla="*/ 4021905 h 6341695"/>
              <a:gd name="connsiteX438" fmla="*/ 4774559 w 5878827"/>
              <a:gd name="connsiteY438" fmla="*/ 3987602 h 6341695"/>
              <a:gd name="connsiteX439" fmla="*/ 4763170 w 5878827"/>
              <a:gd name="connsiteY439" fmla="*/ 4001686 h 6341695"/>
              <a:gd name="connsiteX440" fmla="*/ 4749093 w 5878827"/>
              <a:gd name="connsiteY440" fmla="*/ 4003196 h 6341695"/>
              <a:gd name="connsiteX441" fmla="*/ 5061116 w 5878827"/>
              <a:gd name="connsiteY441" fmla="*/ 3918583 h 6341695"/>
              <a:gd name="connsiteX442" fmla="*/ 5087904 w 5878827"/>
              <a:gd name="connsiteY442" fmla="*/ 3929888 h 6341695"/>
              <a:gd name="connsiteX443" fmla="*/ 5095732 w 5878827"/>
              <a:gd name="connsiteY443" fmla="*/ 3952253 h 6341695"/>
              <a:gd name="connsiteX444" fmla="*/ 5101016 w 5878827"/>
              <a:gd name="connsiteY444" fmla="*/ 3986020 h 6341695"/>
              <a:gd name="connsiteX445" fmla="*/ 5066587 w 5878827"/>
              <a:gd name="connsiteY445" fmla="*/ 3959709 h 6341695"/>
              <a:gd name="connsiteX446" fmla="*/ 5032158 w 5878827"/>
              <a:gd name="connsiteY446" fmla="*/ 3933398 h 6341695"/>
              <a:gd name="connsiteX447" fmla="*/ 4671742 w 5878827"/>
              <a:gd name="connsiteY447" fmla="*/ 3890155 h 6341695"/>
              <a:gd name="connsiteX448" fmla="*/ 4657511 w 5878827"/>
              <a:gd name="connsiteY448" fmla="*/ 3890302 h 6341695"/>
              <a:gd name="connsiteX449" fmla="*/ 4647250 w 5878827"/>
              <a:gd name="connsiteY449" fmla="*/ 3894034 h 6341695"/>
              <a:gd name="connsiteX450" fmla="*/ 4676202 w 5878827"/>
              <a:gd name="connsiteY450" fmla="*/ 3914304 h 6341695"/>
              <a:gd name="connsiteX451" fmla="*/ 4675476 w 5878827"/>
              <a:gd name="connsiteY451" fmla="*/ 3920046 h 6341695"/>
              <a:gd name="connsiteX452" fmla="*/ 4681093 w 5878827"/>
              <a:gd name="connsiteY452" fmla="*/ 3924167 h 6341695"/>
              <a:gd name="connsiteX453" fmla="*/ 4690703 w 5878827"/>
              <a:gd name="connsiteY453" fmla="*/ 3952914 h 6341695"/>
              <a:gd name="connsiteX454" fmla="*/ 4713436 w 5878827"/>
              <a:gd name="connsiteY454" fmla="*/ 3965972 h 6341695"/>
              <a:gd name="connsiteX455" fmla="*/ 4736169 w 5878827"/>
              <a:gd name="connsiteY455" fmla="*/ 3979029 h 6341695"/>
              <a:gd name="connsiteX456" fmla="*/ 4706113 w 5878827"/>
              <a:gd name="connsiteY456" fmla="*/ 3931083 h 6341695"/>
              <a:gd name="connsiteX457" fmla="*/ 4671742 w 5878827"/>
              <a:gd name="connsiteY457" fmla="*/ 3890155 h 6341695"/>
              <a:gd name="connsiteX458" fmla="*/ 4849070 w 5878827"/>
              <a:gd name="connsiteY458" fmla="*/ 3818026 h 6341695"/>
              <a:gd name="connsiteX459" fmla="*/ 4841052 w 5878827"/>
              <a:gd name="connsiteY459" fmla="*/ 3837518 h 6341695"/>
              <a:gd name="connsiteX460" fmla="*/ 4850049 w 5878827"/>
              <a:gd name="connsiteY460" fmla="*/ 3836200 h 6341695"/>
              <a:gd name="connsiteX461" fmla="*/ 4857276 w 5878827"/>
              <a:gd name="connsiteY461" fmla="*/ 3830499 h 6341695"/>
              <a:gd name="connsiteX462" fmla="*/ 4855331 w 5878827"/>
              <a:gd name="connsiteY462" fmla="*/ 3820754 h 6341695"/>
              <a:gd name="connsiteX463" fmla="*/ 4849070 w 5878827"/>
              <a:gd name="connsiteY463" fmla="*/ 3818026 h 6341695"/>
              <a:gd name="connsiteX464" fmla="*/ 4797016 w 5878827"/>
              <a:gd name="connsiteY464" fmla="*/ 3742357 h 6341695"/>
              <a:gd name="connsiteX465" fmla="*/ 4792155 w 5878827"/>
              <a:gd name="connsiteY465" fmla="*/ 3752490 h 6341695"/>
              <a:gd name="connsiteX466" fmla="*/ 4791082 w 5878827"/>
              <a:gd name="connsiteY466" fmla="*/ 3761846 h 6341695"/>
              <a:gd name="connsiteX467" fmla="*/ 4794266 w 5878827"/>
              <a:gd name="connsiteY467" fmla="*/ 3784505 h 6341695"/>
              <a:gd name="connsiteX468" fmla="*/ 4827940 w 5878827"/>
              <a:gd name="connsiteY468" fmla="*/ 3781383 h 6341695"/>
              <a:gd name="connsiteX469" fmla="*/ 4803992 w 5878827"/>
              <a:gd name="connsiteY469" fmla="*/ 3759409 h 6341695"/>
              <a:gd name="connsiteX470" fmla="*/ 4756147 w 5878827"/>
              <a:gd name="connsiteY470" fmla="*/ 3697672 h 6341695"/>
              <a:gd name="connsiteX471" fmla="*/ 4756062 w 5878827"/>
              <a:gd name="connsiteY471" fmla="*/ 3697768 h 6341695"/>
              <a:gd name="connsiteX472" fmla="*/ 4756325 w 5878827"/>
              <a:gd name="connsiteY472" fmla="*/ 3697774 h 6341695"/>
              <a:gd name="connsiteX473" fmla="*/ 4699455 w 5878827"/>
              <a:gd name="connsiteY473" fmla="*/ 3618832 h 6341695"/>
              <a:gd name="connsiteX474" fmla="*/ 4686415 w 5878827"/>
              <a:gd name="connsiteY474" fmla="*/ 3635030 h 6341695"/>
              <a:gd name="connsiteX475" fmla="*/ 4707642 w 5878827"/>
              <a:gd name="connsiteY475" fmla="*/ 3629649 h 6341695"/>
              <a:gd name="connsiteX476" fmla="*/ 4726652 w 5878827"/>
              <a:gd name="connsiteY476" fmla="*/ 3603823 h 6341695"/>
              <a:gd name="connsiteX477" fmla="*/ 4724201 w 5878827"/>
              <a:gd name="connsiteY477" fmla="*/ 3604619 h 6341695"/>
              <a:gd name="connsiteX478" fmla="*/ 4726724 w 5878827"/>
              <a:gd name="connsiteY478" fmla="*/ 3605758 h 6341695"/>
              <a:gd name="connsiteX479" fmla="*/ 4788618 w 5878827"/>
              <a:gd name="connsiteY479" fmla="*/ 3462082 h 6341695"/>
              <a:gd name="connsiteX480" fmla="*/ 4791395 w 5878827"/>
              <a:gd name="connsiteY480" fmla="*/ 3501577 h 6341695"/>
              <a:gd name="connsiteX481" fmla="*/ 4786942 w 5878827"/>
              <a:gd name="connsiteY481" fmla="*/ 3536622 h 6341695"/>
              <a:gd name="connsiteX482" fmla="*/ 4790300 w 5878827"/>
              <a:gd name="connsiteY482" fmla="*/ 3536272 h 6341695"/>
              <a:gd name="connsiteX483" fmla="*/ 4797554 w 5878827"/>
              <a:gd name="connsiteY483" fmla="*/ 3527720 h 6341695"/>
              <a:gd name="connsiteX484" fmla="*/ 4800732 w 5878827"/>
              <a:gd name="connsiteY484" fmla="*/ 3508987 h 6341695"/>
              <a:gd name="connsiteX485" fmla="*/ 4825291 w 5878827"/>
              <a:gd name="connsiteY485" fmla="*/ 3473788 h 6341695"/>
              <a:gd name="connsiteX486" fmla="*/ 4945928 w 5878827"/>
              <a:gd name="connsiteY486" fmla="*/ 3240394 h 6341695"/>
              <a:gd name="connsiteX487" fmla="*/ 4941691 w 5878827"/>
              <a:gd name="connsiteY487" fmla="*/ 3265370 h 6341695"/>
              <a:gd name="connsiteX488" fmla="*/ 4919780 w 5878827"/>
              <a:gd name="connsiteY488" fmla="*/ 3284959 h 6341695"/>
              <a:gd name="connsiteX489" fmla="*/ 4901857 w 5878827"/>
              <a:gd name="connsiteY489" fmla="*/ 3307340 h 6341695"/>
              <a:gd name="connsiteX490" fmla="*/ 4882614 w 5878827"/>
              <a:gd name="connsiteY490" fmla="*/ 3346261 h 6341695"/>
              <a:gd name="connsiteX491" fmla="*/ 4864530 w 5878827"/>
              <a:gd name="connsiteY491" fmla="*/ 3347135 h 6341695"/>
              <a:gd name="connsiteX492" fmla="*/ 4862292 w 5878827"/>
              <a:gd name="connsiteY492" fmla="*/ 3356484 h 6341695"/>
              <a:gd name="connsiteX493" fmla="*/ 4832150 w 5878827"/>
              <a:gd name="connsiteY493" fmla="*/ 3380787 h 6341695"/>
              <a:gd name="connsiteX494" fmla="*/ 4817954 w 5878827"/>
              <a:gd name="connsiteY494" fmla="*/ 3416256 h 6341695"/>
              <a:gd name="connsiteX495" fmla="*/ 4807591 w 5878827"/>
              <a:gd name="connsiteY495" fmla="*/ 3415987 h 6341695"/>
              <a:gd name="connsiteX496" fmla="*/ 4808534 w 5878827"/>
              <a:gd name="connsiteY496" fmla="*/ 3441097 h 6341695"/>
              <a:gd name="connsiteX497" fmla="*/ 4834709 w 5878827"/>
              <a:gd name="connsiteY497" fmla="*/ 3448946 h 6341695"/>
              <a:gd name="connsiteX498" fmla="*/ 4833247 w 5878827"/>
              <a:gd name="connsiteY498" fmla="*/ 3444428 h 6341695"/>
              <a:gd name="connsiteX499" fmla="*/ 4839756 w 5878827"/>
              <a:gd name="connsiteY499" fmla="*/ 3445493 h 6341695"/>
              <a:gd name="connsiteX500" fmla="*/ 4849579 w 5878827"/>
              <a:gd name="connsiteY500" fmla="*/ 3431414 h 6341695"/>
              <a:gd name="connsiteX501" fmla="*/ 4859142 w 5878827"/>
              <a:gd name="connsiteY501" fmla="*/ 3427631 h 6341695"/>
              <a:gd name="connsiteX502" fmla="*/ 4864721 w 5878827"/>
              <a:gd name="connsiteY502" fmla="*/ 3421056 h 6341695"/>
              <a:gd name="connsiteX503" fmla="*/ 4899371 w 5878827"/>
              <a:gd name="connsiteY503" fmla="*/ 3378952 h 6341695"/>
              <a:gd name="connsiteX504" fmla="*/ 4915004 w 5878827"/>
              <a:gd name="connsiteY504" fmla="*/ 3330081 h 6341695"/>
              <a:gd name="connsiteX505" fmla="*/ 4942500 w 5878827"/>
              <a:gd name="connsiteY505" fmla="*/ 3286894 h 6341695"/>
              <a:gd name="connsiteX506" fmla="*/ 4968810 w 5878827"/>
              <a:gd name="connsiteY506" fmla="*/ 3298330 h 6341695"/>
              <a:gd name="connsiteX507" fmla="*/ 4977018 w 5878827"/>
              <a:gd name="connsiteY507" fmla="*/ 3275697 h 6341695"/>
              <a:gd name="connsiteX508" fmla="*/ 4993098 w 5878827"/>
              <a:gd name="connsiteY508" fmla="*/ 3255956 h 6341695"/>
              <a:gd name="connsiteX509" fmla="*/ 4967056 w 5878827"/>
              <a:gd name="connsiteY509" fmla="*/ 3251695 h 6341695"/>
              <a:gd name="connsiteX510" fmla="*/ 5027480 w 5878827"/>
              <a:gd name="connsiteY510" fmla="*/ 3206676 h 6341695"/>
              <a:gd name="connsiteX511" fmla="*/ 5022568 w 5878827"/>
              <a:gd name="connsiteY511" fmla="*/ 3213717 h 6341695"/>
              <a:gd name="connsiteX512" fmla="*/ 5018464 w 5878827"/>
              <a:gd name="connsiteY512" fmla="*/ 3242280 h 6341695"/>
              <a:gd name="connsiteX513" fmla="*/ 5024050 w 5878827"/>
              <a:gd name="connsiteY513" fmla="*/ 3253177 h 6341695"/>
              <a:gd name="connsiteX514" fmla="*/ 5037625 w 5878827"/>
              <a:gd name="connsiteY514" fmla="*/ 3235611 h 6341695"/>
              <a:gd name="connsiteX515" fmla="*/ 5043428 w 5878827"/>
              <a:gd name="connsiteY515" fmla="*/ 3217843 h 6341695"/>
              <a:gd name="connsiteX516" fmla="*/ 5027480 w 5878827"/>
              <a:gd name="connsiteY516" fmla="*/ 3206676 h 6341695"/>
              <a:gd name="connsiteX517" fmla="*/ 5058630 w 5878827"/>
              <a:gd name="connsiteY517" fmla="*/ 3071302 h 6341695"/>
              <a:gd name="connsiteX518" fmla="*/ 5043834 w 5878827"/>
              <a:gd name="connsiteY518" fmla="*/ 3073606 h 6341695"/>
              <a:gd name="connsiteX519" fmla="*/ 5033125 w 5878827"/>
              <a:gd name="connsiteY519" fmla="*/ 3081391 h 6341695"/>
              <a:gd name="connsiteX520" fmla="*/ 5039073 w 5878827"/>
              <a:gd name="connsiteY520" fmla="*/ 3084681 h 6341695"/>
              <a:gd name="connsiteX521" fmla="*/ 5048803 w 5878827"/>
              <a:gd name="connsiteY521" fmla="*/ 3085381 h 6341695"/>
              <a:gd name="connsiteX522" fmla="*/ 5264652 w 5878827"/>
              <a:gd name="connsiteY522" fmla="*/ 2768453 h 6341695"/>
              <a:gd name="connsiteX523" fmla="*/ 5265190 w 5878827"/>
              <a:gd name="connsiteY523" fmla="*/ 2782801 h 6341695"/>
              <a:gd name="connsiteX524" fmla="*/ 5269968 w 5878827"/>
              <a:gd name="connsiteY524" fmla="*/ 2772174 h 6341695"/>
              <a:gd name="connsiteX525" fmla="*/ 5299110 w 5878827"/>
              <a:gd name="connsiteY525" fmla="*/ 2684757 h 6341695"/>
              <a:gd name="connsiteX526" fmla="*/ 5300506 w 5878827"/>
              <a:gd name="connsiteY526" fmla="*/ 2691734 h 6341695"/>
              <a:gd name="connsiteX527" fmla="*/ 5308453 w 5878827"/>
              <a:gd name="connsiteY527" fmla="*/ 2694331 h 6341695"/>
              <a:gd name="connsiteX528" fmla="*/ 5449618 w 5878827"/>
              <a:gd name="connsiteY528" fmla="*/ 2594073 h 6341695"/>
              <a:gd name="connsiteX529" fmla="*/ 5439661 w 5878827"/>
              <a:gd name="connsiteY529" fmla="*/ 2604564 h 6341695"/>
              <a:gd name="connsiteX530" fmla="*/ 5414159 w 5878827"/>
              <a:gd name="connsiteY530" fmla="*/ 2614653 h 6341695"/>
              <a:gd name="connsiteX531" fmla="*/ 5403528 w 5878827"/>
              <a:gd name="connsiteY531" fmla="*/ 2607209 h 6341695"/>
              <a:gd name="connsiteX532" fmla="*/ 5393973 w 5878827"/>
              <a:gd name="connsiteY532" fmla="*/ 2628464 h 6341695"/>
              <a:gd name="connsiteX533" fmla="*/ 5361476 w 5878827"/>
              <a:gd name="connsiteY533" fmla="*/ 2658976 h 6341695"/>
              <a:gd name="connsiteX534" fmla="*/ 5344721 w 5878827"/>
              <a:gd name="connsiteY534" fmla="*/ 2695275 h 6341695"/>
              <a:gd name="connsiteX535" fmla="*/ 5325210 w 5878827"/>
              <a:gd name="connsiteY535" fmla="*/ 2727022 h 6341695"/>
              <a:gd name="connsiteX536" fmla="*/ 5312164 w 5878827"/>
              <a:gd name="connsiteY536" fmla="*/ 2741466 h 6341695"/>
              <a:gd name="connsiteX537" fmla="*/ 5310879 w 5878827"/>
              <a:gd name="connsiteY537" fmla="*/ 2758902 h 6341695"/>
              <a:gd name="connsiteX538" fmla="*/ 5281610 w 5878827"/>
              <a:gd name="connsiteY538" fmla="*/ 2806523 h 6341695"/>
              <a:gd name="connsiteX539" fmla="*/ 5252341 w 5878827"/>
              <a:gd name="connsiteY539" fmla="*/ 2854143 h 6341695"/>
              <a:gd name="connsiteX540" fmla="*/ 5232021 w 5878827"/>
              <a:gd name="connsiteY540" fmla="*/ 2864367 h 6341695"/>
              <a:gd name="connsiteX541" fmla="*/ 5219229 w 5878827"/>
              <a:gd name="connsiteY541" fmla="*/ 2885536 h 6341695"/>
              <a:gd name="connsiteX542" fmla="*/ 5202552 w 5878827"/>
              <a:gd name="connsiteY542" fmla="*/ 2906606 h 6341695"/>
              <a:gd name="connsiteX543" fmla="*/ 5203493 w 5878827"/>
              <a:gd name="connsiteY543" fmla="*/ 2931717 h 6341695"/>
              <a:gd name="connsiteX544" fmla="*/ 5252286 w 5878827"/>
              <a:gd name="connsiteY544" fmla="*/ 2904315 h 6341695"/>
              <a:gd name="connsiteX545" fmla="*/ 5273471 w 5878827"/>
              <a:gd name="connsiteY545" fmla="*/ 2865445 h 6341695"/>
              <a:gd name="connsiteX546" fmla="*/ 5287686 w 5878827"/>
              <a:gd name="connsiteY546" fmla="*/ 2864919 h 6341695"/>
              <a:gd name="connsiteX547" fmla="*/ 5293926 w 5878827"/>
              <a:gd name="connsiteY547" fmla="*/ 2858809 h 6341695"/>
              <a:gd name="connsiteX548" fmla="*/ 5293371 w 5878827"/>
              <a:gd name="connsiteY548" fmla="*/ 2844011 h 6341695"/>
              <a:gd name="connsiteX549" fmla="*/ 5308662 w 5878827"/>
              <a:gd name="connsiteY549" fmla="*/ 2837690 h 6341695"/>
              <a:gd name="connsiteX550" fmla="*/ 5366525 w 5878827"/>
              <a:gd name="connsiteY550" fmla="*/ 2724512 h 6341695"/>
              <a:gd name="connsiteX551" fmla="*/ 5392026 w 5878827"/>
              <a:gd name="connsiteY551" fmla="*/ 2714424 h 6341695"/>
              <a:gd name="connsiteX552" fmla="*/ 5394078 w 5878827"/>
              <a:gd name="connsiteY552" fmla="*/ 2700141 h 6341695"/>
              <a:gd name="connsiteX553" fmla="*/ 5412078 w 5878827"/>
              <a:gd name="connsiteY553" fmla="*/ 2697027 h 6341695"/>
              <a:gd name="connsiteX554" fmla="*/ 5436637 w 5878827"/>
              <a:gd name="connsiteY554" fmla="*/ 2661827 h 6341695"/>
              <a:gd name="connsiteX555" fmla="*/ 5439495 w 5878827"/>
              <a:gd name="connsiteY555" fmla="*/ 2634575 h 6341695"/>
              <a:gd name="connsiteX556" fmla="*/ 5449618 w 5878827"/>
              <a:gd name="connsiteY556" fmla="*/ 2594073 h 6341695"/>
              <a:gd name="connsiteX557" fmla="*/ 5459309 w 5878827"/>
              <a:gd name="connsiteY557" fmla="*/ 2576406 h 6341695"/>
              <a:gd name="connsiteX558" fmla="*/ 5444170 w 5878827"/>
              <a:gd name="connsiteY558" fmla="*/ 2586763 h 6341695"/>
              <a:gd name="connsiteX559" fmla="*/ 5450781 w 5878827"/>
              <a:gd name="connsiteY559" fmla="*/ 2590519 h 6341695"/>
              <a:gd name="connsiteX560" fmla="*/ 5451344 w 5878827"/>
              <a:gd name="connsiteY560" fmla="*/ 2591481 h 6341695"/>
              <a:gd name="connsiteX561" fmla="*/ 5456357 w 5878827"/>
              <a:gd name="connsiteY561" fmla="*/ 2583944 h 6341695"/>
              <a:gd name="connsiteX562" fmla="*/ 5459309 w 5878827"/>
              <a:gd name="connsiteY562" fmla="*/ 2576406 h 6341695"/>
              <a:gd name="connsiteX563" fmla="*/ 5457556 w 5878827"/>
              <a:gd name="connsiteY563" fmla="*/ 2529769 h 6341695"/>
              <a:gd name="connsiteX564" fmla="*/ 5455230 w 5878827"/>
              <a:gd name="connsiteY564" fmla="*/ 2532661 h 6341695"/>
              <a:gd name="connsiteX565" fmla="*/ 5467919 w 5878827"/>
              <a:gd name="connsiteY565" fmla="*/ 2530039 h 6341695"/>
              <a:gd name="connsiteX566" fmla="*/ 5528091 w 5878827"/>
              <a:gd name="connsiteY566" fmla="*/ 2512789 h 6341695"/>
              <a:gd name="connsiteX567" fmla="*/ 5508696 w 5878827"/>
              <a:gd name="connsiteY567" fmla="*/ 2513181 h 6341695"/>
              <a:gd name="connsiteX568" fmla="*/ 5495903 w 5878827"/>
              <a:gd name="connsiteY568" fmla="*/ 2534350 h 6341695"/>
              <a:gd name="connsiteX569" fmla="*/ 5479225 w 5878827"/>
              <a:gd name="connsiteY569" fmla="*/ 2555420 h 6341695"/>
              <a:gd name="connsiteX570" fmla="*/ 5510718 w 5878827"/>
              <a:gd name="connsiteY570" fmla="*/ 2566991 h 6341695"/>
              <a:gd name="connsiteX571" fmla="*/ 5524913 w 5878827"/>
              <a:gd name="connsiteY571" fmla="*/ 2531521 h 6341695"/>
              <a:gd name="connsiteX572" fmla="*/ 5534358 w 5878827"/>
              <a:gd name="connsiteY572" fmla="*/ 2524600 h 6341695"/>
              <a:gd name="connsiteX573" fmla="*/ 5539917 w 5878827"/>
              <a:gd name="connsiteY573" fmla="*/ 2517577 h 6341695"/>
              <a:gd name="connsiteX574" fmla="*/ 5528091 w 5878827"/>
              <a:gd name="connsiteY574" fmla="*/ 2512789 h 6341695"/>
              <a:gd name="connsiteX575" fmla="*/ 5525647 w 5878827"/>
              <a:gd name="connsiteY575" fmla="*/ 2413275 h 6341695"/>
              <a:gd name="connsiteX576" fmla="*/ 5505191 w 5878827"/>
              <a:gd name="connsiteY576" fmla="*/ 2419910 h 6341695"/>
              <a:gd name="connsiteX577" fmla="*/ 5496176 w 5878827"/>
              <a:gd name="connsiteY577" fmla="*/ 2455514 h 6341695"/>
              <a:gd name="connsiteX578" fmla="*/ 5512856 w 5878827"/>
              <a:gd name="connsiteY578" fmla="*/ 2434445 h 6341695"/>
              <a:gd name="connsiteX579" fmla="*/ 5525647 w 5878827"/>
              <a:gd name="connsiteY579" fmla="*/ 2413275 h 6341695"/>
              <a:gd name="connsiteX580" fmla="*/ 5560569 w 5878827"/>
              <a:gd name="connsiteY580" fmla="*/ 2378345 h 6341695"/>
              <a:gd name="connsiteX581" fmla="*/ 5566289 w 5878827"/>
              <a:gd name="connsiteY581" fmla="*/ 2392828 h 6341695"/>
              <a:gd name="connsiteX582" fmla="*/ 5576652 w 5878827"/>
              <a:gd name="connsiteY582" fmla="*/ 2393099 h 6341695"/>
              <a:gd name="connsiteX583" fmla="*/ 5581564 w 5878827"/>
              <a:gd name="connsiteY583" fmla="*/ 2386059 h 6341695"/>
              <a:gd name="connsiteX584" fmla="*/ 5577441 w 5878827"/>
              <a:gd name="connsiteY584" fmla="*/ 2379680 h 6341695"/>
              <a:gd name="connsiteX585" fmla="*/ 5565749 w 5878827"/>
              <a:gd name="connsiteY585" fmla="*/ 2378479 h 6341695"/>
              <a:gd name="connsiteX586" fmla="*/ 5598784 w 5878827"/>
              <a:gd name="connsiteY586" fmla="*/ 2293328 h 6341695"/>
              <a:gd name="connsiteX587" fmla="*/ 5599727 w 5878827"/>
              <a:gd name="connsiteY587" fmla="*/ 2318438 h 6341695"/>
              <a:gd name="connsiteX588" fmla="*/ 5585579 w 5878827"/>
              <a:gd name="connsiteY588" fmla="*/ 2320758 h 6341695"/>
              <a:gd name="connsiteX589" fmla="*/ 5579407 w 5878827"/>
              <a:gd name="connsiteY589" fmla="*/ 2328661 h 6341695"/>
              <a:gd name="connsiteX590" fmla="*/ 5583731 w 5878827"/>
              <a:gd name="connsiteY590" fmla="*/ 2340421 h 6341695"/>
              <a:gd name="connsiteX591" fmla="*/ 5595625 w 5878827"/>
              <a:gd name="connsiteY591" fmla="*/ 2347001 h 6341695"/>
              <a:gd name="connsiteX592" fmla="*/ 5600023 w 5878827"/>
              <a:gd name="connsiteY592" fmla="*/ 2343533 h 6341695"/>
              <a:gd name="connsiteX593" fmla="*/ 5600535 w 5878827"/>
              <a:gd name="connsiteY593" fmla="*/ 2339963 h 6341695"/>
              <a:gd name="connsiteX594" fmla="*/ 5625230 w 5878827"/>
              <a:gd name="connsiteY594" fmla="*/ 2308350 h 6341695"/>
              <a:gd name="connsiteX595" fmla="*/ 5617756 w 5878827"/>
              <a:gd name="connsiteY595" fmla="*/ 2247231 h 6341695"/>
              <a:gd name="connsiteX596" fmla="*/ 5618162 w 5878827"/>
              <a:gd name="connsiteY596" fmla="*/ 2257993 h 6341695"/>
              <a:gd name="connsiteX597" fmla="*/ 5598110 w 5878827"/>
              <a:gd name="connsiteY597" fmla="*/ 2275391 h 6341695"/>
              <a:gd name="connsiteX598" fmla="*/ 5598379 w 5878827"/>
              <a:gd name="connsiteY598" fmla="*/ 2282566 h 6341695"/>
              <a:gd name="connsiteX599" fmla="*/ 5623748 w 5878827"/>
              <a:gd name="connsiteY599" fmla="*/ 2268890 h 6341695"/>
              <a:gd name="connsiteX600" fmla="*/ 5623343 w 5878827"/>
              <a:gd name="connsiteY600" fmla="*/ 2258127 h 6341695"/>
              <a:gd name="connsiteX601" fmla="*/ 5622493 w 5878827"/>
              <a:gd name="connsiteY601" fmla="*/ 2252731 h 6341695"/>
              <a:gd name="connsiteX602" fmla="*/ 5617756 w 5878827"/>
              <a:gd name="connsiteY602" fmla="*/ 2247231 h 6341695"/>
              <a:gd name="connsiteX603" fmla="*/ 1186815 w 5878827"/>
              <a:gd name="connsiteY603" fmla="*/ 2122592 h 6341695"/>
              <a:gd name="connsiteX604" fmla="*/ 1180037 w 5878827"/>
              <a:gd name="connsiteY604" fmla="*/ 2126167 h 6341695"/>
              <a:gd name="connsiteX605" fmla="*/ 1176463 w 5878827"/>
              <a:gd name="connsiteY605" fmla="*/ 2136271 h 6341695"/>
              <a:gd name="connsiteX606" fmla="*/ 1177079 w 5878827"/>
              <a:gd name="connsiteY606" fmla="*/ 2146220 h 6341695"/>
              <a:gd name="connsiteX607" fmla="*/ 1184920 w 5878827"/>
              <a:gd name="connsiteY607" fmla="*/ 2137205 h 6341695"/>
              <a:gd name="connsiteX608" fmla="*/ 1186815 w 5878827"/>
              <a:gd name="connsiteY608" fmla="*/ 2122592 h 6341695"/>
              <a:gd name="connsiteX609" fmla="*/ 1074320 w 5878827"/>
              <a:gd name="connsiteY609" fmla="*/ 2054209 h 6341695"/>
              <a:gd name="connsiteX610" fmla="*/ 1067504 w 5878827"/>
              <a:gd name="connsiteY610" fmla="*/ 2057163 h 6341695"/>
              <a:gd name="connsiteX611" fmla="*/ 1063660 w 5878827"/>
              <a:gd name="connsiteY611" fmla="*/ 2062915 h 6341695"/>
              <a:gd name="connsiteX612" fmla="*/ 1068241 w 5878827"/>
              <a:gd name="connsiteY612" fmla="*/ 2076594 h 6341695"/>
              <a:gd name="connsiteX613" fmla="*/ 1460570 w 5878827"/>
              <a:gd name="connsiteY613" fmla="*/ 1913193 h 6341695"/>
              <a:gd name="connsiteX614" fmla="*/ 1456597 w 5878827"/>
              <a:gd name="connsiteY614" fmla="*/ 1920330 h 6341695"/>
              <a:gd name="connsiteX615" fmla="*/ 1454504 w 5878827"/>
              <a:gd name="connsiteY615" fmla="*/ 1927251 h 6341695"/>
              <a:gd name="connsiteX616" fmla="*/ 1461948 w 5878827"/>
              <a:gd name="connsiteY616" fmla="*/ 1921755 h 6341695"/>
              <a:gd name="connsiteX617" fmla="*/ 1378342 w 5878827"/>
              <a:gd name="connsiteY617" fmla="*/ 1899976 h 6341695"/>
              <a:gd name="connsiteX618" fmla="*/ 1369851 w 5878827"/>
              <a:gd name="connsiteY618" fmla="*/ 1906040 h 6341695"/>
              <a:gd name="connsiteX619" fmla="*/ 1364334 w 5878827"/>
              <a:gd name="connsiteY619" fmla="*/ 1914900 h 6341695"/>
              <a:gd name="connsiteX620" fmla="*/ 1368986 w 5878827"/>
              <a:gd name="connsiteY620" fmla="*/ 1922205 h 6341695"/>
              <a:gd name="connsiteX621" fmla="*/ 1375918 w 5878827"/>
              <a:gd name="connsiteY621" fmla="*/ 1921116 h 6341695"/>
              <a:gd name="connsiteX622" fmla="*/ 1382614 w 5878827"/>
              <a:gd name="connsiteY622" fmla="*/ 1908681 h 6341695"/>
              <a:gd name="connsiteX623" fmla="*/ 1380477 w 5878827"/>
              <a:gd name="connsiteY623" fmla="*/ 1904329 h 6341695"/>
              <a:gd name="connsiteX624" fmla="*/ 1378342 w 5878827"/>
              <a:gd name="connsiteY624" fmla="*/ 1899976 h 6341695"/>
              <a:gd name="connsiteX625" fmla="*/ 1339316 w 5878827"/>
              <a:gd name="connsiteY625" fmla="*/ 1872622 h 6341695"/>
              <a:gd name="connsiteX626" fmla="*/ 1321037 w 5878827"/>
              <a:gd name="connsiteY626" fmla="*/ 1878842 h 6341695"/>
              <a:gd name="connsiteX627" fmla="*/ 1311825 w 5878827"/>
              <a:gd name="connsiteY627" fmla="*/ 1888325 h 6341695"/>
              <a:gd name="connsiteX628" fmla="*/ 1311496 w 5878827"/>
              <a:gd name="connsiteY628" fmla="*/ 1897234 h 6341695"/>
              <a:gd name="connsiteX629" fmla="*/ 1312091 w 5878827"/>
              <a:gd name="connsiteY629" fmla="*/ 1897617 h 6341695"/>
              <a:gd name="connsiteX630" fmla="*/ 1312529 w 5878827"/>
              <a:gd name="connsiteY630" fmla="*/ 1901163 h 6341695"/>
              <a:gd name="connsiteX631" fmla="*/ 1240869 w 5878827"/>
              <a:gd name="connsiteY631" fmla="*/ 1838902 h 6341695"/>
              <a:gd name="connsiteX632" fmla="*/ 1217896 w 5878827"/>
              <a:gd name="connsiteY632" fmla="*/ 1840926 h 6341695"/>
              <a:gd name="connsiteX633" fmla="*/ 1207231 w 5878827"/>
              <a:gd name="connsiteY633" fmla="*/ 1842301 h 6341695"/>
              <a:gd name="connsiteX634" fmla="*/ 1216161 w 5878827"/>
              <a:gd name="connsiteY634" fmla="*/ 1847376 h 6341695"/>
              <a:gd name="connsiteX635" fmla="*/ 1229017 w 5878827"/>
              <a:gd name="connsiteY635" fmla="*/ 1860340 h 6341695"/>
              <a:gd name="connsiteX636" fmla="*/ 1243595 w 5878827"/>
              <a:gd name="connsiteY636" fmla="*/ 1865165 h 6341695"/>
              <a:gd name="connsiteX637" fmla="*/ 1252456 w 5878827"/>
              <a:gd name="connsiteY637" fmla="*/ 1856467 h 6341695"/>
              <a:gd name="connsiteX638" fmla="*/ 1240869 w 5878827"/>
              <a:gd name="connsiteY638" fmla="*/ 1838902 h 6341695"/>
              <a:gd name="connsiteX639" fmla="*/ 996021 w 5878827"/>
              <a:gd name="connsiteY639" fmla="*/ 1633902 h 6341695"/>
              <a:gd name="connsiteX640" fmla="*/ 989243 w 5878827"/>
              <a:gd name="connsiteY640" fmla="*/ 1637477 h 6341695"/>
              <a:gd name="connsiteX641" fmla="*/ 985669 w 5878827"/>
              <a:gd name="connsiteY641" fmla="*/ 1647582 h 6341695"/>
              <a:gd name="connsiteX642" fmla="*/ 985977 w 5878827"/>
              <a:gd name="connsiteY642" fmla="*/ 1652556 h 6341695"/>
              <a:gd name="connsiteX643" fmla="*/ 996021 w 5878827"/>
              <a:gd name="connsiteY643" fmla="*/ 1633902 h 6341695"/>
              <a:gd name="connsiteX644" fmla="*/ 5263113 w 5878827"/>
              <a:gd name="connsiteY644" fmla="*/ 1625175 h 6341695"/>
              <a:gd name="connsiteX645" fmla="*/ 5207467 w 5878827"/>
              <a:gd name="connsiteY645" fmla="*/ 1659565 h 6341695"/>
              <a:gd name="connsiteX646" fmla="*/ 5190680 w 5878827"/>
              <a:gd name="connsiteY646" fmla="*/ 1694967 h 6341695"/>
              <a:gd name="connsiteX647" fmla="*/ 5189033 w 5878827"/>
              <a:gd name="connsiteY647" fmla="*/ 1720011 h 6341695"/>
              <a:gd name="connsiteX648" fmla="*/ 5225166 w 5878827"/>
              <a:gd name="connsiteY648" fmla="*/ 1717367 h 6341695"/>
              <a:gd name="connsiteX649" fmla="*/ 5230349 w 5878827"/>
              <a:gd name="connsiteY649" fmla="*/ 1717502 h 6341695"/>
              <a:gd name="connsiteX650" fmla="*/ 5223819 w 5878827"/>
              <a:gd name="connsiteY650" fmla="*/ 1681494 h 6341695"/>
              <a:gd name="connsiteX651" fmla="*/ 5269507 w 5878827"/>
              <a:gd name="connsiteY651" fmla="*/ 1657595 h 6341695"/>
              <a:gd name="connsiteX652" fmla="*/ 5283974 w 5878827"/>
              <a:gd name="connsiteY652" fmla="*/ 1629302 h 6341695"/>
              <a:gd name="connsiteX653" fmla="*/ 965540 w 5878827"/>
              <a:gd name="connsiteY653" fmla="*/ 1623956 h 6341695"/>
              <a:gd name="connsiteX654" fmla="*/ 958877 w 5878827"/>
              <a:gd name="connsiteY654" fmla="*/ 1629398 h 6341695"/>
              <a:gd name="connsiteX655" fmla="*/ 955189 w 5878827"/>
              <a:gd name="connsiteY655" fmla="*/ 1637637 h 6341695"/>
              <a:gd name="connsiteX656" fmla="*/ 963116 w 5878827"/>
              <a:gd name="connsiteY656" fmla="*/ 1645097 h 6341695"/>
              <a:gd name="connsiteX657" fmla="*/ 2381033 w 5878827"/>
              <a:gd name="connsiteY657" fmla="*/ 1368630 h 6341695"/>
              <a:gd name="connsiteX658" fmla="*/ 2381075 w 5878827"/>
              <a:gd name="connsiteY658" fmla="*/ 1371113 h 6341695"/>
              <a:gd name="connsiteX659" fmla="*/ 2383685 w 5878827"/>
              <a:gd name="connsiteY659" fmla="*/ 1371667 h 6341695"/>
              <a:gd name="connsiteX660" fmla="*/ 4511269 w 5878827"/>
              <a:gd name="connsiteY660" fmla="*/ 1352300 h 6341695"/>
              <a:gd name="connsiteX661" fmla="*/ 4455622 w 5878827"/>
              <a:gd name="connsiteY661" fmla="*/ 1386692 h 6341695"/>
              <a:gd name="connsiteX662" fmla="*/ 4438836 w 5878827"/>
              <a:gd name="connsiteY662" fmla="*/ 1422093 h 6341695"/>
              <a:gd name="connsiteX663" fmla="*/ 4437189 w 5878827"/>
              <a:gd name="connsiteY663" fmla="*/ 1447137 h 6341695"/>
              <a:gd name="connsiteX664" fmla="*/ 4473322 w 5878827"/>
              <a:gd name="connsiteY664" fmla="*/ 1444493 h 6341695"/>
              <a:gd name="connsiteX665" fmla="*/ 4478505 w 5878827"/>
              <a:gd name="connsiteY665" fmla="*/ 1444628 h 6341695"/>
              <a:gd name="connsiteX666" fmla="*/ 4471976 w 5878827"/>
              <a:gd name="connsiteY666" fmla="*/ 1408620 h 6341695"/>
              <a:gd name="connsiteX667" fmla="*/ 4517663 w 5878827"/>
              <a:gd name="connsiteY667" fmla="*/ 1384721 h 6341695"/>
              <a:gd name="connsiteX668" fmla="*/ 4532130 w 5878827"/>
              <a:gd name="connsiteY668" fmla="*/ 1356427 h 6341695"/>
              <a:gd name="connsiteX669" fmla="*/ 2333873 w 5878827"/>
              <a:gd name="connsiteY669" fmla="*/ 1294437 h 6341695"/>
              <a:gd name="connsiteX670" fmla="*/ 2329287 w 5878827"/>
              <a:gd name="connsiteY670" fmla="*/ 1302699 h 6341695"/>
              <a:gd name="connsiteX671" fmla="*/ 2328021 w 5878827"/>
              <a:gd name="connsiteY671" fmla="*/ 1296782 h 6341695"/>
              <a:gd name="connsiteX672" fmla="*/ 2319116 w 5878827"/>
              <a:gd name="connsiteY672" fmla="*/ 1303374 h 6341695"/>
              <a:gd name="connsiteX673" fmla="*/ 2337438 w 5878827"/>
              <a:gd name="connsiteY673" fmla="*/ 1346765 h 6341695"/>
              <a:gd name="connsiteX674" fmla="*/ 2339083 w 5878827"/>
              <a:gd name="connsiteY674" fmla="*/ 1346927 h 6341695"/>
              <a:gd name="connsiteX675" fmla="*/ 2342328 w 5878827"/>
              <a:gd name="connsiteY675" fmla="*/ 1331655 h 6341695"/>
              <a:gd name="connsiteX676" fmla="*/ 2339944 w 5878827"/>
              <a:gd name="connsiteY676" fmla="*/ 1331420 h 6341695"/>
              <a:gd name="connsiteX677" fmla="*/ 2342404 w 5878827"/>
              <a:gd name="connsiteY677" fmla="*/ 1316363 h 6341695"/>
              <a:gd name="connsiteX678" fmla="*/ 2339156 w 5878827"/>
              <a:gd name="connsiteY678" fmla="*/ 1294958 h 6341695"/>
              <a:gd name="connsiteX679" fmla="*/ 2301859 w 5878827"/>
              <a:gd name="connsiteY679" fmla="*/ 1275683 h 6341695"/>
              <a:gd name="connsiteX680" fmla="*/ 2299352 w 5878827"/>
              <a:gd name="connsiteY680" fmla="*/ 1291029 h 6341695"/>
              <a:gd name="connsiteX681" fmla="*/ 2304293 w 5878827"/>
              <a:gd name="connsiteY681" fmla="*/ 1294115 h 6341695"/>
              <a:gd name="connsiteX682" fmla="*/ 2309234 w 5878827"/>
              <a:gd name="connsiteY682" fmla="*/ 1297201 h 6341695"/>
              <a:gd name="connsiteX683" fmla="*/ 2301859 w 5878827"/>
              <a:gd name="connsiteY683" fmla="*/ 1275683 h 6341695"/>
              <a:gd name="connsiteX684" fmla="*/ 2279967 w 5878827"/>
              <a:gd name="connsiteY684" fmla="*/ 1231939 h 6341695"/>
              <a:gd name="connsiteX685" fmla="*/ 2271703 w 5878827"/>
              <a:gd name="connsiteY685" fmla="*/ 1234842 h 6341695"/>
              <a:gd name="connsiteX686" fmla="*/ 2271578 w 5878827"/>
              <a:gd name="connsiteY686" fmla="*/ 1236309 h 6341695"/>
              <a:gd name="connsiteX687" fmla="*/ 2279131 w 5878827"/>
              <a:gd name="connsiteY687" fmla="*/ 1237056 h 6341695"/>
              <a:gd name="connsiteX688" fmla="*/ 3794679 w 5878827"/>
              <a:gd name="connsiteY688" fmla="*/ 1130098 h 6341695"/>
              <a:gd name="connsiteX689" fmla="*/ 3778859 w 5878827"/>
              <a:gd name="connsiteY689" fmla="*/ 1132359 h 6341695"/>
              <a:gd name="connsiteX690" fmla="*/ 3798957 w 5878827"/>
              <a:gd name="connsiteY690" fmla="*/ 1141223 h 6341695"/>
              <a:gd name="connsiteX691" fmla="*/ 3798872 w 5878827"/>
              <a:gd name="connsiteY691" fmla="*/ 1134487 h 6341695"/>
              <a:gd name="connsiteX692" fmla="*/ 3794679 w 5878827"/>
              <a:gd name="connsiteY692" fmla="*/ 1130098 h 6341695"/>
              <a:gd name="connsiteX693" fmla="*/ 4243864 w 5878827"/>
              <a:gd name="connsiteY693" fmla="*/ 1117566 h 6341695"/>
              <a:gd name="connsiteX694" fmla="*/ 4258490 w 5878827"/>
              <a:gd name="connsiteY694" fmla="*/ 1129560 h 6341695"/>
              <a:gd name="connsiteX695" fmla="*/ 4257757 w 5878827"/>
              <a:gd name="connsiteY695" fmla="*/ 1122771 h 6341695"/>
              <a:gd name="connsiteX696" fmla="*/ 4249037 w 5878827"/>
              <a:gd name="connsiteY696" fmla="*/ 1118002 h 6341695"/>
              <a:gd name="connsiteX697" fmla="*/ 4272129 w 5878827"/>
              <a:gd name="connsiteY697" fmla="*/ 1091231 h 6341695"/>
              <a:gd name="connsiteX698" fmla="*/ 4261182 w 5878827"/>
              <a:gd name="connsiteY698" fmla="*/ 1097489 h 6341695"/>
              <a:gd name="connsiteX699" fmla="*/ 4281581 w 5878827"/>
              <a:gd name="connsiteY699" fmla="*/ 1102790 h 6341695"/>
              <a:gd name="connsiteX700" fmla="*/ 4278907 w 5878827"/>
              <a:gd name="connsiteY700" fmla="*/ 1095836 h 6341695"/>
              <a:gd name="connsiteX701" fmla="*/ 4272129 w 5878827"/>
              <a:gd name="connsiteY701" fmla="*/ 1091231 h 6341695"/>
              <a:gd name="connsiteX702" fmla="*/ 2144972 w 5878827"/>
              <a:gd name="connsiteY702" fmla="*/ 1080687 h 6341695"/>
              <a:gd name="connsiteX703" fmla="*/ 2119764 w 5878827"/>
              <a:gd name="connsiteY703" fmla="*/ 1115315 h 6341695"/>
              <a:gd name="connsiteX704" fmla="*/ 2117639 w 5878827"/>
              <a:gd name="connsiteY704" fmla="*/ 1117536 h 6341695"/>
              <a:gd name="connsiteX705" fmla="*/ 2133195 w 5878827"/>
              <a:gd name="connsiteY705" fmla="*/ 1119342 h 6341695"/>
              <a:gd name="connsiteX706" fmla="*/ 2172482 w 5878827"/>
              <a:gd name="connsiteY706" fmla="*/ 1112175 h 6341695"/>
              <a:gd name="connsiteX707" fmla="*/ 1969015 w 5878827"/>
              <a:gd name="connsiteY707" fmla="*/ 1063142 h 6341695"/>
              <a:gd name="connsiteX708" fmla="*/ 1982955 w 5878827"/>
              <a:gd name="connsiteY708" fmla="*/ 1087689 h 6341695"/>
              <a:gd name="connsiteX709" fmla="*/ 2001795 w 5878827"/>
              <a:gd name="connsiteY709" fmla="*/ 1105613 h 6341695"/>
              <a:gd name="connsiteX710" fmla="*/ 2002890 w 5878827"/>
              <a:gd name="connsiteY710" fmla="*/ 1105650 h 6341695"/>
              <a:gd name="connsiteX711" fmla="*/ 2001838 w 5878827"/>
              <a:gd name="connsiteY711" fmla="*/ 1090130 h 6341695"/>
              <a:gd name="connsiteX712" fmla="*/ 1978445 w 5878827"/>
              <a:gd name="connsiteY712" fmla="*/ 1072228 h 6341695"/>
              <a:gd name="connsiteX713" fmla="*/ 1879523 w 5878827"/>
              <a:gd name="connsiteY713" fmla="*/ 838960 h 6341695"/>
              <a:gd name="connsiteX714" fmla="*/ 1862639 w 5878827"/>
              <a:gd name="connsiteY714" fmla="*/ 845091 h 6341695"/>
              <a:gd name="connsiteX715" fmla="*/ 1848435 w 5878827"/>
              <a:gd name="connsiteY715" fmla="*/ 851484 h 6341695"/>
              <a:gd name="connsiteX716" fmla="*/ 1853063 w 5878827"/>
              <a:gd name="connsiteY716" fmla="*/ 856489 h 6341695"/>
              <a:gd name="connsiteX717" fmla="*/ 1858317 w 5878827"/>
              <a:gd name="connsiteY717" fmla="*/ 857658 h 6341695"/>
              <a:gd name="connsiteX718" fmla="*/ 1911138 w 5878827"/>
              <a:gd name="connsiteY718" fmla="*/ 914848 h 6341695"/>
              <a:gd name="connsiteX719" fmla="*/ 1969145 w 5878827"/>
              <a:gd name="connsiteY719" fmla="*/ 956960 h 6341695"/>
              <a:gd name="connsiteX720" fmla="*/ 1964966 w 5878827"/>
              <a:gd name="connsiteY720" fmla="*/ 982536 h 6341695"/>
              <a:gd name="connsiteX721" fmla="*/ 1956047 w 5878827"/>
              <a:gd name="connsiteY721" fmla="*/ 1023237 h 6341695"/>
              <a:gd name="connsiteX722" fmla="*/ 1951538 w 5878827"/>
              <a:gd name="connsiteY722" fmla="*/ 1032818 h 6341695"/>
              <a:gd name="connsiteX723" fmla="*/ 1958299 w 5878827"/>
              <a:gd name="connsiteY723" fmla="*/ 1044274 h 6341695"/>
              <a:gd name="connsiteX724" fmla="*/ 1962934 w 5878827"/>
              <a:gd name="connsiteY724" fmla="*/ 1052437 h 6341695"/>
              <a:gd name="connsiteX725" fmla="*/ 1964714 w 5878827"/>
              <a:gd name="connsiteY725" fmla="*/ 1050732 h 6341695"/>
              <a:gd name="connsiteX726" fmla="*/ 1968392 w 5878827"/>
              <a:gd name="connsiteY726" fmla="*/ 1050445 h 6341695"/>
              <a:gd name="connsiteX727" fmla="*/ 1980723 w 5878827"/>
              <a:gd name="connsiteY727" fmla="*/ 1036068 h 6341695"/>
              <a:gd name="connsiteX728" fmla="*/ 1993398 w 5878827"/>
              <a:gd name="connsiteY728" fmla="*/ 1052914 h 6341695"/>
              <a:gd name="connsiteX729" fmla="*/ 2028894 w 5878827"/>
              <a:gd name="connsiteY729" fmla="*/ 1035626 h 6341695"/>
              <a:gd name="connsiteX730" fmla="*/ 2050558 w 5878827"/>
              <a:gd name="connsiteY730" fmla="*/ 1058557 h 6341695"/>
              <a:gd name="connsiteX731" fmla="*/ 2067126 w 5878827"/>
              <a:gd name="connsiteY731" fmla="*/ 1023809 h 6341695"/>
              <a:gd name="connsiteX732" fmla="*/ 2037452 w 5878827"/>
              <a:gd name="connsiteY732" fmla="*/ 1002687 h 6341695"/>
              <a:gd name="connsiteX733" fmla="*/ 2005099 w 5878827"/>
              <a:gd name="connsiteY733" fmla="*/ 981301 h 6341695"/>
              <a:gd name="connsiteX734" fmla="*/ 1967443 w 5878827"/>
              <a:gd name="connsiteY734" fmla="*/ 934052 h 6341695"/>
              <a:gd name="connsiteX735" fmla="*/ 1929160 w 5878827"/>
              <a:gd name="connsiteY735" fmla="*/ 890640 h 6341695"/>
              <a:gd name="connsiteX736" fmla="*/ 1897728 w 5878827"/>
              <a:gd name="connsiteY736" fmla="*/ 871945 h 6341695"/>
              <a:gd name="connsiteX737" fmla="*/ 1879523 w 5878827"/>
              <a:gd name="connsiteY737" fmla="*/ 838960 h 6341695"/>
              <a:gd name="connsiteX738" fmla="*/ 4629409 w 5878827"/>
              <a:gd name="connsiteY738" fmla="*/ 765509 h 6341695"/>
              <a:gd name="connsiteX739" fmla="*/ 4611494 w 5878827"/>
              <a:gd name="connsiteY739" fmla="*/ 790116 h 6341695"/>
              <a:gd name="connsiteX740" fmla="*/ 4626532 w 5878827"/>
              <a:gd name="connsiteY740" fmla="*/ 780067 h 6341695"/>
              <a:gd name="connsiteX741" fmla="*/ 1795603 w 5878827"/>
              <a:gd name="connsiteY741" fmla="*/ 752709 h 6341695"/>
              <a:gd name="connsiteX742" fmla="*/ 1761778 w 5878827"/>
              <a:gd name="connsiteY742" fmla="*/ 759765 h 6341695"/>
              <a:gd name="connsiteX743" fmla="*/ 1787300 w 5878827"/>
              <a:gd name="connsiteY743" fmla="*/ 778528 h 6341695"/>
              <a:gd name="connsiteX744" fmla="*/ 1796290 w 5878827"/>
              <a:gd name="connsiteY744" fmla="*/ 815150 h 6341695"/>
              <a:gd name="connsiteX745" fmla="*/ 1820044 w 5878827"/>
              <a:gd name="connsiteY745" fmla="*/ 825291 h 6341695"/>
              <a:gd name="connsiteX746" fmla="*/ 1843798 w 5878827"/>
              <a:gd name="connsiteY746" fmla="*/ 835433 h 6341695"/>
              <a:gd name="connsiteX747" fmla="*/ 1830191 w 5878827"/>
              <a:gd name="connsiteY747" fmla="*/ 804852 h 6341695"/>
              <a:gd name="connsiteX748" fmla="*/ 1798798 w 5878827"/>
              <a:gd name="connsiteY748" fmla="*/ 799804 h 6341695"/>
              <a:gd name="connsiteX749" fmla="*/ 1800193 w 5878827"/>
              <a:gd name="connsiteY749" fmla="*/ 774603 h 6341695"/>
              <a:gd name="connsiteX750" fmla="*/ 1795603 w 5878827"/>
              <a:gd name="connsiteY750" fmla="*/ 752709 h 6341695"/>
              <a:gd name="connsiteX751" fmla="*/ 1745129 w 5878827"/>
              <a:gd name="connsiteY751" fmla="*/ 706145 h 6341695"/>
              <a:gd name="connsiteX752" fmla="*/ 1736122 w 5878827"/>
              <a:gd name="connsiteY752" fmla="*/ 708504 h 6341695"/>
              <a:gd name="connsiteX753" fmla="*/ 1729168 w 5878827"/>
              <a:gd name="connsiteY753" fmla="*/ 714964 h 6341695"/>
              <a:gd name="connsiteX754" fmla="*/ 1731724 w 5878827"/>
              <a:gd name="connsiteY754" fmla="*/ 724311 h 6341695"/>
              <a:gd name="connsiteX755" fmla="*/ 1738214 w 5878827"/>
              <a:gd name="connsiteY755" fmla="*/ 726252 h 6341695"/>
              <a:gd name="connsiteX756" fmla="*/ 1473539 w 5878827"/>
              <a:gd name="connsiteY756" fmla="*/ 590969 h 6341695"/>
              <a:gd name="connsiteX757" fmla="*/ 1509912 w 5878827"/>
              <a:gd name="connsiteY757" fmla="*/ 612752 h 6341695"/>
              <a:gd name="connsiteX758" fmla="*/ 1546283 w 5878827"/>
              <a:gd name="connsiteY758" fmla="*/ 634536 h 6341695"/>
              <a:gd name="connsiteX759" fmla="*/ 1517932 w 5878827"/>
              <a:gd name="connsiteY759" fmla="*/ 652527 h 6341695"/>
              <a:gd name="connsiteX760" fmla="*/ 1490188 w 5878827"/>
              <a:gd name="connsiteY760" fmla="*/ 644590 h 6341695"/>
              <a:gd name="connsiteX761" fmla="*/ 1480924 w 5878827"/>
              <a:gd name="connsiteY761" fmla="*/ 623533 h 6341695"/>
              <a:gd name="connsiteX762" fmla="*/ 1473539 w 5878827"/>
              <a:gd name="connsiteY762" fmla="*/ 590969 h 6341695"/>
              <a:gd name="connsiteX763" fmla="*/ 1842489 w 5878827"/>
              <a:gd name="connsiteY763" fmla="*/ 554628 h 6341695"/>
              <a:gd name="connsiteX764" fmla="*/ 1875754 w 5878827"/>
              <a:gd name="connsiteY764" fmla="*/ 598195 h 6341695"/>
              <a:gd name="connsiteX765" fmla="*/ 1912954 w 5878827"/>
              <a:gd name="connsiteY765" fmla="*/ 634354 h 6341695"/>
              <a:gd name="connsiteX766" fmla="*/ 1927320 w 5878827"/>
              <a:gd name="connsiteY766" fmla="*/ 632524 h 6341695"/>
              <a:gd name="connsiteX767" fmla="*/ 1939634 w 5878827"/>
              <a:gd name="connsiteY767" fmla="*/ 626592 h 6341695"/>
              <a:gd name="connsiteX768" fmla="*/ 1933505 w 5878827"/>
              <a:gd name="connsiteY768" fmla="*/ 616890 h 6341695"/>
              <a:gd name="connsiteX769" fmla="*/ 1923442 w 5878827"/>
              <a:gd name="connsiteY769" fmla="*/ 614598 h 6341695"/>
              <a:gd name="connsiteX770" fmla="*/ 1901446 w 5878827"/>
              <a:gd name="connsiteY770" fmla="*/ 602030 h 6341695"/>
              <a:gd name="connsiteX771" fmla="*/ 1889996 w 5878827"/>
              <a:gd name="connsiteY771" fmla="*/ 574912 h 6341695"/>
              <a:gd name="connsiteX772" fmla="*/ 1866242 w 5878827"/>
              <a:gd name="connsiteY772" fmla="*/ 564770 h 6341695"/>
              <a:gd name="connsiteX773" fmla="*/ 1842489 w 5878827"/>
              <a:gd name="connsiteY773" fmla="*/ 554628 h 6341695"/>
              <a:gd name="connsiteX774" fmla="*/ 2282281 w 5878827"/>
              <a:gd name="connsiteY774" fmla="*/ 551270 h 6341695"/>
              <a:gd name="connsiteX775" fmla="*/ 2291326 w 5878827"/>
              <a:gd name="connsiteY775" fmla="*/ 562560 h 6341695"/>
              <a:gd name="connsiteX776" fmla="*/ 2294899 w 5878827"/>
              <a:gd name="connsiteY776" fmla="*/ 562913 h 6341695"/>
              <a:gd name="connsiteX777" fmla="*/ 1805010 w 5878827"/>
              <a:gd name="connsiteY777" fmla="*/ 472962 h 6341695"/>
              <a:gd name="connsiteX778" fmla="*/ 1796651 w 5878827"/>
              <a:gd name="connsiteY778" fmla="*/ 493578 h 6341695"/>
              <a:gd name="connsiteX779" fmla="*/ 1790343 w 5878827"/>
              <a:gd name="connsiteY779" fmla="*/ 518293 h 6341695"/>
              <a:gd name="connsiteX780" fmla="*/ 1803191 w 5878827"/>
              <a:gd name="connsiteY780" fmla="*/ 550749 h 6341695"/>
              <a:gd name="connsiteX781" fmla="*/ 1813841 w 5878827"/>
              <a:gd name="connsiteY781" fmla="*/ 535557 h 6341695"/>
              <a:gd name="connsiteX782" fmla="*/ 1827969 w 5878827"/>
              <a:gd name="connsiteY782" fmla="*/ 532405 h 6341695"/>
              <a:gd name="connsiteX783" fmla="*/ 1839751 w 5878827"/>
              <a:gd name="connsiteY783" fmla="*/ 549160 h 6341695"/>
              <a:gd name="connsiteX784" fmla="*/ 1833783 w 5878827"/>
              <a:gd name="connsiteY784" fmla="*/ 513487 h 6341695"/>
              <a:gd name="connsiteX785" fmla="*/ 1807977 w 5878827"/>
              <a:gd name="connsiteY785" fmla="*/ 499244 h 6341695"/>
              <a:gd name="connsiteX786" fmla="*/ 1804403 w 5878827"/>
              <a:gd name="connsiteY786" fmla="*/ 498892 h 6341695"/>
              <a:gd name="connsiteX787" fmla="*/ 1806047 w 5878827"/>
              <a:gd name="connsiteY787" fmla="*/ 486060 h 6341695"/>
              <a:gd name="connsiteX788" fmla="*/ 1805010 w 5878827"/>
              <a:gd name="connsiteY788" fmla="*/ 472962 h 6341695"/>
              <a:gd name="connsiteX789" fmla="*/ 2218960 w 5878827"/>
              <a:gd name="connsiteY789" fmla="*/ 472251 h 6341695"/>
              <a:gd name="connsiteX790" fmla="*/ 2217289 w 5878827"/>
              <a:gd name="connsiteY790" fmla="*/ 482482 h 6341695"/>
              <a:gd name="connsiteX791" fmla="*/ 2215732 w 5878827"/>
              <a:gd name="connsiteY791" fmla="*/ 503118 h 6341695"/>
              <a:gd name="connsiteX792" fmla="*/ 2227400 w 5878827"/>
              <a:gd name="connsiteY792" fmla="*/ 509468 h 6341695"/>
              <a:gd name="connsiteX793" fmla="*/ 2246933 w 5878827"/>
              <a:gd name="connsiteY793" fmla="*/ 501002 h 6341695"/>
              <a:gd name="connsiteX794" fmla="*/ 2229677 w 5878827"/>
              <a:gd name="connsiteY794" fmla="*/ 473309 h 6341695"/>
              <a:gd name="connsiteX795" fmla="*/ 1681564 w 5878827"/>
              <a:gd name="connsiteY795" fmla="*/ 362019 h 6341695"/>
              <a:gd name="connsiteX796" fmla="*/ 1674657 w 5878827"/>
              <a:gd name="connsiteY796" fmla="*/ 362636 h 6341695"/>
              <a:gd name="connsiteX797" fmla="*/ 1669174 w 5878827"/>
              <a:gd name="connsiteY797" fmla="*/ 371192 h 6341695"/>
              <a:gd name="connsiteX798" fmla="*/ 1667503 w 5878827"/>
              <a:gd name="connsiteY798" fmla="*/ 381421 h 6341695"/>
              <a:gd name="connsiteX799" fmla="*/ 1676585 w 5878827"/>
              <a:gd name="connsiteY799" fmla="*/ 375821 h 6341695"/>
              <a:gd name="connsiteX800" fmla="*/ 1681564 w 5878827"/>
              <a:gd name="connsiteY800" fmla="*/ 362019 h 6341695"/>
              <a:gd name="connsiteX801" fmla="*/ 2057658 w 5878827"/>
              <a:gd name="connsiteY801" fmla="*/ 326383 h 6341695"/>
              <a:gd name="connsiteX802" fmla="*/ 2037392 w 5878827"/>
              <a:gd name="connsiteY802" fmla="*/ 339326 h 6341695"/>
              <a:gd name="connsiteX803" fmla="*/ 2025964 w 5878827"/>
              <a:gd name="connsiteY803" fmla="*/ 364836 h 6341695"/>
              <a:gd name="connsiteX804" fmla="*/ 2071533 w 5878827"/>
              <a:gd name="connsiteY804" fmla="*/ 391425 h 6341695"/>
              <a:gd name="connsiteX805" fmla="*/ 2110491 w 5878827"/>
              <a:gd name="connsiteY805" fmla="*/ 425158 h 6341695"/>
              <a:gd name="connsiteX806" fmla="*/ 2137777 w 5878827"/>
              <a:gd name="connsiteY806" fmla="*/ 391468 h 6341695"/>
              <a:gd name="connsiteX807" fmla="*/ 2057658 w 5878827"/>
              <a:gd name="connsiteY807" fmla="*/ 326383 h 6341695"/>
              <a:gd name="connsiteX808" fmla="*/ 1984685 w 5878827"/>
              <a:gd name="connsiteY808" fmla="*/ 262004 h 6341695"/>
              <a:gd name="connsiteX809" fmla="*/ 1969911 w 5878827"/>
              <a:gd name="connsiteY809" fmla="*/ 277438 h 6341695"/>
              <a:gd name="connsiteX810" fmla="*/ 1956564 w 5878827"/>
              <a:gd name="connsiteY810" fmla="*/ 300809 h 6341695"/>
              <a:gd name="connsiteX811" fmla="*/ 1986438 w 5878827"/>
              <a:gd name="connsiteY811" fmla="*/ 340142 h 6341695"/>
              <a:gd name="connsiteX812" fmla="*/ 2024441 w 5878827"/>
              <a:gd name="connsiteY812" fmla="*/ 307510 h 6341695"/>
              <a:gd name="connsiteX813" fmla="*/ 1984914 w 5878827"/>
              <a:gd name="connsiteY813" fmla="*/ 282817 h 6341695"/>
              <a:gd name="connsiteX814" fmla="*/ 1986139 w 5878827"/>
              <a:gd name="connsiteY814" fmla="*/ 272543 h 6341695"/>
              <a:gd name="connsiteX815" fmla="*/ 1984685 w 5878827"/>
              <a:gd name="connsiteY815" fmla="*/ 262004 h 6341695"/>
              <a:gd name="connsiteX816" fmla="*/ 1588711 w 5878827"/>
              <a:gd name="connsiteY816" fmla="*/ 244349 h 6341695"/>
              <a:gd name="connsiteX817" fmla="*/ 1583961 w 5878827"/>
              <a:gd name="connsiteY817" fmla="*/ 248430 h 6341695"/>
              <a:gd name="connsiteX818" fmla="*/ 1585025 w 5878827"/>
              <a:gd name="connsiteY818" fmla="*/ 264126 h 6341695"/>
              <a:gd name="connsiteX819" fmla="*/ 1595513 w 5878827"/>
              <a:gd name="connsiteY819" fmla="*/ 244372 h 6341695"/>
              <a:gd name="connsiteX820" fmla="*/ 1588711 w 5878827"/>
              <a:gd name="connsiteY820" fmla="*/ 244349 h 6341695"/>
              <a:gd name="connsiteX821" fmla="*/ 1903960 w 5878827"/>
              <a:gd name="connsiteY821" fmla="*/ 222849 h 6341695"/>
              <a:gd name="connsiteX822" fmla="*/ 1894953 w 5878827"/>
              <a:gd name="connsiteY822" fmla="*/ 225208 h 6341695"/>
              <a:gd name="connsiteX823" fmla="*/ 1887999 w 5878827"/>
              <a:gd name="connsiteY823" fmla="*/ 231668 h 6341695"/>
              <a:gd name="connsiteX824" fmla="*/ 1890555 w 5878827"/>
              <a:gd name="connsiteY824" fmla="*/ 241015 h 6341695"/>
              <a:gd name="connsiteX825" fmla="*/ 1897045 w 5878827"/>
              <a:gd name="connsiteY825" fmla="*/ 242956 h 6341695"/>
              <a:gd name="connsiteX826" fmla="*/ 1905861 w 5878827"/>
              <a:gd name="connsiteY826" fmla="*/ 233431 h 6341695"/>
              <a:gd name="connsiteX827" fmla="*/ 1904910 w 5878827"/>
              <a:gd name="connsiteY827" fmla="*/ 228140 h 6341695"/>
              <a:gd name="connsiteX828" fmla="*/ 1903960 w 5878827"/>
              <a:gd name="connsiteY828" fmla="*/ 222849 h 6341695"/>
              <a:gd name="connsiteX829" fmla="*/ 1857059 w 5878827"/>
              <a:gd name="connsiteY829" fmla="*/ 176635 h 6341695"/>
              <a:gd name="connsiteX830" fmla="*/ 1846637 w 5878827"/>
              <a:gd name="connsiteY830" fmla="*/ 182103 h 6341695"/>
              <a:gd name="connsiteX831" fmla="*/ 1842998 w 5878827"/>
              <a:gd name="connsiteY831" fmla="*/ 196039 h 6341695"/>
              <a:gd name="connsiteX832" fmla="*/ 1874921 w 5878827"/>
              <a:gd name="connsiteY832" fmla="*/ 178399 h 6341695"/>
              <a:gd name="connsiteX833" fmla="*/ 1397926 w 5878827"/>
              <a:gd name="connsiteY833" fmla="*/ 0 h 6341695"/>
              <a:gd name="connsiteX834" fmla="*/ 1528533 w 5878827"/>
              <a:gd name="connsiteY834" fmla="*/ 17868 h 6341695"/>
              <a:gd name="connsiteX835" fmla="*/ 1532488 w 5878827"/>
              <a:gd name="connsiteY835" fmla="*/ 30240 h 6341695"/>
              <a:gd name="connsiteX836" fmla="*/ 1564641 w 5878827"/>
              <a:gd name="connsiteY836" fmla="*/ 33415 h 6341695"/>
              <a:gd name="connsiteX837" fmla="*/ 1587370 w 5878827"/>
              <a:gd name="connsiteY837" fmla="*/ 72044 h 6341695"/>
              <a:gd name="connsiteX838" fmla="*/ 1613443 w 5878827"/>
              <a:gd name="connsiteY838" fmla="*/ 90211 h 6341695"/>
              <a:gd name="connsiteX839" fmla="*/ 1652567 w 5878827"/>
              <a:gd name="connsiteY839" fmla="*/ 78480 h 6341695"/>
              <a:gd name="connsiteX840" fmla="*/ 1692037 w 5878827"/>
              <a:gd name="connsiteY840" fmla="*/ 97971 h 6341695"/>
              <a:gd name="connsiteX841" fmla="*/ 1711858 w 5878827"/>
              <a:gd name="connsiteY841" fmla="*/ 115520 h 6341695"/>
              <a:gd name="connsiteX842" fmla="*/ 1739545 w 5878827"/>
              <a:gd name="connsiteY842" fmla="*/ 118254 h 6341695"/>
              <a:gd name="connsiteX843" fmla="*/ 1748543 w 5878827"/>
              <a:gd name="connsiteY843" fmla="*/ 135385 h 6341695"/>
              <a:gd name="connsiteX844" fmla="*/ 1764781 w 5878827"/>
              <a:gd name="connsiteY844" fmla="*/ 141536 h 6341695"/>
              <a:gd name="connsiteX845" fmla="*/ 1782529 w 5878827"/>
              <a:gd name="connsiteY845" fmla="*/ 132894 h 6341695"/>
              <a:gd name="connsiteX846" fmla="*/ 1800277 w 5878827"/>
              <a:gd name="connsiteY846" fmla="*/ 124250 h 6341695"/>
              <a:gd name="connsiteX847" fmla="*/ 1772617 w 5878827"/>
              <a:gd name="connsiteY847" fmla="*/ 93582 h 6341695"/>
              <a:gd name="connsiteX848" fmla="*/ 1744329 w 5878827"/>
              <a:gd name="connsiteY848" fmla="*/ 66751 h 6341695"/>
              <a:gd name="connsiteX849" fmla="*/ 1716129 w 5878827"/>
              <a:gd name="connsiteY849" fmla="*/ 47722 h 6341695"/>
              <a:gd name="connsiteX850" fmla="*/ 1714095 w 5878827"/>
              <a:gd name="connsiteY850" fmla="*/ 43254 h 6341695"/>
              <a:gd name="connsiteX851" fmla="*/ 2378323 w 5878827"/>
              <a:gd name="connsiteY851" fmla="*/ 134123 h 6341695"/>
              <a:gd name="connsiteX852" fmla="*/ 2385125 w 5878827"/>
              <a:gd name="connsiteY852" fmla="*/ 138463 h 6341695"/>
              <a:gd name="connsiteX853" fmla="*/ 2457613 w 5878827"/>
              <a:gd name="connsiteY853" fmla="*/ 189150 h 6341695"/>
              <a:gd name="connsiteX854" fmla="*/ 2477918 w 5878827"/>
              <a:gd name="connsiteY854" fmla="*/ 189856 h 6341695"/>
              <a:gd name="connsiteX855" fmla="*/ 2486422 w 5878827"/>
              <a:gd name="connsiteY855" fmla="*/ 212785 h 6341695"/>
              <a:gd name="connsiteX856" fmla="*/ 2554171 w 5878827"/>
              <a:gd name="connsiteY856" fmla="*/ 278598 h 6341695"/>
              <a:gd name="connsiteX857" fmla="*/ 2627732 w 5878827"/>
              <a:gd name="connsiteY857" fmla="*/ 325493 h 6341695"/>
              <a:gd name="connsiteX858" fmla="*/ 2631552 w 5878827"/>
              <a:gd name="connsiteY858" fmla="*/ 338215 h 6341695"/>
              <a:gd name="connsiteX859" fmla="*/ 2638678 w 5878827"/>
              <a:gd name="connsiteY859" fmla="*/ 347364 h 6341695"/>
              <a:gd name="connsiteX860" fmla="*/ 2643058 w 5878827"/>
              <a:gd name="connsiteY860" fmla="*/ 340001 h 6341695"/>
              <a:gd name="connsiteX861" fmla="*/ 2644759 w 5878827"/>
              <a:gd name="connsiteY861" fmla="*/ 332372 h 6341695"/>
              <a:gd name="connsiteX862" fmla="*/ 2674403 w 5878827"/>
              <a:gd name="connsiteY862" fmla="*/ 350893 h 6341695"/>
              <a:gd name="connsiteX863" fmla="*/ 2678205 w 5878827"/>
              <a:gd name="connsiteY863" fmla="*/ 372058 h 6341695"/>
              <a:gd name="connsiteX864" fmla="*/ 2713561 w 5878827"/>
              <a:gd name="connsiteY864" fmla="*/ 402838 h 6341695"/>
              <a:gd name="connsiteX865" fmla="*/ 2752851 w 5878827"/>
              <a:gd name="connsiteY865" fmla="*/ 426207 h 6341695"/>
              <a:gd name="connsiteX866" fmla="*/ 2772290 w 5878827"/>
              <a:gd name="connsiteY866" fmla="*/ 429425 h 6341695"/>
              <a:gd name="connsiteX867" fmla="*/ 2777251 w 5878827"/>
              <a:gd name="connsiteY867" fmla="*/ 454604 h 6341695"/>
              <a:gd name="connsiteX868" fmla="*/ 2799751 w 5878827"/>
              <a:gd name="connsiteY868" fmla="*/ 472420 h 6341695"/>
              <a:gd name="connsiteX869" fmla="*/ 2835943 w 5878827"/>
              <a:gd name="connsiteY869" fmla="*/ 498083 h 6341695"/>
              <a:gd name="connsiteX870" fmla="*/ 2876068 w 5878827"/>
              <a:gd name="connsiteY870" fmla="*/ 516337 h 6341695"/>
              <a:gd name="connsiteX871" fmla="*/ 2898150 w 5878827"/>
              <a:gd name="connsiteY871" fmla="*/ 536710 h 6341695"/>
              <a:gd name="connsiteX872" fmla="*/ 2920231 w 5878827"/>
              <a:gd name="connsiteY872" fmla="*/ 557082 h 6341695"/>
              <a:gd name="connsiteX873" fmla="*/ 2963560 w 5878827"/>
              <a:gd name="connsiteY873" fmla="*/ 602942 h 6341695"/>
              <a:gd name="connsiteX874" fmla="*/ 3011658 w 5878827"/>
              <a:gd name="connsiteY874" fmla="*/ 636277 h 6341695"/>
              <a:gd name="connsiteX875" fmla="*/ 3054396 w 5878827"/>
              <a:gd name="connsiteY875" fmla="*/ 669084 h 6341695"/>
              <a:gd name="connsiteX876" fmla="*/ 3077826 w 5878827"/>
              <a:gd name="connsiteY876" fmla="*/ 670099 h 6341695"/>
              <a:gd name="connsiteX877" fmla="*/ 3086777 w 5878827"/>
              <a:gd name="connsiteY877" fmla="*/ 693072 h 6341695"/>
              <a:gd name="connsiteX878" fmla="*/ 3159495 w 5878827"/>
              <a:gd name="connsiteY878" fmla="*/ 764574 h 6341695"/>
              <a:gd name="connsiteX879" fmla="*/ 3240705 w 5878827"/>
              <a:gd name="connsiteY879" fmla="*/ 817422 h 6341695"/>
              <a:gd name="connsiteX880" fmla="*/ 3245865 w 5878827"/>
              <a:gd name="connsiteY880" fmla="*/ 830276 h 6341695"/>
              <a:gd name="connsiteX881" fmla="*/ 3251652 w 5878827"/>
              <a:gd name="connsiteY881" fmla="*/ 839293 h 6341695"/>
              <a:gd name="connsiteX882" fmla="*/ 3258843 w 5878827"/>
              <a:gd name="connsiteY882" fmla="*/ 834156 h 6341695"/>
              <a:gd name="connsiteX883" fmla="*/ 3261304 w 5878827"/>
              <a:gd name="connsiteY883" fmla="*/ 824653 h 6341695"/>
              <a:gd name="connsiteX884" fmla="*/ 3290949 w 5878827"/>
              <a:gd name="connsiteY884" fmla="*/ 843172 h 6341695"/>
              <a:gd name="connsiteX885" fmla="*/ 3312842 w 5878827"/>
              <a:gd name="connsiteY885" fmla="*/ 886915 h 6341695"/>
              <a:gd name="connsiteX886" fmla="*/ 3379277 w 5878827"/>
              <a:gd name="connsiteY886" fmla="*/ 924662 h 6341695"/>
              <a:gd name="connsiteX887" fmla="*/ 3398299 w 5878827"/>
              <a:gd name="connsiteY887" fmla="*/ 930438 h 6341695"/>
              <a:gd name="connsiteX888" fmla="*/ 3402842 w 5878827"/>
              <a:gd name="connsiteY888" fmla="*/ 958175 h 6341695"/>
              <a:gd name="connsiteX889" fmla="*/ 3415879 w 5878827"/>
              <a:gd name="connsiteY889" fmla="*/ 967257 h 6341695"/>
              <a:gd name="connsiteX890" fmla="*/ 3428915 w 5878827"/>
              <a:gd name="connsiteY890" fmla="*/ 976341 h 6341695"/>
              <a:gd name="connsiteX891" fmla="*/ 3468574 w 5878827"/>
              <a:gd name="connsiteY891" fmla="*/ 1002997 h 6341695"/>
              <a:gd name="connsiteX892" fmla="*/ 3511540 w 5878827"/>
              <a:gd name="connsiteY892" fmla="*/ 1026080 h 6341695"/>
              <a:gd name="connsiteX893" fmla="*/ 3535409 w 5878827"/>
              <a:gd name="connsiteY893" fmla="*/ 1046629 h 6341695"/>
              <a:gd name="connsiteX894" fmla="*/ 3559277 w 5878827"/>
              <a:gd name="connsiteY894" fmla="*/ 1067178 h 6341695"/>
              <a:gd name="connsiteX895" fmla="*/ 3584513 w 5878827"/>
              <a:gd name="connsiteY895" fmla="*/ 1090460 h 6341695"/>
              <a:gd name="connsiteX896" fmla="*/ 3598782 w 5878827"/>
              <a:gd name="connsiteY896" fmla="*/ 1104848 h 6341695"/>
              <a:gd name="connsiteX897" fmla="*/ 3601490 w 5878827"/>
              <a:gd name="connsiteY897" fmla="*/ 1095937 h 6341695"/>
              <a:gd name="connsiteX898" fmla="*/ 3616868 w 5878827"/>
              <a:gd name="connsiteY898" fmla="*/ 1075696 h 6341695"/>
              <a:gd name="connsiteX899" fmla="*/ 3637566 w 5878827"/>
              <a:gd name="connsiteY899" fmla="*/ 1077434 h 6341695"/>
              <a:gd name="connsiteX900" fmla="*/ 3649822 w 5878827"/>
              <a:gd name="connsiteY900" fmla="*/ 1055585 h 6341695"/>
              <a:gd name="connsiteX901" fmla="*/ 3661853 w 5878827"/>
              <a:gd name="connsiteY901" fmla="*/ 1036409 h 6341695"/>
              <a:gd name="connsiteX902" fmla="*/ 3699869 w 5878827"/>
              <a:gd name="connsiteY902" fmla="*/ 1018070 h 6341695"/>
              <a:gd name="connsiteX903" fmla="*/ 3718173 w 5878827"/>
              <a:gd name="connsiteY903" fmla="*/ 1048315 h 6341695"/>
              <a:gd name="connsiteX904" fmla="*/ 3732798 w 5878827"/>
              <a:gd name="connsiteY904" fmla="*/ 1060309 h 6341695"/>
              <a:gd name="connsiteX905" fmla="*/ 3711211 w 5878827"/>
              <a:gd name="connsiteY905" fmla="*/ 1100213 h 6341695"/>
              <a:gd name="connsiteX906" fmla="*/ 3689399 w 5878827"/>
              <a:gd name="connsiteY906" fmla="*/ 1142791 h 6341695"/>
              <a:gd name="connsiteX907" fmla="*/ 3689746 w 5878827"/>
              <a:gd name="connsiteY907" fmla="*/ 1146408 h 6341695"/>
              <a:gd name="connsiteX908" fmla="*/ 3693975 w 5878827"/>
              <a:gd name="connsiteY908" fmla="*/ 1150353 h 6341695"/>
              <a:gd name="connsiteX909" fmla="*/ 3705258 w 5878827"/>
              <a:gd name="connsiteY909" fmla="*/ 1140086 h 6341695"/>
              <a:gd name="connsiteX910" fmla="*/ 3716767 w 5878827"/>
              <a:gd name="connsiteY910" fmla="*/ 1127147 h 6341695"/>
              <a:gd name="connsiteX911" fmla="*/ 3728012 w 5878827"/>
              <a:gd name="connsiteY911" fmla="*/ 1117325 h 6341695"/>
              <a:gd name="connsiteX912" fmla="*/ 3729246 w 5878827"/>
              <a:gd name="connsiteY912" fmla="*/ 1102624 h 6341695"/>
              <a:gd name="connsiteX913" fmla="*/ 3745330 w 5878827"/>
              <a:gd name="connsiteY913" fmla="*/ 1097247 h 6341695"/>
              <a:gd name="connsiteX914" fmla="*/ 3766626 w 5878827"/>
              <a:gd name="connsiteY914" fmla="*/ 1091857 h 6341695"/>
              <a:gd name="connsiteX915" fmla="*/ 3818668 w 5878827"/>
              <a:gd name="connsiteY915" fmla="*/ 1092637 h 6341695"/>
              <a:gd name="connsiteX916" fmla="*/ 3836584 w 5878827"/>
              <a:gd name="connsiteY916" fmla="*/ 1065432 h 6341695"/>
              <a:gd name="connsiteX917" fmla="*/ 3860008 w 5878827"/>
              <a:gd name="connsiteY917" fmla="*/ 1057979 h 6341695"/>
              <a:gd name="connsiteX918" fmla="*/ 3879775 w 5878827"/>
              <a:gd name="connsiteY918" fmla="*/ 1047527 h 6341695"/>
              <a:gd name="connsiteX919" fmla="*/ 3896854 w 5878827"/>
              <a:gd name="connsiteY919" fmla="*/ 1045821 h 6341695"/>
              <a:gd name="connsiteX920" fmla="*/ 3906842 w 5878827"/>
              <a:gd name="connsiteY920" fmla="*/ 1035445 h 6341695"/>
              <a:gd name="connsiteX921" fmla="*/ 3902866 w 5878827"/>
              <a:gd name="connsiteY921" fmla="*/ 1020757 h 6341695"/>
              <a:gd name="connsiteX922" fmla="*/ 3949435 w 5878827"/>
              <a:gd name="connsiteY922" fmla="*/ 1024665 h 6341695"/>
              <a:gd name="connsiteX923" fmla="*/ 3931978 w 5878827"/>
              <a:gd name="connsiteY923" fmla="*/ 1054153 h 6341695"/>
              <a:gd name="connsiteX924" fmla="*/ 3934598 w 5878827"/>
              <a:gd name="connsiteY924" fmla="*/ 1077249 h 6341695"/>
              <a:gd name="connsiteX925" fmla="*/ 3949812 w 5878827"/>
              <a:gd name="connsiteY925" fmla="*/ 1074489 h 6341695"/>
              <a:gd name="connsiteX926" fmla="*/ 3961368 w 5878827"/>
              <a:gd name="connsiteY926" fmla="*/ 1068732 h 6341695"/>
              <a:gd name="connsiteX927" fmla="*/ 3975306 w 5878827"/>
              <a:gd name="connsiteY927" fmla="*/ 1026838 h 6341695"/>
              <a:gd name="connsiteX928" fmla="*/ 4003272 w 5878827"/>
              <a:gd name="connsiteY928" fmla="*/ 1004066 h 6341695"/>
              <a:gd name="connsiteX929" fmla="*/ 4013352 w 5878827"/>
              <a:gd name="connsiteY929" fmla="*/ 977100 h 6341695"/>
              <a:gd name="connsiteX930" fmla="*/ 4038507 w 5878827"/>
              <a:gd name="connsiteY930" fmla="*/ 956783 h 6341695"/>
              <a:gd name="connsiteX931" fmla="*/ 4040900 w 5878827"/>
              <a:gd name="connsiteY931" fmla="*/ 928276 h 6341695"/>
              <a:gd name="connsiteX932" fmla="*/ 4064887 w 5878827"/>
              <a:gd name="connsiteY932" fmla="*/ 890815 h 6341695"/>
              <a:gd name="connsiteX933" fmla="*/ 4089006 w 5878827"/>
              <a:gd name="connsiteY933" fmla="*/ 890598 h 6341695"/>
              <a:gd name="connsiteX934" fmla="*/ 4102604 w 5878827"/>
              <a:gd name="connsiteY934" fmla="*/ 876038 h 6341695"/>
              <a:gd name="connsiteX935" fmla="*/ 4136342 w 5878827"/>
              <a:gd name="connsiteY935" fmla="*/ 846574 h 6341695"/>
              <a:gd name="connsiteX936" fmla="*/ 4176842 w 5878827"/>
              <a:gd name="connsiteY936" fmla="*/ 860739 h 6341695"/>
              <a:gd name="connsiteX937" fmla="*/ 4159892 w 5878827"/>
              <a:gd name="connsiteY937" fmla="*/ 899688 h 6341695"/>
              <a:gd name="connsiteX938" fmla="*/ 4139512 w 5878827"/>
              <a:gd name="connsiteY938" fmla="*/ 932966 h 6341695"/>
              <a:gd name="connsiteX939" fmla="*/ 4117318 w 5878827"/>
              <a:gd name="connsiteY939" fmla="*/ 949046 h 6341695"/>
              <a:gd name="connsiteX940" fmla="*/ 4075887 w 5878827"/>
              <a:gd name="connsiteY940" fmla="*/ 946015 h 6341695"/>
              <a:gd name="connsiteX941" fmla="*/ 4079900 w 5878827"/>
              <a:gd name="connsiteY941" fmla="*/ 960259 h 6341695"/>
              <a:gd name="connsiteX942" fmla="*/ 4056212 w 5878827"/>
              <a:gd name="connsiteY942" fmla="*/ 994156 h 6341695"/>
              <a:gd name="connsiteX943" fmla="*/ 4076910 w 5878827"/>
              <a:gd name="connsiteY943" fmla="*/ 995893 h 6341695"/>
              <a:gd name="connsiteX944" fmla="*/ 4054717 w 5878827"/>
              <a:gd name="connsiteY944" fmla="*/ 1011974 h 6341695"/>
              <a:gd name="connsiteX945" fmla="*/ 4051724 w 5878827"/>
              <a:gd name="connsiteY945" fmla="*/ 1047609 h 6341695"/>
              <a:gd name="connsiteX946" fmla="*/ 4014009 w 5878827"/>
              <a:gd name="connsiteY946" fmla="*/ 1062385 h 6341695"/>
              <a:gd name="connsiteX947" fmla="*/ 4011317 w 5878827"/>
              <a:gd name="connsiteY947" fmla="*/ 1094455 h 6341695"/>
              <a:gd name="connsiteX948" fmla="*/ 3972703 w 5878827"/>
              <a:gd name="connsiteY948" fmla="*/ 1119924 h 6341695"/>
              <a:gd name="connsiteX949" fmla="*/ 3954787 w 5878827"/>
              <a:gd name="connsiteY949" fmla="*/ 1147127 h 6341695"/>
              <a:gd name="connsiteX950" fmla="*/ 3967244 w 5878827"/>
              <a:gd name="connsiteY950" fmla="*/ 1184956 h 6341695"/>
              <a:gd name="connsiteX951" fmla="*/ 3948206 w 5878827"/>
              <a:gd name="connsiteY951" fmla="*/ 1225524 h 6341695"/>
              <a:gd name="connsiteX952" fmla="*/ 3930813 w 5878827"/>
              <a:gd name="connsiteY952" fmla="*/ 1246493 h 6341695"/>
              <a:gd name="connsiteX953" fmla="*/ 3928494 w 5878827"/>
              <a:gd name="connsiteY953" fmla="*/ 1274110 h 6341695"/>
              <a:gd name="connsiteX954" fmla="*/ 3911351 w 5878827"/>
              <a:gd name="connsiteY954" fmla="*/ 1284333 h 6341695"/>
              <a:gd name="connsiteX955" fmla="*/ 3905403 w 5878827"/>
              <a:gd name="connsiteY955" fmla="*/ 1300880 h 6341695"/>
              <a:gd name="connsiteX956" fmla="*/ 3914405 w 5878827"/>
              <a:gd name="connsiteY956" fmla="*/ 1317785 h 6341695"/>
              <a:gd name="connsiteX957" fmla="*/ 3923409 w 5878827"/>
              <a:gd name="connsiteY957" fmla="*/ 1334689 h 6341695"/>
              <a:gd name="connsiteX958" fmla="*/ 3953914 w 5878827"/>
              <a:gd name="connsiteY958" fmla="*/ 1304953 h 6341695"/>
              <a:gd name="connsiteX959" fmla="*/ 3980537 w 5878827"/>
              <a:gd name="connsiteY959" fmla="*/ 1274890 h 6341695"/>
              <a:gd name="connsiteX960" fmla="*/ 3999286 w 5878827"/>
              <a:gd name="connsiteY960" fmla="*/ 1245512 h 6341695"/>
              <a:gd name="connsiteX961" fmla="*/ 4036767 w 5878827"/>
              <a:gd name="connsiteY961" fmla="*/ 1225782 h 6341695"/>
              <a:gd name="connsiteX962" fmla="*/ 4040658 w 5878827"/>
              <a:gd name="connsiteY962" fmla="*/ 1179457 h 6341695"/>
              <a:gd name="connsiteX963" fmla="*/ 4125807 w 5878827"/>
              <a:gd name="connsiteY963" fmla="*/ 1135018 h 6341695"/>
              <a:gd name="connsiteX964" fmla="*/ 4170735 w 5878827"/>
              <a:gd name="connsiteY964" fmla="*/ 1057600 h 6341695"/>
              <a:gd name="connsiteX965" fmla="*/ 4218352 w 5878827"/>
              <a:gd name="connsiteY965" fmla="*/ 1049036 h 6341695"/>
              <a:gd name="connsiteX966" fmla="*/ 4265968 w 5878827"/>
              <a:gd name="connsiteY966" fmla="*/ 1040474 h 6341695"/>
              <a:gd name="connsiteX967" fmla="*/ 4269259 w 5878827"/>
              <a:gd name="connsiteY967" fmla="*/ 1001276 h 6341695"/>
              <a:gd name="connsiteX968" fmla="*/ 4284782 w 5878827"/>
              <a:gd name="connsiteY968" fmla="*/ 1002578 h 6341695"/>
              <a:gd name="connsiteX969" fmla="*/ 4302443 w 5878827"/>
              <a:gd name="connsiteY969" fmla="*/ 1009444 h 6341695"/>
              <a:gd name="connsiteX970" fmla="*/ 4303685 w 5878827"/>
              <a:gd name="connsiteY970" fmla="*/ 1025697 h 6341695"/>
              <a:gd name="connsiteX971" fmla="*/ 4285768 w 5878827"/>
              <a:gd name="connsiteY971" fmla="*/ 1052902 h 6341695"/>
              <a:gd name="connsiteX972" fmla="*/ 4290431 w 5878827"/>
              <a:gd name="connsiteY972" fmla="*/ 1067199 h 6341695"/>
              <a:gd name="connsiteX973" fmla="*/ 4299197 w 5878827"/>
              <a:gd name="connsiteY973" fmla="*/ 1079149 h 6341695"/>
              <a:gd name="connsiteX974" fmla="*/ 4300095 w 5878827"/>
              <a:gd name="connsiteY974" fmla="*/ 1068459 h 6341695"/>
              <a:gd name="connsiteX975" fmla="*/ 4317855 w 5878827"/>
              <a:gd name="connsiteY975" fmla="*/ 1060040 h 6341695"/>
              <a:gd name="connsiteX976" fmla="*/ 4317815 w 5878827"/>
              <a:gd name="connsiteY976" fmla="*/ 1059667 h 6341695"/>
              <a:gd name="connsiteX977" fmla="*/ 4339331 w 5878827"/>
              <a:gd name="connsiteY977" fmla="*/ 1046789 h 6341695"/>
              <a:gd name="connsiteX978" fmla="*/ 4522277 w 5878827"/>
              <a:gd name="connsiteY978" fmla="*/ 818598 h 6341695"/>
              <a:gd name="connsiteX979" fmla="*/ 4547771 w 5878827"/>
              <a:gd name="connsiteY979" fmla="*/ 791038 h 6341695"/>
              <a:gd name="connsiteX980" fmla="*/ 4577250 w 5878827"/>
              <a:gd name="connsiteY980" fmla="*/ 766271 h 6341695"/>
              <a:gd name="connsiteX981" fmla="*/ 4583070 w 5878827"/>
              <a:gd name="connsiteY981" fmla="*/ 748951 h 6341695"/>
              <a:gd name="connsiteX982" fmla="*/ 4596761 w 5878827"/>
              <a:gd name="connsiteY982" fmla="*/ 734524 h 6341695"/>
              <a:gd name="connsiteX983" fmla="*/ 4616543 w 5878827"/>
              <a:gd name="connsiteY983" fmla="*/ 709952 h 6341695"/>
              <a:gd name="connsiteX984" fmla="*/ 4636983 w 5878827"/>
              <a:gd name="connsiteY984" fmla="*/ 702868 h 6341695"/>
              <a:gd name="connsiteX985" fmla="*/ 4657725 w 5878827"/>
              <a:gd name="connsiteY985" fmla="*/ 703855 h 6341695"/>
              <a:gd name="connsiteX986" fmla="*/ 4653656 w 5878827"/>
              <a:gd name="connsiteY986" fmla="*/ 724749 h 6341695"/>
              <a:gd name="connsiteX987" fmla="*/ 4633510 w 5878827"/>
              <a:gd name="connsiteY987" fmla="*/ 759583 h 6341695"/>
              <a:gd name="connsiteX988" fmla="*/ 4644749 w 5878827"/>
              <a:gd name="connsiteY988" fmla="*/ 749299 h 6341695"/>
              <a:gd name="connsiteX989" fmla="*/ 4660451 w 5878827"/>
              <a:gd name="connsiteY989" fmla="*/ 717423 h 6341695"/>
              <a:gd name="connsiteX990" fmla="*/ 4691231 w 5878827"/>
              <a:gd name="connsiteY990" fmla="*/ 692195 h 6341695"/>
              <a:gd name="connsiteX991" fmla="*/ 4695933 w 5878827"/>
              <a:gd name="connsiteY991" fmla="*/ 682722 h 6341695"/>
              <a:gd name="connsiteX992" fmla="*/ 4707949 w 5878827"/>
              <a:gd name="connsiteY992" fmla="*/ 679244 h 6341695"/>
              <a:gd name="connsiteX993" fmla="*/ 4723172 w 5878827"/>
              <a:gd name="connsiteY993" fmla="*/ 684111 h 6341695"/>
              <a:gd name="connsiteX994" fmla="*/ 4704657 w 5878827"/>
              <a:gd name="connsiteY994" fmla="*/ 718443 h 6341695"/>
              <a:gd name="connsiteX995" fmla="*/ 4691782 w 5878827"/>
              <a:gd name="connsiteY995" fmla="*/ 732164 h 6341695"/>
              <a:gd name="connsiteX996" fmla="*/ 4686443 w 5878827"/>
              <a:gd name="connsiteY996" fmla="*/ 749211 h 6341695"/>
              <a:gd name="connsiteX997" fmla="*/ 4663054 w 5878827"/>
              <a:gd name="connsiteY997" fmla="*/ 779544 h 6341695"/>
              <a:gd name="connsiteX998" fmla="*/ 4662104 w 5878827"/>
              <a:gd name="connsiteY998" fmla="*/ 806380 h 6341695"/>
              <a:gd name="connsiteX999" fmla="*/ 4638766 w 5878827"/>
              <a:gd name="connsiteY999" fmla="*/ 820568 h 6341695"/>
              <a:gd name="connsiteX1000" fmla="*/ 4584462 w 5878827"/>
              <a:gd name="connsiteY1000" fmla="*/ 939817 h 6341695"/>
              <a:gd name="connsiteX1001" fmla="*/ 4535799 w 5878827"/>
              <a:gd name="connsiteY1001" fmla="*/ 999652 h 6341695"/>
              <a:gd name="connsiteX1002" fmla="*/ 4529597 w 5878827"/>
              <a:gd name="connsiteY1002" fmla="*/ 1005069 h 6341695"/>
              <a:gd name="connsiteX1003" fmla="*/ 4524506 w 5878827"/>
              <a:gd name="connsiteY1003" fmla="*/ 1015766 h 6341695"/>
              <a:gd name="connsiteX1004" fmla="*/ 4526838 w 5878827"/>
              <a:gd name="connsiteY1004" fmla="*/ 1026131 h 6341695"/>
              <a:gd name="connsiteX1005" fmla="*/ 4509638 w 5878827"/>
              <a:gd name="connsiteY1005" fmla="*/ 1033298 h 6341695"/>
              <a:gd name="connsiteX1006" fmla="*/ 4508713 w 5878827"/>
              <a:gd name="connsiteY1006" fmla="*/ 1043130 h 6341695"/>
              <a:gd name="connsiteX1007" fmla="*/ 4515358 w 5878827"/>
              <a:gd name="connsiteY1007" fmla="*/ 1047782 h 6341695"/>
              <a:gd name="connsiteX1008" fmla="*/ 4499958 w 5878827"/>
              <a:gd name="connsiteY1008" fmla="*/ 1068437 h 6341695"/>
              <a:gd name="connsiteX1009" fmla="*/ 4496116 w 5878827"/>
              <a:gd name="connsiteY1009" fmla="*/ 1086703 h 6341695"/>
              <a:gd name="connsiteX1010" fmla="*/ 4526394 w 5878827"/>
              <a:gd name="connsiteY1010" fmla="*/ 1065989 h 6341695"/>
              <a:gd name="connsiteX1011" fmla="*/ 4536354 w 5878827"/>
              <a:gd name="connsiteY1011" fmla="*/ 1055496 h 6341695"/>
              <a:gd name="connsiteX1012" fmla="*/ 4530767 w 5878827"/>
              <a:gd name="connsiteY1012" fmla="*/ 1044599 h 6341695"/>
              <a:gd name="connsiteX1013" fmla="*/ 4547698 w 5878827"/>
              <a:gd name="connsiteY1013" fmla="*/ 1030257 h 6341695"/>
              <a:gd name="connsiteX1014" fmla="*/ 4560641 w 5878827"/>
              <a:gd name="connsiteY1014" fmla="*/ 1013122 h 6341695"/>
              <a:gd name="connsiteX1015" fmla="*/ 4599667 w 5878827"/>
              <a:gd name="connsiteY1015" fmla="*/ 949629 h 6341695"/>
              <a:gd name="connsiteX1016" fmla="*/ 4630081 w 5878827"/>
              <a:gd name="connsiteY1016" fmla="*/ 932501 h 6341695"/>
              <a:gd name="connsiteX1017" fmla="*/ 4642561 w 5878827"/>
              <a:gd name="connsiteY1017" fmla="*/ 920282 h 6341695"/>
              <a:gd name="connsiteX1018" fmla="*/ 4639499 w 5878827"/>
              <a:gd name="connsiteY1018" fmla="*/ 907658 h 6341695"/>
              <a:gd name="connsiteX1019" fmla="*/ 4659146 w 5878827"/>
              <a:gd name="connsiteY1019" fmla="*/ 879499 h 6341695"/>
              <a:gd name="connsiteX1020" fmla="*/ 4673545 w 5878827"/>
              <a:gd name="connsiteY1020" fmla="*/ 849411 h 6341695"/>
              <a:gd name="connsiteX1021" fmla="*/ 4687943 w 5878827"/>
              <a:gd name="connsiteY1021" fmla="*/ 819324 h 6341695"/>
              <a:gd name="connsiteX1022" fmla="*/ 4753817 w 5878827"/>
              <a:gd name="connsiteY1022" fmla="*/ 781615 h 6341695"/>
              <a:gd name="connsiteX1023" fmla="*/ 4774021 w 5878827"/>
              <a:gd name="connsiteY1023" fmla="*/ 802746 h 6341695"/>
              <a:gd name="connsiteX1024" fmla="*/ 4755165 w 5878827"/>
              <a:gd name="connsiteY1024" fmla="*/ 817488 h 6341695"/>
              <a:gd name="connsiteX1025" fmla="*/ 4755375 w 5878827"/>
              <a:gd name="connsiteY1025" fmla="*/ 840340 h 6341695"/>
              <a:gd name="connsiteX1026" fmla="*/ 4751601 w 5878827"/>
              <a:gd name="connsiteY1026" fmla="*/ 860401 h 6341695"/>
              <a:gd name="connsiteX1027" fmla="*/ 4722896 w 5878827"/>
              <a:gd name="connsiteY1027" fmla="*/ 905796 h 6341695"/>
              <a:gd name="connsiteX1028" fmla="*/ 4713520 w 5878827"/>
              <a:gd name="connsiteY1028" fmla="*/ 949005 h 6341695"/>
              <a:gd name="connsiteX1029" fmla="*/ 4674629 w 5878827"/>
              <a:gd name="connsiteY1029" fmla="*/ 1016087 h 6341695"/>
              <a:gd name="connsiteX1030" fmla="*/ 4692546 w 5878827"/>
              <a:gd name="connsiteY1030" fmla="*/ 1045224 h 6341695"/>
              <a:gd name="connsiteX1031" fmla="*/ 4671604 w 5878827"/>
              <a:gd name="connsiteY1031" fmla="*/ 1073349 h 6341695"/>
              <a:gd name="connsiteX1032" fmla="*/ 4650008 w 5878827"/>
              <a:gd name="connsiteY1032" fmla="*/ 1118481 h 6341695"/>
              <a:gd name="connsiteX1033" fmla="*/ 4612663 w 5878827"/>
              <a:gd name="connsiteY1033" fmla="*/ 1157828 h 6341695"/>
              <a:gd name="connsiteX1034" fmla="*/ 4629287 w 5878827"/>
              <a:gd name="connsiteY1034" fmla="*/ 1186931 h 6341695"/>
              <a:gd name="connsiteX1035" fmla="*/ 4593691 w 5878827"/>
              <a:gd name="connsiteY1035" fmla="*/ 1203924 h 6341695"/>
              <a:gd name="connsiteX1036" fmla="*/ 4595173 w 5878827"/>
              <a:gd name="connsiteY1036" fmla="*/ 1243385 h 6341695"/>
              <a:gd name="connsiteX1037" fmla="*/ 4582348 w 5878827"/>
              <a:gd name="connsiteY1037" fmla="*/ 1263658 h 6341695"/>
              <a:gd name="connsiteX1038" fmla="*/ 4565433 w 5878827"/>
              <a:gd name="connsiteY1038" fmla="*/ 1278450 h 6341695"/>
              <a:gd name="connsiteX1039" fmla="*/ 4564728 w 5878827"/>
              <a:gd name="connsiteY1039" fmla="*/ 1294110 h 6341695"/>
              <a:gd name="connsiteX1040" fmla="*/ 4571691 w 5878827"/>
              <a:gd name="connsiteY1040" fmla="*/ 1307282 h 6341695"/>
              <a:gd name="connsiteX1041" fmla="*/ 4581558 w 5878827"/>
              <a:gd name="connsiteY1041" fmla="*/ 1311570 h 6341695"/>
              <a:gd name="connsiteX1042" fmla="*/ 4587235 w 5878827"/>
              <a:gd name="connsiteY1042" fmla="*/ 1307687 h 6341695"/>
              <a:gd name="connsiteX1043" fmla="*/ 4591406 w 5878827"/>
              <a:gd name="connsiteY1043" fmla="*/ 1280917 h 6341695"/>
              <a:gd name="connsiteX1044" fmla="*/ 4627069 w 5878827"/>
              <a:gd name="connsiteY1044" fmla="*/ 1265717 h 6341695"/>
              <a:gd name="connsiteX1045" fmla="*/ 4625048 w 5878827"/>
              <a:gd name="connsiteY1045" fmla="*/ 1211907 h 6341695"/>
              <a:gd name="connsiteX1046" fmla="*/ 4630229 w 5878827"/>
              <a:gd name="connsiteY1046" fmla="*/ 1212041 h 6341695"/>
              <a:gd name="connsiteX1047" fmla="*/ 4635586 w 5878827"/>
              <a:gd name="connsiteY1047" fmla="*/ 1199639 h 6341695"/>
              <a:gd name="connsiteX1048" fmla="*/ 4629287 w 5878827"/>
              <a:gd name="connsiteY1048" fmla="*/ 1186931 h 6341695"/>
              <a:gd name="connsiteX1049" fmla="*/ 4661835 w 5878827"/>
              <a:gd name="connsiteY1049" fmla="*/ 1157764 h 6341695"/>
              <a:gd name="connsiteX1050" fmla="*/ 4694486 w 5878827"/>
              <a:gd name="connsiteY1050" fmla="*/ 1131286 h 6341695"/>
              <a:gd name="connsiteX1051" fmla="*/ 4679311 w 5878827"/>
              <a:gd name="connsiteY1051" fmla="*/ 1106252 h 6341695"/>
              <a:gd name="connsiteX1052" fmla="*/ 4718640 w 5878827"/>
              <a:gd name="connsiteY1052" fmla="*/ 1085324 h 6341695"/>
              <a:gd name="connsiteX1053" fmla="*/ 4743223 w 5878827"/>
              <a:gd name="connsiteY1053" fmla="*/ 1033549 h 6341695"/>
              <a:gd name="connsiteX1054" fmla="*/ 4771590 w 5878827"/>
              <a:gd name="connsiteY1054" fmla="*/ 979187 h 6341695"/>
              <a:gd name="connsiteX1055" fmla="*/ 4786453 w 5878827"/>
              <a:gd name="connsiteY1055" fmla="*/ 978677 h 6341695"/>
              <a:gd name="connsiteX1056" fmla="*/ 4797632 w 5878827"/>
              <a:gd name="connsiteY1056" fmla="*/ 983448 h 6341695"/>
              <a:gd name="connsiteX1057" fmla="*/ 4806069 w 5878827"/>
              <a:gd name="connsiteY1057" fmla="*/ 1018609 h 6341695"/>
              <a:gd name="connsiteX1058" fmla="*/ 4779332 w 5878827"/>
              <a:gd name="connsiteY1058" fmla="*/ 1047480 h 6341695"/>
              <a:gd name="connsiteX1059" fmla="*/ 4750722 w 5878827"/>
              <a:gd name="connsiteY1059" fmla="*/ 1112589 h 6341695"/>
              <a:gd name="connsiteX1060" fmla="*/ 4722009 w 5878827"/>
              <a:gd name="connsiteY1060" fmla="*/ 1175007 h 6341695"/>
              <a:gd name="connsiteX1061" fmla="*/ 4724937 w 5878827"/>
              <a:gd name="connsiteY1061" fmla="*/ 1184043 h 6341695"/>
              <a:gd name="connsiteX1062" fmla="*/ 4712320 w 5878827"/>
              <a:gd name="connsiteY1062" fmla="*/ 1192675 h 6341695"/>
              <a:gd name="connsiteX1063" fmla="*/ 4707527 w 5878827"/>
              <a:gd name="connsiteY1063" fmla="*/ 1202853 h 6341695"/>
              <a:gd name="connsiteX1064" fmla="*/ 4718176 w 5878827"/>
              <a:gd name="connsiteY1064" fmla="*/ 1210746 h 6341695"/>
              <a:gd name="connsiteX1065" fmla="*/ 4697477 w 5878827"/>
              <a:gd name="connsiteY1065" fmla="*/ 1228126 h 6341695"/>
              <a:gd name="connsiteX1066" fmla="*/ 4688435 w 5878827"/>
              <a:gd name="connsiteY1066" fmla="*/ 1245811 h 6341695"/>
              <a:gd name="connsiteX1067" fmla="*/ 4668653 w 5878827"/>
              <a:gd name="connsiteY1067" fmla="*/ 1270382 h 6341695"/>
              <a:gd name="connsiteX1068" fmla="*/ 4678496 w 5878827"/>
              <a:gd name="connsiteY1068" fmla="*/ 1291245 h 6341695"/>
              <a:gd name="connsiteX1069" fmla="*/ 4664820 w 5878827"/>
              <a:gd name="connsiteY1069" fmla="*/ 1306121 h 6341695"/>
              <a:gd name="connsiteX1070" fmla="*/ 4734018 w 5878827"/>
              <a:gd name="connsiteY1070" fmla="*/ 1305233 h 6341695"/>
              <a:gd name="connsiteX1071" fmla="*/ 4799937 w 5878827"/>
              <a:gd name="connsiteY1071" fmla="*/ 1320387 h 6341695"/>
              <a:gd name="connsiteX1072" fmla="*/ 4812421 w 5878827"/>
              <a:gd name="connsiteY1072" fmla="*/ 1342663 h 6341695"/>
              <a:gd name="connsiteX1073" fmla="*/ 4801284 w 5878827"/>
              <a:gd name="connsiteY1073" fmla="*/ 1356260 h 6341695"/>
              <a:gd name="connsiteX1074" fmla="*/ 4797088 w 5878827"/>
              <a:gd name="connsiteY1074" fmla="*/ 1365110 h 6341695"/>
              <a:gd name="connsiteX1075" fmla="*/ 4796778 w 5878827"/>
              <a:gd name="connsiteY1075" fmla="*/ 1374062 h 6341695"/>
              <a:gd name="connsiteX1076" fmla="*/ 4812050 w 5878827"/>
              <a:gd name="connsiteY1076" fmla="*/ 1367290 h 6341695"/>
              <a:gd name="connsiteX1077" fmla="*/ 4878060 w 5878827"/>
              <a:gd name="connsiteY1077" fmla="*/ 1333170 h 6341695"/>
              <a:gd name="connsiteX1078" fmla="*/ 4887479 w 5878827"/>
              <a:gd name="connsiteY1078" fmla="*/ 1308327 h 6341695"/>
              <a:gd name="connsiteX1079" fmla="*/ 4884502 w 5878827"/>
              <a:gd name="connsiteY1079" fmla="*/ 1297947 h 6341695"/>
              <a:gd name="connsiteX1080" fmla="*/ 4897168 w 5878827"/>
              <a:gd name="connsiteY1080" fmla="*/ 1290661 h 6341695"/>
              <a:gd name="connsiteX1081" fmla="*/ 4898143 w 5878827"/>
              <a:gd name="connsiteY1081" fmla="*/ 1282175 h 6341695"/>
              <a:gd name="connsiteX1082" fmla="*/ 4891448 w 5878827"/>
              <a:gd name="connsiteY1082" fmla="*/ 1276177 h 6341695"/>
              <a:gd name="connsiteX1083" fmla="*/ 4931549 w 5878827"/>
              <a:gd name="connsiteY1083" fmla="*/ 1241381 h 6341695"/>
              <a:gd name="connsiteX1084" fmla="*/ 4971653 w 5878827"/>
              <a:gd name="connsiteY1084" fmla="*/ 1206588 h 6341695"/>
              <a:gd name="connsiteX1085" fmla="*/ 4999711 w 5878827"/>
              <a:gd name="connsiteY1085" fmla="*/ 1161175 h 6341695"/>
              <a:gd name="connsiteX1086" fmla="*/ 5051588 w 5878827"/>
              <a:gd name="connsiteY1086" fmla="*/ 1129822 h 6341695"/>
              <a:gd name="connsiteX1087" fmla="*/ 5045733 w 5878827"/>
              <a:gd name="connsiteY1087" fmla="*/ 1111750 h 6341695"/>
              <a:gd name="connsiteX1088" fmla="*/ 5047734 w 5878827"/>
              <a:gd name="connsiteY1088" fmla="*/ 1096124 h 6341695"/>
              <a:gd name="connsiteX1089" fmla="*/ 5065380 w 5878827"/>
              <a:gd name="connsiteY1089" fmla="*/ 1083591 h 6341695"/>
              <a:gd name="connsiteX1090" fmla="*/ 5096197 w 5878827"/>
              <a:gd name="connsiteY1090" fmla="*/ 1077225 h 6341695"/>
              <a:gd name="connsiteX1091" fmla="*/ 5117032 w 5878827"/>
              <a:gd name="connsiteY1091" fmla="*/ 1097926 h 6341695"/>
              <a:gd name="connsiteX1092" fmla="*/ 5102997 w 5878827"/>
              <a:gd name="connsiteY1092" fmla="*/ 1120408 h 6341695"/>
              <a:gd name="connsiteX1093" fmla="*/ 5067343 w 5878827"/>
              <a:gd name="connsiteY1093" fmla="*/ 1153078 h 6341695"/>
              <a:gd name="connsiteX1094" fmla="*/ 5059194 w 5878827"/>
              <a:gd name="connsiteY1094" fmla="*/ 1194529 h 6341695"/>
              <a:gd name="connsiteX1095" fmla="*/ 5039725 w 5878827"/>
              <a:gd name="connsiteY1095" fmla="*/ 1244644 h 6341695"/>
              <a:gd name="connsiteX1096" fmla="*/ 5000928 w 5878827"/>
              <a:gd name="connsiteY1096" fmla="*/ 1296943 h 6341695"/>
              <a:gd name="connsiteX1097" fmla="*/ 5008557 w 5878827"/>
              <a:gd name="connsiteY1097" fmla="*/ 1310582 h 6341695"/>
              <a:gd name="connsiteX1098" fmla="*/ 4996554 w 5878827"/>
              <a:gd name="connsiteY1098" fmla="*/ 1318333 h 6341695"/>
              <a:gd name="connsiteX1099" fmla="*/ 5000854 w 5878827"/>
              <a:gd name="connsiteY1099" fmla="*/ 1346667 h 6341695"/>
              <a:gd name="connsiteX1100" fmla="*/ 5024483 w 5878827"/>
              <a:gd name="connsiteY1100" fmla="*/ 1372816 h 6341695"/>
              <a:gd name="connsiteX1101" fmla="*/ 4972194 w 5878827"/>
              <a:gd name="connsiteY1101" fmla="*/ 1444925 h 6341695"/>
              <a:gd name="connsiteX1102" fmla="*/ 4947108 w 5878827"/>
              <a:gd name="connsiteY1102" fmla="*/ 1517741 h 6341695"/>
              <a:gd name="connsiteX1103" fmla="*/ 4906600 w 5878827"/>
              <a:gd name="connsiteY1103" fmla="*/ 1541774 h 6341695"/>
              <a:gd name="connsiteX1104" fmla="*/ 4885077 w 5878827"/>
              <a:gd name="connsiteY1104" fmla="*/ 1571676 h 6341695"/>
              <a:gd name="connsiteX1105" fmla="*/ 4867442 w 5878827"/>
              <a:gd name="connsiteY1105" fmla="*/ 1601681 h 6341695"/>
              <a:gd name="connsiteX1106" fmla="*/ 4873028 w 5878827"/>
              <a:gd name="connsiteY1106" fmla="*/ 1612577 h 6341695"/>
              <a:gd name="connsiteX1107" fmla="*/ 4908798 w 5878827"/>
              <a:gd name="connsiteY1107" fmla="*/ 1583045 h 6341695"/>
              <a:gd name="connsiteX1108" fmla="*/ 4924283 w 5878827"/>
              <a:gd name="connsiteY1108" fmla="*/ 1562505 h 6341695"/>
              <a:gd name="connsiteX1109" fmla="*/ 4932390 w 5878827"/>
              <a:gd name="connsiteY1109" fmla="*/ 1559524 h 6341695"/>
              <a:gd name="connsiteX1110" fmla="*/ 4928818 w 5878827"/>
              <a:gd name="connsiteY1110" fmla="*/ 1544804 h 6341695"/>
              <a:gd name="connsiteX1111" fmla="*/ 4983520 w 5878827"/>
              <a:gd name="connsiteY1111" fmla="*/ 1485301 h 6341695"/>
              <a:gd name="connsiteX1112" fmla="*/ 4988871 w 5878827"/>
              <a:gd name="connsiteY1112" fmla="*/ 1466234 h 6341695"/>
              <a:gd name="connsiteX1113" fmla="*/ 4995428 w 5878827"/>
              <a:gd name="connsiteY1113" fmla="*/ 1452713 h 6341695"/>
              <a:gd name="connsiteX1114" fmla="*/ 4991179 w 5878827"/>
              <a:gd name="connsiteY1114" fmla="*/ 1450794 h 6341695"/>
              <a:gd name="connsiteX1115" fmla="*/ 4999074 w 5878827"/>
              <a:gd name="connsiteY1115" fmla="*/ 1445194 h 6341695"/>
              <a:gd name="connsiteX1116" fmla="*/ 5003058 w 5878827"/>
              <a:gd name="connsiteY1116" fmla="*/ 1436980 h 6341695"/>
              <a:gd name="connsiteX1117" fmla="*/ 5041922 w 5878827"/>
              <a:gd name="connsiteY1117" fmla="*/ 1386474 h 6341695"/>
              <a:gd name="connsiteX1118" fmla="*/ 5071661 w 5878827"/>
              <a:gd name="connsiteY1118" fmla="*/ 1351410 h 6341695"/>
              <a:gd name="connsiteX1119" fmla="*/ 5069661 w 5878827"/>
              <a:gd name="connsiteY1119" fmla="*/ 1332541 h 6341695"/>
              <a:gd name="connsiteX1120" fmla="*/ 5091175 w 5878827"/>
              <a:gd name="connsiteY1120" fmla="*/ 1319663 h 6341695"/>
              <a:gd name="connsiteX1121" fmla="*/ 5274121 w 5878827"/>
              <a:gd name="connsiteY1121" fmla="*/ 1091472 h 6341695"/>
              <a:gd name="connsiteX1122" fmla="*/ 5299614 w 5878827"/>
              <a:gd name="connsiteY1122" fmla="*/ 1063913 h 6341695"/>
              <a:gd name="connsiteX1123" fmla="*/ 5329094 w 5878827"/>
              <a:gd name="connsiteY1123" fmla="*/ 1039145 h 6341695"/>
              <a:gd name="connsiteX1124" fmla="*/ 5334913 w 5878827"/>
              <a:gd name="connsiteY1124" fmla="*/ 1021825 h 6341695"/>
              <a:gd name="connsiteX1125" fmla="*/ 5348606 w 5878827"/>
              <a:gd name="connsiteY1125" fmla="*/ 1007398 h 6341695"/>
              <a:gd name="connsiteX1126" fmla="*/ 5368388 w 5878827"/>
              <a:gd name="connsiteY1126" fmla="*/ 982826 h 6341695"/>
              <a:gd name="connsiteX1127" fmla="*/ 5388826 w 5878827"/>
              <a:gd name="connsiteY1127" fmla="*/ 975742 h 6341695"/>
              <a:gd name="connsiteX1128" fmla="*/ 5409569 w 5878827"/>
              <a:gd name="connsiteY1128" fmla="*/ 976729 h 6341695"/>
              <a:gd name="connsiteX1129" fmla="*/ 5384540 w 5878827"/>
              <a:gd name="connsiteY1129" fmla="*/ 1033867 h 6341695"/>
              <a:gd name="connsiteX1130" fmla="*/ 5336297 w 5878827"/>
              <a:gd name="connsiteY1130" fmla="*/ 1093090 h 6341695"/>
              <a:gd name="connsiteX1131" fmla="*/ 5341478 w 5878827"/>
              <a:gd name="connsiteY1131" fmla="*/ 1093224 h 6341695"/>
              <a:gd name="connsiteX1132" fmla="*/ 5354321 w 5878827"/>
              <a:gd name="connsiteY1132" fmla="*/ 1107894 h 6341695"/>
              <a:gd name="connsiteX1133" fmla="*/ 5347738 w 5878827"/>
              <a:gd name="connsiteY1133" fmla="*/ 1122057 h 6341695"/>
              <a:gd name="connsiteX1134" fmla="*/ 5315931 w 5878827"/>
              <a:gd name="connsiteY1134" fmla="*/ 1205451 h 6341695"/>
              <a:gd name="connsiteX1135" fmla="*/ 5276352 w 5878827"/>
              <a:gd name="connsiteY1135" fmla="*/ 1288641 h 6341695"/>
              <a:gd name="connsiteX1136" fmla="*/ 5278682 w 5878827"/>
              <a:gd name="connsiteY1136" fmla="*/ 1299005 h 6341695"/>
              <a:gd name="connsiteX1137" fmla="*/ 5261482 w 5878827"/>
              <a:gd name="connsiteY1137" fmla="*/ 1306172 h 6341695"/>
              <a:gd name="connsiteX1138" fmla="*/ 5260556 w 5878827"/>
              <a:gd name="connsiteY1138" fmla="*/ 1316003 h 6341695"/>
              <a:gd name="connsiteX1139" fmla="*/ 5267202 w 5878827"/>
              <a:gd name="connsiteY1139" fmla="*/ 1320657 h 6341695"/>
              <a:gd name="connsiteX1140" fmla="*/ 5251802 w 5878827"/>
              <a:gd name="connsiteY1140" fmla="*/ 1341310 h 6341695"/>
              <a:gd name="connsiteX1141" fmla="*/ 5247960 w 5878827"/>
              <a:gd name="connsiteY1141" fmla="*/ 1359578 h 6341695"/>
              <a:gd name="connsiteX1142" fmla="*/ 5278239 w 5878827"/>
              <a:gd name="connsiteY1142" fmla="*/ 1338863 h 6341695"/>
              <a:gd name="connsiteX1143" fmla="*/ 5288197 w 5878827"/>
              <a:gd name="connsiteY1143" fmla="*/ 1328371 h 6341695"/>
              <a:gd name="connsiteX1144" fmla="*/ 5282611 w 5878827"/>
              <a:gd name="connsiteY1144" fmla="*/ 1317473 h 6341695"/>
              <a:gd name="connsiteX1145" fmla="*/ 5299543 w 5878827"/>
              <a:gd name="connsiteY1145" fmla="*/ 1303131 h 6341695"/>
              <a:gd name="connsiteX1146" fmla="*/ 5312485 w 5878827"/>
              <a:gd name="connsiteY1146" fmla="*/ 1285997 h 6341695"/>
              <a:gd name="connsiteX1147" fmla="*/ 5351512 w 5878827"/>
              <a:gd name="connsiteY1147" fmla="*/ 1222503 h 6341695"/>
              <a:gd name="connsiteX1148" fmla="*/ 5381924 w 5878827"/>
              <a:gd name="connsiteY1148" fmla="*/ 1205375 h 6341695"/>
              <a:gd name="connsiteX1149" fmla="*/ 5394407 w 5878827"/>
              <a:gd name="connsiteY1149" fmla="*/ 1193156 h 6341695"/>
              <a:gd name="connsiteX1150" fmla="*/ 5391344 w 5878827"/>
              <a:gd name="connsiteY1150" fmla="*/ 1180533 h 6341695"/>
              <a:gd name="connsiteX1151" fmla="*/ 5410990 w 5878827"/>
              <a:gd name="connsiteY1151" fmla="*/ 1152374 h 6341695"/>
              <a:gd name="connsiteX1152" fmla="*/ 5425388 w 5878827"/>
              <a:gd name="connsiteY1152" fmla="*/ 1122286 h 6341695"/>
              <a:gd name="connsiteX1153" fmla="*/ 5439787 w 5878827"/>
              <a:gd name="connsiteY1153" fmla="*/ 1092198 h 6341695"/>
              <a:gd name="connsiteX1154" fmla="*/ 5505660 w 5878827"/>
              <a:gd name="connsiteY1154" fmla="*/ 1054489 h 6341695"/>
              <a:gd name="connsiteX1155" fmla="*/ 5525866 w 5878827"/>
              <a:gd name="connsiteY1155" fmla="*/ 1075621 h 6341695"/>
              <a:gd name="connsiteX1156" fmla="*/ 5507009 w 5878827"/>
              <a:gd name="connsiteY1156" fmla="*/ 1090362 h 6341695"/>
              <a:gd name="connsiteX1157" fmla="*/ 5507220 w 5878827"/>
              <a:gd name="connsiteY1157" fmla="*/ 1113215 h 6341695"/>
              <a:gd name="connsiteX1158" fmla="*/ 5503444 w 5878827"/>
              <a:gd name="connsiteY1158" fmla="*/ 1133275 h 6341695"/>
              <a:gd name="connsiteX1159" fmla="*/ 5474740 w 5878827"/>
              <a:gd name="connsiteY1159" fmla="*/ 1178670 h 6341695"/>
              <a:gd name="connsiteX1160" fmla="*/ 5465363 w 5878827"/>
              <a:gd name="connsiteY1160" fmla="*/ 1221879 h 6341695"/>
              <a:gd name="connsiteX1161" fmla="*/ 5426473 w 5878827"/>
              <a:gd name="connsiteY1161" fmla="*/ 1288962 h 6341695"/>
              <a:gd name="connsiteX1162" fmla="*/ 5444391 w 5878827"/>
              <a:gd name="connsiteY1162" fmla="*/ 1318098 h 6341695"/>
              <a:gd name="connsiteX1163" fmla="*/ 5423448 w 5878827"/>
              <a:gd name="connsiteY1163" fmla="*/ 1346223 h 6341695"/>
              <a:gd name="connsiteX1164" fmla="*/ 5401852 w 5878827"/>
              <a:gd name="connsiteY1164" fmla="*/ 1391355 h 6341695"/>
              <a:gd name="connsiteX1165" fmla="*/ 5364507 w 5878827"/>
              <a:gd name="connsiteY1165" fmla="*/ 1430701 h 6341695"/>
              <a:gd name="connsiteX1166" fmla="*/ 5381129 w 5878827"/>
              <a:gd name="connsiteY1166" fmla="*/ 1459805 h 6341695"/>
              <a:gd name="connsiteX1167" fmla="*/ 5345536 w 5878827"/>
              <a:gd name="connsiteY1167" fmla="*/ 1476798 h 6341695"/>
              <a:gd name="connsiteX1168" fmla="*/ 5347017 w 5878827"/>
              <a:gd name="connsiteY1168" fmla="*/ 1516259 h 6341695"/>
              <a:gd name="connsiteX1169" fmla="*/ 5334190 w 5878827"/>
              <a:gd name="connsiteY1169" fmla="*/ 1536532 h 6341695"/>
              <a:gd name="connsiteX1170" fmla="*/ 5317278 w 5878827"/>
              <a:gd name="connsiteY1170" fmla="*/ 1551323 h 6341695"/>
              <a:gd name="connsiteX1171" fmla="*/ 5316570 w 5878827"/>
              <a:gd name="connsiteY1171" fmla="*/ 1566984 h 6341695"/>
              <a:gd name="connsiteX1172" fmla="*/ 5323536 w 5878827"/>
              <a:gd name="connsiteY1172" fmla="*/ 1580157 h 6341695"/>
              <a:gd name="connsiteX1173" fmla="*/ 5333404 w 5878827"/>
              <a:gd name="connsiteY1173" fmla="*/ 1584445 h 6341695"/>
              <a:gd name="connsiteX1174" fmla="*/ 5339080 w 5878827"/>
              <a:gd name="connsiteY1174" fmla="*/ 1580561 h 6341695"/>
              <a:gd name="connsiteX1175" fmla="*/ 5343252 w 5878827"/>
              <a:gd name="connsiteY1175" fmla="*/ 1553791 h 6341695"/>
              <a:gd name="connsiteX1176" fmla="*/ 5378913 w 5878827"/>
              <a:gd name="connsiteY1176" fmla="*/ 1538591 h 6341695"/>
              <a:gd name="connsiteX1177" fmla="*/ 5376893 w 5878827"/>
              <a:gd name="connsiteY1177" fmla="*/ 1484781 h 6341695"/>
              <a:gd name="connsiteX1178" fmla="*/ 5382073 w 5878827"/>
              <a:gd name="connsiteY1178" fmla="*/ 1484916 h 6341695"/>
              <a:gd name="connsiteX1179" fmla="*/ 5387431 w 5878827"/>
              <a:gd name="connsiteY1179" fmla="*/ 1472513 h 6341695"/>
              <a:gd name="connsiteX1180" fmla="*/ 5381129 w 5878827"/>
              <a:gd name="connsiteY1180" fmla="*/ 1459805 h 6341695"/>
              <a:gd name="connsiteX1181" fmla="*/ 5413679 w 5878827"/>
              <a:gd name="connsiteY1181" fmla="*/ 1430637 h 6341695"/>
              <a:gd name="connsiteX1182" fmla="*/ 5446331 w 5878827"/>
              <a:gd name="connsiteY1182" fmla="*/ 1404160 h 6341695"/>
              <a:gd name="connsiteX1183" fmla="*/ 5431154 w 5878827"/>
              <a:gd name="connsiteY1183" fmla="*/ 1379126 h 6341695"/>
              <a:gd name="connsiteX1184" fmla="*/ 5470484 w 5878827"/>
              <a:gd name="connsiteY1184" fmla="*/ 1358199 h 6341695"/>
              <a:gd name="connsiteX1185" fmla="*/ 5495067 w 5878827"/>
              <a:gd name="connsiteY1185" fmla="*/ 1306424 h 6341695"/>
              <a:gd name="connsiteX1186" fmla="*/ 5523435 w 5878827"/>
              <a:gd name="connsiteY1186" fmla="*/ 1252061 h 6341695"/>
              <a:gd name="connsiteX1187" fmla="*/ 5538296 w 5878827"/>
              <a:gd name="connsiteY1187" fmla="*/ 1251552 h 6341695"/>
              <a:gd name="connsiteX1188" fmla="*/ 5549476 w 5878827"/>
              <a:gd name="connsiteY1188" fmla="*/ 1256322 h 6341695"/>
              <a:gd name="connsiteX1189" fmla="*/ 5557913 w 5878827"/>
              <a:gd name="connsiteY1189" fmla="*/ 1291484 h 6341695"/>
              <a:gd name="connsiteX1190" fmla="*/ 5531176 w 5878827"/>
              <a:gd name="connsiteY1190" fmla="*/ 1320355 h 6341695"/>
              <a:gd name="connsiteX1191" fmla="*/ 5502566 w 5878827"/>
              <a:gd name="connsiteY1191" fmla="*/ 1385463 h 6341695"/>
              <a:gd name="connsiteX1192" fmla="*/ 5473853 w 5878827"/>
              <a:gd name="connsiteY1192" fmla="*/ 1447880 h 6341695"/>
              <a:gd name="connsiteX1193" fmla="*/ 5476781 w 5878827"/>
              <a:gd name="connsiteY1193" fmla="*/ 1456917 h 6341695"/>
              <a:gd name="connsiteX1194" fmla="*/ 5464164 w 5878827"/>
              <a:gd name="connsiteY1194" fmla="*/ 1465548 h 6341695"/>
              <a:gd name="connsiteX1195" fmla="*/ 5459370 w 5878827"/>
              <a:gd name="connsiteY1195" fmla="*/ 1475726 h 6341695"/>
              <a:gd name="connsiteX1196" fmla="*/ 5470019 w 5878827"/>
              <a:gd name="connsiteY1196" fmla="*/ 1483620 h 6341695"/>
              <a:gd name="connsiteX1197" fmla="*/ 5449320 w 5878827"/>
              <a:gd name="connsiteY1197" fmla="*/ 1501000 h 6341695"/>
              <a:gd name="connsiteX1198" fmla="*/ 5440280 w 5878827"/>
              <a:gd name="connsiteY1198" fmla="*/ 1518685 h 6341695"/>
              <a:gd name="connsiteX1199" fmla="*/ 5420498 w 5878827"/>
              <a:gd name="connsiteY1199" fmla="*/ 1543256 h 6341695"/>
              <a:gd name="connsiteX1200" fmla="*/ 5430340 w 5878827"/>
              <a:gd name="connsiteY1200" fmla="*/ 1564119 h 6341695"/>
              <a:gd name="connsiteX1201" fmla="*/ 5416663 w 5878827"/>
              <a:gd name="connsiteY1201" fmla="*/ 1578995 h 6341695"/>
              <a:gd name="connsiteX1202" fmla="*/ 5485862 w 5878827"/>
              <a:gd name="connsiteY1202" fmla="*/ 1578108 h 6341695"/>
              <a:gd name="connsiteX1203" fmla="*/ 5551782 w 5878827"/>
              <a:gd name="connsiteY1203" fmla="*/ 1593261 h 6341695"/>
              <a:gd name="connsiteX1204" fmla="*/ 5564263 w 5878827"/>
              <a:gd name="connsiteY1204" fmla="*/ 1615537 h 6341695"/>
              <a:gd name="connsiteX1205" fmla="*/ 5553129 w 5878827"/>
              <a:gd name="connsiteY1205" fmla="*/ 1629135 h 6341695"/>
              <a:gd name="connsiteX1206" fmla="*/ 5548932 w 5878827"/>
              <a:gd name="connsiteY1206" fmla="*/ 1637984 h 6341695"/>
              <a:gd name="connsiteX1207" fmla="*/ 5548621 w 5878827"/>
              <a:gd name="connsiteY1207" fmla="*/ 1646936 h 6341695"/>
              <a:gd name="connsiteX1208" fmla="*/ 5563896 w 5878827"/>
              <a:gd name="connsiteY1208" fmla="*/ 1640165 h 6341695"/>
              <a:gd name="connsiteX1209" fmla="*/ 5629905 w 5878827"/>
              <a:gd name="connsiteY1209" fmla="*/ 1606044 h 6341695"/>
              <a:gd name="connsiteX1210" fmla="*/ 5639324 w 5878827"/>
              <a:gd name="connsiteY1210" fmla="*/ 1581202 h 6341695"/>
              <a:gd name="connsiteX1211" fmla="*/ 5636344 w 5878827"/>
              <a:gd name="connsiteY1211" fmla="*/ 1570821 h 6341695"/>
              <a:gd name="connsiteX1212" fmla="*/ 5649012 w 5878827"/>
              <a:gd name="connsiteY1212" fmla="*/ 1563536 h 6341695"/>
              <a:gd name="connsiteX1213" fmla="*/ 5649988 w 5878827"/>
              <a:gd name="connsiteY1213" fmla="*/ 1555049 h 6341695"/>
              <a:gd name="connsiteX1214" fmla="*/ 5643292 w 5878827"/>
              <a:gd name="connsiteY1214" fmla="*/ 1549052 h 6341695"/>
              <a:gd name="connsiteX1215" fmla="*/ 5683394 w 5878827"/>
              <a:gd name="connsiteY1215" fmla="*/ 1514256 h 6341695"/>
              <a:gd name="connsiteX1216" fmla="*/ 5723496 w 5878827"/>
              <a:gd name="connsiteY1216" fmla="*/ 1479461 h 6341695"/>
              <a:gd name="connsiteX1217" fmla="*/ 5751553 w 5878827"/>
              <a:gd name="connsiteY1217" fmla="*/ 1434049 h 6341695"/>
              <a:gd name="connsiteX1218" fmla="*/ 5803432 w 5878827"/>
              <a:gd name="connsiteY1218" fmla="*/ 1402696 h 6341695"/>
              <a:gd name="connsiteX1219" fmla="*/ 5797578 w 5878827"/>
              <a:gd name="connsiteY1219" fmla="*/ 1384624 h 6341695"/>
              <a:gd name="connsiteX1220" fmla="*/ 5799577 w 5878827"/>
              <a:gd name="connsiteY1220" fmla="*/ 1368997 h 6341695"/>
              <a:gd name="connsiteX1221" fmla="*/ 5817223 w 5878827"/>
              <a:gd name="connsiteY1221" fmla="*/ 1356465 h 6341695"/>
              <a:gd name="connsiteX1222" fmla="*/ 5848041 w 5878827"/>
              <a:gd name="connsiteY1222" fmla="*/ 1350099 h 6341695"/>
              <a:gd name="connsiteX1223" fmla="*/ 5868878 w 5878827"/>
              <a:gd name="connsiteY1223" fmla="*/ 1370801 h 6341695"/>
              <a:gd name="connsiteX1224" fmla="*/ 5854841 w 5878827"/>
              <a:gd name="connsiteY1224" fmla="*/ 1393282 h 6341695"/>
              <a:gd name="connsiteX1225" fmla="*/ 5819186 w 5878827"/>
              <a:gd name="connsiteY1225" fmla="*/ 1425953 h 6341695"/>
              <a:gd name="connsiteX1226" fmla="*/ 5811039 w 5878827"/>
              <a:gd name="connsiteY1226" fmla="*/ 1467402 h 6341695"/>
              <a:gd name="connsiteX1227" fmla="*/ 5791569 w 5878827"/>
              <a:gd name="connsiteY1227" fmla="*/ 1517518 h 6341695"/>
              <a:gd name="connsiteX1228" fmla="*/ 5752771 w 5878827"/>
              <a:gd name="connsiteY1228" fmla="*/ 1569817 h 6341695"/>
              <a:gd name="connsiteX1229" fmla="*/ 5760402 w 5878827"/>
              <a:gd name="connsiteY1229" fmla="*/ 1583455 h 6341695"/>
              <a:gd name="connsiteX1230" fmla="*/ 5748400 w 5878827"/>
              <a:gd name="connsiteY1230" fmla="*/ 1591207 h 6341695"/>
              <a:gd name="connsiteX1231" fmla="*/ 5752698 w 5878827"/>
              <a:gd name="connsiteY1231" fmla="*/ 1619541 h 6341695"/>
              <a:gd name="connsiteX1232" fmla="*/ 5776327 w 5878827"/>
              <a:gd name="connsiteY1232" fmla="*/ 1645691 h 6341695"/>
              <a:gd name="connsiteX1233" fmla="*/ 5724039 w 5878827"/>
              <a:gd name="connsiteY1233" fmla="*/ 1717799 h 6341695"/>
              <a:gd name="connsiteX1234" fmla="*/ 5698952 w 5878827"/>
              <a:gd name="connsiteY1234" fmla="*/ 1790614 h 6341695"/>
              <a:gd name="connsiteX1235" fmla="*/ 5658446 w 5878827"/>
              <a:gd name="connsiteY1235" fmla="*/ 1814648 h 6341695"/>
              <a:gd name="connsiteX1236" fmla="*/ 5636923 w 5878827"/>
              <a:gd name="connsiteY1236" fmla="*/ 1844550 h 6341695"/>
              <a:gd name="connsiteX1237" fmla="*/ 5619286 w 5878827"/>
              <a:gd name="connsiteY1237" fmla="*/ 1874554 h 6341695"/>
              <a:gd name="connsiteX1238" fmla="*/ 5624873 w 5878827"/>
              <a:gd name="connsiteY1238" fmla="*/ 1885451 h 6341695"/>
              <a:gd name="connsiteX1239" fmla="*/ 5660643 w 5878827"/>
              <a:gd name="connsiteY1239" fmla="*/ 1855918 h 6341695"/>
              <a:gd name="connsiteX1240" fmla="*/ 5700298 w 5878827"/>
              <a:gd name="connsiteY1240" fmla="*/ 1826487 h 6341695"/>
              <a:gd name="connsiteX1241" fmla="*/ 5736299 w 5878827"/>
              <a:gd name="connsiteY1241" fmla="*/ 1820256 h 6341695"/>
              <a:gd name="connsiteX1242" fmla="*/ 5699626 w 5878827"/>
              <a:gd name="connsiteY1242" fmla="*/ 1808551 h 6341695"/>
              <a:gd name="connsiteX1243" fmla="*/ 5714900 w 5878827"/>
              <a:gd name="connsiteY1243" fmla="*/ 1801781 h 6341695"/>
              <a:gd name="connsiteX1244" fmla="*/ 5734910 w 5878827"/>
              <a:gd name="connsiteY1244" fmla="*/ 1800508 h 6341695"/>
              <a:gd name="connsiteX1245" fmla="*/ 5751439 w 5878827"/>
              <a:gd name="connsiteY1245" fmla="*/ 1809899 h 6341695"/>
              <a:gd name="connsiteX1246" fmla="*/ 5765148 w 5878827"/>
              <a:gd name="connsiteY1246" fmla="*/ 1795920 h 6341695"/>
              <a:gd name="connsiteX1247" fmla="*/ 5771084 w 5878827"/>
              <a:gd name="connsiteY1247" fmla="*/ 1781740 h 6341695"/>
              <a:gd name="connsiteX1248" fmla="*/ 5780159 w 5878827"/>
              <a:gd name="connsiteY1248" fmla="*/ 1764952 h 6341695"/>
              <a:gd name="connsiteX1249" fmla="*/ 5785146 w 5878827"/>
              <a:gd name="connsiteY1249" fmla="*/ 1742683 h 6341695"/>
              <a:gd name="connsiteX1250" fmla="*/ 5743023 w 5878827"/>
              <a:gd name="connsiteY1250" fmla="*/ 1723668 h 6341695"/>
              <a:gd name="connsiteX1251" fmla="*/ 5767718 w 5878827"/>
              <a:gd name="connsiteY1251" fmla="*/ 1692057 h 6341695"/>
              <a:gd name="connsiteX1252" fmla="*/ 5819798 w 5878827"/>
              <a:gd name="connsiteY1252" fmla="*/ 1700580 h 6341695"/>
              <a:gd name="connsiteX1253" fmla="*/ 5805508 w 5878827"/>
              <a:gd name="connsiteY1253" fmla="*/ 1716334 h 6341695"/>
              <a:gd name="connsiteX1254" fmla="*/ 5795106 w 5878827"/>
              <a:gd name="connsiteY1254" fmla="*/ 1732191 h 6341695"/>
              <a:gd name="connsiteX1255" fmla="*/ 5816234 w 5878827"/>
              <a:gd name="connsiteY1255" fmla="*/ 1743491 h 6341695"/>
              <a:gd name="connsiteX1256" fmla="*/ 5832181 w 5878827"/>
              <a:gd name="connsiteY1256" fmla="*/ 1754658 h 6341695"/>
              <a:gd name="connsiteX1257" fmla="*/ 5823906 w 5878827"/>
              <a:gd name="connsiteY1257" fmla="*/ 1775497 h 6341695"/>
              <a:gd name="connsiteX1258" fmla="*/ 5807758 w 5878827"/>
              <a:gd name="connsiteY1258" fmla="*/ 1793445 h 6341695"/>
              <a:gd name="connsiteX1259" fmla="*/ 5833084 w 5878827"/>
              <a:gd name="connsiteY1259" fmla="*/ 1795895 h 6341695"/>
              <a:gd name="connsiteX1260" fmla="*/ 5854524 w 5878827"/>
              <a:gd name="connsiteY1260" fmla="*/ 1798244 h 6341695"/>
              <a:gd name="connsiteX1261" fmla="*/ 5844390 w 5878827"/>
              <a:gd name="connsiteY1261" fmla="*/ 1821277 h 6341695"/>
              <a:gd name="connsiteX1262" fmla="*/ 5814827 w 5878827"/>
              <a:gd name="connsiteY1262" fmla="*/ 1843801 h 6341695"/>
              <a:gd name="connsiteX1263" fmla="*/ 5809090 w 5878827"/>
              <a:gd name="connsiteY1263" fmla="*/ 1863364 h 6341695"/>
              <a:gd name="connsiteX1264" fmla="*/ 5795180 w 5878827"/>
              <a:gd name="connsiteY1264" fmla="*/ 1871961 h 6341695"/>
              <a:gd name="connsiteX1265" fmla="*/ 5770215 w 5878827"/>
              <a:gd name="connsiteY1265" fmla="*/ 1896398 h 6341695"/>
              <a:gd name="connsiteX1266" fmla="*/ 5771429 w 5878827"/>
              <a:gd name="connsiteY1266" fmla="*/ 1928683 h 6341695"/>
              <a:gd name="connsiteX1267" fmla="*/ 5786570 w 5878827"/>
              <a:gd name="connsiteY1267" fmla="*/ 1918327 h 6341695"/>
              <a:gd name="connsiteX1268" fmla="*/ 5806216 w 5878827"/>
              <a:gd name="connsiteY1268" fmla="*/ 1890167 h 6341695"/>
              <a:gd name="connsiteX1269" fmla="*/ 5816274 w 5878827"/>
              <a:gd name="connsiteY1269" fmla="*/ 1882365 h 6341695"/>
              <a:gd name="connsiteX1270" fmla="*/ 5826535 w 5878827"/>
              <a:gd name="connsiteY1270" fmla="*/ 1879944 h 6341695"/>
              <a:gd name="connsiteX1271" fmla="*/ 5821709 w 5878827"/>
              <a:gd name="connsiteY1271" fmla="*/ 1889225 h 6341695"/>
              <a:gd name="connsiteX1272" fmla="*/ 5816982 w 5878827"/>
              <a:gd name="connsiteY1272" fmla="*/ 1901199 h 6341695"/>
              <a:gd name="connsiteX1273" fmla="*/ 5797606 w 5878827"/>
              <a:gd name="connsiteY1273" fmla="*/ 1936533 h 6341695"/>
              <a:gd name="connsiteX1274" fmla="*/ 5778227 w 5878827"/>
              <a:gd name="connsiteY1274" fmla="*/ 1971867 h 6341695"/>
              <a:gd name="connsiteX1275" fmla="*/ 5758446 w 5878827"/>
              <a:gd name="connsiteY1275" fmla="*/ 1996439 h 6341695"/>
              <a:gd name="connsiteX1276" fmla="*/ 5749162 w 5878827"/>
              <a:gd name="connsiteY1276" fmla="*/ 2024868 h 6341695"/>
              <a:gd name="connsiteX1277" fmla="*/ 5779138 w 5878827"/>
              <a:gd name="connsiteY1277" fmla="*/ 1996081 h 6341695"/>
              <a:gd name="connsiteX1278" fmla="*/ 5793368 w 5878827"/>
              <a:gd name="connsiteY1278" fmla="*/ 1961509 h 6341695"/>
              <a:gd name="connsiteX1279" fmla="*/ 5835221 w 5878827"/>
              <a:gd name="connsiteY1279" fmla="*/ 1973350 h 6341695"/>
              <a:gd name="connsiteX1280" fmla="*/ 5826341 w 5878827"/>
              <a:gd name="connsiteY1280" fmla="*/ 2012540 h 6341695"/>
              <a:gd name="connsiteX1281" fmla="*/ 5852113 w 5878827"/>
              <a:gd name="connsiteY1281" fmla="*/ 2009627 h 6341695"/>
              <a:gd name="connsiteX1282" fmla="*/ 5878827 w 5878827"/>
              <a:gd name="connsiteY1282" fmla="*/ 2031824 h 6341695"/>
              <a:gd name="connsiteX1283" fmla="*/ 5854943 w 5878827"/>
              <a:gd name="connsiteY1283" fmla="*/ 2084960 h 6341695"/>
              <a:gd name="connsiteX1284" fmla="*/ 5806161 w 5878827"/>
              <a:gd name="connsiteY1284" fmla="*/ 2129834 h 6341695"/>
              <a:gd name="connsiteX1285" fmla="*/ 5765048 w 5878827"/>
              <a:gd name="connsiteY1285" fmla="*/ 2172218 h 6341695"/>
              <a:gd name="connsiteX1286" fmla="*/ 5754686 w 5878827"/>
              <a:gd name="connsiteY1286" fmla="*/ 2171949 h 6341695"/>
              <a:gd name="connsiteX1287" fmla="*/ 5755090 w 5878827"/>
              <a:gd name="connsiteY1287" fmla="*/ 2182710 h 6341695"/>
              <a:gd name="connsiteX1288" fmla="*/ 5725351 w 5878827"/>
              <a:gd name="connsiteY1288" fmla="*/ 2217776 h 6341695"/>
              <a:gd name="connsiteX1289" fmla="*/ 5700961 w 5878827"/>
              <a:gd name="connsiteY1289" fmla="*/ 2257459 h 6341695"/>
              <a:gd name="connsiteX1290" fmla="*/ 5676772 w 5878827"/>
              <a:gd name="connsiteY1290" fmla="*/ 2302524 h 6341695"/>
              <a:gd name="connsiteX1291" fmla="*/ 5649709 w 5878827"/>
              <a:gd name="connsiteY1291" fmla="*/ 2339898 h 6341695"/>
              <a:gd name="connsiteX1292" fmla="*/ 5622340 w 5878827"/>
              <a:gd name="connsiteY1292" fmla="*/ 2369200 h 6341695"/>
              <a:gd name="connsiteX1293" fmla="*/ 5618640 w 5878827"/>
              <a:gd name="connsiteY1293" fmla="*/ 2408526 h 6341695"/>
              <a:gd name="connsiteX1294" fmla="*/ 5623822 w 5878827"/>
              <a:gd name="connsiteY1294" fmla="*/ 2408660 h 6341695"/>
              <a:gd name="connsiteX1295" fmla="*/ 5619043 w 5878827"/>
              <a:gd name="connsiteY1295" fmla="*/ 2419288 h 6341695"/>
              <a:gd name="connsiteX1296" fmla="*/ 5608681 w 5878827"/>
              <a:gd name="connsiteY1296" fmla="*/ 2419018 h 6341695"/>
              <a:gd name="connsiteX1297" fmla="*/ 5583315 w 5878827"/>
              <a:gd name="connsiteY1297" fmla="*/ 2432694 h 6341695"/>
              <a:gd name="connsiteX1298" fmla="*/ 5574300 w 5878827"/>
              <a:gd name="connsiteY1298" fmla="*/ 2468298 h 6341695"/>
              <a:gd name="connsiteX1299" fmla="*/ 5565285 w 5878827"/>
              <a:gd name="connsiteY1299" fmla="*/ 2503901 h 6341695"/>
              <a:gd name="connsiteX1300" fmla="*/ 5597451 w 5878827"/>
              <a:gd name="connsiteY1300" fmla="*/ 2533408 h 6341695"/>
              <a:gd name="connsiteX1301" fmla="*/ 5607948 w 5878827"/>
              <a:gd name="connsiteY1301" fmla="*/ 2537265 h 6341695"/>
              <a:gd name="connsiteX1302" fmla="*/ 5601926 w 5878827"/>
              <a:gd name="connsiteY1302" fmla="*/ 2549203 h 6341695"/>
              <a:gd name="connsiteX1303" fmla="*/ 5588030 w 5878827"/>
              <a:gd name="connsiteY1303" fmla="*/ 2558250 h 6341695"/>
              <a:gd name="connsiteX1304" fmla="*/ 5583406 w 5878827"/>
              <a:gd name="connsiteY1304" fmla="*/ 2572912 h 6341695"/>
              <a:gd name="connsiteX1305" fmla="*/ 5562933 w 5878827"/>
              <a:gd name="connsiteY1305" fmla="*/ 2579101 h 6341695"/>
              <a:gd name="connsiteX1306" fmla="*/ 5547391 w 5878827"/>
              <a:gd name="connsiteY1306" fmla="*/ 2578695 h 6341695"/>
              <a:gd name="connsiteX1307" fmla="*/ 5543689 w 5878827"/>
              <a:gd name="connsiteY1307" fmla="*/ 2618021 h 6341695"/>
              <a:gd name="connsiteX1308" fmla="*/ 5494439 w 5878827"/>
              <a:gd name="connsiteY1308" fmla="*/ 2684833 h 6341695"/>
              <a:gd name="connsiteX1309" fmla="*/ 5474118 w 5878827"/>
              <a:gd name="connsiteY1309" fmla="*/ 2695057 h 6341695"/>
              <a:gd name="connsiteX1310" fmla="*/ 5463160 w 5878827"/>
              <a:gd name="connsiteY1310" fmla="*/ 2730609 h 6341695"/>
              <a:gd name="connsiteX1311" fmla="*/ 5440544 w 5878827"/>
              <a:gd name="connsiteY1311" fmla="*/ 2765859 h 6341695"/>
              <a:gd name="connsiteX1312" fmla="*/ 5442163 w 5878827"/>
              <a:gd name="connsiteY1312" fmla="*/ 2808908 h 6341695"/>
              <a:gd name="connsiteX1313" fmla="*/ 5401654 w 5878827"/>
              <a:gd name="connsiteY1313" fmla="*/ 2832941 h 6341695"/>
              <a:gd name="connsiteX1314" fmla="*/ 5382277 w 5878827"/>
              <a:gd name="connsiteY1314" fmla="*/ 2868275 h 6341695"/>
              <a:gd name="connsiteX1315" fmla="*/ 5351864 w 5878827"/>
              <a:gd name="connsiteY1315" fmla="*/ 2885402 h 6341695"/>
              <a:gd name="connsiteX1316" fmla="*/ 5334824 w 5878827"/>
              <a:gd name="connsiteY1316" fmla="*/ 2914078 h 6341695"/>
              <a:gd name="connsiteX1317" fmla="*/ 5317887 w 5878827"/>
              <a:gd name="connsiteY1317" fmla="*/ 2945444 h 6341695"/>
              <a:gd name="connsiteX1318" fmla="*/ 5273546 w 5878827"/>
              <a:gd name="connsiteY1318" fmla="*/ 3005215 h 6341695"/>
              <a:gd name="connsiteX1319" fmla="*/ 5247422 w 5878827"/>
              <a:gd name="connsiteY1319" fmla="*/ 3033206 h 6341695"/>
              <a:gd name="connsiteX1320" fmla="*/ 5213527 w 5878827"/>
              <a:gd name="connsiteY1320" fmla="*/ 3060995 h 6341695"/>
              <a:gd name="connsiteX1321" fmla="*/ 5214934 w 5878827"/>
              <a:gd name="connsiteY1321" fmla="*/ 2960685 h 6341695"/>
              <a:gd name="connsiteX1322" fmla="*/ 5183579 w 5878827"/>
              <a:gd name="connsiteY1322" fmla="*/ 2952702 h 6341695"/>
              <a:gd name="connsiteX1323" fmla="*/ 5163796 w 5878827"/>
              <a:gd name="connsiteY1323" fmla="*/ 2977274 h 6341695"/>
              <a:gd name="connsiteX1324" fmla="*/ 5141477 w 5878827"/>
              <a:gd name="connsiteY1324" fmla="*/ 3037618 h 6341695"/>
              <a:gd name="connsiteX1325" fmla="*/ 5126927 w 5878827"/>
              <a:gd name="connsiteY1325" fmla="*/ 3098165 h 6341695"/>
              <a:gd name="connsiteX1326" fmla="*/ 5118854 w 5878827"/>
              <a:gd name="connsiteY1326" fmla="*/ 3124385 h 6341695"/>
              <a:gd name="connsiteX1327" fmla="*/ 5071013 w 5878827"/>
              <a:gd name="connsiteY1327" fmla="*/ 3125381 h 6341695"/>
              <a:gd name="connsiteX1328" fmla="*/ 5066234 w 5878827"/>
              <a:gd name="connsiteY1328" fmla="*/ 3136008 h 6341695"/>
              <a:gd name="connsiteX1329" fmla="*/ 5082487 w 5878827"/>
              <a:gd name="connsiteY1329" fmla="*/ 3155246 h 6341695"/>
              <a:gd name="connsiteX1330" fmla="*/ 5067447 w 5878827"/>
              <a:gd name="connsiteY1330" fmla="*/ 3168294 h 6341695"/>
              <a:gd name="connsiteX1331" fmla="*/ 5050045 w 5878827"/>
              <a:gd name="connsiteY1331" fmla="*/ 3170082 h 6341695"/>
              <a:gd name="connsiteX1332" fmla="*/ 5036629 w 5878827"/>
              <a:gd name="connsiteY1332" fmla="*/ 3174660 h 6341695"/>
              <a:gd name="connsiteX1333" fmla="*/ 5036764 w 5878827"/>
              <a:gd name="connsiteY1333" fmla="*/ 3178248 h 6341695"/>
              <a:gd name="connsiteX1334" fmla="*/ 5110382 w 5878827"/>
              <a:gd name="connsiteY1334" fmla="*/ 3208833 h 6341695"/>
              <a:gd name="connsiteX1335" fmla="*/ 5136983 w 5878827"/>
              <a:gd name="connsiteY1335" fmla="*/ 3176374 h 6341695"/>
              <a:gd name="connsiteX1336" fmla="*/ 5143955 w 5878827"/>
              <a:gd name="connsiteY1336" fmla="*/ 3138031 h 6341695"/>
              <a:gd name="connsiteX1337" fmla="*/ 5163331 w 5878827"/>
              <a:gd name="connsiteY1337" fmla="*/ 3102696 h 6341695"/>
              <a:gd name="connsiteX1338" fmla="*/ 5182844 w 5878827"/>
              <a:gd name="connsiteY1338" fmla="*/ 3070948 h 6341695"/>
              <a:gd name="connsiteX1339" fmla="*/ 5183171 w 5878827"/>
              <a:gd name="connsiteY1339" fmla="*/ 3062445 h 6341695"/>
              <a:gd name="connsiteX1340" fmla="*/ 5187486 w 5878827"/>
              <a:gd name="connsiteY1340" fmla="*/ 3056735 h 6341695"/>
              <a:gd name="connsiteX1341" fmla="*/ 5214117 w 5878827"/>
              <a:gd name="connsiteY1341" fmla="*/ 3076689 h 6341695"/>
              <a:gd name="connsiteX1342" fmla="*/ 5225507 w 5878827"/>
              <a:gd name="connsiteY1342" fmla="*/ 3104313 h 6341695"/>
              <a:gd name="connsiteX1343" fmla="*/ 5224464 w 5878827"/>
              <a:gd name="connsiteY1343" fmla="*/ 3111005 h 6341695"/>
              <a:gd name="connsiteX1344" fmla="*/ 5215549 w 5878827"/>
              <a:gd name="connsiteY1344" fmla="*/ 3114806 h 6341695"/>
              <a:gd name="connsiteX1345" fmla="*/ 5191050 w 5878827"/>
              <a:gd name="connsiteY1345" fmla="*/ 3168822 h 6341695"/>
              <a:gd name="connsiteX1346" fmla="*/ 5146919 w 5878827"/>
              <a:gd name="connsiteY1346" fmla="*/ 3216951 h 6341695"/>
              <a:gd name="connsiteX1347" fmla="*/ 5139752 w 5878827"/>
              <a:gd name="connsiteY1347" fmla="*/ 3232891 h 6341695"/>
              <a:gd name="connsiteX1348" fmla="*/ 5132586 w 5878827"/>
              <a:gd name="connsiteY1348" fmla="*/ 3248833 h 6341695"/>
              <a:gd name="connsiteX1349" fmla="*/ 5106851 w 5878827"/>
              <a:gd name="connsiteY1349" fmla="*/ 3287137 h 6341695"/>
              <a:gd name="connsiteX1350" fmla="*/ 5073243 w 5878827"/>
              <a:gd name="connsiteY1350" fmla="*/ 3322549 h 6341695"/>
              <a:gd name="connsiteX1351" fmla="*/ 5069796 w 5878827"/>
              <a:gd name="connsiteY1351" fmla="*/ 3334106 h 6341695"/>
              <a:gd name="connsiteX1352" fmla="*/ 5058373 w 5878827"/>
              <a:gd name="connsiteY1352" fmla="*/ 3340082 h 6341695"/>
              <a:gd name="connsiteX1353" fmla="*/ 5042190 w 5878827"/>
              <a:gd name="connsiteY1353" fmla="*/ 3322637 h 6341695"/>
              <a:gd name="connsiteX1354" fmla="*/ 5041346 w 5878827"/>
              <a:gd name="connsiteY1354" fmla="*/ 3300217 h 6341695"/>
              <a:gd name="connsiteX1355" fmla="*/ 5000300 w 5878827"/>
              <a:gd name="connsiteY1355" fmla="*/ 3309900 h 6341695"/>
              <a:gd name="connsiteX1356" fmla="*/ 4996467 w 5878827"/>
              <a:gd name="connsiteY1356" fmla="*/ 3345639 h 6341695"/>
              <a:gd name="connsiteX1357" fmla="*/ 4952261 w 5878827"/>
              <a:gd name="connsiteY1357" fmla="*/ 3408998 h 6341695"/>
              <a:gd name="connsiteX1358" fmla="*/ 4947081 w 5878827"/>
              <a:gd name="connsiteY1358" fmla="*/ 3408863 h 6341695"/>
              <a:gd name="connsiteX1359" fmla="*/ 4908056 w 5878827"/>
              <a:gd name="connsiteY1359" fmla="*/ 3472357 h 6341695"/>
              <a:gd name="connsiteX1360" fmla="*/ 4902254 w 5878827"/>
              <a:gd name="connsiteY1360" fmla="*/ 3490125 h 6341695"/>
              <a:gd name="connsiteX1361" fmla="*/ 4904223 w 5878827"/>
              <a:gd name="connsiteY1361" fmla="*/ 3508095 h 6341695"/>
              <a:gd name="connsiteX1362" fmla="*/ 4921777 w 5878827"/>
              <a:gd name="connsiteY1362" fmla="*/ 3510343 h 6341695"/>
              <a:gd name="connsiteX1363" fmla="*/ 4920305 w 5878827"/>
              <a:gd name="connsiteY1363" fmla="*/ 3522848 h 6341695"/>
              <a:gd name="connsiteX1364" fmla="*/ 4910623 w 5878827"/>
              <a:gd name="connsiteY1364" fmla="*/ 3523493 h 6341695"/>
              <a:gd name="connsiteX1365" fmla="*/ 4905031 w 5878827"/>
              <a:gd name="connsiteY1365" fmla="*/ 3529619 h 6341695"/>
              <a:gd name="connsiteX1366" fmla="*/ 4914570 w 5878827"/>
              <a:gd name="connsiteY1366" fmla="*/ 3542411 h 6341695"/>
              <a:gd name="connsiteX1367" fmla="*/ 4931881 w 5878827"/>
              <a:gd name="connsiteY1367" fmla="*/ 3555404 h 6341695"/>
              <a:gd name="connsiteX1368" fmla="*/ 4916338 w 5878827"/>
              <a:gd name="connsiteY1368" fmla="*/ 3589494 h 6341695"/>
              <a:gd name="connsiteX1369" fmla="*/ 4892721 w 5878827"/>
              <a:gd name="connsiteY1369" fmla="*/ 3615310 h 6341695"/>
              <a:gd name="connsiteX1370" fmla="*/ 4889082 w 5878827"/>
              <a:gd name="connsiteY1370" fmla="*/ 3638958 h 6341695"/>
              <a:gd name="connsiteX1371" fmla="*/ 4857530 w 5878827"/>
              <a:gd name="connsiteY1371" fmla="*/ 3643066 h 6341695"/>
              <a:gd name="connsiteX1372" fmla="*/ 4859013 w 5878827"/>
              <a:gd name="connsiteY1372" fmla="*/ 3682527 h 6341695"/>
              <a:gd name="connsiteX1373" fmla="*/ 4820741 w 5878827"/>
              <a:gd name="connsiteY1373" fmla="*/ 3662715 h 6341695"/>
              <a:gd name="connsiteX1374" fmla="*/ 4790040 w 5878827"/>
              <a:gd name="connsiteY1374" fmla="*/ 3637727 h 6341695"/>
              <a:gd name="connsiteX1375" fmla="*/ 4786433 w 5878827"/>
              <a:gd name="connsiteY1375" fmla="*/ 3655372 h 6341695"/>
              <a:gd name="connsiteX1376" fmla="*/ 4795078 w 5878827"/>
              <a:gd name="connsiteY1376" fmla="*/ 3669760 h 6341695"/>
              <a:gd name="connsiteX1377" fmla="*/ 4811428 w 5878827"/>
              <a:gd name="connsiteY1377" fmla="*/ 3688250 h 6341695"/>
              <a:gd name="connsiteX1378" fmla="*/ 4839163 w 5878827"/>
              <a:gd name="connsiteY1378" fmla="*/ 3714723 h 6341695"/>
              <a:gd name="connsiteX1379" fmla="*/ 4871515 w 5878827"/>
              <a:gd name="connsiteY1379" fmla="*/ 3733920 h 6341695"/>
              <a:gd name="connsiteX1380" fmla="*/ 4902173 w 5878827"/>
              <a:gd name="connsiteY1380" fmla="*/ 3760718 h 6341695"/>
              <a:gd name="connsiteX1381" fmla="*/ 4936320 w 5878827"/>
              <a:gd name="connsiteY1381" fmla="*/ 3837510 h 6341695"/>
              <a:gd name="connsiteX1382" fmla="*/ 4998200 w 5878827"/>
              <a:gd name="connsiteY1382" fmla="*/ 3888572 h 6341695"/>
              <a:gd name="connsiteX1383" fmla="*/ 4996384 w 5878827"/>
              <a:gd name="connsiteY1383" fmla="*/ 3900802 h 6341695"/>
              <a:gd name="connsiteX1384" fmla="*/ 5000653 w 5878827"/>
              <a:gd name="connsiteY1384" fmla="*/ 3910402 h 6341695"/>
              <a:gd name="connsiteX1385" fmla="*/ 5009472 w 5878827"/>
              <a:gd name="connsiteY1385" fmla="*/ 3903725 h 6341695"/>
              <a:gd name="connsiteX1386" fmla="*/ 5019139 w 5878827"/>
              <a:gd name="connsiteY1386" fmla="*/ 3893248 h 6341695"/>
              <a:gd name="connsiteX1387" fmla="*/ 5027632 w 5878827"/>
              <a:gd name="connsiteY1387" fmla="*/ 3953671 h 6341695"/>
              <a:gd name="connsiteX1388" fmla="*/ 5019710 w 5878827"/>
              <a:gd name="connsiteY1388" fmla="*/ 3989145 h 6341695"/>
              <a:gd name="connsiteX1389" fmla="*/ 4984172 w 5878827"/>
              <a:gd name="connsiteY1389" fmla="*/ 3971897 h 6341695"/>
              <a:gd name="connsiteX1390" fmla="*/ 4931232 w 5878827"/>
              <a:gd name="connsiteY1390" fmla="*/ 3958744 h 6341695"/>
              <a:gd name="connsiteX1391" fmla="*/ 4954979 w 5878827"/>
              <a:gd name="connsiteY1391" fmla="*/ 3995972 h 6341695"/>
              <a:gd name="connsiteX1392" fmla="*/ 4987357 w 5878827"/>
              <a:gd name="connsiteY1392" fmla="*/ 4019162 h 6341695"/>
              <a:gd name="connsiteX1393" fmla="*/ 5018015 w 5878827"/>
              <a:gd name="connsiteY1393" fmla="*/ 4095175 h 6341695"/>
              <a:gd name="connsiteX1394" fmla="*/ 5031740 w 5878827"/>
              <a:gd name="connsiteY1394" fmla="*/ 4132158 h 6341695"/>
              <a:gd name="connsiteX1395" fmla="*/ 5049710 w 5878827"/>
              <a:gd name="connsiteY1395" fmla="*/ 4150138 h 6341695"/>
              <a:gd name="connsiteX1396" fmla="*/ 5045183 w 5878827"/>
              <a:gd name="connsiteY1396" fmla="*/ 4170408 h 6341695"/>
              <a:gd name="connsiteX1397" fmla="*/ 5065169 w 5878827"/>
              <a:gd name="connsiteY1397" fmla="*/ 4185513 h 6341695"/>
              <a:gd name="connsiteX1398" fmla="*/ 5082537 w 5878827"/>
              <a:gd name="connsiteY1398" fmla="*/ 4200032 h 6341695"/>
              <a:gd name="connsiteX1399" fmla="*/ 5095554 w 5878827"/>
              <a:gd name="connsiteY1399" fmla="*/ 4240183 h 6341695"/>
              <a:gd name="connsiteX1400" fmla="*/ 5063108 w 5878827"/>
              <a:gd name="connsiteY1400" fmla="*/ 4254219 h 6341695"/>
              <a:gd name="connsiteX1401" fmla="*/ 5049242 w 5878827"/>
              <a:gd name="connsiteY1401" fmla="*/ 4267084 h 6341695"/>
              <a:gd name="connsiteX1402" fmla="*/ 5012632 w 5878827"/>
              <a:gd name="connsiteY1402" fmla="*/ 4240286 h 6341695"/>
              <a:gd name="connsiteX1403" fmla="*/ 4973404 w 5878827"/>
              <a:gd name="connsiteY1403" fmla="*/ 4212904 h 6341695"/>
              <a:gd name="connsiteX1404" fmla="*/ 4969773 w 5878827"/>
              <a:gd name="connsiteY1404" fmla="*/ 4212758 h 6341695"/>
              <a:gd name="connsiteX1405" fmla="*/ 4965290 w 5878827"/>
              <a:gd name="connsiteY1405" fmla="*/ 4216413 h 6341695"/>
              <a:gd name="connsiteX1406" fmla="*/ 4973934 w 5878827"/>
              <a:gd name="connsiteY1406" fmla="*/ 4228984 h 6341695"/>
              <a:gd name="connsiteX1407" fmla="*/ 4985194 w 5878827"/>
              <a:gd name="connsiteY1407" fmla="*/ 4242141 h 6341695"/>
              <a:gd name="connsiteX1408" fmla="*/ 4993401 w 5878827"/>
              <a:gd name="connsiteY1408" fmla="*/ 4254614 h 6341695"/>
              <a:gd name="connsiteX1409" fmla="*/ 5007798 w 5878827"/>
              <a:gd name="connsiteY1409" fmla="*/ 4257829 h 6341695"/>
              <a:gd name="connsiteX1410" fmla="*/ 5010947 w 5878827"/>
              <a:gd name="connsiteY1410" fmla="*/ 4274493 h 6341695"/>
              <a:gd name="connsiteX1411" fmla="*/ 5013400 w 5878827"/>
              <a:gd name="connsiteY1411" fmla="*/ 4296323 h 6341695"/>
              <a:gd name="connsiteX1412" fmla="*/ 5005573 w 5878827"/>
              <a:gd name="connsiteY1412" fmla="*/ 4347779 h 6341695"/>
              <a:gd name="connsiteX1413" fmla="*/ 5030099 w 5878827"/>
              <a:gd name="connsiteY1413" fmla="*/ 4369217 h 6341695"/>
              <a:gd name="connsiteX1414" fmla="*/ 5034308 w 5878827"/>
              <a:gd name="connsiteY1414" fmla="*/ 4393435 h 6341695"/>
              <a:gd name="connsiteX1415" fmla="*/ 5041984 w 5878827"/>
              <a:gd name="connsiteY1415" fmla="*/ 4414436 h 6341695"/>
              <a:gd name="connsiteX1416" fmla="*/ 5041359 w 5878827"/>
              <a:gd name="connsiteY1416" fmla="*/ 4431589 h 6341695"/>
              <a:gd name="connsiteX1417" fmla="*/ 5050286 w 5878827"/>
              <a:gd name="connsiteY1417" fmla="*/ 4442892 h 6341695"/>
              <a:gd name="connsiteX1418" fmla="*/ 5065378 w 5878827"/>
              <a:gd name="connsiteY1418" fmla="*/ 4440942 h 6341695"/>
              <a:gd name="connsiteX1419" fmla="*/ 5055192 w 5878827"/>
              <a:gd name="connsiteY1419" fmla="*/ 4486552 h 6341695"/>
              <a:gd name="connsiteX1420" fmla="*/ 5028344 w 5878827"/>
              <a:gd name="connsiteY1420" fmla="*/ 4465259 h 6341695"/>
              <a:gd name="connsiteX1421" fmla="*/ 5005105 w 5878827"/>
              <a:gd name="connsiteY1421" fmla="*/ 4464725 h 6341695"/>
              <a:gd name="connsiteX1422" fmla="*/ 5005778 w 5878827"/>
              <a:gd name="connsiteY1422" fmla="*/ 4480172 h 6341695"/>
              <a:gd name="connsiteX1423" fmla="*/ 5009917 w 5878827"/>
              <a:gd name="connsiteY1423" fmla="*/ 4492402 h 6341695"/>
              <a:gd name="connsiteX1424" fmla="*/ 5049534 w 5878827"/>
              <a:gd name="connsiteY1424" fmla="*/ 4511890 h 6341695"/>
              <a:gd name="connsiteX1425" fmla="*/ 5068305 w 5878827"/>
              <a:gd name="connsiteY1425" fmla="*/ 4542685 h 6341695"/>
              <a:gd name="connsiteX1426" fmla="*/ 5093656 w 5878827"/>
              <a:gd name="connsiteY1426" fmla="*/ 4556327 h 6341695"/>
              <a:gd name="connsiteX1427" fmla="*/ 5110375 w 5878827"/>
              <a:gd name="connsiteY1427" fmla="*/ 4584003 h 6341695"/>
              <a:gd name="connsiteX1428" fmla="*/ 5138296 w 5878827"/>
              <a:gd name="connsiteY1428" fmla="*/ 4590238 h 6341695"/>
              <a:gd name="connsiteX1429" fmla="*/ 5172159 w 5878827"/>
              <a:gd name="connsiteY1429" fmla="*/ 4619081 h 6341695"/>
              <a:gd name="connsiteX1430" fmla="*/ 5169106 w 5878827"/>
              <a:gd name="connsiteY1430" fmla="*/ 4643007 h 6341695"/>
              <a:gd name="connsiteX1431" fmla="*/ 5181688 w 5878827"/>
              <a:gd name="connsiteY1431" fmla="*/ 4658452 h 6341695"/>
              <a:gd name="connsiteX1432" fmla="*/ 5206307 w 5878827"/>
              <a:gd name="connsiteY1432" fmla="*/ 4695874 h 6341695"/>
              <a:gd name="connsiteX1433" fmla="*/ 5186784 w 5878827"/>
              <a:gd name="connsiteY1433" fmla="*/ 4734079 h 6341695"/>
              <a:gd name="connsiteX1434" fmla="*/ 5150491 w 5878827"/>
              <a:gd name="connsiteY1434" fmla="*/ 4712007 h 6341695"/>
              <a:gd name="connsiteX1435" fmla="*/ 5120283 w 5878827"/>
              <a:gd name="connsiteY1435" fmla="*/ 4687304 h 6341695"/>
              <a:gd name="connsiteX1436" fmla="*/ 5107360 w 5878827"/>
              <a:gd name="connsiteY1436" fmla="*/ 4663135 h 6341695"/>
              <a:gd name="connsiteX1437" fmla="*/ 5115978 w 5878827"/>
              <a:gd name="connsiteY1437" fmla="*/ 4622498 h 6341695"/>
              <a:gd name="connsiteX1438" fmla="*/ 5101322 w 5878827"/>
              <a:gd name="connsiteY1438" fmla="*/ 4624544 h 6341695"/>
              <a:gd name="connsiteX1439" fmla="*/ 5070948 w 5878827"/>
              <a:gd name="connsiteY1439" fmla="*/ 4596479 h 6341695"/>
              <a:gd name="connsiteX1440" fmla="*/ 5066422 w 5878827"/>
              <a:gd name="connsiteY1440" fmla="*/ 4616750 h 6341695"/>
              <a:gd name="connsiteX1441" fmla="*/ 5053498 w 5878827"/>
              <a:gd name="connsiteY1441" fmla="*/ 4592583 h 6341695"/>
              <a:gd name="connsiteX1442" fmla="*/ 5018597 w 5878827"/>
              <a:gd name="connsiteY1442" fmla="*/ 4584788 h 6341695"/>
              <a:gd name="connsiteX1443" fmla="*/ 5009070 w 5878827"/>
              <a:gd name="connsiteY1443" fmla="*/ 4545418 h 6341695"/>
              <a:gd name="connsiteX1444" fmla="*/ 4977659 w 5878827"/>
              <a:gd name="connsiteY1444" fmla="*/ 4538403 h 6341695"/>
              <a:gd name="connsiteX1445" fmla="*/ 4957660 w 5878827"/>
              <a:gd name="connsiteY1445" fmla="*/ 4496694 h 6341695"/>
              <a:gd name="connsiteX1446" fmla="*/ 4933136 w 5878827"/>
              <a:gd name="connsiteY1446" fmla="*/ 4475256 h 6341695"/>
              <a:gd name="connsiteX1447" fmla="*/ 4893967 w 5878827"/>
              <a:gd name="connsiteY1447" fmla="*/ 4482470 h 6341695"/>
              <a:gd name="connsiteX1448" fmla="*/ 4856354 w 5878827"/>
              <a:gd name="connsiteY1448" fmla="*/ 4458109 h 6341695"/>
              <a:gd name="connsiteX1449" fmla="*/ 4837937 w 5878827"/>
              <a:gd name="connsiteY1449" fmla="*/ 4438035 h 6341695"/>
              <a:gd name="connsiteX1450" fmla="*/ 4810890 w 5878827"/>
              <a:gd name="connsiteY1450" fmla="*/ 4431994 h 6341695"/>
              <a:gd name="connsiteX1451" fmla="*/ 4803083 w 5878827"/>
              <a:gd name="connsiteY1451" fmla="*/ 4413624 h 6341695"/>
              <a:gd name="connsiteX1452" fmla="*/ 4787496 w 5878827"/>
              <a:gd name="connsiteY1452" fmla="*/ 4405488 h 6341695"/>
              <a:gd name="connsiteX1453" fmla="*/ 4769527 w 5878827"/>
              <a:gd name="connsiteY1453" fmla="*/ 4412116 h 6341695"/>
              <a:gd name="connsiteX1454" fmla="*/ 4751558 w 5878827"/>
              <a:gd name="connsiteY1454" fmla="*/ 4418745 h 6341695"/>
              <a:gd name="connsiteX1455" fmla="*/ 4776886 w 5878827"/>
              <a:gd name="connsiteY1455" fmla="*/ 4452999 h 6341695"/>
              <a:gd name="connsiteX1456" fmla="*/ 4803062 w 5878827"/>
              <a:gd name="connsiteY1456" fmla="*/ 4483451 h 6341695"/>
              <a:gd name="connsiteX1457" fmla="*/ 4829627 w 5878827"/>
              <a:gd name="connsiteY1457" fmla="*/ 4506009 h 6341695"/>
              <a:gd name="connsiteX1458" fmla="*/ 4844096 w 5878827"/>
              <a:gd name="connsiteY1458" fmla="*/ 4545819 h 6341695"/>
              <a:gd name="connsiteX1459" fmla="*/ 4889466 w 5878827"/>
              <a:gd name="connsiteY1459" fmla="*/ 4555952 h 6341695"/>
              <a:gd name="connsiteX1460" fmla="*/ 4921953 w 5878827"/>
              <a:gd name="connsiteY1460" fmla="*/ 4646339 h 6341695"/>
              <a:gd name="connsiteX1461" fmla="*/ 4992568 w 5878827"/>
              <a:gd name="connsiteY1461" fmla="*/ 4701346 h 6341695"/>
              <a:gd name="connsiteX1462" fmla="*/ 4994598 w 5878827"/>
              <a:gd name="connsiteY1462" fmla="*/ 4749684 h 6341695"/>
              <a:gd name="connsiteX1463" fmla="*/ 4996627 w 5878827"/>
              <a:gd name="connsiteY1463" fmla="*/ 4798022 h 6341695"/>
              <a:gd name="connsiteX1464" fmla="*/ 5035018 w 5878827"/>
              <a:gd name="connsiteY1464" fmla="*/ 4806595 h 6341695"/>
              <a:gd name="connsiteX1465" fmla="*/ 5031623 w 5878827"/>
              <a:gd name="connsiteY1465" fmla="*/ 4821799 h 6341695"/>
              <a:gd name="connsiteX1466" fmla="*/ 5022427 w 5878827"/>
              <a:gd name="connsiteY1466" fmla="*/ 4838365 h 6341695"/>
              <a:gd name="connsiteX1467" fmla="*/ 5006155 w 5878827"/>
              <a:gd name="connsiteY1467" fmla="*/ 4837393 h 6341695"/>
              <a:gd name="connsiteX1468" fmla="*/ 4981630 w 5878827"/>
              <a:gd name="connsiteY1468" fmla="*/ 4815955 h 6341695"/>
              <a:gd name="connsiteX1469" fmla="*/ 4966833 w 5878827"/>
              <a:gd name="connsiteY1469" fmla="*/ 4818636 h 6341695"/>
              <a:gd name="connsiteX1470" fmla="*/ 4953805 w 5878827"/>
              <a:gd name="connsiteY1470" fmla="*/ 4825702 h 6341695"/>
              <a:gd name="connsiteX1471" fmla="*/ 4964275 w 5878827"/>
              <a:gd name="connsiteY1471" fmla="*/ 4828040 h 6341695"/>
              <a:gd name="connsiteX1472" fmla="*/ 4970208 w 5878827"/>
              <a:gd name="connsiteY1472" fmla="*/ 4846778 h 6341695"/>
              <a:gd name="connsiteX1473" fmla="*/ 4970583 w 5878827"/>
              <a:gd name="connsiteY1473" fmla="*/ 4846788 h 6341695"/>
              <a:gd name="connsiteX1474" fmla="*/ 4980427 w 5878827"/>
              <a:gd name="connsiteY1474" fmla="*/ 4869851 h 6341695"/>
              <a:gd name="connsiteX1475" fmla="*/ 5181715 w 5878827"/>
              <a:gd name="connsiteY1475" fmla="*/ 5082039 h 6341695"/>
              <a:gd name="connsiteX1476" fmla="*/ 5205564 w 5878827"/>
              <a:gd name="connsiteY1476" fmla="*/ 5111032 h 6341695"/>
              <a:gd name="connsiteX1477" fmla="*/ 5226107 w 5878827"/>
              <a:gd name="connsiteY1477" fmla="*/ 5143597 h 6341695"/>
              <a:gd name="connsiteX1478" fmla="*/ 5242479 w 5878827"/>
              <a:gd name="connsiteY1478" fmla="*/ 5151711 h 6341695"/>
              <a:gd name="connsiteX1479" fmla="*/ 5254917 w 5878827"/>
              <a:gd name="connsiteY1479" fmla="*/ 5167231 h 6341695"/>
              <a:gd name="connsiteX1480" fmla="*/ 5276581 w 5878827"/>
              <a:gd name="connsiteY1480" fmla="*/ 5190161 h 6341695"/>
              <a:gd name="connsiteX1481" fmla="*/ 5280829 w 5878827"/>
              <a:gd name="connsiteY1481" fmla="*/ 5211372 h 6341695"/>
              <a:gd name="connsiteX1482" fmla="*/ 5277040 w 5878827"/>
              <a:gd name="connsiteY1482" fmla="*/ 5231788 h 6341695"/>
              <a:gd name="connsiteX1483" fmla="*/ 5256891 w 5878827"/>
              <a:gd name="connsiteY1483" fmla="*/ 5224926 h 6341695"/>
              <a:gd name="connsiteX1484" fmla="*/ 5225108 w 5878827"/>
              <a:gd name="connsiteY1484" fmla="*/ 5200244 h 6341695"/>
              <a:gd name="connsiteX1485" fmla="*/ 5233774 w 5878827"/>
              <a:gd name="connsiteY1485" fmla="*/ 5212773 h 6341695"/>
              <a:gd name="connsiteX1486" fmla="*/ 5263227 w 5878827"/>
              <a:gd name="connsiteY1486" fmla="*/ 5232651 h 6341695"/>
              <a:gd name="connsiteX1487" fmla="*/ 5284051 w 5878827"/>
              <a:gd name="connsiteY1487" fmla="*/ 5266565 h 6341695"/>
              <a:gd name="connsiteX1488" fmla="*/ 5292799 w 5878827"/>
              <a:gd name="connsiteY1488" fmla="*/ 5272509 h 6341695"/>
              <a:gd name="connsiteX1489" fmla="*/ 5294615 w 5878827"/>
              <a:gd name="connsiteY1489" fmla="*/ 5284886 h 6341695"/>
              <a:gd name="connsiteX1490" fmla="*/ 5287731 w 5878827"/>
              <a:gd name="connsiteY1490" fmla="*/ 5299308 h 6341695"/>
              <a:gd name="connsiteX1491" fmla="*/ 5256226 w 5878827"/>
              <a:gd name="connsiteY1491" fmla="*/ 5276311 h 6341695"/>
              <a:gd name="connsiteX1492" fmla="*/ 5244375 w 5878827"/>
              <a:gd name="connsiteY1492" fmla="*/ 5261695 h 6341695"/>
              <a:gd name="connsiteX1493" fmla="*/ 5228210 w 5878827"/>
              <a:gd name="connsiteY1493" fmla="*/ 5254095 h 6341695"/>
              <a:gd name="connsiteX1494" fmla="*/ 5201327 w 5878827"/>
              <a:gd name="connsiteY1494" fmla="*/ 5226810 h 6341695"/>
              <a:gd name="connsiteX1495" fmla="*/ 5174868 w 5878827"/>
              <a:gd name="connsiteY1495" fmla="*/ 5222230 h 6341695"/>
              <a:gd name="connsiteX1496" fmla="*/ 5163974 w 5878827"/>
              <a:gd name="connsiteY1496" fmla="*/ 5197185 h 6341695"/>
              <a:gd name="connsiteX1497" fmla="*/ 5053186 w 5878827"/>
              <a:gd name="connsiteY1497" fmla="*/ 5127220 h 6341695"/>
              <a:gd name="connsiteX1498" fmla="*/ 5000499 w 5878827"/>
              <a:gd name="connsiteY1498" fmla="*/ 5070895 h 6341695"/>
              <a:gd name="connsiteX1499" fmla="*/ 4995972 w 5878827"/>
              <a:gd name="connsiteY1499" fmla="*/ 5064016 h 6341695"/>
              <a:gd name="connsiteX1500" fmla="*/ 4986064 w 5878827"/>
              <a:gd name="connsiteY1500" fmla="*/ 5057523 h 6341695"/>
              <a:gd name="connsiteX1501" fmla="*/ 4975479 w 5878827"/>
              <a:gd name="connsiteY1501" fmla="*/ 5058428 h 6341695"/>
              <a:gd name="connsiteX1502" fmla="*/ 4970709 w 5878827"/>
              <a:gd name="connsiteY1502" fmla="*/ 5040415 h 6341695"/>
              <a:gd name="connsiteX1503" fmla="*/ 4961094 w 5878827"/>
              <a:gd name="connsiteY1503" fmla="*/ 5038166 h 6341695"/>
              <a:gd name="connsiteX1504" fmla="*/ 4955583 w 5878827"/>
              <a:gd name="connsiteY1504" fmla="*/ 5044120 h 6341695"/>
              <a:gd name="connsiteX1505" fmla="*/ 4937207 w 5878827"/>
              <a:gd name="connsiteY1505" fmla="*/ 5026063 h 6341695"/>
              <a:gd name="connsiteX1506" fmla="*/ 4919629 w 5878827"/>
              <a:gd name="connsiteY1506" fmla="*/ 5019779 h 6341695"/>
              <a:gd name="connsiteX1507" fmla="*/ 4936049 w 5878827"/>
              <a:gd name="connsiteY1507" fmla="*/ 5052585 h 6341695"/>
              <a:gd name="connsiteX1508" fmla="*/ 4945095 w 5878827"/>
              <a:gd name="connsiteY1508" fmla="*/ 5063876 h 6341695"/>
              <a:gd name="connsiteX1509" fmla="*/ 4956648 w 5878827"/>
              <a:gd name="connsiteY1509" fmla="*/ 5059817 h 6341695"/>
              <a:gd name="connsiteX1510" fmla="*/ 4968564 w 5878827"/>
              <a:gd name="connsiteY1510" fmla="*/ 5078536 h 6341695"/>
              <a:gd name="connsiteX1511" fmla="*/ 4983786 w 5878827"/>
              <a:gd name="connsiteY1511" fmla="*/ 5093682 h 6341695"/>
              <a:gd name="connsiteX1512" fmla="*/ 5041404 w 5878827"/>
              <a:gd name="connsiteY1512" fmla="*/ 5140954 h 6341695"/>
              <a:gd name="connsiteX1513" fmla="*/ 5054251 w 5878827"/>
              <a:gd name="connsiteY1513" fmla="*/ 5173409 h 6341695"/>
              <a:gd name="connsiteX1514" fmla="*/ 5064665 w 5878827"/>
              <a:gd name="connsiteY1514" fmla="*/ 5187430 h 6341695"/>
              <a:gd name="connsiteX1515" fmla="*/ 5077587 w 5878827"/>
              <a:gd name="connsiteY1515" fmla="*/ 5186107 h 6341695"/>
              <a:gd name="connsiteX1516" fmla="*/ 5102824 w 5878827"/>
              <a:gd name="connsiteY1516" fmla="*/ 5209390 h 6341695"/>
              <a:gd name="connsiteX1517" fmla="*/ 5130682 w 5878827"/>
              <a:gd name="connsiteY1517" fmla="*/ 5227734 h 6341695"/>
              <a:gd name="connsiteX1518" fmla="*/ 5158541 w 5878827"/>
              <a:gd name="connsiteY1518" fmla="*/ 5246077 h 6341695"/>
              <a:gd name="connsiteX1519" fmla="*/ 5186973 w 5878827"/>
              <a:gd name="connsiteY1519" fmla="*/ 5316454 h 6341695"/>
              <a:gd name="connsiteX1520" fmla="*/ 5163298 w 5878827"/>
              <a:gd name="connsiteY1520" fmla="*/ 5333608 h 6341695"/>
              <a:gd name="connsiteX1521" fmla="*/ 5151249 w 5878827"/>
              <a:gd name="connsiteY1521" fmla="*/ 5312927 h 6341695"/>
              <a:gd name="connsiteX1522" fmla="*/ 5128578 w 5878827"/>
              <a:gd name="connsiteY1522" fmla="*/ 5310039 h 6341695"/>
              <a:gd name="connsiteX1523" fmla="*/ 5109215 w 5878827"/>
              <a:gd name="connsiteY1523" fmla="*/ 5303580 h 6341695"/>
              <a:gd name="connsiteX1524" fmla="*/ 5068129 w 5878827"/>
              <a:gd name="connsiteY1524" fmla="*/ 5268987 h 6341695"/>
              <a:gd name="connsiteX1525" fmla="*/ 5026589 w 5878827"/>
              <a:gd name="connsiteY1525" fmla="*/ 5253840 h 6341695"/>
              <a:gd name="connsiteX1526" fmla="*/ 4965398 w 5878827"/>
              <a:gd name="connsiteY1526" fmla="*/ 5206216 h 6341695"/>
              <a:gd name="connsiteX1527" fmla="*/ 4934101 w 5878827"/>
              <a:gd name="connsiteY1527" fmla="*/ 5220019 h 6341695"/>
              <a:gd name="connsiteX1528" fmla="*/ 4909074 w 5878827"/>
              <a:gd name="connsiteY1528" fmla="*/ 5195459 h 6341695"/>
              <a:gd name="connsiteX1529" fmla="*/ 4867286 w 5878827"/>
              <a:gd name="connsiteY1529" fmla="*/ 5167943 h 6341695"/>
              <a:gd name="connsiteX1530" fmla="*/ 4833365 w 5878827"/>
              <a:gd name="connsiteY1530" fmla="*/ 5125611 h 6341695"/>
              <a:gd name="connsiteX1531" fmla="*/ 4802276 w 5878827"/>
              <a:gd name="connsiteY1531" fmla="*/ 5138136 h 6341695"/>
              <a:gd name="connsiteX1532" fmla="*/ 4790265 w 5878827"/>
              <a:gd name="connsiteY1532" fmla="*/ 5100566 h 6341695"/>
              <a:gd name="connsiteX1533" fmla="*/ 4750967 w 5878827"/>
              <a:gd name="connsiteY1533" fmla="*/ 5096685 h 6341695"/>
              <a:gd name="connsiteX1534" fmla="*/ 4732620 w 5878827"/>
              <a:gd name="connsiteY1534" fmla="*/ 5081231 h 6341695"/>
              <a:gd name="connsiteX1535" fmla="*/ 4720258 w 5878827"/>
              <a:gd name="connsiteY1535" fmla="*/ 5062467 h 6341695"/>
              <a:gd name="connsiteX1536" fmla="*/ 4704837 w 5878827"/>
              <a:gd name="connsiteY1536" fmla="*/ 5059645 h 6341695"/>
              <a:gd name="connsiteX1537" fmla="*/ 4690843 w 5878827"/>
              <a:gd name="connsiteY1537" fmla="*/ 5064760 h 6341695"/>
              <a:gd name="connsiteX1538" fmla="*/ 4685257 w 5878827"/>
              <a:gd name="connsiteY1538" fmla="*/ 5073954 h 6341695"/>
              <a:gd name="connsiteX1539" fmla="*/ 4688335 w 5878827"/>
              <a:gd name="connsiteY1539" fmla="*/ 5080106 h 6341695"/>
              <a:gd name="connsiteX1540" fmla="*/ 4714292 w 5878827"/>
              <a:gd name="connsiteY1540" fmla="*/ 5087867 h 6341695"/>
              <a:gd name="connsiteX1541" fmla="*/ 4724518 w 5878827"/>
              <a:gd name="connsiteY1541" fmla="*/ 5125260 h 6341695"/>
              <a:gd name="connsiteX1542" fmla="*/ 4778105 w 5878827"/>
              <a:gd name="connsiteY1542" fmla="*/ 5130551 h 6341695"/>
              <a:gd name="connsiteX1543" fmla="*/ 4777270 w 5878827"/>
              <a:gd name="connsiteY1543" fmla="*/ 5135666 h 6341695"/>
              <a:gd name="connsiteX1544" fmla="*/ 4788833 w 5878827"/>
              <a:gd name="connsiteY1544" fmla="*/ 5142655 h 6341695"/>
              <a:gd name="connsiteX1545" fmla="*/ 4802276 w 5878827"/>
              <a:gd name="connsiteY1545" fmla="*/ 5138136 h 6341695"/>
              <a:gd name="connsiteX1546" fmla="*/ 4826764 w 5878827"/>
              <a:gd name="connsiteY1546" fmla="*/ 5174338 h 6341695"/>
              <a:gd name="connsiteX1547" fmla="*/ 4848571 w 5878827"/>
              <a:gd name="connsiteY1547" fmla="*/ 5210276 h 6341695"/>
              <a:gd name="connsiteX1548" fmla="*/ 4875430 w 5878827"/>
              <a:gd name="connsiteY1548" fmla="*/ 5198634 h 6341695"/>
              <a:gd name="connsiteX1549" fmla="*/ 4890834 w 5878827"/>
              <a:gd name="connsiteY1549" fmla="*/ 5240436 h 6341695"/>
              <a:gd name="connsiteX1550" fmla="*/ 4938799 w 5878827"/>
              <a:gd name="connsiteY1550" fmla="*/ 5271810 h 6341695"/>
              <a:gd name="connsiteX1551" fmla="*/ 4988815 w 5878827"/>
              <a:gd name="connsiteY1551" fmla="*/ 5307284 h 6341695"/>
              <a:gd name="connsiteX1552" fmla="*/ 4987306 w 5878827"/>
              <a:gd name="connsiteY1552" fmla="*/ 5322079 h 6341695"/>
              <a:gd name="connsiteX1553" fmla="*/ 4981063 w 5878827"/>
              <a:gd name="connsiteY1553" fmla="*/ 5332508 h 6341695"/>
              <a:gd name="connsiteX1554" fmla="*/ 4945084 w 5878827"/>
              <a:gd name="connsiteY1554" fmla="*/ 5336102 h 6341695"/>
              <a:gd name="connsiteX1555" fmla="*/ 4920103 w 5878827"/>
              <a:gd name="connsiteY1555" fmla="*/ 5305699 h 6341695"/>
              <a:gd name="connsiteX1556" fmla="*/ 4859473 w 5878827"/>
              <a:gd name="connsiteY1556" fmla="*/ 5268527 h 6341695"/>
              <a:gd name="connsiteX1557" fmla="*/ 4801523 w 5878827"/>
              <a:gd name="connsiteY1557" fmla="*/ 5231619 h 6341695"/>
              <a:gd name="connsiteX1558" fmla="*/ 4792174 w 5878827"/>
              <a:gd name="connsiteY1558" fmla="*/ 5233295 h 6341695"/>
              <a:gd name="connsiteX1559" fmla="*/ 4785332 w 5878827"/>
              <a:gd name="connsiteY1559" fmla="*/ 5219624 h 6341695"/>
              <a:gd name="connsiteX1560" fmla="*/ 4775897 w 5878827"/>
              <a:gd name="connsiteY1560" fmla="*/ 5213497 h 6341695"/>
              <a:gd name="connsiteX1561" fmla="*/ 4766633 w 5878827"/>
              <a:gd name="connsiteY1561" fmla="*/ 5222977 h 6341695"/>
              <a:gd name="connsiteX1562" fmla="*/ 4752219 w 5878827"/>
              <a:gd name="connsiteY1562" fmla="*/ 5200114 h 6341695"/>
              <a:gd name="connsiteX1563" fmla="*/ 4735923 w 5878827"/>
              <a:gd name="connsiteY1563" fmla="*/ 5188758 h 6341695"/>
              <a:gd name="connsiteX1564" fmla="*/ 4714260 w 5878827"/>
              <a:gd name="connsiteY1564" fmla="*/ 5165828 h 6341695"/>
              <a:gd name="connsiteX1565" fmla="*/ 4692255 w 5878827"/>
              <a:gd name="connsiteY1565" fmla="*/ 5172752 h 6341695"/>
              <a:gd name="connsiteX1566" fmla="*/ 4679370 w 5878827"/>
              <a:gd name="connsiteY1566" fmla="*/ 5157186 h 6341695"/>
              <a:gd name="connsiteX1567" fmla="*/ 4670871 w 5878827"/>
              <a:gd name="connsiteY1567" fmla="*/ 5225865 h 6341695"/>
              <a:gd name="connsiteX1568" fmla="*/ 4646923 w 5878827"/>
              <a:gd name="connsiteY1568" fmla="*/ 5289122 h 6341695"/>
              <a:gd name="connsiteX1569" fmla="*/ 4623160 w 5878827"/>
              <a:gd name="connsiteY1569" fmla="*/ 5298472 h 6341695"/>
              <a:gd name="connsiteX1570" fmla="*/ 4611197 w 5878827"/>
              <a:gd name="connsiteY1570" fmla="*/ 5285595 h 6341695"/>
              <a:gd name="connsiteX1571" fmla="*/ 4602998 w 5878827"/>
              <a:gd name="connsiteY1571" fmla="*/ 5280238 h 6341695"/>
              <a:gd name="connsiteX1572" fmla="*/ 4594171 w 5878827"/>
              <a:gd name="connsiteY1572" fmla="*/ 5278718 h 6341695"/>
              <a:gd name="connsiteX1573" fmla="*/ 4598809 w 5878827"/>
              <a:gd name="connsiteY1573" fmla="*/ 5294767 h 6341695"/>
              <a:gd name="connsiteX1574" fmla="*/ 4623668 w 5878827"/>
              <a:gd name="connsiteY1574" fmla="*/ 5364792 h 6341695"/>
              <a:gd name="connsiteX1575" fmla="*/ 4647005 w 5878827"/>
              <a:gd name="connsiteY1575" fmla="*/ 5377491 h 6341695"/>
              <a:gd name="connsiteX1576" fmla="*/ 4657693 w 5878827"/>
              <a:gd name="connsiteY1576" fmla="*/ 5375948 h 6341695"/>
              <a:gd name="connsiteX1577" fmla="*/ 4663194 w 5878827"/>
              <a:gd name="connsiteY1577" fmla="*/ 5389485 h 6341695"/>
              <a:gd name="connsiteX1578" fmla="*/ 4671470 w 5878827"/>
              <a:gd name="connsiteY1578" fmla="*/ 5391601 h 6341695"/>
              <a:gd name="connsiteX1579" fmla="*/ 4678320 w 5878827"/>
              <a:gd name="connsiteY1579" fmla="*/ 5385782 h 6341695"/>
              <a:gd name="connsiteX1580" fmla="*/ 4707359 w 5878827"/>
              <a:gd name="connsiteY1580" fmla="*/ 5430229 h 6341695"/>
              <a:gd name="connsiteX1581" fmla="*/ 4736396 w 5878827"/>
              <a:gd name="connsiteY1581" fmla="*/ 5474679 h 6341695"/>
              <a:gd name="connsiteX1582" fmla="*/ 4777587 w 5878827"/>
              <a:gd name="connsiteY1582" fmla="*/ 5508633 h 6341695"/>
              <a:gd name="connsiteX1583" fmla="*/ 4801619 w 5878827"/>
              <a:gd name="connsiteY1583" fmla="*/ 5564280 h 6341695"/>
              <a:gd name="connsiteX1584" fmla="*/ 4820317 w 5878827"/>
              <a:gd name="connsiteY1584" fmla="*/ 5560930 h 6341695"/>
              <a:gd name="connsiteX1585" fmla="*/ 4835528 w 5878827"/>
              <a:gd name="connsiteY1585" fmla="*/ 5565030 h 6341695"/>
              <a:gd name="connsiteX1586" fmla="*/ 4845554 w 5878827"/>
              <a:gd name="connsiteY1586" fmla="*/ 5584212 h 6341695"/>
              <a:gd name="connsiteX1587" fmla="*/ 4847684 w 5878827"/>
              <a:gd name="connsiteY1587" fmla="*/ 5615608 h 6341695"/>
              <a:gd name="connsiteX1588" fmla="*/ 4824350 w 5878827"/>
              <a:gd name="connsiteY1588" fmla="*/ 5633444 h 6341695"/>
              <a:gd name="connsiteX1589" fmla="*/ 4803978 w 5878827"/>
              <a:gd name="connsiteY1589" fmla="*/ 5616492 h 6341695"/>
              <a:gd name="connsiteX1590" fmla="*/ 4776442 w 5878827"/>
              <a:gd name="connsiteY1590" fmla="*/ 5576738 h 6341695"/>
              <a:gd name="connsiteX1591" fmla="*/ 4736479 w 5878827"/>
              <a:gd name="connsiteY1591" fmla="*/ 5563047 h 6341695"/>
              <a:gd name="connsiteX1592" fmla="*/ 4689464 w 5878827"/>
              <a:gd name="connsiteY1592" fmla="*/ 5536965 h 6341695"/>
              <a:gd name="connsiteX1593" fmla="*/ 4642906 w 5878827"/>
              <a:gd name="connsiteY1593" fmla="*/ 5491436 h 6341695"/>
              <a:gd name="connsiteX1594" fmla="*/ 4628360 w 5878827"/>
              <a:gd name="connsiteY1594" fmla="*/ 5497146 h 6341695"/>
              <a:gd name="connsiteX1595" fmla="*/ 4622307 w 5878827"/>
              <a:gd name="connsiteY1595" fmla="*/ 5484204 h 6341695"/>
              <a:gd name="connsiteX1596" fmla="*/ 4593652 w 5878827"/>
              <a:gd name="connsiteY1596" fmla="*/ 5484623 h 6341695"/>
              <a:gd name="connsiteX1597" fmla="*/ 4564541 w 5878827"/>
              <a:gd name="connsiteY1597" fmla="*/ 5504490 h 6341695"/>
              <a:gd name="connsiteX1598" fmla="*/ 4500185 w 5878827"/>
              <a:gd name="connsiteY1598" fmla="*/ 5442910 h 6341695"/>
              <a:gd name="connsiteX1599" fmla="*/ 4431442 w 5878827"/>
              <a:gd name="connsiteY1599" fmla="*/ 5408186 h 6341695"/>
              <a:gd name="connsiteX1600" fmla="*/ 4413120 w 5878827"/>
              <a:gd name="connsiteY1600" fmla="*/ 5364794 h 6341695"/>
              <a:gd name="connsiteX1601" fmla="*/ 4386411 w 5878827"/>
              <a:gd name="connsiteY1601" fmla="*/ 5339418 h 6341695"/>
              <a:gd name="connsiteX1602" fmla="*/ 4359074 w 5878827"/>
              <a:gd name="connsiteY1602" fmla="*/ 5317877 h 6341695"/>
              <a:gd name="connsiteX1603" fmla="*/ 4347521 w 5878827"/>
              <a:gd name="connsiteY1603" fmla="*/ 5321935 h 6341695"/>
              <a:gd name="connsiteX1604" fmla="*/ 4371932 w 5878827"/>
              <a:gd name="connsiteY1604" fmla="*/ 5361378 h 6341695"/>
              <a:gd name="connsiteX1605" fmla="*/ 4390184 w 5878827"/>
              <a:gd name="connsiteY1605" fmla="*/ 5379504 h 6341695"/>
              <a:gd name="connsiteX1606" fmla="*/ 4392039 w 5878827"/>
              <a:gd name="connsiteY1606" fmla="*/ 5387940 h 6341695"/>
              <a:gd name="connsiteX1607" fmla="*/ 4407107 w 5878827"/>
              <a:gd name="connsiteY1607" fmla="*/ 5386397 h 6341695"/>
              <a:gd name="connsiteX1608" fmla="*/ 4458646 w 5878827"/>
              <a:gd name="connsiteY1608" fmla="*/ 5448659 h 6341695"/>
              <a:gd name="connsiteX1609" fmla="*/ 4476812 w 5878827"/>
              <a:gd name="connsiteY1609" fmla="*/ 5456544 h 6341695"/>
              <a:gd name="connsiteX1610" fmla="*/ 4489321 w 5878827"/>
              <a:gd name="connsiteY1610" fmla="*/ 5464874 h 6341695"/>
              <a:gd name="connsiteX1611" fmla="*/ 4491797 w 5878827"/>
              <a:gd name="connsiteY1611" fmla="*/ 5460924 h 6341695"/>
              <a:gd name="connsiteX1612" fmla="*/ 4496276 w 5878827"/>
              <a:gd name="connsiteY1612" fmla="*/ 5469505 h 6341695"/>
              <a:gd name="connsiteX1613" fmla="*/ 4503873 w 5878827"/>
              <a:gd name="connsiteY1613" fmla="*/ 5474566 h 6341695"/>
              <a:gd name="connsiteX1614" fmla="*/ 4548646 w 5878827"/>
              <a:gd name="connsiteY1614" fmla="*/ 5519918 h 6341695"/>
              <a:gd name="connsiteX1615" fmla="*/ 4579356 w 5878827"/>
              <a:gd name="connsiteY1615" fmla="*/ 5554135 h 6341695"/>
              <a:gd name="connsiteX1616" fmla="*/ 4598320 w 5878827"/>
              <a:gd name="connsiteY1616" fmla="*/ 5554710 h 6341695"/>
              <a:gd name="connsiteX1617" fmla="*/ 4608164 w 5878827"/>
              <a:gd name="connsiteY1617" fmla="*/ 5577771 h 6341695"/>
              <a:gd name="connsiteX1618" fmla="*/ 4809452 w 5878827"/>
              <a:gd name="connsiteY1618" fmla="*/ 5789959 h 6341695"/>
              <a:gd name="connsiteX1619" fmla="*/ 4833302 w 5878827"/>
              <a:gd name="connsiteY1619" fmla="*/ 5818951 h 6341695"/>
              <a:gd name="connsiteX1620" fmla="*/ 4853845 w 5878827"/>
              <a:gd name="connsiteY1620" fmla="*/ 5851517 h 6341695"/>
              <a:gd name="connsiteX1621" fmla="*/ 4870216 w 5878827"/>
              <a:gd name="connsiteY1621" fmla="*/ 5859630 h 6341695"/>
              <a:gd name="connsiteX1622" fmla="*/ 4882654 w 5878827"/>
              <a:gd name="connsiteY1622" fmla="*/ 5875152 h 6341695"/>
              <a:gd name="connsiteX1623" fmla="*/ 4904319 w 5878827"/>
              <a:gd name="connsiteY1623" fmla="*/ 5898081 h 6341695"/>
              <a:gd name="connsiteX1624" fmla="*/ 4908567 w 5878827"/>
              <a:gd name="connsiteY1624" fmla="*/ 5919291 h 6341695"/>
              <a:gd name="connsiteX1625" fmla="*/ 4904778 w 5878827"/>
              <a:gd name="connsiteY1625" fmla="*/ 5939708 h 6341695"/>
              <a:gd name="connsiteX1626" fmla="*/ 4851559 w 5878827"/>
              <a:gd name="connsiteY1626" fmla="*/ 5907166 h 6341695"/>
              <a:gd name="connsiteX1627" fmla="*/ 4799422 w 5878827"/>
              <a:gd name="connsiteY1627" fmla="*/ 5851341 h 6341695"/>
              <a:gd name="connsiteX1628" fmla="*/ 4798586 w 5878827"/>
              <a:gd name="connsiteY1628" fmla="*/ 5856456 h 6341695"/>
              <a:gd name="connsiteX1629" fmla="*/ 4782311 w 5878827"/>
              <a:gd name="connsiteY1629" fmla="*/ 5867192 h 6341695"/>
              <a:gd name="connsiteX1630" fmla="*/ 4769170 w 5878827"/>
              <a:gd name="connsiteY1630" fmla="*/ 5858750 h 6341695"/>
              <a:gd name="connsiteX1631" fmla="*/ 4690859 w 5878827"/>
              <a:gd name="connsiteY1631" fmla="*/ 5815933 h 6341695"/>
              <a:gd name="connsiteX1632" fmla="*/ 4613801 w 5878827"/>
              <a:gd name="connsiteY1632" fmla="*/ 5765444 h 6341695"/>
              <a:gd name="connsiteX1633" fmla="*/ 4603216 w 5878827"/>
              <a:gd name="connsiteY1633" fmla="*/ 5766348 h 6341695"/>
              <a:gd name="connsiteX1634" fmla="*/ 4598446 w 5878827"/>
              <a:gd name="connsiteY1634" fmla="*/ 5748335 h 6341695"/>
              <a:gd name="connsiteX1635" fmla="*/ 4588831 w 5878827"/>
              <a:gd name="connsiteY1635" fmla="*/ 5746086 h 6341695"/>
              <a:gd name="connsiteX1636" fmla="*/ 4583321 w 5878827"/>
              <a:gd name="connsiteY1636" fmla="*/ 5752039 h 6341695"/>
              <a:gd name="connsiteX1637" fmla="*/ 4564945 w 5878827"/>
              <a:gd name="connsiteY1637" fmla="*/ 5733982 h 6341695"/>
              <a:gd name="connsiteX1638" fmla="*/ 4547367 w 5878827"/>
              <a:gd name="connsiteY1638" fmla="*/ 5727698 h 6341695"/>
              <a:gd name="connsiteX1639" fmla="*/ 4563786 w 5878827"/>
              <a:gd name="connsiteY1639" fmla="*/ 5760506 h 6341695"/>
              <a:gd name="connsiteX1640" fmla="*/ 4572833 w 5878827"/>
              <a:gd name="connsiteY1640" fmla="*/ 5771795 h 6341695"/>
              <a:gd name="connsiteX1641" fmla="*/ 4584386 w 5878827"/>
              <a:gd name="connsiteY1641" fmla="*/ 5767737 h 6341695"/>
              <a:gd name="connsiteX1642" fmla="*/ 4596301 w 5878827"/>
              <a:gd name="connsiteY1642" fmla="*/ 5786456 h 6341695"/>
              <a:gd name="connsiteX1643" fmla="*/ 4611523 w 5878827"/>
              <a:gd name="connsiteY1643" fmla="*/ 5801602 h 6341695"/>
              <a:gd name="connsiteX1644" fmla="*/ 4669141 w 5878827"/>
              <a:gd name="connsiteY1644" fmla="*/ 5848875 h 6341695"/>
              <a:gd name="connsiteX1645" fmla="*/ 4681989 w 5878827"/>
              <a:gd name="connsiteY1645" fmla="*/ 5881329 h 6341695"/>
              <a:gd name="connsiteX1646" fmla="*/ 4692403 w 5878827"/>
              <a:gd name="connsiteY1646" fmla="*/ 5895352 h 6341695"/>
              <a:gd name="connsiteX1647" fmla="*/ 4705325 w 5878827"/>
              <a:gd name="connsiteY1647" fmla="*/ 5894028 h 6341695"/>
              <a:gd name="connsiteX1648" fmla="*/ 4730561 w 5878827"/>
              <a:gd name="connsiteY1648" fmla="*/ 5917309 h 6341695"/>
              <a:gd name="connsiteX1649" fmla="*/ 4758420 w 5878827"/>
              <a:gd name="connsiteY1649" fmla="*/ 5935652 h 6341695"/>
              <a:gd name="connsiteX1650" fmla="*/ 4786279 w 5878827"/>
              <a:gd name="connsiteY1650" fmla="*/ 5953997 h 6341695"/>
              <a:gd name="connsiteX1651" fmla="*/ 4814711 w 5878827"/>
              <a:gd name="connsiteY1651" fmla="*/ 6024374 h 6341695"/>
              <a:gd name="connsiteX1652" fmla="*/ 4791035 w 5878827"/>
              <a:gd name="connsiteY1652" fmla="*/ 6041528 h 6341695"/>
              <a:gd name="connsiteX1653" fmla="*/ 4778986 w 5878827"/>
              <a:gd name="connsiteY1653" fmla="*/ 6020847 h 6341695"/>
              <a:gd name="connsiteX1654" fmla="*/ 4756316 w 5878827"/>
              <a:gd name="connsiteY1654" fmla="*/ 6017959 h 6341695"/>
              <a:gd name="connsiteX1655" fmla="*/ 4736953 w 5878827"/>
              <a:gd name="connsiteY1655" fmla="*/ 6011499 h 6341695"/>
              <a:gd name="connsiteX1656" fmla="*/ 4695867 w 5878827"/>
              <a:gd name="connsiteY1656" fmla="*/ 5976906 h 6341695"/>
              <a:gd name="connsiteX1657" fmla="*/ 4654327 w 5878827"/>
              <a:gd name="connsiteY1657" fmla="*/ 5961759 h 6341695"/>
              <a:gd name="connsiteX1658" fmla="*/ 4593135 w 5878827"/>
              <a:gd name="connsiteY1658" fmla="*/ 5914137 h 6341695"/>
              <a:gd name="connsiteX1659" fmla="*/ 4561839 w 5878827"/>
              <a:gd name="connsiteY1659" fmla="*/ 5927939 h 6341695"/>
              <a:gd name="connsiteX1660" fmla="*/ 4536812 w 5878827"/>
              <a:gd name="connsiteY1660" fmla="*/ 5903378 h 6341695"/>
              <a:gd name="connsiteX1661" fmla="*/ 4495023 w 5878827"/>
              <a:gd name="connsiteY1661" fmla="*/ 5875864 h 6341695"/>
              <a:gd name="connsiteX1662" fmla="*/ 4461103 w 5878827"/>
              <a:gd name="connsiteY1662" fmla="*/ 5833530 h 6341695"/>
              <a:gd name="connsiteX1663" fmla="*/ 4430014 w 5878827"/>
              <a:gd name="connsiteY1663" fmla="*/ 5846054 h 6341695"/>
              <a:gd name="connsiteX1664" fmla="*/ 4418002 w 5878827"/>
              <a:gd name="connsiteY1664" fmla="*/ 5808486 h 6341695"/>
              <a:gd name="connsiteX1665" fmla="*/ 4378705 w 5878827"/>
              <a:gd name="connsiteY1665" fmla="*/ 5804605 h 6341695"/>
              <a:gd name="connsiteX1666" fmla="*/ 4360358 w 5878827"/>
              <a:gd name="connsiteY1666" fmla="*/ 5789149 h 6341695"/>
              <a:gd name="connsiteX1667" fmla="*/ 4347995 w 5878827"/>
              <a:gd name="connsiteY1667" fmla="*/ 5770387 h 6341695"/>
              <a:gd name="connsiteX1668" fmla="*/ 4332575 w 5878827"/>
              <a:gd name="connsiteY1668" fmla="*/ 5767564 h 6341695"/>
              <a:gd name="connsiteX1669" fmla="*/ 4318580 w 5878827"/>
              <a:gd name="connsiteY1669" fmla="*/ 5772680 h 6341695"/>
              <a:gd name="connsiteX1670" fmla="*/ 4312994 w 5878827"/>
              <a:gd name="connsiteY1670" fmla="*/ 5781875 h 6341695"/>
              <a:gd name="connsiteX1671" fmla="*/ 4316072 w 5878827"/>
              <a:gd name="connsiteY1671" fmla="*/ 5788026 h 6341695"/>
              <a:gd name="connsiteX1672" fmla="*/ 4342030 w 5878827"/>
              <a:gd name="connsiteY1672" fmla="*/ 5795787 h 6341695"/>
              <a:gd name="connsiteX1673" fmla="*/ 4352256 w 5878827"/>
              <a:gd name="connsiteY1673" fmla="*/ 5833180 h 6341695"/>
              <a:gd name="connsiteX1674" fmla="*/ 4405843 w 5878827"/>
              <a:gd name="connsiteY1674" fmla="*/ 5838472 h 6341695"/>
              <a:gd name="connsiteX1675" fmla="*/ 4405007 w 5878827"/>
              <a:gd name="connsiteY1675" fmla="*/ 5843586 h 6341695"/>
              <a:gd name="connsiteX1676" fmla="*/ 4416570 w 5878827"/>
              <a:gd name="connsiteY1676" fmla="*/ 5850575 h 6341695"/>
              <a:gd name="connsiteX1677" fmla="*/ 4430014 w 5878827"/>
              <a:gd name="connsiteY1677" fmla="*/ 5846054 h 6341695"/>
              <a:gd name="connsiteX1678" fmla="*/ 4454501 w 5878827"/>
              <a:gd name="connsiteY1678" fmla="*/ 5882257 h 6341695"/>
              <a:gd name="connsiteX1679" fmla="*/ 4476309 w 5878827"/>
              <a:gd name="connsiteY1679" fmla="*/ 5918196 h 6341695"/>
              <a:gd name="connsiteX1680" fmla="*/ 4503168 w 5878827"/>
              <a:gd name="connsiteY1680" fmla="*/ 5906553 h 6341695"/>
              <a:gd name="connsiteX1681" fmla="*/ 4518572 w 5878827"/>
              <a:gd name="connsiteY1681" fmla="*/ 5948356 h 6341695"/>
              <a:gd name="connsiteX1682" fmla="*/ 4566537 w 5878827"/>
              <a:gd name="connsiteY1682" fmla="*/ 5979729 h 6341695"/>
              <a:gd name="connsiteX1683" fmla="*/ 4616553 w 5878827"/>
              <a:gd name="connsiteY1683" fmla="*/ 6015205 h 6341695"/>
              <a:gd name="connsiteX1684" fmla="*/ 4615044 w 5878827"/>
              <a:gd name="connsiteY1684" fmla="*/ 6029998 h 6341695"/>
              <a:gd name="connsiteX1685" fmla="*/ 4608801 w 5878827"/>
              <a:gd name="connsiteY1685" fmla="*/ 6040427 h 6341695"/>
              <a:gd name="connsiteX1686" fmla="*/ 4572821 w 5878827"/>
              <a:gd name="connsiteY1686" fmla="*/ 6044022 h 6341695"/>
              <a:gd name="connsiteX1687" fmla="*/ 4547840 w 5878827"/>
              <a:gd name="connsiteY1687" fmla="*/ 6013618 h 6341695"/>
              <a:gd name="connsiteX1688" fmla="*/ 4487211 w 5878827"/>
              <a:gd name="connsiteY1688" fmla="*/ 5976446 h 6341695"/>
              <a:gd name="connsiteX1689" fmla="*/ 4429260 w 5878827"/>
              <a:gd name="connsiteY1689" fmla="*/ 5939539 h 6341695"/>
              <a:gd name="connsiteX1690" fmla="*/ 4419912 w 5878827"/>
              <a:gd name="connsiteY1690" fmla="*/ 5941214 h 6341695"/>
              <a:gd name="connsiteX1691" fmla="*/ 4413069 w 5878827"/>
              <a:gd name="connsiteY1691" fmla="*/ 5927544 h 6341695"/>
              <a:gd name="connsiteX1692" fmla="*/ 4403635 w 5878827"/>
              <a:gd name="connsiteY1692" fmla="*/ 5921415 h 6341695"/>
              <a:gd name="connsiteX1693" fmla="*/ 4394371 w 5878827"/>
              <a:gd name="connsiteY1693" fmla="*/ 5930896 h 6341695"/>
              <a:gd name="connsiteX1694" fmla="*/ 4379957 w 5878827"/>
              <a:gd name="connsiteY1694" fmla="*/ 5908032 h 6341695"/>
              <a:gd name="connsiteX1695" fmla="*/ 4363660 w 5878827"/>
              <a:gd name="connsiteY1695" fmla="*/ 5896678 h 6341695"/>
              <a:gd name="connsiteX1696" fmla="*/ 4341997 w 5878827"/>
              <a:gd name="connsiteY1696" fmla="*/ 5873749 h 6341695"/>
              <a:gd name="connsiteX1697" fmla="*/ 4319992 w 5878827"/>
              <a:gd name="connsiteY1697" fmla="*/ 5880672 h 6341695"/>
              <a:gd name="connsiteX1698" fmla="*/ 4307108 w 5878827"/>
              <a:gd name="connsiteY1698" fmla="*/ 5865105 h 6341695"/>
              <a:gd name="connsiteX1699" fmla="*/ 4298608 w 5878827"/>
              <a:gd name="connsiteY1699" fmla="*/ 5933786 h 6341695"/>
              <a:gd name="connsiteX1700" fmla="*/ 4274660 w 5878827"/>
              <a:gd name="connsiteY1700" fmla="*/ 5997043 h 6341695"/>
              <a:gd name="connsiteX1701" fmla="*/ 4250897 w 5878827"/>
              <a:gd name="connsiteY1701" fmla="*/ 6006390 h 6341695"/>
              <a:gd name="connsiteX1702" fmla="*/ 4238934 w 5878827"/>
              <a:gd name="connsiteY1702" fmla="*/ 5993516 h 6341695"/>
              <a:gd name="connsiteX1703" fmla="*/ 4230735 w 5878827"/>
              <a:gd name="connsiteY1703" fmla="*/ 5988158 h 6341695"/>
              <a:gd name="connsiteX1704" fmla="*/ 4221908 w 5878827"/>
              <a:gd name="connsiteY1704" fmla="*/ 5986636 h 6341695"/>
              <a:gd name="connsiteX1705" fmla="*/ 4226546 w 5878827"/>
              <a:gd name="connsiteY1705" fmla="*/ 6002688 h 6341695"/>
              <a:gd name="connsiteX1706" fmla="*/ 4251405 w 5878827"/>
              <a:gd name="connsiteY1706" fmla="*/ 6072713 h 6341695"/>
              <a:gd name="connsiteX1707" fmla="*/ 4274742 w 5878827"/>
              <a:gd name="connsiteY1707" fmla="*/ 6085412 h 6341695"/>
              <a:gd name="connsiteX1708" fmla="*/ 4285431 w 5878827"/>
              <a:gd name="connsiteY1708" fmla="*/ 6083867 h 6341695"/>
              <a:gd name="connsiteX1709" fmla="*/ 4290932 w 5878827"/>
              <a:gd name="connsiteY1709" fmla="*/ 6097405 h 6341695"/>
              <a:gd name="connsiteX1710" fmla="*/ 4299207 w 5878827"/>
              <a:gd name="connsiteY1710" fmla="*/ 6099522 h 6341695"/>
              <a:gd name="connsiteX1711" fmla="*/ 4306057 w 5878827"/>
              <a:gd name="connsiteY1711" fmla="*/ 6093702 h 6341695"/>
              <a:gd name="connsiteX1712" fmla="*/ 4335096 w 5878827"/>
              <a:gd name="connsiteY1712" fmla="*/ 6138150 h 6341695"/>
              <a:gd name="connsiteX1713" fmla="*/ 4364134 w 5878827"/>
              <a:gd name="connsiteY1713" fmla="*/ 6182597 h 6341695"/>
              <a:gd name="connsiteX1714" fmla="*/ 4405325 w 5878827"/>
              <a:gd name="connsiteY1714" fmla="*/ 6216551 h 6341695"/>
              <a:gd name="connsiteX1715" fmla="*/ 4429357 w 5878827"/>
              <a:gd name="connsiteY1715" fmla="*/ 6272201 h 6341695"/>
              <a:gd name="connsiteX1716" fmla="*/ 4448055 w 5878827"/>
              <a:gd name="connsiteY1716" fmla="*/ 6268850 h 6341695"/>
              <a:gd name="connsiteX1717" fmla="*/ 4463267 w 5878827"/>
              <a:gd name="connsiteY1717" fmla="*/ 6272949 h 6341695"/>
              <a:gd name="connsiteX1718" fmla="*/ 4473292 w 5878827"/>
              <a:gd name="connsiteY1718" fmla="*/ 6292131 h 6341695"/>
              <a:gd name="connsiteX1719" fmla="*/ 4475422 w 5878827"/>
              <a:gd name="connsiteY1719" fmla="*/ 6323528 h 6341695"/>
              <a:gd name="connsiteX1720" fmla="*/ 4452088 w 5878827"/>
              <a:gd name="connsiteY1720" fmla="*/ 6341366 h 6341695"/>
              <a:gd name="connsiteX1721" fmla="*/ 4431716 w 5878827"/>
              <a:gd name="connsiteY1721" fmla="*/ 6324411 h 6341695"/>
              <a:gd name="connsiteX1722" fmla="*/ 4404179 w 5878827"/>
              <a:gd name="connsiteY1722" fmla="*/ 6284657 h 6341695"/>
              <a:gd name="connsiteX1723" fmla="*/ 4364216 w 5878827"/>
              <a:gd name="connsiteY1723" fmla="*/ 6270967 h 6341695"/>
              <a:gd name="connsiteX1724" fmla="*/ 4317202 w 5878827"/>
              <a:gd name="connsiteY1724" fmla="*/ 6244884 h 6341695"/>
              <a:gd name="connsiteX1725" fmla="*/ 4270644 w 5878827"/>
              <a:gd name="connsiteY1725" fmla="*/ 6199355 h 6341695"/>
              <a:gd name="connsiteX1726" fmla="*/ 4256097 w 5878827"/>
              <a:gd name="connsiteY1726" fmla="*/ 6205067 h 6341695"/>
              <a:gd name="connsiteX1727" fmla="*/ 4250045 w 5878827"/>
              <a:gd name="connsiteY1727" fmla="*/ 6192125 h 6341695"/>
              <a:gd name="connsiteX1728" fmla="*/ 4221389 w 5878827"/>
              <a:gd name="connsiteY1728" fmla="*/ 6192544 h 6341695"/>
              <a:gd name="connsiteX1729" fmla="*/ 4192279 w 5878827"/>
              <a:gd name="connsiteY1729" fmla="*/ 6212409 h 6341695"/>
              <a:gd name="connsiteX1730" fmla="*/ 4127923 w 5878827"/>
              <a:gd name="connsiteY1730" fmla="*/ 6150831 h 6341695"/>
              <a:gd name="connsiteX1731" fmla="*/ 4059179 w 5878827"/>
              <a:gd name="connsiteY1731" fmla="*/ 6116106 h 6341695"/>
              <a:gd name="connsiteX1732" fmla="*/ 4040858 w 5878827"/>
              <a:gd name="connsiteY1732" fmla="*/ 6072716 h 6341695"/>
              <a:gd name="connsiteX1733" fmla="*/ 4014149 w 5878827"/>
              <a:gd name="connsiteY1733" fmla="*/ 6047339 h 6341695"/>
              <a:gd name="connsiteX1734" fmla="*/ 3986812 w 5878827"/>
              <a:gd name="connsiteY1734" fmla="*/ 6025797 h 6341695"/>
              <a:gd name="connsiteX1735" fmla="*/ 3975259 w 5878827"/>
              <a:gd name="connsiteY1735" fmla="*/ 6029855 h 6341695"/>
              <a:gd name="connsiteX1736" fmla="*/ 3999670 w 5878827"/>
              <a:gd name="connsiteY1736" fmla="*/ 6069298 h 6341695"/>
              <a:gd name="connsiteX1737" fmla="*/ 4023455 w 5878827"/>
              <a:gd name="connsiteY1737" fmla="*/ 6112577 h 6341695"/>
              <a:gd name="connsiteX1738" fmla="*/ 4024749 w 5878827"/>
              <a:gd name="connsiteY1738" fmla="*/ 6149091 h 6341695"/>
              <a:gd name="connsiteX1739" fmla="*/ 4041317 w 5878827"/>
              <a:gd name="connsiteY1739" fmla="*/ 6114343 h 6341695"/>
              <a:gd name="connsiteX1740" fmla="*/ 4045954 w 5878827"/>
              <a:gd name="connsiteY1740" fmla="*/ 6130393 h 6341695"/>
              <a:gd name="connsiteX1741" fmla="*/ 4044502 w 5878827"/>
              <a:gd name="connsiteY1741" fmla="*/ 6150391 h 6341695"/>
              <a:gd name="connsiteX1742" fmla="*/ 4032959 w 5878827"/>
              <a:gd name="connsiteY1742" fmla="*/ 6165494 h 6341695"/>
              <a:gd name="connsiteX1743" fmla="*/ 4044950 w 5878827"/>
              <a:gd name="connsiteY1743" fmla="*/ 6180971 h 6341695"/>
              <a:gd name="connsiteX1744" fmla="*/ 4058195 w 5878827"/>
              <a:gd name="connsiteY1744" fmla="*/ 6188776 h 6341695"/>
              <a:gd name="connsiteX1745" fmla="*/ 4073598 w 5878827"/>
              <a:gd name="connsiteY1745" fmla="*/ 6200042 h 6341695"/>
              <a:gd name="connsiteX1746" fmla="*/ 4094986 w 5878827"/>
              <a:gd name="connsiteY1746" fmla="*/ 6208001 h 6341695"/>
              <a:gd name="connsiteX1747" fmla="*/ 4119534 w 5878827"/>
              <a:gd name="connsiteY1747" fmla="*/ 6168843 h 6341695"/>
              <a:gd name="connsiteX1748" fmla="*/ 4147508 w 5878827"/>
              <a:gd name="connsiteY1748" fmla="*/ 6197595 h 6341695"/>
              <a:gd name="connsiteX1749" fmla="*/ 4132004 w 5878827"/>
              <a:gd name="connsiteY1749" fmla="*/ 6248040 h 6341695"/>
              <a:gd name="connsiteX1750" fmla="*/ 4118331 w 5878827"/>
              <a:gd name="connsiteY1750" fmla="*/ 6231747 h 6341695"/>
              <a:gd name="connsiteX1751" fmla="*/ 4104032 w 5878827"/>
              <a:gd name="connsiteY1751" fmla="*/ 6219291 h 6341695"/>
              <a:gd name="connsiteX1752" fmla="*/ 4089970 w 5878827"/>
              <a:gd name="connsiteY1752" fmla="*/ 6238692 h 6341695"/>
              <a:gd name="connsiteX1753" fmla="*/ 4076746 w 5878827"/>
              <a:gd name="connsiteY1753" fmla="*/ 6252979 h 6341695"/>
              <a:gd name="connsiteX1754" fmla="*/ 4057220 w 5878827"/>
              <a:gd name="connsiteY1754" fmla="*/ 6241956 h 6341695"/>
              <a:gd name="connsiteX1755" fmla="*/ 4041628 w 5878827"/>
              <a:gd name="connsiteY1755" fmla="*/ 6223524 h 6341695"/>
              <a:gd name="connsiteX1756" fmla="*/ 4035767 w 5878827"/>
              <a:gd name="connsiteY1756" fmla="*/ 6248284 h 6341695"/>
              <a:gd name="connsiteX1757" fmla="*/ 4030533 w 5878827"/>
              <a:gd name="connsiteY1757" fmla="*/ 6269208 h 6341695"/>
              <a:gd name="connsiteX1758" fmla="*/ 4009087 w 5878827"/>
              <a:gd name="connsiteY1758" fmla="*/ 6256046 h 6341695"/>
              <a:gd name="connsiteX1759" fmla="*/ 3990777 w 5878827"/>
              <a:gd name="connsiteY1759" fmla="*/ 6223702 h 6341695"/>
              <a:gd name="connsiteX1760" fmla="*/ 3972173 w 5878827"/>
              <a:gd name="connsiteY1760" fmla="*/ 6215366 h 6341695"/>
              <a:gd name="connsiteX1761" fmla="*/ 3965540 w 5878827"/>
              <a:gd name="connsiteY1761" fmla="*/ 6200419 h 6341695"/>
              <a:gd name="connsiteX1762" fmla="*/ 3944713 w 5878827"/>
              <a:gd name="connsiteY1762" fmla="*/ 6172374 h 6341695"/>
              <a:gd name="connsiteX1763" fmla="*/ 3912561 w 5878827"/>
              <a:gd name="connsiteY1763" fmla="*/ 6169199 h 6341695"/>
              <a:gd name="connsiteX1764" fmla="*/ 3920770 w 5878827"/>
              <a:gd name="connsiteY1764" fmla="*/ 6185604 h 6341695"/>
              <a:gd name="connsiteX1765" fmla="*/ 3946006 w 5878827"/>
              <a:gd name="connsiteY1765" fmla="*/ 6208886 h 6341695"/>
              <a:gd name="connsiteX1766" fmla="*/ 3952373 w 5878827"/>
              <a:gd name="connsiteY1766" fmla="*/ 6219909 h 6341695"/>
              <a:gd name="connsiteX1767" fmla="*/ 3953381 w 5878827"/>
              <a:gd name="connsiteY1767" fmla="*/ 6230403 h 6341695"/>
              <a:gd name="connsiteX1768" fmla="*/ 3944839 w 5878827"/>
              <a:gd name="connsiteY1768" fmla="*/ 6224363 h 6341695"/>
              <a:gd name="connsiteX1769" fmla="*/ 3933617 w 5878827"/>
              <a:gd name="connsiteY1769" fmla="*/ 6218058 h 6341695"/>
              <a:gd name="connsiteX1770" fmla="*/ 3901236 w 5878827"/>
              <a:gd name="connsiteY1770" fmla="*/ 6194070 h 6341695"/>
              <a:gd name="connsiteX1771" fmla="*/ 3868855 w 5878827"/>
              <a:gd name="connsiteY1771" fmla="*/ 6170081 h 6341695"/>
              <a:gd name="connsiteX1772" fmla="*/ 3847190 w 5878827"/>
              <a:gd name="connsiteY1772" fmla="*/ 6147152 h 6341695"/>
              <a:gd name="connsiteX1773" fmla="*/ 3820282 w 5878827"/>
              <a:gd name="connsiteY1773" fmla="*/ 6134100 h 6341695"/>
              <a:gd name="connsiteX1774" fmla="*/ 3844740 w 5878827"/>
              <a:gd name="connsiteY1774" fmla="*/ 6167702 h 6341695"/>
              <a:gd name="connsiteX1775" fmla="*/ 3877064 w 5878827"/>
              <a:gd name="connsiteY1775" fmla="*/ 6186486 h 6341695"/>
              <a:gd name="connsiteX1776" fmla="*/ 3859660 w 5878827"/>
              <a:gd name="connsiteY1776" fmla="*/ 6226348 h 6341695"/>
              <a:gd name="connsiteX1777" fmla="*/ 3822035 w 5878827"/>
              <a:gd name="connsiteY1777" fmla="*/ 6212239 h 6341695"/>
              <a:gd name="connsiteX1778" fmla="*/ 3821428 w 5878827"/>
              <a:gd name="connsiteY1778" fmla="*/ 6238168 h 6341695"/>
              <a:gd name="connsiteX1779" fmla="*/ 3795814 w 5878827"/>
              <a:gd name="connsiteY1779" fmla="*/ 6261626 h 6341695"/>
              <a:gd name="connsiteX1780" fmla="*/ 3746406 w 5878827"/>
              <a:gd name="connsiteY1780" fmla="*/ 6230760 h 6341695"/>
              <a:gd name="connsiteX1781" fmla="*/ 3708559 w 5878827"/>
              <a:gd name="connsiteY1781" fmla="*/ 6176347 h 6341695"/>
              <a:gd name="connsiteX1782" fmla="*/ 3672138 w 5878827"/>
              <a:gd name="connsiteY1782" fmla="*/ 6129869 h 6341695"/>
              <a:gd name="connsiteX1783" fmla="*/ 3673810 w 5878827"/>
              <a:gd name="connsiteY1783" fmla="*/ 6119639 h 6341695"/>
              <a:gd name="connsiteX1784" fmla="*/ 3663093 w 5878827"/>
              <a:gd name="connsiteY1784" fmla="*/ 6118580 h 6341695"/>
              <a:gd name="connsiteX1785" fmla="*/ 3632383 w 5878827"/>
              <a:gd name="connsiteY1785" fmla="*/ 6084363 h 6341695"/>
              <a:gd name="connsiteX1786" fmla="*/ 3596370 w 5878827"/>
              <a:gd name="connsiteY1786" fmla="*/ 6054819 h 6341695"/>
              <a:gd name="connsiteX1787" fmla="*/ 3555001 w 5878827"/>
              <a:gd name="connsiteY1787" fmla="*/ 6024745 h 6341695"/>
              <a:gd name="connsiteX1788" fmla="*/ 3521640 w 5878827"/>
              <a:gd name="connsiteY1788" fmla="*/ 5992865 h 6341695"/>
              <a:gd name="connsiteX1789" fmla="*/ 3496317 w 5878827"/>
              <a:gd name="connsiteY1789" fmla="*/ 5961777 h 6341695"/>
              <a:gd name="connsiteX1790" fmla="*/ 3457856 w 5878827"/>
              <a:gd name="connsiteY1790" fmla="*/ 5952781 h 6341695"/>
              <a:gd name="connsiteX1791" fmla="*/ 3457020 w 5878827"/>
              <a:gd name="connsiteY1791" fmla="*/ 5957897 h 6341695"/>
              <a:gd name="connsiteX1792" fmla="*/ 3447139 w 5878827"/>
              <a:gd name="connsiteY1792" fmla="*/ 5951723 h 6341695"/>
              <a:gd name="connsiteX1793" fmla="*/ 3448810 w 5878827"/>
              <a:gd name="connsiteY1793" fmla="*/ 5941493 h 6341695"/>
              <a:gd name="connsiteX1794" fmla="*/ 3438699 w 5878827"/>
              <a:gd name="connsiteY1794" fmla="*/ 5914506 h 6341695"/>
              <a:gd name="connsiteX1795" fmla="*/ 3404645 w 5878827"/>
              <a:gd name="connsiteY1795" fmla="*/ 5900750 h 6341695"/>
              <a:gd name="connsiteX1796" fmla="*/ 3370592 w 5878827"/>
              <a:gd name="connsiteY1796" fmla="*/ 5886992 h 6341695"/>
              <a:gd name="connsiteX1797" fmla="*/ 3336998 w 5878827"/>
              <a:gd name="connsiteY1797" fmla="*/ 5914862 h 6341695"/>
              <a:gd name="connsiteX1798" fmla="*/ 3331754 w 5878827"/>
              <a:gd name="connsiteY1798" fmla="*/ 5924738 h 6341695"/>
              <a:gd name="connsiteX1799" fmla="*/ 3320742 w 5878827"/>
              <a:gd name="connsiteY1799" fmla="*/ 5917154 h 6341695"/>
              <a:gd name="connsiteX1800" fmla="*/ 3313662 w 5878827"/>
              <a:gd name="connsiteY1800" fmla="*/ 5902161 h 6341695"/>
              <a:gd name="connsiteX1801" fmla="*/ 3299762 w 5878827"/>
              <a:gd name="connsiteY1801" fmla="*/ 5895592 h 6341695"/>
              <a:gd name="connsiteX1802" fmla="*/ 3296406 w 5878827"/>
              <a:gd name="connsiteY1802" fmla="*/ 5874469 h 6341695"/>
              <a:gd name="connsiteX1803" fmla="*/ 3298914 w 5878827"/>
              <a:gd name="connsiteY1803" fmla="*/ 5859125 h 6341695"/>
              <a:gd name="connsiteX1804" fmla="*/ 3260452 w 5878827"/>
              <a:gd name="connsiteY1804" fmla="*/ 5850127 h 6341695"/>
              <a:gd name="connsiteX1805" fmla="*/ 3200933 w 5878827"/>
              <a:gd name="connsiteY1805" fmla="*/ 5792276 h 6341695"/>
              <a:gd name="connsiteX1806" fmla="*/ 3193559 w 5878827"/>
              <a:gd name="connsiteY1806" fmla="*/ 5770756 h 6341695"/>
              <a:gd name="connsiteX1807" fmla="*/ 3159819 w 5878827"/>
              <a:gd name="connsiteY1807" fmla="*/ 5755081 h 6341695"/>
              <a:gd name="connsiteX1808" fmla="*/ 3127960 w 5878827"/>
              <a:gd name="connsiteY1808" fmla="*/ 5727896 h 6341695"/>
              <a:gd name="connsiteX1809" fmla="*/ 3085089 w 5878827"/>
              <a:gd name="connsiteY1809" fmla="*/ 5723664 h 6341695"/>
              <a:gd name="connsiteX1810" fmla="*/ 3066769 w 5878827"/>
              <a:gd name="connsiteY1810" fmla="*/ 5680272 h 6341695"/>
              <a:gd name="connsiteX1811" fmla="*/ 3034388 w 5878827"/>
              <a:gd name="connsiteY1811" fmla="*/ 5656285 h 6341695"/>
              <a:gd name="connsiteX1812" fmla="*/ 3021539 w 5878827"/>
              <a:gd name="connsiteY1812" fmla="*/ 5623831 h 6341695"/>
              <a:gd name="connsiteX1813" fmla="*/ 2995438 w 5878827"/>
              <a:gd name="connsiteY1813" fmla="*/ 5603061 h 6341695"/>
              <a:gd name="connsiteX1814" fmla="*/ 2966658 w 5878827"/>
              <a:gd name="connsiteY1814" fmla="*/ 5582029 h 6341695"/>
              <a:gd name="connsiteX1815" fmla="*/ 2913448 w 5878827"/>
              <a:gd name="connsiteY1815" fmla="*/ 5529995 h 6341695"/>
              <a:gd name="connsiteX1816" fmla="*/ 2889256 w 5878827"/>
              <a:gd name="connsiteY1816" fmla="*/ 5500319 h 6341695"/>
              <a:gd name="connsiteX1817" fmla="*/ 2866317 w 5878827"/>
              <a:gd name="connsiteY1817" fmla="*/ 5462970 h 6341695"/>
              <a:gd name="connsiteX1818" fmla="*/ 2965511 w 5878827"/>
              <a:gd name="connsiteY1818" fmla="*/ 5477960 h 6341695"/>
              <a:gd name="connsiteX1819" fmla="*/ 2977671 w 5878827"/>
              <a:gd name="connsiteY1819" fmla="*/ 5447976 h 6341695"/>
              <a:gd name="connsiteX1820" fmla="*/ 2956007 w 5878827"/>
              <a:gd name="connsiteY1820" fmla="*/ 5425046 h 6341695"/>
              <a:gd name="connsiteX1821" fmla="*/ 2899245 w 5878827"/>
              <a:gd name="connsiteY1821" fmla="*/ 5394754 h 6341695"/>
              <a:gd name="connsiteX1822" fmla="*/ 2841229 w 5878827"/>
              <a:gd name="connsiteY1822" fmla="*/ 5372132 h 6341695"/>
              <a:gd name="connsiteX1823" fmla="*/ 2816344 w 5878827"/>
              <a:gd name="connsiteY1823" fmla="*/ 5360579 h 6341695"/>
              <a:gd name="connsiteX1824" fmla="*/ 2821843 w 5878827"/>
              <a:gd name="connsiteY1824" fmla="*/ 5313044 h 6341695"/>
              <a:gd name="connsiteX1825" fmla="*/ 2811962 w 5878827"/>
              <a:gd name="connsiteY1825" fmla="*/ 5306870 h 6341695"/>
              <a:gd name="connsiteX1826" fmla="*/ 2790699 w 5878827"/>
              <a:gd name="connsiteY1826" fmla="*/ 5320364 h 6341695"/>
              <a:gd name="connsiteX1827" fmla="*/ 2779809 w 5878827"/>
              <a:gd name="connsiteY1827" fmla="*/ 5303695 h 6341695"/>
              <a:gd name="connsiteX1828" fmla="*/ 2779840 w 5878827"/>
              <a:gd name="connsiteY1828" fmla="*/ 5302772 h 6341695"/>
              <a:gd name="connsiteX1829" fmla="*/ 2756857 w 5878827"/>
              <a:gd name="connsiteY1829" fmla="*/ 5319413 h 6341695"/>
              <a:gd name="connsiteX1830" fmla="*/ 2735206 w 5878827"/>
              <a:gd name="connsiteY1830" fmla="*/ 5342225 h 6341695"/>
              <a:gd name="connsiteX1831" fmla="*/ 2762379 w 5878827"/>
              <a:gd name="connsiteY1831" fmla="*/ 5371493 h 6341695"/>
              <a:gd name="connsiteX1832" fmla="*/ 2799424 w 5878827"/>
              <a:gd name="connsiteY1832" fmla="*/ 5383599 h 6341695"/>
              <a:gd name="connsiteX1833" fmla="*/ 2831806 w 5878827"/>
              <a:gd name="connsiteY1833" fmla="*/ 5407586 h 6341695"/>
              <a:gd name="connsiteX1834" fmla="*/ 2860615 w 5878827"/>
              <a:gd name="connsiteY1834" fmla="*/ 5431221 h 6341695"/>
              <a:gd name="connsiteX1835" fmla="*/ 2868996 w 5878827"/>
              <a:gd name="connsiteY1835" fmla="*/ 5432698 h 6341695"/>
              <a:gd name="connsiteX1836" fmla="*/ 2874069 w 5878827"/>
              <a:gd name="connsiteY1836" fmla="*/ 5437747 h 6341695"/>
              <a:gd name="connsiteX1837" fmla="*/ 2850688 w 5878827"/>
              <a:gd name="connsiteY1837" fmla="*/ 5461427 h 6341695"/>
              <a:gd name="connsiteX1838" fmla="*/ 2821776 w 5878827"/>
              <a:gd name="connsiteY1838" fmla="*/ 5468968 h 6341695"/>
              <a:gd name="connsiteX1839" fmla="*/ 2815287 w 5878827"/>
              <a:gd name="connsiteY1839" fmla="*/ 5467028 h 6341695"/>
              <a:gd name="connsiteX1840" fmla="*/ 2812730 w 5878827"/>
              <a:gd name="connsiteY1840" fmla="*/ 5457680 h 6341695"/>
              <a:gd name="connsiteX1841" fmla="*/ 2762533 w 5878827"/>
              <a:gd name="connsiteY1841" fmla="*/ 5426085 h 6341695"/>
              <a:gd name="connsiteX1842" fmla="*/ 2720829 w 5878827"/>
              <a:gd name="connsiteY1842" fmla="*/ 5375838 h 6341695"/>
              <a:gd name="connsiteX1843" fmla="*/ 2707875 w 5878827"/>
              <a:gd name="connsiteY1843" fmla="*/ 5367743 h 6341695"/>
              <a:gd name="connsiteX1844" fmla="*/ 2676785 w 5878827"/>
              <a:gd name="connsiteY1844" fmla="*/ 5392591 h 6341695"/>
              <a:gd name="connsiteX1845" fmla="*/ 2675500 w 5878827"/>
              <a:gd name="connsiteY1845" fmla="*/ 5410027 h 6341695"/>
              <a:gd name="connsiteX1846" fmla="*/ 2662455 w 5878827"/>
              <a:gd name="connsiteY1846" fmla="*/ 5424471 h 6341695"/>
              <a:gd name="connsiteX1847" fmla="*/ 2650749 w 5878827"/>
              <a:gd name="connsiteY1847" fmla="*/ 5457317 h 6341695"/>
              <a:gd name="connsiteX1848" fmla="*/ 2623297 w 5878827"/>
              <a:gd name="connsiteY1848" fmla="*/ 5484378 h 6341695"/>
              <a:gd name="connsiteX1849" fmla="*/ 2619781 w 5878827"/>
              <a:gd name="connsiteY1849" fmla="*/ 5494142 h 6341695"/>
              <a:gd name="connsiteX1850" fmla="*/ 2608291 w 5878827"/>
              <a:gd name="connsiteY1850" fmla="*/ 5498323 h 6341695"/>
              <a:gd name="connsiteX1851" fmla="*/ 2592613 w 5878827"/>
              <a:gd name="connsiteY1851" fmla="*/ 5494332 h 6341695"/>
              <a:gd name="connsiteX1852" fmla="*/ 2606810 w 5878827"/>
              <a:gd name="connsiteY1852" fmla="*/ 5458862 h 6341695"/>
              <a:gd name="connsiteX1853" fmla="*/ 2617910 w 5878827"/>
              <a:gd name="connsiteY1853" fmla="*/ 5444368 h 6341695"/>
              <a:gd name="connsiteX1854" fmla="*/ 2621140 w 5878827"/>
              <a:gd name="connsiteY1854" fmla="*/ 5426981 h 6341695"/>
              <a:gd name="connsiteX1855" fmla="*/ 2640652 w 5878827"/>
              <a:gd name="connsiteY1855" fmla="*/ 5395234 h 6341695"/>
              <a:gd name="connsiteX1856" fmla="*/ 2638346 w 5878827"/>
              <a:gd name="connsiteY1856" fmla="*/ 5368296 h 6341695"/>
              <a:gd name="connsiteX1857" fmla="*/ 2659760 w 5878827"/>
              <a:gd name="connsiteY1857" fmla="*/ 5352725 h 6341695"/>
              <a:gd name="connsiteX1858" fmla="*/ 2663366 w 5878827"/>
              <a:gd name="connsiteY1858" fmla="*/ 5332543 h 6341695"/>
              <a:gd name="connsiteX1859" fmla="*/ 2656722 w 5878827"/>
              <a:gd name="connsiteY1859" fmla="*/ 5326627 h 6341695"/>
              <a:gd name="connsiteX1860" fmla="*/ 2626192 w 5878827"/>
              <a:gd name="connsiteY1860" fmla="*/ 5288529 h 6341695"/>
              <a:gd name="connsiteX1861" fmla="*/ 2615209 w 5878827"/>
              <a:gd name="connsiteY1861" fmla="*/ 5283547 h 6341695"/>
              <a:gd name="connsiteX1862" fmla="*/ 2610837 w 5878827"/>
              <a:gd name="connsiteY1862" fmla="*/ 5271420 h 6341695"/>
              <a:gd name="connsiteX1863" fmla="*/ 2630314 w 5878827"/>
              <a:gd name="connsiteY1863" fmla="*/ 5257750 h 6341695"/>
              <a:gd name="connsiteX1864" fmla="*/ 2652642 w 5878827"/>
              <a:gd name="connsiteY1864" fmla="*/ 5259954 h 6341695"/>
              <a:gd name="connsiteX1865" fmla="*/ 2648611 w 5878827"/>
              <a:gd name="connsiteY1865" fmla="*/ 5217974 h 6341695"/>
              <a:gd name="connsiteX1866" fmla="*/ 2613722 w 5878827"/>
              <a:gd name="connsiteY1866" fmla="*/ 5209332 h 6341695"/>
              <a:gd name="connsiteX1867" fmla="*/ 2556939 w 5878827"/>
              <a:gd name="connsiteY1867" fmla="*/ 5156946 h 6341695"/>
              <a:gd name="connsiteX1868" fmla="*/ 2557775 w 5878827"/>
              <a:gd name="connsiteY1868" fmla="*/ 5151832 h 6341695"/>
              <a:gd name="connsiteX1869" fmla="*/ 2500156 w 5878827"/>
              <a:gd name="connsiteY1869" fmla="*/ 5104561 h 6341695"/>
              <a:gd name="connsiteX1870" fmla="*/ 2483339 w 5878827"/>
              <a:gd name="connsiteY1870" fmla="*/ 5096405 h 6341695"/>
              <a:gd name="connsiteX1871" fmla="*/ 2465267 w 5878827"/>
              <a:gd name="connsiteY1871" fmla="*/ 5095919 h 6341695"/>
              <a:gd name="connsiteX1872" fmla="*/ 2460661 w 5878827"/>
              <a:gd name="connsiteY1872" fmla="*/ 5113007 h 6341695"/>
              <a:gd name="connsiteX1873" fmla="*/ 2456822 w 5878827"/>
              <a:gd name="connsiteY1873" fmla="*/ 5114416 h 6341695"/>
              <a:gd name="connsiteX1874" fmla="*/ 2457044 w 5878827"/>
              <a:gd name="connsiteY1874" fmla="*/ 5161930 h 6341695"/>
              <a:gd name="connsiteX1875" fmla="*/ 2445871 w 5878827"/>
              <a:gd name="connsiteY1875" fmla="*/ 5165119 h 6341695"/>
              <a:gd name="connsiteX1876" fmla="*/ 2440954 w 5878827"/>
              <a:gd name="connsiteY1876" fmla="*/ 5172754 h 6341695"/>
              <a:gd name="connsiteX1877" fmla="*/ 2452351 w 5878827"/>
              <a:gd name="connsiteY1877" fmla="*/ 5178070 h 6341695"/>
              <a:gd name="connsiteX1878" fmla="*/ 2467412 w 5878827"/>
              <a:gd name="connsiteY1878" fmla="*/ 5182651 h 6341695"/>
              <a:gd name="connsiteX1879" fmla="*/ 2424028 w 5878827"/>
              <a:gd name="connsiteY1879" fmla="*/ 5214147 h 6341695"/>
              <a:gd name="connsiteX1880" fmla="*/ 2389823 w 5878827"/>
              <a:gd name="connsiteY1880" fmla="*/ 5221003 h 6341695"/>
              <a:gd name="connsiteX1881" fmla="*/ 2379799 w 5878827"/>
              <a:gd name="connsiteY1881" fmla="*/ 5182164 h 6341695"/>
              <a:gd name="connsiteX1882" fmla="*/ 2354668 w 5878827"/>
              <a:gd name="connsiteY1882" fmla="*/ 5129250 h 6341695"/>
              <a:gd name="connsiteX1883" fmla="*/ 2340469 w 5878827"/>
              <a:gd name="connsiteY1883" fmla="*/ 5165347 h 6341695"/>
              <a:gd name="connsiteX1884" fmla="*/ 2343522 w 5878827"/>
              <a:gd name="connsiteY1884" fmla="*/ 5203686 h 6341695"/>
              <a:gd name="connsiteX1885" fmla="*/ 2302461 w 5878827"/>
              <a:gd name="connsiteY1885" fmla="*/ 5261316 h 6341695"/>
              <a:gd name="connsiteX1886" fmla="*/ 2281678 w 5878827"/>
              <a:gd name="connsiteY1886" fmla="*/ 5288281 h 6341695"/>
              <a:gd name="connsiteX1887" fmla="*/ 2279219 w 5878827"/>
              <a:gd name="connsiteY1887" fmla="*/ 5311574 h 6341695"/>
              <a:gd name="connsiteX1888" fmla="*/ 2259673 w 5878827"/>
              <a:gd name="connsiteY1888" fmla="*/ 5315493 h 6341695"/>
              <a:gd name="connsiteX1889" fmla="*/ 2260916 w 5878827"/>
              <a:gd name="connsiteY1889" fmla="*/ 5339468 h 6341695"/>
              <a:gd name="connsiteX1890" fmla="*/ 2260864 w 5878827"/>
              <a:gd name="connsiteY1890" fmla="*/ 5360855 h 6341695"/>
              <a:gd name="connsiteX1891" fmla="*/ 2237026 w 5878827"/>
              <a:gd name="connsiteY1891" fmla="*/ 5388432 h 6341695"/>
              <a:gd name="connsiteX1892" fmla="*/ 2203657 w 5878827"/>
              <a:gd name="connsiteY1892" fmla="*/ 5364721 h 6341695"/>
              <a:gd name="connsiteX1893" fmla="*/ 2183813 w 5878827"/>
              <a:gd name="connsiteY1893" fmla="*/ 5357299 h 6341695"/>
              <a:gd name="connsiteX1894" fmla="*/ 2180828 w 5878827"/>
              <a:gd name="connsiteY1894" fmla="*/ 5313722 h 6341695"/>
              <a:gd name="connsiteX1895" fmla="*/ 2176546 w 5878827"/>
              <a:gd name="connsiteY1895" fmla="*/ 5267556 h 6341695"/>
              <a:gd name="connsiteX1896" fmla="*/ 2174208 w 5878827"/>
              <a:gd name="connsiteY1896" fmla="*/ 5264224 h 6341695"/>
              <a:gd name="connsiteX1897" fmla="*/ 2168204 w 5878827"/>
              <a:gd name="connsiteY1897" fmla="*/ 5261628 h 6341695"/>
              <a:gd name="connsiteX1898" fmla="*/ 2163831 w 5878827"/>
              <a:gd name="connsiteY1898" fmla="*/ 5274379 h 6341695"/>
              <a:gd name="connsiteX1899" fmla="*/ 2160754 w 5878827"/>
              <a:gd name="connsiteY1899" fmla="*/ 5289720 h 6341695"/>
              <a:gd name="connsiteX1900" fmla="*/ 2156165 w 5878827"/>
              <a:gd name="connsiteY1900" fmla="*/ 5302041 h 6341695"/>
              <a:gd name="connsiteX1901" fmla="*/ 2163293 w 5878827"/>
              <a:gd name="connsiteY1901" fmla="*/ 5316287 h 6341695"/>
              <a:gd name="connsiteX1902" fmla="*/ 2151874 w 5878827"/>
              <a:gd name="connsiteY1902" fmla="*/ 5325701 h 6341695"/>
              <a:gd name="connsiteX1903" fmla="*/ 2135784 w 5878827"/>
              <a:gd name="connsiteY1903" fmla="*/ 5336527 h 6341695"/>
              <a:gd name="connsiteX1904" fmla="*/ 2088647 w 5878827"/>
              <a:gd name="connsiteY1904" fmla="*/ 5349775 h 6341695"/>
              <a:gd name="connsiteX1905" fmla="*/ 2087813 w 5878827"/>
              <a:gd name="connsiteY1905" fmla="*/ 5380344 h 6341695"/>
              <a:gd name="connsiteX1906" fmla="*/ 2070969 w 5878827"/>
              <a:gd name="connsiteY1906" fmla="*/ 5393694 h 6341695"/>
              <a:gd name="connsiteX1907" fmla="*/ 2059089 w 5878827"/>
              <a:gd name="connsiteY1907" fmla="*/ 5408901 h 6341695"/>
              <a:gd name="connsiteX1908" fmla="*/ 2044721 w 5878827"/>
              <a:gd name="connsiteY1908" fmla="*/ 5415106 h 6341695"/>
              <a:gd name="connsiteX1909" fmla="*/ 2041568 w 5878827"/>
              <a:gd name="connsiteY1909" fmla="*/ 5427612 h 6341695"/>
              <a:gd name="connsiteX1910" fmla="*/ 2053367 w 5878827"/>
              <a:gd name="connsiteY1910" fmla="*/ 5440448 h 6341695"/>
              <a:gd name="connsiteX1911" fmla="*/ 2009389 w 5878827"/>
              <a:gd name="connsiteY1911" fmla="*/ 5449263 h 6341695"/>
              <a:gd name="connsiteX1912" fmla="*/ 2008534 w 5878827"/>
              <a:gd name="connsiteY1912" fmla="*/ 5416660 h 6341695"/>
              <a:gd name="connsiteX1913" fmla="*/ 1993241 w 5878827"/>
              <a:gd name="connsiteY1913" fmla="*/ 5395500 h 6341695"/>
              <a:gd name="connsiteX1914" fmla="*/ 1981137 w 5878827"/>
              <a:gd name="connsiteY1914" fmla="*/ 5402201 h 6341695"/>
              <a:gd name="connsiteX1915" fmla="*/ 1973993 w 5878827"/>
              <a:gd name="connsiteY1915" fmla="*/ 5410757 h 6341695"/>
              <a:gd name="connsiteX1916" fmla="*/ 1984957 w 5878827"/>
              <a:gd name="connsiteY1916" fmla="*/ 5454161 h 6341695"/>
              <a:gd name="connsiteX1917" fmla="*/ 1972621 w 5878827"/>
              <a:gd name="connsiteY1917" fmla="*/ 5483234 h 6341695"/>
              <a:gd name="connsiteX1918" fmla="*/ 1978683 w 5878827"/>
              <a:gd name="connsiteY1918" fmla="*/ 5511469 h 6341695"/>
              <a:gd name="connsiteX1919" fmla="*/ 1967492 w 5878827"/>
              <a:gd name="connsiteY1919" fmla="*/ 5537461 h 6341695"/>
              <a:gd name="connsiteX1920" fmla="*/ 1981317 w 5878827"/>
              <a:gd name="connsiteY1920" fmla="*/ 5565090 h 6341695"/>
              <a:gd name="connsiteX1921" fmla="*/ 1980780 w 5878827"/>
              <a:gd name="connsiteY1921" fmla="*/ 5606999 h 6341695"/>
              <a:gd name="connsiteX1922" fmla="*/ 1959259 w 5878827"/>
              <a:gd name="connsiteY1922" fmla="*/ 5613687 h 6341695"/>
              <a:gd name="connsiteX1923" fmla="*/ 1955215 w 5878827"/>
              <a:gd name="connsiteY1923" fmla="*/ 5631123 h 6341695"/>
              <a:gd name="connsiteX1924" fmla="*/ 1941448 w 5878827"/>
              <a:gd name="connsiteY1924" fmla="*/ 5668083 h 6341695"/>
              <a:gd name="connsiteX1925" fmla="*/ 1897172 w 5878827"/>
              <a:gd name="connsiteY1925" fmla="*/ 5665558 h 6341695"/>
              <a:gd name="connsiteX1926" fmla="*/ 1890558 w 5878827"/>
              <a:gd name="connsiteY1926" fmla="*/ 5624134 h 6341695"/>
              <a:gd name="connsiteX1927" fmla="*/ 1890203 w 5878827"/>
              <a:gd name="connsiteY1927" fmla="*/ 5587154 h 6341695"/>
              <a:gd name="connsiteX1928" fmla="*/ 1901109 w 5878827"/>
              <a:gd name="connsiteY1928" fmla="*/ 5565969 h 6341695"/>
              <a:gd name="connsiteX1929" fmla="*/ 1939984 w 5878827"/>
              <a:gd name="connsiteY1929" fmla="*/ 5557701 h 6341695"/>
              <a:gd name="connsiteX1930" fmla="*/ 1928402 w 5878827"/>
              <a:gd name="connsiteY1930" fmla="*/ 5545298 h 6341695"/>
              <a:gd name="connsiteX1931" fmla="*/ 1930668 w 5878827"/>
              <a:gd name="connsiteY1931" fmla="*/ 5506843 h 6341695"/>
              <a:gd name="connsiteX1932" fmla="*/ 1911122 w 5878827"/>
              <a:gd name="connsiteY1932" fmla="*/ 5510761 h 6341695"/>
              <a:gd name="connsiteX1933" fmla="*/ 1922029 w 5878827"/>
              <a:gd name="connsiteY1933" fmla="*/ 5489575 h 6341695"/>
              <a:gd name="connsiteX1934" fmla="*/ 1904749 w 5878827"/>
              <a:gd name="connsiteY1934" fmla="*/ 5455039 h 6341695"/>
              <a:gd name="connsiteX1935" fmla="*/ 1930313 w 5878827"/>
              <a:gd name="connsiteY1935" fmla="*/ 5430914 h 6341695"/>
              <a:gd name="connsiteX1936" fmla="*/ 1914761 w 5878827"/>
              <a:gd name="connsiteY1936" fmla="*/ 5399831 h 6341695"/>
              <a:gd name="connsiteX1937" fmla="*/ 1935142 w 5878827"/>
              <a:gd name="connsiteY1937" fmla="*/ 5365345 h 6341695"/>
              <a:gd name="connsiteX1938" fmla="*/ 1935977 w 5878827"/>
              <a:gd name="connsiteY1938" fmla="*/ 5334777 h 6341695"/>
              <a:gd name="connsiteX1939" fmla="*/ 1903606 w 5878827"/>
              <a:gd name="connsiteY1939" fmla="*/ 5302316 h 6341695"/>
              <a:gd name="connsiteX1940" fmla="*/ 1897961 w 5878827"/>
              <a:gd name="connsiteY1940" fmla="*/ 5258797 h 6341695"/>
              <a:gd name="connsiteX1941" fmla="*/ 1901821 w 5878827"/>
              <a:gd name="connsiteY1941" fmla="*/ 5234273 h 6341695"/>
              <a:gd name="connsiteX1942" fmla="*/ 1888428 w 5878827"/>
              <a:gd name="connsiteY1942" fmla="*/ 5207509 h 6341695"/>
              <a:gd name="connsiteX1943" fmla="*/ 1898083 w 5878827"/>
              <a:gd name="connsiteY1943" fmla="*/ 5193223 h 6341695"/>
              <a:gd name="connsiteX1944" fmla="*/ 1896598 w 5878827"/>
              <a:gd name="connsiteY1944" fmla="*/ 5186715 h 6341695"/>
              <a:gd name="connsiteX1945" fmla="*/ 1871451 w 5878827"/>
              <a:gd name="connsiteY1945" fmla="*/ 5211504 h 6341695"/>
              <a:gd name="connsiteX1946" fmla="*/ 1867936 w 5878827"/>
              <a:gd name="connsiteY1946" fmla="*/ 5221267 h 6341695"/>
              <a:gd name="connsiteX1947" fmla="*/ 1856447 w 5878827"/>
              <a:gd name="connsiteY1947" fmla="*/ 5225449 h 6341695"/>
              <a:gd name="connsiteX1948" fmla="*/ 1841282 w 5878827"/>
              <a:gd name="connsiteY1948" fmla="*/ 5221589 h 6341695"/>
              <a:gd name="connsiteX1949" fmla="*/ 1840925 w 5878827"/>
              <a:gd name="connsiteY1949" fmla="*/ 5253606 h 6341695"/>
              <a:gd name="connsiteX1950" fmla="*/ 1818347 w 5878827"/>
              <a:gd name="connsiteY1950" fmla="*/ 5282357 h 6341695"/>
              <a:gd name="connsiteX1951" fmla="*/ 1840811 w 5878827"/>
              <a:gd name="connsiteY1951" fmla="*/ 5327253 h 6341695"/>
              <a:gd name="connsiteX1952" fmla="*/ 1789300 w 5878827"/>
              <a:gd name="connsiteY1952" fmla="*/ 5392205 h 6341695"/>
              <a:gd name="connsiteX1953" fmla="*/ 1792360 w 5878827"/>
              <a:gd name="connsiteY1953" fmla="*/ 5477567 h 6341695"/>
              <a:gd name="connsiteX1954" fmla="*/ 1754429 w 5878827"/>
              <a:gd name="connsiteY1954" fmla="*/ 5498470 h 6341695"/>
              <a:gd name="connsiteX1955" fmla="*/ 1716499 w 5878827"/>
              <a:gd name="connsiteY1955" fmla="*/ 5519373 h 6341695"/>
              <a:gd name="connsiteX1956" fmla="*/ 1735508 w 5878827"/>
              <a:gd name="connsiteY1956" fmla="*/ 5557363 h 6341695"/>
              <a:gd name="connsiteX1957" fmla="*/ 1720847 w 5878827"/>
              <a:gd name="connsiteY1957" fmla="*/ 5560302 h 6341695"/>
              <a:gd name="connsiteX1958" fmla="*/ 1701152 w 5878827"/>
              <a:gd name="connsiteY1958" fmla="*/ 5558550 h 6341695"/>
              <a:gd name="connsiteX1959" fmla="*/ 1690933 w 5878827"/>
              <a:gd name="connsiteY1959" fmla="*/ 5543498 h 6341695"/>
              <a:gd name="connsiteX1960" fmla="*/ 1691769 w 5878827"/>
              <a:gd name="connsiteY1960" fmla="*/ 5512929 h 6341695"/>
              <a:gd name="connsiteX1961" fmla="*/ 1679576 w 5878827"/>
              <a:gd name="connsiteY1961" fmla="*/ 5500649 h 6341695"/>
              <a:gd name="connsiteX1962" fmla="*/ 1665014 w 5878827"/>
              <a:gd name="connsiteY1962" fmla="*/ 5491693 h 6341695"/>
              <a:gd name="connsiteX1963" fmla="*/ 1670198 w 5878827"/>
              <a:gd name="connsiteY1963" fmla="*/ 5502054 h 6341695"/>
              <a:gd name="connsiteX1964" fmla="*/ 1642769 w 5878827"/>
              <a:gd name="connsiteY1964" fmla="*/ 5533202 h 6341695"/>
              <a:gd name="connsiteX1965" fmla="*/ 1632593 w 5878827"/>
              <a:gd name="connsiteY1965" fmla="*/ 5566593 h 6341695"/>
              <a:gd name="connsiteX1966" fmla="*/ 1625531 w 5878827"/>
              <a:gd name="connsiteY1966" fmla="*/ 5586058 h 6341695"/>
              <a:gd name="connsiteX1967" fmla="*/ 1632056 w 5878827"/>
              <a:gd name="connsiteY1967" fmla="*/ 5608500 h 6341695"/>
              <a:gd name="connsiteX1968" fmla="*/ 1604762 w 5878827"/>
              <a:gd name="connsiteY1968" fmla="*/ 5629171 h 6341695"/>
              <a:gd name="connsiteX1969" fmla="*/ 1609774 w 5878827"/>
              <a:gd name="connsiteY1969" fmla="*/ 5648591 h 6341695"/>
              <a:gd name="connsiteX1970" fmla="*/ 1602496 w 5878827"/>
              <a:gd name="connsiteY1970" fmla="*/ 5667627 h 6341695"/>
              <a:gd name="connsiteX1971" fmla="*/ 1616321 w 5878827"/>
              <a:gd name="connsiteY1971" fmla="*/ 5695256 h 6341695"/>
              <a:gd name="connsiteX1972" fmla="*/ 1601958 w 5878827"/>
              <a:gd name="connsiteY1972" fmla="*/ 5709534 h 6341695"/>
              <a:gd name="connsiteX1973" fmla="*/ 1601809 w 5878827"/>
              <a:gd name="connsiteY1973" fmla="*/ 5742814 h 6341695"/>
              <a:gd name="connsiteX1974" fmla="*/ 1580744 w 5878827"/>
              <a:gd name="connsiteY1974" fmla="*/ 5774587 h 6341695"/>
              <a:gd name="connsiteX1975" fmla="*/ 1564107 w 5878827"/>
              <a:gd name="connsiteY1975" fmla="*/ 5819247 h 6341695"/>
              <a:gd name="connsiteX1976" fmla="*/ 1538848 w 5878827"/>
              <a:gd name="connsiteY1976" fmla="*/ 5862785 h 6341695"/>
              <a:gd name="connsiteX1977" fmla="*/ 1545440 w 5878827"/>
              <a:gd name="connsiteY1977" fmla="*/ 5879989 h 6341695"/>
              <a:gd name="connsiteX1978" fmla="*/ 1539740 w 5878827"/>
              <a:gd name="connsiteY1978" fmla="*/ 5896806 h 6341695"/>
              <a:gd name="connsiteX1979" fmla="*/ 1543508 w 5878827"/>
              <a:gd name="connsiteY1979" fmla="*/ 5931201 h 6341695"/>
              <a:gd name="connsiteX1980" fmla="*/ 1530025 w 5878827"/>
              <a:gd name="connsiteY1980" fmla="*/ 5963353 h 6341695"/>
              <a:gd name="connsiteX1981" fmla="*/ 1531112 w 5878827"/>
              <a:gd name="connsiteY1981" fmla="*/ 5973587 h 6341695"/>
              <a:gd name="connsiteX1982" fmla="*/ 1522278 w 5878827"/>
              <a:gd name="connsiteY1982" fmla="*/ 5980108 h 6341695"/>
              <a:gd name="connsiteX1983" fmla="*/ 1505890 w 5878827"/>
              <a:gd name="connsiteY1983" fmla="*/ 5979591 h 6341695"/>
              <a:gd name="connsiteX1984" fmla="*/ 1503269 w 5878827"/>
              <a:gd name="connsiteY1984" fmla="*/ 5942118 h 6341695"/>
              <a:gd name="connsiteX1985" fmla="*/ 1507135 w 5878827"/>
              <a:gd name="connsiteY1985" fmla="*/ 5925668 h 6341695"/>
              <a:gd name="connsiteX1986" fmla="*/ 1502376 w 5878827"/>
              <a:gd name="connsiteY1986" fmla="*/ 5908096 h 6341695"/>
              <a:gd name="connsiteX1987" fmla="*/ 1506370 w 5878827"/>
              <a:gd name="connsiteY1987" fmla="*/ 5873096 h 6341695"/>
              <a:gd name="connsiteX1988" fmla="*/ 1492188 w 5878827"/>
              <a:gd name="connsiteY1988" fmla="*/ 5847437 h 6341695"/>
              <a:gd name="connsiteX1989" fmla="*/ 1505179 w 5878827"/>
              <a:gd name="connsiteY1989" fmla="*/ 5827733 h 6341695"/>
              <a:gd name="connsiteX1990" fmla="*/ 1487099 w 5878827"/>
              <a:gd name="connsiteY1990" fmla="*/ 5700258 h 6341695"/>
              <a:gd name="connsiteX1991" fmla="*/ 1518179 w 5878827"/>
              <a:gd name="connsiteY1991" fmla="*/ 5574327 h 6341695"/>
              <a:gd name="connsiteX1992" fmla="*/ 1509093 w 5878827"/>
              <a:gd name="connsiteY1992" fmla="*/ 5540048 h 6341695"/>
              <a:gd name="connsiteX1993" fmla="*/ 1500006 w 5878827"/>
              <a:gd name="connsiteY1993" fmla="*/ 5505769 h 6341695"/>
              <a:gd name="connsiteX1994" fmla="*/ 1512035 w 5878827"/>
              <a:gd name="connsiteY1994" fmla="*/ 5496232 h 6341695"/>
              <a:gd name="connsiteX1995" fmla="*/ 1509185 w 5878827"/>
              <a:gd name="connsiteY1995" fmla="*/ 5481129 h 6341695"/>
              <a:gd name="connsiteX1996" fmla="*/ 1506645 w 5878827"/>
              <a:gd name="connsiteY1996" fmla="*/ 5454563 h 6341695"/>
              <a:gd name="connsiteX1997" fmla="*/ 1507994 w 5878827"/>
              <a:gd name="connsiteY1997" fmla="*/ 5435768 h 6341695"/>
              <a:gd name="connsiteX1998" fmla="*/ 1515147 w 5878827"/>
              <a:gd name="connsiteY1998" fmla="*/ 5396333 h 6341695"/>
              <a:gd name="connsiteX1999" fmla="*/ 1525664 w 5878827"/>
              <a:gd name="connsiteY1999" fmla="*/ 5383775 h 6341695"/>
              <a:gd name="connsiteX2000" fmla="*/ 1522596 w 5878827"/>
              <a:gd name="connsiteY2000" fmla="*/ 5368240 h 6341695"/>
              <a:gd name="connsiteX2001" fmla="*/ 1509068 w 5878827"/>
              <a:gd name="connsiteY2001" fmla="*/ 5351952 h 6341695"/>
              <a:gd name="connsiteX2002" fmla="*/ 1499480 w 5878827"/>
              <a:gd name="connsiteY2002" fmla="*/ 5236074 h 6341695"/>
              <a:gd name="connsiteX2003" fmla="*/ 1513841 w 5878827"/>
              <a:gd name="connsiteY2003" fmla="*/ 5221795 h 6341695"/>
              <a:gd name="connsiteX2004" fmla="*/ 1519859 w 5878827"/>
              <a:gd name="connsiteY2004" fmla="*/ 5201588 h 6341695"/>
              <a:gd name="connsiteX2005" fmla="*/ 1514238 w 5878827"/>
              <a:gd name="connsiteY2005" fmla="*/ 5182290 h 6341695"/>
              <a:gd name="connsiteX2006" fmla="*/ 1517240 w 5878827"/>
              <a:gd name="connsiteY2006" fmla="*/ 5164113 h 6341695"/>
              <a:gd name="connsiteX2007" fmla="*/ 1503707 w 5878827"/>
              <a:gd name="connsiteY2007" fmla="*/ 5139751 h 6341695"/>
              <a:gd name="connsiteX2008" fmla="*/ 1516049 w 5878827"/>
              <a:gd name="connsiteY2008" fmla="*/ 5118752 h 6341695"/>
              <a:gd name="connsiteX2009" fmla="*/ 1518985 w 5878827"/>
              <a:gd name="connsiteY2009" fmla="*/ 5066863 h 6341695"/>
              <a:gd name="connsiteX2010" fmla="*/ 1538102 w 5878827"/>
              <a:gd name="connsiteY2010" fmla="*/ 5023130 h 6341695"/>
              <a:gd name="connsiteX2011" fmla="*/ 1540664 w 5878827"/>
              <a:gd name="connsiteY2011" fmla="*/ 4996015 h 6341695"/>
              <a:gd name="connsiteX2012" fmla="*/ 1529255 w 5878827"/>
              <a:gd name="connsiteY2012" fmla="*/ 4935604 h 6341695"/>
              <a:gd name="connsiteX2013" fmla="*/ 1518320 w 5878827"/>
              <a:gd name="connsiteY2013" fmla="*/ 4877707 h 6341695"/>
              <a:gd name="connsiteX2014" fmla="*/ 1503932 w 5878827"/>
              <a:gd name="connsiteY2014" fmla="*/ 4892414 h 6341695"/>
              <a:gd name="connsiteX2015" fmla="*/ 1475058 w 5878827"/>
              <a:gd name="connsiteY2015" fmla="*/ 4918249 h 6341695"/>
              <a:gd name="connsiteX2016" fmla="*/ 1442525 w 5878827"/>
              <a:gd name="connsiteY2016" fmla="*/ 4941087 h 6341695"/>
              <a:gd name="connsiteX2017" fmla="*/ 1434600 w 5878827"/>
              <a:gd name="connsiteY2017" fmla="*/ 4957915 h 6341695"/>
              <a:gd name="connsiteX2018" fmla="*/ 1419137 w 5878827"/>
              <a:gd name="connsiteY2018" fmla="*/ 4971422 h 6341695"/>
              <a:gd name="connsiteX2019" fmla="*/ 1396346 w 5878827"/>
              <a:gd name="connsiteY2019" fmla="*/ 4994627 h 6341695"/>
              <a:gd name="connsiteX2020" fmla="*/ 1375011 w 5878827"/>
              <a:gd name="connsiteY2020" fmla="*/ 5000463 h 6341695"/>
              <a:gd name="connsiteX2021" fmla="*/ 1354351 w 5878827"/>
              <a:gd name="connsiteY2021" fmla="*/ 4998280 h 6341695"/>
              <a:gd name="connsiteX2022" fmla="*/ 1386342 w 5878827"/>
              <a:gd name="connsiteY2022" fmla="*/ 4943099 h 6341695"/>
              <a:gd name="connsiteX2023" fmla="*/ 1441839 w 5878827"/>
              <a:gd name="connsiteY2023" fmla="*/ 4887201 h 6341695"/>
              <a:gd name="connsiteX2024" fmla="*/ 1436665 w 5878827"/>
              <a:gd name="connsiteY2024" fmla="*/ 4886767 h 6341695"/>
              <a:gd name="connsiteX2025" fmla="*/ 1425572 w 5878827"/>
              <a:gd name="connsiteY2025" fmla="*/ 4871481 h 6341695"/>
              <a:gd name="connsiteX2026" fmla="*/ 1433883 w 5878827"/>
              <a:gd name="connsiteY2026" fmla="*/ 4857825 h 6341695"/>
              <a:gd name="connsiteX2027" fmla="*/ 1475839 w 5878827"/>
              <a:gd name="connsiteY2027" fmla="*/ 4777015 h 6341695"/>
              <a:gd name="connsiteX2028" fmla="*/ 1525559 w 5878827"/>
              <a:gd name="connsiteY2028" fmla="*/ 4696858 h 6341695"/>
              <a:gd name="connsiteX2029" fmla="*/ 1524479 w 5878827"/>
              <a:gd name="connsiteY2029" fmla="*/ 4686449 h 6341695"/>
              <a:gd name="connsiteX2030" fmla="*/ 1541740 w 5878827"/>
              <a:gd name="connsiteY2030" fmla="*/ 4680626 h 6341695"/>
              <a:gd name="connsiteX2031" fmla="*/ 1540517 w 5878827"/>
              <a:gd name="connsiteY2031" fmla="*/ 4667226 h 6341695"/>
              <a:gd name="connsiteX2032" fmla="*/ 1538600 w 5878827"/>
              <a:gd name="connsiteY2032" fmla="*/ 4665654 h 6341695"/>
              <a:gd name="connsiteX2033" fmla="*/ 1540212 w 5878827"/>
              <a:gd name="connsiteY2033" fmla="*/ 4663894 h 6341695"/>
              <a:gd name="connsiteX2034" fmla="*/ 1539567 w 5878827"/>
              <a:gd name="connsiteY2034" fmla="*/ 4656846 h 6341695"/>
              <a:gd name="connsiteX2035" fmla="*/ 1539318 w 5878827"/>
              <a:gd name="connsiteY2035" fmla="*/ 4641496 h 6341695"/>
              <a:gd name="connsiteX2036" fmla="*/ 1529747 w 5878827"/>
              <a:gd name="connsiteY2036" fmla="*/ 4646969 h 6341695"/>
              <a:gd name="connsiteX2037" fmla="*/ 1518500 w 5878827"/>
              <a:gd name="connsiteY2037" fmla="*/ 4656790 h 6341695"/>
              <a:gd name="connsiteX2038" fmla="*/ 1522778 w 5878827"/>
              <a:gd name="connsiteY2038" fmla="*/ 4667915 h 6341695"/>
              <a:gd name="connsiteX2039" fmla="*/ 1504080 w 5878827"/>
              <a:gd name="connsiteY2039" fmla="*/ 4681148 h 6341695"/>
              <a:gd name="connsiteX2040" fmla="*/ 1489040 w 5878827"/>
              <a:gd name="connsiteY2040" fmla="*/ 4697379 h 6341695"/>
              <a:gd name="connsiteX2041" fmla="*/ 1442258 w 5878827"/>
              <a:gd name="connsiteY2041" fmla="*/ 4758047 h 6341695"/>
              <a:gd name="connsiteX2042" fmla="*/ 1409717 w 5878827"/>
              <a:gd name="connsiteY2042" fmla="*/ 4773259 h 6341695"/>
              <a:gd name="connsiteX2043" fmla="*/ 1395735 w 5878827"/>
              <a:gd name="connsiteY2043" fmla="*/ 4784644 h 6341695"/>
              <a:gd name="connsiteX2044" fmla="*/ 1397275 w 5878827"/>
              <a:gd name="connsiteY2044" fmla="*/ 4797334 h 6341695"/>
              <a:gd name="connsiteX2045" fmla="*/ 1374185 w 5878827"/>
              <a:gd name="connsiteY2045" fmla="*/ 4824103 h 6341695"/>
              <a:gd name="connsiteX2046" fmla="*/ 1356118 w 5878827"/>
              <a:gd name="connsiteY2046" fmla="*/ 4853090 h 6341695"/>
              <a:gd name="connsiteX2047" fmla="*/ 1338053 w 5878827"/>
              <a:gd name="connsiteY2047" fmla="*/ 4882077 h 6341695"/>
              <a:gd name="connsiteX2048" fmla="*/ 1267494 w 5878827"/>
              <a:gd name="connsiteY2048" fmla="*/ 4915627 h 6341695"/>
              <a:gd name="connsiteX2049" fmla="*/ 1249811 w 5878827"/>
              <a:gd name="connsiteY2049" fmla="*/ 4893508 h 6341695"/>
              <a:gd name="connsiteX2050" fmla="*/ 1270486 w 5878827"/>
              <a:gd name="connsiteY2050" fmla="*/ 4879993 h 6341695"/>
              <a:gd name="connsiteX2051" fmla="*/ 1273040 w 5878827"/>
              <a:gd name="connsiteY2051" fmla="*/ 4857330 h 6341695"/>
              <a:gd name="connsiteX2052" fmla="*/ 1279251 w 5878827"/>
              <a:gd name="connsiteY2052" fmla="*/ 4837667 h 6341695"/>
              <a:gd name="connsiteX2053" fmla="*/ 1313501 w 5878827"/>
              <a:gd name="connsiteY2053" fmla="*/ 4794339 h 6341695"/>
              <a:gd name="connsiteX2054" fmla="*/ 1328124 w 5878827"/>
              <a:gd name="connsiteY2054" fmla="*/ 4752055 h 6341695"/>
              <a:gd name="connsiteX2055" fmla="*/ 1375203 w 5878827"/>
              <a:gd name="connsiteY2055" fmla="*/ 4687824 h 6341695"/>
              <a:gd name="connsiteX2056" fmla="*/ 1360779 w 5878827"/>
              <a:gd name="connsiteY2056" fmla="*/ 4657903 h 6341695"/>
              <a:gd name="connsiteX2057" fmla="*/ 1385164 w 5878827"/>
              <a:gd name="connsiteY2057" fmla="*/ 4631242 h 6341695"/>
              <a:gd name="connsiteX2058" fmla="*/ 1412262 w 5878827"/>
              <a:gd name="connsiteY2058" fmla="*/ 4587763 h 6341695"/>
              <a:gd name="connsiteX2059" fmla="*/ 1454437 w 5878827"/>
              <a:gd name="connsiteY2059" fmla="*/ 4550931 h 6341695"/>
              <a:gd name="connsiteX2060" fmla="*/ 1441307 w 5878827"/>
              <a:gd name="connsiteY2060" fmla="*/ 4521121 h 6341695"/>
              <a:gd name="connsiteX2061" fmla="*/ 1479022 w 5878827"/>
              <a:gd name="connsiteY2061" fmla="*/ 4506344 h 6341695"/>
              <a:gd name="connsiteX2062" fmla="*/ 1482313 w 5878827"/>
              <a:gd name="connsiteY2062" fmla="*/ 4467146 h 6341695"/>
              <a:gd name="connsiteX2063" fmla="*/ 1497615 w 5878827"/>
              <a:gd name="connsiteY2063" fmla="*/ 4447796 h 6341695"/>
              <a:gd name="connsiteX2064" fmla="*/ 1516351 w 5878827"/>
              <a:gd name="connsiteY2064" fmla="*/ 4434118 h 6341695"/>
              <a:gd name="connsiteX2065" fmla="*/ 1518953 w 5878827"/>
              <a:gd name="connsiteY2065" fmla="*/ 4418635 h 6341695"/>
              <a:gd name="connsiteX2066" fmla="*/ 1513571 w 5878827"/>
              <a:gd name="connsiteY2066" fmla="*/ 4405175 h 6341695"/>
              <a:gd name="connsiteX2067" fmla="*/ 1504206 w 5878827"/>
              <a:gd name="connsiteY2067" fmla="*/ 4400351 h 6341695"/>
              <a:gd name="connsiteX2068" fmla="*/ 1498047 w 5878827"/>
              <a:gd name="connsiteY2068" fmla="*/ 4403872 h 6341695"/>
              <a:gd name="connsiteX2069" fmla="*/ 1490628 w 5878827"/>
              <a:gd name="connsiteY2069" fmla="*/ 4430164 h 6341695"/>
              <a:gd name="connsiteX2070" fmla="*/ 1453060 w 5878827"/>
              <a:gd name="connsiteY2070" fmla="*/ 4443158 h 6341695"/>
              <a:gd name="connsiteX2071" fmla="*/ 1448573 w 5878827"/>
              <a:gd name="connsiteY2071" fmla="*/ 4496611 h 6341695"/>
              <a:gd name="connsiteX2072" fmla="*/ 1443400 w 5878827"/>
              <a:gd name="connsiteY2072" fmla="*/ 4496176 h 6341695"/>
              <a:gd name="connsiteX2073" fmla="*/ 1436532 w 5878827"/>
              <a:gd name="connsiteY2073" fmla="*/ 4508160 h 6341695"/>
              <a:gd name="connsiteX2074" fmla="*/ 1441307 w 5878827"/>
              <a:gd name="connsiteY2074" fmla="*/ 4521121 h 6341695"/>
              <a:gd name="connsiteX2075" fmla="*/ 1405166 w 5878827"/>
              <a:gd name="connsiteY2075" fmla="*/ 4548141 h 6341695"/>
              <a:gd name="connsiteX2076" fmla="*/ 1369253 w 5878827"/>
              <a:gd name="connsiteY2076" fmla="*/ 4572489 h 6341695"/>
              <a:gd name="connsiteX2077" fmla="*/ 1381426 w 5878827"/>
              <a:gd name="connsiteY2077" fmla="*/ 4598182 h 6341695"/>
              <a:gd name="connsiteX2078" fmla="*/ 1339492 w 5878827"/>
              <a:gd name="connsiteY2078" fmla="*/ 4616643 h 6341695"/>
              <a:gd name="connsiteX2079" fmla="*/ 1308598 w 5878827"/>
              <a:gd name="connsiteY2079" fmla="*/ 4666532 h 6341695"/>
              <a:gd name="connsiteX2080" fmla="*/ 1273600 w 5878827"/>
              <a:gd name="connsiteY2080" fmla="*/ 4718768 h 6341695"/>
              <a:gd name="connsiteX2081" fmla="*/ 1258648 w 5878827"/>
              <a:gd name="connsiteY2081" fmla="*/ 4718411 h 6341695"/>
              <a:gd name="connsiteX2082" fmla="*/ 1248028 w 5878827"/>
              <a:gd name="connsiteY2082" fmla="*/ 4713033 h 6341695"/>
              <a:gd name="connsiteX2083" fmla="*/ 1243830 w 5878827"/>
              <a:gd name="connsiteY2083" fmla="*/ 4677692 h 6341695"/>
              <a:gd name="connsiteX2084" fmla="*/ 1274109 w 5878827"/>
              <a:gd name="connsiteY2084" fmla="*/ 4650628 h 6341695"/>
              <a:gd name="connsiteX2085" fmla="*/ 1310652 w 5878827"/>
              <a:gd name="connsiteY2085" fmla="*/ 4587755 h 6341695"/>
              <a:gd name="connsiteX2086" fmla="*/ 1346971 w 5878827"/>
              <a:gd name="connsiteY2086" fmla="*/ 4527556 h 6341695"/>
              <a:gd name="connsiteX2087" fmla="*/ 1345133 w 5878827"/>
              <a:gd name="connsiteY2087" fmla="*/ 4518430 h 6341695"/>
              <a:gd name="connsiteX2088" fmla="*/ 1358816 w 5878827"/>
              <a:gd name="connsiteY2088" fmla="*/ 4510607 h 6341695"/>
              <a:gd name="connsiteX2089" fmla="*/ 1364849 w 5878827"/>
              <a:gd name="connsiteY2089" fmla="*/ 4500797 h 6341695"/>
              <a:gd name="connsiteX2090" fmla="*/ 1355138 w 5878827"/>
              <a:gd name="connsiteY2090" fmla="*/ 4492355 h 6341695"/>
              <a:gd name="connsiteX2091" fmla="*/ 1377976 w 5878827"/>
              <a:gd name="connsiteY2091" fmla="*/ 4476329 h 6341695"/>
              <a:gd name="connsiteX2092" fmla="*/ 1389174 w 5878827"/>
              <a:gd name="connsiteY2092" fmla="*/ 4459327 h 6341695"/>
              <a:gd name="connsiteX2093" fmla="*/ 1411966 w 5878827"/>
              <a:gd name="connsiteY2093" fmla="*/ 4436120 h 6341695"/>
              <a:gd name="connsiteX2094" fmla="*/ 1404631 w 5878827"/>
              <a:gd name="connsiteY2094" fmla="*/ 4414869 h 6341695"/>
              <a:gd name="connsiteX2095" fmla="*/ 1420132 w 5878827"/>
              <a:gd name="connsiteY2095" fmla="*/ 4400920 h 6341695"/>
              <a:gd name="connsiteX2096" fmla="*/ 1350701 w 5878827"/>
              <a:gd name="connsiteY2096" fmla="*/ 4397783 h 6341695"/>
              <a:gd name="connsiteX2097" fmla="*/ 1286495 w 5878827"/>
              <a:gd name="connsiteY2097" fmla="*/ 4378936 h 6341695"/>
              <a:gd name="connsiteX2098" fmla="*/ 1276686 w 5878827"/>
              <a:gd name="connsiteY2098" fmla="*/ 4356131 h 6341695"/>
              <a:gd name="connsiteX2099" fmla="*/ 1289487 w 5878827"/>
              <a:gd name="connsiteY2099" fmla="*/ 4343300 h 6341695"/>
              <a:gd name="connsiteX2100" fmla="*/ 1294763 w 5878827"/>
              <a:gd name="connsiteY2100" fmla="*/ 4334771 h 6341695"/>
              <a:gd name="connsiteX2101" fmla="*/ 1296157 w 5878827"/>
              <a:gd name="connsiteY2101" fmla="*/ 4325918 h 6341695"/>
              <a:gd name="connsiteX2102" fmla="*/ 1280035 w 5878827"/>
              <a:gd name="connsiteY2102" fmla="*/ 4331741 h 6341695"/>
              <a:gd name="connsiteX2103" fmla="*/ 1209777 w 5878827"/>
              <a:gd name="connsiteY2103" fmla="*/ 4361729 h 6341695"/>
              <a:gd name="connsiteX2104" fmla="*/ 1197335 w 5878827"/>
              <a:gd name="connsiteY2104" fmla="*/ 4385805 h 6341695"/>
              <a:gd name="connsiteX2105" fmla="*/ 1199062 w 5878827"/>
              <a:gd name="connsiteY2105" fmla="*/ 4396266 h 6341695"/>
              <a:gd name="connsiteX2106" fmla="*/ 1185490 w 5878827"/>
              <a:gd name="connsiteY2106" fmla="*/ 4402752 h 6341695"/>
              <a:gd name="connsiteX2107" fmla="*/ 1183486 w 5878827"/>
              <a:gd name="connsiteY2107" fmla="*/ 4411107 h 6341695"/>
              <a:gd name="connsiteX2108" fmla="*/ 1189468 w 5878827"/>
              <a:gd name="connsiteY2108" fmla="*/ 4417442 h 6341695"/>
              <a:gd name="connsiteX2109" fmla="*/ 1145083 w 5878827"/>
              <a:gd name="connsiteY2109" fmla="*/ 4449602 h 6341695"/>
              <a:gd name="connsiteX2110" fmla="*/ 1100695 w 5878827"/>
              <a:gd name="connsiteY2110" fmla="*/ 4481761 h 6341695"/>
              <a:gd name="connsiteX2111" fmla="*/ 1067090 w 5878827"/>
              <a:gd name="connsiteY2111" fmla="*/ 4525143 h 6341695"/>
              <a:gd name="connsiteX2112" fmla="*/ 1011324 w 5878827"/>
              <a:gd name="connsiteY2112" fmla="*/ 4553207 h 6341695"/>
              <a:gd name="connsiteX2113" fmla="*/ 1015004 w 5878827"/>
              <a:gd name="connsiteY2113" fmla="*/ 4571458 h 6341695"/>
              <a:gd name="connsiteX2114" fmla="*/ 1011108 w 5878827"/>
              <a:gd name="connsiteY2114" fmla="*/ 4586831 h 6341695"/>
              <a:gd name="connsiteX2115" fmla="*/ 991912 w 5878827"/>
              <a:gd name="connsiteY2115" fmla="*/ 4598228 h 6341695"/>
              <a:gd name="connsiteX2116" fmla="*/ 960267 w 5878827"/>
              <a:gd name="connsiteY2116" fmla="*/ 4602749 h 6341695"/>
              <a:gd name="connsiteX2117" fmla="*/ 958597 w 5878827"/>
              <a:gd name="connsiteY2117" fmla="*/ 4600773 h 6341695"/>
              <a:gd name="connsiteX2118" fmla="*/ 950236 w 5878827"/>
              <a:gd name="connsiteY2118" fmla="*/ 4628115 h 6341695"/>
              <a:gd name="connsiteX2119" fmla="*/ 916197 w 5878827"/>
              <a:gd name="connsiteY2119" fmla="*/ 4669340 h 6341695"/>
              <a:gd name="connsiteX2120" fmla="*/ 924845 w 5878827"/>
              <a:gd name="connsiteY2120" fmla="*/ 4692859 h 6341695"/>
              <a:gd name="connsiteX2121" fmla="*/ 933493 w 5878827"/>
              <a:gd name="connsiteY2121" fmla="*/ 4716379 h 6341695"/>
              <a:gd name="connsiteX2122" fmla="*/ 896956 w 5878827"/>
              <a:gd name="connsiteY2122" fmla="*/ 4708261 h 6341695"/>
              <a:gd name="connsiteX2123" fmla="*/ 893121 w 5878827"/>
              <a:gd name="connsiteY2123" fmla="*/ 4743999 h 6341695"/>
              <a:gd name="connsiteX2124" fmla="*/ 873744 w 5878827"/>
              <a:gd name="connsiteY2124" fmla="*/ 4779334 h 6341695"/>
              <a:gd name="connsiteX2125" fmla="*/ 846894 w 5878827"/>
              <a:gd name="connsiteY2125" fmla="*/ 4753549 h 6341695"/>
              <a:gd name="connsiteX2126" fmla="*/ 861225 w 5878827"/>
              <a:gd name="connsiteY2126" fmla="*/ 4721667 h 6341695"/>
              <a:gd name="connsiteX2127" fmla="*/ 851308 w 5878827"/>
              <a:gd name="connsiteY2127" fmla="*/ 4716033 h 6341695"/>
              <a:gd name="connsiteX2128" fmla="*/ 845277 w 5878827"/>
              <a:gd name="connsiteY2128" fmla="*/ 4710500 h 6341695"/>
              <a:gd name="connsiteX2129" fmla="*/ 858642 w 5878827"/>
              <a:gd name="connsiteY2129" fmla="*/ 4704577 h 6341695"/>
              <a:gd name="connsiteX2130" fmla="*/ 876096 w 5878827"/>
              <a:gd name="connsiteY2130" fmla="*/ 4704135 h 6341695"/>
              <a:gd name="connsiteX2131" fmla="*/ 904891 w 5878827"/>
              <a:gd name="connsiteY2131" fmla="*/ 4643959 h 6341695"/>
              <a:gd name="connsiteX2132" fmla="*/ 899172 w 5878827"/>
              <a:gd name="connsiteY2132" fmla="*/ 4629475 h 6341695"/>
              <a:gd name="connsiteX2133" fmla="*/ 877773 w 5878827"/>
              <a:gd name="connsiteY2133" fmla="*/ 4610998 h 6341695"/>
              <a:gd name="connsiteX2134" fmla="*/ 852541 w 5878827"/>
              <a:gd name="connsiteY2134" fmla="*/ 4628261 h 6341695"/>
              <a:gd name="connsiteX2135" fmla="*/ 839827 w 5878827"/>
              <a:gd name="connsiteY2135" fmla="*/ 4703191 h 6341695"/>
              <a:gd name="connsiteX2136" fmla="*/ 797370 w 5878827"/>
              <a:gd name="connsiteY2136" fmla="*/ 4744197 h 6341695"/>
              <a:gd name="connsiteX2137" fmla="*/ 770658 w 5878827"/>
              <a:gd name="connsiteY2137" fmla="*/ 4790987 h 6341695"/>
              <a:gd name="connsiteX2138" fmla="*/ 760348 w 5878827"/>
              <a:gd name="connsiteY2138" fmla="*/ 4826556 h 6341695"/>
              <a:gd name="connsiteX2139" fmla="*/ 742265 w 5878827"/>
              <a:gd name="connsiteY2139" fmla="*/ 4861926 h 6341695"/>
              <a:gd name="connsiteX2140" fmla="*/ 676796 w 5878827"/>
              <a:gd name="connsiteY2140" fmla="*/ 4910396 h 6341695"/>
              <a:gd name="connsiteX2141" fmla="*/ 643223 w 5878827"/>
              <a:gd name="connsiteY2141" fmla="*/ 4981200 h 6341695"/>
              <a:gd name="connsiteX2142" fmla="*/ 630950 w 5878827"/>
              <a:gd name="connsiteY2142" fmla="*/ 4981777 h 6341695"/>
              <a:gd name="connsiteX2143" fmla="*/ 622766 w 5878827"/>
              <a:gd name="connsiteY2143" fmla="*/ 4987836 h 6341695"/>
              <a:gd name="connsiteX2144" fmla="*/ 631456 w 5878827"/>
              <a:gd name="connsiteY2144" fmla="*/ 4995228 h 6341695"/>
              <a:gd name="connsiteX2145" fmla="*/ 644032 w 5878827"/>
              <a:gd name="connsiteY2145" fmla="*/ 5002722 h 6341695"/>
              <a:gd name="connsiteX2146" fmla="*/ 587846 w 5878827"/>
              <a:gd name="connsiteY2146" fmla="*/ 5022765 h 6341695"/>
              <a:gd name="connsiteX2147" fmla="*/ 551577 w 5878827"/>
              <a:gd name="connsiteY2147" fmla="*/ 5021822 h 6341695"/>
              <a:gd name="connsiteX2148" fmla="*/ 559196 w 5878827"/>
              <a:gd name="connsiteY2148" fmla="*/ 4983493 h 6341695"/>
              <a:gd name="connsiteX2149" fmla="*/ 558435 w 5878827"/>
              <a:gd name="connsiteY2149" fmla="*/ 4928820 h 6341695"/>
              <a:gd name="connsiteX2150" fmla="*/ 528528 w 5878827"/>
              <a:gd name="connsiteY2150" fmla="*/ 4959401 h 6341695"/>
              <a:gd name="connsiteX2151" fmla="*/ 514364 w 5878827"/>
              <a:gd name="connsiteY2151" fmla="*/ 4995768 h 6341695"/>
              <a:gd name="connsiteX2152" fmla="*/ 448761 w 5878827"/>
              <a:gd name="connsiteY2152" fmla="*/ 5040651 h 6341695"/>
              <a:gd name="connsiteX2153" fmla="*/ 416539 w 5878827"/>
              <a:gd name="connsiteY2153" fmla="*/ 5061315 h 6341695"/>
              <a:gd name="connsiteX2154" fmla="*/ 403746 w 5878827"/>
              <a:gd name="connsiteY2154" fmla="*/ 5082485 h 6341695"/>
              <a:gd name="connsiteX2155" fmla="*/ 383021 w 5878827"/>
              <a:gd name="connsiteY2155" fmla="*/ 5081947 h 6341695"/>
              <a:gd name="connsiteX2156" fmla="*/ 373518 w 5878827"/>
              <a:gd name="connsiteY2156" fmla="*/ 5104547 h 6341695"/>
              <a:gd name="connsiteX2157" fmla="*/ 363914 w 5878827"/>
              <a:gd name="connsiteY2157" fmla="*/ 5124455 h 6341695"/>
              <a:gd name="connsiteX2158" fmla="*/ 328454 w 5878827"/>
              <a:gd name="connsiteY2158" fmla="*/ 5145036 h 6341695"/>
              <a:gd name="connsiteX2159" fmla="*/ 306650 w 5878827"/>
              <a:gd name="connsiteY2159" fmla="*/ 5115798 h 6341695"/>
              <a:gd name="connsiteX2160" fmla="*/ 290702 w 5878827"/>
              <a:gd name="connsiteY2160" fmla="*/ 5104632 h 6341695"/>
              <a:gd name="connsiteX2161" fmla="*/ 307269 w 5878827"/>
              <a:gd name="connsiteY2161" fmla="*/ 5063400 h 6341695"/>
              <a:gd name="connsiteX2162" fmla="*/ 323737 w 5878827"/>
              <a:gd name="connsiteY2162" fmla="*/ 5019479 h 6341695"/>
              <a:gd name="connsiteX2163" fmla="*/ 322955 w 5878827"/>
              <a:gd name="connsiteY2163" fmla="*/ 5015875 h 6341695"/>
              <a:gd name="connsiteX2164" fmla="*/ 318286 w 5878827"/>
              <a:gd name="connsiteY2164" fmla="*/ 5012169 h 6341695"/>
              <a:gd name="connsiteX2165" fmla="*/ 308344 w 5878827"/>
              <a:gd name="connsiteY2165" fmla="*/ 5023111 h 6341695"/>
              <a:gd name="connsiteX2166" fmla="*/ 298505 w 5878827"/>
              <a:gd name="connsiteY2166" fmla="*/ 5036742 h 6341695"/>
              <a:gd name="connsiteX2167" fmla="*/ 288546 w 5878827"/>
              <a:gd name="connsiteY2167" fmla="*/ 5047234 h 6341695"/>
              <a:gd name="connsiteX2168" fmla="*/ 289101 w 5878827"/>
              <a:gd name="connsiteY2168" fmla="*/ 5062033 h 6341695"/>
              <a:gd name="connsiteX2169" fmla="*/ 273811 w 5878827"/>
              <a:gd name="connsiteY2169" fmla="*/ 5068354 h 6341695"/>
              <a:gd name="connsiteX2170" fmla="*/ 253357 w 5878827"/>
              <a:gd name="connsiteY2170" fmla="*/ 5074990 h 6341695"/>
              <a:gd name="connsiteX2171" fmla="*/ 201678 w 5878827"/>
              <a:gd name="connsiteY2171" fmla="*/ 5077230 h 6341695"/>
              <a:gd name="connsiteX2172" fmla="*/ 187212 w 5878827"/>
              <a:gd name="connsiteY2172" fmla="*/ 5105523 h 6341695"/>
              <a:gd name="connsiteX2173" fmla="*/ 164897 w 5878827"/>
              <a:gd name="connsiteY2173" fmla="*/ 5114351 h 6341695"/>
              <a:gd name="connsiteX2174" fmla="*/ 146571 w 5878827"/>
              <a:gd name="connsiteY2174" fmla="*/ 5125970 h 6341695"/>
              <a:gd name="connsiteX2175" fmla="*/ 129849 w 5878827"/>
              <a:gd name="connsiteY2175" fmla="*/ 5128671 h 6341695"/>
              <a:gd name="connsiteX2176" fmla="*/ 121203 w 5878827"/>
              <a:gd name="connsiteY2176" fmla="*/ 5139646 h 6341695"/>
              <a:gd name="connsiteX2177" fmla="*/ 126923 w 5878827"/>
              <a:gd name="connsiteY2177" fmla="*/ 5154129 h 6341695"/>
              <a:gd name="connsiteX2178" fmla="*/ 80292 w 5878827"/>
              <a:gd name="connsiteY2178" fmla="*/ 5152915 h 6341695"/>
              <a:gd name="connsiteX2179" fmla="*/ 94025 w 5878827"/>
              <a:gd name="connsiteY2179" fmla="*/ 5122364 h 6341695"/>
              <a:gd name="connsiteX2180" fmla="*/ 88634 w 5878827"/>
              <a:gd name="connsiteY2180" fmla="*/ 5099375 h 6341695"/>
              <a:gd name="connsiteX2181" fmla="*/ 73889 w 5878827"/>
              <a:gd name="connsiteY2181" fmla="*/ 5103025 h 6341695"/>
              <a:gd name="connsiteX2182" fmla="*/ 63131 w 5878827"/>
              <a:gd name="connsiteY2182" fmla="*/ 5109465 h 6341695"/>
              <a:gd name="connsiteX2183" fmla="*/ 54386 w 5878827"/>
              <a:gd name="connsiteY2183" fmla="*/ 5152243 h 6341695"/>
              <a:gd name="connsiteX2184" fmla="*/ 29422 w 5878827"/>
              <a:gd name="connsiteY2184" fmla="*/ 5176680 h 6341695"/>
              <a:gd name="connsiteX2185" fmla="*/ 22694 w 5878827"/>
              <a:gd name="connsiteY2185" fmla="*/ 5204280 h 6341695"/>
              <a:gd name="connsiteX2186" fmla="*/ 222 w 5878827"/>
              <a:gd name="connsiteY2186" fmla="*/ 5226094 h 6341695"/>
              <a:gd name="connsiteX2187" fmla="*/ 1299 w 5878827"/>
              <a:gd name="connsiteY2187" fmla="*/ 5254793 h 6341695"/>
              <a:gd name="connsiteX2188" fmla="*/ 0 w 5878827"/>
              <a:gd name="connsiteY2188" fmla="*/ 5256298 h 6341695"/>
              <a:gd name="connsiteX2189" fmla="*/ 1 w 5878827"/>
              <a:gd name="connsiteY2189" fmla="*/ 5124474 h 6341695"/>
              <a:gd name="connsiteX2190" fmla="*/ 11722 w 5878827"/>
              <a:gd name="connsiteY2190" fmla="*/ 5118879 h 6341695"/>
              <a:gd name="connsiteX2191" fmla="*/ 10510 w 5878827"/>
              <a:gd name="connsiteY2191" fmla="*/ 5086593 h 6341695"/>
              <a:gd name="connsiteX2192" fmla="*/ 45701 w 5878827"/>
              <a:gd name="connsiteY2192" fmla="*/ 5058838 h 6341695"/>
              <a:gd name="connsiteX2193" fmla="*/ 60166 w 5878827"/>
              <a:gd name="connsiteY2193" fmla="*/ 5030543 h 6341695"/>
              <a:gd name="connsiteX2194" fmla="*/ 43241 w 5878827"/>
              <a:gd name="connsiteY2194" fmla="*/ 4993369 h 6341695"/>
              <a:gd name="connsiteX2195" fmla="*/ 57202 w 5878827"/>
              <a:gd name="connsiteY2195" fmla="*/ 4951622 h 6341695"/>
              <a:gd name="connsiteX2196" fmla="*/ 71902 w 5878827"/>
              <a:gd name="connsiteY2196" fmla="*/ 4929605 h 6341695"/>
              <a:gd name="connsiteX2197" fmla="*/ 70859 w 5878827"/>
              <a:gd name="connsiteY2197" fmla="*/ 4901804 h 6341695"/>
              <a:gd name="connsiteX2198" fmla="*/ 86612 w 5878827"/>
              <a:gd name="connsiteY2198" fmla="*/ 4890567 h 6341695"/>
              <a:gd name="connsiteX2199" fmla="*/ 90505 w 5878827"/>
              <a:gd name="connsiteY2199" fmla="*/ 4873644 h 6341695"/>
              <a:gd name="connsiteX2200" fmla="*/ 79537 w 5878827"/>
              <a:gd name="connsiteY2200" fmla="*/ 4857232 h 6341695"/>
              <a:gd name="connsiteX2201" fmla="*/ 68568 w 5878827"/>
              <a:gd name="connsiteY2201" fmla="*/ 4840819 h 6341695"/>
              <a:gd name="connsiteX2202" fmla="*/ 41932 w 5878827"/>
              <a:gd name="connsiteY2202" fmla="*/ 4872380 h 6341695"/>
              <a:gd name="connsiteX2203" fmla="*/ 19182 w 5878827"/>
              <a:gd name="connsiteY2203" fmla="*/ 4904044 h 6341695"/>
              <a:gd name="connsiteX2204" fmla="*/ 4152 w 5878827"/>
              <a:gd name="connsiteY2204" fmla="*/ 4934563 h 6341695"/>
              <a:gd name="connsiteX2205" fmla="*/ 0 w 5878827"/>
              <a:gd name="connsiteY2205" fmla="*/ 4937184 h 6341695"/>
              <a:gd name="connsiteX2206" fmla="*/ 1 w 5878827"/>
              <a:gd name="connsiteY2206" fmla="*/ 4266770 h 6341695"/>
              <a:gd name="connsiteX2207" fmla="*/ 3378 w 5878827"/>
              <a:gd name="connsiteY2207" fmla="*/ 4259442 h 6341695"/>
              <a:gd name="connsiteX2208" fmla="*/ 43772 w 5878827"/>
              <a:gd name="connsiteY2208" fmla="*/ 4180753 h 6341695"/>
              <a:gd name="connsiteX2209" fmla="*/ 41719 w 5878827"/>
              <a:gd name="connsiteY2209" fmla="*/ 4160540 h 6341695"/>
              <a:gd name="connsiteX2210" fmla="*/ 63284 w 5878827"/>
              <a:gd name="connsiteY2210" fmla="*/ 4149006 h 6341695"/>
              <a:gd name="connsiteX2211" fmla="*/ 119307 w 5878827"/>
              <a:gd name="connsiteY2211" fmla="*/ 4072962 h 6341695"/>
              <a:gd name="connsiteX2212" fmla="*/ 155799 w 5878827"/>
              <a:gd name="connsiteY2212" fmla="*/ 3993724 h 6341695"/>
              <a:gd name="connsiteX2213" fmla="*/ 167886 w 5878827"/>
              <a:gd name="connsiteY2213" fmla="*/ 3988215 h 6341695"/>
              <a:gd name="connsiteX2214" fmla="*/ 175985 w 5878827"/>
              <a:gd name="connsiteY2214" fmla="*/ 3979915 h 6341695"/>
              <a:gd name="connsiteX2215" fmla="*/ 168095 w 5878827"/>
              <a:gd name="connsiteY2215" fmla="*/ 3976573 h 6341695"/>
              <a:gd name="connsiteX2216" fmla="*/ 160306 w 5878827"/>
              <a:gd name="connsiteY2216" fmla="*/ 3975921 h 6341695"/>
              <a:gd name="connsiteX2217" fmla="*/ 174638 w 5878827"/>
              <a:gd name="connsiteY2217" fmla="*/ 3944040 h 6341695"/>
              <a:gd name="connsiteX2218" fmla="*/ 195093 w 5878827"/>
              <a:gd name="connsiteY2218" fmla="*/ 3937405 h 6341695"/>
              <a:gd name="connsiteX2219" fmla="*/ 220796 w 5878827"/>
              <a:gd name="connsiteY2219" fmla="*/ 3898204 h 6341695"/>
              <a:gd name="connsiteX2220" fmla="*/ 238625 w 5878827"/>
              <a:gd name="connsiteY2220" fmla="*/ 3856109 h 6341695"/>
              <a:gd name="connsiteX2221" fmla="*/ 239178 w 5878827"/>
              <a:gd name="connsiteY2221" fmla="*/ 3836412 h 6341695"/>
              <a:gd name="connsiteX2222" fmla="*/ 263453 w 5878827"/>
              <a:gd name="connsiteY2222" fmla="*/ 3828084 h 6341695"/>
              <a:gd name="connsiteX2223" fmla="*/ 278054 w 5878827"/>
              <a:gd name="connsiteY2223" fmla="*/ 3803378 h 6341695"/>
              <a:gd name="connsiteX2224" fmla="*/ 298574 w 5878827"/>
              <a:gd name="connsiteY2224" fmla="*/ 3764040 h 6341695"/>
              <a:gd name="connsiteX2225" fmla="*/ 311222 w 5878827"/>
              <a:gd name="connsiteY2225" fmla="*/ 3721812 h 6341695"/>
              <a:gd name="connsiteX2226" fmla="*/ 328414 w 5878827"/>
              <a:gd name="connsiteY2226" fmla="*/ 3697172 h 6341695"/>
              <a:gd name="connsiteX2227" fmla="*/ 345604 w 5878827"/>
              <a:gd name="connsiteY2227" fmla="*/ 3672533 h 6341695"/>
              <a:gd name="connsiteX2228" fmla="*/ 385168 w 5878827"/>
              <a:gd name="connsiteY2228" fmla="*/ 3623388 h 6341695"/>
              <a:gd name="connsiteX2229" fmla="*/ 411678 w 5878827"/>
              <a:gd name="connsiteY2229" fmla="*/ 3571217 h 6341695"/>
              <a:gd name="connsiteX2230" fmla="*/ 438388 w 5878827"/>
              <a:gd name="connsiteY2230" fmla="*/ 3524425 h 6341695"/>
              <a:gd name="connsiteX2231" fmla="*/ 436218 w 5878827"/>
              <a:gd name="connsiteY2231" fmla="*/ 3501075 h 6341695"/>
              <a:gd name="connsiteX2232" fmla="*/ 457766 w 5878827"/>
              <a:gd name="connsiteY2232" fmla="*/ 3489092 h 6341695"/>
              <a:gd name="connsiteX2233" fmla="*/ 518751 w 5878827"/>
              <a:gd name="connsiteY2233" fmla="*/ 3407354 h 6341695"/>
              <a:gd name="connsiteX2234" fmla="*/ 560104 w 5878827"/>
              <a:gd name="connsiteY2234" fmla="*/ 3319730 h 6341695"/>
              <a:gd name="connsiteX2235" fmla="*/ 572141 w 5878827"/>
              <a:gd name="connsiteY2235" fmla="*/ 3312876 h 6341695"/>
              <a:gd name="connsiteX2236" fmla="*/ 580290 w 5878827"/>
              <a:gd name="connsiteY2236" fmla="*/ 3305920 h 6341695"/>
              <a:gd name="connsiteX2237" fmla="*/ 574226 w 5878827"/>
              <a:gd name="connsiteY2237" fmla="*/ 3299492 h 6341695"/>
              <a:gd name="connsiteX2238" fmla="*/ 564477 w 5878827"/>
              <a:gd name="connsiteY2238" fmla="*/ 3298341 h 6341695"/>
              <a:gd name="connsiteX2239" fmla="*/ 578807 w 5878827"/>
              <a:gd name="connsiteY2239" fmla="*/ 3266459 h 6341695"/>
              <a:gd name="connsiteX2240" fmla="*/ 619179 w 5878827"/>
              <a:gd name="connsiteY2240" fmla="*/ 3238840 h 6341695"/>
              <a:gd name="connsiteX2241" fmla="*/ 647573 w 5878827"/>
              <a:gd name="connsiteY2241" fmla="*/ 3167901 h 6341695"/>
              <a:gd name="connsiteX2242" fmla="*/ 650716 w 5878827"/>
              <a:gd name="connsiteY2242" fmla="*/ 3148272 h 6341695"/>
              <a:gd name="connsiteX2243" fmla="*/ 677582 w 5878827"/>
              <a:gd name="connsiteY2243" fmla="*/ 3140012 h 6341695"/>
              <a:gd name="connsiteX2244" fmla="*/ 684813 w 5878827"/>
              <a:gd name="connsiteY2244" fmla="*/ 3125864 h 6341695"/>
              <a:gd name="connsiteX2245" fmla="*/ 692047 w 5878827"/>
              <a:gd name="connsiteY2245" fmla="*/ 3111716 h 6341695"/>
              <a:gd name="connsiteX2246" fmla="*/ 713080 w 5878827"/>
              <a:gd name="connsiteY2246" fmla="*/ 3068810 h 6341695"/>
              <a:gd name="connsiteX2247" fmla="*/ 730127 w 5878827"/>
              <a:gd name="connsiteY2247" fmla="*/ 3023113 h 6341695"/>
              <a:gd name="connsiteX2248" fmla="*/ 747251 w 5878827"/>
              <a:gd name="connsiteY2248" fmla="*/ 2996679 h 6341695"/>
              <a:gd name="connsiteX2249" fmla="*/ 764375 w 5878827"/>
              <a:gd name="connsiteY2249" fmla="*/ 2970245 h 6341695"/>
              <a:gd name="connsiteX2250" fmla="*/ 784022 w 5878827"/>
              <a:gd name="connsiteY2250" fmla="*/ 2942087 h 6341695"/>
              <a:gd name="connsiteX2251" fmla="*/ 798824 w 5878827"/>
              <a:gd name="connsiteY2251" fmla="*/ 2922759 h 6341695"/>
              <a:gd name="connsiteX2252" fmla="*/ 813627 w 5878827"/>
              <a:gd name="connsiteY2252" fmla="*/ 2903434 h 6341695"/>
              <a:gd name="connsiteX2253" fmla="*/ 844042 w 5878827"/>
              <a:gd name="connsiteY2253" fmla="*/ 2886306 h 6341695"/>
              <a:gd name="connsiteX2254" fmla="*/ 843258 w 5878827"/>
              <a:gd name="connsiteY2254" fmla="*/ 2882702 h 6341695"/>
              <a:gd name="connsiteX2255" fmla="*/ 838591 w 5878827"/>
              <a:gd name="connsiteY2255" fmla="*/ 2878997 h 6341695"/>
              <a:gd name="connsiteX2256" fmla="*/ 848548 w 5878827"/>
              <a:gd name="connsiteY2256" fmla="*/ 2868504 h 6341695"/>
              <a:gd name="connsiteX2257" fmla="*/ 852744 w 5878827"/>
              <a:gd name="connsiteY2257" fmla="*/ 2859654 h 6341695"/>
              <a:gd name="connsiteX2258" fmla="*/ 853056 w 5878827"/>
              <a:gd name="connsiteY2258" fmla="*/ 2850703 h 6341695"/>
              <a:gd name="connsiteX2259" fmla="*/ 905513 w 5878827"/>
              <a:gd name="connsiteY2259" fmla="*/ 2783078 h 6341695"/>
              <a:gd name="connsiteX2260" fmla="*/ 946109 w 5878827"/>
              <a:gd name="connsiteY2260" fmla="*/ 2709770 h 6341695"/>
              <a:gd name="connsiteX2261" fmla="*/ 947831 w 5878827"/>
              <a:gd name="connsiteY2261" fmla="*/ 2705523 h 6341695"/>
              <a:gd name="connsiteX2262" fmla="*/ 928932 w 5878827"/>
              <a:gd name="connsiteY2262" fmla="*/ 2681939 h 6341695"/>
              <a:gd name="connsiteX2263" fmla="*/ 900075 w 5878827"/>
              <a:gd name="connsiteY2263" fmla="*/ 2633609 h 6341695"/>
              <a:gd name="connsiteX2264" fmla="*/ 882972 w 5878827"/>
              <a:gd name="connsiteY2264" fmla="*/ 2629972 h 6341695"/>
              <a:gd name="connsiteX2265" fmla="*/ 870430 w 5878827"/>
              <a:gd name="connsiteY2265" fmla="*/ 2615090 h 6341695"/>
              <a:gd name="connsiteX2266" fmla="*/ 839474 w 5878827"/>
              <a:gd name="connsiteY2266" fmla="*/ 2599040 h 6341695"/>
              <a:gd name="connsiteX2267" fmla="*/ 816384 w 5878827"/>
              <a:gd name="connsiteY2267" fmla="*/ 2568173 h 6341695"/>
              <a:gd name="connsiteX2268" fmla="*/ 807186 w 5878827"/>
              <a:gd name="connsiteY2268" fmla="*/ 2563366 h 6341695"/>
              <a:gd name="connsiteX2269" fmla="*/ 804601 w 5878827"/>
              <a:gd name="connsiteY2269" fmla="*/ 2551415 h 6341695"/>
              <a:gd name="connsiteX2270" fmla="*/ 810681 w 5878827"/>
              <a:gd name="connsiteY2270" fmla="*/ 2536423 h 6341695"/>
              <a:gd name="connsiteX2271" fmla="*/ 843898 w 5878827"/>
              <a:gd name="connsiteY2271" fmla="*/ 2555296 h 6341695"/>
              <a:gd name="connsiteX2272" fmla="*/ 856755 w 5878827"/>
              <a:gd name="connsiteY2272" fmla="*/ 2568260 h 6341695"/>
              <a:gd name="connsiteX2273" fmla="*/ 873543 w 5878827"/>
              <a:gd name="connsiteY2273" fmla="*/ 2573816 h 6341695"/>
              <a:gd name="connsiteX2274" fmla="*/ 902353 w 5878827"/>
              <a:gd name="connsiteY2274" fmla="*/ 2597450 h 6341695"/>
              <a:gd name="connsiteX2275" fmla="*/ 929355 w 5878827"/>
              <a:gd name="connsiteY2275" fmla="*/ 2598818 h 6341695"/>
              <a:gd name="connsiteX2276" fmla="*/ 941879 w 5878827"/>
              <a:gd name="connsiteY2276" fmla="*/ 2622144 h 6341695"/>
              <a:gd name="connsiteX2277" fmla="*/ 988171 w 5878827"/>
              <a:gd name="connsiteY2277" fmla="*/ 2637114 h 6341695"/>
              <a:gd name="connsiteX2278" fmla="*/ 996177 w 5878827"/>
              <a:gd name="connsiteY2278" fmla="*/ 2612966 h 6341695"/>
              <a:gd name="connsiteX2279" fmla="*/ 1018977 w 5878827"/>
              <a:gd name="connsiteY2279" fmla="*/ 2582648 h 6341695"/>
              <a:gd name="connsiteX2280" fmla="*/ 1039298 w 5878827"/>
              <a:gd name="connsiteY2280" fmla="*/ 2572425 h 6341695"/>
              <a:gd name="connsiteX2281" fmla="*/ 1041687 w 5878827"/>
              <a:gd name="connsiteY2281" fmla="*/ 2567112 h 6341695"/>
              <a:gd name="connsiteX2282" fmla="*/ 1044075 w 5878827"/>
              <a:gd name="connsiteY2282" fmla="*/ 2561798 h 6341695"/>
              <a:gd name="connsiteX2283" fmla="*/ 1048069 w 5878827"/>
              <a:gd name="connsiteY2283" fmla="*/ 2547566 h 6341695"/>
              <a:gd name="connsiteX2284" fmla="*/ 1048177 w 5878827"/>
              <a:gd name="connsiteY2284" fmla="*/ 2533233 h 6341695"/>
              <a:gd name="connsiteX2285" fmla="*/ 1058271 w 5878827"/>
              <a:gd name="connsiteY2285" fmla="*/ 2526329 h 6341695"/>
              <a:gd name="connsiteX2286" fmla="*/ 1060593 w 5878827"/>
              <a:gd name="connsiteY2286" fmla="*/ 2519221 h 6341695"/>
              <a:gd name="connsiteX2287" fmla="*/ 1062912 w 5878827"/>
              <a:gd name="connsiteY2287" fmla="*/ 2512114 h 6341695"/>
              <a:gd name="connsiteX2288" fmla="*/ 1068095 w 5878827"/>
              <a:gd name="connsiteY2288" fmla="*/ 2512248 h 6341695"/>
              <a:gd name="connsiteX2289" fmla="*/ 1078053 w 5878827"/>
              <a:gd name="connsiteY2289" fmla="*/ 2501756 h 6341695"/>
              <a:gd name="connsiteX2290" fmla="*/ 1092383 w 5878827"/>
              <a:gd name="connsiteY2290" fmla="*/ 2469875 h 6341695"/>
              <a:gd name="connsiteX2291" fmla="*/ 1096074 w 5878827"/>
              <a:gd name="connsiteY2291" fmla="*/ 2447572 h 6341695"/>
              <a:gd name="connsiteX2292" fmla="*/ 1096075 w 5878827"/>
              <a:gd name="connsiteY2292" fmla="*/ 2446394 h 6341695"/>
              <a:gd name="connsiteX2293" fmla="*/ 1088003 w 5878827"/>
              <a:gd name="connsiteY2293" fmla="*/ 2455872 h 6341695"/>
              <a:gd name="connsiteX2294" fmla="*/ 1058447 w 5878827"/>
              <a:gd name="connsiteY2294" fmla="*/ 2460850 h 6341695"/>
              <a:gd name="connsiteX2295" fmla="*/ 1044457 w 5878827"/>
              <a:gd name="connsiteY2295" fmla="*/ 2445928 h 6341695"/>
              <a:gd name="connsiteX2296" fmla="*/ 1029774 w 5878827"/>
              <a:gd name="connsiteY2296" fmla="*/ 2419816 h 6341695"/>
              <a:gd name="connsiteX2297" fmla="*/ 1071068 w 5878827"/>
              <a:gd name="connsiteY2297" fmla="*/ 2423541 h 6341695"/>
              <a:gd name="connsiteX2298" fmla="*/ 1112362 w 5878827"/>
              <a:gd name="connsiteY2298" fmla="*/ 2427267 h 6341695"/>
              <a:gd name="connsiteX2299" fmla="*/ 1110218 w 5878827"/>
              <a:gd name="connsiteY2299" fmla="*/ 2429785 h 6341695"/>
              <a:gd name="connsiteX2300" fmla="*/ 1112870 w 5878827"/>
              <a:gd name="connsiteY2300" fmla="*/ 2429642 h 6341695"/>
              <a:gd name="connsiteX2301" fmla="*/ 1119387 w 5878827"/>
              <a:gd name="connsiteY2301" fmla="*/ 2422776 h 6341695"/>
              <a:gd name="connsiteX2302" fmla="*/ 1111130 w 5878827"/>
              <a:gd name="connsiteY2302" fmla="*/ 2407371 h 6341695"/>
              <a:gd name="connsiteX2303" fmla="*/ 1108973 w 5878827"/>
              <a:gd name="connsiteY2303" fmla="*/ 2372552 h 6341695"/>
              <a:gd name="connsiteX2304" fmla="*/ 1148814 w 5878827"/>
              <a:gd name="connsiteY2304" fmla="*/ 2367884 h 6341695"/>
              <a:gd name="connsiteX2305" fmla="*/ 1172476 w 5878827"/>
              <a:gd name="connsiteY2305" fmla="*/ 2363802 h 6341695"/>
              <a:gd name="connsiteX2306" fmla="*/ 1191069 w 5878827"/>
              <a:gd name="connsiteY2306" fmla="*/ 2355915 h 6341695"/>
              <a:gd name="connsiteX2307" fmla="*/ 1198163 w 5878827"/>
              <a:gd name="connsiteY2307" fmla="*/ 2346525 h 6341695"/>
              <a:gd name="connsiteX2308" fmla="*/ 1170806 w 5878827"/>
              <a:gd name="connsiteY2308" fmla="*/ 2331198 h 6341695"/>
              <a:gd name="connsiteX2309" fmla="*/ 1132407 w 5878827"/>
              <a:gd name="connsiteY2309" fmla="*/ 2329026 h 6341695"/>
              <a:gd name="connsiteX2310" fmla="*/ 1080874 w 5878827"/>
              <a:gd name="connsiteY2310" fmla="*/ 2280533 h 6341695"/>
              <a:gd name="connsiteX2311" fmla="*/ 1056975 w 5878827"/>
              <a:gd name="connsiteY2311" fmla="*/ 2256286 h 6341695"/>
              <a:gd name="connsiteX2312" fmla="*/ 1034230 w 5878827"/>
              <a:gd name="connsiteY2312" fmla="*/ 2250693 h 6341695"/>
              <a:gd name="connsiteX2313" fmla="*/ 1032997 w 5878827"/>
              <a:gd name="connsiteY2313" fmla="*/ 2230796 h 6341695"/>
              <a:gd name="connsiteX2314" fmla="*/ 1009074 w 5878827"/>
              <a:gd name="connsiteY2314" fmla="*/ 2228779 h 6341695"/>
              <a:gd name="connsiteX2315" fmla="*/ 987892 w 5878827"/>
              <a:gd name="connsiteY2315" fmla="*/ 2225828 h 6341695"/>
              <a:gd name="connsiteX2316" fmla="*/ 963800 w 5878827"/>
              <a:gd name="connsiteY2316" fmla="*/ 2198472 h 6341695"/>
              <a:gd name="connsiteX2317" fmla="*/ 991816 w 5878827"/>
              <a:gd name="connsiteY2317" fmla="*/ 2168625 h 6341695"/>
              <a:gd name="connsiteX2318" fmla="*/ 1001859 w 5878827"/>
              <a:gd name="connsiteY2318" fmla="*/ 2149970 h 6341695"/>
              <a:gd name="connsiteX2319" fmla="*/ 1045438 w 5878827"/>
              <a:gd name="connsiteY2319" fmla="*/ 2152919 h 6341695"/>
              <a:gd name="connsiteX2320" fmla="*/ 1091758 w 5878827"/>
              <a:gd name="connsiteY2320" fmla="*/ 2154934 h 6341695"/>
              <a:gd name="connsiteX2321" fmla="*/ 1095376 w 5878827"/>
              <a:gd name="connsiteY2321" fmla="*/ 2153068 h 6341695"/>
              <a:gd name="connsiteX2322" fmla="*/ 1098763 w 5878827"/>
              <a:gd name="connsiteY2322" fmla="*/ 2147473 h 6341695"/>
              <a:gd name="connsiteX2323" fmla="*/ 1086722 w 5878827"/>
              <a:gd name="connsiteY2323" fmla="*/ 2141411 h 6341695"/>
              <a:gd name="connsiteX2324" fmla="*/ 1071938 w 5878827"/>
              <a:gd name="connsiteY2324" fmla="*/ 2136284 h 6341695"/>
              <a:gd name="connsiteX2325" fmla="*/ 1060354 w 5878827"/>
              <a:gd name="connsiteY2325" fmla="*/ 2130067 h 6341695"/>
              <a:gd name="connsiteX2326" fmla="*/ 1045273 w 5878827"/>
              <a:gd name="connsiteY2326" fmla="*/ 2135198 h 6341695"/>
              <a:gd name="connsiteX2327" fmla="*/ 1037495 w 5878827"/>
              <a:gd name="connsiteY2327" fmla="*/ 2122609 h 6341695"/>
              <a:gd name="connsiteX2328" fmla="*/ 1028949 w 5878827"/>
              <a:gd name="connsiteY2328" fmla="*/ 2105199 h 6341695"/>
              <a:gd name="connsiteX2329" fmla="*/ 1022213 w 5878827"/>
              <a:gd name="connsiteY2329" fmla="*/ 2056701 h 6341695"/>
              <a:gd name="connsiteX2330" fmla="*/ 992039 w 5878827"/>
              <a:gd name="connsiteY2330" fmla="*/ 2051732 h 6341695"/>
              <a:gd name="connsiteX2331" fmla="*/ 981095 w 5878827"/>
              <a:gd name="connsiteY2331" fmla="*/ 2033234 h 6341695"/>
              <a:gd name="connsiteX2332" fmla="*/ 967639 w 5878827"/>
              <a:gd name="connsiteY2332" fmla="*/ 2019403 h 6341695"/>
              <a:gd name="connsiteX2333" fmla="*/ 963438 w 5878827"/>
              <a:gd name="connsiteY2333" fmla="*/ 2004325 h 6341695"/>
              <a:gd name="connsiteX2334" fmla="*/ 951475 w 5878827"/>
              <a:gd name="connsiteY2334" fmla="*/ 1999507 h 6341695"/>
              <a:gd name="connsiteX2335" fmla="*/ 937158 w 5878827"/>
              <a:gd name="connsiteY2335" fmla="*/ 2009457 h 6341695"/>
              <a:gd name="connsiteX2336" fmla="*/ 934385 w 5878827"/>
              <a:gd name="connsiteY2336" fmla="*/ 1964690 h 6341695"/>
              <a:gd name="connsiteX2337" fmla="*/ 966804 w 5878827"/>
              <a:gd name="connsiteY2337" fmla="*/ 1968262 h 6341695"/>
              <a:gd name="connsiteX2338" fmla="*/ 989841 w 5878827"/>
              <a:gd name="connsiteY2338" fmla="*/ 1955979 h 6341695"/>
              <a:gd name="connsiteX2339" fmla="*/ 984842 w 5878827"/>
              <a:gd name="connsiteY2339" fmla="*/ 1943078 h 6341695"/>
              <a:gd name="connsiteX2340" fmla="*/ 977333 w 5878827"/>
              <a:gd name="connsiteY2340" fmla="*/ 1934841 h 6341695"/>
              <a:gd name="connsiteX2341" fmla="*/ 932844 w 5878827"/>
              <a:gd name="connsiteY2341" fmla="*/ 1939820 h 6341695"/>
              <a:gd name="connsiteX2342" fmla="*/ 905712 w 5878827"/>
              <a:gd name="connsiteY2342" fmla="*/ 1923657 h 6341695"/>
              <a:gd name="connsiteX2343" fmla="*/ 876916 w 5878827"/>
              <a:gd name="connsiteY2343" fmla="*/ 1925836 h 6341695"/>
              <a:gd name="connsiteX2344" fmla="*/ 852679 w 5878827"/>
              <a:gd name="connsiteY2344" fmla="*/ 1911226 h 6341695"/>
              <a:gd name="connsiteX2345" fmla="*/ 823432 w 5878827"/>
              <a:gd name="connsiteY2345" fmla="*/ 1921178 h 6341695"/>
              <a:gd name="connsiteX2346" fmla="*/ 781982 w 5878827"/>
              <a:gd name="connsiteY2346" fmla="*/ 1914965 h 6341695"/>
              <a:gd name="connsiteX2347" fmla="*/ 778273 w 5878827"/>
              <a:gd name="connsiteY2347" fmla="*/ 1892736 h 6341695"/>
              <a:gd name="connsiteX2348" fmla="*/ 761546 w 5878827"/>
              <a:gd name="connsiteY2348" fmla="*/ 1886367 h 6341695"/>
              <a:gd name="connsiteX2349" fmla="*/ 726794 w 5878827"/>
              <a:gd name="connsiteY2349" fmla="*/ 1867717 h 6341695"/>
              <a:gd name="connsiteX2350" fmla="*/ 735296 w 5878827"/>
              <a:gd name="connsiteY2350" fmla="*/ 1824192 h 6341695"/>
              <a:gd name="connsiteX2351" fmla="*/ 777235 w 5878827"/>
              <a:gd name="connsiteY2351" fmla="*/ 1823254 h 6341695"/>
              <a:gd name="connsiteX2352" fmla="*/ 813921 w 5878827"/>
              <a:gd name="connsiteY2352" fmla="*/ 1827914 h 6341695"/>
              <a:gd name="connsiteX2353" fmla="*/ 833433 w 5878827"/>
              <a:gd name="connsiteY2353" fmla="*/ 1841591 h 6341695"/>
              <a:gd name="connsiteX2354" fmla="*/ 836355 w 5878827"/>
              <a:gd name="connsiteY2354" fmla="*/ 1881228 h 6341695"/>
              <a:gd name="connsiteX2355" fmla="*/ 850214 w 5878827"/>
              <a:gd name="connsiteY2355" fmla="*/ 1871434 h 6341695"/>
              <a:gd name="connsiteX2356" fmla="*/ 888007 w 5878827"/>
              <a:gd name="connsiteY2356" fmla="*/ 1878891 h 6341695"/>
              <a:gd name="connsiteX2357" fmla="*/ 886774 w 5878827"/>
              <a:gd name="connsiteY2357" fmla="*/ 1858995 h 6341695"/>
              <a:gd name="connsiteX2358" fmla="*/ 906286 w 5878827"/>
              <a:gd name="connsiteY2358" fmla="*/ 1872672 h 6341695"/>
              <a:gd name="connsiteX2359" fmla="*/ 942846 w 5878827"/>
              <a:gd name="connsiteY2359" fmla="*/ 1860233 h 6341695"/>
              <a:gd name="connsiteX2360" fmla="*/ 963283 w 5878827"/>
              <a:gd name="connsiteY2360" fmla="*/ 1888831 h 6341695"/>
              <a:gd name="connsiteX2361" fmla="*/ 996187 w 5878827"/>
              <a:gd name="connsiteY2361" fmla="*/ 1877635 h 6341695"/>
              <a:gd name="connsiteX2362" fmla="*/ 1027592 w 5878827"/>
              <a:gd name="connsiteY2362" fmla="*/ 1902503 h 6341695"/>
              <a:gd name="connsiteX2363" fmla="*/ 1057765 w 5878827"/>
              <a:gd name="connsiteY2363" fmla="*/ 1907474 h 6341695"/>
              <a:gd name="connsiteX2364" fmla="*/ 1094314 w 5878827"/>
              <a:gd name="connsiteY2364" fmla="*/ 1879800 h 6341695"/>
              <a:gd name="connsiteX2365" fmla="*/ 1138196 w 5878827"/>
              <a:gd name="connsiteY2365" fmla="*/ 1880106 h 6341695"/>
              <a:gd name="connsiteX2366" fmla="*/ 1161970 w 5878827"/>
              <a:gd name="connsiteY2366" fmla="*/ 1887255 h 6341695"/>
              <a:gd name="connsiteX2367" fmla="*/ 1190304 w 5878827"/>
              <a:gd name="connsiteY2367" fmla="*/ 1877613 h 6341695"/>
              <a:gd name="connsiteX2368" fmla="*/ 1203149 w 5878827"/>
              <a:gd name="connsiteY2368" fmla="*/ 1889115 h 6341695"/>
              <a:gd name="connsiteX2369" fmla="*/ 1209798 w 5878827"/>
              <a:gd name="connsiteY2369" fmla="*/ 1888528 h 6341695"/>
              <a:gd name="connsiteX2370" fmla="*/ 1188647 w 5878827"/>
              <a:gd name="connsiteY2370" fmla="*/ 1860252 h 6341695"/>
              <a:gd name="connsiteX2371" fmla="*/ 1179449 w 5878827"/>
              <a:gd name="connsiteY2371" fmla="*/ 1855446 h 6341695"/>
              <a:gd name="connsiteX2372" fmla="*/ 1176864 w 5878827"/>
              <a:gd name="connsiteY2372" fmla="*/ 1843496 h 6341695"/>
              <a:gd name="connsiteX2373" fmla="*/ 1182744 w 5878827"/>
              <a:gd name="connsiteY2373" fmla="*/ 1828994 h 6341695"/>
              <a:gd name="connsiteX2374" fmla="*/ 1151071 w 5878827"/>
              <a:gd name="connsiteY2374" fmla="*/ 1824301 h 6341695"/>
              <a:gd name="connsiteX2375" fmla="*/ 1125645 w 5878827"/>
              <a:gd name="connsiteY2375" fmla="*/ 1798034 h 6341695"/>
              <a:gd name="connsiteX2376" fmla="*/ 1078118 w 5878827"/>
              <a:gd name="connsiteY2376" fmla="*/ 1814206 h 6341695"/>
              <a:gd name="connsiteX2377" fmla="*/ 1020749 w 5878827"/>
              <a:gd name="connsiteY2377" fmla="*/ 1754367 h 6341695"/>
              <a:gd name="connsiteX2378" fmla="*/ 935759 w 5878827"/>
              <a:gd name="connsiteY2378" fmla="*/ 1745827 h 6341695"/>
              <a:gd name="connsiteX2379" fmla="*/ 920190 w 5878827"/>
              <a:gd name="connsiteY2379" fmla="*/ 1705414 h 6341695"/>
              <a:gd name="connsiteX2380" fmla="*/ 904621 w 5878827"/>
              <a:gd name="connsiteY2380" fmla="*/ 1665001 h 6341695"/>
              <a:gd name="connsiteX2381" fmla="*/ 864405 w 5878827"/>
              <a:gd name="connsiteY2381" fmla="*/ 1678684 h 6341695"/>
              <a:gd name="connsiteX2382" fmla="*/ 863481 w 5878827"/>
              <a:gd name="connsiteY2382" fmla="*/ 1663760 h 6341695"/>
              <a:gd name="connsiteX2383" fmla="*/ 867886 w 5878827"/>
              <a:gd name="connsiteY2383" fmla="*/ 1644485 h 6341695"/>
              <a:gd name="connsiteX2384" fmla="*/ 884184 w 5878827"/>
              <a:gd name="connsiteY2384" fmla="*/ 1636401 h 6341695"/>
              <a:gd name="connsiteX2385" fmla="*/ 914357 w 5878827"/>
              <a:gd name="connsiteY2385" fmla="*/ 1641372 h 6341695"/>
              <a:gd name="connsiteX2386" fmla="*/ 928176 w 5878827"/>
              <a:gd name="connsiteY2386" fmla="*/ 1630956 h 6341695"/>
              <a:gd name="connsiteX2387" fmla="*/ 939024 w 5878827"/>
              <a:gd name="connsiteY2387" fmla="*/ 1617743 h 6341695"/>
              <a:gd name="connsiteX2388" fmla="*/ 928056 w 5878827"/>
              <a:gd name="connsiteY2388" fmla="*/ 1621474 h 6341695"/>
              <a:gd name="connsiteX2389" fmla="*/ 900913 w 5878827"/>
              <a:gd name="connsiteY2389" fmla="*/ 1590076 h 6341695"/>
              <a:gd name="connsiteX2390" fmla="*/ 869210 w 5878827"/>
              <a:gd name="connsiteY2390" fmla="*/ 1575469 h 6341695"/>
              <a:gd name="connsiteX2391" fmla="*/ 850881 w 5878827"/>
              <a:gd name="connsiteY2391" fmla="*/ 1565833 h 6341695"/>
              <a:gd name="connsiteX2392" fmla="*/ 827762 w 5878827"/>
              <a:gd name="connsiteY2392" fmla="*/ 1569256 h 6341695"/>
              <a:gd name="connsiteX2393" fmla="*/ 810981 w 5878827"/>
              <a:gd name="connsiteY2393" fmla="*/ 1539412 h 6341695"/>
              <a:gd name="connsiteX2394" fmla="*/ 791061 w 5878827"/>
              <a:gd name="connsiteY2394" fmla="*/ 1541746 h 6341695"/>
              <a:gd name="connsiteX2395" fmla="*/ 773188 w 5878827"/>
              <a:gd name="connsiteY2395" fmla="*/ 1531955 h 6341695"/>
              <a:gd name="connsiteX2396" fmla="*/ 743940 w 5878827"/>
              <a:gd name="connsiteY2396" fmla="*/ 1541908 h 6341695"/>
              <a:gd name="connsiteX2397" fmla="*/ 731740 w 5878827"/>
              <a:gd name="connsiteY2397" fmla="*/ 1525742 h 6341695"/>
              <a:gd name="connsiteX2398" fmla="*/ 698788 w 5878827"/>
              <a:gd name="connsiteY2398" fmla="*/ 1521084 h 6341695"/>
              <a:gd name="connsiteX2399" fmla="*/ 670163 w 5878827"/>
              <a:gd name="connsiteY2399" fmla="*/ 1495906 h 6341695"/>
              <a:gd name="connsiteX2400" fmla="*/ 628170 w 5878827"/>
              <a:gd name="connsiteY2400" fmla="*/ 1473369 h 6341695"/>
              <a:gd name="connsiteX2401" fmla="*/ 588457 w 5878827"/>
              <a:gd name="connsiteY2401" fmla="*/ 1442442 h 6341695"/>
              <a:gd name="connsiteX2402" fmla="*/ 570518 w 5878827"/>
              <a:gd name="connsiteY2402" fmla="*/ 1446641 h 6341695"/>
              <a:gd name="connsiteX2403" fmla="*/ 554629 w 5878827"/>
              <a:gd name="connsiteY2403" fmla="*/ 1438715 h 6341695"/>
              <a:gd name="connsiteX2404" fmla="*/ 520041 w 5878827"/>
              <a:gd name="connsiteY2404" fmla="*/ 1437786 h 6341695"/>
              <a:gd name="connsiteX2405" fmla="*/ 490013 w 5878827"/>
              <a:gd name="connsiteY2405" fmla="*/ 1420070 h 6341695"/>
              <a:gd name="connsiteX2406" fmla="*/ 479727 w 5878827"/>
              <a:gd name="connsiteY2406" fmla="*/ 1419759 h 6341695"/>
              <a:gd name="connsiteX2407" fmla="*/ 474463 w 5878827"/>
              <a:gd name="connsiteY2407" fmla="*/ 1410123 h 6341695"/>
              <a:gd name="connsiteX2408" fmla="*/ 477196 w 5878827"/>
              <a:gd name="connsiteY2408" fmla="*/ 1393956 h 6341695"/>
              <a:gd name="connsiteX2409" fmla="*/ 514679 w 5878827"/>
              <a:gd name="connsiteY2409" fmla="*/ 1396438 h 6341695"/>
              <a:gd name="connsiteX2410" fmla="*/ 530454 w 5878827"/>
              <a:gd name="connsiteY2410" fmla="*/ 1402499 h 6341695"/>
              <a:gd name="connsiteX2411" fmla="*/ 548507 w 5878827"/>
              <a:gd name="connsiteY2411" fmla="*/ 1400166 h 6341695"/>
              <a:gd name="connsiteX2412" fmla="*/ 582644 w 5878827"/>
              <a:gd name="connsiteY2412" fmla="*/ 1408866 h 6341695"/>
              <a:gd name="connsiteX2413" fmla="*/ 609988 w 5878827"/>
              <a:gd name="connsiteY2413" fmla="*/ 1398293 h 6341695"/>
              <a:gd name="connsiteX2414" fmla="*/ 627749 w 5878827"/>
              <a:gd name="connsiteY2414" fmla="*/ 1413835 h 6341695"/>
              <a:gd name="connsiteX2415" fmla="*/ 756499 w 5878827"/>
              <a:gd name="connsiteY2415" fmla="*/ 1413200 h 6341695"/>
              <a:gd name="connsiteX2416" fmla="*/ 877055 w 5878827"/>
              <a:gd name="connsiteY2416" fmla="*/ 1461062 h 6341695"/>
              <a:gd name="connsiteX2417" fmla="*/ 912249 w 5878827"/>
              <a:gd name="connsiteY2417" fmla="*/ 1456706 h 6341695"/>
              <a:gd name="connsiteX2418" fmla="*/ 947442 w 5878827"/>
              <a:gd name="connsiteY2418" fmla="*/ 1452349 h 6341695"/>
              <a:gd name="connsiteX2419" fmla="*/ 955261 w 5878827"/>
              <a:gd name="connsiteY2419" fmla="*/ 1465560 h 6341695"/>
              <a:gd name="connsiteX2420" fmla="*/ 970612 w 5878827"/>
              <a:gd name="connsiteY2420" fmla="*/ 1464783 h 6341695"/>
              <a:gd name="connsiteX2421" fmla="*/ 997276 w 5878827"/>
              <a:gd name="connsiteY2421" fmla="*/ 1465868 h 6341695"/>
              <a:gd name="connsiteX2422" fmla="*/ 1015716 w 5878827"/>
              <a:gd name="connsiteY2422" fmla="*/ 1469751 h 6341695"/>
              <a:gd name="connsiteX2423" fmla="*/ 1053817 w 5878827"/>
              <a:gd name="connsiteY2423" fmla="*/ 1482183 h 6341695"/>
              <a:gd name="connsiteX2424" fmla="*/ 1064834 w 5878827"/>
              <a:gd name="connsiteY2424" fmla="*/ 1494306 h 6341695"/>
              <a:gd name="connsiteX2425" fmla="*/ 1080642 w 5878827"/>
              <a:gd name="connsiteY2425" fmla="*/ 1493372 h 6341695"/>
              <a:gd name="connsiteX2426" fmla="*/ 1098613 w 5878827"/>
              <a:gd name="connsiteY2426" fmla="*/ 1482177 h 6341695"/>
              <a:gd name="connsiteX2427" fmla="*/ 1214721 w 5878827"/>
              <a:gd name="connsiteY2427" fmla="*/ 1488383 h 6341695"/>
              <a:gd name="connsiteX2428" fmla="*/ 1226922 w 5878827"/>
              <a:gd name="connsiteY2428" fmla="*/ 1504547 h 6341695"/>
              <a:gd name="connsiteX2429" fmla="*/ 1246127 w 5878827"/>
              <a:gd name="connsiteY2429" fmla="*/ 1513249 h 6341695"/>
              <a:gd name="connsiteX2430" fmla="*/ 1266008 w 5878827"/>
              <a:gd name="connsiteY2430" fmla="*/ 1510294 h 6341695"/>
              <a:gd name="connsiteX2431" fmla="*/ 1283611 w 5878827"/>
              <a:gd name="connsiteY2431" fmla="*/ 1515732 h 6341695"/>
              <a:gd name="connsiteX2432" fmla="*/ 1309582 w 5878827"/>
              <a:gd name="connsiteY2432" fmla="*/ 1505626 h 6341695"/>
              <a:gd name="connsiteX2433" fmla="*/ 1328715 w 5878827"/>
              <a:gd name="connsiteY2433" fmla="*/ 1520702 h 6341695"/>
              <a:gd name="connsiteX2434" fmla="*/ 1379727 w 5878827"/>
              <a:gd name="connsiteY2434" fmla="*/ 1530644 h 6341695"/>
              <a:gd name="connsiteX2435" fmla="*/ 1420465 w 5878827"/>
              <a:gd name="connsiteY2435" fmla="*/ 1555511 h 6341695"/>
              <a:gd name="connsiteX2436" fmla="*/ 1446981 w 5878827"/>
              <a:gd name="connsiteY2436" fmla="*/ 1561725 h 6341695"/>
              <a:gd name="connsiteX2437" fmla="*/ 1508382 w 5878827"/>
              <a:gd name="connsiteY2437" fmla="*/ 1558610 h 6341695"/>
              <a:gd name="connsiteX2438" fmla="*/ 1567227 w 5878827"/>
              <a:gd name="connsiteY2438" fmla="*/ 1555624 h 6341695"/>
              <a:gd name="connsiteX2439" fmla="*/ 1554606 w 5878827"/>
              <a:gd name="connsiteY2439" fmla="*/ 1539374 h 6341695"/>
              <a:gd name="connsiteX2440" fmla="*/ 1532923 w 5878827"/>
              <a:gd name="connsiteY2440" fmla="*/ 1507265 h 6341695"/>
              <a:gd name="connsiteX2441" fmla="*/ 1514705 w 5878827"/>
              <a:gd name="connsiteY2441" fmla="*/ 1471937 h 6341695"/>
              <a:gd name="connsiteX2442" fmla="*/ 1499106 w 5878827"/>
              <a:gd name="connsiteY2442" fmla="*/ 1461804 h 6341695"/>
              <a:gd name="connsiteX2443" fmla="*/ 1487821 w 5878827"/>
              <a:gd name="connsiteY2443" fmla="*/ 1444653 h 6341695"/>
              <a:gd name="connsiteX2444" fmla="*/ 1467918 w 5878827"/>
              <a:gd name="connsiteY2444" fmla="*/ 1418927 h 6341695"/>
              <a:gd name="connsiteX2445" fmla="*/ 1465029 w 5878827"/>
              <a:gd name="connsiteY2445" fmla="*/ 1396999 h 6341695"/>
              <a:gd name="connsiteX2446" fmla="*/ 1469991 w 5878827"/>
              <a:gd name="connsiteY2446" fmla="*/ 1376825 h 6341695"/>
              <a:gd name="connsiteX2447" fmla="*/ 1520327 w 5878827"/>
              <a:gd name="connsiteY2447" fmla="*/ 1415999 h 6341695"/>
              <a:gd name="connsiteX2448" fmla="*/ 1568187 w 5878827"/>
              <a:gd name="connsiteY2448" fmla="*/ 1478562 h 6341695"/>
              <a:gd name="connsiteX2449" fmla="*/ 1569318 w 5878827"/>
              <a:gd name="connsiteY2449" fmla="*/ 1473494 h 6341695"/>
              <a:gd name="connsiteX2450" fmla="*/ 1585967 w 5878827"/>
              <a:gd name="connsiteY2450" fmla="*/ 1464575 h 6341695"/>
              <a:gd name="connsiteX2451" fmla="*/ 1598371 w 5878827"/>
              <a:gd name="connsiteY2451" fmla="*/ 1474660 h 6341695"/>
              <a:gd name="connsiteX2452" fmla="*/ 1672748 w 5878827"/>
              <a:gd name="connsiteY2452" fmla="*/ 1527182 h 6341695"/>
              <a:gd name="connsiteX2453" fmla="*/ 1715539 w 5878827"/>
              <a:gd name="connsiteY2453" fmla="*/ 1562583 h 6341695"/>
              <a:gd name="connsiteX2454" fmla="*/ 1737588 w 5878827"/>
              <a:gd name="connsiteY2454" fmla="*/ 1538600 h 6341695"/>
              <a:gd name="connsiteX2455" fmla="*/ 1696092 w 5878827"/>
              <a:gd name="connsiteY2455" fmla="*/ 1496483 h 6341695"/>
              <a:gd name="connsiteX2456" fmla="*/ 1685432 w 5878827"/>
              <a:gd name="connsiteY2456" fmla="*/ 1462179 h 6341695"/>
              <a:gd name="connsiteX2457" fmla="*/ 1676047 w 5878827"/>
              <a:gd name="connsiteY2457" fmla="*/ 1446783 h 6341695"/>
              <a:gd name="connsiteX2458" fmla="*/ 1663265 w 5878827"/>
              <a:gd name="connsiteY2458" fmla="*/ 1446590 h 6341695"/>
              <a:gd name="connsiteX2459" fmla="*/ 1639872 w 5878827"/>
              <a:gd name="connsiteY2459" fmla="*/ 1420084 h 6341695"/>
              <a:gd name="connsiteX2460" fmla="*/ 1613602 w 5878827"/>
              <a:gd name="connsiteY2460" fmla="*/ 1398254 h 6341695"/>
              <a:gd name="connsiteX2461" fmla="*/ 1587331 w 5878827"/>
              <a:gd name="connsiteY2461" fmla="*/ 1376427 h 6341695"/>
              <a:gd name="connsiteX2462" fmla="*/ 1563654 w 5878827"/>
              <a:gd name="connsiteY2462" fmla="*/ 1301973 h 6341695"/>
              <a:gd name="connsiteX2463" fmla="*/ 1587965 w 5878827"/>
              <a:gd name="connsiteY2463" fmla="*/ 1287451 h 6341695"/>
              <a:gd name="connsiteX2464" fmla="*/ 1598554 w 5878827"/>
              <a:gd name="connsiteY2464" fmla="*/ 1309766 h 6341695"/>
              <a:gd name="connsiteX2465" fmla="*/ 1620661 w 5878827"/>
              <a:gd name="connsiteY2465" fmla="*/ 1315369 h 6341695"/>
              <a:gd name="connsiteX2466" fmla="*/ 1639302 w 5878827"/>
              <a:gd name="connsiteY2466" fmla="*/ 1324187 h 6341695"/>
              <a:gd name="connsiteX2467" fmla="*/ 1677588 w 5878827"/>
              <a:gd name="connsiteY2467" fmla="*/ 1363995 h 6341695"/>
              <a:gd name="connsiteX2468" fmla="*/ 1717500 w 5878827"/>
              <a:gd name="connsiteY2468" fmla="*/ 1384214 h 6341695"/>
              <a:gd name="connsiteX2469" fmla="*/ 1774756 w 5878827"/>
              <a:gd name="connsiteY2469" fmla="*/ 1439565 h 6341695"/>
              <a:gd name="connsiteX2470" fmla="*/ 1804344 w 5878827"/>
              <a:gd name="connsiteY2470" fmla="*/ 1429980 h 6341695"/>
              <a:gd name="connsiteX2471" fmla="*/ 1810959 w 5878827"/>
              <a:gd name="connsiteY2471" fmla="*/ 1412076 h 6341695"/>
              <a:gd name="connsiteX2472" fmla="*/ 1833650 w 5878827"/>
              <a:gd name="connsiteY2472" fmla="*/ 1396090 h 6341695"/>
              <a:gd name="connsiteX2473" fmla="*/ 1832010 w 5878827"/>
              <a:gd name="connsiteY2473" fmla="*/ 1393239 h 6341695"/>
              <a:gd name="connsiteX2474" fmla="*/ 1804880 w 5878827"/>
              <a:gd name="connsiteY2474" fmla="*/ 1376460 h 6341695"/>
              <a:gd name="connsiteX2475" fmla="*/ 1757869 w 5878827"/>
              <a:gd name="connsiteY2475" fmla="*/ 1334704 h 6341695"/>
              <a:gd name="connsiteX2476" fmla="*/ 1760250 w 5878827"/>
              <a:gd name="connsiteY2476" fmla="*/ 1319939 h 6341695"/>
              <a:gd name="connsiteX2477" fmla="*/ 1767017 w 5878827"/>
              <a:gd name="connsiteY2477" fmla="*/ 1310146 h 6341695"/>
              <a:gd name="connsiteX2478" fmla="*/ 1802601 w 5878827"/>
              <a:gd name="connsiteY2478" fmla="*/ 1310776 h 6341695"/>
              <a:gd name="connsiteX2479" fmla="*/ 1825312 w 5878827"/>
              <a:gd name="connsiteY2479" fmla="*/ 1344445 h 6341695"/>
              <a:gd name="connsiteX2480" fmla="*/ 1851838 w 5878827"/>
              <a:gd name="connsiteY2480" fmla="*/ 1365137 h 6341695"/>
              <a:gd name="connsiteX2481" fmla="*/ 1853163 w 5878827"/>
              <a:gd name="connsiteY2481" fmla="*/ 1364343 h 6341695"/>
              <a:gd name="connsiteX2482" fmla="*/ 2000931 w 5878827"/>
              <a:gd name="connsiteY2482" fmla="*/ 1180031 h 6341695"/>
              <a:gd name="connsiteX2483" fmla="*/ 1977698 w 5878827"/>
              <a:gd name="connsiteY2483" fmla="*/ 1156345 h 6341695"/>
              <a:gd name="connsiteX2484" fmla="*/ 1957451 w 5878827"/>
              <a:gd name="connsiteY2484" fmla="*/ 1097290 h 6341695"/>
              <a:gd name="connsiteX2485" fmla="*/ 1938870 w 5878827"/>
              <a:gd name="connsiteY2485" fmla="*/ 1098461 h 6341695"/>
              <a:gd name="connsiteX2486" fmla="*/ 1924167 w 5878827"/>
              <a:gd name="connsiteY2486" fmla="*/ 1092517 h 6341695"/>
              <a:gd name="connsiteX2487" fmla="*/ 1915477 w 5878827"/>
              <a:gd name="connsiteY2487" fmla="*/ 1071954 h 6341695"/>
              <a:gd name="connsiteX2488" fmla="*/ 1915287 w 5878827"/>
              <a:gd name="connsiteY2488" fmla="*/ 1039988 h 6341695"/>
              <a:gd name="connsiteX2489" fmla="*/ 1917472 w 5878827"/>
              <a:gd name="connsiteY2489" fmla="*/ 1038602 h 6341695"/>
              <a:gd name="connsiteX2490" fmla="*/ 1891515 w 5878827"/>
              <a:gd name="connsiteY2490" fmla="*/ 1026611 h 6341695"/>
              <a:gd name="connsiteX2491" fmla="*/ 1855285 w 5878827"/>
              <a:gd name="connsiteY2491" fmla="*/ 987300 h 6341695"/>
              <a:gd name="connsiteX2492" fmla="*/ 1830810 w 5878827"/>
              <a:gd name="connsiteY2492" fmla="*/ 992680 h 6341695"/>
              <a:gd name="connsiteX2493" fmla="*/ 1806335 w 5878827"/>
              <a:gd name="connsiteY2493" fmla="*/ 998061 h 6341695"/>
              <a:gd name="connsiteX2494" fmla="*/ 1819330 w 5878827"/>
              <a:gd name="connsiteY2494" fmla="*/ 962960 h 6341695"/>
              <a:gd name="connsiteX2495" fmla="*/ 1784442 w 5878827"/>
              <a:gd name="connsiteY2495" fmla="*/ 954317 h 6341695"/>
              <a:gd name="connsiteX2496" fmla="*/ 1752059 w 5878827"/>
              <a:gd name="connsiteY2496" fmla="*/ 930330 h 6341695"/>
              <a:gd name="connsiteX2497" fmla="*/ 1781246 w 5878827"/>
              <a:gd name="connsiteY2497" fmla="*/ 907223 h 6341695"/>
              <a:gd name="connsiteX2498" fmla="*/ 1810891 w 5878827"/>
              <a:gd name="connsiteY2498" fmla="*/ 925742 h 6341695"/>
              <a:gd name="connsiteX2499" fmla="*/ 1817817 w 5878827"/>
              <a:gd name="connsiteY2499" fmla="*/ 916680 h 6341695"/>
              <a:gd name="connsiteX2500" fmla="*/ 1824116 w 5878827"/>
              <a:gd name="connsiteY2500" fmla="*/ 911455 h 6341695"/>
              <a:gd name="connsiteX2501" fmla="*/ 1828174 w 5878827"/>
              <a:gd name="connsiteY2501" fmla="*/ 925500 h 6341695"/>
              <a:gd name="connsiteX2502" fmla="*/ 1826246 w 5878827"/>
              <a:gd name="connsiteY2502" fmla="*/ 942852 h 6341695"/>
              <a:gd name="connsiteX2503" fmla="*/ 1881963 w 5878827"/>
              <a:gd name="connsiteY2503" fmla="*/ 979538 h 6341695"/>
              <a:gd name="connsiteX2504" fmla="*/ 1897090 w 5878827"/>
              <a:gd name="connsiteY2504" fmla="*/ 975835 h 6341695"/>
              <a:gd name="connsiteX2505" fmla="*/ 1918295 w 5878827"/>
              <a:gd name="connsiteY2505" fmla="*/ 957138 h 6341695"/>
              <a:gd name="connsiteX2506" fmla="*/ 1904612 w 5878827"/>
              <a:gd name="connsiteY2506" fmla="*/ 929798 h 6341695"/>
              <a:gd name="connsiteX2507" fmla="*/ 1832097 w 5878827"/>
              <a:gd name="connsiteY2507" fmla="*/ 907046 h 6341695"/>
              <a:gd name="connsiteX2508" fmla="*/ 1797224 w 5878827"/>
              <a:gd name="connsiteY2508" fmla="*/ 859422 h 6341695"/>
              <a:gd name="connsiteX2509" fmla="*/ 1754486 w 5878827"/>
              <a:gd name="connsiteY2509" fmla="*/ 826615 h 6341695"/>
              <a:gd name="connsiteX2510" fmla="*/ 1720642 w 5878827"/>
              <a:gd name="connsiteY2510" fmla="*/ 811579 h 6341695"/>
              <a:gd name="connsiteX2511" fmla="*/ 1688051 w 5878827"/>
              <a:gd name="connsiteY2511" fmla="*/ 788869 h 6341695"/>
              <a:gd name="connsiteX2512" fmla="*/ 1648901 w 5878827"/>
              <a:gd name="connsiteY2512" fmla="*/ 717434 h 6341695"/>
              <a:gd name="connsiteX2513" fmla="*/ 1583302 w 5878827"/>
              <a:gd name="connsiteY2513" fmla="*/ 674574 h 6341695"/>
              <a:gd name="connsiteX2514" fmla="*/ 1584394 w 5878827"/>
              <a:gd name="connsiteY2514" fmla="*/ 662337 h 6341695"/>
              <a:gd name="connsiteX2515" fmla="*/ 1579500 w 5878827"/>
              <a:gd name="connsiteY2515" fmla="*/ 653407 h 6341695"/>
              <a:gd name="connsiteX2516" fmla="*/ 1570998 w 5878827"/>
              <a:gd name="connsiteY2516" fmla="*/ 661015 h 6341695"/>
              <a:gd name="connsiteX2517" fmla="*/ 1561868 w 5878827"/>
              <a:gd name="connsiteY2517" fmla="*/ 672459 h 6341695"/>
              <a:gd name="connsiteX2518" fmla="*/ 1549626 w 5878827"/>
              <a:gd name="connsiteY2518" fmla="*/ 614075 h 6341695"/>
              <a:gd name="connsiteX2519" fmla="*/ 1555477 w 5878827"/>
              <a:gd name="connsiteY2519" fmla="*/ 578268 h 6341695"/>
              <a:gd name="connsiteX2520" fmla="*/ 1592418 w 5878827"/>
              <a:gd name="connsiteY2520" fmla="*/ 591012 h 6341695"/>
              <a:gd name="connsiteX2521" fmla="*/ 1646690 w 5878827"/>
              <a:gd name="connsiteY2521" fmla="*/ 597668 h 6341695"/>
              <a:gd name="connsiteX2522" fmla="*/ 1620445 w 5878827"/>
              <a:gd name="connsiteY2522" fmla="*/ 563892 h 6341695"/>
              <a:gd name="connsiteX2523" fmla="*/ 1586334 w 5878827"/>
              <a:gd name="connsiteY2523" fmla="*/ 544930 h 6341695"/>
              <a:gd name="connsiteX2524" fmla="*/ 1550757 w 5878827"/>
              <a:gd name="connsiteY2524" fmla="*/ 473849 h 6341695"/>
              <a:gd name="connsiteX2525" fmla="*/ 1534651 w 5878827"/>
              <a:gd name="connsiteY2525" fmla="*/ 439124 h 6341695"/>
              <a:gd name="connsiteX2526" fmla="*/ 1515410 w 5878827"/>
              <a:gd name="connsiteY2526" fmla="*/ 423579 h 6341695"/>
              <a:gd name="connsiteX2527" fmla="*/ 1518754 w 5878827"/>
              <a:gd name="connsiteY2527" fmla="*/ 403119 h 6341695"/>
              <a:gd name="connsiteX2528" fmla="*/ 1497650 w 5878827"/>
              <a:gd name="connsiteY2528" fmla="*/ 390640 h 6341695"/>
              <a:gd name="connsiteX2529" fmla="*/ 1479227 w 5878827"/>
              <a:gd name="connsiteY2529" fmla="*/ 378425 h 6341695"/>
              <a:gd name="connsiteX2530" fmla="*/ 1463643 w 5878827"/>
              <a:gd name="connsiteY2530" fmla="*/ 340503 h 6341695"/>
              <a:gd name="connsiteX2531" fmla="*/ 1495565 w 5878827"/>
              <a:gd name="connsiteY2531" fmla="*/ 322864 h 6341695"/>
              <a:gd name="connsiteX2532" fmla="*/ 1508790 w 5878827"/>
              <a:gd name="connsiteY2532" fmla="*/ 308577 h 6341695"/>
              <a:gd name="connsiteX2533" fmla="*/ 1547396 w 5878827"/>
              <a:gd name="connsiteY2533" fmla="*/ 330579 h 6341695"/>
              <a:gd name="connsiteX2534" fmla="*/ 1588680 w 5878827"/>
              <a:gd name="connsiteY2534" fmla="*/ 352848 h 6341695"/>
              <a:gd name="connsiteX2535" fmla="*/ 1592357 w 5878827"/>
              <a:gd name="connsiteY2535" fmla="*/ 352561 h 6341695"/>
              <a:gd name="connsiteX2536" fmla="*/ 1596660 w 5878827"/>
              <a:gd name="connsiteY2536" fmla="*/ 348439 h 6341695"/>
              <a:gd name="connsiteX2537" fmla="*/ 1587168 w 5878827"/>
              <a:gd name="connsiteY2537" fmla="*/ 337105 h 6341695"/>
              <a:gd name="connsiteX2538" fmla="*/ 1574996 w 5878827"/>
              <a:gd name="connsiteY2538" fmla="*/ 325509 h 6341695"/>
              <a:gd name="connsiteX2539" fmla="*/ 1565950 w 5878827"/>
              <a:gd name="connsiteY2539" fmla="*/ 314220 h 6341695"/>
              <a:gd name="connsiteX2540" fmla="*/ 1551213 w 5878827"/>
              <a:gd name="connsiteY2540" fmla="*/ 312765 h 6341695"/>
              <a:gd name="connsiteX2541" fmla="*/ 1547023 w 5878827"/>
              <a:gd name="connsiteY2541" fmla="*/ 296758 h 6341695"/>
              <a:gd name="connsiteX2542" fmla="*/ 1543221 w 5878827"/>
              <a:gd name="connsiteY2542" fmla="*/ 275593 h 6341695"/>
              <a:gd name="connsiteX2543" fmla="*/ 1548006 w 5878827"/>
              <a:gd name="connsiteY2543" fmla="*/ 224088 h 6341695"/>
              <a:gd name="connsiteX2544" fmla="*/ 1521934 w 5878827"/>
              <a:gd name="connsiteY2544" fmla="*/ 205921 h 6341695"/>
              <a:gd name="connsiteX2545" fmla="*/ 1516212 w 5878827"/>
              <a:gd name="connsiteY2545" fmla="*/ 182616 h 6341695"/>
              <a:gd name="connsiteX2546" fmla="*/ 1507185 w 5878827"/>
              <a:gd name="connsiteY2546" fmla="*/ 162883 h 6341695"/>
              <a:gd name="connsiteX2547" fmla="*/ 1506776 w 5878827"/>
              <a:gd name="connsiteY2547" fmla="*/ 145949 h 6341695"/>
              <a:gd name="connsiteX2548" fmla="*/ 1497074 w 5878827"/>
              <a:gd name="connsiteY2548" fmla="*/ 135896 h 6341695"/>
              <a:gd name="connsiteX2549" fmla="*/ 1481949 w 5878827"/>
              <a:gd name="connsiteY2549" fmla="*/ 139600 h 6341695"/>
              <a:gd name="connsiteX2550" fmla="*/ 1489471 w 5878827"/>
              <a:gd name="connsiteY2550" fmla="*/ 93564 h 6341695"/>
              <a:gd name="connsiteX2551" fmla="*/ 1517880 w 5878827"/>
              <a:gd name="connsiteY2551" fmla="*/ 111312 h 6341695"/>
              <a:gd name="connsiteX2552" fmla="*/ 1541387 w 5878827"/>
              <a:gd name="connsiteY2552" fmla="*/ 109085 h 6341695"/>
              <a:gd name="connsiteX2553" fmla="*/ 1539770 w 5878827"/>
              <a:gd name="connsiteY2553" fmla="*/ 93983 h 6341695"/>
              <a:gd name="connsiteX2554" fmla="*/ 1534847 w 5878827"/>
              <a:gd name="connsiteY2554" fmla="*/ 82450 h 6341695"/>
              <a:gd name="connsiteX2555" fmla="*/ 1493650 w 5878827"/>
              <a:gd name="connsiteY2555" fmla="*/ 67988 h 6341695"/>
              <a:gd name="connsiteX2556" fmla="*/ 1472821 w 5878827"/>
              <a:gd name="connsiteY2556" fmla="*/ 39942 h 6341695"/>
              <a:gd name="connsiteX2557" fmla="*/ 1446388 w 5878827"/>
              <a:gd name="connsiteY2557" fmla="*/ 29536 h 6341695"/>
              <a:gd name="connsiteX2558" fmla="*/ 1427821 w 5878827"/>
              <a:gd name="connsiteY2558" fmla="*/ 4314 h 6341695"/>
              <a:gd name="connsiteX2559" fmla="*/ 1399241 w 5878827"/>
              <a:gd name="connsiteY2559" fmla="*/ 1492 h 63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Lst>
            <a:rect l="l" t="t" r="r" b="b"/>
            <a:pathLst>
              <a:path w="5878827" h="6341695">
                <a:moveTo>
                  <a:pt x="3585400" y="5949781"/>
                </a:moveTo>
                <a:lnTo>
                  <a:pt x="3595511" y="5976769"/>
                </a:lnTo>
                <a:lnTo>
                  <a:pt x="3606229" y="5977827"/>
                </a:lnTo>
                <a:cubicBezTo>
                  <a:pt x="3606658" y="5977977"/>
                  <a:pt x="3608479" y="5977940"/>
                  <a:pt x="3611691" y="5977715"/>
                </a:cubicBezTo>
                <a:cubicBezTo>
                  <a:pt x="3614904" y="5977492"/>
                  <a:pt x="3616935" y="5976176"/>
                  <a:pt x="3617782" y="5973768"/>
                </a:cubicBezTo>
                <a:lnTo>
                  <a:pt x="3607064" y="5972712"/>
                </a:lnTo>
                <a:lnTo>
                  <a:pt x="3592545" y="5950486"/>
                </a:lnTo>
                <a:close/>
                <a:moveTo>
                  <a:pt x="3542301" y="5924736"/>
                </a:moveTo>
                <a:cubicBezTo>
                  <a:pt x="3538431" y="5924353"/>
                  <a:pt x="3534352" y="5925249"/>
                  <a:pt x="3530063" y="5927426"/>
                </a:cubicBezTo>
                <a:cubicBezTo>
                  <a:pt x="3525776" y="5929601"/>
                  <a:pt x="3523064" y="5933232"/>
                  <a:pt x="3521931" y="5938318"/>
                </a:cubicBezTo>
                <a:cubicBezTo>
                  <a:pt x="3521828" y="5940798"/>
                  <a:pt x="3522775" y="5942407"/>
                  <a:pt x="3524772" y="5943147"/>
                </a:cubicBezTo>
                <a:cubicBezTo>
                  <a:pt x="3526769" y="5943884"/>
                  <a:pt x="3527925" y="5944214"/>
                  <a:pt x="3528240" y="5944137"/>
                </a:cubicBezTo>
                <a:lnTo>
                  <a:pt x="3556214" y="5972888"/>
                </a:lnTo>
                <a:lnTo>
                  <a:pt x="3574682" y="5948723"/>
                </a:lnTo>
                <a:lnTo>
                  <a:pt x="3549676" y="5946254"/>
                </a:lnTo>
                <a:cubicBezTo>
                  <a:pt x="3550546" y="5940926"/>
                  <a:pt x="3550419" y="5936148"/>
                  <a:pt x="3549295" y="5931922"/>
                </a:cubicBezTo>
                <a:cubicBezTo>
                  <a:pt x="3548170" y="5927698"/>
                  <a:pt x="3545839" y="5925301"/>
                  <a:pt x="3542301" y="5924736"/>
                </a:cubicBezTo>
                <a:close/>
                <a:moveTo>
                  <a:pt x="3495629" y="5899337"/>
                </a:moveTo>
                <a:cubicBezTo>
                  <a:pt x="3489220" y="5897838"/>
                  <a:pt x="3484177" y="5899072"/>
                  <a:pt x="3480504" y="5903041"/>
                </a:cubicBezTo>
                <a:lnTo>
                  <a:pt x="3478832" y="5913272"/>
                </a:lnTo>
                <a:cubicBezTo>
                  <a:pt x="3478730" y="5917593"/>
                  <a:pt x="3480834" y="5919533"/>
                  <a:pt x="3485141" y="5919093"/>
                </a:cubicBezTo>
                <a:cubicBezTo>
                  <a:pt x="3488564" y="5919431"/>
                  <a:pt x="3490858" y="5918356"/>
                  <a:pt x="3492020" y="5915872"/>
                </a:cubicBezTo>
                <a:cubicBezTo>
                  <a:pt x="3493182" y="5913389"/>
                  <a:pt x="3494107" y="5909581"/>
                  <a:pt x="3494794" y="5904451"/>
                </a:cubicBezTo>
                <a:close/>
                <a:moveTo>
                  <a:pt x="3427900" y="5825079"/>
                </a:moveTo>
                <a:cubicBezTo>
                  <a:pt x="3433843" y="5833138"/>
                  <a:pt x="3440048" y="5839599"/>
                  <a:pt x="3446514" y="5844461"/>
                </a:cubicBezTo>
                <a:cubicBezTo>
                  <a:pt x="3452979" y="5849322"/>
                  <a:pt x="3459394" y="5854503"/>
                  <a:pt x="3465755" y="5860003"/>
                </a:cubicBezTo>
                <a:lnTo>
                  <a:pt x="3461954" y="5838836"/>
                </a:lnTo>
                <a:cubicBezTo>
                  <a:pt x="3448398" y="5836632"/>
                  <a:pt x="3437047" y="5832047"/>
                  <a:pt x="3427900" y="5825079"/>
                </a:cubicBezTo>
                <a:close/>
                <a:moveTo>
                  <a:pt x="3331214" y="5794743"/>
                </a:moveTo>
                <a:cubicBezTo>
                  <a:pt x="3329542" y="5804974"/>
                  <a:pt x="3324298" y="5814851"/>
                  <a:pt x="3315482" y="5824377"/>
                </a:cubicBezTo>
                <a:lnTo>
                  <a:pt x="3348699" y="5843249"/>
                </a:lnTo>
                <a:cubicBezTo>
                  <a:pt x="3350164" y="5846317"/>
                  <a:pt x="3352023" y="5849749"/>
                  <a:pt x="3354277" y="5853545"/>
                </a:cubicBezTo>
                <a:cubicBezTo>
                  <a:pt x="3356531" y="5857342"/>
                  <a:pt x="3358598" y="5859494"/>
                  <a:pt x="3360482" y="5860004"/>
                </a:cubicBezTo>
                <a:cubicBezTo>
                  <a:pt x="3363861" y="5859690"/>
                  <a:pt x="3365976" y="5856000"/>
                  <a:pt x="3366827" y="5848936"/>
                </a:cubicBezTo>
                <a:cubicBezTo>
                  <a:pt x="3367679" y="5841874"/>
                  <a:pt x="3368426" y="5835451"/>
                  <a:pt x="3369069" y="5829667"/>
                </a:cubicBezTo>
                <a:cubicBezTo>
                  <a:pt x="3362707" y="5824166"/>
                  <a:pt x="3356293" y="5818985"/>
                  <a:pt x="3349828" y="5814122"/>
                </a:cubicBezTo>
                <a:cubicBezTo>
                  <a:pt x="3343362" y="5809262"/>
                  <a:pt x="3337158" y="5802800"/>
                  <a:pt x="3331214" y="5794743"/>
                </a:cubicBezTo>
                <a:close/>
                <a:moveTo>
                  <a:pt x="3357016" y="5774054"/>
                </a:moveTo>
                <a:lnTo>
                  <a:pt x="3357893" y="5786981"/>
                </a:lnTo>
                <a:lnTo>
                  <a:pt x="3359564" y="5776751"/>
                </a:lnTo>
                <a:close/>
                <a:moveTo>
                  <a:pt x="3304913" y="5755763"/>
                </a:moveTo>
                <a:cubicBezTo>
                  <a:pt x="3302822" y="5758372"/>
                  <a:pt x="3301282" y="5760386"/>
                  <a:pt x="3300295" y="5761804"/>
                </a:cubicBezTo>
                <a:lnTo>
                  <a:pt x="3299265" y="5762231"/>
                </a:lnTo>
                <a:lnTo>
                  <a:pt x="3306053" y="5768220"/>
                </a:lnTo>
                <a:cubicBezTo>
                  <a:pt x="3308752" y="5770218"/>
                  <a:pt x="3311108" y="5771535"/>
                  <a:pt x="3313122" y="5772166"/>
                </a:cubicBezTo>
                <a:close/>
                <a:moveTo>
                  <a:pt x="4198247" y="5620462"/>
                </a:moveTo>
                <a:lnTo>
                  <a:pt x="4195969" y="5656620"/>
                </a:lnTo>
                <a:lnTo>
                  <a:pt x="4195133" y="5661737"/>
                </a:lnTo>
                <a:lnTo>
                  <a:pt x="4231693" y="5660148"/>
                </a:lnTo>
                <a:lnTo>
                  <a:pt x="4249179" y="5708654"/>
                </a:lnTo>
                <a:lnTo>
                  <a:pt x="4275251" y="5726821"/>
                </a:lnTo>
                <a:lnTo>
                  <a:pt x="4282167" y="5706713"/>
                </a:lnTo>
                <a:lnTo>
                  <a:pt x="4255636" y="5646919"/>
                </a:lnTo>
                <a:cubicBezTo>
                  <a:pt x="4246716" y="5630228"/>
                  <a:pt x="4235783" y="5623085"/>
                  <a:pt x="4222836" y="5625489"/>
                </a:cubicBezTo>
                <a:cubicBezTo>
                  <a:pt x="4209889" y="5627892"/>
                  <a:pt x="4201693" y="5626217"/>
                  <a:pt x="4198247" y="5620462"/>
                </a:cubicBezTo>
                <a:close/>
                <a:moveTo>
                  <a:pt x="3237937" y="5588022"/>
                </a:moveTo>
                <a:cubicBezTo>
                  <a:pt x="3226763" y="5586052"/>
                  <a:pt x="3219695" y="5592284"/>
                  <a:pt x="3216731" y="5606718"/>
                </a:cubicBezTo>
                <a:lnTo>
                  <a:pt x="3241510" y="5588375"/>
                </a:lnTo>
                <a:close/>
                <a:moveTo>
                  <a:pt x="3134942" y="5551864"/>
                </a:moveTo>
                <a:lnTo>
                  <a:pt x="3144823" y="5558038"/>
                </a:lnTo>
                <a:lnTo>
                  <a:pt x="3149232" y="5553275"/>
                </a:lnTo>
                <a:close/>
                <a:moveTo>
                  <a:pt x="2995763" y="5470552"/>
                </a:moveTo>
                <a:cubicBezTo>
                  <a:pt x="2997330" y="5489658"/>
                  <a:pt x="3004175" y="5507009"/>
                  <a:pt x="3016298" y="5522608"/>
                </a:cubicBezTo>
                <a:cubicBezTo>
                  <a:pt x="3028421" y="5538207"/>
                  <a:pt x="3040301" y="5546960"/>
                  <a:pt x="3051939" y="5548867"/>
                </a:cubicBezTo>
                <a:cubicBezTo>
                  <a:pt x="3050919" y="5554179"/>
                  <a:pt x="3050451" y="5558898"/>
                  <a:pt x="3050533" y="5563022"/>
                </a:cubicBezTo>
                <a:cubicBezTo>
                  <a:pt x="3050616" y="5567145"/>
                  <a:pt x="3052351" y="5569482"/>
                  <a:pt x="3055740" y="5570032"/>
                </a:cubicBezTo>
                <a:cubicBezTo>
                  <a:pt x="3061427" y="5569944"/>
                  <a:pt x="3066339" y="5570429"/>
                  <a:pt x="3070477" y="5571487"/>
                </a:cubicBezTo>
                <a:cubicBezTo>
                  <a:pt x="3074615" y="5572545"/>
                  <a:pt x="3076012" y="5577881"/>
                  <a:pt x="3074668" y="5587494"/>
                </a:cubicBezTo>
                <a:lnTo>
                  <a:pt x="3178958" y="5660164"/>
                </a:lnTo>
                <a:cubicBezTo>
                  <a:pt x="3176311" y="5676362"/>
                  <a:pt x="3178490" y="5685240"/>
                  <a:pt x="3185496" y="5686797"/>
                </a:cubicBezTo>
                <a:cubicBezTo>
                  <a:pt x="3192561" y="5687062"/>
                  <a:pt x="3197186" y="5688386"/>
                  <a:pt x="3199369" y="5690766"/>
                </a:cubicBezTo>
                <a:cubicBezTo>
                  <a:pt x="3201550" y="5693147"/>
                  <a:pt x="3201766" y="5699232"/>
                  <a:pt x="3200016" y="5709021"/>
                </a:cubicBezTo>
                <a:lnTo>
                  <a:pt x="3231562" y="5738126"/>
                </a:lnTo>
                <a:cubicBezTo>
                  <a:pt x="3237292" y="5738691"/>
                  <a:pt x="3246164" y="5740865"/>
                  <a:pt x="3258175" y="5744650"/>
                </a:cubicBezTo>
                <a:cubicBezTo>
                  <a:pt x="3270186" y="5748435"/>
                  <a:pt x="3283105" y="5753610"/>
                  <a:pt x="3296931" y="5760171"/>
                </a:cubicBezTo>
                <a:cubicBezTo>
                  <a:pt x="3293498" y="5758967"/>
                  <a:pt x="3290483" y="5755203"/>
                  <a:pt x="3287886" y="5748883"/>
                </a:cubicBezTo>
                <a:lnTo>
                  <a:pt x="3281347" y="5722249"/>
                </a:lnTo>
                <a:lnTo>
                  <a:pt x="3290164" y="5712725"/>
                </a:lnTo>
                <a:cubicBezTo>
                  <a:pt x="3280422" y="5705698"/>
                  <a:pt x="3273834" y="5701583"/>
                  <a:pt x="3270400" y="5700378"/>
                </a:cubicBezTo>
                <a:cubicBezTo>
                  <a:pt x="3261792" y="5688267"/>
                  <a:pt x="3253182" y="5676155"/>
                  <a:pt x="3244574" y="5664044"/>
                </a:cubicBezTo>
                <a:cubicBezTo>
                  <a:pt x="3235965" y="5651931"/>
                  <a:pt x="3224734" y="5644758"/>
                  <a:pt x="3210881" y="5642524"/>
                </a:cubicBezTo>
                <a:lnTo>
                  <a:pt x="3182072" y="5618890"/>
                </a:lnTo>
                <a:cubicBezTo>
                  <a:pt x="3179477" y="5611161"/>
                  <a:pt x="3175297" y="5606201"/>
                  <a:pt x="3169529" y="5604007"/>
                </a:cubicBezTo>
                <a:cubicBezTo>
                  <a:pt x="3163762" y="5601814"/>
                  <a:pt x="3158061" y="5600600"/>
                  <a:pt x="3152427" y="5600370"/>
                </a:cubicBezTo>
                <a:cubicBezTo>
                  <a:pt x="3136769" y="5596225"/>
                  <a:pt x="3122364" y="5584407"/>
                  <a:pt x="3109213" y="5564917"/>
                </a:cubicBezTo>
                <a:cubicBezTo>
                  <a:pt x="3096063" y="5545427"/>
                  <a:pt x="3081658" y="5533609"/>
                  <a:pt x="3066000" y="5529463"/>
                </a:cubicBezTo>
                <a:lnTo>
                  <a:pt x="3058625" y="5507945"/>
                </a:lnTo>
                <a:cubicBezTo>
                  <a:pt x="3051951" y="5504363"/>
                  <a:pt x="3045537" y="5499181"/>
                  <a:pt x="3039385" y="5492402"/>
                </a:cubicBezTo>
                <a:cubicBezTo>
                  <a:pt x="3033232" y="5485621"/>
                  <a:pt x="3027027" y="5479163"/>
                  <a:pt x="3020770" y="5473023"/>
                </a:cubicBezTo>
                <a:close/>
                <a:moveTo>
                  <a:pt x="1688851" y="5464115"/>
                </a:moveTo>
                <a:lnTo>
                  <a:pt x="1667576" y="5464579"/>
                </a:lnTo>
                <a:cubicBezTo>
                  <a:pt x="1668651" y="5466502"/>
                  <a:pt x="1670747" y="5468456"/>
                  <a:pt x="1673871" y="5470443"/>
                </a:cubicBezTo>
                <a:cubicBezTo>
                  <a:pt x="1676993" y="5472430"/>
                  <a:pt x="1679881" y="5473276"/>
                  <a:pt x="1682534" y="5472981"/>
                </a:cubicBezTo>
                <a:cubicBezTo>
                  <a:pt x="1687945" y="5471263"/>
                  <a:pt x="1690052" y="5468308"/>
                  <a:pt x="1688851" y="5464115"/>
                </a:cubicBezTo>
                <a:close/>
                <a:moveTo>
                  <a:pt x="1673299" y="5433032"/>
                </a:moveTo>
                <a:cubicBezTo>
                  <a:pt x="1674067" y="5435015"/>
                  <a:pt x="1675556" y="5437093"/>
                  <a:pt x="1677759" y="5439263"/>
                </a:cubicBezTo>
                <a:cubicBezTo>
                  <a:pt x="1679966" y="5441433"/>
                  <a:pt x="1683464" y="5442157"/>
                  <a:pt x="1688256" y="5441435"/>
                </a:cubicBezTo>
                <a:lnTo>
                  <a:pt x="1693143" y="5440455"/>
                </a:lnTo>
                <a:cubicBezTo>
                  <a:pt x="1689686" y="5433548"/>
                  <a:pt x="1683072" y="5431073"/>
                  <a:pt x="1673299" y="5433032"/>
                </a:cubicBezTo>
                <a:close/>
                <a:moveTo>
                  <a:pt x="2079115" y="5298486"/>
                </a:moveTo>
                <a:cubicBezTo>
                  <a:pt x="2079985" y="5300448"/>
                  <a:pt x="2081268" y="5302566"/>
                  <a:pt x="2082965" y="5304838"/>
                </a:cubicBezTo>
                <a:cubicBezTo>
                  <a:pt x="2084663" y="5307112"/>
                  <a:pt x="2086736" y="5308121"/>
                  <a:pt x="2089185" y="5307868"/>
                </a:cubicBezTo>
                <a:lnTo>
                  <a:pt x="2102117" y="5301476"/>
                </a:lnTo>
                <a:close/>
                <a:moveTo>
                  <a:pt x="2870563" y="5281469"/>
                </a:moveTo>
                <a:cubicBezTo>
                  <a:pt x="2868799" y="5281619"/>
                  <a:pt x="2867444" y="5283435"/>
                  <a:pt x="2866497" y="5286915"/>
                </a:cubicBezTo>
                <a:cubicBezTo>
                  <a:pt x="2865551" y="5290396"/>
                  <a:pt x="2864879" y="5293578"/>
                  <a:pt x="2864483" y="5296461"/>
                </a:cubicBezTo>
                <a:lnTo>
                  <a:pt x="2877102" y="5308104"/>
                </a:lnTo>
                <a:cubicBezTo>
                  <a:pt x="2877642" y="5304801"/>
                  <a:pt x="2877549" y="5299811"/>
                  <a:pt x="2876824" y="5293134"/>
                </a:cubicBezTo>
                <a:cubicBezTo>
                  <a:pt x="2876101" y="5286456"/>
                  <a:pt x="2874013" y="5282569"/>
                  <a:pt x="2870563" y="5281469"/>
                </a:cubicBezTo>
                <a:close/>
                <a:moveTo>
                  <a:pt x="2443574" y="5210229"/>
                </a:moveTo>
                <a:lnTo>
                  <a:pt x="2475217" y="5230487"/>
                </a:lnTo>
                <a:lnTo>
                  <a:pt x="2484154" y="5259095"/>
                </a:lnTo>
                <a:cubicBezTo>
                  <a:pt x="2472544" y="5262531"/>
                  <a:pt x="2468247" y="5267826"/>
                  <a:pt x="2471267" y="5274979"/>
                </a:cubicBezTo>
                <a:cubicBezTo>
                  <a:pt x="2474287" y="5282132"/>
                  <a:pt x="2466326" y="5288160"/>
                  <a:pt x="2447386" y="5293066"/>
                </a:cubicBezTo>
                <a:cubicBezTo>
                  <a:pt x="2442043" y="5279254"/>
                  <a:pt x="2441407" y="5265447"/>
                  <a:pt x="2445480" y="5251647"/>
                </a:cubicBezTo>
                <a:cubicBezTo>
                  <a:pt x="2449553" y="5237849"/>
                  <a:pt x="2448918" y="5224041"/>
                  <a:pt x="2443574" y="5210229"/>
                </a:cubicBezTo>
                <a:close/>
                <a:moveTo>
                  <a:pt x="2146353" y="5177657"/>
                </a:moveTo>
                <a:cubicBezTo>
                  <a:pt x="2141620" y="5176706"/>
                  <a:pt x="2136708" y="5176740"/>
                  <a:pt x="2131618" y="5177760"/>
                </a:cubicBezTo>
                <a:cubicBezTo>
                  <a:pt x="2132387" y="5179744"/>
                  <a:pt x="2133873" y="5181822"/>
                  <a:pt x="2136079" y="5183992"/>
                </a:cubicBezTo>
                <a:cubicBezTo>
                  <a:pt x="2138285" y="5186161"/>
                  <a:pt x="2141785" y="5186885"/>
                  <a:pt x="2146575" y="5186163"/>
                </a:cubicBezTo>
                <a:lnTo>
                  <a:pt x="2156347" y="5184204"/>
                </a:lnTo>
                <a:cubicBezTo>
                  <a:pt x="2154416" y="5180790"/>
                  <a:pt x="2151084" y="5178608"/>
                  <a:pt x="2146353" y="5177657"/>
                </a:cubicBezTo>
                <a:close/>
                <a:moveTo>
                  <a:pt x="5197841" y="5174293"/>
                </a:moveTo>
                <a:lnTo>
                  <a:pt x="5205759" y="5190554"/>
                </a:lnTo>
                <a:lnTo>
                  <a:pt x="5219794" y="5195377"/>
                </a:lnTo>
                <a:close/>
                <a:moveTo>
                  <a:pt x="1859053" y="5148796"/>
                </a:moveTo>
                <a:cubicBezTo>
                  <a:pt x="1841515" y="5155163"/>
                  <a:pt x="1837943" y="5167278"/>
                  <a:pt x="1848339" y="5185144"/>
                </a:cubicBezTo>
                <a:lnTo>
                  <a:pt x="1851147" y="5195524"/>
                </a:lnTo>
                <a:lnTo>
                  <a:pt x="1854965" y="5185988"/>
                </a:lnTo>
                <a:cubicBezTo>
                  <a:pt x="1860004" y="5182312"/>
                  <a:pt x="1863703" y="5177480"/>
                  <a:pt x="1866067" y="5171494"/>
                </a:cubicBezTo>
                <a:lnTo>
                  <a:pt x="1868871" y="5156396"/>
                </a:lnTo>
                <a:close/>
                <a:moveTo>
                  <a:pt x="1863285" y="5060548"/>
                </a:moveTo>
                <a:lnTo>
                  <a:pt x="1871926" y="5077816"/>
                </a:lnTo>
                <a:cubicBezTo>
                  <a:pt x="1874614" y="5082739"/>
                  <a:pt x="1878162" y="5085353"/>
                  <a:pt x="1882570" y="5085657"/>
                </a:cubicBezTo>
                <a:lnTo>
                  <a:pt x="1891441" y="5084776"/>
                </a:lnTo>
                <a:lnTo>
                  <a:pt x="1891740" y="5084134"/>
                </a:lnTo>
                <a:lnTo>
                  <a:pt x="1895193" y="5083220"/>
                </a:lnTo>
                <a:close/>
                <a:moveTo>
                  <a:pt x="215336" y="5027411"/>
                </a:moveTo>
                <a:cubicBezTo>
                  <a:pt x="215303" y="5029426"/>
                  <a:pt x="215603" y="5031674"/>
                  <a:pt x="216235" y="5034154"/>
                </a:cubicBezTo>
                <a:cubicBezTo>
                  <a:pt x="216867" y="5036635"/>
                  <a:pt x="218429" y="5038019"/>
                  <a:pt x="220921" y="5038307"/>
                </a:cubicBezTo>
                <a:lnTo>
                  <a:pt x="236329" y="5035126"/>
                </a:lnTo>
                <a:close/>
                <a:moveTo>
                  <a:pt x="608572" y="5023304"/>
                </a:moveTo>
                <a:lnTo>
                  <a:pt x="630239" y="5048954"/>
                </a:lnTo>
                <a:lnTo>
                  <a:pt x="626136" y="5077518"/>
                </a:lnTo>
                <a:cubicBezTo>
                  <a:pt x="613330" y="5078229"/>
                  <a:pt x="606795" y="5082242"/>
                  <a:pt x="606529" y="5089551"/>
                </a:cubicBezTo>
                <a:cubicBezTo>
                  <a:pt x="606266" y="5096861"/>
                  <a:pt x="595845" y="5100771"/>
                  <a:pt x="575267" y="5101282"/>
                </a:cubicBezTo>
                <a:cubicBezTo>
                  <a:pt x="576250" y="5087271"/>
                  <a:pt x="581801" y="5074275"/>
                  <a:pt x="591918" y="5062292"/>
                </a:cubicBezTo>
                <a:cubicBezTo>
                  <a:pt x="602036" y="5050311"/>
                  <a:pt x="607586" y="5037315"/>
                  <a:pt x="608572" y="5023304"/>
                </a:cubicBezTo>
                <a:close/>
                <a:moveTo>
                  <a:pt x="1893142" y="5012762"/>
                </a:moveTo>
                <a:cubicBezTo>
                  <a:pt x="1890976" y="5013355"/>
                  <a:pt x="1889633" y="5014257"/>
                  <a:pt x="1889120" y="5015469"/>
                </a:cubicBezTo>
                <a:cubicBezTo>
                  <a:pt x="1888606" y="5016680"/>
                  <a:pt x="1887264" y="5017581"/>
                  <a:pt x="1885097" y="5018175"/>
                </a:cubicBezTo>
                <a:cubicBezTo>
                  <a:pt x="1886244" y="5020241"/>
                  <a:pt x="1888628" y="5022771"/>
                  <a:pt x="1892256" y="5025766"/>
                </a:cubicBezTo>
                <a:cubicBezTo>
                  <a:pt x="1895882" y="5028759"/>
                  <a:pt x="1899058" y="5030182"/>
                  <a:pt x="1901782" y="5030030"/>
                </a:cubicBezTo>
                <a:cubicBezTo>
                  <a:pt x="1906358" y="5028876"/>
                  <a:pt x="1908559" y="5027009"/>
                  <a:pt x="1908389" y="5024432"/>
                </a:cubicBezTo>
                <a:cubicBezTo>
                  <a:pt x="1908219" y="5021852"/>
                  <a:pt x="1907547" y="5019612"/>
                  <a:pt x="1906370" y="5017711"/>
                </a:cubicBezTo>
                <a:cubicBezTo>
                  <a:pt x="1903542" y="5013844"/>
                  <a:pt x="1899131" y="5012196"/>
                  <a:pt x="1893142" y="5012762"/>
                </a:cubicBezTo>
                <a:close/>
                <a:moveTo>
                  <a:pt x="2544617" y="5010195"/>
                </a:moveTo>
                <a:lnTo>
                  <a:pt x="2533293" y="5035064"/>
                </a:lnTo>
                <a:cubicBezTo>
                  <a:pt x="2535612" y="5032912"/>
                  <a:pt x="2537169" y="5032633"/>
                  <a:pt x="2537968" y="5034227"/>
                </a:cubicBezTo>
                <a:cubicBezTo>
                  <a:pt x="2538766" y="5035822"/>
                  <a:pt x="2538120" y="5037924"/>
                  <a:pt x="2536030" y="5040533"/>
                </a:cubicBezTo>
                <a:lnTo>
                  <a:pt x="2548648" y="5052174"/>
                </a:lnTo>
                <a:cubicBezTo>
                  <a:pt x="2547061" y="5054942"/>
                  <a:pt x="2547879" y="5058272"/>
                  <a:pt x="2551100" y="5062161"/>
                </a:cubicBezTo>
                <a:cubicBezTo>
                  <a:pt x="2554321" y="5066054"/>
                  <a:pt x="2556240" y="5068193"/>
                  <a:pt x="2556858" y="5068579"/>
                </a:cubicBezTo>
                <a:lnTo>
                  <a:pt x="2593877" y="5108617"/>
                </a:lnTo>
                <a:cubicBezTo>
                  <a:pt x="2603396" y="5110531"/>
                  <a:pt x="2618829" y="5117903"/>
                  <a:pt x="2640178" y="5130730"/>
                </a:cubicBezTo>
                <a:cubicBezTo>
                  <a:pt x="2661526" y="5143559"/>
                  <a:pt x="2674547" y="5154589"/>
                  <a:pt x="2679239" y="5163825"/>
                </a:cubicBezTo>
                <a:lnTo>
                  <a:pt x="2664343" y="5188342"/>
                </a:lnTo>
                <a:cubicBezTo>
                  <a:pt x="2671328" y="5191414"/>
                  <a:pt x="2678433" y="5195147"/>
                  <a:pt x="2685655" y="5199542"/>
                </a:cubicBezTo>
                <a:cubicBezTo>
                  <a:pt x="2692878" y="5203937"/>
                  <a:pt x="2698671" y="5210139"/>
                  <a:pt x="2703033" y="5218150"/>
                </a:cubicBezTo>
                <a:lnTo>
                  <a:pt x="2710785" y="5192926"/>
                </a:lnTo>
                <a:lnTo>
                  <a:pt x="2724846" y="5173524"/>
                </a:lnTo>
                <a:lnTo>
                  <a:pt x="2700674" y="5165941"/>
                </a:lnTo>
                <a:cubicBezTo>
                  <a:pt x="2696364" y="5157610"/>
                  <a:pt x="2690884" y="5149490"/>
                  <a:pt x="2684236" y="5141577"/>
                </a:cubicBezTo>
                <a:cubicBezTo>
                  <a:pt x="2677588" y="5133667"/>
                  <a:pt x="2671006" y="5126735"/>
                  <a:pt x="2664491" y="5120786"/>
                </a:cubicBezTo>
                <a:cubicBezTo>
                  <a:pt x="2649466" y="5120169"/>
                  <a:pt x="2637482" y="5112056"/>
                  <a:pt x="2628537" y="5096445"/>
                </a:cubicBezTo>
                <a:cubicBezTo>
                  <a:pt x="2632415" y="5090765"/>
                  <a:pt x="2632943" y="5084752"/>
                  <a:pt x="2630122" y="5078410"/>
                </a:cubicBezTo>
                <a:cubicBezTo>
                  <a:pt x="2627302" y="5072068"/>
                  <a:pt x="2624316" y="5070906"/>
                  <a:pt x="2621163" y="5074926"/>
                </a:cubicBezTo>
                <a:lnTo>
                  <a:pt x="2601170" y="5041767"/>
                </a:lnTo>
                <a:lnTo>
                  <a:pt x="2567952" y="5022894"/>
                </a:lnTo>
                <a:lnTo>
                  <a:pt x="2569625" y="5012664"/>
                </a:lnTo>
                <a:close/>
                <a:moveTo>
                  <a:pt x="2496888" y="4985667"/>
                </a:moveTo>
                <a:lnTo>
                  <a:pt x="2497065" y="4986705"/>
                </a:lnTo>
                <a:lnTo>
                  <a:pt x="2496431" y="5009887"/>
                </a:lnTo>
                <a:lnTo>
                  <a:pt x="2509957" y="5022366"/>
                </a:lnTo>
                <a:lnTo>
                  <a:pt x="2526525" y="4987618"/>
                </a:lnTo>
                <a:close/>
                <a:moveTo>
                  <a:pt x="2203014" y="4965848"/>
                </a:moveTo>
                <a:cubicBezTo>
                  <a:pt x="2188498" y="4969075"/>
                  <a:pt x="2179377" y="4975020"/>
                  <a:pt x="2175646" y="4983685"/>
                </a:cubicBezTo>
                <a:cubicBezTo>
                  <a:pt x="2171918" y="4992348"/>
                  <a:pt x="2172716" y="5002005"/>
                  <a:pt x="2178045" y="5012654"/>
                </a:cubicBezTo>
                <a:lnTo>
                  <a:pt x="2179773" y="5016108"/>
                </a:lnTo>
                <a:cubicBezTo>
                  <a:pt x="2178718" y="5016239"/>
                  <a:pt x="2174718" y="5017199"/>
                  <a:pt x="2167772" y="5018986"/>
                </a:cubicBezTo>
                <a:cubicBezTo>
                  <a:pt x="2160827" y="5020776"/>
                  <a:pt x="2157258" y="5022599"/>
                  <a:pt x="2157068" y="5024458"/>
                </a:cubicBezTo>
                <a:cubicBezTo>
                  <a:pt x="2159495" y="5025951"/>
                  <a:pt x="2167006" y="5026186"/>
                  <a:pt x="2179600" y="5025167"/>
                </a:cubicBezTo>
                <a:cubicBezTo>
                  <a:pt x="2192195" y="5024147"/>
                  <a:pt x="2200496" y="5023274"/>
                  <a:pt x="2204502" y="5022550"/>
                </a:cubicBezTo>
                <a:lnTo>
                  <a:pt x="2225182" y="4999405"/>
                </a:lnTo>
                <a:cubicBezTo>
                  <a:pt x="2217737" y="5000422"/>
                  <a:pt x="2211352" y="4998852"/>
                  <a:pt x="2206023" y="4994694"/>
                </a:cubicBezTo>
                <a:cubicBezTo>
                  <a:pt x="2200696" y="4990538"/>
                  <a:pt x="2197109" y="4986508"/>
                  <a:pt x="2195268" y="4982602"/>
                </a:cubicBezTo>
                <a:close/>
                <a:moveTo>
                  <a:pt x="320233" y="4926208"/>
                </a:moveTo>
                <a:cubicBezTo>
                  <a:pt x="320092" y="4928221"/>
                  <a:pt x="320610" y="4930475"/>
                  <a:pt x="321781" y="4932968"/>
                </a:cubicBezTo>
                <a:cubicBezTo>
                  <a:pt x="322952" y="4935463"/>
                  <a:pt x="326026" y="4936886"/>
                  <a:pt x="331000" y="4937241"/>
                </a:cubicBezTo>
                <a:lnTo>
                  <a:pt x="341362" y="4937510"/>
                </a:lnTo>
                <a:cubicBezTo>
                  <a:pt x="341012" y="4933918"/>
                  <a:pt x="338753" y="4931171"/>
                  <a:pt x="334582" y="4929271"/>
                </a:cubicBezTo>
                <a:cubicBezTo>
                  <a:pt x="330413" y="4927369"/>
                  <a:pt x="325629" y="4926349"/>
                  <a:pt x="320233" y="4926208"/>
                </a:cubicBezTo>
                <a:close/>
                <a:moveTo>
                  <a:pt x="2198493" y="4920094"/>
                </a:moveTo>
                <a:lnTo>
                  <a:pt x="2201406" y="4935769"/>
                </a:lnTo>
                <a:cubicBezTo>
                  <a:pt x="2200947" y="4944254"/>
                  <a:pt x="2202536" y="4952803"/>
                  <a:pt x="2206173" y="4961416"/>
                </a:cubicBezTo>
                <a:lnTo>
                  <a:pt x="2216278" y="4936480"/>
                </a:lnTo>
                <a:close/>
                <a:moveTo>
                  <a:pt x="4570509" y="4912543"/>
                </a:moveTo>
                <a:lnTo>
                  <a:pt x="4568231" y="4948700"/>
                </a:lnTo>
                <a:lnTo>
                  <a:pt x="4567396" y="4953817"/>
                </a:lnTo>
                <a:lnTo>
                  <a:pt x="4603956" y="4952229"/>
                </a:lnTo>
                <a:lnTo>
                  <a:pt x="4621441" y="5000734"/>
                </a:lnTo>
                <a:lnTo>
                  <a:pt x="4647514" y="5018902"/>
                </a:lnTo>
                <a:lnTo>
                  <a:pt x="4654429" y="4998793"/>
                </a:lnTo>
                <a:lnTo>
                  <a:pt x="4627898" y="4938998"/>
                </a:lnTo>
                <a:cubicBezTo>
                  <a:pt x="4618979" y="4922308"/>
                  <a:pt x="4608046" y="4915166"/>
                  <a:pt x="4595099" y="4917569"/>
                </a:cubicBezTo>
                <a:cubicBezTo>
                  <a:pt x="4582152" y="4919972"/>
                  <a:pt x="4573955" y="4918297"/>
                  <a:pt x="4570509" y="4912543"/>
                </a:cubicBezTo>
                <a:close/>
                <a:moveTo>
                  <a:pt x="1889570" y="4876677"/>
                </a:moveTo>
                <a:lnTo>
                  <a:pt x="1890761" y="4922040"/>
                </a:lnTo>
                <a:cubicBezTo>
                  <a:pt x="1889911" y="4922129"/>
                  <a:pt x="1886725" y="4922927"/>
                  <a:pt x="1881204" y="4924430"/>
                </a:cubicBezTo>
                <a:cubicBezTo>
                  <a:pt x="1875683" y="4925933"/>
                  <a:pt x="1872931" y="4927592"/>
                  <a:pt x="1872943" y="4929410"/>
                </a:cubicBezTo>
                <a:cubicBezTo>
                  <a:pt x="1875797" y="4932875"/>
                  <a:pt x="1883036" y="4935700"/>
                  <a:pt x="1894656" y="4937882"/>
                </a:cubicBezTo>
                <a:cubicBezTo>
                  <a:pt x="1906278" y="4940066"/>
                  <a:pt x="1915527" y="4941538"/>
                  <a:pt x="1922403" y="4942297"/>
                </a:cubicBezTo>
                <a:lnTo>
                  <a:pt x="1939329" y="4900903"/>
                </a:lnTo>
                <a:close/>
                <a:moveTo>
                  <a:pt x="2216837" y="4863135"/>
                </a:moveTo>
                <a:lnTo>
                  <a:pt x="2216473" y="4863447"/>
                </a:lnTo>
                <a:lnTo>
                  <a:pt x="2213130" y="4883907"/>
                </a:lnTo>
                <a:lnTo>
                  <a:pt x="2230535" y="4888515"/>
                </a:lnTo>
                <a:lnTo>
                  <a:pt x="2233230" y="4875836"/>
                </a:lnTo>
                <a:lnTo>
                  <a:pt x="2218408" y="4871106"/>
                </a:lnTo>
                <a:close/>
                <a:moveTo>
                  <a:pt x="652568" y="4816587"/>
                </a:moveTo>
                <a:cubicBezTo>
                  <a:pt x="652756" y="4818757"/>
                  <a:pt x="653943" y="4821624"/>
                  <a:pt x="656126" y="4825191"/>
                </a:cubicBezTo>
                <a:cubicBezTo>
                  <a:pt x="658308" y="4828757"/>
                  <a:pt x="660757" y="4830762"/>
                  <a:pt x="663469" y="4831206"/>
                </a:cubicBezTo>
                <a:cubicBezTo>
                  <a:pt x="668426" y="4831111"/>
                  <a:pt x="671398" y="4829843"/>
                  <a:pt x="672384" y="4827406"/>
                </a:cubicBezTo>
                <a:cubicBezTo>
                  <a:pt x="673371" y="4824967"/>
                  <a:pt x="673718" y="4822736"/>
                  <a:pt x="673428" y="4820712"/>
                </a:cubicBezTo>
                <a:close/>
                <a:moveTo>
                  <a:pt x="4940787" y="4785552"/>
                </a:moveTo>
                <a:lnTo>
                  <a:pt x="4932770" y="4805043"/>
                </a:lnTo>
                <a:cubicBezTo>
                  <a:pt x="4934757" y="4805376"/>
                  <a:pt x="4937174" y="4804807"/>
                  <a:pt x="4940021" y="4803337"/>
                </a:cubicBezTo>
                <a:cubicBezTo>
                  <a:pt x="4942869" y="4801867"/>
                  <a:pt x="4944696" y="4799837"/>
                  <a:pt x="4945503" y="4797245"/>
                </a:cubicBezTo>
                <a:cubicBezTo>
                  <a:pt x="4946242" y="4791203"/>
                  <a:pt x="4944671" y="4787305"/>
                  <a:pt x="4940787" y="4785552"/>
                </a:cubicBezTo>
                <a:close/>
                <a:moveTo>
                  <a:pt x="4923242" y="4765672"/>
                </a:moveTo>
                <a:cubicBezTo>
                  <a:pt x="4916261" y="4764113"/>
                  <a:pt x="4911640" y="4768401"/>
                  <a:pt x="4909377" y="4778537"/>
                </a:cubicBezTo>
                <a:cubicBezTo>
                  <a:pt x="4911292" y="4779185"/>
                  <a:pt x="4913569" y="4779251"/>
                  <a:pt x="4916203" y="4778731"/>
                </a:cubicBezTo>
                <a:cubicBezTo>
                  <a:pt x="4918839" y="4778211"/>
                  <a:pt x="4920807" y="4775547"/>
                  <a:pt x="4922109" y="4770739"/>
                </a:cubicBezTo>
                <a:close/>
                <a:moveTo>
                  <a:pt x="112099" y="4759524"/>
                </a:moveTo>
                <a:lnTo>
                  <a:pt x="112773" y="4777460"/>
                </a:lnTo>
                <a:cubicBezTo>
                  <a:pt x="113184" y="4782623"/>
                  <a:pt x="115461" y="4785819"/>
                  <a:pt x="119604" y="4787045"/>
                </a:cubicBezTo>
                <a:cubicBezTo>
                  <a:pt x="123748" y="4788274"/>
                  <a:pt x="128516" y="4788845"/>
                  <a:pt x="133905" y="4788762"/>
                </a:cubicBezTo>
                <a:close/>
                <a:moveTo>
                  <a:pt x="484206" y="4744116"/>
                </a:moveTo>
                <a:cubicBezTo>
                  <a:pt x="468674" y="4744010"/>
                  <a:pt x="457164" y="4747593"/>
                  <a:pt x="449671" y="4754864"/>
                </a:cubicBezTo>
                <a:cubicBezTo>
                  <a:pt x="442180" y="4762136"/>
                  <a:pt x="438643" y="4771303"/>
                  <a:pt x="439058" y="4782363"/>
                </a:cubicBezTo>
                <a:lnTo>
                  <a:pt x="439193" y="4785951"/>
                </a:lnTo>
                <a:cubicBezTo>
                  <a:pt x="438111" y="4785847"/>
                  <a:pt x="433800" y="4785884"/>
                  <a:pt x="426257" y="4786062"/>
                </a:cubicBezTo>
                <a:cubicBezTo>
                  <a:pt x="418715" y="4786239"/>
                  <a:pt x="414437" y="4787173"/>
                  <a:pt x="413421" y="4788865"/>
                </a:cubicBezTo>
                <a:cubicBezTo>
                  <a:pt x="415112" y="4790774"/>
                  <a:pt x="422297" y="4792604"/>
                  <a:pt x="434980" y="4794352"/>
                </a:cubicBezTo>
                <a:cubicBezTo>
                  <a:pt x="447662" y="4796101"/>
                  <a:pt x="456109" y="4797067"/>
                  <a:pt x="460321" y="4797251"/>
                </a:cubicBezTo>
                <a:lnTo>
                  <a:pt x="490736" y="4780123"/>
                </a:lnTo>
                <a:cubicBezTo>
                  <a:pt x="483055" y="4779477"/>
                  <a:pt x="477556" y="4776645"/>
                  <a:pt x="474241" y="4771630"/>
                </a:cubicBezTo>
                <a:cubicBezTo>
                  <a:pt x="470925" y="4766617"/>
                  <a:pt x="469245" y="4762094"/>
                  <a:pt x="469203" y="4758060"/>
                </a:cubicBezTo>
                <a:close/>
                <a:moveTo>
                  <a:pt x="1897502" y="4742087"/>
                </a:moveTo>
                <a:cubicBezTo>
                  <a:pt x="1890677" y="4773222"/>
                  <a:pt x="1887160" y="4805594"/>
                  <a:pt x="1886950" y="4839204"/>
                </a:cubicBezTo>
                <a:cubicBezTo>
                  <a:pt x="1893023" y="4845744"/>
                  <a:pt x="1900587" y="4850561"/>
                  <a:pt x="1909640" y="4853654"/>
                </a:cubicBezTo>
                <a:cubicBezTo>
                  <a:pt x="1918691" y="4856749"/>
                  <a:pt x="1928192" y="4857377"/>
                  <a:pt x="1938139" y="4855542"/>
                </a:cubicBezTo>
                <a:cubicBezTo>
                  <a:pt x="1937899" y="4843874"/>
                  <a:pt x="1936904" y="4826656"/>
                  <a:pt x="1935146" y="4803891"/>
                </a:cubicBezTo>
                <a:cubicBezTo>
                  <a:pt x="1933389" y="4781127"/>
                  <a:pt x="1935699" y="4765147"/>
                  <a:pt x="1942075" y="4755952"/>
                </a:cubicBezTo>
                <a:close/>
                <a:moveTo>
                  <a:pt x="162431" y="4721411"/>
                </a:moveTo>
                <a:cubicBezTo>
                  <a:pt x="160060" y="4721498"/>
                  <a:pt x="158356" y="4722052"/>
                  <a:pt x="157317" y="4723070"/>
                </a:cubicBezTo>
                <a:cubicBezTo>
                  <a:pt x="156277" y="4724088"/>
                  <a:pt x="154572" y="4724640"/>
                  <a:pt x="152203" y="4724729"/>
                </a:cubicBezTo>
                <a:cubicBezTo>
                  <a:pt x="152392" y="4726899"/>
                  <a:pt x="153578" y="4729766"/>
                  <a:pt x="155762" y="4733333"/>
                </a:cubicBezTo>
                <a:cubicBezTo>
                  <a:pt x="157943" y="4736899"/>
                  <a:pt x="160392" y="4738905"/>
                  <a:pt x="163105" y="4739348"/>
                </a:cubicBezTo>
                <a:cubicBezTo>
                  <a:pt x="168061" y="4739253"/>
                  <a:pt x="171032" y="4737985"/>
                  <a:pt x="172019" y="4735547"/>
                </a:cubicBezTo>
                <a:cubicBezTo>
                  <a:pt x="173006" y="4733110"/>
                  <a:pt x="173354" y="4730878"/>
                  <a:pt x="173063" y="4728854"/>
                </a:cubicBezTo>
                <a:cubicBezTo>
                  <a:pt x="172042" y="4724647"/>
                  <a:pt x="168497" y="4722167"/>
                  <a:pt x="162431" y="4721411"/>
                </a:cubicBezTo>
                <a:close/>
                <a:moveTo>
                  <a:pt x="767289" y="4701304"/>
                </a:moveTo>
                <a:cubicBezTo>
                  <a:pt x="750163" y="4701830"/>
                  <a:pt x="740679" y="4707706"/>
                  <a:pt x="738835" y="4718931"/>
                </a:cubicBezTo>
                <a:cubicBezTo>
                  <a:pt x="736992" y="4730158"/>
                  <a:pt x="736744" y="4740753"/>
                  <a:pt x="738088" y="4750718"/>
                </a:cubicBezTo>
                <a:cubicBezTo>
                  <a:pt x="729993" y="4750509"/>
                  <a:pt x="721607" y="4751186"/>
                  <a:pt x="712931" y="4752753"/>
                </a:cubicBezTo>
                <a:cubicBezTo>
                  <a:pt x="704254" y="4754319"/>
                  <a:pt x="697232" y="4756824"/>
                  <a:pt x="691861" y="4760268"/>
                </a:cubicBezTo>
                <a:lnTo>
                  <a:pt x="703437" y="4792824"/>
                </a:lnTo>
                <a:cubicBezTo>
                  <a:pt x="705557" y="4783246"/>
                  <a:pt x="710600" y="4773970"/>
                  <a:pt x="718567" y="4764994"/>
                </a:cubicBezTo>
                <a:cubicBezTo>
                  <a:pt x="726534" y="4756018"/>
                  <a:pt x="738221" y="4751395"/>
                  <a:pt x="753632" y="4751123"/>
                </a:cubicBezTo>
                <a:cubicBezTo>
                  <a:pt x="753948" y="4742320"/>
                  <a:pt x="756223" y="4734018"/>
                  <a:pt x="760460" y="4726214"/>
                </a:cubicBezTo>
                <a:cubicBezTo>
                  <a:pt x="764697" y="4718410"/>
                  <a:pt x="766973" y="4710106"/>
                  <a:pt x="767289" y="4701304"/>
                </a:cubicBezTo>
                <a:close/>
                <a:moveTo>
                  <a:pt x="547386" y="4634659"/>
                </a:moveTo>
                <a:cubicBezTo>
                  <a:pt x="542440" y="4635054"/>
                  <a:pt x="539512" y="4637516"/>
                  <a:pt x="538604" y="4642047"/>
                </a:cubicBezTo>
                <a:cubicBezTo>
                  <a:pt x="537696" y="4646578"/>
                  <a:pt x="537394" y="4650005"/>
                  <a:pt x="537696" y="4652327"/>
                </a:cubicBezTo>
                <a:cubicBezTo>
                  <a:pt x="537820" y="4661366"/>
                  <a:pt x="534664" y="4669196"/>
                  <a:pt x="528226" y="4675823"/>
                </a:cubicBezTo>
                <a:cubicBezTo>
                  <a:pt x="521791" y="4682452"/>
                  <a:pt x="513350" y="4687458"/>
                  <a:pt x="502910" y="4690844"/>
                </a:cubicBezTo>
                <a:cubicBezTo>
                  <a:pt x="502594" y="4699646"/>
                  <a:pt x="500318" y="4707950"/>
                  <a:pt x="496082" y="4715753"/>
                </a:cubicBezTo>
                <a:cubicBezTo>
                  <a:pt x="491845" y="4723558"/>
                  <a:pt x="489570" y="4731860"/>
                  <a:pt x="489253" y="4740662"/>
                </a:cubicBezTo>
                <a:cubicBezTo>
                  <a:pt x="504106" y="4728431"/>
                  <a:pt x="516992" y="4715476"/>
                  <a:pt x="527909" y="4701799"/>
                </a:cubicBezTo>
                <a:cubicBezTo>
                  <a:pt x="538826" y="4688120"/>
                  <a:pt x="549088" y="4674201"/>
                  <a:pt x="558692" y="4660041"/>
                </a:cubicBezTo>
                <a:cubicBezTo>
                  <a:pt x="558486" y="4657422"/>
                  <a:pt x="557232" y="4652761"/>
                  <a:pt x="554932" y="4646057"/>
                </a:cubicBezTo>
                <a:cubicBezTo>
                  <a:pt x="552629" y="4639351"/>
                  <a:pt x="550115" y="4635552"/>
                  <a:pt x="547386" y="4634659"/>
                </a:cubicBezTo>
                <a:close/>
                <a:moveTo>
                  <a:pt x="1929864" y="4602599"/>
                </a:moveTo>
                <a:lnTo>
                  <a:pt x="1915800" y="4628219"/>
                </a:lnTo>
                <a:lnTo>
                  <a:pt x="1920984" y="4638579"/>
                </a:lnTo>
                <a:lnTo>
                  <a:pt x="1930757" y="4636620"/>
                </a:lnTo>
                <a:cubicBezTo>
                  <a:pt x="1940469" y="4634989"/>
                  <a:pt x="1946696" y="4633109"/>
                  <a:pt x="1949439" y="4630975"/>
                </a:cubicBezTo>
                <a:cubicBezTo>
                  <a:pt x="1952179" y="4628843"/>
                  <a:pt x="1951791" y="4624487"/>
                  <a:pt x="1948278" y="4617909"/>
                </a:cubicBezTo>
                <a:close/>
                <a:moveTo>
                  <a:pt x="219753" y="4593885"/>
                </a:moveTo>
                <a:lnTo>
                  <a:pt x="200646" y="4636394"/>
                </a:lnTo>
                <a:cubicBezTo>
                  <a:pt x="199781" y="4636296"/>
                  <a:pt x="196331" y="4636355"/>
                  <a:pt x="190301" y="4636572"/>
                </a:cubicBezTo>
                <a:cubicBezTo>
                  <a:pt x="184270" y="4636789"/>
                  <a:pt x="180854" y="4637746"/>
                  <a:pt x="180056" y="4639441"/>
                </a:cubicBezTo>
                <a:cubicBezTo>
                  <a:pt x="181278" y="4643281"/>
                  <a:pt x="187043" y="4647463"/>
                  <a:pt x="197350" y="4651987"/>
                </a:cubicBezTo>
                <a:cubicBezTo>
                  <a:pt x="207657" y="4656511"/>
                  <a:pt x="215978" y="4659863"/>
                  <a:pt x="222314" y="4662043"/>
                </a:cubicBezTo>
                <a:lnTo>
                  <a:pt x="257236" y="4627113"/>
                </a:lnTo>
                <a:close/>
                <a:moveTo>
                  <a:pt x="1954169" y="4546478"/>
                </a:moveTo>
                <a:lnTo>
                  <a:pt x="1953106" y="4552341"/>
                </a:lnTo>
                <a:lnTo>
                  <a:pt x="1955249" y="4546585"/>
                </a:lnTo>
                <a:close/>
                <a:moveTo>
                  <a:pt x="1013448" y="4507055"/>
                </a:moveTo>
                <a:lnTo>
                  <a:pt x="998214" y="4510201"/>
                </a:lnTo>
                <a:cubicBezTo>
                  <a:pt x="995168" y="4515199"/>
                  <a:pt x="990312" y="4523733"/>
                  <a:pt x="983648" y="4535805"/>
                </a:cubicBezTo>
                <a:lnTo>
                  <a:pt x="975925" y="4546379"/>
                </a:lnTo>
                <a:lnTo>
                  <a:pt x="998356" y="4529240"/>
                </a:lnTo>
                <a:cubicBezTo>
                  <a:pt x="1006294" y="4521946"/>
                  <a:pt x="1011363" y="4514913"/>
                  <a:pt x="1013560" y="4508145"/>
                </a:cubicBezTo>
                <a:close/>
                <a:moveTo>
                  <a:pt x="287574" y="4470215"/>
                </a:moveTo>
                <a:cubicBezTo>
                  <a:pt x="267042" y="4497755"/>
                  <a:pt x="249168" y="4527155"/>
                  <a:pt x="233950" y="4558416"/>
                </a:cubicBezTo>
                <a:cubicBezTo>
                  <a:pt x="236923" y="4565810"/>
                  <a:pt x="242114" y="4571918"/>
                  <a:pt x="249520" y="4576740"/>
                </a:cubicBezTo>
                <a:cubicBezTo>
                  <a:pt x="256926" y="4581561"/>
                  <a:pt x="265867" y="4584183"/>
                  <a:pt x="276344" y="4584605"/>
                </a:cubicBezTo>
                <a:cubicBezTo>
                  <a:pt x="281325" y="4573684"/>
                  <a:pt x="288048" y="4557434"/>
                  <a:pt x="296511" y="4535853"/>
                </a:cubicBezTo>
                <a:cubicBezTo>
                  <a:pt x="304973" y="4514271"/>
                  <a:pt x="314356" y="4499881"/>
                  <a:pt x="324652" y="4492682"/>
                </a:cubicBezTo>
                <a:close/>
                <a:moveTo>
                  <a:pt x="923656" y="4454504"/>
                </a:moveTo>
                <a:cubicBezTo>
                  <a:pt x="922596" y="4466498"/>
                  <a:pt x="916962" y="4477252"/>
                  <a:pt x="906751" y="4486767"/>
                </a:cubicBezTo>
                <a:cubicBezTo>
                  <a:pt x="896541" y="4496282"/>
                  <a:pt x="890940" y="4507933"/>
                  <a:pt x="889948" y="4521720"/>
                </a:cubicBezTo>
                <a:cubicBezTo>
                  <a:pt x="875057" y="4535818"/>
                  <a:pt x="861154" y="4550388"/>
                  <a:pt x="848239" y="4565433"/>
                </a:cubicBezTo>
                <a:cubicBezTo>
                  <a:pt x="835324" y="4580477"/>
                  <a:pt x="822717" y="4595083"/>
                  <a:pt x="810416" y="4609248"/>
                </a:cubicBezTo>
                <a:cubicBezTo>
                  <a:pt x="808152" y="4617849"/>
                  <a:pt x="803398" y="4629074"/>
                  <a:pt x="796153" y="4642923"/>
                </a:cubicBezTo>
                <a:cubicBezTo>
                  <a:pt x="788909" y="4656770"/>
                  <a:pt x="778839" y="4664274"/>
                  <a:pt x="765941" y="4665431"/>
                </a:cubicBezTo>
                <a:cubicBezTo>
                  <a:pt x="766693" y="4668213"/>
                  <a:pt x="769481" y="4673512"/>
                  <a:pt x="774303" y="4681329"/>
                </a:cubicBezTo>
                <a:cubicBezTo>
                  <a:pt x="779125" y="4689144"/>
                  <a:pt x="781879" y="4693545"/>
                  <a:pt x="782563" y="4694535"/>
                </a:cubicBezTo>
                <a:cubicBezTo>
                  <a:pt x="785029" y="4694151"/>
                  <a:pt x="786473" y="4692397"/>
                  <a:pt x="786894" y="4689271"/>
                </a:cubicBezTo>
                <a:cubicBezTo>
                  <a:pt x="787315" y="4686146"/>
                  <a:pt x="787465" y="4684357"/>
                  <a:pt x="787341" y="4683907"/>
                </a:cubicBezTo>
                <a:cubicBezTo>
                  <a:pt x="801225" y="4663138"/>
                  <a:pt x="817728" y="4643110"/>
                  <a:pt x="836845" y="4623822"/>
                </a:cubicBezTo>
                <a:cubicBezTo>
                  <a:pt x="855962" y="4604533"/>
                  <a:pt x="867249" y="4583473"/>
                  <a:pt x="870705" y="4560641"/>
                </a:cubicBezTo>
                <a:lnTo>
                  <a:pt x="896611" y="4561316"/>
                </a:lnTo>
                <a:cubicBezTo>
                  <a:pt x="908471" y="4561250"/>
                  <a:pt x="922316" y="4562357"/>
                  <a:pt x="938146" y="4564636"/>
                </a:cubicBezTo>
                <a:lnTo>
                  <a:pt x="948248" y="4567805"/>
                </a:lnTo>
                <a:lnTo>
                  <a:pt x="958683" y="4559554"/>
                </a:lnTo>
                <a:lnTo>
                  <a:pt x="966142" y="4553854"/>
                </a:lnTo>
                <a:lnTo>
                  <a:pt x="964212" y="4552322"/>
                </a:lnTo>
                <a:cubicBezTo>
                  <a:pt x="963593" y="4550216"/>
                  <a:pt x="963332" y="4549014"/>
                  <a:pt x="963429" y="4548717"/>
                </a:cubicBezTo>
                <a:cubicBezTo>
                  <a:pt x="949157" y="4547749"/>
                  <a:pt x="943853" y="4544327"/>
                  <a:pt x="947514" y="4538449"/>
                </a:cubicBezTo>
                <a:cubicBezTo>
                  <a:pt x="951174" y="4532571"/>
                  <a:pt x="956166" y="4527623"/>
                  <a:pt x="962485" y="4523607"/>
                </a:cubicBezTo>
                <a:lnTo>
                  <a:pt x="940547" y="4490782"/>
                </a:lnTo>
                <a:lnTo>
                  <a:pt x="960329" y="4466209"/>
                </a:lnTo>
                <a:close/>
                <a:moveTo>
                  <a:pt x="381302" y="4347219"/>
                </a:moveTo>
                <a:lnTo>
                  <a:pt x="356204" y="4368070"/>
                </a:lnTo>
                <a:lnTo>
                  <a:pt x="356608" y="4378831"/>
                </a:lnTo>
                <a:lnTo>
                  <a:pt x="366972" y="4379101"/>
                </a:lnTo>
                <a:cubicBezTo>
                  <a:pt x="377129" y="4379663"/>
                  <a:pt x="384015" y="4379246"/>
                  <a:pt x="387628" y="4377846"/>
                </a:cubicBezTo>
                <a:cubicBezTo>
                  <a:pt x="391243" y="4376447"/>
                  <a:pt x="392813" y="4372306"/>
                  <a:pt x="392338" y="4365425"/>
                </a:cubicBezTo>
                <a:close/>
                <a:moveTo>
                  <a:pt x="1569179" y="4343538"/>
                </a:moveTo>
                <a:lnTo>
                  <a:pt x="1559153" y="4358762"/>
                </a:lnTo>
                <a:lnTo>
                  <a:pt x="1568283" y="4361133"/>
                </a:lnTo>
                <a:lnTo>
                  <a:pt x="1570244" y="4348774"/>
                </a:lnTo>
                <a:close/>
                <a:moveTo>
                  <a:pt x="4713920" y="4341173"/>
                </a:moveTo>
                <a:lnTo>
                  <a:pt x="4681474" y="4355209"/>
                </a:lnTo>
                <a:lnTo>
                  <a:pt x="4698923" y="4359106"/>
                </a:lnTo>
                <a:cubicBezTo>
                  <a:pt x="4703988" y="4360014"/>
                  <a:pt x="4707513" y="4358585"/>
                  <a:pt x="4709500" y="4354818"/>
                </a:cubicBezTo>
                <a:cubicBezTo>
                  <a:pt x="4711486" y="4351048"/>
                  <a:pt x="4712959" y="4346501"/>
                  <a:pt x="4713920" y="4341173"/>
                </a:cubicBezTo>
                <a:close/>
                <a:moveTo>
                  <a:pt x="996927" y="4338143"/>
                </a:moveTo>
                <a:lnTo>
                  <a:pt x="957230" y="4383702"/>
                </a:lnTo>
                <a:cubicBezTo>
                  <a:pt x="968018" y="4395331"/>
                  <a:pt x="973694" y="4408619"/>
                  <a:pt x="974255" y="4423567"/>
                </a:cubicBezTo>
                <a:cubicBezTo>
                  <a:pt x="971336" y="4423341"/>
                  <a:pt x="968109" y="4423556"/>
                  <a:pt x="964574" y="4424209"/>
                </a:cubicBezTo>
                <a:cubicBezTo>
                  <a:pt x="961041" y="4424865"/>
                  <a:pt x="959176" y="4426908"/>
                  <a:pt x="958981" y="4430335"/>
                </a:cubicBezTo>
                <a:cubicBezTo>
                  <a:pt x="959440" y="4433932"/>
                  <a:pt x="961518" y="4437569"/>
                  <a:pt x="965215" y="4441250"/>
                </a:cubicBezTo>
                <a:cubicBezTo>
                  <a:pt x="968912" y="4444930"/>
                  <a:pt x="972285" y="4448602"/>
                  <a:pt x="975333" y="4452263"/>
                </a:cubicBezTo>
                <a:lnTo>
                  <a:pt x="1012007" y="4463970"/>
                </a:lnTo>
                <a:lnTo>
                  <a:pt x="1016784" y="4453343"/>
                </a:lnTo>
                <a:lnTo>
                  <a:pt x="990338" y="4438319"/>
                </a:lnTo>
                <a:cubicBezTo>
                  <a:pt x="990023" y="4432786"/>
                  <a:pt x="991344" y="4427744"/>
                  <a:pt x="994299" y="4423192"/>
                </a:cubicBezTo>
                <a:cubicBezTo>
                  <a:pt x="997256" y="4418639"/>
                  <a:pt x="1002530" y="4415490"/>
                  <a:pt x="1010120" y="4413748"/>
                </a:cubicBezTo>
                <a:cubicBezTo>
                  <a:pt x="1010188" y="4401206"/>
                  <a:pt x="1009933" y="4388656"/>
                  <a:pt x="1009352" y="4376096"/>
                </a:cubicBezTo>
                <a:cubicBezTo>
                  <a:pt x="1008773" y="4363540"/>
                  <a:pt x="1004631" y="4350888"/>
                  <a:pt x="996927" y="4338143"/>
                </a:cubicBezTo>
                <a:close/>
                <a:moveTo>
                  <a:pt x="4971614" y="4302953"/>
                </a:moveTo>
                <a:lnTo>
                  <a:pt x="4960108" y="4321664"/>
                </a:lnTo>
                <a:cubicBezTo>
                  <a:pt x="4962046" y="4322209"/>
                  <a:pt x="4964275" y="4322485"/>
                  <a:pt x="4966793" y="4322493"/>
                </a:cubicBezTo>
                <a:cubicBezTo>
                  <a:pt x="4969310" y="4322500"/>
                  <a:pt x="4970948" y="4321315"/>
                  <a:pt x="4971710" y="4318935"/>
                </a:cubicBezTo>
                <a:close/>
                <a:moveTo>
                  <a:pt x="436140" y="4291305"/>
                </a:moveTo>
                <a:lnTo>
                  <a:pt x="426316" y="4305384"/>
                </a:lnTo>
                <a:cubicBezTo>
                  <a:pt x="432225" y="4301954"/>
                  <a:pt x="435546" y="4298456"/>
                  <a:pt x="436275" y="4294892"/>
                </a:cubicBezTo>
                <a:close/>
                <a:moveTo>
                  <a:pt x="4663643" y="4287381"/>
                </a:moveTo>
                <a:cubicBezTo>
                  <a:pt x="4659383" y="4287318"/>
                  <a:pt x="4656302" y="4290176"/>
                  <a:pt x="4654400" y="4295958"/>
                </a:cubicBezTo>
                <a:cubicBezTo>
                  <a:pt x="4654027" y="4298313"/>
                  <a:pt x="4654231" y="4300132"/>
                  <a:pt x="4655013" y="4301415"/>
                </a:cubicBezTo>
                <a:cubicBezTo>
                  <a:pt x="4655795" y="4302698"/>
                  <a:pt x="4655999" y="4304518"/>
                  <a:pt x="4655626" y="4306872"/>
                </a:cubicBezTo>
                <a:cubicBezTo>
                  <a:pt x="4657760" y="4307237"/>
                  <a:pt x="4660758" y="4306799"/>
                  <a:pt x="4664623" y="4305557"/>
                </a:cubicBezTo>
                <a:cubicBezTo>
                  <a:pt x="4668488" y="4304315"/>
                  <a:pt x="4670897" y="4302414"/>
                  <a:pt x="4671850" y="4299855"/>
                </a:cubicBezTo>
                <a:cubicBezTo>
                  <a:pt x="4672717" y="4294950"/>
                  <a:pt x="4672068" y="4291701"/>
                  <a:pt x="4669904" y="4290110"/>
                </a:cubicBezTo>
                <a:cubicBezTo>
                  <a:pt x="4667741" y="4288518"/>
                  <a:pt x="4665654" y="4287610"/>
                  <a:pt x="4663643" y="4287381"/>
                </a:cubicBezTo>
                <a:close/>
                <a:moveTo>
                  <a:pt x="1101017" y="4215418"/>
                </a:moveTo>
                <a:cubicBezTo>
                  <a:pt x="1100289" y="4218983"/>
                  <a:pt x="1102151" y="4222614"/>
                  <a:pt x="1106603" y="4226315"/>
                </a:cubicBezTo>
                <a:lnTo>
                  <a:pt x="1106200" y="4215552"/>
                </a:lnTo>
                <a:close/>
                <a:moveTo>
                  <a:pt x="4581671" y="4178628"/>
                </a:moveTo>
                <a:lnTo>
                  <a:pt x="4542338" y="4207088"/>
                </a:lnTo>
                <a:lnTo>
                  <a:pt x="4579693" y="4236710"/>
                </a:lnTo>
                <a:cubicBezTo>
                  <a:pt x="4579431" y="4237540"/>
                  <a:pt x="4578822" y="4240950"/>
                  <a:pt x="4577866" y="4246944"/>
                </a:cubicBezTo>
                <a:cubicBezTo>
                  <a:pt x="4576909" y="4252937"/>
                  <a:pt x="4577172" y="4256542"/>
                  <a:pt x="4578656" y="4257760"/>
                </a:cubicBezTo>
                <a:cubicBezTo>
                  <a:pt x="4582600" y="4257534"/>
                  <a:pt x="4587752" y="4252921"/>
                  <a:pt x="4594113" y="4243922"/>
                </a:cubicBezTo>
                <a:cubicBezTo>
                  <a:pt x="4600473" y="4234922"/>
                  <a:pt x="4605319" y="4227582"/>
                  <a:pt x="4608650" y="4221895"/>
                </a:cubicBezTo>
                <a:close/>
                <a:moveTo>
                  <a:pt x="1161709" y="4177575"/>
                </a:moveTo>
                <a:cubicBezTo>
                  <a:pt x="1152210" y="4177328"/>
                  <a:pt x="1145437" y="4180735"/>
                  <a:pt x="1141389" y="4187798"/>
                </a:cubicBezTo>
                <a:lnTo>
                  <a:pt x="1156933" y="4188202"/>
                </a:lnTo>
                <a:cubicBezTo>
                  <a:pt x="1157082" y="4186414"/>
                  <a:pt x="1157878" y="4184642"/>
                  <a:pt x="1159321" y="4182889"/>
                </a:cubicBezTo>
                <a:cubicBezTo>
                  <a:pt x="1160765" y="4181134"/>
                  <a:pt x="1161562" y="4179362"/>
                  <a:pt x="1161709" y="4177575"/>
                </a:cubicBezTo>
                <a:close/>
                <a:moveTo>
                  <a:pt x="4897659" y="4174707"/>
                </a:moveTo>
                <a:cubicBezTo>
                  <a:pt x="4894122" y="4174138"/>
                  <a:pt x="4891033" y="4175666"/>
                  <a:pt x="4888392" y="4179289"/>
                </a:cubicBezTo>
                <a:cubicBezTo>
                  <a:pt x="4885750" y="4182911"/>
                  <a:pt x="4883841" y="4187361"/>
                  <a:pt x="4882662" y="4192640"/>
                </a:cubicBezTo>
                <a:cubicBezTo>
                  <a:pt x="4884578" y="4193289"/>
                  <a:pt x="4886854" y="4193354"/>
                  <a:pt x="4889489" y="4192834"/>
                </a:cubicBezTo>
                <a:cubicBezTo>
                  <a:pt x="4892124" y="4192314"/>
                  <a:pt x="4894093" y="4189650"/>
                  <a:pt x="4895396" y="4184843"/>
                </a:cubicBezTo>
                <a:close/>
                <a:moveTo>
                  <a:pt x="1196503" y="4126032"/>
                </a:moveTo>
                <a:lnTo>
                  <a:pt x="1191225" y="4131736"/>
                </a:lnTo>
                <a:lnTo>
                  <a:pt x="1191046" y="4131787"/>
                </a:lnTo>
                <a:lnTo>
                  <a:pt x="1191449" y="4142510"/>
                </a:lnTo>
                <a:lnTo>
                  <a:pt x="1155181" y="4141566"/>
                </a:lnTo>
                <a:lnTo>
                  <a:pt x="1155631" y="4153538"/>
                </a:lnTo>
                <a:lnTo>
                  <a:pt x="1164439" y="4156962"/>
                </a:lnTo>
                <a:lnTo>
                  <a:pt x="1158748" y="4159017"/>
                </a:lnTo>
                <a:lnTo>
                  <a:pt x="1166486" y="4166946"/>
                </a:lnTo>
                <a:lnTo>
                  <a:pt x="1206993" y="4142914"/>
                </a:lnTo>
                <a:lnTo>
                  <a:pt x="1206455" y="4128565"/>
                </a:lnTo>
                <a:close/>
                <a:moveTo>
                  <a:pt x="4487293" y="4104924"/>
                </a:moveTo>
                <a:lnTo>
                  <a:pt x="4467861" y="4140871"/>
                </a:lnTo>
                <a:lnTo>
                  <a:pt x="4510835" y="4184089"/>
                </a:lnTo>
                <a:cubicBezTo>
                  <a:pt x="4518549" y="4183043"/>
                  <a:pt x="4525450" y="4179484"/>
                  <a:pt x="4531538" y="4173418"/>
                </a:cubicBezTo>
                <a:cubicBezTo>
                  <a:pt x="4537626" y="4167350"/>
                  <a:pt x="4541886" y="4159212"/>
                  <a:pt x="4544318" y="4149005"/>
                </a:cubicBezTo>
                <a:cubicBezTo>
                  <a:pt x="4534736" y="4141322"/>
                  <a:pt x="4520344" y="4130571"/>
                  <a:pt x="4501140" y="4116750"/>
                </a:cubicBezTo>
                <a:close/>
                <a:moveTo>
                  <a:pt x="1225397" y="4093717"/>
                </a:moveTo>
                <a:lnTo>
                  <a:pt x="1210945" y="4110302"/>
                </a:lnTo>
                <a:lnTo>
                  <a:pt x="1211367" y="4121525"/>
                </a:lnTo>
                <a:cubicBezTo>
                  <a:pt x="1218672" y="4117907"/>
                  <a:pt x="1223021" y="4113092"/>
                  <a:pt x="1224411" y="4107081"/>
                </a:cubicBezTo>
                <a:close/>
                <a:moveTo>
                  <a:pt x="4738527" y="3984877"/>
                </a:moveTo>
                <a:cubicBezTo>
                  <a:pt x="4735422" y="4000146"/>
                  <a:pt x="4736657" y="4012391"/>
                  <a:pt x="4742230" y="4021616"/>
                </a:cubicBezTo>
                <a:cubicBezTo>
                  <a:pt x="4747804" y="4030842"/>
                  <a:pt x="4755971" y="4036655"/>
                  <a:pt x="4766732" y="4039059"/>
                </a:cubicBezTo>
                <a:lnTo>
                  <a:pt x="4770222" y="4039838"/>
                </a:lnTo>
                <a:cubicBezTo>
                  <a:pt x="4769913" y="4040877"/>
                  <a:pt x="4769116" y="4045133"/>
                  <a:pt x="4767828" y="4052606"/>
                </a:cubicBezTo>
                <a:cubicBezTo>
                  <a:pt x="4766542" y="4060077"/>
                  <a:pt x="4766617" y="4064528"/>
                  <a:pt x="4768053" y="4065957"/>
                </a:cubicBezTo>
                <a:cubicBezTo>
                  <a:pt x="4770225" y="4064780"/>
                  <a:pt x="4773381" y="4058168"/>
                  <a:pt x="4777521" y="4046123"/>
                </a:cubicBezTo>
                <a:cubicBezTo>
                  <a:pt x="4781660" y="4034080"/>
                  <a:pt x="4784227" y="4026006"/>
                  <a:pt x="4785219" y="4021905"/>
                </a:cubicBezTo>
                <a:lnTo>
                  <a:pt x="4774559" y="3987602"/>
                </a:lnTo>
                <a:cubicBezTo>
                  <a:pt x="4772449" y="3995001"/>
                  <a:pt x="4768652" y="3999695"/>
                  <a:pt x="4763170" y="4001686"/>
                </a:cubicBezTo>
                <a:cubicBezTo>
                  <a:pt x="4757687" y="4003676"/>
                  <a:pt x="4752995" y="4004179"/>
                  <a:pt x="4749093" y="4003196"/>
                </a:cubicBezTo>
                <a:close/>
                <a:moveTo>
                  <a:pt x="5061116" y="3918583"/>
                </a:moveTo>
                <a:lnTo>
                  <a:pt x="5087904" y="3929888"/>
                </a:lnTo>
                <a:cubicBezTo>
                  <a:pt x="5086116" y="3942678"/>
                  <a:pt x="5088726" y="3950133"/>
                  <a:pt x="5095732" y="3952253"/>
                </a:cubicBezTo>
                <a:cubicBezTo>
                  <a:pt x="5102741" y="3954371"/>
                  <a:pt x="5104502" y="3965627"/>
                  <a:pt x="5101016" y="3986020"/>
                </a:cubicBezTo>
                <a:cubicBezTo>
                  <a:pt x="5087677" y="3981489"/>
                  <a:pt x="5076201" y="3972720"/>
                  <a:pt x="5066587" y="3959709"/>
                </a:cubicBezTo>
                <a:cubicBezTo>
                  <a:pt x="5056974" y="3946701"/>
                  <a:pt x="5045497" y="3937930"/>
                  <a:pt x="5032158" y="3933398"/>
                </a:cubicBezTo>
                <a:close/>
                <a:moveTo>
                  <a:pt x="4671742" y="3890155"/>
                </a:moveTo>
                <a:cubicBezTo>
                  <a:pt x="4669173" y="3889692"/>
                  <a:pt x="4664429" y="3889741"/>
                  <a:pt x="4657511" y="3890302"/>
                </a:cubicBezTo>
                <a:lnTo>
                  <a:pt x="4647250" y="3894034"/>
                </a:lnTo>
                <a:lnTo>
                  <a:pt x="4676202" y="3914304"/>
                </a:lnTo>
                <a:lnTo>
                  <a:pt x="4675476" y="3920046"/>
                </a:lnTo>
                <a:lnTo>
                  <a:pt x="4681093" y="3924167"/>
                </a:lnTo>
                <a:cubicBezTo>
                  <a:pt x="4686247" y="3932190"/>
                  <a:pt x="4689451" y="3941772"/>
                  <a:pt x="4690703" y="3952914"/>
                </a:cubicBezTo>
                <a:cubicBezTo>
                  <a:pt x="4699142" y="3955464"/>
                  <a:pt x="4706719" y="3959816"/>
                  <a:pt x="4713436" y="3965972"/>
                </a:cubicBezTo>
                <a:cubicBezTo>
                  <a:pt x="4720152" y="3972127"/>
                  <a:pt x="4727730" y="3976480"/>
                  <a:pt x="4736169" y="3979029"/>
                </a:cubicBezTo>
                <a:cubicBezTo>
                  <a:pt x="4727228" y="3961293"/>
                  <a:pt x="4717210" y="3945311"/>
                  <a:pt x="4706113" y="3931083"/>
                </a:cubicBezTo>
                <a:cubicBezTo>
                  <a:pt x="4695015" y="3916856"/>
                  <a:pt x="4683559" y="3903212"/>
                  <a:pt x="4671742" y="3890155"/>
                </a:cubicBezTo>
                <a:close/>
                <a:moveTo>
                  <a:pt x="4849070" y="3818026"/>
                </a:moveTo>
                <a:lnTo>
                  <a:pt x="4841052" y="3837518"/>
                </a:lnTo>
                <a:cubicBezTo>
                  <a:pt x="4843185" y="3837883"/>
                  <a:pt x="4846184" y="3837445"/>
                  <a:pt x="4850049" y="3836200"/>
                </a:cubicBezTo>
                <a:cubicBezTo>
                  <a:pt x="4853914" y="3834957"/>
                  <a:pt x="4856324" y="3833057"/>
                  <a:pt x="4857276" y="3830499"/>
                </a:cubicBezTo>
                <a:cubicBezTo>
                  <a:pt x="4858143" y="3825594"/>
                  <a:pt x="4857494" y="3822345"/>
                  <a:pt x="4855331" y="3820754"/>
                </a:cubicBezTo>
                <a:cubicBezTo>
                  <a:pt x="4853167" y="3819162"/>
                  <a:pt x="4851080" y="3818252"/>
                  <a:pt x="4849070" y="3818026"/>
                </a:cubicBezTo>
                <a:close/>
                <a:moveTo>
                  <a:pt x="4797016" y="3742357"/>
                </a:moveTo>
                <a:lnTo>
                  <a:pt x="4792155" y="3752490"/>
                </a:lnTo>
                <a:lnTo>
                  <a:pt x="4791082" y="3761846"/>
                </a:lnTo>
                <a:cubicBezTo>
                  <a:pt x="4790917" y="3770787"/>
                  <a:pt x="4791978" y="3778341"/>
                  <a:pt x="4794266" y="3784505"/>
                </a:cubicBezTo>
                <a:lnTo>
                  <a:pt x="4827940" y="3781383"/>
                </a:lnTo>
                <a:cubicBezTo>
                  <a:pt x="4819103" y="3776861"/>
                  <a:pt x="4811120" y="3769537"/>
                  <a:pt x="4803992" y="3759409"/>
                </a:cubicBezTo>
                <a:close/>
                <a:moveTo>
                  <a:pt x="4756147" y="3697672"/>
                </a:moveTo>
                <a:lnTo>
                  <a:pt x="4756062" y="3697768"/>
                </a:lnTo>
                <a:lnTo>
                  <a:pt x="4756325" y="3697774"/>
                </a:lnTo>
                <a:close/>
                <a:moveTo>
                  <a:pt x="4699455" y="3618832"/>
                </a:moveTo>
                <a:lnTo>
                  <a:pt x="4686415" y="3635030"/>
                </a:lnTo>
                <a:lnTo>
                  <a:pt x="4707642" y="3629649"/>
                </a:lnTo>
                <a:close/>
                <a:moveTo>
                  <a:pt x="4726652" y="3603823"/>
                </a:moveTo>
                <a:lnTo>
                  <a:pt x="4724201" y="3604619"/>
                </a:lnTo>
                <a:lnTo>
                  <a:pt x="4726724" y="3605758"/>
                </a:lnTo>
                <a:close/>
                <a:moveTo>
                  <a:pt x="4788618" y="3462082"/>
                </a:moveTo>
                <a:cubicBezTo>
                  <a:pt x="4789476" y="3473454"/>
                  <a:pt x="4790403" y="3486619"/>
                  <a:pt x="4791395" y="3501577"/>
                </a:cubicBezTo>
                <a:lnTo>
                  <a:pt x="4786942" y="3536622"/>
                </a:lnTo>
                <a:lnTo>
                  <a:pt x="4790300" y="3536272"/>
                </a:lnTo>
                <a:lnTo>
                  <a:pt x="4797554" y="3527720"/>
                </a:lnTo>
                <a:cubicBezTo>
                  <a:pt x="4799941" y="3522406"/>
                  <a:pt x="4801001" y="3516161"/>
                  <a:pt x="4800732" y="3508987"/>
                </a:cubicBezTo>
                <a:lnTo>
                  <a:pt x="4825291" y="3473788"/>
                </a:lnTo>
                <a:close/>
                <a:moveTo>
                  <a:pt x="4945928" y="3240394"/>
                </a:moveTo>
                <a:lnTo>
                  <a:pt x="4941691" y="3265370"/>
                </a:lnTo>
                <a:cubicBezTo>
                  <a:pt x="4934020" y="3270770"/>
                  <a:pt x="4926718" y="3277300"/>
                  <a:pt x="4919780" y="3284959"/>
                </a:cubicBezTo>
                <a:cubicBezTo>
                  <a:pt x="4912844" y="3292619"/>
                  <a:pt x="4906867" y="3300079"/>
                  <a:pt x="4901857" y="3307340"/>
                </a:cubicBezTo>
                <a:cubicBezTo>
                  <a:pt x="4903283" y="3322310"/>
                  <a:pt x="4896868" y="3335283"/>
                  <a:pt x="4882614" y="3346261"/>
                </a:cubicBezTo>
                <a:cubicBezTo>
                  <a:pt x="4876461" y="3343189"/>
                  <a:pt x="4870431" y="3343481"/>
                  <a:pt x="4864530" y="3347135"/>
                </a:cubicBezTo>
                <a:cubicBezTo>
                  <a:pt x="4858629" y="3350789"/>
                  <a:pt x="4857883" y="3353905"/>
                  <a:pt x="4862292" y="3356484"/>
                </a:cubicBezTo>
                <a:lnTo>
                  <a:pt x="4832150" y="3380787"/>
                </a:lnTo>
                <a:lnTo>
                  <a:pt x="4817954" y="3416256"/>
                </a:lnTo>
                <a:lnTo>
                  <a:pt x="4807591" y="3415987"/>
                </a:lnTo>
                <a:lnTo>
                  <a:pt x="4808534" y="3441097"/>
                </a:lnTo>
                <a:lnTo>
                  <a:pt x="4834709" y="3448946"/>
                </a:lnTo>
                <a:cubicBezTo>
                  <a:pt x="4832262" y="3446940"/>
                  <a:pt x="4831775" y="3445436"/>
                  <a:pt x="4833247" y="3444428"/>
                </a:cubicBezTo>
                <a:cubicBezTo>
                  <a:pt x="4834718" y="3443421"/>
                  <a:pt x="4836888" y="3443777"/>
                  <a:pt x="4839756" y="3445493"/>
                </a:cubicBezTo>
                <a:lnTo>
                  <a:pt x="4849579" y="3431414"/>
                </a:lnTo>
                <a:cubicBezTo>
                  <a:pt x="4852537" y="3432610"/>
                  <a:pt x="4855725" y="3431349"/>
                  <a:pt x="4859142" y="3427631"/>
                </a:cubicBezTo>
                <a:cubicBezTo>
                  <a:pt x="4862563" y="3423911"/>
                  <a:pt x="4864421" y="3421720"/>
                  <a:pt x="4864721" y="3421056"/>
                </a:cubicBezTo>
                <a:lnTo>
                  <a:pt x="4899371" y="3378952"/>
                </a:lnTo>
                <a:cubicBezTo>
                  <a:pt x="4899977" y="3369261"/>
                  <a:pt x="4905189" y="3352971"/>
                  <a:pt x="4915004" y="3330081"/>
                </a:cubicBezTo>
                <a:cubicBezTo>
                  <a:pt x="4924822" y="3307191"/>
                  <a:pt x="4933985" y="3292795"/>
                  <a:pt x="4942500" y="3286894"/>
                </a:cubicBezTo>
                <a:lnTo>
                  <a:pt x="4968810" y="3298330"/>
                </a:lnTo>
                <a:cubicBezTo>
                  <a:pt x="4970906" y="3290992"/>
                  <a:pt x="4973642" y="3283448"/>
                  <a:pt x="4977018" y="3275697"/>
                </a:cubicBezTo>
                <a:cubicBezTo>
                  <a:pt x="4980393" y="3267945"/>
                  <a:pt x="4985752" y="3261365"/>
                  <a:pt x="4993098" y="3255956"/>
                </a:cubicBezTo>
                <a:lnTo>
                  <a:pt x="4967056" y="3251695"/>
                </a:lnTo>
                <a:close/>
                <a:moveTo>
                  <a:pt x="5027480" y="3206676"/>
                </a:moveTo>
                <a:cubicBezTo>
                  <a:pt x="5028501" y="3210884"/>
                  <a:pt x="5026864" y="3213231"/>
                  <a:pt x="5022568" y="3213717"/>
                </a:cubicBezTo>
                <a:lnTo>
                  <a:pt x="5018464" y="3242280"/>
                </a:lnTo>
                <a:lnTo>
                  <a:pt x="5024050" y="3253177"/>
                </a:lnTo>
                <a:cubicBezTo>
                  <a:pt x="5029240" y="3247787"/>
                  <a:pt x="5033765" y="3241932"/>
                  <a:pt x="5037625" y="3235611"/>
                </a:cubicBezTo>
                <a:cubicBezTo>
                  <a:pt x="5041487" y="3229290"/>
                  <a:pt x="5043420" y="3223369"/>
                  <a:pt x="5043428" y="3217843"/>
                </a:cubicBezTo>
                <a:cubicBezTo>
                  <a:pt x="5043160" y="3210669"/>
                  <a:pt x="5037841" y="3206947"/>
                  <a:pt x="5027480" y="3206676"/>
                </a:cubicBezTo>
                <a:close/>
                <a:moveTo>
                  <a:pt x="5058630" y="3071302"/>
                </a:moveTo>
                <a:cubicBezTo>
                  <a:pt x="5055282" y="3071215"/>
                  <a:pt x="5050351" y="3071983"/>
                  <a:pt x="5043834" y="3073606"/>
                </a:cubicBezTo>
                <a:cubicBezTo>
                  <a:pt x="5037316" y="3075227"/>
                  <a:pt x="5033748" y="3077822"/>
                  <a:pt x="5033125" y="3081391"/>
                </a:cubicBezTo>
                <a:cubicBezTo>
                  <a:pt x="5033513" y="3083117"/>
                  <a:pt x="5035496" y="3084214"/>
                  <a:pt x="5039073" y="3084681"/>
                </a:cubicBezTo>
                <a:cubicBezTo>
                  <a:pt x="5042649" y="3085147"/>
                  <a:pt x="5045893" y="3085380"/>
                  <a:pt x="5048803" y="3085381"/>
                </a:cubicBezTo>
                <a:close/>
                <a:moveTo>
                  <a:pt x="5264652" y="2768453"/>
                </a:moveTo>
                <a:lnTo>
                  <a:pt x="5265190" y="2782801"/>
                </a:lnTo>
                <a:lnTo>
                  <a:pt x="5269968" y="2772174"/>
                </a:lnTo>
                <a:close/>
                <a:moveTo>
                  <a:pt x="5299110" y="2684757"/>
                </a:moveTo>
                <a:lnTo>
                  <a:pt x="5300506" y="2691734"/>
                </a:lnTo>
                <a:lnTo>
                  <a:pt x="5308453" y="2694331"/>
                </a:lnTo>
                <a:close/>
                <a:moveTo>
                  <a:pt x="5449618" y="2594073"/>
                </a:moveTo>
                <a:cubicBezTo>
                  <a:pt x="5448892" y="2597637"/>
                  <a:pt x="5445572" y="2601134"/>
                  <a:pt x="5439661" y="2604564"/>
                </a:cubicBezTo>
                <a:lnTo>
                  <a:pt x="5414159" y="2614653"/>
                </a:lnTo>
                <a:lnTo>
                  <a:pt x="5403528" y="2607209"/>
                </a:lnTo>
                <a:cubicBezTo>
                  <a:pt x="5397887" y="2617813"/>
                  <a:pt x="5394703" y="2624897"/>
                  <a:pt x="5393973" y="2628464"/>
                </a:cubicBezTo>
                <a:cubicBezTo>
                  <a:pt x="5383142" y="2638634"/>
                  <a:pt x="5372307" y="2648805"/>
                  <a:pt x="5361476" y="2658976"/>
                </a:cubicBezTo>
                <a:cubicBezTo>
                  <a:pt x="5350641" y="2669147"/>
                  <a:pt x="5345057" y="2681247"/>
                  <a:pt x="5344721" y="2695275"/>
                </a:cubicBezTo>
                <a:lnTo>
                  <a:pt x="5325210" y="2727022"/>
                </a:lnTo>
                <a:cubicBezTo>
                  <a:pt x="5317904" y="2730640"/>
                  <a:pt x="5313556" y="2735454"/>
                  <a:pt x="5312164" y="2741466"/>
                </a:cubicBezTo>
                <a:cubicBezTo>
                  <a:pt x="5310773" y="2747477"/>
                  <a:pt x="5310344" y="2753289"/>
                  <a:pt x="5310879" y="2758902"/>
                </a:cubicBezTo>
                <a:cubicBezTo>
                  <a:pt x="5308895" y="2774979"/>
                  <a:pt x="5299138" y="2790852"/>
                  <a:pt x="5281610" y="2806523"/>
                </a:cubicBezTo>
                <a:cubicBezTo>
                  <a:pt x="5264084" y="2822194"/>
                  <a:pt x="5254325" y="2838067"/>
                  <a:pt x="5252341" y="2854143"/>
                </a:cubicBezTo>
                <a:lnTo>
                  <a:pt x="5232021" y="2864367"/>
                </a:lnTo>
                <a:cubicBezTo>
                  <a:pt x="5229377" y="2871465"/>
                  <a:pt x="5225113" y="2878522"/>
                  <a:pt x="5219229" y="2885536"/>
                </a:cubicBezTo>
                <a:cubicBezTo>
                  <a:pt x="5213345" y="2892551"/>
                  <a:pt x="5207787" y="2899574"/>
                  <a:pt x="5202552" y="2906606"/>
                </a:cubicBezTo>
                <a:lnTo>
                  <a:pt x="5203493" y="2931717"/>
                </a:lnTo>
                <a:cubicBezTo>
                  <a:pt x="5222211" y="2927574"/>
                  <a:pt x="5238475" y="2918441"/>
                  <a:pt x="5252286" y="2904315"/>
                </a:cubicBezTo>
                <a:cubicBezTo>
                  <a:pt x="5266098" y="2890190"/>
                  <a:pt x="5273159" y="2877234"/>
                  <a:pt x="5273471" y="2865445"/>
                </a:cubicBezTo>
                <a:cubicBezTo>
                  <a:pt x="5278873" y="2865735"/>
                  <a:pt x="5283612" y="2865559"/>
                  <a:pt x="5287686" y="2864919"/>
                </a:cubicBezTo>
                <a:cubicBezTo>
                  <a:pt x="5291760" y="2864278"/>
                  <a:pt x="5293841" y="2862242"/>
                  <a:pt x="5293926" y="2858809"/>
                </a:cubicBezTo>
                <a:cubicBezTo>
                  <a:pt x="5293069" y="2853187"/>
                  <a:pt x="5292882" y="2848255"/>
                  <a:pt x="5293371" y="2844011"/>
                </a:cubicBezTo>
                <a:cubicBezTo>
                  <a:pt x="5293858" y="2839768"/>
                  <a:pt x="5298955" y="2837661"/>
                  <a:pt x="5308662" y="2837690"/>
                </a:cubicBezTo>
                <a:lnTo>
                  <a:pt x="5366525" y="2724512"/>
                </a:lnTo>
                <a:cubicBezTo>
                  <a:pt x="5382933" y="2724938"/>
                  <a:pt x="5391433" y="2721577"/>
                  <a:pt x="5392026" y="2714424"/>
                </a:cubicBezTo>
                <a:cubicBezTo>
                  <a:pt x="5391331" y="2707389"/>
                  <a:pt x="5392016" y="2702627"/>
                  <a:pt x="5394078" y="2700141"/>
                </a:cubicBezTo>
                <a:cubicBezTo>
                  <a:pt x="5396141" y="2697658"/>
                  <a:pt x="5402141" y="2696619"/>
                  <a:pt x="5412078" y="2697027"/>
                </a:cubicBezTo>
                <a:lnTo>
                  <a:pt x="5436637" y="2661827"/>
                </a:lnTo>
                <a:cubicBezTo>
                  <a:pt x="5436421" y="2656073"/>
                  <a:pt x="5437372" y="2646989"/>
                  <a:pt x="5439495" y="2634575"/>
                </a:cubicBezTo>
                <a:cubicBezTo>
                  <a:pt x="5441616" y="2622162"/>
                  <a:pt x="5444992" y="2608660"/>
                  <a:pt x="5449618" y="2594073"/>
                </a:cubicBezTo>
                <a:close/>
                <a:moveTo>
                  <a:pt x="5459309" y="2576406"/>
                </a:moveTo>
                <a:lnTo>
                  <a:pt x="5444170" y="2586763"/>
                </a:lnTo>
                <a:cubicBezTo>
                  <a:pt x="5447038" y="2588479"/>
                  <a:pt x="5449241" y="2589733"/>
                  <a:pt x="5450781" y="2590519"/>
                </a:cubicBezTo>
                <a:lnTo>
                  <a:pt x="5451344" y="2591481"/>
                </a:lnTo>
                <a:lnTo>
                  <a:pt x="5456357" y="2583944"/>
                </a:lnTo>
                <a:cubicBezTo>
                  <a:pt x="5457971" y="2581000"/>
                  <a:pt x="5458956" y="2578487"/>
                  <a:pt x="5459309" y="2576406"/>
                </a:cubicBezTo>
                <a:close/>
                <a:moveTo>
                  <a:pt x="5457556" y="2529769"/>
                </a:moveTo>
                <a:lnTo>
                  <a:pt x="5455230" y="2532661"/>
                </a:lnTo>
                <a:lnTo>
                  <a:pt x="5467919" y="2530039"/>
                </a:lnTo>
                <a:close/>
                <a:moveTo>
                  <a:pt x="5528091" y="2512789"/>
                </a:moveTo>
                <a:cubicBezTo>
                  <a:pt x="5520978" y="2512903"/>
                  <a:pt x="5514513" y="2513034"/>
                  <a:pt x="5508696" y="2513181"/>
                </a:cubicBezTo>
                <a:cubicBezTo>
                  <a:pt x="5504108" y="2520229"/>
                  <a:pt x="5499844" y="2527287"/>
                  <a:pt x="5495903" y="2534350"/>
                </a:cubicBezTo>
                <a:cubicBezTo>
                  <a:pt x="5491964" y="2541416"/>
                  <a:pt x="5486402" y="2548439"/>
                  <a:pt x="5479225" y="2555420"/>
                </a:cubicBezTo>
                <a:cubicBezTo>
                  <a:pt x="5489588" y="2555690"/>
                  <a:pt x="5500086" y="2559547"/>
                  <a:pt x="5510718" y="2566991"/>
                </a:cubicBezTo>
                <a:lnTo>
                  <a:pt x="5524913" y="2531521"/>
                </a:lnTo>
                <a:cubicBezTo>
                  <a:pt x="5527755" y="2529654"/>
                  <a:pt x="5530903" y="2527348"/>
                  <a:pt x="5534358" y="2524600"/>
                </a:cubicBezTo>
                <a:cubicBezTo>
                  <a:pt x="5537815" y="2521852"/>
                  <a:pt x="5539667" y="2519512"/>
                  <a:pt x="5539917" y="2517577"/>
                </a:cubicBezTo>
                <a:cubicBezTo>
                  <a:pt x="5539147" y="2514271"/>
                  <a:pt x="5535205" y="2512676"/>
                  <a:pt x="5528091" y="2512789"/>
                </a:cubicBezTo>
                <a:close/>
                <a:moveTo>
                  <a:pt x="5525647" y="2413275"/>
                </a:moveTo>
                <a:lnTo>
                  <a:pt x="5505191" y="2419910"/>
                </a:lnTo>
                <a:cubicBezTo>
                  <a:pt x="5504844" y="2433639"/>
                  <a:pt x="5501840" y="2445507"/>
                  <a:pt x="5496176" y="2455514"/>
                </a:cubicBezTo>
                <a:cubicBezTo>
                  <a:pt x="5503355" y="2448533"/>
                  <a:pt x="5508916" y="2441511"/>
                  <a:pt x="5512856" y="2434445"/>
                </a:cubicBezTo>
                <a:cubicBezTo>
                  <a:pt x="5516796" y="2427380"/>
                  <a:pt x="5521059" y="2420323"/>
                  <a:pt x="5525647" y="2413275"/>
                </a:cubicBezTo>
                <a:close/>
                <a:moveTo>
                  <a:pt x="5560569" y="2378345"/>
                </a:moveTo>
                <a:cubicBezTo>
                  <a:pt x="5559953" y="2384898"/>
                  <a:pt x="5561859" y="2389728"/>
                  <a:pt x="5566289" y="2392828"/>
                </a:cubicBezTo>
                <a:lnTo>
                  <a:pt x="5576652" y="2393099"/>
                </a:lnTo>
                <a:cubicBezTo>
                  <a:pt x="5580947" y="2392613"/>
                  <a:pt x="5582584" y="2390267"/>
                  <a:pt x="5581564" y="2386059"/>
                </a:cubicBezTo>
                <a:cubicBezTo>
                  <a:pt x="5581436" y="2382622"/>
                  <a:pt x="5580059" y="2380494"/>
                  <a:pt x="5577441" y="2379680"/>
                </a:cubicBezTo>
                <a:cubicBezTo>
                  <a:pt x="5574823" y="2378865"/>
                  <a:pt x="5570925" y="2378466"/>
                  <a:pt x="5565749" y="2378479"/>
                </a:cubicBezTo>
                <a:close/>
                <a:moveTo>
                  <a:pt x="5598784" y="2293328"/>
                </a:moveTo>
                <a:lnTo>
                  <a:pt x="5599727" y="2318438"/>
                </a:lnTo>
                <a:cubicBezTo>
                  <a:pt x="5594330" y="2318298"/>
                  <a:pt x="5589613" y="2319071"/>
                  <a:pt x="5585579" y="2320758"/>
                </a:cubicBezTo>
                <a:cubicBezTo>
                  <a:pt x="5581546" y="2322445"/>
                  <a:pt x="5579488" y="2325080"/>
                  <a:pt x="5579407" y="2328661"/>
                </a:cubicBezTo>
                <a:cubicBezTo>
                  <a:pt x="5579553" y="2332547"/>
                  <a:pt x="5580993" y="2336468"/>
                  <a:pt x="5583731" y="2340421"/>
                </a:cubicBezTo>
                <a:cubicBezTo>
                  <a:pt x="5586467" y="2344375"/>
                  <a:pt x="5590432" y="2346569"/>
                  <a:pt x="5595625" y="2347001"/>
                </a:cubicBezTo>
                <a:cubicBezTo>
                  <a:pt x="5598096" y="2346768"/>
                  <a:pt x="5599562" y="2345612"/>
                  <a:pt x="5600023" y="2343533"/>
                </a:cubicBezTo>
                <a:cubicBezTo>
                  <a:pt x="5600483" y="2341455"/>
                  <a:pt x="5600654" y="2340264"/>
                  <a:pt x="5600535" y="2339963"/>
                </a:cubicBezTo>
                <a:lnTo>
                  <a:pt x="5625230" y="2308350"/>
                </a:lnTo>
                <a:close/>
                <a:moveTo>
                  <a:pt x="5617756" y="2247231"/>
                </a:moveTo>
                <a:lnTo>
                  <a:pt x="5618162" y="2257993"/>
                </a:lnTo>
                <a:lnTo>
                  <a:pt x="5598110" y="2275391"/>
                </a:lnTo>
                <a:lnTo>
                  <a:pt x="5598379" y="2282566"/>
                </a:lnTo>
                <a:lnTo>
                  <a:pt x="5623748" y="2268890"/>
                </a:lnTo>
                <a:lnTo>
                  <a:pt x="5623343" y="2258127"/>
                </a:lnTo>
                <a:cubicBezTo>
                  <a:pt x="5623434" y="2257682"/>
                  <a:pt x="5623151" y="2255883"/>
                  <a:pt x="5622493" y="2252731"/>
                </a:cubicBezTo>
                <a:cubicBezTo>
                  <a:pt x="5621836" y="2249577"/>
                  <a:pt x="5620256" y="2247744"/>
                  <a:pt x="5617756" y="2247231"/>
                </a:cubicBezTo>
                <a:close/>
                <a:moveTo>
                  <a:pt x="1186815" y="2122592"/>
                </a:moveTo>
                <a:cubicBezTo>
                  <a:pt x="1184746" y="2123084"/>
                  <a:pt x="1182486" y="2124275"/>
                  <a:pt x="1180037" y="2126167"/>
                </a:cubicBezTo>
                <a:cubicBezTo>
                  <a:pt x="1177588" y="2128059"/>
                  <a:pt x="1176396" y="2131428"/>
                  <a:pt x="1176463" y="2136271"/>
                </a:cubicBezTo>
                <a:lnTo>
                  <a:pt x="1177079" y="2146220"/>
                </a:lnTo>
                <a:cubicBezTo>
                  <a:pt x="1180722" y="2144768"/>
                  <a:pt x="1183336" y="2141763"/>
                  <a:pt x="1184920" y="2137205"/>
                </a:cubicBezTo>
                <a:cubicBezTo>
                  <a:pt x="1186504" y="2132644"/>
                  <a:pt x="1187136" y="2127773"/>
                  <a:pt x="1186815" y="2122592"/>
                </a:cubicBezTo>
                <a:close/>
                <a:moveTo>
                  <a:pt x="1074320" y="2054209"/>
                </a:moveTo>
                <a:cubicBezTo>
                  <a:pt x="1072258" y="2054805"/>
                  <a:pt x="1069985" y="2055789"/>
                  <a:pt x="1067504" y="2057163"/>
                </a:cubicBezTo>
                <a:cubicBezTo>
                  <a:pt x="1065022" y="2058537"/>
                  <a:pt x="1063741" y="2060454"/>
                  <a:pt x="1063660" y="2062915"/>
                </a:cubicBezTo>
                <a:lnTo>
                  <a:pt x="1068241" y="2076594"/>
                </a:lnTo>
                <a:close/>
                <a:moveTo>
                  <a:pt x="1460570" y="1913193"/>
                </a:moveTo>
                <a:lnTo>
                  <a:pt x="1456597" y="1920330"/>
                </a:lnTo>
                <a:lnTo>
                  <a:pt x="1454504" y="1927251"/>
                </a:lnTo>
                <a:lnTo>
                  <a:pt x="1461948" y="1921755"/>
                </a:lnTo>
                <a:close/>
                <a:moveTo>
                  <a:pt x="1378342" y="1899976"/>
                </a:moveTo>
                <a:cubicBezTo>
                  <a:pt x="1376139" y="1900832"/>
                  <a:pt x="1373309" y="1902852"/>
                  <a:pt x="1369851" y="1906040"/>
                </a:cubicBezTo>
                <a:cubicBezTo>
                  <a:pt x="1366394" y="1909226"/>
                  <a:pt x="1364554" y="1912180"/>
                  <a:pt x="1364334" y="1914900"/>
                </a:cubicBezTo>
                <a:cubicBezTo>
                  <a:pt x="1364858" y="1919590"/>
                  <a:pt x="1366408" y="1922024"/>
                  <a:pt x="1368986" y="1922205"/>
                </a:cubicBezTo>
                <a:cubicBezTo>
                  <a:pt x="1371564" y="1922387"/>
                  <a:pt x="1373875" y="1922024"/>
                  <a:pt x="1375918" y="1921116"/>
                </a:cubicBezTo>
                <a:cubicBezTo>
                  <a:pt x="1380132" y="1918837"/>
                  <a:pt x="1382364" y="1914692"/>
                  <a:pt x="1382614" y="1908681"/>
                </a:cubicBezTo>
                <a:cubicBezTo>
                  <a:pt x="1382320" y="1906453"/>
                  <a:pt x="1381608" y="1905002"/>
                  <a:pt x="1380477" y="1904329"/>
                </a:cubicBezTo>
                <a:cubicBezTo>
                  <a:pt x="1379348" y="1903655"/>
                  <a:pt x="1378636" y="1902204"/>
                  <a:pt x="1378342" y="1899976"/>
                </a:cubicBezTo>
                <a:close/>
                <a:moveTo>
                  <a:pt x="1339316" y="1872622"/>
                </a:moveTo>
                <a:lnTo>
                  <a:pt x="1321037" y="1878842"/>
                </a:lnTo>
                <a:cubicBezTo>
                  <a:pt x="1315794" y="1880839"/>
                  <a:pt x="1312723" y="1883999"/>
                  <a:pt x="1311825" y="1888325"/>
                </a:cubicBezTo>
                <a:lnTo>
                  <a:pt x="1311496" y="1897234"/>
                </a:lnTo>
                <a:lnTo>
                  <a:pt x="1312091" y="1897617"/>
                </a:lnTo>
                <a:lnTo>
                  <a:pt x="1312529" y="1901163"/>
                </a:lnTo>
                <a:close/>
                <a:moveTo>
                  <a:pt x="1240869" y="1838902"/>
                </a:moveTo>
                <a:cubicBezTo>
                  <a:pt x="1235108" y="1836312"/>
                  <a:pt x="1227451" y="1836987"/>
                  <a:pt x="1217896" y="1840926"/>
                </a:cubicBezTo>
                <a:lnTo>
                  <a:pt x="1207231" y="1842301"/>
                </a:lnTo>
                <a:lnTo>
                  <a:pt x="1216161" y="1847376"/>
                </a:lnTo>
                <a:cubicBezTo>
                  <a:pt x="1219121" y="1852866"/>
                  <a:pt x="1223406" y="1857188"/>
                  <a:pt x="1229017" y="1860340"/>
                </a:cubicBezTo>
                <a:lnTo>
                  <a:pt x="1243595" y="1865165"/>
                </a:lnTo>
                <a:lnTo>
                  <a:pt x="1252456" y="1856467"/>
                </a:lnTo>
                <a:cubicBezTo>
                  <a:pt x="1250491" y="1847348"/>
                  <a:pt x="1246628" y="1841493"/>
                  <a:pt x="1240869" y="1838902"/>
                </a:cubicBezTo>
                <a:close/>
                <a:moveTo>
                  <a:pt x="996021" y="1633902"/>
                </a:moveTo>
                <a:cubicBezTo>
                  <a:pt x="993952" y="1634394"/>
                  <a:pt x="991691" y="1635587"/>
                  <a:pt x="989243" y="1637477"/>
                </a:cubicBezTo>
                <a:cubicBezTo>
                  <a:pt x="986794" y="1639369"/>
                  <a:pt x="985602" y="1642736"/>
                  <a:pt x="985669" y="1647582"/>
                </a:cubicBezTo>
                <a:lnTo>
                  <a:pt x="985977" y="1652556"/>
                </a:lnTo>
                <a:cubicBezTo>
                  <a:pt x="993289" y="1650068"/>
                  <a:pt x="996637" y="1643850"/>
                  <a:pt x="996021" y="1633902"/>
                </a:cubicBezTo>
                <a:close/>
                <a:moveTo>
                  <a:pt x="5263113" y="1625175"/>
                </a:moveTo>
                <a:lnTo>
                  <a:pt x="5207467" y="1659565"/>
                </a:lnTo>
                <a:cubicBezTo>
                  <a:pt x="5192140" y="1670665"/>
                  <a:pt x="5186544" y="1682465"/>
                  <a:pt x="5190680" y="1694967"/>
                </a:cubicBezTo>
                <a:cubicBezTo>
                  <a:pt x="5194816" y="1707469"/>
                  <a:pt x="5194267" y="1715817"/>
                  <a:pt x="5189033" y="1720011"/>
                </a:cubicBezTo>
                <a:lnTo>
                  <a:pt x="5225166" y="1717367"/>
                </a:lnTo>
                <a:lnTo>
                  <a:pt x="5230349" y="1717502"/>
                </a:lnTo>
                <a:lnTo>
                  <a:pt x="5223819" y="1681494"/>
                </a:lnTo>
                <a:lnTo>
                  <a:pt x="5269507" y="1657595"/>
                </a:lnTo>
                <a:lnTo>
                  <a:pt x="5283974" y="1629302"/>
                </a:lnTo>
                <a:close/>
                <a:moveTo>
                  <a:pt x="965540" y="1623956"/>
                </a:moveTo>
                <a:cubicBezTo>
                  <a:pt x="963490" y="1624760"/>
                  <a:pt x="961269" y="1626573"/>
                  <a:pt x="958877" y="1629398"/>
                </a:cubicBezTo>
                <a:cubicBezTo>
                  <a:pt x="956486" y="1632222"/>
                  <a:pt x="955256" y="1634968"/>
                  <a:pt x="955189" y="1637637"/>
                </a:cubicBezTo>
                <a:cubicBezTo>
                  <a:pt x="956157" y="1643232"/>
                  <a:pt x="958800" y="1645719"/>
                  <a:pt x="963116" y="1645097"/>
                </a:cubicBezTo>
                <a:close/>
                <a:moveTo>
                  <a:pt x="2381033" y="1368630"/>
                </a:moveTo>
                <a:lnTo>
                  <a:pt x="2381075" y="1371113"/>
                </a:lnTo>
                <a:lnTo>
                  <a:pt x="2383685" y="1371667"/>
                </a:lnTo>
                <a:close/>
                <a:moveTo>
                  <a:pt x="4511269" y="1352300"/>
                </a:moveTo>
                <a:lnTo>
                  <a:pt x="4455622" y="1386692"/>
                </a:lnTo>
                <a:cubicBezTo>
                  <a:pt x="4440295" y="1397791"/>
                  <a:pt x="4434700" y="1409591"/>
                  <a:pt x="4438836" y="1422093"/>
                </a:cubicBezTo>
                <a:cubicBezTo>
                  <a:pt x="4442972" y="1434595"/>
                  <a:pt x="4442423" y="1442943"/>
                  <a:pt x="4437189" y="1447137"/>
                </a:cubicBezTo>
                <a:lnTo>
                  <a:pt x="4473322" y="1444493"/>
                </a:lnTo>
                <a:lnTo>
                  <a:pt x="4478505" y="1444628"/>
                </a:lnTo>
                <a:lnTo>
                  <a:pt x="4471976" y="1408620"/>
                </a:lnTo>
                <a:lnTo>
                  <a:pt x="4517663" y="1384721"/>
                </a:lnTo>
                <a:lnTo>
                  <a:pt x="4532130" y="1356427"/>
                </a:lnTo>
                <a:close/>
                <a:moveTo>
                  <a:pt x="2333873" y="1294437"/>
                </a:moveTo>
                <a:lnTo>
                  <a:pt x="2329287" y="1302699"/>
                </a:lnTo>
                <a:lnTo>
                  <a:pt x="2328021" y="1296782"/>
                </a:lnTo>
                <a:lnTo>
                  <a:pt x="2319116" y="1303374"/>
                </a:lnTo>
                <a:lnTo>
                  <a:pt x="2337438" y="1346765"/>
                </a:lnTo>
                <a:lnTo>
                  <a:pt x="2339083" y="1346927"/>
                </a:lnTo>
                <a:lnTo>
                  <a:pt x="2342328" y="1331655"/>
                </a:lnTo>
                <a:lnTo>
                  <a:pt x="2339944" y="1331420"/>
                </a:lnTo>
                <a:lnTo>
                  <a:pt x="2342404" y="1316363"/>
                </a:lnTo>
                <a:lnTo>
                  <a:pt x="2339156" y="1294958"/>
                </a:lnTo>
                <a:close/>
                <a:moveTo>
                  <a:pt x="2301859" y="1275683"/>
                </a:moveTo>
                <a:lnTo>
                  <a:pt x="2299352" y="1291029"/>
                </a:lnTo>
                <a:cubicBezTo>
                  <a:pt x="2301104" y="1291418"/>
                  <a:pt x="2302751" y="1292447"/>
                  <a:pt x="2304293" y="1294115"/>
                </a:cubicBezTo>
                <a:cubicBezTo>
                  <a:pt x="2305836" y="1295782"/>
                  <a:pt x="2307482" y="1296812"/>
                  <a:pt x="2309234" y="1297201"/>
                </a:cubicBezTo>
                <a:cubicBezTo>
                  <a:pt x="2310766" y="1287823"/>
                  <a:pt x="2308309" y="1280651"/>
                  <a:pt x="2301859" y="1275683"/>
                </a:cubicBezTo>
                <a:close/>
                <a:moveTo>
                  <a:pt x="2279967" y="1231939"/>
                </a:moveTo>
                <a:lnTo>
                  <a:pt x="2271703" y="1234842"/>
                </a:lnTo>
                <a:lnTo>
                  <a:pt x="2271578" y="1236309"/>
                </a:lnTo>
                <a:lnTo>
                  <a:pt x="2279131" y="1237056"/>
                </a:lnTo>
                <a:close/>
                <a:moveTo>
                  <a:pt x="3794679" y="1130098"/>
                </a:moveTo>
                <a:lnTo>
                  <a:pt x="3778859" y="1132359"/>
                </a:lnTo>
                <a:lnTo>
                  <a:pt x="3798957" y="1141223"/>
                </a:lnTo>
                <a:cubicBezTo>
                  <a:pt x="3799233" y="1139228"/>
                  <a:pt x="3799205" y="1136983"/>
                  <a:pt x="3798872" y="1134487"/>
                </a:cubicBezTo>
                <a:cubicBezTo>
                  <a:pt x="3798538" y="1131991"/>
                  <a:pt x="3797141" y="1130530"/>
                  <a:pt x="3794679" y="1130098"/>
                </a:cubicBezTo>
                <a:close/>
                <a:moveTo>
                  <a:pt x="4243864" y="1117566"/>
                </a:moveTo>
                <a:cubicBezTo>
                  <a:pt x="4243266" y="1124694"/>
                  <a:pt x="4248141" y="1128691"/>
                  <a:pt x="4258490" y="1129560"/>
                </a:cubicBezTo>
                <a:cubicBezTo>
                  <a:pt x="4258873" y="1127574"/>
                  <a:pt x="4258629" y="1125310"/>
                  <a:pt x="4257757" y="1122771"/>
                </a:cubicBezTo>
                <a:cubicBezTo>
                  <a:pt x="4256884" y="1120229"/>
                  <a:pt x="4253979" y="1118641"/>
                  <a:pt x="4249037" y="1118002"/>
                </a:cubicBezTo>
                <a:close/>
                <a:moveTo>
                  <a:pt x="4272129" y="1091231"/>
                </a:moveTo>
                <a:cubicBezTo>
                  <a:pt x="4266042" y="1091318"/>
                  <a:pt x="4262393" y="1093404"/>
                  <a:pt x="4261182" y="1097489"/>
                </a:cubicBezTo>
                <a:lnTo>
                  <a:pt x="4281581" y="1102790"/>
                </a:lnTo>
                <a:cubicBezTo>
                  <a:pt x="4281641" y="1100777"/>
                  <a:pt x="4280749" y="1098458"/>
                  <a:pt x="4278907" y="1095836"/>
                </a:cubicBezTo>
                <a:cubicBezTo>
                  <a:pt x="4277065" y="1093214"/>
                  <a:pt x="4274806" y="1091679"/>
                  <a:pt x="4272129" y="1091231"/>
                </a:cubicBezTo>
                <a:close/>
                <a:moveTo>
                  <a:pt x="2144972" y="1080687"/>
                </a:moveTo>
                <a:lnTo>
                  <a:pt x="2119764" y="1115315"/>
                </a:lnTo>
                <a:lnTo>
                  <a:pt x="2117639" y="1117536"/>
                </a:lnTo>
                <a:lnTo>
                  <a:pt x="2133195" y="1119342"/>
                </a:lnTo>
                <a:cubicBezTo>
                  <a:pt x="2145715" y="1120470"/>
                  <a:pt x="2158811" y="1118080"/>
                  <a:pt x="2172482" y="1112175"/>
                </a:cubicBezTo>
                <a:close/>
                <a:moveTo>
                  <a:pt x="1969015" y="1063142"/>
                </a:moveTo>
                <a:lnTo>
                  <a:pt x="1982955" y="1087689"/>
                </a:lnTo>
                <a:cubicBezTo>
                  <a:pt x="1989107" y="1096544"/>
                  <a:pt x="1995387" y="1102518"/>
                  <a:pt x="2001795" y="1105613"/>
                </a:cubicBezTo>
                <a:lnTo>
                  <a:pt x="2002890" y="1105650"/>
                </a:lnTo>
                <a:lnTo>
                  <a:pt x="2001838" y="1090130"/>
                </a:lnTo>
                <a:cubicBezTo>
                  <a:pt x="1997299" y="1086434"/>
                  <a:pt x="1989502" y="1080467"/>
                  <a:pt x="1978445" y="1072228"/>
                </a:cubicBezTo>
                <a:close/>
                <a:moveTo>
                  <a:pt x="1879523" y="838960"/>
                </a:moveTo>
                <a:cubicBezTo>
                  <a:pt x="1876665" y="839327"/>
                  <a:pt x="1871037" y="841371"/>
                  <a:pt x="1862639" y="845091"/>
                </a:cubicBezTo>
                <a:cubicBezTo>
                  <a:pt x="1854242" y="848808"/>
                  <a:pt x="1849508" y="850940"/>
                  <a:pt x="1848435" y="851484"/>
                </a:cubicBezTo>
                <a:cubicBezTo>
                  <a:pt x="1848481" y="853979"/>
                  <a:pt x="1850024" y="855647"/>
                  <a:pt x="1853063" y="856489"/>
                </a:cubicBezTo>
                <a:cubicBezTo>
                  <a:pt x="1856102" y="857329"/>
                  <a:pt x="1857854" y="857720"/>
                  <a:pt x="1858317" y="857658"/>
                </a:cubicBezTo>
                <a:cubicBezTo>
                  <a:pt x="1877012" y="874230"/>
                  <a:pt x="1894619" y="893294"/>
                  <a:pt x="1911138" y="914848"/>
                </a:cubicBezTo>
                <a:cubicBezTo>
                  <a:pt x="1927657" y="936405"/>
                  <a:pt x="1946993" y="950441"/>
                  <a:pt x="1969145" y="956960"/>
                </a:cubicBezTo>
                <a:lnTo>
                  <a:pt x="1964966" y="982536"/>
                </a:lnTo>
                <a:cubicBezTo>
                  <a:pt x="1963424" y="994295"/>
                  <a:pt x="1960450" y="1007862"/>
                  <a:pt x="1956047" y="1023237"/>
                </a:cubicBezTo>
                <a:lnTo>
                  <a:pt x="1951538" y="1032818"/>
                </a:lnTo>
                <a:lnTo>
                  <a:pt x="1958299" y="1044274"/>
                </a:lnTo>
                <a:lnTo>
                  <a:pt x="1962934" y="1052437"/>
                </a:lnTo>
                <a:lnTo>
                  <a:pt x="1964714" y="1050732"/>
                </a:lnTo>
                <a:cubicBezTo>
                  <a:pt x="1966885" y="1050404"/>
                  <a:pt x="1968111" y="1050309"/>
                  <a:pt x="1968392" y="1050445"/>
                </a:cubicBezTo>
                <a:cubicBezTo>
                  <a:pt x="1971286" y="1036436"/>
                  <a:pt x="1975395" y="1031644"/>
                  <a:pt x="1980723" y="1036068"/>
                </a:cubicBezTo>
                <a:cubicBezTo>
                  <a:pt x="1986050" y="1040492"/>
                  <a:pt x="1990276" y="1046108"/>
                  <a:pt x="1993398" y="1052914"/>
                </a:cubicBezTo>
                <a:lnTo>
                  <a:pt x="2028894" y="1035626"/>
                </a:lnTo>
                <a:lnTo>
                  <a:pt x="2050558" y="1058557"/>
                </a:lnTo>
                <a:lnTo>
                  <a:pt x="2067126" y="1023809"/>
                </a:lnTo>
                <a:cubicBezTo>
                  <a:pt x="2055387" y="1021133"/>
                  <a:pt x="2045496" y="1014094"/>
                  <a:pt x="2037452" y="1002687"/>
                </a:cubicBezTo>
                <a:cubicBezTo>
                  <a:pt x="2029409" y="991281"/>
                  <a:pt x="2018625" y="984152"/>
                  <a:pt x="2005099" y="981301"/>
                </a:cubicBezTo>
                <a:cubicBezTo>
                  <a:pt x="1993150" y="964637"/>
                  <a:pt x="1980599" y="948887"/>
                  <a:pt x="1967443" y="934052"/>
                </a:cubicBezTo>
                <a:cubicBezTo>
                  <a:pt x="1954288" y="919217"/>
                  <a:pt x="1941527" y="904747"/>
                  <a:pt x="1929160" y="890640"/>
                </a:cubicBezTo>
                <a:cubicBezTo>
                  <a:pt x="1920945" y="887231"/>
                  <a:pt x="1910468" y="880999"/>
                  <a:pt x="1897728" y="871945"/>
                </a:cubicBezTo>
                <a:cubicBezTo>
                  <a:pt x="1884991" y="862889"/>
                  <a:pt x="1878921" y="851896"/>
                  <a:pt x="1879523" y="838960"/>
                </a:cubicBezTo>
                <a:close/>
                <a:moveTo>
                  <a:pt x="4629409" y="765509"/>
                </a:moveTo>
                <a:lnTo>
                  <a:pt x="4611494" y="790116"/>
                </a:lnTo>
                <a:lnTo>
                  <a:pt x="4626532" y="780067"/>
                </a:lnTo>
                <a:close/>
                <a:moveTo>
                  <a:pt x="1795603" y="752709"/>
                </a:moveTo>
                <a:lnTo>
                  <a:pt x="1761778" y="759765"/>
                </a:lnTo>
                <a:cubicBezTo>
                  <a:pt x="1770979" y="763164"/>
                  <a:pt x="1779487" y="769418"/>
                  <a:pt x="1787300" y="778528"/>
                </a:cubicBezTo>
                <a:cubicBezTo>
                  <a:pt x="1795114" y="787638"/>
                  <a:pt x="1798110" y="799844"/>
                  <a:pt x="1796290" y="815150"/>
                </a:cubicBezTo>
                <a:cubicBezTo>
                  <a:pt x="1804969" y="816656"/>
                  <a:pt x="1812886" y="820036"/>
                  <a:pt x="1820044" y="825291"/>
                </a:cubicBezTo>
                <a:cubicBezTo>
                  <a:pt x="1827202" y="830546"/>
                  <a:pt x="1835120" y="833927"/>
                  <a:pt x="1843798" y="835433"/>
                </a:cubicBezTo>
                <a:cubicBezTo>
                  <a:pt x="1845599" y="818394"/>
                  <a:pt x="1841063" y="808201"/>
                  <a:pt x="1830191" y="804852"/>
                </a:cubicBezTo>
                <a:cubicBezTo>
                  <a:pt x="1819317" y="801504"/>
                  <a:pt x="1808853" y="799823"/>
                  <a:pt x="1798798" y="799804"/>
                </a:cubicBezTo>
                <a:cubicBezTo>
                  <a:pt x="1800103" y="791811"/>
                  <a:pt x="1800568" y="783411"/>
                  <a:pt x="1800193" y="774603"/>
                </a:cubicBezTo>
                <a:cubicBezTo>
                  <a:pt x="1799817" y="765794"/>
                  <a:pt x="1798287" y="758497"/>
                  <a:pt x="1795603" y="752709"/>
                </a:cubicBezTo>
                <a:close/>
                <a:moveTo>
                  <a:pt x="1745129" y="706145"/>
                </a:moveTo>
                <a:cubicBezTo>
                  <a:pt x="1742953" y="706038"/>
                  <a:pt x="1739952" y="706824"/>
                  <a:pt x="1736122" y="708504"/>
                </a:cubicBezTo>
                <a:cubicBezTo>
                  <a:pt x="1732293" y="710183"/>
                  <a:pt x="1729975" y="712336"/>
                  <a:pt x="1729168" y="714964"/>
                </a:cubicBezTo>
                <a:cubicBezTo>
                  <a:pt x="1728590" y="719887"/>
                  <a:pt x="1729442" y="723005"/>
                  <a:pt x="1731724" y="724311"/>
                </a:cubicBezTo>
                <a:cubicBezTo>
                  <a:pt x="1734006" y="725620"/>
                  <a:pt x="1736169" y="726267"/>
                  <a:pt x="1738214" y="726252"/>
                </a:cubicBezTo>
                <a:close/>
                <a:moveTo>
                  <a:pt x="1473539" y="590969"/>
                </a:moveTo>
                <a:cubicBezTo>
                  <a:pt x="1487288" y="593842"/>
                  <a:pt x="1499411" y="601103"/>
                  <a:pt x="1509912" y="612752"/>
                </a:cubicBezTo>
                <a:cubicBezTo>
                  <a:pt x="1520411" y="624400"/>
                  <a:pt x="1532535" y="631661"/>
                  <a:pt x="1546283" y="634536"/>
                </a:cubicBezTo>
                <a:lnTo>
                  <a:pt x="1517932" y="652527"/>
                </a:lnTo>
                <a:lnTo>
                  <a:pt x="1490188" y="644590"/>
                </a:lnTo>
                <a:cubicBezTo>
                  <a:pt x="1491219" y="631806"/>
                  <a:pt x="1488130" y="624787"/>
                  <a:pt x="1480924" y="623533"/>
                </a:cubicBezTo>
                <a:cubicBezTo>
                  <a:pt x="1473717" y="622281"/>
                  <a:pt x="1471255" y="611426"/>
                  <a:pt x="1473539" y="590969"/>
                </a:cubicBezTo>
                <a:close/>
                <a:moveTo>
                  <a:pt x="1842489" y="554628"/>
                </a:moveTo>
                <a:cubicBezTo>
                  <a:pt x="1852594" y="571002"/>
                  <a:pt x="1863683" y="585525"/>
                  <a:pt x="1875754" y="598195"/>
                </a:cubicBezTo>
                <a:cubicBezTo>
                  <a:pt x="1887827" y="610865"/>
                  <a:pt x="1900227" y="622919"/>
                  <a:pt x="1912954" y="634354"/>
                </a:cubicBezTo>
                <a:cubicBezTo>
                  <a:pt x="1915577" y="634504"/>
                  <a:pt x="1920365" y="633894"/>
                  <a:pt x="1927320" y="632524"/>
                </a:cubicBezTo>
                <a:cubicBezTo>
                  <a:pt x="1934275" y="631152"/>
                  <a:pt x="1938379" y="629175"/>
                  <a:pt x="1939634" y="626592"/>
                </a:cubicBezTo>
                <a:cubicBezTo>
                  <a:pt x="1939914" y="621638"/>
                  <a:pt x="1937871" y="618404"/>
                  <a:pt x="1933505" y="616890"/>
                </a:cubicBezTo>
                <a:cubicBezTo>
                  <a:pt x="1929139" y="615376"/>
                  <a:pt x="1925784" y="614613"/>
                  <a:pt x="1923442" y="614598"/>
                </a:cubicBezTo>
                <a:cubicBezTo>
                  <a:pt x="1914471" y="613496"/>
                  <a:pt x="1907140" y="609307"/>
                  <a:pt x="1901446" y="602030"/>
                </a:cubicBezTo>
                <a:cubicBezTo>
                  <a:pt x="1895752" y="594756"/>
                  <a:pt x="1891936" y="585715"/>
                  <a:pt x="1889996" y="574912"/>
                </a:cubicBezTo>
                <a:cubicBezTo>
                  <a:pt x="1881318" y="573405"/>
                  <a:pt x="1873400" y="570025"/>
                  <a:pt x="1866242" y="564770"/>
                </a:cubicBezTo>
                <a:cubicBezTo>
                  <a:pt x="1859085" y="559516"/>
                  <a:pt x="1851166" y="556136"/>
                  <a:pt x="1842489" y="554628"/>
                </a:cubicBezTo>
                <a:close/>
                <a:moveTo>
                  <a:pt x="2282281" y="551270"/>
                </a:moveTo>
                <a:cubicBezTo>
                  <a:pt x="2284879" y="557590"/>
                  <a:pt x="2287893" y="561354"/>
                  <a:pt x="2291326" y="562560"/>
                </a:cubicBezTo>
                <a:lnTo>
                  <a:pt x="2294899" y="562913"/>
                </a:lnTo>
                <a:close/>
                <a:moveTo>
                  <a:pt x="1805010" y="472962"/>
                </a:moveTo>
                <a:cubicBezTo>
                  <a:pt x="1802889" y="474378"/>
                  <a:pt x="1800102" y="481250"/>
                  <a:pt x="1796651" y="493578"/>
                </a:cubicBezTo>
                <a:cubicBezTo>
                  <a:pt x="1793199" y="505906"/>
                  <a:pt x="1791097" y="514144"/>
                  <a:pt x="1790343" y="518293"/>
                </a:cubicBezTo>
                <a:lnTo>
                  <a:pt x="1803191" y="550749"/>
                </a:lnTo>
                <a:cubicBezTo>
                  <a:pt x="1804873" y="543227"/>
                  <a:pt x="1808424" y="538162"/>
                  <a:pt x="1813841" y="535557"/>
                </a:cubicBezTo>
                <a:cubicBezTo>
                  <a:pt x="1819258" y="532952"/>
                  <a:pt x="1823967" y="531900"/>
                  <a:pt x="1827969" y="532405"/>
                </a:cubicBezTo>
                <a:lnTo>
                  <a:pt x="1839751" y="549160"/>
                </a:lnTo>
                <a:cubicBezTo>
                  <a:pt x="1841961" y="533785"/>
                  <a:pt x="1839972" y="521895"/>
                  <a:pt x="1833783" y="513487"/>
                </a:cubicBezTo>
                <a:cubicBezTo>
                  <a:pt x="1827594" y="505079"/>
                  <a:pt x="1818991" y="500332"/>
                  <a:pt x="1807977" y="499244"/>
                </a:cubicBezTo>
                <a:lnTo>
                  <a:pt x="1804403" y="498892"/>
                </a:lnTo>
                <a:cubicBezTo>
                  <a:pt x="1804652" y="497834"/>
                  <a:pt x="1805200" y="493556"/>
                  <a:pt x="1806047" y="486060"/>
                </a:cubicBezTo>
                <a:cubicBezTo>
                  <a:pt x="1806893" y="478563"/>
                  <a:pt x="1806549" y="474198"/>
                  <a:pt x="1805010" y="472962"/>
                </a:cubicBezTo>
                <a:close/>
                <a:moveTo>
                  <a:pt x="2218960" y="472251"/>
                </a:moveTo>
                <a:lnTo>
                  <a:pt x="2217289" y="482482"/>
                </a:lnTo>
                <a:cubicBezTo>
                  <a:pt x="2215354" y="492470"/>
                  <a:pt x="2214835" y="499348"/>
                  <a:pt x="2215732" y="503118"/>
                </a:cubicBezTo>
                <a:cubicBezTo>
                  <a:pt x="2216627" y="506888"/>
                  <a:pt x="2220517" y="509006"/>
                  <a:pt x="2227400" y="509468"/>
                </a:cubicBezTo>
                <a:lnTo>
                  <a:pt x="2246933" y="501002"/>
                </a:lnTo>
                <a:lnTo>
                  <a:pt x="2229677" y="473309"/>
                </a:lnTo>
                <a:close/>
                <a:moveTo>
                  <a:pt x="1681564" y="362019"/>
                </a:moveTo>
                <a:cubicBezTo>
                  <a:pt x="1679590" y="361607"/>
                  <a:pt x="1677287" y="361814"/>
                  <a:pt x="1674657" y="362636"/>
                </a:cubicBezTo>
                <a:cubicBezTo>
                  <a:pt x="1672027" y="363459"/>
                  <a:pt x="1670200" y="366311"/>
                  <a:pt x="1669174" y="371192"/>
                </a:cubicBezTo>
                <a:lnTo>
                  <a:pt x="1667503" y="381421"/>
                </a:lnTo>
                <a:cubicBezTo>
                  <a:pt x="1671110" y="381561"/>
                  <a:pt x="1674138" y="379695"/>
                  <a:pt x="1676585" y="375821"/>
                </a:cubicBezTo>
                <a:cubicBezTo>
                  <a:pt x="1679034" y="371947"/>
                  <a:pt x="1680693" y="367347"/>
                  <a:pt x="1681564" y="362019"/>
                </a:cubicBezTo>
                <a:close/>
                <a:moveTo>
                  <a:pt x="2057658" y="326383"/>
                </a:moveTo>
                <a:cubicBezTo>
                  <a:pt x="2049929" y="328327"/>
                  <a:pt x="2043174" y="332641"/>
                  <a:pt x="2037392" y="339326"/>
                </a:cubicBezTo>
                <a:cubicBezTo>
                  <a:pt x="2031612" y="346010"/>
                  <a:pt x="2027802" y="354513"/>
                  <a:pt x="2025964" y="364836"/>
                </a:cubicBezTo>
                <a:cubicBezTo>
                  <a:pt x="2036109" y="371252"/>
                  <a:pt x="2051298" y="380115"/>
                  <a:pt x="2071533" y="391425"/>
                </a:cubicBezTo>
                <a:cubicBezTo>
                  <a:pt x="2091769" y="402735"/>
                  <a:pt x="2104754" y="413981"/>
                  <a:pt x="2110491" y="425158"/>
                </a:cubicBezTo>
                <a:lnTo>
                  <a:pt x="2137777" y="391468"/>
                </a:lnTo>
                <a:cubicBezTo>
                  <a:pt x="2113274" y="367392"/>
                  <a:pt x="2086567" y="345698"/>
                  <a:pt x="2057658" y="326383"/>
                </a:cubicBezTo>
                <a:close/>
                <a:moveTo>
                  <a:pt x="1984685" y="262004"/>
                </a:moveTo>
                <a:cubicBezTo>
                  <a:pt x="1980715" y="262695"/>
                  <a:pt x="1975791" y="267839"/>
                  <a:pt x="1969911" y="277438"/>
                </a:cubicBezTo>
                <a:cubicBezTo>
                  <a:pt x="1964032" y="287037"/>
                  <a:pt x="1959583" y="294828"/>
                  <a:pt x="1956564" y="300809"/>
                </a:cubicBezTo>
                <a:lnTo>
                  <a:pt x="1986438" y="340142"/>
                </a:lnTo>
                <a:lnTo>
                  <a:pt x="2024441" y="307510"/>
                </a:lnTo>
                <a:lnTo>
                  <a:pt x="1984914" y="282817"/>
                </a:lnTo>
                <a:cubicBezTo>
                  <a:pt x="1985127" y="281973"/>
                  <a:pt x="1985536" y="278547"/>
                  <a:pt x="1986139" y="272543"/>
                </a:cubicBezTo>
                <a:cubicBezTo>
                  <a:pt x="1986742" y="266540"/>
                  <a:pt x="1986257" y="263025"/>
                  <a:pt x="1984685" y="262004"/>
                </a:cubicBezTo>
                <a:close/>
                <a:moveTo>
                  <a:pt x="1588711" y="244349"/>
                </a:moveTo>
                <a:cubicBezTo>
                  <a:pt x="1586168" y="244640"/>
                  <a:pt x="1584584" y="245999"/>
                  <a:pt x="1583961" y="248430"/>
                </a:cubicBezTo>
                <a:lnTo>
                  <a:pt x="1585025" y="264126"/>
                </a:lnTo>
                <a:lnTo>
                  <a:pt x="1595513" y="244372"/>
                </a:lnTo>
                <a:cubicBezTo>
                  <a:pt x="1593522" y="244067"/>
                  <a:pt x="1591253" y="244059"/>
                  <a:pt x="1588711" y="244349"/>
                </a:cubicBezTo>
                <a:close/>
                <a:moveTo>
                  <a:pt x="1903960" y="222849"/>
                </a:moveTo>
                <a:cubicBezTo>
                  <a:pt x="1901784" y="222741"/>
                  <a:pt x="1898783" y="223528"/>
                  <a:pt x="1894953" y="225208"/>
                </a:cubicBezTo>
                <a:cubicBezTo>
                  <a:pt x="1891124" y="226887"/>
                  <a:pt x="1888805" y="229040"/>
                  <a:pt x="1887999" y="231668"/>
                </a:cubicBezTo>
                <a:cubicBezTo>
                  <a:pt x="1887420" y="236591"/>
                  <a:pt x="1888273" y="239707"/>
                  <a:pt x="1890555" y="241015"/>
                </a:cubicBezTo>
                <a:cubicBezTo>
                  <a:pt x="1892836" y="242323"/>
                  <a:pt x="1895000" y="242971"/>
                  <a:pt x="1897045" y="242956"/>
                </a:cubicBezTo>
                <a:cubicBezTo>
                  <a:pt x="1901352" y="242515"/>
                  <a:pt x="1904290" y="239340"/>
                  <a:pt x="1905861" y="233431"/>
                </a:cubicBezTo>
                <a:cubicBezTo>
                  <a:pt x="1906095" y="231071"/>
                  <a:pt x="1905778" y="229307"/>
                  <a:pt x="1904910" y="228140"/>
                </a:cubicBezTo>
                <a:cubicBezTo>
                  <a:pt x="1904043" y="226971"/>
                  <a:pt x="1903726" y="225207"/>
                  <a:pt x="1903960" y="222849"/>
                </a:cubicBezTo>
                <a:close/>
                <a:moveTo>
                  <a:pt x="1857059" y="176635"/>
                </a:moveTo>
                <a:cubicBezTo>
                  <a:pt x="1851888" y="176343"/>
                  <a:pt x="1848414" y="178165"/>
                  <a:pt x="1846637" y="182103"/>
                </a:cubicBezTo>
                <a:cubicBezTo>
                  <a:pt x="1844858" y="186044"/>
                  <a:pt x="1843646" y="190689"/>
                  <a:pt x="1842998" y="196039"/>
                </a:cubicBezTo>
                <a:lnTo>
                  <a:pt x="1874921" y="178399"/>
                </a:lnTo>
                <a:close/>
                <a:moveTo>
                  <a:pt x="1397926" y="0"/>
                </a:moveTo>
                <a:lnTo>
                  <a:pt x="1528533" y="17868"/>
                </a:lnTo>
                <a:lnTo>
                  <a:pt x="1532488" y="30240"/>
                </a:lnTo>
                <a:lnTo>
                  <a:pt x="1564641" y="33415"/>
                </a:lnTo>
                <a:cubicBezTo>
                  <a:pt x="1574421" y="43910"/>
                  <a:pt x="1581997" y="56787"/>
                  <a:pt x="1587370" y="72044"/>
                </a:cubicBezTo>
                <a:lnTo>
                  <a:pt x="1613443" y="90211"/>
                </a:lnTo>
                <a:cubicBezTo>
                  <a:pt x="1618882" y="74505"/>
                  <a:pt x="1631924" y="70594"/>
                  <a:pt x="1652567" y="78480"/>
                </a:cubicBezTo>
                <a:cubicBezTo>
                  <a:pt x="1673211" y="86366"/>
                  <a:pt x="1686367" y="92863"/>
                  <a:pt x="1692037" y="97971"/>
                </a:cubicBezTo>
                <a:cubicBezTo>
                  <a:pt x="1692107" y="107723"/>
                  <a:pt x="1698714" y="113573"/>
                  <a:pt x="1711858" y="115520"/>
                </a:cubicBezTo>
                <a:cubicBezTo>
                  <a:pt x="1725001" y="117468"/>
                  <a:pt x="1734230" y="118379"/>
                  <a:pt x="1739545" y="118254"/>
                </a:cubicBezTo>
                <a:cubicBezTo>
                  <a:pt x="1740393" y="126026"/>
                  <a:pt x="1743392" y="131736"/>
                  <a:pt x="1748543" y="135385"/>
                </a:cubicBezTo>
                <a:cubicBezTo>
                  <a:pt x="1753695" y="139034"/>
                  <a:pt x="1759107" y="141083"/>
                  <a:pt x="1764781" y="141536"/>
                </a:cubicBezTo>
                <a:cubicBezTo>
                  <a:pt x="1771618" y="141346"/>
                  <a:pt x="1777534" y="138465"/>
                  <a:pt x="1782529" y="132894"/>
                </a:cubicBezTo>
                <a:cubicBezTo>
                  <a:pt x="1787523" y="127322"/>
                  <a:pt x="1793439" y="124441"/>
                  <a:pt x="1800277" y="124250"/>
                </a:cubicBezTo>
                <a:cubicBezTo>
                  <a:pt x="1800818" y="104271"/>
                  <a:pt x="1791599" y="94049"/>
                  <a:pt x="1772617" y="93582"/>
                </a:cubicBezTo>
                <a:cubicBezTo>
                  <a:pt x="1753635" y="93115"/>
                  <a:pt x="1744205" y="84172"/>
                  <a:pt x="1744329" y="66751"/>
                </a:cubicBezTo>
                <a:cubicBezTo>
                  <a:pt x="1733476" y="65136"/>
                  <a:pt x="1724076" y="58795"/>
                  <a:pt x="1716129" y="47722"/>
                </a:cubicBezTo>
                <a:lnTo>
                  <a:pt x="1714095" y="43254"/>
                </a:lnTo>
                <a:lnTo>
                  <a:pt x="2378323" y="134123"/>
                </a:lnTo>
                <a:lnTo>
                  <a:pt x="2385125" y="138463"/>
                </a:lnTo>
                <a:cubicBezTo>
                  <a:pt x="2426633" y="165842"/>
                  <a:pt x="2450796" y="182739"/>
                  <a:pt x="2457613" y="189150"/>
                </a:cubicBezTo>
                <a:cubicBezTo>
                  <a:pt x="2464130" y="186761"/>
                  <a:pt x="2470898" y="186996"/>
                  <a:pt x="2477918" y="189856"/>
                </a:cubicBezTo>
                <a:cubicBezTo>
                  <a:pt x="2484938" y="192713"/>
                  <a:pt x="2487772" y="200358"/>
                  <a:pt x="2486422" y="212785"/>
                </a:cubicBezTo>
                <a:cubicBezTo>
                  <a:pt x="2509015" y="230501"/>
                  <a:pt x="2531596" y="252439"/>
                  <a:pt x="2554171" y="278598"/>
                </a:cubicBezTo>
                <a:cubicBezTo>
                  <a:pt x="2576744" y="304757"/>
                  <a:pt x="2601264" y="320390"/>
                  <a:pt x="2627732" y="325493"/>
                </a:cubicBezTo>
                <a:cubicBezTo>
                  <a:pt x="2628939" y="328753"/>
                  <a:pt x="2630212" y="332994"/>
                  <a:pt x="2631552" y="338215"/>
                </a:cubicBezTo>
                <a:cubicBezTo>
                  <a:pt x="2632893" y="343436"/>
                  <a:pt x="2635268" y="346486"/>
                  <a:pt x="2638678" y="347364"/>
                </a:cubicBezTo>
                <a:cubicBezTo>
                  <a:pt x="2640495" y="346894"/>
                  <a:pt x="2641955" y="344439"/>
                  <a:pt x="2643058" y="340001"/>
                </a:cubicBezTo>
                <a:cubicBezTo>
                  <a:pt x="2644162" y="335562"/>
                  <a:pt x="2644729" y="333018"/>
                  <a:pt x="2644759" y="332372"/>
                </a:cubicBezTo>
                <a:lnTo>
                  <a:pt x="2674403" y="350893"/>
                </a:lnTo>
                <a:lnTo>
                  <a:pt x="2678205" y="372058"/>
                </a:lnTo>
                <a:cubicBezTo>
                  <a:pt x="2686432" y="383264"/>
                  <a:pt x="2698218" y="393526"/>
                  <a:pt x="2713561" y="402838"/>
                </a:cubicBezTo>
                <a:cubicBezTo>
                  <a:pt x="2728905" y="412148"/>
                  <a:pt x="2742001" y="419938"/>
                  <a:pt x="2752851" y="426207"/>
                </a:cubicBezTo>
                <a:cubicBezTo>
                  <a:pt x="2760745" y="424172"/>
                  <a:pt x="2767226" y="425244"/>
                  <a:pt x="2772290" y="429425"/>
                </a:cubicBezTo>
                <a:cubicBezTo>
                  <a:pt x="2777354" y="433607"/>
                  <a:pt x="2779008" y="442001"/>
                  <a:pt x="2777251" y="454604"/>
                </a:cubicBezTo>
                <a:lnTo>
                  <a:pt x="2799751" y="472420"/>
                </a:lnTo>
                <a:cubicBezTo>
                  <a:pt x="2804656" y="478967"/>
                  <a:pt x="2816720" y="487522"/>
                  <a:pt x="2835943" y="498083"/>
                </a:cubicBezTo>
                <a:cubicBezTo>
                  <a:pt x="2855165" y="508644"/>
                  <a:pt x="2868541" y="514728"/>
                  <a:pt x="2876068" y="516337"/>
                </a:cubicBezTo>
                <a:cubicBezTo>
                  <a:pt x="2887285" y="518961"/>
                  <a:pt x="2894646" y="525752"/>
                  <a:pt x="2898150" y="536710"/>
                </a:cubicBezTo>
                <a:cubicBezTo>
                  <a:pt x="2901653" y="547668"/>
                  <a:pt x="2909013" y="554458"/>
                  <a:pt x="2920231" y="557082"/>
                </a:cubicBezTo>
                <a:lnTo>
                  <a:pt x="2963560" y="602942"/>
                </a:lnTo>
                <a:cubicBezTo>
                  <a:pt x="2970471" y="606006"/>
                  <a:pt x="2986503" y="617118"/>
                  <a:pt x="3011658" y="636277"/>
                </a:cubicBezTo>
                <a:cubicBezTo>
                  <a:pt x="3036811" y="655437"/>
                  <a:pt x="3051057" y="666373"/>
                  <a:pt x="3054396" y="669084"/>
                </a:cubicBezTo>
                <a:cubicBezTo>
                  <a:pt x="3062310" y="668783"/>
                  <a:pt x="3070120" y="669121"/>
                  <a:pt x="3077826" y="670099"/>
                </a:cubicBezTo>
                <a:cubicBezTo>
                  <a:pt x="3085531" y="671076"/>
                  <a:pt x="3088515" y="678733"/>
                  <a:pt x="3086777" y="693072"/>
                </a:cubicBezTo>
                <a:cubicBezTo>
                  <a:pt x="3109672" y="711251"/>
                  <a:pt x="3133911" y="735084"/>
                  <a:pt x="3159495" y="764574"/>
                </a:cubicBezTo>
                <a:cubicBezTo>
                  <a:pt x="3185078" y="794063"/>
                  <a:pt x="3212148" y="811678"/>
                  <a:pt x="3240705" y="817422"/>
                </a:cubicBezTo>
                <a:cubicBezTo>
                  <a:pt x="3242135" y="820702"/>
                  <a:pt x="3243855" y="824987"/>
                  <a:pt x="3245865" y="830276"/>
                </a:cubicBezTo>
                <a:cubicBezTo>
                  <a:pt x="3247875" y="835562"/>
                  <a:pt x="3249804" y="838569"/>
                  <a:pt x="3251652" y="839293"/>
                </a:cubicBezTo>
                <a:cubicBezTo>
                  <a:pt x="3255127" y="839312"/>
                  <a:pt x="3257525" y="837598"/>
                  <a:pt x="3258843" y="834156"/>
                </a:cubicBezTo>
                <a:cubicBezTo>
                  <a:pt x="3260162" y="830711"/>
                  <a:pt x="3260982" y="827544"/>
                  <a:pt x="3261304" y="824653"/>
                </a:cubicBezTo>
                <a:lnTo>
                  <a:pt x="3290949" y="843172"/>
                </a:lnTo>
                <a:cubicBezTo>
                  <a:pt x="3296043" y="860134"/>
                  <a:pt x="3303340" y="874716"/>
                  <a:pt x="3312842" y="886915"/>
                </a:cubicBezTo>
                <a:lnTo>
                  <a:pt x="3379277" y="924662"/>
                </a:lnTo>
                <a:cubicBezTo>
                  <a:pt x="3387137" y="922839"/>
                  <a:pt x="3393478" y="924763"/>
                  <a:pt x="3398299" y="930438"/>
                </a:cubicBezTo>
                <a:cubicBezTo>
                  <a:pt x="3403120" y="936111"/>
                  <a:pt x="3404634" y="945356"/>
                  <a:pt x="3402842" y="958175"/>
                </a:cubicBezTo>
                <a:cubicBezTo>
                  <a:pt x="3409287" y="959460"/>
                  <a:pt x="3413633" y="962488"/>
                  <a:pt x="3415879" y="967257"/>
                </a:cubicBezTo>
                <a:cubicBezTo>
                  <a:pt x="3418124" y="972026"/>
                  <a:pt x="3422470" y="975055"/>
                  <a:pt x="3428915" y="976341"/>
                </a:cubicBezTo>
                <a:cubicBezTo>
                  <a:pt x="3433108" y="980762"/>
                  <a:pt x="3446328" y="989647"/>
                  <a:pt x="3468574" y="1002997"/>
                </a:cubicBezTo>
                <a:cubicBezTo>
                  <a:pt x="3490821" y="1016347"/>
                  <a:pt x="3505143" y="1024041"/>
                  <a:pt x="3511540" y="1026080"/>
                </a:cubicBezTo>
                <a:cubicBezTo>
                  <a:pt x="3522908" y="1028718"/>
                  <a:pt x="3530864" y="1035568"/>
                  <a:pt x="3535409" y="1046629"/>
                </a:cubicBezTo>
                <a:cubicBezTo>
                  <a:pt x="3539954" y="1057690"/>
                  <a:pt x="3547910" y="1064539"/>
                  <a:pt x="3559277" y="1067178"/>
                </a:cubicBezTo>
                <a:lnTo>
                  <a:pt x="3584513" y="1090460"/>
                </a:lnTo>
                <a:lnTo>
                  <a:pt x="3598782" y="1104848"/>
                </a:lnTo>
                <a:lnTo>
                  <a:pt x="3601490" y="1095937"/>
                </a:lnTo>
                <a:cubicBezTo>
                  <a:pt x="3595746" y="1082896"/>
                  <a:pt x="3600872" y="1076149"/>
                  <a:pt x="3616868" y="1075696"/>
                </a:cubicBezTo>
                <a:lnTo>
                  <a:pt x="3637566" y="1077434"/>
                </a:lnTo>
                <a:cubicBezTo>
                  <a:pt x="3639271" y="1067484"/>
                  <a:pt x="3643356" y="1060202"/>
                  <a:pt x="3649822" y="1055585"/>
                </a:cubicBezTo>
                <a:cubicBezTo>
                  <a:pt x="3656288" y="1050970"/>
                  <a:pt x="3660298" y="1044578"/>
                  <a:pt x="3661853" y="1036409"/>
                </a:cubicBezTo>
                <a:lnTo>
                  <a:pt x="3699869" y="1018070"/>
                </a:lnTo>
                <a:lnTo>
                  <a:pt x="3718173" y="1048315"/>
                </a:lnTo>
                <a:cubicBezTo>
                  <a:pt x="3728523" y="1049183"/>
                  <a:pt x="3733396" y="1053181"/>
                  <a:pt x="3732798" y="1060309"/>
                </a:cubicBezTo>
                <a:cubicBezTo>
                  <a:pt x="3730112" y="1074212"/>
                  <a:pt x="3722916" y="1087515"/>
                  <a:pt x="3711211" y="1100213"/>
                </a:cubicBezTo>
                <a:cubicBezTo>
                  <a:pt x="3699506" y="1112912"/>
                  <a:pt x="3692234" y="1127105"/>
                  <a:pt x="3689399" y="1142791"/>
                </a:cubicBezTo>
                <a:cubicBezTo>
                  <a:pt x="3689266" y="1143079"/>
                  <a:pt x="3689381" y="1144285"/>
                  <a:pt x="3689746" y="1146408"/>
                </a:cubicBezTo>
                <a:cubicBezTo>
                  <a:pt x="3690110" y="1148532"/>
                  <a:pt x="3691520" y="1149847"/>
                  <a:pt x="3693975" y="1150353"/>
                </a:cubicBezTo>
                <a:cubicBezTo>
                  <a:pt x="3696845" y="1149771"/>
                  <a:pt x="3700607" y="1146349"/>
                  <a:pt x="3705258" y="1140086"/>
                </a:cubicBezTo>
                <a:cubicBezTo>
                  <a:pt x="3709909" y="1133821"/>
                  <a:pt x="3713744" y="1129509"/>
                  <a:pt x="3716767" y="1127147"/>
                </a:cubicBezTo>
                <a:cubicBezTo>
                  <a:pt x="3723102" y="1124089"/>
                  <a:pt x="3726850" y="1120816"/>
                  <a:pt x="3728012" y="1117325"/>
                </a:cubicBezTo>
                <a:cubicBezTo>
                  <a:pt x="3727832" y="1111702"/>
                  <a:pt x="3728245" y="1106803"/>
                  <a:pt x="3729246" y="1102624"/>
                </a:cubicBezTo>
                <a:cubicBezTo>
                  <a:pt x="3730247" y="1098448"/>
                  <a:pt x="3735607" y="1096655"/>
                  <a:pt x="3745330" y="1097247"/>
                </a:cubicBezTo>
                <a:lnTo>
                  <a:pt x="3766626" y="1091857"/>
                </a:lnTo>
                <a:lnTo>
                  <a:pt x="3818668" y="1092637"/>
                </a:lnTo>
                <a:lnTo>
                  <a:pt x="3836584" y="1065432"/>
                </a:lnTo>
                <a:cubicBezTo>
                  <a:pt x="3844622" y="1064088"/>
                  <a:pt x="3852430" y="1061605"/>
                  <a:pt x="3860008" y="1057979"/>
                </a:cubicBezTo>
                <a:cubicBezTo>
                  <a:pt x="3867586" y="1054353"/>
                  <a:pt x="3874175" y="1050871"/>
                  <a:pt x="3879775" y="1047527"/>
                </a:cubicBezTo>
                <a:cubicBezTo>
                  <a:pt x="3885373" y="1048071"/>
                  <a:pt x="3891066" y="1047503"/>
                  <a:pt x="3896854" y="1045821"/>
                </a:cubicBezTo>
                <a:cubicBezTo>
                  <a:pt x="3902639" y="1044138"/>
                  <a:pt x="3905970" y="1040680"/>
                  <a:pt x="3906842" y="1035445"/>
                </a:cubicBezTo>
                <a:lnTo>
                  <a:pt x="3902866" y="1020757"/>
                </a:lnTo>
                <a:lnTo>
                  <a:pt x="3949435" y="1024665"/>
                </a:lnTo>
                <a:cubicBezTo>
                  <a:pt x="3946807" y="1031399"/>
                  <a:pt x="3940988" y="1041228"/>
                  <a:pt x="3931978" y="1054153"/>
                </a:cubicBezTo>
                <a:cubicBezTo>
                  <a:pt x="3922969" y="1067077"/>
                  <a:pt x="3923841" y="1074777"/>
                  <a:pt x="3934598" y="1077249"/>
                </a:cubicBezTo>
                <a:cubicBezTo>
                  <a:pt x="3939899" y="1077471"/>
                  <a:pt x="3944971" y="1076551"/>
                  <a:pt x="3949812" y="1074489"/>
                </a:cubicBezTo>
                <a:cubicBezTo>
                  <a:pt x="3954653" y="1072429"/>
                  <a:pt x="3958504" y="1070510"/>
                  <a:pt x="3961368" y="1068732"/>
                </a:cubicBezTo>
                <a:lnTo>
                  <a:pt x="3975306" y="1026838"/>
                </a:lnTo>
                <a:lnTo>
                  <a:pt x="4003272" y="1004066"/>
                </a:lnTo>
                <a:cubicBezTo>
                  <a:pt x="4004158" y="993524"/>
                  <a:pt x="4007517" y="984535"/>
                  <a:pt x="4013352" y="977100"/>
                </a:cubicBezTo>
                <a:cubicBezTo>
                  <a:pt x="4019187" y="969665"/>
                  <a:pt x="4027573" y="962893"/>
                  <a:pt x="4038507" y="956783"/>
                </a:cubicBezTo>
                <a:lnTo>
                  <a:pt x="4040900" y="928276"/>
                </a:lnTo>
                <a:cubicBezTo>
                  <a:pt x="4056508" y="918222"/>
                  <a:pt x="4064504" y="905736"/>
                  <a:pt x="4064887" y="890815"/>
                </a:cubicBezTo>
                <a:cubicBezTo>
                  <a:pt x="4073046" y="893219"/>
                  <a:pt x="4081085" y="893146"/>
                  <a:pt x="4089006" y="890598"/>
                </a:cubicBezTo>
                <a:cubicBezTo>
                  <a:pt x="4096929" y="888047"/>
                  <a:pt x="4101461" y="883195"/>
                  <a:pt x="4102604" y="876038"/>
                </a:cubicBezTo>
                <a:lnTo>
                  <a:pt x="4136342" y="846574"/>
                </a:lnTo>
                <a:lnTo>
                  <a:pt x="4176842" y="860739"/>
                </a:lnTo>
                <a:cubicBezTo>
                  <a:pt x="4169078" y="871751"/>
                  <a:pt x="4163427" y="884733"/>
                  <a:pt x="4159892" y="899688"/>
                </a:cubicBezTo>
                <a:cubicBezTo>
                  <a:pt x="4156357" y="914643"/>
                  <a:pt x="4149564" y="925735"/>
                  <a:pt x="4139512" y="932966"/>
                </a:cubicBezTo>
                <a:cubicBezTo>
                  <a:pt x="4139428" y="944323"/>
                  <a:pt x="4132029" y="949682"/>
                  <a:pt x="4117318" y="949046"/>
                </a:cubicBezTo>
                <a:cubicBezTo>
                  <a:pt x="4106151" y="947585"/>
                  <a:pt x="4092340" y="946575"/>
                  <a:pt x="4075887" y="946015"/>
                </a:cubicBezTo>
                <a:cubicBezTo>
                  <a:pt x="4059432" y="945457"/>
                  <a:pt x="4060770" y="950204"/>
                  <a:pt x="4079900" y="960259"/>
                </a:cubicBezTo>
                <a:lnTo>
                  <a:pt x="4056212" y="994156"/>
                </a:lnTo>
                <a:lnTo>
                  <a:pt x="4076910" y="995893"/>
                </a:lnTo>
                <a:lnTo>
                  <a:pt x="4054717" y="1011974"/>
                </a:lnTo>
                <a:lnTo>
                  <a:pt x="4051724" y="1047609"/>
                </a:lnTo>
                <a:lnTo>
                  <a:pt x="4014009" y="1062385"/>
                </a:lnTo>
                <a:lnTo>
                  <a:pt x="4011317" y="1094455"/>
                </a:lnTo>
                <a:cubicBezTo>
                  <a:pt x="4000883" y="1104944"/>
                  <a:pt x="3988011" y="1113433"/>
                  <a:pt x="3972703" y="1119924"/>
                </a:cubicBezTo>
                <a:lnTo>
                  <a:pt x="3954787" y="1147127"/>
                </a:lnTo>
                <a:cubicBezTo>
                  <a:pt x="3970720" y="1151306"/>
                  <a:pt x="3974871" y="1163916"/>
                  <a:pt x="3967244" y="1184956"/>
                </a:cubicBezTo>
                <a:cubicBezTo>
                  <a:pt x="3959615" y="1205998"/>
                  <a:pt x="3953269" y="1219519"/>
                  <a:pt x="3948206" y="1225524"/>
                </a:cubicBezTo>
                <a:cubicBezTo>
                  <a:pt x="3938366" y="1226343"/>
                  <a:pt x="3932568" y="1233333"/>
                  <a:pt x="3930813" y="1246493"/>
                </a:cubicBezTo>
                <a:cubicBezTo>
                  <a:pt x="3929056" y="1259652"/>
                  <a:pt x="3928283" y="1268859"/>
                  <a:pt x="3928494" y="1274110"/>
                </a:cubicBezTo>
                <a:cubicBezTo>
                  <a:pt x="3920666" y="1275545"/>
                  <a:pt x="3914952" y="1278953"/>
                  <a:pt x="3911351" y="1284333"/>
                </a:cubicBezTo>
                <a:cubicBezTo>
                  <a:pt x="3907752" y="1289713"/>
                  <a:pt x="3905770" y="1295229"/>
                  <a:pt x="3905403" y="1300880"/>
                </a:cubicBezTo>
                <a:cubicBezTo>
                  <a:pt x="3905705" y="1307634"/>
                  <a:pt x="3908707" y="1313269"/>
                  <a:pt x="3914405" y="1317785"/>
                </a:cubicBezTo>
                <a:cubicBezTo>
                  <a:pt x="3920107" y="1322300"/>
                  <a:pt x="3923108" y="1327934"/>
                  <a:pt x="3923409" y="1334689"/>
                </a:cubicBezTo>
                <a:cubicBezTo>
                  <a:pt x="3943576" y="1333690"/>
                  <a:pt x="3953743" y="1323777"/>
                  <a:pt x="3953914" y="1304953"/>
                </a:cubicBezTo>
                <a:cubicBezTo>
                  <a:pt x="3954082" y="1286126"/>
                  <a:pt x="3962958" y="1276105"/>
                  <a:pt x="3980537" y="1274890"/>
                </a:cubicBezTo>
                <a:cubicBezTo>
                  <a:pt x="3981993" y="1264022"/>
                  <a:pt x="3988243" y="1254230"/>
                  <a:pt x="3999286" y="1245512"/>
                </a:cubicBezTo>
                <a:cubicBezTo>
                  <a:pt x="4010331" y="1236795"/>
                  <a:pt x="4022824" y="1230219"/>
                  <a:pt x="4036767" y="1225782"/>
                </a:cubicBezTo>
                <a:lnTo>
                  <a:pt x="4040658" y="1179457"/>
                </a:lnTo>
                <a:cubicBezTo>
                  <a:pt x="4087305" y="1168196"/>
                  <a:pt x="4115689" y="1153384"/>
                  <a:pt x="4125807" y="1135018"/>
                </a:cubicBezTo>
                <a:cubicBezTo>
                  <a:pt x="4135923" y="1116654"/>
                  <a:pt x="4150899" y="1090848"/>
                  <a:pt x="4170735" y="1057600"/>
                </a:cubicBezTo>
                <a:cubicBezTo>
                  <a:pt x="4188288" y="1058026"/>
                  <a:pt x="4204158" y="1055171"/>
                  <a:pt x="4218352" y="1049036"/>
                </a:cubicBezTo>
                <a:cubicBezTo>
                  <a:pt x="4232545" y="1042901"/>
                  <a:pt x="4248417" y="1040046"/>
                  <a:pt x="4265968" y="1040474"/>
                </a:cubicBezTo>
                <a:lnTo>
                  <a:pt x="4269259" y="1001276"/>
                </a:lnTo>
                <a:lnTo>
                  <a:pt x="4284782" y="1002578"/>
                </a:lnTo>
                <a:cubicBezTo>
                  <a:pt x="4294700" y="1003411"/>
                  <a:pt x="4300586" y="1005700"/>
                  <a:pt x="4302443" y="1009444"/>
                </a:cubicBezTo>
                <a:cubicBezTo>
                  <a:pt x="4304300" y="1013188"/>
                  <a:pt x="4304714" y="1018606"/>
                  <a:pt x="4303685" y="1025697"/>
                </a:cubicBezTo>
                <a:lnTo>
                  <a:pt x="4285768" y="1052902"/>
                </a:lnTo>
                <a:cubicBezTo>
                  <a:pt x="4285874" y="1055527"/>
                  <a:pt x="4287427" y="1060293"/>
                  <a:pt x="4290431" y="1067199"/>
                </a:cubicBezTo>
                <a:cubicBezTo>
                  <a:pt x="4293432" y="1074103"/>
                  <a:pt x="4296355" y="1078087"/>
                  <a:pt x="4299197" y="1079149"/>
                </a:cubicBezTo>
                <a:lnTo>
                  <a:pt x="4300095" y="1068459"/>
                </a:lnTo>
                <a:lnTo>
                  <a:pt x="4317855" y="1060040"/>
                </a:lnTo>
                <a:lnTo>
                  <a:pt x="4317815" y="1059667"/>
                </a:lnTo>
                <a:cubicBezTo>
                  <a:pt x="4323657" y="1054445"/>
                  <a:pt x="4330831" y="1050151"/>
                  <a:pt x="4339331" y="1046789"/>
                </a:cubicBezTo>
                <a:lnTo>
                  <a:pt x="4522277" y="818598"/>
                </a:lnTo>
                <a:cubicBezTo>
                  <a:pt x="4533698" y="809712"/>
                  <a:pt x="4542195" y="800525"/>
                  <a:pt x="4547771" y="791038"/>
                </a:cubicBezTo>
                <a:cubicBezTo>
                  <a:pt x="4553344" y="781552"/>
                  <a:pt x="4563173" y="773296"/>
                  <a:pt x="4577250" y="766271"/>
                </a:cubicBezTo>
                <a:cubicBezTo>
                  <a:pt x="4577254" y="760671"/>
                  <a:pt x="4579196" y="754899"/>
                  <a:pt x="4583070" y="748951"/>
                </a:cubicBezTo>
                <a:cubicBezTo>
                  <a:pt x="4586943" y="743004"/>
                  <a:pt x="4591508" y="738196"/>
                  <a:pt x="4596761" y="734524"/>
                </a:cubicBezTo>
                <a:lnTo>
                  <a:pt x="4616543" y="709952"/>
                </a:lnTo>
                <a:cubicBezTo>
                  <a:pt x="4622019" y="706436"/>
                  <a:pt x="4628832" y="704074"/>
                  <a:pt x="4636983" y="702868"/>
                </a:cubicBezTo>
                <a:cubicBezTo>
                  <a:pt x="4645132" y="701661"/>
                  <a:pt x="4652046" y="701990"/>
                  <a:pt x="4657725" y="703855"/>
                </a:cubicBezTo>
                <a:cubicBezTo>
                  <a:pt x="4659183" y="708260"/>
                  <a:pt x="4657828" y="715225"/>
                  <a:pt x="4653656" y="724749"/>
                </a:cubicBezTo>
                <a:lnTo>
                  <a:pt x="4633510" y="759583"/>
                </a:lnTo>
                <a:lnTo>
                  <a:pt x="4644749" y="749299"/>
                </a:lnTo>
                <a:cubicBezTo>
                  <a:pt x="4646102" y="738349"/>
                  <a:pt x="4651337" y="727723"/>
                  <a:pt x="4660451" y="717423"/>
                </a:cubicBezTo>
                <a:cubicBezTo>
                  <a:pt x="4669567" y="707124"/>
                  <a:pt x="4679825" y="698714"/>
                  <a:pt x="4691231" y="692195"/>
                </a:cubicBezTo>
                <a:cubicBezTo>
                  <a:pt x="4691542" y="688483"/>
                  <a:pt x="4693108" y="685325"/>
                  <a:pt x="4695933" y="682722"/>
                </a:cubicBezTo>
                <a:cubicBezTo>
                  <a:pt x="4698757" y="680118"/>
                  <a:pt x="4702761" y="678959"/>
                  <a:pt x="4707949" y="679244"/>
                </a:cubicBezTo>
                <a:lnTo>
                  <a:pt x="4723172" y="684111"/>
                </a:lnTo>
                <a:lnTo>
                  <a:pt x="4704657" y="718443"/>
                </a:lnTo>
                <a:cubicBezTo>
                  <a:pt x="4699165" y="721794"/>
                  <a:pt x="4694874" y="726369"/>
                  <a:pt x="4691782" y="732164"/>
                </a:cubicBezTo>
                <a:cubicBezTo>
                  <a:pt x="4688689" y="737961"/>
                  <a:pt x="4686909" y="743644"/>
                  <a:pt x="4686443" y="749211"/>
                </a:cubicBezTo>
                <a:lnTo>
                  <a:pt x="4663054" y="779544"/>
                </a:lnTo>
                <a:cubicBezTo>
                  <a:pt x="4663457" y="787653"/>
                  <a:pt x="4663142" y="796597"/>
                  <a:pt x="4662104" y="806380"/>
                </a:cubicBezTo>
                <a:cubicBezTo>
                  <a:pt x="4661064" y="816160"/>
                  <a:pt x="4653285" y="820891"/>
                  <a:pt x="4638766" y="820568"/>
                </a:cubicBezTo>
                <a:cubicBezTo>
                  <a:pt x="4634125" y="855168"/>
                  <a:pt x="4616023" y="894917"/>
                  <a:pt x="4584462" y="939817"/>
                </a:cubicBezTo>
                <a:cubicBezTo>
                  <a:pt x="4568682" y="962266"/>
                  <a:pt x="4552460" y="982211"/>
                  <a:pt x="4535799" y="999652"/>
                </a:cubicBezTo>
                <a:lnTo>
                  <a:pt x="4529597" y="1005069"/>
                </a:lnTo>
                <a:lnTo>
                  <a:pt x="4524506" y="1015766"/>
                </a:lnTo>
                <a:cubicBezTo>
                  <a:pt x="4529554" y="1020900"/>
                  <a:pt x="4530330" y="1024354"/>
                  <a:pt x="4526838" y="1026131"/>
                </a:cubicBezTo>
                <a:cubicBezTo>
                  <a:pt x="4523346" y="1027906"/>
                  <a:pt x="4517613" y="1030295"/>
                  <a:pt x="4509638" y="1033298"/>
                </a:cubicBezTo>
                <a:cubicBezTo>
                  <a:pt x="4509347" y="1037024"/>
                  <a:pt x="4509039" y="1040302"/>
                  <a:pt x="4508713" y="1043130"/>
                </a:cubicBezTo>
                <a:cubicBezTo>
                  <a:pt x="4508388" y="1045959"/>
                  <a:pt x="4510604" y="1047510"/>
                  <a:pt x="4515358" y="1047782"/>
                </a:cubicBezTo>
                <a:cubicBezTo>
                  <a:pt x="4511802" y="1053589"/>
                  <a:pt x="4506668" y="1060473"/>
                  <a:pt x="4499958" y="1068437"/>
                </a:cubicBezTo>
                <a:cubicBezTo>
                  <a:pt x="4493247" y="1076400"/>
                  <a:pt x="4491967" y="1082489"/>
                  <a:pt x="4496116" y="1086703"/>
                </a:cubicBezTo>
                <a:lnTo>
                  <a:pt x="4526394" y="1065989"/>
                </a:lnTo>
                <a:cubicBezTo>
                  <a:pt x="4531656" y="1062542"/>
                  <a:pt x="4534977" y="1059044"/>
                  <a:pt x="4536354" y="1055496"/>
                </a:cubicBezTo>
                <a:cubicBezTo>
                  <a:pt x="4537730" y="1051949"/>
                  <a:pt x="4535868" y="1048316"/>
                  <a:pt x="4530767" y="1044599"/>
                </a:cubicBezTo>
                <a:cubicBezTo>
                  <a:pt x="4536129" y="1040931"/>
                  <a:pt x="4541772" y="1036151"/>
                  <a:pt x="4547698" y="1030257"/>
                </a:cubicBezTo>
                <a:cubicBezTo>
                  <a:pt x="4553624" y="1024362"/>
                  <a:pt x="4557939" y="1018652"/>
                  <a:pt x="4560641" y="1013122"/>
                </a:cubicBezTo>
                <a:lnTo>
                  <a:pt x="4599667" y="949629"/>
                </a:lnTo>
                <a:lnTo>
                  <a:pt x="4630081" y="932501"/>
                </a:lnTo>
                <a:cubicBezTo>
                  <a:pt x="4635553" y="928910"/>
                  <a:pt x="4639714" y="924837"/>
                  <a:pt x="4642561" y="920282"/>
                </a:cubicBezTo>
                <a:cubicBezTo>
                  <a:pt x="4645410" y="915726"/>
                  <a:pt x="4644389" y="911519"/>
                  <a:pt x="4639499" y="907658"/>
                </a:cubicBezTo>
                <a:lnTo>
                  <a:pt x="4659146" y="879499"/>
                </a:lnTo>
                <a:cubicBezTo>
                  <a:pt x="4656107" y="867474"/>
                  <a:pt x="4660906" y="857445"/>
                  <a:pt x="4673545" y="849411"/>
                </a:cubicBezTo>
                <a:cubicBezTo>
                  <a:pt x="4686184" y="841378"/>
                  <a:pt x="4690983" y="831348"/>
                  <a:pt x="4687943" y="819324"/>
                </a:cubicBezTo>
                <a:lnTo>
                  <a:pt x="4753817" y="781615"/>
                </a:lnTo>
                <a:cubicBezTo>
                  <a:pt x="4767147" y="791966"/>
                  <a:pt x="4773881" y="799011"/>
                  <a:pt x="4774021" y="802746"/>
                </a:cubicBezTo>
                <a:cubicBezTo>
                  <a:pt x="4774162" y="806484"/>
                  <a:pt x="4767875" y="811397"/>
                  <a:pt x="4755165" y="817488"/>
                </a:cubicBezTo>
                <a:cubicBezTo>
                  <a:pt x="4765366" y="827833"/>
                  <a:pt x="4765437" y="835451"/>
                  <a:pt x="4755375" y="840340"/>
                </a:cubicBezTo>
                <a:cubicBezTo>
                  <a:pt x="4745316" y="845230"/>
                  <a:pt x="4744058" y="851917"/>
                  <a:pt x="4751601" y="860401"/>
                </a:cubicBezTo>
                <a:cubicBezTo>
                  <a:pt x="4742775" y="869504"/>
                  <a:pt x="4733206" y="884636"/>
                  <a:pt x="4722896" y="905796"/>
                </a:cubicBezTo>
                <a:cubicBezTo>
                  <a:pt x="4712582" y="926956"/>
                  <a:pt x="4709457" y="941359"/>
                  <a:pt x="4713520" y="949005"/>
                </a:cubicBezTo>
                <a:lnTo>
                  <a:pt x="4674629" y="1016087"/>
                </a:lnTo>
                <a:cubicBezTo>
                  <a:pt x="4685766" y="1025485"/>
                  <a:pt x="4691737" y="1035198"/>
                  <a:pt x="4692546" y="1045224"/>
                </a:cubicBezTo>
                <a:cubicBezTo>
                  <a:pt x="4693354" y="1055249"/>
                  <a:pt x="4686374" y="1064624"/>
                  <a:pt x="4671604" y="1073349"/>
                </a:cubicBezTo>
                <a:cubicBezTo>
                  <a:pt x="4666979" y="1088012"/>
                  <a:pt x="4659781" y="1103056"/>
                  <a:pt x="4650008" y="1118481"/>
                </a:cubicBezTo>
                <a:cubicBezTo>
                  <a:pt x="4640234" y="1133906"/>
                  <a:pt x="4627785" y="1147022"/>
                  <a:pt x="4612663" y="1157828"/>
                </a:cubicBezTo>
                <a:lnTo>
                  <a:pt x="4629287" y="1186931"/>
                </a:lnTo>
                <a:lnTo>
                  <a:pt x="4593691" y="1203924"/>
                </a:lnTo>
                <a:lnTo>
                  <a:pt x="4595173" y="1243385"/>
                </a:lnTo>
                <a:cubicBezTo>
                  <a:pt x="4588649" y="1250532"/>
                  <a:pt x="4584373" y="1257290"/>
                  <a:pt x="4582348" y="1263658"/>
                </a:cubicBezTo>
                <a:cubicBezTo>
                  <a:pt x="4580321" y="1270027"/>
                  <a:pt x="4574684" y="1274957"/>
                  <a:pt x="4565433" y="1278450"/>
                </a:cubicBezTo>
                <a:cubicBezTo>
                  <a:pt x="4563211" y="1282499"/>
                  <a:pt x="4562976" y="1287718"/>
                  <a:pt x="4564728" y="1294110"/>
                </a:cubicBezTo>
                <a:cubicBezTo>
                  <a:pt x="4566478" y="1300502"/>
                  <a:pt x="4568799" y="1304893"/>
                  <a:pt x="4571691" y="1307282"/>
                </a:cubicBezTo>
                <a:cubicBezTo>
                  <a:pt x="4574733" y="1310722"/>
                  <a:pt x="4578022" y="1312151"/>
                  <a:pt x="4581558" y="1311570"/>
                </a:cubicBezTo>
                <a:cubicBezTo>
                  <a:pt x="4585094" y="1310991"/>
                  <a:pt x="4586988" y="1309696"/>
                  <a:pt x="4587235" y="1307687"/>
                </a:cubicBezTo>
                <a:cubicBezTo>
                  <a:pt x="4576254" y="1296650"/>
                  <a:pt x="4577643" y="1287727"/>
                  <a:pt x="4591406" y="1280917"/>
                </a:cubicBezTo>
                <a:cubicBezTo>
                  <a:pt x="4605169" y="1274107"/>
                  <a:pt x="4617056" y="1269039"/>
                  <a:pt x="4627069" y="1265717"/>
                </a:cubicBezTo>
                <a:lnTo>
                  <a:pt x="4625048" y="1211907"/>
                </a:lnTo>
                <a:lnTo>
                  <a:pt x="4630229" y="1212041"/>
                </a:lnTo>
                <a:cubicBezTo>
                  <a:pt x="4633002" y="1208380"/>
                  <a:pt x="4634788" y="1204247"/>
                  <a:pt x="4635586" y="1199639"/>
                </a:cubicBezTo>
                <a:cubicBezTo>
                  <a:pt x="4636383" y="1195030"/>
                  <a:pt x="4634283" y="1190794"/>
                  <a:pt x="4629287" y="1186931"/>
                </a:cubicBezTo>
                <a:cubicBezTo>
                  <a:pt x="4643398" y="1177964"/>
                  <a:pt x="4654249" y="1168242"/>
                  <a:pt x="4661835" y="1157764"/>
                </a:cubicBezTo>
                <a:cubicBezTo>
                  <a:pt x="4669421" y="1147284"/>
                  <a:pt x="4680304" y="1138457"/>
                  <a:pt x="4694486" y="1131286"/>
                </a:cubicBezTo>
                <a:cubicBezTo>
                  <a:pt x="4676995" y="1119257"/>
                  <a:pt x="4671937" y="1110913"/>
                  <a:pt x="4679311" y="1106252"/>
                </a:cubicBezTo>
                <a:cubicBezTo>
                  <a:pt x="4686683" y="1101591"/>
                  <a:pt x="4699793" y="1094615"/>
                  <a:pt x="4718640" y="1085324"/>
                </a:cubicBezTo>
                <a:cubicBezTo>
                  <a:pt x="4730044" y="1075988"/>
                  <a:pt x="4738237" y="1058731"/>
                  <a:pt x="4743223" y="1033549"/>
                </a:cubicBezTo>
                <a:cubicBezTo>
                  <a:pt x="4748209" y="1008369"/>
                  <a:pt x="4757664" y="990249"/>
                  <a:pt x="4771590" y="979187"/>
                </a:cubicBezTo>
                <a:cubicBezTo>
                  <a:pt x="4776818" y="977681"/>
                  <a:pt x="4781773" y="977510"/>
                  <a:pt x="4786453" y="978677"/>
                </a:cubicBezTo>
                <a:cubicBezTo>
                  <a:pt x="4791134" y="979844"/>
                  <a:pt x="4794861" y="981435"/>
                  <a:pt x="4797632" y="983448"/>
                </a:cubicBezTo>
                <a:cubicBezTo>
                  <a:pt x="4809768" y="993619"/>
                  <a:pt x="4812581" y="1005340"/>
                  <a:pt x="4806069" y="1018609"/>
                </a:cubicBezTo>
                <a:cubicBezTo>
                  <a:pt x="4799559" y="1031880"/>
                  <a:pt x="4790647" y="1041503"/>
                  <a:pt x="4779332" y="1047480"/>
                </a:cubicBezTo>
                <a:cubicBezTo>
                  <a:pt x="4767894" y="1070254"/>
                  <a:pt x="4758358" y="1091958"/>
                  <a:pt x="4750722" y="1112589"/>
                </a:cubicBezTo>
                <a:cubicBezTo>
                  <a:pt x="4743086" y="1133221"/>
                  <a:pt x="4733514" y="1154027"/>
                  <a:pt x="4722009" y="1175007"/>
                </a:cubicBezTo>
                <a:cubicBezTo>
                  <a:pt x="4726887" y="1178569"/>
                  <a:pt x="4727862" y="1181580"/>
                  <a:pt x="4724937" y="1184043"/>
                </a:cubicBezTo>
                <a:cubicBezTo>
                  <a:pt x="4722010" y="1186506"/>
                  <a:pt x="4717804" y="1189382"/>
                  <a:pt x="4712320" y="1192675"/>
                </a:cubicBezTo>
                <a:cubicBezTo>
                  <a:pt x="4707492" y="1196207"/>
                  <a:pt x="4705894" y="1199600"/>
                  <a:pt x="4707527" y="1202853"/>
                </a:cubicBezTo>
                <a:cubicBezTo>
                  <a:pt x="4709159" y="1206105"/>
                  <a:pt x="4712708" y="1208736"/>
                  <a:pt x="4718176" y="1210746"/>
                </a:cubicBezTo>
                <a:cubicBezTo>
                  <a:pt x="4710288" y="1216065"/>
                  <a:pt x="4703388" y="1221859"/>
                  <a:pt x="4697477" y="1228126"/>
                </a:cubicBezTo>
                <a:cubicBezTo>
                  <a:pt x="4691564" y="1234394"/>
                  <a:pt x="4688551" y="1240288"/>
                  <a:pt x="4688435" y="1245811"/>
                </a:cubicBezTo>
                <a:lnTo>
                  <a:pt x="4668653" y="1270382"/>
                </a:lnTo>
                <a:cubicBezTo>
                  <a:pt x="4676484" y="1277903"/>
                  <a:pt x="4679767" y="1284857"/>
                  <a:pt x="4678496" y="1291245"/>
                </a:cubicBezTo>
                <a:cubicBezTo>
                  <a:pt x="4677226" y="1297633"/>
                  <a:pt x="4672668" y="1302592"/>
                  <a:pt x="4664820" y="1306121"/>
                </a:cubicBezTo>
                <a:cubicBezTo>
                  <a:pt x="4682381" y="1305683"/>
                  <a:pt x="4705446" y="1305386"/>
                  <a:pt x="4734018" y="1305233"/>
                </a:cubicBezTo>
                <a:cubicBezTo>
                  <a:pt x="4762589" y="1305080"/>
                  <a:pt x="4784561" y="1310132"/>
                  <a:pt x="4799937" y="1320387"/>
                </a:cubicBezTo>
                <a:cubicBezTo>
                  <a:pt x="4807993" y="1328137"/>
                  <a:pt x="4812153" y="1335563"/>
                  <a:pt x="4812421" y="1342663"/>
                </a:cubicBezTo>
                <a:cubicBezTo>
                  <a:pt x="4812687" y="1349763"/>
                  <a:pt x="4808976" y="1354295"/>
                  <a:pt x="4801284" y="1356260"/>
                </a:cubicBezTo>
                <a:cubicBezTo>
                  <a:pt x="4800824" y="1358338"/>
                  <a:pt x="4799425" y="1361288"/>
                  <a:pt x="4797088" y="1365110"/>
                </a:cubicBezTo>
                <a:cubicBezTo>
                  <a:pt x="4794751" y="1368931"/>
                  <a:pt x="4794647" y="1371916"/>
                  <a:pt x="4796778" y="1374062"/>
                </a:cubicBezTo>
                <a:lnTo>
                  <a:pt x="4812050" y="1367290"/>
                </a:lnTo>
                <a:lnTo>
                  <a:pt x="4878060" y="1333170"/>
                </a:lnTo>
                <a:lnTo>
                  <a:pt x="4887479" y="1308327"/>
                </a:lnTo>
                <a:cubicBezTo>
                  <a:pt x="4882542" y="1303198"/>
                  <a:pt x="4881549" y="1299737"/>
                  <a:pt x="4884502" y="1297947"/>
                </a:cubicBezTo>
                <a:cubicBezTo>
                  <a:pt x="4887453" y="1296157"/>
                  <a:pt x="4891675" y="1293729"/>
                  <a:pt x="4897168" y="1290661"/>
                </a:cubicBezTo>
                <a:cubicBezTo>
                  <a:pt x="4899410" y="1287211"/>
                  <a:pt x="4899736" y="1284382"/>
                  <a:pt x="4898143" y="1282175"/>
                </a:cubicBezTo>
                <a:cubicBezTo>
                  <a:pt x="4896551" y="1279968"/>
                  <a:pt x="4894318" y="1277969"/>
                  <a:pt x="4891448" y="1276177"/>
                </a:cubicBezTo>
                <a:cubicBezTo>
                  <a:pt x="4906144" y="1265509"/>
                  <a:pt x="4919512" y="1253911"/>
                  <a:pt x="4931549" y="1241381"/>
                </a:cubicBezTo>
                <a:cubicBezTo>
                  <a:pt x="4943589" y="1228853"/>
                  <a:pt x="4956956" y="1217255"/>
                  <a:pt x="4971653" y="1206588"/>
                </a:cubicBezTo>
                <a:cubicBezTo>
                  <a:pt x="4976429" y="1190211"/>
                  <a:pt x="4985781" y="1175073"/>
                  <a:pt x="4999711" y="1161175"/>
                </a:cubicBezTo>
                <a:cubicBezTo>
                  <a:pt x="5013638" y="1147277"/>
                  <a:pt x="5030930" y="1136825"/>
                  <a:pt x="5051588" y="1129822"/>
                </a:cubicBezTo>
                <a:lnTo>
                  <a:pt x="5045733" y="1111750"/>
                </a:lnTo>
                <a:cubicBezTo>
                  <a:pt x="5043152" y="1106234"/>
                  <a:pt x="5043820" y="1101024"/>
                  <a:pt x="5047734" y="1096124"/>
                </a:cubicBezTo>
                <a:cubicBezTo>
                  <a:pt x="5051646" y="1091224"/>
                  <a:pt x="5057529" y="1087045"/>
                  <a:pt x="5065380" y="1083591"/>
                </a:cubicBezTo>
                <a:cubicBezTo>
                  <a:pt x="5075181" y="1068913"/>
                  <a:pt x="5085454" y="1066791"/>
                  <a:pt x="5096197" y="1077225"/>
                </a:cubicBezTo>
                <a:cubicBezTo>
                  <a:pt x="5107361" y="1084459"/>
                  <a:pt x="5114306" y="1091359"/>
                  <a:pt x="5117032" y="1097926"/>
                </a:cubicBezTo>
                <a:cubicBezTo>
                  <a:pt x="5119759" y="1104492"/>
                  <a:pt x="5115080" y="1111986"/>
                  <a:pt x="5102997" y="1120408"/>
                </a:cubicBezTo>
                <a:cubicBezTo>
                  <a:pt x="5093202" y="1126649"/>
                  <a:pt x="5081316" y="1137539"/>
                  <a:pt x="5067343" y="1153078"/>
                </a:cubicBezTo>
                <a:cubicBezTo>
                  <a:pt x="5053369" y="1168618"/>
                  <a:pt x="5050653" y="1182434"/>
                  <a:pt x="5059194" y="1194529"/>
                </a:cubicBezTo>
                <a:cubicBezTo>
                  <a:pt x="5056687" y="1205289"/>
                  <a:pt x="5050198" y="1221995"/>
                  <a:pt x="5039725" y="1244644"/>
                </a:cubicBezTo>
                <a:cubicBezTo>
                  <a:pt x="5029253" y="1267293"/>
                  <a:pt x="5016321" y="1284726"/>
                  <a:pt x="5000928" y="1296943"/>
                </a:cubicBezTo>
                <a:cubicBezTo>
                  <a:pt x="5008362" y="1302513"/>
                  <a:pt x="5010906" y="1307059"/>
                  <a:pt x="5008557" y="1310582"/>
                </a:cubicBezTo>
                <a:cubicBezTo>
                  <a:pt x="5006209" y="1314105"/>
                  <a:pt x="5002210" y="1316688"/>
                  <a:pt x="4996554" y="1318333"/>
                </a:cubicBezTo>
                <a:cubicBezTo>
                  <a:pt x="4988488" y="1324619"/>
                  <a:pt x="4989921" y="1334064"/>
                  <a:pt x="5000854" y="1346667"/>
                </a:cubicBezTo>
                <a:cubicBezTo>
                  <a:pt x="5011789" y="1359272"/>
                  <a:pt x="5019665" y="1367987"/>
                  <a:pt x="5024483" y="1372816"/>
                </a:cubicBezTo>
                <a:cubicBezTo>
                  <a:pt x="5013365" y="1384026"/>
                  <a:pt x="4995936" y="1408061"/>
                  <a:pt x="4972194" y="1444925"/>
                </a:cubicBezTo>
                <a:cubicBezTo>
                  <a:pt x="4948452" y="1481788"/>
                  <a:pt x="4940090" y="1506060"/>
                  <a:pt x="4947108" y="1517741"/>
                </a:cubicBezTo>
                <a:lnTo>
                  <a:pt x="4906600" y="1541774"/>
                </a:lnTo>
                <a:cubicBezTo>
                  <a:pt x="4899120" y="1552181"/>
                  <a:pt x="4891945" y="1562148"/>
                  <a:pt x="4885077" y="1571676"/>
                </a:cubicBezTo>
                <a:cubicBezTo>
                  <a:pt x="4878211" y="1581204"/>
                  <a:pt x="4872333" y="1591205"/>
                  <a:pt x="4867442" y="1601681"/>
                </a:cubicBezTo>
                <a:lnTo>
                  <a:pt x="4873028" y="1612577"/>
                </a:lnTo>
                <a:cubicBezTo>
                  <a:pt x="4889448" y="1610466"/>
                  <a:pt x="4901372" y="1600621"/>
                  <a:pt x="4908798" y="1583045"/>
                </a:cubicBezTo>
                <a:cubicBezTo>
                  <a:pt x="4912513" y="1574257"/>
                  <a:pt x="4917674" y="1567411"/>
                  <a:pt x="4924283" y="1562505"/>
                </a:cubicBezTo>
                <a:lnTo>
                  <a:pt x="4932390" y="1559524"/>
                </a:lnTo>
                <a:lnTo>
                  <a:pt x="4928818" y="1544804"/>
                </a:lnTo>
                <a:lnTo>
                  <a:pt x="4983520" y="1485301"/>
                </a:lnTo>
                <a:cubicBezTo>
                  <a:pt x="4983831" y="1480643"/>
                  <a:pt x="4985613" y="1474288"/>
                  <a:pt x="4988871" y="1466234"/>
                </a:cubicBezTo>
                <a:lnTo>
                  <a:pt x="4995428" y="1452713"/>
                </a:lnTo>
                <a:lnTo>
                  <a:pt x="4991179" y="1450794"/>
                </a:lnTo>
                <a:lnTo>
                  <a:pt x="4999074" y="1445194"/>
                </a:lnTo>
                <a:lnTo>
                  <a:pt x="5003058" y="1436980"/>
                </a:lnTo>
                <a:cubicBezTo>
                  <a:pt x="5015461" y="1414083"/>
                  <a:pt x="5028417" y="1397247"/>
                  <a:pt x="5041922" y="1386474"/>
                </a:cubicBezTo>
                <a:cubicBezTo>
                  <a:pt x="5041406" y="1372722"/>
                  <a:pt x="5051320" y="1361034"/>
                  <a:pt x="5071661" y="1351410"/>
                </a:cubicBezTo>
                <a:cubicBezTo>
                  <a:pt x="5064485" y="1344054"/>
                  <a:pt x="5063816" y="1337766"/>
                  <a:pt x="5069661" y="1332541"/>
                </a:cubicBezTo>
                <a:cubicBezTo>
                  <a:pt x="5075503" y="1327318"/>
                  <a:pt x="5082676" y="1323026"/>
                  <a:pt x="5091175" y="1319663"/>
                </a:cubicBezTo>
                <a:lnTo>
                  <a:pt x="5274121" y="1091472"/>
                </a:lnTo>
                <a:cubicBezTo>
                  <a:pt x="5285542" y="1082586"/>
                  <a:pt x="5294039" y="1073399"/>
                  <a:pt x="5299614" y="1063913"/>
                </a:cubicBezTo>
                <a:cubicBezTo>
                  <a:pt x="5305189" y="1054427"/>
                  <a:pt x="5315015" y="1046170"/>
                  <a:pt x="5329094" y="1039145"/>
                </a:cubicBezTo>
                <a:cubicBezTo>
                  <a:pt x="5329100" y="1033546"/>
                  <a:pt x="5331040" y="1027773"/>
                  <a:pt x="5334913" y="1021825"/>
                </a:cubicBezTo>
                <a:cubicBezTo>
                  <a:pt x="5338788" y="1015879"/>
                  <a:pt x="5343351" y="1011069"/>
                  <a:pt x="5348606" y="1007398"/>
                </a:cubicBezTo>
                <a:lnTo>
                  <a:pt x="5368388" y="982826"/>
                </a:lnTo>
                <a:cubicBezTo>
                  <a:pt x="5373864" y="979309"/>
                  <a:pt x="5380677" y="976948"/>
                  <a:pt x="5388826" y="975742"/>
                </a:cubicBezTo>
                <a:cubicBezTo>
                  <a:pt x="5396977" y="974535"/>
                  <a:pt x="5403891" y="974865"/>
                  <a:pt x="5409569" y="976729"/>
                </a:cubicBezTo>
                <a:cubicBezTo>
                  <a:pt x="5412488" y="985540"/>
                  <a:pt x="5404145" y="1004587"/>
                  <a:pt x="5384540" y="1033867"/>
                </a:cubicBezTo>
                <a:cubicBezTo>
                  <a:pt x="5364935" y="1063148"/>
                  <a:pt x="5348854" y="1082888"/>
                  <a:pt x="5336297" y="1093090"/>
                </a:cubicBezTo>
                <a:lnTo>
                  <a:pt x="5341478" y="1093224"/>
                </a:lnTo>
                <a:cubicBezTo>
                  <a:pt x="5349338" y="1098655"/>
                  <a:pt x="5353620" y="1103545"/>
                  <a:pt x="5354321" y="1107894"/>
                </a:cubicBezTo>
                <a:cubicBezTo>
                  <a:pt x="5355026" y="1112243"/>
                  <a:pt x="5352830" y="1116963"/>
                  <a:pt x="5347738" y="1122057"/>
                </a:cubicBezTo>
                <a:cubicBezTo>
                  <a:pt x="5342283" y="1149092"/>
                  <a:pt x="5331680" y="1176891"/>
                  <a:pt x="5315931" y="1205451"/>
                </a:cubicBezTo>
                <a:cubicBezTo>
                  <a:pt x="5300181" y="1234009"/>
                  <a:pt x="5286989" y="1261740"/>
                  <a:pt x="5276352" y="1288641"/>
                </a:cubicBezTo>
                <a:cubicBezTo>
                  <a:pt x="5281399" y="1293775"/>
                  <a:pt x="5282174" y="1297228"/>
                  <a:pt x="5278682" y="1299005"/>
                </a:cubicBezTo>
                <a:cubicBezTo>
                  <a:pt x="5275191" y="1300780"/>
                  <a:pt x="5269457" y="1303169"/>
                  <a:pt x="5261482" y="1306172"/>
                </a:cubicBezTo>
                <a:cubicBezTo>
                  <a:pt x="5261191" y="1309898"/>
                  <a:pt x="5260882" y="1313176"/>
                  <a:pt x="5260556" y="1316003"/>
                </a:cubicBezTo>
                <a:cubicBezTo>
                  <a:pt x="5260232" y="1318833"/>
                  <a:pt x="5262448" y="1320385"/>
                  <a:pt x="5267202" y="1320657"/>
                </a:cubicBezTo>
                <a:cubicBezTo>
                  <a:pt x="5263647" y="1326463"/>
                  <a:pt x="5258514" y="1333347"/>
                  <a:pt x="5251802" y="1341310"/>
                </a:cubicBezTo>
                <a:cubicBezTo>
                  <a:pt x="5245092" y="1349274"/>
                  <a:pt x="5243812" y="1355364"/>
                  <a:pt x="5247960" y="1359578"/>
                </a:cubicBezTo>
                <a:lnTo>
                  <a:pt x="5278239" y="1338863"/>
                </a:lnTo>
                <a:cubicBezTo>
                  <a:pt x="5283502" y="1335417"/>
                  <a:pt x="5286821" y="1331919"/>
                  <a:pt x="5288197" y="1328371"/>
                </a:cubicBezTo>
                <a:cubicBezTo>
                  <a:pt x="5289573" y="1324823"/>
                  <a:pt x="5287712" y="1321190"/>
                  <a:pt x="5282611" y="1317473"/>
                </a:cubicBezTo>
                <a:cubicBezTo>
                  <a:pt x="5287974" y="1313805"/>
                  <a:pt x="5293617" y="1309024"/>
                  <a:pt x="5299543" y="1303131"/>
                </a:cubicBezTo>
                <a:cubicBezTo>
                  <a:pt x="5305468" y="1297237"/>
                  <a:pt x="5309781" y="1291525"/>
                  <a:pt x="5312485" y="1285997"/>
                </a:cubicBezTo>
                <a:lnTo>
                  <a:pt x="5351512" y="1222503"/>
                </a:lnTo>
                <a:lnTo>
                  <a:pt x="5381924" y="1205375"/>
                </a:lnTo>
                <a:cubicBezTo>
                  <a:pt x="5387397" y="1201784"/>
                  <a:pt x="5391558" y="1197711"/>
                  <a:pt x="5394407" y="1193156"/>
                </a:cubicBezTo>
                <a:cubicBezTo>
                  <a:pt x="5397253" y="1188601"/>
                  <a:pt x="5396233" y="1184393"/>
                  <a:pt x="5391344" y="1180533"/>
                </a:cubicBezTo>
                <a:lnTo>
                  <a:pt x="5410990" y="1152374"/>
                </a:lnTo>
                <a:cubicBezTo>
                  <a:pt x="5407950" y="1140348"/>
                  <a:pt x="5412751" y="1130319"/>
                  <a:pt x="5425388" y="1122286"/>
                </a:cubicBezTo>
                <a:cubicBezTo>
                  <a:pt x="5438028" y="1114251"/>
                  <a:pt x="5442827" y="1104222"/>
                  <a:pt x="5439787" y="1092198"/>
                </a:cubicBezTo>
                <a:lnTo>
                  <a:pt x="5505660" y="1054489"/>
                </a:lnTo>
                <a:cubicBezTo>
                  <a:pt x="5518991" y="1064840"/>
                  <a:pt x="5525724" y="1071884"/>
                  <a:pt x="5525866" y="1075621"/>
                </a:cubicBezTo>
                <a:cubicBezTo>
                  <a:pt x="5526005" y="1079358"/>
                  <a:pt x="5519720" y="1084271"/>
                  <a:pt x="5507009" y="1090362"/>
                </a:cubicBezTo>
                <a:cubicBezTo>
                  <a:pt x="5517210" y="1100707"/>
                  <a:pt x="5517280" y="1108325"/>
                  <a:pt x="5507220" y="1113215"/>
                </a:cubicBezTo>
                <a:cubicBezTo>
                  <a:pt x="5497159" y="1118105"/>
                  <a:pt x="5495900" y="1124791"/>
                  <a:pt x="5503444" y="1133275"/>
                </a:cubicBezTo>
                <a:cubicBezTo>
                  <a:pt x="5494621" y="1142379"/>
                  <a:pt x="5485051" y="1157510"/>
                  <a:pt x="5474740" y="1178670"/>
                </a:cubicBezTo>
                <a:cubicBezTo>
                  <a:pt x="5464427" y="1199831"/>
                  <a:pt x="5461301" y="1214233"/>
                  <a:pt x="5465363" y="1221879"/>
                </a:cubicBezTo>
                <a:lnTo>
                  <a:pt x="5426473" y="1288962"/>
                </a:lnTo>
                <a:cubicBezTo>
                  <a:pt x="5437612" y="1298359"/>
                  <a:pt x="5443583" y="1308072"/>
                  <a:pt x="5444391" y="1318098"/>
                </a:cubicBezTo>
                <a:cubicBezTo>
                  <a:pt x="5445199" y="1328124"/>
                  <a:pt x="5438217" y="1337499"/>
                  <a:pt x="5423448" y="1346223"/>
                </a:cubicBezTo>
                <a:cubicBezTo>
                  <a:pt x="5418824" y="1360887"/>
                  <a:pt x="5411623" y="1375930"/>
                  <a:pt x="5401852" y="1391355"/>
                </a:cubicBezTo>
                <a:cubicBezTo>
                  <a:pt x="5392078" y="1406780"/>
                  <a:pt x="5379631" y="1419896"/>
                  <a:pt x="5364507" y="1430701"/>
                </a:cubicBezTo>
                <a:lnTo>
                  <a:pt x="5381129" y="1459805"/>
                </a:lnTo>
                <a:lnTo>
                  <a:pt x="5345536" y="1476798"/>
                </a:lnTo>
                <a:lnTo>
                  <a:pt x="5347017" y="1516259"/>
                </a:lnTo>
                <a:cubicBezTo>
                  <a:pt x="5340491" y="1523406"/>
                  <a:pt x="5336217" y="1530164"/>
                  <a:pt x="5334190" y="1536532"/>
                </a:cubicBezTo>
                <a:cubicBezTo>
                  <a:pt x="5332165" y="1542901"/>
                  <a:pt x="5326528" y="1547832"/>
                  <a:pt x="5317278" y="1551323"/>
                </a:cubicBezTo>
                <a:cubicBezTo>
                  <a:pt x="5315057" y="1555372"/>
                  <a:pt x="5314822" y="1560592"/>
                  <a:pt x="5316570" y="1566984"/>
                </a:cubicBezTo>
                <a:cubicBezTo>
                  <a:pt x="5318321" y="1573376"/>
                  <a:pt x="5320642" y="1577767"/>
                  <a:pt x="5323536" y="1580157"/>
                </a:cubicBezTo>
                <a:cubicBezTo>
                  <a:pt x="5326577" y="1583596"/>
                  <a:pt x="5329867" y="1585026"/>
                  <a:pt x="5333404" y="1584445"/>
                </a:cubicBezTo>
                <a:cubicBezTo>
                  <a:pt x="5336940" y="1583865"/>
                  <a:pt x="5338833" y="1582570"/>
                  <a:pt x="5339080" y="1580561"/>
                </a:cubicBezTo>
                <a:cubicBezTo>
                  <a:pt x="5328098" y="1569524"/>
                  <a:pt x="5329486" y="1560601"/>
                  <a:pt x="5343252" y="1553791"/>
                </a:cubicBezTo>
                <a:cubicBezTo>
                  <a:pt x="5357014" y="1546981"/>
                  <a:pt x="5368901" y="1541914"/>
                  <a:pt x="5378913" y="1538591"/>
                </a:cubicBezTo>
                <a:lnTo>
                  <a:pt x="5376893" y="1484781"/>
                </a:lnTo>
                <a:lnTo>
                  <a:pt x="5382073" y="1484916"/>
                </a:lnTo>
                <a:cubicBezTo>
                  <a:pt x="5384848" y="1481255"/>
                  <a:pt x="5386632" y="1477120"/>
                  <a:pt x="5387431" y="1472513"/>
                </a:cubicBezTo>
                <a:cubicBezTo>
                  <a:pt x="5388229" y="1467904"/>
                  <a:pt x="5386126" y="1463668"/>
                  <a:pt x="5381129" y="1459805"/>
                </a:cubicBezTo>
                <a:cubicBezTo>
                  <a:pt x="5395243" y="1450839"/>
                  <a:pt x="5406093" y="1441117"/>
                  <a:pt x="5413679" y="1430637"/>
                </a:cubicBezTo>
                <a:cubicBezTo>
                  <a:pt x="5421268" y="1420157"/>
                  <a:pt x="5432150" y="1411332"/>
                  <a:pt x="5446331" y="1404160"/>
                </a:cubicBezTo>
                <a:cubicBezTo>
                  <a:pt x="5428840" y="1392132"/>
                  <a:pt x="5423782" y="1383788"/>
                  <a:pt x="5431154" y="1379126"/>
                </a:cubicBezTo>
                <a:cubicBezTo>
                  <a:pt x="5438529" y="1374465"/>
                  <a:pt x="5451639" y="1367489"/>
                  <a:pt x="5470484" y="1358199"/>
                </a:cubicBezTo>
                <a:cubicBezTo>
                  <a:pt x="5481889" y="1348862"/>
                  <a:pt x="5490082" y="1331606"/>
                  <a:pt x="5495067" y="1306424"/>
                </a:cubicBezTo>
                <a:cubicBezTo>
                  <a:pt x="5500052" y="1281243"/>
                  <a:pt x="5509509" y="1263122"/>
                  <a:pt x="5523435" y="1252061"/>
                </a:cubicBezTo>
                <a:cubicBezTo>
                  <a:pt x="5528663" y="1250555"/>
                  <a:pt x="5533617" y="1250384"/>
                  <a:pt x="5538296" y="1251552"/>
                </a:cubicBezTo>
                <a:cubicBezTo>
                  <a:pt x="5542979" y="1252719"/>
                  <a:pt x="5546705" y="1254309"/>
                  <a:pt x="5549476" y="1256322"/>
                </a:cubicBezTo>
                <a:cubicBezTo>
                  <a:pt x="5561613" y="1266494"/>
                  <a:pt x="5564426" y="1278214"/>
                  <a:pt x="5557913" y="1291484"/>
                </a:cubicBezTo>
                <a:cubicBezTo>
                  <a:pt x="5551403" y="1304754"/>
                  <a:pt x="5542491" y="1314378"/>
                  <a:pt x="5531176" y="1320355"/>
                </a:cubicBezTo>
                <a:cubicBezTo>
                  <a:pt x="5519739" y="1343129"/>
                  <a:pt x="5510202" y="1364832"/>
                  <a:pt x="5502566" y="1385463"/>
                </a:cubicBezTo>
                <a:cubicBezTo>
                  <a:pt x="5494929" y="1406095"/>
                  <a:pt x="5485359" y="1426901"/>
                  <a:pt x="5473853" y="1447880"/>
                </a:cubicBezTo>
                <a:cubicBezTo>
                  <a:pt x="5478732" y="1451442"/>
                  <a:pt x="5479708" y="1454455"/>
                  <a:pt x="5476781" y="1456917"/>
                </a:cubicBezTo>
                <a:cubicBezTo>
                  <a:pt x="5473853" y="1459380"/>
                  <a:pt x="5469649" y="1462257"/>
                  <a:pt x="5464164" y="1465548"/>
                </a:cubicBezTo>
                <a:cubicBezTo>
                  <a:pt x="5459337" y="1469081"/>
                  <a:pt x="5457738" y="1472475"/>
                  <a:pt x="5459370" y="1475726"/>
                </a:cubicBezTo>
                <a:cubicBezTo>
                  <a:pt x="5461004" y="1478980"/>
                  <a:pt x="5464554" y="1481611"/>
                  <a:pt x="5470019" y="1483620"/>
                </a:cubicBezTo>
                <a:cubicBezTo>
                  <a:pt x="5462133" y="1488940"/>
                  <a:pt x="5455231" y="1494733"/>
                  <a:pt x="5449320" y="1501000"/>
                </a:cubicBezTo>
                <a:cubicBezTo>
                  <a:pt x="5443409" y="1507268"/>
                  <a:pt x="5440396" y="1513162"/>
                  <a:pt x="5440280" y="1518685"/>
                </a:cubicBezTo>
                <a:lnTo>
                  <a:pt x="5420498" y="1543256"/>
                </a:lnTo>
                <a:cubicBezTo>
                  <a:pt x="5428329" y="1550777"/>
                  <a:pt x="5431610" y="1557731"/>
                  <a:pt x="5430340" y="1564119"/>
                </a:cubicBezTo>
                <a:cubicBezTo>
                  <a:pt x="5429070" y="1570508"/>
                  <a:pt x="5424511" y="1575465"/>
                  <a:pt x="5416663" y="1578995"/>
                </a:cubicBezTo>
                <a:cubicBezTo>
                  <a:pt x="5434225" y="1578555"/>
                  <a:pt x="5457291" y="1578260"/>
                  <a:pt x="5485862" y="1578108"/>
                </a:cubicBezTo>
                <a:cubicBezTo>
                  <a:pt x="5514435" y="1577955"/>
                  <a:pt x="5536406" y="1583006"/>
                  <a:pt x="5551782" y="1593261"/>
                </a:cubicBezTo>
                <a:cubicBezTo>
                  <a:pt x="5559836" y="1601011"/>
                  <a:pt x="5563997" y="1608437"/>
                  <a:pt x="5564263" y="1615537"/>
                </a:cubicBezTo>
                <a:cubicBezTo>
                  <a:pt x="5564532" y="1622636"/>
                  <a:pt x="5560819" y="1627169"/>
                  <a:pt x="5553129" y="1629135"/>
                </a:cubicBezTo>
                <a:cubicBezTo>
                  <a:pt x="5552667" y="1631212"/>
                  <a:pt x="5551267" y="1634162"/>
                  <a:pt x="5548932" y="1637984"/>
                </a:cubicBezTo>
                <a:cubicBezTo>
                  <a:pt x="5546595" y="1641806"/>
                  <a:pt x="5546492" y="1644790"/>
                  <a:pt x="5548621" y="1646936"/>
                </a:cubicBezTo>
                <a:lnTo>
                  <a:pt x="5563896" y="1640165"/>
                </a:lnTo>
                <a:lnTo>
                  <a:pt x="5629905" y="1606044"/>
                </a:lnTo>
                <a:lnTo>
                  <a:pt x="5639324" y="1581202"/>
                </a:lnTo>
                <a:cubicBezTo>
                  <a:pt x="5634387" y="1576072"/>
                  <a:pt x="5633393" y="1572611"/>
                  <a:pt x="5636344" y="1570821"/>
                </a:cubicBezTo>
                <a:cubicBezTo>
                  <a:pt x="5639296" y="1569031"/>
                  <a:pt x="5643519" y="1566604"/>
                  <a:pt x="5649012" y="1563536"/>
                </a:cubicBezTo>
                <a:cubicBezTo>
                  <a:pt x="5651256" y="1560085"/>
                  <a:pt x="5651580" y="1557255"/>
                  <a:pt x="5649988" y="1555049"/>
                </a:cubicBezTo>
                <a:cubicBezTo>
                  <a:pt x="5648395" y="1552842"/>
                  <a:pt x="5646163" y="1550843"/>
                  <a:pt x="5643292" y="1549052"/>
                </a:cubicBezTo>
                <a:cubicBezTo>
                  <a:pt x="5657988" y="1538383"/>
                  <a:pt x="5671355" y="1526785"/>
                  <a:pt x="5683394" y="1514256"/>
                </a:cubicBezTo>
                <a:cubicBezTo>
                  <a:pt x="5695433" y="1501727"/>
                  <a:pt x="5708800" y="1490130"/>
                  <a:pt x="5723496" y="1479461"/>
                </a:cubicBezTo>
                <a:cubicBezTo>
                  <a:pt x="5728273" y="1463085"/>
                  <a:pt x="5737626" y="1447947"/>
                  <a:pt x="5751553" y="1434049"/>
                </a:cubicBezTo>
                <a:cubicBezTo>
                  <a:pt x="5765481" y="1420151"/>
                  <a:pt x="5782775" y="1409700"/>
                  <a:pt x="5803432" y="1402696"/>
                </a:cubicBezTo>
                <a:lnTo>
                  <a:pt x="5797578" y="1384624"/>
                </a:lnTo>
                <a:cubicBezTo>
                  <a:pt x="5794997" y="1379108"/>
                  <a:pt x="5795665" y="1373898"/>
                  <a:pt x="5799577" y="1368997"/>
                </a:cubicBezTo>
                <a:cubicBezTo>
                  <a:pt x="5803492" y="1364098"/>
                  <a:pt x="5809374" y="1359920"/>
                  <a:pt x="5817223" y="1356465"/>
                </a:cubicBezTo>
                <a:cubicBezTo>
                  <a:pt x="5827024" y="1341787"/>
                  <a:pt x="5837298" y="1339666"/>
                  <a:pt x="5848041" y="1350099"/>
                </a:cubicBezTo>
                <a:cubicBezTo>
                  <a:pt x="5859207" y="1357333"/>
                  <a:pt x="5866151" y="1364233"/>
                  <a:pt x="5868878" y="1370801"/>
                </a:cubicBezTo>
                <a:cubicBezTo>
                  <a:pt x="5871604" y="1377366"/>
                  <a:pt x="5866926" y="1384861"/>
                  <a:pt x="5854841" y="1393282"/>
                </a:cubicBezTo>
                <a:cubicBezTo>
                  <a:pt x="5845045" y="1399523"/>
                  <a:pt x="5833161" y="1410413"/>
                  <a:pt x="5819186" y="1425953"/>
                </a:cubicBezTo>
                <a:cubicBezTo>
                  <a:pt x="5805213" y="1441492"/>
                  <a:pt x="5802496" y="1455309"/>
                  <a:pt x="5811039" y="1467402"/>
                </a:cubicBezTo>
                <a:cubicBezTo>
                  <a:pt x="5808532" y="1478163"/>
                  <a:pt x="5802041" y="1494869"/>
                  <a:pt x="5791569" y="1517518"/>
                </a:cubicBezTo>
                <a:cubicBezTo>
                  <a:pt x="5781098" y="1540167"/>
                  <a:pt x="5768164" y="1557599"/>
                  <a:pt x="5752771" y="1569817"/>
                </a:cubicBezTo>
                <a:cubicBezTo>
                  <a:pt x="5760207" y="1575387"/>
                  <a:pt x="5762749" y="1579932"/>
                  <a:pt x="5760402" y="1583455"/>
                </a:cubicBezTo>
                <a:cubicBezTo>
                  <a:pt x="5758055" y="1586979"/>
                  <a:pt x="5754053" y="1589562"/>
                  <a:pt x="5748400" y="1591207"/>
                </a:cubicBezTo>
                <a:cubicBezTo>
                  <a:pt x="5740331" y="1597493"/>
                  <a:pt x="5741765" y="1606937"/>
                  <a:pt x="5752698" y="1619541"/>
                </a:cubicBezTo>
                <a:cubicBezTo>
                  <a:pt x="5763632" y="1632144"/>
                  <a:pt x="5771508" y="1640861"/>
                  <a:pt x="5776327" y="1645691"/>
                </a:cubicBezTo>
                <a:cubicBezTo>
                  <a:pt x="5765209" y="1656899"/>
                  <a:pt x="5747781" y="1680936"/>
                  <a:pt x="5724039" y="1717799"/>
                </a:cubicBezTo>
                <a:cubicBezTo>
                  <a:pt x="5700298" y="1754662"/>
                  <a:pt x="5691935" y="1778934"/>
                  <a:pt x="5698952" y="1790614"/>
                </a:cubicBezTo>
                <a:lnTo>
                  <a:pt x="5658446" y="1814648"/>
                </a:lnTo>
                <a:cubicBezTo>
                  <a:pt x="5650964" y="1825055"/>
                  <a:pt x="5643789" y="1835023"/>
                  <a:pt x="5636923" y="1844550"/>
                </a:cubicBezTo>
                <a:cubicBezTo>
                  <a:pt x="5630056" y="1854077"/>
                  <a:pt x="5624177" y="1864079"/>
                  <a:pt x="5619286" y="1874554"/>
                </a:cubicBezTo>
                <a:lnTo>
                  <a:pt x="5624873" y="1885451"/>
                </a:lnTo>
                <a:cubicBezTo>
                  <a:pt x="5641292" y="1883339"/>
                  <a:pt x="5653215" y="1873495"/>
                  <a:pt x="5660643" y="1855918"/>
                </a:cubicBezTo>
                <a:cubicBezTo>
                  <a:pt x="5668069" y="1838342"/>
                  <a:pt x="5681291" y="1828532"/>
                  <a:pt x="5700298" y="1826487"/>
                </a:cubicBezTo>
                <a:cubicBezTo>
                  <a:pt x="5709777" y="1826137"/>
                  <a:pt x="5721775" y="1824059"/>
                  <a:pt x="5736299" y="1820256"/>
                </a:cubicBezTo>
                <a:lnTo>
                  <a:pt x="5699626" y="1808551"/>
                </a:lnTo>
                <a:lnTo>
                  <a:pt x="5714900" y="1801781"/>
                </a:lnTo>
                <a:cubicBezTo>
                  <a:pt x="5722440" y="1798692"/>
                  <a:pt x="5729110" y="1798268"/>
                  <a:pt x="5734910" y="1800508"/>
                </a:cubicBezTo>
                <a:cubicBezTo>
                  <a:pt x="5740710" y="1802750"/>
                  <a:pt x="5746219" y="1805881"/>
                  <a:pt x="5751439" y="1809899"/>
                </a:cubicBezTo>
                <a:cubicBezTo>
                  <a:pt x="5756638" y="1804808"/>
                  <a:pt x="5761209" y="1800148"/>
                  <a:pt x="5765148" y="1795920"/>
                </a:cubicBezTo>
                <a:cubicBezTo>
                  <a:pt x="5769087" y="1791693"/>
                  <a:pt x="5771066" y="1786965"/>
                  <a:pt x="5771084" y="1781740"/>
                </a:cubicBezTo>
                <a:cubicBezTo>
                  <a:pt x="5775796" y="1777979"/>
                  <a:pt x="5778822" y="1772384"/>
                  <a:pt x="5780159" y="1764952"/>
                </a:cubicBezTo>
                <a:cubicBezTo>
                  <a:pt x="5781498" y="1757521"/>
                  <a:pt x="5783162" y="1750097"/>
                  <a:pt x="5785146" y="1742683"/>
                </a:cubicBezTo>
                <a:cubicBezTo>
                  <a:pt x="5768718" y="1741658"/>
                  <a:pt x="5754676" y="1735320"/>
                  <a:pt x="5743023" y="1723668"/>
                </a:cubicBezTo>
                <a:cubicBezTo>
                  <a:pt x="5759160" y="1716920"/>
                  <a:pt x="5767393" y="1706383"/>
                  <a:pt x="5767718" y="1692057"/>
                </a:cubicBezTo>
                <a:lnTo>
                  <a:pt x="5819798" y="1700580"/>
                </a:lnTo>
                <a:cubicBezTo>
                  <a:pt x="5812770" y="1705772"/>
                  <a:pt x="5808005" y="1711024"/>
                  <a:pt x="5805508" y="1716334"/>
                </a:cubicBezTo>
                <a:cubicBezTo>
                  <a:pt x="5803011" y="1721645"/>
                  <a:pt x="5799544" y="1726930"/>
                  <a:pt x="5795106" y="1732191"/>
                </a:cubicBezTo>
                <a:lnTo>
                  <a:pt x="5816234" y="1743491"/>
                </a:lnTo>
                <a:cubicBezTo>
                  <a:pt x="5826596" y="1743761"/>
                  <a:pt x="5831912" y="1747483"/>
                  <a:pt x="5832181" y="1754658"/>
                </a:cubicBezTo>
                <a:cubicBezTo>
                  <a:pt x="5832023" y="1761896"/>
                  <a:pt x="5829265" y="1768843"/>
                  <a:pt x="5823906" y="1775497"/>
                </a:cubicBezTo>
                <a:cubicBezTo>
                  <a:pt x="5818549" y="1782153"/>
                  <a:pt x="5813167" y="1788135"/>
                  <a:pt x="5807758" y="1793445"/>
                </a:cubicBezTo>
                <a:cubicBezTo>
                  <a:pt x="5815911" y="1795150"/>
                  <a:pt x="5824352" y="1795967"/>
                  <a:pt x="5833084" y="1795895"/>
                </a:cubicBezTo>
                <a:cubicBezTo>
                  <a:pt x="5841818" y="1795823"/>
                  <a:pt x="5848963" y="1796606"/>
                  <a:pt x="5854524" y="1798244"/>
                </a:cubicBezTo>
                <a:cubicBezTo>
                  <a:pt x="5858527" y="1804321"/>
                  <a:pt x="5855150" y="1811999"/>
                  <a:pt x="5844390" y="1821277"/>
                </a:cubicBezTo>
                <a:cubicBezTo>
                  <a:pt x="5833631" y="1830554"/>
                  <a:pt x="5823777" y="1838062"/>
                  <a:pt x="5814827" y="1843801"/>
                </a:cubicBezTo>
                <a:cubicBezTo>
                  <a:pt x="5814890" y="1851270"/>
                  <a:pt x="5812978" y="1857791"/>
                  <a:pt x="5809090" y="1863364"/>
                </a:cubicBezTo>
                <a:cubicBezTo>
                  <a:pt x="5805201" y="1868936"/>
                  <a:pt x="5800566" y="1871803"/>
                  <a:pt x="5795180" y="1871961"/>
                </a:cubicBezTo>
                <a:lnTo>
                  <a:pt x="5770215" y="1896398"/>
                </a:lnTo>
                <a:lnTo>
                  <a:pt x="5771429" y="1928683"/>
                </a:lnTo>
                <a:lnTo>
                  <a:pt x="5786570" y="1918327"/>
                </a:lnTo>
                <a:lnTo>
                  <a:pt x="5806216" y="1890167"/>
                </a:lnTo>
                <a:cubicBezTo>
                  <a:pt x="5808887" y="1886653"/>
                  <a:pt x="5812240" y="1884053"/>
                  <a:pt x="5816274" y="1882365"/>
                </a:cubicBezTo>
                <a:cubicBezTo>
                  <a:pt x="5820310" y="1880678"/>
                  <a:pt x="5823730" y="1879872"/>
                  <a:pt x="5826535" y="1879944"/>
                </a:cubicBezTo>
                <a:cubicBezTo>
                  <a:pt x="5826180" y="1881951"/>
                  <a:pt x="5824572" y="1885044"/>
                  <a:pt x="5821709" y="1889225"/>
                </a:cubicBezTo>
                <a:cubicBezTo>
                  <a:pt x="5818846" y="1893408"/>
                  <a:pt x="5817271" y="1897398"/>
                  <a:pt x="5816982" y="1901199"/>
                </a:cubicBezTo>
                <a:cubicBezTo>
                  <a:pt x="5823391" y="1911071"/>
                  <a:pt x="5816931" y="1922849"/>
                  <a:pt x="5797606" y="1936533"/>
                </a:cubicBezTo>
                <a:cubicBezTo>
                  <a:pt x="5778277" y="1950216"/>
                  <a:pt x="5771817" y="1961994"/>
                  <a:pt x="5778227" y="1971867"/>
                </a:cubicBezTo>
                <a:lnTo>
                  <a:pt x="5758446" y="1996439"/>
                </a:lnTo>
                <a:cubicBezTo>
                  <a:pt x="5757874" y="2004189"/>
                  <a:pt x="5754779" y="2013667"/>
                  <a:pt x="5749162" y="2024868"/>
                </a:cubicBezTo>
                <a:cubicBezTo>
                  <a:pt x="5759834" y="2016186"/>
                  <a:pt x="5769827" y="2006592"/>
                  <a:pt x="5779138" y="1996081"/>
                </a:cubicBezTo>
                <a:cubicBezTo>
                  <a:pt x="5788446" y="1985572"/>
                  <a:pt x="5793191" y="1974048"/>
                  <a:pt x="5793368" y="1961509"/>
                </a:cubicBezTo>
                <a:lnTo>
                  <a:pt x="5835221" y="1973350"/>
                </a:lnTo>
                <a:lnTo>
                  <a:pt x="5826341" y="2012540"/>
                </a:lnTo>
                <a:lnTo>
                  <a:pt x="5852113" y="2009627"/>
                </a:lnTo>
                <a:lnTo>
                  <a:pt x="5878827" y="2031824"/>
                </a:lnTo>
                <a:lnTo>
                  <a:pt x="5854943" y="2084960"/>
                </a:lnTo>
                <a:cubicBezTo>
                  <a:pt x="5835368" y="2097815"/>
                  <a:pt x="5819107" y="2112773"/>
                  <a:pt x="5806161" y="2129834"/>
                </a:cubicBezTo>
                <a:cubicBezTo>
                  <a:pt x="5793214" y="2146893"/>
                  <a:pt x="5779510" y="2161022"/>
                  <a:pt x="5765048" y="2172218"/>
                </a:cubicBezTo>
                <a:lnTo>
                  <a:pt x="5754686" y="2171949"/>
                </a:lnTo>
                <a:lnTo>
                  <a:pt x="5755090" y="2182710"/>
                </a:lnTo>
                <a:lnTo>
                  <a:pt x="5725351" y="2217776"/>
                </a:lnTo>
                <a:cubicBezTo>
                  <a:pt x="5723765" y="2232966"/>
                  <a:pt x="5715635" y="2246192"/>
                  <a:pt x="5700961" y="2257459"/>
                </a:cubicBezTo>
                <a:cubicBezTo>
                  <a:pt x="5686286" y="2268725"/>
                  <a:pt x="5678224" y="2283746"/>
                  <a:pt x="5676772" y="2302524"/>
                </a:cubicBezTo>
                <a:cubicBezTo>
                  <a:pt x="5670794" y="2309908"/>
                  <a:pt x="5661773" y="2322366"/>
                  <a:pt x="5649709" y="2339898"/>
                </a:cubicBezTo>
                <a:cubicBezTo>
                  <a:pt x="5637641" y="2357429"/>
                  <a:pt x="5628519" y="2367195"/>
                  <a:pt x="5622340" y="2369200"/>
                </a:cubicBezTo>
                <a:cubicBezTo>
                  <a:pt x="5623630" y="2380582"/>
                  <a:pt x="5622397" y="2393691"/>
                  <a:pt x="5618640" y="2408526"/>
                </a:cubicBezTo>
                <a:lnTo>
                  <a:pt x="5623822" y="2408660"/>
                </a:lnTo>
                <a:cubicBezTo>
                  <a:pt x="5630001" y="2412405"/>
                  <a:pt x="5628408" y="2415948"/>
                  <a:pt x="5619043" y="2419288"/>
                </a:cubicBezTo>
                <a:lnTo>
                  <a:pt x="5608681" y="2419018"/>
                </a:lnTo>
                <a:cubicBezTo>
                  <a:pt x="5603019" y="2429025"/>
                  <a:pt x="5594563" y="2433584"/>
                  <a:pt x="5583315" y="2432694"/>
                </a:cubicBezTo>
                <a:cubicBezTo>
                  <a:pt x="5582918" y="2445077"/>
                  <a:pt x="5579911" y="2456946"/>
                  <a:pt x="5574300" y="2468298"/>
                </a:cubicBezTo>
                <a:cubicBezTo>
                  <a:pt x="5568688" y="2479649"/>
                  <a:pt x="5565683" y="2491517"/>
                  <a:pt x="5565285" y="2503901"/>
                </a:cubicBezTo>
                <a:lnTo>
                  <a:pt x="5597451" y="2533408"/>
                </a:lnTo>
                <a:cubicBezTo>
                  <a:pt x="5603472" y="2532968"/>
                  <a:pt x="5606972" y="2534253"/>
                  <a:pt x="5607948" y="2537265"/>
                </a:cubicBezTo>
                <a:cubicBezTo>
                  <a:pt x="5607875" y="2541070"/>
                  <a:pt x="5605868" y="2545051"/>
                  <a:pt x="5601926" y="2549203"/>
                </a:cubicBezTo>
                <a:cubicBezTo>
                  <a:pt x="5597985" y="2553357"/>
                  <a:pt x="5593351" y="2556372"/>
                  <a:pt x="5588030" y="2558250"/>
                </a:cubicBezTo>
                <a:cubicBezTo>
                  <a:pt x="5588458" y="2563861"/>
                  <a:pt x="5586917" y="2568748"/>
                  <a:pt x="5583406" y="2572912"/>
                </a:cubicBezTo>
                <a:cubicBezTo>
                  <a:pt x="5579895" y="2577078"/>
                  <a:pt x="5573073" y="2579139"/>
                  <a:pt x="5562933" y="2579101"/>
                </a:cubicBezTo>
                <a:lnTo>
                  <a:pt x="5547391" y="2578695"/>
                </a:lnTo>
                <a:lnTo>
                  <a:pt x="5543689" y="2618021"/>
                </a:lnTo>
                <a:lnTo>
                  <a:pt x="5494439" y="2684833"/>
                </a:lnTo>
                <a:lnTo>
                  <a:pt x="5474118" y="2695057"/>
                </a:lnTo>
                <a:cubicBezTo>
                  <a:pt x="5473994" y="2706104"/>
                  <a:pt x="5470342" y="2717954"/>
                  <a:pt x="5463160" y="2730609"/>
                </a:cubicBezTo>
                <a:cubicBezTo>
                  <a:pt x="5455980" y="2743265"/>
                  <a:pt x="5448440" y="2755014"/>
                  <a:pt x="5440544" y="2765859"/>
                </a:cubicBezTo>
                <a:lnTo>
                  <a:pt x="5442163" y="2808908"/>
                </a:lnTo>
                <a:lnTo>
                  <a:pt x="5401654" y="2832941"/>
                </a:lnTo>
                <a:lnTo>
                  <a:pt x="5382277" y="2868275"/>
                </a:lnTo>
                <a:lnTo>
                  <a:pt x="5351864" y="2885402"/>
                </a:lnTo>
                <a:cubicBezTo>
                  <a:pt x="5350794" y="2897097"/>
                  <a:pt x="5345113" y="2906655"/>
                  <a:pt x="5334824" y="2914078"/>
                </a:cubicBezTo>
                <a:cubicBezTo>
                  <a:pt x="5324535" y="2921502"/>
                  <a:pt x="5318889" y="2931955"/>
                  <a:pt x="5317887" y="2945444"/>
                </a:cubicBezTo>
                <a:lnTo>
                  <a:pt x="5273546" y="3005215"/>
                </a:lnTo>
                <a:cubicBezTo>
                  <a:pt x="5258091" y="3007202"/>
                  <a:pt x="5249383" y="3016533"/>
                  <a:pt x="5247422" y="3033206"/>
                </a:cubicBezTo>
                <a:cubicBezTo>
                  <a:pt x="5245461" y="3049880"/>
                  <a:pt x="5234162" y="3059143"/>
                  <a:pt x="5213527" y="3060995"/>
                </a:cubicBezTo>
                <a:lnTo>
                  <a:pt x="5214934" y="2960685"/>
                </a:lnTo>
                <a:lnTo>
                  <a:pt x="5183579" y="2952702"/>
                </a:lnTo>
                <a:lnTo>
                  <a:pt x="5163796" y="2977274"/>
                </a:lnTo>
                <a:cubicBezTo>
                  <a:pt x="5158080" y="2991610"/>
                  <a:pt x="5150640" y="3011726"/>
                  <a:pt x="5141477" y="3037618"/>
                </a:cubicBezTo>
                <a:cubicBezTo>
                  <a:pt x="5132313" y="3063512"/>
                  <a:pt x="5127463" y="3083694"/>
                  <a:pt x="5126927" y="3098165"/>
                </a:cubicBezTo>
                <a:cubicBezTo>
                  <a:pt x="5128367" y="3113508"/>
                  <a:pt x="5125676" y="3122248"/>
                  <a:pt x="5118854" y="3124385"/>
                </a:cubicBezTo>
                <a:cubicBezTo>
                  <a:pt x="5112034" y="3126523"/>
                  <a:pt x="5096085" y="3126855"/>
                  <a:pt x="5071013" y="3125381"/>
                </a:cubicBezTo>
                <a:lnTo>
                  <a:pt x="5066234" y="3136008"/>
                </a:lnTo>
                <a:cubicBezTo>
                  <a:pt x="5072881" y="3140662"/>
                  <a:pt x="5078297" y="3147073"/>
                  <a:pt x="5082487" y="3155246"/>
                </a:cubicBezTo>
                <a:cubicBezTo>
                  <a:pt x="5086676" y="3163419"/>
                  <a:pt x="5081662" y="3167768"/>
                  <a:pt x="5067447" y="3168294"/>
                </a:cubicBezTo>
                <a:cubicBezTo>
                  <a:pt x="5063890" y="3168276"/>
                  <a:pt x="5058088" y="3168872"/>
                  <a:pt x="5050045" y="3170082"/>
                </a:cubicBezTo>
                <a:cubicBezTo>
                  <a:pt x="5042003" y="3171291"/>
                  <a:pt x="5037533" y="3172818"/>
                  <a:pt x="5036629" y="3174660"/>
                </a:cubicBezTo>
                <a:lnTo>
                  <a:pt x="5036764" y="3178248"/>
                </a:lnTo>
                <a:lnTo>
                  <a:pt x="5110382" y="3208833"/>
                </a:lnTo>
                <a:cubicBezTo>
                  <a:pt x="5122878" y="3199899"/>
                  <a:pt x="5131745" y="3189080"/>
                  <a:pt x="5136983" y="3176374"/>
                </a:cubicBezTo>
                <a:cubicBezTo>
                  <a:pt x="5142221" y="3163668"/>
                  <a:pt x="5144545" y="3150888"/>
                  <a:pt x="5143955" y="3138031"/>
                </a:cubicBezTo>
                <a:cubicBezTo>
                  <a:pt x="5158252" y="3128247"/>
                  <a:pt x="5164711" y="3116469"/>
                  <a:pt x="5163331" y="3102696"/>
                </a:cubicBezTo>
                <a:lnTo>
                  <a:pt x="5182844" y="3070948"/>
                </a:lnTo>
                <a:cubicBezTo>
                  <a:pt x="5182654" y="3068779"/>
                  <a:pt x="5182763" y="3065944"/>
                  <a:pt x="5183171" y="3062445"/>
                </a:cubicBezTo>
                <a:cubicBezTo>
                  <a:pt x="5183578" y="3058948"/>
                  <a:pt x="5185017" y="3057043"/>
                  <a:pt x="5187486" y="3056735"/>
                </a:cubicBezTo>
                <a:cubicBezTo>
                  <a:pt x="5198112" y="3058280"/>
                  <a:pt x="5206990" y="3064931"/>
                  <a:pt x="5214117" y="3076689"/>
                </a:cubicBezTo>
                <a:cubicBezTo>
                  <a:pt x="5221244" y="3088448"/>
                  <a:pt x="5225041" y="3097656"/>
                  <a:pt x="5225507" y="3104313"/>
                </a:cubicBezTo>
                <a:cubicBezTo>
                  <a:pt x="5225799" y="3106336"/>
                  <a:pt x="5225451" y="3108568"/>
                  <a:pt x="5224464" y="3111005"/>
                </a:cubicBezTo>
                <a:cubicBezTo>
                  <a:pt x="5223476" y="3113444"/>
                  <a:pt x="5220505" y="3114711"/>
                  <a:pt x="5215549" y="3114806"/>
                </a:cubicBezTo>
                <a:cubicBezTo>
                  <a:pt x="5210842" y="3130213"/>
                  <a:pt x="5202676" y="3148218"/>
                  <a:pt x="5191050" y="3168822"/>
                </a:cubicBezTo>
                <a:cubicBezTo>
                  <a:pt x="5179422" y="3189425"/>
                  <a:pt x="5164711" y="3205468"/>
                  <a:pt x="5146919" y="3216951"/>
                </a:cubicBezTo>
                <a:cubicBezTo>
                  <a:pt x="5146522" y="3223660"/>
                  <a:pt x="5144136" y="3228973"/>
                  <a:pt x="5139752" y="3232891"/>
                </a:cubicBezTo>
                <a:cubicBezTo>
                  <a:pt x="5135372" y="3236809"/>
                  <a:pt x="5132984" y="3242123"/>
                  <a:pt x="5132586" y="3248833"/>
                </a:cubicBezTo>
                <a:cubicBezTo>
                  <a:pt x="5125296" y="3261410"/>
                  <a:pt x="5116717" y="3274178"/>
                  <a:pt x="5106851" y="3287137"/>
                </a:cubicBezTo>
                <a:cubicBezTo>
                  <a:pt x="5096986" y="3300096"/>
                  <a:pt x="5085783" y="3311899"/>
                  <a:pt x="5073243" y="3322549"/>
                </a:cubicBezTo>
                <a:cubicBezTo>
                  <a:pt x="5073388" y="3326435"/>
                  <a:pt x="5072240" y="3330289"/>
                  <a:pt x="5069796" y="3334106"/>
                </a:cubicBezTo>
                <a:cubicBezTo>
                  <a:pt x="5067349" y="3337926"/>
                  <a:pt x="5063543" y="3339917"/>
                  <a:pt x="5058373" y="3340082"/>
                </a:cubicBezTo>
                <a:cubicBezTo>
                  <a:pt x="5048612" y="3338633"/>
                  <a:pt x="5043220" y="3332818"/>
                  <a:pt x="5042190" y="3322637"/>
                </a:cubicBezTo>
                <a:cubicBezTo>
                  <a:pt x="5041159" y="3312456"/>
                  <a:pt x="5040879" y="3304983"/>
                  <a:pt x="5041346" y="3300217"/>
                </a:cubicBezTo>
                <a:lnTo>
                  <a:pt x="5000300" y="3309900"/>
                </a:lnTo>
                <a:lnTo>
                  <a:pt x="4996467" y="3345639"/>
                </a:lnTo>
                <a:lnTo>
                  <a:pt x="4952261" y="3408998"/>
                </a:lnTo>
                <a:lnTo>
                  <a:pt x="4947081" y="3408863"/>
                </a:lnTo>
                <a:lnTo>
                  <a:pt x="4908056" y="3472357"/>
                </a:lnTo>
                <a:cubicBezTo>
                  <a:pt x="4903414" y="3475074"/>
                  <a:pt x="4901478" y="3480996"/>
                  <a:pt x="4902254" y="3490125"/>
                </a:cubicBezTo>
                <a:cubicBezTo>
                  <a:pt x="4903027" y="3499254"/>
                  <a:pt x="4903684" y="3505244"/>
                  <a:pt x="4904223" y="3508095"/>
                </a:cubicBezTo>
                <a:cubicBezTo>
                  <a:pt x="4910212" y="3503921"/>
                  <a:pt x="4916064" y="3504670"/>
                  <a:pt x="4921777" y="3510343"/>
                </a:cubicBezTo>
                <a:cubicBezTo>
                  <a:pt x="4927489" y="3516018"/>
                  <a:pt x="4926998" y="3520185"/>
                  <a:pt x="4920305" y="3522848"/>
                </a:cubicBezTo>
                <a:cubicBezTo>
                  <a:pt x="4917386" y="3522624"/>
                  <a:pt x="4914157" y="3522838"/>
                  <a:pt x="4910623" y="3523493"/>
                </a:cubicBezTo>
                <a:cubicBezTo>
                  <a:pt x="4907090" y="3524147"/>
                  <a:pt x="4905225" y="3526190"/>
                  <a:pt x="4905031" y="3529619"/>
                </a:cubicBezTo>
                <a:cubicBezTo>
                  <a:pt x="4905604" y="3533366"/>
                  <a:pt x="4908783" y="3537630"/>
                  <a:pt x="4914570" y="3542411"/>
                </a:cubicBezTo>
                <a:cubicBezTo>
                  <a:pt x="4920357" y="3547191"/>
                  <a:pt x="4926126" y="3551521"/>
                  <a:pt x="4931881" y="3555404"/>
                </a:cubicBezTo>
                <a:cubicBezTo>
                  <a:pt x="4931072" y="3562626"/>
                  <a:pt x="4925892" y="3573989"/>
                  <a:pt x="4916338" y="3589494"/>
                </a:cubicBezTo>
                <a:cubicBezTo>
                  <a:pt x="4906785" y="3604999"/>
                  <a:pt x="4898912" y="3613604"/>
                  <a:pt x="4892721" y="3615310"/>
                </a:cubicBezTo>
                <a:cubicBezTo>
                  <a:pt x="4893933" y="3627513"/>
                  <a:pt x="4892720" y="3635395"/>
                  <a:pt x="4889082" y="3638958"/>
                </a:cubicBezTo>
                <a:cubicBezTo>
                  <a:pt x="4885440" y="3642523"/>
                  <a:pt x="4874923" y="3643891"/>
                  <a:pt x="4857530" y="3643066"/>
                </a:cubicBezTo>
                <a:lnTo>
                  <a:pt x="4859013" y="3682527"/>
                </a:lnTo>
                <a:cubicBezTo>
                  <a:pt x="4845642" y="3676803"/>
                  <a:pt x="4832884" y="3670200"/>
                  <a:pt x="4820741" y="3662715"/>
                </a:cubicBezTo>
                <a:cubicBezTo>
                  <a:pt x="4808598" y="3655232"/>
                  <a:pt x="4798364" y="3646902"/>
                  <a:pt x="4790040" y="3637727"/>
                </a:cubicBezTo>
                <a:lnTo>
                  <a:pt x="4786433" y="3655372"/>
                </a:lnTo>
                <a:lnTo>
                  <a:pt x="4795078" y="3669760"/>
                </a:lnTo>
                <a:lnTo>
                  <a:pt x="4811428" y="3688250"/>
                </a:lnTo>
                <a:lnTo>
                  <a:pt x="4839163" y="3714723"/>
                </a:lnTo>
                <a:cubicBezTo>
                  <a:pt x="4851091" y="3718053"/>
                  <a:pt x="4861875" y="3724451"/>
                  <a:pt x="4871515" y="3733920"/>
                </a:cubicBezTo>
                <a:cubicBezTo>
                  <a:pt x="4881157" y="3743389"/>
                  <a:pt x="4891376" y="3752322"/>
                  <a:pt x="4902173" y="3760718"/>
                </a:cubicBezTo>
                <a:cubicBezTo>
                  <a:pt x="4911244" y="3788458"/>
                  <a:pt x="4922628" y="3814056"/>
                  <a:pt x="4936320" y="3837510"/>
                </a:cubicBezTo>
                <a:lnTo>
                  <a:pt x="4998200" y="3888572"/>
                </a:lnTo>
                <a:cubicBezTo>
                  <a:pt x="4997371" y="3891601"/>
                  <a:pt x="4996765" y="3895679"/>
                  <a:pt x="4996384" y="3900802"/>
                </a:cubicBezTo>
                <a:cubicBezTo>
                  <a:pt x="4996003" y="3905928"/>
                  <a:pt x="4997425" y="3909127"/>
                  <a:pt x="5000653" y="3910402"/>
                </a:cubicBezTo>
                <a:cubicBezTo>
                  <a:pt x="5002662" y="3910296"/>
                  <a:pt x="5005600" y="3908071"/>
                  <a:pt x="5009472" y="3903725"/>
                </a:cubicBezTo>
                <a:cubicBezTo>
                  <a:pt x="5013343" y="3899381"/>
                  <a:pt x="5016565" y="3895889"/>
                  <a:pt x="5019139" y="3893248"/>
                </a:cubicBezTo>
                <a:lnTo>
                  <a:pt x="5027632" y="3953671"/>
                </a:lnTo>
                <a:lnTo>
                  <a:pt x="5019710" y="3989145"/>
                </a:lnTo>
                <a:cubicBezTo>
                  <a:pt x="5007003" y="3985198"/>
                  <a:pt x="4995156" y="3979450"/>
                  <a:pt x="4984172" y="3971897"/>
                </a:cubicBezTo>
                <a:cubicBezTo>
                  <a:pt x="4973186" y="3964345"/>
                  <a:pt x="4955540" y="3959961"/>
                  <a:pt x="4931232" y="3958744"/>
                </a:cubicBezTo>
                <a:cubicBezTo>
                  <a:pt x="4939005" y="3971786"/>
                  <a:pt x="4946922" y="3984195"/>
                  <a:pt x="4954979" y="3995972"/>
                </a:cubicBezTo>
                <a:cubicBezTo>
                  <a:pt x="4963036" y="4007747"/>
                  <a:pt x="4973828" y="4015477"/>
                  <a:pt x="4987357" y="4019162"/>
                </a:cubicBezTo>
                <a:cubicBezTo>
                  <a:pt x="4995265" y="4046645"/>
                  <a:pt x="5005485" y="4071982"/>
                  <a:pt x="5018015" y="4095175"/>
                </a:cubicBezTo>
                <a:cubicBezTo>
                  <a:pt x="5013465" y="4123755"/>
                  <a:pt x="5018040" y="4136081"/>
                  <a:pt x="5031740" y="4132158"/>
                </a:cubicBezTo>
                <a:cubicBezTo>
                  <a:pt x="5045440" y="4128234"/>
                  <a:pt x="5051431" y="4134227"/>
                  <a:pt x="5049710" y="4150138"/>
                </a:cubicBezTo>
                <a:lnTo>
                  <a:pt x="5045183" y="4170408"/>
                </a:lnTo>
                <a:cubicBezTo>
                  <a:pt x="5054810" y="4173446"/>
                  <a:pt x="5061472" y="4178481"/>
                  <a:pt x="5065169" y="4185513"/>
                </a:cubicBezTo>
                <a:cubicBezTo>
                  <a:pt x="5068865" y="4192545"/>
                  <a:pt x="5074654" y="4197384"/>
                  <a:pt x="5082537" y="4200032"/>
                </a:cubicBezTo>
                <a:lnTo>
                  <a:pt x="5095554" y="4240183"/>
                </a:lnTo>
                <a:lnTo>
                  <a:pt x="5063108" y="4254219"/>
                </a:lnTo>
                <a:cubicBezTo>
                  <a:pt x="5060844" y="4264355"/>
                  <a:pt x="5056223" y="4268642"/>
                  <a:pt x="5049242" y="4267084"/>
                </a:cubicBezTo>
                <a:cubicBezTo>
                  <a:pt x="5035830" y="4262537"/>
                  <a:pt x="5023626" y="4253604"/>
                  <a:pt x="5012632" y="4240286"/>
                </a:cubicBezTo>
                <a:cubicBezTo>
                  <a:pt x="5001637" y="4226968"/>
                  <a:pt x="4988561" y="4217840"/>
                  <a:pt x="4973404" y="4212904"/>
                </a:cubicBezTo>
                <a:cubicBezTo>
                  <a:pt x="4973136" y="4212734"/>
                  <a:pt x="4971926" y="4212685"/>
                  <a:pt x="4969773" y="4212758"/>
                </a:cubicBezTo>
                <a:cubicBezTo>
                  <a:pt x="4967618" y="4212831"/>
                  <a:pt x="4966125" y="4214050"/>
                  <a:pt x="4965290" y="4216413"/>
                </a:cubicBezTo>
                <a:cubicBezTo>
                  <a:pt x="4965478" y="4219336"/>
                  <a:pt x="4968359" y="4223528"/>
                  <a:pt x="4973934" y="4228984"/>
                </a:cubicBezTo>
                <a:cubicBezTo>
                  <a:pt x="4979510" y="4234442"/>
                  <a:pt x="4983264" y="4238826"/>
                  <a:pt x="4985194" y="4242141"/>
                </a:cubicBezTo>
                <a:cubicBezTo>
                  <a:pt x="4987365" y="4248832"/>
                  <a:pt x="4990099" y="4252989"/>
                  <a:pt x="4993401" y="4254614"/>
                </a:cubicBezTo>
                <a:cubicBezTo>
                  <a:pt x="4998997" y="4255197"/>
                  <a:pt x="5003795" y="4256270"/>
                  <a:pt x="5007798" y="4257829"/>
                </a:cubicBezTo>
                <a:cubicBezTo>
                  <a:pt x="5011801" y="4259386"/>
                  <a:pt x="5012851" y="4264941"/>
                  <a:pt x="5010947" y="4274493"/>
                </a:cubicBezTo>
                <a:lnTo>
                  <a:pt x="5013400" y="4296323"/>
                </a:lnTo>
                <a:lnTo>
                  <a:pt x="5005573" y="4347779"/>
                </a:lnTo>
                <a:lnTo>
                  <a:pt x="5030099" y="4369217"/>
                </a:lnTo>
                <a:cubicBezTo>
                  <a:pt x="5030340" y="4377363"/>
                  <a:pt x="5031742" y="4385435"/>
                  <a:pt x="5034308" y="4393435"/>
                </a:cubicBezTo>
                <a:cubicBezTo>
                  <a:pt x="5036873" y="4401434"/>
                  <a:pt x="5039431" y="4408435"/>
                  <a:pt x="5041984" y="4414436"/>
                </a:cubicBezTo>
                <a:cubicBezTo>
                  <a:pt x="5040686" y="4419909"/>
                  <a:pt x="5040478" y="4425626"/>
                  <a:pt x="5041359" y="4431589"/>
                </a:cubicBezTo>
                <a:cubicBezTo>
                  <a:pt x="5042243" y="4437549"/>
                  <a:pt x="5045217" y="4441317"/>
                  <a:pt x="5050286" y="4442892"/>
                </a:cubicBezTo>
                <a:lnTo>
                  <a:pt x="5065378" y="4440942"/>
                </a:lnTo>
                <a:lnTo>
                  <a:pt x="5055192" y="4486552"/>
                </a:lnTo>
                <a:cubicBezTo>
                  <a:pt x="5048878" y="4483036"/>
                  <a:pt x="5039929" y="4475938"/>
                  <a:pt x="5028344" y="4465259"/>
                </a:cubicBezTo>
                <a:cubicBezTo>
                  <a:pt x="5016760" y="4454582"/>
                  <a:pt x="5009014" y="4454403"/>
                  <a:pt x="5005105" y="4464725"/>
                </a:cubicBezTo>
                <a:cubicBezTo>
                  <a:pt x="5004168" y="4469947"/>
                  <a:pt x="5004392" y="4475097"/>
                  <a:pt x="5005778" y="4480172"/>
                </a:cubicBezTo>
                <a:cubicBezTo>
                  <a:pt x="5007163" y="4485248"/>
                  <a:pt x="5008542" y="4489324"/>
                  <a:pt x="5009917" y="4492402"/>
                </a:cubicBezTo>
                <a:lnTo>
                  <a:pt x="5049534" y="4511890"/>
                </a:lnTo>
                <a:lnTo>
                  <a:pt x="5068305" y="4542685"/>
                </a:lnTo>
                <a:cubicBezTo>
                  <a:pt x="5078630" y="4544991"/>
                  <a:pt x="5087080" y="4549538"/>
                  <a:pt x="5093656" y="4556327"/>
                </a:cubicBezTo>
                <a:cubicBezTo>
                  <a:pt x="5100231" y="4563115"/>
                  <a:pt x="5105805" y="4572341"/>
                  <a:pt x="5110375" y="4584003"/>
                </a:cubicBezTo>
                <a:lnTo>
                  <a:pt x="5138296" y="4590238"/>
                </a:lnTo>
                <a:cubicBezTo>
                  <a:pt x="5146141" y="4607065"/>
                  <a:pt x="5157429" y="4616679"/>
                  <a:pt x="5172159" y="4619081"/>
                </a:cubicBezTo>
                <a:cubicBezTo>
                  <a:pt x="5168672" y="4626839"/>
                  <a:pt x="5167654" y="4634813"/>
                  <a:pt x="5169106" y="4643007"/>
                </a:cubicBezTo>
                <a:cubicBezTo>
                  <a:pt x="5170559" y="4651202"/>
                  <a:pt x="5174752" y="4656350"/>
                  <a:pt x="5181688" y="4658452"/>
                </a:cubicBezTo>
                <a:lnTo>
                  <a:pt x="5206307" y="4695874"/>
                </a:lnTo>
                <a:lnTo>
                  <a:pt x="5186784" y="4734079"/>
                </a:lnTo>
                <a:cubicBezTo>
                  <a:pt x="5176927" y="4724894"/>
                  <a:pt x="5164830" y="4717536"/>
                  <a:pt x="5150491" y="4712007"/>
                </a:cubicBezTo>
                <a:cubicBezTo>
                  <a:pt x="5136154" y="4706477"/>
                  <a:pt x="5126085" y="4698243"/>
                  <a:pt x="5120283" y="4687304"/>
                </a:cubicBezTo>
                <a:cubicBezTo>
                  <a:pt x="5109043" y="4685681"/>
                  <a:pt x="5104735" y="4677625"/>
                  <a:pt x="5107360" y="4663135"/>
                </a:cubicBezTo>
                <a:cubicBezTo>
                  <a:pt x="5110321" y="4652270"/>
                  <a:pt x="5113193" y="4638723"/>
                  <a:pt x="5115978" y="4622498"/>
                </a:cubicBezTo>
                <a:cubicBezTo>
                  <a:pt x="5118761" y="4606271"/>
                  <a:pt x="5113876" y="4606953"/>
                  <a:pt x="5101322" y="4624544"/>
                </a:cubicBezTo>
                <a:lnTo>
                  <a:pt x="5070948" y="4596479"/>
                </a:lnTo>
                <a:lnTo>
                  <a:pt x="5066422" y="4616750"/>
                </a:lnTo>
                <a:lnTo>
                  <a:pt x="5053498" y="4592583"/>
                </a:lnTo>
                <a:lnTo>
                  <a:pt x="5018597" y="4584788"/>
                </a:lnTo>
                <a:lnTo>
                  <a:pt x="5009070" y="4545418"/>
                </a:lnTo>
                <a:lnTo>
                  <a:pt x="4977659" y="4538403"/>
                </a:lnTo>
                <a:cubicBezTo>
                  <a:pt x="4968683" y="4526644"/>
                  <a:pt x="4962016" y="4512740"/>
                  <a:pt x="4957660" y="4496694"/>
                </a:cubicBezTo>
                <a:lnTo>
                  <a:pt x="4933136" y="4475256"/>
                </a:lnTo>
                <a:cubicBezTo>
                  <a:pt x="4926836" y="4490475"/>
                  <a:pt x="4913781" y="4492879"/>
                  <a:pt x="4893967" y="4482470"/>
                </a:cubicBezTo>
                <a:cubicBezTo>
                  <a:pt x="4874155" y="4472060"/>
                  <a:pt x="4861618" y="4463940"/>
                  <a:pt x="4856354" y="4458109"/>
                </a:cubicBezTo>
                <a:cubicBezTo>
                  <a:pt x="4856877" y="4448249"/>
                  <a:pt x="4850738" y="4441558"/>
                  <a:pt x="4837937" y="4438035"/>
                </a:cubicBezTo>
                <a:cubicBezTo>
                  <a:pt x="4825137" y="4434510"/>
                  <a:pt x="4816121" y="4432497"/>
                  <a:pt x="4810890" y="4431994"/>
                </a:cubicBezTo>
                <a:cubicBezTo>
                  <a:pt x="4810528" y="4424044"/>
                  <a:pt x="4807926" y="4417921"/>
                  <a:pt x="4803083" y="4413624"/>
                </a:cubicBezTo>
                <a:cubicBezTo>
                  <a:pt x="4798241" y="4409328"/>
                  <a:pt x="4793045" y="4406617"/>
                  <a:pt x="4787496" y="4405488"/>
                </a:cubicBezTo>
                <a:cubicBezTo>
                  <a:pt x="4780763" y="4404872"/>
                  <a:pt x="4774774" y="4407082"/>
                  <a:pt x="4769527" y="4412116"/>
                </a:cubicBezTo>
                <a:cubicBezTo>
                  <a:pt x="4764281" y="4417153"/>
                  <a:pt x="4758291" y="4419362"/>
                  <a:pt x="4751558" y="4418745"/>
                </a:cubicBezTo>
                <a:cubicBezTo>
                  <a:pt x="4749814" y="4438861"/>
                  <a:pt x="4758257" y="4450278"/>
                  <a:pt x="4776886" y="4452999"/>
                </a:cubicBezTo>
                <a:cubicBezTo>
                  <a:pt x="4795516" y="4455717"/>
                  <a:pt x="4804241" y="4465869"/>
                  <a:pt x="4803062" y="4483451"/>
                </a:cubicBezTo>
                <a:cubicBezTo>
                  <a:pt x="4813632" y="4486367"/>
                  <a:pt x="4822487" y="4493886"/>
                  <a:pt x="4829627" y="4506009"/>
                </a:cubicBezTo>
                <a:cubicBezTo>
                  <a:pt x="4836767" y="4518134"/>
                  <a:pt x="4841590" y="4531403"/>
                  <a:pt x="4844096" y="4545819"/>
                </a:cubicBezTo>
                <a:lnTo>
                  <a:pt x="4889466" y="4555952"/>
                </a:lnTo>
                <a:cubicBezTo>
                  <a:pt x="4894300" y="4603696"/>
                  <a:pt x="4905128" y="4633825"/>
                  <a:pt x="4921953" y="4646339"/>
                </a:cubicBezTo>
                <a:cubicBezTo>
                  <a:pt x="4938777" y="4658852"/>
                  <a:pt x="4962314" y="4677187"/>
                  <a:pt x="4992568" y="4701346"/>
                </a:cubicBezTo>
                <a:cubicBezTo>
                  <a:pt x="4989766" y="4718678"/>
                  <a:pt x="4990443" y="4734789"/>
                  <a:pt x="4994598" y="4749684"/>
                </a:cubicBezTo>
                <a:cubicBezTo>
                  <a:pt x="4998752" y="4764578"/>
                  <a:pt x="4999429" y="4780691"/>
                  <a:pt x="4996627" y="4798022"/>
                </a:cubicBezTo>
                <a:lnTo>
                  <a:pt x="5035018" y="4806595"/>
                </a:lnTo>
                <a:lnTo>
                  <a:pt x="5031623" y="4821799"/>
                </a:lnTo>
                <a:cubicBezTo>
                  <a:pt x="5029453" y="4831512"/>
                  <a:pt x="5026388" y="4837034"/>
                  <a:pt x="5022427" y="4838365"/>
                </a:cubicBezTo>
                <a:cubicBezTo>
                  <a:pt x="5018465" y="4839697"/>
                  <a:pt x="5013041" y="4839374"/>
                  <a:pt x="5006155" y="4837393"/>
                </a:cubicBezTo>
                <a:lnTo>
                  <a:pt x="4981630" y="4815955"/>
                </a:lnTo>
                <a:cubicBezTo>
                  <a:pt x="4979015" y="4815703"/>
                  <a:pt x="4974082" y="4816596"/>
                  <a:pt x="4966833" y="4818636"/>
                </a:cubicBezTo>
                <a:cubicBezTo>
                  <a:pt x="4959585" y="4820674"/>
                  <a:pt x="4955242" y="4823030"/>
                  <a:pt x="4953805" y="4825702"/>
                </a:cubicBezTo>
                <a:lnTo>
                  <a:pt x="4964275" y="4828040"/>
                </a:lnTo>
                <a:lnTo>
                  <a:pt x="4970208" y="4846778"/>
                </a:lnTo>
                <a:lnTo>
                  <a:pt x="4970583" y="4846788"/>
                </a:lnTo>
                <a:cubicBezTo>
                  <a:pt x="4974967" y="4853285"/>
                  <a:pt x="4978248" y="4860974"/>
                  <a:pt x="4980427" y="4869851"/>
                </a:cubicBezTo>
                <a:lnTo>
                  <a:pt x="5181715" y="5082039"/>
                </a:lnTo>
                <a:cubicBezTo>
                  <a:pt x="5188971" y="5094559"/>
                  <a:pt x="5196921" y="5104223"/>
                  <a:pt x="5205564" y="5111032"/>
                </a:cubicBezTo>
                <a:cubicBezTo>
                  <a:pt x="5214207" y="5117840"/>
                  <a:pt x="5221055" y="5128697"/>
                  <a:pt x="5226107" y="5143597"/>
                </a:cubicBezTo>
                <a:cubicBezTo>
                  <a:pt x="5231656" y="5144360"/>
                  <a:pt x="5237112" y="5147065"/>
                  <a:pt x="5242479" y="5151711"/>
                </a:cubicBezTo>
                <a:cubicBezTo>
                  <a:pt x="5247846" y="5156354"/>
                  <a:pt x="5251992" y="5161529"/>
                  <a:pt x="5254917" y="5167231"/>
                </a:cubicBezTo>
                <a:lnTo>
                  <a:pt x="5276581" y="5190161"/>
                </a:lnTo>
                <a:cubicBezTo>
                  <a:pt x="5279323" y="5196063"/>
                  <a:pt x="5280739" y="5203133"/>
                  <a:pt x="5280829" y="5211372"/>
                </a:cubicBezTo>
                <a:cubicBezTo>
                  <a:pt x="5280921" y="5219610"/>
                  <a:pt x="5279657" y="5226416"/>
                  <a:pt x="5277040" y="5231788"/>
                </a:cubicBezTo>
                <a:cubicBezTo>
                  <a:pt x="5272477" y="5232637"/>
                  <a:pt x="5265760" y="5230350"/>
                  <a:pt x="5256891" y="5224926"/>
                </a:cubicBezTo>
                <a:lnTo>
                  <a:pt x="5225108" y="5200244"/>
                </a:lnTo>
                <a:lnTo>
                  <a:pt x="5233774" y="5212773"/>
                </a:lnTo>
                <a:cubicBezTo>
                  <a:pt x="5244440" y="5215599"/>
                  <a:pt x="5254259" y="5222225"/>
                  <a:pt x="5263227" y="5232651"/>
                </a:cubicBezTo>
                <a:cubicBezTo>
                  <a:pt x="5272197" y="5243079"/>
                  <a:pt x="5279138" y="5254382"/>
                  <a:pt x="5284051" y="5266565"/>
                </a:cubicBezTo>
                <a:cubicBezTo>
                  <a:pt x="5287686" y="5267377"/>
                  <a:pt x="5290603" y="5269357"/>
                  <a:pt x="5292799" y="5272509"/>
                </a:cubicBezTo>
                <a:cubicBezTo>
                  <a:pt x="5294997" y="5275659"/>
                  <a:pt x="5295602" y="5279784"/>
                  <a:pt x="5294615" y="5284886"/>
                </a:cubicBezTo>
                <a:lnTo>
                  <a:pt x="5287731" y="5299308"/>
                </a:lnTo>
                <a:lnTo>
                  <a:pt x="5256226" y="5276311"/>
                </a:lnTo>
                <a:cubicBezTo>
                  <a:pt x="5253649" y="5270415"/>
                  <a:pt x="5249699" y="5265543"/>
                  <a:pt x="5244375" y="5261695"/>
                </a:cubicBezTo>
                <a:cubicBezTo>
                  <a:pt x="5239052" y="5257845"/>
                  <a:pt x="5233663" y="5255311"/>
                  <a:pt x="5228210" y="5254095"/>
                </a:cubicBezTo>
                <a:lnTo>
                  <a:pt x="5201327" y="5226810"/>
                </a:lnTo>
                <a:cubicBezTo>
                  <a:pt x="5193238" y="5226111"/>
                  <a:pt x="5184419" y="5224585"/>
                  <a:pt x="5174868" y="5222230"/>
                </a:cubicBezTo>
                <a:cubicBezTo>
                  <a:pt x="5165319" y="5219875"/>
                  <a:pt x="5161686" y="5211527"/>
                  <a:pt x="5163974" y="5197185"/>
                </a:cubicBezTo>
                <a:cubicBezTo>
                  <a:pt x="5130323" y="5187898"/>
                  <a:pt x="5093393" y="5164575"/>
                  <a:pt x="5053186" y="5127220"/>
                </a:cubicBezTo>
                <a:cubicBezTo>
                  <a:pt x="5033083" y="5108542"/>
                  <a:pt x="5015520" y="5089767"/>
                  <a:pt x="5000499" y="5070895"/>
                </a:cubicBezTo>
                <a:lnTo>
                  <a:pt x="4995972" y="5064016"/>
                </a:lnTo>
                <a:lnTo>
                  <a:pt x="4986064" y="5057523"/>
                </a:lnTo>
                <a:cubicBezTo>
                  <a:pt x="4980293" y="5061828"/>
                  <a:pt x="4976765" y="5062128"/>
                  <a:pt x="4975479" y="5058428"/>
                </a:cubicBezTo>
                <a:cubicBezTo>
                  <a:pt x="4974193" y="5054728"/>
                  <a:pt x="4972603" y="5048724"/>
                  <a:pt x="4970709" y="5040415"/>
                </a:cubicBezTo>
                <a:cubicBezTo>
                  <a:pt x="4967057" y="5039622"/>
                  <a:pt x="4963852" y="5038872"/>
                  <a:pt x="4961094" y="5038166"/>
                </a:cubicBezTo>
                <a:cubicBezTo>
                  <a:pt x="4958335" y="5037461"/>
                  <a:pt x="4956497" y="5039445"/>
                  <a:pt x="4955583" y="5044120"/>
                </a:cubicBezTo>
                <a:cubicBezTo>
                  <a:pt x="4950312" y="5039809"/>
                  <a:pt x="4944188" y="5033790"/>
                  <a:pt x="4937207" y="5026063"/>
                </a:cubicBezTo>
                <a:cubicBezTo>
                  <a:pt x="4930226" y="5018334"/>
                  <a:pt x="4924367" y="5016240"/>
                  <a:pt x="4919629" y="5019779"/>
                </a:cubicBezTo>
                <a:lnTo>
                  <a:pt x="4936049" y="5052585"/>
                </a:lnTo>
                <a:cubicBezTo>
                  <a:pt x="4938751" y="5058266"/>
                  <a:pt x="4941766" y="5062030"/>
                  <a:pt x="4945095" y="5063876"/>
                </a:cubicBezTo>
                <a:cubicBezTo>
                  <a:pt x="4948423" y="5065720"/>
                  <a:pt x="4952275" y="5064368"/>
                  <a:pt x="4956648" y="5059817"/>
                </a:cubicBezTo>
                <a:cubicBezTo>
                  <a:pt x="4959556" y="5065628"/>
                  <a:pt x="4963527" y="5071866"/>
                  <a:pt x="4968564" y="5078536"/>
                </a:cubicBezTo>
                <a:cubicBezTo>
                  <a:pt x="4973600" y="5085205"/>
                  <a:pt x="4978674" y="5090256"/>
                  <a:pt x="4983786" y="5093682"/>
                </a:cubicBezTo>
                <a:lnTo>
                  <a:pt x="5041404" y="5140954"/>
                </a:lnTo>
                <a:lnTo>
                  <a:pt x="5054251" y="5173409"/>
                </a:lnTo>
                <a:cubicBezTo>
                  <a:pt x="5057067" y="5179317"/>
                  <a:pt x="5060539" y="5183992"/>
                  <a:pt x="5064665" y="5187430"/>
                </a:cubicBezTo>
                <a:cubicBezTo>
                  <a:pt x="5068793" y="5190870"/>
                  <a:pt x="5073100" y="5190428"/>
                  <a:pt x="5077587" y="5186107"/>
                </a:cubicBezTo>
                <a:lnTo>
                  <a:pt x="5102824" y="5209390"/>
                </a:lnTo>
                <a:cubicBezTo>
                  <a:pt x="5115150" y="5208008"/>
                  <a:pt x="5124436" y="5214122"/>
                  <a:pt x="5130682" y="5227734"/>
                </a:cubicBezTo>
                <a:cubicBezTo>
                  <a:pt x="5136929" y="5241344"/>
                  <a:pt x="5146216" y="5247459"/>
                  <a:pt x="5158541" y="5246077"/>
                </a:cubicBezTo>
                <a:lnTo>
                  <a:pt x="5186973" y="5316454"/>
                </a:lnTo>
                <a:cubicBezTo>
                  <a:pt x="5174911" y="5328258"/>
                  <a:pt x="5167018" y="5333975"/>
                  <a:pt x="5163298" y="5333608"/>
                </a:cubicBezTo>
                <a:cubicBezTo>
                  <a:pt x="5159576" y="5333242"/>
                  <a:pt x="5155560" y="5326347"/>
                  <a:pt x="5151249" y="5312927"/>
                </a:cubicBezTo>
                <a:cubicBezTo>
                  <a:pt x="5139617" y="5321633"/>
                  <a:pt x="5132059" y="5320671"/>
                  <a:pt x="5128578" y="5310039"/>
                </a:cubicBezTo>
                <a:cubicBezTo>
                  <a:pt x="5125097" y="5299408"/>
                  <a:pt x="5118642" y="5297256"/>
                  <a:pt x="5109215" y="5303580"/>
                </a:cubicBezTo>
                <a:cubicBezTo>
                  <a:pt x="5101392" y="5293602"/>
                  <a:pt x="5087696" y="5282070"/>
                  <a:pt x="5068129" y="5268987"/>
                </a:cubicBezTo>
                <a:cubicBezTo>
                  <a:pt x="5048562" y="5255901"/>
                  <a:pt x="5034716" y="5250852"/>
                  <a:pt x="5026589" y="5253840"/>
                </a:cubicBezTo>
                <a:lnTo>
                  <a:pt x="4965398" y="5206216"/>
                </a:lnTo>
                <a:cubicBezTo>
                  <a:pt x="4954577" y="5215977"/>
                  <a:pt x="4944145" y="5220577"/>
                  <a:pt x="4934101" y="5220019"/>
                </a:cubicBezTo>
                <a:cubicBezTo>
                  <a:pt x="4924060" y="5219460"/>
                  <a:pt x="4915716" y="5211274"/>
                  <a:pt x="4909074" y="5195459"/>
                </a:cubicBezTo>
                <a:cubicBezTo>
                  <a:pt x="4895174" y="5188888"/>
                  <a:pt x="4881244" y="5179717"/>
                  <a:pt x="4867286" y="5167943"/>
                </a:cubicBezTo>
                <a:cubicBezTo>
                  <a:pt x="4853329" y="5156169"/>
                  <a:pt x="4842021" y="5142058"/>
                  <a:pt x="4833365" y="5125611"/>
                </a:cubicBezTo>
                <a:lnTo>
                  <a:pt x="4802276" y="5138136"/>
                </a:lnTo>
                <a:lnTo>
                  <a:pt x="4790265" y="5100566"/>
                </a:lnTo>
                <a:lnTo>
                  <a:pt x="4750967" y="5096685"/>
                </a:lnTo>
                <a:cubicBezTo>
                  <a:pt x="4744771" y="5089252"/>
                  <a:pt x="4738655" y="5084100"/>
                  <a:pt x="4732620" y="5081231"/>
                </a:cubicBezTo>
                <a:cubicBezTo>
                  <a:pt x="4726584" y="5078359"/>
                  <a:pt x="4722464" y="5072106"/>
                  <a:pt x="4720258" y="5062467"/>
                </a:cubicBezTo>
                <a:cubicBezTo>
                  <a:pt x="4716547" y="5059718"/>
                  <a:pt x="4711408" y="5058777"/>
                  <a:pt x="4704837" y="5059645"/>
                </a:cubicBezTo>
                <a:cubicBezTo>
                  <a:pt x="4698267" y="5060513"/>
                  <a:pt x="4693602" y="5062218"/>
                  <a:pt x="4690843" y="5064760"/>
                </a:cubicBezTo>
                <a:cubicBezTo>
                  <a:pt x="4687022" y="5067307"/>
                  <a:pt x="4685161" y="5070372"/>
                  <a:pt x="4685257" y="5073954"/>
                </a:cubicBezTo>
                <a:cubicBezTo>
                  <a:pt x="4685352" y="5077536"/>
                  <a:pt x="4686378" y="5079588"/>
                  <a:pt x="4688335" y="5080106"/>
                </a:cubicBezTo>
                <a:cubicBezTo>
                  <a:pt x="4700758" y="5070721"/>
                  <a:pt x="4709411" y="5073307"/>
                  <a:pt x="4714292" y="5087867"/>
                </a:cubicBezTo>
                <a:cubicBezTo>
                  <a:pt x="4719174" y="5102425"/>
                  <a:pt x="4722583" y="5114890"/>
                  <a:pt x="4724518" y="5125260"/>
                </a:cubicBezTo>
                <a:lnTo>
                  <a:pt x="4778105" y="5130551"/>
                </a:lnTo>
                <a:lnTo>
                  <a:pt x="4777270" y="5135666"/>
                </a:lnTo>
                <a:cubicBezTo>
                  <a:pt x="4780521" y="5138910"/>
                  <a:pt x="4784375" y="5141240"/>
                  <a:pt x="4788833" y="5142655"/>
                </a:cubicBezTo>
                <a:cubicBezTo>
                  <a:pt x="4793291" y="5144069"/>
                  <a:pt x="4797772" y="5142563"/>
                  <a:pt x="4802276" y="5138136"/>
                </a:cubicBezTo>
                <a:cubicBezTo>
                  <a:pt x="4809247" y="5153333"/>
                  <a:pt x="4817408" y="5165402"/>
                  <a:pt x="4826764" y="5174338"/>
                </a:cubicBezTo>
                <a:cubicBezTo>
                  <a:pt x="4836118" y="5183274"/>
                  <a:pt x="4843388" y="5195253"/>
                  <a:pt x="4848571" y="5210276"/>
                </a:cubicBezTo>
                <a:cubicBezTo>
                  <a:pt x="4862859" y="5194576"/>
                  <a:pt x="4871811" y="5190696"/>
                  <a:pt x="4875430" y="5198634"/>
                </a:cubicBezTo>
                <a:cubicBezTo>
                  <a:pt x="4879050" y="5206570"/>
                  <a:pt x="4884184" y="5220505"/>
                  <a:pt x="4890834" y="5240436"/>
                </a:cubicBezTo>
                <a:cubicBezTo>
                  <a:pt x="4898538" y="5253000"/>
                  <a:pt x="4914526" y="5263458"/>
                  <a:pt x="4938799" y="5271810"/>
                </a:cubicBezTo>
                <a:cubicBezTo>
                  <a:pt x="4963072" y="5280163"/>
                  <a:pt x="4979744" y="5291987"/>
                  <a:pt x="4988815" y="5307284"/>
                </a:cubicBezTo>
                <a:cubicBezTo>
                  <a:pt x="4989599" y="5312669"/>
                  <a:pt x="4989097" y="5317600"/>
                  <a:pt x="4987306" y="5322079"/>
                </a:cubicBezTo>
                <a:cubicBezTo>
                  <a:pt x="4985515" y="5326559"/>
                  <a:pt x="4983434" y="5330036"/>
                  <a:pt x="4981063" y="5332508"/>
                </a:cubicBezTo>
                <a:cubicBezTo>
                  <a:pt x="4969341" y="5343154"/>
                  <a:pt x="4957348" y="5344352"/>
                  <a:pt x="4945084" y="5336102"/>
                </a:cubicBezTo>
                <a:cubicBezTo>
                  <a:pt x="4932818" y="5327853"/>
                  <a:pt x="4924491" y="5317718"/>
                  <a:pt x="4920103" y="5305699"/>
                </a:cubicBezTo>
                <a:cubicBezTo>
                  <a:pt x="4899090" y="5291279"/>
                  <a:pt x="4878879" y="5278889"/>
                  <a:pt x="4859473" y="5268527"/>
                </a:cubicBezTo>
                <a:cubicBezTo>
                  <a:pt x="4840066" y="5258165"/>
                  <a:pt x="4820750" y="5245861"/>
                  <a:pt x="4801523" y="5231619"/>
                </a:cubicBezTo>
                <a:cubicBezTo>
                  <a:pt x="4797333" y="5235969"/>
                  <a:pt x="4794217" y="5236527"/>
                  <a:pt x="4792174" y="5233295"/>
                </a:cubicBezTo>
                <a:cubicBezTo>
                  <a:pt x="4790130" y="5230062"/>
                  <a:pt x="4787850" y="5225504"/>
                  <a:pt x="4785332" y="5219624"/>
                </a:cubicBezTo>
                <a:cubicBezTo>
                  <a:pt x="4782486" y="5214363"/>
                  <a:pt x="4779341" y="5212320"/>
                  <a:pt x="4775897" y="5213497"/>
                </a:cubicBezTo>
                <a:cubicBezTo>
                  <a:pt x="4772453" y="5214672"/>
                  <a:pt x="4769365" y="5217832"/>
                  <a:pt x="4766633" y="5222977"/>
                </a:cubicBezTo>
                <a:cubicBezTo>
                  <a:pt x="4762432" y="5214441"/>
                  <a:pt x="4757627" y="5206820"/>
                  <a:pt x="4752219" y="5200114"/>
                </a:cubicBezTo>
                <a:cubicBezTo>
                  <a:pt x="4746811" y="5193406"/>
                  <a:pt x="4741379" y="5189621"/>
                  <a:pt x="4735923" y="5188758"/>
                </a:cubicBezTo>
                <a:lnTo>
                  <a:pt x="4714260" y="5165828"/>
                </a:lnTo>
                <a:cubicBezTo>
                  <a:pt x="4705747" y="5172568"/>
                  <a:pt x="4698412" y="5174877"/>
                  <a:pt x="4692255" y="5172752"/>
                </a:cubicBezTo>
                <a:cubicBezTo>
                  <a:pt x="4686098" y="5170628"/>
                  <a:pt x="4681803" y="5165439"/>
                  <a:pt x="4679370" y="5157186"/>
                </a:cubicBezTo>
                <a:cubicBezTo>
                  <a:pt x="4677424" y="5174644"/>
                  <a:pt x="4674592" y="5197537"/>
                  <a:pt x="4670871" y="5225865"/>
                </a:cubicBezTo>
                <a:cubicBezTo>
                  <a:pt x="4667150" y="5254194"/>
                  <a:pt x="4659167" y="5275279"/>
                  <a:pt x="4646923" y="5289122"/>
                </a:cubicBezTo>
                <a:cubicBezTo>
                  <a:pt x="4638152" y="5296053"/>
                  <a:pt x="4630231" y="5299169"/>
                  <a:pt x="4623160" y="5298472"/>
                </a:cubicBezTo>
                <a:cubicBezTo>
                  <a:pt x="4616089" y="5297773"/>
                  <a:pt x="4612102" y="5293482"/>
                  <a:pt x="4611197" y="5285595"/>
                </a:cubicBezTo>
                <a:cubicBezTo>
                  <a:pt x="4609200" y="5284857"/>
                  <a:pt x="4606468" y="5283071"/>
                  <a:pt x="4602998" y="5280238"/>
                </a:cubicBezTo>
                <a:cubicBezTo>
                  <a:pt x="4599528" y="5277405"/>
                  <a:pt x="4596586" y="5276897"/>
                  <a:pt x="4594171" y="5278718"/>
                </a:cubicBezTo>
                <a:lnTo>
                  <a:pt x="4598809" y="5294767"/>
                </a:lnTo>
                <a:lnTo>
                  <a:pt x="4623668" y="5364792"/>
                </a:lnTo>
                <a:lnTo>
                  <a:pt x="4647005" y="5377491"/>
                </a:lnTo>
                <a:cubicBezTo>
                  <a:pt x="4652756" y="5373295"/>
                  <a:pt x="4656319" y="5372780"/>
                  <a:pt x="4657693" y="5375948"/>
                </a:cubicBezTo>
                <a:cubicBezTo>
                  <a:pt x="4659066" y="5379115"/>
                  <a:pt x="4660900" y="5383627"/>
                  <a:pt x="4663194" y="5389485"/>
                </a:cubicBezTo>
                <a:cubicBezTo>
                  <a:pt x="4666309" y="5392175"/>
                  <a:pt x="4669067" y="5392880"/>
                  <a:pt x="4671470" y="5391601"/>
                </a:cubicBezTo>
                <a:cubicBezTo>
                  <a:pt x="4673872" y="5390323"/>
                  <a:pt x="4676156" y="5388383"/>
                  <a:pt x="4678320" y="5385782"/>
                </a:cubicBezTo>
                <a:cubicBezTo>
                  <a:pt x="4686898" y="5401787"/>
                  <a:pt x="4696578" y="5416604"/>
                  <a:pt x="4707359" y="5430229"/>
                </a:cubicBezTo>
                <a:cubicBezTo>
                  <a:pt x="4718141" y="5443855"/>
                  <a:pt x="4727820" y="5458671"/>
                  <a:pt x="4736396" y="5474679"/>
                </a:cubicBezTo>
                <a:cubicBezTo>
                  <a:pt x="4751974" y="5481631"/>
                  <a:pt x="4765705" y="5492948"/>
                  <a:pt x="4777587" y="5508633"/>
                </a:cubicBezTo>
                <a:cubicBezTo>
                  <a:pt x="4789469" y="5524315"/>
                  <a:pt x="4797480" y="5542864"/>
                  <a:pt x="4801619" y="5564280"/>
                </a:cubicBezTo>
                <a:lnTo>
                  <a:pt x="4820317" y="5560930"/>
                </a:lnTo>
                <a:cubicBezTo>
                  <a:pt x="4826133" y="5559121"/>
                  <a:pt x="4831204" y="5560488"/>
                  <a:pt x="4835528" y="5565030"/>
                </a:cubicBezTo>
                <a:cubicBezTo>
                  <a:pt x="4839853" y="5569571"/>
                  <a:pt x="4843195" y="5575966"/>
                  <a:pt x="4845554" y="5584212"/>
                </a:cubicBezTo>
                <a:cubicBezTo>
                  <a:pt x="4858767" y="5595912"/>
                  <a:pt x="4859478" y="5606377"/>
                  <a:pt x="4847684" y="5615608"/>
                </a:cubicBezTo>
                <a:cubicBezTo>
                  <a:pt x="4839004" y="5625687"/>
                  <a:pt x="4831226" y="5631633"/>
                  <a:pt x="4824350" y="5633444"/>
                </a:cubicBezTo>
                <a:cubicBezTo>
                  <a:pt x="4817475" y="5635257"/>
                  <a:pt x="4810684" y="5629604"/>
                  <a:pt x="4803978" y="5616492"/>
                </a:cubicBezTo>
                <a:cubicBezTo>
                  <a:pt x="4799122" y="5605941"/>
                  <a:pt x="4789944" y="5592689"/>
                  <a:pt x="4776442" y="5576738"/>
                </a:cubicBezTo>
                <a:cubicBezTo>
                  <a:pt x="4762940" y="5560787"/>
                  <a:pt x="4749619" y="5556223"/>
                  <a:pt x="4736479" y="5563047"/>
                </a:cubicBezTo>
                <a:cubicBezTo>
                  <a:pt x="4726157" y="5559104"/>
                  <a:pt x="4710485" y="5550410"/>
                  <a:pt x="4689464" y="5536965"/>
                </a:cubicBezTo>
                <a:cubicBezTo>
                  <a:pt x="4668444" y="5523519"/>
                  <a:pt x="4652925" y="5508344"/>
                  <a:pt x="4642906" y="5491436"/>
                </a:cubicBezTo>
                <a:cubicBezTo>
                  <a:pt x="4636381" y="5498046"/>
                  <a:pt x="4631532" y="5499951"/>
                  <a:pt x="4628360" y="5497146"/>
                </a:cubicBezTo>
                <a:cubicBezTo>
                  <a:pt x="4625187" y="5494342"/>
                  <a:pt x="4623171" y="5490030"/>
                  <a:pt x="4622307" y="5484204"/>
                </a:cubicBezTo>
                <a:cubicBezTo>
                  <a:pt x="4617172" y="5475360"/>
                  <a:pt x="4607621" y="5475499"/>
                  <a:pt x="4593652" y="5484623"/>
                </a:cubicBezTo>
                <a:cubicBezTo>
                  <a:pt x="4579681" y="5493749"/>
                  <a:pt x="4569979" y="5500370"/>
                  <a:pt x="4564541" y="5504490"/>
                </a:cubicBezTo>
                <a:cubicBezTo>
                  <a:pt x="4554942" y="5491955"/>
                  <a:pt x="4533490" y="5471429"/>
                  <a:pt x="4500185" y="5442910"/>
                </a:cubicBezTo>
                <a:cubicBezTo>
                  <a:pt x="4466880" y="5414391"/>
                  <a:pt x="4443965" y="5402816"/>
                  <a:pt x="4431442" y="5408186"/>
                </a:cubicBezTo>
                <a:lnTo>
                  <a:pt x="4413120" y="5364794"/>
                </a:lnTo>
                <a:cubicBezTo>
                  <a:pt x="4403824" y="5355972"/>
                  <a:pt x="4394920" y="5347513"/>
                  <a:pt x="4386411" y="5339418"/>
                </a:cubicBezTo>
                <a:cubicBezTo>
                  <a:pt x="4377902" y="5331322"/>
                  <a:pt x="4368789" y="5324143"/>
                  <a:pt x="4359074" y="5317877"/>
                </a:cubicBezTo>
                <a:lnTo>
                  <a:pt x="4347521" y="5321935"/>
                </a:lnTo>
                <a:cubicBezTo>
                  <a:pt x="4347387" y="5338490"/>
                  <a:pt x="4355525" y="5351637"/>
                  <a:pt x="4371932" y="5361378"/>
                </a:cubicBezTo>
                <a:cubicBezTo>
                  <a:pt x="4380136" y="5366249"/>
                  <a:pt x="4386220" y="5372291"/>
                  <a:pt x="4390184" y="5379504"/>
                </a:cubicBezTo>
                <a:lnTo>
                  <a:pt x="4392039" y="5387940"/>
                </a:lnTo>
                <a:lnTo>
                  <a:pt x="4407107" y="5386397"/>
                </a:lnTo>
                <a:lnTo>
                  <a:pt x="4458646" y="5448659"/>
                </a:lnTo>
                <a:cubicBezTo>
                  <a:pt x="4463220" y="5449598"/>
                  <a:pt x="4469275" y="5452225"/>
                  <a:pt x="4476812" y="5456544"/>
                </a:cubicBezTo>
                <a:lnTo>
                  <a:pt x="4489321" y="5464874"/>
                </a:lnTo>
                <a:lnTo>
                  <a:pt x="4491797" y="5460924"/>
                </a:lnTo>
                <a:lnTo>
                  <a:pt x="4496276" y="5469505"/>
                </a:lnTo>
                <a:lnTo>
                  <a:pt x="4503873" y="5474566"/>
                </a:lnTo>
                <a:cubicBezTo>
                  <a:pt x="4524879" y="5489957"/>
                  <a:pt x="4539803" y="5505076"/>
                  <a:pt x="4548646" y="5519918"/>
                </a:cubicBezTo>
                <a:cubicBezTo>
                  <a:pt x="4562340" y="5521270"/>
                  <a:pt x="4572577" y="5532676"/>
                  <a:pt x="4579356" y="5554135"/>
                </a:cubicBezTo>
                <a:cubicBezTo>
                  <a:pt x="4587615" y="5548020"/>
                  <a:pt x="4593937" y="5548211"/>
                  <a:pt x="4598320" y="5554710"/>
                </a:cubicBezTo>
                <a:cubicBezTo>
                  <a:pt x="4602704" y="5561206"/>
                  <a:pt x="4605985" y="5568894"/>
                  <a:pt x="4608164" y="5577771"/>
                </a:cubicBezTo>
                <a:lnTo>
                  <a:pt x="4809452" y="5789959"/>
                </a:lnTo>
                <a:cubicBezTo>
                  <a:pt x="4816709" y="5802478"/>
                  <a:pt x="4824659" y="5812142"/>
                  <a:pt x="4833302" y="5818951"/>
                </a:cubicBezTo>
                <a:cubicBezTo>
                  <a:pt x="4841945" y="5825760"/>
                  <a:pt x="4848793" y="5836616"/>
                  <a:pt x="4853845" y="5851517"/>
                </a:cubicBezTo>
                <a:cubicBezTo>
                  <a:pt x="4859393" y="5852281"/>
                  <a:pt x="4864849" y="5854986"/>
                  <a:pt x="4870216" y="5859630"/>
                </a:cubicBezTo>
                <a:cubicBezTo>
                  <a:pt x="4875584" y="5864274"/>
                  <a:pt x="4879730" y="5869448"/>
                  <a:pt x="4882654" y="5875152"/>
                </a:cubicBezTo>
                <a:lnTo>
                  <a:pt x="4904319" y="5898081"/>
                </a:lnTo>
                <a:cubicBezTo>
                  <a:pt x="4907061" y="5903983"/>
                  <a:pt x="4908477" y="5911053"/>
                  <a:pt x="4908567" y="5919291"/>
                </a:cubicBezTo>
                <a:cubicBezTo>
                  <a:pt x="4908658" y="5927530"/>
                  <a:pt x="4907394" y="5934336"/>
                  <a:pt x="4904778" y="5939708"/>
                </a:cubicBezTo>
                <a:cubicBezTo>
                  <a:pt x="4895652" y="5941407"/>
                  <a:pt x="4877912" y="5930559"/>
                  <a:pt x="4851559" y="5907166"/>
                </a:cubicBezTo>
                <a:cubicBezTo>
                  <a:pt x="4825206" y="5883773"/>
                  <a:pt x="4807828" y="5865165"/>
                  <a:pt x="4799422" y="5851341"/>
                </a:cubicBezTo>
                <a:lnTo>
                  <a:pt x="4798586" y="5856456"/>
                </a:lnTo>
                <a:cubicBezTo>
                  <a:pt x="4792140" y="5863507"/>
                  <a:pt x="4786716" y="5867087"/>
                  <a:pt x="4782311" y="5867192"/>
                </a:cubicBezTo>
                <a:cubicBezTo>
                  <a:pt x="4777907" y="5867301"/>
                  <a:pt x="4773528" y="5864486"/>
                  <a:pt x="4769170" y="5858750"/>
                </a:cubicBezTo>
                <a:cubicBezTo>
                  <a:pt x="4743125" y="5849682"/>
                  <a:pt x="4717020" y="5835408"/>
                  <a:pt x="4690859" y="5815933"/>
                </a:cubicBezTo>
                <a:cubicBezTo>
                  <a:pt x="4664698" y="5796458"/>
                  <a:pt x="4639011" y="5779629"/>
                  <a:pt x="4613801" y="5765444"/>
                </a:cubicBezTo>
                <a:cubicBezTo>
                  <a:pt x="4608031" y="5769748"/>
                  <a:pt x="4604503" y="5770049"/>
                  <a:pt x="4603216" y="5766348"/>
                </a:cubicBezTo>
                <a:cubicBezTo>
                  <a:pt x="4601931" y="5762648"/>
                  <a:pt x="4600341" y="5756643"/>
                  <a:pt x="4598446" y="5748335"/>
                </a:cubicBezTo>
                <a:cubicBezTo>
                  <a:pt x="4594795" y="5747541"/>
                  <a:pt x="4591589" y="5746791"/>
                  <a:pt x="4588831" y="5746086"/>
                </a:cubicBezTo>
                <a:cubicBezTo>
                  <a:pt x="4586072" y="5745381"/>
                  <a:pt x="4584235" y="5747366"/>
                  <a:pt x="4583321" y="5752039"/>
                </a:cubicBezTo>
                <a:cubicBezTo>
                  <a:pt x="4578050" y="5747730"/>
                  <a:pt x="4571925" y="5741711"/>
                  <a:pt x="4564945" y="5733982"/>
                </a:cubicBezTo>
                <a:cubicBezTo>
                  <a:pt x="4557964" y="5726254"/>
                  <a:pt x="4552105" y="5724160"/>
                  <a:pt x="4547367" y="5727698"/>
                </a:cubicBezTo>
                <a:lnTo>
                  <a:pt x="4563786" y="5760506"/>
                </a:lnTo>
                <a:cubicBezTo>
                  <a:pt x="4566488" y="5766187"/>
                  <a:pt x="4569503" y="5769950"/>
                  <a:pt x="4572833" y="5771795"/>
                </a:cubicBezTo>
                <a:cubicBezTo>
                  <a:pt x="4576161" y="5773639"/>
                  <a:pt x="4580012" y="5772287"/>
                  <a:pt x="4584386" y="5767737"/>
                </a:cubicBezTo>
                <a:cubicBezTo>
                  <a:pt x="4587293" y="5773548"/>
                  <a:pt x="4591266" y="5779787"/>
                  <a:pt x="4596301" y="5786456"/>
                </a:cubicBezTo>
                <a:cubicBezTo>
                  <a:pt x="4601337" y="5793127"/>
                  <a:pt x="4606412" y="5798174"/>
                  <a:pt x="4611523" y="5801602"/>
                </a:cubicBezTo>
                <a:lnTo>
                  <a:pt x="4669141" y="5848875"/>
                </a:lnTo>
                <a:lnTo>
                  <a:pt x="4681989" y="5881329"/>
                </a:lnTo>
                <a:cubicBezTo>
                  <a:pt x="4684805" y="5887236"/>
                  <a:pt x="4688276" y="5891912"/>
                  <a:pt x="4692403" y="5895352"/>
                </a:cubicBezTo>
                <a:cubicBezTo>
                  <a:pt x="4696531" y="5898789"/>
                  <a:pt x="4700837" y="5898349"/>
                  <a:pt x="4705325" y="5894028"/>
                </a:cubicBezTo>
                <a:lnTo>
                  <a:pt x="4730561" y="5917309"/>
                </a:lnTo>
                <a:cubicBezTo>
                  <a:pt x="4742887" y="5915927"/>
                  <a:pt x="4752174" y="5922042"/>
                  <a:pt x="4758420" y="5935652"/>
                </a:cubicBezTo>
                <a:cubicBezTo>
                  <a:pt x="4764667" y="5949265"/>
                  <a:pt x="4773953" y="5955379"/>
                  <a:pt x="4786279" y="5953997"/>
                </a:cubicBezTo>
                <a:lnTo>
                  <a:pt x="4814711" y="6024374"/>
                </a:lnTo>
                <a:cubicBezTo>
                  <a:pt x="4802648" y="6036178"/>
                  <a:pt x="4794757" y="6041895"/>
                  <a:pt x="4791035" y="6041528"/>
                </a:cubicBezTo>
                <a:cubicBezTo>
                  <a:pt x="4787314" y="6041160"/>
                  <a:pt x="4783298" y="6034267"/>
                  <a:pt x="4778986" y="6020847"/>
                </a:cubicBezTo>
                <a:cubicBezTo>
                  <a:pt x="4767354" y="6029553"/>
                  <a:pt x="4759797" y="6028589"/>
                  <a:pt x="4756316" y="6017959"/>
                </a:cubicBezTo>
                <a:cubicBezTo>
                  <a:pt x="4752835" y="6007329"/>
                  <a:pt x="4746380" y="6005174"/>
                  <a:pt x="4736953" y="6011499"/>
                </a:cubicBezTo>
                <a:cubicBezTo>
                  <a:pt x="4729128" y="6001523"/>
                  <a:pt x="4715433" y="5989991"/>
                  <a:pt x="4695867" y="5976906"/>
                </a:cubicBezTo>
                <a:cubicBezTo>
                  <a:pt x="4676300" y="5963821"/>
                  <a:pt x="4662453" y="5958772"/>
                  <a:pt x="4654327" y="5961759"/>
                </a:cubicBezTo>
                <a:lnTo>
                  <a:pt x="4593135" y="5914137"/>
                </a:lnTo>
                <a:cubicBezTo>
                  <a:pt x="4582314" y="5923898"/>
                  <a:pt x="4571882" y="5928498"/>
                  <a:pt x="4561839" y="5927939"/>
                </a:cubicBezTo>
                <a:cubicBezTo>
                  <a:pt x="4551797" y="5927380"/>
                  <a:pt x="4543454" y="5919192"/>
                  <a:pt x="4536812" y="5903378"/>
                </a:cubicBezTo>
                <a:cubicBezTo>
                  <a:pt x="4522911" y="5896809"/>
                  <a:pt x="4508982" y="5887636"/>
                  <a:pt x="4495023" y="5875864"/>
                </a:cubicBezTo>
                <a:cubicBezTo>
                  <a:pt x="4481066" y="5864090"/>
                  <a:pt x="4469758" y="5849980"/>
                  <a:pt x="4461103" y="5833530"/>
                </a:cubicBezTo>
                <a:lnTo>
                  <a:pt x="4430014" y="5846054"/>
                </a:lnTo>
                <a:lnTo>
                  <a:pt x="4418002" y="5808486"/>
                </a:lnTo>
                <a:lnTo>
                  <a:pt x="4378705" y="5804605"/>
                </a:lnTo>
                <a:cubicBezTo>
                  <a:pt x="4372509" y="5797171"/>
                  <a:pt x="4366393" y="5792020"/>
                  <a:pt x="4360358" y="5789149"/>
                </a:cubicBezTo>
                <a:cubicBezTo>
                  <a:pt x="4354322" y="5786279"/>
                  <a:pt x="4350201" y="5780026"/>
                  <a:pt x="4347995" y="5770387"/>
                </a:cubicBezTo>
                <a:cubicBezTo>
                  <a:pt x="4344284" y="5767639"/>
                  <a:pt x="4339145" y="5766698"/>
                  <a:pt x="4332575" y="5767564"/>
                </a:cubicBezTo>
                <a:cubicBezTo>
                  <a:pt x="4326004" y="5768432"/>
                  <a:pt x="4321339" y="5770137"/>
                  <a:pt x="4318580" y="5772680"/>
                </a:cubicBezTo>
                <a:cubicBezTo>
                  <a:pt x="4314760" y="5775226"/>
                  <a:pt x="4312898" y="5778292"/>
                  <a:pt x="4312994" y="5781875"/>
                </a:cubicBezTo>
                <a:cubicBezTo>
                  <a:pt x="4313089" y="5785457"/>
                  <a:pt x="4314115" y="5787508"/>
                  <a:pt x="4316072" y="5788026"/>
                </a:cubicBezTo>
                <a:cubicBezTo>
                  <a:pt x="4328496" y="5778641"/>
                  <a:pt x="4337149" y="5781226"/>
                  <a:pt x="4342030" y="5795787"/>
                </a:cubicBezTo>
                <a:cubicBezTo>
                  <a:pt x="4346911" y="5810345"/>
                  <a:pt x="4350321" y="5822810"/>
                  <a:pt x="4352256" y="5833180"/>
                </a:cubicBezTo>
                <a:lnTo>
                  <a:pt x="4405843" y="5838472"/>
                </a:lnTo>
                <a:lnTo>
                  <a:pt x="4405007" y="5843586"/>
                </a:lnTo>
                <a:cubicBezTo>
                  <a:pt x="4408258" y="5846832"/>
                  <a:pt x="4412113" y="5849160"/>
                  <a:pt x="4416570" y="5850575"/>
                </a:cubicBezTo>
                <a:cubicBezTo>
                  <a:pt x="4421028" y="5851990"/>
                  <a:pt x="4425509" y="5850482"/>
                  <a:pt x="4430014" y="5846054"/>
                </a:cubicBezTo>
                <a:cubicBezTo>
                  <a:pt x="4436985" y="5861253"/>
                  <a:pt x="4445147" y="5873321"/>
                  <a:pt x="4454501" y="5882257"/>
                </a:cubicBezTo>
                <a:cubicBezTo>
                  <a:pt x="4463856" y="5891196"/>
                  <a:pt x="4471125" y="5903174"/>
                  <a:pt x="4476309" y="5918196"/>
                </a:cubicBezTo>
                <a:cubicBezTo>
                  <a:pt x="4490596" y="5902497"/>
                  <a:pt x="4499549" y="5898616"/>
                  <a:pt x="4503168" y="5906553"/>
                </a:cubicBezTo>
                <a:cubicBezTo>
                  <a:pt x="4506787" y="5914491"/>
                  <a:pt x="4511922" y="5928426"/>
                  <a:pt x="4518572" y="5948356"/>
                </a:cubicBezTo>
                <a:cubicBezTo>
                  <a:pt x="4526276" y="5960921"/>
                  <a:pt x="4542263" y="5971378"/>
                  <a:pt x="4566537" y="5979729"/>
                </a:cubicBezTo>
                <a:cubicBezTo>
                  <a:pt x="4590810" y="5988083"/>
                  <a:pt x="4607481" y="5999908"/>
                  <a:pt x="4616553" y="6015205"/>
                </a:cubicBezTo>
                <a:cubicBezTo>
                  <a:pt x="4617337" y="6020589"/>
                  <a:pt x="4616834" y="6025520"/>
                  <a:pt x="4615044" y="6029998"/>
                </a:cubicBezTo>
                <a:cubicBezTo>
                  <a:pt x="4613252" y="6034479"/>
                  <a:pt x="4611172" y="6037955"/>
                  <a:pt x="4608801" y="6040427"/>
                </a:cubicBezTo>
                <a:cubicBezTo>
                  <a:pt x="4597079" y="6051074"/>
                  <a:pt x="4585085" y="6052273"/>
                  <a:pt x="4572821" y="6044022"/>
                </a:cubicBezTo>
                <a:cubicBezTo>
                  <a:pt x="4560555" y="6035773"/>
                  <a:pt x="4552228" y="6025638"/>
                  <a:pt x="4547840" y="6013618"/>
                </a:cubicBezTo>
                <a:cubicBezTo>
                  <a:pt x="4526827" y="5999200"/>
                  <a:pt x="4506617" y="5986809"/>
                  <a:pt x="4487211" y="5976446"/>
                </a:cubicBezTo>
                <a:cubicBezTo>
                  <a:pt x="4467804" y="5966083"/>
                  <a:pt x="4448487" y="5953782"/>
                  <a:pt x="4429260" y="5939539"/>
                </a:cubicBezTo>
                <a:cubicBezTo>
                  <a:pt x="4425070" y="5943890"/>
                  <a:pt x="4421954" y="5944448"/>
                  <a:pt x="4419912" y="5941214"/>
                </a:cubicBezTo>
                <a:cubicBezTo>
                  <a:pt x="4417868" y="5937980"/>
                  <a:pt x="4415588" y="5933424"/>
                  <a:pt x="4413069" y="5927544"/>
                </a:cubicBezTo>
                <a:cubicBezTo>
                  <a:pt x="4410223" y="5922283"/>
                  <a:pt x="4407078" y="5920239"/>
                  <a:pt x="4403635" y="5921415"/>
                </a:cubicBezTo>
                <a:cubicBezTo>
                  <a:pt x="4400191" y="5922593"/>
                  <a:pt x="4397102" y="5925753"/>
                  <a:pt x="4394371" y="5930896"/>
                </a:cubicBezTo>
                <a:cubicBezTo>
                  <a:pt x="4390169" y="5922361"/>
                  <a:pt x="4385365" y="5914738"/>
                  <a:pt x="4379957" y="5908032"/>
                </a:cubicBezTo>
                <a:cubicBezTo>
                  <a:pt x="4374548" y="5901326"/>
                  <a:pt x="4369116" y="5897541"/>
                  <a:pt x="4363660" y="5896678"/>
                </a:cubicBezTo>
                <a:lnTo>
                  <a:pt x="4341997" y="5873749"/>
                </a:lnTo>
                <a:cubicBezTo>
                  <a:pt x="4333485" y="5880488"/>
                  <a:pt x="4326149" y="5882796"/>
                  <a:pt x="4319992" y="5880672"/>
                </a:cubicBezTo>
                <a:cubicBezTo>
                  <a:pt x="4313835" y="5878548"/>
                  <a:pt x="4309541" y="5873359"/>
                  <a:pt x="4307108" y="5865105"/>
                </a:cubicBezTo>
                <a:cubicBezTo>
                  <a:pt x="4305163" y="5882565"/>
                  <a:pt x="4302329" y="5905458"/>
                  <a:pt x="4298608" y="5933786"/>
                </a:cubicBezTo>
                <a:cubicBezTo>
                  <a:pt x="4294887" y="5962115"/>
                  <a:pt x="4286904" y="5983199"/>
                  <a:pt x="4274660" y="5997043"/>
                </a:cubicBezTo>
                <a:cubicBezTo>
                  <a:pt x="4265889" y="6003973"/>
                  <a:pt x="4257968" y="6007089"/>
                  <a:pt x="4250897" y="6006390"/>
                </a:cubicBezTo>
                <a:cubicBezTo>
                  <a:pt x="4243827" y="6005694"/>
                  <a:pt x="4239840" y="6001400"/>
                  <a:pt x="4238934" y="5993516"/>
                </a:cubicBezTo>
                <a:cubicBezTo>
                  <a:pt x="4236938" y="5992776"/>
                  <a:pt x="4234206" y="5990990"/>
                  <a:pt x="4230735" y="5988158"/>
                </a:cubicBezTo>
                <a:cubicBezTo>
                  <a:pt x="4227266" y="5985324"/>
                  <a:pt x="4224323" y="5984818"/>
                  <a:pt x="4221908" y="5986636"/>
                </a:cubicBezTo>
                <a:lnTo>
                  <a:pt x="4226546" y="6002688"/>
                </a:lnTo>
                <a:lnTo>
                  <a:pt x="4251405" y="6072713"/>
                </a:lnTo>
                <a:lnTo>
                  <a:pt x="4274742" y="6085412"/>
                </a:lnTo>
                <a:cubicBezTo>
                  <a:pt x="4280493" y="6081215"/>
                  <a:pt x="4284057" y="6080700"/>
                  <a:pt x="4285431" y="6083867"/>
                </a:cubicBezTo>
                <a:cubicBezTo>
                  <a:pt x="4286804" y="6087035"/>
                  <a:pt x="4288637" y="6091547"/>
                  <a:pt x="4290932" y="6097405"/>
                </a:cubicBezTo>
                <a:cubicBezTo>
                  <a:pt x="4294046" y="6100096"/>
                  <a:pt x="4296806" y="6100801"/>
                  <a:pt x="4299207" y="6099522"/>
                </a:cubicBezTo>
                <a:cubicBezTo>
                  <a:pt x="4301610" y="6098243"/>
                  <a:pt x="4303892" y="6096303"/>
                  <a:pt x="4306057" y="6093702"/>
                </a:cubicBezTo>
                <a:cubicBezTo>
                  <a:pt x="4314635" y="6109708"/>
                  <a:pt x="4324315" y="6124524"/>
                  <a:pt x="4335096" y="6138150"/>
                </a:cubicBezTo>
                <a:cubicBezTo>
                  <a:pt x="4345878" y="6151776"/>
                  <a:pt x="4355557" y="6166591"/>
                  <a:pt x="4364134" y="6182597"/>
                </a:cubicBezTo>
                <a:cubicBezTo>
                  <a:pt x="4379712" y="6189550"/>
                  <a:pt x="4393443" y="6200869"/>
                  <a:pt x="4405325" y="6216551"/>
                </a:cubicBezTo>
                <a:cubicBezTo>
                  <a:pt x="4417206" y="6232234"/>
                  <a:pt x="4425218" y="6250785"/>
                  <a:pt x="4429357" y="6272201"/>
                </a:cubicBezTo>
                <a:lnTo>
                  <a:pt x="4448055" y="6268850"/>
                </a:lnTo>
                <a:cubicBezTo>
                  <a:pt x="4453870" y="6267041"/>
                  <a:pt x="4458941" y="6268409"/>
                  <a:pt x="4463267" y="6272949"/>
                </a:cubicBezTo>
                <a:cubicBezTo>
                  <a:pt x="4467591" y="6277492"/>
                  <a:pt x="4470933" y="6283886"/>
                  <a:pt x="4473292" y="6292131"/>
                </a:cubicBezTo>
                <a:cubicBezTo>
                  <a:pt x="4486505" y="6303830"/>
                  <a:pt x="4487215" y="6314297"/>
                  <a:pt x="4475422" y="6323528"/>
                </a:cubicBezTo>
                <a:cubicBezTo>
                  <a:pt x="4466741" y="6333608"/>
                  <a:pt x="4458964" y="6339554"/>
                  <a:pt x="4452088" y="6341366"/>
                </a:cubicBezTo>
                <a:cubicBezTo>
                  <a:pt x="4445212" y="6343177"/>
                  <a:pt x="4438422" y="6337525"/>
                  <a:pt x="4431716" y="6324411"/>
                </a:cubicBezTo>
                <a:cubicBezTo>
                  <a:pt x="4426860" y="6313860"/>
                  <a:pt x="4417681" y="6300610"/>
                  <a:pt x="4404179" y="6284657"/>
                </a:cubicBezTo>
                <a:cubicBezTo>
                  <a:pt x="4390677" y="6268706"/>
                  <a:pt x="4377356" y="6264142"/>
                  <a:pt x="4364216" y="6270967"/>
                </a:cubicBezTo>
                <a:cubicBezTo>
                  <a:pt x="4353894" y="6267024"/>
                  <a:pt x="4338223" y="6258330"/>
                  <a:pt x="4317202" y="6244884"/>
                </a:cubicBezTo>
                <a:cubicBezTo>
                  <a:pt x="4296182" y="6231439"/>
                  <a:pt x="4280663" y="6216263"/>
                  <a:pt x="4270644" y="6199355"/>
                </a:cubicBezTo>
                <a:cubicBezTo>
                  <a:pt x="4264118" y="6205968"/>
                  <a:pt x="4259270" y="6207870"/>
                  <a:pt x="4256097" y="6205067"/>
                </a:cubicBezTo>
                <a:cubicBezTo>
                  <a:pt x="4252925" y="6202263"/>
                  <a:pt x="4250908" y="6197949"/>
                  <a:pt x="4250045" y="6192125"/>
                </a:cubicBezTo>
                <a:cubicBezTo>
                  <a:pt x="4244910" y="6183279"/>
                  <a:pt x="4235358" y="6183420"/>
                  <a:pt x="4221389" y="6192544"/>
                </a:cubicBezTo>
                <a:cubicBezTo>
                  <a:pt x="4207420" y="6201667"/>
                  <a:pt x="4197716" y="6208290"/>
                  <a:pt x="4192279" y="6212409"/>
                </a:cubicBezTo>
                <a:cubicBezTo>
                  <a:pt x="4182680" y="6199876"/>
                  <a:pt x="4161228" y="6179350"/>
                  <a:pt x="4127923" y="6150831"/>
                </a:cubicBezTo>
                <a:cubicBezTo>
                  <a:pt x="4094617" y="6122311"/>
                  <a:pt x="4071703" y="6110736"/>
                  <a:pt x="4059179" y="6116106"/>
                </a:cubicBezTo>
                <a:lnTo>
                  <a:pt x="4040858" y="6072716"/>
                </a:lnTo>
                <a:cubicBezTo>
                  <a:pt x="4031561" y="6063892"/>
                  <a:pt x="4022658" y="6055433"/>
                  <a:pt x="4014149" y="6047339"/>
                </a:cubicBezTo>
                <a:cubicBezTo>
                  <a:pt x="4005640" y="6039243"/>
                  <a:pt x="3996528" y="6032063"/>
                  <a:pt x="3986812" y="6025797"/>
                </a:cubicBezTo>
                <a:lnTo>
                  <a:pt x="3975259" y="6029855"/>
                </a:lnTo>
                <a:cubicBezTo>
                  <a:pt x="3975126" y="6046409"/>
                  <a:pt x="3983263" y="6059557"/>
                  <a:pt x="3999670" y="6069298"/>
                </a:cubicBezTo>
                <a:cubicBezTo>
                  <a:pt x="4016078" y="6079039"/>
                  <a:pt x="4024006" y="6093467"/>
                  <a:pt x="4023455" y="6112577"/>
                </a:cubicBezTo>
                <a:cubicBezTo>
                  <a:pt x="4022517" y="6122015"/>
                  <a:pt x="4022949" y="6134186"/>
                  <a:pt x="4024749" y="6149091"/>
                </a:cubicBezTo>
                <a:lnTo>
                  <a:pt x="4041317" y="6114343"/>
                </a:lnTo>
                <a:lnTo>
                  <a:pt x="4045954" y="6130393"/>
                </a:lnTo>
                <a:cubicBezTo>
                  <a:pt x="4047993" y="6138282"/>
                  <a:pt x="4047509" y="6144948"/>
                  <a:pt x="4044502" y="6150391"/>
                </a:cubicBezTo>
                <a:cubicBezTo>
                  <a:pt x="4041496" y="6155833"/>
                  <a:pt x="4037647" y="6160867"/>
                  <a:pt x="4032959" y="6165494"/>
                </a:cubicBezTo>
                <a:cubicBezTo>
                  <a:pt x="4037299" y="6171335"/>
                  <a:pt x="4041296" y="6176495"/>
                  <a:pt x="4044950" y="6180971"/>
                </a:cubicBezTo>
                <a:cubicBezTo>
                  <a:pt x="4048605" y="6185447"/>
                  <a:pt x="4053020" y="6188048"/>
                  <a:pt x="4058195" y="6188776"/>
                </a:cubicBezTo>
                <a:cubicBezTo>
                  <a:pt x="4061282" y="6193952"/>
                  <a:pt x="4066417" y="6197709"/>
                  <a:pt x="4073598" y="6200042"/>
                </a:cubicBezTo>
                <a:cubicBezTo>
                  <a:pt x="4080780" y="6202376"/>
                  <a:pt x="4087909" y="6205030"/>
                  <a:pt x="4094986" y="6208001"/>
                </a:cubicBezTo>
                <a:cubicBezTo>
                  <a:pt x="4098228" y="6191863"/>
                  <a:pt x="4106411" y="6178809"/>
                  <a:pt x="4119534" y="6168843"/>
                </a:cubicBezTo>
                <a:cubicBezTo>
                  <a:pt x="4124032" y="6185747"/>
                  <a:pt x="4133357" y="6195332"/>
                  <a:pt x="4147508" y="6197595"/>
                </a:cubicBezTo>
                <a:lnTo>
                  <a:pt x="4132004" y="6248040"/>
                </a:lnTo>
                <a:cubicBezTo>
                  <a:pt x="4127813" y="6240372"/>
                  <a:pt x="4123254" y="6234940"/>
                  <a:pt x="4118331" y="6231747"/>
                </a:cubicBezTo>
                <a:cubicBezTo>
                  <a:pt x="4113408" y="6228553"/>
                  <a:pt x="4108641" y="6224401"/>
                  <a:pt x="4104032" y="6219291"/>
                </a:cubicBezTo>
                <a:lnTo>
                  <a:pt x="4089970" y="6238692"/>
                </a:lnTo>
                <a:cubicBezTo>
                  <a:pt x="4088300" y="6248922"/>
                  <a:pt x="4083891" y="6253684"/>
                  <a:pt x="4076746" y="6252979"/>
                </a:cubicBezTo>
                <a:cubicBezTo>
                  <a:pt x="4069596" y="6251841"/>
                  <a:pt x="4063087" y="6248167"/>
                  <a:pt x="4057220" y="6241956"/>
                </a:cubicBezTo>
                <a:cubicBezTo>
                  <a:pt x="4051353" y="6235746"/>
                  <a:pt x="4046155" y="6229603"/>
                  <a:pt x="4041628" y="6223524"/>
                </a:cubicBezTo>
                <a:cubicBezTo>
                  <a:pt x="4038833" y="6231370"/>
                  <a:pt x="4036880" y="6239623"/>
                  <a:pt x="4035767" y="6248284"/>
                </a:cubicBezTo>
                <a:cubicBezTo>
                  <a:pt x="4034654" y="6256947"/>
                  <a:pt x="4032910" y="6263920"/>
                  <a:pt x="4030533" y="6269208"/>
                </a:cubicBezTo>
                <a:cubicBezTo>
                  <a:pt x="4023970" y="6272350"/>
                  <a:pt x="4016821" y="6267963"/>
                  <a:pt x="4009087" y="6256046"/>
                </a:cubicBezTo>
                <a:cubicBezTo>
                  <a:pt x="4001355" y="6244128"/>
                  <a:pt x="3995251" y="6233347"/>
                  <a:pt x="3990777" y="6223702"/>
                </a:cubicBezTo>
                <a:cubicBezTo>
                  <a:pt x="3983369" y="6222753"/>
                  <a:pt x="3977168" y="6219974"/>
                  <a:pt x="3972173" y="6215366"/>
                </a:cubicBezTo>
                <a:cubicBezTo>
                  <a:pt x="3967179" y="6210759"/>
                  <a:pt x="3964967" y="6205776"/>
                  <a:pt x="3965540" y="6200419"/>
                </a:cubicBezTo>
                <a:lnTo>
                  <a:pt x="3944713" y="6172374"/>
                </a:lnTo>
                <a:lnTo>
                  <a:pt x="3912561" y="6169199"/>
                </a:lnTo>
                <a:lnTo>
                  <a:pt x="3920770" y="6185604"/>
                </a:lnTo>
                <a:lnTo>
                  <a:pt x="3946006" y="6208886"/>
                </a:lnTo>
                <a:cubicBezTo>
                  <a:pt x="3949127" y="6212008"/>
                  <a:pt x="3951248" y="6215683"/>
                  <a:pt x="3952373" y="6219909"/>
                </a:cubicBezTo>
                <a:cubicBezTo>
                  <a:pt x="3953498" y="6224136"/>
                  <a:pt x="3953833" y="6227634"/>
                  <a:pt x="3953381" y="6230403"/>
                </a:cubicBezTo>
                <a:cubicBezTo>
                  <a:pt x="3951441" y="6229779"/>
                  <a:pt x="3948594" y="6227766"/>
                  <a:pt x="3944839" y="6224363"/>
                </a:cubicBezTo>
                <a:cubicBezTo>
                  <a:pt x="3941083" y="6220960"/>
                  <a:pt x="3937344" y="6218859"/>
                  <a:pt x="3933617" y="6218058"/>
                </a:cubicBezTo>
                <a:cubicBezTo>
                  <a:pt x="3922968" y="6223069"/>
                  <a:pt x="3912173" y="6215073"/>
                  <a:pt x="3901236" y="6194070"/>
                </a:cubicBezTo>
                <a:cubicBezTo>
                  <a:pt x="3890299" y="6173066"/>
                  <a:pt x="3879505" y="6165069"/>
                  <a:pt x="3868855" y="6170081"/>
                </a:cubicBezTo>
                <a:lnTo>
                  <a:pt x="3847190" y="6147152"/>
                </a:lnTo>
                <a:cubicBezTo>
                  <a:pt x="3839589" y="6145535"/>
                  <a:pt x="3830620" y="6141184"/>
                  <a:pt x="3820282" y="6134100"/>
                </a:cubicBezTo>
                <a:cubicBezTo>
                  <a:pt x="3827437" y="6145852"/>
                  <a:pt x="3835589" y="6157052"/>
                  <a:pt x="3844740" y="6167702"/>
                </a:cubicBezTo>
                <a:cubicBezTo>
                  <a:pt x="3853891" y="6178349"/>
                  <a:pt x="3864665" y="6184612"/>
                  <a:pt x="3877064" y="6186486"/>
                </a:cubicBezTo>
                <a:lnTo>
                  <a:pt x="3859660" y="6226348"/>
                </a:lnTo>
                <a:lnTo>
                  <a:pt x="3822035" y="6212239"/>
                </a:lnTo>
                <a:lnTo>
                  <a:pt x="3821428" y="6238168"/>
                </a:lnTo>
                <a:lnTo>
                  <a:pt x="3795814" y="6261626"/>
                </a:lnTo>
                <a:lnTo>
                  <a:pt x="3746406" y="6230760"/>
                </a:lnTo>
                <a:cubicBezTo>
                  <a:pt x="3736323" y="6209624"/>
                  <a:pt x="3723707" y="6191485"/>
                  <a:pt x="3708559" y="6176347"/>
                </a:cubicBezTo>
                <a:cubicBezTo>
                  <a:pt x="3693412" y="6161207"/>
                  <a:pt x="3681272" y="6145714"/>
                  <a:pt x="3672138" y="6129869"/>
                </a:cubicBezTo>
                <a:lnTo>
                  <a:pt x="3673810" y="6119639"/>
                </a:lnTo>
                <a:lnTo>
                  <a:pt x="3663093" y="6118580"/>
                </a:lnTo>
                <a:lnTo>
                  <a:pt x="3632383" y="6084363"/>
                </a:lnTo>
                <a:cubicBezTo>
                  <a:pt x="3617548" y="6080732"/>
                  <a:pt x="3605544" y="6070885"/>
                  <a:pt x="3596370" y="6054819"/>
                </a:cubicBezTo>
                <a:cubicBezTo>
                  <a:pt x="3587198" y="6038753"/>
                  <a:pt x="3573408" y="6028729"/>
                  <a:pt x="3555001" y="6024745"/>
                </a:cubicBezTo>
                <a:cubicBezTo>
                  <a:pt x="3548494" y="6017822"/>
                  <a:pt x="3537374" y="6007195"/>
                  <a:pt x="3521640" y="5992865"/>
                </a:cubicBezTo>
                <a:cubicBezTo>
                  <a:pt x="3505907" y="5978533"/>
                  <a:pt x="3497466" y="5968171"/>
                  <a:pt x="3496317" y="5961777"/>
                </a:cubicBezTo>
                <a:cubicBezTo>
                  <a:pt x="3484865" y="5961513"/>
                  <a:pt x="3472045" y="5958515"/>
                  <a:pt x="3457856" y="5952781"/>
                </a:cubicBezTo>
                <a:lnTo>
                  <a:pt x="3457020" y="5957897"/>
                </a:lnTo>
                <a:cubicBezTo>
                  <a:pt x="3452472" y="5963512"/>
                  <a:pt x="3449178" y="5961455"/>
                  <a:pt x="3447139" y="5951723"/>
                </a:cubicBezTo>
                <a:lnTo>
                  <a:pt x="3448810" y="5941493"/>
                </a:lnTo>
                <a:cubicBezTo>
                  <a:pt x="3439663" y="5934526"/>
                  <a:pt x="3436292" y="5925531"/>
                  <a:pt x="3438699" y="5914506"/>
                </a:cubicBezTo>
                <a:cubicBezTo>
                  <a:pt x="3426484" y="5912434"/>
                  <a:pt x="3415132" y="5907848"/>
                  <a:pt x="3404645" y="5900750"/>
                </a:cubicBezTo>
                <a:cubicBezTo>
                  <a:pt x="3394160" y="5893650"/>
                  <a:pt x="3382809" y="5889064"/>
                  <a:pt x="3370592" y="5886992"/>
                </a:cubicBezTo>
                <a:lnTo>
                  <a:pt x="3336998" y="5914862"/>
                </a:lnTo>
                <a:cubicBezTo>
                  <a:pt x="3336618" y="5920886"/>
                  <a:pt x="3334870" y="5924180"/>
                  <a:pt x="3331754" y="5924738"/>
                </a:cubicBezTo>
                <a:cubicBezTo>
                  <a:pt x="3327994" y="5924151"/>
                  <a:pt x="3324322" y="5921622"/>
                  <a:pt x="3320742" y="5917154"/>
                </a:cubicBezTo>
                <a:cubicBezTo>
                  <a:pt x="3317161" y="5912686"/>
                  <a:pt x="3314802" y="5907687"/>
                  <a:pt x="3313662" y="5902161"/>
                </a:cubicBezTo>
                <a:cubicBezTo>
                  <a:pt x="3308045" y="5901824"/>
                  <a:pt x="3303412" y="5899634"/>
                  <a:pt x="3299762" y="5895592"/>
                </a:cubicBezTo>
                <a:cubicBezTo>
                  <a:pt x="3296111" y="5891548"/>
                  <a:pt x="3294993" y="5884509"/>
                  <a:pt x="3296406" y="5874469"/>
                </a:cubicBezTo>
                <a:lnTo>
                  <a:pt x="3298914" y="5859125"/>
                </a:lnTo>
                <a:lnTo>
                  <a:pt x="3260452" y="5850127"/>
                </a:lnTo>
                <a:lnTo>
                  <a:pt x="3200933" y="5792276"/>
                </a:lnTo>
                <a:lnTo>
                  <a:pt x="3193559" y="5770756"/>
                </a:lnTo>
                <a:cubicBezTo>
                  <a:pt x="3182630" y="5769136"/>
                  <a:pt x="3171384" y="5763911"/>
                  <a:pt x="3159819" y="5755081"/>
                </a:cubicBezTo>
                <a:cubicBezTo>
                  <a:pt x="3148254" y="5746252"/>
                  <a:pt x="3137634" y="5737189"/>
                  <a:pt x="3127960" y="5727896"/>
                </a:cubicBezTo>
                <a:lnTo>
                  <a:pt x="3085089" y="5723664"/>
                </a:lnTo>
                <a:lnTo>
                  <a:pt x="3066769" y="5680272"/>
                </a:lnTo>
                <a:lnTo>
                  <a:pt x="3034388" y="5656285"/>
                </a:lnTo>
                <a:lnTo>
                  <a:pt x="3021539" y="5623831"/>
                </a:lnTo>
                <a:cubicBezTo>
                  <a:pt x="3010098" y="5621185"/>
                  <a:pt x="3001398" y="5614262"/>
                  <a:pt x="2995438" y="5603061"/>
                </a:cubicBezTo>
                <a:cubicBezTo>
                  <a:pt x="2989478" y="5591861"/>
                  <a:pt x="2979886" y="5584850"/>
                  <a:pt x="2966658" y="5582029"/>
                </a:cubicBezTo>
                <a:lnTo>
                  <a:pt x="2913448" y="5529995"/>
                </a:lnTo>
                <a:cubicBezTo>
                  <a:pt x="2913574" y="5514414"/>
                  <a:pt x="2905510" y="5504521"/>
                  <a:pt x="2889256" y="5500319"/>
                </a:cubicBezTo>
                <a:cubicBezTo>
                  <a:pt x="2873002" y="5496116"/>
                  <a:pt x="2865356" y="5483666"/>
                  <a:pt x="2866317" y="5462970"/>
                </a:cubicBezTo>
                <a:lnTo>
                  <a:pt x="2965511" y="5477960"/>
                </a:lnTo>
                <a:lnTo>
                  <a:pt x="2977671" y="5447976"/>
                </a:lnTo>
                <a:lnTo>
                  <a:pt x="2956007" y="5425046"/>
                </a:lnTo>
                <a:cubicBezTo>
                  <a:pt x="2942578" y="5417440"/>
                  <a:pt x="2923657" y="5407342"/>
                  <a:pt x="2899245" y="5394754"/>
                </a:cubicBezTo>
                <a:cubicBezTo>
                  <a:pt x="2874832" y="5382164"/>
                  <a:pt x="2855493" y="5374623"/>
                  <a:pt x="2841229" y="5372132"/>
                </a:cubicBezTo>
                <a:cubicBezTo>
                  <a:pt x="2825832" y="5371478"/>
                  <a:pt x="2817538" y="5367628"/>
                  <a:pt x="2816344" y="5360579"/>
                </a:cubicBezTo>
                <a:cubicBezTo>
                  <a:pt x="2815152" y="5353532"/>
                  <a:pt x="2816984" y="5337686"/>
                  <a:pt x="2821843" y="5313044"/>
                </a:cubicBezTo>
                <a:lnTo>
                  <a:pt x="2811962" y="5306870"/>
                </a:lnTo>
                <a:cubicBezTo>
                  <a:pt x="2806450" y="5312824"/>
                  <a:pt x="2799364" y="5317321"/>
                  <a:pt x="2790699" y="5320364"/>
                </a:cubicBezTo>
                <a:cubicBezTo>
                  <a:pt x="2782034" y="5323407"/>
                  <a:pt x="2778404" y="5317851"/>
                  <a:pt x="2779809" y="5303695"/>
                </a:cubicBezTo>
                <a:lnTo>
                  <a:pt x="2779840" y="5302772"/>
                </a:lnTo>
                <a:lnTo>
                  <a:pt x="2756857" y="5319413"/>
                </a:lnTo>
                <a:lnTo>
                  <a:pt x="2735206" y="5342225"/>
                </a:lnTo>
                <a:lnTo>
                  <a:pt x="2762379" y="5371493"/>
                </a:lnTo>
                <a:cubicBezTo>
                  <a:pt x="2774257" y="5378406"/>
                  <a:pt x="2786605" y="5382440"/>
                  <a:pt x="2799424" y="5383599"/>
                </a:cubicBezTo>
                <a:cubicBezTo>
                  <a:pt x="2807179" y="5399090"/>
                  <a:pt x="2817973" y="5407086"/>
                  <a:pt x="2831806" y="5407586"/>
                </a:cubicBezTo>
                <a:lnTo>
                  <a:pt x="2860615" y="5431221"/>
                </a:lnTo>
                <a:cubicBezTo>
                  <a:pt x="2862791" y="5431327"/>
                  <a:pt x="2865584" y="5431820"/>
                  <a:pt x="2868996" y="5432698"/>
                </a:cubicBezTo>
                <a:cubicBezTo>
                  <a:pt x="2872406" y="5433575"/>
                  <a:pt x="2874098" y="5435260"/>
                  <a:pt x="2874069" y="5437747"/>
                </a:cubicBezTo>
                <a:cubicBezTo>
                  <a:pt x="2871097" y="5448066"/>
                  <a:pt x="2863304" y="5455959"/>
                  <a:pt x="2850688" y="5461427"/>
                </a:cubicBezTo>
                <a:cubicBezTo>
                  <a:pt x="2838072" y="5466895"/>
                  <a:pt x="2828435" y="5469409"/>
                  <a:pt x="2821776" y="5468968"/>
                </a:cubicBezTo>
                <a:cubicBezTo>
                  <a:pt x="2819732" y="5468983"/>
                  <a:pt x="2817569" y="5468336"/>
                  <a:pt x="2815287" y="5467028"/>
                </a:cubicBezTo>
                <a:cubicBezTo>
                  <a:pt x="2813005" y="5465719"/>
                  <a:pt x="2812153" y="5462603"/>
                  <a:pt x="2812730" y="5457680"/>
                </a:cubicBezTo>
                <a:cubicBezTo>
                  <a:pt x="2798104" y="5450929"/>
                  <a:pt x="2781371" y="5440397"/>
                  <a:pt x="2762533" y="5426085"/>
                </a:cubicBezTo>
                <a:cubicBezTo>
                  <a:pt x="2743697" y="5411772"/>
                  <a:pt x="2729795" y="5395022"/>
                  <a:pt x="2720829" y="5375838"/>
                </a:cubicBezTo>
                <a:lnTo>
                  <a:pt x="2707875" y="5367743"/>
                </a:lnTo>
                <a:lnTo>
                  <a:pt x="2676785" y="5392591"/>
                </a:lnTo>
                <a:cubicBezTo>
                  <a:pt x="2677319" y="5398203"/>
                  <a:pt x="2676891" y="5404016"/>
                  <a:pt x="2675500" y="5410027"/>
                </a:cubicBezTo>
                <a:cubicBezTo>
                  <a:pt x="2674110" y="5416040"/>
                  <a:pt x="2669760" y="5420853"/>
                  <a:pt x="2662455" y="5424471"/>
                </a:cubicBezTo>
                <a:cubicBezTo>
                  <a:pt x="2662439" y="5435521"/>
                  <a:pt x="2658536" y="5446470"/>
                  <a:pt x="2650749" y="5457317"/>
                </a:cubicBezTo>
                <a:cubicBezTo>
                  <a:pt x="2642960" y="5468164"/>
                  <a:pt x="2633809" y="5477186"/>
                  <a:pt x="2623297" y="5484378"/>
                </a:cubicBezTo>
                <a:cubicBezTo>
                  <a:pt x="2623436" y="5488114"/>
                  <a:pt x="2622265" y="5491370"/>
                  <a:pt x="2619781" y="5494142"/>
                </a:cubicBezTo>
                <a:cubicBezTo>
                  <a:pt x="2617297" y="5496915"/>
                  <a:pt x="2613467" y="5498308"/>
                  <a:pt x="2608291" y="5498323"/>
                </a:cubicBezTo>
                <a:lnTo>
                  <a:pt x="2592613" y="5494332"/>
                </a:lnTo>
                <a:lnTo>
                  <a:pt x="2606810" y="5458862"/>
                </a:lnTo>
                <a:cubicBezTo>
                  <a:pt x="2611846" y="5455186"/>
                  <a:pt x="2615548" y="5450354"/>
                  <a:pt x="2617910" y="5444368"/>
                </a:cubicBezTo>
                <a:cubicBezTo>
                  <a:pt x="2620274" y="5438382"/>
                  <a:pt x="2621351" y="5432585"/>
                  <a:pt x="2621140" y="5426981"/>
                </a:cubicBezTo>
                <a:lnTo>
                  <a:pt x="2640652" y="5395234"/>
                </a:lnTo>
                <a:cubicBezTo>
                  <a:pt x="2639269" y="5387135"/>
                  <a:pt x="2638502" y="5378156"/>
                  <a:pt x="2638346" y="5368296"/>
                </a:cubicBezTo>
                <a:cubicBezTo>
                  <a:pt x="2638192" y="5358436"/>
                  <a:pt x="2645329" y="5353247"/>
                  <a:pt x="2659760" y="5352725"/>
                </a:cubicBezTo>
                <a:lnTo>
                  <a:pt x="2663366" y="5332543"/>
                </a:lnTo>
                <a:lnTo>
                  <a:pt x="2656722" y="5326627"/>
                </a:lnTo>
                <a:cubicBezTo>
                  <a:pt x="2645220" y="5315096"/>
                  <a:pt x="2635043" y="5302397"/>
                  <a:pt x="2626192" y="5288529"/>
                </a:cubicBezTo>
                <a:cubicBezTo>
                  <a:pt x="2622323" y="5288147"/>
                  <a:pt x="2618661" y="5286486"/>
                  <a:pt x="2615209" y="5283547"/>
                </a:cubicBezTo>
                <a:cubicBezTo>
                  <a:pt x="2611756" y="5280606"/>
                  <a:pt x="2610299" y="5276564"/>
                  <a:pt x="2610837" y="5271420"/>
                </a:cubicBezTo>
                <a:cubicBezTo>
                  <a:pt x="2613595" y="5261945"/>
                  <a:pt x="2620087" y="5257391"/>
                  <a:pt x="2630314" y="5257750"/>
                </a:cubicBezTo>
                <a:cubicBezTo>
                  <a:pt x="2640541" y="5258110"/>
                  <a:pt x="2647983" y="5258845"/>
                  <a:pt x="2652642" y="5259954"/>
                </a:cubicBezTo>
                <a:lnTo>
                  <a:pt x="2648611" y="5217974"/>
                </a:lnTo>
                <a:lnTo>
                  <a:pt x="2613722" y="5209332"/>
                </a:lnTo>
                <a:lnTo>
                  <a:pt x="2556939" y="5156946"/>
                </a:lnTo>
                <a:lnTo>
                  <a:pt x="2557775" y="5151832"/>
                </a:lnTo>
                <a:lnTo>
                  <a:pt x="2500156" y="5104561"/>
                </a:lnTo>
                <a:cubicBezTo>
                  <a:pt x="2498095" y="5099593"/>
                  <a:pt x="2492489" y="5096873"/>
                  <a:pt x="2483339" y="5096405"/>
                </a:cubicBezTo>
                <a:cubicBezTo>
                  <a:pt x="2474190" y="5095934"/>
                  <a:pt x="2468166" y="5095772"/>
                  <a:pt x="2465267" y="5095919"/>
                </a:cubicBezTo>
                <a:cubicBezTo>
                  <a:pt x="2468592" y="5102419"/>
                  <a:pt x="2467056" y="5108116"/>
                  <a:pt x="2460661" y="5113007"/>
                </a:cubicBezTo>
                <a:lnTo>
                  <a:pt x="2456822" y="5114416"/>
                </a:lnTo>
                <a:lnTo>
                  <a:pt x="2457044" y="5161930"/>
                </a:lnTo>
                <a:cubicBezTo>
                  <a:pt x="2454018" y="5162377"/>
                  <a:pt x="2450295" y="5163440"/>
                  <a:pt x="2445871" y="5165119"/>
                </a:cubicBezTo>
                <a:cubicBezTo>
                  <a:pt x="2441446" y="5166797"/>
                  <a:pt x="2439806" y="5169343"/>
                  <a:pt x="2440954" y="5172754"/>
                </a:cubicBezTo>
                <a:cubicBezTo>
                  <a:pt x="2442399" y="5174523"/>
                  <a:pt x="2446197" y="5176294"/>
                  <a:pt x="2452351" y="5178070"/>
                </a:cubicBezTo>
                <a:cubicBezTo>
                  <a:pt x="2458504" y="5179845"/>
                  <a:pt x="2463522" y="5181372"/>
                  <a:pt x="2467412" y="5182651"/>
                </a:cubicBezTo>
                <a:lnTo>
                  <a:pt x="2424028" y="5214147"/>
                </a:lnTo>
                <a:lnTo>
                  <a:pt x="2389823" y="5221003"/>
                </a:lnTo>
                <a:cubicBezTo>
                  <a:pt x="2384433" y="5207992"/>
                  <a:pt x="2381091" y="5195046"/>
                  <a:pt x="2379799" y="5182164"/>
                </a:cubicBezTo>
                <a:cubicBezTo>
                  <a:pt x="2378505" y="5169281"/>
                  <a:pt x="2370129" y="5151643"/>
                  <a:pt x="2354668" y="5129250"/>
                </a:cubicBezTo>
                <a:cubicBezTo>
                  <a:pt x="2349324" y="5141405"/>
                  <a:pt x="2344592" y="5153436"/>
                  <a:pt x="2340469" y="5165347"/>
                </a:cubicBezTo>
                <a:cubicBezTo>
                  <a:pt x="2336347" y="5177255"/>
                  <a:pt x="2337364" y="5190036"/>
                  <a:pt x="2343522" y="5203686"/>
                </a:cubicBezTo>
                <a:cubicBezTo>
                  <a:pt x="2326529" y="5221658"/>
                  <a:pt x="2312841" y="5240869"/>
                  <a:pt x="2302461" y="5261316"/>
                </a:cubicBezTo>
                <a:cubicBezTo>
                  <a:pt x="2276145" y="5268492"/>
                  <a:pt x="2269215" y="5277479"/>
                  <a:pt x="2281678" y="5288281"/>
                </a:cubicBezTo>
                <a:cubicBezTo>
                  <a:pt x="2294139" y="5299084"/>
                  <a:pt x="2293320" y="5306847"/>
                  <a:pt x="2279219" y="5311574"/>
                </a:cubicBezTo>
                <a:lnTo>
                  <a:pt x="2259673" y="5315493"/>
                </a:lnTo>
                <a:cubicBezTo>
                  <a:pt x="2263720" y="5325371"/>
                  <a:pt x="2264133" y="5333361"/>
                  <a:pt x="2260916" y="5339468"/>
                </a:cubicBezTo>
                <a:cubicBezTo>
                  <a:pt x="2257699" y="5345576"/>
                  <a:pt x="2257682" y="5352705"/>
                  <a:pt x="2260864" y="5360855"/>
                </a:cubicBezTo>
                <a:lnTo>
                  <a:pt x="2237026" y="5388432"/>
                </a:lnTo>
                <a:lnTo>
                  <a:pt x="2203657" y="5364721"/>
                </a:lnTo>
                <a:cubicBezTo>
                  <a:pt x="2193884" y="5366680"/>
                  <a:pt x="2187270" y="5364207"/>
                  <a:pt x="2183813" y="5357299"/>
                </a:cubicBezTo>
                <a:cubicBezTo>
                  <a:pt x="2178435" y="5343415"/>
                  <a:pt x="2177439" y="5328889"/>
                  <a:pt x="2180828" y="5313722"/>
                </a:cubicBezTo>
                <a:cubicBezTo>
                  <a:pt x="2184216" y="5298555"/>
                  <a:pt x="2182791" y="5283166"/>
                  <a:pt x="2176546" y="5267556"/>
                </a:cubicBezTo>
                <a:cubicBezTo>
                  <a:pt x="2176505" y="5267247"/>
                  <a:pt x="2175725" y="5266136"/>
                  <a:pt x="2174208" y="5264224"/>
                </a:cubicBezTo>
                <a:cubicBezTo>
                  <a:pt x="2172690" y="5262311"/>
                  <a:pt x="2170690" y="5261446"/>
                  <a:pt x="2168204" y="5261628"/>
                </a:cubicBezTo>
                <a:cubicBezTo>
                  <a:pt x="2165954" y="5262949"/>
                  <a:pt x="2164495" y="5267200"/>
                  <a:pt x="2163831" y="5274379"/>
                </a:cubicBezTo>
                <a:cubicBezTo>
                  <a:pt x="2163165" y="5281558"/>
                  <a:pt x="2162140" y="5286673"/>
                  <a:pt x="2160754" y="5289720"/>
                </a:cubicBezTo>
                <a:cubicBezTo>
                  <a:pt x="2156782" y="5294318"/>
                  <a:pt x="2155252" y="5298424"/>
                  <a:pt x="2156165" y="5302041"/>
                </a:cubicBezTo>
                <a:cubicBezTo>
                  <a:pt x="2159476" y="5307315"/>
                  <a:pt x="2161852" y="5312063"/>
                  <a:pt x="2163293" y="5316287"/>
                </a:cubicBezTo>
                <a:cubicBezTo>
                  <a:pt x="2164734" y="5320511"/>
                  <a:pt x="2160928" y="5323649"/>
                  <a:pt x="2151874" y="5325701"/>
                </a:cubicBezTo>
                <a:lnTo>
                  <a:pt x="2135784" y="5336527"/>
                </a:lnTo>
                <a:lnTo>
                  <a:pt x="2088647" y="5349775"/>
                </a:lnTo>
                <a:lnTo>
                  <a:pt x="2087813" y="5380344"/>
                </a:lnTo>
                <a:cubicBezTo>
                  <a:pt x="2081352" y="5383776"/>
                  <a:pt x="2075739" y="5388226"/>
                  <a:pt x="2070969" y="5393694"/>
                </a:cubicBezTo>
                <a:cubicBezTo>
                  <a:pt x="2066201" y="5399163"/>
                  <a:pt x="2062242" y="5404231"/>
                  <a:pt x="2059089" y="5408901"/>
                </a:cubicBezTo>
                <a:cubicBezTo>
                  <a:pt x="2053758" y="5409889"/>
                  <a:pt x="2048969" y="5411958"/>
                  <a:pt x="2044721" y="5415106"/>
                </a:cubicBezTo>
                <a:cubicBezTo>
                  <a:pt x="2040470" y="5418254"/>
                  <a:pt x="2039420" y="5422423"/>
                  <a:pt x="2041568" y="5427612"/>
                </a:cubicBezTo>
                <a:lnTo>
                  <a:pt x="2053367" y="5440448"/>
                </a:lnTo>
                <a:lnTo>
                  <a:pt x="2009389" y="5449263"/>
                </a:lnTo>
                <a:cubicBezTo>
                  <a:pt x="2007976" y="5442183"/>
                  <a:pt x="2007689" y="5431316"/>
                  <a:pt x="2008534" y="5416660"/>
                </a:cubicBezTo>
                <a:cubicBezTo>
                  <a:pt x="2009376" y="5402002"/>
                  <a:pt x="2004279" y="5394950"/>
                  <a:pt x="1993241" y="5395500"/>
                </a:cubicBezTo>
                <a:cubicBezTo>
                  <a:pt x="1988360" y="5396715"/>
                  <a:pt x="1984326" y="5398950"/>
                  <a:pt x="1981137" y="5402201"/>
                </a:cubicBezTo>
                <a:cubicBezTo>
                  <a:pt x="1977948" y="5405452"/>
                  <a:pt x="1975567" y="5408305"/>
                  <a:pt x="1973993" y="5410757"/>
                </a:cubicBezTo>
                <a:lnTo>
                  <a:pt x="1984957" y="5454161"/>
                </a:lnTo>
                <a:lnTo>
                  <a:pt x="1972621" y="5483234"/>
                </a:lnTo>
                <a:cubicBezTo>
                  <a:pt x="1977733" y="5493450"/>
                  <a:pt x="1979753" y="5502862"/>
                  <a:pt x="1978683" y="5511469"/>
                </a:cubicBezTo>
                <a:cubicBezTo>
                  <a:pt x="1977612" y="5520074"/>
                  <a:pt x="1973882" y="5528739"/>
                  <a:pt x="1967492" y="5537461"/>
                </a:cubicBezTo>
                <a:lnTo>
                  <a:pt x="1981317" y="5565090"/>
                </a:lnTo>
                <a:cubicBezTo>
                  <a:pt x="1972945" y="5578802"/>
                  <a:pt x="1972767" y="5592771"/>
                  <a:pt x="1980780" y="5606999"/>
                </a:cubicBezTo>
                <a:cubicBezTo>
                  <a:pt x="1972113" y="5606915"/>
                  <a:pt x="1964939" y="5609145"/>
                  <a:pt x="1959259" y="5613687"/>
                </a:cubicBezTo>
                <a:cubicBezTo>
                  <a:pt x="1953580" y="5618229"/>
                  <a:pt x="1952231" y="5624043"/>
                  <a:pt x="1955215" y="5631123"/>
                </a:cubicBezTo>
                <a:lnTo>
                  <a:pt x="1941448" y="5668083"/>
                </a:lnTo>
                <a:lnTo>
                  <a:pt x="1897172" y="5665558"/>
                </a:lnTo>
                <a:cubicBezTo>
                  <a:pt x="1897970" y="5653048"/>
                  <a:pt x="1895766" y="5639241"/>
                  <a:pt x="1890558" y="5624134"/>
                </a:cubicBezTo>
                <a:cubicBezTo>
                  <a:pt x="1885353" y="5609027"/>
                  <a:pt x="1885235" y="5596701"/>
                  <a:pt x="1890203" y="5587154"/>
                </a:cubicBezTo>
                <a:cubicBezTo>
                  <a:pt x="1883916" y="5576382"/>
                  <a:pt x="1887552" y="5569318"/>
                  <a:pt x="1901109" y="5565969"/>
                </a:cubicBezTo>
                <a:cubicBezTo>
                  <a:pt x="1911948" y="5564350"/>
                  <a:pt x="1924907" y="5561593"/>
                  <a:pt x="1939984" y="5557701"/>
                </a:cubicBezTo>
                <a:cubicBezTo>
                  <a:pt x="1955062" y="5553807"/>
                  <a:pt x="1951201" y="5549673"/>
                  <a:pt x="1928402" y="5545298"/>
                </a:cubicBezTo>
                <a:lnTo>
                  <a:pt x="1930668" y="5506843"/>
                </a:lnTo>
                <a:lnTo>
                  <a:pt x="1911122" y="5510761"/>
                </a:lnTo>
                <a:lnTo>
                  <a:pt x="1922029" y="5489575"/>
                </a:lnTo>
                <a:lnTo>
                  <a:pt x="1904749" y="5455039"/>
                </a:lnTo>
                <a:lnTo>
                  <a:pt x="1930313" y="5430914"/>
                </a:lnTo>
                <a:lnTo>
                  <a:pt x="1914761" y="5399831"/>
                </a:lnTo>
                <a:cubicBezTo>
                  <a:pt x="1918246" y="5387099"/>
                  <a:pt x="1925041" y="5375604"/>
                  <a:pt x="1935142" y="5365345"/>
                </a:cubicBezTo>
                <a:lnTo>
                  <a:pt x="1935977" y="5334777"/>
                </a:lnTo>
                <a:cubicBezTo>
                  <a:pt x="1919339" y="5335104"/>
                  <a:pt x="1908548" y="5324285"/>
                  <a:pt x="1903606" y="5302316"/>
                </a:cubicBezTo>
                <a:cubicBezTo>
                  <a:pt x="1898664" y="5280349"/>
                  <a:pt x="1896780" y="5265842"/>
                  <a:pt x="1897961" y="5258797"/>
                </a:cubicBezTo>
                <a:cubicBezTo>
                  <a:pt x="1906331" y="5255378"/>
                  <a:pt x="1907617" y="5247204"/>
                  <a:pt x="1901821" y="5234273"/>
                </a:cubicBezTo>
                <a:cubicBezTo>
                  <a:pt x="1896024" y="5221345"/>
                  <a:pt x="1891559" y="5212422"/>
                  <a:pt x="1888428" y="5207509"/>
                </a:cubicBezTo>
                <a:cubicBezTo>
                  <a:pt x="1894648" y="5204044"/>
                  <a:pt x="1897866" y="5199284"/>
                  <a:pt x="1898083" y="5193223"/>
                </a:cubicBezTo>
                <a:lnTo>
                  <a:pt x="1896598" y="5186715"/>
                </a:lnTo>
                <a:lnTo>
                  <a:pt x="1871451" y="5211504"/>
                </a:lnTo>
                <a:cubicBezTo>
                  <a:pt x="1871592" y="5215240"/>
                  <a:pt x="1870419" y="5218495"/>
                  <a:pt x="1867936" y="5221267"/>
                </a:cubicBezTo>
                <a:cubicBezTo>
                  <a:pt x="1865452" y="5224040"/>
                  <a:pt x="1861621" y="5225435"/>
                  <a:pt x="1856447" y="5225449"/>
                </a:cubicBezTo>
                <a:lnTo>
                  <a:pt x="1841282" y="5221589"/>
                </a:lnTo>
                <a:lnTo>
                  <a:pt x="1840925" y="5253606"/>
                </a:lnTo>
                <a:cubicBezTo>
                  <a:pt x="1835898" y="5264826"/>
                  <a:pt x="1828373" y="5274410"/>
                  <a:pt x="1818347" y="5282357"/>
                </a:cubicBezTo>
                <a:lnTo>
                  <a:pt x="1840811" y="5327253"/>
                </a:lnTo>
                <a:cubicBezTo>
                  <a:pt x="1805260" y="5350450"/>
                  <a:pt x="1788090" y="5372101"/>
                  <a:pt x="1789300" y="5392205"/>
                </a:cubicBezTo>
                <a:cubicBezTo>
                  <a:pt x="1790510" y="5412307"/>
                  <a:pt x="1791530" y="5440762"/>
                  <a:pt x="1792360" y="5477567"/>
                </a:cubicBezTo>
                <a:cubicBezTo>
                  <a:pt x="1776371" y="5481880"/>
                  <a:pt x="1763726" y="5488848"/>
                  <a:pt x="1754429" y="5498470"/>
                </a:cubicBezTo>
                <a:cubicBezTo>
                  <a:pt x="1745130" y="5508093"/>
                  <a:pt x="1732487" y="5515061"/>
                  <a:pt x="1716499" y="5519373"/>
                </a:cubicBezTo>
                <a:lnTo>
                  <a:pt x="1735508" y="5557363"/>
                </a:lnTo>
                <a:lnTo>
                  <a:pt x="1720847" y="5560302"/>
                </a:lnTo>
                <a:cubicBezTo>
                  <a:pt x="1711482" y="5562179"/>
                  <a:pt x="1704916" y="5561595"/>
                  <a:pt x="1701152" y="5558550"/>
                </a:cubicBezTo>
                <a:cubicBezTo>
                  <a:pt x="1697388" y="5555504"/>
                  <a:pt x="1693983" y="5550488"/>
                  <a:pt x="1690933" y="5543498"/>
                </a:cubicBezTo>
                <a:lnTo>
                  <a:pt x="1691769" y="5512929"/>
                </a:lnTo>
                <a:cubicBezTo>
                  <a:pt x="1690203" y="5510474"/>
                  <a:pt x="1686138" y="5506380"/>
                  <a:pt x="1679576" y="5500649"/>
                </a:cubicBezTo>
                <a:cubicBezTo>
                  <a:pt x="1673011" y="5494919"/>
                  <a:pt x="1668158" y="5491934"/>
                  <a:pt x="1665014" y="5491693"/>
                </a:cubicBezTo>
                <a:lnTo>
                  <a:pt x="1670198" y="5502054"/>
                </a:lnTo>
                <a:cubicBezTo>
                  <a:pt x="1661806" y="5509911"/>
                  <a:pt x="1652664" y="5520294"/>
                  <a:pt x="1642769" y="5533202"/>
                </a:cubicBezTo>
                <a:cubicBezTo>
                  <a:pt x="1632875" y="5546111"/>
                  <a:pt x="1629482" y="5557240"/>
                  <a:pt x="1632593" y="5566593"/>
                </a:cubicBezTo>
                <a:cubicBezTo>
                  <a:pt x="1627237" y="5571784"/>
                  <a:pt x="1624884" y="5578271"/>
                  <a:pt x="1625531" y="5586058"/>
                </a:cubicBezTo>
                <a:cubicBezTo>
                  <a:pt x="1626180" y="5593845"/>
                  <a:pt x="1628355" y="5601326"/>
                  <a:pt x="1632056" y="5608500"/>
                </a:cubicBezTo>
                <a:lnTo>
                  <a:pt x="1604762" y="5629171"/>
                </a:lnTo>
                <a:cubicBezTo>
                  <a:pt x="1607636" y="5634691"/>
                  <a:pt x="1609306" y="5641165"/>
                  <a:pt x="1609774" y="5648591"/>
                </a:cubicBezTo>
                <a:cubicBezTo>
                  <a:pt x="1610242" y="5656019"/>
                  <a:pt x="1607817" y="5662364"/>
                  <a:pt x="1602496" y="5667627"/>
                </a:cubicBezTo>
                <a:lnTo>
                  <a:pt x="1616321" y="5695256"/>
                </a:lnTo>
                <a:lnTo>
                  <a:pt x="1601958" y="5709534"/>
                </a:lnTo>
                <a:cubicBezTo>
                  <a:pt x="1606706" y="5720141"/>
                  <a:pt x="1606655" y="5731234"/>
                  <a:pt x="1601809" y="5742814"/>
                </a:cubicBezTo>
                <a:cubicBezTo>
                  <a:pt x="1596962" y="5754394"/>
                  <a:pt x="1589941" y="5764985"/>
                  <a:pt x="1580744" y="5774587"/>
                </a:cubicBezTo>
                <a:cubicBezTo>
                  <a:pt x="1576274" y="5787595"/>
                  <a:pt x="1570730" y="5802481"/>
                  <a:pt x="1564107" y="5819247"/>
                </a:cubicBezTo>
                <a:cubicBezTo>
                  <a:pt x="1557486" y="5836011"/>
                  <a:pt x="1549068" y="5850525"/>
                  <a:pt x="1538848" y="5862785"/>
                </a:cubicBezTo>
                <a:cubicBezTo>
                  <a:pt x="1541853" y="5868121"/>
                  <a:pt x="1544051" y="5873855"/>
                  <a:pt x="1545440" y="5879989"/>
                </a:cubicBezTo>
                <a:cubicBezTo>
                  <a:pt x="1546828" y="5886123"/>
                  <a:pt x="1544929" y="5891728"/>
                  <a:pt x="1539740" y="5896806"/>
                </a:cubicBezTo>
                <a:cubicBezTo>
                  <a:pt x="1544662" y="5907536"/>
                  <a:pt x="1545918" y="5919002"/>
                  <a:pt x="1543508" y="5931201"/>
                </a:cubicBezTo>
                <a:cubicBezTo>
                  <a:pt x="1541098" y="5943401"/>
                  <a:pt x="1536604" y="5954119"/>
                  <a:pt x="1530025" y="5963353"/>
                </a:cubicBezTo>
                <a:cubicBezTo>
                  <a:pt x="1531824" y="5966952"/>
                  <a:pt x="1532187" y="5970363"/>
                  <a:pt x="1531112" y="5973587"/>
                </a:cubicBezTo>
                <a:cubicBezTo>
                  <a:pt x="1530035" y="5976811"/>
                  <a:pt x="1527091" y="5978983"/>
                  <a:pt x="1522278" y="5980108"/>
                </a:cubicBezTo>
                <a:lnTo>
                  <a:pt x="1505890" y="5979591"/>
                </a:lnTo>
                <a:lnTo>
                  <a:pt x="1503269" y="5942118"/>
                </a:lnTo>
                <a:cubicBezTo>
                  <a:pt x="1506319" y="5937469"/>
                  <a:pt x="1507608" y="5931985"/>
                  <a:pt x="1507135" y="5925668"/>
                </a:cubicBezTo>
                <a:cubicBezTo>
                  <a:pt x="1506663" y="5919349"/>
                  <a:pt x="1505075" y="5913492"/>
                  <a:pt x="1502376" y="5908096"/>
                </a:cubicBezTo>
                <a:lnTo>
                  <a:pt x="1506370" y="5873096"/>
                </a:lnTo>
                <a:cubicBezTo>
                  <a:pt x="1501463" y="5865528"/>
                  <a:pt x="1496737" y="5856976"/>
                  <a:pt x="1492188" y="5847437"/>
                </a:cubicBezTo>
                <a:cubicBezTo>
                  <a:pt x="1487639" y="5837900"/>
                  <a:pt x="1491970" y="5831331"/>
                  <a:pt x="1505179" y="5827733"/>
                </a:cubicBezTo>
                <a:cubicBezTo>
                  <a:pt x="1489960" y="5793735"/>
                  <a:pt x="1483934" y="5751243"/>
                  <a:pt x="1487099" y="5700258"/>
                </a:cubicBezTo>
                <a:cubicBezTo>
                  <a:pt x="1490264" y="5649273"/>
                  <a:pt x="1500624" y="5607295"/>
                  <a:pt x="1518179" y="5574327"/>
                </a:cubicBezTo>
                <a:cubicBezTo>
                  <a:pt x="1512886" y="5562403"/>
                  <a:pt x="1509857" y="5550978"/>
                  <a:pt x="1509093" y="5540048"/>
                </a:cubicBezTo>
                <a:cubicBezTo>
                  <a:pt x="1508328" y="5529119"/>
                  <a:pt x="1505300" y="5517691"/>
                  <a:pt x="1500006" y="5505769"/>
                </a:cubicBezTo>
                <a:cubicBezTo>
                  <a:pt x="1507128" y="5504104"/>
                  <a:pt x="1511137" y="5500925"/>
                  <a:pt x="1512035" y="5496232"/>
                </a:cubicBezTo>
                <a:cubicBezTo>
                  <a:pt x="1512937" y="5491540"/>
                  <a:pt x="1511985" y="5486505"/>
                  <a:pt x="1509185" y="5481129"/>
                </a:cubicBezTo>
                <a:cubicBezTo>
                  <a:pt x="1502979" y="5466935"/>
                  <a:pt x="1502132" y="5458080"/>
                  <a:pt x="1506645" y="5454563"/>
                </a:cubicBezTo>
                <a:cubicBezTo>
                  <a:pt x="1511158" y="5451046"/>
                  <a:pt x="1511607" y="5444780"/>
                  <a:pt x="1507994" y="5435768"/>
                </a:cubicBezTo>
                <a:lnTo>
                  <a:pt x="1515147" y="5396333"/>
                </a:lnTo>
                <a:cubicBezTo>
                  <a:pt x="1521438" y="5393014"/>
                  <a:pt x="1524945" y="5388829"/>
                  <a:pt x="1525664" y="5383775"/>
                </a:cubicBezTo>
                <a:cubicBezTo>
                  <a:pt x="1526385" y="5378722"/>
                  <a:pt x="1525362" y="5373545"/>
                  <a:pt x="1522596" y="5368240"/>
                </a:cubicBezTo>
                <a:lnTo>
                  <a:pt x="1509068" y="5351952"/>
                </a:lnTo>
                <a:lnTo>
                  <a:pt x="1499480" y="5236074"/>
                </a:lnTo>
                <a:lnTo>
                  <a:pt x="1513841" y="5221795"/>
                </a:lnTo>
                <a:lnTo>
                  <a:pt x="1519859" y="5201588"/>
                </a:lnTo>
                <a:cubicBezTo>
                  <a:pt x="1517088" y="5196048"/>
                  <a:pt x="1515213" y="5189615"/>
                  <a:pt x="1514238" y="5182290"/>
                </a:cubicBezTo>
                <a:cubicBezTo>
                  <a:pt x="1513260" y="5174965"/>
                  <a:pt x="1514261" y="5168906"/>
                  <a:pt x="1517240" y="5164113"/>
                </a:cubicBezTo>
                <a:cubicBezTo>
                  <a:pt x="1511258" y="5158425"/>
                  <a:pt x="1506746" y="5150304"/>
                  <a:pt x="1503707" y="5139751"/>
                </a:cubicBezTo>
                <a:cubicBezTo>
                  <a:pt x="1500666" y="5129198"/>
                  <a:pt x="1504781" y="5122197"/>
                  <a:pt x="1516049" y="5118752"/>
                </a:cubicBezTo>
                <a:cubicBezTo>
                  <a:pt x="1513027" y="5108907"/>
                  <a:pt x="1514006" y="5091610"/>
                  <a:pt x="1518985" y="5066863"/>
                </a:cubicBezTo>
                <a:cubicBezTo>
                  <a:pt x="1523966" y="5042115"/>
                  <a:pt x="1530336" y="5027537"/>
                  <a:pt x="1538102" y="5023130"/>
                </a:cubicBezTo>
                <a:lnTo>
                  <a:pt x="1540664" y="4996015"/>
                </a:lnTo>
                <a:cubicBezTo>
                  <a:pt x="1531289" y="4974146"/>
                  <a:pt x="1527485" y="4954007"/>
                  <a:pt x="1529255" y="4935604"/>
                </a:cubicBezTo>
                <a:lnTo>
                  <a:pt x="1518320" y="4877707"/>
                </a:lnTo>
                <a:lnTo>
                  <a:pt x="1503932" y="4892414"/>
                </a:lnTo>
                <a:cubicBezTo>
                  <a:pt x="1491414" y="4900559"/>
                  <a:pt x="1481790" y="4909171"/>
                  <a:pt x="1475058" y="4918249"/>
                </a:cubicBezTo>
                <a:cubicBezTo>
                  <a:pt x="1468324" y="4927328"/>
                  <a:pt x="1457480" y="4934942"/>
                  <a:pt x="1442525" y="4941087"/>
                </a:cubicBezTo>
                <a:cubicBezTo>
                  <a:pt x="1441844" y="4946637"/>
                  <a:pt x="1439199" y="4952247"/>
                  <a:pt x="1434600" y="4957915"/>
                </a:cubicBezTo>
                <a:cubicBezTo>
                  <a:pt x="1429998" y="4963586"/>
                  <a:pt x="1424843" y="4968088"/>
                  <a:pt x="1419137" y="4971422"/>
                </a:cubicBezTo>
                <a:lnTo>
                  <a:pt x="1396346" y="4994627"/>
                </a:lnTo>
                <a:cubicBezTo>
                  <a:pt x="1390435" y="4997795"/>
                  <a:pt x="1383323" y="4999740"/>
                  <a:pt x="1375011" y="5000463"/>
                </a:cubicBezTo>
                <a:cubicBezTo>
                  <a:pt x="1366700" y="5001185"/>
                  <a:pt x="1359813" y="5000458"/>
                  <a:pt x="1354351" y="4998280"/>
                </a:cubicBezTo>
                <a:cubicBezTo>
                  <a:pt x="1352495" y="4989376"/>
                  <a:pt x="1363156" y="4970983"/>
                  <a:pt x="1386342" y="4943099"/>
                </a:cubicBezTo>
                <a:cubicBezTo>
                  <a:pt x="1409525" y="4915216"/>
                  <a:pt x="1428024" y="4896583"/>
                  <a:pt x="1441839" y="4887201"/>
                </a:cubicBezTo>
                <a:lnTo>
                  <a:pt x="1436665" y="4886767"/>
                </a:lnTo>
                <a:cubicBezTo>
                  <a:pt x="1429446" y="4880926"/>
                  <a:pt x="1425748" y="4875831"/>
                  <a:pt x="1425572" y="4871481"/>
                </a:cubicBezTo>
                <a:cubicBezTo>
                  <a:pt x="1425394" y="4867129"/>
                  <a:pt x="1428164" y="4862577"/>
                  <a:pt x="1433883" y="4857825"/>
                </a:cubicBezTo>
                <a:cubicBezTo>
                  <a:pt x="1442619" y="4831344"/>
                  <a:pt x="1456605" y="4804407"/>
                  <a:pt x="1475839" y="4777015"/>
                </a:cubicBezTo>
                <a:cubicBezTo>
                  <a:pt x="1495075" y="4749622"/>
                  <a:pt x="1511647" y="4722903"/>
                  <a:pt x="1525559" y="4696858"/>
                </a:cubicBezTo>
                <a:cubicBezTo>
                  <a:pt x="1521125" y="4691475"/>
                  <a:pt x="1520765" y="4688006"/>
                  <a:pt x="1524479" y="4686449"/>
                </a:cubicBezTo>
                <a:lnTo>
                  <a:pt x="1541740" y="4680626"/>
                </a:lnTo>
                <a:lnTo>
                  <a:pt x="1540517" y="4667226"/>
                </a:lnTo>
                <a:lnTo>
                  <a:pt x="1538600" y="4665654"/>
                </a:lnTo>
                <a:lnTo>
                  <a:pt x="1540212" y="4663894"/>
                </a:lnTo>
                <a:lnTo>
                  <a:pt x="1539567" y="4656846"/>
                </a:lnTo>
                <a:lnTo>
                  <a:pt x="1539318" y="4641496"/>
                </a:lnTo>
                <a:lnTo>
                  <a:pt x="1529747" y="4646969"/>
                </a:lnTo>
                <a:cubicBezTo>
                  <a:pt x="1524059" y="4650079"/>
                  <a:pt x="1520309" y="4653353"/>
                  <a:pt x="1518500" y="4656790"/>
                </a:cubicBezTo>
                <a:cubicBezTo>
                  <a:pt x="1516693" y="4660226"/>
                  <a:pt x="1518118" y="4663936"/>
                  <a:pt x="1522778" y="4667915"/>
                </a:cubicBezTo>
                <a:cubicBezTo>
                  <a:pt x="1516963" y="4671239"/>
                  <a:pt x="1510730" y="4675651"/>
                  <a:pt x="1504080" y="4681148"/>
                </a:cubicBezTo>
                <a:cubicBezTo>
                  <a:pt x="1497431" y="4686646"/>
                  <a:pt x="1492416" y="4692056"/>
                  <a:pt x="1489040" y="4697379"/>
                </a:cubicBezTo>
                <a:lnTo>
                  <a:pt x="1442258" y="4758047"/>
                </a:lnTo>
                <a:lnTo>
                  <a:pt x="1409717" y="4773259"/>
                </a:lnTo>
                <a:cubicBezTo>
                  <a:pt x="1403800" y="4776499"/>
                  <a:pt x="1399140" y="4780294"/>
                  <a:pt x="1395735" y="4784644"/>
                </a:cubicBezTo>
                <a:cubicBezTo>
                  <a:pt x="1392330" y="4788994"/>
                  <a:pt x="1392843" y="4793223"/>
                  <a:pt x="1397275" y="4797334"/>
                </a:cubicBezTo>
                <a:lnTo>
                  <a:pt x="1374185" y="4824103"/>
                </a:lnTo>
                <a:cubicBezTo>
                  <a:pt x="1375773" y="4836200"/>
                  <a:pt x="1369751" y="4845862"/>
                  <a:pt x="1356118" y="4853090"/>
                </a:cubicBezTo>
                <a:cubicBezTo>
                  <a:pt x="1342484" y="4860319"/>
                  <a:pt x="1336462" y="4869981"/>
                  <a:pt x="1338053" y="4882077"/>
                </a:cubicBezTo>
                <a:lnTo>
                  <a:pt x="1267494" y="4915627"/>
                </a:lnTo>
                <a:cubicBezTo>
                  <a:pt x="1255393" y="4904594"/>
                  <a:pt x="1249500" y="4897221"/>
                  <a:pt x="1249811" y="4893508"/>
                </a:cubicBezTo>
                <a:cubicBezTo>
                  <a:pt x="1250123" y="4889797"/>
                  <a:pt x="1257014" y="4885292"/>
                  <a:pt x="1270486" y="4879993"/>
                </a:cubicBezTo>
                <a:cubicBezTo>
                  <a:pt x="1261517" y="4869149"/>
                  <a:pt x="1262368" y="4861594"/>
                  <a:pt x="1273040" y="4857330"/>
                </a:cubicBezTo>
                <a:cubicBezTo>
                  <a:pt x="1283712" y="4853068"/>
                  <a:pt x="1285781" y="4846513"/>
                  <a:pt x="1279251" y="4837667"/>
                </a:cubicBezTo>
                <a:cubicBezTo>
                  <a:pt x="1289191" y="4829155"/>
                  <a:pt x="1300609" y="4814712"/>
                  <a:pt x="1313501" y="4794339"/>
                </a:cubicBezTo>
                <a:cubicBezTo>
                  <a:pt x="1326393" y="4773964"/>
                  <a:pt x="1331268" y="4759869"/>
                  <a:pt x="1328124" y="4752055"/>
                </a:cubicBezTo>
                <a:lnTo>
                  <a:pt x="1375203" y="4687824"/>
                </a:lnTo>
                <a:cubicBezTo>
                  <a:pt x="1365185" y="4677861"/>
                  <a:pt x="1360376" y="4667888"/>
                  <a:pt x="1360779" y="4657903"/>
                </a:cubicBezTo>
                <a:cubicBezTo>
                  <a:pt x="1361184" y="4647919"/>
                  <a:pt x="1369312" y="4639033"/>
                  <a:pt x="1385164" y="4631242"/>
                </a:cubicBezTo>
                <a:cubicBezTo>
                  <a:pt x="1391573" y="4616978"/>
                  <a:pt x="1400604" y="4602484"/>
                  <a:pt x="1412262" y="4587763"/>
                </a:cubicBezTo>
                <a:cubicBezTo>
                  <a:pt x="1423920" y="4573041"/>
                  <a:pt x="1437978" y="4560763"/>
                  <a:pt x="1454437" y="4550931"/>
                </a:cubicBezTo>
                <a:lnTo>
                  <a:pt x="1441307" y="4521121"/>
                </a:lnTo>
                <a:lnTo>
                  <a:pt x="1479022" y="4506344"/>
                </a:lnTo>
                <a:lnTo>
                  <a:pt x="1482313" y="4467146"/>
                </a:lnTo>
                <a:cubicBezTo>
                  <a:pt x="1489715" y="4460440"/>
                  <a:pt x="1494816" y="4453990"/>
                  <a:pt x="1497615" y="4447796"/>
                </a:cubicBezTo>
                <a:cubicBezTo>
                  <a:pt x="1500416" y="4441601"/>
                  <a:pt x="1506660" y="4437041"/>
                  <a:pt x="1516351" y="4434118"/>
                </a:cubicBezTo>
                <a:cubicBezTo>
                  <a:pt x="1519065" y="4430233"/>
                  <a:pt x="1519932" y="4425073"/>
                  <a:pt x="1518953" y="4418635"/>
                </a:cubicBezTo>
                <a:cubicBezTo>
                  <a:pt x="1517974" y="4412198"/>
                  <a:pt x="1516178" y="4407712"/>
                  <a:pt x="1513571" y="4405175"/>
                </a:cubicBezTo>
                <a:cubicBezTo>
                  <a:pt x="1510939" y="4401589"/>
                  <a:pt x="1507817" y="4399982"/>
                  <a:pt x="1504206" y="4400351"/>
                </a:cubicBezTo>
                <a:cubicBezTo>
                  <a:pt x="1500591" y="4400722"/>
                  <a:pt x="1498539" y="4401895"/>
                  <a:pt x="1498047" y="4403872"/>
                </a:cubicBezTo>
                <a:cubicBezTo>
                  <a:pt x="1507713" y="4415449"/>
                  <a:pt x="1505241" y="4424213"/>
                  <a:pt x="1490628" y="4430164"/>
                </a:cubicBezTo>
                <a:cubicBezTo>
                  <a:pt x="1476017" y="4436115"/>
                  <a:pt x="1463494" y="4440445"/>
                  <a:pt x="1453060" y="4443158"/>
                </a:cubicBezTo>
                <a:lnTo>
                  <a:pt x="1448573" y="4496611"/>
                </a:lnTo>
                <a:lnTo>
                  <a:pt x="1443400" y="4496176"/>
                </a:lnTo>
                <a:cubicBezTo>
                  <a:pt x="1440178" y="4499644"/>
                  <a:pt x="1437890" y="4503638"/>
                  <a:pt x="1436532" y="4508160"/>
                </a:cubicBezTo>
                <a:cubicBezTo>
                  <a:pt x="1435175" y="4512681"/>
                  <a:pt x="1436768" y="4517001"/>
                  <a:pt x="1441307" y="4521121"/>
                </a:cubicBezTo>
                <a:cubicBezTo>
                  <a:pt x="1426081" y="4529187"/>
                  <a:pt x="1414035" y="4538194"/>
                  <a:pt x="1405166" y="4548141"/>
                </a:cubicBezTo>
                <a:cubicBezTo>
                  <a:pt x="1396299" y="4558088"/>
                  <a:pt x="1384328" y="4566204"/>
                  <a:pt x="1369253" y="4572489"/>
                </a:cubicBezTo>
                <a:cubicBezTo>
                  <a:pt x="1385318" y="4585426"/>
                  <a:pt x="1389377" y="4593991"/>
                  <a:pt x="1381426" y="4598182"/>
                </a:cubicBezTo>
                <a:cubicBezTo>
                  <a:pt x="1373475" y="4602374"/>
                  <a:pt x="1359498" y="4608528"/>
                  <a:pt x="1339492" y="4616643"/>
                </a:cubicBezTo>
                <a:cubicBezTo>
                  <a:pt x="1326938" y="4625232"/>
                  <a:pt x="1316640" y="4641863"/>
                  <a:pt x="1308598" y="4666532"/>
                </a:cubicBezTo>
                <a:cubicBezTo>
                  <a:pt x="1300557" y="4691200"/>
                  <a:pt x="1288891" y="4708613"/>
                  <a:pt x="1273600" y="4718768"/>
                </a:cubicBezTo>
                <a:cubicBezTo>
                  <a:pt x="1268181" y="4719958"/>
                  <a:pt x="1263196" y="4719839"/>
                  <a:pt x="1258648" y="4718411"/>
                </a:cubicBezTo>
                <a:cubicBezTo>
                  <a:pt x="1254101" y="4716982"/>
                  <a:pt x="1250560" y="4715188"/>
                  <a:pt x="1248028" y="4713033"/>
                </a:cubicBezTo>
                <a:cubicBezTo>
                  <a:pt x="1237099" y="4702247"/>
                  <a:pt x="1235699" y="4690466"/>
                  <a:pt x="1243830" y="4677692"/>
                </a:cubicBezTo>
                <a:cubicBezTo>
                  <a:pt x="1251957" y="4664917"/>
                  <a:pt x="1262051" y="4655895"/>
                  <a:pt x="1274109" y="4650628"/>
                </a:cubicBezTo>
                <a:cubicBezTo>
                  <a:pt x="1288324" y="4628720"/>
                  <a:pt x="1300505" y="4607762"/>
                  <a:pt x="1310652" y="4587755"/>
                </a:cubicBezTo>
                <a:cubicBezTo>
                  <a:pt x="1320799" y="4567749"/>
                  <a:pt x="1332907" y="4547682"/>
                  <a:pt x="1346971" y="4527556"/>
                </a:cubicBezTo>
                <a:cubicBezTo>
                  <a:pt x="1342514" y="4523742"/>
                  <a:pt x="1341902" y="4520700"/>
                  <a:pt x="1345133" y="4518430"/>
                </a:cubicBezTo>
                <a:cubicBezTo>
                  <a:pt x="1348362" y="4516159"/>
                  <a:pt x="1352924" y="4513551"/>
                  <a:pt x="1358816" y="4510607"/>
                </a:cubicBezTo>
                <a:cubicBezTo>
                  <a:pt x="1364079" y="4507385"/>
                  <a:pt x="1366090" y="4504115"/>
                  <a:pt x="1364849" y="4500797"/>
                </a:cubicBezTo>
                <a:cubicBezTo>
                  <a:pt x="1363609" y="4497478"/>
                  <a:pt x="1360372" y="4494663"/>
                  <a:pt x="1355138" y="4492355"/>
                </a:cubicBezTo>
                <a:cubicBezTo>
                  <a:pt x="1363682" y="4487540"/>
                  <a:pt x="1371297" y="4482199"/>
                  <a:pt x="1377976" y="4476329"/>
                </a:cubicBezTo>
                <a:cubicBezTo>
                  <a:pt x="1384658" y="4470461"/>
                  <a:pt x="1388390" y="4464793"/>
                  <a:pt x="1389174" y="4459327"/>
                </a:cubicBezTo>
                <a:lnTo>
                  <a:pt x="1411966" y="4436120"/>
                </a:lnTo>
                <a:cubicBezTo>
                  <a:pt x="1405031" y="4428211"/>
                  <a:pt x="1402585" y="4421127"/>
                  <a:pt x="1404631" y="4414869"/>
                </a:cubicBezTo>
                <a:cubicBezTo>
                  <a:pt x="1406676" y="4408612"/>
                  <a:pt x="1411842" y="4403962"/>
                  <a:pt x="1420132" y="4400920"/>
                </a:cubicBezTo>
                <a:cubicBezTo>
                  <a:pt x="1402486" y="4400335"/>
                  <a:pt x="1379342" y="4399289"/>
                  <a:pt x="1350701" y="4397783"/>
                </a:cubicBezTo>
                <a:cubicBezTo>
                  <a:pt x="1322058" y="4396275"/>
                  <a:pt x="1300657" y="4389992"/>
                  <a:pt x="1286495" y="4378936"/>
                </a:cubicBezTo>
                <a:cubicBezTo>
                  <a:pt x="1279364" y="4370785"/>
                  <a:pt x="1276093" y="4363184"/>
                  <a:pt x="1276686" y="4356131"/>
                </a:cubicBezTo>
                <a:cubicBezTo>
                  <a:pt x="1277277" y="4349078"/>
                  <a:pt x="1281546" y="4344802"/>
                  <a:pt x="1289487" y="4343300"/>
                </a:cubicBezTo>
                <a:cubicBezTo>
                  <a:pt x="1290202" y="4341267"/>
                  <a:pt x="1291959" y="4338424"/>
                  <a:pt x="1294763" y="4334771"/>
                </a:cubicBezTo>
                <a:cubicBezTo>
                  <a:pt x="1297567" y="4331119"/>
                  <a:pt x="1298032" y="4328168"/>
                  <a:pt x="1296157" y="4325918"/>
                </a:cubicBezTo>
                <a:lnTo>
                  <a:pt x="1280035" y="4331741"/>
                </a:lnTo>
                <a:lnTo>
                  <a:pt x="1209777" y="4361729"/>
                </a:lnTo>
                <a:lnTo>
                  <a:pt x="1197335" y="4385805"/>
                </a:lnTo>
                <a:cubicBezTo>
                  <a:pt x="1201660" y="4391176"/>
                  <a:pt x="1202237" y="4394663"/>
                  <a:pt x="1199062" y="4396266"/>
                </a:cubicBezTo>
                <a:cubicBezTo>
                  <a:pt x="1195887" y="4397869"/>
                  <a:pt x="1191364" y="4400032"/>
                  <a:pt x="1185490" y="4402752"/>
                </a:cubicBezTo>
                <a:cubicBezTo>
                  <a:pt x="1182826" y="4406044"/>
                  <a:pt x="1182159" y="4408828"/>
                  <a:pt x="1183486" y="4411107"/>
                </a:cubicBezTo>
                <a:cubicBezTo>
                  <a:pt x="1184815" y="4413387"/>
                  <a:pt x="1186809" y="4415499"/>
                  <a:pt x="1189468" y="4417442"/>
                </a:cubicBezTo>
                <a:cubicBezTo>
                  <a:pt x="1173455" y="4427162"/>
                  <a:pt x="1158659" y="4437881"/>
                  <a:pt x="1145083" y="4449602"/>
                </a:cubicBezTo>
                <a:cubicBezTo>
                  <a:pt x="1131505" y="4461320"/>
                  <a:pt x="1116710" y="4472040"/>
                  <a:pt x="1100695" y="4481761"/>
                </a:cubicBezTo>
                <a:cubicBezTo>
                  <a:pt x="1093928" y="4497715"/>
                  <a:pt x="1082727" y="4512175"/>
                  <a:pt x="1067090" y="4525143"/>
                </a:cubicBezTo>
                <a:cubicBezTo>
                  <a:pt x="1051456" y="4538110"/>
                  <a:pt x="1032866" y="4547464"/>
                  <a:pt x="1011324" y="4553207"/>
                </a:cubicBezTo>
                <a:lnTo>
                  <a:pt x="1015004" y="4571458"/>
                </a:lnTo>
                <a:cubicBezTo>
                  <a:pt x="1016920" y="4577077"/>
                  <a:pt x="1015620" y="4582201"/>
                  <a:pt x="1011108" y="4586831"/>
                </a:cubicBezTo>
                <a:cubicBezTo>
                  <a:pt x="1006594" y="4591462"/>
                  <a:pt x="1000194" y="4595261"/>
                  <a:pt x="991912" y="4598228"/>
                </a:cubicBezTo>
                <a:cubicBezTo>
                  <a:pt x="980317" y="4612207"/>
                  <a:pt x="969769" y="4613715"/>
                  <a:pt x="960267" y="4602749"/>
                </a:cubicBezTo>
                <a:lnTo>
                  <a:pt x="958597" y="4600773"/>
                </a:lnTo>
                <a:lnTo>
                  <a:pt x="950236" y="4628115"/>
                </a:lnTo>
                <a:cubicBezTo>
                  <a:pt x="940558" y="4643244"/>
                  <a:pt x="929213" y="4656986"/>
                  <a:pt x="916197" y="4669340"/>
                </a:cubicBezTo>
                <a:cubicBezTo>
                  <a:pt x="917171" y="4678026"/>
                  <a:pt x="920053" y="4685866"/>
                  <a:pt x="924845" y="4692859"/>
                </a:cubicBezTo>
                <a:cubicBezTo>
                  <a:pt x="929637" y="4699853"/>
                  <a:pt x="932521" y="4707693"/>
                  <a:pt x="933493" y="4716379"/>
                </a:cubicBezTo>
                <a:lnTo>
                  <a:pt x="896956" y="4708261"/>
                </a:lnTo>
                <a:cubicBezTo>
                  <a:pt x="897587" y="4719326"/>
                  <a:pt x="896309" y="4731240"/>
                  <a:pt x="893121" y="4743999"/>
                </a:cubicBezTo>
                <a:cubicBezTo>
                  <a:pt x="889934" y="4756758"/>
                  <a:pt x="883476" y="4768537"/>
                  <a:pt x="873744" y="4779334"/>
                </a:cubicBezTo>
                <a:lnTo>
                  <a:pt x="846894" y="4753549"/>
                </a:lnTo>
                <a:lnTo>
                  <a:pt x="861225" y="4721667"/>
                </a:lnTo>
                <a:cubicBezTo>
                  <a:pt x="858242" y="4719798"/>
                  <a:pt x="854939" y="4717919"/>
                  <a:pt x="851308" y="4716033"/>
                </a:cubicBezTo>
                <a:cubicBezTo>
                  <a:pt x="847678" y="4714147"/>
                  <a:pt x="845668" y="4712303"/>
                  <a:pt x="845277" y="4710500"/>
                </a:cubicBezTo>
                <a:cubicBezTo>
                  <a:pt x="846120" y="4707089"/>
                  <a:pt x="850576" y="4705113"/>
                  <a:pt x="858642" y="4704577"/>
                </a:cubicBezTo>
                <a:cubicBezTo>
                  <a:pt x="866710" y="4704039"/>
                  <a:pt x="872528" y="4703893"/>
                  <a:pt x="876096" y="4704135"/>
                </a:cubicBezTo>
                <a:lnTo>
                  <a:pt x="904891" y="4643959"/>
                </a:lnTo>
                <a:lnTo>
                  <a:pt x="899172" y="4629475"/>
                </a:lnTo>
                <a:lnTo>
                  <a:pt x="877773" y="4610998"/>
                </a:lnTo>
                <a:lnTo>
                  <a:pt x="852541" y="4628261"/>
                </a:lnTo>
                <a:lnTo>
                  <a:pt x="839827" y="4703191"/>
                </a:lnTo>
                <a:cubicBezTo>
                  <a:pt x="824226" y="4712790"/>
                  <a:pt x="810075" y="4726459"/>
                  <a:pt x="797370" y="4744197"/>
                </a:cubicBezTo>
                <a:cubicBezTo>
                  <a:pt x="784663" y="4761935"/>
                  <a:pt x="775760" y="4777531"/>
                  <a:pt x="770658" y="4790987"/>
                </a:cubicBezTo>
                <a:cubicBezTo>
                  <a:pt x="770476" y="4803377"/>
                  <a:pt x="767039" y="4815234"/>
                  <a:pt x="760348" y="4826556"/>
                </a:cubicBezTo>
                <a:cubicBezTo>
                  <a:pt x="753657" y="4837881"/>
                  <a:pt x="747627" y="4849671"/>
                  <a:pt x="742265" y="4861926"/>
                </a:cubicBezTo>
                <a:cubicBezTo>
                  <a:pt x="717785" y="4876221"/>
                  <a:pt x="695961" y="4892378"/>
                  <a:pt x="676796" y="4910396"/>
                </a:cubicBezTo>
                <a:lnTo>
                  <a:pt x="643223" y="4981200"/>
                </a:lnTo>
                <a:cubicBezTo>
                  <a:pt x="640087" y="4980968"/>
                  <a:pt x="635997" y="4981161"/>
                  <a:pt x="630950" y="4981777"/>
                </a:cubicBezTo>
                <a:cubicBezTo>
                  <a:pt x="625905" y="4982391"/>
                  <a:pt x="623176" y="4984410"/>
                  <a:pt x="622766" y="4987836"/>
                </a:cubicBezTo>
                <a:cubicBezTo>
                  <a:pt x="623380" y="4989792"/>
                  <a:pt x="626276" y="4992256"/>
                  <a:pt x="631456" y="4995228"/>
                </a:cubicBezTo>
                <a:cubicBezTo>
                  <a:pt x="636637" y="4998200"/>
                  <a:pt x="640827" y="5000699"/>
                  <a:pt x="644032" y="5002722"/>
                </a:cubicBezTo>
                <a:lnTo>
                  <a:pt x="587846" y="5022765"/>
                </a:lnTo>
                <a:lnTo>
                  <a:pt x="551577" y="5021822"/>
                </a:lnTo>
                <a:cubicBezTo>
                  <a:pt x="552157" y="5008546"/>
                  <a:pt x="554696" y="4995771"/>
                  <a:pt x="559196" y="4983493"/>
                </a:cubicBezTo>
                <a:cubicBezTo>
                  <a:pt x="563696" y="4971216"/>
                  <a:pt x="563441" y="4952992"/>
                  <a:pt x="558435" y="4928820"/>
                </a:cubicBezTo>
                <a:cubicBezTo>
                  <a:pt x="547819" y="4938998"/>
                  <a:pt x="537849" y="4949191"/>
                  <a:pt x="528528" y="4959401"/>
                </a:cubicBezTo>
                <a:cubicBezTo>
                  <a:pt x="519207" y="4969611"/>
                  <a:pt x="514484" y="4981734"/>
                  <a:pt x="514364" y="4995768"/>
                </a:cubicBezTo>
                <a:cubicBezTo>
                  <a:pt x="489838" y="5008867"/>
                  <a:pt x="467970" y="5023828"/>
                  <a:pt x="448761" y="5040651"/>
                </a:cubicBezTo>
                <a:cubicBezTo>
                  <a:pt x="420007" y="5041694"/>
                  <a:pt x="409268" y="5048582"/>
                  <a:pt x="416539" y="5061315"/>
                </a:cubicBezTo>
                <a:cubicBezTo>
                  <a:pt x="423811" y="5074047"/>
                  <a:pt x="419546" y="5081104"/>
                  <a:pt x="403746" y="5082485"/>
                </a:cubicBezTo>
                <a:lnTo>
                  <a:pt x="383021" y="5081947"/>
                </a:lnTo>
                <a:cubicBezTo>
                  <a:pt x="382536" y="5092013"/>
                  <a:pt x="379368" y="5099546"/>
                  <a:pt x="373518" y="5104547"/>
                </a:cubicBezTo>
                <a:cubicBezTo>
                  <a:pt x="367667" y="5109545"/>
                  <a:pt x="364466" y="5116181"/>
                  <a:pt x="363914" y="5124455"/>
                </a:cubicBezTo>
                <a:lnTo>
                  <a:pt x="328454" y="5145036"/>
                </a:lnTo>
                <a:lnTo>
                  <a:pt x="306650" y="5115798"/>
                </a:lnTo>
                <a:cubicBezTo>
                  <a:pt x="296288" y="5115529"/>
                  <a:pt x="290972" y="5111806"/>
                  <a:pt x="290702" y="5104632"/>
                </a:cubicBezTo>
                <a:cubicBezTo>
                  <a:pt x="291684" y="5090546"/>
                  <a:pt x="297206" y="5076803"/>
                  <a:pt x="307269" y="5063400"/>
                </a:cubicBezTo>
                <a:cubicBezTo>
                  <a:pt x="317335" y="5050000"/>
                  <a:pt x="322824" y="5035359"/>
                  <a:pt x="323737" y="5019479"/>
                </a:cubicBezTo>
                <a:cubicBezTo>
                  <a:pt x="323834" y="5019183"/>
                  <a:pt x="323572" y="5017982"/>
                  <a:pt x="322955" y="5015875"/>
                </a:cubicBezTo>
                <a:cubicBezTo>
                  <a:pt x="322336" y="5013769"/>
                  <a:pt x="320781" y="5012533"/>
                  <a:pt x="318286" y="5012169"/>
                </a:cubicBezTo>
                <a:cubicBezTo>
                  <a:pt x="315511" y="5012918"/>
                  <a:pt x="312196" y="5016566"/>
                  <a:pt x="308344" y="5023111"/>
                </a:cubicBezTo>
                <a:cubicBezTo>
                  <a:pt x="304493" y="5029656"/>
                  <a:pt x="301213" y="5034199"/>
                  <a:pt x="298505" y="5036742"/>
                </a:cubicBezTo>
                <a:cubicBezTo>
                  <a:pt x="292594" y="5040172"/>
                  <a:pt x="289276" y="5043669"/>
                  <a:pt x="288546" y="5047234"/>
                </a:cubicBezTo>
                <a:cubicBezTo>
                  <a:pt x="289404" y="5052857"/>
                  <a:pt x="289588" y="5057790"/>
                  <a:pt x="289101" y="5062033"/>
                </a:cubicBezTo>
                <a:cubicBezTo>
                  <a:pt x="288616" y="5066276"/>
                  <a:pt x="283519" y="5068383"/>
                  <a:pt x="273811" y="5068354"/>
                </a:cubicBezTo>
                <a:lnTo>
                  <a:pt x="253357" y="5074990"/>
                </a:lnTo>
                <a:lnTo>
                  <a:pt x="201678" y="5077230"/>
                </a:lnTo>
                <a:lnTo>
                  <a:pt x="187212" y="5105523"/>
                </a:lnTo>
                <a:cubicBezTo>
                  <a:pt x="179408" y="5107337"/>
                  <a:pt x="171970" y="5110279"/>
                  <a:pt x="164897" y="5114351"/>
                </a:cubicBezTo>
                <a:cubicBezTo>
                  <a:pt x="157825" y="5118422"/>
                  <a:pt x="151717" y="5122296"/>
                  <a:pt x="146571" y="5125970"/>
                </a:cubicBezTo>
                <a:cubicBezTo>
                  <a:pt x="140955" y="5125749"/>
                  <a:pt x="135381" y="5126649"/>
                  <a:pt x="129849" y="5128671"/>
                </a:cubicBezTo>
                <a:cubicBezTo>
                  <a:pt x="124317" y="5130692"/>
                  <a:pt x="121436" y="5134350"/>
                  <a:pt x="121203" y="5139646"/>
                </a:cubicBezTo>
                <a:lnTo>
                  <a:pt x="126923" y="5154129"/>
                </a:lnTo>
                <a:lnTo>
                  <a:pt x="80292" y="5152915"/>
                </a:lnTo>
                <a:cubicBezTo>
                  <a:pt x="82083" y="5146020"/>
                  <a:pt x="86660" y="5135836"/>
                  <a:pt x="94025" y="5122364"/>
                </a:cubicBezTo>
                <a:cubicBezTo>
                  <a:pt x="101393" y="5108891"/>
                  <a:pt x="99595" y="5101229"/>
                  <a:pt x="88634" y="5099375"/>
                </a:cubicBezTo>
                <a:cubicBezTo>
                  <a:pt x="83352" y="5099463"/>
                  <a:pt x="78437" y="5100679"/>
                  <a:pt x="73889" y="5103025"/>
                </a:cubicBezTo>
                <a:cubicBezTo>
                  <a:pt x="69340" y="5105370"/>
                  <a:pt x="65755" y="5107516"/>
                  <a:pt x="63131" y="5109465"/>
                </a:cubicBezTo>
                <a:lnTo>
                  <a:pt x="54386" y="5152243"/>
                </a:lnTo>
                <a:lnTo>
                  <a:pt x="29422" y="5176680"/>
                </a:lnTo>
                <a:cubicBezTo>
                  <a:pt x="29822" y="5187292"/>
                  <a:pt x="27580" y="5196492"/>
                  <a:pt x="22694" y="5204280"/>
                </a:cubicBezTo>
                <a:cubicBezTo>
                  <a:pt x="17812" y="5212067"/>
                  <a:pt x="10321" y="5219339"/>
                  <a:pt x="222" y="5226094"/>
                </a:cubicBezTo>
                <a:lnTo>
                  <a:pt x="1299" y="5254793"/>
                </a:lnTo>
                <a:lnTo>
                  <a:pt x="0" y="5256298"/>
                </a:lnTo>
                <a:lnTo>
                  <a:pt x="1" y="5124474"/>
                </a:lnTo>
                <a:lnTo>
                  <a:pt x="11722" y="5118879"/>
                </a:lnTo>
                <a:lnTo>
                  <a:pt x="10510" y="5086593"/>
                </a:lnTo>
                <a:cubicBezTo>
                  <a:pt x="19583" y="5075480"/>
                  <a:pt x="31314" y="5066229"/>
                  <a:pt x="45701" y="5058838"/>
                </a:cubicBezTo>
                <a:lnTo>
                  <a:pt x="60166" y="5030543"/>
                </a:lnTo>
                <a:cubicBezTo>
                  <a:pt x="43868" y="5027283"/>
                  <a:pt x="38227" y="5014891"/>
                  <a:pt x="43241" y="4993369"/>
                </a:cubicBezTo>
                <a:cubicBezTo>
                  <a:pt x="48256" y="4971847"/>
                  <a:pt x="52910" y="4957931"/>
                  <a:pt x="57202" y="4951622"/>
                </a:cubicBezTo>
                <a:cubicBezTo>
                  <a:pt x="66855" y="4950231"/>
                  <a:pt x="71755" y="4942893"/>
                  <a:pt x="71902" y="4929605"/>
                </a:cubicBezTo>
                <a:cubicBezTo>
                  <a:pt x="72051" y="4916320"/>
                  <a:pt x="71704" y="4907052"/>
                  <a:pt x="70859" y="4901804"/>
                </a:cubicBezTo>
                <a:cubicBezTo>
                  <a:pt x="78445" y="4899909"/>
                  <a:pt x="83695" y="4896165"/>
                  <a:pt x="86612" y="4890567"/>
                </a:cubicBezTo>
                <a:cubicBezTo>
                  <a:pt x="89529" y="4884968"/>
                  <a:pt x="90826" y="4879327"/>
                  <a:pt x="90505" y="4873644"/>
                </a:cubicBezTo>
                <a:cubicBezTo>
                  <a:pt x="89390" y="4866896"/>
                  <a:pt x="85734" y="4861424"/>
                  <a:pt x="79537" y="4857232"/>
                </a:cubicBezTo>
                <a:cubicBezTo>
                  <a:pt x="73340" y="4853039"/>
                  <a:pt x="69685" y="4847567"/>
                  <a:pt x="68568" y="4840819"/>
                </a:cubicBezTo>
                <a:cubicBezTo>
                  <a:pt x="48700" y="4842990"/>
                  <a:pt x="39821" y="4853511"/>
                  <a:pt x="41932" y="4872380"/>
                </a:cubicBezTo>
                <a:cubicBezTo>
                  <a:pt x="44042" y="4891251"/>
                  <a:pt x="36459" y="4901805"/>
                  <a:pt x="19182" y="4904044"/>
                </a:cubicBezTo>
                <a:cubicBezTo>
                  <a:pt x="19054" y="4915016"/>
                  <a:pt x="14045" y="4925189"/>
                  <a:pt x="4152" y="4934563"/>
                </a:cubicBezTo>
                <a:lnTo>
                  <a:pt x="0" y="4937184"/>
                </a:lnTo>
                <a:lnTo>
                  <a:pt x="1" y="4266770"/>
                </a:lnTo>
                <a:lnTo>
                  <a:pt x="3378" y="4259442"/>
                </a:lnTo>
                <a:cubicBezTo>
                  <a:pt x="24879" y="4214606"/>
                  <a:pt x="38344" y="4188376"/>
                  <a:pt x="43772" y="4180753"/>
                </a:cubicBezTo>
                <a:cubicBezTo>
                  <a:pt x="40523" y="4174620"/>
                  <a:pt x="39838" y="4167883"/>
                  <a:pt x="41719" y="4160540"/>
                </a:cubicBezTo>
                <a:cubicBezTo>
                  <a:pt x="43599" y="4153197"/>
                  <a:pt x="50790" y="4149353"/>
                  <a:pt x="63284" y="4149006"/>
                </a:cubicBezTo>
                <a:cubicBezTo>
                  <a:pt x="77775" y="4124221"/>
                  <a:pt x="96449" y="4098874"/>
                  <a:pt x="119307" y="4072962"/>
                </a:cubicBezTo>
                <a:cubicBezTo>
                  <a:pt x="142166" y="4047052"/>
                  <a:pt x="154331" y="4020639"/>
                  <a:pt x="155799" y="3993724"/>
                </a:cubicBezTo>
                <a:cubicBezTo>
                  <a:pt x="158865" y="3992086"/>
                  <a:pt x="162894" y="3990249"/>
                  <a:pt x="167886" y="3988215"/>
                </a:cubicBezTo>
                <a:cubicBezTo>
                  <a:pt x="172877" y="3986179"/>
                  <a:pt x="175577" y="3983412"/>
                  <a:pt x="175985" y="3979915"/>
                </a:cubicBezTo>
                <a:cubicBezTo>
                  <a:pt x="175272" y="3978177"/>
                  <a:pt x="172642" y="3977064"/>
                  <a:pt x="168095" y="3976573"/>
                </a:cubicBezTo>
                <a:cubicBezTo>
                  <a:pt x="163547" y="3976081"/>
                  <a:pt x="160951" y="3975863"/>
                  <a:pt x="160306" y="3975921"/>
                </a:cubicBezTo>
                <a:lnTo>
                  <a:pt x="174638" y="3944040"/>
                </a:lnTo>
                <a:lnTo>
                  <a:pt x="195093" y="3937405"/>
                </a:lnTo>
                <a:cubicBezTo>
                  <a:pt x="205080" y="3927734"/>
                  <a:pt x="213650" y="3914667"/>
                  <a:pt x="220796" y="3898204"/>
                </a:cubicBezTo>
                <a:cubicBezTo>
                  <a:pt x="227941" y="3881740"/>
                  <a:pt x="233884" y="3867708"/>
                  <a:pt x="238625" y="3856109"/>
                </a:cubicBezTo>
                <a:cubicBezTo>
                  <a:pt x="235538" y="3848563"/>
                  <a:pt x="235723" y="3841996"/>
                  <a:pt x="239178" y="3836412"/>
                </a:cubicBezTo>
                <a:cubicBezTo>
                  <a:pt x="242636" y="3830828"/>
                  <a:pt x="250728" y="3828052"/>
                  <a:pt x="263453" y="3828084"/>
                </a:cubicBezTo>
                <a:lnTo>
                  <a:pt x="278054" y="3803378"/>
                </a:lnTo>
                <a:cubicBezTo>
                  <a:pt x="283876" y="3797630"/>
                  <a:pt x="290718" y="3784518"/>
                  <a:pt x="298574" y="3764040"/>
                </a:cubicBezTo>
                <a:cubicBezTo>
                  <a:pt x="306433" y="3743564"/>
                  <a:pt x="310647" y="3729487"/>
                  <a:pt x="311222" y="3721812"/>
                </a:cubicBezTo>
                <a:cubicBezTo>
                  <a:pt x="312301" y="3710342"/>
                  <a:pt x="318031" y="3702129"/>
                  <a:pt x="328414" y="3697172"/>
                </a:cubicBezTo>
                <a:cubicBezTo>
                  <a:pt x="338796" y="3692216"/>
                  <a:pt x="344525" y="3684003"/>
                  <a:pt x="345604" y="3672533"/>
                </a:cubicBezTo>
                <a:lnTo>
                  <a:pt x="385168" y="3623388"/>
                </a:lnTo>
                <a:cubicBezTo>
                  <a:pt x="387268" y="3616126"/>
                  <a:pt x="396105" y="3598736"/>
                  <a:pt x="411678" y="3571217"/>
                </a:cubicBezTo>
                <a:cubicBezTo>
                  <a:pt x="427250" y="3543698"/>
                  <a:pt x="436154" y="3528101"/>
                  <a:pt x="438388" y="3524425"/>
                </a:cubicBezTo>
                <a:cubicBezTo>
                  <a:pt x="437017" y="3516626"/>
                  <a:pt x="436294" y="3508842"/>
                  <a:pt x="436218" y="3501075"/>
                </a:cubicBezTo>
                <a:cubicBezTo>
                  <a:pt x="436141" y="3493308"/>
                  <a:pt x="443323" y="3489314"/>
                  <a:pt x="457766" y="3489092"/>
                </a:cubicBezTo>
                <a:cubicBezTo>
                  <a:pt x="472674" y="3463945"/>
                  <a:pt x="493002" y="3436699"/>
                  <a:pt x="518751" y="3407354"/>
                </a:cubicBezTo>
                <a:cubicBezTo>
                  <a:pt x="544501" y="3378009"/>
                  <a:pt x="558285" y="3348802"/>
                  <a:pt x="560104" y="3319730"/>
                </a:cubicBezTo>
                <a:cubicBezTo>
                  <a:pt x="563161" y="3317869"/>
                  <a:pt x="567173" y="3315584"/>
                  <a:pt x="572141" y="3312876"/>
                </a:cubicBezTo>
                <a:cubicBezTo>
                  <a:pt x="577105" y="3310168"/>
                  <a:pt x="579824" y="3307849"/>
                  <a:pt x="580290" y="3305920"/>
                </a:cubicBezTo>
                <a:cubicBezTo>
                  <a:pt x="579837" y="3302474"/>
                  <a:pt x="577814" y="3300330"/>
                  <a:pt x="574226" y="3299492"/>
                </a:cubicBezTo>
                <a:cubicBezTo>
                  <a:pt x="570634" y="3298651"/>
                  <a:pt x="567385" y="3298268"/>
                  <a:pt x="564477" y="3298341"/>
                </a:cubicBezTo>
                <a:lnTo>
                  <a:pt x="578807" y="3266459"/>
                </a:lnTo>
                <a:cubicBezTo>
                  <a:pt x="594922" y="3259114"/>
                  <a:pt x="608380" y="3249908"/>
                  <a:pt x="619179" y="3238840"/>
                </a:cubicBezTo>
                <a:lnTo>
                  <a:pt x="647573" y="3167901"/>
                </a:lnTo>
                <a:cubicBezTo>
                  <a:pt x="644701" y="3160361"/>
                  <a:pt x="645748" y="3153817"/>
                  <a:pt x="650716" y="3148272"/>
                </a:cubicBezTo>
                <a:cubicBezTo>
                  <a:pt x="655685" y="3142727"/>
                  <a:pt x="664639" y="3139973"/>
                  <a:pt x="677582" y="3140012"/>
                </a:cubicBezTo>
                <a:cubicBezTo>
                  <a:pt x="677982" y="3133451"/>
                  <a:pt x="680393" y="3128736"/>
                  <a:pt x="684813" y="3125864"/>
                </a:cubicBezTo>
                <a:cubicBezTo>
                  <a:pt x="689235" y="3122994"/>
                  <a:pt x="691646" y="3118276"/>
                  <a:pt x="692047" y="3111716"/>
                </a:cubicBezTo>
                <a:cubicBezTo>
                  <a:pt x="695859" y="3106963"/>
                  <a:pt x="702869" y="3092662"/>
                  <a:pt x="713080" y="3068810"/>
                </a:cubicBezTo>
                <a:cubicBezTo>
                  <a:pt x="723292" y="3044960"/>
                  <a:pt x="728974" y="3029727"/>
                  <a:pt x="730127" y="3023113"/>
                </a:cubicBezTo>
                <a:cubicBezTo>
                  <a:pt x="731201" y="3011492"/>
                  <a:pt x="736909" y="3002681"/>
                  <a:pt x="747251" y="2996679"/>
                </a:cubicBezTo>
                <a:cubicBezTo>
                  <a:pt x="757594" y="2990677"/>
                  <a:pt x="763302" y="2981865"/>
                  <a:pt x="764375" y="2970245"/>
                </a:cubicBezTo>
                <a:lnTo>
                  <a:pt x="784022" y="2942087"/>
                </a:lnTo>
                <a:cubicBezTo>
                  <a:pt x="785002" y="2933749"/>
                  <a:pt x="789937" y="2927307"/>
                  <a:pt x="798824" y="2922759"/>
                </a:cubicBezTo>
                <a:cubicBezTo>
                  <a:pt x="807712" y="2918213"/>
                  <a:pt x="812646" y="2911772"/>
                  <a:pt x="813627" y="2903434"/>
                </a:cubicBezTo>
                <a:cubicBezTo>
                  <a:pt x="829148" y="2903240"/>
                  <a:pt x="839286" y="2897531"/>
                  <a:pt x="844042" y="2886306"/>
                </a:cubicBezTo>
                <a:cubicBezTo>
                  <a:pt x="844088" y="2884664"/>
                  <a:pt x="843826" y="2883463"/>
                  <a:pt x="843258" y="2882702"/>
                </a:cubicBezTo>
                <a:cubicBezTo>
                  <a:pt x="842691" y="2881940"/>
                  <a:pt x="841134" y="2880705"/>
                  <a:pt x="838591" y="2878997"/>
                </a:cubicBezTo>
                <a:lnTo>
                  <a:pt x="848548" y="2868504"/>
                </a:lnTo>
                <a:cubicBezTo>
                  <a:pt x="850902" y="2865131"/>
                  <a:pt x="852301" y="2862181"/>
                  <a:pt x="852744" y="2859654"/>
                </a:cubicBezTo>
                <a:cubicBezTo>
                  <a:pt x="853190" y="2857126"/>
                  <a:pt x="853293" y="2854142"/>
                  <a:pt x="853056" y="2850703"/>
                </a:cubicBezTo>
                <a:cubicBezTo>
                  <a:pt x="872858" y="2829564"/>
                  <a:pt x="890344" y="2807024"/>
                  <a:pt x="905513" y="2783078"/>
                </a:cubicBezTo>
                <a:cubicBezTo>
                  <a:pt x="920680" y="2759133"/>
                  <a:pt x="934212" y="2734698"/>
                  <a:pt x="946109" y="2709770"/>
                </a:cubicBezTo>
                <a:lnTo>
                  <a:pt x="947831" y="2705523"/>
                </a:lnTo>
                <a:lnTo>
                  <a:pt x="928932" y="2681939"/>
                </a:lnTo>
                <a:cubicBezTo>
                  <a:pt x="916753" y="2666226"/>
                  <a:pt x="907133" y="2650116"/>
                  <a:pt x="900075" y="2633609"/>
                </a:cubicBezTo>
                <a:cubicBezTo>
                  <a:pt x="894441" y="2633377"/>
                  <a:pt x="888740" y="2632165"/>
                  <a:pt x="882972" y="2629972"/>
                </a:cubicBezTo>
                <a:cubicBezTo>
                  <a:pt x="877204" y="2627779"/>
                  <a:pt x="873024" y="2622818"/>
                  <a:pt x="870430" y="2615090"/>
                </a:cubicBezTo>
                <a:cubicBezTo>
                  <a:pt x="859485" y="2613576"/>
                  <a:pt x="849165" y="2608225"/>
                  <a:pt x="839474" y="2599040"/>
                </a:cubicBezTo>
                <a:cubicBezTo>
                  <a:pt x="829782" y="2589853"/>
                  <a:pt x="822085" y="2579563"/>
                  <a:pt x="816384" y="2568173"/>
                </a:cubicBezTo>
                <a:cubicBezTo>
                  <a:pt x="812663" y="2567804"/>
                  <a:pt x="809597" y="2566204"/>
                  <a:pt x="807186" y="2563366"/>
                </a:cubicBezTo>
                <a:cubicBezTo>
                  <a:pt x="804777" y="2560529"/>
                  <a:pt x="803914" y="2556545"/>
                  <a:pt x="804601" y="2551415"/>
                </a:cubicBezTo>
                <a:lnTo>
                  <a:pt x="810681" y="2536423"/>
                </a:lnTo>
                <a:lnTo>
                  <a:pt x="843898" y="2555296"/>
                </a:lnTo>
                <a:cubicBezTo>
                  <a:pt x="846858" y="2560785"/>
                  <a:pt x="851144" y="2565107"/>
                  <a:pt x="856755" y="2568260"/>
                </a:cubicBezTo>
                <a:cubicBezTo>
                  <a:pt x="862366" y="2571412"/>
                  <a:pt x="867962" y="2573266"/>
                  <a:pt x="873543" y="2573816"/>
                </a:cubicBezTo>
                <a:lnTo>
                  <a:pt x="902353" y="2597450"/>
                </a:lnTo>
                <a:cubicBezTo>
                  <a:pt x="910564" y="2597178"/>
                  <a:pt x="919565" y="2597635"/>
                  <a:pt x="929355" y="2598818"/>
                </a:cubicBezTo>
                <a:cubicBezTo>
                  <a:pt x="939145" y="2600001"/>
                  <a:pt x="943319" y="2607776"/>
                  <a:pt x="941879" y="2622144"/>
                </a:cubicBezTo>
                <a:lnTo>
                  <a:pt x="988171" y="2637114"/>
                </a:lnTo>
                <a:lnTo>
                  <a:pt x="996177" y="2612966"/>
                </a:lnTo>
                <a:cubicBezTo>
                  <a:pt x="1003461" y="2603075"/>
                  <a:pt x="1011060" y="2592969"/>
                  <a:pt x="1018977" y="2582648"/>
                </a:cubicBezTo>
                <a:lnTo>
                  <a:pt x="1039298" y="2572425"/>
                </a:lnTo>
                <a:cubicBezTo>
                  <a:pt x="1039446" y="2570637"/>
                  <a:pt x="1040243" y="2568866"/>
                  <a:pt x="1041687" y="2567112"/>
                </a:cubicBezTo>
                <a:cubicBezTo>
                  <a:pt x="1043130" y="2565356"/>
                  <a:pt x="1043926" y="2563586"/>
                  <a:pt x="1044075" y="2561798"/>
                </a:cubicBezTo>
                <a:cubicBezTo>
                  <a:pt x="1046360" y="2556631"/>
                  <a:pt x="1047692" y="2551886"/>
                  <a:pt x="1048069" y="2547566"/>
                </a:cubicBezTo>
                <a:cubicBezTo>
                  <a:pt x="1048446" y="2543245"/>
                  <a:pt x="1048482" y="2538468"/>
                  <a:pt x="1048177" y="2533233"/>
                </a:cubicBezTo>
                <a:cubicBezTo>
                  <a:pt x="1054199" y="2532793"/>
                  <a:pt x="1057563" y="2530491"/>
                  <a:pt x="1058271" y="2526329"/>
                </a:cubicBezTo>
                <a:cubicBezTo>
                  <a:pt x="1058414" y="2524391"/>
                  <a:pt x="1059187" y="2522023"/>
                  <a:pt x="1060593" y="2519221"/>
                </a:cubicBezTo>
                <a:cubicBezTo>
                  <a:pt x="1061996" y="2516420"/>
                  <a:pt x="1062770" y="2514051"/>
                  <a:pt x="1062912" y="2512114"/>
                </a:cubicBezTo>
                <a:lnTo>
                  <a:pt x="1068095" y="2512248"/>
                </a:lnTo>
                <a:cubicBezTo>
                  <a:pt x="1068822" y="2508685"/>
                  <a:pt x="1072143" y="2505186"/>
                  <a:pt x="1078053" y="2501756"/>
                </a:cubicBezTo>
                <a:lnTo>
                  <a:pt x="1092383" y="2469875"/>
                </a:lnTo>
                <a:cubicBezTo>
                  <a:pt x="1094585" y="2462465"/>
                  <a:pt x="1095816" y="2455032"/>
                  <a:pt x="1096074" y="2447572"/>
                </a:cubicBezTo>
                <a:lnTo>
                  <a:pt x="1096075" y="2446394"/>
                </a:lnTo>
                <a:lnTo>
                  <a:pt x="1088003" y="2455872"/>
                </a:lnTo>
                <a:lnTo>
                  <a:pt x="1058447" y="2460850"/>
                </a:lnTo>
                <a:cubicBezTo>
                  <a:pt x="1056617" y="2448880"/>
                  <a:pt x="1051954" y="2443906"/>
                  <a:pt x="1044457" y="2445928"/>
                </a:cubicBezTo>
                <a:cubicBezTo>
                  <a:pt x="1036961" y="2447950"/>
                  <a:pt x="1032067" y="2439246"/>
                  <a:pt x="1029774" y="2419816"/>
                </a:cubicBezTo>
                <a:cubicBezTo>
                  <a:pt x="1044183" y="2416395"/>
                  <a:pt x="1057948" y="2417636"/>
                  <a:pt x="1071068" y="2423541"/>
                </a:cubicBezTo>
                <a:cubicBezTo>
                  <a:pt x="1084188" y="2429447"/>
                  <a:pt x="1097953" y="2430690"/>
                  <a:pt x="1112362" y="2427267"/>
                </a:cubicBezTo>
                <a:lnTo>
                  <a:pt x="1110218" y="2429785"/>
                </a:lnTo>
                <a:lnTo>
                  <a:pt x="1112870" y="2429642"/>
                </a:lnTo>
                <a:lnTo>
                  <a:pt x="1119387" y="2422776"/>
                </a:lnTo>
                <a:lnTo>
                  <a:pt x="1111130" y="2407371"/>
                </a:lnTo>
                <a:lnTo>
                  <a:pt x="1108973" y="2372552"/>
                </a:lnTo>
                <a:cubicBezTo>
                  <a:pt x="1122595" y="2368976"/>
                  <a:pt x="1135875" y="2367419"/>
                  <a:pt x="1148814" y="2367884"/>
                </a:cubicBezTo>
                <a:cubicBezTo>
                  <a:pt x="1155284" y="2368117"/>
                  <a:pt x="1163171" y="2366756"/>
                  <a:pt x="1172476" y="2363802"/>
                </a:cubicBezTo>
                <a:lnTo>
                  <a:pt x="1191069" y="2355915"/>
                </a:lnTo>
                <a:lnTo>
                  <a:pt x="1198163" y="2346525"/>
                </a:lnTo>
                <a:lnTo>
                  <a:pt x="1170806" y="2331198"/>
                </a:lnTo>
                <a:cubicBezTo>
                  <a:pt x="1159566" y="2325500"/>
                  <a:pt x="1146766" y="2324775"/>
                  <a:pt x="1132407" y="2329026"/>
                </a:cubicBezTo>
                <a:cubicBezTo>
                  <a:pt x="1116904" y="2309753"/>
                  <a:pt x="1099726" y="2293588"/>
                  <a:pt x="1080874" y="2280533"/>
                </a:cubicBezTo>
                <a:cubicBezTo>
                  <a:pt x="1077332" y="2253487"/>
                  <a:pt x="1069367" y="2245404"/>
                  <a:pt x="1056975" y="2256286"/>
                </a:cubicBezTo>
                <a:cubicBezTo>
                  <a:pt x="1044583" y="2267168"/>
                  <a:pt x="1037002" y="2265305"/>
                  <a:pt x="1034230" y="2250693"/>
                </a:cubicBezTo>
                <a:lnTo>
                  <a:pt x="1032997" y="2230796"/>
                </a:lnTo>
                <a:cubicBezTo>
                  <a:pt x="1022662" y="2233467"/>
                  <a:pt x="1014690" y="2232793"/>
                  <a:pt x="1009074" y="2228779"/>
                </a:cubicBezTo>
                <a:cubicBezTo>
                  <a:pt x="1003459" y="2224763"/>
                  <a:pt x="996398" y="2223780"/>
                  <a:pt x="987892" y="2225828"/>
                </a:cubicBezTo>
                <a:lnTo>
                  <a:pt x="963800" y="2198472"/>
                </a:lnTo>
                <a:lnTo>
                  <a:pt x="991816" y="2168625"/>
                </a:lnTo>
                <a:cubicBezTo>
                  <a:pt x="991199" y="2158676"/>
                  <a:pt x="994546" y="2152458"/>
                  <a:pt x="1001859" y="2149970"/>
                </a:cubicBezTo>
                <a:cubicBezTo>
                  <a:pt x="1016343" y="2146524"/>
                  <a:pt x="1030871" y="2147505"/>
                  <a:pt x="1045438" y="2152919"/>
                </a:cubicBezTo>
                <a:cubicBezTo>
                  <a:pt x="1060005" y="2158332"/>
                  <a:pt x="1075446" y="2159004"/>
                  <a:pt x="1091758" y="2154934"/>
                </a:cubicBezTo>
                <a:cubicBezTo>
                  <a:pt x="1092071" y="2154935"/>
                  <a:pt x="1093276" y="2154313"/>
                  <a:pt x="1095376" y="2153068"/>
                </a:cubicBezTo>
                <a:cubicBezTo>
                  <a:pt x="1097477" y="2151825"/>
                  <a:pt x="1098606" y="2149960"/>
                  <a:pt x="1098763" y="2147473"/>
                </a:cubicBezTo>
                <a:cubicBezTo>
                  <a:pt x="1097758" y="2145064"/>
                  <a:pt x="1093745" y="2143042"/>
                  <a:pt x="1086722" y="2141411"/>
                </a:cubicBezTo>
                <a:cubicBezTo>
                  <a:pt x="1079699" y="2139779"/>
                  <a:pt x="1074771" y="2138071"/>
                  <a:pt x="1071938" y="2136284"/>
                </a:cubicBezTo>
                <a:cubicBezTo>
                  <a:pt x="1067923" y="2131724"/>
                  <a:pt x="1064061" y="2129652"/>
                  <a:pt x="1060354" y="2130067"/>
                </a:cubicBezTo>
                <a:cubicBezTo>
                  <a:pt x="1054680" y="2132633"/>
                  <a:pt x="1049654" y="2134343"/>
                  <a:pt x="1045273" y="2135198"/>
                </a:cubicBezTo>
                <a:cubicBezTo>
                  <a:pt x="1040893" y="2136054"/>
                  <a:pt x="1038301" y="2131857"/>
                  <a:pt x="1037495" y="2122609"/>
                </a:cubicBezTo>
                <a:lnTo>
                  <a:pt x="1028949" y="2105199"/>
                </a:lnTo>
                <a:lnTo>
                  <a:pt x="1022213" y="2056701"/>
                </a:lnTo>
                <a:lnTo>
                  <a:pt x="992039" y="2051732"/>
                </a:lnTo>
                <a:cubicBezTo>
                  <a:pt x="989514" y="2044867"/>
                  <a:pt x="985866" y="2038702"/>
                  <a:pt x="981095" y="2033234"/>
                </a:cubicBezTo>
                <a:cubicBezTo>
                  <a:pt x="976323" y="2027769"/>
                  <a:pt x="971837" y="2023159"/>
                  <a:pt x="967639" y="2019403"/>
                </a:cubicBezTo>
                <a:cubicBezTo>
                  <a:pt x="967382" y="2013987"/>
                  <a:pt x="965982" y="2008961"/>
                  <a:pt x="963438" y="2004325"/>
                </a:cubicBezTo>
                <a:cubicBezTo>
                  <a:pt x="960895" y="1999687"/>
                  <a:pt x="956907" y="1998082"/>
                  <a:pt x="951475" y="1999507"/>
                </a:cubicBezTo>
                <a:lnTo>
                  <a:pt x="937158" y="2009457"/>
                </a:lnTo>
                <a:lnTo>
                  <a:pt x="934385" y="1964690"/>
                </a:lnTo>
                <a:cubicBezTo>
                  <a:pt x="941591" y="1964250"/>
                  <a:pt x="952397" y="1965439"/>
                  <a:pt x="966804" y="1968262"/>
                </a:cubicBezTo>
                <a:cubicBezTo>
                  <a:pt x="981211" y="1971083"/>
                  <a:pt x="988890" y="1966989"/>
                  <a:pt x="989841" y="1955979"/>
                </a:cubicBezTo>
                <a:cubicBezTo>
                  <a:pt x="989298" y="1950978"/>
                  <a:pt x="987632" y="1946678"/>
                  <a:pt x="984842" y="1943078"/>
                </a:cubicBezTo>
                <a:cubicBezTo>
                  <a:pt x="982053" y="1939477"/>
                  <a:pt x="979549" y="1936732"/>
                  <a:pt x="977333" y="1934841"/>
                </a:cubicBezTo>
                <a:lnTo>
                  <a:pt x="932844" y="1939820"/>
                </a:lnTo>
                <a:lnTo>
                  <a:pt x="905712" y="1923657"/>
                </a:lnTo>
                <a:cubicBezTo>
                  <a:pt x="894896" y="1927337"/>
                  <a:pt x="885298" y="1928063"/>
                  <a:pt x="876916" y="1925836"/>
                </a:cubicBezTo>
                <a:cubicBezTo>
                  <a:pt x="868535" y="1923608"/>
                  <a:pt x="860455" y="1918739"/>
                  <a:pt x="852679" y="1911226"/>
                </a:cubicBezTo>
                <a:lnTo>
                  <a:pt x="823432" y="1921178"/>
                </a:lnTo>
                <a:cubicBezTo>
                  <a:pt x="810982" y="1911024"/>
                  <a:pt x="797165" y="1908954"/>
                  <a:pt x="781982" y="1914965"/>
                </a:cubicBezTo>
                <a:cubicBezTo>
                  <a:pt x="783240" y="1906391"/>
                  <a:pt x="782004" y="1898980"/>
                  <a:pt x="778273" y="1892736"/>
                </a:cubicBezTo>
                <a:cubicBezTo>
                  <a:pt x="774542" y="1886494"/>
                  <a:pt x="768966" y="1884370"/>
                  <a:pt x="761546" y="1886367"/>
                </a:cubicBezTo>
                <a:lnTo>
                  <a:pt x="726794" y="1867717"/>
                </a:lnTo>
                <a:lnTo>
                  <a:pt x="735296" y="1824192"/>
                </a:lnTo>
                <a:cubicBezTo>
                  <a:pt x="747582" y="1826678"/>
                  <a:pt x="761562" y="1826366"/>
                  <a:pt x="777235" y="1823254"/>
                </a:cubicBezTo>
                <a:cubicBezTo>
                  <a:pt x="792907" y="1820144"/>
                  <a:pt x="805136" y="1821697"/>
                  <a:pt x="813921" y="1827914"/>
                </a:cubicBezTo>
                <a:cubicBezTo>
                  <a:pt x="825446" y="1823145"/>
                  <a:pt x="831952" y="1827705"/>
                  <a:pt x="833433" y="1841591"/>
                </a:cubicBezTo>
                <a:cubicBezTo>
                  <a:pt x="833567" y="1852550"/>
                  <a:pt x="834542" y="1865763"/>
                  <a:pt x="836355" y="1881228"/>
                </a:cubicBezTo>
                <a:cubicBezTo>
                  <a:pt x="838170" y="1896695"/>
                  <a:pt x="842788" y="1893430"/>
                  <a:pt x="850214" y="1871434"/>
                </a:cubicBezTo>
                <a:lnTo>
                  <a:pt x="888007" y="1878891"/>
                </a:lnTo>
                <a:lnTo>
                  <a:pt x="886774" y="1858995"/>
                </a:lnTo>
                <a:lnTo>
                  <a:pt x="906286" y="1872672"/>
                </a:lnTo>
                <a:lnTo>
                  <a:pt x="942846" y="1860233"/>
                </a:lnTo>
                <a:lnTo>
                  <a:pt x="963283" y="1888831"/>
                </a:lnTo>
                <a:lnTo>
                  <a:pt x="996187" y="1877635"/>
                </a:lnTo>
                <a:cubicBezTo>
                  <a:pt x="1008329" y="1882814"/>
                  <a:pt x="1018797" y="1891105"/>
                  <a:pt x="1027592" y="1902503"/>
                </a:cubicBezTo>
                <a:lnTo>
                  <a:pt x="1057765" y="1907474"/>
                </a:lnTo>
                <a:cubicBezTo>
                  <a:pt x="1059696" y="1890945"/>
                  <a:pt x="1071879" y="1881720"/>
                  <a:pt x="1094314" y="1879800"/>
                </a:cubicBezTo>
                <a:cubicBezTo>
                  <a:pt x="1116748" y="1877881"/>
                  <a:pt x="1131376" y="1877982"/>
                  <a:pt x="1138196" y="1880106"/>
                </a:cubicBezTo>
                <a:cubicBezTo>
                  <a:pt x="1140449" y="1888862"/>
                  <a:pt x="1148374" y="1891246"/>
                  <a:pt x="1161970" y="1887255"/>
                </a:cubicBezTo>
                <a:cubicBezTo>
                  <a:pt x="1175566" y="1883263"/>
                  <a:pt x="1185011" y="1880050"/>
                  <a:pt x="1190304" y="1877613"/>
                </a:cubicBezTo>
                <a:cubicBezTo>
                  <a:pt x="1192893" y="1884246"/>
                  <a:pt x="1197174" y="1888079"/>
                  <a:pt x="1203149" y="1889115"/>
                </a:cubicBezTo>
                <a:lnTo>
                  <a:pt x="1209798" y="1888528"/>
                </a:lnTo>
                <a:lnTo>
                  <a:pt x="1188647" y="1860252"/>
                </a:lnTo>
                <a:cubicBezTo>
                  <a:pt x="1184925" y="1859885"/>
                  <a:pt x="1181860" y="1858282"/>
                  <a:pt x="1179449" y="1855446"/>
                </a:cubicBezTo>
                <a:cubicBezTo>
                  <a:pt x="1177039" y="1852608"/>
                  <a:pt x="1176177" y="1848625"/>
                  <a:pt x="1176864" y="1843496"/>
                </a:cubicBezTo>
                <a:lnTo>
                  <a:pt x="1182744" y="1828994"/>
                </a:lnTo>
                <a:lnTo>
                  <a:pt x="1151071" y="1824301"/>
                </a:lnTo>
                <a:cubicBezTo>
                  <a:pt x="1140635" y="1817800"/>
                  <a:pt x="1132160" y="1809044"/>
                  <a:pt x="1125645" y="1798034"/>
                </a:cubicBezTo>
                <a:lnTo>
                  <a:pt x="1078118" y="1814206"/>
                </a:lnTo>
                <a:cubicBezTo>
                  <a:pt x="1059954" y="1775838"/>
                  <a:pt x="1040831" y="1755893"/>
                  <a:pt x="1020749" y="1754367"/>
                </a:cubicBezTo>
                <a:cubicBezTo>
                  <a:pt x="1000666" y="1752841"/>
                  <a:pt x="972337" y="1749994"/>
                  <a:pt x="935759" y="1745827"/>
                </a:cubicBezTo>
                <a:cubicBezTo>
                  <a:pt x="933653" y="1729402"/>
                  <a:pt x="928463" y="1715930"/>
                  <a:pt x="920190" y="1705414"/>
                </a:cubicBezTo>
                <a:cubicBezTo>
                  <a:pt x="911917" y="1694896"/>
                  <a:pt x="906727" y="1681425"/>
                  <a:pt x="904621" y="1665001"/>
                </a:cubicBezTo>
                <a:lnTo>
                  <a:pt x="864405" y="1678684"/>
                </a:lnTo>
                <a:lnTo>
                  <a:pt x="863481" y="1663760"/>
                </a:lnTo>
                <a:cubicBezTo>
                  <a:pt x="862890" y="1654228"/>
                  <a:pt x="864359" y="1647802"/>
                  <a:pt x="867886" y="1644485"/>
                </a:cubicBezTo>
                <a:cubicBezTo>
                  <a:pt x="871413" y="1641169"/>
                  <a:pt x="876846" y="1638475"/>
                  <a:pt x="884184" y="1636401"/>
                </a:cubicBezTo>
                <a:lnTo>
                  <a:pt x="914357" y="1641372"/>
                </a:lnTo>
                <a:cubicBezTo>
                  <a:pt x="917002" y="1640154"/>
                  <a:pt x="921610" y="1636681"/>
                  <a:pt x="928176" y="1630956"/>
                </a:cubicBezTo>
                <a:cubicBezTo>
                  <a:pt x="934744" y="1625229"/>
                  <a:pt x="938359" y="1620825"/>
                  <a:pt x="939024" y="1617743"/>
                </a:cubicBezTo>
                <a:lnTo>
                  <a:pt x="928056" y="1621474"/>
                </a:lnTo>
                <a:cubicBezTo>
                  <a:pt x="921409" y="1612095"/>
                  <a:pt x="912361" y="1601630"/>
                  <a:pt x="900913" y="1590076"/>
                </a:cubicBezTo>
                <a:cubicBezTo>
                  <a:pt x="889464" y="1578524"/>
                  <a:pt x="878898" y="1573653"/>
                  <a:pt x="869210" y="1575469"/>
                </a:cubicBezTo>
                <a:cubicBezTo>
                  <a:pt x="864793" y="1569459"/>
                  <a:pt x="858685" y="1566247"/>
                  <a:pt x="850881" y="1565833"/>
                </a:cubicBezTo>
                <a:cubicBezTo>
                  <a:pt x="843079" y="1565420"/>
                  <a:pt x="835372" y="1566561"/>
                  <a:pt x="827762" y="1569256"/>
                </a:cubicBezTo>
                <a:lnTo>
                  <a:pt x="810981" y="1539412"/>
                </a:lnTo>
                <a:cubicBezTo>
                  <a:pt x="805122" y="1541512"/>
                  <a:pt x="798482" y="1542289"/>
                  <a:pt x="791061" y="1541746"/>
                </a:cubicBezTo>
                <a:cubicBezTo>
                  <a:pt x="783638" y="1541203"/>
                  <a:pt x="777681" y="1537940"/>
                  <a:pt x="773188" y="1531955"/>
                </a:cubicBezTo>
                <a:lnTo>
                  <a:pt x="743940" y="1541908"/>
                </a:lnTo>
                <a:lnTo>
                  <a:pt x="731740" y="1525742"/>
                </a:lnTo>
                <a:cubicBezTo>
                  <a:pt x="720588" y="1529008"/>
                  <a:pt x="709604" y="1527455"/>
                  <a:pt x="698788" y="1521084"/>
                </a:cubicBezTo>
                <a:cubicBezTo>
                  <a:pt x="687971" y="1514711"/>
                  <a:pt x="678430" y="1506319"/>
                  <a:pt x="670163" y="1495906"/>
                </a:cubicBezTo>
                <a:cubicBezTo>
                  <a:pt x="657880" y="1489714"/>
                  <a:pt x="643883" y="1482203"/>
                  <a:pt x="628170" y="1473369"/>
                </a:cubicBezTo>
                <a:cubicBezTo>
                  <a:pt x="612458" y="1464538"/>
                  <a:pt x="599219" y="1454229"/>
                  <a:pt x="588457" y="1442442"/>
                </a:cubicBezTo>
                <a:cubicBezTo>
                  <a:pt x="582764" y="1444696"/>
                  <a:pt x="576784" y="1446096"/>
                  <a:pt x="570518" y="1446641"/>
                </a:cubicBezTo>
                <a:cubicBezTo>
                  <a:pt x="564253" y="1447186"/>
                  <a:pt x="558956" y="1444544"/>
                  <a:pt x="554629" y="1438715"/>
                </a:cubicBezTo>
                <a:cubicBezTo>
                  <a:pt x="543331" y="1442137"/>
                  <a:pt x="531802" y="1441826"/>
                  <a:pt x="520041" y="1437786"/>
                </a:cubicBezTo>
                <a:cubicBezTo>
                  <a:pt x="508281" y="1433745"/>
                  <a:pt x="498270" y="1427839"/>
                  <a:pt x="490013" y="1420070"/>
                </a:cubicBezTo>
                <a:cubicBezTo>
                  <a:pt x="486204" y="1421364"/>
                  <a:pt x="482775" y="1421262"/>
                  <a:pt x="479727" y="1419759"/>
                </a:cubicBezTo>
                <a:cubicBezTo>
                  <a:pt x="476678" y="1418255"/>
                  <a:pt x="474924" y="1415044"/>
                  <a:pt x="474463" y="1410123"/>
                </a:cubicBezTo>
                <a:lnTo>
                  <a:pt x="477196" y="1393956"/>
                </a:lnTo>
                <a:lnTo>
                  <a:pt x="514679" y="1396438"/>
                </a:lnTo>
                <a:cubicBezTo>
                  <a:pt x="518872" y="1400091"/>
                  <a:pt x="524130" y="1402111"/>
                  <a:pt x="530454" y="1402499"/>
                </a:cubicBezTo>
                <a:cubicBezTo>
                  <a:pt x="536777" y="1402888"/>
                  <a:pt x="542796" y="1402109"/>
                  <a:pt x="548507" y="1400166"/>
                </a:cubicBezTo>
                <a:lnTo>
                  <a:pt x="582644" y="1408866"/>
                </a:lnTo>
                <a:cubicBezTo>
                  <a:pt x="590806" y="1405031"/>
                  <a:pt x="599920" y="1401507"/>
                  <a:pt x="609988" y="1398293"/>
                </a:cubicBezTo>
                <a:cubicBezTo>
                  <a:pt x="620054" y="1395079"/>
                  <a:pt x="625975" y="1400260"/>
                  <a:pt x="627749" y="1413835"/>
                </a:cubicBezTo>
                <a:cubicBezTo>
                  <a:pt x="663497" y="1403365"/>
                  <a:pt x="706413" y="1403154"/>
                  <a:pt x="756499" y="1413200"/>
                </a:cubicBezTo>
                <a:cubicBezTo>
                  <a:pt x="806585" y="1423246"/>
                  <a:pt x="846770" y="1439200"/>
                  <a:pt x="877055" y="1461062"/>
                </a:cubicBezTo>
                <a:cubicBezTo>
                  <a:pt x="889585" y="1457434"/>
                  <a:pt x="901316" y="1455981"/>
                  <a:pt x="912249" y="1456706"/>
                </a:cubicBezTo>
                <a:cubicBezTo>
                  <a:pt x="923182" y="1457430"/>
                  <a:pt x="934913" y="1455979"/>
                  <a:pt x="947442" y="1452349"/>
                </a:cubicBezTo>
                <a:cubicBezTo>
                  <a:pt x="948128" y="1459631"/>
                  <a:pt x="950733" y="1464034"/>
                  <a:pt x="955261" y="1465560"/>
                </a:cubicBezTo>
                <a:cubicBezTo>
                  <a:pt x="959788" y="1467090"/>
                  <a:pt x="964906" y="1466829"/>
                  <a:pt x="970612" y="1464783"/>
                </a:cubicBezTo>
                <a:cubicBezTo>
                  <a:pt x="985515" y="1460559"/>
                  <a:pt x="994404" y="1460920"/>
                  <a:pt x="997276" y="1465868"/>
                </a:cubicBezTo>
                <a:cubicBezTo>
                  <a:pt x="1000150" y="1470816"/>
                  <a:pt x="1006296" y="1472110"/>
                  <a:pt x="1015716" y="1469751"/>
                </a:cubicBezTo>
                <a:lnTo>
                  <a:pt x="1053817" y="1482183"/>
                </a:lnTo>
                <a:cubicBezTo>
                  <a:pt x="1056253" y="1488866"/>
                  <a:pt x="1059924" y="1492908"/>
                  <a:pt x="1064834" y="1494306"/>
                </a:cubicBezTo>
                <a:cubicBezTo>
                  <a:pt x="1069742" y="1495705"/>
                  <a:pt x="1075011" y="1495393"/>
                  <a:pt x="1080642" y="1493372"/>
                </a:cubicBezTo>
                <a:lnTo>
                  <a:pt x="1098613" y="1482177"/>
                </a:lnTo>
                <a:lnTo>
                  <a:pt x="1214721" y="1488383"/>
                </a:lnTo>
                <a:lnTo>
                  <a:pt x="1226922" y="1504547"/>
                </a:lnTo>
                <a:lnTo>
                  <a:pt x="1246127" y="1513249"/>
                </a:lnTo>
                <a:cubicBezTo>
                  <a:pt x="1251991" y="1511254"/>
                  <a:pt x="1258618" y="1510269"/>
                  <a:pt x="1266008" y="1510294"/>
                </a:cubicBezTo>
                <a:cubicBezTo>
                  <a:pt x="1273398" y="1510319"/>
                  <a:pt x="1279265" y="1512132"/>
                  <a:pt x="1283611" y="1515732"/>
                </a:cubicBezTo>
                <a:cubicBezTo>
                  <a:pt x="1290057" y="1510577"/>
                  <a:pt x="1298714" y="1507208"/>
                  <a:pt x="1309582" y="1505626"/>
                </a:cubicBezTo>
                <a:cubicBezTo>
                  <a:pt x="1320450" y="1504044"/>
                  <a:pt x="1326828" y="1509070"/>
                  <a:pt x="1328715" y="1520702"/>
                </a:cubicBezTo>
                <a:cubicBezTo>
                  <a:pt x="1338878" y="1519043"/>
                  <a:pt x="1355883" y="1522356"/>
                  <a:pt x="1379727" y="1530644"/>
                </a:cubicBezTo>
                <a:cubicBezTo>
                  <a:pt x="1403571" y="1538933"/>
                  <a:pt x="1417151" y="1547220"/>
                  <a:pt x="1420465" y="1555511"/>
                </a:cubicBezTo>
                <a:lnTo>
                  <a:pt x="1446981" y="1561725"/>
                </a:lnTo>
                <a:cubicBezTo>
                  <a:pt x="1469921" y="1555401"/>
                  <a:pt x="1490389" y="1554362"/>
                  <a:pt x="1508382" y="1558610"/>
                </a:cubicBezTo>
                <a:lnTo>
                  <a:pt x="1567227" y="1555624"/>
                </a:lnTo>
                <a:lnTo>
                  <a:pt x="1554606" y="1539374"/>
                </a:lnTo>
                <a:cubicBezTo>
                  <a:pt x="1548233" y="1525868"/>
                  <a:pt x="1541005" y="1515166"/>
                  <a:pt x="1532923" y="1507265"/>
                </a:cubicBezTo>
                <a:cubicBezTo>
                  <a:pt x="1524840" y="1499362"/>
                  <a:pt x="1518767" y="1487587"/>
                  <a:pt x="1514705" y="1471937"/>
                </a:cubicBezTo>
                <a:cubicBezTo>
                  <a:pt x="1509299" y="1470509"/>
                  <a:pt x="1504099" y="1467130"/>
                  <a:pt x="1499106" y="1461804"/>
                </a:cubicBezTo>
                <a:cubicBezTo>
                  <a:pt x="1494111" y="1456477"/>
                  <a:pt x="1490351" y="1450759"/>
                  <a:pt x="1487821" y="1444653"/>
                </a:cubicBezTo>
                <a:lnTo>
                  <a:pt x="1467918" y="1418927"/>
                </a:lnTo>
                <a:cubicBezTo>
                  <a:pt x="1465581" y="1412641"/>
                  <a:pt x="1464618" y="1405331"/>
                  <a:pt x="1465029" y="1396999"/>
                </a:cubicBezTo>
                <a:cubicBezTo>
                  <a:pt x="1465439" y="1388666"/>
                  <a:pt x="1467093" y="1381941"/>
                  <a:pt x="1469991" y="1376825"/>
                </a:cubicBezTo>
                <a:cubicBezTo>
                  <a:pt x="1479064" y="1376192"/>
                  <a:pt x="1495843" y="1389248"/>
                  <a:pt x="1520327" y="1415999"/>
                </a:cubicBezTo>
                <a:cubicBezTo>
                  <a:pt x="1544811" y="1442747"/>
                  <a:pt x="1560764" y="1463602"/>
                  <a:pt x="1568187" y="1478562"/>
                </a:cubicBezTo>
                <a:lnTo>
                  <a:pt x="1569318" y="1473494"/>
                </a:lnTo>
                <a:cubicBezTo>
                  <a:pt x="1576083" y="1467133"/>
                  <a:pt x="1581633" y="1464160"/>
                  <a:pt x="1585967" y="1464575"/>
                </a:cubicBezTo>
                <a:cubicBezTo>
                  <a:pt x="1590302" y="1464988"/>
                  <a:pt x="1594437" y="1468350"/>
                  <a:pt x="1598371" y="1474660"/>
                </a:cubicBezTo>
                <a:cubicBezTo>
                  <a:pt x="1623422" y="1486905"/>
                  <a:pt x="1648215" y="1504413"/>
                  <a:pt x="1672748" y="1527182"/>
                </a:cubicBezTo>
                <a:lnTo>
                  <a:pt x="1715539" y="1562583"/>
                </a:lnTo>
                <a:lnTo>
                  <a:pt x="1737588" y="1538600"/>
                </a:lnTo>
                <a:lnTo>
                  <a:pt x="1696092" y="1496483"/>
                </a:lnTo>
                <a:lnTo>
                  <a:pt x="1685432" y="1462179"/>
                </a:lnTo>
                <a:cubicBezTo>
                  <a:pt x="1683023" y="1455877"/>
                  <a:pt x="1679895" y="1450746"/>
                  <a:pt x="1676047" y="1446783"/>
                </a:cubicBezTo>
                <a:cubicBezTo>
                  <a:pt x="1672198" y="1442821"/>
                  <a:pt x="1667938" y="1442755"/>
                  <a:pt x="1663265" y="1446590"/>
                </a:cubicBezTo>
                <a:lnTo>
                  <a:pt x="1639872" y="1420084"/>
                </a:lnTo>
                <a:cubicBezTo>
                  <a:pt x="1627673" y="1420018"/>
                  <a:pt x="1618915" y="1412743"/>
                  <a:pt x="1613602" y="1398254"/>
                </a:cubicBezTo>
                <a:cubicBezTo>
                  <a:pt x="1608287" y="1383766"/>
                  <a:pt x="1599531" y="1376491"/>
                  <a:pt x="1587331" y="1376427"/>
                </a:cubicBezTo>
                <a:lnTo>
                  <a:pt x="1563654" y="1301973"/>
                </a:lnTo>
                <a:cubicBezTo>
                  <a:pt x="1576226" y="1291478"/>
                  <a:pt x="1584329" y="1286638"/>
                  <a:pt x="1587965" y="1287451"/>
                </a:cubicBezTo>
                <a:cubicBezTo>
                  <a:pt x="1591601" y="1288263"/>
                  <a:pt x="1595130" y="1295700"/>
                  <a:pt x="1598554" y="1309766"/>
                </a:cubicBezTo>
                <a:cubicBezTo>
                  <a:pt x="1610515" y="1302350"/>
                  <a:pt x="1617884" y="1304218"/>
                  <a:pt x="1620661" y="1315369"/>
                </a:cubicBezTo>
                <a:cubicBezTo>
                  <a:pt x="1623438" y="1326520"/>
                  <a:pt x="1629652" y="1329458"/>
                  <a:pt x="1639302" y="1324187"/>
                </a:cubicBezTo>
                <a:cubicBezTo>
                  <a:pt x="1646387" y="1335190"/>
                  <a:pt x="1659149" y="1348460"/>
                  <a:pt x="1677588" y="1363995"/>
                </a:cubicBezTo>
                <a:cubicBezTo>
                  <a:pt x="1696027" y="1379529"/>
                  <a:pt x="1709331" y="1386269"/>
                  <a:pt x="1717500" y="1384214"/>
                </a:cubicBezTo>
                <a:lnTo>
                  <a:pt x="1774756" y="1439565"/>
                </a:lnTo>
                <a:lnTo>
                  <a:pt x="1804344" y="1429980"/>
                </a:lnTo>
                <a:lnTo>
                  <a:pt x="1810959" y="1412076"/>
                </a:lnTo>
                <a:cubicBezTo>
                  <a:pt x="1815915" y="1406231"/>
                  <a:pt x="1823479" y="1400903"/>
                  <a:pt x="1833650" y="1396090"/>
                </a:cubicBezTo>
                <a:lnTo>
                  <a:pt x="1832010" y="1393239"/>
                </a:lnTo>
                <a:lnTo>
                  <a:pt x="1804880" y="1376460"/>
                </a:lnTo>
                <a:cubicBezTo>
                  <a:pt x="1781528" y="1365149"/>
                  <a:pt x="1765858" y="1351231"/>
                  <a:pt x="1757869" y="1334704"/>
                </a:cubicBezTo>
                <a:cubicBezTo>
                  <a:pt x="1757425" y="1329174"/>
                  <a:pt x="1758218" y="1324251"/>
                  <a:pt x="1760250" y="1319939"/>
                </a:cubicBezTo>
                <a:cubicBezTo>
                  <a:pt x="1762282" y="1315628"/>
                  <a:pt x="1764538" y="1312362"/>
                  <a:pt x="1767017" y="1310146"/>
                </a:cubicBezTo>
                <a:cubicBezTo>
                  <a:pt x="1779185" y="1300780"/>
                  <a:pt x="1791047" y="1300990"/>
                  <a:pt x="1802601" y="1310776"/>
                </a:cubicBezTo>
                <a:cubicBezTo>
                  <a:pt x="1814157" y="1320561"/>
                  <a:pt x="1821727" y="1331784"/>
                  <a:pt x="1825312" y="1344445"/>
                </a:cubicBezTo>
                <a:lnTo>
                  <a:pt x="1851838" y="1365137"/>
                </a:lnTo>
                <a:lnTo>
                  <a:pt x="1853163" y="1364343"/>
                </a:lnTo>
                <a:lnTo>
                  <a:pt x="2000931" y="1180031"/>
                </a:lnTo>
                <a:lnTo>
                  <a:pt x="1977698" y="1156345"/>
                </a:lnTo>
                <a:cubicBezTo>
                  <a:pt x="1966970" y="1139098"/>
                  <a:pt x="1960222" y="1119411"/>
                  <a:pt x="1957451" y="1097290"/>
                </a:cubicBezTo>
                <a:lnTo>
                  <a:pt x="1938870" y="1098461"/>
                </a:lnTo>
                <a:cubicBezTo>
                  <a:pt x="1933043" y="1099599"/>
                  <a:pt x="1928143" y="1097616"/>
                  <a:pt x="1924167" y="1092517"/>
                </a:cubicBezTo>
                <a:cubicBezTo>
                  <a:pt x="1920191" y="1087418"/>
                  <a:pt x="1917294" y="1080562"/>
                  <a:pt x="1915477" y="1071954"/>
                </a:cubicBezTo>
                <a:cubicBezTo>
                  <a:pt x="1903198" y="1058571"/>
                  <a:pt x="1903135" y="1047916"/>
                  <a:pt x="1915287" y="1039988"/>
                </a:cubicBezTo>
                <a:lnTo>
                  <a:pt x="1917472" y="1038602"/>
                </a:lnTo>
                <a:lnTo>
                  <a:pt x="1891515" y="1026611"/>
                </a:lnTo>
                <a:cubicBezTo>
                  <a:pt x="1877838" y="1014973"/>
                  <a:pt x="1865761" y="1001870"/>
                  <a:pt x="1855285" y="987300"/>
                </a:cubicBezTo>
                <a:cubicBezTo>
                  <a:pt x="1846546" y="987088"/>
                  <a:pt x="1838388" y="988880"/>
                  <a:pt x="1830810" y="992680"/>
                </a:cubicBezTo>
                <a:cubicBezTo>
                  <a:pt x="1823232" y="996480"/>
                  <a:pt x="1815073" y="998274"/>
                  <a:pt x="1806335" y="998061"/>
                </a:cubicBezTo>
                <a:lnTo>
                  <a:pt x="1819330" y="962960"/>
                </a:lnTo>
                <a:cubicBezTo>
                  <a:pt x="1808281" y="962086"/>
                  <a:pt x="1796651" y="959205"/>
                  <a:pt x="1784442" y="954317"/>
                </a:cubicBezTo>
                <a:cubicBezTo>
                  <a:pt x="1772233" y="949429"/>
                  <a:pt x="1761438" y="941435"/>
                  <a:pt x="1752059" y="930330"/>
                </a:cubicBezTo>
                <a:lnTo>
                  <a:pt x="1781246" y="907223"/>
                </a:lnTo>
                <a:lnTo>
                  <a:pt x="1810891" y="925742"/>
                </a:lnTo>
                <a:cubicBezTo>
                  <a:pt x="1813147" y="923041"/>
                  <a:pt x="1815456" y="920021"/>
                  <a:pt x="1817817" y="916680"/>
                </a:cubicBezTo>
                <a:cubicBezTo>
                  <a:pt x="1820178" y="913340"/>
                  <a:pt x="1822277" y="911598"/>
                  <a:pt x="1824116" y="911455"/>
                </a:cubicBezTo>
                <a:cubicBezTo>
                  <a:pt x="1827383" y="912752"/>
                  <a:pt x="1828736" y="917434"/>
                  <a:pt x="1828174" y="925500"/>
                </a:cubicBezTo>
                <a:cubicBezTo>
                  <a:pt x="1827612" y="933566"/>
                  <a:pt x="1826969" y="939350"/>
                  <a:pt x="1826246" y="942852"/>
                </a:cubicBezTo>
                <a:lnTo>
                  <a:pt x="1881963" y="979538"/>
                </a:lnTo>
                <a:lnTo>
                  <a:pt x="1897090" y="975835"/>
                </a:lnTo>
                <a:lnTo>
                  <a:pt x="1918295" y="957138"/>
                </a:lnTo>
                <a:lnTo>
                  <a:pt x="1904612" y="929798"/>
                </a:lnTo>
                <a:lnTo>
                  <a:pt x="1832097" y="907046"/>
                </a:lnTo>
                <a:cubicBezTo>
                  <a:pt x="1824701" y="890289"/>
                  <a:pt x="1813077" y="874414"/>
                  <a:pt x="1797224" y="859422"/>
                </a:cubicBezTo>
                <a:cubicBezTo>
                  <a:pt x="1781372" y="844429"/>
                  <a:pt x="1767127" y="833494"/>
                  <a:pt x="1754486" y="826615"/>
                </a:cubicBezTo>
                <a:cubicBezTo>
                  <a:pt x="1742236" y="824756"/>
                  <a:pt x="1730954" y="819744"/>
                  <a:pt x="1720642" y="811579"/>
                </a:cubicBezTo>
                <a:cubicBezTo>
                  <a:pt x="1710330" y="803415"/>
                  <a:pt x="1699465" y="795843"/>
                  <a:pt x="1688051" y="788869"/>
                </a:cubicBezTo>
                <a:cubicBezTo>
                  <a:pt x="1677206" y="762677"/>
                  <a:pt x="1664155" y="738864"/>
                  <a:pt x="1648901" y="717434"/>
                </a:cubicBezTo>
                <a:lnTo>
                  <a:pt x="1583302" y="674574"/>
                </a:lnTo>
                <a:cubicBezTo>
                  <a:pt x="1583956" y="671498"/>
                  <a:pt x="1584320" y="667420"/>
                  <a:pt x="1584394" y="662337"/>
                </a:cubicBezTo>
                <a:cubicBezTo>
                  <a:pt x="1584469" y="657255"/>
                  <a:pt x="1582838" y="654278"/>
                  <a:pt x="1579500" y="653407"/>
                </a:cubicBezTo>
                <a:cubicBezTo>
                  <a:pt x="1577479" y="653750"/>
                  <a:pt x="1574645" y="656285"/>
                  <a:pt x="1570998" y="661015"/>
                </a:cubicBezTo>
                <a:cubicBezTo>
                  <a:pt x="1567351" y="665744"/>
                  <a:pt x="1564308" y="669558"/>
                  <a:pt x="1561868" y="672459"/>
                </a:cubicBezTo>
                <a:lnTo>
                  <a:pt x="1549626" y="614075"/>
                </a:lnTo>
                <a:lnTo>
                  <a:pt x="1555477" y="578268"/>
                </a:lnTo>
                <a:cubicBezTo>
                  <a:pt x="1568551" y="580642"/>
                  <a:pt x="1580864" y="584889"/>
                  <a:pt x="1592418" y="591012"/>
                </a:cubicBezTo>
                <a:cubicBezTo>
                  <a:pt x="1603973" y="597134"/>
                  <a:pt x="1622063" y="599352"/>
                  <a:pt x="1646690" y="597668"/>
                </a:cubicBezTo>
                <a:cubicBezTo>
                  <a:pt x="1638046" y="585770"/>
                  <a:pt x="1629298" y="574511"/>
                  <a:pt x="1620445" y="563892"/>
                </a:cubicBezTo>
                <a:cubicBezTo>
                  <a:pt x="1611593" y="553273"/>
                  <a:pt x="1600222" y="546951"/>
                  <a:pt x="1586334" y="544930"/>
                </a:cubicBezTo>
                <a:cubicBezTo>
                  <a:pt x="1576680" y="518855"/>
                  <a:pt x="1564821" y="495161"/>
                  <a:pt x="1550757" y="473849"/>
                </a:cubicBezTo>
                <a:cubicBezTo>
                  <a:pt x="1553621" y="445219"/>
                  <a:pt x="1548252" y="433645"/>
                  <a:pt x="1534651" y="439124"/>
                </a:cubicBezTo>
                <a:cubicBezTo>
                  <a:pt x="1521051" y="444602"/>
                  <a:pt x="1514637" y="439420"/>
                  <a:pt x="1515410" y="423579"/>
                </a:cubicBezTo>
                <a:lnTo>
                  <a:pt x="1518754" y="403119"/>
                </a:lnTo>
                <a:cubicBezTo>
                  <a:pt x="1508845" y="401274"/>
                  <a:pt x="1501811" y="397114"/>
                  <a:pt x="1497650" y="390640"/>
                </a:cubicBezTo>
                <a:cubicBezTo>
                  <a:pt x="1493490" y="384165"/>
                  <a:pt x="1487349" y="380094"/>
                  <a:pt x="1479227" y="378425"/>
                </a:cubicBezTo>
                <a:lnTo>
                  <a:pt x="1463643" y="340503"/>
                </a:lnTo>
                <a:lnTo>
                  <a:pt x="1495565" y="322864"/>
                </a:lnTo>
                <a:cubicBezTo>
                  <a:pt x="1497237" y="312634"/>
                  <a:pt x="1501646" y="307872"/>
                  <a:pt x="1508790" y="308577"/>
                </a:cubicBezTo>
                <a:cubicBezTo>
                  <a:pt x="1522613" y="311459"/>
                  <a:pt x="1535482" y="318792"/>
                  <a:pt x="1547396" y="330579"/>
                </a:cubicBezTo>
                <a:cubicBezTo>
                  <a:pt x="1559309" y="342368"/>
                  <a:pt x="1573070" y="349791"/>
                  <a:pt x="1588680" y="352848"/>
                </a:cubicBezTo>
                <a:cubicBezTo>
                  <a:pt x="1588959" y="352985"/>
                  <a:pt x="1590185" y="352888"/>
                  <a:pt x="1592357" y="352561"/>
                </a:cubicBezTo>
                <a:cubicBezTo>
                  <a:pt x="1594527" y="352235"/>
                  <a:pt x="1595962" y="350860"/>
                  <a:pt x="1596660" y="348439"/>
                </a:cubicBezTo>
                <a:cubicBezTo>
                  <a:pt x="1596294" y="345588"/>
                  <a:pt x="1593130" y="341809"/>
                  <a:pt x="1587168" y="337105"/>
                </a:cubicBezTo>
                <a:cubicBezTo>
                  <a:pt x="1581205" y="332403"/>
                  <a:pt x="1577148" y="328536"/>
                  <a:pt x="1574996" y="325509"/>
                </a:cubicBezTo>
                <a:cubicBezTo>
                  <a:pt x="1572399" y="319188"/>
                  <a:pt x="1569383" y="315427"/>
                  <a:pt x="1565950" y="314220"/>
                </a:cubicBezTo>
                <a:cubicBezTo>
                  <a:pt x="1560264" y="314308"/>
                  <a:pt x="1555352" y="313823"/>
                  <a:pt x="1551213" y="312765"/>
                </a:cubicBezTo>
                <a:cubicBezTo>
                  <a:pt x="1547075" y="311708"/>
                  <a:pt x="1545678" y="306372"/>
                  <a:pt x="1547023" y="296758"/>
                </a:cubicBezTo>
                <a:lnTo>
                  <a:pt x="1543221" y="275593"/>
                </a:lnTo>
                <a:lnTo>
                  <a:pt x="1548006" y="224088"/>
                </a:lnTo>
                <a:lnTo>
                  <a:pt x="1521934" y="205921"/>
                </a:lnTo>
                <a:cubicBezTo>
                  <a:pt x="1521195" y="197943"/>
                  <a:pt x="1519288" y="190174"/>
                  <a:pt x="1516212" y="182616"/>
                </a:cubicBezTo>
                <a:cubicBezTo>
                  <a:pt x="1513137" y="175057"/>
                  <a:pt x="1510128" y="168479"/>
                  <a:pt x="1507185" y="162883"/>
                </a:cubicBezTo>
                <a:cubicBezTo>
                  <a:pt x="1508165" y="157349"/>
                  <a:pt x="1508029" y="151705"/>
                  <a:pt x="1506776" y="145949"/>
                </a:cubicBezTo>
                <a:cubicBezTo>
                  <a:pt x="1505523" y="140194"/>
                  <a:pt x="1502289" y="136844"/>
                  <a:pt x="1497074" y="135896"/>
                </a:cubicBezTo>
                <a:lnTo>
                  <a:pt x="1481949" y="139600"/>
                </a:lnTo>
                <a:lnTo>
                  <a:pt x="1489471" y="93564"/>
                </a:lnTo>
                <a:cubicBezTo>
                  <a:pt x="1496061" y="96272"/>
                  <a:pt x="1505531" y="102189"/>
                  <a:pt x="1517880" y="111312"/>
                </a:cubicBezTo>
                <a:cubicBezTo>
                  <a:pt x="1530230" y="120437"/>
                  <a:pt x="1538064" y="119694"/>
                  <a:pt x="1541387" y="109085"/>
                </a:cubicBezTo>
                <a:cubicBezTo>
                  <a:pt x="1542016" y="103840"/>
                  <a:pt x="1541477" y="98806"/>
                  <a:pt x="1539770" y="93983"/>
                </a:cubicBezTo>
                <a:cubicBezTo>
                  <a:pt x="1538063" y="89157"/>
                  <a:pt x="1536422" y="85314"/>
                  <a:pt x="1534847" y="82450"/>
                </a:cubicBezTo>
                <a:lnTo>
                  <a:pt x="1493650" y="67988"/>
                </a:lnTo>
                <a:lnTo>
                  <a:pt x="1472821" y="39942"/>
                </a:lnTo>
                <a:cubicBezTo>
                  <a:pt x="1462253" y="38900"/>
                  <a:pt x="1453442" y="35432"/>
                  <a:pt x="1446388" y="29536"/>
                </a:cubicBezTo>
                <a:cubicBezTo>
                  <a:pt x="1439335" y="23643"/>
                  <a:pt x="1433146" y="15235"/>
                  <a:pt x="1427821" y="4314"/>
                </a:cubicBezTo>
                <a:lnTo>
                  <a:pt x="1399241" y="1492"/>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399577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5225143" cy="6858000"/>
          </a:xfrm>
          <a:custGeom>
            <a:avLst/>
            <a:gdLst>
              <a:gd name="connsiteX0" fmla="*/ 0 w 5225143"/>
              <a:gd name="connsiteY0" fmla="*/ 0 h 6858000"/>
              <a:gd name="connsiteX1" fmla="*/ 5225143 w 5225143"/>
              <a:gd name="connsiteY1" fmla="*/ 0 h 6858000"/>
              <a:gd name="connsiteX2" fmla="*/ 5225143 w 5225143"/>
              <a:gd name="connsiteY2" fmla="*/ 6858000 h 6858000"/>
              <a:gd name="connsiteX3" fmla="*/ 0 w 5225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25143" h="6858000">
                <a:moveTo>
                  <a:pt x="0" y="0"/>
                </a:moveTo>
                <a:lnTo>
                  <a:pt x="5225143" y="0"/>
                </a:lnTo>
                <a:lnTo>
                  <a:pt x="5225143" y="6858000"/>
                </a:lnTo>
                <a:lnTo>
                  <a:pt x="0" y="685800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037270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3259048"/>
          </a:xfrm>
          <a:custGeom>
            <a:avLst/>
            <a:gdLst>
              <a:gd name="connsiteX0" fmla="*/ 1502946 w 12192000"/>
              <a:gd name="connsiteY0" fmla="*/ 3177782 h 3259048"/>
              <a:gd name="connsiteX1" fmla="*/ 1499866 w 12192000"/>
              <a:gd name="connsiteY1" fmla="*/ 3181283 h 3259048"/>
              <a:gd name="connsiteX2" fmla="*/ 1514695 w 12192000"/>
              <a:gd name="connsiteY2" fmla="*/ 3182867 h 3259048"/>
              <a:gd name="connsiteX3" fmla="*/ 1509972 w 12192000"/>
              <a:gd name="connsiteY3" fmla="*/ 3179011 h 3259048"/>
              <a:gd name="connsiteX4" fmla="*/ 1502946 w 12192000"/>
              <a:gd name="connsiteY4" fmla="*/ 3177782 h 3259048"/>
              <a:gd name="connsiteX5" fmla="*/ 1372966 w 12192000"/>
              <a:gd name="connsiteY5" fmla="*/ 3166959 h 3259048"/>
              <a:gd name="connsiteX6" fmla="*/ 1343703 w 12192000"/>
              <a:gd name="connsiteY6" fmla="*/ 3170728 h 3259048"/>
              <a:gd name="connsiteX7" fmla="*/ 1363731 w 12192000"/>
              <a:gd name="connsiteY7" fmla="*/ 3177466 h 3259048"/>
              <a:gd name="connsiteX8" fmla="*/ 2573678 w 12192000"/>
              <a:gd name="connsiteY8" fmla="*/ 3144282 h 3259048"/>
              <a:gd name="connsiteX9" fmla="*/ 2603526 w 12192000"/>
              <a:gd name="connsiteY9" fmla="*/ 3150920 h 3259048"/>
              <a:gd name="connsiteX10" fmla="*/ 2633378 w 12192000"/>
              <a:gd name="connsiteY10" fmla="*/ 3157557 h 3259048"/>
              <a:gd name="connsiteX11" fmla="*/ 2608453 w 12192000"/>
              <a:gd name="connsiteY11" fmla="*/ 3172997 h 3259048"/>
              <a:gd name="connsiteX12" fmla="*/ 2590454 w 12192000"/>
              <a:gd name="connsiteY12" fmla="*/ 3180555 h 3259048"/>
              <a:gd name="connsiteX13" fmla="*/ 2573505 w 12192000"/>
              <a:gd name="connsiteY13" fmla="*/ 3170317 h 3259048"/>
              <a:gd name="connsiteX14" fmla="*/ 1453043 w 12192000"/>
              <a:gd name="connsiteY14" fmla="*/ 3134902 h 3259048"/>
              <a:gd name="connsiteX15" fmla="*/ 1440291 w 12192000"/>
              <a:gd name="connsiteY15" fmla="*/ 3141108 h 3259048"/>
              <a:gd name="connsiteX16" fmla="*/ 1437653 w 12192000"/>
              <a:gd name="connsiteY16" fmla="*/ 3152414 h 3259048"/>
              <a:gd name="connsiteX17" fmla="*/ 1408778 w 12192000"/>
              <a:gd name="connsiteY17" fmla="*/ 3163121 h 3259048"/>
              <a:gd name="connsiteX18" fmla="*/ 1416105 w 12192000"/>
              <a:gd name="connsiteY18" fmla="*/ 3176932 h 3259048"/>
              <a:gd name="connsiteX19" fmla="*/ 1434789 w 12192000"/>
              <a:gd name="connsiteY19" fmla="*/ 3188891 h 3259048"/>
              <a:gd name="connsiteX20" fmla="*/ 1447103 w 12192000"/>
              <a:gd name="connsiteY20" fmla="*/ 3174880 h 3259048"/>
              <a:gd name="connsiteX21" fmla="*/ 355517 w 12192000"/>
              <a:gd name="connsiteY21" fmla="*/ 3128757 h 3259048"/>
              <a:gd name="connsiteX22" fmla="*/ 334725 w 12192000"/>
              <a:gd name="connsiteY22" fmla="*/ 3130271 h 3259048"/>
              <a:gd name="connsiteX23" fmla="*/ 316240 w 12192000"/>
              <a:gd name="connsiteY23" fmla="*/ 3129158 h 3259048"/>
              <a:gd name="connsiteX24" fmla="*/ 304261 w 12192000"/>
              <a:gd name="connsiteY24" fmla="*/ 3141861 h 3259048"/>
              <a:gd name="connsiteX25" fmla="*/ 299502 w 12192000"/>
              <a:gd name="connsiteY25" fmla="*/ 3151890 h 3259048"/>
              <a:gd name="connsiteX26" fmla="*/ 306437 w 12192000"/>
              <a:gd name="connsiteY26" fmla="*/ 3151385 h 3259048"/>
              <a:gd name="connsiteX27" fmla="*/ 315675 w 12192000"/>
              <a:gd name="connsiteY27" fmla="*/ 3148254 h 3259048"/>
              <a:gd name="connsiteX28" fmla="*/ 342250 w 12192000"/>
              <a:gd name="connsiteY28" fmla="*/ 3154924 h 3259048"/>
              <a:gd name="connsiteX29" fmla="*/ 355517 w 12192000"/>
              <a:gd name="connsiteY29" fmla="*/ 3128757 h 3259048"/>
              <a:gd name="connsiteX30" fmla="*/ 966082 w 12192000"/>
              <a:gd name="connsiteY30" fmla="*/ 3124256 h 3259048"/>
              <a:gd name="connsiteX31" fmla="*/ 959535 w 12192000"/>
              <a:gd name="connsiteY31" fmla="*/ 3124324 h 3259048"/>
              <a:gd name="connsiteX32" fmla="*/ 955504 w 12192000"/>
              <a:gd name="connsiteY32" fmla="*/ 3139984 h 3259048"/>
              <a:gd name="connsiteX33" fmla="*/ 968021 w 12192000"/>
              <a:gd name="connsiteY33" fmla="*/ 3144195 h 3259048"/>
              <a:gd name="connsiteX34" fmla="*/ 985157 w 12192000"/>
              <a:gd name="connsiteY34" fmla="*/ 3143153 h 3259048"/>
              <a:gd name="connsiteX35" fmla="*/ 983034 w 12192000"/>
              <a:gd name="connsiteY35" fmla="*/ 3134496 h 3259048"/>
              <a:gd name="connsiteX36" fmla="*/ 1737235 w 12192000"/>
              <a:gd name="connsiteY36" fmla="*/ 3121586 h 3259048"/>
              <a:gd name="connsiteX37" fmla="*/ 1726264 w 12192000"/>
              <a:gd name="connsiteY37" fmla="*/ 3130376 h 3259048"/>
              <a:gd name="connsiteX38" fmla="*/ 1735873 w 12192000"/>
              <a:gd name="connsiteY38" fmla="*/ 3137437 h 3259048"/>
              <a:gd name="connsiteX39" fmla="*/ 1751110 w 12192000"/>
              <a:gd name="connsiteY39" fmla="*/ 3135329 h 3259048"/>
              <a:gd name="connsiteX40" fmla="*/ 1578384 w 12192000"/>
              <a:gd name="connsiteY40" fmla="*/ 3121473 h 3259048"/>
              <a:gd name="connsiteX41" fmla="*/ 1546042 w 12192000"/>
              <a:gd name="connsiteY41" fmla="*/ 3128746 h 3259048"/>
              <a:gd name="connsiteX42" fmla="*/ 1516388 w 12192000"/>
              <a:gd name="connsiteY42" fmla="*/ 3125576 h 3259048"/>
              <a:gd name="connsiteX43" fmla="*/ 1486731 w 12192000"/>
              <a:gd name="connsiteY43" fmla="*/ 3122409 h 3259048"/>
              <a:gd name="connsiteX44" fmla="*/ 1468264 w 12192000"/>
              <a:gd name="connsiteY44" fmla="*/ 3143423 h 3259048"/>
              <a:gd name="connsiteX45" fmla="*/ 1490811 w 12192000"/>
              <a:gd name="connsiteY45" fmla="*/ 3140375 h 3259048"/>
              <a:gd name="connsiteX46" fmla="*/ 1512353 w 12192000"/>
              <a:gd name="connsiteY46" fmla="*/ 3141238 h 3259048"/>
              <a:gd name="connsiteX47" fmla="*/ 1533131 w 12192000"/>
              <a:gd name="connsiteY47" fmla="*/ 3150354 h 3259048"/>
              <a:gd name="connsiteX48" fmla="*/ 1557225 w 12192000"/>
              <a:gd name="connsiteY48" fmla="*/ 3152929 h 3259048"/>
              <a:gd name="connsiteX49" fmla="*/ 1577430 w 12192000"/>
              <a:gd name="connsiteY49" fmla="*/ 3133632 h 3259048"/>
              <a:gd name="connsiteX50" fmla="*/ 1580864 w 12192000"/>
              <a:gd name="connsiteY50" fmla="*/ 3125571 h 3259048"/>
              <a:gd name="connsiteX51" fmla="*/ 1578384 w 12192000"/>
              <a:gd name="connsiteY51" fmla="*/ 3121473 h 3259048"/>
              <a:gd name="connsiteX52" fmla="*/ 1827151 w 12192000"/>
              <a:gd name="connsiteY52" fmla="*/ 3118932 h 3259048"/>
              <a:gd name="connsiteX53" fmla="*/ 1809637 w 12192000"/>
              <a:gd name="connsiteY53" fmla="*/ 3127789 h 3259048"/>
              <a:gd name="connsiteX54" fmla="*/ 1813777 w 12192000"/>
              <a:gd name="connsiteY54" fmla="*/ 3128614 h 3259048"/>
              <a:gd name="connsiteX55" fmla="*/ 1817917 w 12192000"/>
              <a:gd name="connsiteY55" fmla="*/ 3129439 h 3259048"/>
              <a:gd name="connsiteX56" fmla="*/ 1707192 w 12192000"/>
              <a:gd name="connsiteY56" fmla="*/ 3111480 h 3259048"/>
              <a:gd name="connsiteX57" fmla="*/ 1685198 w 12192000"/>
              <a:gd name="connsiteY57" fmla="*/ 3120817 h 3259048"/>
              <a:gd name="connsiteX58" fmla="*/ 1660022 w 12192000"/>
              <a:gd name="connsiteY58" fmla="*/ 3117167 h 3259048"/>
              <a:gd name="connsiteX59" fmla="*/ 1647707 w 12192000"/>
              <a:gd name="connsiteY59" fmla="*/ 3131178 h 3259048"/>
              <a:gd name="connsiteX60" fmla="*/ 1672817 w 12192000"/>
              <a:gd name="connsiteY60" fmla="*/ 3137212 h 3259048"/>
              <a:gd name="connsiteX61" fmla="*/ 1703550 w 12192000"/>
              <a:gd name="connsiteY61" fmla="*/ 3134077 h 3259048"/>
              <a:gd name="connsiteX62" fmla="*/ 1707183 w 12192000"/>
              <a:gd name="connsiteY62" fmla="*/ 3136862 h 3259048"/>
              <a:gd name="connsiteX63" fmla="*/ 1711828 w 12192000"/>
              <a:gd name="connsiteY63" fmla="*/ 3135729 h 3259048"/>
              <a:gd name="connsiteX64" fmla="*/ 1711313 w 12192000"/>
              <a:gd name="connsiteY64" fmla="*/ 3122935 h 3259048"/>
              <a:gd name="connsiteX65" fmla="*/ 1707192 w 12192000"/>
              <a:gd name="connsiteY65" fmla="*/ 3111480 h 3259048"/>
              <a:gd name="connsiteX66" fmla="*/ 1795374 w 12192000"/>
              <a:gd name="connsiteY66" fmla="*/ 3107108 h 3259048"/>
              <a:gd name="connsiteX67" fmla="*/ 1773826 w 12192000"/>
              <a:gd name="connsiteY67" fmla="*/ 3131625 h 3259048"/>
              <a:gd name="connsiteX68" fmla="*/ 1765154 w 12192000"/>
              <a:gd name="connsiteY68" fmla="*/ 3123038 h 3259048"/>
              <a:gd name="connsiteX69" fmla="*/ 1757655 w 12192000"/>
              <a:gd name="connsiteY69" fmla="*/ 3135262 h 3259048"/>
              <a:gd name="connsiteX70" fmla="*/ 1764592 w 12192000"/>
              <a:gd name="connsiteY70" fmla="*/ 3142134 h 3259048"/>
              <a:gd name="connsiteX71" fmla="*/ 1801356 w 12192000"/>
              <a:gd name="connsiteY71" fmla="*/ 3126138 h 3259048"/>
              <a:gd name="connsiteX72" fmla="*/ 1802311 w 12192000"/>
              <a:gd name="connsiteY72" fmla="*/ 3113979 h 3259048"/>
              <a:gd name="connsiteX73" fmla="*/ 1865652 w 12192000"/>
              <a:gd name="connsiteY73" fmla="*/ 3104655 h 3259048"/>
              <a:gd name="connsiteX74" fmla="*/ 1862574 w 12192000"/>
              <a:gd name="connsiteY74" fmla="*/ 3108157 h 3259048"/>
              <a:gd name="connsiteX75" fmla="*/ 1867776 w 12192000"/>
              <a:gd name="connsiteY75" fmla="*/ 3113309 h 3259048"/>
              <a:gd name="connsiteX76" fmla="*/ 1865652 w 12192000"/>
              <a:gd name="connsiteY76" fmla="*/ 3104655 h 3259048"/>
              <a:gd name="connsiteX77" fmla="*/ 358569 w 12192000"/>
              <a:gd name="connsiteY77" fmla="*/ 3102490 h 3259048"/>
              <a:gd name="connsiteX78" fmla="*/ 355691 w 12192000"/>
              <a:gd name="connsiteY78" fmla="*/ 3102722 h 3259048"/>
              <a:gd name="connsiteX79" fmla="*/ 349537 w 12192000"/>
              <a:gd name="connsiteY79" fmla="*/ 3109726 h 3259048"/>
              <a:gd name="connsiteX80" fmla="*/ 216479 w 12192000"/>
              <a:gd name="connsiteY80" fmla="*/ 3102409 h 3259048"/>
              <a:gd name="connsiteX81" fmla="*/ 213402 w 12192000"/>
              <a:gd name="connsiteY81" fmla="*/ 3105910 h 3259048"/>
              <a:gd name="connsiteX82" fmla="*/ 206909 w 12192000"/>
              <a:gd name="connsiteY82" fmla="*/ 3114222 h 3259048"/>
              <a:gd name="connsiteX83" fmla="*/ 207634 w 12192000"/>
              <a:gd name="connsiteY83" fmla="*/ 3119854 h 3259048"/>
              <a:gd name="connsiteX84" fmla="*/ 214182 w 12192000"/>
              <a:gd name="connsiteY84" fmla="*/ 3119787 h 3259048"/>
              <a:gd name="connsiteX85" fmla="*/ 220339 w 12192000"/>
              <a:gd name="connsiteY85" fmla="*/ 3112782 h 3259048"/>
              <a:gd name="connsiteX86" fmla="*/ 216479 w 12192000"/>
              <a:gd name="connsiteY86" fmla="*/ 3102409 h 3259048"/>
              <a:gd name="connsiteX87" fmla="*/ 479450 w 12192000"/>
              <a:gd name="connsiteY87" fmla="*/ 3097552 h 3259048"/>
              <a:gd name="connsiteX88" fmla="*/ 444265 w 12192000"/>
              <a:gd name="connsiteY88" fmla="*/ 3105289 h 3259048"/>
              <a:gd name="connsiteX89" fmla="*/ 427704 w 12192000"/>
              <a:gd name="connsiteY89" fmla="*/ 3101986 h 3259048"/>
              <a:gd name="connsiteX90" fmla="*/ 425015 w 12192000"/>
              <a:gd name="connsiteY90" fmla="*/ 3112428 h 3259048"/>
              <a:gd name="connsiteX91" fmla="*/ 404422 w 12192000"/>
              <a:gd name="connsiteY91" fmla="*/ 3124786 h 3259048"/>
              <a:gd name="connsiteX92" fmla="*/ 393065 w 12192000"/>
              <a:gd name="connsiteY92" fmla="*/ 3126636 h 3259048"/>
              <a:gd name="connsiteX93" fmla="*/ 390562 w 12192000"/>
              <a:gd name="connsiteY93" fmla="*/ 3125794 h 3259048"/>
              <a:gd name="connsiteX94" fmla="*/ 392674 w 12192000"/>
              <a:gd name="connsiteY94" fmla="*/ 3119698 h 3259048"/>
              <a:gd name="connsiteX95" fmla="*/ 378237 w 12192000"/>
              <a:gd name="connsiteY95" fmla="*/ 3125053 h 3259048"/>
              <a:gd name="connsiteX96" fmla="*/ 393065 w 12192000"/>
              <a:gd name="connsiteY96" fmla="*/ 3126636 h 3259048"/>
              <a:gd name="connsiteX97" fmla="*/ 419715 w 12192000"/>
              <a:gd name="connsiteY97" fmla="*/ 3138297 h 3259048"/>
              <a:gd name="connsiteX98" fmla="*/ 435246 w 12192000"/>
              <a:gd name="connsiteY98" fmla="*/ 3148768 h 3259048"/>
              <a:gd name="connsiteX99" fmla="*/ 467980 w 12192000"/>
              <a:gd name="connsiteY99" fmla="*/ 3148435 h 3259048"/>
              <a:gd name="connsiteX100" fmla="*/ 480488 w 12192000"/>
              <a:gd name="connsiteY100" fmla="*/ 3137893 h 3259048"/>
              <a:gd name="connsiteX101" fmla="*/ 488962 w 12192000"/>
              <a:gd name="connsiteY101" fmla="*/ 3143014 h 3259048"/>
              <a:gd name="connsiteX102" fmla="*/ 509557 w 12192000"/>
              <a:gd name="connsiteY102" fmla="*/ 3130655 h 3259048"/>
              <a:gd name="connsiteX103" fmla="*/ 601989 w 12192000"/>
              <a:gd name="connsiteY103" fmla="*/ 3143594 h 3259048"/>
              <a:gd name="connsiteX104" fmla="*/ 614477 w 12192000"/>
              <a:gd name="connsiteY104" fmla="*/ 3136307 h 3259048"/>
              <a:gd name="connsiteX105" fmla="*/ 621629 w 12192000"/>
              <a:gd name="connsiteY105" fmla="*/ 3143395 h 3259048"/>
              <a:gd name="connsiteX106" fmla="*/ 628512 w 12192000"/>
              <a:gd name="connsiteY106" fmla="*/ 3142023 h 3259048"/>
              <a:gd name="connsiteX107" fmla="*/ 637412 w 12192000"/>
              <a:gd name="connsiteY107" fmla="*/ 3132819 h 3259048"/>
              <a:gd name="connsiteX108" fmla="*/ 669956 w 12192000"/>
              <a:gd name="connsiteY108" fmla="*/ 3136392 h 3259048"/>
              <a:gd name="connsiteX109" fmla="*/ 713455 w 12192000"/>
              <a:gd name="connsiteY109" fmla="*/ 3116423 h 3259048"/>
              <a:gd name="connsiteX110" fmla="*/ 701315 w 12192000"/>
              <a:gd name="connsiteY110" fmla="*/ 3104400 h 3259048"/>
              <a:gd name="connsiteX111" fmla="*/ 680521 w 12192000"/>
              <a:gd name="connsiteY111" fmla="*/ 3105913 h 3259048"/>
              <a:gd name="connsiteX112" fmla="*/ 662037 w 12192000"/>
              <a:gd name="connsiteY112" fmla="*/ 3104799 h 3259048"/>
              <a:gd name="connsiteX113" fmla="*/ 644521 w 12192000"/>
              <a:gd name="connsiteY113" fmla="*/ 3113656 h 3259048"/>
              <a:gd name="connsiteX114" fmla="*/ 602641 w 12192000"/>
              <a:gd name="connsiteY114" fmla="*/ 3111481 h 3259048"/>
              <a:gd name="connsiteX115" fmla="*/ 560761 w 12192000"/>
              <a:gd name="connsiteY115" fmla="*/ 3109305 h 3259048"/>
              <a:gd name="connsiteX116" fmla="*/ 551153 w 12192000"/>
              <a:gd name="connsiteY116" fmla="*/ 3102244 h 3259048"/>
              <a:gd name="connsiteX117" fmla="*/ 535919 w 12192000"/>
              <a:gd name="connsiteY117" fmla="*/ 3104352 h 3259048"/>
              <a:gd name="connsiteX118" fmla="*/ 507997 w 12192000"/>
              <a:gd name="connsiteY118" fmla="*/ 3102902 h 3259048"/>
              <a:gd name="connsiteX119" fmla="*/ 479450 w 12192000"/>
              <a:gd name="connsiteY119" fmla="*/ 3097552 h 3259048"/>
              <a:gd name="connsiteX120" fmla="*/ 1383502 w 12192000"/>
              <a:gd name="connsiteY120" fmla="*/ 3092224 h 3259048"/>
              <a:gd name="connsiteX121" fmla="*/ 1359053 w 12192000"/>
              <a:gd name="connsiteY121" fmla="*/ 3094209 h 3259048"/>
              <a:gd name="connsiteX122" fmla="*/ 1343270 w 12192000"/>
              <a:gd name="connsiteY122" fmla="*/ 3104785 h 3259048"/>
              <a:gd name="connsiteX123" fmla="*/ 1346739 w 12192000"/>
              <a:gd name="connsiteY123" fmla="*/ 3108221 h 3259048"/>
              <a:gd name="connsiteX124" fmla="*/ 1364646 w 12192000"/>
              <a:gd name="connsiteY124" fmla="*/ 3106301 h 3259048"/>
              <a:gd name="connsiteX125" fmla="*/ 1409691 w 12192000"/>
              <a:gd name="connsiteY125" fmla="*/ 3091959 h 3259048"/>
              <a:gd name="connsiteX126" fmla="*/ 1406417 w 12192000"/>
              <a:gd name="connsiteY126" fmla="*/ 3091990 h 3259048"/>
              <a:gd name="connsiteX127" fmla="*/ 1403144 w 12192000"/>
              <a:gd name="connsiteY127" fmla="*/ 3092024 h 3259048"/>
              <a:gd name="connsiteX128" fmla="*/ 1389487 w 12192000"/>
              <a:gd name="connsiteY128" fmla="*/ 3111254 h 3259048"/>
              <a:gd name="connsiteX129" fmla="*/ 1429935 w 12192000"/>
              <a:gd name="connsiteY129" fmla="*/ 3131667 h 3259048"/>
              <a:gd name="connsiteX130" fmla="*/ 1427106 w 12192000"/>
              <a:gd name="connsiteY130" fmla="*/ 3114125 h 3259048"/>
              <a:gd name="connsiteX131" fmla="*/ 1418360 w 12192000"/>
              <a:gd name="connsiteY131" fmla="*/ 3100547 h 3259048"/>
              <a:gd name="connsiteX132" fmla="*/ 150235 w 12192000"/>
              <a:gd name="connsiteY132" fmla="*/ 3089201 h 3259048"/>
              <a:gd name="connsiteX133" fmla="*/ 141780 w 12192000"/>
              <a:gd name="connsiteY133" fmla="*/ 3113585 h 3259048"/>
              <a:gd name="connsiteX134" fmla="*/ 172778 w 12192000"/>
              <a:gd name="connsiteY134" fmla="*/ 3111533 h 3259048"/>
              <a:gd name="connsiteX135" fmla="*/ 174897 w 12192000"/>
              <a:gd name="connsiteY135" fmla="*/ 3112812 h 3259048"/>
              <a:gd name="connsiteX136" fmla="*/ 179323 w 12192000"/>
              <a:gd name="connsiteY136" fmla="*/ 3111466 h 3259048"/>
              <a:gd name="connsiteX137" fmla="*/ 183217 w 12192000"/>
              <a:gd name="connsiteY137" fmla="*/ 3100579 h 3259048"/>
              <a:gd name="connsiteX138" fmla="*/ 179889 w 12192000"/>
              <a:gd name="connsiteY138" fmla="*/ 3092370 h 3259048"/>
              <a:gd name="connsiteX139" fmla="*/ 172139 w 12192000"/>
              <a:gd name="connsiteY139" fmla="*/ 3092882 h 3259048"/>
              <a:gd name="connsiteX140" fmla="*/ 162373 w 12192000"/>
              <a:gd name="connsiteY140" fmla="*/ 3101227 h 3259048"/>
              <a:gd name="connsiteX141" fmla="*/ 982039 w 12192000"/>
              <a:gd name="connsiteY141" fmla="*/ 3087647 h 3259048"/>
              <a:gd name="connsiteX142" fmla="*/ 975881 w 12192000"/>
              <a:gd name="connsiteY142" fmla="*/ 3094652 h 3259048"/>
              <a:gd name="connsiteX143" fmla="*/ 981276 w 12192000"/>
              <a:gd name="connsiteY143" fmla="*/ 3095899 h 3259048"/>
              <a:gd name="connsiteX144" fmla="*/ 988975 w 12192000"/>
              <a:gd name="connsiteY144" fmla="*/ 3094518 h 3259048"/>
              <a:gd name="connsiteX145" fmla="*/ 2038162 w 12192000"/>
              <a:gd name="connsiteY145" fmla="*/ 3085538 h 3259048"/>
              <a:gd name="connsiteX146" fmla="*/ 1990990 w 12192000"/>
              <a:gd name="connsiteY146" fmla="*/ 3091227 h 3259048"/>
              <a:gd name="connsiteX147" fmla="*/ 2002659 w 12192000"/>
              <a:gd name="connsiteY147" fmla="*/ 3116707 h 3259048"/>
              <a:gd name="connsiteX148" fmla="*/ 2021252 w 12192000"/>
              <a:gd name="connsiteY148" fmla="*/ 3134304 h 3259048"/>
              <a:gd name="connsiteX149" fmla="*/ 2035640 w 12192000"/>
              <a:gd name="connsiteY149" fmla="*/ 3128083 h 3259048"/>
              <a:gd name="connsiteX150" fmla="*/ 2045704 w 12192000"/>
              <a:gd name="connsiteY150" fmla="*/ 3132318 h 3259048"/>
              <a:gd name="connsiteX151" fmla="*/ 2037249 w 12192000"/>
              <a:gd name="connsiteY151" fmla="*/ 3156703 h 3259048"/>
              <a:gd name="connsiteX152" fmla="*/ 2045530 w 12192000"/>
              <a:gd name="connsiteY152" fmla="*/ 3158354 h 3259048"/>
              <a:gd name="connsiteX153" fmla="*/ 2061876 w 12192000"/>
              <a:gd name="connsiteY153" fmla="*/ 3128683 h 3259048"/>
              <a:gd name="connsiteX154" fmla="*/ 2062443 w 12192000"/>
              <a:gd name="connsiteY154" fmla="*/ 3116964 h 3259048"/>
              <a:gd name="connsiteX155" fmla="*/ 2060706 w 12192000"/>
              <a:gd name="connsiteY155" fmla="*/ 3107869 h 3259048"/>
              <a:gd name="connsiteX156" fmla="*/ 2054208 w 12192000"/>
              <a:gd name="connsiteY156" fmla="*/ 3108803 h 3259048"/>
              <a:gd name="connsiteX157" fmla="*/ 2048002 w 12192000"/>
              <a:gd name="connsiteY157" fmla="*/ 3114941 h 3259048"/>
              <a:gd name="connsiteX158" fmla="*/ 2038162 w 12192000"/>
              <a:gd name="connsiteY158" fmla="*/ 3085538 h 3259048"/>
              <a:gd name="connsiteX159" fmla="*/ 271150 w 12192000"/>
              <a:gd name="connsiteY159" fmla="*/ 3084495 h 3259048"/>
              <a:gd name="connsiteX160" fmla="*/ 255369 w 12192000"/>
              <a:gd name="connsiteY160" fmla="*/ 3095069 h 3259048"/>
              <a:gd name="connsiteX161" fmla="*/ 273853 w 12192000"/>
              <a:gd name="connsiteY161" fmla="*/ 3096183 h 3259048"/>
              <a:gd name="connsiteX162" fmla="*/ 294648 w 12192000"/>
              <a:gd name="connsiteY162" fmla="*/ 3094669 h 3259048"/>
              <a:gd name="connsiteX163" fmla="*/ 271150 w 12192000"/>
              <a:gd name="connsiteY163" fmla="*/ 3084495 h 3259048"/>
              <a:gd name="connsiteX164" fmla="*/ 593665 w 12192000"/>
              <a:gd name="connsiteY164" fmla="*/ 3082938 h 3259048"/>
              <a:gd name="connsiteX165" fmla="*/ 592324 w 12192000"/>
              <a:gd name="connsiteY165" fmla="*/ 3088158 h 3259048"/>
              <a:gd name="connsiteX166" fmla="*/ 600604 w 12192000"/>
              <a:gd name="connsiteY166" fmla="*/ 3089808 h 3259048"/>
              <a:gd name="connsiteX167" fmla="*/ 1233888 w 12192000"/>
              <a:gd name="connsiteY167" fmla="*/ 3081605 h 3259048"/>
              <a:gd name="connsiteX168" fmla="*/ 1217540 w 12192000"/>
              <a:gd name="connsiteY168" fmla="*/ 3111275 h 3259048"/>
              <a:gd name="connsiteX169" fmla="*/ 1250274 w 12192000"/>
              <a:gd name="connsiteY169" fmla="*/ 3110941 h 3259048"/>
              <a:gd name="connsiteX170" fmla="*/ 1275115 w 12192000"/>
              <a:gd name="connsiteY170" fmla="*/ 3115894 h 3259048"/>
              <a:gd name="connsiteX171" fmla="*/ 1252192 w 12192000"/>
              <a:gd name="connsiteY171" fmla="*/ 3101376 h 3259048"/>
              <a:gd name="connsiteX172" fmla="*/ 1233888 w 12192000"/>
              <a:gd name="connsiteY172" fmla="*/ 3081605 h 3259048"/>
              <a:gd name="connsiteX173" fmla="*/ 141563 w 12192000"/>
              <a:gd name="connsiteY173" fmla="*/ 3080612 h 3259048"/>
              <a:gd name="connsiteX174" fmla="*/ 120579 w 12192000"/>
              <a:gd name="connsiteY174" fmla="*/ 3086035 h 3259048"/>
              <a:gd name="connsiteX175" fmla="*/ 115378 w 12192000"/>
              <a:gd name="connsiteY175" fmla="*/ 3080880 h 3259048"/>
              <a:gd name="connsiteX176" fmla="*/ 115286 w 12192000"/>
              <a:gd name="connsiteY176" fmla="*/ 3086520 h 3259048"/>
              <a:gd name="connsiteX177" fmla="*/ 117503 w 12192000"/>
              <a:gd name="connsiteY177" fmla="*/ 3089536 h 3259048"/>
              <a:gd name="connsiteX178" fmla="*/ 122703 w 12192000"/>
              <a:gd name="connsiteY178" fmla="*/ 3094690 h 3259048"/>
              <a:gd name="connsiteX179" fmla="*/ 145033 w 12192000"/>
              <a:gd name="connsiteY179" fmla="*/ 3084047 h 3259048"/>
              <a:gd name="connsiteX180" fmla="*/ 2389941 w 12192000"/>
              <a:gd name="connsiteY180" fmla="*/ 3080209 h 3259048"/>
              <a:gd name="connsiteX181" fmla="*/ 2373344 w 12192000"/>
              <a:gd name="connsiteY181" fmla="*/ 3090792 h 3259048"/>
              <a:gd name="connsiteX182" fmla="*/ 2357034 w 12192000"/>
              <a:gd name="connsiteY182" fmla="*/ 3106578 h 3259048"/>
              <a:gd name="connsiteX183" fmla="*/ 2340489 w 12192000"/>
              <a:gd name="connsiteY183" fmla="*/ 3092647 h 3259048"/>
              <a:gd name="connsiteX184" fmla="*/ 2314285 w 12192000"/>
              <a:gd name="connsiteY184" fmla="*/ 3103544 h 3259048"/>
              <a:gd name="connsiteX185" fmla="*/ 2331044 w 12192000"/>
              <a:gd name="connsiteY185" fmla="*/ 3110314 h 3259048"/>
              <a:gd name="connsiteX186" fmla="*/ 2347799 w 12192000"/>
              <a:gd name="connsiteY186" fmla="*/ 3117085 h 3259048"/>
              <a:gd name="connsiteX187" fmla="*/ 2376117 w 12192000"/>
              <a:gd name="connsiteY187" fmla="*/ 3100093 h 3259048"/>
              <a:gd name="connsiteX188" fmla="*/ 2399392 w 12192000"/>
              <a:gd name="connsiteY188" fmla="*/ 3102675 h 3259048"/>
              <a:gd name="connsiteX189" fmla="*/ 2442313 w 12192000"/>
              <a:gd name="connsiteY189" fmla="*/ 3079675 h 3259048"/>
              <a:gd name="connsiteX190" fmla="*/ 2431735 w 12192000"/>
              <a:gd name="connsiteY190" fmla="*/ 3095403 h 3259048"/>
              <a:gd name="connsiteX191" fmla="*/ 2435756 w 12192000"/>
              <a:gd name="connsiteY191" fmla="*/ 3097748 h 3259048"/>
              <a:gd name="connsiteX192" fmla="*/ 2443094 w 12192000"/>
              <a:gd name="connsiteY192" fmla="*/ 3093550 h 3259048"/>
              <a:gd name="connsiteX193" fmla="*/ 2444509 w 12192000"/>
              <a:gd name="connsiteY193" fmla="*/ 3085943 h 3259048"/>
              <a:gd name="connsiteX194" fmla="*/ 2442313 w 12192000"/>
              <a:gd name="connsiteY194" fmla="*/ 3079675 h 3259048"/>
              <a:gd name="connsiteX195" fmla="*/ 1199032 w 12192000"/>
              <a:gd name="connsiteY195" fmla="*/ 3073282 h 3259048"/>
              <a:gd name="connsiteX196" fmla="*/ 1192873 w 12192000"/>
              <a:gd name="connsiteY196" fmla="*/ 3080288 h 3259048"/>
              <a:gd name="connsiteX197" fmla="*/ 1166295 w 12192000"/>
              <a:gd name="connsiteY197" fmla="*/ 3073618 h 3259048"/>
              <a:gd name="connsiteX198" fmla="*/ 1135688 w 12192000"/>
              <a:gd name="connsiteY198" fmla="*/ 3082608 h 3259048"/>
              <a:gd name="connsiteX199" fmla="*/ 1129597 w 12192000"/>
              <a:gd name="connsiteY199" fmla="*/ 3079848 h 3259048"/>
              <a:gd name="connsiteX200" fmla="*/ 1118174 w 12192000"/>
              <a:gd name="connsiteY200" fmla="*/ 3091463 h 3259048"/>
              <a:gd name="connsiteX201" fmla="*/ 1086784 w 12192000"/>
              <a:gd name="connsiteY201" fmla="*/ 3086575 h 3259048"/>
              <a:gd name="connsiteX202" fmla="*/ 1064570 w 12192000"/>
              <a:gd name="connsiteY202" fmla="*/ 3088322 h 3259048"/>
              <a:gd name="connsiteX203" fmla="*/ 1041347 w 12192000"/>
              <a:gd name="connsiteY203" fmla="*/ 3093984 h 3259048"/>
              <a:gd name="connsiteX204" fmla="*/ 1026130 w 12192000"/>
              <a:gd name="connsiteY204" fmla="*/ 3085463 h 3259048"/>
              <a:gd name="connsiteX205" fmla="*/ 1019022 w 12192000"/>
              <a:gd name="connsiteY205" fmla="*/ 3104624 h 3259048"/>
              <a:gd name="connsiteX206" fmla="*/ 1005363 w 12192000"/>
              <a:gd name="connsiteY206" fmla="*/ 3123854 h 3259048"/>
              <a:gd name="connsiteX207" fmla="*/ 1025122 w 12192000"/>
              <a:gd name="connsiteY207" fmla="*/ 3122134 h 3259048"/>
              <a:gd name="connsiteX208" fmla="*/ 1041563 w 12192000"/>
              <a:gd name="connsiteY208" fmla="*/ 3126956 h 3259048"/>
              <a:gd name="connsiteX209" fmla="*/ 1051752 w 12192000"/>
              <a:gd name="connsiteY209" fmla="*/ 3104291 h 3259048"/>
              <a:gd name="connsiteX210" fmla="*/ 1090315 w 12192000"/>
              <a:gd name="connsiteY210" fmla="*/ 3105631 h 3259048"/>
              <a:gd name="connsiteX211" fmla="*/ 1124544 w 12192000"/>
              <a:gd name="connsiteY211" fmla="*/ 3117432 h 3259048"/>
              <a:gd name="connsiteX212" fmla="*/ 1166903 w 12192000"/>
              <a:gd name="connsiteY212" fmla="*/ 3113528 h 3259048"/>
              <a:gd name="connsiteX213" fmla="*/ 1173619 w 12192000"/>
              <a:gd name="connsiteY213" fmla="*/ 3112808 h 3259048"/>
              <a:gd name="connsiteX214" fmla="*/ 1181340 w 12192000"/>
              <a:gd name="connsiteY214" fmla="*/ 3108173 h 3259048"/>
              <a:gd name="connsiteX215" fmla="*/ 1194436 w 12192000"/>
              <a:gd name="connsiteY215" fmla="*/ 3108039 h 3259048"/>
              <a:gd name="connsiteX216" fmla="*/ 1197848 w 12192000"/>
              <a:gd name="connsiteY216" fmla="*/ 3103231 h 3259048"/>
              <a:gd name="connsiteX217" fmla="*/ 1199245 w 12192000"/>
              <a:gd name="connsiteY217" fmla="*/ 3106255 h 3259048"/>
              <a:gd name="connsiteX218" fmla="*/ 1211168 w 12192000"/>
              <a:gd name="connsiteY218" fmla="*/ 3085308 h 3259048"/>
              <a:gd name="connsiteX219" fmla="*/ 892686 w 12192000"/>
              <a:gd name="connsiteY219" fmla="*/ 3071206 h 3259048"/>
              <a:gd name="connsiteX220" fmla="*/ 882241 w 12192000"/>
              <a:gd name="connsiteY220" fmla="*/ 3074783 h 3259048"/>
              <a:gd name="connsiteX221" fmla="*/ 872091 w 12192000"/>
              <a:gd name="connsiteY221" fmla="*/ 3083564 h 3259048"/>
              <a:gd name="connsiteX222" fmla="*/ 885187 w 12192000"/>
              <a:gd name="connsiteY222" fmla="*/ 3083430 h 3259048"/>
              <a:gd name="connsiteX223" fmla="*/ 890738 w 12192000"/>
              <a:gd name="connsiteY223" fmla="*/ 3076648 h 3259048"/>
              <a:gd name="connsiteX224" fmla="*/ 892686 w 12192000"/>
              <a:gd name="connsiteY224" fmla="*/ 3071206 h 3259048"/>
              <a:gd name="connsiteX225" fmla="*/ 531453 w 12192000"/>
              <a:gd name="connsiteY225" fmla="*/ 3054068 h 3259048"/>
              <a:gd name="connsiteX226" fmla="*/ 529545 w 12192000"/>
              <a:gd name="connsiteY226" fmla="*/ 3078384 h 3259048"/>
              <a:gd name="connsiteX227" fmla="*/ 533187 w 12192000"/>
              <a:gd name="connsiteY227" fmla="*/ 3055788 h 3259048"/>
              <a:gd name="connsiteX228" fmla="*/ 5804937 w 12192000"/>
              <a:gd name="connsiteY228" fmla="*/ 3020342 h 3259048"/>
              <a:gd name="connsiteX229" fmla="*/ 5808529 w 12192000"/>
              <a:gd name="connsiteY229" fmla="*/ 3025678 h 3259048"/>
              <a:gd name="connsiteX230" fmla="*/ 5807471 w 12192000"/>
              <a:gd name="connsiteY230" fmla="*/ 3027904 h 3259048"/>
              <a:gd name="connsiteX231" fmla="*/ 5817814 w 12192000"/>
              <a:gd name="connsiteY231" fmla="*/ 3027061 h 3259048"/>
              <a:gd name="connsiteX232" fmla="*/ 5812515 w 12192000"/>
              <a:gd name="connsiteY232" fmla="*/ 3021206 h 3259048"/>
              <a:gd name="connsiteX233" fmla="*/ 2469545 w 12192000"/>
              <a:gd name="connsiteY233" fmla="*/ 2923200 h 3259048"/>
              <a:gd name="connsiteX234" fmla="*/ 2446568 w 12192000"/>
              <a:gd name="connsiteY234" fmla="*/ 2933196 h 3259048"/>
              <a:gd name="connsiteX235" fmla="*/ 2428921 w 12192000"/>
              <a:gd name="connsiteY235" fmla="*/ 2928822 h 3259048"/>
              <a:gd name="connsiteX236" fmla="*/ 2423167 w 12192000"/>
              <a:gd name="connsiteY236" fmla="*/ 2924759 h 3259048"/>
              <a:gd name="connsiteX237" fmla="*/ 2414093 w 12192000"/>
              <a:gd name="connsiteY237" fmla="*/ 2927238 h 3259048"/>
              <a:gd name="connsiteX238" fmla="*/ 2415281 w 12192000"/>
              <a:gd name="connsiteY238" fmla="*/ 2937423 h 3259048"/>
              <a:gd name="connsiteX239" fmla="*/ 2420075 w 12192000"/>
              <a:gd name="connsiteY239" fmla="*/ 2946267 h 3259048"/>
              <a:gd name="connsiteX240" fmla="*/ 2459911 w 12192000"/>
              <a:gd name="connsiteY240" fmla="*/ 2944775 h 3259048"/>
              <a:gd name="connsiteX241" fmla="*/ 2503060 w 12192000"/>
              <a:gd name="connsiteY241" fmla="*/ 2936742 h 3259048"/>
              <a:gd name="connsiteX242" fmla="*/ 2486301 w 12192000"/>
              <a:gd name="connsiteY242" fmla="*/ 2929971 h 3259048"/>
              <a:gd name="connsiteX243" fmla="*/ 2469545 w 12192000"/>
              <a:gd name="connsiteY243" fmla="*/ 2923200 h 3259048"/>
              <a:gd name="connsiteX244" fmla="*/ 2699630 w 12192000"/>
              <a:gd name="connsiteY244" fmla="*/ 2908701 h 3259048"/>
              <a:gd name="connsiteX245" fmla="*/ 2692464 w 12192000"/>
              <a:gd name="connsiteY245" fmla="*/ 2919620 h 3259048"/>
              <a:gd name="connsiteX246" fmla="*/ 2692520 w 12192000"/>
              <a:gd name="connsiteY246" fmla="*/ 2927865 h 3259048"/>
              <a:gd name="connsiteX247" fmla="*/ 2698674 w 12192000"/>
              <a:gd name="connsiteY247" fmla="*/ 2920859 h 3259048"/>
              <a:gd name="connsiteX248" fmla="*/ 2702110 w 12192000"/>
              <a:gd name="connsiteY248" fmla="*/ 2912799 h 3259048"/>
              <a:gd name="connsiteX249" fmla="*/ 2699630 w 12192000"/>
              <a:gd name="connsiteY249" fmla="*/ 2908701 h 3259048"/>
              <a:gd name="connsiteX250" fmla="*/ 2573510 w 12192000"/>
              <a:gd name="connsiteY250" fmla="*/ 2908254 h 3259048"/>
              <a:gd name="connsiteX251" fmla="*/ 2564299 w 12192000"/>
              <a:gd name="connsiteY251" fmla="*/ 2915507 h 3259048"/>
              <a:gd name="connsiteX252" fmla="*/ 2556385 w 12192000"/>
              <a:gd name="connsiteY252" fmla="*/ 2924050 h 3259048"/>
              <a:gd name="connsiteX253" fmla="*/ 2554652 w 12192000"/>
              <a:gd name="connsiteY253" fmla="*/ 2922330 h 3259048"/>
              <a:gd name="connsiteX254" fmla="*/ 2534285 w 12192000"/>
              <a:gd name="connsiteY254" fmla="*/ 2916899 h 3259048"/>
              <a:gd name="connsiteX255" fmla="*/ 2507871 w 12192000"/>
              <a:gd name="connsiteY255" fmla="*/ 2934958 h 3259048"/>
              <a:gd name="connsiteX256" fmla="*/ 2524042 w 12192000"/>
              <a:gd name="connsiteY256" fmla="*/ 2931320 h 3259048"/>
              <a:gd name="connsiteX257" fmla="*/ 2527851 w 12192000"/>
              <a:gd name="connsiteY257" fmla="*/ 2940827 h 3259048"/>
              <a:gd name="connsiteX258" fmla="*/ 2522882 w 12192000"/>
              <a:gd name="connsiteY258" fmla="*/ 2953694 h 3259048"/>
              <a:gd name="connsiteX259" fmla="*/ 2531725 w 12192000"/>
              <a:gd name="connsiteY259" fmla="*/ 2951245 h 3259048"/>
              <a:gd name="connsiteX260" fmla="*/ 2549274 w 12192000"/>
              <a:gd name="connsiteY260" fmla="*/ 2943212 h 3259048"/>
              <a:gd name="connsiteX261" fmla="*/ 2563198 w 12192000"/>
              <a:gd name="connsiteY261" fmla="*/ 2925064 h 3259048"/>
              <a:gd name="connsiteX262" fmla="*/ 2573510 w 12192000"/>
              <a:gd name="connsiteY262" fmla="*/ 2908254 h 3259048"/>
              <a:gd name="connsiteX263" fmla="*/ 3455840 w 12192000"/>
              <a:gd name="connsiteY263" fmla="*/ 2851546 h 3259048"/>
              <a:gd name="connsiteX264" fmla="*/ 3447047 w 12192000"/>
              <a:gd name="connsiteY264" fmla="*/ 2852835 h 3259048"/>
              <a:gd name="connsiteX265" fmla="*/ 3458065 w 12192000"/>
              <a:gd name="connsiteY265" fmla="*/ 2852601 h 3259048"/>
              <a:gd name="connsiteX266" fmla="*/ 3392954 w 12192000"/>
              <a:gd name="connsiteY266" fmla="*/ 2849016 h 3259048"/>
              <a:gd name="connsiteX267" fmla="*/ 3387618 w 12192000"/>
              <a:gd name="connsiteY267" fmla="*/ 2857395 h 3259048"/>
              <a:gd name="connsiteX268" fmla="*/ 3385508 w 12192000"/>
              <a:gd name="connsiteY268" fmla="*/ 2861848 h 3259048"/>
              <a:gd name="connsiteX269" fmla="*/ 3392189 w 12192000"/>
              <a:gd name="connsiteY269" fmla="*/ 2865015 h 3259048"/>
              <a:gd name="connsiteX270" fmla="*/ 3410826 w 12192000"/>
              <a:gd name="connsiteY270" fmla="*/ 2860212 h 3259048"/>
              <a:gd name="connsiteX271" fmla="*/ 3401803 w 12192000"/>
              <a:gd name="connsiteY271" fmla="*/ 2850482 h 3259048"/>
              <a:gd name="connsiteX272" fmla="*/ 3392954 w 12192000"/>
              <a:gd name="connsiteY272" fmla="*/ 2849016 h 3259048"/>
              <a:gd name="connsiteX273" fmla="*/ 3078157 w 12192000"/>
              <a:gd name="connsiteY273" fmla="*/ 2843875 h 3259048"/>
              <a:gd name="connsiteX274" fmla="*/ 3078003 w 12192000"/>
              <a:gd name="connsiteY274" fmla="*/ 2843893 h 3259048"/>
              <a:gd name="connsiteX275" fmla="*/ 3076577 w 12192000"/>
              <a:gd name="connsiteY275" fmla="*/ 2848388 h 3259048"/>
              <a:gd name="connsiteX276" fmla="*/ 3081105 w 12192000"/>
              <a:gd name="connsiteY276" fmla="*/ 2853941 h 3259048"/>
              <a:gd name="connsiteX277" fmla="*/ 3092239 w 12192000"/>
              <a:gd name="connsiteY277" fmla="*/ 2859218 h 3259048"/>
              <a:gd name="connsiteX278" fmla="*/ 3081757 w 12192000"/>
              <a:gd name="connsiteY278" fmla="*/ 2845839 h 3259048"/>
              <a:gd name="connsiteX279" fmla="*/ 3120505 w 12192000"/>
              <a:gd name="connsiteY279" fmla="*/ 2840572 h 3259048"/>
              <a:gd name="connsiteX280" fmla="*/ 3116153 w 12192000"/>
              <a:gd name="connsiteY280" fmla="*/ 2843280 h 3259048"/>
              <a:gd name="connsiteX281" fmla="*/ 3118321 w 12192000"/>
              <a:gd name="connsiteY281" fmla="*/ 2848058 h 3259048"/>
              <a:gd name="connsiteX282" fmla="*/ 3122951 w 12192000"/>
              <a:gd name="connsiteY282" fmla="*/ 2851956 h 3259048"/>
              <a:gd name="connsiteX283" fmla="*/ 3125119 w 12192000"/>
              <a:gd name="connsiteY283" fmla="*/ 2850257 h 3259048"/>
              <a:gd name="connsiteX284" fmla="*/ 3127288 w 12192000"/>
              <a:gd name="connsiteY284" fmla="*/ 2848558 h 3259048"/>
              <a:gd name="connsiteX285" fmla="*/ 3124946 w 12192000"/>
              <a:gd name="connsiteY285" fmla="*/ 2841993 h 3259048"/>
              <a:gd name="connsiteX286" fmla="*/ 3120505 w 12192000"/>
              <a:gd name="connsiteY286" fmla="*/ 2840572 h 3259048"/>
              <a:gd name="connsiteX287" fmla="*/ 3238409 w 12192000"/>
              <a:gd name="connsiteY287" fmla="*/ 2838497 h 3259048"/>
              <a:gd name="connsiteX288" fmla="*/ 3237454 w 12192000"/>
              <a:gd name="connsiteY288" fmla="*/ 2852020 h 3259048"/>
              <a:gd name="connsiteX289" fmla="*/ 3245554 w 12192000"/>
              <a:gd name="connsiteY289" fmla="*/ 2863700 h 3259048"/>
              <a:gd name="connsiteX290" fmla="*/ 3312836 w 12192000"/>
              <a:gd name="connsiteY290" fmla="*/ 2865587 h 3259048"/>
              <a:gd name="connsiteX291" fmla="*/ 3306861 w 12192000"/>
              <a:gd name="connsiteY291" fmla="*/ 2843668 h 3259048"/>
              <a:gd name="connsiteX292" fmla="*/ 3273513 w 12192000"/>
              <a:gd name="connsiteY292" fmla="*/ 2843544 h 3259048"/>
              <a:gd name="connsiteX293" fmla="*/ 3238409 w 12192000"/>
              <a:gd name="connsiteY293" fmla="*/ 2838497 h 3259048"/>
              <a:gd name="connsiteX294" fmla="*/ 3207467 w 12192000"/>
              <a:gd name="connsiteY294" fmla="*/ 2834740 h 3259048"/>
              <a:gd name="connsiteX295" fmla="*/ 3177808 w 12192000"/>
              <a:gd name="connsiteY295" fmla="*/ 2839776 h 3259048"/>
              <a:gd name="connsiteX296" fmla="*/ 3178643 w 12192000"/>
              <a:gd name="connsiteY296" fmla="*/ 2853123 h 3259048"/>
              <a:gd name="connsiteX297" fmla="*/ 3182727 w 12192000"/>
              <a:gd name="connsiteY297" fmla="*/ 2863923 h 3259048"/>
              <a:gd name="connsiteX298" fmla="*/ 3186787 w 12192000"/>
              <a:gd name="connsiteY298" fmla="*/ 2860392 h 3259048"/>
              <a:gd name="connsiteX299" fmla="*/ 3189178 w 12192000"/>
              <a:gd name="connsiteY299" fmla="*/ 2856070 h 3259048"/>
              <a:gd name="connsiteX300" fmla="*/ 3220120 w 12192000"/>
              <a:gd name="connsiteY300" fmla="*/ 2859827 h 3259048"/>
              <a:gd name="connsiteX301" fmla="*/ 2939379 w 12192000"/>
              <a:gd name="connsiteY301" fmla="*/ 2825065 h 3259048"/>
              <a:gd name="connsiteX302" fmla="*/ 2938738 w 12192000"/>
              <a:gd name="connsiteY302" fmla="*/ 2825341 h 3259048"/>
              <a:gd name="connsiteX303" fmla="*/ 2927938 w 12192000"/>
              <a:gd name="connsiteY303" fmla="*/ 2833479 h 3259048"/>
              <a:gd name="connsiteX304" fmla="*/ 2936299 w 12192000"/>
              <a:gd name="connsiteY304" fmla="*/ 2847494 h 3259048"/>
              <a:gd name="connsiteX305" fmla="*/ 2960107 w 12192000"/>
              <a:gd name="connsiteY305" fmla="*/ 2852240 h 3259048"/>
              <a:gd name="connsiteX306" fmla="*/ 2955786 w 12192000"/>
              <a:gd name="connsiteY306" fmla="*/ 2857156 h 3259048"/>
              <a:gd name="connsiteX307" fmla="*/ 2958381 w 12192000"/>
              <a:gd name="connsiteY307" fmla="*/ 2856118 h 3259048"/>
              <a:gd name="connsiteX308" fmla="*/ 2980886 w 12192000"/>
              <a:gd name="connsiteY308" fmla="*/ 2858260 h 3259048"/>
              <a:gd name="connsiteX309" fmla="*/ 3005810 w 12192000"/>
              <a:gd name="connsiteY309" fmla="*/ 2857458 h 3259048"/>
              <a:gd name="connsiteX310" fmla="*/ 3031524 w 12192000"/>
              <a:gd name="connsiteY310" fmla="*/ 2854987 h 3259048"/>
              <a:gd name="connsiteX311" fmla="*/ 3023612 w 12192000"/>
              <a:gd name="connsiteY311" fmla="*/ 2845784 h 3259048"/>
              <a:gd name="connsiteX312" fmla="*/ 3015705 w 12192000"/>
              <a:gd name="connsiteY312" fmla="*/ 2836582 h 3259048"/>
              <a:gd name="connsiteX313" fmla="*/ 3004202 w 12192000"/>
              <a:gd name="connsiteY313" fmla="*/ 2833517 h 3259048"/>
              <a:gd name="connsiteX314" fmla="*/ 2993666 w 12192000"/>
              <a:gd name="connsiteY314" fmla="*/ 2837047 h 3259048"/>
              <a:gd name="connsiteX315" fmla="*/ 2984841 w 12192000"/>
              <a:gd name="connsiteY315" fmla="*/ 2832864 h 3259048"/>
              <a:gd name="connsiteX316" fmla="*/ 2975497 w 12192000"/>
              <a:gd name="connsiteY316" fmla="*/ 2834727 h 3259048"/>
              <a:gd name="connsiteX317" fmla="*/ 2964010 w 12192000"/>
              <a:gd name="connsiteY317" fmla="*/ 2828929 h 3259048"/>
              <a:gd name="connsiteX318" fmla="*/ 2959324 w 12192000"/>
              <a:gd name="connsiteY318" fmla="*/ 2828953 h 3259048"/>
              <a:gd name="connsiteX319" fmla="*/ 9747274 w 12192000"/>
              <a:gd name="connsiteY319" fmla="*/ 2771431 h 3259048"/>
              <a:gd name="connsiteX320" fmla="*/ 9744224 w 12192000"/>
              <a:gd name="connsiteY320" fmla="*/ 2774960 h 3259048"/>
              <a:gd name="connsiteX321" fmla="*/ 9721087 w 12192000"/>
              <a:gd name="connsiteY321" fmla="*/ 2798000 h 3259048"/>
              <a:gd name="connsiteX322" fmla="*/ 9735088 w 12192000"/>
              <a:gd name="connsiteY322" fmla="*/ 2807876 h 3259048"/>
              <a:gd name="connsiteX323" fmla="*/ 9763591 w 12192000"/>
              <a:gd name="connsiteY323" fmla="*/ 2812146 h 3259048"/>
              <a:gd name="connsiteX324" fmla="*/ 9814969 w 12192000"/>
              <a:gd name="connsiteY324" fmla="*/ 2789951 h 3259048"/>
              <a:gd name="connsiteX325" fmla="*/ 9825390 w 12192000"/>
              <a:gd name="connsiteY325" fmla="*/ 2774171 h 3259048"/>
              <a:gd name="connsiteX326" fmla="*/ 9803682 w 12192000"/>
              <a:gd name="connsiteY326" fmla="*/ 2771657 h 3259048"/>
              <a:gd name="connsiteX327" fmla="*/ 9795456 w 12192000"/>
              <a:gd name="connsiteY327" fmla="*/ 2775232 h 3259048"/>
              <a:gd name="connsiteX328" fmla="*/ 9794629 w 12192000"/>
              <a:gd name="connsiteY328" fmla="*/ 2775165 h 3259048"/>
              <a:gd name="connsiteX329" fmla="*/ 9762047 w 12192000"/>
              <a:gd name="connsiteY329" fmla="*/ 2791584 h 3259048"/>
              <a:gd name="connsiteX330" fmla="*/ 10133258 w 12192000"/>
              <a:gd name="connsiteY330" fmla="*/ 2743728 h 3259048"/>
              <a:gd name="connsiteX331" fmla="*/ 10134774 w 12192000"/>
              <a:gd name="connsiteY331" fmla="*/ 2744007 h 3259048"/>
              <a:gd name="connsiteX332" fmla="*/ 10136270 w 12192000"/>
              <a:gd name="connsiteY332" fmla="*/ 2743756 h 3259048"/>
              <a:gd name="connsiteX333" fmla="*/ 2946214 w 12192000"/>
              <a:gd name="connsiteY333" fmla="*/ 2730023 h 3259048"/>
              <a:gd name="connsiteX334" fmla="*/ 2940820 w 12192000"/>
              <a:gd name="connsiteY334" fmla="*/ 2735648 h 3259048"/>
              <a:gd name="connsiteX335" fmla="*/ 2942403 w 12192000"/>
              <a:gd name="connsiteY335" fmla="*/ 2738783 h 3259048"/>
              <a:gd name="connsiteX336" fmla="*/ 2946447 w 12192000"/>
              <a:gd name="connsiteY336" fmla="*/ 2741040 h 3259048"/>
              <a:gd name="connsiteX337" fmla="*/ 3030728 w 12192000"/>
              <a:gd name="connsiteY337" fmla="*/ 2712805 h 3259048"/>
              <a:gd name="connsiteX338" fmla="*/ 3028617 w 12192000"/>
              <a:gd name="connsiteY338" fmla="*/ 2717261 h 3259048"/>
              <a:gd name="connsiteX339" fmla="*/ 3029276 w 12192000"/>
              <a:gd name="connsiteY339" fmla="*/ 2722345 h 3259048"/>
              <a:gd name="connsiteX340" fmla="*/ 3033189 w 12192000"/>
              <a:gd name="connsiteY340" fmla="*/ 2724880 h 3259048"/>
              <a:gd name="connsiteX341" fmla="*/ 3034419 w 12192000"/>
              <a:gd name="connsiteY341" fmla="*/ 2717964 h 3259048"/>
              <a:gd name="connsiteX342" fmla="*/ 3030728 w 12192000"/>
              <a:gd name="connsiteY342" fmla="*/ 2712805 h 3259048"/>
              <a:gd name="connsiteX343" fmla="*/ 5989619 w 12192000"/>
              <a:gd name="connsiteY343" fmla="*/ 2708314 h 3259048"/>
              <a:gd name="connsiteX344" fmla="*/ 5978170 w 12192000"/>
              <a:gd name="connsiteY344" fmla="*/ 2710387 h 3259048"/>
              <a:gd name="connsiteX345" fmla="*/ 5991400 w 12192000"/>
              <a:gd name="connsiteY345" fmla="*/ 2709977 h 3259048"/>
              <a:gd name="connsiteX346" fmla="*/ 2699677 w 12192000"/>
              <a:gd name="connsiteY346" fmla="*/ 2705647 h 3259048"/>
              <a:gd name="connsiteX347" fmla="*/ 2695732 w 12192000"/>
              <a:gd name="connsiteY347" fmla="*/ 2708289 h 3259048"/>
              <a:gd name="connsiteX348" fmla="*/ 2691788 w 12192000"/>
              <a:gd name="connsiteY348" fmla="*/ 2710932 h 3259048"/>
              <a:gd name="connsiteX349" fmla="*/ 2689099 w 12192000"/>
              <a:gd name="connsiteY349" fmla="*/ 2721374 h 3259048"/>
              <a:gd name="connsiteX350" fmla="*/ 2693121 w 12192000"/>
              <a:gd name="connsiteY350" fmla="*/ 2723720 h 3259048"/>
              <a:gd name="connsiteX351" fmla="*/ 2700461 w 12192000"/>
              <a:gd name="connsiteY351" fmla="*/ 2719521 h 3259048"/>
              <a:gd name="connsiteX352" fmla="*/ 2701872 w 12192000"/>
              <a:gd name="connsiteY352" fmla="*/ 2711915 h 3259048"/>
              <a:gd name="connsiteX353" fmla="*/ 2699677 w 12192000"/>
              <a:gd name="connsiteY353" fmla="*/ 2705647 h 3259048"/>
              <a:gd name="connsiteX354" fmla="*/ 2622779 w 12192000"/>
              <a:gd name="connsiteY354" fmla="*/ 2705453 h 3259048"/>
              <a:gd name="connsiteX355" fmla="*/ 2603153 w 12192000"/>
              <a:gd name="connsiteY355" fmla="*/ 2712022 h 3259048"/>
              <a:gd name="connsiteX356" fmla="*/ 2587717 w 12192000"/>
              <a:gd name="connsiteY356" fmla="*/ 2722770 h 3259048"/>
              <a:gd name="connsiteX357" fmla="*/ 2586479 w 12192000"/>
              <a:gd name="connsiteY357" fmla="*/ 2731099 h 3259048"/>
              <a:gd name="connsiteX358" fmla="*/ 2625368 w 12192000"/>
              <a:gd name="connsiteY358" fmla="*/ 2723758 h 3259048"/>
              <a:gd name="connsiteX359" fmla="*/ 2633294 w 12192000"/>
              <a:gd name="connsiteY359" fmla="*/ 2707117 h 3259048"/>
              <a:gd name="connsiteX360" fmla="*/ 5917225 w 12192000"/>
              <a:gd name="connsiteY360" fmla="*/ 2704540 h 3259048"/>
              <a:gd name="connsiteX361" fmla="*/ 5904132 w 12192000"/>
              <a:gd name="connsiteY361" fmla="*/ 2717824 h 3259048"/>
              <a:gd name="connsiteX362" fmla="*/ 5898031 w 12192000"/>
              <a:gd name="connsiteY362" fmla="*/ 2724882 h 3259048"/>
              <a:gd name="connsiteX363" fmla="*/ 5903379 w 12192000"/>
              <a:gd name="connsiteY363" fmla="*/ 2729870 h 3259048"/>
              <a:gd name="connsiteX364" fmla="*/ 5929326 w 12192000"/>
              <a:gd name="connsiteY364" fmla="*/ 2722198 h 3259048"/>
              <a:gd name="connsiteX365" fmla="*/ 5926516 w 12192000"/>
              <a:gd name="connsiteY365" fmla="*/ 2706829 h 3259048"/>
              <a:gd name="connsiteX366" fmla="*/ 5917225 w 12192000"/>
              <a:gd name="connsiteY366" fmla="*/ 2704540 h 3259048"/>
              <a:gd name="connsiteX367" fmla="*/ 3253087 w 12192000"/>
              <a:gd name="connsiteY367" fmla="*/ 2698194 h 3259048"/>
              <a:gd name="connsiteX368" fmla="*/ 3220044 w 12192000"/>
              <a:gd name="connsiteY368" fmla="*/ 2699581 h 3259048"/>
              <a:gd name="connsiteX369" fmla="*/ 3187094 w 12192000"/>
              <a:gd name="connsiteY369" fmla="*/ 2705098 h 3259048"/>
              <a:gd name="connsiteX370" fmla="*/ 3204264 w 12192000"/>
              <a:gd name="connsiteY370" fmla="*/ 2709146 h 3259048"/>
              <a:gd name="connsiteX371" fmla="*/ 3221434 w 12192000"/>
              <a:gd name="connsiteY371" fmla="*/ 2713191 h 3259048"/>
              <a:gd name="connsiteX372" fmla="*/ 3236454 w 12192000"/>
              <a:gd name="connsiteY372" fmla="*/ 2706675 h 3259048"/>
              <a:gd name="connsiteX373" fmla="*/ 3253317 w 12192000"/>
              <a:gd name="connsiteY373" fmla="*/ 2709213 h 3259048"/>
              <a:gd name="connsiteX374" fmla="*/ 3259984 w 12192000"/>
              <a:gd name="connsiteY374" fmla="*/ 2711689 h 3259048"/>
              <a:gd name="connsiteX375" fmla="*/ 3266564 w 12192000"/>
              <a:gd name="connsiteY375" fmla="*/ 2710035 h 3259048"/>
              <a:gd name="connsiteX376" fmla="*/ 3261055 w 12192000"/>
              <a:gd name="connsiteY376" fmla="*/ 2703676 h 3259048"/>
              <a:gd name="connsiteX377" fmla="*/ 3253087 w 12192000"/>
              <a:gd name="connsiteY377" fmla="*/ 2698194 h 3259048"/>
              <a:gd name="connsiteX378" fmla="*/ 2975474 w 12192000"/>
              <a:gd name="connsiteY378" fmla="*/ 2697559 h 3259048"/>
              <a:gd name="connsiteX379" fmla="*/ 2965822 w 12192000"/>
              <a:gd name="connsiteY379" fmla="*/ 2703064 h 3259048"/>
              <a:gd name="connsiteX380" fmla="*/ 2969616 w 12192000"/>
              <a:gd name="connsiteY380" fmla="*/ 2702935 h 3259048"/>
              <a:gd name="connsiteX381" fmla="*/ 2978688 w 12192000"/>
              <a:gd name="connsiteY381" fmla="*/ 2701778 h 3259048"/>
              <a:gd name="connsiteX382" fmla="*/ 2977382 w 12192000"/>
              <a:gd name="connsiteY382" fmla="*/ 2698775 h 3259048"/>
              <a:gd name="connsiteX383" fmla="*/ 2741646 w 12192000"/>
              <a:gd name="connsiteY383" fmla="*/ 2694803 h 3259048"/>
              <a:gd name="connsiteX384" fmla="*/ 2743206 w 12192000"/>
              <a:gd name="connsiteY384" fmla="*/ 2722557 h 3259048"/>
              <a:gd name="connsiteX385" fmla="*/ 2751021 w 12192000"/>
              <a:gd name="connsiteY385" fmla="*/ 2712278 h 3259048"/>
              <a:gd name="connsiteX386" fmla="*/ 2750317 w 12192000"/>
              <a:gd name="connsiteY386" fmla="*/ 2703393 h 3259048"/>
              <a:gd name="connsiteX387" fmla="*/ 3162598 w 12192000"/>
              <a:gd name="connsiteY387" fmla="*/ 2693489 h 3259048"/>
              <a:gd name="connsiteX388" fmla="*/ 3145129 w 12192000"/>
              <a:gd name="connsiteY388" fmla="*/ 2701575 h 3259048"/>
              <a:gd name="connsiteX389" fmla="*/ 3141377 w 12192000"/>
              <a:gd name="connsiteY389" fmla="*/ 2713090 h 3259048"/>
              <a:gd name="connsiteX390" fmla="*/ 3140088 w 12192000"/>
              <a:gd name="connsiteY390" fmla="*/ 2723727 h 3259048"/>
              <a:gd name="connsiteX391" fmla="*/ 3144673 w 12192000"/>
              <a:gd name="connsiteY391" fmla="*/ 2719083 h 3259048"/>
              <a:gd name="connsiteX392" fmla="*/ 3147591 w 12192000"/>
              <a:gd name="connsiteY392" fmla="*/ 2713649 h 3259048"/>
              <a:gd name="connsiteX393" fmla="*/ 3149816 w 12192000"/>
              <a:gd name="connsiteY393" fmla="*/ 2714704 h 3259048"/>
              <a:gd name="connsiteX394" fmla="*/ 3169451 w 12192000"/>
              <a:gd name="connsiteY394" fmla="*/ 2717871 h 3259048"/>
              <a:gd name="connsiteX395" fmla="*/ 3183810 w 12192000"/>
              <a:gd name="connsiteY395" fmla="*/ 2706270 h 3259048"/>
              <a:gd name="connsiteX396" fmla="*/ 3171739 w 12192000"/>
              <a:gd name="connsiteY396" fmla="*/ 2708729 h 3259048"/>
              <a:gd name="connsiteX397" fmla="*/ 3164309 w 12192000"/>
              <a:gd name="connsiteY397" fmla="*/ 2702824 h 3259048"/>
              <a:gd name="connsiteX398" fmla="*/ 3162598 w 12192000"/>
              <a:gd name="connsiteY398" fmla="*/ 2693489 h 3259048"/>
              <a:gd name="connsiteX399" fmla="*/ 5601544 w 12192000"/>
              <a:gd name="connsiteY399" fmla="*/ 2692176 h 3259048"/>
              <a:gd name="connsiteX400" fmla="*/ 5594201 w 12192000"/>
              <a:gd name="connsiteY400" fmla="*/ 2696480 h 3259048"/>
              <a:gd name="connsiteX401" fmla="*/ 5592905 w 12192000"/>
              <a:gd name="connsiteY401" fmla="*/ 2704035 h 3259048"/>
              <a:gd name="connsiteX402" fmla="*/ 5595229 w 12192000"/>
              <a:gd name="connsiteY402" fmla="*/ 2710189 h 3259048"/>
              <a:gd name="connsiteX403" fmla="*/ 5599170 w 12192000"/>
              <a:gd name="connsiteY403" fmla="*/ 2707489 h 3259048"/>
              <a:gd name="connsiteX404" fmla="*/ 5603115 w 12192000"/>
              <a:gd name="connsiteY404" fmla="*/ 2704792 h 3259048"/>
              <a:gd name="connsiteX405" fmla="*/ 5605648 w 12192000"/>
              <a:gd name="connsiteY405" fmla="*/ 2694409 h 3259048"/>
              <a:gd name="connsiteX406" fmla="*/ 5601544 w 12192000"/>
              <a:gd name="connsiteY406" fmla="*/ 2692176 h 3259048"/>
              <a:gd name="connsiteX407" fmla="*/ 2927444 w 12192000"/>
              <a:gd name="connsiteY407" fmla="*/ 2689667 h 3259048"/>
              <a:gd name="connsiteX408" fmla="*/ 2895811 w 12192000"/>
              <a:gd name="connsiteY408" fmla="*/ 2702556 h 3259048"/>
              <a:gd name="connsiteX409" fmla="*/ 2871233 w 12192000"/>
              <a:gd name="connsiteY409" fmla="*/ 2698685 h 3259048"/>
              <a:gd name="connsiteX410" fmla="*/ 2841390 w 12192000"/>
              <a:gd name="connsiteY410" fmla="*/ 2699424 h 3259048"/>
              <a:gd name="connsiteX411" fmla="*/ 2809235 w 12192000"/>
              <a:gd name="connsiteY411" fmla="*/ 2702792 h 3259048"/>
              <a:gd name="connsiteX412" fmla="*/ 2810884 w 12192000"/>
              <a:gd name="connsiteY412" fmla="*/ 2717525 h 3259048"/>
              <a:gd name="connsiteX413" fmla="*/ 2812531 w 12192000"/>
              <a:gd name="connsiteY413" fmla="*/ 2732260 h 3259048"/>
              <a:gd name="connsiteX414" fmla="*/ 2823461 w 12192000"/>
              <a:gd name="connsiteY414" fmla="*/ 2737356 h 3259048"/>
              <a:gd name="connsiteX415" fmla="*/ 2838716 w 12192000"/>
              <a:gd name="connsiteY415" fmla="*/ 2731993 h 3259048"/>
              <a:gd name="connsiteX416" fmla="*/ 2852155 w 12192000"/>
              <a:gd name="connsiteY416" fmla="*/ 2745307 h 3259048"/>
              <a:gd name="connsiteX417" fmla="*/ 2866929 w 12192000"/>
              <a:gd name="connsiteY417" fmla="*/ 2745475 h 3259048"/>
              <a:gd name="connsiteX418" fmla="*/ 2869321 w 12192000"/>
              <a:gd name="connsiteY418" fmla="*/ 2742667 h 3259048"/>
              <a:gd name="connsiteX419" fmla="*/ 2880659 w 12192000"/>
              <a:gd name="connsiteY419" fmla="*/ 2738156 h 3259048"/>
              <a:gd name="connsiteX420" fmla="*/ 2891122 w 12192000"/>
              <a:gd name="connsiteY420" fmla="*/ 2731185 h 3259048"/>
              <a:gd name="connsiteX421" fmla="*/ 2912102 w 12192000"/>
              <a:gd name="connsiteY421" fmla="*/ 2732947 h 3259048"/>
              <a:gd name="connsiteX422" fmla="*/ 2924886 w 12192000"/>
              <a:gd name="connsiteY422" fmla="*/ 2711732 h 3259048"/>
              <a:gd name="connsiteX423" fmla="*/ 2933561 w 12192000"/>
              <a:gd name="connsiteY423" fmla="*/ 2704935 h 3259048"/>
              <a:gd name="connsiteX424" fmla="*/ 2939709 w 12192000"/>
              <a:gd name="connsiteY424" fmla="*/ 2700997 h 3259048"/>
              <a:gd name="connsiteX425" fmla="*/ 2928417 w 12192000"/>
              <a:gd name="connsiteY425" fmla="*/ 2689815 h 3259048"/>
              <a:gd name="connsiteX426" fmla="*/ 5742791 w 12192000"/>
              <a:gd name="connsiteY426" fmla="*/ 2688456 h 3259048"/>
              <a:gd name="connsiteX427" fmla="*/ 5730721 w 12192000"/>
              <a:gd name="connsiteY427" fmla="*/ 2709868 h 3259048"/>
              <a:gd name="connsiteX428" fmla="*/ 5730841 w 12192000"/>
              <a:gd name="connsiteY428" fmla="*/ 2725644 h 3259048"/>
              <a:gd name="connsiteX429" fmla="*/ 5732744 w 12192000"/>
              <a:gd name="connsiteY429" fmla="*/ 2725243 h 3259048"/>
              <a:gd name="connsiteX430" fmla="*/ 5749974 w 12192000"/>
              <a:gd name="connsiteY430" fmla="*/ 2725570 h 3259048"/>
              <a:gd name="connsiteX431" fmla="*/ 5752002 w 12192000"/>
              <a:gd name="connsiteY431" fmla="*/ 2729068 h 3259048"/>
              <a:gd name="connsiteX432" fmla="*/ 5808981 w 12192000"/>
              <a:gd name="connsiteY432" fmla="*/ 2731067 h 3259048"/>
              <a:gd name="connsiteX433" fmla="*/ 5819640 w 12192000"/>
              <a:gd name="connsiteY433" fmla="*/ 2696389 h 3259048"/>
              <a:gd name="connsiteX434" fmla="*/ 5780266 w 12192000"/>
              <a:gd name="connsiteY434" fmla="*/ 2696316 h 3259048"/>
              <a:gd name="connsiteX435" fmla="*/ 5742791 w 12192000"/>
              <a:gd name="connsiteY435" fmla="*/ 2688456 h 3259048"/>
              <a:gd name="connsiteX436" fmla="*/ 5709200 w 12192000"/>
              <a:gd name="connsiteY436" fmla="*/ 2682623 h 3259048"/>
              <a:gd name="connsiteX437" fmla="*/ 5670020 w 12192000"/>
              <a:gd name="connsiteY437" fmla="*/ 2690704 h 3259048"/>
              <a:gd name="connsiteX438" fmla="*/ 5660210 w 12192000"/>
              <a:gd name="connsiteY438" fmla="*/ 2711831 h 3259048"/>
              <a:gd name="connsiteX439" fmla="*/ 5658295 w 12192000"/>
              <a:gd name="connsiteY439" fmla="*/ 2720219 h 3259048"/>
              <a:gd name="connsiteX440" fmla="*/ 5665725 w 12192000"/>
              <a:gd name="connsiteY440" fmla="*/ 2721406 h 3259048"/>
              <a:gd name="connsiteX441" fmla="*/ 5670296 w 12192000"/>
              <a:gd name="connsiteY441" fmla="*/ 2716458 h 3259048"/>
              <a:gd name="connsiteX442" fmla="*/ 5703886 w 12192000"/>
              <a:gd name="connsiteY442" fmla="*/ 2722290 h 3259048"/>
              <a:gd name="connsiteX443" fmla="*/ 5469575 w 12192000"/>
              <a:gd name="connsiteY443" fmla="*/ 2681437 h 3259048"/>
              <a:gd name="connsiteX444" fmla="*/ 5464055 w 12192000"/>
              <a:gd name="connsiteY444" fmla="*/ 2683462 h 3259048"/>
              <a:gd name="connsiteX445" fmla="*/ 5480757 w 12192000"/>
              <a:gd name="connsiteY445" fmla="*/ 2686609 h 3259048"/>
              <a:gd name="connsiteX446" fmla="*/ 5480709 w 12192000"/>
              <a:gd name="connsiteY446" fmla="*/ 2686245 h 3259048"/>
              <a:gd name="connsiteX447" fmla="*/ 5469575 w 12192000"/>
              <a:gd name="connsiteY447" fmla="*/ 2681437 h 3259048"/>
              <a:gd name="connsiteX448" fmla="*/ 11054079 w 12192000"/>
              <a:gd name="connsiteY448" fmla="*/ 2676155 h 3259048"/>
              <a:gd name="connsiteX449" fmla="*/ 11051079 w 12192000"/>
              <a:gd name="connsiteY449" fmla="*/ 2679727 h 3259048"/>
              <a:gd name="connsiteX450" fmla="*/ 11066404 w 12192000"/>
              <a:gd name="connsiteY450" fmla="*/ 2680412 h 3259048"/>
              <a:gd name="connsiteX451" fmla="*/ 11061368 w 12192000"/>
              <a:gd name="connsiteY451" fmla="*/ 2676943 h 3259048"/>
              <a:gd name="connsiteX452" fmla="*/ 11054079 w 12192000"/>
              <a:gd name="connsiteY452" fmla="*/ 2676155 h 3259048"/>
              <a:gd name="connsiteX453" fmla="*/ 5416092 w 12192000"/>
              <a:gd name="connsiteY453" fmla="*/ 2673172 h 3259048"/>
              <a:gd name="connsiteX454" fmla="*/ 5399001 w 12192000"/>
              <a:gd name="connsiteY454" fmla="*/ 2678547 h 3259048"/>
              <a:gd name="connsiteX455" fmla="*/ 5372552 w 12192000"/>
              <a:gd name="connsiteY455" fmla="*/ 2685445 h 3259048"/>
              <a:gd name="connsiteX456" fmla="*/ 5378177 w 12192000"/>
              <a:gd name="connsiteY456" fmla="*/ 2690838 h 3259048"/>
              <a:gd name="connsiteX457" fmla="*/ 5400931 w 12192000"/>
              <a:gd name="connsiteY457" fmla="*/ 2691736 h 3259048"/>
              <a:gd name="connsiteX458" fmla="*/ 5424477 w 12192000"/>
              <a:gd name="connsiteY458" fmla="*/ 2690963 h 3259048"/>
              <a:gd name="connsiteX459" fmla="*/ 5447650 w 12192000"/>
              <a:gd name="connsiteY459" fmla="*/ 2680907 h 3259048"/>
              <a:gd name="connsiteX460" fmla="*/ 5440434 w 12192000"/>
              <a:gd name="connsiteY460" fmla="*/ 2674179 h 3259048"/>
              <a:gd name="connsiteX461" fmla="*/ 5439152 w 12192000"/>
              <a:gd name="connsiteY461" fmla="*/ 2674192 h 3259048"/>
              <a:gd name="connsiteX462" fmla="*/ 5437373 w 12192000"/>
              <a:gd name="connsiteY462" fmla="*/ 2675258 h 3259048"/>
              <a:gd name="connsiteX463" fmla="*/ 5437413 w 12192000"/>
              <a:gd name="connsiteY463" fmla="*/ 2674207 h 3259048"/>
              <a:gd name="connsiteX464" fmla="*/ 5420143 w 12192000"/>
              <a:gd name="connsiteY464" fmla="*/ 2674376 h 3259048"/>
              <a:gd name="connsiteX465" fmla="*/ 10919887 w 12192000"/>
              <a:gd name="connsiteY465" fmla="*/ 2673123 h 3259048"/>
              <a:gd name="connsiteX466" fmla="*/ 10889966 w 12192000"/>
              <a:gd name="connsiteY466" fmla="*/ 2678459 h 3259048"/>
              <a:gd name="connsiteX467" fmla="*/ 10910884 w 12192000"/>
              <a:gd name="connsiteY467" fmla="*/ 2683842 h 3259048"/>
              <a:gd name="connsiteX468" fmla="*/ 10499393 w 12192000"/>
              <a:gd name="connsiteY468" fmla="*/ 2655073 h 3259048"/>
              <a:gd name="connsiteX469" fmla="*/ 10492662 w 12192000"/>
              <a:gd name="connsiteY469" fmla="*/ 2655513 h 3259048"/>
              <a:gd name="connsiteX470" fmla="*/ 10489251 w 12192000"/>
              <a:gd name="connsiteY470" fmla="*/ 2670931 h 3259048"/>
              <a:gd name="connsiteX471" fmla="*/ 10502327 w 12192000"/>
              <a:gd name="connsiteY471" fmla="*/ 2674295 h 3259048"/>
              <a:gd name="connsiteX472" fmla="*/ 10519901 w 12192000"/>
              <a:gd name="connsiteY472" fmla="*/ 2672299 h 3259048"/>
              <a:gd name="connsiteX473" fmla="*/ 10517311 w 12192000"/>
              <a:gd name="connsiteY473" fmla="*/ 2664029 h 3259048"/>
              <a:gd name="connsiteX474" fmla="*/ 10226140 w 12192000"/>
              <a:gd name="connsiteY474" fmla="*/ 2651018 h 3259048"/>
              <a:gd name="connsiteX475" fmla="*/ 10204824 w 12192000"/>
              <a:gd name="connsiteY475" fmla="*/ 2653679 h 3259048"/>
              <a:gd name="connsiteX476" fmla="*/ 10185759 w 12192000"/>
              <a:gd name="connsiteY476" fmla="*/ 2653660 h 3259048"/>
              <a:gd name="connsiteX477" fmla="*/ 10168161 w 12192000"/>
              <a:gd name="connsiteY477" fmla="*/ 2663253 h 3259048"/>
              <a:gd name="connsiteX478" fmla="*/ 10124983 w 12192000"/>
              <a:gd name="connsiteY478" fmla="*/ 2663551 h 3259048"/>
              <a:gd name="connsiteX479" fmla="*/ 10081805 w 12192000"/>
              <a:gd name="connsiteY479" fmla="*/ 2663844 h 3259048"/>
              <a:gd name="connsiteX480" fmla="*/ 10071592 w 12192000"/>
              <a:gd name="connsiteY480" fmla="*/ 2657547 h 3259048"/>
              <a:gd name="connsiteX481" fmla="*/ 10056023 w 12192000"/>
              <a:gd name="connsiteY481" fmla="*/ 2660469 h 3259048"/>
              <a:gd name="connsiteX482" fmla="*/ 10027239 w 12192000"/>
              <a:gd name="connsiteY482" fmla="*/ 2660662 h 3259048"/>
              <a:gd name="connsiteX483" fmla="*/ 9997623 w 12192000"/>
              <a:gd name="connsiteY483" fmla="*/ 2657116 h 3259048"/>
              <a:gd name="connsiteX484" fmla="*/ 9971020 w 12192000"/>
              <a:gd name="connsiteY484" fmla="*/ 2664187 h 3259048"/>
              <a:gd name="connsiteX485" fmla="*/ 9938125 w 12192000"/>
              <a:gd name="connsiteY485" fmla="*/ 2700061 h 3259048"/>
              <a:gd name="connsiteX486" fmla="*/ 9946621 w 12192000"/>
              <a:gd name="connsiteY486" fmla="*/ 2704841 h 3259048"/>
              <a:gd name="connsiteX487" fmla="*/ 9947407 w 12192000"/>
              <a:gd name="connsiteY487" fmla="*/ 2704711 h 3259048"/>
              <a:gd name="connsiteX488" fmla="*/ 9947624 w 12192000"/>
              <a:gd name="connsiteY488" fmla="*/ 2705405 h 3259048"/>
              <a:gd name="connsiteX489" fmla="*/ 9954573 w 12192000"/>
              <a:gd name="connsiteY489" fmla="*/ 2709315 h 3259048"/>
              <a:gd name="connsiteX490" fmla="*/ 9988224 w 12192000"/>
              <a:gd name="connsiteY490" fmla="*/ 2707110 h 3259048"/>
              <a:gd name="connsiteX491" fmla="*/ 10000593 w 12192000"/>
              <a:gd name="connsiteY491" fmla="*/ 2696173 h 3259048"/>
              <a:gd name="connsiteX492" fmla="*/ 10009550 w 12192000"/>
              <a:gd name="connsiteY492" fmla="*/ 2700650 h 3259048"/>
              <a:gd name="connsiteX493" fmla="*/ 10030149 w 12192000"/>
              <a:gd name="connsiteY493" fmla="*/ 2687484 h 3259048"/>
              <a:gd name="connsiteX494" fmla="*/ 10125828 w 12192000"/>
              <a:gd name="connsiteY494" fmla="*/ 2694725 h 3259048"/>
              <a:gd name="connsiteX495" fmla="*/ 10138326 w 12192000"/>
              <a:gd name="connsiteY495" fmla="*/ 2686944 h 3259048"/>
              <a:gd name="connsiteX496" fmla="*/ 10146018 w 12192000"/>
              <a:gd name="connsiteY496" fmla="*/ 2693402 h 3259048"/>
              <a:gd name="connsiteX497" fmla="*/ 10153030 w 12192000"/>
              <a:gd name="connsiteY497" fmla="*/ 2691678 h 3259048"/>
              <a:gd name="connsiteX498" fmla="*/ 10161751 w 12192000"/>
              <a:gd name="connsiteY498" fmla="*/ 2682242 h 3259048"/>
              <a:gd name="connsiteX499" fmla="*/ 10195389 w 12192000"/>
              <a:gd name="connsiteY499" fmla="*/ 2683841 h 3259048"/>
              <a:gd name="connsiteX500" fmla="*/ 10239191 w 12192000"/>
              <a:gd name="connsiteY500" fmla="*/ 2661980 h 3259048"/>
              <a:gd name="connsiteX501" fmla="*/ 11000738 w 12192000"/>
              <a:gd name="connsiteY501" fmla="*/ 2637443 h 3259048"/>
              <a:gd name="connsiteX502" fmla="*/ 10987915 w 12192000"/>
              <a:gd name="connsiteY502" fmla="*/ 2644191 h 3259048"/>
              <a:gd name="connsiteX503" fmla="*/ 10985733 w 12192000"/>
              <a:gd name="connsiteY503" fmla="*/ 2655307 h 3259048"/>
              <a:gd name="connsiteX504" fmla="*/ 10956540 w 12192000"/>
              <a:gd name="connsiteY504" fmla="*/ 2667346 h 3259048"/>
              <a:gd name="connsiteX505" fmla="*/ 10964726 w 12192000"/>
              <a:gd name="connsiteY505" fmla="*/ 2680316 h 3259048"/>
              <a:gd name="connsiteX506" fmla="*/ 10984506 w 12192000"/>
              <a:gd name="connsiteY506" fmla="*/ 2690840 h 3259048"/>
              <a:gd name="connsiteX507" fmla="*/ 10996511 w 12192000"/>
              <a:gd name="connsiteY507" fmla="*/ 2676547 h 3259048"/>
              <a:gd name="connsiteX508" fmla="*/ 10114411 w 12192000"/>
              <a:gd name="connsiteY508" fmla="*/ 2636386 h 3259048"/>
              <a:gd name="connsiteX509" fmla="*/ 10113274 w 12192000"/>
              <a:gd name="connsiteY509" fmla="*/ 2641525 h 3259048"/>
              <a:gd name="connsiteX510" fmla="*/ 10121872 w 12192000"/>
              <a:gd name="connsiteY510" fmla="*/ 2642649 h 3259048"/>
              <a:gd name="connsiteX511" fmla="*/ 10514078 w 12192000"/>
              <a:gd name="connsiteY511" fmla="*/ 2618659 h 3259048"/>
              <a:gd name="connsiteX512" fmla="*/ 10508075 w 12192000"/>
              <a:gd name="connsiteY512" fmla="*/ 2625805 h 3259048"/>
              <a:gd name="connsiteX513" fmla="*/ 10513682 w 12192000"/>
              <a:gd name="connsiteY513" fmla="*/ 2626704 h 3259048"/>
              <a:gd name="connsiteX514" fmla="*/ 10521536 w 12192000"/>
              <a:gd name="connsiteY514" fmla="*/ 2624924 h 3259048"/>
              <a:gd name="connsiteX515" fmla="*/ 11129020 w 12192000"/>
              <a:gd name="connsiteY515" fmla="*/ 2617225 h 3259048"/>
              <a:gd name="connsiteX516" fmla="*/ 11096096 w 12192000"/>
              <a:gd name="connsiteY516" fmla="*/ 2626135 h 3259048"/>
              <a:gd name="connsiteX517" fmla="*/ 11065448 w 12192000"/>
              <a:gd name="connsiteY517" fmla="*/ 2624764 h 3259048"/>
              <a:gd name="connsiteX518" fmla="*/ 11034798 w 12192000"/>
              <a:gd name="connsiteY518" fmla="*/ 2623394 h 3259048"/>
              <a:gd name="connsiteX519" fmla="*/ 11016790 w 12192000"/>
              <a:gd name="connsiteY519" fmla="*/ 2644833 h 3259048"/>
              <a:gd name="connsiteX520" fmla="*/ 11039839 w 12192000"/>
              <a:gd name="connsiteY520" fmla="*/ 2640580 h 3259048"/>
              <a:gd name="connsiteX521" fmla="*/ 11062037 w 12192000"/>
              <a:gd name="connsiteY521" fmla="*/ 2640181 h 3259048"/>
              <a:gd name="connsiteX522" fmla="*/ 11083836 w 12192000"/>
              <a:gd name="connsiteY522" fmla="*/ 2647830 h 3259048"/>
              <a:gd name="connsiteX523" fmla="*/ 11108737 w 12192000"/>
              <a:gd name="connsiteY523" fmla="*/ 2648941 h 3259048"/>
              <a:gd name="connsiteX524" fmla="*/ 11128610 w 12192000"/>
              <a:gd name="connsiteY524" fmla="*/ 2629070 h 3259048"/>
              <a:gd name="connsiteX525" fmla="*/ 11131764 w 12192000"/>
              <a:gd name="connsiteY525" fmla="*/ 2621057 h 3259048"/>
              <a:gd name="connsiteX526" fmla="*/ 11129020 w 12192000"/>
              <a:gd name="connsiteY526" fmla="*/ 2617225 h 3259048"/>
              <a:gd name="connsiteX527" fmla="*/ 10049066 w 12192000"/>
              <a:gd name="connsiteY527" fmla="*/ 2611965 h 3259048"/>
              <a:gd name="connsiteX528" fmla="*/ 10048246 w 12192000"/>
              <a:gd name="connsiteY528" fmla="*/ 2635654 h 3259048"/>
              <a:gd name="connsiteX529" fmla="*/ 10050928 w 12192000"/>
              <a:gd name="connsiteY529" fmla="*/ 2613532 h 3259048"/>
              <a:gd name="connsiteX530" fmla="*/ 11292405 w 12192000"/>
              <a:gd name="connsiteY530" fmla="*/ 2608217 h 3259048"/>
              <a:gd name="connsiteX531" fmla="*/ 11281539 w 12192000"/>
              <a:gd name="connsiteY531" fmla="*/ 2617369 h 3259048"/>
              <a:gd name="connsiteX532" fmla="*/ 11291751 w 12192000"/>
              <a:gd name="connsiteY532" fmla="*/ 2623665 h 3259048"/>
              <a:gd name="connsiteX533" fmla="*/ 11307322 w 12192000"/>
              <a:gd name="connsiteY533" fmla="*/ 2620746 h 3259048"/>
              <a:gd name="connsiteX534" fmla="*/ 10421401 w 12192000"/>
              <a:gd name="connsiteY534" fmla="*/ 2607846 h 3259048"/>
              <a:gd name="connsiteX535" fmla="*/ 10410831 w 12192000"/>
              <a:gd name="connsiteY535" fmla="*/ 2611914 h 3259048"/>
              <a:gd name="connsiteX536" fmla="*/ 10400803 w 12192000"/>
              <a:gd name="connsiteY536" fmla="*/ 2621012 h 3259048"/>
              <a:gd name="connsiteX537" fmla="*/ 10414264 w 12192000"/>
              <a:gd name="connsiteY537" fmla="*/ 2620131 h 3259048"/>
              <a:gd name="connsiteX538" fmla="*/ 10419659 w 12192000"/>
              <a:gd name="connsiteY538" fmla="*/ 2613235 h 3259048"/>
              <a:gd name="connsiteX539" fmla="*/ 10421401 w 12192000"/>
              <a:gd name="connsiteY539" fmla="*/ 2607846 h 3259048"/>
              <a:gd name="connsiteX540" fmla="*/ 11384763 w 12192000"/>
              <a:gd name="connsiteY540" fmla="*/ 2600481 h 3259048"/>
              <a:gd name="connsiteX541" fmla="*/ 11367165 w 12192000"/>
              <a:gd name="connsiteY541" fmla="*/ 2610074 h 3259048"/>
              <a:gd name="connsiteX542" fmla="*/ 11371462 w 12192000"/>
              <a:gd name="connsiteY542" fmla="*/ 2610638 h 3259048"/>
              <a:gd name="connsiteX543" fmla="*/ 11375759 w 12192000"/>
              <a:gd name="connsiteY543" fmla="*/ 2611202 h 3259048"/>
              <a:gd name="connsiteX544" fmla="*/ 11261029 w 12192000"/>
              <a:gd name="connsiteY544" fmla="*/ 2600142 h 3259048"/>
              <a:gd name="connsiteX545" fmla="*/ 11238849 w 12192000"/>
              <a:gd name="connsiteY545" fmla="*/ 2610458 h 3259048"/>
              <a:gd name="connsiteX546" fmla="*/ 11212781 w 12192000"/>
              <a:gd name="connsiteY546" fmla="*/ 2608367 h 3259048"/>
              <a:gd name="connsiteX547" fmla="*/ 11200776 w 12192000"/>
              <a:gd name="connsiteY547" fmla="*/ 2622656 h 3259048"/>
              <a:gd name="connsiteX548" fmla="*/ 11226884 w 12192000"/>
              <a:gd name="connsiteY548" fmla="*/ 2627067 h 3259048"/>
              <a:gd name="connsiteX549" fmla="*/ 11258346 w 12192000"/>
              <a:gd name="connsiteY549" fmla="*/ 2622264 h 3259048"/>
              <a:gd name="connsiteX550" fmla="*/ 11262217 w 12192000"/>
              <a:gd name="connsiteY550" fmla="*/ 2624756 h 3259048"/>
              <a:gd name="connsiteX551" fmla="*/ 11266941 w 12192000"/>
              <a:gd name="connsiteY551" fmla="*/ 2623390 h 3259048"/>
              <a:gd name="connsiteX552" fmla="*/ 11265809 w 12192000"/>
              <a:gd name="connsiteY552" fmla="*/ 2611014 h 3259048"/>
              <a:gd name="connsiteX553" fmla="*/ 11261029 w 12192000"/>
              <a:gd name="connsiteY553" fmla="*/ 2600142 h 3259048"/>
              <a:gd name="connsiteX554" fmla="*/ 10927207 w 12192000"/>
              <a:gd name="connsiteY554" fmla="*/ 2600052 h 3259048"/>
              <a:gd name="connsiteX555" fmla="*/ 10902151 w 12192000"/>
              <a:gd name="connsiteY555" fmla="*/ 2603381 h 3259048"/>
              <a:gd name="connsiteX556" fmla="*/ 10886417 w 12192000"/>
              <a:gd name="connsiteY556" fmla="*/ 2614541 h 3259048"/>
              <a:gd name="connsiteX557" fmla="*/ 10890146 w 12192000"/>
              <a:gd name="connsiteY557" fmla="*/ 2617673 h 3259048"/>
              <a:gd name="connsiteX558" fmla="*/ 10908472 w 12192000"/>
              <a:gd name="connsiteY558" fmla="*/ 2614783 h 3259048"/>
              <a:gd name="connsiteX559" fmla="*/ 10772821 w 12192000"/>
              <a:gd name="connsiteY559" fmla="*/ 2598345 h 3259048"/>
              <a:gd name="connsiteX560" fmla="*/ 10757407 w 12192000"/>
              <a:gd name="connsiteY560" fmla="*/ 2628052 h 3259048"/>
              <a:gd name="connsiteX561" fmla="*/ 10791059 w 12192000"/>
              <a:gd name="connsiteY561" fmla="*/ 2625849 h 3259048"/>
              <a:gd name="connsiteX562" fmla="*/ 10816843 w 12192000"/>
              <a:gd name="connsiteY562" fmla="*/ 2629223 h 3259048"/>
              <a:gd name="connsiteX563" fmla="*/ 10792583 w 12192000"/>
              <a:gd name="connsiteY563" fmla="*/ 2616462 h 3259048"/>
              <a:gd name="connsiteX564" fmla="*/ 10772821 w 12192000"/>
              <a:gd name="connsiteY564" fmla="*/ 2598345 h 3259048"/>
              <a:gd name="connsiteX565" fmla="*/ 10954127 w 12192000"/>
              <a:gd name="connsiteY565" fmla="*/ 2598290 h 3259048"/>
              <a:gd name="connsiteX566" fmla="*/ 10950761 w 12192000"/>
              <a:gd name="connsiteY566" fmla="*/ 2598509 h 3259048"/>
              <a:gd name="connsiteX567" fmla="*/ 10947397 w 12192000"/>
              <a:gd name="connsiteY567" fmla="*/ 2598730 h 3259048"/>
              <a:gd name="connsiteX568" fmla="*/ 10934256 w 12192000"/>
              <a:gd name="connsiteY568" fmla="*/ 2618161 h 3259048"/>
              <a:gd name="connsiteX569" fmla="*/ 10976819 w 12192000"/>
              <a:gd name="connsiteY569" fmla="*/ 2635632 h 3259048"/>
              <a:gd name="connsiteX570" fmla="*/ 10973085 w 12192000"/>
              <a:gd name="connsiteY570" fmla="*/ 2618784 h 3259048"/>
              <a:gd name="connsiteX571" fmla="*/ 10963449 w 12192000"/>
              <a:gd name="connsiteY571" fmla="*/ 2606119 h 3259048"/>
              <a:gd name="connsiteX572" fmla="*/ 4502019 w 12192000"/>
              <a:gd name="connsiteY572" fmla="*/ 2594682 h 3259048"/>
              <a:gd name="connsiteX573" fmla="*/ 4496051 w 12192000"/>
              <a:gd name="connsiteY573" fmla="*/ 2594809 h 3259048"/>
              <a:gd name="connsiteX574" fmla="*/ 4491001 w 12192000"/>
              <a:gd name="connsiteY574" fmla="*/ 2600556 h 3259048"/>
              <a:gd name="connsiteX575" fmla="*/ 4494167 w 12192000"/>
              <a:gd name="connsiteY575" fmla="*/ 2601317 h 3259048"/>
              <a:gd name="connsiteX576" fmla="*/ 4497315 w 12192000"/>
              <a:gd name="connsiteY576" fmla="*/ 2600292 h 3259048"/>
              <a:gd name="connsiteX577" fmla="*/ 4502019 w 12192000"/>
              <a:gd name="connsiteY577" fmla="*/ 2594682 h 3259048"/>
              <a:gd name="connsiteX578" fmla="*/ 10736578 w 12192000"/>
              <a:gd name="connsiteY578" fmla="*/ 2592275 h 3259048"/>
              <a:gd name="connsiteX579" fmla="*/ 10730577 w 12192000"/>
              <a:gd name="connsiteY579" fmla="*/ 2599420 h 3259048"/>
              <a:gd name="connsiteX580" fmla="*/ 10702930 w 12192000"/>
              <a:gd name="connsiteY580" fmla="*/ 2594478 h 3259048"/>
              <a:gd name="connsiteX581" fmla="*/ 10671872 w 12192000"/>
              <a:gd name="connsiteY581" fmla="*/ 2604952 h 3259048"/>
              <a:gd name="connsiteX582" fmla="*/ 10665477 w 12192000"/>
              <a:gd name="connsiteY582" fmla="*/ 2602627 h 3259048"/>
              <a:gd name="connsiteX583" fmla="*/ 10654274 w 12192000"/>
              <a:gd name="connsiteY583" fmla="*/ 2614545 h 3259048"/>
              <a:gd name="connsiteX584" fmla="*/ 10621759 w 12192000"/>
              <a:gd name="connsiteY584" fmla="*/ 2611609 h 3259048"/>
              <a:gd name="connsiteX585" fmla="*/ 10598994 w 12192000"/>
              <a:gd name="connsiteY585" fmla="*/ 2614576 h 3259048"/>
              <a:gd name="connsiteX586" fmla="*/ 10575377 w 12192000"/>
              <a:gd name="connsiteY586" fmla="*/ 2621397 h 3259048"/>
              <a:gd name="connsiteX587" fmla="*/ 10559325 w 12192000"/>
              <a:gd name="connsiteY587" fmla="*/ 2614008 h 3259048"/>
              <a:gd name="connsiteX588" fmla="*/ 10552911 w 12192000"/>
              <a:gd name="connsiteY588" fmla="*/ 2633001 h 3259048"/>
              <a:gd name="connsiteX589" fmla="*/ 10539771 w 12192000"/>
              <a:gd name="connsiteY589" fmla="*/ 2652429 h 3259048"/>
              <a:gd name="connsiteX590" fmla="*/ 10560013 w 12192000"/>
              <a:gd name="connsiteY590" fmla="*/ 2649628 h 3259048"/>
              <a:gd name="connsiteX591" fmla="*/ 10577152 w 12192000"/>
              <a:gd name="connsiteY591" fmla="*/ 2653359 h 3259048"/>
              <a:gd name="connsiteX592" fmla="*/ 10586564 w 12192000"/>
              <a:gd name="connsiteY592" fmla="*/ 2630795 h 3259048"/>
              <a:gd name="connsiteX593" fmla="*/ 10626285 w 12192000"/>
              <a:gd name="connsiteY593" fmla="*/ 2629884 h 3259048"/>
              <a:gd name="connsiteX594" fmla="*/ 10662051 w 12192000"/>
              <a:gd name="connsiteY594" fmla="*/ 2639359 h 3259048"/>
              <a:gd name="connsiteX595" fmla="*/ 10705433 w 12192000"/>
              <a:gd name="connsiteY595" fmla="*/ 2633142 h 3259048"/>
              <a:gd name="connsiteX596" fmla="*/ 10712304 w 12192000"/>
              <a:gd name="connsiteY596" fmla="*/ 2632059 h 3259048"/>
              <a:gd name="connsiteX597" fmla="*/ 10720029 w 12192000"/>
              <a:gd name="connsiteY597" fmla="*/ 2627121 h 3259048"/>
              <a:gd name="connsiteX598" fmla="*/ 10733489 w 12192000"/>
              <a:gd name="connsiteY598" fmla="*/ 2626243 h 3259048"/>
              <a:gd name="connsiteX599" fmla="*/ 10736774 w 12192000"/>
              <a:gd name="connsiteY599" fmla="*/ 2621384 h 3259048"/>
              <a:gd name="connsiteX600" fmla="*/ 10738354 w 12192000"/>
              <a:gd name="connsiteY600" fmla="*/ 2624234 h 3259048"/>
              <a:gd name="connsiteX601" fmla="*/ 10749631 w 12192000"/>
              <a:gd name="connsiteY601" fmla="*/ 2603238 h 3259048"/>
              <a:gd name="connsiteX602" fmla="*/ 4330023 w 12192000"/>
              <a:gd name="connsiteY602" fmla="*/ 2591789 h 3259048"/>
              <a:gd name="connsiteX603" fmla="*/ 4327550 w 12192000"/>
              <a:gd name="connsiteY603" fmla="*/ 2594602 h 3259048"/>
              <a:gd name="connsiteX604" fmla="*/ 4337071 w 12192000"/>
              <a:gd name="connsiteY604" fmla="*/ 2593892 h 3259048"/>
              <a:gd name="connsiteX605" fmla="*/ 4341176 w 12192000"/>
              <a:gd name="connsiteY605" fmla="*/ 2592980 h 3259048"/>
              <a:gd name="connsiteX606" fmla="*/ 11351519 w 12192000"/>
              <a:gd name="connsiteY606" fmla="*/ 2590843 h 3259048"/>
              <a:gd name="connsiteX607" fmla="*/ 11330511 w 12192000"/>
              <a:gd name="connsiteY607" fmla="*/ 2615851 h 3259048"/>
              <a:gd name="connsiteX608" fmla="*/ 11321190 w 12192000"/>
              <a:gd name="connsiteY608" fmla="*/ 2608020 h 3259048"/>
              <a:gd name="connsiteX609" fmla="*/ 11314052 w 12192000"/>
              <a:gd name="connsiteY609" fmla="*/ 2620305 h 3259048"/>
              <a:gd name="connsiteX610" fmla="*/ 11321509 w 12192000"/>
              <a:gd name="connsiteY610" fmla="*/ 2626569 h 3259048"/>
              <a:gd name="connsiteX611" fmla="*/ 11358569 w 12192000"/>
              <a:gd name="connsiteY611" fmla="*/ 2608950 h 3259048"/>
              <a:gd name="connsiteX612" fmla="*/ 11358980 w 12192000"/>
              <a:gd name="connsiteY612" fmla="*/ 2597105 h 3259048"/>
              <a:gd name="connsiteX613" fmla="*/ 11423687 w 12192000"/>
              <a:gd name="connsiteY613" fmla="*/ 2584427 h 3259048"/>
              <a:gd name="connsiteX614" fmla="*/ 11420685 w 12192000"/>
              <a:gd name="connsiteY614" fmla="*/ 2588001 h 3259048"/>
              <a:gd name="connsiteX615" fmla="*/ 11426280 w 12192000"/>
              <a:gd name="connsiteY615" fmla="*/ 2592700 h 3259048"/>
              <a:gd name="connsiteX616" fmla="*/ 11423687 w 12192000"/>
              <a:gd name="connsiteY616" fmla="*/ 2584427 h 3259048"/>
              <a:gd name="connsiteX617" fmla="*/ 12153767 w 12192000"/>
              <a:gd name="connsiteY617" fmla="*/ 2582208 h 3259048"/>
              <a:gd name="connsiteX618" fmla="*/ 12184781 w 12192000"/>
              <a:gd name="connsiteY618" fmla="*/ 2586931 h 3259048"/>
              <a:gd name="connsiteX619" fmla="*/ 12192000 w 12192000"/>
              <a:gd name="connsiteY619" fmla="*/ 2588030 h 3259048"/>
              <a:gd name="connsiteX620" fmla="*/ 12192000 w 12192000"/>
              <a:gd name="connsiteY620" fmla="*/ 2607820 h 3259048"/>
              <a:gd name="connsiteX621" fmla="*/ 12190887 w 12192000"/>
              <a:gd name="connsiteY621" fmla="*/ 2608057 h 3259048"/>
              <a:gd name="connsiteX622" fmla="*/ 12172731 w 12192000"/>
              <a:gd name="connsiteY622" fmla="*/ 2616420 h 3259048"/>
              <a:gd name="connsiteX623" fmla="*/ 12154812 w 12192000"/>
              <a:gd name="connsiteY623" fmla="*/ 2607466 h 3259048"/>
              <a:gd name="connsiteX624" fmla="*/ 5002569 w 12192000"/>
              <a:gd name="connsiteY624" fmla="*/ 2579989 h 3259048"/>
              <a:gd name="connsiteX625" fmla="*/ 4985647 w 12192000"/>
              <a:gd name="connsiteY625" fmla="*/ 2581172 h 3259048"/>
              <a:gd name="connsiteX626" fmla="*/ 5010026 w 12192000"/>
              <a:gd name="connsiteY626" fmla="*/ 2587270 h 3259048"/>
              <a:gd name="connsiteX627" fmla="*/ 5018702 w 12192000"/>
              <a:gd name="connsiteY627" fmla="*/ 2580473 h 3259048"/>
              <a:gd name="connsiteX628" fmla="*/ 5002569 w 12192000"/>
              <a:gd name="connsiteY628" fmla="*/ 2579989 h 3259048"/>
              <a:gd name="connsiteX629" fmla="*/ 3414320 w 12192000"/>
              <a:gd name="connsiteY629" fmla="*/ 2579219 h 3259048"/>
              <a:gd name="connsiteX630" fmla="*/ 3407947 w 12192000"/>
              <a:gd name="connsiteY630" fmla="*/ 2583909 h 3259048"/>
              <a:gd name="connsiteX631" fmla="*/ 3389619 w 12192000"/>
              <a:gd name="connsiteY631" fmla="*/ 2582678 h 3259048"/>
              <a:gd name="connsiteX632" fmla="*/ 3389542 w 12192000"/>
              <a:gd name="connsiteY632" fmla="*/ 2582880 h 3259048"/>
              <a:gd name="connsiteX633" fmla="*/ 3384267 w 12192000"/>
              <a:gd name="connsiteY633" fmla="*/ 2594014 h 3259048"/>
              <a:gd name="connsiteX634" fmla="*/ 3337895 w 12192000"/>
              <a:gd name="connsiteY634" fmla="*/ 2590797 h 3259048"/>
              <a:gd name="connsiteX635" fmla="*/ 3335500 w 12192000"/>
              <a:gd name="connsiteY635" fmla="*/ 2591369 h 3259048"/>
              <a:gd name="connsiteX636" fmla="*/ 3290026 w 12192000"/>
              <a:gd name="connsiteY636" fmla="*/ 2603979 h 3259048"/>
              <a:gd name="connsiteX637" fmla="*/ 3295298 w 12192000"/>
              <a:gd name="connsiteY637" fmla="*/ 2609120 h 3259048"/>
              <a:gd name="connsiteX638" fmla="*/ 3316105 w 12192000"/>
              <a:gd name="connsiteY638" fmla="*/ 2602618 h 3259048"/>
              <a:gd name="connsiteX639" fmla="*/ 3340426 w 12192000"/>
              <a:gd name="connsiteY639" fmla="*/ 2605963 h 3259048"/>
              <a:gd name="connsiteX640" fmla="*/ 3347150 w 12192000"/>
              <a:gd name="connsiteY640" fmla="*/ 2605252 h 3259048"/>
              <a:gd name="connsiteX641" fmla="*/ 3352850 w 12192000"/>
              <a:gd name="connsiteY641" fmla="*/ 2600033 h 3259048"/>
              <a:gd name="connsiteX642" fmla="*/ 3371651 w 12192000"/>
              <a:gd name="connsiteY642" fmla="*/ 2602666 h 3259048"/>
              <a:gd name="connsiteX643" fmla="*/ 3376308 w 12192000"/>
              <a:gd name="connsiteY643" fmla="*/ 2602174 h 3259048"/>
              <a:gd name="connsiteX644" fmla="*/ 3412983 w 12192000"/>
              <a:gd name="connsiteY644" fmla="*/ 2596716 h 3259048"/>
              <a:gd name="connsiteX645" fmla="*/ 3438669 w 12192000"/>
              <a:gd name="connsiteY645" fmla="*/ 2599343 h 3259048"/>
              <a:gd name="connsiteX646" fmla="*/ 3462681 w 12192000"/>
              <a:gd name="connsiteY646" fmla="*/ 2601179 h 3259048"/>
              <a:gd name="connsiteX647" fmla="*/ 3463388 w 12192000"/>
              <a:gd name="connsiteY647" fmla="*/ 2582425 h 3259048"/>
              <a:gd name="connsiteX648" fmla="*/ 3443579 w 12192000"/>
              <a:gd name="connsiteY648" fmla="*/ 2583945 h 3259048"/>
              <a:gd name="connsiteX649" fmla="*/ 3442734 w 12192000"/>
              <a:gd name="connsiteY649" fmla="*/ 2582964 h 3259048"/>
              <a:gd name="connsiteX650" fmla="*/ 3422269 w 12192000"/>
              <a:gd name="connsiteY650" fmla="*/ 2584905 h 3259048"/>
              <a:gd name="connsiteX651" fmla="*/ 3425519 w 12192000"/>
              <a:gd name="connsiteY651" fmla="*/ 2579799 h 3259048"/>
              <a:gd name="connsiteX652" fmla="*/ 4266196 w 12192000"/>
              <a:gd name="connsiteY652" fmla="*/ 2576980 h 3259048"/>
              <a:gd name="connsiteX653" fmla="*/ 4239345 w 12192000"/>
              <a:gd name="connsiteY653" fmla="*/ 2579281 h 3259048"/>
              <a:gd name="connsiteX654" fmla="*/ 4233983 w 12192000"/>
              <a:gd name="connsiteY654" fmla="*/ 2579807 h 3259048"/>
              <a:gd name="connsiteX655" fmla="*/ 4232810 w 12192000"/>
              <a:gd name="connsiteY655" fmla="*/ 2580589 h 3259048"/>
              <a:gd name="connsiteX656" fmla="*/ 4232778 w 12192000"/>
              <a:gd name="connsiteY656" fmla="*/ 2580634 h 3259048"/>
              <a:gd name="connsiteX657" fmla="*/ 4271840 w 12192000"/>
              <a:gd name="connsiteY657" fmla="*/ 2600346 h 3259048"/>
              <a:gd name="connsiteX658" fmla="*/ 4273062 w 12192000"/>
              <a:gd name="connsiteY658" fmla="*/ 2600012 h 3259048"/>
              <a:gd name="connsiteX659" fmla="*/ 4270399 w 12192000"/>
              <a:gd name="connsiteY659" fmla="*/ 2583502 h 3259048"/>
              <a:gd name="connsiteX660" fmla="*/ 4638666 w 12192000"/>
              <a:gd name="connsiteY660" fmla="*/ 2576487 h 3259048"/>
              <a:gd name="connsiteX661" fmla="*/ 4636264 w 12192000"/>
              <a:gd name="connsiteY661" fmla="*/ 2579219 h 3259048"/>
              <a:gd name="connsiteX662" fmla="*/ 4637287 w 12192000"/>
              <a:gd name="connsiteY662" fmla="*/ 2579704 h 3259048"/>
              <a:gd name="connsiteX663" fmla="*/ 4641608 w 12192000"/>
              <a:gd name="connsiteY663" fmla="*/ 2579401 h 3259048"/>
              <a:gd name="connsiteX664" fmla="*/ 3507344 w 12192000"/>
              <a:gd name="connsiteY664" fmla="*/ 2575986 h 3259048"/>
              <a:gd name="connsiteX665" fmla="*/ 3497922 w 12192000"/>
              <a:gd name="connsiteY665" fmla="*/ 2580043 h 3259048"/>
              <a:gd name="connsiteX666" fmla="*/ 3495098 w 12192000"/>
              <a:gd name="connsiteY666" fmla="*/ 2579353 h 3259048"/>
              <a:gd name="connsiteX667" fmla="*/ 3487813 w 12192000"/>
              <a:gd name="connsiteY667" fmla="*/ 2583035 h 3259048"/>
              <a:gd name="connsiteX668" fmla="*/ 3477071 w 12192000"/>
              <a:gd name="connsiteY668" fmla="*/ 2582477 h 3259048"/>
              <a:gd name="connsiteX669" fmla="*/ 3480163 w 12192000"/>
              <a:gd name="connsiteY669" fmla="*/ 2587307 h 3259048"/>
              <a:gd name="connsiteX670" fmla="*/ 3485656 w 12192000"/>
              <a:gd name="connsiteY670" fmla="*/ 2592978 h 3259048"/>
              <a:gd name="connsiteX671" fmla="*/ 3490741 w 12192000"/>
              <a:gd name="connsiteY671" fmla="*/ 2592319 h 3259048"/>
              <a:gd name="connsiteX672" fmla="*/ 3493277 w 12192000"/>
              <a:gd name="connsiteY672" fmla="*/ 2588408 h 3259048"/>
              <a:gd name="connsiteX673" fmla="*/ 3513430 w 12192000"/>
              <a:gd name="connsiteY673" fmla="*/ 2605686 h 3259048"/>
              <a:gd name="connsiteX674" fmla="*/ 3539889 w 12192000"/>
              <a:gd name="connsiteY674" fmla="*/ 2593541 h 3259048"/>
              <a:gd name="connsiteX675" fmla="*/ 3530858 w 12192000"/>
              <a:gd name="connsiteY675" fmla="*/ 2586788 h 3259048"/>
              <a:gd name="connsiteX676" fmla="*/ 3507344 w 12192000"/>
              <a:gd name="connsiteY676" fmla="*/ 2575986 h 3259048"/>
              <a:gd name="connsiteX677" fmla="*/ 4008787 w 12192000"/>
              <a:gd name="connsiteY677" fmla="*/ 2570917 h 3259048"/>
              <a:gd name="connsiteX678" fmla="*/ 4018406 w 12192000"/>
              <a:gd name="connsiteY678" fmla="*/ 2581290 h 3259048"/>
              <a:gd name="connsiteX679" fmla="*/ 4024633 w 12192000"/>
              <a:gd name="connsiteY679" fmla="*/ 2577551 h 3259048"/>
              <a:gd name="connsiteX680" fmla="*/ 4031827 w 12192000"/>
              <a:gd name="connsiteY680" fmla="*/ 2577479 h 3259048"/>
              <a:gd name="connsiteX681" fmla="*/ 5106614 w 12192000"/>
              <a:gd name="connsiteY681" fmla="*/ 2567597 h 3259048"/>
              <a:gd name="connsiteX682" fmla="*/ 5081295 w 12192000"/>
              <a:gd name="connsiteY682" fmla="*/ 2569234 h 3259048"/>
              <a:gd name="connsiteX683" fmla="*/ 5078936 w 12192000"/>
              <a:gd name="connsiteY683" fmla="*/ 2568456 h 3259048"/>
              <a:gd name="connsiteX684" fmla="*/ 5075787 w 12192000"/>
              <a:gd name="connsiteY684" fmla="*/ 2569350 h 3259048"/>
              <a:gd name="connsiteX685" fmla="*/ 5077310 w 12192000"/>
              <a:gd name="connsiteY685" fmla="*/ 2576207 h 3259048"/>
              <a:gd name="connsiteX686" fmla="*/ 5083757 w 12192000"/>
              <a:gd name="connsiteY686" fmla="*/ 2581306 h 3259048"/>
              <a:gd name="connsiteX687" fmla="*/ 5090086 w 12192000"/>
              <a:gd name="connsiteY687" fmla="*/ 2580897 h 3259048"/>
              <a:gd name="connsiteX688" fmla="*/ 5094657 w 12192000"/>
              <a:gd name="connsiteY688" fmla="*/ 2575565 h 3259048"/>
              <a:gd name="connsiteX689" fmla="*/ 5106421 w 12192000"/>
              <a:gd name="connsiteY689" fmla="*/ 2581140 h 3259048"/>
              <a:gd name="connsiteX690" fmla="*/ 5109745 w 12192000"/>
              <a:gd name="connsiteY690" fmla="*/ 2580832 h 3259048"/>
              <a:gd name="connsiteX691" fmla="*/ 5048124 w 12192000"/>
              <a:gd name="connsiteY691" fmla="*/ 2564421 h 3259048"/>
              <a:gd name="connsiteX692" fmla="*/ 5044013 w 12192000"/>
              <a:gd name="connsiteY692" fmla="*/ 2564509 h 3259048"/>
              <a:gd name="connsiteX693" fmla="*/ 5042550 w 12192000"/>
              <a:gd name="connsiteY693" fmla="*/ 2564678 h 3259048"/>
              <a:gd name="connsiteX694" fmla="*/ 5040506 w 12192000"/>
              <a:gd name="connsiteY694" fmla="*/ 2568991 h 3259048"/>
              <a:gd name="connsiteX695" fmla="*/ 5048357 w 12192000"/>
              <a:gd name="connsiteY695" fmla="*/ 2575440 h 3259048"/>
              <a:gd name="connsiteX696" fmla="*/ 5049414 w 12192000"/>
              <a:gd name="connsiteY696" fmla="*/ 2573212 h 3259048"/>
              <a:gd name="connsiteX697" fmla="*/ 5051230 w 12192000"/>
              <a:gd name="connsiteY697" fmla="*/ 2567939 h 3259048"/>
              <a:gd name="connsiteX698" fmla="*/ 5048124 w 12192000"/>
              <a:gd name="connsiteY698" fmla="*/ 2564421 h 3259048"/>
              <a:gd name="connsiteX699" fmla="*/ 3900145 w 12192000"/>
              <a:gd name="connsiteY699" fmla="*/ 2559583 h 3259048"/>
              <a:gd name="connsiteX700" fmla="*/ 3889527 w 12192000"/>
              <a:gd name="connsiteY700" fmla="*/ 2562172 h 3259048"/>
              <a:gd name="connsiteX701" fmla="*/ 3883133 w 12192000"/>
              <a:gd name="connsiteY701" fmla="*/ 2571364 h 3259048"/>
              <a:gd name="connsiteX702" fmla="*/ 3883792 w 12192000"/>
              <a:gd name="connsiteY702" fmla="*/ 2576449 h 3259048"/>
              <a:gd name="connsiteX703" fmla="*/ 3887703 w 12192000"/>
              <a:gd name="connsiteY703" fmla="*/ 2578984 h 3259048"/>
              <a:gd name="connsiteX704" fmla="*/ 3893155 w 12192000"/>
              <a:gd name="connsiteY704" fmla="*/ 2577873 h 3259048"/>
              <a:gd name="connsiteX705" fmla="*/ 3895045 w 12192000"/>
              <a:gd name="connsiteY705" fmla="*/ 2573670 h 3259048"/>
              <a:gd name="connsiteX706" fmla="*/ 3911055 w 12192000"/>
              <a:gd name="connsiteY706" fmla="*/ 2574227 h 3259048"/>
              <a:gd name="connsiteX707" fmla="*/ 3911852 w 12192000"/>
              <a:gd name="connsiteY707" fmla="*/ 2574064 h 3259048"/>
              <a:gd name="connsiteX708" fmla="*/ 3918797 w 12192000"/>
              <a:gd name="connsiteY708" fmla="*/ 2574497 h 3259048"/>
              <a:gd name="connsiteX709" fmla="*/ 3933604 w 12192000"/>
              <a:gd name="connsiteY709" fmla="*/ 2575013 h 3259048"/>
              <a:gd name="connsiteX710" fmla="*/ 3935034 w 12192000"/>
              <a:gd name="connsiteY710" fmla="*/ 2575505 h 3259048"/>
              <a:gd name="connsiteX711" fmla="*/ 3938341 w 12192000"/>
              <a:gd name="connsiteY711" fmla="*/ 2575711 h 3259048"/>
              <a:gd name="connsiteX712" fmla="*/ 3964829 w 12192000"/>
              <a:gd name="connsiteY712" fmla="*/ 2577357 h 3259048"/>
              <a:gd name="connsiteX713" fmla="*/ 3971162 w 12192000"/>
              <a:gd name="connsiteY713" fmla="*/ 2563995 h 3259048"/>
              <a:gd name="connsiteX714" fmla="*/ 3953434 w 12192000"/>
              <a:gd name="connsiteY714" fmla="*/ 2566160 h 3259048"/>
              <a:gd name="connsiteX715" fmla="*/ 3934827 w 12192000"/>
              <a:gd name="connsiteY715" fmla="*/ 2565865 h 3259048"/>
              <a:gd name="connsiteX716" fmla="*/ 3913216 w 12192000"/>
              <a:gd name="connsiteY716" fmla="*/ 2560394 h 3259048"/>
              <a:gd name="connsiteX717" fmla="*/ 4866304 w 12192000"/>
              <a:gd name="connsiteY717" fmla="*/ 2556744 h 3259048"/>
              <a:gd name="connsiteX718" fmla="*/ 4834283 w 12192000"/>
              <a:gd name="connsiteY718" fmla="*/ 2560604 h 3259048"/>
              <a:gd name="connsiteX719" fmla="*/ 4842515 w 12192000"/>
              <a:gd name="connsiteY719" fmla="*/ 2578583 h 3259048"/>
              <a:gd name="connsiteX720" fmla="*/ 4854367 w 12192000"/>
              <a:gd name="connsiteY720" fmla="*/ 2576226 h 3259048"/>
              <a:gd name="connsiteX721" fmla="*/ 4869841 w 12192000"/>
              <a:gd name="connsiteY721" fmla="*/ 2578104 h 3259048"/>
              <a:gd name="connsiteX722" fmla="*/ 4867498 w 12192000"/>
              <a:gd name="connsiteY722" fmla="*/ 2571540 h 3259048"/>
              <a:gd name="connsiteX723" fmla="*/ 4879456 w 12192000"/>
              <a:gd name="connsiteY723" fmla="*/ 2563571 h 3259048"/>
              <a:gd name="connsiteX724" fmla="*/ 4884122 w 12192000"/>
              <a:gd name="connsiteY724" fmla="*/ 2562887 h 3259048"/>
              <a:gd name="connsiteX725" fmla="*/ 4883519 w 12192000"/>
              <a:gd name="connsiteY725" fmla="*/ 2561090 h 3259048"/>
              <a:gd name="connsiteX726" fmla="*/ 11600215 w 12192000"/>
              <a:gd name="connsiteY726" fmla="*/ 2555989 h 3259048"/>
              <a:gd name="connsiteX727" fmla="*/ 11551969 w 12192000"/>
              <a:gd name="connsiteY727" fmla="*/ 2564211 h 3259048"/>
              <a:gd name="connsiteX728" fmla="*/ 11565167 w 12192000"/>
              <a:gd name="connsiteY728" fmla="*/ 2588248 h 3259048"/>
              <a:gd name="connsiteX729" fmla="*/ 11585120 w 12192000"/>
              <a:gd name="connsiteY729" fmla="*/ 2604246 h 3259048"/>
              <a:gd name="connsiteX730" fmla="*/ 11599625 w 12192000"/>
              <a:gd name="connsiteY730" fmla="*/ 2597388 h 3259048"/>
              <a:gd name="connsiteX731" fmla="*/ 11610176 w 12192000"/>
              <a:gd name="connsiteY731" fmla="*/ 2600918 h 3259048"/>
              <a:gd name="connsiteX732" fmla="*/ 11602628 w 12192000"/>
              <a:gd name="connsiteY732" fmla="*/ 2625047 h 3259048"/>
              <a:gd name="connsiteX733" fmla="*/ 11611221 w 12192000"/>
              <a:gd name="connsiteY733" fmla="*/ 2626173 h 3259048"/>
              <a:gd name="connsiteX734" fmla="*/ 11626636 w 12192000"/>
              <a:gd name="connsiteY734" fmla="*/ 2596463 h 3259048"/>
              <a:gd name="connsiteX735" fmla="*/ 11626670 w 12192000"/>
              <a:gd name="connsiteY735" fmla="*/ 2585067 h 3259048"/>
              <a:gd name="connsiteX736" fmla="*/ 11624454 w 12192000"/>
              <a:gd name="connsiteY736" fmla="*/ 2576348 h 3259048"/>
              <a:gd name="connsiteX737" fmla="*/ 11617813 w 12192000"/>
              <a:gd name="connsiteY737" fmla="*/ 2577627 h 3259048"/>
              <a:gd name="connsiteX738" fmla="*/ 11611720 w 12192000"/>
              <a:gd name="connsiteY738" fmla="*/ 2583934 h 3259048"/>
              <a:gd name="connsiteX739" fmla="*/ 11600215 w 12192000"/>
              <a:gd name="connsiteY739" fmla="*/ 2555989 h 3259048"/>
              <a:gd name="connsiteX740" fmla="*/ 4003747 w 12192000"/>
              <a:gd name="connsiteY740" fmla="*/ 2544712 h 3259048"/>
              <a:gd name="connsiteX741" fmla="*/ 3979123 w 12192000"/>
              <a:gd name="connsiteY741" fmla="*/ 2551945 h 3259048"/>
              <a:gd name="connsiteX742" fmla="*/ 3987805 w 12192000"/>
              <a:gd name="connsiteY742" fmla="*/ 2569156 h 3259048"/>
              <a:gd name="connsiteX743" fmla="*/ 3995851 w 12192000"/>
              <a:gd name="connsiteY743" fmla="*/ 2565128 h 3259048"/>
              <a:gd name="connsiteX744" fmla="*/ 3993082 w 12192000"/>
              <a:gd name="connsiteY744" fmla="*/ 2558019 h 3259048"/>
              <a:gd name="connsiteX745" fmla="*/ 4012776 w 12192000"/>
              <a:gd name="connsiteY745" fmla="*/ 2550993 h 3259048"/>
              <a:gd name="connsiteX746" fmla="*/ 4043459 w 12192000"/>
              <a:gd name="connsiteY746" fmla="*/ 2543788 h 3259048"/>
              <a:gd name="connsiteX747" fmla="*/ 4041376 w 12192000"/>
              <a:gd name="connsiteY747" fmla="*/ 2548184 h 3259048"/>
              <a:gd name="connsiteX748" fmla="*/ 4047212 w 12192000"/>
              <a:gd name="connsiteY748" fmla="*/ 2547503 h 3259048"/>
              <a:gd name="connsiteX749" fmla="*/ 3735979 w 12192000"/>
              <a:gd name="connsiteY749" fmla="*/ 2540584 h 3259048"/>
              <a:gd name="connsiteX750" fmla="*/ 3725534 w 12192000"/>
              <a:gd name="connsiteY750" fmla="*/ 2544160 h 3259048"/>
              <a:gd name="connsiteX751" fmla="*/ 3720986 w 12192000"/>
              <a:gd name="connsiteY751" fmla="*/ 2548097 h 3259048"/>
              <a:gd name="connsiteX752" fmla="*/ 3731748 w 12192000"/>
              <a:gd name="connsiteY752" fmla="*/ 2548815 h 3259048"/>
              <a:gd name="connsiteX753" fmla="*/ 3734031 w 12192000"/>
              <a:gd name="connsiteY753" fmla="*/ 2546027 h 3259048"/>
              <a:gd name="connsiteX754" fmla="*/ 3735979 w 12192000"/>
              <a:gd name="connsiteY754" fmla="*/ 2540584 h 3259048"/>
              <a:gd name="connsiteX755" fmla="*/ 85277 w 12192000"/>
              <a:gd name="connsiteY755" fmla="*/ 2539000 h 3259048"/>
              <a:gd name="connsiteX756" fmla="*/ 67051 w 12192000"/>
              <a:gd name="connsiteY756" fmla="*/ 2541629 h 3259048"/>
              <a:gd name="connsiteX757" fmla="*/ 15849 w 12192000"/>
              <a:gd name="connsiteY757" fmla="*/ 2562977 h 3259048"/>
              <a:gd name="connsiteX758" fmla="*/ 5268 w 12192000"/>
              <a:gd name="connsiteY758" fmla="*/ 2578705 h 3259048"/>
              <a:gd name="connsiteX759" fmla="*/ 28379 w 12192000"/>
              <a:gd name="connsiteY759" fmla="*/ 2581941 h 3259048"/>
              <a:gd name="connsiteX760" fmla="*/ 68221 w 12192000"/>
              <a:gd name="connsiteY760" fmla="*/ 2562443 h 3259048"/>
              <a:gd name="connsiteX761" fmla="*/ 82485 w 12192000"/>
              <a:gd name="connsiteY761" fmla="*/ 2583123 h 3259048"/>
              <a:gd name="connsiteX762" fmla="*/ 85562 w 12192000"/>
              <a:gd name="connsiteY762" fmla="*/ 2579621 h 3259048"/>
              <a:gd name="connsiteX763" fmla="*/ 108843 w 12192000"/>
              <a:gd name="connsiteY763" fmla="*/ 2556821 h 3259048"/>
              <a:gd name="connsiteX764" fmla="*/ 95168 w 12192000"/>
              <a:gd name="connsiteY764" fmla="*/ 2546546 h 3259048"/>
              <a:gd name="connsiteX765" fmla="*/ 85277 w 12192000"/>
              <a:gd name="connsiteY765" fmla="*/ 2539000 h 3259048"/>
              <a:gd name="connsiteX766" fmla="*/ 5477534 w 12192000"/>
              <a:gd name="connsiteY766" fmla="*/ 2532179 h 3259048"/>
              <a:gd name="connsiteX767" fmla="*/ 5474414 w 12192000"/>
              <a:gd name="connsiteY767" fmla="*/ 2533335 h 3259048"/>
              <a:gd name="connsiteX768" fmla="*/ 5476011 w 12192000"/>
              <a:gd name="connsiteY768" fmla="*/ 2535255 h 3259048"/>
              <a:gd name="connsiteX769" fmla="*/ 11961774 w 12192000"/>
              <a:gd name="connsiteY769" fmla="*/ 2530628 h 3259048"/>
              <a:gd name="connsiteX770" fmla="*/ 11945201 w 12192000"/>
              <a:gd name="connsiteY770" fmla="*/ 2541842 h 3259048"/>
              <a:gd name="connsiteX771" fmla="*/ 11929172 w 12192000"/>
              <a:gd name="connsiteY771" fmla="*/ 2558085 h 3259048"/>
              <a:gd name="connsiteX772" fmla="*/ 11911499 w 12192000"/>
              <a:gd name="connsiteY772" fmla="*/ 2545526 h 3259048"/>
              <a:gd name="connsiteX773" fmla="*/ 11885060 w 12192000"/>
              <a:gd name="connsiteY773" fmla="*/ 2557599 h 3259048"/>
              <a:gd name="connsiteX774" fmla="*/ 11902612 w 12192000"/>
              <a:gd name="connsiteY774" fmla="*/ 2563203 h 3259048"/>
              <a:gd name="connsiteX775" fmla="*/ 11920168 w 12192000"/>
              <a:gd name="connsiteY775" fmla="*/ 2568805 h 3259048"/>
              <a:gd name="connsiteX776" fmla="*/ 11948492 w 12192000"/>
              <a:gd name="connsiteY776" fmla="*/ 2550702 h 3259048"/>
              <a:gd name="connsiteX777" fmla="*/ 11972553 w 12192000"/>
              <a:gd name="connsiteY777" fmla="*/ 2551868 h 3259048"/>
              <a:gd name="connsiteX778" fmla="*/ 12015616 w 12192000"/>
              <a:gd name="connsiteY778" fmla="*/ 2527103 h 3259048"/>
              <a:gd name="connsiteX779" fmla="*/ 12005474 w 12192000"/>
              <a:gd name="connsiteY779" fmla="*/ 2542961 h 3259048"/>
              <a:gd name="connsiteX780" fmla="*/ 12009721 w 12192000"/>
              <a:gd name="connsiteY780" fmla="*/ 2545005 h 3259048"/>
              <a:gd name="connsiteX781" fmla="*/ 12017071 w 12192000"/>
              <a:gd name="connsiteY781" fmla="*/ 2540512 h 3259048"/>
              <a:gd name="connsiteX782" fmla="*/ 12018170 w 12192000"/>
              <a:gd name="connsiteY782" fmla="*/ 2533055 h 3259048"/>
              <a:gd name="connsiteX783" fmla="*/ 12015616 w 12192000"/>
              <a:gd name="connsiteY783" fmla="*/ 2527103 h 3259048"/>
              <a:gd name="connsiteX784" fmla="*/ 5595977 w 12192000"/>
              <a:gd name="connsiteY784" fmla="*/ 2493305 h 3259048"/>
              <a:gd name="connsiteX785" fmla="*/ 5592517 w 12192000"/>
              <a:gd name="connsiteY785" fmla="*/ 2497307 h 3259048"/>
              <a:gd name="connsiteX786" fmla="*/ 5589183 w 12192000"/>
              <a:gd name="connsiteY786" fmla="*/ 2505355 h 3259048"/>
              <a:gd name="connsiteX787" fmla="*/ 5591764 w 12192000"/>
              <a:gd name="connsiteY787" fmla="*/ 2509354 h 3259048"/>
              <a:gd name="connsiteX788" fmla="*/ 5598816 w 12192000"/>
              <a:gd name="connsiteY788" fmla="*/ 2498402 h 3259048"/>
              <a:gd name="connsiteX789" fmla="*/ 5598708 w 12192000"/>
              <a:gd name="connsiteY789" fmla="*/ 2493929 h 3259048"/>
              <a:gd name="connsiteX790" fmla="*/ 5873657 w 12192000"/>
              <a:gd name="connsiteY790" fmla="*/ 2466298 h 3259048"/>
              <a:gd name="connsiteX791" fmla="*/ 5833424 w 12192000"/>
              <a:gd name="connsiteY791" fmla="*/ 2468617 h 3259048"/>
              <a:gd name="connsiteX792" fmla="*/ 5789952 w 12192000"/>
              <a:gd name="connsiteY792" fmla="*/ 2477472 h 3259048"/>
              <a:gd name="connsiteX793" fmla="*/ 5807005 w 12192000"/>
              <a:gd name="connsiteY793" fmla="*/ 2483815 h 3259048"/>
              <a:gd name="connsiteX794" fmla="*/ 5824057 w 12192000"/>
              <a:gd name="connsiteY794" fmla="*/ 2490158 h 3259048"/>
              <a:gd name="connsiteX795" fmla="*/ 5847109 w 12192000"/>
              <a:gd name="connsiteY795" fmla="*/ 2479786 h 3259048"/>
              <a:gd name="connsiteX796" fmla="*/ 5865019 w 12192000"/>
              <a:gd name="connsiteY796" fmla="*/ 2483741 h 3259048"/>
              <a:gd name="connsiteX797" fmla="*/ 5870904 w 12192000"/>
              <a:gd name="connsiteY797" fmla="*/ 2487639 h 3259048"/>
              <a:gd name="connsiteX798" fmla="*/ 5880033 w 12192000"/>
              <a:gd name="connsiteY798" fmla="*/ 2484995 h 3259048"/>
              <a:gd name="connsiteX799" fmla="*/ 5878657 w 12192000"/>
              <a:gd name="connsiteY799" fmla="*/ 2474947 h 3259048"/>
              <a:gd name="connsiteX800" fmla="*/ 5873657 w 12192000"/>
              <a:gd name="connsiteY800" fmla="*/ 2466298 h 3259048"/>
              <a:gd name="connsiteX801" fmla="*/ 5770345 w 12192000"/>
              <a:gd name="connsiteY801" fmla="*/ 2459185 h 3259048"/>
              <a:gd name="connsiteX802" fmla="*/ 5743128 w 12192000"/>
              <a:gd name="connsiteY802" fmla="*/ 2472049 h 3259048"/>
              <a:gd name="connsiteX803" fmla="*/ 5729372 w 12192000"/>
              <a:gd name="connsiteY803" fmla="*/ 2490292 h 3259048"/>
              <a:gd name="connsiteX804" fmla="*/ 5719239 w 12192000"/>
              <a:gd name="connsiteY804" fmla="*/ 2507135 h 3259048"/>
              <a:gd name="connsiteX805" fmla="*/ 5728425 w 12192000"/>
              <a:gd name="connsiteY805" fmla="*/ 2499767 h 3259048"/>
              <a:gd name="connsiteX806" fmla="*/ 5736274 w 12192000"/>
              <a:gd name="connsiteY806" fmla="*/ 2491152 h 3259048"/>
              <a:gd name="connsiteX807" fmla="*/ 5738056 w 12192000"/>
              <a:gd name="connsiteY807" fmla="*/ 2492813 h 3259048"/>
              <a:gd name="connsiteX808" fmla="*/ 5758736 w 12192000"/>
              <a:gd name="connsiteY808" fmla="*/ 2497757 h 3259048"/>
              <a:gd name="connsiteX809" fmla="*/ 5785120 w 12192000"/>
              <a:gd name="connsiteY809" fmla="*/ 2479338 h 3259048"/>
              <a:gd name="connsiteX810" fmla="*/ 5768837 w 12192000"/>
              <a:gd name="connsiteY810" fmla="*/ 2483278 h 3259048"/>
              <a:gd name="connsiteX811" fmla="*/ 5764824 w 12192000"/>
              <a:gd name="connsiteY811" fmla="*/ 2473954 h 3259048"/>
              <a:gd name="connsiteX812" fmla="*/ 5770345 w 12192000"/>
              <a:gd name="connsiteY812" fmla="*/ 2459185 h 3259048"/>
              <a:gd name="connsiteX813" fmla="*/ 2662171 w 12192000"/>
              <a:gd name="connsiteY813" fmla="*/ 2405144 h 3259048"/>
              <a:gd name="connsiteX814" fmla="*/ 2653384 w 12192000"/>
              <a:gd name="connsiteY814" fmla="*/ 2406366 h 3259048"/>
              <a:gd name="connsiteX815" fmla="*/ 2652826 w 12192000"/>
              <a:gd name="connsiteY815" fmla="*/ 2411442 h 3259048"/>
              <a:gd name="connsiteX816" fmla="*/ 2667504 w 12192000"/>
              <a:gd name="connsiteY816" fmla="*/ 2412205 h 3259048"/>
              <a:gd name="connsiteX817" fmla="*/ 5312838 w 12192000"/>
              <a:gd name="connsiteY817" fmla="*/ 2392578 h 3259048"/>
              <a:gd name="connsiteX818" fmla="*/ 5289861 w 12192000"/>
              <a:gd name="connsiteY818" fmla="*/ 2402576 h 3259048"/>
              <a:gd name="connsiteX819" fmla="*/ 5272214 w 12192000"/>
              <a:gd name="connsiteY819" fmla="*/ 2398200 h 3259048"/>
              <a:gd name="connsiteX820" fmla="*/ 5266460 w 12192000"/>
              <a:gd name="connsiteY820" fmla="*/ 2394138 h 3259048"/>
              <a:gd name="connsiteX821" fmla="*/ 5257387 w 12192000"/>
              <a:gd name="connsiteY821" fmla="*/ 2396614 h 3259048"/>
              <a:gd name="connsiteX822" fmla="*/ 5258573 w 12192000"/>
              <a:gd name="connsiteY822" fmla="*/ 2406802 h 3259048"/>
              <a:gd name="connsiteX823" fmla="*/ 5263369 w 12192000"/>
              <a:gd name="connsiteY823" fmla="*/ 2415646 h 3259048"/>
              <a:gd name="connsiteX824" fmla="*/ 5303202 w 12192000"/>
              <a:gd name="connsiteY824" fmla="*/ 2414156 h 3259048"/>
              <a:gd name="connsiteX825" fmla="*/ 5346351 w 12192000"/>
              <a:gd name="connsiteY825" fmla="*/ 2406120 h 3259048"/>
              <a:gd name="connsiteX826" fmla="*/ 5329594 w 12192000"/>
              <a:gd name="connsiteY826" fmla="*/ 2399350 h 3259048"/>
              <a:gd name="connsiteX827" fmla="*/ 5312838 w 12192000"/>
              <a:gd name="connsiteY827" fmla="*/ 2392578 h 3259048"/>
              <a:gd name="connsiteX828" fmla="*/ 2606322 w 12192000"/>
              <a:gd name="connsiteY828" fmla="*/ 2381117 h 3259048"/>
              <a:gd name="connsiteX829" fmla="*/ 2589412 w 12192000"/>
              <a:gd name="connsiteY829" fmla="*/ 2381612 h 3259048"/>
              <a:gd name="connsiteX830" fmla="*/ 2610827 w 12192000"/>
              <a:gd name="connsiteY830" fmla="*/ 2384122 h 3259048"/>
              <a:gd name="connsiteX831" fmla="*/ 2611216 w 12192000"/>
              <a:gd name="connsiteY831" fmla="*/ 2383878 h 3259048"/>
              <a:gd name="connsiteX832" fmla="*/ 2440044 w 12192000"/>
              <a:gd name="connsiteY832" fmla="*/ 2380593 h 3259048"/>
              <a:gd name="connsiteX833" fmla="*/ 2432852 w 12192000"/>
              <a:gd name="connsiteY833" fmla="*/ 2386356 h 3259048"/>
              <a:gd name="connsiteX834" fmla="*/ 2462233 w 12192000"/>
              <a:gd name="connsiteY834" fmla="*/ 2385264 h 3259048"/>
              <a:gd name="connsiteX835" fmla="*/ 2468354 w 12192000"/>
              <a:gd name="connsiteY835" fmla="*/ 2382327 h 3259048"/>
              <a:gd name="connsiteX836" fmla="*/ 2461854 w 12192000"/>
              <a:gd name="connsiteY836" fmla="*/ 2382539 h 3259048"/>
              <a:gd name="connsiteX837" fmla="*/ 2440044 w 12192000"/>
              <a:gd name="connsiteY837" fmla="*/ 2380593 h 3259048"/>
              <a:gd name="connsiteX838" fmla="*/ 5542922 w 12192000"/>
              <a:gd name="connsiteY838" fmla="*/ 2378080 h 3259048"/>
              <a:gd name="connsiteX839" fmla="*/ 5535757 w 12192000"/>
              <a:gd name="connsiteY839" fmla="*/ 2389000 h 3259048"/>
              <a:gd name="connsiteX840" fmla="*/ 5535808 w 12192000"/>
              <a:gd name="connsiteY840" fmla="*/ 2396442 h 3259048"/>
              <a:gd name="connsiteX841" fmla="*/ 5536410 w 12192000"/>
              <a:gd name="connsiteY841" fmla="*/ 2396562 h 3259048"/>
              <a:gd name="connsiteX842" fmla="*/ 5541968 w 12192000"/>
              <a:gd name="connsiteY842" fmla="*/ 2390238 h 3259048"/>
              <a:gd name="connsiteX843" fmla="*/ 5545403 w 12192000"/>
              <a:gd name="connsiteY843" fmla="*/ 2382178 h 3259048"/>
              <a:gd name="connsiteX844" fmla="*/ 5542922 w 12192000"/>
              <a:gd name="connsiteY844" fmla="*/ 2378080 h 3259048"/>
              <a:gd name="connsiteX845" fmla="*/ 5416804 w 12192000"/>
              <a:gd name="connsiteY845" fmla="*/ 2377633 h 3259048"/>
              <a:gd name="connsiteX846" fmla="*/ 5407590 w 12192000"/>
              <a:gd name="connsiteY846" fmla="*/ 2384886 h 3259048"/>
              <a:gd name="connsiteX847" fmla="*/ 5399676 w 12192000"/>
              <a:gd name="connsiteY847" fmla="*/ 2393429 h 3259048"/>
              <a:gd name="connsiteX848" fmla="*/ 5397944 w 12192000"/>
              <a:gd name="connsiteY848" fmla="*/ 2391709 h 3259048"/>
              <a:gd name="connsiteX849" fmla="*/ 5377577 w 12192000"/>
              <a:gd name="connsiteY849" fmla="*/ 2386277 h 3259048"/>
              <a:gd name="connsiteX850" fmla="*/ 5351163 w 12192000"/>
              <a:gd name="connsiteY850" fmla="*/ 2404336 h 3259048"/>
              <a:gd name="connsiteX851" fmla="*/ 5367335 w 12192000"/>
              <a:gd name="connsiteY851" fmla="*/ 2400700 h 3259048"/>
              <a:gd name="connsiteX852" fmla="*/ 5371144 w 12192000"/>
              <a:gd name="connsiteY852" fmla="*/ 2410207 h 3259048"/>
              <a:gd name="connsiteX853" fmla="*/ 5365427 w 12192000"/>
              <a:gd name="connsiteY853" fmla="*/ 2425016 h 3259048"/>
              <a:gd name="connsiteX854" fmla="*/ 5392568 w 12192000"/>
              <a:gd name="connsiteY854" fmla="*/ 2412590 h 3259048"/>
              <a:gd name="connsiteX855" fmla="*/ 5406490 w 12192000"/>
              <a:gd name="connsiteY855" fmla="*/ 2394443 h 3259048"/>
              <a:gd name="connsiteX856" fmla="*/ 5416804 w 12192000"/>
              <a:gd name="connsiteY856" fmla="*/ 2377633 h 3259048"/>
              <a:gd name="connsiteX857" fmla="*/ 12036256 w 12192000"/>
              <a:gd name="connsiteY857" fmla="*/ 2373813 h 3259048"/>
              <a:gd name="connsiteX858" fmla="*/ 12013091 w 12192000"/>
              <a:gd name="connsiteY858" fmla="*/ 2384828 h 3259048"/>
              <a:gd name="connsiteX859" fmla="*/ 11994737 w 12192000"/>
              <a:gd name="connsiteY859" fmla="*/ 2381596 h 3259048"/>
              <a:gd name="connsiteX860" fmla="*/ 11988629 w 12192000"/>
              <a:gd name="connsiteY860" fmla="*/ 2377988 h 3259048"/>
              <a:gd name="connsiteX861" fmla="*/ 11979413 w 12192000"/>
              <a:gd name="connsiteY861" fmla="*/ 2380913 h 3259048"/>
              <a:gd name="connsiteX862" fmla="*/ 11981113 w 12192000"/>
              <a:gd name="connsiteY862" fmla="*/ 2390720 h 3259048"/>
              <a:gd name="connsiteX863" fmla="*/ 11986462 w 12192000"/>
              <a:gd name="connsiteY863" fmla="*/ 2399021 h 3259048"/>
              <a:gd name="connsiteX864" fmla="*/ 12027360 w 12192000"/>
              <a:gd name="connsiteY864" fmla="*/ 2395288 h 3259048"/>
              <a:gd name="connsiteX865" fmla="*/ 12071361 w 12192000"/>
              <a:gd name="connsiteY865" fmla="*/ 2385020 h 3259048"/>
              <a:gd name="connsiteX866" fmla="*/ 12053809 w 12192000"/>
              <a:gd name="connsiteY866" fmla="*/ 2379418 h 3259048"/>
              <a:gd name="connsiteX867" fmla="*/ 12036256 w 12192000"/>
              <a:gd name="connsiteY867" fmla="*/ 2373813 h 3259048"/>
              <a:gd name="connsiteX868" fmla="*/ 2401650 w 12192000"/>
              <a:gd name="connsiteY868" fmla="*/ 2362316 h 3259048"/>
              <a:gd name="connsiteX869" fmla="*/ 2399985 w 12192000"/>
              <a:gd name="connsiteY869" fmla="*/ 2367119 h 3259048"/>
              <a:gd name="connsiteX870" fmla="*/ 2408267 w 12192000"/>
              <a:gd name="connsiteY870" fmla="*/ 2368769 h 3259048"/>
              <a:gd name="connsiteX871" fmla="*/ 2411211 w 12192000"/>
              <a:gd name="connsiteY871" fmla="*/ 2363425 h 3259048"/>
              <a:gd name="connsiteX872" fmla="*/ 2496000 w 12192000"/>
              <a:gd name="connsiteY872" fmla="*/ 2356261 h 3259048"/>
              <a:gd name="connsiteX873" fmla="*/ 2482615 w 12192000"/>
              <a:gd name="connsiteY873" fmla="*/ 2368330 h 3259048"/>
              <a:gd name="connsiteX874" fmla="*/ 2480668 w 12192000"/>
              <a:gd name="connsiteY874" fmla="*/ 2374973 h 3259048"/>
              <a:gd name="connsiteX875" fmla="*/ 2482016 w 12192000"/>
              <a:gd name="connsiteY875" fmla="*/ 2377127 h 3259048"/>
              <a:gd name="connsiteX876" fmla="*/ 2482009 w 12192000"/>
              <a:gd name="connsiteY876" fmla="*/ 2377161 h 3259048"/>
              <a:gd name="connsiteX877" fmla="*/ 2490155 w 12192000"/>
              <a:gd name="connsiteY877" fmla="*/ 2386715 h 3259048"/>
              <a:gd name="connsiteX878" fmla="*/ 2497133 w 12192000"/>
              <a:gd name="connsiteY878" fmla="*/ 2387681 h 3259048"/>
              <a:gd name="connsiteX879" fmla="*/ 2504080 w 12192000"/>
              <a:gd name="connsiteY879" fmla="*/ 2365405 h 3259048"/>
              <a:gd name="connsiteX880" fmla="*/ 2504822 w 12192000"/>
              <a:gd name="connsiteY880" fmla="*/ 2364488 h 3259048"/>
              <a:gd name="connsiteX881" fmla="*/ 12142481 w 12192000"/>
              <a:gd name="connsiteY881" fmla="*/ 2353353 h 3259048"/>
              <a:gd name="connsiteX882" fmla="*/ 12133348 w 12192000"/>
              <a:gd name="connsiteY882" fmla="*/ 2360915 h 3259048"/>
              <a:gd name="connsiteX883" fmla="*/ 12125611 w 12192000"/>
              <a:gd name="connsiteY883" fmla="*/ 2369653 h 3259048"/>
              <a:gd name="connsiteX884" fmla="*/ 12123744 w 12192000"/>
              <a:gd name="connsiteY884" fmla="*/ 2368088 h 3259048"/>
              <a:gd name="connsiteX885" fmla="*/ 12102545 w 12192000"/>
              <a:gd name="connsiteY885" fmla="*/ 2363988 h 3259048"/>
              <a:gd name="connsiteX886" fmla="*/ 12076227 w 12192000"/>
              <a:gd name="connsiteY886" fmla="*/ 2383014 h 3259048"/>
              <a:gd name="connsiteX887" fmla="*/ 12092688 w 12192000"/>
              <a:gd name="connsiteY887" fmla="*/ 2378561 h 3259048"/>
              <a:gd name="connsiteX888" fmla="*/ 12097053 w 12192000"/>
              <a:gd name="connsiteY888" fmla="*/ 2387560 h 3259048"/>
              <a:gd name="connsiteX889" fmla="*/ 12091872 w 12192000"/>
              <a:gd name="connsiteY889" fmla="*/ 2402249 h 3259048"/>
              <a:gd name="connsiteX890" fmla="*/ 12119199 w 12192000"/>
              <a:gd name="connsiteY890" fmla="*/ 2388644 h 3259048"/>
              <a:gd name="connsiteX891" fmla="*/ 12132665 w 12192000"/>
              <a:gd name="connsiteY891" fmla="*/ 2370246 h 3259048"/>
              <a:gd name="connsiteX892" fmla="*/ 12142481 w 12192000"/>
              <a:gd name="connsiteY892" fmla="*/ 2353353 h 3259048"/>
              <a:gd name="connsiteX893" fmla="*/ 2127891 w 12192000"/>
              <a:gd name="connsiteY893" fmla="*/ 2333451 h 3259048"/>
              <a:gd name="connsiteX894" fmla="*/ 2125013 w 12192000"/>
              <a:gd name="connsiteY894" fmla="*/ 2338143 h 3259048"/>
              <a:gd name="connsiteX895" fmla="*/ 2133327 w 12192000"/>
              <a:gd name="connsiteY895" fmla="*/ 2338837 h 3259048"/>
              <a:gd name="connsiteX896" fmla="*/ 2028878 w 12192000"/>
              <a:gd name="connsiteY896" fmla="*/ 2328472 h 3259048"/>
              <a:gd name="connsiteX897" fmla="*/ 2024936 w 12192000"/>
              <a:gd name="connsiteY897" fmla="*/ 2330447 h 3259048"/>
              <a:gd name="connsiteX898" fmla="*/ 2022465 w 12192000"/>
              <a:gd name="connsiteY898" fmla="*/ 2341686 h 3259048"/>
              <a:gd name="connsiteX899" fmla="*/ 2017999 w 12192000"/>
              <a:gd name="connsiteY899" fmla="*/ 2343411 h 3259048"/>
              <a:gd name="connsiteX900" fmla="*/ 2034591 w 12192000"/>
              <a:gd name="connsiteY900" fmla="*/ 2347397 h 3259048"/>
              <a:gd name="connsiteX901" fmla="*/ 2036968 w 12192000"/>
              <a:gd name="connsiteY901" fmla="*/ 2329643 h 3259048"/>
              <a:gd name="connsiteX902" fmla="*/ 2069924 w 12192000"/>
              <a:gd name="connsiteY902" fmla="*/ 2321896 h 3259048"/>
              <a:gd name="connsiteX903" fmla="*/ 2057575 w 12192000"/>
              <a:gd name="connsiteY903" fmla="*/ 2327139 h 3259048"/>
              <a:gd name="connsiteX904" fmla="*/ 2053244 w 12192000"/>
              <a:gd name="connsiteY904" fmla="*/ 2332149 h 3259048"/>
              <a:gd name="connsiteX905" fmla="*/ 2072549 w 12192000"/>
              <a:gd name="connsiteY905" fmla="*/ 2329182 h 3259048"/>
              <a:gd name="connsiteX906" fmla="*/ 788359 w 12192000"/>
              <a:gd name="connsiteY906" fmla="*/ 2320482 h 3259048"/>
              <a:gd name="connsiteX907" fmla="*/ 788125 w 12192000"/>
              <a:gd name="connsiteY907" fmla="*/ 2321395 h 3259048"/>
              <a:gd name="connsiteX908" fmla="*/ 788695 w 12192000"/>
              <a:gd name="connsiteY908" fmla="*/ 2321321 h 3259048"/>
              <a:gd name="connsiteX909" fmla="*/ 2158110 w 12192000"/>
              <a:gd name="connsiteY909" fmla="*/ 2317524 h 3259048"/>
              <a:gd name="connsiteX910" fmla="*/ 2138964 w 12192000"/>
              <a:gd name="connsiteY910" fmla="*/ 2339308 h 3259048"/>
              <a:gd name="connsiteX911" fmla="*/ 2143324 w 12192000"/>
              <a:gd name="connsiteY911" fmla="*/ 2339672 h 3259048"/>
              <a:gd name="connsiteX912" fmla="*/ 2162078 w 12192000"/>
              <a:gd name="connsiteY912" fmla="*/ 2321453 h 3259048"/>
              <a:gd name="connsiteX913" fmla="*/ 1516606 w 12192000"/>
              <a:gd name="connsiteY913" fmla="*/ 2316089 h 3259048"/>
              <a:gd name="connsiteX914" fmla="*/ 1506825 w 12192000"/>
              <a:gd name="connsiteY914" fmla="*/ 2322614 h 3259048"/>
              <a:gd name="connsiteX915" fmla="*/ 1515122 w 12192000"/>
              <a:gd name="connsiteY915" fmla="*/ 2324948 h 3259048"/>
              <a:gd name="connsiteX916" fmla="*/ 1518387 w 12192000"/>
              <a:gd name="connsiteY916" fmla="*/ 2317751 h 3259048"/>
              <a:gd name="connsiteX917" fmla="*/ 1064053 w 12192000"/>
              <a:gd name="connsiteY917" fmla="*/ 2314814 h 3259048"/>
              <a:gd name="connsiteX918" fmla="*/ 1060208 w 12192000"/>
              <a:gd name="connsiteY918" fmla="*/ 2315095 h 3259048"/>
              <a:gd name="connsiteX919" fmla="*/ 1063133 w 12192000"/>
              <a:gd name="connsiteY919" fmla="*/ 2316249 h 3259048"/>
              <a:gd name="connsiteX920" fmla="*/ 1066097 w 12192000"/>
              <a:gd name="connsiteY920" fmla="*/ 2316840 h 3259048"/>
              <a:gd name="connsiteX921" fmla="*/ 721303 w 12192000"/>
              <a:gd name="connsiteY921" fmla="*/ 2312904 h 3259048"/>
              <a:gd name="connsiteX922" fmla="*/ 718429 w 12192000"/>
              <a:gd name="connsiteY922" fmla="*/ 2313136 h 3259048"/>
              <a:gd name="connsiteX923" fmla="*/ 717587 w 12192000"/>
              <a:gd name="connsiteY923" fmla="*/ 2314092 h 3259048"/>
              <a:gd name="connsiteX924" fmla="*/ 717556 w 12192000"/>
              <a:gd name="connsiteY924" fmla="*/ 2314186 h 3259048"/>
              <a:gd name="connsiteX925" fmla="*/ 719818 w 12192000"/>
              <a:gd name="connsiteY925" fmla="*/ 2314096 h 3259048"/>
              <a:gd name="connsiteX926" fmla="*/ 2357555 w 12192000"/>
              <a:gd name="connsiteY926" fmla="*/ 2310004 h 3259048"/>
              <a:gd name="connsiteX927" fmla="*/ 2362278 w 12192000"/>
              <a:gd name="connsiteY927" fmla="*/ 2320319 h 3259048"/>
              <a:gd name="connsiteX928" fmla="*/ 2364492 w 12192000"/>
              <a:gd name="connsiteY928" fmla="*/ 2319323 h 3259048"/>
              <a:gd name="connsiteX929" fmla="*/ 2362497 w 12192000"/>
              <a:gd name="connsiteY929" fmla="*/ 2319234 h 3259048"/>
              <a:gd name="connsiteX930" fmla="*/ 2363120 w 12192000"/>
              <a:gd name="connsiteY930" fmla="*/ 2312591 h 3259048"/>
              <a:gd name="connsiteX931" fmla="*/ 2361873 w 12192000"/>
              <a:gd name="connsiteY931" fmla="*/ 2314032 h 3259048"/>
              <a:gd name="connsiteX932" fmla="*/ 842184 w 12192000"/>
              <a:gd name="connsiteY932" fmla="*/ 2307969 h 3259048"/>
              <a:gd name="connsiteX933" fmla="*/ 832323 w 12192000"/>
              <a:gd name="connsiteY933" fmla="*/ 2310137 h 3259048"/>
              <a:gd name="connsiteX934" fmla="*/ 845245 w 12192000"/>
              <a:gd name="connsiteY934" fmla="*/ 2310629 h 3259048"/>
              <a:gd name="connsiteX935" fmla="*/ 852705 w 12192000"/>
              <a:gd name="connsiteY935" fmla="*/ 2309941 h 3259048"/>
              <a:gd name="connsiteX936" fmla="*/ 1746240 w 12192000"/>
              <a:gd name="connsiteY936" fmla="*/ 2302641 h 3259048"/>
              <a:gd name="connsiteX937" fmla="*/ 1721787 w 12192000"/>
              <a:gd name="connsiteY937" fmla="*/ 2304626 h 3259048"/>
              <a:gd name="connsiteX938" fmla="*/ 1708821 w 12192000"/>
              <a:gd name="connsiteY938" fmla="*/ 2313314 h 3259048"/>
              <a:gd name="connsiteX939" fmla="*/ 1735987 w 12192000"/>
              <a:gd name="connsiteY939" fmla="*/ 2310291 h 3259048"/>
              <a:gd name="connsiteX940" fmla="*/ 1772425 w 12192000"/>
              <a:gd name="connsiteY940" fmla="*/ 2302372 h 3259048"/>
              <a:gd name="connsiteX941" fmla="*/ 1769152 w 12192000"/>
              <a:gd name="connsiteY941" fmla="*/ 2302406 h 3259048"/>
              <a:gd name="connsiteX942" fmla="*/ 1765878 w 12192000"/>
              <a:gd name="connsiteY942" fmla="*/ 2302439 h 3259048"/>
              <a:gd name="connsiteX943" fmla="*/ 1765298 w 12192000"/>
              <a:gd name="connsiteY943" fmla="*/ 2303256 h 3259048"/>
              <a:gd name="connsiteX944" fmla="*/ 1773075 w 12192000"/>
              <a:gd name="connsiteY944" fmla="*/ 2303016 h 3259048"/>
              <a:gd name="connsiteX945" fmla="*/ 1600899 w 12192000"/>
              <a:gd name="connsiteY945" fmla="*/ 2296639 h 3259048"/>
              <a:gd name="connsiteX946" fmla="*/ 1598526 w 12192000"/>
              <a:gd name="connsiteY946" fmla="*/ 2303254 h 3259048"/>
              <a:gd name="connsiteX947" fmla="*/ 1585703 w 12192000"/>
              <a:gd name="connsiteY947" fmla="*/ 2321635 h 3259048"/>
              <a:gd name="connsiteX948" fmla="*/ 1594645 w 12192000"/>
              <a:gd name="connsiteY948" fmla="*/ 2321544 h 3259048"/>
              <a:gd name="connsiteX949" fmla="*/ 1604996 w 12192000"/>
              <a:gd name="connsiteY949" fmla="*/ 2320444 h 3259048"/>
              <a:gd name="connsiteX950" fmla="*/ 1608610 w 12192000"/>
              <a:gd name="connsiteY950" fmla="*/ 2321400 h 3259048"/>
              <a:gd name="connsiteX951" fmla="*/ 1613009 w 12192000"/>
              <a:gd name="connsiteY951" fmla="*/ 2321356 h 3259048"/>
              <a:gd name="connsiteX952" fmla="*/ 1622413 w 12192000"/>
              <a:gd name="connsiteY952" fmla="*/ 2323231 h 3259048"/>
              <a:gd name="connsiteX953" fmla="*/ 1624708 w 12192000"/>
              <a:gd name="connsiteY953" fmla="*/ 2317985 h 3259048"/>
              <a:gd name="connsiteX954" fmla="*/ 1614928 w 12192000"/>
              <a:gd name="connsiteY954" fmla="*/ 2311791 h 3259048"/>
              <a:gd name="connsiteX955" fmla="*/ 8940558 w 12192000"/>
              <a:gd name="connsiteY955" fmla="*/ 2293131 h 3259048"/>
              <a:gd name="connsiteX956" fmla="*/ 8927329 w 12192000"/>
              <a:gd name="connsiteY956" fmla="*/ 2293539 h 3259048"/>
              <a:gd name="connsiteX957" fmla="*/ 8921831 w 12192000"/>
              <a:gd name="connsiteY957" fmla="*/ 2300362 h 3259048"/>
              <a:gd name="connsiteX958" fmla="*/ 8919959 w 12192000"/>
              <a:gd name="connsiteY958" fmla="*/ 2305788 h 3259048"/>
              <a:gd name="connsiteX959" fmla="*/ 8930452 w 12192000"/>
              <a:gd name="connsiteY959" fmla="*/ 2302029 h 3259048"/>
              <a:gd name="connsiteX960" fmla="*/ 8940558 w 12192000"/>
              <a:gd name="connsiteY960" fmla="*/ 2293131 h 3259048"/>
              <a:gd name="connsiteX961" fmla="*/ 478113 w 12192000"/>
              <a:gd name="connsiteY961" fmla="*/ 2291295 h 3259048"/>
              <a:gd name="connsiteX962" fmla="*/ 478100 w 12192000"/>
              <a:gd name="connsiteY962" fmla="*/ 2292115 h 3259048"/>
              <a:gd name="connsiteX963" fmla="*/ 478785 w 12192000"/>
              <a:gd name="connsiteY963" fmla="*/ 2291961 h 3259048"/>
              <a:gd name="connsiteX964" fmla="*/ 9286858 w 12192000"/>
              <a:gd name="connsiteY964" fmla="*/ 2291024 h 3259048"/>
              <a:gd name="connsiteX965" fmla="*/ 9283569 w 12192000"/>
              <a:gd name="connsiteY965" fmla="*/ 2313453 h 3259048"/>
              <a:gd name="connsiteX966" fmla="*/ 9285350 w 12192000"/>
              <a:gd name="connsiteY966" fmla="*/ 2315113 h 3259048"/>
              <a:gd name="connsiteX967" fmla="*/ 1560856 w 12192000"/>
              <a:gd name="connsiteY967" fmla="*/ 2287244 h 3259048"/>
              <a:gd name="connsiteX968" fmla="*/ 1554755 w 12192000"/>
              <a:gd name="connsiteY968" fmla="*/ 2294301 h 3259048"/>
              <a:gd name="connsiteX969" fmla="*/ 1560226 w 12192000"/>
              <a:gd name="connsiteY969" fmla="*/ 2295420 h 3259048"/>
              <a:gd name="connsiteX970" fmla="*/ 1567986 w 12192000"/>
              <a:gd name="connsiteY970" fmla="*/ 2293892 h 3259048"/>
              <a:gd name="connsiteX971" fmla="*/ 8829994 w 12192000"/>
              <a:gd name="connsiteY971" fmla="*/ 2283233 h 3259048"/>
              <a:gd name="connsiteX972" fmla="*/ 8822235 w 12192000"/>
              <a:gd name="connsiteY972" fmla="*/ 2284762 h 3259048"/>
              <a:gd name="connsiteX973" fmla="*/ 8829365 w 12192000"/>
              <a:gd name="connsiteY973" fmla="*/ 2291411 h 3259048"/>
              <a:gd name="connsiteX974" fmla="*/ 8835467 w 12192000"/>
              <a:gd name="connsiteY974" fmla="*/ 2284353 h 3259048"/>
              <a:gd name="connsiteX975" fmla="*/ 8829994 w 12192000"/>
              <a:gd name="connsiteY975" fmla="*/ 2283233 h 3259048"/>
              <a:gd name="connsiteX976" fmla="*/ 8675839 w 12192000"/>
              <a:gd name="connsiteY976" fmla="*/ 2269791 h 3259048"/>
              <a:gd name="connsiteX977" fmla="*/ 8660248 w 12192000"/>
              <a:gd name="connsiteY977" fmla="*/ 2274255 h 3259048"/>
              <a:gd name="connsiteX978" fmla="*/ 8627891 w 12192000"/>
              <a:gd name="connsiteY978" fmla="*/ 2275122 h 3259048"/>
              <a:gd name="connsiteX979" fmla="*/ 8627576 w 12192000"/>
              <a:gd name="connsiteY979" fmla="*/ 2275315 h 3259048"/>
              <a:gd name="connsiteX980" fmla="*/ 8621587 w 12192000"/>
              <a:gd name="connsiteY980" fmla="*/ 2275500 h 3259048"/>
              <a:gd name="connsiteX981" fmla="*/ 8614105 w 12192000"/>
              <a:gd name="connsiteY981" fmla="*/ 2276070 h 3259048"/>
              <a:gd name="connsiteX982" fmla="*/ 8613140 w 12192000"/>
              <a:gd name="connsiteY982" fmla="*/ 2277454 h 3259048"/>
              <a:gd name="connsiteX983" fmla="*/ 8619034 w 12192000"/>
              <a:gd name="connsiteY983" fmla="*/ 2280315 h 3259048"/>
              <a:gd name="connsiteX984" fmla="*/ 8659447 w 12192000"/>
              <a:gd name="connsiteY984" fmla="*/ 2281855 h 3259048"/>
              <a:gd name="connsiteX985" fmla="*/ 8671895 w 12192000"/>
              <a:gd name="connsiteY985" fmla="*/ 2288453 h 3259048"/>
              <a:gd name="connsiteX986" fmla="*/ 8683335 w 12192000"/>
              <a:gd name="connsiteY986" fmla="*/ 2298965 h 3259048"/>
              <a:gd name="connsiteX987" fmla="*/ 8683612 w 12192000"/>
              <a:gd name="connsiteY987" fmla="*/ 2298880 h 3259048"/>
              <a:gd name="connsiteX988" fmla="*/ 8691708 w 12192000"/>
              <a:gd name="connsiteY988" fmla="*/ 2290510 h 3259048"/>
              <a:gd name="connsiteX989" fmla="*/ 8723518 w 12192000"/>
              <a:gd name="connsiteY989" fmla="*/ 2294679 h 3259048"/>
              <a:gd name="connsiteX990" fmla="*/ 8745938 w 12192000"/>
              <a:gd name="connsiteY990" fmla="*/ 2292485 h 3259048"/>
              <a:gd name="connsiteX991" fmla="*/ 8769312 w 12192000"/>
              <a:gd name="connsiteY991" fmla="*/ 2286395 h 3259048"/>
              <a:gd name="connsiteX992" fmla="*/ 8784839 w 12192000"/>
              <a:gd name="connsiteY992" fmla="*/ 2294502 h 3259048"/>
              <a:gd name="connsiteX993" fmla="*/ 8791694 w 12192000"/>
              <a:gd name="connsiteY993" fmla="*/ 2275400 h 3259048"/>
              <a:gd name="connsiteX994" fmla="*/ 8792073 w 12192000"/>
              <a:gd name="connsiteY994" fmla="*/ 2274857 h 3259048"/>
              <a:gd name="connsiteX995" fmla="*/ 8784025 w 12192000"/>
              <a:gd name="connsiteY995" fmla="*/ 2272874 h 3259048"/>
              <a:gd name="connsiteX996" fmla="*/ 8769309 w 12192000"/>
              <a:gd name="connsiteY996" fmla="*/ 2273995 h 3259048"/>
              <a:gd name="connsiteX997" fmla="*/ 8759546 w 12192000"/>
              <a:gd name="connsiteY997" fmla="*/ 2274297 h 3259048"/>
              <a:gd name="connsiteX998" fmla="*/ 8758616 w 12192000"/>
              <a:gd name="connsiteY998" fmla="*/ 2276421 h 3259048"/>
              <a:gd name="connsiteX999" fmla="*/ 8726980 w 12192000"/>
              <a:gd name="connsiteY999" fmla="*/ 2276004 h 3259048"/>
              <a:gd name="connsiteX1000" fmla="*/ 8707309 w 12192000"/>
              <a:gd name="connsiteY1000" fmla="*/ 2278900 h 3259048"/>
              <a:gd name="connsiteX1001" fmla="*/ 8704816 w 12192000"/>
              <a:gd name="connsiteY1001" fmla="*/ 2274629 h 3259048"/>
              <a:gd name="connsiteX1002" fmla="*/ 8694756 w 12192000"/>
              <a:gd name="connsiteY1002" fmla="*/ 2274581 h 3259048"/>
              <a:gd name="connsiteX1003" fmla="*/ 9115095 w 12192000"/>
              <a:gd name="connsiteY1003" fmla="*/ 2265035 h 3259048"/>
              <a:gd name="connsiteX1004" fmla="*/ 9110947 w 12192000"/>
              <a:gd name="connsiteY1004" fmla="*/ 2267192 h 3259048"/>
              <a:gd name="connsiteX1005" fmla="*/ 9112801 w 12192000"/>
              <a:gd name="connsiteY1005" fmla="*/ 2268919 h 3259048"/>
              <a:gd name="connsiteX1006" fmla="*/ 9126650 w 12192000"/>
              <a:gd name="connsiteY1006" fmla="*/ 2267643 h 3259048"/>
              <a:gd name="connsiteX1007" fmla="*/ 9123492 w 12192000"/>
              <a:gd name="connsiteY1007" fmla="*/ 2266493 h 3259048"/>
              <a:gd name="connsiteX1008" fmla="*/ 9119293 w 12192000"/>
              <a:gd name="connsiteY1008" fmla="*/ 2265764 h 3259048"/>
              <a:gd name="connsiteX1009" fmla="*/ 9115095 w 12192000"/>
              <a:gd name="connsiteY1009" fmla="*/ 2265035 h 3259048"/>
              <a:gd name="connsiteX1010" fmla="*/ 9351468 w 12192000"/>
              <a:gd name="connsiteY1010" fmla="*/ 2256019 h 3259048"/>
              <a:gd name="connsiteX1011" fmla="*/ 9306941 w 12192000"/>
              <a:gd name="connsiteY1011" fmla="*/ 2259111 h 3259048"/>
              <a:gd name="connsiteX1012" fmla="*/ 9293904 w 12192000"/>
              <a:gd name="connsiteY1012" fmla="*/ 2265891 h 3259048"/>
              <a:gd name="connsiteX1013" fmla="*/ 9308213 w 12192000"/>
              <a:gd name="connsiteY1013" fmla="*/ 2266319 h 3259048"/>
              <a:gd name="connsiteX1014" fmla="*/ 9337159 w 12192000"/>
              <a:gd name="connsiteY1014" fmla="*/ 2271008 h 3259048"/>
              <a:gd name="connsiteX1015" fmla="*/ 9367817 w 12192000"/>
              <a:gd name="connsiteY1015" fmla="*/ 2263744 h 3259048"/>
              <a:gd name="connsiteX1016" fmla="*/ 9373091 w 12192000"/>
              <a:gd name="connsiteY1016" fmla="*/ 2257825 h 3259048"/>
              <a:gd name="connsiteX1017" fmla="*/ 9366479 w 12192000"/>
              <a:gd name="connsiteY1017" fmla="*/ 2257272 h 3259048"/>
              <a:gd name="connsiteX1018" fmla="*/ 9351468 w 12192000"/>
              <a:gd name="connsiteY1018" fmla="*/ 2256019 h 3259048"/>
              <a:gd name="connsiteX1019" fmla="*/ 11872770 w 12192000"/>
              <a:gd name="connsiteY1019" fmla="*/ 2163365 h 3259048"/>
              <a:gd name="connsiteX1020" fmla="*/ 11859310 w 12192000"/>
              <a:gd name="connsiteY1020" fmla="*/ 2164247 h 3259048"/>
              <a:gd name="connsiteX1021" fmla="*/ 11861174 w 12192000"/>
              <a:gd name="connsiteY1021" fmla="*/ 2165811 h 3259048"/>
              <a:gd name="connsiteX1022" fmla="*/ 11872770 w 12192000"/>
              <a:gd name="connsiteY1022" fmla="*/ 2163365 h 3259048"/>
              <a:gd name="connsiteX1023" fmla="*/ 11948346 w 12192000"/>
              <a:gd name="connsiteY1023" fmla="*/ 2141536 h 3259048"/>
              <a:gd name="connsiteX1024" fmla="*/ 11922154 w 12192000"/>
              <a:gd name="connsiteY1024" fmla="*/ 2150002 h 3259048"/>
              <a:gd name="connsiteX1025" fmla="*/ 11925474 w 12192000"/>
              <a:gd name="connsiteY1025" fmla="*/ 2164979 h 3259048"/>
              <a:gd name="connsiteX1026" fmla="*/ 11935000 w 12192000"/>
              <a:gd name="connsiteY1026" fmla="*/ 2166887 h 3259048"/>
              <a:gd name="connsiteX1027" fmla="*/ 11947938 w 12192000"/>
              <a:gd name="connsiteY1027" fmla="*/ 2153380 h 3259048"/>
              <a:gd name="connsiteX1028" fmla="*/ 11953940 w 12192000"/>
              <a:gd name="connsiteY1028" fmla="*/ 2146233 h 3259048"/>
              <a:gd name="connsiteX1029" fmla="*/ 12124055 w 12192000"/>
              <a:gd name="connsiteY1029" fmla="*/ 2136785 h 3259048"/>
              <a:gd name="connsiteX1030" fmla="*/ 12044432 w 12192000"/>
              <a:gd name="connsiteY1030" fmla="*/ 2136932 h 3259048"/>
              <a:gd name="connsiteX1031" fmla="*/ 12034610 w 12192000"/>
              <a:gd name="connsiteY1031" fmla="*/ 2171341 h 3259048"/>
              <a:gd name="connsiteX1032" fmla="*/ 12074706 w 12192000"/>
              <a:gd name="connsiteY1032" fmla="*/ 2169982 h 3259048"/>
              <a:gd name="connsiteX1033" fmla="*/ 12113098 w 12192000"/>
              <a:gd name="connsiteY1033" fmla="*/ 2176330 h 3259048"/>
              <a:gd name="connsiteX1034" fmla="*/ 12124751 w 12192000"/>
              <a:gd name="connsiteY1034" fmla="*/ 2154886 h 3259048"/>
              <a:gd name="connsiteX1035" fmla="*/ 12124055 w 12192000"/>
              <a:gd name="connsiteY1035" fmla="*/ 2136785 h 3259048"/>
              <a:gd name="connsiteX1036" fmla="*/ 448527 w 12192000"/>
              <a:gd name="connsiteY1036" fmla="*/ 1778878 h 3259048"/>
              <a:gd name="connsiteX1037" fmla="*/ 438758 w 12192000"/>
              <a:gd name="connsiteY1037" fmla="*/ 1784169 h 3259048"/>
              <a:gd name="connsiteX1038" fmla="*/ 445219 w 12192000"/>
              <a:gd name="connsiteY1038" fmla="*/ 1793539 h 3259048"/>
              <a:gd name="connsiteX1039" fmla="*/ 448298 w 12192000"/>
              <a:gd name="connsiteY1039" fmla="*/ 1790035 h 3259048"/>
              <a:gd name="connsiteX1040" fmla="*/ 454244 w 12192000"/>
              <a:gd name="connsiteY1040" fmla="*/ 1784211 h 3259048"/>
              <a:gd name="connsiteX1041" fmla="*/ 413153 w 12192000"/>
              <a:gd name="connsiteY1041" fmla="*/ 1771384 h 3259048"/>
              <a:gd name="connsiteX1042" fmla="*/ 375335 w 12192000"/>
              <a:gd name="connsiteY1042" fmla="*/ 1778224 h 3259048"/>
              <a:gd name="connsiteX1043" fmla="*/ 368004 w 12192000"/>
              <a:gd name="connsiteY1043" fmla="*/ 1789120 h 3259048"/>
              <a:gd name="connsiteX1044" fmla="*/ 391112 w 12192000"/>
              <a:gd name="connsiteY1044" fmla="*/ 1792355 h 3259048"/>
              <a:gd name="connsiteX1045" fmla="*/ 415126 w 12192000"/>
              <a:gd name="connsiteY1045" fmla="*/ 1780604 h 3259048"/>
              <a:gd name="connsiteX1046" fmla="*/ 2552623 w 12192000"/>
              <a:gd name="connsiteY1046" fmla="*/ 1539765 h 3259048"/>
              <a:gd name="connsiteX1047" fmla="*/ 2546567 w 12192000"/>
              <a:gd name="connsiteY1047" fmla="*/ 1542827 h 3259048"/>
              <a:gd name="connsiteX1048" fmla="*/ 2549614 w 12192000"/>
              <a:gd name="connsiteY1048" fmla="*/ 1543188 h 3259048"/>
              <a:gd name="connsiteX1049" fmla="*/ 2385491 w 12192000"/>
              <a:gd name="connsiteY1049" fmla="*/ 1537998 h 3259048"/>
              <a:gd name="connsiteX1050" fmla="*/ 2382538 w 12192000"/>
              <a:gd name="connsiteY1050" fmla="*/ 1541359 h 3259048"/>
              <a:gd name="connsiteX1051" fmla="*/ 2385120 w 12192000"/>
              <a:gd name="connsiteY1051" fmla="*/ 1541320 h 3259048"/>
              <a:gd name="connsiteX1052" fmla="*/ 2401327 w 12192000"/>
              <a:gd name="connsiteY1052" fmla="*/ 1540292 h 3259048"/>
              <a:gd name="connsiteX1053" fmla="*/ 2432662 w 12192000"/>
              <a:gd name="connsiteY1053" fmla="*/ 1532310 h 3259048"/>
              <a:gd name="connsiteX1054" fmla="*/ 2416060 w 12192000"/>
              <a:gd name="connsiteY1054" fmla="*/ 1539358 h 3259048"/>
              <a:gd name="connsiteX1055" fmla="*/ 2434771 w 12192000"/>
              <a:gd name="connsiteY1055" fmla="*/ 1538172 h 3259048"/>
              <a:gd name="connsiteX1056" fmla="*/ 195474 w 12192000"/>
              <a:gd name="connsiteY1056" fmla="*/ 1529876 h 3259048"/>
              <a:gd name="connsiteX1057" fmla="*/ 170795 w 12192000"/>
              <a:gd name="connsiteY1057" fmla="*/ 1532354 h 3259048"/>
              <a:gd name="connsiteX1058" fmla="*/ 170395 w 12192000"/>
              <a:gd name="connsiteY1058" fmla="*/ 1533020 h 3259048"/>
              <a:gd name="connsiteX1059" fmla="*/ 198928 w 12192000"/>
              <a:gd name="connsiteY1059" fmla="*/ 1530762 h 3259048"/>
              <a:gd name="connsiteX1060" fmla="*/ 2520845 w 12192000"/>
              <a:gd name="connsiteY1060" fmla="*/ 1527940 h 3259048"/>
              <a:gd name="connsiteX1061" fmla="*/ 2510382 w 12192000"/>
              <a:gd name="connsiteY1061" fmla="*/ 1539845 h 3259048"/>
              <a:gd name="connsiteX1062" fmla="*/ 2527303 w 12192000"/>
              <a:gd name="connsiteY1062" fmla="*/ 1540941 h 3259048"/>
              <a:gd name="connsiteX1063" fmla="*/ 2527782 w 12192000"/>
              <a:gd name="connsiteY1063" fmla="*/ 1534810 h 3259048"/>
              <a:gd name="connsiteX1064" fmla="*/ 2591122 w 12192000"/>
              <a:gd name="connsiteY1064" fmla="*/ 1525486 h 3259048"/>
              <a:gd name="connsiteX1065" fmla="*/ 2588045 w 12192000"/>
              <a:gd name="connsiteY1065" fmla="*/ 1528990 h 3259048"/>
              <a:gd name="connsiteX1066" fmla="*/ 2593247 w 12192000"/>
              <a:gd name="connsiteY1066" fmla="*/ 1534141 h 3259048"/>
              <a:gd name="connsiteX1067" fmla="*/ 2591122 w 12192000"/>
              <a:gd name="connsiteY1067" fmla="*/ 1525486 h 3259048"/>
              <a:gd name="connsiteX1068" fmla="*/ 1244575 w 12192000"/>
              <a:gd name="connsiteY1068" fmla="*/ 1524309 h 3259048"/>
              <a:gd name="connsiteX1069" fmla="*/ 1244886 w 12192000"/>
              <a:gd name="connsiteY1069" fmla="*/ 1524369 h 3259048"/>
              <a:gd name="connsiteX1070" fmla="*/ 1244974 w 12192000"/>
              <a:gd name="connsiteY1070" fmla="*/ 1524330 h 3259048"/>
              <a:gd name="connsiteX1071" fmla="*/ 1153176 w 12192000"/>
              <a:gd name="connsiteY1071" fmla="*/ 1522817 h 3259048"/>
              <a:gd name="connsiteX1072" fmla="*/ 1152303 w 12192000"/>
              <a:gd name="connsiteY1072" fmla="*/ 1526210 h 3259048"/>
              <a:gd name="connsiteX1073" fmla="*/ 1155690 w 12192000"/>
              <a:gd name="connsiteY1073" fmla="*/ 1526902 h 3259048"/>
              <a:gd name="connsiteX1074" fmla="*/ 1156803 w 12192000"/>
              <a:gd name="connsiteY1074" fmla="*/ 1526323 h 3259048"/>
              <a:gd name="connsiteX1075" fmla="*/ 1156638 w 12192000"/>
              <a:gd name="connsiteY1075" fmla="*/ 1523507 h 3259048"/>
              <a:gd name="connsiteX1076" fmla="*/ 1928034 w 12192000"/>
              <a:gd name="connsiteY1076" fmla="*/ 1521258 h 3259048"/>
              <a:gd name="connsiteX1077" fmla="*/ 1917850 w 12192000"/>
              <a:gd name="connsiteY1077" fmla="*/ 1524819 h 3259048"/>
              <a:gd name="connsiteX1078" fmla="*/ 1917122 w 12192000"/>
              <a:gd name="connsiteY1078" fmla="*/ 1528721 h 3259048"/>
              <a:gd name="connsiteX1079" fmla="*/ 1917241 w 12192000"/>
              <a:gd name="connsiteY1079" fmla="*/ 1528898 h 3259048"/>
              <a:gd name="connsiteX1080" fmla="*/ 1919904 w 12192000"/>
              <a:gd name="connsiteY1080" fmla="*/ 1528871 h 3259048"/>
              <a:gd name="connsiteX1081" fmla="*/ 1923320 w 12192000"/>
              <a:gd name="connsiteY1081" fmla="*/ 1524062 h 3259048"/>
              <a:gd name="connsiteX1082" fmla="*/ 1924716 w 12192000"/>
              <a:gd name="connsiteY1082" fmla="*/ 1527087 h 3259048"/>
              <a:gd name="connsiteX1083" fmla="*/ 2108975 w 12192000"/>
              <a:gd name="connsiteY1083" fmla="*/ 1513055 h 3259048"/>
              <a:gd name="connsiteX1084" fmla="*/ 2084523 w 12192000"/>
              <a:gd name="connsiteY1084" fmla="*/ 1515040 h 3259048"/>
              <a:gd name="connsiteX1085" fmla="*/ 2077900 w 12192000"/>
              <a:gd name="connsiteY1085" fmla="*/ 1519477 h 3259048"/>
              <a:gd name="connsiteX1086" fmla="*/ 2092207 w 12192000"/>
              <a:gd name="connsiteY1086" fmla="*/ 1523100 h 3259048"/>
              <a:gd name="connsiteX1087" fmla="*/ 2095011 w 12192000"/>
              <a:gd name="connsiteY1087" fmla="*/ 1523478 h 3259048"/>
              <a:gd name="connsiteX1088" fmla="*/ 2135161 w 12192000"/>
              <a:gd name="connsiteY1088" fmla="*/ 1512789 h 3259048"/>
              <a:gd name="connsiteX1089" fmla="*/ 2131889 w 12192000"/>
              <a:gd name="connsiteY1089" fmla="*/ 1512820 h 3259048"/>
              <a:gd name="connsiteX1090" fmla="*/ 2128615 w 12192000"/>
              <a:gd name="connsiteY1090" fmla="*/ 1512856 h 3259048"/>
              <a:gd name="connsiteX1091" fmla="*/ 2118791 w 12192000"/>
              <a:gd name="connsiteY1091" fmla="*/ 1526686 h 3259048"/>
              <a:gd name="connsiteX1092" fmla="*/ 2127167 w 12192000"/>
              <a:gd name="connsiteY1092" fmla="*/ 1527816 h 3259048"/>
              <a:gd name="connsiteX1093" fmla="*/ 2138871 w 12192000"/>
              <a:gd name="connsiteY1093" fmla="*/ 1529172 h 3259048"/>
              <a:gd name="connsiteX1094" fmla="*/ 2149660 w 12192000"/>
              <a:gd name="connsiteY1094" fmla="*/ 1530424 h 3259048"/>
              <a:gd name="connsiteX1095" fmla="*/ 2143832 w 12192000"/>
              <a:gd name="connsiteY1095" fmla="*/ 1521378 h 3259048"/>
              <a:gd name="connsiteX1096" fmla="*/ 26249 w 12192000"/>
              <a:gd name="connsiteY1096" fmla="*/ 1505904 h 3259048"/>
              <a:gd name="connsiteX1097" fmla="*/ 24981 w 12192000"/>
              <a:gd name="connsiteY1097" fmla="*/ 1511095 h 3259048"/>
              <a:gd name="connsiteX1098" fmla="*/ 33378 w 12192000"/>
              <a:gd name="connsiteY1098" fmla="*/ 1512553 h 3259048"/>
              <a:gd name="connsiteX1099" fmla="*/ 418856 w 12192000"/>
              <a:gd name="connsiteY1099" fmla="*/ 1502368 h 3259048"/>
              <a:gd name="connsiteX1100" fmla="*/ 412755 w 12192000"/>
              <a:gd name="connsiteY1100" fmla="*/ 1509425 h 3259048"/>
              <a:gd name="connsiteX1101" fmla="*/ 418226 w 12192000"/>
              <a:gd name="connsiteY1101" fmla="*/ 1510545 h 3259048"/>
              <a:gd name="connsiteX1102" fmla="*/ 425986 w 12192000"/>
              <a:gd name="connsiteY1102" fmla="*/ 1509016 h 3259048"/>
              <a:gd name="connsiteX1103" fmla="*/ 841423 w 12192000"/>
              <a:gd name="connsiteY1103" fmla="*/ 1502279 h 3259048"/>
              <a:gd name="connsiteX1104" fmla="*/ 840827 w 12192000"/>
              <a:gd name="connsiteY1104" fmla="*/ 1503134 h 3259048"/>
              <a:gd name="connsiteX1105" fmla="*/ 840797 w 12192000"/>
              <a:gd name="connsiteY1105" fmla="*/ 1504922 h 3259048"/>
              <a:gd name="connsiteX1106" fmla="*/ 841666 w 12192000"/>
              <a:gd name="connsiteY1106" fmla="*/ 1504863 h 3259048"/>
              <a:gd name="connsiteX1107" fmla="*/ 848095 w 12192000"/>
              <a:gd name="connsiteY1107" fmla="*/ 1513693 h 3259048"/>
              <a:gd name="connsiteX1108" fmla="*/ 861308 w 12192000"/>
              <a:gd name="connsiteY1108" fmla="*/ 1509260 h 3259048"/>
              <a:gd name="connsiteX1109" fmla="*/ 862099 w 12192000"/>
              <a:gd name="connsiteY1109" fmla="*/ 1508883 h 3259048"/>
              <a:gd name="connsiteX1110" fmla="*/ 860068 w 12192000"/>
              <a:gd name="connsiteY1110" fmla="*/ 1505918 h 3259048"/>
              <a:gd name="connsiteX1111" fmla="*/ 857824 w 12192000"/>
              <a:gd name="connsiteY1111" fmla="*/ 1503823 h 3259048"/>
              <a:gd name="connsiteX1112" fmla="*/ 846049 w 12192000"/>
              <a:gd name="connsiteY1112" fmla="*/ 1506865 h 3259048"/>
              <a:gd name="connsiteX1113" fmla="*/ 1618156 w 12192000"/>
              <a:gd name="connsiteY1113" fmla="*/ 1492037 h 3259048"/>
              <a:gd name="connsiteX1114" fmla="*/ 1607714 w 12192000"/>
              <a:gd name="connsiteY1114" fmla="*/ 1495614 h 3259048"/>
              <a:gd name="connsiteX1115" fmla="*/ 1597563 w 12192000"/>
              <a:gd name="connsiteY1115" fmla="*/ 1504395 h 3259048"/>
              <a:gd name="connsiteX1116" fmla="*/ 1610659 w 12192000"/>
              <a:gd name="connsiteY1116" fmla="*/ 1504260 h 3259048"/>
              <a:gd name="connsiteX1117" fmla="*/ 1616210 w 12192000"/>
              <a:gd name="connsiteY1117" fmla="*/ 1497479 h 3259048"/>
              <a:gd name="connsiteX1118" fmla="*/ 1618156 w 12192000"/>
              <a:gd name="connsiteY1118" fmla="*/ 1492037 h 3259048"/>
              <a:gd name="connsiteX1119" fmla="*/ 589081 w 12192000"/>
              <a:gd name="connsiteY1119" fmla="*/ 1489486 h 3259048"/>
              <a:gd name="connsiteX1120" fmla="*/ 574061 w 12192000"/>
              <a:gd name="connsiteY1120" fmla="*/ 1494141 h 3259048"/>
              <a:gd name="connsiteX1121" fmla="*/ 567857 w 12192000"/>
              <a:gd name="connsiteY1121" fmla="*/ 1491540 h 3259048"/>
              <a:gd name="connsiteX1122" fmla="*/ 556512 w 12192000"/>
              <a:gd name="connsiteY1122" fmla="*/ 1503268 h 3259048"/>
              <a:gd name="connsiteX1123" fmla="*/ 524702 w 12192000"/>
              <a:gd name="connsiteY1123" fmla="*/ 1499099 h 3259048"/>
              <a:gd name="connsiteX1124" fmla="*/ 502283 w 12192000"/>
              <a:gd name="connsiteY1124" fmla="*/ 1501293 h 3259048"/>
              <a:gd name="connsiteX1125" fmla="*/ 478909 w 12192000"/>
              <a:gd name="connsiteY1125" fmla="*/ 1507383 h 3259048"/>
              <a:gd name="connsiteX1126" fmla="*/ 463383 w 12192000"/>
              <a:gd name="connsiteY1126" fmla="*/ 1499274 h 3259048"/>
              <a:gd name="connsiteX1127" fmla="*/ 456526 w 12192000"/>
              <a:gd name="connsiteY1127" fmla="*/ 1518379 h 3259048"/>
              <a:gd name="connsiteX1128" fmla="*/ 456149 w 12192000"/>
              <a:gd name="connsiteY1128" fmla="*/ 1518920 h 3259048"/>
              <a:gd name="connsiteX1129" fmla="*/ 477572 w 12192000"/>
              <a:gd name="connsiteY1129" fmla="*/ 1524202 h 3259048"/>
              <a:gd name="connsiteX1130" fmla="*/ 487229 w 12192000"/>
              <a:gd name="connsiteY1130" fmla="*/ 1522781 h 3259048"/>
              <a:gd name="connsiteX1131" fmla="*/ 489602 w 12192000"/>
              <a:gd name="connsiteY1131" fmla="*/ 1517356 h 3259048"/>
              <a:gd name="connsiteX1132" fmla="*/ 521240 w 12192000"/>
              <a:gd name="connsiteY1132" fmla="*/ 1517774 h 3259048"/>
              <a:gd name="connsiteX1133" fmla="*/ 540912 w 12192000"/>
              <a:gd name="connsiteY1133" fmla="*/ 1514877 h 3259048"/>
              <a:gd name="connsiteX1134" fmla="*/ 545818 w 12192000"/>
              <a:gd name="connsiteY1134" fmla="*/ 1523287 h 3259048"/>
              <a:gd name="connsiteX1135" fmla="*/ 562141 w 12192000"/>
              <a:gd name="connsiteY1135" fmla="*/ 1528423 h 3259048"/>
              <a:gd name="connsiteX1136" fmla="*/ 578476 w 12192000"/>
              <a:gd name="connsiteY1136" fmla="*/ 1525759 h 3259048"/>
              <a:gd name="connsiteX1137" fmla="*/ 570142 w 12192000"/>
              <a:gd name="connsiteY1137" fmla="*/ 1521831 h 3259048"/>
              <a:gd name="connsiteX1138" fmla="*/ 328262 w 12192000"/>
              <a:gd name="connsiteY1138" fmla="*/ 1487991 h 3259048"/>
              <a:gd name="connsiteX1139" fmla="*/ 317769 w 12192000"/>
              <a:gd name="connsiteY1139" fmla="*/ 1491749 h 3259048"/>
              <a:gd name="connsiteX1140" fmla="*/ 307662 w 12192000"/>
              <a:gd name="connsiteY1140" fmla="*/ 1500649 h 3259048"/>
              <a:gd name="connsiteX1141" fmla="*/ 320892 w 12192000"/>
              <a:gd name="connsiteY1141" fmla="*/ 1500240 h 3259048"/>
              <a:gd name="connsiteX1142" fmla="*/ 326390 w 12192000"/>
              <a:gd name="connsiteY1142" fmla="*/ 1493414 h 3259048"/>
              <a:gd name="connsiteX1143" fmla="*/ 328262 w 12192000"/>
              <a:gd name="connsiteY1143" fmla="*/ 1487991 h 3259048"/>
              <a:gd name="connsiteX1144" fmla="*/ 637304 w 12192000"/>
              <a:gd name="connsiteY1144" fmla="*/ 1484294 h 3259048"/>
              <a:gd name="connsiteX1145" fmla="*/ 631818 w 12192000"/>
              <a:gd name="connsiteY1145" fmla="*/ 1490639 h 3259048"/>
              <a:gd name="connsiteX1146" fmla="*/ 604843 w 12192000"/>
              <a:gd name="connsiteY1146" fmla="*/ 1484601 h 3259048"/>
              <a:gd name="connsiteX1147" fmla="*/ 590800 w 12192000"/>
              <a:gd name="connsiteY1147" fmla="*/ 1488953 h 3259048"/>
              <a:gd name="connsiteX1148" fmla="*/ 615710 w 12192000"/>
              <a:gd name="connsiteY1148" fmla="*/ 1494898 h 3259048"/>
              <a:gd name="connsiteX1149" fmla="*/ 643771 w 12192000"/>
              <a:gd name="connsiteY1149" fmla="*/ 1489039 h 3259048"/>
              <a:gd name="connsiteX1150" fmla="*/ 639464 w 12192000"/>
              <a:gd name="connsiteY1150" fmla="*/ 1485021 h 3259048"/>
              <a:gd name="connsiteX1151" fmla="*/ 11233393 w 12192000"/>
              <a:gd name="connsiteY1151" fmla="*/ 1176493 h 3259048"/>
              <a:gd name="connsiteX1152" fmla="*/ 11205330 w 12192000"/>
              <a:gd name="connsiteY1152" fmla="*/ 1182352 h 3259048"/>
              <a:gd name="connsiteX1153" fmla="*/ 11209638 w 12192000"/>
              <a:gd name="connsiteY1153" fmla="*/ 1186371 h 3259048"/>
              <a:gd name="connsiteX1154" fmla="*/ 11211799 w 12192000"/>
              <a:gd name="connsiteY1154" fmla="*/ 1187097 h 3259048"/>
              <a:gd name="connsiteX1155" fmla="*/ 11217282 w 12192000"/>
              <a:gd name="connsiteY1155" fmla="*/ 1180753 h 3259048"/>
              <a:gd name="connsiteX1156" fmla="*/ 11244258 w 12192000"/>
              <a:gd name="connsiteY1156" fmla="*/ 1186790 h 3259048"/>
              <a:gd name="connsiteX1157" fmla="*/ 11258303 w 12192000"/>
              <a:gd name="connsiteY1157" fmla="*/ 1182438 h 3259048"/>
              <a:gd name="connsiteX1158" fmla="*/ 11541439 w 12192000"/>
              <a:gd name="connsiteY1158" fmla="*/ 1170743 h 3259048"/>
              <a:gd name="connsiteX1159" fmla="*/ 11528208 w 12192000"/>
              <a:gd name="connsiteY1159" fmla="*/ 1171151 h 3259048"/>
              <a:gd name="connsiteX1160" fmla="*/ 11522711 w 12192000"/>
              <a:gd name="connsiteY1160" fmla="*/ 1177977 h 3259048"/>
              <a:gd name="connsiteX1161" fmla="*/ 11520839 w 12192000"/>
              <a:gd name="connsiteY1161" fmla="*/ 1183400 h 3259048"/>
              <a:gd name="connsiteX1162" fmla="*/ 11531332 w 12192000"/>
              <a:gd name="connsiteY1162" fmla="*/ 1179642 h 3259048"/>
              <a:gd name="connsiteX1163" fmla="*/ 11541439 w 12192000"/>
              <a:gd name="connsiteY1163" fmla="*/ 1170743 h 3259048"/>
              <a:gd name="connsiteX1164" fmla="*/ 11887739 w 12192000"/>
              <a:gd name="connsiteY1164" fmla="*/ 1168636 h 3259048"/>
              <a:gd name="connsiteX1165" fmla="*/ 11884448 w 12192000"/>
              <a:gd name="connsiteY1165" fmla="*/ 1191065 h 3259048"/>
              <a:gd name="connsiteX1166" fmla="*/ 11886231 w 12192000"/>
              <a:gd name="connsiteY1166" fmla="*/ 1192726 h 3259048"/>
              <a:gd name="connsiteX1167" fmla="*/ 10251539 w 12192000"/>
              <a:gd name="connsiteY1167" fmla="*/ 1166997 h 3259048"/>
              <a:gd name="connsiteX1168" fmla="*/ 10238443 w 12192000"/>
              <a:gd name="connsiteY1168" fmla="*/ 1167130 h 3259048"/>
              <a:gd name="connsiteX1169" fmla="*/ 10232891 w 12192000"/>
              <a:gd name="connsiteY1169" fmla="*/ 1173912 h 3259048"/>
              <a:gd name="connsiteX1170" fmla="*/ 10230946 w 12192000"/>
              <a:gd name="connsiteY1170" fmla="*/ 1179355 h 3259048"/>
              <a:gd name="connsiteX1171" fmla="*/ 10241387 w 12192000"/>
              <a:gd name="connsiteY1171" fmla="*/ 1175777 h 3259048"/>
              <a:gd name="connsiteX1172" fmla="*/ 10251539 w 12192000"/>
              <a:gd name="connsiteY1172" fmla="*/ 1166997 h 3259048"/>
              <a:gd name="connsiteX1173" fmla="*/ 11430874 w 12192000"/>
              <a:gd name="connsiteY1173" fmla="*/ 1160846 h 3259048"/>
              <a:gd name="connsiteX1174" fmla="*/ 11423114 w 12192000"/>
              <a:gd name="connsiteY1174" fmla="*/ 1162375 h 3259048"/>
              <a:gd name="connsiteX1175" fmla="*/ 11430245 w 12192000"/>
              <a:gd name="connsiteY1175" fmla="*/ 1169024 h 3259048"/>
              <a:gd name="connsiteX1176" fmla="*/ 11436346 w 12192000"/>
              <a:gd name="connsiteY1176" fmla="*/ 1161966 h 3259048"/>
              <a:gd name="connsiteX1177" fmla="*/ 11430874 w 12192000"/>
              <a:gd name="connsiteY1177" fmla="*/ 1160846 h 3259048"/>
              <a:gd name="connsiteX1178" fmla="*/ 11815723 w 12192000"/>
              <a:gd name="connsiteY1178" fmla="*/ 1158838 h 3259048"/>
              <a:gd name="connsiteX1179" fmla="*/ 11822851 w 12192000"/>
              <a:gd name="connsiteY1179" fmla="*/ 1165487 h 3259048"/>
              <a:gd name="connsiteX1180" fmla="*/ 11824121 w 12192000"/>
              <a:gd name="connsiteY1180" fmla="*/ 1160296 h 3259048"/>
              <a:gd name="connsiteX1181" fmla="*/ 11001005 w 12192000"/>
              <a:gd name="connsiteY1181" fmla="*/ 1157699 h 3259048"/>
              <a:gd name="connsiteX1182" fmla="*/ 10987793 w 12192000"/>
              <a:gd name="connsiteY1182" fmla="*/ 1162132 h 3259048"/>
              <a:gd name="connsiteX1183" fmla="*/ 10987001 w 12192000"/>
              <a:gd name="connsiteY1183" fmla="*/ 1162508 h 3259048"/>
              <a:gd name="connsiteX1184" fmla="*/ 10989032 w 12192000"/>
              <a:gd name="connsiteY1184" fmla="*/ 1165474 h 3259048"/>
              <a:gd name="connsiteX1185" fmla="*/ 10991279 w 12192000"/>
              <a:gd name="connsiteY1185" fmla="*/ 1167568 h 3259048"/>
              <a:gd name="connsiteX1186" fmla="*/ 11003051 w 12192000"/>
              <a:gd name="connsiteY1186" fmla="*/ 1164527 h 3259048"/>
              <a:gd name="connsiteX1187" fmla="*/ 11007678 w 12192000"/>
              <a:gd name="connsiteY1187" fmla="*/ 1169112 h 3259048"/>
              <a:gd name="connsiteX1188" fmla="*/ 11008275 w 12192000"/>
              <a:gd name="connsiteY1188" fmla="*/ 1168256 h 3259048"/>
              <a:gd name="connsiteX1189" fmla="*/ 11008305 w 12192000"/>
              <a:gd name="connsiteY1189" fmla="*/ 1166468 h 3259048"/>
              <a:gd name="connsiteX1190" fmla="*/ 11007437 w 12192000"/>
              <a:gd name="connsiteY1190" fmla="*/ 1166527 h 3259048"/>
              <a:gd name="connsiteX1191" fmla="*/ 11001005 w 12192000"/>
              <a:gd name="connsiteY1191" fmla="*/ 1157699 h 3259048"/>
              <a:gd name="connsiteX1192" fmla="*/ 9754090 w 12192000"/>
              <a:gd name="connsiteY1192" fmla="*/ 1147913 h 3259048"/>
              <a:gd name="connsiteX1193" fmla="*/ 9740126 w 12192000"/>
              <a:gd name="connsiteY1193" fmla="*/ 1158336 h 3259048"/>
              <a:gd name="connsiteX1194" fmla="*/ 9764578 w 12192000"/>
              <a:gd name="connsiteY1194" fmla="*/ 1156351 h 3259048"/>
              <a:gd name="connsiteX1195" fmla="*/ 9771201 w 12192000"/>
              <a:gd name="connsiteY1195" fmla="*/ 1151914 h 3259048"/>
              <a:gd name="connsiteX1196" fmla="*/ 9756894 w 12192000"/>
              <a:gd name="connsiteY1196" fmla="*/ 1148292 h 3259048"/>
              <a:gd name="connsiteX1197" fmla="*/ 10604215 w 12192000"/>
              <a:gd name="connsiteY1197" fmla="*/ 1147022 h 3259048"/>
              <a:gd name="connsiteX1198" fmla="*/ 10604128 w 12192000"/>
              <a:gd name="connsiteY1198" fmla="*/ 1147061 h 3259048"/>
              <a:gd name="connsiteX1199" fmla="*/ 10604528 w 12192000"/>
              <a:gd name="connsiteY1199" fmla="*/ 1147082 h 3259048"/>
              <a:gd name="connsiteX1200" fmla="*/ 12145855 w 12192000"/>
              <a:gd name="connsiteY1200" fmla="*/ 1145639 h 3259048"/>
              <a:gd name="connsiteX1201" fmla="*/ 12124866 w 12192000"/>
              <a:gd name="connsiteY1201" fmla="*/ 1147574 h 3259048"/>
              <a:gd name="connsiteX1202" fmla="*/ 12148790 w 12192000"/>
              <a:gd name="connsiteY1202" fmla="*/ 1157140 h 3259048"/>
              <a:gd name="connsiteX1203" fmla="*/ 12164558 w 12192000"/>
              <a:gd name="connsiteY1203" fmla="*/ 1146348 h 3259048"/>
              <a:gd name="connsiteX1204" fmla="*/ 12145855 w 12192000"/>
              <a:gd name="connsiteY1204" fmla="*/ 1145639 h 3259048"/>
              <a:gd name="connsiteX1205" fmla="*/ 10693411 w 12192000"/>
              <a:gd name="connsiteY1205" fmla="*/ 1144489 h 3259048"/>
              <a:gd name="connsiteX1206" fmla="*/ 10692298 w 12192000"/>
              <a:gd name="connsiteY1206" fmla="*/ 1145068 h 3259048"/>
              <a:gd name="connsiteX1207" fmla="*/ 10692463 w 12192000"/>
              <a:gd name="connsiteY1207" fmla="*/ 1147883 h 3259048"/>
              <a:gd name="connsiteX1208" fmla="*/ 10695926 w 12192000"/>
              <a:gd name="connsiteY1208" fmla="*/ 1148574 h 3259048"/>
              <a:gd name="connsiteX1209" fmla="*/ 10696798 w 12192000"/>
              <a:gd name="connsiteY1209" fmla="*/ 1145181 h 3259048"/>
              <a:gd name="connsiteX1210" fmla="*/ 11286960 w 12192000"/>
              <a:gd name="connsiteY1210" fmla="*/ 1142969 h 3259048"/>
              <a:gd name="connsiteX1211" fmla="*/ 11270625 w 12192000"/>
              <a:gd name="connsiteY1211" fmla="*/ 1145632 h 3259048"/>
              <a:gd name="connsiteX1212" fmla="*/ 11278961 w 12192000"/>
              <a:gd name="connsiteY1212" fmla="*/ 1149560 h 3259048"/>
              <a:gd name="connsiteX1213" fmla="*/ 11260021 w 12192000"/>
              <a:gd name="connsiteY1213" fmla="*/ 1181905 h 3259048"/>
              <a:gd name="connsiteX1214" fmla="*/ 11275039 w 12192000"/>
              <a:gd name="connsiteY1214" fmla="*/ 1177250 h 3259048"/>
              <a:gd name="connsiteX1215" fmla="*/ 11281243 w 12192000"/>
              <a:gd name="connsiteY1215" fmla="*/ 1179851 h 3259048"/>
              <a:gd name="connsiteX1216" fmla="*/ 11292589 w 12192000"/>
              <a:gd name="connsiteY1216" fmla="*/ 1168123 h 3259048"/>
              <a:gd name="connsiteX1217" fmla="*/ 11324399 w 12192000"/>
              <a:gd name="connsiteY1217" fmla="*/ 1172292 h 3259048"/>
              <a:gd name="connsiteX1218" fmla="*/ 11346818 w 12192000"/>
              <a:gd name="connsiteY1218" fmla="*/ 1170098 h 3259048"/>
              <a:gd name="connsiteX1219" fmla="*/ 11370192 w 12192000"/>
              <a:gd name="connsiteY1219" fmla="*/ 1164008 h 3259048"/>
              <a:gd name="connsiteX1220" fmla="*/ 11385718 w 12192000"/>
              <a:gd name="connsiteY1220" fmla="*/ 1172117 h 3259048"/>
              <a:gd name="connsiteX1221" fmla="*/ 11392574 w 12192000"/>
              <a:gd name="connsiteY1221" fmla="*/ 1153013 h 3259048"/>
              <a:gd name="connsiteX1222" fmla="*/ 11392952 w 12192000"/>
              <a:gd name="connsiteY1222" fmla="*/ 1152471 h 3259048"/>
              <a:gd name="connsiteX1223" fmla="*/ 11371530 w 12192000"/>
              <a:gd name="connsiteY1223" fmla="*/ 1147189 h 3259048"/>
              <a:gd name="connsiteX1224" fmla="*/ 11361872 w 12192000"/>
              <a:gd name="connsiteY1224" fmla="*/ 1148610 h 3259048"/>
              <a:gd name="connsiteX1225" fmla="*/ 11359498 w 12192000"/>
              <a:gd name="connsiteY1225" fmla="*/ 1154035 h 3259048"/>
              <a:gd name="connsiteX1226" fmla="*/ 11327861 w 12192000"/>
              <a:gd name="connsiteY1226" fmla="*/ 1153618 h 3259048"/>
              <a:gd name="connsiteX1227" fmla="*/ 11308190 w 12192000"/>
              <a:gd name="connsiteY1227" fmla="*/ 1156514 h 3259048"/>
              <a:gd name="connsiteX1228" fmla="*/ 11303283 w 12192000"/>
              <a:gd name="connsiteY1228" fmla="*/ 1148104 h 3259048"/>
              <a:gd name="connsiteX1229" fmla="*/ 9931861 w 12192000"/>
              <a:gd name="connsiteY1229" fmla="*/ 1142493 h 3259048"/>
              <a:gd name="connsiteX1230" fmla="*/ 9929196 w 12192000"/>
              <a:gd name="connsiteY1230" fmla="*/ 1142520 h 3259048"/>
              <a:gd name="connsiteX1231" fmla="*/ 9925782 w 12192000"/>
              <a:gd name="connsiteY1231" fmla="*/ 1147329 h 3259048"/>
              <a:gd name="connsiteX1232" fmla="*/ 9924385 w 12192000"/>
              <a:gd name="connsiteY1232" fmla="*/ 1144305 h 3259048"/>
              <a:gd name="connsiteX1233" fmla="*/ 9921066 w 12192000"/>
              <a:gd name="connsiteY1233" fmla="*/ 1150133 h 3259048"/>
              <a:gd name="connsiteX1234" fmla="*/ 9931251 w 12192000"/>
              <a:gd name="connsiteY1234" fmla="*/ 1146572 h 3259048"/>
              <a:gd name="connsiteX1235" fmla="*/ 9931979 w 12192000"/>
              <a:gd name="connsiteY1235" fmla="*/ 1142671 h 3259048"/>
              <a:gd name="connsiteX1236" fmla="*/ 9699441 w 12192000"/>
              <a:gd name="connsiteY1236" fmla="*/ 1140967 h 3259048"/>
              <a:gd name="connsiteX1237" fmla="*/ 9705268 w 12192000"/>
              <a:gd name="connsiteY1237" fmla="*/ 1150013 h 3259048"/>
              <a:gd name="connsiteX1238" fmla="*/ 9713939 w 12192000"/>
              <a:gd name="connsiteY1238" fmla="*/ 1158603 h 3259048"/>
              <a:gd name="connsiteX1239" fmla="*/ 9717212 w 12192000"/>
              <a:gd name="connsiteY1239" fmla="*/ 1158571 h 3259048"/>
              <a:gd name="connsiteX1240" fmla="*/ 9720486 w 12192000"/>
              <a:gd name="connsiteY1240" fmla="*/ 1158535 h 3259048"/>
              <a:gd name="connsiteX1241" fmla="*/ 9730310 w 12192000"/>
              <a:gd name="connsiteY1241" fmla="*/ 1144705 h 3259048"/>
              <a:gd name="connsiteX1242" fmla="*/ 9721934 w 12192000"/>
              <a:gd name="connsiteY1242" fmla="*/ 1143575 h 3259048"/>
              <a:gd name="connsiteX1243" fmla="*/ 9710230 w 12192000"/>
              <a:gd name="connsiteY1243" fmla="*/ 1142219 h 3259048"/>
              <a:gd name="connsiteX1244" fmla="*/ 11678707 w 12192000"/>
              <a:gd name="connsiteY1244" fmla="*/ 1138370 h 3259048"/>
              <a:gd name="connsiteX1245" fmla="*/ 11650174 w 12192000"/>
              <a:gd name="connsiteY1245" fmla="*/ 1140628 h 3259048"/>
              <a:gd name="connsiteX1246" fmla="*/ 11653627 w 12192000"/>
              <a:gd name="connsiteY1246" fmla="*/ 1141516 h 3259048"/>
              <a:gd name="connsiteX1247" fmla="*/ 11678306 w 12192000"/>
              <a:gd name="connsiteY1247" fmla="*/ 1139037 h 3259048"/>
              <a:gd name="connsiteX1248" fmla="*/ 9255854 w 12192000"/>
              <a:gd name="connsiteY1248" fmla="*/ 1137250 h 3259048"/>
              <a:gd name="connsiteX1249" fmla="*/ 9257979 w 12192000"/>
              <a:gd name="connsiteY1249" fmla="*/ 1145905 h 3259048"/>
              <a:gd name="connsiteX1250" fmla="*/ 9261056 w 12192000"/>
              <a:gd name="connsiteY1250" fmla="*/ 1142402 h 3259048"/>
              <a:gd name="connsiteX1251" fmla="*/ 12069131 w 12192000"/>
              <a:gd name="connsiteY1251" fmla="*/ 1133838 h 3259048"/>
              <a:gd name="connsiteX1252" fmla="*/ 12060127 w 12192000"/>
              <a:gd name="connsiteY1252" fmla="*/ 1141188 h 3259048"/>
              <a:gd name="connsiteX1253" fmla="*/ 12063030 w 12192000"/>
              <a:gd name="connsiteY1253" fmla="*/ 1140897 h 3259048"/>
              <a:gd name="connsiteX1254" fmla="*/ 9433041 w 12192000"/>
              <a:gd name="connsiteY1254" fmla="*/ 1132033 h 3259048"/>
              <a:gd name="connsiteX1255" fmla="*/ 9414329 w 12192000"/>
              <a:gd name="connsiteY1255" fmla="*/ 1133220 h 3259048"/>
              <a:gd name="connsiteX1256" fmla="*/ 9416439 w 12192000"/>
              <a:gd name="connsiteY1256" fmla="*/ 1139081 h 3259048"/>
              <a:gd name="connsiteX1257" fmla="*/ 9321799 w 12192000"/>
              <a:gd name="connsiteY1257" fmla="*/ 1130450 h 3259048"/>
              <a:gd name="connsiteX1258" fmla="*/ 9321318 w 12192000"/>
              <a:gd name="connsiteY1258" fmla="*/ 1136581 h 3259048"/>
              <a:gd name="connsiteX1259" fmla="*/ 9328255 w 12192000"/>
              <a:gd name="connsiteY1259" fmla="*/ 1143452 h 3259048"/>
              <a:gd name="connsiteX1260" fmla="*/ 9338720 w 12192000"/>
              <a:gd name="connsiteY1260" fmla="*/ 1131546 h 3259048"/>
              <a:gd name="connsiteX1261" fmla="*/ 9466563 w 12192000"/>
              <a:gd name="connsiteY1261" fmla="*/ 1130032 h 3259048"/>
              <a:gd name="connsiteX1262" fmla="*/ 9463981 w 12192000"/>
              <a:gd name="connsiteY1262" fmla="*/ 1130071 h 3259048"/>
              <a:gd name="connsiteX1263" fmla="*/ 9447776 w 12192000"/>
              <a:gd name="connsiteY1263" fmla="*/ 1131099 h 3259048"/>
              <a:gd name="connsiteX1264" fmla="*/ 9463610 w 12192000"/>
              <a:gd name="connsiteY1264" fmla="*/ 1133393 h 3259048"/>
              <a:gd name="connsiteX1265" fmla="*/ 9299487 w 12192000"/>
              <a:gd name="connsiteY1265" fmla="*/ 1128203 h 3259048"/>
              <a:gd name="connsiteX1266" fmla="*/ 9296477 w 12192000"/>
              <a:gd name="connsiteY1266" fmla="*/ 1131627 h 3259048"/>
              <a:gd name="connsiteX1267" fmla="*/ 9302534 w 12192000"/>
              <a:gd name="connsiteY1267" fmla="*/ 1128564 h 3259048"/>
              <a:gd name="connsiteX1268" fmla="*/ 11981828 w 12192000"/>
              <a:gd name="connsiteY1268" fmla="*/ 1097032 h 3259048"/>
              <a:gd name="connsiteX1269" fmla="*/ 11948750 w 12192000"/>
              <a:gd name="connsiteY1269" fmla="*/ 1098054 h 3259048"/>
              <a:gd name="connsiteX1270" fmla="*/ 11936291 w 12192000"/>
              <a:gd name="connsiteY1270" fmla="*/ 1108745 h 3259048"/>
              <a:gd name="connsiteX1271" fmla="*/ 11927635 w 12192000"/>
              <a:gd name="connsiteY1271" fmla="*/ 1103859 h 3259048"/>
              <a:gd name="connsiteX1272" fmla="*/ 11907035 w 12192000"/>
              <a:gd name="connsiteY1272" fmla="*/ 1116517 h 3259048"/>
              <a:gd name="connsiteX1273" fmla="*/ 11870910 w 12192000"/>
              <a:gd name="connsiteY1273" fmla="*/ 1112332 h 3259048"/>
              <a:gd name="connsiteX1274" fmla="*/ 11859621 w 12192000"/>
              <a:gd name="connsiteY1274" fmla="*/ 1119642 h 3259048"/>
              <a:gd name="connsiteX1275" fmla="*/ 11835168 w 12192000"/>
              <a:gd name="connsiteY1275" fmla="*/ 1121627 h 3259048"/>
              <a:gd name="connsiteX1276" fmla="*/ 11819550 w 12192000"/>
              <a:gd name="connsiteY1276" fmla="*/ 1124173 h 3259048"/>
              <a:gd name="connsiteX1277" fmla="*/ 11807248 w 12192000"/>
              <a:gd name="connsiteY1277" fmla="*/ 1120177 h 3259048"/>
              <a:gd name="connsiteX1278" fmla="*/ 11776808 w 12192000"/>
              <a:gd name="connsiteY1278" fmla="*/ 1128515 h 3259048"/>
              <a:gd name="connsiteX1279" fmla="*/ 11747375 w 12192000"/>
              <a:gd name="connsiteY1279" fmla="*/ 1132936 h 3259048"/>
              <a:gd name="connsiteX1280" fmla="*/ 11702879 w 12192000"/>
              <a:gd name="connsiteY1280" fmla="*/ 1136458 h 3259048"/>
              <a:gd name="connsiteX1281" fmla="*/ 11713681 w 12192000"/>
              <a:gd name="connsiteY1281" fmla="*/ 1146532 h 3259048"/>
              <a:gd name="connsiteX1282" fmla="*/ 11734671 w 12192000"/>
              <a:gd name="connsiteY1282" fmla="*/ 1144596 h 3259048"/>
              <a:gd name="connsiteX1283" fmla="*/ 11753372 w 12192000"/>
              <a:gd name="connsiteY1283" fmla="*/ 1145306 h 3259048"/>
              <a:gd name="connsiteX1284" fmla="*/ 11770921 w 12192000"/>
              <a:gd name="connsiteY1284" fmla="*/ 1136178 h 3259048"/>
              <a:gd name="connsiteX1285" fmla="*/ 11813290 w 12192000"/>
              <a:gd name="connsiteY1285" fmla="*/ 1137445 h 3259048"/>
              <a:gd name="connsiteX1286" fmla="*/ 11855656 w 12192000"/>
              <a:gd name="connsiteY1286" fmla="*/ 1138712 h 3259048"/>
              <a:gd name="connsiteX1287" fmla="*/ 11865488 w 12192000"/>
              <a:gd name="connsiteY1287" fmla="*/ 1145494 h 3259048"/>
              <a:gd name="connsiteX1288" fmla="*/ 11880848 w 12192000"/>
              <a:gd name="connsiteY1288" fmla="*/ 1143087 h 3259048"/>
              <a:gd name="connsiteX1289" fmla="*/ 11909093 w 12192000"/>
              <a:gd name="connsiteY1289" fmla="*/ 1143932 h 3259048"/>
              <a:gd name="connsiteX1290" fmla="*/ 11938040 w 12192000"/>
              <a:gd name="connsiteY1290" fmla="*/ 1148620 h 3259048"/>
              <a:gd name="connsiteX1291" fmla="*/ 11973465 w 12192000"/>
              <a:gd name="connsiteY1291" fmla="*/ 1140227 h 3259048"/>
              <a:gd name="connsiteX1292" fmla="*/ 11990260 w 12192000"/>
              <a:gd name="connsiteY1292" fmla="*/ 1143143 h 3259048"/>
              <a:gd name="connsiteX1293" fmla="*/ 11992797 w 12192000"/>
              <a:gd name="connsiteY1293" fmla="*/ 1132760 h 3259048"/>
              <a:gd name="connsiteX1294" fmla="*/ 12013396 w 12192000"/>
              <a:gd name="connsiteY1294" fmla="*/ 1120103 h 3259048"/>
              <a:gd name="connsiteX1295" fmla="*/ 12024845 w 12192000"/>
              <a:gd name="connsiteY1295" fmla="*/ 1118031 h 3259048"/>
              <a:gd name="connsiteX1296" fmla="*/ 12027390 w 12192000"/>
              <a:gd name="connsiteY1296" fmla="*/ 1118811 h 3259048"/>
              <a:gd name="connsiteX1297" fmla="*/ 12025360 w 12192000"/>
              <a:gd name="connsiteY1297" fmla="*/ 1124886 h 3259048"/>
              <a:gd name="connsiteX1298" fmla="*/ 12039858 w 12192000"/>
              <a:gd name="connsiteY1298" fmla="*/ 1119285 h 3259048"/>
              <a:gd name="connsiteX1299" fmla="*/ 12024845 w 12192000"/>
              <a:gd name="connsiteY1299" fmla="*/ 1118031 h 3259048"/>
              <a:gd name="connsiteX1300" fmla="*/ 11997707 w 12192000"/>
              <a:gd name="connsiteY1300" fmla="*/ 1107061 h 3259048"/>
              <a:gd name="connsiteX1301" fmla="*/ 11981828 w 12192000"/>
              <a:gd name="connsiteY1301" fmla="*/ 1097032 h 3259048"/>
              <a:gd name="connsiteX1302" fmla="*/ 12075711 w 12192000"/>
              <a:gd name="connsiteY1302" fmla="*/ 1088981 h 3259048"/>
              <a:gd name="connsiteX1303" fmla="*/ 12062755 w 12192000"/>
              <a:gd name="connsiteY1303" fmla="*/ 1115143 h 3259048"/>
              <a:gd name="connsiteX1304" fmla="*/ 12083746 w 12192000"/>
              <a:gd name="connsiteY1304" fmla="*/ 1113206 h 3259048"/>
              <a:gd name="connsiteX1305" fmla="*/ 12102447 w 12192000"/>
              <a:gd name="connsiteY1305" fmla="*/ 1113918 h 3259048"/>
              <a:gd name="connsiteX1306" fmla="*/ 12114333 w 12192000"/>
              <a:gd name="connsiteY1306" fmla="*/ 1101099 h 3259048"/>
              <a:gd name="connsiteX1307" fmla="*/ 12118969 w 12192000"/>
              <a:gd name="connsiteY1307" fmla="*/ 1091081 h 3259048"/>
              <a:gd name="connsiteX1308" fmla="*/ 12111972 w 12192000"/>
              <a:gd name="connsiteY1308" fmla="*/ 1091725 h 3259048"/>
              <a:gd name="connsiteX1309" fmla="*/ 12102686 w 12192000"/>
              <a:gd name="connsiteY1309" fmla="*/ 1095018 h 3259048"/>
              <a:gd name="connsiteX1310" fmla="*/ 11457989 w 12192000"/>
              <a:gd name="connsiteY1310" fmla="*/ 879036 h 3259048"/>
              <a:gd name="connsiteX1311" fmla="*/ 11433976 w 12192000"/>
              <a:gd name="connsiteY1311" fmla="*/ 890787 h 3259048"/>
              <a:gd name="connsiteX1312" fmla="*/ 11435947 w 12192000"/>
              <a:gd name="connsiteY1312" fmla="*/ 900008 h 3259048"/>
              <a:gd name="connsiteX1313" fmla="*/ 11473766 w 12192000"/>
              <a:gd name="connsiteY1313" fmla="*/ 893168 h 3259048"/>
              <a:gd name="connsiteX1314" fmla="*/ 11481097 w 12192000"/>
              <a:gd name="connsiteY1314" fmla="*/ 882271 h 3259048"/>
              <a:gd name="connsiteX1315" fmla="*/ 11403881 w 12192000"/>
              <a:gd name="connsiteY1315" fmla="*/ 877852 h 3259048"/>
              <a:gd name="connsiteX1316" fmla="*/ 11400803 w 12192000"/>
              <a:gd name="connsiteY1316" fmla="*/ 881356 h 3259048"/>
              <a:gd name="connsiteX1317" fmla="*/ 11394856 w 12192000"/>
              <a:gd name="connsiteY1317" fmla="*/ 887180 h 3259048"/>
              <a:gd name="connsiteX1318" fmla="*/ 11400574 w 12192000"/>
              <a:gd name="connsiteY1318" fmla="*/ 892514 h 3259048"/>
              <a:gd name="connsiteX1319" fmla="*/ 11410344 w 12192000"/>
              <a:gd name="connsiteY1319" fmla="*/ 887223 h 3259048"/>
              <a:gd name="connsiteX1320" fmla="*/ 2736301 w 12192000"/>
              <a:gd name="connsiteY1320" fmla="*/ 402473 h 3259048"/>
              <a:gd name="connsiteX1321" fmla="*/ 2722450 w 12192000"/>
              <a:gd name="connsiteY1321" fmla="*/ 403749 h 3259048"/>
              <a:gd name="connsiteX1322" fmla="*/ 2725608 w 12192000"/>
              <a:gd name="connsiteY1322" fmla="*/ 404898 h 3259048"/>
              <a:gd name="connsiteX1323" fmla="*/ 2729808 w 12192000"/>
              <a:gd name="connsiteY1323" fmla="*/ 405627 h 3259048"/>
              <a:gd name="connsiteX1324" fmla="*/ 2734007 w 12192000"/>
              <a:gd name="connsiteY1324" fmla="*/ 406356 h 3259048"/>
              <a:gd name="connsiteX1325" fmla="*/ 2738153 w 12192000"/>
              <a:gd name="connsiteY1325" fmla="*/ 404199 h 3259048"/>
              <a:gd name="connsiteX1326" fmla="*/ 2511942 w 12192000"/>
              <a:gd name="connsiteY1326" fmla="*/ 400383 h 3259048"/>
              <a:gd name="connsiteX1327" fmla="*/ 2481283 w 12192000"/>
              <a:gd name="connsiteY1327" fmla="*/ 407647 h 3259048"/>
              <a:gd name="connsiteX1328" fmla="*/ 2476010 w 12192000"/>
              <a:gd name="connsiteY1328" fmla="*/ 413566 h 3259048"/>
              <a:gd name="connsiteX1329" fmla="*/ 2482621 w 12192000"/>
              <a:gd name="connsiteY1329" fmla="*/ 414119 h 3259048"/>
              <a:gd name="connsiteX1330" fmla="*/ 2497633 w 12192000"/>
              <a:gd name="connsiteY1330" fmla="*/ 415372 h 3259048"/>
              <a:gd name="connsiteX1331" fmla="*/ 2542160 w 12192000"/>
              <a:gd name="connsiteY1331" fmla="*/ 412280 h 3259048"/>
              <a:gd name="connsiteX1332" fmla="*/ 2555196 w 12192000"/>
              <a:gd name="connsiteY1332" fmla="*/ 405501 h 3259048"/>
              <a:gd name="connsiteX1333" fmla="*/ 2540888 w 12192000"/>
              <a:gd name="connsiteY1333" fmla="*/ 405072 h 3259048"/>
              <a:gd name="connsiteX1334" fmla="*/ 2511942 w 12192000"/>
              <a:gd name="connsiteY1334" fmla="*/ 400383 h 3259048"/>
              <a:gd name="connsiteX1335" fmla="*/ 3019735 w 12192000"/>
              <a:gd name="connsiteY1335" fmla="*/ 379980 h 3259048"/>
              <a:gd name="connsiteX1336" fmla="*/ 3013634 w 12192000"/>
              <a:gd name="connsiteY1336" fmla="*/ 387039 h 3259048"/>
              <a:gd name="connsiteX1337" fmla="*/ 3019106 w 12192000"/>
              <a:gd name="connsiteY1337" fmla="*/ 388158 h 3259048"/>
              <a:gd name="connsiteX1338" fmla="*/ 3026865 w 12192000"/>
              <a:gd name="connsiteY1338" fmla="*/ 386629 h 3259048"/>
              <a:gd name="connsiteX1339" fmla="*/ 11371002 w 12192000"/>
              <a:gd name="connsiteY1339" fmla="*/ 379276 h 3259048"/>
              <a:gd name="connsiteX1340" fmla="*/ 11370316 w 12192000"/>
              <a:gd name="connsiteY1340" fmla="*/ 379430 h 3259048"/>
              <a:gd name="connsiteX1341" fmla="*/ 11370988 w 12192000"/>
              <a:gd name="connsiteY1341" fmla="*/ 380096 h 3259048"/>
              <a:gd name="connsiteX1342" fmla="*/ 10288874 w 12192000"/>
              <a:gd name="connsiteY1342" fmla="*/ 375972 h 3259048"/>
              <a:gd name="connsiteX1343" fmla="*/ 10281114 w 12192000"/>
              <a:gd name="connsiteY1343" fmla="*/ 377499 h 3259048"/>
              <a:gd name="connsiteX1344" fmla="*/ 10288245 w 12192000"/>
              <a:gd name="connsiteY1344" fmla="*/ 384147 h 3259048"/>
              <a:gd name="connsiteX1345" fmla="*/ 10294345 w 12192000"/>
              <a:gd name="connsiteY1345" fmla="*/ 377090 h 3259048"/>
              <a:gd name="connsiteX1346" fmla="*/ 10288874 w 12192000"/>
              <a:gd name="connsiteY1346" fmla="*/ 375972 h 3259048"/>
              <a:gd name="connsiteX1347" fmla="*/ 3165766 w 12192000"/>
              <a:gd name="connsiteY1347" fmla="*/ 372425 h 3259048"/>
              <a:gd name="connsiteX1348" fmla="*/ 3165489 w 12192000"/>
              <a:gd name="connsiteY1348" fmla="*/ 372512 h 3259048"/>
              <a:gd name="connsiteX1349" fmla="*/ 3157393 w 12192000"/>
              <a:gd name="connsiteY1349" fmla="*/ 380881 h 3259048"/>
              <a:gd name="connsiteX1350" fmla="*/ 3125583 w 12192000"/>
              <a:gd name="connsiteY1350" fmla="*/ 376712 h 3259048"/>
              <a:gd name="connsiteX1351" fmla="*/ 3103163 w 12192000"/>
              <a:gd name="connsiteY1351" fmla="*/ 378906 h 3259048"/>
              <a:gd name="connsiteX1352" fmla="*/ 3079789 w 12192000"/>
              <a:gd name="connsiteY1352" fmla="*/ 384996 h 3259048"/>
              <a:gd name="connsiteX1353" fmla="*/ 3064262 w 12192000"/>
              <a:gd name="connsiteY1353" fmla="*/ 376888 h 3259048"/>
              <a:gd name="connsiteX1354" fmla="*/ 3057407 w 12192000"/>
              <a:gd name="connsiteY1354" fmla="*/ 395992 h 3259048"/>
              <a:gd name="connsiteX1355" fmla="*/ 3057028 w 12192000"/>
              <a:gd name="connsiteY1355" fmla="*/ 396533 h 3259048"/>
              <a:gd name="connsiteX1356" fmla="*/ 3065077 w 12192000"/>
              <a:gd name="connsiteY1356" fmla="*/ 398518 h 3259048"/>
              <a:gd name="connsiteX1357" fmla="*/ 3079792 w 12192000"/>
              <a:gd name="connsiteY1357" fmla="*/ 397396 h 3259048"/>
              <a:gd name="connsiteX1358" fmla="*/ 3089555 w 12192000"/>
              <a:gd name="connsiteY1358" fmla="*/ 397094 h 3259048"/>
              <a:gd name="connsiteX1359" fmla="*/ 3090485 w 12192000"/>
              <a:gd name="connsiteY1359" fmla="*/ 394970 h 3259048"/>
              <a:gd name="connsiteX1360" fmla="*/ 3122122 w 12192000"/>
              <a:gd name="connsiteY1360" fmla="*/ 395386 h 3259048"/>
              <a:gd name="connsiteX1361" fmla="*/ 3141792 w 12192000"/>
              <a:gd name="connsiteY1361" fmla="*/ 392491 h 3259048"/>
              <a:gd name="connsiteX1362" fmla="*/ 3144286 w 12192000"/>
              <a:gd name="connsiteY1362" fmla="*/ 396762 h 3259048"/>
              <a:gd name="connsiteX1363" fmla="*/ 3154345 w 12192000"/>
              <a:gd name="connsiteY1363" fmla="*/ 396811 h 3259048"/>
              <a:gd name="connsiteX1364" fmla="*/ 3173263 w 12192000"/>
              <a:gd name="connsiteY1364" fmla="*/ 401601 h 3259048"/>
              <a:gd name="connsiteX1365" fmla="*/ 3188855 w 12192000"/>
              <a:gd name="connsiteY1365" fmla="*/ 397135 h 3259048"/>
              <a:gd name="connsiteX1366" fmla="*/ 3221211 w 12192000"/>
              <a:gd name="connsiteY1366" fmla="*/ 396270 h 3259048"/>
              <a:gd name="connsiteX1367" fmla="*/ 3221524 w 12192000"/>
              <a:gd name="connsiteY1367" fmla="*/ 396076 h 3259048"/>
              <a:gd name="connsiteX1368" fmla="*/ 3227511 w 12192000"/>
              <a:gd name="connsiteY1368" fmla="*/ 395891 h 3259048"/>
              <a:gd name="connsiteX1369" fmla="*/ 3234997 w 12192000"/>
              <a:gd name="connsiteY1369" fmla="*/ 395321 h 3259048"/>
              <a:gd name="connsiteX1370" fmla="*/ 3235961 w 12192000"/>
              <a:gd name="connsiteY1370" fmla="*/ 393937 h 3259048"/>
              <a:gd name="connsiteX1371" fmla="*/ 3230066 w 12192000"/>
              <a:gd name="connsiteY1371" fmla="*/ 391076 h 3259048"/>
              <a:gd name="connsiteX1372" fmla="*/ 3189653 w 12192000"/>
              <a:gd name="connsiteY1372" fmla="*/ 389536 h 3259048"/>
              <a:gd name="connsiteX1373" fmla="*/ 3177206 w 12192000"/>
              <a:gd name="connsiteY1373" fmla="*/ 382938 h 3259048"/>
              <a:gd name="connsiteX1374" fmla="*/ 3165766 w 12192000"/>
              <a:gd name="connsiteY1374" fmla="*/ 372425 h 3259048"/>
              <a:gd name="connsiteX1375" fmla="*/ 10083803 w 12192000"/>
              <a:gd name="connsiteY1375" fmla="*/ 368135 h 3259048"/>
              <a:gd name="connsiteX1376" fmla="*/ 10076025 w 12192000"/>
              <a:gd name="connsiteY1376" fmla="*/ 368375 h 3259048"/>
              <a:gd name="connsiteX1377" fmla="*/ 10076676 w 12192000"/>
              <a:gd name="connsiteY1377" fmla="*/ 369019 h 3259048"/>
              <a:gd name="connsiteX1378" fmla="*/ 10079948 w 12192000"/>
              <a:gd name="connsiteY1378" fmla="*/ 368986 h 3259048"/>
              <a:gd name="connsiteX1379" fmla="*/ 10083222 w 12192000"/>
              <a:gd name="connsiteY1379" fmla="*/ 368952 h 3259048"/>
              <a:gd name="connsiteX1380" fmla="*/ 2929141 w 12192000"/>
              <a:gd name="connsiteY1380" fmla="*/ 365603 h 3259048"/>
              <a:gd name="connsiteX1381" fmla="*/ 2918649 w 12192000"/>
              <a:gd name="connsiteY1381" fmla="*/ 369362 h 3259048"/>
              <a:gd name="connsiteX1382" fmla="*/ 2908542 w 12192000"/>
              <a:gd name="connsiteY1382" fmla="*/ 378260 h 3259048"/>
              <a:gd name="connsiteX1383" fmla="*/ 2921772 w 12192000"/>
              <a:gd name="connsiteY1383" fmla="*/ 377852 h 3259048"/>
              <a:gd name="connsiteX1384" fmla="*/ 2927270 w 12192000"/>
              <a:gd name="connsiteY1384" fmla="*/ 371030 h 3259048"/>
              <a:gd name="connsiteX1385" fmla="*/ 2929141 w 12192000"/>
              <a:gd name="connsiteY1385" fmla="*/ 365603 h 3259048"/>
              <a:gd name="connsiteX1386" fmla="*/ 11003857 w 12192000"/>
              <a:gd name="connsiteY1386" fmla="*/ 360763 h 3259048"/>
              <a:gd name="connsiteX1387" fmla="*/ 10996394 w 12192000"/>
              <a:gd name="connsiteY1387" fmla="*/ 361450 h 3259048"/>
              <a:gd name="connsiteX1388" fmla="*/ 11006916 w 12192000"/>
              <a:gd name="connsiteY1388" fmla="*/ 363422 h 3259048"/>
              <a:gd name="connsiteX1389" fmla="*/ 11016779 w 12192000"/>
              <a:gd name="connsiteY1389" fmla="*/ 361254 h 3259048"/>
              <a:gd name="connsiteX1390" fmla="*/ 10140281 w 12192000"/>
              <a:gd name="connsiteY1390" fmla="*/ 358078 h 3259048"/>
              <a:gd name="connsiteX1391" fmla="*/ 10113114 w 12192000"/>
              <a:gd name="connsiteY1391" fmla="*/ 361100 h 3259048"/>
              <a:gd name="connsiteX1392" fmla="*/ 10102861 w 12192000"/>
              <a:gd name="connsiteY1392" fmla="*/ 368750 h 3259048"/>
              <a:gd name="connsiteX1393" fmla="*/ 10127315 w 12192000"/>
              <a:gd name="connsiteY1393" fmla="*/ 366766 h 3259048"/>
              <a:gd name="connsiteX1394" fmla="*/ 11131545 w 12192000"/>
              <a:gd name="connsiteY1394" fmla="*/ 357205 h 3259048"/>
              <a:gd name="connsiteX1395" fmla="*/ 11129283 w 12192000"/>
              <a:gd name="connsiteY1395" fmla="*/ 357295 h 3259048"/>
              <a:gd name="connsiteX1396" fmla="*/ 11127797 w 12192000"/>
              <a:gd name="connsiteY1396" fmla="*/ 358487 h 3259048"/>
              <a:gd name="connsiteX1397" fmla="*/ 11130673 w 12192000"/>
              <a:gd name="connsiteY1397" fmla="*/ 358254 h 3259048"/>
              <a:gd name="connsiteX1398" fmla="*/ 11131515 w 12192000"/>
              <a:gd name="connsiteY1398" fmla="*/ 357297 h 3259048"/>
              <a:gd name="connsiteX1399" fmla="*/ 2563752 w 12192000"/>
              <a:gd name="connsiteY1399" fmla="*/ 356279 h 3259048"/>
              <a:gd name="connsiteX1400" fmla="*/ 2562243 w 12192000"/>
              <a:gd name="connsiteY1400" fmla="*/ 380367 h 3259048"/>
              <a:gd name="connsiteX1401" fmla="*/ 2565532 w 12192000"/>
              <a:gd name="connsiteY1401" fmla="*/ 357939 h 3259048"/>
              <a:gd name="connsiteX1402" fmla="*/ 10783004 w 12192000"/>
              <a:gd name="connsiteY1402" fmla="*/ 354551 h 3259048"/>
              <a:gd name="connsiteX1403" fmla="*/ 10785050 w 12192000"/>
              <a:gd name="connsiteY1403" fmla="*/ 356577 h 3259048"/>
              <a:gd name="connsiteX1404" fmla="*/ 10788893 w 12192000"/>
              <a:gd name="connsiteY1404" fmla="*/ 356297 h 3259048"/>
              <a:gd name="connsiteX1405" fmla="*/ 10785968 w 12192000"/>
              <a:gd name="connsiteY1405" fmla="*/ 355141 h 3259048"/>
              <a:gd name="connsiteX1406" fmla="*/ 9486823 w 12192000"/>
              <a:gd name="connsiteY1406" fmla="*/ 351072 h 3259048"/>
              <a:gd name="connsiteX1407" fmla="*/ 9484609 w 12192000"/>
              <a:gd name="connsiteY1407" fmla="*/ 352069 h 3259048"/>
              <a:gd name="connsiteX1408" fmla="*/ 9486603 w 12192000"/>
              <a:gd name="connsiteY1408" fmla="*/ 352157 h 3259048"/>
              <a:gd name="connsiteX1409" fmla="*/ 9485982 w 12192000"/>
              <a:gd name="connsiteY1409" fmla="*/ 358801 h 3259048"/>
              <a:gd name="connsiteX1410" fmla="*/ 9487228 w 12192000"/>
              <a:gd name="connsiteY1410" fmla="*/ 357359 h 3259048"/>
              <a:gd name="connsiteX1411" fmla="*/ 9491545 w 12192000"/>
              <a:gd name="connsiteY1411" fmla="*/ 361386 h 3259048"/>
              <a:gd name="connsiteX1412" fmla="*/ 11060976 w 12192000"/>
              <a:gd name="connsiteY1412" fmla="*/ 349996 h 3259048"/>
              <a:gd name="connsiteX1413" fmla="*/ 11060406 w 12192000"/>
              <a:gd name="connsiteY1413" fmla="*/ 350069 h 3259048"/>
              <a:gd name="connsiteX1414" fmla="*/ 11060741 w 12192000"/>
              <a:gd name="connsiteY1414" fmla="*/ 350908 h 3259048"/>
              <a:gd name="connsiteX1415" fmla="*/ 10226687 w 12192000"/>
              <a:gd name="connsiteY1415" fmla="*/ 348160 h 3259048"/>
              <a:gd name="connsiteX1416" fmla="*/ 10224391 w 12192000"/>
              <a:gd name="connsiteY1416" fmla="*/ 353405 h 3259048"/>
              <a:gd name="connsiteX1417" fmla="*/ 10234172 w 12192000"/>
              <a:gd name="connsiteY1417" fmla="*/ 359600 h 3259048"/>
              <a:gd name="connsiteX1418" fmla="*/ 10248202 w 12192000"/>
              <a:gd name="connsiteY1418" fmla="*/ 374753 h 3259048"/>
              <a:gd name="connsiteX1419" fmla="*/ 10250574 w 12192000"/>
              <a:gd name="connsiteY1419" fmla="*/ 368137 h 3259048"/>
              <a:gd name="connsiteX1420" fmla="*/ 10263397 w 12192000"/>
              <a:gd name="connsiteY1420" fmla="*/ 349756 h 3259048"/>
              <a:gd name="connsiteX1421" fmla="*/ 10254456 w 12192000"/>
              <a:gd name="connsiteY1421" fmla="*/ 349848 h 3259048"/>
              <a:gd name="connsiteX1422" fmla="*/ 10244105 w 12192000"/>
              <a:gd name="connsiteY1422" fmla="*/ 350947 h 3259048"/>
              <a:gd name="connsiteX1423" fmla="*/ 10240491 w 12192000"/>
              <a:gd name="connsiteY1423" fmla="*/ 349991 h 3259048"/>
              <a:gd name="connsiteX1424" fmla="*/ 10236091 w 12192000"/>
              <a:gd name="connsiteY1424" fmla="*/ 350036 h 3259048"/>
              <a:gd name="connsiteX1425" fmla="*/ 10333979 w 12192000"/>
              <a:gd name="connsiteY1425" fmla="*/ 346443 h 3259048"/>
              <a:gd name="connsiteX1426" fmla="*/ 10330713 w 12192000"/>
              <a:gd name="connsiteY1426" fmla="*/ 353640 h 3259048"/>
              <a:gd name="connsiteX1427" fmla="*/ 10332495 w 12192000"/>
              <a:gd name="connsiteY1427" fmla="*/ 355302 h 3259048"/>
              <a:gd name="connsiteX1428" fmla="*/ 10342275 w 12192000"/>
              <a:gd name="connsiteY1428" fmla="*/ 348778 h 3259048"/>
              <a:gd name="connsiteX1429" fmla="*/ 9795857 w 12192000"/>
              <a:gd name="connsiteY1429" fmla="*/ 339242 h 3259048"/>
              <a:gd name="connsiteX1430" fmla="*/ 9776553 w 12192000"/>
              <a:gd name="connsiteY1430" fmla="*/ 342208 h 3259048"/>
              <a:gd name="connsiteX1431" fmla="*/ 9779177 w 12192000"/>
              <a:gd name="connsiteY1431" fmla="*/ 349494 h 3259048"/>
              <a:gd name="connsiteX1432" fmla="*/ 9791526 w 12192000"/>
              <a:gd name="connsiteY1432" fmla="*/ 344253 h 3259048"/>
              <a:gd name="connsiteX1433" fmla="*/ 9715774 w 12192000"/>
              <a:gd name="connsiteY1433" fmla="*/ 332554 h 3259048"/>
              <a:gd name="connsiteX1434" fmla="*/ 9721212 w 12192000"/>
              <a:gd name="connsiteY1434" fmla="*/ 337939 h 3259048"/>
              <a:gd name="connsiteX1435" fmla="*/ 9724089 w 12192000"/>
              <a:gd name="connsiteY1435" fmla="*/ 333249 h 3259048"/>
              <a:gd name="connsiteX1436" fmla="*/ 9705776 w 12192000"/>
              <a:gd name="connsiteY1436" fmla="*/ 331719 h 3259048"/>
              <a:gd name="connsiteX1437" fmla="*/ 9687024 w 12192000"/>
              <a:gd name="connsiteY1437" fmla="*/ 349938 h 3259048"/>
              <a:gd name="connsiteX1438" fmla="*/ 9690991 w 12192000"/>
              <a:gd name="connsiteY1438" fmla="*/ 353868 h 3259048"/>
              <a:gd name="connsiteX1439" fmla="*/ 9710137 w 12192000"/>
              <a:gd name="connsiteY1439" fmla="*/ 332083 h 3259048"/>
              <a:gd name="connsiteX1440" fmla="*/ 9814511 w 12192000"/>
              <a:gd name="connsiteY1440" fmla="*/ 323993 h 3259048"/>
              <a:gd name="connsiteX1441" fmla="*/ 9812134 w 12192000"/>
              <a:gd name="connsiteY1441" fmla="*/ 341748 h 3259048"/>
              <a:gd name="connsiteX1442" fmla="*/ 9820223 w 12192000"/>
              <a:gd name="connsiteY1442" fmla="*/ 342920 h 3259048"/>
              <a:gd name="connsiteX1443" fmla="*/ 9824164 w 12192000"/>
              <a:gd name="connsiteY1443" fmla="*/ 340943 h 3259048"/>
              <a:gd name="connsiteX1444" fmla="*/ 9826636 w 12192000"/>
              <a:gd name="connsiteY1444" fmla="*/ 329705 h 3259048"/>
              <a:gd name="connsiteX1445" fmla="*/ 9831101 w 12192000"/>
              <a:gd name="connsiteY1445" fmla="*/ 327980 h 3259048"/>
              <a:gd name="connsiteX1446" fmla="*/ 9440835 w 12192000"/>
              <a:gd name="connsiteY1446" fmla="*/ 302622 h 3259048"/>
              <a:gd name="connsiteX1447" fmla="*/ 9437890 w 12192000"/>
              <a:gd name="connsiteY1447" fmla="*/ 307967 h 3259048"/>
              <a:gd name="connsiteX1448" fmla="*/ 9447451 w 12192000"/>
              <a:gd name="connsiteY1448" fmla="*/ 309075 h 3259048"/>
              <a:gd name="connsiteX1449" fmla="*/ 9449116 w 12192000"/>
              <a:gd name="connsiteY1449" fmla="*/ 304273 h 3259048"/>
              <a:gd name="connsiteX1450" fmla="*/ 9238273 w 12192000"/>
              <a:gd name="connsiteY1450" fmla="*/ 287269 h 3259048"/>
              <a:gd name="connsiteX1451" fmla="*/ 9237885 w 12192000"/>
              <a:gd name="connsiteY1451" fmla="*/ 287513 h 3259048"/>
              <a:gd name="connsiteX1452" fmla="*/ 9242778 w 12192000"/>
              <a:gd name="connsiteY1452" fmla="*/ 290274 h 3259048"/>
              <a:gd name="connsiteX1453" fmla="*/ 9259691 w 12192000"/>
              <a:gd name="connsiteY1453" fmla="*/ 289779 h 3259048"/>
              <a:gd name="connsiteX1454" fmla="*/ 9416248 w 12192000"/>
              <a:gd name="connsiteY1454" fmla="*/ 285035 h 3259048"/>
              <a:gd name="connsiteX1455" fmla="*/ 9386868 w 12192000"/>
              <a:gd name="connsiteY1455" fmla="*/ 286127 h 3259048"/>
              <a:gd name="connsiteX1456" fmla="*/ 9380746 w 12192000"/>
              <a:gd name="connsiteY1456" fmla="*/ 289064 h 3259048"/>
              <a:gd name="connsiteX1457" fmla="*/ 9387248 w 12192000"/>
              <a:gd name="connsiteY1457" fmla="*/ 288851 h 3259048"/>
              <a:gd name="connsiteX1458" fmla="*/ 9409058 w 12192000"/>
              <a:gd name="connsiteY1458" fmla="*/ 290797 h 3259048"/>
              <a:gd name="connsiteX1459" fmla="*/ 9351969 w 12192000"/>
              <a:gd name="connsiteY1459" fmla="*/ 283711 h 3259048"/>
              <a:gd name="connsiteX1460" fmla="*/ 9345021 w 12192000"/>
              <a:gd name="connsiteY1460" fmla="*/ 305987 h 3259048"/>
              <a:gd name="connsiteX1461" fmla="*/ 9344281 w 12192000"/>
              <a:gd name="connsiteY1461" fmla="*/ 306904 h 3259048"/>
              <a:gd name="connsiteX1462" fmla="*/ 9353102 w 12192000"/>
              <a:gd name="connsiteY1462" fmla="*/ 315130 h 3259048"/>
              <a:gd name="connsiteX1463" fmla="*/ 9366487 w 12192000"/>
              <a:gd name="connsiteY1463" fmla="*/ 303060 h 3259048"/>
              <a:gd name="connsiteX1464" fmla="*/ 9368434 w 12192000"/>
              <a:gd name="connsiteY1464" fmla="*/ 296418 h 3259048"/>
              <a:gd name="connsiteX1465" fmla="*/ 9367085 w 12192000"/>
              <a:gd name="connsiteY1465" fmla="*/ 294265 h 3259048"/>
              <a:gd name="connsiteX1466" fmla="*/ 9367093 w 12192000"/>
              <a:gd name="connsiteY1466" fmla="*/ 294229 h 3259048"/>
              <a:gd name="connsiteX1467" fmla="*/ 9358947 w 12192000"/>
              <a:gd name="connsiteY1467" fmla="*/ 284676 h 3259048"/>
              <a:gd name="connsiteX1468" fmla="*/ 6312691 w 12192000"/>
              <a:gd name="connsiteY1468" fmla="*/ 274828 h 3259048"/>
              <a:gd name="connsiteX1469" fmla="*/ 6307133 w 12192000"/>
              <a:gd name="connsiteY1469" fmla="*/ 281153 h 3259048"/>
              <a:gd name="connsiteX1470" fmla="*/ 6303697 w 12192000"/>
              <a:gd name="connsiteY1470" fmla="*/ 289214 h 3259048"/>
              <a:gd name="connsiteX1471" fmla="*/ 6306180 w 12192000"/>
              <a:gd name="connsiteY1471" fmla="*/ 293311 h 3259048"/>
              <a:gd name="connsiteX1472" fmla="*/ 6313344 w 12192000"/>
              <a:gd name="connsiteY1472" fmla="*/ 282391 h 3259048"/>
              <a:gd name="connsiteX1473" fmla="*/ 6313295 w 12192000"/>
              <a:gd name="connsiteY1473" fmla="*/ 274949 h 3259048"/>
              <a:gd name="connsiteX1474" fmla="*/ 9181598 w 12192000"/>
              <a:gd name="connsiteY1474" fmla="*/ 259187 h 3259048"/>
              <a:gd name="connsiteX1475" fmla="*/ 9186930 w 12192000"/>
              <a:gd name="connsiteY1475" fmla="*/ 266247 h 3259048"/>
              <a:gd name="connsiteX1476" fmla="*/ 9195716 w 12192000"/>
              <a:gd name="connsiteY1476" fmla="*/ 265026 h 3259048"/>
              <a:gd name="connsiteX1477" fmla="*/ 9196276 w 12192000"/>
              <a:gd name="connsiteY1477" fmla="*/ 259949 h 3259048"/>
              <a:gd name="connsiteX1478" fmla="*/ 6585732 w 12192000"/>
              <a:gd name="connsiteY1478" fmla="*/ 255745 h 3259048"/>
              <a:gd name="connsiteX1479" fmla="*/ 6545900 w 12192000"/>
              <a:gd name="connsiteY1479" fmla="*/ 257236 h 3259048"/>
              <a:gd name="connsiteX1480" fmla="*/ 6502749 w 12192000"/>
              <a:gd name="connsiteY1480" fmla="*/ 265271 h 3259048"/>
              <a:gd name="connsiteX1481" fmla="*/ 6519506 w 12192000"/>
              <a:gd name="connsiteY1481" fmla="*/ 272041 h 3259048"/>
              <a:gd name="connsiteX1482" fmla="*/ 6536263 w 12192000"/>
              <a:gd name="connsiteY1482" fmla="*/ 278813 h 3259048"/>
              <a:gd name="connsiteX1483" fmla="*/ 6559240 w 12192000"/>
              <a:gd name="connsiteY1483" fmla="*/ 268815 h 3259048"/>
              <a:gd name="connsiteX1484" fmla="*/ 6576886 w 12192000"/>
              <a:gd name="connsiteY1484" fmla="*/ 273191 h 3259048"/>
              <a:gd name="connsiteX1485" fmla="*/ 6582642 w 12192000"/>
              <a:gd name="connsiteY1485" fmla="*/ 277254 h 3259048"/>
              <a:gd name="connsiteX1486" fmla="*/ 6591715 w 12192000"/>
              <a:gd name="connsiteY1486" fmla="*/ 274776 h 3259048"/>
              <a:gd name="connsiteX1487" fmla="*/ 6590529 w 12192000"/>
              <a:gd name="connsiteY1487" fmla="*/ 264589 h 3259048"/>
              <a:gd name="connsiteX1488" fmla="*/ 6585732 w 12192000"/>
              <a:gd name="connsiteY1488" fmla="*/ 255745 h 3259048"/>
              <a:gd name="connsiteX1489" fmla="*/ 6483674 w 12192000"/>
              <a:gd name="connsiteY1489" fmla="*/ 246374 h 3259048"/>
              <a:gd name="connsiteX1490" fmla="*/ 6456533 w 12192000"/>
              <a:gd name="connsiteY1490" fmla="*/ 258801 h 3259048"/>
              <a:gd name="connsiteX1491" fmla="*/ 6442611 w 12192000"/>
              <a:gd name="connsiteY1491" fmla="*/ 276948 h 3259048"/>
              <a:gd name="connsiteX1492" fmla="*/ 6432298 w 12192000"/>
              <a:gd name="connsiteY1492" fmla="*/ 293758 h 3259048"/>
              <a:gd name="connsiteX1493" fmla="*/ 6441511 w 12192000"/>
              <a:gd name="connsiteY1493" fmla="*/ 286506 h 3259048"/>
              <a:gd name="connsiteX1494" fmla="*/ 6449424 w 12192000"/>
              <a:gd name="connsiteY1494" fmla="*/ 277963 h 3259048"/>
              <a:gd name="connsiteX1495" fmla="*/ 6451157 w 12192000"/>
              <a:gd name="connsiteY1495" fmla="*/ 279681 h 3259048"/>
              <a:gd name="connsiteX1496" fmla="*/ 6471523 w 12192000"/>
              <a:gd name="connsiteY1496" fmla="*/ 285114 h 3259048"/>
              <a:gd name="connsiteX1497" fmla="*/ 6497938 w 12192000"/>
              <a:gd name="connsiteY1497" fmla="*/ 267055 h 3259048"/>
              <a:gd name="connsiteX1498" fmla="*/ 6481765 w 12192000"/>
              <a:gd name="connsiteY1498" fmla="*/ 270691 h 3259048"/>
              <a:gd name="connsiteX1499" fmla="*/ 6477958 w 12192000"/>
              <a:gd name="connsiteY1499" fmla="*/ 261184 h 3259048"/>
              <a:gd name="connsiteX1500" fmla="*/ 6483674 w 12192000"/>
              <a:gd name="connsiteY1500" fmla="*/ 246374 h 3259048"/>
              <a:gd name="connsiteX1501" fmla="*/ 6025043 w 12192000"/>
              <a:gd name="connsiteY1501" fmla="*/ 181233 h 3259048"/>
              <a:gd name="connsiteX1502" fmla="*/ 6001992 w 12192000"/>
              <a:gd name="connsiteY1502" fmla="*/ 191604 h 3259048"/>
              <a:gd name="connsiteX1503" fmla="*/ 5984083 w 12192000"/>
              <a:gd name="connsiteY1503" fmla="*/ 187650 h 3259048"/>
              <a:gd name="connsiteX1504" fmla="*/ 5978196 w 12192000"/>
              <a:gd name="connsiteY1504" fmla="*/ 183753 h 3259048"/>
              <a:gd name="connsiteX1505" fmla="*/ 5969069 w 12192000"/>
              <a:gd name="connsiteY1505" fmla="*/ 186397 h 3259048"/>
              <a:gd name="connsiteX1506" fmla="*/ 5970445 w 12192000"/>
              <a:gd name="connsiteY1506" fmla="*/ 196444 h 3259048"/>
              <a:gd name="connsiteX1507" fmla="*/ 5975445 w 12192000"/>
              <a:gd name="connsiteY1507" fmla="*/ 205092 h 3259048"/>
              <a:gd name="connsiteX1508" fmla="*/ 6015678 w 12192000"/>
              <a:gd name="connsiteY1508" fmla="*/ 202775 h 3259048"/>
              <a:gd name="connsiteX1509" fmla="*/ 6059149 w 12192000"/>
              <a:gd name="connsiteY1509" fmla="*/ 193919 h 3259048"/>
              <a:gd name="connsiteX1510" fmla="*/ 6042096 w 12192000"/>
              <a:gd name="connsiteY1510" fmla="*/ 187576 h 3259048"/>
              <a:gd name="connsiteX1511" fmla="*/ 6025043 w 12192000"/>
              <a:gd name="connsiteY1511" fmla="*/ 181233 h 3259048"/>
              <a:gd name="connsiteX1512" fmla="*/ 6129861 w 12192000"/>
              <a:gd name="connsiteY1512" fmla="*/ 164256 h 3259048"/>
              <a:gd name="connsiteX1513" fmla="*/ 6120676 w 12192000"/>
              <a:gd name="connsiteY1513" fmla="*/ 171624 h 3259048"/>
              <a:gd name="connsiteX1514" fmla="*/ 6112826 w 12192000"/>
              <a:gd name="connsiteY1514" fmla="*/ 180240 h 3259048"/>
              <a:gd name="connsiteX1515" fmla="*/ 6111044 w 12192000"/>
              <a:gd name="connsiteY1515" fmla="*/ 178577 h 3259048"/>
              <a:gd name="connsiteX1516" fmla="*/ 6090365 w 12192000"/>
              <a:gd name="connsiteY1516" fmla="*/ 173635 h 3259048"/>
              <a:gd name="connsiteX1517" fmla="*/ 6063981 w 12192000"/>
              <a:gd name="connsiteY1517" fmla="*/ 192053 h 3259048"/>
              <a:gd name="connsiteX1518" fmla="*/ 6080264 w 12192000"/>
              <a:gd name="connsiteY1518" fmla="*/ 188114 h 3259048"/>
              <a:gd name="connsiteX1519" fmla="*/ 6084278 w 12192000"/>
              <a:gd name="connsiteY1519" fmla="*/ 197437 h 3259048"/>
              <a:gd name="connsiteX1520" fmla="*/ 6078755 w 12192000"/>
              <a:gd name="connsiteY1520" fmla="*/ 212206 h 3259048"/>
              <a:gd name="connsiteX1521" fmla="*/ 6105972 w 12192000"/>
              <a:gd name="connsiteY1521" fmla="*/ 199342 h 3259048"/>
              <a:gd name="connsiteX1522" fmla="*/ 6119728 w 12192000"/>
              <a:gd name="connsiteY1522" fmla="*/ 181099 h 3259048"/>
              <a:gd name="connsiteX1523" fmla="*/ 6129861 w 12192000"/>
              <a:gd name="connsiteY1523" fmla="*/ 164256 h 3259048"/>
              <a:gd name="connsiteX1524" fmla="*/ 6257338 w 12192000"/>
              <a:gd name="connsiteY1524" fmla="*/ 162038 h 3259048"/>
              <a:gd name="connsiteX1525" fmla="*/ 6250285 w 12192000"/>
              <a:gd name="connsiteY1525" fmla="*/ 172989 h 3259048"/>
              <a:gd name="connsiteX1526" fmla="*/ 6250394 w 12192000"/>
              <a:gd name="connsiteY1526" fmla="*/ 177462 h 3259048"/>
              <a:gd name="connsiteX1527" fmla="*/ 6253123 w 12192000"/>
              <a:gd name="connsiteY1527" fmla="*/ 178086 h 3259048"/>
              <a:gd name="connsiteX1528" fmla="*/ 6256583 w 12192000"/>
              <a:gd name="connsiteY1528" fmla="*/ 174084 h 3259048"/>
              <a:gd name="connsiteX1529" fmla="*/ 6259917 w 12192000"/>
              <a:gd name="connsiteY1529" fmla="*/ 166036 h 3259048"/>
              <a:gd name="connsiteX1530" fmla="*/ 6257338 w 12192000"/>
              <a:gd name="connsiteY1530" fmla="*/ 162038 h 3259048"/>
              <a:gd name="connsiteX1531" fmla="*/ 6373090 w 12192000"/>
              <a:gd name="connsiteY1531" fmla="*/ 136137 h 3259048"/>
              <a:gd name="connsiteX1532" fmla="*/ 6371567 w 12192000"/>
              <a:gd name="connsiteY1532" fmla="*/ 139212 h 3259048"/>
              <a:gd name="connsiteX1533" fmla="*/ 6374687 w 12192000"/>
              <a:gd name="connsiteY1533" fmla="*/ 138056 h 3259048"/>
              <a:gd name="connsiteX1534" fmla="*/ 7807724 w 12192000"/>
              <a:gd name="connsiteY1534" fmla="*/ 123207 h 3259048"/>
              <a:gd name="connsiteX1535" fmla="*/ 7801890 w 12192000"/>
              <a:gd name="connsiteY1535" fmla="*/ 123887 h 3259048"/>
              <a:gd name="connsiteX1536" fmla="*/ 7805641 w 12192000"/>
              <a:gd name="connsiteY1536" fmla="*/ 127603 h 3259048"/>
              <a:gd name="connsiteX1537" fmla="*/ 8117353 w 12192000"/>
              <a:gd name="connsiteY1537" fmla="*/ 122577 h 3259048"/>
              <a:gd name="connsiteX1538" fmla="*/ 8115070 w 12192000"/>
              <a:gd name="connsiteY1538" fmla="*/ 125364 h 3259048"/>
              <a:gd name="connsiteX1539" fmla="*/ 8113123 w 12192000"/>
              <a:gd name="connsiteY1539" fmla="*/ 130806 h 3259048"/>
              <a:gd name="connsiteX1540" fmla="*/ 8123566 w 12192000"/>
              <a:gd name="connsiteY1540" fmla="*/ 127231 h 3259048"/>
              <a:gd name="connsiteX1541" fmla="*/ 8128116 w 12192000"/>
              <a:gd name="connsiteY1541" fmla="*/ 123294 h 3259048"/>
              <a:gd name="connsiteX1542" fmla="*/ 7861296 w 12192000"/>
              <a:gd name="connsiteY1542" fmla="*/ 102235 h 3259048"/>
              <a:gd name="connsiteX1543" fmla="*/ 7853249 w 12192000"/>
              <a:gd name="connsiteY1543" fmla="*/ 106263 h 3259048"/>
              <a:gd name="connsiteX1544" fmla="*/ 7856019 w 12192000"/>
              <a:gd name="connsiteY1544" fmla="*/ 113371 h 3259048"/>
              <a:gd name="connsiteX1545" fmla="*/ 7836325 w 12192000"/>
              <a:gd name="connsiteY1545" fmla="*/ 120399 h 3259048"/>
              <a:gd name="connsiteX1546" fmla="*/ 7845354 w 12192000"/>
              <a:gd name="connsiteY1546" fmla="*/ 126680 h 3259048"/>
              <a:gd name="connsiteX1547" fmla="*/ 7869977 w 12192000"/>
              <a:gd name="connsiteY1547" fmla="*/ 119446 h 3259048"/>
              <a:gd name="connsiteX1548" fmla="*/ 6800743 w 12192000"/>
              <a:gd name="connsiteY1548" fmla="*/ 95951 h 3259048"/>
              <a:gd name="connsiteX1549" fmla="*/ 6799688 w 12192000"/>
              <a:gd name="connsiteY1549" fmla="*/ 98179 h 3259048"/>
              <a:gd name="connsiteX1550" fmla="*/ 6797871 w 12192000"/>
              <a:gd name="connsiteY1550" fmla="*/ 103453 h 3259048"/>
              <a:gd name="connsiteX1551" fmla="*/ 6800976 w 12192000"/>
              <a:gd name="connsiteY1551" fmla="*/ 106970 h 3259048"/>
              <a:gd name="connsiteX1552" fmla="*/ 6805088 w 12192000"/>
              <a:gd name="connsiteY1552" fmla="*/ 106882 h 3259048"/>
              <a:gd name="connsiteX1553" fmla="*/ 6806552 w 12192000"/>
              <a:gd name="connsiteY1553" fmla="*/ 106713 h 3259048"/>
              <a:gd name="connsiteX1554" fmla="*/ 6808596 w 12192000"/>
              <a:gd name="connsiteY1554" fmla="*/ 102399 h 3259048"/>
              <a:gd name="connsiteX1555" fmla="*/ 6800743 w 12192000"/>
              <a:gd name="connsiteY1555" fmla="*/ 95951 h 3259048"/>
              <a:gd name="connsiteX1556" fmla="*/ 7006585 w 12192000"/>
              <a:gd name="connsiteY1556" fmla="*/ 92808 h 3259048"/>
              <a:gd name="connsiteX1557" fmla="*/ 6994733 w 12192000"/>
              <a:gd name="connsiteY1557" fmla="*/ 95166 h 3259048"/>
              <a:gd name="connsiteX1558" fmla="*/ 6979260 w 12192000"/>
              <a:gd name="connsiteY1558" fmla="*/ 93287 h 3259048"/>
              <a:gd name="connsiteX1559" fmla="*/ 6981603 w 12192000"/>
              <a:gd name="connsiteY1559" fmla="*/ 99851 h 3259048"/>
              <a:gd name="connsiteX1560" fmla="*/ 6969647 w 12192000"/>
              <a:gd name="connsiteY1560" fmla="*/ 107820 h 3259048"/>
              <a:gd name="connsiteX1561" fmla="*/ 6964980 w 12192000"/>
              <a:gd name="connsiteY1561" fmla="*/ 108503 h 3259048"/>
              <a:gd name="connsiteX1562" fmla="*/ 6965581 w 12192000"/>
              <a:gd name="connsiteY1562" fmla="*/ 110301 h 3259048"/>
              <a:gd name="connsiteX1563" fmla="*/ 6982797 w 12192000"/>
              <a:gd name="connsiteY1563" fmla="*/ 114647 h 3259048"/>
              <a:gd name="connsiteX1564" fmla="*/ 7014818 w 12192000"/>
              <a:gd name="connsiteY1564" fmla="*/ 110786 h 3259048"/>
              <a:gd name="connsiteX1565" fmla="*/ 7961397 w 12192000"/>
              <a:gd name="connsiteY1565" fmla="*/ 92407 h 3259048"/>
              <a:gd name="connsiteX1566" fmla="*/ 7955945 w 12192000"/>
              <a:gd name="connsiteY1566" fmla="*/ 93518 h 3259048"/>
              <a:gd name="connsiteX1567" fmla="*/ 7954056 w 12192000"/>
              <a:gd name="connsiteY1567" fmla="*/ 97722 h 3259048"/>
              <a:gd name="connsiteX1568" fmla="*/ 7938046 w 12192000"/>
              <a:gd name="connsiteY1568" fmla="*/ 97164 h 3259048"/>
              <a:gd name="connsiteX1569" fmla="*/ 7937249 w 12192000"/>
              <a:gd name="connsiteY1569" fmla="*/ 97326 h 3259048"/>
              <a:gd name="connsiteX1570" fmla="*/ 7930304 w 12192000"/>
              <a:gd name="connsiteY1570" fmla="*/ 96894 h 3259048"/>
              <a:gd name="connsiteX1571" fmla="*/ 7915497 w 12192000"/>
              <a:gd name="connsiteY1571" fmla="*/ 96379 h 3259048"/>
              <a:gd name="connsiteX1572" fmla="*/ 7914066 w 12192000"/>
              <a:gd name="connsiteY1572" fmla="*/ 95886 h 3259048"/>
              <a:gd name="connsiteX1573" fmla="*/ 7910761 w 12192000"/>
              <a:gd name="connsiteY1573" fmla="*/ 95680 h 3259048"/>
              <a:gd name="connsiteX1574" fmla="*/ 7884271 w 12192000"/>
              <a:gd name="connsiteY1574" fmla="*/ 94034 h 3259048"/>
              <a:gd name="connsiteX1575" fmla="*/ 7877938 w 12192000"/>
              <a:gd name="connsiteY1575" fmla="*/ 107396 h 3259048"/>
              <a:gd name="connsiteX1576" fmla="*/ 7895667 w 12192000"/>
              <a:gd name="connsiteY1576" fmla="*/ 105230 h 3259048"/>
              <a:gd name="connsiteX1577" fmla="*/ 7914275 w 12192000"/>
              <a:gd name="connsiteY1577" fmla="*/ 105527 h 3259048"/>
              <a:gd name="connsiteX1578" fmla="*/ 7935885 w 12192000"/>
              <a:gd name="connsiteY1578" fmla="*/ 110996 h 3259048"/>
              <a:gd name="connsiteX1579" fmla="*/ 7948957 w 12192000"/>
              <a:gd name="connsiteY1579" fmla="*/ 111808 h 3259048"/>
              <a:gd name="connsiteX1580" fmla="*/ 7959575 w 12192000"/>
              <a:gd name="connsiteY1580" fmla="*/ 109219 h 3259048"/>
              <a:gd name="connsiteX1581" fmla="*/ 7965968 w 12192000"/>
              <a:gd name="connsiteY1581" fmla="*/ 100027 h 3259048"/>
              <a:gd name="connsiteX1582" fmla="*/ 7965310 w 12192000"/>
              <a:gd name="connsiteY1582" fmla="*/ 94943 h 3259048"/>
              <a:gd name="connsiteX1583" fmla="*/ 7961397 w 12192000"/>
              <a:gd name="connsiteY1583" fmla="*/ 92407 h 3259048"/>
              <a:gd name="connsiteX1584" fmla="*/ 7211813 w 12192000"/>
              <a:gd name="connsiteY1584" fmla="*/ 91688 h 3259048"/>
              <a:gd name="connsiteX1585" fmla="*/ 7207493 w 12192000"/>
              <a:gd name="connsiteY1585" fmla="*/ 91989 h 3259048"/>
              <a:gd name="connsiteX1586" fmla="*/ 7210436 w 12192000"/>
              <a:gd name="connsiteY1586" fmla="*/ 94903 h 3259048"/>
              <a:gd name="connsiteX1587" fmla="*/ 7212836 w 12192000"/>
              <a:gd name="connsiteY1587" fmla="*/ 92172 h 3259048"/>
              <a:gd name="connsiteX1588" fmla="*/ 7830695 w 12192000"/>
              <a:gd name="connsiteY1588" fmla="*/ 90102 h 3259048"/>
              <a:gd name="connsiteX1589" fmla="*/ 7824467 w 12192000"/>
              <a:gd name="connsiteY1589" fmla="*/ 93840 h 3259048"/>
              <a:gd name="connsiteX1590" fmla="*/ 7817274 w 12192000"/>
              <a:gd name="connsiteY1590" fmla="*/ 93913 h 3259048"/>
              <a:gd name="connsiteX1591" fmla="*/ 7840314 w 12192000"/>
              <a:gd name="connsiteY1591" fmla="*/ 100474 h 3259048"/>
              <a:gd name="connsiteX1592" fmla="*/ 6765343 w 12192000"/>
              <a:gd name="connsiteY1592" fmla="*/ 90084 h 3259048"/>
              <a:gd name="connsiteX1593" fmla="*/ 6759016 w 12192000"/>
              <a:gd name="connsiteY1593" fmla="*/ 90494 h 3259048"/>
              <a:gd name="connsiteX1594" fmla="*/ 6754443 w 12192000"/>
              <a:gd name="connsiteY1594" fmla="*/ 95826 h 3259048"/>
              <a:gd name="connsiteX1595" fmla="*/ 6742679 w 12192000"/>
              <a:gd name="connsiteY1595" fmla="*/ 90251 h 3259048"/>
              <a:gd name="connsiteX1596" fmla="*/ 6739356 w 12192000"/>
              <a:gd name="connsiteY1596" fmla="*/ 90559 h 3259048"/>
              <a:gd name="connsiteX1597" fmla="*/ 6742486 w 12192000"/>
              <a:gd name="connsiteY1597" fmla="*/ 103795 h 3259048"/>
              <a:gd name="connsiteX1598" fmla="*/ 6767806 w 12192000"/>
              <a:gd name="connsiteY1598" fmla="*/ 102158 h 3259048"/>
              <a:gd name="connsiteX1599" fmla="*/ 6770164 w 12192000"/>
              <a:gd name="connsiteY1599" fmla="*/ 102936 h 3259048"/>
              <a:gd name="connsiteX1600" fmla="*/ 6773314 w 12192000"/>
              <a:gd name="connsiteY1600" fmla="*/ 102042 h 3259048"/>
              <a:gd name="connsiteX1601" fmla="*/ 6771792 w 12192000"/>
              <a:gd name="connsiteY1601" fmla="*/ 95184 h 3259048"/>
              <a:gd name="connsiteX1602" fmla="*/ 6765343 w 12192000"/>
              <a:gd name="connsiteY1602" fmla="*/ 90084 h 3259048"/>
              <a:gd name="connsiteX1603" fmla="*/ 11766617 w 12192000"/>
              <a:gd name="connsiteY1603" fmla="*/ 88268 h 3259048"/>
              <a:gd name="connsiteX1604" fmla="*/ 11763539 w 12192000"/>
              <a:gd name="connsiteY1604" fmla="*/ 91771 h 3259048"/>
              <a:gd name="connsiteX1605" fmla="*/ 11740258 w 12192000"/>
              <a:gd name="connsiteY1605" fmla="*/ 114570 h 3259048"/>
              <a:gd name="connsiteX1606" fmla="*/ 11753934 w 12192000"/>
              <a:gd name="connsiteY1606" fmla="*/ 124844 h 3259048"/>
              <a:gd name="connsiteX1607" fmla="*/ 11763826 w 12192000"/>
              <a:gd name="connsiteY1607" fmla="*/ 132391 h 3259048"/>
              <a:gd name="connsiteX1608" fmla="*/ 11782051 w 12192000"/>
              <a:gd name="connsiteY1608" fmla="*/ 129763 h 3259048"/>
              <a:gd name="connsiteX1609" fmla="*/ 11833252 w 12192000"/>
              <a:gd name="connsiteY1609" fmla="*/ 108414 h 3259048"/>
              <a:gd name="connsiteX1610" fmla="*/ 11843833 w 12192000"/>
              <a:gd name="connsiteY1610" fmla="*/ 92686 h 3259048"/>
              <a:gd name="connsiteX1611" fmla="*/ 11820723 w 12192000"/>
              <a:gd name="connsiteY1611" fmla="*/ 89451 h 3259048"/>
              <a:gd name="connsiteX1612" fmla="*/ 11780880 w 12192000"/>
              <a:gd name="connsiteY1612" fmla="*/ 108948 h 3259048"/>
              <a:gd name="connsiteX1613" fmla="*/ 6839074 w 12192000"/>
              <a:gd name="connsiteY1613" fmla="*/ 84120 h 3259048"/>
              <a:gd name="connsiteX1614" fmla="*/ 6830399 w 12192000"/>
              <a:gd name="connsiteY1614" fmla="*/ 90916 h 3259048"/>
              <a:gd name="connsiteX1615" fmla="*/ 6846531 w 12192000"/>
              <a:gd name="connsiteY1615" fmla="*/ 91402 h 3259048"/>
              <a:gd name="connsiteX1616" fmla="*/ 6863455 w 12192000"/>
              <a:gd name="connsiteY1616" fmla="*/ 90219 h 3259048"/>
              <a:gd name="connsiteX1617" fmla="*/ 6839074 w 12192000"/>
              <a:gd name="connsiteY1617" fmla="*/ 84120 h 3259048"/>
              <a:gd name="connsiteX1618" fmla="*/ 422821 w 12192000"/>
              <a:gd name="connsiteY1618" fmla="*/ 78692 h 3259048"/>
              <a:gd name="connsiteX1619" fmla="*/ 425414 w 12192000"/>
              <a:gd name="connsiteY1619" fmla="*/ 86964 h 3259048"/>
              <a:gd name="connsiteX1620" fmla="*/ 428415 w 12192000"/>
              <a:gd name="connsiteY1620" fmla="*/ 83390 h 3259048"/>
              <a:gd name="connsiteX1621" fmla="*/ 7521550 w 12192000"/>
              <a:gd name="connsiteY1621" fmla="*/ 76790 h 3259048"/>
              <a:gd name="connsiteX1622" fmla="*/ 7512030 w 12192000"/>
              <a:gd name="connsiteY1622" fmla="*/ 77499 h 3259048"/>
              <a:gd name="connsiteX1623" fmla="*/ 7507924 w 12192000"/>
              <a:gd name="connsiteY1623" fmla="*/ 78411 h 3259048"/>
              <a:gd name="connsiteX1624" fmla="*/ 7519078 w 12192000"/>
              <a:gd name="connsiteY1624" fmla="*/ 79602 h 3259048"/>
              <a:gd name="connsiteX1625" fmla="*/ 7577262 w 12192000"/>
              <a:gd name="connsiteY1625" fmla="*/ 71046 h 3259048"/>
              <a:gd name="connsiteX1626" fmla="*/ 7576040 w 12192000"/>
              <a:gd name="connsiteY1626" fmla="*/ 71379 h 3259048"/>
              <a:gd name="connsiteX1627" fmla="*/ 7578702 w 12192000"/>
              <a:gd name="connsiteY1627" fmla="*/ 87889 h 3259048"/>
              <a:gd name="connsiteX1628" fmla="*/ 7582905 w 12192000"/>
              <a:gd name="connsiteY1628" fmla="*/ 94412 h 3259048"/>
              <a:gd name="connsiteX1629" fmla="*/ 7609755 w 12192000"/>
              <a:gd name="connsiteY1629" fmla="*/ 92110 h 3259048"/>
              <a:gd name="connsiteX1630" fmla="*/ 7615118 w 12192000"/>
              <a:gd name="connsiteY1630" fmla="*/ 91583 h 3259048"/>
              <a:gd name="connsiteX1631" fmla="*/ 7616291 w 12192000"/>
              <a:gd name="connsiteY1631" fmla="*/ 90802 h 3259048"/>
              <a:gd name="connsiteX1632" fmla="*/ 7616322 w 12192000"/>
              <a:gd name="connsiteY1632" fmla="*/ 90758 h 3259048"/>
              <a:gd name="connsiteX1633" fmla="*/ 7354936 w 12192000"/>
              <a:gd name="connsiteY1633" fmla="*/ 70074 h 3259048"/>
              <a:gd name="connsiteX1634" fmla="*/ 7351786 w 12192000"/>
              <a:gd name="connsiteY1634" fmla="*/ 71098 h 3259048"/>
              <a:gd name="connsiteX1635" fmla="*/ 7347081 w 12192000"/>
              <a:gd name="connsiteY1635" fmla="*/ 76709 h 3259048"/>
              <a:gd name="connsiteX1636" fmla="*/ 7353049 w 12192000"/>
              <a:gd name="connsiteY1636" fmla="*/ 76583 h 3259048"/>
              <a:gd name="connsiteX1637" fmla="*/ 7358102 w 12192000"/>
              <a:gd name="connsiteY1637" fmla="*/ 70834 h 3259048"/>
              <a:gd name="connsiteX1638" fmla="*/ 8335673 w 12192000"/>
              <a:gd name="connsiteY1638" fmla="*/ 65704 h 3259048"/>
              <a:gd name="connsiteX1639" fmla="*/ 8309214 w 12192000"/>
              <a:gd name="connsiteY1639" fmla="*/ 77850 h 3259048"/>
              <a:gd name="connsiteX1640" fmla="*/ 8318242 w 12192000"/>
              <a:gd name="connsiteY1640" fmla="*/ 84603 h 3259048"/>
              <a:gd name="connsiteX1641" fmla="*/ 8341756 w 12192000"/>
              <a:gd name="connsiteY1641" fmla="*/ 95406 h 3259048"/>
              <a:gd name="connsiteX1642" fmla="*/ 8351178 w 12192000"/>
              <a:gd name="connsiteY1642" fmla="*/ 91348 h 3259048"/>
              <a:gd name="connsiteX1643" fmla="*/ 8354004 w 12192000"/>
              <a:gd name="connsiteY1643" fmla="*/ 92039 h 3259048"/>
              <a:gd name="connsiteX1644" fmla="*/ 8361288 w 12192000"/>
              <a:gd name="connsiteY1644" fmla="*/ 88356 h 3259048"/>
              <a:gd name="connsiteX1645" fmla="*/ 8372030 w 12192000"/>
              <a:gd name="connsiteY1645" fmla="*/ 88913 h 3259048"/>
              <a:gd name="connsiteX1646" fmla="*/ 8368937 w 12192000"/>
              <a:gd name="connsiteY1646" fmla="*/ 84085 h 3259048"/>
              <a:gd name="connsiteX1647" fmla="*/ 8363444 w 12192000"/>
              <a:gd name="connsiteY1647" fmla="*/ 78413 h 3259048"/>
              <a:gd name="connsiteX1648" fmla="*/ 8358360 w 12192000"/>
              <a:gd name="connsiteY1648" fmla="*/ 79072 h 3259048"/>
              <a:gd name="connsiteX1649" fmla="*/ 8355824 w 12192000"/>
              <a:gd name="connsiteY1649" fmla="*/ 82984 h 3259048"/>
              <a:gd name="connsiteX1650" fmla="*/ 8553802 w 12192000"/>
              <a:gd name="connsiteY1650" fmla="*/ 62271 h 3259048"/>
              <a:gd name="connsiteX1651" fmla="*/ 8532996 w 12192000"/>
              <a:gd name="connsiteY1651" fmla="*/ 68774 h 3259048"/>
              <a:gd name="connsiteX1652" fmla="*/ 8508675 w 12192000"/>
              <a:gd name="connsiteY1652" fmla="*/ 65428 h 3259048"/>
              <a:gd name="connsiteX1653" fmla="*/ 8501952 w 12192000"/>
              <a:gd name="connsiteY1653" fmla="*/ 66139 h 3259048"/>
              <a:gd name="connsiteX1654" fmla="*/ 8496252 w 12192000"/>
              <a:gd name="connsiteY1654" fmla="*/ 71358 h 3259048"/>
              <a:gd name="connsiteX1655" fmla="*/ 8477449 w 12192000"/>
              <a:gd name="connsiteY1655" fmla="*/ 68725 h 3259048"/>
              <a:gd name="connsiteX1656" fmla="*/ 8472792 w 12192000"/>
              <a:gd name="connsiteY1656" fmla="*/ 69217 h 3259048"/>
              <a:gd name="connsiteX1657" fmla="*/ 8436119 w 12192000"/>
              <a:gd name="connsiteY1657" fmla="*/ 74676 h 3259048"/>
              <a:gd name="connsiteX1658" fmla="*/ 8410434 w 12192000"/>
              <a:gd name="connsiteY1658" fmla="*/ 72048 h 3259048"/>
              <a:gd name="connsiteX1659" fmla="*/ 8386419 w 12192000"/>
              <a:gd name="connsiteY1659" fmla="*/ 70212 h 3259048"/>
              <a:gd name="connsiteX1660" fmla="*/ 8385714 w 12192000"/>
              <a:gd name="connsiteY1660" fmla="*/ 88966 h 3259048"/>
              <a:gd name="connsiteX1661" fmla="*/ 8405523 w 12192000"/>
              <a:gd name="connsiteY1661" fmla="*/ 87446 h 3259048"/>
              <a:gd name="connsiteX1662" fmla="*/ 8406366 w 12192000"/>
              <a:gd name="connsiteY1662" fmla="*/ 88427 h 3259048"/>
              <a:gd name="connsiteX1663" fmla="*/ 8426831 w 12192000"/>
              <a:gd name="connsiteY1663" fmla="*/ 86486 h 3259048"/>
              <a:gd name="connsiteX1664" fmla="*/ 8423582 w 12192000"/>
              <a:gd name="connsiteY1664" fmla="*/ 91592 h 3259048"/>
              <a:gd name="connsiteX1665" fmla="*/ 8434782 w 12192000"/>
              <a:gd name="connsiteY1665" fmla="*/ 92173 h 3259048"/>
              <a:gd name="connsiteX1666" fmla="*/ 8441153 w 12192000"/>
              <a:gd name="connsiteY1666" fmla="*/ 87482 h 3259048"/>
              <a:gd name="connsiteX1667" fmla="*/ 8459481 w 12192000"/>
              <a:gd name="connsiteY1667" fmla="*/ 88713 h 3259048"/>
              <a:gd name="connsiteX1668" fmla="*/ 8459559 w 12192000"/>
              <a:gd name="connsiteY1668" fmla="*/ 88512 h 3259048"/>
              <a:gd name="connsiteX1669" fmla="*/ 8464836 w 12192000"/>
              <a:gd name="connsiteY1669" fmla="*/ 77376 h 3259048"/>
              <a:gd name="connsiteX1670" fmla="*/ 8511206 w 12192000"/>
              <a:gd name="connsiteY1670" fmla="*/ 80594 h 3259048"/>
              <a:gd name="connsiteX1671" fmla="*/ 8513601 w 12192000"/>
              <a:gd name="connsiteY1671" fmla="*/ 80022 h 3259048"/>
              <a:gd name="connsiteX1672" fmla="*/ 8559074 w 12192000"/>
              <a:gd name="connsiteY1672" fmla="*/ 67413 h 3259048"/>
              <a:gd name="connsiteX1673" fmla="*/ 473342 w 12192000"/>
              <a:gd name="connsiteY1673" fmla="*/ 60189 h 3259048"/>
              <a:gd name="connsiteX1674" fmla="*/ 464338 w 12192000"/>
              <a:gd name="connsiteY1674" fmla="*/ 70909 h 3259048"/>
              <a:gd name="connsiteX1675" fmla="*/ 481936 w 12192000"/>
              <a:gd name="connsiteY1675" fmla="*/ 61317 h 3259048"/>
              <a:gd name="connsiteX1676" fmla="*/ 477639 w 12192000"/>
              <a:gd name="connsiteY1676" fmla="*/ 60753 h 3259048"/>
              <a:gd name="connsiteX1677" fmla="*/ 473342 w 12192000"/>
              <a:gd name="connsiteY1677" fmla="*/ 60189 h 3259048"/>
              <a:gd name="connsiteX1678" fmla="*/ 958955 w 12192000"/>
              <a:gd name="connsiteY1678" fmla="*/ 53718 h 3259048"/>
              <a:gd name="connsiteX1679" fmla="*/ 940628 w 12192000"/>
              <a:gd name="connsiteY1679" fmla="*/ 56608 h 3259048"/>
              <a:gd name="connsiteX1680" fmla="*/ 921894 w 12192000"/>
              <a:gd name="connsiteY1680" fmla="*/ 71339 h 3259048"/>
              <a:gd name="connsiteX1681" fmla="*/ 946949 w 12192000"/>
              <a:gd name="connsiteY1681" fmla="*/ 68011 h 3259048"/>
              <a:gd name="connsiteX1682" fmla="*/ 962684 w 12192000"/>
              <a:gd name="connsiteY1682" fmla="*/ 56850 h 3259048"/>
              <a:gd name="connsiteX1683" fmla="*/ 1448298 w 12192000"/>
              <a:gd name="connsiteY1683" fmla="*/ 50379 h 3259048"/>
              <a:gd name="connsiteX1684" fmla="*/ 1434837 w 12192000"/>
              <a:gd name="connsiteY1684" fmla="*/ 51260 h 3259048"/>
              <a:gd name="connsiteX1685" fmla="*/ 1429443 w 12192000"/>
              <a:gd name="connsiteY1685" fmla="*/ 58156 h 3259048"/>
              <a:gd name="connsiteX1686" fmla="*/ 1427699 w 12192000"/>
              <a:gd name="connsiteY1686" fmla="*/ 63545 h 3259048"/>
              <a:gd name="connsiteX1687" fmla="*/ 1438270 w 12192000"/>
              <a:gd name="connsiteY1687" fmla="*/ 59477 h 3259048"/>
              <a:gd name="connsiteX1688" fmla="*/ 1448298 w 12192000"/>
              <a:gd name="connsiteY1688" fmla="*/ 50379 h 3259048"/>
              <a:gd name="connsiteX1689" fmla="*/ 557349 w 12192000"/>
              <a:gd name="connsiteY1689" fmla="*/ 47726 h 3259048"/>
              <a:gd name="connsiteX1690" fmla="*/ 541779 w 12192000"/>
              <a:gd name="connsiteY1690" fmla="*/ 50645 h 3259048"/>
              <a:gd name="connsiteX1691" fmla="*/ 556696 w 12192000"/>
              <a:gd name="connsiteY1691" fmla="*/ 63174 h 3259048"/>
              <a:gd name="connsiteX1692" fmla="*/ 567562 w 12192000"/>
              <a:gd name="connsiteY1692" fmla="*/ 54022 h 3259048"/>
              <a:gd name="connsiteX1693" fmla="*/ 557349 w 12192000"/>
              <a:gd name="connsiteY1693" fmla="*/ 47726 h 3259048"/>
              <a:gd name="connsiteX1694" fmla="*/ 237879 w 12192000"/>
              <a:gd name="connsiteY1694" fmla="*/ 45218 h 3259048"/>
              <a:gd name="connsiteX1695" fmla="*/ 222464 w 12192000"/>
              <a:gd name="connsiteY1695" fmla="*/ 74928 h 3259048"/>
              <a:gd name="connsiteX1696" fmla="*/ 222431 w 12192000"/>
              <a:gd name="connsiteY1696" fmla="*/ 86325 h 3259048"/>
              <a:gd name="connsiteX1697" fmla="*/ 224648 w 12192000"/>
              <a:gd name="connsiteY1697" fmla="*/ 95044 h 3259048"/>
              <a:gd name="connsiteX1698" fmla="*/ 231287 w 12192000"/>
              <a:gd name="connsiteY1698" fmla="*/ 93765 h 3259048"/>
              <a:gd name="connsiteX1699" fmla="*/ 237380 w 12192000"/>
              <a:gd name="connsiteY1699" fmla="*/ 87457 h 3259048"/>
              <a:gd name="connsiteX1700" fmla="*/ 248886 w 12192000"/>
              <a:gd name="connsiteY1700" fmla="*/ 115402 h 3259048"/>
              <a:gd name="connsiteX1701" fmla="*/ 297132 w 12192000"/>
              <a:gd name="connsiteY1701" fmla="*/ 107180 h 3259048"/>
              <a:gd name="connsiteX1702" fmla="*/ 283933 w 12192000"/>
              <a:gd name="connsiteY1702" fmla="*/ 83143 h 3259048"/>
              <a:gd name="connsiteX1703" fmla="*/ 263980 w 12192000"/>
              <a:gd name="connsiteY1703" fmla="*/ 67145 h 3259048"/>
              <a:gd name="connsiteX1704" fmla="*/ 249476 w 12192000"/>
              <a:gd name="connsiteY1704" fmla="*/ 74004 h 3259048"/>
              <a:gd name="connsiteX1705" fmla="*/ 238925 w 12192000"/>
              <a:gd name="connsiteY1705" fmla="*/ 70473 h 3259048"/>
              <a:gd name="connsiteX1706" fmla="*/ 246473 w 12192000"/>
              <a:gd name="connsiteY1706" fmla="*/ 46344 h 3259048"/>
              <a:gd name="connsiteX1707" fmla="*/ 527592 w 12192000"/>
              <a:gd name="connsiteY1707" fmla="*/ 44821 h 3259048"/>
              <a:gd name="connsiteX1708" fmla="*/ 490532 w 12192000"/>
              <a:gd name="connsiteY1708" fmla="*/ 62441 h 3259048"/>
              <a:gd name="connsiteX1709" fmla="*/ 490121 w 12192000"/>
              <a:gd name="connsiteY1709" fmla="*/ 74286 h 3259048"/>
              <a:gd name="connsiteX1710" fmla="*/ 497582 w 12192000"/>
              <a:gd name="connsiteY1710" fmla="*/ 80548 h 3259048"/>
              <a:gd name="connsiteX1711" fmla="*/ 518589 w 12192000"/>
              <a:gd name="connsiteY1711" fmla="*/ 55540 h 3259048"/>
              <a:gd name="connsiteX1712" fmla="*/ 527911 w 12192000"/>
              <a:gd name="connsiteY1712" fmla="*/ 63371 h 3259048"/>
              <a:gd name="connsiteX1713" fmla="*/ 535049 w 12192000"/>
              <a:gd name="connsiteY1713" fmla="*/ 51086 h 3259048"/>
              <a:gd name="connsiteX1714" fmla="*/ 1335419 w 12192000"/>
              <a:gd name="connsiteY1714" fmla="*/ 44687 h 3259048"/>
              <a:gd name="connsiteX1715" fmla="*/ 1327565 w 12192000"/>
              <a:gd name="connsiteY1715" fmla="*/ 46467 h 3259048"/>
              <a:gd name="connsiteX1716" fmla="*/ 1335023 w 12192000"/>
              <a:gd name="connsiteY1716" fmla="*/ 52732 h 3259048"/>
              <a:gd name="connsiteX1717" fmla="*/ 1341026 w 12192000"/>
              <a:gd name="connsiteY1717" fmla="*/ 45586 h 3259048"/>
              <a:gd name="connsiteX1718" fmla="*/ 1335419 w 12192000"/>
              <a:gd name="connsiteY1718" fmla="*/ 44687 h 3259048"/>
              <a:gd name="connsiteX1719" fmla="*/ 622217 w 12192000"/>
              <a:gd name="connsiteY1719" fmla="*/ 44324 h 3259048"/>
              <a:gd name="connsiteX1720" fmla="*/ 590755 w 12192000"/>
              <a:gd name="connsiteY1720" fmla="*/ 49127 h 3259048"/>
              <a:gd name="connsiteX1721" fmla="*/ 586885 w 12192000"/>
              <a:gd name="connsiteY1721" fmla="*/ 46635 h 3259048"/>
              <a:gd name="connsiteX1722" fmla="*/ 582160 w 12192000"/>
              <a:gd name="connsiteY1722" fmla="*/ 48002 h 3259048"/>
              <a:gd name="connsiteX1723" fmla="*/ 583292 w 12192000"/>
              <a:gd name="connsiteY1723" fmla="*/ 60377 h 3259048"/>
              <a:gd name="connsiteX1724" fmla="*/ 588072 w 12192000"/>
              <a:gd name="connsiteY1724" fmla="*/ 71249 h 3259048"/>
              <a:gd name="connsiteX1725" fmla="*/ 610253 w 12192000"/>
              <a:gd name="connsiteY1725" fmla="*/ 60934 h 3259048"/>
              <a:gd name="connsiteX1726" fmla="*/ 636320 w 12192000"/>
              <a:gd name="connsiteY1726" fmla="*/ 63024 h 3259048"/>
              <a:gd name="connsiteX1727" fmla="*/ 648325 w 12192000"/>
              <a:gd name="connsiteY1727" fmla="*/ 48735 h 3259048"/>
              <a:gd name="connsiteX1728" fmla="*/ 622217 w 12192000"/>
              <a:gd name="connsiteY1728" fmla="*/ 44324 h 3259048"/>
              <a:gd name="connsiteX1729" fmla="*/ 1046003 w 12192000"/>
              <a:gd name="connsiteY1729" fmla="*/ 40001 h 3259048"/>
              <a:gd name="connsiteX1730" fmla="*/ 1032258 w 12192000"/>
              <a:gd name="connsiteY1730" fmla="*/ 42168 h 3259048"/>
              <a:gd name="connsiteX1731" fmla="*/ 1056518 w 12192000"/>
              <a:gd name="connsiteY1731" fmla="*/ 54929 h 3259048"/>
              <a:gd name="connsiteX1732" fmla="*/ 1076280 w 12192000"/>
              <a:gd name="connsiteY1732" fmla="*/ 73046 h 3259048"/>
              <a:gd name="connsiteX1733" fmla="*/ 1091693 w 12192000"/>
              <a:gd name="connsiteY1733" fmla="*/ 43339 h 3259048"/>
              <a:gd name="connsiteX1734" fmla="*/ 1058042 w 12192000"/>
              <a:gd name="connsiteY1734" fmla="*/ 45543 h 3259048"/>
              <a:gd name="connsiteX1735" fmla="*/ 1046003 w 12192000"/>
              <a:gd name="connsiteY1735" fmla="*/ 40001 h 3259048"/>
              <a:gd name="connsiteX1736" fmla="*/ 872282 w 12192000"/>
              <a:gd name="connsiteY1736" fmla="*/ 35759 h 3259048"/>
              <a:gd name="connsiteX1737" fmla="*/ 876016 w 12192000"/>
              <a:gd name="connsiteY1737" fmla="*/ 52608 h 3259048"/>
              <a:gd name="connsiteX1738" fmla="*/ 885653 w 12192000"/>
              <a:gd name="connsiteY1738" fmla="*/ 65271 h 3259048"/>
              <a:gd name="connsiteX1739" fmla="*/ 894973 w 12192000"/>
              <a:gd name="connsiteY1739" fmla="*/ 73102 h 3259048"/>
              <a:gd name="connsiteX1740" fmla="*/ 898340 w 12192000"/>
              <a:gd name="connsiteY1740" fmla="*/ 72882 h 3259048"/>
              <a:gd name="connsiteX1741" fmla="*/ 901703 w 12192000"/>
              <a:gd name="connsiteY1741" fmla="*/ 72661 h 3259048"/>
              <a:gd name="connsiteX1742" fmla="*/ 914845 w 12192000"/>
              <a:gd name="connsiteY1742" fmla="*/ 53231 h 3259048"/>
              <a:gd name="connsiteX1743" fmla="*/ 1800854 w 12192000"/>
              <a:gd name="connsiteY1743" fmla="*/ 35737 h 3259048"/>
              <a:gd name="connsiteX1744" fmla="*/ 1798173 w 12192000"/>
              <a:gd name="connsiteY1744" fmla="*/ 57859 h 3259048"/>
              <a:gd name="connsiteX1745" fmla="*/ 1800035 w 12192000"/>
              <a:gd name="connsiteY1745" fmla="*/ 59426 h 3259048"/>
              <a:gd name="connsiteX1746" fmla="*/ 1727231 w 12192000"/>
              <a:gd name="connsiteY1746" fmla="*/ 28741 h 3259048"/>
              <a:gd name="connsiteX1747" fmla="*/ 1734689 w 12192000"/>
              <a:gd name="connsiteY1747" fmla="*/ 35005 h 3259048"/>
              <a:gd name="connsiteX1748" fmla="*/ 1735828 w 12192000"/>
              <a:gd name="connsiteY1748" fmla="*/ 29866 h 3259048"/>
              <a:gd name="connsiteX1749" fmla="*/ 740363 w 12192000"/>
              <a:gd name="connsiteY1749" fmla="*/ 22450 h 3259048"/>
              <a:gd name="connsiteX1750" fmla="*/ 720491 w 12192000"/>
              <a:gd name="connsiteY1750" fmla="*/ 42321 h 3259048"/>
              <a:gd name="connsiteX1751" fmla="*/ 717337 w 12192000"/>
              <a:gd name="connsiteY1751" fmla="*/ 50335 h 3259048"/>
              <a:gd name="connsiteX1752" fmla="*/ 720081 w 12192000"/>
              <a:gd name="connsiteY1752" fmla="*/ 54166 h 3259048"/>
              <a:gd name="connsiteX1753" fmla="*/ 753004 w 12192000"/>
              <a:gd name="connsiteY1753" fmla="*/ 45256 h 3259048"/>
              <a:gd name="connsiteX1754" fmla="*/ 783653 w 12192000"/>
              <a:gd name="connsiteY1754" fmla="*/ 46627 h 3259048"/>
              <a:gd name="connsiteX1755" fmla="*/ 814303 w 12192000"/>
              <a:gd name="connsiteY1755" fmla="*/ 47997 h 3259048"/>
              <a:gd name="connsiteX1756" fmla="*/ 832310 w 12192000"/>
              <a:gd name="connsiteY1756" fmla="*/ 26558 h 3259048"/>
              <a:gd name="connsiteX1757" fmla="*/ 809261 w 12192000"/>
              <a:gd name="connsiteY1757" fmla="*/ 30811 h 3259048"/>
              <a:gd name="connsiteX1758" fmla="*/ 787063 w 12192000"/>
              <a:gd name="connsiteY1758" fmla="*/ 31210 h 3259048"/>
              <a:gd name="connsiteX1759" fmla="*/ 765265 w 12192000"/>
              <a:gd name="connsiteY1759" fmla="*/ 23561 h 3259048"/>
              <a:gd name="connsiteX1760" fmla="*/ 740363 w 12192000"/>
              <a:gd name="connsiteY1760" fmla="*/ 22450 h 3259048"/>
              <a:gd name="connsiteX1761" fmla="*/ 1271949 w 12192000"/>
              <a:gd name="connsiteY1761" fmla="*/ 18033 h 3259048"/>
              <a:gd name="connsiteX1762" fmla="*/ 1262536 w 12192000"/>
              <a:gd name="connsiteY1762" fmla="*/ 40596 h 3259048"/>
              <a:gd name="connsiteX1763" fmla="*/ 1222816 w 12192000"/>
              <a:gd name="connsiteY1763" fmla="*/ 41507 h 3259048"/>
              <a:gd name="connsiteX1764" fmla="*/ 1187050 w 12192000"/>
              <a:gd name="connsiteY1764" fmla="*/ 32032 h 3259048"/>
              <a:gd name="connsiteX1765" fmla="*/ 1143668 w 12192000"/>
              <a:gd name="connsiteY1765" fmla="*/ 38250 h 3259048"/>
              <a:gd name="connsiteX1766" fmla="*/ 1136796 w 12192000"/>
              <a:gd name="connsiteY1766" fmla="*/ 39332 h 3259048"/>
              <a:gd name="connsiteX1767" fmla="*/ 1129072 w 12192000"/>
              <a:gd name="connsiteY1767" fmla="*/ 44270 h 3259048"/>
              <a:gd name="connsiteX1768" fmla="*/ 1115612 w 12192000"/>
              <a:gd name="connsiteY1768" fmla="*/ 45149 h 3259048"/>
              <a:gd name="connsiteX1769" fmla="*/ 1112327 w 12192000"/>
              <a:gd name="connsiteY1769" fmla="*/ 50008 h 3259048"/>
              <a:gd name="connsiteX1770" fmla="*/ 1110746 w 12192000"/>
              <a:gd name="connsiteY1770" fmla="*/ 47157 h 3259048"/>
              <a:gd name="connsiteX1771" fmla="*/ 1099470 w 12192000"/>
              <a:gd name="connsiteY1771" fmla="*/ 68154 h 3259048"/>
              <a:gd name="connsiteX1772" fmla="*/ 1112522 w 12192000"/>
              <a:gd name="connsiteY1772" fmla="*/ 79116 h 3259048"/>
              <a:gd name="connsiteX1773" fmla="*/ 1118523 w 12192000"/>
              <a:gd name="connsiteY1773" fmla="*/ 71971 h 3259048"/>
              <a:gd name="connsiteX1774" fmla="*/ 1146170 w 12192000"/>
              <a:gd name="connsiteY1774" fmla="*/ 76913 h 3259048"/>
              <a:gd name="connsiteX1775" fmla="*/ 1177229 w 12192000"/>
              <a:gd name="connsiteY1775" fmla="*/ 66440 h 3259048"/>
              <a:gd name="connsiteX1776" fmla="*/ 1183623 w 12192000"/>
              <a:gd name="connsiteY1776" fmla="*/ 68764 h 3259048"/>
              <a:gd name="connsiteX1777" fmla="*/ 1194826 w 12192000"/>
              <a:gd name="connsiteY1777" fmla="*/ 56847 h 3259048"/>
              <a:gd name="connsiteX1778" fmla="*/ 1227341 w 12192000"/>
              <a:gd name="connsiteY1778" fmla="*/ 59782 h 3259048"/>
              <a:gd name="connsiteX1779" fmla="*/ 1250106 w 12192000"/>
              <a:gd name="connsiteY1779" fmla="*/ 56815 h 3259048"/>
              <a:gd name="connsiteX1780" fmla="*/ 1273724 w 12192000"/>
              <a:gd name="connsiteY1780" fmla="*/ 49994 h 3259048"/>
              <a:gd name="connsiteX1781" fmla="*/ 1289776 w 12192000"/>
              <a:gd name="connsiteY1781" fmla="*/ 57383 h 3259048"/>
              <a:gd name="connsiteX1782" fmla="*/ 1296190 w 12192000"/>
              <a:gd name="connsiteY1782" fmla="*/ 38391 h 3259048"/>
              <a:gd name="connsiteX1783" fmla="*/ 1309329 w 12192000"/>
              <a:gd name="connsiteY1783" fmla="*/ 18962 h 3259048"/>
              <a:gd name="connsiteX1784" fmla="*/ 1289088 w 12192000"/>
              <a:gd name="connsiteY1784" fmla="*/ 21763 h 3259048"/>
              <a:gd name="connsiteX1785" fmla="*/ 1271949 w 12192000"/>
              <a:gd name="connsiteY1785" fmla="*/ 18033 h 3259048"/>
              <a:gd name="connsiteX1786" fmla="*/ 233993 w 12192000"/>
              <a:gd name="connsiteY1786" fmla="*/ 0 h 3259048"/>
              <a:gd name="connsiteX1787" fmla="*/ 242031 w 12192000"/>
              <a:gd name="connsiteY1787" fmla="*/ 0 h 3259048"/>
              <a:gd name="connsiteX1788" fmla="*/ 243247 w 12192000"/>
              <a:gd name="connsiteY1788" fmla="*/ 25 h 3259048"/>
              <a:gd name="connsiteX1789" fmla="*/ 243280 w 12192000"/>
              <a:gd name="connsiteY1789" fmla="*/ 0 h 3259048"/>
              <a:gd name="connsiteX1790" fmla="*/ 270469 w 12192000"/>
              <a:gd name="connsiteY1790" fmla="*/ 0 h 3259048"/>
              <a:gd name="connsiteX1791" fmla="*/ 272027 w 12192000"/>
              <a:gd name="connsiteY1791" fmla="*/ 779 h 3259048"/>
              <a:gd name="connsiteX1792" fmla="*/ 276076 w 12192000"/>
              <a:gd name="connsiteY1792" fmla="*/ 22460 h 3259048"/>
              <a:gd name="connsiteX1793" fmla="*/ 289536 w 12192000"/>
              <a:gd name="connsiteY1793" fmla="*/ 21580 h 3259048"/>
              <a:gd name="connsiteX1794" fmla="*/ 307134 w 12192000"/>
              <a:gd name="connsiteY1794" fmla="*/ 11987 h 3259048"/>
              <a:gd name="connsiteX1795" fmla="*/ 304860 w 12192000"/>
              <a:gd name="connsiteY1795" fmla="*/ 22265 h 3259048"/>
              <a:gd name="connsiteX1796" fmla="*/ 348969 w 12192000"/>
              <a:gd name="connsiteY1796" fmla="*/ 22753 h 3259048"/>
              <a:gd name="connsiteX1797" fmla="*/ 360248 w 12192000"/>
              <a:gd name="connsiteY1797" fmla="*/ 1754 h 3259048"/>
              <a:gd name="connsiteX1798" fmla="*/ 380756 w 12192000"/>
              <a:gd name="connsiteY1798" fmla="*/ 18983 h 3259048"/>
              <a:gd name="connsiteX1799" fmla="*/ 398842 w 12192000"/>
              <a:gd name="connsiteY1799" fmla="*/ 2184 h 3259048"/>
              <a:gd name="connsiteX1800" fmla="*/ 411814 w 12192000"/>
              <a:gd name="connsiteY1800" fmla="*/ 8509 h 3259048"/>
              <a:gd name="connsiteX1801" fmla="*/ 424264 w 12192000"/>
              <a:gd name="connsiteY1801" fmla="*/ 0 h 3259048"/>
              <a:gd name="connsiteX1802" fmla="*/ 427902 w 12192000"/>
              <a:gd name="connsiteY1802" fmla="*/ 0 h 3259048"/>
              <a:gd name="connsiteX1803" fmla="*/ 435007 w 12192000"/>
              <a:gd name="connsiteY1803" fmla="*/ 3611 h 3259048"/>
              <a:gd name="connsiteX1804" fmla="*/ 450331 w 12192000"/>
              <a:gd name="connsiteY1804" fmla="*/ 4299 h 3259048"/>
              <a:gd name="connsiteX1805" fmla="*/ 465656 w 12192000"/>
              <a:gd name="connsiteY1805" fmla="*/ 4983 h 3259048"/>
              <a:gd name="connsiteX1806" fmla="*/ 462654 w 12192000"/>
              <a:gd name="connsiteY1806" fmla="*/ 8556 h 3259048"/>
              <a:gd name="connsiteX1807" fmla="*/ 486573 w 12192000"/>
              <a:gd name="connsiteY1807" fmla="*/ 10368 h 3259048"/>
              <a:gd name="connsiteX1808" fmla="*/ 501898 w 12192000"/>
              <a:gd name="connsiteY1808" fmla="*/ 11052 h 3259048"/>
              <a:gd name="connsiteX1809" fmla="*/ 517222 w 12192000"/>
              <a:gd name="connsiteY1809" fmla="*/ 11737 h 3259048"/>
              <a:gd name="connsiteX1810" fmla="*/ 560672 w 12192000"/>
              <a:gd name="connsiteY1810" fmla="*/ 13956 h 3259048"/>
              <a:gd name="connsiteX1811" fmla="*/ 612581 w 12192000"/>
              <a:gd name="connsiteY1811" fmla="*/ 427 h 3259048"/>
              <a:gd name="connsiteX1812" fmla="*/ 638682 w 12192000"/>
              <a:gd name="connsiteY1812" fmla="*/ 22354 h 3259048"/>
              <a:gd name="connsiteX1813" fmla="*/ 655552 w 12192000"/>
              <a:gd name="connsiteY1813" fmla="*/ 6057 h 3259048"/>
              <a:gd name="connsiteX1814" fmla="*/ 676521 w 12192000"/>
              <a:gd name="connsiteY1814" fmla="*/ 0 h 3259048"/>
              <a:gd name="connsiteX1815" fmla="*/ 852032 w 12192000"/>
              <a:gd name="connsiteY1815" fmla="*/ 0 h 3259048"/>
              <a:gd name="connsiteX1816" fmla="*/ 848362 w 12192000"/>
              <a:gd name="connsiteY1816" fmla="*/ 33949 h 3259048"/>
              <a:gd name="connsiteX1817" fmla="*/ 861187 w 12192000"/>
              <a:gd name="connsiteY1817" fmla="*/ 27200 h 3259048"/>
              <a:gd name="connsiteX1818" fmla="*/ 863367 w 12192000"/>
              <a:gd name="connsiteY1818" fmla="*/ 16085 h 3259048"/>
              <a:gd name="connsiteX1819" fmla="*/ 892561 w 12192000"/>
              <a:gd name="connsiteY1819" fmla="*/ 4045 h 3259048"/>
              <a:gd name="connsiteX1820" fmla="*/ 890008 w 12192000"/>
              <a:gd name="connsiteY1820" fmla="*/ 0 h 3259048"/>
              <a:gd name="connsiteX1821" fmla="*/ 1329484 w 12192000"/>
              <a:gd name="connsiteY1821" fmla="*/ 0 h 3259048"/>
              <a:gd name="connsiteX1822" fmla="*/ 1331792 w 12192000"/>
              <a:gd name="connsiteY1822" fmla="*/ 7362 h 3259048"/>
              <a:gd name="connsiteX1823" fmla="*/ 1349707 w 12192000"/>
              <a:gd name="connsiteY1823" fmla="*/ 16318 h 3259048"/>
              <a:gd name="connsiteX1824" fmla="*/ 1356439 w 12192000"/>
              <a:gd name="connsiteY1824" fmla="*/ 15878 h 3259048"/>
              <a:gd name="connsiteX1825" fmla="*/ 1359849 w 12192000"/>
              <a:gd name="connsiteY1825" fmla="*/ 460 h 3259048"/>
              <a:gd name="connsiteX1826" fmla="*/ 1358060 w 12192000"/>
              <a:gd name="connsiteY1826" fmla="*/ 0 h 3259048"/>
              <a:gd name="connsiteX1827" fmla="*/ 1386569 w 12192000"/>
              <a:gd name="connsiteY1827" fmla="*/ 0 h 3259048"/>
              <a:gd name="connsiteX1828" fmla="*/ 1377357 w 12192000"/>
              <a:gd name="connsiteY1828" fmla="*/ 21262 h 3259048"/>
              <a:gd name="connsiteX1829" fmla="*/ 1379223 w 12192000"/>
              <a:gd name="connsiteY1829" fmla="*/ 22826 h 3259048"/>
              <a:gd name="connsiteX1830" fmla="*/ 1389663 w 12192000"/>
              <a:gd name="connsiteY1830" fmla="*/ 15602 h 3259048"/>
              <a:gd name="connsiteX1831" fmla="*/ 1400958 w 12192000"/>
              <a:gd name="connsiteY1831" fmla="*/ 4522 h 3259048"/>
              <a:gd name="connsiteX1832" fmla="*/ 1406707 w 12192000"/>
              <a:gd name="connsiteY1832" fmla="*/ 0 h 3259048"/>
              <a:gd name="connsiteX1833" fmla="*/ 1416967 w 12192000"/>
              <a:gd name="connsiteY1833" fmla="*/ 0 h 3259048"/>
              <a:gd name="connsiteX1834" fmla="*/ 1417739 w 12192000"/>
              <a:gd name="connsiteY1834" fmla="*/ 18616 h 3259048"/>
              <a:gd name="connsiteX1835" fmla="*/ 1426333 w 12192000"/>
              <a:gd name="connsiteY1835" fmla="*/ 19741 h 3259048"/>
              <a:gd name="connsiteX1836" fmla="*/ 1442870 w 12192000"/>
              <a:gd name="connsiteY1836" fmla="*/ 0 h 3259048"/>
              <a:gd name="connsiteX1837" fmla="*/ 1493673 w 12192000"/>
              <a:gd name="connsiteY1837" fmla="*/ 0 h 3259048"/>
              <a:gd name="connsiteX1838" fmla="*/ 1515710 w 12192000"/>
              <a:gd name="connsiteY1838" fmla="*/ 7982 h 3259048"/>
              <a:gd name="connsiteX1839" fmla="*/ 1561663 w 12192000"/>
              <a:gd name="connsiteY1839" fmla="*/ 17634 h 3259048"/>
              <a:gd name="connsiteX1840" fmla="*/ 1586717 w 12192000"/>
              <a:gd name="connsiteY1840" fmla="*/ 14306 h 3259048"/>
              <a:gd name="connsiteX1841" fmla="*/ 1595031 w 12192000"/>
              <a:gd name="connsiteY1841" fmla="*/ 0 h 3259048"/>
              <a:gd name="connsiteX1842" fmla="*/ 1628767 w 12192000"/>
              <a:gd name="connsiteY1842" fmla="*/ 0 h 3259048"/>
              <a:gd name="connsiteX1843" fmla="*/ 1609910 w 12192000"/>
              <a:gd name="connsiteY1843" fmla="*/ 9411 h 3259048"/>
              <a:gd name="connsiteX1844" fmla="*/ 1622961 w 12192000"/>
              <a:gd name="connsiteY1844" fmla="*/ 20373 h 3259048"/>
              <a:gd name="connsiteX1845" fmla="*/ 1644277 w 12192000"/>
              <a:gd name="connsiteY1845" fmla="*/ 17713 h 3259048"/>
              <a:gd name="connsiteX1846" fmla="*/ 1663342 w 12192000"/>
              <a:gd name="connsiteY1846" fmla="*/ 17730 h 3259048"/>
              <a:gd name="connsiteX1847" fmla="*/ 1680939 w 12192000"/>
              <a:gd name="connsiteY1847" fmla="*/ 8138 h 3259048"/>
              <a:gd name="connsiteX1848" fmla="*/ 1724117 w 12192000"/>
              <a:gd name="connsiteY1848" fmla="*/ 7840 h 3259048"/>
              <a:gd name="connsiteX1849" fmla="*/ 1767295 w 12192000"/>
              <a:gd name="connsiteY1849" fmla="*/ 7547 h 3259048"/>
              <a:gd name="connsiteX1850" fmla="*/ 1777509 w 12192000"/>
              <a:gd name="connsiteY1850" fmla="*/ 13845 h 3259048"/>
              <a:gd name="connsiteX1851" fmla="*/ 1793078 w 12192000"/>
              <a:gd name="connsiteY1851" fmla="*/ 10922 h 3259048"/>
              <a:gd name="connsiteX1852" fmla="*/ 1821862 w 12192000"/>
              <a:gd name="connsiteY1852" fmla="*/ 10729 h 3259048"/>
              <a:gd name="connsiteX1853" fmla="*/ 1851477 w 12192000"/>
              <a:gd name="connsiteY1853" fmla="*/ 14275 h 3259048"/>
              <a:gd name="connsiteX1854" fmla="*/ 1878080 w 12192000"/>
              <a:gd name="connsiteY1854" fmla="*/ 7204 h 3259048"/>
              <a:gd name="connsiteX1855" fmla="*/ 1884686 w 12192000"/>
              <a:gd name="connsiteY1855" fmla="*/ 0 h 3259048"/>
              <a:gd name="connsiteX1856" fmla="*/ 11975414 w 12192000"/>
              <a:gd name="connsiteY1856" fmla="*/ 0 h 3259048"/>
              <a:gd name="connsiteX1857" fmla="*/ 11949880 w 12192000"/>
              <a:gd name="connsiteY1857" fmla="*/ 27390 h 3259048"/>
              <a:gd name="connsiteX1858" fmla="*/ 11965714 w 12192000"/>
              <a:gd name="connsiteY1858" fmla="*/ 25058 h 3259048"/>
              <a:gd name="connsiteX1859" fmla="*/ 11970300 w 12192000"/>
              <a:gd name="connsiteY1859" fmla="*/ 41065 h 3259048"/>
              <a:gd name="connsiteX1860" fmla="*/ 11994751 w 12192000"/>
              <a:gd name="connsiteY1860" fmla="*/ 39079 h 3259048"/>
              <a:gd name="connsiteX1861" fmla="*/ 12009194 w 12192000"/>
              <a:gd name="connsiteY1861" fmla="*/ 41101 h 3259048"/>
              <a:gd name="connsiteX1862" fmla="*/ 12030562 w 12192000"/>
              <a:gd name="connsiteY1862" fmla="*/ 35243 h 3259048"/>
              <a:gd name="connsiteX1863" fmla="*/ 12028089 w 12192000"/>
              <a:gd name="connsiteY1863" fmla="*/ 45899 h 3259048"/>
              <a:gd name="connsiteX1864" fmla="*/ 12036155 w 12192000"/>
              <a:gd name="connsiteY1864" fmla="*/ 47335 h 3259048"/>
              <a:gd name="connsiteX1865" fmla="*/ 12048186 w 12192000"/>
              <a:gd name="connsiteY1865" fmla="*/ 42873 h 3259048"/>
              <a:gd name="connsiteX1866" fmla="*/ 12050982 w 12192000"/>
              <a:gd name="connsiteY1866" fmla="*/ 48919 h 3259048"/>
              <a:gd name="connsiteX1867" fmla="*/ 12100015 w 12192000"/>
              <a:gd name="connsiteY1867" fmla="*/ 58181 h 3259048"/>
              <a:gd name="connsiteX1868" fmla="*/ 12150350 w 12192000"/>
              <a:gd name="connsiteY1868" fmla="*/ 68729 h 3259048"/>
              <a:gd name="connsiteX1869" fmla="*/ 12181202 w 12192000"/>
              <a:gd name="connsiteY1869" fmla="*/ 64076 h 3259048"/>
              <a:gd name="connsiteX1870" fmla="*/ 12192000 w 12192000"/>
              <a:gd name="connsiteY1870" fmla="*/ 70516 h 3259048"/>
              <a:gd name="connsiteX1871" fmla="*/ 12192000 w 12192000"/>
              <a:gd name="connsiteY1871" fmla="*/ 89759 h 3259048"/>
              <a:gd name="connsiteX1872" fmla="*/ 12189505 w 12192000"/>
              <a:gd name="connsiteY1872" fmla="*/ 95230 h 3259048"/>
              <a:gd name="connsiteX1873" fmla="*/ 12180222 w 12192000"/>
              <a:gd name="connsiteY1873" fmla="*/ 104870 h 3259048"/>
              <a:gd name="connsiteX1874" fmla="*/ 12135475 w 12192000"/>
              <a:gd name="connsiteY1874" fmla="*/ 99036 h 3259048"/>
              <a:gd name="connsiteX1875" fmla="*/ 12094336 w 12192000"/>
              <a:gd name="connsiteY1875" fmla="*/ 91864 h 3259048"/>
              <a:gd name="connsiteX1876" fmla="*/ 12059857 w 12192000"/>
              <a:gd name="connsiteY1876" fmla="*/ 108487 h 3259048"/>
              <a:gd name="connsiteX1877" fmla="*/ 12056401 w 12192000"/>
              <a:gd name="connsiteY1877" fmla="*/ 87044 h 3259048"/>
              <a:gd name="connsiteX1878" fmla="*/ 12023168 w 12192000"/>
              <a:gd name="connsiteY1878" fmla="*/ 96712 h 3259048"/>
              <a:gd name="connsiteX1879" fmla="*/ 11988637 w 12192000"/>
              <a:gd name="connsiteY1879" fmla="*/ 105092 h 3259048"/>
              <a:gd name="connsiteX1880" fmla="*/ 11986031 w 12192000"/>
              <a:gd name="connsiteY1880" fmla="*/ 95138 h 3259048"/>
              <a:gd name="connsiteX1881" fmla="*/ 11976496 w 12192000"/>
              <a:gd name="connsiteY1881" fmla="*/ 93067 h 3259048"/>
              <a:gd name="connsiteX1882" fmla="*/ 11973420 w 12192000"/>
              <a:gd name="connsiteY1882" fmla="*/ 96569 h 3259048"/>
              <a:gd name="connsiteX1883" fmla="*/ 11947408 w 12192000"/>
              <a:gd name="connsiteY1883" fmla="*/ 70801 h 3259048"/>
              <a:gd name="connsiteX1884" fmla="*/ 11918055 w 12192000"/>
              <a:gd name="connsiteY1884" fmla="*/ 87590 h 3259048"/>
              <a:gd name="connsiteX1885" fmla="*/ 11901972 w 12192000"/>
              <a:gd name="connsiteY1885" fmla="*/ 78208 h 3259048"/>
              <a:gd name="connsiteX1886" fmla="*/ 11896558 w 12192000"/>
              <a:gd name="connsiteY1886" fmla="*/ 80216 h 3259048"/>
              <a:gd name="connsiteX1887" fmla="*/ 11892736 w 12192000"/>
              <a:gd name="connsiteY1887" fmla="*/ 88717 h 3259048"/>
              <a:gd name="connsiteX1888" fmla="*/ 11895175 w 12192000"/>
              <a:gd name="connsiteY1888" fmla="*/ 99321 h 3259048"/>
              <a:gd name="connsiteX1889" fmla="*/ 11903530 w 12192000"/>
              <a:gd name="connsiteY1889" fmla="*/ 105962 h 3259048"/>
              <a:gd name="connsiteX1890" fmla="*/ 11921289 w 12192000"/>
              <a:gd name="connsiteY1890" fmla="*/ 101440 h 3259048"/>
              <a:gd name="connsiteX1891" fmla="*/ 11939342 w 12192000"/>
              <a:gd name="connsiteY1891" fmla="*/ 102124 h 3259048"/>
              <a:gd name="connsiteX1892" fmla="*/ 11958418 w 12192000"/>
              <a:gd name="connsiteY1892" fmla="*/ 121020 h 3259048"/>
              <a:gd name="connsiteX1893" fmla="*/ 11988637 w 12192000"/>
              <a:gd name="connsiteY1893" fmla="*/ 105092 h 3259048"/>
              <a:gd name="connsiteX1894" fmla="*/ 11993274 w 12192000"/>
              <a:gd name="connsiteY1894" fmla="*/ 129341 h 3259048"/>
              <a:gd name="connsiteX1895" fmla="*/ 12035872 w 12192000"/>
              <a:gd name="connsiteY1895" fmla="*/ 122397 h 3259048"/>
              <a:gd name="connsiteX1896" fmla="*/ 12071834 w 12192000"/>
              <a:gd name="connsiteY1896" fmla="*/ 128539 h 3259048"/>
              <a:gd name="connsiteX1897" fmla="*/ 12098789 w 12192000"/>
              <a:gd name="connsiteY1897" fmla="*/ 127395 h 3259048"/>
              <a:gd name="connsiteX1898" fmla="*/ 12102658 w 12192000"/>
              <a:gd name="connsiteY1898" fmla="*/ 152522 h 3259048"/>
              <a:gd name="connsiteX1899" fmla="*/ 12160234 w 12192000"/>
              <a:gd name="connsiteY1899" fmla="*/ 157140 h 3259048"/>
              <a:gd name="connsiteX1900" fmla="*/ 12187800 w 12192000"/>
              <a:gd name="connsiteY1900" fmla="*/ 170526 h 3259048"/>
              <a:gd name="connsiteX1901" fmla="*/ 12192000 w 12192000"/>
              <a:gd name="connsiteY1901" fmla="*/ 170686 h 3259048"/>
              <a:gd name="connsiteX1902" fmla="*/ 12192000 w 12192000"/>
              <a:gd name="connsiteY1902" fmla="*/ 227932 h 3259048"/>
              <a:gd name="connsiteX1903" fmla="*/ 12186374 w 12192000"/>
              <a:gd name="connsiteY1903" fmla="*/ 228897 h 3259048"/>
              <a:gd name="connsiteX1904" fmla="*/ 12162399 w 12192000"/>
              <a:gd name="connsiteY1904" fmla="*/ 224803 h 3259048"/>
              <a:gd name="connsiteX1905" fmla="*/ 12136212 w 12192000"/>
              <a:gd name="connsiteY1905" fmla="*/ 225071 h 3259048"/>
              <a:gd name="connsiteX1906" fmla="*/ 12131682 w 12192000"/>
              <a:gd name="connsiteY1906" fmla="*/ 217307 h 3259048"/>
              <a:gd name="connsiteX1907" fmla="*/ 12117918 w 12192000"/>
              <a:gd name="connsiteY1907" fmla="*/ 220051 h 3259048"/>
              <a:gd name="connsiteX1908" fmla="*/ 12090778 w 12192000"/>
              <a:gd name="connsiteY1908" fmla="*/ 232476 h 3259048"/>
              <a:gd name="connsiteX1909" fmla="*/ 12034935 w 12192000"/>
              <a:gd name="connsiteY1909" fmla="*/ 229576 h 3259048"/>
              <a:gd name="connsiteX1910" fmla="*/ 12018402 w 12192000"/>
              <a:gd name="connsiteY1910" fmla="*/ 230395 h 3259048"/>
              <a:gd name="connsiteX1911" fmla="*/ 12000858 w 12192000"/>
              <a:gd name="connsiteY1911" fmla="*/ 235131 h 3259048"/>
              <a:gd name="connsiteX1912" fmla="*/ 11998735 w 12192000"/>
              <a:gd name="connsiteY1912" fmla="*/ 226475 h 3259048"/>
              <a:gd name="connsiteX1913" fmla="*/ 11987376 w 12192000"/>
              <a:gd name="connsiteY1913" fmla="*/ 228327 h 3259048"/>
              <a:gd name="connsiteX1914" fmla="*/ 11958499 w 12192000"/>
              <a:gd name="connsiteY1914" fmla="*/ 239034 h 3259048"/>
              <a:gd name="connsiteX1915" fmla="*/ 11970082 w 12192000"/>
              <a:gd name="connsiteY1915" fmla="*/ 244773 h 3259048"/>
              <a:gd name="connsiteX1916" fmla="*/ 11989890 w 12192000"/>
              <a:gd name="connsiteY1916" fmla="*/ 243920 h 3259048"/>
              <a:gd name="connsiteX1917" fmla="*/ 11988209 w 12192000"/>
              <a:gd name="connsiteY1917" fmla="*/ 250445 h 3259048"/>
              <a:gd name="connsiteX1918" fmla="*/ 11993748 w 12192000"/>
              <a:gd name="connsiteY1918" fmla="*/ 254294 h 3259048"/>
              <a:gd name="connsiteX1919" fmla="*/ 12007822 w 12192000"/>
              <a:gd name="connsiteY1919" fmla="*/ 246123 h 3259048"/>
              <a:gd name="connsiteX1920" fmla="*/ 12011653 w 12192000"/>
              <a:gd name="connsiteY1920" fmla="*/ 252375 h 3259048"/>
              <a:gd name="connsiteX1921" fmla="*/ 12077803 w 12192000"/>
              <a:gd name="connsiteY1921" fmla="*/ 263848 h 3259048"/>
              <a:gd name="connsiteX1922" fmla="*/ 12139333 w 12192000"/>
              <a:gd name="connsiteY1922" fmla="*/ 280575 h 3259048"/>
              <a:gd name="connsiteX1923" fmla="*/ 12150504 w 12192000"/>
              <a:gd name="connsiteY1923" fmla="*/ 282631 h 3259048"/>
              <a:gd name="connsiteX1924" fmla="*/ 12150127 w 12192000"/>
              <a:gd name="connsiteY1924" fmla="*/ 297820 h 3259048"/>
              <a:gd name="connsiteX1925" fmla="*/ 12147050 w 12192000"/>
              <a:gd name="connsiteY1925" fmla="*/ 301322 h 3259048"/>
              <a:gd name="connsiteX1926" fmla="*/ 12192000 w 12192000"/>
              <a:gd name="connsiteY1926" fmla="*/ 297408 h 3259048"/>
              <a:gd name="connsiteX1927" fmla="*/ 12192000 w 12192000"/>
              <a:gd name="connsiteY1927" fmla="*/ 333004 h 3259048"/>
              <a:gd name="connsiteX1928" fmla="*/ 12182285 w 12192000"/>
              <a:gd name="connsiteY1928" fmla="*/ 334588 h 3259048"/>
              <a:gd name="connsiteX1929" fmla="*/ 12169984 w 12192000"/>
              <a:gd name="connsiteY1929" fmla="*/ 330593 h 3259048"/>
              <a:gd name="connsiteX1930" fmla="*/ 12139542 w 12192000"/>
              <a:gd name="connsiteY1930" fmla="*/ 338931 h 3259048"/>
              <a:gd name="connsiteX1931" fmla="*/ 12110110 w 12192000"/>
              <a:gd name="connsiteY1931" fmla="*/ 343353 h 3259048"/>
              <a:gd name="connsiteX1932" fmla="*/ 11883494 w 12192000"/>
              <a:gd name="connsiteY1932" fmla="*/ 361286 h 3259048"/>
              <a:gd name="connsiteX1933" fmla="*/ 11863906 w 12192000"/>
              <a:gd name="connsiteY1933" fmla="*/ 369731 h 3259048"/>
              <a:gd name="connsiteX1934" fmla="*/ 11855574 w 12192000"/>
              <a:gd name="connsiteY1934" fmla="*/ 359835 h 3259048"/>
              <a:gd name="connsiteX1935" fmla="*/ 11819763 w 12192000"/>
              <a:gd name="connsiteY1935" fmla="*/ 363672 h 3259048"/>
              <a:gd name="connsiteX1936" fmla="*/ 11770593 w 12192000"/>
              <a:gd name="connsiteY1936" fmla="*/ 366561 h 3259048"/>
              <a:gd name="connsiteX1937" fmla="*/ 11734266 w 12192000"/>
              <a:gd name="connsiteY1937" fmla="*/ 357604 h 3259048"/>
              <a:gd name="connsiteX1938" fmla="*/ 11670925 w 12192000"/>
              <a:gd name="connsiteY1938" fmla="*/ 366928 h 3259048"/>
              <a:gd name="connsiteX1939" fmla="*/ 11661865 w 12192000"/>
              <a:gd name="connsiteY1939" fmla="*/ 351401 h 3259048"/>
              <a:gd name="connsiteX1940" fmla="*/ 11633360 w 12192000"/>
              <a:gd name="connsiteY1940" fmla="*/ 356047 h 3259048"/>
              <a:gd name="connsiteX1941" fmla="*/ 11641697 w 12192000"/>
              <a:gd name="connsiteY1941" fmla="*/ 359976 h 3259048"/>
              <a:gd name="connsiteX1942" fmla="*/ 11622273 w 12192000"/>
              <a:gd name="connsiteY1942" fmla="*/ 393150 h 3259048"/>
              <a:gd name="connsiteX1943" fmla="*/ 11596128 w 12192000"/>
              <a:gd name="connsiteY1943" fmla="*/ 386908 h 3259048"/>
              <a:gd name="connsiteX1944" fmla="*/ 11563353 w 12192000"/>
              <a:gd name="connsiteY1944" fmla="*/ 393752 h 3259048"/>
              <a:gd name="connsiteX1945" fmla="*/ 11583383 w 12192000"/>
              <a:gd name="connsiteY1945" fmla="*/ 400488 h 3259048"/>
              <a:gd name="connsiteX1946" fmla="*/ 11607836 w 12192000"/>
              <a:gd name="connsiteY1946" fmla="*/ 398503 h 3259048"/>
              <a:gd name="connsiteX1947" fmla="*/ 11637491 w 12192000"/>
              <a:gd name="connsiteY1947" fmla="*/ 401672 h 3259048"/>
              <a:gd name="connsiteX1948" fmla="*/ 11667144 w 12192000"/>
              <a:gd name="connsiteY1948" fmla="*/ 404838 h 3259048"/>
              <a:gd name="connsiteX1949" fmla="*/ 11676075 w 12192000"/>
              <a:gd name="connsiteY1949" fmla="*/ 407135 h 3259048"/>
              <a:gd name="connsiteX1950" fmla="*/ 11683705 w 12192000"/>
              <a:gd name="connsiteY1950" fmla="*/ 408141 h 3259048"/>
              <a:gd name="connsiteX1951" fmla="*/ 11676249 w 12192000"/>
              <a:gd name="connsiteY1951" fmla="*/ 413858 h 3259048"/>
              <a:gd name="connsiteX1952" fmla="*/ 11666191 w 12192000"/>
              <a:gd name="connsiteY1952" fmla="*/ 416997 h 3259048"/>
              <a:gd name="connsiteX1953" fmla="*/ 11640004 w 12192000"/>
              <a:gd name="connsiteY1953" fmla="*/ 417265 h 3259048"/>
              <a:gd name="connsiteX1954" fmla="*/ 11625567 w 12192000"/>
              <a:gd name="connsiteY1954" fmla="*/ 422620 h 3259048"/>
              <a:gd name="connsiteX1955" fmla="*/ 11641175 w 12192000"/>
              <a:gd name="connsiteY1955" fmla="*/ 438078 h 3259048"/>
              <a:gd name="connsiteX1956" fmla="*/ 11668705 w 12192000"/>
              <a:gd name="connsiteY1956" fmla="*/ 432591 h 3259048"/>
              <a:gd name="connsiteX1957" fmla="*/ 11681505 w 12192000"/>
              <a:gd name="connsiteY1957" fmla="*/ 427255 h 3259048"/>
              <a:gd name="connsiteX1958" fmla="*/ 11694890 w 12192000"/>
              <a:gd name="connsiteY1958" fmla="*/ 432324 h 3259048"/>
              <a:gd name="connsiteX1959" fmla="*/ 11724247 w 12192000"/>
              <a:gd name="connsiteY1959" fmla="*/ 422913 h 3259048"/>
              <a:gd name="connsiteX1960" fmla="*/ 11742062 w 12192000"/>
              <a:gd name="connsiteY1960" fmla="*/ 426637 h 3259048"/>
              <a:gd name="connsiteX1961" fmla="*/ 11730230 w 12192000"/>
              <a:gd name="connsiteY1961" fmla="*/ 441942 h 3259048"/>
              <a:gd name="connsiteX1962" fmla="*/ 11716090 w 12192000"/>
              <a:gd name="connsiteY1962" fmla="*/ 459877 h 3259048"/>
              <a:gd name="connsiteX1963" fmla="*/ 11734984 w 12192000"/>
              <a:gd name="connsiteY1963" fmla="*/ 457297 h 3259048"/>
              <a:gd name="connsiteX1964" fmla="*/ 11750559 w 12192000"/>
              <a:gd name="connsiteY1964" fmla="*/ 461259 h 3259048"/>
              <a:gd name="connsiteX1965" fmla="*/ 11746526 w 12192000"/>
              <a:gd name="connsiteY1965" fmla="*/ 476920 h 3259048"/>
              <a:gd name="connsiteX1966" fmla="*/ 11739414 w 12192000"/>
              <a:gd name="connsiteY1966" fmla="*/ 496083 h 3259048"/>
              <a:gd name="connsiteX1967" fmla="*/ 11753761 w 12192000"/>
              <a:gd name="connsiteY1967" fmla="*/ 496370 h 3259048"/>
              <a:gd name="connsiteX1968" fmla="*/ 11770413 w 12192000"/>
              <a:gd name="connsiteY1968" fmla="*/ 494031 h 3259048"/>
              <a:gd name="connsiteX1969" fmla="*/ 11743099 w 12192000"/>
              <a:gd name="connsiteY1969" fmla="*/ 532491 h 3259048"/>
              <a:gd name="connsiteX1970" fmla="*/ 11712101 w 12192000"/>
              <a:gd name="connsiteY1970" fmla="*/ 534543 h 3259048"/>
              <a:gd name="connsiteX1971" fmla="*/ 11728055 w 12192000"/>
              <a:gd name="connsiteY1971" fmla="*/ 497935 h 3259048"/>
              <a:gd name="connsiteX1972" fmla="*/ 11713755 w 12192000"/>
              <a:gd name="connsiteY1972" fmla="*/ 491139 h 3259048"/>
              <a:gd name="connsiteX1973" fmla="*/ 11699745 w 12192000"/>
              <a:gd name="connsiteY1973" fmla="*/ 489546 h 3259048"/>
              <a:gd name="connsiteX1974" fmla="*/ 11688961 w 12192000"/>
              <a:gd name="connsiteY1974" fmla="*/ 487053 h 3259048"/>
              <a:gd name="connsiteX1975" fmla="*/ 11673559 w 12192000"/>
              <a:gd name="connsiteY1975" fmla="*/ 489814 h 3259048"/>
              <a:gd name="connsiteX1976" fmla="*/ 11668274 w 12192000"/>
              <a:gd name="connsiteY1976" fmla="*/ 505054 h 3259048"/>
              <a:gd name="connsiteX1977" fmla="*/ 11655479 w 12192000"/>
              <a:gd name="connsiteY1977" fmla="*/ 517767 h 3259048"/>
              <a:gd name="connsiteX1978" fmla="*/ 11642775 w 12192000"/>
              <a:gd name="connsiteY1978" fmla="*/ 524841 h 3259048"/>
              <a:gd name="connsiteX1979" fmla="*/ 11659121 w 12192000"/>
              <a:gd name="connsiteY1979" fmla="*/ 495169 h 3259048"/>
              <a:gd name="connsiteX1980" fmla="*/ 11634105 w 12192000"/>
              <a:gd name="connsiteY1980" fmla="*/ 516250 h 3259048"/>
              <a:gd name="connsiteX1981" fmla="*/ 11595123 w 12192000"/>
              <a:gd name="connsiteY1981" fmla="*/ 529231 h 3259048"/>
              <a:gd name="connsiteX1982" fmla="*/ 11575899 w 12192000"/>
              <a:gd name="connsiteY1982" fmla="*/ 529535 h 3259048"/>
              <a:gd name="connsiteX1983" fmla="*/ 11572254 w 12192000"/>
              <a:gd name="connsiteY1983" fmla="*/ 531634 h 3259048"/>
              <a:gd name="connsiteX1984" fmla="*/ 11571841 w 12192000"/>
              <a:gd name="connsiteY1984" fmla="*/ 549070 h 3259048"/>
              <a:gd name="connsiteX1985" fmla="*/ 11586474 w 12192000"/>
              <a:gd name="connsiteY1985" fmla="*/ 550146 h 3259048"/>
              <a:gd name="connsiteX1986" fmla="*/ 11614681 w 12192000"/>
              <a:gd name="connsiteY1986" fmla="*/ 549424 h 3259048"/>
              <a:gd name="connsiteX1987" fmla="*/ 11651448 w 12192000"/>
              <a:gd name="connsiteY1987" fmla="*/ 533427 h 3259048"/>
              <a:gd name="connsiteX1988" fmla="*/ 11703543 w 12192000"/>
              <a:gd name="connsiteY1988" fmla="*/ 549816 h 3259048"/>
              <a:gd name="connsiteX1989" fmla="*/ 11771801 w 12192000"/>
              <a:gd name="connsiteY1989" fmla="*/ 547817 h 3259048"/>
              <a:gd name="connsiteX1990" fmla="*/ 11770688 w 12192000"/>
              <a:gd name="connsiteY1990" fmla="*/ 575381 h 3259048"/>
              <a:gd name="connsiteX1991" fmla="*/ 11782419 w 12192000"/>
              <a:gd name="connsiteY1991" fmla="*/ 591097 h 3259048"/>
              <a:gd name="connsiteX1992" fmla="*/ 11793634 w 12192000"/>
              <a:gd name="connsiteY1992" fmla="*/ 586645 h 3259048"/>
              <a:gd name="connsiteX1993" fmla="*/ 11795903 w 12192000"/>
              <a:gd name="connsiteY1993" fmla="*/ 597902 h 3259048"/>
              <a:gd name="connsiteX1994" fmla="*/ 11845940 w 12192000"/>
              <a:gd name="connsiteY1994" fmla="*/ 595872 h 3259048"/>
              <a:gd name="connsiteX1995" fmla="*/ 11883133 w 12192000"/>
              <a:gd name="connsiteY1995" fmla="*/ 605688 h 3259048"/>
              <a:gd name="connsiteX1996" fmla="*/ 11909066 w 12192000"/>
              <a:gd name="connsiteY1996" fmla="*/ 619091 h 3259048"/>
              <a:gd name="connsiteX1997" fmla="*/ 11947254 w 12192000"/>
              <a:gd name="connsiteY1997" fmla="*/ 610240 h 3259048"/>
              <a:gd name="connsiteX1998" fmla="*/ 11967160 w 12192000"/>
              <a:gd name="connsiteY1998" fmla="*/ 611121 h 3259048"/>
              <a:gd name="connsiteX1999" fmla="*/ 11964986 w 12192000"/>
              <a:gd name="connsiteY1999" fmla="*/ 634355 h 3259048"/>
              <a:gd name="connsiteX2000" fmla="*/ 11943047 w 12192000"/>
              <a:gd name="connsiteY2000" fmla="*/ 651935 h 3259048"/>
              <a:gd name="connsiteX2001" fmla="*/ 11925987 w 12192000"/>
              <a:gd name="connsiteY2001" fmla="*/ 657968 h 3259048"/>
              <a:gd name="connsiteX2002" fmla="*/ 11916861 w 12192000"/>
              <a:gd name="connsiteY2002" fmla="*/ 652204 h 3259048"/>
              <a:gd name="connsiteX2003" fmla="*/ 11911269 w 12192000"/>
              <a:gd name="connsiteY2003" fmla="*/ 640113 h 3259048"/>
              <a:gd name="connsiteX2004" fmla="*/ 11863893 w 12192000"/>
              <a:gd name="connsiteY2004" fmla="*/ 660336 h 3259048"/>
              <a:gd name="connsiteX2005" fmla="*/ 11823865 w 12192000"/>
              <a:gd name="connsiteY2005" fmla="*/ 658360 h 3259048"/>
              <a:gd name="connsiteX2006" fmla="*/ 11781898 w 12192000"/>
              <a:gd name="connsiteY2006" fmla="*/ 669203 h 3259048"/>
              <a:gd name="connsiteX2007" fmla="*/ 11739929 w 12192000"/>
              <a:gd name="connsiteY2007" fmla="*/ 680044 h 3259048"/>
              <a:gd name="connsiteX2008" fmla="*/ 11740959 w 12192000"/>
              <a:gd name="connsiteY2008" fmla="*/ 672873 h 3259048"/>
              <a:gd name="connsiteX2009" fmla="*/ 11736070 w 12192000"/>
              <a:gd name="connsiteY2009" fmla="*/ 669670 h 3259048"/>
              <a:gd name="connsiteX2010" fmla="*/ 11724689 w 12192000"/>
              <a:gd name="connsiteY2010" fmla="*/ 674776 h 3259048"/>
              <a:gd name="connsiteX2011" fmla="*/ 11721243 w 12192000"/>
              <a:gd name="connsiteY2011" fmla="*/ 668087 h 3259048"/>
              <a:gd name="connsiteX2012" fmla="*/ 11702947 w 12192000"/>
              <a:gd name="connsiteY2012" fmla="*/ 663067 h 3259048"/>
              <a:gd name="connsiteX2013" fmla="*/ 11645589 w 12192000"/>
              <a:gd name="connsiteY2013" fmla="*/ 691421 h 3259048"/>
              <a:gd name="connsiteX2014" fmla="*/ 11632888 w 12192000"/>
              <a:gd name="connsiteY2014" fmla="*/ 698492 h 3259048"/>
              <a:gd name="connsiteX2015" fmla="*/ 11637606 w 12192000"/>
              <a:gd name="connsiteY2015" fmla="*/ 702348 h 3259048"/>
              <a:gd name="connsiteX2016" fmla="*/ 11644636 w 12192000"/>
              <a:gd name="connsiteY2016" fmla="*/ 703578 h 3259048"/>
              <a:gd name="connsiteX2017" fmla="*/ 11658282 w 12192000"/>
              <a:gd name="connsiteY2017" fmla="*/ 702353 h 3259048"/>
              <a:gd name="connsiteX2018" fmla="*/ 11661977 w 12192000"/>
              <a:gd name="connsiteY2018" fmla="*/ 720756 h 3259048"/>
              <a:gd name="connsiteX2019" fmla="*/ 11629616 w 12192000"/>
              <a:gd name="connsiteY2019" fmla="*/ 771417 h 3259048"/>
              <a:gd name="connsiteX2020" fmla="*/ 11587144 w 12192000"/>
              <a:gd name="connsiteY2020" fmla="*/ 816974 h 3259048"/>
              <a:gd name="connsiteX2021" fmla="*/ 11602980 w 12192000"/>
              <a:gd name="connsiteY2021" fmla="*/ 814643 h 3259048"/>
              <a:gd name="connsiteX2022" fmla="*/ 11607565 w 12192000"/>
              <a:gd name="connsiteY2022" fmla="*/ 830650 h 3259048"/>
              <a:gd name="connsiteX2023" fmla="*/ 11632015 w 12192000"/>
              <a:gd name="connsiteY2023" fmla="*/ 828664 h 3259048"/>
              <a:gd name="connsiteX2024" fmla="*/ 11646458 w 12192000"/>
              <a:gd name="connsiteY2024" fmla="*/ 830686 h 3259048"/>
              <a:gd name="connsiteX2025" fmla="*/ 11667827 w 12192000"/>
              <a:gd name="connsiteY2025" fmla="*/ 824828 h 3259048"/>
              <a:gd name="connsiteX2026" fmla="*/ 11665356 w 12192000"/>
              <a:gd name="connsiteY2026" fmla="*/ 835482 h 3259048"/>
              <a:gd name="connsiteX2027" fmla="*/ 11673421 w 12192000"/>
              <a:gd name="connsiteY2027" fmla="*/ 836918 h 3259048"/>
              <a:gd name="connsiteX2028" fmla="*/ 11685450 w 12192000"/>
              <a:gd name="connsiteY2028" fmla="*/ 832457 h 3259048"/>
              <a:gd name="connsiteX2029" fmla="*/ 11688247 w 12192000"/>
              <a:gd name="connsiteY2029" fmla="*/ 838503 h 3259048"/>
              <a:gd name="connsiteX2030" fmla="*/ 11737280 w 12192000"/>
              <a:gd name="connsiteY2030" fmla="*/ 847764 h 3259048"/>
              <a:gd name="connsiteX2031" fmla="*/ 11787615 w 12192000"/>
              <a:gd name="connsiteY2031" fmla="*/ 858314 h 3259048"/>
              <a:gd name="connsiteX2032" fmla="*/ 11818467 w 12192000"/>
              <a:gd name="connsiteY2032" fmla="*/ 853660 h 3259048"/>
              <a:gd name="connsiteX2033" fmla="*/ 11831142 w 12192000"/>
              <a:gd name="connsiteY2033" fmla="*/ 875225 h 3259048"/>
              <a:gd name="connsiteX2034" fmla="*/ 11826769 w 12192000"/>
              <a:gd name="connsiteY2034" fmla="*/ 884814 h 3259048"/>
              <a:gd name="connsiteX2035" fmla="*/ 11817487 w 12192000"/>
              <a:gd name="connsiteY2035" fmla="*/ 894454 h 3259048"/>
              <a:gd name="connsiteX2036" fmla="*/ 11772739 w 12192000"/>
              <a:gd name="connsiteY2036" fmla="*/ 888621 h 3259048"/>
              <a:gd name="connsiteX2037" fmla="*/ 11731601 w 12192000"/>
              <a:gd name="connsiteY2037" fmla="*/ 881449 h 3259048"/>
              <a:gd name="connsiteX2038" fmla="*/ 11697121 w 12192000"/>
              <a:gd name="connsiteY2038" fmla="*/ 898071 h 3259048"/>
              <a:gd name="connsiteX2039" fmla="*/ 11693664 w 12192000"/>
              <a:gd name="connsiteY2039" fmla="*/ 876629 h 3259048"/>
              <a:gd name="connsiteX2040" fmla="*/ 11660433 w 12192000"/>
              <a:gd name="connsiteY2040" fmla="*/ 886298 h 3259048"/>
              <a:gd name="connsiteX2041" fmla="*/ 11625902 w 12192000"/>
              <a:gd name="connsiteY2041" fmla="*/ 894676 h 3259048"/>
              <a:gd name="connsiteX2042" fmla="*/ 11623295 w 12192000"/>
              <a:gd name="connsiteY2042" fmla="*/ 884723 h 3259048"/>
              <a:gd name="connsiteX2043" fmla="*/ 11613762 w 12192000"/>
              <a:gd name="connsiteY2043" fmla="*/ 882652 h 3259048"/>
              <a:gd name="connsiteX2044" fmla="*/ 11610684 w 12192000"/>
              <a:gd name="connsiteY2044" fmla="*/ 886154 h 3259048"/>
              <a:gd name="connsiteX2045" fmla="*/ 11596658 w 12192000"/>
              <a:gd name="connsiteY2045" fmla="*/ 872260 h 3259048"/>
              <a:gd name="connsiteX2046" fmla="*/ 11579142 w 12192000"/>
              <a:gd name="connsiteY2046" fmla="*/ 867034 h 3259048"/>
              <a:gd name="connsiteX2047" fmla="*/ 11574309 w 12192000"/>
              <a:gd name="connsiteY2047" fmla="*/ 866312 h 3259048"/>
              <a:gd name="connsiteX2048" fmla="*/ 11555321 w 12192000"/>
              <a:gd name="connsiteY2048" fmla="*/ 877173 h 3259048"/>
              <a:gd name="connsiteX2049" fmla="*/ 11539236 w 12192000"/>
              <a:gd name="connsiteY2049" fmla="*/ 867793 h 3259048"/>
              <a:gd name="connsiteX2050" fmla="*/ 11533822 w 12192000"/>
              <a:gd name="connsiteY2050" fmla="*/ 869802 h 3259048"/>
              <a:gd name="connsiteX2051" fmla="*/ 11530002 w 12192000"/>
              <a:gd name="connsiteY2051" fmla="*/ 878300 h 3259048"/>
              <a:gd name="connsiteX2052" fmla="*/ 11532439 w 12192000"/>
              <a:gd name="connsiteY2052" fmla="*/ 888907 h 3259048"/>
              <a:gd name="connsiteX2053" fmla="*/ 11540795 w 12192000"/>
              <a:gd name="connsiteY2053" fmla="*/ 895545 h 3259048"/>
              <a:gd name="connsiteX2054" fmla="*/ 11558555 w 12192000"/>
              <a:gd name="connsiteY2054" fmla="*/ 891027 h 3259048"/>
              <a:gd name="connsiteX2055" fmla="*/ 11576607 w 12192000"/>
              <a:gd name="connsiteY2055" fmla="*/ 891710 h 3259048"/>
              <a:gd name="connsiteX2056" fmla="*/ 11595683 w 12192000"/>
              <a:gd name="connsiteY2056" fmla="*/ 910604 h 3259048"/>
              <a:gd name="connsiteX2057" fmla="*/ 11625902 w 12192000"/>
              <a:gd name="connsiteY2057" fmla="*/ 894676 h 3259048"/>
              <a:gd name="connsiteX2058" fmla="*/ 11630541 w 12192000"/>
              <a:gd name="connsiteY2058" fmla="*/ 918926 h 3259048"/>
              <a:gd name="connsiteX2059" fmla="*/ 11673136 w 12192000"/>
              <a:gd name="connsiteY2059" fmla="*/ 911982 h 3259048"/>
              <a:gd name="connsiteX2060" fmla="*/ 11709098 w 12192000"/>
              <a:gd name="connsiteY2060" fmla="*/ 918124 h 3259048"/>
              <a:gd name="connsiteX2061" fmla="*/ 11736052 w 12192000"/>
              <a:gd name="connsiteY2061" fmla="*/ 916981 h 3259048"/>
              <a:gd name="connsiteX2062" fmla="*/ 11739921 w 12192000"/>
              <a:gd name="connsiteY2062" fmla="*/ 942106 h 3259048"/>
              <a:gd name="connsiteX2063" fmla="*/ 11797499 w 12192000"/>
              <a:gd name="connsiteY2063" fmla="*/ 946724 h 3259048"/>
              <a:gd name="connsiteX2064" fmla="*/ 11825065 w 12192000"/>
              <a:gd name="connsiteY2064" fmla="*/ 960110 h 3259048"/>
              <a:gd name="connsiteX2065" fmla="*/ 11865477 w 12192000"/>
              <a:gd name="connsiteY2065" fmla="*/ 961649 h 3259048"/>
              <a:gd name="connsiteX2066" fmla="*/ 11877927 w 12192000"/>
              <a:gd name="connsiteY2066" fmla="*/ 968247 h 3259048"/>
              <a:gd name="connsiteX2067" fmla="*/ 11889365 w 12192000"/>
              <a:gd name="connsiteY2067" fmla="*/ 978761 h 3259048"/>
              <a:gd name="connsiteX2068" fmla="*/ 11908279 w 12192000"/>
              <a:gd name="connsiteY2068" fmla="*/ 972928 h 3259048"/>
              <a:gd name="connsiteX2069" fmla="*/ 11906708 w 12192000"/>
              <a:gd name="connsiteY2069" fmla="*/ 995938 h 3259048"/>
              <a:gd name="connsiteX2070" fmla="*/ 11847613 w 12192000"/>
              <a:gd name="connsiteY2070" fmla="*/ 1022575 h 3259048"/>
              <a:gd name="connsiteX2071" fmla="*/ 11823639 w 12192000"/>
              <a:gd name="connsiteY2071" fmla="*/ 1018481 h 3259048"/>
              <a:gd name="connsiteX2072" fmla="*/ 11799664 w 12192000"/>
              <a:gd name="connsiteY2072" fmla="*/ 1014389 h 3259048"/>
              <a:gd name="connsiteX2073" fmla="*/ 11773476 w 12192000"/>
              <a:gd name="connsiteY2073" fmla="*/ 1014656 h 3259048"/>
              <a:gd name="connsiteX2074" fmla="*/ 11768946 w 12192000"/>
              <a:gd name="connsiteY2074" fmla="*/ 1006892 h 3259048"/>
              <a:gd name="connsiteX2075" fmla="*/ 11755182 w 12192000"/>
              <a:gd name="connsiteY2075" fmla="*/ 1009635 h 3259048"/>
              <a:gd name="connsiteX2076" fmla="*/ 11728042 w 12192000"/>
              <a:gd name="connsiteY2076" fmla="*/ 1022062 h 3259048"/>
              <a:gd name="connsiteX2077" fmla="*/ 11672200 w 12192000"/>
              <a:gd name="connsiteY2077" fmla="*/ 1019161 h 3259048"/>
              <a:gd name="connsiteX2078" fmla="*/ 11655667 w 12192000"/>
              <a:gd name="connsiteY2078" fmla="*/ 1019980 h 3259048"/>
              <a:gd name="connsiteX2079" fmla="*/ 11638123 w 12192000"/>
              <a:gd name="connsiteY2079" fmla="*/ 1024716 h 3259048"/>
              <a:gd name="connsiteX2080" fmla="*/ 11635999 w 12192000"/>
              <a:gd name="connsiteY2080" fmla="*/ 1016059 h 3259048"/>
              <a:gd name="connsiteX2081" fmla="*/ 11624641 w 12192000"/>
              <a:gd name="connsiteY2081" fmla="*/ 1017911 h 3259048"/>
              <a:gd name="connsiteX2082" fmla="*/ 11595766 w 12192000"/>
              <a:gd name="connsiteY2082" fmla="*/ 1028619 h 3259048"/>
              <a:gd name="connsiteX2083" fmla="*/ 11607346 w 12192000"/>
              <a:gd name="connsiteY2083" fmla="*/ 1034358 h 3259048"/>
              <a:gd name="connsiteX2084" fmla="*/ 11627155 w 12192000"/>
              <a:gd name="connsiteY2084" fmla="*/ 1033505 h 3259048"/>
              <a:gd name="connsiteX2085" fmla="*/ 11625476 w 12192000"/>
              <a:gd name="connsiteY2085" fmla="*/ 1040031 h 3259048"/>
              <a:gd name="connsiteX2086" fmla="*/ 11631013 w 12192000"/>
              <a:gd name="connsiteY2086" fmla="*/ 1043879 h 3259048"/>
              <a:gd name="connsiteX2087" fmla="*/ 11645088 w 12192000"/>
              <a:gd name="connsiteY2087" fmla="*/ 1035708 h 3259048"/>
              <a:gd name="connsiteX2088" fmla="*/ 11648919 w 12192000"/>
              <a:gd name="connsiteY2088" fmla="*/ 1041960 h 3259048"/>
              <a:gd name="connsiteX2089" fmla="*/ 11715066 w 12192000"/>
              <a:gd name="connsiteY2089" fmla="*/ 1053433 h 3259048"/>
              <a:gd name="connsiteX2090" fmla="*/ 11720295 w 12192000"/>
              <a:gd name="connsiteY2090" fmla="*/ 1054854 h 3259048"/>
              <a:gd name="connsiteX2091" fmla="*/ 11762969 w 12192000"/>
              <a:gd name="connsiteY2091" fmla="*/ 1052268 h 3259048"/>
              <a:gd name="connsiteX2092" fmla="*/ 11789465 w 12192000"/>
              <a:gd name="connsiteY2092" fmla="*/ 1054670 h 3259048"/>
              <a:gd name="connsiteX2093" fmla="*/ 11814623 w 12192000"/>
              <a:gd name="connsiteY2093" fmla="*/ 1055825 h 3259048"/>
              <a:gd name="connsiteX2094" fmla="*/ 11841839 w 12192000"/>
              <a:gd name="connsiteY2094" fmla="*/ 1042961 h 3259048"/>
              <a:gd name="connsiteX2095" fmla="*/ 11871866 w 12192000"/>
              <a:gd name="connsiteY2095" fmla="*/ 1045470 h 3259048"/>
              <a:gd name="connsiteX2096" fmla="*/ 11908747 w 12192000"/>
              <a:gd name="connsiteY2096" fmla="*/ 1028874 h 3259048"/>
              <a:gd name="connsiteX2097" fmla="*/ 11930137 w 12192000"/>
              <a:gd name="connsiteY2097" fmla="*/ 1048824 h 3259048"/>
              <a:gd name="connsiteX2098" fmla="*/ 11962070 w 12192000"/>
              <a:gd name="connsiteY2098" fmla="*/ 1049124 h 3259048"/>
              <a:gd name="connsiteX2099" fmla="*/ 11987139 w 12192000"/>
              <a:gd name="connsiteY2099" fmla="*/ 1057365 h 3259048"/>
              <a:gd name="connsiteX2100" fmla="*/ 12004689 w 12192000"/>
              <a:gd name="connsiteY2100" fmla="*/ 1048238 h 3259048"/>
              <a:gd name="connsiteX2101" fmla="*/ 12069061 w 12192000"/>
              <a:gd name="connsiteY2101" fmla="*/ 1044533 h 3259048"/>
              <a:gd name="connsiteX2102" fmla="*/ 12091718 w 12192000"/>
              <a:gd name="connsiteY2102" fmla="*/ 1059290 h 3259048"/>
              <a:gd name="connsiteX2103" fmla="*/ 12100869 w 12192000"/>
              <a:gd name="connsiteY2103" fmla="*/ 1048704 h 3259048"/>
              <a:gd name="connsiteX2104" fmla="*/ 12116415 w 12192000"/>
              <a:gd name="connsiteY2104" fmla="*/ 1037704 h 3259048"/>
              <a:gd name="connsiteX2105" fmla="*/ 12126817 w 12192000"/>
              <a:gd name="connsiteY2105" fmla="*/ 1041032 h 3259048"/>
              <a:gd name="connsiteX2106" fmla="*/ 12139886 w 12192000"/>
              <a:gd name="connsiteY2106" fmla="*/ 1035690 h 3259048"/>
              <a:gd name="connsiteX2107" fmla="*/ 12149714 w 12192000"/>
              <a:gd name="connsiteY2107" fmla="*/ 1036890 h 3259048"/>
              <a:gd name="connsiteX2108" fmla="*/ 12145396 w 12192000"/>
              <a:gd name="connsiteY2108" fmla="*/ 1045610 h 3259048"/>
              <a:gd name="connsiteX2109" fmla="*/ 12141351 w 12192000"/>
              <a:gd name="connsiteY2109" fmla="*/ 1080085 h 3259048"/>
              <a:gd name="connsiteX2110" fmla="*/ 12165278 w 12192000"/>
              <a:gd name="connsiteY2110" fmla="*/ 1089650 h 3259048"/>
              <a:gd name="connsiteX2111" fmla="*/ 12189203 w 12192000"/>
              <a:gd name="connsiteY2111" fmla="*/ 1099216 h 3259048"/>
              <a:gd name="connsiteX2112" fmla="*/ 12192000 w 12192000"/>
              <a:gd name="connsiteY2112" fmla="*/ 1097842 h 3259048"/>
              <a:gd name="connsiteX2113" fmla="*/ 12192000 w 12192000"/>
              <a:gd name="connsiteY2113" fmla="*/ 2139634 h 3259048"/>
              <a:gd name="connsiteX2114" fmla="*/ 12186082 w 12192000"/>
              <a:gd name="connsiteY2114" fmla="*/ 2146229 h 3259048"/>
              <a:gd name="connsiteX2115" fmla="*/ 12151704 w 12192000"/>
              <a:gd name="connsiteY2115" fmla="*/ 2141727 h 3259048"/>
              <a:gd name="connsiteX2116" fmla="*/ 12147478 w 12192000"/>
              <a:gd name="connsiteY2116" fmla="*/ 2180830 h 3259048"/>
              <a:gd name="connsiteX2117" fmla="*/ 12187131 w 12192000"/>
              <a:gd name="connsiteY2117" fmla="*/ 2171482 h 3259048"/>
              <a:gd name="connsiteX2118" fmla="*/ 12192000 w 12192000"/>
              <a:gd name="connsiteY2118" fmla="*/ 2160515 h 3259048"/>
              <a:gd name="connsiteX2119" fmla="*/ 12192000 w 12192000"/>
              <a:gd name="connsiteY2119" fmla="*/ 2506414 h 3259048"/>
              <a:gd name="connsiteX2120" fmla="*/ 12166622 w 12192000"/>
              <a:gd name="connsiteY2120" fmla="*/ 2501599 h 3259048"/>
              <a:gd name="connsiteX2121" fmla="*/ 12132301 w 12192000"/>
              <a:gd name="connsiteY2121" fmla="*/ 2509334 h 3259048"/>
              <a:gd name="connsiteX2122" fmla="*/ 12161484 w 12192000"/>
              <a:gd name="connsiteY2122" fmla="*/ 2532324 h 3259048"/>
              <a:gd name="connsiteX2123" fmla="*/ 12186778 w 12192000"/>
              <a:gd name="connsiteY2123" fmla="*/ 2542909 h 3259048"/>
              <a:gd name="connsiteX2124" fmla="*/ 12165772 w 12192000"/>
              <a:gd name="connsiteY2124" fmla="*/ 2567918 h 3259048"/>
              <a:gd name="connsiteX2125" fmla="*/ 12121571 w 12192000"/>
              <a:gd name="connsiteY2125" fmla="*/ 2597824 h 3259048"/>
              <a:gd name="connsiteX2126" fmla="*/ 12124971 w 12192000"/>
              <a:gd name="connsiteY2126" fmla="*/ 2586204 h 3259048"/>
              <a:gd name="connsiteX2127" fmla="*/ 12126118 w 12192000"/>
              <a:gd name="connsiteY2127" fmla="*/ 2577266 h 3259048"/>
              <a:gd name="connsiteX2128" fmla="*/ 12117980 w 12192000"/>
              <a:gd name="connsiteY2128" fmla="*/ 2580332 h 3259048"/>
              <a:gd name="connsiteX2129" fmla="*/ 12110383 w 12192000"/>
              <a:gd name="connsiteY2129" fmla="*/ 2588427 h 3259048"/>
              <a:gd name="connsiteX2130" fmla="*/ 12052087 w 12192000"/>
              <a:gd name="connsiteY2130" fmla="*/ 2582115 h 3259048"/>
              <a:gd name="connsiteX2131" fmla="*/ 11986969 w 12192000"/>
              <a:gd name="connsiteY2131" fmla="*/ 2606636 h 3259048"/>
              <a:gd name="connsiteX2132" fmla="*/ 11957071 w 12192000"/>
              <a:gd name="connsiteY2132" fmla="*/ 2604371 h 3259048"/>
              <a:gd name="connsiteX2133" fmla="*/ 11931676 w 12192000"/>
              <a:gd name="connsiteY2133" fmla="*/ 2596750 h 3259048"/>
              <a:gd name="connsiteX2134" fmla="*/ 11890464 w 12192000"/>
              <a:gd name="connsiteY2134" fmla="*/ 2595651 h 3259048"/>
              <a:gd name="connsiteX2135" fmla="*/ 11843044 w 12192000"/>
              <a:gd name="connsiteY2135" fmla="*/ 2607620 h 3259048"/>
              <a:gd name="connsiteX2136" fmla="*/ 11794888 w 12192000"/>
              <a:gd name="connsiteY2136" fmla="*/ 2585448 h 3259048"/>
              <a:gd name="connsiteX2137" fmla="*/ 11770560 w 12192000"/>
              <a:gd name="connsiteY2137" fmla="*/ 2595481 h 3259048"/>
              <a:gd name="connsiteX2138" fmla="*/ 11767879 w 12192000"/>
              <a:gd name="connsiteY2138" fmla="*/ 2617602 h 3259048"/>
              <a:gd name="connsiteX2139" fmla="*/ 11772336 w 12192000"/>
              <a:gd name="connsiteY2139" fmla="*/ 2627440 h 3259048"/>
              <a:gd name="connsiteX2140" fmla="*/ 11822039 w 12192000"/>
              <a:gd name="connsiteY2140" fmla="*/ 2632628 h 3259048"/>
              <a:gd name="connsiteX2141" fmla="*/ 11832633 w 12192000"/>
              <a:gd name="connsiteY2141" fmla="*/ 2620960 h 3259048"/>
              <a:gd name="connsiteX2142" fmla="*/ 11843774 w 12192000"/>
              <a:gd name="connsiteY2142" fmla="*/ 2614321 h 3259048"/>
              <a:gd name="connsiteX2143" fmla="*/ 11843195 w 12192000"/>
              <a:gd name="connsiteY2143" fmla="*/ 2620691 h 3259048"/>
              <a:gd name="connsiteX2144" fmla="*/ 11840364 w 12192000"/>
              <a:gd name="connsiteY2144" fmla="*/ 2629739 h 3259048"/>
              <a:gd name="connsiteX2145" fmla="*/ 11866147 w 12192000"/>
              <a:gd name="connsiteY2145" fmla="*/ 2633117 h 3259048"/>
              <a:gd name="connsiteX2146" fmla="*/ 11864193 w 12192000"/>
              <a:gd name="connsiteY2146" fmla="*/ 2661943 h 3259048"/>
              <a:gd name="connsiteX2147" fmla="*/ 11833545 w 12192000"/>
              <a:gd name="connsiteY2147" fmla="*/ 2660574 h 3259048"/>
              <a:gd name="connsiteX2148" fmla="*/ 11811899 w 12192000"/>
              <a:gd name="connsiteY2148" fmla="*/ 2648485 h 3259048"/>
              <a:gd name="connsiteX2149" fmla="*/ 11794620 w 12192000"/>
              <a:gd name="connsiteY2149" fmla="*/ 2676627 h 3259048"/>
              <a:gd name="connsiteX2150" fmla="*/ 11787002 w 12192000"/>
              <a:gd name="connsiteY2150" fmla="*/ 2661088 h 3259048"/>
              <a:gd name="connsiteX2151" fmla="*/ 11779384 w 12192000"/>
              <a:gd name="connsiteY2151" fmla="*/ 2645548 h 3259048"/>
              <a:gd name="connsiteX2152" fmla="*/ 11736845 w 12192000"/>
              <a:gd name="connsiteY2152" fmla="*/ 2651711 h 3259048"/>
              <a:gd name="connsiteX2153" fmla="*/ 11702762 w 12192000"/>
              <a:gd name="connsiteY2153" fmla="*/ 2642127 h 3259048"/>
              <a:gd name="connsiteX2154" fmla="*/ 11709608 w 12192000"/>
              <a:gd name="connsiteY2154" fmla="*/ 2617409 h 3259048"/>
              <a:gd name="connsiteX2155" fmla="*/ 11732454 w 12192000"/>
              <a:gd name="connsiteY2155" fmla="*/ 2587848 h 3259048"/>
              <a:gd name="connsiteX2156" fmla="*/ 11747459 w 12192000"/>
              <a:gd name="connsiteY2156" fmla="*/ 2569984 h 3259048"/>
              <a:gd name="connsiteX2157" fmla="*/ 11801795 w 12192000"/>
              <a:gd name="connsiteY2157" fmla="*/ 2572967 h 3259048"/>
              <a:gd name="connsiteX2158" fmla="*/ 11863737 w 12192000"/>
              <a:gd name="connsiteY2158" fmla="*/ 2564058 h 3259048"/>
              <a:gd name="connsiteX2159" fmla="*/ 11866907 w 12192000"/>
              <a:gd name="connsiteY2159" fmla="*/ 2565962 h 3259048"/>
              <a:gd name="connsiteX2160" fmla="*/ 11872328 w 12192000"/>
              <a:gd name="connsiteY2160" fmla="*/ 2565185 h 3259048"/>
              <a:gd name="connsiteX2161" fmla="*/ 11870072 w 12192000"/>
              <a:gd name="connsiteY2161" fmla="*/ 2554147 h 3259048"/>
              <a:gd name="connsiteX2162" fmla="*/ 11866416 w 12192000"/>
              <a:gd name="connsiteY2162" fmla="*/ 2541937 h 3259048"/>
              <a:gd name="connsiteX2163" fmla="*/ 11836291 w 12192000"/>
              <a:gd name="connsiteY2163" fmla="*/ 2553194 h 3259048"/>
              <a:gd name="connsiteX2164" fmla="*/ 11809576 w 12192000"/>
              <a:gd name="connsiteY2164" fmla="*/ 2549033 h 3259048"/>
              <a:gd name="connsiteX2165" fmla="*/ 11763386 w 12192000"/>
              <a:gd name="connsiteY2165" fmla="*/ 2556700 h 3259048"/>
              <a:gd name="connsiteX2166" fmla="*/ 11714945 w 12192000"/>
              <a:gd name="connsiteY2166" fmla="*/ 2567047 h 3259048"/>
              <a:gd name="connsiteX2167" fmla="*/ 11686029 w 12192000"/>
              <a:gd name="connsiteY2167" fmla="*/ 2564087 h 3259048"/>
              <a:gd name="connsiteX2168" fmla="*/ 11658513 w 12192000"/>
              <a:gd name="connsiteY2168" fmla="*/ 2562301 h 3259048"/>
              <a:gd name="connsiteX2169" fmla="*/ 11643099 w 12192000"/>
              <a:gd name="connsiteY2169" fmla="*/ 2592008 h 3259048"/>
              <a:gd name="connsiteX2170" fmla="*/ 11668154 w 12192000"/>
              <a:gd name="connsiteY2170" fmla="*/ 2588681 h 3259048"/>
              <a:gd name="connsiteX2171" fmla="*/ 11672929 w 12192000"/>
              <a:gd name="connsiteY2171" fmla="*/ 2617069 h 3259048"/>
              <a:gd name="connsiteX2172" fmla="*/ 11689856 w 12192000"/>
              <a:gd name="connsiteY2172" fmla="*/ 2613005 h 3259048"/>
              <a:gd name="connsiteX2173" fmla="*/ 11685981 w 12192000"/>
              <a:gd name="connsiteY2173" fmla="*/ 2628030 h 3259048"/>
              <a:gd name="connsiteX2174" fmla="*/ 11687469 w 12192000"/>
              <a:gd name="connsiteY2174" fmla="*/ 2630044 h 3259048"/>
              <a:gd name="connsiteX2175" fmla="*/ 11686708 w 12192000"/>
              <a:gd name="connsiteY2175" fmla="*/ 2634735 h 3259048"/>
              <a:gd name="connsiteX2176" fmla="*/ 11666985 w 12192000"/>
              <a:gd name="connsiteY2176" fmla="*/ 2636448 h 3259048"/>
              <a:gd name="connsiteX2177" fmla="*/ 11644465 w 12192000"/>
              <a:gd name="connsiteY2177" fmla="*/ 2635813 h 3259048"/>
              <a:gd name="connsiteX2178" fmla="*/ 11633596 w 12192000"/>
              <a:gd name="connsiteY2178" fmla="*/ 2644965 h 3259048"/>
              <a:gd name="connsiteX2179" fmla="*/ 11642918 w 12192000"/>
              <a:gd name="connsiteY2179" fmla="*/ 2652796 h 3259048"/>
              <a:gd name="connsiteX2180" fmla="*/ 11614453 w 12192000"/>
              <a:gd name="connsiteY2180" fmla="*/ 2671543 h 3259048"/>
              <a:gd name="connsiteX2181" fmla="*/ 11594987 w 12192000"/>
              <a:gd name="connsiteY2181" fmla="*/ 2679571 h 3259048"/>
              <a:gd name="connsiteX2182" fmla="*/ 11577074 w 12192000"/>
              <a:gd name="connsiteY2182" fmla="*/ 2670612 h 3259048"/>
              <a:gd name="connsiteX2183" fmla="*/ 11573026 w 12192000"/>
              <a:gd name="connsiteY2183" fmla="*/ 2648931 h 3259048"/>
              <a:gd name="connsiteX2184" fmla="*/ 11559565 w 12192000"/>
              <a:gd name="connsiteY2184" fmla="*/ 2649811 h 3259048"/>
              <a:gd name="connsiteX2185" fmla="*/ 11541967 w 12192000"/>
              <a:gd name="connsiteY2185" fmla="*/ 2659405 h 3259048"/>
              <a:gd name="connsiteX2186" fmla="*/ 11544241 w 12192000"/>
              <a:gd name="connsiteY2186" fmla="*/ 2649126 h 3259048"/>
              <a:gd name="connsiteX2187" fmla="*/ 11500131 w 12192000"/>
              <a:gd name="connsiteY2187" fmla="*/ 2648638 h 3259048"/>
              <a:gd name="connsiteX2188" fmla="*/ 11488852 w 12192000"/>
              <a:gd name="connsiteY2188" fmla="*/ 2669637 h 3259048"/>
              <a:gd name="connsiteX2189" fmla="*/ 11468345 w 12192000"/>
              <a:gd name="connsiteY2189" fmla="*/ 2652408 h 3259048"/>
              <a:gd name="connsiteX2190" fmla="*/ 11450259 w 12192000"/>
              <a:gd name="connsiteY2190" fmla="*/ 2669207 h 3259048"/>
              <a:gd name="connsiteX2191" fmla="*/ 11437286 w 12192000"/>
              <a:gd name="connsiteY2191" fmla="*/ 2662882 h 3259048"/>
              <a:gd name="connsiteX2192" fmla="*/ 11423286 w 12192000"/>
              <a:gd name="connsiteY2192" fmla="*/ 2672451 h 3259048"/>
              <a:gd name="connsiteX2193" fmla="*/ 11414094 w 12192000"/>
              <a:gd name="connsiteY2193" fmla="*/ 2667780 h 3259048"/>
              <a:gd name="connsiteX2194" fmla="*/ 11398770 w 12192000"/>
              <a:gd name="connsiteY2194" fmla="*/ 2667093 h 3259048"/>
              <a:gd name="connsiteX2195" fmla="*/ 11383445 w 12192000"/>
              <a:gd name="connsiteY2195" fmla="*/ 2666408 h 3259048"/>
              <a:gd name="connsiteX2196" fmla="*/ 11386446 w 12192000"/>
              <a:gd name="connsiteY2196" fmla="*/ 2662835 h 3259048"/>
              <a:gd name="connsiteX2197" fmla="*/ 11362527 w 12192000"/>
              <a:gd name="connsiteY2197" fmla="*/ 2661023 h 3259048"/>
              <a:gd name="connsiteX2198" fmla="*/ 11347203 w 12192000"/>
              <a:gd name="connsiteY2198" fmla="*/ 2660340 h 3259048"/>
              <a:gd name="connsiteX2199" fmla="*/ 11331879 w 12192000"/>
              <a:gd name="connsiteY2199" fmla="*/ 2659654 h 3259048"/>
              <a:gd name="connsiteX2200" fmla="*/ 11288428 w 12192000"/>
              <a:gd name="connsiteY2200" fmla="*/ 2657435 h 3259048"/>
              <a:gd name="connsiteX2201" fmla="*/ 11236520 w 12192000"/>
              <a:gd name="connsiteY2201" fmla="*/ 2670964 h 3259048"/>
              <a:gd name="connsiteX2202" fmla="*/ 11210418 w 12192000"/>
              <a:gd name="connsiteY2202" fmla="*/ 2649037 h 3259048"/>
              <a:gd name="connsiteX2203" fmla="*/ 11193549 w 12192000"/>
              <a:gd name="connsiteY2203" fmla="*/ 2665334 h 3259048"/>
              <a:gd name="connsiteX2204" fmla="*/ 11155759 w 12192000"/>
              <a:gd name="connsiteY2204" fmla="*/ 2676251 h 3259048"/>
              <a:gd name="connsiteX2205" fmla="*/ 11156293 w 12192000"/>
              <a:gd name="connsiteY2205" fmla="*/ 2685078 h 3259048"/>
              <a:gd name="connsiteX2206" fmla="*/ 11159079 w 12192000"/>
              <a:gd name="connsiteY2206" fmla="*/ 2691227 h 3259048"/>
              <a:gd name="connsiteX2207" fmla="*/ 11189171 w 12192000"/>
              <a:gd name="connsiteY2207" fmla="*/ 2691368 h 3259048"/>
              <a:gd name="connsiteX2208" fmla="*/ 11212511 w 12192000"/>
              <a:gd name="connsiteY2208" fmla="*/ 2699547 h 3259048"/>
              <a:gd name="connsiteX2209" fmla="*/ 11224606 w 12192000"/>
              <a:gd name="connsiteY2209" fmla="*/ 2686092 h 3259048"/>
              <a:gd name="connsiteX2210" fmla="*/ 11237249 w 12192000"/>
              <a:gd name="connsiteY2210" fmla="*/ 2677667 h 3259048"/>
              <a:gd name="connsiteX2211" fmla="*/ 11236669 w 12192000"/>
              <a:gd name="connsiteY2211" fmla="*/ 2684036 h 3259048"/>
              <a:gd name="connsiteX2212" fmla="*/ 11233836 w 12192000"/>
              <a:gd name="connsiteY2212" fmla="*/ 2693087 h 3259048"/>
              <a:gd name="connsiteX2213" fmla="*/ 11261487 w 12192000"/>
              <a:gd name="connsiteY2213" fmla="*/ 2698027 h 3259048"/>
              <a:gd name="connsiteX2214" fmla="*/ 11261397 w 12192000"/>
              <a:gd name="connsiteY2214" fmla="*/ 2728422 h 3259048"/>
              <a:gd name="connsiteX2215" fmla="*/ 11228781 w 12192000"/>
              <a:gd name="connsiteY2215" fmla="*/ 2728446 h 3259048"/>
              <a:gd name="connsiteX2216" fmla="*/ 11202371 w 12192000"/>
              <a:gd name="connsiteY2216" fmla="*/ 2715403 h 3259048"/>
              <a:gd name="connsiteX2217" fmla="*/ 11198120 w 12192000"/>
              <a:gd name="connsiteY2217" fmla="*/ 2730876 h 3259048"/>
              <a:gd name="connsiteX2218" fmla="*/ 11188822 w 12192000"/>
              <a:gd name="connsiteY2218" fmla="*/ 2746677 h 3259048"/>
              <a:gd name="connsiteX2219" fmla="*/ 11176428 w 12192000"/>
              <a:gd name="connsiteY2219" fmla="*/ 2733985 h 3259048"/>
              <a:gd name="connsiteX2220" fmla="*/ 11167994 w 12192000"/>
              <a:gd name="connsiteY2220" fmla="*/ 2710901 h 3259048"/>
              <a:gd name="connsiteX2221" fmla="*/ 11121661 w 12192000"/>
              <a:gd name="connsiteY2221" fmla="*/ 2719211 h 3259048"/>
              <a:gd name="connsiteX2222" fmla="*/ 11084640 w 12192000"/>
              <a:gd name="connsiteY2222" fmla="*/ 2707918 h 3259048"/>
              <a:gd name="connsiteX2223" fmla="*/ 11092596 w 12192000"/>
              <a:gd name="connsiteY2223" fmla="*/ 2671946 h 3259048"/>
              <a:gd name="connsiteX2224" fmla="*/ 11076135 w 12192000"/>
              <a:gd name="connsiteY2224" fmla="*/ 2676398 h 3259048"/>
              <a:gd name="connsiteX2225" fmla="*/ 11065994 w 12192000"/>
              <a:gd name="connsiteY2225" fmla="*/ 2692257 h 3259048"/>
              <a:gd name="connsiteX2226" fmla="*/ 11068416 w 12192000"/>
              <a:gd name="connsiteY2226" fmla="*/ 2695052 h 3259048"/>
              <a:gd name="connsiteX2227" fmla="*/ 11068587 w 12192000"/>
              <a:gd name="connsiteY2227" fmla="*/ 2700527 h 3259048"/>
              <a:gd name="connsiteX2228" fmla="*/ 11042821 w 12192000"/>
              <a:gd name="connsiteY2228" fmla="*/ 2707068 h 3259048"/>
              <a:gd name="connsiteX2229" fmla="*/ 11019612 w 12192000"/>
              <a:gd name="connsiteY2229" fmla="*/ 2702047 h 3259048"/>
              <a:gd name="connsiteX2230" fmla="*/ 10945303 w 12192000"/>
              <a:gd name="connsiteY2230" fmla="*/ 2721896 h 3259048"/>
              <a:gd name="connsiteX2231" fmla="*/ 10882009 w 12192000"/>
              <a:gd name="connsiteY2231" fmla="*/ 2714432 h 3259048"/>
              <a:gd name="connsiteX2232" fmla="*/ 10881372 w 12192000"/>
              <a:gd name="connsiteY2232" fmla="*/ 2677333 h 3259048"/>
              <a:gd name="connsiteX2233" fmla="*/ 10867184 w 12192000"/>
              <a:gd name="connsiteY2233" fmla="*/ 2671509 h 3259048"/>
              <a:gd name="connsiteX2234" fmla="*/ 10862511 w 12192000"/>
              <a:gd name="connsiteY2234" fmla="*/ 2702625 h 3259048"/>
              <a:gd name="connsiteX2235" fmla="*/ 10850542 w 12192000"/>
              <a:gd name="connsiteY2235" fmla="*/ 2736750 h 3259048"/>
              <a:gd name="connsiteX2236" fmla="*/ 10830033 w 12192000"/>
              <a:gd name="connsiteY2236" fmla="*/ 2719523 h 3259048"/>
              <a:gd name="connsiteX2237" fmla="*/ 10809089 w 12192000"/>
              <a:gd name="connsiteY2237" fmla="*/ 2739254 h 3259048"/>
              <a:gd name="connsiteX2238" fmla="*/ 10794109 w 12192000"/>
              <a:gd name="connsiteY2238" fmla="*/ 2732003 h 3259048"/>
              <a:gd name="connsiteX2239" fmla="*/ 10766103 w 12192000"/>
              <a:gd name="connsiteY2239" fmla="*/ 2737426 h 3259048"/>
              <a:gd name="connsiteX2240" fmla="*/ 10738404 w 12192000"/>
              <a:gd name="connsiteY2240" fmla="*/ 2733963 h 3259048"/>
              <a:gd name="connsiteX2241" fmla="*/ 10741631 w 12192000"/>
              <a:gd name="connsiteY2241" fmla="*/ 2716870 h 3259048"/>
              <a:gd name="connsiteX2242" fmla="*/ 10740358 w 12192000"/>
              <a:gd name="connsiteY2242" fmla="*/ 2705136 h 3259048"/>
              <a:gd name="connsiteX2243" fmla="*/ 10733720 w 12192000"/>
              <a:gd name="connsiteY2243" fmla="*/ 2706414 h 3259048"/>
              <a:gd name="connsiteX2244" fmla="*/ 10727627 w 12192000"/>
              <a:gd name="connsiteY2244" fmla="*/ 2712722 h 3259048"/>
              <a:gd name="connsiteX2245" fmla="*/ 10719977 w 12192000"/>
              <a:gd name="connsiteY2245" fmla="*/ 2708580 h 3259048"/>
              <a:gd name="connsiteX2246" fmla="*/ 10729171 w 12192000"/>
              <a:gd name="connsiteY2246" fmla="*/ 2695740 h 3259048"/>
              <a:gd name="connsiteX2247" fmla="*/ 10720600 w 12192000"/>
              <a:gd name="connsiteY2247" fmla="*/ 2687016 h 3259048"/>
              <a:gd name="connsiteX2248" fmla="*/ 10707526 w 12192000"/>
              <a:gd name="connsiteY2248" fmla="*/ 2683651 h 3259048"/>
              <a:gd name="connsiteX2249" fmla="*/ 10649957 w 12192000"/>
              <a:gd name="connsiteY2249" fmla="*/ 2684043 h 3259048"/>
              <a:gd name="connsiteX2250" fmla="*/ 10646956 w 12192000"/>
              <a:gd name="connsiteY2250" fmla="*/ 2687616 h 3259048"/>
              <a:gd name="connsiteX2251" fmla="*/ 10586383 w 12192000"/>
              <a:gd name="connsiteY2251" fmla="*/ 2691583 h 3259048"/>
              <a:gd name="connsiteX2252" fmla="*/ 10564738 w 12192000"/>
              <a:gd name="connsiteY2252" fmla="*/ 2679494 h 3259048"/>
              <a:gd name="connsiteX2253" fmla="*/ 10535136 w 12192000"/>
              <a:gd name="connsiteY2253" fmla="*/ 2703379 h 3259048"/>
              <a:gd name="connsiteX2254" fmla="*/ 10546789 w 12192000"/>
              <a:gd name="connsiteY2254" fmla="*/ 2713168 h 3259048"/>
              <a:gd name="connsiteX2255" fmla="*/ 10546643 w 12192000"/>
              <a:gd name="connsiteY2255" fmla="*/ 2731324 h 3259048"/>
              <a:gd name="connsiteX2256" fmla="*/ 10536625 w 12192000"/>
              <a:gd name="connsiteY2256" fmla="*/ 2736623 h 3259048"/>
              <a:gd name="connsiteX2257" fmla="*/ 10528315 w 12192000"/>
              <a:gd name="connsiteY2257" fmla="*/ 2734212 h 3259048"/>
              <a:gd name="connsiteX2258" fmla="*/ 10489179 w 12192000"/>
              <a:gd name="connsiteY2258" fmla="*/ 2742473 h 3259048"/>
              <a:gd name="connsiteX2259" fmla="*/ 10453148 w 12192000"/>
              <a:gd name="connsiteY2259" fmla="*/ 2744199 h 3259048"/>
              <a:gd name="connsiteX2260" fmla="*/ 10440256 w 12192000"/>
              <a:gd name="connsiteY2260" fmla="*/ 2742511 h 3259048"/>
              <a:gd name="connsiteX2261" fmla="*/ 10427364 w 12192000"/>
              <a:gd name="connsiteY2261" fmla="*/ 2740822 h 3259048"/>
              <a:gd name="connsiteX2262" fmla="*/ 10375092 w 12192000"/>
              <a:gd name="connsiteY2262" fmla="*/ 2750997 h 3259048"/>
              <a:gd name="connsiteX2263" fmla="*/ 10331278 w 12192000"/>
              <a:gd name="connsiteY2263" fmla="*/ 2745425 h 3259048"/>
              <a:gd name="connsiteX2264" fmla="*/ 10323928 w 12192000"/>
              <a:gd name="connsiteY2264" fmla="*/ 2749915 h 3259048"/>
              <a:gd name="connsiteX2265" fmla="*/ 10319683 w 12192000"/>
              <a:gd name="connsiteY2265" fmla="*/ 2747873 h 3259048"/>
              <a:gd name="connsiteX2266" fmla="*/ 10311468 w 12192000"/>
              <a:gd name="connsiteY2266" fmla="*/ 2728785 h 3259048"/>
              <a:gd name="connsiteX2267" fmla="*/ 10316452 w 12192000"/>
              <a:gd name="connsiteY2267" fmla="*/ 2702503 h 3259048"/>
              <a:gd name="connsiteX2268" fmla="*/ 10322108 w 12192000"/>
              <a:gd name="connsiteY2268" fmla="*/ 2701921 h 3259048"/>
              <a:gd name="connsiteX2269" fmla="*/ 10326910 w 12192000"/>
              <a:gd name="connsiteY2269" fmla="*/ 2705197 h 3259048"/>
              <a:gd name="connsiteX2270" fmla="*/ 10355696 w 12192000"/>
              <a:gd name="connsiteY2270" fmla="*/ 2704997 h 3259048"/>
              <a:gd name="connsiteX2271" fmla="*/ 10386345 w 12192000"/>
              <a:gd name="connsiteY2271" fmla="*/ 2706368 h 3259048"/>
              <a:gd name="connsiteX2272" fmla="*/ 10411266 w 12192000"/>
              <a:gd name="connsiteY2272" fmla="*/ 2717397 h 3259048"/>
              <a:gd name="connsiteX2273" fmla="*/ 10444644 w 12192000"/>
              <a:gd name="connsiteY2273" fmla="*/ 2712679 h 3259048"/>
              <a:gd name="connsiteX2274" fmla="*/ 10471743 w 12192000"/>
              <a:gd name="connsiteY2274" fmla="*/ 2650130 h 3259048"/>
              <a:gd name="connsiteX2275" fmla="*/ 10469878 w 12192000"/>
              <a:gd name="connsiteY2275" fmla="*/ 2648565 h 3259048"/>
              <a:gd name="connsiteX2276" fmla="*/ 10459438 w 12192000"/>
              <a:gd name="connsiteY2276" fmla="*/ 2655790 h 3259048"/>
              <a:gd name="connsiteX2277" fmla="*/ 10448143 w 12192000"/>
              <a:gd name="connsiteY2277" fmla="*/ 2666869 h 3259048"/>
              <a:gd name="connsiteX2278" fmla="*/ 10432149 w 12192000"/>
              <a:gd name="connsiteY2278" fmla="*/ 2671716 h 3259048"/>
              <a:gd name="connsiteX2279" fmla="*/ 10431362 w 12192000"/>
              <a:gd name="connsiteY2279" fmla="*/ 2652775 h 3259048"/>
              <a:gd name="connsiteX2280" fmla="*/ 10422768 w 12192000"/>
              <a:gd name="connsiteY2280" fmla="*/ 2651650 h 3259048"/>
              <a:gd name="connsiteX2281" fmla="*/ 10393843 w 12192000"/>
              <a:gd name="connsiteY2281" fmla="*/ 2683718 h 3259048"/>
              <a:gd name="connsiteX2282" fmla="*/ 10374840 w 12192000"/>
              <a:gd name="connsiteY2282" fmla="*/ 2678421 h 3259048"/>
              <a:gd name="connsiteX2283" fmla="*/ 10333390 w 12192000"/>
              <a:gd name="connsiteY2283" fmla="*/ 2663410 h 3259048"/>
              <a:gd name="connsiteX2284" fmla="*/ 10287438 w 12192000"/>
              <a:gd name="connsiteY2284" fmla="*/ 2653757 h 3259048"/>
              <a:gd name="connsiteX2285" fmla="*/ 10262383 w 12192000"/>
              <a:gd name="connsiteY2285" fmla="*/ 2657085 h 3259048"/>
              <a:gd name="connsiteX2286" fmla="*/ 10248106 w 12192000"/>
              <a:gd name="connsiteY2286" fmla="*/ 2681655 h 3259048"/>
              <a:gd name="connsiteX2287" fmla="*/ 10303311 w 12192000"/>
              <a:gd name="connsiteY2287" fmla="*/ 2721934 h 3259048"/>
              <a:gd name="connsiteX2288" fmla="*/ 10268139 w 12192000"/>
              <a:gd name="connsiteY2288" fmla="*/ 2733522 h 3259048"/>
              <a:gd name="connsiteX2289" fmla="*/ 10237465 w 12192000"/>
              <a:gd name="connsiteY2289" fmla="*/ 2739751 h 3259048"/>
              <a:gd name="connsiteX2290" fmla="*/ 10178761 w 12192000"/>
              <a:gd name="connsiteY2290" fmla="*/ 2745282 h 3259048"/>
              <a:gd name="connsiteX2291" fmla="*/ 10169668 w 12192000"/>
              <a:gd name="connsiteY2291" fmla="*/ 2744814 h 3259048"/>
              <a:gd name="connsiteX2292" fmla="*/ 10179061 w 12192000"/>
              <a:gd name="connsiteY2292" fmla="*/ 2759814 h 3259048"/>
              <a:gd name="connsiteX2293" fmla="*/ 10174805 w 12192000"/>
              <a:gd name="connsiteY2293" fmla="*/ 2769393 h 3259048"/>
              <a:gd name="connsiteX2294" fmla="*/ 10165589 w 12192000"/>
              <a:gd name="connsiteY2294" fmla="*/ 2779124 h 3259048"/>
              <a:gd name="connsiteX2295" fmla="*/ 10120260 w 12192000"/>
              <a:gd name="connsiteY2295" fmla="*/ 2774298 h 3259048"/>
              <a:gd name="connsiteX2296" fmla="*/ 10078560 w 12192000"/>
              <a:gd name="connsiteY2296" fmla="*/ 2768072 h 3259048"/>
              <a:gd name="connsiteX2297" fmla="*/ 10043999 w 12192000"/>
              <a:gd name="connsiteY2297" fmla="*/ 2785241 h 3259048"/>
              <a:gd name="connsiteX2298" fmla="*/ 10037888 w 12192000"/>
              <a:gd name="connsiteY2298" fmla="*/ 2782127 h 3259048"/>
              <a:gd name="connsiteX2299" fmla="*/ 10039461 w 12192000"/>
              <a:gd name="connsiteY2299" fmla="*/ 2769511 h 3259048"/>
              <a:gd name="connsiteX2300" fmla="*/ 10031016 w 12192000"/>
              <a:gd name="connsiteY2300" fmla="*/ 2773527 h 3259048"/>
              <a:gd name="connsiteX2301" fmla="*/ 10025244 w 12192000"/>
              <a:gd name="connsiteY2301" fmla="*/ 2768679 h 3259048"/>
              <a:gd name="connsiteX2302" fmla="*/ 10006716 w 12192000"/>
              <a:gd name="connsiteY2302" fmla="*/ 2774369 h 3259048"/>
              <a:gd name="connsiteX2303" fmla="*/ 9971960 w 12192000"/>
              <a:gd name="connsiteY2303" fmla="*/ 2783385 h 3259048"/>
              <a:gd name="connsiteX2304" fmla="*/ 9969153 w 12192000"/>
              <a:gd name="connsiteY2304" fmla="*/ 2773596 h 3259048"/>
              <a:gd name="connsiteX2305" fmla="*/ 9959481 w 12192000"/>
              <a:gd name="connsiteY2305" fmla="*/ 2771747 h 3259048"/>
              <a:gd name="connsiteX2306" fmla="*/ 9956431 w 12192000"/>
              <a:gd name="connsiteY2306" fmla="*/ 2775276 h 3259048"/>
              <a:gd name="connsiteX2307" fmla="*/ 9936013 w 12192000"/>
              <a:gd name="connsiteY2307" fmla="*/ 2756232 h 3259048"/>
              <a:gd name="connsiteX2308" fmla="*/ 9932747 w 12192000"/>
              <a:gd name="connsiteY2308" fmla="*/ 2758012 h 3259048"/>
              <a:gd name="connsiteX2309" fmla="*/ 9913634 w 12192000"/>
              <a:gd name="connsiteY2309" fmla="*/ 2759759 h 3259048"/>
              <a:gd name="connsiteX2310" fmla="*/ 9900320 w 12192000"/>
              <a:gd name="connsiteY2310" fmla="*/ 2767565 h 3259048"/>
              <a:gd name="connsiteX2311" fmla="*/ 9887344 w 12192000"/>
              <a:gd name="connsiteY2311" fmla="*/ 2770006 h 3259048"/>
              <a:gd name="connsiteX2312" fmla="*/ 9885033 w 12192000"/>
              <a:gd name="connsiteY2312" fmla="*/ 2762367 h 3259048"/>
              <a:gd name="connsiteX2313" fmla="*/ 9877442 w 12192000"/>
              <a:gd name="connsiteY2313" fmla="*/ 2763060 h 3259048"/>
              <a:gd name="connsiteX2314" fmla="*/ 9874748 w 12192000"/>
              <a:gd name="connsiteY2314" fmla="*/ 2769214 h 3259048"/>
              <a:gd name="connsiteX2315" fmla="*/ 9877397 w 12192000"/>
              <a:gd name="connsiteY2315" fmla="*/ 2779650 h 3259048"/>
              <a:gd name="connsiteX2316" fmla="*/ 9885958 w 12192000"/>
              <a:gd name="connsiteY2316" fmla="*/ 2786040 h 3259048"/>
              <a:gd name="connsiteX2317" fmla="*/ 9903830 w 12192000"/>
              <a:gd name="connsiteY2317" fmla="*/ 2781195 h 3259048"/>
              <a:gd name="connsiteX2318" fmla="*/ 9922086 w 12192000"/>
              <a:gd name="connsiteY2318" fmla="*/ 2781491 h 3259048"/>
              <a:gd name="connsiteX2319" fmla="*/ 9941692 w 12192000"/>
              <a:gd name="connsiteY2319" fmla="*/ 2799777 h 3259048"/>
              <a:gd name="connsiteX2320" fmla="*/ 9971960 w 12192000"/>
              <a:gd name="connsiteY2320" fmla="*/ 2783385 h 3259048"/>
              <a:gd name="connsiteX2321" fmla="*/ 9977066 w 12192000"/>
              <a:gd name="connsiteY2321" fmla="*/ 2807271 h 3259048"/>
              <a:gd name="connsiteX2322" fmla="*/ 10019998 w 12192000"/>
              <a:gd name="connsiteY2322" fmla="*/ 2799506 h 3259048"/>
              <a:gd name="connsiteX2323" fmla="*/ 10056453 w 12192000"/>
              <a:gd name="connsiteY2323" fmla="*/ 2804821 h 3259048"/>
              <a:gd name="connsiteX2324" fmla="*/ 10083676 w 12192000"/>
              <a:gd name="connsiteY2324" fmla="*/ 2803121 h 3259048"/>
              <a:gd name="connsiteX2325" fmla="*/ 10088021 w 12192000"/>
              <a:gd name="connsiteY2325" fmla="*/ 2827889 h 3259048"/>
              <a:gd name="connsiteX2326" fmla="*/ 10146293 w 12192000"/>
              <a:gd name="connsiteY2326" fmla="*/ 2831242 h 3259048"/>
              <a:gd name="connsiteX2327" fmla="*/ 10174387 w 12192000"/>
              <a:gd name="connsiteY2327" fmla="*/ 2843900 h 3259048"/>
              <a:gd name="connsiteX2328" fmla="*/ 10215258 w 12192000"/>
              <a:gd name="connsiteY2328" fmla="*/ 2844569 h 3259048"/>
              <a:gd name="connsiteX2329" fmla="*/ 10227953 w 12192000"/>
              <a:gd name="connsiteY2329" fmla="*/ 2850833 h 3259048"/>
              <a:gd name="connsiteX2330" fmla="*/ 10239696 w 12192000"/>
              <a:gd name="connsiteY2330" fmla="*/ 2860991 h 3259048"/>
              <a:gd name="connsiteX2331" fmla="*/ 10258712 w 12192000"/>
              <a:gd name="connsiteY2331" fmla="*/ 2854820 h 3259048"/>
              <a:gd name="connsiteX2332" fmla="*/ 10257522 w 12192000"/>
              <a:gd name="connsiteY2332" fmla="*/ 2877614 h 3259048"/>
              <a:gd name="connsiteX2333" fmla="*/ 10198258 w 12192000"/>
              <a:gd name="connsiteY2333" fmla="*/ 2905205 h 3259048"/>
              <a:gd name="connsiteX2334" fmla="*/ 10173955 w 12192000"/>
              <a:gd name="connsiteY2334" fmla="*/ 2901662 h 3259048"/>
              <a:gd name="connsiteX2335" fmla="*/ 10149652 w 12192000"/>
              <a:gd name="connsiteY2335" fmla="*/ 2898120 h 3259048"/>
              <a:gd name="connsiteX2336" fmla="*/ 10123192 w 12192000"/>
              <a:gd name="connsiteY2336" fmla="*/ 2898936 h 3259048"/>
              <a:gd name="connsiteX2337" fmla="*/ 10118479 w 12192000"/>
              <a:gd name="connsiteY2337" fmla="*/ 2891353 h 3259048"/>
              <a:gd name="connsiteX2338" fmla="*/ 10104613 w 12192000"/>
              <a:gd name="connsiteY2338" fmla="*/ 2894358 h 3259048"/>
              <a:gd name="connsiteX2339" fmla="*/ 10077398 w 12192000"/>
              <a:gd name="connsiteY2339" fmla="*/ 2907220 h 3259048"/>
              <a:gd name="connsiteX2340" fmla="*/ 10020909 w 12192000"/>
              <a:gd name="connsiteY2340" fmla="*/ 2905531 h 3259048"/>
              <a:gd name="connsiteX2341" fmla="*/ 10004212 w 12192000"/>
              <a:gd name="connsiteY2341" fmla="*/ 2906688 h 3259048"/>
              <a:gd name="connsiteX2342" fmla="*/ 9986564 w 12192000"/>
              <a:gd name="connsiteY2342" fmla="*/ 2911743 h 3259048"/>
              <a:gd name="connsiteX2343" fmla="*/ 9984265 w 12192000"/>
              <a:gd name="connsiteY2343" fmla="*/ 2903229 h 3259048"/>
              <a:gd name="connsiteX2344" fmla="*/ 9972819 w 12192000"/>
              <a:gd name="connsiteY2344" fmla="*/ 2905296 h 3259048"/>
              <a:gd name="connsiteX2345" fmla="*/ 9943821 w 12192000"/>
              <a:gd name="connsiteY2345" fmla="*/ 2916498 h 3259048"/>
              <a:gd name="connsiteX2346" fmla="*/ 9955626 w 12192000"/>
              <a:gd name="connsiteY2346" fmla="*/ 2921930 h 3259048"/>
              <a:gd name="connsiteX2347" fmla="*/ 9975629 w 12192000"/>
              <a:gd name="connsiteY2347" fmla="*/ 2920668 h 3259048"/>
              <a:gd name="connsiteX2348" fmla="*/ 9974043 w 12192000"/>
              <a:gd name="connsiteY2348" fmla="*/ 2927158 h 3259048"/>
              <a:gd name="connsiteX2349" fmla="*/ 9979709 w 12192000"/>
              <a:gd name="connsiteY2349" fmla="*/ 2930846 h 3259048"/>
              <a:gd name="connsiteX2350" fmla="*/ 9993792 w 12192000"/>
              <a:gd name="connsiteY2350" fmla="*/ 2922468 h 3259048"/>
              <a:gd name="connsiteX2351" fmla="*/ 9997772 w 12192000"/>
              <a:gd name="connsiteY2351" fmla="*/ 2928570 h 3259048"/>
              <a:gd name="connsiteX2352" fmla="*/ 10064826 w 12192000"/>
              <a:gd name="connsiteY2352" fmla="*/ 2938522 h 3259048"/>
              <a:gd name="connsiteX2353" fmla="*/ 10127305 w 12192000"/>
              <a:gd name="connsiteY2353" fmla="*/ 2953769 h 3259048"/>
              <a:gd name="connsiteX2354" fmla="*/ 10138630 w 12192000"/>
              <a:gd name="connsiteY2354" fmla="*/ 2955565 h 3259048"/>
              <a:gd name="connsiteX2355" fmla="*/ 10138515 w 12192000"/>
              <a:gd name="connsiteY2355" fmla="*/ 2970595 h 3259048"/>
              <a:gd name="connsiteX2356" fmla="*/ 10135464 w 12192000"/>
              <a:gd name="connsiteY2356" fmla="*/ 2974125 h 3259048"/>
              <a:gd name="connsiteX2357" fmla="*/ 10195285 w 12192000"/>
              <a:gd name="connsiteY2357" fmla="*/ 2967769 h 3259048"/>
              <a:gd name="connsiteX2358" fmla="*/ 10240043 w 12192000"/>
              <a:gd name="connsiteY2358" fmla="*/ 2976049 h 3259048"/>
              <a:gd name="connsiteX2359" fmla="*/ 10228063 w 12192000"/>
              <a:gd name="connsiteY2359" fmla="*/ 2990374 h 3259048"/>
              <a:gd name="connsiteX2360" fmla="*/ 10212072 w 12192000"/>
              <a:gd name="connsiteY2360" fmla="*/ 3000955 h 3259048"/>
              <a:gd name="connsiteX2361" fmla="*/ 10187395 w 12192000"/>
              <a:gd name="connsiteY2361" fmla="*/ 3003436 h 3259048"/>
              <a:gd name="connsiteX2362" fmla="*/ 10171651 w 12192000"/>
              <a:gd name="connsiteY2362" fmla="*/ 3006284 h 3259048"/>
              <a:gd name="connsiteX2363" fmla="*/ 10159148 w 12192000"/>
              <a:gd name="connsiteY2363" fmla="*/ 3002591 h 3259048"/>
              <a:gd name="connsiteX2364" fmla="*/ 10128528 w 12192000"/>
              <a:gd name="connsiteY2364" fmla="*/ 3011479 h 3259048"/>
              <a:gd name="connsiteX2365" fmla="*/ 10098856 w 12192000"/>
              <a:gd name="connsiteY2365" fmla="*/ 3016474 h 3259048"/>
              <a:gd name="connsiteX2366" fmla="*/ 9870127 w 12192000"/>
              <a:gd name="connsiteY2366" fmla="*/ 3038995 h 3259048"/>
              <a:gd name="connsiteX2367" fmla="*/ 9850478 w 12192000"/>
              <a:gd name="connsiteY2367" fmla="*/ 3047759 h 3259048"/>
              <a:gd name="connsiteX2368" fmla="*/ 9841884 w 12192000"/>
              <a:gd name="connsiteY2368" fmla="*/ 3038150 h 3259048"/>
              <a:gd name="connsiteX2369" fmla="*/ 9805754 w 12192000"/>
              <a:gd name="connsiteY2369" fmla="*/ 3042701 h 3259048"/>
              <a:gd name="connsiteX2370" fmla="*/ 9756110 w 12192000"/>
              <a:gd name="connsiteY2370" fmla="*/ 3046594 h 3259048"/>
              <a:gd name="connsiteX2371" fmla="*/ 9719241 w 12192000"/>
              <a:gd name="connsiteY2371" fmla="*/ 3038502 h 3259048"/>
              <a:gd name="connsiteX2372" fmla="*/ 9655383 w 12192000"/>
              <a:gd name="connsiteY2372" fmla="*/ 3049061 h 3259048"/>
              <a:gd name="connsiteX2373" fmla="*/ 9645954 w 12192000"/>
              <a:gd name="connsiteY2373" fmla="*/ 3033895 h 3259048"/>
              <a:gd name="connsiteX2374" fmla="*/ 9572972 w 12192000"/>
              <a:gd name="connsiteY2374" fmla="*/ 3047099 h 3259048"/>
              <a:gd name="connsiteX2375" fmla="*/ 9503230 w 12192000"/>
              <a:gd name="connsiteY2375" fmla="*/ 3053759 h 3259048"/>
              <a:gd name="connsiteX2376" fmla="*/ 9488913 w 12192000"/>
              <a:gd name="connsiteY2376" fmla="*/ 3050768 h 3259048"/>
              <a:gd name="connsiteX2377" fmla="*/ 9474983 w 12192000"/>
              <a:gd name="connsiteY2377" fmla="*/ 3052913 h 3259048"/>
              <a:gd name="connsiteX2378" fmla="*/ 9419008 w 12192000"/>
              <a:gd name="connsiteY2378" fmla="*/ 3058079 h 3259048"/>
              <a:gd name="connsiteX2379" fmla="*/ 9416713 w 12192000"/>
              <a:gd name="connsiteY2379" fmla="*/ 3049561 h 3259048"/>
              <a:gd name="connsiteX2380" fmla="*/ 9405264 w 12192000"/>
              <a:gd name="connsiteY2380" fmla="*/ 3051631 h 3259048"/>
              <a:gd name="connsiteX2381" fmla="*/ 9378144 w 12192000"/>
              <a:gd name="connsiteY2381" fmla="*/ 3062989 h 3259048"/>
              <a:gd name="connsiteX2382" fmla="*/ 9351587 w 12192000"/>
              <a:gd name="connsiteY2382" fmla="*/ 3065311 h 3259048"/>
              <a:gd name="connsiteX2383" fmla="*/ 9344932 w 12192000"/>
              <a:gd name="connsiteY2383" fmla="*/ 3056718 h 3259048"/>
              <a:gd name="connsiteX2384" fmla="*/ 9328176 w 12192000"/>
              <a:gd name="connsiteY2384" fmla="*/ 3062601 h 3259048"/>
              <a:gd name="connsiteX2385" fmla="*/ 9287775 w 12192000"/>
              <a:gd name="connsiteY2385" fmla="*/ 3054404 h 3259048"/>
              <a:gd name="connsiteX2386" fmla="*/ 9238610 w 12192000"/>
              <a:gd name="connsiteY2386" fmla="*/ 3061930 h 3259048"/>
              <a:gd name="connsiteX2387" fmla="*/ 9240000 w 12192000"/>
              <a:gd name="connsiteY2387" fmla="*/ 3052873 h 3259048"/>
              <a:gd name="connsiteX2388" fmla="*/ 9234531 w 12192000"/>
              <a:gd name="connsiteY2388" fmla="*/ 3051751 h 3259048"/>
              <a:gd name="connsiteX2389" fmla="*/ 9216979 w 12192000"/>
              <a:gd name="connsiteY2389" fmla="*/ 3060883 h 3259048"/>
              <a:gd name="connsiteX2390" fmla="*/ 9209612 w 12192000"/>
              <a:gd name="connsiteY2390" fmla="*/ 3073132 h 3259048"/>
              <a:gd name="connsiteX2391" fmla="*/ 9175062 w 12192000"/>
              <a:gd name="connsiteY2391" fmla="*/ 3060029 h 3259048"/>
              <a:gd name="connsiteX2392" fmla="*/ 9123336 w 12192000"/>
              <a:gd name="connsiteY2392" fmla="*/ 3050033 h 3259048"/>
              <a:gd name="connsiteX2393" fmla="*/ 9093631 w 12192000"/>
              <a:gd name="connsiteY2393" fmla="*/ 3051811 h 3259048"/>
              <a:gd name="connsiteX2394" fmla="*/ 9068115 w 12192000"/>
              <a:gd name="connsiteY2394" fmla="*/ 3043154 h 3259048"/>
              <a:gd name="connsiteX2395" fmla="*/ 9048270 w 12192000"/>
              <a:gd name="connsiteY2395" fmla="*/ 3043764 h 3259048"/>
              <a:gd name="connsiteX2396" fmla="*/ 9018756 w 12192000"/>
              <a:gd name="connsiteY2396" fmla="*/ 3048111 h 3259048"/>
              <a:gd name="connsiteX2397" fmla="*/ 9003743 w 12192000"/>
              <a:gd name="connsiteY2397" fmla="*/ 3046859 h 3259048"/>
              <a:gd name="connsiteX2398" fmla="*/ 8988729 w 12192000"/>
              <a:gd name="connsiteY2398" fmla="*/ 3045604 h 3259048"/>
              <a:gd name="connsiteX2399" fmla="*/ 8944204 w 12192000"/>
              <a:gd name="connsiteY2399" fmla="*/ 3048697 h 3259048"/>
              <a:gd name="connsiteX2400" fmla="*/ 8926654 w 12192000"/>
              <a:gd name="connsiteY2400" fmla="*/ 3057826 h 3259048"/>
              <a:gd name="connsiteX2401" fmla="*/ 8900195 w 12192000"/>
              <a:gd name="connsiteY2401" fmla="*/ 3058640 h 3259048"/>
              <a:gd name="connsiteX2402" fmla="*/ 8887958 w 12192000"/>
              <a:gd name="connsiteY2402" fmla="*/ 3069540 h 3259048"/>
              <a:gd name="connsiteX2403" fmla="*/ 8880862 w 12192000"/>
              <a:gd name="connsiteY2403" fmla="*/ 3066108 h 3259048"/>
              <a:gd name="connsiteX2404" fmla="*/ 8870845 w 12192000"/>
              <a:gd name="connsiteY2404" fmla="*/ 3067920 h 3259048"/>
              <a:gd name="connsiteX2405" fmla="*/ 8860260 w 12192000"/>
              <a:gd name="connsiteY2405" fmla="*/ 3078769 h 3259048"/>
              <a:gd name="connsiteX2406" fmla="*/ 8851414 w 12192000"/>
              <a:gd name="connsiteY2406" fmla="*/ 3071312 h 3259048"/>
              <a:gd name="connsiteX2407" fmla="*/ 8837604 w 12192000"/>
              <a:gd name="connsiteY2407" fmla="*/ 3064011 h 3259048"/>
              <a:gd name="connsiteX2408" fmla="*/ 8812412 w 12192000"/>
              <a:gd name="connsiteY2408" fmla="*/ 3059635 h 3259048"/>
              <a:gd name="connsiteX2409" fmla="*/ 8800965 w 12192000"/>
              <a:gd name="connsiteY2409" fmla="*/ 3061705 h 3259048"/>
              <a:gd name="connsiteX2410" fmla="*/ 8797912 w 12192000"/>
              <a:gd name="connsiteY2410" fmla="*/ 3065235 h 3259048"/>
              <a:gd name="connsiteX2411" fmla="*/ 8792822 w 12192000"/>
              <a:gd name="connsiteY2411" fmla="*/ 3063675 h 3259048"/>
              <a:gd name="connsiteX2412" fmla="*/ 8787733 w 12192000"/>
              <a:gd name="connsiteY2412" fmla="*/ 3062115 h 3259048"/>
              <a:gd name="connsiteX2413" fmla="*/ 8778066 w 12192000"/>
              <a:gd name="connsiteY2413" fmla="*/ 3065849 h 3259048"/>
              <a:gd name="connsiteX2414" fmla="*/ 8770554 w 12192000"/>
              <a:gd name="connsiteY2414" fmla="*/ 3059639 h 3259048"/>
              <a:gd name="connsiteX2415" fmla="*/ 8760756 w 12192000"/>
              <a:gd name="connsiteY2415" fmla="*/ 3056076 h 3259048"/>
              <a:gd name="connsiteX2416" fmla="*/ 8756557 w 12192000"/>
              <a:gd name="connsiteY2416" fmla="*/ 3055349 h 3259048"/>
              <a:gd name="connsiteX2417" fmla="*/ 8752356 w 12192000"/>
              <a:gd name="connsiteY2417" fmla="*/ 3054622 h 3259048"/>
              <a:gd name="connsiteX2418" fmla="*/ 8734808 w 12192000"/>
              <a:gd name="connsiteY2418" fmla="*/ 3063749 h 3259048"/>
              <a:gd name="connsiteX2419" fmla="*/ 8705323 w 12192000"/>
              <a:gd name="connsiteY2419" fmla="*/ 3065735 h 3259048"/>
              <a:gd name="connsiteX2420" fmla="*/ 8681369 w 12192000"/>
              <a:gd name="connsiteY2420" fmla="*/ 3058530 h 3259048"/>
              <a:gd name="connsiteX2421" fmla="*/ 8653319 w 12192000"/>
              <a:gd name="connsiteY2421" fmla="*/ 3060255 h 3259048"/>
              <a:gd name="connsiteX2422" fmla="*/ 8624882 w 12192000"/>
              <a:gd name="connsiteY2422" fmla="*/ 3056838 h 3259048"/>
              <a:gd name="connsiteX2423" fmla="*/ 8562348 w 12192000"/>
              <a:gd name="connsiteY2423" fmla="*/ 3051899 h 3259048"/>
              <a:gd name="connsiteX2424" fmla="*/ 8495625 w 12192000"/>
              <a:gd name="connsiteY2424" fmla="*/ 3057395 h 3259048"/>
              <a:gd name="connsiteX2425" fmla="*/ 8490787 w 12192000"/>
              <a:gd name="connsiteY2425" fmla="*/ 3053680 h 3259048"/>
              <a:gd name="connsiteX2426" fmla="*/ 8483662 w 12192000"/>
              <a:gd name="connsiteY2426" fmla="*/ 3052612 h 3259048"/>
              <a:gd name="connsiteX2427" fmla="*/ 8472215 w 12192000"/>
              <a:gd name="connsiteY2427" fmla="*/ 3054683 h 3259048"/>
              <a:gd name="connsiteX2428" fmla="*/ 8473100 w 12192000"/>
              <a:gd name="connsiteY2428" fmla="*/ 3049933 h 3259048"/>
              <a:gd name="connsiteX2429" fmla="*/ 8471698 w 12192000"/>
              <a:gd name="connsiteY2429" fmla="*/ 3047829 h 3259048"/>
              <a:gd name="connsiteX2430" fmla="*/ 8444483 w 12192000"/>
              <a:gd name="connsiteY2430" fmla="*/ 3060693 h 3259048"/>
              <a:gd name="connsiteX2431" fmla="*/ 8425529 w 12192000"/>
              <a:gd name="connsiteY2431" fmla="*/ 3062135 h 3259048"/>
              <a:gd name="connsiteX2432" fmla="*/ 8406574 w 12192000"/>
              <a:gd name="connsiteY2432" fmla="*/ 3063580 h 3259048"/>
              <a:gd name="connsiteX2433" fmla="*/ 8380112 w 12192000"/>
              <a:gd name="connsiteY2433" fmla="*/ 3064397 h 3259048"/>
              <a:gd name="connsiteX2434" fmla="*/ 8356066 w 12192000"/>
              <a:gd name="connsiteY2434" fmla="*/ 3064281 h 3259048"/>
              <a:gd name="connsiteX2435" fmla="*/ 8332019 w 12192000"/>
              <a:gd name="connsiteY2435" fmla="*/ 3064164 h 3259048"/>
              <a:gd name="connsiteX2436" fmla="*/ 8298015 w 12192000"/>
              <a:gd name="connsiteY2436" fmla="*/ 3055554 h 3259048"/>
              <a:gd name="connsiteX2437" fmla="*/ 8263054 w 12192000"/>
              <a:gd name="connsiteY2437" fmla="*/ 3050839 h 3259048"/>
              <a:gd name="connsiteX2438" fmla="*/ 8260735 w 12192000"/>
              <a:gd name="connsiteY2438" fmla="*/ 3050568 h 3259048"/>
              <a:gd name="connsiteX2439" fmla="*/ 8251370 w 12192000"/>
              <a:gd name="connsiteY2439" fmla="*/ 3051305 h 3259048"/>
              <a:gd name="connsiteX2440" fmla="*/ 8238988 w 12192000"/>
              <a:gd name="connsiteY2440" fmla="*/ 3048587 h 3259048"/>
              <a:gd name="connsiteX2441" fmla="*/ 8219171 w 12192000"/>
              <a:gd name="connsiteY2441" fmla="*/ 3062498 h 3259048"/>
              <a:gd name="connsiteX2442" fmla="*/ 8207081 w 12192000"/>
              <a:gd name="connsiteY2442" fmla="*/ 3056001 h 3259048"/>
              <a:gd name="connsiteX2443" fmla="*/ 8177365 w 12192000"/>
              <a:gd name="connsiteY2443" fmla="*/ 3049353 h 3259048"/>
              <a:gd name="connsiteX2444" fmla="*/ 8150645 w 12192000"/>
              <a:gd name="connsiteY2444" fmla="*/ 3053767 h 3259048"/>
              <a:gd name="connsiteX2445" fmla="*/ 8146193 w 12192000"/>
              <a:gd name="connsiteY2445" fmla="*/ 3046607 h 3259048"/>
              <a:gd name="connsiteX2446" fmla="*/ 8114466 w 12192000"/>
              <a:gd name="connsiteY2446" fmla="*/ 3058861 h 3259048"/>
              <a:gd name="connsiteX2447" fmla="*/ 8089272 w 12192000"/>
              <a:gd name="connsiteY2447" fmla="*/ 3054486 h 3259048"/>
              <a:gd name="connsiteX2448" fmla="*/ 8094547 w 12192000"/>
              <a:gd name="connsiteY2448" fmla="*/ 3047454 h 3259048"/>
              <a:gd name="connsiteX2449" fmla="*/ 8094564 w 12192000"/>
              <a:gd name="connsiteY2449" fmla="*/ 3047045 h 3259048"/>
              <a:gd name="connsiteX2450" fmla="*/ 8068234 w 12192000"/>
              <a:gd name="connsiteY2450" fmla="*/ 3051804 h 3259048"/>
              <a:gd name="connsiteX2451" fmla="*/ 7998488 w 12192000"/>
              <a:gd name="connsiteY2451" fmla="*/ 3058467 h 3259048"/>
              <a:gd name="connsiteX2452" fmla="*/ 7984173 w 12192000"/>
              <a:gd name="connsiteY2452" fmla="*/ 3055477 h 3259048"/>
              <a:gd name="connsiteX2453" fmla="*/ 7970245 w 12192000"/>
              <a:gd name="connsiteY2453" fmla="*/ 3057623 h 3259048"/>
              <a:gd name="connsiteX2454" fmla="*/ 7914271 w 12192000"/>
              <a:gd name="connsiteY2454" fmla="*/ 3062785 h 3259048"/>
              <a:gd name="connsiteX2455" fmla="*/ 7911975 w 12192000"/>
              <a:gd name="connsiteY2455" fmla="*/ 3054269 h 3259048"/>
              <a:gd name="connsiteX2456" fmla="*/ 7900526 w 12192000"/>
              <a:gd name="connsiteY2456" fmla="*/ 3056340 h 3259048"/>
              <a:gd name="connsiteX2457" fmla="*/ 7873405 w 12192000"/>
              <a:gd name="connsiteY2457" fmla="*/ 3067696 h 3259048"/>
              <a:gd name="connsiteX2458" fmla="*/ 7846849 w 12192000"/>
              <a:gd name="connsiteY2458" fmla="*/ 3070020 h 3259048"/>
              <a:gd name="connsiteX2459" fmla="*/ 7840194 w 12192000"/>
              <a:gd name="connsiteY2459" fmla="*/ 3061424 h 3259048"/>
              <a:gd name="connsiteX2460" fmla="*/ 7823436 w 12192000"/>
              <a:gd name="connsiteY2460" fmla="*/ 3067309 h 3259048"/>
              <a:gd name="connsiteX2461" fmla="*/ 7783036 w 12192000"/>
              <a:gd name="connsiteY2461" fmla="*/ 3059111 h 3259048"/>
              <a:gd name="connsiteX2462" fmla="*/ 7733870 w 12192000"/>
              <a:gd name="connsiteY2462" fmla="*/ 3066640 h 3259048"/>
              <a:gd name="connsiteX2463" fmla="*/ 7735264 w 12192000"/>
              <a:gd name="connsiteY2463" fmla="*/ 3057580 h 3259048"/>
              <a:gd name="connsiteX2464" fmla="*/ 7729793 w 12192000"/>
              <a:gd name="connsiteY2464" fmla="*/ 3056460 h 3259048"/>
              <a:gd name="connsiteX2465" fmla="*/ 7712245 w 12192000"/>
              <a:gd name="connsiteY2465" fmla="*/ 3065590 h 3259048"/>
              <a:gd name="connsiteX2466" fmla="*/ 7704875 w 12192000"/>
              <a:gd name="connsiteY2466" fmla="*/ 3077840 h 3259048"/>
              <a:gd name="connsiteX2467" fmla="*/ 7670321 w 12192000"/>
              <a:gd name="connsiteY2467" fmla="*/ 3064739 h 3259048"/>
              <a:gd name="connsiteX2468" fmla="*/ 7618598 w 12192000"/>
              <a:gd name="connsiteY2468" fmla="*/ 3054741 h 3259048"/>
              <a:gd name="connsiteX2469" fmla="*/ 7588893 w 12192000"/>
              <a:gd name="connsiteY2469" fmla="*/ 3056519 h 3259048"/>
              <a:gd name="connsiteX2470" fmla="*/ 7563378 w 12192000"/>
              <a:gd name="connsiteY2470" fmla="*/ 3047860 h 3259048"/>
              <a:gd name="connsiteX2471" fmla="*/ 7543532 w 12192000"/>
              <a:gd name="connsiteY2471" fmla="*/ 3048474 h 3259048"/>
              <a:gd name="connsiteX2472" fmla="*/ 7514020 w 12192000"/>
              <a:gd name="connsiteY2472" fmla="*/ 3052819 h 3259048"/>
              <a:gd name="connsiteX2473" fmla="*/ 7499006 w 12192000"/>
              <a:gd name="connsiteY2473" fmla="*/ 3051566 h 3259048"/>
              <a:gd name="connsiteX2474" fmla="*/ 7483995 w 12192000"/>
              <a:gd name="connsiteY2474" fmla="*/ 3050311 h 3259048"/>
              <a:gd name="connsiteX2475" fmla="*/ 7439470 w 12192000"/>
              <a:gd name="connsiteY2475" fmla="*/ 3053403 h 3259048"/>
              <a:gd name="connsiteX2476" fmla="*/ 7421918 w 12192000"/>
              <a:gd name="connsiteY2476" fmla="*/ 3062533 h 3259048"/>
              <a:gd name="connsiteX2477" fmla="*/ 7395457 w 12192000"/>
              <a:gd name="connsiteY2477" fmla="*/ 3063351 h 3259048"/>
              <a:gd name="connsiteX2478" fmla="*/ 7383222 w 12192000"/>
              <a:gd name="connsiteY2478" fmla="*/ 3074248 h 3259048"/>
              <a:gd name="connsiteX2479" fmla="*/ 7376126 w 12192000"/>
              <a:gd name="connsiteY2479" fmla="*/ 3070818 h 3259048"/>
              <a:gd name="connsiteX2480" fmla="*/ 7366109 w 12192000"/>
              <a:gd name="connsiteY2480" fmla="*/ 3072629 h 3259048"/>
              <a:gd name="connsiteX2481" fmla="*/ 7355525 w 12192000"/>
              <a:gd name="connsiteY2481" fmla="*/ 3083475 h 3259048"/>
              <a:gd name="connsiteX2482" fmla="*/ 7346675 w 12192000"/>
              <a:gd name="connsiteY2482" fmla="*/ 3076020 h 3259048"/>
              <a:gd name="connsiteX2483" fmla="*/ 7332865 w 12192000"/>
              <a:gd name="connsiteY2483" fmla="*/ 3068717 h 3259048"/>
              <a:gd name="connsiteX2484" fmla="*/ 7307675 w 12192000"/>
              <a:gd name="connsiteY2484" fmla="*/ 3064344 h 3259048"/>
              <a:gd name="connsiteX2485" fmla="*/ 7296225 w 12192000"/>
              <a:gd name="connsiteY2485" fmla="*/ 3066414 h 3259048"/>
              <a:gd name="connsiteX2486" fmla="*/ 7293175 w 12192000"/>
              <a:gd name="connsiteY2486" fmla="*/ 3069943 h 3259048"/>
              <a:gd name="connsiteX2487" fmla="*/ 7288085 w 12192000"/>
              <a:gd name="connsiteY2487" fmla="*/ 3068384 h 3259048"/>
              <a:gd name="connsiteX2488" fmla="*/ 7282994 w 12192000"/>
              <a:gd name="connsiteY2488" fmla="*/ 3066821 h 3259048"/>
              <a:gd name="connsiteX2489" fmla="*/ 7273329 w 12192000"/>
              <a:gd name="connsiteY2489" fmla="*/ 3070557 h 3259048"/>
              <a:gd name="connsiteX2490" fmla="*/ 7265817 w 12192000"/>
              <a:gd name="connsiteY2490" fmla="*/ 3064348 h 3259048"/>
              <a:gd name="connsiteX2491" fmla="*/ 7256019 w 12192000"/>
              <a:gd name="connsiteY2491" fmla="*/ 3060786 h 3259048"/>
              <a:gd name="connsiteX2492" fmla="*/ 7251819 w 12192000"/>
              <a:gd name="connsiteY2492" fmla="*/ 3060059 h 3259048"/>
              <a:gd name="connsiteX2493" fmla="*/ 7247621 w 12192000"/>
              <a:gd name="connsiteY2493" fmla="*/ 3059327 h 3259048"/>
              <a:gd name="connsiteX2494" fmla="*/ 7230071 w 12192000"/>
              <a:gd name="connsiteY2494" fmla="*/ 3068459 h 3259048"/>
              <a:gd name="connsiteX2495" fmla="*/ 7200589 w 12192000"/>
              <a:gd name="connsiteY2495" fmla="*/ 3070443 h 3259048"/>
              <a:gd name="connsiteX2496" fmla="*/ 7176633 w 12192000"/>
              <a:gd name="connsiteY2496" fmla="*/ 3063238 h 3259048"/>
              <a:gd name="connsiteX2497" fmla="*/ 7148581 w 12192000"/>
              <a:gd name="connsiteY2497" fmla="*/ 3064963 h 3259048"/>
              <a:gd name="connsiteX2498" fmla="*/ 7120146 w 12192000"/>
              <a:gd name="connsiteY2498" fmla="*/ 3061546 h 3259048"/>
              <a:gd name="connsiteX2499" fmla="*/ 7057611 w 12192000"/>
              <a:gd name="connsiteY2499" fmla="*/ 3056608 h 3259048"/>
              <a:gd name="connsiteX2500" fmla="*/ 6990888 w 12192000"/>
              <a:gd name="connsiteY2500" fmla="*/ 3062102 h 3259048"/>
              <a:gd name="connsiteX2501" fmla="*/ 6986049 w 12192000"/>
              <a:gd name="connsiteY2501" fmla="*/ 3058388 h 3259048"/>
              <a:gd name="connsiteX2502" fmla="*/ 6978925 w 12192000"/>
              <a:gd name="connsiteY2502" fmla="*/ 3057320 h 3259048"/>
              <a:gd name="connsiteX2503" fmla="*/ 6967475 w 12192000"/>
              <a:gd name="connsiteY2503" fmla="*/ 3059391 h 3259048"/>
              <a:gd name="connsiteX2504" fmla="*/ 6968362 w 12192000"/>
              <a:gd name="connsiteY2504" fmla="*/ 3054641 h 3259048"/>
              <a:gd name="connsiteX2505" fmla="*/ 6966960 w 12192000"/>
              <a:gd name="connsiteY2505" fmla="*/ 3052536 h 3259048"/>
              <a:gd name="connsiteX2506" fmla="*/ 6939746 w 12192000"/>
              <a:gd name="connsiteY2506" fmla="*/ 3065400 h 3259048"/>
              <a:gd name="connsiteX2507" fmla="*/ 6920790 w 12192000"/>
              <a:gd name="connsiteY2507" fmla="*/ 3066844 h 3259048"/>
              <a:gd name="connsiteX2508" fmla="*/ 6901838 w 12192000"/>
              <a:gd name="connsiteY2508" fmla="*/ 3068289 h 3259048"/>
              <a:gd name="connsiteX2509" fmla="*/ 6875374 w 12192000"/>
              <a:gd name="connsiteY2509" fmla="*/ 3069105 h 3259048"/>
              <a:gd name="connsiteX2510" fmla="*/ 6851330 w 12192000"/>
              <a:gd name="connsiteY2510" fmla="*/ 3068989 h 3259048"/>
              <a:gd name="connsiteX2511" fmla="*/ 6827282 w 12192000"/>
              <a:gd name="connsiteY2511" fmla="*/ 3068874 h 3259048"/>
              <a:gd name="connsiteX2512" fmla="*/ 6793276 w 12192000"/>
              <a:gd name="connsiteY2512" fmla="*/ 3060263 h 3259048"/>
              <a:gd name="connsiteX2513" fmla="*/ 6758319 w 12192000"/>
              <a:gd name="connsiteY2513" fmla="*/ 3055548 h 3259048"/>
              <a:gd name="connsiteX2514" fmla="*/ 6746614 w 12192000"/>
              <a:gd name="connsiteY2514" fmla="*/ 3054191 h 3259048"/>
              <a:gd name="connsiteX2515" fmla="*/ 6734906 w 12192000"/>
              <a:gd name="connsiteY2515" fmla="*/ 3052834 h 3259048"/>
              <a:gd name="connsiteX2516" fmla="*/ 6714434 w 12192000"/>
              <a:gd name="connsiteY2516" fmla="*/ 3067205 h 3259048"/>
              <a:gd name="connsiteX2517" fmla="*/ 6702342 w 12192000"/>
              <a:gd name="connsiteY2517" fmla="*/ 3060709 h 3259048"/>
              <a:gd name="connsiteX2518" fmla="*/ 6648392 w 12192000"/>
              <a:gd name="connsiteY2518" fmla="*/ 3048635 h 3259048"/>
              <a:gd name="connsiteX2519" fmla="*/ 6609726 w 12192000"/>
              <a:gd name="connsiteY2519" fmla="*/ 3063569 h 3259048"/>
              <a:gd name="connsiteX2520" fmla="*/ 6584534 w 12192000"/>
              <a:gd name="connsiteY2520" fmla="*/ 3059196 h 3259048"/>
              <a:gd name="connsiteX2521" fmla="*/ 6589810 w 12192000"/>
              <a:gd name="connsiteY2521" fmla="*/ 3052162 h 3259048"/>
              <a:gd name="connsiteX2522" fmla="*/ 6590120 w 12192000"/>
              <a:gd name="connsiteY2522" fmla="*/ 3045282 h 3259048"/>
              <a:gd name="connsiteX2523" fmla="*/ 6581599 w 12192000"/>
              <a:gd name="connsiteY2523" fmla="*/ 3047691 h 3259048"/>
              <a:gd name="connsiteX2524" fmla="*/ 6570791 w 12192000"/>
              <a:gd name="connsiteY2524" fmla="*/ 3052749 h 3259048"/>
              <a:gd name="connsiteX2525" fmla="*/ 6500364 w 12192000"/>
              <a:gd name="connsiteY2525" fmla="*/ 3042044 h 3259048"/>
              <a:gd name="connsiteX2526" fmla="*/ 6421170 w 12192000"/>
              <a:gd name="connsiteY2526" fmla="*/ 3047067 h 3259048"/>
              <a:gd name="connsiteX2527" fmla="*/ 6401966 w 12192000"/>
              <a:gd name="connsiteY2527" fmla="*/ 3056245 h 3259048"/>
              <a:gd name="connsiteX2528" fmla="*/ 6391143 w 12192000"/>
              <a:gd name="connsiteY2528" fmla="*/ 3044558 h 3259048"/>
              <a:gd name="connsiteX2529" fmla="*/ 6350748 w 12192000"/>
              <a:gd name="connsiteY2529" fmla="*/ 3041940 h 3259048"/>
              <a:gd name="connsiteX2530" fmla="*/ 6307681 w 12192000"/>
              <a:gd name="connsiteY2530" fmla="*/ 3036830 h 3259048"/>
              <a:gd name="connsiteX2531" fmla="*/ 6258322 w 12192000"/>
              <a:gd name="connsiteY2531" fmla="*/ 3041788 h 3259048"/>
              <a:gd name="connsiteX2532" fmla="*/ 6235167 w 12192000"/>
              <a:gd name="connsiteY2532" fmla="*/ 3042504 h 3259048"/>
              <a:gd name="connsiteX2533" fmla="*/ 6212013 w 12192000"/>
              <a:gd name="connsiteY2533" fmla="*/ 3043220 h 3259048"/>
              <a:gd name="connsiteX2534" fmla="*/ 6182456 w 12192000"/>
              <a:gd name="connsiteY2534" fmla="*/ 3033184 h 3259048"/>
              <a:gd name="connsiteX2535" fmla="*/ 6149663 w 12192000"/>
              <a:gd name="connsiteY2535" fmla="*/ 3029687 h 3259048"/>
              <a:gd name="connsiteX2536" fmla="*/ 6128033 w 12192000"/>
              <a:gd name="connsiteY2536" fmla="*/ 3028639 h 3259048"/>
              <a:gd name="connsiteX2537" fmla="*/ 6109088 w 12192000"/>
              <a:gd name="connsiteY2537" fmla="*/ 3041245 h 3259048"/>
              <a:gd name="connsiteX2538" fmla="*/ 6098522 w 12192000"/>
              <a:gd name="connsiteY2538" fmla="*/ 3032983 h 3259048"/>
              <a:gd name="connsiteX2539" fmla="*/ 6065915 w 12192000"/>
              <a:gd name="connsiteY2539" fmla="*/ 3026477 h 3259048"/>
              <a:gd name="connsiteX2540" fmla="*/ 6030072 w 12192000"/>
              <a:gd name="connsiteY2540" fmla="*/ 3026511 h 3259048"/>
              <a:gd name="connsiteX2541" fmla="*/ 6014303 w 12192000"/>
              <a:gd name="connsiteY2541" fmla="*/ 3037303 h 3259048"/>
              <a:gd name="connsiteX2542" fmla="*/ 5989109 w 12192000"/>
              <a:gd name="connsiteY2542" fmla="*/ 3032928 h 3259048"/>
              <a:gd name="connsiteX2543" fmla="*/ 5993463 w 12192000"/>
              <a:gd name="connsiteY2543" fmla="*/ 3027427 h 3259048"/>
              <a:gd name="connsiteX2544" fmla="*/ 5996479 w 12192000"/>
              <a:gd name="connsiteY2544" fmla="*/ 3020677 h 3259048"/>
              <a:gd name="connsiteX2545" fmla="*/ 5987290 w 12192000"/>
              <a:gd name="connsiteY2545" fmla="*/ 3022464 h 3259048"/>
              <a:gd name="connsiteX2546" fmla="*/ 5977149 w 12192000"/>
              <a:gd name="connsiteY2546" fmla="*/ 3028145 h 3259048"/>
              <a:gd name="connsiteX2547" fmla="*/ 5914004 w 12192000"/>
              <a:gd name="connsiteY2547" fmla="*/ 3017859 h 3259048"/>
              <a:gd name="connsiteX2548" fmla="*/ 5840759 w 12192000"/>
              <a:gd name="connsiteY2548" fmla="*/ 3022052 h 3259048"/>
              <a:gd name="connsiteX2549" fmla="*/ 5833164 w 12192000"/>
              <a:gd name="connsiteY2549" fmla="*/ 3025809 h 3259048"/>
              <a:gd name="connsiteX2550" fmla="*/ 5855343 w 12192000"/>
              <a:gd name="connsiteY2550" fmla="*/ 3024000 h 3259048"/>
              <a:gd name="connsiteX2551" fmla="*/ 5896791 w 12192000"/>
              <a:gd name="connsiteY2551" fmla="*/ 3029326 h 3259048"/>
              <a:gd name="connsiteX2552" fmla="*/ 5892846 w 12192000"/>
              <a:gd name="connsiteY2552" fmla="*/ 3038366 h 3259048"/>
              <a:gd name="connsiteX2553" fmla="*/ 5883892 w 12192000"/>
              <a:gd name="connsiteY2553" fmla="*/ 3045031 h 3259048"/>
              <a:gd name="connsiteX2554" fmla="*/ 5864083 w 12192000"/>
              <a:gd name="connsiteY2554" fmla="*/ 3046550 h 3259048"/>
              <a:gd name="connsiteX2555" fmla="*/ 5851996 w 12192000"/>
              <a:gd name="connsiteY2555" fmla="*/ 3048322 h 3259048"/>
              <a:gd name="connsiteX2556" fmla="*/ 5839821 w 12192000"/>
              <a:gd name="connsiteY2556" fmla="*/ 3045961 h 3259048"/>
              <a:gd name="connsiteX2557" fmla="*/ 5817753 w 12192000"/>
              <a:gd name="connsiteY2557" fmla="*/ 3051524 h 3259048"/>
              <a:gd name="connsiteX2558" fmla="*/ 5794808 w 12192000"/>
              <a:gd name="connsiteY2558" fmla="*/ 3054626 h 3259048"/>
              <a:gd name="connsiteX2559" fmla="*/ 5611014 w 12192000"/>
              <a:gd name="connsiteY2559" fmla="*/ 3068425 h 3259048"/>
              <a:gd name="connsiteX2560" fmla="*/ 5598179 w 12192000"/>
              <a:gd name="connsiteY2560" fmla="*/ 3073932 h 3259048"/>
              <a:gd name="connsiteX2561" fmla="*/ 5586751 w 12192000"/>
              <a:gd name="connsiteY2561" fmla="*/ 3067834 h 3259048"/>
              <a:gd name="connsiteX2562" fmla="*/ 5558150 w 12192000"/>
              <a:gd name="connsiteY2562" fmla="*/ 3070643 h 3259048"/>
              <a:gd name="connsiteX2563" fmla="*/ 5517828 w 12192000"/>
              <a:gd name="connsiteY2563" fmla="*/ 3073009 h 3259048"/>
              <a:gd name="connsiteX2564" fmla="*/ 5483133 w 12192000"/>
              <a:gd name="connsiteY2564" fmla="*/ 3067816 h 3259048"/>
              <a:gd name="connsiteX2565" fmla="*/ 5433669 w 12192000"/>
              <a:gd name="connsiteY2565" fmla="*/ 3074372 h 3259048"/>
              <a:gd name="connsiteX2566" fmla="*/ 5419137 w 12192000"/>
              <a:gd name="connsiteY2566" fmla="*/ 3064756 h 3259048"/>
              <a:gd name="connsiteX2567" fmla="*/ 5363091 w 12192000"/>
              <a:gd name="connsiteY2567" fmla="*/ 3072967 h 3259048"/>
              <a:gd name="connsiteX2568" fmla="*/ 5306959 w 12192000"/>
              <a:gd name="connsiteY2568" fmla="*/ 3077045 h 3259048"/>
              <a:gd name="connsiteX2569" fmla="*/ 5293553 w 12192000"/>
              <a:gd name="connsiteY2569" fmla="*/ 3075123 h 3259048"/>
              <a:gd name="connsiteX2570" fmla="*/ 5282697 w 12192000"/>
              <a:gd name="connsiteY2570" fmla="*/ 3076454 h 3259048"/>
              <a:gd name="connsiteX2571" fmla="*/ 5237569 w 12192000"/>
              <a:gd name="connsiteY2571" fmla="*/ 3079611 h 3259048"/>
              <a:gd name="connsiteX2572" fmla="*/ 5231943 w 12192000"/>
              <a:gd name="connsiteY2572" fmla="*/ 3074219 h 3259048"/>
              <a:gd name="connsiteX2573" fmla="*/ 5223151 w 12192000"/>
              <a:gd name="connsiteY2573" fmla="*/ 3075505 h 3259048"/>
              <a:gd name="connsiteX2574" fmla="*/ 5205114 w 12192000"/>
              <a:gd name="connsiteY2574" fmla="*/ 3082637 h 3259048"/>
              <a:gd name="connsiteX2575" fmla="*/ 5183648 w 12192000"/>
              <a:gd name="connsiteY2575" fmla="*/ 3084056 h 3259048"/>
              <a:gd name="connsiteX2576" fmla="*/ 5174303 w 12192000"/>
              <a:gd name="connsiteY2576" fmla="*/ 3078603 h 3259048"/>
              <a:gd name="connsiteX2577" fmla="*/ 5162668 w 12192000"/>
              <a:gd name="connsiteY2577" fmla="*/ 3082294 h 3259048"/>
              <a:gd name="connsiteX2578" fmla="*/ 5124941 w 12192000"/>
              <a:gd name="connsiteY2578" fmla="*/ 3077027 h 3259048"/>
              <a:gd name="connsiteX2579" fmla="*/ 5086597 w 12192000"/>
              <a:gd name="connsiteY2579" fmla="*/ 3081693 h 3259048"/>
              <a:gd name="connsiteX2580" fmla="*/ 5083857 w 12192000"/>
              <a:gd name="connsiteY2580" fmla="*/ 3075966 h 3259048"/>
              <a:gd name="connsiteX2581" fmla="*/ 5078744 w 12192000"/>
              <a:gd name="connsiteY2581" fmla="*/ 3075246 h 3259048"/>
              <a:gd name="connsiteX2582" fmla="*/ 5067843 w 12192000"/>
              <a:gd name="connsiteY2582" fmla="*/ 3080987 h 3259048"/>
              <a:gd name="connsiteX2583" fmla="*/ 5066902 w 12192000"/>
              <a:gd name="connsiteY2583" fmla="*/ 3088723 h 3259048"/>
              <a:gd name="connsiteX2584" fmla="*/ 5032005 w 12192000"/>
              <a:gd name="connsiteY2584" fmla="*/ 3080364 h 3259048"/>
              <a:gd name="connsiteX2585" fmla="*/ 4983920 w 12192000"/>
              <a:gd name="connsiteY2585" fmla="*/ 3073939 h 3259048"/>
              <a:gd name="connsiteX2586" fmla="*/ 4959552 w 12192000"/>
              <a:gd name="connsiteY2586" fmla="*/ 3075005 h 3259048"/>
              <a:gd name="connsiteX2587" fmla="*/ 4934221 w 12192000"/>
              <a:gd name="connsiteY2587" fmla="*/ 3069477 h 3259048"/>
              <a:gd name="connsiteX2588" fmla="*/ 4917694 w 12192000"/>
              <a:gd name="connsiteY2588" fmla="*/ 3069824 h 3259048"/>
              <a:gd name="connsiteX2589" fmla="*/ 4894601 w 12192000"/>
              <a:gd name="connsiteY2589" fmla="*/ 3072517 h 3259048"/>
              <a:gd name="connsiteX2590" fmla="*/ 4881356 w 12192000"/>
              <a:gd name="connsiteY2590" fmla="*/ 3071694 h 3259048"/>
              <a:gd name="connsiteX2591" fmla="*/ 4868111 w 12192000"/>
              <a:gd name="connsiteY2591" fmla="*/ 3070872 h 3259048"/>
              <a:gd name="connsiteX2592" fmla="*/ 4831774 w 12192000"/>
              <a:gd name="connsiteY2592" fmla="*/ 3072739 h 3259048"/>
              <a:gd name="connsiteX2593" fmla="*/ 4820872 w 12192000"/>
              <a:gd name="connsiteY2593" fmla="*/ 3078482 h 3259048"/>
              <a:gd name="connsiteX2594" fmla="*/ 4798838 w 12192000"/>
              <a:gd name="connsiteY2594" fmla="*/ 3078947 h 3259048"/>
              <a:gd name="connsiteX2595" fmla="*/ 4793194 w 12192000"/>
              <a:gd name="connsiteY2595" fmla="*/ 3085818 h 3259048"/>
              <a:gd name="connsiteX2596" fmla="*/ 4785707 w 12192000"/>
              <a:gd name="connsiteY2596" fmla="*/ 3083633 h 3259048"/>
              <a:gd name="connsiteX2597" fmla="*/ 4778016 w 12192000"/>
              <a:gd name="connsiteY2597" fmla="*/ 3084760 h 3259048"/>
              <a:gd name="connsiteX2598" fmla="*/ 4773750 w 12192000"/>
              <a:gd name="connsiteY2598" fmla="*/ 3091601 h 3259048"/>
              <a:gd name="connsiteX2599" fmla="*/ 4763041 w 12192000"/>
              <a:gd name="connsiteY2599" fmla="*/ 3086866 h 3259048"/>
              <a:gd name="connsiteX2600" fmla="*/ 4748200 w 12192000"/>
              <a:gd name="connsiteY2600" fmla="*/ 3082220 h 3259048"/>
              <a:gd name="connsiteX2601" fmla="*/ 4724993 w 12192000"/>
              <a:gd name="connsiteY2601" fmla="*/ 3079402 h 3259048"/>
              <a:gd name="connsiteX2602" fmla="*/ 4716199 w 12192000"/>
              <a:gd name="connsiteY2602" fmla="*/ 3080690 h 3259048"/>
              <a:gd name="connsiteX2603" fmla="*/ 4715144 w 12192000"/>
              <a:gd name="connsiteY2603" fmla="*/ 3082916 h 3259048"/>
              <a:gd name="connsiteX2604" fmla="*/ 4710163 w 12192000"/>
              <a:gd name="connsiteY2604" fmla="*/ 3081921 h 3259048"/>
              <a:gd name="connsiteX2605" fmla="*/ 4705182 w 12192000"/>
              <a:gd name="connsiteY2605" fmla="*/ 3080923 h 3259048"/>
              <a:gd name="connsiteX2606" fmla="*/ 4698617 w 12192000"/>
              <a:gd name="connsiteY2606" fmla="*/ 3083266 h 3259048"/>
              <a:gd name="connsiteX2607" fmla="*/ 4689578 w 12192000"/>
              <a:gd name="connsiteY2607" fmla="*/ 3079323 h 3259048"/>
              <a:gd name="connsiteX2608" fmla="*/ 4679748 w 12192000"/>
              <a:gd name="connsiteY2608" fmla="*/ 3077050 h 3259048"/>
              <a:gd name="connsiteX2609" fmla="*/ 4675879 w 12192000"/>
              <a:gd name="connsiteY2609" fmla="*/ 3076581 h 3259048"/>
              <a:gd name="connsiteX2610" fmla="*/ 4672011 w 12192000"/>
              <a:gd name="connsiteY2610" fmla="*/ 3076111 h 3259048"/>
              <a:gd name="connsiteX2611" fmla="*/ 4661109 w 12192000"/>
              <a:gd name="connsiteY2611" fmla="*/ 3081853 h 3259048"/>
              <a:gd name="connsiteX2612" fmla="*/ 4637022 w 12192000"/>
              <a:gd name="connsiteY2612" fmla="*/ 3083050 h 3259048"/>
              <a:gd name="connsiteX2613" fmla="*/ 4613639 w 12192000"/>
              <a:gd name="connsiteY2613" fmla="*/ 3078445 h 3259048"/>
              <a:gd name="connsiteX2614" fmla="*/ 4590651 w 12192000"/>
              <a:gd name="connsiteY2614" fmla="*/ 3079482 h 3259048"/>
              <a:gd name="connsiteX2615" fmla="*/ 4565113 w 12192000"/>
              <a:gd name="connsiteY2615" fmla="*/ 3077264 h 3259048"/>
              <a:gd name="connsiteX2616" fmla="*/ 4510065 w 12192000"/>
              <a:gd name="connsiteY2616" fmla="*/ 3074016 h 3259048"/>
              <a:gd name="connsiteX2617" fmla="*/ 4455984 w 12192000"/>
              <a:gd name="connsiteY2617" fmla="*/ 3077362 h 3259048"/>
              <a:gd name="connsiteX2618" fmla="*/ 4450287 w 12192000"/>
              <a:gd name="connsiteY2618" fmla="*/ 3075001 h 3259048"/>
              <a:gd name="connsiteX2619" fmla="*/ 4443796 w 12192000"/>
              <a:gd name="connsiteY2619" fmla="*/ 3074312 h 3259048"/>
              <a:gd name="connsiteX2620" fmla="*/ 4435005 w 12192000"/>
              <a:gd name="connsiteY2620" fmla="*/ 3075599 h 3259048"/>
              <a:gd name="connsiteX2621" fmla="*/ 4433700 w 12192000"/>
              <a:gd name="connsiteY2621" fmla="*/ 3072596 h 3259048"/>
              <a:gd name="connsiteX2622" fmla="*/ 4431607 w 12192000"/>
              <a:gd name="connsiteY2622" fmla="*/ 3071262 h 3259048"/>
              <a:gd name="connsiteX2623" fmla="*/ 4414139 w 12192000"/>
              <a:gd name="connsiteY2623" fmla="*/ 3079347 h 3259048"/>
              <a:gd name="connsiteX2624" fmla="*/ 4398726 w 12192000"/>
              <a:gd name="connsiteY2624" fmla="*/ 3080222 h 3259048"/>
              <a:gd name="connsiteX2625" fmla="*/ 4383313 w 12192000"/>
              <a:gd name="connsiteY2625" fmla="*/ 3081101 h 3259048"/>
              <a:gd name="connsiteX2626" fmla="*/ 4361275 w 12192000"/>
              <a:gd name="connsiteY2626" fmla="*/ 3081565 h 3259048"/>
              <a:gd name="connsiteX2627" fmla="*/ 4340881 w 12192000"/>
              <a:gd name="connsiteY2627" fmla="*/ 3081443 h 3259048"/>
              <a:gd name="connsiteX2628" fmla="*/ 4320486 w 12192000"/>
              <a:gd name="connsiteY2628" fmla="*/ 3081324 h 3259048"/>
              <a:gd name="connsiteX2629" fmla="*/ 4287990 w 12192000"/>
              <a:gd name="connsiteY2629" fmla="*/ 3075808 h 3259048"/>
              <a:gd name="connsiteX2630" fmla="*/ 4256370 w 12192000"/>
              <a:gd name="connsiteY2630" fmla="*/ 3072755 h 3259048"/>
              <a:gd name="connsiteX2631" fmla="*/ 4245879 w 12192000"/>
              <a:gd name="connsiteY2631" fmla="*/ 3071874 h 3259048"/>
              <a:gd name="connsiteX2632" fmla="*/ 4235389 w 12192000"/>
              <a:gd name="connsiteY2632" fmla="*/ 3070993 h 3259048"/>
              <a:gd name="connsiteX2633" fmla="*/ 4224282 w 12192000"/>
              <a:gd name="connsiteY2633" fmla="*/ 3080046 h 3259048"/>
              <a:gd name="connsiteX2634" fmla="*/ 4211244 w 12192000"/>
              <a:gd name="connsiteY2634" fmla="*/ 3075911 h 3259048"/>
              <a:gd name="connsiteX2635" fmla="*/ 4160374 w 12192000"/>
              <a:gd name="connsiteY2635" fmla="*/ 3068166 h 3259048"/>
              <a:gd name="connsiteX2636" fmla="*/ 4134116 w 12192000"/>
              <a:gd name="connsiteY2636" fmla="*/ 3077539 h 3259048"/>
              <a:gd name="connsiteX2637" fmla="*/ 4110908 w 12192000"/>
              <a:gd name="connsiteY2637" fmla="*/ 3074723 h 3259048"/>
              <a:gd name="connsiteX2638" fmla="*/ 4112330 w 12192000"/>
              <a:gd name="connsiteY2638" fmla="*/ 3070282 h 3259048"/>
              <a:gd name="connsiteX2639" fmla="*/ 4109621 w 12192000"/>
              <a:gd name="connsiteY2639" fmla="*/ 3065930 h 3259048"/>
              <a:gd name="connsiteX2640" fmla="*/ 4103453 w 12192000"/>
              <a:gd name="connsiteY2640" fmla="*/ 3067438 h 3259048"/>
              <a:gd name="connsiteX2641" fmla="*/ 4096490 w 12192000"/>
              <a:gd name="connsiteY2641" fmla="*/ 3070617 h 3259048"/>
              <a:gd name="connsiteX2642" fmla="*/ 4032275 w 12192000"/>
              <a:gd name="connsiteY2642" fmla="*/ 3063704 h 3259048"/>
              <a:gd name="connsiteX2643" fmla="*/ 3967440 w 12192000"/>
              <a:gd name="connsiteY2643" fmla="*/ 3066726 h 3259048"/>
              <a:gd name="connsiteX2644" fmla="*/ 3955160 w 12192000"/>
              <a:gd name="connsiteY2644" fmla="*/ 3072496 h 3259048"/>
              <a:gd name="connsiteX2645" fmla="*/ 3940949 w 12192000"/>
              <a:gd name="connsiteY2645" fmla="*/ 3065079 h 3259048"/>
              <a:gd name="connsiteX2646" fmla="*/ 3905639 w 12192000"/>
              <a:gd name="connsiteY2646" fmla="*/ 3063346 h 3259048"/>
              <a:gd name="connsiteX2647" fmla="*/ 3866988 w 12192000"/>
              <a:gd name="connsiteY2647" fmla="*/ 3060027 h 3259048"/>
              <a:gd name="connsiteX2648" fmla="*/ 3827368 w 12192000"/>
              <a:gd name="connsiteY2648" fmla="*/ 3063067 h 3259048"/>
              <a:gd name="connsiteX2649" fmla="*/ 3808088 w 12192000"/>
              <a:gd name="connsiteY2649" fmla="*/ 3063474 h 3259048"/>
              <a:gd name="connsiteX2650" fmla="*/ 3788805 w 12192000"/>
              <a:gd name="connsiteY2650" fmla="*/ 3063880 h 3259048"/>
              <a:gd name="connsiteX2651" fmla="*/ 3759459 w 12192000"/>
              <a:gd name="connsiteY2651" fmla="*/ 3057472 h 3259048"/>
              <a:gd name="connsiteX2652" fmla="*/ 3730201 w 12192000"/>
              <a:gd name="connsiteY2652" fmla="*/ 3055196 h 3259048"/>
              <a:gd name="connsiteX2653" fmla="*/ 3711446 w 12192000"/>
              <a:gd name="connsiteY2653" fmla="*/ 3054489 h 3259048"/>
              <a:gd name="connsiteX2654" fmla="*/ 3700865 w 12192000"/>
              <a:gd name="connsiteY2654" fmla="*/ 3062429 h 3259048"/>
              <a:gd name="connsiteX2655" fmla="*/ 3688355 w 12192000"/>
              <a:gd name="connsiteY2655" fmla="*/ 3057183 h 3259048"/>
              <a:gd name="connsiteX2656" fmla="*/ 3657952 w 12192000"/>
              <a:gd name="connsiteY2656" fmla="*/ 3053000 h 3259048"/>
              <a:gd name="connsiteX2657" fmla="*/ 3627638 w 12192000"/>
              <a:gd name="connsiteY2657" fmla="*/ 3052952 h 3259048"/>
              <a:gd name="connsiteX2658" fmla="*/ 3618962 w 12192000"/>
              <a:gd name="connsiteY2658" fmla="*/ 3059747 h 3259048"/>
              <a:gd name="connsiteX2659" fmla="*/ 3595755 w 12192000"/>
              <a:gd name="connsiteY2659" fmla="*/ 3056931 h 3259048"/>
              <a:gd name="connsiteX2660" fmla="*/ 3597060 w 12192000"/>
              <a:gd name="connsiteY2660" fmla="*/ 3053459 h 3259048"/>
              <a:gd name="connsiteX2661" fmla="*/ 3596695 w 12192000"/>
              <a:gd name="connsiteY2661" fmla="*/ 3049195 h 3259048"/>
              <a:gd name="connsiteX2662" fmla="*/ 3589692 w 12192000"/>
              <a:gd name="connsiteY2662" fmla="*/ 3050306 h 3259048"/>
              <a:gd name="connsiteX2663" fmla="*/ 3583566 w 12192000"/>
              <a:gd name="connsiteY2663" fmla="*/ 3053881 h 3259048"/>
              <a:gd name="connsiteX2664" fmla="*/ 3525692 w 12192000"/>
              <a:gd name="connsiteY2664" fmla="*/ 3047248 h 3259048"/>
              <a:gd name="connsiteX2665" fmla="*/ 3465531 w 12192000"/>
              <a:gd name="connsiteY2665" fmla="*/ 3049757 h 3259048"/>
              <a:gd name="connsiteX2666" fmla="*/ 3453530 w 12192000"/>
              <a:gd name="connsiteY2666" fmla="*/ 3055660 h 3259048"/>
              <a:gd name="connsiteX2667" fmla="*/ 3441269 w 12192000"/>
              <a:gd name="connsiteY2667" fmla="*/ 3049167 h 3259048"/>
              <a:gd name="connsiteX2668" fmla="*/ 3382882 w 12192000"/>
              <a:gd name="connsiteY2668" fmla="*/ 3044336 h 3259048"/>
              <a:gd name="connsiteX2669" fmla="*/ 3321947 w 12192000"/>
              <a:gd name="connsiteY2669" fmla="*/ 3036252 h 3259048"/>
              <a:gd name="connsiteX2670" fmla="*/ 3297685 w 12192000"/>
              <a:gd name="connsiteY2670" fmla="*/ 3035661 h 3259048"/>
              <a:gd name="connsiteX2671" fmla="*/ 3273421 w 12192000"/>
              <a:gd name="connsiteY2671" fmla="*/ 3035072 h 3259048"/>
              <a:gd name="connsiteX2672" fmla="*/ 3238669 w 12192000"/>
              <a:gd name="connsiteY2672" fmla="*/ 3033599 h 3259048"/>
              <a:gd name="connsiteX2673" fmla="*/ 3203914 w 12192000"/>
              <a:gd name="connsiteY2673" fmla="*/ 3032129 h 3259048"/>
              <a:gd name="connsiteX2674" fmla="*/ 3191841 w 12192000"/>
              <a:gd name="connsiteY2674" fmla="*/ 3034588 h 3259048"/>
              <a:gd name="connsiteX2675" fmla="*/ 3151403 w 12192000"/>
              <a:gd name="connsiteY2675" fmla="*/ 3024970 h 3259048"/>
              <a:gd name="connsiteX2676" fmla="*/ 3110965 w 12192000"/>
              <a:gd name="connsiteY2676" fmla="*/ 3015351 h 3259048"/>
              <a:gd name="connsiteX2677" fmla="*/ 3092213 w 12192000"/>
              <a:gd name="connsiteY2677" fmla="*/ 3014643 h 3259048"/>
              <a:gd name="connsiteX2678" fmla="*/ 3060783 w 12192000"/>
              <a:gd name="connsiteY2678" fmla="*/ 3020543 h 3259048"/>
              <a:gd name="connsiteX2679" fmla="*/ 3025047 w 12192000"/>
              <a:gd name="connsiteY2679" fmla="*/ 3018266 h 3259048"/>
              <a:gd name="connsiteX2680" fmla="*/ 3009706 w 12192000"/>
              <a:gd name="connsiteY2680" fmla="*/ 3022585 h 3259048"/>
              <a:gd name="connsiteX2681" fmla="*/ 2994103 w 12192000"/>
              <a:gd name="connsiteY2681" fmla="*/ 3014509 h 3259048"/>
              <a:gd name="connsiteX2682" fmla="*/ 2981431 w 12192000"/>
              <a:gd name="connsiteY2682" fmla="*/ 3014638 h 3259048"/>
              <a:gd name="connsiteX2683" fmla="*/ 2968668 w 12192000"/>
              <a:gd name="connsiteY2683" fmla="*/ 3010637 h 3259048"/>
              <a:gd name="connsiteX2684" fmla="*/ 2954367 w 12192000"/>
              <a:gd name="connsiteY2684" fmla="*/ 3012040 h 3259048"/>
              <a:gd name="connsiteX2685" fmla="*/ 2943468 w 12192000"/>
              <a:gd name="connsiteY2685" fmla="*/ 3017782 h 3259048"/>
              <a:gd name="connsiteX2686" fmla="*/ 2864935 w 12192000"/>
              <a:gd name="connsiteY2686" fmla="*/ 3005110 h 3259048"/>
              <a:gd name="connsiteX2687" fmla="*/ 2854856 w 12192000"/>
              <a:gd name="connsiteY2687" fmla="*/ 2997607 h 3259048"/>
              <a:gd name="connsiteX2688" fmla="*/ 2844470 w 12192000"/>
              <a:gd name="connsiteY2688" fmla="*/ 2995069 h 3259048"/>
              <a:gd name="connsiteX2689" fmla="*/ 2835045 w 12192000"/>
              <a:gd name="connsiteY2689" fmla="*/ 2999126 h 3259048"/>
              <a:gd name="connsiteX2690" fmla="*/ 2807501 w 12192000"/>
              <a:gd name="connsiteY2690" fmla="*/ 2999707 h 3259048"/>
              <a:gd name="connsiteX2691" fmla="*/ 2804629 w 12192000"/>
              <a:gd name="connsiteY2691" fmla="*/ 2999554 h 3259048"/>
              <a:gd name="connsiteX2692" fmla="*/ 2805413 w 12192000"/>
              <a:gd name="connsiteY2692" fmla="*/ 3013488 h 3259048"/>
              <a:gd name="connsiteX2693" fmla="*/ 2773462 w 12192000"/>
              <a:gd name="connsiteY2693" fmla="*/ 3027697 h 3259048"/>
              <a:gd name="connsiteX2694" fmla="*/ 2757548 w 12192000"/>
              <a:gd name="connsiteY2694" fmla="*/ 3025041 h 3259048"/>
              <a:gd name="connsiteX2695" fmla="*/ 2740339 w 12192000"/>
              <a:gd name="connsiteY2695" fmla="*/ 3021094 h 3259048"/>
              <a:gd name="connsiteX2696" fmla="*/ 2728024 w 12192000"/>
              <a:gd name="connsiteY2696" fmla="*/ 3035105 h 3259048"/>
              <a:gd name="connsiteX2697" fmla="*/ 2709541 w 12192000"/>
              <a:gd name="connsiteY2697" fmla="*/ 3033991 h 3259048"/>
              <a:gd name="connsiteX2698" fmla="*/ 2679508 w 12192000"/>
              <a:gd name="connsiteY2698" fmla="*/ 3046012 h 3259048"/>
              <a:gd name="connsiteX2699" fmla="*/ 2616947 w 12192000"/>
              <a:gd name="connsiteY2699" fmla="*/ 3069212 h 3259048"/>
              <a:gd name="connsiteX2700" fmla="*/ 2589938 w 12192000"/>
              <a:gd name="connsiteY2700" fmla="*/ 3062113 h 3259048"/>
              <a:gd name="connsiteX2701" fmla="*/ 2556295 w 12192000"/>
              <a:gd name="connsiteY2701" fmla="*/ 3068096 h 3259048"/>
              <a:gd name="connsiteX2702" fmla="*/ 2583510 w 12192000"/>
              <a:gd name="connsiteY2702" fmla="*/ 3093419 h 3259048"/>
              <a:gd name="connsiteX2703" fmla="*/ 2607539 w 12192000"/>
              <a:gd name="connsiteY2703" fmla="*/ 3105755 h 3259048"/>
              <a:gd name="connsiteX2704" fmla="*/ 2585991 w 12192000"/>
              <a:gd name="connsiteY2704" fmla="*/ 3130273 h 3259048"/>
              <a:gd name="connsiteX2705" fmla="*/ 2541725 w 12192000"/>
              <a:gd name="connsiteY2705" fmla="*/ 3158493 h 3259048"/>
              <a:gd name="connsiteX2706" fmla="*/ 2545567 w 12192000"/>
              <a:gd name="connsiteY2706" fmla="*/ 3146740 h 3259048"/>
              <a:gd name="connsiteX2707" fmla="*/ 2547101 w 12192000"/>
              <a:gd name="connsiteY2707" fmla="*/ 3137610 h 3259048"/>
              <a:gd name="connsiteX2708" fmla="*/ 2539064 w 12192000"/>
              <a:gd name="connsiteY2708" fmla="*/ 3140298 h 3259048"/>
              <a:gd name="connsiteX2709" fmla="*/ 2531320 w 12192000"/>
              <a:gd name="connsiteY2709" fmla="*/ 3148187 h 3259048"/>
              <a:gd name="connsiteX2710" fmla="*/ 2475088 w 12192000"/>
              <a:gd name="connsiteY2710" fmla="*/ 3138347 h 3259048"/>
              <a:gd name="connsiteX2711" fmla="*/ 2410794 w 12192000"/>
              <a:gd name="connsiteY2711" fmla="*/ 3159830 h 3259048"/>
              <a:gd name="connsiteX2712" fmla="*/ 2381910 w 12192000"/>
              <a:gd name="connsiteY2712" fmla="*/ 3155787 h 3259048"/>
              <a:gd name="connsiteX2713" fmla="*/ 2357640 w 12192000"/>
              <a:gd name="connsiteY2713" fmla="*/ 3146489 h 3259048"/>
              <a:gd name="connsiteX2714" fmla="*/ 2317732 w 12192000"/>
              <a:gd name="connsiteY2714" fmla="*/ 3142991 h 3259048"/>
              <a:gd name="connsiteX2715" fmla="*/ 2271194 w 12192000"/>
              <a:gd name="connsiteY2715" fmla="*/ 3152577 h 3259048"/>
              <a:gd name="connsiteX2716" fmla="*/ 2225539 w 12192000"/>
              <a:gd name="connsiteY2716" fmla="*/ 3127011 h 3259048"/>
              <a:gd name="connsiteX2717" fmla="*/ 2201477 w 12192000"/>
              <a:gd name="connsiteY2717" fmla="*/ 3135936 h 3259048"/>
              <a:gd name="connsiteX2718" fmla="*/ 2197836 w 12192000"/>
              <a:gd name="connsiteY2718" fmla="*/ 3158534 h 3259048"/>
              <a:gd name="connsiteX2719" fmla="*/ 2201696 w 12192000"/>
              <a:gd name="connsiteY2719" fmla="*/ 3168907 h 3259048"/>
              <a:gd name="connsiteX2720" fmla="*/ 2249642 w 12192000"/>
              <a:gd name="connsiteY2720" fmla="*/ 3177096 h 3259048"/>
              <a:gd name="connsiteX2721" fmla="*/ 2260466 w 12192000"/>
              <a:gd name="connsiteY2721" fmla="*/ 3165705 h 3259048"/>
              <a:gd name="connsiteX2722" fmla="*/ 2271583 w 12192000"/>
              <a:gd name="connsiteY2722" fmla="*/ 3159515 h 3259048"/>
              <a:gd name="connsiteX2723" fmla="*/ 2270720 w 12192000"/>
              <a:gd name="connsiteY2723" fmla="*/ 3166033 h 3259048"/>
              <a:gd name="connsiteX2724" fmla="*/ 2267548 w 12192000"/>
              <a:gd name="connsiteY2724" fmla="*/ 3175176 h 3259048"/>
              <a:gd name="connsiteX2725" fmla="*/ 2292389 w 12192000"/>
              <a:gd name="connsiteY2725" fmla="*/ 3180131 h 3259048"/>
              <a:gd name="connsiteX2726" fmla="*/ 2289138 w 12192000"/>
              <a:gd name="connsiteY2726" fmla="*/ 3209667 h 3259048"/>
              <a:gd name="connsiteX2727" fmla="*/ 2259483 w 12192000"/>
              <a:gd name="connsiteY2727" fmla="*/ 3206499 h 3259048"/>
              <a:gd name="connsiteX2728" fmla="*/ 2239064 w 12192000"/>
              <a:gd name="connsiteY2728" fmla="*/ 3192824 h 3259048"/>
              <a:gd name="connsiteX2729" fmla="*/ 2220984 w 12192000"/>
              <a:gd name="connsiteY2729" fmla="*/ 3220775 h 3259048"/>
              <a:gd name="connsiteX2730" fmla="*/ 2214328 w 12192000"/>
              <a:gd name="connsiteY2730" fmla="*/ 3204357 h 3259048"/>
              <a:gd name="connsiteX2731" fmla="*/ 2207675 w 12192000"/>
              <a:gd name="connsiteY2731" fmla="*/ 3187937 h 3259048"/>
              <a:gd name="connsiteX2732" fmla="*/ 2166137 w 12192000"/>
              <a:gd name="connsiteY2732" fmla="*/ 3191832 h 3259048"/>
              <a:gd name="connsiteX2733" fmla="*/ 2133539 w 12192000"/>
              <a:gd name="connsiteY2733" fmla="*/ 3180016 h 3259048"/>
              <a:gd name="connsiteX2734" fmla="*/ 2141344 w 12192000"/>
              <a:gd name="connsiteY2734" fmla="*/ 3154989 h 3259048"/>
              <a:gd name="connsiteX2735" fmla="*/ 2164886 w 12192000"/>
              <a:gd name="connsiteY2735" fmla="*/ 3125897 h 3259048"/>
              <a:gd name="connsiteX2736" fmla="*/ 2180278 w 12192000"/>
              <a:gd name="connsiteY2736" fmla="*/ 3108384 h 3259048"/>
              <a:gd name="connsiteX2737" fmla="*/ 2232823 w 12192000"/>
              <a:gd name="connsiteY2737" fmla="*/ 3114572 h 3259048"/>
              <a:gd name="connsiteX2738" fmla="*/ 2293303 w 12192000"/>
              <a:gd name="connsiteY2738" fmla="*/ 3108965 h 3259048"/>
              <a:gd name="connsiteX2739" fmla="*/ 2296290 w 12192000"/>
              <a:gd name="connsiteY2739" fmla="*/ 3111104 h 3259048"/>
              <a:gd name="connsiteX2740" fmla="*/ 2301582 w 12192000"/>
              <a:gd name="connsiteY2740" fmla="*/ 3110617 h 3259048"/>
              <a:gd name="connsiteX2741" fmla="*/ 2299916 w 12192000"/>
              <a:gd name="connsiteY2741" fmla="*/ 3099134 h 3259048"/>
              <a:gd name="connsiteX2742" fmla="*/ 2296947 w 12192000"/>
              <a:gd name="connsiteY2742" fmla="*/ 3086365 h 3259048"/>
              <a:gd name="connsiteX2743" fmla="*/ 2267205 w 12192000"/>
              <a:gd name="connsiteY2743" fmla="*/ 3096214 h 3259048"/>
              <a:gd name="connsiteX2744" fmla="*/ 2241494 w 12192000"/>
              <a:gd name="connsiteY2744" fmla="*/ 3090404 h 3259048"/>
              <a:gd name="connsiteX2745" fmla="*/ 2196346 w 12192000"/>
              <a:gd name="connsiteY2745" fmla="*/ 3095636 h 3259048"/>
              <a:gd name="connsiteX2746" fmla="*/ 2148891 w 12192000"/>
              <a:gd name="connsiteY2746" fmla="*/ 3103496 h 3259048"/>
              <a:gd name="connsiteX2747" fmla="*/ 2120991 w 12192000"/>
              <a:gd name="connsiteY2747" fmla="*/ 3098793 h 3259048"/>
              <a:gd name="connsiteX2748" fmla="*/ 2094391 w 12192000"/>
              <a:gd name="connsiteY2748" fmla="*/ 3095377 h 3259048"/>
              <a:gd name="connsiteX2749" fmla="*/ 2078048 w 12192000"/>
              <a:gd name="connsiteY2749" fmla="*/ 3125047 h 3259048"/>
              <a:gd name="connsiteX2750" fmla="*/ 2102498 w 12192000"/>
              <a:gd name="connsiteY2750" fmla="*/ 3123061 h 3259048"/>
              <a:gd name="connsiteX2751" fmla="*/ 2105792 w 12192000"/>
              <a:gd name="connsiteY2751" fmla="*/ 3152534 h 3259048"/>
              <a:gd name="connsiteX2752" fmla="*/ 2122397 w 12192000"/>
              <a:gd name="connsiteY2752" fmla="*/ 3149328 h 3259048"/>
              <a:gd name="connsiteX2753" fmla="*/ 2117931 w 12192000"/>
              <a:gd name="connsiteY2753" fmla="*/ 3164556 h 3259048"/>
              <a:gd name="connsiteX2754" fmla="*/ 2119281 w 12192000"/>
              <a:gd name="connsiteY2754" fmla="*/ 3166711 h 3259048"/>
              <a:gd name="connsiteX2755" fmla="*/ 2118322 w 12192000"/>
              <a:gd name="connsiteY2755" fmla="*/ 3171494 h 3259048"/>
              <a:gd name="connsiteX2756" fmla="*/ 2099115 w 12192000"/>
              <a:gd name="connsiteY2756" fmla="*/ 3172125 h 3259048"/>
              <a:gd name="connsiteX2757" fmla="*/ 2077310 w 12192000"/>
              <a:gd name="connsiteY2757" fmla="*/ 3170178 h 3259048"/>
              <a:gd name="connsiteX2758" fmla="*/ 2066338 w 12192000"/>
              <a:gd name="connsiteY2758" fmla="*/ 3178968 h 3259048"/>
              <a:gd name="connsiteX2759" fmla="*/ 2075009 w 12192000"/>
              <a:gd name="connsiteY2759" fmla="*/ 3187557 h 3259048"/>
              <a:gd name="connsiteX2760" fmla="*/ 2046525 w 12192000"/>
              <a:gd name="connsiteY2760" fmla="*/ 3205203 h 3259048"/>
              <a:gd name="connsiteX2761" fmla="*/ 2027275 w 12192000"/>
              <a:gd name="connsiteY2761" fmla="*/ 3212342 h 3259048"/>
              <a:gd name="connsiteX2762" fmla="*/ 2010324 w 12192000"/>
              <a:gd name="connsiteY2762" fmla="*/ 3202102 h 3259048"/>
              <a:gd name="connsiteX2763" fmla="*/ 2007421 w 12192000"/>
              <a:gd name="connsiteY2763" fmla="*/ 3179569 h 3259048"/>
              <a:gd name="connsiteX2764" fmla="*/ 1994327 w 12192000"/>
              <a:gd name="connsiteY2764" fmla="*/ 3179704 h 3259048"/>
              <a:gd name="connsiteX2765" fmla="*/ 1976812 w 12192000"/>
              <a:gd name="connsiteY2765" fmla="*/ 3188559 h 3259048"/>
              <a:gd name="connsiteX2766" fmla="*/ 1979500 w 12192000"/>
              <a:gd name="connsiteY2766" fmla="*/ 3178118 h 3259048"/>
              <a:gd name="connsiteX2767" fmla="*/ 1936752 w 12192000"/>
              <a:gd name="connsiteY2767" fmla="*/ 3175084 h 3259048"/>
              <a:gd name="connsiteX2768" fmla="*/ 1924828 w 12192000"/>
              <a:gd name="connsiteY2768" fmla="*/ 3196033 h 3259048"/>
              <a:gd name="connsiteX2769" fmla="*/ 1905753 w 12192000"/>
              <a:gd name="connsiteY2769" fmla="*/ 3177136 h 3259048"/>
              <a:gd name="connsiteX2770" fmla="*/ 1887426 w 12192000"/>
              <a:gd name="connsiteY2770" fmla="*/ 3193378 h 3259048"/>
              <a:gd name="connsiteX2771" fmla="*/ 1875144 w 12192000"/>
              <a:gd name="connsiteY2771" fmla="*/ 3186127 h 3259048"/>
              <a:gd name="connsiteX2772" fmla="*/ 1861118 w 12192000"/>
              <a:gd name="connsiteY2772" fmla="*/ 3195166 h 3259048"/>
              <a:gd name="connsiteX2773" fmla="*/ 1852425 w 12192000"/>
              <a:gd name="connsiteY2773" fmla="*/ 3189831 h 3259048"/>
              <a:gd name="connsiteX2774" fmla="*/ 1837599 w 12192000"/>
              <a:gd name="connsiteY2774" fmla="*/ 3188247 h 3259048"/>
              <a:gd name="connsiteX2775" fmla="*/ 1822772 w 12192000"/>
              <a:gd name="connsiteY2775" fmla="*/ 3186662 h 3259048"/>
              <a:gd name="connsiteX2776" fmla="*/ 1825850 w 12192000"/>
              <a:gd name="connsiteY2776" fmla="*/ 3183160 h 3259048"/>
              <a:gd name="connsiteX2777" fmla="*/ 1802743 w 12192000"/>
              <a:gd name="connsiteY2777" fmla="*/ 3179925 h 3259048"/>
              <a:gd name="connsiteX2778" fmla="*/ 1787915 w 12192000"/>
              <a:gd name="connsiteY2778" fmla="*/ 3178342 h 3259048"/>
              <a:gd name="connsiteX2779" fmla="*/ 1773087 w 12192000"/>
              <a:gd name="connsiteY2779" fmla="*/ 3176757 h 3259048"/>
              <a:gd name="connsiteX2780" fmla="*/ 1731062 w 12192000"/>
              <a:gd name="connsiteY2780" fmla="*/ 3171980 h 3259048"/>
              <a:gd name="connsiteX2781" fmla="*/ 1680093 w 12192000"/>
              <a:gd name="connsiteY2781" fmla="*/ 3182913 h 3259048"/>
              <a:gd name="connsiteX2782" fmla="*/ 1655816 w 12192000"/>
              <a:gd name="connsiteY2782" fmla="*/ 3158864 h 3259048"/>
              <a:gd name="connsiteX2783" fmla="*/ 1638687 w 12192000"/>
              <a:gd name="connsiteY2783" fmla="*/ 3174659 h 3259048"/>
              <a:gd name="connsiteX2784" fmla="*/ 1601535 w 12192000"/>
              <a:gd name="connsiteY2784" fmla="*/ 3183715 h 3259048"/>
              <a:gd name="connsiteX2785" fmla="*/ 1601636 w 12192000"/>
              <a:gd name="connsiteY2785" fmla="*/ 3192825 h 3259048"/>
              <a:gd name="connsiteX2786" fmla="*/ 1604047 w 12192000"/>
              <a:gd name="connsiteY2786" fmla="*/ 3199309 h 3259048"/>
              <a:gd name="connsiteX2787" fmla="*/ 1633218 w 12192000"/>
              <a:gd name="connsiteY2787" fmla="*/ 3201180 h 3259048"/>
              <a:gd name="connsiteX2788" fmla="*/ 1655464 w 12192000"/>
              <a:gd name="connsiteY2788" fmla="*/ 3210933 h 3259048"/>
              <a:gd name="connsiteX2789" fmla="*/ 1667826 w 12192000"/>
              <a:gd name="connsiteY2789" fmla="*/ 3197790 h 3259048"/>
              <a:gd name="connsiteX2790" fmla="*/ 1680480 w 12192000"/>
              <a:gd name="connsiteY2790" fmla="*/ 3189852 h 3259048"/>
              <a:gd name="connsiteX2791" fmla="*/ 1679620 w 12192000"/>
              <a:gd name="connsiteY2791" fmla="*/ 3196366 h 3259048"/>
              <a:gd name="connsiteX2792" fmla="*/ 1676448 w 12192000"/>
              <a:gd name="connsiteY2792" fmla="*/ 3205512 h 3259048"/>
              <a:gd name="connsiteX2793" fmla="*/ 1703027 w 12192000"/>
              <a:gd name="connsiteY2793" fmla="*/ 3212183 h 3259048"/>
              <a:gd name="connsiteX2794" fmla="*/ 1701506 w 12192000"/>
              <a:gd name="connsiteY2794" fmla="*/ 3243436 h 3259048"/>
              <a:gd name="connsiteX2795" fmla="*/ 1669879 w 12192000"/>
              <a:gd name="connsiteY2795" fmla="*/ 3241592 h 3259048"/>
              <a:gd name="connsiteX2796" fmla="*/ 1644888 w 12192000"/>
              <a:gd name="connsiteY2796" fmla="*/ 3226659 h 3259048"/>
              <a:gd name="connsiteX2797" fmla="*/ 1640034 w 12192000"/>
              <a:gd name="connsiteY2797" fmla="*/ 3242329 h 3259048"/>
              <a:gd name="connsiteX2798" fmla="*/ 1630273 w 12192000"/>
              <a:gd name="connsiteY2798" fmla="*/ 3258048 h 3259048"/>
              <a:gd name="connsiteX2799" fmla="*/ 1618858 w 12192000"/>
              <a:gd name="connsiteY2799" fmla="*/ 3244282 h 3259048"/>
              <a:gd name="connsiteX2800" fmla="*/ 1611765 w 12192000"/>
              <a:gd name="connsiteY2800" fmla="*/ 3220056 h 3259048"/>
              <a:gd name="connsiteX2801" fmla="*/ 1566445 w 12192000"/>
              <a:gd name="connsiteY2801" fmla="*/ 3225943 h 3259048"/>
              <a:gd name="connsiteX2802" fmla="*/ 1531081 w 12192000"/>
              <a:gd name="connsiteY2802" fmla="*/ 3212203 h 3259048"/>
              <a:gd name="connsiteX2803" fmla="*/ 1540490 w 12192000"/>
              <a:gd name="connsiteY2803" fmla="*/ 3175661 h 3259048"/>
              <a:gd name="connsiteX2804" fmla="*/ 1524320 w 12192000"/>
              <a:gd name="connsiteY2804" fmla="*/ 3179296 h 3259048"/>
              <a:gd name="connsiteX2805" fmla="*/ 1513738 w 12192000"/>
              <a:gd name="connsiteY2805" fmla="*/ 3195025 h 3259048"/>
              <a:gd name="connsiteX2806" fmla="*/ 1515956 w 12192000"/>
              <a:gd name="connsiteY2806" fmla="*/ 3198039 h 3259048"/>
              <a:gd name="connsiteX2807" fmla="*/ 1515862 w 12192000"/>
              <a:gd name="connsiteY2807" fmla="*/ 3203682 h 3259048"/>
              <a:gd name="connsiteX2808" fmla="*/ 1490574 w 12192000"/>
              <a:gd name="connsiteY2808" fmla="*/ 3208928 h 3259048"/>
              <a:gd name="connsiteX2809" fmla="*/ 1468303 w 12192000"/>
              <a:gd name="connsiteY2809" fmla="*/ 3202431 h 3259048"/>
              <a:gd name="connsiteX2810" fmla="*/ 1395315 w 12192000"/>
              <a:gd name="connsiteY2810" fmla="*/ 3218579 h 3259048"/>
              <a:gd name="connsiteX2811" fmla="*/ 1334292 w 12192000"/>
              <a:gd name="connsiteY2811" fmla="*/ 3207270 h 3259048"/>
              <a:gd name="connsiteX2812" fmla="*/ 1335421 w 12192000"/>
              <a:gd name="connsiteY2812" fmla="*/ 3169078 h 3259048"/>
              <a:gd name="connsiteX2813" fmla="*/ 1321936 w 12192000"/>
              <a:gd name="connsiteY2813" fmla="*/ 3162274 h 3259048"/>
              <a:gd name="connsiteX2814" fmla="*/ 1315943 w 12192000"/>
              <a:gd name="connsiteY2814" fmla="*/ 3194009 h 3259048"/>
              <a:gd name="connsiteX2815" fmla="*/ 1302731 w 12192000"/>
              <a:gd name="connsiteY2815" fmla="*/ 3228420 h 3259048"/>
              <a:gd name="connsiteX2816" fmla="*/ 1283656 w 12192000"/>
              <a:gd name="connsiteY2816" fmla="*/ 3209523 h 3259048"/>
              <a:gd name="connsiteX2817" fmla="*/ 1262416 w 12192000"/>
              <a:gd name="connsiteY2817" fmla="*/ 3228614 h 3259048"/>
              <a:gd name="connsiteX2818" fmla="*/ 1248232 w 12192000"/>
              <a:gd name="connsiteY2818" fmla="*/ 3220298 h 3259048"/>
              <a:gd name="connsiteX2819" fmla="*/ 1220822 w 12192000"/>
              <a:gd name="connsiteY2819" fmla="*/ 3224266 h 3259048"/>
              <a:gd name="connsiteX2820" fmla="*/ 1194126 w 12192000"/>
              <a:gd name="connsiteY2820" fmla="*/ 3219116 h 3259048"/>
              <a:gd name="connsiteX2821" fmla="*/ 1198062 w 12192000"/>
              <a:gd name="connsiteY2821" fmla="*/ 3201720 h 3259048"/>
              <a:gd name="connsiteX2822" fmla="*/ 1197379 w 12192000"/>
              <a:gd name="connsiteY2822" fmla="*/ 3189578 h 3259048"/>
              <a:gd name="connsiteX2823" fmla="*/ 1190881 w 12192000"/>
              <a:gd name="connsiteY2823" fmla="*/ 3190512 h 3259048"/>
              <a:gd name="connsiteX2824" fmla="*/ 1184675 w 12192000"/>
              <a:gd name="connsiteY2824" fmla="*/ 3196651 h 3259048"/>
              <a:gd name="connsiteX2825" fmla="*/ 1177452 w 12192000"/>
              <a:gd name="connsiteY2825" fmla="*/ 3191952 h 3259048"/>
              <a:gd name="connsiteX2826" fmla="*/ 1186974 w 12192000"/>
              <a:gd name="connsiteY2826" fmla="*/ 3179271 h 3259048"/>
              <a:gd name="connsiteX2827" fmla="*/ 1179073 w 12192000"/>
              <a:gd name="connsiteY2827" fmla="*/ 3169806 h 3259048"/>
              <a:gd name="connsiteX2828" fmla="*/ 1166555 w 12192000"/>
              <a:gd name="connsiteY2828" fmla="*/ 3165596 h 3259048"/>
              <a:gd name="connsiteX2829" fmla="*/ 1110714 w 12192000"/>
              <a:gd name="connsiteY2829" fmla="*/ 3162696 h 3259048"/>
              <a:gd name="connsiteX2830" fmla="*/ 1107636 w 12192000"/>
              <a:gd name="connsiteY2830" fmla="*/ 3166197 h 3259048"/>
              <a:gd name="connsiteX2831" fmla="*/ 1048717 w 12192000"/>
              <a:gd name="connsiteY2831" fmla="*/ 3166800 h 3259048"/>
              <a:gd name="connsiteX2832" fmla="*/ 1028296 w 12192000"/>
              <a:gd name="connsiteY2832" fmla="*/ 3153126 h 3259048"/>
              <a:gd name="connsiteX2833" fmla="*/ 998467 w 12192000"/>
              <a:gd name="connsiteY2833" fmla="*/ 3175990 h 3259048"/>
              <a:gd name="connsiteX2834" fmla="*/ 1009307 w 12192000"/>
              <a:gd name="connsiteY2834" fmla="*/ 3186728 h 3259048"/>
              <a:gd name="connsiteX2835" fmla="*/ 1008310 w 12192000"/>
              <a:gd name="connsiteY2835" fmla="*/ 3205394 h 3259048"/>
              <a:gd name="connsiteX2836" fmla="*/ 998348 w 12192000"/>
              <a:gd name="connsiteY2836" fmla="*/ 3210269 h 3259048"/>
              <a:gd name="connsiteX2837" fmla="*/ 990403 w 12192000"/>
              <a:gd name="connsiteY2837" fmla="*/ 3207314 h 3259048"/>
              <a:gd name="connsiteX2838" fmla="*/ 952066 w 12192000"/>
              <a:gd name="connsiteY2838" fmla="*/ 3213562 h 3259048"/>
              <a:gd name="connsiteX2839" fmla="*/ 917046 w 12192000"/>
              <a:gd name="connsiteY2839" fmla="*/ 3213269 h 3259048"/>
              <a:gd name="connsiteX2840" fmla="*/ 904625 w 12192000"/>
              <a:gd name="connsiteY2840" fmla="*/ 3210792 h 3259048"/>
              <a:gd name="connsiteX2841" fmla="*/ 892204 w 12192000"/>
              <a:gd name="connsiteY2841" fmla="*/ 3208315 h 3259048"/>
              <a:gd name="connsiteX2842" fmla="*/ 841043 w 12192000"/>
              <a:gd name="connsiteY2842" fmla="*/ 3215779 h 3259048"/>
              <a:gd name="connsiteX2843" fmla="*/ 798820 w 12192000"/>
              <a:gd name="connsiteY2843" fmla="*/ 3207533 h 3259048"/>
              <a:gd name="connsiteX2844" fmla="*/ 791481 w 12192000"/>
              <a:gd name="connsiteY2844" fmla="*/ 3211731 h 3259048"/>
              <a:gd name="connsiteX2845" fmla="*/ 787460 w 12192000"/>
              <a:gd name="connsiteY2845" fmla="*/ 3209385 h 3259048"/>
              <a:gd name="connsiteX2846" fmla="*/ 780396 w 12192000"/>
              <a:gd name="connsiteY2846" fmla="*/ 3189281 h 3259048"/>
              <a:gd name="connsiteX2847" fmla="*/ 786464 w 12192000"/>
              <a:gd name="connsiteY2847" fmla="*/ 3162536 h 3259048"/>
              <a:gd name="connsiteX2848" fmla="*/ 791976 w 12192000"/>
              <a:gd name="connsiteY2848" fmla="*/ 3162264 h 3259048"/>
              <a:gd name="connsiteX2849" fmla="*/ 796478 w 12192000"/>
              <a:gd name="connsiteY2849" fmla="*/ 3165905 h 3259048"/>
              <a:gd name="connsiteX2850" fmla="*/ 824400 w 12192000"/>
              <a:gd name="connsiteY2850" fmla="*/ 3167356 h 3259048"/>
              <a:gd name="connsiteX2851" fmla="*/ 854053 w 12192000"/>
              <a:gd name="connsiteY2851" fmla="*/ 3170524 h 3259048"/>
              <a:gd name="connsiteX2852" fmla="*/ 877698 w 12192000"/>
              <a:gd name="connsiteY2852" fmla="*/ 3183299 h 3259048"/>
              <a:gd name="connsiteX2853" fmla="*/ 910286 w 12192000"/>
              <a:gd name="connsiteY2853" fmla="*/ 3180362 h 3259048"/>
              <a:gd name="connsiteX2854" fmla="*/ 939509 w 12192000"/>
              <a:gd name="connsiteY2854" fmla="*/ 3117587 h 3259048"/>
              <a:gd name="connsiteX2855" fmla="*/ 937772 w 12192000"/>
              <a:gd name="connsiteY2855" fmla="*/ 3115868 h 3259048"/>
              <a:gd name="connsiteX2856" fmla="*/ 927306 w 12192000"/>
              <a:gd name="connsiteY2856" fmla="*/ 3122701 h 3259048"/>
              <a:gd name="connsiteX2857" fmla="*/ 915834 w 12192000"/>
              <a:gd name="connsiteY2857" fmla="*/ 3133448 h 3259048"/>
              <a:gd name="connsiteX2858" fmla="*/ 900096 w 12192000"/>
              <a:gd name="connsiteY2858" fmla="*/ 3137512 h 3259048"/>
              <a:gd name="connsiteX2859" fmla="*/ 900229 w 12192000"/>
              <a:gd name="connsiteY2859" fmla="*/ 3117986 h 3259048"/>
              <a:gd name="connsiteX2860" fmla="*/ 891946 w 12192000"/>
              <a:gd name="connsiteY2860" fmla="*/ 3116336 h 3259048"/>
              <a:gd name="connsiteX2861" fmla="*/ 862389 w 12192000"/>
              <a:gd name="connsiteY2861" fmla="*/ 3147660 h 3259048"/>
              <a:gd name="connsiteX2862" fmla="*/ 844212 w 12192000"/>
              <a:gd name="connsiteY2862" fmla="*/ 3141121 h 3259048"/>
              <a:gd name="connsiteX2863" fmla="*/ 804729 w 12192000"/>
              <a:gd name="connsiteY2863" fmla="*/ 3123301 h 3259048"/>
              <a:gd name="connsiteX2864" fmla="*/ 760625 w 12192000"/>
              <a:gd name="connsiteY2864" fmla="*/ 3110735 h 3259048"/>
              <a:gd name="connsiteX2865" fmla="*/ 736172 w 12192000"/>
              <a:gd name="connsiteY2865" fmla="*/ 3112720 h 3259048"/>
              <a:gd name="connsiteX2866" fmla="*/ 721172 w 12192000"/>
              <a:gd name="connsiteY2866" fmla="*/ 3137172 h 3259048"/>
              <a:gd name="connsiteX2867" fmla="*/ 772806 w 12192000"/>
              <a:gd name="connsiteY2867" fmla="*/ 3181767 h 3259048"/>
              <a:gd name="connsiteX2868" fmla="*/ 738154 w 12192000"/>
              <a:gd name="connsiteY2868" fmla="*/ 3191666 h 3259048"/>
              <a:gd name="connsiteX2869" fmla="*/ 708123 w 12192000"/>
              <a:gd name="connsiteY2869" fmla="*/ 3196311 h 3259048"/>
              <a:gd name="connsiteX2870" fmla="*/ 650934 w 12192000"/>
              <a:gd name="connsiteY2870" fmla="*/ 3198633 h 3259048"/>
              <a:gd name="connsiteX2871" fmla="*/ 624771 w 12192000"/>
              <a:gd name="connsiteY2871" fmla="*/ 3195645 h 3259048"/>
              <a:gd name="connsiteX2872" fmla="*/ 599908 w 12192000"/>
              <a:gd name="connsiteY2872" fmla="*/ 3193945 h 3259048"/>
              <a:gd name="connsiteX2873" fmla="*/ 572768 w 12192000"/>
              <a:gd name="connsiteY2873" fmla="*/ 3206371 h 3259048"/>
              <a:gd name="connsiteX2874" fmla="*/ 543112 w 12192000"/>
              <a:gd name="connsiteY2874" fmla="*/ 3203204 h 3259048"/>
              <a:gd name="connsiteX2875" fmla="*/ 506346 w 12192000"/>
              <a:gd name="connsiteY2875" fmla="*/ 3219199 h 3259048"/>
              <a:gd name="connsiteX2876" fmla="*/ 485537 w 12192000"/>
              <a:gd name="connsiteY2876" fmla="*/ 3198585 h 3259048"/>
              <a:gd name="connsiteX2877" fmla="*/ 453959 w 12192000"/>
              <a:gd name="connsiteY2877" fmla="*/ 3197607 h 3259048"/>
              <a:gd name="connsiteX2878" fmla="*/ 429306 w 12192000"/>
              <a:gd name="connsiteY2878" fmla="*/ 3188746 h 3259048"/>
              <a:gd name="connsiteX2879" fmla="*/ 411790 w 12192000"/>
              <a:gd name="connsiteY2879" fmla="*/ 3197604 h 3259048"/>
              <a:gd name="connsiteX2880" fmla="*/ 348059 w 12192000"/>
              <a:gd name="connsiteY2880" fmla="*/ 3199990 h 3259048"/>
              <a:gd name="connsiteX2881" fmla="*/ 325904 w 12192000"/>
              <a:gd name="connsiteY2881" fmla="*/ 3184595 h 3259048"/>
              <a:gd name="connsiteX2882" fmla="*/ 316671 w 12192000"/>
              <a:gd name="connsiteY2882" fmla="*/ 3195101 h 3259048"/>
              <a:gd name="connsiteX2883" fmla="*/ 301106 w 12192000"/>
              <a:gd name="connsiteY2883" fmla="*/ 3205892 h 3259048"/>
              <a:gd name="connsiteX2884" fmla="*/ 290873 w 12192000"/>
              <a:gd name="connsiteY2884" fmla="*/ 3202309 h 3259048"/>
              <a:gd name="connsiteX2885" fmla="*/ 277857 w 12192000"/>
              <a:gd name="connsiteY2885" fmla="*/ 3207432 h 3259048"/>
              <a:gd name="connsiteX2886" fmla="*/ 268158 w 12192000"/>
              <a:gd name="connsiteY2886" fmla="*/ 3206011 h 3259048"/>
              <a:gd name="connsiteX2887" fmla="*/ 272578 w 12192000"/>
              <a:gd name="connsiteY2887" fmla="*/ 3197287 h 3259048"/>
              <a:gd name="connsiteX2888" fmla="*/ 277174 w 12192000"/>
              <a:gd name="connsiteY2888" fmla="*/ 3162531 h 3259048"/>
              <a:gd name="connsiteX2889" fmla="*/ 253676 w 12192000"/>
              <a:gd name="connsiteY2889" fmla="*/ 3152360 h 3259048"/>
              <a:gd name="connsiteX2890" fmla="*/ 230179 w 12192000"/>
              <a:gd name="connsiteY2890" fmla="*/ 3142185 h 3259048"/>
              <a:gd name="connsiteX2891" fmla="*/ 207853 w 12192000"/>
              <a:gd name="connsiteY2891" fmla="*/ 3152828 h 3259048"/>
              <a:gd name="connsiteX2892" fmla="*/ 201693 w 12192000"/>
              <a:gd name="connsiteY2892" fmla="*/ 3159832 h 3259048"/>
              <a:gd name="connsiteX2893" fmla="*/ 193416 w 12192000"/>
              <a:gd name="connsiteY2893" fmla="*/ 3158180 h 3259048"/>
              <a:gd name="connsiteX2894" fmla="*/ 196493 w 12192000"/>
              <a:gd name="connsiteY2894" fmla="*/ 3154678 h 3259048"/>
              <a:gd name="connsiteX2895" fmla="*/ 174336 w 12192000"/>
              <a:gd name="connsiteY2895" fmla="*/ 3139285 h 3259048"/>
              <a:gd name="connsiteX2896" fmla="*/ 142884 w 12192000"/>
              <a:gd name="connsiteY2896" fmla="*/ 3144161 h 3259048"/>
              <a:gd name="connsiteX2897" fmla="*/ 107527 w 12192000"/>
              <a:gd name="connsiteY2897" fmla="*/ 3145175 h 3259048"/>
              <a:gd name="connsiteX2898" fmla="*/ 70026 w 12192000"/>
              <a:gd name="connsiteY2898" fmla="*/ 3140785 h 3259048"/>
              <a:gd name="connsiteX2899" fmla="*/ 35126 w 12192000"/>
              <a:gd name="connsiteY2899" fmla="*/ 3138970 h 3259048"/>
              <a:gd name="connsiteX2900" fmla="*/ 0 w 12192000"/>
              <a:gd name="connsiteY2900" fmla="*/ 3142734 h 3259048"/>
              <a:gd name="connsiteX2901" fmla="*/ 0 w 12192000"/>
              <a:gd name="connsiteY2901" fmla="*/ 2309243 h 3259048"/>
              <a:gd name="connsiteX2902" fmla="*/ 15401 w 12192000"/>
              <a:gd name="connsiteY2902" fmla="*/ 2303739 h 3259048"/>
              <a:gd name="connsiteX2903" fmla="*/ 29338 w 12192000"/>
              <a:gd name="connsiteY2903" fmla="*/ 2307719 h 3259048"/>
              <a:gd name="connsiteX2904" fmla="*/ 78510 w 12192000"/>
              <a:gd name="connsiteY2904" fmla="*/ 2304830 h 3259048"/>
              <a:gd name="connsiteX2905" fmla="*/ 114836 w 12192000"/>
              <a:gd name="connsiteY2905" fmla="*/ 2313786 h 3259048"/>
              <a:gd name="connsiteX2906" fmla="*/ 178176 w 12192000"/>
              <a:gd name="connsiteY2906" fmla="*/ 2304463 h 3259048"/>
              <a:gd name="connsiteX2907" fmla="*/ 187237 w 12192000"/>
              <a:gd name="connsiteY2907" fmla="*/ 2319990 h 3259048"/>
              <a:gd name="connsiteX2908" fmla="*/ 215740 w 12192000"/>
              <a:gd name="connsiteY2908" fmla="*/ 2315344 h 3259048"/>
              <a:gd name="connsiteX2909" fmla="*/ 207405 w 12192000"/>
              <a:gd name="connsiteY2909" fmla="*/ 2311415 h 3259048"/>
              <a:gd name="connsiteX2910" fmla="*/ 226827 w 12192000"/>
              <a:gd name="connsiteY2910" fmla="*/ 2278242 h 3259048"/>
              <a:gd name="connsiteX2911" fmla="*/ 252974 w 12192000"/>
              <a:gd name="connsiteY2911" fmla="*/ 2284482 h 3259048"/>
              <a:gd name="connsiteX2912" fmla="*/ 285747 w 12192000"/>
              <a:gd name="connsiteY2912" fmla="*/ 2277640 h 3259048"/>
              <a:gd name="connsiteX2913" fmla="*/ 265719 w 12192000"/>
              <a:gd name="connsiteY2913" fmla="*/ 2270903 h 3259048"/>
              <a:gd name="connsiteX2914" fmla="*/ 241265 w 12192000"/>
              <a:gd name="connsiteY2914" fmla="*/ 2272888 h 3259048"/>
              <a:gd name="connsiteX2915" fmla="*/ 211610 w 12192000"/>
              <a:gd name="connsiteY2915" fmla="*/ 2269719 h 3259048"/>
              <a:gd name="connsiteX2916" fmla="*/ 181956 w 12192000"/>
              <a:gd name="connsiteY2916" fmla="*/ 2266553 h 3259048"/>
              <a:gd name="connsiteX2917" fmla="*/ 173025 w 12192000"/>
              <a:gd name="connsiteY2917" fmla="*/ 2264256 h 3259048"/>
              <a:gd name="connsiteX2918" fmla="*/ 165397 w 12192000"/>
              <a:gd name="connsiteY2918" fmla="*/ 2263249 h 3259048"/>
              <a:gd name="connsiteX2919" fmla="*/ 172852 w 12192000"/>
              <a:gd name="connsiteY2919" fmla="*/ 2257534 h 3259048"/>
              <a:gd name="connsiteX2920" fmla="*/ 182909 w 12192000"/>
              <a:gd name="connsiteY2920" fmla="*/ 2254394 h 3259048"/>
              <a:gd name="connsiteX2921" fmla="*/ 209096 w 12192000"/>
              <a:gd name="connsiteY2921" fmla="*/ 2254126 h 3259048"/>
              <a:gd name="connsiteX2922" fmla="*/ 223534 w 12192000"/>
              <a:gd name="connsiteY2922" fmla="*/ 2248771 h 3259048"/>
              <a:gd name="connsiteX2923" fmla="*/ 207926 w 12192000"/>
              <a:gd name="connsiteY2923" fmla="*/ 2233312 h 3259048"/>
              <a:gd name="connsiteX2924" fmla="*/ 180396 w 12192000"/>
              <a:gd name="connsiteY2924" fmla="*/ 2238800 h 3259048"/>
              <a:gd name="connsiteX2925" fmla="*/ 167595 w 12192000"/>
              <a:gd name="connsiteY2925" fmla="*/ 2244137 h 3259048"/>
              <a:gd name="connsiteX2926" fmla="*/ 154212 w 12192000"/>
              <a:gd name="connsiteY2926" fmla="*/ 2239067 h 3259048"/>
              <a:gd name="connsiteX2927" fmla="*/ 124854 w 12192000"/>
              <a:gd name="connsiteY2927" fmla="*/ 2248478 h 3259048"/>
              <a:gd name="connsiteX2928" fmla="*/ 107041 w 12192000"/>
              <a:gd name="connsiteY2928" fmla="*/ 2244755 h 3259048"/>
              <a:gd name="connsiteX2929" fmla="*/ 118870 w 12192000"/>
              <a:gd name="connsiteY2929" fmla="*/ 2229449 h 3259048"/>
              <a:gd name="connsiteX2930" fmla="*/ 133011 w 12192000"/>
              <a:gd name="connsiteY2930" fmla="*/ 2211514 h 3259048"/>
              <a:gd name="connsiteX2931" fmla="*/ 114117 w 12192000"/>
              <a:gd name="connsiteY2931" fmla="*/ 2214095 h 3259048"/>
              <a:gd name="connsiteX2932" fmla="*/ 98544 w 12192000"/>
              <a:gd name="connsiteY2932" fmla="*/ 2210132 h 3259048"/>
              <a:gd name="connsiteX2933" fmla="*/ 102576 w 12192000"/>
              <a:gd name="connsiteY2933" fmla="*/ 2194470 h 3259048"/>
              <a:gd name="connsiteX2934" fmla="*/ 109688 w 12192000"/>
              <a:gd name="connsiteY2934" fmla="*/ 2175307 h 3259048"/>
              <a:gd name="connsiteX2935" fmla="*/ 95342 w 12192000"/>
              <a:gd name="connsiteY2935" fmla="*/ 2175022 h 3259048"/>
              <a:gd name="connsiteX2936" fmla="*/ 78689 w 12192000"/>
              <a:gd name="connsiteY2936" fmla="*/ 2177360 h 3259048"/>
              <a:gd name="connsiteX2937" fmla="*/ 106002 w 12192000"/>
              <a:gd name="connsiteY2937" fmla="*/ 2138900 h 3259048"/>
              <a:gd name="connsiteX2938" fmla="*/ 137000 w 12192000"/>
              <a:gd name="connsiteY2938" fmla="*/ 2136848 h 3259048"/>
              <a:gd name="connsiteX2939" fmla="*/ 121047 w 12192000"/>
              <a:gd name="connsiteY2939" fmla="*/ 2173456 h 3259048"/>
              <a:gd name="connsiteX2940" fmla="*/ 135346 w 12192000"/>
              <a:gd name="connsiteY2940" fmla="*/ 2180252 h 3259048"/>
              <a:gd name="connsiteX2941" fmla="*/ 149355 w 12192000"/>
              <a:gd name="connsiteY2941" fmla="*/ 2181845 h 3259048"/>
              <a:gd name="connsiteX2942" fmla="*/ 160141 w 12192000"/>
              <a:gd name="connsiteY2942" fmla="*/ 2184338 h 3259048"/>
              <a:gd name="connsiteX2943" fmla="*/ 175542 w 12192000"/>
              <a:gd name="connsiteY2943" fmla="*/ 2181577 h 3259048"/>
              <a:gd name="connsiteX2944" fmla="*/ 180827 w 12192000"/>
              <a:gd name="connsiteY2944" fmla="*/ 2166338 h 3259048"/>
              <a:gd name="connsiteX2945" fmla="*/ 193621 w 12192000"/>
              <a:gd name="connsiteY2945" fmla="*/ 2153624 h 3259048"/>
              <a:gd name="connsiteX2946" fmla="*/ 206326 w 12192000"/>
              <a:gd name="connsiteY2946" fmla="*/ 2146551 h 3259048"/>
              <a:gd name="connsiteX2947" fmla="*/ 189980 w 12192000"/>
              <a:gd name="connsiteY2947" fmla="*/ 2176223 h 3259048"/>
              <a:gd name="connsiteX2948" fmla="*/ 214996 w 12192000"/>
              <a:gd name="connsiteY2948" fmla="*/ 2155141 h 3259048"/>
              <a:gd name="connsiteX2949" fmla="*/ 253979 w 12192000"/>
              <a:gd name="connsiteY2949" fmla="*/ 2142160 h 3259048"/>
              <a:gd name="connsiteX2950" fmla="*/ 273201 w 12192000"/>
              <a:gd name="connsiteY2950" fmla="*/ 2141855 h 3259048"/>
              <a:gd name="connsiteX2951" fmla="*/ 276847 w 12192000"/>
              <a:gd name="connsiteY2951" fmla="*/ 2139757 h 3259048"/>
              <a:gd name="connsiteX2952" fmla="*/ 277259 w 12192000"/>
              <a:gd name="connsiteY2952" fmla="*/ 2122322 h 3259048"/>
              <a:gd name="connsiteX2953" fmla="*/ 262627 w 12192000"/>
              <a:gd name="connsiteY2953" fmla="*/ 2121245 h 3259048"/>
              <a:gd name="connsiteX2954" fmla="*/ 234420 w 12192000"/>
              <a:gd name="connsiteY2954" fmla="*/ 2121967 h 3259048"/>
              <a:gd name="connsiteX2955" fmla="*/ 197653 w 12192000"/>
              <a:gd name="connsiteY2955" fmla="*/ 2137964 h 3259048"/>
              <a:gd name="connsiteX2956" fmla="*/ 145558 w 12192000"/>
              <a:gd name="connsiteY2956" fmla="*/ 2121575 h 3259048"/>
              <a:gd name="connsiteX2957" fmla="*/ 77300 w 12192000"/>
              <a:gd name="connsiteY2957" fmla="*/ 2123574 h 3259048"/>
              <a:gd name="connsiteX2958" fmla="*/ 78414 w 12192000"/>
              <a:gd name="connsiteY2958" fmla="*/ 2096010 h 3259048"/>
              <a:gd name="connsiteX2959" fmla="*/ 66683 w 12192000"/>
              <a:gd name="connsiteY2959" fmla="*/ 2080293 h 3259048"/>
              <a:gd name="connsiteX2960" fmla="*/ 55468 w 12192000"/>
              <a:gd name="connsiteY2960" fmla="*/ 2084747 h 3259048"/>
              <a:gd name="connsiteX2961" fmla="*/ 53198 w 12192000"/>
              <a:gd name="connsiteY2961" fmla="*/ 2073489 h 3259048"/>
              <a:gd name="connsiteX2962" fmla="*/ 3163 w 12192000"/>
              <a:gd name="connsiteY2962" fmla="*/ 2075519 h 3259048"/>
              <a:gd name="connsiteX2963" fmla="*/ 0 w 12192000"/>
              <a:gd name="connsiteY2963" fmla="*/ 2074684 h 3259048"/>
              <a:gd name="connsiteX2964" fmla="*/ 0 w 12192000"/>
              <a:gd name="connsiteY2964" fmla="*/ 2011785 h 3259048"/>
              <a:gd name="connsiteX2965" fmla="*/ 25237 w 12192000"/>
              <a:gd name="connsiteY2965" fmla="*/ 2013031 h 3259048"/>
              <a:gd name="connsiteX2966" fmla="*/ 67203 w 12192000"/>
              <a:gd name="connsiteY2966" fmla="*/ 2002187 h 3259048"/>
              <a:gd name="connsiteX2967" fmla="*/ 109171 w 12192000"/>
              <a:gd name="connsiteY2967" fmla="*/ 1991347 h 3259048"/>
              <a:gd name="connsiteX2968" fmla="*/ 108141 w 12192000"/>
              <a:gd name="connsiteY2968" fmla="*/ 1998518 h 3259048"/>
              <a:gd name="connsiteX2969" fmla="*/ 113030 w 12192000"/>
              <a:gd name="connsiteY2969" fmla="*/ 2001721 h 3259048"/>
              <a:gd name="connsiteX2970" fmla="*/ 124413 w 12192000"/>
              <a:gd name="connsiteY2970" fmla="*/ 1996614 h 3259048"/>
              <a:gd name="connsiteX2971" fmla="*/ 127859 w 12192000"/>
              <a:gd name="connsiteY2971" fmla="*/ 2003305 h 3259048"/>
              <a:gd name="connsiteX2972" fmla="*/ 146154 w 12192000"/>
              <a:gd name="connsiteY2972" fmla="*/ 2008325 h 3259048"/>
              <a:gd name="connsiteX2973" fmla="*/ 203513 w 12192000"/>
              <a:gd name="connsiteY2973" fmla="*/ 1979970 h 3259048"/>
              <a:gd name="connsiteX2974" fmla="*/ 216214 w 12192000"/>
              <a:gd name="connsiteY2974" fmla="*/ 1972900 h 3259048"/>
              <a:gd name="connsiteX2975" fmla="*/ 211495 w 12192000"/>
              <a:gd name="connsiteY2975" fmla="*/ 1969043 h 3259048"/>
              <a:gd name="connsiteX2976" fmla="*/ 204465 w 12192000"/>
              <a:gd name="connsiteY2976" fmla="*/ 1967812 h 3259048"/>
              <a:gd name="connsiteX2977" fmla="*/ 190819 w 12192000"/>
              <a:gd name="connsiteY2977" fmla="*/ 1969038 h 3259048"/>
              <a:gd name="connsiteX2978" fmla="*/ 187124 w 12192000"/>
              <a:gd name="connsiteY2978" fmla="*/ 1950635 h 3259048"/>
              <a:gd name="connsiteX2979" fmla="*/ 219485 w 12192000"/>
              <a:gd name="connsiteY2979" fmla="*/ 1899974 h 3259048"/>
              <a:gd name="connsiteX2980" fmla="*/ 261957 w 12192000"/>
              <a:gd name="connsiteY2980" fmla="*/ 1854417 h 3259048"/>
              <a:gd name="connsiteX2981" fmla="*/ 246122 w 12192000"/>
              <a:gd name="connsiteY2981" fmla="*/ 1856748 h 3259048"/>
              <a:gd name="connsiteX2982" fmla="*/ 241537 w 12192000"/>
              <a:gd name="connsiteY2982" fmla="*/ 1840740 h 3259048"/>
              <a:gd name="connsiteX2983" fmla="*/ 217087 w 12192000"/>
              <a:gd name="connsiteY2983" fmla="*/ 1842726 h 3259048"/>
              <a:gd name="connsiteX2984" fmla="*/ 202642 w 12192000"/>
              <a:gd name="connsiteY2984" fmla="*/ 1840705 h 3259048"/>
              <a:gd name="connsiteX2985" fmla="*/ 181274 w 12192000"/>
              <a:gd name="connsiteY2985" fmla="*/ 1846564 h 3259048"/>
              <a:gd name="connsiteX2986" fmla="*/ 183746 w 12192000"/>
              <a:gd name="connsiteY2986" fmla="*/ 1835910 h 3259048"/>
              <a:gd name="connsiteX2987" fmla="*/ 175681 w 12192000"/>
              <a:gd name="connsiteY2987" fmla="*/ 1834473 h 3259048"/>
              <a:gd name="connsiteX2988" fmla="*/ 163651 w 12192000"/>
              <a:gd name="connsiteY2988" fmla="*/ 1838934 h 3259048"/>
              <a:gd name="connsiteX2989" fmla="*/ 160854 w 12192000"/>
              <a:gd name="connsiteY2989" fmla="*/ 1832888 h 3259048"/>
              <a:gd name="connsiteX2990" fmla="*/ 111820 w 12192000"/>
              <a:gd name="connsiteY2990" fmla="*/ 1823627 h 3259048"/>
              <a:gd name="connsiteX2991" fmla="*/ 61486 w 12192000"/>
              <a:gd name="connsiteY2991" fmla="*/ 1813077 h 3259048"/>
              <a:gd name="connsiteX2992" fmla="*/ 30634 w 12192000"/>
              <a:gd name="connsiteY2992" fmla="*/ 1817731 h 3259048"/>
              <a:gd name="connsiteX2993" fmla="*/ 17960 w 12192000"/>
              <a:gd name="connsiteY2993" fmla="*/ 1796166 h 3259048"/>
              <a:gd name="connsiteX2994" fmla="*/ 22333 w 12192000"/>
              <a:gd name="connsiteY2994" fmla="*/ 1786577 h 3259048"/>
              <a:gd name="connsiteX2995" fmla="*/ 31616 w 12192000"/>
              <a:gd name="connsiteY2995" fmla="*/ 1776936 h 3259048"/>
              <a:gd name="connsiteX2996" fmla="*/ 76362 w 12192000"/>
              <a:gd name="connsiteY2996" fmla="*/ 1782770 h 3259048"/>
              <a:gd name="connsiteX2997" fmla="*/ 117500 w 12192000"/>
              <a:gd name="connsiteY2997" fmla="*/ 1789943 h 3259048"/>
              <a:gd name="connsiteX2998" fmla="*/ 151982 w 12192000"/>
              <a:gd name="connsiteY2998" fmla="*/ 1773320 h 3259048"/>
              <a:gd name="connsiteX2999" fmla="*/ 155437 w 12192000"/>
              <a:gd name="connsiteY2999" fmla="*/ 1794762 h 3259048"/>
              <a:gd name="connsiteX3000" fmla="*/ 188668 w 12192000"/>
              <a:gd name="connsiteY3000" fmla="*/ 1785093 h 3259048"/>
              <a:gd name="connsiteX3001" fmla="*/ 223199 w 12192000"/>
              <a:gd name="connsiteY3001" fmla="*/ 1776715 h 3259048"/>
              <a:gd name="connsiteX3002" fmla="*/ 225806 w 12192000"/>
              <a:gd name="connsiteY3002" fmla="*/ 1786668 h 3259048"/>
              <a:gd name="connsiteX3003" fmla="*/ 235339 w 12192000"/>
              <a:gd name="connsiteY3003" fmla="*/ 1788739 h 3259048"/>
              <a:gd name="connsiteX3004" fmla="*/ 238417 w 12192000"/>
              <a:gd name="connsiteY3004" fmla="*/ 1785238 h 3259048"/>
              <a:gd name="connsiteX3005" fmla="*/ 252443 w 12192000"/>
              <a:gd name="connsiteY3005" fmla="*/ 1799132 h 3259048"/>
              <a:gd name="connsiteX3006" fmla="*/ 269958 w 12192000"/>
              <a:gd name="connsiteY3006" fmla="*/ 1804357 h 3259048"/>
              <a:gd name="connsiteX3007" fmla="*/ 274791 w 12192000"/>
              <a:gd name="connsiteY3007" fmla="*/ 1805079 h 3259048"/>
              <a:gd name="connsiteX3008" fmla="*/ 293781 w 12192000"/>
              <a:gd name="connsiteY3008" fmla="*/ 1794219 h 3259048"/>
              <a:gd name="connsiteX3009" fmla="*/ 309865 w 12192000"/>
              <a:gd name="connsiteY3009" fmla="*/ 1803598 h 3259048"/>
              <a:gd name="connsiteX3010" fmla="*/ 315279 w 12192000"/>
              <a:gd name="connsiteY3010" fmla="*/ 1801590 h 3259048"/>
              <a:gd name="connsiteX3011" fmla="*/ 319099 w 12192000"/>
              <a:gd name="connsiteY3011" fmla="*/ 1793091 h 3259048"/>
              <a:gd name="connsiteX3012" fmla="*/ 316663 w 12192000"/>
              <a:gd name="connsiteY3012" fmla="*/ 1782484 h 3259048"/>
              <a:gd name="connsiteX3013" fmla="*/ 308306 w 12192000"/>
              <a:gd name="connsiteY3013" fmla="*/ 1775846 h 3259048"/>
              <a:gd name="connsiteX3014" fmla="*/ 290546 w 12192000"/>
              <a:gd name="connsiteY3014" fmla="*/ 1780364 h 3259048"/>
              <a:gd name="connsiteX3015" fmla="*/ 272494 w 12192000"/>
              <a:gd name="connsiteY3015" fmla="*/ 1779682 h 3259048"/>
              <a:gd name="connsiteX3016" fmla="*/ 253417 w 12192000"/>
              <a:gd name="connsiteY3016" fmla="*/ 1760787 h 3259048"/>
              <a:gd name="connsiteX3017" fmla="*/ 223199 w 12192000"/>
              <a:gd name="connsiteY3017" fmla="*/ 1776715 h 3259048"/>
              <a:gd name="connsiteX3018" fmla="*/ 218561 w 12192000"/>
              <a:gd name="connsiteY3018" fmla="*/ 1752466 h 3259048"/>
              <a:gd name="connsiteX3019" fmla="*/ 175965 w 12192000"/>
              <a:gd name="connsiteY3019" fmla="*/ 1759409 h 3259048"/>
              <a:gd name="connsiteX3020" fmla="*/ 140003 w 12192000"/>
              <a:gd name="connsiteY3020" fmla="*/ 1753267 h 3259048"/>
              <a:gd name="connsiteX3021" fmla="*/ 113050 w 12192000"/>
              <a:gd name="connsiteY3021" fmla="*/ 1754410 h 3259048"/>
              <a:gd name="connsiteX3022" fmla="*/ 109182 w 12192000"/>
              <a:gd name="connsiteY3022" fmla="*/ 1729285 h 3259048"/>
              <a:gd name="connsiteX3023" fmla="*/ 51602 w 12192000"/>
              <a:gd name="connsiteY3023" fmla="*/ 1724667 h 3259048"/>
              <a:gd name="connsiteX3024" fmla="*/ 24036 w 12192000"/>
              <a:gd name="connsiteY3024" fmla="*/ 1711281 h 3259048"/>
              <a:gd name="connsiteX3025" fmla="*/ 0 w 12192000"/>
              <a:gd name="connsiteY3025" fmla="*/ 1710365 h 3259048"/>
              <a:gd name="connsiteX3026" fmla="*/ 0 w 12192000"/>
              <a:gd name="connsiteY3026" fmla="*/ 1649487 h 3259048"/>
              <a:gd name="connsiteX3027" fmla="*/ 1489 w 12192000"/>
              <a:gd name="connsiteY3027" fmla="*/ 1648816 h 3259048"/>
              <a:gd name="connsiteX3028" fmla="*/ 25463 w 12192000"/>
              <a:gd name="connsiteY3028" fmla="*/ 1652910 h 3259048"/>
              <a:gd name="connsiteX3029" fmla="*/ 49437 w 12192000"/>
              <a:gd name="connsiteY3029" fmla="*/ 1657003 h 3259048"/>
              <a:gd name="connsiteX3030" fmla="*/ 75624 w 12192000"/>
              <a:gd name="connsiteY3030" fmla="*/ 1656735 h 3259048"/>
              <a:gd name="connsiteX3031" fmla="*/ 80156 w 12192000"/>
              <a:gd name="connsiteY3031" fmla="*/ 1664499 h 3259048"/>
              <a:gd name="connsiteX3032" fmla="*/ 93919 w 12192000"/>
              <a:gd name="connsiteY3032" fmla="*/ 1661756 h 3259048"/>
              <a:gd name="connsiteX3033" fmla="*/ 121059 w 12192000"/>
              <a:gd name="connsiteY3033" fmla="*/ 1649330 h 3259048"/>
              <a:gd name="connsiteX3034" fmla="*/ 176901 w 12192000"/>
              <a:gd name="connsiteY3034" fmla="*/ 1652230 h 3259048"/>
              <a:gd name="connsiteX3035" fmla="*/ 193434 w 12192000"/>
              <a:gd name="connsiteY3035" fmla="*/ 1651412 h 3259048"/>
              <a:gd name="connsiteX3036" fmla="*/ 210980 w 12192000"/>
              <a:gd name="connsiteY3036" fmla="*/ 1646675 h 3259048"/>
              <a:gd name="connsiteX3037" fmla="*/ 213102 w 12192000"/>
              <a:gd name="connsiteY3037" fmla="*/ 1655331 h 3259048"/>
              <a:gd name="connsiteX3038" fmla="*/ 224460 w 12192000"/>
              <a:gd name="connsiteY3038" fmla="*/ 1653480 h 3259048"/>
              <a:gd name="connsiteX3039" fmla="*/ 253337 w 12192000"/>
              <a:gd name="connsiteY3039" fmla="*/ 1642772 h 3259048"/>
              <a:gd name="connsiteX3040" fmla="*/ 241755 w 12192000"/>
              <a:gd name="connsiteY3040" fmla="*/ 1637033 h 3259048"/>
              <a:gd name="connsiteX3041" fmla="*/ 221948 w 12192000"/>
              <a:gd name="connsiteY3041" fmla="*/ 1637886 h 3259048"/>
              <a:gd name="connsiteX3042" fmla="*/ 223627 w 12192000"/>
              <a:gd name="connsiteY3042" fmla="*/ 1631361 h 3259048"/>
              <a:gd name="connsiteX3043" fmla="*/ 218088 w 12192000"/>
              <a:gd name="connsiteY3043" fmla="*/ 1627512 h 3259048"/>
              <a:gd name="connsiteX3044" fmla="*/ 204013 w 12192000"/>
              <a:gd name="connsiteY3044" fmla="*/ 1635683 h 3259048"/>
              <a:gd name="connsiteX3045" fmla="*/ 200182 w 12192000"/>
              <a:gd name="connsiteY3045" fmla="*/ 1629431 h 3259048"/>
              <a:gd name="connsiteX3046" fmla="*/ 134036 w 12192000"/>
              <a:gd name="connsiteY3046" fmla="*/ 1617959 h 3259048"/>
              <a:gd name="connsiteX3047" fmla="*/ 128807 w 12192000"/>
              <a:gd name="connsiteY3047" fmla="*/ 1616536 h 3259048"/>
              <a:gd name="connsiteX3048" fmla="*/ 86132 w 12192000"/>
              <a:gd name="connsiteY3048" fmla="*/ 1619124 h 3259048"/>
              <a:gd name="connsiteX3049" fmla="*/ 59636 w 12192000"/>
              <a:gd name="connsiteY3049" fmla="*/ 1616721 h 3259048"/>
              <a:gd name="connsiteX3050" fmla="*/ 34478 w 12192000"/>
              <a:gd name="connsiteY3050" fmla="*/ 1615567 h 3259048"/>
              <a:gd name="connsiteX3051" fmla="*/ 7261 w 12192000"/>
              <a:gd name="connsiteY3051" fmla="*/ 1628430 h 3259048"/>
              <a:gd name="connsiteX3052" fmla="*/ 0 w 12192000"/>
              <a:gd name="connsiteY3052" fmla="*/ 1627824 h 3259048"/>
              <a:gd name="connsiteX3053" fmla="*/ 0 w 12192000"/>
              <a:gd name="connsiteY3053" fmla="*/ 1550895 h 3259048"/>
              <a:gd name="connsiteX3054" fmla="*/ 13933 w 12192000"/>
              <a:gd name="connsiteY3054" fmla="*/ 1549764 h 3259048"/>
              <a:gd name="connsiteX3055" fmla="*/ 29551 w 12192000"/>
              <a:gd name="connsiteY3055" fmla="*/ 1547218 h 3259048"/>
              <a:gd name="connsiteX3056" fmla="*/ 41852 w 12192000"/>
              <a:gd name="connsiteY3056" fmla="*/ 1551214 h 3259048"/>
              <a:gd name="connsiteX3057" fmla="*/ 72293 w 12192000"/>
              <a:gd name="connsiteY3057" fmla="*/ 1542876 h 3259048"/>
              <a:gd name="connsiteX3058" fmla="*/ 101728 w 12192000"/>
              <a:gd name="connsiteY3058" fmla="*/ 1538454 h 3259048"/>
              <a:gd name="connsiteX3059" fmla="*/ 146224 w 12192000"/>
              <a:gd name="connsiteY3059" fmla="*/ 1534933 h 3259048"/>
              <a:gd name="connsiteX3060" fmla="*/ 135421 w 12192000"/>
              <a:gd name="connsiteY3060" fmla="*/ 1524860 h 3259048"/>
              <a:gd name="connsiteX3061" fmla="*/ 114430 w 12192000"/>
              <a:gd name="connsiteY3061" fmla="*/ 1526796 h 3259048"/>
              <a:gd name="connsiteX3062" fmla="*/ 95729 w 12192000"/>
              <a:gd name="connsiteY3062" fmla="*/ 1526085 h 3259048"/>
              <a:gd name="connsiteX3063" fmla="*/ 78180 w 12192000"/>
              <a:gd name="connsiteY3063" fmla="*/ 1535214 h 3259048"/>
              <a:gd name="connsiteX3064" fmla="*/ 35811 w 12192000"/>
              <a:gd name="connsiteY3064" fmla="*/ 1533947 h 3259048"/>
              <a:gd name="connsiteX3065" fmla="*/ 11197 w 12192000"/>
              <a:gd name="connsiteY3065" fmla="*/ 1537283 h 3259048"/>
              <a:gd name="connsiteX3066" fmla="*/ 0 w 12192000"/>
              <a:gd name="connsiteY3066" fmla="*/ 1534379 h 3259048"/>
              <a:gd name="connsiteX3067" fmla="*/ 0 w 12192000"/>
              <a:gd name="connsiteY3067" fmla="*/ 122984 h 3259048"/>
              <a:gd name="connsiteX3068" fmla="*/ 12810 w 12192000"/>
              <a:gd name="connsiteY3068" fmla="*/ 118197 h 3259048"/>
              <a:gd name="connsiteX3069" fmla="*/ 39525 w 12192000"/>
              <a:gd name="connsiteY3069" fmla="*/ 122358 h 3259048"/>
              <a:gd name="connsiteX3070" fmla="*/ 85715 w 12192000"/>
              <a:gd name="connsiteY3070" fmla="*/ 114691 h 3259048"/>
              <a:gd name="connsiteX3071" fmla="*/ 134156 w 12192000"/>
              <a:gd name="connsiteY3071" fmla="*/ 104344 h 3259048"/>
              <a:gd name="connsiteX3072" fmla="*/ 163072 w 12192000"/>
              <a:gd name="connsiteY3072" fmla="*/ 107304 h 3259048"/>
              <a:gd name="connsiteX3073" fmla="*/ 190588 w 12192000"/>
              <a:gd name="connsiteY3073" fmla="*/ 109091 h 3259048"/>
              <a:gd name="connsiteX3074" fmla="*/ 206002 w 12192000"/>
              <a:gd name="connsiteY3074" fmla="*/ 79382 h 3259048"/>
              <a:gd name="connsiteX3075" fmla="*/ 180947 w 12192000"/>
              <a:gd name="connsiteY3075" fmla="*/ 82711 h 3259048"/>
              <a:gd name="connsiteX3076" fmla="*/ 176172 w 12192000"/>
              <a:gd name="connsiteY3076" fmla="*/ 54323 h 3259048"/>
              <a:gd name="connsiteX3077" fmla="*/ 159245 w 12192000"/>
              <a:gd name="connsiteY3077" fmla="*/ 58386 h 3259048"/>
              <a:gd name="connsiteX3078" fmla="*/ 163119 w 12192000"/>
              <a:gd name="connsiteY3078" fmla="*/ 43361 h 3259048"/>
              <a:gd name="connsiteX3079" fmla="*/ 161631 w 12192000"/>
              <a:gd name="connsiteY3079" fmla="*/ 41348 h 3259048"/>
              <a:gd name="connsiteX3080" fmla="*/ 162393 w 12192000"/>
              <a:gd name="connsiteY3080" fmla="*/ 36657 h 3259048"/>
              <a:gd name="connsiteX3081" fmla="*/ 182115 w 12192000"/>
              <a:gd name="connsiteY3081" fmla="*/ 34943 h 3259048"/>
              <a:gd name="connsiteX3082" fmla="*/ 204636 w 12192000"/>
              <a:gd name="connsiteY3082" fmla="*/ 35578 h 3259048"/>
              <a:gd name="connsiteX3083" fmla="*/ 215504 w 12192000"/>
              <a:gd name="connsiteY3083" fmla="*/ 26426 h 3259048"/>
              <a:gd name="connsiteX3084" fmla="*/ 206183 w 12192000"/>
              <a:gd name="connsiteY3084" fmla="*/ 18596 h 3259048"/>
              <a:gd name="connsiteX3085" fmla="*/ 223800 w 12192000"/>
              <a:gd name="connsiteY3085" fmla="*/ 2355 h 3259048"/>
              <a:gd name="connsiteX3086" fmla="*/ 51266 w 12192000"/>
              <a:gd name="connsiteY3086" fmla="*/ 0 h 3259048"/>
              <a:gd name="connsiteX3087" fmla="*/ 57048 w 12192000"/>
              <a:gd name="connsiteY3087" fmla="*/ 0 h 3259048"/>
              <a:gd name="connsiteX3088" fmla="*/ 62099 w 12192000"/>
              <a:gd name="connsiteY3088" fmla="*/ 10303 h 3259048"/>
              <a:gd name="connsiteX3089" fmla="*/ 69716 w 12192000"/>
              <a:gd name="connsiteY3089" fmla="*/ 25843 h 3259048"/>
              <a:gd name="connsiteX3090" fmla="*/ 112256 w 12192000"/>
              <a:gd name="connsiteY3090" fmla="*/ 19681 h 3259048"/>
              <a:gd name="connsiteX3091" fmla="*/ 146339 w 12192000"/>
              <a:gd name="connsiteY3091" fmla="*/ 29265 h 3259048"/>
              <a:gd name="connsiteX3092" fmla="*/ 139492 w 12192000"/>
              <a:gd name="connsiteY3092" fmla="*/ 53982 h 3259048"/>
              <a:gd name="connsiteX3093" fmla="*/ 116646 w 12192000"/>
              <a:gd name="connsiteY3093" fmla="*/ 83544 h 3259048"/>
              <a:gd name="connsiteX3094" fmla="*/ 101642 w 12192000"/>
              <a:gd name="connsiteY3094" fmla="*/ 101407 h 3259048"/>
              <a:gd name="connsiteX3095" fmla="*/ 47305 w 12192000"/>
              <a:gd name="connsiteY3095" fmla="*/ 98424 h 3259048"/>
              <a:gd name="connsiteX3096" fmla="*/ 0 w 12192000"/>
              <a:gd name="connsiteY3096" fmla="*/ 105229 h 3259048"/>
              <a:gd name="connsiteX3097" fmla="*/ 0 w 12192000"/>
              <a:gd name="connsiteY3097" fmla="*/ 65300 h 3259048"/>
              <a:gd name="connsiteX3098" fmla="*/ 6056 w 12192000"/>
              <a:gd name="connsiteY3098" fmla="*/ 63771 h 3259048"/>
              <a:gd name="connsiteX3099" fmla="*/ 54213 w 12192000"/>
              <a:gd name="connsiteY3099" fmla="*/ 85944 h 3259048"/>
              <a:gd name="connsiteX3100" fmla="*/ 78540 w 12192000"/>
              <a:gd name="connsiteY3100" fmla="*/ 75910 h 3259048"/>
              <a:gd name="connsiteX3101" fmla="*/ 81222 w 12192000"/>
              <a:gd name="connsiteY3101" fmla="*/ 53789 h 3259048"/>
              <a:gd name="connsiteX3102" fmla="*/ 76765 w 12192000"/>
              <a:gd name="connsiteY3102" fmla="*/ 43951 h 3259048"/>
              <a:gd name="connsiteX3103" fmla="*/ 27062 w 12192000"/>
              <a:gd name="connsiteY3103" fmla="*/ 38763 h 3259048"/>
              <a:gd name="connsiteX3104" fmla="*/ 16467 w 12192000"/>
              <a:gd name="connsiteY3104" fmla="*/ 50431 h 3259048"/>
              <a:gd name="connsiteX3105" fmla="*/ 5327 w 12192000"/>
              <a:gd name="connsiteY3105" fmla="*/ 57071 h 3259048"/>
              <a:gd name="connsiteX3106" fmla="*/ 5906 w 12192000"/>
              <a:gd name="connsiteY3106" fmla="*/ 50701 h 3259048"/>
              <a:gd name="connsiteX3107" fmla="*/ 8736 w 12192000"/>
              <a:gd name="connsiteY3107" fmla="*/ 41652 h 3259048"/>
              <a:gd name="connsiteX3108" fmla="*/ 0 w 12192000"/>
              <a:gd name="connsiteY3108" fmla="*/ 40508 h 3259048"/>
              <a:gd name="connsiteX3109" fmla="*/ 0 w 12192000"/>
              <a:gd name="connsiteY3109" fmla="*/ 10122 h 3259048"/>
              <a:gd name="connsiteX3110" fmla="*/ 15556 w 12192000"/>
              <a:gd name="connsiteY3110" fmla="*/ 10817 h 3259048"/>
              <a:gd name="connsiteX3111" fmla="*/ 37202 w 12192000"/>
              <a:gd name="connsiteY3111" fmla="*/ 22906 h 32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Lst>
            <a:rect l="l" t="t" r="r" b="b"/>
            <a:pathLst>
              <a:path w="12192000" h="3259048">
                <a:moveTo>
                  <a:pt x="1502946" y="3177782"/>
                </a:moveTo>
                <a:lnTo>
                  <a:pt x="1499866" y="3181283"/>
                </a:lnTo>
                <a:cubicBezTo>
                  <a:pt x="1504138" y="3184421"/>
                  <a:pt x="1509078" y="3184949"/>
                  <a:pt x="1514695" y="3182867"/>
                </a:cubicBezTo>
                <a:cubicBezTo>
                  <a:pt x="1513098" y="3181148"/>
                  <a:pt x="1511521" y="3179862"/>
                  <a:pt x="1509972" y="3179011"/>
                </a:cubicBezTo>
                <a:cubicBezTo>
                  <a:pt x="1508423" y="3178159"/>
                  <a:pt x="1506081" y="3177749"/>
                  <a:pt x="1502946" y="3177782"/>
                </a:cubicBezTo>
                <a:close/>
                <a:moveTo>
                  <a:pt x="1372966" y="3166959"/>
                </a:moveTo>
                <a:lnTo>
                  <a:pt x="1343703" y="3170728"/>
                </a:lnTo>
                <a:cubicBezTo>
                  <a:pt x="1349707" y="3175583"/>
                  <a:pt x="1356387" y="3177830"/>
                  <a:pt x="1363731" y="3177466"/>
                </a:cubicBezTo>
                <a:close/>
                <a:moveTo>
                  <a:pt x="2573678" y="3144282"/>
                </a:moveTo>
                <a:cubicBezTo>
                  <a:pt x="2581368" y="3149989"/>
                  <a:pt x="2591316" y="3152202"/>
                  <a:pt x="2603526" y="3150920"/>
                </a:cubicBezTo>
                <a:cubicBezTo>
                  <a:pt x="2615738" y="3149637"/>
                  <a:pt x="2625687" y="3151851"/>
                  <a:pt x="2633378" y="3157557"/>
                </a:cubicBezTo>
                <a:cubicBezTo>
                  <a:pt x="2620622" y="3170993"/>
                  <a:pt x="2612314" y="3176139"/>
                  <a:pt x="2608453" y="3172997"/>
                </a:cubicBezTo>
                <a:cubicBezTo>
                  <a:pt x="2604591" y="3169855"/>
                  <a:pt x="2598595" y="3172375"/>
                  <a:pt x="2590454" y="3180555"/>
                </a:cubicBezTo>
                <a:lnTo>
                  <a:pt x="2573505" y="3170317"/>
                </a:lnTo>
                <a:close/>
                <a:moveTo>
                  <a:pt x="1453043" y="3134902"/>
                </a:moveTo>
                <a:cubicBezTo>
                  <a:pt x="1449610" y="3133273"/>
                  <a:pt x="1445358" y="3135342"/>
                  <a:pt x="1440291" y="3141108"/>
                </a:cubicBezTo>
                <a:cubicBezTo>
                  <a:pt x="1435225" y="3146871"/>
                  <a:pt x="1434348" y="3150640"/>
                  <a:pt x="1437653" y="3152414"/>
                </a:cubicBezTo>
                <a:lnTo>
                  <a:pt x="1408778" y="3163121"/>
                </a:lnTo>
                <a:lnTo>
                  <a:pt x="1416105" y="3176932"/>
                </a:lnTo>
                <a:lnTo>
                  <a:pt x="1434789" y="3188891"/>
                </a:lnTo>
                <a:lnTo>
                  <a:pt x="1447103" y="3174880"/>
                </a:lnTo>
                <a:close/>
                <a:moveTo>
                  <a:pt x="355517" y="3128757"/>
                </a:moveTo>
                <a:cubicBezTo>
                  <a:pt x="347624" y="3130357"/>
                  <a:pt x="340694" y="3130861"/>
                  <a:pt x="334725" y="3130271"/>
                </a:cubicBezTo>
                <a:cubicBezTo>
                  <a:pt x="328755" y="3129680"/>
                  <a:pt x="322593" y="3129311"/>
                  <a:pt x="316240" y="3129158"/>
                </a:cubicBezTo>
                <a:cubicBezTo>
                  <a:pt x="312631" y="3132955"/>
                  <a:pt x="308640" y="3137189"/>
                  <a:pt x="304261" y="3141861"/>
                </a:cubicBezTo>
                <a:cubicBezTo>
                  <a:pt x="299883" y="3146537"/>
                  <a:pt x="298298" y="3149879"/>
                  <a:pt x="299502" y="3151890"/>
                </a:cubicBezTo>
                <a:cubicBezTo>
                  <a:pt x="300634" y="3152601"/>
                  <a:pt x="302945" y="3152435"/>
                  <a:pt x="306437" y="3151385"/>
                </a:cubicBezTo>
                <a:cubicBezTo>
                  <a:pt x="309922" y="3150337"/>
                  <a:pt x="313004" y="3149295"/>
                  <a:pt x="315675" y="3148254"/>
                </a:cubicBezTo>
                <a:lnTo>
                  <a:pt x="342250" y="3154924"/>
                </a:lnTo>
                <a:cubicBezTo>
                  <a:pt x="344939" y="3144485"/>
                  <a:pt x="349361" y="3135762"/>
                  <a:pt x="355517" y="3128757"/>
                </a:cubicBezTo>
                <a:close/>
                <a:moveTo>
                  <a:pt x="966082" y="3124256"/>
                </a:moveTo>
                <a:cubicBezTo>
                  <a:pt x="963230" y="3126889"/>
                  <a:pt x="961048" y="3126909"/>
                  <a:pt x="959535" y="3124324"/>
                </a:cubicBezTo>
                <a:cubicBezTo>
                  <a:pt x="953379" y="3131328"/>
                  <a:pt x="952035" y="3136547"/>
                  <a:pt x="955504" y="3139984"/>
                </a:cubicBezTo>
                <a:cubicBezTo>
                  <a:pt x="958307" y="3142486"/>
                  <a:pt x="962480" y="3143889"/>
                  <a:pt x="968021" y="3144195"/>
                </a:cubicBezTo>
                <a:cubicBezTo>
                  <a:pt x="973566" y="3144499"/>
                  <a:pt x="979280" y="3144152"/>
                  <a:pt x="985157" y="3143153"/>
                </a:cubicBezTo>
                <a:lnTo>
                  <a:pt x="983034" y="3134496"/>
                </a:lnTo>
                <a:close/>
                <a:moveTo>
                  <a:pt x="1737235" y="3121586"/>
                </a:moveTo>
                <a:lnTo>
                  <a:pt x="1726264" y="3130376"/>
                </a:lnTo>
                <a:cubicBezTo>
                  <a:pt x="1728782" y="3133278"/>
                  <a:pt x="1731987" y="3135633"/>
                  <a:pt x="1735873" y="3137437"/>
                </a:cubicBezTo>
                <a:cubicBezTo>
                  <a:pt x="1739761" y="3139242"/>
                  <a:pt x="1744841" y="3138537"/>
                  <a:pt x="1751110" y="3135329"/>
                </a:cubicBezTo>
                <a:close/>
                <a:moveTo>
                  <a:pt x="1578384" y="3121473"/>
                </a:moveTo>
                <a:lnTo>
                  <a:pt x="1546042" y="3128746"/>
                </a:lnTo>
                <a:cubicBezTo>
                  <a:pt x="1538366" y="3123328"/>
                  <a:pt x="1528484" y="3122271"/>
                  <a:pt x="1516388" y="3125576"/>
                </a:cubicBezTo>
                <a:cubicBezTo>
                  <a:pt x="1504288" y="3128884"/>
                  <a:pt x="1494405" y="3127828"/>
                  <a:pt x="1486731" y="3122409"/>
                </a:cubicBezTo>
                <a:lnTo>
                  <a:pt x="1468264" y="3143423"/>
                </a:lnTo>
                <a:cubicBezTo>
                  <a:pt x="1475598" y="3141000"/>
                  <a:pt x="1483113" y="3139983"/>
                  <a:pt x="1490811" y="3140375"/>
                </a:cubicBezTo>
                <a:cubicBezTo>
                  <a:pt x="1498510" y="3140765"/>
                  <a:pt x="1505689" y="3141052"/>
                  <a:pt x="1512353" y="3141238"/>
                </a:cubicBezTo>
                <a:cubicBezTo>
                  <a:pt x="1517847" y="3146137"/>
                  <a:pt x="1524772" y="3149176"/>
                  <a:pt x="1533131" y="3150354"/>
                </a:cubicBezTo>
                <a:cubicBezTo>
                  <a:pt x="1541486" y="3151534"/>
                  <a:pt x="1549521" y="3152392"/>
                  <a:pt x="1557225" y="3152929"/>
                </a:cubicBezTo>
                <a:lnTo>
                  <a:pt x="1577430" y="3133632"/>
                </a:lnTo>
                <a:cubicBezTo>
                  <a:pt x="1579117" y="3131481"/>
                  <a:pt x="1580262" y="3128794"/>
                  <a:pt x="1580864" y="3125571"/>
                </a:cubicBezTo>
                <a:cubicBezTo>
                  <a:pt x="1581467" y="3122344"/>
                  <a:pt x="1580639" y="3120981"/>
                  <a:pt x="1578384" y="3121473"/>
                </a:cubicBezTo>
                <a:close/>
                <a:moveTo>
                  <a:pt x="1827151" y="3118932"/>
                </a:moveTo>
                <a:cubicBezTo>
                  <a:pt x="1821118" y="3118414"/>
                  <a:pt x="1815281" y="3121367"/>
                  <a:pt x="1809637" y="3127789"/>
                </a:cubicBezTo>
                <a:cubicBezTo>
                  <a:pt x="1810632" y="3128501"/>
                  <a:pt x="1812013" y="3128777"/>
                  <a:pt x="1813777" y="3128614"/>
                </a:cubicBezTo>
                <a:cubicBezTo>
                  <a:pt x="1815543" y="3128452"/>
                  <a:pt x="1816924" y="3128726"/>
                  <a:pt x="1817917" y="3129439"/>
                </a:cubicBezTo>
                <a:close/>
                <a:moveTo>
                  <a:pt x="1707192" y="3111480"/>
                </a:moveTo>
                <a:cubicBezTo>
                  <a:pt x="1700875" y="3118052"/>
                  <a:pt x="1693542" y="3121165"/>
                  <a:pt x="1685198" y="3120817"/>
                </a:cubicBezTo>
                <a:cubicBezTo>
                  <a:pt x="1676853" y="3120469"/>
                  <a:pt x="1668460" y="3119252"/>
                  <a:pt x="1660022" y="3117167"/>
                </a:cubicBezTo>
                <a:lnTo>
                  <a:pt x="1647707" y="3131178"/>
                </a:lnTo>
                <a:cubicBezTo>
                  <a:pt x="1652815" y="3135284"/>
                  <a:pt x="1661186" y="3137295"/>
                  <a:pt x="1672817" y="3137212"/>
                </a:cubicBezTo>
                <a:cubicBezTo>
                  <a:pt x="1684445" y="3137129"/>
                  <a:pt x="1694688" y="3136086"/>
                  <a:pt x="1703550" y="3134077"/>
                </a:cubicBezTo>
                <a:cubicBezTo>
                  <a:pt x="1704461" y="3135117"/>
                  <a:pt x="1705672" y="3136045"/>
                  <a:pt x="1707183" y="3136862"/>
                </a:cubicBezTo>
                <a:cubicBezTo>
                  <a:pt x="1708696" y="3137679"/>
                  <a:pt x="1710245" y="3137299"/>
                  <a:pt x="1711828" y="3135729"/>
                </a:cubicBezTo>
                <a:cubicBezTo>
                  <a:pt x="1713089" y="3133293"/>
                  <a:pt x="1712920" y="3129029"/>
                  <a:pt x="1711313" y="3122935"/>
                </a:cubicBezTo>
                <a:cubicBezTo>
                  <a:pt x="1709708" y="3116841"/>
                  <a:pt x="1708334" y="3113023"/>
                  <a:pt x="1707192" y="3111480"/>
                </a:cubicBezTo>
                <a:close/>
                <a:moveTo>
                  <a:pt x="1795374" y="3107108"/>
                </a:moveTo>
                <a:lnTo>
                  <a:pt x="1773826" y="3131625"/>
                </a:lnTo>
                <a:lnTo>
                  <a:pt x="1765154" y="3123038"/>
                </a:lnTo>
                <a:lnTo>
                  <a:pt x="1757655" y="3135262"/>
                </a:lnTo>
                <a:lnTo>
                  <a:pt x="1764592" y="3142134"/>
                </a:lnTo>
                <a:lnTo>
                  <a:pt x="1801356" y="3126138"/>
                </a:lnTo>
                <a:lnTo>
                  <a:pt x="1802311" y="3113979"/>
                </a:lnTo>
                <a:close/>
                <a:moveTo>
                  <a:pt x="1865652" y="3104655"/>
                </a:moveTo>
                <a:lnTo>
                  <a:pt x="1862574" y="3108157"/>
                </a:lnTo>
                <a:lnTo>
                  <a:pt x="1867776" y="3113309"/>
                </a:lnTo>
                <a:cubicBezTo>
                  <a:pt x="1868607" y="3108674"/>
                  <a:pt x="1867899" y="3105789"/>
                  <a:pt x="1865652" y="3104655"/>
                </a:cubicBezTo>
                <a:close/>
                <a:moveTo>
                  <a:pt x="358569" y="3102490"/>
                </a:moveTo>
                <a:lnTo>
                  <a:pt x="355691" y="3102722"/>
                </a:lnTo>
                <a:lnTo>
                  <a:pt x="349537" y="3109726"/>
                </a:lnTo>
                <a:close/>
                <a:moveTo>
                  <a:pt x="216479" y="3102409"/>
                </a:moveTo>
                <a:lnTo>
                  <a:pt x="213402" y="3105910"/>
                </a:lnTo>
                <a:cubicBezTo>
                  <a:pt x="210250" y="3109340"/>
                  <a:pt x="208090" y="3112110"/>
                  <a:pt x="206909" y="3114222"/>
                </a:cubicBezTo>
                <a:cubicBezTo>
                  <a:pt x="205730" y="3116331"/>
                  <a:pt x="205973" y="3118208"/>
                  <a:pt x="207634" y="3119854"/>
                </a:cubicBezTo>
                <a:cubicBezTo>
                  <a:pt x="209145" y="3122442"/>
                  <a:pt x="211326" y="3122421"/>
                  <a:pt x="214182" y="3119787"/>
                </a:cubicBezTo>
                <a:lnTo>
                  <a:pt x="220339" y="3112782"/>
                </a:lnTo>
                <a:cubicBezTo>
                  <a:pt x="221460" y="3108432"/>
                  <a:pt x="220172" y="3104973"/>
                  <a:pt x="216479" y="3102409"/>
                </a:cubicBezTo>
                <a:close/>
                <a:moveTo>
                  <a:pt x="479450" y="3097552"/>
                </a:moveTo>
                <a:cubicBezTo>
                  <a:pt x="467721" y="3100132"/>
                  <a:pt x="455994" y="3102711"/>
                  <a:pt x="444265" y="3105289"/>
                </a:cubicBezTo>
                <a:cubicBezTo>
                  <a:pt x="442020" y="3104154"/>
                  <a:pt x="436499" y="3103054"/>
                  <a:pt x="427704" y="3101986"/>
                </a:cubicBezTo>
                <a:lnTo>
                  <a:pt x="425015" y="3112428"/>
                </a:lnTo>
                <a:lnTo>
                  <a:pt x="404422" y="3124786"/>
                </a:lnTo>
                <a:cubicBezTo>
                  <a:pt x="399096" y="3127155"/>
                  <a:pt x="395309" y="3127773"/>
                  <a:pt x="393065" y="3126636"/>
                </a:cubicBezTo>
                <a:cubicBezTo>
                  <a:pt x="390858" y="3127457"/>
                  <a:pt x="390022" y="3127174"/>
                  <a:pt x="390562" y="3125794"/>
                </a:cubicBezTo>
                <a:cubicBezTo>
                  <a:pt x="391097" y="3124416"/>
                  <a:pt x="391800" y="3122384"/>
                  <a:pt x="392674" y="3119698"/>
                </a:cubicBezTo>
                <a:lnTo>
                  <a:pt x="378237" y="3125053"/>
                </a:lnTo>
                <a:cubicBezTo>
                  <a:pt x="380772" y="3126471"/>
                  <a:pt x="385714" y="3127001"/>
                  <a:pt x="393065" y="3126636"/>
                </a:cubicBezTo>
                <a:cubicBezTo>
                  <a:pt x="403258" y="3130187"/>
                  <a:pt x="412143" y="3134073"/>
                  <a:pt x="419715" y="3138297"/>
                </a:cubicBezTo>
                <a:cubicBezTo>
                  <a:pt x="427287" y="3142522"/>
                  <a:pt x="432465" y="3146013"/>
                  <a:pt x="435246" y="3148768"/>
                </a:cubicBezTo>
                <a:lnTo>
                  <a:pt x="467980" y="3148435"/>
                </a:lnTo>
                <a:cubicBezTo>
                  <a:pt x="473808" y="3141648"/>
                  <a:pt x="477978" y="3138136"/>
                  <a:pt x="480488" y="3137893"/>
                </a:cubicBezTo>
                <a:cubicBezTo>
                  <a:pt x="482998" y="3137650"/>
                  <a:pt x="485826" y="3139357"/>
                  <a:pt x="488962" y="3143014"/>
                </a:cubicBezTo>
                <a:cubicBezTo>
                  <a:pt x="492944" y="3145866"/>
                  <a:pt x="499809" y="3141745"/>
                  <a:pt x="509557" y="3130655"/>
                </a:cubicBezTo>
                <a:lnTo>
                  <a:pt x="601989" y="3143594"/>
                </a:lnTo>
                <a:cubicBezTo>
                  <a:pt x="607871" y="3137136"/>
                  <a:pt x="612030" y="3134705"/>
                  <a:pt x="614477" y="3136307"/>
                </a:cubicBezTo>
                <a:cubicBezTo>
                  <a:pt x="616919" y="3137909"/>
                  <a:pt x="619305" y="3140271"/>
                  <a:pt x="621629" y="3143395"/>
                </a:cubicBezTo>
                <a:cubicBezTo>
                  <a:pt x="623419" y="3144895"/>
                  <a:pt x="625713" y="3144437"/>
                  <a:pt x="628512" y="3142023"/>
                </a:cubicBezTo>
                <a:cubicBezTo>
                  <a:pt x="631311" y="3139608"/>
                  <a:pt x="634276" y="3136539"/>
                  <a:pt x="637412" y="3132819"/>
                </a:cubicBezTo>
                <a:cubicBezTo>
                  <a:pt x="643567" y="3137964"/>
                  <a:pt x="654414" y="3139155"/>
                  <a:pt x="669956" y="3136392"/>
                </a:cubicBezTo>
                <a:cubicBezTo>
                  <a:pt x="685494" y="3133629"/>
                  <a:pt x="699992" y="3126975"/>
                  <a:pt x="713455" y="3116423"/>
                </a:cubicBezTo>
                <a:lnTo>
                  <a:pt x="701315" y="3104400"/>
                </a:lnTo>
                <a:cubicBezTo>
                  <a:pt x="694578" y="3104685"/>
                  <a:pt x="687646" y="3105190"/>
                  <a:pt x="680521" y="3105913"/>
                </a:cubicBezTo>
                <a:cubicBezTo>
                  <a:pt x="673398" y="3106636"/>
                  <a:pt x="667237" y="3106265"/>
                  <a:pt x="662037" y="3104799"/>
                </a:cubicBezTo>
                <a:lnTo>
                  <a:pt x="644521" y="3113656"/>
                </a:lnTo>
                <a:cubicBezTo>
                  <a:pt x="635181" y="3107677"/>
                  <a:pt x="621218" y="3106951"/>
                  <a:pt x="602641" y="3111481"/>
                </a:cubicBezTo>
                <a:cubicBezTo>
                  <a:pt x="584063" y="3116010"/>
                  <a:pt x="570104" y="3115285"/>
                  <a:pt x="560761" y="3109305"/>
                </a:cubicBezTo>
                <a:cubicBezTo>
                  <a:pt x="558243" y="3106402"/>
                  <a:pt x="555041" y="3104048"/>
                  <a:pt x="551153" y="3102244"/>
                </a:cubicBezTo>
                <a:cubicBezTo>
                  <a:pt x="547262" y="3100441"/>
                  <a:pt x="542185" y="3101142"/>
                  <a:pt x="535919" y="3104352"/>
                </a:cubicBezTo>
                <a:lnTo>
                  <a:pt x="507997" y="3102902"/>
                </a:lnTo>
                <a:cubicBezTo>
                  <a:pt x="500693" y="3096758"/>
                  <a:pt x="491175" y="3094975"/>
                  <a:pt x="479450" y="3097552"/>
                </a:cubicBezTo>
                <a:close/>
                <a:moveTo>
                  <a:pt x="1383502" y="3092224"/>
                </a:moveTo>
                <a:lnTo>
                  <a:pt x="1359053" y="3094209"/>
                </a:lnTo>
                <a:lnTo>
                  <a:pt x="1343270" y="3104785"/>
                </a:lnTo>
                <a:lnTo>
                  <a:pt x="1346739" y="3108221"/>
                </a:lnTo>
                <a:lnTo>
                  <a:pt x="1364646" y="3106301"/>
                </a:lnTo>
                <a:close/>
                <a:moveTo>
                  <a:pt x="1409691" y="3091959"/>
                </a:moveTo>
                <a:cubicBezTo>
                  <a:pt x="1408767" y="3091317"/>
                  <a:pt x="1407674" y="3091328"/>
                  <a:pt x="1406417" y="3091990"/>
                </a:cubicBezTo>
                <a:cubicBezTo>
                  <a:pt x="1405158" y="3092654"/>
                  <a:pt x="1404065" y="3092664"/>
                  <a:pt x="1403144" y="3092024"/>
                </a:cubicBezTo>
                <a:lnTo>
                  <a:pt x="1389487" y="3111254"/>
                </a:lnTo>
                <a:lnTo>
                  <a:pt x="1429935" y="3131667"/>
                </a:lnTo>
                <a:cubicBezTo>
                  <a:pt x="1430307" y="3125479"/>
                  <a:pt x="1429360" y="3119633"/>
                  <a:pt x="1427106" y="3114125"/>
                </a:cubicBezTo>
                <a:cubicBezTo>
                  <a:pt x="1424852" y="3108614"/>
                  <a:pt x="1421938" y="3104088"/>
                  <a:pt x="1418360" y="3100547"/>
                </a:cubicBezTo>
                <a:close/>
                <a:moveTo>
                  <a:pt x="150235" y="3089201"/>
                </a:moveTo>
                <a:lnTo>
                  <a:pt x="141780" y="3113585"/>
                </a:lnTo>
                <a:lnTo>
                  <a:pt x="172778" y="3111533"/>
                </a:lnTo>
                <a:cubicBezTo>
                  <a:pt x="172858" y="3111748"/>
                  <a:pt x="173564" y="3112175"/>
                  <a:pt x="174897" y="3112812"/>
                </a:cubicBezTo>
                <a:cubicBezTo>
                  <a:pt x="176230" y="3113450"/>
                  <a:pt x="177706" y="3113000"/>
                  <a:pt x="179323" y="3111466"/>
                </a:cubicBezTo>
                <a:cubicBezTo>
                  <a:pt x="182260" y="3107821"/>
                  <a:pt x="183556" y="3104192"/>
                  <a:pt x="183217" y="3100579"/>
                </a:cubicBezTo>
                <a:cubicBezTo>
                  <a:pt x="182877" y="3096966"/>
                  <a:pt x="181768" y="3094230"/>
                  <a:pt x="179889" y="3092370"/>
                </a:cubicBezTo>
                <a:cubicBezTo>
                  <a:pt x="178026" y="3090797"/>
                  <a:pt x="175441" y="3090969"/>
                  <a:pt x="172139" y="3092882"/>
                </a:cubicBezTo>
                <a:cubicBezTo>
                  <a:pt x="168835" y="3094795"/>
                  <a:pt x="165581" y="3097577"/>
                  <a:pt x="162373" y="3101227"/>
                </a:cubicBezTo>
                <a:close/>
                <a:moveTo>
                  <a:pt x="982039" y="3087647"/>
                </a:moveTo>
                <a:lnTo>
                  <a:pt x="975881" y="3094652"/>
                </a:lnTo>
                <a:cubicBezTo>
                  <a:pt x="976885" y="3095510"/>
                  <a:pt x="978684" y="3095926"/>
                  <a:pt x="981276" y="3095899"/>
                </a:cubicBezTo>
                <a:cubicBezTo>
                  <a:pt x="983867" y="3095872"/>
                  <a:pt x="986432" y="3095411"/>
                  <a:pt x="988975" y="3094518"/>
                </a:cubicBezTo>
                <a:close/>
                <a:moveTo>
                  <a:pt x="2038162" y="3085538"/>
                </a:moveTo>
                <a:lnTo>
                  <a:pt x="1990990" y="3091227"/>
                </a:lnTo>
                <a:cubicBezTo>
                  <a:pt x="1992765" y="3102127"/>
                  <a:pt x="1996652" y="3110620"/>
                  <a:pt x="2002659" y="3116707"/>
                </a:cubicBezTo>
                <a:cubicBezTo>
                  <a:pt x="2008664" y="3122791"/>
                  <a:pt x="2014862" y="3128656"/>
                  <a:pt x="2021252" y="3134304"/>
                </a:cubicBezTo>
                <a:cubicBezTo>
                  <a:pt x="2026744" y="3130055"/>
                  <a:pt x="2031539" y="3127982"/>
                  <a:pt x="2035640" y="3128083"/>
                </a:cubicBezTo>
                <a:cubicBezTo>
                  <a:pt x="2039739" y="3128188"/>
                  <a:pt x="2043096" y="3129598"/>
                  <a:pt x="2045704" y="3132318"/>
                </a:cubicBezTo>
                <a:lnTo>
                  <a:pt x="2037249" y="3156703"/>
                </a:lnTo>
                <a:lnTo>
                  <a:pt x="2045530" y="3158354"/>
                </a:lnTo>
                <a:lnTo>
                  <a:pt x="2061876" y="3128683"/>
                </a:lnTo>
                <a:cubicBezTo>
                  <a:pt x="2061871" y="3124996"/>
                  <a:pt x="2062062" y="3121088"/>
                  <a:pt x="2062443" y="3116964"/>
                </a:cubicBezTo>
                <a:cubicBezTo>
                  <a:pt x="2062826" y="3112837"/>
                  <a:pt x="2062246" y="3109807"/>
                  <a:pt x="2060706" y="3107869"/>
                </a:cubicBezTo>
                <a:cubicBezTo>
                  <a:pt x="2058851" y="3106442"/>
                  <a:pt x="2056685" y="3106753"/>
                  <a:pt x="2054208" y="3108803"/>
                </a:cubicBezTo>
                <a:cubicBezTo>
                  <a:pt x="2051730" y="3110853"/>
                  <a:pt x="2049662" y="3112899"/>
                  <a:pt x="2048002" y="3114941"/>
                </a:cubicBezTo>
                <a:cubicBezTo>
                  <a:pt x="2040776" y="3107784"/>
                  <a:pt x="2037495" y="3097983"/>
                  <a:pt x="2038162" y="3085538"/>
                </a:cubicBezTo>
                <a:close/>
                <a:moveTo>
                  <a:pt x="271150" y="3084495"/>
                </a:moveTo>
                <a:lnTo>
                  <a:pt x="255369" y="3095069"/>
                </a:lnTo>
                <a:cubicBezTo>
                  <a:pt x="261724" y="3095223"/>
                  <a:pt x="267885" y="3095592"/>
                  <a:pt x="273853" y="3096183"/>
                </a:cubicBezTo>
                <a:cubicBezTo>
                  <a:pt x="279826" y="3096772"/>
                  <a:pt x="286755" y="3096267"/>
                  <a:pt x="294648" y="3094669"/>
                </a:cubicBezTo>
                <a:cubicBezTo>
                  <a:pt x="286146" y="3093888"/>
                  <a:pt x="278312" y="3090496"/>
                  <a:pt x="271150" y="3084495"/>
                </a:cubicBezTo>
                <a:close/>
                <a:moveTo>
                  <a:pt x="593665" y="3082938"/>
                </a:moveTo>
                <a:lnTo>
                  <a:pt x="592324" y="3088158"/>
                </a:lnTo>
                <a:lnTo>
                  <a:pt x="600604" y="3089808"/>
                </a:lnTo>
                <a:close/>
                <a:moveTo>
                  <a:pt x="1233888" y="3081605"/>
                </a:moveTo>
                <a:lnTo>
                  <a:pt x="1217540" y="3111275"/>
                </a:lnTo>
                <a:lnTo>
                  <a:pt x="1250274" y="3110941"/>
                </a:lnTo>
                <a:cubicBezTo>
                  <a:pt x="1257213" y="3117811"/>
                  <a:pt x="1265491" y="3119463"/>
                  <a:pt x="1275115" y="3115894"/>
                </a:cubicBezTo>
                <a:cubicBezTo>
                  <a:pt x="1266802" y="3113665"/>
                  <a:pt x="1259161" y="3108825"/>
                  <a:pt x="1252192" y="3101376"/>
                </a:cubicBezTo>
                <a:cubicBezTo>
                  <a:pt x="1245223" y="3093926"/>
                  <a:pt x="1239124" y="3087335"/>
                  <a:pt x="1233888" y="3081605"/>
                </a:cubicBezTo>
                <a:close/>
                <a:moveTo>
                  <a:pt x="141563" y="3080612"/>
                </a:moveTo>
                <a:lnTo>
                  <a:pt x="120579" y="3086035"/>
                </a:lnTo>
                <a:lnTo>
                  <a:pt x="115378" y="3080880"/>
                </a:lnTo>
                <a:cubicBezTo>
                  <a:pt x="114120" y="3082772"/>
                  <a:pt x="114087" y="3084654"/>
                  <a:pt x="115286" y="3086520"/>
                </a:cubicBezTo>
                <a:cubicBezTo>
                  <a:pt x="116482" y="3088390"/>
                  <a:pt x="117223" y="3089393"/>
                  <a:pt x="117503" y="3089536"/>
                </a:cubicBezTo>
                <a:lnTo>
                  <a:pt x="122703" y="3094690"/>
                </a:lnTo>
                <a:lnTo>
                  <a:pt x="145033" y="3084047"/>
                </a:lnTo>
                <a:close/>
                <a:moveTo>
                  <a:pt x="2389941" y="3080209"/>
                </a:moveTo>
                <a:cubicBezTo>
                  <a:pt x="2384936" y="3082213"/>
                  <a:pt x="2379406" y="3085740"/>
                  <a:pt x="2373344" y="3090792"/>
                </a:cubicBezTo>
                <a:cubicBezTo>
                  <a:pt x="2367279" y="3095845"/>
                  <a:pt x="2361845" y="3101105"/>
                  <a:pt x="2357034" y="3106578"/>
                </a:cubicBezTo>
                <a:cubicBezTo>
                  <a:pt x="2352806" y="3101162"/>
                  <a:pt x="2347295" y="3096518"/>
                  <a:pt x="2340489" y="3092647"/>
                </a:cubicBezTo>
                <a:cubicBezTo>
                  <a:pt x="2333688" y="3088775"/>
                  <a:pt x="2324953" y="3092407"/>
                  <a:pt x="2314285" y="3103544"/>
                </a:cubicBezTo>
                <a:cubicBezTo>
                  <a:pt x="2318935" y="3107330"/>
                  <a:pt x="2324521" y="3109586"/>
                  <a:pt x="2331044" y="3110314"/>
                </a:cubicBezTo>
                <a:cubicBezTo>
                  <a:pt x="2337569" y="3111045"/>
                  <a:pt x="2343151" y="3113301"/>
                  <a:pt x="2347799" y="3117085"/>
                </a:cubicBezTo>
                <a:cubicBezTo>
                  <a:pt x="2357296" y="3106973"/>
                  <a:pt x="2366735" y="3101308"/>
                  <a:pt x="2376117" y="3100093"/>
                </a:cubicBezTo>
                <a:cubicBezTo>
                  <a:pt x="2385499" y="3098875"/>
                  <a:pt x="2393259" y="3099736"/>
                  <a:pt x="2399392" y="3102675"/>
                </a:cubicBezTo>
                <a:close/>
                <a:moveTo>
                  <a:pt x="2442313" y="3079675"/>
                </a:moveTo>
                <a:lnTo>
                  <a:pt x="2431735" y="3095403"/>
                </a:lnTo>
                <a:cubicBezTo>
                  <a:pt x="2432582" y="3096515"/>
                  <a:pt x="2433921" y="3097297"/>
                  <a:pt x="2435756" y="3097748"/>
                </a:cubicBezTo>
                <a:cubicBezTo>
                  <a:pt x="2437588" y="3098199"/>
                  <a:pt x="2440036" y="3096800"/>
                  <a:pt x="2443094" y="3093550"/>
                </a:cubicBezTo>
                <a:cubicBezTo>
                  <a:pt x="2444517" y="3091547"/>
                  <a:pt x="2444989" y="3089013"/>
                  <a:pt x="2444509" y="3085943"/>
                </a:cubicBezTo>
                <a:cubicBezTo>
                  <a:pt x="2444032" y="3082874"/>
                  <a:pt x="2443297" y="3080785"/>
                  <a:pt x="2442313" y="3079675"/>
                </a:cubicBezTo>
                <a:close/>
                <a:moveTo>
                  <a:pt x="1199032" y="3073282"/>
                </a:moveTo>
                <a:lnTo>
                  <a:pt x="1192873" y="3080288"/>
                </a:lnTo>
                <a:lnTo>
                  <a:pt x="1166295" y="3073618"/>
                </a:lnTo>
                <a:lnTo>
                  <a:pt x="1135688" y="3082608"/>
                </a:lnTo>
                <a:cubicBezTo>
                  <a:pt x="1137062" y="3078507"/>
                  <a:pt x="1135032" y="3077588"/>
                  <a:pt x="1129597" y="3079848"/>
                </a:cubicBezTo>
                <a:cubicBezTo>
                  <a:pt x="1124165" y="3082109"/>
                  <a:pt x="1120356" y="3085981"/>
                  <a:pt x="1118174" y="3091463"/>
                </a:cubicBezTo>
                <a:cubicBezTo>
                  <a:pt x="1103959" y="3095948"/>
                  <a:pt x="1093496" y="3094320"/>
                  <a:pt x="1086784" y="3086575"/>
                </a:cubicBezTo>
                <a:cubicBezTo>
                  <a:pt x="1080064" y="3086611"/>
                  <a:pt x="1072659" y="3087193"/>
                  <a:pt x="1064570" y="3088322"/>
                </a:cubicBezTo>
                <a:cubicBezTo>
                  <a:pt x="1056479" y="3089454"/>
                  <a:pt x="1048739" y="3091342"/>
                  <a:pt x="1041347" y="3093984"/>
                </a:cubicBezTo>
                <a:lnTo>
                  <a:pt x="1026130" y="3085463"/>
                </a:lnTo>
                <a:lnTo>
                  <a:pt x="1019022" y="3104624"/>
                </a:lnTo>
                <a:lnTo>
                  <a:pt x="1005363" y="3123854"/>
                </a:lnTo>
                <a:cubicBezTo>
                  <a:pt x="1012562" y="3121431"/>
                  <a:pt x="1019147" y="3120858"/>
                  <a:pt x="1025122" y="3122134"/>
                </a:cubicBezTo>
                <a:cubicBezTo>
                  <a:pt x="1031096" y="3123412"/>
                  <a:pt x="1036575" y="3125019"/>
                  <a:pt x="1041563" y="3126956"/>
                </a:cubicBezTo>
                <a:lnTo>
                  <a:pt x="1051752" y="3104291"/>
                </a:lnTo>
                <a:cubicBezTo>
                  <a:pt x="1059908" y="3101316"/>
                  <a:pt x="1072762" y="3101762"/>
                  <a:pt x="1090315" y="3105631"/>
                </a:cubicBezTo>
                <a:cubicBezTo>
                  <a:pt x="1107861" y="3109501"/>
                  <a:pt x="1119273" y="3113434"/>
                  <a:pt x="1124544" y="3117432"/>
                </a:cubicBezTo>
                <a:lnTo>
                  <a:pt x="1166903" y="3113528"/>
                </a:lnTo>
                <a:cubicBezTo>
                  <a:pt x="1167420" y="3113631"/>
                  <a:pt x="1169658" y="3113391"/>
                  <a:pt x="1173619" y="3112808"/>
                </a:cubicBezTo>
                <a:cubicBezTo>
                  <a:pt x="1177578" y="3112224"/>
                  <a:pt x="1180152" y="3110680"/>
                  <a:pt x="1181340" y="3108173"/>
                </a:cubicBezTo>
                <a:lnTo>
                  <a:pt x="1194436" y="3108039"/>
                </a:lnTo>
                <a:cubicBezTo>
                  <a:pt x="1195306" y="3105356"/>
                  <a:pt x="1196444" y="3103753"/>
                  <a:pt x="1197848" y="3103231"/>
                </a:cubicBezTo>
                <a:cubicBezTo>
                  <a:pt x="1199252" y="3102712"/>
                  <a:pt x="1199718" y="3103719"/>
                  <a:pt x="1199245" y="3106255"/>
                </a:cubicBezTo>
                <a:lnTo>
                  <a:pt x="1211168" y="3085308"/>
                </a:lnTo>
                <a:close/>
                <a:moveTo>
                  <a:pt x="892686" y="3071206"/>
                </a:moveTo>
                <a:cubicBezTo>
                  <a:pt x="890500" y="3069998"/>
                  <a:pt x="887020" y="3071191"/>
                  <a:pt x="882241" y="3074783"/>
                </a:cubicBezTo>
                <a:cubicBezTo>
                  <a:pt x="877463" y="3078375"/>
                  <a:pt x="874078" y="3081301"/>
                  <a:pt x="872091" y="3083564"/>
                </a:cubicBezTo>
                <a:lnTo>
                  <a:pt x="885187" y="3083430"/>
                </a:lnTo>
                <a:cubicBezTo>
                  <a:pt x="886951" y="3081496"/>
                  <a:pt x="888803" y="3079236"/>
                  <a:pt x="890738" y="3076648"/>
                </a:cubicBezTo>
                <a:cubicBezTo>
                  <a:pt x="892676" y="3074061"/>
                  <a:pt x="893325" y="3072246"/>
                  <a:pt x="892686" y="3071206"/>
                </a:cubicBezTo>
                <a:close/>
                <a:moveTo>
                  <a:pt x="531453" y="3054068"/>
                </a:moveTo>
                <a:lnTo>
                  <a:pt x="529545" y="3078384"/>
                </a:lnTo>
                <a:cubicBezTo>
                  <a:pt x="537977" y="3068175"/>
                  <a:pt x="539193" y="3060642"/>
                  <a:pt x="533187" y="3055788"/>
                </a:cubicBezTo>
                <a:close/>
                <a:moveTo>
                  <a:pt x="5804937" y="3020342"/>
                </a:moveTo>
                <a:lnTo>
                  <a:pt x="5808529" y="3025678"/>
                </a:lnTo>
                <a:lnTo>
                  <a:pt x="5807471" y="3027904"/>
                </a:lnTo>
                <a:lnTo>
                  <a:pt x="5817814" y="3027061"/>
                </a:lnTo>
                <a:lnTo>
                  <a:pt x="5812515" y="3021206"/>
                </a:lnTo>
                <a:close/>
                <a:moveTo>
                  <a:pt x="2469545" y="2923200"/>
                </a:moveTo>
                <a:cubicBezTo>
                  <a:pt x="2461490" y="2928596"/>
                  <a:pt x="2453832" y="2931930"/>
                  <a:pt x="2446568" y="2933196"/>
                </a:cubicBezTo>
                <a:cubicBezTo>
                  <a:pt x="2439304" y="2934465"/>
                  <a:pt x="2433421" y="2933006"/>
                  <a:pt x="2428921" y="2928822"/>
                </a:cubicBezTo>
                <a:cubicBezTo>
                  <a:pt x="2427931" y="2927566"/>
                  <a:pt x="2426011" y="2926212"/>
                  <a:pt x="2423167" y="2924759"/>
                </a:cubicBezTo>
                <a:cubicBezTo>
                  <a:pt x="2420321" y="2923304"/>
                  <a:pt x="2417297" y="2924130"/>
                  <a:pt x="2414093" y="2927238"/>
                </a:cubicBezTo>
                <a:cubicBezTo>
                  <a:pt x="2412889" y="2929455"/>
                  <a:pt x="2413284" y="2932849"/>
                  <a:pt x="2415281" y="2937423"/>
                </a:cubicBezTo>
                <a:cubicBezTo>
                  <a:pt x="2417278" y="2941993"/>
                  <a:pt x="2418876" y="2944940"/>
                  <a:pt x="2420075" y="2946267"/>
                </a:cubicBezTo>
                <a:cubicBezTo>
                  <a:pt x="2433081" y="2946315"/>
                  <a:pt x="2446356" y="2945818"/>
                  <a:pt x="2459911" y="2944775"/>
                </a:cubicBezTo>
                <a:cubicBezTo>
                  <a:pt x="2473463" y="2943731"/>
                  <a:pt x="2487846" y="2941055"/>
                  <a:pt x="2503060" y="2936742"/>
                </a:cubicBezTo>
                <a:cubicBezTo>
                  <a:pt x="2498409" y="2932956"/>
                  <a:pt x="2492825" y="2930699"/>
                  <a:pt x="2486301" y="2929971"/>
                </a:cubicBezTo>
                <a:cubicBezTo>
                  <a:pt x="2479779" y="2929242"/>
                  <a:pt x="2474195" y="2926985"/>
                  <a:pt x="2469545" y="2923200"/>
                </a:cubicBezTo>
                <a:close/>
                <a:moveTo>
                  <a:pt x="2699630" y="2908701"/>
                </a:moveTo>
                <a:cubicBezTo>
                  <a:pt x="2696424" y="2912349"/>
                  <a:pt x="2694035" y="2915991"/>
                  <a:pt x="2692464" y="2919620"/>
                </a:cubicBezTo>
                <a:cubicBezTo>
                  <a:pt x="2690895" y="2923254"/>
                  <a:pt x="2690914" y="2926000"/>
                  <a:pt x="2692520" y="2927865"/>
                </a:cubicBezTo>
                <a:lnTo>
                  <a:pt x="2698674" y="2920859"/>
                </a:lnTo>
                <a:cubicBezTo>
                  <a:pt x="2701516" y="2917396"/>
                  <a:pt x="2702662" y="2914709"/>
                  <a:pt x="2702110" y="2912799"/>
                </a:cubicBezTo>
                <a:cubicBezTo>
                  <a:pt x="2701561" y="2910887"/>
                  <a:pt x="2700733" y="2909521"/>
                  <a:pt x="2699630" y="2908701"/>
                </a:cubicBezTo>
                <a:close/>
                <a:moveTo>
                  <a:pt x="2573510" y="2908254"/>
                </a:moveTo>
                <a:cubicBezTo>
                  <a:pt x="2572036" y="2908161"/>
                  <a:pt x="2568967" y="2910578"/>
                  <a:pt x="2564299" y="2915507"/>
                </a:cubicBezTo>
                <a:cubicBezTo>
                  <a:pt x="2559627" y="2920436"/>
                  <a:pt x="2556991" y="2923284"/>
                  <a:pt x="2556385" y="2924050"/>
                </a:cubicBezTo>
                <a:lnTo>
                  <a:pt x="2554652" y="2922330"/>
                </a:lnTo>
                <a:cubicBezTo>
                  <a:pt x="2549304" y="2917034"/>
                  <a:pt x="2542517" y="2915223"/>
                  <a:pt x="2534285" y="2916899"/>
                </a:cubicBezTo>
                <a:cubicBezTo>
                  <a:pt x="2526053" y="2918572"/>
                  <a:pt x="2517252" y="2924593"/>
                  <a:pt x="2507871" y="2934958"/>
                </a:cubicBezTo>
                <a:lnTo>
                  <a:pt x="2524042" y="2931320"/>
                </a:lnTo>
                <a:cubicBezTo>
                  <a:pt x="2526057" y="2933180"/>
                  <a:pt x="2527327" y="2936349"/>
                  <a:pt x="2527851" y="2940827"/>
                </a:cubicBezTo>
                <a:lnTo>
                  <a:pt x="2522882" y="2953694"/>
                </a:lnTo>
                <a:lnTo>
                  <a:pt x="2531725" y="2951245"/>
                </a:lnTo>
                <a:lnTo>
                  <a:pt x="2549274" y="2943212"/>
                </a:lnTo>
                <a:cubicBezTo>
                  <a:pt x="2551739" y="2940330"/>
                  <a:pt x="2556379" y="2934280"/>
                  <a:pt x="2563198" y="2925064"/>
                </a:cubicBezTo>
                <a:cubicBezTo>
                  <a:pt x="2570013" y="2915847"/>
                  <a:pt x="2573451" y="2910244"/>
                  <a:pt x="2573510" y="2908254"/>
                </a:cubicBezTo>
                <a:close/>
                <a:moveTo>
                  <a:pt x="3455840" y="2851546"/>
                </a:moveTo>
                <a:cubicBezTo>
                  <a:pt x="3453435" y="2850861"/>
                  <a:pt x="3450505" y="2851292"/>
                  <a:pt x="3447047" y="2852835"/>
                </a:cubicBezTo>
                <a:lnTo>
                  <a:pt x="3458065" y="2852601"/>
                </a:lnTo>
                <a:close/>
                <a:moveTo>
                  <a:pt x="3392954" y="2849016"/>
                </a:moveTo>
                <a:cubicBezTo>
                  <a:pt x="3391278" y="2850152"/>
                  <a:pt x="3389501" y="2852945"/>
                  <a:pt x="3387618" y="2857395"/>
                </a:cubicBezTo>
                <a:lnTo>
                  <a:pt x="3385508" y="2861848"/>
                </a:lnTo>
                <a:lnTo>
                  <a:pt x="3392189" y="2865015"/>
                </a:lnTo>
                <a:lnTo>
                  <a:pt x="3410826" y="2860212"/>
                </a:lnTo>
                <a:lnTo>
                  <a:pt x="3401803" y="2850482"/>
                </a:lnTo>
                <a:cubicBezTo>
                  <a:pt x="3397579" y="2848368"/>
                  <a:pt x="3394628" y="2847878"/>
                  <a:pt x="3392954" y="2849016"/>
                </a:cubicBezTo>
                <a:close/>
                <a:moveTo>
                  <a:pt x="3078157" y="2843875"/>
                </a:moveTo>
                <a:lnTo>
                  <a:pt x="3078003" y="2843893"/>
                </a:lnTo>
                <a:lnTo>
                  <a:pt x="3076577" y="2848388"/>
                </a:lnTo>
                <a:cubicBezTo>
                  <a:pt x="3076440" y="2850480"/>
                  <a:pt x="3077948" y="2852333"/>
                  <a:pt x="3081105" y="2853941"/>
                </a:cubicBezTo>
                <a:lnTo>
                  <a:pt x="3092239" y="2859218"/>
                </a:lnTo>
                <a:lnTo>
                  <a:pt x="3081757" y="2845839"/>
                </a:lnTo>
                <a:close/>
                <a:moveTo>
                  <a:pt x="3120505" y="2840572"/>
                </a:moveTo>
                <a:cubicBezTo>
                  <a:pt x="3118754" y="2840310"/>
                  <a:pt x="3117305" y="2841212"/>
                  <a:pt x="3116153" y="2843280"/>
                </a:cubicBezTo>
                <a:cubicBezTo>
                  <a:pt x="3115837" y="2844550"/>
                  <a:pt x="3116558" y="2846143"/>
                  <a:pt x="3118321" y="2848058"/>
                </a:cubicBezTo>
                <a:cubicBezTo>
                  <a:pt x="3120083" y="2849973"/>
                  <a:pt x="3121626" y="2851272"/>
                  <a:pt x="3122951" y="2851956"/>
                </a:cubicBezTo>
                <a:cubicBezTo>
                  <a:pt x="3123526" y="2850980"/>
                  <a:pt x="3124250" y="2850414"/>
                  <a:pt x="3125119" y="2850257"/>
                </a:cubicBezTo>
                <a:cubicBezTo>
                  <a:pt x="3125990" y="2850101"/>
                  <a:pt x="3126711" y="2849535"/>
                  <a:pt x="3127288" y="2848558"/>
                </a:cubicBezTo>
                <a:cubicBezTo>
                  <a:pt x="3128148" y="2845784"/>
                  <a:pt x="3127368" y="2843597"/>
                  <a:pt x="3124946" y="2841993"/>
                </a:cubicBezTo>
                <a:cubicBezTo>
                  <a:pt x="3123736" y="2841307"/>
                  <a:pt x="3122256" y="2840832"/>
                  <a:pt x="3120505" y="2840572"/>
                </a:cubicBezTo>
                <a:close/>
                <a:moveTo>
                  <a:pt x="3238409" y="2838497"/>
                </a:moveTo>
                <a:cubicBezTo>
                  <a:pt x="3236369" y="2843042"/>
                  <a:pt x="3236050" y="2847550"/>
                  <a:pt x="3237454" y="2852020"/>
                </a:cubicBezTo>
                <a:cubicBezTo>
                  <a:pt x="3238857" y="2856492"/>
                  <a:pt x="3241557" y="2860384"/>
                  <a:pt x="3245554" y="2863700"/>
                </a:cubicBezTo>
                <a:cubicBezTo>
                  <a:pt x="3268569" y="2865969"/>
                  <a:pt x="3290994" y="2866600"/>
                  <a:pt x="3312836" y="2865587"/>
                </a:cubicBezTo>
                <a:lnTo>
                  <a:pt x="3306861" y="2843668"/>
                </a:lnTo>
                <a:cubicBezTo>
                  <a:pt x="3300066" y="2846015"/>
                  <a:pt x="3288951" y="2845973"/>
                  <a:pt x="3273513" y="2843544"/>
                </a:cubicBezTo>
                <a:cubicBezTo>
                  <a:pt x="3258076" y="2841113"/>
                  <a:pt x="3246376" y="2839431"/>
                  <a:pt x="3238409" y="2838497"/>
                </a:cubicBezTo>
                <a:close/>
                <a:moveTo>
                  <a:pt x="3207467" y="2834740"/>
                </a:moveTo>
                <a:lnTo>
                  <a:pt x="3177808" y="2839776"/>
                </a:lnTo>
                <a:cubicBezTo>
                  <a:pt x="3177785" y="2843060"/>
                  <a:pt x="3178063" y="2847510"/>
                  <a:pt x="3178643" y="2853123"/>
                </a:cubicBezTo>
                <a:cubicBezTo>
                  <a:pt x="3179218" y="2858737"/>
                  <a:pt x="3180581" y="2862338"/>
                  <a:pt x="3182727" y="2863923"/>
                </a:cubicBezTo>
                <a:cubicBezTo>
                  <a:pt x="3183971" y="2864057"/>
                  <a:pt x="3185325" y="2862881"/>
                  <a:pt x="3186787" y="2860392"/>
                </a:cubicBezTo>
                <a:cubicBezTo>
                  <a:pt x="3188250" y="2857905"/>
                  <a:pt x="3189045" y="2856464"/>
                  <a:pt x="3189178" y="2856070"/>
                </a:cubicBezTo>
                <a:lnTo>
                  <a:pt x="3220120" y="2859827"/>
                </a:lnTo>
                <a:close/>
                <a:moveTo>
                  <a:pt x="2939379" y="2825065"/>
                </a:moveTo>
                <a:lnTo>
                  <a:pt x="2938738" y="2825341"/>
                </a:lnTo>
                <a:cubicBezTo>
                  <a:pt x="2934788" y="2827296"/>
                  <a:pt x="2931188" y="2830010"/>
                  <a:pt x="2927938" y="2833479"/>
                </a:cubicBezTo>
                <a:cubicBezTo>
                  <a:pt x="2922220" y="2841599"/>
                  <a:pt x="2925007" y="2846271"/>
                  <a:pt x="2936299" y="2847494"/>
                </a:cubicBezTo>
                <a:cubicBezTo>
                  <a:pt x="2947594" y="2848716"/>
                  <a:pt x="2955528" y="2850296"/>
                  <a:pt x="2960107" y="2852240"/>
                </a:cubicBezTo>
                <a:lnTo>
                  <a:pt x="2955786" y="2857156"/>
                </a:lnTo>
                <a:lnTo>
                  <a:pt x="2958381" y="2856118"/>
                </a:lnTo>
                <a:cubicBezTo>
                  <a:pt x="2966456" y="2854545"/>
                  <a:pt x="2973957" y="2855260"/>
                  <a:pt x="2980886" y="2858260"/>
                </a:cubicBezTo>
                <a:cubicBezTo>
                  <a:pt x="2986097" y="2851582"/>
                  <a:pt x="2994404" y="2851315"/>
                  <a:pt x="3005810" y="2857458"/>
                </a:cubicBezTo>
                <a:cubicBezTo>
                  <a:pt x="3017215" y="2863602"/>
                  <a:pt x="3025787" y="2862778"/>
                  <a:pt x="3031524" y="2854987"/>
                </a:cubicBezTo>
                <a:cubicBezTo>
                  <a:pt x="3027526" y="2852637"/>
                  <a:pt x="3024886" y="2849570"/>
                  <a:pt x="3023612" y="2845784"/>
                </a:cubicBezTo>
                <a:cubicBezTo>
                  <a:pt x="3022338" y="2841999"/>
                  <a:pt x="3019701" y="2838932"/>
                  <a:pt x="3015705" y="2836582"/>
                </a:cubicBezTo>
                <a:cubicBezTo>
                  <a:pt x="3012198" y="2834864"/>
                  <a:pt x="3008364" y="2833843"/>
                  <a:pt x="3004202" y="2833517"/>
                </a:cubicBezTo>
                <a:cubicBezTo>
                  <a:pt x="3000037" y="2833192"/>
                  <a:pt x="2996527" y="2834369"/>
                  <a:pt x="2993666" y="2837047"/>
                </a:cubicBezTo>
                <a:lnTo>
                  <a:pt x="2984841" y="2832864"/>
                </a:lnTo>
                <a:lnTo>
                  <a:pt x="2975497" y="2834727"/>
                </a:lnTo>
                <a:lnTo>
                  <a:pt x="2964010" y="2828929"/>
                </a:lnTo>
                <a:lnTo>
                  <a:pt x="2959324" y="2828953"/>
                </a:lnTo>
                <a:close/>
                <a:moveTo>
                  <a:pt x="9747274" y="2771431"/>
                </a:moveTo>
                <a:lnTo>
                  <a:pt x="9744224" y="2774960"/>
                </a:lnTo>
                <a:lnTo>
                  <a:pt x="9721087" y="2798000"/>
                </a:lnTo>
                <a:cubicBezTo>
                  <a:pt x="9726419" y="2796334"/>
                  <a:pt x="9731086" y="2799624"/>
                  <a:pt x="9735088" y="2807876"/>
                </a:cubicBezTo>
                <a:cubicBezTo>
                  <a:pt x="9739092" y="2816122"/>
                  <a:pt x="9748594" y="2817546"/>
                  <a:pt x="9763591" y="2812146"/>
                </a:cubicBezTo>
                <a:lnTo>
                  <a:pt x="9814969" y="2789951"/>
                </a:lnTo>
                <a:lnTo>
                  <a:pt x="9825390" y="2774171"/>
                </a:lnTo>
                <a:lnTo>
                  <a:pt x="9803682" y="2771657"/>
                </a:lnTo>
                <a:lnTo>
                  <a:pt x="9795456" y="2775232"/>
                </a:lnTo>
                <a:lnTo>
                  <a:pt x="9794629" y="2775165"/>
                </a:lnTo>
                <a:lnTo>
                  <a:pt x="9762047" y="2791584"/>
                </a:lnTo>
                <a:close/>
                <a:moveTo>
                  <a:pt x="10133258" y="2743728"/>
                </a:moveTo>
                <a:lnTo>
                  <a:pt x="10134774" y="2744007"/>
                </a:lnTo>
                <a:lnTo>
                  <a:pt x="10136270" y="2743756"/>
                </a:lnTo>
                <a:close/>
                <a:moveTo>
                  <a:pt x="2946214" y="2730023"/>
                </a:moveTo>
                <a:lnTo>
                  <a:pt x="2940820" y="2735648"/>
                </a:lnTo>
                <a:cubicBezTo>
                  <a:pt x="2940454" y="2736781"/>
                  <a:pt x="2940982" y="2737826"/>
                  <a:pt x="2942403" y="2738783"/>
                </a:cubicBezTo>
                <a:cubicBezTo>
                  <a:pt x="2943824" y="2739741"/>
                  <a:pt x="2945171" y="2740492"/>
                  <a:pt x="2946447" y="2741040"/>
                </a:cubicBezTo>
                <a:close/>
                <a:moveTo>
                  <a:pt x="3030728" y="2712805"/>
                </a:moveTo>
                <a:lnTo>
                  <a:pt x="3028617" y="2717261"/>
                </a:lnTo>
                <a:cubicBezTo>
                  <a:pt x="3027744" y="2719460"/>
                  <a:pt x="3027966" y="2721155"/>
                  <a:pt x="3029276" y="2722345"/>
                </a:cubicBezTo>
                <a:cubicBezTo>
                  <a:pt x="3030587" y="2723534"/>
                  <a:pt x="3031890" y="2724380"/>
                  <a:pt x="3033189" y="2724880"/>
                </a:cubicBezTo>
                <a:cubicBezTo>
                  <a:pt x="3034286" y="2722560"/>
                  <a:pt x="3034697" y="2720256"/>
                  <a:pt x="3034419" y="2717964"/>
                </a:cubicBezTo>
                <a:cubicBezTo>
                  <a:pt x="3034141" y="2715675"/>
                  <a:pt x="3032912" y="2713955"/>
                  <a:pt x="3030728" y="2712805"/>
                </a:cubicBezTo>
                <a:close/>
                <a:moveTo>
                  <a:pt x="5989619" y="2708314"/>
                </a:moveTo>
                <a:cubicBezTo>
                  <a:pt x="5987328" y="2707240"/>
                  <a:pt x="5983511" y="2707929"/>
                  <a:pt x="5978170" y="2710387"/>
                </a:cubicBezTo>
                <a:lnTo>
                  <a:pt x="5991400" y="2709977"/>
                </a:lnTo>
                <a:close/>
                <a:moveTo>
                  <a:pt x="2699677" y="2705647"/>
                </a:moveTo>
                <a:cubicBezTo>
                  <a:pt x="2698194" y="2707180"/>
                  <a:pt x="2696880" y="2708061"/>
                  <a:pt x="2695732" y="2708289"/>
                </a:cubicBezTo>
                <a:cubicBezTo>
                  <a:pt x="2694587" y="2708517"/>
                  <a:pt x="2693269" y="2709401"/>
                  <a:pt x="2691788" y="2710932"/>
                </a:cubicBezTo>
                <a:cubicBezTo>
                  <a:pt x="2688487" y="2715304"/>
                  <a:pt x="2687590" y="2718784"/>
                  <a:pt x="2689099" y="2721374"/>
                </a:cubicBezTo>
                <a:cubicBezTo>
                  <a:pt x="2689946" y="2722484"/>
                  <a:pt x="2691287" y="2723268"/>
                  <a:pt x="2693121" y="2723720"/>
                </a:cubicBezTo>
                <a:cubicBezTo>
                  <a:pt x="2694956" y="2724168"/>
                  <a:pt x="2697401" y="2722770"/>
                  <a:pt x="2700461" y="2719521"/>
                </a:cubicBezTo>
                <a:cubicBezTo>
                  <a:pt x="2701881" y="2717518"/>
                  <a:pt x="2702352" y="2714983"/>
                  <a:pt x="2701872" y="2711915"/>
                </a:cubicBezTo>
                <a:cubicBezTo>
                  <a:pt x="2701392" y="2708845"/>
                  <a:pt x="2700662" y="2706757"/>
                  <a:pt x="2699677" y="2705647"/>
                </a:cubicBezTo>
                <a:close/>
                <a:moveTo>
                  <a:pt x="2622779" y="2705453"/>
                </a:moveTo>
                <a:lnTo>
                  <a:pt x="2603153" y="2712022"/>
                </a:lnTo>
                <a:lnTo>
                  <a:pt x="2587717" y="2722770"/>
                </a:lnTo>
                <a:lnTo>
                  <a:pt x="2586479" y="2731099"/>
                </a:lnTo>
                <a:lnTo>
                  <a:pt x="2625368" y="2723758"/>
                </a:lnTo>
                <a:lnTo>
                  <a:pt x="2633294" y="2707117"/>
                </a:lnTo>
                <a:close/>
                <a:moveTo>
                  <a:pt x="5917225" y="2704540"/>
                </a:moveTo>
                <a:cubicBezTo>
                  <a:pt x="5914322" y="2706347"/>
                  <a:pt x="5909959" y="2710774"/>
                  <a:pt x="5904132" y="2717824"/>
                </a:cubicBezTo>
                <a:lnTo>
                  <a:pt x="5898031" y="2724882"/>
                </a:lnTo>
                <a:lnTo>
                  <a:pt x="5903379" y="2729870"/>
                </a:lnTo>
                <a:lnTo>
                  <a:pt x="5929326" y="2722198"/>
                </a:lnTo>
                <a:lnTo>
                  <a:pt x="5926516" y="2706829"/>
                </a:lnTo>
                <a:cubicBezTo>
                  <a:pt x="5923225" y="2703495"/>
                  <a:pt x="5920131" y="2702731"/>
                  <a:pt x="5917225" y="2704540"/>
                </a:cubicBezTo>
                <a:close/>
                <a:moveTo>
                  <a:pt x="3253087" y="2698194"/>
                </a:moveTo>
                <a:cubicBezTo>
                  <a:pt x="3242066" y="2698312"/>
                  <a:pt x="3231051" y="2698774"/>
                  <a:pt x="3220044" y="2699581"/>
                </a:cubicBezTo>
                <a:cubicBezTo>
                  <a:pt x="3209039" y="2700387"/>
                  <a:pt x="3198055" y="2702227"/>
                  <a:pt x="3187094" y="2705098"/>
                </a:cubicBezTo>
                <a:cubicBezTo>
                  <a:pt x="3192698" y="2707414"/>
                  <a:pt x="3198425" y="2708763"/>
                  <a:pt x="3204264" y="2709146"/>
                </a:cubicBezTo>
                <a:cubicBezTo>
                  <a:pt x="3210105" y="2709527"/>
                  <a:pt x="3215828" y="2710877"/>
                  <a:pt x="3221434" y="2713191"/>
                </a:cubicBezTo>
                <a:cubicBezTo>
                  <a:pt x="3225863" y="2709723"/>
                  <a:pt x="3230868" y="2707550"/>
                  <a:pt x="3236454" y="2706675"/>
                </a:cubicBezTo>
                <a:cubicBezTo>
                  <a:pt x="3242040" y="2705799"/>
                  <a:pt x="3247661" y="2706645"/>
                  <a:pt x="3253317" y="2709213"/>
                </a:cubicBezTo>
                <a:cubicBezTo>
                  <a:pt x="3254712" y="2709986"/>
                  <a:pt x="3256933" y="2710812"/>
                  <a:pt x="3259984" y="2711689"/>
                </a:cubicBezTo>
                <a:cubicBezTo>
                  <a:pt x="3263033" y="2712568"/>
                  <a:pt x="3265226" y="2712016"/>
                  <a:pt x="3266564" y="2710035"/>
                </a:cubicBezTo>
                <a:cubicBezTo>
                  <a:pt x="3266604" y="2708633"/>
                  <a:pt x="3264766" y="2706514"/>
                  <a:pt x="3261055" y="2703676"/>
                </a:cubicBezTo>
                <a:cubicBezTo>
                  <a:pt x="3257343" y="2700837"/>
                  <a:pt x="3254687" y="2699011"/>
                  <a:pt x="3253087" y="2698194"/>
                </a:cubicBezTo>
                <a:close/>
                <a:moveTo>
                  <a:pt x="2975474" y="2697559"/>
                </a:moveTo>
                <a:lnTo>
                  <a:pt x="2965822" y="2703064"/>
                </a:lnTo>
                <a:lnTo>
                  <a:pt x="2969616" y="2702935"/>
                </a:lnTo>
                <a:cubicBezTo>
                  <a:pt x="2974581" y="2703129"/>
                  <a:pt x="2977606" y="2702743"/>
                  <a:pt x="2978688" y="2701778"/>
                </a:cubicBezTo>
                <a:cubicBezTo>
                  <a:pt x="2979008" y="2700625"/>
                  <a:pt x="2978571" y="2699623"/>
                  <a:pt x="2977382" y="2698775"/>
                </a:cubicBezTo>
                <a:close/>
                <a:moveTo>
                  <a:pt x="2741646" y="2694803"/>
                </a:moveTo>
                <a:lnTo>
                  <a:pt x="2743206" y="2722557"/>
                </a:lnTo>
                <a:cubicBezTo>
                  <a:pt x="2746522" y="2719014"/>
                  <a:pt x="2749127" y="2715590"/>
                  <a:pt x="2751021" y="2712278"/>
                </a:cubicBezTo>
                <a:cubicBezTo>
                  <a:pt x="2752919" y="2708969"/>
                  <a:pt x="2752681" y="2706009"/>
                  <a:pt x="2750317" y="2703393"/>
                </a:cubicBezTo>
                <a:close/>
                <a:moveTo>
                  <a:pt x="3162598" y="2693489"/>
                </a:moveTo>
                <a:lnTo>
                  <a:pt x="3145129" y="2701575"/>
                </a:lnTo>
                <a:cubicBezTo>
                  <a:pt x="3144319" y="2703405"/>
                  <a:pt x="3143068" y="2707243"/>
                  <a:pt x="3141377" y="2713090"/>
                </a:cubicBezTo>
                <a:cubicBezTo>
                  <a:pt x="3139687" y="2718936"/>
                  <a:pt x="3139256" y="2722482"/>
                  <a:pt x="3140088" y="2723727"/>
                </a:cubicBezTo>
                <a:cubicBezTo>
                  <a:pt x="3141373" y="2723768"/>
                  <a:pt x="3142904" y="2722221"/>
                  <a:pt x="3144673" y="2719083"/>
                </a:cubicBezTo>
                <a:cubicBezTo>
                  <a:pt x="3146444" y="2715945"/>
                  <a:pt x="3147415" y="2714134"/>
                  <a:pt x="3147591" y="2713649"/>
                </a:cubicBezTo>
                <a:lnTo>
                  <a:pt x="3149816" y="2714704"/>
                </a:lnTo>
                <a:cubicBezTo>
                  <a:pt x="3156683" y="2717958"/>
                  <a:pt x="3163229" y="2719013"/>
                  <a:pt x="3169451" y="2717871"/>
                </a:cubicBezTo>
                <a:cubicBezTo>
                  <a:pt x="3175672" y="2716731"/>
                  <a:pt x="3180458" y="2712861"/>
                  <a:pt x="3183810" y="2706270"/>
                </a:cubicBezTo>
                <a:lnTo>
                  <a:pt x="3171739" y="2708729"/>
                </a:lnTo>
                <a:cubicBezTo>
                  <a:pt x="3169210" y="2707588"/>
                  <a:pt x="3166735" y="2705620"/>
                  <a:pt x="3164309" y="2702824"/>
                </a:cubicBezTo>
                <a:cubicBezTo>
                  <a:pt x="3161886" y="2700028"/>
                  <a:pt x="3161314" y="2696915"/>
                  <a:pt x="3162598" y="2693489"/>
                </a:cubicBezTo>
                <a:close/>
                <a:moveTo>
                  <a:pt x="5601544" y="2692176"/>
                </a:moveTo>
                <a:cubicBezTo>
                  <a:pt x="5599682" y="2691767"/>
                  <a:pt x="5597234" y="2693203"/>
                  <a:pt x="5594201" y="2696480"/>
                </a:cubicBezTo>
                <a:cubicBezTo>
                  <a:pt x="5592798" y="2698491"/>
                  <a:pt x="5592364" y="2701011"/>
                  <a:pt x="5592905" y="2704035"/>
                </a:cubicBezTo>
                <a:cubicBezTo>
                  <a:pt x="5593440" y="2707059"/>
                  <a:pt x="5594214" y="2709110"/>
                  <a:pt x="5595229" y="2710189"/>
                </a:cubicBezTo>
                <a:cubicBezTo>
                  <a:pt x="5596700" y="2708641"/>
                  <a:pt x="5598015" y="2707740"/>
                  <a:pt x="5599170" y="2707489"/>
                </a:cubicBezTo>
                <a:cubicBezTo>
                  <a:pt x="5600327" y="2707240"/>
                  <a:pt x="5601639" y="2706341"/>
                  <a:pt x="5603115" y="2704792"/>
                </a:cubicBezTo>
                <a:cubicBezTo>
                  <a:pt x="5606376" y="2700398"/>
                  <a:pt x="5607218" y="2696937"/>
                  <a:pt x="5605648" y="2694409"/>
                </a:cubicBezTo>
                <a:cubicBezTo>
                  <a:pt x="5604774" y="2693328"/>
                  <a:pt x="5603406" y="2692582"/>
                  <a:pt x="5601544" y="2692176"/>
                </a:cubicBezTo>
                <a:close/>
                <a:moveTo>
                  <a:pt x="2927444" y="2689667"/>
                </a:moveTo>
                <a:lnTo>
                  <a:pt x="2895811" y="2702556"/>
                </a:lnTo>
                <a:cubicBezTo>
                  <a:pt x="2885059" y="2704873"/>
                  <a:pt x="2876864" y="2703582"/>
                  <a:pt x="2871233" y="2698685"/>
                </a:cubicBezTo>
                <a:cubicBezTo>
                  <a:pt x="2859607" y="2709147"/>
                  <a:pt x="2849659" y="2709392"/>
                  <a:pt x="2841390" y="2699424"/>
                </a:cubicBezTo>
                <a:cubicBezTo>
                  <a:pt x="2833118" y="2689460"/>
                  <a:pt x="2822402" y="2690579"/>
                  <a:pt x="2809235" y="2702792"/>
                </a:cubicBezTo>
                <a:cubicBezTo>
                  <a:pt x="2811977" y="2706595"/>
                  <a:pt x="2812524" y="2711506"/>
                  <a:pt x="2810884" y="2717525"/>
                </a:cubicBezTo>
                <a:cubicBezTo>
                  <a:pt x="2809242" y="2723543"/>
                  <a:pt x="2809790" y="2728456"/>
                  <a:pt x="2812531" y="2732260"/>
                </a:cubicBezTo>
                <a:cubicBezTo>
                  <a:pt x="2815212" y="2735054"/>
                  <a:pt x="2818855" y="2736752"/>
                  <a:pt x="2823461" y="2737356"/>
                </a:cubicBezTo>
                <a:cubicBezTo>
                  <a:pt x="2828066" y="2737959"/>
                  <a:pt x="2833150" y="2736174"/>
                  <a:pt x="2838716" y="2731993"/>
                </a:cubicBezTo>
                <a:cubicBezTo>
                  <a:pt x="2840860" y="2734937"/>
                  <a:pt x="2845339" y="2739375"/>
                  <a:pt x="2852155" y="2745307"/>
                </a:cubicBezTo>
                <a:lnTo>
                  <a:pt x="2866929" y="2745475"/>
                </a:lnTo>
                <a:lnTo>
                  <a:pt x="2869321" y="2742667"/>
                </a:lnTo>
                <a:cubicBezTo>
                  <a:pt x="2872762" y="2741514"/>
                  <a:pt x="2876542" y="2740013"/>
                  <a:pt x="2880659" y="2738156"/>
                </a:cubicBezTo>
                <a:cubicBezTo>
                  <a:pt x="2884779" y="2736302"/>
                  <a:pt x="2888265" y="2733977"/>
                  <a:pt x="2891122" y="2731185"/>
                </a:cubicBezTo>
                <a:lnTo>
                  <a:pt x="2912102" y="2732947"/>
                </a:lnTo>
                <a:lnTo>
                  <a:pt x="2924886" y="2711732"/>
                </a:lnTo>
                <a:lnTo>
                  <a:pt x="2933561" y="2704935"/>
                </a:lnTo>
                <a:lnTo>
                  <a:pt x="2939709" y="2700997"/>
                </a:lnTo>
                <a:lnTo>
                  <a:pt x="2928417" y="2689815"/>
                </a:lnTo>
                <a:close/>
                <a:moveTo>
                  <a:pt x="5742791" y="2688456"/>
                </a:moveTo>
                <a:cubicBezTo>
                  <a:pt x="5736700" y="2695659"/>
                  <a:pt x="5732678" y="2702793"/>
                  <a:pt x="5730721" y="2709868"/>
                </a:cubicBezTo>
                <a:lnTo>
                  <a:pt x="5730841" y="2725644"/>
                </a:lnTo>
                <a:lnTo>
                  <a:pt x="5732744" y="2725243"/>
                </a:lnTo>
                <a:cubicBezTo>
                  <a:pt x="5740702" y="2722481"/>
                  <a:pt x="5746443" y="2722590"/>
                  <a:pt x="5749974" y="2725570"/>
                </a:cubicBezTo>
                <a:lnTo>
                  <a:pt x="5752002" y="2729068"/>
                </a:lnTo>
                <a:lnTo>
                  <a:pt x="5808981" y="2731067"/>
                </a:lnTo>
                <a:lnTo>
                  <a:pt x="5819640" y="2696389"/>
                </a:lnTo>
                <a:cubicBezTo>
                  <a:pt x="5809697" y="2700130"/>
                  <a:pt x="5796572" y="2700107"/>
                  <a:pt x="5780266" y="2696316"/>
                </a:cubicBezTo>
                <a:cubicBezTo>
                  <a:pt x="5763955" y="2692525"/>
                  <a:pt x="5751464" y="2689908"/>
                  <a:pt x="5742791" y="2688456"/>
                </a:cubicBezTo>
                <a:close/>
                <a:moveTo>
                  <a:pt x="5709200" y="2682623"/>
                </a:moveTo>
                <a:lnTo>
                  <a:pt x="5670020" y="2690704"/>
                </a:lnTo>
                <a:cubicBezTo>
                  <a:pt x="5667337" y="2695904"/>
                  <a:pt x="5664066" y="2702945"/>
                  <a:pt x="5660210" y="2711831"/>
                </a:cubicBezTo>
                <a:lnTo>
                  <a:pt x="5658295" y="2720219"/>
                </a:lnTo>
                <a:lnTo>
                  <a:pt x="5665725" y="2721406"/>
                </a:lnTo>
                <a:lnTo>
                  <a:pt x="5670296" y="2716458"/>
                </a:lnTo>
                <a:lnTo>
                  <a:pt x="5703886" y="2722290"/>
                </a:lnTo>
                <a:close/>
                <a:moveTo>
                  <a:pt x="5469575" y="2681437"/>
                </a:moveTo>
                <a:lnTo>
                  <a:pt x="5464055" y="2683462"/>
                </a:lnTo>
                <a:lnTo>
                  <a:pt x="5480757" y="2686609"/>
                </a:lnTo>
                <a:lnTo>
                  <a:pt x="5480709" y="2686245"/>
                </a:lnTo>
                <a:cubicBezTo>
                  <a:pt x="5477950" y="2683539"/>
                  <a:pt x="5474240" y="2681936"/>
                  <a:pt x="5469575" y="2681437"/>
                </a:cubicBezTo>
                <a:close/>
                <a:moveTo>
                  <a:pt x="11054079" y="2676155"/>
                </a:moveTo>
                <a:lnTo>
                  <a:pt x="11051079" y="2679727"/>
                </a:lnTo>
                <a:cubicBezTo>
                  <a:pt x="11055619" y="2682525"/>
                  <a:pt x="11060727" y="2682753"/>
                  <a:pt x="11066404" y="2680412"/>
                </a:cubicBezTo>
                <a:cubicBezTo>
                  <a:pt x="11064680" y="2678837"/>
                  <a:pt x="11063000" y="2677682"/>
                  <a:pt x="11061368" y="2676943"/>
                </a:cubicBezTo>
                <a:cubicBezTo>
                  <a:pt x="11059734" y="2676207"/>
                  <a:pt x="11057304" y="2675945"/>
                  <a:pt x="11054079" y="2676155"/>
                </a:cubicBezTo>
                <a:close/>
                <a:moveTo>
                  <a:pt x="5416092" y="2673172"/>
                </a:moveTo>
                <a:lnTo>
                  <a:pt x="5399001" y="2678547"/>
                </a:lnTo>
                <a:cubicBezTo>
                  <a:pt x="5386308" y="2676795"/>
                  <a:pt x="5377493" y="2679095"/>
                  <a:pt x="5372552" y="2685445"/>
                </a:cubicBezTo>
                <a:lnTo>
                  <a:pt x="5378177" y="2690838"/>
                </a:lnTo>
                <a:cubicBezTo>
                  <a:pt x="5385841" y="2691685"/>
                  <a:pt x="5393427" y="2691983"/>
                  <a:pt x="5400931" y="2691736"/>
                </a:cubicBezTo>
                <a:cubicBezTo>
                  <a:pt x="5408436" y="2691484"/>
                  <a:pt x="5416286" y="2691227"/>
                  <a:pt x="5424477" y="2690963"/>
                </a:cubicBezTo>
                <a:lnTo>
                  <a:pt x="5447650" y="2680907"/>
                </a:lnTo>
                <a:lnTo>
                  <a:pt x="5440434" y="2674179"/>
                </a:lnTo>
                <a:lnTo>
                  <a:pt x="5439152" y="2674192"/>
                </a:lnTo>
                <a:lnTo>
                  <a:pt x="5437373" y="2675258"/>
                </a:lnTo>
                <a:lnTo>
                  <a:pt x="5437413" y="2674207"/>
                </a:lnTo>
                <a:lnTo>
                  <a:pt x="5420143" y="2674376"/>
                </a:lnTo>
                <a:close/>
                <a:moveTo>
                  <a:pt x="10919887" y="2673123"/>
                </a:moveTo>
                <a:lnTo>
                  <a:pt x="10889966" y="2678459"/>
                </a:lnTo>
                <a:cubicBezTo>
                  <a:pt x="10896370" y="2682823"/>
                  <a:pt x="10903342" y="2684619"/>
                  <a:pt x="10910884" y="2683842"/>
                </a:cubicBezTo>
                <a:close/>
                <a:moveTo>
                  <a:pt x="10499393" y="2655073"/>
                </a:moveTo>
                <a:cubicBezTo>
                  <a:pt x="10496581" y="2657789"/>
                  <a:pt x="10494336" y="2657935"/>
                  <a:pt x="10492662" y="2655513"/>
                </a:cubicBezTo>
                <a:cubicBezTo>
                  <a:pt x="10486660" y="2662659"/>
                  <a:pt x="10485523" y="2667800"/>
                  <a:pt x="10489251" y="2670931"/>
                </a:cubicBezTo>
                <a:cubicBezTo>
                  <a:pt x="10492251" y="2673196"/>
                  <a:pt x="10496609" y="2674317"/>
                  <a:pt x="10502327" y="2674295"/>
                </a:cubicBezTo>
                <a:cubicBezTo>
                  <a:pt x="10508043" y="2674273"/>
                  <a:pt x="10513900" y="2673608"/>
                  <a:pt x="10519901" y="2672299"/>
                </a:cubicBezTo>
                <a:lnTo>
                  <a:pt x="10517311" y="2664029"/>
                </a:lnTo>
                <a:close/>
                <a:moveTo>
                  <a:pt x="10226140" y="2651018"/>
                </a:moveTo>
                <a:cubicBezTo>
                  <a:pt x="10219222" y="2651681"/>
                  <a:pt x="10212118" y="2652568"/>
                  <a:pt x="10204824" y="2653679"/>
                </a:cubicBezTo>
                <a:cubicBezTo>
                  <a:pt x="10197533" y="2654789"/>
                  <a:pt x="10191175" y="2654785"/>
                  <a:pt x="10185759" y="2653660"/>
                </a:cubicBezTo>
                <a:lnTo>
                  <a:pt x="10168161" y="2663253"/>
                </a:lnTo>
                <a:cubicBezTo>
                  <a:pt x="10158272" y="2657992"/>
                  <a:pt x="10143879" y="2658091"/>
                  <a:pt x="10124983" y="2663551"/>
                </a:cubicBezTo>
                <a:cubicBezTo>
                  <a:pt x="10106091" y="2669005"/>
                  <a:pt x="10091698" y="2669105"/>
                  <a:pt x="10081805" y="2663844"/>
                </a:cubicBezTo>
                <a:cubicBezTo>
                  <a:pt x="10079081" y="2661174"/>
                  <a:pt x="10075676" y="2659076"/>
                  <a:pt x="10071592" y="2657547"/>
                </a:cubicBezTo>
                <a:cubicBezTo>
                  <a:pt x="10067507" y="2656022"/>
                  <a:pt x="10062318" y="2656994"/>
                  <a:pt x="10056023" y="2660469"/>
                </a:cubicBezTo>
                <a:lnTo>
                  <a:pt x="10027239" y="2660662"/>
                </a:lnTo>
                <a:cubicBezTo>
                  <a:pt x="10019438" y="2655126"/>
                  <a:pt x="10009564" y="2653943"/>
                  <a:pt x="9997623" y="2657116"/>
                </a:cubicBezTo>
                <a:lnTo>
                  <a:pt x="9971020" y="2664187"/>
                </a:lnTo>
                <a:lnTo>
                  <a:pt x="9938125" y="2700061"/>
                </a:lnTo>
                <a:lnTo>
                  <a:pt x="9946621" y="2704841"/>
                </a:lnTo>
                <a:lnTo>
                  <a:pt x="9947407" y="2704711"/>
                </a:lnTo>
                <a:lnTo>
                  <a:pt x="9947624" y="2705405"/>
                </a:lnTo>
                <a:lnTo>
                  <a:pt x="9954573" y="2709315"/>
                </a:lnTo>
                <a:lnTo>
                  <a:pt x="9988224" y="2707110"/>
                </a:lnTo>
                <a:cubicBezTo>
                  <a:pt x="9993898" y="2700197"/>
                  <a:pt x="9998019" y="2696552"/>
                  <a:pt x="10000593" y="2696173"/>
                </a:cubicBezTo>
                <a:cubicBezTo>
                  <a:pt x="10003164" y="2695793"/>
                  <a:pt x="10006148" y="2697286"/>
                  <a:pt x="10009550" y="2700650"/>
                </a:cubicBezTo>
                <a:cubicBezTo>
                  <a:pt x="10013778" y="2703188"/>
                  <a:pt x="10020645" y="2698797"/>
                  <a:pt x="10030149" y="2687484"/>
                </a:cubicBezTo>
                <a:lnTo>
                  <a:pt x="10125828" y="2694725"/>
                </a:lnTo>
                <a:cubicBezTo>
                  <a:pt x="10131570" y="2688125"/>
                  <a:pt x="10135738" y="2685529"/>
                  <a:pt x="10138326" y="2686944"/>
                </a:cubicBezTo>
                <a:cubicBezTo>
                  <a:pt x="10140916" y="2688356"/>
                  <a:pt x="10143479" y="2690510"/>
                  <a:pt x="10146018" y="2693402"/>
                </a:cubicBezTo>
                <a:cubicBezTo>
                  <a:pt x="10147929" y="2694755"/>
                  <a:pt x="10150267" y="2694181"/>
                  <a:pt x="10153030" y="2691678"/>
                </a:cubicBezTo>
                <a:cubicBezTo>
                  <a:pt x="10155796" y="2689174"/>
                  <a:pt x="10158701" y="2686033"/>
                  <a:pt x="10161751" y="2682242"/>
                </a:cubicBezTo>
                <a:cubicBezTo>
                  <a:pt x="10168326" y="2686877"/>
                  <a:pt x="10179538" y="2687408"/>
                  <a:pt x="10195389" y="2683841"/>
                </a:cubicBezTo>
                <a:cubicBezTo>
                  <a:pt x="10211242" y="2680270"/>
                  <a:pt x="10225841" y="2672984"/>
                  <a:pt x="10239191" y="2661980"/>
                </a:cubicBezTo>
                <a:close/>
                <a:moveTo>
                  <a:pt x="11000738" y="2637443"/>
                </a:moveTo>
                <a:cubicBezTo>
                  <a:pt x="10997129" y="2636060"/>
                  <a:pt x="10992855" y="2638310"/>
                  <a:pt x="10987915" y="2644191"/>
                </a:cubicBezTo>
                <a:cubicBezTo>
                  <a:pt x="10982976" y="2650071"/>
                  <a:pt x="10982249" y="2653776"/>
                  <a:pt x="10985733" y="2655307"/>
                </a:cubicBezTo>
                <a:lnTo>
                  <a:pt x="10956540" y="2667346"/>
                </a:lnTo>
                <a:lnTo>
                  <a:pt x="10964726" y="2680316"/>
                </a:lnTo>
                <a:lnTo>
                  <a:pt x="10984506" y="2690840"/>
                </a:lnTo>
                <a:lnTo>
                  <a:pt x="10996511" y="2676547"/>
                </a:lnTo>
                <a:close/>
                <a:moveTo>
                  <a:pt x="10114411" y="2636386"/>
                </a:moveTo>
                <a:lnTo>
                  <a:pt x="10113274" y="2641525"/>
                </a:lnTo>
                <a:lnTo>
                  <a:pt x="10121872" y="2642649"/>
                </a:lnTo>
                <a:close/>
                <a:moveTo>
                  <a:pt x="10514078" y="2618659"/>
                </a:moveTo>
                <a:lnTo>
                  <a:pt x="10508075" y="2625805"/>
                </a:lnTo>
                <a:cubicBezTo>
                  <a:pt x="10509148" y="2626579"/>
                  <a:pt x="10511017" y="2626878"/>
                  <a:pt x="10513682" y="2626704"/>
                </a:cubicBezTo>
                <a:cubicBezTo>
                  <a:pt x="10516345" y="2626530"/>
                  <a:pt x="10518964" y="2625938"/>
                  <a:pt x="10521536" y="2624924"/>
                </a:cubicBezTo>
                <a:close/>
                <a:moveTo>
                  <a:pt x="11129020" y="2617225"/>
                </a:moveTo>
                <a:lnTo>
                  <a:pt x="11096096" y="2626135"/>
                </a:lnTo>
                <a:cubicBezTo>
                  <a:pt x="11087949" y="2621323"/>
                  <a:pt x="11077732" y="2620865"/>
                  <a:pt x="11065448" y="2624764"/>
                </a:cubicBezTo>
                <a:cubicBezTo>
                  <a:pt x="11053162" y="2628663"/>
                  <a:pt x="11042944" y="2628209"/>
                  <a:pt x="11034798" y="2623394"/>
                </a:cubicBezTo>
                <a:lnTo>
                  <a:pt x="11016790" y="2644833"/>
                </a:lnTo>
                <a:cubicBezTo>
                  <a:pt x="11024221" y="2642059"/>
                  <a:pt x="11031904" y="2640643"/>
                  <a:pt x="11039839" y="2640580"/>
                </a:cubicBezTo>
                <a:cubicBezTo>
                  <a:pt x="11047776" y="2640517"/>
                  <a:pt x="11055174" y="2640385"/>
                  <a:pt x="11062037" y="2640181"/>
                </a:cubicBezTo>
                <a:cubicBezTo>
                  <a:pt x="11067919" y="2644616"/>
                  <a:pt x="11075186" y="2647164"/>
                  <a:pt x="11083836" y="2647830"/>
                </a:cubicBezTo>
                <a:cubicBezTo>
                  <a:pt x="11092488" y="2648493"/>
                  <a:pt x="11100787" y="2648864"/>
                  <a:pt x="11108737" y="2648941"/>
                </a:cubicBezTo>
                <a:lnTo>
                  <a:pt x="11128610" y="2629070"/>
                </a:lnTo>
                <a:cubicBezTo>
                  <a:pt x="11130242" y="2626890"/>
                  <a:pt x="11131295" y="2624218"/>
                  <a:pt x="11131764" y="2621057"/>
                </a:cubicBezTo>
                <a:cubicBezTo>
                  <a:pt x="11132232" y="2617895"/>
                  <a:pt x="11131318" y="2616618"/>
                  <a:pt x="11129020" y="2617225"/>
                </a:cubicBezTo>
                <a:close/>
                <a:moveTo>
                  <a:pt x="10049066" y="2611965"/>
                </a:moveTo>
                <a:lnTo>
                  <a:pt x="10048246" y="2635654"/>
                </a:lnTo>
                <a:cubicBezTo>
                  <a:pt x="10056440" y="2625268"/>
                  <a:pt x="10057333" y="2617896"/>
                  <a:pt x="10050928" y="2613532"/>
                </a:cubicBezTo>
                <a:close/>
                <a:moveTo>
                  <a:pt x="11292405" y="2608217"/>
                </a:moveTo>
                <a:lnTo>
                  <a:pt x="11281539" y="2617369"/>
                </a:lnTo>
                <a:cubicBezTo>
                  <a:pt x="11284263" y="2620041"/>
                  <a:pt x="11287668" y="2622138"/>
                  <a:pt x="11291751" y="2623665"/>
                </a:cubicBezTo>
                <a:cubicBezTo>
                  <a:pt x="11295834" y="2625192"/>
                  <a:pt x="11301026" y="2624217"/>
                  <a:pt x="11307322" y="2620746"/>
                </a:cubicBezTo>
                <a:close/>
                <a:moveTo>
                  <a:pt x="10421401" y="2607846"/>
                </a:moveTo>
                <a:cubicBezTo>
                  <a:pt x="10419099" y="2606800"/>
                  <a:pt x="10415576" y="2608156"/>
                  <a:pt x="10410831" y="2611914"/>
                </a:cubicBezTo>
                <a:cubicBezTo>
                  <a:pt x="10406084" y="2615671"/>
                  <a:pt x="10402741" y="2618705"/>
                  <a:pt x="10400803" y="2621012"/>
                </a:cubicBezTo>
                <a:lnTo>
                  <a:pt x="10414264" y="2620131"/>
                </a:lnTo>
                <a:cubicBezTo>
                  <a:pt x="10415992" y="2618152"/>
                  <a:pt x="10417790" y="2615855"/>
                  <a:pt x="10419659" y="2613235"/>
                </a:cubicBezTo>
                <a:cubicBezTo>
                  <a:pt x="10421528" y="2610616"/>
                  <a:pt x="10422108" y="2608820"/>
                  <a:pt x="10421401" y="2607846"/>
                </a:cubicBezTo>
                <a:close/>
                <a:moveTo>
                  <a:pt x="11384763" y="2600481"/>
                </a:moveTo>
                <a:cubicBezTo>
                  <a:pt x="11378533" y="2600327"/>
                  <a:pt x="11372666" y="2603526"/>
                  <a:pt x="11367165" y="2610074"/>
                </a:cubicBezTo>
                <a:cubicBezTo>
                  <a:pt x="11368222" y="2610709"/>
                  <a:pt x="11369654" y="2610897"/>
                  <a:pt x="11371462" y="2610638"/>
                </a:cubicBezTo>
                <a:cubicBezTo>
                  <a:pt x="11373269" y="2610379"/>
                  <a:pt x="11374700" y="2610568"/>
                  <a:pt x="11375759" y="2611202"/>
                </a:cubicBezTo>
                <a:close/>
                <a:moveTo>
                  <a:pt x="11261029" y="2600142"/>
                </a:moveTo>
                <a:cubicBezTo>
                  <a:pt x="11254839" y="2606877"/>
                  <a:pt x="11247447" y="2610317"/>
                  <a:pt x="11238849" y="2610458"/>
                </a:cubicBezTo>
                <a:cubicBezTo>
                  <a:pt x="11230251" y="2610598"/>
                  <a:pt x="11221562" y="2609902"/>
                  <a:pt x="11212781" y="2608367"/>
                </a:cubicBezTo>
                <a:lnTo>
                  <a:pt x="11200776" y="2622656"/>
                </a:lnTo>
                <a:cubicBezTo>
                  <a:pt x="11206225" y="2626345"/>
                  <a:pt x="11214927" y="2627814"/>
                  <a:pt x="11226884" y="2627067"/>
                </a:cubicBezTo>
                <a:cubicBezTo>
                  <a:pt x="11238840" y="2626319"/>
                  <a:pt x="11249329" y="2624719"/>
                  <a:pt x="11258346" y="2622264"/>
                </a:cubicBezTo>
                <a:cubicBezTo>
                  <a:pt x="11259333" y="2623220"/>
                  <a:pt x="11260623" y="2624048"/>
                  <a:pt x="11262217" y="2624756"/>
                </a:cubicBezTo>
                <a:cubicBezTo>
                  <a:pt x="11263812" y="2625459"/>
                  <a:pt x="11265386" y="2625005"/>
                  <a:pt x="11266941" y="2623390"/>
                </a:cubicBezTo>
                <a:cubicBezTo>
                  <a:pt x="11268124" y="2620955"/>
                  <a:pt x="11267746" y="2616831"/>
                  <a:pt x="11265809" y="2611014"/>
                </a:cubicBezTo>
                <a:cubicBezTo>
                  <a:pt x="11263871" y="2605196"/>
                  <a:pt x="11262279" y="2601572"/>
                  <a:pt x="11261029" y="2600142"/>
                </a:cubicBezTo>
                <a:close/>
                <a:moveTo>
                  <a:pt x="10927207" y="2600052"/>
                </a:moveTo>
                <a:lnTo>
                  <a:pt x="10902151" y="2603381"/>
                </a:lnTo>
                <a:lnTo>
                  <a:pt x="10886417" y="2614541"/>
                </a:lnTo>
                <a:lnTo>
                  <a:pt x="10890146" y="2617673"/>
                </a:lnTo>
                <a:lnTo>
                  <a:pt x="10908472" y="2614783"/>
                </a:lnTo>
                <a:close/>
                <a:moveTo>
                  <a:pt x="10772821" y="2598345"/>
                </a:moveTo>
                <a:lnTo>
                  <a:pt x="10757407" y="2628052"/>
                </a:lnTo>
                <a:lnTo>
                  <a:pt x="10791059" y="2625849"/>
                </a:lnTo>
                <a:cubicBezTo>
                  <a:pt x="10798518" y="2632112"/>
                  <a:pt x="10807110" y="2633237"/>
                  <a:pt x="10816843" y="2629223"/>
                </a:cubicBezTo>
                <a:cubicBezTo>
                  <a:pt x="10808185" y="2627542"/>
                  <a:pt x="10800102" y="2623286"/>
                  <a:pt x="10792583" y="2616462"/>
                </a:cubicBezTo>
                <a:cubicBezTo>
                  <a:pt x="10785063" y="2609638"/>
                  <a:pt x="10778477" y="2603599"/>
                  <a:pt x="10772821" y="2598345"/>
                </a:cubicBezTo>
                <a:close/>
                <a:moveTo>
                  <a:pt x="10954127" y="2598290"/>
                </a:moveTo>
                <a:cubicBezTo>
                  <a:pt x="10953147" y="2597720"/>
                  <a:pt x="10952025" y="2597794"/>
                  <a:pt x="10950761" y="2598509"/>
                </a:cubicBezTo>
                <a:cubicBezTo>
                  <a:pt x="10949497" y="2599225"/>
                  <a:pt x="10948377" y="2599298"/>
                  <a:pt x="10947397" y="2598730"/>
                </a:cubicBezTo>
                <a:lnTo>
                  <a:pt x="10934256" y="2618161"/>
                </a:lnTo>
                <a:lnTo>
                  <a:pt x="10976819" y="2635632"/>
                </a:lnTo>
                <a:cubicBezTo>
                  <a:pt x="10976907" y="2629612"/>
                  <a:pt x="10975662" y="2623995"/>
                  <a:pt x="10973085" y="2618784"/>
                </a:cubicBezTo>
                <a:cubicBezTo>
                  <a:pt x="10970506" y="2613571"/>
                  <a:pt x="10967293" y="2609351"/>
                  <a:pt x="10963449" y="2606119"/>
                </a:cubicBezTo>
                <a:close/>
                <a:moveTo>
                  <a:pt x="4502019" y="2594682"/>
                </a:moveTo>
                <a:lnTo>
                  <a:pt x="4496051" y="2594809"/>
                </a:lnTo>
                <a:lnTo>
                  <a:pt x="4491001" y="2600556"/>
                </a:lnTo>
                <a:lnTo>
                  <a:pt x="4494167" y="2601317"/>
                </a:lnTo>
                <a:lnTo>
                  <a:pt x="4497315" y="2600292"/>
                </a:lnTo>
                <a:cubicBezTo>
                  <a:pt x="4499770" y="2597992"/>
                  <a:pt x="4501338" y="2596120"/>
                  <a:pt x="4502019" y="2594682"/>
                </a:cubicBezTo>
                <a:close/>
                <a:moveTo>
                  <a:pt x="10736578" y="2592275"/>
                </a:moveTo>
                <a:lnTo>
                  <a:pt x="10730577" y="2599420"/>
                </a:lnTo>
                <a:lnTo>
                  <a:pt x="10702930" y="2594478"/>
                </a:lnTo>
                <a:lnTo>
                  <a:pt x="10671872" y="2604952"/>
                </a:lnTo>
                <a:cubicBezTo>
                  <a:pt x="10673090" y="2600899"/>
                  <a:pt x="10670959" y="2600123"/>
                  <a:pt x="10665477" y="2602627"/>
                </a:cubicBezTo>
                <a:cubicBezTo>
                  <a:pt x="10659995" y="2605131"/>
                  <a:pt x="10656260" y="2609106"/>
                  <a:pt x="10654274" y="2614545"/>
                </a:cubicBezTo>
                <a:cubicBezTo>
                  <a:pt x="10639865" y="2619711"/>
                  <a:pt x="10629028" y="2618730"/>
                  <a:pt x="10621759" y="2611609"/>
                </a:cubicBezTo>
                <a:cubicBezTo>
                  <a:pt x="10614849" y="2612027"/>
                  <a:pt x="10607262" y="2613015"/>
                  <a:pt x="10598994" y="2614576"/>
                </a:cubicBezTo>
                <a:cubicBezTo>
                  <a:pt x="10590727" y="2616139"/>
                  <a:pt x="10582855" y="2618411"/>
                  <a:pt x="10575377" y="2621397"/>
                </a:cubicBezTo>
                <a:lnTo>
                  <a:pt x="10559325" y="2614008"/>
                </a:lnTo>
                <a:lnTo>
                  <a:pt x="10552911" y="2633001"/>
                </a:lnTo>
                <a:lnTo>
                  <a:pt x="10539771" y="2652429"/>
                </a:lnTo>
                <a:cubicBezTo>
                  <a:pt x="10547063" y="2649666"/>
                  <a:pt x="10553809" y="2648732"/>
                  <a:pt x="10560013" y="2649628"/>
                </a:cubicBezTo>
                <a:cubicBezTo>
                  <a:pt x="10566218" y="2650521"/>
                  <a:pt x="10571931" y="2651766"/>
                  <a:pt x="10577152" y="2653359"/>
                </a:cubicBezTo>
                <a:lnTo>
                  <a:pt x="10586564" y="2630795"/>
                </a:lnTo>
                <a:cubicBezTo>
                  <a:pt x="10594814" y="2627442"/>
                  <a:pt x="10608054" y="2627138"/>
                  <a:pt x="10626285" y="2629884"/>
                </a:cubicBezTo>
                <a:cubicBezTo>
                  <a:pt x="10644517" y="2632629"/>
                  <a:pt x="10656440" y="2635787"/>
                  <a:pt x="10662051" y="2639359"/>
                </a:cubicBezTo>
                <a:lnTo>
                  <a:pt x="10705433" y="2633142"/>
                </a:lnTo>
                <a:cubicBezTo>
                  <a:pt x="10705969" y="2633213"/>
                  <a:pt x="10708262" y="2632851"/>
                  <a:pt x="10712304" y="2632059"/>
                </a:cubicBezTo>
                <a:cubicBezTo>
                  <a:pt x="10716349" y="2631267"/>
                  <a:pt x="10718923" y="2629622"/>
                  <a:pt x="10720029" y="2627121"/>
                </a:cubicBezTo>
                <a:lnTo>
                  <a:pt x="10733489" y="2626243"/>
                </a:lnTo>
                <a:cubicBezTo>
                  <a:pt x="10734259" y="2623588"/>
                  <a:pt x="10735355" y="2621967"/>
                  <a:pt x="10736774" y="2621384"/>
                </a:cubicBezTo>
                <a:cubicBezTo>
                  <a:pt x="10738194" y="2620798"/>
                  <a:pt x="10738721" y="2621746"/>
                  <a:pt x="10738354" y="2624234"/>
                </a:cubicBezTo>
                <a:lnTo>
                  <a:pt x="10749631" y="2603238"/>
                </a:lnTo>
                <a:close/>
                <a:moveTo>
                  <a:pt x="4330023" y="2591789"/>
                </a:moveTo>
                <a:lnTo>
                  <a:pt x="4327550" y="2594602"/>
                </a:lnTo>
                <a:lnTo>
                  <a:pt x="4337071" y="2593892"/>
                </a:lnTo>
                <a:lnTo>
                  <a:pt x="4341176" y="2592980"/>
                </a:lnTo>
                <a:close/>
                <a:moveTo>
                  <a:pt x="11351519" y="2590843"/>
                </a:moveTo>
                <a:lnTo>
                  <a:pt x="11330511" y="2615851"/>
                </a:lnTo>
                <a:lnTo>
                  <a:pt x="11321190" y="2608020"/>
                </a:lnTo>
                <a:lnTo>
                  <a:pt x="11314052" y="2620305"/>
                </a:lnTo>
                <a:lnTo>
                  <a:pt x="11321509" y="2626569"/>
                </a:lnTo>
                <a:lnTo>
                  <a:pt x="11358569" y="2608950"/>
                </a:lnTo>
                <a:lnTo>
                  <a:pt x="11358980" y="2597105"/>
                </a:lnTo>
                <a:close/>
                <a:moveTo>
                  <a:pt x="11423687" y="2584427"/>
                </a:moveTo>
                <a:lnTo>
                  <a:pt x="11420685" y="2588001"/>
                </a:lnTo>
                <a:lnTo>
                  <a:pt x="11426280" y="2592700"/>
                </a:lnTo>
                <a:cubicBezTo>
                  <a:pt x="11426916" y="2588155"/>
                  <a:pt x="11426052" y="2585400"/>
                  <a:pt x="11423687" y="2584427"/>
                </a:cubicBezTo>
                <a:close/>
                <a:moveTo>
                  <a:pt x="12153767" y="2582208"/>
                </a:moveTo>
                <a:cubicBezTo>
                  <a:pt x="12161945" y="2587301"/>
                  <a:pt x="12172282" y="2588874"/>
                  <a:pt x="12184781" y="2586931"/>
                </a:cubicBezTo>
                <a:lnTo>
                  <a:pt x="12192000" y="2588030"/>
                </a:lnTo>
                <a:lnTo>
                  <a:pt x="12192000" y="2607820"/>
                </a:lnTo>
                <a:lnTo>
                  <a:pt x="12190887" y="2608057"/>
                </a:lnTo>
                <a:cubicBezTo>
                  <a:pt x="12186765" y="2605232"/>
                  <a:pt x="12180715" y="2608017"/>
                  <a:pt x="12172731" y="2616420"/>
                </a:cubicBezTo>
                <a:lnTo>
                  <a:pt x="12154812" y="2607466"/>
                </a:lnTo>
                <a:close/>
                <a:moveTo>
                  <a:pt x="5002569" y="2579989"/>
                </a:moveTo>
                <a:cubicBezTo>
                  <a:pt x="4997259" y="2579686"/>
                  <a:pt x="4991617" y="2580082"/>
                  <a:pt x="4985647" y="2581172"/>
                </a:cubicBezTo>
                <a:cubicBezTo>
                  <a:pt x="4993187" y="2581563"/>
                  <a:pt x="5001315" y="2583598"/>
                  <a:pt x="5010026" y="2587270"/>
                </a:cubicBezTo>
                <a:lnTo>
                  <a:pt x="5018702" y="2580473"/>
                </a:lnTo>
                <a:cubicBezTo>
                  <a:pt x="5013258" y="2580451"/>
                  <a:pt x="5007881" y="2580289"/>
                  <a:pt x="5002569" y="2579989"/>
                </a:cubicBezTo>
                <a:close/>
                <a:moveTo>
                  <a:pt x="3414320" y="2579219"/>
                </a:moveTo>
                <a:lnTo>
                  <a:pt x="3407947" y="2583909"/>
                </a:lnTo>
                <a:lnTo>
                  <a:pt x="3389619" y="2582678"/>
                </a:lnTo>
                <a:lnTo>
                  <a:pt x="3389542" y="2582880"/>
                </a:lnTo>
                <a:lnTo>
                  <a:pt x="3384267" y="2594014"/>
                </a:lnTo>
                <a:lnTo>
                  <a:pt x="3337895" y="2590797"/>
                </a:lnTo>
                <a:lnTo>
                  <a:pt x="3335500" y="2591369"/>
                </a:lnTo>
                <a:lnTo>
                  <a:pt x="3290026" y="2603979"/>
                </a:lnTo>
                <a:lnTo>
                  <a:pt x="3295298" y="2609120"/>
                </a:lnTo>
                <a:cubicBezTo>
                  <a:pt x="3298864" y="2603992"/>
                  <a:pt x="3305802" y="2601824"/>
                  <a:pt x="3316105" y="2602618"/>
                </a:cubicBezTo>
                <a:cubicBezTo>
                  <a:pt x="3326410" y="2603411"/>
                  <a:pt x="3334519" y="2604525"/>
                  <a:pt x="3340426" y="2605963"/>
                </a:cubicBezTo>
                <a:lnTo>
                  <a:pt x="3347150" y="2605252"/>
                </a:lnTo>
                <a:lnTo>
                  <a:pt x="3352850" y="2600033"/>
                </a:lnTo>
                <a:lnTo>
                  <a:pt x="3371651" y="2602666"/>
                </a:lnTo>
                <a:lnTo>
                  <a:pt x="3376308" y="2602174"/>
                </a:lnTo>
                <a:cubicBezTo>
                  <a:pt x="3388614" y="2600904"/>
                  <a:pt x="3400841" y="2599084"/>
                  <a:pt x="3412983" y="2596716"/>
                </a:cubicBezTo>
                <a:cubicBezTo>
                  <a:pt x="3421876" y="2600133"/>
                  <a:pt x="3430437" y="2601009"/>
                  <a:pt x="3438669" y="2599343"/>
                </a:cubicBezTo>
                <a:cubicBezTo>
                  <a:pt x="3446901" y="2597677"/>
                  <a:pt x="3454905" y="2598289"/>
                  <a:pt x="3462681" y="2601179"/>
                </a:cubicBezTo>
                <a:lnTo>
                  <a:pt x="3463388" y="2582425"/>
                </a:lnTo>
                <a:lnTo>
                  <a:pt x="3443579" y="2583945"/>
                </a:lnTo>
                <a:lnTo>
                  <a:pt x="3442734" y="2582964"/>
                </a:lnTo>
                <a:lnTo>
                  <a:pt x="3422269" y="2584905"/>
                </a:lnTo>
                <a:lnTo>
                  <a:pt x="3425519" y="2579799"/>
                </a:lnTo>
                <a:close/>
                <a:moveTo>
                  <a:pt x="4266196" y="2576980"/>
                </a:moveTo>
                <a:lnTo>
                  <a:pt x="4239345" y="2579281"/>
                </a:lnTo>
                <a:cubicBezTo>
                  <a:pt x="4238862" y="2579221"/>
                  <a:pt x="4237075" y="2579399"/>
                  <a:pt x="4233983" y="2579807"/>
                </a:cubicBezTo>
                <a:lnTo>
                  <a:pt x="4232810" y="2580589"/>
                </a:lnTo>
                <a:lnTo>
                  <a:pt x="4232778" y="2580634"/>
                </a:lnTo>
                <a:lnTo>
                  <a:pt x="4271840" y="2600346"/>
                </a:lnTo>
                <a:lnTo>
                  <a:pt x="4273062" y="2600012"/>
                </a:lnTo>
                <a:lnTo>
                  <a:pt x="4270399" y="2583502"/>
                </a:lnTo>
                <a:close/>
                <a:moveTo>
                  <a:pt x="4638666" y="2576487"/>
                </a:moveTo>
                <a:lnTo>
                  <a:pt x="4636264" y="2579219"/>
                </a:lnTo>
                <a:lnTo>
                  <a:pt x="4637287" y="2579704"/>
                </a:lnTo>
                <a:lnTo>
                  <a:pt x="4641608" y="2579401"/>
                </a:lnTo>
                <a:close/>
                <a:moveTo>
                  <a:pt x="3507344" y="2575986"/>
                </a:moveTo>
                <a:cubicBezTo>
                  <a:pt x="3504578" y="2578707"/>
                  <a:pt x="3501436" y="2580061"/>
                  <a:pt x="3497922" y="2580043"/>
                </a:cubicBezTo>
                <a:lnTo>
                  <a:pt x="3495098" y="2579353"/>
                </a:lnTo>
                <a:lnTo>
                  <a:pt x="3487813" y="2583035"/>
                </a:lnTo>
                <a:lnTo>
                  <a:pt x="3477071" y="2582477"/>
                </a:lnTo>
                <a:lnTo>
                  <a:pt x="3480163" y="2587307"/>
                </a:lnTo>
                <a:cubicBezTo>
                  <a:pt x="3481667" y="2589893"/>
                  <a:pt x="3483497" y="2591784"/>
                  <a:pt x="3485656" y="2592978"/>
                </a:cubicBezTo>
                <a:cubicBezTo>
                  <a:pt x="3487857" y="2593850"/>
                  <a:pt x="3489552" y="2593630"/>
                  <a:pt x="3490741" y="2592319"/>
                </a:cubicBezTo>
                <a:cubicBezTo>
                  <a:pt x="3491932" y="2591007"/>
                  <a:pt x="3492774" y="2589705"/>
                  <a:pt x="3493277" y="2588408"/>
                </a:cubicBezTo>
                <a:lnTo>
                  <a:pt x="3513430" y="2605686"/>
                </a:lnTo>
                <a:lnTo>
                  <a:pt x="3539889" y="2593541"/>
                </a:lnTo>
                <a:lnTo>
                  <a:pt x="3530858" y="2586788"/>
                </a:lnTo>
                <a:cubicBezTo>
                  <a:pt x="3523086" y="2583048"/>
                  <a:pt x="3515249" y="2579449"/>
                  <a:pt x="3507344" y="2575986"/>
                </a:cubicBezTo>
                <a:close/>
                <a:moveTo>
                  <a:pt x="4008787" y="2570917"/>
                </a:moveTo>
                <a:lnTo>
                  <a:pt x="4018406" y="2581290"/>
                </a:lnTo>
                <a:lnTo>
                  <a:pt x="4024633" y="2577551"/>
                </a:lnTo>
                <a:lnTo>
                  <a:pt x="4031827" y="2577479"/>
                </a:lnTo>
                <a:close/>
                <a:moveTo>
                  <a:pt x="5106614" y="2567597"/>
                </a:moveTo>
                <a:lnTo>
                  <a:pt x="5081295" y="2569234"/>
                </a:lnTo>
                <a:cubicBezTo>
                  <a:pt x="5081135" y="2569099"/>
                  <a:pt x="5080346" y="2568840"/>
                  <a:pt x="5078936" y="2568456"/>
                </a:cubicBezTo>
                <a:cubicBezTo>
                  <a:pt x="5077528" y="2568073"/>
                  <a:pt x="5076477" y="2568370"/>
                  <a:pt x="5075787" y="2569350"/>
                </a:cubicBezTo>
                <a:cubicBezTo>
                  <a:pt x="5074917" y="2571665"/>
                  <a:pt x="5075425" y="2573950"/>
                  <a:pt x="5077310" y="2576207"/>
                </a:cubicBezTo>
                <a:cubicBezTo>
                  <a:pt x="5079194" y="2578463"/>
                  <a:pt x="5081344" y="2580163"/>
                  <a:pt x="5083757" y="2581306"/>
                </a:cubicBezTo>
                <a:cubicBezTo>
                  <a:pt x="5086026" y="2582269"/>
                  <a:pt x="5088135" y="2582132"/>
                  <a:pt x="5090086" y="2580897"/>
                </a:cubicBezTo>
                <a:cubicBezTo>
                  <a:pt x="5092033" y="2579663"/>
                  <a:pt x="5093559" y="2577886"/>
                  <a:pt x="5094657" y="2575565"/>
                </a:cubicBezTo>
                <a:lnTo>
                  <a:pt x="5106421" y="2581140"/>
                </a:lnTo>
                <a:lnTo>
                  <a:pt x="5109745" y="2580832"/>
                </a:lnTo>
                <a:close/>
                <a:moveTo>
                  <a:pt x="5048124" y="2564421"/>
                </a:moveTo>
                <a:lnTo>
                  <a:pt x="5044013" y="2564509"/>
                </a:lnTo>
                <a:lnTo>
                  <a:pt x="5042550" y="2564678"/>
                </a:lnTo>
                <a:lnTo>
                  <a:pt x="5040506" y="2568991"/>
                </a:lnTo>
                <a:cubicBezTo>
                  <a:pt x="5041482" y="2571728"/>
                  <a:pt x="5044100" y="2573876"/>
                  <a:pt x="5048357" y="2575440"/>
                </a:cubicBezTo>
                <a:lnTo>
                  <a:pt x="5049414" y="2573212"/>
                </a:lnTo>
                <a:cubicBezTo>
                  <a:pt x="5050562" y="2571030"/>
                  <a:pt x="5051169" y="2569271"/>
                  <a:pt x="5051230" y="2567939"/>
                </a:cubicBezTo>
                <a:cubicBezTo>
                  <a:pt x="5051295" y="2566606"/>
                  <a:pt x="5050259" y="2565432"/>
                  <a:pt x="5048124" y="2564421"/>
                </a:cubicBezTo>
                <a:close/>
                <a:moveTo>
                  <a:pt x="3900145" y="2559583"/>
                </a:moveTo>
                <a:lnTo>
                  <a:pt x="3889527" y="2562172"/>
                </a:lnTo>
                <a:lnTo>
                  <a:pt x="3883133" y="2571364"/>
                </a:lnTo>
                <a:cubicBezTo>
                  <a:pt x="3882656" y="2572729"/>
                  <a:pt x="3882876" y="2574423"/>
                  <a:pt x="3883792" y="2576449"/>
                </a:cubicBezTo>
                <a:cubicBezTo>
                  <a:pt x="3884706" y="2578473"/>
                  <a:pt x="3886011" y="2579317"/>
                  <a:pt x="3887703" y="2578984"/>
                </a:cubicBezTo>
                <a:lnTo>
                  <a:pt x="3893155" y="2577873"/>
                </a:lnTo>
                <a:lnTo>
                  <a:pt x="3895045" y="2573670"/>
                </a:lnTo>
                <a:lnTo>
                  <a:pt x="3911055" y="2574227"/>
                </a:lnTo>
                <a:lnTo>
                  <a:pt x="3911852" y="2574064"/>
                </a:lnTo>
                <a:lnTo>
                  <a:pt x="3918797" y="2574497"/>
                </a:lnTo>
                <a:lnTo>
                  <a:pt x="3933604" y="2575013"/>
                </a:lnTo>
                <a:lnTo>
                  <a:pt x="3935034" y="2575505"/>
                </a:lnTo>
                <a:lnTo>
                  <a:pt x="3938341" y="2575711"/>
                </a:lnTo>
                <a:cubicBezTo>
                  <a:pt x="3947114" y="2573504"/>
                  <a:pt x="3955942" y="2574054"/>
                  <a:pt x="3964829" y="2577357"/>
                </a:cubicBezTo>
                <a:lnTo>
                  <a:pt x="3971162" y="2563995"/>
                </a:lnTo>
                <a:cubicBezTo>
                  <a:pt x="3966028" y="2565597"/>
                  <a:pt x="3960119" y="2566318"/>
                  <a:pt x="3953434" y="2566160"/>
                </a:cubicBezTo>
                <a:cubicBezTo>
                  <a:pt x="3946747" y="2566003"/>
                  <a:pt x="3940544" y="2565905"/>
                  <a:pt x="3934827" y="2565865"/>
                </a:cubicBezTo>
                <a:cubicBezTo>
                  <a:pt x="3928011" y="2562862"/>
                  <a:pt x="3920806" y="2561039"/>
                  <a:pt x="3913216" y="2560394"/>
                </a:cubicBezTo>
                <a:close/>
                <a:moveTo>
                  <a:pt x="4866304" y="2556744"/>
                </a:moveTo>
                <a:lnTo>
                  <a:pt x="4834283" y="2560604"/>
                </a:lnTo>
                <a:lnTo>
                  <a:pt x="4842515" y="2578583"/>
                </a:lnTo>
                <a:lnTo>
                  <a:pt x="4854367" y="2576226"/>
                </a:lnTo>
                <a:cubicBezTo>
                  <a:pt x="4856772" y="2576910"/>
                  <a:pt x="4861928" y="2577536"/>
                  <a:pt x="4869841" y="2578104"/>
                </a:cubicBezTo>
                <a:lnTo>
                  <a:pt x="4867498" y="2571540"/>
                </a:lnTo>
                <a:lnTo>
                  <a:pt x="4879456" y="2563571"/>
                </a:lnTo>
                <a:lnTo>
                  <a:pt x="4884122" y="2562887"/>
                </a:lnTo>
                <a:lnTo>
                  <a:pt x="4883519" y="2561090"/>
                </a:lnTo>
                <a:close/>
                <a:moveTo>
                  <a:pt x="11600215" y="2555989"/>
                </a:moveTo>
                <a:lnTo>
                  <a:pt x="11551969" y="2564211"/>
                </a:lnTo>
                <a:cubicBezTo>
                  <a:pt x="11554304" y="2574681"/>
                  <a:pt x="11558704" y="2582693"/>
                  <a:pt x="11565167" y="2588248"/>
                </a:cubicBezTo>
                <a:cubicBezTo>
                  <a:pt x="11571630" y="2593806"/>
                  <a:pt x="11578282" y="2599137"/>
                  <a:pt x="11585120" y="2604246"/>
                </a:cubicBezTo>
                <a:cubicBezTo>
                  <a:pt x="11590569" y="2599809"/>
                  <a:pt x="11595404" y="2597524"/>
                  <a:pt x="11599625" y="2597388"/>
                </a:cubicBezTo>
                <a:cubicBezTo>
                  <a:pt x="11603847" y="2597253"/>
                  <a:pt x="11607362" y="2598431"/>
                  <a:pt x="11610176" y="2600918"/>
                </a:cubicBezTo>
                <a:lnTo>
                  <a:pt x="11602628" y="2625047"/>
                </a:lnTo>
                <a:lnTo>
                  <a:pt x="11611221" y="2626173"/>
                </a:lnTo>
                <a:lnTo>
                  <a:pt x="11626636" y="2596463"/>
                </a:lnTo>
                <a:cubicBezTo>
                  <a:pt x="11626460" y="2592887"/>
                  <a:pt x="11626470" y="2589087"/>
                  <a:pt x="11626670" y="2585067"/>
                </a:cubicBezTo>
                <a:cubicBezTo>
                  <a:pt x="11626869" y="2581043"/>
                  <a:pt x="11626130" y="2578136"/>
                  <a:pt x="11624454" y="2576348"/>
                </a:cubicBezTo>
                <a:cubicBezTo>
                  <a:pt x="11622480" y="2575070"/>
                  <a:pt x="11620265" y="2575497"/>
                  <a:pt x="11617813" y="2577627"/>
                </a:cubicBezTo>
                <a:cubicBezTo>
                  <a:pt x="11615362" y="2579757"/>
                  <a:pt x="11613330" y="2581861"/>
                  <a:pt x="11611720" y="2583934"/>
                </a:cubicBezTo>
                <a:cubicBezTo>
                  <a:pt x="11603952" y="2577408"/>
                  <a:pt x="11600118" y="2568093"/>
                  <a:pt x="11600215" y="2555989"/>
                </a:cubicBezTo>
                <a:close/>
                <a:moveTo>
                  <a:pt x="4003747" y="2544712"/>
                </a:moveTo>
                <a:lnTo>
                  <a:pt x="3979123" y="2551945"/>
                </a:lnTo>
                <a:lnTo>
                  <a:pt x="3987805" y="2569156"/>
                </a:lnTo>
                <a:cubicBezTo>
                  <a:pt x="3991433" y="2570135"/>
                  <a:pt x="3994113" y="2568793"/>
                  <a:pt x="3995851" y="2565128"/>
                </a:cubicBezTo>
                <a:cubicBezTo>
                  <a:pt x="3997587" y="2561463"/>
                  <a:pt x="3996664" y="2559095"/>
                  <a:pt x="3993082" y="2558019"/>
                </a:cubicBezTo>
                <a:lnTo>
                  <a:pt x="4012776" y="2550993"/>
                </a:lnTo>
                <a:close/>
                <a:moveTo>
                  <a:pt x="4043459" y="2543788"/>
                </a:moveTo>
                <a:lnTo>
                  <a:pt x="4041376" y="2548184"/>
                </a:lnTo>
                <a:lnTo>
                  <a:pt x="4047212" y="2547503"/>
                </a:lnTo>
                <a:close/>
                <a:moveTo>
                  <a:pt x="3735979" y="2540584"/>
                </a:moveTo>
                <a:cubicBezTo>
                  <a:pt x="3733793" y="2539377"/>
                  <a:pt x="3730314" y="2540569"/>
                  <a:pt x="3725534" y="2544160"/>
                </a:cubicBezTo>
                <a:lnTo>
                  <a:pt x="3720986" y="2548097"/>
                </a:lnTo>
                <a:lnTo>
                  <a:pt x="3731748" y="2548815"/>
                </a:lnTo>
                <a:lnTo>
                  <a:pt x="3734031" y="2546027"/>
                </a:lnTo>
                <a:cubicBezTo>
                  <a:pt x="3735967" y="2543439"/>
                  <a:pt x="3736616" y="2541625"/>
                  <a:pt x="3735979" y="2540584"/>
                </a:cubicBezTo>
                <a:close/>
                <a:moveTo>
                  <a:pt x="85277" y="2539000"/>
                </a:moveTo>
                <a:cubicBezTo>
                  <a:pt x="80591" y="2538181"/>
                  <a:pt x="74514" y="2539057"/>
                  <a:pt x="67051" y="2541629"/>
                </a:cubicBezTo>
                <a:lnTo>
                  <a:pt x="15849" y="2562977"/>
                </a:lnTo>
                <a:lnTo>
                  <a:pt x="5268" y="2578705"/>
                </a:lnTo>
                <a:lnTo>
                  <a:pt x="28379" y="2581941"/>
                </a:lnTo>
                <a:lnTo>
                  <a:pt x="68221" y="2562443"/>
                </a:lnTo>
                <a:lnTo>
                  <a:pt x="82485" y="2583123"/>
                </a:lnTo>
                <a:lnTo>
                  <a:pt x="85562" y="2579621"/>
                </a:lnTo>
                <a:lnTo>
                  <a:pt x="108843" y="2556821"/>
                </a:lnTo>
                <a:cubicBezTo>
                  <a:pt x="103542" y="2558393"/>
                  <a:pt x="98984" y="2554969"/>
                  <a:pt x="95168" y="2546546"/>
                </a:cubicBezTo>
                <a:cubicBezTo>
                  <a:pt x="93259" y="2542335"/>
                  <a:pt x="89961" y="2539821"/>
                  <a:pt x="85277" y="2539000"/>
                </a:cubicBezTo>
                <a:close/>
                <a:moveTo>
                  <a:pt x="5477534" y="2532179"/>
                </a:moveTo>
                <a:lnTo>
                  <a:pt x="5474414" y="2533335"/>
                </a:lnTo>
                <a:lnTo>
                  <a:pt x="5476011" y="2535255"/>
                </a:lnTo>
                <a:close/>
                <a:moveTo>
                  <a:pt x="11961774" y="2530628"/>
                </a:moveTo>
                <a:cubicBezTo>
                  <a:pt x="11956721" y="2532858"/>
                  <a:pt x="11951196" y="2536598"/>
                  <a:pt x="11945201" y="2541842"/>
                </a:cubicBezTo>
                <a:cubicBezTo>
                  <a:pt x="11939204" y="2547089"/>
                  <a:pt x="11933860" y="2552503"/>
                  <a:pt x="11929172" y="2558085"/>
                </a:cubicBezTo>
                <a:cubicBezTo>
                  <a:pt x="11924568" y="2553076"/>
                  <a:pt x="11918676" y="2548888"/>
                  <a:pt x="11911499" y="2545526"/>
                </a:cubicBezTo>
                <a:cubicBezTo>
                  <a:pt x="11904321" y="2542162"/>
                  <a:pt x="11895508" y="2546186"/>
                  <a:pt x="11885060" y="2557599"/>
                </a:cubicBezTo>
                <a:cubicBezTo>
                  <a:pt x="11890020" y="2561000"/>
                  <a:pt x="11895873" y="2562869"/>
                  <a:pt x="11902612" y="2563203"/>
                </a:cubicBezTo>
                <a:cubicBezTo>
                  <a:pt x="11909359" y="2563533"/>
                  <a:pt x="11915209" y="2565401"/>
                  <a:pt x="11920168" y="2568805"/>
                </a:cubicBezTo>
                <a:cubicBezTo>
                  <a:pt x="11929459" y="2558453"/>
                  <a:pt x="11938899" y="2552419"/>
                  <a:pt x="11948492" y="2550702"/>
                </a:cubicBezTo>
                <a:cubicBezTo>
                  <a:pt x="11958083" y="2548984"/>
                  <a:pt x="11966106" y="2549373"/>
                  <a:pt x="11972553" y="2551868"/>
                </a:cubicBezTo>
                <a:close/>
                <a:moveTo>
                  <a:pt x="12015616" y="2527103"/>
                </a:moveTo>
                <a:lnTo>
                  <a:pt x="12005474" y="2542961"/>
                </a:lnTo>
                <a:cubicBezTo>
                  <a:pt x="12006399" y="2543991"/>
                  <a:pt x="12007815" y="2544670"/>
                  <a:pt x="12009721" y="2545005"/>
                </a:cubicBezTo>
                <a:cubicBezTo>
                  <a:pt x="12011628" y="2545336"/>
                  <a:pt x="12014078" y="2543839"/>
                  <a:pt x="12017071" y="2540512"/>
                </a:cubicBezTo>
                <a:cubicBezTo>
                  <a:pt x="12018441" y="2538488"/>
                  <a:pt x="12018806" y="2536004"/>
                  <a:pt x="12018170" y="2533055"/>
                </a:cubicBezTo>
                <a:cubicBezTo>
                  <a:pt x="12017530" y="2530107"/>
                  <a:pt x="12016680" y="2528123"/>
                  <a:pt x="12015616" y="2527103"/>
                </a:cubicBezTo>
                <a:close/>
                <a:moveTo>
                  <a:pt x="5595977" y="2493305"/>
                </a:moveTo>
                <a:lnTo>
                  <a:pt x="5592517" y="2497307"/>
                </a:lnTo>
                <a:cubicBezTo>
                  <a:pt x="5589706" y="2500795"/>
                  <a:pt x="5588593" y="2503475"/>
                  <a:pt x="5589183" y="2505355"/>
                </a:cubicBezTo>
                <a:cubicBezTo>
                  <a:pt x="5589774" y="2507232"/>
                  <a:pt x="5590634" y="2508565"/>
                  <a:pt x="5591764" y="2509354"/>
                </a:cubicBezTo>
                <a:cubicBezTo>
                  <a:pt x="5594942" y="2505679"/>
                  <a:pt x="5597293" y="2502025"/>
                  <a:pt x="5598816" y="2498402"/>
                </a:cubicBezTo>
                <a:lnTo>
                  <a:pt x="5598708" y="2493929"/>
                </a:lnTo>
                <a:close/>
                <a:moveTo>
                  <a:pt x="5873657" y="2466298"/>
                </a:moveTo>
                <a:cubicBezTo>
                  <a:pt x="5860515" y="2466527"/>
                  <a:pt x="5847106" y="2467298"/>
                  <a:pt x="5833424" y="2468617"/>
                </a:cubicBezTo>
                <a:cubicBezTo>
                  <a:pt x="5819743" y="2469931"/>
                  <a:pt x="5805251" y="2472884"/>
                  <a:pt x="5789952" y="2477472"/>
                </a:cubicBezTo>
                <a:cubicBezTo>
                  <a:pt x="5794715" y="2481119"/>
                  <a:pt x="5800399" y="2483232"/>
                  <a:pt x="5807005" y="2483815"/>
                </a:cubicBezTo>
                <a:cubicBezTo>
                  <a:pt x="5813609" y="2484398"/>
                  <a:pt x="5819296" y="2486511"/>
                  <a:pt x="5824057" y="2490158"/>
                </a:cubicBezTo>
                <a:cubicBezTo>
                  <a:pt x="5832106" y="2484650"/>
                  <a:pt x="5839788" y="2481193"/>
                  <a:pt x="5847109" y="2479786"/>
                </a:cubicBezTo>
                <a:cubicBezTo>
                  <a:pt x="5854429" y="2478379"/>
                  <a:pt x="5860400" y="2479697"/>
                  <a:pt x="5865019" y="2483741"/>
                </a:cubicBezTo>
                <a:cubicBezTo>
                  <a:pt x="5866042" y="2484961"/>
                  <a:pt x="5868005" y="2486260"/>
                  <a:pt x="5870904" y="2487639"/>
                </a:cubicBezTo>
                <a:cubicBezTo>
                  <a:pt x="5873807" y="2489014"/>
                  <a:pt x="5876847" y="2488136"/>
                  <a:pt x="5880033" y="2484995"/>
                </a:cubicBezTo>
                <a:cubicBezTo>
                  <a:pt x="5881213" y="2482776"/>
                  <a:pt x="5880754" y="2479425"/>
                  <a:pt x="5878657" y="2474947"/>
                </a:cubicBezTo>
                <a:cubicBezTo>
                  <a:pt x="5876557" y="2470468"/>
                  <a:pt x="5874892" y="2467584"/>
                  <a:pt x="5873657" y="2466298"/>
                </a:cubicBezTo>
                <a:close/>
                <a:moveTo>
                  <a:pt x="5770345" y="2459185"/>
                </a:moveTo>
                <a:lnTo>
                  <a:pt x="5743128" y="2472049"/>
                </a:lnTo>
                <a:cubicBezTo>
                  <a:pt x="5740688" y="2474949"/>
                  <a:pt x="5736102" y="2481031"/>
                  <a:pt x="5729372" y="2490292"/>
                </a:cubicBezTo>
                <a:cubicBezTo>
                  <a:pt x="5722643" y="2499550"/>
                  <a:pt x="5719267" y="2505165"/>
                  <a:pt x="5719239" y="2507135"/>
                </a:cubicBezTo>
                <a:cubicBezTo>
                  <a:pt x="5720727" y="2507196"/>
                  <a:pt x="5723792" y="2504738"/>
                  <a:pt x="5728425" y="2499767"/>
                </a:cubicBezTo>
                <a:cubicBezTo>
                  <a:pt x="5733060" y="2494794"/>
                  <a:pt x="5735676" y="2491921"/>
                  <a:pt x="5736274" y="2491152"/>
                </a:cubicBezTo>
                <a:lnTo>
                  <a:pt x="5738056" y="2492813"/>
                </a:lnTo>
                <a:cubicBezTo>
                  <a:pt x="5743553" y="2497939"/>
                  <a:pt x="5750445" y="2499586"/>
                  <a:pt x="5758736" y="2497757"/>
                </a:cubicBezTo>
                <a:cubicBezTo>
                  <a:pt x="5767025" y="2495926"/>
                  <a:pt x="5775818" y="2489787"/>
                  <a:pt x="5785120" y="2479338"/>
                </a:cubicBezTo>
                <a:lnTo>
                  <a:pt x="5768837" y="2483278"/>
                </a:lnTo>
                <a:cubicBezTo>
                  <a:pt x="5766769" y="2481479"/>
                  <a:pt x="5765429" y="2478372"/>
                  <a:pt x="5764824" y="2473954"/>
                </a:cubicBezTo>
                <a:cubicBezTo>
                  <a:pt x="5764214" y="2469537"/>
                  <a:pt x="5766056" y="2464612"/>
                  <a:pt x="5770345" y="2459185"/>
                </a:cubicBezTo>
                <a:close/>
                <a:moveTo>
                  <a:pt x="2662171" y="2405144"/>
                </a:moveTo>
                <a:lnTo>
                  <a:pt x="2653384" y="2406366"/>
                </a:lnTo>
                <a:lnTo>
                  <a:pt x="2652826" y="2411442"/>
                </a:lnTo>
                <a:lnTo>
                  <a:pt x="2667504" y="2412205"/>
                </a:lnTo>
                <a:close/>
                <a:moveTo>
                  <a:pt x="5312838" y="2392578"/>
                </a:moveTo>
                <a:cubicBezTo>
                  <a:pt x="5304783" y="2397978"/>
                  <a:pt x="5297124" y="2401308"/>
                  <a:pt x="5289861" y="2402576"/>
                </a:cubicBezTo>
                <a:cubicBezTo>
                  <a:pt x="5282596" y="2403843"/>
                  <a:pt x="5276715" y="2402385"/>
                  <a:pt x="5272214" y="2398200"/>
                </a:cubicBezTo>
                <a:cubicBezTo>
                  <a:pt x="5271223" y="2396945"/>
                  <a:pt x="5269305" y="2395591"/>
                  <a:pt x="5266460" y="2394138"/>
                </a:cubicBezTo>
                <a:cubicBezTo>
                  <a:pt x="5263614" y="2392685"/>
                  <a:pt x="5260591" y="2393510"/>
                  <a:pt x="5257387" y="2396614"/>
                </a:cubicBezTo>
                <a:cubicBezTo>
                  <a:pt x="5256183" y="2398834"/>
                  <a:pt x="5256577" y="2402229"/>
                  <a:pt x="5258573" y="2406802"/>
                </a:cubicBezTo>
                <a:cubicBezTo>
                  <a:pt x="5260571" y="2411372"/>
                  <a:pt x="5262169" y="2414319"/>
                  <a:pt x="5263369" y="2415646"/>
                </a:cubicBezTo>
                <a:cubicBezTo>
                  <a:pt x="5276370" y="2415694"/>
                  <a:pt x="5289647" y="2415196"/>
                  <a:pt x="5303202" y="2414156"/>
                </a:cubicBezTo>
                <a:cubicBezTo>
                  <a:pt x="5316756" y="2413111"/>
                  <a:pt x="5331139" y="2410434"/>
                  <a:pt x="5346351" y="2406120"/>
                </a:cubicBezTo>
                <a:cubicBezTo>
                  <a:pt x="5341702" y="2402336"/>
                  <a:pt x="5336117" y="2400078"/>
                  <a:pt x="5329594" y="2399350"/>
                </a:cubicBezTo>
                <a:cubicBezTo>
                  <a:pt x="5323071" y="2398620"/>
                  <a:pt x="5317486" y="2396364"/>
                  <a:pt x="5312838" y="2392578"/>
                </a:cubicBezTo>
                <a:close/>
                <a:moveTo>
                  <a:pt x="2606322" y="2381117"/>
                </a:moveTo>
                <a:lnTo>
                  <a:pt x="2589412" y="2381612"/>
                </a:lnTo>
                <a:lnTo>
                  <a:pt x="2610827" y="2384122"/>
                </a:lnTo>
                <a:lnTo>
                  <a:pt x="2611216" y="2383878"/>
                </a:lnTo>
                <a:close/>
                <a:moveTo>
                  <a:pt x="2440044" y="2380593"/>
                </a:moveTo>
                <a:lnTo>
                  <a:pt x="2432852" y="2386356"/>
                </a:lnTo>
                <a:lnTo>
                  <a:pt x="2462233" y="2385264"/>
                </a:lnTo>
                <a:lnTo>
                  <a:pt x="2468354" y="2382327"/>
                </a:lnTo>
                <a:lnTo>
                  <a:pt x="2461854" y="2382539"/>
                </a:lnTo>
                <a:cubicBezTo>
                  <a:pt x="2451693" y="2381487"/>
                  <a:pt x="2444423" y="2380839"/>
                  <a:pt x="2440044" y="2380593"/>
                </a:cubicBezTo>
                <a:close/>
                <a:moveTo>
                  <a:pt x="5542922" y="2378080"/>
                </a:moveTo>
                <a:cubicBezTo>
                  <a:pt x="5539715" y="2381729"/>
                  <a:pt x="5537329" y="2385369"/>
                  <a:pt x="5535757" y="2389000"/>
                </a:cubicBezTo>
                <a:lnTo>
                  <a:pt x="5535808" y="2396442"/>
                </a:lnTo>
                <a:lnTo>
                  <a:pt x="5536410" y="2396562"/>
                </a:lnTo>
                <a:lnTo>
                  <a:pt x="5541968" y="2390238"/>
                </a:lnTo>
                <a:cubicBezTo>
                  <a:pt x="5544810" y="2386776"/>
                  <a:pt x="5545956" y="2384087"/>
                  <a:pt x="5545403" y="2382178"/>
                </a:cubicBezTo>
                <a:cubicBezTo>
                  <a:pt x="5544853" y="2380267"/>
                  <a:pt x="5544026" y="2378900"/>
                  <a:pt x="5542922" y="2378080"/>
                </a:cubicBezTo>
                <a:close/>
                <a:moveTo>
                  <a:pt x="5416804" y="2377633"/>
                </a:moveTo>
                <a:cubicBezTo>
                  <a:pt x="5415329" y="2377540"/>
                  <a:pt x="5412260" y="2379956"/>
                  <a:pt x="5407590" y="2384886"/>
                </a:cubicBezTo>
                <a:cubicBezTo>
                  <a:pt x="5402920" y="2389815"/>
                  <a:pt x="5400281" y="2392661"/>
                  <a:pt x="5399676" y="2393429"/>
                </a:cubicBezTo>
                <a:lnTo>
                  <a:pt x="5397944" y="2391709"/>
                </a:lnTo>
                <a:cubicBezTo>
                  <a:pt x="5392596" y="2386413"/>
                  <a:pt x="5385809" y="2384601"/>
                  <a:pt x="5377577" y="2386277"/>
                </a:cubicBezTo>
                <a:cubicBezTo>
                  <a:pt x="5369348" y="2387952"/>
                  <a:pt x="5360544" y="2393972"/>
                  <a:pt x="5351163" y="2404336"/>
                </a:cubicBezTo>
                <a:lnTo>
                  <a:pt x="5367335" y="2400700"/>
                </a:lnTo>
                <a:cubicBezTo>
                  <a:pt x="5369348" y="2402561"/>
                  <a:pt x="5370620" y="2405726"/>
                  <a:pt x="5371144" y="2410207"/>
                </a:cubicBezTo>
                <a:cubicBezTo>
                  <a:pt x="5371669" y="2414683"/>
                  <a:pt x="5369762" y="2419620"/>
                  <a:pt x="5365427" y="2425016"/>
                </a:cubicBezTo>
                <a:lnTo>
                  <a:pt x="5392568" y="2412590"/>
                </a:lnTo>
                <a:cubicBezTo>
                  <a:pt x="5395032" y="2409708"/>
                  <a:pt x="5399673" y="2403660"/>
                  <a:pt x="5406490" y="2394443"/>
                </a:cubicBezTo>
                <a:cubicBezTo>
                  <a:pt x="5413307" y="2385225"/>
                  <a:pt x="5416745" y="2379623"/>
                  <a:pt x="5416804" y="2377633"/>
                </a:cubicBezTo>
                <a:close/>
                <a:moveTo>
                  <a:pt x="12036256" y="2373813"/>
                </a:moveTo>
                <a:cubicBezTo>
                  <a:pt x="12028224" y="2379511"/>
                  <a:pt x="12020502" y="2383182"/>
                  <a:pt x="12013091" y="2384828"/>
                </a:cubicBezTo>
                <a:cubicBezTo>
                  <a:pt x="12005681" y="2386474"/>
                  <a:pt x="11999562" y="2385397"/>
                  <a:pt x="11994737" y="2381596"/>
                </a:cubicBezTo>
                <a:cubicBezTo>
                  <a:pt x="11993659" y="2380436"/>
                  <a:pt x="11991622" y="2379232"/>
                  <a:pt x="11988629" y="2377988"/>
                </a:cubicBezTo>
                <a:cubicBezTo>
                  <a:pt x="11985632" y="2376743"/>
                  <a:pt x="11982562" y="2377717"/>
                  <a:pt x="11979413" y="2380913"/>
                </a:cubicBezTo>
                <a:cubicBezTo>
                  <a:pt x="11978278" y="2383133"/>
                  <a:pt x="11978845" y="2386401"/>
                  <a:pt x="11981113" y="2390720"/>
                </a:cubicBezTo>
                <a:cubicBezTo>
                  <a:pt x="11983383" y="2395037"/>
                  <a:pt x="11985165" y="2397806"/>
                  <a:pt x="11986462" y="2399021"/>
                </a:cubicBezTo>
                <a:cubicBezTo>
                  <a:pt x="11999836" y="2398321"/>
                  <a:pt x="12013468" y="2397079"/>
                  <a:pt x="12027360" y="2395288"/>
                </a:cubicBezTo>
                <a:cubicBezTo>
                  <a:pt x="12041251" y="2393501"/>
                  <a:pt x="12055918" y="2390077"/>
                  <a:pt x="12071361" y="2385020"/>
                </a:cubicBezTo>
                <a:cubicBezTo>
                  <a:pt x="12066402" y="2381619"/>
                  <a:pt x="12060550" y="2379752"/>
                  <a:pt x="12053809" y="2379418"/>
                </a:cubicBezTo>
                <a:cubicBezTo>
                  <a:pt x="12047064" y="2379086"/>
                  <a:pt x="12041214" y="2377218"/>
                  <a:pt x="12036256" y="2373813"/>
                </a:cubicBezTo>
                <a:close/>
                <a:moveTo>
                  <a:pt x="2401650" y="2362316"/>
                </a:moveTo>
                <a:lnTo>
                  <a:pt x="2399985" y="2367119"/>
                </a:lnTo>
                <a:lnTo>
                  <a:pt x="2408267" y="2368769"/>
                </a:lnTo>
                <a:lnTo>
                  <a:pt x="2411211" y="2363425"/>
                </a:lnTo>
                <a:close/>
                <a:moveTo>
                  <a:pt x="2496000" y="2356261"/>
                </a:moveTo>
                <a:lnTo>
                  <a:pt x="2482615" y="2368330"/>
                </a:lnTo>
                <a:lnTo>
                  <a:pt x="2480668" y="2374973"/>
                </a:lnTo>
                <a:cubicBezTo>
                  <a:pt x="2480874" y="2375043"/>
                  <a:pt x="2481326" y="2375761"/>
                  <a:pt x="2482016" y="2377127"/>
                </a:cubicBezTo>
                <a:lnTo>
                  <a:pt x="2482009" y="2377161"/>
                </a:lnTo>
                <a:lnTo>
                  <a:pt x="2490155" y="2386715"/>
                </a:lnTo>
                <a:lnTo>
                  <a:pt x="2497133" y="2387681"/>
                </a:lnTo>
                <a:lnTo>
                  <a:pt x="2504080" y="2365405"/>
                </a:lnTo>
                <a:lnTo>
                  <a:pt x="2504822" y="2364488"/>
                </a:lnTo>
                <a:close/>
                <a:moveTo>
                  <a:pt x="12142481" y="2353353"/>
                </a:moveTo>
                <a:cubicBezTo>
                  <a:pt x="12140962" y="2353347"/>
                  <a:pt x="12137916" y="2355870"/>
                  <a:pt x="12133348" y="2360915"/>
                </a:cubicBezTo>
                <a:cubicBezTo>
                  <a:pt x="12128777" y="2365963"/>
                  <a:pt x="12126197" y="2368875"/>
                  <a:pt x="12125611" y="2369653"/>
                </a:cubicBezTo>
                <a:lnTo>
                  <a:pt x="12123744" y="2368088"/>
                </a:lnTo>
                <a:cubicBezTo>
                  <a:pt x="12117999" y="2363257"/>
                  <a:pt x="12110931" y="2361890"/>
                  <a:pt x="12102545" y="2363988"/>
                </a:cubicBezTo>
                <a:cubicBezTo>
                  <a:pt x="12094158" y="2366084"/>
                  <a:pt x="12085385" y="2372426"/>
                  <a:pt x="12076227" y="2383014"/>
                </a:cubicBezTo>
                <a:lnTo>
                  <a:pt x="12092688" y="2378561"/>
                </a:lnTo>
                <a:cubicBezTo>
                  <a:pt x="12094849" y="2380248"/>
                  <a:pt x="12096304" y="2383249"/>
                  <a:pt x="12097053" y="2387560"/>
                </a:cubicBezTo>
                <a:cubicBezTo>
                  <a:pt x="12097805" y="2391872"/>
                  <a:pt x="12096076" y="2396767"/>
                  <a:pt x="12091872" y="2402249"/>
                </a:cubicBezTo>
                <a:lnTo>
                  <a:pt x="12119199" y="2388644"/>
                </a:lnTo>
                <a:cubicBezTo>
                  <a:pt x="12121599" y="2385707"/>
                  <a:pt x="12126087" y="2379573"/>
                  <a:pt x="12132665" y="2370246"/>
                </a:cubicBezTo>
                <a:cubicBezTo>
                  <a:pt x="12139243" y="2360917"/>
                  <a:pt x="12142514" y="2355286"/>
                  <a:pt x="12142481" y="2353353"/>
                </a:cubicBezTo>
                <a:close/>
                <a:moveTo>
                  <a:pt x="2127891" y="2333451"/>
                </a:moveTo>
                <a:lnTo>
                  <a:pt x="2125013" y="2338143"/>
                </a:lnTo>
                <a:lnTo>
                  <a:pt x="2133327" y="2338837"/>
                </a:lnTo>
                <a:close/>
                <a:moveTo>
                  <a:pt x="2028878" y="2328472"/>
                </a:moveTo>
                <a:lnTo>
                  <a:pt x="2024936" y="2330447"/>
                </a:lnTo>
                <a:cubicBezTo>
                  <a:pt x="2019915" y="2336255"/>
                  <a:pt x="2019091" y="2340002"/>
                  <a:pt x="2022465" y="2341686"/>
                </a:cubicBezTo>
                <a:lnTo>
                  <a:pt x="2017999" y="2343411"/>
                </a:lnTo>
                <a:lnTo>
                  <a:pt x="2034591" y="2347397"/>
                </a:lnTo>
                <a:lnTo>
                  <a:pt x="2036968" y="2329643"/>
                </a:lnTo>
                <a:close/>
                <a:moveTo>
                  <a:pt x="2069924" y="2321896"/>
                </a:moveTo>
                <a:lnTo>
                  <a:pt x="2057575" y="2327139"/>
                </a:lnTo>
                <a:lnTo>
                  <a:pt x="2053244" y="2332149"/>
                </a:lnTo>
                <a:lnTo>
                  <a:pt x="2072549" y="2329182"/>
                </a:lnTo>
                <a:close/>
                <a:moveTo>
                  <a:pt x="788359" y="2320482"/>
                </a:moveTo>
                <a:lnTo>
                  <a:pt x="788125" y="2321395"/>
                </a:lnTo>
                <a:lnTo>
                  <a:pt x="788695" y="2321321"/>
                </a:lnTo>
                <a:close/>
                <a:moveTo>
                  <a:pt x="2158110" y="2317524"/>
                </a:moveTo>
                <a:lnTo>
                  <a:pt x="2138964" y="2339308"/>
                </a:lnTo>
                <a:lnTo>
                  <a:pt x="2143324" y="2339672"/>
                </a:lnTo>
                <a:lnTo>
                  <a:pt x="2162078" y="2321453"/>
                </a:lnTo>
                <a:close/>
                <a:moveTo>
                  <a:pt x="1516606" y="2316089"/>
                </a:moveTo>
                <a:lnTo>
                  <a:pt x="1506825" y="2322614"/>
                </a:lnTo>
                <a:lnTo>
                  <a:pt x="1515122" y="2324948"/>
                </a:lnTo>
                <a:lnTo>
                  <a:pt x="1518387" y="2317751"/>
                </a:lnTo>
                <a:close/>
                <a:moveTo>
                  <a:pt x="1064053" y="2314814"/>
                </a:moveTo>
                <a:lnTo>
                  <a:pt x="1060208" y="2315095"/>
                </a:lnTo>
                <a:lnTo>
                  <a:pt x="1063133" y="2316249"/>
                </a:lnTo>
                <a:lnTo>
                  <a:pt x="1066097" y="2316840"/>
                </a:lnTo>
                <a:close/>
                <a:moveTo>
                  <a:pt x="721303" y="2312904"/>
                </a:moveTo>
                <a:lnTo>
                  <a:pt x="718429" y="2313136"/>
                </a:lnTo>
                <a:lnTo>
                  <a:pt x="717587" y="2314092"/>
                </a:lnTo>
                <a:lnTo>
                  <a:pt x="717556" y="2314186"/>
                </a:lnTo>
                <a:lnTo>
                  <a:pt x="719818" y="2314096"/>
                </a:lnTo>
                <a:close/>
                <a:moveTo>
                  <a:pt x="2357555" y="2310004"/>
                </a:moveTo>
                <a:lnTo>
                  <a:pt x="2362278" y="2320319"/>
                </a:lnTo>
                <a:lnTo>
                  <a:pt x="2364492" y="2319323"/>
                </a:lnTo>
                <a:lnTo>
                  <a:pt x="2362497" y="2319234"/>
                </a:lnTo>
                <a:lnTo>
                  <a:pt x="2363120" y="2312591"/>
                </a:lnTo>
                <a:lnTo>
                  <a:pt x="2361873" y="2314032"/>
                </a:lnTo>
                <a:close/>
                <a:moveTo>
                  <a:pt x="842184" y="2307969"/>
                </a:moveTo>
                <a:lnTo>
                  <a:pt x="832323" y="2310137"/>
                </a:lnTo>
                <a:lnTo>
                  <a:pt x="845245" y="2310629"/>
                </a:lnTo>
                <a:lnTo>
                  <a:pt x="852705" y="2309941"/>
                </a:lnTo>
                <a:close/>
                <a:moveTo>
                  <a:pt x="1746240" y="2302641"/>
                </a:moveTo>
                <a:lnTo>
                  <a:pt x="1721787" y="2304626"/>
                </a:lnTo>
                <a:lnTo>
                  <a:pt x="1708821" y="2313314"/>
                </a:lnTo>
                <a:lnTo>
                  <a:pt x="1735987" y="2310291"/>
                </a:lnTo>
                <a:close/>
                <a:moveTo>
                  <a:pt x="1772425" y="2302372"/>
                </a:moveTo>
                <a:cubicBezTo>
                  <a:pt x="1771504" y="2301731"/>
                  <a:pt x="1770410" y="2301744"/>
                  <a:pt x="1769152" y="2302406"/>
                </a:cubicBezTo>
                <a:cubicBezTo>
                  <a:pt x="1767894" y="2303069"/>
                  <a:pt x="1766803" y="2303081"/>
                  <a:pt x="1765878" y="2302439"/>
                </a:cubicBezTo>
                <a:lnTo>
                  <a:pt x="1765298" y="2303256"/>
                </a:lnTo>
                <a:lnTo>
                  <a:pt x="1773075" y="2303016"/>
                </a:lnTo>
                <a:close/>
                <a:moveTo>
                  <a:pt x="1600899" y="2296639"/>
                </a:moveTo>
                <a:lnTo>
                  <a:pt x="1598526" y="2303254"/>
                </a:lnTo>
                <a:lnTo>
                  <a:pt x="1585703" y="2321635"/>
                </a:lnTo>
                <a:lnTo>
                  <a:pt x="1594645" y="2321544"/>
                </a:lnTo>
                <a:lnTo>
                  <a:pt x="1604996" y="2320444"/>
                </a:lnTo>
                <a:lnTo>
                  <a:pt x="1608610" y="2321400"/>
                </a:lnTo>
                <a:lnTo>
                  <a:pt x="1613009" y="2321356"/>
                </a:lnTo>
                <a:lnTo>
                  <a:pt x="1622413" y="2323231"/>
                </a:lnTo>
                <a:lnTo>
                  <a:pt x="1624708" y="2317985"/>
                </a:lnTo>
                <a:lnTo>
                  <a:pt x="1614928" y="2311791"/>
                </a:lnTo>
                <a:close/>
                <a:moveTo>
                  <a:pt x="8940558" y="2293131"/>
                </a:moveTo>
                <a:lnTo>
                  <a:pt x="8927329" y="2293539"/>
                </a:lnTo>
                <a:cubicBezTo>
                  <a:pt x="8925574" y="2295488"/>
                  <a:pt x="8923741" y="2297763"/>
                  <a:pt x="8921831" y="2300362"/>
                </a:cubicBezTo>
                <a:cubicBezTo>
                  <a:pt x="8919919" y="2302963"/>
                  <a:pt x="8919294" y="2304770"/>
                  <a:pt x="8919959" y="2305788"/>
                </a:cubicBezTo>
                <a:cubicBezTo>
                  <a:pt x="8922186" y="2306935"/>
                  <a:pt x="8925684" y="2305683"/>
                  <a:pt x="8930452" y="2302029"/>
                </a:cubicBezTo>
                <a:cubicBezTo>
                  <a:pt x="8935219" y="2298377"/>
                  <a:pt x="8938588" y="2295408"/>
                  <a:pt x="8940558" y="2293131"/>
                </a:cubicBezTo>
                <a:close/>
                <a:moveTo>
                  <a:pt x="478113" y="2291295"/>
                </a:moveTo>
                <a:lnTo>
                  <a:pt x="478100" y="2292115"/>
                </a:lnTo>
                <a:lnTo>
                  <a:pt x="478785" y="2291961"/>
                </a:lnTo>
                <a:close/>
                <a:moveTo>
                  <a:pt x="9286858" y="2291024"/>
                </a:moveTo>
                <a:cubicBezTo>
                  <a:pt x="9278512" y="2301299"/>
                  <a:pt x="9277415" y="2308775"/>
                  <a:pt x="9283569" y="2313453"/>
                </a:cubicBezTo>
                <a:lnTo>
                  <a:pt x="9285350" y="2315113"/>
                </a:lnTo>
                <a:close/>
                <a:moveTo>
                  <a:pt x="1560856" y="2287244"/>
                </a:moveTo>
                <a:lnTo>
                  <a:pt x="1554755" y="2294301"/>
                </a:lnTo>
                <a:cubicBezTo>
                  <a:pt x="1555783" y="2295128"/>
                  <a:pt x="1557608" y="2295501"/>
                  <a:pt x="1560226" y="2295420"/>
                </a:cubicBezTo>
                <a:cubicBezTo>
                  <a:pt x="1562844" y="2295340"/>
                  <a:pt x="1565432" y="2294830"/>
                  <a:pt x="1567986" y="2293892"/>
                </a:cubicBezTo>
                <a:close/>
                <a:moveTo>
                  <a:pt x="8829994" y="2283233"/>
                </a:moveTo>
                <a:cubicBezTo>
                  <a:pt x="8827374" y="2283316"/>
                  <a:pt x="8824791" y="2283823"/>
                  <a:pt x="8822235" y="2284762"/>
                </a:cubicBezTo>
                <a:lnTo>
                  <a:pt x="8829365" y="2291411"/>
                </a:lnTo>
                <a:lnTo>
                  <a:pt x="8835467" y="2284353"/>
                </a:lnTo>
                <a:cubicBezTo>
                  <a:pt x="8834435" y="2283527"/>
                  <a:pt x="8832613" y="2283153"/>
                  <a:pt x="8829994" y="2283233"/>
                </a:cubicBezTo>
                <a:close/>
                <a:moveTo>
                  <a:pt x="8675839" y="2269791"/>
                </a:moveTo>
                <a:lnTo>
                  <a:pt x="8660248" y="2274255"/>
                </a:lnTo>
                <a:lnTo>
                  <a:pt x="8627891" y="2275122"/>
                </a:lnTo>
                <a:lnTo>
                  <a:pt x="8627576" y="2275315"/>
                </a:lnTo>
                <a:lnTo>
                  <a:pt x="8621587" y="2275500"/>
                </a:lnTo>
                <a:lnTo>
                  <a:pt x="8614105" y="2276070"/>
                </a:lnTo>
                <a:lnTo>
                  <a:pt x="8613140" y="2277454"/>
                </a:lnTo>
                <a:lnTo>
                  <a:pt x="8619034" y="2280315"/>
                </a:lnTo>
                <a:cubicBezTo>
                  <a:pt x="8636009" y="2283071"/>
                  <a:pt x="8649481" y="2283584"/>
                  <a:pt x="8659447" y="2281855"/>
                </a:cubicBezTo>
                <a:cubicBezTo>
                  <a:pt x="8659159" y="2290717"/>
                  <a:pt x="8663308" y="2292916"/>
                  <a:pt x="8671895" y="2288453"/>
                </a:cubicBezTo>
                <a:cubicBezTo>
                  <a:pt x="8680480" y="2283990"/>
                  <a:pt x="8684293" y="2287497"/>
                  <a:pt x="8683335" y="2298965"/>
                </a:cubicBezTo>
                <a:lnTo>
                  <a:pt x="8683612" y="2298880"/>
                </a:lnTo>
                <a:lnTo>
                  <a:pt x="8691708" y="2290510"/>
                </a:lnTo>
                <a:cubicBezTo>
                  <a:pt x="8705997" y="2285775"/>
                  <a:pt x="8716600" y="2287165"/>
                  <a:pt x="8723518" y="2294679"/>
                </a:cubicBezTo>
                <a:cubicBezTo>
                  <a:pt x="8730306" y="2294507"/>
                  <a:pt x="8737782" y="2293773"/>
                  <a:pt x="8745938" y="2292485"/>
                </a:cubicBezTo>
                <a:cubicBezTo>
                  <a:pt x="8754096" y="2291195"/>
                  <a:pt x="8761887" y="2289166"/>
                  <a:pt x="8769312" y="2286395"/>
                </a:cubicBezTo>
                <a:lnTo>
                  <a:pt x="8784839" y="2294502"/>
                </a:lnTo>
                <a:lnTo>
                  <a:pt x="8791694" y="2275400"/>
                </a:lnTo>
                <a:lnTo>
                  <a:pt x="8792073" y="2274857"/>
                </a:lnTo>
                <a:lnTo>
                  <a:pt x="8784025" y="2272874"/>
                </a:lnTo>
                <a:lnTo>
                  <a:pt x="8769309" y="2273995"/>
                </a:lnTo>
                <a:lnTo>
                  <a:pt x="8759546" y="2274297"/>
                </a:lnTo>
                <a:lnTo>
                  <a:pt x="8758616" y="2276421"/>
                </a:lnTo>
                <a:lnTo>
                  <a:pt x="8726980" y="2276004"/>
                </a:lnTo>
                <a:lnTo>
                  <a:pt x="8707309" y="2278900"/>
                </a:lnTo>
                <a:lnTo>
                  <a:pt x="8704816" y="2274629"/>
                </a:lnTo>
                <a:lnTo>
                  <a:pt x="8694756" y="2274581"/>
                </a:lnTo>
                <a:close/>
                <a:moveTo>
                  <a:pt x="9115095" y="2265035"/>
                </a:moveTo>
                <a:lnTo>
                  <a:pt x="9110947" y="2267192"/>
                </a:lnTo>
                <a:lnTo>
                  <a:pt x="9112801" y="2268919"/>
                </a:lnTo>
                <a:lnTo>
                  <a:pt x="9126650" y="2267643"/>
                </a:lnTo>
                <a:lnTo>
                  <a:pt x="9123492" y="2266493"/>
                </a:lnTo>
                <a:cubicBezTo>
                  <a:pt x="9122474" y="2265809"/>
                  <a:pt x="9121073" y="2265566"/>
                  <a:pt x="9119293" y="2265764"/>
                </a:cubicBezTo>
                <a:cubicBezTo>
                  <a:pt x="9117510" y="2265962"/>
                  <a:pt x="9116112" y="2265718"/>
                  <a:pt x="9115095" y="2265035"/>
                </a:cubicBezTo>
                <a:close/>
                <a:moveTo>
                  <a:pt x="9351468" y="2256019"/>
                </a:moveTo>
                <a:lnTo>
                  <a:pt x="9306941" y="2259111"/>
                </a:lnTo>
                <a:lnTo>
                  <a:pt x="9293904" y="2265891"/>
                </a:lnTo>
                <a:lnTo>
                  <a:pt x="9308213" y="2266319"/>
                </a:lnTo>
                <a:cubicBezTo>
                  <a:pt x="9315703" y="2272241"/>
                  <a:pt x="9325350" y="2273805"/>
                  <a:pt x="9337159" y="2271008"/>
                </a:cubicBezTo>
                <a:lnTo>
                  <a:pt x="9367817" y="2263744"/>
                </a:lnTo>
                <a:lnTo>
                  <a:pt x="9373091" y="2257825"/>
                </a:lnTo>
                <a:lnTo>
                  <a:pt x="9366479" y="2257272"/>
                </a:lnTo>
                <a:cubicBezTo>
                  <a:pt x="9360398" y="2259034"/>
                  <a:pt x="9355393" y="2258615"/>
                  <a:pt x="9351468" y="2256019"/>
                </a:cubicBezTo>
                <a:close/>
                <a:moveTo>
                  <a:pt x="11872770" y="2163365"/>
                </a:moveTo>
                <a:lnTo>
                  <a:pt x="11859310" y="2164247"/>
                </a:lnTo>
                <a:lnTo>
                  <a:pt x="11861174" y="2165811"/>
                </a:lnTo>
                <a:cubicBezTo>
                  <a:pt x="11863539" y="2166781"/>
                  <a:pt x="11867403" y="2165970"/>
                  <a:pt x="11872770" y="2163365"/>
                </a:cubicBezTo>
                <a:close/>
                <a:moveTo>
                  <a:pt x="11948346" y="2141536"/>
                </a:moveTo>
                <a:lnTo>
                  <a:pt x="11922154" y="2150002"/>
                </a:lnTo>
                <a:lnTo>
                  <a:pt x="11925474" y="2164979"/>
                </a:lnTo>
                <a:cubicBezTo>
                  <a:pt x="11928921" y="2168129"/>
                  <a:pt x="11932098" y="2168766"/>
                  <a:pt x="11935000" y="2166887"/>
                </a:cubicBezTo>
                <a:cubicBezTo>
                  <a:pt x="11937904" y="2165008"/>
                  <a:pt x="11942217" y="2160506"/>
                  <a:pt x="11947938" y="2153380"/>
                </a:cubicBezTo>
                <a:lnTo>
                  <a:pt x="11953940" y="2146233"/>
                </a:lnTo>
                <a:close/>
                <a:moveTo>
                  <a:pt x="12124055" y="2136785"/>
                </a:moveTo>
                <a:cubicBezTo>
                  <a:pt x="12098083" y="2134265"/>
                  <a:pt x="12071542" y="2134314"/>
                  <a:pt x="12044432" y="2136932"/>
                </a:cubicBezTo>
                <a:lnTo>
                  <a:pt x="12034610" y="2171341"/>
                </a:lnTo>
                <a:cubicBezTo>
                  <a:pt x="12044624" y="2167307"/>
                  <a:pt x="12057988" y="2166855"/>
                  <a:pt x="12074706" y="2169982"/>
                </a:cubicBezTo>
                <a:cubicBezTo>
                  <a:pt x="12091427" y="2173107"/>
                  <a:pt x="12104224" y="2175223"/>
                  <a:pt x="12113098" y="2176330"/>
                </a:cubicBezTo>
                <a:cubicBezTo>
                  <a:pt x="12119086" y="2169044"/>
                  <a:pt x="12122971" y="2161897"/>
                  <a:pt x="12124751" y="2154886"/>
                </a:cubicBezTo>
                <a:cubicBezTo>
                  <a:pt x="12126532" y="2147875"/>
                  <a:pt x="12126301" y="2141842"/>
                  <a:pt x="12124055" y="2136785"/>
                </a:cubicBezTo>
                <a:close/>
                <a:moveTo>
                  <a:pt x="448527" y="1778878"/>
                </a:moveTo>
                <a:lnTo>
                  <a:pt x="438758" y="1784169"/>
                </a:lnTo>
                <a:lnTo>
                  <a:pt x="445219" y="1793539"/>
                </a:lnTo>
                <a:lnTo>
                  <a:pt x="448298" y="1790035"/>
                </a:lnTo>
                <a:lnTo>
                  <a:pt x="454244" y="1784211"/>
                </a:lnTo>
                <a:close/>
                <a:moveTo>
                  <a:pt x="413153" y="1771384"/>
                </a:moveTo>
                <a:lnTo>
                  <a:pt x="375335" y="1778224"/>
                </a:lnTo>
                <a:lnTo>
                  <a:pt x="368004" y="1789120"/>
                </a:lnTo>
                <a:lnTo>
                  <a:pt x="391112" y="1792355"/>
                </a:lnTo>
                <a:lnTo>
                  <a:pt x="415126" y="1780604"/>
                </a:lnTo>
                <a:close/>
                <a:moveTo>
                  <a:pt x="2552623" y="1539765"/>
                </a:moveTo>
                <a:lnTo>
                  <a:pt x="2546567" y="1542827"/>
                </a:lnTo>
                <a:lnTo>
                  <a:pt x="2549614" y="1543188"/>
                </a:lnTo>
                <a:close/>
                <a:moveTo>
                  <a:pt x="2385491" y="1537998"/>
                </a:moveTo>
                <a:lnTo>
                  <a:pt x="2382538" y="1541359"/>
                </a:lnTo>
                <a:lnTo>
                  <a:pt x="2385120" y="1541320"/>
                </a:lnTo>
                <a:lnTo>
                  <a:pt x="2401327" y="1540292"/>
                </a:lnTo>
                <a:close/>
                <a:moveTo>
                  <a:pt x="2432662" y="1532310"/>
                </a:moveTo>
                <a:lnTo>
                  <a:pt x="2416060" y="1539358"/>
                </a:lnTo>
                <a:lnTo>
                  <a:pt x="2434771" y="1538172"/>
                </a:lnTo>
                <a:close/>
                <a:moveTo>
                  <a:pt x="195474" y="1529876"/>
                </a:moveTo>
                <a:lnTo>
                  <a:pt x="170795" y="1532354"/>
                </a:lnTo>
                <a:lnTo>
                  <a:pt x="170395" y="1533020"/>
                </a:lnTo>
                <a:lnTo>
                  <a:pt x="198928" y="1530762"/>
                </a:lnTo>
                <a:close/>
                <a:moveTo>
                  <a:pt x="2520845" y="1527940"/>
                </a:moveTo>
                <a:lnTo>
                  <a:pt x="2510382" y="1539845"/>
                </a:lnTo>
                <a:lnTo>
                  <a:pt x="2527303" y="1540941"/>
                </a:lnTo>
                <a:lnTo>
                  <a:pt x="2527782" y="1534810"/>
                </a:lnTo>
                <a:close/>
                <a:moveTo>
                  <a:pt x="2591122" y="1525486"/>
                </a:moveTo>
                <a:lnTo>
                  <a:pt x="2588045" y="1528990"/>
                </a:lnTo>
                <a:lnTo>
                  <a:pt x="2593247" y="1534141"/>
                </a:lnTo>
                <a:cubicBezTo>
                  <a:pt x="2594080" y="1529505"/>
                  <a:pt x="2593370" y="1526620"/>
                  <a:pt x="2591122" y="1525486"/>
                </a:cubicBezTo>
                <a:close/>
                <a:moveTo>
                  <a:pt x="1244575" y="1524309"/>
                </a:moveTo>
                <a:lnTo>
                  <a:pt x="1244886" y="1524369"/>
                </a:lnTo>
                <a:lnTo>
                  <a:pt x="1244974" y="1524330"/>
                </a:lnTo>
                <a:close/>
                <a:moveTo>
                  <a:pt x="1153176" y="1522817"/>
                </a:moveTo>
                <a:lnTo>
                  <a:pt x="1152303" y="1526210"/>
                </a:lnTo>
                <a:lnTo>
                  <a:pt x="1155690" y="1526902"/>
                </a:lnTo>
                <a:lnTo>
                  <a:pt x="1156803" y="1526323"/>
                </a:lnTo>
                <a:lnTo>
                  <a:pt x="1156638" y="1523507"/>
                </a:lnTo>
                <a:close/>
                <a:moveTo>
                  <a:pt x="1928034" y="1521258"/>
                </a:moveTo>
                <a:lnTo>
                  <a:pt x="1917850" y="1524819"/>
                </a:lnTo>
                <a:lnTo>
                  <a:pt x="1917122" y="1528721"/>
                </a:lnTo>
                <a:lnTo>
                  <a:pt x="1917241" y="1528898"/>
                </a:lnTo>
                <a:lnTo>
                  <a:pt x="1919904" y="1528871"/>
                </a:lnTo>
                <a:cubicBezTo>
                  <a:pt x="1920777" y="1526187"/>
                  <a:pt x="1921916" y="1524583"/>
                  <a:pt x="1923320" y="1524062"/>
                </a:cubicBezTo>
                <a:cubicBezTo>
                  <a:pt x="1924724" y="1523543"/>
                  <a:pt x="1925189" y="1524551"/>
                  <a:pt x="1924716" y="1527087"/>
                </a:cubicBezTo>
                <a:close/>
                <a:moveTo>
                  <a:pt x="2108975" y="1513055"/>
                </a:moveTo>
                <a:lnTo>
                  <a:pt x="2084523" y="1515040"/>
                </a:lnTo>
                <a:lnTo>
                  <a:pt x="2077900" y="1519477"/>
                </a:lnTo>
                <a:lnTo>
                  <a:pt x="2092207" y="1523100"/>
                </a:lnTo>
                <a:lnTo>
                  <a:pt x="2095011" y="1523478"/>
                </a:lnTo>
                <a:close/>
                <a:moveTo>
                  <a:pt x="2135161" y="1512789"/>
                </a:moveTo>
                <a:cubicBezTo>
                  <a:pt x="2134239" y="1512146"/>
                  <a:pt x="2133146" y="1512157"/>
                  <a:pt x="2131889" y="1512820"/>
                </a:cubicBezTo>
                <a:cubicBezTo>
                  <a:pt x="2130631" y="1513485"/>
                  <a:pt x="2129538" y="1513496"/>
                  <a:pt x="2128615" y="1512856"/>
                </a:cubicBezTo>
                <a:lnTo>
                  <a:pt x="2118791" y="1526686"/>
                </a:lnTo>
                <a:lnTo>
                  <a:pt x="2127167" y="1527816"/>
                </a:lnTo>
                <a:cubicBezTo>
                  <a:pt x="2130815" y="1530423"/>
                  <a:pt x="2134716" y="1530875"/>
                  <a:pt x="2138871" y="1529172"/>
                </a:cubicBezTo>
                <a:lnTo>
                  <a:pt x="2149660" y="1530424"/>
                </a:lnTo>
                <a:lnTo>
                  <a:pt x="2143832" y="1521378"/>
                </a:lnTo>
                <a:close/>
                <a:moveTo>
                  <a:pt x="26249" y="1505904"/>
                </a:moveTo>
                <a:lnTo>
                  <a:pt x="24981" y="1511095"/>
                </a:lnTo>
                <a:lnTo>
                  <a:pt x="33378" y="1512553"/>
                </a:lnTo>
                <a:close/>
                <a:moveTo>
                  <a:pt x="418856" y="1502368"/>
                </a:moveTo>
                <a:lnTo>
                  <a:pt x="412755" y="1509425"/>
                </a:lnTo>
                <a:cubicBezTo>
                  <a:pt x="413783" y="1510252"/>
                  <a:pt x="415608" y="1510626"/>
                  <a:pt x="418226" y="1510545"/>
                </a:cubicBezTo>
                <a:cubicBezTo>
                  <a:pt x="420846" y="1510464"/>
                  <a:pt x="423431" y="1509955"/>
                  <a:pt x="425986" y="1509016"/>
                </a:cubicBezTo>
                <a:close/>
                <a:moveTo>
                  <a:pt x="841423" y="1502279"/>
                </a:moveTo>
                <a:lnTo>
                  <a:pt x="840827" y="1503134"/>
                </a:lnTo>
                <a:lnTo>
                  <a:pt x="840797" y="1504922"/>
                </a:lnTo>
                <a:lnTo>
                  <a:pt x="841666" y="1504863"/>
                </a:lnTo>
                <a:cubicBezTo>
                  <a:pt x="841414" y="1510761"/>
                  <a:pt x="843561" y="1513702"/>
                  <a:pt x="848095" y="1513693"/>
                </a:cubicBezTo>
                <a:lnTo>
                  <a:pt x="861308" y="1509260"/>
                </a:lnTo>
                <a:lnTo>
                  <a:pt x="862099" y="1508883"/>
                </a:lnTo>
                <a:lnTo>
                  <a:pt x="860068" y="1505918"/>
                </a:lnTo>
                <a:lnTo>
                  <a:pt x="857824" y="1503823"/>
                </a:lnTo>
                <a:lnTo>
                  <a:pt x="846049" y="1506865"/>
                </a:lnTo>
                <a:close/>
                <a:moveTo>
                  <a:pt x="1618156" y="1492037"/>
                </a:moveTo>
                <a:cubicBezTo>
                  <a:pt x="1615974" y="1490828"/>
                  <a:pt x="1612492" y="1492022"/>
                  <a:pt x="1607714" y="1495614"/>
                </a:cubicBezTo>
                <a:cubicBezTo>
                  <a:pt x="1602934" y="1499206"/>
                  <a:pt x="1599551" y="1502132"/>
                  <a:pt x="1597563" y="1504395"/>
                </a:cubicBezTo>
                <a:lnTo>
                  <a:pt x="1610659" y="1504260"/>
                </a:lnTo>
                <a:cubicBezTo>
                  <a:pt x="1612425" y="1502327"/>
                  <a:pt x="1614276" y="1500067"/>
                  <a:pt x="1616210" y="1497479"/>
                </a:cubicBezTo>
                <a:cubicBezTo>
                  <a:pt x="1618146" y="1494892"/>
                  <a:pt x="1618795" y="1493079"/>
                  <a:pt x="1618156" y="1492037"/>
                </a:cubicBezTo>
                <a:close/>
                <a:moveTo>
                  <a:pt x="589081" y="1489486"/>
                </a:moveTo>
                <a:lnTo>
                  <a:pt x="574061" y="1494141"/>
                </a:lnTo>
                <a:cubicBezTo>
                  <a:pt x="575378" y="1490055"/>
                  <a:pt x="573309" y="1489189"/>
                  <a:pt x="567857" y="1491540"/>
                </a:cubicBezTo>
                <a:cubicBezTo>
                  <a:pt x="562405" y="1493891"/>
                  <a:pt x="558622" y="1497803"/>
                  <a:pt x="556512" y="1503268"/>
                </a:cubicBezTo>
                <a:cubicBezTo>
                  <a:pt x="542225" y="1508003"/>
                  <a:pt x="531622" y="1506612"/>
                  <a:pt x="524702" y="1499099"/>
                </a:cubicBezTo>
                <a:cubicBezTo>
                  <a:pt x="517912" y="1499272"/>
                  <a:pt x="510437" y="1500005"/>
                  <a:pt x="502283" y="1501293"/>
                </a:cubicBezTo>
                <a:cubicBezTo>
                  <a:pt x="494125" y="1502583"/>
                  <a:pt x="486333" y="1504613"/>
                  <a:pt x="478909" y="1507383"/>
                </a:cubicBezTo>
                <a:lnTo>
                  <a:pt x="463383" y="1499274"/>
                </a:lnTo>
                <a:lnTo>
                  <a:pt x="456526" y="1518379"/>
                </a:lnTo>
                <a:lnTo>
                  <a:pt x="456149" y="1518920"/>
                </a:lnTo>
                <a:lnTo>
                  <a:pt x="477572" y="1524202"/>
                </a:lnTo>
                <a:lnTo>
                  <a:pt x="487229" y="1522781"/>
                </a:lnTo>
                <a:lnTo>
                  <a:pt x="489602" y="1517356"/>
                </a:lnTo>
                <a:lnTo>
                  <a:pt x="521240" y="1517774"/>
                </a:lnTo>
                <a:lnTo>
                  <a:pt x="540912" y="1514877"/>
                </a:lnTo>
                <a:lnTo>
                  <a:pt x="545818" y="1523287"/>
                </a:lnTo>
                <a:lnTo>
                  <a:pt x="562141" y="1528423"/>
                </a:lnTo>
                <a:lnTo>
                  <a:pt x="578476" y="1525759"/>
                </a:lnTo>
                <a:lnTo>
                  <a:pt x="570142" y="1521831"/>
                </a:lnTo>
                <a:close/>
                <a:moveTo>
                  <a:pt x="328262" y="1487991"/>
                </a:moveTo>
                <a:cubicBezTo>
                  <a:pt x="326033" y="1486842"/>
                  <a:pt x="322536" y="1488095"/>
                  <a:pt x="317769" y="1491749"/>
                </a:cubicBezTo>
                <a:cubicBezTo>
                  <a:pt x="313001" y="1495403"/>
                  <a:pt x="309631" y="1498369"/>
                  <a:pt x="307662" y="1500649"/>
                </a:cubicBezTo>
                <a:lnTo>
                  <a:pt x="320892" y="1500240"/>
                </a:lnTo>
                <a:cubicBezTo>
                  <a:pt x="322646" y="1498288"/>
                  <a:pt x="324478" y="1496015"/>
                  <a:pt x="326390" y="1493414"/>
                </a:cubicBezTo>
                <a:cubicBezTo>
                  <a:pt x="328301" y="1490816"/>
                  <a:pt x="328925" y="1489007"/>
                  <a:pt x="328262" y="1487991"/>
                </a:cubicBezTo>
                <a:close/>
                <a:moveTo>
                  <a:pt x="637304" y="1484294"/>
                </a:moveTo>
                <a:lnTo>
                  <a:pt x="631818" y="1490639"/>
                </a:lnTo>
                <a:lnTo>
                  <a:pt x="604843" y="1484601"/>
                </a:lnTo>
                <a:lnTo>
                  <a:pt x="590800" y="1488953"/>
                </a:lnTo>
                <a:lnTo>
                  <a:pt x="615710" y="1494898"/>
                </a:lnTo>
                <a:lnTo>
                  <a:pt x="643771" y="1489039"/>
                </a:lnTo>
                <a:lnTo>
                  <a:pt x="639464" y="1485021"/>
                </a:lnTo>
                <a:close/>
                <a:moveTo>
                  <a:pt x="11233393" y="1176493"/>
                </a:moveTo>
                <a:lnTo>
                  <a:pt x="11205330" y="1182352"/>
                </a:lnTo>
                <a:lnTo>
                  <a:pt x="11209638" y="1186371"/>
                </a:lnTo>
                <a:lnTo>
                  <a:pt x="11211799" y="1187097"/>
                </a:lnTo>
                <a:lnTo>
                  <a:pt x="11217282" y="1180753"/>
                </a:lnTo>
                <a:lnTo>
                  <a:pt x="11244258" y="1186790"/>
                </a:lnTo>
                <a:lnTo>
                  <a:pt x="11258303" y="1182438"/>
                </a:lnTo>
                <a:close/>
                <a:moveTo>
                  <a:pt x="11541439" y="1170743"/>
                </a:moveTo>
                <a:lnTo>
                  <a:pt x="11528208" y="1171151"/>
                </a:lnTo>
                <a:cubicBezTo>
                  <a:pt x="11526455" y="1173103"/>
                  <a:pt x="11524623" y="1175377"/>
                  <a:pt x="11522711" y="1177977"/>
                </a:cubicBezTo>
                <a:cubicBezTo>
                  <a:pt x="11520799" y="1180576"/>
                  <a:pt x="11520176" y="1182384"/>
                  <a:pt x="11520839" y="1183400"/>
                </a:cubicBezTo>
                <a:cubicBezTo>
                  <a:pt x="11523067" y="1184549"/>
                  <a:pt x="11526565" y="1183296"/>
                  <a:pt x="11531332" y="1179642"/>
                </a:cubicBezTo>
                <a:cubicBezTo>
                  <a:pt x="11536100" y="1175989"/>
                  <a:pt x="11539470" y="1173022"/>
                  <a:pt x="11541439" y="1170743"/>
                </a:cubicBezTo>
                <a:close/>
                <a:moveTo>
                  <a:pt x="11887739" y="1168636"/>
                </a:moveTo>
                <a:cubicBezTo>
                  <a:pt x="11879393" y="1178913"/>
                  <a:pt x="11878296" y="1186388"/>
                  <a:pt x="11884448" y="1191065"/>
                </a:cubicBezTo>
                <a:lnTo>
                  <a:pt x="11886231" y="1192726"/>
                </a:lnTo>
                <a:close/>
                <a:moveTo>
                  <a:pt x="10251539" y="1166997"/>
                </a:moveTo>
                <a:lnTo>
                  <a:pt x="10238443" y="1167130"/>
                </a:lnTo>
                <a:cubicBezTo>
                  <a:pt x="10236677" y="1169064"/>
                  <a:pt x="10234825" y="1171325"/>
                  <a:pt x="10232891" y="1173912"/>
                </a:cubicBezTo>
                <a:cubicBezTo>
                  <a:pt x="10230955" y="1176499"/>
                  <a:pt x="10230305" y="1178313"/>
                  <a:pt x="10230946" y="1179355"/>
                </a:cubicBezTo>
                <a:cubicBezTo>
                  <a:pt x="10233128" y="1180563"/>
                  <a:pt x="10236609" y="1179369"/>
                  <a:pt x="10241387" y="1175777"/>
                </a:cubicBezTo>
                <a:cubicBezTo>
                  <a:pt x="10246166" y="1172185"/>
                  <a:pt x="10249550" y="1169259"/>
                  <a:pt x="10251539" y="1166997"/>
                </a:cubicBezTo>
                <a:close/>
                <a:moveTo>
                  <a:pt x="11430874" y="1160846"/>
                </a:moveTo>
                <a:cubicBezTo>
                  <a:pt x="11428255" y="1160927"/>
                  <a:pt x="11425670" y="1161437"/>
                  <a:pt x="11423114" y="1162375"/>
                </a:cubicBezTo>
                <a:lnTo>
                  <a:pt x="11430245" y="1169024"/>
                </a:lnTo>
                <a:lnTo>
                  <a:pt x="11436346" y="1161966"/>
                </a:lnTo>
                <a:cubicBezTo>
                  <a:pt x="11435318" y="1161139"/>
                  <a:pt x="11433493" y="1160766"/>
                  <a:pt x="11430874" y="1160846"/>
                </a:cubicBezTo>
                <a:close/>
                <a:moveTo>
                  <a:pt x="11815723" y="1158838"/>
                </a:moveTo>
                <a:lnTo>
                  <a:pt x="11822851" y="1165487"/>
                </a:lnTo>
                <a:lnTo>
                  <a:pt x="11824121" y="1160296"/>
                </a:lnTo>
                <a:close/>
                <a:moveTo>
                  <a:pt x="11001005" y="1157699"/>
                </a:moveTo>
                <a:lnTo>
                  <a:pt x="10987793" y="1162132"/>
                </a:lnTo>
                <a:lnTo>
                  <a:pt x="10987001" y="1162508"/>
                </a:lnTo>
                <a:lnTo>
                  <a:pt x="10989032" y="1165474"/>
                </a:lnTo>
                <a:lnTo>
                  <a:pt x="10991279" y="1167568"/>
                </a:lnTo>
                <a:lnTo>
                  <a:pt x="11003051" y="1164527"/>
                </a:lnTo>
                <a:lnTo>
                  <a:pt x="11007678" y="1169112"/>
                </a:lnTo>
                <a:lnTo>
                  <a:pt x="11008275" y="1168256"/>
                </a:lnTo>
                <a:lnTo>
                  <a:pt x="11008305" y="1166468"/>
                </a:lnTo>
                <a:lnTo>
                  <a:pt x="11007437" y="1166527"/>
                </a:lnTo>
                <a:cubicBezTo>
                  <a:pt x="11007686" y="1160630"/>
                  <a:pt x="11005542" y="1157689"/>
                  <a:pt x="11001005" y="1157699"/>
                </a:cubicBezTo>
                <a:close/>
                <a:moveTo>
                  <a:pt x="9754090" y="1147913"/>
                </a:moveTo>
                <a:lnTo>
                  <a:pt x="9740126" y="1158336"/>
                </a:lnTo>
                <a:lnTo>
                  <a:pt x="9764578" y="1156351"/>
                </a:lnTo>
                <a:lnTo>
                  <a:pt x="9771201" y="1151914"/>
                </a:lnTo>
                <a:lnTo>
                  <a:pt x="9756894" y="1148292"/>
                </a:lnTo>
                <a:close/>
                <a:moveTo>
                  <a:pt x="10604215" y="1147022"/>
                </a:moveTo>
                <a:lnTo>
                  <a:pt x="10604128" y="1147061"/>
                </a:lnTo>
                <a:lnTo>
                  <a:pt x="10604528" y="1147082"/>
                </a:lnTo>
                <a:close/>
                <a:moveTo>
                  <a:pt x="12145855" y="1145639"/>
                </a:moveTo>
                <a:cubicBezTo>
                  <a:pt x="12139812" y="1145181"/>
                  <a:pt x="12132815" y="1145825"/>
                  <a:pt x="12124866" y="1147574"/>
                </a:cubicBezTo>
                <a:cubicBezTo>
                  <a:pt x="12133474" y="1148167"/>
                  <a:pt x="12141450" y="1151355"/>
                  <a:pt x="12148790" y="1157140"/>
                </a:cubicBezTo>
                <a:lnTo>
                  <a:pt x="12164558" y="1146348"/>
                </a:lnTo>
                <a:cubicBezTo>
                  <a:pt x="12158134" y="1146333"/>
                  <a:pt x="12151899" y="1146094"/>
                  <a:pt x="12145855" y="1145639"/>
                </a:cubicBezTo>
                <a:close/>
                <a:moveTo>
                  <a:pt x="10693411" y="1144489"/>
                </a:moveTo>
                <a:lnTo>
                  <a:pt x="10692298" y="1145068"/>
                </a:lnTo>
                <a:lnTo>
                  <a:pt x="10692463" y="1147883"/>
                </a:lnTo>
                <a:lnTo>
                  <a:pt x="10695926" y="1148574"/>
                </a:lnTo>
                <a:lnTo>
                  <a:pt x="10696798" y="1145181"/>
                </a:lnTo>
                <a:close/>
                <a:moveTo>
                  <a:pt x="11286960" y="1142969"/>
                </a:moveTo>
                <a:lnTo>
                  <a:pt x="11270625" y="1145632"/>
                </a:lnTo>
                <a:lnTo>
                  <a:pt x="11278961" y="1149560"/>
                </a:lnTo>
                <a:lnTo>
                  <a:pt x="11260021" y="1181905"/>
                </a:lnTo>
                <a:lnTo>
                  <a:pt x="11275039" y="1177250"/>
                </a:lnTo>
                <a:cubicBezTo>
                  <a:pt x="11273723" y="1181336"/>
                  <a:pt x="11275791" y="1182203"/>
                  <a:pt x="11281243" y="1179851"/>
                </a:cubicBezTo>
                <a:cubicBezTo>
                  <a:pt x="11286695" y="1177500"/>
                  <a:pt x="11290479" y="1173589"/>
                  <a:pt x="11292589" y="1168123"/>
                </a:cubicBezTo>
                <a:cubicBezTo>
                  <a:pt x="11306876" y="1163388"/>
                  <a:pt x="11317479" y="1164779"/>
                  <a:pt x="11324399" y="1172292"/>
                </a:cubicBezTo>
                <a:cubicBezTo>
                  <a:pt x="11331188" y="1172119"/>
                  <a:pt x="11338664" y="1171387"/>
                  <a:pt x="11346818" y="1170098"/>
                </a:cubicBezTo>
                <a:cubicBezTo>
                  <a:pt x="11354976" y="1168808"/>
                  <a:pt x="11362768" y="1166778"/>
                  <a:pt x="11370192" y="1164008"/>
                </a:cubicBezTo>
                <a:lnTo>
                  <a:pt x="11385718" y="1172117"/>
                </a:lnTo>
                <a:lnTo>
                  <a:pt x="11392574" y="1153013"/>
                </a:lnTo>
                <a:lnTo>
                  <a:pt x="11392952" y="1152471"/>
                </a:lnTo>
                <a:lnTo>
                  <a:pt x="11371530" y="1147189"/>
                </a:lnTo>
                <a:lnTo>
                  <a:pt x="11361872" y="1148610"/>
                </a:lnTo>
                <a:lnTo>
                  <a:pt x="11359498" y="1154035"/>
                </a:lnTo>
                <a:lnTo>
                  <a:pt x="11327861" y="1153618"/>
                </a:lnTo>
                <a:lnTo>
                  <a:pt x="11308190" y="1156514"/>
                </a:lnTo>
                <a:lnTo>
                  <a:pt x="11303283" y="1148104"/>
                </a:lnTo>
                <a:close/>
                <a:moveTo>
                  <a:pt x="9931861" y="1142493"/>
                </a:moveTo>
                <a:lnTo>
                  <a:pt x="9929196" y="1142520"/>
                </a:lnTo>
                <a:cubicBezTo>
                  <a:pt x="9928324" y="1145204"/>
                  <a:pt x="9927185" y="1146808"/>
                  <a:pt x="9925782" y="1147329"/>
                </a:cubicBezTo>
                <a:cubicBezTo>
                  <a:pt x="9924377" y="1147849"/>
                  <a:pt x="9923912" y="1146840"/>
                  <a:pt x="9924385" y="1144305"/>
                </a:cubicBezTo>
                <a:lnTo>
                  <a:pt x="9921066" y="1150133"/>
                </a:lnTo>
                <a:lnTo>
                  <a:pt x="9931251" y="1146572"/>
                </a:lnTo>
                <a:lnTo>
                  <a:pt x="9931979" y="1142671"/>
                </a:lnTo>
                <a:close/>
                <a:moveTo>
                  <a:pt x="9699441" y="1140967"/>
                </a:moveTo>
                <a:lnTo>
                  <a:pt x="9705268" y="1150013"/>
                </a:lnTo>
                <a:lnTo>
                  <a:pt x="9713939" y="1158603"/>
                </a:lnTo>
                <a:cubicBezTo>
                  <a:pt x="9714863" y="1159244"/>
                  <a:pt x="9715954" y="1159233"/>
                  <a:pt x="9717212" y="1158571"/>
                </a:cubicBezTo>
                <a:cubicBezTo>
                  <a:pt x="9718471" y="1157906"/>
                  <a:pt x="9719563" y="1157896"/>
                  <a:pt x="9720486" y="1158535"/>
                </a:cubicBezTo>
                <a:lnTo>
                  <a:pt x="9730310" y="1144705"/>
                </a:lnTo>
                <a:lnTo>
                  <a:pt x="9721934" y="1143575"/>
                </a:lnTo>
                <a:cubicBezTo>
                  <a:pt x="9718285" y="1140968"/>
                  <a:pt x="9714385" y="1140516"/>
                  <a:pt x="9710230" y="1142219"/>
                </a:cubicBezTo>
                <a:close/>
                <a:moveTo>
                  <a:pt x="11678707" y="1138370"/>
                </a:moveTo>
                <a:lnTo>
                  <a:pt x="11650174" y="1140628"/>
                </a:lnTo>
                <a:lnTo>
                  <a:pt x="11653627" y="1141516"/>
                </a:lnTo>
                <a:lnTo>
                  <a:pt x="11678306" y="1139037"/>
                </a:lnTo>
                <a:close/>
                <a:moveTo>
                  <a:pt x="9255854" y="1137250"/>
                </a:moveTo>
                <a:cubicBezTo>
                  <a:pt x="9255022" y="1141885"/>
                  <a:pt x="9255730" y="1144771"/>
                  <a:pt x="9257979" y="1145905"/>
                </a:cubicBezTo>
                <a:lnTo>
                  <a:pt x="9261056" y="1142402"/>
                </a:lnTo>
                <a:close/>
                <a:moveTo>
                  <a:pt x="12069131" y="1133838"/>
                </a:moveTo>
                <a:lnTo>
                  <a:pt x="12060127" y="1141188"/>
                </a:lnTo>
                <a:lnTo>
                  <a:pt x="12063030" y="1140897"/>
                </a:lnTo>
                <a:close/>
                <a:moveTo>
                  <a:pt x="9433041" y="1132033"/>
                </a:moveTo>
                <a:lnTo>
                  <a:pt x="9414329" y="1133220"/>
                </a:lnTo>
                <a:lnTo>
                  <a:pt x="9416439" y="1139081"/>
                </a:lnTo>
                <a:close/>
                <a:moveTo>
                  <a:pt x="9321799" y="1130450"/>
                </a:moveTo>
                <a:lnTo>
                  <a:pt x="9321318" y="1136581"/>
                </a:lnTo>
                <a:lnTo>
                  <a:pt x="9328255" y="1143452"/>
                </a:lnTo>
                <a:lnTo>
                  <a:pt x="9338720" y="1131546"/>
                </a:lnTo>
                <a:close/>
                <a:moveTo>
                  <a:pt x="9466563" y="1130032"/>
                </a:moveTo>
                <a:lnTo>
                  <a:pt x="9463981" y="1130071"/>
                </a:lnTo>
                <a:lnTo>
                  <a:pt x="9447776" y="1131099"/>
                </a:lnTo>
                <a:lnTo>
                  <a:pt x="9463610" y="1133393"/>
                </a:lnTo>
                <a:close/>
                <a:moveTo>
                  <a:pt x="9299487" y="1128203"/>
                </a:moveTo>
                <a:lnTo>
                  <a:pt x="9296477" y="1131627"/>
                </a:lnTo>
                <a:lnTo>
                  <a:pt x="9302534" y="1128564"/>
                </a:lnTo>
                <a:close/>
                <a:moveTo>
                  <a:pt x="11981828" y="1097032"/>
                </a:moveTo>
                <a:lnTo>
                  <a:pt x="11948750" y="1098054"/>
                </a:lnTo>
                <a:cubicBezTo>
                  <a:pt x="11942977" y="1104888"/>
                  <a:pt x="11938824" y="1108452"/>
                  <a:pt x="11936291" y="1108745"/>
                </a:cubicBezTo>
                <a:cubicBezTo>
                  <a:pt x="11933756" y="1109037"/>
                  <a:pt x="11930873" y="1107409"/>
                  <a:pt x="11927635" y="1103859"/>
                </a:cubicBezTo>
                <a:cubicBezTo>
                  <a:pt x="11923562" y="1101121"/>
                  <a:pt x="11916696" y="1105341"/>
                  <a:pt x="11907035" y="1116517"/>
                </a:cubicBezTo>
                <a:lnTo>
                  <a:pt x="11870910" y="1112332"/>
                </a:lnTo>
                <a:lnTo>
                  <a:pt x="11859621" y="1119642"/>
                </a:lnTo>
                <a:lnTo>
                  <a:pt x="11835168" y="1121627"/>
                </a:lnTo>
                <a:cubicBezTo>
                  <a:pt x="11830119" y="1123449"/>
                  <a:pt x="11824914" y="1124299"/>
                  <a:pt x="11819550" y="1124173"/>
                </a:cubicBezTo>
                <a:cubicBezTo>
                  <a:pt x="11814187" y="1124047"/>
                  <a:pt x="11810085" y="1122715"/>
                  <a:pt x="11807248" y="1120177"/>
                </a:cubicBezTo>
                <a:cubicBezTo>
                  <a:pt x="11795143" y="1126337"/>
                  <a:pt x="11784994" y="1129119"/>
                  <a:pt x="11776808" y="1128515"/>
                </a:cubicBezTo>
                <a:cubicBezTo>
                  <a:pt x="11768621" y="1127910"/>
                  <a:pt x="11758808" y="1129386"/>
                  <a:pt x="11747375" y="1132936"/>
                </a:cubicBezTo>
                <a:lnTo>
                  <a:pt x="11702879" y="1136458"/>
                </a:lnTo>
                <a:lnTo>
                  <a:pt x="11713681" y="1146532"/>
                </a:lnTo>
                <a:cubicBezTo>
                  <a:pt x="11720487" y="1146107"/>
                  <a:pt x="11727483" y="1145462"/>
                  <a:pt x="11734671" y="1144596"/>
                </a:cubicBezTo>
                <a:cubicBezTo>
                  <a:pt x="11741857" y="1143729"/>
                  <a:pt x="11748091" y="1143966"/>
                  <a:pt x="11753372" y="1145306"/>
                </a:cubicBezTo>
                <a:lnTo>
                  <a:pt x="11770921" y="1136178"/>
                </a:lnTo>
                <a:cubicBezTo>
                  <a:pt x="11780469" y="1141894"/>
                  <a:pt x="11794591" y="1142315"/>
                  <a:pt x="11813290" y="1137445"/>
                </a:cubicBezTo>
                <a:cubicBezTo>
                  <a:pt x="11831987" y="1132573"/>
                  <a:pt x="11846108" y="1132996"/>
                  <a:pt x="11855656" y="1138712"/>
                </a:cubicBezTo>
                <a:cubicBezTo>
                  <a:pt x="11858249" y="1141532"/>
                  <a:pt x="11861526" y="1143791"/>
                  <a:pt x="11865488" y="1145494"/>
                </a:cubicBezTo>
                <a:cubicBezTo>
                  <a:pt x="11869449" y="1147196"/>
                  <a:pt x="11874568" y="1146395"/>
                  <a:pt x="11880848" y="1143087"/>
                </a:cubicBezTo>
                <a:lnTo>
                  <a:pt x="11909093" y="1143932"/>
                </a:lnTo>
                <a:cubicBezTo>
                  <a:pt x="11916583" y="1149855"/>
                  <a:pt x="11926231" y="1151419"/>
                  <a:pt x="11938040" y="1148620"/>
                </a:cubicBezTo>
                <a:cubicBezTo>
                  <a:pt x="11949848" y="1145823"/>
                  <a:pt x="11961656" y="1143024"/>
                  <a:pt x="11973465" y="1140227"/>
                </a:cubicBezTo>
                <a:cubicBezTo>
                  <a:pt x="11975754" y="1141301"/>
                  <a:pt x="11981353" y="1142274"/>
                  <a:pt x="11990260" y="1143143"/>
                </a:cubicBezTo>
                <a:lnTo>
                  <a:pt x="11992797" y="1132760"/>
                </a:lnTo>
                <a:lnTo>
                  <a:pt x="12013396" y="1120103"/>
                </a:lnTo>
                <a:cubicBezTo>
                  <a:pt x="12018739" y="1117647"/>
                  <a:pt x="12022554" y="1116959"/>
                  <a:pt x="12024845" y="1118031"/>
                </a:cubicBezTo>
                <a:cubicBezTo>
                  <a:pt x="12027059" y="1117176"/>
                  <a:pt x="12027908" y="1117436"/>
                  <a:pt x="12027390" y="1118811"/>
                </a:cubicBezTo>
                <a:cubicBezTo>
                  <a:pt x="12026870" y="1120188"/>
                  <a:pt x="12026196" y="1122212"/>
                  <a:pt x="12025360" y="1124886"/>
                </a:cubicBezTo>
                <a:lnTo>
                  <a:pt x="12039858" y="1119285"/>
                </a:lnTo>
                <a:cubicBezTo>
                  <a:pt x="12037270" y="1117934"/>
                  <a:pt x="12032264" y="1117515"/>
                  <a:pt x="12024845" y="1118031"/>
                </a:cubicBezTo>
                <a:cubicBezTo>
                  <a:pt x="12014478" y="1114738"/>
                  <a:pt x="12005432" y="1111082"/>
                  <a:pt x="11997707" y="1107061"/>
                </a:cubicBezTo>
                <a:cubicBezTo>
                  <a:pt x="11989981" y="1103043"/>
                  <a:pt x="11984688" y="1099699"/>
                  <a:pt x="11981828" y="1097032"/>
                </a:cubicBezTo>
                <a:close/>
                <a:moveTo>
                  <a:pt x="12075711" y="1088981"/>
                </a:moveTo>
                <a:cubicBezTo>
                  <a:pt x="12073176" y="1099365"/>
                  <a:pt x="12068856" y="1108085"/>
                  <a:pt x="12062755" y="1115143"/>
                </a:cubicBezTo>
                <a:cubicBezTo>
                  <a:pt x="12070706" y="1113394"/>
                  <a:pt x="12077703" y="1112750"/>
                  <a:pt x="12083746" y="1113206"/>
                </a:cubicBezTo>
                <a:cubicBezTo>
                  <a:pt x="12089789" y="1113666"/>
                  <a:pt x="12096024" y="1113901"/>
                  <a:pt x="12102447" y="1113918"/>
                </a:cubicBezTo>
                <a:cubicBezTo>
                  <a:pt x="12106028" y="1110086"/>
                  <a:pt x="12109990" y="1105815"/>
                  <a:pt x="12114333" y="1101099"/>
                </a:cubicBezTo>
                <a:cubicBezTo>
                  <a:pt x="12118677" y="1096385"/>
                  <a:pt x="12120222" y="1093045"/>
                  <a:pt x="12118969" y="1091081"/>
                </a:cubicBezTo>
                <a:cubicBezTo>
                  <a:pt x="12117812" y="1090400"/>
                  <a:pt x="12115480" y="1090615"/>
                  <a:pt x="12111972" y="1091725"/>
                </a:cubicBezTo>
                <a:cubicBezTo>
                  <a:pt x="12108464" y="1092836"/>
                  <a:pt x="12105369" y="1093934"/>
                  <a:pt x="12102686" y="1095018"/>
                </a:cubicBezTo>
                <a:close/>
                <a:moveTo>
                  <a:pt x="11457989" y="879036"/>
                </a:moveTo>
                <a:lnTo>
                  <a:pt x="11433976" y="890787"/>
                </a:lnTo>
                <a:lnTo>
                  <a:pt x="11435947" y="900008"/>
                </a:lnTo>
                <a:lnTo>
                  <a:pt x="11473766" y="893168"/>
                </a:lnTo>
                <a:lnTo>
                  <a:pt x="11481097" y="882271"/>
                </a:lnTo>
                <a:close/>
                <a:moveTo>
                  <a:pt x="11403881" y="877852"/>
                </a:moveTo>
                <a:lnTo>
                  <a:pt x="11400803" y="881356"/>
                </a:lnTo>
                <a:lnTo>
                  <a:pt x="11394856" y="887180"/>
                </a:lnTo>
                <a:lnTo>
                  <a:pt x="11400574" y="892514"/>
                </a:lnTo>
                <a:lnTo>
                  <a:pt x="11410344" y="887223"/>
                </a:lnTo>
                <a:close/>
                <a:moveTo>
                  <a:pt x="2736301" y="402473"/>
                </a:moveTo>
                <a:lnTo>
                  <a:pt x="2722450" y="403749"/>
                </a:lnTo>
                <a:lnTo>
                  <a:pt x="2725608" y="404898"/>
                </a:lnTo>
                <a:cubicBezTo>
                  <a:pt x="2726627" y="405583"/>
                  <a:pt x="2728027" y="405825"/>
                  <a:pt x="2729808" y="405627"/>
                </a:cubicBezTo>
                <a:cubicBezTo>
                  <a:pt x="2731590" y="405429"/>
                  <a:pt x="2732989" y="405673"/>
                  <a:pt x="2734007" y="406356"/>
                </a:cubicBezTo>
                <a:lnTo>
                  <a:pt x="2738153" y="404199"/>
                </a:lnTo>
                <a:close/>
                <a:moveTo>
                  <a:pt x="2511942" y="400383"/>
                </a:moveTo>
                <a:lnTo>
                  <a:pt x="2481283" y="407647"/>
                </a:lnTo>
                <a:lnTo>
                  <a:pt x="2476010" y="413566"/>
                </a:lnTo>
                <a:lnTo>
                  <a:pt x="2482621" y="414119"/>
                </a:lnTo>
                <a:cubicBezTo>
                  <a:pt x="2488705" y="412357"/>
                  <a:pt x="2493708" y="412776"/>
                  <a:pt x="2497633" y="415372"/>
                </a:cubicBezTo>
                <a:lnTo>
                  <a:pt x="2542160" y="412280"/>
                </a:lnTo>
                <a:lnTo>
                  <a:pt x="2555196" y="405501"/>
                </a:lnTo>
                <a:lnTo>
                  <a:pt x="2540888" y="405072"/>
                </a:lnTo>
                <a:cubicBezTo>
                  <a:pt x="2533398" y="399149"/>
                  <a:pt x="2523751" y="397586"/>
                  <a:pt x="2511942" y="400383"/>
                </a:cubicBezTo>
                <a:close/>
                <a:moveTo>
                  <a:pt x="3019735" y="379980"/>
                </a:moveTo>
                <a:lnTo>
                  <a:pt x="3013634" y="387039"/>
                </a:lnTo>
                <a:cubicBezTo>
                  <a:pt x="3014665" y="387864"/>
                  <a:pt x="3016488" y="388239"/>
                  <a:pt x="3019106" y="388158"/>
                </a:cubicBezTo>
                <a:cubicBezTo>
                  <a:pt x="3021727" y="388075"/>
                  <a:pt x="3024311" y="387568"/>
                  <a:pt x="3026865" y="386629"/>
                </a:cubicBezTo>
                <a:close/>
                <a:moveTo>
                  <a:pt x="11371002" y="379276"/>
                </a:moveTo>
                <a:lnTo>
                  <a:pt x="11370316" y="379430"/>
                </a:lnTo>
                <a:lnTo>
                  <a:pt x="11370988" y="380096"/>
                </a:lnTo>
                <a:close/>
                <a:moveTo>
                  <a:pt x="10288874" y="375972"/>
                </a:moveTo>
                <a:cubicBezTo>
                  <a:pt x="10286257" y="376051"/>
                  <a:pt x="10283668" y="376561"/>
                  <a:pt x="10281114" y="377499"/>
                </a:cubicBezTo>
                <a:lnTo>
                  <a:pt x="10288245" y="384147"/>
                </a:lnTo>
                <a:lnTo>
                  <a:pt x="10294345" y="377090"/>
                </a:lnTo>
                <a:cubicBezTo>
                  <a:pt x="10293317" y="376263"/>
                  <a:pt x="10291493" y="375890"/>
                  <a:pt x="10288874" y="375972"/>
                </a:cubicBezTo>
                <a:close/>
                <a:moveTo>
                  <a:pt x="3165766" y="372425"/>
                </a:moveTo>
                <a:lnTo>
                  <a:pt x="3165489" y="372512"/>
                </a:lnTo>
                <a:lnTo>
                  <a:pt x="3157393" y="380881"/>
                </a:lnTo>
                <a:cubicBezTo>
                  <a:pt x="3143104" y="385617"/>
                  <a:pt x="3132501" y="384226"/>
                  <a:pt x="3125583" y="376712"/>
                </a:cubicBezTo>
                <a:cubicBezTo>
                  <a:pt x="3118794" y="376884"/>
                  <a:pt x="3111318" y="377618"/>
                  <a:pt x="3103163" y="378906"/>
                </a:cubicBezTo>
                <a:cubicBezTo>
                  <a:pt x="3095005" y="380196"/>
                  <a:pt x="3087214" y="382225"/>
                  <a:pt x="3079789" y="384996"/>
                </a:cubicBezTo>
                <a:lnTo>
                  <a:pt x="3064262" y="376888"/>
                </a:lnTo>
                <a:lnTo>
                  <a:pt x="3057407" y="395992"/>
                </a:lnTo>
                <a:lnTo>
                  <a:pt x="3057028" y="396533"/>
                </a:lnTo>
                <a:lnTo>
                  <a:pt x="3065077" y="398518"/>
                </a:lnTo>
                <a:lnTo>
                  <a:pt x="3079792" y="397396"/>
                </a:lnTo>
                <a:lnTo>
                  <a:pt x="3089555" y="397094"/>
                </a:lnTo>
                <a:lnTo>
                  <a:pt x="3090485" y="394970"/>
                </a:lnTo>
                <a:lnTo>
                  <a:pt x="3122122" y="395386"/>
                </a:lnTo>
                <a:lnTo>
                  <a:pt x="3141792" y="392491"/>
                </a:lnTo>
                <a:lnTo>
                  <a:pt x="3144286" y="396762"/>
                </a:lnTo>
                <a:lnTo>
                  <a:pt x="3154345" y="396811"/>
                </a:lnTo>
                <a:lnTo>
                  <a:pt x="3173263" y="401601"/>
                </a:lnTo>
                <a:lnTo>
                  <a:pt x="3188855" y="397135"/>
                </a:lnTo>
                <a:lnTo>
                  <a:pt x="3221211" y="396270"/>
                </a:lnTo>
                <a:lnTo>
                  <a:pt x="3221524" y="396076"/>
                </a:lnTo>
                <a:lnTo>
                  <a:pt x="3227511" y="395891"/>
                </a:lnTo>
                <a:lnTo>
                  <a:pt x="3234997" y="395321"/>
                </a:lnTo>
                <a:lnTo>
                  <a:pt x="3235961" y="393937"/>
                </a:lnTo>
                <a:lnTo>
                  <a:pt x="3230066" y="391076"/>
                </a:lnTo>
                <a:cubicBezTo>
                  <a:pt x="3213092" y="388321"/>
                  <a:pt x="3199620" y="387808"/>
                  <a:pt x="3189653" y="389536"/>
                </a:cubicBezTo>
                <a:cubicBezTo>
                  <a:pt x="3189942" y="380675"/>
                  <a:pt x="3185794" y="378476"/>
                  <a:pt x="3177206" y="382938"/>
                </a:cubicBezTo>
                <a:cubicBezTo>
                  <a:pt x="3168622" y="387401"/>
                  <a:pt x="3164808" y="383895"/>
                  <a:pt x="3165766" y="372425"/>
                </a:cubicBezTo>
                <a:close/>
                <a:moveTo>
                  <a:pt x="10083803" y="368135"/>
                </a:moveTo>
                <a:lnTo>
                  <a:pt x="10076025" y="368375"/>
                </a:lnTo>
                <a:lnTo>
                  <a:pt x="10076676" y="369019"/>
                </a:lnTo>
                <a:cubicBezTo>
                  <a:pt x="10077599" y="369660"/>
                  <a:pt x="10078691" y="369647"/>
                  <a:pt x="10079948" y="368986"/>
                </a:cubicBezTo>
                <a:cubicBezTo>
                  <a:pt x="10081208" y="368321"/>
                  <a:pt x="10082299" y="368310"/>
                  <a:pt x="10083222" y="368952"/>
                </a:cubicBezTo>
                <a:close/>
                <a:moveTo>
                  <a:pt x="2929141" y="365603"/>
                </a:moveTo>
                <a:cubicBezTo>
                  <a:pt x="2926916" y="364456"/>
                  <a:pt x="2923417" y="365709"/>
                  <a:pt x="2918649" y="369362"/>
                </a:cubicBezTo>
                <a:cubicBezTo>
                  <a:pt x="2913882" y="373015"/>
                  <a:pt x="2910513" y="375983"/>
                  <a:pt x="2908542" y="378260"/>
                </a:cubicBezTo>
                <a:lnTo>
                  <a:pt x="2921772" y="377852"/>
                </a:lnTo>
                <a:cubicBezTo>
                  <a:pt x="2923527" y="375903"/>
                  <a:pt x="2925359" y="373628"/>
                  <a:pt x="2927270" y="371030"/>
                </a:cubicBezTo>
                <a:cubicBezTo>
                  <a:pt x="2929182" y="368429"/>
                  <a:pt x="2929807" y="366620"/>
                  <a:pt x="2929141" y="365603"/>
                </a:cubicBezTo>
                <a:close/>
                <a:moveTo>
                  <a:pt x="11003857" y="360763"/>
                </a:moveTo>
                <a:lnTo>
                  <a:pt x="10996394" y="361450"/>
                </a:lnTo>
                <a:lnTo>
                  <a:pt x="11006916" y="363422"/>
                </a:lnTo>
                <a:lnTo>
                  <a:pt x="11016779" y="361254"/>
                </a:lnTo>
                <a:close/>
                <a:moveTo>
                  <a:pt x="10140281" y="358078"/>
                </a:moveTo>
                <a:lnTo>
                  <a:pt x="10113114" y="361100"/>
                </a:lnTo>
                <a:lnTo>
                  <a:pt x="10102861" y="368750"/>
                </a:lnTo>
                <a:lnTo>
                  <a:pt x="10127315" y="366766"/>
                </a:lnTo>
                <a:close/>
                <a:moveTo>
                  <a:pt x="11131545" y="357205"/>
                </a:moveTo>
                <a:lnTo>
                  <a:pt x="11129283" y="357295"/>
                </a:lnTo>
                <a:lnTo>
                  <a:pt x="11127797" y="358487"/>
                </a:lnTo>
                <a:lnTo>
                  <a:pt x="11130673" y="358254"/>
                </a:lnTo>
                <a:lnTo>
                  <a:pt x="11131515" y="357297"/>
                </a:lnTo>
                <a:close/>
                <a:moveTo>
                  <a:pt x="2563752" y="356279"/>
                </a:moveTo>
                <a:lnTo>
                  <a:pt x="2562243" y="380367"/>
                </a:lnTo>
                <a:cubicBezTo>
                  <a:pt x="2570589" y="370093"/>
                  <a:pt x="2571686" y="362616"/>
                  <a:pt x="2565532" y="357939"/>
                </a:cubicBezTo>
                <a:close/>
                <a:moveTo>
                  <a:pt x="10783004" y="354551"/>
                </a:moveTo>
                <a:lnTo>
                  <a:pt x="10785050" y="356577"/>
                </a:lnTo>
                <a:lnTo>
                  <a:pt x="10788893" y="356297"/>
                </a:lnTo>
                <a:lnTo>
                  <a:pt x="10785968" y="355141"/>
                </a:lnTo>
                <a:close/>
                <a:moveTo>
                  <a:pt x="9486823" y="351072"/>
                </a:moveTo>
                <a:lnTo>
                  <a:pt x="9484609" y="352069"/>
                </a:lnTo>
                <a:lnTo>
                  <a:pt x="9486603" y="352157"/>
                </a:lnTo>
                <a:lnTo>
                  <a:pt x="9485982" y="358801"/>
                </a:lnTo>
                <a:lnTo>
                  <a:pt x="9487228" y="357359"/>
                </a:lnTo>
                <a:lnTo>
                  <a:pt x="9491545" y="361386"/>
                </a:lnTo>
                <a:close/>
                <a:moveTo>
                  <a:pt x="11060976" y="349996"/>
                </a:moveTo>
                <a:lnTo>
                  <a:pt x="11060406" y="350069"/>
                </a:lnTo>
                <a:lnTo>
                  <a:pt x="11060741" y="350908"/>
                </a:lnTo>
                <a:close/>
                <a:moveTo>
                  <a:pt x="10226687" y="348160"/>
                </a:moveTo>
                <a:lnTo>
                  <a:pt x="10224391" y="353405"/>
                </a:lnTo>
                <a:lnTo>
                  <a:pt x="10234172" y="359600"/>
                </a:lnTo>
                <a:lnTo>
                  <a:pt x="10248202" y="374753"/>
                </a:lnTo>
                <a:lnTo>
                  <a:pt x="10250574" y="368137"/>
                </a:lnTo>
                <a:lnTo>
                  <a:pt x="10263397" y="349756"/>
                </a:lnTo>
                <a:lnTo>
                  <a:pt x="10254456" y="349848"/>
                </a:lnTo>
                <a:lnTo>
                  <a:pt x="10244105" y="350947"/>
                </a:lnTo>
                <a:lnTo>
                  <a:pt x="10240491" y="349991"/>
                </a:lnTo>
                <a:lnTo>
                  <a:pt x="10236091" y="350036"/>
                </a:lnTo>
                <a:close/>
                <a:moveTo>
                  <a:pt x="10333979" y="346443"/>
                </a:moveTo>
                <a:lnTo>
                  <a:pt x="10330713" y="353640"/>
                </a:lnTo>
                <a:lnTo>
                  <a:pt x="10332495" y="355302"/>
                </a:lnTo>
                <a:lnTo>
                  <a:pt x="10342275" y="348778"/>
                </a:lnTo>
                <a:close/>
                <a:moveTo>
                  <a:pt x="9795857" y="339242"/>
                </a:moveTo>
                <a:lnTo>
                  <a:pt x="9776553" y="342208"/>
                </a:lnTo>
                <a:lnTo>
                  <a:pt x="9779177" y="349494"/>
                </a:lnTo>
                <a:lnTo>
                  <a:pt x="9791526" y="344253"/>
                </a:lnTo>
                <a:close/>
                <a:moveTo>
                  <a:pt x="9715774" y="332554"/>
                </a:moveTo>
                <a:lnTo>
                  <a:pt x="9721212" y="337939"/>
                </a:lnTo>
                <a:lnTo>
                  <a:pt x="9724089" y="333249"/>
                </a:lnTo>
                <a:close/>
                <a:moveTo>
                  <a:pt x="9705776" y="331719"/>
                </a:moveTo>
                <a:lnTo>
                  <a:pt x="9687024" y="349938"/>
                </a:lnTo>
                <a:lnTo>
                  <a:pt x="9690991" y="353868"/>
                </a:lnTo>
                <a:lnTo>
                  <a:pt x="9710137" y="332083"/>
                </a:lnTo>
                <a:close/>
                <a:moveTo>
                  <a:pt x="9814511" y="323993"/>
                </a:moveTo>
                <a:lnTo>
                  <a:pt x="9812134" y="341748"/>
                </a:lnTo>
                <a:lnTo>
                  <a:pt x="9820223" y="342920"/>
                </a:lnTo>
                <a:lnTo>
                  <a:pt x="9824164" y="340943"/>
                </a:lnTo>
                <a:cubicBezTo>
                  <a:pt x="9829186" y="335136"/>
                  <a:pt x="9830010" y="331390"/>
                  <a:pt x="9826636" y="329705"/>
                </a:cubicBezTo>
                <a:lnTo>
                  <a:pt x="9831101" y="327980"/>
                </a:lnTo>
                <a:close/>
                <a:moveTo>
                  <a:pt x="9440835" y="302622"/>
                </a:moveTo>
                <a:lnTo>
                  <a:pt x="9437890" y="307967"/>
                </a:lnTo>
                <a:lnTo>
                  <a:pt x="9447451" y="309075"/>
                </a:lnTo>
                <a:lnTo>
                  <a:pt x="9449116" y="304273"/>
                </a:lnTo>
                <a:close/>
                <a:moveTo>
                  <a:pt x="9238273" y="287269"/>
                </a:moveTo>
                <a:lnTo>
                  <a:pt x="9237885" y="287513"/>
                </a:lnTo>
                <a:lnTo>
                  <a:pt x="9242778" y="290274"/>
                </a:lnTo>
                <a:lnTo>
                  <a:pt x="9259691" y="289779"/>
                </a:lnTo>
                <a:close/>
                <a:moveTo>
                  <a:pt x="9416248" y="285035"/>
                </a:moveTo>
                <a:lnTo>
                  <a:pt x="9386868" y="286127"/>
                </a:lnTo>
                <a:lnTo>
                  <a:pt x="9380746" y="289064"/>
                </a:lnTo>
                <a:lnTo>
                  <a:pt x="9387248" y="288851"/>
                </a:lnTo>
                <a:cubicBezTo>
                  <a:pt x="9397407" y="289905"/>
                  <a:pt x="9404678" y="290552"/>
                  <a:pt x="9409058" y="290797"/>
                </a:cubicBezTo>
                <a:close/>
                <a:moveTo>
                  <a:pt x="9351969" y="283711"/>
                </a:moveTo>
                <a:lnTo>
                  <a:pt x="9345021" y="305987"/>
                </a:lnTo>
                <a:lnTo>
                  <a:pt x="9344281" y="306904"/>
                </a:lnTo>
                <a:lnTo>
                  <a:pt x="9353102" y="315130"/>
                </a:lnTo>
                <a:lnTo>
                  <a:pt x="9366487" y="303060"/>
                </a:lnTo>
                <a:lnTo>
                  <a:pt x="9368434" y="296418"/>
                </a:lnTo>
                <a:cubicBezTo>
                  <a:pt x="9368226" y="296348"/>
                  <a:pt x="9367776" y="295630"/>
                  <a:pt x="9367085" y="294265"/>
                </a:cubicBezTo>
                <a:lnTo>
                  <a:pt x="9367093" y="294229"/>
                </a:lnTo>
                <a:lnTo>
                  <a:pt x="9358947" y="284676"/>
                </a:lnTo>
                <a:close/>
                <a:moveTo>
                  <a:pt x="6312691" y="274828"/>
                </a:moveTo>
                <a:lnTo>
                  <a:pt x="6307133" y="281153"/>
                </a:lnTo>
                <a:cubicBezTo>
                  <a:pt x="6304292" y="284615"/>
                  <a:pt x="6303145" y="287304"/>
                  <a:pt x="6303697" y="289214"/>
                </a:cubicBezTo>
                <a:cubicBezTo>
                  <a:pt x="6304247" y="291125"/>
                  <a:pt x="6305075" y="292492"/>
                  <a:pt x="6306180" y="293311"/>
                </a:cubicBezTo>
                <a:cubicBezTo>
                  <a:pt x="6309385" y="289663"/>
                  <a:pt x="6311772" y="286023"/>
                  <a:pt x="6313344" y="282391"/>
                </a:cubicBezTo>
                <a:lnTo>
                  <a:pt x="6313295" y="274949"/>
                </a:lnTo>
                <a:close/>
                <a:moveTo>
                  <a:pt x="9181598" y="259187"/>
                </a:moveTo>
                <a:lnTo>
                  <a:pt x="9186930" y="266247"/>
                </a:lnTo>
                <a:lnTo>
                  <a:pt x="9195716" y="265026"/>
                </a:lnTo>
                <a:lnTo>
                  <a:pt x="9196276" y="259949"/>
                </a:lnTo>
                <a:close/>
                <a:moveTo>
                  <a:pt x="6585732" y="255745"/>
                </a:moveTo>
                <a:cubicBezTo>
                  <a:pt x="6572731" y="255697"/>
                  <a:pt x="6559453" y="256195"/>
                  <a:pt x="6545900" y="257236"/>
                </a:cubicBezTo>
                <a:cubicBezTo>
                  <a:pt x="6532346" y="258279"/>
                  <a:pt x="6517962" y="260957"/>
                  <a:pt x="6502749" y="265271"/>
                </a:cubicBezTo>
                <a:cubicBezTo>
                  <a:pt x="6507398" y="269056"/>
                  <a:pt x="6512983" y="271314"/>
                  <a:pt x="6519506" y="272041"/>
                </a:cubicBezTo>
                <a:cubicBezTo>
                  <a:pt x="6526030" y="272771"/>
                  <a:pt x="6531615" y="275026"/>
                  <a:pt x="6536263" y="278813"/>
                </a:cubicBezTo>
                <a:cubicBezTo>
                  <a:pt x="6544318" y="273414"/>
                  <a:pt x="6551977" y="270082"/>
                  <a:pt x="6559240" y="268815"/>
                </a:cubicBezTo>
                <a:cubicBezTo>
                  <a:pt x="6566505" y="267548"/>
                  <a:pt x="6572386" y="269006"/>
                  <a:pt x="6576886" y="273191"/>
                </a:cubicBezTo>
                <a:cubicBezTo>
                  <a:pt x="6577878" y="274447"/>
                  <a:pt x="6579796" y="275800"/>
                  <a:pt x="6582642" y="277254"/>
                </a:cubicBezTo>
                <a:cubicBezTo>
                  <a:pt x="6585487" y="278706"/>
                  <a:pt x="6588511" y="277880"/>
                  <a:pt x="6591715" y="274776"/>
                </a:cubicBezTo>
                <a:cubicBezTo>
                  <a:pt x="6592918" y="272557"/>
                  <a:pt x="6592524" y="269163"/>
                  <a:pt x="6590529" y="264589"/>
                </a:cubicBezTo>
                <a:cubicBezTo>
                  <a:pt x="6588531" y="260018"/>
                  <a:pt x="6586932" y="257071"/>
                  <a:pt x="6585732" y="255745"/>
                </a:cubicBezTo>
                <a:close/>
                <a:moveTo>
                  <a:pt x="6483674" y="246374"/>
                </a:moveTo>
                <a:lnTo>
                  <a:pt x="6456533" y="258801"/>
                </a:lnTo>
                <a:cubicBezTo>
                  <a:pt x="6454069" y="261683"/>
                  <a:pt x="6449427" y="267732"/>
                  <a:pt x="6442611" y="276948"/>
                </a:cubicBezTo>
                <a:cubicBezTo>
                  <a:pt x="6435795" y="286166"/>
                  <a:pt x="6432356" y="291769"/>
                  <a:pt x="6432298" y="293758"/>
                </a:cubicBezTo>
                <a:cubicBezTo>
                  <a:pt x="6433770" y="293851"/>
                  <a:pt x="6436841" y="291435"/>
                  <a:pt x="6441511" y="286506"/>
                </a:cubicBezTo>
                <a:cubicBezTo>
                  <a:pt x="6446181" y="281575"/>
                  <a:pt x="6448820" y="278729"/>
                  <a:pt x="6449424" y="277963"/>
                </a:cubicBezTo>
                <a:lnTo>
                  <a:pt x="6451157" y="279681"/>
                </a:lnTo>
                <a:cubicBezTo>
                  <a:pt x="6456505" y="284979"/>
                  <a:pt x="6463293" y="286790"/>
                  <a:pt x="6471523" y="285114"/>
                </a:cubicBezTo>
                <a:cubicBezTo>
                  <a:pt x="6479753" y="283438"/>
                  <a:pt x="6488558" y="277419"/>
                  <a:pt x="6497938" y="267055"/>
                </a:cubicBezTo>
                <a:lnTo>
                  <a:pt x="6481765" y="270691"/>
                </a:lnTo>
                <a:cubicBezTo>
                  <a:pt x="6479752" y="268831"/>
                  <a:pt x="6478480" y="265664"/>
                  <a:pt x="6477958" y="261184"/>
                </a:cubicBezTo>
                <a:cubicBezTo>
                  <a:pt x="6477431" y="256707"/>
                  <a:pt x="6479339" y="251771"/>
                  <a:pt x="6483674" y="246374"/>
                </a:cubicBezTo>
                <a:close/>
                <a:moveTo>
                  <a:pt x="6025043" y="181233"/>
                </a:moveTo>
                <a:cubicBezTo>
                  <a:pt x="6016995" y="186741"/>
                  <a:pt x="6009312" y="190198"/>
                  <a:pt x="6001992" y="191604"/>
                </a:cubicBezTo>
                <a:cubicBezTo>
                  <a:pt x="5994671" y="193012"/>
                  <a:pt x="5988701" y="191694"/>
                  <a:pt x="5984083" y="187650"/>
                </a:cubicBezTo>
                <a:cubicBezTo>
                  <a:pt x="5983058" y="186429"/>
                  <a:pt x="5981095" y="185131"/>
                  <a:pt x="5978196" y="183753"/>
                </a:cubicBezTo>
                <a:cubicBezTo>
                  <a:pt x="5975295" y="182376"/>
                  <a:pt x="5972253" y="183255"/>
                  <a:pt x="5969069" y="186397"/>
                </a:cubicBezTo>
                <a:cubicBezTo>
                  <a:pt x="5967889" y="188614"/>
                  <a:pt x="5968347" y="191965"/>
                  <a:pt x="5970445" y="196444"/>
                </a:cubicBezTo>
                <a:cubicBezTo>
                  <a:pt x="5972543" y="200923"/>
                  <a:pt x="5974209" y="203807"/>
                  <a:pt x="5975445" y="205092"/>
                </a:cubicBezTo>
                <a:cubicBezTo>
                  <a:pt x="5988586" y="204865"/>
                  <a:pt x="6001996" y="204093"/>
                  <a:pt x="6015678" y="202775"/>
                </a:cubicBezTo>
                <a:cubicBezTo>
                  <a:pt x="6029360" y="201459"/>
                  <a:pt x="6043849" y="198507"/>
                  <a:pt x="6059149" y="193919"/>
                </a:cubicBezTo>
                <a:cubicBezTo>
                  <a:pt x="6054387" y="190273"/>
                  <a:pt x="6048702" y="188159"/>
                  <a:pt x="6042096" y="187576"/>
                </a:cubicBezTo>
                <a:cubicBezTo>
                  <a:pt x="6035492" y="186993"/>
                  <a:pt x="6029805" y="184879"/>
                  <a:pt x="6025043" y="181233"/>
                </a:cubicBezTo>
                <a:close/>
                <a:moveTo>
                  <a:pt x="6129861" y="164256"/>
                </a:moveTo>
                <a:cubicBezTo>
                  <a:pt x="6128373" y="164195"/>
                  <a:pt x="6125311" y="166652"/>
                  <a:pt x="6120676" y="171624"/>
                </a:cubicBezTo>
                <a:cubicBezTo>
                  <a:pt x="6116041" y="176598"/>
                  <a:pt x="6113426" y="179470"/>
                  <a:pt x="6112826" y="180240"/>
                </a:cubicBezTo>
                <a:lnTo>
                  <a:pt x="6111044" y="178577"/>
                </a:lnTo>
                <a:cubicBezTo>
                  <a:pt x="6105548" y="173452"/>
                  <a:pt x="6098656" y="171805"/>
                  <a:pt x="6090365" y="173635"/>
                </a:cubicBezTo>
                <a:cubicBezTo>
                  <a:pt x="6082077" y="175465"/>
                  <a:pt x="6073283" y="181604"/>
                  <a:pt x="6063981" y="192053"/>
                </a:cubicBezTo>
                <a:lnTo>
                  <a:pt x="6080264" y="188114"/>
                </a:lnTo>
                <a:cubicBezTo>
                  <a:pt x="6082332" y="189911"/>
                  <a:pt x="6083671" y="193020"/>
                  <a:pt x="6084278" y="197437"/>
                </a:cubicBezTo>
                <a:cubicBezTo>
                  <a:pt x="6084886" y="201854"/>
                  <a:pt x="6083045" y="206779"/>
                  <a:pt x="6078755" y="212206"/>
                </a:cubicBezTo>
                <a:lnTo>
                  <a:pt x="6105972" y="199342"/>
                </a:lnTo>
                <a:cubicBezTo>
                  <a:pt x="6108412" y="196442"/>
                  <a:pt x="6112998" y="190360"/>
                  <a:pt x="6119728" y="181099"/>
                </a:cubicBezTo>
                <a:cubicBezTo>
                  <a:pt x="6126458" y="171840"/>
                  <a:pt x="6129835" y="166226"/>
                  <a:pt x="6129861" y="164256"/>
                </a:cubicBezTo>
                <a:close/>
                <a:moveTo>
                  <a:pt x="6257338" y="162038"/>
                </a:moveTo>
                <a:cubicBezTo>
                  <a:pt x="6254160" y="165713"/>
                  <a:pt x="6251808" y="169365"/>
                  <a:pt x="6250285" y="172989"/>
                </a:cubicBezTo>
                <a:lnTo>
                  <a:pt x="6250394" y="177462"/>
                </a:lnTo>
                <a:lnTo>
                  <a:pt x="6253123" y="178086"/>
                </a:lnTo>
                <a:lnTo>
                  <a:pt x="6256583" y="174084"/>
                </a:lnTo>
                <a:cubicBezTo>
                  <a:pt x="6259395" y="170596"/>
                  <a:pt x="6260507" y="167916"/>
                  <a:pt x="6259917" y="166036"/>
                </a:cubicBezTo>
                <a:cubicBezTo>
                  <a:pt x="6259326" y="164159"/>
                  <a:pt x="6258467" y="162826"/>
                  <a:pt x="6257338" y="162038"/>
                </a:cubicBezTo>
                <a:close/>
                <a:moveTo>
                  <a:pt x="6373090" y="136137"/>
                </a:moveTo>
                <a:lnTo>
                  <a:pt x="6371567" y="139212"/>
                </a:lnTo>
                <a:lnTo>
                  <a:pt x="6374687" y="138056"/>
                </a:lnTo>
                <a:close/>
                <a:moveTo>
                  <a:pt x="7807724" y="123207"/>
                </a:moveTo>
                <a:lnTo>
                  <a:pt x="7801890" y="123887"/>
                </a:lnTo>
                <a:lnTo>
                  <a:pt x="7805641" y="127603"/>
                </a:lnTo>
                <a:close/>
                <a:moveTo>
                  <a:pt x="8117353" y="122577"/>
                </a:moveTo>
                <a:lnTo>
                  <a:pt x="8115070" y="125364"/>
                </a:lnTo>
                <a:cubicBezTo>
                  <a:pt x="8113133" y="127952"/>
                  <a:pt x="8112485" y="129766"/>
                  <a:pt x="8113123" y="130806"/>
                </a:cubicBezTo>
                <a:cubicBezTo>
                  <a:pt x="8115308" y="132014"/>
                  <a:pt x="8118788" y="130821"/>
                  <a:pt x="8123566" y="127231"/>
                </a:cubicBezTo>
                <a:lnTo>
                  <a:pt x="8128116" y="123294"/>
                </a:lnTo>
                <a:close/>
                <a:moveTo>
                  <a:pt x="7861296" y="102235"/>
                </a:moveTo>
                <a:cubicBezTo>
                  <a:pt x="7857669" y="101255"/>
                  <a:pt x="7854988" y="102599"/>
                  <a:pt x="7853249" y="106263"/>
                </a:cubicBezTo>
                <a:cubicBezTo>
                  <a:pt x="7851514" y="109928"/>
                  <a:pt x="7852436" y="112297"/>
                  <a:pt x="7856019" y="113371"/>
                </a:cubicBezTo>
                <a:lnTo>
                  <a:pt x="7836325" y="120399"/>
                </a:lnTo>
                <a:lnTo>
                  <a:pt x="7845354" y="126680"/>
                </a:lnTo>
                <a:lnTo>
                  <a:pt x="7869977" y="119446"/>
                </a:lnTo>
                <a:close/>
                <a:moveTo>
                  <a:pt x="6800743" y="95951"/>
                </a:moveTo>
                <a:lnTo>
                  <a:pt x="6799688" y="98179"/>
                </a:lnTo>
                <a:cubicBezTo>
                  <a:pt x="6798540" y="100361"/>
                  <a:pt x="6797933" y="102120"/>
                  <a:pt x="6797871" y="103453"/>
                </a:cubicBezTo>
                <a:cubicBezTo>
                  <a:pt x="6797806" y="104786"/>
                  <a:pt x="6798842" y="105959"/>
                  <a:pt x="6800976" y="106970"/>
                </a:cubicBezTo>
                <a:lnTo>
                  <a:pt x="6805088" y="106882"/>
                </a:lnTo>
                <a:lnTo>
                  <a:pt x="6806552" y="106713"/>
                </a:lnTo>
                <a:lnTo>
                  <a:pt x="6808596" y="102399"/>
                </a:lnTo>
                <a:cubicBezTo>
                  <a:pt x="6807619" y="99663"/>
                  <a:pt x="6805001" y="97516"/>
                  <a:pt x="6800743" y="95951"/>
                </a:cubicBezTo>
                <a:close/>
                <a:moveTo>
                  <a:pt x="7006585" y="92808"/>
                </a:moveTo>
                <a:lnTo>
                  <a:pt x="6994733" y="95166"/>
                </a:lnTo>
                <a:cubicBezTo>
                  <a:pt x="6992330" y="94482"/>
                  <a:pt x="6987173" y="93856"/>
                  <a:pt x="6979260" y="93287"/>
                </a:cubicBezTo>
                <a:lnTo>
                  <a:pt x="6981603" y="99851"/>
                </a:lnTo>
                <a:lnTo>
                  <a:pt x="6969647" y="107820"/>
                </a:lnTo>
                <a:lnTo>
                  <a:pt x="6964980" y="108503"/>
                </a:lnTo>
                <a:lnTo>
                  <a:pt x="6965581" y="110301"/>
                </a:lnTo>
                <a:lnTo>
                  <a:pt x="6982797" y="114647"/>
                </a:lnTo>
                <a:lnTo>
                  <a:pt x="7014818" y="110786"/>
                </a:lnTo>
                <a:close/>
                <a:moveTo>
                  <a:pt x="7961397" y="92407"/>
                </a:moveTo>
                <a:lnTo>
                  <a:pt x="7955945" y="93518"/>
                </a:lnTo>
                <a:lnTo>
                  <a:pt x="7954056" y="97722"/>
                </a:lnTo>
                <a:lnTo>
                  <a:pt x="7938046" y="97164"/>
                </a:lnTo>
                <a:lnTo>
                  <a:pt x="7937249" y="97326"/>
                </a:lnTo>
                <a:lnTo>
                  <a:pt x="7930304" y="96894"/>
                </a:lnTo>
                <a:lnTo>
                  <a:pt x="7915497" y="96379"/>
                </a:lnTo>
                <a:lnTo>
                  <a:pt x="7914066" y="95886"/>
                </a:lnTo>
                <a:lnTo>
                  <a:pt x="7910761" y="95680"/>
                </a:lnTo>
                <a:cubicBezTo>
                  <a:pt x="7901988" y="97886"/>
                  <a:pt x="7893158" y="97337"/>
                  <a:pt x="7884271" y="94034"/>
                </a:cubicBezTo>
                <a:lnTo>
                  <a:pt x="7877938" y="107396"/>
                </a:lnTo>
                <a:cubicBezTo>
                  <a:pt x="7883072" y="105795"/>
                  <a:pt x="7888981" y="105073"/>
                  <a:pt x="7895667" y="105230"/>
                </a:cubicBezTo>
                <a:cubicBezTo>
                  <a:pt x="7902353" y="105388"/>
                  <a:pt x="7908556" y="105486"/>
                  <a:pt x="7914275" y="105527"/>
                </a:cubicBezTo>
                <a:cubicBezTo>
                  <a:pt x="7921090" y="108530"/>
                  <a:pt x="7928294" y="110352"/>
                  <a:pt x="7935885" y="110996"/>
                </a:cubicBezTo>
                <a:lnTo>
                  <a:pt x="7948957" y="111808"/>
                </a:lnTo>
                <a:lnTo>
                  <a:pt x="7959575" y="109219"/>
                </a:lnTo>
                <a:lnTo>
                  <a:pt x="7965968" y="100027"/>
                </a:lnTo>
                <a:cubicBezTo>
                  <a:pt x="7966444" y="98662"/>
                  <a:pt x="7966225" y="96967"/>
                  <a:pt x="7965310" y="94943"/>
                </a:cubicBezTo>
                <a:cubicBezTo>
                  <a:pt x="7964394" y="92918"/>
                  <a:pt x="7963090" y="92073"/>
                  <a:pt x="7961397" y="92407"/>
                </a:cubicBezTo>
                <a:close/>
                <a:moveTo>
                  <a:pt x="7211813" y="91688"/>
                </a:moveTo>
                <a:lnTo>
                  <a:pt x="7207493" y="91989"/>
                </a:lnTo>
                <a:lnTo>
                  <a:pt x="7210436" y="94903"/>
                </a:lnTo>
                <a:lnTo>
                  <a:pt x="7212836" y="92172"/>
                </a:lnTo>
                <a:close/>
                <a:moveTo>
                  <a:pt x="7830695" y="90102"/>
                </a:moveTo>
                <a:lnTo>
                  <a:pt x="7824467" y="93840"/>
                </a:lnTo>
                <a:lnTo>
                  <a:pt x="7817274" y="93913"/>
                </a:lnTo>
                <a:lnTo>
                  <a:pt x="7840314" y="100474"/>
                </a:lnTo>
                <a:close/>
                <a:moveTo>
                  <a:pt x="6765343" y="90084"/>
                </a:moveTo>
                <a:cubicBezTo>
                  <a:pt x="6763075" y="89121"/>
                  <a:pt x="6760965" y="89259"/>
                  <a:pt x="6759016" y="90494"/>
                </a:cubicBezTo>
                <a:cubicBezTo>
                  <a:pt x="6757067" y="91728"/>
                  <a:pt x="6755543" y="93506"/>
                  <a:pt x="6754443" y="95826"/>
                </a:cubicBezTo>
                <a:lnTo>
                  <a:pt x="6742679" y="90251"/>
                </a:lnTo>
                <a:lnTo>
                  <a:pt x="6739356" y="90559"/>
                </a:lnTo>
                <a:lnTo>
                  <a:pt x="6742486" y="103795"/>
                </a:lnTo>
                <a:lnTo>
                  <a:pt x="6767806" y="102158"/>
                </a:lnTo>
                <a:cubicBezTo>
                  <a:pt x="6767969" y="102292"/>
                  <a:pt x="6768754" y="102551"/>
                  <a:pt x="6770164" y="102936"/>
                </a:cubicBezTo>
                <a:cubicBezTo>
                  <a:pt x="6771573" y="103318"/>
                  <a:pt x="6772623" y="103021"/>
                  <a:pt x="6773314" y="102042"/>
                </a:cubicBezTo>
                <a:cubicBezTo>
                  <a:pt x="6774185" y="99726"/>
                  <a:pt x="6773677" y="97441"/>
                  <a:pt x="6771792" y="95184"/>
                </a:cubicBezTo>
                <a:cubicBezTo>
                  <a:pt x="6769906" y="92928"/>
                  <a:pt x="6767758" y="91228"/>
                  <a:pt x="6765343" y="90084"/>
                </a:cubicBezTo>
                <a:close/>
                <a:moveTo>
                  <a:pt x="11766617" y="88268"/>
                </a:moveTo>
                <a:lnTo>
                  <a:pt x="11763539" y="91771"/>
                </a:lnTo>
                <a:lnTo>
                  <a:pt x="11740258" y="114570"/>
                </a:lnTo>
                <a:cubicBezTo>
                  <a:pt x="11745560" y="112998"/>
                  <a:pt x="11750119" y="116422"/>
                  <a:pt x="11753934" y="124844"/>
                </a:cubicBezTo>
                <a:cubicBezTo>
                  <a:pt x="11755843" y="129055"/>
                  <a:pt x="11759140" y="131570"/>
                  <a:pt x="11763826" y="132391"/>
                </a:cubicBezTo>
                <a:cubicBezTo>
                  <a:pt x="11768511" y="133210"/>
                  <a:pt x="11774586" y="132334"/>
                  <a:pt x="11782051" y="129763"/>
                </a:cubicBezTo>
                <a:lnTo>
                  <a:pt x="11833252" y="108414"/>
                </a:lnTo>
                <a:lnTo>
                  <a:pt x="11843833" y="92686"/>
                </a:lnTo>
                <a:lnTo>
                  <a:pt x="11820723" y="89451"/>
                </a:lnTo>
                <a:lnTo>
                  <a:pt x="11780880" y="108948"/>
                </a:lnTo>
                <a:close/>
                <a:moveTo>
                  <a:pt x="6839074" y="84120"/>
                </a:moveTo>
                <a:lnTo>
                  <a:pt x="6830399" y="90916"/>
                </a:lnTo>
                <a:cubicBezTo>
                  <a:pt x="6835843" y="90940"/>
                  <a:pt x="6841219" y="91102"/>
                  <a:pt x="6846531" y="91402"/>
                </a:cubicBezTo>
                <a:cubicBezTo>
                  <a:pt x="6851842" y="91705"/>
                  <a:pt x="6857483" y="91310"/>
                  <a:pt x="6863455" y="90219"/>
                </a:cubicBezTo>
                <a:cubicBezTo>
                  <a:pt x="6855914" y="89827"/>
                  <a:pt x="6847785" y="87794"/>
                  <a:pt x="6839074" y="84120"/>
                </a:cubicBezTo>
                <a:close/>
                <a:moveTo>
                  <a:pt x="422821" y="78692"/>
                </a:moveTo>
                <a:cubicBezTo>
                  <a:pt x="422185" y="83237"/>
                  <a:pt x="423049" y="85991"/>
                  <a:pt x="425414" y="86964"/>
                </a:cubicBezTo>
                <a:lnTo>
                  <a:pt x="428415" y="83390"/>
                </a:lnTo>
                <a:close/>
                <a:moveTo>
                  <a:pt x="7521550" y="76790"/>
                </a:moveTo>
                <a:lnTo>
                  <a:pt x="7512030" y="77499"/>
                </a:lnTo>
                <a:lnTo>
                  <a:pt x="7507924" y="78411"/>
                </a:lnTo>
                <a:lnTo>
                  <a:pt x="7519078" y="79602"/>
                </a:lnTo>
                <a:close/>
                <a:moveTo>
                  <a:pt x="7577262" y="71046"/>
                </a:moveTo>
                <a:lnTo>
                  <a:pt x="7576040" y="71379"/>
                </a:lnTo>
                <a:lnTo>
                  <a:pt x="7578702" y="87889"/>
                </a:lnTo>
                <a:lnTo>
                  <a:pt x="7582905" y="94412"/>
                </a:lnTo>
                <a:lnTo>
                  <a:pt x="7609755" y="92110"/>
                </a:lnTo>
                <a:cubicBezTo>
                  <a:pt x="7610239" y="92170"/>
                  <a:pt x="7612027" y="91993"/>
                  <a:pt x="7615118" y="91583"/>
                </a:cubicBezTo>
                <a:lnTo>
                  <a:pt x="7616291" y="90802"/>
                </a:lnTo>
                <a:lnTo>
                  <a:pt x="7616322" y="90758"/>
                </a:lnTo>
                <a:close/>
                <a:moveTo>
                  <a:pt x="7354936" y="70074"/>
                </a:moveTo>
                <a:lnTo>
                  <a:pt x="7351786" y="71098"/>
                </a:lnTo>
                <a:cubicBezTo>
                  <a:pt x="7349331" y="73400"/>
                  <a:pt x="7347763" y="75270"/>
                  <a:pt x="7347081" y="76709"/>
                </a:cubicBezTo>
                <a:lnTo>
                  <a:pt x="7353049" y="76583"/>
                </a:lnTo>
                <a:lnTo>
                  <a:pt x="7358102" y="70834"/>
                </a:lnTo>
                <a:close/>
                <a:moveTo>
                  <a:pt x="8335673" y="65704"/>
                </a:moveTo>
                <a:lnTo>
                  <a:pt x="8309214" y="77850"/>
                </a:lnTo>
                <a:lnTo>
                  <a:pt x="8318242" y="84603"/>
                </a:lnTo>
                <a:cubicBezTo>
                  <a:pt x="8326014" y="88343"/>
                  <a:pt x="8333853" y="91943"/>
                  <a:pt x="8341756" y="95406"/>
                </a:cubicBezTo>
                <a:cubicBezTo>
                  <a:pt x="8344524" y="92684"/>
                  <a:pt x="8347666" y="91331"/>
                  <a:pt x="8351178" y="91348"/>
                </a:cubicBezTo>
                <a:lnTo>
                  <a:pt x="8354004" y="92039"/>
                </a:lnTo>
                <a:lnTo>
                  <a:pt x="8361288" y="88356"/>
                </a:lnTo>
                <a:lnTo>
                  <a:pt x="8372030" y="88913"/>
                </a:lnTo>
                <a:lnTo>
                  <a:pt x="8368937" y="84085"/>
                </a:lnTo>
                <a:cubicBezTo>
                  <a:pt x="8367434" y="81498"/>
                  <a:pt x="8365604" y="79608"/>
                  <a:pt x="8363444" y="78413"/>
                </a:cubicBezTo>
                <a:cubicBezTo>
                  <a:pt x="8361244" y="77541"/>
                  <a:pt x="8359549" y="77761"/>
                  <a:pt x="8358360" y="79072"/>
                </a:cubicBezTo>
                <a:cubicBezTo>
                  <a:pt x="8357171" y="80383"/>
                  <a:pt x="8356326" y="81686"/>
                  <a:pt x="8355824" y="82984"/>
                </a:cubicBezTo>
                <a:close/>
                <a:moveTo>
                  <a:pt x="8553802" y="62271"/>
                </a:moveTo>
                <a:cubicBezTo>
                  <a:pt x="8550237" y="67399"/>
                  <a:pt x="8543301" y="69566"/>
                  <a:pt x="8532996" y="68774"/>
                </a:cubicBezTo>
                <a:cubicBezTo>
                  <a:pt x="8522690" y="67980"/>
                  <a:pt x="8514583" y="66866"/>
                  <a:pt x="8508675" y="65428"/>
                </a:cubicBezTo>
                <a:lnTo>
                  <a:pt x="8501952" y="66139"/>
                </a:lnTo>
                <a:lnTo>
                  <a:pt x="8496252" y="71358"/>
                </a:lnTo>
                <a:lnTo>
                  <a:pt x="8477449" y="68725"/>
                </a:lnTo>
                <a:lnTo>
                  <a:pt x="8472792" y="69217"/>
                </a:lnTo>
                <a:cubicBezTo>
                  <a:pt x="8460486" y="70487"/>
                  <a:pt x="8448262" y="72307"/>
                  <a:pt x="8436119" y="74676"/>
                </a:cubicBezTo>
                <a:cubicBezTo>
                  <a:pt x="8427227" y="71258"/>
                  <a:pt x="8418665" y="70382"/>
                  <a:pt x="8410434" y="72048"/>
                </a:cubicBezTo>
                <a:cubicBezTo>
                  <a:pt x="8402201" y="73714"/>
                  <a:pt x="8394197" y="73103"/>
                  <a:pt x="8386419" y="70212"/>
                </a:cubicBezTo>
                <a:lnTo>
                  <a:pt x="8385714" y="88966"/>
                </a:lnTo>
                <a:lnTo>
                  <a:pt x="8405523" y="87446"/>
                </a:lnTo>
                <a:lnTo>
                  <a:pt x="8406366" y="88427"/>
                </a:lnTo>
                <a:lnTo>
                  <a:pt x="8426831" y="86486"/>
                </a:lnTo>
                <a:lnTo>
                  <a:pt x="8423582" y="91592"/>
                </a:lnTo>
                <a:lnTo>
                  <a:pt x="8434782" y="92173"/>
                </a:lnTo>
                <a:lnTo>
                  <a:pt x="8441153" y="87482"/>
                </a:lnTo>
                <a:lnTo>
                  <a:pt x="8459481" y="88713"/>
                </a:lnTo>
                <a:lnTo>
                  <a:pt x="8459559" y="88512"/>
                </a:lnTo>
                <a:lnTo>
                  <a:pt x="8464836" y="77376"/>
                </a:lnTo>
                <a:lnTo>
                  <a:pt x="8511206" y="80594"/>
                </a:lnTo>
                <a:lnTo>
                  <a:pt x="8513601" y="80022"/>
                </a:lnTo>
                <a:lnTo>
                  <a:pt x="8559074" y="67413"/>
                </a:lnTo>
                <a:close/>
                <a:moveTo>
                  <a:pt x="473342" y="60189"/>
                </a:moveTo>
                <a:lnTo>
                  <a:pt x="464338" y="70909"/>
                </a:lnTo>
                <a:cubicBezTo>
                  <a:pt x="470568" y="71064"/>
                  <a:pt x="476435" y="67865"/>
                  <a:pt x="481936" y="61317"/>
                </a:cubicBezTo>
                <a:cubicBezTo>
                  <a:pt x="480879" y="60682"/>
                  <a:pt x="479447" y="60494"/>
                  <a:pt x="477639" y="60753"/>
                </a:cubicBezTo>
                <a:cubicBezTo>
                  <a:pt x="475831" y="61013"/>
                  <a:pt x="474401" y="60823"/>
                  <a:pt x="473342" y="60189"/>
                </a:cubicBezTo>
                <a:close/>
                <a:moveTo>
                  <a:pt x="958955" y="53718"/>
                </a:moveTo>
                <a:lnTo>
                  <a:pt x="940628" y="56608"/>
                </a:lnTo>
                <a:lnTo>
                  <a:pt x="921894" y="71339"/>
                </a:lnTo>
                <a:lnTo>
                  <a:pt x="946949" y="68011"/>
                </a:lnTo>
                <a:lnTo>
                  <a:pt x="962684" y="56850"/>
                </a:lnTo>
                <a:close/>
                <a:moveTo>
                  <a:pt x="1448298" y="50379"/>
                </a:moveTo>
                <a:lnTo>
                  <a:pt x="1434837" y="51260"/>
                </a:lnTo>
                <a:cubicBezTo>
                  <a:pt x="1433109" y="53239"/>
                  <a:pt x="1431312" y="55536"/>
                  <a:pt x="1429443" y="58156"/>
                </a:cubicBezTo>
                <a:cubicBezTo>
                  <a:pt x="1427573" y="60776"/>
                  <a:pt x="1426992" y="62571"/>
                  <a:pt x="1427699" y="63545"/>
                </a:cubicBezTo>
                <a:cubicBezTo>
                  <a:pt x="1430001" y="64591"/>
                  <a:pt x="1433525" y="63235"/>
                  <a:pt x="1438270" y="59477"/>
                </a:cubicBezTo>
                <a:cubicBezTo>
                  <a:pt x="1443017" y="55720"/>
                  <a:pt x="1446359" y="52686"/>
                  <a:pt x="1448298" y="50379"/>
                </a:cubicBezTo>
                <a:close/>
                <a:moveTo>
                  <a:pt x="557349" y="47726"/>
                </a:moveTo>
                <a:cubicBezTo>
                  <a:pt x="553266" y="46199"/>
                  <a:pt x="548075" y="47173"/>
                  <a:pt x="541779" y="50645"/>
                </a:cubicBezTo>
                <a:lnTo>
                  <a:pt x="556696" y="63174"/>
                </a:lnTo>
                <a:lnTo>
                  <a:pt x="567562" y="54022"/>
                </a:lnTo>
                <a:cubicBezTo>
                  <a:pt x="564838" y="51351"/>
                  <a:pt x="561433" y="49253"/>
                  <a:pt x="557349" y="47726"/>
                </a:cubicBezTo>
                <a:close/>
                <a:moveTo>
                  <a:pt x="237879" y="45218"/>
                </a:moveTo>
                <a:lnTo>
                  <a:pt x="222464" y="74928"/>
                </a:lnTo>
                <a:cubicBezTo>
                  <a:pt x="222640" y="78504"/>
                  <a:pt x="222630" y="82304"/>
                  <a:pt x="222431" y="86325"/>
                </a:cubicBezTo>
                <a:cubicBezTo>
                  <a:pt x="222232" y="90348"/>
                  <a:pt x="222971" y="93255"/>
                  <a:pt x="224648" y="95044"/>
                </a:cubicBezTo>
                <a:cubicBezTo>
                  <a:pt x="226621" y="96321"/>
                  <a:pt x="228835" y="95894"/>
                  <a:pt x="231287" y="93765"/>
                </a:cubicBezTo>
                <a:cubicBezTo>
                  <a:pt x="233739" y="91634"/>
                  <a:pt x="235770" y="89530"/>
                  <a:pt x="237380" y="87457"/>
                </a:cubicBezTo>
                <a:cubicBezTo>
                  <a:pt x="245148" y="93983"/>
                  <a:pt x="248983" y="103298"/>
                  <a:pt x="248886" y="115402"/>
                </a:cubicBezTo>
                <a:lnTo>
                  <a:pt x="297132" y="107180"/>
                </a:lnTo>
                <a:cubicBezTo>
                  <a:pt x="294797" y="96710"/>
                  <a:pt x="290396" y="88699"/>
                  <a:pt x="283933" y="83143"/>
                </a:cubicBezTo>
                <a:cubicBezTo>
                  <a:pt x="277471" y="77586"/>
                  <a:pt x="270819" y="72254"/>
                  <a:pt x="263980" y="67145"/>
                </a:cubicBezTo>
                <a:cubicBezTo>
                  <a:pt x="258532" y="71582"/>
                  <a:pt x="253697" y="73867"/>
                  <a:pt x="249476" y="74004"/>
                </a:cubicBezTo>
                <a:cubicBezTo>
                  <a:pt x="245254" y="74138"/>
                  <a:pt x="241739" y="72961"/>
                  <a:pt x="238925" y="70473"/>
                </a:cubicBezTo>
                <a:lnTo>
                  <a:pt x="246473" y="46344"/>
                </a:lnTo>
                <a:close/>
                <a:moveTo>
                  <a:pt x="527592" y="44821"/>
                </a:moveTo>
                <a:lnTo>
                  <a:pt x="490532" y="62441"/>
                </a:lnTo>
                <a:lnTo>
                  <a:pt x="490121" y="74286"/>
                </a:lnTo>
                <a:lnTo>
                  <a:pt x="497582" y="80548"/>
                </a:lnTo>
                <a:lnTo>
                  <a:pt x="518589" y="55540"/>
                </a:lnTo>
                <a:lnTo>
                  <a:pt x="527911" y="63371"/>
                </a:lnTo>
                <a:lnTo>
                  <a:pt x="535049" y="51086"/>
                </a:lnTo>
                <a:close/>
                <a:moveTo>
                  <a:pt x="1335419" y="44687"/>
                </a:moveTo>
                <a:cubicBezTo>
                  <a:pt x="1332756" y="44862"/>
                  <a:pt x="1330137" y="45454"/>
                  <a:pt x="1327565" y="46467"/>
                </a:cubicBezTo>
                <a:lnTo>
                  <a:pt x="1335023" y="52732"/>
                </a:lnTo>
                <a:lnTo>
                  <a:pt x="1341026" y="45586"/>
                </a:lnTo>
                <a:cubicBezTo>
                  <a:pt x="1339952" y="44812"/>
                  <a:pt x="1338083" y="44513"/>
                  <a:pt x="1335419" y="44687"/>
                </a:cubicBezTo>
                <a:close/>
                <a:moveTo>
                  <a:pt x="622217" y="44324"/>
                </a:moveTo>
                <a:cubicBezTo>
                  <a:pt x="610261" y="45071"/>
                  <a:pt x="599772" y="46673"/>
                  <a:pt x="590755" y="49127"/>
                </a:cubicBezTo>
                <a:cubicBezTo>
                  <a:pt x="589768" y="48172"/>
                  <a:pt x="588477" y="47343"/>
                  <a:pt x="586885" y="46635"/>
                </a:cubicBezTo>
                <a:cubicBezTo>
                  <a:pt x="585289" y="45932"/>
                  <a:pt x="583715" y="46387"/>
                  <a:pt x="582160" y="48002"/>
                </a:cubicBezTo>
                <a:cubicBezTo>
                  <a:pt x="580976" y="50436"/>
                  <a:pt x="581354" y="54560"/>
                  <a:pt x="583292" y="60377"/>
                </a:cubicBezTo>
                <a:cubicBezTo>
                  <a:pt x="585229" y="66195"/>
                  <a:pt x="586821" y="69820"/>
                  <a:pt x="588072" y="71249"/>
                </a:cubicBezTo>
                <a:cubicBezTo>
                  <a:pt x="594261" y="64514"/>
                  <a:pt x="601654" y="61075"/>
                  <a:pt x="610253" y="60934"/>
                </a:cubicBezTo>
                <a:cubicBezTo>
                  <a:pt x="618850" y="60793"/>
                  <a:pt x="627539" y="61489"/>
                  <a:pt x="636320" y="63024"/>
                </a:cubicBezTo>
                <a:lnTo>
                  <a:pt x="648325" y="48735"/>
                </a:lnTo>
                <a:cubicBezTo>
                  <a:pt x="642876" y="45046"/>
                  <a:pt x="634174" y="43577"/>
                  <a:pt x="622217" y="44324"/>
                </a:cubicBezTo>
                <a:close/>
                <a:moveTo>
                  <a:pt x="1046003" y="40001"/>
                </a:moveTo>
                <a:cubicBezTo>
                  <a:pt x="1041706" y="39438"/>
                  <a:pt x="1037124" y="40160"/>
                  <a:pt x="1032258" y="42168"/>
                </a:cubicBezTo>
                <a:cubicBezTo>
                  <a:pt x="1040916" y="43849"/>
                  <a:pt x="1049000" y="48105"/>
                  <a:pt x="1056518" y="54929"/>
                </a:cubicBezTo>
                <a:cubicBezTo>
                  <a:pt x="1064037" y="61753"/>
                  <a:pt x="1070624" y="67793"/>
                  <a:pt x="1076280" y="73046"/>
                </a:cubicBezTo>
                <a:lnTo>
                  <a:pt x="1091693" y="43339"/>
                </a:lnTo>
                <a:lnTo>
                  <a:pt x="1058042" y="45543"/>
                </a:lnTo>
                <a:cubicBezTo>
                  <a:pt x="1054312" y="42411"/>
                  <a:pt x="1050300" y="40563"/>
                  <a:pt x="1046003" y="40001"/>
                </a:cubicBezTo>
                <a:close/>
                <a:moveTo>
                  <a:pt x="872282" y="35759"/>
                </a:moveTo>
                <a:cubicBezTo>
                  <a:pt x="872194" y="41780"/>
                  <a:pt x="873439" y="47396"/>
                  <a:pt x="876016" y="52608"/>
                </a:cubicBezTo>
                <a:cubicBezTo>
                  <a:pt x="878594" y="57820"/>
                  <a:pt x="881807" y="62041"/>
                  <a:pt x="885653" y="65271"/>
                </a:cubicBezTo>
                <a:lnTo>
                  <a:pt x="894973" y="73102"/>
                </a:lnTo>
                <a:cubicBezTo>
                  <a:pt x="895954" y="73671"/>
                  <a:pt x="897075" y="73597"/>
                  <a:pt x="898340" y="72882"/>
                </a:cubicBezTo>
                <a:cubicBezTo>
                  <a:pt x="899603" y="72166"/>
                  <a:pt x="900724" y="72093"/>
                  <a:pt x="901703" y="72661"/>
                </a:cubicBezTo>
                <a:lnTo>
                  <a:pt x="914845" y="53231"/>
                </a:lnTo>
                <a:close/>
                <a:moveTo>
                  <a:pt x="1800854" y="35737"/>
                </a:moveTo>
                <a:cubicBezTo>
                  <a:pt x="1792661" y="46123"/>
                  <a:pt x="1791768" y="53496"/>
                  <a:pt x="1798173" y="57859"/>
                </a:cubicBezTo>
                <a:lnTo>
                  <a:pt x="1800035" y="59426"/>
                </a:lnTo>
                <a:close/>
                <a:moveTo>
                  <a:pt x="1727231" y="28741"/>
                </a:moveTo>
                <a:lnTo>
                  <a:pt x="1734689" y="35005"/>
                </a:lnTo>
                <a:lnTo>
                  <a:pt x="1735828" y="29866"/>
                </a:lnTo>
                <a:close/>
                <a:moveTo>
                  <a:pt x="740363" y="22450"/>
                </a:moveTo>
                <a:lnTo>
                  <a:pt x="720491" y="42321"/>
                </a:lnTo>
                <a:cubicBezTo>
                  <a:pt x="718858" y="44501"/>
                  <a:pt x="717806" y="47173"/>
                  <a:pt x="717337" y="50335"/>
                </a:cubicBezTo>
                <a:cubicBezTo>
                  <a:pt x="716868" y="53496"/>
                  <a:pt x="717782" y="54773"/>
                  <a:pt x="720081" y="54166"/>
                </a:cubicBezTo>
                <a:lnTo>
                  <a:pt x="753004" y="45256"/>
                </a:lnTo>
                <a:cubicBezTo>
                  <a:pt x="761152" y="50069"/>
                  <a:pt x="771369" y="50526"/>
                  <a:pt x="783653" y="46627"/>
                </a:cubicBezTo>
                <a:cubicBezTo>
                  <a:pt x="795939" y="42728"/>
                  <a:pt x="806156" y="43182"/>
                  <a:pt x="814303" y="47997"/>
                </a:cubicBezTo>
                <a:lnTo>
                  <a:pt x="832310" y="26558"/>
                </a:lnTo>
                <a:cubicBezTo>
                  <a:pt x="824880" y="29332"/>
                  <a:pt x="817196" y="30749"/>
                  <a:pt x="809261" y="30811"/>
                </a:cubicBezTo>
                <a:cubicBezTo>
                  <a:pt x="801324" y="30875"/>
                  <a:pt x="793926" y="31006"/>
                  <a:pt x="787063" y="31210"/>
                </a:cubicBezTo>
                <a:cubicBezTo>
                  <a:pt x="781182" y="26775"/>
                  <a:pt x="773914" y="24227"/>
                  <a:pt x="765265" y="23561"/>
                </a:cubicBezTo>
                <a:cubicBezTo>
                  <a:pt x="756613" y="22898"/>
                  <a:pt x="748314" y="22527"/>
                  <a:pt x="740363" y="22450"/>
                </a:cubicBezTo>
                <a:close/>
                <a:moveTo>
                  <a:pt x="1271949" y="18033"/>
                </a:moveTo>
                <a:lnTo>
                  <a:pt x="1262536" y="40596"/>
                </a:lnTo>
                <a:cubicBezTo>
                  <a:pt x="1254287" y="43950"/>
                  <a:pt x="1241047" y="44253"/>
                  <a:pt x="1222816" y="41507"/>
                </a:cubicBezTo>
                <a:cubicBezTo>
                  <a:pt x="1204584" y="38762"/>
                  <a:pt x="1192661" y="35605"/>
                  <a:pt x="1187050" y="32032"/>
                </a:cubicBezTo>
                <a:lnTo>
                  <a:pt x="1143668" y="38250"/>
                </a:lnTo>
                <a:cubicBezTo>
                  <a:pt x="1143132" y="38178"/>
                  <a:pt x="1140839" y="38540"/>
                  <a:pt x="1136796" y="39332"/>
                </a:cubicBezTo>
                <a:cubicBezTo>
                  <a:pt x="1132752" y="40124"/>
                  <a:pt x="1130178" y="41769"/>
                  <a:pt x="1129072" y="44270"/>
                </a:cubicBezTo>
                <a:lnTo>
                  <a:pt x="1115612" y="45149"/>
                </a:lnTo>
                <a:cubicBezTo>
                  <a:pt x="1114842" y="47803"/>
                  <a:pt x="1113745" y="49424"/>
                  <a:pt x="1112327" y="50008"/>
                </a:cubicBezTo>
                <a:cubicBezTo>
                  <a:pt x="1110907" y="50593"/>
                  <a:pt x="1110380" y="49644"/>
                  <a:pt x="1110746" y="47157"/>
                </a:cubicBezTo>
                <a:lnTo>
                  <a:pt x="1099470" y="68154"/>
                </a:lnTo>
                <a:lnTo>
                  <a:pt x="1112522" y="79116"/>
                </a:lnTo>
                <a:lnTo>
                  <a:pt x="1118523" y="71971"/>
                </a:lnTo>
                <a:lnTo>
                  <a:pt x="1146170" y="76913"/>
                </a:lnTo>
                <a:lnTo>
                  <a:pt x="1177229" y="66440"/>
                </a:lnTo>
                <a:cubicBezTo>
                  <a:pt x="1176011" y="70492"/>
                  <a:pt x="1178142" y="71268"/>
                  <a:pt x="1183623" y="68764"/>
                </a:cubicBezTo>
                <a:cubicBezTo>
                  <a:pt x="1189106" y="66260"/>
                  <a:pt x="1192841" y="62285"/>
                  <a:pt x="1194826" y="56847"/>
                </a:cubicBezTo>
                <a:cubicBezTo>
                  <a:pt x="1209236" y="51681"/>
                  <a:pt x="1220073" y="52661"/>
                  <a:pt x="1227341" y="59782"/>
                </a:cubicBezTo>
                <a:cubicBezTo>
                  <a:pt x="1234251" y="59365"/>
                  <a:pt x="1241838" y="58376"/>
                  <a:pt x="1250106" y="56815"/>
                </a:cubicBezTo>
                <a:cubicBezTo>
                  <a:pt x="1258373" y="55252"/>
                  <a:pt x="1266246" y="52980"/>
                  <a:pt x="1273724" y="49994"/>
                </a:cubicBezTo>
                <a:lnTo>
                  <a:pt x="1289776" y="57383"/>
                </a:lnTo>
                <a:lnTo>
                  <a:pt x="1296190" y="38391"/>
                </a:lnTo>
                <a:lnTo>
                  <a:pt x="1309329" y="18962"/>
                </a:lnTo>
                <a:cubicBezTo>
                  <a:pt x="1302038" y="21725"/>
                  <a:pt x="1295292" y="22659"/>
                  <a:pt x="1289088" y="21763"/>
                </a:cubicBezTo>
                <a:cubicBezTo>
                  <a:pt x="1282882" y="20870"/>
                  <a:pt x="1277170" y="19625"/>
                  <a:pt x="1271949" y="18033"/>
                </a:cubicBezTo>
                <a:close/>
                <a:moveTo>
                  <a:pt x="233993" y="0"/>
                </a:moveTo>
                <a:lnTo>
                  <a:pt x="242031" y="0"/>
                </a:lnTo>
                <a:lnTo>
                  <a:pt x="243247" y="25"/>
                </a:lnTo>
                <a:lnTo>
                  <a:pt x="243280" y="0"/>
                </a:lnTo>
                <a:lnTo>
                  <a:pt x="270469" y="0"/>
                </a:lnTo>
                <a:lnTo>
                  <a:pt x="272027" y="779"/>
                </a:lnTo>
                <a:lnTo>
                  <a:pt x="276076" y="22460"/>
                </a:lnTo>
                <a:lnTo>
                  <a:pt x="289536" y="21580"/>
                </a:lnTo>
                <a:lnTo>
                  <a:pt x="307134" y="11987"/>
                </a:lnTo>
                <a:lnTo>
                  <a:pt x="304860" y="22265"/>
                </a:lnTo>
                <a:lnTo>
                  <a:pt x="348969" y="22753"/>
                </a:lnTo>
                <a:lnTo>
                  <a:pt x="360248" y="1754"/>
                </a:lnTo>
                <a:lnTo>
                  <a:pt x="380756" y="18983"/>
                </a:lnTo>
                <a:cubicBezTo>
                  <a:pt x="389229" y="8580"/>
                  <a:pt x="395259" y="2980"/>
                  <a:pt x="398842" y="2184"/>
                </a:cubicBezTo>
                <a:cubicBezTo>
                  <a:pt x="402428" y="1385"/>
                  <a:pt x="406751" y="3494"/>
                  <a:pt x="411814" y="8509"/>
                </a:cubicBezTo>
                <a:lnTo>
                  <a:pt x="424264" y="0"/>
                </a:lnTo>
                <a:lnTo>
                  <a:pt x="427902" y="0"/>
                </a:lnTo>
                <a:lnTo>
                  <a:pt x="435007" y="3611"/>
                </a:lnTo>
                <a:cubicBezTo>
                  <a:pt x="439079" y="6019"/>
                  <a:pt x="444187" y="6248"/>
                  <a:pt x="450331" y="4299"/>
                </a:cubicBezTo>
                <a:cubicBezTo>
                  <a:pt x="456474" y="2350"/>
                  <a:pt x="461582" y="2577"/>
                  <a:pt x="465656" y="4983"/>
                </a:cubicBezTo>
                <a:lnTo>
                  <a:pt x="462654" y="8556"/>
                </a:lnTo>
                <a:lnTo>
                  <a:pt x="486573" y="10368"/>
                </a:lnTo>
                <a:cubicBezTo>
                  <a:pt x="490646" y="12772"/>
                  <a:pt x="495755" y="13001"/>
                  <a:pt x="501898" y="11052"/>
                </a:cubicBezTo>
                <a:cubicBezTo>
                  <a:pt x="508040" y="9102"/>
                  <a:pt x="513148" y="9331"/>
                  <a:pt x="517222" y="11737"/>
                </a:cubicBezTo>
                <a:cubicBezTo>
                  <a:pt x="527638" y="14008"/>
                  <a:pt x="542119" y="14750"/>
                  <a:pt x="560672" y="13956"/>
                </a:cubicBezTo>
                <a:cubicBezTo>
                  <a:pt x="579225" y="13164"/>
                  <a:pt x="596529" y="8654"/>
                  <a:pt x="612581" y="427"/>
                </a:cubicBezTo>
                <a:lnTo>
                  <a:pt x="638682" y="22354"/>
                </a:lnTo>
                <a:lnTo>
                  <a:pt x="655552" y="6057"/>
                </a:lnTo>
                <a:lnTo>
                  <a:pt x="676521" y="0"/>
                </a:lnTo>
                <a:lnTo>
                  <a:pt x="852032" y="0"/>
                </a:lnTo>
                <a:lnTo>
                  <a:pt x="848362" y="33949"/>
                </a:lnTo>
                <a:cubicBezTo>
                  <a:pt x="851971" y="35331"/>
                  <a:pt x="856246" y="33081"/>
                  <a:pt x="861187" y="27200"/>
                </a:cubicBezTo>
                <a:cubicBezTo>
                  <a:pt x="866125" y="21320"/>
                  <a:pt x="866851" y="17615"/>
                  <a:pt x="863367" y="16085"/>
                </a:cubicBezTo>
                <a:lnTo>
                  <a:pt x="892561" y="4045"/>
                </a:lnTo>
                <a:lnTo>
                  <a:pt x="890008" y="0"/>
                </a:lnTo>
                <a:lnTo>
                  <a:pt x="1329484" y="0"/>
                </a:lnTo>
                <a:lnTo>
                  <a:pt x="1331792" y="7362"/>
                </a:lnTo>
                <a:lnTo>
                  <a:pt x="1349707" y="16318"/>
                </a:lnTo>
                <a:cubicBezTo>
                  <a:pt x="1352519" y="13602"/>
                  <a:pt x="1354764" y="13456"/>
                  <a:pt x="1356439" y="15878"/>
                </a:cubicBezTo>
                <a:cubicBezTo>
                  <a:pt x="1362441" y="8732"/>
                  <a:pt x="1363578" y="3592"/>
                  <a:pt x="1359849" y="460"/>
                </a:cubicBezTo>
                <a:lnTo>
                  <a:pt x="1358060" y="0"/>
                </a:lnTo>
                <a:lnTo>
                  <a:pt x="1386569" y="0"/>
                </a:lnTo>
                <a:lnTo>
                  <a:pt x="1377357" y="21262"/>
                </a:lnTo>
                <a:lnTo>
                  <a:pt x="1379223" y="22826"/>
                </a:lnTo>
                <a:cubicBezTo>
                  <a:pt x="1380755" y="22973"/>
                  <a:pt x="1384237" y="20562"/>
                  <a:pt x="1389663" y="15602"/>
                </a:cubicBezTo>
                <a:cubicBezTo>
                  <a:pt x="1395092" y="10638"/>
                  <a:pt x="1398855" y="6945"/>
                  <a:pt x="1400958" y="4522"/>
                </a:cubicBezTo>
                <a:lnTo>
                  <a:pt x="1406707" y="0"/>
                </a:lnTo>
                <a:lnTo>
                  <a:pt x="1416967" y="0"/>
                </a:lnTo>
                <a:lnTo>
                  <a:pt x="1417739" y="18616"/>
                </a:lnTo>
                <a:lnTo>
                  <a:pt x="1426333" y="19741"/>
                </a:lnTo>
                <a:lnTo>
                  <a:pt x="1442870" y="0"/>
                </a:lnTo>
                <a:lnTo>
                  <a:pt x="1493673" y="0"/>
                </a:lnTo>
                <a:lnTo>
                  <a:pt x="1515710" y="7982"/>
                </a:lnTo>
                <a:cubicBezTo>
                  <a:pt x="1535182" y="12406"/>
                  <a:pt x="1550499" y="15623"/>
                  <a:pt x="1561663" y="17634"/>
                </a:cubicBezTo>
                <a:lnTo>
                  <a:pt x="1586717" y="14306"/>
                </a:lnTo>
                <a:lnTo>
                  <a:pt x="1595031" y="0"/>
                </a:lnTo>
                <a:lnTo>
                  <a:pt x="1628767" y="0"/>
                </a:lnTo>
                <a:lnTo>
                  <a:pt x="1609910" y="9411"/>
                </a:lnTo>
                <a:lnTo>
                  <a:pt x="1622961" y="20373"/>
                </a:lnTo>
                <a:cubicBezTo>
                  <a:pt x="1629878" y="19710"/>
                  <a:pt x="1636983" y="18823"/>
                  <a:pt x="1644277" y="17713"/>
                </a:cubicBezTo>
                <a:cubicBezTo>
                  <a:pt x="1651568" y="16602"/>
                  <a:pt x="1657925" y="16606"/>
                  <a:pt x="1663342" y="17730"/>
                </a:cubicBezTo>
                <a:lnTo>
                  <a:pt x="1680939" y="8138"/>
                </a:lnTo>
                <a:cubicBezTo>
                  <a:pt x="1690829" y="13399"/>
                  <a:pt x="1705222" y="13300"/>
                  <a:pt x="1724117" y="7840"/>
                </a:cubicBezTo>
                <a:cubicBezTo>
                  <a:pt x="1743010" y="2386"/>
                  <a:pt x="1757402" y="2286"/>
                  <a:pt x="1767295" y="7547"/>
                </a:cubicBezTo>
                <a:cubicBezTo>
                  <a:pt x="1770019" y="10217"/>
                  <a:pt x="1773425" y="12315"/>
                  <a:pt x="1777509" y="13845"/>
                </a:cubicBezTo>
                <a:cubicBezTo>
                  <a:pt x="1781593" y="15370"/>
                  <a:pt x="1786783" y="14397"/>
                  <a:pt x="1793078" y="10922"/>
                </a:cubicBezTo>
                <a:lnTo>
                  <a:pt x="1821862" y="10729"/>
                </a:lnTo>
                <a:cubicBezTo>
                  <a:pt x="1829662" y="16265"/>
                  <a:pt x="1839537" y="17449"/>
                  <a:pt x="1851477" y="14275"/>
                </a:cubicBezTo>
                <a:lnTo>
                  <a:pt x="1878080" y="7204"/>
                </a:lnTo>
                <a:lnTo>
                  <a:pt x="1884686" y="0"/>
                </a:lnTo>
                <a:lnTo>
                  <a:pt x="11975414" y="0"/>
                </a:lnTo>
                <a:lnTo>
                  <a:pt x="11949880" y="27390"/>
                </a:lnTo>
                <a:cubicBezTo>
                  <a:pt x="11956431" y="23779"/>
                  <a:pt x="11961708" y="23003"/>
                  <a:pt x="11965714" y="25058"/>
                </a:cubicBezTo>
                <a:cubicBezTo>
                  <a:pt x="11969719" y="27115"/>
                  <a:pt x="11971247" y="32448"/>
                  <a:pt x="11970300" y="41065"/>
                </a:cubicBezTo>
                <a:lnTo>
                  <a:pt x="11994751" y="39079"/>
                </a:lnTo>
                <a:cubicBezTo>
                  <a:pt x="11997617" y="41510"/>
                  <a:pt x="12002431" y="42183"/>
                  <a:pt x="12009194" y="41101"/>
                </a:cubicBezTo>
                <a:cubicBezTo>
                  <a:pt x="12015956" y="40020"/>
                  <a:pt x="12023079" y="38066"/>
                  <a:pt x="12030562" y="35243"/>
                </a:cubicBezTo>
                <a:cubicBezTo>
                  <a:pt x="12028258" y="39786"/>
                  <a:pt x="12027435" y="43338"/>
                  <a:pt x="12028089" y="45899"/>
                </a:cubicBezTo>
                <a:cubicBezTo>
                  <a:pt x="12028746" y="48459"/>
                  <a:pt x="12031436" y="48937"/>
                  <a:pt x="12036155" y="47335"/>
                </a:cubicBezTo>
                <a:cubicBezTo>
                  <a:pt x="12041152" y="45184"/>
                  <a:pt x="12045161" y="43699"/>
                  <a:pt x="12048186" y="42873"/>
                </a:cubicBezTo>
                <a:cubicBezTo>
                  <a:pt x="12051210" y="42046"/>
                  <a:pt x="12052142" y="44062"/>
                  <a:pt x="12050982" y="48919"/>
                </a:cubicBezTo>
                <a:cubicBezTo>
                  <a:pt x="12068590" y="50799"/>
                  <a:pt x="12084934" y="53885"/>
                  <a:pt x="12100015" y="58181"/>
                </a:cubicBezTo>
                <a:cubicBezTo>
                  <a:pt x="12115098" y="62473"/>
                  <a:pt x="12131877" y="65989"/>
                  <a:pt x="12150350" y="68729"/>
                </a:cubicBezTo>
                <a:cubicBezTo>
                  <a:pt x="12160247" y="63928"/>
                  <a:pt x="12170532" y="62376"/>
                  <a:pt x="12181202" y="64076"/>
                </a:cubicBezTo>
                <a:lnTo>
                  <a:pt x="12192000" y="70516"/>
                </a:lnTo>
                <a:lnTo>
                  <a:pt x="12192000" y="89759"/>
                </a:lnTo>
                <a:lnTo>
                  <a:pt x="12189505" y="95230"/>
                </a:lnTo>
                <a:cubicBezTo>
                  <a:pt x="12187253" y="98867"/>
                  <a:pt x="12184158" y="102082"/>
                  <a:pt x="12180222" y="104870"/>
                </a:cubicBezTo>
                <a:cubicBezTo>
                  <a:pt x="12166165" y="109099"/>
                  <a:pt x="12151247" y="107155"/>
                  <a:pt x="12135475" y="99036"/>
                </a:cubicBezTo>
                <a:cubicBezTo>
                  <a:pt x="12119700" y="90917"/>
                  <a:pt x="12105986" y="88527"/>
                  <a:pt x="12094336" y="91864"/>
                </a:cubicBezTo>
                <a:cubicBezTo>
                  <a:pt x="12078189" y="100165"/>
                  <a:pt x="12066696" y="105704"/>
                  <a:pt x="12059857" y="108487"/>
                </a:cubicBezTo>
                <a:cubicBezTo>
                  <a:pt x="12053019" y="111267"/>
                  <a:pt x="12051868" y="104120"/>
                  <a:pt x="12056401" y="87044"/>
                </a:cubicBezTo>
                <a:cubicBezTo>
                  <a:pt x="12044158" y="93207"/>
                  <a:pt x="12033081" y="96430"/>
                  <a:pt x="12023168" y="96712"/>
                </a:cubicBezTo>
                <a:cubicBezTo>
                  <a:pt x="12013257" y="96995"/>
                  <a:pt x="12001746" y="99788"/>
                  <a:pt x="11988637" y="105092"/>
                </a:cubicBezTo>
                <a:cubicBezTo>
                  <a:pt x="11989716" y="100019"/>
                  <a:pt x="11988846" y="96700"/>
                  <a:pt x="11986031" y="95138"/>
                </a:cubicBezTo>
                <a:cubicBezTo>
                  <a:pt x="11983211" y="93578"/>
                  <a:pt x="11980035" y="92887"/>
                  <a:pt x="11976496" y="93067"/>
                </a:cubicBezTo>
                <a:lnTo>
                  <a:pt x="11973420" y="96569"/>
                </a:lnTo>
                <a:lnTo>
                  <a:pt x="11947408" y="70801"/>
                </a:lnTo>
                <a:cubicBezTo>
                  <a:pt x="11939644" y="75943"/>
                  <a:pt x="11929861" y="81539"/>
                  <a:pt x="11918055" y="87590"/>
                </a:cubicBezTo>
                <a:cubicBezTo>
                  <a:pt x="11906251" y="93640"/>
                  <a:pt x="11900888" y="90513"/>
                  <a:pt x="11901972" y="78208"/>
                </a:cubicBezTo>
                <a:cubicBezTo>
                  <a:pt x="11900803" y="77462"/>
                  <a:pt x="11899000" y="78131"/>
                  <a:pt x="11896558" y="80216"/>
                </a:cubicBezTo>
                <a:cubicBezTo>
                  <a:pt x="11894115" y="82302"/>
                  <a:pt x="11892842" y="85136"/>
                  <a:pt x="11892736" y="88717"/>
                </a:cubicBezTo>
                <a:cubicBezTo>
                  <a:pt x="11892188" y="91723"/>
                  <a:pt x="11893000" y="95257"/>
                  <a:pt x="11895175" y="99321"/>
                </a:cubicBezTo>
                <a:cubicBezTo>
                  <a:pt x="11897348" y="103385"/>
                  <a:pt x="11900133" y="105596"/>
                  <a:pt x="11903530" y="105962"/>
                </a:cubicBezTo>
                <a:cubicBezTo>
                  <a:pt x="11910916" y="101402"/>
                  <a:pt x="11916835" y="99896"/>
                  <a:pt x="11921289" y="101440"/>
                </a:cubicBezTo>
                <a:cubicBezTo>
                  <a:pt x="11925745" y="102986"/>
                  <a:pt x="11931761" y="103214"/>
                  <a:pt x="11939342" y="102124"/>
                </a:cubicBezTo>
                <a:lnTo>
                  <a:pt x="11958418" y="121020"/>
                </a:lnTo>
                <a:lnTo>
                  <a:pt x="11988637" y="105092"/>
                </a:lnTo>
                <a:lnTo>
                  <a:pt x="11993274" y="129341"/>
                </a:lnTo>
                <a:cubicBezTo>
                  <a:pt x="12007929" y="124201"/>
                  <a:pt x="12022129" y="121888"/>
                  <a:pt x="12035872" y="122397"/>
                </a:cubicBezTo>
                <a:cubicBezTo>
                  <a:pt x="12049614" y="122910"/>
                  <a:pt x="12061603" y="124956"/>
                  <a:pt x="12071834" y="128539"/>
                </a:cubicBezTo>
                <a:cubicBezTo>
                  <a:pt x="12085220" y="122691"/>
                  <a:pt x="12094204" y="122307"/>
                  <a:pt x="12098789" y="127395"/>
                </a:cubicBezTo>
                <a:cubicBezTo>
                  <a:pt x="12103374" y="132484"/>
                  <a:pt x="12104665" y="140860"/>
                  <a:pt x="12102658" y="152522"/>
                </a:cubicBezTo>
                <a:lnTo>
                  <a:pt x="12160234" y="157140"/>
                </a:lnTo>
                <a:cubicBezTo>
                  <a:pt x="12161639" y="163307"/>
                  <a:pt x="12170827" y="167769"/>
                  <a:pt x="12187800" y="170526"/>
                </a:cubicBezTo>
                <a:lnTo>
                  <a:pt x="12192000" y="170686"/>
                </a:lnTo>
                <a:lnTo>
                  <a:pt x="12192000" y="227932"/>
                </a:lnTo>
                <a:lnTo>
                  <a:pt x="12186374" y="228897"/>
                </a:lnTo>
                <a:cubicBezTo>
                  <a:pt x="12174632" y="233644"/>
                  <a:pt x="12166641" y="232279"/>
                  <a:pt x="12162399" y="224803"/>
                </a:cubicBezTo>
                <a:lnTo>
                  <a:pt x="12136212" y="225071"/>
                </a:lnTo>
                <a:cubicBezTo>
                  <a:pt x="12137227" y="220070"/>
                  <a:pt x="12135717" y="217484"/>
                  <a:pt x="12131682" y="217307"/>
                </a:cubicBezTo>
                <a:cubicBezTo>
                  <a:pt x="12127647" y="217130"/>
                  <a:pt x="12123058" y="218045"/>
                  <a:pt x="12117918" y="220051"/>
                </a:cubicBezTo>
                <a:lnTo>
                  <a:pt x="12090778" y="232476"/>
                </a:lnTo>
                <a:lnTo>
                  <a:pt x="12034935" y="229576"/>
                </a:lnTo>
                <a:cubicBezTo>
                  <a:pt x="12030496" y="228862"/>
                  <a:pt x="12024984" y="229135"/>
                  <a:pt x="12018402" y="230395"/>
                </a:cubicBezTo>
                <a:cubicBezTo>
                  <a:pt x="12011819" y="231655"/>
                  <a:pt x="12005972" y="233233"/>
                  <a:pt x="12000858" y="235131"/>
                </a:cubicBezTo>
                <a:cubicBezTo>
                  <a:pt x="12002074" y="230056"/>
                  <a:pt x="12001367" y="227171"/>
                  <a:pt x="11998735" y="226475"/>
                </a:cubicBezTo>
                <a:cubicBezTo>
                  <a:pt x="11996104" y="225779"/>
                  <a:pt x="11992315" y="226396"/>
                  <a:pt x="11987376" y="228327"/>
                </a:cubicBezTo>
                <a:lnTo>
                  <a:pt x="11958499" y="239034"/>
                </a:lnTo>
                <a:cubicBezTo>
                  <a:pt x="11958115" y="243703"/>
                  <a:pt x="11961976" y="245614"/>
                  <a:pt x="11970082" y="244773"/>
                </a:cubicBezTo>
                <a:cubicBezTo>
                  <a:pt x="11978189" y="243931"/>
                  <a:pt x="11984792" y="243647"/>
                  <a:pt x="11989890" y="243920"/>
                </a:cubicBezTo>
                <a:cubicBezTo>
                  <a:pt x="11987140" y="247202"/>
                  <a:pt x="11986581" y="249378"/>
                  <a:pt x="11988209" y="250445"/>
                </a:cubicBezTo>
                <a:cubicBezTo>
                  <a:pt x="11989839" y="251513"/>
                  <a:pt x="11991686" y="252797"/>
                  <a:pt x="11993748" y="254294"/>
                </a:cubicBezTo>
                <a:cubicBezTo>
                  <a:pt x="12000112" y="250361"/>
                  <a:pt x="12004804" y="247636"/>
                  <a:pt x="12007822" y="246123"/>
                </a:cubicBezTo>
                <a:cubicBezTo>
                  <a:pt x="12010842" y="244610"/>
                  <a:pt x="12012120" y="246694"/>
                  <a:pt x="12011653" y="252375"/>
                </a:cubicBezTo>
                <a:cubicBezTo>
                  <a:pt x="12031730" y="257522"/>
                  <a:pt x="12053779" y="261346"/>
                  <a:pt x="12077803" y="263848"/>
                </a:cubicBezTo>
                <a:cubicBezTo>
                  <a:pt x="12101824" y="266351"/>
                  <a:pt x="12122334" y="271926"/>
                  <a:pt x="12139333" y="280575"/>
                </a:cubicBezTo>
                <a:cubicBezTo>
                  <a:pt x="12145002" y="279505"/>
                  <a:pt x="12148728" y="280191"/>
                  <a:pt x="12150504" y="282631"/>
                </a:cubicBezTo>
                <a:cubicBezTo>
                  <a:pt x="12152277" y="285071"/>
                  <a:pt x="12152153" y="290135"/>
                  <a:pt x="12150127" y="297820"/>
                </a:cubicBezTo>
                <a:lnTo>
                  <a:pt x="12147050" y="301322"/>
                </a:lnTo>
                <a:lnTo>
                  <a:pt x="12192000" y="297408"/>
                </a:lnTo>
                <a:lnTo>
                  <a:pt x="12192000" y="333004"/>
                </a:lnTo>
                <a:lnTo>
                  <a:pt x="12182285" y="334588"/>
                </a:lnTo>
                <a:cubicBezTo>
                  <a:pt x="12176921" y="334461"/>
                  <a:pt x="12172822" y="333130"/>
                  <a:pt x="12169984" y="330593"/>
                </a:cubicBezTo>
                <a:cubicBezTo>
                  <a:pt x="12157878" y="336754"/>
                  <a:pt x="12147730" y="339532"/>
                  <a:pt x="12139542" y="338931"/>
                </a:cubicBezTo>
                <a:cubicBezTo>
                  <a:pt x="12131356" y="338326"/>
                  <a:pt x="12121544" y="339800"/>
                  <a:pt x="12110110" y="343353"/>
                </a:cubicBezTo>
                <a:lnTo>
                  <a:pt x="11883494" y="361286"/>
                </a:lnTo>
                <a:cubicBezTo>
                  <a:pt x="11876630" y="365407"/>
                  <a:pt x="11870102" y="368220"/>
                  <a:pt x="11863906" y="369731"/>
                </a:cubicBezTo>
                <a:cubicBezTo>
                  <a:pt x="11857714" y="371239"/>
                  <a:pt x="11854938" y="367941"/>
                  <a:pt x="11855574" y="359835"/>
                </a:cubicBezTo>
                <a:cubicBezTo>
                  <a:pt x="11838348" y="368979"/>
                  <a:pt x="11826409" y="370256"/>
                  <a:pt x="11819763" y="363672"/>
                </a:cubicBezTo>
                <a:cubicBezTo>
                  <a:pt x="11806107" y="367752"/>
                  <a:pt x="11789719" y="368715"/>
                  <a:pt x="11770593" y="366561"/>
                </a:cubicBezTo>
                <a:cubicBezTo>
                  <a:pt x="11751469" y="364406"/>
                  <a:pt x="11739361" y="361422"/>
                  <a:pt x="11734266" y="357604"/>
                </a:cubicBezTo>
                <a:lnTo>
                  <a:pt x="11670925" y="366928"/>
                </a:lnTo>
                <a:lnTo>
                  <a:pt x="11661865" y="351401"/>
                </a:lnTo>
                <a:lnTo>
                  <a:pt x="11633360" y="356047"/>
                </a:lnTo>
                <a:lnTo>
                  <a:pt x="11641697" y="359976"/>
                </a:lnTo>
                <a:lnTo>
                  <a:pt x="11622273" y="393150"/>
                </a:lnTo>
                <a:cubicBezTo>
                  <a:pt x="11615818" y="387575"/>
                  <a:pt x="11607104" y="385494"/>
                  <a:pt x="11596128" y="386908"/>
                </a:cubicBezTo>
                <a:cubicBezTo>
                  <a:pt x="11585157" y="388321"/>
                  <a:pt x="11574230" y="390602"/>
                  <a:pt x="11563353" y="393752"/>
                </a:cubicBezTo>
                <a:cubicBezTo>
                  <a:pt x="11572437" y="395105"/>
                  <a:pt x="11579112" y="397351"/>
                  <a:pt x="11583383" y="400488"/>
                </a:cubicBezTo>
                <a:lnTo>
                  <a:pt x="11607836" y="398503"/>
                </a:lnTo>
                <a:cubicBezTo>
                  <a:pt x="11608940" y="407241"/>
                  <a:pt x="11618826" y="408298"/>
                  <a:pt x="11637491" y="401672"/>
                </a:cubicBezTo>
                <a:cubicBezTo>
                  <a:pt x="11656154" y="395043"/>
                  <a:pt x="11666040" y="396101"/>
                  <a:pt x="11667144" y="404838"/>
                </a:cubicBezTo>
                <a:cubicBezTo>
                  <a:pt x="11669243" y="406372"/>
                  <a:pt x="11672221" y="407138"/>
                  <a:pt x="11676075" y="407135"/>
                </a:cubicBezTo>
                <a:cubicBezTo>
                  <a:pt x="11679931" y="407131"/>
                  <a:pt x="11682474" y="407467"/>
                  <a:pt x="11683705" y="408141"/>
                </a:cubicBezTo>
                <a:cubicBezTo>
                  <a:pt x="11682039" y="410038"/>
                  <a:pt x="11679554" y="411943"/>
                  <a:pt x="11676249" y="413858"/>
                </a:cubicBezTo>
                <a:cubicBezTo>
                  <a:pt x="11672945" y="415770"/>
                  <a:pt x="11669593" y="416819"/>
                  <a:pt x="11666191" y="416997"/>
                </a:cubicBezTo>
                <a:lnTo>
                  <a:pt x="11640004" y="417265"/>
                </a:lnTo>
                <a:lnTo>
                  <a:pt x="11625567" y="422620"/>
                </a:lnTo>
                <a:lnTo>
                  <a:pt x="11641175" y="438078"/>
                </a:lnTo>
                <a:lnTo>
                  <a:pt x="11668705" y="432591"/>
                </a:lnTo>
                <a:cubicBezTo>
                  <a:pt x="11672056" y="429085"/>
                  <a:pt x="11676322" y="427307"/>
                  <a:pt x="11681505" y="427255"/>
                </a:cubicBezTo>
                <a:cubicBezTo>
                  <a:pt x="11686688" y="427201"/>
                  <a:pt x="11691150" y="428891"/>
                  <a:pt x="11694890" y="432324"/>
                </a:cubicBezTo>
                <a:cubicBezTo>
                  <a:pt x="11703232" y="428985"/>
                  <a:pt x="11713017" y="425848"/>
                  <a:pt x="11724247" y="422913"/>
                </a:cubicBezTo>
                <a:cubicBezTo>
                  <a:pt x="11735478" y="419979"/>
                  <a:pt x="11741415" y="421219"/>
                  <a:pt x="11742062" y="426637"/>
                </a:cubicBezTo>
                <a:cubicBezTo>
                  <a:pt x="11739513" y="431074"/>
                  <a:pt x="11735570" y="436175"/>
                  <a:pt x="11730230" y="441942"/>
                </a:cubicBezTo>
                <a:cubicBezTo>
                  <a:pt x="11724890" y="447710"/>
                  <a:pt x="11720177" y="453688"/>
                  <a:pt x="11716090" y="459877"/>
                </a:cubicBezTo>
                <a:cubicBezTo>
                  <a:pt x="11722064" y="458694"/>
                  <a:pt x="11728361" y="457835"/>
                  <a:pt x="11734984" y="457297"/>
                </a:cubicBezTo>
                <a:cubicBezTo>
                  <a:pt x="11741605" y="456757"/>
                  <a:pt x="11746796" y="458079"/>
                  <a:pt x="11750559" y="461259"/>
                </a:cubicBezTo>
                <a:cubicBezTo>
                  <a:pt x="11754025" y="464695"/>
                  <a:pt x="11752682" y="469915"/>
                  <a:pt x="11746526" y="476920"/>
                </a:cubicBezTo>
                <a:lnTo>
                  <a:pt x="11739414" y="496083"/>
                </a:lnTo>
                <a:cubicBezTo>
                  <a:pt x="11744774" y="495522"/>
                  <a:pt x="11749555" y="495617"/>
                  <a:pt x="11753761" y="496370"/>
                </a:cubicBezTo>
                <a:cubicBezTo>
                  <a:pt x="11757964" y="497124"/>
                  <a:pt x="11763515" y="496342"/>
                  <a:pt x="11770413" y="494031"/>
                </a:cubicBezTo>
                <a:lnTo>
                  <a:pt x="11743099" y="532491"/>
                </a:lnTo>
                <a:cubicBezTo>
                  <a:pt x="11735649" y="526205"/>
                  <a:pt x="11725315" y="526888"/>
                  <a:pt x="11712101" y="534543"/>
                </a:cubicBezTo>
                <a:cubicBezTo>
                  <a:pt x="11713278" y="521516"/>
                  <a:pt x="11718597" y="509311"/>
                  <a:pt x="11728055" y="497935"/>
                </a:cubicBezTo>
                <a:cubicBezTo>
                  <a:pt x="11723094" y="495888"/>
                  <a:pt x="11718329" y="493623"/>
                  <a:pt x="11713755" y="491139"/>
                </a:cubicBezTo>
                <a:cubicBezTo>
                  <a:pt x="11709178" y="488654"/>
                  <a:pt x="11704509" y="488125"/>
                  <a:pt x="11699745" y="489546"/>
                </a:cubicBezTo>
                <a:cubicBezTo>
                  <a:pt x="11697088" y="487188"/>
                  <a:pt x="11693493" y="486356"/>
                  <a:pt x="11688961" y="487053"/>
                </a:cubicBezTo>
                <a:cubicBezTo>
                  <a:pt x="11684429" y="487750"/>
                  <a:pt x="11679293" y="488672"/>
                  <a:pt x="11673559" y="489814"/>
                </a:cubicBezTo>
                <a:cubicBezTo>
                  <a:pt x="11672424" y="495105"/>
                  <a:pt x="11670662" y="500184"/>
                  <a:pt x="11668274" y="505054"/>
                </a:cubicBezTo>
                <a:cubicBezTo>
                  <a:pt x="11665887" y="509923"/>
                  <a:pt x="11661622" y="514161"/>
                  <a:pt x="11655479" y="517767"/>
                </a:cubicBezTo>
                <a:lnTo>
                  <a:pt x="11642775" y="524841"/>
                </a:lnTo>
                <a:lnTo>
                  <a:pt x="11659121" y="495169"/>
                </a:lnTo>
                <a:cubicBezTo>
                  <a:pt x="11648376" y="503089"/>
                  <a:pt x="11640039" y="510115"/>
                  <a:pt x="11634105" y="516250"/>
                </a:cubicBezTo>
                <a:cubicBezTo>
                  <a:pt x="11621525" y="527950"/>
                  <a:pt x="11608531" y="532276"/>
                  <a:pt x="11595123" y="529231"/>
                </a:cubicBezTo>
                <a:cubicBezTo>
                  <a:pt x="11588418" y="527709"/>
                  <a:pt x="11582012" y="527810"/>
                  <a:pt x="11575899" y="529535"/>
                </a:cubicBezTo>
                <a:lnTo>
                  <a:pt x="11572254" y="531634"/>
                </a:lnTo>
                <a:lnTo>
                  <a:pt x="11571841" y="549070"/>
                </a:lnTo>
                <a:lnTo>
                  <a:pt x="11586474" y="550146"/>
                </a:lnTo>
                <a:cubicBezTo>
                  <a:pt x="11595466" y="549909"/>
                  <a:pt x="11604869" y="549669"/>
                  <a:pt x="11614681" y="549424"/>
                </a:cubicBezTo>
                <a:lnTo>
                  <a:pt x="11651448" y="533427"/>
                </a:lnTo>
                <a:cubicBezTo>
                  <a:pt x="11653098" y="543390"/>
                  <a:pt x="11670465" y="548853"/>
                  <a:pt x="11703543" y="549816"/>
                </a:cubicBezTo>
                <a:cubicBezTo>
                  <a:pt x="11736622" y="550781"/>
                  <a:pt x="11759375" y="550113"/>
                  <a:pt x="11771801" y="547817"/>
                </a:cubicBezTo>
                <a:cubicBezTo>
                  <a:pt x="11771317" y="553211"/>
                  <a:pt x="11770947" y="562398"/>
                  <a:pt x="11770688" y="575381"/>
                </a:cubicBezTo>
                <a:cubicBezTo>
                  <a:pt x="11770429" y="588363"/>
                  <a:pt x="11774340" y="593603"/>
                  <a:pt x="11782419" y="591097"/>
                </a:cubicBezTo>
                <a:cubicBezTo>
                  <a:pt x="11786686" y="588089"/>
                  <a:pt x="11790423" y="586606"/>
                  <a:pt x="11793634" y="586645"/>
                </a:cubicBezTo>
                <a:cubicBezTo>
                  <a:pt x="11796841" y="586684"/>
                  <a:pt x="11797598" y="590437"/>
                  <a:pt x="11795903" y="597902"/>
                </a:cubicBezTo>
                <a:cubicBezTo>
                  <a:pt x="11811436" y="593224"/>
                  <a:pt x="11828115" y="592548"/>
                  <a:pt x="11845940" y="595872"/>
                </a:cubicBezTo>
                <a:cubicBezTo>
                  <a:pt x="11863765" y="599197"/>
                  <a:pt x="11876162" y="602471"/>
                  <a:pt x="11883133" y="605688"/>
                </a:cubicBezTo>
                <a:cubicBezTo>
                  <a:pt x="11884066" y="616851"/>
                  <a:pt x="11892710" y="621318"/>
                  <a:pt x="11909066" y="619091"/>
                </a:cubicBezTo>
                <a:cubicBezTo>
                  <a:pt x="11925418" y="616863"/>
                  <a:pt x="11938148" y="613913"/>
                  <a:pt x="11947254" y="610240"/>
                </a:cubicBezTo>
                <a:cubicBezTo>
                  <a:pt x="11958856" y="606036"/>
                  <a:pt x="11965492" y="606329"/>
                  <a:pt x="11967160" y="611121"/>
                </a:cubicBezTo>
                <a:cubicBezTo>
                  <a:pt x="11968829" y="615913"/>
                  <a:pt x="11968102" y="623659"/>
                  <a:pt x="11964986" y="634355"/>
                </a:cubicBezTo>
                <a:cubicBezTo>
                  <a:pt x="11963744" y="646228"/>
                  <a:pt x="11956428" y="652089"/>
                  <a:pt x="11943047" y="651935"/>
                </a:cubicBezTo>
                <a:cubicBezTo>
                  <a:pt x="11936533" y="655582"/>
                  <a:pt x="11930845" y="657592"/>
                  <a:pt x="11925987" y="657968"/>
                </a:cubicBezTo>
                <a:cubicBezTo>
                  <a:pt x="11921129" y="658341"/>
                  <a:pt x="11918089" y="656421"/>
                  <a:pt x="11916861" y="652204"/>
                </a:cubicBezTo>
                <a:lnTo>
                  <a:pt x="11911269" y="640113"/>
                </a:lnTo>
                <a:cubicBezTo>
                  <a:pt x="11895179" y="650652"/>
                  <a:pt x="11879388" y="657395"/>
                  <a:pt x="11863893" y="660336"/>
                </a:cubicBezTo>
                <a:cubicBezTo>
                  <a:pt x="11848399" y="663279"/>
                  <a:pt x="11835057" y="662620"/>
                  <a:pt x="11823865" y="658360"/>
                </a:cubicBezTo>
                <a:cubicBezTo>
                  <a:pt x="11809540" y="663279"/>
                  <a:pt x="11795551" y="666893"/>
                  <a:pt x="11781898" y="669203"/>
                </a:cubicBezTo>
                <a:cubicBezTo>
                  <a:pt x="11768246" y="671510"/>
                  <a:pt x="11754254" y="675125"/>
                  <a:pt x="11739929" y="680044"/>
                </a:cubicBezTo>
                <a:cubicBezTo>
                  <a:pt x="11740767" y="677322"/>
                  <a:pt x="11741111" y="674934"/>
                  <a:pt x="11740959" y="672873"/>
                </a:cubicBezTo>
                <a:cubicBezTo>
                  <a:pt x="11740810" y="670815"/>
                  <a:pt x="11739179" y="669746"/>
                  <a:pt x="11736070" y="669670"/>
                </a:cubicBezTo>
                <a:cubicBezTo>
                  <a:pt x="11731182" y="671926"/>
                  <a:pt x="11727389" y="673626"/>
                  <a:pt x="11724689" y="674776"/>
                </a:cubicBezTo>
                <a:cubicBezTo>
                  <a:pt x="11721990" y="675925"/>
                  <a:pt x="11720842" y="673694"/>
                  <a:pt x="11721243" y="668087"/>
                </a:cubicBezTo>
                <a:lnTo>
                  <a:pt x="11702947" y="663067"/>
                </a:lnTo>
                <a:lnTo>
                  <a:pt x="11645589" y="691421"/>
                </a:lnTo>
                <a:lnTo>
                  <a:pt x="11632888" y="698492"/>
                </a:lnTo>
                <a:cubicBezTo>
                  <a:pt x="11632679" y="700880"/>
                  <a:pt x="11634254" y="702165"/>
                  <a:pt x="11637606" y="702348"/>
                </a:cubicBezTo>
                <a:cubicBezTo>
                  <a:pt x="11640960" y="702530"/>
                  <a:pt x="11643302" y="702941"/>
                  <a:pt x="11644636" y="703578"/>
                </a:cubicBezTo>
                <a:cubicBezTo>
                  <a:pt x="11650300" y="699363"/>
                  <a:pt x="11654849" y="698955"/>
                  <a:pt x="11658282" y="702353"/>
                </a:cubicBezTo>
                <a:cubicBezTo>
                  <a:pt x="11661715" y="705755"/>
                  <a:pt x="11662946" y="711888"/>
                  <a:pt x="11661977" y="720756"/>
                </a:cubicBezTo>
                <a:cubicBezTo>
                  <a:pt x="11657831" y="735623"/>
                  <a:pt x="11647045" y="752510"/>
                  <a:pt x="11629616" y="771417"/>
                </a:cubicBezTo>
                <a:cubicBezTo>
                  <a:pt x="11612189" y="790324"/>
                  <a:pt x="11598032" y="805510"/>
                  <a:pt x="11587144" y="816974"/>
                </a:cubicBezTo>
                <a:cubicBezTo>
                  <a:pt x="11593695" y="813364"/>
                  <a:pt x="11598975" y="812587"/>
                  <a:pt x="11602980" y="814643"/>
                </a:cubicBezTo>
                <a:cubicBezTo>
                  <a:pt x="11606983" y="816699"/>
                  <a:pt x="11608513" y="822034"/>
                  <a:pt x="11607565" y="830650"/>
                </a:cubicBezTo>
                <a:lnTo>
                  <a:pt x="11632015" y="828664"/>
                </a:lnTo>
                <a:cubicBezTo>
                  <a:pt x="11634882" y="831094"/>
                  <a:pt x="11639695" y="831767"/>
                  <a:pt x="11646458" y="830686"/>
                </a:cubicBezTo>
                <a:cubicBezTo>
                  <a:pt x="11653222" y="829604"/>
                  <a:pt x="11660344" y="827652"/>
                  <a:pt x="11667827" y="824828"/>
                </a:cubicBezTo>
                <a:cubicBezTo>
                  <a:pt x="11665525" y="829370"/>
                  <a:pt x="11664700" y="832921"/>
                  <a:pt x="11665356" y="835482"/>
                </a:cubicBezTo>
                <a:cubicBezTo>
                  <a:pt x="11666011" y="838043"/>
                  <a:pt x="11668700" y="838521"/>
                  <a:pt x="11673421" y="836918"/>
                </a:cubicBezTo>
                <a:cubicBezTo>
                  <a:pt x="11678416" y="834770"/>
                  <a:pt x="11682427" y="833284"/>
                  <a:pt x="11685450" y="832457"/>
                </a:cubicBezTo>
                <a:cubicBezTo>
                  <a:pt x="11688474" y="831630"/>
                  <a:pt x="11689406" y="833646"/>
                  <a:pt x="11688247" y="838503"/>
                </a:cubicBezTo>
                <a:cubicBezTo>
                  <a:pt x="11705853" y="840384"/>
                  <a:pt x="11722198" y="843470"/>
                  <a:pt x="11737280" y="847764"/>
                </a:cubicBezTo>
                <a:cubicBezTo>
                  <a:pt x="11752363" y="852057"/>
                  <a:pt x="11769142" y="855575"/>
                  <a:pt x="11787615" y="858314"/>
                </a:cubicBezTo>
                <a:cubicBezTo>
                  <a:pt x="11797512" y="853514"/>
                  <a:pt x="11807796" y="851960"/>
                  <a:pt x="11818467" y="853660"/>
                </a:cubicBezTo>
                <a:cubicBezTo>
                  <a:pt x="11829139" y="855360"/>
                  <a:pt x="11833365" y="862547"/>
                  <a:pt x="11831142" y="875225"/>
                </a:cubicBezTo>
                <a:cubicBezTo>
                  <a:pt x="11830481" y="877979"/>
                  <a:pt x="11829021" y="881177"/>
                  <a:pt x="11826769" y="884814"/>
                </a:cubicBezTo>
                <a:cubicBezTo>
                  <a:pt x="11824517" y="888453"/>
                  <a:pt x="11821421" y="891667"/>
                  <a:pt x="11817487" y="894454"/>
                </a:cubicBezTo>
                <a:cubicBezTo>
                  <a:pt x="11803428" y="898684"/>
                  <a:pt x="11788513" y="896740"/>
                  <a:pt x="11772739" y="888621"/>
                </a:cubicBezTo>
                <a:cubicBezTo>
                  <a:pt x="11756964" y="880501"/>
                  <a:pt x="11743251" y="878111"/>
                  <a:pt x="11731601" y="881449"/>
                </a:cubicBezTo>
                <a:cubicBezTo>
                  <a:pt x="11715453" y="889749"/>
                  <a:pt x="11703959" y="895288"/>
                  <a:pt x="11697121" y="898071"/>
                </a:cubicBezTo>
                <a:cubicBezTo>
                  <a:pt x="11690284" y="900853"/>
                  <a:pt x="11689132" y="893704"/>
                  <a:pt x="11693664" y="876629"/>
                </a:cubicBezTo>
                <a:cubicBezTo>
                  <a:pt x="11681424" y="882792"/>
                  <a:pt x="11670345" y="886015"/>
                  <a:pt x="11660433" y="886298"/>
                </a:cubicBezTo>
                <a:cubicBezTo>
                  <a:pt x="11650522" y="886578"/>
                  <a:pt x="11639010" y="889372"/>
                  <a:pt x="11625902" y="894676"/>
                </a:cubicBezTo>
                <a:cubicBezTo>
                  <a:pt x="11626979" y="889603"/>
                  <a:pt x="11626113" y="886286"/>
                  <a:pt x="11623295" y="884723"/>
                </a:cubicBezTo>
                <a:cubicBezTo>
                  <a:pt x="11620477" y="883161"/>
                  <a:pt x="11617300" y="882470"/>
                  <a:pt x="11613762" y="882652"/>
                </a:cubicBezTo>
                <a:lnTo>
                  <a:pt x="11610684" y="886154"/>
                </a:lnTo>
                <a:lnTo>
                  <a:pt x="11596658" y="872260"/>
                </a:lnTo>
                <a:lnTo>
                  <a:pt x="11579142" y="867034"/>
                </a:lnTo>
                <a:lnTo>
                  <a:pt x="11574309" y="866312"/>
                </a:lnTo>
                <a:lnTo>
                  <a:pt x="11555321" y="877173"/>
                </a:lnTo>
                <a:cubicBezTo>
                  <a:pt x="11543514" y="883226"/>
                  <a:pt x="11538153" y="880097"/>
                  <a:pt x="11539236" y="867793"/>
                </a:cubicBezTo>
                <a:cubicBezTo>
                  <a:pt x="11538068" y="867045"/>
                  <a:pt x="11536264" y="867715"/>
                  <a:pt x="11533822" y="869802"/>
                </a:cubicBezTo>
                <a:cubicBezTo>
                  <a:pt x="11531380" y="871887"/>
                  <a:pt x="11530106" y="874721"/>
                  <a:pt x="11530002" y="878300"/>
                </a:cubicBezTo>
                <a:cubicBezTo>
                  <a:pt x="11529452" y="881307"/>
                  <a:pt x="11530265" y="884841"/>
                  <a:pt x="11532439" y="888907"/>
                </a:cubicBezTo>
                <a:cubicBezTo>
                  <a:pt x="11534611" y="892970"/>
                  <a:pt x="11537398" y="895182"/>
                  <a:pt x="11540795" y="895545"/>
                </a:cubicBezTo>
                <a:cubicBezTo>
                  <a:pt x="11548181" y="890986"/>
                  <a:pt x="11554101" y="889480"/>
                  <a:pt x="11558555" y="891027"/>
                </a:cubicBezTo>
                <a:cubicBezTo>
                  <a:pt x="11563009" y="892571"/>
                  <a:pt x="11569025" y="892799"/>
                  <a:pt x="11576607" y="891710"/>
                </a:cubicBezTo>
                <a:lnTo>
                  <a:pt x="11595683" y="910604"/>
                </a:lnTo>
                <a:lnTo>
                  <a:pt x="11625902" y="894676"/>
                </a:lnTo>
                <a:lnTo>
                  <a:pt x="11630541" y="918926"/>
                </a:lnTo>
                <a:cubicBezTo>
                  <a:pt x="11645194" y="913786"/>
                  <a:pt x="11659393" y="911473"/>
                  <a:pt x="11673136" y="911982"/>
                </a:cubicBezTo>
                <a:cubicBezTo>
                  <a:pt x="11686880" y="912492"/>
                  <a:pt x="11698867" y="914541"/>
                  <a:pt x="11709098" y="918124"/>
                </a:cubicBezTo>
                <a:cubicBezTo>
                  <a:pt x="11722484" y="912273"/>
                  <a:pt x="11731470" y="911893"/>
                  <a:pt x="11736052" y="916981"/>
                </a:cubicBezTo>
                <a:cubicBezTo>
                  <a:pt x="11740637" y="922068"/>
                  <a:pt x="11741928" y="930443"/>
                  <a:pt x="11739921" y="942106"/>
                </a:cubicBezTo>
                <a:lnTo>
                  <a:pt x="11797499" y="946724"/>
                </a:lnTo>
                <a:cubicBezTo>
                  <a:pt x="11798903" y="952893"/>
                  <a:pt x="11808092" y="957355"/>
                  <a:pt x="11825065" y="960110"/>
                </a:cubicBezTo>
                <a:cubicBezTo>
                  <a:pt x="11842039" y="962865"/>
                  <a:pt x="11855512" y="963378"/>
                  <a:pt x="11865477" y="961649"/>
                </a:cubicBezTo>
                <a:cubicBezTo>
                  <a:pt x="11865190" y="970512"/>
                  <a:pt x="11869340" y="972710"/>
                  <a:pt x="11877927" y="968247"/>
                </a:cubicBezTo>
                <a:cubicBezTo>
                  <a:pt x="11886511" y="963786"/>
                  <a:pt x="11890324" y="967290"/>
                  <a:pt x="11889365" y="978761"/>
                </a:cubicBezTo>
                <a:cubicBezTo>
                  <a:pt x="11900168" y="973083"/>
                  <a:pt x="11906472" y="971138"/>
                  <a:pt x="11908279" y="972928"/>
                </a:cubicBezTo>
                <a:cubicBezTo>
                  <a:pt x="11910086" y="974718"/>
                  <a:pt x="11909562" y="982387"/>
                  <a:pt x="11906708" y="995938"/>
                </a:cubicBezTo>
                <a:lnTo>
                  <a:pt x="11847613" y="1022575"/>
                </a:lnTo>
                <a:cubicBezTo>
                  <a:pt x="11843373" y="1015098"/>
                  <a:pt x="11835379" y="1013733"/>
                  <a:pt x="11823639" y="1018481"/>
                </a:cubicBezTo>
                <a:cubicBezTo>
                  <a:pt x="11811896" y="1023230"/>
                  <a:pt x="11803906" y="1021865"/>
                  <a:pt x="11799664" y="1014389"/>
                </a:cubicBezTo>
                <a:lnTo>
                  <a:pt x="11773476" y="1014656"/>
                </a:lnTo>
                <a:cubicBezTo>
                  <a:pt x="11774493" y="1009655"/>
                  <a:pt x="11772983" y="1007066"/>
                  <a:pt x="11768946" y="1006892"/>
                </a:cubicBezTo>
                <a:cubicBezTo>
                  <a:pt x="11764912" y="1006716"/>
                  <a:pt x="11760323" y="1007631"/>
                  <a:pt x="11755182" y="1009635"/>
                </a:cubicBezTo>
                <a:lnTo>
                  <a:pt x="11728042" y="1022062"/>
                </a:lnTo>
                <a:lnTo>
                  <a:pt x="11672200" y="1019161"/>
                </a:lnTo>
                <a:cubicBezTo>
                  <a:pt x="11667760" y="1018446"/>
                  <a:pt x="11662246" y="1018721"/>
                  <a:pt x="11655667" y="1019980"/>
                </a:cubicBezTo>
                <a:cubicBezTo>
                  <a:pt x="11649084" y="1021241"/>
                  <a:pt x="11643236" y="1022818"/>
                  <a:pt x="11638123" y="1024716"/>
                </a:cubicBezTo>
                <a:cubicBezTo>
                  <a:pt x="11639340" y="1019642"/>
                  <a:pt x="11638632" y="1016755"/>
                  <a:pt x="11635999" y="1016059"/>
                </a:cubicBezTo>
                <a:cubicBezTo>
                  <a:pt x="11633368" y="1015361"/>
                  <a:pt x="11629581" y="1015981"/>
                  <a:pt x="11624641" y="1017911"/>
                </a:cubicBezTo>
                <a:lnTo>
                  <a:pt x="11595766" y="1028619"/>
                </a:lnTo>
                <a:cubicBezTo>
                  <a:pt x="11595379" y="1033287"/>
                  <a:pt x="11599241" y="1035200"/>
                  <a:pt x="11607346" y="1034358"/>
                </a:cubicBezTo>
                <a:cubicBezTo>
                  <a:pt x="11615454" y="1033517"/>
                  <a:pt x="11622057" y="1033232"/>
                  <a:pt x="11627155" y="1033505"/>
                </a:cubicBezTo>
                <a:cubicBezTo>
                  <a:pt x="11624404" y="1036787"/>
                  <a:pt x="11623845" y="1038962"/>
                  <a:pt x="11625476" y="1040031"/>
                </a:cubicBezTo>
                <a:cubicBezTo>
                  <a:pt x="11627104" y="1041099"/>
                  <a:pt x="11628949" y="1042382"/>
                  <a:pt x="11631013" y="1043879"/>
                </a:cubicBezTo>
                <a:cubicBezTo>
                  <a:pt x="11637376" y="1039944"/>
                  <a:pt x="11642069" y="1037220"/>
                  <a:pt x="11645088" y="1035708"/>
                </a:cubicBezTo>
                <a:cubicBezTo>
                  <a:pt x="11648106" y="1034194"/>
                  <a:pt x="11649385" y="1036278"/>
                  <a:pt x="11648919" y="1041960"/>
                </a:cubicBezTo>
                <a:cubicBezTo>
                  <a:pt x="11668994" y="1047106"/>
                  <a:pt x="11691044" y="1050931"/>
                  <a:pt x="11715066" y="1053433"/>
                </a:cubicBezTo>
                <a:lnTo>
                  <a:pt x="11720295" y="1054854"/>
                </a:lnTo>
                <a:lnTo>
                  <a:pt x="11762969" y="1052268"/>
                </a:lnTo>
                <a:cubicBezTo>
                  <a:pt x="11770579" y="1057506"/>
                  <a:pt x="11779412" y="1058306"/>
                  <a:pt x="11789465" y="1054670"/>
                </a:cubicBezTo>
                <a:cubicBezTo>
                  <a:pt x="11799517" y="1051032"/>
                  <a:pt x="11807903" y="1051418"/>
                  <a:pt x="11814623" y="1055825"/>
                </a:cubicBezTo>
                <a:lnTo>
                  <a:pt x="11841839" y="1042961"/>
                </a:lnTo>
                <a:lnTo>
                  <a:pt x="11871866" y="1045470"/>
                </a:lnTo>
                <a:lnTo>
                  <a:pt x="11908747" y="1028874"/>
                </a:lnTo>
                <a:lnTo>
                  <a:pt x="11930137" y="1048824"/>
                </a:lnTo>
                <a:cubicBezTo>
                  <a:pt x="11940525" y="1048287"/>
                  <a:pt x="11951171" y="1048388"/>
                  <a:pt x="11962070" y="1049124"/>
                </a:cubicBezTo>
                <a:cubicBezTo>
                  <a:pt x="11972969" y="1049863"/>
                  <a:pt x="11981326" y="1052610"/>
                  <a:pt x="11987139" y="1057365"/>
                </a:cubicBezTo>
                <a:lnTo>
                  <a:pt x="12004689" y="1048238"/>
                </a:lnTo>
                <a:lnTo>
                  <a:pt x="12069061" y="1044533"/>
                </a:lnTo>
                <a:lnTo>
                  <a:pt x="12091718" y="1059290"/>
                </a:lnTo>
                <a:lnTo>
                  <a:pt x="12100869" y="1048704"/>
                </a:lnTo>
                <a:cubicBezTo>
                  <a:pt x="12106955" y="1041895"/>
                  <a:pt x="12112137" y="1038229"/>
                  <a:pt x="12116415" y="1037704"/>
                </a:cubicBezTo>
                <a:cubicBezTo>
                  <a:pt x="12120693" y="1037178"/>
                  <a:pt x="12124160" y="1038287"/>
                  <a:pt x="12126817" y="1041032"/>
                </a:cubicBezTo>
                <a:cubicBezTo>
                  <a:pt x="12130997" y="1038291"/>
                  <a:pt x="12135354" y="1036511"/>
                  <a:pt x="12139886" y="1035690"/>
                </a:cubicBezTo>
                <a:cubicBezTo>
                  <a:pt x="12144416" y="1034871"/>
                  <a:pt x="12147693" y="1035271"/>
                  <a:pt x="12149714" y="1036890"/>
                </a:cubicBezTo>
                <a:cubicBezTo>
                  <a:pt x="12150691" y="1038863"/>
                  <a:pt x="12149251" y="1041772"/>
                  <a:pt x="12145396" y="1045610"/>
                </a:cubicBezTo>
                <a:lnTo>
                  <a:pt x="12141351" y="1080085"/>
                </a:lnTo>
                <a:cubicBezTo>
                  <a:pt x="12148023" y="1085246"/>
                  <a:pt x="12155999" y="1088434"/>
                  <a:pt x="12165278" y="1089650"/>
                </a:cubicBezTo>
                <a:cubicBezTo>
                  <a:pt x="12174556" y="1090867"/>
                  <a:pt x="12182529" y="1094056"/>
                  <a:pt x="12189203" y="1099216"/>
                </a:cubicBezTo>
                <a:lnTo>
                  <a:pt x="12192000" y="1097842"/>
                </a:lnTo>
                <a:lnTo>
                  <a:pt x="12192000" y="2139634"/>
                </a:lnTo>
                <a:lnTo>
                  <a:pt x="12186082" y="2146229"/>
                </a:lnTo>
                <a:lnTo>
                  <a:pt x="12151704" y="2141727"/>
                </a:lnTo>
                <a:lnTo>
                  <a:pt x="12147478" y="2180830"/>
                </a:lnTo>
                <a:lnTo>
                  <a:pt x="12187131" y="2171482"/>
                </a:lnTo>
                <a:lnTo>
                  <a:pt x="12192000" y="2160515"/>
                </a:lnTo>
                <a:lnTo>
                  <a:pt x="12192000" y="2506414"/>
                </a:lnTo>
                <a:lnTo>
                  <a:pt x="12166622" y="2501599"/>
                </a:lnTo>
                <a:cubicBezTo>
                  <a:pt x="12155556" y="2503731"/>
                  <a:pt x="12144118" y="2506310"/>
                  <a:pt x="12132301" y="2509334"/>
                </a:cubicBezTo>
                <a:cubicBezTo>
                  <a:pt x="12142429" y="2522671"/>
                  <a:pt x="12152161" y="2530331"/>
                  <a:pt x="12161484" y="2532324"/>
                </a:cubicBezTo>
                <a:cubicBezTo>
                  <a:pt x="12170808" y="2534317"/>
                  <a:pt x="12179241" y="2537843"/>
                  <a:pt x="12186778" y="2542909"/>
                </a:cubicBezTo>
                <a:lnTo>
                  <a:pt x="12165772" y="2567918"/>
                </a:lnTo>
                <a:lnTo>
                  <a:pt x="12121571" y="2597824"/>
                </a:lnTo>
                <a:cubicBezTo>
                  <a:pt x="12122376" y="2594815"/>
                  <a:pt x="12123507" y="2590945"/>
                  <a:pt x="12124971" y="2586204"/>
                </a:cubicBezTo>
                <a:cubicBezTo>
                  <a:pt x="12126434" y="2581468"/>
                  <a:pt x="12126814" y="2578487"/>
                  <a:pt x="12126118" y="2577266"/>
                </a:cubicBezTo>
                <a:cubicBezTo>
                  <a:pt x="12124019" y="2576140"/>
                  <a:pt x="12121306" y="2577160"/>
                  <a:pt x="12117980" y="2580332"/>
                </a:cubicBezTo>
                <a:cubicBezTo>
                  <a:pt x="12114652" y="2583503"/>
                  <a:pt x="12112122" y="2586202"/>
                  <a:pt x="12110383" y="2588427"/>
                </a:cubicBezTo>
                <a:lnTo>
                  <a:pt x="12052087" y="2582115"/>
                </a:lnTo>
                <a:cubicBezTo>
                  <a:pt x="12030951" y="2587717"/>
                  <a:pt x="12009245" y="2595892"/>
                  <a:pt x="11986969" y="2606636"/>
                </a:cubicBezTo>
                <a:cubicBezTo>
                  <a:pt x="11977146" y="2605239"/>
                  <a:pt x="11967180" y="2604484"/>
                  <a:pt x="11957071" y="2604371"/>
                </a:cubicBezTo>
                <a:cubicBezTo>
                  <a:pt x="11946963" y="2604260"/>
                  <a:pt x="11938497" y="2601719"/>
                  <a:pt x="11931676" y="2596750"/>
                </a:cubicBezTo>
                <a:cubicBezTo>
                  <a:pt x="11921352" y="2594683"/>
                  <a:pt x="11907617" y="2594317"/>
                  <a:pt x="11890464" y="2595651"/>
                </a:cubicBezTo>
                <a:cubicBezTo>
                  <a:pt x="11873309" y="2596985"/>
                  <a:pt x="11857505" y="2600973"/>
                  <a:pt x="11843044" y="2607620"/>
                </a:cubicBezTo>
                <a:lnTo>
                  <a:pt x="11794888" y="2585448"/>
                </a:lnTo>
                <a:lnTo>
                  <a:pt x="11770560" y="2595481"/>
                </a:lnTo>
                <a:lnTo>
                  <a:pt x="11767879" y="2617602"/>
                </a:lnTo>
                <a:lnTo>
                  <a:pt x="11772336" y="2627440"/>
                </a:lnTo>
                <a:lnTo>
                  <a:pt x="11822039" y="2632628"/>
                </a:lnTo>
                <a:cubicBezTo>
                  <a:pt x="11824023" y="2630108"/>
                  <a:pt x="11827557" y="2626216"/>
                  <a:pt x="11832633" y="2620960"/>
                </a:cubicBezTo>
                <a:cubicBezTo>
                  <a:pt x="11837711" y="2615705"/>
                  <a:pt x="11841424" y="2613493"/>
                  <a:pt x="11843774" y="2614321"/>
                </a:cubicBezTo>
                <a:cubicBezTo>
                  <a:pt x="11844517" y="2615330"/>
                  <a:pt x="11844325" y="2617451"/>
                  <a:pt x="11843195" y="2620691"/>
                </a:cubicBezTo>
                <a:cubicBezTo>
                  <a:pt x="11842063" y="2623931"/>
                  <a:pt x="11841121" y="2626946"/>
                  <a:pt x="11840364" y="2629739"/>
                </a:cubicBezTo>
                <a:lnTo>
                  <a:pt x="11866147" y="2633117"/>
                </a:lnTo>
                <a:lnTo>
                  <a:pt x="11864193" y="2661943"/>
                </a:lnTo>
                <a:cubicBezTo>
                  <a:pt x="11852567" y="2664110"/>
                  <a:pt x="11842351" y="2663656"/>
                  <a:pt x="11833545" y="2660574"/>
                </a:cubicBezTo>
                <a:cubicBezTo>
                  <a:pt x="11824737" y="2657493"/>
                  <a:pt x="11817524" y="2653462"/>
                  <a:pt x="11811899" y="2648485"/>
                </a:cubicBezTo>
                <a:lnTo>
                  <a:pt x="11794620" y="2676627"/>
                </a:lnTo>
                <a:cubicBezTo>
                  <a:pt x="11790488" y="2672397"/>
                  <a:pt x="11787949" y="2667217"/>
                  <a:pt x="11787002" y="2661088"/>
                </a:cubicBezTo>
                <a:cubicBezTo>
                  <a:pt x="11786054" y="2654961"/>
                  <a:pt x="11783516" y="2649781"/>
                  <a:pt x="11779384" y="2645548"/>
                </a:cubicBezTo>
                <a:cubicBezTo>
                  <a:pt x="11764967" y="2649307"/>
                  <a:pt x="11750786" y="2651362"/>
                  <a:pt x="11736845" y="2651711"/>
                </a:cubicBezTo>
                <a:cubicBezTo>
                  <a:pt x="11722903" y="2652062"/>
                  <a:pt x="11711542" y="2648864"/>
                  <a:pt x="11702762" y="2642127"/>
                </a:cubicBezTo>
                <a:cubicBezTo>
                  <a:pt x="11699169" y="2637329"/>
                  <a:pt x="11701453" y="2629091"/>
                  <a:pt x="11709608" y="2617409"/>
                </a:cubicBezTo>
                <a:cubicBezTo>
                  <a:pt x="11717766" y="2605726"/>
                  <a:pt x="11725380" y="2595873"/>
                  <a:pt x="11732454" y="2587848"/>
                </a:cubicBezTo>
                <a:lnTo>
                  <a:pt x="11747459" y="2569984"/>
                </a:lnTo>
                <a:cubicBezTo>
                  <a:pt x="11761886" y="2577020"/>
                  <a:pt x="11779996" y="2578017"/>
                  <a:pt x="11801795" y="2572967"/>
                </a:cubicBezTo>
                <a:cubicBezTo>
                  <a:pt x="11823590" y="2567920"/>
                  <a:pt x="11844240" y="2564949"/>
                  <a:pt x="11863737" y="2564058"/>
                </a:cubicBezTo>
                <a:cubicBezTo>
                  <a:pt x="11863906" y="2564326"/>
                  <a:pt x="11864962" y="2564963"/>
                  <a:pt x="11866907" y="2565962"/>
                </a:cubicBezTo>
                <a:cubicBezTo>
                  <a:pt x="11868851" y="2566957"/>
                  <a:pt x="11870659" y="2566699"/>
                  <a:pt x="11872328" y="2565185"/>
                </a:cubicBezTo>
                <a:cubicBezTo>
                  <a:pt x="11872200" y="2564313"/>
                  <a:pt x="11871449" y="2560634"/>
                  <a:pt x="11870072" y="2554147"/>
                </a:cubicBezTo>
                <a:cubicBezTo>
                  <a:pt x="11868698" y="2547660"/>
                  <a:pt x="11867479" y="2543589"/>
                  <a:pt x="11866416" y="2541937"/>
                </a:cubicBezTo>
                <a:cubicBezTo>
                  <a:pt x="11858136" y="2550218"/>
                  <a:pt x="11848095" y="2553967"/>
                  <a:pt x="11836291" y="2553194"/>
                </a:cubicBezTo>
                <a:cubicBezTo>
                  <a:pt x="11824487" y="2552419"/>
                  <a:pt x="11815581" y="2551031"/>
                  <a:pt x="11809576" y="2549033"/>
                </a:cubicBezTo>
                <a:cubicBezTo>
                  <a:pt x="11794599" y="2551563"/>
                  <a:pt x="11779204" y="2554118"/>
                  <a:pt x="11763386" y="2556700"/>
                </a:cubicBezTo>
                <a:cubicBezTo>
                  <a:pt x="11747568" y="2559285"/>
                  <a:pt x="11731422" y="2562734"/>
                  <a:pt x="11714945" y="2567047"/>
                </a:cubicBezTo>
                <a:cubicBezTo>
                  <a:pt x="11706884" y="2562054"/>
                  <a:pt x="11697245" y="2561065"/>
                  <a:pt x="11686029" y="2564087"/>
                </a:cubicBezTo>
                <a:cubicBezTo>
                  <a:pt x="11674813" y="2567107"/>
                  <a:pt x="11665641" y="2566511"/>
                  <a:pt x="11658513" y="2562301"/>
                </a:cubicBezTo>
                <a:lnTo>
                  <a:pt x="11643099" y="2592008"/>
                </a:lnTo>
                <a:lnTo>
                  <a:pt x="11668154" y="2588681"/>
                </a:lnTo>
                <a:lnTo>
                  <a:pt x="11672929" y="2617069"/>
                </a:lnTo>
                <a:cubicBezTo>
                  <a:pt x="11678855" y="2614429"/>
                  <a:pt x="11684498" y="2613074"/>
                  <a:pt x="11689856" y="2613005"/>
                </a:cubicBezTo>
                <a:cubicBezTo>
                  <a:pt x="11695216" y="2612934"/>
                  <a:pt x="11693921" y="2617944"/>
                  <a:pt x="11685981" y="2628030"/>
                </a:cubicBezTo>
                <a:cubicBezTo>
                  <a:pt x="11686198" y="2628085"/>
                  <a:pt x="11686695" y="2628757"/>
                  <a:pt x="11687469" y="2630044"/>
                </a:cubicBezTo>
                <a:cubicBezTo>
                  <a:pt x="11688244" y="2631327"/>
                  <a:pt x="11687991" y="2632893"/>
                  <a:pt x="11686708" y="2634735"/>
                </a:cubicBezTo>
                <a:cubicBezTo>
                  <a:pt x="11684053" y="2636317"/>
                  <a:pt x="11677481" y="2636887"/>
                  <a:pt x="11666985" y="2636448"/>
                </a:cubicBezTo>
                <a:cubicBezTo>
                  <a:pt x="11656486" y="2636013"/>
                  <a:pt x="11648981" y="2635798"/>
                  <a:pt x="11644465" y="2635813"/>
                </a:cubicBezTo>
                <a:lnTo>
                  <a:pt x="11633596" y="2644965"/>
                </a:lnTo>
                <a:lnTo>
                  <a:pt x="11642918" y="2652796"/>
                </a:lnTo>
                <a:cubicBezTo>
                  <a:pt x="11628917" y="2668201"/>
                  <a:pt x="11619429" y="2674450"/>
                  <a:pt x="11614453" y="2671543"/>
                </a:cubicBezTo>
                <a:cubicBezTo>
                  <a:pt x="11609476" y="2668633"/>
                  <a:pt x="11602989" y="2671306"/>
                  <a:pt x="11594987" y="2679571"/>
                </a:cubicBezTo>
                <a:lnTo>
                  <a:pt x="11577074" y="2670612"/>
                </a:lnTo>
                <a:lnTo>
                  <a:pt x="11573026" y="2648931"/>
                </a:lnTo>
                <a:lnTo>
                  <a:pt x="11559565" y="2649811"/>
                </a:lnTo>
                <a:lnTo>
                  <a:pt x="11541967" y="2659405"/>
                </a:lnTo>
                <a:lnTo>
                  <a:pt x="11544241" y="2649126"/>
                </a:lnTo>
                <a:lnTo>
                  <a:pt x="11500131" y="2648638"/>
                </a:lnTo>
                <a:lnTo>
                  <a:pt x="11488852" y="2669637"/>
                </a:lnTo>
                <a:lnTo>
                  <a:pt x="11468345" y="2652408"/>
                </a:lnTo>
                <a:cubicBezTo>
                  <a:pt x="11459871" y="2662811"/>
                  <a:pt x="11453842" y="2668411"/>
                  <a:pt x="11450259" y="2669207"/>
                </a:cubicBezTo>
                <a:cubicBezTo>
                  <a:pt x="11446673" y="2670006"/>
                  <a:pt x="11442350" y="2667898"/>
                  <a:pt x="11437286" y="2662882"/>
                </a:cubicBezTo>
                <a:cubicBezTo>
                  <a:pt x="11431417" y="2669635"/>
                  <a:pt x="11426751" y="2672823"/>
                  <a:pt x="11423286" y="2672451"/>
                </a:cubicBezTo>
                <a:cubicBezTo>
                  <a:pt x="11419822" y="2672079"/>
                  <a:pt x="11416759" y="2670521"/>
                  <a:pt x="11414094" y="2667780"/>
                </a:cubicBezTo>
                <a:cubicBezTo>
                  <a:pt x="11410022" y="2665372"/>
                  <a:pt x="11404913" y="2665143"/>
                  <a:pt x="11398770" y="2667093"/>
                </a:cubicBezTo>
                <a:cubicBezTo>
                  <a:pt x="11392627" y="2669042"/>
                  <a:pt x="11387519" y="2668815"/>
                  <a:pt x="11383445" y="2666408"/>
                </a:cubicBezTo>
                <a:lnTo>
                  <a:pt x="11386446" y="2662835"/>
                </a:lnTo>
                <a:lnTo>
                  <a:pt x="11362527" y="2661023"/>
                </a:lnTo>
                <a:cubicBezTo>
                  <a:pt x="11358455" y="2658619"/>
                  <a:pt x="11353345" y="2658390"/>
                  <a:pt x="11347203" y="2660340"/>
                </a:cubicBezTo>
                <a:cubicBezTo>
                  <a:pt x="11341061" y="2662289"/>
                  <a:pt x="11335953" y="2662061"/>
                  <a:pt x="11331879" y="2659654"/>
                </a:cubicBezTo>
                <a:cubicBezTo>
                  <a:pt x="11321463" y="2657384"/>
                  <a:pt x="11306982" y="2656642"/>
                  <a:pt x="11288428" y="2657435"/>
                </a:cubicBezTo>
                <a:cubicBezTo>
                  <a:pt x="11269875" y="2658227"/>
                  <a:pt x="11252572" y="2662738"/>
                  <a:pt x="11236520" y="2670964"/>
                </a:cubicBezTo>
                <a:lnTo>
                  <a:pt x="11210418" y="2649037"/>
                </a:lnTo>
                <a:lnTo>
                  <a:pt x="11193549" y="2665334"/>
                </a:lnTo>
                <a:lnTo>
                  <a:pt x="11155759" y="2676251"/>
                </a:lnTo>
                <a:cubicBezTo>
                  <a:pt x="11155284" y="2679026"/>
                  <a:pt x="11155462" y="2681967"/>
                  <a:pt x="11156293" y="2685078"/>
                </a:cubicBezTo>
                <a:cubicBezTo>
                  <a:pt x="11157125" y="2688189"/>
                  <a:pt x="11158055" y="2690239"/>
                  <a:pt x="11159079" y="2691227"/>
                </a:cubicBezTo>
                <a:cubicBezTo>
                  <a:pt x="11169439" y="2690408"/>
                  <a:pt x="11179471" y="2690454"/>
                  <a:pt x="11189171" y="2691368"/>
                </a:cubicBezTo>
                <a:cubicBezTo>
                  <a:pt x="11198874" y="2692279"/>
                  <a:pt x="11206652" y="2695006"/>
                  <a:pt x="11212511" y="2699547"/>
                </a:cubicBezTo>
                <a:cubicBezTo>
                  <a:pt x="11214623" y="2696875"/>
                  <a:pt x="11218654" y="2692391"/>
                  <a:pt x="11224606" y="2686092"/>
                </a:cubicBezTo>
                <a:cubicBezTo>
                  <a:pt x="11230561" y="2679794"/>
                  <a:pt x="11234774" y="2676987"/>
                  <a:pt x="11237249" y="2677667"/>
                </a:cubicBezTo>
                <a:cubicBezTo>
                  <a:pt x="11237992" y="2678674"/>
                  <a:pt x="11237800" y="2680797"/>
                  <a:pt x="11236669" y="2684036"/>
                </a:cubicBezTo>
                <a:cubicBezTo>
                  <a:pt x="11235537" y="2687276"/>
                  <a:pt x="11234595" y="2690292"/>
                  <a:pt x="11233836" y="2693087"/>
                </a:cubicBezTo>
                <a:lnTo>
                  <a:pt x="11261487" y="2698027"/>
                </a:lnTo>
                <a:lnTo>
                  <a:pt x="11261397" y="2728422"/>
                </a:lnTo>
                <a:cubicBezTo>
                  <a:pt x="11250423" y="2731390"/>
                  <a:pt x="11239550" y="2731399"/>
                  <a:pt x="11228781" y="2728446"/>
                </a:cubicBezTo>
                <a:cubicBezTo>
                  <a:pt x="11218011" y="2725493"/>
                  <a:pt x="11209208" y="2721146"/>
                  <a:pt x="11202371" y="2715403"/>
                </a:cubicBezTo>
                <a:cubicBezTo>
                  <a:pt x="11201376" y="2720533"/>
                  <a:pt x="11199957" y="2725691"/>
                  <a:pt x="11198120" y="2730876"/>
                </a:cubicBezTo>
                <a:cubicBezTo>
                  <a:pt x="11196283" y="2736060"/>
                  <a:pt x="11193183" y="2741328"/>
                  <a:pt x="11188822" y="2746677"/>
                </a:cubicBezTo>
                <a:cubicBezTo>
                  <a:pt x="11184248" y="2750072"/>
                  <a:pt x="11180117" y="2745841"/>
                  <a:pt x="11176428" y="2733985"/>
                </a:cubicBezTo>
                <a:cubicBezTo>
                  <a:pt x="11172742" y="2722127"/>
                  <a:pt x="11169928" y="2714434"/>
                  <a:pt x="11167994" y="2710901"/>
                </a:cubicBezTo>
                <a:cubicBezTo>
                  <a:pt x="11151399" y="2715751"/>
                  <a:pt x="11135954" y="2718522"/>
                  <a:pt x="11121661" y="2719211"/>
                </a:cubicBezTo>
                <a:cubicBezTo>
                  <a:pt x="11107369" y="2719900"/>
                  <a:pt x="11095028" y="2716136"/>
                  <a:pt x="11084640" y="2707918"/>
                </a:cubicBezTo>
                <a:lnTo>
                  <a:pt x="11092596" y="2671946"/>
                </a:lnTo>
                <a:lnTo>
                  <a:pt x="11076135" y="2676398"/>
                </a:lnTo>
                <a:lnTo>
                  <a:pt x="11065994" y="2692257"/>
                </a:lnTo>
                <a:cubicBezTo>
                  <a:pt x="11066291" y="2692377"/>
                  <a:pt x="11067098" y="2693310"/>
                  <a:pt x="11068416" y="2695052"/>
                </a:cubicBezTo>
                <a:cubicBezTo>
                  <a:pt x="11069735" y="2696796"/>
                  <a:pt x="11069790" y="2698622"/>
                  <a:pt x="11068587" y="2700527"/>
                </a:cubicBezTo>
                <a:cubicBezTo>
                  <a:pt x="11062956" y="2705576"/>
                  <a:pt x="11054369" y="2707753"/>
                  <a:pt x="11042821" y="2707068"/>
                </a:cubicBezTo>
                <a:cubicBezTo>
                  <a:pt x="11031273" y="2706382"/>
                  <a:pt x="11023536" y="2704708"/>
                  <a:pt x="11019612" y="2702047"/>
                </a:cubicBezTo>
                <a:cubicBezTo>
                  <a:pt x="11001707" y="2718236"/>
                  <a:pt x="10976937" y="2724852"/>
                  <a:pt x="10945303" y="2721896"/>
                </a:cubicBezTo>
                <a:cubicBezTo>
                  <a:pt x="10913671" y="2718936"/>
                  <a:pt x="10892572" y="2716448"/>
                  <a:pt x="10882009" y="2714432"/>
                </a:cubicBezTo>
                <a:lnTo>
                  <a:pt x="10881372" y="2677333"/>
                </a:lnTo>
                <a:cubicBezTo>
                  <a:pt x="10875142" y="2677178"/>
                  <a:pt x="10870413" y="2675235"/>
                  <a:pt x="10867184" y="2671509"/>
                </a:cubicBezTo>
                <a:cubicBezTo>
                  <a:pt x="10867218" y="2680934"/>
                  <a:pt x="10865661" y="2691305"/>
                  <a:pt x="10862511" y="2702625"/>
                </a:cubicBezTo>
                <a:cubicBezTo>
                  <a:pt x="10859364" y="2713945"/>
                  <a:pt x="10855374" y="2725321"/>
                  <a:pt x="10850542" y="2736750"/>
                </a:cubicBezTo>
                <a:lnTo>
                  <a:pt x="10830033" y="2719523"/>
                </a:lnTo>
                <a:cubicBezTo>
                  <a:pt x="10820163" y="2731671"/>
                  <a:pt x="10813178" y="2738248"/>
                  <a:pt x="10809089" y="2739254"/>
                </a:cubicBezTo>
                <a:cubicBezTo>
                  <a:pt x="10804996" y="2740260"/>
                  <a:pt x="10800003" y="2737844"/>
                  <a:pt x="10794109" y="2732003"/>
                </a:cubicBezTo>
                <a:cubicBezTo>
                  <a:pt x="10789513" y="2735506"/>
                  <a:pt x="10780178" y="2737312"/>
                  <a:pt x="10766103" y="2737426"/>
                </a:cubicBezTo>
                <a:cubicBezTo>
                  <a:pt x="10752031" y="2737537"/>
                  <a:pt x="10742795" y="2736386"/>
                  <a:pt x="10738404" y="2733963"/>
                </a:cubicBezTo>
                <a:cubicBezTo>
                  <a:pt x="10739713" y="2728461"/>
                  <a:pt x="10740789" y="2722764"/>
                  <a:pt x="10741631" y="2716870"/>
                </a:cubicBezTo>
                <a:cubicBezTo>
                  <a:pt x="10742475" y="2710977"/>
                  <a:pt x="10742050" y="2707065"/>
                  <a:pt x="10740358" y="2705136"/>
                </a:cubicBezTo>
                <a:cubicBezTo>
                  <a:pt x="10738383" y="2703857"/>
                  <a:pt x="10736168" y="2704287"/>
                  <a:pt x="10733720" y="2706414"/>
                </a:cubicBezTo>
                <a:cubicBezTo>
                  <a:pt x="10731268" y="2708544"/>
                  <a:pt x="10729236" y="2710647"/>
                  <a:pt x="10727627" y="2712722"/>
                </a:cubicBezTo>
                <a:cubicBezTo>
                  <a:pt x="10722210" y="2716170"/>
                  <a:pt x="10719661" y="2714792"/>
                  <a:pt x="10719977" y="2708580"/>
                </a:cubicBezTo>
                <a:cubicBezTo>
                  <a:pt x="10720289" y="2702370"/>
                  <a:pt x="10723354" y="2698090"/>
                  <a:pt x="10729171" y="2695740"/>
                </a:cubicBezTo>
                <a:cubicBezTo>
                  <a:pt x="10727945" y="2694204"/>
                  <a:pt x="10725088" y="2691293"/>
                  <a:pt x="10720600" y="2687016"/>
                </a:cubicBezTo>
                <a:cubicBezTo>
                  <a:pt x="10716109" y="2682739"/>
                  <a:pt x="10711752" y="2681618"/>
                  <a:pt x="10707526" y="2683651"/>
                </a:cubicBezTo>
                <a:lnTo>
                  <a:pt x="10649957" y="2684043"/>
                </a:lnTo>
                <a:lnTo>
                  <a:pt x="10646956" y="2687616"/>
                </a:lnTo>
                <a:lnTo>
                  <a:pt x="10586383" y="2691583"/>
                </a:lnTo>
                <a:lnTo>
                  <a:pt x="10564738" y="2679494"/>
                </a:lnTo>
                <a:lnTo>
                  <a:pt x="10535136" y="2703379"/>
                </a:lnTo>
                <a:cubicBezTo>
                  <a:pt x="10537997" y="2705020"/>
                  <a:pt x="10541881" y="2708283"/>
                  <a:pt x="10546789" y="2713168"/>
                </a:cubicBezTo>
                <a:cubicBezTo>
                  <a:pt x="10551696" y="2718051"/>
                  <a:pt x="10551647" y="2724103"/>
                  <a:pt x="10546643" y="2731324"/>
                </a:cubicBezTo>
                <a:cubicBezTo>
                  <a:pt x="10543486" y="2734768"/>
                  <a:pt x="10540147" y="2736534"/>
                  <a:pt x="10536625" y="2736623"/>
                </a:cubicBezTo>
                <a:cubicBezTo>
                  <a:pt x="10533105" y="2736712"/>
                  <a:pt x="10530336" y="2735910"/>
                  <a:pt x="10528315" y="2734212"/>
                </a:cubicBezTo>
                <a:cubicBezTo>
                  <a:pt x="10515103" y="2738348"/>
                  <a:pt x="10502057" y="2741101"/>
                  <a:pt x="10489179" y="2742473"/>
                </a:cubicBezTo>
                <a:cubicBezTo>
                  <a:pt x="10476302" y="2743844"/>
                  <a:pt x="10464291" y="2744419"/>
                  <a:pt x="10453148" y="2744199"/>
                </a:cubicBezTo>
                <a:cubicBezTo>
                  <a:pt x="10449277" y="2741709"/>
                  <a:pt x="10444981" y="2741147"/>
                  <a:pt x="10440256" y="2742511"/>
                </a:cubicBezTo>
                <a:cubicBezTo>
                  <a:pt x="10435533" y="2743874"/>
                  <a:pt x="10431233" y="2743314"/>
                  <a:pt x="10427364" y="2740822"/>
                </a:cubicBezTo>
                <a:cubicBezTo>
                  <a:pt x="10410584" y="2748180"/>
                  <a:pt x="10393158" y="2751575"/>
                  <a:pt x="10375092" y="2750997"/>
                </a:cubicBezTo>
                <a:cubicBezTo>
                  <a:pt x="10357027" y="2750421"/>
                  <a:pt x="10342421" y="2748564"/>
                  <a:pt x="10331278" y="2745425"/>
                </a:cubicBezTo>
                <a:cubicBezTo>
                  <a:pt x="10328287" y="2748750"/>
                  <a:pt x="10325837" y="2750247"/>
                  <a:pt x="10323928" y="2749915"/>
                </a:cubicBezTo>
                <a:cubicBezTo>
                  <a:pt x="10322022" y="2749583"/>
                  <a:pt x="10320607" y="2748902"/>
                  <a:pt x="10319683" y="2747873"/>
                </a:cubicBezTo>
                <a:cubicBezTo>
                  <a:pt x="10316351" y="2744820"/>
                  <a:pt x="10313613" y="2738457"/>
                  <a:pt x="10311468" y="2728785"/>
                </a:cubicBezTo>
                <a:cubicBezTo>
                  <a:pt x="10309324" y="2719113"/>
                  <a:pt x="10310987" y="2710353"/>
                  <a:pt x="10316452" y="2702503"/>
                </a:cubicBezTo>
                <a:cubicBezTo>
                  <a:pt x="10318088" y="2700953"/>
                  <a:pt x="10319969" y="2700761"/>
                  <a:pt x="10322108" y="2701921"/>
                </a:cubicBezTo>
                <a:cubicBezTo>
                  <a:pt x="10324248" y="2703082"/>
                  <a:pt x="10325848" y="2704174"/>
                  <a:pt x="10326910" y="2705197"/>
                </a:cubicBezTo>
                <a:lnTo>
                  <a:pt x="10355696" y="2704997"/>
                </a:lnTo>
                <a:cubicBezTo>
                  <a:pt x="10362344" y="2711597"/>
                  <a:pt x="10372561" y="2712052"/>
                  <a:pt x="10386345" y="2706368"/>
                </a:cubicBezTo>
                <a:cubicBezTo>
                  <a:pt x="10392963" y="2712055"/>
                  <a:pt x="10401272" y="2715731"/>
                  <a:pt x="10411266" y="2717397"/>
                </a:cubicBezTo>
                <a:cubicBezTo>
                  <a:pt x="10421261" y="2719064"/>
                  <a:pt x="10432387" y="2717493"/>
                  <a:pt x="10444644" y="2712679"/>
                </a:cubicBezTo>
                <a:lnTo>
                  <a:pt x="10471743" y="2650130"/>
                </a:lnTo>
                <a:lnTo>
                  <a:pt x="10469878" y="2648565"/>
                </a:lnTo>
                <a:cubicBezTo>
                  <a:pt x="10468347" y="2648418"/>
                  <a:pt x="10464864" y="2650830"/>
                  <a:pt x="10459438" y="2655790"/>
                </a:cubicBezTo>
                <a:cubicBezTo>
                  <a:pt x="10454009" y="2660753"/>
                  <a:pt x="10450245" y="2664446"/>
                  <a:pt x="10448143" y="2666869"/>
                </a:cubicBezTo>
                <a:cubicBezTo>
                  <a:pt x="10439424" y="2676303"/>
                  <a:pt x="10434093" y="2677919"/>
                  <a:pt x="10432149" y="2671716"/>
                </a:cubicBezTo>
                <a:cubicBezTo>
                  <a:pt x="10430204" y="2665512"/>
                  <a:pt x="10429942" y="2659198"/>
                  <a:pt x="10431362" y="2652775"/>
                </a:cubicBezTo>
                <a:lnTo>
                  <a:pt x="10422768" y="2651650"/>
                </a:lnTo>
                <a:cubicBezTo>
                  <a:pt x="10408689" y="2669276"/>
                  <a:pt x="10399046" y="2679969"/>
                  <a:pt x="10393843" y="2683718"/>
                </a:cubicBezTo>
                <a:cubicBezTo>
                  <a:pt x="10388636" y="2687471"/>
                  <a:pt x="10382301" y="2685706"/>
                  <a:pt x="10374840" y="2678421"/>
                </a:cubicBezTo>
                <a:cubicBezTo>
                  <a:pt x="10366679" y="2672837"/>
                  <a:pt x="10352863" y="2667832"/>
                  <a:pt x="10333390" y="2663410"/>
                </a:cubicBezTo>
                <a:cubicBezTo>
                  <a:pt x="10313919" y="2658986"/>
                  <a:pt x="10298602" y="2655768"/>
                  <a:pt x="10287438" y="2653757"/>
                </a:cubicBezTo>
                <a:lnTo>
                  <a:pt x="10262383" y="2657085"/>
                </a:lnTo>
                <a:lnTo>
                  <a:pt x="10248106" y="2681655"/>
                </a:lnTo>
                <a:lnTo>
                  <a:pt x="10303311" y="2721934"/>
                </a:lnTo>
                <a:cubicBezTo>
                  <a:pt x="10290064" y="2735180"/>
                  <a:pt x="10278340" y="2739043"/>
                  <a:pt x="10268139" y="2733522"/>
                </a:cubicBezTo>
                <a:cubicBezTo>
                  <a:pt x="10257937" y="2727999"/>
                  <a:pt x="10247713" y="2730075"/>
                  <a:pt x="10237465" y="2739751"/>
                </a:cubicBezTo>
                <a:lnTo>
                  <a:pt x="10178761" y="2745282"/>
                </a:lnTo>
                <a:lnTo>
                  <a:pt x="10169668" y="2744814"/>
                </a:lnTo>
                <a:lnTo>
                  <a:pt x="10179061" y="2759814"/>
                </a:lnTo>
                <a:cubicBezTo>
                  <a:pt x="10178436" y="2762554"/>
                  <a:pt x="10177018" y="2765745"/>
                  <a:pt x="10174805" y="2769393"/>
                </a:cubicBezTo>
                <a:cubicBezTo>
                  <a:pt x="10172593" y="2773038"/>
                  <a:pt x="10169521" y="2776283"/>
                  <a:pt x="10165589" y="2779124"/>
                </a:cubicBezTo>
                <a:cubicBezTo>
                  <a:pt x="10151455" y="2783603"/>
                  <a:pt x="10136345" y="2781994"/>
                  <a:pt x="10120260" y="2774298"/>
                </a:cubicBezTo>
                <a:cubicBezTo>
                  <a:pt x="10104180" y="2766600"/>
                  <a:pt x="10090278" y="2764524"/>
                  <a:pt x="10078560" y="2768072"/>
                </a:cubicBezTo>
                <a:cubicBezTo>
                  <a:pt x="10062383" y="2776620"/>
                  <a:pt x="10050863" y="2782344"/>
                  <a:pt x="10043999" y="2785241"/>
                </a:cubicBezTo>
                <a:cubicBezTo>
                  <a:pt x="10040568" y="2786689"/>
                  <a:pt x="10038530" y="2785651"/>
                  <a:pt x="10037888" y="2782127"/>
                </a:cubicBezTo>
                <a:lnTo>
                  <a:pt x="10039461" y="2769511"/>
                </a:lnTo>
                <a:lnTo>
                  <a:pt x="10031016" y="2773527"/>
                </a:lnTo>
                <a:lnTo>
                  <a:pt x="10025244" y="2768679"/>
                </a:lnTo>
                <a:lnTo>
                  <a:pt x="10006716" y="2774369"/>
                </a:lnTo>
                <a:cubicBezTo>
                  <a:pt x="9996702" y="2774855"/>
                  <a:pt x="9985116" y="2777863"/>
                  <a:pt x="9971960" y="2783385"/>
                </a:cubicBezTo>
                <a:cubicBezTo>
                  <a:pt x="9972963" y="2778345"/>
                  <a:pt x="9972025" y="2775083"/>
                  <a:pt x="9969153" y="2773596"/>
                </a:cubicBezTo>
                <a:cubicBezTo>
                  <a:pt x="9966278" y="2772109"/>
                  <a:pt x="9963055" y="2771494"/>
                  <a:pt x="9959481" y="2771747"/>
                </a:cubicBezTo>
                <a:lnTo>
                  <a:pt x="9956431" y="2775276"/>
                </a:lnTo>
                <a:lnTo>
                  <a:pt x="9936013" y="2756232"/>
                </a:lnTo>
                <a:lnTo>
                  <a:pt x="9932747" y="2758012"/>
                </a:lnTo>
                <a:lnTo>
                  <a:pt x="9913634" y="2759759"/>
                </a:lnTo>
                <a:lnTo>
                  <a:pt x="9900320" y="2767565"/>
                </a:lnTo>
                <a:cubicBezTo>
                  <a:pt x="9894406" y="2770680"/>
                  <a:pt x="9890080" y="2771496"/>
                  <a:pt x="9887344" y="2770006"/>
                </a:cubicBezTo>
                <a:lnTo>
                  <a:pt x="9885033" y="2762367"/>
                </a:lnTo>
                <a:lnTo>
                  <a:pt x="9877442" y="2763060"/>
                </a:lnTo>
                <a:lnTo>
                  <a:pt x="9874748" y="2769214"/>
                </a:lnTo>
                <a:cubicBezTo>
                  <a:pt x="9874247" y="2772199"/>
                  <a:pt x="9875131" y="2775676"/>
                  <a:pt x="9877397" y="2779650"/>
                </a:cubicBezTo>
                <a:cubicBezTo>
                  <a:pt x="9879664" y="2783623"/>
                  <a:pt x="9882518" y="2785754"/>
                  <a:pt x="9885958" y="2786040"/>
                </a:cubicBezTo>
                <a:cubicBezTo>
                  <a:pt x="9893345" y="2781377"/>
                  <a:pt x="9899301" y="2779762"/>
                  <a:pt x="9903830" y="2781195"/>
                </a:cubicBezTo>
                <a:cubicBezTo>
                  <a:pt x="9908357" y="2782630"/>
                  <a:pt x="9914443" y="2782729"/>
                  <a:pt x="9922086" y="2781491"/>
                </a:cubicBezTo>
                <a:lnTo>
                  <a:pt x="9941692" y="2799777"/>
                </a:lnTo>
                <a:lnTo>
                  <a:pt x="9971960" y="2783385"/>
                </a:lnTo>
                <a:lnTo>
                  <a:pt x="9977066" y="2807271"/>
                </a:lnTo>
                <a:cubicBezTo>
                  <a:pt x="9991788" y="2801880"/>
                  <a:pt x="10006098" y="2799291"/>
                  <a:pt x="10019998" y="2799506"/>
                </a:cubicBezTo>
                <a:cubicBezTo>
                  <a:pt x="10033898" y="2799721"/>
                  <a:pt x="10046048" y="2801492"/>
                  <a:pt x="10056453" y="2804821"/>
                </a:cubicBezTo>
                <a:cubicBezTo>
                  <a:pt x="10069880" y="2798752"/>
                  <a:pt x="10078954" y="2798186"/>
                  <a:pt x="10083676" y="2803121"/>
                </a:cubicBezTo>
                <a:cubicBezTo>
                  <a:pt x="10088400" y="2808056"/>
                  <a:pt x="10089845" y="2816314"/>
                  <a:pt x="10088021" y="2827889"/>
                </a:cubicBezTo>
                <a:lnTo>
                  <a:pt x="10146293" y="2831242"/>
                </a:lnTo>
                <a:cubicBezTo>
                  <a:pt x="10147820" y="2837314"/>
                  <a:pt x="10157183" y="2841533"/>
                  <a:pt x="10174387" y="2843900"/>
                </a:cubicBezTo>
                <a:cubicBezTo>
                  <a:pt x="10191591" y="2846267"/>
                  <a:pt x="10205213" y="2846489"/>
                  <a:pt x="10215258" y="2844569"/>
                </a:cubicBezTo>
                <a:cubicBezTo>
                  <a:pt x="10215121" y="2853341"/>
                  <a:pt x="10219352" y="2855429"/>
                  <a:pt x="10227953" y="2850833"/>
                </a:cubicBezTo>
                <a:cubicBezTo>
                  <a:pt x="10236552" y="2846240"/>
                  <a:pt x="10240467" y="2849625"/>
                  <a:pt x="10239696" y="2860991"/>
                </a:cubicBezTo>
                <a:cubicBezTo>
                  <a:pt x="10250517" y="2855145"/>
                  <a:pt x="10256856" y="2853088"/>
                  <a:pt x="10258712" y="2854820"/>
                </a:cubicBezTo>
                <a:cubicBezTo>
                  <a:pt x="10260569" y="2856553"/>
                  <a:pt x="10260172" y="2864150"/>
                  <a:pt x="10257522" y="2877614"/>
                </a:cubicBezTo>
                <a:lnTo>
                  <a:pt x="10198258" y="2905205"/>
                </a:lnTo>
                <a:cubicBezTo>
                  <a:pt x="10193840" y="2897900"/>
                  <a:pt x="10185742" y="2896718"/>
                  <a:pt x="10173955" y="2901662"/>
                </a:cubicBezTo>
                <a:cubicBezTo>
                  <a:pt x="10162170" y="2906607"/>
                  <a:pt x="10154070" y="2905425"/>
                  <a:pt x="10149652" y="2898120"/>
                </a:cubicBezTo>
                <a:lnTo>
                  <a:pt x="10123192" y="2898936"/>
                </a:lnTo>
                <a:cubicBezTo>
                  <a:pt x="10124131" y="2893971"/>
                  <a:pt x="10122559" y="2891442"/>
                  <a:pt x="10118479" y="2891353"/>
                </a:cubicBezTo>
                <a:cubicBezTo>
                  <a:pt x="10114396" y="2891264"/>
                  <a:pt x="10109773" y="2892267"/>
                  <a:pt x="10104613" y="2894358"/>
                </a:cubicBezTo>
                <a:lnTo>
                  <a:pt x="10077398" y="2907220"/>
                </a:lnTo>
                <a:lnTo>
                  <a:pt x="10020909" y="2905531"/>
                </a:lnTo>
                <a:cubicBezTo>
                  <a:pt x="10016408" y="2904917"/>
                  <a:pt x="10010842" y="2905305"/>
                  <a:pt x="10004212" y="2906688"/>
                </a:cubicBezTo>
                <a:cubicBezTo>
                  <a:pt x="9997582" y="2908075"/>
                  <a:pt x="9991699" y="2909758"/>
                  <a:pt x="9986564" y="2911743"/>
                </a:cubicBezTo>
                <a:cubicBezTo>
                  <a:pt x="9987704" y="2906699"/>
                  <a:pt x="9986939" y="2903859"/>
                  <a:pt x="9984265" y="2903229"/>
                </a:cubicBezTo>
                <a:cubicBezTo>
                  <a:pt x="9981596" y="2902592"/>
                  <a:pt x="9977779" y="2903283"/>
                  <a:pt x="9972819" y="2905296"/>
                </a:cubicBezTo>
                <a:lnTo>
                  <a:pt x="9943821" y="2916498"/>
                </a:lnTo>
                <a:cubicBezTo>
                  <a:pt x="9943512" y="2921122"/>
                  <a:pt x="9947444" y="2922935"/>
                  <a:pt x="9955626" y="2921930"/>
                </a:cubicBezTo>
                <a:cubicBezTo>
                  <a:pt x="9963803" y="2920924"/>
                  <a:pt x="9970471" y="2920505"/>
                  <a:pt x="9975629" y="2920668"/>
                </a:cubicBezTo>
                <a:cubicBezTo>
                  <a:pt x="9972907" y="2923972"/>
                  <a:pt x="9972378" y="2926135"/>
                  <a:pt x="9974043" y="2927158"/>
                </a:cubicBezTo>
                <a:cubicBezTo>
                  <a:pt x="9975709" y="2928179"/>
                  <a:pt x="9977596" y="2929410"/>
                  <a:pt x="9979709" y="2930846"/>
                </a:cubicBezTo>
                <a:cubicBezTo>
                  <a:pt x="9986073" y="2926820"/>
                  <a:pt x="9990766" y="2924029"/>
                  <a:pt x="9993792" y="2922468"/>
                </a:cubicBezTo>
                <a:cubicBezTo>
                  <a:pt x="9996819" y="2920908"/>
                  <a:pt x="9998145" y="2922942"/>
                  <a:pt x="9997772" y="2928570"/>
                </a:cubicBezTo>
                <a:cubicBezTo>
                  <a:pt x="10018153" y="2933237"/>
                  <a:pt x="10040504" y="2936554"/>
                  <a:pt x="10064826" y="2938522"/>
                </a:cubicBezTo>
                <a:cubicBezTo>
                  <a:pt x="10089150" y="2940490"/>
                  <a:pt x="10109975" y="2945573"/>
                  <a:pt x="10127305" y="2953769"/>
                </a:cubicBezTo>
                <a:cubicBezTo>
                  <a:pt x="10133018" y="2952590"/>
                  <a:pt x="10136795" y="2953186"/>
                  <a:pt x="10138630" y="2955565"/>
                </a:cubicBezTo>
                <a:cubicBezTo>
                  <a:pt x="10140465" y="2957943"/>
                  <a:pt x="10140427" y="2962952"/>
                  <a:pt x="10138515" y="2970595"/>
                </a:cubicBezTo>
                <a:lnTo>
                  <a:pt x="10135464" y="2974125"/>
                </a:lnTo>
                <a:cubicBezTo>
                  <a:pt x="10148326" y="2970184"/>
                  <a:pt x="10168267" y="2968067"/>
                  <a:pt x="10195285" y="2967769"/>
                </a:cubicBezTo>
                <a:cubicBezTo>
                  <a:pt x="10222305" y="2967472"/>
                  <a:pt x="10237223" y="2970233"/>
                  <a:pt x="10240043" y="2976049"/>
                </a:cubicBezTo>
                <a:cubicBezTo>
                  <a:pt x="10237591" y="2980669"/>
                  <a:pt x="10233598" y="2985442"/>
                  <a:pt x="10228063" y="2990374"/>
                </a:cubicBezTo>
                <a:cubicBezTo>
                  <a:pt x="10222526" y="2995303"/>
                  <a:pt x="10217198" y="2998830"/>
                  <a:pt x="10212072" y="3000955"/>
                </a:cubicBezTo>
                <a:lnTo>
                  <a:pt x="10187395" y="3003436"/>
                </a:lnTo>
                <a:cubicBezTo>
                  <a:pt x="10182321" y="3005346"/>
                  <a:pt x="10177074" y="3006297"/>
                  <a:pt x="10171651" y="3006284"/>
                </a:cubicBezTo>
                <a:cubicBezTo>
                  <a:pt x="10166231" y="3006272"/>
                  <a:pt x="10162061" y="3005042"/>
                  <a:pt x="10159148" y="3002591"/>
                </a:cubicBezTo>
                <a:cubicBezTo>
                  <a:pt x="10147020" y="3008941"/>
                  <a:pt x="10136811" y="3011905"/>
                  <a:pt x="10128528" y="3011479"/>
                </a:cubicBezTo>
                <a:cubicBezTo>
                  <a:pt x="10120242" y="3011055"/>
                  <a:pt x="10110350" y="3012722"/>
                  <a:pt x="10098856" y="3016474"/>
                </a:cubicBezTo>
                <a:lnTo>
                  <a:pt x="9870127" y="3038995"/>
                </a:lnTo>
                <a:cubicBezTo>
                  <a:pt x="9863261" y="3043214"/>
                  <a:pt x="9856712" y="3046135"/>
                  <a:pt x="9850478" y="3047759"/>
                </a:cubicBezTo>
                <a:cubicBezTo>
                  <a:pt x="9844246" y="3049384"/>
                  <a:pt x="9841380" y="3046179"/>
                  <a:pt x="9841884" y="3038150"/>
                </a:cubicBezTo>
                <a:cubicBezTo>
                  <a:pt x="9824630" y="3047557"/>
                  <a:pt x="9812587" y="3049071"/>
                  <a:pt x="9805754" y="3042701"/>
                </a:cubicBezTo>
                <a:cubicBezTo>
                  <a:pt x="9792024" y="3047025"/>
                  <a:pt x="9775476" y="3048322"/>
                  <a:pt x="9756110" y="3046594"/>
                </a:cubicBezTo>
                <a:cubicBezTo>
                  <a:pt x="9736745" y="3044866"/>
                  <a:pt x="9724454" y="3042169"/>
                  <a:pt x="9719241" y="3038502"/>
                </a:cubicBezTo>
                <a:lnTo>
                  <a:pt x="9655383" y="3049061"/>
                </a:lnTo>
                <a:lnTo>
                  <a:pt x="9645954" y="3033895"/>
                </a:lnTo>
                <a:cubicBezTo>
                  <a:pt x="9619327" y="3044915"/>
                  <a:pt x="9594999" y="3049316"/>
                  <a:pt x="9572972" y="3047099"/>
                </a:cubicBezTo>
                <a:cubicBezTo>
                  <a:pt x="9550945" y="3044879"/>
                  <a:pt x="9527698" y="3047099"/>
                  <a:pt x="9503230" y="3053759"/>
                </a:cubicBezTo>
                <a:cubicBezTo>
                  <a:pt x="9499344" y="3050801"/>
                  <a:pt x="9494575" y="3049804"/>
                  <a:pt x="9488913" y="3050768"/>
                </a:cubicBezTo>
                <a:cubicBezTo>
                  <a:pt x="9483253" y="3051729"/>
                  <a:pt x="9478610" y="3052445"/>
                  <a:pt x="9474983" y="3052913"/>
                </a:cubicBezTo>
                <a:lnTo>
                  <a:pt x="9419008" y="3058079"/>
                </a:lnTo>
                <a:cubicBezTo>
                  <a:pt x="9419006" y="3054358"/>
                  <a:pt x="9418239" y="3051519"/>
                  <a:pt x="9416713" y="3049561"/>
                </a:cubicBezTo>
                <a:cubicBezTo>
                  <a:pt x="9415183" y="3047606"/>
                  <a:pt x="9411369" y="3048295"/>
                  <a:pt x="9405264" y="3051631"/>
                </a:cubicBezTo>
                <a:cubicBezTo>
                  <a:pt x="9396875" y="3054432"/>
                  <a:pt x="9387835" y="3058217"/>
                  <a:pt x="9378144" y="3062989"/>
                </a:cubicBezTo>
                <a:cubicBezTo>
                  <a:pt x="9368449" y="3067762"/>
                  <a:pt x="9359600" y="3068536"/>
                  <a:pt x="9351587" y="3065311"/>
                </a:cubicBezTo>
                <a:cubicBezTo>
                  <a:pt x="9351735" y="3059475"/>
                  <a:pt x="9349518" y="3056610"/>
                  <a:pt x="9344932" y="3056718"/>
                </a:cubicBezTo>
                <a:cubicBezTo>
                  <a:pt x="9340349" y="3056822"/>
                  <a:pt x="9334761" y="3058783"/>
                  <a:pt x="9328176" y="3062601"/>
                </a:cubicBezTo>
                <a:cubicBezTo>
                  <a:pt x="9319827" y="3056274"/>
                  <a:pt x="9306360" y="3053542"/>
                  <a:pt x="9287775" y="3054404"/>
                </a:cubicBezTo>
                <a:cubicBezTo>
                  <a:pt x="9269190" y="3055262"/>
                  <a:pt x="9252803" y="3057771"/>
                  <a:pt x="9238610" y="3061930"/>
                </a:cubicBezTo>
                <a:cubicBezTo>
                  <a:pt x="9240632" y="3057575"/>
                  <a:pt x="9241096" y="3054555"/>
                  <a:pt x="9240000" y="3052873"/>
                </a:cubicBezTo>
                <a:cubicBezTo>
                  <a:pt x="9238908" y="3051190"/>
                  <a:pt x="9237085" y="3050815"/>
                  <a:pt x="9234531" y="3051751"/>
                </a:cubicBezTo>
                <a:lnTo>
                  <a:pt x="9216979" y="3060883"/>
                </a:lnTo>
                <a:cubicBezTo>
                  <a:pt x="9213634" y="3064134"/>
                  <a:pt x="9211176" y="3068217"/>
                  <a:pt x="9209612" y="3073132"/>
                </a:cubicBezTo>
                <a:cubicBezTo>
                  <a:pt x="9201625" y="3068870"/>
                  <a:pt x="9190108" y="3064503"/>
                  <a:pt x="9175062" y="3060029"/>
                </a:cubicBezTo>
                <a:cubicBezTo>
                  <a:pt x="9160013" y="3055557"/>
                  <a:pt x="9142771" y="3052224"/>
                  <a:pt x="9123336" y="3050033"/>
                </a:cubicBezTo>
                <a:cubicBezTo>
                  <a:pt x="9112769" y="3052792"/>
                  <a:pt x="9102866" y="3053387"/>
                  <a:pt x="9093631" y="3051811"/>
                </a:cubicBezTo>
                <a:cubicBezTo>
                  <a:pt x="9084394" y="3050235"/>
                  <a:pt x="9075891" y="3047348"/>
                  <a:pt x="9068115" y="3043154"/>
                </a:cubicBezTo>
                <a:lnTo>
                  <a:pt x="9048270" y="3043764"/>
                </a:lnTo>
                <a:lnTo>
                  <a:pt x="9018756" y="3048111"/>
                </a:lnTo>
                <a:cubicBezTo>
                  <a:pt x="9014830" y="3045514"/>
                  <a:pt x="9009829" y="3045095"/>
                  <a:pt x="9003743" y="3046859"/>
                </a:cubicBezTo>
                <a:cubicBezTo>
                  <a:pt x="8997661" y="3048618"/>
                  <a:pt x="8992655" y="3048202"/>
                  <a:pt x="8988729" y="3045604"/>
                </a:cubicBezTo>
                <a:lnTo>
                  <a:pt x="8944204" y="3048697"/>
                </a:lnTo>
                <a:lnTo>
                  <a:pt x="8926654" y="3057826"/>
                </a:lnTo>
                <a:lnTo>
                  <a:pt x="8900195" y="3058640"/>
                </a:lnTo>
                <a:cubicBezTo>
                  <a:pt x="8894384" y="3065441"/>
                  <a:pt x="8890305" y="3069073"/>
                  <a:pt x="8887958" y="3069540"/>
                </a:cubicBezTo>
                <a:cubicBezTo>
                  <a:pt x="8885610" y="3070005"/>
                  <a:pt x="8883244" y="3068863"/>
                  <a:pt x="8880862" y="3066108"/>
                </a:cubicBezTo>
                <a:cubicBezTo>
                  <a:pt x="8878046" y="3064012"/>
                  <a:pt x="8874707" y="3064618"/>
                  <a:pt x="8870845" y="3067920"/>
                </a:cubicBezTo>
                <a:cubicBezTo>
                  <a:pt x="8866983" y="3071225"/>
                  <a:pt x="8863455" y="3074839"/>
                  <a:pt x="8860260" y="3078769"/>
                </a:cubicBezTo>
                <a:cubicBezTo>
                  <a:pt x="8858394" y="3076891"/>
                  <a:pt x="8855445" y="3074406"/>
                  <a:pt x="8851414" y="3071312"/>
                </a:cubicBezTo>
                <a:cubicBezTo>
                  <a:pt x="8847383" y="3068218"/>
                  <a:pt x="8842779" y="3065781"/>
                  <a:pt x="8837604" y="3064011"/>
                </a:cubicBezTo>
                <a:lnTo>
                  <a:pt x="8812412" y="3059635"/>
                </a:lnTo>
                <a:cubicBezTo>
                  <a:pt x="8807069" y="3062090"/>
                  <a:pt x="8803253" y="3062779"/>
                  <a:pt x="8800965" y="3061705"/>
                </a:cubicBezTo>
                <a:lnTo>
                  <a:pt x="8797912" y="3065235"/>
                </a:lnTo>
                <a:cubicBezTo>
                  <a:pt x="8796819" y="3064481"/>
                  <a:pt x="8795123" y="3063961"/>
                  <a:pt x="8792822" y="3063675"/>
                </a:cubicBezTo>
                <a:cubicBezTo>
                  <a:pt x="8790521" y="3063388"/>
                  <a:pt x="8788823" y="3062869"/>
                  <a:pt x="8787733" y="3062115"/>
                </a:cubicBezTo>
                <a:cubicBezTo>
                  <a:pt x="8785144" y="3060764"/>
                  <a:pt x="8781922" y="3062008"/>
                  <a:pt x="8778066" y="3065849"/>
                </a:cubicBezTo>
                <a:cubicBezTo>
                  <a:pt x="8775529" y="3063350"/>
                  <a:pt x="8773026" y="3061281"/>
                  <a:pt x="8770554" y="3059639"/>
                </a:cubicBezTo>
                <a:cubicBezTo>
                  <a:pt x="8768084" y="3057999"/>
                  <a:pt x="8764815" y="3056813"/>
                  <a:pt x="8760756" y="3056076"/>
                </a:cubicBezTo>
                <a:cubicBezTo>
                  <a:pt x="8759738" y="3055393"/>
                  <a:pt x="8758337" y="3055150"/>
                  <a:pt x="8756557" y="3055349"/>
                </a:cubicBezTo>
                <a:cubicBezTo>
                  <a:pt x="8754775" y="3055547"/>
                  <a:pt x="8753376" y="3055304"/>
                  <a:pt x="8752356" y="3054622"/>
                </a:cubicBezTo>
                <a:lnTo>
                  <a:pt x="8734808" y="3063749"/>
                </a:lnTo>
                <a:cubicBezTo>
                  <a:pt x="8724679" y="3064528"/>
                  <a:pt x="8714850" y="3065188"/>
                  <a:pt x="8705323" y="3065735"/>
                </a:cubicBezTo>
                <a:cubicBezTo>
                  <a:pt x="8695801" y="3066277"/>
                  <a:pt x="8687817" y="3063875"/>
                  <a:pt x="8681369" y="3058530"/>
                </a:cubicBezTo>
                <a:cubicBezTo>
                  <a:pt x="8677905" y="3060210"/>
                  <a:pt x="8668554" y="3060786"/>
                  <a:pt x="8653319" y="3060255"/>
                </a:cubicBezTo>
                <a:cubicBezTo>
                  <a:pt x="8638083" y="3059722"/>
                  <a:pt x="8628604" y="3058586"/>
                  <a:pt x="8624882" y="3056838"/>
                </a:cubicBezTo>
                <a:cubicBezTo>
                  <a:pt x="8604769" y="3053880"/>
                  <a:pt x="8583923" y="3052234"/>
                  <a:pt x="8562348" y="3051899"/>
                </a:cubicBezTo>
                <a:cubicBezTo>
                  <a:pt x="8540774" y="3051564"/>
                  <a:pt x="8518532" y="3053396"/>
                  <a:pt x="8495625" y="3057395"/>
                </a:cubicBezTo>
                <a:cubicBezTo>
                  <a:pt x="8493982" y="3055728"/>
                  <a:pt x="8492368" y="3054491"/>
                  <a:pt x="8490787" y="3053680"/>
                </a:cubicBezTo>
                <a:cubicBezTo>
                  <a:pt x="8489206" y="3052871"/>
                  <a:pt x="8486831" y="3052513"/>
                  <a:pt x="8483662" y="3052612"/>
                </a:cubicBezTo>
                <a:lnTo>
                  <a:pt x="8472215" y="3054683"/>
                </a:lnTo>
                <a:cubicBezTo>
                  <a:pt x="8472859" y="3052230"/>
                  <a:pt x="8473153" y="3050646"/>
                  <a:pt x="8473100" y="3049933"/>
                </a:cubicBezTo>
                <a:cubicBezTo>
                  <a:pt x="8473046" y="3049220"/>
                  <a:pt x="8472579" y="3048518"/>
                  <a:pt x="8471698" y="3047829"/>
                </a:cubicBezTo>
                <a:cubicBezTo>
                  <a:pt x="8463005" y="3046095"/>
                  <a:pt x="8453931" y="3050383"/>
                  <a:pt x="8444483" y="3060693"/>
                </a:cubicBezTo>
                <a:cubicBezTo>
                  <a:pt x="8439562" y="3057694"/>
                  <a:pt x="8433243" y="3058175"/>
                  <a:pt x="8425529" y="3062135"/>
                </a:cubicBezTo>
                <a:cubicBezTo>
                  <a:pt x="8417813" y="3066094"/>
                  <a:pt x="8411495" y="3066576"/>
                  <a:pt x="8406574" y="3063580"/>
                </a:cubicBezTo>
                <a:lnTo>
                  <a:pt x="8380112" y="3064397"/>
                </a:lnTo>
                <a:cubicBezTo>
                  <a:pt x="8373428" y="3060024"/>
                  <a:pt x="8365414" y="3059985"/>
                  <a:pt x="8356066" y="3064281"/>
                </a:cubicBezTo>
                <a:cubicBezTo>
                  <a:pt x="8346718" y="3068576"/>
                  <a:pt x="8338704" y="3068537"/>
                  <a:pt x="8332019" y="3064164"/>
                </a:cubicBezTo>
                <a:cubicBezTo>
                  <a:pt x="8327890" y="3062038"/>
                  <a:pt x="8316554" y="3059168"/>
                  <a:pt x="8298015" y="3055554"/>
                </a:cubicBezTo>
                <a:cubicBezTo>
                  <a:pt x="8279474" y="3051939"/>
                  <a:pt x="8267821" y="3050365"/>
                  <a:pt x="8263054" y="3050839"/>
                </a:cubicBezTo>
                <a:lnTo>
                  <a:pt x="8260735" y="3050568"/>
                </a:lnTo>
                <a:lnTo>
                  <a:pt x="8251370" y="3051305"/>
                </a:lnTo>
                <a:lnTo>
                  <a:pt x="8238988" y="3048587"/>
                </a:lnTo>
                <a:lnTo>
                  <a:pt x="8219171" y="3062498"/>
                </a:lnTo>
                <a:cubicBezTo>
                  <a:pt x="8213301" y="3063393"/>
                  <a:pt x="8209270" y="3061229"/>
                  <a:pt x="8207081" y="3056001"/>
                </a:cubicBezTo>
                <a:lnTo>
                  <a:pt x="8177365" y="3049353"/>
                </a:lnTo>
                <a:lnTo>
                  <a:pt x="8150645" y="3053767"/>
                </a:lnTo>
                <a:lnTo>
                  <a:pt x="8146193" y="3046607"/>
                </a:lnTo>
                <a:lnTo>
                  <a:pt x="8114466" y="3058861"/>
                </a:lnTo>
                <a:lnTo>
                  <a:pt x="8089272" y="3054486"/>
                </a:lnTo>
                <a:cubicBezTo>
                  <a:pt x="8091061" y="3052571"/>
                  <a:pt x="8092822" y="3050225"/>
                  <a:pt x="8094547" y="3047454"/>
                </a:cubicBezTo>
                <a:lnTo>
                  <a:pt x="8094564" y="3047045"/>
                </a:lnTo>
                <a:lnTo>
                  <a:pt x="8068234" y="3051804"/>
                </a:lnTo>
                <a:cubicBezTo>
                  <a:pt x="8046206" y="3049587"/>
                  <a:pt x="8022960" y="3051809"/>
                  <a:pt x="7998488" y="3058467"/>
                </a:cubicBezTo>
                <a:cubicBezTo>
                  <a:pt x="7994608" y="3055511"/>
                  <a:pt x="7989835" y="3054511"/>
                  <a:pt x="7984173" y="3055477"/>
                </a:cubicBezTo>
                <a:cubicBezTo>
                  <a:pt x="7978511" y="3056437"/>
                  <a:pt x="7973870" y="3057153"/>
                  <a:pt x="7970245" y="3057623"/>
                </a:cubicBezTo>
                <a:lnTo>
                  <a:pt x="7914271" y="3062785"/>
                </a:lnTo>
                <a:cubicBezTo>
                  <a:pt x="7914266" y="3059066"/>
                  <a:pt x="7913503" y="3056227"/>
                  <a:pt x="7911975" y="3054269"/>
                </a:cubicBezTo>
                <a:cubicBezTo>
                  <a:pt x="7910446" y="3052312"/>
                  <a:pt x="7906628" y="3053004"/>
                  <a:pt x="7900526" y="3056340"/>
                </a:cubicBezTo>
                <a:cubicBezTo>
                  <a:pt x="7892135" y="3059142"/>
                  <a:pt x="7883095" y="3062926"/>
                  <a:pt x="7873405" y="3067696"/>
                </a:cubicBezTo>
                <a:cubicBezTo>
                  <a:pt x="7863713" y="3072468"/>
                  <a:pt x="7854860" y="3073242"/>
                  <a:pt x="7846849" y="3070020"/>
                </a:cubicBezTo>
                <a:cubicBezTo>
                  <a:pt x="7846998" y="3064184"/>
                  <a:pt x="7844779" y="3061318"/>
                  <a:pt x="7840194" y="3061424"/>
                </a:cubicBezTo>
                <a:cubicBezTo>
                  <a:pt x="7835610" y="3061529"/>
                  <a:pt x="7830024" y="3063492"/>
                  <a:pt x="7823436" y="3067309"/>
                </a:cubicBezTo>
                <a:cubicBezTo>
                  <a:pt x="7815089" y="3060982"/>
                  <a:pt x="7801622" y="3058250"/>
                  <a:pt x="7783036" y="3059111"/>
                </a:cubicBezTo>
                <a:cubicBezTo>
                  <a:pt x="7764453" y="3059970"/>
                  <a:pt x="7748066" y="3062479"/>
                  <a:pt x="7733870" y="3066640"/>
                </a:cubicBezTo>
                <a:cubicBezTo>
                  <a:pt x="7735893" y="3062284"/>
                  <a:pt x="7736358" y="3059263"/>
                  <a:pt x="7735264" y="3057580"/>
                </a:cubicBezTo>
                <a:cubicBezTo>
                  <a:pt x="7734170" y="3055896"/>
                  <a:pt x="7732346" y="3055524"/>
                  <a:pt x="7729793" y="3056460"/>
                </a:cubicBezTo>
                <a:lnTo>
                  <a:pt x="7712245" y="3065590"/>
                </a:lnTo>
                <a:cubicBezTo>
                  <a:pt x="7708894" y="3068842"/>
                  <a:pt x="7706439" y="3072925"/>
                  <a:pt x="7704875" y="3077840"/>
                </a:cubicBezTo>
                <a:cubicBezTo>
                  <a:pt x="7696887" y="3073579"/>
                  <a:pt x="7685369" y="3069211"/>
                  <a:pt x="7670321" y="3064739"/>
                </a:cubicBezTo>
                <a:cubicBezTo>
                  <a:pt x="7655275" y="3060265"/>
                  <a:pt x="7638033" y="3056933"/>
                  <a:pt x="7618598" y="3054741"/>
                </a:cubicBezTo>
                <a:cubicBezTo>
                  <a:pt x="7608030" y="3057503"/>
                  <a:pt x="7598131" y="3058093"/>
                  <a:pt x="7588893" y="3056519"/>
                </a:cubicBezTo>
                <a:cubicBezTo>
                  <a:pt x="7579657" y="3054943"/>
                  <a:pt x="7571152" y="3052056"/>
                  <a:pt x="7563378" y="3047860"/>
                </a:cubicBezTo>
                <a:lnTo>
                  <a:pt x="7543532" y="3048474"/>
                </a:lnTo>
                <a:lnTo>
                  <a:pt x="7514020" y="3052819"/>
                </a:lnTo>
                <a:cubicBezTo>
                  <a:pt x="7510095" y="3050221"/>
                  <a:pt x="7505090" y="3049804"/>
                  <a:pt x="7499006" y="3051566"/>
                </a:cubicBezTo>
                <a:cubicBezTo>
                  <a:pt x="7492923" y="3053326"/>
                  <a:pt x="7487920" y="3052910"/>
                  <a:pt x="7483995" y="3050311"/>
                </a:cubicBezTo>
                <a:lnTo>
                  <a:pt x="7439470" y="3053403"/>
                </a:lnTo>
                <a:lnTo>
                  <a:pt x="7421918" y="3062533"/>
                </a:lnTo>
                <a:lnTo>
                  <a:pt x="7395457" y="3063351"/>
                </a:lnTo>
                <a:cubicBezTo>
                  <a:pt x="7389648" y="3070149"/>
                  <a:pt x="7385567" y="3073782"/>
                  <a:pt x="7383222" y="3074248"/>
                </a:cubicBezTo>
                <a:cubicBezTo>
                  <a:pt x="7380872" y="3074712"/>
                  <a:pt x="7378506" y="3073571"/>
                  <a:pt x="7376126" y="3070818"/>
                </a:cubicBezTo>
                <a:cubicBezTo>
                  <a:pt x="7373310" y="3068721"/>
                  <a:pt x="7369969" y="3069326"/>
                  <a:pt x="7366109" y="3072629"/>
                </a:cubicBezTo>
                <a:cubicBezTo>
                  <a:pt x="7362246" y="3075934"/>
                  <a:pt x="7358718" y="3079548"/>
                  <a:pt x="7355525" y="3083475"/>
                </a:cubicBezTo>
                <a:cubicBezTo>
                  <a:pt x="7353657" y="3081600"/>
                  <a:pt x="7350707" y="3079115"/>
                  <a:pt x="7346675" y="3076020"/>
                </a:cubicBezTo>
                <a:cubicBezTo>
                  <a:pt x="7342645" y="3072924"/>
                  <a:pt x="7338042" y="3070490"/>
                  <a:pt x="7332865" y="3068717"/>
                </a:cubicBezTo>
                <a:lnTo>
                  <a:pt x="7307675" y="3064344"/>
                </a:lnTo>
                <a:cubicBezTo>
                  <a:pt x="7302334" y="3066799"/>
                  <a:pt x="7298517" y="3067488"/>
                  <a:pt x="7296225" y="3066414"/>
                </a:cubicBezTo>
                <a:lnTo>
                  <a:pt x="7293175" y="3069943"/>
                </a:lnTo>
                <a:cubicBezTo>
                  <a:pt x="7292082" y="3069190"/>
                  <a:pt x="7290385" y="3068670"/>
                  <a:pt x="7288085" y="3068384"/>
                </a:cubicBezTo>
                <a:cubicBezTo>
                  <a:pt x="7285784" y="3068097"/>
                  <a:pt x="7284088" y="3067577"/>
                  <a:pt x="7282994" y="3066821"/>
                </a:cubicBezTo>
                <a:cubicBezTo>
                  <a:pt x="7280406" y="3065471"/>
                  <a:pt x="7277185" y="3066716"/>
                  <a:pt x="7273329" y="3070557"/>
                </a:cubicBezTo>
                <a:cubicBezTo>
                  <a:pt x="7270793" y="3068059"/>
                  <a:pt x="7268289" y="3065989"/>
                  <a:pt x="7265817" y="3064348"/>
                </a:cubicBezTo>
                <a:cubicBezTo>
                  <a:pt x="7263346" y="3062708"/>
                  <a:pt x="7260079" y="3061520"/>
                  <a:pt x="7256019" y="3060786"/>
                </a:cubicBezTo>
                <a:cubicBezTo>
                  <a:pt x="7254999" y="3060101"/>
                  <a:pt x="7253600" y="3059859"/>
                  <a:pt x="7251819" y="3060059"/>
                </a:cubicBezTo>
                <a:cubicBezTo>
                  <a:pt x="7250038" y="3060257"/>
                  <a:pt x="7248640" y="3060013"/>
                  <a:pt x="7247621" y="3059327"/>
                </a:cubicBezTo>
                <a:lnTo>
                  <a:pt x="7230071" y="3068459"/>
                </a:lnTo>
                <a:cubicBezTo>
                  <a:pt x="7219941" y="3069235"/>
                  <a:pt x="7210114" y="3069896"/>
                  <a:pt x="7200589" y="3070443"/>
                </a:cubicBezTo>
                <a:cubicBezTo>
                  <a:pt x="7191064" y="3070986"/>
                  <a:pt x="7183078" y="3068584"/>
                  <a:pt x="7176633" y="3063238"/>
                </a:cubicBezTo>
                <a:cubicBezTo>
                  <a:pt x="7173169" y="3064920"/>
                  <a:pt x="7163817" y="3065494"/>
                  <a:pt x="7148581" y="3064963"/>
                </a:cubicBezTo>
                <a:cubicBezTo>
                  <a:pt x="7133347" y="3064431"/>
                  <a:pt x="7123867" y="3063293"/>
                  <a:pt x="7120146" y="3061546"/>
                </a:cubicBezTo>
                <a:cubicBezTo>
                  <a:pt x="7100030" y="3058590"/>
                  <a:pt x="7079186" y="3056942"/>
                  <a:pt x="7057611" y="3056608"/>
                </a:cubicBezTo>
                <a:cubicBezTo>
                  <a:pt x="7036037" y="3056273"/>
                  <a:pt x="7013796" y="3058104"/>
                  <a:pt x="6990888" y="3062102"/>
                </a:cubicBezTo>
                <a:cubicBezTo>
                  <a:pt x="6989243" y="3060436"/>
                  <a:pt x="6987629" y="3059197"/>
                  <a:pt x="6986049" y="3058388"/>
                </a:cubicBezTo>
                <a:cubicBezTo>
                  <a:pt x="6984469" y="3057578"/>
                  <a:pt x="6982094" y="3057223"/>
                  <a:pt x="6978925" y="3057320"/>
                </a:cubicBezTo>
                <a:lnTo>
                  <a:pt x="6967475" y="3059391"/>
                </a:lnTo>
                <a:cubicBezTo>
                  <a:pt x="6968121" y="3056938"/>
                  <a:pt x="6968416" y="3055355"/>
                  <a:pt x="6968362" y="3054641"/>
                </a:cubicBezTo>
                <a:cubicBezTo>
                  <a:pt x="6968310" y="3053927"/>
                  <a:pt x="6967841" y="3053227"/>
                  <a:pt x="6966960" y="3052536"/>
                </a:cubicBezTo>
                <a:cubicBezTo>
                  <a:pt x="6958266" y="3050802"/>
                  <a:pt x="6949196" y="3055091"/>
                  <a:pt x="6939746" y="3065400"/>
                </a:cubicBezTo>
                <a:cubicBezTo>
                  <a:pt x="6934825" y="3062405"/>
                  <a:pt x="6928506" y="3062884"/>
                  <a:pt x="6920790" y="3066844"/>
                </a:cubicBezTo>
                <a:cubicBezTo>
                  <a:pt x="6913077" y="3070804"/>
                  <a:pt x="6906759" y="3071285"/>
                  <a:pt x="6901838" y="3068289"/>
                </a:cubicBezTo>
                <a:lnTo>
                  <a:pt x="6875374" y="3069105"/>
                </a:lnTo>
                <a:cubicBezTo>
                  <a:pt x="6868691" y="3064733"/>
                  <a:pt x="6860676" y="3064693"/>
                  <a:pt x="6851330" y="3068989"/>
                </a:cubicBezTo>
                <a:cubicBezTo>
                  <a:pt x="6841981" y="3073284"/>
                  <a:pt x="6833965" y="3073246"/>
                  <a:pt x="6827282" y="3068874"/>
                </a:cubicBezTo>
                <a:cubicBezTo>
                  <a:pt x="6823152" y="3066745"/>
                  <a:pt x="6811819" y="3063876"/>
                  <a:pt x="6793276" y="3060263"/>
                </a:cubicBezTo>
                <a:cubicBezTo>
                  <a:pt x="6774736" y="3056648"/>
                  <a:pt x="6763081" y="3055077"/>
                  <a:pt x="6758319" y="3055548"/>
                </a:cubicBezTo>
                <a:cubicBezTo>
                  <a:pt x="6754668" y="3052939"/>
                  <a:pt x="6750768" y="3052488"/>
                  <a:pt x="6746614" y="3054191"/>
                </a:cubicBezTo>
                <a:cubicBezTo>
                  <a:pt x="6742458" y="3055893"/>
                  <a:pt x="6738555" y="3055440"/>
                  <a:pt x="6734906" y="3052834"/>
                </a:cubicBezTo>
                <a:cubicBezTo>
                  <a:pt x="6727131" y="3061517"/>
                  <a:pt x="6720310" y="3066308"/>
                  <a:pt x="6714434" y="3067205"/>
                </a:cubicBezTo>
                <a:cubicBezTo>
                  <a:pt x="6708563" y="3068103"/>
                  <a:pt x="6704532" y="3065937"/>
                  <a:pt x="6702342" y="3060709"/>
                </a:cubicBezTo>
                <a:lnTo>
                  <a:pt x="6648392" y="3048635"/>
                </a:lnTo>
                <a:cubicBezTo>
                  <a:pt x="6636137" y="3051016"/>
                  <a:pt x="6623250" y="3055997"/>
                  <a:pt x="6609726" y="3063569"/>
                </a:cubicBezTo>
                <a:lnTo>
                  <a:pt x="6584534" y="3059196"/>
                </a:lnTo>
                <a:cubicBezTo>
                  <a:pt x="6586324" y="3057280"/>
                  <a:pt x="6588083" y="3054935"/>
                  <a:pt x="6589810" y="3052162"/>
                </a:cubicBezTo>
                <a:cubicBezTo>
                  <a:pt x="6591534" y="3049388"/>
                  <a:pt x="6591640" y="3047095"/>
                  <a:pt x="6590120" y="3045282"/>
                </a:cubicBezTo>
                <a:cubicBezTo>
                  <a:pt x="6588838" y="3044749"/>
                  <a:pt x="6585996" y="3045554"/>
                  <a:pt x="6581599" y="3047691"/>
                </a:cubicBezTo>
                <a:cubicBezTo>
                  <a:pt x="6577202" y="3049834"/>
                  <a:pt x="6573597" y="3051519"/>
                  <a:pt x="6570791" y="3052749"/>
                </a:cubicBezTo>
                <a:cubicBezTo>
                  <a:pt x="6554593" y="3041227"/>
                  <a:pt x="6531116" y="3037659"/>
                  <a:pt x="6500364" y="3042044"/>
                </a:cubicBezTo>
                <a:cubicBezTo>
                  <a:pt x="6469612" y="3046427"/>
                  <a:pt x="6443213" y="3048101"/>
                  <a:pt x="6421170" y="3047067"/>
                </a:cubicBezTo>
                <a:cubicBezTo>
                  <a:pt x="6412356" y="3056641"/>
                  <a:pt x="6405956" y="3059701"/>
                  <a:pt x="6401966" y="3056245"/>
                </a:cubicBezTo>
                <a:cubicBezTo>
                  <a:pt x="6397977" y="3052792"/>
                  <a:pt x="6394369" y="3048895"/>
                  <a:pt x="6391143" y="3044558"/>
                </a:cubicBezTo>
                <a:cubicBezTo>
                  <a:pt x="6387891" y="3044443"/>
                  <a:pt x="6374424" y="3043569"/>
                  <a:pt x="6350748" y="3041940"/>
                </a:cubicBezTo>
                <a:cubicBezTo>
                  <a:pt x="6327071" y="3040310"/>
                  <a:pt x="6312716" y="3038605"/>
                  <a:pt x="6307681" y="3036830"/>
                </a:cubicBezTo>
                <a:lnTo>
                  <a:pt x="6258322" y="3041788"/>
                </a:lnTo>
                <a:cubicBezTo>
                  <a:pt x="6251713" y="3037486"/>
                  <a:pt x="6243993" y="3037723"/>
                  <a:pt x="6235167" y="3042504"/>
                </a:cubicBezTo>
                <a:cubicBezTo>
                  <a:pt x="6226339" y="3047285"/>
                  <a:pt x="6218623" y="3047523"/>
                  <a:pt x="6212013" y="3043220"/>
                </a:cubicBezTo>
                <a:cubicBezTo>
                  <a:pt x="6207678" y="3040239"/>
                  <a:pt x="6197828" y="3036894"/>
                  <a:pt x="6182456" y="3033184"/>
                </a:cubicBezTo>
                <a:cubicBezTo>
                  <a:pt x="6167085" y="3029472"/>
                  <a:pt x="6156155" y="3028306"/>
                  <a:pt x="6149663" y="3029687"/>
                </a:cubicBezTo>
                <a:lnTo>
                  <a:pt x="6128033" y="3028639"/>
                </a:lnTo>
                <a:cubicBezTo>
                  <a:pt x="6120387" y="3037175"/>
                  <a:pt x="6114072" y="3041379"/>
                  <a:pt x="6109088" y="3041245"/>
                </a:cubicBezTo>
                <a:cubicBezTo>
                  <a:pt x="6104104" y="3041112"/>
                  <a:pt x="6100583" y="3038358"/>
                  <a:pt x="6098522" y="3032983"/>
                </a:cubicBezTo>
                <a:cubicBezTo>
                  <a:pt x="6089642" y="3031076"/>
                  <a:pt x="6078772" y="3028906"/>
                  <a:pt x="6065915" y="3026477"/>
                </a:cubicBezTo>
                <a:cubicBezTo>
                  <a:pt x="6053060" y="3024046"/>
                  <a:pt x="6041110" y="3024060"/>
                  <a:pt x="6030072" y="3026511"/>
                </a:cubicBezTo>
                <a:lnTo>
                  <a:pt x="6014303" y="3037303"/>
                </a:lnTo>
                <a:lnTo>
                  <a:pt x="5989109" y="3032928"/>
                </a:lnTo>
                <a:cubicBezTo>
                  <a:pt x="5989526" y="3032521"/>
                  <a:pt x="5990979" y="3030687"/>
                  <a:pt x="5993463" y="3027427"/>
                </a:cubicBezTo>
                <a:cubicBezTo>
                  <a:pt x="5995948" y="3024164"/>
                  <a:pt x="5996951" y="3021916"/>
                  <a:pt x="5996479" y="3020677"/>
                </a:cubicBezTo>
                <a:cubicBezTo>
                  <a:pt x="5994417" y="3019418"/>
                  <a:pt x="5991354" y="3020014"/>
                  <a:pt x="5987290" y="3022464"/>
                </a:cubicBezTo>
                <a:cubicBezTo>
                  <a:pt x="5983226" y="3024916"/>
                  <a:pt x="5979845" y="3026809"/>
                  <a:pt x="5977149" y="3028145"/>
                </a:cubicBezTo>
                <a:cubicBezTo>
                  <a:pt x="5962280" y="3017332"/>
                  <a:pt x="5941233" y="3013905"/>
                  <a:pt x="5914004" y="3017859"/>
                </a:cubicBezTo>
                <a:cubicBezTo>
                  <a:pt x="5886778" y="3021811"/>
                  <a:pt x="5862364" y="3023207"/>
                  <a:pt x="5840759" y="3022052"/>
                </a:cubicBezTo>
                <a:lnTo>
                  <a:pt x="5833164" y="3025809"/>
                </a:lnTo>
                <a:lnTo>
                  <a:pt x="5855343" y="3024000"/>
                </a:lnTo>
                <a:cubicBezTo>
                  <a:pt x="5878072" y="3023866"/>
                  <a:pt x="5891890" y="3025641"/>
                  <a:pt x="5896791" y="3029326"/>
                </a:cubicBezTo>
                <a:cubicBezTo>
                  <a:pt x="5896713" y="3032245"/>
                  <a:pt x="5895399" y="3035257"/>
                  <a:pt x="5892846" y="3038366"/>
                </a:cubicBezTo>
                <a:cubicBezTo>
                  <a:pt x="5890296" y="3041474"/>
                  <a:pt x="5887309" y="3043696"/>
                  <a:pt x="5883892" y="3045031"/>
                </a:cubicBezTo>
                <a:lnTo>
                  <a:pt x="5864083" y="3046550"/>
                </a:lnTo>
                <a:cubicBezTo>
                  <a:pt x="5860619" y="3047749"/>
                  <a:pt x="5856588" y="3048340"/>
                  <a:pt x="5851996" y="3048322"/>
                </a:cubicBezTo>
                <a:cubicBezTo>
                  <a:pt x="5847402" y="3048304"/>
                  <a:pt x="5843344" y="3047517"/>
                  <a:pt x="5839821" y="3045961"/>
                </a:cubicBezTo>
                <a:cubicBezTo>
                  <a:pt x="5832305" y="3049953"/>
                  <a:pt x="5824947" y="3051809"/>
                  <a:pt x="5817753" y="3051524"/>
                </a:cubicBezTo>
                <a:cubicBezTo>
                  <a:pt x="5810561" y="3051240"/>
                  <a:pt x="5802912" y="3052274"/>
                  <a:pt x="5794808" y="3054626"/>
                </a:cubicBezTo>
                <a:lnTo>
                  <a:pt x="5611014" y="3068425"/>
                </a:lnTo>
                <a:cubicBezTo>
                  <a:pt x="5607029" y="3071081"/>
                  <a:pt x="5602751" y="3072917"/>
                  <a:pt x="5598179" y="3073932"/>
                </a:cubicBezTo>
                <a:cubicBezTo>
                  <a:pt x="5593606" y="3074947"/>
                  <a:pt x="5589799" y="3072913"/>
                  <a:pt x="5586751" y="3067834"/>
                </a:cubicBezTo>
                <a:cubicBezTo>
                  <a:pt x="5576220" y="3073751"/>
                  <a:pt x="5566688" y="3074688"/>
                  <a:pt x="5558150" y="3070643"/>
                </a:cubicBezTo>
                <a:cubicBezTo>
                  <a:pt x="5548402" y="3073352"/>
                  <a:pt x="5534962" y="3074140"/>
                  <a:pt x="5517828" y="3073009"/>
                </a:cubicBezTo>
                <a:cubicBezTo>
                  <a:pt x="5500696" y="3071878"/>
                  <a:pt x="5489130" y="3070148"/>
                  <a:pt x="5483133" y="3067816"/>
                </a:cubicBezTo>
                <a:lnTo>
                  <a:pt x="5433669" y="3074372"/>
                </a:lnTo>
                <a:lnTo>
                  <a:pt x="5419137" y="3064756"/>
                </a:lnTo>
                <a:cubicBezTo>
                  <a:pt x="5401372" y="3071677"/>
                  <a:pt x="5382688" y="3074414"/>
                  <a:pt x="5363091" y="3072967"/>
                </a:cubicBezTo>
                <a:cubicBezTo>
                  <a:pt x="5343494" y="3071520"/>
                  <a:pt x="5324786" y="3072879"/>
                  <a:pt x="5306959" y="3077045"/>
                </a:cubicBezTo>
                <a:cubicBezTo>
                  <a:pt x="5302396" y="3075166"/>
                  <a:pt x="5297927" y="3074525"/>
                  <a:pt x="5293553" y="3075123"/>
                </a:cubicBezTo>
                <a:cubicBezTo>
                  <a:pt x="5289179" y="3075720"/>
                  <a:pt x="5285562" y="3076164"/>
                  <a:pt x="5282697" y="3076454"/>
                </a:cubicBezTo>
                <a:lnTo>
                  <a:pt x="5237569" y="3079611"/>
                </a:lnTo>
                <a:cubicBezTo>
                  <a:pt x="5235958" y="3077256"/>
                  <a:pt x="5234082" y="3075459"/>
                  <a:pt x="5231943" y="3074219"/>
                </a:cubicBezTo>
                <a:cubicBezTo>
                  <a:pt x="5229805" y="3072977"/>
                  <a:pt x="5226873" y="3073407"/>
                  <a:pt x="5223151" y="3075505"/>
                </a:cubicBezTo>
                <a:cubicBezTo>
                  <a:pt x="5217264" y="3077262"/>
                  <a:pt x="5211252" y="3079638"/>
                  <a:pt x="5205114" y="3082637"/>
                </a:cubicBezTo>
                <a:cubicBezTo>
                  <a:pt x="5198977" y="3085637"/>
                  <a:pt x="5191823" y="3086111"/>
                  <a:pt x="5183648" y="3084056"/>
                </a:cubicBezTo>
                <a:cubicBezTo>
                  <a:pt x="5181252" y="3080363"/>
                  <a:pt x="5178137" y="3078546"/>
                  <a:pt x="5174303" y="3078603"/>
                </a:cubicBezTo>
                <a:cubicBezTo>
                  <a:pt x="5170468" y="3078662"/>
                  <a:pt x="5166592" y="3079891"/>
                  <a:pt x="5162668" y="3082294"/>
                </a:cubicBezTo>
                <a:cubicBezTo>
                  <a:pt x="5152870" y="3078276"/>
                  <a:pt x="5140294" y="3076519"/>
                  <a:pt x="5124941" y="3077027"/>
                </a:cubicBezTo>
                <a:cubicBezTo>
                  <a:pt x="5109589" y="3077535"/>
                  <a:pt x="5096805" y="3079091"/>
                  <a:pt x="5086597" y="3081693"/>
                </a:cubicBezTo>
                <a:cubicBezTo>
                  <a:pt x="5086423" y="3078942"/>
                  <a:pt x="5085511" y="3077033"/>
                  <a:pt x="5083857" y="3075966"/>
                </a:cubicBezTo>
                <a:cubicBezTo>
                  <a:pt x="5082204" y="3074897"/>
                  <a:pt x="5080500" y="3074658"/>
                  <a:pt x="5078744" y="3075246"/>
                </a:cubicBezTo>
                <a:lnTo>
                  <a:pt x="5067843" y="3080987"/>
                </a:lnTo>
                <a:cubicBezTo>
                  <a:pt x="5066415" y="3083038"/>
                  <a:pt x="5066103" y="3085618"/>
                  <a:pt x="5066902" y="3088723"/>
                </a:cubicBezTo>
                <a:cubicBezTo>
                  <a:pt x="5058303" y="3086011"/>
                  <a:pt x="5046670" y="3083224"/>
                  <a:pt x="5032005" y="3080364"/>
                </a:cubicBezTo>
                <a:cubicBezTo>
                  <a:pt x="5017339" y="3077507"/>
                  <a:pt x="5001309" y="3075364"/>
                  <a:pt x="4983920" y="3073939"/>
                </a:cubicBezTo>
                <a:cubicBezTo>
                  <a:pt x="4976169" y="3075665"/>
                  <a:pt x="4968048" y="3076019"/>
                  <a:pt x="4959552" y="3075005"/>
                </a:cubicBezTo>
                <a:cubicBezTo>
                  <a:pt x="4951059" y="3073990"/>
                  <a:pt x="4942612" y="3072147"/>
                  <a:pt x="4934221" y="3069477"/>
                </a:cubicBezTo>
                <a:lnTo>
                  <a:pt x="4917694" y="3069824"/>
                </a:lnTo>
                <a:lnTo>
                  <a:pt x="4894601" y="3072517"/>
                </a:lnTo>
                <a:cubicBezTo>
                  <a:pt x="4890157" y="3070866"/>
                  <a:pt x="4885742" y="3070590"/>
                  <a:pt x="4881356" y="3071694"/>
                </a:cubicBezTo>
                <a:cubicBezTo>
                  <a:pt x="4876971" y="3072796"/>
                  <a:pt x="4872554" y="3072523"/>
                  <a:pt x="4868111" y="3070872"/>
                </a:cubicBezTo>
                <a:lnTo>
                  <a:pt x="4831774" y="3072739"/>
                </a:lnTo>
                <a:lnTo>
                  <a:pt x="4820872" y="3078482"/>
                </a:lnTo>
                <a:lnTo>
                  <a:pt x="4798838" y="3078947"/>
                </a:lnTo>
                <a:cubicBezTo>
                  <a:pt x="4796860" y="3083236"/>
                  <a:pt x="4794980" y="3085527"/>
                  <a:pt x="4793194" y="3085818"/>
                </a:cubicBezTo>
                <a:cubicBezTo>
                  <a:pt x="4791410" y="3086108"/>
                  <a:pt x="4788913" y="3085380"/>
                  <a:pt x="4785707" y="3083633"/>
                </a:cubicBezTo>
                <a:cubicBezTo>
                  <a:pt x="4782418" y="3082302"/>
                  <a:pt x="4779854" y="3082678"/>
                  <a:pt x="4778016" y="3084760"/>
                </a:cubicBezTo>
                <a:cubicBezTo>
                  <a:pt x="4776175" y="3086843"/>
                  <a:pt x="4774754" y="3089123"/>
                  <a:pt x="4773750" y="3091601"/>
                </a:cubicBezTo>
                <a:cubicBezTo>
                  <a:pt x="4771360" y="3090412"/>
                  <a:pt x="4767791" y="3088833"/>
                  <a:pt x="4763041" y="3086866"/>
                </a:cubicBezTo>
                <a:cubicBezTo>
                  <a:pt x="4758291" y="3084901"/>
                  <a:pt x="4753345" y="3083353"/>
                  <a:pt x="4748200" y="3082220"/>
                </a:cubicBezTo>
                <a:lnTo>
                  <a:pt x="4724993" y="3079402"/>
                </a:lnTo>
                <a:cubicBezTo>
                  <a:pt x="4721533" y="3080945"/>
                  <a:pt x="4718604" y="3081375"/>
                  <a:pt x="4716199" y="3080690"/>
                </a:cubicBezTo>
                <a:lnTo>
                  <a:pt x="4715144" y="3082916"/>
                </a:lnTo>
                <a:cubicBezTo>
                  <a:pt x="4713894" y="3082438"/>
                  <a:pt x="4712236" y="3082106"/>
                  <a:pt x="4710163" y="3081921"/>
                </a:cubicBezTo>
                <a:cubicBezTo>
                  <a:pt x="4708093" y="3081735"/>
                  <a:pt x="4706432" y="3081401"/>
                  <a:pt x="4705182" y="3080923"/>
                </a:cubicBezTo>
                <a:cubicBezTo>
                  <a:pt x="4702409" y="3080062"/>
                  <a:pt x="4700220" y="3080843"/>
                  <a:pt x="4698617" y="3083266"/>
                </a:cubicBezTo>
                <a:cubicBezTo>
                  <a:pt x="4695391" y="3081680"/>
                  <a:pt x="4692379" y="3080366"/>
                  <a:pt x="4689578" y="3079323"/>
                </a:cubicBezTo>
                <a:cubicBezTo>
                  <a:pt x="4686777" y="3078280"/>
                  <a:pt x="4683500" y="3077523"/>
                  <a:pt x="4679748" y="3077050"/>
                </a:cubicBezTo>
                <a:cubicBezTo>
                  <a:pt x="4678590" y="3076616"/>
                  <a:pt x="4677302" y="3076459"/>
                  <a:pt x="4675879" y="3076581"/>
                </a:cubicBezTo>
                <a:cubicBezTo>
                  <a:pt x="4674457" y="3076703"/>
                  <a:pt x="4673168" y="3076546"/>
                  <a:pt x="4672011" y="3076111"/>
                </a:cubicBezTo>
                <a:lnTo>
                  <a:pt x="4661109" y="3081853"/>
                </a:lnTo>
                <a:cubicBezTo>
                  <a:pt x="4652875" y="3082325"/>
                  <a:pt x="4644845" y="3082724"/>
                  <a:pt x="4637022" y="3083050"/>
                </a:cubicBezTo>
                <a:cubicBezTo>
                  <a:pt x="4629198" y="3083376"/>
                  <a:pt x="4621402" y="3081840"/>
                  <a:pt x="4613639" y="3078445"/>
                </a:cubicBezTo>
                <a:cubicBezTo>
                  <a:pt x="4611434" y="3079501"/>
                  <a:pt x="4603770" y="3079847"/>
                  <a:pt x="4590651" y="3079482"/>
                </a:cubicBezTo>
                <a:cubicBezTo>
                  <a:pt x="4577528" y="3079115"/>
                  <a:pt x="4569016" y="3078377"/>
                  <a:pt x="4565113" y="3077264"/>
                </a:cubicBezTo>
                <a:cubicBezTo>
                  <a:pt x="4546814" y="3075353"/>
                  <a:pt x="4528465" y="3074270"/>
                  <a:pt x="4510065" y="3074016"/>
                </a:cubicBezTo>
                <a:cubicBezTo>
                  <a:pt x="4491666" y="3073762"/>
                  <a:pt x="4473639" y="3074876"/>
                  <a:pt x="4455984" y="3077362"/>
                </a:cubicBezTo>
                <a:cubicBezTo>
                  <a:pt x="4453872" y="3076304"/>
                  <a:pt x="4451975" y="3075517"/>
                  <a:pt x="4450287" y="3075001"/>
                </a:cubicBezTo>
                <a:cubicBezTo>
                  <a:pt x="4448600" y="3074486"/>
                  <a:pt x="4446435" y="3074257"/>
                  <a:pt x="4443796" y="3074312"/>
                </a:cubicBezTo>
                <a:lnTo>
                  <a:pt x="4435005" y="3075599"/>
                </a:lnTo>
                <a:cubicBezTo>
                  <a:pt x="4434490" y="3074048"/>
                  <a:pt x="4434055" y="3073048"/>
                  <a:pt x="4433700" y="3072596"/>
                </a:cubicBezTo>
                <a:cubicBezTo>
                  <a:pt x="4433346" y="3072144"/>
                  <a:pt x="4432650" y="3071700"/>
                  <a:pt x="4431607" y="3071262"/>
                </a:cubicBezTo>
                <a:cubicBezTo>
                  <a:pt x="4423498" y="3070148"/>
                  <a:pt x="4417676" y="3072843"/>
                  <a:pt x="4414139" y="3079347"/>
                </a:cubicBezTo>
                <a:cubicBezTo>
                  <a:pt x="4408680" y="3077442"/>
                  <a:pt x="4403541" y="3077733"/>
                  <a:pt x="4398726" y="3080222"/>
                </a:cubicBezTo>
                <a:cubicBezTo>
                  <a:pt x="4393911" y="3082712"/>
                  <a:pt x="4388771" y="3083006"/>
                  <a:pt x="4383313" y="3081101"/>
                </a:cubicBezTo>
                <a:lnTo>
                  <a:pt x="4361275" y="3081565"/>
                </a:lnTo>
                <a:cubicBezTo>
                  <a:pt x="4353732" y="3078784"/>
                  <a:pt x="4346932" y="3078743"/>
                  <a:pt x="4340881" y="3081443"/>
                </a:cubicBezTo>
                <a:cubicBezTo>
                  <a:pt x="4334830" y="3084144"/>
                  <a:pt x="4328030" y="3084103"/>
                  <a:pt x="4320486" y="3081324"/>
                </a:cubicBezTo>
                <a:cubicBezTo>
                  <a:pt x="4316072" y="3079970"/>
                  <a:pt x="4305238" y="3078130"/>
                  <a:pt x="4287990" y="3075808"/>
                </a:cubicBezTo>
                <a:cubicBezTo>
                  <a:pt x="4270741" y="3073485"/>
                  <a:pt x="4260199" y="3072467"/>
                  <a:pt x="4256370" y="3072755"/>
                </a:cubicBezTo>
                <a:cubicBezTo>
                  <a:pt x="4252157" y="3071098"/>
                  <a:pt x="4248659" y="3070804"/>
                  <a:pt x="4245879" y="3071874"/>
                </a:cubicBezTo>
                <a:cubicBezTo>
                  <a:pt x="4243101" y="3072942"/>
                  <a:pt x="4239604" y="3072649"/>
                  <a:pt x="4235389" y="3070993"/>
                </a:cubicBezTo>
                <a:cubicBezTo>
                  <a:pt x="4232567" y="3076472"/>
                  <a:pt x="4228865" y="3079490"/>
                  <a:pt x="4224282" y="3080046"/>
                </a:cubicBezTo>
                <a:cubicBezTo>
                  <a:pt x="4219703" y="3080602"/>
                  <a:pt x="4215354" y="3079224"/>
                  <a:pt x="4211244" y="3075911"/>
                </a:cubicBezTo>
                <a:lnTo>
                  <a:pt x="4160374" y="3068166"/>
                </a:lnTo>
                <a:cubicBezTo>
                  <a:pt x="4151035" y="3069650"/>
                  <a:pt x="4142283" y="3072774"/>
                  <a:pt x="4134116" y="3077539"/>
                </a:cubicBezTo>
                <a:lnTo>
                  <a:pt x="4110908" y="3074723"/>
                </a:lnTo>
                <a:cubicBezTo>
                  <a:pt x="4111593" y="3073513"/>
                  <a:pt x="4112068" y="3072033"/>
                  <a:pt x="4112330" y="3070282"/>
                </a:cubicBezTo>
                <a:cubicBezTo>
                  <a:pt x="4112590" y="3068531"/>
                  <a:pt x="4111688" y="3067082"/>
                  <a:pt x="4109621" y="3065930"/>
                </a:cubicBezTo>
                <a:cubicBezTo>
                  <a:pt x="4108305" y="3065591"/>
                  <a:pt x="4106247" y="3066093"/>
                  <a:pt x="4103453" y="3067438"/>
                </a:cubicBezTo>
                <a:cubicBezTo>
                  <a:pt x="4100655" y="3068783"/>
                  <a:pt x="4098335" y="3069843"/>
                  <a:pt x="4096490" y="3070617"/>
                </a:cubicBezTo>
                <a:cubicBezTo>
                  <a:pt x="4077805" y="3063296"/>
                  <a:pt x="4056398" y="3060990"/>
                  <a:pt x="4032275" y="3063704"/>
                </a:cubicBezTo>
                <a:cubicBezTo>
                  <a:pt x="4008150" y="3066418"/>
                  <a:pt x="3986538" y="3067425"/>
                  <a:pt x="3967440" y="3066726"/>
                </a:cubicBezTo>
                <a:cubicBezTo>
                  <a:pt x="3964121" y="3072766"/>
                  <a:pt x="3960029" y="3074691"/>
                  <a:pt x="3955160" y="3072496"/>
                </a:cubicBezTo>
                <a:cubicBezTo>
                  <a:pt x="3950293" y="3070302"/>
                  <a:pt x="3945554" y="3067831"/>
                  <a:pt x="3940949" y="3065079"/>
                </a:cubicBezTo>
                <a:cubicBezTo>
                  <a:pt x="3938147" y="3065002"/>
                  <a:pt x="3926375" y="3064422"/>
                  <a:pt x="3905639" y="3063346"/>
                </a:cubicBezTo>
                <a:cubicBezTo>
                  <a:pt x="3884903" y="3062266"/>
                  <a:pt x="3872019" y="3061161"/>
                  <a:pt x="3866988" y="3060027"/>
                </a:cubicBezTo>
                <a:lnTo>
                  <a:pt x="3827368" y="3063067"/>
                </a:lnTo>
                <a:cubicBezTo>
                  <a:pt x="3819918" y="3060331"/>
                  <a:pt x="3813489" y="3060467"/>
                  <a:pt x="3808088" y="3063474"/>
                </a:cubicBezTo>
                <a:cubicBezTo>
                  <a:pt x="3802686" y="3066480"/>
                  <a:pt x="3796259" y="3066618"/>
                  <a:pt x="3788805" y="3063880"/>
                </a:cubicBezTo>
                <a:cubicBezTo>
                  <a:pt x="3783851" y="3061988"/>
                  <a:pt x="3774070" y="3059851"/>
                  <a:pt x="3759459" y="3057472"/>
                </a:cubicBezTo>
                <a:cubicBezTo>
                  <a:pt x="3744850" y="3055094"/>
                  <a:pt x="3735096" y="3054335"/>
                  <a:pt x="3730201" y="3055196"/>
                </a:cubicBezTo>
                <a:lnTo>
                  <a:pt x="3711446" y="3054489"/>
                </a:lnTo>
                <a:cubicBezTo>
                  <a:pt x="3708666" y="3059876"/>
                  <a:pt x="3705140" y="3062522"/>
                  <a:pt x="3700865" y="3062429"/>
                </a:cubicBezTo>
                <a:cubicBezTo>
                  <a:pt x="3696593" y="3062336"/>
                  <a:pt x="3692422" y="3060585"/>
                  <a:pt x="3688355" y="3057183"/>
                </a:cubicBezTo>
                <a:cubicBezTo>
                  <a:pt x="3680015" y="3055957"/>
                  <a:pt x="3669883" y="3054563"/>
                  <a:pt x="3657952" y="3053000"/>
                </a:cubicBezTo>
                <a:cubicBezTo>
                  <a:pt x="3646023" y="3051438"/>
                  <a:pt x="3635919" y="3051422"/>
                  <a:pt x="3627638" y="3052952"/>
                </a:cubicBezTo>
                <a:lnTo>
                  <a:pt x="3618962" y="3059747"/>
                </a:lnTo>
                <a:lnTo>
                  <a:pt x="3595755" y="3056931"/>
                </a:lnTo>
                <a:cubicBezTo>
                  <a:pt x="3595934" y="3056674"/>
                  <a:pt x="3596370" y="3055516"/>
                  <a:pt x="3597060" y="3053459"/>
                </a:cubicBezTo>
                <a:cubicBezTo>
                  <a:pt x="3597752" y="3051399"/>
                  <a:pt x="3597629" y="3049978"/>
                  <a:pt x="3596695" y="3049195"/>
                </a:cubicBezTo>
                <a:cubicBezTo>
                  <a:pt x="3594404" y="3048393"/>
                  <a:pt x="3592070" y="3048763"/>
                  <a:pt x="3589692" y="3050306"/>
                </a:cubicBezTo>
                <a:cubicBezTo>
                  <a:pt x="3587312" y="3051850"/>
                  <a:pt x="3585272" y="3053041"/>
                  <a:pt x="3583566" y="3053881"/>
                </a:cubicBezTo>
                <a:cubicBezTo>
                  <a:pt x="3566312" y="3047011"/>
                  <a:pt x="3547021" y="3044799"/>
                  <a:pt x="3525692" y="3047248"/>
                </a:cubicBezTo>
                <a:cubicBezTo>
                  <a:pt x="3504364" y="3049696"/>
                  <a:pt x="3484310" y="3050533"/>
                  <a:pt x="3465531" y="3049757"/>
                </a:cubicBezTo>
                <a:cubicBezTo>
                  <a:pt x="3462564" y="3054940"/>
                  <a:pt x="3458564" y="3056908"/>
                  <a:pt x="3453530" y="3055660"/>
                </a:cubicBezTo>
                <a:cubicBezTo>
                  <a:pt x="3448498" y="3054411"/>
                  <a:pt x="3444411" y="3052247"/>
                  <a:pt x="3441269" y="3049167"/>
                </a:cubicBezTo>
                <a:cubicBezTo>
                  <a:pt x="3435278" y="3049339"/>
                  <a:pt x="3415815" y="3047729"/>
                  <a:pt x="3382882" y="3044336"/>
                </a:cubicBezTo>
                <a:cubicBezTo>
                  <a:pt x="3349948" y="3040943"/>
                  <a:pt x="3329636" y="3038248"/>
                  <a:pt x="3321947" y="3036252"/>
                </a:cubicBezTo>
                <a:cubicBezTo>
                  <a:pt x="3314650" y="3040862"/>
                  <a:pt x="3306562" y="3040664"/>
                  <a:pt x="3297685" y="3035661"/>
                </a:cubicBezTo>
                <a:cubicBezTo>
                  <a:pt x="3288805" y="3030660"/>
                  <a:pt x="3280717" y="3030462"/>
                  <a:pt x="3273421" y="3035072"/>
                </a:cubicBezTo>
                <a:cubicBezTo>
                  <a:pt x="3264679" y="3032178"/>
                  <a:pt x="3253095" y="3031689"/>
                  <a:pt x="3238669" y="3033599"/>
                </a:cubicBezTo>
                <a:cubicBezTo>
                  <a:pt x="3224239" y="3035512"/>
                  <a:pt x="3212654" y="3035021"/>
                  <a:pt x="3203914" y="3032129"/>
                </a:cubicBezTo>
                <a:lnTo>
                  <a:pt x="3191841" y="3034588"/>
                </a:lnTo>
                <a:cubicBezTo>
                  <a:pt x="3177615" y="3028641"/>
                  <a:pt x="3164135" y="3025435"/>
                  <a:pt x="3151403" y="3024970"/>
                </a:cubicBezTo>
                <a:cubicBezTo>
                  <a:pt x="3138670" y="3024503"/>
                  <a:pt x="3125193" y="3021296"/>
                  <a:pt x="3110965" y="3015351"/>
                </a:cubicBezTo>
                <a:lnTo>
                  <a:pt x="3092213" y="3014643"/>
                </a:lnTo>
                <a:cubicBezTo>
                  <a:pt x="3088584" y="3017981"/>
                  <a:pt x="3078108" y="3019949"/>
                  <a:pt x="3060783" y="3020543"/>
                </a:cubicBezTo>
                <a:cubicBezTo>
                  <a:pt x="3043457" y="3021138"/>
                  <a:pt x="3031545" y="3020379"/>
                  <a:pt x="3025047" y="3018266"/>
                </a:cubicBezTo>
                <a:cubicBezTo>
                  <a:pt x="3021801" y="3023318"/>
                  <a:pt x="3016687" y="3024757"/>
                  <a:pt x="3009706" y="3022585"/>
                </a:cubicBezTo>
                <a:cubicBezTo>
                  <a:pt x="3002724" y="3020413"/>
                  <a:pt x="2997523" y="3017721"/>
                  <a:pt x="2994103" y="3014509"/>
                </a:cubicBezTo>
                <a:cubicBezTo>
                  <a:pt x="2990589" y="3015571"/>
                  <a:pt x="2986364" y="3015613"/>
                  <a:pt x="2981431" y="3014638"/>
                </a:cubicBezTo>
                <a:cubicBezTo>
                  <a:pt x="2976493" y="3013663"/>
                  <a:pt x="2972240" y="3012330"/>
                  <a:pt x="2968668" y="3010637"/>
                </a:cubicBezTo>
                <a:lnTo>
                  <a:pt x="2954367" y="3012040"/>
                </a:lnTo>
                <a:lnTo>
                  <a:pt x="2943468" y="3017782"/>
                </a:lnTo>
                <a:lnTo>
                  <a:pt x="2864935" y="3005110"/>
                </a:lnTo>
                <a:lnTo>
                  <a:pt x="2854856" y="2997607"/>
                </a:lnTo>
                <a:cubicBezTo>
                  <a:pt x="2851446" y="2995932"/>
                  <a:pt x="2847982" y="2995086"/>
                  <a:pt x="2844470" y="2995069"/>
                </a:cubicBezTo>
                <a:cubicBezTo>
                  <a:pt x="2840955" y="2995052"/>
                  <a:pt x="2837814" y="2996404"/>
                  <a:pt x="2835045" y="2999126"/>
                </a:cubicBezTo>
                <a:lnTo>
                  <a:pt x="2807501" y="2999707"/>
                </a:lnTo>
                <a:lnTo>
                  <a:pt x="2804629" y="2999554"/>
                </a:lnTo>
                <a:lnTo>
                  <a:pt x="2805413" y="3013488"/>
                </a:lnTo>
                <a:lnTo>
                  <a:pt x="2773462" y="3027697"/>
                </a:lnTo>
                <a:cubicBezTo>
                  <a:pt x="2768937" y="3024308"/>
                  <a:pt x="2763634" y="3023423"/>
                  <a:pt x="2757548" y="3025041"/>
                </a:cubicBezTo>
                <a:cubicBezTo>
                  <a:pt x="2751463" y="3026659"/>
                  <a:pt x="2745727" y="3025342"/>
                  <a:pt x="2740339" y="3021094"/>
                </a:cubicBezTo>
                <a:lnTo>
                  <a:pt x="2728024" y="3035105"/>
                </a:lnTo>
                <a:cubicBezTo>
                  <a:pt x="2717729" y="3044972"/>
                  <a:pt x="2711567" y="3044601"/>
                  <a:pt x="2709541" y="3033991"/>
                </a:cubicBezTo>
                <a:cubicBezTo>
                  <a:pt x="2707508" y="3023381"/>
                  <a:pt x="2697498" y="3027388"/>
                  <a:pt x="2679508" y="3046012"/>
                </a:cubicBezTo>
                <a:cubicBezTo>
                  <a:pt x="2659327" y="3051136"/>
                  <a:pt x="2638474" y="3058869"/>
                  <a:pt x="2616947" y="3069212"/>
                </a:cubicBezTo>
                <a:cubicBezTo>
                  <a:pt x="2609772" y="3062922"/>
                  <a:pt x="2600767" y="3060554"/>
                  <a:pt x="2589938" y="3062113"/>
                </a:cubicBezTo>
                <a:cubicBezTo>
                  <a:pt x="2579108" y="3063670"/>
                  <a:pt x="2567896" y="3065665"/>
                  <a:pt x="2556295" y="3068096"/>
                </a:cubicBezTo>
                <a:cubicBezTo>
                  <a:pt x="2565490" y="3082393"/>
                  <a:pt x="2574563" y="3090833"/>
                  <a:pt x="2583510" y="3093419"/>
                </a:cubicBezTo>
                <a:cubicBezTo>
                  <a:pt x="2592455" y="3096002"/>
                  <a:pt x="2600467" y="3100113"/>
                  <a:pt x="2607539" y="3105755"/>
                </a:cubicBezTo>
                <a:lnTo>
                  <a:pt x="2585991" y="3130273"/>
                </a:lnTo>
                <a:lnTo>
                  <a:pt x="2541725" y="3158493"/>
                </a:lnTo>
                <a:cubicBezTo>
                  <a:pt x="2542644" y="3155446"/>
                  <a:pt x="2543925" y="3151528"/>
                  <a:pt x="2545567" y="3146740"/>
                </a:cubicBezTo>
                <a:cubicBezTo>
                  <a:pt x="2547208" y="3141949"/>
                  <a:pt x="2547720" y="3138906"/>
                  <a:pt x="2547101" y="3137610"/>
                </a:cubicBezTo>
                <a:cubicBezTo>
                  <a:pt x="2545120" y="3136330"/>
                  <a:pt x="2542438" y="3137227"/>
                  <a:pt x="2539064" y="3140298"/>
                </a:cubicBezTo>
                <a:cubicBezTo>
                  <a:pt x="2535689" y="3143368"/>
                  <a:pt x="2533107" y="3145999"/>
                  <a:pt x="2531320" y="3148187"/>
                </a:cubicBezTo>
                <a:lnTo>
                  <a:pt x="2475088" y="3138347"/>
                </a:lnTo>
                <a:cubicBezTo>
                  <a:pt x="2454328" y="3142899"/>
                  <a:pt x="2432899" y="3150058"/>
                  <a:pt x="2410794" y="3159830"/>
                </a:cubicBezTo>
                <a:cubicBezTo>
                  <a:pt x="2401332" y="3157830"/>
                  <a:pt x="2391707" y="3156482"/>
                  <a:pt x="2381910" y="3155787"/>
                </a:cubicBezTo>
                <a:cubicBezTo>
                  <a:pt x="2372113" y="3155091"/>
                  <a:pt x="2364023" y="3151992"/>
                  <a:pt x="2357640" y="3146489"/>
                </a:cubicBezTo>
                <a:cubicBezTo>
                  <a:pt x="2347732" y="3143770"/>
                  <a:pt x="2334427" y="3142604"/>
                  <a:pt x="2317732" y="3142991"/>
                </a:cubicBezTo>
                <a:cubicBezTo>
                  <a:pt x="2301037" y="3143379"/>
                  <a:pt x="2285523" y="3146575"/>
                  <a:pt x="2271194" y="3152577"/>
                </a:cubicBezTo>
                <a:lnTo>
                  <a:pt x="2225539" y="3127011"/>
                </a:lnTo>
                <a:lnTo>
                  <a:pt x="2201477" y="3135936"/>
                </a:lnTo>
                <a:lnTo>
                  <a:pt x="2197836" y="3158534"/>
                </a:lnTo>
                <a:lnTo>
                  <a:pt x="2201696" y="3168907"/>
                </a:lnTo>
                <a:lnTo>
                  <a:pt x="2249642" y="3177096"/>
                </a:lnTo>
                <a:cubicBezTo>
                  <a:pt x="2251687" y="3174616"/>
                  <a:pt x="2255296" y="3170818"/>
                  <a:pt x="2260466" y="3165705"/>
                </a:cubicBezTo>
                <a:cubicBezTo>
                  <a:pt x="2265637" y="3160591"/>
                  <a:pt x="2269342" y="3158528"/>
                  <a:pt x="2271583" y="3159515"/>
                </a:cubicBezTo>
                <a:cubicBezTo>
                  <a:pt x="2272257" y="3160594"/>
                  <a:pt x="2271971" y="3162765"/>
                  <a:pt x="2270720" y="3166033"/>
                </a:cubicBezTo>
                <a:cubicBezTo>
                  <a:pt x="2269472" y="3169300"/>
                  <a:pt x="2268412" y="3172348"/>
                  <a:pt x="2267548" y="3175176"/>
                </a:cubicBezTo>
                <a:lnTo>
                  <a:pt x="2292389" y="3180131"/>
                </a:lnTo>
                <a:lnTo>
                  <a:pt x="2289138" y="3209667"/>
                </a:lnTo>
                <a:cubicBezTo>
                  <a:pt x="2277766" y="3211229"/>
                  <a:pt x="2267878" y="3210175"/>
                  <a:pt x="2259483" y="3206499"/>
                </a:cubicBezTo>
                <a:cubicBezTo>
                  <a:pt x="2251089" y="3202825"/>
                  <a:pt x="2244283" y="3198266"/>
                  <a:pt x="2239064" y="3192824"/>
                </a:cubicBezTo>
                <a:lnTo>
                  <a:pt x="2220984" y="3220775"/>
                </a:lnTo>
                <a:cubicBezTo>
                  <a:pt x="2217177" y="3216187"/>
                  <a:pt x="2214960" y="3210715"/>
                  <a:pt x="2214328" y="3204357"/>
                </a:cubicBezTo>
                <a:cubicBezTo>
                  <a:pt x="2213699" y="3198000"/>
                  <a:pt x="2211484" y="3192526"/>
                  <a:pt x="2207675" y="3187937"/>
                </a:cubicBezTo>
                <a:cubicBezTo>
                  <a:pt x="2193519" y="3190976"/>
                  <a:pt x="2179672" y="3192272"/>
                  <a:pt x="2166137" y="3191832"/>
                </a:cubicBezTo>
                <a:cubicBezTo>
                  <a:pt x="2152603" y="3191392"/>
                  <a:pt x="2141735" y="3187453"/>
                  <a:pt x="2133539" y="3180016"/>
                </a:cubicBezTo>
                <a:cubicBezTo>
                  <a:pt x="2130283" y="3174881"/>
                  <a:pt x="2132884" y="3166538"/>
                  <a:pt x="2141344" y="3154989"/>
                </a:cubicBezTo>
                <a:cubicBezTo>
                  <a:pt x="2149804" y="3143442"/>
                  <a:pt x="2157651" y="3133744"/>
                  <a:pt x="2164886" y="3125897"/>
                </a:cubicBezTo>
                <a:lnTo>
                  <a:pt x="2180278" y="3108384"/>
                </a:lnTo>
                <a:cubicBezTo>
                  <a:pt x="2193934" y="3116453"/>
                  <a:pt x="2211448" y="3118514"/>
                  <a:pt x="2232823" y="3114572"/>
                </a:cubicBezTo>
                <a:cubicBezTo>
                  <a:pt x="2254199" y="3110630"/>
                  <a:pt x="2274357" y="3108762"/>
                  <a:pt x="2293303" y="3108965"/>
                </a:cubicBezTo>
                <a:cubicBezTo>
                  <a:pt x="2293457" y="3109252"/>
                  <a:pt x="2294450" y="3109966"/>
                  <a:pt x="2296290" y="3111104"/>
                </a:cubicBezTo>
                <a:cubicBezTo>
                  <a:pt x="2298129" y="3112242"/>
                  <a:pt x="2299893" y="3112079"/>
                  <a:pt x="2301582" y="3110617"/>
                </a:cubicBezTo>
                <a:cubicBezTo>
                  <a:pt x="2301499" y="3109712"/>
                  <a:pt x="2300944" y="3105886"/>
                  <a:pt x="2299916" y="3099134"/>
                </a:cubicBezTo>
                <a:cubicBezTo>
                  <a:pt x="2298886" y="3092384"/>
                  <a:pt x="2297899" y="3088127"/>
                  <a:pt x="2296947" y="3086365"/>
                </a:cubicBezTo>
                <a:cubicBezTo>
                  <a:pt x="2288527" y="3094406"/>
                  <a:pt x="2278615" y="3097689"/>
                  <a:pt x="2267205" y="3096214"/>
                </a:cubicBezTo>
                <a:cubicBezTo>
                  <a:pt x="2255794" y="3094740"/>
                  <a:pt x="2247225" y="3092804"/>
                  <a:pt x="2241494" y="3090404"/>
                </a:cubicBezTo>
                <a:cubicBezTo>
                  <a:pt x="2226853" y="3092145"/>
                  <a:pt x="2211805" y="3093889"/>
                  <a:pt x="2196346" y="3095636"/>
                </a:cubicBezTo>
                <a:cubicBezTo>
                  <a:pt x="2180888" y="3097385"/>
                  <a:pt x="2165068" y="3100008"/>
                  <a:pt x="2148891" y="3103496"/>
                </a:cubicBezTo>
                <a:cubicBezTo>
                  <a:pt x="2141307" y="3097899"/>
                  <a:pt x="2132007" y="3096330"/>
                  <a:pt x="2120991" y="3098793"/>
                </a:cubicBezTo>
                <a:cubicBezTo>
                  <a:pt x="2109972" y="3101256"/>
                  <a:pt x="2101106" y="3100118"/>
                  <a:pt x="2094391" y="3095377"/>
                </a:cubicBezTo>
                <a:lnTo>
                  <a:pt x="2078048" y="3125047"/>
                </a:lnTo>
                <a:lnTo>
                  <a:pt x="2102498" y="3123061"/>
                </a:lnTo>
                <a:lnTo>
                  <a:pt x="2105792" y="3152534"/>
                </a:lnTo>
                <a:cubicBezTo>
                  <a:pt x="2111664" y="3150157"/>
                  <a:pt x="2117201" y="3149089"/>
                  <a:pt x="2122397" y="3149328"/>
                </a:cubicBezTo>
                <a:cubicBezTo>
                  <a:pt x="2127597" y="3149561"/>
                  <a:pt x="2126109" y="3154639"/>
                  <a:pt x="2117931" y="3164556"/>
                </a:cubicBezTo>
                <a:cubicBezTo>
                  <a:pt x="2118141" y="3164625"/>
                  <a:pt x="2118589" y="3165345"/>
                  <a:pt x="2119281" y="3166711"/>
                </a:cubicBezTo>
                <a:cubicBezTo>
                  <a:pt x="2119971" y="3168079"/>
                  <a:pt x="2119653" y="3169673"/>
                  <a:pt x="2118322" y="3171494"/>
                </a:cubicBezTo>
                <a:cubicBezTo>
                  <a:pt x="2115676" y="3172968"/>
                  <a:pt x="2109273" y="3173179"/>
                  <a:pt x="2099115" y="3172125"/>
                </a:cubicBezTo>
                <a:cubicBezTo>
                  <a:pt x="2088958" y="3171072"/>
                  <a:pt x="2081688" y="3170425"/>
                  <a:pt x="2077310" y="3170178"/>
                </a:cubicBezTo>
                <a:lnTo>
                  <a:pt x="2066338" y="3178968"/>
                </a:lnTo>
                <a:lnTo>
                  <a:pt x="2075009" y="3187557"/>
                </a:lnTo>
                <a:cubicBezTo>
                  <a:pt x="2060710" y="3202598"/>
                  <a:pt x="2051213" y="3208482"/>
                  <a:pt x="2046525" y="3205203"/>
                </a:cubicBezTo>
                <a:cubicBezTo>
                  <a:pt x="2041837" y="3201924"/>
                  <a:pt x="2035423" y="3204304"/>
                  <a:pt x="2027275" y="3212342"/>
                </a:cubicBezTo>
                <a:lnTo>
                  <a:pt x="2010324" y="3202102"/>
                </a:lnTo>
                <a:lnTo>
                  <a:pt x="2007421" y="3179569"/>
                </a:lnTo>
                <a:lnTo>
                  <a:pt x="1994327" y="3179704"/>
                </a:lnTo>
                <a:lnTo>
                  <a:pt x="1976812" y="3188559"/>
                </a:lnTo>
                <a:lnTo>
                  <a:pt x="1979500" y="3178118"/>
                </a:lnTo>
                <a:lnTo>
                  <a:pt x="1936752" y="3175084"/>
                </a:lnTo>
                <a:lnTo>
                  <a:pt x="1924828" y="3196033"/>
                </a:lnTo>
                <a:lnTo>
                  <a:pt x="1905753" y="3177136"/>
                </a:lnTo>
                <a:cubicBezTo>
                  <a:pt x="1897046" y="3187351"/>
                  <a:pt x="1890938" y="3192765"/>
                  <a:pt x="1887426" y="3193378"/>
                </a:cubicBezTo>
                <a:cubicBezTo>
                  <a:pt x="1883910" y="3193994"/>
                  <a:pt x="1879817" y="3191575"/>
                  <a:pt x="1875144" y="3186127"/>
                </a:cubicBezTo>
                <a:cubicBezTo>
                  <a:pt x="1869136" y="3192734"/>
                  <a:pt x="1864460" y="3195745"/>
                  <a:pt x="1861118" y="3195166"/>
                </a:cubicBezTo>
                <a:cubicBezTo>
                  <a:pt x="1857779" y="3194584"/>
                  <a:pt x="1854880" y="3192805"/>
                  <a:pt x="1852425" y="3189831"/>
                </a:cubicBezTo>
                <a:cubicBezTo>
                  <a:pt x="1848588" y="3187122"/>
                  <a:pt x="1843647" y="3186592"/>
                  <a:pt x="1837599" y="3188247"/>
                </a:cubicBezTo>
                <a:cubicBezTo>
                  <a:pt x="1831551" y="3189899"/>
                  <a:pt x="1826611" y="3189370"/>
                  <a:pt x="1822772" y="3186662"/>
                </a:cubicBezTo>
                <a:lnTo>
                  <a:pt x="1825850" y="3183160"/>
                </a:lnTo>
                <a:lnTo>
                  <a:pt x="1802743" y="3179925"/>
                </a:lnTo>
                <a:cubicBezTo>
                  <a:pt x="1798904" y="3177217"/>
                  <a:pt x="1793963" y="3176689"/>
                  <a:pt x="1787915" y="3178342"/>
                </a:cubicBezTo>
                <a:cubicBezTo>
                  <a:pt x="1781869" y="3179992"/>
                  <a:pt x="1776924" y="3179465"/>
                  <a:pt x="1773087" y="3176757"/>
                </a:cubicBezTo>
                <a:cubicBezTo>
                  <a:pt x="1763097" y="3173821"/>
                  <a:pt x="1749087" y="3172229"/>
                  <a:pt x="1731062" y="3171980"/>
                </a:cubicBezTo>
                <a:cubicBezTo>
                  <a:pt x="1713034" y="3171728"/>
                  <a:pt x="1696046" y="3175373"/>
                  <a:pt x="1680093" y="3182913"/>
                </a:cubicBezTo>
                <a:lnTo>
                  <a:pt x="1655816" y="3158864"/>
                </a:lnTo>
                <a:lnTo>
                  <a:pt x="1638687" y="3174659"/>
                </a:lnTo>
                <a:lnTo>
                  <a:pt x="1601535" y="3183715"/>
                </a:lnTo>
                <a:cubicBezTo>
                  <a:pt x="1600943" y="3186542"/>
                  <a:pt x="1600976" y="3189577"/>
                  <a:pt x="1601636" y="3192825"/>
                </a:cubicBezTo>
                <a:cubicBezTo>
                  <a:pt x="1602296" y="3196075"/>
                  <a:pt x="1603099" y="3198234"/>
                  <a:pt x="1604047" y="3199309"/>
                </a:cubicBezTo>
                <a:cubicBezTo>
                  <a:pt x="1614131" y="3199063"/>
                  <a:pt x="1623855" y="3199686"/>
                  <a:pt x="1633218" y="3201180"/>
                </a:cubicBezTo>
                <a:cubicBezTo>
                  <a:pt x="1642583" y="3202676"/>
                  <a:pt x="1649999" y="3205927"/>
                  <a:pt x="1655464" y="3210933"/>
                </a:cubicBezTo>
                <a:cubicBezTo>
                  <a:pt x="1657639" y="3208308"/>
                  <a:pt x="1661757" y="3203926"/>
                  <a:pt x="1667826" y="3197790"/>
                </a:cubicBezTo>
                <a:cubicBezTo>
                  <a:pt x="1673898" y="3191652"/>
                  <a:pt x="1678115" y="3189007"/>
                  <a:pt x="1680480" y="3189852"/>
                </a:cubicBezTo>
                <a:cubicBezTo>
                  <a:pt x="1681156" y="3190929"/>
                  <a:pt x="1680868" y="3193102"/>
                  <a:pt x="1679620" y="3196366"/>
                </a:cubicBezTo>
                <a:cubicBezTo>
                  <a:pt x="1678372" y="3199636"/>
                  <a:pt x="1677313" y="3202682"/>
                  <a:pt x="1676448" y="3205512"/>
                </a:cubicBezTo>
                <a:lnTo>
                  <a:pt x="1703027" y="3212183"/>
                </a:lnTo>
                <a:lnTo>
                  <a:pt x="1701506" y="3243436"/>
                </a:lnTo>
                <a:cubicBezTo>
                  <a:pt x="1690724" y="3245863"/>
                  <a:pt x="1680184" y="3245246"/>
                  <a:pt x="1669879" y="3241592"/>
                </a:cubicBezTo>
                <a:cubicBezTo>
                  <a:pt x="1659576" y="3237934"/>
                  <a:pt x="1651244" y="3232959"/>
                  <a:pt x="1644888" y="3226659"/>
                </a:cubicBezTo>
                <a:cubicBezTo>
                  <a:pt x="1643679" y="3231880"/>
                  <a:pt x="1642060" y="3237103"/>
                  <a:pt x="1640034" y="3242329"/>
                </a:cubicBezTo>
                <a:cubicBezTo>
                  <a:pt x="1638009" y="3247557"/>
                  <a:pt x="1634756" y="3252796"/>
                  <a:pt x="1630273" y="3258048"/>
                </a:cubicBezTo>
                <a:cubicBezTo>
                  <a:pt x="1625680" y="3261278"/>
                  <a:pt x="1621876" y="3256689"/>
                  <a:pt x="1618858" y="3244282"/>
                </a:cubicBezTo>
                <a:cubicBezTo>
                  <a:pt x="1615839" y="3231875"/>
                  <a:pt x="1613475" y="3223800"/>
                  <a:pt x="1611765" y="3220056"/>
                </a:cubicBezTo>
                <a:cubicBezTo>
                  <a:pt x="1595444" y="3224091"/>
                  <a:pt x="1580338" y="3226054"/>
                  <a:pt x="1566445" y="3225943"/>
                </a:cubicBezTo>
                <a:cubicBezTo>
                  <a:pt x="1552555" y="3225833"/>
                  <a:pt x="1540768" y="3221251"/>
                  <a:pt x="1531081" y="3212203"/>
                </a:cubicBezTo>
                <a:lnTo>
                  <a:pt x="1540490" y="3175661"/>
                </a:lnTo>
                <a:lnTo>
                  <a:pt x="1524320" y="3179296"/>
                </a:lnTo>
                <a:lnTo>
                  <a:pt x="1513738" y="3195025"/>
                </a:lnTo>
                <a:cubicBezTo>
                  <a:pt x="1514019" y="3195167"/>
                  <a:pt x="1514759" y="3196171"/>
                  <a:pt x="1515956" y="3198039"/>
                </a:cubicBezTo>
                <a:cubicBezTo>
                  <a:pt x="1517150" y="3199907"/>
                  <a:pt x="1517121" y="3201787"/>
                  <a:pt x="1515862" y="3203682"/>
                </a:cubicBezTo>
                <a:cubicBezTo>
                  <a:pt x="1510169" y="3208546"/>
                  <a:pt x="1501737" y="3210296"/>
                  <a:pt x="1490574" y="3208928"/>
                </a:cubicBezTo>
                <a:cubicBezTo>
                  <a:pt x="1479404" y="3207561"/>
                  <a:pt x="1471982" y="3205394"/>
                  <a:pt x="1468303" y="3202431"/>
                </a:cubicBezTo>
                <a:cubicBezTo>
                  <a:pt x="1450179" y="3218055"/>
                  <a:pt x="1425848" y="3223439"/>
                  <a:pt x="1395315" y="3218579"/>
                </a:cubicBezTo>
                <a:cubicBezTo>
                  <a:pt x="1364780" y="3213721"/>
                  <a:pt x="1344438" y="3209951"/>
                  <a:pt x="1334292" y="3207270"/>
                </a:cubicBezTo>
                <a:lnTo>
                  <a:pt x="1335421" y="3169078"/>
                </a:lnTo>
                <a:cubicBezTo>
                  <a:pt x="1329387" y="3168561"/>
                  <a:pt x="1324894" y="3166292"/>
                  <a:pt x="1321936" y="3162274"/>
                </a:cubicBezTo>
                <a:cubicBezTo>
                  <a:pt x="1321528" y="3171968"/>
                  <a:pt x="1319529" y="3182546"/>
                  <a:pt x="1315943" y="3194009"/>
                </a:cubicBezTo>
                <a:cubicBezTo>
                  <a:pt x="1312357" y="3205469"/>
                  <a:pt x="1307953" y="3216940"/>
                  <a:pt x="1302731" y="3228420"/>
                </a:cubicBezTo>
                <a:lnTo>
                  <a:pt x="1283656" y="3209523"/>
                </a:lnTo>
                <a:cubicBezTo>
                  <a:pt x="1273509" y="3221450"/>
                  <a:pt x="1266432" y="3227814"/>
                  <a:pt x="1262416" y="3228614"/>
                </a:cubicBezTo>
                <a:cubicBezTo>
                  <a:pt x="1258400" y="3229415"/>
                  <a:pt x="1253673" y="3226643"/>
                  <a:pt x="1248232" y="3220298"/>
                </a:cubicBezTo>
                <a:cubicBezTo>
                  <a:pt x="1243610" y="3223636"/>
                  <a:pt x="1234474" y="3224958"/>
                  <a:pt x="1220822" y="3224266"/>
                </a:cubicBezTo>
                <a:cubicBezTo>
                  <a:pt x="1207173" y="3223574"/>
                  <a:pt x="1198272" y="3221858"/>
                  <a:pt x="1194126" y="3219116"/>
                </a:cubicBezTo>
                <a:cubicBezTo>
                  <a:pt x="1195655" y="3213532"/>
                  <a:pt x="1196969" y="3207734"/>
                  <a:pt x="1198062" y="3201720"/>
                </a:cubicBezTo>
                <a:cubicBezTo>
                  <a:pt x="1199155" y="3195707"/>
                  <a:pt x="1198930" y="3191660"/>
                  <a:pt x="1197379" y="3189578"/>
                </a:cubicBezTo>
                <a:cubicBezTo>
                  <a:pt x="1195524" y="3188152"/>
                  <a:pt x="1193358" y="3188463"/>
                  <a:pt x="1190881" y="3190512"/>
                </a:cubicBezTo>
                <a:cubicBezTo>
                  <a:pt x="1188404" y="3192563"/>
                  <a:pt x="1186335" y="3194608"/>
                  <a:pt x="1184675" y="3196651"/>
                </a:cubicBezTo>
                <a:cubicBezTo>
                  <a:pt x="1179262" y="3199887"/>
                  <a:pt x="1176854" y="3198322"/>
                  <a:pt x="1177452" y="3191952"/>
                </a:cubicBezTo>
                <a:cubicBezTo>
                  <a:pt x="1178050" y="3185582"/>
                  <a:pt x="1181224" y="3181355"/>
                  <a:pt x="1186974" y="3179271"/>
                </a:cubicBezTo>
                <a:cubicBezTo>
                  <a:pt x="1185858" y="3177619"/>
                  <a:pt x="1183224" y="3174467"/>
                  <a:pt x="1179073" y="3169806"/>
                </a:cubicBezTo>
                <a:cubicBezTo>
                  <a:pt x="1174922" y="3165149"/>
                  <a:pt x="1170749" y="3163746"/>
                  <a:pt x="1166555" y="3165596"/>
                </a:cubicBezTo>
                <a:lnTo>
                  <a:pt x="1110714" y="3162696"/>
                </a:lnTo>
                <a:lnTo>
                  <a:pt x="1107636" y="3166197"/>
                </a:lnTo>
                <a:lnTo>
                  <a:pt x="1048717" y="3166800"/>
                </a:lnTo>
                <a:lnTo>
                  <a:pt x="1028296" y="3153126"/>
                </a:lnTo>
                <a:lnTo>
                  <a:pt x="998467" y="3175990"/>
                </a:lnTo>
                <a:cubicBezTo>
                  <a:pt x="1001166" y="3177844"/>
                  <a:pt x="1004780" y="3181422"/>
                  <a:pt x="1009307" y="3186728"/>
                </a:cubicBezTo>
                <a:cubicBezTo>
                  <a:pt x="1013836" y="3192033"/>
                  <a:pt x="1013502" y="3198255"/>
                  <a:pt x="1008310" y="3205394"/>
                </a:cubicBezTo>
                <a:cubicBezTo>
                  <a:pt x="1005085" y="3208754"/>
                  <a:pt x="1001764" y="3210379"/>
                  <a:pt x="998348" y="3210269"/>
                </a:cubicBezTo>
                <a:cubicBezTo>
                  <a:pt x="994929" y="3210160"/>
                  <a:pt x="992281" y="3209175"/>
                  <a:pt x="990403" y="3207314"/>
                </a:cubicBezTo>
                <a:cubicBezTo>
                  <a:pt x="977396" y="3210808"/>
                  <a:pt x="964615" y="3212891"/>
                  <a:pt x="952066" y="3213562"/>
                </a:cubicBezTo>
                <a:cubicBezTo>
                  <a:pt x="939515" y="3214231"/>
                  <a:pt x="927842" y="3214135"/>
                  <a:pt x="917046" y="3213269"/>
                </a:cubicBezTo>
                <a:cubicBezTo>
                  <a:pt x="913412" y="3210484"/>
                  <a:pt x="909270" y="3209659"/>
                  <a:pt x="904625" y="3210792"/>
                </a:cubicBezTo>
                <a:cubicBezTo>
                  <a:pt x="899981" y="3211922"/>
                  <a:pt x="895840" y="3211098"/>
                  <a:pt x="892204" y="3208315"/>
                </a:cubicBezTo>
                <a:cubicBezTo>
                  <a:pt x="875585" y="3214922"/>
                  <a:pt x="858533" y="3217410"/>
                  <a:pt x="841043" y="3215779"/>
                </a:cubicBezTo>
                <a:cubicBezTo>
                  <a:pt x="823549" y="3214151"/>
                  <a:pt x="809476" y="3211402"/>
                  <a:pt x="798820" y="3207533"/>
                </a:cubicBezTo>
                <a:cubicBezTo>
                  <a:pt x="795762" y="3210782"/>
                  <a:pt x="793314" y="3212181"/>
                  <a:pt x="791481" y="3211731"/>
                </a:cubicBezTo>
                <a:cubicBezTo>
                  <a:pt x="789647" y="3211279"/>
                  <a:pt x="788307" y="3210497"/>
                  <a:pt x="787460" y="3209385"/>
                </a:cubicBezTo>
                <a:cubicBezTo>
                  <a:pt x="784374" y="3206054"/>
                  <a:pt x="782016" y="3199354"/>
                  <a:pt x="780396" y="3189281"/>
                </a:cubicBezTo>
                <a:cubicBezTo>
                  <a:pt x="778771" y="3179211"/>
                  <a:pt x="780794" y="3170296"/>
                  <a:pt x="786464" y="3162536"/>
                </a:cubicBezTo>
                <a:cubicBezTo>
                  <a:pt x="788118" y="3161037"/>
                  <a:pt x="789956" y="3160946"/>
                  <a:pt x="791976" y="3162264"/>
                </a:cubicBezTo>
                <a:cubicBezTo>
                  <a:pt x="793993" y="3163580"/>
                  <a:pt x="795496" y="3164794"/>
                  <a:pt x="796478" y="3165905"/>
                </a:cubicBezTo>
                <a:lnTo>
                  <a:pt x="824400" y="3167356"/>
                </a:lnTo>
                <a:cubicBezTo>
                  <a:pt x="830534" y="3174524"/>
                  <a:pt x="840420" y="3175580"/>
                  <a:pt x="854053" y="3170524"/>
                </a:cubicBezTo>
                <a:cubicBezTo>
                  <a:pt x="860203" y="3176752"/>
                  <a:pt x="868087" y="3181010"/>
                  <a:pt x="877698" y="3183299"/>
                </a:cubicBezTo>
                <a:cubicBezTo>
                  <a:pt x="887311" y="3185586"/>
                  <a:pt x="898173" y="3184607"/>
                  <a:pt x="910286" y="3180362"/>
                </a:cubicBezTo>
                <a:lnTo>
                  <a:pt x="939509" y="3117587"/>
                </a:lnTo>
                <a:lnTo>
                  <a:pt x="937772" y="3115868"/>
                </a:lnTo>
                <a:cubicBezTo>
                  <a:pt x="936294" y="3115629"/>
                  <a:pt x="932803" y="3117907"/>
                  <a:pt x="927306" y="3122701"/>
                </a:cubicBezTo>
                <a:cubicBezTo>
                  <a:pt x="921811" y="3127492"/>
                  <a:pt x="917989" y="3131074"/>
                  <a:pt x="915834" y="3133448"/>
                </a:cubicBezTo>
                <a:cubicBezTo>
                  <a:pt x="906935" y="3142649"/>
                  <a:pt x="901690" y="3144004"/>
                  <a:pt x="900096" y="3137512"/>
                </a:cubicBezTo>
                <a:cubicBezTo>
                  <a:pt x="898507" y="3131020"/>
                  <a:pt x="898547" y="3124511"/>
                  <a:pt x="900229" y="3117986"/>
                </a:cubicBezTo>
                <a:lnTo>
                  <a:pt x="891946" y="3116336"/>
                </a:lnTo>
                <a:cubicBezTo>
                  <a:pt x="877467" y="3133658"/>
                  <a:pt x="867613" y="3144101"/>
                  <a:pt x="862389" y="3147660"/>
                </a:cubicBezTo>
                <a:cubicBezTo>
                  <a:pt x="857164" y="3151220"/>
                  <a:pt x="851107" y="3149040"/>
                  <a:pt x="844212" y="3141121"/>
                </a:cubicBezTo>
                <a:cubicBezTo>
                  <a:pt x="836563" y="3134908"/>
                  <a:pt x="823400" y="3128967"/>
                  <a:pt x="804729" y="3123301"/>
                </a:cubicBezTo>
                <a:cubicBezTo>
                  <a:pt x="786056" y="3117634"/>
                  <a:pt x="771353" y="3113445"/>
                  <a:pt x="760625" y="3110735"/>
                </a:cubicBezTo>
                <a:lnTo>
                  <a:pt x="736172" y="3112720"/>
                </a:lnTo>
                <a:lnTo>
                  <a:pt x="721172" y="3137172"/>
                </a:lnTo>
                <a:lnTo>
                  <a:pt x="772806" y="3181767"/>
                </a:lnTo>
                <a:cubicBezTo>
                  <a:pt x="759335" y="3194632"/>
                  <a:pt x="747786" y="3197931"/>
                  <a:pt x="738154" y="3191666"/>
                </a:cubicBezTo>
                <a:cubicBezTo>
                  <a:pt x="728524" y="3185400"/>
                  <a:pt x="718511" y="3186950"/>
                  <a:pt x="708123" y="3196311"/>
                </a:cubicBezTo>
                <a:lnTo>
                  <a:pt x="650934" y="3198633"/>
                </a:lnTo>
                <a:cubicBezTo>
                  <a:pt x="643499" y="3193175"/>
                  <a:pt x="634778" y="3192179"/>
                  <a:pt x="624771" y="3195645"/>
                </a:cubicBezTo>
                <a:cubicBezTo>
                  <a:pt x="614764" y="3199109"/>
                  <a:pt x="606477" y="3198544"/>
                  <a:pt x="599908" y="3193945"/>
                </a:cubicBezTo>
                <a:lnTo>
                  <a:pt x="572768" y="3206371"/>
                </a:lnTo>
                <a:lnTo>
                  <a:pt x="543112" y="3203204"/>
                </a:lnTo>
                <a:lnTo>
                  <a:pt x="506346" y="3219199"/>
                </a:lnTo>
                <a:lnTo>
                  <a:pt x="485537" y="3198585"/>
                </a:lnTo>
                <a:cubicBezTo>
                  <a:pt x="475254" y="3198907"/>
                  <a:pt x="464726" y="3198581"/>
                  <a:pt x="453959" y="3197607"/>
                </a:cubicBezTo>
                <a:cubicBezTo>
                  <a:pt x="443191" y="3196631"/>
                  <a:pt x="434974" y="3193677"/>
                  <a:pt x="429306" y="3188746"/>
                </a:cubicBezTo>
                <a:lnTo>
                  <a:pt x="411790" y="3197604"/>
                </a:lnTo>
                <a:lnTo>
                  <a:pt x="348059" y="3199990"/>
                </a:lnTo>
                <a:lnTo>
                  <a:pt x="325904" y="3184595"/>
                </a:lnTo>
                <a:lnTo>
                  <a:pt x="316671" y="3195101"/>
                </a:lnTo>
                <a:cubicBezTo>
                  <a:pt x="310532" y="3201855"/>
                  <a:pt x="305345" y="3205452"/>
                  <a:pt x="301106" y="3205892"/>
                </a:cubicBezTo>
                <a:cubicBezTo>
                  <a:pt x="296866" y="3206333"/>
                  <a:pt x="293455" y="3205139"/>
                  <a:pt x="290873" y="3202309"/>
                </a:cubicBezTo>
                <a:cubicBezTo>
                  <a:pt x="286692" y="3204990"/>
                  <a:pt x="282352" y="3206698"/>
                  <a:pt x="277857" y="3207432"/>
                </a:cubicBezTo>
                <a:cubicBezTo>
                  <a:pt x="273360" y="3208165"/>
                  <a:pt x="270128" y="3207691"/>
                  <a:pt x="268158" y="3206011"/>
                </a:cubicBezTo>
                <a:cubicBezTo>
                  <a:pt x="267223" y="3203997"/>
                  <a:pt x="268700" y="3201089"/>
                  <a:pt x="272578" y="3197287"/>
                </a:cubicBezTo>
                <a:lnTo>
                  <a:pt x="277174" y="3162531"/>
                </a:lnTo>
                <a:cubicBezTo>
                  <a:pt x="270665" y="3157173"/>
                  <a:pt x="262832" y="3153784"/>
                  <a:pt x="253676" y="3152360"/>
                </a:cubicBezTo>
                <a:cubicBezTo>
                  <a:pt x="244520" y="3150934"/>
                  <a:pt x="236690" y="3147542"/>
                  <a:pt x="230179" y="3142185"/>
                </a:cubicBezTo>
                <a:cubicBezTo>
                  <a:pt x="223800" y="3150060"/>
                  <a:pt x="216356" y="3153607"/>
                  <a:pt x="207853" y="3152828"/>
                </a:cubicBezTo>
                <a:lnTo>
                  <a:pt x="201693" y="3159832"/>
                </a:lnTo>
                <a:cubicBezTo>
                  <a:pt x="194317" y="3164535"/>
                  <a:pt x="191556" y="3163984"/>
                  <a:pt x="193416" y="3158180"/>
                </a:cubicBezTo>
                <a:lnTo>
                  <a:pt x="196493" y="3154678"/>
                </a:lnTo>
                <a:cubicBezTo>
                  <a:pt x="186700" y="3150439"/>
                  <a:pt x="179317" y="3145308"/>
                  <a:pt x="174336" y="3139285"/>
                </a:cubicBezTo>
                <a:cubicBezTo>
                  <a:pt x="169571" y="3142480"/>
                  <a:pt x="159086" y="3144106"/>
                  <a:pt x="142884" y="3144161"/>
                </a:cubicBezTo>
                <a:cubicBezTo>
                  <a:pt x="126681" y="3144220"/>
                  <a:pt x="114897" y="3144556"/>
                  <a:pt x="107527" y="3145175"/>
                </a:cubicBezTo>
                <a:cubicBezTo>
                  <a:pt x="97142" y="3137615"/>
                  <a:pt x="84642" y="3136151"/>
                  <a:pt x="70026" y="3140785"/>
                </a:cubicBezTo>
                <a:cubicBezTo>
                  <a:pt x="55413" y="3145417"/>
                  <a:pt x="43779" y="3144814"/>
                  <a:pt x="35126" y="3138970"/>
                </a:cubicBezTo>
                <a:lnTo>
                  <a:pt x="0" y="3142734"/>
                </a:lnTo>
                <a:lnTo>
                  <a:pt x="0" y="2309243"/>
                </a:lnTo>
                <a:lnTo>
                  <a:pt x="15401" y="2303739"/>
                </a:lnTo>
                <a:cubicBezTo>
                  <a:pt x="21369" y="2303100"/>
                  <a:pt x="26015" y="2304427"/>
                  <a:pt x="29338" y="2307719"/>
                </a:cubicBezTo>
                <a:cubicBezTo>
                  <a:pt x="42996" y="2303638"/>
                  <a:pt x="59382" y="2302676"/>
                  <a:pt x="78510" y="2304830"/>
                </a:cubicBezTo>
                <a:cubicBezTo>
                  <a:pt x="97631" y="2306985"/>
                  <a:pt x="109740" y="2309970"/>
                  <a:pt x="114836" y="2313786"/>
                </a:cubicBezTo>
                <a:lnTo>
                  <a:pt x="178176" y="2304463"/>
                </a:lnTo>
                <a:lnTo>
                  <a:pt x="187237" y="2319990"/>
                </a:lnTo>
                <a:lnTo>
                  <a:pt x="215740" y="2315344"/>
                </a:lnTo>
                <a:lnTo>
                  <a:pt x="207405" y="2311415"/>
                </a:lnTo>
                <a:lnTo>
                  <a:pt x="226827" y="2278242"/>
                </a:lnTo>
                <a:cubicBezTo>
                  <a:pt x="233283" y="2283816"/>
                  <a:pt x="241997" y="2285897"/>
                  <a:pt x="252974" y="2284482"/>
                </a:cubicBezTo>
                <a:cubicBezTo>
                  <a:pt x="263945" y="2283071"/>
                  <a:pt x="274873" y="2280788"/>
                  <a:pt x="285747" y="2277640"/>
                </a:cubicBezTo>
                <a:cubicBezTo>
                  <a:pt x="276665" y="2276287"/>
                  <a:pt x="269989" y="2274040"/>
                  <a:pt x="265719" y="2270903"/>
                </a:cubicBezTo>
                <a:lnTo>
                  <a:pt x="241265" y="2272888"/>
                </a:lnTo>
                <a:cubicBezTo>
                  <a:pt x="240162" y="2264150"/>
                  <a:pt x="230275" y="2263093"/>
                  <a:pt x="211610" y="2269719"/>
                </a:cubicBezTo>
                <a:cubicBezTo>
                  <a:pt x="192946" y="2276348"/>
                  <a:pt x="183061" y="2275289"/>
                  <a:pt x="181956" y="2266553"/>
                </a:cubicBezTo>
                <a:cubicBezTo>
                  <a:pt x="179858" y="2265019"/>
                  <a:pt x="176880" y="2264253"/>
                  <a:pt x="173025" y="2264256"/>
                </a:cubicBezTo>
                <a:cubicBezTo>
                  <a:pt x="169170" y="2264261"/>
                  <a:pt x="166626" y="2263924"/>
                  <a:pt x="165397" y="2263249"/>
                </a:cubicBezTo>
                <a:cubicBezTo>
                  <a:pt x="167062" y="2261352"/>
                  <a:pt x="169547" y="2259448"/>
                  <a:pt x="172852" y="2257534"/>
                </a:cubicBezTo>
                <a:cubicBezTo>
                  <a:pt x="176156" y="2255620"/>
                  <a:pt x="179509" y="2254572"/>
                  <a:pt x="182909" y="2254394"/>
                </a:cubicBezTo>
                <a:lnTo>
                  <a:pt x="209096" y="2254126"/>
                </a:lnTo>
                <a:lnTo>
                  <a:pt x="223534" y="2248771"/>
                </a:lnTo>
                <a:lnTo>
                  <a:pt x="207926" y="2233312"/>
                </a:lnTo>
                <a:lnTo>
                  <a:pt x="180396" y="2238800"/>
                </a:lnTo>
                <a:cubicBezTo>
                  <a:pt x="177045" y="2242306"/>
                  <a:pt x="172780" y="2244083"/>
                  <a:pt x="167595" y="2244137"/>
                </a:cubicBezTo>
                <a:cubicBezTo>
                  <a:pt x="162412" y="2244190"/>
                  <a:pt x="157951" y="2242500"/>
                  <a:pt x="154212" y="2239067"/>
                </a:cubicBezTo>
                <a:cubicBezTo>
                  <a:pt x="145869" y="2242406"/>
                  <a:pt x="136085" y="2245543"/>
                  <a:pt x="124854" y="2248478"/>
                </a:cubicBezTo>
                <a:cubicBezTo>
                  <a:pt x="113623" y="2251412"/>
                  <a:pt x="107686" y="2250173"/>
                  <a:pt x="107041" y="2244755"/>
                </a:cubicBezTo>
                <a:cubicBezTo>
                  <a:pt x="109588" y="2240317"/>
                  <a:pt x="113532" y="2235216"/>
                  <a:pt x="118870" y="2229449"/>
                </a:cubicBezTo>
                <a:cubicBezTo>
                  <a:pt x="124213" y="2223681"/>
                  <a:pt x="128925" y="2217703"/>
                  <a:pt x="133011" y="2211514"/>
                </a:cubicBezTo>
                <a:cubicBezTo>
                  <a:pt x="127037" y="2212697"/>
                  <a:pt x="120740" y="2213557"/>
                  <a:pt x="114117" y="2214095"/>
                </a:cubicBezTo>
                <a:cubicBezTo>
                  <a:pt x="107498" y="2214633"/>
                  <a:pt x="102307" y="2213311"/>
                  <a:pt x="98544" y="2210132"/>
                </a:cubicBezTo>
                <a:cubicBezTo>
                  <a:pt x="95077" y="2206696"/>
                  <a:pt x="96419" y="2201476"/>
                  <a:pt x="102576" y="2194470"/>
                </a:cubicBezTo>
                <a:lnTo>
                  <a:pt x="109688" y="2175307"/>
                </a:lnTo>
                <a:cubicBezTo>
                  <a:pt x="104327" y="2175868"/>
                  <a:pt x="99548" y="2175773"/>
                  <a:pt x="95342" y="2175022"/>
                </a:cubicBezTo>
                <a:cubicBezTo>
                  <a:pt x="91138" y="2174267"/>
                  <a:pt x="85587" y="2175049"/>
                  <a:pt x="78689" y="2177360"/>
                </a:cubicBezTo>
                <a:lnTo>
                  <a:pt x="106002" y="2138900"/>
                </a:lnTo>
                <a:cubicBezTo>
                  <a:pt x="113453" y="2145187"/>
                  <a:pt x="123787" y="2144502"/>
                  <a:pt x="137000" y="2136848"/>
                </a:cubicBezTo>
                <a:cubicBezTo>
                  <a:pt x="135825" y="2149875"/>
                  <a:pt x="130504" y="2162080"/>
                  <a:pt x="121047" y="2173456"/>
                </a:cubicBezTo>
                <a:cubicBezTo>
                  <a:pt x="126007" y="2175503"/>
                  <a:pt x="130772" y="2177768"/>
                  <a:pt x="135346" y="2180252"/>
                </a:cubicBezTo>
                <a:cubicBezTo>
                  <a:pt x="139922" y="2182737"/>
                  <a:pt x="144592" y="2183266"/>
                  <a:pt x="149355" y="2181845"/>
                </a:cubicBezTo>
                <a:cubicBezTo>
                  <a:pt x="152015" y="2184202"/>
                  <a:pt x="155608" y="2185035"/>
                  <a:pt x="160141" y="2184338"/>
                </a:cubicBezTo>
                <a:cubicBezTo>
                  <a:pt x="164672" y="2183641"/>
                  <a:pt x="169807" y="2182719"/>
                  <a:pt x="175542" y="2181577"/>
                </a:cubicBezTo>
                <a:cubicBezTo>
                  <a:pt x="176678" y="2176287"/>
                  <a:pt x="178439" y="2171207"/>
                  <a:pt x="180827" y="2166338"/>
                </a:cubicBezTo>
                <a:cubicBezTo>
                  <a:pt x="183215" y="2161468"/>
                  <a:pt x="187479" y="2157231"/>
                  <a:pt x="193621" y="2153624"/>
                </a:cubicBezTo>
                <a:lnTo>
                  <a:pt x="206326" y="2146551"/>
                </a:lnTo>
                <a:lnTo>
                  <a:pt x="189980" y="2176223"/>
                </a:lnTo>
                <a:cubicBezTo>
                  <a:pt x="200727" y="2168302"/>
                  <a:pt x="209063" y="2161276"/>
                  <a:pt x="214996" y="2155141"/>
                </a:cubicBezTo>
                <a:cubicBezTo>
                  <a:pt x="227575" y="2143441"/>
                  <a:pt x="240570" y="2139115"/>
                  <a:pt x="253979" y="2142160"/>
                </a:cubicBezTo>
                <a:cubicBezTo>
                  <a:pt x="260683" y="2143682"/>
                  <a:pt x="267090" y="2143581"/>
                  <a:pt x="273201" y="2141855"/>
                </a:cubicBezTo>
                <a:lnTo>
                  <a:pt x="276847" y="2139757"/>
                </a:lnTo>
                <a:lnTo>
                  <a:pt x="277259" y="2122322"/>
                </a:lnTo>
                <a:lnTo>
                  <a:pt x="262627" y="2121245"/>
                </a:lnTo>
                <a:cubicBezTo>
                  <a:pt x="253635" y="2121482"/>
                  <a:pt x="244232" y="2121723"/>
                  <a:pt x="234420" y="2121967"/>
                </a:cubicBezTo>
                <a:lnTo>
                  <a:pt x="197653" y="2137964"/>
                </a:lnTo>
                <a:cubicBezTo>
                  <a:pt x="196003" y="2128001"/>
                  <a:pt x="178638" y="2122539"/>
                  <a:pt x="145558" y="2121575"/>
                </a:cubicBezTo>
                <a:cubicBezTo>
                  <a:pt x="112479" y="2120610"/>
                  <a:pt x="89726" y="2121278"/>
                  <a:pt x="77300" y="2123574"/>
                </a:cubicBezTo>
                <a:cubicBezTo>
                  <a:pt x="77785" y="2118180"/>
                  <a:pt x="78155" y="2108992"/>
                  <a:pt x="78414" y="2096010"/>
                </a:cubicBezTo>
                <a:cubicBezTo>
                  <a:pt x="78672" y="2083028"/>
                  <a:pt x="74762" y="2077787"/>
                  <a:pt x="66683" y="2080293"/>
                </a:cubicBezTo>
                <a:cubicBezTo>
                  <a:pt x="62414" y="2083302"/>
                  <a:pt x="58680" y="2084784"/>
                  <a:pt x="55468" y="2084747"/>
                </a:cubicBezTo>
                <a:cubicBezTo>
                  <a:pt x="52260" y="2084707"/>
                  <a:pt x="51502" y="2080954"/>
                  <a:pt x="53198" y="2073489"/>
                </a:cubicBezTo>
                <a:cubicBezTo>
                  <a:pt x="37665" y="2078167"/>
                  <a:pt x="20986" y="2078844"/>
                  <a:pt x="3163" y="2075519"/>
                </a:cubicBezTo>
                <a:lnTo>
                  <a:pt x="0" y="2074684"/>
                </a:lnTo>
                <a:lnTo>
                  <a:pt x="0" y="2011785"/>
                </a:lnTo>
                <a:lnTo>
                  <a:pt x="25237" y="2013031"/>
                </a:lnTo>
                <a:cubicBezTo>
                  <a:pt x="39562" y="2008111"/>
                  <a:pt x="53550" y="2004498"/>
                  <a:pt x="67203" y="2002187"/>
                </a:cubicBezTo>
                <a:cubicBezTo>
                  <a:pt x="80854" y="1999881"/>
                  <a:pt x="94846" y="1996266"/>
                  <a:pt x="109171" y="1991347"/>
                </a:cubicBezTo>
                <a:cubicBezTo>
                  <a:pt x="108334" y="1994069"/>
                  <a:pt x="107990" y="1996457"/>
                  <a:pt x="108141" y="1998518"/>
                </a:cubicBezTo>
                <a:cubicBezTo>
                  <a:pt x="108291" y="2000577"/>
                  <a:pt x="109923" y="2001644"/>
                  <a:pt x="113030" y="2001721"/>
                </a:cubicBezTo>
                <a:cubicBezTo>
                  <a:pt x="117920" y="1999466"/>
                  <a:pt x="121711" y="1997765"/>
                  <a:pt x="124413" y="1996614"/>
                </a:cubicBezTo>
                <a:cubicBezTo>
                  <a:pt x="127112" y="1995466"/>
                  <a:pt x="128260" y="1997697"/>
                  <a:pt x="127859" y="2003305"/>
                </a:cubicBezTo>
                <a:lnTo>
                  <a:pt x="146154" y="2008325"/>
                </a:lnTo>
                <a:lnTo>
                  <a:pt x="203513" y="1979970"/>
                </a:lnTo>
                <a:lnTo>
                  <a:pt x="216214" y="1972900"/>
                </a:lnTo>
                <a:cubicBezTo>
                  <a:pt x="216423" y="1970511"/>
                  <a:pt x="214847" y="1969226"/>
                  <a:pt x="211495" y="1969043"/>
                </a:cubicBezTo>
                <a:cubicBezTo>
                  <a:pt x="208140" y="1968861"/>
                  <a:pt x="205800" y="1968450"/>
                  <a:pt x="204465" y="1967812"/>
                </a:cubicBezTo>
                <a:cubicBezTo>
                  <a:pt x="198801" y="1972028"/>
                  <a:pt x="194252" y="1972435"/>
                  <a:pt x="190819" y="1969038"/>
                </a:cubicBezTo>
                <a:cubicBezTo>
                  <a:pt x="187386" y="1965636"/>
                  <a:pt x="186155" y="1959502"/>
                  <a:pt x="187124" y="1950635"/>
                </a:cubicBezTo>
                <a:cubicBezTo>
                  <a:pt x="191271" y="1935767"/>
                  <a:pt x="202056" y="1918882"/>
                  <a:pt x="219485" y="1899974"/>
                </a:cubicBezTo>
                <a:cubicBezTo>
                  <a:pt x="236913" y="1881066"/>
                  <a:pt x="251069" y="1865882"/>
                  <a:pt x="261957" y="1854417"/>
                </a:cubicBezTo>
                <a:cubicBezTo>
                  <a:pt x="255405" y="1858027"/>
                  <a:pt x="250127" y="1858804"/>
                  <a:pt x="246122" y="1856748"/>
                </a:cubicBezTo>
                <a:cubicBezTo>
                  <a:pt x="242118" y="1854692"/>
                  <a:pt x="240590" y="1849356"/>
                  <a:pt x="241537" y="1840740"/>
                </a:cubicBezTo>
                <a:lnTo>
                  <a:pt x="217087" y="1842726"/>
                </a:lnTo>
                <a:cubicBezTo>
                  <a:pt x="214220" y="1840296"/>
                  <a:pt x="209406" y="1839624"/>
                  <a:pt x="202642" y="1840705"/>
                </a:cubicBezTo>
                <a:cubicBezTo>
                  <a:pt x="195879" y="1841787"/>
                  <a:pt x="188757" y="1843739"/>
                  <a:pt x="181274" y="1846564"/>
                </a:cubicBezTo>
                <a:cubicBezTo>
                  <a:pt x="183577" y="1842020"/>
                  <a:pt x="184401" y="1838469"/>
                  <a:pt x="183746" y="1835910"/>
                </a:cubicBezTo>
                <a:cubicBezTo>
                  <a:pt x="183090" y="1833349"/>
                  <a:pt x="180401" y="1832870"/>
                  <a:pt x="175681" y="1834473"/>
                </a:cubicBezTo>
                <a:cubicBezTo>
                  <a:pt x="170686" y="1836621"/>
                  <a:pt x="166675" y="1838107"/>
                  <a:pt x="163651" y="1838934"/>
                </a:cubicBezTo>
                <a:cubicBezTo>
                  <a:pt x="160627" y="1839761"/>
                  <a:pt x="159694" y="1837745"/>
                  <a:pt x="160854" y="1832888"/>
                </a:cubicBezTo>
                <a:cubicBezTo>
                  <a:pt x="143249" y="1831007"/>
                  <a:pt x="126903" y="1827920"/>
                  <a:pt x="111820" y="1823627"/>
                </a:cubicBezTo>
                <a:cubicBezTo>
                  <a:pt x="96738" y="1819334"/>
                  <a:pt x="79959" y="1815816"/>
                  <a:pt x="61486" y="1813077"/>
                </a:cubicBezTo>
                <a:cubicBezTo>
                  <a:pt x="51589" y="1817877"/>
                  <a:pt x="41305" y="1819431"/>
                  <a:pt x="30634" y="1817731"/>
                </a:cubicBezTo>
                <a:cubicBezTo>
                  <a:pt x="19962" y="1816031"/>
                  <a:pt x="15737" y="1808844"/>
                  <a:pt x="17960" y="1796166"/>
                </a:cubicBezTo>
                <a:cubicBezTo>
                  <a:pt x="18622" y="1793412"/>
                  <a:pt x="20080" y="1790214"/>
                  <a:pt x="22333" y="1786577"/>
                </a:cubicBezTo>
                <a:cubicBezTo>
                  <a:pt x="24585" y="1782939"/>
                  <a:pt x="27679" y="1779724"/>
                  <a:pt x="31616" y="1776936"/>
                </a:cubicBezTo>
                <a:cubicBezTo>
                  <a:pt x="45673" y="1772707"/>
                  <a:pt x="60589" y="1774651"/>
                  <a:pt x="76362" y="1782770"/>
                </a:cubicBezTo>
                <a:cubicBezTo>
                  <a:pt x="92137" y="1790890"/>
                  <a:pt x="105850" y="1793280"/>
                  <a:pt x="117500" y="1789943"/>
                </a:cubicBezTo>
                <a:cubicBezTo>
                  <a:pt x="133648" y="1781643"/>
                  <a:pt x="145141" y="1776103"/>
                  <a:pt x="151982" y="1773320"/>
                </a:cubicBezTo>
                <a:cubicBezTo>
                  <a:pt x="158819" y="1770538"/>
                  <a:pt x="159969" y="1777687"/>
                  <a:pt x="155437" y="1794762"/>
                </a:cubicBezTo>
                <a:cubicBezTo>
                  <a:pt x="167678" y="1788599"/>
                  <a:pt x="178757" y="1785376"/>
                  <a:pt x="188668" y="1785093"/>
                </a:cubicBezTo>
                <a:cubicBezTo>
                  <a:pt x="198579" y="1784814"/>
                  <a:pt x="210091" y="1782020"/>
                  <a:pt x="223199" y="1776715"/>
                </a:cubicBezTo>
                <a:cubicBezTo>
                  <a:pt x="222121" y="1781788"/>
                  <a:pt x="222989" y="1785106"/>
                  <a:pt x="225806" y="1786668"/>
                </a:cubicBezTo>
                <a:cubicBezTo>
                  <a:pt x="228624" y="1788229"/>
                  <a:pt x="231802" y="1788921"/>
                  <a:pt x="235339" y="1788739"/>
                </a:cubicBezTo>
                <a:lnTo>
                  <a:pt x="238417" y="1785238"/>
                </a:lnTo>
                <a:lnTo>
                  <a:pt x="252443" y="1799132"/>
                </a:lnTo>
                <a:lnTo>
                  <a:pt x="269958" y="1804357"/>
                </a:lnTo>
                <a:lnTo>
                  <a:pt x="274791" y="1805079"/>
                </a:lnTo>
                <a:lnTo>
                  <a:pt x="293781" y="1794219"/>
                </a:lnTo>
                <a:cubicBezTo>
                  <a:pt x="305588" y="1788165"/>
                  <a:pt x="310949" y="1791294"/>
                  <a:pt x="309865" y="1803598"/>
                </a:cubicBezTo>
                <a:cubicBezTo>
                  <a:pt x="311034" y="1804347"/>
                  <a:pt x="312838" y="1803677"/>
                  <a:pt x="315279" y="1801590"/>
                </a:cubicBezTo>
                <a:cubicBezTo>
                  <a:pt x="317720" y="1799505"/>
                  <a:pt x="318995" y="1796670"/>
                  <a:pt x="319099" y="1793091"/>
                </a:cubicBezTo>
                <a:cubicBezTo>
                  <a:pt x="319649" y="1790085"/>
                  <a:pt x="318837" y="1786549"/>
                  <a:pt x="316663" y="1782484"/>
                </a:cubicBezTo>
                <a:cubicBezTo>
                  <a:pt x="314489" y="1778421"/>
                  <a:pt x="311703" y="1776209"/>
                  <a:pt x="308306" y="1775846"/>
                </a:cubicBezTo>
                <a:cubicBezTo>
                  <a:pt x="300921" y="1780404"/>
                  <a:pt x="295000" y="1781911"/>
                  <a:pt x="290546" y="1780364"/>
                </a:cubicBezTo>
                <a:cubicBezTo>
                  <a:pt x="286092" y="1778820"/>
                  <a:pt x="280076" y="1778592"/>
                  <a:pt x="272494" y="1779682"/>
                </a:cubicBezTo>
                <a:lnTo>
                  <a:pt x="253417" y="1760787"/>
                </a:lnTo>
                <a:lnTo>
                  <a:pt x="223199" y="1776715"/>
                </a:lnTo>
                <a:lnTo>
                  <a:pt x="218561" y="1752466"/>
                </a:lnTo>
                <a:cubicBezTo>
                  <a:pt x="203906" y="1757605"/>
                  <a:pt x="189708" y="1759918"/>
                  <a:pt x="175965" y="1759409"/>
                </a:cubicBezTo>
                <a:cubicBezTo>
                  <a:pt x="162220" y="1758899"/>
                  <a:pt x="150236" y="1756850"/>
                  <a:pt x="140003" y="1753267"/>
                </a:cubicBezTo>
                <a:cubicBezTo>
                  <a:pt x="126619" y="1759118"/>
                  <a:pt x="117633" y="1759498"/>
                  <a:pt x="113050" y="1754410"/>
                </a:cubicBezTo>
                <a:cubicBezTo>
                  <a:pt x="108463" y="1749323"/>
                  <a:pt x="107172" y="1740948"/>
                  <a:pt x="109182" y="1729285"/>
                </a:cubicBezTo>
                <a:lnTo>
                  <a:pt x="51602" y="1724667"/>
                </a:lnTo>
                <a:cubicBezTo>
                  <a:pt x="50198" y="1718498"/>
                  <a:pt x="41009" y="1714035"/>
                  <a:pt x="24036" y="1711281"/>
                </a:cubicBezTo>
                <a:lnTo>
                  <a:pt x="0" y="1710365"/>
                </a:lnTo>
                <a:lnTo>
                  <a:pt x="0" y="1649487"/>
                </a:lnTo>
                <a:lnTo>
                  <a:pt x="1489" y="1648816"/>
                </a:lnTo>
                <a:cubicBezTo>
                  <a:pt x="5728" y="1656293"/>
                  <a:pt x="13722" y="1657658"/>
                  <a:pt x="25463" y="1652910"/>
                </a:cubicBezTo>
                <a:cubicBezTo>
                  <a:pt x="37206" y="1648161"/>
                  <a:pt x="45195" y="1649527"/>
                  <a:pt x="49437" y="1657003"/>
                </a:cubicBezTo>
                <a:lnTo>
                  <a:pt x="75624" y="1656735"/>
                </a:lnTo>
                <a:cubicBezTo>
                  <a:pt x="74609" y="1661735"/>
                  <a:pt x="76119" y="1664324"/>
                  <a:pt x="80156" y="1664499"/>
                </a:cubicBezTo>
                <a:cubicBezTo>
                  <a:pt x="84189" y="1664675"/>
                  <a:pt x="88778" y="1663761"/>
                  <a:pt x="93919" y="1661756"/>
                </a:cubicBezTo>
                <a:lnTo>
                  <a:pt x="121059" y="1649330"/>
                </a:lnTo>
                <a:lnTo>
                  <a:pt x="176901" y="1652230"/>
                </a:lnTo>
                <a:cubicBezTo>
                  <a:pt x="181341" y="1652945"/>
                  <a:pt x="186856" y="1652670"/>
                  <a:pt x="193434" y="1651412"/>
                </a:cubicBezTo>
                <a:cubicBezTo>
                  <a:pt x="200017" y="1650150"/>
                  <a:pt x="205864" y="1648574"/>
                  <a:pt x="210980" y="1646675"/>
                </a:cubicBezTo>
                <a:cubicBezTo>
                  <a:pt x="209762" y="1651749"/>
                  <a:pt x="210469" y="1654636"/>
                  <a:pt x="213102" y="1655331"/>
                </a:cubicBezTo>
                <a:cubicBezTo>
                  <a:pt x="215733" y="1656030"/>
                  <a:pt x="219521" y="1655411"/>
                  <a:pt x="224460" y="1653480"/>
                </a:cubicBezTo>
                <a:lnTo>
                  <a:pt x="253337" y="1642772"/>
                </a:lnTo>
                <a:cubicBezTo>
                  <a:pt x="253723" y="1638104"/>
                  <a:pt x="249861" y="1636191"/>
                  <a:pt x="241755" y="1637033"/>
                </a:cubicBezTo>
                <a:cubicBezTo>
                  <a:pt x="233648" y="1637875"/>
                  <a:pt x="227044" y="1638159"/>
                  <a:pt x="221948" y="1637886"/>
                </a:cubicBezTo>
                <a:cubicBezTo>
                  <a:pt x="224697" y="1634604"/>
                  <a:pt x="225256" y="1632429"/>
                  <a:pt x="223627" y="1631361"/>
                </a:cubicBezTo>
                <a:cubicBezTo>
                  <a:pt x="221998" y="1630292"/>
                  <a:pt x="220153" y="1629009"/>
                  <a:pt x="218088" y="1627512"/>
                </a:cubicBezTo>
                <a:cubicBezTo>
                  <a:pt x="211726" y="1631447"/>
                  <a:pt x="207032" y="1634171"/>
                  <a:pt x="204013" y="1635683"/>
                </a:cubicBezTo>
                <a:cubicBezTo>
                  <a:pt x="200996" y="1637196"/>
                  <a:pt x="199715" y="1635113"/>
                  <a:pt x="200182" y="1629431"/>
                </a:cubicBezTo>
                <a:cubicBezTo>
                  <a:pt x="180108" y="1624285"/>
                  <a:pt x="158058" y="1620460"/>
                  <a:pt x="134036" y="1617959"/>
                </a:cubicBezTo>
                <a:lnTo>
                  <a:pt x="128807" y="1616536"/>
                </a:lnTo>
                <a:lnTo>
                  <a:pt x="86132" y="1619124"/>
                </a:lnTo>
                <a:cubicBezTo>
                  <a:pt x="78522" y="1613885"/>
                  <a:pt x="69688" y="1613085"/>
                  <a:pt x="59636" y="1616721"/>
                </a:cubicBezTo>
                <a:cubicBezTo>
                  <a:pt x="49583" y="1620359"/>
                  <a:pt x="41197" y="1619974"/>
                  <a:pt x="34478" y="1615567"/>
                </a:cubicBezTo>
                <a:lnTo>
                  <a:pt x="7261" y="1628430"/>
                </a:lnTo>
                <a:lnTo>
                  <a:pt x="0" y="1627824"/>
                </a:lnTo>
                <a:lnTo>
                  <a:pt x="0" y="1550895"/>
                </a:lnTo>
                <a:lnTo>
                  <a:pt x="13933" y="1549764"/>
                </a:lnTo>
                <a:cubicBezTo>
                  <a:pt x="18983" y="1547942"/>
                  <a:pt x="24187" y="1547092"/>
                  <a:pt x="29551" y="1547218"/>
                </a:cubicBezTo>
                <a:cubicBezTo>
                  <a:pt x="34914" y="1547344"/>
                  <a:pt x="39017" y="1548675"/>
                  <a:pt x="41852" y="1551214"/>
                </a:cubicBezTo>
                <a:cubicBezTo>
                  <a:pt x="53959" y="1545054"/>
                  <a:pt x="64108" y="1542272"/>
                  <a:pt x="72293" y="1542876"/>
                </a:cubicBezTo>
                <a:cubicBezTo>
                  <a:pt x="80480" y="1543481"/>
                  <a:pt x="90295" y="1542005"/>
                  <a:pt x="101728" y="1538454"/>
                </a:cubicBezTo>
                <a:lnTo>
                  <a:pt x="146224" y="1534933"/>
                </a:lnTo>
                <a:lnTo>
                  <a:pt x="135421" y="1524860"/>
                </a:lnTo>
                <a:cubicBezTo>
                  <a:pt x="128614" y="1525284"/>
                  <a:pt x="121618" y="1525929"/>
                  <a:pt x="114430" y="1526796"/>
                </a:cubicBezTo>
                <a:cubicBezTo>
                  <a:pt x="107243" y="1527662"/>
                  <a:pt x="101009" y="1527425"/>
                  <a:pt x="95729" y="1526085"/>
                </a:cubicBezTo>
                <a:lnTo>
                  <a:pt x="78180" y="1535214"/>
                </a:lnTo>
                <a:cubicBezTo>
                  <a:pt x="68632" y="1529498"/>
                  <a:pt x="54511" y="1529075"/>
                  <a:pt x="35811" y="1533947"/>
                </a:cubicBezTo>
                <a:cubicBezTo>
                  <a:pt x="26463" y="1536382"/>
                  <a:pt x="18258" y="1537495"/>
                  <a:pt x="11197" y="1537283"/>
                </a:cubicBezTo>
                <a:lnTo>
                  <a:pt x="0" y="1534379"/>
                </a:lnTo>
                <a:lnTo>
                  <a:pt x="0" y="122984"/>
                </a:lnTo>
                <a:lnTo>
                  <a:pt x="12810" y="118197"/>
                </a:lnTo>
                <a:cubicBezTo>
                  <a:pt x="24614" y="118972"/>
                  <a:pt x="33520" y="120360"/>
                  <a:pt x="39525" y="122358"/>
                </a:cubicBezTo>
                <a:cubicBezTo>
                  <a:pt x="54502" y="119828"/>
                  <a:pt x="69897" y="117273"/>
                  <a:pt x="85715" y="114691"/>
                </a:cubicBezTo>
                <a:cubicBezTo>
                  <a:pt x="101533" y="112106"/>
                  <a:pt x="117678" y="108658"/>
                  <a:pt x="134156" y="104344"/>
                </a:cubicBezTo>
                <a:cubicBezTo>
                  <a:pt x="142217" y="109338"/>
                  <a:pt x="151856" y="110325"/>
                  <a:pt x="163072" y="107304"/>
                </a:cubicBezTo>
                <a:cubicBezTo>
                  <a:pt x="174288" y="104284"/>
                  <a:pt x="183460" y="104880"/>
                  <a:pt x="190588" y="109091"/>
                </a:cubicBezTo>
                <a:lnTo>
                  <a:pt x="206002" y="79382"/>
                </a:lnTo>
                <a:lnTo>
                  <a:pt x="180947" y="82711"/>
                </a:lnTo>
                <a:lnTo>
                  <a:pt x="176172" y="54323"/>
                </a:lnTo>
                <a:cubicBezTo>
                  <a:pt x="170245" y="56962"/>
                  <a:pt x="164603" y="58317"/>
                  <a:pt x="159245" y="58386"/>
                </a:cubicBezTo>
                <a:cubicBezTo>
                  <a:pt x="153885" y="58457"/>
                  <a:pt x="155179" y="53447"/>
                  <a:pt x="163119" y="43361"/>
                </a:cubicBezTo>
                <a:cubicBezTo>
                  <a:pt x="162902" y="43306"/>
                  <a:pt x="162406" y="42634"/>
                  <a:pt x="161631" y="41348"/>
                </a:cubicBezTo>
                <a:cubicBezTo>
                  <a:pt x="160856" y="40064"/>
                  <a:pt x="161109" y="38498"/>
                  <a:pt x="162393" y="36657"/>
                </a:cubicBezTo>
                <a:cubicBezTo>
                  <a:pt x="165048" y="35074"/>
                  <a:pt x="171620" y="34504"/>
                  <a:pt x="182115" y="34943"/>
                </a:cubicBezTo>
                <a:cubicBezTo>
                  <a:pt x="192615" y="35378"/>
                  <a:pt x="200120" y="35593"/>
                  <a:pt x="204636" y="35578"/>
                </a:cubicBezTo>
                <a:lnTo>
                  <a:pt x="215504" y="26426"/>
                </a:lnTo>
                <a:lnTo>
                  <a:pt x="206183" y="18596"/>
                </a:lnTo>
                <a:cubicBezTo>
                  <a:pt x="213183" y="10893"/>
                  <a:pt x="219056" y="5479"/>
                  <a:pt x="223800" y="2355"/>
                </a:cubicBezTo>
                <a:close/>
                <a:moveTo>
                  <a:pt x="51266" y="0"/>
                </a:moveTo>
                <a:lnTo>
                  <a:pt x="57048" y="0"/>
                </a:lnTo>
                <a:lnTo>
                  <a:pt x="62099" y="10303"/>
                </a:lnTo>
                <a:cubicBezTo>
                  <a:pt x="63047" y="16431"/>
                  <a:pt x="65585" y="21610"/>
                  <a:pt x="69716" y="25843"/>
                </a:cubicBezTo>
                <a:cubicBezTo>
                  <a:pt x="84134" y="22084"/>
                  <a:pt x="98315" y="20029"/>
                  <a:pt x="112256" y="19681"/>
                </a:cubicBezTo>
                <a:cubicBezTo>
                  <a:pt x="126198" y="19330"/>
                  <a:pt x="137560" y="22527"/>
                  <a:pt x="146339" y="29265"/>
                </a:cubicBezTo>
                <a:cubicBezTo>
                  <a:pt x="149931" y="34062"/>
                  <a:pt x="147647" y="42300"/>
                  <a:pt x="139492" y="53982"/>
                </a:cubicBezTo>
                <a:cubicBezTo>
                  <a:pt x="131334" y="65665"/>
                  <a:pt x="123721" y="75519"/>
                  <a:pt x="116646" y="83544"/>
                </a:cubicBezTo>
                <a:lnTo>
                  <a:pt x="101642" y="101407"/>
                </a:lnTo>
                <a:cubicBezTo>
                  <a:pt x="87215" y="94371"/>
                  <a:pt x="69105" y="93374"/>
                  <a:pt x="47305" y="98424"/>
                </a:cubicBezTo>
                <a:lnTo>
                  <a:pt x="0" y="105229"/>
                </a:lnTo>
                <a:lnTo>
                  <a:pt x="0" y="65300"/>
                </a:lnTo>
                <a:lnTo>
                  <a:pt x="6056" y="63771"/>
                </a:lnTo>
                <a:lnTo>
                  <a:pt x="54213" y="85944"/>
                </a:lnTo>
                <a:lnTo>
                  <a:pt x="78540" y="75910"/>
                </a:lnTo>
                <a:lnTo>
                  <a:pt x="81222" y="53789"/>
                </a:lnTo>
                <a:lnTo>
                  <a:pt x="76765" y="43951"/>
                </a:lnTo>
                <a:lnTo>
                  <a:pt x="27062" y="38763"/>
                </a:lnTo>
                <a:cubicBezTo>
                  <a:pt x="25078" y="41284"/>
                  <a:pt x="21545" y="45175"/>
                  <a:pt x="16467" y="50431"/>
                </a:cubicBezTo>
                <a:cubicBezTo>
                  <a:pt x="11390" y="55686"/>
                  <a:pt x="7677" y="57898"/>
                  <a:pt x="5327" y="57071"/>
                </a:cubicBezTo>
                <a:cubicBezTo>
                  <a:pt x="4584" y="56061"/>
                  <a:pt x="4775" y="53940"/>
                  <a:pt x="5906" y="50701"/>
                </a:cubicBezTo>
                <a:cubicBezTo>
                  <a:pt x="7038" y="47461"/>
                  <a:pt x="7981" y="44446"/>
                  <a:pt x="8736" y="41652"/>
                </a:cubicBezTo>
                <a:lnTo>
                  <a:pt x="0" y="40508"/>
                </a:lnTo>
                <a:lnTo>
                  <a:pt x="0" y="10122"/>
                </a:lnTo>
                <a:lnTo>
                  <a:pt x="15556" y="10817"/>
                </a:lnTo>
                <a:cubicBezTo>
                  <a:pt x="24363" y="13898"/>
                  <a:pt x="31577" y="17929"/>
                  <a:pt x="37202" y="22906"/>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393924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536996" y="-1"/>
            <a:ext cx="5655005" cy="6858001"/>
          </a:xfrm>
          <a:custGeom>
            <a:avLst/>
            <a:gdLst>
              <a:gd name="connsiteX0" fmla="*/ 4385738 w 5655005"/>
              <a:gd name="connsiteY0" fmla="*/ 6273334 h 6858001"/>
              <a:gd name="connsiteX1" fmla="*/ 4368848 w 5655005"/>
              <a:gd name="connsiteY1" fmla="*/ 6301591 h 6858001"/>
              <a:gd name="connsiteX2" fmla="*/ 4365917 w 5655005"/>
              <a:gd name="connsiteY2" fmla="*/ 6305207 h 6858001"/>
              <a:gd name="connsiteX3" fmla="*/ 4405030 w 5655005"/>
              <a:gd name="connsiteY3" fmla="*/ 6330885 h 6858001"/>
              <a:gd name="connsiteX4" fmla="*/ 4403989 w 5655005"/>
              <a:gd name="connsiteY4" fmla="*/ 6383957 h 6858001"/>
              <a:gd name="connsiteX5" fmla="*/ 4424144 w 5655005"/>
              <a:gd name="connsiteY5" fmla="*/ 6418248 h 6858001"/>
              <a:gd name="connsiteX6" fmla="*/ 4439480 w 5655005"/>
              <a:gd name="connsiteY6" fmla="*/ 6406705 h 6858001"/>
              <a:gd name="connsiteX7" fmla="*/ 4435526 w 5655005"/>
              <a:gd name="connsiteY7" fmla="*/ 6337610 h 6858001"/>
              <a:gd name="connsiteX8" fmla="*/ 4409600 w 5655005"/>
              <a:gd name="connsiteY8" fmla="*/ 6295651 h 6858001"/>
              <a:gd name="connsiteX9" fmla="*/ 4385738 w 5655005"/>
              <a:gd name="connsiteY9" fmla="*/ 6273334 h 6858001"/>
              <a:gd name="connsiteX10" fmla="*/ 5508686 w 5655005"/>
              <a:gd name="connsiteY10" fmla="*/ 6199422 h 6858001"/>
              <a:gd name="connsiteX11" fmla="*/ 5529352 w 5655005"/>
              <a:gd name="connsiteY11" fmla="*/ 6210134 h 6858001"/>
              <a:gd name="connsiteX12" fmla="*/ 5542880 w 5655005"/>
              <a:gd name="connsiteY12" fmla="*/ 6210592 h 6858001"/>
              <a:gd name="connsiteX13" fmla="*/ 5550321 w 5655005"/>
              <a:gd name="connsiteY13" fmla="*/ 6200028 h 6858001"/>
              <a:gd name="connsiteX14" fmla="*/ 5497194 w 5655005"/>
              <a:gd name="connsiteY14" fmla="*/ 6130544 h 6858001"/>
              <a:gd name="connsiteX15" fmla="*/ 5484642 w 5655005"/>
              <a:gd name="connsiteY15" fmla="*/ 6134525 h 6858001"/>
              <a:gd name="connsiteX16" fmla="*/ 5484567 w 5655005"/>
              <a:gd name="connsiteY16" fmla="*/ 6139729 h 6858001"/>
              <a:gd name="connsiteX17" fmla="*/ 5484490 w 5655005"/>
              <a:gd name="connsiteY17" fmla="*/ 6144933 h 6858001"/>
              <a:gd name="connsiteX18" fmla="*/ 5495645 w 5655005"/>
              <a:gd name="connsiteY18" fmla="*/ 6147438 h 6858001"/>
              <a:gd name="connsiteX19" fmla="*/ 5505309 w 5655005"/>
              <a:gd name="connsiteY19" fmla="*/ 6145236 h 6858001"/>
              <a:gd name="connsiteX20" fmla="*/ 5504409 w 5655005"/>
              <a:gd name="connsiteY20" fmla="*/ 6135594 h 6858001"/>
              <a:gd name="connsiteX21" fmla="*/ 5497194 w 5655005"/>
              <a:gd name="connsiteY21" fmla="*/ 6130544 h 6858001"/>
              <a:gd name="connsiteX22" fmla="*/ 3608833 w 5655005"/>
              <a:gd name="connsiteY22" fmla="*/ 6093528 h 6858001"/>
              <a:gd name="connsiteX23" fmla="*/ 3608656 w 5655005"/>
              <a:gd name="connsiteY23" fmla="*/ 6123335 h 6858001"/>
              <a:gd name="connsiteX24" fmla="*/ 3619510 w 5655005"/>
              <a:gd name="connsiteY24" fmla="*/ 6132125 h 6858001"/>
              <a:gd name="connsiteX25" fmla="*/ 3625302 w 5655005"/>
              <a:gd name="connsiteY25" fmla="*/ 6136066 h 6858001"/>
              <a:gd name="connsiteX26" fmla="*/ 3633294 w 5655005"/>
              <a:gd name="connsiteY26" fmla="*/ 6137294 h 6858001"/>
              <a:gd name="connsiteX27" fmla="*/ 3622440 w 5655005"/>
              <a:gd name="connsiteY27" fmla="*/ 6128507 h 6858001"/>
              <a:gd name="connsiteX28" fmla="*/ 3616068 w 5655005"/>
              <a:gd name="connsiteY28" fmla="*/ 6099386 h 6858001"/>
              <a:gd name="connsiteX29" fmla="*/ 3559560 w 5655005"/>
              <a:gd name="connsiteY29" fmla="*/ 6034162 h 6858001"/>
              <a:gd name="connsiteX30" fmla="*/ 3546636 w 5655005"/>
              <a:gd name="connsiteY30" fmla="*/ 6037176 h 6858001"/>
              <a:gd name="connsiteX31" fmla="*/ 3547691 w 5655005"/>
              <a:gd name="connsiteY31" fmla="*/ 6043271 h 6858001"/>
              <a:gd name="connsiteX32" fmla="*/ 3550943 w 5655005"/>
              <a:gd name="connsiteY32" fmla="*/ 6046653 h 6858001"/>
              <a:gd name="connsiteX33" fmla="*/ 3568857 w 5655005"/>
              <a:gd name="connsiteY33" fmla="*/ 6091110 h 6858001"/>
              <a:gd name="connsiteX34" fmla="*/ 3597977 w 5655005"/>
              <a:gd name="connsiteY34" fmla="*/ 6084737 h 6858001"/>
              <a:gd name="connsiteX35" fmla="*/ 3572651 w 5655005"/>
              <a:gd name="connsiteY35" fmla="*/ 6064231 h 6858001"/>
              <a:gd name="connsiteX36" fmla="*/ 3577994 w 5655005"/>
              <a:gd name="connsiteY36" fmla="*/ 6052084 h 6858001"/>
              <a:gd name="connsiteX37" fmla="*/ 3573516 w 5655005"/>
              <a:gd name="connsiteY37" fmla="*/ 6040970 h 6858001"/>
              <a:gd name="connsiteX38" fmla="*/ 3559560 w 5655005"/>
              <a:gd name="connsiteY38" fmla="*/ 6034162 h 6858001"/>
              <a:gd name="connsiteX39" fmla="*/ 5413748 w 5655005"/>
              <a:gd name="connsiteY39" fmla="*/ 5998152 h 6858001"/>
              <a:gd name="connsiteX40" fmla="*/ 5361552 w 5655005"/>
              <a:gd name="connsiteY40" fmla="*/ 6007803 h 6858001"/>
              <a:gd name="connsiteX41" fmla="*/ 5402584 w 5655005"/>
              <a:gd name="connsiteY41" fmla="*/ 6050045 h 6858001"/>
              <a:gd name="connsiteX42" fmla="*/ 5398815 w 5655005"/>
              <a:gd name="connsiteY42" fmla="*/ 6058579 h 6858001"/>
              <a:gd name="connsiteX43" fmla="*/ 5398147 w 5655005"/>
              <a:gd name="connsiteY43" fmla="*/ 6068719 h 6858001"/>
              <a:gd name="connsiteX44" fmla="*/ 5419059 w 5655005"/>
              <a:gd name="connsiteY44" fmla="*/ 6062516 h 6858001"/>
              <a:gd name="connsiteX45" fmla="*/ 5440085 w 5655005"/>
              <a:gd name="connsiteY45" fmla="*/ 6048506 h 6858001"/>
              <a:gd name="connsiteX46" fmla="*/ 3517179 w 5655005"/>
              <a:gd name="connsiteY46" fmla="*/ 5977382 h 6858001"/>
              <a:gd name="connsiteX47" fmla="*/ 3511322 w 5655005"/>
              <a:gd name="connsiteY47" fmla="*/ 5984618 h 6858001"/>
              <a:gd name="connsiteX48" fmla="*/ 3515626 w 5655005"/>
              <a:gd name="connsiteY48" fmla="*/ 5994096 h 6858001"/>
              <a:gd name="connsiteX49" fmla="*/ 3524153 w 5655005"/>
              <a:gd name="connsiteY49" fmla="*/ 5996509 h 6858001"/>
              <a:gd name="connsiteX50" fmla="*/ 3531651 w 5655005"/>
              <a:gd name="connsiteY50" fmla="*/ 5989100 h 6858001"/>
              <a:gd name="connsiteX51" fmla="*/ 3534581 w 5655005"/>
              <a:gd name="connsiteY51" fmla="*/ 5985484 h 6858001"/>
              <a:gd name="connsiteX52" fmla="*/ 3517179 w 5655005"/>
              <a:gd name="connsiteY52" fmla="*/ 5977382 h 6858001"/>
              <a:gd name="connsiteX53" fmla="*/ 3493069 w 5655005"/>
              <a:gd name="connsiteY53" fmla="*/ 5873997 h 6858001"/>
              <a:gd name="connsiteX54" fmla="*/ 3504889 w 5655005"/>
              <a:gd name="connsiteY54" fmla="*/ 5903785 h 6858001"/>
              <a:gd name="connsiteX55" fmla="*/ 3518907 w 5655005"/>
              <a:gd name="connsiteY55" fmla="*/ 5930859 h 6858001"/>
              <a:gd name="connsiteX56" fmla="*/ 3523389 w 5655005"/>
              <a:gd name="connsiteY56" fmla="*/ 5910528 h 6858001"/>
              <a:gd name="connsiteX57" fmla="*/ 3493069 w 5655005"/>
              <a:gd name="connsiteY57" fmla="*/ 5873997 h 6858001"/>
              <a:gd name="connsiteX58" fmla="*/ 5286676 w 5655005"/>
              <a:gd name="connsiteY58" fmla="*/ 5858880 h 6858001"/>
              <a:gd name="connsiteX59" fmla="*/ 5246882 w 5655005"/>
              <a:gd name="connsiteY59" fmla="*/ 5874958 h 6858001"/>
              <a:gd name="connsiteX60" fmla="*/ 5326647 w 5655005"/>
              <a:gd name="connsiteY60" fmla="*/ 5973981 h 6858001"/>
              <a:gd name="connsiteX61" fmla="*/ 5353472 w 5655005"/>
              <a:gd name="connsiteY61" fmla="*/ 5972810 h 6858001"/>
              <a:gd name="connsiteX62" fmla="*/ 5372718 w 5655005"/>
              <a:gd name="connsiteY62" fmla="*/ 5955910 h 6858001"/>
              <a:gd name="connsiteX63" fmla="*/ 5324992 w 5655005"/>
              <a:gd name="connsiteY63" fmla="*/ 5908889 h 6858001"/>
              <a:gd name="connsiteX64" fmla="*/ 5286676 w 5655005"/>
              <a:gd name="connsiteY64" fmla="*/ 5858880 h 6858001"/>
              <a:gd name="connsiteX65" fmla="*/ 3011434 w 5655005"/>
              <a:gd name="connsiteY65" fmla="*/ 5851147 h 6858001"/>
              <a:gd name="connsiteX66" fmla="*/ 2994544 w 5655005"/>
              <a:gd name="connsiteY66" fmla="*/ 5879403 h 6858001"/>
              <a:gd name="connsiteX67" fmla="*/ 2991614 w 5655005"/>
              <a:gd name="connsiteY67" fmla="*/ 5883020 h 6858001"/>
              <a:gd name="connsiteX68" fmla="*/ 3030725 w 5655005"/>
              <a:gd name="connsiteY68" fmla="*/ 5908698 h 6858001"/>
              <a:gd name="connsiteX69" fmla="*/ 3029685 w 5655005"/>
              <a:gd name="connsiteY69" fmla="*/ 5961769 h 6858001"/>
              <a:gd name="connsiteX70" fmla="*/ 3049841 w 5655005"/>
              <a:gd name="connsiteY70" fmla="*/ 5996060 h 6858001"/>
              <a:gd name="connsiteX71" fmla="*/ 3065175 w 5655005"/>
              <a:gd name="connsiteY71" fmla="*/ 5984518 h 6858001"/>
              <a:gd name="connsiteX72" fmla="*/ 3061223 w 5655005"/>
              <a:gd name="connsiteY72" fmla="*/ 5915422 h 6858001"/>
              <a:gd name="connsiteX73" fmla="*/ 3035295 w 5655005"/>
              <a:gd name="connsiteY73" fmla="*/ 5873462 h 6858001"/>
              <a:gd name="connsiteX74" fmla="*/ 3011434 w 5655005"/>
              <a:gd name="connsiteY74" fmla="*/ 5851147 h 6858001"/>
              <a:gd name="connsiteX75" fmla="*/ 3336323 w 5655005"/>
              <a:gd name="connsiteY75" fmla="*/ 5846093 h 6858001"/>
              <a:gd name="connsiteX76" fmla="*/ 3343034 w 5655005"/>
              <a:gd name="connsiteY76" fmla="*/ 5866632 h 6858001"/>
              <a:gd name="connsiteX77" fmla="*/ 3341958 w 5655005"/>
              <a:gd name="connsiteY77" fmla="*/ 5853474 h 6858001"/>
              <a:gd name="connsiteX78" fmla="*/ 3330383 w 5655005"/>
              <a:gd name="connsiteY78" fmla="*/ 5794017 h 6858001"/>
              <a:gd name="connsiteX79" fmla="*/ 3319300 w 5655005"/>
              <a:gd name="connsiteY79" fmla="*/ 5796214 h 6858001"/>
              <a:gd name="connsiteX80" fmla="*/ 3303295 w 5655005"/>
              <a:gd name="connsiteY80" fmla="*/ 5798557 h 6858001"/>
              <a:gd name="connsiteX81" fmla="*/ 3325034 w 5655005"/>
              <a:gd name="connsiteY81" fmla="*/ 5811552 h 6858001"/>
              <a:gd name="connsiteX82" fmla="*/ 3331530 w 5655005"/>
              <a:gd name="connsiteY82" fmla="*/ 5831432 h 6858001"/>
              <a:gd name="connsiteX83" fmla="*/ 3334899 w 5655005"/>
              <a:gd name="connsiteY83" fmla="*/ 5817805 h 6858001"/>
              <a:gd name="connsiteX84" fmla="*/ 3343688 w 5655005"/>
              <a:gd name="connsiteY84" fmla="*/ 5806952 h 6858001"/>
              <a:gd name="connsiteX85" fmla="*/ 3438925 w 5655005"/>
              <a:gd name="connsiteY85" fmla="*/ 5779414 h 6858001"/>
              <a:gd name="connsiteX86" fmla="*/ 3434668 w 5655005"/>
              <a:gd name="connsiteY86" fmla="*/ 5790765 h 6858001"/>
              <a:gd name="connsiteX87" fmla="*/ 3440527 w 5655005"/>
              <a:gd name="connsiteY87" fmla="*/ 5783530 h 6858001"/>
              <a:gd name="connsiteX88" fmla="*/ 3403481 w 5655005"/>
              <a:gd name="connsiteY88" fmla="*/ 5777495 h 6858001"/>
              <a:gd name="connsiteX89" fmla="*/ 3375049 w 5655005"/>
              <a:gd name="connsiteY89" fmla="*/ 5790414 h 6858001"/>
              <a:gd name="connsiteX90" fmla="*/ 3402441 w 5655005"/>
              <a:gd name="connsiteY90" fmla="*/ 5830563 h 6858001"/>
              <a:gd name="connsiteX91" fmla="*/ 3404184 w 5655005"/>
              <a:gd name="connsiteY91" fmla="*/ 5843207 h 6858001"/>
              <a:gd name="connsiteX92" fmla="*/ 3408125 w 5655005"/>
              <a:gd name="connsiteY92" fmla="*/ 5853137 h 6858001"/>
              <a:gd name="connsiteX93" fmla="*/ 3419239 w 5655005"/>
              <a:gd name="connsiteY93" fmla="*/ 5848658 h 6858001"/>
              <a:gd name="connsiteX94" fmla="*/ 3429321 w 5655005"/>
              <a:gd name="connsiteY94" fmla="*/ 5834357 h 6858001"/>
              <a:gd name="connsiteX95" fmla="*/ 3415301 w 5655005"/>
              <a:gd name="connsiteY95" fmla="*/ 5807281 h 6858001"/>
              <a:gd name="connsiteX96" fmla="*/ 3403481 w 5655005"/>
              <a:gd name="connsiteY96" fmla="*/ 5777495 h 6858001"/>
              <a:gd name="connsiteX97" fmla="*/ 5533717 w 5655005"/>
              <a:gd name="connsiteY97" fmla="*/ 5766689 h 6858001"/>
              <a:gd name="connsiteX98" fmla="*/ 5538750 w 5655005"/>
              <a:gd name="connsiteY98" fmla="*/ 5778475 h 6858001"/>
              <a:gd name="connsiteX99" fmla="*/ 5550098 w 5655005"/>
              <a:gd name="connsiteY99" fmla="*/ 5785667 h 6858001"/>
              <a:gd name="connsiteX100" fmla="*/ 5573197 w 5655005"/>
              <a:gd name="connsiteY100" fmla="*/ 5808126 h 6858001"/>
              <a:gd name="connsiteX101" fmla="*/ 5580568 w 5655005"/>
              <a:gd name="connsiteY101" fmla="*/ 5838165 h 6858001"/>
              <a:gd name="connsiteX102" fmla="*/ 5606287 w 5655005"/>
              <a:gd name="connsiteY102" fmla="*/ 5859361 h 6858001"/>
              <a:gd name="connsiteX103" fmla="*/ 5632007 w 5655005"/>
              <a:gd name="connsiteY103" fmla="*/ 5880559 h 6858001"/>
              <a:gd name="connsiteX104" fmla="*/ 5602628 w 5655005"/>
              <a:gd name="connsiteY104" fmla="*/ 5824691 h 6858001"/>
              <a:gd name="connsiteX105" fmla="*/ 5566933 w 5655005"/>
              <a:gd name="connsiteY105" fmla="*/ 5773419 h 6858001"/>
              <a:gd name="connsiteX106" fmla="*/ 5549578 w 5655005"/>
              <a:gd name="connsiteY106" fmla="*/ 5767701 h 6858001"/>
              <a:gd name="connsiteX107" fmla="*/ 5533717 w 5655005"/>
              <a:gd name="connsiteY107" fmla="*/ 5766689 h 6858001"/>
              <a:gd name="connsiteX108" fmla="*/ 5142922 w 5655005"/>
              <a:gd name="connsiteY108" fmla="*/ 5721445 h 6858001"/>
              <a:gd name="connsiteX109" fmla="*/ 5157009 w 5655005"/>
              <a:gd name="connsiteY109" fmla="*/ 5754966 h 6858001"/>
              <a:gd name="connsiteX110" fmla="*/ 5169409 w 5655005"/>
              <a:gd name="connsiteY110" fmla="*/ 5761393 h 6858001"/>
              <a:gd name="connsiteX111" fmla="*/ 5173694 w 5655005"/>
              <a:gd name="connsiteY111" fmla="*/ 5753125 h 6858001"/>
              <a:gd name="connsiteX112" fmla="*/ 5180195 w 5655005"/>
              <a:gd name="connsiteY112" fmla="*/ 5735521 h 6858001"/>
              <a:gd name="connsiteX113" fmla="*/ 5167871 w 5655005"/>
              <a:gd name="connsiteY113" fmla="*/ 5723891 h 6858001"/>
              <a:gd name="connsiteX114" fmla="*/ 1773216 w 5655005"/>
              <a:gd name="connsiteY114" fmla="*/ 5676409 h 6858001"/>
              <a:gd name="connsiteX115" fmla="*/ 1737035 w 5655005"/>
              <a:gd name="connsiteY115" fmla="*/ 5706071 h 6858001"/>
              <a:gd name="connsiteX116" fmla="*/ 1686694 w 5655005"/>
              <a:gd name="connsiteY116" fmla="*/ 5689235 h 6858001"/>
              <a:gd name="connsiteX117" fmla="*/ 1647949 w 5655005"/>
              <a:gd name="connsiteY117" fmla="*/ 5698237 h 6858001"/>
              <a:gd name="connsiteX118" fmla="*/ 1654389 w 5655005"/>
              <a:gd name="connsiteY118" fmla="*/ 5716319 h 6858001"/>
              <a:gd name="connsiteX119" fmla="*/ 1721514 w 5655005"/>
              <a:gd name="connsiteY119" fmla="*/ 5733170 h 6858001"/>
              <a:gd name="connsiteX120" fmla="*/ 1769299 w 5655005"/>
              <a:gd name="connsiteY120" fmla="*/ 5720950 h 6858001"/>
              <a:gd name="connsiteX121" fmla="*/ 1797721 w 5655005"/>
              <a:gd name="connsiteY121" fmla="*/ 5704837 h 6858001"/>
              <a:gd name="connsiteX122" fmla="*/ 1775795 w 5655005"/>
              <a:gd name="connsiteY122" fmla="*/ 5680285 h 6858001"/>
              <a:gd name="connsiteX123" fmla="*/ 5100354 w 5655005"/>
              <a:gd name="connsiteY123" fmla="*/ 5641703 h 6858001"/>
              <a:gd name="connsiteX124" fmla="*/ 5112602 w 5655005"/>
              <a:gd name="connsiteY124" fmla="*/ 5658541 h 6858001"/>
              <a:gd name="connsiteX125" fmla="*/ 5104486 w 5655005"/>
              <a:gd name="connsiteY125" fmla="*/ 5643846 h 6858001"/>
              <a:gd name="connsiteX126" fmla="*/ 5607347 w 5655005"/>
              <a:gd name="connsiteY126" fmla="*/ 5495530 h 6858001"/>
              <a:gd name="connsiteX127" fmla="*/ 5595253 w 5655005"/>
              <a:gd name="connsiteY127" fmla="*/ 5505484 h 6858001"/>
              <a:gd name="connsiteX128" fmla="*/ 5632113 w 5655005"/>
              <a:gd name="connsiteY128" fmla="*/ 5537165 h 6858001"/>
              <a:gd name="connsiteX129" fmla="*/ 5637070 w 5655005"/>
              <a:gd name="connsiteY129" fmla="*/ 5548923 h 6858001"/>
              <a:gd name="connsiteX130" fmla="*/ 5643450 w 5655005"/>
              <a:gd name="connsiteY130" fmla="*/ 5557494 h 6858001"/>
              <a:gd name="connsiteX131" fmla="*/ 5650284 w 5655005"/>
              <a:gd name="connsiteY131" fmla="*/ 5552354 h 6858001"/>
              <a:gd name="connsiteX132" fmla="*/ 5632503 w 5655005"/>
              <a:gd name="connsiteY132" fmla="*/ 5524247 h 6858001"/>
              <a:gd name="connsiteX133" fmla="*/ 5571983 w 5655005"/>
              <a:gd name="connsiteY133" fmla="*/ 5400852 h 6858001"/>
              <a:gd name="connsiteX134" fmla="*/ 5567643 w 5655005"/>
              <a:gd name="connsiteY134" fmla="*/ 5401999 h 6858001"/>
              <a:gd name="connsiteX135" fmla="*/ 5540429 w 5655005"/>
              <a:gd name="connsiteY135" fmla="*/ 5408649 h 6858001"/>
              <a:gd name="connsiteX136" fmla="*/ 5583103 w 5655005"/>
              <a:gd name="connsiteY136" fmla="*/ 5438718 h 6858001"/>
              <a:gd name="connsiteX137" fmla="*/ 5583310 w 5655005"/>
              <a:gd name="connsiteY137" fmla="*/ 5438320 h 6858001"/>
              <a:gd name="connsiteX138" fmla="*/ 5574954 w 5655005"/>
              <a:gd name="connsiteY138" fmla="*/ 5425119 h 6858001"/>
              <a:gd name="connsiteX139" fmla="*/ 428807 w 5655005"/>
              <a:gd name="connsiteY139" fmla="*/ 5140113 h 6858001"/>
              <a:gd name="connsiteX140" fmla="*/ 430691 w 5655005"/>
              <a:gd name="connsiteY140" fmla="*/ 5149118 h 6858001"/>
              <a:gd name="connsiteX141" fmla="*/ 436444 w 5655005"/>
              <a:gd name="connsiteY141" fmla="*/ 5155059 h 6858001"/>
              <a:gd name="connsiteX142" fmla="*/ 446765 w 5655005"/>
              <a:gd name="connsiteY142" fmla="*/ 5146882 h 6858001"/>
              <a:gd name="connsiteX143" fmla="*/ 1219657 w 5655005"/>
              <a:gd name="connsiteY143" fmla="*/ 5109957 h 6858001"/>
              <a:gd name="connsiteX144" fmla="*/ 1234401 w 5655005"/>
              <a:gd name="connsiteY144" fmla="*/ 5144472 h 6858001"/>
              <a:gd name="connsiteX145" fmla="*/ 1225487 w 5655005"/>
              <a:gd name="connsiteY145" fmla="*/ 5180932 h 6858001"/>
              <a:gd name="connsiteX146" fmla="*/ 1205690 w 5655005"/>
              <a:gd name="connsiteY146" fmla="*/ 5195038 h 6858001"/>
              <a:gd name="connsiteX147" fmla="*/ 1175487 w 5655005"/>
              <a:gd name="connsiteY147" fmla="*/ 5207941 h 6858001"/>
              <a:gd name="connsiteX148" fmla="*/ 1197573 w 5655005"/>
              <a:gd name="connsiteY148" fmla="*/ 5158950 h 6858001"/>
              <a:gd name="connsiteX149" fmla="*/ 1219657 w 5655005"/>
              <a:gd name="connsiteY149" fmla="*/ 5109957 h 6858001"/>
              <a:gd name="connsiteX150" fmla="*/ 451593 w 5655005"/>
              <a:gd name="connsiteY150" fmla="*/ 5105261 h 6858001"/>
              <a:gd name="connsiteX151" fmla="*/ 451743 w 5655005"/>
              <a:gd name="connsiteY151" fmla="*/ 5114066 h 6858001"/>
              <a:gd name="connsiteX152" fmla="*/ 459231 w 5655005"/>
              <a:gd name="connsiteY152" fmla="*/ 5120208 h 6858001"/>
              <a:gd name="connsiteX153" fmla="*/ 463856 w 5655005"/>
              <a:gd name="connsiteY153" fmla="*/ 5120743 h 6858001"/>
              <a:gd name="connsiteX154" fmla="*/ 451593 w 5655005"/>
              <a:gd name="connsiteY154" fmla="*/ 5105261 h 6858001"/>
              <a:gd name="connsiteX155" fmla="*/ 866053 w 5655005"/>
              <a:gd name="connsiteY155" fmla="*/ 5087704 h 6858001"/>
              <a:gd name="connsiteX156" fmla="*/ 865625 w 5655005"/>
              <a:gd name="connsiteY156" fmla="*/ 5096442 h 6858001"/>
              <a:gd name="connsiteX157" fmla="*/ 869068 w 5655005"/>
              <a:gd name="connsiteY157" fmla="*/ 5102114 h 6858001"/>
              <a:gd name="connsiteX158" fmla="*/ 883477 w 5655005"/>
              <a:gd name="connsiteY158" fmla="*/ 5099097 h 6858001"/>
              <a:gd name="connsiteX159" fmla="*/ 978714 w 5655005"/>
              <a:gd name="connsiteY159" fmla="*/ 4964855 h 6858001"/>
              <a:gd name="connsiteX160" fmla="*/ 978866 w 5655005"/>
              <a:gd name="connsiteY160" fmla="*/ 4973659 h 6858001"/>
              <a:gd name="connsiteX161" fmla="*/ 986354 w 5655005"/>
              <a:gd name="connsiteY161" fmla="*/ 4979800 h 6858001"/>
              <a:gd name="connsiteX162" fmla="*/ 995604 w 5655005"/>
              <a:gd name="connsiteY162" fmla="*/ 4980871 h 6858001"/>
              <a:gd name="connsiteX163" fmla="*/ 991030 w 5655005"/>
              <a:gd name="connsiteY163" fmla="*/ 4969799 h 6858001"/>
              <a:gd name="connsiteX164" fmla="*/ 978714 w 5655005"/>
              <a:gd name="connsiteY164" fmla="*/ 4964855 h 6858001"/>
              <a:gd name="connsiteX165" fmla="*/ 1296998 w 5655005"/>
              <a:gd name="connsiteY165" fmla="*/ 4847099 h 6858001"/>
              <a:gd name="connsiteX166" fmla="*/ 1298616 w 5655005"/>
              <a:gd name="connsiteY166" fmla="*/ 4858416 h 6858001"/>
              <a:gd name="connsiteX167" fmla="*/ 1304104 w 5655005"/>
              <a:gd name="connsiteY167" fmla="*/ 4866669 h 6858001"/>
              <a:gd name="connsiteX168" fmla="*/ 1312799 w 5655005"/>
              <a:gd name="connsiteY168" fmla="*/ 4862405 h 6858001"/>
              <a:gd name="connsiteX169" fmla="*/ 1314962 w 5655005"/>
              <a:gd name="connsiteY169" fmla="*/ 4853869 h 6858001"/>
              <a:gd name="connsiteX170" fmla="*/ 1806100 w 5655005"/>
              <a:gd name="connsiteY170" fmla="*/ 4839224 h 6858001"/>
              <a:gd name="connsiteX171" fmla="*/ 1806849 w 5655005"/>
              <a:gd name="connsiteY171" fmla="*/ 4897485 h 6858001"/>
              <a:gd name="connsiteX172" fmla="*/ 1833830 w 5655005"/>
              <a:gd name="connsiteY172" fmla="*/ 4945540 h 6858001"/>
              <a:gd name="connsiteX173" fmla="*/ 1826677 w 5655005"/>
              <a:gd name="connsiteY173" fmla="*/ 4956222 h 6858001"/>
              <a:gd name="connsiteX174" fmla="*/ 1829348 w 5655005"/>
              <a:gd name="connsiteY174" fmla="*/ 4965871 h 6858001"/>
              <a:gd name="connsiteX175" fmla="*/ 1834653 w 5655005"/>
              <a:gd name="connsiteY175" fmla="*/ 4970169 h 6858001"/>
              <a:gd name="connsiteX176" fmla="*/ 1848793 w 5655005"/>
              <a:gd name="connsiteY176" fmla="*/ 4966327 h 6858001"/>
              <a:gd name="connsiteX177" fmla="*/ 1870596 w 5655005"/>
              <a:gd name="connsiteY177" fmla="*/ 4967661 h 6858001"/>
              <a:gd name="connsiteX178" fmla="*/ 1856405 w 5655005"/>
              <a:gd name="connsiteY178" fmla="*/ 4939857 h 6858001"/>
              <a:gd name="connsiteX179" fmla="*/ 1857268 w 5655005"/>
              <a:gd name="connsiteY179" fmla="*/ 4916597 h 6858001"/>
              <a:gd name="connsiteX180" fmla="*/ 1843248 w 5655005"/>
              <a:gd name="connsiteY180" fmla="*/ 4889520 h 6858001"/>
              <a:gd name="connsiteX181" fmla="*/ 1831428 w 5655005"/>
              <a:gd name="connsiteY181" fmla="*/ 4859732 h 6858001"/>
              <a:gd name="connsiteX182" fmla="*/ 1159204 w 5655005"/>
              <a:gd name="connsiteY182" fmla="*/ 4742076 h 6858001"/>
              <a:gd name="connsiteX183" fmla="*/ 1126245 w 5655005"/>
              <a:gd name="connsiteY183" fmla="*/ 4753487 h 6858001"/>
              <a:gd name="connsiteX184" fmla="*/ 1111685 w 5655005"/>
              <a:gd name="connsiteY184" fmla="*/ 4788120 h 6858001"/>
              <a:gd name="connsiteX185" fmla="*/ 1111149 w 5655005"/>
              <a:gd name="connsiteY185" fmla="*/ 4792745 h 6858001"/>
              <a:gd name="connsiteX186" fmla="*/ 1099521 w 5655005"/>
              <a:gd name="connsiteY186" fmla="*/ 4791982 h 6858001"/>
              <a:gd name="connsiteX187" fmla="*/ 1087490 w 5655005"/>
              <a:gd name="connsiteY187" fmla="*/ 4794688 h 6858001"/>
              <a:gd name="connsiteX188" fmla="*/ 1105830 w 5655005"/>
              <a:gd name="connsiteY188" fmla="*/ 4803259 h 6858001"/>
              <a:gd name="connsiteX189" fmla="*/ 1128039 w 5655005"/>
              <a:gd name="connsiteY189" fmla="*/ 4808761 h 6858001"/>
              <a:gd name="connsiteX190" fmla="*/ 1158466 w 5655005"/>
              <a:gd name="connsiteY190" fmla="*/ 4788858 h 6858001"/>
              <a:gd name="connsiteX191" fmla="*/ 1145221 w 5655005"/>
              <a:gd name="connsiteY191" fmla="*/ 4776776 h 6858001"/>
              <a:gd name="connsiteX192" fmla="*/ 1143186 w 5655005"/>
              <a:gd name="connsiteY192" fmla="*/ 4758966 h 6858001"/>
              <a:gd name="connsiteX193" fmla="*/ 822489 w 5655005"/>
              <a:gd name="connsiteY193" fmla="*/ 4735843 h 6858001"/>
              <a:gd name="connsiteX194" fmla="*/ 819809 w 5655005"/>
              <a:gd name="connsiteY194" fmla="*/ 4758965 h 6858001"/>
              <a:gd name="connsiteX195" fmla="*/ 824181 w 5655005"/>
              <a:gd name="connsiteY195" fmla="*/ 4771774 h 6858001"/>
              <a:gd name="connsiteX196" fmla="*/ 836696 w 5655005"/>
              <a:gd name="connsiteY196" fmla="*/ 4774982 h 6858001"/>
              <a:gd name="connsiteX197" fmla="*/ 1421057 w 5655005"/>
              <a:gd name="connsiteY197" fmla="*/ 4706824 h 6858001"/>
              <a:gd name="connsiteX198" fmla="*/ 1392297 w 5655005"/>
              <a:gd name="connsiteY198" fmla="*/ 4727509 h 6858001"/>
              <a:gd name="connsiteX199" fmla="*/ 1385803 w 5655005"/>
              <a:gd name="connsiteY199" fmla="*/ 4768349 h 6858001"/>
              <a:gd name="connsiteX200" fmla="*/ 1362855 w 5655005"/>
              <a:gd name="connsiteY200" fmla="*/ 4769204 h 6858001"/>
              <a:gd name="connsiteX201" fmla="*/ 1342574 w 5655005"/>
              <a:gd name="connsiteY201" fmla="*/ 4777398 h 6858001"/>
              <a:gd name="connsiteX202" fmla="*/ 1346997 w 5655005"/>
              <a:gd name="connsiteY202" fmla="*/ 4820090 h 6858001"/>
              <a:gd name="connsiteX203" fmla="*/ 1365671 w 5655005"/>
              <a:gd name="connsiteY203" fmla="*/ 4785349 h 6858001"/>
              <a:gd name="connsiteX204" fmla="*/ 1399676 w 5655005"/>
              <a:gd name="connsiteY204" fmla="*/ 4769958 h 6858001"/>
              <a:gd name="connsiteX205" fmla="*/ 1410367 w 5655005"/>
              <a:gd name="connsiteY205" fmla="*/ 4738392 h 6858001"/>
              <a:gd name="connsiteX206" fmla="*/ 1421057 w 5655005"/>
              <a:gd name="connsiteY206" fmla="*/ 4706824 h 6858001"/>
              <a:gd name="connsiteX207" fmla="*/ 874632 w 5655005"/>
              <a:gd name="connsiteY207" fmla="*/ 4690335 h 6858001"/>
              <a:gd name="connsiteX208" fmla="*/ 869739 w 5655005"/>
              <a:gd name="connsiteY208" fmla="*/ 4692111 h 6858001"/>
              <a:gd name="connsiteX209" fmla="*/ 864846 w 5655005"/>
              <a:gd name="connsiteY209" fmla="*/ 4693888 h 6858001"/>
              <a:gd name="connsiteX210" fmla="*/ 866464 w 5655005"/>
              <a:gd name="connsiteY210" fmla="*/ 4705205 h 6858001"/>
              <a:gd name="connsiteX211" fmla="*/ 871951 w 5655005"/>
              <a:gd name="connsiteY211" fmla="*/ 4713458 h 6858001"/>
              <a:gd name="connsiteX212" fmla="*/ 880647 w 5655005"/>
              <a:gd name="connsiteY212" fmla="*/ 4709194 h 6858001"/>
              <a:gd name="connsiteX213" fmla="*/ 882809 w 5655005"/>
              <a:gd name="connsiteY213" fmla="*/ 4700658 h 6858001"/>
              <a:gd name="connsiteX214" fmla="*/ 874632 w 5655005"/>
              <a:gd name="connsiteY214" fmla="*/ 4690335 h 6858001"/>
              <a:gd name="connsiteX215" fmla="*/ 2830591 w 5655005"/>
              <a:gd name="connsiteY215" fmla="*/ 4658119 h 6858001"/>
              <a:gd name="connsiteX216" fmla="*/ 2813295 w 5655005"/>
              <a:gd name="connsiteY216" fmla="*/ 4672299 h 6858001"/>
              <a:gd name="connsiteX217" fmla="*/ 2814801 w 5655005"/>
              <a:gd name="connsiteY217" fmla="*/ 4673585 h 6858001"/>
              <a:gd name="connsiteX218" fmla="*/ 2806636 w 5655005"/>
              <a:gd name="connsiteY218" fmla="*/ 4686444 h 6858001"/>
              <a:gd name="connsiteX219" fmla="*/ 2811006 w 5655005"/>
              <a:gd name="connsiteY219" fmla="*/ 4700465 h 6858001"/>
              <a:gd name="connsiteX220" fmla="*/ 2817624 w 5655005"/>
              <a:gd name="connsiteY220" fmla="*/ 4707840 h 6858001"/>
              <a:gd name="connsiteX221" fmla="*/ 2826675 w 5655005"/>
              <a:gd name="connsiteY221" fmla="*/ 4702663 h 6858001"/>
              <a:gd name="connsiteX222" fmla="*/ 2842461 w 5655005"/>
              <a:gd name="connsiteY222" fmla="*/ 4689887 h 6858001"/>
              <a:gd name="connsiteX223" fmla="*/ 2849024 w 5655005"/>
              <a:gd name="connsiteY223" fmla="*/ 4688153 h 6858001"/>
              <a:gd name="connsiteX224" fmla="*/ 2844307 w 5655005"/>
              <a:gd name="connsiteY224" fmla="*/ 4677773 h 6858001"/>
              <a:gd name="connsiteX225" fmla="*/ 2845710 w 5655005"/>
              <a:gd name="connsiteY225" fmla="*/ 4676039 h 6858001"/>
              <a:gd name="connsiteX226" fmla="*/ 2833169 w 5655005"/>
              <a:gd name="connsiteY226" fmla="*/ 4661996 h 6858001"/>
              <a:gd name="connsiteX227" fmla="*/ 1235944 w 5655005"/>
              <a:gd name="connsiteY227" fmla="*/ 4605689 h 6858001"/>
              <a:gd name="connsiteX228" fmla="*/ 1226712 w 5655005"/>
              <a:gd name="connsiteY228" fmla="*/ 4614577 h 6858001"/>
              <a:gd name="connsiteX229" fmla="*/ 1224014 w 5655005"/>
              <a:gd name="connsiteY229" fmla="*/ 4627740 h 6858001"/>
              <a:gd name="connsiteX230" fmla="*/ 1211212 w 5655005"/>
              <a:gd name="connsiteY230" fmla="*/ 4657304 h 6858001"/>
              <a:gd name="connsiteX231" fmla="*/ 1185746 w 5655005"/>
              <a:gd name="connsiteY231" fmla="*/ 4674853 h 6858001"/>
              <a:gd name="connsiteX232" fmla="*/ 1175055 w 5655005"/>
              <a:gd name="connsiteY232" fmla="*/ 4706422 h 6858001"/>
              <a:gd name="connsiteX233" fmla="*/ 1164366 w 5655005"/>
              <a:gd name="connsiteY233" fmla="*/ 4737988 h 6858001"/>
              <a:gd name="connsiteX234" fmla="*/ 1206169 w 5655005"/>
              <a:gd name="connsiteY234" fmla="*/ 4690696 h 6858001"/>
              <a:gd name="connsiteX235" fmla="*/ 1241441 w 5655005"/>
              <a:gd name="connsiteY235" fmla="*/ 4639131 h 6858001"/>
              <a:gd name="connsiteX236" fmla="*/ 1240627 w 5655005"/>
              <a:gd name="connsiteY236" fmla="*/ 4620877 h 6858001"/>
              <a:gd name="connsiteX237" fmla="*/ 1235944 w 5655005"/>
              <a:gd name="connsiteY237" fmla="*/ 4605689 h 6858001"/>
              <a:gd name="connsiteX238" fmla="*/ 1750131 w 5655005"/>
              <a:gd name="connsiteY238" fmla="*/ 4590236 h 6858001"/>
              <a:gd name="connsiteX239" fmla="*/ 1743670 w 5655005"/>
              <a:gd name="connsiteY239" fmla="*/ 4591743 h 6858001"/>
              <a:gd name="connsiteX240" fmla="*/ 1737724 w 5655005"/>
              <a:gd name="connsiteY240" fmla="*/ 4598161 h 6858001"/>
              <a:gd name="connsiteX241" fmla="*/ 1746337 w 5655005"/>
              <a:gd name="connsiteY241" fmla="*/ 4617115 h 6858001"/>
              <a:gd name="connsiteX242" fmla="*/ 1752047 w 5655005"/>
              <a:gd name="connsiteY242" fmla="*/ 4604517 h 6858001"/>
              <a:gd name="connsiteX243" fmla="*/ 1750131 w 5655005"/>
              <a:gd name="connsiteY243" fmla="*/ 4590236 h 6858001"/>
              <a:gd name="connsiteX244" fmla="*/ 949429 w 5655005"/>
              <a:gd name="connsiteY244" fmla="*/ 4530288 h 6858001"/>
              <a:gd name="connsiteX245" fmla="*/ 924496 w 5655005"/>
              <a:gd name="connsiteY245" fmla="*/ 4583638 h 6858001"/>
              <a:gd name="connsiteX246" fmla="*/ 915180 w 5655005"/>
              <a:gd name="connsiteY246" fmla="*/ 4583143 h 6858001"/>
              <a:gd name="connsiteX247" fmla="*/ 905463 w 5655005"/>
              <a:gd name="connsiteY247" fmla="*/ 4586117 h 6858001"/>
              <a:gd name="connsiteX248" fmla="*/ 918682 w 5655005"/>
              <a:gd name="connsiteY248" fmla="*/ 4603468 h 6858001"/>
              <a:gd name="connsiteX249" fmla="*/ 939243 w 5655005"/>
              <a:gd name="connsiteY249" fmla="*/ 4618153 h 6858001"/>
              <a:gd name="connsiteX250" fmla="*/ 976973 w 5655005"/>
              <a:gd name="connsiteY250" fmla="*/ 4575661 h 6858001"/>
              <a:gd name="connsiteX251" fmla="*/ 1531903 w 5655005"/>
              <a:gd name="connsiteY251" fmla="*/ 4522063 h 6858001"/>
              <a:gd name="connsiteX252" fmla="*/ 1518579 w 5655005"/>
              <a:gd name="connsiteY252" fmla="*/ 4537696 h 6858001"/>
              <a:gd name="connsiteX253" fmla="*/ 1476617 w 5655005"/>
              <a:gd name="connsiteY253" fmla="*/ 4591415 h 6858001"/>
              <a:gd name="connsiteX254" fmla="*/ 1457651 w 5655005"/>
              <a:gd name="connsiteY254" fmla="*/ 4633736 h 6858001"/>
              <a:gd name="connsiteX255" fmla="*/ 1426418 w 5655005"/>
              <a:gd name="connsiteY255" fmla="*/ 4660579 h 6858001"/>
              <a:gd name="connsiteX256" fmla="*/ 1431009 w 5655005"/>
              <a:gd name="connsiteY256" fmla="*/ 4681617 h 6858001"/>
              <a:gd name="connsiteX257" fmla="*/ 1436002 w 5655005"/>
              <a:gd name="connsiteY257" fmla="*/ 4699184 h 6858001"/>
              <a:gd name="connsiteX258" fmla="*/ 1440853 w 5655005"/>
              <a:gd name="connsiteY258" fmla="*/ 4692715 h 6858001"/>
              <a:gd name="connsiteX259" fmla="*/ 1442236 w 5655005"/>
              <a:gd name="connsiteY259" fmla="*/ 4685845 h 6858001"/>
              <a:gd name="connsiteX260" fmla="*/ 1497662 w 5655005"/>
              <a:gd name="connsiteY260" fmla="*/ 4612015 h 6858001"/>
              <a:gd name="connsiteX261" fmla="*/ 1539316 w 5655005"/>
              <a:gd name="connsiteY261" fmla="*/ 4533671 h 6858001"/>
              <a:gd name="connsiteX262" fmla="*/ 1586256 w 5655005"/>
              <a:gd name="connsiteY262" fmla="*/ 4439134 h 6858001"/>
              <a:gd name="connsiteX263" fmla="*/ 1585778 w 5655005"/>
              <a:gd name="connsiteY263" fmla="*/ 4440049 h 6858001"/>
              <a:gd name="connsiteX264" fmla="*/ 1595286 w 5655005"/>
              <a:gd name="connsiteY264" fmla="*/ 4463357 h 6858001"/>
              <a:gd name="connsiteX265" fmla="*/ 1609716 w 5655005"/>
              <a:gd name="connsiteY265" fmla="*/ 4482529 h 6858001"/>
              <a:gd name="connsiteX266" fmla="*/ 1625321 w 5655005"/>
              <a:gd name="connsiteY266" fmla="*/ 4480887 h 6858001"/>
              <a:gd name="connsiteX267" fmla="*/ 1620867 w 5655005"/>
              <a:gd name="connsiteY267" fmla="*/ 4466632 h 6858001"/>
              <a:gd name="connsiteX268" fmla="*/ 1599037 w 5655005"/>
              <a:gd name="connsiteY268" fmla="*/ 4443928 h 6858001"/>
              <a:gd name="connsiteX269" fmla="*/ 1606573 w 5655005"/>
              <a:gd name="connsiteY269" fmla="*/ 4400269 h 6858001"/>
              <a:gd name="connsiteX270" fmla="*/ 1599424 w 5655005"/>
              <a:gd name="connsiteY270" fmla="*/ 4413946 h 6858001"/>
              <a:gd name="connsiteX271" fmla="*/ 1612090 w 5655005"/>
              <a:gd name="connsiteY271" fmla="*/ 4403433 h 6858001"/>
              <a:gd name="connsiteX272" fmla="*/ 1032937 w 5655005"/>
              <a:gd name="connsiteY272" fmla="*/ 4375938 h 6858001"/>
              <a:gd name="connsiteX273" fmla="*/ 968664 w 5655005"/>
              <a:gd name="connsiteY273" fmla="*/ 4485652 h 6858001"/>
              <a:gd name="connsiteX274" fmla="*/ 979278 w 5655005"/>
              <a:gd name="connsiteY274" fmla="*/ 4510316 h 6858001"/>
              <a:gd name="connsiteX275" fmla="*/ 1001905 w 5655005"/>
              <a:gd name="connsiteY275" fmla="*/ 4522312 h 6858001"/>
              <a:gd name="connsiteX276" fmla="*/ 1028933 w 5655005"/>
              <a:gd name="connsiteY276" fmla="*/ 4461006 h 6858001"/>
              <a:gd name="connsiteX277" fmla="*/ 1062090 w 5655005"/>
              <a:gd name="connsiteY277" fmla="*/ 4407438 h 6858001"/>
              <a:gd name="connsiteX278" fmla="*/ 1139567 w 5655005"/>
              <a:gd name="connsiteY278" fmla="*/ 4224270 h 6858001"/>
              <a:gd name="connsiteX279" fmla="*/ 1113230 w 5655005"/>
              <a:gd name="connsiteY279" fmla="*/ 4249335 h 6858001"/>
              <a:gd name="connsiteX280" fmla="*/ 1111620 w 5655005"/>
              <a:gd name="connsiteY280" fmla="*/ 4263208 h 6858001"/>
              <a:gd name="connsiteX281" fmla="*/ 1120869 w 5655005"/>
              <a:gd name="connsiteY281" fmla="*/ 4264283 h 6858001"/>
              <a:gd name="connsiteX282" fmla="*/ 1139635 w 5655005"/>
              <a:gd name="connsiteY282" fmla="*/ 4264115 h 6858001"/>
              <a:gd name="connsiteX283" fmla="*/ 1146137 w 5655005"/>
              <a:gd name="connsiteY283" fmla="*/ 4248463 h 6858001"/>
              <a:gd name="connsiteX284" fmla="*/ 1199017 w 5655005"/>
              <a:gd name="connsiteY284" fmla="*/ 4156177 h 6858001"/>
              <a:gd name="connsiteX285" fmla="*/ 1187623 w 5655005"/>
              <a:gd name="connsiteY285" fmla="*/ 4173602 h 6858001"/>
              <a:gd name="connsiteX286" fmla="*/ 1198482 w 5655005"/>
              <a:gd name="connsiteY286" fmla="*/ 4160801 h 6858001"/>
              <a:gd name="connsiteX287" fmla="*/ 2523044 w 5655005"/>
              <a:gd name="connsiteY287" fmla="*/ 4105906 h 6858001"/>
              <a:gd name="connsiteX288" fmla="*/ 2517705 w 5655005"/>
              <a:gd name="connsiteY288" fmla="*/ 4107987 h 6858001"/>
              <a:gd name="connsiteX289" fmla="*/ 2510558 w 5655005"/>
              <a:gd name="connsiteY289" fmla="*/ 4109767 h 6858001"/>
              <a:gd name="connsiteX290" fmla="*/ 2510574 w 5655005"/>
              <a:gd name="connsiteY290" fmla="*/ 4109765 h 6858001"/>
              <a:gd name="connsiteX291" fmla="*/ 2515570 w 5655005"/>
              <a:gd name="connsiteY291" fmla="*/ 4125790 h 6858001"/>
              <a:gd name="connsiteX292" fmla="*/ 2522050 w 5655005"/>
              <a:gd name="connsiteY292" fmla="*/ 4136279 h 6858001"/>
              <a:gd name="connsiteX293" fmla="*/ 2530730 w 5655005"/>
              <a:gd name="connsiteY293" fmla="*/ 4144055 h 6858001"/>
              <a:gd name="connsiteX294" fmla="*/ 2539520 w 5655005"/>
              <a:gd name="connsiteY294" fmla="*/ 4165694 h 6858001"/>
              <a:gd name="connsiteX295" fmla="*/ 2547950 w 5655005"/>
              <a:gd name="connsiteY295" fmla="*/ 4160776 h 6858001"/>
              <a:gd name="connsiteX296" fmla="*/ 2549754 w 5655005"/>
              <a:gd name="connsiteY296" fmla="*/ 4158431 h 6858001"/>
              <a:gd name="connsiteX297" fmla="*/ 2550072 w 5655005"/>
              <a:gd name="connsiteY297" fmla="*/ 4146002 h 6858001"/>
              <a:gd name="connsiteX298" fmla="*/ 2525825 w 5655005"/>
              <a:gd name="connsiteY298" fmla="*/ 4112140 h 6858001"/>
              <a:gd name="connsiteX299" fmla="*/ 2559960 w 5655005"/>
              <a:gd name="connsiteY299" fmla="*/ 4098474 h 6858001"/>
              <a:gd name="connsiteX300" fmla="*/ 2555234 w 5655005"/>
              <a:gd name="connsiteY300" fmla="*/ 4098535 h 6858001"/>
              <a:gd name="connsiteX301" fmla="*/ 2559036 w 5655005"/>
              <a:gd name="connsiteY301" fmla="*/ 4105338 h 6858001"/>
              <a:gd name="connsiteX302" fmla="*/ 2561967 w 5655005"/>
              <a:gd name="connsiteY302" fmla="*/ 4101720 h 6858001"/>
              <a:gd name="connsiteX303" fmla="*/ 2463364 w 5655005"/>
              <a:gd name="connsiteY303" fmla="*/ 3774090 h 6858001"/>
              <a:gd name="connsiteX304" fmla="*/ 2466553 w 5655005"/>
              <a:gd name="connsiteY304" fmla="*/ 3777108 h 6858001"/>
              <a:gd name="connsiteX305" fmla="*/ 2466443 w 5655005"/>
              <a:gd name="connsiteY305" fmla="*/ 3774709 h 6858001"/>
              <a:gd name="connsiteX306" fmla="*/ 2392038 w 5655005"/>
              <a:gd name="connsiteY306" fmla="*/ 3773184 h 6858001"/>
              <a:gd name="connsiteX307" fmla="*/ 2354114 w 5655005"/>
              <a:gd name="connsiteY307" fmla="*/ 3798414 h 6858001"/>
              <a:gd name="connsiteX308" fmla="*/ 2355305 w 5655005"/>
              <a:gd name="connsiteY308" fmla="*/ 3800441 h 6858001"/>
              <a:gd name="connsiteX309" fmla="*/ 2378323 w 5655005"/>
              <a:gd name="connsiteY309" fmla="*/ 3803264 h 6858001"/>
              <a:gd name="connsiteX310" fmla="*/ 2384233 w 5655005"/>
              <a:gd name="connsiteY310" fmla="*/ 3811925 h 6858001"/>
              <a:gd name="connsiteX311" fmla="*/ 2384253 w 5655005"/>
              <a:gd name="connsiteY311" fmla="*/ 3811913 h 6858001"/>
              <a:gd name="connsiteX312" fmla="*/ 2413311 w 5655005"/>
              <a:gd name="connsiteY312" fmla="*/ 3807260 h 6858001"/>
              <a:gd name="connsiteX313" fmla="*/ 2426297 w 5655005"/>
              <a:gd name="connsiteY313" fmla="*/ 3808356 h 6858001"/>
              <a:gd name="connsiteX314" fmla="*/ 2420327 w 5655005"/>
              <a:gd name="connsiteY314" fmla="*/ 3785561 h 6858001"/>
              <a:gd name="connsiteX315" fmla="*/ 2300644 w 5655005"/>
              <a:gd name="connsiteY315" fmla="*/ 3582589 h 6858001"/>
              <a:gd name="connsiteX316" fmla="*/ 2279972 w 5655005"/>
              <a:gd name="connsiteY316" fmla="*/ 3624795 h 6858001"/>
              <a:gd name="connsiteX317" fmla="*/ 2272167 w 5655005"/>
              <a:gd name="connsiteY317" fmla="*/ 3636744 h 6858001"/>
              <a:gd name="connsiteX318" fmla="*/ 2273365 w 5655005"/>
              <a:gd name="connsiteY318" fmla="*/ 3648129 h 6858001"/>
              <a:gd name="connsiteX319" fmla="*/ 2328146 w 5655005"/>
              <a:gd name="connsiteY319" fmla="*/ 3728430 h 6858001"/>
              <a:gd name="connsiteX320" fmla="*/ 2340848 w 5655005"/>
              <a:gd name="connsiteY320" fmla="*/ 3741937 h 6858001"/>
              <a:gd name="connsiteX321" fmla="*/ 2375285 w 5655005"/>
              <a:gd name="connsiteY321" fmla="*/ 3739598 h 6858001"/>
              <a:gd name="connsiteX322" fmla="*/ 2388975 w 5655005"/>
              <a:gd name="connsiteY322" fmla="*/ 3722955 h 6858001"/>
              <a:gd name="connsiteX323" fmla="*/ 2381781 w 5655005"/>
              <a:gd name="connsiteY323" fmla="*/ 3710219 h 6858001"/>
              <a:gd name="connsiteX324" fmla="*/ 2369550 w 5655005"/>
              <a:gd name="connsiteY324" fmla="*/ 3688335 h 6858001"/>
              <a:gd name="connsiteX325" fmla="*/ 2357319 w 5655005"/>
              <a:gd name="connsiteY325" fmla="*/ 3666451 h 6858001"/>
              <a:gd name="connsiteX326" fmla="*/ 2337163 w 5655005"/>
              <a:gd name="connsiteY326" fmla="*/ 3632159 h 6858001"/>
              <a:gd name="connsiteX327" fmla="*/ 2334232 w 5655005"/>
              <a:gd name="connsiteY327" fmla="*/ 3635778 h 6858001"/>
              <a:gd name="connsiteX328" fmla="*/ 2322001 w 5655005"/>
              <a:gd name="connsiteY328" fmla="*/ 3613894 h 6858001"/>
              <a:gd name="connsiteX329" fmla="*/ 2309770 w 5655005"/>
              <a:gd name="connsiteY329" fmla="*/ 3592010 h 6858001"/>
              <a:gd name="connsiteX330" fmla="*/ 2202260 w 5655005"/>
              <a:gd name="connsiteY330" fmla="*/ 3466398 h 6858001"/>
              <a:gd name="connsiteX331" fmla="*/ 2199412 w 5655005"/>
              <a:gd name="connsiteY331" fmla="*/ 3470754 h 6858001"/>
              <a:gd name="connsiteX332" fmla="*/ 2196565 w 5655005"/>
              <a:gd name="connsiteY332" fmla="*/ 3475110 h 6858001"/>
              <a:gd name="connsiteX333" fmla="*/ 2195763 w 5655005"/>
              <a:gd name="connsiteY333" fmla="*/ 3482040 h 6858001"/>
              <a:gd name="connsiteX334" fmla="*/ 2223240 w 5655005"/>
              <a:gd name="connsiteY334" fmla="*/ 3479279 h 6858001"/>
              <a:gd name="connsiteX335" fmla="*/ 2224845 w 5655005"/>
              <a:gd name="connsiteY335" fmla="*/ 3473702 h 6858001"/>
              <a:gd name="connsiteX336" fmla="*/ 2241113 w 5655005"/>
              <a:gd name="connsiteY336" fmla="*/ 3410699 h 6858001"/>
              <a:gd name="connsiteX337" fmla="*/ 2219352 w 5655005"/>
              <a:gd name="connsiteY337" fmla="*/ 3440259 h 6858001"/>
              <a:gd name="connsiteX338" fmla="*/ 2243547 w 5655005"/>
              <a:gd name="connsiteY338" fmla="*/ 3433691 h 6858001"/>
              <a:gd name="connsiteX339" fmla="*/ 2249295 w 5655005"/>
              <a:gd name="connsiteY339" fmla="*/ 3426218 h 6858001"/>
              <a:gd name="connsiteX340" fmla="*/ 1052567 w 5655005"/>
              <a:gd name="connsiteY340" fmla="*/ 3224948 h 6858001"/>
              <a:gd name="connsiteX341" fmla="*/ 1044873 w 5655005"/>
              <a:gd name="connsiteY341" fmla="*/ 3234449 h 6858001"/>
              <a:gd name="connsiteX342" fmla="*/ 1048834 w 5655005"/>
              <a:gd name="connsiteY342" fmla="*/ 3240652 h 6858001"/>
              <a:gd name="connsiteX343" fmla="*/ 1051644 w 5655005"/>
              <a:gd name="connsiteY343" fmla="*/ 3245052 h 6858001"/>
              <a:gd name="connsiteX344" fmla="*/ 1052926 w 5655005"/>
              <a:gd name="connsiteY344" fmla="*/ 3243373 h 6858001"/>
              <a:gd name="connsiteX345" fmla="*/ 1053604 w 5655005"/>
              <a:gd name="connsiteY345" fmla="*/ 3225156 h 6858001"/>
              <a:gd name="connsiteX346" fmla="*/ 881912 w 5655005"/>
              <a:gd name="connsiteY346" fmla="*/ 2880859 h 6858001"/>
              <a:gd name="connsiteX347" fmla="*/ 850552 w 5655005"/>
              <a:gd name="connsiteY347" fmla="*/ 2897395 h 6858001"/>
              <a:gd name="connsiteX348" fmla="*/ 858475 w 5655005"/>
              <a:gd name="connsiteY348" fmla="*/ 2909805 h 6858001"/>
              <a:gd name="connsiteX349" fmla="*/ 866841 w 5655005"/>
              <a:gd name="connsiteY349" fmla="*/ 2907973 h 6858001"/>
              <a:gd name="connsiteX350" fmla="*/ 875869 w 5655005"/>
              <a:gd name="connsiteY350" fmla="*/ 2895628 h 6858001"/>
              <a:gd name="connsiteX351" fmla="*/ 882656 w 5655005"/>
              <a:gd name="connsiteY351" fmla="*/ 2880950 h 6858001"/>
              <a:gd name="connsiteX352" fmla="*/ 1716067 w 5655005"/>
              <a:gd name="connsiteY352" fmla="*/ 2511240 h 6858001"/>
              <a:gd name="connsiteX353" fmla="*/ 1700827 w 5655005"/>
              <a:gd name="connsiteY353" fmla="*/ 2512460 h 6858001"/>
              <a:gd name="connsiteX354" fmla="*/ 1698634 w 5655005"/>
              <a:gd name="connsiteY354" fmla="*/ 2537423 h 6858001"/>
              <a:gd name="connsiteX355" fmla="*/ 1699169 w 5655005"/>
              <a:gd name="connsiteY355" fmla="*/ 2538672 h 6858001"/>
              <a:gd name="connsiteX356" fmla="*/ 1715322 w 5655005"/>
              <a:gd name="connsiteY356" fmla="*/ 2512449 h 6858001"/>
              <a:gd name="connsiteX357" fmla="*/ 1288428 w 5655005"/>
              <a:gd name="connsiteY357" fmla="*/ 2497182 h 6858001"/>
              <a:gd name="connsiteX358" fmla="*/ 1282569 w 5655005"/>
              <a:gd name="connsiteY358" fmla="*/ 2504419 h 6858001"/>
              <a:gd name="connsiteX359" fmla="*/ 1275995 w 5655005"/>
              <a:gd name="connsiteY359" fmla="*/ 2514989 h 6858001"/>
              <a:gd name="connsiteX360" fmla="*/ 1299788 w 5655005"/>
              <a:gd name="connsiteY360" fmla="*/ 2508526 h 6858001"/>
              <a:gd name="connsiteX361" fmla="*/ 1299283 w 5655005"/>
              <a:gd name="connsiteY361" fmla="*/ 2505969 h 6858001"/>
              <a:gd name="connsiteX362" fmla="*/ 692090 w 5655005"/>
              <a:gd name="connsiteY362" fmla="*/ 2397692 h 6858001"/>
              <a:gd name="connsiteX363" fmla="*/ 711427 w 5655005"/>
              <a:gd name="connsiteY363" fmla="*/ 2432068 h 6858001"/>
              <a:gd name="connsiteX364" fmla="*/ 706210 w 5655005"/>
              <a:gd name="connsiteY364" fmla="*/ 2469027 h 6858001"/>
              <a:gd name="connsiteX365" fmla="*/ 727141 w 5655005"/>
              <a:gd name="connsiteY365" fmla="*/ 2494960 h 6858001"/>
              <a:gd name="connsiteX366" fmla="*/ 748075 w 5655005"/>
              <a:gd name="connsiteY366" fmla="*/ 2520895 h 6858001"/>
              <a:gd name="connsiteX367" fmla="*/ 746011 w 5655005"/>
              <a:gd name="connsiteY367" fmla="*/ 2485531 h 6858001"/>
              <a:gd name="connsiteX368" fmla="*/ 714999 w 5655005"/>
              <a:gd name="connsiteY368" fmla="*/ 2458174 h 6858001"/>
              <a:gd name="connsiteX369" fmla="*/ 726566 w 5655005"/>
              <a:gd name="connsiteY369" fmla="*/ 2438339 h 6858001"/>
              <a:gd name="connsiteX370" fmla="*/ 730512 w 5655005"/>
              <a:gd name="connsiteY370" fmla="*/ 2416822 h 6858001"/>
              <a:gd name="connsiteX371" fmla="*/ 1812586 w 5655005"/>
              <a:gd name="connsiteY371" fmla="*/ 2389583 h 6858001"/>
              <a:gd name="connsiteX372" fmla="*/ 1806689 w 5655005"/>
              <a:gd name="connsiteY372" fmla="*/ 2390090 h 6858001"/>
              <a:gd name="connsiteX373" fmla="*/ 1752456 w 5655005"/>
              <a:gd name="connsiteY373" fmla="*/ 2392620 h 6858001"/>
              <a:gd name="connsiteX374" fmla="*/ 1732753 w 5655005"/>
              <a:gd name="connsiteY374" fmla="*/ 2407127 h 6858001"/>
              <a:gd name="connsiteX375" fmla="*/ 1707258 w 5655005"/>
              <a:gd name="connsiteY375" fmla="*/ 2400323 h 6858001"/>
              <a:gd name="connsiteX376" fmla="*/ 1634405 w 5655005"/>
              <a:gd name="connsiteY376" fmla="*/ 2405397 h 6858001"/>
              <a:gd name="connsiteX377" fmla="*/ 1635589 w 5655005"/>
              <a:gd name="connsiteY377" fmla="*/ 2407358 h 6858001"/>
              <a:gd name="connsiteX378" fmla="*/ 1653033 w 5655005"/>
              <a:gd name="connsiteY378" fmla="*/ 2438984 h 6858001"/>
              <a:gd name="connsiteX379" fmla="*/ 1674118 w 5655005"/>
              <a:gd name="connsiteY379" fmla="*/ 2454562 h 6858001"/>
              <a:gd name="connsiteX380" fmla="*/ 1673892 w 5655005"/>
              <a:gd name="connsiteY380" fmla="*/ 2478241 h 6858001"/>
              <a:gd name="connsiteX381" fmla="*/ 1689582 w 5655005"/>
              <a:gd name="connsiteY381" fmla="*/ 2476780 h 6858001"/>
              <a:gd name="connsiteX382" fmla="*/ 1722655 w 5655005"/>
              <a:gd name="connsiteY382" fmla="*/ 2472778 h 6858001"/>
              <a:gd name="connsiteX383" fmla="*/ 1741008 w 5655005"/>
              <a:gd name="connsiteY383" fmla="*/ 2471261 h 6858001"/>
              <a:gd name="connsiteX384" fmla="*/ 1758316 w 5655005"/>
              <a:gd name="connsiteY384" fmla="*/ 2444791 h 6858001"/>
              <a:gd name="connsiteX385" fmla="*/ 1775138 w 5655005"/>
              <a:gd name="connsiteY385" fmla="*/ 2420965 h 6858001"/>
              <a:gd name="connsiteX386" fmla="*/ 1791961 w 5655005"/>
              <a:gd name="connsiteY386" fmla="*/ 2397139 h 6858001"/>
              <a:gd name="connsiteX387" fmla="*/ 1810040 w 5655005"/>
              <a:gd name="connsiteY387" fmla="*/ 2392790 h 6858001"/>
              <a:gd name="connsiteX388" fmla="*/ 685636 w 5655005"/>
              <a:gd name="connsiteY388" fmla="*/ 2336307 h 6858001"/>
              <a:gd name="connsiteX389" fmla="*/ 675727 w 5655005"/>
              <a:gd name="connsiteY389" fmla="*/ 2336522 h 6858001"/>
              <a:gd name="connsiteX390" fmla="*/ 674671 w 5655005"/>
              <a:gd name="connsiteY390" fmla="*/ 2346148 h 6858001"/>
              <a:gd name="connsiteX391" fmla="*/ 680723 w 5655005"/>
              <a:gd name="connsiteY391" fmla="*/ 2352546 h 6858001"/>
              <a:gd name="connsiteX392" fmla="*/ 696059 w 5655005"/>
              <a:gd name="connsiteY392" fmla="*/ 2341003 h 6858001"/>
              <a:gd name="connsiteX393" fmla="*/ 685636 w 5655005"/>
              <a:gd name="connsiteY393" fmla="*/ 2336307 h 6858001"/>
              <a:gd name="connsiteX394" fmla="*/ 859239 w 5655005"/>
              <a:gd name="connsiteY394" fmla="*/ 2287434 h 6858001"/>
              <a:gd name="connsiteX395" fmla="*/ 876786 w 5655005"/>
              <a:gd name="connsiteY395" fmla="*/ 2348066 h 6858001"/>
              <a:gd name="connsiteX396" fmla="*/ 901441 w 5655005"/>
              <a:gd name="connsiteY396" fmla="*/ 2405470 h 6858001"/>
              <a:gd name="connsiteX397" fmla="*/ 917292 w 5655005"/>
              <a:gd name="connsiteY397" fmla="*/ 2414562 h 6858001"/>
              <a:gd name="connsiteX398" fmla="*/ 932626 w 5655005"/>
              <a:gd name="connsiteY398" fmla="*/ 2418742 h 6858001"/>
              <a:gd name="connsiteX399" fmla="*/ 930063 w 5655005"/>
              <a:gd name="connsiteY399" fmla="*/ 2406184 h 6858001"/>
              <a:gd name="connsiteX400" fmla="*/ 920395 w 5655005"/>
              <a:gd name="connsiteY400" fmla="*/ 2396855 h 6858001"/>
              <a:gd name="connsiteX401" fmla="*/ 902283 w 5655005"/>
              <a:gd name="connsiteY401" fmla="*/ 2370211 h 6858001"/>
              <a:gd name="connsiteX402" fmla="*/ 901103 w 5655005"/>
              <a:gd name="connsiteY402" fmla="*/ 2339304 h 6858001"/>
              <a:gd name="connsiteX403" fmla="*/ 880172 w 5655005"/>
              <a:gd name="connsiteY403" fmla="*/ 2313369 h 6858001"/>
              <a:gd name="connsiteX404" fmla="*/ 859239 w 5655005"/>
              <a:gd name="connsiteY404" fmla="*/ 2287434 h 6858001"/>
              <a:gd name="connsiteX405" fmla="*/ 1150634 w 5655005"/>
              <a:gd name="connsiteY405" fmla="*/ 2253072 h 6858001"/>
              <a:gd name="connsiteX406" fmla="*/ 1128384 w 5655005"/>
              <a:gd name="connsiteY406" fmla="*/ 2265758 h 6858001"/>
              <a:gd name="connsiteX407" fmla="*/ 1165680 w 5655005"/>
              <a:gd name="connsiteY407" fmla="*/ 2321416 h 6858001"/>
              <a:gd name="connsiteX408" fmla="*/ 1193156 w 5655005"/>
              <a:gd name="connsiteY408" fmla="*/ 2378106 h 6858001"/>
              <a:gd name="connsiteX409" fmla="*/ 1235372 w 5655005"/>
              <a:gd name="connsiteY409" fmla="*/ 2370359 h 6858001"/>
              <a:gd name="connsiteX410" fmla="*/ 1177146 w 5655005"/>
              <a:gd name="connsiteY410" fmla="*/ 2257319 h 6858001"/>
              <a:gd name="connsiteX411" fmla="*/ 1150634 w 5655005"/>
              <a:gd name="connsiteY411" fmla="*/ 2253072 h 6858001"/>
              <a:gd name="connsiteX412" fmla="*/ 1613145 w 5655005"/>
              <a:gd name="connsiteY412" fmla="*/ 2250455 h 6858001"/>
              <a:gd name="connsiteX413" fmla="*/ 1604098 w 5655005"/>
              <a:gd name="connsiteY413" fmla="*/ 2262065 h 6858001"/>
              <a:gd name="connsiteX414" fmla="*/ 1579405 w 5655005"/>
              <a:gd name="connsiteY414" fmla="*/ 2259622 h 6858001"/>
              <a:gd name="connsiteX415" fmla="*/ 1553741 w 5655005"/>
              <a:gd name="connsiteY415" fmla="*/ 2262017 h 6858001"/>
              <a:gd name="connsiteX416" fmla="*/ 1545510 w 5655005"/>
              <a:gd name="connsiteY416" fmla="*/ 2263418 h 6858001"/>
              <a:gd name="connsiteX417" fmla="*/ 1556639 w 5655005"/>
              <a:gd name="connsiteY417" fmla="*/ 2279223 h 6858001"/>
              <a:gd name="connsiteX418" fmla="*/ 1563251 w 5655005"/>
              <a:gd name="connsiteY418" fmla="*/ 2289734 h 6858001"/>
              <a:gd name="connsiteX419" fmla="*/ 1575666 w 5655005"/>
              <a:gd name="connsiteY419" fmla="*/ 2286570 h 6858001"/>
              <a:gd name="connsiteX420" fmla="*/ 1585843 w 5655005"/>
              <a:gd name="connsiteY420" fmla="*/ 2277704 h 6858001"/>
              <a:gd name="connsiteX421" fmla="*/ 1602782 w 5655005"/>
              <a:gd name="connsiteY421" fmla="*/ 2285307 h 6858001"/>
              <a:gd name="connsiteX422" fmla="*/ 1614086 w 5655005"/>
              <a:gd name="connsiteY422" fmla="*/ 2279185 h 6858001"/>
              <a:gd name="connsiteX423" fmla="*/ 1615708 w 5655005"/>
              <a:gd name="connsiteY423" fmla="*/ 2271117 h 6858001"/>
              <a:gd name="connsiteX424" fmla="*/ 1646540 w 5655005"/>
              <a:gd name="connsiteY424" fmla="*/ 2268078 h 6858001"/>
              <a:gd name="connsiteX425" fmla="*/ 1668659 w 5655005"/>
              <a:gd name="connsiteY425" fmla="*/ 2258255 h 6858001"/>
              <a:gd name="connsiteX426" fmla="*/ 1629931 w 5655005"/>
              <a:gd name="connsiteY426" fmla="*/ 2250471 h 6858001"/>
              <a:gd name="connsiteX427" fmla="*/ 1613145 w 5655005"/>
              <a:gd name="connsiteY427" fmla="*/ 2250455 h 6858001"/>
              <a:gd name="connsiteX428" fmla="*/ 852530 w 5655005"/>
              <a:gd name="connsiteY428" fmla="*/ 2192148 h 6858001"/>
              <a:gd name="connsiteX429" fmla="*/ 835472 w 5655005"/>
              <a:gd name="connsiteY429" fmla="*/ 2203046 h 6858001"/>
              <a:gd name="connsiteX430" fmla="*/ 818928 w 5655005"/>
              <a:gd name="connsiteY430" fmla="*/ 2218853 h 6858001"/>
              <a:gd name="connsiteX431" fmla="*/ 819440 w 5655005"/>
              <a:gd name="connsiteY431" fmla="*/ 2255209 h 6858001"/>
              <a:gd name="connsiteX432" fmla="*/ 836736 w 5655005"/>
              <a:gd name="connsiteY432" fmla="*/ 2250495 h 6858001"/>
              <a:gd name="connsiteX433" fmla="*/ 852868 w 5655005"/>
              <a:gd name="connsiteY433" fmla="*/ 2258315 h 6858001"/>
              <a:gd name="connsiteX434" fmla="*/ 858551 w 5655005"/>
              <a:gd name="connsiteY434" fmla="*/ 2280887 h 6858001"/>
              <a:gd name="connsiteX435" fmla="*/ 866567 w 5655005"/>
              <a:gd name="connsiteY435" fmla="*/ 2246945 h 6858001"/>
              <a:gd name="connsiteX436" fmla="*/ 845117 w 5655005"/>
              <a:gd name="connsiteY436" fmla="*/ 2216098 h 6858001"/>
              <a:gd name="connsiteX437" fmla="*/ 841501 w 5655005"/>
              <a:gd name="connsiteY437" fmla="*/ 2213170 h 6858001"/>
              <a:gd name="connsiteX438" fmla="*/ 848372 w 5655005"/>
              <a:gd name="connsiteY438" fmla="*/ 2203758 h 6858001"/>
              <a:gd name="connsiteX439" fmla="*/ 852530 w 5655005"/>
              <a:gd name="connsiteY439" fmla="*/ 2192148 h 6858001"/>
              <a:gd name="connsiteX440" fmla="*/ 1126157 w 5655005"/>
              <a:gd name="connsiteY440" fmla="*/ 2150139 h 6858001"/>
              <a:gd name="connsiteX441" fmla="*/ 1104425 w 5655005"/>
              <a:gd name="connsiteY441" fmla="*/ 2152011 h 6858001"/>
              <a:gd name="connsiteX442" fmla="*/ 1081011 w 5655005"/>
              <a:gd name="connsiteY442" fmla="*/ 2161505 h 6858001"/>
              <a:gd name="connsiteX443" fmla="*/ 1096685 w 5655005"/>
              <a:gd name="connsiteY443" fmla="*/ 2216129 h 6858001"/>
              <a:gd name="connsiteX444" fmla="*/ 1149755 w 5655005"/>
              <a:gd name="connsiteY444" fmla="*/ 2217170 h 6858001"/>
              <a:gd name="connsiteX445" fmla="*/ 1118057 w 5655005"/>
              <a:gd name="connsiteY445" fmla="*/ 2167542 h 6858001"/>
              <a:gd name="connsiteX446" fmla="*/ 1123463 w 5655005"/>
              <a:gd name="connsiteY446" fmla="*/ 2159940 h 6858001"/>
              <a:gd name="connsiteX447" fmla="*/ 1126157 w 5655005"/>
              <a:gd name="connsiteY447" fmla="*/ 2150139 h 6858001"/>
              <a:gd name="connsiteX448" fmla="*/ 1046477 w 5655005"/>
              <a:gd name="connsiteY448" fmla="*/ 2053423 h 6858001"/>
              <a:gd name="connsiteX449" fmla="*/ 1036569 w 5655005"/>
              <a:gd name="connsiteY449" fmla="*/ 2053637 h 6858001"/>
              <a:gd name="connsiteX450" fmla="*/ 1035512 w 5655005"/>
              <a:gd name="connsiteY450" fmla="*/ 2063265 h 6858001"/>
              <a:gd name="connsiteX451" fmla="*/ 1041565 w 5655005"/>
              <a:gd name="connsiteY451" fmla="*/ 2069662 h 6858001"/>
              <a:gd name="connsiteX452" fmla="*/ 1054659 w 5655005"/>
              <a:gd name="connsiteY452" fmla="*/ 2068286 h 6858001"/>
              <a:gd name="connsiteX453" fmla="*/ 1055780 w 5655005"/>
              <a:gd name="connsiteY453" fmla="*/ 2063202 h 6858001"/>
              <a:gd name="connsiteX454" fmla="*/ 1056901 w 5655005"/>
              <a:gd name="connsiteY454" fmla="*/ 2058119 h 6858001"/>
              <a:gd name="connsiteX455" fmla="*/ 1046477 w 5655005"/>
              <a:gd name="connsiteY455" fmla="*/ 2053423 h 6858001"/>
              <a:gd name="connsiteX456" fmla="*/ 456416 w 5655005"/>
              <a:gd name="connsiteY456" fmla="*/ 2045125 h 6858001"/>
              <a:gd name="connsiteX457" fmla="*/ 485963 w 5655005"/>
              <a:gd name="connsiteY457" fmla="*/ 2090015 h 6858001"/>
              <a:gd name="connsiteX458" fmla="*/ 515506 w 5655005"/>
              <a:gd name="connsiteY458" fmla="*/ 2134905 h 6858001"/>
              <a:gd name="connsiteX459" fmla="*/ 478463 w 5655005"/>
              <a:gd name="connsiteY459" fmla="*/ 2128869 h 6858001"/>
              <a:gd name="connsiteX460" fmla="*/ 452447 w 5655005"/>
              <a:gd name="connsiteY460" fmla="*/ 2101813 h 6858001"/>
              <a:gd name="connsiteX461" fmla="*/ 451135 w 5655005"/>
              <a:gd name="connsiteY461" fmla="*/ 2077541 h 6858001"/>
              <a:gd name="connsiteX462" fmla="*/ 456416 w 5655005"/>
              <a:gd name="connsiteY462" fmla="*/ 2045125 h 6858001"/>
              <a:gd name="connsiteX463" fmla="*/ 1796701 w 5655005"/>
              <a:gd name="connsiteY463" fmla="*/ 2038878 h 6858001"/>
              <a:gd name="connsiteX464" fmla="*/ 1738559 w 5655005"/>
              <a:gd name="connsiteY464" fmla="*/ 2077557 h 6858001"/>
              <a:gd name="connsiteX465" fmla="*/ 1735981 w 5655005"/>
              <a:gd name="connsiteY465" fmla="*/ 2073680 h 6858001"/>
              <a:gd name="connsiteX466" fmla="*/ 1719514 w 5655005"/>
              <a:gd name="connsiteY466" fmla="*/ 2078346 h 6858001"/>
              <a:gd name="connsiteX467" fmla="*/ 1708848 w 5655005"/>
              <a:gd name="connsiteY467" fmla="*/ 2091729 h 6858001"/>
              <a:gd name="connsiteX468" fmla="*/ 1659624 w 5655005"/>
              <a:gd name="connsiteY468" fmla="*/ 2088132 h 6858001"/>
              <a:gd name="connsiteX469" fmla="*/ 1613309 w 5655005"/>
              <a:gd name="connsiteY469" fmla="*/ 2082600 h 6858001"/>
              <a:gd name="connsiteX470" fmla="*/ 1593752 w 5655005"/>
              <a:gd name="connsiteY470" fmla="*/ 2110987 h 6858001"/>
              <a:gd name="connsiteX471" fmla="*/ 1550027 w 5655005"/>
              <a:gd name="connsiteY471" fmla="*/ 2096741 h 6858001"/>
              <a:gd name="connsiteX472" fmla="*/ 1480124 w 5655005"/>
              <a:gd name="connsiteY472" fmla="*/ 2114589 h 6858001"/>
              <a:gd name="connsiteX473" fmla="*/ 1466179 w 5655005"/>
              <a:gd name="connsiteY473" fmla="*/ 2119484 h 6858001"/>
              <a:gd name="connsiteX474" fmla="*/ 1475002 w 5655005"/>
              <a:gd name="connsiteY474" fmla="*/ 2140768 h 6858001"/>
              <a:gd name="connsiteX475" fmla="*/ 1491788 w 5655005"/>
              <a:gd name="connsiteY475" fmla="*/ 2164656 h 6858001"/>
              <a:gd name="connsiteX476" fmla="*/ 1493942 w 5655005"/>
              <a:gd name="connsiteY476" fmla="*/ 2177330 h 6858001"/>
              <a:gd name="connsiteX477" fmla="*/ 1497011 w 5655005"/>
              <a:gd name="connsiteY477" fmla="*/ 2176744 h 6858001"/>
              <a:gd name="connsiteX478" fmla="*/ 1519638 w 5655005"/>
              <a:gd name="connsiteY478" fmla="*/ 2143517 h 6858001"/>
              <a:gd name="connsiteX479" fmla="*/ 1561607 w 5655005"/>
              <a:gd name="connsiteY479" fmla="*/ 2139361 h 6858001"/>
              <a:gd name="connsiteX480" fmla="*/ 1622631 w 5655005"/>
              <a:gd name="connsiteY480" fmla="*/ 2123927 h 6858001"/>
              <a:gd name="connsiteX481" fmla="*/ 1685575 w 5655005"/>
              <a:gd name="connsiteY481" fmla="*/ 2123990 h 6858001"/>
              <a:gd name="connsiteX482" fmla="*/ 1708848 w 5655005"/>
              <a:gd name="connsiteY482" fmla="*/ 2091729 h 6858001"/>
              <a:gd name="connsiteX483" fmla="*/ 1746278 w 5655005"/>
              <a:gd name="connsiteY483" fmla="*/ 2105970 h 6858001"/>
              <a:gd name="connsiteX484" fmla="*/ 1788916 w 5655005"/>
              <a:gd name="connsiteY484" fmla="*/ 2077605 h 6858001"/>
              <a:gd name="connsiteX485" fmla="*/ 1817973 w 5655005"/>
              <a:gd name="connsiteY485" fmla="*/ 2072953 h 6858001"/>
              <a:gd name="connsiteX486" fmla="*/ 1843148 w 5655005"/>
              <a:gd name="connsiteY486" fmla="*/ 2075075 h 6858001"/>
              <a:gd name="connsiteX487" fmla="*/ 1860750 w 5655005"/>
              <a:gd name="connsiteY487" fmla="*/ 2064763 h 6858001"/>
              <a:gd name="connsiteX488" fmla="*/ 1871577 w 5655005"/>
              <a:gd name="connsiteY488" fmla="*/ 2050569 h 6858001"/>
              <a:gd name="connsiteX489" fmla="*/ 1871103 w 5655005"/>
              <a:gd name="connsiteY489" fmla="*/ 2040403 h 6858001"/>
              <a:gd name="connsiteX490" fmla="*/ 1863843 w 5655005"/>
              <a:gd name="connsiteY490" fmla="*/ 2038942 h 6858001"/>
              <a:gd name="connsiteX491" fmla="*/ 1832191 w 5655005"/>
              <a:gd name="connsiteY491" fmla="*/ 2054406 h 6858001"/>
              <a:gd name="connsiteX492" fmla="*/ 1796701 w 5655005"/>
              <a:gd name="connsiteY492" fmla="*/ 2038878 h 6858001"/>
              <a:gd name="connsiteX493" fmla="*/ 1985217 w 5655005"/>
              <a:gd name="connsiteY493" fmla="*/ 2036478 h 6858001"/>
              <a:gd name="connsiteX494" fmla="*/ 1946473 w 5655005"/>
              <a:gd name="connsiteY494" fmla="*/ 2045479 h 6858001"/>
              <a:gd name="connsiteX495" fmla="*/ 1952911 w 5655005"/>
              <a:gd name="connsiteY495" fmla="*/ 2063561 h 6858001"/>
              <a:gd name="connsiteX496" fmla="*/ 1994593 w 5655005"/>
              <a:gd name="connsiteY496" fmla="*/ 2074025 h 6858001"/>
              <a:gd name="connsiteX497" fmla="*/ 2006207 w 5655005"/>
              <a:gd name="connsiteY497" fmla="*/ 2043497 h 6858001"/>
              <a:gd name="connsiteX498" fmla="*/ 759572 w 5655005"/>
              <a:gd name="connsiteY498" fmla="*/ 2004563 h 6858001"/>
              <a:gd name="connsiteX499" fmla="*/ 750374 w 5655005"/>
              <a:gd name="connsiteY499" fmla="*/ 2007597 h 6858001"/>
              <a:gd name="connsiteX500" fmla="*/ 744515 w 5655005"/>
              <a:gd name="connsiteY500" fmla="*/ 2014834 h 6858001"/>
              <a:gd name="connsiteX501" fmla="*/ 756319 w 5655005"/>
              <a:gd name="connsiteY501" fmla="*/ 2016904 h 6858001"/>
              <a:gd name="connsiteX502" fmla="*/ 767089 w 5655005"/>
              <a:gd name="connsiteY502" fmla="*/ 2009150 h 6858001"/>
              <a:gd name="connsiteX503" fmla="*/ 759572 w 5655005"/>
              <a:gd name="connsiteY503" fmla="*/ 2004563 h 6858001"/>
              <a:gd name="connsiteX504" fmla="*/ 1012907 w 5655005"/>
              <a:gd name="connsiteY504" fmla="*/ 1982063 h 6858001"/>
              <a:gd name="connsiteX505" fmla="*/ 1003495 w 5655005"/>
              <a:gd name="connsiteY505" fmla="*/ 1990914 h 6858001"/>
              <a:gd name="connsiteX506" fmla="*/ 1044158 w 5655005"/>
              <a:gd name="connsiteY506" fmla="*/ 1999879 h 6858001"/>
              <a:gd name="connsiteX507" fmla="*/ 1026068 w 5655005"/>
              <a:gd name="connsiteY507" fmla="*/ 1985231 h 6858001"/>
              <a:gd name="connsiteX508" fmla="*/ 1012907 w 5655005"/>
              <a:gd name="connsiteY508" fmla="*/ 1982063 h 6858001"/>
              <a:gd name="connsiteX509" fmla="*/ 709903 w 5655005"/>
              <a:gd name="connsiteY509" fmla="*/ 1843042 h 6858001"/>
              <a:gd name="connsiteX510" fmla="*/ 704732 w 5655005"/>
              <a:gd name="connsiteY510" fmla="*/ 1856826 h 6858001"/>
              <a:gd name="connsiteX511" fmla="*/ 723686 w 5655005"/>
              <a:gd name="connsiteY511" fmla="*/ 1848213 h 6858001"/>
              <a:gd name="connsiteX512" fmla="*/ 716536 w 5655005"/>
              <a:gd name="connsiteY512" fmla="*/ 1843172 h 6858001"/>
              <a:gd name="connsiteX513" fmla="*/ 709903 w 5655005"/>
              <a:gd name="connsiteY513" fmla="*/ 1843042 h 6858001"/>
              <a:gd name="connsiteX514" fmla="*/ 923325 w 5655005"/>
              <a:gd name="connsiteY514" fmla="*/ 1484218 h 6858001"/>
              <a:gd name="connsiteX515" fmla="*/ 914128 w 5655005"/>
              <a:gd name="connsiteY515" fmla="*/ 1487254 h 6858001"/>
              <a:gd name="connsiteX516" fmla="*/ 911198 w 5655005"/>
              <a:gd name="connsiteY516" fmla="*/ 1490872 h 6858001"/>
              <a:gd name="connsiteX517" fmla="*/ 930840 w 5655005"/>
              <a:gd name="connsiteY517" fmla="*/ 1488806 h 6858001"/>
              <a:gd name="connsiteX518" fmla="*/ 923325 w 5655005"/>
              <a:gd name="connsiteY518" fmla="*/ 1484218 h 6858001"/>
              <a:gd name="connsiteX519" fmla="*/ 905000 w 5655005"/>
              <a:gd name="connsiteY519" fmla="*/ 1447666 h 6858001"/>
              <a:gd name="connsiteX520" fmla="*/ 896900 w 5655005"/>
              <a:gd name="connsiteY520" fmla="*/ 1449345 h 6858001"/>
              <a:gd name="connsiteX521" fmla="*/ 898278 w 5655005"/>
              <a:gd name="connsiteY521" fmla="*/ 1462440 h 6858001"/>
              <a:gd name="connsiteX522" fmla="*/ 913615 w 5655005"/>
              <a:gd name="connsiteY522" fmla="*/ 1450898 h 6858001"/>
              <a:gd name="connsiteX523" fmla="*/ 905000 w 5655005"/>
              <a:gd name="connsiteY523" fmla="*/ 1447666 h 6858001"/>
              <a:gd name="connsiteX524" fmla="*/ 2169618 w 5655005"/>
              <a:gd name="connsiteY524" fmla="*/ 1311799 h 6858001"/>
              <a:gd name="connsiteX525" fmla="*/ 2171444 w 5655005"/>
              <a:gd name="connsiteY525" fmla="*/ 1315045 h 6858001"/>
              <a:gd name="connsiteX526" fmla="*/ 2176794 w 5655005"/>
              <a:gd name="connsiteY526" fmla="*/ 1315372 h 6858001"/>
              <a:gd name="connsiteX527" fmla="*/ 2163163 w 5655005"/>
              <a:gd name="connsiteY527" fmla="*/ 1250415 h 6858001"/>
              <a:gd name="connsiteX528" fmla="*/ 2153254 w 5655005"/>
              <a:gd name="connsiteY528" fmla="*/ 1250629 h 6858001"/>
              <a:gd name="connsiteX529" fmla="*/ 2152199 w 5655005"/>
              <a:gd name="connsiteY529" fmla="*/ 1260256 h 6858001"/>
              <a:gd name="connsiteX530" fmla="*/ 2158249 w 5655005"/>
              <a:gd name="connsiteY530" fmla="*/ 1266653 h 6858001"/>
              <a:gd name="connsiteX531" fmla="*/ 2173585 w 5655005"/>
              <a:gd name="connsiteY531" fmla="*/ 1255111 h 6858001"/>
              <a:gd name="connsiteX532" fmla="*/ 2163163 w 5655005"/>
              <a:gd name="connsiteY532" fmla="*/ 1250415 h 6858001"/>
              <a:gd name="connsiteX533" fmla="*/ 2336766 w 5655005"/>
              <a:gd name="connsiteY533" fmla="*/ 1201544 h 6858001"/>
              <a:gd name="connsiteX534" fmla="*/ 2354313 w 5655005"/>
              <a:gd name="connsiteY534" fmla="*/ 1262175 h 6858001"/>
              <a:gd name="connsiteX535" fmla="*/ 2376498 w 5655005"/>
              <a:gd name="connsiteY535" fmla="*/ 1313829 h 6858001"/>
              <a:gd name="connsiteX536" fmla="*/ 2397442 w 5655005"/>
              <a:gd name="connsiteY536" fmla="*/ 1310259 h 6858001"/>
              <a:gd name="connsiteX537" fmla="*/ 2379811 w 5655005"/>
              <a:gd name="connsiteY537" fmla="*/ 1284319 h 6858001"/>
              <a:gd name="connsiteX538" fmla="*/ 2378631 w 5655005"/>
              <a:gd name="connsiteY538" fmla="*/ 1253411 h 6858001"/>
              <a:gd name="connsiteX539" fmla="*/ 2357700 w 5655005"/>
              <a:gd name="connsiteY539" fmla="*/ 1227478 h 6858001"/>
              <a:gd name="connsiteX540" fmla="*/ 2336766 w 5655005"/>
              <a:gd name="connsiteY540" fmla="*/ 1201544 h 6858001"/>
              <a:gd name="connsiteX541" fmla="*/ 3619480 w 5655005"/>
              <a:gd name="connsiteY541" fmla="*/ 1116852 h 6858001"/>
              <a:gd name="connsiteX542" fmla="*/ 3618960 w 5655005"/>
              <a:gd name="connsiteY542" fmla="*/ 1116941 h 6858001"/>
              <a:gd name="connsiteX543" fmla="*/ 3619846 w 5655005"/>
              <a:gd name="connsiteY543" fmla="*/ 1117660 h 6858001"/>
              <a:gd name="connsiteX544" fmla="*/ 2330057 w 5655005"/>
              <a:gd name="connsiteY544" fmla="*/ 1106258 h 6858001"/>
              <a:gd name="connsiteX545" fmla="*/ 2312998 w 5655005"/>
              <a:gd name="connsiteY545" fmla="*/ 1117154 h 6858001"/>
              <a:gd name="connsiteX546" fmla="*/ 2296455 w 5655005"/>
              <a:gd name="connsiteY546" fmla="*/ 1132959 h 6858001"/>
              <a:gd name="connsiteX547" fmla="*/ 2296966 w 5655005"/>
              <a:gd name="connsiteY547" fmla="*/ 1169316 h 6858001"/>
              <a:gd name="connsiteX548" fmla="*/ 2314263 w 5655005"/>
              <a:gd name="connsiteY548" fmla="*/ 1164602 h 6858001"/>
              <a:gd name="connsiteX549" fmla="*/ 2330395 w 5655005"/>
              <a:gd name="connsiteY549" fmla="*/ 1172421 h 6858001"/>
              <a:gd name="connsiteX550" fmla="*/ 2336078 w 5655005"/>
              <a:gd name="connsiteY550" fmla="*/ 1194996 h 6858001"/>
              <a:gd name="connsiteX551" fmla="*/ 2344094 w 5655005"/>
              <a:gd name="connsiteY551" fmla="*/ 1161052 h 6858001"/>
              <a:gd name="connsiteX552" fmla="*/ 2322646 w 5655005"/>
              <a:gd name="connsiteY552" fmla="*/ 1130206 h 6858001"/>
              <a:gd name="connsiteX553" fmla="*/ 2319029 w 5655005"/>
              <a:gd name="connsiteY553" fmla="*/ 1127278 h 6858001"/>
              <a:gd name="connsiteX554" fmla="*/ 2325899 w 5655005"/>
              <a:gd name="connsiteY554" fmla="*/ 1117865 h 6858001"/>
              <a:gd name="connsiteX555" fmla="*/ 2330057 w 5655005"/>
              <a:gd name="connsiteY555" fmla="*/ 1106258 h 6858001"/>
              <a:gd name="connsiteX556" fmla="*/ 2603683 w 5655005"/>
              <a:gd name="connsiteY556" fmla="*/ 1064247 h 6858001"/>
              <a:gd name="connsiteX557" fmla="*/ 2581953 w 5655005"/>
              <a:gd name="connsiteY557" fmla="*/ 1066118 h 6858001"/>
              <a:gd name="connsiteX558" fmla="*/ 2558539 w 5655005"/>
              <a:gd name="connsiteY558" fmla="*/ 1075615 h 6858001"/>
              <a:gd name="connsiteX559" fmla="*/ 2574213 w 5655005"/>
              <a:gd name="connsiteY559" fmla="*/ 1130237 h 6858001"/>
              <a:gd name="connsiteX560" fmla="*/ 2574965 w 5655005"/>
              <a:gd name="connsiteY560" fmla="*/ 1130252 h 6858001"/>
              <a:gd name="connsiteX561" fmla="*/ 2577875 w 5655005"/>
              <a:gd name="connsiteY561" fmla="*/ 1126209 h 6858001"/>
              <a:gd name="connsiteX562" fmla="*/ 2607347 w 5655005"/>
              <a:gd name="connsiteY562" fmla="*/ 1104436 h 6858001"/>
              <a:gd name="connsiteX563" fmla="*/ 2608939 w 5655005"/>
              <a:gd name="connsiteY563" fmla="*/ 1102559 h 6858001"/>
              <a:gd name="connsiteX564" fmla="*/ 2595585 w 5655005"/>
              <a:gd name="connsiteY564" fmla="*/ 1081648 h 6858001"/>
              <a:gd name="connsiteX565" fmla="*/ 2600992 w 5655005"/>
              <a:gd name="connsiteY565" fmla="*/ 1074046 h 6858001"/>
              <a:gd name="connsiteX566" fmla="*/ 2603683 w 5655005"/>
              <a:gd name="connsiteY566" fmla="*/ 1064247 h 6858001"/>
              <a:gd name="connsiteX567" fmla="*/ 3576269 w 5655005"/>
              <a:gd name="connsiteY567" fmla="*/ 986529 h 6858001"/>
              <a:gd name="connsiteX568" fmla="*/ 3570409 w 5655005"/>
              <a:gd name="connsiteY568" fmla="*/ 993765 h 6858001"/>
              <a:gd name="connsiteX569" fmla="*/ 3560501 w 5655005"/>
              <a:gd name="connsiteY569" fmla="*/ 1009702 h 6858001"/>
              <a:gd name="connsiteX570" fmla="*/ 3570236 w 5655005"/>
              <a:gd name="connsiteY570" fmla="*/ 1023574 h 6858001"/>
              <a:gd name="connsiteX571" fmla="*/ 3594184 w 5655005"/>
              <a:gd name="connsiteY571" fmla="*/ 1030986 h 6858001"/>
              <a:gd name="connsiteX572" fmla="*/ 3587124 w 5655005"/>
              <a:gd name="connsiteY572" fmla="*/ 995319 h 6858001"/>
              <a:gd name="connsiteX573" fmla="*/ 3028904 w 5655005"/>
              <a:gd name="connsiteY573" fmla="*/ 970511 h 6858001"/>
              <a:gd name="connsiteX574" fmla="*/ 3027203 w 5655005"/>
              <a:gd name="connsiteY574" fmla="*/ 979711 h 6858001"/>
              <a:gd name="connsiteX575" fmla="*/ 3024182 w 5655005"/>
              <a:gd name="connsiteY575" fmla="*/ 995704 h 6858001"/>
              <a:gd name="connsiteX576" fmla="*/ 3035915 w 5655005"/>
              <a:gd name="connsiteY576" fmla="*/ 1010243 h 6858001"/>
              <a:gd name="connsiteX577" fmla="*/ 3033854 w 5655005"/>
              <a:gd name="connsiteY577" fmla="*/ 974878 h 6858001"/>
              <a:gd name="connsiteX578" fmla="*/ 2524005 w 5655005"/>
              <a:gd name="connsiteY578" fmla="*/ 967532 h 6858001"/>
              <a:gd name="connsiteX579" fmla="*/ 2514097 w 5655005"/>
              <a:gd name="connsiteY579" fmla="*/ 967745 h 6858001"/>
              <a:gd name="connsiteX580" fmla="*/ 2513041 w 5655005"/>
              <a:gd name="connsiteY580" fmla="*/ 977372 h 6858001"/>
              <a:gd name="connsiteX581" fmla="*/ 2519091 w 5655005"/>
              <a:gd name="connsiteY581" fmla="*/ 983770 h 6858001"/>
              <a:gd name="connsiteX582" fmla="*/ 2532185 w 5655005"/>
              <a:gd name="connsiteY582" fmla="*/ 982393 h 6858001"/>
              <a:gd name="connsiteX583" fmla="*/ 2533307 w 5655005"/>
              <a:gd name="connsiteY583" fmla="*/ 977311 h 6858001"/>
              <a:gd name="connsiteX584" fmla="*/ 2534428 w 5655005"/>
              <a:gd name="connsiteY584" fmla="*/ 972228 h 6858001"/>
              <a:gd name="connsiteX585" fmla="*/ 2524005 w 5655005"/>
              <a:gd name="connsiteY585" fmla="*/ 967532 h 6858001"/>
              <a:gd name="connsiteX586" fmla="*/ 1933943 w 5655005"/>
              <a:gd name="connsiteY586" fmla="*/ 959235 h 6858001"/>
              <a:gd name="connsiteX587" fmla="*/ 1963489 w 5655005"/>
              <a:gd name="connsiteY587" fmla="*/ 1004123 h 6858001"/>
              <a:gd name="connsiteX588" fmla="*/ 1993034 w 5655005"/>
              <a:gd name="connsiteY588" fmla="*/ 1049012 h 6858001"/>
              <a:gd name="connsiteX589" fmla="*/ 1955990 w 5655005"/>
              <a:gd name="connsiteY589" fmla="*/ 1042977 h 6858001"/>
              <a:gd name="connsiteX590" fmla="*/ 1929975 w 5655005"/>
              <a:gd name="connsiteY590" fmla="*/ 1015921 h 6858001"/>
              <a:gd name="connsiteX591" fmla="*/ 1928664 w 5655005"/>
              <a:gd name="connsiteY591" fmla="*/ 991647 h 6858001"/>
              <a:gd name="connsiteX592" fmla="*/ 1933943 w 5655005"/>
              <a:gd name="connsiteY592" fmla="*/ 959235 h 6858001"/>
              <a:gd name="connsiteX593" fmla="*/ 2237100 w 5655005"/>
              <a:gd name="connsiteY593" fmla="*/ 918670 h 6858001"/>
              <a:gd name="connsiteX594" fmla="*/ 2227903 w 5655005"/>
              <a:gd name="connsiteY594" fmla="*/ 921706 h 6858001"/>
              <a:gd name="connsiteX595" fmla="*/ 2222043 w 5655005"/>
              <a:gd name="connsiteY595" fmla="*/ 928942 h 6858001"/>
              <a:gd name="connsiteX596" fmla="*/ 2233845 w 5655005"/>
              <a:gd name="connsiteY596" fmla="*/ 931011 h 6858001"/>
              <a:gd name="connsiteX597" fmla="*/ 2244615 w 5655005"/>
              <a:gd name="connsiteY597" fmla="*/ 923258 h 6858001"/>
              <a:gd name="connsiteX598" fmla="*/ 2237100 w 5655005"/>
              <a:gd name="connsiteY598" fmla="*/ 918670 h 6858001"/>
              <a:gd name="connsiteX599" fmla="*/ 2490436 w 5655005"/>
              <a:gd name="connsiteY599" fmla="*/ 896170 h 6858001"/>
              <a:gd name="connsiteX600" fmla="*/ 2481021 w 5655005"/>
              <a:gd name="connsiteY600" fmla="*/ 905021 h 6858001"/>
              <a:gd name="connsiteX601" fmla="*/ 2521685 w 5655005"/>
              <a:gd name="connsiteY601" fmla="*/ 913987 h 6858001"/>
              <a:gd name="connsiteX602" fmla="*/ 2503596 w 5655005"/>
              <a:gd name="connsiteY602" fmla="*/ 899338 h 6858001"/>
              <a:gd name="connsiteX603" fmla="*/ 2490436 w 5655005"/>
              <a:gd name="connsiteY603" fmla="*/ 896170 h 6858001"/>
              <a:gd name="connsiteX604" fmla="*/ 4241720 w 5655005"/>
              <a:gd name="connsiteY604" fmla="*/ 812173 h 6858001"/>
              <a:gd name="connsiteX605" fmla="*/ 4250694 w 5655005"/>
              <a:gd name="connsiteY605" fmla="*/ 826357 h 6858001"/>
              <a:gd name="connsiteX606" fmla="*/ 4254949 w 5655005"/>
              <a:gd name="connsiteY606" fmla="*/ 828248 h 6858001"/>
              <a:gd name="connsiteX607" fmla="*/ 3168086 w 5655005"/>
              <a:gd name="connsiteY607" fmla="*/ 802807 h 6858001"/>
              <a:gd name="connsiteX608" fmla="*/ 3167111 w 5655005"/>
              <a:gd name="connsiteY608" fmla="*/ 803781 h 6858001"/>
              <a:gd name="connsiteX609" fmla="*/ 3163608 w 5655005"/>
              <a:gd name="connsiteY609" fmla="*/ 823879 h 6858001"/>
              <a:gd name="connsiteX610" fmla="*/ 3167445 w 5655005"/>
              <a:gd name="connsiteY610" fmla="*/ 841312 h 6858001"/>
              <a:gd name="connsiteX611" fmla="*/ 3175512 w 5655005"/>
              <a:gd name="connsiteY611" fmla="*/ 847520 h 6858001"/>
              <a:gd name="connsiteX612" fmla="*/ 3181320 w 5655005"/>
              <a:gd name="connsiteY612" fmla="*/ 842922 h 6858001"/>
              <a:gd name="connsiteX613" fmla="*/ 3177607 w 5655005"/>
              <a:gd name="connsiteY613" fmla="*/ 823158 h 6858001"/>
              <a:gd name="connsiteX614" fmla="*/ 3181166 w 5655005"/>
              <a:gd name="connsiteY614" fmla="*/ 819013 h 6858001"/>
              <a:gd name="connsiteX615" fmla="*/ 2187430 w 5655005"/>
              <a:gd name="connsiteY615" fmla="*/ 757149 h 6858001"/>
              <a:gd name="connsiteX616" fmla="*/ 2182258 w 5655005"/>
              <a:gd name="connsiteY616" fmla="*/ 770933 h 6858001"/>
              <a:gd name="connsiteX617" fmla="*/ 2201214 w 5655005"/>
              <a:gd name="connsiteY617" fmla="*/ 762320 h 6858001"/>
              <a:gd name="connsiteX618" fmla="*/ 2194064 w 5655005"/>
              <a:gd name="connsiteY618" fmla="*/ 757279 h 6858001"/>
              <a:gd name="connsiteX619" fmla="*/ 2187430 w 5655005"/>
              <a:gd name="connsiteY619" fmla="*/ 757149 h 6858001"/>
              <a:gd name="connsiteX620" fmla="*/ 3438474 w 5655005"/>
              <a:gd name="connsiteY620" fmla="*/ 742421 h 6858001"/>
              <a:gd name="connsiteX621" fmla="*/ 3416225 w 5655005"/>
              <a:gd name="connsiteY621" fmla="*/ 755104 h 6858001"/>
              <a:gd name="connsiteX622" fmla="*/ 3453523 w 5655005"/>
              <a:gd name="connsiteY622" fmla="*/ 810763 h 6858001"/>
              <a:gd name="connsiteX623" fmla="*/ 3460824 w 5655005"/>
              <a:gd name="connsiteY623" fmla="*/ 822931 h 6858001"/>
              <a:gd name="connsiteX624" fmla="*/ 3489594 w 5655005"/>
              <a:gd name="connsiteY624" fmla="*/ 794435 h 6858001"/>
              <a:gd name="connsiteX625" fmla="*/ 3464988 w 5655005"/>
              <a:gd name="connsiteY625" fmla="*/ 746665 h 6858001"/>
              <a:gd name="connsiteX626" fmla="*/ 3438474 w 5655005"/>
              <a:gd name="connsiteY626" fmla="*/ 742421 h 6858001"/>
              <a:gd name="connsiteX627" fmla="*/ 4178885 w 5655005"/>
              <a:gd name="connsiteY627" fmla="*/ 712888 h 6858001"/>
              <a:gd name="connsiteX628" fmla="*/ 4175100 w 5655005"/>
              <a:gd name="connsiteY628" fmla="*/ 721394 h 6858001"/>
              <a:gd name="connsiteX629" fmla="*/ 4169658 w 5655005"/>
              <a:gd name="connsiteY629" fmla="*/ 739354 h 6858001"/>
              <a:gd name="connsiteX630" fmla="*/ 4182655 w 5655005"/>
              <a:gd name="connsiteY630" fmla="*/ 750231 h 6858001"/>
              <a:gd name="connsiteX631" fmla="*/ 4207706 w 5655005"/>
              <a:gd name="connsiteY631" fmla="*/ 751185 h 6858001"/>
              <a:gd name="connsiteX632" fmla="*/ 4191644 w 5655005"/>
              <a:gd name="connsiteY632" fmla="*/ 718565 h 6858001"/>
              <a:gd name="connsiteX633" fmla="*/ 3402579 w 5655005"/>
              <a:gd name="connsiteY633" fmla="*/ 640469 h 6858001"/>
              <a:gd name="connsiteX634" fmla="*/ 3392266 w 5655005"/>
              <a:gd name="connsiteY634" fmla="*/ 641357 h 6858001"/>
              <a:gd name="connsiteX635" fmla="*/ 3368852 w 5655005"/>
              <a:gd name="connsiteY635" fmla="*/ 650853 h 6858001"/>
              <a:gd name="connsiteX636" fmla="*/ 3384526 w 5655005"/>
              <a:gd name="connsiteY636" fmla="*/ 705477 h 6858001"/>
              <a:gd name="connsiteX637" fmla="*/ 3437597 w 5655005"/>
              <a:gd name="connsiteY637" fmla="*/ 706516 h 6858001"/>
              <a:gd name="connsiteX638" fmla="*/ 3405898 w 5655005"/>
              <a:gd name="connsiteY638" fmla="*/ 656888 h 6858001"/>
              <a:gd name="connsiteX639" fmla="*/ 3411304 w 5655005"/>
              <a:gd name="connsiteY639" fmla="*/ 649286 h 6858001"/>
              <a:gd name="connsiteX640" fmla="*/ 3411436 w 5655005"/>
              <a:gd name="connsiteY640" fmla="*/ 648809 h 6858001"/>
              <a:gd name="connsiteX641" fmla="*/ 3334319 w 5655005"/>
              <a:gd name="connsiteY641" fmla="*/ 542770 h 6858001"/>
              <a:gd name="connsiteX642" fmla="*/ 3324410 w 5655005"/>
              <a:gd name="connsiteY642" fmla="*/ 542985 h 6858001"/>
              <a:gd name="connsiteX643" fmla="*/ 3323637 w 5655005"/>
              <a:gd name="connsiteY643" fmla="*/ 550036 h 6858001"/>
              <a:gd name="connsiteX644" fmla="*/ 3333276 w 5655005"/>
              <a:gd name="connsiteY644" fmla="*/ 558603 h 6858001"/>
              <a:gd name="connsiteX645" fmla="*/ 3342499 w 5655005"/>
              <a:gd name="connsiteY645" fmla="*/ 557633 h 6858001"/>
              <a:gd name="connsiteX646" fmla="*/ 3343622 w 5655005"/>
              <a:gd name="connsiteY646" fmla="*/ 552549 h 6858001"/>
              <a:gd name="connsiteX647" fmla="*/ 3344741 w 5655005"/>
              <a:gd name="connsiteY647" fmla="*/ 547466 h 6858001"/>
              <a:gd name="connsiteX648" fmla="*/ 3334319 w 5655005"/>
              <a:gd name="connsiteY648" fmla="*/ 542770 h 6858001"/>
              <a:gd name="connsiteX649" fmla="*/ 2744258 w 5655005"/>
              <a:gd name="connsiteY649" fmla="*/ 534473 h 6858001"/>
              <a:gd name="connsiteX650" fmla="*/ 2773803 w 5655005"/>
              <a:gd name="connsiteY650" fmla="*/ 579362 h 6858001"/>
              <a:gd name="connsiteX651" fmla="*/ 2803348 w 5655005"/>
              <a:gd name="connsiteY651" fmla="*/ 624252 h 6858001"/>
              <a:gd name="connsiteX652" fmla="*/ 2766302 w 5655005"/>
              <a:gd name="connsiteY652" fmla="*/ 618216 h 6858001"/>
              <a:gd name="connsiteX653" fmla="*/ 2740287 w 5655005"/>
              <a:gd name="connsiteY653" fmla="*/ 591162 h 6858001"/>
              <a:gd name="connsiteX654" fmla="*/ 2738978 w 5655005"/>
              <a:gd name="connsiteY654" fmla="*/ 566887 h 6858001"/>
              <a:gd name="connsiteX655" fmla="*/ 2744258 w 5655005"/>
              <a:gd name="connsiteY655" fmla="*/ 534473 h 6858001"/>
              <a:gd name="connsiteX656" fmla="*/ 4009258 w 5655005"/>
              <a:gd name="connsiteY656" fmla="*/ 510047 h 6858001"/>
              <a:gd name="connsiteX657" fmla="*/ 3982549 w 5655005"/>
              <a:gd name="connsiteY657" fmla="*/ 512816 h 6858001"/>
              <a:gd name="connsiteX658" fmla="*/ 3964344 w 5655005"/>
              <a:gd name="connsiteY658" fmla="*/ 530831 h 6858001"/>
              <a:gd name="connsiteX659" fmla="*/ 4014789 w 5655005"/>
              <a:gd name="connsiteY659" fmla="*/ 574926 h 6858001"/>
              <a:gd name="connsiteX660" fmla="*/ 4056015 w 5655005"/>
              <a:gd name="connsiteY660" fmla="*/ 622563 h 6858001"/>
              <a:gd name="connsiteX661" fmla="*/ 4094782 w 5655005"/>
              <a:gd name="connsiteY661" fmla="*/ 604142 h 6858001"/>
              <a:gd name="connsiteX662" fmla="*/ 4009258 w 5655005"/>
              <a:gd name="connsiteY662" fmla="*/ 510047 h 6858001"/>
              <a:gd name="connsiteX663" fmla="*/ 3313297 w 5655005"/>
              <a:gd name="connsiteY663" fmla="*/ 474432 h 6858001"/>
              <a:gd name="connsiteX664" fmla="*/ 3316449 w 5655005"/>
              <a:gd name="connsiteY664" fmla="*/ 485798 h 6858001"/>
              <a:gd name="connsiteX665" fmla="*/ 3331998 w 5655005"/>
              <a:gd name="connsiteY665" fmla="*/ 489226 h 6858001"/>
              <a:gd name="connsiteX666" fmla="*/ 3313910 w 5655005"/>
              <a:gd name="connsiteY666" fmla="*/ 474578 h 6858001"/>
              <a:gd name="connsiteX667" fmla="*/ 3932237 w 5655005"/>
              <a:gd name="connsiteY667" fmla="*/ 419738 h 6858001"/>
              <a:gd name="connsiteX668" fmla="*/ 3911733 w 5655005"/>
              <a:gd name="connsiteY668" fmla="*/ 427176 h 6858001"/>
              <a:gd name="connsiteX669" fmla="*/ 3891580 w 5655005"/>
              <a:gd name="connsiteY669" fmla="*/ 442415 h 6858001"/>
              <a:gd name="connsiteX670" fmla="*/ 3920870 w 5655005"/>
              <a:gd name="connsiteY670" fmla="*/ 491111 h 6858001"/>
              <a:gd name="connsiteX671" fmla="*/ 3972398 w 5655005"/>
              <a:gd name="connsiteY671" fmla="*/ 478365 h 6858001"/>
              <a:gd name="connsiteX672" fmla="*/ 3928922 w 5655005"/>
              <a:gd name="connsiteY672" fmla="*/ 438645 h 6858001"/>
              <a:gd name="connsiteX673" fmla="*/ 3932176 w 5655005"/>
              <a:gd name="connsiteY673" fmla="*/ 429902 h 6858001"/>
              <a:gd name="connsiteX674" fmla="*/ 3932237 w 5655005"/>
              <a:gd name="connsiteY674" fmla="*/ 419738 h 6858001"/>
              <a:gd name="connsiteX675" fmla="*/ 2400852 w 5655005"/>
              <a:gd name="connsiteY675" fmla="*/ 398327 h 6858001"/>
              <a:gd name="connsiteX676" fmla="*/ 2391654 w 5655005"/>
              <a:gd name="connsiteY676" fmla="*/ 401362 h 6858001"/>
              <a:gd name="connsiteX677" fmla="*/ 2388725 w 5655005"/>
              <a:gd name="connsiteY677" fmla="*/ 404980 h 6858001"/>
              <a:gd name="connsiteX678" fmla="*/ 2408368 w 5655005"/>
              <a:gd name="connsiteY678" fmla="*/ 402914 h 6858001"/>
              <a:gd name="connsiteX679" fmla="*/ 2400852 w 5655005"/>
              <a:gd name="connsiteY679" fmla="*/ 398327 h 6858001"/>
              <a:gd name="connsiteX680" fmla="*/ 5653794 w 5655005"/>
              <a:gd name="connsiteY680" fmla="*/ 373216 h 6858001"/>
              <a:gd name="connsiteX681" fmla="*/ 5655005 w 5655005"/>
              <a:gd name="connsiteY681" fmla="*/ 373607 h 6858001"/>
              <a:gd name="connsiteX682" fmla="*/ 5655005 w 5655005"/>
              <a:gd name="connsiteY682" fmla="*/ 437266 h 6858001"/>
              <a:gd name="connsiteX683" fmla="*/ 5640669 w 5655005"/>
              <a:gd name="connsiteY683" fmla="*/ 430864 h 6858001"/>
              <a:gd name="connsiteX684" fmla="*/ 5625850 w 5655005"/>
              <a:gd name="connsiteY684" fmla="*/ 412156 h 6858001"/>
              <a:gd name="connsiteX685" fmla="*/ 5653794 w 5655005"/>
              <a:gd name="connsiteY685" fmla="*/ 373216 h 6858001"/>
              <a:gd name="connsiteX686" fmla="*/ 2382528 w 5655005"/>
              <a:gd name="connsiteY686" fmla="*/ 361774 h 6858001"/>
              <a:gd name="connsiteX687" fmla="*/ 2374429 w 5655005"/>
              <a:gd name="connsiteY687" fmla="*/ 363453 h 6858001"/>
              <a:gd name="connsiteX688" fmla="*/ 2375805 w 5655005"/>
              <a:gd name="connsiteY688" fmla="*/ 376549 h 6858001"/>
              <a:gd name="connsiteX689" fmla="*/ 2391144 w 5655005"/>
              <a:gd name="connsiteY689" fmla="*/ 365005 h 6858001"/>
              <a:gd name="connsiteX690" fmla="*/ 2382528 w 5655005"/>
              <a:gd name="connsiteY690" fmla="*/ 361774 h 6858001"/>
              <a:gd name="connsiteX691" fmla="*/ 3830220 w 5655005"/>
              <a:gd name="connsiteY691" fmla="*/ 346972 h 6858001"/>
              <a:gd name="connsiteX692" fmla="*/ 3820706 w 5655005"/>
              <a:gd name="connsiteY692" fmla="*/ 349745 h 6858001"/>
              <a:gd name="connsiteX693" fmla="*/ 3822178 w 5655005"/>
              <a:gd name="connsiteY693" fmla="*/ 359317 h 6858001"/>
              <a:gd name="connsiteX694" fmla="*/ 3829681 w 5655005"/>
              <a:gd name="connsiteY694" fmla="*/ 363928 h 6858001"/>
              <a:gd name="connsiteX695" fmla="*/ 3841972 w 5655005"/>
              <a:gd name="connsiteY695" fmla="*/ 359205 h 6858001"/>
              <a:gd name="connsiteX696" fmla="*/ 3841740 w 5655005"/>
              <a:gd name="connsiteY696" fmla="*/ 354004 h 6858001"/>
              <a:gd name="connsiteX697" fmla="*/ 3841505 w 5655005"/>
              <a:gd name="connsiteY697" fmla="*/ 348805 h 6858001"/>
              <a:gd name="connsiteX698" fmla="*/ 3830220 w 5655005"/>
              <a:gd name="connsiteY698" fmla="*/ 346972 h 6858001"/>
              <a:gd name="connsiteX699" fmla="*/ 2997743 w 5655005"/>
              <a:gd name="connsiteY699" fmla="*/ 332388 h 6858001"/>
              <a:gd name="connsiteX700" fmla="*/ 2992573 w 5655005"/>
              <a:gd name="connsiteY700" fmla="*/ 346173 h 6858001"/>
              <a:gd name="connsiteX701" fmla="*/ 3011527 w 5655005"/>
              <a:gd name="connsiteY701" fmla="*/ 337558 h 6858001"/>
              <a:gd name="connsiteX702" fmla="*/ 3004377 w 5655005"/>
              <a:gd name="connsiteY702" fmla="*/ 332518 h 6858001"/>
              <a:gd name="connsiteX703" fmla="*/ 2997743 w 5655005"/>
              <a:gd name="connsiteY703" fmla="*/ 332388 h 6858001"/>
              <a:gd name="connsiteX704" fmla="*/ 3242769 w 5655005"/>
              <a:gd name="connsiteY704" fmla="*/ 326330 h 6858001"/>
              <a:gd name="connsiteX705" fmla="*/ 3229258 w 5655005"/>
              <a:gd name="connsiteY705" fmla="*/ 358725 h 6858001"/>
              <a:gd name="connsiteX706" fmla="*/ 3224050 w 5655005"/>
              <a:gd name="connsiteY706" fmla="*/ 369422 h 6858001"/>
              <a:gd name="connsiteX707" fmla="*/ 3230868 w 5655005"/>
              <a:gd name="connsiteY707" fmla="*/ 377387 h 6858001"/>
              <a:gd name="connsiteX708" fmla="*/ 3253009 w 5655005"/>
              <a:gd name="connsiteY708" fmla="*/ 383334 h 6858001"/>
              <a:gd name="connsiteX709" fmla="*/ 3257277 w 5655005"/>
              <a:gd name="connsiteY709" fmla="*/ 384481 h 6858001"/>
              <a:gd name="connsiteX710" fmla="*/ 3258058 w 5655005"/>
              <a:gd name="connsiteY710" fmla="*/ 383156 h 6858001"/>
              <a:gd name="connsiteX711" fmla="*/ 3276895 w 5655005"/>
              <a:gd name="connsiteY711" fmla="*/ 370833 h 6858001"/>
              <a:gd name="connsiteX712" fmla="*/ 3277377 w 5655005"/>
              <a:gd name="connsiteY712" fmla="*/ 365722 h 6858001"/>
              <a:gd name="connsiteX713" fmla="*/ 3258334 w 5655005"/>
              <a:gd name="connsiteY713" fmla="*/ 343469 h 6858001"/>
              <a:gd name="connsiteX714" fmla="*/ 3792838 w 5655005"/>
              <a:gd name="connsiteY714" fmla="*/ 286395 h 6858001"/>
              <a:gd name="connsiteX715" fmla="*/ 3779307 w 5655005"/>
              <a:gd name="connsiteY715" fmla="*/ 286745 h 6858001"/>
              <a:gd name="connsiteX716" fmla="*/ 3772510 w 5655005"/>
              <a:gd name="connsiteY716" fmla="*/ 297732 h 6858001"/>
              <a:gd name="connsiteX717" fmla="*/ 3814105 w 5655005"/>
              <a:gd name="connsiteY717" fmla="*/ 295856 h 6858001"/>
              <a:gd name="connsiteX718" fmla="*/ 5213264 w 5655005"/>
              <a:gd name="connsiteY718" fmla="*/ 251840 h 6858001"/>
              <a:gd name="connsiteX719" fmla="*/ 5157036 w 5655005"/>
              <a:gd name="connsiteY719" fmla="*/ 292187 h 6858001"/>
              <a:gd name="connsiteX720" fmla="*/ 5135489 w 5655005"/>
              <a:gd name="connsiteY720" fmla="*/ 336554 h 6858001"/>
              <a:gd name="connsiteX721" fmla="*/ 5129422 w 5655005"/>
              <a:gd name="connsiteY721" fmla="*/ 368657 h 6858001"/>
              <a:gd name="connsiteX722" fmla="*/ 5162331 w 5655005"/>
              <a:gd name="connsiteY722" fmla="*/ 367786 h 6858001"/>
              <a:gd name="connsiteX723" fmla="*/ 5166954 w 5655005"/>
              <a:gd name="connsiteY723" fmla="*/ 368323 h 6858001"/>
              <a:gd name="connsiteX724" fmla="*/ 5167691 w 5655005"/>
              <a:gd name="connsiteY724" fmla="*/ 321542 h 6858001"/>
              <a:gd name="connsiteX725" fmla="*/ 5213065 w 5655005"/>
              <a:gd name="connsiteY725" fmla="*/ 293996 h 6858001"/>
              <a:gd name="connsiteX726" fmla="*/ 5231226 w 5655005"/>
              <a:gd name="connsiteY726" fmla="*/ 258608 h 6858001"/>
              <a:gd name="connsiteX727" fmla="*/ 2247472 w 5655005"/>
              <a:gd name="connsiteY727" fmla="*/ 0 h 6858001"/>
              <a:gd name="connsiteX728" fmla="*/ 2357103 w 5655005"/>
              <a:gd name="connsiteY728" fmla="*/ 1 h 6858001"/>
              <a:gd name="connsiteX729" fmla="*/ 2363786 w 5655005"/>
              <a:gd name="connsiteY729" fmla="*/ 10396 h 6858001"/>
              <a:gd name="connsiteX730" fmla="*/ 2426488 w 5655005"/>
              <a:gd name="connsiteY730" fmla="*/ 165996 h 6858001"/>
              <a:gd name="connsiteX731" fmla="*/ 2456467 w 5655005"/>
              <a:gd name="connsiteY731" fmla="*/ 199255 h 6858001"/>
              <a:gd name="connsiteX732" fmla="*/ 2486443 w 5655005"/>
              <a:gd name="connsiteY732" fmla="*/ 232513 h 6858001"/>
              <a:gd name="connsiteX733" fmla="*/ 2484070 w 5655005"/>
              <a:gd name="connsiteY733" fmla="*/ 249314 h 6858001"/>
              <a:gd name="connsiteX734" fmla="*/ 2496432 w 5655005"/>
              <a:gd name="connsiteY734" fmla="*/ 264563 h 6858001"/>
              <a:gd name="connsiteX735" fmla="*/ 2516350 w 5655005"/>
              <a:gd name="connsiteY735" fmla="*/ 292672 h 6858001"/>
              <a:gd name="connsiteX736" fmla="*/ 2528131 w 5655005"/>
              <a:gd name="connsiteY736" fmla="*/ 314192 h 6858001"/>
              <a:gd name="connsiteX737" fmla="*/ 2549663 w 5655005"/>
              <a:gd name="connsiteY737" fmla="*/ 361577 h 6858001"/>
              <a:gd name="connsiteX738" fmla="*/ 2550460 w 5655005"/>
              <a:gd name="connsiteY738" fmla="*/ 380940 h 6858001"/>
              <a:gd name="connsiteX739" fmla="*/ 2563272 w 5655005"/>
              <a:gd name="connsiteY739" fmla="*/ 396557 h 6858001"/>
              <a:gd name="connsiteX740" fmla="*/ 2584292 w 5655005"/>
              <a:gd name="connsiteY740" fmla="*/ 407588 h 6858001"/>
              <a:gd name="connsiteX741" fmla="*/ 2670085 w 5655005"/>
              <a:gd name="connsiteY741" fmla="*/ 530968 h 6858001"/>
              <a:gd name="connsiteX742" fmla="*/ 2669220 w 5655005"/>
              <a:gd name="connsiteY742" fmla="*/ 554230 h 6858001"/>
              <a:gd name="connsiteX743" fmla="*/ 2678523 w 5655005"/>
              <a:gd name="connsiteY743" fmla="*/ 579731 h 6858001"/>
              <a:gd name="connsiteX744" fmla="*/ 2695772 w 5655005"/>
              <a:gd name="connsiteY744" fmla="*/ 598191 h 6858001"/>
              <a:gd name="connsiteX745" fmla="*/ 2705913 w 5655005"/>
              <a:gd name="connsiteY745" fmla="*/ 619883 h 6858001"/>
              <a:gd name="connsiteX746" fmla="*/ 2732424 w 5655005"/>
              <a:gd name="connsiteY746" fmla="*/ 639852 h 6858001"/>
              <a:gd name="connsiteX747" fmla="*/ 2737612 w 5655005"/>
              <a:gd name="connsiteY747" fmla="*/ 669511 h 6858001"/>
              <a:gd name="connsiteX748" fmla="*/ 2770710 w 5655005"/>
              <a:gd name="connsiteY748" fmla="*/ 728507 h 6858001"/>
              <a:gd name="connsiteX749" fmla="*/ 2786361 w 5655005"/>
              <a:gd name="connsiteY749" fmla="*/ 786857 h 6858001"/>
              <a:gd name="connsiteX750" fmla="*/ 2802899 w 5655005"/>
              <a:gd name="connsiteY750" fmla="*/ 818218 h 6858001"/>
              <a:gd name="connsiteX751" fmla="*/ 2804457 w 5655005"/>
              <a:gd name="connsiteY751" fmla="*/ 820141 h 6858001"/>
              <a:gd name="connsiteX752" fmla="*/ 2820608 w 5655005"/>
              <a:gd name="connsiteY752" fmla="*/ 801099 h 6858001"/>
              <a:gd name="connsiteX753" fmla="*/ 2819739 w 5655005"/>
              <a:gd name="connsiteY753" fmla="*/ 768191 h 6858001"/>
              <a:gd name="connsiteX754" fmla="*/ 2852948 w 5655005"/>
              <a:gd name="connsiteY754" fmla="*/ 727930 h 6858001"/>
              <a:gd name="connsiteX755" fmla="*/ 2826258 w 5655005"/>
              <a:gd name="connsiteY755" fmla="*/ 684732 h 6858001"/>
              <a:gd name="connsiteX756" fmla="*/ 2832311 w 5655005"/>
              <a:gd name="connsiteY756" fmla="*/ 675409 h 6858001"/>
              <a:gd name="connsiteX757" fmla="*/ 2830740 w 5655005"/>
              <a:gd name="connsiteY757" fmla="*/ 664402 h 6858001"/>
              <a:gd name="connsiteX758" fmla="*/ 2818742 w 5655005"/>
              <a:gd name="connsiteY758" fmla="*/ 664423 h 6858001"/>
              <a:gd name="connsiteX759" fmla="*/ 2804550 w 5655005"/>
              <a:gd name="connsiteY759" fmla="*/ 667156 h 6858001"/>
              <a:gd name="connsiteX760" fmla="*/ 2815065 w 5655005"/>
              <a:gd name="connsiteY760" fmla="*/ 609780 h 6858001"/>
              <a:gd name="connsiteX761" fmla="*/ 2835575 w 5655005"/>
              <a:gd name="connsiteY761" fmla="*/ 584452 h 6858001"/>
              <a:gd name="connsiteX762" fmla="*/ 2869341 w 5655005"/>
              <a:gd name="connsiteY762" fmla="*/ 622278 h 6858001"/>
              <a:gd name="connsiteX763" fmla="*/ 2890231 w 5655005"/>
              <a:gd name="connsiteY763" fmla="*/ 643871 h 6858001"/>
              <a:gd name="connsiteX764" fmla="*/ 2898609 w 5655005"/>
              <a:gd name="connsiteY764" fmla="*/ 649862 h 6858001"/>
              <a:gd name="connsiteX765" fmla="*/ 2906104 w 5655005"/>
              <a:gd name="connsiteY765" fmla="*/ 634676 h 6858001"/>
              <a:gd name="connsiteX766" fmla="*/ 2911351 w 5655005"/>
              <a:gd name="connsiteY766" fmla="*/ 626057 h 6858001"/>
              <a:gd name="connsiteX767" fmla="*/ 2909704 w 5655005"/>
              <a:gd name="connsiteY767" fmla="*/ 620517 h 6858001"/>
              <a:gd name="connsiteX768" fmla="*/ 2881408 w 5655005"/>
              <a:gd name="connsiteY768" fmla="*/ 579633 h 6858001"/>
              <a:gd name="connsiteX769" fmla="*/ 2872457 w 5655005"/>
              <a:gd name="connsiteY769" fmla="*/ 494514 h 6858001"/>
              <a:gd name="connsiteX770" fmla="*/ 2869426 w 5655005"/>
              <a:gd name="connsiteY770" fmla="*/ 453869 h 6858001"/>
              <a:gd name="connsiteX771" fmla="*/ 2855408 w 5655005"/>
              <a:gd name="connsiteY771" fmla="*/ 426794 h 6858001"/>
              <a:gd name="connsiteX772" fmla="*/ 2867127 w 5655005"/>
              <a:gd name="connsiteY772" fmla="*/ 412323 h 6858001"/>
              <a:gd name="connsiteX773" fmla="*/ 2849921 w 5655005"/>
              <a:gd name="connsiteY773" fmla="*/ 386411 h 6858001"/>
              <a:gd name="connsiteX774" fmla="*/ 2835426 w 5655005"/>
              <a:gd name="connsiteY774" fmla="*/ 362695 h 6858001"/>
              <a:gd name="connsiteX775" fmla="*/ 2834227 w 5655005"/>
              <a:gd name="connsiteY775" fmla="*/ 319790 h 6858001"/>
              <a:gd name="connsiteX776" fmla="*/ 2874889 w 5655005"/>
              <a:gd name="connsiteY776" fmla="*/ 328756 h 6858001"/>
              <a:gd name="connsiteX777" fmla="*/ 2894534 w 5655005"/>
              <a:gd name="connsiteY777" fmla="*/ 326691 h 6858001"/>
              <a:gd name="connsiteX778" fmla="*/ 2926339 w 5655005"/>
              <a:gd name="connsiteY778" fmla="*/ 373409 h 6858001"/>
              <a:gd name="connsiteX779" fmla="*/ 2960860 w 5655005"/>
              <a:gd name="connsiteY779" fmla="*/ 422328 h 6858001"/>
              <a:gd name="connsiteX780" fmla="*/ 2964845 w 5655005"/>
              <a:gd name="connsiteY780" fmla="*/ 424805 h 6858001"/>
              <a:gd name="connsiteX781" fmla="*/ 2971024 w 5655005"/>
              <a:gd name="connsiteY781" fmla="*/ 424568 h 6858001"/>
              <a:gd name="connsiteX782" fmla="*/ 2965579 w 5655005"/>
              <a:gd name="connsiteY782" fmla="*/ 408177 h 6858001"/>
              <a:gd name="connsiteX783" fmla="*/ 2957418 w 5655005"/>
              <a:gd name="connsiteY783" fmla="*/ 389589 h 6858001"/>
              <a:gd name="connsiteX784" fmla="*/ 2952424 w 5655005"/>
              <a:gd name="connsiteY784" fmla="*/ 373565 h 6858001"/>
              <a:gd name="connsiteX785" fmla="*/ 2937498 w 5655005"/>
              <a:gd name="connsiteY785" fmla="*/ 361479 h 6858001"/>
              <a:gd name="connsiteX786" fmla="*/ 2939501 w 5655005"/>
              <a:gd name="connsiteY786" fmla="*/ 345131 h 6858001"/>
              <a:gd name="connsiteX787" fmla="*/ 2943985 w 5655005"/>
              <a:gd name="connsiteY787" fmla="*/ 324802 h 6858001"/>
              <a:gd name="connsiteX788" fmla="*/ 2969663 w 5655005"/>
              <a:gd name="connsiteY788" fmla="*/ 285690 h 6858001"/>
              <a:gd name="connsiteX789" fmla="*/ 2949506 w 5655005"/>
              <a:gd name="connsiteY789" fmla="*/ 251399 h 6858001"/>
              <a:gd name="connsiteX790" fmla="*/ 2952828 w 5655005"/>
              <a:gd name="connsiteY790" fmla="*/ 227878 h 6858001"/>
              <a:gd name="connsiteX791" fmla="*/ 2951236 w 5655005"/>
              <a:gd name="connsiteY791" fmla="*/ 204876 h 6858001"/>
              <a:gd name="connsiteX792" fmla="*/ 2957592 w 5655005"/>
              <a:gd name="connsiteY792" fmla="*/ 190555 h 6858001"/>
              <a:gd name="connsiteX793" fmla="*/ 2951411 w 5655005"/>
              <a:gd name="connsiteY793" fmla="*/ 175068 h 6858001"/>
              <a:gd name="connsiteX794" fmla="*/ 2934011 w 5655005"/>
              <a:gd name="connsiteY794" fmla="*/ 166968 h 6858001"/>
              <a:gd name="connsiteX795" fmla="*/ 2960378 w 5655005"/>
              <a:gd name="connsiteY795" fmla="*/ 134405 h 6858001"/>
              <a:gd name="connsiteX796" fmla="*/ 2983160 w 5655005"/>
              <a:gd name="connsiteY796" fmla="*/ 170074 h 6858001"/>
              <a:gd name="connsiteX797" fmla="*/ 3008788 w 5655005"/>
              <a:gd name="connsiteY797" fmla="*/ 185584 h 6858001"/>
              <a:gd name="connsiteX798" fmla="*/ 3013141 w 5655005"/>
              <a:gd name="connsiteY798" fmla="*/ 171888 h 6858001"/>
              <a:gd name="connsiteX799" fmla="*/ 3012582 w 5655005"/>
              <a:gd name="connsiteY799" fmla="*/ 158705 h 6858001"/>
              <a:gd name="connsiteX800" fmla="*/ 2975025 w 5655005"/>
              <a:gd name="connsiteY800" fmla="*/ 116314 h 6858001"/>
              <a:gd name="connsiteX801" fmla="*/ 2964345 w 5655005"/>
              <a:gd name="connsiteY801" fmla="*/ 77716 h 6858001"/>
              <a:gd name="connsiteX802" fmla="*/ 2940700 w 5655005"/>
              <a:gd name="connsiteY802" fmla="*/ 49584 h 6858001"/>
              <a:gd name="connsiteX803" fmla="*/ 2931271 w 5655005"/>
              <a:gd name="connsiteY803" fmla="*/ 14993 h 6858001"/>
              <a:gd name="connsiteX804" fmla="*/ 2912757 w 5655005"/>
              <a:gd name="connsiteY804" fmla="*/ 1 h 6858001"/>
              <a:gd name="connsiteX805" fmla="*/ 2962507 w 5655005"/>
              <a:gd name="connsiteY805" fmla="*/ 1 h 6858001"/>
              <a:gd name="connsiteX806" fmla="*/ 2979171 w 5655005"/>
              <a:gd name="connsiteY806" fmla="*/ 29816 h 6858001"/>
              <a:gd name="connsiteX807" fmla="*/ 2990889 w 5655005"/>
              <a:gd name="connsiteY807" fmla="*/ 15345 h 6858001"/>
              <a:gd name="connsiteX808" fmla="*/ 2997261 w 5655005"/>
              <a:gd name="connsiteY808" fmla="*/ 44464 h 6858001"/>
              <a:gd name="connsiteX809" fmla="*/ 3033442 w 5655005"/>
              <a:gd name="connsiteY809" fmla="*/ 73761 h 6858001"/>
              <a:gd name="connsiteX810" fmla="*/ 3031023 w 5655005"/>
              <a:gd name="connsiteY810" fmla="*/ 113736 h 6858001"/>
              <a:gd name="connsiteX811" fmla="*/ 3063588 w 5655005"/>
              <a:gd name="connsiteY811" fmla="*/ 140102 h 6858001"/>
              <a:gd name="connsiteX812" fmla="*/ 3072024 w 5655005"/>
              <a:gd name="connsiteY812" fmla="*/ 188866 h 6858001"/>
              <a:gd name="connsiteX813" fmla="*/ 3092180 w 5655005"/>
              <a:gd name="connsiteY813" fmla="*/ 223157 h 6858001"/>
              <a:gd name="connsiteX814" fmla="*/ 3138053 w 5655005"/>
              <a:gd name="connsiteY814" fmla="*/ 242332 h 6858001"/>
              <a:gd name="connsiteX815" fmla="*/ 3160409 w 5655005"/>
              <a:gd name="connsiteY815" fmla="*/ 269979 h 6858001"/>
              <a:gd name="connsiteX816" fmla="*/ 3163965 w 5655005"/>
              <a:gd name="connsiteY816" fmla="*/ 275492 h 6858001"/>
              <a:gd name="connsiteX817" fmla="*/ 3208167 w 5655005"/>
              <a:gd name="connsiteY817" fmla="*/ 215240 h 6858001"/>
              <a:gd name="connsiteX818" fmla="*/ 3167310 w 5655005"/>
              <a:gd name="connsiteY818" fmla="*/ 182157 h 6858001"/>
              <a:gd name="connsiteX819" fmla="*/ 3161075 w 5655005"/>
              <a:gd name="connsiteY819" fmla="*/ 83512 h 6858001"/>
              <a:gd name="connsiteX820" fmla="*/ 3135099 w 5655005"/>
              <a:gd name="connsiteY820" fmla="*/ 44040 h 6858001"/>
              <a:gd name="connsiteX821" fmla="*/ 3106881 w 5655005"/>
              <a:gd name="connsiteY821" fmla="*/ 1 h 6858001"/>
              <a:gd name="connsiteX822" fmla="*/ 3423840 w 5655005"/>
              <a:gd name="connsiteY822" fmla="*/ 0 h 6858001"/>
              <a:gd name="connsiteX823" fmla="*/ 3426124 w 5655005"/>
              <a:gd name="connsiteY823" fmla="*/ 11168 h 6858001"/>
              <a:gd name="connsiteX824" fmla="*/ 3464405 w 5655005"/>
              <a:gd name="connsiteY824" fmla="*/ 28200 h 6858001"/>
              <a:gd name="connsiteX825" fmla="*/ 3485191 w 5655005"/>
              <a:gd name="connsiteY825" fmla="*/ 73110 h 6858001"/>
              <a:gd name="connsiteX826" fmla="*/ 3513540 w 5655005"/>
              <a:gd name="connsiteY826" fmla="*/ 101007 h 6858001"/>
              <a:gd name="connsiteX827" fmla="*/ 3562817 w 5655005"/>
              <a:gd name="connsiteY827" fmla="*/ 107643 h 6858001"/>
              <a:gd name="connsiteX828" fmla="*/ 3607119 w 5655005"/>
              <a:gd name="connsiteY828" fmla="*/ 142636 h 6858001"/>
              <a:gd name="connsiteX829" fmla="*/ 3628027 w 5655005"/>
              <a:gd name="connsiteY829" fmla="*/ 167223 h 6858001"/>
              <a:gd name="connsiteX830" fmla="*/ 3660993 w 5655005"/>
              <a:gd name="connsiteY830" fmla="*/ 181889 h 6858001"/>
              <a:gd name="connsiteX831" fmla="*/ 3668906 w 5655005"/>
              <a:gd name="connsiteY831" fmla="*/ 201329 h 6858001"/>
              <a:gd name="connsiteX832" fmla="*/ 3687453 w 5655005"/>
              <a:gd name="connsiteY832" fmla="*/ 214038 h 6858001"/>
              <a:gd name="connsiteX833" fmla="*/ 3710379 w 5655005"/>
              <a:gd name="connsiteY833" fmla="*/ 214047 h 6858001"/>
              <a:gd name="connsiteX834" fmla="*/ 3733302 w 5655005"/>
              <a:gd name="connsiteY834" fmla="*/ 214054 h 6858001"/>
              <a:gd name="connsiteX835" fmla="*/ 3705191 w 5655005"/>
              <a:gd name="connsiteY835" fmla="*/ 174162 h 6858001"/>
              <a:gd name="connsiteX836" fmla="*/ 3675659 w 5655005"/>
              <a:gd name="connsiteY836" fmla="*/ 137458 h 6858001"/>
              <a:gd name="connsiteX837" fmla="*/ 3644887 w 5655005"/>
              <a:gd name="connsiteY837" fmla="*/ 107846 h 6858001"/>
              <a:gd name="connsiteX838" fmla="*/ 3630779 w 5655005"/>
              <a:gd name="connsiteY838" fmla="*/ 66540 h 6858001"/>
              <a:gd name="connsiteX839" fmla="*/ 3575482 w 5655005"/>
              <a:gd name="connsiteY839" fmla="*/ 41942 h 6858001"/>
              <a:gd name="connsiteX840" fmla="*/ 3568949 w 5655005"/>
              <a:gd name="connsiteY840" fmla="*/ 1 h 6858001"/>
              <a:gd name="connsiteX841" fmla="*/ 3959131 w 5655005"/>
              <a:gd name="connsiteY841" fmla="*/ 1 h 6858001"/>
              <a:gd name="connsiteX842" fmla="*/ 3959318 w 5655005"/>
              <a:gd name="connsiteY842" fmla="*/ 3781 h 6858001"/>
              <a:gd name="connsiteX843" fmla="*/ 4006572 w 5655005"/>
              <a:gd name="connsiteY843" fmla="*/ 52188 h 6858001"/>
              <a:gd name="connsiteX844" fmla="*/ 4036807 w 5655005"/>
              <a:gd name="connsiteY844" fmla="*/ 104489 h 6858001"/>
              <a:gd name="connsiteX845" fmla="*/ 4060904 w 5655005"/>
              <a:gd name="connsiteY845" fmla="*/ 130496 h 6858001"/>
              <a:gd name="connsiteX846" fmla="*/ 4124467 w 5655005"/>
              <a:gd name="connsiteY846" fmla="*/ 176604 h 6858001"/>
              <a:gd name="connsiteX847" fmla="*/ 4188028 w 5655005"/>
              <a:gd name="connsiteY847" fmla="*/ 222713 h 6858001"/>
              <a:gd name="connsiteX848" fmla="*/ 4199365 w 5655005"/>
              <a:gd name="connsiteY848" fmla="*/ 243041 h 6858001"/>
              <a:gd name="connsiteX849" fmla="*/ 4244254 w 5655005"/>
              <a:gd name="connsiteY849" fmla="*/ 291033 h 6858001"/>
              <a:gd name="connsiteX850" fmla="*/ 4289146 w 5655005"/>
              <a:gd name="connsiteY850" fmla="*/ 339027 h 6858001"/>
              <a:gd name="connsiteX851" fmla="*/ 4319857 w 5655005"/>
              <a:gd name="connsiteY851" fmla="*/ 373071 h 6858001"/>
              <a:gd name="connsiteX852" fmla="*/ 4350572 w 5655005"/>
              <a:gd name="connsiteY852" fmla="*/ 407114 h 6858001"/>
              <a:gd name="connsiteX853" fmla="*/ 4381464 w 5655005"/>
              <a:gd name="connsiteY853" fmla="*/ 432879 h 6858001"/>
              <a:gd name="connsiteX854" fmla="*/ 4417509 w 5655005"/>
              <a:gd name="connsiteY854" fmla="*/ 466275 h 6858001"/>
              <a:gd name="connsiteX855" fmla="*/ 4423325 w 5655005"/>
              <a:gd name="connsiteY855" fmla="*/ 430574 h 6858001"/>
              <a:gd name="connsiteX856" fmla="*/ 4406442 w 5655005"/>
              <a:gd name="connsiteY856" fmla="*/ 411662 h 6858001"/>
              <a:gd name="connsiteX857" fmla="*/ 4398863 w 5655005"/>
              <a:gd name="connsiteY857" fmla="*/ 386806 h 6858001"/>
              <a:gd name="connsiteX858" fmla="*/ 4369917 w 5655005"/>
              <a:gd name="connsiteY858" fmla="*/ 363370 h 6858001"/>
              <a:gd name="connsiteX859" fmla="*/ 4370783 w 5655005"/>
              <a:gd name="connsiteY859" fmla="*/ 340110 h 6858001"/>
              <a:gd name="connsiteX860" fmla="*/ 4348279 w 5655005"/>
              <a:gd name="connsiteY860" fmla="*/ 303169 h 6858001"/>
              <a:gd name="connsiteX861" fmla="*/ 4342190 w 5655005"/>
              <a:gd name="connsiteY861" fmla="*/ 257054 h 6858001"/>
              <a:gd name="connsiteX862" fmla="*/ 4324083 w 5655005"/>
              <a:gd name="connsiteY862" fmla="*/ 198964 h 6858001"/>
              <a:gd name="connsiteX863" fmla="*/ 4313086 w 5655005"/>
              <a:gd name="connsiteY863" fmla="*/ 137644 h 6858001"/>
              <a:gd name="connsiteX864" fmla="*/ 4296545 w 5655005"/>
              <a:gd name="connsiteY864" fmla="*/ 122005 h 6858001"/>
              <a:gd name="connsiteX865" fmla="*/ 4289310 w 5655005"/>
              <a:gd name="connsiteY865" fmla="*/ 100423 h 6858001"/>
              <a:gd name="connsiteX866" fmla="*/ 4263167 w 5655005"/>
              <a:gd name="connsiteY866" fmla="*/ 64279 h 6858001"/>
              <a:gd name="connsiteX867" fmla="*/ 4251241 w 5655005"/>
              <a:gd name="connsiteY867" fmla="*/ 21675 h 6858001"/>
              <a:gd name="connsiteX868" fmla="*/ 4243488 w 5655005"/>
              <a:gd name="connsiteY868" fmla="*/ 10905 h 6858001"/>
              <a:gd name="connsiteX869" fmla="*/ 4245400 w 5655005"/>
              <a:gd name="connsiteY869" fmla="*/ 0 h 6858001"/>
              <a:gd name="connsiteX870" fmla="*/ 4263984 w 5655005"/>
              <a:gd name="connsiteY870" fmla="*/ 1 h 6858001"/>
              <a:gd name="connsiteX871" fmla="*/ 4285356 w 5655005"/>
              <a:gd name="connsiteY871" fmla="*/ 31325 h 6858001"/>
              <a:gd name="connsiteX872" fmla="*/ 4293687 w 5655005"/>
              <a:gd name="connsiteY872" fmla="*/ 51553 h 6858001"/>
              <a:gd name="connsiteX873" fmla="*/ 4309130 w 5655005"/>
              <a:gd name="connsiteY873" fmla="*/ 68547 h 6858001"/>
              <a:gd name="connsiteX874" fmla="*/ 4329973 w 5655005"/>
              <a:gd name="connsiteY874" fmla="*/ 109387 h 6858001"/>
              <a:gd name="connsiteX875" fmla="*/ 4357842 w 5655005"/>
              <a:gd name="connsiteY875" fmla="*/ 130454 h 6858001"/>
              <a:gd name="connsiteX876" fmla="*/ 4361672 w 5655005"/>
              <a:gd name="connsiteY876" fmla="*/ 159014 h 6858001"/>
              <a:gd name="connsiteX877" fmla="*/ 4461594 w 5655005"/>
              <a:gd name="connsiteY877" fmla="*/ 290840 h 6858001"/>
              <a:gd name="connsiteX878" fmla="*/ 4524293 w 5655005"/>
              <a:gd name="connsiteY878" fmla="*/ 446441 h 6858001"/>
              <a:gd name="connsiteX879" fmla="*/ 4554271 w 5655005"/>
              <a:gd name="connsiteY879" fmla="*/ 479698 h 6858001"/>
              <a:gd name="connsiteX880" fmla="*/ 4584250 w 5655005"/>
              <a:gd name="connsiteY880" fmla="*/ 512957 h 6858001"/>
              <a:gd name="connsiteX881" fmla="*/ 4581879 w 5655005"/>
              <a:gd name="connsiteY881" fmla="*/ 529757 h 6858001"/>
              <a:gd name="connsiteX882" fmla="*/ 4594239 w 5655005"/>
              <a:gd name="connsiteY882" fmla="*/ 545007 h 6858001"/>
              <a:gd name="connsiteX883" fmla="*/ 4614159 w 5655005"/>
              <a:gd name="connsiteY883" fmla="*/ 573117 h 6858001"/>
              <a:gd name="connsiteX884" fmla="*/ 4625417 w 5655005"/>
              <a:gd name="connsiteY884" fmla="*/ 593685 h 6858001"/>
              <a:gd name="connsiteX885" fmla="*/ 4644253 w 5655005"/>
              <a:gd name="connsiteY885" fmla="*/ 551422 h 6858001"/>
              <a:gd name="connsiteX886" fmla="*/ 4661805 w 5655005"/>
              <a:gd name="connsiteY886" fmla="*/ 536468 h 6858001"/>
              <a:gd name="connsiteX887" fmla="*/ 4662418 w 5655005"/>
              <a:gd name="connsiteY887" fmla="*/ 516036 h 6858001"/>
              <a:gd name="connsiteX888" fmla="*/ 4686161 w 5655005"/>
              <a:gd name="connsiteY888" fmla="*/ 483051 h 6858001"/>
              <a:gd name="connsiteX889" fmla="*/ 4715632 w 5655005"/>
              <a:gd name="connsiteY889" fmla="*/ 461278 h 6858001"/>
              <a:gd name="connsiteX890" fmla="*/ 4726490 w 5655005"/>
              <a:gd name="connsiteY890" fmla="*/ 448478 h 6858001"/>
              <a:gd name="connsiteX891" fmla="*/ 4723472 w 5655005"/>
              <a:gd name="connsiteY891" fmla="*/ 434068 h 6858001"/>
              <a:gd name="connsiteX892" fmla="*/ 4773672 w 5655005"/>
              <a:gd name="connsiteY892" fmla="*/ 364903 h 6858001"/>
              <a:gd name="connsiteX893" fmla="*/ 4786668 w 5655005"/>
              <a:gd name="connsiteY893" fmla="*/ 348835 h 6858001"/>
              <a:gd name="connsiteX894" fmla="*/ 4796997 w 5655005"/>
              <a:gd name="connsiteY894" fmla="*/ 325427 h 6858001"/>
              <a:gd name="connsiteX895" fmla="*/ 4859679 w 5655005"/>
              <a:gd name="connsiteY895" fmla="*/ 239549 h 6858001"/>
              <a:gd name="connsiteX896" fmla="*/ 4928895 w 5655005"/>
              <a:gd name="connsiteY896" fmla="*/ 157942 h 6858001"/>
              <a:gd name="connsiteX897" fmla="*/ 4928024 w 5655005"/>
              <a:gd name="connsiteY897" fmla="*/ 125034 h 6858001"/>
              <a:gd name="connsiteX898" fmla="*/ 4988008 w 5655005"/>
              <a:gd name="connsiteY898" fmla="*/ 52315 h 6858001"/>
              <a:gd name="connsiteX899" fmla="*/ 4996301 w 5655005"/>
              <a:gd name="connsiteY899" fmla="*/ 28160 h 6858001"/>
              <a:gd name="connsiteX900" fmla="*/ 5010202 w 5655005"/>
              <a:gd name="connsiteY900" fmla="*/ 1 h 6858001"/>
              <a:gd name="connsiteX901" fmla="*/ 5347293 w 5655005"/>
              <a:gd name="connsiteY901" fmla="*/ 1 h 6858001"/>
              <a:gd name="connsiteX902" fmla="*/ 5339869 w 5655005"/>
              <a:gd name="connsiteY902" fmla="*/ 8753 h 6858001"/>
              <a:gd name="connsiteX903" fmla="*/ 5349453 w 5655005"/>
              <a:gd name="connsiteY903" fmla="*/ 47359 h 6858001"/>
              <a:gd name="connsiteX904" fmla="*/ 5314401 w 5655005"/>
              <a:gd name="connsiteY904" fmla="*/ 66727 h 6858001"/>
              <a:gd name="connsiteX905" fmla="*/ 5308503 w 5655005"/>
              <a:gd name="connsiteY905" fmla="*/ 117597 h 6858001"/>
              <a:gd name="connsiteX906" fmla="*/ 5293282 w 5655005"/>
              <a:gd name="connsiteY906" fmla="*/ 142779 h 6858001"/>
              <a:gd name="connsiteX907" fmla="*/ 5275393 w 5655005"/>
              <a:gd name="connsiteY907" fmla="*/ 160624 h 6858001"/>
              <a:gd name="connsiteX908" fmla="*/ 5271893 w 5655005"/>
              <a:gd name="connsiteY908" fmla="*/ 180721 h 6858001"/>
              <a:gd name="connsiteX909" fmla="*/ 5275729 w 5655005"/>
              <a:gd name="connsiteY909" fmla="*/ 198156 h 6858001"/>
              <a:gd name="connsiteX910" fmla="*/ 5283798 w 5655005"/>
              <a:gd name="connsiteY910" fmla="*/ 204364 h 6858001"/>
              <a:gd name="connsiteX911" fmla="*/ 5289602 w 5655005"/>
              <a:gd name="connsiteY911" fmla="*/ 199765 h 6858001"/>
              <a:gd name="connsiteX912" fmla="*/ 5298250 w 5655005"/>
              <a:gd name="connsiteY912" fmla="*/ 165618 h 6858001"/>
              <a:gd name="connsiteX913" fmla="*/ 5333034 w 5655005"/>
              <a:gd name="connsiteY913" fmla="*/ 148560 h 6858001"/>
              <a:gd name="connsiteX914" fmla="*/ 5341074 w 5655005"/>
              <a:gd name="connsiteY914" fmla="*/ 79193 h 6858001"/>
              <a:gd name="connsiteX915" fmla="*/ 5345701 w 5655005"/>
              <a:gd name="connsiteY915" fmla="*/ 79731 h 6858001"/>
              <a:gd name="connsiteX916" fmla="*/ 5352779 w 5655005"/>
              <a:gd name="connsiteY916" fmla="*/ 64146 h 6858001"/>
              <a:gd name="connsiteX917" fmla="*/ 5349453 w 5655005"/>
              <a:gd name="connsiteY917" fmla="*/ 47359 h 6858001"/>
              <a:gd name="connsiteX918" fmla="*/ 5384004 w 5655005"/>
              <a:gd name="connsiteY918" fmla="*/ 12113 h 6858001"/>
              <a:gd name="connsiteX919" fmla="*/ 5397021 w 5655005"/>
              <a:gd name="connsiteY919" fmla="*/ 1 h 6858001"/>
              <a:gd name="connsiteX920" fmla="*/ 5453138 w 5655005"/>
              <a:gd name="connsiteY920" fmla="*/ 0 h 6858001"/>
              <a:gd name="connsiteX921" fmla="*/ 5434840 w 5655005"/>
              <a:gd name="connsiteY921" fmla="*/ 38512 h 6858001"/>
              <a:gd name="connsiteX922" fmla="*/ 5435810 w 5655005"/>
              <a:gd name="connsiteY922" fmla="*/ 50342 h 6858001"/>
              <a:gd name="connsiteX923" fmla="*/ 5422909 w 5655005"/>
              <a:gd name="connsiteY923" fmla="*/ 60561 h 6858001"/>
              <a:gd name="connsiteX924" fmla="*/ 5416743 w 5655005"/>
              <a:gd name="connsiteY924" fmla="*/ 73320 h 6858001"/>
              <a:gd name="connsiteX925" fmla="*/ 5424854 w 5655005"/>
              <a:gd name="connsiteY925" fmla="*/ 84220 h 6858001"/>
              <a:gd name="connsiteX926" fmla="*/ 5403097 w 5655005"/>
              <a:gd name="connsiteY926" fmla="*/ 105130 h 6858001"/>
              <a:gd name="connsiteX927" fmla="*/ 5391745 w 5655005"/>
              <a:gd name="connsiteY927" fmla="*/ 127247 h 6858001"/>
              <a:gd name="connsiteX928" fmla="*/ 5369493 w 5655005"/>
              <a:gd name="connsiteY928" fmla="*/ 157475 h 6858001"/>
              <a:gd name="connsiteX929" fmla="*/ 5374503 w 5655005"/>
              <a:gd name="connsiteY929" fmla="*/ 185003 h 6858001"/>
              <a:gd name="connsiteX930" fmla="*/ 5359506 w 5655005"/>
              <a:gd name="connsiteY930" fmla="*/ 203182 h 6858001"/>
              <a:gd name="connsiteX931" fmla="*/ 5421762 w 5655005"/>
              <a:gd name="connsiteY931" fmla="*/ 206886 h 6858001"/>
              <a:gd name="connsiteX932" fmla="*/ 5478133 w 5655005"/>
              <a:gd name="connsiteY932" fmla="*/ 230997 h 6858001"/>
              <a:gd name="connsiteX933" fmla="*/ 5485255 w 5655005"/>
              <a:gd name="connsiteY933" fmla="*/ 260528 h 6858001"/>
              <a:gd name="connsiteX934" fmla="*/ 5472772 w 5655005"/>
              <a:gd name="connsiteY934" fmla="*/ 277242 h 6858001"/>
              <a:gd name="connsiteX935" fmla="*/ 5467384 w 5655005"/>
              <a:gd name="connsiteY935" fmla="*/ 288334 h 6858001"/>
              <a:gd name="connsiteX936" fmla="*/ 5465466 w 5655005"/>
              <a:gd name="connsiteY936" fmla="*/ 299828 h 6858001"/>
              <a:gd name="connsiteX937" fmla="*/ 5480411 w 5655005"/>
              <a:gd name="connsiteY937" fmla="*/ 292188 h 6858001"/>
              <a:gd name="connsiteX938" fmla="*/ 5545892 w 5655005"/>
              <a:gd name="connsiteY938" fmla="*/ 252912 h 6858001"/>
              <a:gd name="connsiteX939" fmla="*/ 5558895 w 5655005"/>
              <a:gd name="connsiteY939" fmla="*/ 221615 h 6858001"/>
              <a:gd name="connsiteX940" fmla="*/ 5558125 w 5655005"/>
              <a:gd name="connsiteY940" fmla="*/ 208052 h 6858001"/>
              <a:gd name="connsiteX941" fmla="*/ 5570824 w 5655005"/>
              <a:gd name="connsiteY941" fmla="*/ 199565 h 6858001"/>
              <a:gd name="connsiteX942" fmla="*/ 5573256 w 5655005"/>
              <a:gd name="connsiteY942" fmla="*/ 188716 h 6858001"/>
              <a:gd name="connsiteX943" fmla="*/ 5568345 w 5655005"/>
              <a:gd name="connsiteY943" fmla="*/ 180530 h 6858001"/>
              <a:gd name="connsiteX944" fmla="*/ 5610703 w 5655005"/>
              <a:gd name="connsiteY944" fmla="*/ 138575 h 6858001"/>
              <a:gd name="connsiteX945" fmla="*/ 5653061 w 5655005"/>
              <a:gd name="connsiteY945" fmla="*/ 96621 h 6858001"/>
              <a:gd name="connsiteX946" fmla="*/ 5655005 w 5655005"/>
              <a:gd name="connsiteY946" fmla="*/ 93343 h 6858001"/>
              <a:gd name="connsiteX947" fmla="*/ 5655005 w 5655005"/>
              <a:gd name="connsiteY947" fmla="*/ 242072 h 6858001"/>
              <a:gd name="connsiteX948" fmla="*/ 5654937 w 5655005"/>
              <a:gd name="connsiteY948" fmla="*/ 242124 h 6858001"/>
              <a:gd name="connsiteX949" fmla="*/ 5653603 w 5655005"/>
              <a:gd name="connsiteY949" fmla="*/ 278876 h 6858001"/>
              <a:gd name="connsiteX950" fmla="*/ 5655004 w 5655005"/>
              <a:gd name="connsiteY950" fmla="*/ 281982 h 6858001"/>
              <a:gd name="connsiteX951" fmla="*/ 5655005 w 5655005"/>
              <a:gd name="connsiteY951" fmla="*/ 334457 h 6858001"/>
              <a:gd name="connsiteX952" fmla="*/ 5645961 w 5655005"/>
              <a:gd name="connsiteY952" fmla="*/ 346679 h 6858001"/>
              <a:gd name="connsiteX953" fmla="*/ 5609889 w 5655005"/>
              <a:gd name="connsiteY953" fmla="*/ 403276 h 6858001"/>
              <a:gd name="connsiteX954" fmla="*/ 5574041 w 5655005"/>
              <a:gd name="connsiteY954" fmla="*/ 495195 h 6858001"/>
              <a:gd name="connsiteX955" fmla="*/ 5533290 w 5655005"/>
              <a:gd name="connsiteY955" fmla="*/ 523277 h 6858001"/>
              <a:gd name="connsiteX956" fmla="*/ 5508502 w 5655005"/>
              <a:gd name="connsiteY956" fmla="*/ 560238 h 6858001"/>
              <a:gd name="connsiteX957" fmla="*/ 5487181 w 5655005"/>
              <a:gd name="connsiteY957" fmla="*/ 597603 h 6858001"/>
              <a:gd name="connsiteX958" fmla="*/ 5490196 w 5655005"/>
              <a:gd name="connsiteY958" fmla="*/ 612013 h 6858001"/>
              <a:gd name="connsiteX959" fmla="*/ 5527704 w 5655005"/>
              <a:gd name="connsiteY959" fmla="*/ 576525 h 6858001"/>
              <a:gd name="connsiteX960" fmla="*/ 5568679 w 5655005"/>
              <a:gd name="connsiteY960" fmla="*/ 541439 h 6858001"/>
              <a:gd name="connsiteX961" fmla="*/ 5602122 w 5655005"/>
              <a:gd name="connsiteY961" fmla="*/ 535944 h 6858001"/>
              <a:gd name="connsiteX962" fmla="*/ 5571360 w 5655005"/>
              <a:gd name="connsiteY962" fmla="*/ 518317 h 6858001"/>
              <a:gd name="connsiteX963" fmla="*/ 5586305 w 5655005"/>
              <a:gd name="connsiteY963" fmla="*/ 510677 h 6858001"/>
              <a:gd name="connsiteX964" fmla="*/ 5604493 w 5655005"/>
              <a:gd name="connsiteY964" fmla="*/ 510443 h 6858001"/>
              <a:gd name="connsiteX965" fmla="*/ 5617604 w 5655005"/>
              <a:gd name="connsiteY965" fmla="*/ 523679 h 6858001"/>
              <a:gd name="connsiteX966" fmla="*/ 5632465 w 5655005"/>
              <a:gd name="connsiteY966" fmla="*/ 506657 h 6858001"/>
              <a:gd name="connsiteX967" fmla="*/ 5640391 w 5655005"/>
              <a:gd name="connsiteY967" fmla="*/ 488827 h 6858001"/>
              <a:gd name="connsiteX968" fmla="*/ 5651610 w 5655005"/>
              <a:gd name="connsiteY968" fmla="*/ 467868 h 6858001"/>
              <a:gd name="connsiteX969" fmla="*/ 5655005 w 5655005"/>
              <a:gd name="connsiteY969" fmla="*/ 456636 h 6858001"/>
              <a:gd name="connsiteX970" fmla="*/ 5655005 w 5655005"/>
              <a:gd name="connsiteY970" fmla="*/ 599754 h 6858001"/>
              <a:gd name="connsiteX971" fmla="*/ 5645485 w 5655005"/>
              <a:gd name="connsiteY971" fmla="*/ 606585 h 6858001"/>
              <a:gd name="connsiteX972" fmla="*/ 5618610 w 5655005"/>
              <a:gd name="connsiteY972" fmla="*/ 636275 h 6858001"/>
              <a:gd name="connsiteX973" fmla="*/ 5613784 w 5655005"/>
              <a:gd name="connsiteY973" fmla="*/ 677896 h 6858001"/>
              <a:gd name="connsiteX974" fmla="*/ 5629264 w 5655005"/>
              <a:gd name="connsiteY974" fmla="*/ 665630 h 6858001"/>
              <a:gd name="connsiteX975" fmla="*/ 5652051 w 5655005"/>
              <a:gd name="connsiteY975" fmla="*/ 630779 h 6858001"/>
              <a:gd name="connsiteX976" fmla="*/ 5655005 w 5655005"/>
              <a:gd name="connsiteY976" fmla="*/ 628143 h 6858001"/>
              <a:gd name="connsiteX977" fmla="*/ 5655004 w 5655005"/>
              <a:gd name="connsiteY977" fmla="*/ 668485 h 6858001"/>
              <a:gd name="connsiteX978" fmla="*/ 5635832 w 5655005"/>
              <a:gd name="connsiteY978" fmla="*/ 689826 h 6858001"/>
              <a:gd name="connsiteX979" fmla="*/ 5611974 w 5655005"/>
              <a:gd name="connsiteY979" fmla="*/ 733924 h 6858001"/>
              <a:gd name="connsiteX980" fmla="*/ 5589723 w 5655005"/>
              <a:gd name="connsiteY980" fmla="*/ 764152 h 6858001"/>
              <a:gd name="connsiteX981" fmla="*/ 5576183 w 5655005"/>
              <a:gd name="connsiteY981" fmla="*/ 800076 h 6858001"/>
              <a:gd name="connsiteX982" fmla="*/ 5608355 w 5655005"/>
              <a:gd name="connsiteY982" fmla="*/ 765139 h 6858001"/>
              <a:gd name="connsiteX983" fmla="*/ 5627456 w 5655005"/>
              <a:gd name="connsiteY983" fmla="*/ 721660 h 6858001"/>
              <a:gd name="connsiteX984" fmla="*/ 5655005 w 5655005"/>
              <a:gd name="connsiteY984" fmla="*/ 735800 h 6858001"/>
              <a:gd name="connsiteX985" fmla="*/ 5655005 w 5655005"/>
              <a:gd name="connsiteY985" fmla="*/ 765594 h 6858001"/>
              <a:gd name="connsiteX986" fmla="*/ 5647697 w 5655005"/>
              <a:gd name="connsiteY986" fmla="*/ 789620 h 6858001"/>
              <a:gd name="connsiteX987" fmla="*/ 5655005 w 5655005"/>
              <a:gd name="connsiteY987" fmla="*/ 789020 h 6858001"/>
              <a:gd name="connsiteX988" fmla="*/ 5655004 w 5655005"/>
              <a:gd name="connsiteY988" fmla="*/ 890107 h 6858001"/>
              <a:gd name="connsiteX989" fmla="*/ 5608103 w 5655005"/>
              <a:gd name="connsiteY989" fmla="*/ 939103 h 6858001"/>
              <a:gd name="connsiteX990" fmla="*/ 5607298 w 5655005"/>
              <a:gd name="connsiteY990" fmla="*/ 940034 h 6858001"/>
              <a:gd name="connsiteX991" fmla="*/ 5640836 w 5655005"/>
              <a:gd name="connsiteY991" fmla="*/ 932507 h 6858001"/>
              <a:gd name="connsiteX992" fmla="*/ 5655005 w 5655005"/>
              <a:gd name="connsiteY992" fmla="*/ 928944 h 6858001"/>
              <a:gd name="connsiteX993" fmla="*/ 5655005 w 5655005"/>
              <a:gd name="connsiteY993" fmla="*/ 5479545 h 6858001"/>
              <a:gd name="connsiteX994" fmla="*/ 5654414 w 5655005"/>
              <a:gd name="connsiteY994" fmla="*/ 5478740 h 6858001"/>
              <a:gd name="connsiteX995" fmla="*/ 5654049 w 5655005"/>
              <a:gd name="connsiteY995" fmla="*/ 5478814 h 6858001"/>
              <a:gd name="connsiteX996" fmla="*/ 5652927 w 5655005"/>
              <a:gd name="connsiteY996" fmla="*/ 5490375 h 6858001"/>
              <a:gd name="connsiteX997" fmla="*/ 5655005 w 5655005"/>
              <a:gd name="connsiteY997" fmla="*/ 5485703 h 6858001"/>
              <a:gd name="connsiteX998" fmla="*/ 5655005 w 5655005"/>
              <a:gd name="connsiteY998" fmla="*/ 5589164 h 6858001"/>
              <a:gd name="connsiteX999" fmla="*/ 5651004 w 5655005"/>
              <a:gd name="connsiteY999" fmla="*/ 5586331 h 6858001"/>
              <a:gd name="connsiteX1000" fmla="*/ 5649694 w 5655005"/>
              <a:gd name="connsiteY1000" fmla="*/ 5586631 h 6858001"/>
              <a:gd name="connsiteX1001" fmla="*/ 5651847 w 5655005"/>
              <a:gd name="connsiteY1001" fmla="*/ 5589987 h 6858001"/>
              <a:gd name="connsiteX1002" fmla="*/ 5652626 w 5655005"/>
              <a:gd name="connsiteY1002" fmla="*/ 5608089 h 6858001"/>
              <a:gd name="connsiteX1003" fmla="*/ 5655004 w 5655005"/>
              <a:gd name="connsiteY1003" fmla="*/ 5608443 h 6858001"/>
              <a:gd name="connsiteX1004" fmla="*/ 5655005 w 5655005"/>
              <a:gd name="connsiteY1004" fmla="*/ 5910573 h 6858001"/>
              <a:gd name="connsiteX1005" fmla="*/ 5644103 w 5655005"/>
              <a:gd name="connsiteY1005" fmla="*/ 5907803 h 6858001"/>
              <a:gd name="connsiteX1006" fmla="*/ 5633997 w 5655005"/>
              <a:gd name="connsiteY1006" fmla="*/ 5886833 h 6858001"/>
              <a:gd name="connsiteX1007" fmla="*/ 5632969 w 5655005"/>
              <a:gd name="connsiteY1007" fmla="*/ 5921695 h 6858001"/>
              <a:gd name="connsiteX1008" fmla="*/ 5655005 w 5655005"/>
              <a:gd name="connsiteY1008" fmla="*/ 5942669 h 6858001"/>
              <a:gd name="connsiteX1009" fmla="*/ 5655005 w 5655005"/>
              <a:gd name="connsiteY1009" fmla="*/ 6322453 h 6858001"/>
              <a:gd name="connsiteX1010" fmla="*/ 5654736 w 5655005"/>
              <a:gd name="connsiteY1010" fmla="*/ 6322313 h 6858001"/>
              <a:gd name="connsiteX1011" fmla="*/ 5647996 w 5655005"/>
              <a:gd name="connsiteY1011" fmla="*/ 6302435 h 6858001"/>
              <a:gd name="connsiteX1012" fmla="*/ 5630239 w 5655005"/>
              <a:gd name="connsiteY1012" fmla="*/ 6288642 h 6858001"/>
              <a:gd name="connsiteX1013" fmla="*/ 5607354 w 5655005"/>
              <a:gd name="connsiteY1013" fmla="*/ 6287269 h 6858001"/>
              <a:gd name="connsiteX1014" fmla="*/ 5584469 w 5655005"/>
              <a:gd name="connsiteY1014" fmla="*/ 6285895 h 6858001"/>
              <a:gd name="connsiteX1015" fmla="*/ 5610154 w 5655005"/>
              <a:gd name="connsiteY1015" fmla="*/ 6327393 h 6858001"/>
              <a:gd name="connsiteX1016" fmla="*/ 5637445 w 5655005"/>
              <a:gd name="connsiteY1016" fmla="*/ 6365788 h 6858001"/>
              <a:gd name="connsiteX1017" fmla="*/ 5655005 w 5655005"/>
              <a:gd name="connsiteY1017" fmla="*/ 6384827 h 6858001"/>
              <a:gd name="connsiteX1018" fmla="*/ 5655005 w 5655005"/>
              <a:gd name="connsiteY1018" fmla="*/ 6824257 h 6858001"/>
              <a:gd name="connsiteX1019" fmla="*/ 5645388 w 5655005"/>
              <a:gd name="connsiteY1019" fmla="*/ 6817579 h 6858001"/>
              <a:gd name="connsiteX1020" fmla="*/ 5638840 w 5655005"/>
              <a:gd name="connsiteY1020" fmla="*/ 6806973 h 6858001"/>
              <a:gd name="connsiteX1021" fmla="*/ 5622973 w 5655005"/>
              <a:gd name="connsiteY1021" fmla="*/ 6788264 h 6858001"/>
              <a:gd name="connsiteX1022" fmla="*/ 5592353 w 5655005"/>
              <a:gd name="connsiteY1022" fmla="*/ 6746175 h 6858001"/>
              <a:gd name="connsiteX1023" fmla="*/ 5587680 w 5655005"/>
              <a:gd name="connsiteY1023" fmla="*/ 6727367 h 6858001"/>
              <a:gd name="connsiteX1024" fmla="*/ 5571991 w 5655005"/>
              <a:gd name="connsiteY1024" fmla="*/ 6714647 h 6858001"/>
              <a:gd name="connsiteX1025" fmla="*/ 5549182 w 5655005"/>
              <a:gd name="connsiteY1025" fmla="*/ 6708067 h 6858001"/>
              <a:gd name="connsiteX1026" fmla="*/ 5440331 w 5655005"/>
              <a:gd name="connsiteY1026" fmla="*/ 6604458 h 6858001"/>
              <a:gd name="connsiteX1027" fmla="*/ 5436502 w 5655005"/>
              <a:gd name="connsiteY1027" fmla="*/ 6581499 h 6858001"/>
              <a:gd name="connsiteX1028" fmla="*/ 5422262 w 5655005"/>
              <a:gd name="connsiteY1028" fmla="*/ 6558386 h 6858001"/>
              <a:gd name="connsiteX1029" fmla="*/ 5401652 w 5655005"/>
              <a:gd name="connsiteY1029" fmla="*/ 6543773 h 6858001"/>
              <a:gd name="connsiteX1030" fmla="*/ 5387356 w 5655005"/>
              <a:gd name="connsiteY1030" fmla="*/ 6524563 h 6858001"/>
              <a:gd name="connsiteX1031" fmla="*/ 5357370 w 5655005"/>
              <a:gd name="connsiteY1031" fmla="*/ 6510334 h 6858001"/>
              <a:gd name="connsiteX1032" fmla="*/ 5346325 w 5655005"/>
              <a:gd name="connsiteY1032" fmla="*/ 6482324 h 6858001"/>
              <a:gd name="connsiteX1033" fmla="*/ 5302039 w 5655005"/>
              <a:gd name="connsiteY1033" fmla="*/ 6431186 h 6858001"/>
              <a:gd name="connsiteX1034" fmla="*/ 5274976 w 5655005"/>
              <a:gd name="connsiteY1034" fmla="*/ 6377175 h 6858001"/>
              <a:gd name="connsiteX1035" fmla="*/ 5252471 w 5655005"/>
              <a:gd name="connsiteY1035" fmla="*/ 6349781 h 6858001"/>
              <a:gd name="connsiteX1036" fmla="*/ 5191771 w 5655005"/>
              <a:gd name="connsiteY1036" fmla="*/ 6299965 h 6858001"/>
              <a:gd name="connsiteX1037" fmla="*/ 5131069 w 5655005"/>
              <a:gd name="connsiteY1037" fmla="*/ 6250151 h 6858001"/>
              <a:gd name="connsiteX1038" fmla="*/ 5120964 w 5655005"/>
              <a:gd name="connsiteY1038" fmla="*/ 6229183 h 6858001"/>
              <a:gd name="connsiteX1039" fmla="*/ 5079015 w 5655005"/>
              <a:gd name="connsiteY1039" fmla="*/ 6178601 h 6858001"/>
              <a:gd name="connsiteX1040" fmla="*/ 5037064 w 5655005"/>
              <a:gd name="connsiteY1040" fmla="*/ 6128018 h 6858001"/>
              <a:gd name="connsiteX1041" fmla="*/ 5008435 w 5655005"/>
              <a:gd name="connsiteY1041" fmla="*/ 6092205 h 6858001"/>
              <a:gd name="connsiteX1042" fmla="*/ 4979804 w 5655005"/>
              <a:gd name="connsiteY1042" fmla="*/ 6056391 h 6858001"/>
              <a:gd name="connsiteX1043" fmla="*/ 4897976 w 5655005"/>
              <a:gd name="connsiteY1043" fmla="*/ 5973997 h 6858001"/>
              <a:gd name="connsiteX1044" fmla="*/ 4823952 w 5655005"/>
              <a:gd name="connsiteY1044" fmla="*/ 5891713 h 6858001"/>
              <a:gd name="connsiteX1045" fmla="*/ 4800166 w 5655005"/>
              <a:gd name="connsiteY1045" fmla="*/ 5880696 h 6858001"/>
              <a:gd name="connsiteX1046" fmla="*/ 4795321 w 5655005"/>
              <a:gd name="connsiteY1046" fmla="*/ 5855899 h 6858001"/>
              <a:gd name="connsiteX1047" fmla="*/ 4730310 w 5655005"/>
              <a:gd name="connsiteY1047" fmla="*/ 5762556 h 6858001"/>
              <a:gd name="connsiteX1048" fmla="*/ 4654162 w 5655005"/>
              <a:gd name="connsiteY1048" fmla="*/ 5683109 h 6858001"/>
              <a:gd name="connsiteX1049" fmla="*/ 4652532 w 5655005"/>
              <a:gd name="connsiteY1049" fmla="*/ 5669810 h 6858001"/>
              <a:gd name="connsiteX1050" fmla="*/ 4646199 w 5655005"/>
              <a:gd name="connsiteY1050" fmla="*/ 5658005 h 6858001"/>
              <a:gd name="connsiteX1051" fmla="*/ 4639366 w 5655005"/>
              <a:gd name="connsiteY1051" fmla="*/ 5662329 h 6858001"/>
              <a:gd name="connsiteX1052" fmla="*/ 4635639 w 5655005"/>
              <a:gd name="connsiteY1052" fmla="*/ 5668262 h 6858001"/>
              <a:gd name="connsiteX1053" fmla="*/ 4604865 w 5655005"/>
              <a:gd name="connsiteY1053" fmla="*/ 5636582 h 6858001"/>
              <a:gd name="connsiteX1054" fmla="*/ 4605168 w 5655005"/>
              <a:gd name="connsiteY1054" fmla="*/ 5615764 h 6858001"/>
              <a:gd name="connsiteX1055" fmla="*/ 4580015 w 5655005"/>
              <a:gd name="connsiteY1055" fmla="*/ 5582794 h 6858001"/>
              <a:gd name="connsiteX1056" fmla="*/ 4550286 w 5655005"/>
              <a:gd name="connsiteY1056" fmla="*/ 5588678 h 6858001"/>
              <a:gd name="connsiteX1057" fmla="*/ 4529986 w 5655005"/>
              <a:gd name="connsiteY1057" fmla="*/ 5592573 h 6858001"/>
              <a:gd name="connsiteX1058" fmla="*/ 4505437 w 5655005"/>
              <a:gd name="connsiteY1058" fmla="*/ 5610303 h 6858001"/>
              <a:gd name="connsiteX1059" fmla="*/ 4480912 w 5655005"/>
              <a:gd name="connsiteY1059" fmla="*/ 5602855 h 6858001"/>
              <a:gd name="connsiteX1060" fmla="*/ 4411327 w 5655005"/>
              <a:gd name="connsiteY1060" fmla="*/ 5609690 h 6858001"/>
              <a:gd name="connsiteX1061" fmla="*/ 4410625 w 5655005"/>
              <a:gd name="connsiteY1061" fmla="*/ 5628567 h 6858001"/>
              <a:gd name="connsiteX1062" fmla="*/ 4416031 w 5655005"/>
              <a:gd name="connsiteY1062" fmla="*/ 5636688 h 6858001"/>
              <a:gd name="connsiteX1063" fmla="*/ 4428029 w 5655005"/>
              <a:gd name="connsiteY1063" fmla="*/ 5636669 h 6858001"/>
              <a:gd name="connsiteX1064" fmla="*/ 4451429 w 5655005"/>
              <a:gd name="connsiteY1064" fmla="*/ 5705789 h 6858001"/>
              <a:gd name="connsiteX1065" fmla="*/ 4491250 w 5655005"/>
              <a:gd name="connsiteY1065" fmla="*/ 5765734 h 6858001"/>
              <a:gd name="connsiteX1066" fmla="*/ 4494477 w 5655005"/>
              <a:gd name="connsiteY1066" fmla="*/ 5788564 h 6858001"/>
              <a:gd name="connsiteX1067" fmla="*/ 4511403 w 5655005"/>
              <a:gd name="connsiteY1067" fmla="*/ 5800025 h 6858001"/>
              <a:gd name="connsiteX1068" fmla="*/ 4526541 w 5655005"/>
              <a:gd name="connsiteY1068" fmla="*/ 5837740 h 6858001"/>
              <a:gd name="connsiteX1069" fmla="*/ 4529144 w 5655005"/>
              <a:gd name="connsiteY1069" fmla="*/ 5874291 h 6858001"/>
              <a:gd name="connsiteX1070" fmla="*/ 4534137 w 5655005"/>
              <a:gd name="connsiteY1070" fmla="*/ 5890316 h 6858001"/>
              <a:gd name="connsiteX1071" fmla="*/ 4547924 w 5655005"/>
              <a:gd name="connsiteY1071" fmla="*/ 5895487 h 6858001"/>
              <a:gd name="connsiteX1072" fmla="*/ 4579444 w 5655005"/>
              <a:gd name="connsiteY1072" fmla="*/ 5974923 h 6858001"/>
              <a:gd name="connsiteX1073" fmla="*/ 4586054 w 5655005"/>
              <a:gd name="connsiteY1073" fmla="*/ 5994502 h 6858001"/>
              <a:gd name="connsiteX1074" fmla="*/ 4600288 w 5655005"/>
              <a:gd name="connsiteY1074" fmla="*/ 6015761 h 6858001"/>
              <a:gd name="connsiteX1075" fmla="*/ 4639240 w 5655005"/>
              <a:gd name="connsiteY1075" fmla="*/ 6114693 h 6858001"/>
              <a:gd name="connsiteX1076" fmla="*/ 4671081 w 5655005"/>
              <a:gd name="connsiteY1076" fmla="*/ 6216851 h 6858001"/>
              <a:gd name="connsiteX1077" fmla="*/ 4699339 w 5655005"/>
              <a:gd name="connsiteY1077" fmla="*/ 6233740 h 6858001"/>
              <a:gd name="connsiteX1078" fmla="*/ 4728620 w 5655005"/>
              <a:gd name="connsiteY1078" fmla="*/ 6323344 h 6858001"/>
              <a:gd name="connsiteX1079" fmla="*/ 4765831 w 5655005"/>
              <a:gd name="connsiteY1079" fmla="*/ 6378184 h 6858001"/>
              <a:gd name="connsiteX1080" fmla="*/ 4794772 w 5655005"/>
              <a:gd name="connsiteY1080" fmla="*/ 6448788 h 6858001"/>
              <a:gd name="connsiteX1081" fmla="*/ 4813375 w 5655005"/>
              <a:gd name="connsiteY1081" fmla="*/ 6499795 h 6858001"/>
              <a:gd name="connsiteX1082" fmla="*/ 4833101 w 5655005"/>
              <a:gd name="connsiteY1082" fmla="*/ 6514270 h 6858001"/>
              <a:gd name="connsiteX1083" fmla="*/ 4834218 w 5655005"/>
              <a:gd name="connsiteY1083" fmla="*/ 6540633 h 6858001"/>
              <a:gd name="connsiteX1084" fmla="*/ 4958289 w 5655005"/>
              <a:gd name="connsiteY1084" fmla="*/ 6858001 h 6858001"/>
              <a:gd name="connsiteX1085" fmla="*/ 4867151 w 5655005"/>
              <a:gd name="connsiteY1085" fmla="*/ 6858000 h 6858001"/>
              <a:gd name="connsiteX1086" fmla="*/ 4825788 w 5655005"/>
              <a:gd name="connsiteY1086" fmla="*/ 6798876 h 6858001"/>
              <a:gd name="connsiteX1087" fmla="*/ 4764933 w 5655005"/>
              <a:gd name="connsiteY1087" fmla="*/ 6700180 h 6858001"/>
              <a:gd name="connsiteX1088" fmla="*/ 4753431 w 5655005"/>
              <a:gd name="connsiteY1088" fmla="*/ 6693114 h 6858001"/>
              <a:gd name="connsiteX1089" fmla="*/ 4755632 w 5655005"/>
              <a:gd name="connsiteY1089" fmla="*/ 6674677 h 6858001"/>
              <a:gd name="connsiteX1090" fmla="*/ 4746413 w 5655005"/>
              <a:gd name="connsiteY1090" fmla="*/ 6665717 h 6858001"/>
              <a:gd name="connsiteX1091" fmla="*/ 4738230 w 5655005"/>
              <a:gd name="connsiteY1091" fmla="*/ 6666579 h 6858001"/>
              <a:gd name="connsiteX1092" fmla="*/ 4726128 w 5655005"/>
              <a:gd name="connsiteY1092" fmla="*/ 6638058 h 6858001"/>
              <a:gd name="connsiteX1093" fmla="*/ 4710149 w 5655005"/>
              <a:gd name="connsiteY1093" fmla="*/ 6619878 h 6858001"/>
              <a:gd name="connsiteX1094" fmla="*/ 4714278 w 5655005"/>
              <a:gd name="connsiteY1094" fmla="*/ 6659166 h 6858001"/>
              <a:gd name="connsiteX1095" fmla="*/ 4719272 w 5655005"/>
              <a:gd name="connsiteY1095" fmla="*/ 6675191 h 6858001"/>
              <a:gd name="connsiteX1096" fmla="*/ 4733059 w 5655005"/>
              <a:gd name="connsiteY1096" fmla="*/ 6680360 h 6858001"/>
              <a:gd name="connsiteX1097" fmla="*/ 4738097 w 5655005"/>
              <a:gd name="connsiteY1097" fmla="*/ 6704657 h 6858001"/>
              <a:gd name="connsiteX1098" fmla="*/ 4748042 w 5655005"/>
              <a:gd name="connsiteY1098" fmla="*/ 6728436 h 6858001"/>
              <a:gd name="connsiteX1099" fmla="*/ 4789730 w 5655005"/>
              <a:gd name="connsiteY1099" fmla="*/ 6810115 h 6858001"/>
              <a:gd name="connsiteX1100" fmla="*/ 4790243 w 5655005"/>
              <a:gd name="connsiteY1100" fmla="*/ 6846470 h 6858001"/>
              <a:gd name="connsiteX1101" fmla="*/ 4793433 w 5655005"/>
              <a:gd name="connsiteY1101" fmla="*/ 6858000 h 6858001"/>
              <a:gd name="connsiteX1102" fmla="*/ 4710347 w 5655005"/>
              <a:gd name="connsiteY1102" fmla="*/ 6858001 h 6858001"/>
              <a:gd name="connsiteX1103" fmla="*/ 4683592 w 5655005"/>
              <a:gd name="connsiteY1103" fmla="*/ 6808034 h 6858001"/>
              <a:gd name="connsiteX1104" fmla="*/ 4645126 w 5655005"/>
              <a:gd name="connsiteY1104" fmla="*/ 6796356 h 6858001"/>
              <a:gd name="connsiteX1105" fmla="*/ 4628632 w 5655005"/>
              <a:gd name="connsiteY1105" fmla="*/ 6757542 h 6858001"/>
              <a:gd name="connsiteX1106" fmla="*/ 4595683 w 5655005"/>
              <a:gd name="connsiteY1106" fmla="*/ 6703908 h 6858001"/>
              <a:gd name="connsiteX1107" fmla="*/ 4576955 w 5655005"/>
              <a:gd name="connsiteY1107" fmla="*/ 6643813 h 6858001"/>
              <a:gd name="connsiteX1108" fmla="*/ 4539219 w 5655005"/>
              <a:gd name="connsiteY1108" fmla="*/ 6631232 h 6858001"/>
              <a:gd name="connsiteX1109" fmla="*/ 4541636 w 5655005"/>
              <a:gd name="connsiteY1109" fmla="*/ 6591256 h 6858001"/>
              <a:gd name="connsiteX1110" fmla="*/ 4501837 w 5655005"/>
              <a:gd name="connsiteY1110" fmla="*/ 6559031 h 6858001"/>
              <a:gd name="connsiteX1111" fmla="*/ 4488725 w 5655005"/>
              <a:gd name="connsiteY1111" fmla="*/ 6532688 h 6858001"/>
              <a:gd name="connsiteX1112" fmla="*/ 4483236 w 5655005"/>
              <a:gd name="connsiteY1112" fmla="*/ 6508026 h 6858001"/>
              <a:gd name="connsiteX1113" fmla="*/ 4468137 w 5655005"/>
              <a:gd name="connsiteY1113" fmla="*/ 6494305 h 6858001"/>
              <a:gd name="connsiteX1114" fmla="*/ 4451361 w 5655005"/>
              <a:gd name="connsiteY1114" fmla="*/ 6488207 h 6858001"/>
              <a:gd name="connsiteX1115" fmla="*/ 4441797 w 5655005"/>
              <a:gd name="connsiteY1115" fmla="*/ 6491696 h 6858001"/>
              <a:gd name="connsiteX1116" fmla="*/ 4442571 w 5655005"/>
              <a:gd name="connsiteY1116" fmla="*/ 6499061 h 6858001"/>
              <a:gd name="connsiteX1117" fmla="*/ 4466778 w 5655005"/>
              <a:gd name="connsiteY1117" fmla="*/ 6524651 h 6858001"/>
              <a:gd name="connsiteX1118" fmla="*/ 4462552 w 5655005"/>
              <a:gd name="connsiteY1118" fmla="*/ 6563163 h 6858001"/>
              <a:gd name="connsiteX1119" fmla="*/ 4516824 w 5655005"/>
              <a:gd name="connsiteY1119" fmla="*/ 6607105 h 6858001"/>
              <a:gd name="connsiteX1120" fmla="*/ 4513893 w 5655005"/>
              <a:gd name="connsiteY1120" fmla="*/ 6610722 h 6858001"/>
              <a:gd name="connsiteX1121" fmla="*/ 4523261 w 5655005"/>
              <a:gd name="connsiteY1121" fmla="*/ 6625048 h 6858001"/>
              <a:gd name="connsiteX1122" fmla="*/ 4539219 w 5655005"/>
              <a:gd name="connsiteY1122" fmla="*/ 6631232 h 6858001"/>
              <a:gd name="connsiteX1123" fmla="*/ 4550478 w 5655005"/>
              <a:gd name="connsiteY1123" fmla="*/ 6679284 h 6858001"/>
              <a:gd name="connsiteX1124" fmla="*/ 4559024 w 5655005"/>
              <a:gd name="connsiteY1124" fmla="*/ 6725139 h 6858001"/>
              <a:gd name="connsiteX1125" fmla="*/ 4591955 w 5655005"/>
              <a:gd name="connsiteY1125" fmla="*/ 6735332 h 6858001"/>
              <a:gd name="connsiteX1126" fmla="*/ 4591411 w 5655005"/>
              <a:gd name="connsiteY1126" fmla="*/ 6781316 h 6858001"/>
              <a:gd name="connsiteX1127" fmla="*/ 4629311 w 5655005"/>
              <a:gd name="connsiteY1127" fmla="*/ 6842705 h 6858001"/>
              <a:gd name="connsiteX1128" fmla="*/ 4640717 w 5655005"/>
              <a:gd name="connsiteY1128" fmla="*/ 6858000 h 6858001"/>
              <a:gd name="connsiteX1129" fmla="*/ 4596392 w 5655005"/>
              <a:gd name="connsiteY1129" fmla="*/ 6858001 h 6858001"/>
              <a:gd name="connsiteX1130" fmla="*/ 4596055 w 5655005"/>
              <a:gd name="connsiteY1130" fmla="*/ 6856958 h 6858001"/>
              <a:gd name="connsiteX1131" fmla="*/ 4547150 w 5655005"/>
              <a:gd name="connsiteY1131" fmla="*/ 6781418 h 6858001"/>
              <a:gd name="connsiteX1132" fmla="*/ 4500958 w 5655005"/>
              <a:gd name="connsiteY1132" fmla="*/ 6708075 h 6858001"/>
              <a:gd name="connsiteX1133" fmla="*/ 4490448 w 5655005"/>
              <a:gd name="connsiteY1133" fmla="*/ 6702560 h 6858001"/>
              <a:gd name="connsiteX1134" fmla="*/ 4488728 w 5655005"/>
              <a:gd name="connsiteY1134" fmla="*/ 6686192 h 6858001"/>
              <a:gd name="connsiteX1135" fmla="*/ 4481255 w 5655005"/>
              <a:gd name="connsiteY1135" fmla="*/ 6674151 h 6858001"/>
              <a:gd name="connsiteX1136" fmla="*/ 4467707 w 5655005"/>
              <a:gd name="connsiteY1136" fmla="*/ 6675162 h 6858001"/>
              <a:gd name="connsiteX1137" fmla="*/ 4461704 w 5655005"/>
              <a:gd name="connsiteY1137" fmla="*/ 6645588 h 6858001"/>
              <a:gd name="connsiteX1138" fmla="*/ 4449105 w 5655005"/>
              <a:gd name="connsiteY1138" fmla="*/ 6624155 h 6858001"/>
              <a:gd name="connsiteX1139" fmla="*/ 4435498 w 5655005"/>
              <a:gd name="connsiteY1139" fmla="*/ 6589177 h 6858001"/>
              <a:gd name="connsiteX1140" fmla="*/ 4409566 w 5655005"/>
              <a:gd name="connsiteY1140" fmla="*/ 6578663 h 6858001"/>
              <a:gd name="connsiteX1141" fmla="*/ 4402246 w 5655005"/>
              <a:gd name="connsiteY1141" fmla="*/ 6556262 h 6858001"/>
              <a:gd name="connsiteX1142" fmla="*/ 4365775 w 5655005"/>
              <a:gd name="connsiteY1142" fmla="*/ 6606852 h 6858001"/>
              <a:gd name="connsiteX1143" fmla="*/ 4315221 w 5655005"/>
              <a:gd name="connsiteY1143" fmla="*/ 6641544 h 6858001"/>
              <a:gd name="connsiteX1144" fmla="*/ 4286468 w 5655005"/>
              <a:gd name="connsiteY1144" fmla="*/ 6631740 h 6858001"/>
              <a:gd name="connsiteX1145" fmla="*/ 4279040 w 5655005"/>
              <a:gd name="connsiteY1145" fmla="*/ 6612247 h 6858001"/>
              <a:gd name="connsiteX1146" fmla="*/ 4272558 w 5655005"/>
              <a:gd name="connsiteY1146" fmla="*/ 6601757 h 6858001"/>
              <a:gd name="connsiteX1147" fmla="*/ 4263881 w 5655005"/>
              <a:gd name="connsiteY1147" fmla="*/ 6593980 h 6858001"/>
              <a:gd name="connsiteX1148" fmla="*/ 4262326 w 5655005"/>
              <a:gd name="connsiteY1148" fmla="*/ 6610694 h 6858001"/>
              <a:gd name="connsiteX1149" fmla="*/ 4260424 w 5655005"/>
              <a:gd name="connsiteY1149" fmla="*/ 6687025 h 6858001"/>
              <a:gd name="connsiteX1150" fmla="*/ 4279888 w 5655005"/>
              <a:gd name="connsiteY1150" fmla="*/ 6714769 h 6858001"/>
              <a:gd name="connsiteX1151" fmla="*/ 4291755 w 5655005"/>
              <a:gd name="connsiteY1151" fmla="*/ 6721383 h 6858001"/>
              <a:gd name="connsiteX1152" fmla="*/ 4292119 w 5655005"/>
              <a:gd name="connsiteY1152" fmla="*/ 6736653 h 6858001"/>
              <a:gd name="connsiteX1153" fmla="*/ 4299981 w 5655005"/>
              <a:gd name="connsiteY1153" fmla="*/ 6744516 h 6858001"/>
              <a:gd name="connsiteX1154" fmla="*/ 4309521 w 5655005"/>
              <a:gd name="connsiteY1154" fmla="*/ 6744754 h 6858001"/>
              <a:gd name="connsiteX1155" fmla="*/ 4322266 w 5655005"/>
              <a:gd name="connsiteY1155" fmla="*/ 6802994 h 6858001"/>
              <a:gd name="connsiteX1156" fmla="*/ 4334303 w 5655005"/>
              <a:gd name="connsiteY1156" fmla="*/ 6858000 h 6858001"/>
              <a:gd name="connsiteX1157" fmla="*/ 4249926 w 5655005"/>
              <a:gd name="connsiteY1157" fmla="*/ 6858001 h 6858001"/>
              <a:gd name="connsiteX1158" fmla="*/ 4240422 w 5655005"/>
              <a:gd name="connsiteY1158" fmla="*/ 6840148 h 6858001"/>
              <a:gd name="connsiteX1159" fmla="*/ 4229909 w 5655005"/>
              <a:gd name="connsiteY1159" fmla="*/ 6806085 h 6858001"/>
              <a:gd name="connsiteX1160" fmla="*/ 4212314 w 5655005"/>
              <a:gd name="connsiteY1160" fmla="*/ 6800074 h 6858001"/>
              <a:gd name="connsiteX1161" fmla="*/ 4211131 w 5655005"/>
              <a:gd name="connsiteY1161" fmla="*/ 6784890 h 6858001"/>
              <a:gd name="connsiteX1162" fmla="*/ 4180808 w 5655005"/>
              <a:gd name="connsiteY1162" fmla="*/ 6764080 h 6858001"/>
              <a:gd name="connsiteX1163" fmla="*/ 4142213 w 5655005"/>
              <a:gd name="connsiteY1163" fmla="*/ 6759036 h 6858001"/>
              <a:gd name="connsiteX1164" fmla="*/ 4099170 w 5655005"/>
              <a:gd name="connsiteY1164" fmla="*/ 6660535 h 6858001"/>
              <a:gd name="connsiteX1165" fmla="*/ 4040744 w 5655005"/>
              <a:gd name="connsiteY1165" fmla="*/ 6581033 h 6858001"/>
              <a:gd name="connsiteX1166" fmla="*/ 4038855 w 5655005"/>
              <a:gd name="connsiteY1166" fmla="*/ 6531580 h 6858001"/>
              <a:gd name="connsiteX1167" fmla="*/ 4020917 w 5655005"/>
              <a:gd name="connsiteY1167" fmla="*/ 6490849 h 6858001"/>
              <a:gd name="connsiteX1168" fmla="*/ 4000785 w 5655005"/>
              <a:gd name="connsiteY1168" fmla="*/ 6452831 h 6858001"/>
              <a:gd name="connsiteX1169" fmla="*/ 3987000 w 5655005"/>
              <a:gd name="connsiteY1169" fmla="*/ 6447660 h 6858001"/>
              <a:gd name="connsiteX1170" fmla="*/ 3996880 w 5655005"/>
              <a:gd name="connsiteY1170" fmla="*/ 6498341 h 6858001"/>
              <a:gd name="connsiteX1171" fmla="*/ 4004564 w 5655005"/>
              <a:gd name="connsiteY1171" fmla="*/ 6551734 h 6858001"/>
              <a:gd name="connsiteX1172" fmla="*/ 3991291 w 5655005"/>
              <a:gd name="connsiteY1172" fmla="*/ 6582921 h 6858001"/>
              <a:gd name="connsiteX1173" fmla="*/ 4022654 w 5655005"/>
              <a:gd name="connsiteY1173" fmla="*/ 6566383 h 6858001"/>
              <a:gd name="connsiteX1174" fmla="*/ 4021103 w 5655005"/>
              <a:gd name="connsiteY1174" fmla="*/ 6583096 h 6858001"/>
              <a:gd name="connsiteX1175" fmla="*/ 4011558 w 5655005"/>
              <a:gd name="connsiteY1175" fmla="*/ 6598581 h 6858001"/>
              <a:gd name="connsiteX1176" fmla="*/ 3993358 w 5655005"/>
              <a:gd name="connsiteY1176" fmla="*/ 6602563 h 6858001"/>
              <a:gd name="connsiteX1177" fmla="*/ 3999773 w 5655005"/>
              <a:gd name="connsiteY1177" fmla="*/ 6624232 h 6858001"/>
              <a:gd name="connsiteX1178" fmla="*/ 4010584 w 5655005"/>
              <a:gd name="connsiteY1178" fmla="*/ 6640473 h 6858001"/>
              <a:gd name="connsiteX1179" fmla="*/ 4022278 w 5655005"/>
              <a:gd name="connsiteY1179" fmla="*/ 6661172 h 6858001"/>
              <a:gd name="connsiteX1180" fmla="*/ 4041593 w 5655005"/>
              <a:gd name="connsiteY1180" fmla="*/ 6683554 h 6858001"/>
              <a:gd name="connsiteX1181" fmla="*/ 4083120 w 5655005"/>
              <a:gd name="connsiteY1181" fmla="*/ 6669255 h 6858001"/>
              <a:gd name="connsiteX1182" fmla="*/ 4101039 w 5655005"/>
              <a:gd name="connsiteY1182" fmla="*/ 6713714 h 6858001"/>
              <a:gd name="connsiteX1183" fmla="*/ 4064503 w 5655005"/>
              <a:gd name="connsiteY1183" fmla="*/ 6744035 h 6858001"/>
              <a:gd name="connsiteX1184" fmla="*/ 4056646 w 5655005"/>
              <a:gd name="connsiteY1184" fmla="*/ 6720451 h 6858001"/>
              <a:gd name="connsiteX1185" fmla="*/ 4046590 w 5655005"/>
              <a:gd name="connsiteY1185" fmla="*/ 6699577 h 6858001"/>
              <a:gd name="connsiteX1186" fmla="*/ 4024016 w 5655005"/>
              <a:gd name="connsiteY1186" fmla="*/ 6705261 h 6858001"/>
              <a:gd name="connsiteX1187" fmla="*/ 4004372 w 5655005"/>
              <a:gd name="connsiteY1187" fmla="*/ 6707327 h 6858001"/>
              <a:gd name="connsiteX1188" fmla="*/ 3988245 w 5655005"/>
              <a:gd name="connsiteY1188" fmla="*/ 6683784 h 6858001"/>
              <a:gd name="connsiteX1189" fmla="*/ 3979223 w 5655005"/>
              <a:gd name="connsiteY1189" fmla="*/ 6657011 h 6858001"/>
              <a:gd name="connsiteX1190" fmla="*/ 3963130 w 5655005"/>
              <a:gd name="connsiteY1190" fmla="*/ 6673183 h 6858001"/>
              <a:gd name="connsiteX1191" fmla="*/ 3949237 w 5655005"/>
              <a:gd name="connsiteY1191" fmla="*/ 6686643 h 6858001"/>
              <a:gd name="connsiteX1192" fmla="*/ 3931947 w 5655005"/>
              <a:gd name="connsiteY1192" fmla="*/ 6659912 h 6858001"/>
              <a:gd name="connsiteX1193" fmla="*/ 3925641 w 5655005"/>
              <a:gd name="connsiteY1193" fmla="*/ 6619615 h 6858001"/>
              <a:gd name="connsiteX1194" fmla="*/ 3909403 w 5655005"/>
              <a:gd name="connsiteY1194" fmla="*/ 6598978 h 6858001"/>
              <a:gd name="connsiteX1195" fmla="*/ 3908413 w 5655005"/>
              <a:gd name="connsiteY1195" fmla="*/ 6581704 h 6858001"/>
              <a:gd name="connsiteX1196" fmla="*/ 3897736 w 5655005"/>
              <a:gd name="connsiteY1196" fmla="*/ 6543107 h 6858001"/>
              <a:gd name="connsiteX1197" fmla="*/ 3865174 w 5655005"/>
              <a:gd name="connsiteY1197" fmla="*/ 6516740 h 6858001"/>
              <a:gd name="connsiteX1198" fmla="*/ 3867238 w 5655005"/>
              <a:gd name="connsiteY1198" fmla="*/ 6536383 h 6858001"/>
              <a:gd name="connsiteX1199" fmla="*/ 3884465 w 5655005"/>
              <a:gd name="connsiteY1199" fmla="*/ 6574292 h 6858001"/>
              <a:gd name="connsiteX1200" fmla="*/ 3886746 w 5655005"/>
              <a:gd name="connsiteY1200" fmla="*/ 6588121 h 6858001"/>
              <a:gd name="connsiteX1201" fmla="*/ 3883598 w 5655005"/>
              <a:gd name="connsiteY1201" fmla="*/ 6597554 h 6858001"/>
              <a:gd name="connsiteX1202" fmla="*/ 3877033 w 5655005"/>
              <a:gd name="connsiteY1202" fmla="*/ 6586245 h 6858001"/>
              <a:gd name="connsiteX1203" fmla="*/ 3867751 w 5655005"/>
              <a:gd name="connsiteY1203" fmla="*/ 6572741 h 6858001"/>
              <a:gd name="connsiteX1204" fmla="*/ 3843290 w 5655005"/>
              <a:gd name="connsiteY1204" fmla="*/ 6528971 h 6858001"/>
              <a:gd name="connsiteX1205" fmla="*/ 3818826 w 5655005"/>
              <a:gd name="connsiteY1205" fmla="*/ 6485202 h 6858001"/>
              <a:gd name="connsiteX1206" fmla="*/ 3805218 w 5655005"/>
              <a:gd name="connsiteY1206" fmla="*/ 6450224 h 6858001"/>
              <a:gd name="connsiteX1207" fmla="*/ 3782132 w 5655005"/>
              <a:gd name="connsiteY1207" fmla="*/ 6419550 h 6858001"/>
              <a:gd name="connsiteX1208" fmla="*/ 3794406 w 5655005"/>
              <a:gd name="connsiteY1208" fmla="*/ 6465428 h 6858001"/>
              <a:gd name="connsiteX1209" fmla="*/ 3820891 w 5655005"/>
              <a:gd name="connsiteY1209" fmla="*/ 6504847 h 6858001"/>
              <a:gd name="connsiteX1210" fmla="*/ 3786600 w 5655005"/>
              <a:gd name="connsiteY1210" fmla="*/ 6525002 h 6858001"/>
              <a:gd name="connsiteX1211" fmla="*/ 3752659 w 5655005"/>
              <a:gd name="connsiteY1211" fmla="*/ 6485539 h 6858001"/>
              <a:gd name="connsiteX1212" fmla="*/ 3741633 w 5655005"/>
              <a:gd name="connsiteY1212" fmla="*/ 6506561 h 6858001"/>
              <a:gd name="connsiteX1213" fmla="*/ 3705273 w 5655005"/>
              <a:gd name="connsiteY1213" fmla="*/ 6507072 h 6858001"/>
              <a:gd name="connsiteX1214" fmla="*/ 3665651 w 5655005"/>
              <a:gd name="connsiteY1214" fmla="*/ 6445037 h 6858001"/>
              <a:gd name="connsiteX1215" fmla="*/ 3647633 w 5655005"/>
              <a:gd name="connsiteY1215" fmla="*/ 6372041 h 6858001"/>
              <a:gd name="connsiteX1216" fmla="*/ 3627933 w 5655005"/>
              <a:gd name="connsiteY1216" fmla="*/ 6306671 h 6858001"/>
              <a:gd name="connsiteX1217" fmla="*/ 3633792 w 5655005"/>
              <a:gd name="connsiteY1217" fmla="*/ 6299436 h 6858001"/>
              <a:gd name="connsiteX1218" fmla="*/ 3622937 w 5655005"/>
              <a:gd name="connsiteY1218" fmla="*/ 6290646 h 6858001"/>
              <a:gd name="connsiteX1219" fmla="*/ 3604335 w 5655005"/>
              <a:gd name="connsiteY1219" fmla="*/ 6239643 h 6858001"/>
              <a:gd name="connsiteX1220" fmla="*/ 3578280 w 5655005"/>
              <a:gd name="connsiteY1220" fmla="*/ 6188593 h 6858001"/>
              <a:gd name="connsiteX1221" fmla="*/ 3546796 w 5655005"/>
              <a:gd name="connsiteY1221" fmla="*/ 6133150 h 6858001"/>
              <a:gd name="connsiteX1222" fmla="*/ 3524469 w 5655005"/>
              <a:gd name="connsiteY1222" fmla="*/ 6082123 h 6858001"/>
              <a:gd name="connsiteX1223" fmla="*/ 3510280 w 5655005"/>
              <a:gd name="connsiteY1223" fmla="*/ 6037687 h 6858001"/>
              <a:gd name="connsiteX1224" fmla="*/ 3473411 w 5655005"/>
              <a:gd name="connsiteY1224" fmla="*/ 6001845 h 6858001"/>
              <a:gd name="connsiteX1225" fmla="*/ 3470482 w 5655005"/>
              <a:gd name="connsiteY1225" fmla="*/ 6005462 h 6858001"/>
              <a:gd name="connsiteX1226" fmla="*/ 3462557 w 5655005"/>
              <a:gd name="connsiteY1226" fmla="*/ 5993056 h 6858001"/>
              <a:gd name="connsiteX1227" fmla="*/ 3468415 w 5655005"/>
              <a:gd name="connsiteY1227" fmla="*/ 5985819 h 6858001"/>
              <a:gd name="connsiteX1228" fmla="*/ 3468590 w 5655005"/>
              <a:gd name="connsiteY1228" fmla="*/ 5956010 h 6858001"/>
              <a:gd name="connsiteX1229" fmla="*/ 3438270 w 5655005"/>
              <a:gd name="connsiteY1229" fmla="*/ 5919477 h 6858001"/>
              <a:gd name="connsiteX1230" fmla="*/ 3407948 w 5655005"/>
              <a:gd name="connsiteY1230" fmla="*/ 5882947 h 6858001"/>
              <a:gd name="connsiteX1231" fmla="*/ 3361426 w 5655005"/>
              <a:gd name="connsiteY1231" fmla="*/ 5881216 h 6858001"/>
              <a:gd name="connsiteX1232" fmla="*/ 3351948 w 5655005"/>
              <a:gd name="connsiteY1232" fmla="*/ 5885523 h 6858001"/>
              <a:gd name="connsiteX1233" fmla="*/ 3345844 w 5655005"/>
              <a:gd name="connsiteY1233" fmla="*/ 5875235 h 6858001"/>
              <a:gd name="connsiteX1234" fmla="*/ 3354316 w 5655005"/>
              <a:gd name="connsiteY1234" fmla="*/ 5901156 h 6858001"/>
              <a:gd name="connsiteX1235" fmla="*/ 3391525 w 5655005"/>
              <a:gd name="connsiteY1235" fmla="*/ 5955995 h 6858001"/>
              <a:gd name="connsiteX1236" fmla="*/ 3420466 w 5655005"/>
              <a:gd name="connsiteY1236" fmla="*/ 6026602 h 6858001"/>
              <a:gd name="connsiteX1237" fmla="*/ 3439069 w 5655005"/>
              <a:gd name="connsiteY1237" fmla="*/ 6077606 h 6858001"/>
              <a:gd name="connsiteX1238" fmla="*/ 3458796 w 5655005"/>
              <a:gd name="connsiteY1238" fmla="*/ 6092083 h 6858001"/>
              <a:gd name="connsiteX1239" fmla="*/ 3459912 w 5655005"/>
              <a:gd name="connsiteY1239" fmla="*/ 6118445 h 6858001"/>
              <a:gd name="connsiteX1240" fmla="*/ 3586694 w 5655005"/>
              <a:gd name="connsiteY1240" fmla="*/ 6442741 h 6858001"/>
              <a:gd name="connsiteX1241" fmla="*/ 3600169 w 5655005"/>
              <a:gd name="connsiteY1241" fmla="*/ 6484354 h 6858001"/>
              <a:gd name="connsiteX1242" fmla="*/ 3608736 w 5655005"/>
              <a:gd name="connsiteY1242" fmla="*/ 6526483 h 6858001"/>
              <a:gd name="connsiteX1243" fmla="*/ 3622713 w 5655005"/>
              <a:gd name="connsiteY1243" fmla="*/ 6545288 h 6858001"/>
              <a:gd name="connsiteX1244" fmla="*/ 3629582 w 5655005"/>
              <a:gd name="connsiteY1244" fmla="*/ 6567323 h 6858001"/>
              <a:gd name="connsiteX1245" fmla="*/ 3643189 w 5655005"/>
              <a:gd name="connsiteY1245" fmla="*/ 6602303 h 6858001"/>
              <a:gd name="connsiteX1246" fmla="*/ 3639161 w 5655005"/>
              <a:gd name="connsiteY1246" fmla="*/ 6623002 h 6858001"/>
              <a:gd name="connsiteX1247" fmla="*/ 3626988 w 5655005"/>
              <a:gd name="connsiteY1247" fmla="*/ 6637106 h 6858001"/>
              <a:gd name="connsiteX1248" fmla="*/ 3584027 w 5655005"/>
              <a:gd name="connsiteY1248" fmla="*/ 6570872 h 6858001"/>
              <a:gd name="connsiteX1249" fmla="*/ 3551537 w 5655005"/>
              <a:gd name="connsiteY1249" fmla="*/ 6486157 h 6858001"/>
              <a:gd name="connsiteX1250" fmla="*/ 3548607 w 5655005"/>
              <a:gd name="connsiteY1250" fmla="*/ 6489776 h 6858001"/>
              <a:gd name="connsiteX1251" fmla="*/ 3527177 w 5655005"/>
              <a:gd name="connsiteY1251" fmla="*/ 6486650 h 6858001"/>
              <a:gd name="connsiteX1252" fmla="*/ 3516732 w 5655005"/>
              <a:gd name="connsiteY1252" fmla="*/ 6469957 h 6858001"/>
              <a:gd name="connsiteX1253" fmla="*/ 3451483 w 5655005"/>
              <a:gd name="connsiteY1253" fmla="*/ 6376690 h 6858001"/>
              <a:gd name="connsiteX1254" fmla="*/ 3390627 w 5655005"/>
              <a:gd name="connsiteY1254" fmla="*/ 6277992 h 6858001"/>
              <a:gd name="connsiteX1255" fmla="*/ 3379128 w 5655005"/>
              <a:gd name="connsiteY1255" fmla="*/ 6270928 h 6858001"/>
              <a:gd name="connsiteX1256" fmla="*/ 3381327 w 5655005"/>
              <a:gd name="connsiteY1256" fmla="*/ 6252491 h 6858001"/>
              <a:gd name="connsiteX1257" fmla="*/ 3372108 w 5655005"/>
              <a:gd name="connsiteY1257" fmla="*/ 6243530 h 6858001"/>
              <a:gd name="connsiteX1258" fmla="*/ 3363924 w 5655005"/>
              <a:gd name="connsiteY1258" fmla="*/ 6244391 h 6858001"/>
              <a:gd name="connsiteX1259" fmla="*/ 3351822 w 5655005"/>
              <a:gd name="connsiteY1259" fmla="*/ 6215872 h 6858001"/>
              <a:gd name="connsiteX1260" fmla="*/ 3335845 w 5655005"/>
              <a:gd name="connsiteY1260" fmla="*/ 6197691 h 6858001"/>
              <a:gd name="connsiteX1261" fmla="*/ 3339976 w 5655005"/>
              <a:gd name="connsiteY1261" fmla="*/ 6236980 h 6858001"/>
              <a:gd name="connsiteX1262" fmla="*/ 3344969 w 5655005"/>
              <a:gd name="connsiteY1262" fmla="*/ 6253004 h 6858001"/>
              <a:gd name="connsiteX1263" fmla="*/ 3358752 w 5655005"/>
              <a:gd name="connsiteY1263" fmla="*/ 6258172 h 6858001"/>
              <a:gd name="connsiteX1264" fmla="*/ 3363791 w 5655005"/>
              <a:gd name="connsiteY1264" fmla="*/ 6282469 h 6858001"/>
              <a:gd name="connsiteX1265" fmla="*/ 3373738 w 5655005"/>
              <a:gd name="connsiteY1265" fmla="*/ 6306249 h 6858001"/>
              <a:gd name="connsiteX1266" fmla="*/ 3415428 w 5655005"/>
              <a:gd name="connsiteY1266" fmla="*/ 6387927 h 6858001"/>
              <a:gd name="connsiteX1267" fmla="*/ 3415941 w 5655005"/>
              <a:gd name="connsiteY1267" fmla="*/ 6424283 h 6858001"/>
              <a:gd name="connsiteX1268" fmla="*/ 3421279 w 5655005"/>
              <a:gd name="connsiteY1268" fmla="*/ 6443583 h 6858001"/>
              <a:gd name="connsiteX1269" fmla="*/ 3435406 w 5655005"/>
              <a:gd name="connsiteY1269" fmla="*/ 6452028 h 6858001"/>
              <a:gd name="connsiteX1270" fmla="*/ 3452633 w 5655005"/>
              <a:gd name="connsiteY1270" fmla="*/ 6489937 h 6858001"/>
              <a:gd name="connsiteX1271" fmla="*/ 3474598 w 5655005"/>
              <a:gd name="connsiteY1271" fmla="*/ 6525692 h 6858001"/>
              <a:gd name="connsiteX1272" fmla="*/ 3496562 w 5655005"/>
              <a:gd name="connsiteY1272" fmla="*/ 6561449 h 6858001"/>
              <a:gd name="connsiteX1273" fmla="*/ 3498275 w 5655005"/>
              <a:gd name="connsiteY1273" fmla="*/ 6640708 h 6858001"/>
              <a:gd name="connsiteX1274" fmla="*/ 3466486 w 5655005"/>
              <a:gd name="connsiteY1274" fmla="*/ 6637431 h 6858001"/>
              <a:gd name="connsiteX1275" fmla="*/ 3462096 w 5655005"/>
              <a:gd name="connsiteY1275" fmla="*/ 6611413 h 6858001"/>
              <a:gd name="connsiteX1276" fmla="*/ 3439396 w 5655005"/>
              <a:gd name="connsiteY1276" fmla="*/ 6592283 h 6858001"/>
              <a:gd name="connsiteX1277" fmla="*/ 3421607 w 5655005"/>
              <a:gd name="connsiteY1277" fmla="*/ 6572640 h 6858001"/>
              <a:gd name="connsiteX1278" fmla="*/ 3392236 w 5655005"/>
              <a:gd name="connsiteY1278" fmla="*/ 6513664 h 6858001"/>
              <a:gd name="connsiteX1279" fmla="*/ 3354594 w 5655005"/>
              <a:gd name="connsiteY1279" fmla="*/ 6470455 h 6858001"/>
              <a:gd name="connsiteX1280" fmla="*/ 3309286 w 5655005"/>
              <a:gd name="connsiteY1280" fmla="*/ 6385846 h 6858001"/>
              <a:gd name="connsiteX1281" fmla="*/ 3270821 w 5655005"/>
              <a:gd name="connsiteY1281" fmla="*/ 6374169 h 6858001"/>
              <a:gd name="connsiteX1282" fmla="*/ 3254327 w 5655005"/>
              <a:gd name="connsiteY1282" fmla="*/ 6335354 h 6858001"/>
              <a:gd name="connsiteX1283" fmla="*/ 3221379 w 5655005"/>
              <a:gd name="connsiteY1283" fmla="*/ 6281721 h 6858001"/>
              <a:gd name="connsiteX1284" fmla="*/ 3202650 w 5655005"/>
              <a:gd name="connsiteY1284" fmla="*/ 6221627 h 6858001"/>
              <a:gd name="connsiteX1285" fmla="*/ 3164913 w 5655005"/>
              <a:gd name="connsiteY1285" fmla="*/ 6209043 h 6858001"/>
              <a:gd name="connsiteX1286" fmla="*/ 3167333 w 5655005"/>
              <a:gd name="connsiteY1286" fmla="*/ 6169069 h 6858001"/>
              <a:gd name="connsiteX1287" fmla="*/ 3127534 w 5655005"/>
              <a:gd name="connsiteY1287" fmla="*/ 6136844 h 6858001"/>
              <a:gd name="connsiteX1288" fmla="*/ 3114419 w 5655005"/>
              <a:gd name="connsiteY1288" fmla="*/ 6110501 h 6858001"/>
              <a:gd name="connsiteX1289" fmla="*/ 3108930 w 5655005"/>
              <a:gd name="connsiteY1289" fmla="*/ 6085839 h 6858001"/>
              <a:gd name="connsiteX1290" fmla="*/ 3093833 w 5655005"/>
              <a:gd name="connsiteY1290" fmla="*/ 6072116 h 6858001"/>
              <a:gd name="connsiteX1291" fmla="*/ 3077056 w 5655005"/>
              <a:gd name="connsiteY1291" fmla="*/ 6066019 h 6858001"/>
              <a:gd name="connsiteX1292" fmla="*/ 3067493 w 5655005"/>
              <a:gd name="connsiteY1292" fmla="*/ 6069507 h 6858001"/>
              <a:gd name="connsiteX1293" fmla="*/ 3068266 w 5655005"/>
              <a:gd name="connsiteY1293" fmla="*/ 6076875 h 6858001"/>
              <a:gd name="connsiteX1294" fmla="*/ 3092474 w 5655005"/>
              <a:gd name="connsiteY1294" fmla="*/ 6102464 h 6858001"/>
              <a:gd name="connsiteX1295" fmla="*/ 3088247 w 5655005"/>
              <a:gd name="connsiteY1295" fmla="*/ 6140973 h 6858001"/>
              <a:gd name="connsiteX1296" fmla="*/ 3142518 w 5655005"/>
              <a:gd name="connsiteY1296" fmla="*/ 6184917 h 6858001"/>
              <a:gd name="connsiteX1297" fmla="*/ 3139589 w 5655005"/>
              <a:gd name="connsiteY1297" fmla="*/ 6188535 h 6858001"/>
              <a:gd name="connsiteX1298" fmla="*/ 3148957 w 5655005"/>
              <a:gd name="connsiteY1298" fmla="*/ 6202859 h 6858001"/>
              <a:gd name="connsiteX1299" fmla="*/ 3164913 w 5655005"/>
              <a:gd name="connsiteY1299" fmla="*/ 6209043 h 6858001"/>
              <a:gd name="connsiteX1300" fmla="*/ 3176174 w 5655005"/>
              <a:gd name="connsiteY1300" fmla="*/ 6257097 h 6858001"/>
              <a:gd name="connsiteX1301" fmla="*/ 3184718 w 5655005"/>
              <a:gd name="connsiteY1301" fmla="*/ 6302952 h 6858001"/>
              <a:gd name="connsiteX1302" fmla="*/ 3217650 w 5655005"/>
              <a:gd name="connsiteY1302" fmla="*/ 6313145 h 6858001"/>
              <a:gd name="connsiteX1303" fmla="*/ 3217106 w 5655005"/>
              <a:gd name="connsiteY1303" fmla="*/ 6359128 h 6858001"/>
              <a:gd name="connsiteX1304" fmla="*/ 3255006 w 5655005"/>
              <a:gd name="connsiteY1304" fmla="*/ 6420517 h 6858001"/>
              <a:gd name="connsiteX1305" fmla="*/ 3293422 w 5655005"/>
              <a:gd name="connsiteY1305" fmla="*/ 6486816 h 6858001"/>
              <a:gd name="connsiteX1306" fmla="*/ 3285903 w 5655005"/>
              <a:gd name="connsiteY1306" fmla="*/ 6497951 h 6858001"/>
              <a:gd name="connsiteX1307" fmla="*/ 3275156 w 5655005"/>
              <a:gd name="connsiteY1307" fmla="*/ 6501977 h 6858001"/>
              <a:gd name="connsiteX1308" fmla="*/ 3235850 w 5655005"/>
              <a:gd name="connsiteY1308" fmla="*/ 6478388 h 6858001"/>
              <a:gd name="connsiteX1309" fmla="*/ 3221751 w 5655005"/>
              <a:gd name="connsiteY1309" fmla="*/ 6434772 h 6858001"/>
              <a:gd name="connsiteX1310" fmla="*/ 3172845 w 5655005"/>
              <a:gd name="connsiteY1310" fmla="*/ 6359231 h 6858001"/>
              <a:gd name="connsiteX1311" fmla="*/ 3126654 w 5655005"/>
              <a:gd name="connsiteY1311" fmla="*/ 6285888 h 6858001"/>
              <a:gd name="connsiteX1312" fmla="*/ 3116145 w 5655005"/>
              <a:gd name="connsiteY1312" fmla="*/ 6280372 h 6858001"/>
              <a:gd name="connsiteX1313" fmla="*/ 3114422 w 5655005"/>
              <a:gd name="connsiteY1313" fmla="*/ 6264004 h 6858001"/>
              <a:gd name="connsiteX1314" fmla="*/ 3106950 w 5655005"/>
              <a:gd name="connsiteY1314" fmla="*/ 6251964 h 6858001"/>
              <a:gd name="connsiteX1315" fmla="*/ 3093403 w 5655005"/>
              <a:gd name="connsiteY1315" fmla="*/ 6252973 h 6858001"/>
              <a:gd name="connsiteX1316" fmla="*/ 3087398 w 5655005"/>
              <a:gd name="connsiteY1316" fmla="*/ 6223400 h 6858001"/>
              <a:gd name="connsiteX1317" fmla="*/ 3074800 w 5655005"/>
              <a:gd name="connsiteY1317" fmla="*/ 6201968 h 6858001"/>
              <a:gd name="connsiteX1318" fmla="*/ 3061192 w 5655005"/>
              <a:gd name="connsiteY1318" fmla="*/ 6166990 h 6858001"/>
              <a:gd name="connsiteX1319" fmla="*/ 3035263 w 5655005"/>
              <a:gd name="connsiteY1319" fmla="*/ 6156476 h 6858001"/>
              <a:gd name="connsiteX1320" fmla="*/ 3027940 w 5655005"/>
              <a:gd name="connsiteY1320" fmla="*/ 6134074 h 6858001"/>
              <a:gd name="connsiteX1321" fmla="*/ 2991471 w 5655005"/>
              <a:gd name="connsiteY1321" fmla="*/ 6184665 h 6858001"/>
              <a:gd name="connsiteX1322" fmla="*/ 2940917 w 5655005"/>
              <a:gd name="connsiteY1322" fmla="*/ 6219357 h 6858001"/>
              <a:gd name="connsiteX1323" fmla="*/ 2912164 w 5655005"/>
              <a:gd name="connsiteY1323" fmla="*/ 6209551 h 6858001"/>
              <a:gd name="connsiteX1324" fmla="*/ 2904736 w 5655005"/>
              <a:gd name="connsiteY1324" fmla="*/ 6190058 h 6858001"/>
              <a:gd name="connsiteX1325" fmla="*/ 2898254 w 5655005"/>
              <a:gd name="connsiteY1325" fmla="*/ 6179570 h 6858001"/>
              <a:gd name="connsiteX1326" fmla="*/ 2889574 w 5655005"/>
              <a:gd name="connsiteY1326" fmla="*/ 6171792 h 6858001"/>
              <a:gd name="connsiteX1327" fmla="*/ 2888022 w 5655005"/>
              <a:gd name="connsiteY1327" fmla="*/ 6188506 h 6858001"/>
              <a:gd name="connsiteX1328" fmla="*/ 2886119 w 5655005"/>
              <a:gd name="connsiteY1328" fmla="*/ 6264837 h 6858001"/>
              <a:gd name="connsiteX1329" fmla="*/ 2905585 w 5655005"/>
              <a:gd name="connsiteY1329" fmla="*/ 6292582 h 6858001"/>
              <a:gd name="connsiteX1330" fmla="*/ 2917451 w 5655005"/>
              <a:gd name="connsiteY1330" fmla="*/ 6299196 h 6858001"/>
              <a:gd name="connsiteX1331" fmla="*/ 2917817 w 5655005"/>
              <a:gd name="connsiteY1331" fmla="*/ 6314467 h 6858001"/>
              <a:gd name="connsiteX1332" fmla="*/ 2925677 w 5655005"/>
              <a:gd name="connsiteY1332" fmla="*/ 6322329 h 6858001"/>
              <a:gd name="connsiteX1333" fmla="*/ 2935218 w 5655005"/>
              <a:gd name="connsiteY1333" fmla="*/ 6322567 h 6858001"/>
              <a:gd name="connsiteX1334" fmla="*/ 2947961 w 5655005"/>
              <a:gd name="connsiteY1334" fmla="*/ 6380806 h 6858001"/>
              <a:gd name="connsiteX1335" fmla="*/ 2960706 w 5655005"/>
              <a:gd name="connsiteY1335" fmla="*/ 6439047 h 6858001"/>
              <a:gd name="connsiteX1336" fmla="*/ 2990443 w 5655005"/>
              <a:gd name="connsiteY1336" fmla="*/ 6497572 h 6858001"/>
              <a:gd name="connsiteX1337" fmla="*/ 2993428 w 5655005"/>
              <a:gd name="connsiteY1337" fmla="*/ 6561389 h 6858001"/>
              <a:gd name="connsiteX1338" fmla="*/ 3014449 w 5655005"/>
              <a:gd name="connsiteY1338" fmla="*/ 6572420 h 6858001"/>
              <a:gd name="connsiteX1339" fmla="*/ 3028814 w 5655005"/>
              <a:gd name="connsiteY1339" fmla="*/ 6587045 h 6858001"/>
              <a:gd name="connsiteX1340" fmla="*/ 3031674 w 5655005"/>
              <a:gd name="connsiteY1340" fmla="*/ 6610328 h 6858001"/>
              <a:gd name="connsiteX1341" fmla="*/ 3021334 w 5655005"/>
              <a:gd name="connsiteY1341" fmla="*/ 6637896 h 6858001"/>
              <a:gd name="connsiteX1342" fmla="*/ 2989631 w 5655005"/>
              <a:gd name="connsiteY1342" fmla="*/ 6635436 h 6858001"/>
              <a:gd name="connsiteX1343" fmla="*/ 2974988 w 5655005"/>
              <a:gd name="connsiteY1343" fmla="*/ 6606359 h 6858001"/>
              <a:gd name="connsiteX1344" fmla="*/ 2961942 w 5655005"/>
              <a:gd name="connsiteY1344" fmla="*/ 6553114 h 6858001"/>
              <a:gd name="connsiteX1345" fmla="*/ 2925374 w 5655005"/>
              <a:gd name="connsiteY1345" fmla="*/ 6512274 h 6858001"/>
              <a:gd name="connsiteX1346" fmla="*/ 2886352 w 5655005"/>
              <a:gd name="connsiteY1346" fmla="*/ 6455967 h 6858001"/>
              <a:gd name="connsiteX1347" fmla="*/ 2855604 w 5655005"/>
              <a:gd name="connsiteY1347" fmla="*/ 6383897 h 6858001"/>
              <a:gd name="connsiteX1348" fmla="*/ 2838008 w 5655005"/>
              <a:gd name="connsiteY1348" fmla="*/ 6377886 h 6858001"/>
              <a:gd name="connsiteX1349" fmla="*/ 2836827 w 5655005"/>
              <a:gd name="connsiteY1349" fmla="*/ 6362701 h 6858001"/>
              <a:gd name="connsiteX1350" fmla="*/ 2806504 w 5655005"/>
              <a:gd name="connsiteY1350" fmla="*/ 6341893 h 6858001"/>
              <a:gd name="connsiteX1351" fmla="*/ 2767906 w 5655005"/>
              <a:gd name="connsiteY1351" fmla="*/ 6336847 h 6858001"/>
              <a:gd name="connsiteX1352" fmla="*/ 2724866 w 5655005"/>
              <a:gd name="connsiteY1352" fmla="*/ 6238348 h 6858001"/>
              <a:gd name="connsiteX1353" fmla="*/ 2666441 w 5655005"/>
              <a:gd name="connsiteY1353" fmla="*/ 6158844 h 6858001"/>
              <a:gd name="connsiteX1354" fmla="*/ 2664551 w 5655005"/>
              <a:gd name="connsiteY1354" fmla="*/ 6109391 h 6858001"/>
              <a:gd name="connsiteX1355" fmla="*/ 2646614 w 5655005"/>
              <a:gd name="connsiteY1355" fmla="*/ 6068661 h 6858001"/>
              <a:gd name="connsiteX1356" fmla="*/ 2626481 w 5655005"/>
              <a:gd name="connsiteY1356" fmla="*/ 6030643 h 6858001"/>
              <a:gd name="connsiteX1357" fmla="*/ 2612698 w 5655005"/>
              <a:gd name="connsiteY1357" fmla="*/ 6025472 h 6858001"/>
              <a:gd name="connsiteX1358" fmla="*/ 2622576 w 5655005"/>
              <a:gd name="connsiteY1358" fmla="*/ 6076154 h 6858001"/>
              <a:gd name="connsiteX1359" fmla="*/ 2630260 w 5655005"/>
              <a:gd name="connsiteY1359" fmla="*/ 6129547 h 6858001"/>
              <a:gd name="connsiteX1360" fmla="*/ 2616988 w 5655005"/>
              <a:gd name="connsiteY1360" fmla="*/ 6160734 h 6858001"/>
              <a:gd name="connsiteX1361" fmla="*/ 2648349 w 5655005"/>
              <a:gd name="connsiteY1361" fmla="*/ 6144194 h 6858001"/>
              <a:gd name="connsiteX1362" fmla="*/ 2646797 w 5655005"/>
              <a:gd name="connsiteY1362" fmla="*/ 6160908 h 6858001"/>
              <a:gd name="connsiteX1363" fmla="*/ 2637253 w 5655005"/>
              <a:gd name="connsiteY1363" fmla="*/ 6176395 h 6858001"/>
              <a:gd name="connsiteX1364" fmla="*/ 2619052 w 5655005"/>
              <a:gd name="connsiteY1364" fmla="*/ 6180377 h 6858001"/>
              <a:gd name="connsiteX1365" fmla="*/ 2625469 w 5655005"/>
              <a:gd name="connsiteY1365" fmla="*/ 6202046 h 6858001"/>
              <a:gd name="connsiteX1366" fmla="*/ 2636281 w 5655005"/>
              <a:gd name="connsiteY1366" fmla="*/ 6218287 h 6858001"/>
              <a:gd name="connsiteX1367" fmla="*/ 2647974 w 5655005"/>
              <a:gd name="connsiteY1367" fmla="*/ 6238985 h 6858001"/>
              <a:gd name="connsiteX1368" fmla="*/ 2667289 w 5655005"/>
              <a:gd name="connsiteY1368" fmla="*/ 6261366 h 6858001"/>
              <a:gd name="connsiteX1369" fmla="*/ 2708818 w 5655005"/>
              <a:gd name="connsiteY1369" fmla="*/ 6247069 h 6858001"/>
              <a:gd name="connsiteX1370" fmla="*/ 2726730 w 5655005"/>
              <a:gd name="connsiteY1370" fmla="*/ 6291527 h 6858001"/>
              <a:gd name="connsiteX1371" fmla="*/ 2690199 w 5655005"/>
              <a:gd name="connsiteY1371" fmla="*/ 6321847 h 6858001"/>
              <a:gd name="connsiteX1372" fmla="*/ 2682340 w 5655005"/>
              <a:gd name="connsiteY1372" fmla="*/ 6298263 h 6858001"/>
              <a:gd name="connsiteX1373" fmla="*/ 2672285 w 5655005"/>
              <a:gd name="connsiteY1373" fmla="*/ 6277390 h 6858001"/>
              <a:gd name="connsiteX1374" fmla="*/ 2649710 w 5655005"/>
              <a:gd name="connsiteY1374" fmla="*/ 6283074 h 6858001"/>
              <a:gd name="connsiteX1375" fmla="*/ 2630069 w 5655005"/>
              <a:gd name="connsiteY1375" fmla="*/ 6285140 h 6858001"/>
              <a:gd name="connsiteX1376" fmla="*/ 2613941 w 5655005"/>
              <a:gd name="connsiteY1376" fmla="*/ 6261597 h 6858001"/>
              <a:gd name="connsiteX1377" fmla="*/ 2604919 w 5655005"/>
              <a:gd name="connsiteY1377" fmla="*/ 6234824 h 6858001"/>
              <a:gd name="connsiteX1378" fmla="*/ 2588827 w 5655005"/>
              <a:gd name="connsiteY1378" fmla="*/ 6250997 h 6858001"/>
              <a:gd name="connsiteX1379" fmla="*/ 2574935 w 5655005"/>
              <a:gd name="connsiteY1379" fmla="*/ 6264457 h 6858001"/>
              <a:gd name="connsiteX1380" fmla="*/ 2557640 w 5655005"/>
              <a:gd name="connsiteY1380" fmla="*/ 6237725 h 6858001"/>
              <a:gd name="connsiteX1381" fmla="*/ 2551335 w 5655005"/>
              <a:gd name="connsiteY1381" fmla="*/ 6197427 h 6858001"/>
              <a:gd name="connsiteX1382" fmla="*/ 2535099 w 5655005"/>
              <a:gd name="connsiteY1382" fmla="*/ 6176790 h 6858001"/>
              <a:gd name="connsiteX1383" fmla="*/ 2534109 w 5655005"/>
              <a:gd name="connsiteY1383" fmla="*/ 6159517 h 6858001"/>
              <a:gd name="connsiteX1384" fmla="*/ 2523431 w 5655005"/>
              <a:gd name="connsiteY1384" fmla="*/ 6120919 h 6858001"/>
              <a:gd name="connsiteX1385" fmla="*/ 2490868 w 5655005"/>
              <a:gd name="connsiteY1385" fmla="*/ 6094554 h 6858001"/>
              <a:gd name="connsiteX1386" fmla="*/ 2492934 w 5655005"/>
              <a:gd name="connsiteY1386" fmla="*/ 6114194 h 6858001"/>
              <a:gd name="connsiteX1387" fmla="*/ 2510161 w 5655005"/>
              <a:gd name="connsiteY1387" fmla="*/ 6152104 h 6858001"/>
              <a:gd name="connsiteX1388" fmla="*/ 2512441 w 5655005"/>
              <a:gd name="connsiteY1388" fmla="*/ 6165934 h 6858001"/>
              <a:gd name="connsiteX1389" fmla="*/ 2509295 w 5655005"/>
              <a:gd name="connsiteY1389" fmla="*/ 6175367 h 6858001"/>
              <a:gd name="connsiteX1390" fmla="*/ 2502728 w 5655005"/>
              <a:gd name="connsiteY1390" fmla="*/ 6164058 h 6858001"/>
              <a:gd name="connsiteX1391" fmla="*/ 2493446 w 5655005"/>
              <a:gd name="connsiteY1391" fmla="*/ 6150554 h 6858001"/>
              <a:gd name="connsiteX1392" fmla="*/ 2468984 w 5655005"/>
              <a:gd name="connsiteY1392" fmla="*/ 6106785 h 6858001"/>
              <a:gd name="connsiteX1393" fmla="*/ 2444521 w 5655005"/>
              <a:gd name="connsiteY1393" fmla="*/ 6063015 h 6858001"/>
              <a:gd name="connsiteX1394" fmla="*/ 2430914 w 5655005"/>
              <a:gd name="connsiteY1394" fmla="*/ 6028037 h 6858001"/>
              <a:gd name="connsiteX1395" fmla="*/ 2407828 w 5655005"/>
              <a:gd name="connsiteY1395" fmla="*/ 5997363 h 6858001"/>
              <a:gd name="connsiteX1396" fmla="*/ 2420099 w 5655005"/>
              <a:gd name="connsiteY1396" fmla="*/ 6043240 h 6858001"/>
              <a:gd name="connsiteX1397" fmla="*/ 2446586 w 5655005"/>
              <a:gd name="connsiteY1397" fmla="*/ 6082660 h 6858001"/>
              <a:gd name="connsiteX1398" fmla="*/ 2412295 w 5655005"/>
              <a:gd name="connsiteY1398" fmla="*/ 6102814 h 6858001"/>
              <a:gd name="connsiteX1399" fmla="*/ 2378356 w 5655005"/>
              <a:gd name="connsiteY1399" fmla="*/ 6063354 h 6858001"/>
              <a:gd name="connsiteX1400" fmla="*/ 2367326 w 5655005"/>
              <a:gd name="connsiteY1400" fmla="*/ 6084373 h 6858001"/>
              <a:gd name="connsiteX1401" fmla="*/ 2330969 w 5655005"/>
              <a:gd name="connsiteY1401" fmla="*/ 6084884 h 6858001"/>
              <a:gd name="connsiteX1402" fmla="*/ 2291347 w 5655005"/>
              <a:gd name="connsiteY1402" fmla="*/ 6022850 h 6858001"/>
              <a:gd name="connsiteX1403" fmla="*/ 2273470 w 5655005"/>
              <a:gd name="connsiteY1403" fmla="*/ 5950428 h 6858001"/>
              <a:gd name="connsiteX1404" fmla="*/ 2250683 w 5655005"/>
              <a:gd name="connsiteY1404" fmla="*/ 5957059 h 6858001"/>
              <a:gd name="connsiteX1405" fmla="*/ 2227931 w 5655005"/>
              <a:gd name="connsiteY1405" fmla="*/ 5953325 h 6858001"/>
              <a:gd name="connsiteX1406" fmla="*/ 2211940 w 5655005"/>
              <a:gd name="connsiteY1406" fmla="*/ 5966060 h 6858001"/>
              <a:gd name="connsiteX1407" fmla="*/ 2171424 w 5655005"/>
              <a:gd name="connsiteY1407" fmla="*/ 5969249 h 6858001"/>
              <a:gd name="connsiteX1408" fmla="*/ 2135765 w 5655005"/>
              <a:gd name="connsiteY1408" fmla="*/ 5960822 h 6858001"/>
              <a:gd name="connsiteX1409" fmla="*/ 2118980 w 5655005"/>
              <a:gd name="connsiteY1409" fmla="*/ 5960804 h 6858001"/>
              <a:gd name="connsiteX1410" fmla="*/ 2109930 w 5655005"/>
              <a:gd name="connsiteY1410" fmla="*/ 5972417 h 6858001"/>
              <a:gd name="connsiteX1411" fmla="*/ 2024706 w 5655005"/>
              <a:gd name="connsiteY1411" fmla="*/ 5978789 h 6858001"/>
              <a:gd name="connsiteX1412" fmla="*/ 2004046 w 5655005"/>
              <a:gd name="connsiteY1412" fmla="*/ 5979254 h 6858001"/>
              <a:gd name="connsiteX1413" fmla="*/ 1979506 w 5655005"/>
              <a:gd name="connsiteY1413" fmla="*/ 5986495 h 6858001"/>
              <a:gd name="connsiteX1414" fmla="*/ 1873460 w 5655005"/>
              <a:gd name="connsiteY1414" fmla="*/ 5994137 h 6858001"/>
              <a:gd name="connsiteX1415" fmla="*/ 1766452 w 5655005"/>
              <a:gd name="connsiteY1415" fmla="*/ 5994032 h 6858001"/>
              <a:gd name="connsiteX1416" fmla="*/ 1741897 w 5655005"/>
              <a:gd name="connsiteY1416" fmla="*/ 6015960 h 6858001"/>
              <a:gd name="connsiteX1417" fmla="*/ 1647639 w 5655005"/>
              <a:gd name="connsiteY1417" fmla="*/ 6017160 h 6858001"/>
              <a:gd name="connsiteX1418" fmla="*/ 1584190 w 5655005"/>
              <a:gd name="connsiteY1418" fmla="*/ 6036305 h 6858001"/>
              <a:gd name="connsiteX1419" fmla="*/ 1508166 w 5655005"/>
              <a:gd name="connsiteY1419" fmla="*/ 6042849 h 6858001"/>
              <a:gd name="connsiteX1420" fmla="*/ 1453935 w 5655005"/>
              <a:gd name="connsiteY1420" fmla="*/ 6045378 h 6858001"/>
              <a:gd name="connsiteX1421" fmla="*/ 1434228 w 5655005"/>
              <a:gd name="connsiteY1421" fmla="*/ 6059885 h 6858001"/>
              <a:gd name="connsiteX1422" fmla="*/ 1408735 w 5655005"/>
              <a:gd name="connsiteY1422" fmla="*/ 6053082 h 6858001"/>
              <a:gd name="connsiteX1423" fmla="*/ 1061382 w 5655005"/>
              <a:gd name="connsiteY1423" fmla="*/ 6077278 h 6858001"/>
              <a:gd name="connsiteX1424" fmla="*/ 1017642 w 5655005"/>
              <a:gd name="connsiteY1424" fmla="*/ 6077719 h 6858001"/>
              <a:gd name="connsiteX1425" fmla="*/ 974876 w 5655005"/>
              <a:gd name="connsiteY1425" fmla="*/ 6073320 h 6858001"/>
              <a:gd name="connsiteX1426" fmla="*/ 952757 w 5655005"/>
              <a:gd name="connsiteY1426" fmla="*/ 6081045 h 6858001"/>
              <a:gd name="connsiteX1427" fmla="*/ 929677 w 5655005"/>
              <a:gd name="connsiteY1427" fmla="*/ 6081023 h 6858001"/>
              <a:gd name="connsiteX1428" fmla="*/ 892230 w 5655005"/>
              <a:gd name="connsiteY1428" fmla="*/ 6083569 h 6858001"/>
              <a:gd name="connsiteX1429" fmla="*/ 873678 w 5655005"/>
              <a:gd name="connsiteY1429" fmla="*/ 6073544 h 6858001"/>
              <a:gd name="connsiteX1430" fmla="*/ 863849 w 5655005"/>
              <a:gd name="connsiteY1430" fmla="*/ 6057717 h 6858001"/>
              <a:gd name="connsiteX1431" fmla="*/ 939889 w 5655005"/>
              <a:gd name="connsiteY1431" fmla="*/ 6036489 h 6858001"/>
              <a:gd name="connsiteX1432" fmla="*/ 1030438 w 5655005"/>
              <a:gd name="connsiteY1432" fmla="*/ 6030765 h 6858001"/>
              <a:gd name="connsiteX1433" fmla="*/ 1027860 w 5655005"/>
              <a:gd name="connsiteY1433" fmla="*/ 6026889 h 6858001"/>
              <a:gd name="connsiteX1434" fmla="*/ 1037240 w 5655005"/>
              <a:gd name="connsiteY1434" fmla="*/ 6007369 h 6858001"/>
              <a:gd name="connsiteX1435" fmla="*/ 1056291 w 5655005"/>
              <a:gd name="connsiteY1435" fmla="*/ 6002383 h 6858001"/>
              <a:gd name="connsiteX1436" fmla="*/ 1164783 w 5655005"/>
              <a:gd name="connsiteY1436" fmla="*/ 5967949 h 6858001"/>
              <a:gd name="connsiteX1437" fmla="*/ 1277144 w 5655005"/>
              <a:gd name="connsiteY1437" fmla="*/ 5939330 h 6858001"/>
              <a:gd name="connsiteX1438" fmla="*/ 1287321 w 5655005"/>
              <a:gd name="connsiteY1438" fmla="*/ 5930463 h 6858001"/>
              <a:gd name="connsiteX1439" fmla="*/ 1304262 w 5655005"/>
              <a:gd name="connsiteY1439" fmla="*/ 5938065 h 6858001"/>
              <a:gd name="connsiteX1440" fmla="*/ 1315564 w 5655005"/>
              <a:gd name="connsiteY1440" fmla="*/ 5931942 h 6858001"/>
              <a:gd name="connsiteX1441" fmla="*/ 1317186 w 5655005"/>
              <a:gd name="connsiteY1441" fmla="*/ 5923875 h 6858001"/>
              <a:gd name="connsiteX1442" fmla="*/ 1348017 w 5655005"/>
              <a:gd name="connsiteY1442" fmla="*/ 5920836 h 6858001"/>
              <a:gd name="connsiteX1443" fmla="*/ 1370138 w 5655005"/>
              <a:gd name="connsiteY1443" fmla="*/ 5911014 h 6858001"/>
              <a:gd name="connsiteX1444" fmla="*/ 1331410 w 5655005"/>
              <a:gd name="connsiteY1444" fmla="*/ 5903228 h 6858001"/>
              <a:gd name="connsiteX1445" fmla="*/ 1314624 w 5655005"/>
              <a:gd name="connsiteY1445" fmla="*/ 5903212 h 6858001"/>
              <a:gd name="connsiteX1446" fmla="*/ 1305575 w 5655005"/>
              <a:gd name="connsiteY1446" fmla="*/ 5914824 h 6858001"/>
              <a:gd name="connsiteX1447" fmla="*/ 1280883 w 5655005"/>
              <a:gd name="connsiteY1447" fmla="*/ 5912380 h 6858001"/>
              <a:gd name="connsiteX1448" fmla="*/ 1255218 w 5655005"/>
              <a:gd name="connsiteY1448" fmla="*/ 5914777 h 6858001"/>
              <a:gd name="connsiteX1449" fmla="*/ 1164819 w 5655005"/>
              <a:gd name="connsiteY1449" fmla="*/ 5930183 h 6858001"/>
              <a:gd name="connsiteX1450" fmla="*/ 1129968 w 5655005"/>
              <a:gd name="connsiteY1450" fmla="*/ 5919819 h 6858001"/>
              <a:gd name="connsiteX1451" fmla="*/ 1109955 w 5655005"/>
              <a:gd name="connsiteY1451" fmla="*/ 5919155 h 6858001"/>
              <a:gd name="connsiteX1452" fmla="*/ 1097678 w 5655005"/>
              <a:gd name="connsiteY1452" fmla="*/ 5930117 h 6858001"/>
              <a:gd name="connsiteX1453" fmla="*/ 1056354 w 5655005"/>
              <a:gd name="connsiteY1453" fmla="*/ 5935243 h 6858001"/>
              <a:gd name="connsiteX1454" fmla="*/ 1015672 w 5655005"/>
              <a:gd name="connsiteY1454" fmla="*/ 5945533 h 6858001"/>
              <a:gd name="connsiteX1455" fmla="*/ 974990 w 5655005"/>
              <a:gd name="connsiteY1455" fmla="*/ 5955823 h 6858001"/>
              <a:gd name="connsiteX1456" fmla="*/ 898832 w 5655005"/>
              <a:gd name="connsiteY1456" fmla="*/ 5933798 h 6858001"/>
              <a:gd name="connsiteX1457" fmla="*/ 911448 w 5655005"/>
              <a:gd name="connsiteY1457" fmla="*/ 5904435 h 6858001"/>
              <a:gd name="connsiteX1458" fmla="*/ 937593 w 5655005"/>
              <a:gd name="connsiteY1458" fmla="*/ 5908012 h 6858001"/>
              <a:gd name="connsiteX1459" fmla="*/ 962625 w 5655005"/>
              <a:gd name="connsiteY1459" fmla="*/ 5892057 h 6858001"/>
              <a:gd name="connsiteX1460" fmla="*/ 986683 w 5655005"/>
              <a:gd name="connsiteY1460" fmla="*/ 5880943 h 6858001"/>
              <a:gd name="connsiteX1461" fmla="*/ 1051738 w 5655005"/>
              <a:gd name="connsiteY1461" fmla="*/ 5870517 h 6858001"/>
              <a:gd name="connsiteX1462" fmla="*/ 1104214 w 5655005"/>
              <a:gd name="connsiteY1462" fmla="*/ 5847488 h 6858001"/>
              <a:gd name="connsiteX1463" fmla="*/ 1198489 w 5655005"/>
              <a:gd name="connsiteY1463" fmla="*/ 5829502 h 6858001"/>
              <a:gd name="connsiteX1464" fmla="*/ 1221116 w 5655005"/>
              <a:gd name="connsiteY1464" fmla="*/ 5796275 h 6858001"/>
              <a:gd name="connsiteX1465" fmla="*/ 1263084 w 5655005"/>
              <a:gd name="connsiteY1465" fmla="*/ 5792118 h 6858001"/>
              <a:gd name="connsiteX1466" fmla="*/ 1324106 w 5655005"/>
              <a:gd name="connsiteY1466" fmla="*/ 5776686 h 6858001"/>
              <a:gd name="connsiteX1467" fmla="*/ 1387054 w 5655005"/>
              <a:gd name="connsiteY1467" fmla="*/ 5776746 h 6858001"/>
              <a:gd name="connsiteX1468" fmla="*/ 1410326 w 5655005"/>
              <a:gd name="connsiteY1468" fmla="*/ 5744489 h 6858001"/>
              <a:gd name="connsiteX1469" fmla="*/ 1447756 w 5655005"/>
              <a:gd name="connsiteY1469" fmla="*/ 5758728 h 6858001"/>
              <a:gd name="connsiteX1470" fmla="*/ 1490392 w 5655005"/>
              <a:gd name="connsiteY1470" fmla="*/ 5730364 h 6858001"/>
              <a:gd name="connsiteX1471" fmla="*/ 1519450 w 5655005"/>
              <a:gd name="connsiteY1471" fmla="*/ 5725710 h 6858001"/>
              <a:gd name="connsiteX1472" fmla="*/ 1544626 w 5655005"/>
              <a:gd name="connsiteY1472" fmla="*/ 5727834 h 6858001"/>
              <a:gd name="connsiteX1473" fmla="*/ 1562229 w 5655005"/>
              <a:gd name="connsiteY1473" fmla="*/ 5717522 h 6858001"/>
              <a:gd name="connsiteX1474" fmla="*/ 1573056 w 5655005"/>
              <a:gd name="connsiteY1474" fmla="*/ 5703329 h 6858001"/>
              <a:gd name="connsiteX1475" fmla="*/ 1572583 w 5655005"/>
              <a:gd name="connsiteY1475" fmla="*/ 5693162 h 6858001"/>
              <a:gd name="connsiteX1476" fmla="*/ 1565319 w 5655005"/>
              <a:gd name="connsiteY1476" fmla="*/ 5691700 h 6858001"/>
              <a:gd name="connsiteX1477" fmla="*/ 1533670 w 5655005"/>
              <a:gd name="connsiteY1477" fmla="*/ 5707163 h 6858001"/>
              <a:gd name="connsiteX1478" fmla="*/ 1498179 w 5655005"/>
              <a:gd name="connsiteY1478" fmla="*/ 5691636 h 6858001"/>
              <a:gd name="connsiteX1479" fmla="*/ 1440037 w 5655005"/>
              <a:gd name="connsiteY1479" fmla="*/ 5730316 h 6858001"/>
              <a:gd name="connsiteX1480" fmla="*/ 1437459 w 5655005"/>
              <a:gd name="connsiteY1480" fmla="*/ 5726439 h 6858001"/>
              <a:gd name="connsiteX1481" fmla="*/ 1420992 w 5655005"/>
              <a:gd name="connsiteY1481" fmla="*/ 5731104 h 6858001"/>
              <a:gd name="connsiteX1482" fmla="*/ 1410326 w 5655005"/>
              <a:gd name="connsiteY1482" fmla="*/ 5744489 h 6858001"/>
              <a:gd name="connsiteX1483" fmla="*/ 1361102 w 5655005"/>
              <a:gd name="connsiteY1483" fmla="*/ 5740891 h 6858001"/>
              <a:gd name="connsiteX1484" fmla="*/ 1314787 w 5655005"/>
              <a:gd name="connsiteY1484" fmla="*/ 5735358 h 6858001"/>
              <a:gd name="connsiteX1485" fmla="*/ 1295229 w 5655005"/>
              <a:gd name="connsiteY1485" fmla="*/ 5763745 h 6858001"/>
              <a:gd name="connsiteX1486" fmla="*/ 1251506 w 5655005"/>
              <a:gd name="connsiteY1486" fmla="*/ 5749500 h 6858001"/>
              <a:gd name="connsiteX1487" fmla="*/ 1181603 w 5655005"/>
              <a:gd name="connsiteY1487" fmla="*/ 5767347 h 6858001"/>
              <a:gd name="connsiteX1488" fmla="*/ 1106858 w 5655005"/>
              <a:gd name="connsiteY1488" fmla="*/ 5784221 h 6858001"/>
              <a:gd name="connsiteX1489" fmla="*/ 1098475 w 5655005"/>
              <a:gd name="connsiteY1489" fmla="*/ 5773721 h 6858001"/>
              <a:gd name="connsiteX1490" fmla="*/ 1097841 w 5655005"/>
              <a:gd name="connsiteY1490" fmla="*/ 5762262 h 6858001"/>
              <a:gd name="connsiteX1491" fmla="*/ 1132088 w 5655005"/>
              <a:gd name="connsiteY1491" fmla="*/ 5731792 h 6858001"/>
              <a:gd name="connsiteX1492" fmla="*/ 1177925 w 5655005"/>
              <a:gd name="connsiteY1492" fmla="*/ 5731352 h 6858001"/>
              <a:gd name="connsiteX1493" fmla="*/ 1264618 w 5655005"/>
              <a:gd name="connsiteY1493" fmla="*/ 5707227 h 6858001"/>
              <a:gd name="connsiteX1494" fmla="*/ 1348406 w 5655005"/>
              <a:gd name="connsiteY1494" fmla="*/ 5685035 h 6858001"/>
              <a:gd name="connsiteX1495" fmla="*/ 1356809 w 5655005"/>
              <a:gd name="connsiteY1495" fmla="*/ 5676650 h 6858001"/>
              <a:gd name="connsiteX1496" fmla="*/ 1372945 w 5655005"/>
              <a:gd name="connsiteY1496" fmla="*/ 5679893 h 6858001"/>
              <a:gd name="connsiteX1497" fmla="*/ 1386667 w 5655005"/>
              <a:gd name="connsiteY1497" fmla="*/ 5676356 h 6858001"/>
              <a:gd name="connsiteX1498" fmla="*/ 1389746 w 5655005"/>
              <a:gd name="connsiteY1498" fmla="*/ 5663124 h 6858001"/>
              <a:gd name="connsiteX1499" fmla="*/ 1419762 w 5655005"/>
              <a:gd name="connsiteY1499" fmla="*/ 5666221 h 6858001"/>
              <a:gd name="connsiteX1500" fmla="*/ 1443979 w 5655005"/>
              <a:gd name="connsiteY1500" fmla="*/ 5660593 h 6858001"/>
              <a:gd name="connsiteX1501" fmla="*/ 1481424 w 5655005"/>
              <a:gd name="connsiteY1501" fmla="*/ 5658049 h 6858001"/>
              <a:gd name="connsiteX1502" fmla="*/ 1499199 w 5655005"/>
              <a:gd name="connsiteY1502" fmla="*/ 5636438 h 6858001"/>
              <a:gd name="connsiteX1503" fmla="*/ 1522765 w 5655005"/>
              <a:gd name="connsiteY1503" fmla="*/ 5636138 h 6858001"/>
              <a:gd name="connsiteX1504" fmla="*/ 1485368 w 5655005"/>
              <a:gd name="connsiteY1504" fmla="*/ 5586231 h 6858001"/>
              <a:gd name="connsiteX1505" fmla="*/ 1467348 w 5655005"/>
              <a:gd name="connsiteY1505" fmla="*/ 5527624 h 6858001"/>
              <a:gd name="connsiteX1506" fmla="*/ 1485287 w 5655005"/>
              <a:gd name="connsiteY1506" fmla="*/ 5503109 h 6858001"/>
              <a:gd name="connsiteX1507" fmla="*/ 1506109 w 5655005"/>
              <a:gd name="connsiteY1507" fmla="*/ 5501838 h 6858001"/>
              <a:gd name="connsiteX1508" fmla="*/ 1518056 w 5655005"/>
              <a:gd name="connsiteY1508" fmla="*/ 5498784 h 6858001"/>
              <a:gd name="connsiteX1509" fmla="*/ 1528068 w 5655005"/>
              <a:gd name="connsiteY1509" fmla="*/ 5492822 h 6858001"/>
              <a:gd name="connsiteX1510" fmla="*/ 1512581 w 5655005"/>
              <a:gd name="connsiteY1510" fmla="*/ 5486351 h 6858001"/>
              <a:gd name="connsiteX1511" fmla="*/ 1440298 w 5655005"/>
              <a:gd name="connsiteY1511" fmla="*/ 5461748 h 6858001"/>
              <a:gd name="connsiteX1512" fmla="*/ 1408008 w 5655005"/>
              <a:gd name="connsiteY1512" fmla="*/ 5472044 h 6858001"/>
              <a:gd name="connsiteX1513" fmla="*/ 1398153 w 5655005"/>
              <a:gd name="connsiteY1513" fmla="*/ 5481398 h 6858001"/>
              <a:gd name="connsiteX1514" fmla="*/ 1383469 w 5655005"/>
              <a:gd name="connsiteY1514" fmla="*/ 5477187 h 6858001"/>
              <a:gd name="connsiteX1515" fmla="*/ 1373619 w 5655005"/>
              <a:gd name="connsiteY1515" fmla="*/ 5482341 h 6858001"/>
              <a:gd name="connsiteX1516" fmla="*/ 1370544 w 5655005"/>
              <a:gd name="connsiteY1516" fmla="*/ 5491379 h 6858001"/>
              <a:gd name="connsiteX1517" fmla="*/ 1311154 w 5655005"/>
              <a:gd name="connsiteY1517" fmla="*/ 5486156 h 6858001"/>
              <a:gd name="connsiteX1518" fmla="*/ 1251766 w 5655005"/>
              <a:gd name="connsiteY1518" fmla="*/ 5480933 h 6858001"/>
              <a:gd name="connsiteX1519" fmla="*/ 1187033 w 5655005"/>
              <a:gd name="connsiteY1519" fmla="*/ 5491845 h 6858001"/>
              <a:gd name="connsiteX1520" fmla="*/ 1125234 w 5655005"/>
              <a:gd name="connsiteY1520" fmla="*/ 5475645 h 6858001"/>
              <a:gd name="connsiteX1521" fmla="*/ 1108433 w 5655005"/>
              <a:gd name="connsiteY1521" fmla="*/ 5492416 h 6858001"/>
              <a:gd name="connsiteX1522" fmla="*/ 1090186 w 5655005"/>
              <a:gd name="connsiteY1522" fmla="*/ 5501759 h 6858001"/>
              <a:gd name="connsiteX1523" fmla="*/ 1067111 w 5655005"/>
              <a:gd name="connsiteY1523" fmla="*/ 5497539 h 6858001"/>
              <a:gd name="connsiteX1524" fmla="*/ 1043884 w 5655005"/>
              <a:gd name="connsiteY1524" fmla="*/ 5479439 h 6858001"/>
              <a:gd name="connsiteX1525" fmla="*/ 1055697 w 5655005"/>
              <a:gd name="connsiteY1525" fmla="*/ 5449916 h 6858001"/>
              <a:gd name="connsiteX1526" fmla="*/ 1087819 w 5655005"/>
              <a:gd name="connsiteY1526" fmla="*/ 5444621 h 6858001"/>
              <a:gd name="connsiteX1527" fmla="*/ 1142528 w 5655005"/>
              <a:gd name="connsiteY1527" fmla="*/ 5448063 h 6858001"/>
              <a:gd name="connsiteX1528" fmla="*/ 1192424 w 5655005"/>
              <a:gd name="connsiteY1528" fmla="*/ 5425355 h 6858001"/>
              <a:gd name="connsiteX1529" fmla="*/ 1257811 w 5655005"/>
              <a:gd name="connsiteY1529" fmla="*/ 5404919 h 6858001"/>
              <a:gd name="connsiteX1530" fmla="*/ 1335774 w 5655005"/>
              <a:gd name="connsiteY1530" fmla="*/ 5397087 h 6858001"/>
              <a:gd name="connsiteX1531" fmla="*/ 1346764 w 5655005"/>
              <a:gd name="connsiteY1531" fmla="*/ 5382087 h 6858001"/>
              <a:gd name="connsiteX1532" fmla="*/ 1361609 w 5655005"/>
              <a:gd name="connsiteY1532" fmla="*/ 5385491 h 6858001"/>
              <a:gd name="connsiteX1533" fmla="*/ 1390521 w 5655005"/>
              <a:gd name="connsiteY1533" fmla="*/ 5362761 h 6858001"/>
              <a:gd name="connsiteX1534" fmla="*/ 1406857 w 5655005"/>
              <a:gd name="connsiteY1534" fmla="*/ 5327431 h 6858001"/>
              <a:gd name="connsiteX1535" fmla="*/ 1513715 w 5655005"/>
              <a:gd name="connsiteY1535" fmla="*/ 5315753 h 6858001"/>
              <a:gd name="connsiteX1536" fmla="*/ 1607033 w 5655005"/>
              <a:gd name="connsiteY1536" fmla="*/ 5283725 h 6858001"/>
              <a:gd name="connsiteX1537" fmla="*/ 1654795 w 5655005"/>
              <a:gd name="connsiteY1537" fmla="*/ 5296685 h 6858001"/>
              <a:gd name="connsiteX1538" fmla="*/ 1699024 w 5655005"/>
              <a:gd name="connsiteY1538" fmla="*/ 5291722 h 6858001"/>
              <a:gd name="connsiteX1539" fmla="*/ 1741317 w 5655005"/>
              <a:gd name="connsiteY1539" fmla="*/ 5283855 h 6858001"/>
              <a:gd name="connsiteX1540" fmla="*/ 1750367 w 5655005"/>
              <a:gd name="connsiteY1540" fmla="*/ 5272244 h 6858001"/>
              <a:gd name="connsiteX1541" fmla="*/ 1699047 w 5655005"/>
              <a:gd name="connsiteY1541" fmla="*/ 5266543 h 6858001"/>
              <a:gd name="connsiteX1542" fmla="*/ 1645795 w 5655005"/>
              <a:gd name="connsiteY1542" fmla="*/ 5257939 h 6858001"/>
              <a:gd name="connsiteX1543" fmla="*/ 1619993 w 5655005"/>
              <a:gd name="connsiteY1543" fmla="*/ 5235963 h 6858001"/>
              <a:gd name="connsiteX1544" fmla="*/ 1626414 w 5655005"/>
              <a:gd name="connsiteY1544" fmla="*/ 5270832 h 6858001"/>
              <a:gd name="connsiteX1545" fmla="*/ 1610927 w 5655005"/>
              <a:gd name="connsiteY1545" fmla="*/ 5264361 h 6858001"/>
              <a:gd name="connsiteX1546" fmla="*/ 1598995 w 5655005"/>
              <a:gd name="connsiteY1546" fmla="*/ 5250629 h 6858001"/>
              <a:gd name="connsiteX1547" fmla="*/ 1600626 w 5655005"/>
              <a:gd name="connsiteY1547" fmla="*/ 5232072 h 6858001"/>
              <a:gd name="connsiteX1548" fmla="*/ 1578032 w 5655005"/>
              <a:gd name="connsiteY1548" fmla="*/ 5231728 h 6858001"/>
              <a:gd name="connsiteX1549" fmla="*/ 1559304 w 5655005"/>
              <a:gd name="connsiteY1549" fmla="*/ 5237195 h 6858001"/>
              <a:gd name="connsiteX1550" fmla="*/ 1536058 w 5655005"/>
              <a:gd name="connsiteY1550" fmla="*/ 5242177 h 6858001"/>
              <a:gd name="connsiteX1551" fmla="*/ 1508932 w 5655005"/>
              <a:gd name="connsiteY1551" fmla="*/ 5253932 h 6858001"/>
              <a:gd name="connsiteX1552" fmla="*/ 1510181 w 5655005"/>
              <a:gd name="connsiteY1552" fmla="*/ 5297834 h 6858001"/>
              <a:gd name="connsiteX1553" fmla="*/ 1462402 w 5655005"/>
              <a:gd name="connsiteY1553" fmla="*/ 5301661 h 6858001"/>
              <a:gd name="connsiteX1554" fmla="*/ 1444369 w 5655005"/>
              <a:gd name="connsiteY1554" fmla="*/ 5257746 h 6858001"/>
              <a:gd name="connsiteX1555" fmla="*/ 1469223 w 5655005"/>
              <a:gd name="connsiteY1555" fmla="*/ 5257285 h 6858001"/>
              <a:gd name="connsiteX1556" fmla="*/ 1492146 w 5655005"/>
              <a:gd name="connsiteY1556" fmla="*/ 5253916 h 6858001"/>
              <a:gd name="connsiteX1557" fmla="*/ 1493461 w 5655005"/>
              <a:gd name="connsiteY1557" fmla="*/ 5230676 h 6858001"/>
              <a:gd name="connsiteX1558" fmla="*/ 1497353 w 5655005"/>
              <a:gd name="connsiteY1558" fmla="*/ 5211313 h 6858001"/>
              <a:gd name="connsiteX1559" fmla="*/ 1524637 w 5655005"/>
              <a:gd name="connsiteY1559" fmla="*/ 5202946 h 6858001"/>
              <a:gd name="connsiteX1560" fmla="*/ 1552883 w 5655005"/>
              <a:gd name="connsiteY1560" fmla="*/ 5202329 h 6858001"/>
              <a:gd name="connsiteX1561" fmla="*/ 1542250 w 5655005"/>
              <a:gd name="connsiteY1561" fmla="*/ 5182142 h 6858001"/>
              <a:gd name="connsiteX1562" fmla="*/ 1533551 w 5655005"/>
              <a:gd name="connsiteY1562" fmla="*/ 5164864 h 6858001"/>
              <a:gd name="connsiteX1563" fmla="*/ 1564225 w 5655005"/>
              <a:gd name="connsiteY1563" fmla="*/ 5156340 h 6858001"/>
              <a:gd name="connsiteX1564" fmla="*/ 1604569 w 5655005"/>
              <a:gd name="connsiteY1564" fmla="*/ 5162352 h 6858001"/>
              <a:gd name="connsiteX1565" fmla="*/ 1629111 w 5655005"/>
              <a:gd name="connsiteY1565" fmla="*/ 5153015 h 6858001"/>
              <a:gd name="connsiteX1566" fmla="*/ 1645893 w 5655005"/>
              <a:gd name="connsiteY1566" fmla="*/ 5157227 h 6858001"/>
              <a:gd name="connsiteX1567" fmla="*/ 1685917 w 5655005"/>
              <a:gd name="connsiteY1567" fmla="*/ 5158557 h 6858001"/>
              <a:gd name="connsiteX1568" fmla="*/ 1720803 w 5655005"/>
              <a:gd name="connsiteY1568" fmla="*/ 5135348 h 6858001"/>
              <a:gd name="connsiteX1569" fmla="*/ 1701437 w 5655005"/>
              <a:gd name="connsiteY1569" fmla="*/ 5131458 h 6858001"/>
              <a:gd name="connsiteX1570" fmla="*/ 1660115 w 5655005"/>
              <a:gd name="connsiteY1570" fmla="*/ 5136581 h 6858001"/>
              <a:gd name="connsiteX1571" fmla="*/ 1646236 w 5655005"/>
              <a:gd name="connsiteY1571" fmla="*/ 5134630 h 6858001"/>
              <a:gd name="connsiteX1572" fmla="*/ 1638172 w 5655005"/>
              <a:gd name="connsiteY1572" fmla="*/ 5128814 h 6858001"/>
              <a:gd name="connsiteX1573" fmla="*/ 1650927 w 5655005"/>
              <a:gd name="connsiteY1573" fmla="*/ 5125921 h 6858001"/>
              <a:gd name="connsiteX1574" fmla="*/ 1666587 w 5655005"/>
              <a:gd name="connsiteY1574" fmla="*/ 5121095 h 6858001"/>
              <a:gd name="connsiteX1575" fmla="*/ 1715662 w 5655005"/>
              <a:gd name="connsiteY1575" fmla="*/ 5110812 h 6858001"/>
              <a:gd name="connsiteX1576" fmla="*/ 1764737 w 5655005"/>
              <a:gd name="connsiteY1576" fmla="*/ 5100528 h 6858001"/>
              <a:gd name="connsiteX1577" fmla="*/ 1798030 w 5655005"/>
              <a:gd name="connsiteY1577" fmla="*/ 5098266 h 6858001"/>
              <a:gd name="connsiteX1578" fmla="*/ 1797462 w 5655005"/>
              <a:gd name="connsiteY1578" fmla="*/ 5083398 h 6858001"/>
              <a:gd name="connsiteX1579" fmla="*/ 1790900 w 5655005"/>
              <a:gd name="connsiteY1579" fmla="*/ 5083123 h 6858001"/>
              <a:gd name="connsiteX1580" fmla="*/ 1745372 w 5655005"/>
              <a:gd name="connsiteY1580" fmla="*/ 5096637 h 6858001"/>
              <a:gd name="connsiteX1581" fmla="*/ 1736370 w 5655005"/>
              <a:gd name="connsiteY1581" fmla="*/ 5057893 h 6858001"/>
              <a:gd name="connsiteX1582" fmla="*/ 1781707 w 5655005"/>
              <a:gd name="connsiteY1582" fmla="*/ 5038339 h 6858001"/>
              <a:gd name="connsiteX1583" fmla="*/ 1777236 w 5655005"/>
              <a:gd name="connsiteY1583" fmla="*/ 5030336 h 6858001"/>
              <a:gd name="connsiteX1584" fmla="*/ 1767396 w 5655005"/>
              <a:gd name="connsiteY1584" fmla="*/ 5020478 h 6858001"/>
              <a:gd name="connsiteX1585" fmla="*/ 1772071 w 5655005"/>
              <a:gd name="connsiteY1585" fmla="*/ 5004756 h 6858001"/>
              <a:gd name="connsiteX1586" fmla="*/ 1771794 w 5655005"/>
              <a:gd name="connsiteY1586" fmla="*/ 4985163 h 6858001"/>
              <a:gd name="connsiteX1587" fmla="*/ 1752653 w 5655005"/>
              <a:gd name="connsiteY1587" fmla="*/ 4948696 h 6858001"/>
              <a:gd name="connsiteX1588" fmla="*/ 1730795 w 5655005"/>
              <a:gd name="connsiteY1588" fmla="*/ 4910033 h 6858001"/>
              <a:gd name="connsiteX1589" fmla="*/ 1695653 w 5655005"/>
              <a:gd name="connsiteY1589" fmla="*/ 4827667 h 6858001"/>
              <a:gd name="connsiteX1590" fmla="*/ 1682091 w 5655005"/>
              <a:gd name="connsiteY1590" fmla="*/ 4785234 h 6858001"/>
              <a:gd name="connsiteX1591" fmla="*/ 1672921 w 5655005"/>
              <a:gd name="connsiteY1591" fmla="*/ 4737375 h 6858001"/>
              <a:gd name="connsiteX1592" fmla="*/ 1771297 w 5655005"/>
              <a:gd name="connsiteY1592" fmla="*/ 4823024 h 6858001"/>
              <a:gd name="connsiteX1593" fmla="*/ 1796113 w 5655005"/>
              <a:gd name="connsiteY1593" fmla="*/ 4807173 h 6858001"/>
              <a:gd name="connsiteX1594" fmla="*/ 1782504 w 5655005"/>
              <a:gd name="connsiteY1594" fmla="*/ 4772194 h 6858001"/>
              <a:gd name="connsiteX1595" fmla="*/ 1734913 w 5655005"/>
              <a:gd name="connsiteY1595" fmla="*/ 4705205 h 6858001"/>
              <a:gd name="connsiteX1596" fmla="*/ 1682926 w 5655005"/>
              <a:gd name="connsiteY1596" fmla="*/ 4643643 h 6858001"/>
              <a:gd name="connsiteX1597" fmla="*/ 1661370 w 5655005"/>
              <a:gd name="connsiteY1597" fmla="*/ 4615705 h 6858001"/>
              <a:gd name="connsiteX1598" fmla="*/ 1686207 w 5655005"/>
              <a:gd name="connsiteY1598" fmla="*/ 4580407 h 6858001"/>
              <a:gd name="connsiteX1599" fmla="*/ 1678283 w 5655005"/>
              <a:gd name="connsiteY1599" fmla="*/ 4567999 h 6858001"/>
              <a:gd name="connsiteX1600" fmla="*/ 1650499 w 5655005"/>
              <a:gd name="connsiteY1600" fmla="*/ 4563473 h 6858001"/>
              <a:gd name="connsiteX1601" fmla="*/ 1645720 w 5655005"/>
              <a:gd name="connsiteY1601" fmla="*/ 4541632 h 6858001"/>
              <a:gd name="connsiteX1602" fmla="*/ 1653345 w 5655005"/>
              <a:gd name="connsiteY1602" fmla="*/ 4527591 h 6858001"/>
              <a:gd name="connsiteX1603" fmla="*/ 1656062 w 5655005"/>
              <a:gd name="connsiteY1603" fmla="*/ 4514066 h 6858001"/>
              <a:gd name="connsiteX1604" fmla="*/ 1652444 w 5655005"/>
              <a:gd name="connsiteY1604" fmla="*/ 4511136 h 6858001"/>
              <a:gd name="connsiteX1605" fmla="*/ 1641113 w 5655005"/>
              <a:gd name="connsiteY1605" fmla="*/ 4515544 h 6858001"/>
              <a:gd name="connsiteX1606" fmla="*/ 1628555 w 5655005"/>
              <a:gd name="connsiteY1606" fmla="*/ 4534045 h 6858001"/>
              <a:gd name="connsiteX1607" fmla="*/ 1625045 w 5655005"/>
              <a:gd name="connsiteY1607" fmla="*/ 4528952 h 6858001"/>
              <a:gd name="connsiteX1608" fmla="*/ 1625004 w 5655005"/>
              <a:gd name="connsiteY1608" fmla="*/ 4524259 h 6858001"/>
              <a:gd name="connsiteX1609" fmla="*/ 1621972 w 5655005"/>
              <a:gd name="connsiteY1609" fmla="*/ 4522990 h 6858001"/>
              <a:gd name="connsiteX1610" fmla="*/ 1582485 w 5655005"/>
              <a:gd name="connsiteY1610" fmla="*/ 4538352 h 6858001"/>
              <a:gd name="connsiteX1611" fmla="*/ 1583020 w 5655005"/>
              <a:gd name="connsiteY1611" fmla="*/ 4539757 h 6858001"/>
              <a:gd name="connsiteX1612" fmla="*/ 1599401 w 5655005"/>
              <a:gd name="connsiteY1612" fmla="*/ 4542966 h 6858001"/>
              <a:gd name="connsiteX1613" fmla="*/ 1620178 w 5655005"/>
              <a:gd name="connsiteY1613" fmla="*/ 4565878 h 6858001"/>
              <a:gd name="connsiteX1614" fmla="*/ 1609584 w 5655005"/>
              <a:gd name="connsiteY1614" fmla="*/ 4595167 h 6858001"/>
              <a:gd name="connsiteX1615" fmla="*/ 1634338 w 5655005"/>
              <a:gd name="connsiteY1615" fmla="*/ 4622271 h 6858001"/>
              <a:gd name="connsiteX1616" fmla="*/ 1658801 w 5655005"/>
              <a:gd name="connsiteY1616" fmla="*/ 4666039 h 6858001"/>
              <a:gd name="connsiteX1617" fmla="*/ 1679646 w 5655005"/>
              <a:gd name="connsiteY1617" fmla="*/ 4706878 h 6858001"/>
              <a:gd name="connsiteX1618" fmla="*/ 1687871 w 5655005"/>
              <a:gd name="connsiteY1618" fmla="*/ 4714287 h 6858001"/>
              <a:gd name="connsiteX1619" fmla="*/ 1691187 w 5655005"/>
              <a:gd name="connsiteY1619" fmla="*/ 4722215 h 6858001"/>
              <a:gd name="connsiteX1620" fmla="*/ 1657093 w 5655005"/>
              <a:gd name="connsiteY1620" fmla="*/ 4724559 h 6858001"/>
              <a:gd name="connsiteX1621" fmla="*/ 1623644 w 5655005"/>
              <a:gd name="connsiteY1621" fmla="*/ 4709457 h 6858001"/>
              <a:gd name="connsiteX1622" fmla="*/ 1617592 w 5655005"/>
              <a:gd name="connsiteY1622" fmla="*/ 4703059 h 6858001"/>
              <a:gd name="connsiteX1623" fmla="*/ 1618649 w 5655005"/>
              <a:gd name="connsiteY1623" fmla="*/ 4693432 h 6858001"/>
              <a:gd name="connsiteX1624" fmla="*/ 1586078 w 5655005"/>
              <a:gd name="connsiteY1624" fmla="*/ 4642157 h 6858001"/>
              <a:gd name="connsiteX1625" fmla="*/ 1560527 w 5655005"/>
              <a:gd name="connsiteY1625" fmla="*/ 4676129 h 6858001"/>
              <a:gd name="connsiteX1626" fmla="*/ 1563980 w 5655005"/>
              <a:gd name="connsiteY1626" fmla="*/ 4706992 h 6858001"/>
              <a:gd name="connsiteX1627" fmla="*/ 1567431 w 5655005"/>
              <a:gd name="connsiteY1627" fmla="*/ 4737855 h 6858001"/>
              <a:gd name="connsiteX1628" fmla="*/ 1536132 w 5655005"/>
              <a:gd name="connsiteY1628" fmla="*/ 4724853 h 6858001"/>
              <a:gd name="connsiteX1629" fmla="*/ 1526146 w 5655005"/>
              <a:gd name="connsiteY1629" fmla="*/ 4770563 h 6858001"/>
              <a:gd name="connsiteX1630" fmla="*/ 1502285 w 5655005"/>
              <a:gd name="connsiteY1630" fmla="*/ 4814662 h 6858001"/>
              <a:gd name="connsiteX1631" fmla="*/ 1482915 w 5655005"/>
              <a:gd name="connsiteY1631" fmla="*/ 4779609 h 6858001"/>
              <a:gd name="connsiteX1632" fmla="*/ 1501616 w 5655005"/>
              <a:gd name="connsiteY1632" fmla="*/ 4739599 h 6858001"/>
              <a:gd name="connsiteX1633" fmla="*/ 1493749 w 5655005"/>
              <a:gd name="connsiteY1633" fmla="*/ 4731656 h 6858001"/>
              <a:gd name="connsiteX1634" fmla="*/ 1489351 w 5655005"/>
              <a:gd name="connsiteY1634" fmla="*/ 4724115 h 6858001"/>
              <a:gd name="connsiteX1635" fmla="*/ 1502429 w 5655005"/>
              <a:gd name="connsiteY1635" fmla="*/ 4717431 h 6858001"/>
              <a:gd name="connsiteX1636" fmla="*/ 1518170 w 5655005"/>
              <a:gd name="connsiteY1636" fmla="*/ 4718084 h 6858001"/>
              <a:gd name="connsiteX1637" fmla="*/ 1555033 w 5655005"/>
              <a:gd name="connsiteY1637" fmla="*/ 4642685 h 6858001"/>
              <a:gd name="connsiteX1638" fmla="*/ 1552553 w 5655005"/>
              <a:gd name="connsiteY1638" fmla="*/ 4623651 h 6858001"/>
              <a:gd name="connsiteX1639" fmla="*/ 1536734 w 5655005"/>
              <a:gd name="connsiteY1639" fmla="*/ 4598384 h 6858001"/>
              <a:gd name="connsiteX1640" fmla="*/ 1510932 w 5655005"/>
              <a:gd name="connsiteY1640" fmla="*/ 4618825 h 6858001"/>
              <a:gd name="connsiteX1641" fmla="*/ 1485798 w 5655005"/>
              <a:gd name="connsiteY1641" fmla="*/ 4714331 h 6858001"/>
              <a:gd name="connsiteX1642" fmla="*/ 1440190 w 5655005"/>
              <a:gd name="connsiteY1642" fmla="*/ 4764111 h 6858001"/>
              <a:gd name="connsiteX1643" fmla="*/ 1407652 w 5655005"/>
              <a:gd name="connsiteY1643" fmla="*/ 4822435 h 6858001"/>
              <a:gd name="connsiteX1644" fmla="*/ 1391885 w 5655005"/>
              <a:gd name="connsiteY1644" fmla="*/ 4867474 h 6858001"/>
              <a:gd name="connsiteX1645" fmla="*/ 1369182 w 5655005"/>
              <a:gd name="connsiteY1645" fmla="*/ 4911708 h 6858001"/>
              <a:gd name="connsiteX1646" fmla="*/ 1301556 w 5655005"/>
              <a:gd name="connsiteY1646" fmla="*/ 4969479 h 6858001"/>
              <a:gd name="connsiteX1647" fmla="*/ 1258460 w 5655005"/>
              <a:gd name="connsiteY1647" fmla="*/ 5058216 h 6858001"/>
              <a:gd name="connsiteX1648" fmla="*/ 1247345 w 5655005"/>
              <a:gd name="connsiteY1648" fmla="*/ 5058098 h 6858001"/>
              <a:gd name="connsiteX1649" fmla="*/ 1238890 w 5655005"/>
              <a:gd name="connsiteY1649" fmla="*/ 5065319 h 6858001"/>
              <a:gd name="connsiteX1650" fmla="*/ 1245332 w 5655005"/>
              <a:gd name="connsiteY1650" fmla="*/ 5075441 h 6858001"/>
              <a:gd name="connsiteX1651" fmla="*/ 1255245 w 5655005"/>
              <a:gd name="connsiteY1651" fmla="*/ 5085963 h 6858001"/>
              <a:gd name="connsiteX1652" fmla="*/ 1201159 w 5655005"/>
              <a:gd name="connsiteY1652" fmla="*/ 5107812 h 6858001"/>
              <a:gd name="connsiteX1653" fmla="*/ 1168787 w 5655005"/>
              <a:gd name="connsiteY1653" fmla="*/ 5104059 h 6858001"/>
              <a:gd name="connsiteX1654" fmla="*/ 1182643 w 5655005"/>
              <a:gd name="connsiteY1654" fmla="*/ 5055284 h 6858001"/>
              <a:gd name="connsiteX1655" fmla="*/ 1191976 w 5655005"/>
              <a:gd name="connsiteY1655" fmla="*/ 4984895 h 6858001"/>
              <a:gd name="connsiteX1656" fmla="*/ 1159539 w 5655005"/>
              <a:gd name="connsiteY1656" fmla="*/ 5022142 h 6858001"/>
              <a:gd name="connsiteX1657" fmla="*/ 1140169 w 5655005"/>
              <a:gd name="connsiteY1657" fmla="*/ 5067934 h 6858001"/>
              <a:gd name="connsiteX1658" fmla="*/ 1073081 w 5655005"/>
              <a:gd name="connsiteY1658" fmla="*/ 5121081 h 6858001"/>
              <a:gd name="connsiteX1659" fmla="*/ 1040381 w 5655005"/>
              <a:gd name="connsiteY1659" fmla="*/ 5145410 h 6858001"/>
              <a:gd name="connsiteX1660" fmla="*/ 1025025 w 5655005"/>
              <a:gd name="connsiteY1660" fmla="*/ 5171748 h 6858001"/>
              <a:gd name="connsiteX1661" fmla="*/ 1006528 w 5655005"/>
              <a:gd name="connsiteY1661" fmla="*/ 5169603 h 6858001"/>
              <a:gd name="connsiteX1662" fmla="*/ 993861 w 5655005"/>
              <a:gd name="connsiteY1662" fmla="*/ 5198013 h 6858001"/>
              <a:gd name="connsiteX1663" fmla="*/ 981596 w 5655005"/>
              <a:gd name="connsiteY1663" fmla="*/ 5222954 h 6858001"/>
              <a:gd name="connsiteX1664" fmla="*/ 946008 w 5655005"/>
              <a:gd name="connsiteY1664" fmla="*/ 5246947 h 6858001"/>
              <a:gd name="connsiteX1665" fmla="*/ 931799 w 5655005"/>
              <a:gd name="connsiteY1665" fmla="*/ 5207806 h 6858001"/>
              <a:gd name="connsiteX1666" fmla="*/ 919534 w 5655005"/>
              <a:gd name="connsiteY1666" fmla="*/ 5192323 h 6858001"/>
              <a:gd name="connsiteX1667" fmla="*/ 941953 w 5655005"/>
              <a:gd name="connsiteY1667" fmla="*/ 5140441 h 6858001"/>
              <a:gd name="connsiteX1668" fmla="*/ 964774 w 5655005"/>
              <a:gd name="connsiteY1668" fmla="*/ 5085089 h 6858001"/>
              <a:gd name="connsiteX1669" fmla="*/ 964732 w 5655005"/>
              <a:gd name="connsiteY1669" fmla="*/ 5080398 h 6858001"/>
              <a:gd name="connsiteX1670" fmla="*/ 961223 w 5655005"/>
              <a:gd name="connsiteY1670" fmla="*/ 5075305 h 6858001"/>
              <a:gd name="connsiteX1671" fmla="*/ 950297 w 5655005"/>
              <a:gd name="connsiteY1671" fmla="*/ 5088684 h 6858001"/>
              <a:gd name="connsiteX1672" fmla="*/ 938971 w 5655005"/>
              <a:gd name="connsiteY1672" fmla="*/ 5105532 h 6858001"/>
              <a:gd name="connsiteX1673" fmla="*/ 928112 w 5655005"/>
              <a:gd name="connsiteY1673" fmla="*/ 5118333 h 6858001"/>
              <a:gd name="connsiteX1674" fmla="*/ 925901 w 5655005"/>
              <a:gd name="connsiteY1674" fmla="*/ 5137409 h 6858001"/>
              <a:gd name="connsiteX1675" fmla="*/ 911022 w 5655005"/>
              <a:gd name="connsiteY1675" fmla="*/ 5144473 h 6858001"/>
              <a:gd name="connsiteX1676" fmla="*/ 891452 w 5655005"/>
              <a:gd name="connsiteY1676" fmla="*/ 5151574 h 6858001"/>
              <a:gd name="connsiteX1677" fmla="*/ 844672 w 5655005"/>
              <a:gd name="connsiteY1677" fmla="*/ 5150838 h 6858001"/>
              <a:gd name="connsiteX1678" fmla="*/ 826508 w 5655005"/>
              <a:gd name="connsiteY1678" fmla="*/ 5186225 h 6858001"/>
              <a:gd name="connsiteX1679" fmla="*/ 804869 w 5655005"/>
              <a:gd name="connsiteY1679" fmla="*/ 5196018 h 6858001"/>
              <a:gd name="connsiteX1680" fmla="*/ 786296 w 5655005"/>
              <a:gd name="connsiteY1680" fmla="*/ 5209680 h 6858001"/>
              <a:gd name="connsiteX1681" fmla="*/ 770798 w 5655005"/>
              <a:gd name="connsiteY1681" fmla="*/ 5211987 h 6858001"/>
              <a:gd name="connsiteX1682" fmla="*/ 761029 w 5655005"/>
              <a:gd name="connsiteY1682" fmla="*/ 5225499 h 6858001"/>
              <a:gd name="connsiteX1683" fmla="*/ 763508 w 5655005"/>
              <a:gd name="connsiteY1683" fmla="*/ 5244534 h 6858001"/>
              <a:gd name="connsiteX1684" fmla="*/ 721888 w 5655005"/>
              <a:gd name="connsiteY1684" fmla="*/ 5239707 h 6858001"/>
              <a:gd name="connsiteX1685" fmla="*/ 739807 w 5655005"/>
              <a:gd name="connsiteY1685" fmla="*/ 5201362 h 6858001"/>
              <a:gd name="connsiteX1686" fmla="*/ 739181 w 5655005"/>
              <a:gd name="connsiteY1686" fmla="*/ 5171413 h 6858001"/>
              <a:gd name="connsiteX1687" fmla="*/ 725282 w 5655005"/>
              <a:gd name="connsiteY1687" fmla="*/ 5175075 h 6858001"/>
              <a:gd name="connsiteX1688" fmla="*/ 714449 w 5655005"/>
              <a:gd name="connsiteY1688" fmla="*/ 5182606 h 6858001"/>
              <a:gd name="connsiteX1689" fmla="*/ 698767 w 5655005"/>
              <a:gd name="connsiteY1689" fmla="*/ 5237027 h 6858001"/>
              <a:gd name="connsiteX1690" fmla="*/ 671890 w 5655005"/>
              <a:gd name="connsiteY1690" fmla="*/ 5266717 h 6858001"/>
              <a:gd name="connsiteX1691" fmla="*/ 660798 w 5655005"/>
              <a:gd name="connsiteY1691" fmla="*/ 5301753 h 6858001"/>
              <a:gd name="connsiteX1692" fmla="*/ 636637 w 5655005"/>
              <a:gd name="connsiteY1692" fmla="*/ 5328242 h 6858001"/>
              <a:gd name="connsiteX1693" fmla="*/ 632348 w 5655005"/>
              <a:gd name="connsiteY1693" fmla="*/ 5365239 h 6858001"/>
              <a:gd name="connsiteX1694" fmla="*/ 607951 w 5655005"/>
              <a:gd name="connsiteY1694" fmla="*/ 5413961 h 6858001"/>
              <a:gd name="connsiteX1695" fmla="*/ 586228 w 5655005"/>
              <a:gd name="connsiteY1695" fmla="*/ 5414372 h 6858001"/>
              <a:gd name="connsiteX1696" fmla="*/ 572900 w 5655005"/>
              <a:gd name="connsiteY1696" fmla="*/ 5433331 h 6858001"/>
              <a:gd name="connsiteX1697" fmla="*/ 540326 w 5655005"/>
              <a:gd name="connsiteY1697" fmla="*/ 5471735 h 6858001"/>
              <a:gd name="connsiteX1698" fmla="*/ 504940 w 5655005"/>
              <a:gd name="connsiteY1698" fmla="*/ 5453572 h 6858001"/>
              <a:gd name="connsiteX1699" fmla="*/ 523112 w 5655005"/>
              <a:gd name="connsiteY1699" fmla="*/ 5402954 h 6858001"/>
              <a:gd name="connsiteX1700" fmla="*/ 543946 w 5655005"/>
              <a:gd name="connsiteY1700" fmla="*/ 5359676 h 6858001"/>
              <a:gd name="connsiteX1701" fmla="*/ 565126 w 5655005"/>
              <a:gd name="connsiteY1701" fmla="*/ 5338698 h 6858001"/>
              <a:gd name="connsiteX1702" fmla="*/ 602187 w 5655005"/>
              <a:gd name="connsiteY1702" fmla="*/ 5342409 h 6858001"/>
              <a:gd name="connsiteX1703" fmla="*/ 599641 w 5655005"/>
              <a:gd name="connsiteY1703" fmla="*/ 5323951 h 6858001"/>
              <a:gd name="connsiteX1704" fmla="*/ 623500 w 5655005"/>
              <a:gd name="connsiteY1704" fmla="*/ 5279853 h 6858001"/>
              <a:gd name="connsiteX1705" fmla="*/ 605004 w 5655005"/>
              <a:gd name="connsiteY1705" fmla="*/ 5277708 h 6858001"/>
              <a:gd name="connsiteX1706" fmla="*/ 626183 w 5655005"/>
              <a:gd name="connsiteY1706" fmla="*/ 5256731 h 6858001"/>
              <a:gd name="connsiteX1707" fmla="*/ 631544 w 5655005"/>
              <a:gd name="connsiteY1707" fmla="*/ 5210486 h 6858001"/>
              <a:gd name="connsiteX1708" fmla="*/ 666597 w 5655005"/>
              <a:gd name="connsiteY1708" fmla="*/ 5191116 h 6858001"/>
              <a:gd name="connsiteX1709" fmla="*/ 671423 w 5655005"/>
              <a:gd name="connsiteY1709" fmla="*/ 5149497 h 6858001"/>
              <a:gd name="connsiteX1710" fmla="*/ 708082 w 5655005"/>
              <a:gd name="connsiteY1710" fmla="*/ 5116252 h 6858001"/>
              <a:gd name="connsiteX1711" fmla="*/ 726245 w 5655005"/>
              <a:gd name="connsiteY1711" fmla="*/ 5080867 h 6858001"/>
              <a:gd name="connsiteX1712" fmla="*/ 717868 w 5655005"/>
              <a:gd name="connsiteY1712" fmla="*/ 5031859 h 6858001"/>
              <a:gd name="connsiteX1713" fmla="*/ 738040 w 5655005"/>
              <a:gd name="connsiteY1713" fmla="*/ 4979129 h 6858001"/>
              <a:gd name="connsiteX1714" fmla="*/ 755267 w 5655005"/>
              <a:gd name="connsiteY1714" fmla="*/ 4951835 h 6858001"/>
              <a:gd name="connsiteX1715" fmla="*/ 759423 w 5655005"/>
              <a:gd name="connsiteY1715" fmla="*/ 4915994 h 6858001"/>
              <a:gd name="connsiteX1716" fmla="*/ 775616 w 5655005"/>
              <a:gd name="connsiteY1716" fmla="*/ 4902639 h 6858001"/>
              <a:gd name="connsiteX1717" fmla="*/ 782210 w 5655005"/>
              <a:gd name="connsiteY1717" fmla="*/ 4881145 h 6858001"/>
              <a:gd name="connsiteX1718" fmla="*/ 775373 w 5655005"/>
              <a:gd name="connsiteY1718" fmla="*/ 4859261 h 6858001"/>
              <a:gd name="connsiteX1719" fmla="*/ 768537 w 5655005"/>
              <a:gd name="connsiteY1719" fmla="*/ 4837379 h 6858001"/>
              <a:gd name="connsiteX1720" fmla="*/ 738855 w 5655005"/>
              <a:gd name="connsiteY1720" fmla="*/ 4876118 h 6858001"/>
              <a:gd name="connsiteX1721" fmla="*/ 712639 w 5655005"/>
              <a:gd name="connsiteY1721" fmla="*/ 4915259 h 6858001"/>
              <a:gd name="connsiteX1722" fmla="*/ 693565 w 5655005"/>
              <a:gd name="connsiteY1722" fmla="*/ 4953468 h 6858001"/>
              <a:gd name="connsiteX1723" fmla="*/ 658354 w 5655005"/>
              <a:gd name="connsiteY1723" fmla="*/ 4979263 h 6858001"/>
              <a:gd name="connsiteX1724" fmla="*/ 651383 w 5655005"/>
              <a:gd name="connsiteY1724" fmla="*/ 5039381 h 6858001"/>
              <a:gd name="connsiteX1725" fmla="*/ 571418 w 5655005"/>
              <a:gd name="connsiteY1725" fmla="*/ 5097478 h 6858001"/>
              <a:gd name="connsiteX1726" fmla="*/ 525182 w 5655005"/>
              <a:gd name="connsiteY1726" fmla="*/ 5198153 h 6858001"/>
              <a:gd name="connsiteX1727" fmla="*/ 481684 w 5655005"/>
              <a:gd name="connsiteY1727" fmla="*/ 5209513 h 6858001"/>
              <a:gd name="connsiteX1728" fmla="*/ 438187 w 5655005"/>
              <a:gd name="connsiteY1728" fmla="*/ 5220874 h 6858001"/>
              <a:gd name="connsiteX1729" fmla="*/ 432289 w 5655005"/>
              <a:gd name="connsiteY1729" fmla="*/ 5271741 h 6858001"/>
              <a:gd name="connsiteX1730" fmla="*/ 418416 w 5655005"/>
              <a:gd name="connsiteY1730" fmla="*/ 5270135 h 6858001"/>
              <a:gd name="connsiteX1731" fmla="*/ 403034 w 5655005"/>
              <a:gd name="connsiteY1731" fmla="*/ 5261321 h 6858001"/>
              <a:gd name="connsiteX1732" fmla="*/ 403135 w 5655005"/>
              <a:gd name="connsiteY1732" fmla="*/ 5240243 h 6858001"/>
              <a:gd name="connsiteX1733" fmla="*/ 421299 w 5655005"/>
              <a:gd name="connsiteY1733" fmla="*/ 5204855 h 6858001"/>
              <a:gd name="connsiteX1734" fmla="*/ 418173 w 5655005"/>
              <a:gd name="connsiteY1734" fmla="*/ 5186333 h 6858001"/>
              <a:gd name="connsiteX1735" fmla="*/ 411178 w 5655005"/>
              <a:gd name="connsiteY1735" fmla="*/ 5170875 h 6858001"/>
              <a:gd name="connsiteX1736" fmla="*/ 409569 w 5655005"/>
              <a:gd name="connsiteY1736" fmla="*/ 5184749 h 6858001"/>
              <a:gd name="connsiteX1737" fmla="*/ 368955 w 5655005"/>
              <a:gd name="connsiteY1737" fmla="*/ 5211676 h 6858001"/>
              <a:gd name="connsiteX1738" fmla="*/ 341410 w 5655005"/>
              <a:gd name="connsiteY1738" fmla="*/ 5247147 h 6858001"/>
              <a:gd name="connsiteX1739" fmla="*/ 324409 w 5655005"/>
              <a:gd name="connsiteY1739" fmla="*/ 5267438 h 6858001"/>
              <a:gd name="connsiteX1740" fmla="*/ 317013 w 5655005"/>
              <a:gd name="connsiteY1740" fmla="*/ 5295869 h 6858001"/>
              <a:gd name="connsiteX1741" fmla="*/ 282498 w 5655005"/>
              <a:gd name="connsiteY1741" fmla="*/ 5310614 h 6858001"/>
              <a:gd name="connsiteX1742" fmla="*/ 275567 w 5655005"/>
              <a:gd name="connsiteY1742" fmla="*/ 5335001 h 6858001"/>
              <a:gd name="connsiteX1743" fmla="*/ 258637 w 5655005"/>
              <a:gd name="connsiteY1743" fmla="*/ 5354714 h 6858001"/>
              <a:gd name="connsiteX1744" fmla="*/ 254347 w 5655005"/>
              <a:gd name="connsiteY1744" fmla="*/ 5391709 h 6858001"/>
              <a:gd name="connsiteX1745" fmla="*/ 234240 w 5655005"/>
              <a:gd name="connsiteY1745" fmla="*/ 5403439 h 6858001"/>
              <a:gd name="connsiteX1746" fmla="*/ 215097 w 5655005"/>
              <a:gd name="connsiteY1746" fmla="*/ 5442226 h 6858001"/>
              <a:gd name="connsiteX1747" fmla="*/ 179417 w 5655005"/>
              <a:gd name="connsiteY1747" fmla="*/ 5472068 h 6858001"/>
              <a:gd name="connsiteX1748" fmla="*/ 140061 w 5655005"/>
              <a:gd name="connsiteY1748" fmla="*/ 5518473 h 6858001"/>
              <a:gd name="connsiteX1749" fmla="*/ 94167 w 5655005"/>
              <a:gd name="connsiteY1749" fmla="*/ 5560603 h 6858001"/>
              <a:gd name="connsiteX1750" fmla="*/ 89818 w 5655005"/>
              <a:gd name="connsiteY1750" fmla="*/ 5582947 h 6858001"/>
              <a:gd name="connsiteX1751" fmla="*/ 75467 w 5655005"/>
              <a:gd name="connsiteY1751" fmla="*/ 5600615 h 6858001"/>
              <a:gd name="connsiteX1752" fmla="*/ 58946 w 5655005"/>
              <a:gd name="connsiteY1752" fmla="*/ 5642049 h 6858001"/>
              <a:gd name="connsiteX1753" fmla="*/ 29355 w 5655005"/>
              <a:gd name="connsiteY1753" fmla="*/ 5674942 h 6858001"/>
              <a:gd name="connsiteX1754" fmla="*/ 24414 w 5655005"/>
              <a:gd name="connsiteY1754" fmla="*/ 5687256 h 6858001"/>
              <a:gd name="connsiteX1755" fmla="*/ 13338 w 5655005"/>
              <a:gd name="connsiteY1755" fmla="*/ 5691829 h 6858001"/>
              <a:gd name="connsiteX1756" fmla="*/ 0 w 5655005"/>
              <a:gd name="connsiteY1756" fmla="*/ 5685598 h 6858001"/>
              <a:gd name="connsiteX1757" fmla="*/ 19237 w 5655005"/>
              <a:gd name="connsiteY1757" fmla="*/ 5640963 h 6858001"/>
              <a:gd name="connsiteX1758" fmla="*/ 31853 w 5655005"/>
              <a:gd name="connsiteY1758" fmla="*/ 5623092 h 6858001"/>
              <a:gd name="connsiteX1759" fmla="*/ 37935 w 5655005"/>
              <a:gd name="connsiteY1759" fmla="*/ 5600950 h 6858001"/>
              <a:gd name="connsiteX1760" fmla="*/ 61257 w 5655005"/>
              <a:gd name="connsiteY1760" fmla="*/ 5561473 h 6858001"/>
              <a:gd name="connsiteX1761" fmla="*/ 64124 w 5655005"/>
              <a:gd name="connsiteY1761" fmla="*/ 5526656 h 6858001"/>
              <a:gd name="connsiteX1762" fmla="*/ 86190 w 5655005"/>
              <a:gd name="connsiteY1762" fmla="*/ 5508126 h 6858001"/>
              <a:gd name="connsiteX1763" fmla="*/ 143997 w 5655005"/>
              <a:gd name="connsiteY1763" fmla="*/ 5353139 h 6858001"/>
              <a:gd name="connsiteX1764" fmla="*/ 241816 w 5655005"/>
              <a:gd name="connsiteY1764" fmla="*/ 5216852 h 6858001"/>
              <a:gd name="connsiteX1765" fmla="*/ 253845 w 5655005"/>
              <a:gd name="connsiteY1765" fmla="*/ 5173725 h 6858001"/>
              <a:gd name="connsiteX1766" fmla="*/ 265877 w 5655005"/>
              <a:gd name="connsiteY1766" fmla="*/ 5130594 h 6858001"/>
              <a:gd name="connsiteX1767" fmla="*/ 281334 w 5655005"/>
              <a:gd name="connsiteY1767" fmla="*/ 5123600 h 6858001"/>
              <a:gd name="connsiteX1768" fmla="*/ 287592 w 5655005"/>
              <a:gd name="connsiteY1768" fmla="*/ 5104995 h 6858001"/>
              <a:gd name="connsiteX1769" fmla="*/ 300661 w 5655005"/>
              <a:gd name="connsiteY1769" fmla="*/ 5073115 h 6858001"/>
              <a:gd name="connsiteX1770" fmla="*/ 312523 w 5655005"/>
              <a:gd name="connsiteY1770" fmla="*/ 5051645 h 6858001"/>
              <a:gd name="connsiteX1771" fmla="*/ 341007 w 5655005"/>
              <a:gd name="connsiteY1771" fmla="*/ 5008082 h 6858001"/>
              <a:gd name="connsiteX1772" fmla="*/ 356933 w 5655005"/>
              <a:gd name="connsiteY1772" fmla="*/ 4997039 h 6858001"/>
              <a:gd name="connsiteX1773" fmla="*/ 363259 w 5655005"/>
              <a:gd name="connsiteY1773" fmla="*/ 4977854 h 6858001"/>
              <a:gd name="connsiteX1774" fmla="*/ 361314 w 5655005"/>
              <a:gd name="connsiteY1774" fmla="*/ 4954196 h 6858001"/>
              <a:gd name="connsiteX1775" fmla="*/ 419557 w 5655005"/>
              <a:gd name="connsiteY1775" fmla="*/ 4815662 h 6858001"/>
              <a:gd name="connsiteX1776" fmla="*/ 439663 w 5655005"/>
              <a:gd name="connsiteY1776" fmla="*/ 4803934 h 6858001"/>
              <a:gd name="connsiteX1777" fmla="*/ 456218 w 5655005"/>
              <a:gd name="connsiteY1777" fmla="*/ 4782420 h 6858001"/>
              <a:gd name="connsiteX1778" fmla="*/ 462570 w 5655005"/>
              <a:gd name="connsiteY1778" fmla="*/ 4757967 h 6858001"/>
              <a:gd name="connsiteX1779" fmla="*/ 475454 w 5655005"/>
              <a:gd name="connsiteY1779" fmla="*/ 4737784 h 6858001"/>
              <a:gd name="connsiteX1780" fmla="*/ 478117 w 5655005"/>
              <a:gd name="connsiteY1780" fmla="*/ 4704700 h 6858001"/>
              <a:gd name="connsiteX1781" fmla="*/ 500385 w 5655005"/>
              <a:gd name="connsiteY1781" fmla="*/ 4684435 h 6858001"/>
              <a:gd name="connsiteX1782" fmla="*/ 532479 w 5655005"/>
              <a:gd name="connsiteY1782" fmla="*/ 4624887 h 6858001"/>
              <a:gd name="connsiteX1783" fmla="*/ 573372 w 5655005"/>
              <a:gd name="connsiteY1783" fmla="*/ 4580418 h 6858001"/>
              <a:gd name="connsiteX1784" fmla="*/ 590999 w 5655005"/>
              <a:gd name="connsiteY1784" fmla="*/ 4549657 h 6858001"/>
              <a:gd name="connsiteX1785" fmla="*/ 616031 w 5655005"/>
              <a:gd name="connsiteY1785" fmla="*/ 4475228 h 6858001"/>
              <a:gd name="connsiteX1786" fmla="*/ 641064 w 5655005"/>
              <a:gd name="connsiteY1786" fmla="*/ 4400802 h 6858001"/>
              <a:gd name="connsiteX1787" fmla="*/ 657082 w 5655005"/>
              <a:gd name="connsiteY1787" fmla="*/ 4383913 h 6858001"/>
              <a:gd name="connsiteX1788" fmla="*/ 689487 w 5655005"/>
              <a:gd name="connsiteY1788" fmla="*/ 4326743 h 6858001"/>
              <a:gd name="connsiteX1789" fmla="*/ 721892 w 5655005"/>
              <a:gd name="connsiteY1789" fmla="*/ 4269574 h 6858001"/>
              <a:gd name="connsiteX1790" fmla="*/ 745216 w 5655005"/>
              <a:gd name="connsiteY1790" fmla="*/ 4230100 h 6858001"/>
              <a:gd name="connsiteX1791" fmla="*/ 768540 w 5655005"/>
              <a:gd name="connsiteY1791" fmla="*/ 4190624 h 6858001"/>
              <a:gd name="connsiteX1792" fmla="*/ 816535 w 5655005"/>
              <a:gd name="connsiteY1792" fmla="*/ 4084882 h 6858001"/>
              <a:gd name="connsiteX1793" fmla="*/ 867197 w 5655005"/>
              <a:gd name="connsiteY1793" fmla="*/ 3986477 h 6858001"/>
              <a:gd name="connsiteX1794" fmla="*/ 869057 w 5655005"/>
              <a:gd name="connsiteY1794" fmla="*/ 3960331 h 6858001"/>
              <a:gd name="connsiteX1795" fmla="*/ 890518 w 5655005"/>
              <a:gd name="connsiteY1795" fmla="*/ 3947001 h 6858001"/>
              <a:gd name="connsiteX1796" fmla="*/ 954717 w 5655005"/>
              <a:gd name="connsiteY1796" fmla="*/ 3853096 h 6858001"/>
              <a:gd name="connsiteX1797" fmla="*/ 1001975 w 5655005"/>
              <a:gd name="connsiteY1797" fmla="*/ 3753713 h 6858001"/>
              <a:gd name="connsiteX1798" fmla="*/ 1013829 w 5655005"/>
              <a:gd name="connsiteY1798" fmla="*/ 3747471 h 6858001"/>
              <a:gd name="connsiteX1799" fmla="*/ 1022619 w 5655005"/>
              <a:gd name="connsiteY1799" fmla="*/ 3737360 h 6858001"/>
              <a:gd name="connsiteX1800" fmla="*/ 1016150 w 5655005"/>
              <a:gd name="connsiteY1800" fmla="*/ 3732509 h 6858001"/>
              <a:gd name="connsiteX1801" fmla="*/ 1009281 w 5655005"/>
              <a:gd name="connsiteY1801" fmla="*/ 3731126 h 6858001"/>
              <a:gd name="connsiteX1802" fmla="*/ 1027981 w 5655005"/>
              <a:gd name="connsiteY1802" fmla="*/ 3691115 h 6858001"/>
              <a:gd name="connsiteX1803" fmla="*/ 1047550 w 5655005"/>
              <a:gd name="connsiteY1803" fmla="*/ 3684012 h 6858001"/>
              <a:gd name="connsiteX1804" fmla="*/ 1077794 w 5655005"/>
              <a:gd name="connsiteY1804" fmla="*/ 3635379 h 6858001"/>
              <a:gd name="connsiteX1805" fmla="*/ 1094294 w 5655005"/>
              <a:gd name="connsiteY1805" fmla="*/ 3598564 h 6858001"/>
              <a:gd name="connsiteX1806" fmla="*/ 1076212 w 5655005"/>
              <a:gd name="connsiteY1806" fmla="*/ 3575814 h 6858001"/>
              <a:gd name="connsiteX1807" fmla="*/ 1073587 w 5655005"/>
              <a:gd name="connsiteY1807" fmla="*/ 3568164 h 6858001"/>
              <a:gd name="connsiteX1808" fmla="*/ 1069541 w 5655005"/>
              <a:gd name="connsiteY1808" fmla="*/ 3569170 h 6858001"/>
              <a:gd name="connsiteX1809" fmla="*/ 993516 w 5655005"/>
              <a:gd name="connsiteY1809" fmla="*/ 3575715 h 6858001"/>
              <a:gd name="connsiteX1810" fmla="*/ 939283 w 5655005"/>
              <a:gd name="connsiteY1810" fmla="*/ 3578245 h 6858001"/>
              <a:gd name="connsiteX1811" fmla="*/ 919578 w 5655005"/>
              <a:gd name="connsiteY1811" fmla="*/ 3592751 h 6858001"/>
              <a:gd name="connsiteX1812" fmla="*/ 894085 w 5655005"/>
              <a:gd name="connsiteY1812" fmla="*/ 3585947 h 6858001"/>
              <a:gd name="connsiteX1813" fmla="*/ 546732 w 5655005"/>
              <a:gd name="connsiteY1813" fmla="*/ 3610143 h 6858001"/>
              <a:gd name="connsiteX1814" fmla="*/ 502990 w 5655005"/>
              <a:gd name="connsiteY1814" fmla="*/ 3610583 h 6858001"/>
              <a:gd name="connsiteX1815" fmla="*/ 460224 w 5655005"/>
              <a:gd name="connsiteY1815" fmla="*/ 3606185 h 6858001"/>
              <a:gd name="connsiteX1816" fmla="*/ 438106 w 5655005"/>
              <a:gd name="connsiteY1816" fmla="*/ 3613911 h 6858001"/>
              <a:gd name="connsiteX1817" fmla="*/ 415026 w 5655005"/>
              <a:gd name="connsiteY1817" fmla="*/ 3613889 h 6858001"/>
              <a:gd name="connsiteX1818" fmla="*/ 377579 w 5655005"/>
              <a:gd name="connsiteY1818" fmla="*/ 3616433 h 6858001"/>
              <a:gd name="connsiteX1819" fmla="*/ 359027 w 5655005"/>
              <a:gd name="connsiteY1819" fmla="*/ 3606410 h 6858001"/>
              <a:gd name="connsiteX1820" fmla="*/ 349198 w 5655005"/>
              <a:gd name="connsiteY1820" fmla="*/ 3590584 h 6858001"/>
              <a:gd name="connsiteX1821" fmla="*/ 425235 w 5655005"/>
              <a:gd name="connsiteY1821" fmla="*/ 3569352 h 6858001"/>
              <a:gd name="connsiteX1822" fmla="*/ 515788 w 5655005"/>
              <a:gd name="connsiteY1822" fmla="*/ 3563629 h 6858001"/>
              <a:gd name="connsiteX1823" fmla="*/ 513208 w 5655005"/>
              <a:gd name="connsiteY1823" fmla="*/ 3559756 h 6858001"/>
              <a:gd name="connsiteX1824" fmla="*/ 522588 w 5655005"/>
              <a:gd name="connsiteY1824" fmla="*/ 3540233 h 6858001"/>
              <a:gd name="connsiteX1825" fmla="*/ 541638 w 5655005"/>
              <a:gd name="connsiteY1825" fmla="*/ 3535248 h 6858001"/>
              <a:gd name="connsiteX1826" fmla="*/ 650131 w 5655005"/>
              <a:gd name="connsiteY1826" fmla="*/ 3500815 h 6858001"/>
              <a:gd name="connsiteX1827" fmla="*/ 762493 w 5655005"/>
              <a:gd name="connsiteY1827" fmla="*/ 3472195 h 6858001"/>
              <a:gd name="connsiteX1828" fmla="*/ 772670 w 5655005"/>
              <a:gd name="connsiteY1828" fmla="*/ 3463328 h 6858001"/>
              <a:gd name="connsiteX1829" fmla="*/ 789609 w 5655005"/>
              <a:gd name="connsiteY1829" fmla="*/ 3470930 h 6858001"/>
              <a:gd name="connsiteX1830" fmla="*/ 800913 w 5655005"/>
              <a:gd name="connsiteY1830" fmla="*/ 3464808 h 6858001"/>
              <a:gd name="connsiteX1831" fmla="*/ 802533 w 5655005"/>
              <a:gd name="connsiteY1831" fmla="*/ 3456740 h 6858001"/>
              <a:gd name="connsiteX1832" fmla="*/ 833365 w 5655005"/>
              <a:gd name="connsiteY1832" fmla="*/ 3453703 h 6858001"/>
              <a:gd name="connsiteX1833" fmla="*/ 855485 w 5655005"/>
              <a:gd name="connsiteY1833" fmla="*/ 3443878 h 6858001"/>
              <a:gd name="connsiteX1834" fmla="*/ 816758 w 5655005"/>
              <a:gd name="connsiteY1834" fmla="*/ 3436093 h 6858001"/>
              <a:gd name="connsiteX1835" fmla="*/ 799972 w 5655005"/>
              <a:gd name="connsiteY1835" fmla="*/ 3436077 h 6858001"/>
              <a:gd name="connsiteX1836" fmla="*/ 790924 w 5655005"/>
              <a:gd name="connsiteY1836" fmla="*/ 3447690 h 6858001"/>
              <a:gd name="connsiteX1837" fmla="*/ 766232 w 5655005"/>
              <a:gd name="connsiteY1837" fmla="*/ 3445246 h 6858001"/>
              <a:gd name="connsiteX1838" fmla="*/ 740566 w 5655005"/>
              <a:gd name="connsiteY1838" fmla="*/ 3447640 h 6858001"/>
              <a:gd name="connsiteX1839" fmla="*/ 650167 w 5655005"/>
              <a:gd name="connsiteY1839" fmla="*/ 3463048 h 6858001"/>
              <a:gd name="connsiteX1840" fmla="*/ 615317 w 5655005"/>
              <a:gd name="connsiteY1840" fmla="*/ 3452683 h 6858001"/>
              <a:gd name="connsiteX1841" fmla="*/ 595304 w 5655005"/>
              <a:gd name="connsiteY1841" fmla="*/ 3452018 h 6858001"/>
              <a:gd name="connsiteX1842" fmla="*/ 583027 w 5655005"/>
              <a:gd name="connsiteY1842" fmla="*/ 3462982 h 6858001"/>
              <a:gd name="connsiteX1843" fmla="*/ 541703 w 5655005"/>
              <a:gd name="connsiteY1843" fmla="*/ 3468107 h 6858001"/>
              <a:gd name="connsiteX1844" fmla="*/ 501022 w 5655005"/>
              <a:gd name="connsiteY1844" fmla="*/ 3478397 h 6858001"/>
              <a:gd name="connsiteX1845" fmla="*/ 460338 w 5655005"/>
              <a:gd name="connsiteY1845" fmla="*/ 3488686 h 6858001"/>
              <a:gd name="connsiteX1846" fmla="*/ 384178 w 5655005"/>
              <a:gd name="connsiteY1846" fmla="*/ 3466661 h 6858001"/>
              <a:gd name="connsiteX1847" fmla="*/ 396798 w 5655005"/>
              <a:gd name="connsiteY1847" fmla="*/ 3437301 h 6858001"/>
              <a:gd name="connsiteX1848" fmla="*/ 422939 w 5655005"/>
              <a:gd name="connsiteY1848" fmla="*/ 3440876 h 6858001"/>
              <a:gd name="connsiteX1849" fmla="*/ 447973 w 5655005"/>
              <a:gd name="connsiteY1849" fmla="*/ 3424923 h 6858001"/>
              <a:gd name="connsiteX1850" fmla="*/ 472032 w 5655005"/>
              <a:gd name="connsiteY1850" fmla="*/ 3413810 h 6858001"/>
              <a:gd name="connsiteX1851" fmla="*/ 537085 w 5655005"/>
              <a:gd name="connsiteY1851" fmla="*/ 3403381 h 6858001"/>
              <a:gd name="connsiteX1852" fmla="*/ 589561 w 5655005"/>
              <a:gd name="connsiteY1852" fmla="*/ 3380353 h 6858001"/>
              <a:gd name="connsiteX1853" fmla="*/ 683837 w 5655005"/>
              <a:gd name="connsiteY1853" fmla="*/ 3362367 h 6858001"/>
              <a:gd name="connsiteX1854" fmla="*/ 706464 w 5655005"/>
              <a:gd name="connsiteY1854" fmla="*/ 3329142 h 6858001"/>
              <a:gd name="connsiteX1855" fmla="*/ 748432 w 5655005"/>
              <a:gd name="connsiteY1855" fmla="*/ 3324985 h 6858001"/>
              <a:gd name="connsiteX1856" fmla="*/ 809456 w 5655005"/>
              <a:gd name="connsiteY1856" fmla="*/ 3309550 h 6858001"/>
              <a:gd name="connsiteX1857" fmla="*/ 872402 w 5655005"/>
              <a:gd name="connsiteY1857" fmla="*/ 3309612 h 6858001"/>
              <a:gd name="connsiteX1858" fmla="*/ 895674 w 5655005"/>
              <a:gd name="connsiteY1858" fmla="*/ 3277354 h 6858001"/>
              <a:gd name="connsiteX1859" fmla="*/ 933104 w 5655005"/>
              <a:gd name="connsiteY1859" fmla="*/ 3291593 h 6858001"/>
              <a:gd name="connsiteX1860" fmla="*/ 975742 w 5655005"/>
              <a:gd name="connsiteY1860" fmla="*/ 3263230 h 6858001"/>
              <a:gd name="connsiteX1861" fmla="*/ 992145 w 5655005"/>
              <a:gd name="connsiteY1861" fmla="*/ 3260603 h 6858001"/>
              <a:gd name="connsiteX1862" fmla="*/ 983014 w 5655005"/>
              <a:gd name="connsiteY1862" fmla="*/ 3244265 h 6858001"/>
              <a:gd name="connsiteX1863" fmla="*/ 974806 w 5655005"/>
              <a:gd name="connsiteY1863" fmla="*/ 3230300 h 6858001"/>
              <a:gd name="connsiteX1864" fmla="*/ 925386 w 5655005"/>
              <a:gd name="connsiteY1864" fmla="*/ 3263182 h 6858001"/>
              <a:gd name="connsiteX1865" fmla="*/ 922808 w 5655005"/>
              <a:gd name="connsiteY1865" fmla="*/ 3259304 h 6858001"/>
              <a:gd name="connsiteX1866" fmla="*/ 906340 w 5655005"/>
              <a:gd name="connsiteY1866" fmla="*/ 3263970 h 6858001"/>
              <a:gd name="connsiteX1867" fmla="*/ 895674 w 5655005"/>
              <a:gd name="connsiteY1867" fmla="*/ 3277354 h 6858001"/>
              <a:gd name="connsiteX1868" fmla="*/ 846452 w 5655005"/>
              <a:gd name="connsiteY1868" fmla="*/ 3273756 h 6858001"/>
              <a:gd name="connsiteX1869" fmla="*/ 800135 w 5655005"/>
              <a:gd name="connsiteY1869" fmla="*/ 3268223 h 6858001"/>
              <a:gd name="connsiteX1870" fmla="*/ 780577 w 5655005"/>
              <a:gd name="connsiteY1870" fmla="*/ 3296611 h 6858001"/>
              <a:gd name="connsiteX1871" fmla="*/ 736853 w 5655005"/>
              <a:gd name="connsiteY1871" fmla="*/ 3282365 h 6858001"/>
              <a:gd name="connsiteX1872" fmla="*/ 666949 w 5655005"/>
              <a:gd name="connsiteY1872" fmla="*/ 3300212 h 6858001"/>
              <a:gd name="connsiteX1873" fmla="*/ 592207 w 5655005"/>
              <a:gd name="connsiteY1873" fmla="*/ 3317086 h 6858001"/>
              <a:gd name="connsiteX1874" fmla="*/ 583823 w 5655005"/>
              <a:gd name="connsiteY1874" fmla="*/ 3306587 h 6858001"/>
              <a:gd name="connsiteX1875" fmla="*/ 583189 w 5655005"/>
              <a:gd name="connsiteY1875" fmla="*/ 3295128 h 6858001"/>
              <a:gd name="connsiteX1876" fmla="*/ 617434 w 5655005"/>
              <a:gd name="connsiteY1876" fmla="*/ 3264657 h 6858001"/>
              <a:gd name="connsiteX1877" fmla="*/ 663273 w 5655005"/>
              <a:gd name="connsiteY1877" fmla="*/ 3264217 h 6858001"/>
              <a:gd name="connsiteX1878" fmla="*/ 749967 w 5655005"/>
              <a:gd name="connsiteY1878" fmla="*/ 3240093 h 6858001"/>
              <a:gd name="connsiteX1879" fmla="*/ 833755 w 5655005"/>
              <a:gd name="connsiteY1879" fmla="*/ 3217898 h 6858001"/>
              <a:gd name="connsiteX1880" fmla="*/ 842156 w 5655005"/>
              <a:gd name="connsiteY1880" fmla="*/ 3209515 h 6858001"/>
              <a:gd name="connsiteX1881" fmla="*/ 858292 w 5655005"/>
              <a:gd name="connsiteY1881" fmla="*/ 3212758 h 6858001"/>
              <a:gd name="connsiteX1882" fmla="*/ 872014 w 5655005"/>
              <a:gd name="connsiteY1882" fmla="*/ 3209221 h 6858001"/>
              <a:gd name="connsiteX1883" fmla="*/ 875093 w 5655005"/>
              <a:gd name="connsiteY1883" fmla="*/ 3195990 h 6858001"/>
              <a:gd name="connsiteX1884" fmla="*/ 905112 w 5655005"/>
              <a:gd name="connsiteY1884" fmla="*/ 3199086 h 6858001"/>
              <a:gd name="connsiteX1885" fmla="*/ 929327 w 5655005"/>
              <a:gd name="connsiteY1885" fmla="*/ 3193461 h 6858001"/>
              <a:gd name="connsiteX1886" fmla="*/ 947968 w 5655005"/>
              <a:gd name="connsiteY1886" fmla="*/ 3192192 h 6858001"/>
              <a:gd name="connsiteX1887" fmla="*/ 947696 w 5655005"/>
              <a:gd name="connsiteY1887" fmla="*/ 3191707 h 6858001"/>
              <a:gd name="connsiteX1888" fmla="*/ 935466 w 5655005"/>
              <a:gd name="connsiteY1888" fmla="*/ 3169823 h 6858001"/>
              <a:gd name="connsiteX1889" fmla="*/ 922005 w 5655005"/>
              <a:gd name="connsiteY1889" fmla="*/ 3155930 h 6858001"/>
              <a:gd name="connsiteX1890" fmla="*/ 925476 w 5655005"/>
              <a:gd name="connsiteY1890" fmla="*/ 3137772 h 6858001"/>
              <a:gd name="connsiteX1891" fmla="*/ 906869 w 5655005"/>
              <a:gd name="connsiteY1891" fmla="*/ 3118213 h 6858001"/>
              <a:gd name="connsiteX1892" fmla="*/ 917725 w 5655005"/>
              <a:gd name="connsiteY1892" fmla="*/ 3095557 h 6858001"/>
              <a:gd name="connsiteX1893" fmla="*/ 877929 w 5655005"/>
              <a:gd name="connsiteY1893" fmla="*/ 3063330 h 6858001"/>
              <a:gd name="connsiteX1894" fmla="*/ 899813 w 5655005"/>
              <a:gd name="connsiteY1894" fmla="*/ 3051099 h 6858001"/>
              <a:gd name="connsiteX1895" fmla="*/ 879832 w 5655005"/>
              <a:gd name="connsiteY1895" fmla="*/ 3013210 h 6858001"/>
              <a:gd name="connsiteX1896" fmla="*/ 868819 w 5655005"/>
              <a:gd name="connsiteY1896" fmla="*/ 3010050 h 6858001"/>
              <a:gd name="connsiteX1897" fmla="*/ 858968 w 5655005"/>
              <a:gd name="connsiteY1897" fmla="*/ 3015207 h 6858001"/>
              <a:gd name="connsiteX1898" fmla="*/ 855893 w 5655005"/>
              <a:gd name="connsiteY1898" fmla="*/ 3024241 h 6858001"/>
              <a:gd name="connsiteX1899" fmla="*/ 796503 w 5655005"/>
              <a:gd name="connsiteY1899" fmla="*/ 3019020 h 6858001"/>
              <a:gd name="connsiteX1900" fmla="*/ 737113 w 5655005"/>
              <a:gd name="connsiteY1900" fmla="*/ 3013797 h 6858001"/>
              <a:gd name="connsiteX1901" fmla="*/ 672382 w 5655005"/>
              <a:gd name="connsiteY1901" fmla="*/ 3024710 h 6858001"/>
              <a:gd name="connsiteX1902" fmla="*/ 610581 w 5655005"/>
              <a:gd name="connsiteY1902" fmla="*/ 3008509 h 6858001"/>
              <a:gd name="connsiteX1903" fmla="*/ 593780 w 5655005"/>
              <a:gd name="connsiteY1903" fmla="*/ 3025279 h 6858001"/>
              <a:gd name="connsiteX1904" fmla="*/ 575532 w 5655005"/>
              <a:gd name="connsiteY1904" fmla="*/ 3034622 h 6858001"/>
              <a:gd name="connsiteX1905" fmla="*/ 552457 w 5655005"/>
              <a:gd name="connsiteY1905" fmla="*/ 3030404 h 6858001"/>
              <a:gd name="connsiteX1906" fmla="*/ 529234 w 5655005"/>
              <a:gd name="connsiteY1906" fmla="*/ 3012303 h 6858001"/>
              <a:gd name="connsiteX1907" fmla="*/ 541043 w 5655005"/>
              <a:gd name="connsiteY1907" fmla="*/ 2982779 h 6858001"/>
              <a:gd name="connsiteX1908" fmla="*/ 573167 w 5655005"/>
              <a:gd name="connsiteY1908" fmla="*/ 2977484 h 6858001"/>
              <a:gd name="connsiteX1909" fmla="*/ 627878 w 5655005"/>
              <a:gd name="connsiteY1909" fmla="*/ 2980927 h 6858001"/>
              <a:gd name="connsiteX1910" fmla="*/ 677772 w 5655005"/>
              <a:gd name="connsiteY1910" fmla="*/ 2958220 h 6858001"/>
              <a:gd name="connsiteX1911" fmla="*/ 743159 w 5655005"/>
              <a:gd name="connsiteY1911" fmla="*/ 2937784 h 6858001"/>
              <a:gd name="connsiteX1912" fmla="*/ 805647 w 5655005"/>
              <a:gd name="connsiteY1912" fmla="*/ 2931506 h 6858001"/>
              <a:gd name="connsiteX1913" fmla="*/ 785762 w 5655005"/>
              <a:gd name="connsiteY1913" fmla="*/ 2910828 h 6858001"/>
              <a:gd name="connsiteX1914" fmla="*/ 783008 w 5655005"/>
              <a:gd name="connsiteY1914" fmla="*/ 2884639 h 6858001"/>
              <a:gd name="connsiteX1915" fmla="*/ 789045 w 5655005"/>
              <a:gd name="connsiteY1915" fmla="*/ 2847594 h 6858001"/>
              <a:gd name="connsiteX1916" fmla="*/ 807136 w 5655005"/>
              <a:gd name="connsiteY1916" fmla="*/ 2862241 h 6858001"/>
              <a:gd name="connsiteX1917" fmla="*/ 812305 w 5655005"/>
              <a:gd name="connsiteY1917" fmla="*/ 2848456 h 6858001"/>
              <a:gd name="connsiteX1918" fmla="*/ 794863 w 5655005"/>
              <a:gd name="connsiteY1918" fmla="*/ 2816363 h 6858001"/>
              <a:gd name="connsiteX1919" fmla="*/ 782847 w 5655005"/>
              <a:gd name="connsiteY1919" fmla="*/ 2788663 h 6858001"/>
              <a:gd name="connsiteX1920" fmla="*/ 789030 w 5655005"/>
              <a:gd name="connsiteY1920" fmla="*/ 2788428 h 6858001"/>
              <a:gd name="connsiteX1921" fmla="*/ 793013 w 5655005"/>
              <a:gd name="connsiteY1921" fmla="*/ 2790905 h 6858001"/>
              <a:gd name="connsiteX1922" fmla="*/ 811752 w 5655005"/>
              <a:gd name="connsiteY1922" fmla="*/ 2788108 h 6858001"/>
              <a:gd name="connsiteX1923" fmla="*/ 818340 w 5655005"/>
              <a:gd name="connsiteY1923" fmla="*/ 2811413 h 6858001"/>
              <a:gd name="connsiteX1924" fmla="*/ 862623 w 5655005"/>
              <a:gd name="connsiteY1924" fmla="*/ 2823307 h 6858001"/>
              <a:gd name="connsiteX1925" fmla="*/ 876229 w 5655005"/>
              <a:gd name="connsiteY1925" fmla="*/ 2858286 h 6858001"/>
              <a:gd name="connsiteX1926" fmla="*/ 907592 w 5655005"/>
              <a:gd name="connsiteY1926" fmla="*/ 2841749 h 6858001"/>
              <a:gd name="connsiteX1927" fmla="*/ 884830 w 5655005"/>
              <a:gd name="connsiteY1927" fmla="*/ 2802353 h 6858001"/>
              <a:gd name="connsiteX1928" fmla="*/ 859355 w 5655005"/>
              <a:gd name="connsiteY1928" fmla="*/ 2760760 h 6858001"/>
              <a:gd name="connsiteX1929" fmla="*/ 838665 w 5655005"/>
              <a:gd name="connsiteY1929" fmla="*/ 2693837 h 6858001"/>
              <a:gd name="connsiteX1930" fmla="*/ 815778 w 5655005"/>
              <a:gd name="connsiteY1930" fmla="*/ 2629630 h 6858001"/>
              <a:gd name="connsiteX1931" fmla="*/ 790194 w 5655005"/>
              <a:gd name="connsiteY1931" fmla="*/ 2590945 h 6858001"/>
              <a:gd name="connsiteX1932" fmla="*/ 784256 w 5655005"/>
              <a:gd name="connsiteY1932" fmla="*/ 2550192 h 6858001"/>
              <a:gd name="connsiteX1933" fmla="*/ 764033 w 5655005"/>
              <a:gd name="connsiteY1933" fmla="*/ 2542802 h 6858001"/>
              <a:gd name="connsiteX1934" fmla="*/ 746521 w 5655005"/>
              <a:gd name="connsiteY1934" fmla="*/ 2537610 h 6858001"/>
              <a:gd name="connsiteX1935" fmla="*/ 749384 w 5655005"/>
              <a:gd name="connsiteY1935" fmla="*/ 2545171 h 6858001"/>
              <a:gd name="connsiteX1936" fmla="*/ 754446 w 5655005"/>
              <a:gd name="connsiteY1936" fmla="*/ 2550017 h 6858001"/>
              <a:gd name="connsiteX1937" fmla="*/ 787109 w 5655005"/>
              <a:gd name="connsiteY1937" fmla="*/ 2636367 h 6858001"/>
              <a:gd name="connsiteX1938" fmla="*/ 831275 w 5655005"/>
              <a:gd name="connsiteY1938" fmla="*/ 2714061 h 6858001"/>
              <a:gd name="connsiteX1939" fmla="*/ 816626 w 5655005"/>
              <a:gd name="connsiteY1939" fmla="*/ 2732151 h 6858001"/>
              <a:gd name="connsiteX1940" fmla="*/ 790929 w 5655005"/>
              <a:gd name="connsiteY1940" fmla="*/ 2759267 h 6858001"/>
              <a:gd name="connsiteX1941" fmla="*/ 760450 w 5655005"/>
              <a:gd name="connsiteY1941" fmla="*/ 2764538 h 6858001"/>
              <a:gd name="connsiteX1942" fmla="*/ 721667 w 5655005"/>
              <a:gd name="connsiteY1942" fmla="*/ 2714414 h 6858001"/>
              <a:gd name="connsiteX1943" fmla="*/ 699297 w 5655005"/>
              <a:gd name="connsiteY1943" fmla="*/ 2655117 h 6858001"/>
              <a:gd name="connsiteX1944" fmla="*/ 671384 w 5655005"/>
              <a:gd name="connsiteY1944" fmla="*/ 2641501 h 6858001"/>
              <a:gd name="connsiteX1945" fmla="*/ 643471 w 5655005"/>
              <a:gd name="connsiteY1945" fmla="*/ 2627886 h 6858001"/>
              <a:gd name="connsiteX1946" fmla="*/ 671215 w 5655005"/>
              <a:gd name="connsiteY1946" fmla="*/ 2608419 h 6858001"/>
              <a:gd name="connsiteX1947" fmla="*/ 637963 w 5655005"/>
              <a:gd name="connsiteY1947" fmla="*/ 2575503 h 6858001"/>
              <a:gd name="connsiteX1948" fmla="*/ 613502 w 5655005"/>
              <a:gd name="connsiteY1948" fmla="*/ 2531737 h 6858001"/>
              <a:gd name="connsiteX1949" fmla="*/ 653476 w 5655005"/>
              <a:gd name="connsiteY1949" fmla="*/ 2534152 h 6858001"/>
              <a:gd name="connsiteX1950" fmla="*/ 677251 w 5655005"/>
              <a:gd name="connsiteY1950" fmla="*/ 2571374 h 6858001"/>
              <a:gd name="connsiteX1951" fmla="*/ 688172 w 5655005"/>
              <a:gd name="connsiteY1951" fmla="*/ 2568984 h 6858001"/>
              <a:gd name="connsiteX1952" fmla="*/ 696894 w 5655005"/>
              <a:gd name="connsiteY1952" fmla="*/ 2569309 h 6858001"/>
              <a:gd name="connsiteX1953" fmla="*/ 695535 w 5655005"/>
              <a:gd name="connsiteY1953" fmla="*/ 2583932 h 6858001"/>
              <a:gd name="connsiteX1954" fmla="*/ 686552 w 5655005"/>
              <a:gd name="connsiteY1954" fmla="*/ 2596876 h 6858001"/>
              <a:gd name="connsiteX1955" fmla="*/ 730482 w 5655005"/>
              <a:gd name="connsiteY1955" fmla="*/ 2668388 h 6858001"/>
              <a:gd name="connsiteX1956" fmla="*/ 747883 w 5655005"/>
              <a:gd name="connsiteY1956" fmla="*/ 2676488 h 6858001"/>
              <a:gd name="connsiteX1957" fmla="*/ 777693 w 5655005"/>
              <a:gd name="connsiteY1957" fmla="*/ 2676666 h 6858001"/>
              <a:gd name="connsiteX1958" fmla="*/ 774251 w 5655005"/>
              <a:gd name="connsiteY1958" fmla="*/ 2643925 h 6858001"/>
              <a:gd name="connsiteX1959" fmla="*/ 707058 w 5655005"/>
              <a:gd name="connsiteY1959" fmla="*/ 2571550 h 6858001"/>
              <a:gd name="connsiteX1960" fmla="*/ 689449 w 5655005"/>
              <a:gd name="connsiteY1960" fmla="*/ 2506372 h 6858001"/>
              <a:gd name="connsiteX1961" fmla="*/ 657620 w 5655005"/>
              <a:gd name="connsiteY1961" fmla="*/ 2447656 h 6858001"/>
              <a:gd name="connsiteX1962" fmla="*/ 628033 w 5655005"/>
              <a:gd name="connsiteY1962" fmla="*/ 2410219 h 6858001"/>
              <a:gd name="connsiteX1963" fmla="*/ 602838 w 5655005"/>
              <a:gd name="connsiteY1963" fmla="*/ 2367354 h 6858001"/>
              <a:gd name="connsiteX1964" fmla="*/ 590270 w 5655005"/>
              <a:gd name="connsiteY1964" fmla="*/ 2279306 h 6858001"/>
              <a:gd name="connsiteX1965" fmla="*/ 538417 w 5655005"/>
              <a:gd name="connsiteY1965" fmla="*/ 2195386 h 6858001"/>
              <a:gd name="connsiteX1966" fmla="*/ 544472 w 5655005"/>
              <a:gd name="connsiteY1966" fmla="*/ 2186060 h 6858001"/>
              <a:gd name="connsiteX1967" fmla="*/ 542900 w 5655005"/>
              <a:gd name="connsiteY1967" fmla="*/ 2175054 h 6858001"/>
              <a:gd name="connsiteX1968" fmla="*/ 530901 w 5655005"/>
              <a:gd name="connsiteY1968" fmla="*/ 2175075 h 6858001"/>
              <a:gd name="connsiteX1969" fmla="*/ 516708 w 5655005"/>
              <a:gd name="connsiteY1969" fmla="*/ 2177809 h 6858001"/>
              <a:gd name="connsiteX1970" fmla="*/ 527225 w 5655005"/>
              <a:gd name="connsiteY1970" fmla="*/ 2120432 h 6858001"/>
              <a:gd name="connsiteX1971" fmla="*/ 547734 w 5655005"/>
              <a:gd name="connsiteY1971" fmla="*/ 2095105 h 6858001"/>
              <a:gd name="connsiteX1972" fmla="*/ 581501 w 5655005"/>
              <a:gd name="connsiteY1972" fmla="*/ 2132930 h 6858001"/>
              <a:gd name="connsiteX1973" fmla="*/ 635943 w 5655005"/>
              <a:gd name="connsiteY1973" fmla="*/ 2178512 h 6858001"/>
              <a:gd name="connsiteX1974" fmla="*/ 621864 w 5655005"/>
              <a:gd name="connsiteY1974" fmla="*/ 2131168 h 6858001"/>
              <a:gd name="connsiteX1975" fmla="*/ 593566 w 5655005"/>
              <a:gd name="connsiteY1975" fmla="*/ 2090285 h 6858001"/>
              <a:gd name="connsiteX1976" fmla="*/ 584618 w 5655005"/>
              <a:gd name="connsiteY1976" fmla="*/ 2005166 h 6858001"/>
              <a:gd name="connsiteX1977" fmla="*/ 581585 w 5655005"/>
              <a:gd name="connsiteY1977" fmla="*/ 1964523 h 6858001"/>
              <a:gd name="connsiteX1978" fmla="*/ 567566 w 5655005"/>
              <a:gd name="connsiteY1978" fmla="*/ 1937449 h 6858001"/>
              <a:gd name="connsiteX1979" fmla="*/ 579285 w 5655005"/>
              <a:gd name="connsiteY1979" fmla="*/ 1922976 h 6858001"/>
              <a:gd name="connsiteX1980" fmla="*/ 562080 w 5655005"/>
              <a:gd name="connsiteY1980" fmla="*/ 1897063 h 6858001"/>
              <a:gd name="connsiteX1981" fmla="*/ 547587 w 5655005"/>
              <a:gd name="connsiteY1981" fmla="*/ 1873347 h 6858001"/>
              <a:gd name="connsiteX1982" fmla="*/ 546386 w 5655005"/>
              <a:gd name="connsiteY1982" fmla="*/ 1830444 h 6858001"/>
              <a:gd name="connsiteX1983" fmla="*/ 587048 w 5655005"/>
              <a:gd name="connsiteY1983" fmla="*/ 1839407 h 6858001"/>
              <a:gd name="connsiteX1984" fmla="*/ 606692 w 5655005"/>
              <a:gd name="connsiteY1984" fmla="*/ 1837344 h 6858001"/>
              <a:gd name="connsiteX1985" fmla="*/ 638498 w 5655005"/>
              <a:gd name="connsiteY1985" fmla="*/ 1884064 h 6858001"/>
              <a:gd name="connsiteX1986" fmla="*/ 673019 w 5655005"/>
              <a:gd name="connsiteY1986" fmla="*/ 1932980 h 6858001"/>
              <a:gd name="connsiteX1987" fmla="*/ 677002 w 5655005"/>
              <a:gd name="connsiteY1987" fmla="*/ 1935458 h 6858001"/>
              <a:gd name="connsiteX1988" fmla="*/ 683184 w 5655005"/>
              <a:gd name="connsiteY1988" fmla="*/ 1935222 h 6858001"/>
              <a:gd name="connsiteX1989" fmla="*/ 677737 w 5655005"/>
              <a:gd name="connsiteY1989" fmla="*/ 1918831 h 6858001"/>
              <a:gd name="connsiteX1990" fmla="*/ 669577 w 5655005"/>
              <a:gd name="connsiteY1990" fmla="*/ 1900240 h 6858001"/>
              <a:gd name="connsiteX1991" fmla="*/ 664582 w 5655005"/>
              <a:gd name="connsiteY1991" fmla="*/ 1884217 h 6858001"/>
              <a:gd name="connsiteX1992" fmla="*/ 649658 w 5655005"/>
              <a:gd name="connsiteY1992" fmla="*/ 1872132 h 6858001"/>
              <a:gd name="connsiteX1993" fmla="*/ 651660 w 5655005"/>
              <a:gd name="connsiteY1993" fmla="*/ 1855785 h 6858001"/>
              <a:gd name="connsiteX1994" fmla="*/ 656144 w 5655005"/>
              <a:gd name="connsiteY1994" fmla="*/ 1835453 h 6858001"/>
              <a:gd name="connsiteX1995" fmla="*/ 681822 w 5655005"/>
              <a:gd name="connsiteY1995" fmla="*/ 1796342 h 6858001"/>
              <a:gd name="connsiteX1996" fmla="*/ 661667 w 5655005"/>
              <a:gd name="connsiteY1996" fmla="*/ 1762051 h 6858001"/>
              <a:gd name="connsiteX1997" fmla="*/ 664986 w 5655005"/>
              <a:gd name="connsiteY1997" fmla="*/ 1738532 h 6858001"/>
              <a:gd name="connsiteX1998" fmla="*/ 663394 w 5655005"/>
              <a:gd name="connsiteY1998" fmla="*/ 1715529 h 6858001"/>
              <a:gd name="connsiteX1999" fmla="*/ 669750 w 5655005"/>
              <a:gd name="connsiteY1999" fmla="*/ 1701207 h 6858001"/>
              <a:gd name="connsiteX2000" fmla="*/ 663572 w 5655005"/>
              <a:gd name="connsiteY2000" fmla="*/ 1685720 h 6858001"/>
              <a:gd name="connsiteX2001" fmla="*/ 646169 w 5655005"/>
              <a:gd name="connsiteY2001" fmla="*/ 1677621 h 6858001"/>
              <a:gd name="connsiteX2002" fmla="*/ 672535 w 5655005"/>
              <a:gd name="connsiteY2002" fmla="*/ 1645058 h 6858001"/>
              <a:gd name="connsiteX2003" fmla="*/ 695319 w 5655005"/>
              <a:gd name="connsiteY2003" fmla="*/ 1680727 h 6858001"/>
              <a:gd name="connsiteX2004" fmla="*/ 720947 w 5655005"/>
              <a:gd name="connsiteY2004" fmla="*/ 1696238 h 6858001"/>
              <a:gd name="connsiteX2005" fmla="*/ 725301 w 5655005"/>
              <a:gd name="connsiteY2005" fmla="*/ 1682540 h 6858001"/>
              <a:gd name="connsiteX2006" fmla="*/ 724741 w 5655005"/>
              <a:gd name="connsiteY2006" fmla="*/ 1669358 h 6858001"/>
              <a:gd name="connsiteX2007" fmla="*/ 687185 w 5655005"/>
              <a:gd name="connsiteY2007" fmla="*/ 1626966 h 6858001"/>
              <a:gd name="connsiteX2008" fmla="*/ 676505 w 5655005"/>
              <a:gd name="connsiteY2008" fmla="*/ 1588368 h 6858001"/>
              <a:gd name="connsiteX2009" fmla="*/ 652860 w 5655005"/>
              <a:gd name="connsiteY2009" fmla="*/ 1560238 h 6858001"/>
              <a:gd name="connsiteX2010" fmla="*/ 643431 w 5655005"/>
              <a:gd name="connsiteY2010" fmla="*/ 1525646 h 6858001"/>
              <a:gd name="connsiteX2011" fmla="*/ 614486 w 5655005"/>
              <a:gd name="connsiteY2011" fmla="*/ 1502210 h 6858001"/>
              <a:gd name="connsiteX2012" fmla="*/ 586404 w 5655005"/>
              <a:gd name="connsiteY2012" fmla="*/ 1455510 h 6858001"/>
              <a:gd name="connsiteX2013" fmla="*/ 597692 w 5655005"/>
              <a:gd name="connsiteY2013" fmla="*/ 1436946 h 6858001"/>
              <a:gd name="connsiteX2014" fmla="*/ 588822 w 5655005"/>
              <a:gd name="connsiteY2014" fmla="*/ 1415537 h 6858001"/>
              <a:gd name="connsiteX2015" fmla="*/ 573838 w 5655005"/>
              <a:gd name="connsiteY2015" fmla="*/ 1367462 h 6858001"/>
              <a:gd name="connsiteX2016" fmla="*/ 608128 w 5655005"/>
              <a:gd name="connsiteY2016" fmla="*/ 1347307 h 6858001"/>
              <a:gd name="connsiteX2017" fmla="*/ 641141 w 5655005"/>
              <a:gd name="connsiteY2017" fmla="*/ 1389762 h 6858001"/>
              <a:gd name="connsiteX2018" fmla="*/ 666530 w 5655005"/>
              <a:gd name="connsiteY2018" fmla="*/ 1430536 h 6858001"/>
              <a:gd name="connsiteX2019" fmla="*/ 672902 w 5655005"/>
              <a:gd name="connsiteY2019" fmla="*/ 1459657 h 6858001"/>
              <a:gd name="connsiteX2020" fmla="*/ 649917 w 5655005"/>
              <a:gd name="connsiteY2020" fmla="*/ 1488967 h 6858001"/>
              <a:gd name="connsiteX2021" fmla="*/ 666868 w 5655005"/>
              <a:gd name="connsiteY2021" fmla="*/ 1496702 h 6858001"/>
              <a:gd name="connsiteX2022" fmla="*/ 691329 w 5655005"/>
              <a:gd name="connsiteY2022" fmla="*/ 1540470 h 6858001"/>
              <a:gd name="connsiteX2023" fmla="*/ 703047 w 5655005"/>
              <a:gd name="connsiteY2023" fmla="*/ 1525999 h 6858001"/>
              <a:gd name="connsiteX2024" fmla="*/ 709419 w 5655005"/>
              <a:gd name="connsiteY2024" fmla="*/ 1555119 h 6858001"/>
              <a:gd name="connsiteX2025" fmla="*/ 745600 w 5655005"/>
              <a:gd name="connsiteY2025" fmla="*/ 1584415 h 6858001"/>
              <a:gd name="connsiteX2026" fmla="*/ 743184 w 5655005"/>
              <a:gd name="connsiteY2026" fmla="*/ 1624388 h 6858001"/>
              <a:gd name="connsiteX2027" fmla="*/ 775746 w 5655005"/>
              <a:gd name="connsiteY2027" fmla="*/ 1650757 h 6858001"/>
              <a:gd name="connsiteX2028" fmla="*/ 784185 w 5655005"/>
              <a:gd name="connsiteY2028" fmla="*/ 1699519 h 6858001"/>
              <a:gd name="connsiteX2029" fmla="*/ 804339 w 5655005"/>
              <a:gd name="connsiteY2029" fmla="*/ 1733811 h 6858001"/>
              <a:gd name="connsiteX2030" fmla="*/ 850212 w 5655005"/>
              <a:gd name="connsiteY2030" fmla="*/ 1752983 h 6858001"/>
              <a:gd name="connsiteX2031" fmla="*/ 883936 w 5655005"/>
              <a:gd name="connsiteY2031" fmla="*/ 1798263 h 6858001"/>
              <a:gd name="connsiteX2032" fmla="*/ 897761 w 5655005"/>
              <a:gd name="connsiteY2032" fmla="*/ 1827427 h 6858001"/>
              <a:gd name="connsiteX2033" fmla="*/ 925801 w 5655005"/>
              <a:gd name="connsiteY2033" fmla="*/ 1850131 h 6858001"/>
              <a:gd name="connsiteX2034" fmla="*/ 928404 w 5655005"/>
              <a:gd name="connsiteY2034" fmla="*/ 1870958 h 6858001"/>
              <a:gd name="connsiteX2035" fmla="*/ 943027 w 5655005"/>
              <a:gd name="connsiteY2035" fmla="*/ 1888039 h 6858001"/>
              <a:gd name="connsiteX2036" fmla="*/ 965168 w 5655005"/>
              <a:gd name="connsiteY2036" fmla="*/ 1893988 h 6858001"/>
              <a:gd name="connsiteX2037" fmla="*/ 987307 w 5655005"/>
              <a:gd name="connsiteY2037" fmla="*/ 1899935 h 6858001"/>
              <a:gd name="connsiteX2038" fmla="*/ 970491 w 5655005"/>
              <a:gd name="connsiteY2038" fmla="*/ 1854120 h 6858001"/>
              <a:gd name="connsiteX2039" fmla="*/ 951479 w 5655005"/>
              <a:gd name="connsiteY2039" fmla="*/ 1811020 h 6858001"/>
              <a:gd name="connsiteX2040" fmla="*/ 929428 w 5655005"/>
              <a:gd name="connsiteY2040" fmla="*/ 1774446 h 6858001"/>
              <a:gd name="connsiteX2041" fmla="*/ 926504 w 5655005"/>
              <a:gd name="connsiteY2041" fmla="*/ 1730897 h 6858001"/>
              <a:gd name="connsiteX2042" fmla="*/ 879471 w 5655005"/>
              <a:gd name="connsiteY2042" fmla="*/ 1692812 h 6858001"/>
              <a:gd name="connsiteX2043" fmla="*/ 873235 w 5655005"/>
              <a:gd name="connsiteY2043" fmla="*/ 1594164 h 6858001"/>
              <a:gd name="connsiteX2044" fmla="*/ 812982 w 5655005"/>
              <a:gd name="connsiteY2044" fmla="*/ 1501198 h 6858001"/>
              <a:gd name="connsiteX2045" fmla="*/ 826685 w 5655005"/>
              <a:gd name="connsiteY2045" fmla="*/ 1458382 h 6858001"/>
              <a:gd name="connsiteX2046" fmla="*/ 840388 w 5655005"/>
              <a:gd name="connsiteY2046" fmla="*/ 1415565 h 6858001"/>
              <a:gd name="connsiteX2047" fmla="*/ 800590 w 5655005"/>
              <a:gd name="connsiteY2047" fmla="*/ 1383340 h 6858001"/>
              <a:gd name="connsiteX2048" fmla="*/ 809378 w 5655005"/>
              <a:gd name="connsiteY2048" fmla="*/ 1372485 h 6858001"/>
              <a:gd name="connsiteX2049" fmla="*/ 825060 w 5655005"/>
              <a:gd name="connsiteY2049" fmla="*/ 1364217 h 6858001"/>
              <a:gd name="connsiteX2050" fmla="*/ 842806 w 5655005"/>
              <a:gd name="connsiteY2050" fmla="*/ 1375592 h 6858001"/>
              <a:gd name="connsiteX2051" fmla="*/ 862962 w 5655005"/>
              <a:gd name="connsiteY2051" fmla="*/ 1409882 h 6858001"/>
              <a:gd name="connsiteX2052" fmla="*/ 880277 w 5655005"/>
              <a:gd name="connsiteY2052" fmla="*/ 1417165 h 6858001"/>
              <a:gd name="connsiteX2053" fmla="*/ 897077 w 5655005"/>
              <a:gd name="connsiteY2053" fmla="*/ 1419535 h 6858001"/>
              <a:gd name="connsiteX2054" fmla="*/ 886223 w 5655005"/>
              <a:gd name="connsiteY2054" fmla="*/ 1410747 h 6858001"/>
              <a:gd name="connsiteX2055" fmla="*/ 885238 w 5655005"/>
              <a:gd name="connsiteY2055" fmla="*/ 1362026 h 6858001"/>
              <a:gd name="connsiteX2056" fmla="*/ 870036 w 5655005"/>
              <a:gd name="connsiteY2056" fmla="*/ 1319768 h 6858001"/>
              <a:gd name="connsiteX2057" fmla="*/ 862006 w 5655005"/>
              <a:gd name="connsiteY2057" fmla="*/ 1294546 h 6858001"/>
              <a:gd name="connsiteX2058" fmla="*/ 841955 w 5655005"/>
              <a:gd name="connsiteY2058" fmla="*/ 1273070 h 6858001"/>
              <a:gd name="connsiteX2059" fmla="*/ 847991 w 5655005"/>
              <a:gd name="connsiteY2059" fmla="*/ 1236023 h 6858001"/>
              <a:gd name="connsiteX2060" fmla="*/ 831107 w 5655005"/>
              <a:gd name="connsiteY2060" fmla="*/ 1217113 h 6858001"/>
              <a:gd name="connsiteX2061" fmla="*/ 823528 w 5655005"/>
              <a:gd name="connsiteY2061" fmla="*/ 1192255 h 6858001"/>
              <a:gd name="connsiteX2062" fmla="*/ 794585 w 5655005"/>
              <a:gd name="connsiteY2062" fmla="*/ 1168818 h 6858001"/>
              <a:gd name="connsiteX2063" fmla="*/ 795449 w 5655005"/>
              <a:gd name="connsiteY2063" fmla="*/ 1145557 h 6858001"/>
              <a:gd name="connsiteX2064" fmla="*/ 772944 w 5655005"/>
              <a:gd name="connsiteY2064" fmla="*/ 1108617 h 6858001"/>
              <a:gd name="connsiteX2065" fmla="*/ 766855 w 5655005"/>
              <a:gd name="connsiteY2065" fmla="*/ 1062502 h 6858001"/>
              <a:gd name="connsiteX2066" fmla="*/ 748749 w 5655005"/>
              <a:gd name="connsiteY2066" fmla="*/ 1004412 h 6858001"/>
              <a:gd name="connsiteX2067" fmla="*/ 737750 w 5655005"/>
              <a:gd name="connsiteY2067" fmla="*/ 943091 h 6858001"/>
              <a:gd name="connsiteX2068" fmla="*/ 721211 w 5655005"/>
              <a:gd name="connsiteY2068" fmla="*/ 927453 h 6858001"/>
              <a:gd name="connsiteX2069" fmla="*/ 713977 w 5655005"/>
              <a:gd name="connsiteY2069" fmla="*/ 905872 h 6858001"/>
              <a:gd name="connsiteX2070" fmla="*/ 687833 w 5655005"/>
              <a:gd name="connsiteY2070" fmla="*/ 869725 h 6858001"/>
              <a:gd name="connsiteX2071" fmla="*/ 675906 w 5655005"/>
              <a:gd name="connsiteY2071" fmla="*/ 827123 h 6858001"/>
              <a:gd name="connsiteX2072" fmla="*/ 668152 w 5655005"/>
              <a:gd name="connsiteY2072" fmla="*/ 816353 h 6858001"/>
              <a:gd name="connsiteX2073" fmla="*/ 670224 w 5655005"/>
              <a:gd name="connsiteY2073" fmla="*/ 804550 h 6858001"/>
              <a:gd name="connsiteX2074" fmla="*/ 682630 w 5655005"/>
              <a:gd name="connsiteY2074" fmla="*/ 796625 h 6858001"/>
              <a:gd name="connsiteX2075" fmla="*/ 710021 w 5655005"/>
              <a:gd name="connsiteY2075" fmla="*/ 836775 h 6858001"/>
              <a:gd name="connsiteX2076" fmla="*/ 718353 w 5655005"/>
              <a:gd name="connsiteY2076" fmla="*/ 857001 h 6858001"/>
              <a:gd name="connsiteX2077" fmla="*/ 733796 w 5655005"/>
              <a:gd name="connsiteY2077" fmla="*/ 873996 h 6858001"/>
              <a:gd name="connsiteX2078" fmla="*/ 754639 w 5655005"/>
              <a:gd name="connsiteY2078" fmla="*/ 914836 h 6858001"/>
              <a:gd name="connsiteX2079" fmla="*/ 782508 w 5655005"/>
              <a:gd name="connsiteY2079" fmla="*/ 935903 h 6858001"/>
              <a:gd name="connsiteX2080" fmla="*/ 786338 w 5655005"/>
              <a:gd name="connsiteY2080" fmla="*/ 964462 h 6858001"/>
              <a:gd name="connsiteX2081" fmla="*/ 886260 w 5655005"/>
              <a:gd name="connsiteY2081" fmla="*/ 1096288 h 6858001"/>
              <a:gd name="connsiteX2082" fmla="*/ 948961 w 5655005"/>
              <a:gd name="connsiteY2082" fmla="*/ 1251889 h 6858001"/>
              <a:gd name="connsiteX2083" fmla="*/ 978937 w 5655005"/>
              <a:gd name="connsiteY2083" fmla="*/ 1285148 h 6858001"/>
              <a:gd name="connsiteX2084" fmla="*/ 1008915 w 5655005"/>
              <a:gd name="connsiteY2084" fmla="*/ 1318407 h 6858001"/>
              <a:gd name="connsiteX2085" fmla="*/ 1006545 w 5655005"/>
              <a:gd name="connsiteY2085" fmla="*/ 1335205 h 6858001"/>
              <a:gd name="connsiteX2086" fmla="*/ 1018906 w 5655005"/>
              <a:gd name="connsiteY2086" fmla="*/ 1350456 h 6858001"/>
              <a:gd name="connsiteX2087" fmla="*/ 1038825 w 5655005"/>
              <a:gd name="connsiteY2087" fmla="*/ 1378565 h 6858001"/>
              <a:gd name="connsiteX2088" fmla="*/ 1050604 w 5655005"/>
              <a:gd name="connsiteY2088" fmla="*/ 1400083 h 6858001"/>
              <a:gd name="connsiteX2089" fmla="*/ 1072137 w 5655005"/>
              <a:gd name="connsiteY2089" fmla="*/ 1447469 h 6858001"/>
              <a:gd name="connsiteX2090" fmla="*/ 1072931 w 5655005"/>
              <a:gd name="connsiteY2090" fmla="*/ 1466833 h 6858001"/>
              <a:gd name="connsiteX2091" fmla="*/ 1085744 w 5655005"/>
              <a:gd name="connsiteY2091" fmla="*/ 1482450 h 6858001"/>
              <a:gd name="connsiteX2092" fmla="*/ 1106764 w 5655005"/>
              <a:gd name="connsiteY2092" fmla="*/ 1493480 h 6858001"/>
              <a:gd name="connsiteX2093" fmla="*/ 1192559 w 5655005"/>
              <a:gd name="connsiteY2093" fmla="*/ 1616861 h 6858001"/>
              <a:gd name="connsiteX2094" fmla="*/ 1191694 w 5655005"/>
              <a:gd name="connsiteY2094" fmla="*/ 1640122 h 6858001"/>
              <a:gd name="connsiteX2095" fmla="*/ 1200995 w 5655005"/>
              <a:gd name="connsiteY2095" fmla="*/ 1665624 h 6858001"/>
              <a:gd name="connsiteX2096" fmla="*/ 1218244 w 5655005"/>
              <a:gd name="connsiteY2096" fmla="*/ 1684085 h 6858001"/>
              <a:gd name="connsiteX2097" fmla="*/ 1228386 w 5655005"/>
              <a:gd name="connsiteY2097" fmla="*/ 1705774 h 6858001"/>
              <a:gd name="connsiteX2098" fmla="*/ 1254898 w 5655005"/>
              <a:gd name="connsiteY2098" fmla="*/ 1725742 h 6858001"/>
              <a:gd name="connsiteX2099" fmla="*/ 1260086 w 5655005"/>
              <a:gd name="connsiteY2099" fmla="*/ 1755403 h 6858001"/>
              <a:gd name="connsiteX2100" fmla="*/ 1293182 w 5655005"/>
              <a:gd name="connsiteY2100" fmla="*/ 1814400 h 6858001"/>
              <a:gd name="connsiteX2101" fmla="*/ 1308834 w 5655005"/>
              <a:gd name="connsiteY2101" fmla="*/ 1872750 h 6858001"/>
              <a:gd name="connsiteX2102" fmla="*/ 1325372 w 5655005"/>
              <a:gd name="connsiteY2102" fmla="*/ 1904111 h 6858001"/>
              <a:gd name="connsiteX2103" fmla="*/ 1374817 w 5655005"/>
              <a:gd name="connsiteY2103" fmla="*/ 1965112 h 6858001"/>
              <a:gd name="connsiteX2104" fmla="*/ 1424261 w 5655005"/>
              <a:gd name="connsiteY2104" fmla="*/ 2026115 h 6858001"/>
              <a:gd name="connsiteX2105" fmla="*/ 1429944 w 5655005"/>
              <a:gd name="connsiteY2105" fmla="*/ 2048688 h 6858001"/>
              <a:gd name="connsiteX2106" fmla="*/ 1446731 w 5655005"/>
              <a:gd name="connsiteY2106" fmla="*/ 2072576 h 6858001"/>
              <a:gd name="connsiteX2107" fmla="*/ 1449333 w 5655005"/>
              <a:gd name="connsiteY2107" fmla="*/ 2078855 h 6858001"/>
              <a:gd name="connsiteX2108" fmla="*/ 1476447 w 5655005"/>
              <a:gd name="connsiteY2108" fmla="*/ 2078594 h 6858001"/>
              <a:gd name="connsiteX2109" fmla="*/ 1563140 w 5655005"/>
              <a:gd name="connsiteY2109" fmla="*/ 2054468 h 6858001"/>
              <a:gd name="connsiteX2110" fmla="*/ 1646929 w 5655005"/>
              <a:gd name="connsiteY2110" fmla="*/ 2032276 h 6858001"/>
              <a:gd name="connsiteX2111" fmla="*/ 1655330 w 5655005"/>
              <a:gd name="connsiteY2111" fmla="*/ 2023890 h 6858001"/>
              <a:gd name="connsiteX2112" fmla="*/ 1671465 w 5655005"/>
              <a:gd name="connsiteY2112" fmla="*/ 2027134 h 6858001"/>
              <a:gd name="connsiteX2113" fmla="*/ 1685188 w 5655005"/>
              <a:gd name="connsiteY2113" fmla="*/ 2023597 h 6858001"/>
              <a:gd name="connsiteX2114" fmla="*/ 1688267 w 5655005"/>
              <a:gd name="connsiteY2114" fmla="*/ 2010366 h 6858001"/>
              <a:gd name="connsiteX2115" fmla="*/ 1718284 w 5655005"/>
              <a:gd name="connsiteY2115" fmla="*/ 2013462 h 6858001"/>
              <a:gd name="connsiteX2116" fmla="*/ 1742501 w 5655005"/>
              <a:gd name="connsiteY2116" fmla="*/ 2007835 h 6858001"/>
              <a:gd name="connsiteX2117" fmla="*/ 1779947 w 5655005"/>
              <a:gd name="connsiteY2117" fmla="*/ 2005290 h 6858001"/>
              <a:gd name="connsiteX2118" fmla="*/ 1797721 w 5655005"/>
              <a:gd name="connsiteY2118" fmla="*/ 1983680 h 6858001"/>
              <a:gd name="connsiteX2119" fmla="*/ 1821287 w 5655005"/>
              <a:gd name="connsiteY2119" fmla="*/ 1983379 h 6858001"/>
              <a:gd name="connsiteX2120" fmla="*/ 1783890 w 5655005"/>
              <a:gd name="connsiteY2120" fmla="*/ 1933471 h 6858001"/>
              <a:gd name="connsiteX2121" fmla="*/ 1765870 w 5655005"/>
              <a:gd name="connsiteY2121" fmla="*/ 1874865 h 6858001"/>
              <a:gd name="connsiteX2122" fmla="*/ 1783811 w 5655005"/>
              <a:gd name="connsiteY2122" fmla="*/ 1850351 h 6858001"/>
              <a:gd name="connsiteX2123" fmla="*/ 1804632 w 5655005"/>
              <a:gd name="connsiteY2123" fmla="*/ 1849081 h 6858001"/>
              <a:gd name="connsiteX2124" fmla="*/ 1816578 w 5655005"/>
              <a:gd name="connsiteY2124" fmla="*/ 1846026 h 6858001"/>
              <a:gd name="connsiteX2125" fmla="*/ 1826591 w 5655005"/>
              <a:gd name="connsiteY2125" fmla="*/ 1840065 h 6858001"/>
              <a:gd name="connsiteX2126" fmla="*/ 1811103 w 5655005"/>
              <a:gd name="connsiteY2126" fmla="*/ 1833593 h 6858001"/>
              <a:gd name="connsiteX2127" fmla="*/ 1738820 w 5655005"/>
              <a:gd name="connsiteY2127" fmla="*/ 1808990 h 6858001"/>
              <a:gd name="connsiteX2128" fmla="*/ 1706530 w 5655005"/>
              <a:gd name="connsiteY2128" fmla="*/ 1819288 h 6858001"/>
              <a:gd name="connsiteX2129" fmla="*/ 1696675 w 5655005"/>
              <a:gd name="connsiteY2129" fmla="*/ 1828638 h 6858001"/>
              <a:gd name="connsiteX2130" fmla="*/ 1681991 w 5655005"/>
              <a:gd name="connsiteY2130" fmla="*/ 1824429 h 6858001"/>
              <a:gd name="connsiteX2131" fmla="*/ 1672140 w 5655005"/>
              <a:gd name="connsiteY2131" fmla="*/ 1829583 h 6858001"/>
              <a:gd name="connsiteX2132" fmla="*/ 1669065 w 5655005"/>
              <a:gd name="connsiteY2132" fmla="*/ 1838618 h 6858001"/>
              <a:gd name="connsiteX2133" fmla="*/ 1609678 w 5655005"/>
              <a:gd name="connsiteY2133" fmla="*/ 1833396 h 6858001"/>
              <a:gd name="connsiteX2134" fmla="*/ 1550288 w 5655005"/>
              <a:gd name="connsiteY2134" fmla="*/ 1828174 h 6858001"/>
              <a:gd name="connsiteX2135" fmla="*/ 1485555 w 5655005"/>
              <a:gd name="connsiteY2135" fmla="*/ 1839085 h 6858001"/>
              <a:gd name="connsiteX2136" fmla="*/ 1423756 w 5655005"/>
              <a:gd name="connsiteY2136" fmla="*/ 1822886 h 6858001"/>
              <a:gd name="connsiteX2137" fmla="*/ 1406953 w 5655005"/>
              <a:gd name="connsiteY2137" fmla="*/ 1839657 h 6858001"/>
              <a:gd name="connsiteX2138" fmla="*/ 1388707 w 5655005"/>
              <a:gd name="connsiteY2138" fmla="*/ 1848999 h 6858001"/>
              <a:gd name="connsiteX2139" fmla="*/ 1365631 w 5655005"/>
              <a:gd name="connsiteY2139" fmla="*/ 1844780 h 6858001"/>
              <a:gd name="connsiteX2140" fmla="*/ 1342408 w 5655005"/>
              <a:gd name="connsiteY2140" fmla="*/ 1826682 h 6858001"/>
              <a:gd name="connsiteX2141" fmla="*/ 1354219 w 5655005"/>
              <a:gd name="connsiteY2141" fmla="*/ 1797157 h 6858001"/>
              <a:gd name="connsiteX2142" fmla="*/ 1386341 w 5655005"/>
              <a:gd name="connsiteY2142" fmla="*/ 1791862 h 6858001"/>
              <a:gd name="connsiteX2143" fmla="*/ 1441052 w 5655005"/>
              <a:gd name="connsiteY2143" fmla="*/ 1795304 h 6858001"/>
              <a:gd name="connsiteX2144" fmla="*/ 1490947 w 5655005"/>
              <a:gd name="connsiteY2144" fmla="*/ 1772594 h 6858001"/>
              <a:gd name="connsiteX2145" fmla="*/ 1556333 w 5655005"/>
              <a:gd name="connsiteY2145" fmla="*/ 1752163 h 6858001"/>
              <a:gd name="connsiteX2146" fmla="*/ 1634296 w 5655005"/>
              <a:gd name="connsiteY2146" fmla="*/ 1744328 h 6858001"/>
              <a:gd name="connsiteX2147" fmla="*/ 1645285 w 5655005"/>
              <a:gd name="connsiteY2147" fmla="*/ 1729328 h 6858001"/>
              <a:gd name="connsiteX2148" fmla="*/ 1660131 w 5655005"/>
              <a:gd name="connsiteY2148" fmla="*/ 1732733 h 6858001"/>
              <a:gd name="connsiteX2149" fmla="*/ 1689042 w 5655005"/>
              <a:gd name="connsiteY2149" fmla="*/ 1710003 h 6858001"/>
              <a:gd name="connsiteX2150" fmla="*/ 1705379 w 5655005"/>
              <a:gd name="connsiteY2150" fmla="*/ 1674674 h 6858001"/>
              <a:gd name="connsiteX2151" fmla="*/ 1812236 w 5655005"/>
              <a:gd name="connsiteY2151" fmla="*/ 1662996 h 6858001"/>
              <a:gd name="connsiteX2152" fmla="*/ 1905555 w 5655005"/>
              <a:gd name="connsiteY2152" fmla="*/ 1630968 h 6858001"/>
              <a:gd name="connsiteX2153" fmla="*/ 1953316 w 5655005"/>
              <a:gd name="connsiteY2153" fmla="*/ 1643924 h 6858001"/>
              <a:gd name="connsiteX2154" fmla="*/ 1997547 w 5655005"/>
              <a:gd name="connsiteY2154" fmla="*/ 1638964 h 6858001"/>
              <a:gd name="connsiteX2155" fmla="*/ 2039840 w 5655005"/>
              <a:gd name="connsiteY2155" fmla="*/ 1631097 h 6858001"/>
              <a:gd name="connsiteX2156" fmla="*/ 2048889 w 5655005"/>
              <a:gd name="connsiteY2156" fmla="*/ 1619485 h 6858001"/>
              <a:gd name="connsiteX2157" fmla="*/ 1997570 w 5655005"/>
              <a:gd name="connsiteY2157" fmla="*/ 1613785 h 6858001"/>
              <a:gd name="connsiteX2158" fmla="*/ 1944316 w 5655005"/>
              <a:gd name="connsiteY2158" fmla="*/ 1605181 h 6858001"/>
              <a:gd name="connsiteX2159" fmla="*/ 1918513 w 5655005"/>
              <a:gd name="connsiteY2159" fmla="*/ 1583204 h 6858001"/>
              <a:gd name="connsiteX2160" fmla="*/ 1924937 w 5655005"/>
              <a:gd name="connsiteY2160" fmla="*/ 1618075 h 6858001"/>
              <a:gd name="connsiteX2161" fmla="*/ 1909449 w 5655005"/>
              <a:gd name="connsiteY2161" fmla="*/ 1611603 h 6858001"/>
              <a:gd name="connsiteX2162" fmla="*/ 1897518 w 5655005"/>
              <a:gd name="connsiteY2162" fmla="*/ 1597872 h 6858001"/>
              <a:gd name="connsiteX2163" fmla="*/ 1899150 w 5655005"/>
              <a:gd name="connsiteY2163" fmla="*/ 1579313 h 6858001"/>
              <a:gd name="connsiteX2164" fmla="*/ 1876554 w 5655005"/>
              <a:gd name="connsiteY2164" fmla="*/ 1578968 h 6858001"/>
              <a:gd name="connsiteX2165" fmla="*/ 1857827 w 5655005"/>
              <a:gd name="connsiteY2165" fmla="*/ 1584439 h 6858001"/>
              <a:gd name="connsiteX2166" fmla="*/ 1834582 w 5655005"/>
              <a:gd name="connsiteY2166" fmla="*/ 1589420 h 6858001"/>
              <a:gd name="connsiteX2167" fmla="*/ 1807455 w 5655005"/>
              <a:gd name="connsiteY2167" fmla="*/ 1601175 h 6858001"/>
              <a:gd name="connsiteX2168" fmla="*/ 1808701 w 5655005"/>
              <a:gd name="connsiteY2168" fmla="*/ 1645077 h 6858001"/>
              <a:gd name="connsiteX2169" fmla="*/ 1760925 w 5655005"/>
              <a:gd name="connsiteY2169" fmla="*/ 1648902 h 6858001"/>
              <a:gd name="connsiteX2170" fmla="*/ 1742891 w 5655005"/>
              <a:gd name="connsiteY2170" fmla="*/ 1604985 h 6858001"/>
              <a:gd name="connsiteX2171" fmla="*/ 1767745 w 5655005"/>
              <a:gd name="connsiteY2171" fmla="*/ 1604525 h 6858001"/>
              <a:gd name="connsiteX2172" fmla="*/ 1790670 w 5655005"/>
              <a:gd name="connsiteY2172" fmla="*/ 1601158 h 6858001"/>
              <a:gd name="connsiteX2173" fmla="*/ 1791982 w 5655005"/>
              <a:gd name="connsiteY2173" fmla="*/ 1577918 h 6858001"/>
              <a:gd name="connsiteX2174" fmla="*/ 1795875 w 5655005"/>
              <a:gd name="connsiteY2174" fmla="*/ 1558554 h 6858001"/>
              <a:gd name="connsiteX2175" fmla="*/ 1823158 w 5655005"/>
              <a:gd name="connsiteY2175" fmla="*/ 1550188 h 6858001"/>
              <a:gd name="connsiteX2176" fmla="*/ 1851404 w 5655005"/>
              <a:gd name="connsiteY2176" fmla="*/ 1549569 h 6858001"/>
              <a:gd name="connsiteX2177" fmla="*/ 1840771 w 5655005"/>
              <a:gd name="connsiteY2177" fmla="*/ 1529385 h 6858001"/>
              <a:gd name="connsiteX2178" fmla="*/ 1832073 w 5655005"/>
              <a:gd name="connsiteY2178" fmla="*/ 1512106 h 6858001"/>
              <a:gd name="connsiteX2179" fmla="*/ 1862748 w 5655005"/>
              <a:gd name="connsiteY2179" fmla="*/ 1503581 h 6858001"/>
              <a:gd name="connsiteX2180" fmla="*/ 1903090 w 5655005"/>
              <a:gd name="connsiteY2180" fmla="*/ 1509592 h 6858001"/>
              <a:gd name="connsiteX2181" fmla="*/ 1927634 w 5655005"/>
              <a:gd name="connsiteY2181" fmla="*/ 1500256 h 6858001"/>
              <a:gd name="connsiteX2182" fmla="*/ 1944415 w 5655005"/>
              <a:gd name="connsiteY2182" fmla="*/ 1504467 h 6858001"/>
              <a:gd name="connsiteX2183" fmla="*/ 1984438 w 5655005"/>
              <a:gd name="connsiteY2183" fmla="*/ 1505798 h 6858001"/>
              <a:gd name="connsiteX2184" fmla="*/ 2019325 w 5655005"/>
              <a:gd name="connsiteY2184" fmla="*/ 1482590 h 6858001"/>
              <a:gd name="connsiteX2185" fmla="*/ 1999960 w 5655005"/>
              <a:gd name="connsiteY2185" fmla="*/ 1478698 h 6858001"/>
              <a:gd name="connsiteX2186" fmla="*/ 1958637 w 5655005"/>
              <a:gd name="connsiteY2186" fmla="*/ 1483823 h 6858001"/>
              <a:gd name="connsiteX2187" fmla="*/ 1944758 w 5655005"/>
              <a:gd name="connsiteY2187" fmla="*/ 1481871 h 6858001"/>
              <a:gd name="connsiteX2188" fmla="*/ 1936694 w 5655005"/>
              <a:gd name="connsiteY2188" fmla="*/ 1476054 h 6858001"/>
              <a:gd name="connsiteX2189" fmla="*/ 1949448 w 5655005"/>
              <a:gd name="connsiteY2189" fmla="*/ 1473160 h 6858001"/>
              <a:gd name="connsiteX2190" fmla="*/ 1965107 w 5655005"/>
              <a:gd name="connsiteY2190" fmla="*/ 1468334 h 6858001"/>
              <a:gd name="connsiteX2191" fmla="*/ 2014184 w 5655005"/>
              <a:gd name="connsiteY2191" fmla="*/ 1458054 h 6858001"/>
              <a:gd name="connsiteX2192" fmla="*/ 2063259 w 5655005"/>
              <a:gd name="connsiteY2192" fmla="*/ 1447771 h 6858001"/>
              <a:gd name="connsiteX2193" fmla="*/ 2091051 w 5655005"/>
              <a:gd name="connsiteY2193" fmla="*/ 1445881 h 6858001"/>
              <a:gd name="connsiteX2194" fmla="*/ 2091030 w 5655005"/>
              <a:gd name="connsiteY2194" fmla="*/ 1445844 h 6858001"/>
              <a:gd name="connsiteX2195" fmla="*/ 2091331 w 5655005"/>
              <a:gd name="connsiteY2195" fmla="*/ 1445862 h 6858001"/>
              <a:gd name="connsiteX2196" fmla="*/ 2100705 w 5655005"/>
              <a:gd name="connsiteY2196" fmla="*/ 1445224 h 6858001"/>
              <a:gd name="connsiteX2197" fmla="*/ 2126047 w 5655005"/>
              <a:gd name="connsiteY2197" fmla="*/ 1436202 h 6858001"/>
              <a:gd name="connsiteX2198" fmla="*/ 2124686 w 5655005"/>
              <a:gd name="connsiteY2198" fmla="*/ 1431839 h 6858001"/>
              <a:gd name="connsiteX2199" fmla="*/ 2089422 w 5655005"/>
              <a:gd name="connsiteY2199" fmla="*/ 1430365 h 6858001"/>
              <a:gd name="connsiteX2200" fmla="*/ 2043893 w 5655005"/>
              <a:gd name="connsiteY2200" fmla="*/ 1443878 h 6858001"/>
              <a:gd name="connsiteX2201" fmla="*/ 2034893 w 5655005"/>
              <a:gd name="connsiteY2201" fmla="*/ 1405133 h 6858001"/>
              <a:gd name="connsiteX2202" fmla="*/ 2082687 w 5655005"/>
              <a:gd name="connsiteY2202" fmla="*/ 1384522 h 6858001"/>
              <a:gd name="connsiteX2203" fmla="*/ 2065917 w 5655005"/>
              <a:gd name="connsiteY2203" fmla="*/ 1367720 h 6858001"/>
              <a:gd name="connsiteX2204" fmla="*/ 2076282 w 5655005"/>
              <a:gd name="connsiteY2204" fmla="*/ 1332868 h 6858001"/>
              <a:gd name="connsiteX2205" fmla="*/ 2088758 w 5655005"/>
              <a:gd name="connsiteY2205" fmla="*/ 1329478 h 6858001"/>
              <a:gd name="connsiteX2206" fmla="*/ 2088282 w 5655005"/>
              <a:gd name="connsiteY2206" fmla="*/ 1328057 h 6858001"/>
              <a:gd name="connsiteX2207" fmla="*/ 2062138 w 5655005"/>
              <a:gd name="connsiteY2207" fmla="*/ 1291914 h 6858001"/>
              <a:gd name="connsiteX2208" fmla="*/ 2050212 w 5655005"/>
              <a:gd name="connsiteY2208" fmla="*/ 1249310 h 6858001"/>
              <a:gd name="connsiteX2209" fmla="*/ 2042457 w 5655005"/>
              <a:gd name="connsiteY2209" fmla="*/ 1238540 h 6858001"/>
              <a:gd name="connsiteX2210" fmla="*/ 2044527 w 5655005"/>
              <a:gd name="connsiteY2210" fmla="*/ 1226736 h 6858001"/>
              <a:gd name="connsiteX2211" fmla="*/ 2056935 w 5655005"/>
              <a:gd name="connsiteY2211" fmla="*/ 1218812 h 6858001"/>
              <a:gd name="connsiteX2212" fmla="*/ 2075257 w 5655005"/>
              <a:gd name="connsiteY2212" fmla="*/ 1245669 h 6858001"/>
              <a:gd name="connsiteX2213" fmla="*/ 2067797 w 5655005"/>
              <a:gd name="connsiteY2213" fmla="*/ 1193413 h 6858001"/>
              <a:gd name="connsiteX2214" fmla="*/ 2015943 w 5655005"/>
              <a:gd name="connsiteY2214" fmla="*/ 1109494 h 6858001"/>
              <a:gd name="connsiteX2215" fmla="*/ 2021998 w 5655005"/>
              <a:gd name="connsiteY2215" fmla="*/ 1100168 h 6858001"/>
              <a:gd name="connsiteX2216" fmla="*/ 2020426 w 5655005"/>
              <a:gd name="connsiteY2216" fmla="*/ 1089161 h 6858001"/>
              <a:gd name="connsiteX2217" fmla="*/ 2008431 w 5655005"/>
              <a:gd name="connsiteY2217" fmla="*/ 1089183 h 6858001"/>
              <a:gd name="connsiteX2218" fmla="*/ 1994236 w 5655005"/>
              <a:gd name="connsiteY2218" fmla="*/ 1091915 h 6858001"/>
              <a:gd name="connsiteX2219" fmla="*/ 2004751 w 5655005"/>
              <a:gd name="connsiteY2219" fmla="*/ 1034540 h 6858001"/>
              <a:gd name="connsiteX2220" fmla="*/ 2025260 w 5655005"/>
              <a:gd name="connsiteY2220" fmla="*/ 1009213 h 6858001"/>
              <a:gd name="connsiteX2221" fmla="*/ 2059028 w 5655005"/>
              <a:gd name="connsiteY2221" fmla="*/ 1047038 h 6858001"/>
              <a:gd name="connsiteX2222" fmla="*/ 2113471 w 5655005"/>
              <a:gd name="connsiteY2222" fmla="*/ 1092619 h 6858001"/>
              <a:gd name="connsiteX2223" fmla="*/ 2099390 w 5655005"/>
              <a:gd name="connsiteY2223" fmla="*/ 1045276 h 6858001"/>
              <a:gd name="connsiteX2224" fmla="*/ 2071094 w 5655005"/>
              <a:gd name="connsiteY2224" fmla="*/ 1004394 h 6858001"/>
              <a:gd name="connsiteX2225" fmla="*/ 2062144 w 5655005"/>
              <a:gd name="connsiteY2225" fmla="*/ 919274 h 6858001"/>
              <a:gd name="connsiteX2226" fmla="*/ 2059113 w 5655005"/>
              <a:gd name="connsiteY2226" fmla="*/ 878631 h 6858001"/>
              <a:gd name="connsiteX2227" fmla="*/ 2045092 w 5655005"/>
              <a:gd name="connsiteY2227" fmla="*/ 851555 h 6858001"/>
              <a:gd name="connsiteX2228" fmla="*/ 2056812 w 5655005"/>
              <a:gd name="connsiteY2228" fmla="*/ 837082 h 6858001"/>
              <a:gd name="connsiteX2229" fmla="*/ 2039606 w 5655005"/>
              <a:gd name="connsiteY2229" fmla="*/ 811171 h 6858001"/>
              <a:gd name="connsiteX2230" fmla="*/ 2025115 w 5655005"/>
              <a:gd name="connsiteY2230" fmla="*/ 787454 h 6858001"/>
              <a:gd name="connsiteX2231" fmla="*/ 2023913 w 5655005"/>
              <a:gd name="connsiteY2231" fmla="*/ 744552 h 6858001"/>
              <a:gd name="connsiteX2232" fmla="*/ 2064576 w 5655005"/>
              <a:gd name="connsiteY2232" fmla="*/ 753515 h 6858001"/>
              <a:gd name="connsiteX2233" fmla="*/ 2084220 w 5655005"/>
              <a:gd name="connsiteY2233" fmla="*/ 751450 h 6858001"/>
              <a:gd name="connsiteX2234" fmla="*/ 2116026 w 5655005"/>
              <a:gd name="connsiteY2234" fmla="*/ 798170 h 6858001"/>
              <a:gd name="connsiteX2235" fmla="*/ 2150545 w 5655005"/>
              <a:gd name="connsiteY2235" fmla="*/ 847088 h 6858001"/>
              <a:gd name="connsiteX2236" fmla="*/ 2154529 w 5655005"/>
              <a:gd name="connsiteY2236" fmla="*/ 849566 h 6858001"/>
              <a:gd name="connsiteX2237" fmla="*/ 2160712 w 5655005"/>
              <a:gd name="connsiteY2237" fmla="*/ 849330 h 6858001"/>
              <a:gd name="connsiteX2238" fmla="*/ 2155264 w 5655005"/>
              <a:gd name="connsiteY2238" fmla="*/ 832938 h 6858001"/>
              <a:gd name="connsiteX2239" fmla="*/ 2147104 w 5655005"/>
              <a:gd name="connsiteY2239" fmla="*/ 814349 h 6858001"/>
              <a:gd name="connsiteX2240" fmla="*/ 2142109 w 5655005"/>
              <a:gd name="connsiteY2240" fmla="*/ 798325 h 6858001"/>
              <a:gd name="connsiteX2241" fmla="*/ 2127184 w 5655005"/>
              <a:gd name="connsiteY2241" fmla="*/ 786241 h 6858001"/>
              <a:gd name="connsiteX2242" fmla="*/ 2129188 w 5655005"/>
              <a:gd name="connsiteY2242" fmla="*/ 769892 h 6858001"/>
              <a:gd name="connsiteX2243" fmla="*/ 2133671 w 5655005"/>
              <a:gd name="connsiteY2243" fmla="*/ 749561 h 6858001"/>
              <a:gd name="connsiteX2244" fmla="*/ 2159349 w 5655005"/>
              <a:gd name="connsiteY2244" fmla="*/ 710450 h 6858001"/>
              <a:gd name="connsiteX2245" fmla="*/ 2139193 w 5655005"/>
              <a:gd name="connsiteY2245" fmla="*/ 676159 h 6858001"/>
              <a:gd name="connsiteX2246" fmla="*/ 2142513 w 5655005"/>
              <a:gd name="connsiteY2246" fmla="*/ 652640 h 6858001"/>
              <a:gd name="connsiteX2247" fmla="*/ 2140923 w 5655005"/>
              <a:gd name="connsiteY2247" fmla="*/ 629636 h 6858001"/>
              <a:gd name="connsiteX2248" fmla="*/ 2147278 w 5655005"/>
              <a:gd name="connsiteY2248" fmla="*/ 615314 h 6858001"/>
              <a:gd name="connsiteX2249" fmla="*/ 2141099 w 5655005"/>
              <a:gd name="connsiteY2249" fmla="*/ 599829 h 6858001"/>
              <a:gd name="connsiteX2250" fmla="*/ 2123697 w 5655005"/>
              <a:gd name="connsiteY2250" fmla="*/ 591728 h 6858001"/>
              <a:gd name="connsiteX2251" fmla="*/ 2150062 w 5655005"/>
              <a:gd name="connsiteY2251" fmla="*/ 559166 h 6858001"/>
              <a:gd name="connsiteX2252" fmla="*/ 2172846 w 5655005"/>
              <a:gd name="connsiteY2252" fmla="*/ 594834 h 6858001"/>
              <a:gd name="connsiteX2253" fmla="*/ 2198475 w 5655005"/>
              <a:gd name="connsiteY2253" fmla="*/ 610345 h 6858001"/>
              <a:gd name="connsiteX2254" fmla="*/ 2202827 w 5655005"/>
              <a:gd name="connsiteY2254" fmla="*/ 596647 h 6858001"/>
              <a:gd name="connsiteX2255" fmla="*/ 2202268 w 5655005"/>
              <a:gd name="connsiteY2255" fmla="*/ 583468 h 6858001"/>
              <a:gd name="connsiteX2256" fmla="*/ 2164711 w 5655005"/>
              <a:gd name="connsiteY2256" fmla="*/ 541075 h 6858001"/>
              <a:gd name="connsiteX2257" fmla="*/ 2154032 w 5655005"/>
              <a:gd name="connsiteY2257" fmla="*/ 502476 h 6858001"/>
              <a:gd name="connsiteX2258" fmla="*/ 2130388 w 5655005"/>
              <a:gd name="connsiteY2258" fmla="*/ 474345 h 6858001"/>
              <a:gd name="connsiteX2259" fmla="*/ 2120958 w 5655005"/>
              <a:gd name="connsiteY2259" fmla="*/ 439755 h 6858001"/>
              <a:gd name="connsiteX2260" fmla="*/ 2092013 w 5655005"/>
              <a:gd name="connsiteY2260" fmla="*/ 416316 h 6858001"/>
              <a:gd name="connsiteX2261" fmla="*/ 2063933 w 5655005"/>
              <a:gd name="connsiteY2261" fmla="*/ 369620 h 6858001"/>
              <a:gd name="connsiteX2262" fmla="*/ 2075220 w 5655005"/>
              <a:gd name="connsiteY2262" fmla="*/ 351054 h 6858001"/>
              <a:gd name="connsiteX2263" fmla="*/ 2066349 w 5655005"/>
              <a:gd name="connsiteY2263" fmla="*/ 329643 h 6858001"/>
              <a:gd name="connsiteX2264" fmla="*/ 2051366 w 5655005"/>
              <a:gd name="connsiteY2264" fmla="*/ 281570 h 6858001"/>
              <a:gd name="connsiteX2265" fmla="*/ 2085656 w 5655005"/>
              <a:gd name="connsiteY2265" fmla="*/ 261414 h 6858001"/>
              <a:gd name="connsiteX2266" fmla="*/ 2118669 w 5655005"/>
              <a:gd name="connsiteY2266" fmla="*/ 303868 h 6858001"/>
              <a:gd name="connsiteX2267" fmla="*/ 2144059 w 5655005"/>
              <a:gd name="connsiteY2267" fmla="*/ 344643 h 6858001"/>
              <a:gd name="connsiteX2268" fmla="*/ 2150429 w 5655005"/>
              <a:gd name="connsiteY2268" fmla="*/ 373764 h 6858001"/>
              <a:gd name="connsiteX2269" fmla="*/ 2127445 w 5655005"/>
              <a:gd name="connsiteY2269" fmla="*/ 403075 h 6858001"/>
              <a:gd name="connsiteX2270" fmla="*/ 2144395 w 5655005"/>
              <a:gd name="connsiteY2270" fmla="*/ 410810 h 6858001"/>
              <a:gd name="connsiteX2271" fmla="*/ 2168855 w 5655005"/>
              <a:gd name="connsiteY2271" fmla="*/ 454577 h 6858001"/>
              <a:gd name="connsiteX2272" fmla="*/ 2180574 w 5655005"/>
              <a:gd name="connsiteY2272" fmla="*/ 440104 h 6858001"/>
              <a:gd name="connsiteX2273" fmla="*/ 2186947 w 5655005"/>
              <a:gd name="connsiteY2273" fmla="*/ 469224 h 6858001"/>
              <a:gd name="connsiteX2274" fmla="*/ 2223129 w 5655005"/>
              <a:gd name="connsiteY2274" fmla="*/ 498521 h 6858001"/>
              <a:gd name="connsiteX2275" fmla="*/ 2220710 w 5655005"/>
              <a:gd name="connsiteY2275" fmla="*/ 538497 h 6858001"/>
              <a:gd name="connsiteX2276" fmla="*/ 2253272 w 5655005"/>
              <a:gd name="connsiteY2276" fmla="*/ 564863 h 6858001"/>
              <a:gd name="connsiteX2277" fmla="*/ 2261712 w 5655005"/>
              <a:gd name="connsiteY2277" fmla="*/ 613628 h 6858001"/>
              <a:gd name="connsiteX2278" fmla="*/ 2281867 w 5655005"/>
              <a:gd name="connsiteY2278" fmla="*/ 647917 h 6858001"/>
              <a:gd name="connsiteX2279" fmla="*/ 2327741 w 5655005"/>
              <a:gd name="connsiteY2279" fmla="*/ 667092 h 6858001"/>
              <a:gd name="connsiteX2280" fmla="*/ 2361463 w 5655005"/>
              <a:gd name="connsiteY2280" fmla="*/ 712371 h 6858001"/>
              <a:gd name="connsiteX2281" fmla="*/ 2375288 w 5655005"/>
              <a:gd name="connsiteY2281" fmla="*/ 741536 h 6858001"/>
              <a:gd name="connsiteX2282" fmla="*/ 2403327 w 5655005"/>
              <a:gd name="connsiteY2282" fmla="*/ 764239 h 6858001"/>
              <a:gd name="connsiteX2283" fmla="*/ 2405932 w 5655005"/>
              <a:gd name="connsiteY2283" fmla="*/ 785068 h 6858001"/>
              <a:gd name="connsiteX2284" fmla="*/ 2420555 w 5655005"/>
              <a:gd name="connsiteY2284" fmla="*/ 802149 h 6858001"/>
              <a:gd name="connsiteX2285" fmla="*/ 2442695 w 5655005"/>
              <a:gd name="connsiteY2285" fmla="*/ 808096 h 6858001"/>
              <a:gd name="connsiteX2286" fmla="*/ 2464834 w 5655005"/>
              <a:gd name="connsiteY2286" fmla="*/ 814042 h 6858001"/>
              <a:gd name="connsiteX2287" fmla="*/ 2448020 w 5655005"/>
              <a:gd name="connsiteY2287" fmla="*/ 768230 h 6858001"/>
              <a:gd name="connsiteX2288" fmla="*/ 2429007 w 5655005"/>
              <a:gd name="connsiteY2288" fmla="*/ 725128 h 6858001"/>
              <a:gd name="connsiteX2289" fmla="*/ 2406955 w 5655005"/>
              <a:gd name="connsiteY2289" fmla="*/ 688554 h 6858001"/>
              <a:gd name="connsiteX2290" fmla="*/ 2404031 w 5655005"/>
              <a:gd name="connsiteY2290" fmla="*/ 645002 h 6858001"/>
              <a:gd name="connsiteX2291" fmla="*/ 2356998 w 5655005"/>
              <a:gd name="connsiteY2291" fmla="*/ 606919 h 6858001"/>
              <a:gd name="connsiteX2292" fmla="*/ 2350762 w 5655005"/>
              <a:gd name="connsiteY2292" fmla="*/ 508272 h 6858001"/>
              <a:gd name="connsiteX2293" fmla="*/ 2290510 w 5655005"/>
              <a:gd name="connsiteY2293" fmla="*/ 415306 h 6858001"/>
              <a:gd name="connsiteX2294" fmla="*/ 2304213 w 5655005"/>
              <a:gd name="connsiteY2294" fmla="*/ 372490 h 6858001"/>
              <a:gd name="connsiteX2295" fmla="*/ 2317915 w 5655005"/>
              <a:gd name="connsiteY2295" fmla="*/ 329674 h 6858001"/>
              <a:gd name="connsiteX2296" fmla="*/ 2278116 w 5655005"/>
              <a:gd name="connsiteY2296" fmla="*/ 297448 h 6858001"/>
              <a:gd name="connsiteX2297" fmla="*/ 2286905 w 5655005"/>
              <a:gd name="connsiteY2297" fmla="*/ 286594 h 6858001"/>
              <a:gd name="connsiteX2298" fmla="*/ 2302587 w 5655005"/>
              <a:gd name="connsiteY2298" fmla="*/ 278324 h 6858001"/>
              <a:gd name="connsiteX2299" fmla="*/ 2320332 w 5655005"/>
              <a:gd name="connsiteY2299" fmla="*/ 289698 h 6858001"/>
              <a:gd name="connsiteX2300" fmla="*/ 2340488 w 5655005"/>
              <a:gd name="connsiteY2300" fmla="*/ 323990 h 6858001"/>
              <a:gd name="connsiteX2301" fmla="*/ 2357805 w 5655005"/>
              <a:gd name="connsiteY2301" fmla="*/ 331271 h 6858001"/>
              <a:gd name="connsiteX2302" fmla="*/ 2374603 w 5655005"/>
              <a:gd name="connsiteY2302" fmla="*/ 333643 h 6858001"/>
              <a:gd name="connsiteX2303" fmla="*/ 2363750 w 5655005"/>
              <a:gd name="connsiteY2303" fmla="*/ 324853 h 6858001"/>
              <a:gd name="connsiteX2304" fmla="*/ 2362766 w 5655005"/>
              <a:gd name="connsiteY2304" fmla="*/ 276136 h 6858001"/>
              <a:gd name="connsiteX2305" fmla="*/ 2347562 w 5655005"/>
              <a:gd name="connsiteY2305" fmla="*/ 233874 h 6858001"/>
              <a:gd name="connsiteX2306" fmla="*/ 2339534 w 5655005"/>
              <a:gd name="connsiteY2306" fmla="*/ 208652 h 6858001"/>
              <a:gd name="connsiteX2307" fmla="*/ 2319484 w 5655005"/>
              <a:gd name="connsiteY2307" fmla="*/ 187177 h 6858001"/>
              <a:gd name="connsiteX2308" fmla="*/ 2325518 w 5655005"/>
              <a:gd name="connsiteY2308" fmla="*/ 150132 h 6858001"/>
              <a:gd name="connsiteX2309" fmla="*/ 2308635 w 5655005"/>
              <a:gd name="connsiteY2309" fmla="*/ 131219 h 6858001"/>
              <a:gd name="connsiteX2310" fmla="*/ 2301056 w 5655005"/>
              <a:gd name="connsiteY2310" fmla="*/ 106364 h 6858001"/>
              <a:gd name="connsiteX2311" fmla="*/ 2272112 w 5655005"/>
              <a:gd name="connsiteY2311" fmla="*/ 82927 h 6858001"/>
              <a:gd name="connsiteX2312" fmla="*/ 2272977 w 5655005"/>
              <a:gd name="connsiteY2312" fmla="*/ 59665 h 6858001"/>
              <a:gd name="connsiteX2313" fmla="*/ 2250472 w 5655005"/>
              <a:gd name="connsiteY2313" fmla="*/ 2272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Lst>
            <a:rect l="l" t="t" r="r" b="b"/>
            <a:pathLst>
              <a:path w="5655005" h="6858001">
                <a:moveTo>
                  <a:pt x="4385738" y="6273334"/>
                </a:moveTo>
                <a:lnTo>
                  <a:pt x="4368848" y="6301591"/>
                </a:lnTo>
                <a:lnTo>
                  <a:pt x="4365917" y="6305207"/>
                </a:lnTo>
                <a:lnTo>
                  <a:pt x="4405030" y="6330885"/>
                </a:lnTo>
                <a:lnTo>
                  <a:pt x="4403989" y="6383957"/>
                </a:lnTo>
                <a:lnTo>
                  <a:pt x="4424144" y="6418248"/>
                </a:lnTo>
                <a:lnTo>
                  <a:pt x="4439480" y="6406705"/>
                </a:lnTo>
                <a:lnTo>
                  <a:pt x="4435526" y="6337610"/>
                </a:lnTo>
                <a:cubicBezTo>
                  <a:pt x="4432828" y="6317206"/>
                  <a:pt x="4424186" y="6303219"/>
                  <a:pt x="4409600" y="6295651"/>
                </a:cubicBezTo>
                <a:cubicBezTo>
                  <a:pt x="4395014" y="6288082"/>
                  <a:pt x="4387058" y="6280642"/>
                  <a:pt x="4385738" y="6273334"/>
                </a:cubicBezTo>
                <a:close/>
                <a:moveTo>
                  <a:pt x="5508686" y="6199422"/>
                </a:moveTo>
                <a:lnTo>
                  <a:pt x="5529352" y="6210134"/>
                </a:lnTo>
                <a:cubicBezTo>
                  <a:pt x="5535384" y="6213041"/>
                  <a:pt x="5539893" y="6213193"/>
                  <a:pt x="5542880" y="6210592"/>
                </a:cubicBezTo>
                <a:cubicBezTo>
                  <a:pt x="5545867" y="6207988"/>
                  <a:pt x="5548347" y="6204468"/>
                  <a:pt x="5550321" y="6200028"/>
                </a:cubicBezTo>
                <a:close/>
                <a:moveTo>
                  <a:pt x="5497194" y="6130544"/>
                </a:moveTo>
                <a:cubicBezTo>
                  <a:pt x="5492015" y="6128732"/>
                  <a:pt x="5487831" y="6130060"/>
                  <a:pt x="5484642" y="6134525"/>
                </a:cubicBezTo>
                <a:cubicBezTo>
                  <a:pt x="5483835" y="6136508"/>
                  <a:pt x="5483808" y="6138244"/>
                  <a:pt x="5484567" y="6139729"/>
                </a:cubicBezTo>
                <a:cubicBezTo>
                  <a:pt x="5485326" y="6141216"/>
                  <a:pt x="5485300" y="6142950"/>
                  <a:pt x="5484490" y="6144933"/>
                </a:cubicBezTo>
                <a:cubicBezTo>
                  <a:pt x="5487032" y="6146142"/>
                  <a:pt x="5490752" y="6146976"/>
                  <a:pt x="5495645" y="6147438"/>
                </a:cubicBezTo>
                <a:cubicBezTo>
                  <a:pt x="5500541" y="6147900"/>
                  <a:pt x="5503761" y="6147166"/>
                  <a:pt x="5505309" y="6145236"/>
                </a:cubicBezTo>
                <a:cubicBezTo>
                  <a:pt x="5507103" y="6141143"/>
                  <a:pt x="5506803" y="6137927"/>
                  <a:pt x="5504409" y="6135594"/>
                </a:cubicBezTo>
                <a:cubicBezTo>
                  <a:pt x="5502012" y="6133258"/>
                  <a:pt x="5499608" y="6131575"/>
                  <a:pt x="5497194" y="6130544"/>
                </a:cubicBezTo>
                <a:close/>
                <a:moveTo>
                  <a:pt x="3608833" y="6093528"/>
                </a:moveTo>
                <a:lnTo>
                  <a:pt x="3608656" y="6123335"/>
                </a:lnTo>
                <a:lnTo>
                  <a:pt x="3619510" y="6132125"/>
                </a:lnTo>
                <a:cubicBezTo>
                  <a:pt x="3619900" y="6132566"/>
                  <a:pt x="3621832" y="6133880"/>
                  <a:pt x="3625302" y="6136066"/>
                </a:cubicBezTo>
                <a:cubicBezTo>
                  <a:pt x="3628775" y="6138253"/>
                  <a:pt x="3631438" y="6138663"/>
                  <a:pt x="3633294" y="6137294"/>
                </a:cubicBezTo>
                <a:lnTo>
                  <a:pt x="3622440" y="6128507"/>
                </a:lnTo>
                <a:lnTo>
                  <a:pt x="3616068" y="6099386"/>
                </a:lnTo>
                <a:close/>
                <a:moveTo>
                  <a:pt x="3559560" y="6034162"/>
                </a:moveTo>
                <a:cubicBezTo>
                  <a:pt x="3554173" y="6032796"/>
                  <a:pt x="3549868" y="6033802"/>
                  <a:pt x="3546636" y="6037176"/>
                </a:cubicBezTo>
                <a:cubicBezTo>
                  <a:pt x="3545535" y="6039153"/>
                  <a:pt x="3545886" y="6041185"/>
                  <a:pt x="3547691" y="6043271"/>
                </a:cubicBezTo>
                <a:cubicBezTo>
                  <a:pt x="3549496" y="6045357"/>
                  <a:pt x="3550580" y="6046483"/>
                  <a:pt x="3550943" y="6046653"/>
                </a:cubicBezTo>
                <a:lnTo>
                  <a:pt x="3568857" y="6091110"/>
                </a:lnTo>
                <a:lnTo>
                  <a:pt x="3597977" y="6084737"/>
                </a:lnTo>
                <a:lnTo>
                  <a:pt x="3572651" y="6064231"/>
                </a:lnTo>
                <a:cubicBezTo>
                  <a:pt x="3575703" y="6060461"/>
                  <a:pt x="3577483" y="6056413"/>
                  <a:pt x="3577994" y="6052084"/>
                </a:cubicBezTo>
                <a:cubicBezTo>
                  <a:pt x="3578504" y="6047755"/>
                  <a:pt x="3577011" y="6044050"/>
                  <a:pt x="3573516" y="6040970"/>
                </a:cubicBezTo>
                <a:cubicBezTo>
                  <a:pt x="3569595" y="6037796"/>
                  <a:pt x="3564944" y="6035526"/>
                  <a:pt x="3559560" y="6034162"/>
                </a:cubicBezTo>
                <a:close/>
                <a:moveTo>
                  <a:pt x="5413748" y="5998152"/>
                </a:moveTo>
                <a:lnTo>
                  <a:pt x="5361552" y="6007803"/>
                </a:lnTo>
                <a:lnTo>
                  <a:pt x="5402584" y="6050045"/>
                </a:lnTo>
                <a:cubicBezTo>
                  <a:pt x="5402141" y="6050689"/>
                  <a:pt x="5400883" y="6053535"/>
                  <a:pt x="5398815" y="6058579"/>
                </a:cubicBezTo>
                <a:cubicBezTo>
                  <a:pt x="5396746" y="6063623"/>
                  <a:pt x="5396524" y="6067003"/>
                  <a:pt x="5398147" y="6068719"/>
                </a:cubicBezTo>
                <a:cubicBezTo>
                  <a:pt x="5402984" y="6070134"/>
                  <a:pt x="5409955" y="6068067"/>
                  <a:pt x="5419059" y="6062516"/>
                </a:cubicBezTo>
                <a:cubicBezTo>
                  <a:pt x="5428163" y="6056965"/>
                  <a:pt x="5435170" y="6052296"/>
                  <a:pt x="5440085" y="6048506"/>
                </a:cubicBezTo>
                <a:close/>
                <a:moveTo>
                  <a:pt x="3517179" y="5977382"/>
                </a:moveTo>
                <a:lnTo>
                  <a:pt x="3511322" y="5984618"/>
                </a:lnTo>
                <a:cubicBezTo>
                  <a:pt x="3509481" y="5988122"/>
                  <a:pt x="3510917" y="5991280"/>
                  <a:pt x="3515626" y="5994096"/>
                </a:cubicBezTo>
                <a:cubicBezTo>
                  <a:pt x="3519093" y="5996902"/>
                  <a:pt x="3521937" y="5997707"/>
                  <a:pt x="3524153" y="5996509"/>
                </a:cubicBezTo>
                <a:cubicBezTo>
                  <a:pt x="3526373" y="5995310"/>
                  <a:pt x="3528872" y="5992842"/>
                  <a:pt x="3531651" y="5989100"/>
                </a:cubicBezTo>
                <a:lnTo>
                  <a:pt x="3534581" y="5985484"/>
                </a:lnTo>
                <a:cubicBezTo>
                  <a:pt x="3528437" y="5979508"/>
                  <a:pt x="3522635" y="5976808"/>
                  <a:pt x="3517179" y="5977382"/>
                </a:cubicBezTo>
                <a:close/>
                <a:moveTo>
                  <a:pt x="3493069" y="5873997"/>
                </a:moveTo>
                <a:cubicBezTo>
                  <a:pt x="3496093" y="5885056"/>
                  <a:pt x="3500032" y="5894986"/>
                  <a:pt x="3504889" y="5903785"/>
                </a:cubicBezTo>
                <a:cubicBezTo>
                  <a:pt x="3509745" y="5912583"/>
                  <a:pt x="3514417" y="5921608"/>
                  <a:pt x="3518907" y="5930859"/>
                </a:cubicBezTo>
                <a:lnTo>
                  <a:pt x="3523389" y="5910528"/>
                </a:lnTo>
                <a:cubicBezTo>
                  <a:pt x="3510010" y="5898695"/>
                  <a:pt x="3499901" y="5886517"/>
                  <a:pt x="3493069" y="5873997"/>
                </a:cubicBezTo>
                <a:close/>
                <a:moveTo>
                  <a:pt x="5286676" y="5858880"/>
                </a:moveTo>
                <a:lnTo>
                  <a:pt x="5246882" y="5874958"/>
                </a:lnTo>
                <a:cubicBezTo>
                  <a:pt x="5270332" y="5908960"/>
                  <a:pt x="5296920" y="5941969"/>
                  <a:pt x="5326647" y="5973981"/>
                </a:cubicBezTo>
                <a:cubicBezTo>
                  <a:pt x="5336202" y="5976202"/>
                  <a:pt x="5345143" y="5975811"/>
                  <a:pt x="5353472" y="5972810"/>
                </a:cubicBezTo>
                <a:cubicBezTo>
                  <a:pt x="5361801" y="5969807"/>
                  <a:pt x="5368215" y="5964174"/>
                  <a:pt x="5372718" y="5955910"/>
                </a:cubicBezTo>
                <a:cubicBezTo>
                  <a:pt x="5362206" y="5945000"/>
                  <a:pt x="5346297" y="5929327"/>
                  <a:pt x="5324992" y="5908889"/>
                </a:cubicBezTo>
                <a:cubicBezTo>
                  <a:pt x="5303686" y="5888451"/>
                  <a:pt x="5290914" y="5871781"/>
                  <a:pt x="5286676" y="5858880"/>
                </a:cubicBezTo>
                <a:close/>
                <a:moveTo>
                  <a:pt x="3011434" y="5851147"/>
                </a:moveTo>
                <a:lnTo>
                  <a:pt x="2994544" y="5879403"/>
                </a:lnTo>
                <a:lnTo>
                  <a:pt x="2991614" y="5883020"/>
                </a:lnTo>
                <a:lnTo>
                  <a:pt x="3030725" y="5908698"/>
                </a:lnTo>
                <a:lnTo>
                  <a:pt x="3029685" y="5961769"/>
                </a:lnTo>
                <a:lnTo>
                  <a:pt x="3049841" y="5996060"/>
                </a:lnTo>
                <a:lnTo>
                  <a:pt x="3065175" y="5984518"/>
                </a:lnTo>
                <a:lnTo>
                  <a:pt x="3061223" y="5915422"/>
                </a:lnTo>
                <a:cubicBezTo>
                  <a:pt x="3058525" y="5895019"/>
                  <a:pt x="3049882" y="5881031"/>
                  <a:pt x="3035295" y="5873462"/>
                </a:cubicBezTo>
                <a:cubicBezTo>
                  <a:pt x="3020707" y="5865894"/>
                  <a:pt x="3012753" y="5858455"/>
                  <a:pt x="3011434" y="5851147"/>
                </a:cubicBezTo>
                <a:close/>
                <a:moveTo>
                  <a:pt x="3336323" y="5846093"/>
                </a:moveTo>
                <a:lnTo>
                  <a:pt x="3343034" y="5866632"/>
                </a:lnTo>
                <a:lnTo>
                  <a:pt x="3341958" y="5853474"/>
                </a:lnTo>
                <a:close/>
                <a:moveTo>
                  <a:pt x="3330383" y="5794017"/>
                </a:moveTo>
                <a:lnTo>
                  <a:pt x="3319300" y="5796214"/>
                </a:lnTo>
                <a:lnTo>
                  <a:pt x="3303295" y="5798557"/>
                </a:lnTo>
                <a:lnTo>
                  <a:pt x="3325034" y="5811552"/>
                </a:lnTo>
                <a:lnTo>
                  <a:pt x="3331530" y="5831432"/>
                </a:lnTo>
                <a:lnTo>
                  <a:pt x="3334899" y="5817805"/>
                </a:lnTo>
                <a:lnTo>
                  <a:pt x="3343688" y="5806952"/>
                </a:lnTo>
                <a:close/>
                <a:moveTo>
                  <a:pt x="3438925" y="5779414"/>
                </a:moveTo>
                <a:lnTo>
                  <a:pt x="3434668" y="5790765"/>
                </a:lnTo>
                <a:lnTo>
                  <a:pt x="3440527" y="5783530"/>
                </a:lnTo>
                <a:close/>
                <a:moveTo>
                  <a:pt x="3403481" y="5777495"/>
                </a:moveTo>
                <a:cubicBezTo>
                  <a:pt x="3397622" y="5784731"/>
                  <a:pt x="3388143" y="5789035"/>
                  <a:pt x="3375049" y="5790414"/>
                </a:cubicBezTo>
                <a:lnTo>
                  <a:pt x="3402441" y="5830563"/>
                </a:lnTo>
                <a:cubicBezTo>
                  <a:pt x="3402752" y="5834185"/>
                  <a:pt x="3403333" y="5838400"/>
                  <a:pt x="3404184" y="5843207"/>
                </a:cubicBezTo>
                <a:cubicBezTo>
                  <a:pt x="3405034" y="5848014"/>
                  <a:pt x="3406348" y="5851323"/>
                  <a:pt x="3408125" y="5853137"/>
                </a:cubicBezTo>
                <a:cubicBezTo>
                  <a:pt x="3411806" y="5855369"/>
                  <a:pt x="3415511" y="5853877"/>
                  <a:pt x="3419239" y="5848658"/>
                </a:cubicBezTo>
                <a:cubicBezTo>
                  <a:pt x="3422965" y="5843439"/>
                  <a:pt x="3426325" y="5838672"/>
                  <a:pt x="3429321" y="5834357"/>
                </a:cubicBezTo>
                <a:cubicBezTo>
                  <a:pt x="3424830" y="5825108"/>
                  <a:pt x="3420158" y="5816083"/>
                  <a:pt x="3415301" y="5807281"/>
                </a:cubicBezTo>
                <a:cubicBezTo>
                  <a:pt x="3410445" y="5798482"/>
                  <a:pt x="3406507" y="5788553"/>
                  <a:pt x="3403481" y="5777495"/>
                </a:cubicBezTo>
                <a:close/>
                <a:moveTo>
                  <a:pt x="5533717" y="5766689"/>
                </a:moveTo>
                <a:cubicBezTo>
                  <a:pt x="5532266" y="5770963"/>
                  <a:pt x="5533944" y="5774891"/>
                  <a:pt x="5538750" y="5778475"/>
                </a:cubicBezTo>
                <a:cubicBezTo>
                  <a:pt x="5543558" y="5782059"/>
                  <a:pt x="5547339" y="5784455"/>
                  <a:pt x="5550098" y="5785667"/>
                </a:cubicBezTo>
                <a:cubicBezTo>
                  <a:pt x="5560428" y="5791240"/>
                  <a:pt x="5568127" y="5798727"/>
                  <a:pt x="5573197" y="5808126"/>
                </a:cubicBezTo>
                <a:cubicBezTo>
                  <a:pt x="5578265" y="5817526"/>
                  <a:pt x="5580723" y="5827540"/>
                  <a:pt x="5580568" y="5838165"/>
                </a:cubicBezTo>
                <a:cubicBezTo>
                  <a:pt x="5590462" y="5843950"/>
                  <a:pt x="5599035" y="5851013"/>
                  <a:pt x="5606287" y="5859361"/>
                </a:cubicBezTo>
                <a:cubicBezTo>
                  <a:pt x="5613540" y="5867710"/>
                  <a:pt x="5622115" y="5874774"/>
                  <a:pt x="5632007" y="5880559"/>
                </a:cubicBezTo>
                <a:cubicBezTo>
                  <a:pt x="5623792" y="5860787"/>
                  <a:pt x="5613999" y="5842166"/>
                  <a:pt x="5602628" y="5824691"/>
                </a:cubicBezTo>
                <a:cubicBezTo>
                  <a:pt x="5591255" y="5807218"/>
                  <a:pt x="5579357" y="5790128"/>
                  <a:pt x="5566933" y="5773419"/>
                </a:cubicBezTo>
                <a:cubicBezTo>
                  <a:pt x="5563876" y="5771943"/>
                  <a:pt x="5558090" y="5770037"/>
                  <a:pt x="5549578" y="5767701"/>
                </a:cubicBezTo>
                <a:cubicBezTo>
                  <a:pt x="5541067" y="5765365"/>
                  <a:pt x="5535779" y="5765028"/>
                  <a:pt x="5533717" y="5766689"/>
                </a:cubicBezTo>
                <a:close/>
                <a:moveTo>
                  <a:pt x="5142922" y="5721445"/>
                </a:moveTo>
                <a:lnTo>
                  <a:pt x="5157009" y="5754966"/>
                </a:lnTo>
                <a:lnTo>
                  <a:pt x="5169409" y="5761393"/>
                </a:lnTo>
                <a:lnTo>
                  <a:pt x="5173694" y="5753125"/>
                </a:lnTo>
                <a:cubicBezTo>
                  <a:pt x="5178233" y="5745212"/>
                  <a:pt x="5180400" y="5739342"/>
                  <a:pt x="5180195" y="5735521"/>
                </a:cubicBezTo>
                <a:cubicBezTo>
                  <a:pt x="5179989" y="5731702"/>
                  <a:pt x="5175882" y="5727825"/>
                  <a:pt x="5167871" y="5723891"/>
                </a:cubicBezTo>
                <a:close/>
                <a:moveTo>
                  <a:pt x="1773216" y="5676409"/>
                </a:moveTo>
                <a:lnTo>
                  <a:pt x="1737035" y="5706071"/>
                </a:lnTo>
                <a:lnTo>
                  <a:pt x="1686694" y="5689235"/>
                </a:lnTo>
                <a:lnTo>
                  <a:pt x="1647949" y="5698237"/>
                </a:lnTo>
                <a:lnTo>
                  <a:pt x="1654389" y="5716319"/>
                </a:lnTo>
                <a:lnTo>
                  <a:pt x="1721514" y="5733170"/>
                </a:lnTo>
                <a:cubicBezTo>
                  <a:pt x="1741793" y="5736687"/>
                  <a:pt x="1757722" y="5732613"/>
                  <a:pt x="1769299" y="5720950"/>
                </a:cubicBezTo>
                <a:cubicBezTo>
                  <a:pt x="1780876" y="5709287"/>
                  <a:pt x="1790352" y="5703916"/>
                  <a:pt x="1797721" y="5704837"/>
                </a:cubicBezTo>
                <a:lnTo>
                  <a:pt x="1775795" y="5680285"/>
                </a:lnTo>
                <a:close/>
                <a:moveTo>
                  <a:pt x="5100354" y="5641703"/>
                </a:moveTo>
                <a:lnTo>
                  <a:pt x="5112602" y="5658541"/>
                </a:lnTo>
                <a:cubicBezTo>
                  <a:pt x="5110968" y="5651575"/>
                  <a:pt x="5108263" y="5646676"/>
                  <a:pt x="5104486" y="5643846"/>
                </a:cubicBezTo>
                <a:close/>
                <a:moveTo>
                  <a:pt x="5607347" y="5495530"/>
                </a:moveTo>
                <a:lnTo>
                  <a:pt x="5595253" y="5505484"/>
                </a:lnTo>
                <a:lnTo>
                  <a:pt x="5632113" y="5537165"/>
                </a:lnTo>
                <a:cubicBezTo>
                  <a:pt x="5633353" y="5540582"/>
                  <a:pt x="5635005" y="5544503"/>
                  <a:pt x="5637070" y="5548923"/>
                </a:cubicBezTo>
                <a:cubicBezTo>
                  <a:pt x="5639139" y="5553346"/>
                  <a:pt x="5641265" y="5556204"/>
                  <a:pt x="5643450" y="5557494"/>
                </a:cubicBezTo>
                <a:lnTo>
                  <a:pt x="5650284" y="5552354"/>
                </a:lnTo>
                <a:lnTo>
                  <a:pt x="5632503" y="5524247"/>
                </a:lnTo>
                <a:close/>
                <a:moveTo>
                  <a:pt x="5571983" y="5400852"/>
                </a:moveTo>
                <a:lnTo>
                  <a:pt x="5567643" y="5401999"/>
                </a:lnTo>
                <a:lnTo>
                  <a:pt x="5540429" y="5408649"/>
                </a:lnTo>
                <a:lnTo>
                  <a:pt x="5583103" y="5438718"/>
                </a:lnTo>
                <a:lnTo>
                  <a:pt x="5583310" y="5438320"/>
                </a:lnTo>
                <a:lnTo>
                  <a:pt x="5574954" y="5425119"/>
                </a:lnTo>
                <a:close/>
                <a:moveTo>
                  <a:pt x="428807" y="5140113"/>
                </a:moveTo>
                <a:cubicBezTo>
                  <a:pt x="428599" y="5142726"/>
                  <a:pt x="429227" y="5145727"/>
                  <a:pt x="430691" y="5149118"/>
                </a:cubicBezTo>
                <a:cubicBezTo>
                  <a:pt x="432152" y="5152511"/>
                  <a:pt x="434071" y="5154490"/>
                  <a:pt x="436444" y="5155059"/>
                </a:cubicBezTo>
                <a:cubicBezTo>
                  <a:pt x="441931" y="5154912"/>
                  <a:pt x="445368" y="5152188"/>
                  <a:pt x="446765" y="5146882"/>
                </a:cubicBezTo>
                <a:close/>
                <a:moveTo>
                  <a:pt x="1219657" y="5109957"/>
                </a:moveTo>
                <a:lnTo>
                  <a:pt x="1234401" y="5144472"/>
                </a:lnTo>
                <a:lnTo>
                  <a:pt x="1225487" y="5180932"/>
                </a:lnTo>
                <a:cubicBezTo>
                  <a:pt x="1213866" y="5180951"/>
                  <a:pt x="1207267" y="5185655"/>
                  <a:pt x="1205690" y="5195038"/>
                </a:cubicBezTo>
                <a:cubicBezTo>
                  <a:pt x="1204112" y="5204424"/>
                  <a:pt x="1194048" y="5208727"/>
                  <a:pt x="1175487" y="5207941"/>
                </a:cubicBezTo>
                <a:cubicBezTo>
                  <a:pt x="1178938" y="5189986"/>
                  <a:pt x="1186298" y="5173654"/>
                  <a:pt x="1197573" y="5158950"/>
                </a:cubicBezTo>
                <a:cubicBezTo>
                  <a:pt x="1208846" y="5144243"/>
                  <a:pt x="1216207" y="5127912"/>
                  <a:pt x="1219657" y="5109957"/>
                </a:cubicBezTo>
                <a:close/>
                <a:moveTo>
                  <a:pt x="451593" y="5105261"/>
                </a:moveTo>
                <a:cubicBezTo>
                  <a:pt x="451099" y="5107841"/>
                  <a:pt x="451149" y="5110778"/>
                  <a:pt x="451743" y="5114066"/>
                </a:cubicBezTo>
                <a:cubicBezTo>
                  <a:pt x="452338" y="5117358"/>
                  <a:pt x="454833" y="5119404"/>
                  <a:pt x="459231" y="5120208"/>
                </a:cubicBezTo>
                <a:lnTo>
                  <a:pt x="463856" y="5120743"/>
                </a:lnTo>
                <a:cubicBezTo>
                  <a:pt x="464929" y="5111494"/>
                  <a:pt x="460840" y="5106334"/>
                  <a:pt x="451593" y="5105261"/>
                </a:cubicBezTo>
                <a:close/>
                <a:moveTo>
                  <a:pt x="866053" y="5087704"/>
                </a:moveTo>
                <a:cubicBezTo>
                  <a:pt x="865652" y="5090294"/>
                  <a:pt x="865512" y="5093208"/>
                  <a:pt x="865625" y="5096442"/>
                </a:cubicBezTo>
                <a:cubicBezTo>
                  <a:pt x="865737" y="5099677"/>
                  <a:pt x="866886" y="5101569"/>
                  <a:pt x="869068" y="5102114"/>
                </a:cubicBezTo>
                <a:lnTo>
                  <a:pt x="883477" y="5099097"/>
                </a:lnTo>
                <a:close/>
                <a:moveTo>
                  <a:pt x="978714" y="4964855"/>
                </a:moveTo>
                <a:cubicBezTo>
                  <a:pt x="978220" y="4967434"/>
                  <a:pt x="978271" y="4970368"/>
                  <a:pt x="978866" y="4973659"/>
                </a:cubicBezTo>
                <a:cubicBezTo>
                  <a:pt x="979460" y="4976949"/>
                  <a:pt x="981957" y="4978998"/>
                  <a:pt x="986354" y="4979800"/>
                </a:cubicBezTo>
                <a:lnTo>
                  <a:pt x="995604" y="4980871"/>
                </a:lnTo>
                <a:cubicBezTo>
                  <a:pt x="995949" y="4976226"/>
                  <a:pt x="994424" y="4972534"/>
                  <a:pt x="991030" y="4969799"/>
                </a:cubicBezTo>
                <a:cubicBezTo>
                  <a:pt x="987636" y="4967062"/>
                  <a:pt x="983533" y="4965414"/>
                  <a:pt x="978714" y="4964855"/>
                </a:cubicBezTo>
                <a:close/>
                <a:moveTo>
                  <a:pt x="1296998" y="4847099"/>
                </a:moveTo>
                <a:cubicBezTo>
                  <a:pt x="1296772" y="4849904"/>
                  <a:pt x="1297311" y="4853678"/>
                  <a:pt x="1298616" y="4858416"/>
                </a:cubicBezTo>
                <a:cubicBezTo>
                  <a:pt x="1299922" y="4863157"/>
                  <a:pt x="1301752" y="4865908"/>
                  <a:pt x="1304104" y="4866669"/>
                </a:cubicBezTo>
                <a:cubicBezTo>
                  <a:pt x="1308568" y="4866894"/>
                  <a:pt x="1311467" y="4865474"/>
                  <a:pt x="1312799" y="4862405"/>
                </a:cubicBezTo>
                <a:cubicBezTo>
                  <a:pt x="1314131" y="4859337"/>
                  <a:pt x="1314853" y="4856492"/>
                  <a:pt x="1314962" y="4853869"/>
                </a:cubicBezTo>
                <a:close/>
                <a:moveTo>
                  <a:pt x="1806100" y="4839224"/>
                </a:moveTo>
                <a:cubicBezTo>
                  <a:pt x="1800093" y="4856197"/>
                  <a:pt x="1800343" y="4875620"/>
                  <a:pt x="1806849" y="4897485"/>
                </a:cubicBezTo>
                <a:cubicBezTo>
                  <a:pt x="1813354" y="4919351"/>
                  <a:pt x="1822348" y="4935369"/>
                  <a:pt x="1833830" y="4945540"/>
                </a:cubicBezTo>
                <a:cubicBezTo>
                  <a:pt x="1830629" y="4949187"/>
                  <a:pt x="1828242" y="4952748"/>
                  <a:pt x="1826677" y="4956222"/>
                </a:cubicBezTo>
                <a:cubicBezTo>
                  <a:pt x="1825113" y="4959696"/>
                  <a:pt x="1826002" y="4962912"/>
                  <a:pt x="1829348" y="4965871"/>
                </a:cubicBezTo>
                <a:lnTo>
                  <a:pt x="1834653" y="4970169"/>
                </a:lnTo>
                <a:lnTo>
                  <a:pt x="1848793" y="4966327"/>
                </a:lnTo>
                <a:lnTo>
                  <a:pt x="1870596" y="4967661"/>
                </a:lnTo>
                <a:lnTo>
                  <a:pt x="1856405" y="4939857"/>
                </a:lnTo>
                <a:lnTo>
                  <a:pt x="1857268" y="4916597"/>
                </a:lnTo>
                <a:cubicBezTo>
                  <a:pt x="1851678" y="4908700"/>
                  <a:pt x="1847006" y="4899676"/>
                  <a:pt x="1843248" y="4889520"/>
                </a:cubicBezTo>
                <a:cubicBezTo>
                  <a:pt x="1839491" y="4879365"/>
                  <a:pt x="1835551" y="4869435"/>
                  <a:pt x="1831428" y="4859732"/>
                </a:cubicBezTo>
                <a:close/>
                <a:moveTo>
                  <a:pt x="1159204" y="4742076"/>
                </a:moveTo>
                <a:cubicBezTo>
                  <a:pt x="1145286" y="4740854"/>
                  <a:pt x="1134299" y="4744657"/>
                  <a:pt x="1126245" y="4753487"/>
                </a:cubicBezTo>
                <a:cubicBezTo>
                  <a:pt x="1118193" y="4762316"/>
                  <a:pt x="1113339" y="4773862"/>
                  <a:pt x="1111685" y="4788120"/>
                </a:cubicBezTo>
                <a:lnTo>
                  <a:pt x="1111149" y="4792745"/>
                </a:lnTo>
                <a:cubicBezTo>
                  <a:pt x="1110197" y="4792536"/>
                  <a:pt x="1106322" y="4792282"/>
                  <a:pt x="1099521" y="4791982"/>
                </a:cubicBezTo>
                <a:cubicBezTo>
                  <a:pt x="1092721" y="4791681"/>
                  <a:pt x="1088711" y="4792583"/>
                  <a:pt x="1087490" y="4794688"/>
                </a:cubicBezTo>
                <a:cubicBezTo>
                  <a:pt x="1088657" y="4797263"/>
                  <a:pt x="1094771" y="4800121"/>
                  <a:pt x="1105830" y="4803259"/>
                </a:cubicBezTo>
                <a:cubicBezTo>
                  <a:pt x="1116889" y="4806396"/>
                  <a:pt x="1124293" y="4808230"/>
                  <a:pt x="1128039" y="4808761"/>
                </a:cubicBezTo>
                <a:lnTo>
                  <a:pt x="1158466" y="4788858"/>
                </a:lnTo>
                <a:cubicBezTo>
                  <a:pt x="1151693" y="4787485"/>
                  <a:pt x="1147279" y="4783460"/>
                  <a:pt x="1145221" y="4776776"/>
                </a:cubicBezTo>
                <a:cubicBezTo>
                  <a:pt x="1143165" y="4770094"/>
                  <a:pt x="1142487" y="4764157"/>
                  <a:pt x="1143186" y="4758966"/>
                </a:cubicBezTo>
                <a:close/>
                <a:moveTo>
                  <a:pt x="822489" y="4735843"/>
                </a:moveTo>
                <a:lnTo>
                  <a:pt x="819809" y="4758965"/>
                </a:lnTo>
                <a:cubicBezTo>
                  <a:pt x="819230" y="4765634"/>
                  <a:pt x="820688" y="4769904"/>
                  <a:pt x="824181" y="4771774"/>
                </a:cubicBezTo>
                <a:cubicBezTo>
                  <a:pt x="827674" y="4773643"/>
                  <a:pt x="831846" y="4774714"/>
                  <a:pt x="836696" y="4774982"/>
                </a:cubicBezTo>
                <a:close/>
                <a:moveTo>
                  <a:pt x="1421057" y="4706824"/>
                </a:moveTo>
                <a:cubicBezTo>
                  <a:pt x="1405592" y="4706302"/>
                  <a:pt x="1396006" y="4713194"/>
                  <a:pt x="1392297" y="4727509"/>
                </a:cubicBezTo>
                <a:cubicBezTo>
                  <a:pt x="1388587" y="4741822"/>
                  <a:pt x="1386420" y="4755434"/>
                  <a:pt x="1385803" y="4768349"/>
                </a:cubicBezTo>
                <a:cubicBezTo>
                  <a:pt x="1378576" y="4767512"/>
                  <a:pt x="1370928" y="4767798"/>
                  <a:pt x="1362855" y="4769204"/>
                </a:cubicBezTo>
                <a:cubicBezTo>
                  <a:pt x="1354785" y="4770611"/>
                  <a:pt x="1348023" y="4773343"/>
                  <a:pt x="1342574" y="4777398"/>
                </a:cubicBezTo>
                <a:lnTo>
                  <a:pt x="1346997" y="4820090"/>
                </a:lnTo>
                <a:cubicBezTo>
                  <a:pt x="1350654" y="4807918"/>
                  <a:pt x="1356878" y="4796338"/>
                  <a:pt x="1365671" y="4785349"/>
                </a:cubicBezTo>
                <a:cubicBezTo>
                  <a:pt x="1374464" y="4774358"/>
                  <a:pt x="1385799" y="4769228"/>
                  <a:pt x="1399676" y="4769958"/>
                </a:cubicBezTo>
                <a:cubicBezTo>
                  <a:pt x="1401571" y="4758657"/>
                  <a:pt x="1405135" y="4748134"/>
                  <a:pt x="1410367" y="4738392"/>
                </a:cubicBezTo>
                <a:cubicBezTo>
                  <a:pt x="1415596" y="4728648"/>
                  <a:pt x="1419160" y="4718127"/>
                  <a:pt x="1421057" y="4706824"/>
                </a:cubicBezTo>
                <a:close/>
                <a:moveTo>
                  <a:pt x="874632" y="4690335"/>
                </a:moveTo>
                <a:cubicBezTo>
                  <a:pt x="872490" y="4690282"/>
                  <a:pt x="870858" y="4690873"/>
                  <a:pt x="869739" y="4692111"/>
                </a:cubicBezTo>
                <a:cubicBezTo>
                  <a:pt x="868618" y="4693348"/>
                  <a:pt x="866989" y="4693939"/>
                  <a:pt x="864846" y="4693888"/>
                </a:cubicBezTo>
                <a:cubicBezTo>
                  <a:pt x="864620" y="4696692"/>
                  <a:pt x="865157" y="4700464"/>
                  <a:pt x="866464" y="4705205"/>
                </a:cubicBezTo>
                <a:cubicBezTo>
                  <a:pt x="867769" y="4709945"/>
                  <a:pt x="869599" y="4712696"/>
                  <a:pt x="871951" y="4713458"/>
                </a:cubicBezTo>
                <a:cubicBezTo>
                  <a:pt x="876417" y="4713682"/>
                  <a:pt x="879316" y="4712261"/>
                  <a:pt x="880647" y="4709194"/>
                </a:cubicBezTo>
                <a:cubicBezTo>
                  <a:pt x="881980" y="4706124"/>
                  <a:pt x="882699" y="4703279"/>
                  <a:pt x="882809" y="4700658"/>
                </a:cubicBezTo>
                <a:cubicBezTo>
                  <a:pt x="882664" y="4695171"/>
                  <a:pt x="879937" y="4691731"/>
                  <a:pt x="874632" y="4690335"/>
                </a:cubicBezTo>
                <a:close/>
                <a:moveTo>
                  <a:pt x="2830591" y="4658119"/>
                </a:moveTo>
                <a:lnTo>
                  <a:pt x="2813295" y="4672299"/>
                </a:lnTo>
                <a:lnTo>
                  <a:pt x="2814801" y="4673585"/>
                </a:lnTo>
                <a:cubicBezTo>
                  <a:pt x="2811399" y="4677322"/>
                  <a:pt x="2808679" y="4681607"/>
                  <a:pt x="2806636" y="4686444"/>
                </a:cubicBezTo>
                <a:cubicBezTo>
                  <a:pt x="2804592" y="4691279"/>
                  <a:pt x="2806048" y="4695953"/>
                  <a:pt x="2811006" y="4700465"/>
                </a:cubicBezTo>
                <a:lnTo>
                  <a:pt x="2817624" y="4707840"/>
                </a:lnTo>
                <a:lnTo>
                  <a:pt x="2826675" y="4702663"/>
                </a:lnTo>
                <a:cubicBezTo>
                  <a:pt x="2832463" y="4696832"/>
                  <a:pt x="2837725" y="4692573"/>
                  <a:pt x="2842461" y="4689887"/>
                </a:cubicBezTo>
                <a:lnTo>
                  <a:pt x="2849024" y="4688153"/>
                </a:lnTo>
                <a:lnTo>
                  <a:pt x="2844307" y="4677773"/>
                </a:lnTo>
                <a:lnTo>
                  <a:pt x="2845710" y="4676039"/>
                </a:lnTo>
                <a:lnTo>
                  <a:pt x="2833169" y="4661996"/>
                </a:lnTo>
                <a:close/>
                <a:moveTo>
                  <a:pt x="1235944" y="4605689"/>
                </a:moveTo>
                <a:cubicBezTo>
                  <a:pt x="1231434" y="4605849"/>
                  <a:pt x="1228356" y="4608812"/>
                  <a:pt x="1226712" y="4614577"/>
                </a:cubicBezTo>
                <a:cubicBezTo>
                  <a:pt x="1225067" y="4620343"/>
                  <a:pt x="1224168" y="4624730"/>
                  <a:pt x="1224014" y="4627740"/>
                </a:cubicBezTo>
                <a:cubicBezTo>
                  <a:pt x="1222470" y="4639373"/>
                  <a:pt x="1218203" y="4649227"/>
                  <a:pt x="1211212" y="4657304"/>
                </a:cubicBezTo>
                <a:cubicBezTo>
                  <a:pt x="1204223" y="4665377"/>
                  <a:pt x="1195733" y="4671226"/>
                  <a:pt x="1185746" y="4674853"/>
                </a:cubicBezTo>
                <a:cubicBezTo>
                  <a:pt x="1183848" y="4686155"/>
                  <a:pt x="1180286" y="4696678"/>
                  <a:pt x="1175055" y="4706422"/>
                </a:cubicBezTo>
                <a:cubicBezTo>
                  <a:pt x="1169824" y="4716165"/>
                  <a:pt x="1166261" y="4726687"/>
                  <a:pt x="1164366" y="4737988"/>
                </a:cubicBezTo>
                <a:cubicBezTo>
                  <a:pt x="1179933" y="4723293"/>
                  <a:pt x="1193869" y="4707529"/>
                  <a:pt x="1206169" y="4690696"/>
                </a:cubicBezTo>
                <a:cubicBezTo>
                  <a:pt x="1218470" y="4673865"/>
                  <a:pt x="1230227" y="4656676"/>
                  <a:pt x="1241441" y="4639131"/>
                </a:cubicBezTo>
                <a:cubicBezTo>
                  <a:pt x="1241735" y="4635749"/>
                  <a:pt x="1241463" y="4629664"/>
                  <a:pt x="1240627" y="4620877"/>
                </a:cubicBezTo>
                <a:cubicBezTo>
                  <a:pt x="1239790" y="4612090"/>
                  <a:pt x="1238229" y="4607028"/>
                  <a:pt x="1235944" y="4605689"/>
                </a:cubicBezTo>
                <a:close/>
                <a:moveTo>
                  <a:pt x="1750131" y="4590236"/>
                </a:moveTo>
                <a:cubicBezTo>
                  <a:pt x="1748214" y="4589057"/>
                  <a:pt x="1746061" y="4589558"/>
                  <a:pt x="1743670" y="4591743"/>
                </a:cubicBezTo>
                <a:cubicBezTo>
                  <a:pt x="1741278" y="4593925"/>
                  <a:pt x="1739296" y="4596064"/>
                  <a:pt x="1737724" y="4598161"/>
                </a:cubicBezTo>
                <a:lnTo>
                  <a:pt x="1746337" y="4617115"/>
                </a:lnTo>
                <a:cubicBezTo>
                  <a:pt x="1748229" y="4614778"/>
                  <a:pt x="1750133" y="4610579"/>
                  <a:pt x="1752047" y="4604517"/>
                </a:cubicBezTo>
                <a:cubicBezTo>
                  <a:pt x="1753960" y="4598452"/>
                  <a:pt x="1753323" y="4593693"/>
                  <a:pt x="1750131" y="4590236"/>
                </a:cubicBezTo>
                <a:close/>
                <a:moveTo>
                  <a:pt x="949429" y="4530288"/>
                </a:moveTo>
                <a:lnTo>
                  <a:pt x="924496" y="4583638"/>
                </a:lnTo>
                <a:cubicBezTo>
                  <a:pt x="923737" y="4583451"/>
                  <a:pt x="920631" y="4583287"/>
                  <a:pt x="915180" y="4583143"/>
                </a:cubicBezTo>
                <a:cubicBezTo>
                  <a:pt x="909728" y="4582999"/>
                  <a:pt x="906491" y="4583990"/>
                  <a:pt x="905463" y="4586117"/>
                </a:cubicBezTo>
                <a:cubicBezTo>
                  <a:pt x="905857" y="4591142"/>
                  <a:pt x="910262" y="4596927"/>
                  <a:pt x="918682" y="4603468"/>
                </a:cubicBezTo>
                <a:cubicBezTo>
                  <a:pt x="927101" y="4610009"/>
                  <a:pt x="933955" y="4614905"/>
                  <a:pt x="939243" y="4618153"/>
                </a:cubicBezTo>
                <a:lnTo>
                  <a:pt x="976973" y="4575661"/>
                </a:lnTo>
                <a:close/>
                <a:moveTo>
                  <a:pt x="1531903" y="4522063"/>
                </a:moveTo>
                <a:lnTo>
                  <a:pt x="1518579" y="4537696"/>
                </a:lnTo>
                <a:cubicBezTo>
                  <a:pt x="1504238" y="4556147"/>
                  <a:pt x="1490249" y="4574054"/>
                  <a:pt x="1476617" y="4591415"/>
                </a:cubicBezTo>
                <a:cubicBezTo>
                  <a:pt x="1473009" y="4602322"/>
                  <a:pt x="1466687" y="4616430"/>
                  <a:pt x="1457651" y="4633736"/>
                </a:cubicBezTo>
                <a:cubicBezTo>
                  <a:pt x="1448614" y="4651047"/>
                  <a:pt x="1438202" y="4659994"/>
                  <a:pt x="1426418" y="4660579"/>
                </a:cubicBezTo>
                <a:cubicBezTo>
                  <a:pt x="1426583" y="4664212"/>
                  <a:pt x="1428114" y="4671223"/>
                  <a:pt x="1431009" y="4681617"/>
                </a:cubicBezTo>
                <a:cubicBezTo>
                  <a:pt x="1433904" y="4692008"/>
                  <a:pt x="1435569" y="4697864"/>
                  <a:pt x="1436002" y="4699184"/>
                </a:cubicBezTo>
                <a:cubicBezTo>
                  <a:pt x="1438285" y="4698861"/>
                  <a:pt x="1439900" y="4696707"/>
                  <a:pt x="1440853" y="4692715"/>
                </a:cubicBezTo>
                <a:cubicBezTo>
                  <a:pt x="1441803" y="4688726"/>
                  <a:pt x="1442264" y="4686436"/>
                  <a:pt x="1442236" y="4685845"/>
                </a:cubicBezTo>
                <a:cubicBezTo>
                  <a:pt x="1458500" y="4660101"/>
                  <a:pt x="1476975" y="4635489"/>
                  <a:pt x="1497662" y="4612015"/>
                </a:cubicBezTo>
                <a:lnTo>
                  <a:pt x="1539316" y="4533671"/>
                </a:lnTo>
                <a:close/>
                <a:moveTo>
                  <a:pt x="1586256" y="4439134"/>
                </a:moveTo>
                <a:lnTo>
                  <a:pt x="1585778" y="4440049"/>
                </a:lnTo>
                <a:lnTo>
                  <a:pt x="1595286" y="4463357"/>
                </a:lnTo>
                <a:cubicBezTo>
                  <a:pt x="1599449" y="4471470"/>
                  <a:pt x="1604259" y="4477860"/>
                  <a:pt x="1609716" y="4482529"/>
                </a:cubicBezTo>
                <a:lnTo>
                  <a:pt x="1625321" y="4480887"/>
                </a:lnTo>
                <a:lnTo>
                  <a:pt x="1620867" y="4466632"/>
                </a:lnTo>
                <a:lnTo>
                  <a:pt x="1599037" y="4443928"/>
                </a:lnTo>
                <a:close/>
                <a:moveTo>
                  <a:pt x="1606573" y="4400269"/>
                </a:moveTo>
                <a:lnTo>
                  <a:pt x="1599424" y="4413946"/>
                </a:lnTo>
                <a:lnTo>
                  <a:pt x="1612090" y="4403433"/>
                </a:lnTo>
                <a:close/>
                <a:moveTo>
                  <a:pt x="1032937" y="4375938"/>
                </a:moveTo>
                <a:cubicBezTo>
                  <a:pt x="1009469" y="4409929"/>
                  <a:pt x="988044" y="4446502"/>
                  <a:pt x="968664" y="4485652"/>
                </a:cubicBezTo>
                <a:cubicBezTo>
                  <a:pt x="969977" y="4495373"/>
                  <a:pt x="973516" y="4503595"/>
                  <a:pt x="979278" y="4510316"/>
                </a:cubicBezTo>
                <a:cubicBezTo>
                  <a:pt x="985040" y="4517037"/>
                  <a:pt x="992581" y="4521037"/>
                  <a:pt x="1001905" y="4522312"/>
                </a:cubicBezTo>
                <a:cubicBezTo>
                  <a:pt x="1008375" y="4508614"/>
                  <a:pt x="1017385" y="4488176"/>
                  <a:pt x="1028933" y="4461006"/>
                </a:cubicBezTo>
                <a:cubicBezTo>
                  <a:pt x="1040479" y="4433835"/>
                  <a:pt x="1051534" y="4415979"/>
                  <a:pt x="1062090" y="4407438"/>
                </a:cubicBezTo>
                <a:close/>
                <a:moveTo>
                  <a:pt x="1139567" y="4224270"/>
                </a:moveTo>
                <a:lnTo>
                  <a:pt x="1113230" y="4249335"/>
                </a:lnTo>
                <a:lnTo>
                  <a:pt x="1111620" y="4263208"/>
                </a:lnTo>
                <a:lnTo>
                  <a:pt x="1120869" y="4264283"/>
                </a:lnTo>
                <a:cubicBezTo>
                  <a:pt x="1129881" y="4265717"/>
                  <a:pt x="1136138" y="4265662"/>
                  <a:pt x="1139635" y="4264115"/>
                </a:cubicBezTo>
                <a:cubicBezTo>
                  <a:pt x="1143135" y="4262567"/>
                  <a:pt x="1145302" y="4257352"/>
                  <a:pt x="1146137" y="4248463"/>
                </a:cubicBezTo>
                <a:close/>
                <a:moveTo>
                  <a:pt x="1199017" y="4156177"/>
                </a:moveTo>
                <a:lnTo>
                  <a:pt x="1187623" y="4173602"/>
                </a:lnTo>
                <a:cubicBezTo>
                  <a:pt x="1193555" y="4169602"/>
                  <a:pt x="1197173" y="4165335"/>
                  <a:pt x="1198482" y="4160801"/>
                </a:cubicBezTo>
                <a:close/>
                <a:moveTo>
                  <a:pt x="2523044" y="4105906"/>
                </a:moveTo>
                <a:lnTo>
                  <a:pt x="2517705" y="4107987"/>
                </a:lnTo>
                <a:lnTo>
                  <a:pt x="2510558" y="4109767"/>
                </a:lnTo>
                <a:lnTo>
                  <a:pt x="2510574" y="4109765"/>
                </a:lnTo>
                <a:lnTo>
                  <a:pt x="2515570" y="4125790"/>
                </a:lnTo>
                <a:cubicBezTo>
                  <a:pt x="2517633" y="4130330"/>
                  <a:pt x="2519793" y="4133827"/>
                  <a:pt x="2522050" y="4136279"/>
                </a:cubicBezTo>
                <a:cubicBezTo>
                  <a:pt x="2524307" y="4138731"/>
                  <a:pt x="2527201" y="4141324"/>
                  <a:pt x="2530730" y="4144055"/>
                </a:cubicBezTo>
                <a:lnTo>
                  <a:pt x="2539520" y="4165694"/>
                </a:lnTo>
                <a:lnTo>
                  <a:pt x="2547950" y="4160776"/>
                </a:lnTo>
                <a:lnTo>
                  <a:pt x="2549754" y="4158431"/>
                </a:lnTo>
                <a:lnTo>
                  <a:pt x="2550072" y="4146002"/>
                </a:lnTo>
                <a:cubicBezTo>
                  <a:pt x="2543366" y="4139948"/>
                  <a:pt x="2535284" y="4128660"/>
                  <a:pt x="2525825" y="4112140"/>
                </a:cubicBezTo>
                <a:close/>
                <a:moveTo>
                  <a:pt x="2559960" y="4098474"/>
                </a:moveTo>
                <a:lnTo>
                  <a:pt x="2555234" y="4098535"/>
                </a:lnTo>
                <a:lnTo>
                  <a:pt x="2559036" y="4105338"/>
                </a:lnTo>
                <a:lnTo>
                  <a:pt x="2561967" y="4101720"/>
                </a:lnTo>
                <a:close/>
                <a:moveTo>
                  <a:pt x="2463364" y="3774090"/>
                </a:moveTo>
                <a:lnTo>
                  <a:pt x="2466553" y="3777108"/>
                </a:lnTo>
                <a:lnTo>
                  <a:pt x="2466443" y="3774709"/>
                </a:lnTo>
                <a:close/>
                <a:moveTo>
                  <a:pt x="2392038" y="3773184"/>
                </a:moveTo>
                <a:lnTo>
                  <a:pt x="2354114" y="3798414"/>
                </a:lnTo>
                <a:lnTo>
                  <a:pt x="2355305" y="3800441"/>
                </a:lnTo>
                <a:lnTo>
                  <a:pt x="2378323" y="3803264"/>
                </a:lnTo>
                <a:lnTo>
                  <a:pt x="2384233" y="3811925"/>
                </a:lnTo>
                <a:lnTo>
                  <a:pt x="2384253" y="3811913"/>
                </a:lnTo>
                <a:cubicBezTo>
                  <a:pt x="2395552" y="3811735"/>
                  <a:pt x="2405237" y="3810184"/>
                  <a:pt x="2413311" y="3807260"/>
                </a:cubicBezTo>
                <a:lnTo>
                  <a:pt x="2426297" y="3808356"/>
                </a:lnTo>
                <a:lnTo>
                  <a:pt x="2420327" y="3785561"/>
                </a:lnTo>
                <a:close/>
                <a:moveTo>
                  <a:pt x="2300644" y="3582589"/>
                </a:moveTo>
                <a:lnTo>
                  <a:pt x="2279972" y="3624795"/>
                </a:lnTo>
                <a:lnTo>
                  <a:pt x="2272167" y="3636744"/>
                </a:lnTo>
                <a:lnTo>
                  <a:pt x="2273365" y="3648129"/>
                </a:lnTo>
                <a:lnTo>
                  <a:pt x="2328146" y="3728430"/>
                </a:lnTo>
                <a:lnTo>
                  <a:pt x="2340848" y="3741937"/>
                </a:lnTo>
                <a:lnTo>
                  <a:pt x="2375285" y="3739598"/>
                </a:lnTo>
                <a:lnTo>
                  <a:pt x="2388975" y="3722955"/>
                </a:lnTo>
                <a:lnTo>
                  <a:pt x="2381781" y="3710219"/>
                </a:lnTo>
                <a:cubicBezTo>
                  <a:pt x="2375334" y="3704002"/>
                  <a:pt x="2371256" y="3696706"/>
                  <a:pt x="2369550" y="3688335"/>
                </a:cubicBezTo>
                <a:cubicBezTo>
                  <a:pt x="2367841" y="3679964"/>
                  <a:pt x="2363765" y="3672670"/>
                  <a:pt x="2357319" y="3666451"/>
                </a:cubicBezTo>
                <a:lnTo>
                  <a:pt x="2337163" y="3632159"/>
                </a:lnTo>
                <a:lnTo>
                  <a:pt x="2334232" y="3635778"/>
                </a:lnTo>
                <a:cubicBezTo>
                  <a:pt x="2327787" y="3629559"/>
                  <a:pt x="2323709" y="3622266"/>
                  <a:pt x="2322001" y="3613894"/>
                </a:cubicBezTo>
                <a:cubicBezTo>
                  <a:pt x="2320293" y="3605522"/>
                  <a:pt x="2316218" y="3598228"/>
                  <a:pt x="2309770" y="3592010"/>
                </a:cubicBezTo>
                <a:close/>
                <a:moveTo>
                  <a:pt x="2202260" y="3466398"/>
                </a:moveTo>
                <a:cubicBezTo>
                  <a:pt x="2201822" y="3468495"/>
                  <a:pt x="2200875" y="3469946"/>
                  <a:pt x="2199412" y="3470754"/>
                </a:cubicBezTo>
                <a:cubicBezTo>
                  <a:pt x="2197952" y="3471562"/>
                  <a:pt x="2197003" y="3473015"/>
                  <a:pt x="2196565" y="3475110"/>
                </a:cubicBezTo>
                <a:lnTo>
                  <a:pt x="2195763" y="3482040"/>
                </a:lnTo>
                <a:lnTo>
                  <a:pt x="2223240" y="3479279"/>
                </a:lnTo>
                <a:lnTo>
                  <a:pt x="2224845" y="3473702"/>
                </a:lnTo>
                <a:close/>
                <a:moveTo>
                  <a:pt x="2241113" y="3410699"/>
                </a:moveTo>
                <a:lnTo>
                  <a:pt x="2219352" y="3440259"/>
                </a:lnTo>
                <a:lnTo>
                  <a:pt x="2243547" y="3433691"/>
                </a:lnTo>
                <a:lnTo>
                  <a:pt x="2249295" y="3426218"/>
                </a:lnTo>
                <a:close/>
                <a:moveTo>
                  <a:pt x="1052567" y="3224948"/>
                </a:moveTo>
                <a:lnTo>
                  <a:pt x="1044873" y="3234449"/>
                </a:lnTo>
                <a:cubicBezTo>
                  <a:pt x="1046559" y="3236066"/>
                  <a:pt x="1047880" y="3238134"/>
                  <a:pt x="1048834" y="3240652"/>
                </a:cubicBezTo>
                <a:lnTo>
                  <a:pt x="1051644" y="3245052"/>
                </a:lnTo>
                <a:lnTo>
                  <a:pt x="1052926" y="3243373"/>
                </a:lnTo>
                <a:lnTo>
                  <a:pt x="1053604" y="3225156"/>
                </a:lnTo>
                <a:close/>
                <a:moveTo>
                  <a:pt x="881912" y="2880859"/>
                </a:moveTo>
                <a:lnTo>
                  <a:pt x="850552" y="2897395"/>
                </a:lnTo>
                <a:lnTo>
                  <a:pt x="858475" y="2909805"/>
                </a:lnTo>
                <a:lnTo>
                  <a:pt x="866841" y="2907973"/>
                </a:lnTo>
                <a:lnTo>
                  <a:pt x="875869" y="2895628"/>
                </a:lnTo>
                <a:lnTo>
                  <a:pt x="882656" y="2880950"/>
                </a:lnTo>
                <a:close/>
                <a:moveTo>
                  <a:pt x="1716067" y="2511240"/>
                </a:moveTo>
                <a:lnTo>
                  <a:pt x="1700827" y="2512460"/>
                </a:lnTo>
                <a:lnTo>
                  <a:pt x="1698634" y="2537423"/>
                </a:lnTo>
                <a:lnTo>
                  <a:pt x="1699169" y="2538672"/>
                </a:lnTo>
                <a:lnTo>
                  <a:pt x="1715322" y="2512449"/>
                </a:lnTo>
                <a:close/>
                <a:moveTo>
                  <a:pt x="1288428" y="2497182"/>
                </a:moveTo>
                <a:lnTo>
                  <a:pt x="1282569" y="2504419"/>
                </a:lnTo>
                <a:lnTo>
                  <a:pt x="1275995" y="2514989"/>
                </a:lnTo>
                <a:lnTo>
                  <a:pt x="1299788" y="2508526"/>
                </a:lnTo>
                <a:lnTo>
                  <a:pt x="1299283" y="2505969"/>
                </a:lnTo>
                <a:close/>
                <a:moveTo>
                  <a:pt x="692090" y="2397692"/>
                </a:moveTo>
                <a:cubicBezTo>
                  <a:pt x="700410" y="2407298"/>
                  <a:pt x="706855" y="2418757"/>
                  <a:pt x="711427" y="2432068"/>
                </a:cubicBezTo>
                <a:cubicBezTo>
                  <a:pt x="715999" y="2445380"/>
                  <a:pt x="714260" y="2457699"/>
                  <a:pt x="706210" y="2469027"/>
                </a:cubicBezTo>
                <a:cubicBezTo>
                  <a:pt x="714738" y="2476680"/>
                  <a:pt x="721716" y="2485326"/>
                  <a:pt x="727141" y="2494960"/>
                </a:cubicBezTo>
                <a:cubicBezTo>
                  <a:pt x="732569" y="2504597"/>
                  <a:pt x="739546" y="2513241"/>
                  <a:pt x="748075" y="2520895"/>
                </a:cubicBezTo>
                <a:cubicBezTo>
                  <a:pt x="756800" y="2508118"/>
                  <a:pt x="756111" y="2496329"/>
                  <a:pt x="746011" y="2485531"/>
                </a:cubicBezTo>
                <a:cubicBezTo>
                  <a:pt x="735909" y="2474730"/>
                  <a:pt x="725573" y="2465612"/>
                  <a:pt x="714999" y="2458174"/>
                </a:cubicBezTo>
                <a:cubicBezTo>
                  <a:pt x="719577" y="2452520"/>
                  <a:pt x="723433" y="2445907"/>
                  <a:pt x="726566" y="2438339"/>
                </a:cubicBezTo>
                <a:cubicBezTo>
                  <a:pt x="729703" y="2430768"/>
                  <a:pt x="731018" y="2423595"/>
                  <a:pt x="730512" y="2416822"/>
                </a:cubicBezTo>
                <a:close/>
                <a:moveTo>
                  <a:pt x="1812586" y="2389583"/>
                </a:moveTo>
                <a:lnTo>
                  <a:pt x="1806689" y="2390090"/>
                </a:lnTo>
                <a:cubicBezTo>
                  <a:pt x="1791830" y="2399975"/>
                  <a:pt x="1773754" y="2400819"/>
                  <a:pt x="1752456" y="2392620"/>
                </a:cubicBezTo>
                <a:cubicBezTo>
                  <a:pt x="1748143" y="2402945"/>
                  <a:pt x="1741575" y="2407781"/>
                  <a:pt x="1732753" y="2407127"/>
                </a:cubicBezTo>
                <a:cubicBezTo>
                  <a:pt x="1723931" y="2406473"/>
                  <a:pt x="1715432" y="2404204"/>
                  <a:pt x="1707258" y="2400323"/>
                </a:cubicBezTo>
                <a:lnTo>
                  <a:pt x="1634405" y="2405397"/>
                </a:lnTo>
                <a:lnTo>
                  <a:pt x="1635589" y="2407358"/>
                </a:lnTo>
                <a:cubicBezTo>
                  <a:pt x="1644916" y="2423272"/>
                  <a:pt x="1650731" y="2433814"/>
                  <a:pt x="1653033" y="2438984"/>
                </a:cubicBezTo>
                <a:cubicBezTo>
                  <a:pt x="1660846" y="2441818"/>
                  <a:pt x="1667877" y="2447010"/>
                  <a:pt x="1674118" y="2454562"/>
                </a:cubicBezTo>
                <a:lnTo>
                  <a:pt x="1673892" y="2478241"/>
                </a:lnTo>
                <a:lnTo>
                  <a:pt x="1689582" y="2476780"/>
                </a:lnTo>
                <a:cubicBezTo>
                  <a:pt x="1698812" y="2475767"/>
                  <a:pt x="1709835" y="2474434"/>
                  <a:pt x="1722655" y="2472778"/>
                </a:cubicBezTo>
                <a:lnTo>
                  <a:pt x="1741008" y="2471261"/>
                </a:lnTo>
                <a:lnTo>
                  <a:pt x="1758316" y="2444791"/>
                </a:lnTo>
                <a:cubicBezTo>
                  <a:pt x="1760723" y="2434134"/>
                  <a:pt x="1766331" y="2426193"/>
                  <a:pt x="1775138" y="2420965"/>
                </a:cubicBezTo>
                <a:cubicBezTo>
                  <a:pt x="1783946" y="2415737"/>
                  <a:pt x="1789552" y="2407794"/>
                  <a:pt x="1791961" y="2397139"/>
                </a:cubicBezTo>
                <a:cubicBezTo>
                  <a:pt x="1798942" y="2397557"/>
                  <a:pt x="1804968" y="2396109"/>
                  <a:pt x="1810040" y="2392790"/>
                </a:cubicBezTo>
                <a:close/>
                <a:moveTo>
                  <a:pt x="685636" y="2336307"/>
                </a:moveTo>
                <a:cubicBezTo>
                  <a:pt x="680933" y="2334871"/>
                  <a:pt x="677629" y="2334941"/>
                  <a:pt x="675727" y="2336522"/>
                </a:cubicBezTo>
                <a:cubicBezTo>
                  <a:pt x="673146" y="2340170"/>
                  <a:pt x="672792" y="2343379"/>
                  <a:pt x="674671" y="2346148"/>
                </a:cubicBezTo>
                <a:cubicBezTo>
                  <a:pt x="676548" y="2348917"/>
                  <a:pt x="678566" y="2351049"/>
                  <a:pt x="680723" y="2352546"/>
                </a:cubicBezTo>
                <a:lnTo>
                  <a:pt x="696059" y="2341003"/>
                </a:lnTo>
                <a:cubicBezTo>
                  <a:pt x="693812" y="2339308"/>
                  <a:pt x="690339" y="2337743"/>
                  <a:pt x="685636" y="2336307"/>
                </a:cubicBezTo>
                <a:close/>
                <a:moveTo>
                  <a:pt x="859239" y="2287434"/>
                </a:moveTo>
                <a:cubicBezTo>
                  <a:pt x="863311" y="2308453"/>
                  <a:pt x="869159" y="2328665"/>
                  <a:pt x="876786" y="2348066"/>
                </a:cubicBezTo>
                <a:cubicBezTo>
                  <a:pt x="884412" y="2367472"/>
                  <a:pt x="892629" y="2386604"/>
                  <a:pt x="901441" y="2405470"/>
                </a:cubicBezTo>
                <a:cubicBezTo>
                  <a:pt x="904139" y="2407531"/>
                  <a:pt x="909423" y="2410561"/>
                  <a:pt x="917292" y="2414562"/>
                </a:cubicBezTo>
                <a:cubicBezTo>
                  <a:pt x="925158" y="2418562"/>
                  <a:pt x="930271" y="2419954"/>
                  <a:pt x="932626" y="2418742"/>
                </a:cubicBezTo>
                <a:cubicBezTo>
                  <a:pt x="934906" y="2414847"/>
                  <a:pt x="934052" y="2410660"/>
                  <a:pt x="930063" y="2406184"/>
                </a:cubicBezTo>
                <a:cubicBezTo>
                  <a:pt x="926076" y="2401707"/>
                  <a:pt x="922854" y="2398598"/>
                  <a:pt x="920395" y="2396855"/>
                </a:cubicBezTo>
                <a:cubicBezTo>
                  <a:pt x="911396" y="2389322"/>
                  <a:pt x="905361" y="2380438"/>
                  <a:pt x="902283" y="2370211"/>
                </a:cubicBezTo>
                <a:cubicBezTo>
                  <a:pt x="899209" y="2359985"/>
                  <a:pt x="898817" y="2349682"/>
                  <a:pt x="901103" y="2339304"/>
                </a:cubicBezTo>
                <a:cubicBezTo>
                  <a:pt x="892575" y="2331650"/>
                  <a:pt x="885598" y="2323005"/>
                  <a:pt x="880172" y="2313369"/>
                </a:cubicBezTo>
                <a:cubicBezTo>
                  <a:pt x="874746" y="2303735"/>
                  <a:pt x="867767" y="2295090"/>
                  <a:pt x="859239" y="2287434"/>
                </a:cubicBezTo>
                <a:close/>
                <a:moveTo>
                  <a:pt x="1150634" y="2253072"/>
                </a:moveTo>
                <a:cubicBezTo>
                  <a:pt x="1141870" y="2254339"/>
                  <a:pt x="1134454" y="2258567"/>
                  <a:pt x="1128384" y="2265758"/>
                </a:cubicBezTo>
                <a:cubicBezTo>
                  <a:pt x="1136486" y="2278558"/>
                  <a:pt x="1148920" y="2297112"/>
                  <a:pt x="1165680" y="2321416"/>
                </a:cubicBezTo>
                <a:cubicBezTo>
                  <a:pt x="1182440" y="2345720"/>
                  <a:pt x="1191601" y="2364618"/>
                  <a:pt x="1193156" y="2378106"/>
                </a:cubicBezTo>
                <a:lnTo>
                  <a:pt x="1235372" y="2370359"/>
                </a:lnTo>
                <a:cubicBezTo>
                  <a:pt x="1219238" y="2332335"/>
                  <a:pt x="1199830" y="2294655"/>
                  <a:pt x="1177146" y="2257319"/>
                </a:cubicBezTo>
                <a:cubicBezTo>
                  <a:pt x="1168233" y="2253222"/>
                  <a:pt x="1159396" y="2251807"/>
                  <a:pt x="1150634" y="2253072"/>
                </a:cubicBezTo>
                <a:close/>
                <a:moveTo>
                  <a:pt x="1613145" y="2250455"/>
                </a:moveTo>
                <a:cubicBezTo>
                  <a:pt x="1608517" y="2251902"/>
                  <a:pt x="1605500" y="2255773"/>
                  <a:pt x="1604098" y="2262065"/>
                </a:cubicBezTo>
                <a:cubicBezTo>
                  <a:pt x="1597237" y="2260687"/>
                  <a:pt x="1589008" y="2259873"/>
                  <a:pt x="1579405" y="2259622"/>
                </a:cubicBezTo>
                <a:cubicBezTo>
                  <a:pt x="1569801" y="2259370"/>
                  <a:pt x="1561248" y="2260167"/>
                  <a:pt x="1553741" y="2262017"/>
                </a:cubicBezTo>
                <a:lnTo>
                  <a:pt x="1545510" y="2263418"/>
                </a:lnTo>
                <a:lnTo>
                  <a:pt x="1556639" y="2279223"/>
                </a:lnTo>
                <a:lnTo>
                  <a:pt x="1563251" y="2289734"/>
                </a:lnTo>
                <a:lnTo>
                  <a:pt x="1575666" y="2286570"/>
                </a:lnTo>
                <a:cubicBezTo>
                  <a:pt x="1578660" y="2279339"/>
                  <a:pt x="1582053" y="2276382"/>
                  <a:pt x="1585843" y="2277704"/>
                </a:cubicBezTo>
                <a:cubicBezTo>
                  <a:pt x="1589633" y="2279025"/>
                  <a:pt x="1595282" y="2281558"/>
                  <a:pt x="1602782" y="2285307"/>
                </a:cubicBezTo>
                <a:cubicBezTo>
                  <a:pt x="1607035" y="2282943"/>
                  <a:pt x="1610804" y="2280902"/>
                  <a:pt x="1614086" y="2279185"/>
                </a:cubicBezTo>
                <a:cubicBezTo>
                  <a:pt x="1617370" y="2277465"/>
                  <a:pt x="1617911" y="2274776"/>
                  <a:pt x="1615708" y="2271117"/>
                </a:cubicBezTo>
                <a:cubicBezTo>
                  <a:pt x="1623969" y="2269698"/>
                  <a:pt x="1634245" y="2268687"/>
                  <a:pt x="1646540" y="2268078"/>
                </a:cubicBezTo>
                <a:cubicBezTo>
                  <a:pt x="1658833" y="2267472"/>
                  <a:pt x="1666205" y="2264196"/>
                  <a:pt x="1668659" y="2258255"/>
                </a:cubicBezTo>
                <a:lnTo>
                  <a:pt x="1629931" y="2250471"/>
                </a:lnTo>
                <a:cubicBezTo>
                  <a:pt x="1623369" y="2249011"/>
                  <a:pt x="1617773" y="2249007"/>
                  <a:pt x="1613145" y="2250455"/>
                </a:cubicBezTo>
                <a:close/>
                <a:moveTo>
                  <a:pt x="852530" y="2192148"/>
                </a:moveTo>
                <a:cubicBezTo>
                  <a:pt x="849730" y="2191754"/>
                  <a:pt x="844045" y="2195387"/>
                  <a:pt x="835472" y="2203046"/>
                </a:cubicBezTo>
                <a:cubicBezTo>
                  <a:pt x="826897" y="2210704"/>
                  <a:pt x="821382" y="2215973"/>
                  <a:pt x="818928" y="2218853"/>
                </a:cubicBezTo>
                <a:lnTo>
                  <a:pt x="819440" y="2255209"/>
                </a:lnTo>
                <a:cubicBezTo>
                  <a:pt x="824226" y="2250224"/>
                  <a:pt x="829990" y="2248652"/>
                  <a:pt x="836736" y="2250495"/>
                </a:cubicBezTo>
                <a:cubicBezTo>
                  <a:pt x="843482" y="2252337"/>
                  <a:pt x="848858" y="2254942"/>
                  <a:pt x="852868" y="2258315"/>
                </a:cubicBezTo>
                <a:lnTo>
                  <a:pt x="858551" y="2280887"/>
                </a:lnTo>
                <a:cubicBezTo>
                  <a:pt x="867037" y="2269789"/>
                  <a:pt x="869710" y="2258476"/>
                  <a:pt x="866567" y="2246945"/>
                </a:cubicBezTo>
                <a:cubicBezTo>
                  <a:pt x="863424" y="2235416"/>
                  <a:pt x="856273" y="2225131"/>
                  <a:pt x="845117" y="2216098"/>
                </a:cubicBezTo>
                <a:lnTo>
                  <a:pt x="841501" y="2213170"/>
                </a:lnTo>
                <a:cubicBezTo>
                  <a:pt x="842186" y="2212476"/>
                  <a:pt x="844476" y="2209340"/>
                  <a:pt x="848372" y="2203758"/>
                </a:cubicBezTo>
                <a:cubicBezTo>
                  <a:pt x="852268" y="2198176"/>
                  <a:pt x="853654" y="2194308"/>
                  <a:pt x="852530" y="2192148"/>
                </a:cubicBezTo>
                <a:close/>
                <a:moveTo>
                  <a:pt x="1126157" y="2150139"/>
                </a:moveTo>
                <a:cubicBezTo>
                  <a:pt x="1121703" y="2147780"/>
                  <a:pt x="1114457" y="2148403"/>
                  <a:pt x="1104425" y="2152011"/>
                </a:cubicBezTo>
                <a:cubicBezTo>
                  <a:pt x="1094391" y="2155616"/>
                  <a:pt x="1086586" y="2158781"/>
                  <a:pt x="1081011" y="2161505"/>
                </a:cubicBezTo>
                <a:lnTo>
                  <a:pt x="1096685" y="2216129"/>
                </a:lnTo>
                <a:lnTo>
                  <a:pt x="1149755" y="2217170"/>
                </a:lnTo>
                <a:lnTo>
                  <a:pt x="1118057" y="2167542"/>
                </a:lnTo>
                <a:cubicBezTo>
                  <a:pt x="1118620" y="2166998"/>
                  <a:pt x="1120423" y="2164466"/>
                  <a:pt x="1123463" y="2159940"/>
                </a:cubicBezTo>
                <a:cubicBezTo>
                  <a:pt x="1126504" y="2155413"/>
                  <a:pt x="1127401" y="2152146"/>
                  <a:pt x="1126157" y="2150139"/>
                </a:cubicBezTo>
                <a:close/>
                <a:moveTo>
                  <a:pt x="1046477" y="2053423"/>
                </a:moveTo>
                <a:cubicBezTo>
                  <a:pt x="1041776" y="2051988"/>
                  <a:pt x="1038472" y="2052059"/>
                  <a:pt x="1036569" y="2053637"/>
                </a:cubicBezTo>
                <a:cubicBezTo>
                  <a:pt x="1033988" y="2057287"/>
                  <a:pt x="1033636" y="2060497"/>
                  <a:pt x="1035512" y="2063265"/>
                </a:cubicBezTo>
                <a:cubicBezTo>
                  <a:pt x="1037390" y="2066032"/>
                  <a:pt x="1039407" y="2068166"/>
                  <a:pt x="1041565" y="2069662"/>
                </a:cubicBezTo>
                <a:cubicBezTo>
                  <a:pt x="1046274" y="2072477"/>
                  <a:pt x="1050640" y="2072018"/>
                  <a:pt x="1054659" y="2068286"/>
                </a:cubicBezTo>
                <a:cubicBezTo>
                  <a:pt x="1055850" y="2066504"/>
                  <a:pt x="1056226" y="2064810"/>
                  <a:pt x="1055780" y="2063202"/>
                </a:cubicBezTo>
                <a:cubicBezTo>
                  <a:pt x="1055334" y="2061594"/>
                  <a:pt x="1055710" y="2059899"/>
                  <a:pt x="1056901" y="2058119"/>
                </a:cubicBezTo>
                <a:cubicBezTo>
                  <a:pt x="1054655" y="2056426"/>
                  <a:pt x="1051179" y="2054860"/>
                  <a:pt x="1046477" y="2053423"/>
                </a:cubicBezTo>
                <a:close/>
                <a:moveTo>
                  <a:pt x="456416" y="2045125"/>
                </a:moveTo>
                <a:cubicBezTo>
                  <a:pt x="469733" y="2057656"/>
                  <a:pt x="479582" y="2072619"/>
                  <a:pt x="485963" y="2090015"/>
                </a:cubicBezTo>
                <a:cubicBezTo>
                  <a:pt x="492342" y="2107412"/>
                  <a:pt x="502190" y="2122374"/>
                  <a:pt x="515506" y="2134905"/>
                </a:cubicBezTo>
                <a:lnTo>
                  <a:pt x="478463" y="2128869"/>
                </a:lnTo>
                <a:lnTo>
                  <a:pt x="452447" y="2101813"/>
                </a:lnTo>
                <a:cubicBezTo>
                  <a:pt x="458655" y="2091991"/>
                  <a:pt x="458219" y="2083899"/>
                  <a:pt x="451135" y="2077541"/>
                </a:cubicBezTo>
                <a:cubicBezTo>
                  <a:pt x="444053" y="2071182"/>
                  <a:pt x="445815" y="2060379"/>
                  <a:pt x="456416" y="2045125"/>
                </a:cubicBezTo>
                <a:close/>
                <a:moveTo>
                  <a:pt x="1796701" y="2038878"/>
                </a:moveTo>
                <a:lnTo>
                  <a:pt x="1738559" y="2077557"/>
                </a:lnTo>
                <a:lnTo>
                  <a:pt x="1735981" y="2073680"/>
                </a:lnTo>
                <a:cubicBezTo>
                  <a:pt x="1730492" y="2074186"/>
                  <a:pt x="1725003" y="2075741"/>
                  <a:pt x="1719514" y="2078346"/>
                </a:cubicBezTo>
                <a:cubicBezTo>
                  <a:pt x="1714023" y="2080950"/>
                  <a:pt x="1710469" y="2085411"/>
                  <a:pt x="1708848" y="2091729"/>
                </a:cubicBezTo>
                <a:cubicBezTo>
                  <a:pt x="1691557" y="2087626"/>
                  <a:pt x="1675146" y="2086426"/>
                  <a:pt x="1659624" y="2088132"/>
                </a:cubicBezTo>
                <a:cubicBezTo>
                  <a:pt x="1644102" y="2089841"/>
                  <a:pt x="1628663" y="2087994"/>
                  <a:pt x="1613309" y="2082600"/>
                </a:cubicBezTo>
                <a:cubicBezTo>
                  <a:pt x="1609281" y="2103686"/>
                  <a:pt x="1602761" y="2113149"/>
                  <a:pt x="1593752" y="2110987"/>
                </a:cubicBezTo>
                <a:cubicBezTo>
                  <a:pt x="1584743" y="2108825"/>
                  <a:pt x="1570168" y="2104078"/>
                  <a:pt x="1550027" y="2096741"/>
                </a:cubicBezTo>
                <a:cubicBezTo>
                  <a:pt x="1533754" y="2094870"/>
                  <a:pt x="1510452" y="2100819"/>
                  <a:pt x="1480124" y="2114589"/>
                </a:cubicBezTo>
                <a:lnTo>
                  <a:pt x="1466179" y="2119484"/>
                </a:lnTo>
                <a:lnTo>
                  <a:pt x="1475002" y="2140768"/>
                </a:lnTo>
                <a:cubicBezTo>
                  <a:pt x="1480155" y="2150432"/>
                  <a:pt x="1485752" y="2158395"/>
                  <a:pt x="1491788" y="2164656"/>
                </a:cubicBezTo>
                <a:lnTo>
                  <a:pt x="1493942" y="2177330"/>
                </a:lnTo>
                <a:lnTo>
                  <a:pt x="1497011" y="2176744"/>
                </a:lnTo>
                <a:cubicBezTo>
                  <a:pt x="1501489" y="2162114"/>
                  <a:pt x="1509031" y="2151039"/>
                  <a:pt x="1519638" y="2143517"/>
                </a:cubicBezTo>
                <a:cubicBezTo>
                  <a:pt x="1530245" y="2135996"/>
                  <a:pt x="1544233" y="2134612"/>
                  <a:pt x="1561607" y="2139361"/>
                </a:cubicBezTo>
                <a:cubicBezTo>
                  <a:pt x="1580173" y="2132602"/>
                  <a:pt x="1600514" y="2127456"/>
                  <a:pt x="1622631" y="2123927"/>
                </a:cubicBezTo>
                <a:cubicBezTo>
                  <a:pt x="1644745" y="2120397"/>
                  <a:pt x="1665727" y="2120418"/>
                  <a:pt x="1685575" y="2123990"/>
                </a:cubicBezTo>
                <a:lnTo>
                  <a:pt x="1708848" y="2091729"/>
                </a:lnTo>
                <a:lnTo>
                  <a:pt x="1746278" y="2105970"/>
                </a:lnTo>
                <a:lnTo>
                  <a:pt x="1788916" y="2077605"/>
                </a:lnTo>
                <a:cubicBezTo>
                  <a:pt x="1800214" y="2077428"/>
                  <a:pt x="1809898" y="2075877"/>
                  <a:pt x="1817973" y="2072953"/>
                </a:cubicBezTo>
                <a:cubicBezTo>
                  <a:pt x="1826044" y="2070030"/>
                  <a:pt x="1834437" y="2070736"/>
                  <a:pt x="1843148" y="2075075"/>
                </a:cubicBezTo>
                <a:cubicBezTo>
                  <a:pt x="1848771" y="2073898"/>
                  <a:pt x="1854638" y="2070460"/>
                  <a:pt x="1860750" y="2064763"/>
                </a:cubicBezTo>
                <a:cubicBezTo>
                  <a:pt x="1866863" y="2059066"/>
                  <a:pt x="1870473" y="2054335"/>
                  <a:pt x="1871577" y="2050569"/>
                </a:cubicBezTo>
                <a:cubicBezTo>
                  <a:pt x="1873761" y="2045972"/>
                  <a:pt x="1873603" y="2042583"/>
                  <a:pt x="1871103" y="2040403"/>
                </a:cubicBezTo>
                <a:cubicBezTo>
                  <a:pt x="1868603" y="2038220"/>
                  <a:pt x="1866184" y="2037734"/>
                  <a:pt x="1863843" y="2038942"/>
                </a:cubicBezTo>
                <a:cubicBezTo>
                  <a:pt x="1857478" y="2054592"/>
                  <a:pt x="1846928" y="2059748"/>
                  <a:pt x="1832191" y="2054406"/>
                </a:cubicBezTo>
                <a:cubicBezTo>
                  <a:pt x="1817457" y="2049066"/>
                  <a:pt x="1805625" y="2043889"/>
                  <a:pt x="1796701" y="2038878"/>
                </a:cubicBezTo>
                <a:close/>
                <a:moveTo>
                  <a:pt x="1985217" y="2036478"/>
                </a:moveTo>
                <a:lnTo>
                  <a:pt x="1946473" y="2045479"/>
                </a:lnTo>
                <a:lnTo>
                  <a:pt x="1952911" y="2063561"/>
                </a:lnTo>
                <a:lnTo>
                  <a:pt x="1994593" y="2074025"/>
                </a:lnTo>
                <a:lnTo>
                  <a:pt x="2006207" y="2043497"/>
                </a:lnTo>
                <a:close/>
                <a:moveTo>
                  <a:pt x="759572" y="2004563"/>
                </a:moveTo>
                <a:cubicBezTo>
                  <a:pt x="756474" y="2003302"/>
                  <a:pt x="753410" y="2004313"/>
                  <a:pt x="750374" y="2007597"/>
                </a:cubicBezTo>
                <a:lnTo>
                  <a:pt x="744515" y="2014834"/>
                </a:lnTo>
                <a:cubicBezTo>
                  <a:pt x="748256" y="2017613"/>
                  <a:pt x="752191" y="2018302"/>
                  <a:pt x="756319" y="2016904"/>
                </a:cubicBezTo>
                <a:cubicBezTo>
                  <a:pt x="760446" y="2015504"/>
                  <a:pt x="764037" y="2012920"/>
                  <a:pt x="767089" y="2009150"/>
                </a:cubicBezTo>
                <a:cubicBezTo>
                  <a:pt x="765176" y="2007350"/>
                  <a:pt x="762670" y="2005823"/>
                  <a:pt x="759572" y="2004563"/>
                </a:cubicBezTo>
                <a:close/>
                <a:moveTo>
                  <a:pt x="1012907" y="1982063"/>
                </a:moveTo>
                <a:cubicBezTo>
                  <a:pt x="1009458" y="1984011"/>
                  <a:pt x="1006319" y="1986962"/>
                  <a:pt x="1003495" y="1990914"/>
                </a:cubicBezTo>
                <a:lnTo>
                  <a:pt x="1044158" y="1999879"/>
                </a:lnTo>
                <a:lnTo>
                  <a:pt x="1026068" y="1985231"/>
                </a:lnTo>
                <a:cubicBezTo>
                  <a:pt x="1020743" y="1981170"/>
                  <a:pt x="1016357" y="1980114"/>
                  <a:pt x="1012907" y="1982063"/>
                </a:cubicBezTo>
                <a:close/>
                <a:moveTo>
                  <a:pt x="709903" y="1843042"/>
                </a:moveTo>
                <a:lnTo>
                  <a:pt x="704732" y="1856826"/>
                </a:lnTo>
                <a:lnTo>
                  <a:pt x="723686" y="1848213"/>
                </a:lnTo>
                <a:cubicBezTo>
                  <a:pt x="721712" y="1846486"/>
                  <a:pt x="719330" y="1844809"/>
                  <a:pt x="716536" y="1843172"/>
                </a:cubicBezTo>
                <a:cubicBezTo>
                  <a:pt x="713743" y="1841535"/>
                  <a:pt x="711533" y="1841491"/>
                  <a:pt x="709903" y="1843042"/>
                </a:cubicBezTo>
                <a:close/>
                <a:moveTo>
                  <a:pt x="923325" y="1484218"/>
                </a:moveTo>
                <a:cubicBezTo>
                  <a:pt x="920227" y="1482958"/>
                  <a:pt x="917161" y="1483970"/>
                  <a:pt x="914128" y="1487254"/>
                </a:cubicBezTo>
                <a:lnTo>
                  <a:pt x="911198" y="1490872"/>
                </a:lnTo>
                <a:cubicBezTo>
                  <a:pt x="918434" y="1496730"/>
                  <a:pt x="924980" y="1496043"/>
                  <a:pt x="930840" y="1488806"/>
                </a:cubicBezTo>
                <a:cubicBezTo>
                  <a:pt x="928926" y="1487008"/>
                  <a:pt x="926421" y="1485478"/>
                  <a:pt x="923325" y="1484218"/>
                </a:cubicBezTo>
                <a:close/>
                <a:moveTo>
                  <a:pt x="905000" y="1447666"/>
                </a:moveTo>
                <a:cubicBezTo>
                  <a:pt x="901352" y="1447083"/>
                  <a:pt x="898653" y="1447643"/>
                  <a:pt x="896900" y="1449345"/>
                </a:cubicBezTo>
                <a:cubicBezTo>
                  <a:pt x="894085" y="1454054"/>
                  <a:pt x="894544" y="1458420"/>
                  <a:pt x="898278" y="1462440"/>
                </a:cubicBezTo>
                <a:lnTo>
                  <a:pt x="913615" y="1450898"/>
                </a:lnTo>
                <a:cubicBezTo>
                  <a:pt x="911518" y="1449324"/>
                  <a:pt x="908647" y="1448249"/>
                  <a:pt x="905000" y="1447666"/>
                </a:cubicBezTo>
                <a:close/>
                <a:moveTo>
                  <a:pt x="2169618" y="1311799"/>
                </a:moveTo>
                <a:lnTo>
                  <a:pt x="2171444" y="1315045"/>
                </a:lnTo>
                <a:lnTo>
                  <a:pt x="2176794" y="1315372"/>
                </a:lnTo>
                <a:close/>
                <a:moveTo>
                  <a:pt x="2163163" y="1250415"/>
                </a:moveTo>
                <a:cubicBezTo>
                  <a:pt x="2158460" y="1248978"/>
                  <a:pt x="2155158" y="1249048"/>
                  <a:pt x="2153254" y="1250629"/>
                </a:cubicBezTo>
                <a:cubicBezTo>
                  <a:pt x="2150674" y="1254279"/>
                  <a:pt x="2150321" y="1257488"/>
                  <a:pt x="2152199" y="1260256"/>
                </a:cubicBezTo>
                <a:cubicBezTo>
                  <a:pt x="2154076" y="1263024"/>
                  <a:pt x="2156093" y="1265155"/>
                  <a:pt x="2158249" y="1266653"/>
                </a:cubicBezTo>
                <a:lnTo>
                  <a:pt x="2173585" y="1255111"/>
                </a:lnTo>
                <a:cubicBezTo>
                  <a:pt x="2171339" y="1253417"/>
                  <a:pt x="2167866" y="1251849"/>
                  <a:pt x="2163163" y="1250415"/>
                </a:cubicBezTo>
                <a:close/>
                <a:moveTo>
                  <a:pt x="2336766" y="1201544"/>
                </a:moveTo>
                <a:cubicBezTo>
                  <a:pt x="2340839" y="1222561"/>
                  <a:pt x="2346687" y="1242772"/>
                  <a:pt x="2354313" y="1262175"/>
                </a:cubicBezTo>
                <a:lnTo>
                  <a:pt x="2376498" y="1313829"/>
                </a:lnTo>
                <a:lnTo>
                  <a:pt x="2397442" y="1310259"/>
                </a:lnTo>
                <a:lnTo>
                  <a:pt x="2379811" y="1284319"/>
                </a:lnTo>
                <a:cubicBezTo>
                  <a:pt x="2376736" y="1274095"/>
                  <a:pt x="2376343" y="1263791"/>
                  <a:pt x="2378631" y="1253411"/>
                </a:cubicBezTo>
                <a:cubicBezTo>
                  <a:pt x="2370102" y="1245759"/>
                  <a:pt x="2363125" y="1237114"/>
                  <a:pt x="2357700" y="1227478"/>
                </a:cubicBezTo>
                <a:cubicBezTo>
                  <a:pt x="2352272" y="1217843"/>
                  <a:pt x="2345295" y="1209198"/>
                  <a:pt x="2336766" y="1201544"/>
                </a:cubicBezTo>
                <a:close/>
                <a:moveTo>
                  <a:pt x="3619480" y="1116852"/>
                </a:moveTo>
                <a:lnTo>
                  <a:pt x="3618960" y="1116941"/>
                </a:lnTo>
                <a:lnTo>
                  <a:pt x="3619846" y="1117660"/>
                </a:lnTo>
                <a:close/>
                <a:moveTo>
                  <a:pt x="2330057" y="1106258"/>
                </a:moveTo>
                <a:cubicBezTo>
                  <a:pt x="2327259" y="1105862"/>
                  <a:pt x="2321572" y="1109494"/>
                  <a:pt x="2312998" y="1117154"/>
                </a:cubicBezTo>
                <a:cubicBezTo>
                  <a:pt x="2304425" y="1124812"/>
                  <a:pt x="2298910" y="1130082"/>
                  <a:pt x="2296455" y="1132959"/>
                </a:cubicBezTo>
                <a:lnTo>
                  <a:pt x="2296966" y="1169316"/>
                </a:lnTo>
                <a:cubicBezTo>
                  <a:pt x="2301754" y="1164332"/>
                  <a:pt x="2307520" y="1162761"/>
                  <a:pt x="2314263" y="1164602"/>
                </a:cubicBezTo>
                <a:cubicBezTo>
                  <a:pt x="2321009" y="1166446"/>
                  <a:pt x="2326385" y="1169051"/>
                  <a:pt x="2330395" y="1172421"/>
                </a:cubicBezTo>
                <a:lnTo>
                  <a:pt x="2336078" y="1194996"/>
                </a:lnTo>
                <a:cubicBezTo>
                  <a:pt x="2344566" y="1183897"/>
                  <a:pt x="2347239" y="1172582"/>
                  <a:pt x="2344094" y="1161052"/>
                </a:cubicBezTo>
                <a:cubicBezTo>
                  <a:pt x="2340952" y="1149522"/>
                  <a:pt x="2333802" y="1139239"/>
                  <a:pt x="2322646" y="1130206"/>
                </a:cubicBezTo>
                <a:lnTo>
                  <a:pt x="2319029" y="1127278"/>
                </a:lnTo>
                <a:cubicBezTo>
                  <a:pt x="2319714" y="1126585"/>
                  <a:pt x="2322004" y="1123446"/>
                  <a:pt x="2325899" y="1117865"/>
                </a:cubicBezTo>
                <a:cubicBezTo>
                  <a:pt x="2329794" y="1112285"/>
                  <a:pt x="2331180" y="1108415"/>
                  <a:pt x="2330057" y="1106258"/>
                </a:cubicBezTo>
                <a:close/>
                <a:moveTo>
                  <a:pt x="2603683" y="1064247"/>
                </a:moveTo>
                <a:cubicBezTo>
                  <a:pt x="2599231" y="1061887"/>
                  <a:pt x="2591985" y="1062511"/>
                  <a:pt x="2581953" y="1066118"/>
                </a:cubicBezTo>
                <a:cubicBezTo>
                  <a:pt x="2571919" y="1069726"/>
                  <a:pt x="2564113" y="1072888"/>
                  <a:pt x="2558539" y="1075615"/>
                </a:cubicBezTo>
                <a:lnTo>
                  <a:pt x="2574213" y="1130237"/>
                </a:lnTo>
                <a:lnTo>
                  <a:pt x="2574965" y="1130252"/>
                </a:lnTo>
                <a:lnTo>
                  <a:pt x="2577875" y="1126209"/>
                </a:lnTo>
                <a:cubicBezTo>
                  <a:pt x="2588822" y="1119374"/>
                  <a:pt x="2598645" y="1112117"/>
                  <a:pt x="2607347" y="1104436"/>
                </a:cubicBezTo>
                <a:lnTo>
                  <a:pt x="2608939" y="1102559"/>
                </a:lnTo>
                <a:lnTo>
                  <a:pt x="2595585" y="1081648"/>
                </a:lnTo>
                <a:cubicBezTo>
                  <a:pt x="2596147" y="1081108"/>
                  <a:pt x="2597951" y="1078573"/>
                  <a:pt x="2600992" y="1074046"/>
                </a:cubicBezTo>
                <a:cubicBezTo>
                  <a:pt x="2604030" y="1069522"/>
                  <a:pt x="2604930" y="1066254"/>
                  <a:pt x="2603683" y="1064247"/>
                </a:cubicBezTo>
                <a:close/>
                <a:moveTo>
                  <a:pt x="3576269" y="986529"/>
                </a:moveTo>
                <a:lnTo>
                  <a:pt x="3570409" y="993765"/>
                </a:lnTo>
                <a:cubicBezTo>
                  <a:pt x="3564371" y="1000608"/>
                  <a:pt x="3561066" y="1005919"/>
                  <a:pt x="3560501" y="1009702"/>
                </a:cubicBezTo>
                <a:cubicBezTo>
                  <a:pt x="3559932" y="1013486"/>
                  <a:pt x="3563178" y="1018110"/>
                  <a:pt x="3570236" y="1023574"/>
                </a:cubicBezTo>
                <a:lnTo>
                  <a:pt x="3594184" y="1030986"/>
                </a:lnTo>
                <a:lnTo>
                  <a:pt x="3587124" y="995319"/>
                </a:lnTo>
                <a:close/>
                <a:moveTo>
                  <a:pt x="3028904" y="970511"/>
                </a:moveTo>
                <a:lnTo>
                  <a:pt x="3027203" y="979711"/>
                </a:lnTo>
                <a:lnTo>
                  <a:pt x="3024182" y="995704"/>
                </a:lnTo>
                <a:lnTo>
                  <a:pt x="3035915" y="1010243"/>
                </a:lnTo>
                <a:cubicBezTo>
                  <a:pt x="3044640" y="997465"/>
                  <a:pt x="3043951" y="985677"/>
                  <a:pt x="3033854" y="974878"/>
                </a:cubicBezTo>
                <a:close/>
                <a:moveTo>
                  <a:pt x="2524005" y="967532"/>
                </a:moveTo>
                <a:cubicBezTo>
                  <a:pt x="2519303" y="966095"/>
                  <a:pt x="2516001" y="966166"/>
                  <a:pt x="2514097" y="967745"/>
                </a:cubicBezTo>
                <a:cubicBezTo>
                  <a:pt x="2511516" y="971395"/>
                  <a:pt x="2511164" y="974604"/>
                  <a:pt x="2513041" y="977372"/>
                </a:cubicBezTo>
                <a:cubicBezTo>
                  <a:pt x="2514916" y="980140"/>
                  <a:pt x="2516934" y="982275"/>
                  <a:pt x="2519091" y="983770"/>
                </a:cubicBezTo>
                <a:cubicBezTo>
                  <a:pt x="2523802" y="986585"/>
                  <a:pt x="2528166" y="986126"/>
                  <a:pt x="2532185" y="982393"/>
                </a:cubicBezTo>
                <a:cubicBezTo>
                  <a:pt x="2533381" y="980613"/>
                  <a:pt x="2533752" y="978918"/>
                  <a:pt x="2533307" y="977311"/>
                </a:cubicBezTo>
                <a:cubicBezTo>
                  <a:pt x="2532862" y="975703"/>
                  <a:pt x="2533237" y="974007"/>
                  <a:pt x="2534428" y="972228"/>
                </a:cubicBezTo>
                <a:cubicBezTo>
                  <a:pt x="2532182" y="970533"/>
                  <a:pt x="2528707" y="968967"/>
                  <a:pt x="2524005" y="967532"/>
                </a:cubicBezTo>
                <a:close/>
                <a:moveTo>
                  <a:pt x="1933943" y="959235"/>
                </a:moveTo>
                <a:cubicBezTo>
                  <a:pt x="1947261" y="971762"/>
                  <a:pt x="1957109" y="986726"/>
                  <a:pt x="1963489" y="1004123"/>
                </a:cubicBezTo>
                <a:cubicBezTo>
                  <a:pt x="1969870" y="1021518"/>
                  <a:pt x="1979717" y="1036481"/>
                  <a:pt x="1993034" y="1049012"/>
                </a:cubicBezTo>
                <a:lnTo>
                  <a:pt x="1955990" y="1042977"/>
                </a:lnTo>
                <a:lnTo>
                  <a:pt x="1929975" y="1015921"/>
                </a:lnTo>
                <a:cubicBezTo>
                  <a:pt x="1936184" y="1006097"/>
                  <a:pt x="1935745" y="998007"/>
                  <a:pt x="1928664" y="991647"/>
                </a:cubicBezTo>
                <a:cubicBezTo>
                  <a:pt x="1921580" y="985289"/>
                  <a:pt x="1923342" y="974484"/>
                  <a:pt x="1933943" y="959235"/>
                </a:cubicBezTo>
                <a:close/>
                <a:moveTo>
                  <a:pt x="2237100" y="918670"/>
                </a:moveTo>
                <a:cubicBezTo>
                  <a:pt x="2234002" y="917409"/>
                  <a:pt x="2230937" y="918420"/>
                  <a:pt x="2227903" y="921706"/>
                </a:cubicBezTo>
                <a:lnTo>
                  <a:pt x="2222043" y="928942"/>
                </a:lnTo>
                <a:cubicBezTo>
                  <a:pt x="2225784" y="931720"/>
                  <a:pt x="2229717" y="932411"/>
                  <a:pt x="2233845" y="931011"/>
                </a:cubicBezTo>
                <a:cubicBezTo>
                  <a:pt x="2237974" y="929611"/>
                  <a:pt x="2241564" y="927026"/>
                  <a:pt x="2244615" y="923258"/>
                </a:cubicBezTo>
                <a:cubicBezTo>
                  <a:pt x="2242703" y="921459"/>
                  <a:pt x="2240197" y="919930"/>
                  <a:pt x="2237100" y="918670"/>
                </a:cubicBezTo>
                <a:close/>
                <a:moveTo>
                  <a:pt x="2490436" y="896170"/>
                </a:moveTo>
                <a:cubicBezTo>
                  <a:pt x="2486985" y="898121"/>
                  <a:pt x="2483847" y="901070"/>
                  <a:pt x="2481021" y="905021"/>
                </a:cubicBezTo>
                <a:lnTo>
                  <a:pt x="2521685" y="913987"/>
                </a:lnTo>
                <a:lnTo>
                  <a:pt x="2503596" y="899338"/>
                </a:lnTo>
                <a:cubicBezTo>
                  <a:pt x="2498270" y="895279"/>
                  <a:pt x="2493884" y="894223"/>
                  <a:pt x="2490436" y="896170"/>
                </a:cubicBezTo>
                <a:close/>
                <a:moveTo>
                  <a:pt x="4241720" y="812173"/>
                </a:moveTo>
                <a:cubicBezTo>
                  <a:pt x="4243766" y="819028"/>
                  <a:pt x="4246756" y="823754"/>
                  <a:pt x="4250694" y="826357"/>
                </a:cubicBezTo>
                <a:lnTo>
                  <a:pt x="4254949" y="828248"/>
                </a:lnTo>
                <a:close/>
                <a:moveTo>
                  <a:pt x="3168086" y="802807"/>
                </a:moveTo>
                <a:lnTo>
                  <a:pt x="3167111" y="803781"/>
                </a:lnTo>
                <a:cubicBezTo>
                  <a:pt x="3164377" y="808834"/>
                  <a:pt x="3163208" y="815533"/>
                  <a:pt x="3163608" y="823879"/>
                </a:cubicBezTo>
                <a:cubicBezTo>
                  <a:pt x="3164007" y="832223"/>
                  <a:pt x="3165287" y="838035"/>
                  <a:pt x="3167445" y="841312"/>
                </a:cubicBezTo>
                <a:cubicBezTo>
                  <a:pt x="3169544" y="845951"/>
                  <a:pt x="3172233" y="848018"/>
                  <a:pt x="3175512" y="847520"/>
                </a:cubicBezTo>
                <a:cubicBezTo>
                  <a:pt x="3178793" y="847023"/>
                  <a:pt x="3180728" y="845488"/>
                  <a:pt x="3181320" y="842922"/>
                </a:cubicBezTo>
                <a:cubicBezTo>
                  <a:pt x="3177402" y="835437"/>
                  <a:pt x="3176163" y="828849"/>
                  <a:pt x="3177607" y="823158"/>
                </a:cubicBezTo>
                <a:lnTo>
                  <a:pt x="3181166" y="819013"/>
                </a:lnTo>
                <a:close/>
                <a:moveTo>
                  <a:pt x="2187430" y="757149"/>
                </a:moveTo>
                <a:lnTo>
                  <a:pt x="2182258" y="770933"/>
                </a:lnTo>
                <a:lnTo>
                  <a:pt x="2201214" y="762320"/>
                </a:lnTo>
                <a:cubicBezTo>
                  <a:pt x="2199239" y="760596"/>
                  <a:pt x="2196857" y="758917"/>
                  <a:pt x="2194064" y="757279"/>
                </a:cubicBezTo>
                <a:cubicBezTo>
                  <a:pt x="2191270" y="755641"/>
                  <a:pt x="2189059" y="755598"/>
                  <a:pt x="2187430" y="757149"/>
                </a:cubicBezTo>
                <a:close/>
                <a:moveTo>
                  <a:pt x="3438474" y="742421"/>
                </a:moveTo>
                <a:cubicBezTo>
                  <a:pt x="3429713" y="743687"/>
                  <a:pt x="3422296" y="747915"/>
                  <a:pt x="3416225" y="755104"/>
                </a:cubicBezTo>
                <a:cubicBezTo>
                  <a:pt x="3424329" y="767907"/>
                  <a:pt x="3436762" y="786459"/>
                  <a:pt x="3453523" y="810763"/>
                </a:cubicBezTo>
                <a:lnTo>
                  <a:pt x="3460824" y="822931"/>
                </a:lnTo>
                <a:lnTo>
                  <a:pt x="3489594" y="794435"/>
                </a:lnTo>
                <a:lnTo>
                  <a:pt x="3464988" y="746665"/>
                </a:lnTo>
                <a:cubicBezTo>
                  <a:pt x="3456074" y="742570"/>
                  <a:pt x="3447237" y="741153"/>
                  <a:pt x="3438474" y="742421"/>
                </a:cubicBezTo>
                <a:close/>
                <a:moveTo>
                  <a:pt x="4178885" y="712888"/>
                </a:moveTo>
                <a:lnTo>
                  <a:pt x="4175100" y="721394"/>
                </a:lnTo>
                <a:cubicBezTo>
                  <a:pt x="4171041" y="729568"/>
                  <a:pt x="4169226" y="735554"/>
                  <a:pt x="4169658" y="739354"/>
                </a:cubicBezTo>
                <a:cubicBezTo>
                  <a:pt x="4170090" y="743158"/>
                  <a:pt x="4174422" y="746781"/>
                  <a:pt x="4182655" y="750231"/>
                </a:cubicBezTo>
                <a:lnTo>
                  <a:pt x="4207706" y="751185"/>
                </a:lnTo>
                <a:lnTo>
                  <a:pt x="4191644" y="718565"/>
                </a:lnTo>
                <a:close/>
                <a:moveTo>
                  <a:pt x="3402579" y="640469"/>
                </a:moveTo>
                <a:lnTo>
                  <a:pt x="3392266" y="641357"/>
                </a:lnTo>
                <a:cubicBezTo>
                  <a:pt x="3382232" y="644964"/>
                  <a:pt x="3374428" y="648129"/>
                  <a:pt x="3368852" y="650853"/>
                </a:cubicBezTo>
                <a:lnTo>
                  <a:pt x="3384526" y="705477"/>
                </a:lnTo>
                <a:lnTo>
                  <a:pt x="3437597" y="706516"/>
                </a:lnTo>
                <a:lnTo>
                  <a:pt x="3405898" y="656888"/>
                </a:lnTo>
                <a:cubicBezTo>
                  <a:pt x="3406461" y="656345"/>
                  <a:pt x="3408264" y="653812"/>
                  <a:pt x="3411304" y="649286"/>
                </a:cubicBezTo>
                <a:lnTo>
                  <a:pt x="3411436" y="648809"/>
                </a:lnTo>
                <a:close/>
                <a:moveTo>
                  <a:pt x="3334319" y="542770"/>
                </a:moveTo>
                <a:cubicBezTo>
                  <a:pt x="3329615" y="541334"/>
                  <a:pt x="3326313" y="541406"/>
                  <a:pt x="3324410" y="542985"/>
                </a:cubicBezTo>
                <a:lnTo>
                  <a:pt x="3323637" y="550036"/>
                </a:lnTo>
                <a:lnTo>
                  <a:pt x="3333276" y="558603"/>
                </a:lnTo>
                <a:lnTo>
                  <a:pt x="3342499" y="557633"/>
                </a:lnTo>
                <a:cubicBezTo>
                  <a:pt x="3343692" y="555851"/>
                  <a:pt x="3344066" y="554158"/>
                  <a:pt x="3343622" y="552549"/>
                </a:cubicBezTo>
                <a:cubicBezTo>
                  <a:pt x="3343177" y="550940"/>
                  <a:pt x="3343551" y="549248"/>
                  <a:pt x="3344741" y="547466"/>
                </a:cubicBezTo>
                <a:cubicBezTo>
                  <a:pt x="3342495" y="545772"/>
                  <a:pt x="3339020" y="544207"/>
                  <a:pt x="3334319" y="542770"/>
                </a:cubicBezTo>
                <a:close/>
                <a:moveTo>
                  <a:pt x="2744258" y="534473"/>
                </a:moveTo>
                <a:cubicBezTo>
                  <a:pt x="2757574" y="547002"/>
                  <a:pt x="2767423" y="561966"/>
                  <a:pt x="2773803" y="579362"/>
                </a:cubicBezTo>
                <a:cubicBezTo>
                  <a:pt x="2780183" y="596758"/>
                  <a:pt x="2790032" y="611722"/>
                  <a:pt x="2803348" y="624252"/>
                </a:cubicBezTo>
                <a:lnTo>
                  <a:pt x="2766302" y="618216"/>
                </a:lnTo>
                <a:lnTo>
                  <a:pt x="2740287" y="591162"/>
                </a:lnTo>
                <a:cubicBezTo>
                  <a:pt x="2746498" y="581337"/>
                  <a:pt x="2746060" y="573245"/>
                  <a:pt x="2738978" y="566887"/>
                </a:cubicBezTo>
                <a:cubicBezTo>
                  <a:pt x="2731896" y="560528"/>
                  <a:pt x="2733657" y="549723"/>
                  <a:pt x="2744258" y="534473"/>
                </a:cubicBezTo>
                <a:close/>
                <a:moveTo>
                  <a:pt x="4009258" y="510047"/>
                </a:moveTo>
                <a:cubicBezTo>
                  <a:pt x="3999587" y="508400"/>
                  <a:pt x="3990683" y="509323"/>
                  <a:pt x="3982549" y="512816"/>
                </a:cubicBezTo>
                <a:cubicBezTo>
                  <a:pt x="3974413" y="516309"/>
                  <a:pt x="3968346" y="522314"/>
                  <a:pt x="3964344" y="530831"/>
                </a:cubicBezTo>
                <a:cubicBezTo>
                  <a:pt x="3975489" y="541095"/>
                  <a:pt x="3992304" y="555794"/>
                  <a:pt x="4014789" y="574926"/>
                </a:cubicBezTo>
                <a:cubicBezTo>
                  <a:pt x="4037275" y="594058"/>
                  <a:pt x="4051015" y="609937"/>
                  <a:pt x="4056015" y="622563"/>
                </a:cubicBezTo>
                <a:lnTo>
                  <a:pt x="4094782" y="604142"/>
                </a:lnTo>
                <a:cubicBezTo>
                  <a:pt x="4069347" y="571595"/>
                  <a:pt x="4040838" y="540231"/>
                  <a:pt x="4009258" y="510047"/>
                </a:cubicBezTo>
                <a:close/>
                <a:moveTo>
                  <a:pt x="3313297" y="474432"/>
                </a:moveTo>
                <a:lnTo>
                  <a:pt x="3316449" y="485798"/>
                </a:lnTo>
                <a:lnTo>
                  <a:pt x="3331998" y="489226"/>
                </a:lnTo>
                <a:lnTo>
                  <a:pt x="3313910" y="474578"/>
                </a:lnTo>
                <a:close/>
                <a:moveTo>
                  <a:pt x="3932237" y="419738"/>
                </a:moveTo>
                <a:cubicBezTo>
                  <a:pt x="3927325" y="418615"/>
                  <a:pt x="3920488" y="421093"/>
                  <a:pt x="3911733" y="427176"/>
                </a:cubicBezTo>
                <a:cubicBezTo>
                  <a:pt x="3902976" y="433259"/>
                  <a:pt x="3896258" y="438339"/>
                  <a:pt x="3891580" y="442415"/>
                </a:cubicBezTo>
                <a:lnTo>
                  <a:pt x="3920870" y="491111"/>
                </a:lnTo>
                <a:lnTo>
                  <a:pt x="3972398" y="478365"/>
                </a:lnTo>
                <a:lnTo>
                  <a:pt x="3928922" y="438645"/>
                </a:lnTo>
                <a:cubicBezTo>
                  <a:pt x="3929327" y="437976"/>
                  <a:pt x="3930412" y="435060"/>
                  <a:pt x="3932176" y="429902"/>
                </a:cubicBezTo>
                <a:cubicBezTo>
                  <a:pt x="3933939" y="424741"/>
                  <a:pt x="3933961" y="421355"/>
                  <a:pt x="3932237" y="419738"/>
                </a:cubicBezTo>
                <a:close/>
                <a:moveTo>
                  <a:pt x="2400852" y="398327"/>
                </a:moveTo>
                <a:cubicBezTo>
                  <a:pt x="2397754" y="397066"/>
                  <a:pt x="2394688" y="398077"/>
                  <a:pt x="2391654" y="401362"/>
                </a:cubicBezTo>
                <a:lnTo>
                  <a:pt x="2388725" y="404980"/>
                </a:lnTo>
                <a:cubicBezTo>
                  <a:pt x="2395960" y="410839"/>
                  <a:pt x="2402508" y="410150"/>
                  <a:pt x="2408368" y="402914"/>
                </a:cubicBezTo>
                <a:cubicBezTo>
                  <a:pt x="2406454" y="401116"/>
                  <a:pt x="2403950" y="399586"/>
                  <a:pt x="2400852" y="398327"/>
                </a:cubicBezTo>
                <a:close/>
                <a:moveTo>
                  <a:pt x="5653794" y="373216"/>
                </a:moveTo>
                <a:lnTo>
                  <a:pt x="5655005" y="373607"/>
                </a:lnTo>
                <a:lnTo>
                  <a:pt x="5655005" y="437266"/>
                </a:lnTo>
                <a:lnTo>
                  <a:pt x="5640669" y="430864"/>
                </a:lnTo>
                <a:cubicBezTo>
                  <a:pt x="5634950" y="426295"/>
                  <a:pt x="5630010" y="420059"/>
                  <a:pt x="5625850" y="412156"/>
                </a:cubicBezTo>
                <a:cubicBezTo>
                  <a:pt x="5641565" y="404607"/>
                  <a:pt x="5650883" y="391625"/>
                  <a:pt x="5653794" y="373216"/>
                </a:cubicBezTo>
                <a:close/>
                <a:moveTo>
                  <a:pt x="2382528" y="361774"/>
                </a:moveTo>
                <a:cubicBezTo>
                  <a:pt x="2378879" y="361191"/>
                  <a:pt x="2376179" y="361752"/>
                  <a:pt x="2374429" y="363453"/>
                </a:cubicBezTo>
                <a:cubicBezTo>
                  <a:pt x="2371613" y="368160"/>
                  <a:pt x="2372073" y="372526"/>
                  <a:pt x="2375805" y="376549"/>
                </a:cubicBezTo>
                <a:lnTo>
                  <a:pt x="2391144" y="365005"/>
                </a:lnTo>
                <a:cubicBezTo>
                  <a:pt x="2389046" y="363432"/>
                  <a:pt x="2386175" y="362354"/>
                  <a:pt x="2382528" y="361774"/>
                </a:cubicBezTo>
                <a:close/>
                <a:moveTo>
                  <a:pt x="3830220" y="346972"/>
                </a:moveTo>
                <a:cubicBezTo>
                  <a:pt x="3825307" y="346803"/>
                  <a:pt x="3822135" y="347725"/>
                  <a:pt x="3820706" y="349745"/>
                </a:cubicBezTo>
                <a:cubicBezTo>
                  <a:pt x="3819160" y="353939"/>
                  <a:pt x="3819650" y="357129"/>
                  <a:pt x="3822178" y="359317"/>
                </a:cubicBezTo>
                <a:cubicBezTo>
                  <a:pt x="3824710" y="361505"/>
                  <a:pt x="3827212" y="363041"/>
                  <a:pt x="3829681" y="363928"/>
                </a:cubicBezTo>
                <a:cubicBezTo>
                  <a:pt x="3834960" y="365427"/>
                  <a:pt x="3839058" y="363851"/>
                  <a:pt x="3841972" y="359205"/>
                </a:cubicBezTo>
                <a:cubicBezTo>
                  <a:pt x="3842664" y="357177"/>
                  <a:pt x="3842586" y="355442"/>
                  <a:pt x="3841740" y="354004"/>
                </a:cubicBezTo>
                <a:cubicBezTo>
                  <a:pt x="3840894" y="352566"/>
                  <a:pt x="3840816" y="350833"/>
                  <a:pt x="3841505" y="348805"/>
                </a:cubicBezTo>
                <a:cubicBezTo>
                  <a:pt x="3838895" y="347751"/>
                  <a:pt x="3835135" y="347138"/>
                  <a:pt x="3830220" y="346972"/>
                </a:cubicBezTo>
                <a:close/>
                <a:moveTo>
                  <a:pt x="2997743" y="332388"/>
                </a:moveTo>
                <a:lnTo>
                  <a:pt x="2992573" y="346173"/>
                </a:lnTo>
                <a:lnTo>
                  <a:pt x="3011527" y="337558"/>
                </a:lnTo>
                <a:cubicBezTo>
                  <a:pt x="3009553" y="335836"/>
                  <a:pt x="3007170" y="334154"/>
                  <a:pt x="3004377" y="332518"/>
                </a:cubicBezTo>
                <a:cubicBezTo>
                  <a:pt x="3001585" y="330881"/>
                  <a:pt x="2999374" y="330837"/>
                  <a:pt x="2997743" y="332388"/>
                </a:cubicBezTo>
                <a:close/>
                <a:moveTo>
                  <a:pt x="3242769" y="326330"/>
                </a:moveTo>
                <a:lnTo>
                  <a:pt x="3229258" y="358725"/>
                </a:lnTo>
                <a:lnTo>
                  <a:pt x="3224050" y="369422"/>
                </a:lnTo>
                <a:lnTo>
                  <a:pt x="3230868" y="377387"/>
                </a:lnTo>
                <a:cubicBezTo>
                  <a:pt x="3238141" y="382278"/>
                  <a:pt x="3245521" y="384260"/>
                  <a:pt x="3253009" y="383334"/>
                </a:cubicBezTo>
                <a:lnTo>
                  <a:pt x="3257277" y="384481"/>
                </a:lnTo>
                <a:lnTo>
                  <a:pt x="3258058" y="383156"/>
                </a:lnTo>
                <a:lnTo>
                  <a:pt x="3276895" y="370833"/>
                </a:lnTo>
                <a:lnTo>
                  <a:pt x="3277377" y="365722"/>
                </a:lnTo>
                <a:cubicBezTo>
                  <a:pt x="3274577" y="358086"/>
                  <a:pt x="3268228" y="350669"/>
                  <a:pt x="3258334" y="343469"/>
                </a:cubicBezTo>
                <a:close/>
                <a:moveTo>
                  <a:pt x="3792838" y="286395"/>
                </a:moveTo>
                <a:cubicBezTo>
                  <a:pt x="3786646" y="283851"/>
                  <a:pt x="3782134" y="283969"/>
                  <a:pt x="3779307" y="286745"/>
                </a:cubicBezTo>
                <a:cubicBezTo>
                  <a:pt x="3776482" y="289521"/>
                  <a:pt x="3774214" y="293182"/>
                  <a:pt x="3772510" y="297732"/>
                </a:cubicBezTo>
                <a:lnTo>
                  <a:pt x="3814105" y="295856"/>
                </a:lnTo>
                <a:close/>
                <a:moveTo>
                  <a:pt x="5213264" y="251840"/>
                </a:moveTo>
                <a:lnTo>
                  <a:pt x="5157036" y="292187"/>
                </a:lnTo>
                <a:cubicBezTo>
                  <a:pt x="5141249" y="305391"/>
                  <a:pt x="5134068" y="320182"/>
                  <a:pt x="5135489" y="336554"/>
                </a:cubicBezTo>
                <a:cubicBezTo>
                  <a:pt x="5136910" y="352927"/>
                  <a:pt x="5134886" y="363628"/>
                  <a:pt x="5129422" y="368657"/>
                </a:cubicBezTo>
                <a:lnTo>
                  <a:pt x="5162331" y="367786"/>
                </a:lnTo>
                <a:lnTo>
                  <a:pt x="5166954" y="368323"/>
                </a:lnTo>
                <a:lnTo>
                  <a:pt x="5167691" y="321542"/>
                </a:lnTo>
                <a:lnTo>
                  <a:pt x="5213065" y="293996"/>
                </a:lnTo>
                <a:lnTo>
                  <a:pt x="5231226" y="258608"/>
                </a:lnTo>
                <a:close/>
                <a:moveTo>
                  <a:pt x="2247472" y="0"/>
                </a:moveTo>
                <a:lnTo>
                  <a:pt x="2357103" y="1"/>
                </a:lnTo>
                <a:lnTo>
                  <a:pt x="2363786" y="10396"/>
                </a:lnTo>
                <a:cubicBezTo>
                  <a:pt x="2396100" y="68510"/>
                  <a:pt x="2417003" y="120378"/>
                  <a:pt x="2426488" y="165996"/>
                </a:cubicBezTo>
                <a:cubicBezTo>
                  <a:pt x="2438483" y="176459"/>
                  <a:pt x="2448476" y="187543"/>
                  <a:pt x="2456467" y="199255"/>
                </a:cubicBezTo>
                <a:cubicBezTo>
                  <a:pt x="2464455" y="210965"/>
                  <a:pt x="2474447" y="222052"/>
                  <a:pt x="2486443" y="232513"/>
                </a:cubicBezTo>
                <a:cubicBezTo>
                  <a:pt x="2482335" y="238049"/>
                  <a:pt x="2481546" y="243649"/>
                  <a:pt x="2484070" y="249314"/>
                </a:cubicBezTo>
                <a:cubicBezTo>
                  <a:pt x="2486599" y="254978"/>
                  <a:pt x="2490718" y="260061"/>
                  <a:pt x="2496432" y="264563"/>
                </a:cubicBezTo>
                <a:cubicBezTo>
                  <a:pt x="2510642" y="277067"/>
                  <a:pt x="2517280" y="286437"/>
                  <a:pt x="2516350" y="292672"/>
                </a:cubicBezTo>
                <a:cubicBezTo>
                  <a:pt x="2515421" y="298908"/>
                  <a:pt x="2519349" y="306082"/>
                  <a:pt x="2528131" y="314192"/>
                </a:cubicBezTo>
                <a:lnTo>
                  <a:pt x="2549663" y="361577"/>
                </a:lnTo>
                <a:cubicBezTo>
                  <a:pt x="2547289" y="368516"/>
                  <a:pt x="2547555" y="374971"/>
                  <a:pt x="2550460" y="380940"/>
                </a:cubicBezTo>
                <a:cubicBezTo>
                  <a:pt x="2553361" y="386910"/>
                  <a:pt x="2557633" y="392116"/>
                  <a:pt x="2563272" y="396557"/>
                </a:cubicBezTo>
                <a:lnTo>
                  <a:pt x="2584292" y="407588"/>
                </a:lnTo>
                <a:lnTo>
                  <a:pt x="2670085" y="530968"/>
                </a:lnTo>
                <a:lnTo>
                  <a:pt x="2669220" y="554230"/>
                </a:lnTo>
                <a:lnTo>
                  <a:pt x="2678523" y="579731"/>
                </a:lnTo>
                <a:cubicBezTo>
                  <a:pt x="2684327" y="584431"/>
                  <a:pt x="2690076" y="590584"/>
                  <a:pt x="2695772" y="598191"/>
                </a:cubicBezTo>
                <a:cubicBezTo>
                  <a:pt x="2701468" y="605800"/>
                  <a:pt x="2704849" y="613031"/>
                  <a:pt x="2705913" y="619883"/>
                </a:cubicBezTo>
                <a:cubicBezTo>
                  <a:pt x="2714180" y="623081"/>
                  <a:pt x="2723018" y="629739"/>
                  <a:pt x="2732424" y="639852"/>
                </a:cubicBezTo>
                <a:cubicBezTo>
                  <a:pt x="2741834" y="649966"/>
                  <a:pt x="2743563" y="659851"/>
                  <a:pt x="2737612" y="669511"/>
                </a:cubicBezTo>
                <a:cubicBezTo>
                  <a:pt x="2746526" y="678847"/>
                  <a:pt x="2757557" y="698513"/>
                  <a:pt x="2770710" y="728507"/>
                </a:cubicBezTo>
                <a:cubicBezTo>
                  <a:pt x="2783863" y="758500"/>
                  <a:pt x="2789080" y="777951"/>
                  <a:pt x="2786361" y="786857"/>
                </a:cubicBezTo>
                <a:lnTo>
                  <a:pt x="2802899" y="818218"/>
                </a:lnTo>
                <a:lnTo>
                  <a:pt x="2804457" y="820141"/>
                </a:lnTo>
                <a:lnTo>
                  <a:pt x="2820608" y="801099"/>
                </a:lnTo>
                <a:lnTo>
                  <a:pt x="2819739" y="768191"/>
                </a:lnTo>
                <a:lnTo>
                  <a:pt x="2852948" y="727930"/>
                </a:lnTo>
                <a:lnTo>
                  <a:pt x="2826258" y="684732"/>
                </a:lnTo>
                <a:cubicBezTo>
                  <a:pt x="2828179" y="682670"/>
                  <a:pt x="2830195" y="679560"/>
                  <a:pt x="2832311" y="675409"/>
                </a:cubicBezTo>
                <a:cubicBezTo>
                  <a:pt x="2834425" y="671254"/>
                  <a:pt x="2833901" y="667585"/>
                  <a:pt x="2830740" y="664402"/>
                </a:cubicBezTo>
                <a:cubicBezTo>
                  <a:pt x="2828474" y="663191"/>
                  <a:pt x="2824475" y="663197"/>
                  <a:pt x="2818742" y="664423"/>
                </a:cubicBezTo>
                <a:cubicBezTo>
                  <a:pt x="2813011" y="665647"/>
                  <a:pt x="2808280" y="666555"/>
                  <a:pt x="2804550" y="667156"/>
                </a:cubicBezTo>
                <a:lnTo>
                  <a:pt x="2815065" y="609780"/>
                </a:lnTo>
                <a:lnTo>
                  <a:pt x="2835575" y="584452"/>
                </a:lnTo>
                <a:cubicBezTo>
                  <a:pt x="2848381" y="596070"/>
                  <a:pt x="2859637" y="608678"/>
                  <a:pt x="2869341" y="622278"/>
                </a:cubicBezTo>
                <a:cubicBezTo>
                  <a:pt x="2874195" y="629077"/>
                  <a:pt x="2881156" y="636274"/>
                  <a:pt x="2890231" y="643871"/>
                </a:cubicBezTo>
                <a:lnTo>
                  <a:pt x="2898609" y="649862"/>
                </a:lnTo>
                <a:lnTo>
                  <a:pt x="2906104" y="634676"/>
                </a:lnTo>
                <a:lnTo>
                  <a:pt x="2911351" y="626057"/>
                </a:lnTo>
                <a:lnTo>
                  <a:pt x="2909704" y="620517"/>
                </a:lnTo>
                <a:cubicBezTo>
                  <a:pt x="2904644" y="605188"/>
                  <a:pt x="2895211" y="591559"/>
                  <a:pt x="2881408" y="579633"/>
                </a:cubicBezTo>
                <a:cubicBezTo>
                  <a:pt x="2881699" y="550916"/>
                  <a:pt x="2878714" y="522541"/>
                  <a:pt x="2872457" y="494514"/>
                </a:cubicBezTo>
                <a:cubicBezTo>
                  <a:pt x="2886945" y="472923"/>
                  <a:pt x="2885936" y="459376"/>
                  <a:pt x="2869426" y="453869"/>
                </a:cubicBezTo>
                <a:cubicBezTo>
                  <a:pt x="2852918" y="448365"/>
                  <a:pt x="2848244" y="439342"/>
                  <a:pt x="2855408" y="426794"/>
                </a:cubicBezTo>
                <a:lnTo>
                  <a:pt x="2867127" y="412323"/>
                </a:lnTo>
                <a:cubicBezTo>
                  <a:pt x="2857439" y="403480"/>
                  <a:pt x="2851703" y="394843"/>
                  <a:pt x="2849921" y="386411"/>
                </a:cubicBezTo>
                <a:cubicBezTo>
                  <a:pt x="2848137" y="377977"/>
                  <a:pt x="2843304" y="370074"/>
                  <a:pt x="2835426" y="362695"/>
                </a:cubicBezTo>
                <a:lnTo>
                  <a:pt x="2834227" y="319790"/>
                </a:lnTo>
                <a:lnTo>
                  <a:pt x="2874889" y="328756"/>
                </a:lnTo>
                <a:cubicBezTo>
                  <a:pt x="2880751" y="321520"/>
                  <a:pt x="2887297" y="320832"/>
                  <a:pt x="2894534" y="326691"/>
                </a:cubicBezTo>
                <a:cubicBezTo>
                  <a:pt x="2907926" y="339280"/>
                  <a:pt x="2918526" y="354854"/>
                  <a:pt x="2926339" y="373409"/>
                </a:cubicBezTo>
                <a:cubicBezTo>
                  <a:pt x="2934151" y="391965"/>
                  <a:pt x="2945659" y="408272"/>
                  <a:pt x="2960860" y="422328"/>
                </a:cubicBezTo>
                <a:cubicBezTo>
                  <a:pt x="2961100" y="422647"/>
                  <a:pt x="2962427" y="423473"/>
                  <a:pt x="2964845" y="424805"/>
                </a:cubicBezTo>
                <a:cubicBezTo>
                  <a:pt x="2967259" y="426138"/>
                  <a:pt x="2969320" y="426058"/>
                  <a:pt x="2971024" y="424568"/>
                </a:cubicBezTo>
                <a:cubicBezTo>
                  <a:pt x="2971785" y="421938"/>
                  <a:pt x="2969967" y="416474"/>
                  <a:pt x="2965579" y="408177"/>
                </a:cubicBezTo>
                <a:cubicBezTo>
                  <a:pt x="2961188" y="399880"/>
                  <a:pt x="2958469" y="393686"/>
                  <a:pt x="2957418" y="389589"/>
                </a:cubicBezTo>
                <a:cubicBezTo>
                  <a:pt x="2957218" y="382439"/>
                  <a:pt x="2955551" y="377098"/>
                  <a:pt x="2952424" y="373565"/>
                </a:cubicBezTo>
                <a:cubicBezTo>
                  <a:pt x="2946403" y="369439"/>
                  <a:pt x="2941427" y="365410"/>
                  <a:pt x="2937498" y="361479"/>
                </a:cubicBezTo>
                <a:cubicBezTo>
                  <a:pt x="2933567" y="357547"/>
                  <a:pt x="2934235" y="352099"/>
                  <a:pt x="2939501" y="345131"/>
                </a:cubicBezTo>
                <a:lnTo>
                  <a:pt x="2943985" y="324802"/>
                </a:lnTo>
                <a:lnTo>
                  <a:pt x="2969663" y="285690"/>
                </a:lnTo>
                <a:lnTo>
                  <a:pt x="2949506" y="251399"/>
                </a:lnTo>
                <a:cubicBezTo>
                  <a:pt x="2951928" y="244248"/>
                  <a:pt x="2953033" y="236409"/>
                  <a:pt x="2952828" y="227878"/>
                </a:cubicBezTo>
                <a:cubicBezTo>
                  <a:pt x="2952620" y="219349"/>
                  <a:pt x="2952091" y="211682"/>
                  <a:pt x="2951236" y="204876"/>
                </a:cubicBezTo>
                <a:cubicBezTo>
                  <a:pt x="2954484" y="201018"/>
                  <a:pt x="2956603" y="196243"/>
                  <a:pt x="2957592" y="190555"/>
                </a:cubicBezTo>
                <a:cubicBezTo>
                  <a:pt x="2958579" y="184866"/>
                  <a:pt x="2956521" y="179702"/>
                  <a:pt x="2951411" y="175068"/>
                </a:cubicBezTo>
                <a:lnTo>
                  <a:pt x="2934011" y="166968"/>
                </a:lnTo>
                <a:lnTo>
                  <a:pt x="2960378" y="134405"/>
                </a:lnTo>
                <a:cubicBezTo>
                  <a:pt x="2966226" y="141514"/>
                  <a:pt x="2973822" y="153403"/>
                  <a:pt x="2983160" y="170074"/>
                </a:cubicBezTo>
                <a:cubicBezTo>
                  <a:pt x="2992498" y="186746"/>
                  <a:pt x="3001041" y="191916"/>
                  <a:pt x="3008788" y="185584"/>
                </a:cubicBezTo>
                <a:cubicBezTo>
                  <a:pt x="3011554" y="181709"/>
                  <a:pt x="3013003" y="177143"/>
                  <a:pt x="3013141" y="171888"/>
                </a:cubicBezTo>
                <a:cubicBezTo>
                  <a:pt x="3013278" y="166632"/>
                  <a:pt x="3013092" y="162237"/>
                  <a:pt x="3012582" y="158705"/>
                </a:cubicBezTo>
                <a:lnTo>
                  <a:pt x="2975025" y="116314"/>
                </a:lnTo>
                <a:lnTo>
                  <a:pt x="2964345" y="77716"/>
                </a:lnTo>
                <a:cubicBezTo>
                  <a:pt x="2953644" y="69050"/>
                  <a:pt x="2945761" y="59673"/>
                  <a:pt x="2940700" y="49584"/>
                </a:cubicBezTo>
                <a:cubicBezTo>
                  <a:pt x="2935641" y="39495"/>
                  <a:pt x="2932498" y="27966"/>
                  <a:pt x="2931271" y="14993"/>
                </a:cubicBezTo>
                <a:lnTo>
                  <a:pt x="2912757" y="1"/>
                </a:lnTo>
                <a:lnTo>
                  <a:pt x="2962507" y="1"/>
                </a:lnTo>
                <a:lnTo>
                  <a:pt x="2979171" y="29816"/>
                </a:lnTo>
                <a:lnTo>
                  <a:pt x="2990889" y="15345"/>
                </a:lnTo>
                <a:lnTo>
                  <a:pt x="2997261" y="44464"/>
                </a:lnTo>
                <a:lnTo>
                  <a:pt x="3033442" y="73761"/>
                </a:lnTo>
                <a:lnTo>
                  <a:pt x="3031023" y="113736"/>
                </a:lnTo>
                <a:lnTo>
                  <a:pt x="3063588" y="140102"/>
                </a:lnTo>
                <a:cubicBezTo>
                  <a:pt x="3069674" y="156013"/>
                  <a:pt x="3072486" y="172266"/>
                  <a:pt x="3072024" y="188866"/>
                </a:cubicBezTo>
                <a:lnTo>
                  <a:pt x="3092180" y="223157"/>
                </a:lnTo>
                <a:cubicBezTo>
                  <a:pt x="3104199" y="214170"/>
                  <a:pt x="3119490" y="220561"/>
                  <a:pt x="3138053" y="242332"/>
                </a:cubicBezTo>
                <a:cubicBezTo>
                  <a:pt x="3147337" y="253217"/>
                  <a:pt x="3154787" y="262432"/>
                  <a:pt x="3160409" y="269979"/>
                </a:cubicBezTo>
                <a:lnTo>
                  <a:pt x="3163965" y="275492"/>
                </a:lnTo>
                <a:lnTo>
                  <a:pt x="3208167" y="215240"/>
                </a:lnTo>
                <a:lnTo>
                  <a:pt x="3167310" y="182157"/>
                </a:lnTo>
                <a:cubicBezTo>
                  <a:pt x="3177703" y="138033"/>
                  <a:pt x="3175626" y="105152"/>
                  <a:pt x="3161075" y="83512"/>
                </a:cubicBezTo>
                <a:cubicBezTo>
                  <a:pt x="3153801" y="72692"/>
                  <a:pt x="3145142" y="59534"/>
                  <a:pt x="3135099" y="44040"/>
                </a:cubicBezTo>
                <a:lnTo>
                  <a:pt x="3106881" y="1"/>
                </a:lnTo>
                <a:lnTo>
                  <a:pt x="3423840" y="0"/>
                </a:lnTo>
                <a:lnTo>
                  <a:pt x="3426124" y="11168"/>
                </a:lnTo>
                <a:lnTo>
                  <a:pt x="3464405" y="28200"/>
                </a:lnTo>
                <a:cubicBezTo>
                  <a:pt x="3474404" y="41987"/>
                  <a:pt x="3481334" y="56959"/>
                  <a:pt x="3485191" y="73110"/>
                </a:cubicBezTo>
                <a:lnTo>
                  <a:pt x="3513540" y="101007"/>
                </a:lnTo>
                <a:cubicBezTo>
                  <a:pt x="3522821" y="89214"/>
                  <a:pt x="3539247" y="91426"/>
                  <a:pt x="3562817" y="107643"/>
                </a:cubicBezTo>
                <a:cubicBezTo>
                  <a:pt x="3586386" y="123859"/>
                  <a:pt x="3601155" y="135523"/>
                  <a:pt x="3607119" y="142636"/>
                </a:cubicBezTo>
                <a:cubicBezTo>
                  <a:pt x="3605522" y="151477"/>
                  <a:pt x="3612489" y="159674"/>
                  <a:pt x="3628027" y="167223"/>
                </a:cubicBezTo>
                <a:cubicBezTo>
                  <a:pt x="3643565" y="174771"/>
                  <a:pt x="3654552" y="179658"/>
                  <a:pt x="3660993" y="181889"/>
                </a:cubicBezTo>
                <a:cubicBezTo>
                  <a:pt x="3660676" y="189282"/>
                  <a:pt x="3663312" y="195763"/>
                  <a:pt x="3668906" y="201329"/>
                </a:cubicBezTo>
                <a:cubicBezTo>
                  <a:pt x="3674495" y="206895"/>
                  <a:pt x="3680679" y="211131"/>
                  <a:pt x="3687453" y="214038"/>
                </a:cubicBezTo>
                <a:cubicBezTo>
                  <a:pt x="3695744" y="216878"/>
                  <a:pt x="3703385" y="216880"/>
                  <a:pt x="3710379" y="214047"/>
                </a:cubicBezTo>
                <a:cubicBezTo>
                  <a:pt x="3717372" y="211211"/>
                  <a:pt x="3725014" y="211216"/>
                  <a:pt x="3733302" y="214054"/>
                </a:cubicBezTo>
                <a:cubicBezTo>
                  <a:pt x="3737406" y="196241"/>
                  <a:pt x="3728037" y="182943"/>
                  <a:pt x="3705191" y="174162"/>
                </a:cubicBezTo>
                <a:cubicBezTo>
                  <a:pt x="3682349" y="165380"/>
                  <a:pt x="3672504" y="153145"/>
                  <a:pt x="3675659" y="137458"/>
                </a:cubicBezTo>
                <a:cubicBezTo>
                  <a:pt x="3662831" y="131221"/>
                  <a:pt x="3652574" y="121350"/>
                  <a:pt x="3644887" y="107846"/>
                </a:cubicBezTo>
                <a:cubicBezTo>
                  <a:pt x="3637200" y="94343"/>
                  <a:pt x="3632498" y="80574"/>
                  <a:pt x="3630779" y="66540"/>
                </a:cubicBezTo>
                <a:lnTo>
                  <a:pt x="3575482" y="41942"/>
                </a:lnTo>
                <a:lnTo>
                  <a:pt x="3568949" y="1"/>
                </a:lnTo>
                <a:lnTo>
                  <a:pt x="3959131" y="1"/>
                </a:lnTo>
                <a:lnTo>
                  <a:pt x="3959318" y="3781"/>
                </a:lnTo>
                <a:cubicBezTo>
                  <a:pt x="3970346" y="10491"/>
                  <a:pt x="3986097" y="26627"/>
                  <a:pt x="4006572" y="52188"/>
                </a:cubicBezTo>
                <a:cubicBezTo>
                  <a:pt x="4027047" y="77751"/>
                  <a:pt x="4037124" y="95183"/>
                  <a:pt x="4036807" y="104489"/>
                </a:cubicBezTo>
                <a:lnTo>
                  <a:pt x="4060904" y="130496"/>
                </a:lnTo>
                <a:cubicBezTo>
                  <a:pt x="4086938" y="143563"/>
                  <a:pt x="4108123" y="158932"/>
                  <a:pt x="4124467" y="176604"/>
                </a:cubicBezTo>
                <a:cubicBezTo>
                  <a:pt x="4140808" y="194275"/>
                  <a:pt x="4161995" y="209645"/>
                  <a:pt x="4188028" y="222713"/>
                </a:cubicBezTo>
                <a:lnTo>
                  <a:pt x="4199365" y="243041"/>
                </a:lnTo>
                <a:cubicBezTo>
                  <a:pt x="4214273" y="252007"/>
                  <a:pt x="4229235" y="268007"/>
                  <a:pt x="4244254" y="291033"/>
                </a:cubicBezTo>
                <a:cubicBezTo>
                  <a:pt x="4259274" y="314063"/>
                  <a:pt x="4274238" y="330060"/>
                  <a:pt x="4289146" y="339027"/>
                </a:cubicBezTo>
                <a:cubicBezTo>
                  <a:pt x="4291523" y="355158"/>
                  <a:pt x="4301760" y="366505"/>
                  <a:pt x="4319857" y="373071"/>
                </a:cubicBezTo>
                <a:cubicBezTo>
                  <a:pt x="4337956" y="379635"/>
                  <a:pt x="4348194" y="390984"/>
                  <a:pt x="4350572" y="407114"/>
                </a:cubicBezTo>
                <a:cubicBezTo>
                  <a:pt x="4356737" y="411395"/>
                  <a:pt x="4367034" y="419984"/>
                  <a:pt x="4381464" y="432879"/>
                </a:cubicBezTo>
                <a:lnTo>
                  <a:pt x="4417509" y="466275"/>
                </a:lnTo>
                <a:lnTo>
                  <a:pt x="4423325" y="430574"/>
                </a:lnTo>
                <a:cubicBezTo>
                  <a:pt x="4417460" y="425952"/>
                  <a:pt x="4411833" y="419647"/>
                  <a:pt x="4406442" y="411662"/>
                </a:cubicBezTo>
                <a:cubicBezTo>
                  <a:pt x="4401051" y="403679"/>
                  <a:pt x="4398525" y="395396"/>
                  <a:pt x="4398863" y="386806"/>
                </a:cubicBezTo>
                <a:lnTo>
                  <a:pt x="4369917" y="363370"/>
                </a:lnTo>
                <a:lnTo>
                  <a:pt x="4370783" y="340110"/>
                </a:lnTo>
                <a:cubicBezTo>
                  <a:pt x="4360082" y="330820"/>
                  <a:pt x="4352582" y="318509"/>
                  <a:pt x="4348279" y="303169"/>
                </a:cubicBezTo>
                <a:cubicBezTo>
                  <a:pt x="4343976" y="287830"/>
                  <a:pt x="4341948" y="272459"/>
                  <a:pt x="4342190" y="257054"/>
                </a:cubicBezTo>
                <a:cubicBezTo>
                  <a:pt x="4336637" y="240329"/>
                  <a:pt x="4330603" y="220967"/>
                  <a:pt x="4324083" y="198964"/>
                </a:cubicBezTo>
                <a:cubicBezTo>
                  <a:pt x="4317562" y="176962"/>
                  <a:pt x="4313897" y="156521"/>
                  <a:pt x="4313086" y="137644"/>
                </a:cubicBezTo>
                <a:cubicBezTo>
                  <a:pt x="4307247" y="133292"/>
                  <a:pt x="4301735" y="128079"/>
                  <a:pt x="4296545" y="122005"/>
                </a:cubicBezTo>
                <a:cubicBezTo>
                  <a:pt x="4291355" y="115929"/>
                  <a:pt x="4288943" y="108735"/>
                  <a:pt x="4289310" y="100423"/>
                </a:cubicBezTo>
                <a:cubicBezTo>
                  <a:pt x="4278400" y="91088"/>
                  <a:pt x="4269684" y="79041"/>
                  <a:pt x="4263167" y="64279"/>
                </a:cubicBezTo>
                <a:cubicBezTo>
                  <a:pt x="4256650" y="49515"/>
                  <a:pt x="4252676" y="35316"/>
                  <a:pt x="4251241" y="21675"/>
                </a:cubicBezTo>
                <a:cubicBezTo>
                  <a:pt x="4247472" y="18623"/>
                  <a:pt x="4244887" y="15032"/>
                  <a:pt x="4243488" y="10905"/>
                </a:cubicBezTo>
                <a:lnTo>
                  <a:pt x="4245400" y="0"/>
                </a:lnTo>
                <a:lnTo>
                  <a:pt x="4263984" y="1"/>
                </a:lnTo>
                <a:lnTo>
                  <a:pt x="4285356" y="31325"/>
                </a:lnTo>
                <a:cubicBezTo>
                  <a:pt x="4286270" y="38057"/>
                  <a:pt x="4289049" y="44799"/>
                  <a:pt x="4293687" y="51553"/>
                </a:cubicBezTo>
                <a:cubicBezTo>
                  <a:pt x="4298329" y="58304"/>
                  <a:pt x="4303477" y="63969"/>
                  <a:pt x="4309130" y="68547"/>
                </a:cubicBezTo>
                <a:lnTo>
                  <a:pt x="4329973" y="109387"/>
                </a:lnTo>
                <a:cubicBezTo>
                  <a:pt x="4338725" y="115225"/>
                  <a:pt x="4348013" y="122247"/>
                  <a:pt x="4357842" y="130454"/>
                </a:cubicBezTo>
                <a:cubicBezTo>
                  <a:pt x="4367670" y="138662"/>
                  <a:pt x="4368946" y="148181"/>
                  <a:pt x="4361672" y="159014"/>
                </a:cubicBezTo>
                <a:cubicBezTo>
                  <a:pt x="4395970" y="188784"/>
                  <a:pt x="4429279" y="232728"/>
                  <a:pt x="4461594" y="290840"/>
                </a:cubicBezTo>
                <a:cubicBezTo>
                  <a:pt x="4493909" y="348953"/>
                  <a:pt x="4514809" y="400821"/>
                  <a:pt x="4524293" y="446441"/>
                </a:cubicBezTo>
                <a:cubicBezTo>
                  <a:pt x="4536291" y="456903"/>
                  <a:pt x="4546281" y="467988"/>
                  <a:pt x="4554271" y="479698"/>
                </a:cubicBezTo>
                <a:cubicBezTo>
                  <a:pt x="4562262" y="491410"/>
                  <a:pt x="4572254" y="502495"/>
                  <a:pt x="4584250" y="512957"/>
                </a:cubicBezTo>
                <a:cubicBezTo>
                  <a:pt x="4580141" y="518493"/>
                  <a:pt x="4579352" y="524093"/>
                  <a:pt x="4581879" y="529757"/>
                </a:cubicBezTo>
                <a:cubicBezTo>
                  <a:pt x="4584403" y="535422"/>
                  <a:pt x="4588523" y="540505"/>
                  <a:pt x="4594239" y="545007"/>
                </a:cubicBezTo>
                <a:cubicBezTo>
                  <a:pt x="4608450" y="557513"/>
                  <a:pt x="4615090" y="566882"/>
                  <a:pt x="4614159" y="573117"/>
                </a:cubicBezTo>
                <a:lnTo>
                  <a:pt x="4625417" y="593685"/>
                </a:lnTo>
                <a:lnTo>
                  <a:pt x="4644253" y="551422"/>
                </a:lnTo>
                <a:cubicBezTo>
                  <a:pt x="4652027" y="547539"/>
                  <a:pt x="4657878" y="542555"/>
                  <a:pt x="4661805" y="536468"/>
                </a:cubicBezTo>
                <a:cubicBezTo>
                  <a:pt x="4665734" y="530383"/>
                  <a:pt x="4665936" y="523570"/>
                  <a:pt x="4662418" y="516036"/>
                </a:cubicBezTo>
                <a:cubicBezTo>
                  <a:pt x="4667297" y="500881"/>
                  <a:pt x="4675213" y="489888"/>
                  <a:pt x="4686161" y="483051"/>
                </a:cubicBezTo>
                <a:cubicBezTo>
                  <a:pt x="4697108" y="476216"/>
                  <a:pt x="4706931" y="468960"/>
                  <a:pt x="4715632" y="461278"/>
                </a:cubicBezTo>
                <a:cubicBezTo>
                  <a:pt x="4722720" y="457413"/>
                  <a:pt x="4726339" y="453148"/>
                  <a:pt x="4726490" y="448478"/>
                </a:cubicBezTo>
                <a:cubicBezTo>
                  <a:pt x="4726640" y="443808"/>
                  <a:pt x="4725635" y="439006"/>
                  <a:pt x="4723472" y="434068"/>
                </a:cubicBezTo>
                <a:lnTo>
                  <a:pt x="4773672" y="364903"/>
                </a:lnTo>
                <a:cubicBezTo>
                  <a:pt x="4777003" y="360601"/>
                  <a:pt x="4781333" y="355245"/>
                  <a:pt x="4786668" y="348835"/>
                </a:cubicBezTo>
                <a:cubicBezTo>
                  <a:pt x="4791999" y="342424"/>
                  <a:pt x="4795442" y="334620"/>
                  <a:pt x="4796997" y="325427"/>
                </a:cubicBezTo>
                <a:cubicBezTo>
                  <a:pt x="4821502" y="301027"/>
                  <a:pt x="4842396" y="272401"/>
                  <a:pt x="4859679" y="239549"/>
                </a:cubicBezTo>
                <a:cubicBezTo>
                  <a:pt x="4876962" y="206695"/>
                  <a:pt x="4900035" y="179493"/>
                  <a:pt x="4928895" y="157942"/>
                </a:cubicBezTo>
                <a:lnTo>
                  <a:pt x="4928024" y="125034"/>
                </a:lnTo>
                <a:lnTo>
                  <a:pt x="4988008" y="52315"/>
                </a:lnTo>
                <a:cubicBezTo>
                  <a:pt x="4989139" y="46344"/>
                  <a:pt x="4991903" y="38292"/>
                  <a:pt x="4996301" y="28160"/>
                </a:cubicBezTo>
                <a:lnTo>
                  <a:pt x="5010202" y="1"/>
                </a:lnTo>
                <a:lnTo>
                  <a:pt x="5347293" y="1"/>
                </a:lnTo>
                <a:lnTo>
                  <a:pt x="5339869" y="8753"/>
                </a:lnTo>
                <a:lnTo>
                  <a:pt x="5349453" y="47359"/>
                </a:lnTo>
                <a:lnTo>
                  <a:pt x="5314401" y="66727"/>
                </a:lnTo>
                <a:lnTo>
                  <a:pt x="5308503" y="117597"/>
                </a:lnTo>
                <a:cubicBezTo>
                  <a:pt x="5301339" y="126334"/>
                  <a:pt x="5296265" y="134728"/>
                  <a:pt x="5293282" y="142779"/>
                </a:cubicBezTo>
                <a:cubicBezTo>
                  <a:pt x="5290299" y="150829"/>
                  <a:pt x="5284337" y="156778"/>
                  <a:pt x="5275393" y="160624"/>
                </a:cubicBezTo>
                <a:cubicBezTo>
                  <a:pt x="5272661" y="165676"/>
                  <a:pt x="5271494" y="172375"/>
                  <a:pt x="5271893" y="180721"/>
                </a:cubicBezTo>
                <a:cubicBezTo>
                  <a:pt x="5272294" y="189067"/>
                  <a:pt x="5273571" y="194879"/>
                  <a:pt x="5275729" y="198156"/>
                </a:cubicBezTo>
                <a:cubicBezTo>
                  <a:pt x="5277830" y="202793"/>
                  <a:pt x="5280519" y="204862"/>
                  <a:pt x="5283798" y="204364"/>
                </a:cubicBezTo>
                <a:cubicBezTo>
                  <a:pt x="5287079" y="203865"/>
                  <a:pt x="5289012" y="202332"/>
                  <a:pt x="5289602" y="199765"/>
                </a:cubicBezTo>
                <a:cubicBezTo>
                  <a:pt x="5281771" y="184796"/>
                  <a:pt x="5284652" y="173412"/>
                  <a:pt x="5298250" y="165618"/>
                </a:cubicBezTo>
                <a:cubicBezTo>
                  <a:pt x="5311847" y="157821"/>
                  <a:pt x="5323441" y="152136"/>
                  <a:pt x="5333034" y="148560"/>
                </a:cubicBezTo>
                <a:lnTo>
                  <a:pt x="5341074" y="79193"/>
                </a:lnTo>
                <a:lnTo>
                  <a:pt x="5345701" y="79731"/>
                </a:lnTo>
                <a:cubicBezTo>
                  <a:pt x="5348862" y="75213"/>
                  <a:pt x="5351220" y="70020"/>
                  <a:pt x="5352779" y="64146"/>
                </a:cubicBezTo>
                <a:cubicBezTo>
                  <a:pt x="5354339" y="58274"/>
                  <a:pt x="5353232" y="52677"/>
                  <a:pt x="5349453" y="47359"/>
                </a:cubicBezTo>
                <a:cubicBezTo>
                  <a:pt x="5363761" y="36812"/>
                  <a:pt x="5375276" y="25063"/>
                  <a:pt x="5384004" y="12113"/>
                </a:cubicBezTo>
                <a:lnTo>
                  <a:pt x="5397021" y="1"/>
                </a:lnTo>
                <a:lnTo>
                  <a:pt x="5453138" y="0"/>
                </a:lnTo>
                <a:lnTo>
                  <a:pt x="5434840" y="38512"/>
                </a:lnTo>
                <a:cubicBezTo>
                  <a:pt x="5438565" y="43436"/>
                  <a:pt x="5438889" y="47378"/>
                  <a:pt x="5435810" y="50342"/>
                </a:cubicBezTo>
                <a:cubicBezTo>
                  <a:pt x="5432733" y="53304"/>
                  <a:pt x="5428433" y="56711"/>
                  <a:pt x="5422909" y="60561"/>
                </a:cubicBezTo>
                <a:cubicBezTo>
                  <a:pt x="5417930" y="64768"/>
                  <a:pt x="5415874" y="69022"/>
                  <a:pt x="5416743" y="73320"/>
                </a:cubicBezTo>
                <a:cubicBezTo>
                  <a:pt x="5417611" y="77621"/>
                  <a:pt x="5420316" y="81253"/>
                  <a:pt x="5424854" y="84220"/>
                </a:cubicBezTo>
                <a:cubicBezTo>
                  <a:pt x="5416801" y="90511"/>
                  <a:pt x="5409548" y="97482"/>
                  <a:pt x="5403097" y="105130"/>
                </a:cubicBezTo>
                <a:cubicBezTo>
                  <a:pt x="5396644" y="112779"/>
                  <a:pt x="5392859" y="120152"/>
                  <a:pt x="5391745" y="127247"/>
                </a:cubicBezTo>
                <a:lnTo>
                  <a:pt x="5369493" y="157475"/>
                </a:lnTo>
                <a:cubicBezTo>
                  <a:pt x="5375144" y="167699"/>
                  <a:pt x="5376814" y="176874"/>
                  <a:pt x="5374503" y="185003"/>
                </a:cubicBezTo>
                <a:cubicBezTo>
                  <a:pt x="5372192" y="193133"/>
                  <a:pt x="5367194" y="199192"/>
                  <a:pt x="5359506" y="203182"/>
                </a:cubicBezTo>
                <a:cubicBezTo>
                  <a:pt x="5375344" y="203847"/>
                  <a:pt x="5396097" y="205082"/>
                  <a:pt x="5421762" y="206886"/>
                </a:cubicBezTo>
                <a:cubicBezTo>
                  <a:pt x="5447427" y="208691"/>
                  <a:pt x="5466216" y="216727"/>
                  <a:pt x="5478133" y="230997"/>
                </a:cubicBezTo>
                <a:cubicBezTo>
                  <a:pt x="5483943" y="241531"/>
                  <a:pt x="5486315" y="251374"/>
                  <a:pt x="5485255" y="260528"/>
                </a:cubicBezTo>
                <a:cubicBezTo>
                  <a:pt x="5484193" y="269682"/>
                  <a:pt x="5480033" y="275251"/>
                  <a:pt x="5472772" y="277242"/>
                </a:cubicBezTo>
                <a:cubicBezTo>
                  <a:pt x="5471979" y="279884"/>
                  <a:pt x="5470183" y="283581"/>
                  <a:pt x="5467384" y="288334"/>
                </a:cubicBezTo>
                <a:cubicBezTo>
                  <a:pt x="5464587" y="293088"/>
                  <a:pt x="5463949" y="296918"/>
                  <a:pt x="5465466" y="299828"/>
                </a:cubicBezTo>
                <a:lnTo>
                  <a:pt x="5480411" y="292188"/>
                </a:lnTo>
                <a:lnTo>
                  <a:pt x="5545892" y="252912"/>
                </a:lnTo>
                <a:lnTo>
                  <a:pt x="5558895" y="221615"/>
                </a:lnTo>
                <a:cubicBezTo>
                  <a:pt x="5555403" y="214668"/>
                  <a:pt x="5555148" y="210148"/>
                  <a:pt x="5558125" y="208052"/>
                </a:cubicBezTo>
                <a:cubicBezTo>
                  <a:pt x="5561101" y="205955"/>
                  <a:pt x="5565335" y="203126"/>
                  <a:pt x="5570824" y="199565"/>
                </a:cubicBezTo>
                <a:cubicBezTo>
                  <a:pt x="5573471" y="195281"/>
                  <a:pt x="5574279" y="191666"/>
                  <a:pt x="5573256" y="188716"/>
                </a:cubicBezTo>
                <a:cubicBezTo>
                  <a:pt x="5572231" y="185765"/>
                  <a:pt x="5570593" y="183036"/>
                  <a:pt x="5568345" y="180530"/>
                </a:cubicBezTo>
                <a:cubicBezTo>
                  <a:pt x="5583486" y="167835"/>
                  <a:pt x="5597607" y="153850"/>
                  <a:pt x="5610703" y="138575"/>
                </a:cubicBezTo>
                <a:cubicBezTo>
                  <a:pt x="5623801" y="123300"/>
                  <a:pt x="5637921" y="109314"/>
                  <a:pt x="5653061" y="96621"/>
                </a:cubicBezTo>
                <a:lnTo>
                  <a:pt x="5655005" y="93343"/>
                </a:lnTo>
                <a:lnTo>
                  <a:pt x="5655005" y="242072"/>
                </a:lnTo>
                <a:lnTo>
                  <a:pt x="5654937" y="242124"/>
                </a:lnTo>
                <a:cubicBezTo>
                  <a:pt x="5646548" y="249646"/>
                  <a:pt x="5646101" y="261896"/>
                  <a:pt x="5653603" y="278876"/>
                </a:cubicBezTo>
                <a:lnTo>
                  <a:pt x="5655004" y="281982"/>
                </a:lnTo>
                <a:lnTo>
                  <a:pt x="5655005" y="334457"/>
                </a:lnTo>
                <a:lnTo>
                  <a:pt x="5645961" y="346679"/>
                </a:lnTo>
                <a:cubicBezTo>
                  <a:pt x="5635940" y="361529"/>
                  <a:pt x="5623916" y="380396"/>
                  <a:pt x="5609889" y="403276"/>
                </a:cubicBezTo>
                <a:cubicBezTo>
                  <a:pt x="5581832" y="449036"/>
                  <a:pt x="5569884" y="479677"/>
                  <a:pt x="5574041" y="495195"/>
                </a:cubicBezTo>
                <a:lnTo>
                  <a:pt x="5533290" y="523277"/>
                </a:lnTo>
                <a:cubicBezTo>
                  <a:pt x="5524673" y="536142"/>
                  <a:pt x="5516409" y="548463"/>
                  <a:pt x="5508502" y="560238"/>
                </a:cubicBezTo>
                <a:cubicBezTo>
                  <a:pt x="5500595" y="572015"/>
                  <a:pt x="5493489" y="584470"/>
                  <a:pt x="5487181" y="597603"/>
                </a:cubicBezTo>
                <a:lnTo>
                  <a:pt x="5490196" y="612013"/>
                </a:lnTo>
                <a:cubicBezTo>
                  <a:pt x="5505317" y="610447"/>
                  <a:pt x="5517819" y="598617"/>
                  <a:pt x="5527704" y="576525"/>
                </a:cubicBezTo>
                <a:cubicBezTo>
                  <a:pt x="5537588" y="554433"/>
                  <a:pt x="5551246" y="542738"/>
                  <a:pt x="5568679" y="541439"/>
                </a:cubicBezTo>
                <a:cubicBezTo>
                  <a:pt x="5577246" y="541652"/>
                  <a:pt x="5588395" y="539821"/>
                  <a:pt x="5602122" y="535944"/>
                </a:cubicBezTo>
                <a:lnTo>
                  <a:pt x="5571360" y="518317"/>
                </a:lnTo>
                <a:lnTo>
                  <a:pt x="5586305" y="510677"/>
                </a:lnTo>
                <a:cubicBezTo>
                  <a:pt x="5593638" y="507230"/>
                  <a:pt x="5599701" y="507154"/>
                  <a:pt x="5604493" y="510443"/>
                </a:cubicBezTo>
                <a:cubicBezTo>
                  <a:pt x="5609288" y="513733"/>
                  <a:pt x="5613658" y="518145"/>
                  <a:pt x="5617604" y="523679"/>
                </a:cubicBezTo>
                <a:cubicBezTo>
                  <a:pt x="5623204" y="517494"/>
                  <a:pt x="5628157" y="511819"/>
                  <a:pt x="5632465" y="506657"/>
                </a:cubicBezTo>
                <a:cubicBezTo>
                  <a:pt x="5636775" y="501493"/>
                  <a:pt x="5639416" y="495550"/>
                  <a:pt x="5640391" y="488827"/>
                </a:cubicBezTo>
                <a:cubicBezTo>
                  <a:pt x="5645308" y="484321"/>
                  <a:pt x="5649047" y="477335"/>
                  <a:pt x="5651610" y="467868"/>
                </a:cubicBezTo>
                <a:lnTo>
                  <a:pt x="5655005" y="456636"/>
                </a:lnTo>
                <a:lnTo>
                  <a:pt x="5655005" y="599754"/>
                </a:lnTo>
                <a:lnTo>
                  <a:pt x="5645485" y="606585"/>
                </a:lnTo>
                <a:lnTo>
                  <a:pt x="5618610" y="636275"/>
                </a:lnTo>
                <a:lnTo>
                  <a:pt x="5613784" y="677896"/>
                </a:lnTo>
                <a:lnTo>
                  <a:pt x="5629264" y="665630"/>
                </a:lnTo>
                <a:lnTo>
                  <a:pt x="5652051" y="630779"/>
                </a:lnTo>
                <a:lnTo>
                  <a:pt x="5655005" y="628143"/>
                </a:lnTo>
                <a:lnTo>
                  <a:pt x="5655004" y="668485"/>
                </a:lnTo>
                <a:lnTo>
                  <a:pt x="5635832" y="689826"/>
                </a:lnTo>
                <a:cubicBezTo>
                  <a:pt x="5615984" y="706073"/>
                  <a:pt x="5608031" y="720775"/>
                  <a:pt x="5611974" y="733924"/>
                </a:cubicBezTo>
                <a:lnTo>
                  <a:pt x="5589723" y="764152"/>
                </a:lnTo>
                <a:cubicBezTo>
                  <a:pt x="5587789" y="774082"/>
                  <a:pt x="5583277" y="786056"/>
                  <a:pt x="5576183" y="800076"/>
                </a:cubicBezTo>
                <a:cubicBezTo>
                  <a:pt x="5587353" y="789654"/>
                  <a:pt x="5598074" y="778008"/>
                  <a:pt x="5608355" y="765139"/>
                </a:cubicBezTo>
                <a:cubicBezTo>
                  <a:pt x="5618635" y="752272"/>
                  <a:pt x="5625001" y="737778"/>
                  <a:pt x="5627456" y="721660"/>
                </a:cubicBezTo>
                <a:lnTo>
                  <a:pt x="5655005" y="735800"/>
                </a:lnTo>
                <a:lnTo>
                  <a:pt x="5655005" y="765594"/>
                </a:lnTo>
                <a:lnTo>
                  <a:pt x="5647697" y="789620"/>
                </a:lnTo>
                <a:lnTo>
                  <a:pt x="5655005" y="789020"/>
                </a:lnTo>
                <a:lnTo>
                  <a:pt x="5655004" y="890107"/>
                </a:lnTo>
                <a:lnTo>
                  <a:pt x="5608103" y="939103"/>
                </a:lnTo>
                <a:lnTo>
                  <a:pt x="5607298" y="940034"/>
                </a:lnTo>
                <a:lnTo>
                  <a:pt x="5640836" y="932507"/>
                </a:lnTo>
                <a:lnTo>
                  <a:pt x="5655005" y="928944"/>
                </a:lnTo>
                <a:lnTo>
                  <a:pt x="5655005" y="5479545"/>
                </a:lnTo>
                <a:lnTo>
                  <a:pt x="5654414" y="5478740"/>
                </a:lnTo>
                <a:lnTo>
                  <a:pt x="5654049" y="5478814"/>
                </a:lnTo>
                <a:lnTo>
                  <a:pt x="5652927" y="5490375"/>
                </a:lnTo>
                <a:lnTo>
                  <a:pt x="5655005" y="5485703"/>
                </a:lnTo>
                <a:lnTo>
                  <a:pt x="5655005" y="5589164"/>
                </a:lnTo>
                <a:lnTo>
                  <a:pt x="5651004" y="5586331"/>
                </a:lnTo>
                <a:lnTo>
                  <a:pt x="5649694" y="5586631"/>
                </a:lnTo>
                <a:lnTo>
                  <a:pt x="5651847" y="5589987"/>
                </a:lnTo>
                <a:cubicBezTo>
                  <a:pt x="5654183" y="5596441"/>
                  <a:pt x="5654443" y="5602475"/>
                  <a:pt x="5652626" y="5608089"/>
                </a:cubicBezTo>
                <a:lnTo>
                  <a:pt x="5655004" y="5608443"/>
                </a:lnTo>
                <a:lnTo>
                  <a:pt x="5655005" y="5910573"/>
                </a:lnTo>
                <a:lnTo>
                  <a:pt x="5644103" y="5907803"/>
                </a:lnTo>
                <a:lnTo>
                  <a:pt x="5633997" y="5886833"/>
                </a:lnTo>
                <a:cubicBezTo>
                  <a:pt x="5627915" y="5899410"/>
                  <a:pt x="5627572" y="5911031"/>
                  <a:pt x="5632969" y="5921695"/>
                </a:cubicBezTo>
                <a:lnTo>
                  <a:pt x="5655005" y="5942669"/>
                </a:lnTo>
                <a:lnTo>
                  <a:pt x="5655005" y="6322453"/>
                </a:lnTo>
                <a:lnTo>
                  <a:pt x="5654736" y="6322313"/>
                </a:lnTo>
                <a:cubicBezTo>
                  <a:pt x="5655492" y="6314950"/>
                  <a:pt x="5653247" y="6308324"/>
                  <a:pt x="5647996" y="6302435"/>
                </a:cubicBezTo>
                <a:cubicBezTo>
                  <a:pt x="5642746" y="6296546"/>
                  <a:pt x="5636826" y="6291948"/>
                  <a:pt x="5630239" y="6288642"/>
                </a:cubicBezTo>
                <a:cubicBezTo>
                  <a:pt x="5622131" y="6285315"/>
                  <a:pt x="5614504" y="6284857"/>
                  <a:pt x="5607354" y="6287269"/>
                </a:cubicBezTo>
                <a:cubicBezTo>
                  <a:pt x="5600205" y="6289681"/>
                  <a:pt x="5592576" y="6289223"/>
                  <a:pt x="5584469" y="6285895"/>
                </a:cubicBezTo>
                <a:cubicBezTo>
                  <a:pt x="5579312" y="6303432"/>
                  <a:pt x="5587875" y="6317264"/>
                  <a:pt x="5610154" y="6327393"/>
                </a:cubicBezTo>
                <a:cubicBezTo>
                  <a:pt x="5632435" y="6337519"/>
                  <a:pt x="5641533" y="6350319"/>
                  <a:pt x="5637445" y="6365788"/>
                </a:cubicBezTo>
                <a:lnTo>
                  <a:pt x="5655005" y="6384827"/>
                </a:lnTo>
                <a:lnTo>
                  <a:pt x="5655005" y="6824257"/>
                </a:lnTo>
                <a:lnTo>
                  <a:pt x="5645388" y="6817579"/>
                </a:lnTo>
                <a:cubicBezTo>
                  <a:pt x="5641194" y="6813656"/>
                  <a:pt x="5639010" y="6810121"/>
                  <a:pt x="5638840" y="6806973"/>
                </a:cubicBezTo>
                <a:cubicBezTo>
                  <a:pt x="5638498" y="6800680"/>
                  <a:pt x="5633208" y="6794444"/>
                  <a:pt x="5622973" y="6788264"/>
                </a:cubicBezTo>
                <a:lnTo>
                  <a:pt x="5592353" y="6746175"/>
                </a:lnTo>
                <a:cubicBezTo>
                  <a:pt x="5593283" y="6738901"/>
                  <a:pt x="5591727" y="6732633"/>
                  <a:pt x="5587680" y="6727367"/>
                </a:cubicBezTo>
                <a:cubicBezTo>
                  <a:pt x="5583637" y="6722102"/>
                  <a:pt x="5578405" y="6717863"/>
                  <a:pt x="5571991" y="6714647"/>
                </a:cubicBezTo>
                <a:lnTo>
                  <a:pt x="5549182" y="6708067"/>
                </a:lnTo>
                <a:lnTo>
                  <a:pt x="5440331" y="6604458"/>
                </a:lnTo>
                <a:lnTo>
                  <a:pt x="5436502" y="6581499"/>
                </a:lnTo>
                <a:lnTo>
                  <a:pt x="5422262" y="6558386"/>
                </a:lnTo>
                <a:cubicBezTo>
                  <a:pt x="5415630" y="6554949"/>
                  <a:pt x="5408760" y="6550080"/>
                  <a:pt x="5401652" y="6543773"/>
                </a:cubicBezTo>
                <a:cubicBezTo>
                  <a:pt x="5394542" y="6537464"/>
                  <a:pt x="5389776" y="6531062"/>
                  <a:pt x="5387356" y="6524563"/>
                </a:cubicBezTo>
                <a:cubicBezTo>
                  <a:pt x="5378613" y="6523094"/>
                  <a:pt x="5368619" y="6518349"/>
                  <a:pt x="5357370" y="6510334"/>
                </a:cubicBezTo>
                <a:cubicBezTo>
                  <a:pt x="5346122" y="6502319"/>
                  <a:pt x="5342439" y="6492981"/>
                  <a:pt x="5346325" y="6482324"/>
                </a:cubicBezTo>
                <a:cubicBezTo>
                  <a:pt x="5335716" y="6474970"/>
                  <a:pt x="5320957" y="6457923"/>
                  <a:pt x="5302039" y="6431186"/>
                </a:cubicBezTo>
                <a:cubicBezTo>
                  <a:pt x="5283126" y="6404450"/>
                  <a:pt x="5274103" y="6386447"/>
                  <a:pt x="5274976" y="6377175"/>
                </a:cubicBezTo>
                <a:lnTo>
                  <a:pt x="5252471" y="6349781"/>
                </a:lnTo>
                <a:cubicBezTo>
                  <a:pt x="5227263" y="6335186"/>
                  <a:pt x="5207029" y="6318581"/>
                  <a:pt x="5191771" y="6299965"/>
                </a:cubicBezTo>
                <a:cubicBezTo>
                  <a:pt x="5176512" y="6281352"/>
                  <a:pt x="5156278" y="6264746"/>
                  <a:pt x="5131069" y="6250151"/>
                </a:cubicBezTo>
                <a:lnTo>
                  <a:pt x="5120964" y="6229183"/>
                </a:lnTo>
                <a:cubicBezTo>
                  <a:pt x="5106618" y="6219346"/>
                  <a:pt x="5092635" y="6202484"/>
                  <a:pt x="5079015" y="6178601"/>
                </a:cubicBezTo>
                <a:cubicBezTo>
                  <a:pt x="5065393" y="6154718"/>
                  <a:pt x="5051410" y="6137857"/>
                  <a:pt x="5037064" y="6128018"/>
                </a:cubicBezTo>
                <a:cubicBezTo>
                  <a:pt x="5035652" y="6111774"/>
                  <a:pt x="5026109" y="6099836"/>
                  <a:pt x="5008435" y="6092205"/>
                </a:cubicBezTo>
                <a:cubicBezTo>
                  <a:pt x="4990761" y="6084574"/>
                  <a:pt x="4981215" y="6072634"/>
                  <a:pt x="4979804" y="6056391"/>
                </a:cubicBezTo>
                <a:cubicBezTo>
                  <a:pt x="4968009" y="6047110"/>
                  <a:pt x="4940733" y="6019644"/>
                  <a:pt x="4897976" y="5973997"/>
                </a:cubicBezTo>
                <a:cubicBezTo>
                  <a:pt x="4855217" y="5928347"/>
                  <a:pt x="4830540" y="5900919"/>
                  <a:pt x="4823952" y="5891713"/>
                </a:cubicBezTo>
                <a:cubicBezTo>
                  <a:pt x="4815726" y="5890509"/>
                  <a:pt x="4807797" y="5886838"/>
                  <a:pt x="4800166" y="5880696"/>
                </a:cubicBezTo>
                <a:cubicBezTo>
                  <a:pt x="4792533" y="5874557"/>
                  <a:pt x="4790918" y="5866290"/>
                  <a:pt x="4795321" y="5855899"/>
                </a:cubicBezTo>
                <a:cubicBezTo>
                  <a:pt x="4772685" y="5828546"/>
                  <a:pt x="4751014" y="5797432"/>
                  <a:pt x="4730310" y="5762556"/>
                </a:cubicBezTo>
                <a:cubicBezTo>
                  <a:pt x="4709603" y="5727683"/>
                  <a:pt x="4684221" y="5701200"/>
                  <a:pt x="4654162" y="5683109"/>
                </a:cubicBezTo>
                <a:cubicBezTo>
                  <a:pt x="4653476" y="5679584"/>
                  <a:pt x="4652932" y="5675150"/>
                  <a:pt x="4652532" y="5669810"/>
                </a:cubicBezTo>
                <a:cubicBezTo>
                  <a:pt x="4652132" y="5664468"/>
                  <a:pt x="4650021" y="5660534"/>
                  <a:pt x="4646199" y="5658005"/>
                </a:cubicBezTo>
                <a:cubicBezTo>
                  <a:pt x="4643949" y="5657495"/>
                  <a:pt x="4641673" y="5658938"/>
                  <a:pt x="4639366" y="5662329"/>
                </a:cubicBezTo>
                <a:cubicBezTo>
                  <a:pt x="4637064" y="5665723"/>
                  <a:pt x="4635819" y="5667700"/>
                  <a:pt x="4635639" y="5668262"/>
                </a:cubicBezTo>
                <a:lnTo>
                  <a:pt x="4604865" y="5636582"/>
                </a:lnTo>
                <a:lnTo>
                  <a:pt x="4605168" y="5615764"/>
                </a:lnTo>
                <a:lnTo>
                  <a:pt x="4580015" y="5582794"/>
                </a:lnTo>
                <a:lnTo>
                  <a:pt x="4550286" y="5588678"/>
                </a:lnTo>
                <a:cubicBezTo>
                  <a:pt x="4539362" y="5590821"/>
                  <a:pt x="4532597" y="5592119"/>
                  <a:pt x="4529986" y="5592573"/>
                </a:cubicBezTo>
                <a:cubicBezTo>
                  <a:pt x="4522125" y="5598967"/>
                  <a:pt x="4513942" y="5604878"/>
                  <a:pt x="4505437" y="5610303"/>
                </a:cubicBezTo>
                <a:cubicBezTo>
                  <a:pt x="4496930" y="5615728"/>
                  <a:pt x="4488758" y="5613246"/>
                  <a:pt x="4480912" y="5602855"/>
                </a:cubicBezTo>
                <a:lnTo>
                  <a:pt x="4411327" y="5609690"/>
                </a:lnTo>
                <a:lnTo>
                  <a:pt x="4410625" y="5628567"/>
                </a:lnTo>
                <a:cubicBezTo>
                  <a:pt x="4411060" y="5632039"/>
                  <a:pt x="4412862" y="5634746"/>
                  <a:pt x="4416031" y="5636688"/>
                </a:cubicBezTo>
                <a:cubicBezTo>
                  <a:pt x="4419200" y="5638633"/>
                  <a:pt x="4423198" y="5638624"/>
                  <a:pt x="4428029" y="5636669"/>
                </a:cubicBezTo>
                <a:cubicBezTo>
                  <a:pt x="4431942" y="5656187"/>
                  <a:pt x="4439743" y="5679227"/>
                  <a:pt x="4451429" y="5705789"/>
                </a:cubicBezTo>
                <a:cubicBezTo>
                  <a:pt x="4463121" y="5732350"/>
                  <a:pt x="4476393" y="5752330"/>
                  <a:pt x="4491250" y="5765734"/>
                </a:cubicBezTo>
                <a:cubicBezTo>
                  <a:pt x="4490365" y="5774377"/>
                  <a:pt x="4491441" y="5781986"/>
                  <a:pt x="4494477" y="5788564"/>
                </a:cubicBezTo>
                <a:cubicBezTo>
                  <a:pt x="4497514" y="5795140"/>
                  <a:pt x="4503156" y="5798961"/>
                  <a:pt x="4511403" y="5800025"/>
                </a:cubicBezTo>
                <a:cubicBezTo>
                  <a:pt x="4521588" y="5812264"/>
                  <a:pt x="4526631" y="5824836"/>
                  <a:pt x="4526541" y="5837740"/>
                </a:cubicBezTo>
                <a:cubicBezTo>
                  <a:pt x="4526451" y="5850645"/>
                  <a:pt x="4527318" y="5862829"/>
                  <a:pt x="4529144" y="5874291"/>
                </a:cubicBezTo>
                <a:cubicBezTo>
                  <a:pt x="4528611" y="5882346"/>
                  <a:pt x="4530276" y="5887687"/>
                  <a:pt x="4534137" y="5890316"/>
                </a:cubicBezTo>
                <a:cubicBezTo>
                  <a:pt x="4538001" y="5892944"/>
                  <a:pt x="4542595" y="5894667"/>
                  <a:pt x="4547924" y="5895487"/>
                </a:cubicBezTo>
                <a:lnTo>
                  <a:pt x="4579444" y="5974923"/>
                </a:lnTo>
                <a:cubicBezTo>
                  <a:pt x="4581294" y="5980038"/>
                  <a:pt x="4583496" y="5986564"/>
                  <a:pt x="4586054" y="5994502"/>
                </a:cubicBezTo>
                <a:cubicBezTo>
                  <a:pt x="4588614" y="6002439"/>
                  <a:pt x="4593356" y="6009525"/>
                  <a:pt x="4600288" y="6015761"/>
                </a:cubicBezTo>
                <a:cubicBezTo>
                  <a:pt x="4607769" y="6049524"/>
                  <a:pt x="4620754" y="6082501"/>
                  <a:pt x="4639240" y="6114693"/>
                </a:cubicBezTo>
                <a:cubicBezTo>
                  <a:pt x="4657726" y="6146883"/>
                  <a:pt x="4668341" y="6180936"/>
                  <a:pt x="4671081" y="6216851"/>
                </a:cubicBezTo>
                <a:lnTo>
                  <a:pt x="4699339" y="6233740"/>
                </a:lnTo>
                <a:lnTo>
                  <a:pt x="4728620" y="6323344"/>
                </a:lnTo>
                <a:cubicBezTo>
                  <a:pt x="4737493" y="6331651"/>
                  <a:pt x="4749897" y="6349932"/>
                  <a:pt x="4765831" y="6378184"/>
                </a:cubicBezTo>
                <a:cubicBezTo>
                  <a:pt x="4781767" y="6406438"/>
                  <a:pt x="4791413" y="6429972"/>
                  <a:pt x="4794772" y="6448788"/>
                </a:cubicBezTo>
                <a:cubicBezTo>
                  <a:pt x="4808640" y="6460020"/>
                  <a:pt x="4814839" y="6477022"/>
                  <a:pt x="4813375" y="6499795"/>
                </a:cubicBezTo>
                <a:cubicBezTo>
                  <a:pt x="4824516" y="6500829"/>
                  <a:pt x="4831092" y="6505654"/>
                  <a:pt x="4833101" y="6514270"/>
                </a:cubicBezTo>
                <a:cubicBezTo>
                  <a:pt x="4835112" y="6522886"/>
                  <a:pt x="4835482" y="6531673"/>
                  <a:pt x="4834218" y="6540633"/>
                </a:cubicBezTo>
                <a:lnTo>
                  <a:pt x="4958289" y="6858001"/>
                </a:lnTo>
                <a:lnTo>
                  <a:pt x="4867151" y="6858000"/>
                </a:lnTo>
                <a:lnTo>
                  <a:pt x="4825788" y="6798876"/>
                </a:lnTo>
                <a:cubicBezTo>
                  <a:pt x="4806063" y="6763437"/>
                  <a:pt x="4785777" y="6730538"/>
                  <a:pt x="4764933" y="6700180"/>
                </a:cubicBezTo>
                <a:cubicBezTo>
                  <a:pt x="4757136" y="6699483"/>
                  <a:pt x="4753303" y="6697127"/>
                  <a:pt x="4753431" y="6693114"/>
                </a:cubicBezTo>
                <a:cubicBezTo>
                  <a:pt x="4753560" y="6689099"/>
                  <a:pt x="4754295" y="6682955"/>
                  <a:pt x="4755632" y="6674677"/>
                </a:cubicBezTo>
                <a:cubicBezTo>
                  <a:pt x="4752106" y="6671324"/>
                  <a:pt x="4749033" y="6668338"/>
                  <a:pt x="4746413" y="6665717"/>
                </a:cubicBezTo>
                <a:cubicBezTo>
                  <a:pt x="4743792" y="6663097"/>
                  <a:pt x="4741064" y="6663384"/>
                  <a:pt x="4738230" y="6666579"/>
                </a:cubicBezTo>
                <a:cubicBezTo>
                  <a:pt x="4734411" y="6659117"/>
                  <a:pt x="4730376" y="6649611"/>
                  <a:pt x="4726128" y="6638058"/>
                </a:cubicBezTo>
                <a:cubicBezTo>
                  <a:pt x="4721879" y="6626508"/>
                  <a:pt x="4716551" y="6620448"/>
                  <a:pt x="4710149" y="6619878"/>
                </a:cubicBezTo>
                <a:lnTo>
                  <a:pt x="4714278" y="6659166"/>
                </a:lnTo>
                <a:cubicBezTo>
                  <a:pt x="4714846" y="6665863"/>
                  <a:pt x="4716510" y="6671206"/>
                  <a:pt x="4719272" y="6675191"/>
                </a:cubicBezTo>
                <a:cubicBezTo>
                  <a:pt x="4722037" y="6679175"/>
                  <a:pt x="4726631" y="6680899"/>
                  <a:pt x="4733059" y="6680360"/>
                </a:cubicBezTo>
                <a:cubicBezTo>
                  <a:pt x="4733789" y="6687318"/>
                  <a:pt x="4735470" y="6695416"/>
                  <a:pt x="4738097" y="6704657"/>
                </a:cubicBezTo>
                <a:cubicBezTo>
                  <a:pt x="4740722" y="6713898"/>
                  <a:pt x="4744037" y="6721825"/>
                  <a:pt x="4748042" y="6728436"/>
                </a:cubicBezTo>
                <a:lnTo>
                  <a:pt x="4789730" y="6810115"/>
                </a:lnTo>
                <a:lnTo>
                  <a:pt x="4790243" y="6846470"/>
                </a:lnTo>
                <a:lnTo>
                  <a:pt x="4793433" y="6858000"/>
                </a:lnTo>
                <a:lnTo>
                  <a:pt x="4710347" y="6858001"/>
                </a:lnTo>
                <a:lnTo>
                  <a:pt x="4683592" y="6808034"/>
                </a:lnTo>
                <a:cubicBezTo>
                  <a:pt x="4668290" y="6808126"/>
                  <a:pt x="4655468" y="6804233"/>
                  <a:pt x="4645126" y="6796356"/>
                </a:cubicBezTo>
                <a:cubicBezTo>
                  <a:pt x="4634781" y="6788479"/>
                  <a:pt x="4629283" y="6775540"/>
                  <a:pt x="4628632" y="6757542"/>
                </a:cubicBezTo>
                <a:cubicBezTo>
                  <a:pt x="4616637" y="6741839"/>
                  <a:pt x="4605655" y="6723961"/>
                  <a:pt x="4595683" y="6703908"/>
                </a:cubicBezTo>
                <a:cubicBezTo>
                  <a:pt x="4585715" y="6683855"/>
                  <a:pt x="4579473" y="6663823"/>
                  <a:pt x="4576955" y="6643813"/>
                </a:cubicBezTo>
                <a:lnTo>
                  <a:pt x="4539219" y="6631232"/>
                </a:lnTo>
                <a:lnTo>
                  <a:pt x="4541636" y="6591256"/>
                </a:lnTo>
                <a:lnTo>
                  <a:pt x="4501837" y="6559031"/>
                </a:lnTo>
                <a:cubicBezTo>
                  <a:pt x="4498296" y="6548299"/>
                  <a:pt x="4493925" y="6539519"/>
                  <a:pt x="4488725" y="6532688"/>
                </a:cubicBezTo>
                <a:cubicBezTo>
                  <a:pt x="4483525" y="6525856"/>
                  <a:pt x="4481693" y="6517636"/>
                  <a:pt x="4483236" y="6508026"/>
                </a:cubicBezTo>
                <a:cubicBezTo>
                  <a:pt x="4480431" y="6503011"/>
                  <a:pt x="4475399" y="6498436"/>
                  <a:pt x="4468137" y="6494305"/>
                </a:cubicBezTo>
                <a:cubicBezTo>
                  <a:pt x="4460879" y="6490172"/>
                  <a:pt x="4455284" y="6488138"/>
                  <a:pt x="4451361" y="6488207"/>
                </a:cubicBezTo>
                <a:cubicBezTo>
                  <a:pt x="4446320" y="6487496"/>
                  <a:pt x="4443133" y="6488658"/>
                  <a:pt x="4441797" y="6491696"/>
                </a:cubicBezTo>
                <a:cubicBezTo>
                  <a:pt x="4440461" y="6494732"/>
                  <a:pt x="4440721" y="6497188"/>
                  <a:pt x="4442571" y="6499061"/>
                </a:cubicBezTo>
                <a:cubicBezTo>
                  <a:pt x="4459407" y="6500463"/>
                  <a:pt x="4467475" y="6508992"/>
                  <a:pt x="4466778" y="6524651"/>
                </a:cubicBezTo>
                <a:cubicBezTo>
                  <a:pt x="4466079" y="6540309"/>
                  <a:pt x="4464670" y="6553146"/>
                  <a:pt x="4462552" y="6563163"/>
                </a:cubicBezTo>
                <a:lnTo>
                  <a:pt x="4516824" y="6607105"/>
                </a:lnTo>
                <a:lnTo>
                  <a:pt x="4513893" y="6610722"/>
                </a:lnTo>
                <a:cubicBezTo>
                  <a:pt x="4516013" y="6615810"/>
                  <a:pt x="4519137" y="6620586"/>
                  <a:pt x="4523261" y="6625048"/>
                </a:cubicBezTo>
                <a:cubicBezTo>
                  <a:pt x="4527385" y="6629510"/>
                  <a:pt x="4532703" y="6631572"/>
                  <a:pt x="4539219" y="6631232"/>
                </a:cubicBezTo>
                <a:cubicBezTo>
                  <a:pt x="4540464" y="6648962"/>
                  <a:pt x="4544216" y="6664979"/>
                  <a:pt x="4550478" y="6679284"/>
                </a:cubicBezTo>
                <a:cubicBezTo>
                  <a:pt x="4556740" y="6693590"/>
                  <a:pt x="4559588" y="6708875"/>
                  <a:pt x="4559024" y="6725139"/>
                </a:cubicBezTo>
                <a:cubicBezTo>
                  <a:pt x="4580351" y="6722692"/>
                  <a:pt x="4591328" y="6726088"/>
                  <a:pt x="4591955" y="6735332"/>
                </a:cubicBezTo>
                <a:cubicBezTo>
                  <a:pt x="4592580" y="6744575"/>
                  <a:pt x="4592401" y="6759903"/>
                  <a:pt x="4591411" y="6781316"/>
                </a:cubicBezTo>
                <a:cubicBezTo>
                  <a:pt x="4594483" y="6797405"/>
                  <a:pt x="4607115" y="6817869"/>
                  <a:pt x="4629311" y="6842705"/>
                </a:cubicBezTo>
                <a:lnTo>
                  <a:pt x="4640717" y="6858000"/>
                </a:lnTo>
                <a:lnTo>
                  <a:pt x="4596392" y="6858001"/>
                </a:lnTo>
                <a:lnTo>
                  <a:pt x="4596055" y="6856958"/>
                </a:lnTo>
                <a:cubicBezTo>
                  <a:pt x="4579722" y="6829507"/>
                  <a:pt x="4563418" y="6804325"/>
                  <a:pt x="4547150" y="6781418"/>
                </a:cubicBezTo>
                <a:cubicBezTo>
                  <a:pt x="4530880" y="6758510"/>
                  <a:pt x="4515484" y="6734063"/>
                  <a:pt x="4500958" y="6708075"/>
                </a:cubicBezTo>
                <a:cubicBezTo>
                  <a:pt x="4494807" y="6708584"/>
                  <a:pt x="4491302" y="6706745"/>
                  <a:pt x="4490448" y="6702560"/>
                </a:cubicBezTo>
                <a:cubicBezTo>
                  <a:pt x="4489597" y="6698374"/>
                  <a:pt x="4489021" y="6692919"/>
                  <a:pt x="4488728" y="6686192"/>
                </a:cubicBezTo>
                <a:cubicBezTo>
                  <a:pt x="4487843" y="6679732"/>
                  <a:pt x="4485348" y="6675719"/>
                  <a:pt x="4481255" y="6674151"/>
                </a:cubicBezTo>
                <a:cubicBezTo>
                  <a:pt x="4477158" y="6672580"/>
                  <a:pt x="4472643" y="6672918"/>
                  <a:pt x="4467707" y="6675162"/>
                </a:cubicBezTo>
                <a:cubicBezTo>
                  <a:pt x="4466705" y="6664991"/>
                  <a:pt x="4464707" y="6655134"/>
                  <a:pt x="4461704" y="6645588"/>
                </a:cubicBezTo>
                <a:cubicBezTo>
                  <a:pt x="4458699" y="6636042"/>
                  <a:pt x="4454500" y="6628897"/>
                  <a:pt x="4449105" y="6624155"/>
                </a:cubicBezTo>
                <a:lnTo>
                  <a:pt x="4435498" y="6589177"/>
                </a:lnTo>
                <a:cubicBezTo>
                  <a:pt x="4423837" y="6588473"/>
                  <a:pt x="4415192" y="6584967"/>
                  <a:pt x="4409566" y="6578663"/>
                </a:cubicBezTo>
                <a:cubicBezTo>
                  <a:pt x="4403938" y="6572357"/>
                  <a:pt x="4401496" y="6564892"/>
                  <a:pt x="4402246" y="6556262"/>
                </a:cubicBezTo>
                <a:cubicBezTo>
                  <a:pt x="4393200" y="6569282"/>
                  <a:pt x="4381044" y="6586143"/>
                  <a:pt x="4365775" y="6606852"/>
                </a:cubicBezTo>
                <a:cubicBezTo>
                  <a:pt x="4350506" y="6627558"/>
                  <a:pt x="4333654" y="6639123"/>
                  <a:pt x="4315221" y="6641544"/>
                </a:cubicBezTo>
                <a:cubicBezTo>
                  <a:pt x="4303215" y="6640806"/>
                  <a:pt x="4293629" y="6637538"/>
                  <a:pt x="4286468" y="6631740"/>
                </a:cubicBezTo>
                <a:cubicBezTo>
                  <a:pt x="4279308" y="6625942"/>
                  <a:pt x="4276831" y="6619444"/>
                  <a:pt x="4279040" y="6612247"/>
                </a:cubicBezTo>
                <a:cubicBezTo>
                  <a:pt x="4277235" y="6610162"/>
                  <a:pt x="4275074" y="6606664"/>
                  <a:pt x="4272558" y="6601757"/>
                </a:cubicBezTo>
                <a:cubicBezTo>
                  <a:pt x="4270042" y="6596850"/>
                  <a:pt x="4267150" y="6594258"/>
                  <a:pt x="4263881" y="6593980"/>
                </a:cubicBezTo>
                <a:lnTo>
                  <a:pt x="4262326" y="6610694"/>
                </a:lnTo>
                <a:lnTo>
                  <a:pt x="4260424" y="6687025"/>
                </a:lnTo>
                <a:lnTo>
                  <a:pt x="4279888" y="6714769"/>
                </a:lnTo>
                <a:cubicBezTo>
                  <a:pt x="4287625" y="6715541"/>
                  <a:pt x="4291581" y="6717746"/>
                  <a:pt x="4291755" y="6721383"/>
                </a:cubicBezTo>
                <a:cubicBezTo>
                  <a:pt x="4291933" y="6725019"/>
                  <a:pt x="4292052" y="6730109"/>
                  <a:pt x="4292119" y="6736653"/>
                </a:cubicBezTo>
                <a:cubicBezTo>
                  <a:pt x="4294320" y="6741179"/>
                  <a:pt x="4296941" y="6743801"/>
                  <a:pt x="4299981" y="6744516"/>
                </a:cubicBezTo>
                <a:cubicBezTo>
                  <a:pt x="4303021" y="6745230"/>
                  <a:pt x="4306201" y="6745310"/>
                  <a:pt x="4309521" y="6744754"/>
                </a:cubicBezTo>
                <a:cubicBezTo>
                  <a:pt x="4312134" y="6764341"/>
                  <a:pt x="4316382" y="6783754"/>
                  <a:pt x="4322266" y="6802994"/>
                </a:cubicBezTo>
                <a:lnTo>
                  <a:pt x="4334303" y="6858000"/>
                </a:lnTo>
                <a:lnTo>
                  <a:pt x="4249926" y="6858001"/>
                </a:lnTo>
                <a:lnTo>
                  <a:pt x="4240422" y="6840148"/>
                </a:lnTo>
                <a:cubicBezTo>
                  <a:pt x="4235298" y="6828137"/>
                  <a:pt x="4231794" y="6816782"/>
                  <a:pt x="4229909" y="6806085"/>
                </a:cubicBezTo>
                <a:cubicBezTo>
                  <a:pt x="4220393" y="6806741"/>
                  <a:pt x="4214526" y="6804737"/>
                  <a:pt x="4212314" y="6800074"/>
                </a:cubicBezTo>
                <a:cubicBezTo>
                  <a:pt x="4210101" y="6795410"/>
                  <a:pt x="4209705" y="6790349"/>
                  <a:pt x="4211131" y="6784890"/>
                </a:cubicBezTo>
                <a:cubicBezTo>
                  <a:pt x="4209273" y="6773776"/>
                  <a:pt x="4199166" y="6766839"/>
                  <a:pt x="4180808" y="6764080"/>
                </a:cubicBezTo>
                <a:cubicBezTo>
                  <a:pt x="4162449" y="6761320"/>
                  <a:pt x="4149585" y="6759638"/>
                  <a:pt x="4142213" y="6759036"/>
                </a:cubicBezTo>
                <a:cubicBezTo>
                  <a:pt x="4137135" y="6741569"/>
                  <a:pt x="4122785" y="6708736"/>
                  <a:pt x="4099170" y="6660535"/>
                </a:cubicBezTo>
                <a:cubicBezTo>
                  <a:pt x="4075551" y="6612334"/>
                  <a:pt x="4056077" y="6585833"/>
                  <a:pt x="4040744" y="6581033"/>
                </a:cubicBezTo>
                <a:lnTo>
                  <a:pt x="4038855" y="6531580"/>
                </a:lnTo>
                <a:cubicBezTo>
                  <a:pt x="4032608" y="6517412"/>
                  <a:pt x="4026629" y="6503833"/>
                  <a:pt x="4020917" y="6490849"/>
                </a:cubicBezTo>
                <a:cubicBezTo>
                  <a:pt x="4015209" y="6477864"/>
                  <a:pt x="4008498" y="6465193"/>
                  <a:pt x="4000785" y="6452831"/>
                </a:cubicBezTo>
                <a:lnTo>
                  <a:pt x="3987000" y="6447660"/>
                </a:lnTo>
                <a:cubicBezTo>
                  <a:pt x="3980224" y="6461268"/>
                  <a:pt x="3983520" y="6478162"/>
                  <a:pt x="3996880" y="6498341"/>
                </a:cubicBezTo>
                <a:cubicBezTo>
                  <a:pt x="4010242" y="6518520"/>
                  <a:pt x="4012803" y="6536318"/>
                  <a:pt x="4004564" y="6551734"/>
                </a:cubicBezTo>
                <a:cubicBezTo>
                  <a:pt x="3999796" y="6558857"/>
                  <a:pt x="3995373" y="6569251"/>
                  <a:pt x="3991291" y="6582921"/>
                </a:cubicBezTo>
                <a:lnTo>
                  <a:pt x="4022654" y="6566383"/>
                </a:lnTo>
                <a:lnTo>
                  <a:pt x="4021103" y="6583096"/>
                </a:lnTo>
                <a:cubicBezTo>
                  <a:pt x="4020086" y="6591133"/>
                  <a:pt x="4016903" y="6596296"/>
                  <a:pt x="4011558" y="6598581"/>
                </a:cubicBezTo>
                <a:cubicBezTo>
                  <a:pt x="4006214" y="6600867"/>
                  <a:pt x="4000147" y="6602195"/>
                  <a:pt x="3993358" y="6602563"/>
                </a:cubicBezTo>
                <a:cubicBezTo>
                  <a:pt x="3995584" y="6610605"/>
                  <a:pt x="3997722" y="6617828"/>
                  <a:pt x="3999773" y="6624232"/>
                </a:cubicBezTo>
                <a:cubicBezTo>
                  <a:pt x="4001826" y="6630636"/>
                  <a:pt x="4005429" y="6636050"/>
                  <a:pt x="4010584" y="6640473"/>
                </a:cubicBezTo>
                <a:cubicBezTo>
                  <a:pt x="4011758" y="6647039"/>
                  <a:pt x="4015654" y="6653938"/>
                  <a:pt x="4022278" y="6661172"/>
                </a:cubicBezTo>
                <a:cubicBezTo>
                  <a:pt x="4028897" y="6668408"/>
                  <a:pt x="4035338" y="6675867"/>
                  <a:pt x="4041593" y="6683554"/>
                </a:cubicBezTo>
                <a:cubicBezTo>
                  <a:pt x="4051476" y="6672584"/>
                  <a:pt x="4065317" y="6667820"/>
                  <a:pt x="4083120" y="6669255"/>
                </a:cubicBezTo>
                <a:cubicBezTo>
                  <a:pt x="4081080" y="6686573"/>
                  <a:pt x="4087054" y="6701391"/>
                  <a:pt x="4101039" y="6713714"/>
                </a:cubicBezTo>
                <a:lnTo>
                  <a:pt x="4064503" y="6744035"/>
                </a:lnTo>
                <a:cubicBezTo>
                  <a:pt x="4063166" y="6734592"/>
                  <a:pt x="4060547" y="6726728"/>
                  <a:pt x="4056646" y="6720451"/>
                </a:cubicBezTo>
                <a:cubicBezTo>
                  <a:pt x="4052745" y="6714170"/>
                  <a:pt x="4049392" y="6707214"/>
                  <a:pt x="4046590" y="6699577"/>
                </a:cubicBezTo>
                <a:lnTo>
                  <a:pt x="4024016" y="6705261"/>
                </a:lnTo>
                <a:cubicBezTo>
                  <a:pt x="4018156" y="6712498"/>
                  <a:pt x="4011609" y="6713185"/>
                  <a:pt x="4004372" y="6707327"/>
                </a:cubicBezTo>
                <a:cubicBezTo>
                  <a:pt x="3997306" y="6701106"/>
                  <a:pt x="3991929" y="6693257"/>
                  <a:pt x="3988245" y="6683784"/>
                </a:cubicBezTo>
                <a:cubicBezTo>
                  <a:pt x="3984557" y="6674310"/>
                  <a:pt x="3981552" y="6665387"/>
                  <a:pt x="3979223" y="6657011"/>
                </a:cubicBezTo>
                <a:cubicBezTo>
                  <a:pt x="3973138" y="6661444"/>
                  <a:pt x="3967774" y="6666834"/>
                  <a:pt x="3963130" y="6673183"/>
                </a:cubicBezTo>
                <a:cubicBezTo>
                  <a:pt x="3958491" y="6679533"/>
                  <a:pt x="3953859" y="6684021"/>
                  <a:pt x="3949237" y="6686643"/>
                </a:cubicBezTo>
                <a:cubicBezTo>
                  <a:pt x="3941069" y="6684399"/>
                  <a:pt x="3935308" y="6675490"/>
                  <a:pt x="3931947" y="6659912"/>
                </a:cubicBezTo>
                <a:cubicBezTo>
                  <a:pt x="3928584" y="6644337"/>
                  <a:pt x="3926481" y="6630904"/>
                  <a:pt x="3925641" y="6619615"/>
                </a:cubicBezTo>
                <a:cubicBezTo>
                  <a:pt x="3918224" y="6613359"/>
                  <a:pt x="3912812" y="6606482"/>
                  <a:pt x="3909403" y="6598978"/>
                </a:cubicBezTo>
                <a:cubicBezTo>
                  <a:pt x="3905994" y="6591476"/>
                  <a:pt x="3905664" y="6585717"/>
                  <a:pt x="3908413" y="6581704"/>
                </a:cubicBezTo>
                <a:lnTo>
                  <a:pt x="3897736" y="6543107"/>
                </a:lnTo>
                <a:lnTo>
                  <a:pt x="3865174" y="6516740"/>
                </a:lnTo>
                <a:lnTo>
                  <a:pt x="3867238" y="6536383"/>
                </a:lnTo>
                <a:lnTo>
                  <a:pt x="3884465" y="6574292"/>
                </a:lnTo>
                <a:cubicBezTo>
                  <a:pt x="3886496" y="6579182"/>
                  <a:pt x="3887257" y="6583793"/>
                  <a:pt x="3886746" y="6588121"/>
                </a:cubicBezTo>
                <a:cubicBezTo>
                  <a:pt x="3886235" y="6592451"/>
                  <a:pt x="3885187" y="6595594"/>
                  <a:pt x="3883598" y="6597554"/>
                </a:cubicBezTo>
                <a:cubicBezTo>
                  <a:pt x="3881810" y="6595605"/>
                  <a:pt x="3879618" y="6591835"/>
                  <a:pt x="3877033" y="6586245"/>
                </a:cubicBezTo>
                <a:cubicBezTo>
                  <a:pt x="3874446" y="6580656"/>
                  <a:pt x="3871352" y="6576154"/>
                  <a:pt x="3867751" y="6572741"/>
                </a:cubicBezTo>
                <a:cubicBezTo>
                  <a:pt x="3854534" y="6569026"/>
                  <a:pt x="3846379" y="6554437"/>
                  <a:pt x="3843290" y="6528971"/>
                </a:cubicBezTo>
                <a:cubicBezTo>
                  <a:pt x="3840198" y="6503506"/>
                  <a:pt x="3832044" y="6488917"/>
                  <a:pt x="3818826" y="6485202"/>
                </a:cubicBezTo>
                <a:lnTo>
                  <a:pt x="3805218" y="6450224"/>
                </a:lnTo>
                <a:cubicBezTo>
                  <a:pt x="3797867" y="6443273"/>
                  <a:pt x="3790171" y="6433047"/>
                  <a:pt x="3782132" y="6419550"/>
                </a:cubicBezTo>
                <a:cubicBezTo>
                  <a:pt x="3784953" y="6434564"/>
                  <a:pt x="3789044" y="6449856"/>
                  <a:pt x="3794406" y="6465428"/>
                </a:cubicBezTo>
                <a:cubicBezTo>
                  <a:pt x="3799766" y="6481001"/>
                  <a:pt x="3808595" y="6494139"/>
                  <a:pt x="3820891" y="6504847"/>
                </a:cubicBezTo>
                <a:lnTo>
                  <a:pt x="3786600" y="6525002"/>
                </a:lnTo>
                <a:lnTo>
                  <a:pt x="3752659" y="6485539"/>
                </a:lnTo>
                <a:lnTo>
                  <a:pt x="3741633" y="6506561"/>
                </a:lnTo>
                <a:lnTo>
                  <a:pt x="3705273" y="6507072"/>
                </a:lnTo>
                <a:lnTo>
                  <a:pt x="3665651" y="6445037"/>
                </a:lnTo>
                <a:cubicBezTo>
                  <a:pt x="3663511" y="6420092"/>
                  <a:pt x="3657504" y="6395762"/>
                  <a:pt x="3647633" y="6372041"/>
                </a:cubicBezTo>
                <a:cubicBezTo>
                  <a:pt x="3637761" y="6348324"/>
                  <a:pt x="3631195" y="6326534"/>
                  <a:pt x="3627933" y="6306671"/>
                </a:cubicBezTo>
                <a:lnTo>
                  <a:pt x="3633792" y="6299436"/>
                </a:lnTo>
                <a:lnTo>
                  <a:pt x="3622937" y="6290646"/>
                </a:lnTo>
                <a:lnTo>
                  <a:pt x="3604335" y="6239643"/>
                </a:lnTo>
                <a:cubicBezTo>
                  <a:pt x="3590179" y="6225684"/>
                  <a:pt x="3581494" y="6208668"/>
                  <a:pt x="3578280" y="6188593"/>
                </a:cubicBezTo>
                <a:cubicBezTo>
                  <a:pt x="3575065" y="6168519"/>
                  <a:pt x="3564569" y="6150039"/>
                  <a:pt x="3546796" y="6133150"/>
                </a:cubicBezTo>
                <a:cubicBezTo>
                  <a:pt x="3542724" y="6122614"/>
                  <a:pt x="3535282" y="6105605"/>
                  <a:pt x="3524469" y="6082123"/>
                </a:cubicBezTo>
                <a:cubicBezTo>
                  <a:pt x="3513656" y="6058642"/>
                  <a:pt x="3508926" y="6043830"/>
                  <a:pt x="3510280" y="6037687"/>
                </a:cubicBezTo>
                <a:cubicBezTo>
                  <a:pt x="3498334" y="6029014"/>
                  <a:pt x="3486044" y="6017065"/>
                  <a:pt x="3473411" y="6001845"/>
                </a:cubicBezTo>
                <a:lnTo>
                  <a:pt x="3470482" y="6005462"/>
                </a:lnTo>
                <a:cubicBezTo>
                  <a:pt x="3463446" y="6006755"/>
                  <a:pt x="3460803" y="6002618"/>
                  <a:pt x="3462557" y="5993056"/>
                </a:cubicBezTo>
                <a:lnTo>
                  <a:pt x="3468415" y="5985819"/>
                </a:lnTo>
                <a:cubicBezTo>
                  <a:pt x="3461583" y="5973296"/>
                  <a:pt x="3461640" y="5963362"/>
                  <a:pt x="3468590" y="5956010"/>
                </a:cubicBezTo>
                <a:cubicBezTo>
                  <a:pt x="3456568" y="5945276"/>
                  <a:pt x="3446461" y="5933098"/>
                  <a:pt x="3438270" y="5919477"/>
                </a:cubicBezTo>
                <a:cubicBezTo>
                  <a:pt x="3430080" y="5905857"/>
                  <a:pt x="3419974" y="5893680"/>
                  <a:pt x="3407948" y="5882947"/>
                </a:cubicBezTo>
                <a:lnTo>
                  <a:pt x="3361426" y="5881216"/>
                </a:lnTo>
                <a:cubicBezTo>
                  <a:pt x="3358610" y="5885926"/>
                  <a:pt x="3355453" y="5887362"/>
                  <a:pt x="3351948" y="5885523"/>
                </a:cubicBezTo>
                <a:lnTo>
                  <a:pt x="3345844" y="5875235"/>
                </a:lnTo>
                <a:lnTo>
                  <a:pt x="3354316" y="5901156"/>
                </a:lnTo>
                <a:cubicBezTo>
                  <a:pt x="3363189" y="5909465"/>
                  <a:pt x="3375591" y="5927744"/>
                  <a:pt x="3391525" y="5955995"/>
                </a:cubicBezTo>
                <a:cubicBezTo>
                  <a:pt x="3407463" y="5984250"/>
                  <a:pt x="3417107" y="6007784"/>
                  <a:pt x="3420466" y="6026602"/>
                </a:cubicBezTo>
                <a:cubicBezTo>
                  <a:pt x="3434336" y="6037832"/>
                  <a:pt x="3440537" y="6054833"/>
                  <a:pt x="3439069" y="6077606"/>
                </a:cubicBezTo>
                <a:cubicBezTo>
                  <a:pt x="3450211" y="6078642"/>
                  <a:pt x="3456787" y="6083468"/>
                  <a:pt x="3458796" y="6092083"/>
                </a:cubicBezTo>
                <a:cubicBezTo>
                  <a:pt x="3460805" y="6100698"/>
                  <a:pt x="3461177" y="6109486"/>
                  <a:pt x="3459912" y="6118445"/>
                </a:cubicBezTo>
                <a:lnTo>
                  <a:pt x="3586694" y="6442741"/>
                </a:lnTo>
                <a:cubicBezTo>
                  <a:pt x="3589312" y="6458464"/>
                  <a:pt x="3593802" y="6472334"/>
                  <a:pt x="3600169" y="6484354"/>
                </a:cubicBezTo>
                <a:cubicBezTo>
                  <a:pt x="3606537" y="6496373"/>
                  <a:pt x="3609392" y="6510417"/>
                  <a:pt x="3608736" y="6526483"/>
                </a:cubicBezTo>
                <a:cubicBezTo>
                  <a:pt x="3614269" y="6531212"/>
                  <a:pt x="3618927" y="6537479"/>
                  <a:pt x="3622713" y="6545288"/>
                </a:cubicBezTo>
                <a:cubicBezTo>
                  <a:pt x="3626499" y="6553096"/>
                  <a:pt x="3628790" y="6560442"/>
                  <a:pt x="3629582" y="6567323"/>
                </a:cubicBezTo>
                <a:lnTo>
                  <a:pt x="3643189" y="6602303"/>
                </a:lnTo>
                <a:cubicBezTo>
                  <a:pt x="3643708" y="6609212"/>
                  <a:pt x="3642365" y="6616111"/>
                  <a:pt x="3639161" y="6623002"/>
                </a:cubicBezTo>
                <a:cubicBezTo>
                  <a:pt x="3635954" y="6629888"/>
                  <a:pt x="3631894" y="6634591"/>
                  <a:pt x="3626988" y="6637106"/>
                </a:cubicBezTo>
                <a:cubicBezTo>
                  <a:pt x="3616704" y="6631774"/>
                  <a:pt x="3602384" y="6609695"/>
                  <a:pt x="3584027" y="6570872"/>
                </a:cubicBezTo>
                <a:cubicBezTo>
                  <a:pt x="3565671" y="6532046"/>
                  <a:pt x="3554840" y="6503809"/>
                  <a:pt x="3551537" y="6486157"/>
                </a:cubicBezTo>
                <a:lnTo>
                  <a:pt x="3548607" y="6489776"/>
                </a:lnTo>
                <a:cubicBezTo>
                  <a:pt x="3538995" y="6490855"/>
                  <a:pt x="3531854" y="6489814"/>
                  <a:pt x="3527177" y="6486650"/>
                </a:cubicBezTo>
                <a:cubicBezTo>
                  <a:pt x="3522500" y="6483487"/>
                  <a:pt x="3519017" y="6477923"/>
                  <a:pt x="3516732" y="6469957"/>
                </a:cubicBezTo>
                <a:cubicBezTo>
                  <a:pt x="3492958" y="6443216"/>
                  <a:pt x="3471206" y="6412128"/>
                  <a:pt x="3451483" y="6376690"/>
                </a:cubicBezTo>
                <a:cubicBezTo>
                  <a:pt x="3431757" y="6341248"/>
                  <a:pt x="3411473" y="6308351"/>
                  <a:pt x="3390627" y="6277992"/>
                </a:cubicBezTo>
                <a:cubicBezTo>
                  <a:pt x="3382832" y="6277295"/>
                  <a:pt x="3378997" y="6274938"/>
                  <a:pt x="3379128" y="6270928"/>
                </a:cubicBezTo>
                <a:cubicBezTo>
                  <a:pt x="3379256" y="6266915"/>
                  <a:pt x="3379989" y="6260768"/>
                  <a:pt x="3381327" y="6252491"/>
                </a:cubicBezTo>
                <a:cubicBezTo>
                  <a:pt x="3377801" y="6249137"/>
                  <a:pt x="3374729" y="6246149"/>
                  <a:pt x="3372108" y="6243530"/>
                </a:cubicBezTo>
                <a:cubicBezTo>
                  <a:pt x="3369488" y="6240909"/>
                  <a:pt x="3366760" y="6241196"/>
                  <a:pt x="3363924" y="6244391"/>
                </a:cubicBezTo>
                <a:cubicBezTo>
                  <a:pt x="3360107" y="6236929"/>
                  <a:pt x="3356074" y="6227424"/>
                  <a:pt x="3351822" y="6215872"/>
                </a:cubicBezTo>
                <a:cubicBezTo>
                  <a:pt x="3347575" y="6204320"/>
                  <a:pt x="3342247" y="6198259"/>
                  <a:pt x="3335845" y="6197691"/>
                </a:cubicBezTo>
                <a:lnTo>
                  <a:pt x="3339976" y="6236980"/>
                </a:lnTo>
                <a:cubicBezTo>
                  <a:pt x="3340541" y="6243676"/>
                  <a:pt x="3342207" y="6249019"/>
                  <a:pt x="3344969" y="6253004"/>
                </a:cubicBezTo>
                <a:cubicBezTo>
                  <a:pt x="3347734" y="6256988"/>
                  <a:pt x="3352328" y="6258713"/>
                  <a:pt x="3358752" y="6258172"/>
                </a:cubicBezTo>
                <a:cubicBezTo>
                  <a:pt x="3359486" y="6265130"/>
                  <a:pt x="3361165" y="6273230"/>
                  <a:pt x="3363791" y="6282469"/>
                </a:cubicBezTo>
                <a:cubicBezTo>
                  <a:pt x="3366417" y="6291709"/>
                  <a:pt x="3369733" y="6299637"/>
                  <a:pt x="3373738" y="6306249"/>
                </a:cubicBezTo>
                <a:lnTo>
                  <a:pt x="3415428" y="6387927"/>
                </a:lnTo>
                <a:lnTo>
                  <a:pt x="3415941" y="6424283"/>
                </a:lnTo>
                <a:cubicBezTo>
                  <a:pt x="3416534" y="6431254"/>
                  <a:pt x="3418315" y="6437687"/>
                  <a:pt x="3421279" y="6443583"/>
                </a:cubicBezTo>
                <a:cubicBezTo>
                  <a:pt x="3424243" y="6449477"/>
                  <a:pt x="3428953" y="6452291"/>
                  <a:pt x="3435406" y="6452028"/>
                </a:cubicBezTo>
                <a:lnTo>
                  <a:pt x="3452633" y="6489937"/>
                </a:lnTo>
                <a:cubicBezTo>
                  <a:pt x="3466158" y="6497893"/>
                  <a:pt x="3473479" y="6509811"/>
                  <a:pt x="3474598" y="6525692"/>
                </a:cubicBezTo>
                <a:cubicBezTo>
                  <a:pt x="3475716" y="6541572"/>
                  <a:pt x="3483038" y="6553492"/>
                  <a:pt x="3496562" y="6561449"/>
                </a:cubicBezTo>
                <a:lnTo>
                  <a:pt x="3498275" y="6640708"/>
                </a:lnTo>
                <a:cubicBezTo>
                  <a:pt x="3480852" y="6641575"/>
                  <a:pt x="3470255" y="6640484"/>
                  <a:pt x="3466486" y="6637431"/>
                </a:cubicBezTo>
                <a:cubicBezTo>
                  <a:pt x="3462717" y="6634379"/>
                  <a:pt x="3461254" y="6625707"/>
                  <a:pt x="3462096" y="6611413"/>
                </a:cubicBezTo>
                <a:cubicBezTo>
                  <a:pt x="3446365" y="6610033"/>
                  <a:pt x="3438798" y="6603656"/>
                  <a:pt x="3439396" y="6592283"/>
                </a:cubicBezTo>
                <a:cubicBezTo>
                  <a:pt x="3439992" y="6580912"/>
                  <a:pt x="3434063" y="6574364"/>
                  <a:pt x="3421607" y="6572640"/>
                </a:cubicBezTo>
                <a:cubicBezTo>
                  <a:pt x="3417373" y="6558603"/>
                  <a:pt x="3407583" y="6538945"/>
                  <a:pt x="3392236" y="6513664"/>
                </a:cubicBezTo>
                <a:cubicBezTo>
                  <a:pt x="3376891" y="6488382"/>
                  <a:pt x="3364340" y="6473980"/>
                  <a:pt x="3354594" y="6470455"/>
                </a:cubicBezTo>
                <a:lnTo>
                  <a:pt x="3309286" y="6385846"/>
                </a:lnTo>
                <a:cubicBezTo>
                  <a:pt x="3293987" y="6385939"/>
                  <a:pt x="3281164" y="6382047"/>
                  <a:pt x="3270821" y="6374169"/>
                </a:cubicBezTo>
                <a:cubicBezTo>
                  <a:pt x="3260476" y="6366292"/>
                  <a:pt x="3254979" y="6353354"/>
                  <a:pt x="3254327" y="6335354"/>
                </a:cubicBezTo>
                <a:cubicBezTo>
                  <a:pt x="3242333" y="6319652"/>
                  <a:pt x="3231349" y="6301774"/>
                  <a:pt x="3221379" y="6281721"/>
                </a:cubicBezTo>
                <a:cubicBezTo>
                  <a:pt x="3211410" y="6261667"/>
                  <a:pt x="3205165" y="6241635"/>
                  <a:pt x="3202650" y="6221627"/>
                </a:cubicBezTo>
                <a:lnTo>
                  <a:pt x="3164913" y="6209043"/>
                </a:lnTo>
                <a:lnTo>
                  <a:pt x="3167333" y="6169069"/>
                </a:lnTo>
                <a:lnTo>
                  <a:pt x="3127534" y="6136844"/>
                </a:lnTo>
                <a:cubicBezTo>
                  <a:pt x="3123991" y="6126113"/>
                  <a:pt x="3119622" y="6117332"/>
                  <a:pt x="3114419" y="6110501"/>
                </a:cubicBezTo>
                <a:cubicBezTo>
                  <a:pt x="3109219" y="6103669"/>
                  <a:pt x="3107389" y="6095449"/>
                  <a:pt x="3108930" y="6085839"/>
                </a:cubicBezTo>
                <a:cubicBezTo>
                  <a:pt x="3106127" y="6080823"/>
                  <a:pt x="3101094" y="6076249"/>
                  <a:pt x="3093833" y="6072116"/>
                </a:cubicBezTo>
                <a:cubicBezTo>
                  <a:pt x="3086573" y="6067985"/>
                  <a:pt x="3080978" y="6065952"/>
                  <a:pt x="3077056" y="6066019"/>
                </a:cubicBezTo>
                <a:cubicBezTo>
                  <a:pt x="3072017" y="6065308"/>
                  <a:pt x="3068828" y="6066471"/>
                  <a:pt x="3067493" y="6069507"/>
                </a:cubicBezTo>
                <a:cubicBezTo>
                  <a:pt x="3066157" y="6072544"/>
                  <a:pt x="3066415" y="6075000"/>
                  <a:pt x="3068266" y="6076875"/>
                </a:cubicBezTo>
                <a:cubicBezTo>
                  <a:pt x="3085105" y="6078277"/>
                  <a:pt x="3093172" y="6086805"/>
                  <a:pt x="3092474" y="6102464"/>
                </a:cubicBezTo>
                <a:cubicBezTo>
                  <a:pt x="3091777" y="6118123"/>
                  <a:pt x="3090367" y="6130959"/>
                  <a:pt x="3088247" y="6140973"/>
                </a:cubicBezTo>
                <a:lnTo>
                  <a:pt x="3142518" y="6184917"/>
                </a:lnTo>
                <a:lnTo>
                  <a:pt x="3139589" y="6188535"/>
                </a:lnTo>
                <a:cubicBezTo>
                  <a:pt x="3141707" y="6193623"/>
                  <a:pt x="3144831" y="6198399"/>
                  <a:pt x="3148957" y="6202859"/>
                </a:cubicBezTo>
                <a:cubicBezTo>
                  <a:pt x="3153081" y="6207322"/>
                  <a:pt x="3158400" y="6209383"/>
                  <a:pt x="3164913" y="6209043"/>
                </a:cubicBezTo>
                <a:cubicBezTo>
                  <a:pt x="3166159" y="6226772"/>
                  <a:pt x="3169912" y="6242791"/>
                  <a:pt x="3176174" y="6257097"/>
                </a:cubicBezTo>
                <a:cubicBezTo>
                  <a:pt x="3182437" y="6271403"/>
                  <a:pt x="3185284" y="6286689"/>
                  <a:pt x="3184718" y="6302952"/>
                </a:cubicBezTo>
                <a:cubicBezTo>
                  <a:pt x="3206047" y="6300503"/>
                  <a:pt x="3217024" y="6303900"/>
                  <a:pt x="3217650" y="6313145"/>
                </a:cubicBezTo>
                <a:cubicBezTo>
                  <a:pt x="3218277" y="6322388"/>
                  <a:pt x="3218096" y="6337716"/>
                  <a:pt x="3217106" y="6359128"/>
                </a:cubicBezTo>
                <a:cubicBezTo>
                  <a:pt x="3220177" y="6375218"/>
                  <a:pt x="3232811" y="6395680"/>
                  <a:pt x="3255006" y="6420517"/>
                </a:cubicBezTo>
                <a:cubicBezTo>
                  <a:pt x="3277201" y="6445352"/>
                  <a:pt x="3290008" y="6467452"/>
                  <a:pt x="3293422" y="6486816"/>
                </a:cubicBezTo>
                <a:cubicBezTo>
                  <a:pt x="3292090" y="6491852"/>
                  <a:pt x="3289584" y="6495564"/>
                  <a:pt x="3285903" y="6497951"/>
                </a:cubicBezTo>
                <a:cubicBezTo>
                  <a:pt x="3282225" y="6500338"/>
                  <a:pt x="3278643" y="6501679"/>
                  <a:pt x="3275156" y="6501977"/>
                </a:cubicBezTo>
                <a:cubicBezTo>
                  <a:pt x="3258554" y="6502136"/>
                  <a:pt x="3245453" y="6494274"/>
                  <a:pt x="3235850" y="6478388"/>
                </a:cubicBezTo>
                <a:cubicBezTo>
                  <a:pt x="3226251" y="6462503"/>
                  <a:pt x="3221551" y="6447962"/>
                  <a:pt x="3221751" y="6434772"/>
                </a:cubicBezTo>
                <a:cubicBezTo>
                  <a:pt x="3205416" y="6407319"/>
                  <a:pt x="3189114" y="6382139"/>
                  <a:pt x="3172845" y="6359231"/>
                </a:cubicBezTo>
                <a:cubicBezTo>
                  <a:pt x="3156575" y="6336323"/>
                  <a:pt x="3141178" y="6311876"/>
                  <a:pt x="3126654" y="6285888"/>
                </a:cubicBezTo>
                <a:cubicBezTo>
                  <a:pt x="3120502" y="6286396"/>
                  <a:pt x="3116998" y="6284558"/>
                  <a:pt x="3116145" y="6280372"/>
                </a:cubicBezTo>
                <a:cubicBezTo>
                  <a:pt x="3115291" y="6276186"/>
                  <a:pt x="3114717" y="6270731"/>
                  <a:pt x="3114422" y="6264004"/>
                </a:cubicBezTo>
                <a:cubicBezTo>
                  <a:pt x="3113537" y="6257545"/>
                  <a:pt x="3111046" y="6253532"/>
                  <a:pt x="3106950" y="6251964"/>
                </a:cubicBezTo>
                <a:cubicBezTo>
                  <a:pt x="3102855" y="6250392"/>
                  <a:pt x="3098339" y="6250729"/>
                  <a:pt x="3093403" y="6252973"/>
                </a:cubicBezTo>
                <a:cubicBezTo>
                  <a:pt x="3092402" y="6242804"/>
                  <a:pt x="3090402" y="6232946"/>
                  <a:pt x="3087398" y="6223400"/>
                </a:cubicBezTo>
                <a:cubicBezTo>
                  <a:pt x="3084394" y="6213855"/>
                  <a:pt x="3080195" y="6206711"/>
                  <a:pt x="3074800" y="6201968"/>
                </a:cubicBezTo>
                <a:lnTo>
                  <a:pt x="3061192" y="6166990"/>
                </a:lnTo>
                <a:cubicBezTo>
                  <a:pt x="3049534" y="6166285"/>
                  <a:pt x="3040889" y="6162778"/>
                  <a:pt x="3035263" y="6156476"/>
                </a:cubicBezTo>
                <a:cubicBezTo>
                  <a:pt x="3029635" y="6150170"/>
                  <a:pt x="3027193" y="6142705"/>
                  <a:pt x="3027940" y="6134074"/>
                </a:cubicBezTo>
                <a:cubicBezTo>
                  <a:pt x="3018896" y="6147094"/>
                  <a:pt x="3006740" y="6163956"/>
                  <a:pt x="2991471" y="6184665"/>
                </a:cubicBezTo>
                <a:cubicBezTo>
                  <a:pt x="2976201" y="6205371"/>
                  <a:pt x="2959348" y="6216934"/>
                  <a:pt x="2940917" y="6219357"/>
                </a:cubicBezTo>
                <a:cubicBezTo>
                  <a:pt x="2928909" y="6218617"/>
                  <a:pt x="2919325" y="6215351"/>
                  <a:pt x="2912164" y="6209551"/>
                </a:cubicBezTo>
                <a:cubicBezTo>
                  <a:pt x="2905005" y="6203754"/>
                  <a:pt x="2902528" y="6197255"/>
                  <a:pt x="2904736" y="6190058"/>
                </a:cubicBezTo>
                <a:cubicBezTo>
                  <a:pt x="2902930" y="6187975"/>
                  <a:pt x="2900769" y="6184478"/>
                  <a:pt x="2898254" y="6179570"/>
                </a:cubicBezTo>
                <a:cubicBezTo>
                  <a:pt x="2895737" y="6174663"/>
                  <a:pt x="2892845" y="6172069"/>
                  <a:pt x="2889574" y="6171792"/>
                </a:cubicBezTo>
                <a:lnTo>
                  <a:pt x="2888022" y="6188506"/>
                </a:lnTo>
                <a:lnTo>
                  <a:pt x="2886119" y="6264837"/>
                </a:lnTo>
                <a:lnTo>
                  <a:pt x="2905585" y="6292582"/>
                </a:lnTo>
                <a:cubicBezTo>
                  <a:pt x="2913320" y="6293354"/>
                  <a:pt x="2917276" y="6295558"/>
                  <a:pt x="2917451" y="6299196"/>
                </a:cubicBezTo>
                <a:cubicBezTo>
                  <a:pt x="2917627" y="6302831"/>
                  <a:pt x="2917750" y="6307921"/>
                  <a:pt x="2917817" y="6314467"/>
                </a:cubicBezTo>
                <a:cubicBezTo>
                  <a:pt x="2920016" y="6318993"/>
                  <a:pt x="2922636" y="6321614"/>
                  <a:pt x="2925677" y="6322329"/>
                </a:cubicBezTo>
                <a:cubicBezTo>
                  <a:pt x="2928718" y="6323043"/>
                  <a:pt x="2931898" y="6323122"/>
                  <a:pt x="2935218" y="6322567"/>
                </a:cubicBezTo>
                <a:cubicBezTo>
                  <a:pt x="2937828" y="6342152"/>
                  <a:pt x="2942077" y="6361564"/>
                  <a:pt x="2947961" y="6380806"/>
                </a:cubicBezTo>
                <a:cubicBezTo>
                  <a:pt x="2953846" y="6400048"/>
                  <a:pt x="2958094" y="6419463"/>
                  <a:pt x="2960706" y="6439047"/>
                </a:cubicBezTo>
                <a:cubicBezTo>
                  <a:pt x="2974313" y="6456305"/>
                  <a:pt x="2984225" y="6475813"/>
                  <a:pt x="2990443" y="6497572"/>
                </a:cubicBezTo>
                <a:cubicBezTo>
                  <a:pt x="2996661" y="6519329"/>
                  <a:pt x="2997657" y="6540602"/>
                  <a:pt x="2993428" y="6561389"/>
                </a:cubicBezTo>
                <a:lnTo>
                  <a:pt x="3014449" y="6572420"/>
                </a:lnTo>
                <a:cubicBezTo>
                  <a:pt x="3021295" y="6575217"/>
                  <a:pt x="3026084" y="6580092"/>
                  <a:pt x="3028814" y="6587045"/>
                </a:cubicBezTo>
                <a:cubicBezTo>
                  <a:pt x="3031544" y="6593998"/>
                  <a:pt x="3032499" y="6601759"/>
                  <a:pt x="3031674" y="6610328"/>
                </a:cubicBezTo>
                <a:cubicBezTo>
                  <a:pt x="3040892" y="6629771"/>
                  <a:pt x="3037443" y="6638960"/>
                  <a:pt x="3021334" y="6637896"/>
                </a:cubicBezTo>
                <a:cubicBezTo>
                  <a:pt x="3008159" y="6639834"/>
                  <a:pt x="2997591" y="6639013"/>
                  <a:pt x="2989631" y="6635436"/>
                </a:cubicBezTo>
                <a:cubicBezTo>
                  <a:pt x="2981669" y="6631861"/>
                  <a:pt x="2976787" y="6622169"/>
                  <a:pt x="2974988" y="6606359"/>
                </a:cubicBezTo>
                <a:cubicBezTo>
                  <a:pt x="2974107" y="6594038"/>
                  <a:pt x="2969757" y="6576291"/>
                  <a:pt x="2961942" y="6553114"/>
                </a:cubicBezTo>
                <a:cubicBezTo>
                  <a:pt x="2954126" y="6529939"/>
                  <a:pt x="2941937" y="6516325"/>
                  <a:pt x="2925374" y="6512274"/>
                </a:cubicBezTo>
                <a:cubicBezTo>
                  <a:pt x="2916094" y="6501387"/>
                  <a:pt x="2903086" y="6482621"/>
                  <a:pt x="2886352" y="6455967"/>
                </a:cubicBezTo>
                <a:cubicBezTo>
                  <a:pt x="2869622" y="6429317"/>
                  <a:pt x="2859373" y="6405292"/>
                  <a:pt x="2855604" y="6383897"/>
                </a:cubicBezTo>
                <a:cubicBezTo>
                  <a:pt x="2846090" y="6384553"/>
                  <a:pt x="2840223" y="6382550"/>
                  <a:pt x="2838008" y="6377886"/>
                </a:cubicBezTo>
                <a:cubicBezTo>
                  <a:pt x="2835795" y="6373222"/>
                  <a:pt x="2835401" y="6368162"/>
                  <a:pt x="2836827" y="6362701"/>
                </a:cubicBezTo>
                <a:cubicBezTo>
                  <a:pt x="2834968" y="6351587"/>
                  <a:pt x="2824860" y="6344651"/>
                  <a:pt x="2806504" y="6341893"/>
                </a:cubicBezTo>
                <a:cubicBezTo>
                  <a:pt x="2788146" y="6339133"/>
                  <a:pt x="2775280" y="6337452"/>
                  <a:pt x="2767906" y="6336847"/>
                </a:cubicBezTo>
                <a:cubicBezTo>
                  <a:pt x="2762831" y="6319382"/>
                  <a:pt x="2748483" y="6286549"/>
                  <a:pt x="2724866" y="6238348"/>
                </a:cubicBezTo>
                <a:cubicBezTo>
                  <a:pt x="2701247" y="6190146"/>
                  <a:pt x="2681772" y="6163645"/>
                  <a:pt x="2666441" y="6158844"/>
                </a:cubicBezTo>
                <a:lnTo>
                  <a:pt x="2664551" y="6109391"/>
                </a:lnTo>
                <a:cubicBezTo>
                  <a:pt x="2658304" y="6095222"/>
                  <a:pt x="2652324" y="6081646"/>
                  <a:pt x="2646614" y="6068661"/>
                </a:cubicBezTo>
                <a:cubicBezTo>
                  <a:pt x="2640905" y="6055675"/>
                  <a:pt x="2634194" y="6043004"/>
                  <a:pt x="2626481" y="6030643"/>
                </a:cubicBezTo>
                <a:lnTo>
                  <a:pt x="2612698" y="6025472"/>
                </a:lnTo>
                <a:cubicBezTo>
                  <a:pt x="2605922" y="6039080"/>
                  <a:pt x="2609216" y="6055974"/>
                  <a:pt x="2622576" y="6076154"/>
                </a:cubicBezTo>
                <a:cubicBezTo>
                  <a:pt x="2635939" y="6096332"/>
                  <a:pt x="2638501" y="6114132"/>
                  <a:pt x="2630260" y="6129547"/>
                </a:cubicBezTo>
                <a:cubicBezTo>
                  <a:pt x="2625492" y="6136670"/>
                  <a:pt x="2621067" y="6147062"/>
                  <a:pt x="2616988" y="6160734"/>
                </a:cubicBezTo>
                <a:lnTo>
                  <a:pt x="2648349" y="6144194"/>
                </a:lnTo>
                <a:lnTo>
                  <a:pt x="2646797" y="6160908"/>
                </a:lnTo>
                <a:cubicBezTo>
                  <a:pt x="2645781" y="6168946"/>
                  <a:pt x="2642599" y="6174108"/>
                  <a:pt x="2637253" y="6176395"/>
                </a:cubicBezTo>
                <a:cubicBezTo>
                  <a:pt x="2631910" y="6178680"/>
                  <a:pt x="2625843" y="6180008"/>
                  <a:pt x="2619052" y="6180377"/>
                </a:cubicBezTo>
                <a:cubicBezTo>
                  <a:pt x="2621279" y="6188417"/>
                  <a:pt x="2623418" y="6195640"/>
                  <a:pt x="2625469" y="6202046"/>
                </a:cubicBezTo>
                <a:cubicBezTo>
                  <a:pt x="2627522" y="6208449"/>
                  <a:pt x="2631126" y="6213862"/>
                  <a:pt x="2636281" y="6218287"/>
                </a:cubicBezTo>
                <a:cubicBezTo>
                  <a:pt x="2637454" y="6224851"/>
                  <a:pt x="2641352" y="6231752"/>
                  <a:pt x="2647974" y="6238985"/>
                </a:cubicBezTo>
                <a:cubicBezTo>
                  <a:pt x="2654594" y="6246219"/>
                  <a:pt x="2661033" y="6253679"/>
                  <a:pt x="2667289" y="6261366"/>
                </a:cubicBezTo>
                <a:cubicBezTo>
                  <a:pt x="2677171" y="6250397"/>
                  <a:pt x="2691011" y="6245632"/>
                  <a:pt x="2708818" y="6247069"/>
                </a:cubicBezTo>
                <a:cubicBezTo>
                  <a:pt x="2706777" y="6264386"/>
                  <a:pt x="2712748" y="6279203"/>
                  <a:pt x="2726730" y="6291527"/>
                </a:cubicBezTo>
                <a:lnTo>
                  <a:pt x="2690199" y="6321847"/>
                </a:lnTo>
                <a:cubicBezTo>
                  <a:pt x="2688860" y="6312404"/>
                  <a:pt x="2686243" y="6304541"/>
                  <a:pt x="2682340" y="6298263"/>
                </a:cubicBezTo>
                <a:cubicBezTo>
                  <a:pt x="2678439" y="6291984"/>
                  <a:pt x="2675087" y="6285026"/>
                  <a:pt x="2672285" y="6277390"/>
                </a:cubicBezTo>
                <a:lnTo>
                  <a:pt x="2649710" y="6283074"/>
                </a:lnTo>
                <a:cubicBezTo>
                  <a:pt x="2643853" y="6290310"/>
                  <a:pt x="2637305" y="6290998"/>
                  <a:pt x="2630069" y="6285140"/>
                </a:cubicBezTo>
                <a:cubicBezTo>
                  <a:pt x="2623002" y="6278918"/>
                  <a:pt x="2617623" y="6271069"/>
                  <a:pt x="2613941" y="6261597"/>
                </a:cubicBezTo>
                <a:cubicBezTo>
                  <a:pt x="2610253" y="6252121"/>
                  <a:pt x="2607245" y="6243199"/>
                  <a:pt x="2604919" y="6234824"/>
                </a:cubicBezTo>
                <a:cubicBezTo>
                  <a:pt x="2598833" y="6239256"/>
                  <a:pt x="2593469" y="6244648"/>
                  <a:pt x="2588827" y="6250997"/>
                </a:cubicBezTo>
                <a:cubicBezTo>
                  <a:pt x="2584186" y="6257347"/>
                  <a:pt x="2579554" y="6261832"/>
                  <a:pt x="2574935" y="6264457"/>
                </a:cubicBezTo>
                <a:cubicBezTo>
                  <a:pt x="2566767" y="6262212"/>
                  <a:pt x="2561002" y="6253302"/>
                  <a:pt x="2557640" y="6237725"/>
                </a:cubicBezTo>
                <a:cubicBezTo>
                  <a:pt x="2554279" y="6222148"/>
                  <a:pt x="2552178" y="6208716"/>
                  <a:pt x="2551335" y="6197427"/>
                </a:cubicBezTo>
                <a:cubicBezTo>
                  <a:pt x="2543920" y="6191172"/>
                  <a:pt x="2538507" y="6184295"/>
                  <a:pt x="2535099" y="6176790"/>
                </a:cubicBezTo>
                <a:cubicBezTo>
                  <a:pt x="2531688" y="6169289"/>
                  <a:pt x="2531358" y="6163530"/>
                  <a:pt x="2534109" y="6159517"/>
                </a:cubicBezTo>
                <a:lnTo>
                  <a:pt x="2523431" y="6120919"/>
                </a:lnTo>
                <a:lnTo>
                  <a:pt x="2490868" y="6094554"/>
                </a:lnTo>
                <a:lnTo>
                  <a:pt x="2492934" y="6114194"/>
                </a:lnTo>
                <a:lnTo>
                  <a:pt x="2510161" y="6152104"/>
                </a:lnTo>
                <a:cubicBezTo>
                  <a:pt x="2512192" y="6156993"/>
                  <a:pt x="2512952" y="6161604"/>
                  <a:pt x="2512441" y="6165934"/>
                </a:cubicBezTo>
                <a:cubicBezTo>
                  <a:pt x="2511931" y="6170262"/>
                  <a:pt x="2510883" y="6173406"/>
                  <a:pt x="2509295" y="6175367"/>
                </a:cubicBezTo>
                <a:cubicBezTo>
                  <a:pt x="2507504" y="6173416"/>
                  <a:pt x="2505316" y="6169648"/>
                  <a:pt x="2502728" y="6164058"/>
                </a:cubicBezTo>
                <a:cubicBezTo>
                  <a:pt x="2500140" y="6158468"/>
                  <a:pt x="2497046" y="6153968"/>
                  <a:pt x="2493446" y="6150554"/>
                </a:cubicBezTo>
                <a:cubicBezTo>
                  <a:pt x="2480230" y="6146839"/>
                  <a:pt x="2472076" y="6132251"/>
                  <a:pt x="2468984" y="6106785"/>
                </a:cubicBezTo>
                <a:cubicBezTo>
                  <a:pt x="2465893" y="6081319"/>
                  <a:pt x="2457738" y="6066729"/>
                  <a:pt x="2444521" y="6063015"/>
                </a:cubicBezTo>
                <a:lnTo>
                  <a:pt x="2430914" y="6028037"/>
                </a:lnTo>
                <a:cubicBezTo>
                  <a:pt x="2423562" y="6021085"/>
                  <a:pt x="2415868" y="6010860"/>
                  <a:pt x="2407828" y="5997363"/>
                </a:cubicBezTo>
                <a:cubicBezTo>
                  <a:pt x="2410649" y="6012376"/>
                  <a:pt x="2414740" y="6027668"/>
                  <a:pt x="2420099" y="6043240"/>
                </a:cubicBezTo>
                <a:cubicBezTo>
                  <a:pt x="2425461" y="6058813"/>
                  <a:pt x="2434290" y="6071951"/>
                  <a:pt x="2446586" y="6082660"/>
                </a:cubicBezTo>
                <a:lnTo>
                  <a:pt x="2412295" y="6102814"/>
                </a:lnTo>
                <a:lnTo>
                  <a:pt x="2378356" y="6063354"/>
                </a:lnTo>
                <a:lnTo>
                  <a:pt x="2367326" y="6084373"/>
                </a:lnTo>
                <a:lnTo>
                  <a:pt x="2330969" y="6084884"/>
                </a:lnTo>
                <a:lnTo>
                  <a:pt x="2291347" y="6022850"/>
                </a:lnTo>
                <a:lnTo>
                  <a:pt x="2273470" y="5950428"/>
                </a:lnTo>
                <a:lnTo>
                  <a:pt x="2250683" y="5957059"/>
                </a:lnTo>
                <a:cubicBezTo>
                  <a:pt x="2242697" y="5953635"/>
                  <a:pt x="2235114" y="5952389"/>
                  <a:pt x="2227931" y="5953325"/>
                </a:cubicBezTo>
                <a:cubicBezTo>
                  <a:pt x="2220748" y="5954259"/>
                  <a:pt x="2215416" y="5958504"/>
                  <a:pt x="2211940" y="5966060"/>
                </a:cubicBezTo>
                <a:cubicBezTo>
                  <a:pt x="2197219" y="5972124"/>
                  <a:pt x="2183716" y="5973189"/>
                  <a:pt x="2171424" y="5969249"/>
                </a:cubicBezTo>
                <a:cubicBezTo>
                  <a:pt x="2159136" y="5965310"/>
                  <a:pt x="2147249" y="5962500"/>
                  <a:pt x="2135765" y="5960822"/>
                </a:cubicBezTo>
                <a:cubicBezTo>
                  <a:pt x="2128236" y="5957910"/>
                  <a:pt x="2122640" y="5957903"/>
                  <a:pt x="2118980" y="5960804"/>
                </a:cubicBezTo>
                <a:cubicBezTo>
                  <a:pt x="2115317" y="5963707"/>
                  <a:pt x="2112303" y="5967578"/>
                  <a:pt x="2109930" y="5972417"/>
                </a:cubicBezTo>
                <a:lnTo>
                  <a:pt x="2024706" y="5978789"/>
                </a:lnTo>
                <a:cubicBezTo>
                  <a:pt x="2019272" y="5979026"/>
                  <a:pt x="2012386" y="5979181"/>
                  <a:pt x="2004046" y="5979254"/>
                </a:cubicBezTo>
                <a:cubicBezTo>
                  <a:pt x="1995705" y="5979328"/>
                  <a:pt x="1987526" y="5981740"/>
                  <a:pt x="1979506" y="5986495"/>
                </a:cubicBezTo>
                <a:cubicBezTo>
                  <a:pt x="1945049" y="5983554"/>
                  <a:pt x="1909701" y="5986103"/>
                  <a:pt x="1873460" y="5994137"/>
                </a:cubicBezTo>
                <a:cubicBezTo>
                  <a:pt x="1837217" y="6002174"/>
                  <a:pt x="1801548" y="6002138"/>
                  <a:pt x="1766452" y="5994032"/>
                </a:cubicBezTo>
                <a:lnTo>
                  <a:pt x="1741897" y="6015960"/>
                </a:lnTo>
                <a:lnTo>
                  <a:pt x="1647639" y="6017160"/>
                </a:lnTo>
                <a:cubicBezTo>
                  <a:pt x="1637063" y="6023150"/>
                  <a:pt x="1615913" y="6029529"/>
                  <a:pt x="1584190" y="6036305"/>
                </a:cubicBezTo>
                <a:cubicBezTo>
                  <a:pt x="1552470" y="6043081"/>
                  <a:pt x="1527128" y="6045262"/>
                  <a:pt x="1508166" y="6042849"/>
                </a:cubicBezTo>
                <a:cubicBezTo>
                  <a:pt x="1493309" y="6052734"/>
                  <a:pt x="1475233" y="6053577"/>
                  <a:pt x="1453935" y="6045378"/>
                </a:cubicBezTo>
                <a:cubicBezTo>
                  <a:pt x="1449619" y="6055704"/>
                  <a:pt x="1443053" y="6060539"/>
                  <a:pt x="1434228" y="6059885"/>
                </a:cubicBezTo>
                <a:cubicBezTo>
                  <a:pt x="1425407" y="6059231"/>
                  <a:pt x="1416908" y="6056964"/>
                  <a:pt x="1408735" y="6053082"/>
                </a:cubicBezTo>
                <a:lnTo>
                  <a:pt x="1061382" y="6077278"/>
                </a:lnTo>
                <a:cubicBezTo>
                  <a:pt x="1045593" y="6075084"/>
                  <a:pt x="1031015" y="6075230"/>
                  <a:pt x="1017642" y="6077719"/>
                </a:cubicBezTo>
                <a:cubicBezTo>
                  <a:pt x="1004270" y="6080207"/>
                  <a:pt x="990016" y="6078742"/>
                  <a:pt x="974876" y="6073320"/>
                </a:cubicBezTo>
                <a:cubicBezTo>
                  <a:pt x="968713" y="6077189"/>
                  <a:pt x="961339" y="6079763"/>
                  <a:pt x="952757" y="6081045"/>
                </a:cubicBezTo>
                <a:cubicBezTo>
                  <a:pt x="944173" y="6082328"/>
                  <a:pt x="936482" y="6082322"/>
                  <a:pt x="929677" y="6081023"/>
                </a:cubicBezTo>
                <a:lnTo>
                  <a:pt x="892230" y="6083569"/>
                </a:lnTo>
                <a:cubicBezTo>
                  <a:pt x="885479" y="6082002"/>
                  <a:pt x="879296" y="6078662"/>
                  <a:pt x="873678" y="6073544"/>
                </a:cubicBezTo>
                <a:cubicBezTo>
                  <a:pt x="868062" y="6068428"/>
                  <a:pt x="864786" y="6063151"/>
                  <a:pt x="863849" y="6057717"/>
                </a:cubicBezTo>
                <a:cubicBezTo>
                  <a:pt x="872007" y="6049495"/>
                  <a:pt x="897355" y="6042418"/>
                  <a:pt x="939889" y="6036489"/>
                </a:cubicBezTo>
                <a:cubicBezTo>
                  <a:pt x="982422" y="6030557"/>
                  <a:pt x="1012606" y="6028649"/>
                  <a:pt x="1030438" y="6030765"/>
                </a:cubicBezTo>
                <a:lnTo>
                  <a:pt x="1027860" y="6026889"/>
                </a:lnTo>
                <a:cubicBezTo>
                  <a:pt x="1029698" y="6017393"/>
                  <a:pt x="1032825" y="6010887"/>
                  <a:pt x="1037240" y="6007369"/>
                </a:cubicBezTo>
                <a:cubicBezTo>
                  <a:pt x="1041654" y="6003849"/>
                  <a:pt x="1048007" y="6002187"/>
                  <a:pt x="1056291" y="6002383"/>
                </a:cubicBezTo>
                <a:cubicBezTo>
                  <a:pt x="1088906" y="5987675"/>
                  <a:pt x="1125071" y="5976196"/>
                  <a:pt x="1164783" y="5967949"/>
                </a:cubicBezTo>
                <a:cubicBezTo>
                  <a:pt x="1204496" y="5959703"/>
                  <a:pt x="1241948" y="5950164"/>
                  <a:pt x="1277144" y="5939330"/>
                </a:cubicBezTo>
                <a:cubicBezTo>
                  <a:pt x="1280137" y="5932096"/>
                  <a:pt x="1283528" y="5929142"/>
                  <a:pt x="1287321" y="5930463"/>
                </a:cubicBezTo>
                <a:cubicBezTo>
                  <a:pt x="1291111" y="5931784"/>
                  <a:pt x="1296758" y="5934319"/>
                  <a:pt x="1304262" y="5938065"/>
                </a:cubicBezTo>
                <a:cubicBezTo>
                  <a:pt x="1308514" y="5935700"/>
                  <a:pt x="1312281" y="5933661"/>
                  <a:pt x="1315564" y="5931942"/>
                </a:cubicBezTo>
                <a:cubicBezTo>
                  <a:pt x="1318849" y="5930224"/>
                  <a:pt x="1319389" y="5927536"/>
                  <a:pt x="1317186" y="5923875"/>
                </a:cubicBezTo>
                <a:cubicBezTo>
                  <a:pt x="1325447" y="5922456"/>
                  <a:pt x="1335723" y="5921444"/>
                  <a:pt x="1348017" y="5920836"/>
                </a:cubicBezTo>
                <a:cubicBezTo>
                  <a:pt x="1360311" y="5920231"/>
                  <a:pt x="1367685" y="5916956"/>
                  <a:pt x="1370138" y="5911014"/>
                </a:cubicBezTo>
                <a:lnTo>
                  <a:pt x="1331410" y="5903228"/>
                </a:lnTo>
                <a:cubicBezTo>
                  <a:pt x="1324846" y="5901770"/>
                  <a:pt x="1319252" y="5901765"/>
                  <a:pt x="1314624" y="5903212"/>
                </a:cubicBezTo>
                <a:cubicBezTo>
                  <a:pt x="1309995" y="5904661"/>
                  <a:pt x="1306978" y="5908532"/>
                  <a:pt x="1305575" y="5914824"/>
                </a:cubicBezTo>
                <a:cubicBezTo>
                  <a:pt x="1298715" y="5913446"/>
                  <a:pt x="1290485" y="5912630"/>
                  <a:pt x="1280883" y="5912380"/>
                </a:cubicBezTo>
                <a:cubicBezTo>
                  <a:pt x="1271280" y="5912129"/>
                  <a:pt x="1262725" y="5912927"/>
                  <a:pt x="1255218" y="5914777"/>
                </a:cubicBezTo>
                <a:lnTo>
                  <a:pt x="1164819" y="5930183"/>
                </a:lnTo>
                <a:lnTo>
                  <a:pt x="1129968" y="5919819"/>
                </a:lnTo>
                <a:cubicBezTo>
                  <a:pt x="1123136" y="5918307"/>
                  <a:pt x="1116465" y="5918084"/>
                  <a:pt x="1109955" y="5919155"/>
                </a:cubicBezTo>
                <a:cubicBezTo>
                  <a:pt x="1103444" y="5920223"/>
                  <a:pt x="1099351" y="5923878"/>
                  <a:pt x="1097678" y="5930117"/>
                </a:cubicBezTo>
                <a:lnTo>
                  <a:pt x="1056354" y="5935243"/>
                </a:lnTo>
                <a:cubicBezTo>
                  <a:pt x="1044724" y="5945774"/>
                  <a:pt x="1031164" y="5949206"/>
                  <a:pt x="1015672" y="5945533"/>
                </a:cubicBezTo>
                <a:cubicBezTo>
                  <a:pt x="1000183" y="5941857"/>
                  <a:pt x="986621" y="5945289"/>
                  <a:pt x="974990" y="5955823"/>
                </a:cubicBezTo>
                <a:lnTo>
                  <a:pt x="898832" y="5933798"/>
                </a:lnTo>
                <a:cubicBezTo>
                  <a:pt x="903205" y="5916908"/>
                  <a:pt x="907411" y="5907120"/>
                  <a:pt x="911448" y="5904435"/>
                </a:cubicBezTo>
                <a:cubicBezTo>
                  <a:pt x="915487" y="5901748"/>
                  <a:pt x="924200" y="5902941"/>
                  <a:pt x="937593" y="5908012"/>
                </a:cubicBezTo>
                <a:cubicBezTo>
                  <a:pt x="943605" y="5893411"/>
                  <a:pt x="951949" y="5888092"/>
                  <a:pt x="962625" y="5892057"/>
                </a:cubicBezTo>
                <a:cubicBezTo>
                  <a:pt x="973299" y="5896022"/>
                  <a:pt x="981320" y="5892317"/>
                  <a:pt x="986683" y="5880943"/>
                </a:cubicBezTo>
                <a:cubicBezTo>
                  <a:pt x="1001343" y="5881094"/>
                  <a:pt x="1023029" y="5877616"/>
                  <a:pt x="1051738" y="5870517"/>
                </a:cubicBezTo>
                <a:cubicBezTo>
                  <a:pt x="1080447" y="5863416"/>
                  <a:pt x="1097939" y="5855739"/>
                  <a:pt x="1104214" y="5847488"/>
                </a:cubicBezTo>
                <a:lnTo>
                  <a:pt x="1198489" y="5829502"/>
                </a:lnTo>
                <a:cubicBezTo>
                  <a:pt x="1202967" y="5814872"/>
                  <a:pt x="1210510" y="5803798"/>
                  <a:pt x="1221116" y="5796275"/>
                </a:cubicBezTo>
                <a:cubicBezTo>
                  <a:pt x="1231722" y="5788753"/>
                  <a:pt x="1245711" y="5787368"/>
                  <a:pt x="1263084" y="5792118"/>
                </a:cubicBezTo>
                <a:cubicBezTo>
                  <a:pt x="1281652" y="5785358"/>
                  <a:pt x="1301992" y="5780213"/>
                  <a:pt x="1324106" y="5776686"/>
                </a:cubicBezTo>
                <a:cubicBezTo>
                  <a:pt x="1346224" y="5773156"/>
                  <a:pt x="1367205" y="5773177"/>
                  <a:pt x="1387054" y="5776746"/>
                </a:cubicBezTo>
                <a:lnTo>
                  <a:pt x="1410326" y="5744489"/>
                </a:lnTo>
                <a:lnTo>
                  <a:pt x="1447756" y="5758728"/>
                </a:lnTo>
                <a:lnTo>
                  <a:pt x="1490392" y="5730364"/>
                </a:lnTo>
                <a:cubicBezTo>
                  <a:pt x="1501690" y="5730186"/>
                  <a:pt x="1511376" y="5728636"/>
                  <a:pt x="1519450" y="5725710"/>
                </a:cubicBezTo>
                <a:cubicBezTo>
                  <a:pt x="1527522" y="5722788"/>
                  <a:pt x="1535914" y="5723496"/>
                  <a:pt x="1544626" y="5727834"/>
                </a:cubicBezTo>
                <a:cubicBezTo>
                  <a:pt x="1550249" y="5726656"/>
                  <a:pt x="1556115" y="5723219"/>
                  <a:pt x="1562229" y="5717522"/>
                </a:cubicBezTo>
                <a:cubicBezTo>
                  <a:pt x="1568340" y="5711825"/>
                  <a:pt x="1571948" y="5707093"/>
                  <a:pt x="1573056" y="5703329"/>
                </a:cubicBezTo>
                <a:cubicBezTo>
                  <a:pt x="1575238" y="5698731"/>
                  <a:pt x="1575081" y="5695341"/>
                  <a:pt x="1572583" y="5693162"/>
                </a:cubicBezTo>
                <a:cubicBezTo>
                  <a:pt x="1570081" y="5690979"/>
                  <a:pt x="1567662" y="5690494"/>
                  <a:pt x="1565319" y="5691700"/>
                </a:cubicBezTo>
                <a:cubicBezTo>
                  <a:pt x="1558955" y="5707350"/>
                  <a:pt x="1548407" y="5712505"/>
                  <a:pt x="1533670" y="5707163"/>
                </a:cubicBezTo>
                <a:cubicBezTo>
                  <a:pt x="1518934" y="5701823"/>
                  <a:pt x="1507104" y="5696648"/>
                  <a:pt x="1498179" y="5691636"/>
                </a:cubicBezTo>
                <a:lnTo>
                  <a:pt x="1440037" y="5730316"/>
                </a:lnTo>
                <a:lnTo>
                  <a:pt x="1437459" y="5726439"/>
                </a:lnTo>
                <a:cubicBezTo>
                  <a:pt x="1431969" y="5726945"/>
                  <a:pt x="1426482" y="5728500"/>
                  <a:pt x="1420992" y="5731104"/>
                </a:cubicBezTo>
                <a:cubicBezTo>
                  <a:pt x="1415501" y="5733708"/>
                  <a:pt x="1411947" y="5738170"/>
                  <a:pt x="1410326" y="5744489"/>
                </a:cubicBezTo>
                <a:cubicBezTo>
                  <a:pt x="1393033" y="5740384"/>
                  <a:pt x="1376626" y="5739183"/>
                  <a:pt x="1361102" y="5740891"/>
                </a:cubicBezTo>
                <a:cubicBezTo>
                  <a:pt x="1345579" y="5742598"/>
                  <a:pt x="1330142" y="5740753"/>
                  <a:pt x="1314787" y="5735358"/>
                </a:cubicBezTo>
                <a:cubicBezTo>
                  <a:pt x="1310759" y="5756444"/>
                  <a:pt x="1304240" y="5765906"/>
                  <a:pt x="1295229" y="5763745"/>
                </a:cubicBezTo>
                <a:cubicBezTo>
                  <a:pt x="1286222" y="5761584"/>
                  <a:pt x="1271646" y="5756837"/>
                  <a:pt x="1251506" y="5749500"/>
                </a:cubicBezTo>
                <a:cubicBezTo>
                  <a:pt x="1235232" y="5747628"/>
                  <a:pt x="1211931" y="5753577"/>
                  <a:pt x="1181603" y="5767347"/>
                </a:cubicBezTo>
                <a:cubicBezTo>
                  <a:pt x="1151272" y="5781118"/>
                  <a:pt x="1126357" y="5786742"/>
                  <a:pt x="1106858" y="5784221"/>
                </a:cubicBezTo>
                <a:cubicBezTo>
                  <a:pt x="1102449" y="5781445"/>
                  <a:pt x="1099655" y="5777947"/>
                  <a:pt x="1098475" y="5773721"/>
                </a:cubicBezTo>
                <a:cubicBezTo>
                  <a:pt x="1097297" y="5769497"/>
                  <a:pt x="1097083" y="5765679"/>
                  <a:pt x="1097841" y="5762262"/>
                </a:cubicBezTo>
                <a:cubicBezTo>
                  <a:pt x="1102644" y="5746370"/>
                  <a:pt x="1114060" y="5736212"/>
                  <a:pt x="1132088" y="5731792"/>
                </a:cubicBezTo>
                <a:cubicBezTo>
                  <a:pt x="1150113" y="5727371"/>
                  <a:pt x="1165394" y="5727224"/>
                  <a:pt x="1177925" y="5731352"/>
                </a:cubicBezTo>
                <a:cubicBezTo>
                  <a:pt x="1209000" y="5723958"/>
                  <a:pt x="1237899" y="5715915"/>
                  <a:pt x="1264618" y="5707227"/>
                </a:cubicBezTo>
                <a:cubicBezTo>
                  <a:pt x="1291339" y="5698536"/>
                  <a:pt x="1319268" y="5691138"/>
                  <a:pt x="1348406" y="5685035"/>
                </a:cubicBezTo>
                <a:cubicBezTo>
                  <a:pt x="1349758" y="5679010"/>
                  <a:pt x="1352557" y="5676215"/>
                  <a:pt x="1356809" y="5676650"/>
                </a:cubicBezTo>
                <a:cubicBezTo>
                  <a:pt x="1361057" y="5677084"/>
                  <a:pt x="1366435" y="5678166"/>
                  <a:pt x="1372945" y="5679893"/>
                </a:cubicBezTo>
                <a:cubicBezTo>
                  <a:pt x="1379371" y="5680976"/>
                  <a:pt x="1383946" y="5679796"/>
                  <a:pt x="1386667" y="5676356"/>
                </a:cubicBezTo>
                <a:cubicBezTo>
                  <a:pt x="1389386" y="5672915"/>
                  <a:pt x="1390415" y="5668503"/>
                  <a:pt x="1389746" y="5663124"/>
                </a:cubicBezTo>
                <a:cubicBezTo>
                  <a:pt x="1399751" y="5665205"/>
                  <a:pt x="1409755" y="5666237"/>
                  <a:pt x="1419762" y="5666221"/>
                </a:cubicBezTo>
                <a:cubicBezTo>
                  <a:pt x="1429768" y="5666202"/>
                  <a:pt x="1437842" y="5664328"/>
                  <a:pt x="1443979" y="5660593"/>
                </a:cubicBezTo>
                <a:lnTo>
                  <a:pt x="1481424" y="5658049"/>
                </a:lnTo>
                <a:cubicBezTo>
                  <a:pt x="1485579" y="5647132"/>
                  <a:pt x="1491504" y="5639929"/>
                  <a:pt x="1499199" y="5636438"/>
                </a:cubicBezTo>
                <a:cubicBezTo>
                  <a:pt x="1506896" y="5632950"/>
                  <a:pt x="1514751" y="5632849"/>
                  <a:pt x="1522765" y="5636138"/>
                </a:cubicBezTo>
                <a:cubicBezTo>
                  <a:pt x="1513040" y="5623621"/>
                  <a:pt x="1500574" y="5606983"/>
                  <a:pt x="1485368" y="5586231"/>
                </a:cubicBezTo>
                <a:cubicBezTo>
                  <a:pt x="1470163" y="5565475"/>
                  <a:pt x="1464157" y="5545940"/>
                  <a:pt x="1467348" y="5527624"/>
                </a:cubicBezTo>
                <a:cubicBezTo>
                  <a:pt x="1471636" y="5516386"/>
                  <a:pt x="1477614" y="5508213"/>
                  <a:pt x="1485287" y="5503109"/>
                </a:cubicBezTo>
                <a:cubicBezTo>
                  <a:pt x="1492959" y="5498007"/>
                  <a:pt x="1499898" y="5497582"/>
                  <a:pt x="1506109" y="5501838"/>
                </a:cubicBezTo>
                <a:cubicBezTo>
                  <a:pt x="1508640" y="5500737"/>
                  <a:pt x="1512621" y="5499719"/>
                  <a:pt x="1518056" y="5498784"/>
                </a:cubicBezTo>
                <a:cubicBezTo>
                  <a:pt x="1523490" y="5497847"/>
                  <a:pt x="1526827" y="5495860"/>
                  <a:pt x="1528068" y="5492822"/>
                </a:cubicBezTo>
                <a:lnTo>
                  <a:pt x="1512581" y="5486351"/>
                </a:lnTo>
                <a:lnTo>
                  <a:pt x="1440298" y="5461748"/>
                </a:lnTo>
                <a:lnTo>
                  <a:pt x="1408008" y="5472044"/>
                </a:lnTo>
                <a:cubicBezTo>
                  <a:pt x="1404961" y="5479198"/>
                  <a:pt x="1401676" y="5482316"/>
                  <a:pt x="1398153" y="5481398"/>
                </a:cubicBezTo>
                <a:cubicBezTo>
                  <a:pt x="1394630" y="5480479"/>
                  <a:pt x="1389738" y="5479076"/>
                  <a:pt x="1383469" y="5477187"/>
                </a:cubicBezTo>
                <a:cubicBezTo>
                  <a:pt x="1378492" y="5477936"/>
                  <a:pt x="1375210" y="5479654"/>
                  <a:pt x="1373619" y="5482341"/>
                </a:cubicBezTo>
                <a:cubicBezTo>
                  <a:pt x="1372029" y="5485032"/>
                  <a:pt x="1371006" y="5488042"/>
                  <a:pt x="1370544" y="5491379"/>
                </a:cubicBezTo>
                <a:cubicBezTo>
                  <a:pt x="1351072" y="5488024"/>
                  <a:pt x="1331276" y="5486283"/>
                  <a:pt x="1311154" y="5486156"/>
                </a:cubicBezTo>
                <a:cubicBezTo>
                  <a:pt x="1291035" y="5486027"/>
                  <a:pt x="1271236" y="5484288"/>
                  <a:pt x="1251766" y="5480933"/>
                </a:cubicBezTo>
                <a:cubicBezTo>
                  <a:pt x="1231233" y="5488767"/>
                  <a:pt x="1209657" y="5492405"/>
                  <a:pt x="1187033" y="5491845"/>
                </a:cubicBezTo>
                <a:cubicBezTo>
                  <a:pt x="1164411" y="5491285"/>
                  <a:pt x="1143812" y="5485885"/>
                  <a:pt x="1125234" y="5475645"/>
                </a:cubicBezTo>
                <a:lnTo>
                  <a:pt x="1108433" y="5492416"/>
                </a:lnTo>
                <a:cubicBezTo>
                  <a:pt x="1103720" y="5498113"/>
                  <a:pt x="1097636" y="5501226"/>
                  <a:pt x="1090186" y="5501759"/>
                </a:cubicBezTo>
                <a:cubicBezTo>
                  <a:pt x="1082734" y="5502289"/>
                  <a:pt x="1075041" y="5500882"/>
                  <a:pt x="1067111" y="5497539"/>
                </a:cubicBezTo>
                <a:cubicBezTo>
                  <a:pt x="1045801" y="5500530"/>
                  <a:pt x="1038060" y="5494497"/>
                  <a:pt x="1043884" y="5479439"/>
                </a:cubicBezTo>
                <a:cubicBezTo>
                  <a:pt x="1045969" y="5466289"/>
                  <a:pt x="1049906" y="5456445"/>
                  <a:pt x="1055697" y="5449916"/>
                </a:cubicBezTo>
                <a:cubicBezTo>
                  <a:pt x="1061485" y="5443384"/>
                  <a:pt x="1072193" y="5441619"/>
                  <a:pt x="1087819" y="5444621"/>
                </a:cubicBezTo>
                <a:cubicBezTo>
                  <a:pt x="1099840" y="5447458"/>
                  <a:pt x="1118079" y="5448603"/>
                  <a:pt x="1142528" y="5448063"/>
                </a:cubicBezTo>
                <a:cubicBezTo>
                  <a:pt x="1166983" y="5447524"/>
                  <a:pt x="1183613" y="5439953"/>
                  <a:pt x="1192424" y="5425355"/>
                </a:cubicBezTo>
                <a:cubicBezTo>
                  <a:pt x="1205584" y="5419746"/>
                  <a:pt x="1227379" y="5412934"/>
                  <a:pt x="1257811" y="5404919"/>
                </a:cubicBezTo>
                <a:cubicBezTo>
                  <a:pt x="1288241" y="5396907"/>
                  <a:pt x="1314230" y="5394294"/>
                  <a:pt x="1335774" y="5397087"/>
                </a:cubicBezTo>
                <a:cubicBezTo>
                  <a:pt x="1337990" y="5387808"/>
                  <a:pt x="1341651" y="5382809"/>
                  <a:pt x="1346764" y="5382087"/>
                </a:cubicBezTo>
                <a:cubicBezTo>
                  <a:pt x="1351876" y="5381367"/>
                  <a:pt x="1356825" y="5382501"/>
                  <a:pt x="1361609" y="5385491"/>
                </a:cubicBezTo>
                <a:cubicBezTo>
                  <a:pt x="1372771" y="5387035"/>
                  <a:pt x="1382409" y="5379459"/>
                  <a:pt x="1390521" y="5362761"/>
                </a:cubicBezTo>
                <a:cubicBezTo>
                  <a:pt x="1398634" y="5346066"/>
                  <a:pt x="1404080" y="5334290"/>
                  <a:pt x="1406857" y="5327431"/>
                </a:cubicBezTo>
                <a:cubicBezTo>
                  <a:pt x="1425040" y="5327800"/>
                  <a:pt x="1460660" y="5323906"/>
                  <a:pt x="1513715" y="5315753"/>
                </a:cubicBezTo>
                <a:cubicBezTo>
                  <a:pt x="1566769" y="5307600"/>
                  <a:pt x="1597876" y="5296924"/>
                  <a:pt x="1607033" y="5283725"/>
                </a:cubicBezTo>
                <a:lnTo>
                  <a:pt x="1654795" y="5296685"/>
                </a:lnTo>
                <a:cubicBezTo>
                  <a:pt x="1670183" y="5294950"/>
                  <a:pt x="1684926" y="5293295"/>
                  <a:pt x="1699024" y="5291722"/>
                </a:cubicBezTo>
                <a:cubicBezTo>
                  <a:pt x="1713120" y="5290149"/>
                  <a:pt x="1727218" y="5287528"/>
                  <a:pt x="1741317" y="5283855"/>
                </a:cubicBezTo>
                <a:lnTo>
                  <a:pt x="1750367" y="5272244"/>
                </a:lnTo>
                <a:cubicBezTo>
                  <a:pt x="1739402" y="5261715"/>
                  <a:pt x="1722296" y="5259817"/>
                  <a:pt x="1699047" y="5266543"/>
                </a:cubicBezTo>
                <a:cubicBezTo>
                  <a:pt x="1675799" y="5273273"/>
                  <a:pt x="1658048" y="5270406"/>
                  <a:pt x="1645795" y="5257939"/>
                </a:cubicBezTo>
                <a:cubicBezTo>
                  <a:pt x="1640422" y="5251263"/>
                  <a:pt x="1631821" y="5243938"/>
                  <a:pt x="1619993" y="5235963"/>
                </a:cubicBezTo>
                <a:lnTo>
                  <a:pt x="1626414" y="5270832"/>
                </a:lnTo>
                <a:lnTo>
                  <a:pt x="1610927" y="5264361"/>
                </a:lnTo>
                <a:cubicBezTo>
                  <a:pt x="1603560" y="5260991"/>
                  <a:pt x="1599582" y="5256415"/>
                  <a:pt x="1598995" y="5250629"/>
                </a:cubicBezTo>
                <a:cubicBezTo>
                  <a:pt x="1598409" y="5244847"/>
                  <a:pt x="1598953" y="5238659"/>
                  <a:pt x="1600626" y="5232072"/>
                </a:cubicBezTo>
                <a:cubicBezTo>
                  <a:pt x="1592289" y="5231794"/>
                  <a:pt x="1584757" y="5231680"/>
                  <a:pt x="1578032" y="5231728"/>
                </a:cubicBezTo>
                <a:cubicBezTo>
                  <a:pt x="1571308" y="5231773"/>
                  <a:pt x="1565065" y="5233599"/>
                  <a:pt x="1559304" y="5237195"/>
                </a:cubicBezTo>
                <a:cubicBezTo>
                  <a:pt x="1552688" y="5236356"/>
                  <a:pt x="1544939" y="5238016"/>
                  <a:pt x="1536058" y="5242177"/>
                </a:cubicBezTo>
                <a:cubicBezTo>
                  <a:pt x="1527179" y="5246337"/>
                  <a:pt x="1518136" y="5250255"/>
                  <a:pt x="1508932" y="5253932"/>
                </a:cubicBezTo>
                <a:cubicBezTo>
                  <a:pt x="1516451" y="5266636"/>
                  <a:pt x="1516868" y="5281270"/>
                  <a:pt x="1510181" y="5297834"/>
                </a:cubicBezTo>
                <a:cubicBezTo>
                  <a:pt x="1494264" y="5290718"/>
                  <a:pt x="1478337" y="5291994"/>
                  <a:pt x="1462402" y="5301661"/>
                </a:cubicBezTo>
                <a:lnTo>
                  <a:pt x="1444369" y="5257746"/>
                </a:lnTo>
                <a:cubicBezTo>
                  <a:pt x="1453783" y="5259286"/>
                  <a:pt x="1462068" y="5259133"/>
                  <a:pt x="1469223" y="5257285"/>
                </a:cubicBezTo>
                <a:cubicBezTo>
                  <a:pt x="1476382" y="5255435"/>
                  <a:pt x="1484022" y="5254312"/>
                  <a:pt x="1492146" y="5253916"/>
                </a:cubicBezTo>
                <a:lnTo>
                  <a:pt x="1493461" y="5230676"/>
                </a:lnTo>
                <a:cubicBezTo>
                  <a:pt x="1488304" y="5222924"/>
                  <a:pt x="1489601" y="5216471"/>
                  <a:pt x="1497353" y="5211313"/>
                </a:cubicBezTo>
                <a:cubicBezTo>
                  <a:pt x="1505400" y="5206425"/>
                  <a:pt x="1514496" y="5203635"/>
                  <a:pt x="1524637" y="5202946"/>
                </a:cubicBezTo>
                <a:cubicBezTo>
                  <a:pt x="1534778" y="5202257"/>
                  <a:pt x="1544194" y="5202050"/>
                  <a:pt x="1552883" y="5202329"/>
                </a:cubicBezTo>
                <a:cubicBezTo>
                  <a:pt x="1550469" y="5195197"/>
                  <a:pt x="1546925" y="5188468"/>
                  <a:pt x="1542250" y="5182142"/>
                </a:cubicBezTo>
                <a:cubicBezTo>
                  <a:pt x="1537575" y="5175815"/>
                  <a:pt x="1534675" y="5170057"/>
                  <a:pt x="1533551" y="5164864"/>
                </a:cubicBezTo>
                <a:cubicBezTo>
                  <a:pt x="1538130" y="5157741"/>
                  <a:pt x="1548355" y="5154899"/>
                  <a:pt x="1564225" y="5156340"/>
                </a:cubicBezTo>
                <a:cubicBezTo>
                  <a:pt x="1580096" y="5157781"/>
                  <a:pt x="1593543" y="5159784"/>
                  <a:pt x="1604569" y="5162352"/>
                </a:cubicBezTo>
                <a:cubicBezTo>
                  <a:pt x="1612752" y="5157138"/>
                  <a:pt x="1620932" y="5154029"/>
                  <a:pt x="1629111" y="5153015"/>
                </a:cubicBezTo>
                <a:cubicBezTo>
                  <a:pt x="1637289" y="5152000"/>
                  <a:pt x="1642883" y="5153404"/>
                  <a:pt x="1645893" y="5157227"/>
                </a:cubicBezTo>
                <a:lnTo>
                  <a:pt x="1685917" y="5158557"/>
                </a:lnTo>
                <a:lnTo>
                  <a:pt x="1720803" y="5135348"/>
                </a:lnTo>
                <a:lnTo>
                  <a:pt x="1701437" y="5131458"/>
                </a:lnTo>
                <a:lnTo>
                  <a:pt x="1660115" y="5136581"/>
                </a:lnTo>
                <a:cubicBezTo>
                  <a:pt x="1654842" y="5137061"/>
                  <a:pt x="1650216" y="5136410"/>
                  <a:pt x="1646236" y="5134630"/>
                </a:cubicBezTo>
                <a:cubicBezTo>
                  <a:pt x="1642259" y="5132851"/>
                  <a:pt x="1639569" y="5130911"/>
                  <a:pt x="1638172" y="5128814"/>
                </a:cubicBezTo>
                <a:cubicBezTo>
                  <a:pt x="1640567" y="5127685"/>
                  <a:pt x="1644819" y="5126721"/>
                  <a:pt x="1650927" y="5125921"/>
                </a:cubicBezTo>
                <a:cubicBezTo>
                  <a:pt x="1657033" y="5125119"/>
                  <a:pt x="1662252" y="5123509"/>
                  <a:pt x="1666587" y="5121095"/>
                </a:cubicBezTo>
                <a:cubicBezTo>
                  <a:pt x="1674077" y="5109588"/>
                  <a:pt x="1690433" y="5106161"/>
                  <a:pt x="1715662" y="5110812"/>
                </a:cubicBezTo>
                <a:cubicBezTo>
                  <a:pt x="1740888" y="5115463"/>
                  <a:pt x="1757248" y="5112034"/>
                  <a:pt x="1764737" y="5100528"/>
                </a:cubicBezTo>
                <a:lnTo>
                  <a:pt x="1798030" y="5098266"/>
                </a:lnTo>
                <a:lnTo>
                  <a:pt x="1797462" y="5083398"/>
                </a:lnTo>
                <a:lnTo>
                  <a:pt x="1790900" y="5083123"/>
                </a:lnTo>
                <a:cubicBezTo>
                  <a:pt x="1774437" y="5083592"/>
                  <a:pt x="1759260" y="5088097"/>
                  <a:pt x="1745372" y="5096637"/>
                </a:cubicBezTo>
                <a:lnTo>
                  <a:pt x="1736370" y="5057893"/>
                </a:lnTo>
                <a:lnTo>
                  <a:pt x="1781707" y="5038339"/>
                </a:lnTo>
                <a:lnTo>
                  <a:pt x="1777236" y="5030336"/>
                </a:lnTo>
                <a:lnTo>
                  <a:pt x="1767396" y="5020478"/>
                </a:lnTo>
                <a:lnTo>
                  <a:pt x="1772071" y="5004756"/>
                </a:lnTo>
                <a:lnTo>
                  <a:pt x="1771794" y="4985163"/>
                </a:lnTo>
                <a:cubicBezTo>
                  <a:pt x="1760815" y="4974526"/>
                  <a:pt x="1754434" y="4962369"/>
                  <a:pt x="1752653" y="4948696"/>
                </a:cubicBezTo>
                <a:cubicBezTo>
                  <a:pt x="1750869" y="4935022"/>
                  <a:pt x="1743585" y="4922135"/>
                  <a:pt x="1730795" y="4910033"/>
                </a:cubicBezTo>
                <a:lnTo>
                  <a:pt x="1695653" y="4827667"/>
                </a:lnTo>
                <a:cubicBezTo>
                  <a:pt x="1702033" y="4814860"/>
                  <a:pt x="1697511" y="4800715"/>
                  <a:pt x="1682091" y="4785234"/>
                </a:cubicBezTo>
                <a:cubicBezTo>
                  <a:pt x="1666671" y="4769755"/>
                  <a:pt x="1663614" y="4753801"/>
                  <a:pt x="1672921" y="4737375"/>
                </a:cubicBezTo>
                <a:lnTo>
                  <a:pt x="1771297" y="4823024"/>
                </a:lnTo>
                <a:lnTo>
                  <a:pt x="1796113" y="4807173"/>
                </a:lnTo>
                <a:lnTo>
                  <a:pt x="1782504" y="4772194"/>
                </a:lnTo>
                <a:cubicBezTo>
                  <a:pt x="1771420" y="4755982"/>
                  <a:pt x="1755558" y="4733652"/>
                  <a:pt x="1734913" y="4705205"/>
                </a:cubicBezTo>
                <a:cubicBezTo>
                  <a:pt x="1714267" y="4676756"/>
                  <a:pt x="1696938" y="4656235"/>
                  <a:pt x="1682926" y="4643643"/>
                </a:cubicBezTo>
                <a:cubicBezTo>
                  <a:pt x="1666985" y="4631733"/>
                  <a:pt x="1659800" y="4622420"/>
                  <a:pt x="1661370" y="4615705"/>
                </a:cubicBezTo>
                <a:cubicBezTo>
                  <a:pt x="1662940" y="4608988"/>
                  <a:pt x="1671219" y="4597224"/>
                  <a:pt x="1686207" y="4580407"/>
                </a:cubicBezTo>
                <a:lnTo>
                  <a:pt x="1678283" y="4567999"/>
                </a:lnTo>
                <a:cubicBezTo>
                  <a:pt x="1670099" y="4568861"/>
                  <a:pt x="1660837" y="4567350"/>
                  <a:pt x="1650499" y="4563473"/>
                </a:cubicBezTo>
                <a:cubicBezTo>
                  <a:pt x="1640161" y="4559595"/>
                  <a:pt x="1638566" y="4552314"/>
                  <a:pt x="1645720" y="4541632"/>
                </a:cubicBezTo>
                <a:cubicBezTo>
                  <a:pt x="1647659" y="4539085"/>
                  <a:pt x="1650201" y="4534404"/>
                  <a:pt x="1653345" y="4527591"/>
                </a:cubicBezTo>
                <a:cubicBezTo>
                  <a:pt x="1656491" y="4520779"/>
                  <a:pt x="1657395" y="4516269"/>
                  <a:pt x="1656062" y="4514066"/>
                </a:cubicBezTo>
                <a:lnTo>
                  <a:pt x="1652444" y="4511136"/>
                </a:lnTo>
                <a:lnTo>
                  <a:pt x="1641113" y="4515544"/>
                </a:lnTo>
                <a:lnTo>
                  <a:pt x="1628555" y="4534045"/>
                </a:lnTo>
                <a:cubicBezTo>
                  <a:pt x="1626383" y="4533402"/>
                  <a:pt x="1625213" y="4531704"/>
                  <a:pt x="1625045" y="4528952"/>
                </a:cubicBezTo>
                <a:cubicBezTo>
                  <a:pt x="1624876" y="4526197"/>
                  <a:pt x="1624861" y="4524635"/>
                  <a:pt x="1625004" y="4524259"/>
                </a:cubicBezTo>
                <a:lnTo>
                  <a:pt x="1621972" y="4522990"/>
                </a:lnTo>
                <a:lnTo>
                  <a:pt x="1582485" y="4538352"/>
                </a:lnTo>
                <a:lnTo>
                  <a:pt x="1583020" y="4539757"/>
                </a:lnTo>
                <a:lnTo>
                  <a:pt x="1599401" y="4542966"/>
                </a:lnTo>
                <a:cubicBezTo>
                  <a:pt x="1613189" y="4547006"/>
                  <a:pt x="1620112" y="4554644"/>
                  <a:pt x="1620178" y="4565878"/>
                </a:cubicBezTo>
                <a:lnTo>
                  <a:pt x="1609584" y="4595167"/>
                </a:lnTo>
                <a:lnTo>
                  <a:pt x="1634338" y="4622271"/>
                </a:lnTo>
                <a:cubicBezTo>
                  <a:pt x="1636288" y="4640821"/>
                  <a:pt x="1644442" y="4655413"/>
                  <a:pt x="1658801" y="4666039"/>
                </a:cubicBezTo>
                <a:lnTo>
                  <a:pt x="1679646" y="4706878"/>
                </a:lnTo>
                <a:cubicBezTo>
                  <a:pt x="1681892" y="4708573"/>
                  <a:pt x="1684634" y="4711042"/>
                  <a:pt x="1687871" y="4714287"/>
                </a:cubicBezTo>
                <a:cubicBezTo>
                  <a:pt x="1691109" y="4717534"/>
                  <a:pt x="1692216" y="4720177"/>
                  <a:pt x="1691187" y="4722215"/>
                </a:cubicBezTo>
                <a:cubicBezTo>
                  <a:pt x="1683925" y="4728563"/>
                  <a:pt x="1672561" y="4729346"/>
                  <a:pt x="1657093" y="4724559"/>
                </a:cubicBezTo>
                <a:cubicBezTo>
                  <a:pt x="1641625" y="4719770"/>
                  <a:pt x="1630476" y="4714737"/>
                  <a:pt x="1623644" y="4709457"/>
                </a:cubicBezTo>
                <a:cubicBezTo>
                  <a:pt x="1621488" y="4707958"/>
                  <a:pt x="1619471" y="4705826"/>
                  <a:pt x="1617592" y="4703059"/>
                </a:cubicBezTo>
                <a:cubicBezTo>
                  <a:pt x="1615716" y="4700290"/>
                  <a:pt x="1616068" y="4697082"/>
                  <a:pt x="1618649" y="4693432"/>
                </a:cubicBezTo>
                <a:lnTo>
                  <a:pt x="1586078" y="4642157"/>
                </a:lnTo>
                <a:lnTo>
                  <a:pt x="1560527" y="4676129"/>
                </a:lnTo>
                <a:cubicBezTo>
                  <a:pt x="1559810" y="4687371"/>
                  <a:pt x="1560959" y="4697659"/>
                  <a:pt x="1563980" y="4706992"/>
                </a:cubicBezTo>
                <a:cubicBezTo>
                  <a:pt x="1566999" y="4716324"/>
                  <a:pt x="1568148" y="4726613"/>
                  <a:pt x="1567431" y="4737855"/>
                </a:cubicBezTo>
                <a:lnTo>
                  <a:pt x="1536132" y="4724853"/>
                </a:lnTo>
                <a:cubicBezTo>
                  <a:pt x="1534670" y="4739135"/>
                  <a:pt x="1531343" y="4754372"/>
                  <a:pt x="1526146" y="4770563"/>
                </a:cubicBezTo>
                <a:cubicBezTo>
                  <a:pt x="1520948" y="4786754"/>
                  <a:pt x="1512995" y="4801452"/>
                  <a:pt x="1502285" y="4814662"/>
                </a:cubicBezTo>
                <a:lnTo>
                  <a:pt x="1482915" y="4779609"/>
                </a:lnTo>
                <a:lnTo>
                  <a:pt x="1501616" y="4739599"/>
                </a:lnTo>
                <a:cubicBezTo>
                  <a:pt x="1499282" y="4736984"/>
                  <a:pt x="1496660" y="4734337"/>
                  <a:pt x="1493749" y="4731656"/>
                </a:cubicBezTo>
                <a:cubicBezTo>
                  <a:pt x="1490839" y="4728976"/>
                  <a:pt x="1489371" y="4726463"/>
                  <a:pt x="1489351" y="4724115"/>
                </a:cubicBezTo>
                <a:cubicBezTo>
                  <a:pt x="1490732" y="4719785"/>
                  <a:pt x="1495091" y="4717557"/>
                  <a:pt x="1502429" y="4717431"/>
                </a:cubicBezTo>
                <a:cubicBezTo>
                  <a:pt x="1509767" y="4717305"/>
                  <a:pt x="1515012" y="4717522"/>
                  <a:pt x="1518170" y="4718084"/>
                </a:cubicBezTo>
                <a:lnTo>
                  <a:pt x="1555033" y="4642685"/>
                </a:lnTo>
                <a:lnTo>
                  <a:pt x="1552553" y="4623651"/>
                </a:lnTo>
                <a:lnTo>
                  <a:pt x="1536734" y="4598384"/>
                </a:lnTo>
                <a:lnTo>
                  <a:pt x="1510932" y="4618825"/>
                </a:lnTo>
                <a:lnTo>
                  <a:pt x="1485798" y="4714331"/>
                </a:lnTo>
                <a:cubicBezTo>
                  <a:pt x="1470042" y="4725588"/>
                  <a:pt x="1454840" y="4742181"/>
                  <a:pt x="1440190" y="4764111"/>
                </a:cubicBezTo>
                <a:cubicBezTo>
                  <a:pt x="1425540" y="4786040"/>
                  <a:pt x="1414694" y="4805482"/>
                  <a:pt x="1407652" y="4822435"/>
                </a:cubicBezTo>
                <a:cubicBezTo>
                  <a:pt x="1405221" y="4838362"/>
                  <a:pt x="1399963" y="4853375"/>
                  <a:pt x="1391885" y="4867474"/>
                </a:cubicBezTo>
                <a:cubicBezTo>
                  <a:pt x="1383806" y="4881574"/>
                  <a:pt x="1376237" y="4896318"/>
                  <a:pt x="1369182" y="4911708"/>
                </a:cubicBezTo>
                <a:cubicBezTo>
                  <a:pt x="1344597" y="4928386"/>
                  <a:pt x="1322054" y="4947641"/>
                  <a:pt x="1301556" y="4969479"/>
                </a:cubicBezTo>
                <a:lnTo>
                  <a:pt x="1258460" y="5058216"/>
                </a:lnTo>
                <a:cubicBezTo>
                  <a:pt x="1255690" y="5057699"/>
                  <a:pt x="1251984" y="5057660"/>
                  <a:pt x="1247345" y="5058098"/>
                </a:cubicBezTo>
                <a:cubicBezTo>
                  <a:pt x="1242704" y="5058539"/>
                  <a:pt x="1239887" y="5060944"/>
                  <a:pt x="1238890" y="5065319"/>
                </a:cubicBezTo>
                <a:cubicBezTo>
                  <a:pt x="1239081" y="5067881"/>
                  <a:pt x="1241230" y="5071254"/>
                  <a:pt x="1245332" y="5075441"/>
                </a:cubicBezTo>
                <a:cubicBezTo>
                  <a:pt x="1249436" y="5079627"/>
                  <a:pt x="1252742" y="5083134"/>
                  <a:pt x="1255245" y="5085963"/>
                </a:cubicBezTo>
                <a:lnTo>
                  <a:pt x="1201159" y="5107812"/>
                </a:lnTo>
                <a:lnTo>
                  <a:pt x="1168787" y="5104059"/>
                </a:lnTo>
                <a:cubicBezTo>
                  <a:pt x="1171738" y="5087022"/>
                  <a:pt x="1176359" y="5070762"/>
                  <a:pt x="1182643" y="5055284"/>
                </a:cubicBezTo>
                <a:cubicBezTo>
                  <a:pt x="1188929" y="5039804"/>
                  <a:pt x="1192040" y="5016342"/>
                  <a:pt x="1191976" y="4984895"/>
                </a:cubicBezTo>
                <a:cubicBezTo>
                  <a:pt x="1180586" y="4997243"/>
                  <a:pt x="1169772" y="5009659"/>
                  <a:pt x="1159539" y="5022142"/>
                </a:cubicBezTo>
                <a:cubicBezTo>
                  <a:pt x="1149305" y="5034624"/>
                  <a:pt x="1142848" y="5049888"/>
                  <a:pt x="1140169" y="5067934"/>
                </a:cubicBezTo>
                <a:cubicBezTo>
                  <a:pt x="1115763" y="5083071"/>
                  <a:pt x="1093399" y="5100785"/>
                  <a:pt x="1073081" y="5121081"/>
                </a:cubicBezTo>
                <a:cubicBezTo>
                  <a:pt x="1047088" y="5120412"/>
                  <a:pt x="1036190" y="5128521"/>
                  <a:pt x="1040381" y="5145410"/>
                </a:cubicBezTo>
                <a:cubicBezTo>
                  <a:pt x="1044574" y="5162299"/>
                  <a:pt x="1039457" y="5171078"/>
                  <a:pt x="1025025" y="5171748"/>
                </a:cubicBezTo>
                <a:lnTo>
                  <a:pt x="1006528" y="5169603"/>
                </a:lnTo>
                <a:cubicBezTo>
                  <a:pt x="1004250" y="5182522"/>
                  <a:pt x="1000027" y="5191992"/>
                  <a:pt x="993861" y="5198013"/>
                </a:cubicBezTo>
                <a:cubicBezTo>
                  <a:pt x="987695" y="5204037"/>
                  <a:pt x="983606" y="5212348"/>
                  <a:pt x="981596" y="5222954"/>
                </a:cubicBezTo>
                <a:lnTo>
                  <a:pt x="946008" y="5246947"/>
                </a:lnTo>
                <a:lnTo>
                  <a:pt x="931799" y="5207806"/>
                </a:lnTo>
                <a:cubicBezTo>
                  <a:pt x="922550" y="5206734"/>
                  <a:pt x="918463" y="5201575"/>
                  <a:pt x="919534" y="5192323"/>
                </a:cubicBezTo>
                <a:cubicBezTo>
                  <a:pt x="922995" y="5174272"/>
                  <a:pt x="930469" y="5156977"/>
                  <a:pt x="941953" y="5140441"/>
                </a:cubicBezTo>
                <a:cubicBezTo>
                  <a:pt x="953439" y="5123905"/>
                  <a:pt x="961045" y="5105456"/>
                  <a:pt x="964774" y="5085089"/>
                </a:cubicBezTo>
                <a:cubicBezTo>
                  <a:pt x="964914" y="5084717"/>
                  <a:pt x="964902" y="5083153"/>
                  <a:pt x="964732" y="5080398"/>
                </a:cubicBezTo>
                <a:cubicBezTo>
                  <a:pt x="964563" y="5077646"/>
                  <a:pt x="963393" y="5075948"/>
                  <a:pt x="961223" y="5075305"/>
                </a:cubicBezTo>
                <a:cubicBezTo>
                  <a:pt x="958595" y="5076075"/>
                  <a:pt x="954954" y="5080535"/>
                  <a:pt x="950297" y="5088684"/>
                </a:cubicBezTo>
                <a:cubicBezTo>
                  <a:pt x="945642" y="5096834"/>
                  <a:pt x="941865" y="5102449"/>
                  <a:pt x="938971" y="5105532"/>
                </a:cubicBezTo>
                <a:cubicBezTo>
                  <a:pt x="933039" y="5109531"/>
                  <a:pt x="929420" y="5113797"/>
                  <a:pt x="928112" y="5118333"/>
                </a:cubicBezTo>
                <a:cubicBezTo>
                  <a:pt x="927852" y="5125626"/>
                  <a:pt x="927117" y="5131985"/>
                  <a:pt x="925901" y="5137409"/>
                </a:cubicBezTo>
                <a:cubicBezTo>
                  <a:pt x="924686" y="5142833"/>
                  <a:pt x="919727" y="5145187"/>
                  <a:pt x="911022" y="5144473"/>
                </a:cubicBezTo>
                <a:lnTo>
                  <a:pt x="891452" y="5151574"/>
                </a:lnTo>
                <a:lnTo>
                  <a:pt x="844672" y="5150838"/>
                </a:lnTo>
                <a:lnTo>
                  <a:pt x="826508" y="5186225"/>
                </a:lnTo>
                <a:cubicBezTo>
                  <a:pt x="819174" y="5188013"/>
                  <a:pt x="811962" y="5191274"/>
                  <a:pt x="804869" y="5196018"/>
                </a:cubicBezTo>
                <a:cubicBezTo>
                  <a:pt x="797777" y="5200760"/>
                  <a:pt x="791586" y="5205316"/>
                  <a:pt x="786296" y="5209680"/>
                </a:cubicBezTo>
                <a:cubicBezTo>
                  <a:pt x="781297" y="5209004"/>
                  <a:pt x="776131" y="5209774"/>
                  <a:pt x="770798" y="5211987"/>
                </a:cubicBezTo>
                <a:cubicBezTo>
                  <a:pt x="765464" y="5214199"/>
                  <a:pt x="762208" y="5218705"/>
                  <a:pt x="761029" y="5225499"/>
                </a:cubicBezTo>
                <a:lnTo>
                  <a:pt x="763508" y="5244534"/>
                </a:lnTo>
                <a:lnTo>
                  <a:pt x="721888" y="5239707"/>
                </a:lnTo>
                <a:cubicBezTo>
                  <a:pt x="724758" y="5230961"/>
                  <a:pt x="730732" y="5218178"/>
                  <a:pt x="739807" y="5201362"/>
                </a:cubicBezTo>
                <a:cubicBezTo>
                  <a:pt x="748885" y="5184548"/>
                  <a:pt x="748676" y="5174565"/>
                  <a:pt x="739181" y="5171413"/>
                </a:cubicBezTo>
                <a:cubicBezTo>
                  <a:pt x="734425" y="5171154"/>
                  <a:pt x="729794" y="5172375"/>
                  <a:pt x="725282" y="5175075"/>
                </a:cubicBezTo>
                <a:cubicBezTo>
                  <a:pt x="720771" y="5177773"/>
                  <a:pt x="717159" y="5180284"/>
                  <a:pt x="714449" y="5182606"/>
                </a:cubicBezTo>
                <a:lnTo>
                  <a:pt x="698767" y="5237027"/>
                </a:lnTo>
                <a:lnTo>
                  <a:pt x="671890" y="5266717"/>
                </a:lnTo>
                <a:cubicBezTo>
                  <a:pt x="670304" y="5280399"/>
                  <a:pt x="666606" y="5292075"/>
                  <a:pt x="660798" y="5301753"/>
                </a:cubicBezTo>
                <a:cubicBezTo>
                  <a:pt x="654990" y="5311428"/>
                  <a:pt x="646935" y="5320257"/>
                  <a:pt x="636637" y="5328242"/>
                </a:cubicBezTo>
                <a:lnTo>
                  <a:pt x="632348" y="5365239"/>
                </a:lnTo>
                <a:cubicBezTo>
                  <a:pt x="617548" y="5378365"/>
                  <a:pt x="609416" y="5394604"/>
                  <a:pt x="607951" y="5413961"/>
                </a:cubicBezTo>
                <a:cubicBezTo>
                  <a:pt x="600791" y="5410886"/>
                  <a:pt x="593548" y="5411023"/>
                  <a:pt x="586228" y="5414372"/>
                </a:cubicBezTo>
                <a:cubicBezTo>
                  <a:pt x="578908" y="5417723"/>
                  <a:pt x="574466" y="5424042"/>
                  <a:pt x="572900" y="5433331"/>
                </a:cubicBezTo>
                <a:lnTo>
                  <a:pt x="540326" y="5471735"/>
                </a:lnTo>
                <a:lnTo>
                  <a:pt x="504940" y="5453572"/>
                </a:lnTo>
                <a:cubicBezTo>
                  <a:pt x="512753" y="5439246"/>
                  <a:pt x="518809" y="5422376"/>
                  <a:pt x="523112" y="5402954"/>
                </a:cubicBezTo>
                <a:cubicBezTo>
                  <a:pt x="527413" y="5383535"/>
                  <a:pt x="534359" y="5369108"/>
                  <a:pt x="543946" y="5359676"/>
                </a:cubicBezTo>
                <a:cubicBezTo>
                  <a:pt x="544874" y="5344942"/>
                  <a:pt x="551933" y="5337949"/>
                  <a:pt x="565126" y="5338698"/>
                </a:cubicBezTo>
                <a:cubicBezTo>
                  <a:pt x="575067" y="5340534"/>
                  <a:pt x="587421" y="5341771"/>
                  <a:pt x="602187" y="5342409"/>
                </a:cubicBezTo>
                <a:cubicBezTo>
                  <a:pt x="616954" y="5343047"/>
                  <a:pt x="616107" y="5336895"/>
                  <a:pt x="599641" y="5323951"/>
                </a:cubicBezTo>
                <a:lnTo>
                  <a:pt x="623500" y="5279853"/>
                </a:lnTo>
                <a:lnTo>
                  <a:pt x="605004" y="5277708"/>
                </a:lnTo>
                <a:lnTo>
                  <a:pt x="626183" y="5256731"/>
                </a:lnTo>
                <a:lnTo>
                  <a:pt x="631544" y="5210486"/>
                </a:lnTo>
                <a:lnTo>
                  <a:pt x="666597" y="5191116"/>
                </a:lnTo>
                <a:lnTo>
                  <a:pt x="671423" y="5149497"/>
                </a:lnTo>
                <a:cubicBezTo>
                  <a:pt x="681597" y="5135837"/>
                  <a:pt x="693818" y="5124754"/>
                  <a:pt x="708082" y="5116252"/>
                </a:cubicBezTo>
                <a:lnTo>
                  <a:pt x="726245" y="5080867"/>
                </a:lnTo>
                <a:cubicBezTo>
                  <a:pt x="712220" y="5075531"/>
                  <a:pt x="709426" y="5059193"/>
                  <a:pt x="717868" y="5031859"/>
                </a:cubicBezTo>
                <a:cubicBezTo>
                  <a:pt x="726310" y="5004522"/>
                  <a:pt x="733035" y="4986944"/>
                  <a:pt x="738040" y="4979129"/>
                </a:cubicBezTo>
                <a:cubicBezTo>
                  <a:pt x="746958" y="4978014"/>
                  <a:pt x="752700" y="4968918"/>
                  <a:pt x="755267" y="4951835"/>
                </a:cubicBezTo>
                <a:cubicBezTo>
                  <a:pt x="757832" y="4934752"/>
                  <a:pt x="759217" y="4922806"/>
                  <a:pt x="759423" y="4915994"/>
                </a:cubicBezTo>
                <a:cubicBezTo>
                  <a:pt x="766575" y="4914089"/>
                  <a:pt x="771973" y="4909641"/>
                  <a:pt x="775616" y="4902639"/>
                </a:cubicBezTo>
                <a:cubicBezTo>
                  <a:pt x="779260" y="4895644"/>
                  <a:pt x="781457" y="4888477"/>
                  <a:pt x="782210" y="4881145"/>
                </a:cubicBezTo>
                <a:cubicBezTo>
                  <a:pt x="782444" y="4872383"/>
                  <a:pt x="780164" y="4865089"/>
                  <a:pt x="775373" y="4859261"/>
                </a:cubicBezTo>
                <a:cubicBezTo>
                  <a:pt x="770581" y="4853433"/>
                  <a:pt x="768302" y="4846138"/>
                  <a:pt x="768537" y="4837379"/>
                </a:cubicBezTo>
                <a:cubicBezTo>
                  <a:pt x="750312" y="4838781"/>
                  <a:pt x="740416" y="4851694"/>
                  <a:pt x="738855" y="4876118"/>
                </a:cubicBezTo>
                <a:cubicBezTo>
                  <a:pt x="737292" y="4900540"/>
                  <a:pt x="728555" y="4913587"/>
                  <a:pt x="712639" y="4915259"/>
                </a:cubicBezTo>
                <a:cubicBezTo>
                  <a:pt x="710517" y="4929365"/>
                  <a:pt x="704157" y="4942101"/>
                  <a:pt x="693565" y="4953468"/>
                </a:cubicBezTo>
                <a:cubicBezTo>
                  <a:pt x="682971" y="4964835"/>
                  <a:pt x="671233" y="4973432"/>
                  <a:pt x="658354" y="4979263"/>
                </a:cubicBezTo>
                <a:lnTo>
                  <a:pt x="651383" y="5039381"/>
                </a:lnTo>
                <a:cubicBezTo>
                  <a:pt x="608554" y="5054234"/>
                  <a:pt x="581900" y="5073602"/>
                  <a:pt x="571418" y="5097478"/>
                </a:cubicBezTo>
                <a:cubicBezTo>
                  <a:pt x="560935" y="5121357"/>
                  <a:pt x="545523" y="5154915"/>
                  <a:pt x="525182" y="5198153"/>
                </a:cubicBezTo>
                <a:cubicBezTo>
                  <a:pt x="509416" y="5197692"/>
                  <a:pt x="494919" y="5201480"/>
                  <a:pt x="481684" y="5209513"/>
                </a:cubicBezTo>
                <a:cubicBezTo>
                  <a:pt x="468452" y="5217549"/>
                  <a:pt x="453953" y="5221335"/>
                  <a:pt x="438187" y="5220874"/>
                </a:cubicBezTo>
                <a:lnTo>
                  <a:pt x="432289" y="5271741"/>
                </a:lnTo>
                <a:lnTo>
                  <a:pt x="418416" y="5270135"/>
                </a:lnTo>
                <a:cubicBezTo>
                  <a:pt x="409552" y="5269107"/>
                  <a:pt x="404425" y="5266170"/>
                  <a:pt x="403034" y="5261321"/>
                </a:cubicBezTo>
                <a:cubicBezTo>
                  <a:pt x="401643" y="5256473"/>
                  <a:pt x="401678" y="5249446"/>
                  <a:pt x="403135" y="5240243"/>
                </a:cubicBezTo>
                <a:lnTo>
                  <a:pt x="421299" y="5204855"/>
                </a:lnTo>
                <a:cubicBezTo>
                  <a:pt x="421399" y="5201450"/>
                  <a:pt x="420358" y="5195275"/>
                  <a:pt x="418173" y="5186333"/>
                </a:cubicBezTo>
                <a:cubicBezTo>
                  <a:pt x="415989" y="5177389"/>
                  <a:pt x="413658" y="5172237"/>
                  <a:pt x="411178" y="5170875"/>
                </a:cubicBezTo>
                <a:lnTo>
                  <a:pt x="409569" y="5184749"/>
                </a:lnTo>
                <a:cubicBezTo>
                  <a:pt x="398101" y="5191035"/>
                  <a:pt x="384562" y="5200009"/>
                  <a:pt x="368955" y="5211676"/>
                </a:cubicBezTo>
                <a:cubicBezTo>
                  <a:pt x="353345" y="5223339"/>
                  <a:pt x="344166" y="5235163"/>
                  <a:pt x="341410" y="5247147"/>
                </a:cubicBezTo>
                <a:cubicBezTo>
                  <a:pt x="333988" y="5251362"/>
                  <a:pt x="328321" y="5258125"/>
                  <a:pt x="324409" y="5267438"/>
                </a:cubicBezTo>
                <a:cubicBezTo>
                  <a:pt x="320500" y="5276745"/>
                  <a:pt x="318033" y="5286223"/>
                  <a:pt x="317013" y="5295869"/>
                </a:cubicBezTo>
                <a:lnTo>
                  <a:pt x="282498" y="5310614"/>
                </a:lnTo>
                <a:cubicBezTo>
                  <a:pt x="281732" y="5318042"/>
                  <a:pt x="279423" y="5326173"/>
                  <a:pt x="275567" y="5335001"/>
                </a:cubicBezTo>
                <a:cubicBezTo>
                  <a:pt x="271713" y="5343831"/>
                  <a:pt x="266071" y="5350401"/>
                  <a:pt x="258637" y="5354714"/>
                </a:cubicBezTo>
                <a:lnTo>
                  <a:pt x="254347" y="5391709"/>
                </a:lnTo>
                <a:lnTo>
                  <a:pt x="234240" y="5403439"/>
                </a:lnTo>
                <a:cubicBezTo>
                  <a:pt x="232128" y="5417448"/>
                  <a:pt x="225748" y="5430378"/>
                  <a:pt x="215097" y="5442226"/>
                </a:cubicBezTo>
                <a:cubicBezTo>
                  <a:pt x="204449" y="5454076"/>
                  <a:pt x="192555" y="5464022"/>
                  <a:pt x="179417" y="5472068"/>
                </a:cubicBezTo>
                <a:cubicBezTo>
                  <a:pt x="168265" y="5485714"/>
                  <a:pt x="155148" y="5501182"/>
                  <a:pt x="140061" y="5518473"/>
                </a:cubicBezTo>
                <a:cubicBezTo>
                  <a:pt x="124969" y="5535762"/>
                  <a:pt x="109675" y="5549805"/>
                  <a:pt x="94167" y="5560603"/>
                </a:cubicBezTo>
                <a:cubicBezTo>
                  <a:pt x="93616" y="5567862"/>
                  <a:pt x="92168" y="5575310"/>
                  <a:pt x="89818" y="5582947"/>
                </a:cubicBezTo>
                <a:cubicBezTo>
                  <a:pt x="87466" y="5590582"/>
                  <a:pt x="82684" y="5596472"/>
                  <a:pt x="75467" y="5600615"/>
                </a:cubicBezTo>
                <a:cubicBezTo>
                  <a:pt x="73426" y="5614829"/>
                  <a:pt x="67922" y="5628642"/>
                  <a:pt x="58946" y="5642049"/>
                </a:cubicBezTo>
                <a:cubicBezTo>
                  <a:pt x="49970" y="5655461"/>
                  <a:pt x="40107" y="5666422"/>
                  <a:pt x="29355" y="5674942"/>
                </a:cubicBezTo>
                <a:cubicBezTo>
                  <a:pt x="28798" y="5679759"/>
                  <a:pt x="27150" y="5683863"/>
                  <a:pt x="24414" y="5687256"/>
                </a:cubicBezTo>
                <a:cubicBezTo>
                  <a:pt x="21676" y="5690648"/>
                  <a:pt x="17985" y="5692173"/>
                  <a:pt x="13338" y="5691829"/>
                </a:cubicBezTo>
                <a:lnTo>
                  <a:pt x="0" y="5685598"/>
                </a:lnTo>
                <a:lnTo>
                  <a:pt x="19237" y="5640963"/>
                </a:lnTo>
                <a:cubicBezTo>
                  <a:pt x="24430" y="5636585"/>
                  <a:pt x="28635" y="5630629"/>
                  <a:pt x="31853" y="5623092"/>
                </a:cubicBezTo>
                <a:cubicBezTo>
                  <a:pt x="35069" y="5615555"/>
                  <a:pt x="37096" y="5608175"/>
                  <a:pt x="37935" y="5600950"/>
                </a:cubicBezTo>
                <a:lnTo>
                  <a:pt x="61257" y="5561473"/>
                </a:lnTo>
                <a:cubicBezTo>
                  <a:pt x="61502" y="5550957"/>
                  <a:pt x="62457" y="5539352"/>
                  <a:pt x="64124" y="5526656"/>
                </a:cubicBezTo>
                <a:cubicBezTo>
                  <a:pt x="65791" y="5513961"/>
                  <a:pt x="73147" y="5507785"/>
                  <a:pt x="86190" y="5508126"/>
                </a:cubicBezTo>
                <a:cubicBezTo>
                  <a:pt x="92961" y="5463217"/>
                  <a:pt x="112229" y="5411553"/>
                  <a:pt x="143997" y="5353139"/>
                </a:cubicBezTo>
                <a:cubicBezTo>
                  <a:pt x="175765" y="5294726"/>
                  <a:pt x="208371" y="5249295"/>
                  <a:pt x="241816" y="5216852"/>
                </a:cubicBezTo>
                <a:cubicBezTo>
                  <a:pt x="244226" y="5201119"/>
                  <a:pt x="248236" y="5186742"/>
                  <a:pt x="253845" y="5173725"/>
                </a:cubicBezTo>
                <a:cubicBezTo>
                  <a:pt x="259456" y="5160704"/>
                  <a:pt x="263466" y="5146328"/>
                  <a:pt x="265877" y="5130594"/>
                </a:cubicBezTo>
                <a:cubicBezTo>
                  <a:pt x="272750" y="5131099"/>
                  <a:pt x="277902" y="5128767"/>
                  <a:pt x="281334" y="5123600"/>
                </a:cubicBezTo>
                <a:cubicBezTo>
                  <a:pt x="284764" y="5118432"/>
                  <a:pt x="286849" y="5112229"/>
                  <a:pt x="287592" y="5104995"/>
                </a:cubicBezTo>
                <a:cubicBezTo>
                  <a:pt x="290541" y="5086296"/>
                  <a:pt x="294897" y="5075672"/>
                  <a:pt x="300661" y="5073115"/>
                </a:cubicBezTo>
                <a:cubicBezTo>
                  <a:pt x="306424" y="5070563"/>
                  <a:pt x="310378" y="5063405"/>
                  <a:pt x="312523" y="5051645"/>
                </a:cubicBezTo>
                <a:lnTo>
                  <a:pt x="341007" y="5008082"/>
                </a:lnTo>
                <a:cubicBezTo>
                  <a:pt x="348137" y="5006369"/>
                  <a:pt x="353446" y="5002688"/>
                  <a:pt x="356933" y="4997039"/>
                </a:cubicBezTo>
                <a:cubicBezTo>
                  <a:pt x="360420" y="4991389"/>
                  <a:pt x="362528" y="4984996"/>
                  <a:pt x="363259" y="4977854"/>
                </a:cubicBezTo>
                <a:lnTo>
                  <a:pt x="361314" y="4954196"/>
                </a:lnTo>
                <a:lnTo>
                  <a:pt x="419557" y="4815662"/>
                </a:lnTo>
                <a:lnTo>
                  <a:pt x="439663" y="4803934"/>
                </a:lnTo>
                <a:lnTo>
                  <a:pt x="456218" y="4782420"/>
                </a:lnTo>
                <a:cubicBezTo>
                  <a:pt x="457078" y="4775003"/>
                  <a:pt x="459193" y="4766851"/>
                  <a:pt x="462570" y="4757967"/>
                </a:cubicBezTo>
                <a:cubicBezTo>
                  <a:pt x="465941" y="4749082"/>
                  <a:pt x="470237" y="4742356"/>
                  <a:pt x="475454" y="4737784"/>
                </a:cubicBezTo>
                <a:cubicBezTo>
                  <a:pt x="473728" y="4729090"/>
                  <a:pt x="474615" y="4718063"/>
                  <a:pt x="478117" y="4704700"/>
                </a:cubicBezTo>
                <a:cubicBezTo>
                  <a:pt x="481619" y="4691341"/>
                  <a:pt x="489042" y="4684585"/>
                  <a:pt x="500385" y="4684435"/>
                </a:cubicBezTo>
                <a:cubicBezTo>
                  <a:pt x="503498" y="4671909"/>
                  <a:pt x="514196" y="4652059"/>
                  <a:pt x="532479" y="4624887"/>
                </a:cubicBezTo>
                <a:cubicBezTo>
                  <a:pt x="550765" y="4597714"/>
                  <a:pt x="564394" y="4582893"/>
                  <a:pt x="573372" y="4580418"/>
                </a:cubicBezTo>
                <a:lnTo>
                  <a:pt x="590999" y="4549657"/>
                </a:lnTo>
                <a:cubicBezTo>
                  <a:pt x="595699" y="4520908"/>
                  <a:pt x="604043" y="4496099"/>
                  <a:pt x="616031" y="4475228"/>
                </a:cubicBezTo>
                <a:cubicBezTo>
                  <a:pt x="628019" y="4454358"/>
                  <a:pt x="636364" y="4429549"/>
                  <a:pt x="641064" y="4400802"/>
                </a:cubicBezTo>
                <a:lnTo>
                  <a:pt x="657082" y="4383913"/>
                </a:lnTo>
                <a:cubicBezTo>
                  <a:pt x="661190" y="4367009"/>
                  <a:pt x="671992" y="4347953"/>
                  <a:pt x="689487" y="4326743"/>
                </a:cubicBezTo>
                <a:cubicBezTo>
                  <a:pt x="706983" y="4305535"/>
                  <a:pt x="717784" y="4286479"/>
                  <a:pt x="721892" y="4269574"/>
                </a:cubicBezTo>
                <a:cubicBezTo>
                  <a:pt x="736578" y="4262489"/>
                  <a:pt x="744352" y="4249331"/>
                  <a:pt x="745216" y="4230100"/>
                </a:cubicBezTo>
                <a:cubicBezTo>
                  <a:pt x="746078" y="4210867"/>
                  <a:pt x="753853" y="4197708"/>
                  <a:pt x="768540" y="4190624"/>
                </a:cubicBezTo>
                <a:cubicBezTo>
                  <a:pt x="773031" y="4176302"/>
                  <a:pt x="789030" y="4141057"/>
                  <a:pt x="816535" y="4084882"/>
                </a:cubicBezTo>
                <a:cubicBezTo>
                  <a:pt x="844041" y="4028706"/>
                  <a:pt x="860927" y="3995905"/>
                  <a:pt x="867197" y="3986477"/>
                </a:cubicBezTo>
                <a:cubicBezTo>
                  <a:pt x="865402" y="3978361"/>
                  <a:pt x="866022" y="3969645"/>
                  <a:pt x="869057" y="3960331"/>
                </a:cubicBezTo>
                <a:cubicBezTo>
                  <a:pt x="872088" y="3951016"/>
                  <a:pt x="879241" y="3946573"/>
                  <a:pt x="890518" y="3947001"/>
                </a:cubicBezTo>
                <a:cubicBezTo>
                  <a:pt x="908060" y="3916132"/>
                  <a:pt x="929460" y="3884830"/>
                  <a:pt x="954717" y="3853096"/>
                </a:cubicBezTo>
                <a:cubicBezTo>
                  <a:pt x="979973" y="3821363"/>
                  <a:pt x="995727" y="3788236"/>
                  <a:pt x="1001975" y="3753713"/>
                </a:cubicBezTo>
                <a:cubicBezTo>
                  <a:pt x="1005027" y="3751821"/>
                  <a:pt x="1008978" y="3749740"/>
                  <a:pt x="1013829" y="3747471"/>
                </a:cubicBezTo>
                <a:cubicBezTo>
                  <a:pt x="1018681" y="3745202"/>
                  <a:pt x="1021613" y="3741832"/>
                  <a:pt x="1022619" y="3737360"/>
                </a:cubicBezTo>
                <a:cubicBezTo>
                  <a:pt x="1022297" y="3735076"/>
                  <a:pt x="1020141" y="3733461"/>
                  <a:pt x="1016150" y="3732509"/>
                </a:cubicBezTo>
                <a:cubicBezTo>
                  <a:pt x="1012161" y="3731559"/>
                  <a:pt x="1009871" y="3731098"/>
                  <a:pt x="1009281" y="3731126"/>
                </a:cubicBezTo>
                <a:lnTo>
                  <a:pt x="1027981" y="3691115"/>
                </a:lnTo>
                <a:lnTo>
                  <a:pt x="1047550" y="3684012"/>
                </a:lnTo>
                <a:cubicBezTo>
                  <a:pt x="1058285" y="3672269"/>
                  <a:pt x="1068368" y="3656059"/>
                  <a:pt x="1077794" y="3635379"/>
                </a:cubicBezTo>
                <a:lnTo>
                  <a:pt x="1094294" y="3598564"/>
                </a:lnTo>
                <a:lnTo>
                  <a:pt x="1076212" y="3575814"/>
                </a:lnTo>
                <a:lnTo>
                  <a:pt x="1073587" y="3568164"/>
                </a:lnTo>
                <a:lnTo>
                  <a:pt x="1069541" y="3569170"/>
                </a:lnTo>
                <a:cubicBezTo>
                  <a:pt x="1037818" y="3575946"/>
                  <a:pt x="1012478" y="3578126"/>
                  <a:pt x="993516" y="3575715"/>
                </a:cubicBezTo>
                <a:cubicBezTo>
                  <a:pt x="978657" y="3585600"/>
                  <a:pt x="960580" y="3586440"/>
                  <a:pt x="939283" y="3578245"/>
                </a:cubicBezTo>
                <a:cubicBezTo>
                  <a:pt x="934970" y="3588570"/>
                  <a:pt x="928401" y="3593404"/>
                  <a:pt x="919578" y="3592751"/>
                </a:cubicBezTo>
                <a:cubicBezTo>
                  <a:pt x="910754" y="3592098"/>
                  <a:pt x="902258" y="3589830"/>
                  <a:pt x="894085" y="3585947"/>
                </a:cubicBezTo>
                <a:lnTo>
                  <a:pt x="546732" y="3610143"/>
                </a:lnTo>
                <a:cubicBezTo>
                  <a:pt x="530942" y="3607948"/>
                  <a:pt x="516363" y="3608097"/>
                  <a:pt x="502990" y="3610583"/>
                </a:cubicBezTo>
                <a:cubicBezTo>
                  <a:pt x="489619" y="3613074"/>
                  <a:pt x="475364" y="3611606"/>
                  <a:pt x="460224" y="3606185"/>
                </a:cubicBezTo>
                <a:cubicBezTo>
                  <a:pt x="454060" y="3610053"/>
                  <a:pt x="446688" y="3612628"/>
                  <a:pt x="438106" y="3613911"/>
                </a:cubicBezTo>
                <a:cubicBezTo>
                  <a:pt x="429523" y="3615194"/>
                  <a:pt x="421829" y="3615186"/>
                  <a:pt x="415026" y="3613889"/>
                </a:cubicBezTo>
                <a:lnTo>
                  <a:pt x="377579" y="3616433"/>
                </a:lnTo>
                <a:cubicBezTo>
                  <a:pt x="370829" y="3614867"/>
                  <a:pt x="364645" y="3611527"/>
                  <a:pt x="359027" y="3606410"/>
                </a:cubicBezTo>
                <a:cubicBezTo>
                  <a:pt x="353410" y="3601294"/>
                  <a:pt x="350133" y="3596017"/>
                  <a:pt x="349198" y="3590584"/>
                </a:cubicBezTo>
                <a:cubicBezTo>
                  <a:pt x="357355" y="3582360"/>
                  <a:pt x="382701" y="3575282"/>
                  <a:pt x="425235" y="3569352"/>
                </a:cubicBezTo>
                <a:cubicBezTo>
                  <a:pt x="467770" y="3563421"/>
                  <a:pt x="497954" y="3561514"/>
                  <a:pt x="515788" y="3563629"/>
                </a:cubicBezTo>
                <a:lnTo>
                  <a:pt x="513208" y="3559756"/>
                </a:lnTo>
                <a:cubicBezTo>
                  <a:pt x="515047" y="3550260"/>
                  <a:pt x="518172" y="3543753"/>
                  <a:pt x="522588" y="3540233"/>
                </a:cubicBezTo>
                <a:cubicBezTo>
                  <a:pt x="527004" y="3536714"/>
                  <a:pt x="533354" y="3535051"/>
                  <a:pt x="541638" y="3535248"/>
                </a:cubicBezTo>
                <a:cubicBezTo>
                  <a:pt x="574256" y="3520540"/>
                  <a:pt x="610419" y="3509061"/>
                  <a:pt x="650131" y="3500815"/>
                </a:cubicBezTo>
                <a:cubicBezTo>
                  <a:pt x="689842" y="3492567"/>
                  <a:pt x="727296" y="3483028"/>
                  <a:pt x="762493" y="3472195"/>
                </a:cubicBezTo>
                <a:cubicBezTo>
                  <a:pt x="765485" y="3464962"/>
                  <a:pt x="768879" y="3462007"/>
                  <a:pt x="772670" y="3463328"/>
                </a:cubicBezTo>
                <a:cubicBezTo>
                  <a:pt x="776462" y="3464650"/>
                  <a:pt x="782108" y="3467184"/>
                  <a:pt x="789609" y="3470930"/>
                </a:cubicBezTo>
                <a:cubicBezTo>
                  <a:pt x="793861" y="3468566"/>
                  <a:pt x="797629" y="3466526"/>
                  <a:pt x="800913" y="3464808"/>
                </a:cubicBezTo>
                <a:cubicBezTo>
                  <a:pt x="804196" y="3463090"/>
                  <a:pt x="804737" y="3460399"/>
                  <a:pt x="802533" y="3456740"/>
                </a:cubicBezTo>
                <a:cubicBezTo>
                  <a:pt x="810795" y="3455323"/>
                  <a:pt x="821070" y="3454310"/>
                  <a:pt x="833365" y="3453703"/>
                </a:cubicBezTo>
                <a:cubicBezTo>
                  <a:pt x="845658" y="3453096"/>
                  <a:pt x="853032" y="3449820"/>
                  <a:pt x="855485" y="3443878"/>
                </a:cubicBezTo>
                <a:lnTo>
                  <a:pt x="816758" y="3436093"/>
                </a:lnTo>
                <a:cubicBezTo>
                  <a:pt x="810196" y="3434636"/>
                  <a:pt x="804601" y="3434629"/>
                  <a:pt x="799972" y="3436077"/>
                </a:cubicBezTo>
                <a:cubicBezTo>
                  <a:pt x="795344" y="3437526"/>
                  <a:pt x="792327" y="3441395"/>
                  <a:pt x="790924" y="3447690"/>
                </a:cubicBezTo>
                <a:cubicBezTo>
                  <a:pt x="784065" y="3446310"/>
                  <a:pt x="775834" y="3445498"/>
                  <a:pt x="766232" y="3445246"/>
                </a:cubicBezTo>
                <a:cubicBezTo>
                  <a:pt x="756628" y="3444993"/>
                  <a:pt x="748073" y="3445791"/>
                  <a:pt x="740566" y="3447640"/>
                </a:cubicBezTo>
                <a:lnTo>
                  <a:pt x="650167" y="3463048"/>
                </a:lnTo>
                <a:lnTo>
                  <a:pt x="615317" y="3452683"/>
                </a:lnTo>
                <a:cubicBezTo>
                  <a:pt x="608485" y="3451170"/>
                  <a:pt x="601814" y="3450949"/>
                  <a:pt x="595304" y="3452018"/>
                </a:cubicBezTo>
                <a:cubicBezTo>
                  <a:pt x="588792" y="3453087"/>
                  <a:pt x="584701" y="3456743"/>
                  <a:pt x="583027" y="3462982"/>
                </a:cubicBezTo>
                <a:lnTo>
                  <a:pt x="541703" y="3468107"/>
                </a:lnTo>
                <a:cubicBezTo>
                  <a:pt x="530072" y="3478640"/>
                  <a:pt x="516510" y="3482070"/>
                  <a:pt x="501022" y="3478397"/>
                </a:cubicBezTo>
                <a:cubicBezTo>
                  <a:pt x="485532" y="3474724"/>
                  <a:pt x="471969" y="3478152"/>
                  <a:pt x="460338" y="3488686"/>
                </a:cubicBezTo>
                <a:lnTo>
                  <a:pt x="384178" y="3466661"/>
                </a:lnTo>
                <a:cubicBezTo>
                  <a:pt x="388553" y="3449773"/>
                  <a:pt x="392759" y="3439986"/>
                  <a:pt x="396798" y="3437301"/>
                </a:cubicBezTo>
                <a:cubicBezTo>
                  <a:pt x="400835" y="3434613"/>
                  <a:pt x="409547" y="3435806"/>
                  <a:pt x="422939" y="3440876"/>
                </a:cubicBezTo>
                <a:cubicBezTo>
                  <a:pt x="428953" y="3426275"/>
                  <a:pt x="437297" y="3420958"/>
                  <a:pt x="447973" y="3424923"/>
                </a:cubicBezTo>
                <a:cubicBezTo>
                  <a:pt x="458647" y="3428886"/>
                  <a:pt x="466667" y="3425182"/>
                  <a:pt x="472032" y="3413810"/>
                </a:cubicBezTo>
                <a:cubicBezTo>
                  <a:pt x="486692" y="3413958"/>
                  <a:pt x="508377" y="3410483"/>
                  <a:pt x="537085" y="3403381"/>
                </a:cubicBezTo>
                <a:cubicBezTo>
                  <a:pt x="565795" y="3396282"/>
                  <a:pt x="583286" y="3388604"/>
                  <a:pt x="589561" y="3380353"/>
                </a:cubicBezTo>
                <a:lnTo>
                  <a:pt x="683837" y="3362367"/>
                </a:lnTo>
                <a:cubicBezTo>
                  <a:pt x="688316" y="3347738"/>
                  <a:pt x="695859" y="3336662"/>
                  <a:pt x="706464" y="3329142"/>
                </a:cubicBezTo>
                <a:cubicBezTo>
                  <a:pt x="717070" y="3321620"/>
                  <a:pt x="731059" y="3320234"/>
                  <a:pt x="748432" y="3324985"/>
                </a:cubicBezTo>
                <a:cubicBezTo>
                  <a:pt x="766999" y="3318225"/>
                  <a:pt x="787341" y="3313078"/>
                  <a:pt x="809456" y="3309550"/>
                </a:cubicBezTo>
                <a:cubicBezTo>
                  <a:pt x="831572" y="3306021"/>
                  <a:pt x="852553" y="3306042"/>
                  <a:pt x="872402" y="3309612"/>
                </a:cubicBezTo>
                <a:lnTo>
                  <a:pt x="895674" y="3277354"/>
                </a:lnTo>
                <a:lnTo>
                  <a:pt x="933104" y="3291593"/>
                </a:lnTo>
                <a:lnTo>
                  <a:pt x="975742" y="3263230"/>
                </a:lnTo>
                <a:lnTo>
                  <a:pt x="992145" y="3260603"/>
                </a:lnTo>
                <a:lnTo>
                  <a:pt x="983014" y="3244265"/>
                </a:lnTo>
                <a:lnTo>
                  <a:pt x="974806" y="3230300"/>
                </a:lnTo>
                <a:lnTo>
                  <a:pt x="925386" y="3263182"/>
                </a:lnTo>
                <a:lnTo>
                  <a:pt x="922808" y="3259304"/>
                </a:lnTo>
                <a:cubicBezTo>
                  <a:pt x="917319" y="3259809"/>
                  <a:pt x="911830" y="3261365"/>
                  <a:pt x="906340" y="3263970"/>
                </a:cubicBezTo>
                <a:cubicBezTo>
                  <a:pt x="900850" y="3266571"/>
                  <a:pt x="897294" y="3271033"/>
                  <a:pt x="895674" y="3277354"/>
                </a:cubicBezTo>
                <a:cubicBezTo>
                  <a:pt x="878382" y="3273249"/>
                  <a:pt x="861974" y="3272049"/>
                  <a:pt x="846452" y="3273756"/>
                </a:cubicBezTo>
                <a:cubicBezTo>
                  <a:pt x="830929" y="3275462"/>
                  <a:pt x="815490" y="3273617"/>
                  <a:pt x="800135" y="3268223"/>
                </a:cubicBezTo>
                <a:cubicBezTo>
                  <a:pt x="796105" y="3289308"/>
                  <a:pt x="789587" y="3298773"/>
                  <a:pt x="780577" y="3296611"/>
                </a:cubicBezTo>
                <a:cubicBezTo>
                  <a:pt x="771570" y="3294450"/>
                  <a:pt x="756996" y="3289702"/>
                  <a:pt x="736853" y="3282365"/>
                </a:cubicBezTo>
                <a:cubicBezTo>
                  <a:pt x="720579" y="3280492"/>
                  <a:pt x="697279" y="3286443"/>
                  <a:pt x="666949" y="3300212"/>
                </a:cubicBezTo>
                <a:cubicBezTo>
                  <a:pt x="636622" y="3313983"/>
                  <a:pt x="611706" y="3319608"/>
                  <a:pt x="592207" y="3317086"/>
                </a:cubicBezTo>
                <a:cubicBezTo>
                  <a:pt x="587798" y="3314312"/>
                  <a:pt x="585003" y="3310813"/>
                  <a:pt x="583823" y="3306587"/>
                </a:cubicBezTo>
                <a:cubicBezTo>
                  <a:pt x="582644" y="3302363"/>
                  <a:pt x="582433" y="3298544"/>
                  <a:pt x="583189" y="3295128"/>
                </a:cubicBezTo>
                <a:cubicBezTo>
                  <a:pt x="587992" y="3279235"/>
                  <a:pt x="599408" y="3269076"/>
                  <a:pt x="617434" y="3264657"/>
                </a:cubicBezTo>
                <a:cubicBezTo>
                  <a:pt x="635462" y="3260235"/>
                  <a:pt x="650742" y="3260089"/>
                  <a:pt x="663273" y="3264217"/>
                </a:cubicBezTo>
                <a:cubicBezTo>
                  <a:pt x="694348" y="3256824"/>
                  <a:pt x="723249" y="3248780"/>
                  <a:pt x="749967" y="3240093"/>
                </a:cubicBezTo>
                <a:cubicBezTo>
                  <a:pt x="776688" y="3231402"/>
                  <a:pt x="804616" y="3224005"/>
                  <a:pt x="833755" y="3217898"/>
                </a:cubicBezTo>
                <a:cubicBezTo>
                  <a:pt x="835107" y="3211876"/>
                  <a:pt x="837907" y="3209080"/>
                  <a:pt x="842156" y="3209515"/>
                </a:cubicBezTo>
                <a:cubicBezTo>
                  <a:pt x="846405" y="3209950"/>
                  <a:pt x="851783" y="3211031"/>
                  <a:pt x="858292" y="3212758"/>
                </a:cubicBezTo>
                <a:cubicBezTo>
                  <a:pt x="864721" y="3213842"/>
                  <a:pt x="869294" y="3212661"/>
                  <a:pt x="872014" y="3209221"/>
                </a:cubicBezTo>
                <a:cubicBezTo>
                  <a:pt x="874737" y="3205780"/>
                  <a:pt x="875762" y="3201369"/>
                  <a:pt x="875093" y="3195990"/>
                </a:cubicBezTo>
                <a:cubicBezTo>
                  <a:pt x="885099" y="3198070"/>
                  <a:pt x="895103" y="3199103"/>
                  <a:pt x="905112" y="3199086"/>
                </a:cubicBezTo>
                <a:cubicBezTo>
                  <a:pt x="915118" y="3199069"/>
                  <a:pt x="923189" y="3197194"/>
                  <a:pt x="929327" y="3193461"/>
                </a:cubicBezTo>
                <a:lnTo>
                  <a:pt x="947968" y="3192192"/>
                </a:lnTo>
                <a:lnTo>
                  <a:pt x="947696" y="3191707"/>
                </a:lnTo>
                <a:cubicBezTo>
                  <a:pt x="945989" y="3183336"/>
                  <a:pt x="941913" y="3176040"/>
                  <a:pt x="935466" y="3169823"/>
                </a:cubicBezTo>
                <a:cubicBezTo>
                  <a:pt x="929569" y="3165547"/>
                  <a:pt x="925083" y="3160915"/>
                  <a:pt x="922005" y="3155930"/>
                </a:cubicBezTo>
                <a:cubicBezTo>
                  <a:pt x="918931" y="3150943"/>
                  <a:pt x="920088" y="3144889"/>
                  <a:pt x="925476" y="3137772"/>
                </a:cubicBezTo>
                <a:cubicBezTo>
                  <a:pt x="914557" y="3129681"/>
                  <a:pt x="908356" y="3123161"/>
                  <a:pt x="906869" y="3118213"/>
                </a:cubicBezTo>
                <a:cubicBezTo>
                  <a:pt x="905384" y="3113266"/>
                  <a:pt x="909003" y="3105713"/>
                  <a:pt x="917725" y="3095557"/>
                </a:cubicBezTo>
                <a:lnTo>
                  <a:pt x="877929" y="3063330"/>
                </a:lnTo>
                <a:lnTo>
                  <a:pt x="899813" y="3051099"/>
                </a:lnTo>
                <a:lnTo>
                  <a:pt x="879832" y="3013210"/>
                </a:lnTo>
                <a:lnTo>
                  <a:pt x="868819" y="3010050"/>
                </a:lnTo>
                <a:cubicBezTo>
                  <a:pt x="863842" y="3010800"/>
                  <a:pt x="860558" y="3012518"/>
                  <a:pt x="858968" y="3015207"/>
                </a:cubicBezTo>
                <a:cubicBezTo>
                  <a:pt x="857379" y="3017895"/>
                  <a:pt x="856353" y="3020907"/>
                  <a:pt x="855893" y="3024241"/>
                </a:cubicBezTo>
                <a:cubicBezTo>
                  <a:pt x="836421" y="3020886"/>
                  <a:pt x="816623" y="3019146"/>
                  <a:pt x="796503" y="3019020"/>
                </a:cubicBezTo>
                <a:cubicBezTo>
                  <a:pt x="776383" y="3018893"/>
                  <a:pt x="756586" y="3017151"/>
                  <a:pt x="737113" y="3013797"/>
                </a:cubicBezTo>
                <a:cubicBezTo>
                  <a:pt x="716583" y="3021634"/>
                  <a:pt x="695004" y="3025270"/>
                  <a:pt x="672382" y="3024710"/>
                </a:cubicBezTo>
                <a:cubicBezTo>
                  <a:pt x="649761" y="3024151"/>
                  <a:pt x="629159" y="3018752"/>
                  <a:pt x="610581" y="3008509"/>
                </a:cubicBezTo>
                <a:lnTo>
                  <a:pt x="593780" y="3025279"/>
                </a:lnTo>
                <a:cubicBezTo>
                  <a:pt x="589068" y="3030978"/>
                  <a:pt x="582985" y="3034093"/>
                  <a:pt x="575532" y="3034622"/>
                </a:cubicBezTo>
                <a:cubicBezTo>
                  <a:pt x="568081" y="3035153"/>
                  <a:pt x="560389" y="3033748"/>
                  <a:pt x="552457" y="3030404"/>
                </a:cubicBezTo>
                <a:cubicBezTo>
                  <a:pt x="531150" y="3033396"/>
                  <a:pt x="523409" y="3027364"/>
                  <a:pt x="529234" y="3012303"/>
                </a:cubicBezTo>
                <a:cubicBezTo>
                  <a:pt x="531318" y="2999152"/>
                  <a:pt x="535255" y="2989311"/>
                  <a:pt x="541043" y="2982779"/>
                </a:cubicBezTo>
                <a:cubicBezTo>
                  <a:pt x="546834" y="2976251"/>
                  <a:pt x="557541" y="2974485"/>
                  <a:pt x="573167" y="2977484"/>
                </a:cubicBezTo>
                <a:cubicBezTo>
                  <a:pt x="585188" y="2980322"/>
                  <a:pt x="603426" y="2981470"/>
                  <a:pt x="627878" y="2980927"/>
                </a:cubicBezTo>
                <a:cubicBezTo>
                  <a:pt x="652330" y="2980387"/>
                  <a:pt x="668963" y="2972817"/>
                  <a:pt x="677772" y="2958220"/>
                </a:cubicBezTo>
                <a:cubicBezTo>
                  <a:pt x="690932" y="2952609"/>
                  <a:pt x="712727" y="2945798"/>
                  <a:pt x="743159" y="2937784"/>
                </a:cubicBezTo>
                <a:lnTo>
                  <a:pt x="805647" y="2931506"/>
                </a:lnTo>
                <a:lnTo>
                  <a:pt x="785762" y="2910828"/>
                </a:lnTo>
                <a:cubicBezTo>
                  <a:pt x="791758" y="2900957"/>
                  <a:pt x="790841" y="2892227"/>
                  <a:pt x="783008" y="2884639"/>
                </a:cubicBezTo>
                <a:cubicBezTo>
                  <a:pt x="775178" y="2877048"/>
                  <a:pt x="777189" y="2864700"/>
                  <a:pt x="789045" y="2847594"/>
                </a:cubicBezTo>
                <a:lnTo>
                  <a:pt x="807136" y="2862241"/>
                </a:lnTo>
                <a:lnTo>
                  <a:pt x="812305" y="2848456"/>
                </a:lnTo>
                <a:cubicBezTo>
                  <a:pt x="809013" y="2842046"/>
                  <a:pt x="803197" y="2831348"/>
                  <a:pt x="794863" y="2816363"/>
                </a:cubicBezTo>
                <a:cubicBezTo>
                  <a:pt x="786530" y="2801378"/>
                  <a:pt x="782525" y="2792145"/>
                  <a:pt x="782847" y="2788663"/>
                </a:cubicBezTo>
                <a:cubicBezTo>
                  <a:pt x="784554" y="2787174"/>
                  <a:pt x="786614" y="2787095"/>
                  <a:pt x="789030" y="2788428"/>
                </a:cubicBezTo>
                <a:cubicBezTo>
                  <a:pt x="791444" y="2789759"/>
                  <a:pt x="792772" y="2790583"/>
                  <a:pt x="793013" y="2790905"/>
                </a:cubicBezTo>
                <a:cubicBezTo>
                  <a:pt x="801673" y="2781444"/>
                  <a:pt x="807919" y="2780511"/>
                  <a:pt x="811752" y="2788108"/>
                </a:cubicBezTo>
                <a:cubicBezTo>
                  <a:pt x="815586" y="2795703"/>
                  <a:pt x="817782" y="2803472"/>
                  <a:pt x="818340" y="2811413"/>
                </a:cubicBezTo>
                <a:lnTo>
                  <a:pt x="862623" y="2823307"/>
                </a:lnTo>
                <a:lnTo>
                  <a:pt x="876229" y="2858286"/>
                </a:lnTo>
                <a:lnTo>
                  <a:pt x="907592" y="2841749"/>
                </a:lnTo>
                <a:cubicBezTo>
                  <a:pt x="896310" y="2830866"/>
                  <a:pt x="888723" y="2817736"/>
                  <a:pt x="884830" y="2802353"/>
                </a:cubicBezTo>
                <a:cubicBezTo>
                  <a:pt x="880937" y="2786971"/>
                  <a:pt x="872445" y="2773106"/>
                  <a:pt x="859355" y="2760760"/>
                </a:cubicBezTo>
                <a:cubicBezTo>
                  <a:pt x="853459" y="2738138"/>
                  <a:pt x="846564" y="2715833"/>
                  <a:pt x="838665" y="2693837"/>
                </a:cubicBezTo>
                <a:cubicBezTo>
                  <a:pt x="830767" y="2671843"/>
                  <a:pt x="823138" y="2650441"/>
                  <a:pt x="815778" y="2629630"/>
                </a:cubicBezTo>
                <a:cubicBezTo>
                  <a:pt x="808498" y="2620740"/>
                  <a:pt x="799970" y="2607845"/>
                  <a:pt x="790194" y="2590945"/>
                </a:cubicBezTo>
                <a:cubicBezTo>
                  <a:pt x="780417" y="2574042"/>
                  <a:pt x="778438" y="2560458"/>
                  <a:pt x="784256" y="2550192"/>
                </a:cubicBezTo>
                <a:cubicBezTo>
                  <a:pt x="781099" y="2548387"/>
                  <a:pt x="774360" y="2545923"/>
                  <a:pt x="764033" y="2542802"/>
                </a:cubicBezTo>
                <a:cubicBezTo>
                  <a:pt x="753704" y="2539684"/>
                  <a:pt x="747865" y="2537951"/>
                  <a:pt x="746521" y="2537610"/>
                </a:cubicBezTo>
                <a:cubicBezTo>
                  <a:pt x="745571" y="2539710"/>
                  <a:pt x="746525" y="2542230"/>
                  <a:pt x="749384" y="2545171"/>
                </a:cubicBezTo>
                <a:cubicBezTo>
                  <a:pt x="752244" y="2548111"/>
                  <a:pt x="753932" y="2549725"/>
                  <a:pt x="754446" y="2550017"/>
                </a:cubicBezTo>
                <a:cubicBezTo>
                  <a:pt x="767477" y="2577542"/>
                  <a:pt x="778366" y="2606324"/>
                  <a:pt x="787109" y="2636367"/>
                </a:cubicBezTo>
                <a:cubicBezTo>
                  <a:pt x="795853" y="2666411"/>
                  <a:pt x="810575" y="2692307"/>
                  <a:pt x="831275" y="2714061"/>
                </a:cubicBezTo>
                <a:lnTo>
                  <a:pt x="816626" y="2732151"/>
                </a:lnTo>
                <a:cubicBezTo>
                  <a:pt x="810289" y="2740748"/>
                  <a:pt x="801725" y="2749787"/>
                  <a:pt x="790929" y="2759267"/>
                </a:cubicBezTo>
                <a:cubicBezTo>
                  <a:pt x="780133" y="2768743"/>
                  <a:pt x="769975" y="2770503"/>
                  <a:pt x="760450" y="2764538"/>
                </a:cubicBezTo>
                <a:cubicBezTo>
                  <a:pt x="744324" y="2750857"/>
                  <a:pt x="731396" y="2734147"/>
                  <a:pt x="721667" y="2714414"/>
                </a:cubicBezTo>
                <a:cubicBezTo>
                  <a:pt x="711939" y="2694681"/>
                  <a:pt x="704482" y="2674916"/>
                  <a:pt x="699297" y="2655117"/>
                </a:cubicBezTo>
                <a:cubicBezTo>
                  <a:pt x="690187" y="2648490"/>
                  <a:pt x="680883" y="2643950"/>
                  <a:pt x="671384" y="2641501"/>
                </a:cubicBezTo>
                <a:cubicBezTo>
                  <a:pt x="661886" y="2639051"/>
                  <a:pt x="652582" y="2634514"/>
                  <a:pt x="643471" y="2627886"/>
                </a:cubicBezTo>
                <a:lnTo>
                  <a:pt x="671215" y="2608419"/>
                </a:lnTo>
                <a:cubicBezTo>
                  <a:pt x="659937" y="2599535"/>
                  <a:pt x="648854" y="2588564"/>
                  <a:pt x="637963" y="2575503"/>
                </a:cubicBezTo>
                <a:cubicBezTo>
                  <a:pt x="627074" y="2562443"/>
                  <a:pt x="618920" y="2547854"/>
                  <a:pt x="613502" y="2531737"/>
                </a:cubicBezTo>
                <a:lnTo>
                  <a:pt x="653476" y="2534152"/>
                </a:lnTo>
                <a:lnTo>
                  <a:pt x="677251" y="2571374"/>
                </a:lnTo>
                <a:cubicBezTo>
                  <a:pt x="680709" y="2570803"/>
                  <a:pt x="684348" y="2570006"/>
                  <a:pt x="688172" y="2568984"/>
                </a:cubicBezTo>
                <a:cubicBezTo>
                  <a:pt x="691994" y="2567961"/>
                  <a:pt x="694902" y="2568070"/>
                  <a:pt x="696894" y="2569309"/>
                </a:cubicBezTo>
                <a:cubicBezTo>
                  <a:pt x="699812" y="2572793"/>
                  <a:pt x="699358" y="2577670"/>
                  <a:pt x="695535" y="2583932"/>
                </a:cubicBezTo>
                <a:cubicBezTo>
                  <a:pt x="691710" y="2590196"/>
                  <a:pt x="688715" y="2594510"/>
                  <a:pt x="686552" y="2596876"/>
                </a:cubicBezTo>
                <a:lnTo>
                  <a:pt x="730482" y="2668388"/>
                </a:lnTo>
                <a:lnTo>
                  <a:pt x="747883" y="2676488"/>
                </a:lnTo>
                <a:lnTo>
                  <a:pt x="777693" y="2676666"/>
                </a:lnTo>
                <a:lnTo>
                  <a:pt x="774251" y="2643925"/>
                </a:lnTo>
                <a:lnTo>
                  <a:pt x="707058" y="2571550"/>
                </a:lnTo>
                <a:cubicBezTo>
                  <a:pt x="705991" y="2552215"/>
                  <a:pt x="700122" y="2530490"/>
                  <a:pt x="689449" y="2506372"/>
                </a:cubicBezTo>
                <a:cubicBezTo>
                  <a:pt x="678777" y="2482256"/>
                  <a:pt x="668166" y="2462683"/>
                  <a:pt x="657620" y="2447656"/>
                </a:cubicBezTo>
                <a:cubicBezTo>
                  <a:pt x="645475" y="2437071"/>
                  <a:pt x="635613" y="2424592"/>
                  <a:pt x="628033" y="2410219"/>
                </a:cubicBezTo>
                <a:cubicBezTo>
                  <a:pt x="620453" y="2395844"/>
                  <a:pt x="612057" y="2381557"/>
                  <a:pt x="602838" y="2367354"/>
                </a:cubicBezTo>
                <a:cubicBezTo>
                  <a:pt x="601922" y="2337662"/>
                  <a:pt x="597735" y="2308311"/>
                  <a:pt x="590270" y="2279306"/>
                </a:cubicBezTo>
                <a:lnTo>
                  <a:pt x="538417" y="2195386"/>
                </a:lnTo>
                <a:cubicBezTo>
                  <a:pt x="540337" y="2193323"/>
                  <a:pt x="542355" y="2190213"/>
                  <a:pt x="544472" y="2186060"/>
                </a:cubicBezTo>
                <a:cubicBezTo>
                  <a:pt x="546583" y="2181906"/>
                  <a:pt x="546061" y="2178238"/>
                  <a:pt x="542900" y="2175054"/>
                </a:cubicBezTo>
                <a:cubicBezTo>
                  <a:pt x="540635" y="2173843"/>
                  <a:pt x="536635" y="2173850"/>
                  <a:pt x="530901" y="2175075"/>
                </a:cubicBezTo>
                <a:cubicBezTo>
                  <a:pt x="525170" y="2176297"/>
                  <a:pt x="520437" y="2177208"/>
                  <a:pt x="516708" y="2177809"/>
                </a:cubicBezTo>
                <a:lnTo>
                  <a:pt x="527225" y="2120432"/>
                </a:lnTo>
                <a:lnTo>
                  <a:pt x="547734" y="2095105"/>
                </a:lnTo>
                <a:cubicBezTo>
                  <a:pt x="560540" y="2106724"/>
                  <a:pt x="571795" y="2119332"/>
                  <a:pt x="581501" y="2132930"/>
                </a:cubicBezTo>
                <a:cubicBezTo>
                  <a:pt x="591205" y="2146528"/>
                  <a:pt x="609353" y="2161724"/>
                  <a:pt x="635943" y="2178512"/>
                </a:cubicBezTo>
                <a:cubicBezTo>
                  <a:pt x="631616" y="2162279"/>
                  <a:pt x="626923" y="2146498"/>
                  <a:pt x="621864" y="2131168"/>
                </a:cubicBezTo>
                <a:cubicBezTo>
                  <a:pt x="616802" y="2115840"/>
                  <a:pt x="607372" y="2102213"/>
                  <a:pt x="593566" y="2090285"/>
                </a:cubicBezTo>
                <a:cubicBezTo>
                  <a:pt x="593857" y="2061570"/>
                  <a:pt x="590873" y="2033195"/>
                  <a:pt x="584618" y="2005166"/>
                </a:cubicBezTo>
                <a:cubicBezTo>
                  <a:pt x="599104" y="1983575"/>
                  <a:pt x="598094" y="1970029"/>
                  <a:pt x="581585" y="1964523"/>
                </a:cubicBezTo>
                <a:cubicBezTo>
                  <a:pt x="565077" y="1959017"/>
                  <a:pt x="560404" y="1949993"/>
                  <a:pt x="567566" y="1937449"/>
                </a:cubicBezTo>
                <a:lnTo>
                  <a:pt x="579285" y="1922976"/>
                </a:lnTo>
                <a:cubicBezTo>
                  <a:pt x="569598" y="1914133"/>
                  <a:pt x="563863" y="1905495"/>
                  <a:pt x="562080" y="1897063"/>
                </a:cubicBezTo>
                <a:cubicBezTo>
                  <a:pt x="560296" y="1888630"/>
                  <a:pt x="555466" y="1880726"/>
                  <a:pt x="547587" y="1873347"/>
                </a:cubicBezTo>
                <a:lnTo>
                  <a:pt x="546386" y="1830444"/>
                </a:lnTo>
                <a:lnTo>
                  <a:pt x="587048" y="1839407"/>
                </a:lnTo>
                <a:cubicBezTo>
                  <a:pt x="592908" y="1832170"/>
                  <a:pt x="599457" y="1831484"/>
                  <a:pt x="606692" y="1837344"/>
                </a:cubicBezTo>
                <a:cubicBezTo>
                  <a:pt x="620083" y="1849933"/>
                  <a:pt x="630686" y="1865506"/>
                  <a:pt x="638498" y="1884064"/>
                </a:cubicBezTo>
                <a:cubicBezTo>
                  <a:pt x="646310" y="1902619"/>
                  <a:pt x="657818" y="1918926"/>
                  <a:pt x="673019" y="1932980"/>
                </a:cubicBezTo>
                <a:cubicBezTo>
                  <a:pt x="673259" y="1933299"/>
                  <a:pt x="674588" y="1934125"/>
                  <a:pt x="677002" y="1935458"/>
                </a:cubicBezTo>
                <a:cubicBezTo>
                  <a:pt x="679418" y="1936789"/>
                  <a:pt x="681479" y="1936712"/>
                  <a:pt x="683184" y="1935222"/>
                </a:cubicBezTo>
                <a:cubicBezTo>
                  <a:pt x="683943" y="1932591"/>
                  <a:pt x="682127" y="1927125"/>
                  <a:pt x="677737" y="1918831"/>
                </a:cubicBezTo>
                <a:cubicBezTo>
                  <a:pt x="673347" y="1910533"/>
                  <a:pt x="670629" y="1904338"/>
                  <a:pt x="669577" y="1900240"/>
                </a:cubicBezTo>
                <a:cubicBezTo>
                  <a:pt x="669376" y="1893091"/>
                  <a:pt x="667712" y="1887750"/>
                  <a:pt x="664582" y="1884217"/>
                </a:cubicBezTo>
                <a:cubicBezTo>
                  <a:pt x="658560" y="1880092"/>
                  <a:pt x="653587" y="1876063"/>
                  <a:pt x="649658" y="1872132"/>
                </a:cubicBezTo>
                <a:cubicBezTo>
                  <a:pt x="645726" y="1868202"/>
                  <a:pt x="646394" y="1862751"/>
                  <a:pt x="651660" y="1855785"/>
                </a:cubicBezTo>
                <a:lnTo>
                  <a:pt x="656144" y="1835453"/>
                </a:lnTo>
                <a:lnTo>
                  <a:pt x="681822" y="1796342"/>
                </a:lnTo>
                <a:lnTo>
                  <a:pt x="661667" y="1762051"/>
                </a:lnTo>
                <a:cubicBezTo>
                  <a:pt x="664086" y="1754900"/>
                  <a:pt x="665195" y="1747062"/>
                  <a:pt x="664986" y="1738532"/>
                </a:cubicBezTo>
                <a:cubicBezTo>
                  <a:pt x="664778" y="1730003"/>
                  <a:pt x="664248" y="1722335"/>
                  <a:pt x="663394" y="1715529"/>
                </a:cubicBezTo>
                <a:cubicBezTo>
                  <a:pt x="666643" y="1711671"/>
                  <a:pt x="668764" y="1706897"/>
                  <a:pt x="669750" y="1701207"/>
                </a:cubicBezTo>
                <a:cubicBezTo>
                  <a:pt x="670738" y="1695517"/>
                  <a:pt x="668679" y="1690356"/>
                  <a:pt x="663572" y="1685720"/>
                </a:cubicBezTo>
                <a:lnTo>
                  <a:pt x="646169" y="1677621"/>
                </a:lnTo>
                <a:lnTo>
                  <a:pt x="672535" y="1645058"/>
                </a:lnTo>
                <a:cubicBezTo>
                  <a:pt x="678387" y="1652165"/>
                  <a:pt x="685981" y="1664056"/>
                  <a:pt x="695319" y="1680727"/>
                </a:cubicBezTo>
                <a:cubicBezTo>
                  <a:pt x="704655" y="1697399"/>
                  <a:pt x="713199" y="1702569"/>
                  <a:pt x="720947" y="1696238"/>
                </a:cubicBezTo>
                <a:cubicBezTo>
                  <a:pt x="723712" y="1692362"/>
                  <a:pt x="725162" y="1687795"/>
                  <a:pt x="725301" y="1682540"/>
                </a:cubicBezTo>
                <a:cubicBezTo>
                  <a:pt x="725437" y="1677284"/>
                  <a:pt x="725250" y="1672890"/>
                  <a:pt x="724741" y="1669358"/>
                </a:cubicBezTo>
                <a:lnTo>
                  <a:pt x="687185" y="1626966"/>
                </a:lnTo>
                <a:lnTo>
                  <a:pt x="676505" y="1588368"/>
                </a:lnTo>
                <a:cubicBezTo>
                  <a:pt x="665802" y="1579704"/>
                  <a:pt x="657920" y="1570324"/>
                  <a:pt x="652860" y="1560238"/>
                </a:cubicBezTo>
                <a:cubicBezTo>
                  <a:pt x="647800" y="1550150"/>
                  <a:pt x="644656" y="1538619"/>
                  <a:pt x="643431" y="1525646"/>
                </a:cubicBezTo>
                <a:lnTo>
                  <a:pt x="614486" y="1502210"/>
                </a:lnTo>
                <a:cubicBezTo>
                  <a:pt x="611328" y="1482682"/>
                  <a:pt x="601969" y="1467113"/>
                  <a:pt x="586404" y="1455510"/>
                </a:cubicBezTo>
                <a:cubicBezTo>
                  <a:pt x="592838" y="1451111"/>
                  <a:pt x="596600" y="1444922"/>
                  <a:pt x="597692" y="1436946"/>
                </a:cubicBezTo>
                <a:cubicBezTo>
                  <a:pt x="598786" y="1428970"/>
                  <a:pt x="595828" y="1421832"/>
                  <a:pt x="588822" y="1415537"/>
                </a:cubicBezTo>
                <a:lnTo>
                  <a:pt x="573838" y="1367462"/>
                </a:lnTo>
                <a:lnTo>
                  <a:pt x="608128" y="1347307"/>
                </a:lnTo>
                <a:cubicBezTo>
                  <a:pt x="616042" y="1361576"/>
                  <a:pt x="627046" y="1375727"/>
                  <a:pt x="641141" y="1389762"/>
                </a:cubicBezTo>
                <a:cubicBezTo>
                  <a:pt x="655236" y="1403795"/>
                  <a:pt x="663700" y="1417387"/>
                  <a:pt x="666530" y="1430536"/>
                </a:cubicBezTo>
                <a:cubicBezTo>
                  <a:pt x="678477" y="1439210"/>
                  <a:pt x="680601" y="1448916"/>
                  <a:pt x="672902" y="1459657"/>
                </a:cubicBezTo>
                <a:cubicBezTo>
                  <a:pt x="666027" y="1467068"/>
                  <a:pt x="658364" y="1476838"/>
                  <a:pt x="649917" y="1488967"/>
                </a:cubicBezTo>
                <a:cubicBezTo>
                  <a:pt x="641469" y="1501095"/>
                  <a:pt x="647120" y="1503675"/>
                  <a:pt x="666868" y="1496702"/>
                </a:cubicBezTo>
                <a:lnTo>
                  <a:pt x="691329" y="1540470"/>
                </a:lnTo>
                <a:lnTo>
                  <a:pt x="703047" y="1525999"/>
                </a:lnTo>
                <a:lnTo>
                  <a:pt x="709419" y="1555119"/>
                </a:lnTo>
                <a:lnTo>
                  <a:pt x="745600" y="1584415"/>
                </a:lnTo>
                <a:lnTo>
                  <a:pt x="743184" y="1624388"/>
                </a:lnTo>
                <a:lnTo>
                  <a:pt x="775746" y="1650757"/>
                </a:lnTo>
                <a:cubicBezTo>
                  <a:pt x="781833" y="1666668"/>
                  <a:pt x="784645" y="1682919"/>
                  <a:pt x="784185" y="1699519"/>
                </a:cubicBezTo>
                <a:lnTo>
                  <a:pt x="804339" y="1733811"/>
                </a:lnTo>
                <a:cubicBezTo>
                  <a:pt x="816357" y="1724824"/>
                  <a:pt x="831650" y="1731216"/>
                  <a:pt x="850212" y="1752983"/>
                </a:cubicBezTo>
                <a:cubicBezTo>
                  <a:pt x="868776" y="1774756"/>
                  <a:pt x="880018" y="1789847"/>
                  <a:pt x="883936" y="1798263"/>
                </a:cubicBezTo>
                <a:cubicBezTo>
                  <a:pt x="880103" y="1806389"/>
                  <a:pt x="884709" y="1816110"/>
                  <a:pt x="897761" y="1827427"/>
                </a:cubicBezTo>
                <a:cubicBezTo>
                  <a:pt x="910811" y="1838743"/>
                  <a:pt x="920159" y="1846311"/>
                  <a:pt x="925801" y="1850131"/>
                </a:cubicBezTo>
                <a:cubicBezTo>
                  <a:pt x="923578" y="1857191"/>
                  <a:pt x="924445" y="1864134"/>
                  <a:pt x="928404" y="1870958"/>
                </a:cubicBezTo>
                <a:cubicBezTo>
                  <a:pt x="932362" y="1877783"/>
                  <a:pt x="937237" y="1883476"/>
                  <a:pt x="943027" y="1888039"/>
                </a:cubicBezTo>
                <a:cubicBezTo>
                  <a:pt x="950301" y="1892930"/>
                  <a:pt x="957679" y="1894913"/>
                  <a:pt x="965168" y="1893988"/>
                </a:cubicBezTo>
                <a:cubicBezTo>
                  <a:pt x="972656" y="1893061"/>
                  <a:pt x="980035" y="1895045"/>
                  <a:pt x="987307" y="1899935"/>
                </a:cubicBezTo>
                <a:cubicBezTo>
                  <a:pt x="995886" y="1883793"/>
                  <a:pt x="990281" y="1868521"/>
                  <a:pt x="970491" y="1854120"/>
                </a:cubicBezTo>
                <a:cubicBezTo>
                  <a:pt x="950703" y="1839720"/>
                  <a:pt x="944367" y="1825353"/>
                  <a:pt x="951479" y="1811020"/>
                </a:cubicBezTo>
                <a:cubicBezTo>
                  <a:pt x="940705" y="1801671"/>
                  <a:pt x="933354" y="1789481"/>
                  <a:pt x="929428" y="1774446"/>
                </a:cubicBezTo>
                <a:cubicBezTo>
                  <a:pt x="925503" y="1759410"/>
                  <a:pt x="924529" y="1744895"/>
                  <a:pt x="926504" y="1730897"/>
                </a:cubicBezTo>
                <a:lnTo>
                  <a:pt x="879471" y="1692812"/>
                </a:lnTo>
                <a:cubicBezTo>
                  <a:pt x="889862" y="1648686"/>
                  <a:pt x="887784" y="1615805"/>
                  <a:pt x="873235" y="1594164"/>
                </a:cubicBezTo>
                <a:cubicBezTo>
                  <a:pt x="858686" y="1572524"/>
                  <a:pt x="838601" y="1541535"/>
                  <a:pt x="812982" y="1501198"/>
                </a:cubicBezTo>
                <a:cubicBezTo>
                  <a:pt x="821813" y="1488132"/>
                  <a:pt x="826381" y="1473861"/>
                  <a:pt x="826685" y="1458382"/>
                </a:cubicBezTo>
                <a:cubicBezTo>
                  <a:pt x="826989" y="1442904"/>
                  <a:pt x="831556" y="1428631"/>
                  <a:pt x="840388" y="1415565"/>
                </a:cubicBezTo>
                <a:lnTo>
                  <a:pt x="800590" y="1383340"/>
                </a:lnTo>
                <a:lnTo>
                  <a:pt x="809378" y="1372485"/>
                </a:lnTo>
                <a:cubicBezTo>
                  <a:pt x="814994" y="1365551"/>
                  <a:pt x="820221" y="1362795"/>
                  <a:pt x="825060" y="1364217"/>
                </a:cubicBezTo>
                <a:cubicBezTo>
                  <a:pt x="829899" y="1365638"/>
                  <a:pt x="835813" y="1369431"/>
                  <a:pt x="842806" y="1375592"/>
                </a:cubicBezTo>
                <a:lnTo>
                  <a:pt x="862962" y="1409882"/>
                </a:lnTo>
                <a:cubicBezTo>
                  <a:pt x="865783" y="1411792"/>
                  <a:pt x="871554" y="1414219"/>
                  <a:pt x="880277" y="1417165"/>
                </a:cubicBezTo>
                <a:cubicBezTo>
                  <a:pt x="889001" y="1420110"/>
                  <a:pt x="894599" y="1420900"/>
                  <a:pt x="897077" y="1419535"/>
                </a:cubicBezTo>
                <a:lnTo>
                  <a:pt x="886223" y="1410747"/>
                </a:lnTo>
                <a:cubicBezTo>
                  <a:pt x="887057" y="1397695"/>
                  <a:pt x="886730" y="1381454"/>
                  <a:pt x="885238" y="1362026"/>
                </a:cubicBezTo>
                <a:cubicBezTo>
                  <a:pt x="883748" y="1342599"/>
                  <a:pt x="878679" y="1328513"/>
                  <a:pt x="870036" y="1319768"/>
                </a:cubicBezTo>
                <a:cubicBezTo>
                  <a:pt x="870451" y="1311241"/>
                  <a:pt x="867773" y="1302834"/>
                  <a:pt x="862006" y="1294546"/>
                </a:cubicBezTo>
                <a:cubicBezTo>
                  <a:pt x="856237" y="1286256"/>
                  <a:pt x="849555" y="1279097"/>
                  <a:pt x="841955" y="1273070"/>
                </a:cubicBezTo>
                <a:lnTo>
                  <a:pt x="847991" y="1236023"/>
                </a:lnTo>
                <a:cubicBezTo>
                  <a:pt x="842127" y="1231401"/>
                  <a:pt x="836497" y="1225095"/>
                  <a:pt x="831107" y="1217113"/>
                </a:cubicBezTo>
                <a:cubicBezTo>
                  <a:pt x="825716" y="1209128"/>
                  <a:pt x="823190" y="1200842"/>
                  <a:pt x="823528" y="1192255"/>
                </a:cubicBezTo>
                <a:lnTo>
                  <a:pt x="794585" y="1168818"/>
                </a:lnTo>
                <a:lnTo>
                  <a:pt x="795449" y="1145557"/>
                </a:lnTo>
                <a:cubicBezTo>
                  <a:pt x="784750" y="1136269"/>
                  <a:pt x="777248" y="1123956"/>
                  <a:pt x="772944" y="1108617"/>
                </a:cubicBezTo>
                <a:cubicBezTo>
                  <a:pt x="768642" y="1093278"/>
                  <a:pt x="766614" y="1077906"/>
                  <a:pt x="766855" y="1062502"/>
                </a:cubicBezTo>
                <a:cubicBezTo>
                  <a:pt x="761306" y="1045777"/>
                  <a:pt x="755268" y="1026415"/>
                  <a:pt x="748749" y="1004412"/>
                </a:cubicBezTo>
                <a:cubicBezTo>
                  <a:pt x="742229" y="982410"/>
                  <a:pt x="738564" y="961969"/>
                  <a:pt x="737750" y="943091"/>
                </a:cubicBezTo>
                <a:cubicBezTo>
                  <a:pt x="731913" y="938740"/>
                  <a:pt x="726400" y="933526"/>
                  <a:pt x="721211" y="927453"/>
                </a:cubicBezTo>
                <a:cubicBezTo>
                  <a:pt x="716021" y="921378"/>
                  <a:pt x="713610" y="914183"/>
                  <a:pt x="713977" y="905872"/>
                </a:cubicBezTo>
                <a:cubicBezTo>
                  <a:pt x="703064" y="896536"/>
                  <a:pt x="694350" y="884489"/>
                  <a:pt x="687833" y="869725"/>
                </a:cubicBezTo>
                <a:cubicBezTo>
                  <a:pt x="681317" y="854964"/>
                  <a:pt x="677341" y="840764"/>
                  <a:pt x="675906" y="827123"/>
                </a:cubicBezTo>
                <a:cubicBezTo>
                  <a:pt x="672139" y="824071"/>
                  <a:pt x="669553" y="820480"/>
                  <a:pt x="668152" y="816353"/>
                </a:cubicBezTo>
                <a:cubicBezTo>
                  <a:pt x="666755" y="812223"/>
                  <a:pt x="667443" y="808289"/>
                  <a:pt x="670224" y="804550"/>
                </a:cubicBezTo>
                <a:lnTo>
                  <a:pt x="682630" y="796625"/>
                </a:lnTo>
                <a:lnTo>
                  <a:pt x="710021" y="836775"/>
                </a:lnTo>
                <a:cubicBezTo>
                  <a:pt x="710935" y="843505"/>
                  <a:pt x="713714" y="850247"/>
                  <a:pt x="718353" y="857001"/>
                </a:cubicBezTo>
                <a:cubicBezTo>
                  <a:pt x="722996" y="863753"/>
                  <a:pt x="728143" y="869418"/>
                  <a:pt x="733796" y="873996"/>
                </a:cubicBezTo>
                <a:lnTo>
                  <a:pt x="754639" y="914836"/>
                </a:lnTo>
                <a:cubicBezTo>
                  <a:pt x="763391" y="920673"/>
                  <a:pt x="772681" y="927696"/>
                  <a:pt x="782508" y="935903"/>
                </a:cubicBezTo>
                <a:cubicBezTo>
                  <a:pt x="792334" y="944111"/>
                  <a:pt x="793612" y="953629"/>
                  <a:pt x="786338" y="964462"/>
                </a:cubicBezTo>
                <a:cubicBezTo>
                  <a:pt x="820638" y="994232"/>
                  <a:pt x="853944" y="1038176"/>
                  <a:pt x="886260" y="1096288"/>
                </a:cubicBezTo>
                <a:cubicBezTo>
                  <a:pt x="918574" y="1154402"/>
                  <a:pt x="939476" y="1206268"/>
                  <a:pt x="948961" y="1251889"/>
                </a:cubicBezTo>
                <a:cubicBezTo>
                  <a:pt x="960955" y="1262351"/>
                  <a:pt x="970948" y="1273437"/>
                  <a:pt x="978937" y="1285148"/>
                </a:cubicBezTo>
                <a:cubicBezTo>
                  <a:pt x="986928" y="1296858"/>
                  <a:pt x="996920" y="1307944"/>
                  <a:pt x="1008915" y="1318407"/>
                </a:cubicBezTo>
                <a:cubicBezTo>
                  <a:pt x="1004807" y="1323939"/>
                  <a:pt x="1004018" y="1329540"/>
                  <a:pt x="1006545" y="1335205"/>
                </a:cubicBezTo>
                <a:cubicBezTo>
                  <a:pt x="1009071" y="1340870"/>
                  <a:pt x="1013192" y="1345952"/>
                  <a:pt x="1018906" y="1350456"/>
                </a:cubicBezTo>
                <a:cubicBezTo>
                  <a:pt x="1033115" y="1362961"/>
                  <a:pt x="1039755" y="1372330"/>
                  <a:pt x="1038825" y="1378565"/>
                </a:cubicBezTo>
                <a:cubicBezTo>
                  <a:pt x="1037893" y="1384800"/>
                  <a:pt x="1041822" y="1391973"/>
                  <a:pt x="1050604" y="1400083"/>
                </a:cubicBezTo>
                <a:lnTo>
                  <a:pt x="1072137" y="1447469"/>
                </a:lnTo>
                <a:cubicBezTo>
                  <a:pt x="1069762" y="1454410"/>
                  <a:pt x="1070028" y="1460863"/>
                  <a:pt x="1072931" y="1466833"/>
                </a:cubicBezTo>
                <a:cubicBezTo>
                  <a:pt x="1075834" y="1472804"/>
                  <a:pt x="1080105" y="1478009"/>
                  <a:pt x="1085744" y="1482450"/>
                </a:cubicBezTo>
                <a:lnTo>
                  <a:pt x="1106764" y="1493480"/>
                </a:lnTo>
                <a:lnTo>
                  <a:pt x="1192559" y="1616861"/>
                </a:lnTo>
                <a:lnTo>
                  <a:pt x="1191694" y="1640122"/>
                </a:lnTo>
                <a:lnTo>
                  <a:pt x="1200995" y="1665624"/>
                </a:lnTo>
                <a:cubicBezTo>
                  <a:pt x="1206798" y="1670325"/>
                  <a:pt x="1212549" y="1676478"/>
                  <a:pt x="1218244" y="1684085"/>
                </a:cubicBezTo>
                <a:cubicBezTo>
                  <a:pt x="1223942" y="1691693"/>
                  <a:pt x="1227321" y="1698922"/>
                  <a:pt x="1228386" y="1705774"/>
                </a:cubicBezTo>
                <a:cubicBezTo>
                  <a:pt x="1236653" y="1708974"/>
                  <a:pt x="1245491" y="1715630"/>
                  <a:pt x="1254898" y="1725742"/>
                </a:cubicBezTo>
                <a:cubicBezTo>
                  <a:pt x="1264307" y="1735856"/>
                  <a:pt x="1266035" y="1745743"/>
                  <a:pt x="1260086" y="1755403"/>
                </a:cubicBezTo>
                <a:cubicBezTo>
                  <a:pt x="1268997" y="1764741"/>
                  <a:pt x="1280029" y="1784407"/>
                  <a:pt x="1293182" y="1814400"/>
                </a:cubicBezTo>
                <a:cubicBezTo>
                  <a:pt x="1306336" y="1844393"/>
                  <a:pt x="1311551" y="1863842"/>
                  <a:pt x="1308834" y="1872750"/>
                </a:cubicBezTo>
                <a:lnTo>
                  <a:pt x="1325372" y="1904111"/>
                </a:lnTo>
                <a:cubicBezTo>
                  <a:pt x="1347130" y="1923476"/>
                  <a:pt x="1363612" y="1943810"/>
                  <a:pt x="1374817" y="1965112"/>
                </a:cubicBezTo>
                <a:cubicBezTo>
                  <a:pt x="1386021" y="1986415"/>
                  <a:pt x="1402502" y="2006750"/>
                  <a:pt x="1424261" y="2026115"/>
                </a:cubicBezTo>
                <a:lnTo>
                  <a:pt x="1429944" y="2048688"/>
                </a:lnTo>
                <a:cubicBezTo>
                  <a:pt x="1435983" y="2054949"/>
                  <a:pt x="1441577" y="2062912"/>
                  <a:pt x="1446731" y="2072576"/>
                </a:cubicBezTo>
                <a:lnTo>
                  <a:pt x="1449333" y="2078855"/>
                </a:lnTo>
                <a:lnTo>
                  <a:pt x="1476447" y="2078594"/>
                </a:lnTo>
                <a:cubicBezTo>
                  <a:pt x="1507523" y="2071200"/>
                  <a:pt x="1536421" y="2063158"/>
                  <a:pt x="1563140" y="2054468"/>
                </a:cubicBezTo>
                <a:cubicBezTo>
                  <a:pt x="1589861" y="2045778"/>
                  <a:pt x="1617790" y="2038380"/>
                  <a:pt x="1646929" y="2032276"/>
                </a:cubicBezTo>
                <a:cubicBezTo>
                  <a:pt x="1648280" y="2026252"/>
                  <a:pt x="1651081" y="2023457"/>
                  <a:pt x="1655330" y="2023890"/>
                </a:cubicBezTo>
                <a:cubicBezTo>
                  <a:pt x="1659579" y="2024326"/>
                  <a:pt x="1664957" y="2025407"/>
                  <a:pt x="1671465" y="2027134"/>
                </a:cubicBezTo>
                <a:cubicBezTo>
                  <a:pt x="1677894" y="2028218"/>
                  <a:pt x="1682469" y="2027038"/>
                  <a:pt x="1685188" y="2023597"/>
                </a:cubicBezTo>
                <a:cubicBezTo>
                  <a:pt x="1687909" y="2020157"/>
                  <a:pt x="1688935" y="2015747"/>
                  <a:pt x="1688267" y="2010366"/>
                </a:cubicBezTo>
                <a:cubicBezTo>
                  <a:pt x="1698272" y="2012446"/>
                  <a:pt x="1708278" y="2013480"/>
                  <a:pt x="1718284" y="2013462"/>
                </a:cubicBezTo>
                <a:cubicBezTo>
                  <a:pt x="1728292" y="2013444"/>
                  <a:pt x="1736363" y="2011569"/>
                  <a:pt x="1742501" y="2007835"/>
                </a:cubicBezTo>
                <a:lnTo>
                  <a:pt x="1779947" y="2005290"/>
                </a:lnTo>
                <a:cubicBezTo>
                  <a:pt x="1784101" y="1994374"/>
                  <a:pt x="1790026" y="1987170"/>
                  <a:pt x="1797721" y="1983680"/>
                </a:cubicBezTo>
                <a:cubicBezTo>
                  <a:pt x="1805419" y="1980191"/>
                  <a:pt x="1813273" y="1980090"/>
                  <a:pt x="1821287" y="1983379"/>
                </a:cubicBezTo>
                <a:cubicBezTo>
                  <a:pt x="1811560" y="1970861"/>
                  <a:pt x="1799096" y="1954226"/>
                  <a:pt x="1783890" y="1933471"/>
                </a:cubicBezTo>
                <a:cubicBezTo>
                  <a:pt x="1768685" y="1912717"/>
                  <a:pt x="1762679" y="1893182"/>
                  <a:pt x="1765870" y="1874865"/>
                </a:cubicBezTo>
                <a:cubicBezTo>
                  <a:pt x="1770159" y="1863627"/>
                  <a:pt x="1776137" y="1855456"/>
                  <a:pt x="1783811" y="1850351"/>
                </a:cubicBezTo>
                <a:cubicBezTo>
                  <a:pt x="1791481" y="1845249"/>
                  <a:pt x="1798423" y="1844824"/>
                  <a:pt x="1804632" y="1849081"/>
                </a:cubicBezTo>
                <a:cubicBezTo>
                  <a:pt x="1807160" y="1847979"/>
                  <a:pt x="1811144" y="1846961"/>
                  <a:pt x="1816578" y="1846026"/>
                </a:cubicBezTo>
                <a:cubicBezTo>
                  <a:pt x="1822011" y="1845088"/>
                  <a:pt x="1825351" y="1843102"/>
                  <a:pt x="1826591" y="1840065"/>
                </a:cubicBezTo>
                <a:lnTo>
                  <a:pt x="1811103" y="1833593"/>
                </a:lnTo>
                <a:lnTo>
                  <a:pt x="1738820" y="1808990"/>
                </a:lnTo>
                <a:lnTo>
                  <a:pt x="1706530" y="1819288"/>
                </a:lnTo>
                <a:cubicBezTo>
                  <a:pt x="1703484" y="1826439"/>
                  <a:pt x="1700199" y="1829559"/>
                  <a:pt x="1696675" y="1828638"/>
                </a:cubicBezTo>
                <a:cubicBezTo>
                  <a:pt x="1693153" y="1827722"/>
                  <a:pt x="1688258" y="1826318"/>
                  <a:pt x="1681991" y="1824429"/>
                </a:cubicBezTo>
                <a:cubicBezTo>
                  <a:pt x="1677015" y="1825176"/>
                  <a:pt x="1673731" y="1826894"/>
                  <a:pt x="1672140" y="1829583"/>
                </a:cubicBezTo>
                <a:cubicBezTo>
                  <a:pt x="1670553" y="1832271"/>
                  <a:pt x="1669528" y="1835285"/>
                  <a:pt x="1669065" y="1838618"/>
                </a:cubicBezTo>
                <a:cubicBezTo>
                  <a:pt x="1649594" y="1835263"/>
                  <a:pt x="1629799" y="1833525"/>
                  <a:pt x="1609678" y="1833396"/>
                </a:cubicBezTo>
                <a:cubicBezTo>
                  <a:pt x="1589555" y="1833270"/>
                  <a:pt x="1569759" y="1831529"/>
                  <a:pt x="1550288" y="1828174"/>
                </a:cubicBezTo>
                <a:cubicBezTo>
                  <a:pt x="1529756" y="1836010"/>
                  <a:pt x="1508178" y="1839647"/>
                  <a:pt x="1485555" y="1839085"/>
                </a:cubicBezTo>
                <a:cubicBezTo>
                  <a:pt x="1462933" y="1838527"/>
                  <a:pt x="1442333" y="1833127"/>
                  <a:pt x="1423756" y="1822886"/>
                </a:cubicBezTo>
                <a:lnTo>
                  <a:pt x="1406953" y="1839657"/>
                </a:lnTo>
                <a:cubicBezTo>
                  <a:pt x="1402241" y="1845355"/>
                  <a:pt x="1396159" y="1848468"/>
                  <a:pt x="1388707" y="1848999"/>
                </a:cubicBezTo>
                <a:cubicBezTo>
                  <a:pt x="1381256" y="1849530"/>
                  <a:pt x="1373563" y="1848124"/>
                  <a:pt x="1365631" y="1844780"/>
                </a:cubicBezTo>
                <a:cubicBezTo>
                  <a:pt x="1344325" y="1847773"/>
                  <a:pt x="1336583" y="1841739"/>
                  <a:pt x="1342408" y="1826682"/>
                </a:cubicBezTo>
                <a:cubicBezTo>
                  <a:pt x="1344492" y="1813530"/>
                  <a:pt x="1348429" y="1803688"/>
                  <a:pt x="1354219" y="1797157"/>
                </a:cubicBezTo>
                <a:cubicBezTo>
                  <a:pt x="1360008" y="1790626"/>
                  <a:pt x="1370716" y="1788862"/>
                  <a:pt x="1386341" y="1791862"/>
                </a:cubicBezTo>
                <a:cubicBezTo>
                  <a:pt x="1398362" y="1794699"/>
                  <a:pt x="1416601" y="1795846"/>
                  <a:pt x="1441052" y="1795304"/>
                </a:cubicBezTo>
                <a:cubicBezTo>
                  <a:pt x="1465505" y="1794763"/>
                  <a:pt x="1482137" y="1787193"/>
                  <a:pt x="1490947" y="1772594"/>
                </a:cubicBezTo>
                <a:cubicBezTo>
                  <a:pt x="1504106" y="1766988"/>
                  <a:pt x="1525901" y="1760174"/>
                  <a:pt x="1556333" y="1752163"/>
                </a:cubicBezTo>
                <a:cubicBezTo>
                  <a:pt x="1586764" y="1744149"/>
                  <a:pt x="1612752" y="1741537"/>
                  <a:pt x="1634296" y="1744328"/>
                </a:cubicBezTo>
                <a:cubicBezTo>
                  <a:pt x="1636511" y="1735051"/>
                  <a:pt x="1640174" y="1730050"/>
                  <a:pt x="1645285" y="1729328"/>
                </a:cubicBezTo>
                <a:cubicBezTo>
                  <a:pt x="1650398" y="1728608"/>
                  <a:pt x="1655345" y="1729742"/>
                  <a:pt x="1660131" y="1732733"/>
                </a:cubicBezTo>
                <a:cubicBezTo>
                  <a:pt x="1671293" y="1734277"/>
                  <a:pt x="1680930" y="1726701"/>
                  <a:pt x="1689042" y="1710003"/>
                </a:cubicBezTo>
                <a:cubicBezTo>
                  <a:pt x="1697157" y="1693307"/>
                  <a:pt x="1702602" y="1681530"/>
                  <a:pt x="1705379" y="1674674"/>
                </a:cubicBezTo>
                <a:cubicBezTo>
                  <a:pt x="1723565" y="1675041"/>
                  <a:pt x="1759183" y="1671149"/>
                  <a:pt x="1812236" y="1662996"/>
                </a:cubicBezTo>
                <a:cubicBezTo>
                  <a:pt x="1865290" y="1654842"/>
                  <a:pt x="1896397" y="1644166"/>
                  <a:pt x="1905555" y="1630968"/>
                </a:cubicBezTo>
                <a:lnTo>
                  <a:pt x="1953316" y="1643924"/>
                </a:lnTo>
                <a:cubicBezTo>
                  <a:pt x="1968705" y="1642193"/>
                  <a:pt x="1983449" y="1640539"/>
                  <a:pt x="1997547" y="1638964"/>
                </a:cubicBezTo>
                <a:cubicBezTo>
                  <a:pt x="2011643" y="1637392"/>
                  <a:pt x="2025740" y="1634769"/>
                  <a:pt x="2039840" y="1631097"/>
                </a:cubicBezTo>
                <a:lnTo>
                  <a:pt x="2048889" y="1619485"/>
                </a:lnTo>
                <a:cubicBezTo>
                  <a:pt x="2037925" y="1608957"/>
                  <a:pt x="2020817" y="1607056"/>
                  <a:pt x="1997570" y="1613785"/>
                </a:cubicBezTo>
                <a:cubicBezTo>
                  <a:pt x="1974321" y="1620516"/>
                  <a:pt x="1956569" y="1617647"/>
                  <a:pt x="1944316" y="1605181"/>
                </a:cubicBezTo>
                <a:cubicBezTo>
                  <a:pt x="1938943" y="1598504"/>
                  <a:pt x="1930344" y="1591180"/>
                  <a:pt x="1918513" y="1583204"/>
                </a:cubicBezTo>
                <a:lnTo>
                  <a:pt x="1924937" y="1618075"/>
                </a:lnTo>
                <a:lnTo>
                  <a:pt x="1909449" y="1611603"/>
                </a:lnTo>
                <a:cubicBezTo>
                  <a:pt x="1902082" y="1608233"/>
                  <a:pt x="1898103" y="1603657"/>
                  <a:pt x="1897518" y="1597872"/>
                </a:cubicBezTo>
                <a:cubicBezTo>
                  <a:pt x="1896933" y="1592089"/>
                  <a:pt x="1897476" y="1585902"/>
                  <a:pt x="1899150" y="1579313"/>
                </a:cubicBezTo>
                <a:cubicBezTo>
                  <a:pt x="1890811" y="1579036"/>
                  <a:pt x="1883279" y="1578921"/>
                  <a:pt x="1876554" y="1578968"/>
                </a:cubicBezTo>
                <a:cubicBezTo>
                  <a:pt x="1869830" y="1579015"/>
                  <a:pt x="1863587" y="1580839"/>
                  <a:pt x="1857827" y="1584439"/>
                </a:cubicBezTo>
                <a:cubicBezTo>
                  <a:pt x="1851210" y="1583598"/>
                  <a:pt x="1843461" y="1585258"/>
                  <a:pt x="1834582" y="1589420"/>
                </a:cubicBezTo>
                <a:cubicBezTo>
                  <a:pt x="1825699" y="1593580"/>
                  <a:pt x="1816657" y="1597500"/>
                  <a:pt x="1807455" y="1601175"/>
                </a:cubicBezTo>
                <a:cubicBezTo>
                  <a:pt x="1814974" y="1613879"/>
                  <a:pt x="1815390" y="1628512"/>
                  <a:pt x="1808701" y="1645077"/>
                </a:cubicBezTo>
                <a:cubicBezTo>
                  <a:pt x="1792784" y="1637959"/>
                  <a:pt x="1776859" y="1639236"/>
                  <a:pt x="1760925" y="1648902"/>
                </a:cubicBezTo>
                <a:lnTo>
                  <a:pt x="1742891" y="1604985"/>
                </a:lnTo>
                <a:cubicBezTo>
                  <a:pt x="1752304" y="1606527"/>
                  <a:pt x="1760590" y="1606375"/>
                  <a:pt x="1767745" y="1604525"/>
                </a:cubicBezTo>
                <a:cubicBezTo>
                  <a:pt x="1774903" y="1602675"/>
                  <a:pt x="1782544" y="1601554"/>
                  <a:pt x="1790670" y="1601158"/>
                </a:cubicBezTo>
                <a:lnTo>
                  <a:pt x="1791982" y="1577918"/>
                </a:lnTo>
                <a:cubicBezTo>
                  <a:pt x="1786824" y="1570165"/>
                  <a:pt x="1788123" y="1563711"/>
                  <a:pt x="1795875" y="1558554"/>
                </a:cubicBezTo>
                <a:cubicBezTo>
                  <a:pt x="1803922" y="1553665"/>
                  <a:pt x="1813018" y="1550876"/>
                  <a:pt x="1823158" y="1550188"/>
                </a:cubicBezTo>
                <a:cubicBezTo>
                  <a:pt x="1833302" y="1549499"/>
                  <a:pt x="1842716" y="1549291"/>
                  <a:pt x="1851404" y="1549569"/>
                </a:cubicBezTo>
                <a:cubicBezTo>
                  <a:pt x="1848991" y="1542439"/>
                  <a:pt x="1845446" y="1535709"/>
                  <a:pt x="1840771" y="1529385"/>
                </a:cubicBezTo>
                <a:cubicBezTo>
                  <a:pt x="1836098" y="1523058"/>
                  <a:pt x="1833198" y="1517298"/>
                  <a:pt x="1832073" y="1512106"/>
                </a:cubicBezTo>
                <a:cubicBezTo>
                  <a:pt x="1836653" y="1504982"/>
                  <a:pt x="1846877" y="1502141"/>
                  <a:pt x="1862748" y="1503581"/>
                </a:cubicBezTo>
                <a:cubicBezTo>
                  <a:pt x="1878618" y="1505024"/>
                  <a:pt x="1892064" y="1507026"/>
                  <a:pt x="1903090" y="1509592"/>
                </a:cubicBezTo>
                <a:cubicBezTo>
                  <a:pt x="1911274" y="1504383"/>
                  <a:pt x="1919454" y="1501269"/>
                  <a:pt x="1927634" y="1500256"/>
                </a:cubicBezTo>
                <a:cubicBezTo>
                  <a:pt x="1935811" y="1499241"/>
                  <a:pt x="1941407" y="1500644"/>
                  <a:pt x="1944415" y="1504467"/>
                </a:cubicBezTo>
                <a:lnTo>
                  <a:pt x="1984438" y="1505798"/>
                </a:lnTo>
                <a:lnTo>
                  <a:pt x="2019325" y="1482590"/>
                </a:lnTo>
                <a:lnTo>
                  <a:pt x="1999960" y="1478698"/>
                </a:lnTo>
                <a:lnTo>
                  <a:pt x="1958637" y="1483823"/>
                </a:lnTo>
                <a:cubicBezTo>
                  <a:pt x="1953365" y="1484303"/>
                  <a:pt x="1948738" y="1483652"/>
                  <a:pt x="1944758" y="1481871"/>
                </a:cubicBezTo>
                <a:cubicBezTo>
                  <a:pt x="1940779" y="1480094"/>
                  <a:pt x="1938092" y="1478154"/>
                  <a:pt x="1936694" y="1476054"/>
                </a:cubicBezTo>
                <a:cubicBezTo>
                  <a:pt x="1939091" y="1474928"/>
                  <a:pt x="1943341" y="1473962"/>
                  <a:pt x="1949448" y="1473160"/>
                </a:cubicBezTo>
                <a:cubicBezTo>
                  <a:pt x="1955554" y="1472361"/>
                  <a:pt x="1960775" y="1470752"/>
                  <a:pt x="1965107" y="1468334"/>
                </a:cubicBezTo>
                <a:cubicBezTo>
                  <a:pt x="1972599" y="1456829"/>
                  <a:pt x="1988955" y="1453401"/>
                  <a:pt x="2014184" y="1458054"/>
                </a:cubicBezTo>
                <a:cubicBezTo>
                  <a:pt x="2039410" y="1462704"/>
                  <a:pt x="2055768" y="1459276"/>
                  <a:pt x="2063259" y="1447771"/>
                </a:cubicBezTo>
                <a:lnTo>
                  <a:pt x="2091051" y="1445881"/>
                </a:lnTo>
                <a:lnTo>
                  <a:pt x="2091030" y="1445844"/>
                </a:lnTo>
                <a:lnTo>
                  <a:pt x="2091331" y="1445862"/>
                </a:lnTo>
                <a:lnTo>
                  <a:pt x="2100705" y="1445224"/>
                </a:lnTo>
                <a:lnTo>
                  <a:pt x="2126047" y="1436202"/>
                </a:lnTo>
                <a:lnTo>
                  <a:pt x="2124686" y="1431839"/>
                </a:lnTo>
                <a:lnTo>
                  <a:pt x="2089422" y="1430365"/>
                </a:lnTo>
                <a:cubicBezTo>
                  <a:pt x="2072960" y="1430834"/>
                  <a:pt x="2057782" y="1435337"/>
                  <a:pt x="2043893" y="1443878"/>
                </a:cubicBezTo>
                <a:lnTo>
                  <a:pt x="2034893" y="1405133"/>
                </a:lnTo>
                <a:lnTo>
                  <a:pt x="2082687" y="1384522"/>
                </a:lnTo>
                <a:lnTo>
                  <a:pt x="2065917" y="1367720"/>
                </a:lnTo>
                <a:lnTo>
                  <a:pt x="2076282" y="1332868"/>
                </a:lnTo>
                <a:lnTo>
                  <a:pt x="2088758" y="1329478"/>
                </a:lnTo>
                <a:lnTo>
                  <a:pt x="2088282" y="1328057"/>
                </a:lnTo>
                <a:cubicBezTo>
                  <a:pt x="2077369" y="1318723"/>
                  <a:pt x="2068655" y="1306677"/>
                  <a:pt x="2062138" y="1291914"/>
                </a:cubicBezTo>
                <a:cubicBezTo>
                  <a:pt x="2055620" y="1277153"/>
                  <a:pt x="2051644" y="1262951"/>
                  <a:pt x="2050212" y="1249310"/>
                </a:cubicBezTo>
                <a:cubicBezTo>
                  <a:pt x="2046442" y="1246259"/>
                  <a:pt x="2043858" y="1242669"/>
                  <a:pt x="2042457" y="1238540"/>
                </a:cubicBezTo>
                <a:cubicBezTo>
                  <a:pt x="2041060" y="1234410"/>
                  <a:pt x="2041750" y="1230475"/>
                  <a:pt x="2044527" y="1226736"/>
                </a:cubicBezTo>
                <a:lnTo>
                  <a:pt x="2056935" y="1218812"/>
                </a:lnTo>
                <a:lnTo>
                  <a:pt x="2075257" y="1245669"/>
                </a:lnTo>
                <a:lnTo>
                  <a:pt x="2067797" y="1193413"/>
                </a:lnTo>
                <a:lnTo>
                  <a:pt x="2015943" y="1109494"/>
                </a:lnTo>
                <a:cubicBezTo>
                  <a:pt x="2017863" y="1107431"/>
                  <a:pt x="2019881" y="1104320"/>
                  <a:pt x="2021998" y="1100168"/>
                </a:cubicBezTo>
                <a:cubicBezTo>
                  <a:pt x="2024113" y="1096015"/>
                  <a:pt x="2023588" y="1092347"/>
                  <a:pt x="2020426" y="1089161"/>
                </a:cubicBezTo>
                <a:cubicBezTo>
                  <a:pt x="2018161" y="1087952"/>
                  <a:pt x="2014161" y="1087958"/>
                  <a:pt x="2008431" y="1089183"/>
                </a:cubicBezTo>
                <a:cubicBezTo>
                  <a:pt x="2002697" y="1090405"/>
                  <a:pt x="1997966" y="1091316"/>
                  <a:pt x="1994236" y="1091915"/>
                </a:cubicBezTo>
                <a:lnTo>
                  <a:pt x="2004751" y="1034540"/>
                </a:lnTo>
                <a:lnTo>
                  <a:pt x="2025260" y="1009213"/>
                </a:lnTo>
                <a:cubicBezTo>
                  <a:pt x="2038066" y="1020831"/>
                  <a:pt x="2049323" y="1033438"/>
                  <a:pt x="2059028" y="1047038"/>
                </a:cubicBezTo>
                <a:cubicBezTo>
                  <a:pt x="2068734" y="1060637"/>
                  <a:pt x="2086880" y="1075831"/>
                  <a:pt x="2113471" y="1092619"/>
                </a:cubicBezTo>
                <a:cubicBezTo>
                  <a:pt x="2109145" y="1076387"/>
                  <a:pt x="2104450" y="1060605"/>
                  <a:pt x="2099390" y="1045276"/>
                </a:cubicBezTo>
                <a:cubicBezTo>
                  <a:pt x="2094331" y="1029948"/>
                  <a:pt x="2084899" y="1016321"/>
                  <a:pt x="2071094" y="1004394"/>
                </a:cubicBezTo>
                <a:cubicBezTo>
                  <a:pt x="2071383" y="975676"/>
                  <a:pt x="2068401" y="947303"/>
                  <a:pt x="2062144" y="919274"/>
                </a:cubicBezTo>
                <a:cubicBezTo>
                  <a:pt x="2076631" y="897683"/>
                  <a:pt x="2075622" y="884137"/>
                  <a:pt x="2059113" y="878631"/>
                </a:cubicBezTo>
                <a:cubicBezTo>
                  <a:pt x="2042604" y="873126"/>
                  <a:pt x="2037931" y="864100"/>
                  <a:pt x="2045092" y="851555"/>
                </a:cubicBezTo>
                <a:lnTo>
                  <a:pt x="2056812" y="837082"/>
                </a:lnTo>
                <a:cubicBezTo>
                  <a:pt x="2047124" y="828242"/>
                  <a:pt x="2041389" y="819604"/>
                  <a:pt x="2039606" y="811171"/>
                </a:cubicBezTo>
                <a:cubicBezTo>
                  <a:pt x="2037823" y="802737"/>
                  <a:pt x="2032993" y="794833"/>
                  <a:pt x="2025115" y="787454"/>
                </a:cubicBezTo>
                <a:lnTo>
                  <a:pt x="2023913" y="744552"/>
                </a:lnTo>
                <a:lnTo>
                  <a:pt x="2064576" y="753515"/>
                </a:lnTo>
                <a:cubicBezTo>
                  <a:pt x="2070436" y="746280"/>
                  <a:pt x="2076984" y="745591"/>
                  <a:pt x="2084220" y="751450"/>
                </a:cubicBezTo>
                <a:cubicBezTo>
                  <a:pt x="2097611" y="764041"/>
                  <a:pt x="2108213" y="779614"/>
                  <a:pt x="2116026" y="798170"/>
                </a:cubicBezTo>
                <a:cubicBezTo>
                  <a:pt x="2123839" y="816726"/>
                  <a:pt x="2135345" y="833032"/>
                  <a:pt x="2150545" y="847088"/>
                </a:cubicBezTo>
                <a:cubicBezTo>
                  <a:pt x="2150785" y="847407"/>
                  <a:pt x="2152114" y="848234"/>
                  <a:pt x="2154529" y="849566"/>
                </a:cubicBezTo>
                <a:cubicBezTo>
                  <a:pt x="2156947" y="850898"/>
                  <a:pt x="2159006" y="850818"/>
                  <a:pt x="2160712" y="849330"/>
                </a:cubicBezTo>
                <a:cubicBezTo>
                  <a:pt x="2161470" y="846698"/>
                  <a:pt x="2159654" y="841235"/>
                  <a:pt x="2155264" y="832938"/>
                </a:cubicBezTo>
                <a:cubicBezTo>
                  <a:pt x="2150876" y="824642"/>
                  <a:pt x="2148155" y="818446"/>
                  <a:pt x="2147104" y="814349"/>
                </a:cubicBezTo>
                <a:cubicBezTo>
                  <a:pt x="2146902" y="807200"/>
                  <a:pt x="2145238" y="801858"/>
                  <a:pt x="2142109" y="798325"/>
                </a:cubicBezTo>
                <a:cubicBezTo>
                  <a:pt x="2136089" y="794199"/>
                  <a:pt x="2131113" y="790172"/>
                  <a:pt x="2127184" y="786241"/>
                </a:cubicBezTo>
                <a:cubicBezTo>
                  <a:pt x="2123254" y="782307"/>
                  <a:pt x="2123922" y="776860"/>
                  <a:pt x="2129188" y="769892"/>
                </a:cubicBezTo>
                <a:lnTo>
                  <a:pt x="2133671" y="749561"/>
                </a:lnTo>
                <a:lnTo>
                  <a:pt x="2159349" y="710450"/>
                </a:lnTo>
                <a:lnTo>
                  <a:pt x="2139193" y="676159"/>
                </a:lnTo>
                <a:cubicBezTo>
                  <a:pt x="2141614" y="669009"/>
                  <a:pt x="2142721" y="661169"/>
                  <a:pt x="2142513" y="652640"/>
                </a:cubicBezTo>
                <a:cubicBezTo>
                  <a:pt x="2142305" y="644110"/>
                  <a:pt x="2141775" y="636442"/>
                  <a:pt x="2140923" y="629636"/>
                </a:cubicBezTo>
                <a:cubicBezTo>
                  <a:pt x="2144171" y="625778"/>
                  <a:pt x="2146290" y="621005"/>
                  <a:pt x="2147278" y="615314"/>
                </a:cubicBezTo>
                <a:cubicBezTo>
                  <a:pt x="2148265" y="609627"/>
                  <a:pt x="2146206" y="604463"/>
                  <a:pt x="2141099" y="599829"/>
                </a:cubicBezTo>
                <a:lnTo>
                  <a:pt x="2123697" y="591728"/>
                </a:lnTo>
                <a:lnTo>
                  <a:pt x="2150062" y="559166"/>
                </a:lnTo>
                <a:cubicBezTo>
                  <a:pt x="2155914" y="566274"/>
                  <a:pt x="2163507" y="578163"/>
                  <a:pt x="2172846" y="594834"/>
                </a:cubicBezTo>
                <a:cubicBezTo>
                  <a:pt x="2182186" y="611507"/>
                  <a:pt x="2190727" y="616678"/>
                  <a:pt x="2198475" y="610345"/>
                </a:cubicBezTo>
                <a:cubicBezTo>
                  <a:pt x="2201239" y="606468"/>
                  <a:pt x="2202691" y="601904"/>
                  <a:pt x="2202827" y="596647"/>
                </a:cubicBezTo>
                <a:cubicBezTo>
                  <a:pt x="2202963" y="591392"/>
                  <a:pt x="2202778" y="586999"/>
                  <a:pt x="2202268" y="583468"/>
                </a:cubicBezTo>
                <a:lnTo>
                  <a:pt x="2164711" y="541075"/>
                </a:lnTo>
                <a:lnTo>
                  <a:pt x="2154032" y="502476"/>
                </a:lnTo>
                <a:cubicBezTo>
                  <a:pt x="2143329" y="493810"/>
                  <a:pt x="2135448" y="484434"/>
                  <a:pt x="2130388" y="474345"/>
                </a:cubicBezTo>
                <a:cubicBezTo>
                  <a:pt x="2125328" y="464258"/>
                  <a:pt x="2122183" y="452728"/>
                  <a:pt x="2120958" y="439755"/>
                </a:cubicBezTo>
                <a:lnTo>
                  <a:pt x="2092013" y="416316"/>
                </a:lnTo>
                <a:cubicBezTo>
                  <a:pt x="2088855" y="396788"/>
                  <a:pt x="2079496" y="381222"/>
                  <a:pt x="2063933" y="369620"/>
                </a:cubicBezTo>
                <a:cubicBezTo>
                  <a:pt x="2070366" y="365218"/>
                  <a:pt x="2074129" y="359031"/>
                  <a:pt x="2075220" y="351054"/>
                </a:cubicBezTo>
                <a:cubicBezTo>
                  <a:pt x="2076313" y="343077"/>
                  <a:pt x="2073355" y="335941"/>
                  <a:pt x="2066349" y="329643"/>
                </a:cubicBezTo>
                <a:lnTo>
                  <a:pt x="2051366" y="281570"/>
                </a:lnTo>
                <a:lnTo>
                  <a:pt x="2085656" y="261414"/>
                </a:lnTo>
                <a:cubicBezTo>
                  <a:pt x="2093570" y="275683"/>
                  <a:pt x="2104574" y="289835"/>
                  <a:pt x="2118669" y="303868"/>
                </a:cubicBezTo>
                <a:cubicBezTo>
                  <a:pt x="2132764" y="317902"/>
                  <a:pt x="2141226" y="331494"/>
                  <a:pt x="2144059" y="344643"/>
                </a:cubicBezTo>
                <a:cubicBezTo>
                  <a:pt x="2156003" y="353319"/>
                  <a:pt x="2158127" y="363024"/>
                  <a:pt x="2150429" y="373764"/>
                </a:cubicBezTo>
                <a:cubicBezTo>
                  <a:pt x="2143554" y="381177"/>
                  <a:pt x="2135894" y="390945"/>
                  <a:pt x="2127445" y="403075"/>
                </a:cubicBezTo>
                <a:cubicBezTo>
                  <a:pt x="2118995" y="415203"/>
                  <a:pt x="2124645" y="417782"/>
                  <a:pt x="2144395" y="410810"/>
                </a:cubicBezTo>
                <a:lnTo>
                  <a:pt x="2168855" y="454577"/>
                </a:lnTo>
                <a:lnTo>
                  <a:pt x="2180574" y="440104"/>
                </a:lnTo>
                <a:lnTo>
                  <a:pt x="2186947" y="469224"/>
                </a:lnTo>
                <a:lnTo>
                  <a:pt x="2223129" y="498521"/>
                </a:lnTo>
                <a:lnTo>
                  <a:pt x="2220710" y="538497"/>
                </a:lnTo>
                <a:lnTo>
                  <a:pt x="2253272" y="564863"/>
                </a:lnTo>
                <a:cubicBezTo>
                  <a:pt x="2259360" y="580773"/>
                  <a:pt x="2262172" y="597030"/>
                  <a:pt x="2261712" y="613628"/>
                </a:cubicBezTo>
                <a:lnTo>
                  <a:pt x="2281867" y="647917"/>
                </a:lnTo>
                <a:cubicBezTo>
                  <a:pt x="2293886" y="638931"/>
                  <a:pt x="2309178" y="645323"/>
                  <a:pt x="2327741" y="667092"/>
                </a:cubicBezTo>
                <a:cubicBezTo>
                  <a:pt x="2346304" y="688862"/>
                  <a:pt x="2357544" y="703954"/>
                  <a:pt x="2361463" y="712371"/>
                </a:cubicBezTo>
                <a:cubicBezTo>
                  <a:pt x="2357630" y="720497"/>
                  <a:pt x="2362235" y="730219"/>
                  <a:pt x="2375288" y="741536"/>
                </a:cubicBezTo>
                <a:cubicBezTo>
                  <a:pt x="2388337" y="752850"/>
                  <a:pt x="2397685" y="760420"/>
                  <a:pt x="2403327" y="764239"/>
                </a:cubicBezTo>
                <a:cubicBezTo>
                  <a:pt x="2401106" y="771299"/>
                  <a:pt x="2401974" y="778243"/>
                  <a:pt x="2405932" y="785068"/>
                </a:cubicBezTo>
                <a:cubicBezTo>
                  <a:pt x="2409892" y="791891"/>
                  <a:pt x="2414766" y="797584"/>
                  <a:pt x="2420555" y="802149"/>
                </a:cubicBezTo>
                <a:cubicBezTo>
                  <a:pt x="2427827" y="807038"/>
                  <a:pt x="2435206" y="809022"/>
                  <a:pt x="2442695" y="808096"/>
                </a:cubicBezTo>
                <a:cubicBezTo>
                  <a:pt x="2450184" y="807170"/>
                  <a:pt x="2457564" y="809153"/>
                  <a:pt x="2464834" y="814042"/>
                </a:cubicBezTo>
                <a:cubicBezTo>
                  <a:pt x="2473413" y="797901"/>
                  <a:pt x="2467807" y="782630"/>
                  <a:pt x="2448020" y="768230"/>
                </a:cubicBezTo>
                <a:cubicBezTo>
                  <a:pt x="2428229" y="753828"/>
                  <a:pt x="2421893" y="739463"/>
                  <a:pt x="2429007" y="725128"/>
                </a:cubicBezTo>
                <a:cubicBezTo>
                  <a:pt x="2418232" y="715779"/>
                  <a:pt x="2410881" y="703590"/>
                  <a:pt x="2406955" y="688554"/>
                </a:cubicBezTo>
                <a:cubicBezTo>
                  <a:pt x="2403030" y="673520"/>
                  <a:pt x="2402055" y="659003"/>
                  <a:pt x="2404031" y="645002"/>
                </a:cubicBezTo>
                <a:lnTo>
                  <a:pt x="2356998" y="606919"/>
                </a:lnTo>
                <a:cubicBezTo>
                  <a:pt x="2367392" y="562795"/>
                  <a:pt x="2365311" y="529913"/>
                  <a:pt x="2350762" y="508272"/>
                </a:cubicBezTo>
                <a:cubicBezTo>
                  <a:pt x="2336212" y="486632"/>
                  <a:pt x="2316128" y="455645"/>
                  <a:pt x="2290510" y="415306"/>
                </a:cubicBezTo>
                <a:cubicBezTo>
                  <a:pt x="2299341" y="402241"/>
                  <a:pt x="2303910" y="387969"/>
                  <a:pt x="2304213" y="372490"/>
                </a:cubicBezTo>
                <a:cubicBezTo>
                  <a:pt x="2304517" y="357011"/>
                  <a:pt x="2309084" y="342738"/>
                  <a:pt x="2317915" y="329674"/>
                </a:cubicBezTo>
                <a:lnTo>
                  <a:pt x="2278116" y="297448"/>
                </a:lnTo>
                <a:lnTo>
                  <a:pt x="2286905" y="286594"/>
                </a:lnTo>
                <a:cubicBezTo>
                  <a:pt x="2292522" y="279660"/>
                  <a:pt x="2297748" y="276902"/>
                  <a:pt x="2302587" y="278324"/>
                </a:cubicBezTo>
                <a:cubicBezTo>
                  <a:pt x="2307426" y="279747"/>
                  <a:pt x="2313340" y="283538"/>
                  <a:pt x="2320332" y="289698"/>
                </a:cubicBezTo>
                <a:lnTo>
                  <a:pt x="2340488" y="323990"/>
                </a:lnTo>
                <a:cubicBezTo>
                  <a:pt x="2343309" y="325900"/>
                  <a:pt x="2349082" y="328327"/>
                  <a:pt x="2357805" y="331271"/>
                </a:cubicBezTo>
                <a:cubicBezTo>
                  <a:pt x="2366528" y="334218"/>
                  <a:pt x="2372127" y="335006"/>
                  <a:pt x="2374603" y="333643"/>
                </a:cubicBezTo>
                <a:lnTo>
                  <a:pt x="2363750" y="324853"/>
                </a:lnTo>
                <a:cubicBezTo>
                  <a:pt x="2364584" y="311803"/>
                  <a:pt x="2364256" y="295562"/>
                  <a:pt x="2362766" y="276136"/>
                </a:cubicBezTo>
                <a:cubicBezTo>
                  <a:pt x="2361274" y="256708"/>
                  <a:pt x="2356208" y="242620"/>
                  <a:pt x="2347562" y="233874"/>
                </a:cubicBezTo>
                <a:cubicBezTo>
                  <a:pt x="2347977" y="225350"/>
                  <a:pt x="2345301" y="216942"/>
                  <a:pt x="2339534" y="208652"/>
                </a:cubicBezTo>
                <a:cubicBezTo>
                  <a:pt x="2333765" y="200365"/>
                  <a:pt x="2327083" y="193205"/>
                  <a:pt x="2319484" y="187177"/>
                </a:cubicBezTo>
                <a:lnTo>
                  <a:pt x="2325518" y="150132"/>
                </a:lnTo>
                <a:cubicBezTo>
                  <a:pt x="2319654" y="145507"/>
                  <a:pt x="2314026" y="139204"/>
                  <a:pt x="2308635" y="131219"/>
                </a:cubicBezTo>
                <a:cubicBezTo>
                  <a:pt x="2303244" y="123236"/>
                  <a:pt x="2300718" y="114950"/>
                  <a:pt x="2301056" y="106364"/>
                </a:cubicBezTo>
                <a:lnTo>
                  <a:pt x="2272112" y="82927"/>
                </a:lnTo>
                <a:lnTo>
                  <a:pt x="2272977" y="59665"/>
                </a:lnTo>
                <a:cubicBezTo>
                  <a:pt x="2262276" y="50377"/>
                  <a:pt x="2254776" y="38064"/>
                  <a:pt x="2250472" y="22723"/>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095611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 y="2150035"/>
            <a:ext cx="3392547" cy="2303060"/>
          </a:xfrm>
          <a:custGeom>
            <a:avLst/>
            <a:gdLst>
              <a:gd name="connsiteX0" fmla="*/ 0 w 3697346"/>
              <a:gd name="connsiteY0" fmla="*/ 0 h 2303060"/>
              <a:gd name="connsiteX1" fmla="*/ 3697346 w 3697346"/>
              <a:gd name="connsiteY1" fmla="*/ 0 h 2303060"/>
              <a:gd name="connsiteX2" fmla="*/ 3697346 w 3697346"/>
              <a:gd name="connsiteY2" fmla="*/ 2303060 h 2303060"/>
              <a:gd name="connsiteX3" fmla="*/ 0 w 3697346"/>
              <a:gd name="connsiteY3" fmla="*/ 2303060 h 2303060"/>
            </a:gdLst>
            <a:ahLst/>
            <a:cxnLst>
              <a:cxn ang="0">
                <a:pos x="connsiteX0" y="connsiteY0"/>
              </a:cxn>
              <a:cxn ang="0">
                <a:pos x="connsiteX1" y="connsiteY1"/>
              </a:cxn>
              <a:cxn ang="0">
                <a:pos x="connsiteX2" y="connsiteY2"/>
              </a:cxn>
              <a:cxn ang="0">
                <a:pos x="connsiteX3" y="connsiteY3"/>
              </a:cxn>
            </a:cxnLst>
            <a:rect l="l" t="t" r="r" b="b"/>
            <a:pathLst>
              <a:path w="3697346" h="2303060">
                <a:moveTo>
                  <a:pt x="0" y="0"/>
                </a:moveTo>
                <a:lnTo>
                  <a:pt x="3697346" y="0"/>
                </a:lnTo>
                <a:lnTo>
                  <a:pt x="3697346" y="2303060"/>
                </a:lnTo>
                <a:lnTo>
                  <a:pt x="0" y="2303060"/>
                </a:lnTo>
                <a:close/>
              </a:path>
            </a:pathLst>
          </a:custGeom>
        </p:spPr>
        <p:txBody>
          <a:bodyPr wrap="square">
            <a:noAutofit/>
          </a:bodyPr>
          <a:lstStyle/>
          <a:p>
            <a:pPr lvl="0"/>
            <a:endParaRPr lang="en-US" noProof="0"/>
          </a:p>
        </p:txBody>
      </p:sp>
      <p:sp>
        <p:nvSpPr>
          <p:cNvPr id="10" name="Picture Placeholder 9"/>
          <p:cNvSpPr>
            <a:spLocks noGrp="1"/>
          </p:cNvSpPr>
          <p:nvPr>
            <p:ph type="pic" sz="quarter" idx="11"/>
          </p:nvPr>
        </p:nvSpPr>
        <p:spPr>
          <a:xfrm>
            <a:off x="4399726" y="2150035"/>
            <a:ext cx="3392547" cy="2303060"/>
          </a:xfrm>
          <a:custGeom>
            <a:avLst/>
            <a:gdLst>
              <a:gd name="connsiteX0" fmla="*/ 0 w 3697346"/>
              <a:gd name="connsiteY0" fmla="*/ 0 h 2303060"/>
              <a:gd name="connsiteX1" fmla="*/ 3697346 w 3697346"/>
              <a:gd name="connsiteY1" fmla="*/ 0 h 2303060"/>
              <a:gd name="connsiteX2" fmla="*/ 3697346 w 3697346"/>
              <a:gd name="connsiteY2" fmla="*/ 2303060 h 2303060"/>
              <a:gd name="connsiteX3" fmla="*/ 0 w 3697346"/>
              <a:gd name="connsiteY3" fmla="*/ 2303060 h 2303060"/>
            </a:gdLst>
            <a:ahLst/>
            <a:cxnLst>
              <a:cxn ang="0">
                <a:pos x="connsiteX0" y="connsiteY0"/>
              </a:cxn>
              <a:cxn ang="0">
                <a:pos x="connsiteX1" y="connsiteY1"/>
              </a:cxn>
              <a:cxn ang="0">
                <a:pos x="connsiteX2" y="connsiteY2"/>
              </a:cxn>
              <a:cxn ang="0">
                <a:pos x="connsiteX3" y="connsiteY3"/>
              </a:cxn>
            </a:cxnLst>
            <a:rect l="l" t="t" r="r" b="b"/>
            <a:pathLst>
              <a:path w="3697346" h="2303060">
                <a:moveTo>
                  <a:pt x="0" y="0"/>
                </a:moveTo>
                <a:lnTo>
                  <a:pt x="3697346" y="0"/>
                </a:lnTo>
                <a:lnTo>
                  <a:pt x="3697346" y="2303060"/>
                </a:lnTo>
                <a:lnTo>
                  <a:pt x="0" y="2303060"/>
                </a:lnTo>
                <a:close/>
              </a:path>
            </a:pathLst>
          </a:custGeom>
        </p:spPr>
        <p:txBody>
          <a:bodyPr wrap="square">
            <a:noAutofit/>
          </a:bodyPr>
          <a:lstStyle/>
          <a:p>
            <a:pPr lvl="0"/>
            <a:endParaRPr lang="en-US" noProof="0"/>
          </a:p>
        </p:txBody>
      </p:sp>
      <p:sp>
        <p:nvSpPr>
          <p:cNvPr id="5" name="Picture Placeholder 9"/>
          <p:cNvSpPr>
            <a:spLocks noGrp="1"/>
          </p:cNvSpPr>
          <p:nvPr>
            <p:ph type="pic" sz="quarter" idx="12"/>
          </p:nvPr>
        </p:nvSpPr>
        <p:spPr>
          <a:xfrm>
            <a:off x="8189853" y="2150035"/>
            <a:ext cx="3392547" cy="2303060"/>
          </a:xfrm>
          <a:custGeom>
            <a:avLst/>
            <a:gdLst>
              <a:gd name="connsiteX0" fmla="*/ 0 w 3697346"/>
              <a:gd name="connsiteY0" fmla="*/ 0 h 2303060"/>
              <a:gd name="connsiteX1" fmla="*/ 3697346 w 3697346"/>
              <a:gd name="connsiteY1" fmla="*/ 0 h 2303060"/>
              <a:gd name="connsiteX2" fmla="*/ 3697346 w 3697346"/>
              <a:gd name="connsiteY2" fmla="*/ 2303060 h 2303060"/>
              <a:gd name="connsiteX3" fmla="*/ 0 w 3697346"/>
              <a:gd name="connsiteY3" fmla="*/ 2303060 h 2303060"/>
            </a:gdLst>
            <a:ahLst/>
            <a:cxnLst>
              <a:cxn ang="0">
                <a:pos x="connsiteX0" y="connsiteY0"/>
              </a:cxn>
              <a:cxn ang="0">
                <a:pos x="connsiteX1" y="connsiteY1"/>
              </a:cxn>
              <a:cxn ang="0">
                <a:pos x="connsiteX2" y="connsiteY2"/>
              </a:cxn>
              <a:cxn ang="0">
                <a:pos x="connsiteX3" y="connsiteY3"/>
              </a:cxn>
            </a:cxnLst>
            <a:rect l="l" t="t" r="r" b="b"/>
            <a:pathLst>
              <a:path w="3697346" h="2303060">
                <a:moveTo>
                  <a:pt x="0" y="0"/>
                </a:moveTo>
                <a:lnTo>
                  <a:pt x="3697346" y="0"/>
                </a:lnTo>
                <a:lnTo>
                  <a:pt x="3697346" y="2303060"/>
                </a:lnTo>
                <a:lnTo>
                  <a:pt x="0" y="230306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373466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Freeform: Shape 6"/>
          <p:cNvSpPr/>
          <p:nvPr userDrawn="1"/>
        </p:nvSpPr>
        <p:spPr>
          <a:xfrm rot="1083743">
            <a:off x="1024467" y="334434"/>
            <a:ext cx="5767917" cy="6189133"/>
          </a:xfrm>
          <a:custGeom>
            <a:avLst/>
            <a:gdLst>
              <a:gd name="connsiteX0" fmla="*/ 3552142 w 5767895"/>
              <a:gd name="connsiteY0" fmla="*/ 5560640 h 6189534"/>
              <a:gd name="connsiteX1" fmla="*/ 3541285 w 5767895"/>
              <a:gd name="connsiteY1" fmla="*/ 5584738 h 6189534"/>
              <a:gd name="connsiteX2" fmla="*/ 3539282 w 5767895"/>
              <a:gd name="connsiteY2" fmla="*/ 5587894 h 6189534"/>
              <a:gd name="connsiteX3" fmla="*/ 3572849 w 5767895"/>
              <a:gd name="connsiteY3" fmla="*/ 5604756 h 6189534"/>
              <a:gd name="connsiteX4" fmla="*/ 3576928 w 5767895"/>
              <a:gd name="connsiteY4" fmla="*/ 5647178 h 6189534"/>
              <a:gd name="connsiteX5" fmla="*/ 3596173 w 5767895"/>
              <a:gd name="connsiteY5" fmla="*/ 5672662 h 6189534"/>
              <a:gd name="connsiteX6" fmla="*/ 3607337 w 5767895"/>
              <a:gd name="connsiteY6" fmla="*/ 5662039 h 6189534"/>
              <a:gd name="connsiteX7" fmla="*/ 3597793 w 5767895"/>
              <a:gd name="connsiteY7" fmla="*/ 5607299 h 6189534"/>
              <a:gd name="connsiteX8" fmla="*/ 3573236 w 5767895"/>
              <a:gd name="connsiteY8" fmla="*/ 5576232 h 6189534"/>
              <a:gd name="connsiteX9" fmla="*/ 3552142 w 5767895"/>
              <a:gd name="connsiteY9" fmla="*/ 5560640 h 6189534"/>
              <a:gd name="connsiteX10" fmla="*/ 2915902 w 5767895"/>
              <a:gd name="connsiteY10" fmla="*/ 5489079 h 6189534"/>
              <a:gd name="connsiteX11" fmla="*/ 2918519 w 5767895"/>
              <a:gd name="connsiteY11" fmla="*/ 5512869 h 6189534"/>
              <a:gd name="connsiteX12" fmla="*/ 2927988 w 5767895"/>
              <a:gd name="connsiteY12" fmla="*/ 5518874 h 6189534"/>
              <a:gd name="connsiteX13" fmla="*/ 2932973 w 5767895"/>
              <a:gd name="connsiteY13" fmla="*/ 5521482 h 6189534"/>
              <a:gd name="connsiteX14" fmla="*/ 2939459 w 5767895"/>
              <a:gd name="connsiteY14" fmla="*/ 5521723 h 6189534"/>
              <a:gd name="connsiteX15" fmla="*/ 2929990 w 5767895"/>
              <a:gd name="connsiteY15" fmla="*/ 5515718 h 6189534"/>
              <a:gd name="connsiteX16" fmla="*/ 2922215 w 5767895"/>
              <a:gd name="connsiteY16" fmla="*/ 5493083 h 6189534"/>
              <a:gd name="connsiteX17" fmla="*/ 2871116 w 5767895"/>
              <a:gd name="connsiteY17" fmla="*/ 5446290 h 6189534"/>
              <a:gd name="connsiteX18" fmla="*/ 2861089 w 5767895"/>
              <a:gd name="connsiteY18" fmla="*/ 5449888 h 6189534"/>
              <a:gd name="connsiteX19" fmla="*/ 2862493 w 5767895"/>
              <a:gd name="connsiteY19" fmla="*/ 5454652 h 6189534"/>
              <a:gd name="connsiteX20" fmla="*/ 2865399 w 5767895"/>
              <a:gd name="connsiteY20" fmla="*/ 5457048 h 6189534"/>
              <a:gd name="connsiteX21" fmla="*/ 2883797 w 5767895"/>
              <a:gd name="connsiteY21" fmla="*/ 5490847 h 6189534"/>
              <a:gd name="connsiteX22" fmla="*/ 2906432 w 5767895"/>
              <a:gd name="connsiteY22" fmla="*/ 5483073 h 6189534"/>
              <a:gd name="connsiteX23" fmla="*/ 2884338 w 5767895"/>
              <a:gd name="connsiteY23" fmla="*/ 5469060 h 6189534"/>
              <a:gd name="connsiteX24" fmla="*/ 2887476 w 5767895"/>
              <a:gd name="connsiteY24" fmla="*/ 5458878 h 6189534"/>
              <a:gd name="connsiteX25" fmla="*/ 2882876 w 5767895"/>
              <a:gd name="connsiteY25" fmla="*/ 5450428 h 6189534"/>
              <a:gd name="connsiteX26" fmla="*/ 2871116 w 5767895"/>
              <a:gd name="connsiteY26" fmla="*/ 5446290 h 6189534"/>
              <a:gd name="connsiteX27" fmla="*/ 2832066 w 5767895"/>
              <a:gd name="connsiteY27" fmla="*/ 5404924 h 6189534"/>
              <a:gd name="connsiteX28" fmla="*/ 2828063 w 5767895"/>
              <a:gd name="connsiteY28" fmla="*/ 5411236 h 6189534"/>
              <a:gd name="connsiteX29" fmla="*/ 2832373 w 5767895"/>
              <a:gd name="connsiteY29" fmla="*/ 5418398 h 6189534"/>
              <a:gd name="connsiteX30" fmla="*/ 2839398 w 5767895"/>
              <a:gd name="connsiteY30" fmla="*/ 5419534 h 6189534"/>
              <a:gd name="connsiteX31" fmla="*/ 2844692 w 5767895"/>
              <a:gd name="connsiteY31" fmla="*/ 5412931 h 6189534"/>
              <a:gd name="connsiteX32" fmla="*/ 2846693 w 5767895"/>
              <a:gd name="connsiteY32" fmla="*/ 5409776 h 6189534"/>
              <a:gd name="connsiteX33" fmla="*/ 2832066 w 5767895"/>
              <a:gd name="connsiteY33" fmla="*/ 5404924 h 6189534"/>
              <a:gd name="connsiteX34" fmla="*/ 2417041 w 5767895"/>
              <a:gd name="connsiteY34" fmla="*/ 5351014 h 6189534"/>
              <a:gd name="connsiteX35" fmla="*/ 2406184 w 5767895"/>
              <a:gd name="connsiteY35" fmla="*/ 5375111 h 6189534"/>
              <a:gd name="connsiteX36" fmla="*/ 2404181 w 5767895"/>
              <a:gd name="connsiteY36" fmla="*/ 5378266 h 6189534"/>
              <a:gd name="connsiteX37" fmla="*/ 2437749 w 5767895"/>
              <a:gd name="connsiteY37" fmla="*/ 5395129 h 6189534"/>
              <a:gd name="connsiteX38" fmla="*/ 2441827 w 5767895"/>
              <a:gd name="connsiteY38" fmla="*/ 5437551 h 6189534"/>
              <a:gd name="connsiteX39" fmla="*/ 2461072 w 5767895"/>
              <a:gd name="connsiteY39" fmla="*/ 5463036 h 6189534"/>
              <a:gd name="connsiteX40" fmla="*/ 2472236 w 5767895"/>
              <a:gd name="connsiteY40" fmla="*/ 5452412 h 6189534"/>
              <a:gd name="connsiteX41" fmla="*/ 2462694 w 5767895"/>
              <a:gd name="connsiteY41" fmla="*/ 5397672 h 6189534"/>
              <a:gd name="connsiteX42" fmla="*/ 2438135 w 5767895"/>
              <a:gd name="connsiteY42" fmla="*/ 5366605 h 6189534"/>
              <a:gd name="connsiteX43" fmla="*/ 2417041 w 5767895"/>
              <a:gd name="connsiteY43" fmla="*/ 5351014 h 6189534"/>
              <a:gd name="connsiteX44" fmla="*/ 2803276 w 5767895"/>
              <a:gd name="connsiteY44" fmla="*/ 5324700 h 6189534"/>
              <a:gd name="connsiteX45" fmla="*/ 2815458 w 5767895"/>
              <a:gd name="connsiteY45" fmla="*/ 5347364 h 6189534"/>
              <a:gd name="connsiteX46" fmla="*/ 2829142 w 5767895"/>
              <a:gd name="connsiteY46" fmla="*/ 5367660 h 6189534"/>
              <a:gd name="connsiteX47" fmla="*/ 2830836 w 5767895"/>
              <a:gd name="connsiteY47" fmla="*/ 5351031 h 6189534"/>
              <a:gd name="connsiteX48" fmla="*/ 2803276 w 5767895"/>
              <a:gd name="connsiteY48" fmla="*/ 5324700 h 6189534"/>
              <a:gd name="connsiteX49" fmla="*/ 2675685 w 5767895"/>
              <a:gd name="connsiteY49" fmla="*/ 5316941 h 6189534"/>
              <a:gd name="connsiteX50" fmla="*/ 2682937 w 5767895"/>
              <a:gd name="connsiteY50" fmla="*/ 5332700 h 6189534"/>
              <a:gd name="connsiteX51" fmla="*/ 2680863 w 5767895"/>
              <a:gd name="connsiteY51" fmla="*/ 5322305 h 6189534"/>
              <a:gd name="connsiteX52" fmla="*/ 1780801 w 5767895"/>
              <a:gd name="connsiteY52" fmla="*/ 5279452 h 6189534"/>
              <a:gd name="connsiteX53" fmla="*/ 1783418 w 5767895"/>
              <a:gd name="connsiteY53" fmla="*/ 5303242 h 6189534"/>
              <a:gd name="connsiteX54" fmla="*/ 1792887 w 5767895"/>
              <a:gd name="connsiteY54" fmla="*/ 5309248 h 6189534"/>
              <a:gd name="connsiteX55" fmla="*/ 1797872 w 5767895"/>
              <a:gd name="connsiteY55" fmla="*/ 5311856 h 6189534"/>
              <a:gd name="connsiteX56" fmla="*/ 1804358 w 5767895"/>
              <a:gd name="connsiteY56" fmla="*/ 5312097 h 6189534"/>
              <a:gd name="connsiteX57" fmla="*/ 1794889 w 5767895"/>
              <a:gd name="connsiteY57" fmla="*/ 5306091 h 6189534"/>
              <a:gd name="connsiteX58" fmla="*/ 1787114 w 5767895"/>
              <a:gd name="connsiteY58" fmla="*/ 5283456 h 6189534"/>
              <a:gd name="connsiteX59" fmla="*/ 2722903 w 5767895"/>
              <a:gd name="connsiteY59" fmla="*/ 5256020 h 6189534"/>
              <a:gd name="connsiteX60" fmla="*/ 2701422 w 5767895"/>
              <a:gd name="connsiteY60" fmla="*/ 5268953 h 6189534"/>
              <a:gd name="connsiteX61" fmla="*/ 2726981 w 5767895"/>
              <a:gd name="connsiteY61" fmla="*/ 5298441 h 6189534"/>
              <a:gd name="connsiteX62" fmla="*/ 2729540 w 5767895"/>
              <a:gd name="connsiteY62" fmla="*/ 5308363 h 6189534"/>
              <a:gd name="connsiteX63" fmla="*/ 2733602 w 5767895"/>
              <a:gd name="connsiteY63" fmla="*/ 5315918 h 6189534"/>
              <a:gd name="connsiteX64" fmla="*/ 2742051 w 5767895"/>
              <a:gd name="connsiteY64" fmla="*/ 5311319 h 6189534"/>
              <a:gd name="connsiteX65" fmla="*/ 2748770 w 5767895"/>
              <a:gd name="connsiteY65" fmla="*/ 5298980 h 6189534"/>
              <a:gd name="connsiteX66" fmla="*/ 2735085 w 5767895"/>
              <a:gd name="connsiteY66" fmla="*/ 5278683 h 6189534"/>
              <a:gd name="connsiteX67" fmla="*/ 2722903 w 5767895"/>
              <a:gd name="connsiteY67" fmla="*/ 5256020 h 6189534"/>
              <a:gd name="connsiteX68" fmla="*/ 2751349 w 5767895"/>
              <a:gd name="connsiteY68" fmla="*/ 5254274 h 6189534"/>
              <a:gd name="connsiteX69" fmla="*/ 2749003 w 5767895"/>
              <a:gd name="connsiteY69" fmla="*/ 5263720 h 6189534"/>
              <a:gd name="connsiteX70" fmla="*/ 2753007 w 5767895"/>
              <a:gd name="connsiteY70" fmla="*/ 5257408 h 6189534"/>
              <a:gd name="connsiteX71" fmla="*/ 1736015 w 5767895"/>
              <a:gd name="connsiteY71" fmla="*/ 5236663 h 6189534"/>
              <a:gd name="connsiteX72" fmla="*/ 1725987 w 5767895"/>
              <a:gd name="connsiteY72" fmla="*/ 5240261 h 6189534"/>
              <a:gd name="connsiteX73" fmla="*/ 1727392 w 5767895"/>
              <a:gd name="connsiteY73" fmla="*/ 5245025 h 6189534"/>
              <a:gd name="connsiteX74" fmla="*/ 1730298 w 5767895"/>
              <a:gd name="connsiteY74" fmla="*/ 5247422 h 6189534"/>
              <a:gd name="connsiteX75" fmla="*/ 1748697 w 5767895"/>
              <a:gd name="connsiteY75" fmla="*/ 5281221 h 6189534"/>
              <a:gd name="connsiteX76" fmla="*/ 1771332 w 5767895"/>
              <a:gd name="connsiteY76" fmla="*/ 5273447 h 6189534"/>
              <a:gd name="connsiteX77" fmla="*/ 1749237 w 5767895"/>
              <a:gd name="connsiteY77" fmla="*/ 5259433 h 6189534"/>
              <a:gd name="connsiteX78" fmla="*/ 1752374 w 5767895"/>
              <a:gd name="connsiteY78" fmla="*/ 5249252 h 6189534"/>
              <a:gd name="connsiteX79" fmla="*/ 1747775 w 5767895"/>
              <a:gd name="connsiteY79" fmla="*/ 5240801 h 6189534"/>
              <a:gd name="connsiteX80" fmla="*/ 1736015 w 5767895"/>
              <a:gd name="connsiteY80" fmla="*/ 5236663 h 6189534"/>
              <a:gd name="connsiteX81" fmla="*/ 2630070 w 5767895"/>
              <a:gd name="connsiteY81" fmla="*/ 5233472 h 6189534"/>
              <a:gd name="connsiteX82" fmla="*/ 2623111 w 5767895"/>
              <a:gd name="connsiteY82" fmla="*/ 5242886 h 6189534"/>
              <a:gd name="connsiteX83" fmla="*/ 2639391 w 5767895"/>
              <a:gd name="connsiteY83" fmla="*/ 5279580 h 6189534"/>
              <a:gd name="connsiteX84" fmla="*/ 2663488 w 5767895"/>
              <a:gd name="connsiteY84" fmla="*/ 5290437 h 6189534"/>
              <a:gd name="connsiteX85" fmla="*/ 2670507 w 5767895"/>
              <a:gd name="connsiteY85" fmla="*/ 5305691 h 6189534"/>
              <a:gd name="connsiteX86" fmla="*/ 2671934 w 5767895"/>
              <a:gd name="connsiteY86" fmla="*/ 5294511 h 6189534"/>
              <a:gd name="connsiteX87" fmla="*/ 2677940 w 5767895"/>
              <a:gd name="connsiteY87" fmla="*/ 5285042 h 6189534"/>
              <a:gd name="connsiteX88" fmla="*/ 2645220 w 5767895"/>
              <a:gd name="connsiteY88" fmla="*/ 5259864 h 6189534"/>
              <a:gd name="connsiteX89" fmla="*/ 1696965 w 5767895"/>
              <a:gd name="connsiteY89" fmla="*/ 5195297 h 6189534"/>
              <a:gd name="connsiteX90" fmla="*/ 1692961 w 5767895"/>
              <a:gd name="connsiteY90" fmla="*/ 5201609 h 6189534"/>
              <a:gd name="connsiteX91" fmla="*/ 1697272 w 5767895"/>
              <a:gd name="connsiteY91" fmla="*/ 5208770 h 6189534"/>
              <a:gd name="connsiteX92" fmla="*/ 1704297 w 5767895"/>
              <a:gd name="connsiteY92" fmla="*/ 5209907 h 6189534"/>
              <a:gd name="connsiteX93" fmla="*/ 1709590 w 5767895"/>
              <a:gd name="connsiteY93" fmla="*/ 5203305 h 6189534"/>
              <a:gd name="connsiteX94" fmla="*/ 1711593 w 5767895"/>
              <a:gd name="connsiteY94" fmla="*/ 5200148 h 6189534"/>
              <a:gd name="connsiteX95" fmla="*/ 1696965 w 5767895"/>
              <a:gd name="connsiteY95" fmla="*/ 5195297 h 6189534"/>
              <a:gd name="connsiteX96" fmla="*/ 2685954 w 5767895"/>
              <a:gd name="connsiteY96" fmla="*/ 5148091 h 6189534"/>
              <a:gd name="connsiteX97" fmla="*/ 2664160 w 5767895"/>
              <a:gd name="connsiteY97" fmla="*/ 5181565 h 6189534"/>
              <a:gd name="connsiteX98" fmla="*/ 2668793 w 5767895"/>
              <a:gd name="connsiteY98" fmla="*/ 5185185 h 6189534"/>
              <a:gd name="connsiteX99" fmla="*/ 2700193 w 5767895"/>
              <a:gd name="connsiteY99" fmla="*/ 5215059 h 6189534"/>
              <a:gd name="connsiteX100" fmla="*/ 2711972 w 5767895"/>
              <a:gd name="connsiteY100" fmla="*/ 5231382 h 6189534"/>
              <a:gd name="connsiteX101" fmla="*/ 2708509 w 5767895"/>
              <a:gd name="connsiteY101" fmla="*/ 5215907 h 6189534"/>
              <a:gd name="connsiteX102" fmla="*/ 2702849 w 5767895"/>
              <a:gd name="connsiteY102" fmla="*/ 5217851 h 6189534"/>
              <a:gd name="connsiteX103" fmla="*/ 2700193 w 5767895"/>
              <a:gd name="connsiteY103" fmla="*/ 5215059 h 6189534"/>
              <a:gd name="connsiteX104" fmla="*/ 2694728 w 5767895"/>
              <a:gd name="connsiteY104" fmla="*/ 5202741 h 6189534"/>
              <a:gd name="connsiteX105" fmla="*/ 2695268 w 5767895"/>
              <a:gd name="connsiteY105" fmla="*/ 5180953 h 6189534"/>
              <a:gd name="connsiteX106" fmla="*/ 2705585 w 5767895"/>
              <a:gd name="connsiteY106" fmla="*/ 5178644 h 6189534"/>
              <a:gd name="connsiteX107" fmla="*/ 2690651 w 5767895"/>
              <a:gd name="connsiteY107" fmla="*/ 5160319 h 6189534"/>
              <a:gd name="connsiteX108" fmla="*/ 2559367 w 5767895"/>
              <a:gd name="connsiteY108" fmla="*/ 5116757 h 6189534"/>
              <a:gd name="connsiteX109" fmla="*/ 2558056 w 5767895"/>
              <a:gd name="connsiteY109" fmla="*/ 5118378 h 6189534"/>
              <a:gd name="connsiteX110" fmla="*/ 2564336 w 5767895"/>
              <a:gd name="connsiteY110" fmla="*/ 5125750 h 6189534"/>
              <a:gd name="connsiteX111" fmla="*/ 2590205 w 5767895"/>
              <a:gd name="connsiteY111" fmla="*/ 5174190 h 6189534"/>
              <a:gd name="connsiteX112" fmla="*/ 2594484 w 5767895"/>
              <a:gd name="connsiteY112" fmla="*/ 5162065 h 6189534"/>
              <a:gd name="connsiteX113" fmla="*/ 2576995 w 5767895"/>
              <a:gd name="connsiteY113" fmla="*/ 5144116 h 6189534"/>
              <a:gd name="connsiteX114" fmla="*/ 1668175 w 5767895"/>
              <a:gd name="connsiteY114" fmla="*/ 5115073 h 6189534"/>
              <a:gd name="connsiteX115" fmla="*/ 1680357 w 5767895"/>
              <a:gd name="connsiteY115" fmla="*/ 5137737 h 6189534"/>
              <a:gd name="connsiteX116" fmla="*/ 1694041 w 5767895"/>
              <a:gd name="connsiteY116" fmla="*/ 5158034 h 6189534"/>
              <a:gd name="connsiteX117" fmla="*/ 1695736 w 5767895"/>
              <a:gd name="connsiteY117" fmla="*/ 5141404 h 6189534"/>
              <a:gd name="connsiteX118" fmla="*/ 1668175 w 5767895"/>
              <a:gd name="connsiteY118" fmla="*/ 5115073 h 6189534"/>
              <a:gd name="connsiteX119" fmla="*/ 1587802 w 5767895"/>
              <a:gd name="connsiteY119" fmla="*/ 5046392 h 6189534"/>
              <a:gd name="connsiteX120" fmla="*/ 1566322 w 5767895"/>
              <a:gd name="connsiteY120" fmla="*/ 5059325 h 6189534"/>
              <a:gd name="connsiteX121" fmla="*/ 1591879 w 5767895"/>
              <a:gd name="connsiteY121" fmla="*/ 5088814 h 6189534"/>
              <a:gd name="connsiteX122" fmla="*/ 1594440 w 5767895"/>
              <a:gd name="connsiteY122" fmla="*/ 5098737 h 6189534"/>
              <a:gd name="connsiteX123" fmla="*/ 1598500 w 5767895"/>
              <a:gd name="connsiteY123" fmla="*/ 5106291 h 6189534"/>
              <a:gd name="connsiteX124" fmla="*/ 1606950 w 5767895"/>
              <a:gd name="connsiteY124" fmla="*/ 5101692 h 6189534"/>
              <a:gd name="connsiteX125" fmla="*/ 1613669 w 5767895"/>
              <a:gd name="connsiteY125" fmla="*/ 5089354 h 6189534"/>
              <a:gd name="connsiteX126" fmla="*/ 1599984 w 5767895"/>
              <a:gd name="connsiteY126" fmla="*/ 5069057 h 6189534"/>
              <a:gd name="connsiteX127" fmla="*/ 1587802 w 5767895"/>
              <a:gd name="connsiteY127" fmla="*/ 5046392 h 6189534"/>
              <a:gd name="connsiteX128" fmla="*/ 1616248 w 5767895"/>
              <a:gd name="connsiteY128" fmla="*/ 5044647 h 6189534"/>
              <a:gd name="connsiteX129" fmla="*/ 1613902 w 5767895"/>
              <a:gd name="connsiteY129" fmla="*/ 5054093 h 6189534"/>
              <a:gd name="connsiteX130" fmla="*/ 1617905 w 5767895"/>
              <a:gd name="connsiteY130" fmla="*/ 5047781 h 6189534"/>
              <a:gd name="connsiteX131" fmla="*/ 2616228 w 5767895"/>
              <a:gd name="connsiteY131" fmla="*/ 5038819 h 6189534"/>
              <a:gd name="connsiteX132" fmla="*/ 2601818 w 5767895"/>
              <a:gd name="connsiteY132" fmla="*/ 5066646 h 6189534"/>
              <a:gd name="connsiteX133" fmla="*/ 2617437 w 5767895"/>
              <a:gd name="connsiteY133" fmla="*/ 5087329 h 6189534"/>
              <a:gd name="connsiteX134" fmla="*/ 2612548 w 5767895"/>
              <a:gd name="connsiteY134" fmla="*/ 5100272 h 6189534"/>
              <a:gd name="connsiteX135" fmla="*/ 2614954 w 5767895"/>
              <a:gd name="connsiteY135" fmla="*/ 5105166 h 6189534"/>
              <a:gd name="connsiteX136" fmla="*/ 2632491 w 5767895"/>
              <a:gd name="connsiteY136" fmla="*/ 5063371 h 6189534"/>
              <a:gd name="connsiteX137" fmla="*/ 2630297 w 5767895"/>
              <a:gd name="connsiteY137" fmla="*/ 5060075 h 6189534"/>
              <a:gd name="connsiteX138" fmla="*/ 2622532 w 5767895"/>
              <a:gd name="connsiteY138" fmla="*/ 5043531 h 6189534"/>
              <a:gd name="connsiteX139" fmla="*/ 2499388 w 5767895"/>
              <a:gd name="connsiteY139" fmla="*/ 5030488 h 6189534"/>
              <a:gd name="connsiteX140" fmla="*/ 2499978 w 5767895"/>
              <a:gd name="connsiteY140" fmla="*/ 5031819 h 6189534"/>
              <a:gd name="connsiteX141" fmla="*/ 2500428 w 5767895"/>
              <a:gd name="connsiteY141" fmla="*/ 5031931 h 6189534"/>
              <a:gd name="connsiteX142" fmla="*/ 291547 w 5767895"/>
              <a:gd name="connsiteY142" fmla="*/ 5022756 h 6189534"/>
              <a:gd name="connsiteX143" fmla="*/ 293882 w 5767895"/>
              <a:gd name="connsiteY143" fmla="*/ 5029764 h 6189534"/>
              <a:gd name="connsiteX144" fmla="*/ 299021 w 5767895"/>
              <a:gd name="connsiteY144" fmla="*/ 5033970 h 6189534"/>
              <a:gd name="connsiteX145" fmla="*/ 306496 w 5767895"/>
              <a:gd name="connsiteY145" fmla="*/ 5026494 h 6189534"/>
              <a:gd name="connsiteX146" fmla="*/ 306497 w 5767895"/>
              <a:gd name="connsiteY146" fmla="*/ 4992854 h 6189534"/>
              <a:gd name="connsiteX147" fmla="*/ 307432 w 5767895"/>
              <a:gd name="connsiteY147" fmla="*/ 4999862 h 6189534"/>
              <a:gd name="connsiteX148" fmla="*/ 313972 w 5767895"/>
              <a:gd name="connsiteY148" fmla="*/ 5004067 h 6189534"/>
              <a:gd name="connsiteX149" fmla="*/ 317710 w 5767895"/>
              <a:gd name="connsiteY149" fmla="*/ 5004067 h 6189534"/>
              <a:gd name="connsiteX150" fmla="*/ 306497 w 5767895"/>
              <a:gd name="connsiteY150" fmla="*/ 4992854 h 6189534"/>
              <a:gd name="connsiteX151" fmla="*/ 2456886 w 5767895"/>
              <a:gd name="connsiteY151" fmla="*/ 4946495 h 6189534"/>
              <a:gd name="connsiteX152" fmla="*/ 2458937 w 5767895"/>
              <a:gd name="connsiteY152" fmla="*/ 4954336 h 6189534"/>
              <a:gd name="connsiteX153" fmla="*/ 2464833 w 5767895"/>
              <a:gd name="connsiteY153" fmla="*/ 4957403 h 6189534"/>
              <a:gd name="connsiteX154" fmla="*/ 2464765 w 5767895"/>
              <a:gd name="connsiteY154" fmla="*/ 4957303 h 6189534"/>
              <a:gd name="connsiteX155" fmla="*/ 635421 w 5767895"/>
              <a:gd name="connsiteY155" fmla="*/ 4940525 h 6189534"/>
              <a:gd name="connsiteX156" fmla="*/ 635888 w 5767895"/>
              <a:gd name="connsiteY156" fmla="*/ 4947533 h 6189534"/>
              <a:gd name="connsiteX157" fmla="*/ 639159 w 5767895"/>
              <a:gd name="connsiteY157" fmla="*/ 4951739 h 6189534"/>
              <a:gd name="connsiteX158" fmla="*/ 650371 w 5767895"/>
              <a:gd name="connsiteY158" fmla="*/ 4948001 h 6189534"/>
              <a:gd name="connsiteX159" fmla="*/ 919492 w 5767895"/>
              <a:gd name="connsiteY159" fmla="*/ 4925574 h 6189534"/>
              <a:gd name="connsiteX160" fmla="*/ 934442 w 5767895"/>
              <a:gd name="connsiteY160" fmla="*/ 4951738 h 6189534"/>
              <a:gd name="connsiteX161" fmla="*/ 930704 w 5767895"/>
              <a:gd name="connsiteY161" fmla="*/ 4981641 h 6189534"/>
              <a:gd name="connsiteX162" fmla="*/ 916220 w 5767895"/>
              <a:gd name="connsiteY162" fmla="*/ 4994722 h 6189534"/>
              <a:gd name="connsiteX163" fmla="*/ 893327 w 5767895"/>
              <a:gd name="connsiteY163" fmla="*/ 5007805 h 6189534"/>
              <a:gd name="connsiteX164" fmla="*/ 906409 w 5767895"/>
              <a:gd name="connsiteY164" fmla="*/ 4966690 h 6189534"/>
              <a:gd name="connsiteX165" fmla="*/ 919492 w 5767895"/>
              <a:gd name="connsiteY165" fmla="*/ 4925574 h 6189534"/>
              <a:gd name="connsiteX166" fmla="*/ 2545483 w 5767895"/>
              <a:gd name="connsiteY166" fmla="*/ 4925236 h 6189534"/>
              <a:gd name="connsiteX167" fmla="*/ 2544778 w 5767895"/>
              <a:gd name="connsiteY167" fmla="*/ 4928590 h 6189534"/>
              <a:gd name="connsiteX168" fmla="*/ 2525446 w 5767895"/>
              <a:gd name="connsiteY168" fmla="*/ 4942078 h 6189534"/>
              <a:gd name="connsiteX169" fmla="*/ 2529215 w 5767895"/>
              <a:gd name="connsiteY169" fmla="*/ 4947279 h 6189534"/>
              <a:gd name="connsiteX170" fmla="*/ 2524499 w 5767895"/>
              <a:gd name="connsiteY170" fmla="*/ 4956459 h 6189534"/>
              <a:gd name="connsiteX171" fmla="*/ 2527521 w 5767895"/>
              <a:gd name="connsiteY171" fmla="*/ 4963909 h 6189534"/>
              <a:gd name="connsiteX172" fmla="*/ 2540541 w 5767895"/>
              <a:gd name="connsiteY172" fmla="*/ 4972167 h 6189534"/>
              <a:gd name="connsiteX173" fmla="*/ 2540528 w 5767895"/>
              <a:gd name="connsiteY173" fmla="*/ 4974189 h 6189534"/>
              <a:gd name="connsiteX174" fmla="*/ 2547409 w 5767895"/>
              <a:gd name="connsiteY174" fmla="*/ 4962915 h 6189534"/>
              <a:gd name="connsiteX175" fmla="*/ 2552875 w 5767895"/>
              <a:gd name="connsiteY175" fmla="*/ 4949946 h 6189534"/>
              <a:gd name="connsiteX176" fmla="*/ 2546692 w 5767895"/>
              <a:gd name="connsiteY176" fmla="*/ 4940658 h 6189534"/>
              <a:gd name="connsiteX177" fmla="*/ 2497269 w 5767895"/>
              <a:gd name="connsiteY177" fmla="*/ 4865052 h 6189534"/>
              <a:gd name="connsiteX178" fmla="*/ 2501896 w 5767895"/>
              <a:gd name="connsiteY178" fmla="*/ 4900926 h 6189534"/>
              <a:gd name="connsiteX179" fmla="*/ 2512581 w 5767895"/>
              <a:gd name="connsiteY179" fmla="*/ 4874763 h 6189534"/>
              <a:gd name="connsiteX180" fmla="*/ 1540206 w 5767895"/>
              <a:gd name="connsiteY180" fmla="*/ 4851885 h 6189534"/>
              <a:gd name="connsiteX181" fmla="*/ 1529610 w 5767895"/>
              <a:gd name="connsiteY181" fmla="*/ 4858996 h 6189534"/>
              <a:gd name="connsiteX182" fmla="*/ 1556556 w 5767895"/>
              <a:gd name="connsiteY182" fmla="*/ 4858382 h 6189534"/>
              <a:gd name="connsiteX183" fmla="*/ 1553399 w 5767895"/>
              <a:gd name="connsiteY183" fmla="*/ 4856380 h 6189534"/>
              <a:gd name="connsiteX184" fmla="*/ 1540206 w 5767895"/>
              <a:gd name="connsiteY184" fmla="*/ 4851885 h 6189534"/>
              <a:gd name="connsiteX185" fmla="*/ 713913 w 5767895"/>
              <a:gd name="connsiteY185" fmla="*/ 4832130 h 6189534"/>
              <a:gd name="connsiteX186" fmla="*/ 714848 w 5767895"/>
              <a:gd name="connsiteY186" fmla="*/ 4839138 h 6189534"/>
              <a:gd name="connsiteX187" fmla="*/ 721389 w 5767895"/>
              <a:gd name="connsiteY187" fmla="*/ 4843343 h 6189534"/>
              <a:gd name="connsiteX188" fmla="*/ 728865 w 5767895"/>
              <a:gd name="connsiteY188" fmla="*/ 4843342 h 6189534"/>
              <a:gd name="connsiteX189" fmla="*/ 724193 w 5767895"/>
              <a:gd name="connsiteY189" fmla="*/ 4834934 h 6189534"/>
              <a:gd name="connsiteX190" fmla="*/ 713913 w 5767895"/>
              <a:gd name="connsiteY190" fmla="*/ 4832130 h 6189534"/>
              <a:gd name="connsiteX191" fmla="*/ 2380433 w 5767895"/>
              <a:gd name="connsiteY191" fmla="*/ 4812084 h 6189534"/>
              <a:gd name="connsiteX192" fmla="*/ 2375806 w 5767895"/>
              <a:gd name="connsiteY192" fmla="*/ 4815855 h 6189534"/>
              <a:gd name="connsiteX193" fmla="*/ 2377268 w 5767895"/>
              <a:gd name="connsiteY193" fmla="*/ 4834486 h 6189534"/>
              <a:gd name="connsiteX194" fmla="*/ 2382330 w 5767895"/>
              <a:gd name="connsiteY194" fmla="*/ 4840464 h 6189534"/>
              <a:gd name="connsiteX195" fmla="*/ 2391896 w 5767895"/>
              <a:gd name="connsiteY195" fmla="*/ 4839338 h 6189534"/>
              <a:gd name="connsiteX196" fmla="*/ 2416953 w 5767895"/>
              <a:gd name="connsiteY196" fmla="*/ 4892300 h 6189534"/>
              <a:gd name="connsiteX197" fmla="*/ 2435887 w 5767895"/>
              <a:gd name="connsiteY197" fmla="*/ 4914699 h 6189534"/>
              <a:gd name="connsiteX198" fmla="*/ 2408116 w 5767895"/>
              <a:gd name="connsiteY198" fmla="*/ 4866047 h 6189534"/>
              <a:gd name="connsiteX199" fmla="*/ 2393374 w 5767895"/>
              <a:gd name="connsiteY199" fmla="*/ 4833460 h 6189534"/>
              <a:gd name="connsiteX200" fmla="*/ 2380142 w 5767895"/>
              <a:gd name="connsiteY200" fmla="*/ 4815940 h 6189534"/>
              <a:gd name="connsiteX201" fmla="*/ 1468715 w 5767895"/>
              <a:gd name="connsiteY201" fmla="*/ 4780539 h 6189534"/>
              <a:gd name="connsiteX202" fmla="*/ 1476182 w 5767895"/>
              <a:gd name="connsiteY202" fmla="*/ 4789702 h 6189534"/>
              <a:gd name="connsiteX203" fmla="*/ 1481341 w 5767895"/>
              <a:gd name="connsiteY203" fmla="*/ 4788547 h 6189534"/>
              <a:gd name="connsiteX204" fmla="*/ 2402616 w 5767895"/>
              <a:gd name="connsiteY204" fmla="*/ 4740814 h 6189534"/>
              <a:gd name="connsiteX205" fmla="*/ 2402381 w 5767895"/>
              <a:gd name="connsiteY205" fmla="*/ 4742228 h 6189534"/>
              <a:gd name="connsiteX206" fmla="*/ 2406684 w 5767895"/>
              <a:gd name="connsiteY206" fmla="*/ 4748571 h 6189534"/>
              <a:gd name="connsiteX207" fmla="*/ 2385445 w 5767895"/>
              <a:gd name="connsiteY207" fmla="*/ 4772095 h 6189534"/>
              <a:gd name="connsiteX208" fmla="*/ 2391424 w 5767895"/>
              <a:gd name="connsiteY208" fmla="*/ 4776343 h 6189534"/>
              <a:gd name="connsiteX209" fmla="*/ 2394801 w 5767895"/>
              <a:gd name="connsiteY209" fmla="*/ 4782358 h 6189534"/>
              <a:gd name="connsiteX210" fmla="*/ 2372417 w 5767895"/>
              <a:gd name="connsiteY210" fmla="*/ 4786526 h 6189534"/>
              <a:gd name="connsiteX211" fmla="*/ 2367795 w 5767895"/>
              <a:gd name="connsiteY211" fmla="*/ 4791645 h 6189534"/>
              <a:gd name="connsiteX212" fmla="*/ 2381002 w 5767895"/>
              <a:gd name="connsiteY212" fmla="*/ 4804522 h 6189534"/>
              <a:gd name="connsiteX213" fmla="*/ 2381635 w 5767895"/>
              <a:gd name="connsiteY213" fmla="*/ 4796139 h 6189534"/>
              <a:gd name="connsiteX214" fmla="*/ 2468014 w 5767895"/>
              <a:gd name="connsiteY214" fmla="*/ 4855350 h 6189534"/>
              <a:gd name="connsiteX215" fmla="*/ 2486338 w 5767895"/>
              <a:gd name="connsiteY215" fmla="*/ 4840415 h 6189534"/>
              <a:gd name="connsiteX216" fmla="*/ 2472252 w 5767895"/>
              <a:gd name="connsiteY216" fmla="*/ 4813776 h 6189534"/>
              <a:gd name="connsiteX217" fmla="*/ 2428101 w 5767895"/>
              <a:gd name="connsiteY217" fmla="*/ 4764750 h 6189534"/>
              <a:gd name="connsiteX218" fmla="*/ 956868 w 5767895"/>
              <a:gd name="connsiteY218" fmla="*/ 4708783 h 6189534"/>
              <a:gd name="connsiteX219" fmla="*/ 959205 w 5767895"/>
              <a:gd name="connsiteY219" fmla="*/ 4717660 h 6189534"/>
              <a:gd name="connsiteX220" fmla="*/ 964345 w 5767895"/>
              <a:gd name="connsiteY220" fmla="*/ 4723734 h 6189534"/>
              <a:gd name="connsiteX221" fmla="*/ 970885 w 5767895"/>
              <a:gd name="connsiteY221" fmla="*/ 4719530 h 6189534"/>
              <a:gd name="connsiteX222" fmla="*/ 971820 w 5767895"/>
              <a:gd name="connsiteY222" fmla="*/ 4712521 h 6189534"/>
              <a:gd name="connsiteX223" fmla="*/ 2432283 w 5767895"/>
              <a:gd name="connsiteY223" fmla="*/ 4682185 h 6189534"/>
              <a:gd name="connsiteX224" fmla="*/ 2425190 w 5767895"/>
              <a:gd name="connsiteY224" fmla="*/ 4686997 h 6189534"/>
              <a:gd name="connsiteX225" fmla="*/ 2429067 w 5767895"/>
              <a:gd name="connsiteY225" fmla="*/ 4693438 h 6189534"/>
              <a:gd name="connsiteX226" fmla="*/ 2432455 w 5767895"/>
              <a:gd name="connsiteY226" fmla="*/ 4682862 h 6189534"/>
              <a:gd name="connsiteX227" fmla="*/ 568141 w 5767895"/>
              <a:gd name="connsiteY227" fmla="*/ 4663931 h 6189534"/>
              <a:gd name="connsiteX228" fmla="*/ 568141 w 5767895"/>
              <a:gd name="connsiteY228" fmla="*/ 4682619 h 6189534"/>
              <a:gd name="connsiteX229" fmla="*/ 572813 w 5767895"/>
              <a:gd name="connsiteY229" fmla="*/ 4692431 h 6189534"/>
              <a:gd name="connsiteX230" fmla="*/ 583092 w 5767895"/>
              <a:gd name="connsiteY230" fmla="*/ 4693832 h 6189534"/>
              <a:gd name="connsiteX231" fmla="*/ 1362168 w 5767895"/>
              <a:gd name="connsiteY231" fmla="*/ 4655425 h 6189534"/>
              <a:gd name="connsiteX232" fmla="*/ 1368152 w 5767895"/>
              <a:gd name="connsiteY232" fmla="*/ 4701821 h 6189534"/>
              <a:gd name="connsiteX233" fmla="*/ 1394115 w 5767895"/>
              <a:gd name="connsiteY233" fmla="*/ 4737652 h 6189534"/>
              <a:gd name="connsiteX234" fmla="*/ 1389398 w 5767895"/>
              <a:gd name="connsiteY234" fmla="*/ 4746833 h 6189534"/>
              <a:gd name="connsiteX235" fmla="*/ 1392420 w 5767895"/>
              <a:gd name="connsiteY235" fmla="*/ 4754282 h 6189534"/>
              <a:gd name="connsiteX236" fmla="*/ 1405440 w 5767895"/>
              <a:gd name="connsiteY236" fmla="*/ 4762540 h 6189534"/>
              <a:gd name="connsiteX237" fmla="*/ 1405353 w 5767895"/>
              <a:gd name="connsiteY237" fmla="*/ 4775763 h 6189534"/>
              <a:gd name="connsiteX238" fmla="*/ 1482336 w 5767895"/>
              <a:gd name="connsiteY238" fmla="*/ 4877702 h 6189534"/>
              <a:gd name="connsiteX239" fmla="*/ 1481796 w 5767895"/>
              <a:gd name="connsiteY239" fmla="*/ 4899490 h 6189534"/>
              <a:gd name="connsiteX240" fmla="*/ 1493421 w 5767895"/>
              <a:gd name="connsiteY240" fmla="*/ 4909076 h 6189534"/>
              <a:gd name="connsiteX241" fmla="*/ 1489571 w 5767895"/>
              <a:gd name="connsiteY241" fmla="*/ 4922125 h 6189534"/>
              <a:gd name="connsiteX242" fmla="*/ 1511125 w 5767895"/>
              <a:gd name="connsiteY242" fmla="*/ 4957927 h 6189534"/>
              <a:gd name="connsiteX243" fmla="*/ 1533693 w 5767895"/>
              <a:gd name="connsiteY243" fmla="*/ 4975559 h 6189534"/>
              <a:gd name="connsiteX244" fmla="*/ 1565092 w 5767895"/>
              <a:gd name="connsiteY244" fmla="*/ 5005433 h 6189534"/>
              <a:gd name="connsiteX245" fmla="*/ 1576871 w 5767895"/>
              <a:gd name="connsiteY245" fmla="*/ 5021756 h 6189534"/>
              <a:gd name="connsiteX246" fmla="*/ 1573408 w 5767895"/>
              <a:gd name="connsiteY246" fmla="*/ 5006281 h 6189534"/>
              <a:gd name="connsiteX247" fmla="*/ 1567749 w 5767895"/>
              <a:gd name="connsiteY247" fmla="*/ 5008224 h 6189534"/>
              <a:gd name="connsiteX248" fmla="*/ 1565092 w 5767895"/>
              <a:gd name="connsiteY248" fmla="*/ 5005433 h 6189534"/>
              <a:gd name="connsiteX249" fmla="*/ 1559627 w 5767895"/>
              <a:gd name="connsiteY249" fmla="*/ 4993114 h 6189534"/>
              <a:gd name="connsiteX250" fmla="*/ 1560168 w 5767895"/>
              <a:gd name="connsiteY250" fmla="*/ 4971326 h 6189534"/>
              <a:gd name="connsiteX251" fmla="*/ 1570484 w 5767895"/>
              <a:gd name="connsiteY251" fmla="*/ 4969017 h 6189534"/>
              <a:gd name="connsiteX252" fmla="*/ 1555550 w 5767895"/>
              <a:gd name="connsiteY252" fmla="*/ 4950692 h 6189534"/>
              <a:gd name="connsiteX253" fmla="*/ 1540942 w 5767895"/>
              <a:gd name="connsiteY253" fmla="*/ 4912659 h 6189534"/>
              <a:gd name="connsiteX254" fmla="*/ 1515596 w 5767895"/>
              <a:gd name="connsiteY254" fmla="*/ 4881092 h 6189534"/>
              <a:gd name="connsiteX255" fmla="*/ 1495195 w 5767895"/>
              <a:gd name="connsiteY255" fmla="*/ 4850448 h 6189534"/>
              <a:gd name="connsiteX256" fmla="*/ 1487430 w 5767895"/>
              <a:gd name="connsiteY256" fmla="*/ 4833904 h 6189534"/>
              <a:gd name="connsiteX257" fmla="*/ 1472794 w 5767895"/>
              <a:gd name="connsiteY257" fmla="*/ 4822962 h 6189534"/>
              <a:gd name="connsiteX258" fmla="*/ 1442192 w 5767895"/>
              <a:gd name="connsiteY258" fmla="*/ 4776997 h 6189534"/>
              <a:gd name="connsiteX259" fmla="*/ 1411592 w 5767895"/>
              <a:gd name="connsiteY259" fmla="*/ 4731032 h 6189534"/>
              <a:gd name="connsiteX260" fmla="*/ 1410130 w 5767895"/>
              <a:gd name="connsiteY260" fmla="*/ 4712401 h 6189534"/>
              <a:gd name="connsiteX261" fmla="*/ 1396446 w 5767895"/>
              <a:gd name="connsiteY261" fmla="*/ 4692103 h 6189534"/>
              <a:gd name="connsiteX262" fmla="*/ 1384264 w 5767895"/>
              <a:gd name="connsiteY262" fmla="*/ 4669439 h 6189534"/>
              <a:gd name="connsiteX263" fmla="*/ 837261 w 5767895"/>
              <a:gd name="connsiteY263" fmla="*/ 4637766 h 6189534"/>
              <a:gd name="connsiteX264" fmla="*/ 812029 w 5767895"/>
              <a:gd name="connsiteY264" fmla="*/ 4649914 h 6189534"/>
              <a:gd name="connsiteX265" fmla="*/ 803620 w 5767895"/>
              <a:gd name="connsiteY265" fmla="*/ 4678881 h 6189534"/>
              <a:gd name="connsiteX266" fmla="*/ 803620 w 5767895"/>
              <a:gd name="connsiteY266" fmla="*/ 4682619 h 6189534"/>
              <a:gd name="connsiteX267" fmla="*/ 794276 w 5767895"/>
              <a:gd name="connsiteY267" fmla="*/ 4683086 h 6189534"/>
              <a:gd name="connsiteX268" fmla="*/ 784931 w 5767895"/>
              <a:gd name="connsiteY268" fmla="*/ 4686357 h 6189534"/>
              <a:gd name="connsiteX269" fmla="*/ 800350 w 5767895"/>
              <a:gd name="connsiteY269" fmla="*/ 4691497 h 6189534"/>
              <a:gd name="connsiteX270" fmla="*/ 818571 w 5767895"/>
              <a:gd name="connsiteY270" fmla="*/ 4693832 h 6189534"/>
              <a:gd name="connsiteX271" fmla="*/ 840998 w 5767895"/>
              <a:gd name="connsiteY271" fmla="*/ 4675144 h 6189534"/>
              <a:gd name="connsiteX272" fmla="*/ 829317 w 5767895"/>
              <a:gd name="connsiteY272" fmla="*/ 4666734 h 6189534"/>
              <a:gd name="connsiteX273" fmla="*/ 826047 w 5767895"/>
              <a:gd name="connsiteY273" fmla="*/ 4652717 h 6189534"/>
              <a:gd name="connsiteX274" fmla="*/ 2334371 w 5767895"/>
              <a:gd name="connsiteY274" fmla="*/ 4622892 h 6189534"/>
              <a:gd name="connsiteX275" fmla="*/ 2291103 w 5767895"/>
              <a:gd name="connsiteY275" fmla="*/ 4645773 h 6189534"/>
              <a:gd name="connsiteX276" fmla="*/ 2309541 w 5767895"/>
              <a:gd name="connsiteY276" fmla="*/ 4681257 h 6189534"/>
              <a:gd name="connsiteX277" fmla="*/ 2334548 w 5767895"/>
              <a:gd name="connsiteY277" fmla="*/ 4702978 h 6189534"/>
              <a:gd name="connsiteX278" fmla="*/ 2339159 w 5767895"/>
              <a:gd name="connsiteY278" fmla="*/ 4690888 h 6189534"/>
              <a:gd name="connsiteX279" fmla="*/ 2333933 w 5767895"/>
              <a:gd name="connsiteY279" fmla="*/ 4673552 h 6189534"/>
              <a:gd name="connsiteX280" fmla="*/ 2319197 w 5767895"/>
              <a:gd name="connsiteY280" fmla="*/ 4645991 h 6189534"/>
              <a:gd name="connsiteX281" fmla="*/ 605519 w 5767895"/>
              <a:gd name="connsiteY281" fmla="*/ 4622815 h 6189534"/>
              <a:gd name="connsiteX282" fmla="*/ 601780 w 5767895"/>
              <a:gd name="connsiteY282" fmla="*/ 4624684 h 6189534"/>
              <a:gd name="connsiteX283" fmla="*/ 598042 w 5767895"/>
              <a:gd name="connsiteY283" fmla="*/ 4626553 h 6189534"/>
              <a:gd name="connsiteX284" fmla="*/ 600379 w 5767895"/>
              <a:gd name="connsiteY284" fmla="*/ 4635429 h 6189534"/>
              <a:gd name="connsiteX285" fmla="*/ 605519 w 5767895"/>
              <a:gd name="connsiteY285" fmla="*/ 4641504 h 6189534"/>
              <a:gd name="connsiteX286" fmla="*/ 612060 w 5767895"/>
              <a:gd name="connsiteY286" fmla="*/ 4637299 h 6189534"/>
              <a:gd name="connsiteX287" fmla="*/ 612994 w 5767895"/>
              <a:gd name="connsiteY287" fmla="*/ 4630291 h 6189534"/>
              <a:gd name="connsiteX288" fmla="*/ 605519 w 5767895"/>
              <a:gd name="connsiteY288" fmla="*/ 4622815 h 6189534"/>
              <a:gd name="connsiteX289" fmla="*/ 2299341 w 5767895"/>
              <a:gd name="connsiteY289" fmla="*/ 4589991 h 6189534"/>
              <a:gd name="connsiteX290" fmla="*/ 2307660 w 5767895"/>
              <a:gd name="connsiteY290" fmla="*/ 4598733 h 6189534"/>
              <a:gd name="connsiteX291" fmla="*/ 2321130 w 5767895"/>
              <a:gd name="connsiteY291" fmla="*/ 4595718 h 6189534"/>
              <a:gd name="connsiteX292" fmla="*/ 1042838 w 5767895"/>
              <a:gd name="connsiteY292" fmla="*/ 4585437 h 6189534"/>
              <a:gd name="connsiteX293" fmla="*/ 1021813 w 5767895"/>
              <a:gd name="connsiteY293" fmla="*/ 4604593 h 6189534"/>
              <a:gd name="connsiteX294" fmla="*/ 1020410 w 5767895"/>
              <a:gd name="connsiteY294" fmla="*/ 4637766 h 6189534"/>
              <a:gd name="connsiteX295" fmla="*/ 1002189 w 5767895"/>
              <a:gd name="connsiteY295" fmla="*/ 4640569 h 6189534"/>
              <a:gd name="connsiteX296" fmla="*/ 986771 w 5767895"/>
              <a:gd name="connsiteY296" fmla="*/ 4648979 h 6189534"/>
              <a:gd name="connsiteX297" fmla="*/ 994247 w 5767895"/>
              <a:gd name="connsiteY297" fmla="*/ 4682620 h 6189534"/>
              <a:gd name="connsiteX298" fmla="*/ 1005927 w 5767895"/>
              <a:gd name="connsiteY298" fmla="*/ 4653184 h 6189534"/>
              <a:gd name="connsiteX299" fmla="*/ 1031624 w 5767895"/>
              <a:gd name="connsiteY299" fmla="*/ 4637766 h 6189534"/>
              <a:gd name="connsiteX300" fmla="*/ 1037231 w 5767895"/>
              <a:gd name="connsiteY300" fmla="*/ 4611602 h 6189534"/>
              <a:gd name="connsiteX301" fmla="*/ 1042838 w 5767895"/>
              <a:gd name="connsiteY301" fmla="*/ 4585437 h 6189534"/>
              <a:gd name="connsiteX302" fmla="*/ 2346978 w 5767895"/>
              <a:gd name="connsiteY302" fmla="*/ 4570556 h 6189534"/>
              <a:gd name="connsiteX303" fmla="*/ 2343689 w 5767895"/>
              <a:gd name="connsiteY303" fmla="*/ 4575723 h 6189534"/>
              <a:gd name="connsiteX304" fmla="*/ 2346618 w 5767895"/>
              <a:gd name="connsiteY304" fmla="*/ 4579180 h 6189534"/>
              <a:gd name="connsiteX305" fmla="*/ 2350622 w 5767895"/>
              <a:gd name="connsiteY305" fmla="*/ 4572867 h 6189534"/>
              <a:gd name="connsiteX306" fmla="*/ 2284103 w 5767895"/>
              <a:gd name="connsiteY306" fmla="*/ 4566089 h 6189534"/>
              <a:gd name="connsiteX307" fmla="*/ 2294380 w 5767895"/>
              <a:gd name="connsiteY307" fmla="*/ 4584778 h 6189534"/>
              <a:gd name="connsiteX308" fmla="*/ 2294848 w 5767895"/>
              <a:gd name="connsiteY308" fmla="*/ 4585271 h 6189534"/>
              <a:gd name="connsiteX309" fmla="*/ 2302540 w 5767895"/>
              <a:gd name="connsiteY309" fmla="*/ 4574681 h 6189534"/>
              <a:gd name="connsiteX310" fmla="*/ 2295575 w 5767895"/>
              <a:gd name="connsiteY310" fmla="*/ 4568937 h 6189534"/>
              <a:gd name="connsiteX311" fmla="*/ 3193124 w 5767895"/>
              <a:gd name="connsiteY311" fmla="*/ 4524247 h 6189534"/>
              <a:gd name="connsiteX312" fmla="*/ 3193138 w 5767895"/>
              <a:gd name="connsiteY312" fmla="*/ 4532344 h 6189534"/>
              <a:gd name="connsiteX313" fmla="*/ 3202534 w 5767895"/>
              <a:gd name="connsiteY313" fmla="*/ 4541650 h 6189534"/>
              <a:gd name="connsiteX314" fmla="*/ 3214909 w 5767895"/>
              <a:gd name="connsiteY314" fmla="*/ 4550052 h 6189534"/>
              <a:gd name="connsiteX315" fmla="*/ 3217219 w 5767895"/>
              <a:gd name="connsiteY315" fmla="*/ 4560369 h 6189534"/>
              <a:gd name="connsiteX316" fmla="*/ 3222531 w 5767895"/>
              <a:gd name="connsiteY316" fmla="*/ 4565952 h 6189534"/>
              <a:gd name="connsiteX317" fmla="*/ 3227843 w 5767895"/>
              <a:gd name="connsiteY317" fmla="*/ 4571534 h 6189534"/>
              <a:gd name="connsiteX318" fmla="*/ 3225841 w 5767895"/>
              <a:gd name="connsiteY318" fmla="*/ 4574690 h 6189534"/>
              <a:gd name="connsiteX319" fmla="*/ 3231306 w 5767895"/>
              <a:gd name="connsiteY319" fmla="*/ 4587009 h 6189534"/>
              <a:gd name="connsiteX320" fmla="*/ 3244925 w 5767895"/>
              <a:gd name="connsiteY320" fmla="*/ 4603718 h 6189534"/>
              <a:gd name="connsiteX321" fmla="*/ 3242241 w 5767895"/>
              <a:gd name="connsiteY321" fmla="*/ 4586381 h 6189534"/>
              <a:gd name="connsiteX322" fmla="*/ 3224168 w 5767895"/>
              <a:gd name="connsiteY322" fmla="*/ 4555555 h 6189534"/>
              <a:gd name="connsiteX323" fmla="*/ 3204595 w 5767895"/>
              <a:gd name="connsiteY323" fmla="*/ 4527097 h 6189534"/>
              <a:gd name="connsiteX324" fmla="*/ 885851 w 5767895"/>
              <a:gd name="connsiteY324" fmla="*/ 4521895 h 6189534"/>
              <a:gd name="connsiteX325" fmla="*/ 879310 w 5767895"/>
              <a:gd name="connsiteY325" fmla="*/ 4529838 h 6189534"/>
              <a:gd name="connsiteX326" fmla="*/ 878376 w 5767895"/>
              <a:gd name="connsiteY326" fmla="*/ 4540584 h 6189534"/>
              <a:gd name="connsiteX327" fmla="*/ 870900 w 5767895"/>
              <a:gd name="connsiteY327" fmla="*/ 4565347 h 6189534"/>
              <a:gd name="connsiteX328" fmla="*/ 852212 w 5767895"/>
              <a:gd name="connsiteY328" fmla="*/ 4581698 h 6189534"/>
              <a:gd name="connsiteX329" fmla="*/ 846604 w 5767895"/>
              <a:gd name="connsiteY329" fmla="*/ 4607864 h 6189534"/>
              <a:gd name="connsiteX330" fmla="*/ 840998 w 5767895"/>
              <a:gd name="connsiteY330" fmla="*/ 4634028 h 6189534"/>
              <a:gd name="connsiteX331" fmla="*/ 869966 w 5767895"/>
              <a:gd name="connsiteY331" fmla="*/ 4592445 h 6189534"/>
              <a:gd name="connsiteX332" fmla="*/ 893327 w 5767895"/>
              <a:gd name="connsiteY332" fmla="*/ 4548059 h 6189534"/>
              <a:gd name="connsiteX333" fmla="*/ 890991 w 5767895"/>
              <a:gd name="connsiteY333" fmla="*/ 4533575 h 6189534"/>
              <a:gd name="connsiteX334" fmla="*/ 885851 w 5767895"/>
              <a:gd name="connsiteY334" fmla="*/ 4521895 h 6189534"/>
              <a:gd name="connsiteX335" fmla="*/ 650372 w 5767895"/>
              <a:gd name="connsiteY335" fmla="*/ 4488254 h 6189534"/>
              <a:gd name="connsiteX336" fmla="*/ 635420 w 5767895"/>
              <a:gd name="connsiteY336" fmla="*/ 4533108 h 6189534"/>
              <a:gd name="connsiteX337" fmla="*/ 627945 w 5767895"/>
              <a:gd name="connsiteY337" fmla="*/ 4533575 h 6189534"/>
              <a:gd name="connsiteX338" fmla="*/ 620469 w 5767895"/>
              <a:gd name="connsiteY338" fmla="*/ 4536846 h 6189534"/>
              <a:gd name="connsiteX339" fmla="*/ 632617 w 5767895"/>
              <a:gd name="connsiteY339" fmla="*/ 4549461 h 6189534"/>
              <a:gd name="connsiteX340" fmla="*/ 650372 w 5767895"/>
              <a:gd name="connsiteY340" fmla="*/ 4559272 h 6189534"/>
              <a:gd name="connsiteX341" fmla="*/ 676536 w 5767895"/>
              <a:gd name="connsiteY341" fmla="*/ 4521895 h 6189534"/>
              <a:gd name="connsiteX342" fmla="*/ 2280338 w 5767895"/>
              <a:gd name="connsiteY342" fmla="*/ 4486899 h 6189534"/>
              <a:gd name="connsiteX343" fmla="*/ 2284569 w 5767895"/>
              <a:gd name="connsiteY343" fmla="*/ 4495566 h 6189534"/>
              <a:gd name="connsiteX344" fmla="*/ 2265090 w 5767895"/>
              <a:gd name="connsiteY344" fmla="*/ 4505342 h 6189534"/>
              <a:gd name="connsiteX345" fmla="*/ 2281709 w 5767895"/>
              <a:gd name="connsiteY345" fmla="*/ 4523628 h 6189534"/>
              <a:gd name="connsiteX346" fmla="*/ 2292958 w 5767895"/>
              <a:gd name="connsiteY346" fmla="*/ 4545147 h 6189534"/>
              <a:gd name="connsiteX347" fmla="*/ 2296809 w 5767895"/>
              <a:gd name="connsiteY347" fmla="*/ 4541117 h 6189534"/>
              <a:gd name="connsiteX348" fmla="*/ 2288569 w 5767895"/>
              <a:gd name="connsiteY348" fmla="*/ 4531831 h 6189534"/>
              <a:gd name="connsiteX349" fmla="*/ 2296407 w 5767895"/>
              <a:gd name="connsiteY349" fmla="*/ 4510300 h 6189534"/>
              <a:gd name="connsiteX350" fmla="*/ 2301800 w 5767895"/>
              <a:gd name="connsiteY350" fmla="*/ 4502820 h 6189534"/>
              <a:gd name="connsiteX351" fmla="*/ 2297149 w 5767895"/>
              <a:gd name="connsiteY351" fmla="*/ 4489858 h 6189534"/>
              <a:gd name="connsiteX352" fmla="*/ 2291596 w 5767895"/>
              <a:gd name="connsiteY352" fmla="*/ 4488951 h 6189534"/>
              <a:gd name="connsiteX353" fmla="*/ 1294506 w 5767895"/>
              <a:gd name="connsiteY353" fmla="*/ 4462024 h 6189534"/>
              <a:gd name="connsiteX354" fmla="*/ 1289492 w 5767895"/>
              <a:gd name="connsiteY354" fmla="*/ 4463823 h 6189534"/>
              <a:gd name="connsiteX355" fmla="*/ 1285344 w 5767895"/>
              <a:gd name="connsiteY355" fmla="*/ 4469491 h 6189534"/>
              <a:gd name="connsiteX356" fmla="*/ 1293966 w 5767895"/>
              <a:gd name="connsiteY356" fmla="*/ 4483811 h 6189534"/>
              <a:gd name="connsiteX357" fmla="*/ 1297354 w 5767895"/>
              <a:gd name="connsiteY357" fmla="*/ 4473235 h 6189534"/>
              <a:gd name="connsiteX358" fmla="*/ 1294506 w 5767895"/>
              <a:gd name="connsiteY358" fmla="*/ 4462024 h 6189534"/>
              <a:gd name="connsiteX359" fmla="*/ 1114157 w 5767895"/>
              <a:gd name="connsiteY359" fmla="*/ 4427833 h 6189534"/>
              <a:gd name="connsiteX360" fmla="*/ 1104977 w 5767895"/>
              <a:gd name="connsiteY360" fmla="*/ 4441533 h 6189534"/>
              <a:gd name="connsiteX361" fmla="*/ 1076477 w 5767895"/>
              <a:gd name="connsiteY361" fmla="*/ 4488255 h 6189534"/>
              <a:gd name="connsiteX362" fmla="*/ 1065264 w 5767895"/>
              <a:gd name="connsiteY362" fmla="*/ 4523763 h 6189534"/>
              <a:gd name="connsiteX363" fmla="*/ 1042837 w 5767895"/>
              <a:gd name="connsiteY363" fmla="*/ 4548059 h 6189534"/>
              <a:gd name="connsiteX364" fmla="*/ 1048444 w 5767895"/>
              <a:gd name="connsiteY364" fmla="*/ 4564413 h 6189534"/>
              <a:gd name="connsiteX365" fmla="*/ 1054050 w 5767895"/>
              <a:gd name="connsiteY365" fmla="*/ 4577962 h 6189534"/>
              <a:gd name="connsiteX366" fmla="*/ 1057321 w 5767895"/>
              <a:gd name="connsiteY366" fmla="*/ 4572355 h 6189534"/>
              <a:gd name="connsiteX367" fmla="*/ 1057789 w 5767895"/>
              <a:gd name="connsiteY367" fmla="*/ 4566748 h 6189534"/>
              <a:gd name="connsiteX368" fmla="*/ 1095166 w 5767895"/>
              <a:gd name="connsiteY368" fmla="*/ 4502739 h 6189534"/>
              <a:gd name="connsiteX369" fmla="*/ 1121143 w 5767895"/>
              <a:gd name="connsiteY369" fmla="*/ 4436405 h 6189534"/>
              <a:gd name="connsiteX370" fmla="*/ 5194026 w 5767895"/>
              <a:gd name="connsiteY370" fmla="*/ 4378022 h 6189534"/>
              <a:gd name="connsiteX371" fmla="*/ 5183169 w 5767895"/>
              <a:gd name="connsiteY371" fmla="*/ 4402118 h 6189534"/>
              <a:gd name="connsiteX372" fmla="*/ 5181167 w 5767895"/>
              <a:gd name="connsiteY372" fmla="*/ 4405275 h 6189534"/>
              <a:gd name="connsiteX373" fmla="*/ 5214733 w 5767895"/>
              <a:gd name="connsiteY373" fmla="*/ 4422137 h 6189534"/>
              <a:gd name="connsiteX374" fmla="*/ 5218811 w 5767895"/>
              <a:gd name="connsiteY374" fmla="*/ 4464560 h 6189534"/>
              <a:gd name="connsiteX375" fmla="*/ 5238056 w 5767895"/>
              <a:gd name="connsiteY375" fmla="*/ 4490044 h 6189534"/>
              <a:gd name="connsiteX376" fmla="*/ 5249221 w 5767895"/>
              <a:gd name="connsiteY376" fmla="*/ 4479420 h 6189534"/>
              <a:gd name="connsiteX377" fmla="*/ 5239678 w 5767895"/>
              <a:gd name="connsiteY377" fmla="*/ 4424680 h 6189534"/>
              <a:gd name="connsiteX378" fmla="*/ 5215120 w 5767895"/>
              <a:gd name="connsiteY378" fmla="*/ 4393613 h 6189534"/>
              <a:gd name="connsiteX379" fmla="*/ 5194026 w 5767895"/>
              <a:gd name="connsiteY379" fmla="*/ 4378022 h 6189534"/>
              <a:gd name="connsiteX380" fmla="*/ 2137424 w 5767895"/>
              <a:gd name="connsiteY380" fmla="*/ 4367681 h 6189534"/>
              <a:gd name="connsiteX381" fmla="*/ 2119088 w 5767895"/>
              <a:gd name="connsiteY381" fmla="*/ 4393350 h 6189534"/>
              <a:gd name="connsiteX382" fmla="*/ 2117194 w 5767895"/>
              <a:gd name="connsiteY382" fmla="*/ 4403134 h 6189534"/>
              <a:gd name="connsiteX383" fmla="*/ 2118608 w 5767895"/>
              <a:gd name="connsiteY383" fmla="*/ 4404868 h 6189534"/>
              <a:gd name="connsiteX384" fmla="*/ 2136584 w 5767895"/>
              <a:gd name="connsiteY384" fmla="*/ 4420142 h 6189534"/>
              <a:gd name="connsiteX385" fmla="*/ 2151328 w 5767895"/>
              <a:gd name="connsiteY385" fmla="*/ 4430046 h 6189534"/>
              <a:gd name="connsiteX386" fmla="*/ 2146005 w 5767895"/>
              <a:gd name="connsiteY386" fmla="*/ 4441056 h 6189534"/>
              <a:gd name="connsiteX387" fmla="*/ 2150787 w 5767895"/>
              <a:gd name="connsiteY387" fmla="*/ 4451835 h 6189534"/>
              <a:gd name="connsiteX388" fmla="*/ 2159650 w 5767895"/>
              <a:gd name="connsiteY388" fmla="*/ 4459669 h 6189534"/>
              <a:gd name="connsiteX389" fmla="*/ 2155405 w 5767895"/>
              <a:gd name="connsiteY389" fmla="*/ 4472468 h 6189534"/>
              <a:gd name="connsiteX390" fmla="*/ 2172650 w 5767895"/>
              <a:gd name="connsiteY390" fmla="*/ 4501109 h 6189534"/>
              <a:gd name="connsiteX391" fmla="*/ 2174111 w 5767895"/>
              <a:gd name="connsiteY391" fmla="*/ 4519741 h 6189534"/>
              <a:gd name="connsiteX392" fmla="*/ 2201131 w 5767895"/>
              <a:gd name="connsiteY392" fmla="*/ 4567861 h 6189534"/>
              <a:gd name="connsiteX393" fmla="*/ 2212910 w 5767895"/>
              <a:gd name="connsiteY393" fmla="*/ 4584184 h 6189534"/>
              <a:gd name="connsiteX394" fmla="*/ 2224689 w 5767895"/>
              <a:gd name="connsiteY394" fmla="*/ 4600506 h 6189534"/>
              <a:gd name="connsiteX395" fmla="*/ 2239930 w 5767895"/>
              <a:gd name="connsiteY395" fmla="*/ 4632305 h 6189534"/>
              <a:gd name="connsiteX396" fmla="*/ 2252863 w 5767895"/>
              <a:gd name="connsiteY396" fmla="*/ 4653785 h 6189534"/>
              <a:gd name="connsiteX397" fmla="*/ 2277817 w 5767895"/>
              <a:gd name="connsiteY397" fmla="*/ 4679116 h 6189534"/>
              <a:gd name="connsiteX398" fmla="*/ 2270777 w 5767895"/>
              <a:gd name="connsiteY398" fmla="*/ 4663864 h 6189534"/>
              <a:gd name="connsiteX399" fmla="*/ 2259577 w 5767895"/>
              <a:gd name="connsiteY399" fmla="*/ 4650121 h 6189534"/>
              <a:gd name="connsiteX400" fmla="*/ 2248376 w 5767895"/>
              <a:gd name="connsiteY400" fmla="*/ 4636378 h 6189534"/>
              <a:gd name="connsiteX401" fmla="*/ 2224559 w 5767895"/>
              <a:gd name="connsiteY401" fmla="*/ 4598035 h 6189534"/>
              <a:gd name="connsiteX402" fmla="*/ 2206113 w 5767895"/>
              <a:gd name="connsiteY402" fmla="*/ 4556459 h 6189534"/>
              <a:gd name="connsiteX403" fmla="*/ 2197356 w 5767895"/>
              <a:gd name="connsiteY403" fmla="*/ 4547586 h 6189534"/>
              <a:gd name="connsiteX404" fmla="*/ 2196336 w 5767895"/>
              <a:gd name="connsiteY404" fmla="*/ 4536981 h 6189534"/>
              <a:gd name="connsiteX405" fmla="*/ 2217336 w 5767895"/>
              <a:gd name="connsiteY405" fmla="*/ 4537021 h 6189534"/>
              <a:gd name="connsiteX406" fmla="*/ 2237063 w 5767895"/>
              <a:gd name="connsiteY406" fmla="*/ 4549533 h 6189534"/>
              <a:gd name="connsiteX407" fmla="*/ 2243610 w 5767895"/>
              <a:gd name="connsiteY407" fmla="*/ 4518275 h 6189534"/>
              <a:gd name="connsiteX408" fmla="*/ 2214047 w 5767895"/>
              <a:gd name="connsiteY408" fmla="*/ 4495099 h 6189534"/>
              <a:gd name="connsiteX409" fmla="*/ 2175247 w 5767895"/>
              <a:gd name="connsiteY409" fmla="*/ 4430657 h 6189534"/>
              <a:gd name="connsiteX410" fmla="*/ 2177250 w 5767895"/>
              <a:gd name="connsiteY410" fmla="*/ 4427500 h 6189534"/>
              <a:gd name="connsiteX411" fmla="*/ 702701 w 5767895"/>
              <a:gd name="connsiteY411" fmla="*/ 4357433 h 6189534"/>
              <a:gd name="connsiteX412" fmla="*/ 661584 w 5767895"/>
              <a:gd name="connsiteY412" fmla="*/ 4450877 h 6189534"/>
              <a:gd name="connsiteX413" fmla="*/ 672332 w 5767895"/>
              <a:gd name="connsiteY413" fmla="*/ 4469566 h 6189534"/>
              <a:gd name="connsiteX414" fmla="*/ 691487 w 5767895"/>
              <a:gd name="connsiteY414" fmla="*/ 4477041 h 6189534"/>
              <a:gd name="connsiteX415" fmla="*/ 707373 w 5767895"/>
              <a:gd name="connsiteY415" fmla="*/ 4425647 h 6189534"/>
              <a:gd name="connsiteX416" fmla="*/ 728865 w 5767895"/>
              <a:gd name="connsiteY416" fmla="*/ 4379860 h 6189534"/>
              <a:gd name="connsiteX417" fmla="*/ 1149837 w 5767895"/>
              <a:gd name="connsiteY417" fmla="*/ 4356668 h 6189534"/>
              <a:gd name="connsiteX418" fmla="*/ 1149540 w 5767895"/>
              <a:gd name="connsiteY418" fmla="*/ 4357441 h 6189534"/>
              <a:gd name="connsiteX419" fmla="*/ 1159279 w 5767895"/>
              <a:gd name="connsiteY419" fmla="*/ 4375152 h 6189534"/>
              <a:gd name="connsiteX420" fmla="*/ 1172558 w 5767895"/>
              <a:gd name="connsiteY420" fmla="*/ 4389107 h 6189534"/>
              <a:gd name="connsiteX421" fmla="*/ 1184854 w 5767895"/>
              <a:gd name="connsiteY421" fmla="*/ 4386355 h 6189534"/>
              <a:gd name="connsiteX422" fmla="*/ 1179983 w 5767895"/>
              <a:gd name="connsiteY422" fmla="*/ 4375398 h 6189534"/>
              <a:gd name="connsiteX423" fmla="*/ 1160474 w 5767895"/>
              <a:gd name="connsiteY423" fmla="*/ 4359310 h 6189534"/>
              <a:gd name="connsiteX424" fmla="*/ 3495012 w 5767895"/>
              <a:gd name="connsiteY424" fmla="*/ 4348344 h 6189534"/>
              <a:gd name="connsiteX425" fmla="*/ 3484155 w 5767895"/>
              <a:gd name="connsiteY425" fmla="*/ 4372441 h 6189534"/>
              <a:gd name="connsiteX426" fmla="*/ 3482152 w 5767895"/>
              <a:gd name="connsiteY426" fmla="*/ 4375597 h 6189534"/>
              <a:gd name="connsiteX427" fmla="*/ 3515719 w 5767895"/>
              <a:gd name="connsiteY427" fmla="*/ 4392460 h 6189534"/>
              <a:gd name="connsiteX428" fmla="*/ 3519798 w 5767895"/>
              <a:gd name="connsiteY428" fmla="*/ 4434881 h 6189534"/>
              <a:gd name="connsiteX429" fmla="*/ 3539042 w 5767895"/>
              <a:gd name="connsiteY429" fmla="*/ 4460366 h 6189534"/>
              <a:gd name="connsiteX430" fmla="*/ 3550206 w 5767895"/>
              <a:gd name="connsiteY430" fmla="*/ 4449743 h 6189534"/>
              <a:gd name="connsiteX431" fmla="*/ 3540664 w 5767895"/>
              <a:gd name="connsiteY431" fmla="*/ 4395003 h 6189534"/>
              <a:gd name="connsiteX432" fmla="*/ 3516106 w 5767895"/>
              <a:gd name="connsiteY432" fmla="*/ 4363935 h 6189534"/>
              <a:gd name="connsiteX433" fmla="*/ 3495012 w 5767895"/>
              <a:gd name="connsiteY433" fmla="*/ 4348344 h 6189534"/>
              <a:gd name="connsiteX434" fmla="*/ 2212502 w 5767895"/>
              <a:gd name="connsiteY434" fmla="*/ 4330353 h 6189534"/>
              <a:gd name="connsiteX435" fmla="*/ 2205056 w 5767895"/>
              <a:gd name="connsiteY435" fmla="*/ 4337284 h 6189534"/>
              <a:gd name="connsiteX436" fmla="*/ 2192909 w 5767895"/>
              <a:gd name="connsiteY436" fmla="*/ 4340555 h 6189534"/>
              <a:gd name="connsiteX437" fmla="*/ 2189285 w 5767895"/>
              <a:gd name="connsiteY437" fmla="*/ 4347027 h 6189534"/>
              <a:gd name="connsiteX438" fmla="*/ 2193190 w 5767895"/>
              <a:gd name="connsiteY438" fmla="*/ 4353514 h 6189534"/>
              <a:gd name="connsiteX439" fmla="*/ 2192989 w 5767895"/>
              <a:gd name="connsiteY439" fmla="*/ 4361684 h 6189534"/>
              <a:gd name="connsiteX440" fmla="*/ 2196654 w 5767895"/>
              <a:gd name="connsiteY440" fmla="*/ 4368990 h 6189534"/>
              <a:gd name="connsiteX441" fmla="*/ 2220518 w 5767895"/>
              <a:gd name="connsiteY441" fmla="*/ 4415107 h 6189534"/>
              <a:gd name="connsiteX442" fmla="*/ 2257163 w 5767895"/>
              <a:gd name="connsiteY442" fmla="*/ 4453287 h 6189534"/>
              <a:gd name="connsiteX443" fmla="*/ 2276207 w 5767895"/>
              <a:gd name="connsiteY443" fmla="*/ 4478437 h 6189534"/>
              <a:gd name="connsiteX444" fmla="*/ 2277954 w 5767895"/>
              <a:gd name="connsiteY444" fmla="*/ 4482015 h 6189534"/>
              <a:gd name="connsiteX445" fmla="*/ 2284894 w 5767895"/>
              <a:gd name="connsiteY445" fmla="*/ 4464414 h 6189534"/>
              <a:gd name="connsiteX446" fmla="*/ 2281646 w 5767895"/>
              <a:gd name="connsiteY446" fmla="*/ 4458303 h 6189534"/>
              <a:gd name="connsiteX447" fmla="*/ 2254932 w 5767895"/>
              <a:gd name="connsiteY447" fmla="*/ 4423656 h 6189534"/>
              <a:gd name="connsiteX448" fmla="*/ 2260755 w 5767895"/>
              <a:gd name="connsiteY448" fmla="*/ 4411858 h 6189534"/>
              <a:gd name="connsiteX449" fmla="*/ 2253471 w 5767895"/>
              <a:gd name="connsiteY449" fmla="*/ 4405023 h 6189534"/>
              <a:gd name="connsiteX450" fmla="*/ 2243388 w 5767895"/>
              <a:gd name="connsiteY450" fmla="*/ 4372072 h 6189534"/>
              <a:gd name="connsiteX451" fmla="*/ 2217829 w 5767895"/>
              <a:gd name="connsiteY451" fmla="*/ 4342583 h 6189534"/>
              <a:gd name="connsiteX452" fmla="*/ 2221832 w 5767895"/>
              <a:gd name="connsiteY452" fmla="*/ 4336271 h 6189534"/>
              <a:gd name="connsiteX453" fmla="*/ 2073396 w 5767895"/>
              <a:gd name="connsiteY453" fmla="*/ 4329544 h 6189534"/>
              <a:gd name="connsiteX454" fmla="*/ 2066263 w 5767895"/>
              <a:gd name="connsiteY454" fmla="*/ 4330865 h 6189534"/>
              <a:gd name="connsiteX455" fmla="*/ 2067433 w 5767895"/>
              <a:gd name="connsiteY455" fmla="*/ 4332024 h 6189534"/>
              <a:gd name="connsiteX456" fmla="*/ 2079808 w 5767895"/>
              <a:gd name="connsiteY456" fmla="*/ 4340426 h 6189534"/>
              <a:gd name="connsiteX457" fmla="*/ 2082118 w 5767895"/>
              <a:gd name="connsiteY457" fmla="*/ 4350743 h 6189534"/>
              <a:gd name="connsiteX458" fmla="*/ 2082799 w 5767895"/>
              <a:gd name="connsiteY458" fmla="*/ 4351458 h 6189534"/>
              <a:gd name="connsiteX459" fmla="*/ 2090281 w 5767895"/>
              <a:gd name="connsiteY459" fmla="*/ 4346113 h 6189534"/>
              <a:gd name="connsiteX460" fmla="*/ 2088255 w 5767895"/>
              <a:gd name="connsiteY460" fmla="*/ 4344500 h 6189534"/>
              <a:gd name="connsiteX461" fmla="*/ 2091219 w 5767895"/>
              <a:gd name="connsiteY461" fmla="*/ 4338081 h 6189534"/>
              <a:gd name="connsiteX462" fmla="*/ 2087947 w 5767895"/>
              <a:gd name="connsiteY462" fmla="*/ 4331027 h 6189534"/>
              <a:gd name="connsiteX463" fmla="*/ 2073396 w 5767895"/>
              <a:gd name="connsiteY463" fmla="*/ 4329544 h 6189534"/>
              <a:gd name="connsiteX464" fmla="*/ 1162447 w 5767895"/>
              <a:gd name="connsiteY464" fmla="*/ 4323793 h 6189534"/>
              <a:gd name="connsiteX465" fmla="*/ 1158010 w 5767895"/>
              <a:gd name="connsiteY465" fmla="*/ 4335361 h 6189534"/>
              <a:gd name="connsiteX466" fmla="*/ 1167140 w 5767895"/>
              <a:gd name="connsiteY466" fmla="*/ 4325805 h 6189534"/>
              <a:gd name="connsiteX467" fmla="*/ 2163941 w 5767895"/>
              <a:gd name="connsiteY467" fmla="*/ 4311120 h 6189534"/>
              <a:gd name="connsiteX468" fmla="*/ 2163797 w 5767895"/>
              <a:gd name="connsiteY468" fmla="*/ 4311176 h 6189534"/>
              <a:gd name="connsiteX469" fmla="*/ 2165323 w 5767895"/>
              <a:gd name="connsiteY469" fmla="*/ 4313709 h 6189534"/>
              <a:gd name="connsiteX470" fmla="*/ 2165956 w 5767895"/>
              <a:gd name="connsiteY470" fmla="*/ 4313275 h 6189534"/>
              <a:gd name="connsiteX471" fmla="*/ 2121366 w 5767895"/>
              <a:gd name="connsiteY471" fmla="*/ 4250421 h 6189534"/>
              <a:gd name="connsiteX472" fmla="*/ 2135074 w 5767895"/>
              <a:gd name="connsiteY472" fmla="*/ 4267242 h 6189534"/>
              <a:gd name="connsiteX473" fmla="*/ 2136737 w 5767895"/>
              <a:gd name="connsiteY473" fmla="*/ 4262810 h 6189534"/>
              <a:gd name="connsiteX474" fmla="*/ 773717 w 5767895"/>
              <a:gd name="connsiteY474" fmla="*/ 4226611 h 6189534"/>
              <a:gd name="connsiteX475" fmla="*/ 755030 w 5767895"/>
              <a:gd name="connsiteY475" fmla="*/ 4249038 h 6189534"/>
              <a:gd name="connsiteX476" fmla="*/ 755029 w 5767895"/>
              <a:gd name="connsiteY476" fmla="*/ 4260251 h 6189534"/>
              <a:gd name="connsiteX477" fmla="*/ 762505 w 5767895"/>
              <a:gd name="connsiteY477" fmla="*/ 4260252 h 6189534"/>
              <a:gd name="connsiteX478" fmla="*/ 777456 w 5767895"/>
              <a:gd name="connsiteY478" fmla="*/ 4258382 h 6189534"/>
              <a:gd name="connsiteX479" fmla="*/ 781194 w 5767895"/>
              <a:gd name="connsiteY479" fmla="*/ 4245299 h 6189534"/>
              <a:gd name="connsiteX480" fmla="*/ 814834 w 5767895"/>
              <a:gd name="connsiteY480" fmla="*/ 4166807 h 6189534"/>
              <a:gd name="connsiteX481" fmla="*/ 807358 w 5767895"/>
              <a:gd name="connsiteY481" fmla="*/ 4181758 h 6189534"/>
              <a:gd name="connsiteX482" fmla="*/ 814834 w 5767895"/>
              <a:gd name="connsiteY482" fmla="*/ 4170545 h 6189534"/>
              <a:gd name="connsiteX483" fmla="*/ 2089391 w 5767895"/>
              <a:gd name="connsiteY483" fmla="*/ 4158223 h 6189534"/>
              <a:gd name="connsiteX484" fmla="*/ 2081710 w 5767895"/>
              <a:gd name="connsiteY484" fmla="*/ 4165347 h 6189534"/>
              <a:gd name="connsiteX485" fmla="*/ 2081709 w 5767895"/>
              <a:gd name="connsiteY485" fmla="*/ 4171411 h 6189534"/>
              <a:gd name="connsiteX486" fmla="*/ 2082259 w 5767895"/>
              <a:gd name="connsiteY486" fmla="*/ 4172505 h 6189534"/>
              <a:gd name="connsiteX487" fmla="*/ 2088571 w 5767895"/>
              <a:gd name="connsiteY487" fmla="*/ 4176508 h 6189534"/>
              <a:gd name="connsiteX488" fmla="*/ 2090266 w 5767895"/>
              <a:gd name="connsiteY488" fmla="*/ 4159879 h 6189534"/>
              <a:gd name="connsiteX489" fmla="*/ 1883021 w 5767895"/>
              <a:gd name="connsiteY489" fmla="*/ 3984176 h 6189534"/>
              <a:gd name="connsiteX490" fmla="*/ 1894799 w 5767895"/>
              <a:gd name="connsiteY490" fmla="*/ 4000498 h 6189534"/>
              <a:gd name="connsiteX491" fmla="*/ 1896801 w 5767895"/>
              <a:gd name="connsiteY491" fmla="*/ 3997342 h 6189534"/>
              <a:gd name="connsiteX492" fmla="*/ 1890662 w 5767895"/>
              <a:gd name="connsiteY492" fmla="*/ 3989575 h 6189534"/>
              <a:gd name="connsiteX493" fmla="*/ 1883021 w 5767895"/>
              <a:gd name="connsiteY493" fmla="*/ 3984176 h 6189534"/>
              <a:gd name="connsiteX494" fmla="*/ 1874092 w 5767895"/>
              <a:gd name="connsiteY494" fmla="*/ 3956381 h 6189534"/>
              <a:gd name="connsiteX495" fmla="*/ 1837983 w 5767895"/>
              <a:gd name="connsiteY495" fmla="*/ 3964464 h 6189534"/>
              <a:gd name="connsiteX496" fmla="*/ 1834828 w 5767895"/>
              <a:gd name="connsiteY496" fmla="*/ 3961319 h 6189534"/>
              <a:gd name="connsiteX497" fmla="*/ 1844473 w 5767895"/>
              <a:gd name="connsiteY497" fmla="*/ 3978714 h 6189534"/>
              <a:gd name="connsiteX498" fmla="*/ 1848243 w 5767895"/>
              <a:gd name="connsiteY498" fmla="*/ 4007662 h 6189534"/>
              <a:gd name="connsiteX499" fmla="*/ 1851650 w 5767895"/>
              <a:gd name="connsiteY499" fmla="*/ 4009270 h 6189534"/>
              <a:gd name="connsiteX500" fmla="*/ 1856559 w 5767895"/>
              <a:gd name="connsiteY500" fmla="*/ 4008510 h 6189534"/>
              <a:gd name="connsiteX501" fmla="*/ 1862024 w 5767895"/>
              <a:gd name="connsiteY501" fmla="*/ 4020829 h 6189534"/>
              <a:gd name="connsiteX502" fmla="*/ 1868164 w 5767895"/>
              <a:gd name="connsiteY502" fmla="*/ 4028595 h 6189534"/>
              <a:gd name="connsiteX503" fmla="*/ 1875805 w 5767895"/>
              <a:gd name="connsiteY503" fmla="*/ 4033994 h 6189534"/>
              <a:gd name="connsiteX504" fmla="*/ 1884815 w 5767895"/>
              <a:gd name="connsiteY504" fmla="*/ 4050440 h 6189534"/>
              <a:gd name="connsiteX505" fmla="*/ 1891084 w 5767895"/>
              <a:gd name="connsiteY505" fmla="*/ 4045738 h 6189534"/>
              <a:gd name="connsiteX506" fmla="*/ 1892306 w 5767895"/>
              <a:gd name="connsiteY506" fmla="*/ 4043700 h 6189534"/>
              <a:gd name="connsiteX507" fmla="*/ 1891409 w 5767895"/>
              <a:gd name="connsiteY507" fmla="*/ 4033758 h 6189534"/>
              <a:gd name="connsiteX508" fmla="*/ 1868940 w 5767895"/>
              <a:gd name="connsiteY508" fmla="*/ 4008994 h 6189534"/>
              <a:gd name="connsiteX509" fmla="*/ 1858076 w 5767895"/>
              <a:gd name="connsiteY509" fmla="*/ 3981633 h 6189534"/>
              <a:gd name="connsiteX510" fmla="*/ 1864562 w 5767895"/>
              <a:gd name="connsiteY510" fmla="*/ 3981874 h 6189534"/>
              <a:gd name="connsiteX511" fmla="*/ 1869548 w 5767895"/>
              <a:gd name="connsiteY511" fmla="*/ 3984483 h 6189534"/>
              <a:gd name="connsiteX512" fmla="*/ 1880712 w 5767895"/>
              <a:gd name="connsiteY512" fmla="*/ 3973860 h 6189534"/>
              <a:gd name="connsiteX513" fmla="*/ 4101990 w 5767895"/>
              <a:gd name="connsiteY513" fmla="*/ 3934650 h 6189534"/>
              <a:gd name="connsiteX514" fmla="*/ 4091133 w 5767895"/>
              <a:gd name="connsiteY514" fmla="*/ 3958748 h 6189534"/>
              <a:gd name="connsiteX515" fmla="*/ 4089130 w 5767895"/>
              <a:gd name="connsiteY515" fmla="*/ 3961904 h 6189534"/>
              <a:gd name="connsiteX516" fmla="*/ 4122697 w 5767895"/>
              <a:gd name="connsiteY516" fmla="*/ 3978767 h 6189534"/>
              <a:gd name="connsiteX517" fmla="*/ 4126776 w 5767895"/>
              <a:gd name="connsiteY517" fmla="*/ 4021188 h 6189534"/>
              <a:gd name="connsiteX518" fmla="*/ 4146021 w 5767895"/>
              <a:gd name="connsiteY518" fmla="*/ 4046672 h 6189534"/>
              <a:gd name="connsiteX519" fmla="*/ 4157185 w 5767895"/>
              <a:gd name="connsiteY519" fmla="*/ 4036049 h 6189534"/>
              <a:gd name="connsiteX520" fmla="*/ 4147641 w 5767895"/>
              <a:gd name="connsiteY520" fmla="*/ 3981309 h 6189534"/>
              <a:gd name="connsiteX521" fmla="*/ 4123084 w 5767895"/>
              <a:gd name="connsiteY521" fmla="*/ 3950241 h 6189534"/>
              <a:gd name="connsiteX522" fmla="*/ 4101990 w 5767895"/>
              <a:gd name="connsiteY522" fmla="*/ 3934650 h 6189534"/>
              <a:gd name="connsiteX523" fmla="*/ 1905168 w 5767895"/>
              <a:gd name="connsiteY523" fmla="*/ 3915233 h 6189534"/>
              <a:gd name="connsiteX524" fmla="*/ 1898115 w 5767895"/>
              <a:gd name="connsiteY524" fmla="*/ 3918505 h 6189534"/>
              <a:gd name="connsiteX525" fmla="*/ 1889260 w 5767895"/>
              <a:gd name="connsiteY525" fmla="*/ 3939445 h 6189534"/>
              <a:gd name="connsiteX526" fmla="*/ 1908400 w 5767895"/>
              <a:gd name="connsiteY526" fmla="*/ 3965969 h 6189534"/>
              <a:gd name="connsiteX527" fmla="*/ 1912827 w 5767895"/>
              <a:gd name="connsiteY527" fmla="*/ 3970175 h 6189534"/>
              <a:gd name="connsiteX528" fmla="*/ 1912576 w 5767895"/>
              <a:gd name="connsiteY528" fmla="*/ 3963040 h 6189534"/>
              <a:gd name="connsiteX529" fmla="*/ 1923729 w 5767895"/>
              <a:gd name="connsiteY529" fmla="*/ 3950248 h 6189534"/>
              <a:gd name="connsiteX530" fmla="*/ 1911588 w 5767895"/>
              <a:gd name="connsiteY530" fmla="*/ 3918198 h 6189534"/>
              <a:gd name="connsiteX531" fmla="*/ 1905168 w 5767895"/>
              <a:gd name="connsiteY531" fmla="*/ 3915233 h 6189534"/>
              <a:gd name="connsiteX532" fmla="*/ 1805582 w 5767895"/>
              <a:gd name="connsiteY532" fmla="*/ 3771295 h 6189534"/>
              <a:gd name="connsiteX533" fmla="*/ 1807381 w 5767895"/>
              <a:gd name="connsiteY533" fmla="*/ 3776309 h 6189534"/>
              <a:gd name="connsiteX534" fmla="*/ 1813050 w 5767895"/>
              <a:gd name="connsiteY534" fmla="*/ 3780456 h 6189534"/>
              <a:gd name="connsiteX535" fmla="*/ 1830014 w 5767895"/>
              <a:gd name="connsiteY535" fmla="*/ 3813900 h 6189534"/>
              <a:gd name="connsiteX536" fmla="*/ 1853850 w 5767895"/>
              <a:gd name="connsiteY536" fmla="*/ 3841743 h 6189534"/>
              <a:gd name="connsiteX537" fmla="*/ 1861858 w 5767895"/>
              <a:gd name="connsiteY537" fmla="*/ 3829118 h 6189534"/>
              <a:gd name="connsiteX538" fmla="*/ 1840745 w 5767895"/>
              <a:gd name="connsiteY538" fmla="*/ 3801343 h 6189534"/>
              <a:gd name="connsiteX539" fmla="*/ 1836839 w 5767895"/>
              <a:gd name="connsiteY539" fmla="*/ 3777840 h 6189534"/>
              <a:gd name="connsiteX540" fmla="*/ 1820778 w 5767895"/>
              <a:gd name="connsiteY540" fmla="*/ 3772633 h 6189534"/>
              <a:gd name="connsiteX541" fmla="*/ 1805582 w 5767895"/>
              <a:gd name="connsiteY541" fmla="*/ 3771295 h 6189534"/>
              <a:gd name="connsiteX542" fmla="*/ 1779716 w 5767895"/>
              <a:gd name="connsiteY542" fmla="*/ 3728332 h 6189534"/>
              <a:gd name="connsiteX543" fmla="*/ 1787481 w 5767895"/>
              <a:gd name="connsiteY543" fmla="*/ 3744876 h 6189534"/>
              <a:gd name="connsiteX544" fmla="*/ 1802119 w 5767895"/>
              <a:gd name="connsiteY544" fmla="*/ 3755819 h 6189534"/>
              <a:gd name="connsiteX545" fmla="*/ 1804968 w 5767895"/>
              <a:gd name="connsiteY545" fmla="*/ 3744348 h 6189534"/>
              <a:gd name="connsiteX546" fmla="*/ 1770172 w 5767895"/>
              <a:gd name="connsiteY546" fmla="*/ 3673593 h 6189534"/>
              <a:gd name="connsiteX547" fmla="*/ 1756699 w 5767895"/>
              <a:gd name="connsiteY547" fmla="*/ 3673900 h 6189534"/>
              <a:gd name="connsiteX548" fmla="*/ 1762780 w 5767895"/>
              <a:gd name="connsiteY548" fmla="*/ 3713165 h 6189534"/>
              <a:gd name="connsiteX549" fmla="*/ 1775405 w 5767895"/>
              <a:gd name="connsiteY549" fmla="*/ 3721172 h 6189534"/>
              <a:gd name="connsiteX550" fmla="*/ 1784567 w 5767895"/>
              <a:gd name="connsiteY550" fmla="*/ 3713705 h 6189534"/>
              <a:gd name="connsiteX551" fmla="*/ 1768785 w 5767895"/>
              <a:gd name="connsiteY551" fmla="*/ 3703695 h 6189534"/>
              <a:gd name="connsiteX552" fmla="*/ 1782799 w 5767895"/>
              <a:gd name="connsiteY552" fmla="*/ 3681600 h 6189534"/>
              <a:gd name="connsiteX553" fmla="*/ 1747771 w 5767895"/>
              <a:gd name="connsiteY553" fmla="*/ 3646106 h 6189534"/>
              <a:gd name="connsiteX554" fmla="*/ 1741765 w 5767895"/>
              <a:gd name="connsiteY554" fmla="*/ 3655575 h 6189534"/>
              <a:gd name="connsiteX555" fmla="*/ 1745499 w 5767895"/>
              <a:gd name="connsiteY555" fmla="*/ 3660156 h 6189534"/>
              <a:gd name="connsiteX556" fmla="*/ 1749232 w 5767895"/>
              <a:gd name="connsiteY556" fmla="*/ 3664737 h 6189534"/>
              <a:gd name="connsiteX557" fmla="*/ 1747771 w 5767895"/>
              <a:gd name="connsiteY557" fmla="*/ 3646106 h 6189534"/>
              <a:gd name="connsiteX558" fmla="*/ 1640382 w 5767895"/>
              <a:gd name="connsiteY558" fmla="*/ 3607479 h 6189534"/>
              <a:gd name="connsiteX559" fmla="*/ 1627799 w 5767895"/>
              <a:gd name="connsiteY559" fmla="*/ 3643052 h 6189534"/>
              <a:gd name="connsiteX560" fmla="*/ 1622679 w 5767895"/>
              <a:gd name="connsiteY560" fmla="*/ 3653304 h 6189534"/>
              <a:gd name="connsiteX561" fmla="*/ 1624686 w 5767895"/>
              <a:gd name="connsiteY561" fmla="*/ 3662273 h 6189534"/>
              <a:gd name="connsiteX562" fmla="*/ 1675803 w 5767895"/>
              <a:gd name="connsiteY562" fmla="*/ 3721250 h 6189534"/>
              <a:gd name="connsiteX563" fmla="*/ 1691663 w 5767895"/>
              <a:gd name="connsiteY563" fmla="*/ 3734629 h 6189534"/>
              <a:gd name="connsiteX564" fmla="*/ 1689044 w 5767895"/>
              <a:gd name="connsiteY564" fmla="*/ 3756204 h 6189534"/>
              <a:gd name="connsiteX565" fmla="*/ 1698667 w 5767895"/>
              <a:gd name="connsiteY565" fmla="*/ 3768947 h 6189534"/>
              <a:gd name="connsiteX566" fmla="*/ 1704122 w 5767895"/>
              <a:gd name="connsiteY566" fmla="*/ 3776171 h 6189534"/>
              <a:gd name="connsiteX567" fmla="*/ 1722741 w 5767895"/>
              <a:gd name="connsiteY567" fmla="*/ 3776294 h 6189534"/>
              <a:gd name="connsiteX568" fmla="*/ 1748301 w 5767895"/>
              <a:gd name="connsiteY568" fmla="*/ 3805782 h 6189534"/>
              <a:gd name="connsiteX569" fmla="*/ 1756787 w 5767895"/>
              <a:gd name="connsiteY569" fmla="*/ 3802867 h 6189534"/>
              <a:gd name="connsiteX570" fmla="*/ 1763774 w 5767895"/>
              <a:gd name="connsiteY570" fmla="*/ 3802318 h 6189534"/>
              <a:gd name="connsiteX571" fmla="*/ 1763042 w 5767895"/>
              <a:gd name="connsiteY571" fmla="*/ 3815687 h 6189534"/>
              <a:gd name="connsiteX572" fmla="*/ 1756074 w 5767895"/>
              <a:gd name="connsiteY572" fmla="*/ 3828419 h 6189534"/>
              <a:gd name="connsiteX573" fmla="*/ 1782307 w 5767895"/>
              <a:gd name="connsiteY573" fmla="*/ 3853355 h 6189534"/>
              <a:gd name="connsiteX574" fmla="*/ 1804036 w 5767895"/>
              <a:gd name="connsiteY574" fmla="*/ 3885393 h 6189534"/>
              <a:gd name="connsiteX575" fmla="*/ 1813178 w 5767895"/>
              <a:gd name="connsiteY575" fmla="*/ 3888425 h 6189534"/>
              <a:gd name="connsiteX576" fmla="*/ 1823822 w 5767895"/>
              <a:gd name="connsiteY576" fmla="*/ 3889090 h 6189534"/>
              <a:gd name="connsiteX577" fmla="*/ 1809426 w 5767895"/>
              <a:gd name="connsiteY577" fmla="*/ 3848978 h 6189534"/>
              <a:gd name="connsiteX578" fmla="*/ 1816281 w 5767895"/>
              <a:gd name="connsiteY578" fmla="*/ 3831193 h 6189534"/>
              <a:gd name="connsiteX579" fmla="*/ 1772090 w 5767895"/>
              <a:gd name="connsiteY579" fmla="*/ 3803166 h 6189534"/>
              <a:gd name="connsiteX580" fmla="*/ 1750613 w 5767895"/>
              <a:gd name="connsiteY580" fmla="*/ 3748051 h 6189534"/>
              <a:gd name="connsiteX581" fmla="*/ 1716894 w 5767895"/>
              <a:gd name="connsiteY581" fmla="*/ 3701767 h 6189534"/>
              <a:gd name="connsiteX582" fmla="*/ 1705116 w 5767895"/>
              <a:gd name="connsiteY582" fmla="*/ 3685445 h 6189534"/>
              <a:gd name="connsiteX583" fmla="*/ 1693338 w 5767895"/>
              <a:gd name="connsiteY583" fmla="*/ 3669123 h 6189534"/>
              <a:gd name="connsiteX584" fmla="*/ 1674092 w 5767895"/>
              <a:gd name="connsiteY584" fmla="*/ 3643638 h 6189534"/>
              <a:gd name="connsiteX585" fmla="*/ 1672089 w 5767895"/>
              <a:gd name="connsiteY585" fmla="*/ 3646794 h 6189534"/>
              <a:gd name="connsiteX586" fmla="*/ 1660310 w 5767895"/>
              <a:gd name="connsiteY586" fmla="*/ 3630471 h 6189534"/>
              <a:gd name="connsiteX587" fmla="*/ 1648532 w 5767895"/>
              <a:gd name="connsiteY587" fmla="*/ 3614149 h 6189534"/>
              <a:gd name="connsiteX588" fmla="*/ 1727062 w 5767895"/>
              <a:gd name="connsiteY588" fmla="*/ 3601989 h 6189534"/>
              <a:gd name="connsiteX589" fmla="*/ 1736532 w 5767895"/>
              <a:gd name="connsiteY589" fmla="*/ 3607995 h 6189534"/>
              <a:gd name="connsiteX590" fmla="*/ 1738533 w 5767895"/>
              <a:gd name="connsiteY590" fmla="*/ 3604839 h 6189534"/>
              <a:gd name="connsiteX591" fmla="*/ 1727062 w 5767895"/>
              <a:gd name="connsiteY591" fmla="*/ 3601989 h 6189534"/>
              <a:gd name="connsiteX592" fmla="*/ 670481 w 5767895"/>
              <a:gd name="connsiteY592" fmla="*/ 3561668 h 6189534"/>
              <a:gd name="connsiteX593" fmla="*/ 672281 w 5767895"/>
              <a:gd name="connsiteY593" fmla="*/ 3566682 h 6189534"/>
              <a:gd name="connsiteX594" fmla="*/ 677949 w 5767895"/>
              <a:gd name="connsiteY594" fmla="*/ 3570829 h 6189534"/>
              <a:gd name="connsiteX595" fmla="*/ 694913 w 5767895"/>
              <a:gd name="connsiteY595" fmla="*/ 3604273 h 6189534"/>
              <a:gd name="connsiteX596" fmla="*/ 718750 w 5767895"/>
              <a:gd name="connsiteY596" fmla="*/ 3632116 h 6189534"/>
              <a:gd name="connsiteX597" fmla="*/ 726757 w 5767895"/>
              <a:gd name="connsiteY597" fmla="*/ 3619491 h 6189534"/>
              <a:gd name="connsiteX598" fmla="*/ 705645 w 5767895"/>
              <a:gd name="connsiteY598" fmla="*/ 3591716 h 6189534"/>
              <a:gd name="connsiteX599" fmla="*/ 701739 w 5767895"/>
              <a:gd name="connsiteY599" fmla="*/ 3568213 h 6189534"/>
              <a:gd name="connsiteX600" fmla="*/ 685677 w 5767895"/>
              <a:gd name="connsiteY600" fmla="*/ 3563006 h 6189534"/>
              <a:gd name="connsiteX601" fmla="*/ 670481 w 5767895"/>
              <a:gd name="connsiteY601" fmla="*/ 3561668 h 6189534"/>
              <a:gd name="connsiteX602" fmla="*/ 1619463 w 5767895"/>
              <a:gd name="connsiteY602" fmla="*/ 3551451 h 6189534"/>
              <a:gd name="connsiteX603" fmla="*/ 1610979 w 5767895"/>
              <a:gd name="connsiteY603" fmla="*/ 3565026 h 6189534"/>
              <a:gd name="connsiteX604" fmla="*/ 1622191 w 5767895"/>
              <a:gd name="connsiteY604" fmla="*/ 3565025 h 6189534"/>
              <a:gd name="connsiteX605" fmla="*/ 1624747 w 5767895"/>
              <a:gd name="connsiteY605" fmla="*/ 3554802 h 6189534"/>
              <a:gd name="connsiteX606" fmla="*/ 1551174 w 5767895"/>
              <a:gd name="connsiteY606" fmla="*/ 3523911 h 6189534"/>
              <a:gd name="connsiteX607" fmla="*/ 1549305 w 5767895"/>
              <a:gd name="connsiteY607" fmla="*/ 3527648 h 6189534"/>
              <a:gd name="connsiteX608" fmla="*/ 1547436 w 5767895"/>
              <a:gd name="connsiteY608" fmla="*/ 3531385 h 6189534"/>
              <a:gd name="connsiteX609" fmla="*/ 1547437 w 5767895"/>
              <a:gd name="connsiteY609" fmla="*/ 3550073 h 6189534"/>
              <a:gd name="connsiteX610" fmla="*/ 1547484 w 5767895"/>
              <a:gd name="connsiteY610" fmla="*/ 3550475 h 6189534"/>
              <a:gd name="connsiteX611" fmla="*/ 1563465 w 5767895"/>
              <a:gd name="connsiteY611" fmla="*/ 3566037 h 6189534"/>
              <a:gd name="connsiteX612" fmla="*/ 1569863 w 5767895"/>
              <a:gd name="connsiteY612" fmla="*/ 3527648 h 6189534"/>
              <a:gd name="connsiteX613" fmla="*/ 644615 w 5767895"/>
              <a:gd name="connsiteY613" fmla="*/ 3518706 h 6189534"/>
              <a:gd name="connsiteX614" fmla="*/ 652381 w 5767895"/>
              <a:gd name="connsiteY614" fmla="*/ 3535249 h 6189534"/>
              <a:gd name="connsiteX615" fmla="*/ 667018 w 5767895"/>
              <a:gd name="connsiteY615" fmla="*/ 3546192 h 6189534"/>
              <a:gd name="connsiteX616" fmla="*/ 669868 w 5767895"/>
              <a:gd name="connsiteY616" fmla="*/ 3534721 h 6189534"/>
              <a:gd name="connsiteX617" fmla="*/ 1577010 w 5767895"/>
              <a:gd name="connsiteY617" fmla="*/ 3475896 h 6189534"/>
              <a:gd name="connsiteX618" fmla="*/ 1562388 w 5767895"/>
              <a:gd name="connsiteY618" fmla="*/ 3501483 h 6189534"/>
              <a:gd name="connsiteX619" fmla="*/ 1581077 w 5767895"/>
              <a:gd name="connsiteY619" fmla="*/ 3494007 h 6189534"/>
              <a:gd name="connsiteX620" fmla="*/ 1584971 w 5767895"/>
              <a:gd name="connsiteY620" fmla="*/ 3487516 h 6189534"/>
              <a:gd name="connsiteX621" fmla="*/ 635071 w 5767895"/>
              <a:gd name="connsiteY621" fmla="*/ 3463966 h 6189534"/>
              <a:gd name="connsiteX622" fmla="*/ 621599 w 5767895"/>
              <a:gd name="connsiteY622" fmla="*/ 3464272 h 6189534"/>
              <a:gd name="connsiteX623" fmla="*/ 627679 w 5767895"/>
              <a:gd name="connsiteY623" fmla="*/ 3503538 h 6189534"/>
              <a:gd name="connsiteX624" fmla="*/ 640304 w 5767895"/>
              <a:gd name="connsiteY624" fmla="*/ 3511546 h 6189534"/>
              <a:gd name="connsiteX625" fmla="*/ 649467 w 5767895"/>
              <a:gd name="connsiteY625" fmla="*/ 3504078 h 6189534"/>
              <a:gd name="connsiteX626" fmla="*/ 633685 w 5767895"/>
              <a:gd name="connsiteY626" fmla="*/ 3494069 h 6189534"/>
              <a:gd name="connsiteX627" fmla="*/ 647699 w 5767895"/>
              <a:gd name="connsiteY627" fmla="*/ 3471973 h 6189534"/>
              <a:gd name="connsiteX628" fmla="*/ 612670 w 5767895"/>
              <a:gd name="connsiteY628" fmla="*/ 3436479 h 6189534"/>
              <a:gd name="connsiteX629" fmla="*/ 606664 w 5767895"/>
              <a:gd name="connsiteY629" fmla="*/ 3445948 h 6189534"/>
              <a:gd name="connsiteX630" fmla="*/ 610398 w 5767895"/>
              <a:gd name="connsiteY630" fmla="*/ 3450529 h 6189534"/>
              <a:gd name="connsiteX631" fmla="*/ 614131 w 5767895"/>
              <a:gd name="connsiteY631" fmla="*/ 3455110 h 6189534"/>
              <a:gd name="connsiteX632" fmla="*/ 612670 w 5767895"/>
              <a:gd name="connsiteY632" fmla="*/ 3436479 h 6189534"/>
              <a:gd name="connsiteX633" fmla="*/ 591962 w 5767895"/>
              <a:gd name="connsiteY633" fmla="*/ 3392363 h 6189534"/>
              <a:gd name="connsiteX634" fmla="*/ 601431 w 5767895"/>
              <a:gd name="connsiteY634" fmla="*/ 3398368 h 6189534"/>
              <a:gd name="connsiteX635" fmla="*/ 603434 w 5767895"/>
              <a:gd name="connsiteY635" fmla="*/ 3395212 h 6189534"/>
              <a:gd name="connsiteX636" fmla="*/ 591962 w 5767895"/>
              <a:gd name="connsiteY636" fmla="*/ 3392363 h 6189534"/>
              <a:gd name="connsiteX637" fmla="*/ 444000 w 5767895"/>
              <a:gd name="connsiteY637" fmla="*/ 3179015 h 6189534"/>
              <a:gd name="connsiteX638" fmla="*/ 420518 w 5767895"/>
              <a:gd name="connsiteY638" fmla="*/ 3195104 h 6189534"/>
              <a:gd name="connsiteX639" fmla="*/ 427985 w 5767895"/>
              <a:gd name="connsiteY639" fmla="*/ 3204267 h 6189534"/>
              <a:gd name="connsiteX640" fmla="*/ 450620 w 5767895"/>
              <a:gd name="connsiteY640" fmla="*/ 3196491 h 6189534"/>
              <a:gd name="connsiteX641" fmla="*/ 462284 w 5767895"/>
              <a:gd name="connsiteY641" fmla="*/ 3207762 h 6189534"/>
              <a:gd name="connsiteX642" fmla="*/ 464708 w 5767895"/>
              <a:gd name="connsiteY642" fmla="*/ 3223132 h 6189534"/>
              <a:gd name="connsiteX643" fmla="*/ 497601 w 5767895"/>
              <a:gd name="connsiteY643" fmla="*/ 3244547 h 6189534"/>
              <a:gd name="connsiteX644" fmla="*/ 534997 w 5767895"/>
              <a:gd name="connsiteY644" fmla="*/ 3258858 h 6189534"/>
              <a:gd name="connsiteX645" fmla="*/ 509980 w 5767895"/>
              <a:gd name="connsiteY645" fmla="*/ 3207583 h 6189534"/>
              <a:gd name="connsiteX646" fmla="*/ 469252 w 5767895"/>
              <a:gd name="connsiteY646" fmla="*/ 3195030 h 6189534"/>
              <a:gd name="connsiteX647" fmla="*/ 472217 w 5767895"/>
              <a:gd name="connsiteY647" fmla="*/ 3188612 h 6189534"/>
              <a:gd name="connsiteX648" fmla="*/ 468946 w 5767895"/>
              <a:gd name="connsiteY648" fmla="*/ 3181558 h 6189534"/>
              <a:gd name="connsiteX649" fmla="*/ 457223 w 5767895"/>
              <a:gd name="connsiteY649" fmla="*/ 3179102 h 6189534"/>
              <a:gd name="connsiteX650" fmla="*/ 444000 w 5767895"/>
              <a:gd name="connsiteY650" fmla="*/ 3179015 h 6189534"/>
              <a:gd name="connsiteX651" fmla="*/ 1906091 w 5767895"/>
              <a:gd name="connsiteY651" fmla="*/ 3131285 h 6189534"/>
              <a:gd name="connsiteX652" fmla="*/ 1911558 w 5767895"/>
              <a:gd name="connsiteY652" fmla="*/ 3143604 h 6189534"/>
              <a:gd name="connsiteX653" fmla="*/ 1914714 w 5767895"/>
              <a:gd name="connsiteY653" fmla="*/ 3145606 h 6189534"/>
              <a:gd name="connsiteX654" fmla="*/ 770991 w 5767895"/>
              <a:gd name="connsiteY654" fmla="*/ 2921657 h 6189534"/>
              <a:gd name="connsiteX655" fmla="*/ 776457 w 5767895"/>
              <a:gd name="connsiteY655" fmla="*/ 2933977 h 6189534"/>
              <a:gd name="connsiteX656" fmla="*/ 779613 w 5767895"/>
              <a:gd name="connsiteY656" fmla="*/ 2935979 h 6189534"/>
              <a:gd name="connsiteX657" fmla="*/ 732732 w 5767895"/>
              <a:gd name="connsiteY657" fmla="*/ 2835427 h 6189534"/>
              <a:gd name="connsiteX658" fmla="*/ 728729 w 5767895"/>
              <a:gd name="connsiteY658" fmla="*/ 2841740 h 6189534"/>
              <a:gd name="connsiteX659" fmla="*/ 722299 w 5767895"/>
              <a:gd name="connsiteY659" fmla="*/ 2855367 h 6189534"/>
              <a:gd name="connsiteX660" fmla="*/ 731346 w 5767895"/>
              <a:gd name="connsiteY660" fmla="*/ 2865531 h 6189534"/>
              <a:gd name="connsiteX661" fmla="*/ 751132 w 5767895"/>
              <a:gd name="connsiteY661" fmla="*/ 2869227 h 6189534"/>
              <a:gd name="connsiteX662" fmla="*/ 742202 w 5767895"/>
              <a:gd name="connsiteY662" fmla="*/ 2841432 h 6189534"/>
              <a:gd name="connsiteX663" fmla="*/ 247931 w 5767895"/>
              <a:gd name="connsiteY663" fmla="*/ 2811223 h 6189534"/>
              <a:gd name="connsiteX664" fmla="*/ 266531 w 5767895"/>
              <a:gd name="connsiteY664" fmla="*/ 2836853 h 6189534"/>
              <a:gd name="connsiteX665" fmla="*/ 265788 w 5767895"/>
              <a:gd name="connsiteY665" fmla="*/ 2866811 h 6189534"/>
              <a:gd name="connsiteX666" fmla="*/ 284880 w 5767895"/>
              <a:gd name="connsiteY666" fmla="*/ 2885558 h 6189534"/>
              <a:gd name="connsiteX667" fmla="*/ 303973 w 5767895"/>
              <a:gd name="connsiteY667" fmla="*/ 2904307 h 6189534"/>
              <a:gd name="connsiteX668" fmla="*/ 299057 w 5767895"/>
              <a:gd name="connsiteY668" fmla="*/ 2876293 h 6189534"/>
              <a:gd name="connsiteX669" fmla="*/ 271794 w 5767895"/>
              <a:gd name="connsiteY669" fmla="*/ 2857342 h 6189534"/>
              <a:gd name="connsiteX670" fmla="*/ 279186 w 5767895"/>
              <a:gd name="connsiteY670" fmla="*/ 2840453 h 6189534"/>
              <a:gd name="connsiteX671" fmla="*/ 280343 w 5767895"/>
              <a:gd name="connsiteY671" fmla="*/ 2822928 h 6189534"/>
              <a:gd name="connsiteX672" fmla="*/ 237106 w 5767895"/>
              <a:gd name="connsiteY672" fmla="*/ 2762864 h 6189534"/>
              <a:gd name="connsiteX673" fmla="*/ 229224 w 5767895"/>
              <a:gd name="connsiteY673" fmla="*/ 2763951 h 6189534"/>
              <a:gd name="connsiteX674" fmla="*/ 229272 w 5767895"/>
              <a:gd name="connsiteY674" fmla="*/ 2771727 h 6189534"/>
              <a:gd name="connsiteX675" fmla="*/ 234690 w 5767895"/>
              <a:gd name="connsiteY675" fmla="*/ 2776270 h 6189534"/>
              <a:gd name="connsiteX676" fmla="*/ 245854 w 5767895"/>
              <a:gd name="connsiteY676" fmla="*/ 2765646 h 6189534"/>
              <a:gd name="connsiteX677" fmla="*/ 237106 w 5767895"/>
              <a:gd name="connsiteY677" fmla="*/ 2762864 h 6189534"/>
              <a:gd name="connsiteX678" fmla="*/ 371043 w 5767895"/>
              <a:gd name="connsiteY678" fmla="*/ 2707834 h 6189534"/>
              <a:gd name="connsiteX679" fmla="*/ 390644 w 5767895"/>
              <a:gd name="connsiteY679" fmla="*/ 2754567 h 6189534"/>
              <a:gd name="connsiteX680" fmla="*/ 415615 w 5767895"/>
              <a:gd name="connsiteY680" fmla="*/ 2798069 h 6189534"/>
              <a:gd name="connsiteX681" fmla="*/ 429097 w 5767895"/>
              <a:gd name="connsiteY681" fmla="*/ 2803853 h 6189534"/>
              <a:gd name="connsiteX682" fmla="*/ 441713 w 5767895"/>
              <a:gd name="connsiteY682" fmla="*/ 2805769 h 6189534"/>
              <a:gd name="connsiteX683" fmla="*/ 438509 w 5767895"/>
              <a:gd name="connsiteY683" fmla="*/ 2795991 h 6189534"/>
              <a:gd name="connsiteX684" fmla="*/ 429935 w 5767895"/>
              <a:gd name="connsiteY684" fmla="*/ 2789447 h 6189534"/>
              <a:gd name="connsiteX685" fmla="*/ 413027 w 5767895"/>
              <a:gd name="connsiteY685" fmla="*/ 2769871 h 6189534"/>
              <a:gd name="connsiteX686" fmla="*/ 409227 w 5767895"/>
              <a:gd name="connsiteY686" fmla="*/ 2745330 h 6189534"/>
              <a:gd name="connsiteX687" fmla="*/ 390135 w 5767895"/>
              <a:gd name="connsiteY687" fmla="*/ 2726582 h 6189534"/>
              <a:gd name="connsiteX688" fmla="*/ 371043 w 5767895"/>
              <a:gd name="connsiteY688" fmla="*/ 2707834 h 6189534"/>
              <a:gd name="connsiteX689" fmla="*/ 600264 w 5767895"/>
              <a:gd name="connsiteY689" fmla="*/ 2653483 h 6189534"/>
              <a:gd name="connsiteX690" fmla="*/ 583691 w 5767895"/>
              <a:gd name="connsiteY690" fmla="*/ 2665657 h 6189534"/>
              <a:gd name="connsiteX691" fmla="*/ 618583 w 5767895"/>
              <a:gd name="connsiteY691" fmla="*/ 2706597 h 6189534"/>
              <a:gd name="connsiteX692" fmla="*/ 645739 w 5767895"/>
              <a:gd name="connsiteY692" fmla="*/ 2749270 h 6189534"/>
              <a:gd name="connsiteX693" fmla="*/ 678692 w 5767895"/>
              <a:gd name="connsiteY693" fmla="*/ 2739187 h 6189534"/>
              <a:gd name="connsiteX694" fmla="*/ 621801 w 5767895"/>
              <a:gd name="connsiteY694" fmla="*/ 2654417 h 6189534"/>
              <a:gd name="connsiteX695" fmla="*/ 600264 w 5767895"/>
              <a:gd name="connsiteY695" fmla="*/ 2653483 h 6189534"/>
              <a:gd name="connsiteX696" fmla="*/ 356881 w 5767895"/>
              <a:gd name="connsiteY696" fmla="*/ 2632460 h 6189534"/>
              <a:gd name="connsiteX697" fmla="*/ 344283 w 5767895"/>
              <a:gd name="connsiteY697" fmla="*/ 2642727 h 6189534"/>
              <a:gd name="connsiteX698" fmla="*/ 332551 w 5767895"/>
              <a:gd name="connsiteY698" fmla="*/ 2656865 h 6189534"/>
              <a:gd name="connsiteX699" fmla="*/ 336321 w 5767895"/>
              <a:gd name="connsiteY699" fmla="*/ 2685812 h 6189534"/>
              <a:gd name="connsiteX700" fmla="*/ 349680 w 5767895"/>
              <a:gd name="connsiteY700" fmla="*/ 2680453 h 6189534"/>
              <a:gd name="connsiteX701" fmla="*/ 363268 w 5767895"/>
              <a:gd name="connsiteY701" fmla="*/ 2685198 h 6189534"/>
              <a:gd name="connsiteX702" fmla="*/ 369888 w 5767895"/>
              <a:gd name="connsiteY702" fmla="*/ 2702675 h 6189534"/>
              <a:gd name="connsiteX703" fmla="*/ 373142 w 5767895"/>
              <a:gd name="connsiteY703" fmla="*/ 2674864 h 6189534"/>
              <a:gd name="connsiteX704" fmla="*/ 353184 w 5767895"/>
              <a:gd name="connsiteY704" fmla="*/ 2652246 h 6189534"/>
              <a:gd name="connsiteX705" fmla="*/ 350029 w 5767895"/>
              <a:gd name="connsiteY705" fmla="*/ 2650244 h 6189534"/>
              <a:gd name="connsiteX706" fmla="*/ 354638 w 5767895"/>
              <a:gd name="connsiteY706" fmla="*/ 2642102 h 6189534"/>
              <a:gd name="connsiteX707" fmla="*/ 356881 w 5767895"/>
              <a:gd name="connsiteY707" fmla="*/ 2632460 h 6189534"/>
              <a:gd name="connsiteX708" fmla="*/ 571224 w 5767895"/>
              <a:gd name="connsiteY708" fmla="*/ 2573652 h 6189534"/>
              <a:gd name="connsiteX709" fmla="*/ 554066 w 5767895"/>
              <a:gd name="connsiteY709" fmla="*/ 2577154 h 6189534"/>
              <a:gd name="connsiteX710" fmla="*/ 536269 w 5767895"/>
              <a:gd name="connsiteY710" fmla="*/ 2586892 h 6189534"/>
              <a:gd name="connsiteX711" fmla="*/ 553821 w 5767895"/>
              <a:gd name="connsiteY711" fmla="*/ 2629007 h 6189534"/>
              <a:gd name="connsiteX712" fmla="*/ 596243 w 5767895"/>
              <a:gd name="connsiteY712" fmla="*/ 2624930 h 6189534"/>
              <a:gd name="connsiteX713" fmla="*/ 566373 w 5767895"/>
              <a:gd name="connsiteY713" fmla="*/ 2588281 h 6189534"/>
              <a:gd name="connsiteX714" fmla="*/ 569982 w 5767895"/>
              <a:gd name="connsiteY714" fmla="*/ 2581718 h 6189534"/>
              <a:gd name="connsiteX715" fmla="*/ 571224 w 5767895"/>
              <a:gd name="connsiteY715" fmla="*/ 2573652 h 6189534"/>
              <a:gd name="connsiteX716" fmla="*/ 27370 w 5767895"/>
              <a:gd name="connsiteY716" fmla="*/ 2551832 h 6189534"/>
              <a:gd name="connsiteX717" fmla="*/ 55084 w 5767895"/>
              <a:gd name="connsiteY717" fmla="*/ 2584901 h 6189534"/>
              <a:gd name="connsiteX718" fmla="*/ 82798 w 5767895"/>
              <a:gd name="connsiteY718" fmla="*/ 2617970 h 6189534"/>
              <a:gd name="connsiteX719" fmla="*/ 52695 w 5767895"/>
              <a:gd name="connsiteY719" fmla="*/ 2616582 h 6189534"/>
              <a:gd name="connsiteX720" fmla="*/ 29446 w 5767895"/>
              <a:gd name="connsiteY720" fmla="*/ 2597409 h 6189534"/>
              <a:gd name="connsiteX721" fmla="*/ 26155 w 5767895"/>
              <a:gd name="connsiteY721" fmla="*/ 2578173 h 6189534"/>
              <a:gd name="connsiteX722" fmla="*/ 27370 w 5767895"/>
              <a:gd name="connsiteY722" fmla="*/ 2551832 h 6189534"/>
              <a:gd name="connsiteX723" fmla="*/ 498733 w 5767895"/>
              <a:gd name="connsiteY723" fmla="*/ 2503886 h 6189534"/>
              <a:gd name="connsiteX724" fmla="*/ 490851 w 5767895"/>
              <a:gd name="connsiteY724" fmla="*/ 2504973 h 6189534"/>
              <a:gd name="connsiteX725" fmla="*/ 490898 w 5767895"/>
              <a:gd name="connsiteY725" fmla="*/ 2512749 h 6189534"/>
              <a:gd name="connsiteX726" fmla="*/ 496317 w 5767895"/>
              <a:gd name="connsiteY726" fmla="*/ 2517291 h 6189534"/>
              <a:gd name="connsiteX727" fmla="*/ 506633 w 5767895"/>
              <a:gd name="connsiteY727" fmla="*/ 2514982 h 6189534"/>
              <a:gd name="connsiteX728" fmla="*/ 507057 w 5767895"/>
              <a:gd name="connsiteY728" fmla="*/ 2510825 h 6189534"/>
              <a:gd name="connsiteX729" fmla="*/ 507480 w 5767895"/>
              <a:gd name="connsiteY729" fmla="*/ 2506667 h 6189534"/>
              <a:gd name="connsiteX730" fmla="*/ 498733 w 5767895"/>
              <a:gd name="connsiteY730" fmla="*/ 2503886 h 6189534"/>
              <a:gd name="connsiteX731" fmla="*/ 265397 w 5767895"/>
              <a:gd name="connsiteY731" fmla="*/ 2491448 h 6189534"/>
              <a:gd name="connsiteX732" fmla="*/ 258342 w 5767895"/>
              <a:gd name="connsiteY732" fmla="*/ 2494719 h 6189534"/>
              <a:gd name="connsiteX733" fmla="*/ 254338 w 5767895"/>
              <a:gd name="connsiteY733" fmla="*/ 2501032 h 6189534"/>
              <a:gd name="connsiteX734" fmla="*/ 263943 w 5767895"/>
              <a:gd name="connsiteY734" fmla="*/ 2501591 h 6189534"/>
              <a:gd name="connsiteX735" fmla="*/ 271816 w 5767895"/>
              <a:gd name="connsiteY735" fmla="*/ 2494412 h 6189534"/>
              <a:gd name="connsiteX736" fmla="*/ 265397 w 5767895"/>
              <a:gd name="connsiteY736" fmla="*/ 2491448 h 6189534"/>
              <a:gd name="connsiteX737" fmla="*/ 465361 w 5767895"/>
              <a:gd name="connsiteY737" fmla="*/ 2450078 h 6189534"/>
              <a:gd name="connsiteX738" fmla="*/ 458672 w 5767895"/>
              <a:gd name="connsiteY738" fmla="*/ 2458008 h 6189534"/>
              <a:gd name="connsiteX739" fmla="*/ 491932 w 5767895"/>
              <a:gd name="connsiteY739" fmla="*/ 2461396 h 6189534"/>
              <a:gd name="connsiteX740" fmla="*/ 476150 w 5767895"/>
              <a:gd name="connsiteY740" fmla="*/ 2451387 h 6189534"/>
              <a:gd name="connsiteX741" fmla="*/ 465361 w 5767895"/>
              <a:gd name="connsiteY741" fmla="*/ 2450078 h 6189534"/>
              <a:gd name="connsiteX742" fmla="*/ 216150 w 5767895"/>
              <a:gd name="connsiteY742" fmla="*/ 2366712 h 6189534"/>
              <a:gd name="connsiteX743" fmla="*/ 210847 w 5767895"/>
              <a:gd name="connsiteY743" fmla="*/ 2367222 h 6189534"/>
              <a:gd name="connsiteX744" fmla="*/ 207998 w 5767895"/>
              <a:gd name="connsiteY744" fmla="*/ 2378693 h 6189534"/>
              <a:gd name="connsiteX745" fmla="*/ 222318 w 5767895"/>
              <a:gd name="connsiteY745" fmla="*/ 2370071 h 6189534"/>
              <a:gd name="connsiteX746" fmla="*/ 216150 w 5767895"/>
              <a:gd name="connsiteY746" fmla="*/ 2366712 h 6189534"/>
              <a:gd name="connsiteX747" fmla="*/ 2455017 w 5767895"/>
              <a:gd name="connsiteY747" fmla="*/ 2289242 h 6189534"/>
              <a:gd name="connsiteX748" fmla="*/ 2454487 w 5767895"/>
              <a:gd name="connsiteY748" fmla="*/ 2289488 h 6189534"/>
              <a:gd name="connsiteX749" fmla="*/ 2454695 w 5767895"/>
              <a:gd name="connsiteY749" fmla="*/ 2289884 h 6189534"/>
              <a:gd name="connsiteX750" fmla="*/ 2465577 w 5767895"/>
              <a:gd name="connsiteY750" fmla="*/ 2303138 h 6189534"/>
              <a:gd name="connsiteX751" fmla="*/ 2461437 w 5767895"/>
              <a:gd name="connsiteY751" fmla="*/ 2292206 h 6189534"/>
              <a:gd name="connsiteX752" fmla="*/ 2455017 w 5767895"/>
              <a:gd name="connsiteY752" fmla="*/ 2289242 h 6189534"/>
              <a:gd name="connsiteX753" fmla="*/ 2358030 w 5767895"/>
              <a:gd name="connsiteY753" fmla="*/ 2145534 h 6189534"/>
              <a:gd name="connsiteX754" fmla="*/ 2364366 w 5767895"/>
              <a:gd name="connsiteY754" fmla="*/ 2154029 h 6189534"/>
              <a:gd name="connsiteX755" fmla="*/ 2396343 w 5767895"/>
              <a:gd name="connsiteY755" fmla="*/ 2186483 h 6189534"/>
              <a:gd name="connsiteX756" fmla="*/ 2408965 w 5767895"/>
              <a:gd name="connsiteY756" fmla="*/ 2207448 h 6189534"/>
              <a:gd name="connsiteX757" fmla="*/ 2411706 w 5767895"/>
              <a:gd name="connsiteY757" fmla="*/ 2203127 h 6189534"/>
              <a:gd name="connsiteX758" fmla="*/ 2390594 w 5767895"/>
              <a:gd name="connsiteY758" fmla="*/ 2175352 h 6189534"/>
              <a:gd name="connsiteX759" fmla="*/ 2386688 w 5767895"/>
              <a:gd name="connsiteY759" fmla="*/ 2151849 h 6189534"/>
              <a:gd name="connsiteX760" fmla="*/ 2370626 w 5767895"/>
              <a:gd name="connsiteY760" fmla="*/ 2146643 h 6189534"/>
              <a:gd name="connsiteX761" fmla="*/ 2329564 w 5767895"/>
              <a:gd name="connsiteY761" fmla="*/ 2102342 h 6189534"/>
              <a:gd name="connsiteX762" fmla="*/ 2335591 w 5767895"/>
              <a:gd name="connsiteY762" fmla="*/ 2115180 h 6189534"/>
              <a:gd name="connsiteX763" fmla="*/ 2337757 w 5767895"/>
              <a:gd name="connsiteY763" fmla="*/ 2118344 h 6189534"/>
              <a:gd name="connsiteX764" fmla="*/ 2339209 w 5767895"/>
              <a:gd name="connsiteY764" fmla="*/ 2120292 h 6189534"/>
              <a:gd name="connsiteX765" fmla="*/ 2351967 w 5767895"/>
              <a:gd name="connsiteY765" fmla="*/ 2129830 h 6189534"/>
              <a:gd name="connsiteX766" fmla="*/ 2354817 w 5767895"/>
              <a:gd name="connsiteY766" fmla="*/ 2118358 h 6189534"/>
              <a:gd name="connsiteX767" fmla="*/ 2322841 w 5767895"/>
              <a:gd name="connsiteY767" fmla="*/ 2080373 h 6189534"/>
              <a:gd name="connsiteX768" fmla="*/ 2321819 w 5767895"/>
              <a:gd name="connsiteY768" fmla="*/ 2093003 h 6189534"/>
              <a:gd name="connsiteX769" fmla="*/ 2325254 w 5767895"/>
              <a:gd name="connsiteY769" fmla="*/ 2095182 h 6189534"/>
              <a:gd name="connsiteX770" fmla="*/ 2334415 w 5767895"/>
              <a:gd name="connsiteY770" fmla="*/ 2087714 h 6189534"/>
              <a:gd name="connsiteX771" fmla="*/ 347878 w 5767895"/>
              <a:gd name="connsiteY771" fmla="*/ 2061311 h 6189534"/>
              <a:gd name="connsiteX772" fmla="*/ 340824 w 5767895"/>
              <a:gd name="connsiteY772" fmla="*/ 2064582 h 6189534"/>
              <a:gd name="connsiteX773" fmla="*/ 338822 w 5767895"/>
              <a:gd name="connsiteY773" fmla="*/ 2067739 h 6189534"/>
              <a:gd name="connsiteX774" fmla="*/ 354297 w 5767895"/>
              <a:gd name="connsiteY774" fmla="*/ 2064275 h 6189534"/>
              <a:gd name="connsiteX775" fmla="*/ 347878 w 5767895"/>
              <a:gd name="connsiteY775" fmla="*/ 2061311 h 6189534"/>
              <a:gd name="connsiteX776" fmla="*/ 2326645 w 5767895"/>
              <a:gd name="connsiteY776" fmla="*/ 2051804 h 6189534"/>
              <a:gd name="connsiteX777" fmla="*/ 2318828 w 5767895"/>
              <a:gd name="connsiteY777" fmla="*/ 2071742 h 6189534"/>
              <a:gd name="connsiteX778" fmla="*/ 2321312 w 5767895"/>
              <a:gd name="connsiteY778" fmla="*/ 2073481 h 6189534"/>
              <a:gd name="connsiteX779" fmla="*/ 2332647 w 5767895"/>
              <a:gd name="connsiteY779" fmla="*/ 2055610 h 6189534"/>
              <a:gd name="connsiteX780" fmla="*/ 329884 w 5767895"/>
              <a:gd name="connsiteY780" fmla="*/ 2033854 h 6189534"/>
              <a:gd name="connsiteX781" fmla="*/ 323580 w 5767895"/>
              <a:gd name="connsiteY781" fmla="*/ 2035941 h 6189534"/>
              <a:gd name="connsiteX782" fmla="*/ 325889 w 5767895"/>
              <a:gd name="connsiteY782" fmla="*/ 2046257 h 6189534"/>
              <a:gd name="connsiteX783" fmla="*/ 337054 w 5767895"/>
              <a:gd name="connsiteY783" fmla="*/ 2035635 h 6189534"/>
              <a:gd name="connsiteX784" fmla="*/ 329884 w 5767895"/>
              <a:gd name="connsiteY784" fmla="*/ 2033854 h 6189534"/>
              <a:gd name="connsiteX785" fmla="*/ 4078339 w 5767895"/>
              <a:gd name="connsiteY785" fmla="*/ 1961418 h 6189534"/>
              <a:gd name="connsiteX786" fmla="*/ 4070208 w 5767895"/>
              <a:gd name="connsiteY786" fmla="*/ 1972165 h 6189534"/>
              <a:gd name="connsiteX787" fmla="*/ 4069986 w 5767895"/>
              <a:gd name="connsiteY787" fmla="*/ 1975897 h 6189534"/>
              <a:gd name="connsiteX788" fmla="*/ 1382250 w 5767895"/>
              <a:gd name="connsiteY788" fmla="*/ 1915111 h 6189534"/>
              <a:gd name="connsiteX789" fmla="*/ 1385233 w 5767895"/>
              <a:gd name="connsiteY789" fmla="*/ 1920875 h 6189534"/>
              <a:gd name="connsiteX790" fmla="*/ 1389717 w 5767895"/>
              <a:gd name="connsiteY790" fmla="*/ 1924272 h 6189534"/>
              <a:gd name="connsiteX791" fmla="*/ 1399183 w 5767895"/>
              <a:gd name="connsiteY791" fmla="*/ 1942584 h 6189534"/>
              <a:gd name="connsiteX792" fmla="*/ 1417546 w 5767895"/>
              <a:gd name="connsiteY792" fmla="*/ 1964977 h 6189534"/>
              <a:gd name="connsiteX793" fmla="*/ 1457004 w 5767895"/>
              <a:gd name="connsiteY793" fmla="*/ 2027071 h 6189534"/>
              <a:gd name="connsiteX794" fmla="*/ 1459889 w 5767895"/>
              <a:gd name="connsiteY794" fmla="*/ 2033572 h 6189534"/>
              <a:gd name="connsiteX795" fmla="*/ 1465206 w 5767895"/>
              <a:gd name="connsiteY795" fmla="*/ 2025064 h 6189534"/>
              <a:gd name="connsiteX796" fmla="*/ 1466194 w 5767895"/>
              <a:gd name="connsiteY796" fmla="*/ 2023088 h 6189534"/>
              <a:gd name="connsiteX797" fmla="*/ 1445994 w 5767895"/>
              <a:gd name="connsiteY797" fmla="*/ 1982096 h 6189534"/>
              <a:gd name="connsiteX798" fmla="*/ 1422013 w 5767895"/>
              <a:gd name="connsiteY798" fmla="*/ 1953609 h 6189534"/>
              <a:gd name="connsiteX799" fmla="*/ 1413508 w 5767895"/>
              <a:gd name="connsiteY799" fmla="*/ 1921657 h 6189534"/>
              <a:gd name="connsiteX800" fmla="*/ 1396695 w 5767895"/>
              <a:gd name="connsiteY800" fmla="*/ 1917633 h 6189534"/>
              <a:gd name="connsiteX801" fmla="*/ 1382250 w 5767895"/>
              <a:gd name="connsiteY801" fmla="*/ 1915111 h 6189534"/>
              <a:gd name="connsiteX802" fmla="*/ 4127790 w 5767895"/>
              <a:gd name="connsiteY802" fmla="*/ 1885738 h 6189534"/>
              <a:gd name="connsiteX803" fmla="*/ 4112754 w 5767895"/>
              <a:gd name="connsiteY803" fmla="*/ 1886711 h 6189534"/>
              <a:gd name="connsiteX804" fmla="*/ 4108244 w 5767895"/>
              <a:gd name="connsiteY804" fmla="*/ 1899547 h 6189534"/>
              <a:gd name="connsiteX805" fmla="*/ 4114592 w 5767895"/>
              <a:gd name="connsiteY805" fmla="*/ 1918649 h 6189534"/>
              <a:gd name="connsiteX806" fmla="*/ 4134585 w 5767895"/>
              <a:gd name="connsiteY806" fmla="*/ 1897376 h 6189534"/>
              <a:gd name="connsiteX807" fmla="*/ 4135253 w 5767895"/>
              <a:gd name="connsiteY807" fmla="*/ 1886183 h 6189534"/>
              <a:gd name="connsiteX808" fmla="*/ 1325901 w 5767895"/>
              <a:gd name="connsiteY808" fmla="*/ 1808554 h 6189534"/>
              <a:gd name="connsiteX809" fmla="*/ 1344502 w 5767895"/>
              <a:gd name="connsiteY809" fmla="*/ 1834182 h 6189534"/>
              <a:gd name="connsiteX810" fmla="*/ 1343758 w 5767895"/>
              <a:gd name="connsiteY810" fmla="*/ 1864142 h 6189534"/>
              <a:gd name="connsiteX811" fmla="*/ 1362851 w 5767895"/>
              <a:gd name="connsiteY811" fmla="*/ 1882890 h 6189534"/>
              <a:gd name="connsiteX812" fmla="*/ 1381943 w 5767895"/>
              <a:gd name="connsiteY812" fmla="*/ 1901638 h 6189534"/>
              <a:gd name="connsiteX813" fmla="*/ 1377027 w 5767895"/>
              <a:gd name="connsiteY813" fmla="*/ 1873623 h 6189534"/>
              <a:gd name="connsiteX814" fmla="*/ 1349764 w 5767895"/>
              <a:gd name="connsiteY814" fmla="*/ 1854672 h 6189534"/>
              <a:gd name="connsiteX815" fmla="*/ 1357156 w 5767895"/>
              <a:gd name="connsiteY815" fmla="*/ 1837783 h 6189534"/>
              <a:gd name="connsiteX816" fmla="*/ 1358312 w 5767895"/>
              <a:gd name="connsiteY816" fmla="*/ 1820258 h 6189534"/>
              <a:gd name="connsiteX817" fmla="*/ 1315076 w 5767895"/>
              <a:gd name="connsiteY817" fmla="*/ 1760194 h 6189534"/>
              <a:gd name="connsiteX818" fmla="*/ 1307195 w 5767895"/>
              <a:gd name="connsiteY818" fmla="*/ 1761281 h 6189534"/>
              <a:gd name="connsiteX819" fmla="*/ 1307242 w 5767895"/>
              <a:gd name="connsiteY819" fmla="*/ 1769057 h 6189534"/>
              <a:gd name="connsiteX820" fmla="*/ 1312660 w 5767895"/>
              <a:gd name="connsiteY820" fmla="*/ 1773600 h 6189534"/>
              <a:gd name="connsiteX821" fmla="*/ 1323824 w 5767895"/>
              <a:gd name="connsiteY821" fmla="*/ 1762976 h 6189534"/>
              <a:gd name="connsiteX822" fmla="*/ 1315076 w 5767895"/>
              <a:gd name="connsiteY822" fmla="*/ 1760194 h 6189534"/>
              <a:gd name="connsiteX823" fmla="*/ 1449012 w 5767895"/>
              <a:gd name="connsiteY823" fmla="*/ 1705164 h 6189534"/>
              <a:gd name="connsiteX824" fmla="*/ 1468614 w 5767895"/>
              <a:gd name="connsiteY824" fmla="*/ 1751898 h 6189534"/>
              <a:gd name="connsiteX825" fmla="*/ 1493585 w 5767895"/>
              <a:gd name="connsiteY825" fmla="*/ 1795399 h 6189534"/>
              <a:gd name="connsiteX826" fmla="*/ 1507067 w 5767895"/>
              <a:gd name="connsiteY826" fmla="*/ 1801184 h 6189534"/>
              <a:gd name="connsiteX827" fmla="*/ 1519683 w 5767895"/>
              <a:gd name="connsiteY827" fmla="*/ 1803100 h 6189534"/>
              <a:gd name="connsiteX828" fmla="*/ 1516480 w 5767895"/>
              <a:gd name="connsiteY828" fmla="*/ 1793321 h 6189534"/>
              <a:gd name="connsiteX829" fmla="*/ 1507906 w 5767895"/>
              <a:gd name="connsiteY829" fmla="*/ 1786776 h 6189534"/>
              <a:gd name="connsiteX830" fmla="*/ 1490997 w 5767895"/>
              <a:gd name="connsiteY830" fmla="*/ 1767201 h 6189534"/>
              <a:gd name="connsiteX831" fmla="*/ 1487197 w 5767895"/>
              <a:gd name="connsiteY831" fmla="*/ 1742660 h 6189534"/>
              <a:gd name="connsiteX832" fmla="*/ 1468105 w 5767895"/>
              <a:gd name="connsiteY832" fmla="*/ 1723913 h 6189534"/>
              <a:gd name="connsiteX833" fmla="*/ 1449012 w 5767895"/>
              <a:gd name="connsiteY833" fmla="*/ 1705164 h 6189534"/>
              <a:gd name="connsiteX834" fmla="*/ 3763189 w 5767895"/>
              <a:gd name="connsiteY834" fmla="*/ 1687982 h 6189534"/>
              <a:gd name="connsiteX835" fmla="*/ 3756231 w 5767895"/>
              <a:gd name="connsiteY835" fmla="*/ 1698420 h 6189534"/>
              <a:gd name="connsiteX836" fmla="*/ 3739400 w 5767895"/>
              <a:gd name="connsiteY836" fmla="*/ 1708517 h 6189534"/>
              <a:gd name="connsiteX837" fmla="*/ 3741658 w 5767895"/>
              <a:gd name="connsiteY837" fmla="*/ 1711327 h 6189534"/>
              <a:gd name="connsiteX838" fmla="*/ 3755416 w 5767895"/>
              <a:gd name="connsiteY838" fmla="*/ 1729121 h 6189534"/>
              <a:gd name="connsiteX839" fmla="*/ 3763548 w 5767895"/>
              <a:gd name="connsiteY839" fmla="*/ 1688003 h 6189534"/>
              <a:gd name="connsiteX840" fmla="*/ 4211601 w 5767895"/>
              <a:gd name="connsiteY840" fmla="*/ 1673564 h 6189534"/>
              <a:gd name="connsiteX841" fmla="*/ 4192681 w 5767895"/>
              <a:gd name="connsiteY841" fmla="*/ 1723920 h 6189534"/>
              <a:gd name="connsiteX842" fmla="*/ 4168499 w 5767895"/>
              <a:gd name="connsiteY842" fmla="*/ 1768346 h 6189534"/>
              <a:gd name="connsiteX843" fmla="*/ 4193280 w 5767895"/>
              <a:gd name="connsiteY843" fmla="*/ 1792292 h 6189534"/>
              <a:gd name="connsiteX844" fmla="*/ 4239891 w 5767895"/>
              <a:gd name="connsiteY844" fmla="*/ 1701464 h 6189534"/>
              <a:gd name="connsiteX845" fmla="*/ 4230278 w 5767895"/>
              <a:gd name="connsiteY845" fmla="*/ 1682167 h 6189534"/>
              <a:gd name="connsiteX846" fmla="*/ 4211601 w 5767895"/>
              <a:gd name="connsiteY846" fmla="*/ 1673564 h 6189534"/>
              <a:gd name="connsiteX847" fmla="*/ 1434851 w 5767895"/>
              <a:gd name="connsiteY847" fmla="*/ 1629790 h 6189534"/>
              <a:gd name="connsiteX848" fmla="*/ 1422253 w 5767895"/>
              <a:gd name="connsiteY848" fmla="*/ 1640058 h 6189534"/>
              <a:gd name="connsiteX849" fmla="*/ 1410521 w 5767895"/>
              <a:gd name="connsiteY849" fmla="*/ 1654194 h 6189534"/>
              <a:gd name="connsiteX850" fmla="*/ 1414291 w 5767895"/>
              <a:gd name="connsiteY850" fmla="*/ 1683143 h 6189534"/>
              <a:gd name="connsiteX851" fmla="*/ 1427650 w 5767895"/>
              <a:gd name="connsiteY851" fmla="*/ 1677783 h 6189534"/>
              <a:gd name="connsiteX852" fmla="*/ 1441239 w 5767895"/>
              <a:gd name="connsiteY852" fmla="*/ 1682528 h 6189534"/>
              <a:gd name="connsiteX853" fmla="*/ 1447858 w 5767895"/>
              <a:gd name="connsiteY853" fmla="*/ 1700006 h 6189534"/>
              <a:gd name="connsiteX854" fmla="*/ 1451113 w 5767895"/>
              <a:gd name="connsiteY854" fmla="*/ 1672193 h 6189534"/>
              <a:gd name="connsiteX855" fmla="*/ 1431154 w 5767895"/>
              <a:gd name="connsiteY855" fmla="*/ 1649576 h 6189534"/>
              <a:gd name="connsiteX856" fmla="*/ 1427999 w 5767895"/>
              <a:gd name="connsiteY856" fmla="*/ 1647575 h 6189534"/>
              <a:gd name="connsiteX857" fmla="*/ 1432608 w 5767895"/>
              <a:gd name="connsiteY857" fmla="*/ 1639433 h 6189534"/>
              <a:gd name="connsiteX858" fmla="*/ 1434851 w 5767895"/>
              <a:gd name="connsiteY858" fmla="*/ 1629790 h 6189534"/>
              <a:gd name="connsiteX859" fmla="*/ 3771183 w 5767895"/>
              <a:gd name="connsiteY859" fmla="*/ 1619926 h 6189534"/>
              <a:gd name="connsiteX860" fmla="*/ 3769637 w 5767895"/>
              <a:gd name="connsiteY860" fmla="*/ 1622631 h 6189534"/>
              <a:gd name="connsiteX861" fmla="*/ 3769810 w 5767895"/>
              <a:gd name="connsiteY861" fmla="*/ 1622875 h 6189534"/>
              <a:gd name="connsiteX862" fmla="*/ 3778657 w 5767895"/>
              <a:gd name="connsiteY862" fmla="*/ 1619926 h 6189534"/>
              <a:gd name="connsiteX863" fmla="*/ 3824986 w 5767895"/>
              <a:gd name="connsiteY863" fmla="*/ 1601640 h 6189534"/>
              <a:gd name="connsiteX864" fmla="*/ 3810170 w 5767895"/>
              <a:gd name="connsiteY864" fmla="*/ 1623855 h 6189534"/>
              <a:gd name="connsiteX865" fmla="*/ 3797313 w 5767895"/>
              <a:gd name="connsiteY865" fmla="*/ 1651680 h 6189534"/>
              <a:gd name="connsiteX866" fmla="*/ 3808561 w 5767895"/>
              <a:gd name="connsiteY866" fmla="*/ 1657303 h 6189534"/>
              <a:gd name="connsiteX867" fmla="*/ 3819773 w 5767895"/>
              <a:gd name="connsiteY867" fmla="*/ 1619926 h 6189534"/>
              <a:gd name="connsiteX868" fmla="*/ 3826781 w 5767895"/>
              <a:gd name="connsiteY868" fmla="*/ 1612450 h 6189534"/>
              <a:gd name="connsiteX869" fmla="*/ 3830987 w 5767895"/>
              <a:gd name="connsiteY869" fmla="*/ 1604974 h 6189534"/>
              <a:gd name="connsiteX870" fmla="*/ 4257544 w 5767895"/>
              <a:gd name="connsiteY870" fmla="*/ 1593930 h 6189534"/>
              <a:gd name="connsiteX871" fmla="*/ 4229199 w 5767895"/>
              <a:gd name="connsiteY871" fmla="*/ 1629681 h 6189534"/>
              <a:gd name="connsiteX872" fmla="*/ 4253311 w 5767895"/>
              <a:gd name="connsiteY872" fmla="*/ 1664821 h 6189534"/>
              <a:gd name="connsiteX873" fmla="*/ 4270910 w 5767895"/>
              <a:gd name="connsiteY873" fmla="*/ 1620938 h 6189534"/>
              <a:gd name="connsiteX874" fmla="*/ 4278400 w 5767895"/>
              <a:gd name="connsiteY874" fmla="*/ 1620918 h 6189534"/>
              <a:gd name="connsiteX875" fmla="*/ 4286057 w 5767895"/>
              <a:gd name="connsiteY875" fmla="*/ 1618098 h 6189534"/>
              <a:gd name="connsiteX876" fmla="*/ 4274682 w 5767895"/>
              <a:gd name="connsiteY876" fmla="*/ 1604782 h 6189534"/>
              <a:gd name="connsiteX877" fmla="*/ 4257544 w 5767895"/>
              <a:gd name="connsiteY877" fmla="*/ 1593930 h 6189534"/>
              <a:gd name="connsiteX878" fmla="*/ 1649194 w 5767895"/>
              <a:gd name="connsiteY878" fmla="*/ 1570983 h 6189534"/>
              <a:gd name="connsiteX879" fmla="*/ 1632036 w 5767895"/>
              <a:gd name="connsiteY879" fmla="*/ 1574485 h 6189534"/>
              <a:gd name="connsiteX880" fmla="*/ 1614241 w 5767895"/>
              <a:gd name="connsiteY880" fmla="*/ 1584224 h 6189534"/>
              <a:gd name="connsiteX881" fmla="*/ 1631791 w 5767895"/>
              <a:gd name="connsiteY881" fmla="*/ 1626338 h 6189534"/>
              <a:gd name="connsiteX882" fmla="*/ 1632393 w 5767895"/>
              <a:gd name="connsiteY882" fmla="*/ 1626280 h 6189534"/>
              <a:gd name="connsiteX883" fmla="*/ 1634340 w 5767895"/>
              <a:gd name="connsiteY883" fmla="*/ 1622787 h 6189534"/>
              <a:gd name="connsiteX884" fmla="*/ 1655832 w 5767895"/>
              <a:gd name="connsiteY884" fmla="*/ 1602697 h 6189534"/>
              <a:gd name="connsiteX885" fmla="*/ 1656927 w 5767895"/>
              <a:gd name="connsiteY885" fmla="*/ 1601052 h 6189534"/>
              <a:gd name="connsiteX886" fmla="*/ 1644343 w 5767895"/>
              <a:gd name="connsiteY886" fmla="*/ 1585610 h 6189534"/>
              <a:gd name="connsiteX887" fmla="*/ 1647953 w 5767895"/>
              <a:gd name="connsiteY887" fmla="*/ 1579047 h 6189534"/>
              <a:gd name="connsiteX888" fmla="*/ 1649194 w 5767895"/>
              <a:gd name="connsiteY888" fmla="*/ 1570983 h 6189534"/>
              <a:gd name="connsiteX889" fmla="*/ 3856799 w 5767895"/>
              <a:gd name="connsiteY889" fmla="*/ 1554407 h 6189534"/>
              <a:gd name="connsiteX890" fmla="*/ 3849676 w 5767895"/>
              <a:gd name="connsiteY890" fmla="*/ 1590024 h 6189534"/>
              <a:gd name="connsiteX891" fmla="*/ 3850324 w 5767895"/>
              <a:gd name="connsiteY891" fmla="*/ 1590887 h 6189534"/>
              <a:gd name="connsiteX892" fmla="*/ 3852083 w 5767895"/>
              <a:gd name="connsiteY892" fmla="*/ 1588212 h 6189534"/>
              <a:gd name="connsiteX893" fmla="*/ 3865108 w 5767895"/>
              <a:gd name="connsiteY893" fmla="*/ 1581734 h 6189534"/>
              <a:gd name="connsiteX894" fmla="*/ 3860486 w 5767895"/>
              <a:gd name="connsiteY894" fmla="*/ 1565076 h 6189534"/>
              <a:gd name="connsiteX895" fmla="*/ 1105340 w 5767895"/>
              <a:gd name="connsiteY895" fmla="*/ 1549163 h 6189534"/>
              <a:gd name="connsiteX896" fmla="*/ 1133055 w 5767895"/>
              <a:gd name="connsiteY896" fmla="*/ 1582231 h 6189534"/>
              <a:gd name="connsiteX897" fmla="*/ 1160769 w 5767895"/>
              <a:gd name="connsiteY897" fmla="*/ 1615300 h 6189534"/>
              <a:gd name="connsiteX898" fmla="*/ 1130666 w 5767895"/>
              <a:gd name="connsiteY898" fmla="*/ 1613912 h 6189534"/>
              <a:gd name="connsiteX899" fmla="*/ 1107416 w 5767895"/>
              <a:gd name="connsiteY899" fmla="*/ 1594740 h 6189534"/>
              <a:gd name="connsiteX900" fmla="*/ 1104126 w 5767895"/>
              <a:gd name="connsiteY900" fmla="*/ 1575502 h 6189534"/>
              <a:gd name="connsiteX901" fmla="*/ 1105340 w 5767895"/>
              <a:gd name="connsiteY901" fmla="*/ 1549163 h 6189534"/>
              <a:gd name="connsiteX902" fmla="*/ 3802383 w 5767895"/>
              <a:gd name="connsiteY902" fmla="*/ 1539124 h 6189534"/>
              <a:gd name="connsiteX903" fmla="*/ 3801630 w 5767895"/>
              <a:gd name="connsiteY903" fmla="*/ 1539565 h 6189534"/>
              <a:gd name="connsiteX904" fmla="*/ 3801458 w 5767895"/>
              <a:gd name="connsiteY904" fmla="*/ 1539566 h 6189534"/>
              <a:gd name="connsiteX905" fmla="*/ 3801084 w 5767895"/>
              <a:gd name="connsiteY905" fmla="*/ 1541433 h 6189534"/>
              <a:gd name="connsiteX906" fmla="*/ 4307219 w 5767895"/>
              <a:gd name="connsiteY906" fmla="*/ 1514518 h 6189534"/>
              <a:gd name="connsiteX907" fmla="*/ 4300439 w 5767895"/>
              <a:gd name="connsiteY907" fmla="*/ 1518325 h 6189534"/>
              <a:gd name="connsiteX908" fmla="*/ 4299089 w 5767895"/>
              <a:gd name="connsiteY908" fmla="*/ 1525266 h 6189534"/>
              <a:gd name="connsiteX909" fmla="*/ 4306105 w 5767895"/>
              <a:gd name="connsiteY909" fmla="*/ 1533174 h 6189534"/>
              <a:gd name="connsiteX910" fmla="*/ 4309947 w 5767895"/>
              <a:gd name="connsiteY910" fmla="*/ 1531531 h 6189534"/>
              <a:gd name="connsiteX911" fmla="*/ 4313790 w 5767895"/>
              <a:gd name="connsiteY911" fmla="*/ 1529889 h 6189534"/>
              <a:gd name="connsiteX912" fmla="*/ 4311987 w 5767895"/>
              <a:gd name="connsiteY912" fmla="*/ 1520887 h 6189534"/>
              <a:gd name="connsiteX913" fmla="*/ 4307219 w 5767895"/>
              <a:gd name="connsiteY913" fmla="*/ 1514518 h 6189534"/>
              <a:gd name="connsiteX914" fmla="*/ 4071713 w 5767895"/>
              <a:gd name="connsiteY914" fmla="*/ 1507947 h 6189534"/>
              <a:gd name="connsiteX915" fmla="*/ 4040317 w 5767895"/>
              <a:gd name="connsiteY915" fmla="*/ 1547729 h 6189534"/>
              <a:gd name="connsiteX916" fmla="*/ 4014353 w 5767895"/>
              <a:gd name="connsiteY916" fmla="*/ 1590644 h 6189534"/>
              <a:gd name="connsiteX917" fmla="*/ 4015821 w 5767895"/>
              <a:gd name="connsiteY917" fmla="*/ 1605242 h 6189534"/>
              <a:gd name="connsiteX918" fmla="*/ 4020256 w 5767895"/>
              <a:gd name="connsiteY918" fmla="*/ 1617208 h 6189534"/>
              <a:gd name="connsiteX919" fmla="*/ 4027259 w 5767895"/>
              <a:gd name="connsiteY919" fmla="*/ 1609669 h 6189534"/>
              <a:gd name="connsiteX920" fmla="*/ 4028832 w 5767895"/>
              <a:gd name="connsiteY920" fmla="*/ 1598997 h 6189534"/>
              <a:gd name="connsiteX921" fmla="*/ 4037770 w 5767895"/>
              <a:gd name="connsiteY921" fmla="*/ 1574724 h 6189534"/>
              <a:gd name="connsiteX922" fmla="*/ 4057400 w 5767895"/>
              <a:gd name="connsiteY922" fmla="*/ 1559514 h 6189534"/>
              <a:gd name="connsiteX923" fmla="*/ 4064556 w 5767895"/>
              <a:gd name="connsiteY923" fmla="*/ 1533730 h 6189534"/>
              <a:gd name="connsiteX924" fmla="*/ 4071713 w 5767895"/>
              <a:gd name="connsiteY924" fmla="*/ 1507947 h 6189534"/>
              <a:gd name="connsiteX925" fmla="*/ 2455940 w 5767895"/>
              <a:gd name="connsiteY925" fmla="*/ 1505295 h 6189534"/>
              <a:gd name="connsiteX926" fmla="*/ 2461406 w 5767895"/>
              <a:gd name="connsiteY926" fmla="*/ 1517613 h 6189534"/>
              <a:gd name="connsiteX927" fmla="*/ 2464562 w 5767895"/>
              <a:gd name="connsiteY927" fmla="*/ 1519615 h 6189534"/>
              <a:gd name="connsiteX928" fmla="*/ 1576703 w 5767895"/>
              <a:gd name="connsiteY928" fmla="*/ 1501217 h 6189534"/>
              <a:gd name="connsiteX929" fmla="*/ 1568821 w 5767895"/>
              <a:gd name="connsiteY929" fmla="*/ 1502303 h 6189534"/>
              <a:gd name="connsiteX930" fmla="*/ 1568868 w 5767895"/>
              <a:gd name="connsiteY930" fmla="*/ 1510079 h 6189534"/>
              <a:gd name="connsiteX931" fmla="*/ 1574286 w 5767895"/>
              <a:gd name="connsiteY931" fmla="*/ 1514622 h 6189534"/>
              <a:gd name="connsiteX932" fmla="*/ 1584603 w 5767895"/>
              <a:gd name="connsiteY932" fmla="*/ 1512313 h 6189534"/>
              <a:gd name="connsiteX933" fmla="*/ 1585026 w 5767895"/>
              <a:gd name="connsiteY933" fmla="*/ 1508155 h 6189534"/>
              <a:gd name="connsiteX934" fmla="*/ 1585450 w 5767895"/>
              <a:gd name="connsiteY934" fmla="*/ 1503998 h 6189534"/>
              <a:gd name="connsiteX935" fmla="*/ 1576703 w 5767895"/>
              <a:gd name="connsiteY935" fmla="*/ 1501217 h 6189534"/>
              <a:gd name="connsiteX936" fmla="*/ 3823512 w 5767895"/>
              <a:gd name="connsiteY936" fmla="*/ 1496579 h 6189534"/>
              <a:gd name="connsiteX937" fmla="*/ 3808560 w 5767895"/>
              <a:gd name="connsiteY937" fmla="*/ 1504055 h 6189534"/>
              <a:gd name="connsiteX938" fmla="*/ 3804449 w 5767895"/>
              <a:gd name="connsiteY938" fmla="*/ 1524611 h 6189534"/>
              <a:gd name="connsiteX939" fmla="*/ 3807951 w 5767895"/>
              <a:gd name="connsiteY939" fmla="*/ 1527772 h 6189534"/>
              <a:gd name="connsiteX940" fmla="*/ 3808393 w 5767895"/>
              <a:gd name="connsiteY940" fmla="*/ 1528441 h 6189534"/>
              <a:gd name="connsiteX941" fmla="*/ 3813699 w 5767895"/>
              <a:gd name="connsiteY941" fmla="*/ 1519006 h 6189534"/>
              <a:gd name="connsiteX942" fmla="*/ 3823512 w 5767895"/>
              <a:gd name="connsiteY942" fmla="*/ 1496579 h 6189534"/>
              <a:gd name="connsiteX943" fmla="*/ 3892746 w 5767895"/>
              <a:gd name="connsiteY943" fmla="*/ 1494453 h 6189534"/>
              <a:gd name="connsiteX944" fmla="*/ 3890792 w 5767895"/>
              <a:gd name="connsiteY944" fmla="*/ 1500317 h 6189534"/>
              <a:gd name="connsiteX945" fmla="*/ 3883316 w 5767895"/>
              <a:gd name="connsiteY945" fmla="*/ 1500316 h 6189534"/>
              <a:gd name="connsiteX946" fmla="*/ 3878510 w 5767895"/>
              <a:gd name="connsiteY946" fmla="*/ 1504162 h 6189534"/>
              <a:gd name="connsiteX947" fmla="*/ 3874491 w 5767895"/>
              <a:gd name="connsiteY947" fmla="*/ 1518639 h 6189534"/>
              <a:gd name="connsiteX948" fmla="*/ 3867335 w 5767895"/>
              <a:gd name="connsiteY948" fmla="*/ 1544423 h 6189534"/>
              <a:gd name="connsiteX949" fmla="*/ 3889465 w 5767895"/>
              <a:gd name="connsiteY949" fmla="*/ 1526553 h 6189534"/>
              <a:gd name="connsiteX950" fmla="*/ 1343367 w 5767895"/>
              <a:gd name="connsiteY950" fmla="*/ 1488779 h 6189534"/>
              <a:gd name="connsiteX951" fmla="*/ 1336313 w 5767895"/>
              <a:gd name="connsiteY951" fmla="*/ 1492050 h 6189534"/>
              <a:gd name="connsiteX952" fmla="*/ 1332309 w 5767895"/>
              <a:gd name="connsiteY952" fmla="*/ 1498363 h 6189534"/>
              <a:gd name="connsiteX953" fmla="*/ 1341913 w 5767895"/>
              <a:gd name="connsiteY953" fmla="*/ 1498922 h 6189534"/>
              <a:gd name="connsiteX954" fmla="*/ 1349786 w 5767895"/>
              <a:gd name="connsiteY954" fmla="*/ 1491743 h 6189534"/>
              <a:gd name="connsiteX955" fmla="*/ 1343367 w 5767895"/>
              <a:gd name="connsiteY955" fmla="*/ 1488779 h 6189534"/>
              <a:gd name="connsiteX956" fmla="*/ 4332724 w 5767895"/>
              <a:gd name="connsiteY956" fmla="*/ 1463619 h 6189534"/>
              <a:gd name="connsiteX957" fmla="*/ 4345866 w 5767895"/>
              <a:gd name="connsiteY957" fmla="*/ 1494359 h 6189534"/>
              <a:gd name="connsiteX958" fmla="*/ 4346980 w 5767895"/>
              <a:gd name="connsiteY958" fmla="*/ 1475703 h 6189534"/>
              <a:gd name="connsiteX959" fmla="*/ 4342901 w 5767895"/>
              <a:gd name="connsiteY959" fmla="*/ 1465630 h 6189534"/>
              <a:gd name="connsiteX960" fmla="*/ 4332724 w 5767895"/>
              <a:gd name="connsiteY960" fmla="*/ 1463619 h 6189534"/>
              <a:gd name="connsiteX961" fmla="*/ 3849675 w 5767895"/>
              <a:gd name="connsiteY961" fmla="*/ 1459202 h 6189534"/>
              <a:gd name="connsiteX962" fmla="*/ 3853414 w 5767895"/>
              <a:gd name="connsiteY962" fmla="*/ 1474153 h 6189534"/>
              <a:gd name="connsiteX963" fmla="*/ 3860889 w 5767895"/>
              <a:gd name="connsiteY963" fmla="*/ 1474153 h 6189534"/>
              <a:gd name="connsiteX964" fmla="*/ 3864627 w 5767895"/>
              <a:gd name="connsiteY964" fmla="*/ 1466678 h 6189534"/>
              <a:gd name="connsiteX965" fmla="*/ 3861824 w 5767895"/>
              <a:gd name="connsiteY965" fmla="*/ 1460136 h 6189534"/>
              <a:gd name="connsiteX966" fmla="*/ 3853414 w 5767895"/>
              <a:gd name="connsiteY966" fmla="*/ 1459202 h 6189534"/>
              <a:gd name="connsiteX967" fmla="*/ 1979655 w 5767895"/>
              <a:gd name="connsiteY967" fmla="*/ 1456905 h 6189534"/>
              <a:gd name="connsiteX968" fmla="*/ 1979149 w 5767895"/>
              <a:gd name="connsiteY968" fmla="*/ 1464399 h 6189534"/>
              <a:gd name="connsiteX969" fmla="*/ 1978218 w 5767895"/>
              <a:gd name="connsiteY969" fmla="*/ 1477433 h 6189534"/>
              <a:gd name="connsiteX970" fmla="*/ 1988921 w 5767895"/>
              <a:gd name="connsiteY970" fmla="*/ 1487945 h 6189534"/>
              <a:gd name="connsiteX971" fmla="*/ 1984006 w 5767895"/>
              <a:gd name="connsiteY971" fmla="*/ 1459929 h 6189534"/>
              <a:gd name="connsiteX972" fmla="*/ 3921632 w 5767895"/>
              <a:gd name="connsiteY972" fmla="*/ 1450309 h 6189534"/>
              <a:gd name="connsiteX973" fmla="*/ 3908217 w 5767895"/>
              <a:gd name="connsiteY973" fmla="*/ 1478996 h 6189534"/>
              <a:gd name="connsiteX974" fmla="*/ 3890888 w 5767895"/>
              <a:gd name="connsiteY974" fmla="*/ 1488035 h 6189534"/>
              <a:gd name="connsiteX975" fmla="*/ 3890791 w 5767895"/>
              <a:gd name="connsiteY975" fmla="*/ 1489103 h 6189534"/>
              <a:gd name="connsiteX976" fmla="*/ 3894529 w 5767895"/>
              <a:gd name="connsiteY976" fmla="*/ 1489103 h 6189534"/>
              <a:gd name="connsiteX977" fmla="*/ 3893063 w 5767895"/>
              <a:gd name="connsiteY977" fmla="*/ 1493503 h 6189534"/>
              <a:gd name="connsiteX978" fmla="*/ 3911197 w 5767895"/>
              <a:gd name="connsiteY978" fmla="*/ 1491811 h 6189534"/>
              <a:gd name="connsiteX979" fmla="*/ 3927089 w 5767895"/>
              <a:gd name="connsiteY979" fmla="*/ 1484335 h 6189534"/>
              <a:gd name="connsiteX980" fmla="*/ 4097662 w 5767895"/>
              <a:gd name="connsiteY980" fmla="*/ 1449585 h 6189534"/>
              <a:gd name="connsiteX981" fmla="*/ 4074161 w 5767895"/>
              <a:gd name="connsiteY981" fmla="*/ 1466904 h 6189534"/>
              <a:gd name="connsiteX982" fmla="*/ 4085320 w 5767895"/>
              <a:gd name="connsiteY982" fmla="*/ 1475996 h 6189534"/>
              <a:gd name="connsiteX983" fmla="*/ 4087751 w 5767895"/>
              <a:gd name="connsiteY983" fmla="*/ 1490182 h 6189534"/>
              <a:gd name="connsiteX984" fmla="*/ 4075666 w 5767895"/>
              <a:gd name="connsiteY984" fmla="*/ 1504439 h 6189534"/>
              <a:gd name="connsiteX985" fmla="*/ 4101575 w 5767895"/>
              <a:gd name="connsiteY985" fmla="*/ 1493816 h 6189534"/>
              <a:gd name="connsiteX986" fmla="*/ 4111697 w 5767895"/>
              <a:gd name="connsiteY986" fmla="*/ 1465401 h 6189534"/>
              <a:gd name="connsiteX987" fmla="*/ 4111918 w 5767895"/>
              <a:gd name="connsiteY987" fmla="*/ 1461670 h 6189534"/>
              <a:gd name="connsiteX988" fmla="*/ 4121275 w 5767895"/>
              <a:gd name="connsiteY988" fmla="*/ 1461760 h 6189534"/>
              <a:gd name="connsiteX989" fmla="*/ 4130798 w 5767895"/>
              <a:gd name="connsiteY989" fmla="*/ 1459052 h 6189534"/>
              <a:gd name="connsiteX990" fmla="*/ 4115713 w 5767895"/>
              <a:gd name="connsiteY990" fmla="*/ 1453004 h 6189534"/>
              <a:gd name="connsiteX991" fmla="*/ 4097662 w 5767895"/>
              <a:gd name="connsiteY991" fmla="*/ 1449585 h 6189534"/>
              <a:gd name="connsiteX992" fmla="*/ 1543331 w 5767895"/>
              <a:gd name="connsiteY992" fmla="*/ 1447408 h 6189534"/>
              <a:gd name="connsiteX993" fmla="*/ 1536642 w 5767895"/>
              <a:gd name="connsiteY993" fmla="*/ 1455337 h 6189534"/>
              <a:gd name="connsiteX994" fmla="*/ 1569902 w 5767895"/>
              <a:gd name="connsiteY994" fmla="*/ 1458727 h 6189534"/>
              <a:gd name="connsiteX995" fmla="*/ 1554120 w 5767895"/>
              <a:gd name="connsiteY995" fmla="*/ 1448718 h 6189534"/>
              <a:gd name="connsiteX996" fmla="*/ 1543331 w 5767895"/>
              <a:gd name="connsiteY996" fmla="*/ 1447408 h 6189534"/>
              <a:gd name="connsiteX997" fmla="*/ 2417681 w 5767895"/>
              <a:gd name="connsiteY997" fmla="*/ 1419064 h 6189534"/>
              <a:gd name="connsiteX998" fmla="*/ 2413677 w 5767895"/>
              <a:gd name="connsiteY998" fmla="*/ 1425376 h 6189534"/>
              <a:gd name="connsiteX999" fmla="*/ 2407248 w 5767895"/>
              <a:gd name="connsiteY999" fmla="*/ 1439003 h 6189534"/>
              <a:gd name="connsiteX1000" fmla="*/ 2416294 w 5767895"/>
              <a:gd name="connsiteY1000" fmla="*/ 1449167 h 6189534"/>
              <a:gd name="connsiteX1001" fmla="*/ 2436080 w 5767895"/>
              <a:gd name="connsiteY1001" fmla="*/ 1452863 h 6189534"/>
              <a:gd name="connsiteX1002" fmla="*/ 2427151 w 5767895"/>
              <a:gd name="connsiteY1002" fmla="*/ 1425070 h 6189534"/>
              <a:gd name="connsiteX1003" fmla="*/ 3953931 w 5767895"/>
              <a:gd name="connsiteY1003" fmla="*/ 1411049 h 6189534"/>
              <a:gd name="connsiteX1004" fmla="*/ 3947151 w 5767895"/>
              <a:gd name="connsiteY1004" fmla="*/ 1414857 h 6189534"/>
              <a:gd name="connsiteX1005" fmla="*/ 3945801 w 5767895"/>
              <a:gd name="connsiteY1005" fmla="*/ 1421797 h 6189534"/>
              <a:gd name="connsiteX1006" fmla="*/ 3960502 w 5767895"/>
              <a:gd name="connsiteY1006" fmla="*/ 1426418 h 6189534"/>
              <a:gd name="connsiteX1007" fmla="*/ 3958699 w 5767895"/>
              <a:gd name="connsiteY1007" fmla="*/ 1417418 h 6189534"/>
              <a:gd name="connsiteX1008" fmla="*/ 3953931 w 5767895"/>
              <a:gd name="connsiteY1008" fmla="*/ 1411049 h 6189534"/>
              <a:gd name="connsiteX1009" fmla="*/ 2993134 w 5767895"/>
              <a:gd name="connsiteY1009" fmla="*/ 1393720 h 6189534"/>
              <a:gd name="connsiteX1010" fmla="*/ 2987832 w 5767895"/>
              <a:gd name="connsiteY1010" fmla="*/ 1394230 h 6189534"/>
              <a:gd name="connsiteX1011" fmla="*/ 2984982 w 5767895"/>
              <a:gd name="connsiteY1011" fmla="*/ 1405701 h 6189534"/>
              <a:gd name="connsiteX1012" fmla="*/ 2999303 w 5767895"/>
              <a:gd name="connsiteY1012" fmla="*/ 1397079 h 6189534"/>
              <a:gd name="connsiteX1013" fmla="*/ 2993134 w 5767895"/>
              <a:gd name="connsiteY1013" fmla="*/ 1393720 h 6189534"/>
              <a:gd name="connsiteX1014" fmla="*/ 3879579 w 5767895"/>
              <a:gd name="connsiteY1014" fmla="*/ 1369494 h 6189534"/>
              <a:gd name="connsiteX1015" fmla="*/ 3879578 w 5767895"/>
              <a:gd name="connsiteY1015" fmla="*/ 1395659 h 6189534"/>
              <a:gd name="connsiteX1016" fmla="*/ 3869298 w 5767895"/>
              <a:gd name="connsiteY1016" fmla="*/ 1398463 h 6189534"/>
              <a:gd name="connsiteX1017" fmla="*/ 3864627 w 5767895"/>
              <a:gd name="connsiteY1017" fmla="*/ 1406873 h 6189534"/>
              <a:gd name="connsiteX1018" fmla="*/ 3867430 w 5767895"/>
              <a:gd name="connsiteY1018" fmla="*/ 1419021 h 6189534"/>
              <a:gd name="connsiteX1019" fmla="*/ 3875840 w 5767895"/>
              <a:gd name="connsiteY1019" fmla="*/ 1425562 h 6189534"/>
              <a:gd name="connsiteX1020" fmla="*/ 3879110 w 5767895"/>
              <a:gd name="connsiteY1020" fmla="*/ 1421824 h 6189534"/>
              <a:gd name="connsiteX1021" fmla="*/ 3879578 w 5767895"/>
              <a:gd name="connsiteY1021" fmla="*/ 1418086 h 6189534"/>
              <a:gd name="connsiteX1022" fmla="*/ 3891003 w 5767895"/>
              <a:gd name="connsiteY1022" fmla="*/ 1397522 h 6189534"/>
              <a:gd name="connsiteX1023" fmla="*/ 3897197 w 5767895"/>
              <a:gd name="connsiteY1023" fmla="*/ 1383590 h 6189534"/>
              <a:gd name="connsiteX1024" fmla="*/ 1294121 w 5767895"/>
              <a:gd name="connsiteY1024" fmla="*/ 1364042 h 6189534"/>
              <a:gd name="connsiteX1025" fmla="*/ 1288818 w 5767895"/>
              <a:gd name="connsiteY1025" fmla="*/ 1364552 h 6189534"/>
              <a:gd name="connsiteX1026" fmla="*/ 1285968 w 5767895"/>
              <a:gd name="connsiteY1026" fmla="*/ 1376024 h 6189534"/>
              <a:gd name="connsiteX1027" fmla="*/ 1300289 w 5767895"/>
              <a:gd name="connsiteY1027" fmla="*/ 1367401 h 6189534"/>
              <a:gd name="connsiteX1028" fmla="*/ 1294121 w 5767895"/>
              <a:gd name="connsiteY1028" fmla="*/ 1364042 h 6189534"/>
              <a:gd name="connsiteX1029" fmla="*/ 3894529 w 5767895"/>
              <a:gd name="connsiteY1029" fmla="*/ 1320904 h 6189534"/>
              <a:gd name="connsiteX1030" fmla="*/ 3894529 w 5767895"/>
              <a:gd name="connsiteY1030" fmla="*/ 1332117 h 6189534"/>
              <a:gd name="connsiteX1031" fmla="*/ 3879579 w 5767895"/>
              <a:gd name="connsiteY1031" fmla="*/ 1350806 h 6189534"/>
              <a:gd name="connsiteX1032" fmla="*/ 3879578 w 5767895"/>
              <a:gd name="connsiteY1032" fmla="*/ 1358282 h 6189534"/>
              <a:gd name="connsiteX1033" fmla="*/ 3898266 w 5767895"/>
              <a:gd name="connsiteY1033" fmla="*/ 1343331 h 6189534"/>
              <a:gd name="connsiteX1034" fmla="*/ 3898266 w 5767895"/>
              <a:gd name="connsiteY1034" fmla="*/ 1332117 h 6189534"/>
              <a:gd name="connsiteX1035" fmla="*/ 3897799 w 5767895"/>
              <a:gd name="connsiteY1035" fmla="*/ 1326511 h 6189534"/>
              <a:gd name="connsiteX1036" fmla="*/ 3894529 w 5767895"/>
              <a:gd name="connsiteY1036" fmla="*/ 1320904 h 6189534"/>
              <a:gd name="connsiteX1037" fmla="*/ 2075151 w 5767895"/>
              <a:gd name="connsiteY1037" fmla="*/ 1310284 h 6189534"/>
              <a:gd name="connsiteX1038" fmla="*/ 2074462 w 5767895"/>
              <a:gd name="connsiteY1038" fmla="*/ 1311150 h 6189534"/>
              <a:gd name="connsiteX1039" fmla="*/ 2073527 w 5767895"/>
              <a:gd name="connsiteY1039" fmla="*/ 1327503 h 6189534"/>
              <a:gd name="connsiteX1040" fmla="*/ 2078200 w 5767895"/>
              <a:gd name="connsiteY1040" fmla="*/ 1341053 h 6189534"/>
              <a:gd name="connsiteX1041" fmla="*/ 2085208 w 5767895"/>
              <a:gd name="connsiteY1041" fmla="*/ 1345257 h 6189534"/>
              <a:gd name="connsiteX1042" fmla="*/ 2089414 w 5767895"/>
              <a:gd name="connsiteY1042" fmla="*/ 1341053 h 6189534"/>
              <a:gd name="connsiteX1043" fmla="*/ 2084625 w 5767895"/>
              <a:gd name="connsiteY1043" fmla="*/ 1325634 h 6189534"/>
              <a:gd name="connsiteX1044" fmla="*/ 2087081 w 5767895"/>
              <a:gd name="connsiteY1044" fmla="*/ 1322000 h 6189534"/>
              <a:gd name="connsiteX1045" fmla="*/ 4196120 w 5767895"/>
              <a:gd name="connsiteY1045" fmla="*/ 1305686 h 6189534"/>
              <a:gd name="connsiteX1046" fmla="*/ 4200283 w 5767895"/>
              <a:gd name="connsiteY1046" fmla="*/ 1314360 h 6189534"/>
              <a:gd name="connsiteX1047" fmla="*/ 4210376 w 5767895"/>
              <a:gd name="connsiteY1047" fmla="*/ 1317771 h 6189534"/>
              <a:gd name="connsiteX1048" fmla="*/ 4209861 w 5767895"/>
              <a:gd name="connsiteY1048" fmla="*/ 1310719 h 6189534"/>
              <a:gd name="connsiteX1049" fmla="*/ 4203583 w 5767895"/>
              <a:gd name="connsiteY1049" fmla="*/ 1306131 h 6189534"/>
              <a:gd name="connsiteX1050" fmla="*/ 3995449 w 5767895"/>
              <a:gd name="connsiteY1050" fmla="*/ 1246289 h 6189534"/>
              <a:gd name="connsiteX1051" fmla="*/ 3995448 w 5767895"/>
              <a:gd name="connsiteY1051" fmla="*/ 1249886 h 6189534"/>
              <a:gd name="connsiteX1052" fmla="*/ 3994352 w 5767895"/>
              <a:gd name="connsiteY1052" fmla="*/ 1251713 h 6189534"/>
              <a:gd name="connsiteX1053" fmla="*/ 3997312 w 5767895"/>
              <a:gd name="connsiteY1053" fmla="*/ 1248884 h 6189534"/>
              <a:gd name="connsiteX1054" fmla="*/ 2285212 w 5767895"/>
              <a:gd name="connsiteY1054" fmla="*/ 1237120 h 6189534"/>
              <a:gd name="connsiteX1055" fmla="*/ 2268640 w 5767895"/>
              <a:gd name="connsiteY1055" fmla="*/ 1249293 h 6189534"/>
              <a:gd name="connsiteX1056" fmla="*/ 2303533 w 5767895"/>
              <a:gd name="connsiteY1056" fmla="*/ 1290234 h 6189534"/>
              <a:gd name="connsiteX1057" fmla="*/ 2310481 w 5767895"/>
              <a:gd name="connsiteY1057" fmla="*/ 1299263 h 6189534"/>
              <a:gd name="connsiteX1058" fmla="*/ 2330791 w 5767895"/>
              <a:gd name="connsiteY1058" fmla="*/ 1273877 h 6189534"/>
              <a:gd name="connsiteX1059" fmla="*/ 2306750 w 5767895"/>
              <a:gd name="connsiteY1059" fmla="*/ 1238054 h 6189534"/>
              <a:gd name="connsiteX1060" fmla="*/ 2285212 w 5767895"/>
              <a:gd name="connsiteY1060" fmla="*/ 1237120 h 6189534"/>
              <a:gd name="connsiteX1061" fmla="*/ 4292127 w 5767895"/>
              <a:gd name="connsiteY1061" fmla="*/ 1202830 h 6189534"/>
              <a:gd name="connsiteX1062" fmla="*/ 4280711 w 5767895"/>
              <a:gd name="connsiteY1062" fmla="*/ 1205892 h 6189534"/>
              <a:gd name="connsiteX1063" fmla="*/ 4295189 w 5767895"/>
              <a:gd name="connsiteY1063" fmla="*/ 1214246 h 6189534"/>
              <a:gd name="connsiteX1064" fmla="*/ 4295141 w 5767895"/>
              <a:gd name="connsiteY1064" fmla="*/ 1207223 h 6189534"/>
              <a:gd name="connsiteX1065" fmla="*/ 4292127 w 5767895"/>
              <a:gd name="connsiteY1065" fmla="*/ 1202830 h 6189534"/>
              <a:gd name="connsiteX1066" fmla="*/ 4616122 w 5767895"/>
              <a:gd name="connsiteY1066" fmla="*/ 1169751 h 6189534"/>
              <a:gd name="connsiteX1067" fmla="*/ 4626647 w 5767895"/>
              <a:gd name="connsiteY1067" fmla="*/ 1181612 h 6189534"/>
              <a:gd name="connsiteX1068" fmla="*/ 4626131 w 5767895"/>
              <a:gd name="connsiteY1068" fmla="*/ 1174560 h 6189534"/>
              <a:gd name="connsiteX1069" fmla="*/ 4619853 w 5767895"/>
              <a:gd name="connsiteY1069" fmla="*/ 1169974 h 6189534"/>
              <a:gd name="connsiteX1070" fmla="*/ 2256172 w 5767895"/>
              <a:gd name="connsiteY1070" fmla="*/ 1157289 h 6189534"/>
              <a:gd name="connsiteX1071" fmla="*/ 2239013 w 5767895"/>
              <a:gd name="connsiteY1071" fmla="*/ 1160791 h 6189534"/>
              <a:gd name="connsiteX1072" fmla="*/ 2221218 w 5767895"/>
              <a:gd name="connsiteY1072" fmla="*/ 1170529 h 6189534"/>
              <a:gd name="connsiteX1073" fmla="*/ 2238769 w 5767895"/>
              <a:gd name="connsiteY1073" fmla="*/ 1212644 h 6189534"/>
              <a:gd name="connsiteX1074" fmla="*/ 2281192 w 5767895"/>
              <a:gd name="connsiteY1074" fmla="*/ 1208566 h 6189534"/>
              <a:gd name="connsiteX1075" fmla="*/ 2251322 w 5767895"/>
              <a:gd name="connsiteY1075" fmla="*/ 1171917 h 6189534"/>
              <a:gd name="connsiteX1076" fmla="*/ 2254931 w 5767895"/>
              <a:gd name="connsiteY1076" fmla="*/ 1165354 h 6189534"/>
              <a:gd name="connsiteX1077" fmla="*/ 2256172 w 5767895"/>
              <a:gd name="connsiteY1077" fmla="*/ 1157289 h 6189534"/>
              <a:gd name="connsiteX1078" fmla="*/ 4636560 w 5767895"/>
              <a:gd name="connsiteY1078" fmla="*/ 1141015 h 6189534"/>
              <a:gd name="connsiteX1079" fmla="*/ 4628651 w 5767895"/>
              <a:gd name="connsiteY1079" fmla="*/ 1148033 h 6189534"/>
              <a:gd name="connsiteX1080" fmla="*/ 4643353 w 5767895"/>
              <a:gd name="connsiteY1080" fmla="*/ 1152654 h 6189534"/>
              <a:gd name="connsiteX1081" fmla="*/ 4641439 w 5767895"/>
              <a:gd name="connsiteY1081" fmla="*/ 1145519 h 6189534"/>
              <a:gd name="connsiteX1082" fmla="*/ 4636560 w 5767895"/>
              <a:gd name="connsiteY1082" fmla="*/ 1141015 h 6189534"/>
              <a:gd name="connsiteX1083" fmla="*/ 1712318 w 5767895"/>
              <a:gd name="connsiteY1083" fmla="*/ 1135468 h 6189534"/>
              <a:gd name="connsiteX1084" fmla="*/ 1740033 w 5767895"/>
              <a:gd name="connsiteY1084" fmla="*/ 1168537 h 6189534"/>
              <a:gd name="connsiteX1085" fmla="*/ 1767746 w 5767895"/>
              <a:gd name="connsiteY1085" fmla="*/ 1201606 h 6189534"/>
              <a:gd name="connsiteX1086" fmla="*/ 1737644 w 5767895"/>
              <a:gd name="connsiteY1086" fmla="*/ 1200219 h 6189534"/>
              <a:gd name="connsiteX1087" fmla="*/ 1714394 w 5767895"/>
              <a:gd name="connsiteY1087" fmla="*/ 1181047 h 6189534"/>
              <a:gd name="connsiteX1088" fmla="*/ 1711104 w 5767895"/>
              <a:gd name="connsiteY1088" fmla="*/ 1161809 h 6189534"/>
              <a:gd name="connsiteX1089" fmla="*/ 1712318 w 5767895"/>
              <a:gd name="connsiteY1089" fmla="*/ 1135468 h 6189534"/>
              <a:gd name="connsiteX1090" fmla="*/ 3124863 w 5767895"/>
              <a:gd name="connsiteY1090" fmla="*/ 1088319 h 6189534"/>
              <a:gd name="connsiteX1091" fmla="*/ 3117809 w 5767895"/>
              <a:gd name="connsiteY1091" fmla="*/ 1091590 h 6189534"/>
              <a:gd name="connsiteX1092" fmla="*/ 3115807 w 5767895"/>
              <a:gd name="connsiteY1092" fmla="*/ 1094747 h 6189534"/>
              <a:gd name="connsiteX1093" fmla="*/ 3131283 w 5767895"/>
              <a:gd name="connsiteY1093" fmla="*/ 1091284 h 6189534"/>
              <a:gd name="connsiteX1094" fmla="*/ 3124863 w 5767895"/>
              <a:gd name="connsiteY1094" fmla="*/ 1088319 h 6189534"/>
              <a:gd name="connsiteX1095" fmla="*/ 2183681 w 5767895"/>
              <a:gd name="connsiteY1095" fmla="*/ 1087522 h 6189534"/>
              <a:gd name="connsiteX1096" fmla="*/ 2175799 w 5767895"/>
              <a:gd name="connsiteY1096" fmla="*/ 1088610 h 6189534"/>
              <a:gd name="connsiteX1097" fmla="*/ 2175847 w 5767895"/>
              <a:gd name="connsiteY1097" fmla="*/ 1096385 h 6189534"/>
              <a:gd name="connsiteX1098" fmla="*/ 2181265 w 5767895"/>
              <a:gd name="connsiteY1098" fmla="*/ 1100929 h 6189534"/>
              <a:gd name="connsiteX1099" fmla="*/ 2191581 w 5767895"/>
              <a:gd name="connsiteY1099" fmla="*/ 1098620 h 6189534"/>
              <a:gd name="connsiteX1100" fmla="*/ 2192005 w 5767895"/>
              <a:gd name="connsiteY1100" fmla="*/ 1094461 h 6189534"/>
              <a:gd name="connsiteX1101" fmla="*/ 2192429 w 5767895"/>
              <a:gd name="connsiteY1101" fmla="*/ 1090304 h 6189534"/>
              <a:gd name="connsiteX1102" fmla="*/ 2183681 w 5767895"/>
              <a:gd name="connsiteY1102" fmla="*/ 1087522 h 6189534"/>
              <a:gd name="connsiteX1103" fmla="*/ 3106869 w 5767895"/>
              <a:gd name="connsiteY1103" fmla="*/ 1060862 h 6189534"/>
              <a:gd name="connsiteX1104" fmla="*/ 3100565 w 5767895"/>
              <a:gd name="connsiteY1104" fmla="*/ 1062950 h 6189534"/>
              <a:gd name="connsiteX1105" fmla="*/ 3102874 w 5767895"/>
              <a:gd name="connsiteY1105" fmla="*/ 1073266 h 6189534"/>
              <a:gd name="connsiteX1106" fmla="*/ 3114038 w 5767895"/>
              <a:gd name="connsiteY1106" fmla="*/ 1062642 h 6189534"/>
              <a:gd name="connsiteX1107" fmla="*/ 3106869 w 5767895"/>
              <a:gd name="connsiteY1107" fmla="*/ 1060862 h 6189534"/>
              <a:gd name="connsiteX1108" fmla="*/ 1425849 w 5767895"/>
              <a:gd name="connsiteY1108" fmla="*/ 1058641 h 6189534"/>
              <a:gd name="connsiteX1109" fmla="*/ 1418794 w 5767895"/>
              <a:gd name="connsiteY1109" fmla="*/ 1061913 h 6189534"/>
              <a:gd name="connsiteX1110" fmla="*/ 1416792 w 5767895"/>
              <a:gd name="connsiteY1110" fmla="*/ 1065070 h 6189534"/>
              <a:gd name="connsiteX1111" fmla="*/ 1432267 w 5767895"/>
              <a:gd name="connsiteY1111" fmla="*/ 1061606 h 6189534"/>
              <a:gd name="connsiteX1112" fmla="*/ 1425849 w 5767895"/>
              <a:gd name="connsiteY1112" fmla="*/ 1058641 h 6189534"/>
              <a:gd name="connsiteX1113" fmla="*/ 2160596 w 5767895"/>
              <a:gd name="connsiteY1113" fmla="*/ 1034964 h 6189534"/>
              <a:gd name="connsiteX1114" fmla="*/ 2164161 w 5767895"/>
              <a:gd name="connsiteY1114" fmla="*/ 1043737 h 6189534"/>
              <a:gd name="connsiteX1115" fmla="*/ 2176880 w 5767895"/>
              <a:gd name="connsiteY1115" fmla="*/ 1045034 h 6189534"/>
              <a:gd name="connsiteX1116" fmla="*/ 2161098 w 5767895"/>
              <a:gd name="connsiteY1116" fmla="*/ 1035024 h 6189534"/>
              <a:gd name="connsiteX1117" fmla="*/ 1407854 w 5767895"/>
              <a:gd name="connsiteY1117" fmla="*/ 1031185 h 6189534"/>
              <a:gd name="connsiteX1118" fmla="*/ 1401551 w 5767895"/>
              <a:gd name="connsiteY1118" fmla="*/ 1033272 h 6189534"/>
              <a:gd name="connsiteX1119" fmla="*/ 1403860 w 5767895"/>
              <a:gd name="connsiteY1119" fmla="*/ 1043589 h 6189534"/>
              <a:gd name="connsiteX1120" fmla="*/ 1415024 w 5767895"/>
              <a:gd name="connsiteY1120" fmla="*/ 1032964 h 6189534"/>
              <a:gd name="connsiteX1121" fmla="*/ 1407854 w 5767895"/>
              <a:gd name="connsiteY1121" fmla="*/ 1031185 h 6189534"/>
              <a:gd name="connsiteX1122" fmla="*/ 1901099 w 5767895"/>
              <a:gd name="connsiteY1122" fmla="*/ 950349 h 6189534"/>
              <a:gd name="connsiteX1123" fmla="*/ 1895796 w 5767895"/>
              <a:gd name="connsiteY1123" fmla="*/ 950858 h 6189534"/>
              <a:gd name="connsiteX1124" fmla="*/ 1892947 w 5767895"/>
              <a:gd name="connsiteY1124" fmla="*/ 962330 h 6189534"/>
              <a:gd name="connsiteX1125" fmla="*/ 1907267 w 5767895"/>
              <a:gd name="connsiteY1125" fmla="*/ 953708 h 6189534"/>
              <a:gd name="connsiteX1126" fmla="*/ 1901099 w 5767895"/>
              <a:gd name="connsiteY1126" fmla="*/ 950349 h 6189534"/>
              <a:gd name="connsiteX1127" fmla="*/ 2090653 w 5767895"/>
              <a:gd name="connsiteY1127" fmla="*/ 923369 h 6189534"/>
              <a:gd name="connsiteX1128" fmla="*/ 2082872 w 5767895"/>
              <a:gd name="connsiteY1128" fmla="*/ 950454 h 6189534"/>
              <a:gd name="connsiteX1129" fmla="*/ 2079708 w 5767895"/>
              <a:gd name="connsiteY1129" fmla="*/ 959467 h 6189534"/>
              <a:gd name="connsiteX1130" fmla="*/ 2085882 w 5767895"/>
              <a:gd name="connsiteY1130" fmla="*/ 965190 h 6189534"/>
              <a:gd name="connsiteX1131" fmla="*/ 2104091 w 5767895"/>
              <a:gd name="connsiteY1131" fmla="*/ 967885 h 6189534"/>
              <a:gd name="connsiteX1132" fmla="*/ 2107601 w 5767895"/>
              <a:gd name="connsiteY1132" fmla="*/ 968405 h 6189534"/>
              <a:gd name="connsiteX1133" fmla="*/ 2108102 w 5767895"/>
              <a:gd name="connsiteY1133" fmla="*/ 967275 h 6189534"/>
              <a:gd name="connsiteX1134" fmla="*/ 2121985 w 5767895"/>
              <a:gd name="connsiteY1134" fmla="*/ 955706 h 6189534"/>
              <a:gd name="connsiteX1135" fmla="*/ 2121897 w 5767895"/>
              <a:gd name="connsiteY1135" fmla="*/ 951586 h 6189534"/>
              <a:gd name="connsiteX1136" fmla="*/ 2104651 w 5767895"/>
              <a:gd name="connsiteY1136" fmla="*/ 935598 h 6189534"/>
              <a:gd name="connsiteX1137" fmla="*/ 3655312 w 5767895"/>
              <a:gd name="connsiteY1137" fmla="*/ 681746 h 6189534"/>
              <a:gd name="connsiteX1138" fmla="*/ 3614196 w 5767895"/>
              <a:gd name="connsiteY1138" fmla="*/ 719123 h 6189534"/>
              <a:gd name="connsiteX1139" fmla="*/ 3601114 w 5767895"/>
              <a:gd name="connsiteY1139" fmla="*/ 756500 h 6189534"/>
              <a:gd name="connsiteX1140" fmla="*/ 3599245 w 5767895"/>
              <a:gd name="connsiteY1140" fmla="*/ 782665 h 6189534"/>
              <a:gd name="connsiteX1141" fmla="*/ 3625410 w 5767895"/>
              <a:gd name="connsiteY1141" fmla="*/ 778927 h 6189534"/>
              <a:gd name="connsiteX1142" fmla="*/ 3629147 w 5767895"/>
              <a:gd name="connsiteY1142" fmla="*/ 778927 h 6189534"/>
              <a:gd name="connsiteX1143" fmla="*/ 3625409 w 5767895"/>
              <a:gd name="connsiteY1143" fmla="*/ 741550 h 6189534"/>
              <a:gd name="connsiteX1144" fmla="*/ 3659049 w 5767895"/>
              <a:gd name="connsiteY1144" fmla="*/ 715385 h 6189534"/>
              <a:gd name="connsiteX1145" fmla="*/ 3670263 w 5767895"/>
              <a:gd name="connsiteY1145" fmla="*/ 685483 h 6189534"/>
              <a:gd name="connsiteX1146" fmla="*/ 2032827 w 5767895"/>
              <a:gd name="connsiteY1146" fmla="*/ 644947 h 6189534"/>
              <a:gd name="connsiteX1147" fmla="*/ 2025772 w 5767895"/>
              <a:gd name="connsiteY1147" fmla="*/ 648220 h 6189534"/>
              <a:gd name="connsiteX1148" fmla="*/ 2023770 w 5767895"/>
              <a:gd name="connsiteY1148" fmla="*/ 651376 h 6189534"/>
              <a:gd name="connsiteX1149" fmla="*/ 2039246 w 5767895"/>
              <a:gd name="connsiteY1149" fmla="*/ 647912 h 6189534"/>
              <a:gd name="connsiteX1150" fmla="*/ 2032827 w 5767895"/>
              <a:gd name="connsiteY1150" fmla="*/ 644947 h 6189534"/>
              <a:gd name="connsiteX1151" fmla="*/ 2014832 w 5767895"/>
              <a:gd name="connsiteY1151" fmla="*/ 617490 h 6189534"/>
              <a:gd name="connsiteX1152" fmla="*/ 2008528 w 5767895"/>
              <a:gd name="connsiteY1152" fmla="*/ 619579 h 6189534"/>
              <a:gd name="connsiteX1153" fmla="*/ 2010837 w 5767895"/>
              <a:gd name="connsiteY1153" fmla="*/ 629894 h 6189534"/>
              <a:gd name="connsiteX1154" fmla="*/ 2022001 w 5767895"/>
              <a:gd name="connsiteY1154" fmla="*/ 619270 h 6189534"/>
              <a:gd name="connsiteX1155" fmla="*/ 2014832 w 5767895"/>
              <a:gd name="connsiteY1155" fmla="*/ 617490 h 6189534"/>
              <a:gd name="connsiteX1156" fmla="*/ 3763707 w 5767895"/>
              <a:gd name="connsiteY1156" fmla="*/ 1003 h 6189534"/>
              <a:gd name="connsiteX1157" fmla="*/ 3778659 w 5767895"/>
              <a:gd name="connsiteY1157" fmla="*/ 1471 h 6189534"/>
              <a:gd name="connsiteX1158" fmla="*/ 3759035 w 5767895"/>
              <a:gd name="connsiteY1158" fmla="*/ 61743 h 6189534"/>
              <a:gd name="connsiteX1159" fmla="*/ 3722591 w 5767895"/>
              <a:gd name="connsiteY1159" fmla="*/ 124817 h 6189534"/>
              <a:gd name="connsiteX1160" fmla="*/ 3726330 w 5767895"/>
              <a:gd name="connsiteY1160" fmla="*/ 124817 h 6189534"/>
              <a:gd name="connsiteX1161" fmla="*/ 3735207 w 5767895"/>
              <a:gd name="connsiteY1161" fmla="*/ 139768 h 6189534"/>
              <a:gd name="connsiteX1162" fmla="*/ 3730067 w 5767895"/>
              <a:gd name="connsiteY1162" fmla="*/ 154720 h 6189534"/>
              <a:gd name="connsiteX1163" fmla="*/ 3704837 w 5767895"/>
              <a:gd name="connsiteY1163" fmla="*/ 242557 h 6189534"/>
              <a:gd name="connsiteX1164" fmla="*/ 3674001 w 5767895"/>
              <a:gd name="connsiteY1164" fmla="*/ 330395 h 6189534"/>
              <a:gd name="connsiteX1165" fmla="*/ 3675402 w 5767895"/>
              <a:gd name="connsiteY1165" fmla="*/ 341141 h 6189534"/>
              <a:gd name="connsiteX1166" fmla="*/ 3662787 w 5767895"/>
              <a:gd name="connsiteY1166" fmla="*/ 349084 h 6189534"/>
              <a:gd name="connsiteX1167" fmla="*/ 3661852 w 5767895"/>
              <a:gd name="connsiteY1167" fmla="*/ 359363 h 6189534"/>
              <a:gd name="connsiteX1168" fmla="*/ 3666524 w 5767895"/>
              <a:gd name="connsiteY1168" fmla="*/ 364035 h 6189534"/>
              <a:gd name="connsiteX1169" fmla="*/ 3654844 w 5767895"/>
              <a:gd name="connsiteY1169" fmla="*/ 385995 h 6189534"/>
              <a:gd name="connsiteX1170" fmla="*/ 3651574 w 5767895"/>
              <a:gd name="connsiteY1170" fmla="*/ 405150 h 6189534"/>
              <a:gd name="connsiteX1171" fmla="*/ 3674001 w 5767895"/>
              <a:gd name="connsiteY1171" fmla="*/ 382723 h 6189534"/>
              <a:gd name="connsiteX1172" fmla="*/ 3681476 w 5767895"/>
              <a:gd name="connsiteY1172" fmla="*/ 371510 h 6189534"/>
              <a:gd name="connsiteX1173" fmla="*/ 3677738 w 5767895"/>
              <a:gd name="connsiteY1173" fmla="*/ 360297 h 6189534"/>
              <a:gd name="connsiteX1174" fmla="*/ 3690353 w 5767895"/>
              <a:gd name="connsiteY1174" fmla="*/ 344879 h 6189534"/>
              <a:gd name="connsiteX1175" fmla="*/ 3700164 w 5767895"/>
              <a:gd name="connsiteY1175" fmla="*/ 326657 h 6189534"/>
              <a:gd name="connsiteX1176" fmla="*/ 3730068 w 5767895"/>
              <a:gd name="connsiteY1176" fmla="*/ 259377 h 6189534"/>
              <a:gd name="connsiteX1177" fmla="*/ 3752494 w 5767895"/>
              <a:gd name="connsiteY1177" fmla="*/ 240689 h 6189534"/>
              <a:gd name="connsiteX1178" fmla="*/ 3761838 w 5767895"/>
              <a:gd name="connsiteY1178" fmla="*/ 227606 h 6189534"/>
              <a:gd name="connsiteX1179" fmla="*/ 3759970 w 5767895"/>
              <a:gd name="connsiteY1179" fmla="*/ 214524 h 6189534"/>
              <a:gd name="connsiteX1180" fmla="*/ 3774921 w 5767895"/>
              <a:gd name="connsiteY1180" fmla="*/ 184622 h 6189534"/>
              <a:gd name="connsiteX1181" fmla="*/ 3786134 w 5767895"/>
              <a:gd name="connsiteY1181" fmla="*/ 152850 h 6189534"/>
              <a:gd name="connsiteX1182" fmla="*/ 3797348 w 5767895"/>
              <a:gd name="connsiteY1182" fmla="*/ 121080 h 6189534"/>
              <a:gd name="connsiteX1183" fmla="*/ 3845939 w 5767895"/>
              <a:gd name="connsiteY1183" fmla="*/ 79964 h 6189534"/>
              <a:gd name="connsiteX1184" fmla="*/ 3859955 w 5767895"/>
              <a:gd name="connsiteY1184" fmla="*/ 101456 h 6189534"/>
              <a:gd name="connsiteX1185" fmla="*/ 3845939 w 5767895"/>
              <a:gd name="connsiteY1185" fmla="*/ 117342 h 6189534"/>
              <a:gd name="connsiteX1186" fmla="*/ 3845471 w 5767895"/>
              <a:gd name="connsiteY1186" fmla="*/ 141170 h 6189534"/>
              <a:gd name="connsiteX1187" fmla="*/ 3842201 w 5767895"/>
              <a:gd name="connsiteY1187" fmla="*/ 162195 h 6189534"/>
              <a:gd name="connsiteX1188" fmla="*/ 3820241 w 5767895"/>
              <a:gd name="connsiteY1188" fmla="*/ 210319 h 6189534"/>
              <a:gd name="connsiteX1189" fmla="*/ 3812298 w 5767895"/>
              <a:gd name="connsiteY1189" fmla="*/ 255639 h 6189534"/>
              <a:gd name="connsiteX1190" fmla="*/ 3782395 w 5767895"/>
              <a:gd name="connsiteY1190" fmla="*/ 326657 h 6189534"/>
              <a:gd name="connsiteX1191" fmla="*/ 3794544 w 5767895"/>
              <a:gd name="connsiteY1191" fmla="*/ 356559 h 6189534"/>
              <a:gd name="connsiteX1192" fmla="*/ 3778658 w 5767895"/>
              <a:gd name="connsiteY1192" fmla="*/ 386461 h 6189534"/>
              <a:gd name="connsiteX1193" fmla="*/ 3761838 w 5767895"/>
              <a:gd name="connsiteY1193" fmla="*/ 434118 h 6189534"/>
              <a:gd name="connsiteX1194" fmla="*/ 3733805 w 5767895"/>
              <a:gd name="connsiteY1194" fmla="*/ 476167 h 6189534"/>
              <a:gd name="connsiteX1195" fmla="*/ 3745018 w 5767895"/>
              <a:gd name="connsiteY1195" fmla="*/ 506070 h 6189534"/>
              <a:gd name="connsiteX1196" fmla="*/ 3718853 w 5767895"/>
              <a:gd name="connsiteY1196" fmla="*/ 524759 h 6189534"/>
              <a:gd name="connsiteX1197" fmla="*/ 3718853 w 5767895"/>
              <a:gd name="connsiteY1197" fmla="*/ 565875 h 6189534"/>
              <a:gd name="connsiteX1198" fmla="*/ 3709042 w 5767895"/>
              <a:gd name="connsiteY1198" fmla="*/ 587366 h 6189534"/>
              <a:gd name="connsiteX1199" fmla="*/ 3696426 w 5767895"/>
              <a:gd name="connsiteY1199" fmla="*/ 603252 h 6189534"/>
              <a:gd name="connsiteX1200" fmla="*/ 3695492 w 5767895"/>
              <a:gd name="connsiteY1200" fmla="*/ 619604 h 6189534"/>
              <a:gd name="connsiteX1201" fmla="*/ 3700165 w 5767895"/>
              <a:gd name="connsiteY1201" fmla="*/ 633155 h 6189534"/>
              <a:gd name="connsiteX1202" fmla="*/ 3707173 w 5767895"/>
              <a:gd name="connsiteY1202" fmla="*/ 637359 h 6189534"/>
              <a:gd name="connsiteX1203" fmla="*/ 3711378 w 5767895"/>
              <a:gd name="connsiteY1203" fmla="*/ 633155 h 6189534"/>
              <a:gd name="connsiteX1204" fmla="*/ 3715116 w 5767895"/>
              <a:gd name="connsiteY1204" fmla="*/ 605121 h 6189534"/>
              <a:gd name="connsiteX1205" fmla="*/ 3741281 w 5767895"/>
              <a:gd name="connsiteY1205" fmla="*/ 588300 h 6189534"/>
              <a:gd name="connsiteX1206" fmla="*/ 3741280 w 5767895"/>
              <a:gd name="connsiteY1206" fmla="*/ 532234 h 6189534"/>
              <a:gd name="connsiteX1207" fmla="*/ 3745018 w 5767895"/>
              <a:gd name="connsiteY1207" fmla="*/ 532235 h 6189534"/>
              <a:gd name="connsiteX1208" fmla="*/ 3749223 w 5767895"/>
              <a:gd name="connsiteY1208" fmla="*/ 519152 h 6189534"/>
              <a:gd name="connsiteX1209" fmla="*/ 3745018 w 5767895"/>
              <a:gd name="connsiteY1209" fmla="*/ 506070 h 6189534"/>
              <a:gd name="connsiteX1210" fmla="*/ 3769314 w 5767895"/>
              <a:gd name="connsiteY1210" fmla="*/ 474766 h 6189534"/>
              <a:gd name="connsiteX1211" fmla="*/ 3793610 w 5767895"/>
              <a:gd name="connsiteY1211" fmla="*/ 446265 h 6189534"/>
              <a:gd name="connsiteX1212" fmla="*/ 3783330 w 5767895"/>
              <a:gd name="connsiteY1212" fmla="*/ 420568 h 6189534"/>
              <a:gd name="connsiteX1213" fmla="*/ 3812298 w 5767895"/>
              <a:gd name="connsiteY1213" fmla="*/ 397675 h 6189534"/>
              <a:gd name="connsiteX1214" fmla="*/ 3831454 w 5767895"/>
              <a:gd name="connsiteY1214" fmla="*/ 343010 h 6189534"/>
              <a:gd name="connsiteX1215" fmla="*/ 3853414 w 5767895"/>
              <a:gd name="connsiteY1215" fmla="*/ 285541 h 6189534"/>
              <a:gd name="connsiteX1216" fmla="*/ 3864160 w 5767895"/>
              <a:gd name="connsiteY1216" fmla="*/ 284607 h 6189534"/>
              <a:gd name="connsiteX1217" fmla="*/ 3872102 w 5767895"/>
              <a:gd name="connsiteY1217" fmla="*/ 289279 h 6189534"/>
              <a:gd name="connsiteX1218" fmla="*/ 3877241 w 5767895"/>
              <a:gd name="connsiteY1218" fmla="*/ 325723 h 6189534"/>
              <a:gd name="connsiteX1219" fmla="*/ 3857152 w 5767895"/>
              <a:gd name="connsiteY1219" fmla="*/ 356559 h 6189534"/>
              <a:gd name="connsiteX1220" fmla="*/ 3834725 w 5767895"/>
              <a:gd name="connsiteY1220" fmla="*/ 425241 h 6189534"/>
              <a:gd name="connsiteX1221" fmla="*/ 3812298 w 5767895"/>
              <a:gd name="connsiteY1221" fmla="*/ 491120 h 6189534"/>
              <a:gd name="connsiteX1222" fmla="*/ 3814167 w 5767895"/>
              <a:gd name="connsiteY1222" fmla="*/ 500464 h 6189534"/>
              <a:gd name="connsiteX1223" fmla="*/ 3804822 w 5767895"/>
              <a:gd name="connsiteY1223" fmla="*/ 509807 h 6189534"/>
              <a:gd name="connsiteX1224" fmla="*/ 3801084 w 5767895"/>
              <a:gd name="connsiteY1224" fmla="*/ 520553 h 6189534"/>
              <a:gd name="connsiteX1225" fmla="*/ 3808560 w 5767895"/>
              <a:gd name="connsiteY1225" fmla="*/ 528496 h 6189534"/>
              <a:gd name="connsiteX1226" fmla="*/ 3793142 w 5767895"/>
              <a:gd name="connsiteY1226" fmla="*/ 547185 h 6189534"/>
              <a:gd name="connsiteX1227" fmla="*/ 3786134 w 5767895"/>
              <a:gd name="connsiteY1227" fmla="*/ 565874 h 6189534"/>
              <a:gd name="connsiteX1228" fmla="*/ 3771182 w 5767895"/>
              <a:gd name="connsiteY1228" fmla="*/ 592039 h 6189534"/>
              <a:gd name="connsiteX1229" fmla="*/ 3777724 w 5767895"/>
              <a:gd name="connsiteY1229" fmla="*/ 613530 h 6189534"/>
              <a:gd name="connsiteX1230" fmla="*/ 3767444 w 5767895"/>
              <a:gd name="connsiteY1230" fmla="*/ 629416 h 6189534"/>
              <a:gd name="connsiteX1231" fmla="*/ 3817437 w 5767895"/>
              <a:gd name="connsiteY1231" fmla="*/ 626613 h 6189534"/>
              <a:gd name="connsiteX1232" fmla="*/ 3864627 w 5767895"/>
              <a:gd name="connsiteY1232" fmla="*/ 640630 h 6189534"/>
              <a:gd name="connsiteX1233" fmla="*/ 3873036 w 5767895"/>
              <a:gd name="connsiteY1233" fmla="*/ 663524 h 6189534"/>
              <a:gd name="connsiteX1234" fmla="*/ 3864627 w 5767895"/>
              <a:gd name="connsiteY1234" fmla="*/ 678007 h 6189534"/>
              <a:gd name="connsiteX1235" fmla="*/ 3861356 w 5767895"/>
              <a:gd name="connsiteY1235" fmla="*/ 687352 h 6189534"/>
              <a:gd name="connsiteX1236" fmla="*/ 3860889 w 5767895"/>
              <a:gd name="connsiteY1236" fmla="*/ 696697 h 6189534"/>
              <a:gd name="connsiteX1237" fmla="*/ 3872102 w 5767895"/>
              <a:gd name="connsiteY1237" fmla="*/ 689221 h 6189534"/>
              <a:gd name="connsiteX1238" fmla="*/ 3920693 w 5767895"/>
              <a:gd name="connsiteY1238" fmla="*/ 651843 h 6189534"/>
              <a:gd name="connsiteX1239" fmla="*/ 3928168 w 5767895"/>
              <a:gd name="connsiteY1239" fmla="*/ 625679 h 6189534"/>
              <a:gd name="connsiteX1240" fmla="*/ 3926300 w 5767895"/>
              <a:gd name="connsiteY1240" fmla="*/ 614933 h 6189534"/>
              <a:gd name="connsiteX1241" fmla="*/ 3935645 w 5767895"/>
              <a:gd name="connsiteY1241" fmla="*/ 606990 h 6189534"/>
              <a:gd name="connsiteX1242" fmla="*/ 3936580 w 5767895"/>
              <a:gd name="connsiteY1242" fmla="*/ 598113 h 6189534"/>
              <a:gd name="connsiteX1243" fmla="*/ 3931906 w 5767895"/>
              <a:gd name="connsiteY1243" fmla="*/ 592039 h 6189534"/>
              <a:gd name="connsiteX1244" fmla="*/ 3961809 w 5767895"/>
              <a:gd name="connsiteY1244" fmla="*/ 554660 h 6189534"/>
              <a:gd name="connsiteX1245" fmla="*/ 3991711 w 5767895"/>
              <a:gd name="connsiteY1245" fmla="*/ 517283 h 6189534"/>
              <a:gd name="connsiteX1246" fmla="*/ 4013203 w 5767895"/>
              <a:gd name="connsiteY1246" fmla="*/ 469159 h 6189534"/>
              <a:gd name="connsiteX1247" fmla="*/ 4051515 w 5767895"/>
              <a:gd name="connsiteY1247" fmla="*/ 435053 h 6189534"/>
              <a:gd name="connsiteX1248" fmla="*/ 4047777 w 5767895"/>
              <a:gd name="connsiteY1248" fmla="*/ 416363 h 6189534"/>
              <a:gd name="connsiteX1249" fmla="*/ 4049646 w 5767895"/>
              <a:gd name="connsiteY1249" fmla="*/ 400012 h 6189534"/>
              <a:gd name="connsiteX1250" fmla="*/ 4062729 w 5767895"/>
              <a:gd name="connsiteY1250" fmla="*/ 386461 h 6189534"/>
              <a:gd name="connsiteX1251" fmla="*/ 4085156 w 5767895"/>
              <a:gd name="connsiteY1251" fmla="*/ 378985 h 6189534"/>
              <a:gd name="connsiteX1252" fmla="*/ 4099639 w 5767895"/>
              <a:gd name="connsiteY1252" fmla="*/ 400011 h 6189534"/>
              <a:gd name="connsiteX1253" fmla="*/ 4088893 w 5767895"/>
              <a:gd name="connsiteY1253" fmla="*/ 423839 h 6189534"/>
              <a:gd name="connsiteX1254" fmla="*/ 4062262 w 5767895"/>
              <a:gd name="connsiteY1254" fmla="*/ 458880 h 6189534"/>
              <a:gd name="connsiteX1255" fmla="*/ 4055253 w 5767895"/>
              <a:gd name="connsiteY1255" fmla="*/ 502332 h 6189534"/>
              <a:gd name="connsiteX1256" fmla="*/ 4039834 w 5767895"/>
              <a:gd name="connsiteY1256" fmla="*/ 555128 h 6189534"/>
              <a:gd name="connsiteX1257" fmla="*/ 4010400 w 5767895"/>
              <a:gd name="connsiteY1257" fmla="*/ 610727 h 6189534"/>
              <a:gd name="connsiteX1258" fmla="*/ 4015539 w 5767895"/>
              <a:gd name="connsiteY1258" fmla="*/ 624744 h 6189534"/>
              <a:gd name="connsiteX1259" fmla="*/ 4006662 w 5767895"/>
              <a:gd name="connsiteY1259" fmla="*/ 633154 h 6189534"/>
              <a:gd name="connsiteX1260" fmla="*/ 4008998 w 5767895"/>
              <a:gd name="connsiteY1260" fmla="*/ 662589 h 6189534"/>
              <a:gd name="connsiteX1261" fmla="*/ 4025351 w 5767895"/>
              <a:gd name="connsiteY1261" fmla="*/ 689221 h 6189534"/>
              <a:gd name="connsiteX1262" fmla="*/ 3985637 w 5767895"/>
              <a:gd name="connsiteY1262" fmla="*/ 765845 h 6189534"/>
              <a:gd name="connsiteX1263" fmla="*/ 3965547 w 5767895"/>
              <a:gd name="connsiteY1263" fmla="*/ 842469 h 6189534"/>
              <a:gd name="connsiteX1264" fmla="*/ 3935644 w 5767895"/>
              <a:gd name="connsiteY1264" fmla="*/ 868633 h 6189534"/>
              <a:gd name="connsiteX1265" fmla="*/ 3919291 w 5767895"/>
              <a:gd name="connsiteY1265" fmla="*/ 900404 h 6189534"/>
              <a:gd name="connsiteX1266" fmla="*/ 3905743 w 5767895"/>
              <a:gd name="connsiteY1266" fmla="*/ 932175 h 6189534"/>
              <a:gd name="connsiteX1267" fmla="*/ 3909480 w 5767895"/>
              <a:gd name="connsiteY1267" fmla="*/ 943389 h 6189534"/>
              <a:gd name="connsiteX1268" fmla="*/ 3936112 w 5767895"/>
              <a:gd name="connsiteY1268" fmla="*/ 911618 h 6189534"/>
              <a:gd name="connsiteX1269" fmla="*/ 3965547 w 5767895"/>
              <a:gd name="connsiteY1269" fmla="*/ 879847 h 6189534"/>
              <a:gd name="connsiteX1270" fmla="*/ 3991711 w 5767895"/>
              <a:gd name="connsiteY1270" fmla="*/ 872372 h 6189534"/>
              <a:gd name="connsiteX1271" fmla="*/ 3965547 w 5767895"/>
              <a:gd name="connsiteY1271" fmla="*/ 861159 h 6189534"/>
              <a:gd name="connsiteX1272" fmla="*/ 3976759 w 5767895"/>
              <a:gd name="connsiteY1272" fmla="*/ 853683 h 6189534"/>
              <a:gd name="connsiteX1273" fmla="*/ 3991243 w 5767895"/>
              <a:gd name="connsiteY1273" fmla="*/ 851814 h 6189534"/>
              <a:gd name="connsiteX1274" fmla="*/ 4002924 w 5767895"/>
              <a:gd name="connsiteY1274" fmla="*/ 861157 h 6189534"/>
              <a:gd name="connsiteX1275" fmla="*/ 4013203 w 5767895"/>
              <a:gd name="connsiteY1275" fmla="*/ 846207 h 6189534"/>
              <a:gd name="connsiteX1276" fmla="*/ 4017875 w 5767895"/>
              <a:gd name="connsiteY1276" fmla="*/ 831255 h 6189534"/>
              <a:gd name="connsiteX1277" fmla="*/ 4024884 w 5767895"/>
              <a:gd name="connsiteY1277" fmla="*/ 813502 h 6189534"/>
              <a:gd name="connsiteX1278" fmla="*/ 4029089 w 5767895"/>
              <a:gd name="connsiteY1278" fmla="*/ 790141 h 6189534"/>
              <a:gd name="connsiteX1279" fmla="*/ 3999187 w 5767895"/>
              <a:gd name="connsiteY1279" fmla="*/ 771452 h 6189534"/>
              <a:gd name="connsiteX1280" fmla="*/ 4017875 w 5767895"/>
              <a:gd name="connsiteY1280" fmla="*/ 737812 h 6189534"/>
              <a:gd name="connsiteX1281" fmla="*/ 4055253 w 5767895"/>
              <a:gd name="connsiteY1281" fmla="*/ 745288 h 6189534"/>
              <a:gd name="connsiteX1282" fmla="*/ 4044507 w 5767895"/>
              <a:gd name="connsiteY1282" fmla="*/ 762107 h 6189534"/>
              <a:gd name="connsiteX1283" fmla="*/ 4036565 w 5767895"/>
              <a:gd name="connsiteY1283" fmla="*/ 778927 h 6189534"/>
              <a:gd name="connsiteX1284" fmla="*/ 4051515 w 5767895"/>
              <a:gd name="connsiteY1284" fmla="*/ 790140 h 6189534"/>
              <a:gd name="connsiteX1285" fmla="*/ 4062729 w 5767895"/>
              <a:gd name="connsiteY1285" fmla="*/ 801354 h 6189534"/>
              <a:gd name="connsiteX1286" fmla="*/ 4056188 w 5767895"/>
              <a:gd name="connsiteY1286" fmla="*/ 823313 h 6189534"/>
              <a:gd name="connsiteX1287" fmla="*/ 4044040 w 5767895"/>
              <a:gd name="connsiteY1287" fmla="*/ 842469 h 6189534"/>
              <a:gd name="connsiteX1288" fmla="*/ 4062262 w 5767895"/>
              <a:gd name="connsiteY1288" fmla="*/ 844338 h 6189534"/>
              <a:gd name="connsiteX1289" fmla="*/ 4077680 w 5767895"/>
              <a:gd name="connsiteY1289" fmla="*/ 846208 h 6189534"/>
              <a:gd name="connsiteX1290" fmla="*/ 4069737 w 5767895"/>
              <a:gd name="connsiteY1290" fmla="*/ 870503 h 6189534"/>
              <a:gd name="connsiteX1291" fmla="*/ 4047777 w 5767895"/>
              <a:gd name="connsiteY1291" fmla="*/ 894798 h 6189534"/>
              <a:gd name="connsiteX1292" fmla="*/ 4043106 w 5767895"/>
              <a:gd name="connsiteY1292" fmla="*/ 915356 h 6189534"/>
              <a:gd name="connsiteX1293" fmla="*/ 4032826 w 5767895"/>
              <a:gd name="connsiteY1293" fmla="*/ 924700 h 6189534"/>
              <a:gd name="connsiteX1294" fmla="*/ 4014138 w 5767895"/>
              <a:gd name="connsiteY1294" fmla="*/ 950865 h 6189534"/>
              <a:gd name="connsiteX1295" fmla="*/ 4014138 w 5767895"/>
              <a:gd name="connsiteY1295" fmla="*/ 984504 h 6189534"/>
              <a:gd name="connsiteX1296" fmla="*/ 4025351 w 5767895"/>
              <a:gd name="connsiteY1296" fmla="*/ 973292 h 6189534"/>
              <a:gd name="connsiteX1297" fmla="*/ 4040302 w 5767895"/>
              <a:gd name="connsiteY1297" fmla="*/ 943389 h 6189534"/>
              <a:gd name="connsiteX1298" fmla="*/ 4047777 w 5767895"/>
              <a:gd name="connsiteY1298" fmla="*/ 934979 h 6189534"/>
              <a:gd name="connsiteX1299" fmla="*/ 4055253 w 5767895"/>
              <a:gd name="connsiteY1299" fmla="*/ 932176 h 6189534"/>
              <a:gd name="connsiteX1300" fmla="*/ 4051515 w 5767895"/>
              <a:gd name="connsiteY1300" fmla="*/ 941987 h 6189534"/>
              <a:gd name="connsiteX1301" fmla="*/ 4047777 w 5767895"/>
              <a:gd name="connsiteY1301" fmla="*/ 954602 h 6189534"/>
              <a:gd name="connsiteX1302" fmla="*/ 4032827 w 5767895"/>
              <a:gd name="connsiteY1302" fmla="*/ 991981 h 6189534"/>
              <a:gd name="connsiteX1303" fmla="*/ 4017876 w 5767895"/>
              <a:gd name="connsiteY1303" fmla="*/ 1029358 h 6189534"/>
              <a:gd name="connsiteX1304" fmla="*/ 4002925 w 5767895"/>
              <a:gd name="connsiteY1304" fmla="*/ 1055523 h 6189534"/>
              <a:gd name="connsiteX1305" fmla="*/ 3995448 w 5767895"/>
              <a:gd name="connsiteY1305" fmla="*/ 1085425 h 6189534"/>
              <a:gd name="connsiteX1306" fmla="*/ 4017875 w 5767895"/>
              <a:gd name="connsiteY1306" fmla="*/ 1054587 h 6189534"/>
              <a:gd name="connsiteX1307" fmla="*/ 4029088 w 5767895"/>
              <a:gd name="connsiteY1307" fmla="*/ 1018145 h 6189534"/>
              <a:gd name="connsiteX1308" fmla="*/ 4058991 w 5767895"/>
              <a:gd name="connsiteY1308" fmla="*/ 1029358 h 6189534"/>
              <a:gd name="connsiteX1309" fmla="*/ 4051515 w 5767895"/>
              <a:gd name="connsiteY1309" fmla="*/ 1070473 h 6189534"/>
              <a:gd name="connsiteX1310" fmla="*/ 4070204 w 5767895"/>
              <a:gd name="connsiteY1310" fmla="*/ 1066735 h 6189534"/>
              <a:gd name="connsiteX1311" fmla="*/ 4088893 w 5767895"/>
              <a:gd name="connsiteY1311" fmla="*/ 1089162 h 6189534"/>
              <a:gd name="connsiteX1312" fmla="*/ 4070204 w 5767895"/>
              <a:gd name="connsiteY1312" fmla="*/ 1145229 h 6189534"/>
              <a:gd name="connsiteX1313" fmla="*/ 4033761 w 5767895"/>
              <a:gd name="connsiteY1313" fmla="*/ 1193353 h 6189534"/>
              <a:gd name="connsiteX1314" fmla="*/ 4017783 w 5767895"/>
              <a:gd name="connsiteY1314" fmla="*/ 1216837 h 6189534"/>
              <a:gd name="connsiteX1315" fmla="*/ 4025658 w 5767895"/>
              <a:gd name="connsiteY1315" fmla="*/ 1213132 h 6189534"/>
              <a:gd name="connsiteX1316" fmla="*/ 4051775 w 5767895"/>
              <a:gd name="connsiteY1316" fmla="*/ 1214691 h 6189534"/>
              <a:gd name="connsiteX1317" fmla="*/ 4042851 w 5767895"/>
              <a:gd name="connsiteY1317" fmla="*/ 1254410 h 6189534"/>
              <a:gd name="connsiteX1318" fmla="*/ 4038522 w 5767895"/>
              <a:gd name="connsiteY1318" fmla="*/ 1311255 h 6189534"/>
              <a:gd name="connsiteX1319" fmla="*/ 4062857 w 5767895"/>
              <a:gd name="connsiteY1319" fmla="*/ 1279944 h 6189534"/>
              <a:gd name="connsiteX1320" fmla="*/ 4076335 w 5767895"/>
              <a:gd name="connsiteY1320" fmla="*/ 1242368 h 6189534"/>
              <a:gd name="connsiteX1321" fmla="*/ 4127735 w 5767895"/>
              <a:gd name="connsiteY1321" fmla="*/ 1196759 h 6189534"/>
              <a:gd name="connsiteX1322" fmla="*/ 4152857 w 5767895"/>
              <a:gd name="connsiteY1322" fmla="*/ 1175793 h 6189534"/>
              <a:gd name="connsiteX1323" fmla="*/ 4163988 w 5767895"/>
              <a:gd name="connsiteY1323" fmla="*/ 1153990 h 6189534"/>
              <a:gd name="connsiteX1324" fmla="*/ 4178912 w 5767895"/>
              <a:gd name="connsiteY1324" fmla="*/ 1154881 h 6189534"/>
              <a:gd name="connsiteX1325" fmla="*/ 4187795 w 5767895"/>
              <a:gd name="connsiteY1325" fmla="*/ 1131541 h 6189534"/>
              <a:gd name="connsiteX1326" fmla="*/ 4196510 w 5767895"/>
              <a:gd name="connsiteY1326" fmla="*/ 1110999 h 6189534"/>
              <a:gd name="connsiteX1327" fmla="*/ 4223964 w 5767895"/>
              <a:gd name="connsiteY1327" fmla="*/ 1090171 h 6189534"/>
              <a:gd name="connsiteX1328" fmla="*/ 4237106 w 5767895"/>
              <a:gd name="connsiteY1328" fmla="*/ 1120911 h 6189534"/>
              <a:gd name="connsiteX1329" fmla="*/ 4247631 w 5767895"/>
              <a:gd name="connsiteY1329" fmla="*/ 1132774 h 6189534"/>
              <a:gd name="connsiteX1330" fmla="*/ 4231983 w 5767895"/>
              <a:gd name="connsiteY1330" fmla="*/ 1175369 h 6189534"/>
              <a:gd name="connsiteX1331" fmla="*/ 4216167 w 5767895"/>
              <a:gd name="connsiteY1331" fmla="*/ 1220761 h 6189534"/>
              <a:gd name="connsiteX1332" fmla="*/ 4216411 w 5767895"/>
              <a:gd name="connsiteY1332" fmla="*/ 1224521 h 6189534"/>
              <a:gd name="connsiteX1333" fmla="*/ 4219453 w 5767895"/>
              <a:gd name="connsiteY1333" fmla="*/ 1228446 h 6189534"/>
              <a:gd name="connsiteX1334" fmla="*/ 4227611 w 5767895"/>
              <a:gd name="connsiteY1334" fmla="*/ 1217232 h 6189534"/>
              <a:gd name="connsiteX1335" fmla="*/ 4235937 w 5767895"/>
              <a:gd name="connsiteY1335" fmla="*/ 1203219 h 6189534"/>
              <a:gd name="connsiteX1336" fmla="*/ 4244068 w 5767895"/>
              <a:gd name="connsiteY1336" fmla="*/ 1192472 h 6189534"/>
              <a:gd name="connsiteX1337" fmla="*/ 4244986 w 5767895"/>
              <a:gd name="connsiteY1337" fmla="*/ 1177080 h 6189534"/>
              <a:gd name="connsiteX1338" fmla="*/ 4256598 w 5767895"/>
              <a:gd name="connsiteY1338" fmla="*/ 1170753 h 6189534"/>
              <a:gd name="connsiteX1339" fmla="*/ 4271968 w 5767895"/>
              <a:gd name="connsiteY1339" fmla="*/ 1164181 h 6189534"/>
              <a:gd name="connsiteX1340" fmla="*/ 4309502 w 5767895"/>
              <a:gd name="connsiteY1340" fmla="*/ 1162678 h 6189534"/>
              <a:gd name="connsiteX1341" fmla="*/ 4322477 w 5767895"/>
              <a:gd name="connsiteY1341" fmla="*/ 1133497 h 6189534"/>
              <a:gd name="connsiteX1342" fmla="*/ 4339386 w 5767895"/>
              <a:gd name="connsiteY1342" fmla="*/ 1124678 h 6189534"/>
              <a:gd name="connsiteX1343" fmla="*/ 4353662 w 5767895"/>
              <a:gd name="connsiteY1343" fmla="*/ 1112893 h 6189534"/>
              <a:gd name="connsiteX1344" fmla="*/ 4365983 w 5767895"/>
              <a:gd name="connsiteY1344" fmla="*/ 1110352 h 6189534"/>
              <a:gd name="connsiteX1345" fmla="*/ 4373208 w 5767895"/>
              <a:gd name="connsiteY1345" fmla="*/ 1099082 h 6189534"/>
              <a:gd name="connsiteX1346" fmla="*/ 4370368 w 5767895"/>
              <a:gd name="connsiteY1346" fmla="*/ 1083935 h 6189534"/>
              <a:gd name="connsiteX1347" fmla="*/ 4403949 w 5767895"/>
              <a:gd name="connsiteY1347" fmla="*/ 1085940 h 6189534"/>
              <a:gd name="connsiteX1348" fmla="*/ 4391301 w 5767895"/>
              <a:gd name="connsiteY1348" fmla="*/ 1117480 h 6189534"/>
              <a:gd name="connsiteX1349" fmla="*/ 4393146 w 5767895"/>
              <a:gd name="connsiteY1349" fmla="*/ 1141461 h 6189534"/>
              <a:gd name="connsiteX1350" fmla="*/ 4404123 w 5767895"/>
              <a:gd name="connsiteY1350" fmla="*/ 1137904 h 6189534"/>
              <a:gd name="connsiteX1351" fmla="*/ 4412469 w 5767895"/>
              <a:gd name="connsiteY1351" fmla="*/ 1131381 h 6189534"/>
              <a:gd name="connsiteX1352" fmla="*/ 4422604 w 5767895"/>
              <a:gd name="connsiteY1352" fmla="*/ 1087053 h 6189534"/>
              <a:gd name="connsiteX1353" fmla="*/ 4442820 w 5767895"/>
              <a:gd name="connsiteY1353" fmla="*/ 1062049 h 6189534"/>
              <a:gd name="connsiteX1354" fmla="*/ 4450143 w 5767895"/>
              <a:gd name="connsiteY1354" fmla="*/ 1033467 h 6189534"/>
              <a:gd name="connsiteX1355" fmla="*/ 4468325 w 5767895"/>
              <a:gd name="connsiteY1355" fmla="*/ 1011150 h 6189534"/>
              <a:gd name="connsiteX1356" fmla="*/ 4470106 w 5767895"/>
              <a:gd name="connsiteY1356" fmla="*/ 981300 h 6189534"/>
              <a:gd name="connsiteX1357" fmla="*/ 4487482 w 5767895"/>
              <a:gd name="connsiteY1357" fmla="*/ 941150 h 6189534"/>
              <a:gd name="connsiteX1358" fmla="*/ 4504878 w 5767895"/>
              <a:gd name="connsiteY1358" fmla="*/ 939847 h 6189534"/>
              <a:gd name="connsiteX1359" fmla="*/ 4514713 w 5767895"/>
              <a:gd name="connsiteY1359" fmla="*/ 924053 h 6189534"/>
              <a:gd name="connsiteX1360" fmla="*/ 4539104 w 5767895"/>
              <a:gd name="connsiteY1360" fmla="*/ 891809 h 6189534"/>
              <a:gd name="connsiteX1361" fmla="*/ 4568285 w 5767895"/>
              <a:gd name="connsiteY1361" fmla="*/ 904784 h 6189534"/>
              <a:gd name="connsiteX1362" fmla="*/ 4555986 w 5767895"/>
              <a:gd name="connsiteY1362" fmla="*/ 946175 h 6189534"/>
              <a:gd name="connsiteX1363" fmla="*/ 4541221 w 5767895"/>
              <a:gd name="connsiteY1363" fmla="*/ 981802 h 6189534"/>
              <a:gd name="connsiteX1364" fmla="*/ 4525183 w 5767895"/>
              <a:gd name="connsiteY1364" fmla="*/ 999567 h 6189534"/>
              <a:gd name="connsiteX1365" fmla="*/ 4495306 w 5767895"/>
              <a:gd name="connsiteY1365" fmla="*/ 998251 h 6189534"/>
              <a:gd name="connsiteX1366" fmla="*/ 4498174 w 5767895"/>
              <a:gd name="connsiteY1366" fmla="*/ 1012932 h 6189534"/>
              <a:gd name="connsiteX1367" fmla="*/ 4481022 w 5767895"/>
              <a:gd name="connsiteY1367" fmla="*/ 1049352 h 6189534"/>
              <a:gd name="connsiteX1368" fmla="*/ 4495947 w 5767895"/>
              <a:gd name="connsiteY1368" fmla="*/ 1050243 h 6189534"/>
              <a:gd name="connsiteX1369" fmla="*/ 4479909 w 5767895"/>
              <a:gd name="connsiteY1369" fmla="*/ 1068007 h 6189534"/>
              <a:gd name="connsiteX1370" fmla="*/ 4477681 w 5767895"/>
              <a:gd name="connsiteY1370" fmla="*/ 1105319 h 6189534"/>
              <a:gd name="connsiteX1371" fmla="*/ 4450448 w 5767895"/>
              <a:gd name="connsiteY1371" fmla="*/ 1122415 h 6189534"/>
              <a:gd name="connsiteX1372" fmla="*/ 4448444 w 5767895"/>
              <a:gd name="connsiteY1372" fmla="*/ 1155996 h 6189534"/>
              <a:gd name="connsiteX1373" fmla="*/ 4420544 w 5767895"/>
              <a:gd name="connsiteY1373" fmla="*/ 1184285 h 6189534"/>
              <a:gd name="connsiteX1374" fmla="*/ 4407570 w 5767895"/>
              <a:gd name="connsiteY1374" fmla="*/ 1213465 h 6189534"/>
              <a:gd name="connsiteX1375" fmla="*/ 4416479 w 5767895"/>
              <a:gd name="connsiteY1375" fmla="*/ 1252379 h 6189534"/>
              <a:gd name="connsiteX1376" fmla="*/ 4402668 w 5767895"/>
              <a:gd name="connsiteY1376" fmla="*/ 1295551 h 6189534"/>
              <a:gd name="connsiteX1377" fmla="*/ 4390082 w 5767895"/>
              <a:gd name="connsiteY1377" fmla="*/ 1318203 h 6189534"/>
              <a:gd name="connsiteX1378" fmla="*/ 4388356 w 5767895"/>
              <a:gd name="connsiteY1378" fmla="*/ 1347118 h 6189534"/>
              <a:gd name="connsiteX1379" fmla="*/ 4375973 w 5767895"/>
              <a:gd name="connsiteY1379" fmla="*/ 1358548 h 6189534"/>
              <a:gd name="connsiteX1380" fmla="*/ 4371650 w 5767895"/>
              <a:gd name="connsiteY1380" fmla="*/ 1376076 h 6189534"/>
              <a:gd name="connsiteX1381" fmla="*/ 4378110 w 5767895"/>
              <a:gd name="connsiteY1381" fmla="*/ 1393312 h 6189534"/>
              <a:gd name="connsiteX1382" fmla="*/ 4384569 w 5767895"/>
              <a:gd name="connsiteY1382" fmla="*/ 1410548 h 6189534"/>
              <a:gd name="connsiteX1383" fmla="*/ 4406629 w 5767895"/>
              <a:gd name="connsiteY1383" fmla="*/ 1378165 h 6189534"/>
              <a:gd name="connsiteX1384" fmla="*/ 4425890 w 5767895"/>
              <a:gd name="connsiteY1384" fmla="*/ 1345615 h 6189534"/>
              <a:gd name="connsiteX1385" fmla="*/ 4439472 w 5767895"/>
              <a:gd name="connsiteY1385" fmla="*/ 1314129 h 6189534"/>
              <a:gd name="connsiteX1386" fmla="*/ 4466542 w 5767895"/>
              <a:gd name="connsiteY1386" fmla="*/ 1291876 h 6189534"/>
              <a:gd name="connsiteX1387" fmla="*/ 4469439 w 5767895"/>
              <a:gd name="connsiteY1387" fmla="*/ 1243371 h 6189534"/>
              <a:gd name="connsiteX1388" fmla="*/ 4530940 w 5767895"/>
              <a:gd name="connsiteY1388" fmla="*/ 1193216 h 6189534"/>
              <a:gd name="connsiteX1389" fmla="*/ 4563497 w 5767895"/>
              <a:gd name="connsiteY1389" fmla="*/ 1110443 h 6189534"/>
              <a:gd name="connsiteX1390" fmla="*/ 4597856 w 5767895"/>
              <a:gd name="connsiteY1390" fmla="*/ 1099388 h 6189534"/>
              <a:gd name="connsiteX1391" fmla="*/ 4632217 w 5767895"/>
              <a:gd name="connsiteY1391" fmla="*/ 1088334 h 6189534"/>
              <a:gd name="connsiteX1392" fmla="*/ 4634666 w 5767895"/>
              <a:gd name="connsiteY1392" fmla="*/ 1047292 h 6189534"/>
              <a:gd name="connsiteX1393" fmla="*/ 4645859 w 5767895"/>
              <a:gd name="connsiteY1393" fmla="*/ 1047960 h 6189534"/>
              <a:gd name="connsiteX1394" fmla="*/ 4658585 w 5767895"/>
              <a:gd name="connsiteY1394" fmla="*/ 1054337 h 6189534"/>
              <a:gd name="connsiteX1395" fmla="*/ 4659448 w 5767895"/>
              <a:gd name="connsiteY1395" fmla="*/ 1071237 h 6189534"/>
              <a:gd name="connsiteX1396" fmla="*/ 4646473 w 5767895"/>
              <a:gd name="connsiteY1396" fmla="*/ 1100418 h 6189534"/>
              <a:gd name="connsiteX1397" fmla="*/ 4649806 w 5767895"/>
              <a:gd name="connsiteY1397" fmla="*/ 1115128 h 6189534"/>
              <a:gd name="connsiteX1398" fmla="*/ 4656106 w 5767895"/>
              <a:gd name="connsiteY1398" fmla="*/ 1127205 h 6189534"/>
              <a:gd name="connsiteX1399" fmla="*/ 4656774 w 5767895"/>
              <a:gd name="connsiteY1399" fmla="*/ 1116012 h 6189534"/>
              <a:gd name="connsiteX1400" fmla="*/ 4688128 w 5767895"/>
              <a:gd name="connsiteY1400" fmla="*/ 1092608 h 6189534"/>
              <a:gd name="connsiteX1401" fmla="*/ 4708621 w 5767895"/>
              <a:gd name="connsiteY1401" fmla="*/ 1062940 h 6189534"/>
              <a:gd name="connsiteX1402" fmla="*/ 4721338 w 5767895"/>
              <a:gd name="connsiteY1402" fmla="*/ 1045913 h 6189534"/>
              <a:gd name="connsiteX1403" fmla="*/ 4725996 w 5767895"/>
              <a:gd name="connsiteY1403" fmla="*/ 1022789 h 6189534"/>
              <a:gd name="connsiteX1404" fmla="*/ 4753004 w 5767895"/>
              <a:gd name="connsiteY1404" fmla="*/ 1009423 h 6189534"/>
              <a:gd name="connsiteX1405" fmla="*/ 4757466 w 5767895"/>
              <a:gd name="connsiteY1405" fmla="*/ 989564 h 6189534"/>
              <a:gd name="connsiteX1406" fmla="*/ 4770156 w 5767895"/>
              <a:gd name="connsiteY1406" fmla="*/ 973004 h 6189534"/>
              <a:gd name="connsiteX1407" fmla="*/ 4771938 w 5767895"/>
              <a:gd name="connsiteY1407" fmla="*/ 943154 h 6189534"/>
              <a:gd name="connsiteX1408" fmla="*/ 4787531 w 5767895"/>
              <a:gd name="connsiteY1408" fmla="*/ 932852 h 6189534"/>
              <a:gd name="connsiteX1409" fmla="*/ 4801140 w 5767895"/>
              <a:gd name="connsiteY1409" fmla="*/ 900901 h 6189534"/>
              <a:gd name="connsiteX1410" fmla="*/ 4828406 w 5767895"/>
              <a:gd name="connsiteY1410" fmla="*/ 875382 h 6189534"/>
              <a:gd name="connsiteX1411" fmla="*/ 4857879 w 5767895"/>
              <a:gd name="connsiteY1411" fmla="*/ 836420 h 6189534"/>
              <a:gd name="connsiteX1412" fmla="*/ 4892783 w 5767895"/>
              <a:gd name="connsiteY1412" fmla="*/ 800592 h 6189534"/>
              <a:gd name="connsiteX1413" fmla="*/ 4895267 w 5767895"/>
              <a:gd name="connsiteY1413" fmla="*/ 782486 h 6189534"/>
              <a:gd name="connsiteX1414" fmla="*/ 4905980 w 5767895"/>
              <a:gd name="connsiteY1414" fmla="*/ 767679 h 6189534"/>
              <a:gd name="connsiteX1415" fmla="*/ 4917369 w 5767895"/>
              <a:gd name="connsiteY1415" fmla="*/ 733724 h 6189534"/>
              <a:gd name="connsiteX1416" fmla="*/ 4939616 w 5767895"/>
              <a:gd name="connsiteY1416" fmla="*/ 706032 h 6189534"/>
              <a:gd name="connsiteX1417" fmla="*/ 4943026 w 5767895"/>
              <a:gd name="connsiteY1417" fmla="*/ 695939 h 6189534"/>
              <a:gd name="connsiteX1418" fmla="*/ 4951700 w 5767895"/>
              <a:gd name="connsiteY1418" fmla="*/ 691776 h 6189534"/>
              <a:gd name="connsiteX1419" fmla="*/ 4962671 w 5767895"/>
              <a:gd name="connsiteY1419" fmla="*/ 696176 h 6189534"/>
              <a:gd name="connsiteX1420" fmla="*/ 4949250 w 5767895"/>
              <a:gd name="connsiteY1420" fmla="*/ 732819 h 6189534"/>
              <a:gd name="connsiteX1421" fmla="*/ 4939936 w 5767895"/>
              <a:gd name="connsiteY1421" fmla="*/ 747708 h 6189534"/>
              <a:gd name="connsiteX1422" fmla="*/ 4936053 w 5767895"/>
              <a:gd name="connsiteY1422" fmla="*/ 765730 h 6189534"/>
              <a:gd name="connsiteX1423" fmla="*/ 4919122 w 5767895"/>
              <a:gd name="connsiteY1423" fmla="*/ 798420 h 6189534"/>
              <a:gd name="connsiteX1424" fmla="*/ 4918385 w 5767895"/>
              <a:gd name="connsiteY1424" fmla="*/ 826460 h 6189534"/>
              <a:gd name="connsiteX1425" fmla="*/ 4901526 w 5767895"/>
              <a:gd name="connsiteY1425" fmla="*/ 842303 h 6189534"/>
              <a:gd name="connsiteX1426" fmla="*/ 4862127 w 5767895"/>
              <a:gd name="connsiteY1426" fmla="*/ 969133 h 6189534"/>
              <a:gd name="connsiteX1427" fmla="*/ 4789814 w 5767895"/>
              <a:gd name="connsiteY1427" fmla="*/ 1082765 h 6189534"/>
              <a:gd name="connsiteX1428" fmla="*/ 4782102 w 5767895"/>
              <a:gd name="connsiteY1428" fmla="*/ 1117877 h 6189534"/>
              <a:gd name="connsiteX1429" fmla="*/ 4774388 w 5767895"/>
              <a:gd name="connsiteY1429" fmla="*/ 1152988 h 6189534"/>
              <a:gd name="connsiteX1430" fmla="*/ 4762311 w 5767895"/>
              <a:gd name="connsiteY1430" fmla="*/ 1159288 h 6189534"/>
              <a:gd name="connsiteX1431" fmla="*/ 4758128 w 5767895"/>
              <a:gd name="connsiteY1431" fmla="*/ 1174484 h 6189534"/>
              <a:gd name="connsiteX1432" fmla="*/ 4749077 w 5767895"/>
              <a:gd name="connsiteY1432" fmla="*/ 1200623 h 6189534"/>
              <a:gd name="connsiteX1433" fmla="*/ 4740531 w 5767895"/>
              <a:gd name="connsiteY1433" fmla="*/ 1218367 h 6189534"/>
              <a:gd name="connsiteX1434" fmla="*/ 4719647 w 5767895"/>
              <a:gd name="connsiteY1434" fmla="*/ 1254564 h 6189534"/>
              <a:gd name="connsiteX1435" fmla="*/ 4707374 w 5767895"/>
              <a:gd name="connsiteY1435" fmla="*/ 1264129 h 6189534"/>
              <a:gd name="connsiteX1436" fmla="*/ 4703164 w 5767895"/>
              <a:gd name="connsiteY1436" fmla="*/ 1279790 h 6189534"/>
              <a:gd name="connsiteX1437" fmla="*/ 4705780 w 5767895"/>
              <a:gd name="connsiteY1437" fmla="*/ 1298669 h 6189534"/>
              <a:gd name="connsiteX1438" fmla="*/ 4665295 w 5767895"/>
              <a:gd name="connsiteY1438" fmla="*/ 1412330 h 6189534"/>
              <a:gd name="connsiteX1439" fmla="*/ 4649702 w 5767895"/>
              <a:gd name="connsiteY1439" fmla="*/ 1422631 h 6189534"/>
              <a:gd name="connsiteX1440" fmla="*/ 4637395 w 5767895"/>
              <a:gd name="connsiteY1440" fmla="*/ 1440619 h 6189534"/>
              <a:gd name="connsiteX1441" fmla="*/ 4633400 w 5767895"/>
              <a:gd name="connsiteY1441" fmla="*/ 1460506 h 6189534"/>
              <a:gd name="connsiteX1442" fmla="*/ 4623974 w 5767895"/>
              <a:gd name="connsiteY1442" fmla="*/ 1477263 h 6189534"/>
              <a:gd name="connsiteX1443" fmla="*/ 4623320 w 5767895"/>
              <a:gd name="connsiteY1443" fmla="*/ 1503902 h 6189534"/>
              <a:gd name="connsiteX1444" fmla="*/ 4606378 w 5767895"/>
              <a:gd name="connsiteY1444" fmla="*/ 1521144 h 6189534"/>
              <a:gd name="connsiteX1445" fmla="*/ 4583314 w 5767895"/>
              <a:gd name="connsiteY1445" fmla="*/ 1570318 h 6189534"/>
              <a:gd name="connsiteX1446" fmla="*/ 4552526 w 5767895"/>
              <a:gd name="connsiteY1446" fmla="*/ 1607796 h 6189534"/>
              <a:gd name="connsiteX1447" fmla="*/ 4539774 w 5767895"/>
              <a:gd name="connsiteY1447" fmla="*/ 1633246 h 6189534"/>
              <a:gd name="connsiteX1448" fmla="*/ 4523039 w 5767895"/>
              <a:gd name="connsiteY1448" fmla="*/ 1694030 h 6189534"/>
              <a:gd name="connsiteX1449" fmla="*/ 4506305 w 5767895"/>
              <a:gd name="connsiteY1449" fmla="*/ 1754814 h 6189534"/>
              <a:gd name="connsiteX1450" fmla="*/ 4494221 w 5767895"/>
              <a:gd name="connsiteY1450" fmla="*/ 1769069 h 6189534"/>
              <a:gd name="connsiteX1451" fmla="*/ 4470803 w 5767895"/>
              <a:gd name="connsiteY1451" fmla="*/ 1816349 h 6189534"/>
              <a:gd name="connsiteX1452" fmla="*/ 4447387 w 5767895"/>
              <a:gd name="connsiteY1452" fmla="*/ 1863628 h 6189534"/>
              <a:gd name="connsiteX1453" fmla="*/ 4430457 w 5767895"/>
              <a:gd name="connsiteY1453" fmla="*/ 1896317 h 6189534"/>
              <a:gd name="connsiteX1454" fmla="*/ 4413528 w 5767895"/>
              <a:gd name="connsiteY1454" fmla="*/ 1929007 h 6189534"/>
              <a:gd name="connsiteX1455" fmla="*/ 4379788 w 5767895"/>
              <a:gd name="connsiteY1455" fmla="*/ 2015922 h 6189534"/>
              <a:gd name="connsiteX1456" fmla="*/ 4343583 w 5767895"/>
              <a:gd name="connsiteY1456" fmla="*/ 2097074 h 6189534"/>
              <a:gd name="connsiteX1457" fmla="*/ 4343262 w 5767895"/>
              <a:gd name="connsiteY1457" fmla="*/ 2118119 h 6189534"/>
              <a:gd name="connsiteX1458" fmla="*/ 4326653 w 5767895"/>
              <a:gd name="connsiteY1458" fmla="*/ 2129764 h 6189534"/>
              <a:gd name="connsiteX1459" fmla="*/ 4279395 w 5767895"/>
              <a:gd name="connsiteY1459" fmla="*/ 2207915 h 6189534"/>
              <a:gd name="connsiteX1460" fmla="*/ 4245962 w 5767895"/>
              <a:gd name="connsiteY1460" fmla="*/ 2289701 h 6189534"/>
              <a:gd name="connsiteX1461" fmla="*/ 4236739 w 5767895"/>
              <a:gd name="connsiteY1461" fmla="*/ 2295235 h 6189534"/>
              <a:gd name="connsiteX1462" fmla="*/ 4230146 w 5767895"/>
              <a:gd name="connsiteY1462" fmla="*/ 2303734 h 6189534"/>
              <a:gd name="connsiteX1463" fmla="*/ 4235547 w 5767895"/>
              <a:gd name="connsiteY1463" fmla="*/ 2307334 h 6189534"/>
              <a:gd name="connsiteX1464" fmla="*/ 4241116 w 5767895"/>
              <a:gd name="connsiteY1464" fmla="*/ 2308134 h 6189534"/>
              <a:gd name="connsiteX1465" fmla="*/ 4227918 w 5767895"/>
              <a:gd name="connsiteY1465" fmla="*/ 2341045 h 6189534"/>
              <a:gd name="connsiteX1466" fmla="*/ 4212548 w 5767895"/>
              <a:gd name="connsiteY1466" fmla="*/ 2347617 h 6189534"/>
              <a:gd name="connsiteX1467" fmla="*/ 4196570 w 5767895"/>
              <a:gd name="connsiteY1467" fmla="*/ 2376827 h 6189534"/>
              <a:gd name="connsiteX1468" fmla="*/ 4210588 w 5767895"/>
              <a:gd name="connsiteY1468" fmla="*/ 2396716 h 6189534"/>
              <a:gd name="connsiteX1469" fmla="*/ 4220069 w 5767895"/>
              <a:gd name="connsiteY1469" fmla="*/ 2410337 h 6189534"/>
              <a:gd name="connsiteX1470" fmla="*/ 4241087 w 5767895"/>
              <a:gd name="connsiteY1470" fmla="*/ 2422560 h 6189534"/>
              <a:gd name="connsiteX1471" fmla="*/ 4243626 w 5767895"/>
              <a:gd name="connsiteY1471" fmla="*/ 2442982 h 6189534"/>
              <a:gd name="connsiteX1472" fmla="*/ 4292239 w 5767895"/>
              <a:gd name="connsiteY1472" fmla="*/ 2528587 h 6189534"/>
              <a:gd name="connsiteX1473" fmla="*/ 4353095 w 5767895"/>
              <a:gd name="connsiteY1473" fmla="*/ 2605360 h 6189534"/>
              <a:gd name="connsiteX1474" fmla="*/ 4354654 w 5767895"/>
              <a:gd name="connsiteY1474" fmla="*/ 2616859 h 6189534"/>
              <a:gd name="connsiteX1475" fmla="*/ 4357713 w 5767895"/>
              <a:gd name="connsiteY1475" fmla="*/ 2625993 h 6189534"/>
              <a:gd name="connsiteX1476" fmla="*/ 4365490 w 5767895"/>
              <a:gd name="connsiteY1476" fmla="*/ 2625946 h 6189534"/>
              <a:gd name="connsiteX1477" fmla="*/ 4370032 w 5767895"/>
              <a:gd name="connsiteY1477" fmla="*/ 2620527 h 6189534"/>
              <a:gd name="connsiteX1478" fmla="*/ 4392435 w 5767895"/>
              <a:gd name="connsiteY1478" fmla="*/ 2648015 h 6189534"/>
              <a:gd name="connsiteX1479" fmla="*/ 4401671 w 5767895"/>
              <a:gd name="connsiteY1479" fmla="*/ 2689281 h 6189534"/>
              <a:gd name="connsiteX1480" fmla="*/ 4452788 w 5767895"/>
              <a:gd name="connsiteY1480" fmla="*/ 2748258 h 6189534"/>
              <a:gd name="connsiteX1481" fmla="*/ 4468648 w 5767895"/>
              <a:gd name="connsiteY1481" fmla="*/ 2761637 h 6189534"/>
              <a:gd name="connsiteX1482" fmla="*/ 4466029 w 5767895"/>
              <a:gd name="connsiteY1482" fmla="*/ 2783213 h 6189534"/>
              <a:gd name="connsiteX1483" fmla="*/ 4475652 w 5767895"/>
              <a:gd name="connsiteY1483" fmla="*/ 2795955 h 6189534"/>
              <a:gd name="connsiteX1484" fmla="*/ 4485274 w 5767895"/>
              <a:gd name="connsiteY1484" fmla="*/ 2808697 h 6189534"/>
              <a:gd name="connsiteX1485" fmla="*/ 4514789 w 5767895"/>
              <a:gd name="connsiteY1485" fmla="*/ 2846780 h 6189534"/>
              <a:gd name="connsiteX1486" fmla="*/ 4548170 w 5767895"/>
              <a:gd name="connsiteY1486" fmla="*/ 2883998 h 6189534"/>
              <a:gd name="connsiteX1487" fmla="*/ 4564838 w 5767895"/>
              <a:gd name="connsiteY1487" fmla="*/ 2910059 h 6189534"/>
              <a:gd name="connsiteX1488" fmla="*/ 4581504 w 5767895"/>
              <a:gd name="connsiteY1488" fmla="*/ 2936121 h 6189534"/>
              <a:gd name="connsiteX1489" fmla="*/ 4598749 w 5767895"/>
              <a:gd name="connsiteY1489" fmla="*/ 2964762 h 6189534"/>
              <a:gd name="connsiteX1490" fmla="*/ 4610103 w 5767895"/>
              <a:gd name="connsiteY1490" fmla="*/ 2985242 h 6189534"/>
              <a:gd name="connsiteX1491" fmla="*/ 4621457 w 5767895"/>
              <a:gd name="connsiteY1491" fmla="*/ 3005722 h 6189534"/>
              <a:gd name="connsiteX1492" fmla="*/ 4625229 w 5767895"/>
              <a:gd name="connsiteY1492" fmla="*/ 3034671 h 6189534"/>
              <a:gd name="connsiteX1493" fmla="*/ 4628636 w 5767895"/>
              <a:gd name="connsiteY1493" fmla="*/ 3036278 h 6189534"/>
              <a:gd name="connsiteX1494" fmla="*/ 4633544 w 5767895"/>
              <a:gd name="connsiteY1494" fmla="*/ 3035518 h 6189534"/>
              <a:gd name="connsiteX1495" fmla="*/ 4639009 w 5767895"/>
              <a:gd name="connsiteY1495" fmla="*/ 3047836 h 6189534"/>
              <a:gd name="connsiteX1496" fmla="*/ 4645148 w 5767895"/>
              <a:gd name="connsiteY1496" fmla="*/ 3055603 h 6189534"/>
              <a:gd name="connsiteX1497" fmla="*/ 4652789 w 5767895"/>
              <a:gd name="connsiteY1497" fmla="*/ 3061002 h 6189534"/>
              <a:gd name="connsiteX1498" fmla="*/ 4692281 w 5767895"/>
              <a:gd name="connsiteY1498" fmla="*/ 3133078 h 6189534"/>
              <a:gd name="connsiteX1499" fmla="*/ 4741012 w 5767895"/>
              <a:gd name="connsiteY1499" fmla="*/ 3201052 h 6189534"/>
              <a:gd name="connsiteX1500" fmla="*/ 4764530 w 5767895"/>
              <a:gd name="connsiteY1500" fmla="*/ 3232012 h 6189534"/>
              <a:gd name="connsiteX1501" fmla="*/ 4781812 w 5767895"/>
              <a:gd name="connsiteY1501" fmla="*/ 3262339 h 6189534"/>
              <a:gd name="connsiteX1502" fmla="*/ 4806650 w 5767895"/>
              <a:gd name="connsiteY1502" fmla="*/ 3288603 h 6189534"/>
              <a:gd name="connsiteX1503" fmla="*/ 4824615 w 5767895"/>
              <a:gd name="connsiteY1503" fmla="*/ 3320468 h 6189534"/>
              <a:gd name="connsiteX1504" fmla="*/ 4826077 w 5767895"/>
              <a:gd name="connsiteY1504" fmla="*/ 3339099 h 6189534"/>
              <a:gd name="connsiteX1505" fmla="*/ 4829810 w 5767895"/>
              <a:gd name="connsiteY1505" fmla="*/ 3343681 h 6189534"/>
              <a:gd name="connsiteX1506" fmla="*/ 4833545 w 5767895"/>
              <a:gd name="connsiteY1506" fmla="*/ 3348262 h 6189534"/>
              <a:gd name="connsiteX1507" fmla="*/ 4844418 w 5767895"/>
              <a:gd name="connsiteY1507" fmla="*/ 3359032 h 6189534"/>
              <a:gd name="connsiteX1508" fmla="*/ 4856794 w 5767895"/>
              <a:gd name="connsiteY1508" fmla="*/ 3367434 h 6189534"/>
              <a:gd name="connsiteX1509" fmla="*/ 4859103 w 5767895"/>
              <a:gd name="connsiteY1509" fmla="*/ 3377751 h 6189534"/>
              <a:gd name="connsiteX1510" fmla="*/ 4864415 w 5767895"/>
              <a:gd name="connsiteY1510" fmla="*/ 3383333 h 6189534"/>
              <a:gd name="connsiteX1511" fmla="*/ 4869726 w 5767895"/>
              <a:gd name="connsiteY1511" fmla="*/ 3388915 h 6189534"/>
              <a:gd name="connsiteX1512" fmla="*/ 4867725 w 5767895"/>
              <a:gd name="connsiteY1512" fmla="*/ 3392071 h 6189534"/>
              <a:gd name="connsiteX1513" fmla="*/ 4873190 w 5767895"/>
              <a:gd name="connsiteY1513" fmla="*/ 3404390 h 6189534"/>
              <a:gd name="connsiteX1514" fmla="*/ 4895593 w 5767895"/>
              <a:gd name="connsiteY1514" fmla="*/ 3431876 h 6189534"/>
              <a:gd name="connsiteX1515" fmla="*/ 4913570 w 5767895"/>
              <a:gd name="connsiteY1515" fmla="*/ 3447151 h 6189534"/>
              <a:gd name="connsiteX1516" fmla="*/ 4928312 w 5767895"/>
              <a:gd name="connsiteY1516" fmla="*/ 3457054 h 6189534"/>
              <a:gd name="connsiteX1517" fmla="*/ 4922990 w 5767895"/>
              <a:gd name="connsiteY1517" fmla="*/ 3468063 h 6189534"/>
              <a:gd name="connsiteX1518" fmla="*/ 4927772 w 5767895"/>
              <a:gd name="connsiteY1518" fmla="*/ 3478843 h 6189534"/>
              <a:gd name="connsiteX1519" fmla="*/ 4936634 w 5767895"/>
              <a:gd name="connsiteY1519" fmla="*/ 3486677 h 6189534"/>
              <a:gd name="connsiteX1520" fmla="*/ 4932390 w 5767895"/>
              <a:gd name="connsiteY1520" fmla="*/ 3499476 h 6189534"/>
              <a:gd name="connsiteX1521" fmla="*/ 4949634 w 5767895"/>
              <a:gd name="connsiteY1521" fmla="*/ 3528117 h 6189534"/>
              <a:gd name="connsiteX1522" fmla="*/ 4951096 w 5767895"/>
              <a:gd name="connsiteY1522" fmla="*/ 3546748 h 6189534"/>
              <a:gd name="connsiteX1523" fmla="*/ 4978116 w 5767895"/>
              <a:gd name="connsiteY1523" fmla="*/ 3594869 h 6189534"/>
              <a:gd name="connsiteX1524" fmla="*/ 4989894 w 5767895"/>
              <a:gd name="connsiteY1524" fmla="*/ 3611191 h 6189534"/>
              <a:gd name="connsiteX1525" fmla="*/ 5001673 w 5767895"/>
              <a:gd name="connsiteY1525" fmla="*/ 3627514 h 6189534"/>
              <a:gd name="connsiteX1526" fmla="*/ 5016915 w 5767895"/>
              <a:gd name="connsiteY1526" fmla="*/ 3659311 h 6189534"/>
              <a:gd name="connsiteX1527" fmla="*/ 5029848 w 5767895"/>
              <a:gd name="connsiteY1527" fmla="*/ 3680792 h 6189534"/>
              <a:gd name="connsiteX1528" fmla="*/ 5057448 w 5767895"/>
              <a:gd name="connsiteY1528" fmla="*/ 3708808 h 6189534"/>
              <a:gd name="connsiteX1529" fmla="*/ 5075807 w 5767895"/>
              <a:gd name="connsiteY1529" fmla="*/ 3740924 h 6189534"/>
              <a:gd name="connsiteX1530" fmla="*/ 5122980 w 5767895"/>
              <a:gd name="connsiteY1530" fmla="*/ 3797399 h 6189534"/>
              <a:gd name="connsiteX1531" fmla="*/ 5161952 w 5767895"/>
              <a:gd name="connsiteY1531" fmla="*/ 3835396 h 6189534"/>
              <a:gd name="connsiteX1532" fmla="*/ 5152790 w 5767895"/>
              <a:gd name="connsiteY1532" fmla="*/ 3842863 h 6189534"/>
              <a:gd name="connsiteX1533" fmla="*/ 5154252 w 5767895"/>
              <a:gd name="connsiteY1533" fmla="*/ 3861495 h 6189534"/>
              <a:gd name="connsiteX1534" fmla="*/ 5159315 w 5767895"/>
              <a:gd name="connsiteY1534" fmla="*/ 3867472 h 6189534"/>
              <a:gd name="connsiteX1535" fmla="*/ 5168881 w 5767895"/>
              <a:gd name="connsiteY1535" fmla="*/ 3866346 h 6189534"/>
              <a:gd name="connsiteX1536" fmla="*/ 5193937 w 5767895"/>
              <a:gd name="connsiteY1536" fmla="*/ 3919308 h 6189534"/>
              <a:gd name="connsiteX1537" fmla="*/ 5231236 w 5767895"/>
              <a:gd name="connsiteY1537" fmla="*/ 3963435 h 6189534"/>
              <a:gd name="connsiteX1538" fmla="*/ 5235922 w 5767895"/>
              <a:gd name="connsiteY1538" fmla="*/ 3981344 h 6189534"/>
              <a:gd name="connsiteX1539" fmla="*/ 5250482 w 5767895"/>
              <a:gd name="connsiteY1539" fmla="*/ 3988919 h 6189534"/>
              <a:gd name="connsiteX1540" fmla="*/ 5266043 w 5767895"/>
              <a:gd name="connsiteY1540" fmla="*/ 4017598 h 6189534"/>
              <a:gd name="connsiteX1541" fmla="*/ 5271497 w 5767895"/>
              <a:gd name="connsiteY1541" fmla="*/ 4046508 h 6189534"/>
              <a:gd name="connsiteX1542" fmla="*/ 5276962 w 5767895"/>
              <a:gd name="connsiteY1542" fmla="*/ 4058827 h 6189534"/>
              <a:gd name="connsiteX1543" fmla="*/ 5288433 w 5767895"/>
              <a:gd name="connsiteY1543" fmla="*/ 4061676 h 6189534"/>
              <a:gd name="connsiteX1544" fmla="*/ 5320920 w 5767895"/>
              <a:gd name="connsiteY1544" fmla="*/ 4122115 h 6189534"/>
              <a:gd name="connsiteX1545" fmla="*/ 5328002 w 5767895"/>
              <a:gd name="connsiteY1545" fmla="*/ 4137118 h 6189534"/>
              <a:gd name="connsiteX1546" fmla="*/ 5341321 w 5767895"/>
              <a:gd name="connsiteY1546" fmla="*/ 4152758 h 6189534"/>
              <a:gd name="connsiteX1547" fmla="*/ 5381533 w 5767895"/>
              <a:gd name="connsiteY1547" fmla="*/ 4228057 h 6189534"/>
              <a:gd name="connsiteX1548" fmla="*/ 5416376 w 5767895"/>
              <a:gd name="connsiteY1548" fmla="*/ 4306588 h 6189534"/>
              <a:gd name="connsiteX1549" fmla="*/ 5440473 w 5767895"/>
              <a:gd name="connsiteY1549" fmla="*/ 4317446 h 6189534"/>
              <a:gd name="connsiteX1550" fmla="*/ 5472112 w 5767895"/>
              <a:gd name="connsiteY1550" fmla="*/ 4386200 h 6189534"/>
              <a:gd name="connsiteX1551" fmla="*/ 5506861 w 5767895"/>
              <a:gd name="connsiteY1551" fmla="*/ 4426496 h 6189534"/>
              <a:gd name="connsiteX1552" fmla="*/ 5536470 w 5767895"/>
              <a:gd name="connsiteY1552" fmla="*/ 4480130 h 6189534"/>
              <a:gd name="connsiteX1553" fmla="*/ 5556022 w 5767895"/>
              <a:gd name="connsiteY1553" fmla="*/ 4519088 h 6189534"/>
              <a:gd name="connsiteX1554" fmla="*/ 5573095 w 5767895"/>
              <a:gd name="connsiteY1554" fmla="*/ 4528810 h 6189534"/>
              <a:gd name="connsiteX1555" fmla="*/ 5576423 w 5767895"/>
              <a:gd name="connsiteY1555" fmla="*/ 4549732 h 6189534"/>
              <a:gd name="connsiteX1556" fmla="*/ 5707522 w 5767895"/>
              <a:gd name="connsiteY1556" fmla="*/ 4796645 h 6189534"/>
              <a:gd name="connsiteX1557" fmla="*/ 5722120 w 5767895"/>
              <a:gd name="connsiteY1557" fmla="*/ 4828588 h 6189534"/>
              <a:gd name="connsiteX1558" fmla="*/ 5732848 w 5767895"/>
              <a:gd name="connsiteY1558" fmla="*/ 4861395 h 6189534"/>
              <a:gd name="connsiteX1559" fmla="*/ 5745733 w 5767895"/>
              <a:gd name="connsiteY1559" fmla="*/ 4875100 h 6189534"/>
              <a:gd name="connsiteX1560" fmla="*/ 5753248 w 5767895"/>
              <a:gd name="connsiteY1560" fmla="*/ 4892038 h 6189534"/>
              <a:gd name="connsiteX1561" fmla="*/ 5767336 w 5767895"/>
              <a:gd name="connsiteY1561" fmla="*/ 4918677 h 6189534"/>
              <a:gd name="connsiteX1562" fmla="*/ 5766035 w 5767895"/>
              <a:gd name="connsiteY1562" fmla="*/ 4935558 h 6189534"/>
              <a:gd name="connsiteX1563" fmla="*/ 5757633 w 5767895"/>
              <a:gd name="connsiteY1563" fmla="*/ 4947933 h 6189534"/>
              <a:gd name="connsiteX1564" fmla="*/ 5717246 w 5767895"/>
              <a:gd name="connsiteY1564" fmla="*/ 4899080 h 6189534"/>
              <a:gd name="connsiteX1565" fmla="*/ 5683499 w 5767895"/>
              <a:gd name="connsiteY1565" fmla="*/ 4834523 h 6189534"/>
              <a:gd name="connsiteX1566" fmla="*/ 5681497 w 5767895"/>
              <a:gd name="connsiteY1566" fmla="*/ 4837679 h 6189534"/>
              <a:gd name="connsiteX1567" fmla="*/ 5664117 w 5767895"/>
              <a:gd name="connsiteY1567" fmla="*/ 4837168 h 6189534"/>
              <a:gd name="connsiteX1568" fmla="*/ 5654243 w 5767895"/>
              <a:gd name="connsiteY1568" fmla="*/ 4824820 h 6189534"/>
              <a:gd name="connsiteX1569" fmla="*/ 5593580 w 5767895"/>
              <a:gd name="connsiteY1569" fmla="*/ 4756470 h 6189534"/>
              <a:gd name="connsiteX1570" fmla="*/ 5535919 w 5767895"/>
              <a:gd name="connsiteY1570" fmla="*/ 4683383 h 6189534"/>
              <a:gd name="connsiteX1571" fmla="*/ 5526093 w 5767895"/>
              <a:gd name="connsiteY1571" fmla="*/ 4678811 h 6189534"/>
              <a:gd name="connsiteX1572" fmla="*/ 5526142 w 5767895"/>
              <a:gd name="connsiteY1572" fmla="*/ 4663904 h 6189534"/>
              <a:gd name="connsiteX1573" fmla="*/ 5517962 w 5767895"/>
              <a:gd name="connsiteY1573" fmla="*/ 4657610 h 6189534"/>
              <a:gd name="connsiteX1574" fmla="*/ 5511515 w 5767895"/>
              <a:gd name="connsiteY1574" fmla="*/ 4659053 h 6189534"/>
              <a:gd name="connsiteX1575" fmla="*/ 5499226 w 5767895"/>
              <a:gd name="connsiteY1575" fmla="*/ 4637428 h 6189534"/>
              <a:gd name="connsiteX1576" fmla="*/ 5484801 w 5767895"/>
              <a:gd name="connsiteY1576" fmla="*/ 4624406 h 6189534"/>
              <a:gd name="connsiteX1577" fmla="*/ 5491728 w 5767895"/>
              <a:gd name="connsiteY1577" fmla="*/ 4655356 h 6189534"/>
              <a:gd name="connsiteX1578" fmla="*/ 5497194 w 5767895"/>
              <a:gd name="connsiteY1578" fmla="*/ 4667675 h 6189534"/>
              <a:gd name="connsiteX1579" fmla="*/ 5508665 w 5767895"/>
              <a:gd name="connsiteY1579" fmla="*/ 4670524 h 6189534"/>
              <a:gd name="connsiteX1580" fmla="*/ 5514929 w 5767895"/>
              <a:gd name="connsiteY1580" fmla="*/ 4689435 h 6189534"/>
              <a:gd name="connsiteX1581" fmla="*/ 5525063 w 5767895"/>
              <a:gd name="connsiteY1581" fmla="*/ 4707480 h 6189534"/>
              <a:gd name="connsiteX1582" fmla="*/ 5565863 w 5767895"/>
              <a:gd name="connsiteY1582" fmla="*/ 4768767 h 6189534"/>
              <a:gd name="connsiteX1583" fmla="*/ 5569634 w 5767895"/>
              <a:gd name="connsiteY1583" fmla="*/ 4797714 h 6189534"/>
              <a:gd name="connsiteX1584" fmla="*/ 5575677 w 5767895"/>
              <a:gd name="connsiteY1584" fmla="*/ 4812612 h 6189534"/>
              <a:gd name="connsiteX1585" fmla="*/ 5587725 w 5767895"/>
              <a:gd name="connsiteY1585" fmla="*/ 4818041 h 6189534"/>
              <a:gd name="connsiteX1586" fmla="*/ 5604969 w 5767895"/>
              <a:gd name="connsiteY1586" fmla="*/ 4846682 h 6189534"/>
              <a:gd name="connsiteX1587" fmla="*/ 5625794 w 5767895"/>
              <a:gd name="connsiteY1587" fmla="*/ 4873169 h 6189534"/>
              <a:gd name="connsiteX1588" fmla="*/ 5646617 w 5767895"/>
              <a:gd name="connsiteY1588" fmla="*/ 4899654 h 6189534"/>
              <a:gd name="connsiteX1589" fmla="*/ 5655314 w 5767895"/>
              <a:gd name="connsiteY1589" fmla="*/ 4962709 h 6189534"/>
              <a:gd name="connsiteX1590" fmla="*/ 5629656 w 5767895"/>
              <a:gd name="connsiteY1590" fmla="*/ 4963034 h 6189534"/>
              <a:gd name="connsiteX1591" fmla="*/ 5623749 w 5767895"/>
              <a:gd name="connsiteY1591" fmla="*/ 4942690 h 6189534"/>
              <a:gd name="connsiteX1592" fmla="*/ 5603876 w 5767895"/>
              <a:gd name="connsiteY1592" fmla="*/ 4929533 h 6189534"/>
              <a:gd name="connsiteX1593" fmla="*/ 5587873 w 5767895"/>
              <a:gd name="connsiteY1593" fmla="*/ 4915510 h 6189534"/>
              <a:gd name="connsiteX1594" fmla="*/ 5558995 w 5767895"/>
              <a:gd name="connsiteY1594" fmla="*/ 4871191 h 6189534"/>
              <a:gd name="connsiteX1595" fmla="*/ 5524977 w 5767895"/>
              <a:gd name="connsiteY1595" fmla="*/ 4840210 h 6189534"/>
              <a:gd name="connsiteX1596" fmla="*/ 5481019 w 5767895"/>
              <a:gd name="connsiteY1596" fmla="*/ 4776922 h 6189534"/>
              <a:gd name="connsiteX1597" fmla="*/ 5449262 w 5767895"/>
              <a:gd name="connsiteY1597" fmla="*/ 4771166 h 6189534"/>
              <a:gd name="connsiteX1598" fmla="*/ 5432517 w 5767895"/>
              <a:gd name="connsiteY1598" fmla="*/ 4741735 h 6189534"/>
              <a:gd name="connsiteX1599" fmla="*/ 5401283 w 5767895"/>
              <a:gd name="connsiteY1599" fmla="*/ 4702006 h 6189534"/>
              <a:gd name="connsiteX1600" fmla="*/ 5380786 w 5767895"/>
              <a:gd name="connsiteY1600" fmla="*/ 4655812 h 6189534"/>
              <a:gd name="connsiteX1601" fmla="*/ 5349528 w 5767895"/>
              <a:gd name="connsiteY1601" fmla="*/ 4649265 h 6189534"/>
              <a:gd name="connsiteX1602" fmla="*/ 5347760 w 5767895"/>
              <a:gd name="connsiteY1602" fmla="*/ 4617161 h 6189534"/>
              <a:gd name="connsiteX1603" fmla="*/ 5313039 w 5767895"/>
              <a:gd name="connsiteY1603" fmla="*/ 4595140 h 6189534"/>
              <a:gd name="connsiteX1604" fmla="*/ 5300144 w 5767895"/>
              <a:gd name="connsiteY1604" fmla="*/ 4575343 h 6189534"/>
              <a:gd name="connsiteX1605" fmla="*/ 5293486 w 5767895"/>
              <a:gd name="connsiteY1605" fmla="*/ 4556181 h 6189534"/>
              <a:gd name="connsiteX1606" fmla="*/ 5280176 w 5767895"/>
              <a:gd name="connsiteY1606" fmla="*/ 4546633 h 6189534"/>
              <a:gd name="connsiteX1607" fmla="*/ 5266232 w 5767895"/>
              <a:gd name="connsiteY1607" fmla="*/ 4543322 h 6189534"/>
              <a:gd name="connsiteX1608" fmla="*/ 5258928 w 5767895"/>
              <a:gd name="connsiteY1608" fmla="*/ 4546988 h 6189534"/>
              <a:gd name="connsiteX1609" fmla="*/ 5260226 w 5767895"/>
              <a:gd name="connsiteY1609" fmla="*/ 4552792 h 6189534"/>
              <a:gd name="connsiteX1610" fmla="*/ 5281898 w 5767895"/>
              <a:gd name="connsiteY1610" fmla="*/ 4570963 h 6189534"/>
              <a:gd name="connsiteX1611" fmla="*/ 5282089 w 5767895"/>
              <a:gd name="connsiteY1611" fmla="*/ 4602067 h 6189534"/>
              <a:gd name="connsiteX1612" fmla="*/ 5329435 w 5767895"/>
              <a:gd name="connsiteY1612" fmla="*/ 4632095 h 6189534"/>
              <a:gd name="connsiteX1613" fmla="*/ 5327434 w 5767895"/>
              <a:gd name="connsiteY1613" fmla="*/ 4635252 h 6189534"/>
              <a:gd name="connsiteX1614" fmla="*/ 5336229 w 5767895"/>
              <a:gd name="connsiteY1614" fmla="*/ 4645809 h 6189534"/>
              <a:gd name="connsiteX1615" fmla="*/ 5349528 w 5767895"/>
              <a:gd name="connsiteY1615" fmla="*/ 4649265 h 6189534"/>
              <a:gd name="connsiteX1616" fmla="*/ 5362951 w 5767895"/>
              <a:gd name="connsiteY1616" fmla="*/ 4686549 h 6189534"/>
              <a:gd name="connsiteX1617" fmla="*/ 5374007 w 5767895"/>
              <a:gd name="connsiteY1617" fmla="*/ 4722330 h 6189534"/>
              <a:gd name="connsiteX1618" fmla="*/ 5401213 w 5767895"/>
              <a:gd name="connsiteY1618" fmla="*/ 4727413 h 6189534"/>
              <a:gd name="connsiteX1619" fmla="*/ 5405031 w 5767895"/>
              <a:gd name="connsiteY1619" fmla="*/ 4764137 h 6189534"/>
              <a:gd name="connsiteX1620" fmla="*/ 5440934 w 5767895"/>
              <a:gd name="connsiteY1620" fmla="*/ 4809593 h 6189534"/>
              <a:gd name="connsiteX1621" fmla="*/ 5477704 w 5767895"/>
              <a:gd name="connsiteY1621" fmla="*/ 4858916 h 6189534"/>
              <a:gd name="connsiteX1622" fmla="*/ 5472737 w 5767895"/>
              <a:gd name="connsiteY1622" fmla="*/ 4868492 h 6189534"/>
              <a:gd name="connsiteX1623" fmla="*/ 5464537 w 5767895"/>
              <a:gd name="connsiteY1623" fmla="*/ 4872697 h 6189534"/>
              <a:gd name="connsiteX1624" fmla="*/ 5431010 w 5767895"/>
              <a:gd name="connsiteY1624" fmla="*/ 4857517 h 6189534"/>
              <a:gd name="connsiteX1625" fmla="*/ 5415730 w 5767895"/>
              <a:gd name="connsiteY1625" fmla="*/ 4824036 h 6189534"/>
              <a:gd name="connsiteX1626" fmla="*/ 5369741 w 5767895"/>
              <a:gd name="connsiteY1626" fmla="*/ 4768312 h 6189534"/>
              <a:gd name="connsiteX1627" fmla="*/ 5326120 w 5767895"/>
              <a:gd name="connsiteY1627" fmla="*/ 4714089 h 6189534"/>
              <a:gd name="connsiteX1628" fmla="*/ 5317228 w 5767895"/>
              <a:gd name="connsiteY1628" fmla="*/ 4710662 h 6189534"/>
              <a:gd name="connsiteX1629" fmla="*/ 5314341 w 5767895"/>
              <a:gd name="connsiteY1629" fmla="*/ 4697766 h 6189534"/>
              <a:gd name="connsiteX1630" fmla="*/ 5307269 w 5767895"/>
              <a:gd name="connsiteY1630" fmla="*/ 4688855 h 6189534"/>
              <a:gd name="connsiteX1631" fmla="*/ 5296557 w 5767895"/>
              <a:gd name="connsiteY1631" fmla="*/ 4690913 h 6189534"/>
              <a:gd name="connsiteX1632" fmla="*/ 5289033 w 5767895"/>
              <a:gd name="connsiteY1632" fmla="*/ 4667884 h 6189534"/>
              <a:gd name="connsiteX1633" fmla="*/ 5277004 w 5767895"/>
              <a:gd name="connsiteY1633" fmla="*/ 4651956 h 6189534"/>
              <a:gd name="connsiteX1634" fmla="*/ 5262916 w 5767895"/>
              <a:gd name="connsiteY1634" fmla="*/ 4625317 h 6189534"/>
              <a:gd name="connsiteX1635" fmla="*/ 5241264 w 5767895"/>
              <a:gd name="connsiteY1635" fmla="*/ 4619330 h 6189534"/>
              <a:gd name="connsiteX1636" fmla="*/ 5233353 w 5767895"/>
              <a:gd name="connsiteY1636" fmla="*/ 4602141 h 6189534"/>
              <a:gd name="connsiteX1637" fmla="*/ 5208946 w 5767895"/>
              <a:gd name="connsiteY1637" fmla="*/ 4645860 h 6189534"/>
              <a:gd name="connsiteX1638" fmla="*/ 5171835 w 5767895"/>
              <a:gd name="connsiteY1638" fmla="*/ 4678203 h 6189534"/>
              <a:gd name="connsiteX1639" fmla="*/ 5147997 w 5767895"/>
              <a:gd name="connsiteY1639" fmla="*/ 4673043 h 6189534"/>
              <a:gd name="connsiteX1640" fmla="*/ 5140271 w 5767895"/>
              <a:gd name="connsiteY1640" fmla="*/ 4658184 h 6189534"/>
              <a:gd name="connsiteX1641" fmla="*/ 5134130 w 5767895"/>
              <a:gd name="connsiteY1641" fmla="*/ 4650417 h 6189534"/>
              <a:gd name="connsiteX1642" fmla="*/ 5126489 w 5767895"/>
              <a:gd name="connsiteY1642" fmla="*/ 4645017 h 6189534"/>
              <a:gd name="connsiteX1643" fmla="*/ 5126797 w 5767895"/>
              <a:gd name="connsiteY1643" fmla="*/ 4658490 h 6189534"/>
              <a:gd name="connsiteX1644" fmla="*/ 5132337 w 5767895"/>
              <a:gd name="connsiteY1644" fmla="*/ 4719544 h 6189534"/>
              <a:gd name="connsiteX1645" fmla="*/ 5150427 w 5767895"/>
              <a:gd name="connsiteY1645" fmla="*/ 4739871 h 6189534"/>
              <a:gd name="connsiteX1646" fmla="*/ 5160504 w 5767895"/>
              <a:gd name="connsiteY1646" fmla="*/ 4744049 h 6189534"/>
              <a:gd name="connsiteX1647" fmla="*/ 5162206 w 5767895"/>
              <a:gd name="connsiteY1647" fmla="*/ 4756194 h 6189534"/>
              <a:gd name="connsiteX1648" fmla="*/ 5169202 w 5767895"/>
              <a:gd name="connsiteY1648" fmla="*/ 4761737 h 6189534"/>
              <a:gd name="connsiteX1649" fmla="*/ 5176834 w 5767895"/>
              <a:gd name="connsiteY1649" fmla="*/ 4761044 h 6189534"/>
              <a:gd name="connsiteX1650" fmla="*/ 5192384 w 5767895"/>
              <a:gd name="connsiteY1650" fmla="*/ 4806316 h 6189534"/>
              <a:gd name="connsiteX1651" fmla="*/ 5207932 w 5767895"/>
              <a:gd name="connsiteY1651" fmla="*/ 4851586 h 6189534"/>
              <a:gd name="connsiteX1652" fmla="*/ 5237061 w 5767895"/>
              <a:gd name="connsiteY1652" fmla="*/ 4895511 h 6189534"/>
              <a:gd name="connsiteX1653" fmla="*/ 5245344 w 5767895"/>
              <a:gd name="connsiteY1653" fmla="*/ 4946133 h 6189534"/>
              <a:gd name="connsiteX1654" fmla="*/ 5263128 w 5767895"/>
              <a:gd name="connsiteY1654" fmla="*/ 4952985 h 6189534"/>
              <a:gd name="connsiteX1655" fmla="*/ 5275937 w 5767895"/>
              <a:gd name="connsiteY1655" fmla="*/ 4963321 h 6189534"/>
              <a:gd name="connsiteX1656" fmla="*/ 5280372 w 5767895"/>
              <a:gd name="connsiteY1656" fmla="*/ 4981625 h 6189534"/>
              <a:gd name="connsiteX1657" fmla="*/ 5274674 w 5767895"/>
              <a:gd name="connsiteY1657" fmla="*/ 5004569 h 6189534"/>
              <a:gd name="connsiteX1658" fmla="*/ 5249161 w 5767895"/>
              <a:gd name="connsiteY1658" fmla="*/ 5005539 h 6189534"/>
              <a:gd name="connsiteX1659" fmla="*/ 5234794 w 5767895"/>
              <a:gd name="connsiteY1659" fmla="*/ 4983702 h 6189534"/>
              <a:gd name="connsiteX1660" fmla="*/ 5219466 w 5767895"/>
              <a:gd name="connsiteY1660" fmla="*/ 4942445 h 6189534"/>
              <a:gd name="connsiteX1661" fmla="*/ 5186526 w 5767895"/>
              <a:gd name="connsiteY1661" fmla="*/ 4913254 h 6189534"/>
              <a:gd name="connsiteX1662" fmla="*/ 5150198 w 5767895"/>
              <a:gd name="connsiteY1662" fmla="*/ 4871955 h 6189534"/>
              <a:gd name="connsiteX1663" fmla="*/ 5119011 w 5767895"/>
              <a:gd name="connsiteY1663" fmla="*/ 4817321 h 6189534"/>
              <a:gd name="connsiteX1664" fmla="*/ 5104421 w 5767895"/>
              <a:gd name="connsiteY1664" fmla="*/ 4814153 h 6189534"/>
              <a:gd name="connsiteX1665" fmla="*/ 5102074 w 5767895"/>
              <a:gd name="connsiteY1665" fmla="*/ 4802153 h 6189534"/>
              <a:gd name="connsiteX1666" fmla="*/ 5075966 w 5767895"/>
              <a:gd name="connsiteY1666" fmla="*/ 4788361 h 6189534"/>
              <a:gd name="connsiteX1667" fmla="*/ 5044718 w 5767895"/>
              <a:gd name="connsiteY1667" fmla="*/ 4787906 h 6189534"/>
              <a:gd name="connsiteX1668" fmla="*/ 5001281 w 5767895"/>
              <a:gd name="connsiteY1668" fmla="*/ 4713329 h 6189534"/>
              <a:gd name="connsiteX1669" fmla="*/ 4947334 w 5767895"/>
              <a:gd name="connsiteY1669" fmla="*/ 4655324 h 6189534"/>
              <a:gd name="connsiteX1670" fmla="*/ 4941255 w 5767895"/>
              <a:gd name="connsiteY1670" fmla="*/ 4616058 h 6189534"/>
              <a:gd name="connsiteX1671" fmla="*/ 4923182 w 5767895"/>
              <a:gd name="connsiteY1671" fmla="*/ 4585232 h 6189534"/>
              <a:gd name="connsiteX1672" fmla="*/ 4903609 w 5767895"/>
              <a:gd name="connsiteY1672" fmla="*/ 4556774 h 6189534"/>
              <a:gd name="connsiteX1673" fmla="*/ 4892138 w 5767895"/>
              <a:gd name="connsiteY1673" fmla="*/ 4553925 h 6189534"/>
              <a:gd name="connsiteX1674" fmla="*/ 4904705 w 5767895"/>
              <a:gd name="connsiteY1674" fmla="*/ 4593432 h 6189534"/>
              <a:gd name="connsiteX1675" fmla="*/ 4915769 w 5767895"/>
              <a:gd name="connsiteY1675" fmla="*/ 4635304 h 6189534"/>
              <a:gd name="connsiteX1676" fmla="*/ 4908069 w 5767895"/>
              <a:gd name="connsiteY1676" fmla="*/ 4661403 h 6189534"/>
              <a:gd name="connsiteX1677" fmla="*/ 4931551 w 5767895"/>
              <a:gd name="connsiteY1677" fmla="*/ 4645314 h 6189534"/>
              <a:gd name="connsiteX1678" fmla="*/ 4931858 w 5767895"/>
              <a:gd name="connsiteY1678" fmla="*/ 4658787 h 6189534"/>
              <a:gd name="connsiteX1679" fmla="*/ 4925678 w 5767895"/>
              <a:gd name="connsiteY1679" fmla="*/ 4672020 h 6189534"/>
              <a:gd name="connsiteX1680" fmla="*/ 4911533 w 5767895"/>
              <a:gd name="connsiteY1680" fmla="*/ 4676879 h 6189534"/>
              <a:gd name="connsiteX1681" fmla="*/ 4918653 w 5767895"/>
              <a:gd name="connsiteY1681" fmla="*/ 4693567 h 6189534"/>
              <a:gd name="connsiteX1682" fmla="*/ 4928776 w 5767895"/>
              <a:gd name="connsiteY1682" fmla="*/ 4705520 h 6189534"/>
              <a:gd name="connsiteX1683" fmla="*/ 4940017 w 5767895"/>
              <a:gd name="connsiteY1683" fmla="*/ 4720948 h 6189534"/>
              <a:gd name="connsiteX1684" fmla="*/ 4957491 w 5767895"/>
              <a:gd name="connsiteY1684" fmla="*/ 4737010 h 6189534"/>
              <a:gd name="connsiteX1685" fmla="*/ 4989289 w 5767895"/>
              <a:gd name="connsiteY1685" fmla="*/ 4721769 h 6189534"/>
              <a:gd name="connsiteX1686" fmla="*/ 5007688 w 5767895"/>
              <a:gd name="connsiteY1686" fmla="*/ 4755568 h 6189534"/>
              <a:gd name="connsiteX1687" fmla="*/ 4981357 w 5767895"/>
              <a:gd name="connsiteY1687" fmla="*/ 4783129 h 6189534"/>
              <a:gd name="connsiteX1688" fmla="*/ 4972908 w 5767895"/>
              <a:gd name="connsiteY1688" fmla="*/ 4765045 h 6189534"/>
              <a:gd name="connsiteX1689" fmla="*/ 4962957 w 5767895"/>
              <a:gd name="connsiteY1689" fmla="*/ 4749329 h 6189534"/>
              <a:gd name="connsiteX1690" fmla="*/ 4945479 w 5767895"/>
              <a:gd name="connsiteY1690" fmla="*/ 4755949 h 6189534"/>
              <a:gd name="connsiteX1691" fmla="*/ 4930004 w 5767895"/>
              <a:gd name="connsiteY1691" fmla="*/ 4759413 h 6189534"/>
              <a:gd name="connsiteX1692" fmla="*/ 4914964 w 5767895"/>
              <a:gd name="connsiteY1692" fmla="*/ 4742128 h 6189534"/>
              <a:gd name="connsiteX1693" fmla="*/ 4905294 w 5767895"/>
              <a:gd name="connsiteY1693" fmla="*/ 4721609 h 6189534"/>
              <a:gd name="connsiteX1694" fmla="*/ 4893956 w 5767895"/>
              <a:gd name="connsiteY1694" fmla="*/ 4735997 h 6189534"/>
              <a:gd name="connsiteX1695" fmla="*/ 4884120 w 5767895"/>
              <a:gd name="connsiteY1695" fmla="*/ 4748016 h 6189534"/>
              <a:gd name="connsiteX1696" fmla="*/ 4867856 w 5767895"/>
              <a:gd name="connsiteY1696" fmla="*/ 4728296 h 6189534"/>
              <a:gd name="connsiteX1697" fmla="*/ 4859102 w 5767895"/>
              <a:gd name="connsiteY1697" fmla="*/ 4696739 h 6189534"/>
              <a:gd name="connsiteX1698" fmla="*/ 4844243 w 5767895"/>
              <a:gd name="connsiteY1698" fmla="*/ 4681782 h 6189534"/>
              <a:gd name="connsiteX1699" fmla="*/ 4841858 w 5767895"/>
              <a:gd name="connsiteY1699" fmla="*/ 4668098 h 6189534"/>
              <a:gd name="connsiteX1700" fmla="*/ 4829771 w 5767895"/>
              <a:gd name="connsiteY1700" fmla="*/ 4638302 h 6189534"/>
              <a:gd name="connsiteX1701" fmla="*/ 4801363 w 5767895"/>
              <a:gd name="connsiteY1701" fmla="*/ 4620285 h 6189534"/>
              <a:gd name="connsiteX1702" fmla="*/ 4804827 w 5767895"/>
              <a:gd name="connsiteY1702" fmla="*/ 4635760 h 6189534"/>
              <a:gd name="connsiteX1703" fmla="*/ 4822071 w 5767895"/>
              <a:gd name="connsiteY1703" fmla="*/ 4664401 h 6189534"/>
              <a:gd name="connsiteX1704" fmla="*/ 4825169 w 5767895"/>
              <a:gd name="connsiteY1704" fmla="*/ 4675219 h 6189534"/>
              <a:gd name="connsiteX1705" fmla="*/ 4823534 w 5767895"/>
              <a:gd name="connsiteY1705" fmla="*/ 4683033 h 6189534"/>
              <a:gd name="connsiteX1706" fmla="*/ 4817249 w 5767895"/>
              <a:gd name="connsiteY1706" fmla="*/ 4674621 h 6189534"/>
              <a:gd name="connsiteX1707" fmla="*/ 4808598 w 5767895"/>
              <a:gd name="connsiteY1707" fmla="*/ 4664708 h 6189534"/>
              <a:gd name="connsiteX1708" fmla="*/ 4785041 w 5767895"/>
              <a:gd name="connsiteY1708" fmla="*/ 4632063 h 6189534"/>
              <a:gd name="connsiteX1709" fmla="*/ 4761483 w 5767895"/>
              <a:gd name="connsiteY1709" fmla="*/ 4599418 h 6189534"/>
              <a:gd name="connsiteX1710" fmla="*/ 4747396 w 5767895"/>
              <a:gd name="connsiteY1710" fmla="*/ 4572779 h 6189534"/>
              <a:gd name="connsiteX1711" fmla="*/ 4726149 w 5767895"/>
              <a:gd name="connsiteY1711" fmla="*/ 4550451 h 6189534"/>
              <a:gd name="connsiteX1712" fmla="*/ 4740178 w 5767895"/>
              <a:gd name="connsiteY1712" fmla="*/ 4585905 h 6189534"/>
              <a:gd name="connsiteX1713" fmla="*/ 4764948 w 5767895"/>
              <a:gd name="connsiteY1713" fmla="*/ 4614893 h 6189534"/>
              <a:gd name="connsiteX1714" fmla="*/ 4739463 w 5767895"/>
              <a:gd name="connsiteY1714" fmla="*/ 4634140 h 6189534"/>
              <a:gd name="connsiteX1715" fmla="*/ 4708745 w 5767895"/>
              <a:gd name="connsiteY1715" fmla="*/ 4605806 h 6189534"/>
              <a:gd name="connsiteX1716" fmla="*/ 4701892 w 5767895"/>
              <a:gd name="connsiteY1716" fmla="*/ 4623590 h 6189534"/>
              <a:gd name="connsiteX1717" fmla="*/ 4672944 w 5767895"/>
              <a:gd name="connsiteY1717" fmla="*/ 4627360 h 6189534"/>
              <a:gd name="connsiteX1718" fmla="*/ 4635607 w 5767895"/>
              <a:gd name="connsiteY1718" fmla="*/ 4581549 h 6189534"/>
              <a:gd name="connsiteX1719" fmla="*/ 4614486 w 5767895"/>
              <a:gd name="connsiteY1719" fmla="*/ 4524999 h 6189534"/>
              <a:gd name="connsiteX1720" fmla="*/ 4592730 w 5767895"/>
              <a:gd name="connsiteY1720" fmla="*/ 4474685 h 6189534"/>
              <a:gd name="connsiteX1721" fmla="*/ 4596733 w 5767895"/>
              <a:gd name="connsiteY1721" fmla="*/ 4468372 h 6189534"/>
              <a:gd name="connsiteX1722" fmla="*/ 4587264 w 5767895"/>
              <a:gd name="connsiteY1722" fmla="*/ 4462366 h 6189534"/>
              <a:gd name="connsiteX1723" fmla="*/ 4567711 w 5767895"/>
              <a:gd name="connsiteY1723" fmla="*/ 4423408 h 6189534"/>
              <a:gd name="connsiteX1724" fmla="*/ 4542211 w 5767895"/>
              <a:gd name="connsiteY1724" fmla="*/ 4385105 h 6189534"/>
              <a:gd name="connsiteX1725" fmla="*/ 4511976 w 5767895"/>
              <a:gd name="connsiteY1725" fmla="*/ 4343797 h 6189534"/>
              <a:gd name="connsiteX1726" fmla="*/ 4489449 w 5767895"/>
              <a:gd name="connsiteY1726" fmla="*/ 4305166 h 6189534"/>
              <a:gd name="connsiteX1727" fmla="*/ 4481618 w 5767895"/>
              <a:gd name="connsiteY1727" fmla="*/ 4287842 h 6189534"/>
              <a:gd name="connsiteX1728" fmla="*/ 4459614 w 5767895"/>
              <a:gd name="connsiteY1728" fmla="*/ 4259951 h 6189534"/>
              <a:gd name="connsiteX1729" fmla="*/ 4441305 w 5767895"/>
              <a:gd name="connsiteY1729" fmla="*/ 4245862 h 6189534"/>
              <a:gd name="connsiteX1730" fmla="*/ 4439303 w 5767895"/>
              <a:gd name="connsiteY1730" fmla="*/ 4249019 h 6189534"/>
              <a:gd name="connsiteX1731" fmla="*/ 4431835 w 5767895"/>
              <a:gd name="connsiteY1731" fmla="*/ 4239857 h 6189534"/>
              <a:gd name="connsiteX1732" fmla="*/ 4434505 w 5767895"/>
              <a:gd name="connsiteY1732" fmla="*/ 4235648 h 6189534"/>
              <a:gd name="connsiteX1733" fmla="*/ 4434058 w 5767895"/>
              <a:gd name="connsiteY1733" fmla="*/ 4235439 h 6189534"/>
              <a:gd name="connsiteX1734" fmla="*/ 4434107 w 5767895"/>
              <a:gd name="connsiteY1734" fmla="*/ 4220533 h 6189534"/>
              <a:gd name="connsiteX1735" fmla="*/ 4425927 w 5767895"/>
              <a:gd name="connsiteY1735" fmla="*/ 4214238 h 6189534"/>
              <a:gd name="connsiteX1736" fmla="*/ 4419479 w 5767895"/>
              <a:gd name="connsiteY1736" fmla="*/ 4215682 h 6189534"/>
              <a:gd name="connsiteX1737" fmla="*/ 4407190 w 5767895"/>
              <a:gd name="connsiteY1737" fmla="*/ 4194056 h 6189534"/>
              <a:gd name="connsiteX1738" fmla="*/ 4392765 w 5767895"/>
              <a:gd name="connsiteY1738" fmla="*/ 4181035 h 6189534"/>
              <a:gd name="connsiteX1739" fmla="*/ 4399692 w 5767895"/>
              <a:gd name="connsiteY1739" fmla="*/ 4211984 h 6189534"/>
              <a:gd name="connsiteX1740" fmla="*/ 4405157 w 5767895"/>
              <a:gd name="connsiteY1740" fmla="*/ 4224304 h 6189534"/>
              <a:gd name="connsiteX1741" fmla="*/ 4416630 w 5767895"/>
              <a:gd name="connsiteY1741" fmla="*/ 4227153 h 6189534"/>
              <a:gd name="connsiteX1742" fmla="*/ 4422893 w 5767895"/>
              <a:gd name="connsiteY1742" fmla="*/ 4246064 h 6189534"/>
              <a:gd name="connsiteX1743" fmla="*/ 4433026 w 5767895"/>
              <a:gd name="connsiteY1743" fmla="*/ 4264109 h 6189534"/>
              <a:gd name="connsiteX1744" fmla="*/ 4473828 w 5767895"/>
              <a:gd name="connsiteY1744" fmla="*/ 4325395 h 6189534"/>
              <a:gd name="connsiteX1745" fmla="*/ 4477598 w 5767895"/>
              <a:gd name="connsiteY1745" fmla="*/ 4354344 h 6189534"/>
              <a:gd name="connsiteX1746" fmla="*/ 4483640 w 5767895"/>
              <a:gd name="connsiteY1746" fmla="*/ 4369241 h 6189534"/>
              <a:gd name="connsiteX1747" fmla="*/ 4495689 w 5767895"/>
              <a:gd name="connsiteY1747" fmla="*/ 4374670 h 6189534"/>
              <a:gd name="connsiteX1748" fmla="*/ 4512933 w 5767895"/>
              <a:gd name="connsiteY1748" fmla="*/ 4403311 h 6189534"/>
              <a:gd name="connsiteX1749" fmla="*/ 4533757 w 5767895"/>
              <a:gd name="connsiteY1749" fmla="*/ 4429796 h 6189534"/>
              <a:gd name="connsiteX1750" fmla="*/ 4554580 w 5767895"/>
              <a:gd name="connsiteY1750" fmla="*/ 4456283 h 6189534"/>
              <a:gd name="connsiteX1751" fmla="*/ 4563277 w 5767895"/>
              <a:gd name="connsiteY1751" fmla="*/ 4519337 h 6189534"/>
              <a:gd name="connsiteX1752" fmla="*/ 4537621 w 5767895"/>
              <a:gd name="connsiteY1752" fmla="*/ 4519663 h 6189534"/>
              <a:gd name="connsiteX1753" fmla="*/ 4531713 w 5767895"/>
              <a:gd name="connsiteY1753" fmla="*/ 4499318 h 6189534"/>
              <a:gd name="connsiteX1754" fmla="*/ 4511840 w 5767895"/>
              <a:gd name="connsiteY1754" fmla="*/ 4486161 h 6189534"/>
              <a:gd name="connsiteX1755" fmla="*/ 4495837 w 5767895"/>
              <a:gd name="connsiteY1755" fmla="*/ 4472139 h 6189534"/>
              <a:gd name="connsiteX1756" fmla="*/ 4466959 w 5767895"/>
              <a:gd name="connsiteY1756" fmla="*/ 4427820 h 6189534"/>
              <a:gd name="connsiteX1757" fmla="*/ 4432941 w 5767895"/>
              <a:gd name="connsiteY1757" fmla="*/ 4396838 h 6189534"/>
              <a:gd name="connsiteX1758" fmla="*/ 4388983 w 5767895"/>
              <a:gd name="connsiteY1758" fmla="*/ 4333551 h 6189534"/>
              <a:gd name="connsiteX1759" fmla="*/ 4357226 w 5767895"/>
              <a:gd name="connsiteY1759" fmla="*/ 4327794 h 6189534"/>
              <a:gd name="connsiteX1760" fmla="*/ 4340482 w 5767895"/>
              <a:gd name="connsiteY1760" fmla="*/ 4298363 h 6189534"/>
              <a:gd name="connsiteX1761" fmla="*/ 4309246 w 5767895"/>
              <a:gd name="connsiteY1761" fmla="*/ 4258635 h 6189534"/>
              <a:gd name="connsiteX1762" fmla="*/ 4288751 w 5767895"/>
              <a:gd name="connsiteY1762" fmla="*/ 4212440 h 6189534"/>
              <a:gd name="connsiteX1763" fmla="*/ 4257492 w 5767895"/>
              <a:gd name="connsiteY1763" fmla="*/ 4205894 h 6189534"/>
              <a:gd name="connsiteX1764" fmla="*/ 4255724 w 5767895"/>
              <a:gd name="connsiteY1764" fmla="*/ 4173789 h 6189534"/>
              <a:gd name="connsiteX1765" fmla="*/ 4221003 w 5767895"/>
              <a:gd name="connsiteY1765" fmla="*/ 4151768 h 6189534"/>
              <a:gd name="connsiteX1766" fmla="*/ 4208108 w 5767895"/>
              <a:gd name="connsiteY1766" fmla="*/ 4131972 h 6189534"/>
              <a:gd name="connsiteX1767" fmla="*/ 4201450 w 5767895"/>
              <a:gd name="connsiteY1767" fmla="*/ 4112811 h 6189534"/>
              <a:gd name="connsiteX1768" fmla="*/ 4188140 w 5767895"/>
              <a:gd name="connsiteY1768" fmla="*/ 4103263 h 6189534"/>
              <a:gd name="connsiteX1769" fmla="*/ 4174196 w 5767895"/>
              <a:gd name="connsiteY1769" fmla="*/ 4099951 h 6189534"/>
              <a:gd name="connsiteX1770" fmla="*/ 4166892 w 5767895"/>
              <a:gd name="connsiteY1770" fmla="*/ 4103617 h 6189534"/>
              <a:gd name="connsiteX1771" fmla="*/ 4168190 w 5767895"/>
              <a:gd name="connsiteY1771" fmla="*/ 4109421 h 6189534"/>
              <a:gd name="connsiteX1772" fmla="*/ 4189862 w 5767895"/>
              <a:gd name="connsiteY1772" fmla="*/ 4127592 h 6189534"/>
              <a:gd name="connsiteX1773" fmla="*/ 4190053 w 5767895"/>
              <a:gd name="connsiteY1773" fmla="*/ 4158695 h 6189534"/>
              <a:gd name="connsiteX1774" fmla="*/ 4237400 w 5767895"/>
              <a:gd name="connsiteY1774" fmla="*/ 4188724 h 6189534"/>
              <a:gd name="connsiteX1775" fmla="*/ 4235396 w 5767895"/>
              <a:gd name="connsiteY1775" fmla="*/ 4191881 h 6189534"/>
              <a:gd name="connsiteX1776" fmla="*/ 4244193 w 5767895"/>
              <a:gd name="connsiteY1776" fmla="*/ 4202438 h 6189534"/>
              <a:gd name="connsiteX1777" fmla="*/ 4257492 w 5767895"/>
              <a:gd name="connsiteY1777" fmla="*/ 4205894 h 6189534"/>
              <a:gd name="connsiteX1778" fmla="*/ 4270915 w 5767895"/>
              <a:gd name="connsiteY1778" fmla="*/ 4243177 h 6189534"/>
              <a:gd name="connsiteX1779" fmla="*/ 4281971 w 5767895"/>
              <a:gd name="connsiteY1779" fmla="*/ 4278958 h 6189534"/>
              <a:gd name="connsiteX1780" fmla="*/ 4309178 w 5767895"/>
              <a:gd name="connsiteY1780" fmla="*/ 4284042 h 6189534"/>
              <a:gd name="connsiteX1781" fmla="*/ 4312995 w 5767895"/>
              <a:gd name="connsiteY1781" fmla="*/ 4320766 h 6189534"/>
              <a:gd name="connsiteX1782" fmla="*/ 4348899 w 5767895"/>
              <a:gd name="connsiteY1782" fmla="*/ 4366221 h 6189534"/>
              <a:gd name="connsiteX1783" fmla="*/ 4385669 w 5767895"/>
              <a:gd name="connsiteY1783" fmla="*/ 4415544 h 6189534"/>
              <a:gd name="connsiteX1784" fmla="*/ 4380701 w 5767895"/>
              <a:gd name="connsiteY1784" fmla="*/ 4425121 h 6189534"/>
              <a:gd name="connsiteX1785" fmla="*/ 4372502 w 5767895"/>
              <a:gd name="connsiteY1785" fmla="*/ 4429326 h 6189534"/>
              <a:gd name="connsiteX1786" fmla="*/ 4338974 w 5767895"/>
              <a:gd name="connsiteY1786" fmla="*/ 4414147 h 6189534"/>
              <a:gd name="connsiteX1787" fmla="*/ 4323694 w 5767895"/>
              <a:gd name="connsiteY1787" fmla="*/ 4380664 h 6189534"/>
              <a:gd name="connsiteX1788" fmla="*/ 4277706 w 5767895"/>
              <a:gd name="connsiteY1788" fmla="*/ 4324941 h 6189534"/>
              <a:gd name="connsiteX1789" fmla="*/ 4234083 w 5767895"/>
              <a:gd name="connsiteY1789" fmla="*/ 4270718 h 6189534"/>
              <a:gd name="connsiteX1790" fmla="*/ 4225191 w 5767895"/>
              <a:gd name="connsiteY1790" fmla="*/ 4267292 h 6189534"/>
              <a:gd name="connsiteX1791" fmla="*/ 4222305 w 5767895"/>
              <a:gd name="connsiteY1791" fmla="*/ 4254396 h 6189534"/>
              <a:gd name="connsiteX1792" fmla="*/ 4215232 w 5767895"/>
              <a:gd name="connsiteY1792" fmla="*/ 4245484 h 6189534"/>
              <a:gd name="connsiteX1793" fmla="*/ 4204521 w 5767895"/>
              <a:gd name="connsiteY1793" fmla="*/ 4247543 h 6189534"/>
              <a:gd name="connsiteX1794" fmla="*/ 4196998 w 5767895"/>
              <a:gd name="connsiteY1794" fmla="*/ 4224512 h 6189534"/>
              <a:gd name="connsiteX1795" fmla="*/ 4184968 w 5767895"/>
              <a:gd name="connsiteY1795" fmla="*/ 4208584 h 6189534"/>
              <a:gd name="connsiteX1796" fmla="*/ 4170881 w 5767895"/>
              <a:gd name="connsiteY1796" fmla="*/ 4181945 h 6189534"/>
              <a:gd name="connsiteX1797" fmla="*/ 4149227 w 5767895"/>
              <a:gd name="connsiteY1797" fmla="*/ 4175957 h 6189534"/>
              <a:gd name="connsiteX1798" fmla="*/ 4141318 w 5767895"/>
              <a:gd name="connsiteY1798" fmla="*/ 4158769 h 6189534"/>
              <a:gd name="connsiteX1799" fmla="*/ 4116909 w 5767895"/>
              <a:gd name="connsiteY1799" fmla="*/ 4202489 h 6189534"/>
              <a:gd name="connsiteX1800" fmla="*/ 4079798 w 5767895"/>
              <a:gd name="connsiteY1800" fmla="*/ 4234832 h 6189534"/>
              <a:gd name="connsiteX1801" fmla="*/ 4055960 w 5767895"/>
              <a:gd name="connsiteY1801" fmla="*/ 4229672 h 6189534"/>
              <a:gd name="connsiteX1802" fmla="*/ 4048233 w 5767895"/>
              <a:gd name="connsiteY1802" fmla="*/ 4214813 h 6189534"/>
              <a:gd name="connsiteX1803" fmla="*/ 4042095 w 5767895"/>
              <a:gd name="connsiteY1803" fmla="*/ 4207045 h 6189534"/>
              <a:gd name="connsiteX1804" fmla="*/ 4034454 w 5767895"/>
              <a:gd name="connsiteY1804" fmla="*/ 4201646 h 6189534"/>
              <a:gd name="connsiteX1805" fmla="*/ 4034761 w 5767895"/>
              <a:gd name="connsiteY1805" fmla="*/ 4215120 h 6189534"/>
              <a:gd name="connsiteX1806" fmla="*/ 4040301 w 5767895"/>
              <a:gd name="connsiteY1806" fmla="*/ 4276172 h 6189534"/>
              <a:gd name="connsiteX1807" fmla="*/ 4058391 w 5767895"/>
              <a:gd name="connsiteY1807" fmla="*/ 4296499 h 6189534"/>
              <a:gd name="connsiteX1808" fmla="*/ 4068467 w 5767895"/>
              <a:gd name="connsiteY1808" fmla="*/ 4300677 h 6189534"/>
              <a:gd name="connsiteX1809" fmla="*/ 4070170 w 5767895"/>
              <a:gd name="connsiteY1809" fmla="*/ 4312822 h 6189534"/>
              <a:gd name="connsiteX1810" fmla="*/ 4077166 w 5767895"/>
              <a:gd name="connsiteY1810" fmla="*/ 4318365 h 6189534"/>
              <a:gd name="connsiteX1811" fmla="*/ 4084797 w 5767895"/>
              <a:gd name="connsiteY1811" fmla="*/ 4317673 h 6189534"/>
              <a:gd name="connsiteX1812" fmla="*/ 4100347 w 5767895"/>
              <a:gd name="connsiteY1812" fmla="*/ 4362943 h 6189534"/>
              <a:gd name="connsiteX1813" fmla="*/ 4115896 w 5767895"/>
              <a:gd name="connsiteY1813" fmla="*/ 4408215 h 6189534"/>
              <a:gd name="connsiteX1814" fmla="*/ 4145025 w 5767895"/>
              <a:gd name="connsiteY1814" fmla="*/ 4452139 h 6189534"/>
              <a:gd name="connsiteX1815" fmla="*/ 4153307 w 5767895"/>
              <a:gd name="connsiteY1815" fmla="*/ 4502760 h 6189534"/>
              <a:gd name="connsiteX1816" fmla="*/ 4171092 w 5767895"/>
              <a:gd name="connsiteY1816" fmla="*/ 4509614 h 6189534"/>
              <a:gd name="connsiteX1817" fmla="*/ 4183900 w 5767895"/>
              <a:gd name="connsiteY1817" fmla="*/ 4519951 h 6189534"/>
              <a:gd name="connsiteX1818" fmla="*/ 4188336 w 5767895"/>
              <a:gd name="connsiteY1818" fmla="*/ 4538255 h 6189534"/>
              <a:gd name="connsiteX1819" fmla="*/ 4182637 w 5767895"/>
              <a:gd name="connsiteY1819" fmla="*/ 4561198 h 6189534"/>
              <a:gd name="connsiteX1820" fmla="*/ 4157125 w 5767895"/>
              <a:gd name="connsiteY1820" fmla="*/ 4562168 h 6189534"/>
              <a:gd name="connsiteX1821" fmla="*/ 4142758 w 5767895"/>
              <a:gd name="connsiteY1821" fmla="*/ 4540332 h 6189534"/>
              <a:gd name="connsiteX1822" fmla="*/ 4127430 w 5767895"/>
              <a:gd name="connsiteY1822" fmla="*/ 4499073 h 6189534"/>
              <a:gd name="connsiteX1823" fmla="*/ 4094489 w 5767895"/>
              <a:gd name="connsiteY1823" fmla="*/ 4469882 h 6189534"/>
              <a:gd name="connsiteX1824" fmla="*/ 4058163 w 5767895"/>
              <a:gd name="connsiteY1824" fmla="*/ 4428584 h 6189534"/>
              <a:gd name="connsiteX1825" fmla="*/ 4026975 w 5767895"/>
              <a:gd name="connsiteY1825" fmla="*/ 4373949 h 6189534"/>
              <a:gd name="connsiteX1826" fmla="*/ 4012386 w 5767895"/>
              <a:gd name="connsiteY1826" fmla="*/ 4370782 h 6189534"/>
              <a:gd name="connsiteX1827" fmla="*/ 4010038 w 5767895"/>
              <a:gd name="connsiteY1827" fmla="*/ 4358781 h 6189534"/>
              <a:gd name="connsiteX1828" fmla="*/ 3983931 w 5767895"/>
              <a:gd name="connsiteY1828" fmla="*/ 4344989 h 6189534"/>
              <a:gd name="connsiteX1829" fmla="*/ 3952682 w 5767895"/>
              <a:gd name="connsiteY1829" fmla="*/ 4344534 h 6189534"/>
              <a:gd name="connsiteX1830" fmla="*/ 3909246 w 5767895"/>
              <a:gd name="connsiteY1830" fmla="*/ 4269957 h 6189534"/>
              <a:gd name="connsiteX1831" fmla="*/ 3855298 w 5767895"/>
              <a:gd name="connsiteY1831" fmla="*/ 4211953 h 6189534"/>
              <a:gd name="connsiteX1832" fmla="*/ 3849218 w 5767895"/>
              <a:gd name="connsiteY1832" fmla="*/ 4172687 h 6189534"/>
              <a:gd name="connsiteX1833" fmla="*/ 3831146 w 5767895"/>
              <a:gd name="connsiteY1833" fmla="*/ 4141862 h 6189534"/>
              <a:gd name="connsiteX1834" fmla="*/ 3811574 w 5767895"/>
              <a:gd name="connsiteY1834" fmla="*/ 4113403 h 6189534"/>
              <a:gd name="connsiteX1835" fmla="*/ 3800103 w 5767895"/>
              <a:gd name="connsiteY1835" fmla="*/ 4110553 h 6189534"/>
              <a:gd name="connsiteX1836" fmla="*/ 3812668 w 5767895"/>
              <a:gd name="connsiteY1836" fmla="*/ 4150060 h 6189534"/>
              <a:gd name="connsiteX1837" fmla="*/ 3823734 w 5767895"/>
              <a:gd name="connsiteY1837" fmla="*/ 4191933 h 6189534"/>
              <a:gd name="connsiteX1838" fmla="*/ 3816033 w 5767895"/>
              <a:gd name="connsiteY1838" fmla="*/ 4218031 h 6189534"/>
              <a:gd name="connsiteX1839" fmla="*/ 3839515 w 5767895"/>
              <a:gd name="connsiteY1839" fmla="*/ 4201943 h 6189534"/>
              <a:gd name="connsiteX1840" fmla="*/ 3839823 w 5767895"/>
              <a:gd name="connsiteY1840" fmla="*/ 4215415 h 6189534"/>
              <a:gd name="connsiteX1841" fmla="*/ 3833643 w 5767895"/>
              <a:gd name="connsiteY1841" fmla="*/ 4228648 h 6189534"/>
              <a:gd name="connsiteX1842" fmla="*/ 3819496 w 5767895"/>
              <a:gd name="connsiteY1842" fmla="*/ 4233507 h 6189534"/>
              <a:gd name="connsiteX1843" fmla="*/ 3826616 w 5767895"/>
              <a:gd name="connsiteY1843" fmla="*/ 4250195 h 6189534"/>
              <a:gd name="connsiteX1844" fmla="*/ 3836740 w 5767895"/>
              <a:gd name="connsiteY1844" fmla="*/ 4262148 h 6189534"/>
              <a:gd name="connsiteX1845" fmla="*/ 3847980 w 5767895"/>
              <a:gd name="connsiteY1845" fmla="*/ 4277576 h 6189534"/>
              <a:gd name="connsiteX1846" fmla="*/ 3865456 w 5767895"/>
              <a:gd name="connsiteY1846" fmla="*/ 4293638 h 6189534"/>
              <a:gd name="connsiteX1847" fmla="*/ 3897253 w 5767895"/>
              <a:gd name="connsiteY1847" fmla="*/ 4278397 h 6189534"/>
              <a:gd name="connsiteX1848" fmla="*/ 3915653 w 5767895"/>
              <a:gd name="connsiteY1848" fmla="*/ 4312197 h 6189534"/>
              <a:gd name="connsiteX1849" fmla="*/ 3889319 w 5767895"/>
              <a:gd name="connsiteY1849" fmla="*/ 4339757 h 6189534"/>
              <a:gd name="connsiteX1850" fmla="*/ 3880872 w 5767895"/>
              <a:gd name="connsiteY1850" fmla="*/ 4321673 h 6189534"/>
              <a:gd name="connsiteX1851" fmla="*/ 3870920 w 5767895"/>
              <a:gd name="connsiteY1851" fmla="*/ 4305958 h 6189534"/>
              <a:gd name="connsiteX1852" fmla="*/ 3853444 w 5767895"/>
              <a:gd name="connsiteY1852" fmla="*/ 4312578 h 6189534"/>
              <a:gd name="connsiteX1853" fmla="*/ 3837969 w 5767895"/>
              <a:gd name="connsiteY1853" fmla="*/ 4316041 h 6189534"/>
              <a:gd name="connsiteX1854" fmla="*/ 3822928 w 5767895"/>
              <a:gd name="connsiteY1854" fmla="*/ 4298757 h 6189534"/>
              <a:gd name="connsiteX1855" fmla="*/ 3813258 w 5767895"/>
              <a:gd name="connsiteY1855" fmla="*/ 4278238 h 6189534"/>
              <a:gd name="connsiteX1856" fmla="*/ 3801919 w 5767895"/>
              <a:gd name="connsiteY1856" fmla="*/ 4292625 h 6189534"/>
              <a:gd name="connsiteX1857" fmla="*/ 3792083 w 5767895"/>
              <a:gd name="connsiteY1857" fmla="*/ 4304644 h 6189534"/>
              <a:gd name="connsiteX1858" fmla="*/ 3775821 w 5767895"/>
              <a:gd name="connsiteY1858" fmla="*/ 4284924 h 6189534"/>
              <a:gd name="connsiteX1859" fmla="*/ 3767065 w 5767895"/>
              <a:gd name="connsiteY1859" fmla="*/ 4253368 h 6189534"/>
              <a:gd name="connsiteX1860" fmla="*/ 3752207 w 5767895"/>
              <a:gd name="connsiteY1860" fmla="*/ 4238412 h 6189534"/>
              <a:gd name="connsiteX1861" fmla="*/ 3749822 w 5767895"/>
              <a:gd name="connsiteY1861" fmla="*/ 4224726 h 6189534"/>
              <a:gd name="connsiteX1862" fmla="*/ 3737736 w 5767895"/>
              <a:gd name="connsiteY1862" fmla="*/ 4194931 h 6189534"/>
              <a:gd name="connsiteX1863" fmla="*/ 3709328 w 5767895"/>
              <a:gd name="connsiteY1863" fmla="*/ 4176913 h 6189534"/>
              <a:gd name="connsiteX1864" fmla="*/ 3712792 w 5767895"/>
              <a:gd name="connsiteY1864" fmla="*/ 4192389 h 6189534"/>
              <a:gd name="connsiteX1865" fmla="*/ 3730036 w 5767895"/>
              <a:gd name="connsiteY1865" fmla="*/ 4221029 h 6189534"/>
              <a:gd name="connsiteX1866" fmla="*/ 3733133 w 5767895"/>
              <a:gd name="connsiteY1866" fmla="*/ 4231847 h 6189534"/>
              <a:gd name="connsiteX1867" fmla="*/ 3731497 w 5767895"/>
              <a:gd name="connsiteY1867" fmla="*/ 4239661 h 6189534"/>
              <a:gd name="connsiteX1868" fmla="*/ 3725213 w 5767895"/>
              <a:gd name="connsiteY1868" fmla="*/ 4231250 h 6189534"/>
              <a:gd name="connsiteX1869" fmla="*/ 3716562 w 5767895"/>
              <a:gd name="connsiteY1869" fmla="*/ 4221337 h 6189534"/>
              <a:gd name="connsiteX1870" fmla="*/ 3693005 w 5767895"/>
              <a:gd name="connsiteY1870" fmla="*/ 4188691 h 6189534"/>
              <a:gd name="connsiteX1871" fmla="*/ 3669448 w 5767895"/>
              <a:gd name="connsiteY1871" fmla="*/ 4156046 h 6189534"/>
              <a:gd name="connsiteX1872" fmla="*/ 3655361 w 5767895"/>
              <a:gd name="connsiteY1872" fmla="*/ 4129407 h 6189534"/>
              <a:gd name="connsiteX1873" fmla="*/ 3634112 w 5767895"/>
              <a:gd name="connsiteY1873" fmla="*/ 4107079 h 6189534"/>
              <a:gd name="connsiteX1874" fmla="*/ 3638828 w 5767895"/>
              <a:gd name="connsiteY1874" fmla="*/ 4118996 h 6189534"/>
              <a:gd name="connsiteX1875" fmla="*/ 3642307 w 5767895"/>
              <a:gd name="connsiteY1875" fmla="*/ 4123081 h 6189534"/>
              <a:gd name="connsiteX1876" fmla="*/ 3660285 w 5767895"/>
              <a:gd name="connsiteY1876" fmla="*/ 4156745 h 6189534"/>
              <a:gd name="connsiteX1877" fmla="*/ 3672911 w 5767895"/>
              <a:gd name="connsiteY1877" fmla="*/ 4171522 h 6189534"/>
              <a:gd name="connsiteX1878" fmla="*/ 3669537 w 5767895"/>
              <a:gd name="connsiteY1878" fmla="*/ 4174070 h 6189534"/>
              <a:gd name="connsiteX1879" fmla="*/ 3682519 w 5767895"/>
              <a:gd name="connsiteY1879" fmla="*/ 4198379 h 6189534"/>
              <a:gd name="connsiteX1880" fmla="*/ 3717362 w 5767895"/>
              <a:gd name="connsiteY1880" fmla="*/ 4276911 h 6189534"/>
              <a:gd name="connsiteX1881" fmla="*/ 3741460 w 5767895"/>
              <a:gd name="connsiteY1881" fmla="*/ 4287767 h 6189534"/>
              <a:gd name="connsiteX1882" fmla="*/ 3773098 w 5767895"/>
              <a:gd name="connsiteY1882" fmla="*/ 4356521 h 6189534"/>
              <a:gd name="connsiteX1883" fmla="*/ 3807848 w 5767895"/>
              <a:gd name="connsiteY1883" fmla="*/ 4396818 h 6189534"/>
              <a:gd name="connsiteX1884" fmla="*/ 3837455 w 5767895"/>
              <a:gd name="connsiteY1884" fmla="*/ 4450453 h 6189534"/>
              <a:gd name="connsiteX1885" fmla="*/ 3857009 w 5767895"/>
              <a:gd name="connsiteY1885" fmla="*/ 4489410 h 6189534"/>
              <a:gd name="connsiteX1886" fmla="*/ 3874082 w 5767895"/>
              <a:gd name="connsiteY1886" fmla="*/ 4499132 h 6189534"/>
              <a:gd name="connsiteX1887" fmla="*/ 3877409 w 5767895"/>
              <a:gd name="connsiteY1887" fmla="*/ 4520054 h 6189534"/>
              <a:gd name="connsiteX1888" fmla="*/ 4008508 w 5767895"/>
              <a:gd name="connsiteY1888" fmla="*/ 4766968 h 6189534"/>
              <a:gd name="connsiteX1889" fmla="*/ 4023105 w 5767895"/>
              <a:gd name="connsiteY1889" fmla="*/ 4798909 h 6189534"/>
              <a:gd name="connsiteX1890" fmla="*/ 4033835 w 5767895"/>
              <a:gd name="connsiteY1890" fmla="*/ 4831717 h 6189534"/>
              <a:gd name="connsiteX1891" fmla="*/ 4046719 w 5767895"/>
              <a:gd name="connsiteY1891" fmla="*/ 4845423 h 6189534"/>
              <a:gd name="connsiteX1892" fmla="*/ 4054235 w 5767895"/>
              <a:gd name="connsiteY1892" fmla="*/ 4862360 h 6189534"/>
              <a:gd name="connsiteX1893" fmla="*/ 4068322 w 5767895"/>
              <a:gd name="connsiteY1893" fmla="*/ 4889000 h 6189534"/>
              <a:gd name="connsiteX1894" fmla="*/ 4067022 w 5767895"/>
              <a:gd name="connsiteY1894" fmla="*/ 4905880 h 6189534"/>
              <a:gd name="connsiteX1895" fmla="*/ 4058619 w 5767895"/>
              <a:gd name="connsiteY1895" fmla="*/ 4918256 h 6189534"/>
              <a:gd name="connsiteX1896" fmla="*/ 4018232 w 5767895"/>
              <a:gd name="connsiteY1896" fmla="*/ 4869403 h 6189534"/>
              <a:gd name="connsiteX1897" fmla="*/ 3984485 w 5767895"/>
              <a:gd name="connsiteY1897" fmla="*/ 4804844 h 6189534"/>
              <a:gd name="connsiteX1898" fmla="*/ 3982483 w 5767895"/>
              <a:gd name="connsiteY1898" fmla="*/ 4808002 h 6189534"/>
              <a:gd name="connsiteX1899" fmla="*/ 3965103 w 5767895"/>
              <a:gd name="connsiteY1899" fmla="*/ 4807491 h 6189534"/>
              <a:gd name="connsiteX1900" fmla="*/ 3955229 w 5767895"/>
              <a:gd name="connsiteY1900" fmla="*/ 4795143 h 6189534"/>
              <a:gd name="connsiteX1901" fmla="*/ 3894566 w 5767895"/>
              <a:gd name="connsiteY1901" fmla="*/ 4726791 h 6189534"/>
              <a:gd name="connsiteX1902" fmla="*/ 3836904 w 5767895"/>
              <a:gd name="connsiteY1902" fmla="*/ 4653706 h 6189534"/>
              <a:gd name="connsiteX1903" fmla="*/ 3827079 w 5767895"/>
              <a:gd name="connsiteY1903" fmla="*/ 4649134 h 6189534"/>
              <a:gd name="connsiteX1904" fmla="*/ 3827129 w 5767895"/>
              <a:gd name="connsiteY1904" fmla="*/ 4634226 h 6189534"/>
              <a:gd name="connsiteX1905" fmla="*/ 3818949 w 5767895"/>
              <a:gd name="connsiteY1905" fmla="*/ 4627932 h 6189534"/>
              <a:gd name="connsiteX1906" fmla="*/ 3812501 w 5767895"/>
              <a:gd name="connsiteY1906" fmla="*/ 4629375 h 6189534"/>
              <a:gd name="connsiteX1907" fmla="*/ 3800212 w 5767895"/>
              <a:gd name="connsiteY1907" fmla="*/ 4607749 h 6189534"/>
              <a:gd name="connsiteX1908" fmla="*/ 3785787 w 5767895"/>
              <a:gd name="connsiteY1908" fmla="*/ 4594728 h 6189534"/>
              <a:gd name="connsiteX1909" fmla="*/ 3792714 w 5767895"/>
              <a:gd name="connsiteY1909" fmla="*/ 4625679 h 6189534"/>
              <a:gd name="connsiteX1910" fmla="*/ 3798180 w 5767895"/>
              <a:gd name="connsiteY1910" fmla="*/ 4637998 h 6189534"/>
              <a:gd name="connsiteX1911" fmla="*/ 3809651 w 5767895"/>
              <a:gd name="connsiteY1911" fmla="*/ 4640847 h 6189534"/>
              <a:gd name="connsiteX1912" fmla="*/ 3815915 w 5767895"/>
              <a:gd name="connsiteY1912" fmla="*/ 4659758 h 6189534"/>
              <a:gd name="connsiteX1913" fmla="*/ 3826048 w 5767895"/>
              <a:gd name="connsiteY1913" fmla="*/ 4677802 h 6189534"/>
              <a:gd name="connsiteX1914" fmla="*/ 3866849 w 5767895"/>
              <a:gd name="connsiteY1914" fmla="*/ 4739089 h 6189534"/>
              <a:gd name="connsiteX1915" fmla="*/ 3870620 w 5767895"/>
              <a:gd name="connsiteY1915" fmla="*/ 4768037 h 6189534"/>
              <a:gd name="connsiteX1916" fmla="*/ 3876662 w 5767895"/>
              <a:gd name="connsiteY1916" fmla="*/ 4782935 h 6189534"/>
              <a:gd name="connsiteX1917" fmla="*/ 3888711 w 5767895"/>
              <a:gd name="connsiteY1917" fmla="*/ 4788363 h 6189534"/>
              <a:gd name="connsiteX1918" fmla="*/ 3905955 w 5767895"/>
              <a:gd name="connsiteY1918" fmla="*/ 4817005 h 6189534"/>
              <a:gd name="connsiteX1919" fmla="*/ 3926780 w 5767895"/>
              <a:gd name="connsiteY1919" fmla="*/ 4843490 h 6189534"/>
              <a:gd name="connsiteX1920" fmla="*/ 3947603 w 5767895"/>
              <a:gd name="connsiteY1920" fmla="*/ 4869977 h 6189534"/>
              <a:gd name="connsiteX1921" fmla="*/ 3956299 w 5767895"/>
              <a:gd name="connsiteY1921" fmla="*/ 4933032 h 6189534"/>
              <a:gd name="connsiteX1922" fmla="*/ 3930642 w 5767895"/>
              <a:gd name="connsiteY1922" fmla="*/ 4933357 h 6189534"/>
              <a:gd name="connsiteX1923" fmla="*/ 3924734 w 5767895"/>
              <a:gd name="connsiteY1923" fmla="*/ 4913013 h 6189534"/>
              <a:gd name="connsiteX1924" fmla="*/ 3904862 w 5767895"/>
              <a:gd name="connsiteY1924" fmla="*/ 4899855 h 6189534"/>
              <a:gd name="connsiteX1925" fmla="*/ 3888859 w 5767895"/>
              <a:gd name="connsiteY1925" fmla="*/ 4885832 h 6189534"/>
              <a:gd name="connsiteX1926" fmla="*/ 3859981 w 5767895"/>
              <a:gd name="connsiteY1926" fmla="*/ 4841513 h 6189534"/>
              <a:gd name="connsiteX1927" fmla="*/ 3825963 w 5767895"/>
              <a:gd name="connsiteY1927" fmla="*/ 4810533 h 6189534"/>
              <a:gd name="connsiteX1928" fmla="*/ 3782006 w 5767895"/>
              <a:gd name="connsiteY1928" fmla="*/ 4747244 h 6189534"/>
              <a:gd name="connsiteX1929" fmla="*/ 3750248 w 5767895"/>
              <a:gd name="connsiteY1929" fmla="*/ 4741488 h 6189534"/>
              <a:gd name="connsiteX1930" fmla="*/ 3733503 w 5767895"/>
              <a:gd name="connsiteY1930" fmla="*/ 4712058 h 6189534"/>
              <a:gd name="connsiteX1931" fmla="*/ 3702268 w 5767895"/>
              <a:gd name="connsiteY1931" fmla="*/ 4672329 h 6189534"/>
              <a:gd name="connsiteX1932" fmla="*/ 3681772 w 5767895"/>
              <a:gd name="connsiteY1932" fmla="*/ 4626134 h 6189534"/>
              <a:gd name="connsiteX1933" fmla="*/ 3650514 w 5767895"/>
              <a:gd name="connsiteY1933" fmla="*/ 4619588 h 6189534"/>
              <a:gd name="connsiteX1934" fmla="*/ 3648745 w 5767895"/>
              <a:gd name="connsiteY1934" fmla="*/ 4587484 h 6189534"/>
              <a:gd name="connsiteX1935" fmla="*/ 3614024 w 5767895"/>
              <a:gd name="connsiteY1935" fmla="*/ 4565462 h 6189534"/>
              <a:gd name="connsiteX1936" fmla="*/ 3601130 w 5767895"/>
              <a:gd name="connsiteY1936" fmla="*/ 4545665 h 6189534"/>
              <a:gd name="connsiteX1937" fmla="*/ 3594472 w 5767895"/>
              <a:gd name="connsiteY1937" fmla="*/ 4526504 h 6189534"/>
              <a:gd name="connsiteX1938" fmla="*/ 3581162 w 5767895"/>
              <a:gd name="connsiteY1938" fmla="*/ 4516956 h 6189534"/>
              <a:gd name="connsiteX1939" fmla="*/ 3567218 w 5767895"/>
              <a:gd name="connsiteY1939" fmla="*/ 4513645 h 6189534"/>
              <a:gd name="connsiteX1940" fmla="*/ 3559914 w 5767895"/>
              <a:gd name="connsiteY1940" fmla="*/ 4517311 h 6189534"/>
              <a:gd name="connsiteX1941" fmla="*/ 3561212 w 5767895"/>
              <a:gd name="connsiteY1941" fmla="*/ 4523114 h 6189534"/>
              <a:gd name="connsiteX1942" fmla="*/ 3582884 w 5767895"/>
              <a:gd name="connsiteY1942" fmla="*/ 4541286 h 6189534"/>
              <a:gd name="connsiteX1943" fmla="*/ 3583074 w 5767895"/>
              <a:gd name="connsiteY1943" fmla="*/ 4572389 h 6189534"/>
              <a:gd name="connsiteX1944" fmla="*/ 3630421 w 5767895"/>
              <a:gd name="connsiteY1944" fmla="*/ 4602418 h 6189534"/>
              <a:gd name="connsiteX1945" fmla="*/ 3628419 w 5767895"/>
              <a:gd name="connsiteY1945" fmla="*/ 4605575 h 6189534"/>
              <a:gd name="connsiteX1946" fmla="*/ 3637215 w 5767895"/>
              <a:gd name="connsiteY1946" fmla="*/ 4616132 h 6189534"/>
              <a:gd name="connsiteX1947" fmla="*/ 3650514 w 5767895"/>
              <a:gd name="connsiteY1947" fmla="*/ 4619588 h 6189534"/>
              <a:gd name="connsiteX1948" fmla="*/ 3663938 w 5767895"/>
              <a:gd name="connsiteY1948" fmla="*/ 4656871 h 6189534"/>
              <a:gd name="connsiteX1949" fmla="*/ 3674992 w 5767895"/>
              <a:gd name="connsiteY1949" fmla="*/ 4692653 h 6189534"/>
              <a:gd name="connsiteX1950" fmla="*/ 3702200 w 5767895"/>
              <a:gd name="connsiteY1950" fmla="*/ 4697735 h 6189534"/>
              <a:gd name="connsiteX1951" fmla="*/ 3706017 w 5767895"/>
              <a:gd name="connsiteY1951" fmla="*/ 4734460 h 6189534"/>
              <a:gd name="connsiteX1952" fmla="*/ 3741921 w 5767895"/>
              <a:gd name="connsiteY1952" fmla="*/ 4779914 h 6189534"/>
              <a:gd name="connsiteX1953" fmla="*/ 3778690 w 5767895"/>
              <a:gd name="connsiteY1953" fmla="*/ 4829239 h 6189534"/>
              <a:gd name="connsiteX1954" fmla="*/ 3773724 w 5767895"/>
              <a:gd name="connsiteY1954" fmla="*/ 4838814 h 6189534"/>
              <a:gd name="connsiteX1955" fmla="*/ 3765524 w 5767895"/>
              <a:gd name="connsiteY1955" fmla="*/ 4843019 h 6189534"/>
              <a:gd name="connsiteX1956" fmla="*/ 3731995 w 5767895"/>
              <a:gd name="connsiteY1956" fmla="*/ 4827840 h 6189534"/>
              <a:gd name="connsiteX1957" fmla="*/ 3716715 w 5767895"/>
              <a:gd name="connsiteY1957" fmla="*/ 4794359 h 6189534"/>
              <a:gd name="connsiteX1958" fmla="*/ 3670727 w 5767895"/>
              <a:gd name="connsiteY1958" fmla="*/ 4738635 h 6189534"/>
              <a:gd name="connsiteX1959" fmla="*/ 3627106 w 5767895"/>
              <a:gd name="connsiteY1959" fmla="*/ 4684412 h 6189534"/>
              <a:gd name="connsiteX1960" fmla="*/ 3618213 w 5767895"/>
              <a:gd name="connsiteY1960" fmla="*/ 4680985 h 6189534"/>
              <a:gd name="connsiteX1961" fmla="*/ 3615327 w 5767895"/>
              <a:gd name="connsiteY1961" fmla="*/ 4668089 h 6189534"/>
              <a:gd name="connsiteX1962" fmla="*/ 3608254 w 5767895"/>
              <a:gd name="connsiteY1962" fmla="*/ 4659177 h 6189534"/>
              <a:gd name="connsiteX1963" fmla="*/ 3597543 w 5767895"/>
              <a:gd name="connsiteY1963" fmla="*/ 4661236 h 6189534"/>
              <a:gd name="connsiteX1964" fmla="*/ 3590019 w 5767895"/>
              <a:gd name="connsiteY1964" fmla="*/ 4638207 h 6189534"/>
              <a:gd name="connsiteX1965" fmla="*/ 3577990 w 5767895"/>
              <a:gd name="connsiteY1965" fmla="*/ 4622278 h 6189534"/>
              <a:gd name="connsiteX1966" fmla="*/ 3563903 w 5767895"/>
              <a:gd name="connsiteY1966" fmla="*/ 4595639 h 6189534"/>
              <a:gd name="connsiteX1967" fmla="*/ 3542249 w 5767895"/>
              <a:gd name="connsiteY1967" fmla="*/ 4589652 h 6189534"/>
              <a:gd name="connsiteX1968" fmla="*/ 3534340 w 5767895"/>
              <a:gd name="connsiteY1968" fmla="*/ 4572463 h 6189534"/>
              <a:gd name="connsiteX1969" fmla="*/ 3509931 w 5767895"/>
              <a:gd name="connsiteY1969" fmla="*/ 4616182 h 6189534"/>
              <a:gd name="connsiteX1970" fmla="*/ 3472820 w 5767895"/>
              <a:gd name="connsiteY1970" fmla="*/ 4648525 h 6189534"/>
              <a:gd name="connsiteX1971" fmla="*/ 3448982 w 5767895"/>
              <a:gd name="connsiteY1971" fmla="*/ 4643365 h 6189534"/>
              <a:gd name="connsiteX1972" fmla="*/ 3441256 w 5767895"/>
              <a:gd name="connsiteY1972" fmla="*/ 4628506 h 6189534"/>
              <a:gd name="connsiteX1973" fmla="*/ 3435116 w 5767895"/>
              <a:gd name="connsiteY1973" fmla="*/ 4620739 h 6189534"/>
              <a:gd name="connsiteX1974" fmla="*/ 3427475 w 5767895"/>
              <a:gd name="connsiteY1974" fmla="*/ 4615340 h 6189534"/>
              <a:gd name="connsiteX1975" fmla="*/ 3427783 w 5767895"/>
              <a:gd name="connsiteY1975" fmla="*/ 4628813 h 6189534"/>
              <a:gd name="connsiteX1976" fmla="*/ 3433322 w 5767895"/>
              <a:gd name="connsiteY1976" fmla="*/ 4689867 h 6189534"/>
              <a:gd name="connsiteX1977" fmla="*/ 3451413 w 5767895"/>
              <a:gd name="connsiteY1977" fmla="*/ 4710193 h 6189534"/>
              <a:gd name="connsiteX1978" fmla="*/ 3461489 w 5767895"/>
              <a:gd name="connsiteY1978" fmla="*/ 4714370 h 6189534"/>
              <a:gd name="connsiteX1979" fmla="*/ 3463193 w 5767895"/>
              <a:gd name="connsiteY1979" fmla="*/ 4726516 h 6189534"/>
              <a:gd name="connsiteX1980" fmla="*/ 3470189 w 5767895"/>
              <a:gd name="connsiteY1980" fmla="*/ 4732059 h 6189534"/>
              <a:gd name="connsiteX1981" fmla="*/ 3477820 w 5767895"/>
              <a:gd name="connsiteY1981" fmla="*/ 4731366 h 6189534"/>
              <a:gd name="connsiteX1982" fmla="*/ 3493368 w 5767895"/>
              <a:gd name="connsiteY1982" fmla="*/ 4776638 h 6189534"/>
              <a:gd name="connsiteX1983" fmla="*/ 3508918 w 5767895"/>
              <a:gd name="connsiteY1983" fmla="*/ 4821908 h 6189534"/>
              <a:gd name="connsiteX1984" fmla="*/ 3538046 w 5767895"/>
              <a:gd name="connsiteY1984" fmla="*/ 4865833 h 6189534"/>
              <a:gd name="connsiteX1985" fmla="*/ 3546329 w 5767895"/>
              <a:gd name="connsiteY1985" fmla="*/ 4916454 h 6189534"/>
              <a:gd name="connsiteX1986" fmla="*/ 3564114 w 5767895"/>
              <a:gd name="connsiteY1986" fmla="*/ 4923307 h 6189534"/>
              <a:gd name="connsiteX1987" fmla="*/ 3576922 w 5767895"/>
              <a:gd name="connsiteY1987" fmla="*/ 4933644 h 6189534"/>
              <a:gd name="connsiteX1988" fmla="*/ 3581358 w 5767895"/>
              <a:gd name="connsiteY1988" fmla="*/ 4951948 h 6189534"/>
              <a:gd name="connsiteX1989" fmla="*/ 3575660 w 5767895"/>
              <a:gd name="connsiteY1989" fmla="*/ 4974892 h 6189534"/>
              <a:gd name="connsiteX1990" fmla="*/ 3550147 w 5767895"/>
              <a:gd name="connsiteY1990" fmla="*/ 4975862 h 6189534"/>
              <a:gd name="connsiteX1991" fmla="*/ 3535780 w 5767895"/>
              <a:gd name="connsiteY1991" fmla="*/ 4954025 h 6189534"/>
              <a:gd name="connsiteX1992" fmla="*/ 3520452 w 5767895"/>
              <a:gd name="connsiteY1992" fmla="*/ 4912766 h 6189534"/>
              <a:gd name="connsiteX1993" fmla="*/ 3487512 w 5767895"/>
              <a:gd name="connsiteY1993" fmla="*/ 4883576 h 6189534"/>
              <a:gd name="connsiteX1994" fmla="*/ 3451184 w 5767895"/>
              <a:gd name="connsiteY1994" fmla="*/ 4842278 h 6189534"/>
              <a:gd name="connsiteX1995" fmla="*/ 3419998 w 5767895"/>
              <a:gd name="connsiteY1995" fmla="*/ 4787643 h 6189534"/>
              <a:gd name="connsiteX1996" fmla="*/ 3405408 w 5767895"/>
              <a:gd name="connsiteY1996" fmla="*/ 4784475 h 6189534"/>
              <a:gd name="connsiteX1997" fmla="*/ 3403060 w 5767895"/>
              <a:gd name="connsiteY1997" fmla="*/ 4772475 h 6189534"/>
              <a:gd name="connsiteX1998" fmla="*/ 3376953 w 5767895"/>
              <a:gd name="connsiteY1998" fmla="*/ 4758682 h 6189534"/>
              <a:gd name="connsiteX1999" fmla="*/ 3345704 w 5767895"/>
              <a:gd name="connsiteY1999" fmla="*/ 4758228 h 6189534"/>
              <a:gd name="connsiteX2000" fmla="*/ 3302267 w 5767895"/>
              <a:gd name="connsiteY2000" fmla="*/ 4683652 h 6189534"/>
              <a:gd name="connsiteX2001" fmla="*/ 3293781 w 5767895"/>
              <a:gd name="connsiteY2001" fmla="*/ 4672221 h 6189534"/>
              <a:gd name="connsiteX2002" fmla="*/ 3290506 w 5767895"/>
              <a:gd name="connsiteY2002" fmla="*/ 4682095 h 6189534"/>
              <a:gd name="connsiteX2003" fmla="*/ 3307751 w 5767895"/>
              <a:gd name="connsiteY2003" fmla="*/ 4710736 h 6189534"/>
              <a:gd name="connsiteX2004" fmla="*/ 3309211 w 5767895"/>
              <a:gd name="connsiteY2004" fmla="*/ 4729368 h 6189534"/>
              <a:gd name="connsiteX2005" fmla="*/ 3336233 w 5767895"/>
              <a:gd name="connsiteY2005" fmla="*/ 4777488 h 6189534"/>
              <a:gd name="connsiteX2006" fmla="*/ 3348011 w 5767895"/>
              <a:gd name="connsiteY2006" fmla="*/ 4793811 h 6189534"/>
              <a:gd name="connsiteX2007" fmla="*/ 3359789 w 5767895"/>
              <a:gd name="connsiteY2007" fmla="*/ 4810134 h 6189534"/>
              <a:gd name="connsiteX2008" fmla="*/ 3375031 w 5767895"/>
              <a:gd name="connsiteY2008" fmla="*/ 4841931 h 6189534"/>
              <a:gd name="connsiteX2009" fmla="*/ 3387964 w 5767895"/>
              <a:gd name="connsiteY2009" fmla="*/ 4863412 h 6189534"/>
              <a:gd name="connsiteX2010" fmla="*/ 3415564 w 5767895"/>
              <a:gd name="connsiteY2010" fmla="*/ 4891428 h 6189534"/>
              <a:gd name="connsiteX2011" fmla="*/ 3433923 w 5767895"/>
              <a:gd name="connsiteY2011" fmla="*/ 4923543 h 6189534"/>
              <a:gd name="connsiteX2012" fmla="*/ 3481095 w 5767895"/>
              <a:gd name="connsiteY2012" fmla="*/ 4980018 h 6189534"/>
              <a:gd name="connsiteX2013" fmla="*/ 3520069 w 5767895"/>
              <a:gd name="connsiteY2013" fmla="*/ 5018015 h 6189534"/>
              <a:gd name="connsiteX2014" fmla="*/ 3510907 w 5767895"/>
              <a:gd name="connsiteY2014" fmla="*/ 5025482 h 6189534"/>
              <a:gd name="connsiteX2015" fmla="*/ 3512369 w 5767895"/>
              <a:gd name="connsiteY2015" fmla="*/ 5044113 h 6189534"/>
              <a:gd name="connsiteX2016" fmla="*/ 3517430 w 5767895"/>
              <a:gd name="connsiteY2016" fmla="*/ 5050090 h 6189534"/>
              <a:gd name="connsiteX2017" fmla="*/ 3526997 w 5767895"/>
              <a:gd name="connsiteY2017" fmla="*/ 5048965 h 6189534"/>
              <a:gd name="connsiteX2018" fmla="*/ 3552053 w 5767895"/>
              <a:gd name="connsiteY2018" fmla="*/ 5101926 h 6189534"/>
              <a:gd name="connsiteX2019" fmla="*/ 3589353 w 5767895"/>
              <a:gd name="connsiteY2019" fmla="*/ 5146053 h 6189534"/>
              <a:gd name="connsiteX2020" fmla="*/ 3594038 w 5767895"/>
              <a:gd name="connsiteY2020" fmla="*/ 5163962 h 6189534"/>
              <a:gd name="connsiteX2021" fmla="*/ 3608599 w 5767895"/>
              <a:gd name="connsiteY2021" fmla="*/ 5171537 h 6189534"/>
              <a:gd name="connsiteX2022" fmla="*/ 3624158 w 5767895"/>
              <a:gd name="connsiteY2022" fmla="*/ 5200217 h 6189534"/>
              <a:gd name="connsiteX2023" fmla="*/ 3629613 w 5767895"/>
              <a:gd name="connsiteY2023" fmla="*/ 5229128 h 6189534"/>
              <a:gd name="connsiteX2024" fmla="*/ 3635079 w 5767895"/>
              <a:gd name="connsiteY2024" fmla="*/ 5241446 h 6189534"/>
              <a:gd name="connsiteX2025" fmla="*/ 3646550 w 5767895"/>
              <a:gd name="connsiteY2025" fmla="*/ 5244295 h 6189534"/>
              <a:gd name="connsiteX2026" fmla="*/ 3679036 w 5767895"/>
              <a:gd name="connsiteY2026" fmla="*/ 5304734 h 6189534"/>
              <a:gd name="connsiteX2027" fmla="*/ 3686118 w 5767895"/>
              <a:gd name="connsiteY2027" fmla="*/ 5319737 h 6189534"/>
              <a:gd name="connsiteX2028" fmla="*/ 3699436 w 5767895"/>
              <a:gd name="connsiteY2028" fmla="*/ 5335376 h 6189534"/>
              <a:gd name="connsiteX2029" fmla="*/ 3739650 w 5767895"/>
              <a:gd name="connsiteY2029" fmla="*/ 5410675 h 6189534"/>
              <a:gd name="connsiteX2030" fmla="*/ 3774492 w 5767895"/>
              <a:gd name="connsiteY2030" fmla="*/ 5489207 h 6189534"/>
              <a:gd name="connsiteX2031" fmla="*/ 3798589 w 5767895"/>
              <a:gd name="connsiteY2031" fmla="*/ 5500064 h 6189534"/>
              <a:gd name="connsiteX2032" fmla="*/ 3830228 w 5767895"/>
              <a:gd name="connsiteY2032" fmla="*/ 5568818 h 6189534"/>
              <a:gd name="connsiteX2033" fmla="*/ 3864976 w 5767895"/>
              <a:gd name="connsiteY2033" fmla="*/ 5609114 h 6189534"/>
              <a:gd name="connsiteX2034" fmla="*/ 3894586 w 5767895"/>
              <a:gd name="connsiteY2034" fmla="*/ 5662748 h 6189534"/>
              <a:gd name="connsiteX2035" fmla="*/ 3914139 w 5767895"/>
              <a:gd name="connsiteY2035" fmla="*/ 5701707 h 6189534"/>
              <a:gd name="connsiteX2036" fmla="*/ 3931211 w 5767895"/>
              <a:gd name="connsiteY2036" fmla="*/ 5711428 h 6189534"/>
              <a:gd name="connsiteX2037" fmla="*/ 3934539 w 5767895"/>
              <a:gd name="connsiteY2037" fmla="*/ 5732350 h 6189534"/>
              <a:gd name="connsiteX2038" fmla="*/ 4065638 w 5767895"/>
              <a:gd name="connsiteY2038" fmla="*/ 5979263 h 6189534"/>
              <a:gd name="connsiteX2039" fmla="*/ 4080235 w 5767895"/>
              <a:gd name="connsiteY2039" fmla="*/ 6011206 h 6189534"/>
              <a:gd name="connsiteX2040" fmla="*/ 4090964 w 5767895"/>
              <a:gd name="connsiteY2040" fmla="*/ 6044014 h 6189534"/>
              <a:gd name="connsiteX2041" fmla="*/ 4103850 w 5767895"/>
              <a:gd name="connsiteY2041" fmla="*/ 6057719 h 6189534"/>
              <a:gd name="connsiteX2042" fmla="*/ 4111365 w 5767895"/>
              <a:gd name="connsiteY2042" fmla="*/ 6074657 h 6189534"/>
              <a:gd name="connsiteX2043" fmla="*/ 4125451 w 5767895"/>
              <a:gd name="connsiteY2043" fmla="*/ 6101296 h 6189534"/>
              <a:gd name="connsiteX2044" fmla="*/ 4124152 w 5767895"/>
              <a:gd name="connsiteY2044" fmla="*/ 6118177 h 6189534"/>
              <a:gd name="connsiteX2045" fmla="*/ 4115749 w 5767895"/>
              <a:gd name="connsiteY2045" fmla="*/ 6130551 h 6189534"/>
              <a:gd name="connsiteX2046" fmla="*/ 4075362 w 5767895"/>
              <a:gd name="connsiteY2046" fmla="*/ 6081700 h 6189534"/>
              <a:gd name="connsiteX2047" fmla="*/ 4041615 w 5767895"/>
              <a:gd name="connsiteY2047" fmla="*/ 6017141 h 6189534"/>
              <a:gd name="connsiteX2048" fmla="*/ 4039614 w 5767895"/>
              <a:gd name="connsiteY2048" fmla="*/ 6020298 h 6189534"/>
              <a:gd name="connsiteX2049" fmla="*/ 4022233 w 5767895"/>
              <a:gd name="connsiteY2049" fmla="*/ 6019787 h 6189534"/>
              <a:gd name="connsiteX2050" fmla="*/ 4012360 w 5767895"/>
              <a:gd name="connsiteY2050" fmla="*/ 6007439 h 6189534"/>
              <a:gd name="connsiteX2051" fmla="*/ 3951696 w 5767895"/>
              <a:gd name="connsiteY2051" fmla="*/ 5939088 h 6189534"/>
              <a:gd name="connsiteX2052" fmla="*/ 3894035 w 5767895"/>
              <a:gd name="connsiteY2052" fmla="*/ 5866002 h 6189534"/>
              <a:gd name="connsiteX2053" fmla="*/ 3884210 w 5767895"/>
              <a:gd name="connsiteY2053" fmla="*/ 5861430 h 6189534"/>
              <a:gd name="connsiteX2054" fmla="*/ 3884259 w 5767895"/>
              <a:gd name="connsiteY2054" fmla="*/ 5846523 h 6189534"/>
              <a:gd name="connsiteX2055" fmla="*/ 3876079 w 5767895"/>
              <a:gd name="connsiteY2055" fmla="*/ 5840229 h 6189534"/>
              <a:gd name="connsiteX2056" fmla="*/ 3869631 w 5767895"/>
              <a:gd name="connsiteY2056" fmla="*/ 5841672 h 6189534"/>
              <a:gd name="connsiteX2057" fmla="*/ 3857342 w 5767895"/>
              <a:gd name="connsiteY2057" fmla="*/ 5820046 h 6189534"/>
              <a:gd name="connsiteX2058" fmla="*/ 3842917 w 5767895"/>
              <a:gd name="connsiteY2058" fmla="*/ 5807025 h 6189534"/>
              <a:gd name="connsiteX2059" fmla="*/ 3849844 w 5767895"/>
              <a:gd name="connsiteY2059" fmla="*/ 5837976 h 6189534"/>
              <a:gd name="connsiteX2060" fmla="*/ 3855309 w 5767895"/>
              <a:gd name="connsiteY2060" fmla="*/ 5850294 h 6189534"/>
              <a:gd name="connsiteX2061" fmla="*/ 3866781 w 5767895"/>
              <a:gd name="connsiteY2061" fmla="*/ 5853142 h 6189534"/>
              <a:gd name="connsiteX2062" fmla="*/ 3873046 w 5767895"/>
              <a:gd name="connsiteY2062" fmla="*/ 5872053 h 6189534"/>
              <a:gd name="connsiteX2063" fmla="*/ 3883177 w 5767895"/>
              <a:gd name="connsiteY2063" fmla="*/ 5890099 h 6189534"/>
              <a:gd name="connsiteX2064" fmla="*/ 3923980 w 5767895"/>
              <a:gd name="connsiteY2064" fmla="*/ 5951386 h 6189534"/>
              <a:gd name="connsiteX2065" fmla="*/ 3927749 w 5767895"/>
              <a:gd name="connsiteY2065" fmla="*/ 5980334 h 6189534"/>
              <a:gd name="connsiteX2066" fmla="*/ 3933792 w 5767895"/>
              <a:gd name="connsiteY2066" fmla="*/ 5995232 h 6189534"/>
              <a:gd name="connsiteX2067" fmla="*/ 3945841 w 5767895"/>
              <a:gd name="connsiteY2067" fmla="*/ 6000660 h 6189534"/>
              <a:gd name="connsiteX2068" fmla="*/ 3963085 w 5767895"/>
              <a:gd name="connsiteY2068" fmla="*/ 6029302 h 6189534"/>
              <a:gd name="connsiteX2069" fmla="*/ 3983909 w 5767895"/>
              <a:gd name="connsiteY2069" fmla="*/ 6055787 h 6189534"/>
              <a:gd name="connsiteX2070" fmla="*/ 4004733 w 5767895"/>
              <a:gd name="connsiteY2070" fmla="*/ 6082274 h 6189534"/>
              <a:gd name="connsiteX2071" fmla="*/ 4013428 w 5767895"/>
              <a:gd name="connsiteY2071" fmla="*/ 6145328 h 6189534"/>
              <a:gd name="connsiteX2072" fmla="*/ 3987773 w 5767895"/>
              <a:gd name="connsiteY2072" fmla="*/ 6145653 h 6189534"/>
              <a:gd name="connsiteX2073" fmla="*/ 3981865 w 5767895"/>
              <a:gd name="connsiteY2073" fmla="*/ 6125309 h 6189534"/>
              <a:gd name="connsiteX2074" fmla="*/ 3961992 w 5767895"/>
              <a:gd name="connsiteY2074" fmla="*/ 6112151 h 6189534"/>
              <a:gd name="connsiteX2075" fmla="*/ 3945989 w 5767895"/>
              <a:gd name="connsiteY2075" fmla="*/ 6098129 h 6189534"/>
              <a:gd name="connsiteX2076" fmla="*/ 3917111 w 5767895"/>
              <a:gd name="connsiteY2076" fmla="*/ 6053811 h 6189534"/>
              <a:gd name="connsiteX2077" fmla="*/ 3883093 w 5767895"/>
              <a:gd name="connsiteY2077" fmla="*/ 6022830 h 6189534"/>
              <a:gd name="connsiteX2078" fmla="*/ 3839135 w 5767895"/>
              <a:gd name="connsiteY2078" fmla="*/ 5959541 h 6189534"/>
              <a:gd name="connsiteX2079" fmla="*/ 3807378 w 5767895"/>
              <a:gd name="connsiteY2079" fmla="*/ 5953784 h 6189534"/>
              <a:gd name="connsiteX2080" fmla="*/ 3790634 w 5767895"/>
              <a:gd name="connsiteY2080" fmla="*/ 5924354 h 6189534"/>
              <a:gd name="connsiteX2081" fmla="*/ 3759397 w 5767895"/>
              <a:gd name="connsiteY2081" fmla="*/ 5884625 h 6189534"/>
              <a:gd name="connsiteX2082" fmla="*/ 3738903 w 5767895"/>
              <a:gd name="connsiteY2082" fmla="*/ 5838430 h 6189534"/>
              <a:gd name="connsiteX2083" fmla="*/ 3707644 w 5767895"/>
              <a:gd name="connsiteY2083" fmla="*/ 5831885 h 6189534"/>
              <a:gd name="connsiteX2084" fmla="*/ 3705876 w 5767895"/>
              <a:gd name="connsiteY2084" fmla="*/ 5799780 h 6189534"/>
              <a:gd name="connsiteX2085" fmla="*/ 3671155 w 5767895"/>
              <a:gd name="connsiteY2085" fmla="*/ 5777758 h 6189534"/>
              <a:gd name="connsiteX2086" fmla="*/ 3658260 w 5767895"/>
              <a:gd name="connsiteY2086" fmla="*/ 5757962 h 6189534"/>
              <a:gd name="connsiteX2087" fmla="*/ 3651602 w 5767895"/>
              <a:gd name="connsiteY2087" fmla="*/ 5738801 h 6189534"/>
              <a:gd name="connsiteX2088" fmla="*/ 3638292 w 5767895"/>
              <a:gd name="connsiteY2088" fmla="*/ 5729253 h 6189534"/>
              <a:gd name="connsiteX2089" fmla="*/ 3624348 w 5767895"/>
              <a:gd name="connsiteY2089" fmla="*/ 5725942 h 6189534"/>
              <a:gd name="connsiteX2090" fmla="*/ 3617044 w 5767895"/>
              <a:gd name="connsiteY2090" fmla="*/ 5729608 h 6189534"/>
              <a:gd name="connsiteX2091" fmla="*/ 3618342 w 5767895"/>
              <a:gd name="connsiteY2091" fmla="*/ 5735411 h 6189534"/>
              <a:gd name="connsiteX2092" fmla="*/ 3640014 w 5767895"/>
              <a:gd name="connsiteY2092" fmla="*/ 5753582 h 6189534"/>
              <a:gd name="connsiteX2093" fmla="*/ 3640204 w 5767895"/>
              <a:gd name="connsiteY2093" fmla="*/ 5784686 h 6189534"/>
              <a:gd name="connsiteX2094" fmla="*/ 3687552 w 5767895"/>
              <a:gd name="connsiteY2094" fmla="*/ 5814714 h 6189534"/>
              <a:gd name="connsiteX2095" fmla="*/ 3685549 w 5767895"/>
              <a:gd name="connsiteY2095" fmla="*/ 5817870 h 6189534"/>
              <a:gd name="connsiteX2096" fmla="*/ 3694345 w 5767895"/>
              <a:gd name="connsiteY2096" fmla="*/ 5828428 h 6189534"/>
              <a:gd name="connsiteX2097" fmla="*/ 3707644 w 5767895"/>
              <a:gd name="connsiteY2097" fmla="*/ 5831885 h 6189534"/>
              <a:gd name="connsiteX2098" fmla="*/ 3721067 w 5767895"/>
              <a:gd name="connsiteY2098" fmla="*/ 5869167 h 6189534"/>
              <a:gd name="connsiteX2099" fmla="*/ 3732123 w 5767895"/>
              <a:gd name="connsiteY2099" fmla="*/ 5904949 h 6189534"/>
              <a:gd name="connsiteX2100" fmla="*/ 3759329 w 5767895"/>
              <a:gd name="connsiteY2100" fmla="*/ 5910032 h 6189534"/>
              <a:gd name="connsiteX2101" fmla="*/ 3763147 w 5767895"/>
              <a:gd name="connsiteY2101" fmla="*/ 5946757 h 6189534"/>
              <a:gd name="connsiteX2102" fmla="*/ 3799051 w 5767895"/>
              <a:gd name="connsiteY2102" fmla="*/ 5992212 h 6189534"/>
              <a:gd name="connsiteX2103" fmla="*/ 3835819 w 5767895"/>
              <a:gd name="connsiteY2103" fmla="*/ 6041534 h 6189534"/>
              <a:gd name="connsiteX2104" fmla="*/ 3830853 w 5767895"/>
              <a:gd name="connsiteY2104" fmla="*/ 6051111 h 6189534"/>
              <a:gd name="connsiteX2105" fmla="*/ 3822654 w 5767895"/>
              <a:gd name="connsiteY2105" fmla="*/ 6055316 h 6189534"/>
              <a:gd name="connsiteX2106" fmla="*/ 3789125 w 5767895"/>
              <a:gd name="connsiteY2106" fmla="*/ 6040137 h 6189534"/>
              <a:gd name="connsiteX2107" fmla="*/ 3773846 w 5767895"/>
              <a:gd name="connsiteY2107" fmla="*/ 6006655 h 6189534"/>
              <a:gd name="connsiteX2108" fmla="*/ 3727857 w 5767895"/>
              <a:gd name="connsiteY2108" fmla="*/ 5950931 h 6189534"/>
              <a:gd name="connsiteX2109" fmla="*/ 3684235 w 5767895"/>
              <a:gd name="connsiteY2109" fmla="*/ 5896708 h 6189534"/>
              <a:gd name="connsiteX2110" fmla="*/ 3675343 w 5767895"/>
              <a:gd name="connsiteY2110" fmla="*/ 5893282 h 6189534"/>
              <a:gd name="connsiteX2111" fmla="*/ 3672457 w 5767895"/>
              <a:gd name="connsiteY2111" fmla="*/ 5880386 h 6189534"/>
              <a:gd name="connsiteX2112" fmla="*/ 3665384 w 5767895"/>
              <a:gd name="connsiteY2112" fmla="*/ 5871474 h 6189534"/>
              <a:gd name="connsiteX2113" fmla="*/ 3654673 w 5767895"/>
              <a:gd name="connsiteY2113" fmla="*/ 5873533 h 6189534"/>
              <a:gd name="connsiteX2114" fmla="*/ 3647150 w 5767895"/>
              <a:gd name="connsiteY2114" fmla="*/ 5850502 h 6189534"/>
              <a:gd name="connsiteX2115" fmla="*/ 3635120 w 5767895"/>
              <a:gd name="connsiteY2115" fmla="*/ 5834574 h 6189534"/>
              <a:gd name="connsiteX2116" fmla="*/ 3621033 w 5767895"/>
              <a:gd name="connsiteY2116" fmla="*/ 5807936 h 6189534"/>
              <a:gd name="connsiteX2117" fmla="*/ 3599379 w 5767895"/>
              <a:gd name="connsiteY2117" fmla="*/ 5801948 h 6189534"/>
              <a:gd name="connsiteX2118" fmla="*/ 3591470 w 5767895"/>
              <a:gd name="connsiteY2118" fmla="*/ 5784760 h 6189534"/>
              <a:gd name="connsiteX2119" fmla="*/ 3567061 w 5767895"/>
              <a:gd name="connsiteY2119" fmla="*/ 5828479 h 6189534"/>
              <a:gd name="connsiteX2120" fmla="*/ 3529951 w 5767895"/>
              <a:gd name="connsiteY2120" fmla="*/ 5860822 h 6189534"/>
              <a:gd name="connsiteX2121" fmla="*/ 3506112 w 5767895"/>
              <a:gd name="connsiteY2121" fmla="*/ 5855662 h 6189534"/>
              <a:gd name="connsiteX2122" fmla="*/ 3498386 w 5767895"/>
              <a:gd name="connsiteY2122" fmla="*/ 5840803 h 6189534"/>
              <a:gd name="connsiteX2123" fmla="*/ 3492246 w 5767895"/>
              <a:gd name="connsiteY2123" fmla="*/ 5833036 h 6189534"/>
              <a:gd name="connsiteX2124" fmla="*/ 3484606 w 5767895"/>
              <a:gd name="connsiteY2124" fmla="*/ 5827636 h 6189534"/>
              <a:gd name="connsiteX2125" fmla="*/ 3484913 w 5767895"/>
              <a:gd name="connsiteY2125" fmla="*/ 5841110 h 6189534"/>
              <a:gd name="connsiteX2126" fmla="*/ 3490453 w 5767895"/>
              <a:gd name="connsiteY2126" fmla="*/ 5902163 h 6189534"/>
              <a:gd name="connsiteX2127" fmla="*/ 3508543 w 5767895"/>
              <a:gd name="connsiteY2127" fmla="*/ 5922490 h 6189534"/>
              <a:gd name="connsiteX2128" fmla="*/ 3518619 w 5767895"/>
              <a:gd name="connsiteY2128" fmla="*/ 5926667 h 6189534"/>
              <a:gd name="connsiteX2129" fmla="*/ 3520322 w 5767895"/>
              <a:gd name="connsiteY2129" fmla="*/ 5938812 h 6189534"/>
              <a:gd name="connsiteX2130" fmla="*/ 3527319 w 5767895"/>
              <a:gd name="connsiteY2130" fmla="*/ 5944356 h 6189534"/>
              <a:gd name="connsiteX2131" fmla="*/ 3534949 w 5767895"/>
              <a:gd name="connsiteY2131" fmla="*/ 5943663 h 6189534"/>
              <a:gd name="connsiteX2132" fmla="*/ 3550499 w 5767895"/>
              <a:gd name="connsiteY2132" fmla="*/ 5988934 h 6189534"/>
              <a:gd name="connsiteX2133" fmla="*/ 3566048 w 5767895"/>
              <a:gd name="connsiteY2133" fmla="*/ 6034205 h 6189534"/>
              <a:gd name="connsiteX2134" fmla="*/ 3595177 w 5767895"/>
              <a:gd name="connsiteY2134" fmla="*/ 6078130 h 6189534"/>
              <a:gd name="connsiteX2135" fmla="*/ 3603459 w 5767895"/>
              <a:gd name="connsiteY2135" fmla="*/ 6128751 h 6189534"/>
              <a:gd name="connsiteX2136" fmla="*/ 3621244 w 5767895"/>
              <a:gd name="connsiteY2136" fmla="*/ 6135605 h 6189534"/>
              <a:gd name="connsiteX2137" fmla="*/ 3634052 w 5767895"/>
              <a:gd name="connsiteY2137" fmla="*/ 6145941 h 6189534"/>
              <a:gd name="connsiteX2138" fmla="*/ 3638488 w 5767895"/>
              <a:gd name="connsiteY2138" fmla="*/ 6164245 h 6189534"/>
              <a:gd name="connsiteX2139" fmla="*/ 3632789 w 5767895"/>
              <a:gd name="connsiteY2139" fmla="*/ 6187188 h 6189534"/>
              <a:gd name="connsiteX2140" fmla="*/ 3607277 w 5767895"/>
              <a:gd name="connsiteY2140" fmla="*/ 6188159 h 6189534"/>
              <a:gd name="connsiteX2141" fmla="*/ 3592909 w 5767895"/>
              <a:gd name="connsiteY2141" fmla="*/ 6166321 h 6189534"/>
              <a:gd name="connsiteX2142" fmla="*/ 3577582 w 5767895"/>
              <a:gd name="connsiteY2142" fmla="*/ 6125063 h 6189534"/>
              <a:gd name="connsiteX2143" fmla="*/ 3544641 w 5767895"/>
              <a:gd name="connsiteY2143" fmla="*/ 6095872 h 6189534"/>
              <a:gd name="connsiteX2144" fmla="*/ 3508314 w 5767895"/>
              <a:gd name="connsiteY2144" fmla="*/ 6054575 h 6189534"/>
              <a:gd name="connsiteX2145" fmla="*/ 3477127 w 5767895"/>
              <a:gd name="connsiteY2145" fmla="*/ 5999939 h 6189534"/>
              <a:gd name="connsiteX2146" fmla="*/ 3462538 w 5767895"/>
              <a:gd name="connsiteY2146" fmla="*/ 5996772 h 6189534"/>
              <a:gd name="connsiteX2147" fmla="*/ 3460190 w 5767895"/>
              <a:gd name="connsiteY2147" fmla="*/ 5984771 h 6189534"/>
              <a:gd name="connsiteX2148" fmla="*/ 3434083 w 5767895"/>
              <a:gd name="connsiteY2148" fmla="*/ 5970979 h 6189534"/>
              <a:gd name="connsiteX2149" fmla="*/ 3402834 w 5767895"/>
              <a:gd name="connsiteY2149" fmla="*/ 5970525 h 6189534"/>
              <a:gd name="connsiteX2150" fmla="*/ 3359398 w 5767895"/>
              <a:gd name="connsiteY2150" fmla="*/ 5895947 h 6189534"/>
              <a:gd name="connsiteX2151" fmla="*/ 3305449 w 5767895"/>
              <a:gd name="connsiteY2151" fmla="*/ 5837943 h 6189534"/>
              <a:gd name="connsiteX2152" fmla="*/ 3299370 w 5767895"/>
              <a:gd name="connsiteY2152" fmla="*/ 5798678 h 6189534"/>
              <a:gd name="connsiteX2153" fmla="*/ 3281298 w 5767895"/>
              <a:gd name="connsiteY2153" fmla="*/ 5767852 h 6189534"/>
              <a:gd name="connsiteX2154" fmla="*/ 3261726 w 5767895"/>
              <a:gd name="connsiteY2154" fmla="*/ 5739393 h 6189534"/>
              <a:gd name="connsiteX2155" fmla="*/ 3250255 w 5767895"/>
              <a:gd name="connsiteY2155" fmla="*/ 5736544 h 6189534"/>
              <a:gd name="connsiteX2156" fmla="*/ 3262820 w 5767895"/>
              <a:gd name="connsiteY2156" fmla="*/ 5776050 h 6189534"/>
              <a:gd name="connsiteX2157" fmla="*/ 3273885 w 5767895"/>
              <a:gd name="connsiteY2157" fmla="*/ 5817923 h 6189534"/>
              <a:gd name="connsiteX2158" fmla="*/ 3266185 w 5767895"/>
              <a:gd name="connsiteY2158" fmla="*/ 5844023 h 6189534"/>
              <a:gd name="connsiteX2159" fmla="*/ 3289667 w 5767895"/>
              <a:gd name="connsiteY2159" fmla="*/ 5827933 h 6189534"/>
              <a:gd name="connsiteX2160" fmla="*/ 3289975 w 5767895"/>
              <a:gd name="connsiteY2160" fmla="*/ 5841405 h 6189534"/>
              <a:gd name="connsiteX2161" fmla="*/ 3283795 w 5767895"/>
              <a:gd name="connsiteY2161" fmla="*/ 5854639 h 6189534"/>
              <a:gd name="connsiteX2162" fmla="*/ 3269648 w 5767895"/>
              <a:gd name="connsiteY2162" fmla="*/ 5859497 h 6189534"/>
              <a:gd name="connsiteX2163" fmla="*/ 3276768 w 5767895"/>
              <a:gd name="connsiteY2163" fmla="*/ 5876185 h 6189534"/>
              <a:gd name="connsiteX2164" fmla="*/ 3286892 w 5767895"/>
              <a:gd name="connsiteY2164" fmla="*/ 5888138 h 6189534"/>
              <a:gd name="connsiteX2165" fmla="*/ 3298132 w 5767895"/>
              <a:gd name="connsiteY2165" fmla="*/ 5903566 h 6189534"/>
              <a:gd name="connsiteX2166" fmla="*/ 3315607 w 5767895"/>
              <a:gd name="connsiteY2166" fmla="*/ 5919630 h 6189534"/>
              <a:gd name="connsiteX2167" fmla="*/ 3347405 w 5767895"/>
              <a:gd name="connsiteY2167" fmla="*/ 5904387 h 6189534"/>
              <a:gd name="connsiteX2168" fmla="*/ 3365805 w 5767895"/>
              <a:gd name="connsiteY2168" fmla="*/ 5938187 h 6189534"/>
              <a:gd name="connsiteX2169" fmla="*/ 3339472 w 5767895"/>
              <a:gd name="connsiteY2169" fmla="*/ 5965748 h 6189534"/>
              <a:gd name="connsiteX2170" fmla="*/ 3331023 w 5767895"/>
              <a:gd name="connsiteY2170" fmla="*/ 5947665 h 6189534"/>
              <a:gd name="connsiteX2171" fmla="*/ 3321073 w 5767895"/>
              <a:gd name="connsiteY2171" fmla="*/ 5931947 h 6189534"/>
              <a:gd name="connsiteX2172" fmla="*/ 3303595 w 5767895"/>
              <a:gd name="connsiteY2172" fmla="*/ 5938568 h 6189534"/>
              <a:gd name="connsiteX2173" fmla="*/ 3288121 w 5767895"/>
              <a:gd name="connsiteY2173" fmla="*/ 5942032 h 6189534"/>
              <a:gd name="connsiteX2174" fmla="*/ 3273080 w 5767895"/>
              <a:gd name="connsiteY2174" fmla="*/ 5924747 h 6189534"/>
              <a:gd name="connsiteX2175" fmla="*/ 3263410 w 5767895"/>
              <a:gd name="connsiteY2175" fmla="*/ 5904229 h 6189534"/>
              <a:gd name="connsiteX2176" fmla="*/ 3252071 w 5767895"/>
              <a:gd name="connsiteY2176" fmla="*/ 5918615 h 6189534"/>
              <a:gd name="connsiteX2177" fmla="*/ 3242235 w 5767895"/>
              <a:gd name="connsiteY2177" fmla="*/ 5930634 h 6189534"/>
              <a:gd name="connsiteX2178" fmla="*/ 3225973 w 5767895"/>
              <a:gd name="connsiteY2178" fmla="*/ 5910914 h 6189534"/>
              <a:gd name="connsiteX2179" fmla="*/ 3217217 w 5767895"/>
              <a:gd name="connsiteY2179" fmla="*/ 5879359 h 6189534"/>
              <a:gd name="connsiteX2180" fmla="*/ 3202359 w 5767895"/>
              <a:gd name="connsiteY2180" fmla="*/ 5864401 h 6189534"/>
              <a:gd name="connsiteX2181" fmla="*/ 3199973 w 5767895"/>
              <a:gd name="connsiteY2181" fmla="*/ 5850716 h 6189534"/>
              <a:gd name="connsiteX2182" fmla="*/ 3187888 w 5767895"/>
              <a:gd name="connsiteY2182" fmla="*/ 5820921 h 6189534"/>
              <a:gd name="connsiteX2183" fmla="*/ 3159479 w 5767895"/>
              <a:gd name="connsiteY2183" fmla="*/ 5802903 h 6189534"/>
              <a:gd name="connsiteX2184" fmla="*/ 3162943 w 5767895"/>
              <a:gd name="connsiteY2184" fmla="*/ 5818378 h 6189534"/>
              <a:gd name="connsiteX2185" fmla="*/ 3180188 w 5767895"/>
              <a:gd name="connsiteY2185" fmla="*/ 5847019 h 6189534"/>
              <a:gd name="connsiteX2186" fmla="*/ 3183285 w 5767895"/>
              <a:gd name="connsiteY2186" fmla="*/ 5857838 h 6189534"/>
              <a:gd name="connsiteX2187" fmla="*/ 3181649 w 5767895"/>
              <a:gd name="connsiteY2187" fmla="*/ 5865652 h 6189534"/>
              <a:gd name="connsiteX2188" fmla="*/ 3175365 w 5767895"/>
              <a:gd name="connsiteY2188" fmla="*/ 5857240 h 6189534"/>
              <a:gd name="connsiteX2189" fmla="*/ 3166714 w 5767895"/>
              <a:gd name="connsiteY2189" fmla="*/ 5847328 h 6189534"/>
              <a:gd name="connsiteX2190" fmla="*/ 3143157 w 5767895"/>
              <a:gd name="connsiteY2190" fmla="*/ 5814682 h 6189534"/>
              <a:gd name="connsiteX2191" fmla="*/ 3119600 w 5767895"/>
              <a:gd name="connsiteY2191" fmla="*/ 5782037 h 6189534"/>
              <a:gd name="connsiteX2192" fmla="*/ 3105512 w 5767895"/>
              <a:gd name="connsiteY2192" fmla="*/ 5755398 h 6189534"/>
              <a:gd name="connsiteX2193" fmla="*/ 3084264 w 5767895"/>
              <a:gd name="connsiteY2193" fmla="*/ 5733069 h 6189534"/>
              <a:gd name="connsiteX2194" fmla="*/ 3098294 w 5767895"/>
              <a:gd name="connsiteY2194" fmla="*/ 5768524 h 6189534"/>
              <a:gd name="connsiteX2195" fmla="*/ 3123063 w 5767895"/>
              <a:gd name="connsiteY2195" fmla="*/ 5797513 h 6189534"/>
              <a:gd name="connsiteX2196" fmla="*/ 3097578 w 5767895"/>
              <a:gd name="connsiteY2196" fmla="*/ 5816758 h 6189534"/>
              <a:gd name="connsiteX2197" fmla="*/ 3066861 w 5767895"/>
              <a:gd name="connsiteY2197" fmla="*/ 5788424 h 6189534"/>
              <a:gd name="connsiteX2198" fmla="*/ 3060009 w 5767895"/>
              <a:gd name="connsiteY2198" fmla="*/ 5806208 h 6189534"/>
              <a:gd name="connsiteX2199" fmla="*/ 3031059 w 5767895"/>
              <a:gd name="connsiteY2199" fmla="*/ 5809979 h 6189534"/>
              <a:gd name="connsiteX2200" fmla="*/ 2993722 w 5767895"/>
              <a:gd name="connsiteY2200" fmla="*/ 5764168 h 6189534"/>
              <a:gd name="connsiteX2201" fmla="*/ 2972602 w 5767895"/>
              <a:gd name="connsiteY2201" fmla="*/ 5707617 h 6189534"/>
              <a:gd name="connsiteX2202" fmla="*/ 2950846 w 5767895"/>
              <a:gd name="connsiteY2202" fmla="*/ 5657303 h 6189534"/>
              <a:gd name="connsiteX2203" fmla="*/ 2954850 w 5767895"/>
              <a:gd name="connsiteY2203" fmla="*/ 5650991 h 6189534"/>
              <a:gd name="connsiteX2204" fmla="*/ 2945380 w 5767895"/>
              <a:gd name="connsiteY2204" fmla="*/ 5644985 h 6189534"/>
              <a:gd name="connsiteX2205" fmla="*/ 2925827 w 5767895"/>
              <a:gd name="connsiteY2205" fmla="*/ 5606027 h 6189534"/>
              <a:gd name="connsiteX2206" fmla="*/ 2900326 w 5767895"/>
              <a:gd name="connsiteY2206" fmla="*/ 5567723 h 6189534"/>
              <a:gd name="connsiteX2207" fmla="*/ 2870091 w 5767895"/>
              <a:gd name="connsiteY2207" fmla="*/ 5526416 h 6189534"/>
              <a:gd name="connsiteX2208" fmla="*/ 2847565 w 5767895"/>
              <a:gd name="connsiteY2208" fmla="*/ 5487785 h 6189534"/>
              <a:gd name="connsiteX2209" fmla="*/ 2832140 w 5767895"/>
              <a:gd name="connsiteY2209" fmla="*/ 5453658 h 6189534"/>
              <a:gd name="connsiteX2210" fmla="*/ 2799421 w 5767895"/>
              <a:gd name="connsiteY2210" fmla="*/ 5428481 h 6189534"/>
              <a:gd name="connsiteX2211" fmla="*/ 2797419 w 5767895"/>
              <a:gd name="connsiteY2211" fmla="*/ 5431637 h 6189534"/>
              <a:gd name="connsiteX2212" fmla="*/ 2789952 w 5767895"/>
              <a:gd name="connsiteY2212" fmla="*/ 5422476 h 6189534"/>
              <a:gd name="connsiteX2213" fmla="*/ 2793955 w 5767895"/>
              <a:gd name="connsiteY2213" fmla="*/ 5416162 h 6189534"/>
              <a:gd name="connsiteX2214" fmla="*/ 2791338 w 5767895"/>
              <a:gd name="connsiteY2214" fmla="*/ 5392372 h 6189534"/>
              <a:gd name="connsiteX2215" fmla="*/ 2763779 w 5767895"/>
              <a:gd name="connsiteY2215" fmla="*/ 5366040 h 6189534"/>
              <a:gd name="connsiteX2216" fmla="*/ 2736217 w 5767895"/>
              <a:gd name="connsiteY2216" fmla="*/ 5339709 h 6189534"/>
              <a:gd name="connsiteX2217" fmla="*/ 2698954 w 5767895"/>
              <a:gd name="connsiteY2217" fmla="*/ 5342631 h 6189534"/>
              <a:gd name="connsiteX2218" fmla="*/ 2691793 w 5767895"/>
              <a:gd name="connsiteY2218" fmla="*/ 5346942 h 6189534"/>
              <a:gd name="connsiteX2219" fmla="*/ 2685975 w 5767895"/>
              <a:gd name="connsiteY2219" fmla="*/ 5339302 h 6189534"/>
              <a:gd name="connsiteX2220" fmla="*/ 2695128 w 5767895"/>
              <a:gd name="connsiteY2220" fmla="*/ 5359192 h 6189534"/>
              <a:gd name="connsiteX2221" fmla="*/ 2729876 w 5767895"/>
              <a:gd name="connsiteY2221" fmla="*/ 5399487 h 6189534"/>
              <a:gd name="connsiteX2222" fmla="*/ 2759485 w 5767895"/>
              <a:gd name="connsiteY2222" fmla="*/ 5453122 h 6189534"/>
              <a:gd name="connsiteX2223" fmla="*/ 2779038 w 5767895"/>
              <a:gd name="connsiteY2223" fmla="*/ 5492080 h 6189534"/>
              <a:gd name="connsiteX2224" fmla="*/ 2796110 w 5767895"/>
              <a:gd name="connsiteY2224" fmla="*/ 5501801 h 6189534"/>
              <a:gd name="connsiteX2225" fmla="*/ 2799438 w 5767895"/>
              <a:gd name="connsiteY2225" fmla="*/ 5522723 h 6189534"/>
              <a:gd name="connsiteX2226" fmla="*/ 2930538 w 5767895"/>
              <a:gd name="connsiteY2226" fmla="*/ 5769637 h 6189534"/>
              <a:gd name="connsiteX2227" fmla="*/ 2945134 w 5767895"/>
              <a:gd name="connsiteY2227" fmla="*/ 5801580 h 6189534"/>
              <a:gd name="connsiteX2228" fmla="*/ 2955863 w 5767895"/>
              <a:gd name="connsiteY2228" fmla="*/ 5834387 h 6189534"/>
              <a:gd name="connsiteX2229" fmla="*/ 2968749 w 5767895"/>
              <a:gd name="connsiteY2229" fmla="*/ 5848092 h 6189534"/>
              <a:gd name="connsiteX2230" fmla="*/ 2976264 w 5767895"/>
              <a:gd name="connsiteY2230" fmla="*/ 5865030 h 6189534"/>
              <a:gd name="connsiteX2231" fmla="*/ 2990351 w 5767895"/>
              <a:gd name="connsiteY2231" fmla="*/ 5891670 h 6189534"/>
              <a:gd name="connsiteX2232" fmla="*/ 2989051 w 5767895"/>
              <a:gd name="connsiteY2232" fmla="*/ 5908550 h 6189534"/>
              <a:gd name="connsiteX2233" fmla="*/ 2980649 w 5767895"/>
              <a:gd name="connsiteY2233" fmla="*/ 5920925 h 6189534"/>
              <a:gd name="connsiteX2234" fmla="*/ 2940261 w 5767895"/>
              <a:gd name="connsiteY2234" fmla="*/ 5872073 h 6189534"/>
              <a:gd name="connsiteX2235" fmla="*/ 2906515 w 5767895"/>
              <a:gd name="connsiteY2235" fmla="*/ 5807515 h 6189534"/>
              <a:gd name="connsiteX2236" fmla="*/ 2904513 w 5767895"/>
              <a:gd name="connsiteY2236" fmla="*/ 5810672 h 6189534"/>
              <a:gd name="connsiteX2237" fmla="*/ 2887132 w 5767895"/>
              <a:gd name="connsiteY2237" fmla="*/ 5810160 h 6189534"/>
              <a:gd name="connsiteX2238" fmla="*/ 2877259 w 5767895"/>
              <a:gd name="connsiteY2238" fmla="*/ 5797812 h 6189534"/>
              <a:gd name="connsiteX2239" fmla="*/ 2816595 w 5767895"/>
              <a:gd name="connsiteY2239" fmla="*/ 5729462 h 6189534"/>
              <a:gd name="connsiteX2240" fmla="*/ 2758934 w 5767895"/>
              <a:gd name="connsiteY2240" fmla="*/ 5656375 h 6189534"/>
              <a:gd name="connsiteX2241" fmla="*/ 2749109 w 5767895"/>
              <a:gd name="connsiteY2241" fmla="*/ 5651803 h 6189534"/>
              <a:gd name="connsiteX2242" fmla="*/ 2749158 w 5767895"/>
              <a:gd name="connsiteY2242" fmla="*/ 5636896 h 6189534"/>
              <a:gd name="connsiteX2243" fmla="*/ 2740978 w 5767895"/>
              <a:gd name="connsiteY2243" fmla="*/ 5630602 h 6189534"/>
              <a:gd name="connsiteX2244" fmla="*/ 2734530 w 5767895"/>
              <a:gd name="connsiteY2244" fmla="*/ 5632045 h 6189534"/>
              <a:gd name="connsiteX2245" fmla="*/ 2722241 w 5767895"/>
              <a:gd name="connsiteY2245" fmla="*/ 5610420 h 6189534"/>
              <a:gd name="connsiteX2246" fmla="*/ 2707816 w 5767895"/>
              <a:gd name="connsiteY2246" fmla="*/ 5597398 h 6189534"/>
              <a:gd name="connsiteX2247" fmla="*/ 2714744 w 5767895"/>
              <a:gd name="connsiteY2247" fmla="*/ 5628349 h 6189534"/>
              <a:gd name="connsiteX2248" fmla="*/ 2720210 w 5767895"/>
              <a:gd name="connsiteY2248" fmla="*/ 5640667 h 6189534"/>
              <a:gd name="connsiteX2249" fmla="*/ 2731680 w 5767895"/>
              <a:gd name="connsiteY2249" fmla="*/ 5643515 h 6189534"/>
              <a:gd name="connsiteX2250" fmla="*/ 2737945 w 5767895"/>
              <a:gd name="connsiteY2250" fmla="*/ 5662427 h 6189534"/>
              <a:gd name="connsiteX2251" fmla="*/ 2748077 w 5767895"/>
              <a:gd name="connsiteY2251" fmla="*/ 5680472 h 6189534"/>
              <a:gd name="connsiteX2252" fmla="*/ 2788879 w 5767895"/>
              <a:gd name="connsiteY2252" fmla="*/ 5741759 h 6189534"/>
              <a:gd name="connsiteX2253" fmla="*/ 2792650 w 5767895"/>
              <a:gd name="connsiteY2253" fmla="*/ 5770706 h 6189534"/>
              <a:gd name="connsiteX2254" fmla="*/ 2798691 w 5767895"/>
              <a:gd name="connsiteY2254" fmla="*/ 5785605 h 6189534"/>
              <a:gd name="connsiteX2255" fmla="*/ 2810740 w 5767895"/>
              <a:gd name="connsiteY2255" fmla="*/ 5791034 h 6189534"/>
              <a:gd name="connsiteX2256" fmla="*/ 2827985 w 5767895"/>
              <a:gd name="connsiteY2256" fmla="*/ 5819675 h 6189534"/>
              <a:gd name="connsiteX2257" fmla="*/ 2848808 w 5767895"/>
              <a:gd name="connsiteY2257" fmla="*/ 5846160 h 6189534"/>
              <a:gd name="connsiteX2258" fmla="*/ 2869632 w 5767895"/>
              <a:gd name="connsiteY2258" fmla="*/ 5872647 h 6189534"/>
              <a:gd name="connsiteX2259" fmla="*/ 2878328 w 5767895"/>
              <a:gd name="connsiteY2259" fmla="*/ 5935701 h 6189534"/>
              <a:gd name="connsiteX2260" fmla="*/ 2852672 w 5767895"/>
              <a:gd name="connsiteY2260" fmla="*/ 5936027 h 6189534"/>
              <a:gd name="connsiteX2261" fmla="*/ 2846764 w 5767895"/>
              <a:gd name="connsiteY2261" fmla="*/ 5915682 h 6189534"/>
              <a:gd name="connsiteX2262" fmla="*/ 2826891 w 5767895"/>
              <a:gd name="connsiteY2262" fmla="*/ 5902524 h 6189534"/>
              <a:gd name="connsiteX2263" fmla="*/ 2810888 w 5767895"/>
              <a:gd name="connsiteY2263" fmla="*/ 5888502 h 6189534"/>
              <a:gd name="connsiteX2264" fmla="*/ 2782010 w 5767895"/>
              <a:gd name="connsiteY2264" fmla="*/ 5844184 h 6189534"/>
              <a:gd name="connsiteX2265" fmla="*/ 2747993 w 5767895"/>
              <a:gd name="connsiteY2265" fmla="*/ 5813203 h 6189534"/>
              <a:gd name="connsiteX2266" fmla="*/ 2704034 w 5767895"/>
              <a:gd name="connsiteY2266" fmla="*/ 5749914 h 6189534"/>
              <a:gd name="connsiteX2267" fmla="*/ 2672277 w 5767895"/>
              <a:gd name="connsiteY2267" fmla="*/ 5744157 h 6189534"/>
              <a:gd name="connsiteX2268" fmla="*/ 2655533 w 5767895"/>
              <a:gd name="connsiteY2268" fmla="*/ 5714727 h 6189534"/>
              <a:gd name="connsiteX2269" fmla="*/ 2624297 w 5767895"/>
              <a:gd name="connsiteY2269" fmla="*/ 5674999 h 6189534"/>
              <a:gd name="connsiteX2270" fmla="*/ 2603802 w 5767895"/>
              <a:gd name="connsiteY2270" fmla="*/ 5628803 h 6189534"/>
              <a:gd name="connsiteX2271" fmla="*/ 2572543 w 5767895"/>
              <a:gd name="connsiteY2271" fmla="*/ 5622258 h 6189534"/>
              <a:gd name="connsiteX2272" fmla="*/ 2570775 w 5767895"/>
              <a:gd name="connsiteY2272" fmla="*/ 5590153 h 6189534"/>
              <a:gd name="connsiteX2273" fmla="*/ 2536054 w 5767895"/>
              <a:gd name="connsiteY2273" fmla="*/ 5568132 h 6189534"/>
              <a:gd name="connsiteX2274" fmla="*/ 2523159 w 5767895"/>
              <a:gd name="connsiteY2274" fmla="*/ 5548335 h 6189534"/>
              <a:gd name="connsiteX2275" fmla="*/ 2516501 w 5767895"/>
              <a:gd name="connsiteY2275" fmla="*/ 5529174 h 6189534"/>
              <a:gd name="connsiteX2276" fmla="*/ 2503191 w 5767895"/>
              <a:gd name="connsiteY2276" fmla="*/ 5519626 h 6189534"/>
              <a:gd name="connsiteX2277" fmla="*/ 2489247 w 5767895"/>
              <a:gd name="connsiteY2277" fmla="*/ 5516315 h 6189534"/>
              <a:gd name="connsiteX2278" fmla="*/ 2481943 w 5767895"/>
              <a:gd name="connsiteY2278" fmla="*/ 5519981 h 6189534"/>
              <a:gd name="connsiteX2279" fmla="*/ 2483241 w 5767895"/>
              <a:gd name="connsiteY2279" fmla="*/ 5525784 h 6189534"/>
              <a:gd name="connsiteX2280" fmla="*/ 2504914 w 5767895"/>
              <a:gd name="connsiteY2280" fmla="*/ 5543955 h 6189534"/>
              <a:gd name="connsiteX2281" fmla="*/ 2505104 w 5767895"/>
              <a:gd name="connsiteY2281" fmla="*/ 5575058 h 6189534"/>
              <a:gd name="connsiteX2282" fmla="*/ 2552451 w 5767895"/>
              <a:gd name="connsiteY2282" fmla="*/ 5605087 h 6189534"/>
              <a:gd name="connsiteX2283" fmla="*/ 2550448 w 5767895"/>
              <a:gd name="connsiteY2283" fmla="*/ 5608243 h 6189534"/>
              <a:gd name="connsiteX2284" fmla="*/ 2559245 w 5767895"/>
              <a:gd name="connsiteY2284" fmla="*/ 5618801 h 6189534"/>
              <a:gd name="connsiteX2285" fmla="*/ 2572543 w 5767895"/>
              <a:gd name="connsiteY2285" fmla="*/ 5622258 h 6189534"/>
              <a:gd name="connsiteX2286" fmla="*/ 2585967 w 5767895"/>
              <a:gd name="connsiteY2286" fmla="*/ 5659541 h 6189534"/>
              <a:gd name="connsiteX2287" fmla="*/ 2597022 w 5767895"/>
              <a:gd name="connsiteY2287" fmla="*/ 5695322 h 6189534"/>
              <a:gd name="connsiteX2288" fmla="*/ 2624229 w 5767895"/>
              <a:gd name="connsiteY2288" fmla="*/ 5700405 h 6189534"/>
              <a:gd name="connsiteX2289" fmla="*/ 2628047 w 5767895"/>
              <a:gd name="connsiteY2289" fmla="*/ 5737130 h 6189534"/>
              <a:gd name="connsiteX2290" fmla="*/ 2663950 w 5767895"/>
              <a:gd name="connsiteY2290" fmla="*/ 5782585 h 6189534"/>
              <a:gd name="connsiteX2291" fmla="*/ 2700720 w 5767895"/>
              <a:gd name="connsiteY2291" fmla="*/ 5831908 h 6189534"/>
              <a:gd name="connsiteX2292" fmla="*/ 2695752 w 5767895"/>
              <a:gd name="connsiteY2292" fmla="*/ 5841484 h 6189534"/>
              <a:gd name="connsiteX2293" fmla="*/ 2687553 w 5767895"/>
              <a:gd name="connsiteY2293" fmla="*/ 5845689 h 6189534"/>
              <a:gd name="connsiteX2294" fmla="*/ 2654025 w 5767895"/>
              <a:gd name="connsiteY2294" fmla="*/ 5830510 h 6189534"/>
              <a:gd name="connsiteX2295" fmla="*/ 2638745 w 5767895"/>
              <a:gd name="connsiteY2295" fmla="*/ 5797028 h 6189534"/>
              <a:gd name="connsiteX2296" fmla="*/ 2592757 w 5767895"/>
              <a:gd name="connsiteY2296" fmla="*/ 5741305 h 6189534"/>
              <a:gd name="connsiteX2297" fmla="*/ 2549135 w 5767895"/>
              <a:gd name="connsiteY2297" fmla="*/ 5687082 h 6189534"/>
              <a:gd name="connsiteX2298" fmla="*/ 2540243 w 5767895"/>
              <a:gd name="connsiteY2298" fmla="*/ 5683655 h 6189534"/>
              <a:gd name="connsiteX2299" fmla="*/ 2537356 w 5767895"/>
              <a:gd name="connsiteY2299" fmla="*/ 5670760 h 6189534"/>
              <a:gd name="connsiteX2300" fmla="*/ 2530283 w 5767895"/>
              <a:gd name="connsiteY2300" fmla="*/ 5661848 h 6189534"/>
              <a:gd name="connsiteX2301" fmla="*/ 2519572 w 5767895"/>
              <a:gd name="connsiteY2301" fmla="*/ 5663906 h 6189534"/>
              <a:gd name="connsiteX2302" fmla="*/ 2512049 w 5767895"/>
              <a:gd name="connsiteY2302" fmla="*/ 5640876 h 6189534"/>
              <a:gd name="connsiteX2303" fmla="*/ 2500019 w 5767895"/>
              <a:gd name="connsiteY2303" fmla="*/ 5624947 h 6189534"/>
              <a:gd name="connsiteX2304" fmla="*/ 2485932 w 5767895"/>
              <a:gd name="connsiteY2304" fmla="*/ 5598309 h 6189534"/>
              <a:gd name="connsiteX2305" fmla="*/ 2464279 w 5767895"/>
              <a:gd name="connsiteY2305" fmla="*/ 5592322 h 6189534"/>
              <a:gd name="connsiteX2306" fmla="*/ 2456369 w 5767895"/>
              <a:gd name="connsiteY2306" fmla="*/ 5575133 h 6189534"/>
              <a:gd name="connsiteX2307" fmla="*/ 2431960 w 5767895"/>
              <a:gd name="connsiteY2307" fmla="*/ 5618852 h 6189534"/>
              <a:gd name="connsiteX2308" fmla="*/ 2394850 w 5767895"/>
              <a:gd name="connsiteY2308" fmla="*/ 5651196 h 6189534"/>
              <a:gd name="connsiteX2309" fmla="*/ 2371012 w 5767895"/>
              <a:gd name="connsiteY2309" fmla="*/ 5646034 h 6189534"/>
              <a:gd name="connsiteX2310" fmla="*/ 2363285 w 5767895"/>
              <a:gd name="connsiteY2310" fmla="*/ 5631175 h 6189534"/>
              <a:gd name="connsiteX2311" fmla="*/ 2357146 w 5767895"/>
              <a:gd name="connsiteY2311" fmla="*/ 5623409 h 6189534"/>
              <a:gd name="connsiteX2312" fmla="*/ 2349505 w 5767895"/>
              <a:gd name="connsiteY2312" fmla="*/ 5618009 h 6189534"/>
              <a:gd name="connsiteX2313" fmla="*/ 2349812 w 5767895"/>
              <a:gd name="connsiteY2313" fmla="*/ 5631483 h 6189534"/>
              <a:gd name="connsiteX2314" fmla="*/ 2355352 w 5767895"/>
              <a:gd name="connsiteY2314" fmla="*/ 5692536 h 6189534"/>
              <a:gd name="connsiteX2315" fmla="*/ 2373443 w 5767895"/>
              <a:gd name="connsiteY2315" fmla="*/ 5712863 h 6189534"/>
              <a:gd name="connsiteX2316" fmla="*/ 2383518 w 5767895"/>
              <a:gd name="connsiteY2316" fmla="*/ 5717040 h 6189534"/>
              <a:gd name="connsiteX2317" fmla="*/ 2385222 w 5767895"/>
              <a:gd name="connsiteY2317" fmla="*/ 5729186 h 6189534"/>
              <a:gd name="connsiteX2318" fmla="*/ 2392218 w 5767895"/>
              <a:gd name="connsiteY2318" fmla="*/ 5734729 h 6189534"/>
              <a:gd name="connsiteX2319" fmla="*/ 2399849 w 5767895"/>
              <a:gd name="connsiteY2319" fmla="*/ 5734037 h 6189534"/>
              <a:gd name="connsiteX2320" fmla="*/ 2415398 w 5767895"/>
              <a:gd name="connsiteY2320" fmla="*/ 5779307 h 6189534"/>
              <a:gd name="connsiteX2321" fmla="*/ 2430947 w 5767895"/>
              <a:gd name="connsiteY2321" fmla="*/ 5824578 h 6189534"/>
              <a:gd name="connsiteX2322" fmla="*/ 2460076 w 5767895"/>
              <a:gd name="connsiteY2322" fmla="*/ 5868503 h 6189534"/>
              <a:gd name="connsiteX2323" fmla="*/ 2468358 w 5767895"/>
              <a:gd name="connsiteY2323" fmla="*/ 5919124 h 6189534"/>
              <a:gd name="connsiteX2324" fmla="*/ 2486143 w 5767895"/>
              <a:gd name="connsiteY2324" fmla="*/ 5925978 h 6189534"/>
              <a:gd name="connsiteX2325" fmla="*/ 2498952 w 5767895"/>
              <a:gd name="connsiteY2325" fmla="*/ 5936314 h 6189534"/>
              <a:gd name="connsiteX2326" fmla="*/ 2503387 w 5767895"/>
              <a:gd name="connsiteY2326" fmla="*/ 5954618 h 6189534"/>
              <a:gd name="connsiteX2327" fmla="*/ 2497688 w 5767895"/>
              <a:gd name="connsiteY2327" fmla="*/ 5977561 h 6189534"/>
              <a:gd name="connsiteX2328" fmla="*/ 2472176 w 5767895"/>
              <a:gd name="connsiteY2328" fmla="*/ 5978531 h 6189534"/>
              <a:gd name="connsiteX2329" fmla="*/ 2457810 w 5767895"/>
              <a:gd name="connsiteY2329" fmla="*/ 5956694 h 6189534"/>
              <a:gd name="connsiteX2330" fmla="*/ 2442481 w 5767895"/>
              <a:gd name="connsiteY2330" fmla="*/ 5915437 h 6189534"/>
              <a:gd name="connsiteX2331" fmla="*/ 2409541 w 5767895"/>
              <a:gd name="connsiteY2331" fmla="*/ 5886246 h 6189534"/>
              <a:gd name="connsiteX2332" fmla="*/ 2373214 w 5767895"/>
              <a:gd name="connsiteY2332" fmla="*/ 5844948 h 6189534"/>
              <a:gd name="connsiteX2333" fmla="*/ 2342026 w 5767895"/>
              <a:gd name="connsiteY2333" fmla="*/ 5790312 h 6189534"/>
              <a:gd name="connsiteX2334" fmla="*/ 2327437 w 5767895"/>
              <a:gd name="connsiteY2334" fmla="*/ 5787145 h 6189534"/>
              <a:gd name="connsiteX2335" fmla="*/ 2325089 w 5767895"/>
              <a:gd name="connsiteY2335" fmla="*/ 5775145 h 6189534"/>
              <a:gd name="connsiteX2336" fmla="*/ 2298982 w 5767895"/>
              <a:gd name="connsiteY2336" fmla="*/ 5761352 h 6189534"/>
              <a:gd name="connsiteX2337" fmla="*/ 2267733 w 5767895"/>
              <a:gd name="connsiteY2337" fmla="*/ 5760898 h 6189534"/>
              <a:gd name="connsiteX2338" fmla="*/ 2224297 w 5767895"/>
              <a:gd name="connsiteY2338" fmla="*/ 5686321 h 6189534"/>
              <a:gd name="connsiteX2339" fmla="*/ 2170349 w 5767895"/>
              <a:gd name="connsiteY2339" fmla="*/ 5628316 h 6189534"/>
              <a:gd name="connsiteX2340" fmla="*/ 2164269 w 5767895"/>
              <a:gd name="connsiteY2340" fmla="*/ 5589051 h 6189534"/>
              <a:gd name="connsiteX2341" fmla="*/ 2146197 w 5767895"/>
              <a:gd name="connsiteY2341" fmla="*/ 5558224 h 6189534"/>
              <a:gd name="connsiteX2342" fmla="*/ 2126625 w 5767895"/>
              <a:gd name="connsiteY2342" fmla="*/ 5529766 h 6189534"/>
              <a:gd name="connsiteX2343" fmla="*/ 2115153 w 5767895"/>
              <a:gd name="connsiteY2343" fmla="*/ 5526917 h 6189534"/>
              <a:gd name="connsiteX2344" fmla="*/ 2127719 w 5767895"/>
              <a:gd name="connsiteY2344" fmla="*/ 5566423 h 6189534"/>
              <a:gd name="connsiteX2345" fmla="*/ 2138785 w 5767895"/>
              <a:gd name="connsiteY2345" fmla="*/ 5608296 h 6189534"/>
              <a:gd name="connsiteX2346" fmla="*/ 2131084 w 5767895"/>
              <a:gd name="connsiteY2346" fmla="*/ 5634396 h 6189534"/>
              <a:gd name="connsiteX2347" fmla="*/ 2154566 w 5767895"/>
              <a:gd name="connsiteY2347" fmla="*/ 5618306 h 6189534"/>
              <a:gd name="connsiteX2348" fmla="*/ 2154874 w 5767895"/>
              <a:gd name="connsiteY2348" fmla="*/ 5631779 h 6189534"/>
              <a:gd name="connsiteX2349" fmla="*/ 2148694 w 5767895"/>
              <a:gd name="connsiteY2349" fmla="*/ 5645012 h 6189534"/>
              <a:gd name="connsiteX2350" fmla="*/ 2134547 w 5767895"/>
              <a:gd name="connsiteY2350" fmla="*/ 5649871 h 6189534"/>
              <a:gd name="connsiteX2351" fmla="*/ 2141668 w 5767895"/>
              <a:gd name="connsiteY2351" fmla="*/ 5666559 h 6189534"/>
              <a:gd name="connsiteX2352" fmla="*/ 2151792 w 5767895"/>
              <a:gd name="connsiteY2352" fmla="*/ 5678512 h 6189534"/>
              <a:gd name="connsiteX2353" fmla="*/ 2163031 w 5767895"/>
              <a:gd name="connsiteY2353" fmla="*/ 5693939 h 6189534"/>
              <a:gd name="connsiteX2354" fmla="*/ 2180507 w 5767895"/>
              <a:gd name="connsiteY2354" fmla="*/ 5710002 h 6189534"/>
              <a:gd name="connsiteX2355" fmla="*/ 2212305 w 5767895"/>
              <a:gd name="connsiteY2355" fmla="*/ 5694761 h 6189534"/>
              <a:gd name="connsiteX2356" fmla="*/ 2230703 w 5767895"/>
              <a:gd name="connsiteY2356" fmla="*/ 5728560 h 6189534"/>
              <a:gd name="connsiteX2357" fmla="*/ 2204371 w 5767895"/>
              <a:gd name="connsiteY2357" fmla="*/ 5756120 h 6189534"/>
              <a:gd name="connsiteX2358" fmla="*/ 2195922 w 5767895"/>
              <a:gd name="connsiteY2358" fmla="*/ 5738038 h 6189534"/>
              <a:gd name="connsiteX2359" fmla="*/ 2185972 w 5767895"/>
              <a:gd name="connsiteY2359" fmla="*/ 5722320 h 6189534"/>
              <a:gd name="connsiteX2360" fmla="*/ 2168495 w 5767895"/>
              <a:gd name="connsiteY2360" fmla="*/ 5728941 h 6189534"/>
              <a:gd name="connsiteX2361" fmla="*/ 2153020 w 5767895"/>
              <a:gd name="connsiteY2361" fmla="*/ 5732405 h 6189534"/>
              <a:gd name="connsiteX2362" fmla="*/ 2137979 w 5767895"/>
              <a:gd name="connsiteY2362" fmla="*/ 5715120 h 6189534"/>
              <a:gd name="connsiteX2363" fmla="*/ 2128309 w 5767895"/>
              <a:gd name="connsiteY2363" fmla="*/ 5694602 h 6189534"/>
              <a:gd name="connsiteX2364" fmla="*/ 2116971 w 5767895"/>
              <a:gd name="connsiteY2364" fmla="*/ 5708989 h 6189534"/>
              <a:gd name="connsiteX2365" fmla="*/ 2107135 w 5767895"/>
              <a:gd name="connsiteY2365" fmla="*/ 5721008 h 6189534"/>
              <a:gd name="connsiteX2366" fmla="*/ 2090871 w 5767895"/>
              <a:gd name="connsiteY2366" fmla="*/ 5701288 h 6189534"/>
              <a:gd name="connsiteX2367" fmla="*/ 2082116 w 5767895"/>
              <a:gd name="connsiteY2367" fmla="*/ 5669732 h 6189534"/>
              <a:gd name="connsiteX2368" fmla="*/ 2067258 w 5767895"/>
              <a:gd name="connsiteY2368" fmla="*/ 5654774 h 6189534"/>
              <a:gd name="connsiteX2369" fmla="*/ 2064872 w 5767895"/>
              <a:gd name="connsiteY2369" fmla="*/ 5641089 h 6189534"/>
              <a:gd name="connsiteX2370" fmla="*/ 2052787 w 5767895"/>
              <a:gd name="connsiteY2370" fmla="*/ 5611294 h 6189534"/>
              <a:gd name="connsiteX2371" fmla="*/ 2024378 w 5767895"/>
              <a:gd name="connsiteY2371" fmla="*/ 5593277 h 6189534"/>
              <a:gd name="connsiteX2372" fmla="*/ 2027842 w 5767895"/>
              <a:gd name="connsiteY2372" fmla="*/ 5608751 h 6189534"/>
              <a:gd name="connsiteX2373" fmla="*/ 2045086 w 5767895"/>
              <a:gd name="connsiteY2373" fmla="*/ 5637392 h 6189534"/>
              <a:gd name="connsiteX2374" fmla="*/ 2048184 w 5767895"/>
              <a:gd name="connsiteY2374" fmla="*/ 5648211 h 6189534"/>
              <a:gd name="connsiteX2375" fmla="*/ 2046548 w 5767895"/>
              <a:gd name="connsiteY2375" fmla="*/ 5656025 h 6189534"/>
              <a:gd name="connsiteX2376" fmla="*/ 2040264 w 5767895"/>
              <a:gd name="connsiteY2376" fmla="*/ 5647614 h 6189534"/>
              <a:gd name="connsiteX2377" fmla="*/ 2031613 w 5767895"/>
              <a:gd name="connsiteY2377" fmla="*/ 5637701 h 6189534"/>
              <a:gd name="connsiteX2378" fmla="*/ 2008056 w 5767895"/>
              <a:gd name="connsiteY2378" fmla="*/ 5605055 h 6189534"/>
              <a:gd name="connsiteX2379" fmla="*/ 1984499 w 5767895"/>
              <a:gd name="connsiteY2379" fmla="*/ 5572410 h 6189534"/>
              <a:gd name="connsiteX2380" fmla="*/ 1970411 w 5767895"/>
              <a:gd name="connsiteY2380" fmla="*/ 5545771 h 6189534"/>
              <a:gd name="connsiteX2381" fmla="*/ 1949163 w 5767895"/>
              <a:gd name="connsiteY2381" fmla="*/ 5523443 h 6189534"/>
              <a:gd name="connsiteX2382" fmla="*/ 1963193 w 5767895"/>
              <a:gd name="connsiteY2382" fmla="*/ 5558897 h 6189534"/>
              <a:gd name="connsiteX2383" fmla="*/ 1987962 w 5767895"/>
              <a:gd name="connsiteY2383" fmla="*/ 5587886 h 6189534"/>
              <a:gd name="connsiteX2384" fmla="*/ 1962477 w 5767895"/>
              <a:gd name="connsiteY2384" fmla="*/ 5607131 h 6189534"/>
              <a:gd name="connsiteX2385" fmla="*/ 1931761 w 5767895"/>
              <a:gd name="connsiteY2385" fmla="*/ 5578798 h 6189534"/>
              <a:gd name="connsiteX2386" fmla="*/ 1924908 w 5767895"/>
              <a:gd name="connsiteY2386" fmla="*/ 5596582 h 6189534"/>
              <a:gd name="connsiteX2387" fmla="*/ 1895959 w 5767895"/>
              <a:gd name="connsiteY2387" fmla="*/ 5600352 h 6189534"/>
              <a:gd name="connsiteX2388" fmla="*/ 1858621 w 5767895"/>
              <a:gd name="connsiteY2388" fmla="*/ 5554541 h 6189534"/>
              <a:gd name="connsiteX2389" fmla="*/ 1837501 w 5767895"/>
              <a:gd name="connsiteY2389" fmla="*/ 5497990 h 6189534"/>
              <a:gd name="connsiteX2390" fmla="*/ 1815745 w 5767895"/>
              <a:gd name="connsiteY2390" fmla="*/ 5447677 h 6189534"/>
              <a:gd name="connsiteX2391" fmla="*/ 1819749 w 5767895"/>
              <a:gd name="connsiteY2391" fmla="*/ 5441364 h 6189534"/>
              <a:gd name="connsiteX2392" fmla="*/ 1810279 w 5767895"/>
              <a:gd name="connsiteY2392" fmla="*/ 5435359 h 6189534"/>
              <a:gd name="connsiteX2393" fmla="*/ 1790726 w 5767895"/>
              <a:gd name="connsiteY2393" fmla="*/ 5396400 h 6189534"/>
              <a:gd name="connsiteX2394" fmla="*/ 1765225 w 5767895"/>
              <a:gd name="connsiteY2394" fmla="*/ 5358096 h 6189534"/>
              <a:gd name="connsiteX2395" fmla="*/ 1734990 w 5767895"/>
              <a:gd name="connsiteY2395" fmla="*/ 5316789 h 6189534"/>
              <a:gd name="connsiteX2396" fmla="*/ 1712464 w 5767895"/>
              <a:gd name="connsiteY2396" fmla="*/ 5278158 h 6189534"/>
              <a:gd name="connsiteX2397" fmla="*/ 1697039 w 5767895"/>
              <a:gd name="connsiteY2397" fmla="*/ 5244031 h 6189534"/>
              <a:gd name="connsiteX2398" fmla="*/ 1664320 w 5767895"/>
              <a:gd name="connsiteY2398" fmla="*/ 5218854 h 6189534"/>
              <a:gd name="connsiteX2399" fmla="*/ 1662318 w 5767895"/>
              <a:gd name="connsiteY2399" fmla="*/ 5222011 h 6189534"/>
              <a:gd name="connsiteX2400" fmla="*/ 1654851 w 5767895"/>
              <a:gd name="connsiteY2400" fmla="*/ 5212849 h 6189534"/>
              <a:gd name="connsiteX2401" fmla="*/ 1658854 w 5767895"/>
              <a:gd name="connsiteY2401" fmla="*/ 5206535 h 6189534"/>
              <a:gd name="connsiteX2402" fmla="*/ 1656238 w 5767895"/>
              <a:gd name="connsiteY2402" fmla="*/ 5182745 h 6189534"/>
              <a:gd name="connsiteX2403" fmla="*/ 1628678 w 5767895"/>
              <a:gd name="connsiteY2403" fmla="*/ 5156413 h 6189534"/>
              <a:gd name="connsiteX2404" fmla="*/ 1601116 w 5767895"/>
              <a:gd name="connsiteY2404" fmla="*/ 5130082 h 6189534"/>
              <a:gd name="connsiteX2405" fmla="*/ 1563853 w 5767895"/>
              <a:gd name="connsiteY2405" fmla="*/ 5133005 h 6189534"/>
              <a:gd name="connsiteX2406" fmla="*/ 1556692 w 5767895"/>
              <a:gd name="connsiteY2406" fmla="*/ 5137316 h 6189534"/>
              <a:gd name="connsiteX2407" fmla="*/ 1548542 w 5767895"/>
              <a:gd name="connsiteY2407" fmla="*/ 5126614 h 6189534"/>
              <a:gd name="connsiteX2408" fmla="*/ 1545762 w 5767895"/>
              <a:gd name="connsiteY2408" fmla="*/ 5112679 h 6189534"/>
              <a:gd name="connsiteX2409" fmla="*/ 1534744 w 5767895"/>
              <a:gd name="connsiteY2409" fmla="*/ 5101263 h 6189534"/>
              <a:gd name="connsiteX2410" fmla="*/ 1536833 w 5767895"/>
              <a:gd name="connsiteY2410" fmla="*/ 5084884 h 6189534"/>
              <a:gd name="connsiteX2411" fmla="*/ 1542839 w 5767895"/>
              <a:gd name="connsiteY2411" fmla="*/ 5075415 h 6189534"/>
              <a:gd name="connsiteX2412" fmla="*/ 1510119 w 5767895"/>
              <a:gd name="connsiteY2412" fmla="*/ 5050237 h 6189534"/>
              <a:gd name="connsiteX2413" fmla="*/ 1470166 w 5767895"/>
              <a:gd name="connsiteY2413" fmla="*/ 4980637 h 6189534"/>
              <a:gd name="connsiteX2414" fmla="*/ 1468705 w 5767895"/>
              <a:gd name="connsiteY2414" fmla="*/ 4962005 h 6189534"/>
              <a:gd name="connsiteX2415" fmla="*/ 1441894 w 5767895"/>
              <a:gd name="connsiteY2415" fmla="*/ 4934489 h 6189534"/>
              <a:gd name="connsiteX2416" fmla="*/ 1419588 w 5767895"/>
              <a:gd name="connsiteY2416" fmla="*/ 4899871 h 6189534"/>
              <a:gd name="connsiteX2417" fmla="*/ 1381710 w 5767895"/>
              <a:gd name="connsiteY2417" fmla="*/ 4875848 h 6189534"/>
              <a:gd name="connsiteX2418" fmla="*/ 1375631 w 5767895"/>
              <a:gd name="connsiteY2418" fmla="*/ 4836582 h 6189534"/>
              <a:gd name="connsiteX2419" fmla="*/ 1352074 w 5767895"/>
              <a:gd name="connsiteY2419" fmla="*/ 4803938 h 6189534"/>
              <a:gd name="connsiteX2420" fmla="*/ 1348303 w 5767895"/>
              <a:gd name="connsiteY2420" fmla="*/ 4774990 h 6189534"/>
              <a:gd name="connsiteX2421" fmla="*/ 1329664 w 5767895"/>
              <a:gd name="connsiteY2421" fmla="*/ 4747676 h 6189534"/>
              <a:gd name="connsiteX2422" fmla="*/ 1308657 w 5767895"/>
              <a:gd name="connsiteY2422" fmla="*/ 4718861 h 6189534"/>
              <a:gd name="connsiteX2423" fmla="*/ 1273014 w 5767895"/>
              <a:gd name="connsiteY2423" fmla="*/ 4656421 h 6189534"/>
              <a:gd name="connsiteX2424" fmla="*/ 1258274 w 5767895"/>
              <a:gd name="connsiteY2424" fmla="*/ 4623834 h 6189534"/>
              <a:gd name="connsiteX2425" fmla="*/ 1246534 w 5767895"/>
              <a:gd name="connsiteY2425" fmla="*/ 4586513 h 6189534"/>
              <a:gd name="connsiteX2426" fmla="*/ 1332913 w 5767895"/>
              <a:gd name="connsiteY2426" fmla="*/ 4645723 h 6189534"/>
              <a:gd name="connsiteX2427" fmla="*/ 1351238 w 5767895"/>
              <a:gd name="connsiteY2427" fmla="*/ 4630787 h 6189534"/>
              <a:gd name="connsiteX2428" fmla="*/ 1337151 w 5767895"/>
              <a:gd name="connsiteY2428" fmla="*/ 4604149 h 6189534"/>
              <a:gd name="connsiteX2429" fmla="*/ 1293000 w 5767895"/>
              <a:gd name="connsiteY2429" fmla="*/ 4555123 h 6189534"/>
              <a:gd name="connsiteX2430" fmla="*/ 1245845 w 5767895"/>
              <a:gd name="connsiteY2430" fmla="*/ 4510832 h 6189534"/>
              <a:gd name="connsiteX2431" fmla="*/ 1226070 w 5767895"/>
              <a:gd name="connsiteY2431" fmla="*/ 4490544 h 6189534"/>
              <a:gd name="connsiteX2432" fmla="*/ 1242615 w 5767895"/>
              <a:gd name="connsiteY2432" fmla="*/ 4460095 h 6189534"/>
              <a:gd name="connsiteX2433" fmla="*/ 1235148 w 5767895"/>
              <a:gd name="connsiteY2433" fmla="*/ 4450933 h 6189534"/>
              <a:gd name="connsiteX2434" fmla="*/ 1212570 w 5767895"/>
              <a:gd name="connsiteY2434" fmla="*/ 4449892 h 6189534"/>
              <a:gd name="connsiteX2435" fmla="*/ 1206740 w 5767895"/>
              <a:gd name="connsiteY2435" fmla="*/ 4432915 h 6189534"/>
              <a:gd name="connsiteX2436" fmla="*/ 1211523 w 5767895"/>
              <a:gd name="connsiteY2436" fmla="*/ 4421011 h 6189534"/>
              <a:gd name="connsiteX2437" fmla="*/ 1212438 w 5767895"/>
              <a:gd name="connsiteY2437" fmla="*/ 4409973 h 6189534"/>
              <a:gd name="connsiteX2438" fmla="*/ 1209282 w 5767895"/>
              <a:gd name="connsiteY2438" fmla="*/ 4407971 h 6189534"/>
              <a:gd name="connsiteX2439" fmla="*/ 1200653 w 5767895"/>
              <a:gd name="connsiteY2439" fmla="*/ 4412535 h 6189534"/>
              <a:gd name="connsiteX2440" fmla="*/ 1192348 w 5767895"/>
              <a:gd name="connsiteY2440" fmla="*/ 4428452 h 6189534"/>
              <a:gd name="connsiteX2441" fmla="*/ 1189078 w 5767895"/>
              <a:gd name="connsiteY2441" fmla="*/ 4424713 h 6189534"/>
              <a:gd name="connsiteX2442" fmla="*/ 1188611 w 5767895"/>
              <a:gd name="connsiteY2442" fmla="*/ 4420975 h 6189534"/>
              <a:gd name="connsiteX2443" fmla="*/ 1186076 w 5767895"/>
              <a:gd name="connsiteY2443" fmla="*/ 4420243 h 6189534"/>
              <a:gd name="connsiteX2444" fmla="*/ 1156004 w 5767895"/>
              <a:gd name="connsiteY2444" fmla="*/ 4436146 h 6189534"/>
              <a:gd name="connsiteX2445" fmla="*/ 1156561 w 5767895"/>
              <a:gd name="connsiteY2445" fmla="*/ 4437218 h 6189534"/>
              <a:gd name="connsiteX2446" fmla="*/ 1169922 w 5767895"/>
              <a:gd name="connsiteY2446" fmla="*/ 4438262 h 6189534"/>
              <a:gd name="connsiteX2447" fmla="*/ 1188611 w 5767895"/>
              <a:gd name="connsiteY2447" fmla="*/ 4454614 h 6189534"/>
              <a:gd name="connsiteX2448" fmla="*/ 1182870 w 5767895"/>
              <a:gd name="connsiteY2448" fmla="*/ 4478952 h 6189534"/>
              <a:gd name="connsiteX2449" fmla="*/ 1205119 w 5767895"/>
              <a:gd name="connsiteY2449" fmla="*/ 4498280 h 6189534"/>
              <a:gd name="connsiteX2450" fmla="*/ 1228676 w 5767895"/>
              <a:gd name="connsiteY2450" fmla="*/ 4530924 h 6189534"/>
              <a:gd name="connsiteX2451" fmla="*/ 1249077 w 5767895"/>
              <a:gd name="connsiteY2451" fmla="*/ 4561568 h 6189534"/>
              <a:gd name="connsiteX2452" fmla="*/ 1256323 w 5767895"/>
              <a:gd name="connsiteY2452" fmla="*/ 4566717 h 6189534"/>
              <a:gd name="connsiteX2453" fmla="*/ 1259700 w 5767895"/>
              <a:gd name="connsiteY2453" fmla="*/ 4572731 h 6189534"/>
              <a:gd name="connsiteX2454" fmla="*/ 1232725 w 5767895"/>
              <a:gd name="connsiteY2454" fmla="*/ 4577755 h 6189534"/>
              <a:gd name="connsiteX2455" fmla="*/ 1204653 w 5767895"/>
              <a:gd name="connsiteY2455" fmla="*/ 4568802 h 6189534"/>
              <a:gd name="connsiteX2456" fmla="*/ 1199235 w 5767895"/>
              <a:gd name="connsiteY2456" fmla="*/ 4564260 h 6189534"/>
              <a:gd name="connsiteX2457" fmla="*/ 1199187 w 5767895"/>
              <a:gd name="connsiteY2457" fmla="*/ 4556484 h 6189534"/>
              <a:gd name="connsiteX2458" fmla="*/ 1168468 w 5767895"/>
              <a:gd name="connsiteY2458" fmla="*/ 4518602 h 6189534"/>
              <a:gd name="connsiteX2459" fmla="*/ 1151233 w 5767895"/>
              <a:gd name="connsiteY2459" fmla="*/ 4548059 h 6189534"/>
              <a:gd name="connsiteX2460" fmla="*/ 1156840 w 5767895"/>
              <a:gd name="connsiteY2460" fmla="*/ 4572355 h 6189534"/>
              <a:gd name="connsiteX2461" fmla="*/ 1162446 w 5767895"/>
              <a:gd name="connsiteY2461" fmla="*/ 4596650 h 6189534"/>
              <a:gd name="connsiteX2462" fmla="*/ 1136282 w 5767895"/>
              <a:gd name="connsiteY2462" fmla="*/ 4589175 h 6189534"/>
              <a:gd name="connsiteX2463" fmla="*/ 1132545 w 5767895"/>
              <a:gd name="connsiteY2463" fmla="*/ 4626553 h 6189534"/>
              <a:gd name="connsiteX2464" fmla="*/ 1117593 w 5767895"/>
              <a:gd name="connsiteY2464" fmla="*/ 4663931 h 6189534"/>
              <a:gd name="connsiteX2465" fmla="*/ 1098904 w 5767895"/>
              <a:gd name="connsiteY2465" fmla="*/ 4637766 h 6189534"/>
              <a:gd name="connsiteX2466" fmla="*/ 1110118 w 5767895"/>
              <a:gd name="connsiteY2466" fmla="*/ 4604126 h 6189534"/>
              <a:gd name="connsiteX2467" fmla="*/ 1103109 w 5767895"/>
              <a:gd name="connsiteY2467" fmla="*/ 4598519 h 6189534"/>
              <a:gd name="connsiteX2468" fmla="*/ 1098904 w 5767895"/>
              <a:gd name="connsiteY2468" fmla="*/ 4592913 h 6189534"/>
              <a:gd name="connsiteX2469" fmla="*/ 1108716 w 5767895"/>
              <a:gd name="connsiteY2469" fmla="*/ 4586372 h 6189534"/>
              <a:gd name="connsiteX2470" fmla="*/ 1121330 w 5767895"/>
              <a:gd name="connsiteY2470" fmla="*/ 4585437 h 6189534"/>
              <a:gd name="connsiteX2471" fmla="*/ 1143757 w 5767895"/>
              <a:gd name="connsiteY2471" fmla="*/ 4521895 h 6189534"/>
              <a:gd name="connsiteX2472" fmla="*/ 1140020 w 5767895"/>
              <a:gd name="connsiteY2472" fmla="*/ 4506944 h 6189534"/>
              <a:gd name="connsiteX2473" fmla="*/ 1125068 w 5767895"/>
              <a:gd name="connsiteY2473" fmla="*/ 4488255 h 6189534"/>
              <a:gd name="connsiteX2474" fmla="*/ 1106380 w 5767895"/>
              <a:gd name="connsiteY2474" fmla="*/ 4506943 h 6189534"/>
              <a:gd name="connsiteX2475" fmla="*/ 1095165 w 5767895"/>
              <a:gd name="connsiteY2475" fmla="*/ 4585437 h 6189534"/>
              <a:gd name="connsiteX2476" fmla="*/ 1063395 w 5767895"/>
              <a:gd name="connsiteY2476" fmla="*/ 4629356 h 6189534"/>
              <a:gd name="connsiteX2477" fmla="*/ 1042838 w 5767895"/>
              <a:gd name="connsiteY2477" fmla="*/ 4678881 h 6189534"/>
              <a:gd name="connsiteX2478" fmla="*/ 1034428 w 5767895"/>
              <a:gd name="connsiteY2478" fmla="*/ 4716259 h 6189534"/>
              <a:gd name="connsiteX2479" fmla="*/ 1020411 w 5767895"/>
              <a:gd name="connsiteY2479" fmla="*/ 4753637 h 6189534"/>
              <a:gd name="connsiteX2480" fmla="*/ 971820 w 5767895"/>
              <a:gd name="connsiteY2480" fmla="*/ 4805964 h 6189534"/>
              <a:gd name="connsiteX2481" fmla="*/ 945656 w 5767895"/>
              <a:gd name="connsiteY2481" fmla="*/ 4880721 h 6189534"/>
              <a:gd name="connsiteX2482" fmla="*/ 936778 w 5767895"/>
              <a:gd name="connsiteY2482" fmla="*/ 4881654 h 6189534"/>
              <a:gd name="connsiteX2483" fmla="*/ 930704 w 5767895"/>
              <a:gd name="connsiteY2483" fmla="*/ 4888196 h 6189534"/>
              <a:gd name="connsiteX2484" fmla="*/ 936778 w 5767895"/>
              <a:gd name="connsiteY2484" fmla="*/ 4895672 h 6189534"/>
              <a:gd name="connsiteX2485" fmla="*/ 945656 w 5767895"/>
              <a:gd name="connsiteY2485" fmla="*/ 4903147 h 6189534"/>
              <a:gd name="connsiteX2486" fmla="*/ 904541 w 5767895"/>
              <a:gd name="connsiteY2486" fmla="*/ 4925574 h 6189534"/>
              <a:gd name="connsiteX2487" fmla="*/ 878376 w 5767895"/>
              <a:gd name="connsiteY2487" fmla="*/ 4925575 h 6189534"/>
              <a:gd name="connsiteX2488" fmla="*/ 884917 w 5767895"/>
              <a:gd name="connsiteY2488" fmla="*/ 4885394 h 6189534"/>
              <a:gd name="connsiteX2489" fmla="*/ 885851 w 5767895"/>
              <a:gd name="connsiteY2489" fmla="*/ 4828393 h 6189534"/>
              <a:gd name="connsiteX2490" fmla="*/ 863425 w 5767895"/>
              <a:gd name="connsiteY2490" fmla="*/ 4861098 h 6189534"/>
              <a:gd name="connsiteX2491" fmla="*/ 852211 w 5767895"/>
              <a:gd name="connsiteY2491" fmla="*/ 4899410 h 6189534"/>
              <a:gd name="connsiteX2492" fmla="*/ 803621 w 5767895"/>
              <a:gd name="connsiteY2492" fmla="*/ 4948000 h 6189534"/>
              <a:gd name="connsiteX2493" fmla="*/ 779792 w 5767895"/>
              <a:gd name="connsiteY2493" fmla="*/ 4970427 h 6189534"/>
              <a:gd name="connsiteX2494" fmla="*/ 769980 w 5767895"/>
              <a:gd name="connsiteY2494" fmla="*/ 4992853 h 6189534"/>
              <a:gd name="connsiteX2495" fmla="*/ 755029 w 5767895"/>
              <a:gd name="connsiteY2495" fmla="*/ 4992853 h 6189534"/>
              <a:gd name="connsiteX2496" fmla="*/ 747554 w 5767895"/>
              <a:gd name="connsiteY2496" fmla="*/ 5016682 h 6189534"/>
              <a:gd name="connsiteX2497" fmla="*/ 740078 w 5767895"/>
              <a:gd name="connsiteY2497" fmla="*/ 5037708 h 6189534"/>
              <a:gd name="connsiteX2498" fmla="*/ 713914 w 5767895"/>
              <a:gd name="connsiteY2498" fmla="*/ 5060134 h 6189534"/>
              <a:gd name="connsiteX2499" fmla="*/ 698963 w 5767895"/>
              <a:gd name="connsiteY2499" fmla="*/ 5030231 h 6189534"/>
              <a:gd name="connsiteX2500" fmla="*/ 687750 w 5767895"/>
              <a:gd name="connsiteY2500" fmla="*/ 5019018 h 6189534"/>
              <a:gd name="connsiteX2501" fmla="*/ 700831 w 5767895"/>
              <a:gd name="connsiteY2501" fmla="*/ 4975566 h 6189534"/>
              <a:gd name="connsiteX2502" fmla="*/ 713914 w 5767895"/>
              <a:gd name="connsiteY2502" fmla="*/ 4929311 h 6189534"/>
              <a:gd name="connsiteX2503" fmla="*/ 713446 w 5767895"/>
              <a:gd name="connsiteY2503" fmla="*/ 4925574 h 6189534"/>
              <a:gd name="connsiteX2504" fmla="*/ 710177 w 5767895"/>
              <a:gd name="connsiteY2504" fmla="*/ 4921836 h 6189534"/>
              <a:gd name="connsiteX2505" fmla="*/ 702700 w 5767895"/>
              <a:gd name="connsiteY2505" fmla="*/ 4933516 h 6189534"/>
              <a:gd name="connsiteX2506" fmla="*/ 695225 w 5767895"/>
              <a:gd name="connsiteY2506" fmla="*/ 4948001 h 6189534"/>
              <a:gd name="connsiteX2507" fmla="*/ 687749 w 5767895"/>
              <a:gd name="connsiteY2507" fmla="*/ 4959214 h 6189534"/>
              <a:gd name="connsiteX2508" fmla="*/ 687750 w 5767895"/>
              <a:gd name="connsiteY2508" fmla="*/ 4974632 h 6189534"/>
              <a:gd name="connsiteX2509" fmla="*/ 676536 w 5767895"/>
              <a:gd name="connsiteY2509" fmla="*/ 4981641 h 6189534"/>
              <a:gd name="connsiteX2510" fmla="*/ 661584 w 5767895"/>
              <a:gd name="connsiteY2510" fmla="*/ 4989116 h 6189534"/>
              <a:gd name="connsiteX2511" fmla="*/ 624207 w 5767895"/>
              <a:gd name="connsiteY2511" fmla="*/ 4992854 h 6189534"/>
              <a:gd name="connsiteX2512" fmla="*/ 612994 w 5767895"/>
              <a:gd name="connsiteY2512" fmla="*/ 5022755 h 6189534"/>
              <a:gd name="connsiteX2513" fmla="*/ 596641 w 5767895"/>
              <a:gd name="connsiteY2513" fmla="*/ 5032567 h 6189534"/>
              <a:gd name="connsiteX2514" fmla="*/ 583092 w 5767895"/>
              <a:gd name="connsiteY2514" fmla="*/ 5045181 h 6189534"/>
              <a:gd name="connsiteX2515" fmla="*/ 570944 w 5767895"/>
              <a:gd name="connsiteY2515" fmla="*/ 5048454 h 6189534"/>
              <a:gd name="connsiteX2516" fmla="*/ 564403 w 5767895"/>
              <a:gd name="connsiteY2516" fmla="*/ 5060134 h 6189534"/>
              <a:gd name="connsiteX2517" fmla="*/ 568141 w 5767895"/>
              <a:gd name="connsiteY2517" fmla="*/ 5075085 h 6189534"/>
              <a:gd name="connsiteX2518" fmla="*/ 534501 w 5767895"/>
              <a:gd name="connsiteY2518" fmla="*/ 5075085 h 6189534"/>
              <a:gd name="connsiteX2519" fmla="*/ 545247 w 5767895"/>
              <a:gd name="connsiteY2519" fmla="*/ 5042846 h 6189534"/>
              <a:gd name="connsiteX2520" fmla="*/ 541977 w 5767895"/>
              <a:gd name="connsiteY2520" fmla="*/ 5019018 h 6189534"/>
              <a:gd name="connsiteX2521" fmla="*/ 531230 w 5767895"/>
              <a:gd name="connsiteY2521" fmla="*/ 5023224 h 6189534"/>
              <a:gd name="connsiteX2522" fmla="*/ 523288 w 5767895"/>
              <a:gd name="connsiteY2522" fmla="*/ 5030231 h 6189534"/>
              <a:gd name="connsiteX2523" fmla="*/ 515812 w 5767895"/>
              <a:gd name="connsiteY2523" fmla="*/ 5075085 h 6189534"/>
              <a:gd name="connsiteX2524" fmla="*/ 497123 w 5767895"/>
              <a:gd name="connsiteY2524" fmla="*/ 5101249 h 6189534"/>
              <a:gd name="connsiteX2525" fmla="*/ 491516 w 5767895"/>
              <a:gd name="connsiteY2525" fmla="*/ 5130217 h 6189534"/>
              <a:gd name="connsiteX2526" fmla="*/ 474697 w 5767895"/>
              <a:gd name="connsiteY2526" fmla="*/ 5153578 h 6189534"/>
              <a:gd name="connsiteX2527" fmla="*/ 474697 w 5767895"/>
              <a:gd name="connsiteY2527" fmla="*/ 5183480 h 6189534"/>
              <a:gd name="connsiteX2528" fmla="*/ 459745 w 5767895"/>
              <a:gd name="connsiteY2528" fmla="*/ 5224595 h 6189534"/>
              <a:gd name="connsiteX2529" fmla="*/ 442458 w 5767895"/>
              <a:gd name="connsiteY2529" fmla="*/ 5226931 h 6189534"/>
              <a:gd name="connsiteX2530" fmla="*/ 433580 w 5767895"/>
              <a:gd name="connsiteY2530" fmla="*/ 5243284 h 6189534"/>
              <a:gd name="connsiteX2531" fmla="*/ 411154 w 5767895"/>
              <a:gd name="connsiteY2531" fmla="*/ 5276925 h 6189534"/>
              <a:gd name="connsiteX2532" fmla="*/ 381252 w 5767895"/>
              <a:gd name="connsiteY2532" fmla="*/ 5265711 h 6189534"/>
              <a:gd name="connsiteX2533" fmla="*/ 391065 w 5767895"/>
              <a:gd name="connsiteY2533" fmla="*/ 5223661 h 6189534"/>
              <a:gd name="connsiteX2534" fmla="*/ 403679 w 5767895"/>
              <a:gd name="connsiteY2534" fmla="*/ 5187218 h 6189534"/>
              <a:gd name="connsiteX2535" fmla="*/ 418630 w 5767895"/>
              <a:gd name="connsiteY2535" fmla="*/ 5168530 h 6189534"/>
              <a:gd name="connsiteX2536" fmla="*/ 448532 w 5767895"/>
              <a:gd name="connsiteY2536" fmla="*/ 5168062 h 6189534"/>
              <a:gd name="connsiteX2537" fmla="*/ 444794 w 5767895"/>
              <a:gd name="connsiteY2537" fmla="*/ 5153577 h 6189534"/>
              <a:gd name="connsiteX2538" fmla="*/ 459745 w 5767895"/>
              <a:gd name="connsiteY2538" fmla="*/ 5116199 h 6189534"/>
              <a:gd name="connsiteX2539" fmla="*/ 444794 w 5767895"/>
              <a:gd name="connsiteY2539" fmla="*/ 5116200 h 6189534"/>
              <a:gd name="connsiteX2540" fmla="*/ 459745 w 5767895"/>
              <a:gd name="connsiteY2540" fmla="*/ 5097512 h 6189534"/>
              <a:gd name="connsiteX2541" fmla="*/ 459746 w 5767895"/>
              <a:gd name="connsiteY2541" fmla="*/ 5060133 h 6189534"/>
              <a:gd name="connsiteX2542" fmla="*/ 485910 w 5767895"/>
              <a:gd name="connsiteY2542" fmla="*/ 5041444 h 6189534"/>
              <a:gd name="connsiteX2543" fmla="*/ 485911 w 5767895"/>
              <a:gd name="connsiteY2543" fmla="*/ 5007805 h 6189534"/>
              <a:gd name="connsiteX2544" fmla="*/ 512074 w 5767895"/>
              <a:gd name="connsiteY2544" fmla="*/ 4977902 h 6189534"/>
              <a:gd name="connsiteX2545" fmla="*/ 523287 w 5767895"/>
              <a:gd name="connsiteY2545" fmla="*/ 4948001 h 6189534"/>
              <a:gd name="connsiteX2546" fmla="*/ 512074 w 5767895"/>
              <a:gd name="connsiteY2546" fmla="*/ 4909689 h 6189534"/>
              <a:gd name="connsiteX2547" fmla="*/ 523287 w 5767895"/>
              <a:gd name="connsiteY2547" fmla="*/ 4865770 h 6189534"/>
              <a:gd name="connsiteX2548" fmla="*/ 534501 w 5767895"/>
              <a:gd name="connsiteY2548" fmla="*/ 4842409 h 6189534"/>
              <a:gd name="connsiteX2549" fmla="*/ 534501 w 5767895"/>
              <a:gd name="connsiteY2549" fmla="*/ 4813441 h 6189534"/>
              <a:gd name="connsiteX2550" fmla="*/ 546181 w 5767895"/>
              <a:gd name="connsiteY2550" fmla="*/ 4801292 h 6189534"/>
              <a:gd name="connsiteX2551" fmla="*/ 549452 w 5767895"/>
              <a:gd name="connsiteY2551" fmla="*/ 4783540 h 6189534"/>
              <a:gd name="connsiteX2552" fmla="*/ 541977 w 5767895"/>
              <a:gd name="connsiteY2552" fmla="*/ 4766718 h 6189534"/>
              <a:gd name="connsiteX2553" fmla="*/ 534501 w 5767895"/>
              <a:gd name="connsiteY2553" fmla="*/ 4749899 h 6189534"/>
              <a:gd name="connsiteX2554" fmla="*/ 514411 w 5767895"/>
              <a:gd name="connsiteY2554" fmla="*/ 4783539 h 6189534"/>
              <a:gd name="connsiteX2555" fmla="*/ 497122 w 5767895"/>
              <a:gd name="connsiteY2555" fmla="*/ 4817180 h 6189534"/>
              <a:gd name="connsiteX2556" fmla="*/ 485443 w 5767895"/>
              <a:gd name="connsiteY2556" fmla="*/ 4849417 h 6189534"/>
              <a:gd name="connsiteX2557" fmla="*/ 459745 w 5767895"/>
              <a:gd name="connsiteY2557" fmla="*/ 4873246 h 6189534"/>
              <a:gd name="connsiteX2558" fmla="*/ 459745 w 5767895"/>
              <a:gd name="connsiteY2558" fmla="*/ 4921836 h 6189534"/>
              <a:gd name="connsiteX2559" fmla="*/ 401342 w 5767895"/>
              <a:gd name="connsiteY2559" fmla="*/ 4975566 h 6189534"/>
              <a:gd name="connsiteX2560" fmla="*/ 373777 w 5767895"/>
              <a:gd name="connsiteY2560" fmla="*/ 5060134 h 6189534"/>
              <a:gd name="connsiteX2561" fmla="*/ 340136 w 5767895"/>
              <a:gd name="connsiteY2561" fmla="*/ 5073216 h 6189534"/>
              <a:gd name="connsiteX2562" fmla="*/ 306497 w 5767895"/>
              <a:gd name="connsiteY2562" fmla="*/ 5086298 h 6189534"/>
              <a:gd name="connsiteX2563" fmla="*/ 306496 w 5767895"/>
              <a:gd name="connsiteY2563" fmla="*/ 5127413 h 6189534"/>
              <a:gd name="connsiteX2564" fmla="*/ 295284 w 5767895"/>
              <a:gd name="connsiteY2564" fmla="*/ 5127414 h 6189534"/>
              <a:gd name="connsiteX2565" fmla="*/ 282201 w 5767895"/>
              <a:gd name="connsiteY2565" fmla="*/ 5121808 h 6189534"/>
              <a:gd name="connsiteX2566" fmla="*/ 280332 w 5767895"/>
              <a:gd name="connsiteY2566" fmla="*/ 5104987 h 6189534"/>
              <a:gd name="connsiteX2567" fmla="*/ 291546 w 5767895"/>
              <a:gd name="connsiteY2567" fmla="*/ 5075085 h 6189534"/>
              <a:gd name="connsiteX2568" fmla="*/ 287340 w 5767895"/>
              <a:gd name="connsiteY2568" fmla="*/ 5060601 h 6189534"/>
              <a:gd name="connsiteX2569" fmla="*/ 280333 w 5767895"/>
              <a:gd name="connsiteY2569" fmla="*/ 5048921 h 6189534"/>
              <a:gd name="connsiteX2570" fmla="*/ 280332 w 5767895"/>
              <a:gd name="connsiteY2570" fmla="*/ 5060134 h 6189534"/>
              <a:gd name="connsiteX2571" fmla="*/ 250430 w 5767895"/>
              <a:gd name="connsiteY2571" fmla="*/ 5085364 h 6189534"/>
              <a:gd name="connsiteX2572" fmla="*/ 231742 w 5767895"/>
              <a:gd name="connsiteY2572" fmla="*/ 5116201 h 6189534"/>
              <a:gd name="connsiteX2573" fmla="*/ 220061 w 5767895"/>
              <a:gd name="connsiteY2573" fmla="*/ 5133956 h 6189534"/>
              <a:gd name="connsiteX2574" fmla="*/ 216791 w 5767895"/>
              <a:gd name="connsiteY2574" fmla="*/ 5157315 h 6189534"/>
              <a:gd name="connsiteX2575" fmla="*/ 190626 w 5767895"/>
              <a:gd name="connsiteY2575" fmla="*/ 5172267 h 6189534"/>
              <a:gd name="connsiteX2576" fmla="*/ 187355 w 5767895"/>
              <a:gd name="connsiteY2576" fmla="*/ 5192357 h 6189534"/>
              <a:gd name="connsiteX2577" fmla="*/ 175675 w 5767895"/>
              <a:gd name="connsiteY2577" fmla="*/ 5209645 h 6189534"/>
              <a:gd name="connsiteX2578" fmla="*/ 175675 w 5767895"/>
              <a:gd name="connsiteY2578" fmla="*/ 5239547 h 6189534"/>
              <a:gd name="connsiteX2579" fmla="*/ 160724 w 5767895"/>
              <a:gd name="connsiteY2579" fmla="*/ 5250760 h 6189534"/>
              <a:gd name="connsiteX2580" fmla="*/ 149043 w 5767895"/>
              <a:gd name="connsiteY2580" fmla="*/ 5283465 h 6189534"/>
              <a:gd name="connsiteX2581" fmla="*/ 123346 w 5767895"/>
              <a:gd name="connsiteY2581" fmla="*/ 5310564 h 6189534"/>
              <a:gd name="connsiteX2582" fmla="*/ 96248 w 5767895"/>
              <a:gd name="connsiteY2582" fmla="*/ 5351213 h 6189534"/>
              <a:gd name="connsiteX2583" fmla="*/ 63542 w 5767895"/>
              <a:gd name="connsiteY2583" fmla="*/ 5389057 h 6189534"/>
              <a:gd name="connsiteX2584" fmla="*/ 62141 w 5767895"/>
              <a:gd name="connsiteY2584" fmla="*/ 5407279 h 6189534"/>
              <a:gd name="connsiteX2585" fmla="*/ 52328 w 5767895"/>
              <a:gd name="connsiteY2585" fmla="*/ 5422698 h 6189534"/>
              <a:gd name="connsiteX2586" fmla="*/ 42984 w 5767895"/>
              <a:gd name="connsiteY2586" fmla="*/ 5457271 h 6189534"/>
              <a:gd name="connsiteX2587" fmla="*/ 22426 w 5767895"/>
              <a:gd name="connsiteY2587" fmla="*/ 5486240 h 6189534"/>
              <a:gd name="connsiteX2588" fmla="*/ 19623 w 5767895"/>
              <a:gd name="connsiteY2588" fmla="*/ 5496519 h 6189534"/>
              <a:gd name="connsiteX2589" fmla="*/ 11213 w 5767895"/>
              <a:gd name="connsiteY2589" fmla="*/ 5501190 h 6189534"/>
              <a:gd name="connsiteX2590" fmla="*/ 0 w 5767895"/>
              <a:gd name="connsiteY2590" fmla="*/ 5497453 h 6189534"/>
              <a:gd name="connsiteX2591" fmla="*/ 11213 w 5767895"/>
              <a:gd name="connsiteY2591" fmla="*/ 5460076 h 6189534"/>
              <a:gd name="connsiteX2592" fmla="*/ 19624 w 5767895"/>
              <a:gd name="connsiteY2592" fmla="*/ 5444657 h 6189534"/>
              <a:gd name="connsiteX2593" fmla="*/ 22426 w 5767895"/>
              <a:gd name="connsiteY2593" fmla="*/ 5426435 h 6189534"/>
              <a:gd name="connsiteX2594" fmla="*/ 37377 w 5767895"/>
              <a:gd name="connsiteY2594" fmla="*/ 5392795 h 6189534"/>
              <a:gd name="connsiteX2595" fmla="*/ 36443 w 5767895"/>
              <a:gd name="connsiteY2595" fmla="*/ 5364762 h 6189534"/>
              <a:gd name="connsiteX2596" fmla="*/ 52328 w 5767895"/>
              <a:gd name="connsiteY2596" fmla="*/ 5347942 h 6189534"/>
              <a:gd name="connsiteX2597" fmla="*/ 84099 w 5767895"/>
              <a:gd name="connsiteY2597" fmla="*/ 5218990 h 6189534"/>
              <a:gd name="connsiteX2598" fmla="*/ 149511 w 5767895"/>
              <a:gd name="connsiteY2598" fmla="*/ 5101249 h 6189534"/>
              <a:gd name="connsiteX2599" fmla="*/ 155118 w 5767895"/>
              <a:gd name="connsiteY2599" fmla="*/ 5065741 h 6189534"/>
              <a:gd name="connsiteX2600" fmla="*/ 160724 w 5767895"/>
              <a:gd name="connsiteY2600" fmla="*/ 5030231 h 6189534"/>
              <a:gd name="connsiteX2601" fmla="*/ 172405 w 5767895"/>
              <a:gd name="connsiteY2601" fmla="*/ 5023223 h 6189534"/>
              <a:gd name="connsiteX2602" fmla="*/ 175675 w 5767895"/>
              <a:gd name="connsiteY2602" fmla="*/ 5007806 h 6189534"/>
              <a:gd name="connsiteX2603" fmla="*/ 183151 w 5767895"/>
              <a:gd name="connsiteY2603" fmla="*/ 4981173 h 6189534"/>
              <a:gd name="connsiteX2604" fmla="*/ 190626 w 5767895"/>
              <a:gd name="connsiteY2604" fmla="*/ 4962952 h 6189534"/>
              <a:gd name="connsiteX2605" fmla="*/ 209315 w 5767895"/>
              <a:gd name="connsiteY2605" fmla="*/ 4925575 h 6189534"/>
              <a:gd name="connsiteX2606" fmla="*/ 220996 w 5767895"/>
              <a:gd name="connsiteY2606" fmla="*/ 4915295 h 6189534"/>
              <a:gd name="connsiteX2607" fmla="*/ 224266 w 5767895"/>
              <a:gd name="connsiteY2607" fmla="*/ 4899409 h 6189534"/>
              <a:gd name="connsiteX2608" fmla="*/ 220528 w 5767895"/>
              <a:gd name="connsiteY2608" fmla="*/ 4880721 h 6189534"/>
              <a:gd name="connsiteX2609" fmla="*/ 254168 w 5767895"/>
              <a:gd name="connsiteY2609" fmla="*/ 4764850 h 6189534"/>
              <a:gd name="connsiteX2610" fmla="*/ 269119 w 5767895"/>
              <a:gd name="connsiteY2610" fmla="*/ 4753636 h 6189534"/>
              <a:gd name="connsiteX2611" fmla="*/ 280332 w 5767895"/>
              <a:gd name="connsiteY2611" fmla="*/ 4734948 h 6189534"/>
              <a:gd name="connsiteX2612" fmla="*/ 283136 w 5767895"/>
              <a:gd name="connsiteY2612" fmla="*/ 4714858 h 6189534"/>
              <a:gd name="connsiteX2613" fmla="*/ 291545 w 5767895"/>
              <a:gd name="connsiteY2613" fmla="*/ 4697570 h 6189534"/>
              <a:gd name="connsiteX2614" fmla="*/ 290611 w 5767895"/>
              <a:gd name="connsiteY2614" fmla="*/ 4670938 h 6189534"/>
              <a:gd name="connsiteX2615" fmla="*/ 306497 w 5767895"/>
              <a:gd name="connsiteY2615" fmla="*/ 4652717 h 6189534"/>
              <a:gd name="connsiteX2616" fmla="*/ 326587 w 5767895"/>
              <a:gd name="connsiteY2616" fmla="*/ 4602257 h 6189534"/>
              <a:gd name="connsiteX2617" fmla="*/ 355088 w 5767895"/>
              <a:gd name="connsiteY2617" fmla="*/ 4563010 h 6189534"/>
              <a:gd name="connsiteX2618" fmla="*/ 366302 w 5767895"/>
              <a:gd name="connsiteY2618" fmla="*/ 4536847 h 6189534"/>
              <a:gd name="connsiteX2619" fmla="*/ 379383 w 5767895"/>
              <a:gd name="connsiteY2619" fmla="*/ 4475172 h 6189534"/>
              <a:gd name="connsiteX2620" fmla="*/ 392465 w 5767895"/>
              <a:gd name="connsiteY2620" fmla="*/ 4413499 h 6189534"/>
              <a:gd name="connsiteX2621" fmla="*/ 403679 w 5767895"/>
              <a:gd name="connsiteY2621" fmla="*/ 4398548 h 6189534"/>
              <a:gd name="connsiteX2622" fmla="*/ 424236 w 5767895"/>
              <a:gd name="connsiteY2622" fmla="*/ 4349957 h 6189534"/>
              <a:gd name="connsiteX2623" fmla="*/ 444794 w 5767895"/>
              <a:gd name="connsiteY2623" fmla="*/ 4301366 h 6189534"/>
              <a:gd name="connsiteX2624" fmla="*/ 459745 w 5767895"/>
              <a:gd name="connsiteY2624" fmla="*/ 4267727 h 6189534"/>
              <a:gd name="connsiteX2625" fmla="*/ 474696 w 5767895"/>
              <a:gd name="connsiteY2625" fmla="*/ 4234087 h 6189534"/>
              <a:gd name="connsiteX2626" fmla="*/ 503197 w 5767895"/>
              <a:gd name="connsiteY2626" fmla="*/ 4145315 h 6189534"/>
              <a:gd name="connsiteX2627" fmla="*/ 534501 w 5767895"/>
              <a:gd name="connsiteY2627" fmla="*/ 4062149 h 6189534"/>
              <a:gd name="connsiteX2628" fmla="*/ 533567 w 5767895"/>
              <a:gd name="connsiteY2628" fmla="*/ 4041124 h 6189534"/>
              <a:gd name="connsiteX2629" fmla="*/ 549451 w 5767895"/>
              <a:gd name="connsiteY2629" fmla="*/ 4028509 h 6189534"/>
              <a:gd name="connsiteX2630" fmla="*/ 591969 w 5767895"/>
              <a:gd name="connsiteY2630" fmla="*/ 3947679 h 6189534"/>
              <a:gd name="connsiteX2631" fmla="*/ 620469 w 5767895"/>
              <a:gd name="connsiteY2631" fmla="*/ 3864047 h 6189534"/>
              <a:gd name="connsiteX2632" fmla="*/ 629346 w 5767895"/>
              <a:gd name="connsiteY2632" fmla="*/ 3857973 h 6189534"/>
              <a:gd name="connsiteX2633" fmla="*/ 635420 w 5767895"/>
              <a:gd name="connsiteY2633" fmla="*/ 3849096 h 6189534"/>
              <a:gd name="connsiteX2634" fmla="*/ 629813 w 5767895"/>
              <a:gd name="connsiteY2634" fmla="*/ 3845826 h 6189534"/>
              <a:gd name="connsiteX2635" fmla="*/ 624207 w 5767895"/>
              <a:gd name="connsiteY2635" fmla="*/ 3845358 h 6189534"/>
              <a:gd name="connsiteX2636" fmla="*/ 635421 w 5767895"/>
              <a:gd name="connsiteY2636" fmla="*/ 3811719 h 6189534"/>
              <a:gd name="connsiteX2637" fmla="*/ 650371 w 5767895"/>
              <a:gd name="connsiteY2637" fmla="*/ 3804243 h 6189534"/>
              <a:gd name="connsiteX2638" fmla="*/ 669994 w 5767895"/>
              <a:gd name="connsiteY2638" fmla="*/ 3762660 h 6189534"/>
              <a:gd name="connsiteX2639" fmla="*/ 679749 w 5767895"/>
              <a:gd name="connsiteY2639" fmla="*/ 3731773 h 6189534"/>
              <a:gd name="connsiteX2640" fmla="*/ 663225 w 5767895"/>
              <a:gd name="connsiteY2640" fmla="*/ 3715301 h 6189534"/>
              <a:gd name="connsiteX2641" fmla="*/ 639679 w 5767895"/>
              <a:gd name="connsiteY2641" fmla="*/ 3666063 h 6189534"/>
              <a:gd name="connsiteX2642" fmla="*/ 606806 w 5767895"/>
              <a:gd name="connsiteY2642" fmla="*/ 3656833 h 6189534"/>
              <a:gd name="connsiteX2643" fmla="*/ 583170 w 5767895"/>
              <a:gd name="connsiteY2643" fmla="*/ 3643502 h 6189534"/>
              <a:gd name="connsiteX2644" fmla="*/ 594873 w 5767895"/>
              <a:gd name="connsiteY2644" fmla="*/ 3633773 h 6189534"/>
              <a:gd name="connsiteX2645" fmla="*/ 609810 w 5767895"/>
              <a:gd name="connsiteY2645" fmla="*/ 3629416 h 6189534"/>
              <a:gd name="connsiteX2646" fmla="*/ 575724 w 5767895"/>
              <a:gd name="connsiteY2646" fmla="*/ 3601158 h 6189534"/>
              <a:gd name="connsiteX2647" fmla="*/ 552379 w 5767895"/>
              <a:gd name="connsiteY2647" fmla="*/ 3566433 h 6189534"/>
              <a:gd name="connsiteX2648" fmla="*/ 587641 w 5767895"/>
              <a:gd name="connsiteY2648" fmla="*/ 3566667 h 6189534"/>
              <a:gd name="connsiteX2649" fmla="*/ 613200 w 5767895"/>
              <a:gd name="connsiteY2649" fmla="*/ 3596156 h 6189534"/>
              <a:gd name="connsiteX2650" fmla="*/ 621687 w 5767895"/>
              <a:gd name="connsiteY2650" fmla="*/ 3593240 h 6189534"/>
              <a:gd name="connsiteX2651" fmla="*/ 628674 w 5767895"/>
              <a:gd name="connsiteY2651" fmla="*/ 3592692 h 6189534"/>
              <a:gd name="connsiteX2652" fmla="*/ 627943 w 5767895"/>
              <a:gd name="connsiteY2652" fmla="*/ 3606059 h 6189534"/>
              <a:gd name="connsiteX2653" fmla="*/ 620974 w 5767895"/>
              <a:gd name="connsiteY2653" fmla="*/ 3618792 h 6189534"/>
              <a:gd name="connsiteX2654" fmla="*/ 647206 w 5767895"/>
              <a:gd name="connsiteY2654" fmla="*/ 3643728 h 6189534"/>
              <a:gd name="connsiteX2655" fmla="*/ 668935 w 5767895"/>
              <a:gd name="connsiteY2655" fmla="*/ 3675766 h 6189534"/>
              <a:gd name="connsiteX2656" fmla="*/ 678077 w 5767895"/>
              <a:gd name="connsiteY2656" fmla="*/ 3678798 h 6189534"/>
              <a:gd name="connsiteX2657" fmla="*/ 688721 w 5767895"/>
              <a:gd name="connsiteY2657" fmla="*/ 3679463 h 6189534"/>
              <a:gd name="connsiteX2658" fmla="*/ 674327 w 5767895"/>
              <a:gd name="connsiteY2658" fmla="*/ 3639350 h 6189534"/>
              <a:gd name="connsiteX2659" fmla="*/ 681180 w 5767895"/>
              <a:gd name="connsiteY2659" fmla="*/ 3621566 h 6189534"/>
              <a:gd name="connsiteX2660" fmla="*/ 636990 w 5767895"/>
              <a:gd name="connsiteY2660" fmla="*/ 3593539 h 6189534"/>
              <a:gd name="connsiteX2661" fmla="*/ 615512 w 5767895"/>
              <a:gd name="connsiteY2661" fmla="*/ 3538424 h 6189534"/>
              <a:gd name="connsiteX2662" fmla="*/ 581794 w 5767895"/>
              <a:gd name="connsiteY2662" fmla="*/ 3492140 h 6189534"/>
              <a:gd name="connsiteX2663" fmla="*/ 570016 w 5767895"/>
              <a:gd name="connsiteY2663" fmla="*/ 3475818 h 6189534"/>
              <a:gd name="connsiteX2664" fmla="*/ 558237 w 5767895"/>
              <a:gd name="connsiteY2664" fmla="*/ 3459496 h 6189534"/>
              <a:gd name="connsiteX2665" fmla="*/ 538991 w 5767895"/>
              <a:gd name="connsiteY2665" fmla="*/ 3434011 h 6189534"/>
              <a:gd name="connsiteX2666" fmla="*/ 536989 w 5767895"/>
              <a:gd name="connsiteY2666" fmla="*/ 3437167 h 6189534"/>
              <a:gd name="connsiteX2667" fmla="*/ 525210 w 5767895"/>
              <a:gd name="connsiteY2667" fmla="*/ 3420845 h 6189534"/>
              <a:gd name="connsiteX2668" fmla="*/ 513432 w 5767895"/>
              <a:gd name="connsiteY2668" fmla="*/ 3404522 h 6189534"/>
              <a:gd name="connsiteX2669" fmla="*/ 501412 w 5767895"/>
              <a:gd name="connsiteY2669" fmla="*/ 3394687 h 6189534"/>
              <a:gd name="connsiteX2670" fmla="*/ 502501 w 5767895"/>
              <a:gd name="connsiteY2670" fmla="*/ 3379885 h 6189534"/>
              <a:gd name="connsiteX2671" fmla="*/ 485852 w 5767895"/>
              <a:gd name="connsiteY2671" fmla="*/ 3366006 h 6189534"/>
              <a:gd name="connsiteX2672" fmla="*/ 492417 w 5767895"/>
              <a:gd name="connsiteY2672" fmla="*/ 3346932 h 6189534"/>
              <a:gd name="connsiteX2673" fmla="*/ 457696 w 5767895"/>
              <a:gd name="connsiteY2673" fmla="*/ 3324912 h 6189534"/>
              <a:gd name="connsiteX2674" fmla="*/ 474019 w 5767895"/>
              <a:gd name="connsiteY2674" fmla="*/ 3313133 h 6189534"/>
              <a:gd name="connsiteX2675" fmla="*/ 441840 w 5767895"/>
              <a:gd name="connsiteY2675" fmla="*/ 3266167 h 6189534"/>
              <a:gd name="connsiteX2676" fmla="*/ 431523 w 5767895"/>
              <a:gd name="connsiteY2676" fmla="*/ 3268476 h 6189534"/>
              <a:gd name="connsiteX2677" fmla="*/ 430062 w 5767895"/>
              <a:gd name="connsiteY2677" fmla="*/ 3249845 h 6189534"/>
              <a:gd name="connsiteX2678" fmla="*/ 421439 w 5767895"/>
              <a:gd name="connsiteY2678" fmla="*/ 3235524 h 6189534"/>
              <a:gd name="connsiteX2679" fmla="*/ 393338 w 5767895"/>
              <a:gd name="connsiteY2679" fmla="*/ 3230980 h 6189534"/>
              <a:gd name="connsiteX2680" fmla="*/ 370088 w 5767895"/>
              <a:gd name="connsiteY2680" fmla="*/ 3211808 h 6189534"/>
              <a:gd name="connsiteX2681" fmla="*/ 365470 w 5767895"/>
              <a:gd name="connsiteY2681" fmla="*/ 3191175 h 6189534"/>
              <a:gd name="connsiteX2682" fmla="*/ 366858 w 5767895"/>
              <a:gd name="connsiteY2682" fmla="*/ 3161072 h 6189534"/>
              <a:gd name="connsiteX2683" fmla="*/ 382641 w 5767895"/>
              <a:gd name="connsiteY2683" fmla="*/ 3171082 h 6189534"/>
              <a:gd name="connsiteX2684" fmla="*/ 385489 w 5767895"/>
              <a:gd name="connsiteY2684" fmla="*/ 3159610 h 6189534"/>
              <a:gd name="connsiteX2685" fmla="*/ 368612 w 5767895"/>
              <a:gd name="connsiteY2685" fmla="*/ 3135627 h 6189534"/>
              <a:gd name="connsiteX2686" fmla="*/ 356467 w 5767895"/>
              <a:gd name="connsiteY2686" fmla="*/ 3114646 h 6189534"/>
              <a:gd name="connsiteX2687" fmla="*/ 361376 w 5767895"/>
              <a:gd name="connsiteY2687" fmla="*/ 3113887 h 6189534"/>
              <a:gd name="connsiteX2688" fmla="*/ 364781 w 5767895"/>
              <a:gd name="connsiteY2688" fmla="*/ 3115494 h 6189534"/>
              <a:gd name="connsiteX2689" fmla="*/ 379468 w 5767895"/>
              <a:gd name="connsiteY2689" fmla="*/ 3111530 h 6189534"/>
              <a:gd name="connsiteX2690" fmla="*/ 386877 w 5767895"/>
              <a:gd name="connsiteY2690" fmla="*/ 3129508 h 6189534"/>
              <a:gd name="connsiteX2691" fmla="*/ 423293 w 5767895"/>
              <a:gd name="connsiteY2691" fmla="*/ 3134899 h 6189534"/>
              <a:gd name="connsiteX2692" fmla="*/ 437380 w 5767895"/>
              <a:gd name="connsiteY2692" fmla="*/ 3161538 h 6189534"/>
              <a:gd name="connsiteX2693" fmla="*/ 460864 w 5767895"/>
              <a:gd name="connsiteY2693" fmla="*/ 3145448 h 6189534"/>
              <a:gd name="connsiteX2694" fmla="*/ 439068 w 5767895"/>
              <a:gd name="connsiteY2694" fmla="*/ 3116134 h 6189534"/>
              <a:gd name="connsiteX2695" fmla="*/ 414904 w 5767895"/>
              <a:gd name="connsiteY2695" fmla="*/ 3085317 h 6189534"/>
              <a:gd name="connsiteX2696" fmla="*/ 392215 w 5767895"/>
              <a:gd name="connsiteY2696" fmla="*/ 3033857 h 6189534"/>
              <a:gd name="connsiteX2697" fmla="*/ 368024 w 5767895"/>
              <a:gd name="connsiteY2697" fmla="*/ 2984766 h 6189534"/>
              <a:gd name="connsiteX2698" fmla="*/ 344043 w 5767895"/>
              <a:gd name="connsiteY2698" fmla="*/ 2956278 h 6189534"/>
              <a:gd name="connsiteX2699" fmla="*/ 335538 w 5767895"/>
              <a:gd name="connsiteY2699" fmla="*/ 2924326 h 6189534"/>
              <a:gd name="connsiteX2700" fmla="*/ 318725 w 5767895"/>
              <a:gd name="connsiteY2700" fmla="*/ 2920302 h 6189534"/>
              <a:gd name="connsiteX2701" fmla="*/ 304280 w 5767895"/>
              <a:gd name="connsiteY2701" fmla="*/ 2917781 h 6189534"/>
              <a:gd name="connsiteX2702" fmla="*/ 307262 w 5767895"/>
              <a:gd name="connsiteY2702" fmla="*/ 2923546 h 6189534"/>
              <a:gd name="connsiteX2703" fmla="*/ 311747 w 5767895"/>
              <a:gd name="connsiteY2703" fmla="*/ 2926943 h 6189534"/>
              <a:gd name="connsiteX2704" fmla="*/ 345783 w 5767895"/>
              <a:gd name="connsiteY2704" fmla="*/ 2992790 h 6189534"/>
              <a:gd name="connsiteX2705" fmla="*/ 388190 w 5767895"/>
              <a:gd name="connsiteY2705" fmla="*/ 3050670 h 6189534"/>
              <a:gd name="connsiteX2706" fmla="*/ 378181 w 5767895"/>
              <a:gd name="connsiteY2706" fmla="*/ 3066452 h 6189534"/>
              <a:gd name="connsiteX2707" fmla="*/ 360193 w 5767895"/>
              <a:gd name="connsiteY2707" fmla="*/ 3090454 h 6189534"/>
              <a:gd name="connsiteX2708" fmla="*/ 336374 w 5767895"/>
              <a:gd name="connsiteY2708" fmla="*/ 3097477 h 6189534"/>
              <a:gd name="connsiteX2709" fmla="*/ 300807 w 5767895"/>
              <a:gd name="connsiteY2709" fmla="*/ 3061087 h 6189534"/>
              <a:gd name="connsiteX2710" fmla="*/ 277482 w 5767895"/>
              <a:gd name="connsiteY2710" fmla="*/ 3015865 h 6189534"/>
              <a:gd name="connsiteX2711" fmla="*/ 253962 w 5767895"/>
              <a:gd name="connsiteY2711" fmla="*/ 3007586 h 6189534"/>
              <a:gd name="connsiteX2712" fmla="*/ 230442 w 5767895"/>
              <a:gd name="connsiteY2712" fmla="*/ 2999308 h 6189534"/>
              <a:gd name="connsiteX2713" fmla="*/ 250768 w 5767895"/>
              <a:gd name="connsiteY2713" fmla="*/ 2981217 h 6189534"/>
              <a:gd name="connsiteX2714" fmla="*/ 221205 w 5767895"/>
              <a:gd name="connsiteY2714" fmla="*/ 2958042 h 6189534"/>
              <a:gd name="connsiteX2715" fmla="*/ 197649 w 5767895"/>
              <a:gd name="connsiteY2715" fmla="*/ 2925397 h 6189534"/>
              <a:gd name="connsiteX2716" fmla="*/ 229754 w 5767895"/>
              <a:gd name="connsiteY2716" fmla="*/ 2923627 h 6189534"/>
              <a:gd name="connsiteX2717" fmla="*/ 252157 w 5767895"/>
              <a:gd name="connsiteY2717" fmla="*/ 2951114 h 6189534"/>
              <a:gd name="connsiteX2718" fmla="*/ 260645 w 5767895"/>
              <a:gd name="connsiteY2718" fmla="*/ 2948198 h 6189534"/>
              <a:gd name="connsiteX2719" fmla="*/ 267631 w 5767895"/>
              <a:gd name="connsiteY2719" fmla="*/ 2947651 h 6189534"/>
              <a:gd name="connsiteX2720" fmla="*/ 267900 w 5767895"/>
              <a:gd name="connsiteY2720" fmla="*/ 2959439 h 6189534"/>
              <a:gd name="connsiteX2721" fmla="*/ 261933 w 5767895"/>
              <a:gd name="connsiteY2721" fmla="*/ 2970593 h 6189534"/>
              <a:gd name="connsiteX2722" fmla="*/ 303581 w 5767895"/>
              <a:gd name="connsiteY2722" fmla="*/ 3023565 h 6189534"/>
              <a:gd name="connsiteX2723" fmla="*/ 318208 w 5767895"/>
              <a:gd name="connsiteY2723" fmla="*/ 3028415 h 6189534"/>
              <a:gd name="connsiteX2724" fmla="*/ 341999 w 5767895"/>
              <a:gd name="connsiteY2724" fmla="*/ 3025800 h 6189534"/>
              <a:gd name="connsiteX2725" fmla="*/ 336226 w 5767895"/>
              <a:gd name="connsiteY2725" fmla="*/ 3000007 h 6189534"/>
              <a:gd name="connsiteX2726" fmla="*/ 275946 w 5767895"/>
              <a:gd name="connsiteY2726" fmla="*/ 2948499 h 6189534"/>
              <a:gd name="connsiteX2727" fmla="*/ 255873 w 5767895"/>
              <a:gd name="connsiteY2727" fmla="*/ 2898145 h 6189534"/>
              <a:gd name="connsiteX2728" fmla="*/ 225061 w 5767895"/>
              <a:gd name="connsiteY2728" fmla="*/ 2854260 h 6189534"/>
              <a:gd name="connsiteX2729" fmla="*/ 198001 w 5767895"/>
              <a:gd name="connsiteY2729" fmla="*/ 2827138 h 6189534"/>
              <a:gd name="connsiteX2730" fmla="*/ 173944 w 5767895"/>
              <a:gd name="connsiteY2730" fmla="*/ 2795282 h 6189534"/>
              <a:gd name="connsiteX2731" fmla="*/ 155778 w 5767895"/>
              <a:gd name="connsiteY2731" fmla="*/ 2726221 h 6189534"/>
              <a:gd name="connsiteX2732" fmla="*/ 106662 w 5767895"/>
              <a:gd name="connsiteY2732" fmla="*/ 2664088 h 6189534"/>
              <a:gd name="connsiteX2733" fmla="*/ 110629 w 5767895"/>
              <a:gd name="connsiteY2733" fmla="*/ 2656090 h 6189534"/>
              <a:gd name="connsiteX2734" fmla="*/ 108358 w 5767895"/>
              <a:gd name="connsiteY2734" fmla="*/ 2647458 h 6189534"/>
              <a:gd name="connsiteX2735" fmla="*/ 98791 w 5767895"/>
              <a:gd name="connsiteY2735" fmla="*/ 2648584 h 6189534"/>
              <a:gd name="connsiteX2736" fmla="*/ 87724 w 5767895"/>
              <a:gd name="connsiteY2736" fmla="*/ 2652077 h 6189534"/>
              <a:gd name="connsiteX2737" fmla="*/ 90806 w 5767895"/>
              <a:gd name="connsiteY2737" fmla="*/ 2605343 h 6189534"/>
              <a:gd name="connsiteX2738" fmla="*/ 104819 w 5767895"/>
              <a:gd name="connsiteY2738" fmla="*/ 2583248 h 6189534"/>
              <a:gd name="connsiteX2739" fmla="*/ 135248 w 5767895"/>
              <a:gd name="connsiteY2739" fmla="*/ 2610293 h 6189534"/>
              <a:gd name="connsiteX2740" fmla="*/ 182884 w 5767895"/>
              <a:gd name="connsiteY2740" fmla="*/ 2641612 h 6189534"/>
              <a:gd name="connsiteX2741" fmla="*/ 167276 w 5767895"/>
              <a:gd name="connsiteY2741" fmla="*/ 2605155 h 6189534"/>
              <a:gd name="connsiteX2742" fmla="*/ 140927 w 5767895"/>
              <a:gd name="connsiteY2742" fmla="*/ 2575166 h 6189534"/>
              <a:gd name="connsiteX2743" fmla="*/ 125919 w 5767895"/>
              <a:gd name="connsiteY2743" fmla="*/ 2508107 h 6189534"/>
              <a:gd name="connsiteX2744" fmla="*/ 119742 w 5767895"/>
              <a:gd name="connsiteY2744" fmla="*/ 2475973 h 6189534"/>
              <a:gd name="connsiteX2745" fmla="*/ 106059 w 5767895"/>
              <a:gd name="connsiteY2745" fmla="*/ 2455677 h 6189534"/>
              <a:gd name="connsiteX2746" fmla="*/ 114066 w 5767895"/>
              <a:gd name="connsiteY2746" fmla="*/ 2443051 h 6189534"/>
              <a:gd name="connsiteX2747" fmla="*/ 97949 w 5767895"/>
              <a:gd name="connsiteY2747" fmla="*/ 2423975 h 6189534"/>
              <a:gd name="connsiteX2748" fmla="*/ 84197 w 5767895"/>
              <a:gd name="connsiteY2748" fmla="*/ 2406401 h 6189534"/>
              <a:gd name="connsiteX2749" fmla="*/ 79272 w 5767895"/>
              <a:gd name="connsiteY2749" fmla="*/ 2372295 h 6189534"/>
              <a:gd name="connsiteX2750" fmla="*/ 112530 w 5767895"/>
              <a:gd name="connsiteY2750" fmla="*/ 2375684 h 6189534"/>
              <a:gd name="connsiteX2751" fmla="*/ 128006 w 5767895"/>
              <a:gd name="connsiteY2751" fmla="*/ 2372222 h 6189534"/>
              <a:gd name="connsiteX2752" fmla="*/ 157693 w 5767895"/>
              <a:gd name="connsiteY2752" fmla="*/ 2406541 h 6189534"/>
              <a:gd name="connsiteX2753" fmla="*/ 189747 w 5767895"/>
              <a:gd name="connsiteY2753" fmla="*/ 2442362 h 6189534"/>
              <a:gd name="connsiteX2754" fmla="*/ 193154 w 5767895"/>
              <a:gd name="connsiteY2754" fmla="*/ 2443970 h 6189534"/>
              <a:gd name="connsiteX2755" fmla="*/ 198062 w 5767895"/>
              <a:gd name="connsiteY2755" fmla="*/ 2443209 h 6189534"/>
              <a:gd name="connsiteX2756" fmla="*/ 192202 w 5767895"/>
              <a:gd name="connsiteY2756" fmla="*/ 2430641 h 6189534"/>
              <a:gd name="connsiteX2757" fmla="*/ 183975 w 5767895"/>
              <a:gd name="connsiteY2757" fmla="*/ 2416570 h 6189534"/>
              <a:gd name="connsiteX2758" fmla="*/ 178510 w 5767895"/>
              <a:gd name="connsiteY2758" fmla="*/ 2404251 h 6189534"/>
              <a:gd name="connsiteX2759" fmla="*/ 165490 w 5767895"/>
              <a:gd name="connsiteY2759" fmla="*/ 2395994 h 6189534"/>
              <a:gd name="connsiteX2760" fmla="*/ 165576 w 5767895"/>
              <a:gd name="connsiteY2760" fmla="*/ 2382771 h 6189534"/>
              <a:gd name="connsiteX2761" fmla="*/ 167271 w 5767895"/>
              <a:gd name="connsiteY2761" fmla="*/ 2366141 h 6189534"/>
              <a:gd name="connsiteX2762" fmla="*/ 184134 w 5767895"/>
              <a:gd name="connsiteY2762" fmla="*/ 2332574 h 6189534"/>
              <a:gd name="connsiteX2763" fmla="*/ 164889 w 5767895"/>
              <a:gd name="connsiteY2763" fmla="*/ 2307089 h 6189534"/>
              <a:gd name="connsiteX2764" fmla="*/ 165360 w 5767895"/>
              <a:gd name="connsiteY2764" fmla="*/ 2288025 h 6189534"/>
              <a:gd name="connsiteX2765" fmla="*/ 161964 w 5767895"/>
              <a:gd name="connsiteY2765" fmla="*/ 2269826 h 6189534"/>
              <a:gd name="connsiteX2766" fmla="*/ 165708 w 5767895"/>
              <a:gd name="connsiteY2766" fmla="*/ 2257816 h 6189534"/>
              <a:gd name="connsiteX2767" fmla="*/ 159349 w 5767895"/>
              <a:gd name="connsiteY2767" fmla="*/ 2246036 h 6189534"/>
              <a:gd name="connsiteX2768" fmla="*/ 144721 w 5767895"/>
              <a:gd name="connsiteY2768" fmla="*/ 2241186 h 6189534"/>
              <a:gd name="connsiteX2769" fmla="*/ 162738 w 5767895"/>
              <a:gd name="connsiteY2769" fmla="*/ 2212777 h 6189534"/>
              <a:gd name="connsiteX2770" fmla="*/ 184207 w 5767895"/>
              <a:gd name="connsiteY2770" fmla="*/ 2239118 h 6189534"/>
              <a:gd name="connsiteX2771" fmla="*/ 206080 w 5767895"/>
              <a:gd name="connsiteY2771" fmla="*/ 2249119 h 6189534"/>
              <a:gd name="connsiteX2772" fmla="*/ 208286 w 5767895"/>
              <a:gd name="connsiteY2772" fmla="*/ 2237792 h 6189534"/>
              <a:gd name="connsiteX2773" fmla="*/ 206620 w 5767895"/>
              <a:gd name="connsiteY2773" fmla="*/ 2227331 h 6189534"/>
              <a:gd name="connsiteX2774" fmla="*/ 172748 w 5767895"/>
              <a:gd name="connsiteY2774" fmla="*/ 2196994 h 6189534"/>
              <a:gd name="connsiteX2775" fmla="*/ 160662 w 5767895"/>
              <a:gd name="connsiteY2775" fmla="*/ 2167198 h 6189534"/>
              <a:gd name="connsiteX2776" fmla="*/ 139203 w 5767895"/>
              <a:gd name="connsiteY2776" fmla="*/ 2146949 h 6189534"/>
              <a:gd name="connsiteX2777" fmla="*/ 128484 w 5767895"/>
              <a:gd name="connsiteY2777" fmla="*/ 2120234 h 6189534"/>
              <a:gd name="connsiteX2778" fmla="*/ 103231 w 5767895"/>
              <a:gd name="connsiteY2778" fmla="*/ 2104218 h 6189534"/>
              <a:gd name="connsiteX2779" fmla="*/ 76517 w 5767895"/>
              <a:gd name="connsiteY2779" fmla="*/ 2069571 h 6189534"/>
              <a:gd name="connsiteX2780" fmla="*/ 83803 w 5767895"/>
              <a:gd name="connsiteY2780" fmla="*/ 2053721 h 6189534"/>
              <a:gd name="connsiteX2781" fmla="*/ 74750 w 5767895"/>
              <a:gd name="connsiteY2781" fmla="*/ 2037466 h 6189534"/>
              <a:gd name="connsiteX2782" fmla="*/ 58353 w 5767895"/>
              <a:gd name="connsiteY2782" fmla="*/ 2000511 h 6189534"/>
              <a:gd name="connsiteX2783" fmla="*/ 83837 w 5767895"/>
              <a:gd name="connsiteY2783" fmla="*/ 1981265 h 6189534"/>
              <a:gd name="connsiteX2784" fmla="*/ 114092 w 5767895"/>
              <a:gd name="connsiteY2784" fmla="*/ 2012072 h 6189534"/>
              <a:gd name="connsiteX2785" fmla="*/ 138112 w 5767895"/>
              <a:gd name="connsiteY2785" fmla="*/ 2042244 h 6189534"/>
              <a:gd name="connsiteX2786" fmla="*/ 145886 w 5767895"/>
              <a:gd name="connsiteY2786" fmla="*/ 2064879 h 6189534"/>
              <a:gd name="connsiteX2787" fmla="*/ 130265 w 5767895"/>
              <a:gd name="connsiteY2787" fmla="*/ 2090381 h 6189534"/>
              <a:gd name="connsiteX2788" fmla="*/ 144499 w 5767895"/>
              <a:gd name="connsiteY2788" fmla="*/ 2094982 h 6189534"/>
              <a:gd name="connsiteX2789" fmla="*/ 168055 w 5767895"/>
              <a:gd name="connsiteY2789" fmla="*/ 2127627 h 6189534"/>
              <a:gd name="connsiteX2790" fmla="*/ 176063 w 5767895"/>
              <a:gd name="connsiteY2790" fmla="*/ 2115002 h 6189534"/>
              <a:gd name="connsiteX2791" fmla="*/ 183837 w 5767895"/>
              <a:gd name="connsiteY2791" fmla="*/ 2137637 h 6189534"/>
              <a:gd name="connsiteX2792" fmla="*/ 215402 w 5767895"/>
              <a:gd name="connsiteY2792" fmla="*/ 2157656 h 6189534"/>
              <a:gd name="connsiteX2793" fmla="*/ 217171 w 5767895"/>
              <a:gd name="connsiteY2793" fmla="*/ 2189760 h 6189534"/>
              <a:gd name="connsiteX2794" fmla="*/ 245580 w 5767895"/>
              <a:gd name="connsiteY2794" fmla="*/ 2207778 h 6189534"/>
              <a:gd name="connsiteX2795" fmla="*/ 256818 w 5767895"/>
              <a:gd name="connsiteY2795" fmla="*/ 2245888 h 6189534"/>
              <a:gd name="connsiteX2796" fmla="*/ 276063 w 5767895"/>
              <a:gd name="connsiteY2796" fmla="*/ 2271373 h 6189534"/>
              <a:gd name="connsiteX2797" fmla="*/ 314422 w 5767895"/>
              <a:gd name="connsiteY2797" fmla="*/ 2282422 h 6189534"/>
              <a:gd name="connsiteX2798" fmla="*/ 345505 w 5767895"/>
              <a:gd name="connsiteY2798" fmla="*/ 2315415 h 6189534"/>
              <a:gd name="connsiteX2799" fmla="*/ 359228 w 5767895"/>
              <a:gd name="connsiteY2799" fmla="*/ 2337397 h 6189534"/>
              <a:gd name="connsiteX2800" fmla="*/ 383690 w 5767895"/>
              <a:gd name="connsiteY2800" fmla="*/ 2352912 h 6189534"/>
              <a:gd name="connsiteX2801" fmla="*/ 387692 w 5767895"/>
              <a:gd name="connsiteY2801" fmla="*/ 2369281 h 6189534"/>
              <a:gd name="connsiteX2802" fmla="*/ 400934 w 5767895"/>
              <a:gd name="connsiteY2802" fmla="*/ 2381552 h 6189534"/>
              <a:gd name="connsiteX2803" fmla="*/ 419142 w 5767895"/>
              <a:gd name="connsiteY2803" fmla="*/ 2384249 h 6189534"/>
              <a:gd name="connsiteX2804" fmla="*/ 437350 w 5767895"/>
              <a:gd name="connsiteY2804" fmla="*/ 2386944 h 6189534"/>
              <a:gd name="connsiteX2805" fmla="*/ 419701 w 5767895"/>
              <a:gd name="connsiteY2805" fmla="*/ 2351961 h 6189534"/>
              <a:gd name="connsiteX2806" fmla="*/ 400553 w 5767895"/>
              <a:gd name="connsiteY2806" fmla="*/ 2319345 h 6189534"/>
              <a:gd name="connsiteX2807" fmla="*/ 379584 w 5767895"/>
              <a:gd name="connsiteY2807" fmla="*/ 2292214 h 6189534"/>
              <a:gd name="connsiteX2808" fmla="*/ 373225 w 5767895"/>
              <a:gd name="connsiteY2808" fmla="*/ 2257752 h 6189534"/>
              <a:gd name="connsiteX2809" fmla="*/ 332192 w 5767895"/>
              <a:gd name="connsiteY2809" fmla="*/ 2231728 h 6189534"/>
              <a:gd name="connsiteX2810" fmla="*/ 318097 w 5767895"/>
              <a:gd name="connsiteY2810" fmla="*/ 2153629 h 6189534"/>
              <a:gd name="connsiteX2811" fmla="*/ 261447 w 5767895"/>
              <a:gd name="connsiteY2811" fmla="*/ 2085057 h 6189534"/>
              <a:gd name="connsiteX2812" fmla="*/ 268416 w 5767895"/>
              <a:gd name="connsiteY2812" fmla="*/ 2049643 h 6189534"/>
              <a:gd name="connsiteX2813" fmla="*/ 275386 w 5767895"/>
              <a:gd name="connsiteY2813" fmla="*/ 2014227 h 6189534"/>
              <a:gd name="connsiteX2814" fmla="*/ 240665 w 5767895"/>
              <a:gd name="connsiteY2814" fmla="*/ 1992206 h 6189534"/>
              <a:gd name="connsiteX2815" fmla="*/ 246670 w 5767895"/>
              <a:gd name="connsiteY2815" fmla="*/ 1982737 h 6189534"/>
              <a:gd name="connsiteX2816" fmla="*/ 258412 w 5767895"/>
              <a:gd name="connsiteY2816" fmla="*/ 1974692 h 6189534"/>
              <a:gd name="connsiteX2817" fmla="*/ 273617 w 5767895"/>
              <a:gd name="connsiteY2817" fmla="*/ 1982123 h 6189534"/>
              <a:gd name="connsiteX2818" fmla="*/ 292863 w 5767895"/>
              <a:gd name="connsiteY2818" fmla="*/ 2007607 h 6189534"/>
              <a:gd name="connsiteX2819" fmla="*/ 307346 w 5767895"/>
              <a:gd name="connsiteY2819" fmla="*/ 2011814 h 6189534"/>
              <a:gd name="connsiteX2820" fmla="*/ 320963 w 5767895"/>
              <a:gd name="connsiteY2820" fmla="*/ 2012152 h 6189534"/>
              <a:gd name="connsiteX2821" fmla="*/ 311494 w 5767895"/>
              <a:gd name="connsiteY2821" fmla="*/ 2006146 h 6189534"/>
              <a:gd name="connsiteX2822" fmla="*/ 306203 w 5767895"/>
              <a:gd name="connsiteY2822" fmla="*/ 1967380 h 6189534"/>
              <a:gd name="connsiteX2823" fmla="*/ 290173 w 5767895"/>
              <a:gd name="connsiteY2823" fmla="*/ 1935083 h 6189534"/>
              <a:gd name="connsiteX2824" fmla="*/ 281436 w 5767895"/>
              <a:gd name="connsiteY2824" fmla="*/ 1915710 h 6189534"/>
              <a:gd name="connsiteX2825" fmla="*/ 263459 w 5767895"/>
              <a:gd name="connsiteY2825" fmla="*/ 1900436 h 6189534"/>
              <a:gd name="connsiteX2826" fmla="*/ 264847 w 5767895"/>
              <a:gd name="connsiteY2826" fmla="*/ 1870332 h 6189534"/>
              <a:gd name="connsiteX2827" fmla="*/ 249632 w 5767895"/>
              <a:gd name="connsiteY2827" fmla="*/ 1856811 h 6189534"/>
              <a:gd name="connsiteX2828" fmla="*/ 241289 w 5767895"/>
              <a:gd name="connsiteY2828" fmla="*/ 1837688 h 6189534"/>
              <a:gd name="connsiteX2829" fmla="*/ 216038 w 5767895"/>
              <a:gd name="connsiteY2829" fmla="*/ 1821672 h 6189534"/>
              <a:gd name="connsiteX2830" fmla="*/ 214577 w 5767895"/>
              <a:gd name="connsiteY2830" fmla="*/ 1803041 h 6189534"/>
              <a:gd name="connsiteX2831" fmla="*/ 193213 w 5767895"/>
              <a:gd name="connsiteY2831" fmla="*/ 1775661 h 6189534"/>
              <a:gd name="connsiteX2832" fmla="*/ 184092 w 5767895"/>
              <a:gd name="connsiteY2832" fmla="*/ 1739445 h 6189534"/>
              <a:gd name="connsiteX2833" fmla="*/ 164280 w 5767895"/>
              <a:gd name="connsiteY2833" fmla="*/ 1694790 h 6189534"/>
              <a:gd name="connsiteX2834" fmla="*/ 149837 w 5767895"/>
              <a:gd name="connsiteY2834" fmla="*/ 1646901 h 6189534"/>
              <a:gd name="connsiteX2835" fmla="*/ 135200 w 5767895"/>
              <a:gd name="connsiteY2835" fmla="*/ 1635959 h 6189534"/>
              <a:gd name="connsiteX2836" fmla="*/ 127435 w 5767895"/>
              <a:gd name="connsiteY2836" fmla="*/ 1619415 h 6189534"/>
              <a:gd name="connsiteX2837" fmla="*/ 103242 w 5767895"/>
              <a:gd name="connsiteY2837" fmla="*/ 1593006 h 6189534"/>
              <a:gd name="connsiteX2838" fmla="*/ 89791 w 5767895"/>
              <a:gd name="connsiteY2838" fmla="*/ 1560132 h 6189534"/>
              <a:gd name="connsiteX2839" fmla="*/ 82612 w 5767895"/>
              <a:gd name="connsiteY2839" fmla="*/ 1552259 h 6189534"/>
              <a:gd name="connsiteX2840" fmla="*/ 83171 w 5767895"/>
              <a:gd name="connsiteY2840" fmla="*/ 1542654 h 6189534"/>
              <a:gd name="connsiteX2841" fmla="*/ 92333 w 5767895"/>
              <a:gd name="connsiteY2841" fmla="*/ 1535186 h 6189534"/>
              <a:gd name="connsiteX2842" fmla="*/ 117891 w 5767895"/>
              <a:gd name="connsiteY2842" fmla="*/ 1564674 h 6189534"/>
              <a:gd name="connsiteX2843" fmla="*/ 126407 w 5767895"/>
              <a:gd name="connsiteY2843" fmla="*/ 1580035 h 6189534"/>
              <a:gd name="connsiteX2844" fmla="*/ 140294 w 5767895"/>
              <a:gd name="connsiteY2844" fmla="*/ 1592161 h 6189534"/>
              <a:gd name="connsiteX2845" fmla="*/ 160694 w 5767895"/>
              <a:gd name="connsiteY2845" fmla="*/ 1622805 h 6189534"/>
              <a:gd name="connsiteX2846" fmla="*/ 184869 w 5767895"/>
              <a:gd name="connsiteY2846" fmla="*/ 1637031 h 6189534"/>
              <a:gd name="connsiteX2847" fmla="*/ 190564 w 5767895"/>
              <a:gd name="connsiteY2847" fmla="*/ 1659454 h 6189534"/>
              <a:gd name="connsiteX2848" fmla="*/ 282446 w 5767895"/>
              <a:gd name="connsiteY2848" fmla="*/ 1755349 h 6189534"/>
              <a:gd name="connsiteX2849" fmla="*/ 346841 w 5767895"/>
              <a:gd name="connsiteY2849" fmla="*/ 1873649 h 6189534"/>
              <a:gd name="connsiteX2850" fmla="*/ 373824 w 5767895"/>
              <a:gd name="connsiteY2850" fmla="*/ 1897402 h 6189534"/>
              <a:gd name="connsiteX2851" fmla="*/ 400808 w 5767895"/>
              <a:gd name="connsiteY2851" fmla="*/ 1921155 h 6189534"/>
              <a:gd name="connsiteX2852" fmla="*/ 400471 w 5767895"/>
              <a:gd name="connsiteY2852" fmla="*/ 1934772 h 6189534"/>
              <a:gd name="connsiteX2853" fmla="*/ 411739 w 5767895"/>
              <a:gd name="connsiteY2853" fmla="*/ 1945792 h 6189534"/>
              <a:gd name="connsiteX2854" fmla="*/ 430224 w 5767895"/>
              <a:gd name="connsiteY2854" fmla="*/ 1966368 h 6189534"/>
              <a:gd name="connsiteX2855" fmla="*/ 441609 w 5767895"/>
              <a:gd name="connsiteY2855" fmla="*/ 1982441 h 6189534"/>
              <a:gd name="connsiteX2856" fmla="*/ 463164 w 5767895"/>
              <a:gd name="connsiteY2856" fmla="*/ 2018241 h 6189534"/>
              <a:gd name="connsiteX2857" fmla="*/ 465588 w 5767895"/>
              <a:gd name="connsiteY2857" fmla="*/ 2033612 h 6189534"/>
              <a:gd name="connsiteX2858" fmla="*/ 477250 w 5767895"/>
              <a:gd name="connsiteY2858" fmla="*/ 2044881 h 6189534"/>
              <a:gd name="connsiteX2859" fmla="*/ 495035 w 5767895"/>
              <a:gd name="connsiteY2859" fmla="*/ 2051735 h 6189534"/>
              <a:gd name="connsiteX2860" fmla="*/ 574869 w 5767895"/>
              <a:gd name="connsiteY2860" fmla="*/ 2142202 h 6189534"/>
              <a:gd name="connsiteX2861" fmla="*/ 576330 w 5767895"/>
              <a:gd name="connsiteY2861" fmla="*/ 2160833 h 6189534"/>
              <a:gd name="connsiteX2862" fmla="*/ 586106 w 5767895"/>
              <a:gd name="connsiteY2862" fmla="*/ 2180313 h 6189534"/>
              <a:gd name="connsiteX2863" fmla="*/ 601570 w 5767895"/>
              <a:gd name="connsiteY2863" fmla="*/ 2193440 h 6189534"/>
              <a:gd name="connsiteX2864" fmla="*/ 611665 w 5767895"/>
              <a:gd name="connsiteY2864" fmla="*/ 2209801 h 6189534"/>
              <a:gd name="connsiteX2865" fmla="*/ 634655 w 5767895"/>
              <a:gd name="connsiteY2865" fmla="*/ 2223275 h 6189534"/>
              <a:gd name="connsiteX2866" fmla="*/ 641535 w 5767895"/>
              <a:gd name="connsiteY2866" fmla="*/ 2246450 h 6189534"/>
              <a:gd name="connsiteX2867" fmla="*/ 673386 w 5767895"/>
              <a:gd name="connsiteY2867" fmla="*/ 2290442 h 6189534"/>
              <a:gd name="connsiteX2868" fmla="*/ 691265 w 5767895"/>
              <a:gd name="connsiteY2868" fmla="*/ 2335530 h 6189534"/>
              <a:gd name="connsiteX2869" fmla="*/ 707355 w 5767895"/>
              <a:gd name="connsiteY2869" fmla="*/ 2359013 h 6189534"/>
              <a:gd name="connsiteX2870" fmla="*/ 752430 w 5767895"/>
              <a:gd name="connsiteY2870" fmla="*/ 2403092 h 6189534"/>
              <a:gd name="connsiteX2871" fmla="*/ 797504 w 5767895"/>
              <a:gd name="connsiteY2871" fmla="*/ 2447173 h 6189534"/>
              <a:gd name="connsiteX2872" fmla="*/ 804124 w 5767895"/>
              <a:gd name="connsiteY2872" fmla="*/ 2464649 h 6189534"/>
              <a:gd name="connsiteX2873" fmla="*/ 834148 w 5767895"/>
              <a:gd name="connsiteY2873" fmla="*/ 2508034 h 6189534"/>
              <a:gd name="connsiteX2874" fmla="*/ 864172 w 5767895"/>
              <a:gd name="connsiteY2874" fmla="*/ 2551420 h 6189534"/>
              <a:gd name="connsiteX2875" fmla="*/ 884571 w 5767895"/>
              <a:gd name="connsiteY2875" fmla="*/ 2582063 h 6189534"/>
              <a:gd name="connsiteX2876" fmla="*/ 904972 w 5767895"/>
              <a:gd name="connsiteY2876" fmla="*/ 2612707 h 6189534"/>
              <a:gd name="connsiteX2877" fmla="*/ 964673 w 5767895"/>
              <a:gd name="connsiteY2877" fmla="*/ 2684320 h 6189534"/>
              <a:gd name="connsiteX2878" fmla="*/ 1018138 w 5767895"/>
              <a:gd name="connsiteY2878" fmla="*/ 2755297 h 6189534"/>
              <a:gd name="connsiteX2879" fmla="*/ 1036394 w 5767895"/>
              <a:gd name="connsiteY2879" fmla="*/ 2765770 h 6189534"/>
              <a:gd name="connsiteX2880" fmla="*/ 1038539 w 5767895"/>
              <a:gd name="connsiteY2880" fmla="*/ 2785941 h 6189534"/>
              <a:gd name="connsiteX2881" fmla="*/ 1064152 w 5767895"/>
              <a:gd name="connsiteY2881" fmla="*/ 2830535 h 6189534"/>
              <a:gd name="connsiteX2882" fmla="*/ 1074608 w 5767895"/>
              <a:gd name="connsiteY2882" fmla="*/ 2808127 h 6189534"/>
              <a:gd name="connsiteX2883" fmla="*/ 1087691 w 5767895"/>
              <a:gd name="connsiteY2883" fmla="*/ 2780094 h 6189534"/>
              <a:gd name="connsiteX2884" fmla="*/ 1102642 w 5767895"/>
              <a:gd name="connsiteY2884" fmla="*/ 2750192 h 6189534"/>
              <a:gd name="connsiteX2885" fmla="*/ 1113855 w 5767895"/>
              <a:gd name="connsiteY2885" fmla="*/ 2729634 h 6189534"/>
              <a:gd name="connsiteX2886" fmla="*/ 1125069 w 5767895"/>
              <a:gd name="connsiteY2886" fmla="*/ 2709076 h 6189534"/>
              <a:gd name="connsiteX2887" fmla="*/ 1147495 w 5767895"/>
              <a:gd name="connsiteY2887" fmla="*/ 2690388 h 6189534"/>
              <a:gd name="connsiteX2888" fmla="*/ 1147028 w 5767895"/>
              <a:gd name="connsiteY2888" fmla="*/ 2686650 h 6189534"/>
              <a:gd name="connsiteX2889" fmla="*/ 1143757 w 5767895"/>
              <a:gd name="connsiteY2889" fmla="*/ 2682911 h 6189534"/>
              <a:gd name="connsiteX2890" fmla="*/ 1151233 w 5767895"/>
              <a:gd name="connsiteY2890" fmla="*/ 2671698 h 6189534"/>
              <a:gd name="connsiteX2891" fmla="*/ 1154504 w 5767895"/>
              <a:gd name="connsiteY2891" fmla="*/ 2662354 h 6189534"/>
              <a:gd name="connsiteX2892" fmla="*/ 1154970 w 5767895"/>
              <a:gd name="connsiteY2892" fmla="*/ 2653010 h 6189534"/>
              <a:gd name="connsiteX2893" fmla="*/ 1194684 w 5767895"/>
              <a:gd name="connsiteY2893" fmla="*/ 2581058 h 6189534"/>
              <a:gd name="connsiteX2894" fmla="*/ 1225988 w 5767895"/>
              <a:gd name="connsiteY2894" fmla="*/ 2503499 h 6189534"/>
              <a:gd name="connsiteX2895" fmla="*/ 1239537 w 5767895"/>
              <a:gd name="connsiteY2895" fmla="*/ 2467056 h 6189534"/>
              <a:gd name="connsiteX2896" fmla="*/ 1255891 w 5767895"/>
              <a:gd name="connsiteY2896" fmla="*/ 2436219 h 6189534"/>
              <a:gd name="connsiteX2897" fmla="*/ 1264767 w 5767895"/>
              <a:gd name="connsiteY2897" fmla="*/ 2401177 h 6189534"/>
              <a:gd name="connsiteX2898" fmla="*/ 1282055 w 5767895"/>
              <a:gd name="connsiteY2898" fmla="*/ 2368938 h 6189534"/>
              <a:gd name="connsiteX2899" fmla="*/ 1285034 w 5767895"/>
              <a:gd name="connsiteY2899" fmla="*/ 2366703 h 6189534"/>
              <a:gd name="connsiteX2900" fmla="*/ 1274303 w 5767895"/>
              <a:gd name="connsiteY2900" fmla="*/ 2356576 h 6189534"/>
              <a:gd name="connsiteX2901" fmla="*/ 1263583 w 5767895"/>
              <a:gd name="connsiteY2901" fmla="*/ 2329860 h 6189534"/>
              <a:gd name="connsiteX2902" fmla="*/ 1238332 w 5767895"/>
              <a:gd name="connsiteY2902" fmla="*/ 2313845 h 6189534"/>
              <a:gd name="connsiteX2903" fmla="*/ 1211618 w 5767895"/>
              <a:gd name="connsiteY2903" fmla="*/ 2279198 h 6189534"/>
              <a:gd name="connsiteX2904" fmla="*/ 1218904 w 5767895"/>
              <a:gd name="connsiteY2904" fmla="*/ 2263348 h 6189534"/>
              <a:gd name="connsiteX2905" fmla="*/ 1209850 w 5767895"/>
              <a:gd name="connsiteY2905" fmla="*/ 2247094 h 6189534"/>
              <a:gd name="connsiteX2906" fmla="*/ 1193453 w 5767895"/>
              <a:gd name="connsiteY2906" fmla="*/ 2210137 h 6189534"/>
              <a:gd name="connsiteX2907" fmla="*/ 1218938 w 5767895"/>
              <a:gd name="connsiteY2907" fmla="*/ 2190890 h 6189534"/>
              <a:gd name="connsiteX2908" fmla="*/ 1249192 w 5767895"/>
              <a:gd name="connsiteY2908" fmla="*/ 2221698 h 6189534"/>
              <a:gd name="connsiteX2909" fmla="*/ 1273212 w 5767895"/>
              <a:gd name="connsiteY2909" fmla="*/ 2251871 h 6189534"/>
              <a:gd name="connsiteX2910" fmla="*/ 1280987 w 5767895"/>
              <a:gd name="connsiteY2910" fmla="*/ 2274505 h 6189534"/>
              <a:gd name="connsiteX2911" fmla="*/ 1265365 w 5767895"/>
              <a:gd name="connsiteY2911" fmla="*/ 2300008 h 6189534"/>
              <a:gd name="connsiteX2912" fmla="*/ 1279598 w 5767895"/>
              <a:gd name="connsiteY2912" fmla="*/ 2304608 h 6189534"/>
              <a:gd name="connsiteX2913" fmla="*/ 1302859 w 5767895"/>
              <a:gd name="connsiteY2913" fmla="*/ 2336843 h 6189534"/>
              <a:gd name="connsiteX2914" fmla="*/ 1304014 w 5767895"/>
              <a:gd name="connsiteY2914" fmla="*/ 2331561 h 6189534"/>
              <a:gd name="connsiteX2915" fmla="*/ 1304481 w 5767895"/>
              <a:gd name="connsiteY2915" fmla="*/ 2316611 h 6189534"/>
              <a:gd name="connsiteX2916" fmla="*/ 1311957 w 5767895"/>
              <a:gd name="connsiteY2916" fmla="*/ 2309134 h 6189534"/>
              <a:gd name="connsiteX2917" fmla="*/ 1313826 w 5767895"/>
              <a:gd name="connsiteY2917" fmla="*/ 2301659 h 6189534"/>
              <a:gd name="connsiteX2918" fmla="*/ 1315695 w 5767895"/>
              <a:gd name="connsiteY2918" fmla="*/ 2294183 h 6189534"/>
              <a:gd name="connsiteX2919" fmla="*/ 1319432 w 5767895"/>
              <a:gd name="connsiteY2919" fmla="*/ 2294183 h 6189534"/>
              <a:gd name="connsiteX2920" fmla="*/ 1326908 w 5767895"/>
              <a:gd name="connsiteY2920" fmla="*/ 2282970 h 6189534"/>
              <a:gd name="connsiteX2921" fmla="*/ 1338121 w 5767895"/>
              <a:gd name="connsiteY2921" fmla="*/ 2249331 h 6189534"/>
              <a:gd name="connsiteX2922" fmla="*/ 1341392 w 5767895"/>
              <a:gd name="connsiteY2922" fmla="*/ 2225970 h 6189534"/>
              <a:gd name="connsiteX2923" fmla="*/ 1341859 w 5767895"/>
              <a:gd name="connsiteY2923" fmla="*/ 2208215 h 6189534"/>
              <a:gd name="connsiteX2924" fmla="*/ 1354006 w 5767895"/>
              <a:gd name="connsiteY2924" fmla="*/ 2206812 h 6189534"/>
              <a:gd name="connsiteX2925" fmla="*/ 1360548 w 5767895"/>
              <a:gd name="connsiteY2925" fmla="*/ 2197002 h 6189534"/>
              <a:gd name="connsiteX2926" fmla="*/ 1362416 w 5767895"/>
              <a:gd name="connsiteY2926" fmla="*/ 2185321 h 6189534"/>
              <a:gd name="connsiteX2927" fmla="*/ 1375499 w 5767895"/>
              <a:gd name="connsiteY2927" fmla="*/ 2182050 h 6189534"/>
              <a:gd name="connsiteX2928" fmla="*/ 1390449 w 5767895"/>
              <a:gd name="connsiteY2928" fmla="*/ 2152148 h 6189534"/>
              <a:gd name="connsiteX2929" fmla="*/ 1405402 w 5767895"/>
              <a:gd name="connsiteY2929" fmla="*/ 2140935 h 6189534"/>
              <a:gd name="connsiteX2930" fmla="*/ 1414659 w 5767895"/>
              <a:gd name="connsiteY2930" fmla="*/ 2123742 h 6189534"/>
              <a:gd name="connsiteX2931" fmla="*/ 1398559 w 5767895"/>
              <a:gd name="connsiteY2931" fmla="*/ 2110062 h 6189534"/>
              <a:gd name="connsiteX2932" fmla="*/ 1399941 w 5767895"/>
              <a:gd name="connsiteY2932" fmla="*/ 2080072 h 6189534"/>
              <a:gd name="connsiteX2933" fmla="*/ 1399072 w 5767895"/>
              <a:gd name="connsiteY2933" fmla="*/ 2079181 h 6189534"/>
              <a:gd name="connsiteX2934" fmla="*/ 1384733 w 5767895"/>
              <a:gd name="connsiteY2934" fmla="*/ 2066438 h 6189534"/>
              <a:gd name="connsiteX2935" fmla="*/ 1383214 w 5767895"/>
              <a:gd name="connsiteY2935" fmla="*/ 2062956 h 6189534"/>
              <a:gd name="connsiteX2936" fmla="*/ 1378778 w 5767895"/>
              <a:gd name="connsiteY2936" fmla="*/ 2058417 h 6189534"/>
              <a:gd name="connsiteX2937" fmla="*/ 1371428 w 5767895"/>
              <a:gd name="connsiteY2937" fmla="*/ 2044167 h 6189534"/>
              <a:gd name="connsiteX2938" fmla="*/ 1351139 w 5767895"/>
              <a:gd name="connsiteY2938" fmla="*/ 2031299 h 6189534"/>
              <a:gd name="connsiteX2939" fmla="*/ 1349677 w 5767895"/>
              <a:gd name="connsiteY2939" fmla="*/ 2012668 h 6189534"/>
              <a:gd name="connsiteX2940" fmla="*/ 1348058 w 5767895"/>
              <a:gd name="connsiteY2940" fmla="*/ 2010593 h 6189534"/>
              <a:gd name="connsiteX2941" fmla="*/ 1331932 w 5767895"/>
              <a:gd name="connsiteY2941" fmla="*/ 2004916 h 6189534"/>
              <a:gd name="connsiteX2942" fmla="*/ 1308412 w 5767895"/>
              <a:gd name="connsiteY2942" fmla="*/ 1996639 h 6189534"/>
              <a:gd name="connsiteX2943" fmla="*/ 1327004 w 5767895"/>
              <a:gd name="connsiteY2943" fmla="*/ 1980090 h 6189534"/>
              <a:gd name="connsiteX2944" fmla="*/ 1326094 w 5767895"/>
              <a:gd name="connsiteY2944" fmla="*/ 1976475 h 6189534"/>
              <a:gd name="connsiteX2945" fmla="*/ 1299175 w 5767895"/>
              <a:gd name="connsiteY2945" fmla="*/ 1955372 h 6189534"/>
              <a:gd name="connsiteX2946" fmla="*/ 1275620 w 5767895"/>
              <a:gd name="connsiteY2946" fmla="*/ 1922726 h 6189534"/>
              <a:gd name="connsiteX2947" fmla="*/ 1306742 w 5767895"/>
              <a:gd name="connsiteY2947" fmla="*/ 1921012 h 6189534"/>
              <a:gd name="connsiteX2948" fmla="*/ 1299380 w 5767895"/>
              <a:gd name="connsiteY2948" fmla="*/ 1904417 h 6189534"/>
              <a:gd name="connsiteX2949" fmla="*/ 1284938 w 5767895"/>
              <a:gd name="connsiteY2949" fmla="*/ 1856528 h 6189534"/>
              <a:gd name="connsiteX2950" fmla="*/ 1270301 w 5767895"/>
              <a:gd name="connsiteY2950" fmla="*/ 1845585 h 6189534"/>
              <a:gd name="connsiteX2951" fmla="*/ 1262536 w 5767895"/>
              <a:gd name="connsiteY2951" fmla="*/ 1829042 h 6189534"/>
              <a:gd name="connsiteX2952" fmla="*/ 1238343 w 5767895"/>
              <a:gd name="connsiteY2952" fmla="*/ 1802633 h 6189534"/>
              <a:gd name="connsiteX2953" fmla="*/ 1224891 w 5767895"/>
              <a:gd name="connsiteY2953" fmla="*/ 1769758 h 6189534"/>
              <a:gd name="connsiteX2954" fmla="*/ 1217711 w 5767895"/>
              <a:gd name="connsiteY2954" fmla="*/ 1761885 h 6189534"/>
              <a:gd name="connsiteX2955" fmla="*/ 1218271 w 5767895"/>
              <a:gd name="connsiteY2955" fmla="*/ 1752280 h 6189534"/>
              <a:gd name="connsiteX2956" fmla="*/ 1227434 w 5767895"/>
              <a:gd name="connsiteY2956" fmla="*/ 1744813 h 6189534"/>
              <a:gd name="connsiteX2957" fmla="*/ 1244529 w 5767895"/>
              <a:gd name="connsiteY2957" fmla="*/ 1764538 h 6189534"/>
              <a:gd name="connsiteX2958" fmla="*/ 1233748 w 5767895"/>
              <a:gd name="connsiteY2958" fmla="*/ 1723552 h 6189534"/>
              <a:gd name="connsiteX2959" fmla="*/ 1184633 w 5767895"/>
              <a:gd name="connsiteY2959" fmla="*/ 1661419 h 6189534"/>
              <a:gd name="connsiteX2960" fmla="*/ 1188599 w 5767895"/>
              <a:gd name="connsiteY2960" fmla="*/ 1653421 h 6189534"/>
              <a:gd name="connsiteX2961" fmla="*/ 1186328 w 5767895"/>
              <a:gd name="connsiteY2961" fmla="*/ 1644788 h 6189534"/>
              <a:gd name="connsiteX2962" fmla="*/ 1176762 w 5767895"/>
              <a:gd name="connsiteY2962" fmla="*/ 1645914 h 6189534"/>
              <a:gd name="connsiteX2963" fmla="*/ 1165695 w 5767895"/>
              <a:gd name="connsiteY2963" fmla="*/ 1649406 h 6189534"/>
              <a:gd name="connsiteX2964" fmla="*/ 1168776 w 5767895"/>
              <a:gd name="connsiteY2964" fmla="*/ 1602674 h 6189534"/>
              <a:gd name="connsiteX2965" fmla="*/ 1182789 w 5767895"/>
              <a:gd name="connsiteY2965" fmla="*/ 1580579 h 6189534"/>
              <a:gd name="connsiteX2966" fmla="*/ 1213219 w 5767895"/>
              <a:gd name="connsiteY2966" fmla="*/ 1607623 h 6189534"/>
              <a:gd name="connsiteX2967" fmla="*/ 1260854 w 5767895"/>
              <a:gd name="connsiteY2967" fmla="*/ 1638941 h 6189534"/>
              <a:gd name="connsiteX2968" fmla="*/ 1245246 w 5767895"/>
              <a:gd name="connsiteY2968" fmla="*/ 1602486 h 6189534"/>
              <a:gd name="connsiteX2969" fmla="*/ 1218899 w 5767895"/>
              <a:gd name="connsiteY2969" fmla="*/ 1572497 h 6189534"/>
              <a:gd name="connsiteX2970" fmla="*/ 1203890 w 5767895"/>
              <a:gd name="connsiteY2970" fmla="*/ 1505438 h 6189534"/>
              <a:gd name="connsiteX2971" fmla="*/ 1197713 w 5767895"/>
              <a:gd name="connsiteY2971" fmla="*/ 1473305 h 6189534"/>
              <a:gd name="connsiteX2972" fmla="*/ 1184029 w 5767895"/>
              <a:gd name="connsiteY2972" fmla="*/ 1453007 h 6189534"/>
              <a:gd name="connsiteX2973" fmla="*/ 1192037 w 5767895"/>
              <a:gd name="connsiteY2973" fmla="*/ 1440380 h 6189534"/>
              <a:gd name="connsiteX2974" fmla="*/ 1175919 w 5767895"/>
              <a:gd name="connsiteY2974" fmla="*/ 1421306 h 6189534"/>
              <a:gd name="connsiteX2975" fmla="*/ 1162167 w 5767895"/>
              <a:gd name="connsiteY2975" fmla="*/ 1403732 h 6189534"/>
              <a:gd name="connsiteX2976" fmla="*/ 1157242 w 5767895"/>
              <a:gd name="connsiteY2976" fmla="*/ 1369626 h 6189534"/>
              <a:gd name="connsiteX2977" fmla="*/ 1190502 w 5767895"/>
              <a:gd name="connsiteY2977" fmla="*/ 1373015 h 6189534"/>
              <a:gd name="connsiteX2978" fmla="*/ 1205977 w 5767895"/>
              <a:gd name="connsiteY2978" fmla="*/ 1369551 h 6189534"/>
              <a:gd name="connsiteX2979" fmla="*/ 1235663 w 5767895"/>
              <a:gd name="connsiteY2979" fmla="*/ 1403871 h 6189534"/>
              <a:gd name="connsiteX2980" fmla="*/ 1267717 w 5767895"/>
              <a:gd name="connsiteY2980" fmla="*/ 1439693 h 6189534"/>
              <a:gd name="connsiteX2981" fmla="*/ 1271124 w 5767895"/>
              <a:gd name="connsiteY2981" fmla="*/ 1441300 h 6189534"/>
              <a:gd name="connsiteX2982" fmla="*/ 1276033 w 5767895"/>
              <a:gd name="connsiteY2982" fmla="*/ 1440541 h 6189534"/>
              <a:gd name="connsiteX2983" fmla="*/ 1270173 w 5767895"/>
              <a:gd name="connsiteY2983" fmla="*/ 1427970 h 6189534"/>
              <a:gd name="connsiteX2984" fmla="*/ 1261945 w 5767895"/>
              <a:gd name="connsiteY2984" fmla="*/ 1413900 h 6189534"/>
              <a:gd name="connsiteX2985" fmla="*/ 1256480 w 5767895"/>
              <a:gd name="connsiteY2985" fmla="*/ 1401582 h 6189534"/>
              <a:gd name="connsiteX2986" fmla="*/ 1243460 w 5767895"/>
              <a:gd name="connsiteY2986" fmla="*/ 1393324 h 6189534"/>
              <a:gd name="connsiteX2987" fmla="*/ 1243546 w 5767895"/>
              <a:gd name="connsiteY2987" fmla="*/ 1380101 h 6189534"/>
              <a:gd name="connsiteX2988" fmla="*/ 1245241 w 5767895"/>
              <a:gd name="connsiteY2988" fmla="*/ 1363472 h 6189534"/>
              <a:gd name="connsiteX2989" fmla="*/ 1262104 w 5767895"/>
              <a:gd name="connsiteY2989" fmla="*/ 1329905 h 6189534"/>
              <a:gd name="connsiteX2990" fmla="*/ 1242859 w 5767895"/>
              <a:gd name="connsiteY2990" fmla="*/ 1304421 h 6189534"/>
              <a:gd name="connsiteX2991" fmla="*/ 1243330 w 5767895"/>
              <a:gd name="connsiteY2991" fmla="*/ 1285356 h 6189534"/>
              <a:gd name="connsiteX2992" fmla="*/ 1239935 w 5767895"/>
              <a:gd name="connsiteY2992" fmla="*/ 1267156 h 6189534"/>
              <a:gd name="connsiteX2993" fmla="*/ 1243679 w 5767895"/>
              <a:gd name="connsiteY2993" fmla="*/ 1255146 h 6189534"/>
              <a:gd name="connsiteX2994" fmla="*/ 1237319 w 5767895"/>
              <a:gd name="connsiteY2994" fmla="*/ 1243367 h 6189534"/>
              <a:gd name="connsiteX2995" fmla="*/ 1222691 w 5767895"/>
              <a:gd name="connsiteY2995" fmla="*/ 1238516 h 6189534"/>
              <a:gd name="connsiteX2996" fmla="*/ 1240708 w 5767895"/>
              <a:gd name="connsiteY2996" fmla="*/ 1210108 h 6189534"/>
              <a:gd name="connsiteX2997" fmla="*/ 1262177 w 5767895"/>
              <a:gd name="connsiteY2997" fmla="*/ 1236449 h 6189534"/>
              <a:gd name="connsiteX2998" fmla="*/ 1284051 w 5767895"/>
              <a:gd name="connsiteY2998" fmla="*/ 1246450 h 6189534"/>
              <a:gd name="connsiteX2999" fmla="*/ 1286257 w 5767895"/>
              <a:gd name="connsiteY2999" fmla="*/ 1235122 h 6189534"/>
              <a:gd name="connsiteX3000" fmla="*/ 1284592 w 5767895"/>
              <a:gd name="connsiteY3000" fmla="*/ 1224662 h 6189534"/>
              <a:gd name="connsiteX3001" fmla="*/ 1250718 w 5767895"/>
              <a:gd name="connsiteY3001" fmla="*/ 1194325 h 6189534"/>
              <a:gd name="connsiteX3002" fmla="*/ 1238632 w 5767895"/>
              <a:gd name="connsiteY3002" fmla="*/ 1164529 h 6189534"/>
              <a:gd name="connsiteX3003" fmla="*/ 1217173 w 5767895"/>
              <a:gd name="connsiteY3003" fmla="*/ 1144280 h 6189534"/>
              <a:gd name="connsiteX3004" fmla="*/ 1206454 w 5767895"/>
              <a:gd name="connsiteY3004" fmla="*/ 1117565 h 6189534"/>
              <a:gd name="connsiteX3005" fmla="*/ 1181202 w 5767895"/>
              <a:gd name="connsiteY3005" fmla="*/ 1101549 h 6189534"/>
              <a:gd name="connsiteX3006" fmla="*/ 1154489 w 5767895"/>
              <a:gd name="connsiteY3006" fmla="*/ 1066903 h 6189534"/>
              <a:gd name="connsiteX3007" fmla="*/ 1161774 w 5767895"/>
              <a:gd name="connsiteY3007" fmla="*/ 1051051 h 6189534"/>
              <a:gd name="connsiteX3008" fmla="*/ 1152719 w 5767895"/>
              <a:gd name="connsiteY3008" fmla="*/ 1034797 h 6189534"/>
              <a:gd name="connsiteX3009" fmla="*/ 1136323 w 5767895"/>
              <a:gd name="connsiteY3009" fmla="*/ 997842 h 6189534"/>
              <a:gd name="connsiteX3010" fmla="*/ 1161808 w 5767895"/>
              <a:gd name="connsiteY3010" fmla="*/ 978595 h 6189534"/>
              <a:gd name="connsiteX3011" fmla="*/ 1192063 w 5767895"/>
              <a:gd name="connsiteY3011" fmla="*/ 1009402 h 6189534"/>
              <a:gd name="connsiteX3012" fmla="*/ 1216082 w 5767895"/>
              <a:gd name="connsiteY3012" fmla="*/ 1039574 h 6189534"/>
              <a:gd name="connsiteX3013" fmla="*/ 1223856 w 5767895"/>
              <a:gd name="connsiteY3013" fmla="*/ 1062210 h 6189534"/>
              <a:gd name="connsiteX3014" fmla="*/ 1208236 w 5767895"/>
              <a:gd name="connsiteY3014" fmla="*/ 1087711 h 6189534"/>
              <a:gd name="connsiteX3015" fmla="*/ 1222469 w 5767895"/>
              <a:gd name="connsiteY3015" fmla="*/ 1092313 h 6189534"/>
              <a:gd name="connsiteX3016" fmla="*/ 1246026 w 5767895"/>
              <a:gd name="connsiteY3016" fmla="*/ 1124957 h 6189534"/>
              <a:gd name="connsiteX3017" fmla="*/ 1254033 w 5767895"/>
              <a:gd name="connsiteY3017" fmla="*/ 1112331 h 6189534"/>
              <a:gd name="connsiteX3018" fmla="*/ 1261808 w 5767895"/>
              <a:gd name="connsiteY3018" fmla="*/ 1134966 h 6189534"/>
              <a:gd name="connsiteX3019" fmla="*/ 1293373 w 5767895"/>
              <a:gd name="connsiteY3019" fmla="*/ 1154986 h 6189534"/>
              <a:gd name="connsiteX3020" fmla="*/ 1295141 w 5767895"/>
              <a:gd name="connsiteY3020" fmla="*/ 1187091 h 6189534"/>
              <a:gd name="connsiteX3021" fmla="*/ 1323550 w 5767895"/>
              <a:gd name="connsiteY3021" fmla="*/ 1205109 h 6189534"/>
              <a:gd name="connsiteX3022" fmla="*/ 1334788 w 5767895"/>
              <a:gd name="connsiteY3022" fmla="*/ 1243219 h 6189534"/>
              <a:gd name="connsiteX3023" fmla="*/ 1354034 w 5767895"/>
              <a:gd name="connsiteY3023" fmla="*/ 1268703 h 6189534"/>
              <a:gd name="connsiteX3024" fmla="*/ 1392393 w 5767895"/>
              <a:gd name="connsiteY3024" fmla="*/ 1279753 h 6189534"/>
              <a:gd name="connsiteX3025" fmla="*/ 1423475 w 5767895"/>
              <a:gd name="connsiteY3025" fmla="*/ 1312746 h 6189534"/>
              <a:gd name="connsiteX3026" fmla="*/ 1437198 w 5767895"/>
              <a:gd name="connsiteY3026" fmla="*/ 1334728 h 6189534"/>
              <a:gd name="connsiteX3027" fmla="*/ 1461660 w 5767895"/>
              <a:gd name="connsiteY3027" fmla="*/ 1350242 h 6189534"/>
              <a:gd name="connsiteX3028" fmla="*/ 1465664 w 5767895"/>
              <a:gd name="connsiteY3028" fmla="*/ 1366613 h 6189534"/>
              <a:gd name="connsiteX3029" fmla="*/ 1478905 w 5767895"/>
              <a:gd name="connsiteY3029" fmla="*/ 1378884 h 6189534"/>
              <a:gd name="connsiteX3030" fmla="*/ 1497112 w 5767895"/>
              <a:gd name="connsiteY3030" fmla="*/ 1381579 h 6189534"/>
              <a:gd name="connsiteX3031" fmla="*/ 1515320 w 5767895"/>
              <a:gd name="connsiteY3031" fmla="*/ 1384275 h 6189534"/>
              <a:gd name="connsiteX3032" fmla="*/ 1497673 w 5767895"/>
              <a:gd name="connsiteY3032" fmla="*/ 1349292 h 6189534"/>
              <a:gd name="connsiteX3033" fmla="*/ 1478523 w 5767895"/>
              <a:gd name="connsiteY3033" fmla="*/ 1316676 h 6189534"/>
              <a:gd name="connsiteX3034" fmla="*/ 1457554 w 5767895"/>
              <a:gd name="connsiteY3034" fmla="*/ 1289545 h 6189534"/>
              <a:gd name="connsiteX3035" fmla="*/ 1451195 w 5767895"/>
              <a:gd name="connsiteY3035" fmla="*/ 1255082 h 6189534"/>
              <a:gd name="connsiteX3036" fmla="*/ 1410162 w 5767895"/>
              <a:gd name="connsiteY3036" fmla="*/ 1229057 h 6189534"/>
              <a:gd name="connsiteX3037" fmla="*/ 1396067 w 5767895"/>
              <a:gd name="connsiteY3037" fmla="*/ 1150959 h 6189534"/>
              <a:gd name="connsiteX3038" fmla="*/ 1339417 w 5767895"/>
              <a:gd name="connsiteY3038" fmla="*/ 1082388 h 6189534"/>
              <a:gd name="connsiteX3039" fmla="*/ 1346387 w 5767895"/>
              <a:gd name="connsiteY3039" fmla="*/ 1046972 h 6189534"/>
              <a:gd name="connsiteX3040" fmla="*/ 1353355 w 5767895"/>
              <a:gd name="connsiteY3040" fmla="*/ 1011558 h 6189534"/>
              <a:gd name="connsiteX3041" fmla="*/ 1318635 w 5767895"/>
              <a:gd name="connsiteY3041" fmla="*/ 989537 h 6189534"/>
              <a:gd name="connsiteX3042" fmla="*/ 1324641 w 5767895"/>
              <a:gd name="connsiteY3042" fmla="*/ 980068 h 6189534"/>
              <a:gd name="connsiteX3043" fmla="*/ 1336382 w 5767895"/>
              <a:gd name="connsiteY3043" fmla="*/ 972022 h 6189534"/>
              <a:gd name="connsiteX3044" fmla="*/ 1351587 w 5767895"/>
              <a:gd name="connsiteY3044" fmla="*/ 979452 h 6189534"/>
              <a:gd name="connsiteX3045" fmla="*/ 1370834 w 5767895"/>
              <a:gd name="connsiteY3045" fmla="*/ 1004937 h 6189534"/>
              <a:gd name="connsiteX3046" fmla="*/ 1385317 w 5767895"/>
              <a:gd name="connsiteY3046" fmla="*/ 1009144 h 6189534"/>
              <a:gd name="connsiteX3047" fmla="*/ 1398934 w 5767895"/>
              <a:gd name="connsiteY3047" fmla="*/ 1009481 h 6189534"/>
              <a:gd name="connsiteX3048" fmla="*/ 1389465 w 5767895"/>
              <a:gd name="connsiteY3048" fmla="*/ 1003476 h 6189534"/>
              <a:gd name="connsiteX3049" fmla="*/ 1384174 w 5767895"/>
              <a:gd name="connsiteY3049" fmla="*/ 964712 h 6189534"/>
              <a:gd name="connsiteX3050" fmla="*/ 1368142 w 5767895"/>
              <a:gd name="connsiteY3050" fmla="*/ 932413 h 6189534"/>
              <a:gd name="connsiteX3051" fmla="*/ 1359406 w 5767895"/>
              <a:gd name="connsiteY3051" fmla="*/ 913040 h 6189534"/>
              <a:gd name="connsiteX3052" fmla="*/ 1341430 w 5767895"/>
              <a:gd name="connsiteY3052" fmla="*/ 897766 h 6189534"/>
              <a:gd name="connsiteX3053" fmla="*/ 1342817 w 5767895"/>
              <a:gd name="connsiteY3053" fmla="*/ 867663 h 6189534"/>
              <a:gd name="connsiteX3054" fmla="*/ 1327603 w 5767895"/>
              <a:gd name="connsiteY3054" fmla="*/ 854141 h 6189534"/>
              <a:gd name="connsiteX3055" fmla="*/ 1319260 w 5767895"/>
              <a:gd name="connsiteY3055" fmla="*/ 835019 h 6189534"/>
              <a:gd name="connsiteX3056" fmla="*/ 1294008 w 5767895"/>
              <a:gd name="connsiteY3056" fmla="*/ 819003 h 6189534"/>
              <a:gd name="connsiteX3057" fmla="*/ 1292547 w 5767895"/>
              <a:gd name="connsiteY3057" fmla="*/ 800371 h 6189534"/>
              <a:gd name="connsiteX3058" fmla="*/ 1271184 w 5767895"/>
              <a:gd name="connsiteY3058" fmla="*/ 772990 h 6189534"/>
              <a:gd name="connsiteX3059" fmla="*/ 1262063 w 5767895"/>
              <a:gd name="connsiteY3059" fmla="*/ 736776 h 6189534"/>
              <a:gd name="connsiteX3060" fmla="*/ 1242250 w 5767895"/>
              <a:gd name="connsiteY3060" fmla="*/ 692120 h 6189534"/>
              <a:gd name="connsiteX3061" fmla="*/ 1227808 w 5767895"/>
              <a:gd name="connsiteY3061" fmla="*/ 644233 h 6189534"/>
              <a:gd name="connsiteX3062" fmla="*/ 1213170 w 5767895"/>
              <a:gd name="connsiteY3062" fmla="*/ 633289 h 6189534"/>
              <a:gd name="connsiteX3063" fmla="*/ 1205405 w 5767895"/>
              <a:gd name="connsiteY3063" fmla="*/ 616746 h 6189534"/>
              <a:gd name="connsiteX3064" fmla="*/ 1181213 w 5767895"/>
              <a:gd name="connsiteY3064" fmla="*/ 590336 h 6189534"/>
              <a:gd name="connsiteX3065" fmla="*/ 1167761 w 5767895"/>
              <a:gd name="connsiteY3065" fmla="*/ 557461 h 6189534"/>
              <a:gd name="connsiteX3066" fmla="*/ 1160583 w 5767895"/>
              <a:gd name="connsiteY3066" fmla="*/ 549589 h 6189534"/>
              <a:gd name="connsiteX3067" fmla="*/ 1161141 w 5767895"/>
              <a:gd name="connsiteY3067" fmla="*/ 539985 h 6189534"/>
              <a:gd name="connsiteX3068" fmla="*/ 1170303 w 5767895"/>
              <a:gd name="connsiteY3068" fmla="*/ 532517 h 6189534"/>
              <a:gd name="connsiteX3069" fmla="*/ 1195862 w 5767895"/>
              <a:gd name="connsiteY3069" fmla="*/ 562005 h 6189534"/>
              <a:gd name="connsiteX3070" fmla="*/ 1204377 w 5767895"/>
              <a:gd name="connsiteY3070" fmla="*/ 577365 h 6189534"/>
              <a:gd name="connsiteX3071" fmla="*/ 1218264 w 5767895"/>
              <a:gd name="connsiteY3071" fmla="*/ 589492 h 6189534"/>
              <a:gd name="connsiteX3072" fmla="*/ 1238665 w 5767895"/>
              <a:gd name="connsiteY3072" fmla="*/ 620135 h 6189534"/>
              <a:gd name="connsiteX3073" fmla="*/ 1262839 w 5767895"/>
              <a:gd name="connsiteY3073" fmla="*/ 634360 h 6189534"/>
              <a:gd name="connsiteX3074" fmla="*/ 1268534 w 5767895"/>
              <a:gd name="connsiteY3074" fmla="*/ 656784 h 6189534"/>
              <a:gd name="connsiteX3075" fmla="*/ 1360416 w 5767895"/>
              <a:gd name="connsiteY3075" fmla="*/ 752680 h 6189534"/>
              <a:gd name="connsiteX3076" fmla="*/ 1424811 w 5767895"/>
              <a:gd name="connsiteY3076" fmla="*/ 870978 h 6189534"/>
              <a:gd name="connsiteX3077" fmla="*/ 1451795 w 5767895"/>
              <a:gd name="connsiteY3077" fmla="*/ 894732 h 6189534"/>
              <a:gd name="connsiteX3078" fmla="*/ 1478779 w 5767895"/>
              <a:gd name="connsiteY3078" fmla="*/ 918485 h 6189534"/>
              <a:gd name="connsiteX3079" fmla="*/ 1478440 w 5767895"/>
              <a:gd name="connsiteY3079" fmla="*/ 932103 h 6189534"/>
              <a:gd name="connsiteX3080" fmla="*/ 1489709 w 5767895"/>
              <a:gd name="connsiteY3080" fmla="*/ 943122 h 6189534"/>
              <a:gd name="connsiteX3081" fmla="*/ 1508194 w 5767895"/>
              <a:gd name="connsiteY3081" fmla="*/ 963699 h 6189534"/>
              <a:gd name="connsiteX3082" fmla="*/ 1519579 w 5767895"/>
              <a:gd name="connsiteY3082" fmla="*/ 979771 h 6189534"/>
              <a:gd name="connsiteX3083" fmla="*/ 1541134 w 5767895"/>
              <a:gd name="connsiteY3083" fmla="*/ 1015572 h 6189534"/>
              <a:gd name="connsiteX3084" fmla="*/ 1543559 w 5767895"/>
              <a:gd name="connsiteY3084" fmla="*/ 1030941 h 6189534"/>
              <a:gd name="connsiteX3085" fmla="*/ 1555222 w 5767895"/>
              <a:gd name="connsiteY3085" fmla="*/ 1042212 h 6189534"/>
              <a:gd name="connsiteX3086" fmla="*/ 1573005 w 5767895"/>
              <a:gd name="connsiteY3086" fmla="*/ 1049066 h 6189534"/>
              <a:gd name="connsiteX3087" fmla="*/ 1652839 w 5767895"/>
              <a:gd name="connsiteY3087" fmla="*/ 1139533 h 6189534"/>
              <a:gd name="connsiteX3088" fmla="*/ 1654300 w 5767895"/>
              <a:gd name="connsiteY3088" fmla="*/ 1158164 h 6189534"/>
              <a:gd name="connsiteX3089" fmla="*/ 1664077 w 5767895"/>
              <a:gd name="connsiteY3089" fmla="*/ 1177643 h 6189534"/>
              <a:gd name="connsiteX3090" fmla="*/ 1679542 w 5767895"/>
              <a:gd name="connsiteY3090" fmla="*/ 1190770 h 6189534"/>
              <a:gd name="connsiteX3091" fmla="*/ 1689635 w 5767895"/>
              <a:gd name="connsiteY3091" fmla="*/ 1207132 h 6189534"/>
              <a:gd name="connsiteX3092" fmla="*/ 1712625 w 5767895"/>
              <a:gd name="connsiteY3092" fmla="*/ 1220607 h 6189534"/>
              <a:gd name="connsiteX3093" fmla="*/ 1719505 w 5767895"/>
              <a:gd name="connsiteY3093" fmla="*/ 1243781 h 6189534"/>
              <a:gd name="connsiteX3094" fmla="*/ 1751358 w 5767895"/>
              <a:gd name="connsiteY3094" fmla="*/ 1287773 h 6189534"/>
              <a:gd name="connsiteX3095" fmla="*/ 1769235 w 5767895"/>
              <a:gd name="connsiteY3095" fmla="*/ 1332861 h 6189534"/>
              <a:gd name="connsiteX3096" fmla="*/ 1785325 w 5767895"/>
              <a:gd name="connsiteY3096" fmla="*/ 1356344 h 6189534"/>
              <a:gd name="connsiteX3097" fmla="*/ 1786746 w 5767895"/>
              <a:gd name="connsiteY3097" fmla="*/ 1357733 h 6189534"/>
              <a:gd name="connsiteX3098" fmla="*/ 1797866 w 5767895"/>
              <a:gd name="connsiteY3098" fmla="*/ 1341053 h 6189534"/>
              <a:gd name="connsiteX3099" fmla="*/ 1794129 w 5767895"/>
              <a:gd name="connsiteY3099" fmla="*/ 1314888 h 6189534"/>
              <a:gd name="connsiteX3100" fmla="*/ 1816893 w 5767895"/>
              <a:gd name="connsiteY3100" fmla="*/ 1279707 h 6189534"/>
              <a:gd name="connsiteX3101" fmla="*/ 1791611 w 5767895"/>
              <a:gd name="connsiteY3101" fmla="*/ 1247724 h 6189534"/>
              <a:gd name="connsiteX3102" fmla="*/ 1795576 w 5767895"/>
              <a:gd name="connsiteY3102" fmla="*/ 1239727 h 6189534"/>
              <a:gd name="connsiteX3103" fmla="*/ 1793306 w 5767895"/>
              <a:gd name="connsiteY3103" fmla="*/ 1231095 h 6189534"/>
              <a:gd name="connsiteX3104" fmla="*/ 1783740 w 5767895"/>
              <a:gd name="connsiteY3104" fmla="*/ 1232221 h 6189534"/>
              <a:gd name="connsiteX3105" fmla="*/ 1772673 w 5767895"/>
              <a:gd name="connsiteY3105" fmla="*/ 1235713 h 6189534"/>
              <a:gd name="connsiteX3106" fmla="*/ 1775754 w 5767895"/>
              <a:gd name="connsiteY3106" fmla="*/ 1188981 h 6189534"/>
              <a:gd name="connsiteX3107" fmla="*/ 1789768 w 5767895"/>
              <a:gd name="connsiteY3107" fmla="*/ 1166885 h 6189534"/>
              <a:gd name="connsiteX3108" fmla="*/ 1820197 w 5767895"/>
              <a:gd name="connsiteY3108" fmla="*/ 1193930 h 6189534"/>
              <a:gd name="connsiteX3109" fmla="*/ 1838853 w 5767895"/>
              <a:gd name="connsiteY3109" fmla="*/ 1209220 h 6189534"/>
              <a:gd name="connsiteX3110" fmla="*/ 1846089 w 5767895"/>
              <a:gd name="connsiteY3110" fmla="*/ 1213222 h 6189534"/>
              <a:gd name="connsiteX3111" fmla="*/ 1850663 w 5767895"/>
              <a:gd name="connsiteY3111" fmla="*/ 1200418 h 6189534"/>
              <a:gd name="connsiteX3112" fmla="*/ 1854051 w 5767895"/>
              <a:gd name="connsiteY3112" fmla="*/ 1193058 h 6189534"/>
              <a:gd name="connsiteX3113" fmla="*/ 1852224 w 5767895"/>
              <a:gd name="connsiteY3113" fmla="*/ 1188792 h 6189534"/>
              <a:gd name="connsiteX3114" fmla="*/ 1825876 w 5767895"/>
              <a:gd name="connsiteY3114" fmla="*/ 1158803 h 6189534"/>
              <a:gd name="connsiteX3115" fmla="*/ 1810868 w 5767895"/>
              <a:gd name="connsiteY3115" fmla="*/ 1091745 h 6189534"/>
              <a:gd name="connsiteX3116" fmla="*/ 1804692 w 5767895"/>
              <a:gd name="connsiteY3116" fmla="*/ 1059610 h 6189534"/>
              <a:gd name="connsiteX3117" fmla="*/ 1791008 w 5767895"/>
              <a:gd name="connsiteY3117" fmla="*/ 1039313 h 6189534"/>
              <a:gd name="connsiteX3118" fmla="*/ 1799015 w 5767895"/>
              <a:gd name="connsiteY3118" fmla="*/ 1026687 h 6189534"/>
              <a:gd name="connsiteX3119" fmla="*/ 1782897 w 5767895"/>
              <a:gd name="connsiteY3119" fmla="*/ 1007613 h 6189534"/>
              <a:gd name="connsiteX3120" fmla="*/ 1769145 w 5767895"/>
              <a:gd name="connsiteY3120" fmla="*/ 990038 h 6189534"/>
              <a:gd name="connsiteX3121" fmla="*/ 1764220 w 5767895"/>
              <a:gd name="connsiteY3121" fmla="*/ 955931 h 6189534"/>
              <a:gd name="connsiteX3122" fmla="*/ 1797479 w 5767895"/>
              <a:gd name="connsiteY3122" fmla="*/ 959321 h 6189534"/>
              <a:gd name="connsiteX3123" fmla="*/ 1812955 w 5767895"/>
              <a:gd name="connsiteY3123" fmla="*/ 955858 h 6189534"/>
              <a:gd name="connsiteX3124" fmla="*/ 1842641 w 5767895"/>
              <a:gd name="connsiteY3124" fmla="*/ 990177 h 6189534"/>
              <a:gd name="connsiteX3125" fmla="*/ 1874696 w 5767895"/>
              <a:gd name="connsiteY3125" fmla="*/ 1025999 h 6189534"/>
              <a:gd name="connsiteX3126" fmla="*/ 1878103 w 5767895"/>
              <a:gd name="connsiteY3126" fmla="*/ 1027606 h 6189534"/>
              <a:gd name="connsiteX3127" fmla="*/ 1883011 w 5767895"/>
              <a:gd name="connsiteY3127" fmla="*/ 1026846 h 6189534"/>
              <a:gd name="connsiteX3128" fmla="*/ 1877151 w 5767895"/>
              <a:gd name="connsiteY3128" fmla="*/ 1014277 h 6189534"/>
              <a:gd name="connsiteX3129" fmla="*/ 1868924 w 5767895"/>
              <a:gd name="connsiteY3129" fmla="*/ 1000207 h 6189534"/>
              <a:gd name="connsiteX3130" fmla="*/ 1863458 w 5767895"/>
              <a:gd name="connsiteY3130" fmla="*/ 987889 h 6189534"/>
              <a:gd name="connsiteX3131" fmla="*/ 1850437 w 5767895"/>
              <a:gd name="connsiteY3131" fmla="*/ 979630 h 6189534"/>
              <a:gd name="connsiteX3132" fmla="*/ 1850524 w 5767895"/>
              <a:gd name="connsiteY3132" fmla="*/ 966408 h 6189534"/>
              <a:gd name="connsiteX3133" fmla="*/ 1852219 w 5767895"/>
              <a:gd name="connsiteY3133" fmla="*/ 949778 h 6189534"/>
              <a:gd name="connsiteX3134" fmla="*/ 1869082 w 5767895"/>
              <a:gd name="connsiteY3134" fmla="*/ 916212 h 6189534"/>
              <a:gd name="connsiteX3135" fmla="*/ 1849836 w 5767895"/>
              <a:gd name="connsiteY3135" fmla="*/ 890726 h 6189534"/>
              <a:gd name="connsiteX3136" fmla="*/ 1850309 w 5767895"/>
              <a:gd name="connsiteY3136" fmla="*/ 871661 h 6189534"/>
              <a:gd name="connsiteX3137" fmla="*/ 1846913 w 5767895"/>
              <a:gd name="connsiteY3137" fmla="*/ 853463 h 6189534"/>
              <a:gd name="connsiteX3138" fmla="*/ 1850657 w 5767895"/>
              <a:gd name="connsiteY3138" fmla="*/ 841453 h 6189534"/>
              <a:gd name="connsiteX3139" fmla="*/ 1844297 w 5767895"/>
              <a:gd name="connsiteY3139" fmla="*/ 829673 h 6189534"/>
              <a:gd name="connsiteX3140" fmla="*/ 1829669 w 5767895"/>
              <a:gd name="connsiteY3140" fmla="*/ 824823 h 6189534"/>
              <a:gd name="connsiteX3141" fmla="*/ 1847687 w 5767895"/>
              <a:gd name="connsiteY3141" fmla="*/ 796414 h 6189534"/>
              <a:gd name="connsiteX3142" fmla="*/ 1869155 w 5767895"/>
              <a:gd name="connsiteY3142" fmla="*/ 822756 h 6189534"/>
              <a:gd name="connsiteX3143" fmla="*/ 1891029 w 5767895"/>
              <a:gd name="connsiteY3143" fmla="*/ 832755 h 6189534"/>
              <a:gd name="connsiteX3144" fmla="*/ 1893234 w 5767895"/>
              <a:gd name="connsiteY3144" fmla="*/ 821429 h 6189534"/>
              <a:gd name="connsiteX3145" fmla="*/ 1891569 w 5767895"/>
              <a:gd name="connsiteY3145" fmla="*/ 810967 h 6189534"/>
              <a:gd name="connsiteX3146" fmla="*/ 1857696 w 5767895"/>
              <a:gd name="connsiteY3146" fmla="*/ 780632 h 6189534"/>
              <a:gd name="connsiteX3147" fmla="*/ 1845610 w 5767895"/>
              <a:gd name="connsiteY3147" fmla="*/ 750836 h 6189534"/>
              <a:gd name="connsiteX3148" fmla="*/ 1824151 w 5767895"/>
              <a:gd name="connsiteY3148" fmla="*/ 730587 h 6189534"/>
              <a:gd name="connsiteX3149" fmla="*/ 1813431 w 5767895"/>
              <a:gd name="connsiteY3149" fmla="*/ 703870 h 6189534"/>
              <a:gd name="connsiteX3150" fmla="*/ 1788180 w 5767895"/>
              <a:gd name="connsiteY3150" fmla="*/ 687855 h 6189534"/>
              <a:gd name="connsiteX3151" fmla="*/ 1761466 w 5767895"/>
              <a:gd name="connsiteY3151" fmla="*/ 653208 h 6189534"/>
              <a:gd name="connsiteX3152" fmla="*/ 1768752 w 5767895"/>
              <a:gd name="connsiteY3152" fmla="*/ 637358 h 6189534"/>
              <a:gd name="connsiteX3153" fmla="*/ 1759698 w 5767895"/>
              <a:gd name="connsiteY3153" fmla="*/ 621104 h 6189534"/>
              <a:gd name="connsiteX3154" fmla="*/ 1743302 w 5767895"/>
              <a:gd name="connsiteY3154" fmla="*/ 584147 h 6189534"/>
              <a:gd name="connsiteX3155" fmla="*/ 1768786 w 5767895"/>
              <a:gd name="connsiteY3155" fmla="*/ 564902 h 6189534"/>
              <a:gd name="connsiteX3156" fmla="*/ 1799041 w 5767895"/>
              <a:gd name="connsiteY3156" fmla="*/ 595709 h 6189534"/>
              <a:gd name="connsiteX3157" fmla="*/ 1823060 w 5767895"/>
              <a:gd name="connsiteY3157" fmla="*/ 625880 h 6189534"/>
              <a:gd name="connsiteX3158" fmla="*/ 1830835 w 5767895"/>
              <a:gd name="connsiteY3158" fmla="*/ 648515 h 6189534"/>
              <a:gd name="connsiteX3159" fmla="*/ 1815213 w 5767895"/>
              <a:gd name="connsiteY3159" fmla="*/ 674018 h 6189534"/>
              <a:gd name="connsiteX3160" fmla="*/ 1829447 w 5767895"/>
              <a:gd name="connsiteY3160" fmla="*/ 678619 h 6189534"/>
              <a:gd name="connsiteX3161" fmla="*/ 1853004 w 5767895"/>
              <a:gd name="connsiteY3161" fmla="*/ 711264 h 6189534"/>
              <a:gd name="connsiteX3162" fmla="*/ 1861011 w 5767895"/>
              <a:gd name="connsiteY3162" fmla="*/ 698638 h 6189534"/>
              <a:gd name="connsiteX3163" fmla="*/ 1868786 w 5767895"/>
              <a:gd name="connsiteY3163" fmla="*/ 721273 h 6189534"/>
              <a:gd name="connsiteX3164" fmla="*/ 1900351 w 5767895"/>
              <a:gd name="connsiteY3164" fmla="*/ 741292 h 6189534"/>
              <a:gd name="connsiteX3165" fmla="*/ 1902119 w 5767895"/>
              <a:gd name="connsiteY3165" fmla="*/ 773398 h 6189534"/>
              <a:gd name="connsiteX3166" fmla="*/ 1930528 w 5767895"/>
              <a:gd name="connsiteY3166" fmla="*/ 791414 h 6189534"/>
              <a:gd name="connsiteX3167" fmla="*/ 1941765 w 5767895"/>
              <a:gd name="connsiteY3167" fmla="*/ 829525 h 6189534"/>
              <a:gd name="connsiteX3168" fmla="*/ 1961012 w 5767895"/>
              <a:gd name="connsiteY3168" fmla="*/ 855010 h 6189534"/>
              <a:gd name="connsiteX3169" fmla="*/ 1999371 w 5767895"/>
              <a:gd name="connsiteY3169" fmla="*/ 866060 h 6189534"/>
              <a:gd name="connsiteX3170" fmla="*/ 2019756 w 5767895"/>
              <a:gd name="connsiteY3170" fmla="*/ 886043 h 6189534"/>
              <a:gd name="connsiteX3171" fmla="*/ 2023102 w 5767895"/>
              <a:gd name="connsiteY3171" fmla="*/ 890112 h 6189534"/>
              <a:gd name="connsiteX3172" fmla="*/ 2052783 w 5767895"/>
              <a:gd name="connsiteY3172" fmla="*/ 837969 h 6189534"/>
              <a:gd name="connsiteX3173" fmla="*/ 2017139 w 5767895"/>
              <a:gd name="connsiteY3173" fmla="*/ 815363 h 6189534"/>
              <a:gd name="connsiteX3174" fmla="*/ 2003045 w 5767895"/>
              <a:gd name="connsiteY3174" fmla="*/ 737266 h 6189534"/>
              <a:gd name="connsiteX3175" fmla="*/ 1946395 w 5767895"/>
              <a:gd name="connsiteY3175" fmla="*/ 668694 h 6189534"/>
              <a:gd name="connsiteX3176" fmla="*/ 1953365 w 5767895"/>
              <a:gd name="connsiteY3176" fmla="*/ 633279 h 6189534"/>
              <a:gd name="connsiteX3177" fmla="*/ 1960334 w 5767895"/>
              <a:gd name="connsiteY3177" fmla="*/ 597863 h 6189534"/>
              <a:gd name="connsiteX3178" fmla="*/ 1925614 w 5767895"/>
              <a:gd name="connsiteY3178" fmla="*/ 575843 h 6189534"/>
              <a:gd name="connsiteX3179" fmla="*/ 1931619 w 5767895"/>
              <a:gd name="connsiteY3179" fmla="*/ 566374 h 6189534"/>
              <a:gd name="connsiteX3180" fmla="*/ 1943361 w 5767895"/>
              <a:gd name="connsiteY3180" fmla="*/ 558329 h 6189534"/>
              <a:gd name="connsiteX3181" fmla="*/ 1958565 w 5767895"/>
              <a:gd name="connsiteY3181" fmla="*/ 565759 h 6189534"/>
              <a:gd name="connsiteX3182" fmla="*/ 1977812 w 5767895"/>
              <a:gd name="connsiteY3182" fmla="*/ 591244 h 6189534"/>
              <a:gd name="connsiteX3183" fmla="*/ 1992295 w 5767895"/>
              <a:gd name="connsiteY3183" fmla="*/ 595450 h 6189534"/>
              <a:gd name="connsiteX3184" fmla="*/ 2005912 w 5767895"/>
              <a:gd name="connsiteY3184" fmla="*/ 595788 h 6189534"/>
              <a:gd name="connsiteX3185" fmla="*/ 1996443 w 5767895"/>
              <a:gd name="connsiteY3185" fmla="*/ 589782 h 6189534"/>
              <a:gd name="connsiteX3186" fmla="*/ 1991151 w 5767895"/>
              <a:gd name="connsiteY3186" fmla="*/ 551018 h 6189534"/>
              <a:gd name="connsiteX3187" fmla="*/ 1975121 w 5767895"/>
              <a:gd name="connsiteY3187" fmla="*/ 518719 h 6189534"/>
              <a:gd name="connsiteX3188" fmla="*/ 1966384 w 5767895"/>
              <a:gd name="connsiteY3188" fmla="*/ 499347 h 6189534"/>
              <a:gd name="connsiteX3189" fmla="*/ 1948407 w 5767895"/>
              <a:gd name="connsiteY3189" fmla="*/ 484072 h 6189534"/>
              <a:gd name="connsiteX3190" fmla="*/ 1949795 w 5767895"/>
              <a:gd name="connsiteY3190" fmla="*/ 453970 h 6189534"/>
              <a:gd name="connsiteX3191" fmla="*/ 1934581 w 5767895"/>
              <a:gd name="connsiteY3191" fmla="*/ 440448 h 6189534"/>
              <a:gd name="connsiteX3192" fmla="*/ 1926238 w 5767895"/>
              <a:gd name="connsiteY3192" fmla="*/ 421324 h 6189534"/>
              <a:gd name="connsiteX3193" fmla="*/ 1900987 w 5767895"/>
              <a:gd name="connsiteY3193" fmla="*/ 405309 h 6189534"/>
              <a:gd name="connsiteX3194" fmla="*/ 1899525 w 5767895"/>
              <a:gd name="connsiteY3194" fmla="*/ 386678 h 6189534"/>
              <a:gd name="connsiteX3195" fmla="*/ 1878162 w 5767895"/>
              <a:gd name="connsiteY3195" fmla="*/ 359297 h 6189534"/>
              <a:gd name="connsiteX3196" fmla="*/ 1869040 w 5767895"/>
              <a:gd name="connsiteY3196" fmla="*/ 323081 h 6189534"/>
              <a:gd name="connsiteX3197" fmla="*/ 1849228 w 5767895"/>
              <a:gd name="connsiteY3197" fmla="*/ 278427 h 6189534"/>
              <a:gd name="connsiteX3198" fmla="*/ 1834786 w 5767895"/>
              <a:gd name="connsiteY3198" fmla="*/ 230538 h 6189534"/>
              <a:gd name="connsiteX3199" fmla="*/ 1820149 w 5767895"/>
              <a:gd name="connsiteY3199" fmla="*/ 219595 h 6189534"/>
              <a:gd name="connsiteX3200" fmla="*/ 1812384 w 5767895"/>
              <a:gd name="connsiteY3200" fmla="*/ 203052 h 6189534"/>
              <a:gd name="connsiteX3201" fmla="*/ 1788191 w 5767895"/>
              <a:gd name="connsiteY3201" fmla="*/ 176643 h 6189534"/>
              <a:gd name="connsiteX3202" fmla="*/ 1774739 w 5767895"/>
              <a:gd name="connsiteY3202" fmla="*/ 143768 h 6189534"/>
              <a:gd name="connsiteX3203" fmla="*/ 1767559 w 5767895"/>
              <a:gd name="connsiteY3203" fmla="*/ 135895 h 6189534"/>
              <a:gd name="connsiteX3204" fmla="*/ 1768120 w 5767895"/>
              <a:gd name="connsiteY3204" fmla="*/ 126290 h 6189534"/>
              <a:gd name="connsiteX3205" fmla="*/ 1777282 w 5767895"/>
              <a:gd name="connsiteY3205" fmla="*/ 118823 h 6189534"/>
              <a:gd name="connsiteX3206" fmla="*/ 1802840 w 5767895"/>
              <a:gd name="connsiteY3206" fmla="*/ 148312 h 6189534"/>
              <a:gd name="connsiteX3207" fmla="*/ 1811356 w 5767895"/>
              <a:gd name="connsiteY3207" fmla="*/ 163672 h 6189534"/>
              <a:gd name="connsiteX3208" fmla="*/ 1825242 w 5767895"/>
              <a:gd name="connsiteY3208" fmla="*/ 175799 h 6189534"/>
              <a:gd name="connsiteX3209" fmla="*/ 1845642 w 5767895"/>
              <a:gd name="connsiteY3209" fmla="*/ 206441 h 6189534"/>
              <a:gd name="connsiteX3210" fmla="*/ 1869817 w 5767895"/>
              <a:gd name="connsiteY3210" fmla="*/ 220667 h 6189534"/>
              <a:gd name="connsiteX3211" fmla="*/ 1875513 w 5767895"/>
              <a:gd name="connsiteY3211" fmla="*/ 243090 h 6189534"/>
              <a:gd name="connsiteX3212" fmla="*/ 1967394 w 5767895"/>
              <a:gd name="connsiteY3212" fmla="*/ 338987 h 6189534"/>
              <a:gd name="connsiteX3213" fmla="*/ 2031789 w 5767895"/>
              <a:gd name="connsiteY3213" fmla="*/ 457285 h 6189534"/>
              <a:gd name="connsiteX3214" fmla="*/ 2058773 w 5767895"/>
              <a:gd name="connsiteY3214" fmla="*/ 481038 h 6189534"/>
              <a:gd name="connsiteX3215" fmla="*/ 2085755 w 5767895"/>
              <a:gd name="connsiteY3215" fmla="*/ 504791 h 6189534"/>
              <a:gd name="connsiteX3216" fmla="*/ 2085419 w 5767895"/>
              <a:gd name="connsiteY3216" fmla="*/ 518409 h 6189534"/>
              <a:gd name="connsiteX3217" fmla="*/ 2096687 w 5767895"/>
              <a:gd name="connsiteY3217" fmla="*/ 529428 h 6189534"/>
              <a:gd name="connsiteX3218" fmla="*/ 2115173 w 5767895"/>
              <a:gd name="connsiteY3218" fmla="*/ 550004 h 6189534"/>
              <a:gd name="connsiteX3219" fmla="*/ 2126556 w 5767895"/>
              <a:gd name="connsiteY3219" fmla="*/ 566077 h 6189534"/>
              <a:gd name="connsiteX3220" fmla="*/ 2148112 w 5767895"/>
              <a:gd name="connsiteY3220" fmla="*/ 601879 h 6189534"/>
              <a:gd name="connsiteX3221" fmla="*/ 2150536 w 5767895"/>
              <a:gd name="connsiteY3221" fmla="*/ 617248 h 6189534"/>
              <a:gd name="connsiteX3222" fmla="*/ 2162199 w 5767895"/>
              <a:gd name="connsiteY3222" fmla="*/ 628518 h 6189534"/>
              <a:gd name="connsiteX3223" fmla="*/ 2179984 w 5767895"/>
              <a:gd name="connsiteY3223" fmla="*/ 635371 h 6189534"/>
              <a:gd name="connsiteX3224" fmla="*/ 2259817 w 5767895"/>
              <a:gd name="connsiteY3224" fmla="*/ 725839 h 6189534"/>
              <a:gd name="connsiteX3225" fmla="*/ 2261278 w 5767895"/>
              <a:gd name="connsiteY3225" fmla="*/ 744471 h 6189534"/>
              <a:gd name="connsiteX3226" fmla="*/ 2271055 w 5767895"/>
              <a:gd name="connsiteY3226" fmla="*/ 763949 h 6189534"/>
              <a:gd name="connsiteX3227" fmla="*/ 2286519 w 5767895"/>
              <a:gd name="connsiteY3227" fmla="*/ 777077 h 6189534"/>
              <a:gd name="connsiteX3228" fmla="*/ 2296614 w 5767895"/>
              <a:gd name="connsiteY3228" fmla="*/ 793438 h 6189534"/>
              <a:gd name="connsiteX3229" fmla="*/ 2319604 w 5767895"/>
              <a:gd name="connsiteY3229" fmla="*/ 806912 h 6189534"/>
              <a:gd name="connsiteX3230" fmla="*/ 2326485 w 5767895"/>
              <a:gd name="connsiteY3230" fmla="*/ 830087 h 6189534"/>
              <a:gd name="connsiteX3231" fmla="*/ 2358336 w 5767895"/>
              <a:gd name="connsiteY3231" fmla="*/ 874079 h 6189534"/>
              <a:gd name="connsiteX3232" fmla="*/ 2376214 w 5767895"/>
              <a:gd name="connsiteY3232" fmla="*/ 919167 h 6189534"/>
              <a:gd name="connsiteX3233" fmla="*/ 2392303 w 5767895"/>
              <a:gd name="connsiteY3233" fmla="*/ 942651 h 6189534"/>
              <a:gd name="connsiteX3234" fmla="*/ 2437378 w 5767895"/>
              <a:gd name="connsiteY3234" fmla="*/ 986730 h 6189534"/>
              <a:gd name="connsiteX3235" fmla="*/ 2482453 w 5767895"/>
              <a:gd name="connsiteY3235" fmla="*/ 1030809 h 6189534"/>
              <a:gd name="connsiteX3236" fmla="*/ 2489073 w 5767895"/>
              <a:gd name="connsiteY3236" fmla="*/ 1048285 h 6189534"/>
              <a:gd name="connsiteX3237" fmla="*/ 2519097 w 5767895"/>
              <a:gd name="connsiteY3237" fmla="*/ 1091671 h 6189534"/>
              <a:gd name="connsiteX3238" fmla="*/ 2549120 w 5767895"/>
              <a:gd name="connsiteY3238" fmla="*/ 1135057 h 6189534"/>
              <a:gd name="connsiteX3239" fmla="*/ 2569520 w 5767895"/>
              <a:gd name="connsiteY3239" fmla="*/ 1165700 h 6189534"/>
              <a:gd name="connsiteX3240" fmla="*/ 2589921 w 5767895"/>
              <a:gd name="connsiteY3240" fmla="*/ 1196343 h 6189534"/>
              <a:gd name="connsiteX3241" fmla="*/ 2649622 w 5767895"/>
              <a:gd name="connsiteY3241" fmla="*/ 1267957 h 6189534"/>
              <a:gd name="connsiteX3242" fmla="*/ 2703088 w 5767895"/>
              <a:gd name="connsiteY3242" fmla="*/ 1338935 h 6189534"/>
              <a:gd name="connsiteX3243" fmla="*/ 2721343 w 5767895"/>
              <a:gd name="connsiteY3243" fmla="*/ 1349406 h 6189534"/>
              <a:gd name="connsiteX3244" fmla="*/ 2723487 w 5767895"/>
              <a:gd name="connsiteY3244" fmla="*/ 1369578 h 6189534"/>
              <a:gd name="connsiteX3245" fmla="*/ 2768975 w 5767895"/>
              <a:gd name="connsiteY3245" fmla="*/ 1448774 h 6189534"/>
              <a:gd name="connsiteX3246" fmla="*/ 2824335 w 5767895"/>
              <a:gd name="connsiteY3246" fmla="*/ 1517635 h 6189534"/>
              <a:gd name="connsiteX3247" fmla="*/ 2824710 w 5767895"/>
              <a:gd name="connsiteY3247" fmla="*/ 1528385 h 6189534"/>
              <a:gd name="connsiteX3248" fmla="*/ 2828953 w 5767895"/>
              <a:gd name="connsiteY3248" fmla="*/ 1538269 h 6189534"/>
              <a:gd name="connsiteX3249" fmla="*/ 2834718 w 5767895"/>
              <a:gd name="connsiteY3249" fmla="*/ 1535286 h 6189534"/>
              <a:gd name="connsiteX3250" fmla="*/ 2838115 w 5767895"/>
              <a:gd name="connsiteY3250" fmla="*/ 1530801 h 6189534"/>
              <a:gd name="connsiteX3251" fmla="*/ 2860518 w 5767895"/>
              <a:gd name="connsiteY3251" fmla="*/ 1558288 h 6189534"/>
              <a:gd name="connsiteX3252" fmla="*/ 2858824 w 5767895"/>
              <a:gd name="connsiteY3252" fmla="*/ 1574917 h 6189534"/>
              <a:gd name="connsiteX3253" fmla="*/ 2881507 w 5767895"/>
              <a:gd name="connsiteY3253" fmla="*/ 1610726 h 6189534"/>
              <a:gd name="connsiteX3254" fmla="*/ 2881804 w 5767895"/>
              <a:gd name="connsiteY3254" fmla="*/ 1610257 h 6189534"/>
              <a:gd name="connsiteX3255" fmla="*/ 2912232 w 5767895"/>
              <a:gd name="connsiteY3255" fmla="*/ 1637301 h 6189534"/>
              <a:gd name="connsiteX3256" fmla="*/ 2920805 w 5767895"/>
              <a:gd name="connsiteY3256" fmla="*/ 1644326 h 6189534"/>
              <a:gd name="connsiteX3257" fmla="*/ 2920839 w 5767895"/>
              <a:gd name="connsiteY3257" fmla="*/ 1644221 h 6189534"/>
              <a:gd name="connsiteX3258" fmla="*/ 2922709 w 5767895"/>
              <a:gd name="connsiteY3258" fmla="*/ 1638615 h 6189534"/>
              <a:gd name="connsiteX3259" fmla="*/ 2925979 w 5767895"/>
              <a:gd name="connsiteY3259" fmla="*/ 1623664 h 6189534"/>
              <a:gd name="connsiteX3260" fmla="*/ 2926351 w 5767895"/>
              <a:gd name="connsiteY3260" fmla="*/ 1611779 h 6189534"/>
              <a:gd name="connsiteX3261" fmla="*/ 2917913 w 5767895"/>
              <a:gd name="connsiteY3261" fmla="*/ 1602175 h 6189534"/>
              <a:gd name="connsiteX3262" fmla="*/ 2902904 w 5767895"/>
              <a:gd name="connsiteY3262" fmla="*/ 1535115 h 6189534"/>
              <a:gd name="connsiteX3263" fmla="*/ 2896728 w 5767895"/>
              <a:gd name="connsiteY3263" fmla="*/ 1502982 h 6189534"/>
              <a:gd name="connsiteX3264" fmla="*/ 2883044 w 5767895"/>
              <a:gd name="connsiteY3264" fmla="*/ 1482685 h 6189534"/>
              <a:gd name="connsiteX3265" fmla="*/ 2891052 w 5767895"/>
              <a:gd name="connsiteY3265" fmla="*/ 1470060 h 6189534"/>
              <a:gd name="connsiteX3266" fmla="*/ 2874933 w 5767895"/>
              <a:gd name="connsiteY3266" fmla="*/ 1450984 h 6189534"/>
              <a:gd name="connsiteX3267" fmla="*/ 2861182 w 5767895"/>
              <a:gd name="connsiteY3267" fmla="*/ 1433410 h 6189534"/>
              <a:gd name="connsiteX3268" fmla="*/ 2856256 w 5767895"/>
              <a:gd name="connsiteY3268" fmla="*/ 1399303 h 6189534"/>
              <a:gd name="connsiteX3269" fmla="*/ 2889515 w 5767895"/>
              <a:gd name="connsiteY3269" fmla="*/ 1402693 h 6189534"/>
              <a:gd name="connsiteX3270" fmla="*/ 2904991 w 5767895"/>
              <a:gd name="connsiteY3270" fmla="*/ 1399230 h 6189534"/>
              <a:gd name="connsiteX3271" fmla="*/ 2934678 w 5767895"/>
              <a:gd name="connsiteY3271" fmla="*/ 1433549 h 6189534"/>
              <a:gd name="connsiteX3272" fmla="*/ 2966733 w 5767895"/>
              <a:gd name="connsiteY3272" fmla="*/ 1469371 h 6189534"/>
              <a:gd name="connsiteX3273" fmla="*/ 2970139 w 5767895"/>
              <a:gd name="connsiteY3273" fmla="*/ 1470978 h 6189534"/>
              <a:gd name="connsiteX3274" fmla="*/ 2975048 w 5767895"/>
              <a:gd name="connsiteY3274" fmla="*/ 1470218 h 6189534"/>
              <a:gd name="connsiteX3275" fmla="*/ 2969188 w 5767895"/>
              <a:gd name="connsiteY3275" fmla="*/ 1457650 h 6189534"/>
              <a:gd name="connsiteX3276" fmla="*/ 2960959 w 5767895"/>
              <a:gd name="connsiteY3276" fmla="*/ 1443579 h 6189534"/>
              <a:gd name="connsiteX3277" fmla="*/ 2955494 w 5767895"/>
              <a:gd name="connsiteY3277" fmla="*/ 1431260 h 6189534"/>
              <a:gd name="connsiteX3278" fmla="*/ 2942474 w 5767895"/>
              <a:gd name="connsiteY3278" fmla="*/ 1423003 h 6189534"/>
              <a:gd name="connsiteX3279" fmla="*/ 2942560 w 5767895"/>
              <a:gd name="connsiteY3279" fmla="*/ 1409779 h 6189534"/>
              <a:gd name="connsiteX3280" fmla="*/ 2944256 w 5767895"/>
              <a:gd name="connsiteY3280" fmla="*/ 1393149 h 6189534"/>
              <a:gd name="connsiteX3281" fmla="*/ 2961120 w 5767895"/>
              <a:gd name="connsiteY3281" fmla="*/ 1359583 h 6189534"/>
              <a:gd name="connsiteX3282" fmla="*/ 2941873 w 5767895"/>
              <a:gd name="connsiteY3282" fmla="*/ 1334098 h 6189534"/>
              <a:gd name="connsiteX3283" fmla="*/ 2942346 w 5767895"/>
              <a:gd name="connsiteY3283" fmla="*/ 1315033 h 6189534"/>
              <a:gd name="connsiteX3284" fmla="*/ 2938950 w 5767895"/>
              <a:gd name="connsiteY3284" fmla="*/ 1296835 h 6189534"/>
              <a:gd name="connsiteX3285" fmla="*/ 2942693 w 5767895"/>
              <a:gd name="connsiteY3285" fmla="*/ 1284825 h 6189534"/>
              <a:gd name="connsiteX3286" fmla="*/ 2936332 w 5767895"/>
              <a:gd name="connsiteY3286" fmla="*/ 1273045 h 6189534"/>
              <a:gd name="connsiteX3287" fmla="*/ 2921705 w 5767895"/>
              <a:gd name="connsiteY3287" fmla="*/ 1268194 h 6189534"/>
              <a:gd name="connsiteX3288" fmla="*/ 2939722 w 5767895"/>
              <a:gd name="connsiteY3288" fmla="*/ 1239785 h 6189534"/>
              <a:gd name="connsiteX3289" fmla="*/ 2961191 w 5767895"/>
              <a:gd name="connsiteY3289" fmla="*/ 1266126 h 6189534"/>
              <a:gd name="connsiteX3290" fmla="*/ 2983066 w 5767895"/>
              <a:gd name="connsiteY3290" fmla="*/ 1276127 h 6189534"/>
              <a:gd name="connsiteX3291" fmla="*/ 2985270 w 5767895"/>
              <a:gd name="connsiteY3291" fmla="*/ 1264800 h 6189534"/>
              <a:gd name="connsiteX3292" fmla="*/ 2983606 w 5767895"/>
              <a:gd name="connsiteY3292" fmla="*/ 1254339 h 6189534"/>
              <a:gd name="connsiteX3293" fmla="*/ 2949732 w 5767895"/>
              <a:gd name="connsiteY3293" fmla="*/ 1224003 h 6189534"/>
              <a:gd name="connsiteX3294" fmla="*/ 2937647 w 5767895"/>
              <a:gd name="connsiteY3294" fmla="*/ 1194208 h 6189534"/>
              <a:gd name="connsiteX3295" fmla="*/ 2916187 w 5767895"/>
              <a:gd name="connsiteY3295" fmla="*/ 1173957 h 6189534"/>
              <a:gd name="connsiteX3296" fmla="*/ 2905468 w 5767895"/>
              <a:gd name="connsiteY3296" fmla="*/ 1147242 h 6189534"/>
              <a:gd name="connsiteX3297" fmla="*/ 2880216 w 5767895"/>
              <a:gd name="connsiteY3297" fmla="*/ 1131226 h 6189534"/>
              <a:gd name="connsiteX3298" fmla="*/ 2853503 w 5767895"/>
              <a:gd name="connsiteY3298" fmla="*/ 1096580 h 6189534"/>
              <a:gd name="connsiteX3299" fmla="*/ 2860788 w 5767895"/>
              <a:gd name="connsiteY3299" fmla="*/ 1080729 h 6189534"/>
              <a:gd name="connsiteX3300" fmla="*/ 2851734 w 5767895"/>
              <a:gd name="connsiteY3300" fmla="*/ 1064474 h 6189534"/>
              <a:gd name="connsiteX3301" fmla="*/ 2835337 w 5767895"/>
              <a:gd name="connsiteY3301" fmla="*/ 1027519 h 6189534"/>
              <a:gd name="connsiteX3302" fmla="*/ 2860822 w 5767895"/>
              <a:gd name="connsiteY3302" fmla="*/ 1008272 h 6189534"/>
              <a:gd name="connsiteX3303" fmla="*/ 2891076 w 5767895"/>
              <a:gd name="connsiteY3303" fmla="*/ 1039080 h 6189534"/>
              <a:gd name="connsiteX3304" fmla="*/ 2915096 w 5767895"/>
              <a:gd name="connsiteY3304" fmla="*/ 1069252 h 6189534"/>
              <a:gd name="connsiteX3305" fmla="*/ 2922870 w 5767895"/>
              <a:gd name="connsiteY3305" fmla="*/ 1091887 h 6189534"/>
              <a:gd name="connsiteX3306" fmla="*/ 2907250 w 5767895"/>
              <a:gd name="connsiteY3306" fmla="*/ 1117390 h 6189534"/>
              <a:gd name="connsiteX3307" fmla="*/ 2921483 w 5767895"/>
              <a:gd name="connsiteY3307" fmla="*/ 1121991 h 6189534"/>
              <a:gd name="connsiteX3308" fmla="*/ 2945040 w 5767895"/>
              <a:gd name="connsiteY3308" fmla="*/ 1154635 h 6189534"/>
              <a:gd name="connsiteX3309" fmla="*/ 2953048 w 5767895"/>
              <a:gd name="connsiteY3309" fmla="*/ 1142010 h 6189534"/>
              <a:gd name="connsiteX3310" fmla="*/ 2960822 w 5767895"/>
              <a:gd name="connsiteY3310" fmla="*/ 1164645 h 6189534"/>
              <a:gd name="connsiteX3311" fmla="*/ 2992387 w 5767895"/>
              <a:gd name="connsiteY3311" fmla="*/ 1184665 h 6189534"/>
              <a:gd name="connsiteX3312" fmla="*/ 2994156 w 5767895"/>
              <a:gd name="connsiteY3312" fmla="*/ 1216769 h 6189534"/>
              <a:gd name="connsiteX3313" fmla="*/ 3022564 w 5767895"/>
              <a:gd name="connsiteY3313" fmla="*/ 1234786 h 6189534"/>
              <a:gd name="connsiteX3314" fmla="*/ 3033802 w 5767895"/>
              <a:gd name="connsiteY3314" fmla="*/ 1272897 h 6189534"/>
              <a:gd name="connsiteX3315" fmla="*/ 3053048 w 5767895"/>
              <a:gd name="connsiteY3315" fmla="*/ 1298381 h 6189534"/>
              <a:gd name="connsiteX3316" fmla="*/ 3069204 w 5767895"/>
              <a:gd name="connsiteY3316" fmla="*/ 1294935 h 6189534"/>
              <a:gd name="connsiteX3317" fmla="*/ 3091129 w 5767895"/>
              <a:gd name="connsiteY3317" fmla="*/ 1309250 h 6189534"/>
              <a:gd name="connsiteX3318" fmla="*/ 3098384 w 5767895"/>
              <a:gd name="connsiteY3318" fmla="*/ 1294739 h 6189534"/>
              <a:gd name="connsiteX3319" fmla="*/ 3107261 w 5767895"/>
              <a:gd name="connsiteY3319" fmla="*/ 1256427 h 6189534"/>
              <a:gd name="connsiteX3320" fmla="*/ 3109129 w 5767895"/>
              <a:gd name="connsiteY3320" fmla="*/ 1252891 h 6189534"/>
              <a:gd name="connsiteX3321" fmla="*/ 3108810 w 5767895"/>
              <a:gd name="connsiteY3321" fmla="*/ 1212098 h 6189534"/>
              <a:gd name="connsiteX3322" fmla="*/ 3095082 w 5767895"/>
              <a:gd name="connsiteY3322" fmla="*/ 1180638 h 6189534"/>
              <a:gd name="connsiteX3323" fmla="*/ 3038431 w 5767895"/>
              <a:gd name="connsiteY3323" fmla="*/ 1112065 h 6189534"/>
              <a:gd name="connsiteX3324" fmla="*/ 3045400 w 5767895"/>
              <a:gd name="connsiteY3324" fmla="*/ 1076651 h 6189534"/>
              <a:gd name="connsiteX3325" fmla="*/ 3052371 w 5767895"/>
              <a:gd name="connsiteY3325" fmla="*/ 1041236 h 6189534"/>
              <a:gd name="connsiteX3326" fmla="*/ 3017649 w 5767895"/>
              <a:gd name="connsiteY3326" fmla="*/ 1019214 h 6189534"/>
              <a:gd name="connsiteX3327" fmla="*/ 3023655 w 5767895"/>
              <a:gd name="connsiteY3327" fmla="*/ 1009745 h 6189534"/>
              <a:gd name="connsiteX3328" fmla="*/ 3035396 w 5767895"/>
              <a:gd name="connsiteY3328" fmla="*/ 1001701 h 6189534"/>
              <a:gd name="connsiteX3329" fmla="*/ 3050602 w 5767895"/>
              <a:gd name="connsiteY3329" fmla="*/ 1009131 h 6189534"/>
              <a:gd name="connsiteX3330" fmla="*/ 3069847 w 5767895"/>
              <a:gd name="connsiteY3330" fmla="*/ 1034616 h 6189534"/>
              <a:gd name="connsiteX3331" fmla="*/ 3084332 w 5767895"/>
              <a:gd name="connsiteY3331" fmla="*/ 1038823 h 6189534"/>
              <a:gd name="connsiteX3332" fmla="*/ 3097948 w 5767895"/>
              <a:gd name="connsiteY3332" fmla="*/ 1039159 h 6189534"/>
              <a:gd name="connsiteX3333" fmla="*/ 3088480 w 5767895"/>
              <a:gd name="connsiteY3333" fmla="*/ 1033154 h 6189534"/>
              <a:gd name="connsiteX3334" fmla="*/ 3083188 w 5767895"/>
              <a:gd name="connsiteY3334" fmla="*/ 994390 h 6189534"/>
              <a:gd name="connsiteX3335" fmla="*/ 3067157 w 5767895"/>
              <a:gd name="connsiteY3335" fmla="*/ 962091 h 6189534"/>
              <a:gd name="connsiteX3336" fmla="*/ 3058420 w 5767895"/>
              <a:gd name="connsiteY3336" fmla="*/ 942718 h 6189534"/>
              <a:gd name="connsiteX3337" fmla="*/ 3040444 w 5767895"/>
              <a:gd name="connsiteY3337" fmla="*/ 927445 h 6189534"/>
              <a:gd name="connsiteX3338" fmla="*/ 3041831 w 5767895"/>
              <a:gd name="connsiteY3338" fmla="*/ 897341 h 6189534"/>
              <a:gd name="connsiteX3339" fmla="*/ 3026617 w 5767895"/>
              <a:gd name="connsiteY3339" fmla="*/ 883819 h 6189534"/>
              <a:gd name="connsiteX3340" fmla="*/ 3018275 w 5767895"/>
              <a:gd name="connsiteY3340" fmla="*/ 864696 h 6189534"/>
              <a:gd name="connsiteX3341" fmla="*/ 2993023 w 5767895"/>
              <a:gd name="connsiteY3341" fmla="*/ 848681 h 6189534"/>
              <a:gd name="connsiteX3342" fmla="*/ 2991561 w 5767895"/>
              <a:gd name="connsiteY3342" fmla="*/ 830049 h 6189534"/>
              <a:gd name="connsiteX3343" fmla="*/ 2970198 w 5767895"/>
              <a:gd name="connsiteY3343" fmla="*/ 802669 h 6189534"/>
              <a:gd name="connsiteX3344" fmla="*/ 2961077 w 5767895"/>
              <a:gd name="connsiteY3344" fmla="*/ 766454 h 6189534"/>
              <a:gd name="connsiteX3345" fmla="*/ 2941265 w 5767895"/>
              <a:gd name="connsiteY3345" fmla="*/ 721799 h 6189534"/>
              <a:gd name="connsiteX3346" fmla="*/ 2926823 w 5767895"/>
              <a:gd name="connsiteY3346" fmla="*/ 673910 h 6189534"/>
              <a:gd name="connsiteX3347" fmla="*/ 2912186 w 5767895"/>
              <a:gd name="connsiteY3347" fmla="*/ 662967 h 6189534"/>
              <a:gd name="connsiteX3348" fmla="*/ 2904420 w 5767895"/>
              <a:gd name="connsiteY3348" fmla="*/ 646423 h 6189534"/>
              <a:gd name="connsiteX3349" fmla="*/ 2880227 w 5767895"/>
              <a:gd name="connsiteY3349" fmla="*/ 620014 h 6189534"/>
              <a:gd name="connsiteX3350" fmla="*/ 2866775 w 5767895"/>
              <a:gd name="connsiteY3350" fmla="*/ 587140 h 6189534"/>
              <a:gd name="connsiteX3351" fmla="*/ 2859596 w 5767895"/>
              <a:gd name="connsiteY3351" fmla="*/ 579267 h 6189534"/>
              <a:gd name="connsiteX3352" fmla="*/ 2860155 w 5767895"/>
              <a:gd name="connsiteY3352" fmla="*/ 569662 h 6189534"/>
              <a:gd name="connsiteX3353" fmla="*/ 2869317 w 5767895"/>
              <a:gd name="connsiteY3353" fmla="*/ 562194 h 6189534"/>
              <a:gd name="connsiteX3354" fmla="*/ 2894876 w 5767895"/>
              <a:gd name="connsiteY3354" fmla="*/ 591682 h 6189534"/>
              <a:gd name="connsiteX3355" fmla="*/ 2903392 w 5767895"/>
              <a:gd name="connsiteY3355" fmla="*/ 607044 h 6189534"/>
              <a:gd name="connsiteX3356" fmla="*/ 2917279 w 5767895"/>
              <a:gd name="connsiteY3356" fmla="*/ 619169 h 6189534"/>
              <a:gd name="connsiteX3357" fmla="*/ 2937679 w 5767895"/>
              <a:gd name="connsiteY3357" fmla="*/ 649813 h 6189534"/>
              <a:gd name="connsiteX3358" fmla="*/ 2961853 w 5767895"/>
              <a:gd name="connsiteY3358" fmla="*/ 664039 h 6189534"/>
              <a:gd name="connsiteX3359" fmla="*/ 2967549 w 5767895"/>
              <a:gd name="connsiteY3359" fmla="*/ 686462 h 6189534"/>
              <a:gd name="connsiteX3360" fmla="*/ 3059430 w 5767895"/>
              <a:gd name="connsiteY3360" fmla="*/ 782357 h 6189534"/>
              <a:gd name="connsiteX3361" fmla="*/ 3123826 w 5767895"/>
              <a:gd name="connsiteY3361" fmla="*/ 900657 h 6189534"/>
              <a:gd name="connsiteX3362" fmla="*/ 3150808 w 5767895"/>
              <a:gd name="connsiteY3362" fmla="*/ 924410 h 6189534"/>
              <a:gd name="connsiteX3363" fmla="*/ 3177792 w 5767895"/>
              <a:gd name="connsiteY3363" fmla="*/ 948163 h 6189534"/>
              <a:gd name="connsiteX3364" fmla="*/ 3177455 w 5767895"/>
              <a:gd name="connsiteY3364" fmla="*/ 961780 h 6189534"/>
              <a:gd name="connsiteX3365" fmla="*/ 3188723 w 5767895"/>
              <a:gd name="connsiteY3365" fmla="*/ 972800 h 6189534"/>
              <a:gd name="connsiteX3366" fmla="*/ 3207210 w 5767895"/>
              <a:gd name="connsiteY3366" fmla="*/ 993377 h 6189534"/>
              <a:gd name="connsiteX3367" fmla="*/ 3218090 w 5767895"/>
              <a:gd name="connsiteY3367" fmla="*/ 1008739 h 6189534"/>
              <a:gd name="connsiteX3368" fmla="*/ 3229205 w 5767895"/>
              <a:gd name="connsiteY3368" fmla="*/ 973291 h 6189534"/>
              <a:gd name="connsiteX3369" fmla="*/ 3241820 w 5767895"/>
              <a:gd name="connsiteY3369" fmla="*/ 959741 h 6189534"/>
              <a:gd name="connsiteX3370" fmla="*/ 3240419 w 5767895"/>
              <a:gd name="connsiteY3370" fmla="*/ 943389 h 6189534"/>
              <a:gd name="connsiteX3371" fmla="*/ 3256305 w 5767895"/>
              <a:gd name="connsiteY3371" fmla="*/ 914888 h 6189534"/>
              <a:gd name="connsiteX3372" fmla="*/ 3277796 w 5767895"/>
              <a:gd name="connsiteY3372" fmla="*/ 894798 h 6189534"/>
              <a:gd name="connsiteX3373" fmla="*/ 3285272 w 5767895"/>
              <a:gd name="connsiteY3373" fmla="*/ 883585 h 6189534"/>
              <a:gd name="connsiteX3374" fmla="*/ 3281533 w 5767895"/>
              <a:gd name="connsiteY3374" fmla="*/ 872372 h 6189534"/>
              <a:gd name="connsiteX3375" fmla="*/ 3315175 w 5767895"/>
              <a:gd name="connsiteY3375" fmla="*/ 812567 h 6189534"/>
              <a:gd name="connsiteX3376" fmla="*/ 3324052 w 5767895"/>
              <a:gd name="connsiteY3376" fmla="*/ 798551 h 6189534"/>
              <a:gd name="connsiteX3377" fmla="*/ 3330125 w 5767895"/>
              <a:gd name="connsiteY3377" fmla="*/ 778927 h 6189534"/>
              <a:gd name="connsiteX3378" fmla="*/ 3372176 w 5767895"/>
              <a:gd name="connsiteY3378" fmla="*/ 704639 h 6189534"/>
              <a:gd name="connsiteX3379" fmla="*/ 3419832 w 5767895"/>
              <a:gd name="connsiteY3379" fmla="*/ 633154 h 6189534"/>
              <a:gd name="connsiteX3380" fmla="*/ 3416094 w 5767895"/>
              <a:gd name="connsiteY3380" fmla="*/ 606989 h 6189534"/>
              <a:gd name="connsiteX3381" fmla="*/ 3457210 w 5767895"/>
              <a:gd name="connsiteY3381" fmla="*/ 543447 h 6189534"/>
              <a:gd name="connsiteX3382" fmla="*/ 3472628 w 5767895"/>
              <a:gd name="connsiteY3382" fmla="*/ 492520 h 6189534"/>
              <a:gd name="connsiteX3383" fmla="*/ 3502063 w 5767895"/>
              <a:gd name="connsiteY3383" fmla="*/ 438790 h 6189534"/>
              <a:gd name="connsiteX3384" fmla="*/ 3524490 w 5767895"/>
              <a:gd name="connsiteY3384" fmla="*/ 401412 h 6189534"/>
              <a:gd name="connsiteX3385" fmla="*/ 3523556 w 5767895"/>
              <a:gd name="connsiteY3385" fmla="*/ 381789 h 6189534"/>
              <a:gd name="connsiteX3386" fmla="*/ 3539441 w 5767895"/>
              <a:gd name="connsiteY3386" fmla="*/ 367773 h 6189534"/>
              <a:gd name="connsiteX3387" fmla="*/ 3677738 w 5767895"/>
              <a:gd name="connsiteY3387" fmla="*/ 124817 h 6189534"/>
              <a:gd name="connsiteX3388" fmla="*/ 3696894 w 5767895"/>
              <a:gd name="connsiteY3388" fmla="*/ 95382 h 6189534"/>
              <a:gd name="connsiteX3389" fmla="*/ 3718854 w 5767895"/>
              <a:gd name="connsiteY3389" fmla="*/ 68751 h 6189534"/>
              <a:gd name="connsiteX3390" fmla="*/ 3723526 w 5767895"/>
              <a:gd name="connsiteY3390" fmla="*/ 50529 h 6189534"/>
              <a:gd name="connsiteX3391" fmla="*/ 3733806 w 5767895"/>
              <a:gd name="connsiteY3391" fmla="*/ 35111 h 6189534"/>
              <a:gd name="connsiteX3392" fmla="*/ 3748755 w 5767895"/>
              <a:gd name="connsiteY3392" fmla="*/ 8947 h 6189534"/>
              <a:gd name="connsiteX3393" fmla="*/ 3763707 w 5767895"/>
              <a:gd name="connsiteY3393" fmla="*/ 1003 h 61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Lst>
            <a:rect l="l" t="t" r="r" b="b"/>
            <a:pathLst>
              <a:path w="5767895" h="6189534">
                <a:moveTo>
                  <a:pt x="3552142" y="5560640"/>
                </a:moveTo>
                <a:lnTo>
                  <a:pt x="3541285" y="5584738"/>
                </a:lnTo>
                <a:lnTo>
                  <a:pt x="3539282" y="5587894"/>
                </a:lnTo>
                <a:lnTo>
                  <a:pt x="3572849" y="5604756"/>
                </a:lnTo>
                <a:lnTo>
                  <a:pt x="3576928" y="5647178"/>
                </a:lnTo>
                <a:lnTo>
                  <a:pt x="3596173" y="5672662"/>
                </a:lnTo>
                <a:lnTo>
                  <a:pt x="3607337" y="5662039"/>
                </a:lnTo>
                <a:lnTo>
                  <a:pt x="3597793" y="5607299"/>
                </a:lnTo>
                <a:cubicBezTo>
                  <a:pt x="3593756" y="5591276"/>
                  <a:pt x="3585569" y="5580919"/>
                  <a:pt x="3573236" y="5576232"/>
                </a:cubicBezTo>
                <a:cubicBezTo>
                  <a:pt x="3560903" y="5571544"/>
                  <a:pt x="3553870" y="5566347"/>
                  <a:pt x="3552142" y="5560640"/>
                </a:cubicBezTo>
                <a:close/>
                <a:moveTo>
                  <a:pt x="2915902" y="5489079"/>
                </a:moveTo>
                <a:lnTo>
                  <a:pt x="2918519" y="5512869"/>
                </a:lnTo>
                <a:lnTo>
                  <a:pt x="2927988" y="5518874"/>
                </a:lnTo>
                <a:cubicBezTo>
                  <a:pt x="2928340" y="5519191"/>
                  <a:pt x="2930002" y="5520060"/>
                  <a:pt x="2932973" y="5521482"/>
                </a:cubicBezTo>
                <a:cubicBezTo>
                  <a:pt x="2935943" y="5522905"/>
                  <a:pt x="2938106" y="5522987"/>
                  <a:pt x="2939459" y="5521723"/>
                </a:cubicBezTo>
                <a:lnTo>
                  <a:pt x="2929990" y="5515718"/>
                </a:lnTo>
                <a:lnTo>
                  <a:pt x="2922215" y="5493083"/>
                </a:lnTo>
                <a:close/>
                <a:moveTo>
                  <a:pt x="2871116" y="5446290"/>
                </a:moveTo>
                <a:cubicBezTo>
                  <a:pt x="2866695" y="5445698"/>
                  <a:pt x="2863353" y="5446898"/>
                  <a:pt x="2861089" y="5449888"/>
                </a:cubicBezTo>
                <a:cubicBezTo>
                  <a:pt x="2860392" y="5451567"/>
                  <a:pt x="2860861" y="5453155"/>
                  <a:pt x="2862493" y="5454652"/>
                </a:cubicBezTo>
                <a:cubicBezTo>
                  <a:pt x="2864126" y="5456147"/>
                  <a:pt x="2865094" y="5456947"/>
                  <a:pt x="2865399" y="5457048"/>
                </a:cubicBezTo>
                <a:lnTo>
                  <a:pt x="2883797" y="5490847"/>
                </a:lnTo>
                <a:lnTo>
                  <a:pt x="2906432" y="5483073"/>
                </a:lnTo>
                <a:lnTo>
                  <a:pt x="2884338" y="5469060"/>
                </a:lnTo>
                <a:cubicBezTo>
                  <a:pt x="2886423" y="5465771"/>
                  <a:pt x="2887469" y="5462378"/>
                  <a:pt x="2887476" y="5458878"/>
                </a:cubicBezTo>
                <a:cubicBezTo>
                  <a:pt x="2887482" y="5455378"/>
                  <a:pt x="2885949" y="5452561"/>
                  <a:pt x="2882876" y="5450428"/>
                </a:cubicBezTo>
                <a:cubicBezTo>
                  <a:pt x="2879457" y="5448260"/>
                  <a:pt x="2875537" y="5446879"/>
                  <a:pt x="2871116" y="5446290"/>
                </a:cubicBezTo>
                <a:close/>
                <a:moveTo>
                  <a:pt x="2832066" y="5404924"/>
                </a:moveTo>
                <a:lnTo>
                  <a:pt x="2828063" y="5411236"/>
                </a:lnTo>
                <a:cubicBezTo>
                  <a:pt x="2826920" y="5414201"/>
                  <a:pt x="2828357" y="5416587"/>
                  <a:pt x="2832373" y="5418398"/>
                </a:cubicBezTo>
                <a:cubicBezTo>
                  <a:pt x="2835397" y="5420316"/>
                  <a:pt x="2837740" y="5420695"/>
                  <a:pt x="2839398" y="5419534"/>
                </a:cubicBezTo>
                <a:cubicBezTo>
                  <a:pt x="2841056" y="5418372"/>
                  <a:pt x="2842821" y="5416172"/>
                  <a:pt x="2844692" y="5412931"/>
                </a:cubicBezTo>
                <a:lnTo>
                  <a:pt x="2846693" y="5409776"/>
                </a:lnTo>
                <a:cubicBezTo>
                  <a:pt x="2841240" y="5405580"/>
                  <a:pt x="2836364" y="5403962"/>
                  <a:pt x="2832066" y="5404924"/>
                </a:cubicBezTo>
                <a:close/>
                <a:moveTo>
                  <a:pt x="2417041" y="5351014"/>
                </a:moveTo>
                <a:lnTo>
                  <a:pt x="2406184" y="5375111"/>
                </a:lnTo>
                <a:lnTo>
                  <a:pt x="2404181" y="5378266"/>
                </a:lnTo>
                <a:lnTo>
                  <a:pt x="2437749" y="5395129"/>
                </a:lnTo>
                <a:lnTo>
                  <a:pt x="2441827" y="5437551"/>
                </a:lnTo>
                <a:lnTo>
                  <a:pt x="2461072" y="5463036"/>
                </a:lnTo>
                <a:lnTo>
                  <a:pt x="2472236" y="5452412"/>
                </a:lnTo>
                <a:lnTo>
                  <a:pt x="2462694" y="5397672"/>
                </a:lnTo>
                <a:cubicBezTo>
                  <a:pt x="2458655" y="5381649"/>
                  <a:pt x="2450468" y="5371293"/>
                  <a:pt x="2438135" y="5366605"/>
                </a:cubicBezTo>
                <a:cubicBezTo>
                  <a:pt x="2425802" y="5361917"/>
                  <a:pt x="2418769" y="5356721"/>
                  <a:pt x="2417041" y="5351014"/>
                </a:cubicBezTo>
                <a:close/>
                <a:moveTo>
                  <a:pt x="2803276" y="5324700"/>
                </a:moveTo>
                <a:cubicBezTo>
                  <a:pt x="2806711" y="5333241"/>
                  <a:pt x="2810772" y="5340796"/>
                  <a:pt x="2815458" y="5347364"/>
                </a:cubicBezTo>
                <a:cubicBezTo>
                  <a:pt x="2820145" y="5353932"/>
                  <a:pt x="2824706" y="5360698"/>
                  <a:pt x="2829142" y="5367660"/>
                </a:cubicBezTo>
                <a:lnTo>
                  <a:pt x="2830836" y="5351031"/>
                </a:lnTo>
                <a:cubicBezTo>
                  <a:pt x="2819071" y="5342831"/>
                  <a:pt x="2809884" y="5334053"/>
                  <a:pt x="2803276" y="5324700"/>
                </a:cubicBezTo>
                <a:close/>
                <a:moveTo>
                  <a:pt x="2675685" y="5316941"/>
                </a:moveTo>
                <a:lnTo>
                  <a:pt x="2682937" y="5332700"/>
                </a:lnTo>
                <a:lnTo>
                  <a:pt x="2680863" y="5322305"/>
                </a:lnTo>
                <a:close/>
                <a:moveTo>
                  <a:pt x="1780801" y="5279452"/>
                </a:moveTo>
                <a:lnTo>
                  <a:pt x="1783418" y="5303242"/>
                </a:lnTo>
                <a:lnTo>
                  <a:pt x="1792887" y="5309248"/>
                </a:lnTo>
                <a:cubicBezTo>
                  <a:pt x="1793239" y="5309564"/>
                  <a:pt x="1794901" y="5310433"/>
                  <a:pt x="1797872" y="5311856"/>
                </a:cubicBezTo>
                <a:cubicBezTo>
                  <a:pt x="1800843" y="5313279"/>
                  <a:pt x="1803005" y="5313360"/>
                  <a:pt x="1804358" y="5312097"/>
                </a:cubicBezTo>
                <a:lnTo>
                  <a:pt x="1794889" y="5306091"/>
                </a:lnTo>
                <a:lnTo>
                  <a:pt x="1787114" y="5283456"/>
                </a:lnTo>
                <a:close/>
                <a:moveTo>
                  <a:pt x="2722903" y="5256020"/>
                </a:moveTo>
                <a:cubicBezTo>
                  <a:pt x="2718899" y="5262333"/>
                  <a:pt x="2711739" y="5266643"/>
                  <a:pt x="2701422" y="5268953"/>
                </a:cubicBezTo>
                <a:lnTo>
                  <a:pt x="2726981" y="5298441"/>
                </a:lnTo>
                <a:cubicBezTo>
                  <a:pt x="2727565" y="5301301"/>
                  <a:pt x="2728418" y="5304608"/>
                  <a:pt x="2729540" y="5308363"/>
                </a:cubicBezTo>
                <a:cubicBezTo>
                  <a:pt x="2730663" y="5312118"/>
                  <a:pt x="2732017" y="5314636"/>
                  <a:pt x="2733602" y="5315918"/>
                </a:cubicBezTo>
                <a:cubicBezTo>
                  <a:pt x="2736744" y="5317358"/>
                  <a:pt x="2739561" y="5315825"/>
                  <a:pt x="2742051" y="5311319"/>
                </a:cubicBezTo>
                <a:cubicBezTo>
                  <a:pt x="2744540" y="5306811"/>
                  <a:pt x="2746780" y="5302699"/>
                  <a:pt x="2748770" y="5298980"/>
                </a:cubicBezTo>
                <a:cubicBezTo>
                  <a:pt x="2744333" y="5292019"/>
                  <a:pt x="2739772" y="5285253"/>
                  <a:pt x="2735085" y="5278683"/>
                </a:cubicBezTo>
                <a:cubicBezTo>
                  <a:pt x="2730399" y="5272115"/>
                  <a:pt x="2726338" y="5264560"/>
                  <a:pt x="2722903" y="5256020"/>
                </a:cubicBezTo>
                <a:close/>
                <a:moveTo>
                  <a:pt x="2751349" y="5254274"/>
                </a:moveTo>
                <a:lnTo>
                  <a:pt x="2749003" y="5263720"/>
                </a:lnTo>
                <a:lnTo>
                  <a:pt x="2753007" y="5257408"/>
                </a:lnTo>
                <a:close/>
                <a:moveTo>
                  <a:pt x="1736015" y="5236663"/>
                </a:moveTo>
                <a:cubicBezTo>
                  <a:pt x="1731595" y="5236071"/>
                  <a:pt x="1728252" y="5237272"/>
                  <a:pt x="1725987" y="5240261"/>
                </a:cubicBezTo>
                <a:cubicBezTo>
                  <a:pt x="1725291" y="5241940"/>
                  <a:pt x="1725760" y="5243528"/>
                  <a:pt x="1727392" y="5245025"/>
                </a:cubicBezTo>
                <a:cubicBezTo>
                  <a:pt x="1729025" y="5246521"/>
                  <a:pt x="1729994" y="5247321"/>
                  <a:pt x="1730298" y="5247422"/>
                </a:cubicBezTo>
                <a:lnTo>
                  <a:pt x="1748697" y="5281221"/>
                </a:lnTo>
                <a:lnTo>
                  <a:pt x="1771332" y="5273447"/>
                </a:lnTo>
                <a:lnTo>
                  <a:pt x="1749237" y="5259433"/>
                </a:lnTo>
                <a:cubicBezTo>
                  <a:pt x="1751323" y="5256145"/>
                  <a:pt x="1752368" y="5252750"/>
                  <a:pt x="1752374" y="5249252"/>
                </a:cubicBezTo>
                <a:cubicBezTo>
                  <a:pt x="1752381" y="5245751"/>
                  <a:pt x="1750848" y="5242934"/>
                  <a:pt x="1747775" y="5240801"/>
                </a:cubicBezTo>
                <a:cubicBezTo>
                  <a:pt x="1744356" y="5238633"/>
                  <a:pt x="1740436" y="5237252"/>
                  <a:pt x="1736015" y="5236663"/>
                </a:cubicBezTo>
                <a:close/>
                <a:moveTo>
                  <a:pt x="2630070" y="5233472"/>
                </a:moveTo>
                <a:lnTo>
                  <a:pt x="2623111" y="5242886"/>
                </a:lnTo>
                <a:lnTo>
                  <a:pt x="2639391" y="5279580"/>
                </a:lnTo>
                <a:lnTo>
                  <a:pt x="2663488" y="5290437"/>
                </a:lnTo>
                <a:lnTo>
                  <a:pt x="2670507" y="5305691"/>
                </a:lnTo>
                <a:lnTo>
                  <a:pt x="2671934" y="5294511"/>
                </a:lnTo>
                <a:lnTo>
                  <a:pt x="2677940" y="5285042"/>
                </a:lnTo>
                <a:lnTo>
                  <a:pt x="2645220" y="5259864"/>
                </a:lnTo>
                <a:close/>
                <a:moveTo>
                  <a:pt x="1696965" y="5195297"/>
                </a:moveTo>
                <a:lnTo>
                  <a:pt x="1692961" y="5201609"/>
                </a:lnTo>
                <a:cubicBezTo>
                  <a:pt x="1691819" y="5204575"/>
                  <a:pt x="1693255" y="5206961"/>
                  <a:pt x="1697272" y="5208770"/>
                </a:cubicBezTo>
                <a:cubicBezTo>
                  <a:pt x="1700297" y="5210690"/>
                  <a:pt x="1702639" y="5211068"/>
                  <a:pt x="1704297" y="5209907"/>
                </a:cubicBezTo>
                <a:cubicBezTo>
                  <a:pt x="1705955" y="5208745"/>
                  <a:pt x="1707720" y="5206546"/>
                  <a:pt x="1709590" y="5203305"/>
                </a:cubicBezTo>
                <a:lnTo>
                  <a:pt x="1711593" y="5200148"/>
                </a:lnTo>
                <a:cubicBezTo>
                  <a:pt x="1706139" y="5195953"/>
                  <a:pt x="1701263" y="5194335"/>
                  <a:pt x="1696965" y="5195297"/>
                </a:cubicBezTo>
                <a:close/>
                <a:moveTo>
                  <a:pt x="2685954" y="5148091"/>
                </a:moveTo>
                <a:lnTo>
                  <a:pt x="2664160" y="5181565"/>
                </a:lnTo>
                <a:lnTo>
                  <a:pt x="2668793" y="5185185"/>
                </a:lnTo>
                <a:cubicBezTo>
                  <a:pt x="2678774" y="5193729"/>
                  <a:pt x="2689242" y="5203687"/>
                  <a:pt x="2700193" y="5215059"/>
                </a:cubicBezTo>
                <a:cubicBezTo>
                  <a:pt x="2704697" y="5223080"/>
                  <a:pt x="2708623" y="5228521"/>
                  <a:pt x="2711972" y="5231382"/>
                </a:cubicBezTo>
                <a:lnTo>
                  <a:pt x="2708509" y="5215907"/>
                </a:lnTo>
                <a:cubicBezTo>
                  <a:pt x="2705978" y="5216698"/>
                  <a:pt x="2704092" y="5217347"/>
                  <a:pt x="2702849" y="5217851"/>
                </a:cubicBezTo>
                <a:cubicBezTo>
                  <a:pt x="2701609" y="5218353"/>
                  <a:pt x="2700723" y="5217424"/>
                  <a:pt x="2700193" y="5215059"/>
                </a:cubicBezTo>
                <a:cubicBezTo>
                  <a:pt x="2697371" y="5212531"/>
                  <a:pt x="2695549" y="5208425"/>
                  <a:pt x="2694728" y="5202741"/>
                </a:cubicBezTo>
                <a:lnTo>
                  <a:pt x="2695268" y="5180953"/>
                </a:lnTo>
                <a:lnTo>
                  <a:pt x="2705585" y="5178644"/>
                </a:lnTo>
                <a:cubicBezTo>
                  <a:pt x="2698451" y="5168956"/>
                  <a:pt x="2693473" y="5162848"/>
                  <a:pt x="2690651" y="5160319"/>
                </a:cubicBezTo>
                <a:close/>
                <a:moveTo>
                  <a:pt x="2559367" y="5116757"/>
                </a:moveTo>
                <a:lnTo>
                  <a:pt x="2558056" y="5118378"/>
                </a:lnTo>
                <a:lnTo>
                  <a:pt x="2564336" y="5125750"/>
                </a:lnTo>
                <a:lnTo>
                  <a:pt x="2590205" y="5174190"/>
                </a:lnTo>
                <a:lnTo>
                  <a:pt x="2594484" y="5162065"/>
                </a:lnTo>
                <a:lnTo>
                  <a:pt x="2576995" y="5144116"/>
                </a:lnTo>
                <a:close/>
                <a:moveTo>
                  <a:pt x="1668175" y="5115073"/>
                </a:moveTo>
                <a:cubicBezTo>
                  <a:pt x="1671610" y="5123614"/>
                  <a:pt x="1675671" y="5131169"/>
                  <a:pt x="1680357" y="5137737"/>
                </a:cubicBezTo>
                <a:cubicBezTo>
                  <a:pt x="1685044" y="5144304"/>
                  <a:pt x="1689605" y="5151071"/>
                  <a:pt x="1694041" y="5158034"/>
                </a:cubicBezTo>
                <a:lnTo>
                  <a:pt x="1695736" y="5141404"/>
                </a:lnTo>
                <a:cubicBezTo>
                  <a:pt x="1683970" y="5133204"/>
                  <a:pt x="1674783" y="5124426"/>
                  <a:pt x="1668175" y="5115073"/>
                </a:cubicBezTo>
                <a:close/>
                <a:moveTo>
                  <a:pt x="1587802" y="5046392"/>
                </a:moveTo>
                <a:cubicBezTo>
                  <a:pt x="1583799" y="5052705"/>
                  <a:pt x="1576638" y="5057016"/>
                  <a:pt x="1566322" y="5059325"/>
                </a:cubicBezTo>
                <a:lnTo>
                  <a:pt x="1591879" y="5088814"/>
                </a:lnTo>
                <a:cubicBezTo>
                  <a:pt x="1592463" y="5091674"/>
                  <a:pt x="1593317" y="5094982"/>
                  <a:pt x="1594440" y="5098737"/>
                </a:cubicBezTo>
                <a:cubicBezTo>
                  <a:pt x="1595563" y="5102492"/>
                  <a:pt x="1596915" y="5105009"/>
                  <a:pt x="1598500" y="5106291"/>
                </a:cubicBezTo>
                <a:cubicBezTo>
                  <a:pt x="1601643" y="5107732"/>
                  <a:pt x="1604460" y="5106198"/>
                  <a:pt x="1606950" y="5101692"/>
                </a:cubicBezTo>
                <a:cubicBezTo>
                  <a:pt x="1609439" y="5097185"/>
                  <a:pt x="1611679" y="5093073"/>
                  <a:pt x="1613669" y="5089354"/>
                </a:cubicBezTo>
                <a:cubicBezTo>
                  <a:pt x="1609232" y="5082392"/>
                  <a:pt x="1604672" y="5075625"/>
                  <a:pt x="1599984" y="5069057"/>
                </a:cubicBezTo>
                <a:cubicBezTo>
                  <a:pt x="1595298" y="5062488"/>
                  <a:pt x="1591238" y="5054933"/>
                  <a:pt x="1587802" y="5046392"/>
                </a:cubicBezTo>
                <a:close/>
                <a:moveTo>
                  <a:pt x="1616248" y="5044647"/>
                </a:moveTo>
                <a:lnTo>
                  <a:pt x="1613902" y="5054093"/>
                </a:lnTo>
                <a:lnTo>
                  <a:pt x="1617905" y="5047781"/>
                </a:lnTo>
                <a:close/>
                <a:moveTo>
                  <a:pt x="2616228" y="5038819"/>
                </a:moveTo>
                <a:lnTo>
                  <a:pt x="2601818" y="5066646"/>
                </a:lnTo>
                <a:lnTo>
                  <a:pt x="2617437" y="5087329"/>
                </a:lnTo>
                <a:cubicBezTo>
                  <a:pt x="2614268" y="5092326"/>
                  <a:pt x="2612638" y="5096641"/>
                  <a:pt x="2612548" y="5100272"/>
                </a:cubicBezTo>
                <a:lnTo>
                  <a:pt x="2614954" y="5105166"/>
                </a:lnTo>
                <a:lnTo>
                  <a:pt x="2632491" y="5063371"/>
                </a:lnTo>
                <a:lnTo>
                  <a:pt x="2630297" y="5060075"/>
                </a:lnTo>
                <a:cubicBezTo>
                  <a:pt x="2629821" y="5053410"/>
                  <a:pt x="2627232" y="5047896"/>
                  <a:pt x="2622532" y="5043531"/>
                </a:cubicBezTo>
                <a:close/>
                <a:moveTo>
                  <a:pt x="2499388" y="5030488"/>
                </a:moveTo>
                <a:lnTo>
                  <a:pt x="2499978" y="5031819"/>
                </a:lnTo>
                <a:lnTo>
                  <a:pt x="2500428" y="5031931"/>
                </a:lnTo>
                <a:close/>
                <a:moveTo>
                  <a:pt x="291547" y="5022756"/>
                </a:moveTo>
                <a:cubicBezTo>
                  <a:pt x="291623" y="5024859"/>
                  <a:pt x="292402" y="5027195"/>
                  <a:pt x="293882" y="5029764"/>
                </a:cubicBezTo>
                <a:cubicBezTo>
                  <a:pt x="295362" y="5032334"/>
                  <a:pt x="297075" y="5033735"/>
                  <a:pt x="299021" y="5033970"/>
                </a:cubicBezTo>
                <a:cubicBezTo>
                  <a:pt x="303383" y="5033346"/>
                  <a:pt x="305874" y="5030855"/>
                  <a:pt x="306496" y="5026494"/>
                </a:cubicBezTo>
                <a:close/>
                <a:moveTo>
                  <a:pt x="306497" y="4992854"/>
                </a:moveTo>
                <a:cubicBezTo>
                  <a:pt x="306341" y="4994956"/>
                  <a:pt x="306653" y="4997293"/>
                  <a:pt x="307432" y="4999862"/>
                </a:cubicBezTo>
                <a:cubicBezTo>
                  <a:pt x="308210" y="5002432"/>
                  <a:pt x="310390" y="5003834"/>
                  <a:pt x="313972" y="5004067"/>
                </a:cubicBezTo>
                <a:lnTo>
                  <a:pt x="317710" y="5004067"/>
                </a:lnTo>
                <a:cubicBezTo>
                  <a:pt x="317710" y="4996592"/>
                  <a:pt x="313972" y="4992854"/>
                  <a:pt x="306497" y="4992854"/>
                </a:cubicBezTo>
                <a:close/>
                <a:moveTo>
                  <a:pt x="2456886" y="4946495"/>
                </a:moveTo>
                <a:lnTo>
                  <a:pt x="2458937" y="4954336"/>
                </a:lnTo>
                <a:lnTo>
                  <a:pt x="2464833" y="4957403"/>
                </a:lnTo>
                <a:lnTo>
                  <a:pt x="2464765" y="4957303"/>
                </a:lnTo>
                <a:close/>
                <a:moveTo>
                  <a:pt x="635421" y="4940525"/>
                </a:moveTo>
                <a:cubicBezTo>
                  <a:pt x="635342" y="4942628"/>
                  <a:pt x="635499" y="4944964"/>
                  <a:pt x="635888" y="4947533"/>
                </a:cubicBezTo>
                <a:cubicBezTo>
                  <a:pt x="636277" y="4950104"/>
                  <a:pt x="637367" y="4951506"/>
                  <a:pt x="639159" y="4951739"/>
                </a:cubicBezTo>
                <a:lnTo>
                  <a:pt x="650371" y="4948001"/>
                </a:lnTo>
                <a:close/>
                <a:moveTo>
                  <a:pt x="919492" y="4925574"/>
                </a:moveTo>
                <a:lnTo>
                  <a:pt x="934442" y="4951738"/>
                </a:lnTo>
                <a:lnTo>
                  <a:pt x="930704" y="4981641"/>
                </a:lnTo>
                <a:cubicBezTo>
                  <a:pt x="921438" y="4982731"/>
                  <a:pt x="916610" y="4987092"/>
                  <a:pt x="916220" y="4994722"/>
                </a:cubicBezTo>
                <a:cubicBezTo>
                  <a:pt x="915831" y="5002353"/>
                  <a:pt x="908200" y="5006715"/>
                  <a:pt x="893327" y="5007805"/>
                </a:cubicBezTo>
                <a:cubicBezTo>
                  <a:pt x="894417" y="4993166"/>
                  <a:pt x="898777" y="4979460"/>
                  <a:pt x="906409" y="4966690"/>
                </a:cubicBezTo>
                <a:cubicBezTo>
                  <a:pt x="914040" y="4953918"/>
                  <a:pt x="918401" y="4940213"/>
                  <a:pt x="919492" y="4925574"/>
                </a:cubicBezTo>
                <a:close/>
                <a:moveTo>
                  <a:pt x="2545483" y="4925236"/>
                </a:moveTo>
                <a:lnTo>
                  <a:pt x="2544778" y="4928590"/>
                </a:lnTo>
                <a:lnTo>
                  <a:pt x="2525446" y="4942078"/>
                </a:lnTo>
                <a:lnTo>
                  <a:pt x="2529215" y="4947279"/>
                </a:lnTo>
                <a:cubicBezTo>
                  <a:pt x="2526999" y="4950483"/>
                  <a:pt x="2525427" y="4953543"/>
                  <a:pt x="2524499" y="4956459"/>
                </a:cubicBezTo>
                <a:cubicBezTo>
                  <a:pt x="2523572" y="4959375"/>
                  <a:pt x="2524579" y="4961858"/>
                  <a:pt x="2527521" y="4963909"/>
                </a:cubicBezTo>
                <a:cubicBezTo>
                  <a:pt x="2532703" y="4966642"/>
                  <a:pt x="2537043" y="4969395"/>
                  <a:pt x="2540541" y="4972167"/>
                </a:cubicBezTo>
                <a:lnTo>
                  <a:pt x="2540528" y="4974189"/>
                </a:lnTo>
                <a:lnTo>
                  <a:pt x="2547409" y="4962915"/>
                </a:lnTo>
                <a:lnTo>
                  <a:pt x="2552875" y="4949946"/>
                </a:lnTo>
                <a:lnTo>
                  <a:pt x="2546692" y="4940658"/>
                </a:lnTo>
                <a:close/>
                <a:moveTo>
                  <a:pt x="2497269" y="4865052"/>
                </a:moveTo>
                <a:lnTo>
                  <a:pt x="2501896" y="4900926"/>
                </a:lnTo>
                <a:lnTo>
                  <a:pt x="2512581" y="4874763"/>
                </a:lnTo>
                <a:close/>
                <a:moveTo>
                  <a:pt x="1540206" y="4851885"/>
                </a:moveTo>
                <a:cubicBezTo>
                  <a:pt x="1536240" y="4852320"/>
                  <a:pt x="1532709" y="4854691"/>
                  <a:pt x="1529610" y="4858996"/>
                </a:cubicBezTo>
                <a:lnTo>
                  <a:pt x="1556556" y="4858382"/>
                </a:lnTo>
                <a:lnTo>
                  <a:pt x="1553399" y="4856380"/>
                </a:lnTo>
                <a:cubicBezTo>
                  <a:pt x="1548568" y="4852946"/>
                  <a:pt x="1544170" y="4851448"/>
                  <a:pt x="1540206" y="4851885"/>
                </a:cubicBezTo>
                <a:close/>
                <a:moveTo>
                  <a:pt x="713913" y="4832130"/>
                </a:moveTo>
                <a:cubicBezTo>
                  <a:pt x="713758" y="4834232"/>
                  <a:pt x="714070" y="4836568"/>
                  <a:pt x="714848" y="4839138"/>
                </a:cubicBezTo>
                <a:cubicBezTo>
                  <a:pt x="715627" y="4841708"/>
                  <a:pt x="717807" y="4843109"/>
                  <a:pt x="721389" y="4843343"/>
                </a:cubicBezTo>
                <a:lnTo>
                  <a:pt x="728865" y="4843342"/>
                </a:lnTo>
                <a:cubicBezTo>
                  <a:pt x="728709" y="4839605"/>
                  <a:pt x="727152" y="4836802"/>
                  <a:pt x="724193" y="4834934"/>
                </a:cubicBezTo>
                <a:cubicBezTo>
                  <a:pt x="721234" y="4833065"/>
                  <a:pt x="717807" y="4832131"/>
                  <a:pt x="713913" y="4832130"/>
                </a:cubicBezTo>
                <a:close/>
                <a:moveTo>
                  <a:pt x="2380433" y="4812084"/>
                </a:moveTo>
                <a:lnTo>
                  <a:pt x="2375806" y="4815855"/>
                </a:lnTo>
                <a:lnTo>
                  <a:pt x="2377268" y="4834486"/>
                </a:lnTo>
                <a:cubicBezTo>
                  <a:pt x="2377935" y="4837216"/>
                  <a:pt x="2379622" y="4839208"/>
                  <a:pt x="2382330" y="4840464"/>
                </a:cubicBezTo>
                <a:cubicBezTo>
                  <a:pt x="2385037" y="4841720"/>
                  <a:pt x="2388226" y="4841345"/>
                  <a:pt x="2391896" y="4839338"/>
                </a:cubicBezTo>
                <a:cubicBezTo>
                  <a:pt x="2396823" y="4854543"/>
                  <a:pt x="2405174" y="4872196"/>
                  <a:pt x="2416953" y="4892300"/>
                </a:cubicBezTo>
                <a:lnTo>
                  <a:pt x="2435887" y="4914699"/>
                </a:lnTo>
                <a:lnTo>
                  <a:pt x="2408116" y="4866047"/>
                </a:lnTo>
                <a:cubicBezTo>
                  <a:pt x="2412017" y="4855243"/>
                  <a:pt x="2407103" y="4844381"/>
                  <a:pt x="2393374" y="4833460"/>
                </a:cubicBezTo>
                <a:cubicBezTo>
                  <a:pt x="2386509" y="4828000"/>
                  <a:pt x="2382099" y="4822160"/>
                  <a:pt x="2380142" y="4815940"/>
                </a:cubicBezTo>
                <a:close/>
                <a:moveTo>
                  <a:pt x="1468715" y="4780539"/>
                </a:moveTo>
                <a:lnTo>
                  <a:pt x="1476182" y="4789702"/>
                </a:lnTo>
                <a:lnTo>
                  <a:pt x="1481341" y="4788547"/>
                </a:lnTo>
                <a:close/>
                <a:moveTo>
                  <a:pt x="2402616" y="4740814"/>
                </a:moveTo>
                <a:lnTo>
                  <a:pt x="2402381" y="4742228"/>
                </a:lnTo>
                <a:cubicBezTo>
                  <a:pt x="2403336" y="4744548"/>
                  <a:pt x="2404770" y="4746662"/>
                  <a:pt x="2406684" y="4748571"/>
                </a:cubicBezTo>
                <a:lnTo>
                  <a:pt x="2385445" y="4772095"/>
                </a:lnTo>
                <a:lnTo>
                  <a:pt x="2391424" y="4776343"/>
                </a:lnTo>
                <a:cubicBezTo>
                  <a:pt x="2394306" y="4778633"/>
                  <a:pt x="2395431" y="4780638"/>
                  <a:pt x="2394801" y="4782358"/>
                </a:cubicBezTo>
                <a:lnTo>
                  <a:pt x="2372417" y="4786526"/>
                </a:lnTo>
                <a:lnTo>
                  <a:pt x="2367795" y="4791645"/>
                </a:lnTo>
                <a:lnTo>
                  <a:pt x="2381002" y="4804522"/>
                </a:lnTo>
                <a:lnTo>
                  <a:pt x="2381635" y="4796139"/>
                </a:lnTo>
                <a:lnTo>
                  <a:pt x="2468014" y="4855350"/>
                </a:lnTo>
                <a:lnTo>
                  <a:pt x="2486338" y="4840415"/>
                </a:lnTo>
                <a:lnTo>
                  <a:pt x="2472252" y="4813776"/>
                </a:lnTo>
                <a:cubicBezTo>
                  <a:pt x="2461913" y="4801871"/>
                  <a:pt x="2447195" y="4785528"/>
                  <a:pt x="2428101" y="4764750"/>
                </a:cubicBezTo>
                <a:close/>
                <a:moveTo>
                  <a:pt x="956868" y="4708783"/>
                </a:moveTo>
                <a:cubicBezTo>
                  <a:pt x="956947" y="4711042"/>
                  <a:pt x="957726" y="4714001"/>
                  <a:pt x="959205" y="4717660"/>
                </a:cubicBezTo>
                <a:cubicBezTo>
                  <a:pt x="960685" y="4721321"/>
                  <a:pt x="962397" y="4723345"/>
                  <a:pt x="964345" y="4723734"/>
                </a:cubicBezTo>
                <a:cubicBezTo>
                  <a:pt x="967925" y="4723501"/>
                  <a:pt x="970107" y="4722100"/>
                  <a:pt x="970885" y="4719530"/>
                </a:cubicBezTo>
                <a:cubicBezTo>
                  <a:pt x="971663" y="4716960"/>
                  <a:pt x="971976" y="4714623"/>
                  <a:pt x="971820" y="4712521"/>
                </a:cubicBezTo>
                <a:close/>
                <a:moveTo>
                  <a:pt x="2432283" y="4682185"/>
                </a:moveTo>
                <a:lnTo>
                  <a:pt x="2425190" y="4686997"/>
                </a:lnTo>
                <a:lnTo>
                  <a:pt x="2429067" y="4693438"/>
                </a:lnTo>
                <a:cubicBezTo>
                  <a:pt x="2430360" y="4691400"/>
                  <a:pt x="2431490" y="4687874"/>
                  <a:pt x="2432455" y="4682862"/>
                </a:cubicBezTo>
                <a:close/>
                <a:moveTo>
                  <a:pt x="568141" y="4663931"/>
                </a:moveTo>
                <a:lnTo>
                  <a:pt x="568141" y="4682619"/>
                </a:lnTo>
                <a:cubicBezTo>
                  <a:pt x="568296" y="4687992"/>
                  <a:pt x="569854" y="4691263"/>
                  <a:pt x="572813" y="4692431"/>
                </a:cubicBezTo>
                <a:cubicBezTo>
                  <a:pt x="575772" y="4693598"/>
                  <a:pt x="579198" y="4694066"/>
                  <a:pt x="583092" y="4693832"/>
                </a:cubicBezTo>
                <a:close/>
                <a:moveTo>
                  <a:pt x="1362168" y="4655425"/>
                </a:moveTo>
                <a:cubicBezTo>
                  <a:pt x="1358947" y="4669518"/>
                  <a:pt x="1360941" y="4684985"/>
                  <a:pt x="1368152" y="4701821"/>
                </a:cubicBezTo>
                <a:cubicBezTo>
                  <a:pt x="1375363" y="4718659"/>
                  <a:pt x="1384017" y="4730602"/>
                  <a:pt x="1394115" y="4737652"/>
                </a:cubicBezTo>
                <a:cubicBezTo>
                  <a:pt x="1391898" y="4740856"/>
                  <a:pt x="1390325" y="4743917"/>
                  <a:pt x="1389398" y="4746833"/>
                </a:cubicBezTo>
                <a:cubicBezTo>
                  <a:pt x="1388471" y="4749748"/>
                  <a:pt x="1389478" y="4752231"/>
                  <a:pt x="1392420" y="4754282"/>
                </a:cubicBezTo>
                <a:cubicBezTo>
                  <a:pt x="1397602" y="4757016"/>
                  <a:pt x="1401942" y="4759768"/>
                  <a:pt x="1405440" y="4762540"/>
                </a:cubicBezTo>
                <a:cubicBezTo>
                  <a:pt x="1408938" y="4765312"/>
                  <a:pt x="1408909" y="4769719"/>
                  <a:pt x="1405353" y="4775763"/>
                </a:cubicBezTo>
                <a:lnTo>
                  <a:pt x="1482336" y="4877702"/>
                </a:lnTo>
                <a:cubicBezTo>
                  <a:pt x="1475997" y="4887698"/>
                  <a:pt x="1475816" y="4894961"/>
                  <a:pt x="1481796" y="4899490"/>
                </a:cubicBezTo>
                <a:cubicBezTo>
                  <a:pt x="1488145" y="4903146"/>
                  <a:pt x="1492019" y="4906342"/>
                  <a:pt x="1493421" y="4909076"/>
                </a:cubicBezTo>
                <a:cubicBezTo>
                  <a:pt x="1494823" y="4911809"/>
                  <a:pt x="1493539" y="4916159"/>
                  <a:pt x="1489571" y="4922125"/>
                </a:cubicBezTo>
                <a:lnTo>
                  <a:pt x="1511125" y="4957927"/>
                </a:lnTo>
                <a:cubicBezTo>
                  <a:pt x="1516189" y="4961139"/>
                  <a:pt x="1523711" y="4967016"/>
                  <a:pt x="1533693" y="4975559"/>
                </a:cubicBezTo>
                <a:cubicBezTo>
                  <a:pt x="1543673" y="4984102"/>
                  <a:pt x="1554140" y="4994061"/>
                  <a:pt x="1565092" y="5005433"/>
                </a:cubicBezTo>
                <a:cubicBezTo>
                  <a:pt x="1569596" y="5013452"/>
                  <a:pt x="1573522" y="5018893"/>
                  <a:pt x="1576871" y="5021756"/>
                </a:cubicBezTo>
                <a:lnTo>
                  <a:pt x="1573408" y="5006281"/>
                </a:lnTo>
                <a:cubicBezTo>
                  <a:pt x="1570877" y="5007072"/>
                  <a:pt x="1568990" y="5007720"/>
                  <a:pt x="1567749" y="5008224"/>
                </a:cubicBezTo>
                <a:cubicBezTo>
                  <a:pt x="1566508" y="5008726"/>
                  <a:pt x="1565622" y="5007797"/>
                  <a:pt x="1565092" y="5005433"/>
                </a:cubicBezTo>
                <a:cubicBezTo>
                  <a:pt x="1562270" y="5002904"/>
                  <a:pt x="1560448" y="4998798"/>
                  <a:pt x="1559627" y="4993114"/>
                </a:cubicBezTo>
                <a:lnTo>
                  <a:pt x="1560168" y="4971326"/>
                </a:lnTo>
                <a:lnTo>
                  <a:pt x="1570484" y="4969017"/>
                </a:lnTo>
                <a:cubicBezTo>
                  <a:pt x="1563350" y="4959329"/>
                  <a:pt x="1558372" y="4953221"/>
                  <a:pt x="1555550" y="4950692"/>
                </a:cubicBezTo>
                <a:cubicBezTo>
                  <a:pt x="1550681" y="4938014"/>
                  <a:pt x="1545811" y="4925337"/>
                  <a:pt x="1540942" y="4912659"/>
                </a:cubicBezTo>
                <a:cubicBezTo>
                  <a:pt x="1536074" y="4899981"/>
                  <a:pt x="1527625" y="4889459"/>
                  <a:pt x="1515596" y="4881092"/>
                </a:cubicBezTo>
                <a:lnTo>
                  <a:pt x="1495195" y="4850448"/>
                </a:lnTo>
                <a:cubicBezTo>
                  <a:pt x="1494720" y="4843783"/>
                  <a:pt x="1492131" y="4838269"/>
                  <a:pt x="1487430" y="4833904"/>
                </a:cubicBezTo>
                <a:cubicBezTo>
                  <a:pt x="1482730" y="4829540"/>
                  <a:pt x="1477851" y="4825892"/>
                  <a:pt x="1472794" y="4822962"/>
                </a:cubicBezTo>
                <a:cubicBezTo>
                  <a:pt x="1459590" y="4812374"/>
                  <a:pt x="1449390" y="4797053"/>
                  <a:pt x="1442192" y="4776997"/>
                </a:cubicBezTo>
                <a:cubicBezTo>
                  <a:pt x="1434995" y="4756940"/>
                  <a:pt x="1424795" y="4741619"/>
                  <a:pt x="1411592" y="4731032"/>
                </a:cubicBezTo>
                <a:lnTo>
                  <a:pt x="1410130" y="4712401"/>
                </a:lnTo>
                <a:cubicBezTo>
                  <a:pt x="1404943" y="4706621"/>
                  <a:pt x="1400381" y="4699855"/>
                  <a:pt x="1396446" y="4692103"/>
                </a:cubicBezTo>
                <a:cubicBezTo>
                  <a:pt x="1392510" y="4684351"/>
                  <a:pt x="1388450" y="4676797"/>
                  <a:pt x="1384264" y="4669439"/>
                </a:cubicBezTo>
                <a:close/>
                <a:moveTo>
                  <a:pt x="837261" y="4637766"/>
                </a:moveTo>
                <a:cubicBezTo>
                  <a:pt x="826047" y="4638077"/>
                  <a:pt x="817636" y="4642127"/>
                  <a:pt x="812029" y="4649914"/>
                </a:cubicBezTo>
                <a:cubicBezTo>
                  <a:pt x="806424" y="4657701"/>
                  <a:pt x="803620" y="4667357"/>
                  <a:pt x="803620" y="4678881"/>
                </a:cubicBezTo>
                <a:lnTo>
                  <a:pt x="803620" y="4682619"/>
                </a:lnTo>
                <a:cubicBezTo>
                  <a:pt x="802841" y="4682540"/>
                  <a:pt x="799727" y="4682697"/>
                  <a:pt x="794276" y="4683086"/>
                </a:cubicBezTo>
                <a:cubicBezTo>
                  <a:pt x="788824" y="4683476"/>
                  <a:pt x="785710" y="4684566"/>
                  <a:pt x="784931" y="4686357"/>
                </a:cubicBezTo>
                <a:cubicBezTo>
                  <a:pt x="786099" y="4688303"/>
                  <a:pt x="791239" y="4690017"/>
                  <a:pt x="800350" y="4691497"/>
                </a:cubicBezTo>
                <a:cubicBezTo>
                  <a:pt x="809460" y="4692976"/>
                  <a:pt x="815534" y="4693755"/>
                  <a:pt x="818571" y="4693832"/>
                </a:cubicBezTo>
                <a:lnTo>
                  <a:pt x="840998" y="4675144"/>
                </a:lnTo>
                <a:cubicBezTo>
                  <a:pt x="835469" y="4674676"/>
                  <a:pt x="831575" y="4671873"/>
                  <a:pt x="829317" y="4666734"/>
                </a:cubicBezTo>
                <a:cubicBezTo>
                  <a:pt x="827059" y="4661594"/>
                  <a:pt x="825969" y="4656922"/>
                  <a:pt x="826047" y="4652717"/>
                </a:cubicBezTo>
                <a:close/>
                <a:moveTo>
                  <a:pt x="2334371" y="4622892"/>
                </a:moveTo>
                <a:lnTo>
                  <a:pt x="2291103" y="4645773"/>
                </a:lnTo>
                <a:cubicBezTo>
                  <a:pt x="2294296" y="4658770"/>
                  <a:pt x="2300442" y="4670598"/>
                  <a:pt x="2309541" y="4681257"/>
                </a:cubicBezTo>
                <a:lnTo>
                  <a:pt x="2334548" y="4702978"/>
                </a:lnTo>
                <a:lnTo>
                  <a:pt x="2339159" y="4690888"/>
                </a:lnTo>
                <a:cubicBezTo>
                  <a:pt x="2339062" y="4685968"/>
                  <a:pt x="2337321" y="4680189"/>
                  <a:pt x="2333933" y="4673552"/>
                </a:cubicBezTo>
                <a:cubicBezTo>
                  <a:pt x="2327159" y="4660275"/>
                  <a:pt x="2322247" y="4651088"/>
                  <a:pt x="2319197" y="4645991"/>
                </a:cubicBezTo>
                <a:close/>
                <a:moveTo>
                  <a:pt x="605519" y="4622815"/>
                </a:moveTo>
                <a:cubicBezTo>
                  <a:pt x="603806" y="4622970"/>
                  <a:pt x="602559" y="4623593"/>
                  <a:pt x="601780" y="4624684"/>
                </a:cubicBezTo>
                <a:cubicBezTo>
                  <a:pt x="601001" y="4625774"/>
                  <a:pt x="599756" y="4626396"/>
                  <a:pt x="598042" y="4626553"/>
                </a:cubicBezTo>
                <a:cubicBezTo>
                  <a:pt x="598121" y="4628811"/>
                  <a:pt x="598899" y="4631769"/>
                  <a:pt x="600379" y="4635429"/>
                </a:cubicBezTo>
                <a:cubicBezTo>
                  <a:pt x="601859" y="4639089"/>
                  <a:pt x="603572" y="4641114"/>
                  <a:pt x="605519" y="4641504"/>
                </a:cubicBezTo>
                <a:cubicBezTo>
                  <a:pt x="609100" y="4641270"/>
                  <a:pt x="611280" y="4639868"/>
                  <a:pt x="612060" y="4637299"/>
                </a:cubicBezTo>
                <a:cubicBezTo>
                  <a:pt x="612839" y="4634728"/>
                  <a:pt x="613149" y="4632392"/>
                  <a:pt x="612994" y="4630291"/>
                </a:cubicBezTo>
                <a:cubicBezTo>
                  <a:pt x="612371" y="4625929"/>
                  <a:pt x="609879" y="4623437"/>
                  <a:pt x="605519" y="4622815"/>
                </a:cubicBezTo>
                <a:close/>
                <a:moveTo>
                  <a:pt x="2299341" y="4589991"/>
                </a:moveTo>
                <a:lnTo>
                  <a:pt x="2307660" y="4598733"/>
                </a:lnTo>
                <a:lnTo>
                  <a:pt x="2321130" y="4595718"/>
                </a:lnTo>
                <a:close/>
                <a:moveTo>
                  <a:pt x="1042838" y="4585437"/>
                </a:moveTo>
                <a:cubicBezTo>
                  <a:pt x="1030456" y="4586450"/>
                  <a:pt x="1023448" y="4592834"/>
                  <a:pt x="1021813" y="4604593"/>
                </a:cubicBezTo>
                <a:cubicBezTo>
                  <a:pt x="1020178" y="4616351"/>
                  <a:pt x="1019709" y="4627409"/>
                  <a:pt x="1020410" y="4637766"/>
                </a:cubicBezTo>
                <a:cubicBezTo>
                  <a:pt x="1014570" y="4637766"/>
                  <a:pt x="1008497" y="4638701"/>
                  <a:pt x="1002189" y="4640569"/>
                </a:cubicBezTo>
                <a:cubicBezTo>
                  <a:pt x="995882" y="4642438"/>
                  <a:pt x="990742" y="4645242"/>
                  <a:pt x="986771" y="4648979"/>
                </a:cubicBezTo>
                <a:lnTo>
                  <a:pt x="994247" y="4682620"/>
                </a:lnTo>
                <a:cubicBezTo>
                  <a:pt x="996038" y="4672574"/>
                  <a:pt x="999931" y="4662762"/>
                  <a:pt x="1005927" y="4653184"/>
                </a:cubicBezTo>
                <a:cubicBezTo>
                  <a:pt x="1011923" y="4643606"/>
                  <a:pt x="1020489" y="4638466"/>
                  <a:pt x="1031624" y="4637766"/>
                </a:cubicBezTo>
                <a:cubicBezTo>
                  <a:pt x="1032090" y="4628578"/>
                  <a:pt x="1033960" y="4619856"/>
                  <a:pt x="1037231" y="4611602"/>
                </a:cubicBezTo>
                <a:cubicBezTo>
                  <a:pt x="1040501" y="4603347"/>
                  <a:pt x="1042370" y="4594627"/>
                  <a:pt x="1042838" y="4585437"/>
                </a:cubicBezTo>
                <a:close/>
                <a:moveTo>
                  <a:pt x="2346978" y="4570556"/>
                </a:moveTo>
                <a:lnTo>
                  <a:pt x="2343689" y="4575723"/>
                </a:lnTo>
                <a:lnTo>
                  <a:pt x="2346618" y="4579180"/>
                </a:lnTo>
                <a:lnTo>
                  <a:pt x="2350622" y="4572867"/>
                </a:lnTo>
                <a:close/>
                <a:moveTo>
                  <a:pt x="2284103" y="4566089"/>
                </a:moveTo>
                <a:cubicBezTo>
                  <a:pt x="2286885" y="4572463"/>
                  <a:pt x="2290309" y="4578692"/>
                  <a:pt x="2294380" y="4584778"/>
                </a:cubicBezTo>
                <a:lnTo>
                  <a:pt x="2294848" y="4585271"/>
                </a:lnTo>
                <a:lnTo>
                  <a:pt x="2302540" y="4574681"/>
                </a:lnTo>
                <a:lnTo>
                  <a:pt x="2295575" y="4568937"/>
                </a:lnTo>
                <a:close/>
                <a:moveTo>
                  <a:pt x="3193124" y="4524247"/>
                </a:moveTo>
                <a:lnTo>
                  <a:pt x="3193138" y="4532344"/>
                </a:lnTo>
                <a:lnTo>
                  <a:pt x="3202534" y="4541650"/>
                </a:lnTo>
                <a:cubicBezTo>
                  <a:pt x="3206140" y="4544399"/>
                  <a:pt x="3210265" y="4547199"/>
                  <a:pt x="3214909" y="4550052"/>
                </a:cubicBezTo>
                <a:cubicBezTo>
                  <a:pt x="3213100" y="4554069"/>
                  <a:pt x="3213870" y="4557508"/>
                  <a:pt x="3217219" y="4560369"/>
                </a:cubicBezTo>
                <a:cubicBezTo>
                  <a:pt x="3218844" y="4561586"/>
                  <a:pt x="3220616" y="4563446"/>
                  <a:pt x="3222531" y="4565952"/>
                </a:cubicBezTo>
                <a:cubicBezTo>
                  <a:pt x="3224445" y="4568457"/>
                  <a:pt x="3226216" y="4570317"/>
                  <a:pt x="3227843" y="4571534"/>
                </a:cubicBezTo>
                <a:lnTo>
                  <a:pt x="3225841" y="4574690"/>
                </a:lnTo>
                <a:cubicBezTo>
                  <a:pt x="3228663" y="4577218"/>
                  <a:pt x="3230485" y="4581325"/>
                  <a:pt x="3231306" y="4587009"/>
                </a:cubicBezTo>
                <a:lnTo>
                  <a:pt x="3244925" y="4603718"/>
                </a:lnTo>
                <a:lnTo>
                  <a:pt x="3242241" y="4586381"/>
                </a:lnTo>
                <a:cubicBezTo>
                  <a:pt x="3235947" y="4575659"/>
                  <a:pt x="3229923" y="4565383"/>
                  <a:pt x="3224168" y="4555555"/>
                </a:cubicBezTo>
                <a:cubicBezTo>
                  <a:pt x="3218413" y="4545728"/>
                  <a:pt x="3211890" y="4536241"/>
                  <a:pt x="3204595" y="4527097"/>
                </a:cubicBezTo>
                <a:close/>
                <a:moveTo>
                  <a:pt x="885851" y="4521895"/>
                </a:moveTo>
                <a:cubicBezTo>
                  <a:pt x="882269" y="4522440"/>
                  <a:pt x="880089" y="4525088"/>
                  <a:pt x="879310" y="4529838"/>
                </a:cubicBezTo>
                <a:cubicBezTo>
                  <a:pt x="878532" y="4534588"/>
                  <a:pt x="878220" y="4538170"/>
                  <a:pt x="878376" y="4540584"/>
                </a:cubicBezTo>
                <a:cubicBezTo>
                  <a:pt x="878220" y="4550005"/>
                  <a:pt x="875728" y="4558260"/>
                  <a:pt x="870900" y="4565347"/>
                </a:cubicBezTo>
                <a:cubicBezTo>
                  <a:pt x="866072" y="4572433"/>
                  <a:pt x="859842" y="4577883"/>
                  <a:pt x="852212" y="4581698"/>
                </a:cubicBezTo>
                <a:cubicBezTo>
                  <a:pt x="851744" y="4590888"/>
                  <a:pt x="849875" y="4599610"/>
                  <a:pt x="846604" y="4607864"/>
                </a:cubicBezTo>
                <a:cubicBezTo>
                  <a:pt x="843333" y="4616118"/>
                  <a:pt x="841465" y="4624839"/>
                  <a:pt x="840998" y="4634028"/>
                </a:cubicBezTo>
                <a:cubicBezTo>
                  <a:pt x="852056" y="4620868"/>
                  <a:pt x="861711" y="4607008"/>
                  <a:pt x="869966" y="4592445"/>
                </a:cubicBezTo>
                <a:cubicBezTo>
                  <a:pt x="878220" y="4577883"/>
                  <a:pt x="886006" y="4563088"/>
                  <a:pt x="893327" y="4548059"/>
                </a:cubicBezTo>
                <a:cubicBezTo>
                  <a:pt x="893249" y="4545333"/>
                  <a:pt x="892470" y="4540506"/>
                  <a:pt x="890991" y="4533575"/>
                </a:cubicBezTo>
                <a:cubicBezTo>
                  <a:pt x="889511" y="4526645"/>
                  <a:pt x="887797" y="4522752"/>
                  <a:pt x="885851" y="4521895"/>
                </a:cubicBezTo>
                <a:close/>
                <a:moveTo>
                  <a:pt x="650372" y="4488254"/>
                </a:moveTo>
                <a:lnTo>
                  <a:pt x="635420" y="4533108"/>
                </a:lnTo>
                <a:cubicBezTo>
                  <a:pt x="634798" y="4533030"/>
                  <a:pt x="632305" y="4533186"/>
                  <a:pt x="627945" y="4533575"/>
                </a:cubicBezTo>
                <a:cubicBezTo>
                  <a:pt x="623584" y="4533964"/>
                  <a:pt x="621093" y="4535055"/>
                  <a:pt x="620469" y="4536846"/>
                </a:cubicBezTo>
                <a:cubicBezTo>
                  <a:pt x="621248" y="4540817"/>
                  <a:pt x="625297" y="4545023"/>
                  <a:pt x="632617" y="4549461"/>
                </a:cubicBezTo>
                <a:cubicBezTo>
                  <a:pt x="639937" y="4553900"/>
                  <a:pt x="645855" y="4557170"/>
                  <a:pt x="650372" y="4559272"/>
                </a:cubicBezTo>
                <a:lnTo>
                  <a:pt x="676536" y="4521895"/>
                </a:lnTo>
                <a:close/>
                <a:moveTo>
                  <a:pt x="2280338" y="4486899"/>
                </a:moveTo>
                <a:lnTo>
                  <a:pt x="2284569" y="4495566"/>
                </a:lnTo>
                <a:lnTo>
                  <a:pt x="2265090" y="4505342"/>
                </a:lnTo>
                <a:cubicBezTo>
                  <a:pt x="2270683" y="4510918"/>
                  <a:pt x="2276222" y="4517014"/>
                  <a:pt x="2281709" y="4523628"/>
                </a:cubicBezTo>
                <a:cubicBezTo>
                  <a:pt x="2287196" y="4530243"/>
                  <a:pt x="2290945" y="4537416"/>
                  <a:pt x="2292958" y="4545147"/>
                </a:cubicBezTo>
                <a:lnTo>
                  <a:pt x="2296809" y="4541117"/>
                </a:lnTo>
                <a:lnTo>
                  <a:pt x="2288569" y="4531831"/>
                </a:lnTo>
                <a:cubicBezTo>
                  <a:pt x="2289330" y="4524309"/>
                  <a:pt x="2291942" y="4517133"/>
                  <a:pt x="2296407" y="4510300"/>
                </a:cubicBezTo>
                <a:lnTo>
                  <a:pt x="2301800" y="4502820"/>
                </a:lnTo>
                <a:lnTo>
                  <a:pt x="2297149" y="4489858"/>
                </a:lnTo>
                <a:lnTo>
                  <a:pt x="2291596" y="4488951"/>
                </a:lnTo>
                <a:close/>
                <a:moveTo>
                  <a:pt x="1294506" y="4462024"/>
                </a:moveTo>
                <a:cubicBezTo>
                  <a:pt x="1292868" y="4461261"/>
                  <a:pt x="1291197" y="4461860"/>
                  <a:pt x="1289492" y="4463823"/>
                </a:cubicBezTo>
                <a:cubicBezTo>
                  <a:pt x="1287787" y="4465784"/>
                  <a:pt x="1286404" y="4467673"/>
                  <a:pt x="1285344" y="4469491"/>
                </a:cubicBezTo>
                <a:lnTo>
                  <a:pt x="1293966" y="4483811"/>
                </a:lnTo>
                <a:cubicBezTo>
                  <a:pt x="1295259" y="4481772"/>
                  <a:pt x="1296389" y="4478247"/>
                  <a:pt x="1297354" y="4473235"/>
                </a:cubicBezTo>
                <a:cubicBezTo>
                  <a:pt x="1298321" y="4468222"/>
                  <a:pt x="1297371" y="4464485"/>
                  <a:pt x="1294506" y="4462024"/>
                </a:cubicBezTo>
                <a:close/>
                <a:moveTo>
                  <a:pt x="1114157" y="4427833"/>
                </a:moveTo>
                <a:lnTo>
                  <a:pt x="1104977" y="4441533"/>
                </a:lnTo>
                <a:cubicBezTo>
                  <a:pt x="1095244" y="4457574"/>
                  <a:pt x="1085744" y="4473148"/>
                  <a:pt x="1076477" y="4488255"/>
                </a:cubicBezTo>
                <a:cubicBezTo>
                  <a:pt x="1074608" y="4497288"/>
                  <a:pt x="1070870" y="4509124"/>
                  <a:pt x="1065264" y="4523763"/>
                </a:cubicBezTo>
                <a:cubicBezTo>
                  <a:pt x="1059657" y="4538404"/>
                  <a:pt x="1052182" y="4546502"/>
                  <a:pt x="1042837" y="4548059"/>
                </a:cubicBezTo>
                <a:cubicBezTo>
                  <a:pt x="1043304" y="4550941"/>
                  <a:pt x="1045174" y="4556391"/>
                  <a:pt x="1048444" y="4564413"/>
                </a:cubicBezTo>
                <a:cubicBezTo>
                  <a:pt x="1051714" y="4572433"/>
                  <a:pt x="1053583" y="4576949"/>
                  <a:pt x="1054050" y="4577962"/>
                </a:cubicBezTo>
                <a:cubicBezTo>
                  <a:pt x="1055843" y="4577494"/>
                  <a:pt x="1056931" y="4575625"/>
                  <a:pt x="1057321" y="4572355"/>
                </a:cubicBezTo>
                <a:cubicBezTo>
                  <a:pt x="1057711" y="4569085"/>
                  <a:pt x="1057867" y="4567216"/>
                  <a:pt x="1057789" y="4566748"/>
                </a:cubicBezTo>
                <a:cubicBezTo>
                  <a:pt x="1068379" y="4544711"/>
                  <a:pt x="1080838" y="4523374"/>
                  <a:pt x="1095166" y="4502739"/>
                </a:cubicBezTo>
                <a:lnTo>
                  <a:pt x="1121143" y="4436405"/>
                </a:lnTo>
                <a:close/>
                <a:moveTo>
                  <a:pt x="5194026" y="4378022"/>
                </a:moveTo>
                <a:lnTo>
                  <a:pt x="5183169" y="4402118"/>
                </a:lnTo>
                <a:lnTo>
                  <a:pt x="5181167" y="4405275"/>
                </a:lnTo>
                <a:lnTo>
                  <a:pt x="5214733" y="4422137"/>
                </a:lnTo>
                <a:lnTo>
                  <a:pt x="5218811" y="4464560"/>
                </a:lnTo>
                <a:lnTo>
                  <a:pt x="5238056" y="4490044"/>
                </a:lnTo>
                <a:lnTo>
                  <a:pt x="5249221" y="4479420"/>
                </a:lnTo>
                <a:lnTo>
                  <a:pt x="5239678" y="4424680"/>
                </a:lnTo>
                <a:cubicBezTo>
                  <a:pt x="5235640" y="4408656"/>
                  <a:pt x="5227453" y="4398301"/>
                  <a:pt x="5215120" y="4393613"/>
                </a:cubicBezTo>
                <a:cubicBezTo>
                  <a:pt x="5202786" y="4388926"/>
                  <a:pt x="5195754" y="4383728"/>
                  <a:pt x="5194026" y="4378022"/>
                </a:cubicBezTo>
                <a:close/>
                <a:moveTo>
                  <a:pt x="2137424" y="4367681"/>
                </a:moveTo>
                <a:lnTo>
                  <a:pt x="2119088" y="4393350"/>
                </a:lnTo>
                <a:lnTo>
                  <a:pt x="2117194" y="4403134"/>
                </a:lnTo>
                <a:lnTo>
                  <a:pt x="2118608" y="4404868"/>
                </a:lnTo>
                <a:cubicBezTo>
                  <a:pt x="2124224" y="4410552"/>
                  <a:pt x="2130217" y="4415644"/>
                  <a:pt x="2136584" y="4420142"/>
                </a:cubicBezTo>
                <a:cubicBezTo>
                  <a:pt x="2142951" y="4424642"/>
                  <a:pt x="2147865" y="4427944"/>
                  <a:pt x="2151328" y="4430046"/>
                </a:cubicBezTo>
                <a:cubicBezTo>
                  <a:pt x="2148960" y="4433341"/>
                  <a:pt x="2147187" y="4437010"/>
                  <a:pt x="2146005" y="4441056"/>
                </a:cubicBezTo>
                <a:cubicBezTo>
                  <a:pt x="2144823" y="4445101"/>
                  <a:pt x="2146416" y="4448695"/>
                  <a:pt x="2150787" y="4451835"/>
                </a:cubicBezTo>
                <a:cubicBezTo>
                  <a:pt x="2155622" y="4454533"/>
                  <a:pt x="2158577" y="4457144"/>
                  <a:pt x="2159650" y="4459669"/>
                </a:cubicBezTo>
                <a:cubicBezTo>
                  <a:pt x="2160722" y="4462193"/>
                  <a:pt x="2159307" y="4466459"/>
                  <a:pt x="2155405" y="4472468"/>
                </a:cubicBezTo>
                <a:lnTo>
                  <a:pt x="2172650" y="4501109"/>
                </a:lnTo>
                <a:lnTo>
                  <a:pt x="2174111" y="4519741"/>
                </a:lnTo>
                <a:lnTo>
                  <a:pt x="2201131" y="4567861"/>
                </a:lnTo>
                <a:cubicBezTo>
                  <a:pt x="2206847" y="4572224"/>
                  <a:pt x="2210774" y="4577665"/>
                  <a:pt x="2212910" y="4584184"/>
                </a:cubicBezTo>
                <a:cubicBezTo>
                  <a:pt x="2215046" y="4590703"/>
                  <a:pt x="2218972" y="4596142"/>
                  <a:pt x="2224689" y="4600506"/>
                </a:cubicBezTo>
                <a:lnTo>
                  <a:pt x="2239930" y="4632305"/>
                </a:lnTo>
                <a:lnTo>
                  <a:pt x="2252863" y="4653785"/>
                </a:lnTo>
                <a:lnTo>
                  <a:pt x="2277817" y="4679116"/>
                </a:lnTo>
                <a:lnTo>
                  <a:pt x="2270777" y="4663864"/>
                </a:lnTo>
                <a:cubicBezTo>
                  <a:pt x="2265110" y="4659716"/>
                  <a:pt x="2261376" y="4655135"/>
                  <a:pt x="2259577" y="4650121"/>
                </a:cubicBezTo>
                <a:cubicBezTo>
                  <a:pt x="2257777" y="4645107"/>
                  <a:pt x="2254044" y="4640526"/>
                  <a:pt x="2248376" y="4636378"/>
                </a:cubicBezTo>
                <a:cubicBezTo>
                  <a:pt x="2240134" y="4624512"/>
                  <a:pt x="2232194" y="4611730"/>
                  <a:pt x="2224559" y="4598035"/>
                </a:cubicBezTo>
                <a:cubicBezTo>
                  <a:pt x="2216924" y="4584340"/>
                  <a:pt x="2210775" y="4570482"/>
                  <a:pt x="2206113" y="4556459"/>
                </a:cubicBezTo>
                <a:cubicBezTo>
                  <a:pt x="2202693" y="4554291"/>
                  <a:pt x="2199775" y="4551333"/>
                  <a:pt x="2197356" y="4547586"/>
                </a:cubicBezTo>
                <a:cubicBezTo>
                  <a:pt x="2194937" y="4543839"/>
                  <a:pt x="2194598" y="4540305"/>
                  <a:pt x="2196336" y="4536981"/>
                </a:cubicBezTo>
                <a:cubicBezTo>
                  <a:pt x="2201141" y="4531730"/>
                  <a:pt x="2208142" y="4531743"/>
                  <a:pt x="2217336" y="4537021"/>
                </a:cubicBezTo>
                <a:cubicBezTo>
                  <a:pt x="2226529" y="4542299"/>
                  <a:pt x="2233104" y="4546469"/>
                  <a:pt x="2237063" y="4549533"/>
                </a:cubicBezTo>
                <a:lnTo>
                  <a:pt x="2243610" y="4518275"/>
                </a:lnTo>
                <a:lnTo>
                  <a:pt x="2214047" y="4495099"/>
                </a:lnTo>
                <a:lnTo>
                  <a:pt x="2175247" y="4430657"/>
                </a:lnTo>
                <a:lnTo>
                  <a:pt x="2177250" y="4427500"/>
                </a:lnTo>
                <a:close/>
                <a:moveTo>
                  <a:pt x="702701" y="4357433"/>
                </a:moveTo>
                <a:cubicBezTo>
                  <a:pt x="687126" y="4386712"/>
                  <a:pt x="673421" y="4417861"/>
                  <a:pt x="661584" y="4450877"/>
                </a:cubicBezTo>
                <a:cubicBezTo>
                  <a:pt x="663531" y="4458509"/>
                  <a:pt x="667114" y="4464738"/>
                  <a:pt x="672332" y="4469566"/>
                </a:cubicBezTo>
                <a:cubicBezTo>
                  <a:pt x="677548" y="4474393"/>
                  <a:pt x="683933" y="4476886"/>
                  <a:pt x="691487" y="4477041"/>
                </a:cubicBezTo>
                <a:cubicBezTo>
                  <a:pt x="695380" y="4465517"/>
                  <a:pt x="700675" y="4448385"/>
                  <a:pt x="707373" y="4425647"/>
                </a:cubicBezTo>
                <a:cubicBezTo>
                  <a:pt x="714070" y="4402910"/>
                  <a:pt x="721234" y="4387647"/>
                  <a:pt x="728865" y="4379860"/>
                </a:cubicBezTo>
                <a:close/>
                <a:moveTo>
                  <a:pt x="1149837" y="4356668"/>
                </a:moveTo>
                <a:lnTo>
                  <a:pt x="1149540" y="4357441"/>
                </a:lnTo>
                <a:lnTo>
                  <a:pt x="1159279" y="4375152"/>
                </a:lnTo>
                <a:cubicBezTo>
                  <a:pt x="1163350" y="4381237"/>
                  <a:pt x="1167777" y="4385889"/>
                  <a:pt x="1172558" y="4389107"/>
                </a:cubicBezTo>
                <a:lnTo>
                  <a:pt x="1184854" y="4386355"/>
                </a:lnTo>
                <a:lnTo>
                  <a:pt x="1179983" y="4375398"/>
                </a:lnTo>
                <a:lnTo>
                  <a:pt x="1160474" y="4359310"/>
                </a:lnTo>
                <a:close/>
                <a:moveTo>
                  <a:pt x="3495012" y="4348344"/>
                </a:moveTo>
                <a:lnTo>
                  <a:pt x="3484155" y="4372441"/>
                </a:lnTo>
                <a:lnTo>
                  <a:pt x="3482152" y="4375597"/>
                </a:lnTo>
                <a:lnTo>
                  <a:pt x="3515719" y="4392460"/>
                </a:lnTo>
                <a:lnTo>
                  <a:pt x="3519798" y="4434881"/>
                </a:lnTo>
                <a:lnTo>
                  <a:pt x="3539042" y="4460366"/>
                </a:lnTo>
                <a:lnTo>
                  <a:pt x="3550206" y="4449743"/>
                </a:lnTo>
                <a:lnTo>
                  <a:pt x="3540664" y="4395003"/>
                </a:lnTo>
                <a:cubicBezTo>
                  <a:pt x="3536626" y="4378979"/>
                  <a:pt x="3528439" y="4368622"/>
                  <a:pt x="3516106" y="4363935"/>
                </a:cubicBezTo>
                <a:cubicBezTo>
                  <a:pt x="3503772" y="4359248"/>
                  <a:pt x="3496740" y="4354050"/>
                  <a:pt x="3495012" y="4348344"/>
                </a:cubicBezTo>
                <a:close/>
                <a:moveTo>
                  <a:pt x="2212502" y="4330353"/>
                </a:moveTo>
                <a:lnTo>
                  <a:pt x="2205056" y="4337284"/>
                </a:lnTo>
                <a:cubicBezTo>
                  <a:pt x="2201008" y="4337207"/>
                  <a:pt x="2196958" y="4338296"/>
                  <a:pt x="2192909" y="4340555"/>
                </a:cubicBezTo>
                <a:lnTo>
                  <a:pt x="2189285" y="4347027"/>
                </a:lnTo>
                <a:lnTo>
                  <a:pt x="2193190" y="4353514"/>
                </a:lnTo>
                <a:cubicBezTo>
                  <a:pt x="2191078" y="4354663"/>
                  <a:pt x="2191012" y="4357387"/>
                  <a:pt x="2192989" y="4361684"/>
                </a:cubicBezTo>
                <a:cubicBezTo>
                  <a:pt x="2194966" y="4365983"/>
                  <a:pt x="2196188" y="4368416"/>
                  <a:pt x="2196654" y="4368990"/>
                </a:cubicBezTo>
                <a:lnTo>
                  <a:pt x="2220518" y="4415107"/>
                </a:lnTo>
                <a:cubicBezTo>
                  <a:pt x="2228692" y="4421121"/>
                  <a:pt x="2240907" y="4433848"/>
                  <a:pt x="2257163" y="4453287"/>
                </a:cubicBezTo>
                <a:cubicBezTo>
                  <a:pt x="2265292" y="4463006"/>
                  <a:pt x="2271640" y="4471390"/>
                  <a:pt x="2276207" y="4478437"/>
                </a:cubicBezTo>
                <a:lnTo>
                  <a:pt x="2277954" y="4482015"/>
                </a:lnTo>
                <a:lnTo>
                  <a:pt x="2284894" y="4464414"/>
                </a:lnTo>
                <a:lnTo>
                  <a:pt x="2281646" y="4458303"/>
                </a:lnTo>
                <a:cubicBezTo>
                  <a:pt x="2268160" y="4450487"/>
                  <a:pt x="2259256" y="4438938"/>
                  <a:pt x="2254932" y="4423656"/>
                </a:cubicBezTo>
                <a:cubicBezTo>
                  <a:pt x="2259833" y="4421599"/>
                  <a:pt x="2261774" y="4417666"/>
                  <a:pt x="2260755" y="4411858"/>
                </a:cubicBezTo>
                <a:cubicBezTo>
                  <a:pt x="2259737" y="4406048"/>
                  <a:pt x="2257309" y="4403770"/>
                  <a:pt x="2253471" y="4405023"/>
                </a:cubicBezTo>
                <a:lnTo>
                  <a:pt x="2243388" y="4372072"/>
                </a:lnTo>
                <a:lnTo>
                  <a:pt x="2217829" y="4342583"/>
                </a:lnTo>
                <a:lnTo>
                  <a:pt x="2221832" y="4336271"/>
                </a:lnTo>
                <a:close/>
                <a:moveTo>
                  <a:pt x="2073396" y="4329544"/>
                </a:moveTo>
                <a:lnTo>
                  <a:pt x="2066263" y="4330865"/>
                </a:lnTo>
                <a:lnTo>
                  <a:pt x="2067433" y="4332024"/>
                </a:lnTo>
                <a:cubicBezTo>
                  <a:pt x="2071038" y="4334772"/>
                  <a:pt x="2075164" y="4337572"/>
                  <a:pt x="2079808" y="4340426"/>
                </a:cubicBezTo>
                <a:cubicBezTo>
                  <a:pt x="2077999" y="4344442"/>
                  <a:pt x="2078769" y="4347881"/>
                  <a:pt x="2082118" y="4350743"/>
                </a:cubicBezTo>
                <a:lnTo>
                  <a:pt x="2082799" y="4351458"/>
                </a:lnTo>
                <a:lnTo>
                  <a:pt x="2090281" y="4346113"/>
                </a:lnTo>
                <a:lnTo>
                  <a:pt x="2088255" y="4344500"/>
                </a:lnTo>
                <a:cubicBezTo>
                  <a:pt x="2089511" y="4342807"/>
                  <a:pt x="2090500" y="4340668"/>
                  <a:pt x="2091219" y="4338081"/>
                </a:cubicBezTo>
                <a:cubicBezTo>
                  <a:pt x="2091937" y="4335494"/>
                  <a:pt x="2090847" y="4333142"/>
                  <a:pt x="2087947" y="4331027"/>
                </a:cubicBezTo>
                <a:cubicBezTo>
                  <a:pt x="2084492" y="4329204"/>
                  <a:pt x="2079641" y="4328711"/>
                  <a:pt x="2073396" y="4329544"/>
                </a:cubicBezTo>
                <a:close/>
                <a:moveTo>
                  <a:pt x="1162447" y="4323793"/>
                </a:moveTo>
                <a:lnTo>
                  <a:pt x="1158010" y="4335361"/>
                </a:lnTo>
                <a:lnTo>
                  <a:pt x="1167140" y="4325805"/>
                </a:lnTo>
                <a:close/>
                <a:moveTo>
                  <a:pt x="2163941" y="4311120"/>
                </a:moveTo>
                <a:lnTo>
                  <a:pt x="2163797" y="4311176"/>
                </a:lnTo>
                <a:lnTo>
                  <a:pt x="2165323" y="4313709"/>
                </a:lnTo>
                <a:lnTo>
                  <a:pt x="2165956" y="4313275"/>
                </a:lnTo>
                <a:close/>
                <a:moveTo>
                  <a:pt x="2121366" y="4250421"/>
                </a:moveTo>
                <a:lnTo>
                  <a:pt x="2135074" y="4267242"/>
                </a:lnTo>
                <a:lnTo>
                  <a:pt x="2136737" y="4262810"/>
                </a:lnTo>
                <a:close/>
                <a:moveTo>
                  <a:pt x="773717" y="4226611"/>
                </a:moveTo>
                <a:lnTo>
                  <a:pt x="755030" y="4249038"/>
                </a:lnTo>
                <a:lnTo>
                  <a:pt x="755029" y="4260251"/>
                </a:lnTo>
                <a:lnTo>
                  <a:pt x="762505" y="4260252"/>
                </a:lnTo>
                <a:cubicBezTo>
                  <a:pt x="769825" y="4260562"/>
                  <a:pt x="774809" y="4259940"/>
                  <a:pt x="777456" y="4258382"/>
                </a:cubicBezTo>
                <a:cubicBezTo>
                  <a:pt x="780104" y="4256825"/>
                  <a:pt x="781349" y="4252464"/>
                  <a:pt x="781194" y="4245299"/>
                </a:cubicBezTo>
                <a:close/>
                <a:moveTo>
                  <a:pt x="814834" y="4166807"/>
                </a:moveTo>
                <a:lnTo>
                  <a:pt x="807358" y="4181758"/>
                </a:lnTo>
                <a:cubicBezTo>
                  <a:pt x="811719" y="4178019"/>
                  <a:pt x="814210" y="4174282"/>
                  <a:pt x="814834" y="4170545"/>
                </a:cubicBezTo>
                <a:close/>
                <a:moveTo>
                  <a:pt x="2089391" y="4158223"/>
                </a:moveTo>
                <a:lnTo>
                  <a:pt x="2081710" y="4165347"/>
                </a:lnTo>
                <a:lnTo>
                  <a:pt x="2081709" y="4171411"/>
                </a:lnTo>
                <a:lnTo>
                  <a:pt x="2082259" y="4172505"/>
                </a:lnTo>
                <a:lnTo>
                  <a:pt x="2088571" y="4176508"/>
                </a:lnTo>
                <a:lnTo>
                  <a:pt x="2090266" y="4159879"/>
                </a:lnTo>
                <a:close/>
                <a:moveTo>
                  <a:pt x="1883021" y="3984176"/>
                </a:moveTo>
                <a:cubicBezTo>
                  <a:pt x="1884367" y="3990194"/>
                  <a:pt x="1888293" y="3995635"/>
                  <a:pt x="1894799" y="4000498"/>
                </a:cubicBezTo>
                <a:lnTo>
                  <a:pt x="1896801" y="3997342"/>
                </a:lnTo>
                <a:cubicBezTo>
                  <a:pt x="1894736" y="3993911"/>
                  <a:pt x="1892689" y="3991322"/>
                  <a:pt x="1890662" y="3989575"/>
                </a:cubicBezTo>
                <a:cubicBezTo>
                  <a:pt x="1888634" y="3987828"/>
                  <a:pt x="1886087" y="3986029"/>
                  <a:pt x="1883021" y="3984176"/>
                </a:cubicBezTo>
                <a:close/>
                <a:moveTo>
                  <a:pt x="1874092" y="3956381"/>
                </a:moveTo>
                <a:lnTo>
                  <a:pt x="1837983" y="3964464"/>
                </a:lnTo>
                <a:lnTo>
                  <a:pt x="1834828" y="3961319"/>
                </a:lnTo>
                <a:lnTo>
                  <a:pt x="1844473" y="3978714"/>
                </a:lnTo>
                <a:cubicBezTo>
                  <a:pt x="1838993" y="3988517"/>
                  <a:pt x="1840251" y="3998167"/>
                  <a:pt x="1848243" y="4007662"/>
                </a:cubicBezTo>
                <a:cubicBezTo>
                  <a:pt x="1849648" y="4008647"/>
                  <a:pt x="1850784" y="4009182"/>
                  <a:pt x="1851650" y="4009270"/>
                </a:cubicBezTo>
                <a:cubicBezTo>
                  <a:pt x="1852517" y="4009358"/>
                  <a:pt x="1854152" y="4009105"/>
                  <a:pt x="1856559" y="4008510"/>
                </a:cubicBezTo>
                <a:lnTo>
                  <a:pt x="1862024" y="4020829"/>
                </a:lnTo>
                <a:cubicBezTo>
                  <a:pt x="1864090" y="4024259"/>
                  <a:pt x="1866135" y="4026848"/>
                  <a:pt x="1868164" y="4028595"/>
                </a:cubicBezTo>
                <a:cubicBezTo>
                  <a:pt x="1870190" y="4030342"/>
                  <a:pt x="1872738" y="4032142"/>
                  <a:pt x="1875805" y="4033994"/>
                </a:cubicBezTo>
                <a:lnTo>
                  <a:pt x="1884815" y="4050440"/>
                </a:lnTo>
                <a:lnTo>
                  <a:pt x="1891084" y="4045738"/>
                </a:lnTo>
                <a:lnTo>
                  <a:pt x="1892306" y="4043700"/>
                </a:lnTo>
                <a:lnTo>
                  <a:pt x="1891409" y="4033758"/>
                </a:lnTo>
                <a:cubicBezTo>
                  <a:pt x="1885502" y="4029550"/>
                  <a:pt x="1878013" y="4021296"/>
                  <a:pt x="1868940" y="4008994"/>
                </a:cubicBezTo>
                <a:cubicBezTo>
                  <a:pt x="1859866" y="3996693"/>
                  <a:pt x="1856245" y="3987573"/>
                  <a:pt x="1858076" y="3981633"/>
                </a:cubicBezTo>
                <a:cubicBezTo>
                  <a:pt x="1859431" y="3980371"/>
                  <a:pt x="1861592" y="3980452"/>
                  <a:pt x="1864562" y="3981874"/>
                </a:cubicBezTo>
                <a:cubicBezTo>
                  <a:pt x="1867533" y="3983297"/>
                  <a:pt x="1869196" y="3984166"/>
                  <a:pt x="1869548" y="3984483"/>
                </a:cubicBezTo>
                <a:lnTo>
                  <a:pt x="1880712" y="3973860"/>
                </a:lnTo>
                <a:close/>
                <a:moveTo>
                  <a:pt x="4101990" y="3934650"/>
                </a:moveTo>
                <a:lnTo>
                  <a:pt x="4091133" y="3958748"/>
                </a:lnTo>
                <a:lnTo>
                  <a:pt x="4089130" y="3961904"/>
                </a:lnTo>
                <a:lnTo>
                  <a:pt x="4122697" y="3978767"/>
                </a:lnTo>
                <a:lnTo>
                  <a:pt x="4126776" y="4021188"/>
                </a:lnTo>
                <a:lnTo>
                  <a:pt x="4146021" y="4046672"/>
                </a:lnTo>
                <a:lnTo>
                  <a:pt x="4157185" y="4036049"/>
                </a:lnTo>
                <a:lnTo>
                  <a:pt x="4147641" y="3981309"/>
                </a:lnTo>
                <a:cubicBezTo>
                  <a:pt x="4143604" y="3965285"/>
                  <a:pt x="4135417" y="3954929"/>
                  <a:pt x="4123084" y="3950241"/>
                </a:cubicBezTo>
                <a:cubicBezTo>
                  <a:pt x="4110751" y="3945554"/>
                  <a:pt x="4103718" y="3940357"/>
                  <a:pt x="4101990" y="3934650"/>
                </a:cubicBezTo>
                <a:close/>
                <a:moveTo>
                  <a:pt x="1905168" y="3915233"/>
                </a:moveTo>
                <a:cubicBezTo>
                  <a:pt x="1901831" y="3915698"/>
                  <a:pt x="1899480" y="3916788"/>
                  <a:pt x="1898115" y="3918505"/>
                </a:cubicBezTo>
                <a:lnTo>
                  <a:pt x="1889260" y="3939445"/>
                </a:lnTo>
                <a:cubicBezTo>
                  <a:pt x="1895048" y="3947912"/>
                  <a:pt x="1901427" y="3956752"/>
                  <a:pt x="1908400" y="3965969"/>
                </a:cubicBezTo>
                <a:lnTo>
                  <a:pt x="1912827" y="3970175"/>
                </a:lnTo>
                <a:lnTo>
                  <a:pt x="1912576" y="3963040"/>
                </a:lnTo>
                <a:lnTo>
                  <a:pt x="1923729" y="3950248"/>
                </a:lnTo>
                <a:lnTo>
                  <a:pt x="1911588" y="3918198"/>
                </a:lnTo>
                <a:cubicBezTo>
                  <a:pt x="1910647" y="3915757"/>
                  <a:pt x="1908508" y="3914768"/>
                  <a:pt x="1905168" y="3915233"/>
                </a:cubicBezTo>
                <a:close/>
                <a:moveTo>
                  <a:pt x="1805582" y="3771295"/>
                </a:moveTo>
                <a:cubicBezTo>
                  <a:pt x="1804820" y="3772932"/>
                  <a:pt x="1805420" y="3774604"/>
                  <a:pt x="1807381" y="3776309"/>
                </a:cubicBezTo>
                <a:cubicBezTo>
                  <a:pt x="1809343" y="3778014"/>
                  <a:pt x="1811232" y="3779397"/>
                  <a:pt x="1813050" y="3780456"/>
                </a:cubicBezTo>
                <a:cubicBezTo>
                  <a:pt x="1816660" y="3790031"/>
                  <a:pt x="1822315" y="3801178"/>
                  <a:pt x="1830014" y="3813900"/>
                </a:cubicBezTo>
                <a:cubicBezTo>
                  <a:pt x="1837714" y="3826621"/>
                  <a:pt x="1845659" y="3835903"/>
                  <a:pt x="1853850" y="3841743"/>
                </a:cubicBezTo>
                <a:lnTo>
                  <a:pt x="1861858" y="3829118"/>
                </a:lnTo>
                <a:cubicBezTo>
                  <a:pt x="1853781" y="3819752"/>
                  <a:pt x="1846743" y="3810494"/>
                  <a:pt x="1840745" y="3801343"/>
                </a:cubicBezTo>
                <a:cubicBezTo>
                  <a:pt x="1834748" y="3792189"/>
                  <a:pt x="1833445" y="3784356"/>
                  <a:pt x="1836839" y="3777840"/>
                </a:cubicBezTo>
                <a:cubicBezTo>
                  <a:pt x="1834281" y="3776496"/>
                  <a:pt x="1828927" y="3774758"/>
                  <a:pt x="1820778" y="3772633"/>
                </a:cubicBezTo>
                <a:cubicBezTo>
                  <a:pt x="1812628" y="3770508"/>
                  <a:pt x="1807562" y="3770062"/>
                  <a:pt x="1805582" y="3771295"/>
                </a:cubicBezTo>
                <a:close/>
                <a:moveTo>
                  <a:pt x="1779716" y="3728332"/>
                </a:moveTo>
                <a:cubicBezTo>
                  <a:pt x="1780192" y="3734997"/>
                  <a:pt x="1782780" y="3740511"/>
                  <a:pt x="1787481" y="3744876"/>
                </a:cubicBezTo>
                <a:cubicBezTo>
                  <a:pt x="1792182" y="3749240"/>
                  <a:pt x="1797061" y="3752888"/>
                  <a:pt x="1802119" y="3755819"/>
                </a:cubicBezTo>
                <a:lnTo>
                  <a:pt x="1804968" y="3744348"/>
                </a:lnTo>
                <a:close/>
                <a:moveTo>
                  <a:pt x="1770172" y="3673593"/>
                </a:moveTo>
                <a:lnTo>
                  <a:pt x="1756699" y="3673900"/>
                </a:lnTo>
                <a:lnTo>
                  <a:pt x="1762780" y="3713165"/>
                </a:lnTo>
                <a:lnTo>
                  <a:pt x="1775405" y="3721172"/>
                </a:lnTo>
                <a:lnTo>
                  <a:pt x="1784567" y="3713705"/>
                </a:lnTo>
                <a:lnTo>
                  <a:pt x="1768785" y="3703695"/>
                </a:lnTo>
                <a:lnTo>
                  <a:pt x="1782799" y="3681600"/>
                </a:lnTo>
                <a:close/>
                <a:moveTo>
                  <a:pt x="1747771" y="3646106"/>
                </a:moveTo>
                <a:lnTo>
                  <a:pt x="1741765" y="3655575"/>
                </a:lnTo>
                <a:cubicBezTo>
                  <a:pt x="1743260" y="3656707"/>
                  <a:pt x="1744504" y="3658235"/>
                  <a:pt x="1745499" y="3660156"/>
                </a:cubicBezTo>
                <a:cubicBezTo>
                  <a:pt x="1746493" y="3662078"/>
                  <a:pt x="1747737" y="3663605"/>
                  <a:pt x="1749232" y="3664737"/>
                </a:cubicBezTo>
                <a:cubicBezTo>
                  <a:pt x="1752902" y="3658950"/>
                  <a:pt x="1752415" y="3652740"/>
                  <a:pt x="1747771" y="3646106"/>
                </a:cubicBezTo>
                <a:close/>
                <a:moveTo>
                  <a:pt x="1640382" y="3607479"/>
                </a:moveTo>
                <a:lnTo>
                  <a:pt x="1627799" y="3643052"/>
                </a:lnTo>
                <a:lnTo>
                  <a:pt x="1622679" y="3653304"/>
                </a:lnTo>
                <a:lnTo>
                  <a:pt x="1624686" y="3662273"/>
                </a:lnTo>
                <a:lnTo>
                  <a:pt x="1675803" y="3721250"/>
                </a:lnTo>
                <a:cubicBezTo>
                  <a:pt x="1683380" y="3723843"/>
                  <a:pt x="1688666" y="3728302"/>
                  <a:pt x="1691663" y="3734629"/>
                </a:cubicBezTo>
                <a:cubicBezTo>
                  <a:pt x="1694658" y="3740955"/>
                  <a:pt x="1693786" y="3748147"/>
                  <a:pt x="1689044" y="3756204"/>
                </a:cubicBezTo>
                <a:cubicBezTo>
                  <a:pt x="1694580" y="3760269"/>
                  <a:pt x="1697788" y="3764517"/>
                  <a:pt x="1698667" y="3768947"/>
                </a:cubicBezTo>
                <a:lnTo>
                  <a:pt x="1704122" y="3776171"/>
                </a:lnTo>
                <a:lnTo>
                  <a:pt x="1722741" y="3776294"/>
                </a:lnTo>
                <a:lnTo>
                  <a:pt x="1748301" y="3805782"/>
                </a:lnTo>
                <a:cubicBezTo>
                  <a:pt x="1751004" y="3805007"/>
                  <a:pt x="1753833" y="3804035"/>
                  <a:pt x="1756787" y="3802867"/>
                </a:cubicBezTo>
                <a:cubicBezTo>
                  <a:pt x="1759742" y="3801697"/>
                  <a:pt x="1762071" y="3801515"/>
                  <a:pt x="1763774" y="3802318"/>
                </a:cubicBezTo>
                <a:cubicBezTo>
                  <a:pt x="1766341" y="3804961"/>
                  <a:pt x="1766096" y="3809416"/>
                  <a:pt x="1763042" y="3815687"/>
                </a:cubicBezTo>
                <a:cubicBezTo>
                  <a:pt x="1759989" y="3821956"/>
                  <a:pt x="1757665" y="3826199"/>
                  <a:pt x="1756074" y="3828419"/>
                </a:cubicBezTo>
                <a:cubicBezTo>
                  <a:pt x="1765549" y="3834704"/>
                  <a:pt x="1774294" y="3843017"/>
                  <a:pt x="1782307" y="3853355"/>
                </a:cubicBezTo>
                <a:cubicBezTo>
                  <a:pt x="1790320" y="3863692"/>
                  <a:pt x="1797563" y="3874372"/>
                  <a:pt x="1804036" y="3885393"/>
                </a:cubicBezTo>
                <a:cubicBezTo>
                  <a:pt x="1805918" y="3886495"/>
                  <a:pt x="1808965" y="3887506"/>
                  <a:pt x="1813178" y="3888425"/>
                </a:cubicBezTo>
                <a:cubicBezTo>
                  <a:pt x="1817389" y="3889345"/>
                  <a:pt x="1820938" y="3889566"/>
                  <a:pt x="1823822" y="3889090"/>
                </a:cubicBezTo>
                <a:lnTo>
                  <a:pt x="1809426" y="3848978"/>
                </a:lnTo>
                <a:lnTo>
                  <a:pt x="1816281" y="3831193"/>
                </a:lnTo>
                <a:lnTo>
                  <a:pt x="1772090" y="3803166"/>
                </a:lnTo>
                <a:cubicBezTo>
                  <a:pt x="1770146" y="3786165"/>
                  <a:pt x="1762987" y="3767794"/>
                  <a:pt x="1750613" y="3748051"/>
                </a:cubicBezTo>
                <a:cubicBezTo>
                  <a:pt x="1738238" y="3728305"/>
                  <a:pt x="1726998" y="3712878"/>
                  <a:pt x="1716894" y="3701767"/>
                </a:cubicBezTo>
                <a:cubicBezTo>
                  <a:pt x="1711177" y="3697405"/>
                  <a:pt x="1707251" y="3691963"/>
                  <a:pt x="1705116" y="3685445"/>
                </a:cubicBezTo>
                <a:cubicBezTo>
                  <a:pt x="1702980" y="3678926"/>
                  <a:pt x="1699053" y="3673486"/>
                  <a:pt x="1693338" y="3669123"/>
                </a:cubicBezTo>
                <a:lnTo>
                  <a:pt x="1674092" y="3643638"/>
                </a:lnTo>
                <a:lnTo>
                  <a:pt x="1672089" y="3646794"/>
                </a:lnTo>
                <a:cubicBezTo>
                  <a:pt x="1666373" y="3642431"/>
                  <a:pt x="1662446" y="3636990"/>
                  <a:pt x="1660310" y="3630471"/>
                </a:cubicBezTo>
                <a:cubicBezTo>
                  <a:pt x="1658174" y="3623952"/>
                  <a:pt x="1654248" y="3618513"/>
                  <a:pt x="1648532" y="3614149"/>
                </a:cubicBezTo>
                <a:close/>
                <a:moveTo>
                  <a:pt x="1727062" y="3601989"/>
                </a:moveTo>
                <a:lnTo>
                  <a:pt x="1736532" y="3607995"/>
                </a:lnTo>
                <a:lnTo>
                  <a:pt x="1738533" y="3604839"/>
                </a:lnTo>
                <a:cubicBezTo>
                  <a:pt x="1735711" y="3602310"/>
                  <a:pt x="1731887" y="3601361"/>
                  <a:pt x="1727062" y="3601989"/>
                </a:cubicBezTo>
                <a:close/>
                <a:moveTo>
                  <a:pt x="670481" y="3561668"/>
                </a:moveTo>
                <a:cubicBezTo>
                  <a:pt x="669720" y="3563305"/>
                  <a:pt x="670320" y="3564977"/>
                  <a:pt x="672281" y="3566682"/>
                </a:cubicBezTo>
                <a:cubicBezTo>
                  <a:pt x="674242" y="3568387"/>
                  <a:pt x="676132" y="3569770"/>
                  <a:pt x="677949" y="3570829"/>
                </a:cubicBezTo>
                <a:cubicBezTo>
                  <a:pt x="681559" y="3580404"/>
                  <a:pt x="687214" y="3591551"/>
                  <a:pt x="694913" y="3604273"/>
                </a:cubicBezTo>
                <a:cubicBezTo>
                  <a:pt x="702614" y="3616994"/>
                  <a:pt x="710559" y="3626276"/>
                  <a:pt x="718750" y="3632116"/>
                </a:cubicBezTo>
                <a:lnTo>
                  <a:pt x="726757" y="3619491"/>
                </a:lnTo>
                <a:cubicBezTo>
                  <a:pt x="718681" y="3610125"/>
                  <a:pt x="711642" y="3600867"/>
                  <a:pt x="705645" y="3591716"/>
                </a:cubicBezTo>
                <a:cubicBezTo>
                  <a:pt x="699647" y="3582562"/>
                  <a:pt x="698344" y="3574729"/>
                  <a:pt x="701739" y="3568213"/>
                </a:cubicBezTo>
                <a:cubicBezTo>
                  <a:pt x="699181" y="3566867"/>
                  <a:pt x="693827" y="3565132"/>
                  <a:pt x="685677" y="3563006"/>
                </a:cubicBezTo>
                <a:cubicBezTo>
                  <a:pt x="677528" y="3560880"/>
                  <a:pt x="672463" y="3560434"/>
                  <a:pt x="670481" y="3561668"/>
                </a:cubicBezTo>
                <a:close/>
                <a:moveTo>
                  <a:pt x="1619463" y="3551451"/>
                </a:moveTo>
                <a:lnTo>
                  <a:pt x="1610979" y="3565026"/>
                </a:lnTo>
                <a:lnTo>
                  <a:pt x="1622191" y="3565025"/>
                </a:lnTo>
                <a:lnTo>
                  <a:pt x="1624747" y="3554802"/>
                </a:lnTo>
                <a:close/>
                <a:moveTo>
                  <a:pt x="1551174" y="3523911"/>
                </a:moveTo>
                <a:cubicBezTo>
                  <a:pt x="1551018" y="3525623"/>
                  <a:pt x="1550396" y="3526869"/>
                  <a:pt x="1549305" y="3527648"/>
                </a:cubicBezTo>
                <a:cubicBezTo>
                  <a:pt x="1548215" y="3528427"/>
                  <a:pt x="1547592" y="3529673"/>
                  <a:pt x="1547436" y="3531385"/>
                </a:cubicBezTo>
                <a:lnTo>
                  <a:pt x="1547437" y="3550073"/>
                </a:lnTo>
                <a:lnTo>
                  <a:pt x="1547484" y="3550475"/>
                </a:lnTo>
                <a:lnTo>
                  <a:pt x="1563465" y="3566037"/>
                </a:lnTo>
                <a:lnTo>
                  <a:pt x="1569863" y="3527648"/>
                </a:lnTo>
                <a:close/>
                <a:moveTo>
                  <a:pt x="644615" y="3518706"/>
                </a:moveTo>
                <a:cubicBezTo>
                  <a:pt x="645091" y="3525370"/>
                  <a:pt x="647680" y="3530884"/>
                  <a:pt x="652381" y="3535249"/>
                </a:cubicBezTo>
                <a:cubicBezTo>
                  <a:pt x="657082" y="3539614"/>
                  <a:pt x="661960" y="3543261"/>
                  <a:pt x="667018" y="3546192"/>
                </a:cubicBezTo>
                <a:lnTo>
                  <a:pt x="669868" y="3534721"/>
                </a:lnTo>
                <a:close/>
                <a:moveTo>
                  <a:pt x="1577010" y="3475896"/>
                </a:moveTo>
                <a:lnTo>
                  <a:pt x="1562388" y="3501483"/>
                </a:lnTo>
                <a:lnTo>
                  <a:pt x="1581077" y="3494007"/>
                </a:lnTo>
                <a:lnTo>
                  <a:pt x="1584971" y="3487516"/>
                </a:lnTo>
                <a:close/>
                <a:moveTo>
                  <a:pt x="635071" y="3463966"/>
                </a:moveTo>
                <a:lnTo>
                  <a:pt x="621599" y="3464272"/>
                </a:lnTo>
                <a:lnTo>
                  <a:pt x="627679" y="3503538"/>
                </a:lnTo>
                <a:lnTo>
                  <a:pt x="640304" y="3511546"/>
                </a:lnTo>
                <a:lnTo>
                  <a:pt x="649467" y="3504078"/>
                </a:lnTo>
                <a:lnTo>
                  <a:pt x="633685" y="3494069"/>
                </a:lnTo>
                <a:lnTo>
                  <a:pt x="647699" y="3471973"/>
                </a:lnTo>
                <a:close/>
                <a:moveTo>
                  <a:pt x="612670" y="3436479"/>
                </a:moveTo>
                <a:lnTo>
                  <a:pt x="606664" y="3445948"/>
                </a:lnTo>
                <a:cubicBezTo>
                  <a:pt x="608159" y="3447081"/>
                  <a:pt x="609403" y="3448608"/>
                  <a:pt x="610398" y="3450529"/>
                </a:cubicBezTo>
                <a:cubicBezTo>
                  <a:pt x="611392" y="3452451"/>
                  <a:pt x="612636" y="3453978"/>
                  <a:pt x="614131" y="3455110"/>
                </a:cubicBezTo>
                <a:cubicBezTo>
                  <a:pt x="617801" y="3449324"/>
                  <a:pt x="617314" y="3443113"/>
                  <a:pt x="612670" y="3436479"/>
                </a:cubicBezTo>
                <a:close/>
                <a:moveTo>
                  <a:pt x="591962" y="3392363"/>
                </a:moveTo>
                <a:lnTo>
                  <a:pt x="601431" y="3398368"/>
                </a:lnTo>
                <a:lnTo>
                  <a:pt x="603434" y="3395212"/>
                </a:lnTo>
                <a:cubicBezTo>
                  <a:pt x="600610" y="3392683"/>
                  <a:pt x="596786" y="3391735"/>
                  <a:pt x="591962" y="3392363"/>
                </a:cubicBezTo>
                <a:close/>
                <a:moveTo>
                  <a:pt x="444000" y="3179015"/>
                </a:moveTo>
                <a:lnTo>
                  <a:pt x="420518" y="3195104"/>
                </a:lnTo>
                <a:lnTo>
                  <a:pt x="427985" y="3204267"/>
                </a:lnTo>
                <a:lnTo>
                  <a:pt x="450620" y="3196491"/>
                </a:lnTo>
                <a:cubicBezTo>
                  <a:pt x="455529" y="3199513"/>
                  <a:pt x="459416" y="3203270"/>
                  <a:pt x="462284" y="3207762"/>
                </a:cubicBezTo>
                <a:cubicBezTo>
                  <a:pt x="465152" y="3212255"/>
                  <a:pt x="465960" y="3217379"/>
                  <a:pt x="464708" y="3223132"/>
                </a:cubicBezTo>
                <a:cubicBezTo>
                  <a:pt x="475548" y="3230467"/>
                  <a:pt x="486512" y="3237606"/>
                  <a:pt x="497601" y="3244547"/>
                </a:cubicBezTo>
                <a:cubicBezTo>
                  <a:pt x="508691" y="3251487"/>
                  <a:pt x="521155" y="3256258"/>
                  <a:pt x="534997" y="3258858"/>
                </a:cubicBezTo>
                <a:lnTo>
                  <a:pt x="509980" y="3207583"/>
                </a:lnTo>
                <a:cubicBezTo>
                  <a:pt x="495980" y="3207556"/>
                  <a:pt x="482405" y="3203372"/>
                  <a:pt x="469252" y="3195030"/>
                </a:cubicBezTo>
                <a:cubicBezTo>
                  <a:pt x="470509" y="3193338"/>
                  <a:pt x="471498" y="3191199"/>
                  <a:pt x="472217" y="3188612"/>
                </a:cubicBezTo>
                <a:cubicBezTo>
                  <a:pt x="472936" y="3186025"/>
                  <a:pt x="471845" y="3183673"/>
                  <a:pt x="468946" y="3181558"/>
                </a:cubicBezTo>
                <a:cubicBezTo>
                  <a:pt x="465664" y="3179753"/>
                  <a:pt x="461757" y="3178935"/>
                  <a:pt x="457223" y="3179102"/>
                </a:cubicBezTo>
                <a:cubicBezTo>
                  <a:pt x="452691" y="3179271"/>
                  <a:pt x="448283" y="3179241"/>
                  <a:pt x="444000" y="3179015"/>
                </a:cubicBezTo>
                <a:close/>
                <a:moveTo>
                  <a:pt x="1906091" y="3131285"/>
                </a:moveTo>
                <a:cubicBezTo>
                  <a:pt x="1906913" y="3136969"/>
                  <a:pt x="1908735" y="3141075"/>
                  <a:pt x="1911558" y="3143604"/>
                </a:cubicBezTo>
                <a:lnTo>
                  <a:pt x="1914714" y="3145606"/>
                </a:lnTo>
                <a:close/>
                <a:moveTo>
                  <a:pt x="770991" y="2921657"/>
                </a:moveTo>
                <a:cubicBezTo>
                  <a:pt x="771813" y="2927343"/>
                  <a:pt x="773634" y="2931449"/>
                  <a:pt x="776457" y="2933977"/>
                </a:cubicBezTo>
                <a:lnTo>
                  <a:pt x="779613" y="2935979"/>
                </a:lnTo>
                <a:close/>
                <a:moveTo>
                  <a:pt x="732732" y="2835427"/>
                </a:moveTo>
                <a:lnTo>
                  <a:pt x="728729" y="2841740"/>
                </a:lnTo>
                <a:cubicBezTo>
                  <a:pt x="724545" y="2847754"/>
                  <a:pt x="722401" y="2852297"/>
                  <a:pt x="722299" y="2855367"/>
                </a:cubicBezTo>
                <a:cubicBezTo>
                  <a:pt x="722197" y="2858437"/>
                  <a:pt x="725212" y="2861825"/>
                  <a:pt x="731346" y="2865531"/>
                </a:cubicBezTo>
                <a:lnTo>
                  <a:pt x="751132" y="2869227"/>
                </a:lnTo>
                <a:lnTo>
                  <a:pt x="742202" y="2841432"/>
                </a:lnTo>
                <a:close/>
                <a:moveTo>
                  <a:pt x="247931" y="2811223"/>
                </a:moveTo>
                <a:cubicBezTo>
                  <a:pt x="255454" y="2818116"/>
                  <a:pt x="261654" y="2826659"/>
                  <a:pt x="266531" y="2836853"/>
                </a:cubicBezTo>
                <a:cubicBezTo>
                  <a:pt x="271408" y="2847045"/>
                  <a:pt x="271161" y="2857032"/>
                  <a:pt x="265788" y="2866811"/>
                </a:cubicBezTo>
                <a:cubicBezTo>
                  <a:pt x="273297" y="2872127"/>
                  <a:pt x="279662" y="2878376"/>
                  <a:pt x="284880" y="2885558"/>
                </a:cubicBezTo>
                <a:cubicBezTo>
                  <a:pt x="290100" y="2892742"/>
                  <a:pt x="296463" y="2898991"/>
                  <a:pt x="303973" y="2904307"/>
                </a:cubicBezTo>
                <a:cubicBezTo>
                  <a:pt x="309750" y="2893310"/>
                  <a:pt x="308111" y="2883971"/>
                  <a:pt x="299057" y="2876293"/>
                </a:cubicBezTo>
                <a:cubicBezTo>
                  <a:pt x="290003" y="2868614"/>
                  <a:pt x="280915" y="2862297"/>
                  <a:pt x="271794" y="2857342"/>
                </a:cubicBezTo>
                <a:cubicBezTo>
                  <a:pt x="274922" y="2852410"/>
                  <a:pt x="277386" y="2846780"/>
                  <a:pt x="279186" y="2840453"/>
                </a:cubicBezTo>
                <a:cubicBezTo>
                  <a:pt x="280986" y="2834126"/>
                  <a:pt x="281372" y="2828283"/>
                  <a:pt x="280343" y="2822928"/>
                </a:cubicBezTo>
                <a:close/>
                <a:moveTo>
                  <a:pt x="237106" y="2762864"/>
                </a:moveTo>
                <a:cubicBezTo>
                  <a:pt x="233223" y="2762152"/>
                  <a:pt x="230595" y="2762515"/>
                  <a:pt x="229224" y="2763951"/>
                </a:cubicBezTo>
                <a:cubicBezTo>
                  <a:pt x="227503" y="2767100"/>
                  <a:pt x="227518" y="2769692"/>
                  <a:pt x="229272" y="2771727"/>
                </a:cubicBezTo>
                <a:cubicBezTo>
                  <a:pt x="231025" y="2773762"/>
                  <a:pt x="232831" y="2775275"/>
                  <a:pt x="234690" y="2776270"/>
                </a:cubicBezTo>
                <a:lnTo>
                  <a:pt x="245854" y="2765646"/>
                </a:lnTo>
                <a:cubicBezTo>
                  <a:pt x="243905" y="2764501"/>
                  <a:pt x="240990" y="2763574"/>
                  <a:pt x="237106" y="2762864"/>
                </a:cubicBezTo>
                <a:close/>
                <a:moveTo>
                  <a:pt x="371043" y="2707834"/>
                </a:moveTo>
                <a:cubicBezTo>
                  <a:pt x="376234" y="2724219"/>
                  <a:pt x="382767" y="2739798"/>
                  <a:pt x="390644" y="2754567"/>
                </a:cubicBezTo>
                <a:cubicBezTo>
                  <a:pt x="398520" y="2769338"/>
                  <a:pt x="406843" y="2783837"/>
                  <a:pt x="415615" y="2798069"/>
                </a:cubicBezTo>
                <a:cubicBezTo>
                  <a:pt x="417957" y="2799462"/>
                  <a:pt x="422452" y="2801390"/>
                  <a:pt x="429097" y="2803853"/>
                </a:cubicBezTo>
                <a:cubicBezTo>
                  <a:pt x="435742" y="2806316"/>
                  <a:pt x="439947" y="2806954"/>
                  <a:pt x="441713" y="2805769"/>
                </a:cubicBezTo>
                <a:cubicBezTo>
                  <a:pt x="443172" y="2802452"/>
                  <a:pt x="442103" y="2799193"/>
                  <a:pt x="438509" y="2795991"/>
                </a:cubicBezTo>
                <a:cubicBezTo>
                  <a:pt x="434915" y="2792789"/>
                  <a:pt x="432057" y="2790608"/>
                  <a:pt x="429935" y="2789447"/>
                </a:cubicBezTo>
                <a:cubicBezTo>
                  <a:pt x="422061" y="2784268"/>
                  <a:pt x="416426" y="2777743"/>
                  <a:pt x="413027" y="2769871"/>
                </a:cubicBezTo>
                <a:cubicBezTo>
                  <a:pt x="409629" y="2761999"/>
                  <a:pt x="408363" y="2753819"/>
                  <a:pt x="409227" y="2745330"/>
                </a:cubicBezTo>
                <a:cubicBezTo>
                  <a:pt x="401717" y="2740013"/>
                  <a:pt x="395354" y="2733765"/>
                  <a:pt x="390135" y="2726582"/>
                </a:cubicBezTo>
                <a:cubicBezTo>
                  <a:pt x="384916" y="2719399"/>
                  <a:pt x="378553" y="2713150"/>
                  <a:pt x="371043" y="2707834"/>
                </a:cubicBezTo>
                <a:close/>
                <a:moveTo>
                  <a:pt x="600264" y="2653483"/>
                </a:moveTo>
                <a:cubicBezTo>
                  <a:pt x="593392" y="2655303"/>
                  <a:pt x="587868" y="2659360"/>
                  <a:pt x="583691" y="2665657"/>
                </a:cubicBezTo>
                <a:cubicBezTo>
                  <a:pt x="591338" y="2675116"/>
                  <a:pt x="602969" y="2688764"/>
                  <a:pt x="618583" y="2706597"/>
                </a:cubicBezTo>
                <a:cubicBezTo>
                  <a:pt x="634198" y="2724431"/>
                  <a:pt x="643251" y="2738655"/>
                  <a:pt x="645739" y="2749270"/>
                </a:cubicBezTo>
                <a:lnTo>
                  <a:pt x="678692" y="2739187"/>
                </a:lnTo>
                <a:cubicBezTo>
                  <a:pt x="662307" y="2710353"/>
                  <a:pt x="643344" y="2682097"/>
                  <a:pt x="621801" y="2654417"/>
                </a:cubicBezTo>
                <a:cubicBezTo>
                  <a:pt x="614313" y="2651975"/>
                  <a:pt x="607134" y="2651663"/>
                  <a:pt x="600264" y="2653483"/>
                </a:cubicBezTo>
                <a:close/>
                <a:moveTo>
                  <a:pt x="356881" y="2632460"/>
                </a:moveTo>
                <a:cubicBezTo>
                  <a:pt x="354612" y="2632404"/>
                  <a:pt x="350413" y="2635826"/>
                  <a:pt x="344283" y="2642727"/>
                </a:cubicBezTo>
                <a:cubicBezTo>
                  <a:pt x="338154" y="2649629"/>
                  <a:pt x="334242" y="2654341"/>
                  <a:pt x="332551" y="2656865"/>
                </a:cubicBezTo>
                <a:lnTo>
                  <a:pt x="336321" y="2685812"/>
                </a:lnTo>
                <a:cubicBezTo>
                  <a:pt x="339677" y="2681393"/>
                  <a:pt x="344129" y="2679607"/>
                  <a:pt x="349680" y="2680453"/>
                </a:cubicBezTo>
                <a:cubicBezTo>
                  <a:pt x="355229" y="2681299"/>
                  <a:pt x="359759" y="2682880"/>
                  <a:pt x="363268" y="2685198"/>
                </a:cubicBezTo>
                <a:lnTo>
                  <a:pt x="369888" y="2702675"/>
                </a:lnTo>
                <a:cubicBezTo>
                  <a:pt x="375630" y="2693039"/>
                  <a:pt x="376716" y="2683769"/>
                  <a:pt x="373142" y="2674864"/>
                </a:cubicBezTo>
                <a:cubicBezTo>
                  <a:pt x="369570" y="2665959"/>
                  <a:pt x="362917" y="2658418"/>
                  <a:pt x="353184" y="2652246"/>
                </a:cubicBezTo>
                <a:lnTo>
                  <a:pt x="350029" y="2650244"/>
                </a:lnTo>
                <a:cubicBezTo>
                  <a:pt x="350510" y="2649628"/>
                  <a:pt x="352047" y="2646915"/>
                  <a:pt x="354638" y="2642102"/>
                </a:cubicBezTo>
                <a:cubicBezTo>
                  <a:pt x="357229" y="2637291"/>
                  <a:pt x="357976" y="2634077"/>
                  <a:pt x="356881" y="2632460"/>
                </a:cubicBezTo>
                <a:close/>
                <a:moveTo>
                  <a:pt x="571224" y="2573652"/>
                </a:moveTo>
                <a:cubicBezTo>
                  <a:pt x="567453" y="2572184"/>
                  <a:pt x="561733" y="2573350"/>
                  <a:pt x="554066" y="2577154"/>
                </a:cubicBezTo>
                <a:cubicBezTo>
                  <a:pt x="546395" y="2580958"/>
                  <a:pt x="540464" y="2584204"/>
                  <a:pt x="536269" y="2586892"/>
                </a:cubicBezTo>
                <a:lnTo>
                  <a:pt x="553821" y="2629007"/>
                </a:lnTo>
                <a:lnTo>
                  <a:pt x="596243" y="2624930"/>
                </a:lnTo>
                <a:lnTo>
                  <a:pt x="566373" y="2588281"/>
                </a:lnTo>
                <a:cubicBezTo>
                  <a:pt x="566772" y="2587796"/>
                  <a:pt x="567976" y="2585608"/>
                  <a:pt x="569982" y="2581718"/>
                </a:cubicBezTo>
                <a:cubicBezTo>
                  <a:pt x="571989" y="2577826"/>
                  <a:pt x="572402" y="2575137"/>
                  <a:pt x="571224" y="2573652"/>
                </a:cubicBezTo>
                <a:close/>
                <a:moveTo>
                  <a:pt x="27370" y="2551832"/>
                </a:moveTo>
                <a:cubicBezTo>
                  <a:pt x="39149" y="2560594"/>
                  <a:pt x="48387" y="2571617"/>
                  <a:pt x="55084" y="2584901"/>
                </a:cubicBezTo>
                <a:cubicBezTo>
                  <a:pt x="61782" y="2598185"/>
                  <a:pt x="71019" y="2609208"/>
                  <a:pt x="82798" y="2617970"/>
                </a:cubicBezTo>
                <a:lnTo>
                  <a:pt x="52695" y="2616582"/>
                </a:lnTo>
                <a:lnTo>
                  <a:pt x="29446" y="2597409"/>
                </a:lnTo>
                <a:cubicBezTo>
                  <a:pt x="33488" y="2589001"/>
                  <a:pt x="32392" y="2582588"/>
                  <a:pt x="26155" y="2578173"/>
                </a:cubicBezTo>
                <a:cubicBezTo>
                  <a:pt x="19919" y="2573756"/>
                  <a:pt x="20325" y="2564977"/>
                  <a:pt x="27370" y="2551832"/>
                </a:cubicBezTo>
                <a:close/>
                <a:moveTo>
                  <a:pt x="498733" y="2503886"/>
                </a:moveTo>
                <a:cubicBezTo>
                  <a:pt x="494851" y="2503175"/>
                  <a:pt x="492222" y="2503538"/>
                  <a:pt x="490851" y="2504973"/>
                </a:cubicBezTo>
                <a:cubicBezTo>
                  <a:pt x="489130" y="2508123"/>
                  <a:pt x="489145" y="2510715"/>
                  <a:pt x="490898" y="2512749"/>
                </a:cubicBezTo>
                <a:cubicBezTo>
                  <a:pt x="492651" y="2514783"/>
                  <a:pt x="494457" y="2516297"/>
                  <a:pt x="496317" y="2517291"/>
                </a:cubicBezTo>
                <a:cubicBezTo>
                  <a:pt x="500333" y="2519101"/>
                  <a:pt x="503772" y="2518332"/>
                  <a:pt x="506633" y="2514982"/>
                </a:cubicBezTo>
                <a:cubicBezTo>
                  <a:pt x="507418" y="2513452"/>
                  <a:pt x="507561" y="2512066"/>
                  <a:pt x="507057" y="2510825"/>
                </a:cubicBezTo>
                <a:cubicBezTo>
                  <a:pt x="506552" y="2509583"/>
                  <a:pt x="506695" y="2508197"/>
                  <a:pt x="507480" y="2506667"/>
                </a:cubicBezTo>
                <a:cubicBezTo>
                  <a:pt x="505532" y="2505524"/>
                  <a:pt x="502616" y="2504597"/>
                  <a:pt x="498733" y="2503886"/>
                </a:cubicBezTo>
                <a:close/>
                <a:moveTo>
                  <a:pt x="265397" y="2491448"/>
                </a:moveTo>
                <a:cubicBezTo>
                  <a:pt x="262810" y="2490729"/>
                  <a:pt x="260459" y="2491819"/>
                  <a:pt x="258342" y="2494719"/>
                </a:cubicBezTo>
                <a:lnTo>
                  <a:pt x="254338" y="2501032"/>
                </a:lnTo>
                <a:cubicBezTo>
                  <a:pt x="257579" y="2502903"/>
                  <a:pt x="260780" y="2503089"/>
                  <a:pt x="263943" y="2501591"/>
                </a:cubicBezTo>
                <a:cubicBezTo>
                  <a:pt x="267106" y="2500094"/>
                  <a:pt x="269730" y="2497700"/>
                  <a:pt x="271816" y="2494412"/>
                </a:cubicBezTo>
                <a:cubicBezTo>
                  <a:pt x="270124" y="2493154"/>
                  <a:pt x="267984" y="2492167"/>
                  <a:pt x="265397" y="2491448"/>
                </a:cubicBezTo>
                <a:close/>
                <a:moveTo>
                  <a:pt x="465361" y="2450078"/>
                </a:moveTo>
                <a:cubicBezTo>
                  <a:pt x="462790" y="2451951"/>
                  <a:pt x="460560" y="2454594"/>
                  <a:pt x="458672" y="2458008"/>
                </a:cubicBezTo>
                <a:lnTo>
                  <a:pt x="491932" y="2461396"/>
                </a:lnTo>
                <a:lnTo>
                  <a:pt x="476150" y="2451387"/>
                </a:lnTo>
                <a:cubicBezTo>
                  <a:pt x="471528" y="2448641"/>
                  <a:pt x="467932" y="2448205"/>
                  <a:pt x="465361" y="2450078"/>
                </a:cubicBezTo>
                <a:close/>
                <a:moveTo>
                  <a:pt x="216150" y="2366712"/>
                </a:moveTo>
                <a:cubicBezTo>
                  <a:pt x="213771" y="2365665"/>
                  <a:pt x="212004" y="2365834"/>
                  <a:pt x="210847" y="2367222"/>
                </a:cubicBezTo>
                <a:lnTo>
                  <a:pt x="207998" y="2378693"/>
                </a:lnTo>
                <a:lnTo>
                  <a:pt x="222318" y="2370071"/>
                </a:lnTo>
                <a:cubicBezTo>
                  <a:pt x="220584" y="2368878"/>
                  <a:pt x="218529" y="2367759"/>
                  <a:pt x="216150" y="2366712"/>
                </a:cubicBezTo>
                <a:close/>
                <a:moveTo>
                  <a:pt x="2455017" y="2289242"/>
                </a:moveTo>
                <a:lnTo>
                  <a:pt x="2454487" y="2289488"/>
                </a:lnTo>
                <a:lnTo>
                  <a:pt x="2454695" y="2289884"/>
                </a:lnTo>
                <a:lnTo>
                  <a:pt x="2465577" y="2303138"/>
                </a:lnTo>
                <a:lnTo>
                  <a:pt x="2461437" y="2292206"/>
                </a:lnTo>
                <a:cubicBezTo>
                  <a:pt x="2460495" y="2289766"/>
                  <a:pt x="2458356" y="2288777"/>
                  <a:pt x="2455017" y="2289242"/>
                </a:cubicBezTo>
                <a:close/>
                <a:moveTo>
                  <a:pt x="2358030" y="2145534"/>
                </a:moveTo>
                <a:lnTo>
                  <a:pt x="2364366" y="2154029"/>
                </a:lnTo>
                <a:cubicBezTo>
                  <a:pt x="2379245" y="2170843"/>
                  <a:pt x="2389903" y="2181661"/>
                  <a:pt x="2396343" y="2186483"/>
                </a:cubicBezTo>
                <a:lnTo>
                  <a:pt x="2408965" y="2207448"/>
                </a:lnTo>
                <a:lnTo>
                  <a:pt x="2411706" y="2203127"/>
                </a:lnTo>
                <a:cubicBezTo>
                  <a:pt x="2403629" y="2193761"/>
                  <a:pt x="2396591" y="2184504"/>
                  <a:pt x="2390594" y="2175352"/>
                </a:cubicBezTo>
                <a:cubicBezTo>
                  <a:pt x="2384596" y="2166199"/>
                  <a:pt x="2383293" y="2158365"/>
                  <a:pt x="2386688" y="2151849"/>
                </a:cubicBezTo>
                <a:cubicBezTo>
                  <a:pt x="2384129" y="2150505"/>
                  <a:pt x="2378775" y="2148769"/>
                  <a:pt x="2370626" y="2146643"/>
                </a:cubicBezTo>
                <a:close/>
                <a:moveTo>
                  <a:pt x="2329564" y="2102342"/>
                </a:moveTo>
                <a:lnTo>
                  <a:pt x="2335591" y="2115180"/>
                </a:lnTo>
                <a:lnTo>
                  <a:pt x="2337757" y="2118344"/>
                </a:lnTo>
                <a:lnTo>
                  <a:pt x="2339209" y="2120292"/>
                </a:lnTo>
                <a:lnTo>
                  <a:pt x="2351967" y="2129830"/>
                </a:lnTo>
                <a:lnTo>
                  <a:pt x="2354817" y="2118358"/>
                </a:lnTo>
                <a:close/>
                <a:moveTo>
                  <a:pt x="2322841" y="2080373"/>
                </a:moveTo>
                <a:lnTo>
                  <a:pt x="2321819" y="2093003"/>
                </a:lnTo>
                <a:lnTo>
                  <a:pt x="2325254" y="2095182"/>
                </a:lnTo>
                <a:lnTo>
                  <a:pt x="2334415" y="2087714"/>
                </a:lnTo>
                <a:close/>
                <a:moveTo>
                  <a:pt x="347878" y="2061311"/>
                </a:moveTo>
                <a:cubicBezTo>
                  <a:pt x="345291" y="2060593"/>
                  <a:pt x="342940" y="2061683"/>
                  <a:pt x="340824" y="2064582"/>
                </a:cubicBezTo>
                <a:lnTo>
                  <a:pt x="338822" y="2067739"/>
                </a:lnTo>
                <a:cubicBezTo>
                  <a:pt x="345135" y="2071742"/>
                  <a:pt x="350293" y="2070589"/>
                  <a:pt x="354297" y="2064275"/>
                </a:cubicBezTo>
                <a:cubicBezTo>
                  <a:pt x="352605" y="2063018"/>
                  <a:pt x="350465" y="2062030"/>
                  <a:pt x="347878" y="2061311"/>
                </a:cubicBezTo>
                <a:close/>
                <a:moveTo>
                  <a:pt x="2326645" y="2051804"/>
                </a:moveTo>
                <a:lnTo>
                  <a:pt x="2318828" y="2071742"/>
                </a:lnTo>
                <a:lnTo>
                  <a:pt x="2321312" y="2073481"/>
                </a:lnTo>
                <a:lnTo>
                  <a:pt x="2332647" y="2055610"/>
                </a:lnTo>
                <a:close/>
                <a:moveTo>
                  <a:pt x="329884" y="2033854"/>
                </a:moveTo>
                <a:cubicBezTo>
                  <a:pt x="326921" y="2033726"/>
                  <a:pt x="324819" y="2034422"/>
                  <a:pt x="323580" y="2035941"/>
                </a:cubicBezTo>
                <a:cubicBezTo>
                  <a:pt x="321770" y="2039958"/>
                  <a:pt x="322540" y="2043397"/>
                  <a:pt x="325889" y="2046257"/>
                </a:cubicBezTo>
                <a:lnTo>
                  <a:pt x="337054" y="2035635"/>
                </a:lnTo>
                <a:cubicBezTo>
                  <a:pt x="335236" y="2034573"/>
                  <a:pt x="332846" y="2033981"/>
                  <a:pt x="329884" y="2033854"/>
                </a:cubicBezTo>
                <a:close/>
                <a:moveTo>
                  <a:pt x="4078339" y="1961418"/>
                </a:moveTo>
                <a:cubicBezTo>
                  <a:pt x="4073763" y="1964889"/>
                  <a:pt x="4071053" y="1968471"/>
                  <a:pt x="4070208" y="1972165"/>
                </a:cubicBezTo>
                <a:lnTo>
                  <a:pt x="4069986" y="1975897"/>
                </a:lnTo>
                <a:close/>
                <a:moveTo>
                  <a:pt x="1382250" y="1915111"/>
                </a:moveTo>
                <a:cubicBezTo>
                  <a:pt x="1381686" y="1916874"/>
                  <a:pt x="1382679" y="1918795"/>
                  <a:pt x="1385233" y="1920875"/>
                </a:cubicBezTo>
                <a:cubicBezTo>
                  <a:pt x="1387786" y="1922956"/>
                  <a:pt x="1389281" y="1924089"/>
                  <a:pt x="1389717" y="1924272"/>
                </a:cubicBezTo>
                <a:lnTo>
                  <a:pt x="1399183" y="1942584"/>
                </a:lnTo>
                <a:lnTo>
                  <a:pt x="1417546" y="1964977"/>
                </a:lnTo>
                <a:cubicBezTo>
                  <a:pt x="1433120" y="1986656"/>
                  <a:pt x="1446272" y="2007354"/>
                  <a:pt x="1457004" y="2027071"/>
                </a:cubicBezTo>
                <a:lnTo>
                  <a:pt x="1459889" y="2033572"/>
                </a:lnTo>
                <a:lnTo>
                  <a:pt x="1465206" y="2025064"/>
                </a:lnTo>
                <a:lnTo>
                  <a:pt x="1466194" y="2023088"/>
                </a:lnTo>
                <a:lnTo>
                  <a:pt x="1445994" y="1982096"/>
                </a:lnTo>
                <a:cubicBezTo>
                  <a:pt x="1439366" y="1975680"/>
                  <a:pt x="1431373" y="1966184"/>
                  <a:pt x="1422013" y="1953609"/>
                </a:cubicBezTo>
                <a:cubicBezTo>
                  <a:pt x="1412653" y="1941032"/>
                  <a:pt x="1409818" y="1930382"/>
                  <a:pt x="1413508" y="1921657"/>
                </a:cubicBezTo>
                <a:cubicBezTo>
                  <a:pt x="1410824" y="1920508"/>
                  <a:pt x="1405220" y="1919167"/>
                  <a:pt x="1396695" y="1917633"/>
                </a:cubicBezTo>
                <a:cubicBezTo>
                  <a:pt x="1388171" y="1916099"/>
                  <a:pt x="1383356" y="1915259"/>
                  <a:pt x="1382250" y="1915111"/>
                </a:cubicBezTo>
                <a:close/>
                <a:moveTo>
                  <a:pt x="4127790" y="1885738"/>
                </a:moveTo>
                <a:cubicBezTo>
                  <a:pt x="4120502" y="1884990"/>
                  <a:pt x="4115490" y="1885315"/>
                  <a:pt x="4112754" y="1886711"/>
                </a:cubicBezTo>
                <a:cubicBezTo>
                  <a:pt x="4110019" y="1888108"/>
                  <a:pt x="4108515" y="1892387"/>
                  <a:pt x="4108244" y="1899547"/>
                </a:cubicBezTo>
                <a:lnTo>
                  <a:pt x="4114592" y="1918649"/>
                </a:lnTo>
                <a:lnTo>
                  <a:pt x="4134585" y="1897376"/>
                </a:lnTo>
                <a:lnTo>
                  <a:pt x="4135253" y="1886183"/>
                </a:lnTo>
                <a:close/>
                <a:moveTo>
                  <a:pt x="1325901" y="1808554"/>
                </a:moveTo>
                <a:cubicBezTo>
                  <a:pt x="1333424" y="1815447"/>
                  <a:pt x="1339624" y="1823990"/>
                  <a:pt x="1344502" y="1834182"/>
                </a:cubicBezTo>
                <a:cubicBezTo>
                  <a:pt x="1349378" y="1844376"/>
                  <a:pt x="1349131" y="1854362"/>
                  <a:pt x="1343758" y="1864142"/>
                </a:cubicBezTo>
                <a:cubicBezTo>
                  <a:pt x="1351267" y="1869457"/>
                  <a:pt x="1357632" y="1875707"/>
                  <a:pt x="1362851" y="1882890"/>
                </a:cubicBezTo>
                <a:cubicBezTo>
                  <a:pt x="1368070" y="1890072"/>
                  <a:pt x="1374434" y="1896322"/>
                  <a:pt x="1381943" y="1901638"/>
                </a:cubicBezTo>
                <a:cubicBezTo>
                  <a:pt x="1387720" y="1890640"/>
                  <a:pt x="1386081" y="1881302"/>
                  <a:pt x="1377027" y="1873623"/>
                </a:cubicBezTo>
                <a:cubicBezTo>
                  <a:pt x="1367973" y="1865944"/>
                  <a:pt x="1358886" y="1859628"/>
                  <a:pt x="1349764" y="1854672"/>
                </a:cubicBezTo>
                <a:cubicBezTo>
                  <a:pt x="1352893" y="1849739"/>
                  <a:pt x="1355356" y="1844111"/>
                  <a:pt x="1357156" y="1837783"/>
                </a:cubicBezTo>
                <a:cubicBezTo>
                  <a:pt x="1358956" y="1831455"/>
                  <a:pt x="1359342" y="1825614"/>
                  <a:pt x="1358312" y="1820258"/>
                </a:cubicBezTo>
                <a:close/>
                <a:moveTo>
                  <a:pt x="1315076" y="1760194"/>
                </a:moveTo>
                <a:cubicBezTo>
                  <a:pt x="1311193" y="1759483"/>
                  <a:pt x="1308566" y="1759845"/>
                  <a:pt x="1307195" y="1761281"/>
                </a:cubicBezTo>
                <a:cubicBezTo>
                  <a:pt x="1305474" y="1764431"/>
                  <a:pt x="1305488" y="1767023"/>
                  <a:pt x="1307242" y="1769057"/>
                </a:cubicBezTo>
                <a:cubicBezTo>
                  <a:pt x="1308995" y="1771091"/>
                  <a:pt x="1310802" y="1772605"/>
                  <a:pt x="1312660" y="1773600"/>
                </a:cubicBezTo>
                <a:lnTo>
                  <a:pt x="1323824" y="1762976"/>
                </a:lnTo>
                <a:cubicBezTo>
                  <a:pt x="1321875" y="1761832"/>
                  <a:pt x="1318960" y="1760904"/>
                  <a:pt x="1315076" y="1760194"/>
                </a:cubicBezTo>
                <a:close/>
                <a:moveTo>
                  <a:pt x="1449012" y="1705164"/>
                </a:moveTo>
                <a:cubicBezTo>
                  <a:pt x="1454204" y="1721550"/>
                  <a:pt x="1460737" y="1737128"/>
                  <a:pt x="1468614" y="1751898"/>
                </a:cubicBezTo>
                <a:cubicBezTo>
                  <a:pt x="1476490" y="1766668"/>
                  <a:pt x="1484813" y="1781168"/>
                  <a:pt x="1493585" y="1795399"/>
                </a:cubicBezTo>
                <a:cubicBezTo>
                  <a:pt x="1495928" y="1796792"/>
                  <a:pt x="1500422" y="1798721"/>
                  <a:pt x="1507067" y="1801184"/>
                </a:cubicBezTo>
                <a:cubicBezTo>
                  <a:pt x="1513712" y="1803646"/>
                  <a:pt x="1517917" y="1804284"/>
                  <a:pt x="1519683" y="1803100"/>
                </a:cubicBezTo>
                <a:cubicBezTo>
                  <a:pt x="1521142" y="1799782"/>
                  <a:pt x="1520073" y="1796523"/>
                  <a:pt x="1516480" y="1793321"/>
                </a:cubicBezTo>
                <a:cubicBezTo>
                  <a:pt x="1512886" y="1790120"/>
                  <a:pt x="1510027" y="1787938"/>
                  <a:pt x="1507906" y="1786776"/>
                </a:cubicBezTo>
                <a:cubicBezTo>
                  <a:pt x="1500031" y="1781599"/>
                  <a:pt x="1494396" y="1775073"/>
                  <a:pt x="1490997" y="1767201"/>
                </a:cubicBezTo>
                <a:cubicBezTo>
                  <a:pt x="1487599" y="1759329"/>
                  <a:pt x="1486333" y="1751149"/>
                  <a:pt x="1487197" y="1742660"/>
                </a:cubicBezTo>
                <a:cubicBezTo>
                  <a:pt x="1479689" y="1737345"/>
                  <a:pt x="1473324" y="1731095"/>
                  <a:pt x="1468105" y="1723913"/>
                </a:cubicBezTo>
                <a:cubicBezTo>
                  <a:pt x="1462886" y="1716729"/>
                  <a:pt x="1456523" y="1710480"/>
                  <a:pt x="1449012" y="1705164"/>
                </a:cubicBezTo>
                <a:close/>
                <a:moveTo>
                  <a:pt x="3763189" y="1687982"/>
                </a:moveTo>
                <a:lnTo>
                  <a:pt x="3756231" y="1698420"/>
                </a:lnTo>
                <a:lnTo>
                  <a:pt x="3739400" y="1708517"/>
                </a:lnTo>
                <a:lnTo>
                  <a:pt x="3741658" y="1711327"/>
                </a:lnTo>
                <a:lnTo>
                  <a:pt x="3755416" y="1729121"/>
                </a:lnTo>
                <a:lnTo>
                  <a:pt x="3763548" y="1688003"/>
                </a:lnTo>
                <a:close/>
                <a:moveTo>
                  <a:pt x="4211601" y="1673564"/>
                </a:moveTo>
                <a:cubicBezTo>
                  <a:pt x="4207028" y="1684836"/>
                  <a:pt x="4200721" y="1701621"/>
                  <a:pt x="4192681" y="1723920"/>
                </a:cubicBezTo>
                <a:cubicBezTo>
                  <a:pt x="4184641" y="1746218"/>
                  <a:pt x="4176580" y="1761028"/>
                  <a:pt x="4168499" y="1768346"/>
                </a:cubicBezTo>
                <a:lnTo>
                  <a:pt x="4193280" y="1792292"/>
                </a:lnTo>
                <a:cubicBezTo>
                  <a:pt x="4210571" y="1763993"/>
                  <a:pt x="4226108" y="1733717"/>
                  <a:pt x="4239891" y="1701464"/>
                </a:cubicBezTo>
                <a:cubicBezTo>
                  <a:pt x="4238403" y="1693730"/>
                  <a:pt x="4235198" y="1687298"/>
                  <a:pt x="4230278" y="1682167"/>
                </a:cubicBezTo>
                <a:cubicBezTo>
                  <a:pt x="4225358" y="1677038"/>
                  <a:pt x="4219133" y="1674170"/>
                  <a:pt x="4211601" y="1673564"/>
                </a:cubicBezTo>
                <a:close/>
                <a:moveTo>
                  <a:pt x="1434851" y="1629790"/>
                </a:moveTo>
                <a:cubicBezTo>
                  <a:pt x="1432582" y="1629734"/>
                  <a:pt x="1428383" y="1633157"/>
                  <a:pt x="1422253" y="1640058"/>
                </a:cubicBezTo>
                <a:cubicBezTo>
                  <a:pt x="1416124" y="1646959"/>
                  <a:pt x="1412214" y="1651672"/>
                  <a:pt x="1410521" y="1654194"/>
                </a:cubicBezTo>
                <a:lnTo>
                  <a:pt x="1414291" y="1683143"/>
                </a:lnTo>
                <a:cubicBezTo>
                  <a:pt x="1417648" y="1678724"/>
                  <a:pt x="1422101" y="1676938"/>
                  <a:pt x="1427650" y="1677783"/>
                </a:cubicBezTo>
                <a:cubicBezTo>
                  <a:pt x="1433200" y="1678629"/>
                  <a:pt x="1437729" y="1680210"/>
                  <a:pt x="1441239" y="1682528"/>
                </a:cubicBezTo>
                <a:lnTo>
                  <a:pt x="1447858" y="1700006"/>
                </a:lnTo>
                <a:cubicBezTo>
                  <a:pt x="1453602" y="1690369"/>
                  <a:pt x="1454687" y="1681098"/>
                  <a:pt x="1451113" y="1672193"/>
                </a:cubicBezTo>
                <a:cubicBezTo>
                  <a:pt x="1447541" y="1663288"/>
                  <a:pt x="1440887" y="1655749"/>
                  <a:pt x="1431154" y="1649576"/>
                </a:cubicBezTo>
                <a:lnTo>
                  <a:pt x="1427999" y="1647575"/>
                </a:lnTo>
                <a:cubicBezTo>
                  <a:pt x="1428481" y="1646959"/>
                  <a:pt x="1430018" y="1644244"/>
                  <a:pt x="1432608" y="1639433"/>
                </a:cubicBezTo>
                <a:cubicBezTo>
                  <a:pt x="1435199" y="1634622"/>
                  <a:pt x="1435947" y="1631407"/>
                  <a:pt x="1434851" y="1629790"/>
                </a:cubicBezTo>
                <a:close/>
                <a:moveTo>
                  <a:pt x="3771183" y="1619926"/>
                </a:moveTo>
                <a:lnTo>
                  <a:pt x="3769637" y="1622631"/>
                </a:lnTo>
                <a:lnTo>
                  <a:pt x="3769810" y="1622875"/>
                </a:lnTo>
                <a:lnTo>
                  <a:pt x="3778657" y="1619926"/>
                </a:lnTo>
                <a:close/>
                <a:moveTo>
                  <a:pt x="3824986" y="1601640"/>
                </a:moveTo>
                <a:lnTo>
                  <a:pt x="3810170" y="1623855"/>
                </a:lnTo>
                <a:lnTo>
                  <a:pt x="3797313" y="1651680"/>
                </a:lnTo>
                <a:lnTo>
                  <a:pt x="3808561" y="1657303"/>
                </a:lnTo>
                <a:lnTo>
                  <a:pt x="3819773" y="1619926"/>
                </a:lnTo>
                <a:cubicBezTo>
                  <a:pt x="3821876" y="1617900"/>
                  <a:pt x="3824213" y="1615409"/>
                  <a:pt x="3826781" y="1612450"/>
                </a:cubicBezTo>
                <a:cubicBezTo>
                  <a:pt x="3829351" y="1609491"/>
                  <a:pt x="3830753" y="1607000"/>
                  <a:pt x="3830987" y="1604974"/>
                </a:cubicBezTo>
                <a:close/>
                <a:moveTo>
                  <a:pt x="4257544" y="1593930"/>
                </a:moveTo>
                <a:lnTo>
                  <a:pt x="4229199" y="1629681"/>
                </a:lnTo>
                <a:lnTo>
                  <a:pt x="4253311" y="1664821"/>
                </a:lnTo>
                <a:lnTo>
                  <a:pt x="4270910" y="1620938"/>
                </a:lnTo>
                <a:cubicBezTo>
                  <a:pt x="4271527" y="1621053"/>
                  <a:pt x="4274024" y="1621046"/>
                  <a:pt x="4278400" y="1620918"/>
                </a:cubicBezTo>
                <a:cubicBezTo>
                  <a:pt x="4282775" y="1620789"/>
                  <a:pt x="4285328" y="1619849"/>
                  <a:pt x="4286057" y="1618098"/>
                </a:cubicBezTo>
                <a:cubicBezTo>
                  <a:pt x="4285516" y="1614088"/>
                  <a:pt x="4281724" y="1609649"/>
                  <a:pt x="4274682" y="1604782"/>
                </a:cubicBezTo>
                <a:cubicBezTo>
                  <a:pt x="4267640" y="1599915"/>
                  <a:pt x="4261927" y="1596298"/>
                  <a:pt x="4257544" y="1593930"/>
                </a:cubicBezTo>
                <a:close/>
                <a:moveTo>
                  <a:pt x="1649194" y="1570983"/>
                </a:moveTo>
                <a:cubicBezTo>
                  <a:pt x="1645424" y="1569513"/>
                  <a:pt x="1639703" y="1570680"/>
                  <a:pt x="1632036" y="1574485"/>
                </a:cubicBezTo>
                <a:cubicBezTo>
                  <a:pt x="1624367" y="1578290"/>
                  <a:pt x="1618434" y="1581535"/>
                  <a:pt x="1614241" y="1584224"/>
                </a:cubicBezTo>
                <a:lnTo>
                  <a:pt x="1631791" y="1626338"/>
                </a:lnTo>
                <a:lnTo>
                  <a:pt x="1632393" y="1626280"/>
                </a:lnTo>
                <a:lnTo>
                  <a:pt x="1634340" y="1622787"/>
                </a:lnTo>
                <a:cubicBezTo>
                  <a:pt x="1642438" y="1616323"/>
                  <a:pt x="1649602" y="1609627"/>
                  <a:pt x="1655832" y="1602697"/>
                </a:cubicBezTo>
                <a:lnTo>
                  <a:pt x="1656927" y="1601052"/>
                </a:lnTo>
                <a:lnTo>
                  <a:pt x="1644343" y="1585610"/>
                </a:lnTo>
                <a:cubicBezTo>
                  <a:pt x="1644742" y="1585126"/>
                  <a:pt x="1645946" y="1582939"/>
                  <a:pt x="1647953" y="1579047"/>
                </a:cubicBezTo>
                <a:cubicBezTo>
                  <a:pt x="1649958" y="1575157"/>
                  <a:pt x="1650373" y="1572469"/>
                  <a:pt x="1649194" y="1570983"/>
                </a:cubicBezTo>
                <a:close/>
                <a:moveTo>
                  <a:pt x="3856799" y="1554407"/>
                </a:moveTo>
                <a:lnTo>
                  <a:pt x="3849676" y="1590024"/>
                </a:lnTo>
                <a:lnTo>
                  <a:pt x="3850324" y="1590887"/>
                </a:lnTo>
                <a:lnTo>
                  <a:pt x="3852083" y="1588212"/>
                </a:lnTo>
                <a:cubicBezTo>
                  <a:pt x="3856055" y="1584392"/>
                  <a:pt x="3860397" y="1582234"/>
                  <a:pt x="3865108" y="1581734"/>
                </a:cubicBezTo>
                <a:cubicBezTo>
                  <a:pt x="3864812" y="1578830"/>
                  <a:pt x="3863272" y="1573277"/>
                  <a:pt x="3860486" y="1565076"/>
                </a:cubicBezTo>
                <a:close/>
                <a:moveTo>
                  <a:pt x="1105340" y="1549163"/>
                </a:moveTo>
                <a:cubicBezTo>
                  <a:pt x="1117119" y="1557924"/>
                  <a:pt x="1126358" y="1568947"/>
                  <a:pt x="1133055" y="1582231"/>
                </a:cubicBezTo>
                <a:cubicBezTo>
                  <a:pt x="1139753" y="1595515"/>
                  <a:pt x="1148990" y="1606538"/>
                  <a:pt x="1160769" y="1615300"/>
                </a:cubicBezTo>
                <a:lnTo>
                  <a:pt x="1130666" y="1613912"/>
                </a:lnTo>
                <a:lnTo>
                  <a:pt x="1107416" y="1594740"/>
                </a:lnTo>
                <a:cubicBezTo>
                  <a:pt x="1111459" y="1586331"/>
                  <a:pt x="1110362" y="1579919"/>
                  <a:pt x="1104126" y="1575502"/>
                </a:cubicBezTo>
                <a:cubicBezTo>
                  <a:pt x="1097890" y="1571086"/>
                  <a:pt x="1098296" y="1562306"/>
                  <a:pt x="1105340" y="1549163"/>
                </a:cubicBezTo>
                <a:close/>
                <a:moveTo>
                  <a:pt x="3802383" y="1539124"/>
                </a:moveTo>
                <a:lnTo>
                  <a:pt x="3801630" y="1539565"/>
                </a:lnTo>
                <a:lnTo>
                  <a:pt x="3801458" y="1539566"/>
                </a:lnTo>
                <a:lnTo>
                  <a:pt x="3801084" y="1541433"/>
                </a:lnTo>
                <a:close/>
                <a:moveTo>
                  <a:pt x="4307219" y="1514518"/>
                </a:moveTo>
                <a:cubicBezTo>
                  <a:pt x="4303629" y="1514537"/>
                  <a:pt x="4301369" y="1515807"/>
                  <a:pt x="4300439" y="1518325"/>
                </a:cubicBezTo>
                <a:cubicBezTo>
                  <a:pt x="4299508" y="1520845"/>
                  <a:pt x="4299057" y="1523158"/>
                  <a:pt x="4299089" y="1525266"/>
                </a:cubicBezTo>
                <a:cubicBezTo>
                  <a:pt x="4299449" y="1529656"/>
                  <a:pt x="4301789" y="1532291"/>
                  <a:pt x="4306105" y="1533174"/>
                </a:cubicBezTo>
                <a:cubicBezTo>
                  <a:pt x="4307824" y="1533120"/>
                  <a:pt x="4309106" y="1532573"/>
                  <a:pt x="4309947" y="1531531"/>
                </a:cubicBezTo>
                <a:cubicBezTo>
                  <a:pt x="4310790" y="1530488"/>
                  <a:pt x="4312070" y="1529941"/>
                  <a:pt x="4313790" y="1529889"/>
                </a:cubicBezTo>
                <a:cubicBezTo>
                  <a:pt x="4313847" y="1527629"/>
                  <a:pt x="4313245" y="1524629"/>
                  <a:pt x="4311987" y="1520887"/>
                </a:cubicBezTo>
                <a:cubicBezTo>
                  <a:pt x="4310727" y="1517146"/>
                  <a:pt x="4309139" y="1515023"/>
                  <a:pt x="4307219" y="1514518"/>
                </a:cubicBezTo>
                <a:close/>
                <a:moveTo>
                  <a:pt x="4071713" y="1507947"/>
                </a:moveTo>
                <a:cubicBezTo>
                  <a:pt x="4059890" y="1520425"/>
                  <a:pt x="4049425" y="1533685"/>
                  <a:pt x="4040317" y="1547729"/>
                </a:cubicBezTo>
                <a:cubicBezTo>
                  <a:pt x="4031210" y="1561773"/>
                  <a:pt x="4022556" y="1576078"/>
                  <a:pt x="4014353" y="1590644"/>
                </a:cubicBezTo>
                <a:cubicBezTo>
                  <a:pt x="4014268" y="1593369"/>
                  <a:pt x="4014757" y="1598235"/>
                  <a:pt x="4015821" y="1605242"/>
                </a:cubicBezTo>
                <a:cubicBezTo>
                  <a:pt x="4016886" y="1612248"/>
                  <a:pt x="4018363" y="1616236"/>
                  <a:pt x="4020256" y="1617208"/>
                </a:cubicBezTo>
                <a:cubicBezTo>
                  <a:pt x="4023864" y="1616877"/>
                  <a:pt x="4026198" y="1614364"/>
                  <a:pt x="4027259" y="1609669"/>
                </a:cubicBezTo>
                <a:cubicBezTo>
                  <a:pt x="4028319" y="1604973"/>
                  <a:pt x="4028844" y="1601417"/>
                  <a:pt x="4028832" y="1598997"/>
                </a:cubicBezTo>
                <a:cubicBezTo>
                  <a:pt x="4029549" y="1589601"/>
                  <a:pt x="4032528" y="1581510"/>
                  <a:pt x="4037770" y="1574724"/>
                </a:cubicBezTo>
                <a:cubicBezTo>
                  <a:pt x="4043011" y="1567939"/>
                  <a:pt x="4049555" y="1562868"/>
                  <a:pt x="4057400" y="1559514"/>
                </a:cubicBezTo>
                <a:cubicBezTo>
                  <a:pt x="4058414" y="1550369"/>
                  <a:pt x="4060799" y="1541775"/>
                  <a:pt x="4064556" y="1533730"/>
                </a:cubicBezTo>
                <a:cubicBezTo>
                  <a:pt x="4068313" y="1525686"/>
                  <a:pt x="4070697" y="1517091"/>
                  <a:pt x="4071713" y="1507947"/>
                </a:cubicBezTo>
                <a:close/>
                <a:moveTo>
                  <a:pt x="2455940" y="1505295"/>
                </a:moveTo>
                <a:cubicBezTo>
                  <a:pt x="2456761" y="1510980"/>
                  <a:pt x="2458583" y="1515085"/>
                  <a:pt x="2461406" y="1517613"/>
                </a:cubicBezTo>
                <a:lnTo>
                  <a:pt x="2464562" y="1519615"/>
                </a:lnTo>
                <a:close/>
                <a:moveTo>
                  <a:pt x="1576703" y="1501217"/>
                </a:moveTo>
                <a:cubicBezTo>
                  <a:pt x="1572821" y="1500506"/>
                  <a:pt x="1570193" y="1500868"/>
                  <a:pt x="1568821" y="1502303"/>
                </a:cubicBezTo>
                <a:cubicBezTo>
                  <a:pt x="1567100" y="1505453"/>
                  <a:pt x="1567116" y="1508045"/>
                  <a:pt x="1568868" y="1510079"/>
                </a:cubicBezTo>
                <a:cubicBezTo>
                  <a:pt x="1570622" y="1512113"/>
                  <a:pt x="1572428" y="1513628"/>
                  <a:pt x="1574286" y="1514622"/>
                </a:cubicBezTo>
                <a:cubicBezTo>
                  <a:pt x="1578303" y="1516431"/>
                  <a:pt x="1581742" y="1515661"/>
                  <a:pt x="1584603" y="1512313"/>
                </a:cubicBezTo>
                <a:cubicBezTo>
                  <a:pt x="1585390" y="1510782"/>
                  <a:pt x="1585531" y="1509397"/>
                  <a:pt x="1585026" y="1508155"/>
                </a:cubicBezTo>
                <a:cubicBezTo>
                  <a:pt x="1584524" y="1506915"/>
                  <a:pt x="1584665" y="1505528"/>
                  <a:pt x="1585450" y="1503998"/>
                </a:cubicBezTo>
                <a:cubicBezTo>
                  <a:pt x="1583502" y="1502854"/>
                  <a:pt x="1580586" y="1501927"/>
                  <a:pt x="1576703" y="1501217"/>
                </a:cubicBezTo>
                <a:close/>
                <a:moveTo>
                  <a:pt x="3823512" y="1496579"/>
                </a:moveTo>
                <a:lnTo>
                  <a:pt x="3808560" y="1504055"/>
                </a:lnTo>
                <a:lnTo>
                  <a:pt x="3804449" y="1524611"/>
                </a:lnTo>
                <a:lnTo>
                  <a:pt x="3807951" y="1527772"/>
                </a:lnTo>
                <a:lnTo>
                  <a:pt x="3808393" y="1528441"/>
                </a:lnTo>
                <a:lnTo>
                  <a:pt x="3813699" y="1519006"/>
                </a:lnTo>
                <a:cubicBezTo>
                  <a:pt x="3816736" y="1511531"/>
                  <a:pt x="3820008" y="1504055"/>
                  <a:pt x="3823512" y="1496579"/>
                </a:cubicBezTo>
                <a:close/>
                <a:moveTo>
                  <a:pt x="3892746" y="1494453"/>
                </a:moveTo>
                <a:lnTo>
                  <a:pt x="3890792" y="1500317"/>
                </a:lnTo>
                <a:lnTo>
                  <a:pt x="3883316" y="1500316"/>
                </a:lnTo>
                <a:lnTo>
                  <a:pt x="3878510" y="1504162"/>
                </a:lnTo>
                <a:lnTo>
                  <a:pt x="3874491" y="1518639"/>
                </a:lnTo>
                <a:cubicBezTo>
                  <a:pt x="3870734" y="1526683"/>
                  <a:pt x="3868349" y="1535278"/>
                  <a:pt x="3867335" y="1544423"/>
                </a:cubicBezTo>
                <a:cubicBezTo>
                  <a:pt x="3879755" y="1544150"/>
                  <a:pt x="3887132" y="1538194"/>
                  <a:pt x="3889465" y="1526553"/>
                </a:cubicBezTo>
                <a:close/>
                <a:moveTo>
                  <a:pt x="1343367" y="1488779"/>
                </a:moveTo>
                <a:cubicBezTo>
                  <a:pt x="1340780" y="1488059"/>
                  <a:pt x="1338429" y="1489150"/>
                  <a:pt x="1336313" y="1492050"/>
                </a:cubicBezTo>
                <a:lnTo>
                  <a:pt x="1332309" y="1498363"/>
                </a:lnTo>
                <a:cubicBezTo>
                  <a:pt x="1335549" y="1500233"/>
                  <a:pt x="1338750" y="1500420"/>
                  <a:pt x="1341913" y="1498922"/>
                </a:cubicBezTo>
                <a:cubicBezTo>
                  <a:pt x="1345076" y="1497423"/>
                  <a:pt x="1347701" y="1495030"/>
                  <a:pt x="1349786" y="1491743"/>
                </a:cubicBezTo>
                <a:cubicBezTo>
                  <a:pt x="1348094" y="1490485"/>
                  <a:pt x="1345955" y="1489496"/>
                  <a:pt x="1343367" y="1488779"/>
                </a:cubicBezTo>
                <a:close/>
                <a:moveTo>
                  <a:pt x="4332724" y="1463619"/>
                </a:moveTo>
                <a:lnTo>
                  <a:pt x="4345866" y="1494359"/>
                </a:lnTo>
                <a:lnTo>
                  <a:pt x="4346980" y="1475703"/>
                </a:lnTo>
                <a:cubicBezTo>
                  <a:pt x="4347144" y="1470330"/>
                  <a:pt x="4345784" y="1466972"/>
                  <a:pt x="4342901" y="1465630"/>
                </a:cubicBezTo>
                <a:cubicBezTo>
                  <a:pt x="4340016" y="1464288"/>
                  <a:pt x="4336624" y="1463617"/>
                  <a:pt x="4332724" y="1463619"/>
                </a:cubicBezTo>
                <a:close/>
                <a:moveTo>
                  <a:pt x="3849675" y="1459202"/>
                </a:moveTo>
                <a:cubicBezTo>
                  <a:pt x="3849052" y="1466054"/>
                  <a:pt x="3850299" y="1471037"/>
                  <a:pt x="3853414" y="1474153"/>
                </a:cubicBezTo>
                <a:lnTo>
                  <a:pt x="3860889" y="1474153"/>
                </a:lnTo>
                <a:cubicBezTo>
                  <a:pt x="3864004" y="1473529"/>
                  <a:pt x="3865250" y="1471037"/>
                  <a:pt x="3864627" y="1466678"/>
                </a:cubicBezTo>
                <a:cubicBezTo>
                  <a:pt x="3864626" y="1463095"/>
                  <a:pt x="3863692" y="1460915"/>
                  <a:pt x="3861824" y="1460136"/>
                </a:cubicBezTo>
                <a:cubicBezTo>
                  <a:pt x="3859955" y="1459357"/>
                  <a:pt x="3857152" y="1459045"/>
                  <a:pt x="3853414" y="1459202"/>
                </a:cubicBezTo>
                <a:close/>
                <a:moveTo>
                  <a:pt x="1979655" y="1456905"/>
                </a:moveTo>
                <a:lnTo>
                  <a:pt x="1979149" y="1464399"/>
                </a:lnTo>
                <a:lnTo>
                  <a:pt x="1978218" y="1477433"/>
                </a:lnTo>
                <a:lnTo>
                  <a:pt x="1988921" y="1487945"/>
                </a:lnTo>
                <a:cubicBezTo>
                  <a:pt x="1994699" y="1476946"/>
                  <a:pt x="1993059" y="1467608"/>
                  <a:pt x="1984006" y="1459929"/>
                </a:cubicBezTo>
                <a:close/>
                <a:moveTo>
                  <a:pt x="3921632" y="1450309"/>
                </a:moveTo>
                <a:cubicBezTo>
                  <a:pt x="3919244" y="1460230"/>
                  <a:pt x="3914774" y="1469792"/>
                  <a:pt x="3908217" y="1478996"/>
                </a:cubicBezTo>
                <a:lnTo>
                  <a:pt x="3890888" y="1488035"/>
                </a:lnTo>
                <a:lnTo>
                  <a:pt x="3890791" y="1489103"/>
                </a:lnTo>
                <a:lnTo>
                  <a:pt x="3894529" y="1489103"/>
                </a:lnTo>
                <a:lnTo>
                  <a:pt x="3893063" y="1493503"/>
                </a:lnTo>
                <a:lnTo>
                  <a:pt x="3911197" y="1491811"/>
                </a:lnTo>
                <a:cubicBezTo>
                  <a:pt x="3917604" y="1490322"/>
                  <a:pt x="3922902" y="1487829"/>
                  <a:pt x="3927089" y="1484335"/>
                </a:cubicBezTo>
                <a:close/>
                <a:moveTo>
                  <a:pt x="4097662" y="1449585"/>
                </a:moveTo>
                <a:lnTo>
                  <a:pt x="4074161" y="1466904"/>
                </a:lnTo>
                <a:cubicBezTo>
                  <a:pt x="4079653" y="1467700"/>
                  <a:pt x="4083373" y="1470731"/>
                  <a:pt x="4085320" y="1475996"/>
                </a:cubicBezTo>
                <a:cubicBezTo>
                  <a:pt x="4087268" y="1481260"/>
                  <a:pt x="4088078" y="1485990"/>
                  <a:pt x="4087751" y="1490182"/>
                </a:cubicBezTo>
                <a:lnTo>
                  <a:pt x="4075666" y="1504439"/>
                </a:lnTo>
                <a:cubicBezTo>
                  <a:pt x="4086877" y="1504796"/>
                  <a:pt x="4095514" y="1501255"/>
                  <a:pt x="4101575" y="1493816"/>
                </a:cubicBezTo>
                <a:cubicBezTo>
                  <a:pt x="4107636" y="1486376"/>
                  <a:pt x="4111009" y="1476905"/>
                  <a:pt x="4111697" y="1465401"/>
                </a:cubicBezTo>
                <a:lnTo>
                  <a:pt x="4111918" y="1461670"/>
                </a:lnTo>
                <a:cubicBezTo>
                  <a:pt x="4112692" y="1461793"/>
                  <a:pt x="4115810" y="1461824"/>
                  <a:pt x="4121275" y="1461760"/>
                </a:cubicBezTo>
                <a:cubicBezTo>
                  <a:pt x="4126739" y="1461696"/>
                  <a:pt x="4129913" y="1460793"/>
                  <a:pt x="4130798" y="1459052"/>
                </a:cubicBezTo>
                <a:cubicBezTo>
                  <a:pt x="4129748" y="1457040"/>
                  <a:pt x="4124720" y="1455023"/>
                  <a:pt x="4115713" y="1453004"/>
                </a:cubicBezTo>
                <a:cubicBezTo>
                  <a:pt x="4106706" y="1450984"/>
                  <a:pt x="4100689" y="1449844"/>
                  <a:pt x="4097662" y="1449585"/>
                </a:cubicBezTo>
                <a:close/>
                <a:moveTo>
                  <a:pt x="1543331" y="1447408"/>
                </a:moveTo>
                <a:cubicBezTo>
                  <a:pt x="1540760" y="1449281"/>
                  <a:pt x="1538530" y="1451925"/>
                  <a:pt x="1536642" y="1455337"/>
                </a:cubicBezTo>
                <a:lnTo>
                  <a:pt x="1569902" y="1458727"/>
                </a:lnTo>
                <a:lnTo>
                  <a:pt x="1554120" y="1448718"/>
                </a:lnTo>
                <a:cubicBezTo>
                  <a:pt x="1549498" y="1445971"/>
                  <a:pt x="1545902" y="1445535"/>
                  <a:pt x="1543331" y="1447408"/>
                </a:cubicBezTo>
                <a:close/>
                <a:moveTo>
                  <a:pt x="2417681" y="1419064"/>
                </a:moveTo>
                <a:lnTo>
                  <a:pt x="2413677" y="1425376"/>
                </a:lnTo>
                <a:cubicBezTo>
                  <a:pt x="2409494" y="1431392"/>
                  <a:pt x="2407350" y="1435933"/>
                  <a:pt x="2407248" y="1439003"/>
                </a:cubicBezTo>
                <a:cubicBezTo>
                  <a:pt x="2407145" y="1442074"/>
                  <a:pt x="2410161" y="1445461"/>
                  <a:pt x="2416294" y="1449167"/>
                </a:cubicBezTo>
                <a:lnTo>
                  <a:pt x="2436080" y="1452863"/>
                </a:lnTo>
                <a:lnTo>
                  <a:pt x="2427151" y="1425070"/>
                </a:lnTo>
                <a:close/>
                <a:moveTo>
                  <a:pt x="3953931" y="1411049"/>
                </a:moveTo>
                <a:cubicBezTo>
                  <a:pt x="3950341" y="1411069"/>
                  <a:pt x="3948081" y="1412338"/>
                  <a:pt x="3947151" y="1414857"/>
                </a:cubicBezTo>
                <a:cubicBezTo>
                  <a:pt x="3946220" y="1417375"/>
                  <a:pt x="3945771" y="1419689"/>
                  <a:pt x="3945801" y="1421797"/>
                </a:cubicBezTo>
                <a:lnTo>
                  <a:pt x="3960502" y="1426418"/>
                </a:lnTo>
                <a:cubicBezTo>
                  <a:pt x="3960559" y="1424160"/>
                  <a:pt x="3959957" y="1421160"/>
                  <a:pt x="3958699" y="1417418"/>
                </a:cubicBezTo>
                <a:cubicBezTo>
                  <a:pt x="3957440" y="1413676"/>
                  <a:pt x="3955852" y="1411553"/>
                  <a:pt x="3953931" y="1411049"/>
                </a:cubicBezTo>
                <a:close/>
                <a:moveTo>
                  <a:pt x="2993134" y="1393720"/>
                </a:moveTo>
                <a:cubicBezTo>
                  <a:pt x="2990756" y="1392672"/>
                  <a:pt x="2988988" y="1392842"/>
                  <a:pt x="2987832" y="1394230"/>
                </a:cubicBezTo>
                <a:lnTo>
                  <a:pt x="2984982" y="1405701"/>
                </a:lnTo>
                <a:lnTo>
                  <a:pt x="2999303" y="1397079"/>
                </a:lnTo>
                <a:cubicBezTo>
                  <a:pt x="2997569" y="1395888"/>
                  <a:pt x="2995513" y="1394767"/>
                  <a:pt x="2993134" y="1393720"/>
                </a:cubicBezTo>
                <a:close/>
                <a:moveTo>
                  <a:pt x="3879579" y="1369494"/>
                </a:moveTo>
                <a:lnTo>
                  <a:pt x="3879578" y="1395659"/>
                </a:lnTo>
                <a:cubicBezTo>
                  <a:pt x="3875684" y="1395660"/>
                  <a:pt x="3872258" y="1396594"/>
                  <a:pt x="3869298" y="1398463"/>
                </a:cubicBezTo>
                <a:cubicBezTo>
                  <a:pt x="3866340" y="1400331"/>
                  <a:pt x="3864782" y="1403134"/>
                  <a:pt x="3864627" y="1406873"/>
                </a:cubicBezTo>
                <a:cubicBezTo>
                  <a:pt x="3864627" y="1410922"/>
                  <a:pt x="3865561" y="1414972"/>
                  <a:pt x="3867430" y="1419021"/>
                </a:cubicBezTo>
                <a:cubicBezTo>
                  <a:pt x="3869299" y="1423070"/>
                  <a:pt x="3872102" y="1425251"/>
                  <a:pt x="3875840" y="1425562"/>
                </a:cubicBezTo>
                <a:cubicBezTo>
                  <a:pt x="3877631" y="1425251"/>
                  <a:pt x="3878722" y="1424005"/>
                  <a:pt x="3879110" y="1421824"/>
                </a:cubicBezTo>
                <a:cubicBezTo>
                  <a:pt x="3879500" y="1419644"/>
                  <a:pt x="3879656" y="1418397"/>
                  <a:pt x="3879578" y="1418086"/>
                </a:cubicBezTo>
                <a:lnTo>
                  <a:pt x="3891003" y="1397522"/>
                </a:lnTo>
                <a:lnTo>
                  <a:pt x="3897197" y="1383590"/>
                </a:lnTo>
                <a:close/>
                <a:moveTo>
                  <a:pt x="1294121" y="1364042"/>
                </a:moveTo>
                <a:cubicBezTo>
                  <a:pt x="1291742" y="1362995"/>
                  <a:pt x="1289974" y="1363165"/>
                  <a:pt x="1288818" y="1364552"/>
                </a:cubicBezTo>
                <a:lnTo>
                  <a:pt x="1285968" y="1376024"/>
                </a:lnTo>
                <a:lnTo>
                  <a:pt x="1300289" y="1367401"/>
                </a:lnTo>
                <a:cubicBezTo>
                  <a:pt x="1298555" y="1366209"/>
                  <a:pt x="1296499" y="1365090"/>
                  <a:pt x="1294121" y="1364042"/>
                </a:cubicBezTo>
                <a:close/>
                <a:moveTo>
                  <a:pt x="3894529" y="1320904"/>
                </a:moveTo>
                <a:lnTo>
                  <a:pt x="3894529" y="1332117"/>
                </a:lnTo>
                <a:lnTo>
                  <a:pt x="3879579" y="1350806"/>
                </a:lnTo>
                <a:lnTo>
                  <a:pt x="3879578" y="1358282"/>
                </a:lnTo>
                <a:lnTo>
                  <a:pt x="3898266" y="1343331"/>
                </a:lnTo>
                <a:lnTo>
                  <a:pt x="3898266" y="1332117"/>
                </a:lnTo>
                <a:cubicBezTo>
                  <a:pt x="3898345" y="1331650"/>
                  <a:pt x="3898188" y="1329781"/>
                  <a:pt x="3897799" y="1326511"/>
                </a:cubicBezTo>
                <a:cubicBezTo>
                  <a:pt x="3897410" y="1323240"/>
                  <a:pt x="3896320" y="1321371"/>
                  <a:pt x="3894529" y="1320904"/>
                </a:cubicBezTo>
                <a:close/>
                <a:moveTo>
                  <a:pt x="2075151" y="1310284"/>
                </a:moveTo>
                <a:lnTo>
                  <a:pt x="2074462" y="1311150"/>
                </a:lnTo>
                <a:cubicBezTo>
                  <a:pt x="2072749" y="1315433"/>
                  <a:pt x="2072437" y="1320884"/>
                  <a:pt x="2073527" y="1327503"/>
                </a:cubicBezTo>
                <a:cubicBezTo>
                  <a:pt x="2074617" y="1334121"/>
                  <a:pt x="2076175" y="1338639"/>
                  <a:pt x="2078200" y="1341053"/>
                </a:cubicBezTo>
                <a:cubicBezTo>
                  <a:pt x="2080303" y="1344557"/>
                  <a:pt x="2082638" y="1345958"/>
                  <a:pt x="2085208" y="1345257"/>
                </a:cubicBezTo>
                <a:cubicBezTo>
                  <a:pt x="2087778" y="1344557"/>
                  <a:pt x="2089180" y="1343155"/>
                  <a:pt x="2089414" y="1341053"/>
                </a:cubicBezTo>
                <a:cubicBezTo>
                  <a:pt x="2085597" y="1335445"/>
                  <a:pt x="2084001" y="1330306"/>
                  <a:pt x="2084625" y="1325634"/>
                </a:cubicBezTo>
                <a:lnTo>
                  <a:pt x="2087081" y="1322000"/>
                </a:lnTo>
                <a:close/>
                <a:moveTo>
                  <a:pt x="4196120" y="1305686"/>
                </a:moveTo>
                <a:cubicBezTo>
                  <a:pt x="4196052" y="1309427"/>
                  <a:pt x="4197440" y="1312318"/>
                  <a:pt x="4200283" y="1314360"/>
                </a:cubicBezTo>
                <a:cubicBezTo>
                  <a:pt x="4203124" y="1316402"/>
                  <a:pt x="4206489" y="1317539"/>
                  <a:pt x="4210376" y="1317771"/>
                </a:cubicBezTo>
                <a:cubicBezTo>
                  <a:pt x="4210656" y="1315680"/>
                  <a:pt x="4210485" y="1313331"/>
                  <a:pt x="4209861" y="1310719"/>
                </a:cubicBezTo>
                <a:cubicBezTo>
                  <a:pt x="4209236" y="1308108"/>
                  <a:pt x="4207144" y="1306579"/>
                  <a:pt x="4203583" y="1306131"/>
                </a:cubicBezTo>
                <a:close/>
                <a:moveTo>
                  <a:pt x="3995449" y="1246289"/>
                </a:moveTo>
                <a:lnTo>
                  <a:pt x="3995448" y="1249886"/>
                </a:lnTo>
                <a:lnTo>
                  <a:pt x="3994352" y="1251713"/>
                </a:lnTo>
                <a:lnTo>
                  <a:pt x="3997312" y="1248884"/>
                </a:lnTo>
                <a:close/>
                <a:moveTo>
                  <a:pt x="2285212" y="1237120"/>
                </a:moveTo>
                <a:cubicBezTo>
                  <a:pt x="2278340" y="1238940"/>
                  <a:pt x="2272816" y="1242997"/>
                  <a:pt x="2268640" y="1249293"/>
                </a:cubicBezTo>
                <a:cubicBezTo>
                  <a:pt x="2276286" y="1258753"/>
                  <a:pt x="2287918" y="1272400"/>
                  <a:pt x="2303533" y="1290234"/>
                </a:cubicBezTo>
                <a:lnTo>
                  <a:pt x="2310481" y="1299263"/>
                </a:lnTo>
                <a:lnTo>
                  <a:pt x="2330791" y="1273877"/>
                </a:lnTo>
                <a:lnTo>
                  <a:pt x="2306750" y="1238054"/>
                </a:lnTo>
                <a:cubicBezTo>
                  <a:pt x="2299262" y="1235611"/>
                  <a:pt x="2292083" y="1235299"/>
                  <a:pt x="2285212" y="1237120"/>
                </a:cubicBezTo>
                <a:close/>
                <a:moveTo>
                  <a:pt x="4292127" y="1202830"/>
                </a:moveTo>
                <a:lnTo>
                  <a:pt x="4280711" y="1205892"/>
                </a:lnTo>
                <a:lnTo>
                  <a:pt x="4295189" y="1214246"/>
                </a:lnTo>
                <a:cubicBezTo>
                  <a:pt x="4295393" y="1212152"/>
                  <a:pt x="4295377" y="1209811"/>
                  <a:pt x="4295141" y="1207223"/>
                </a:cubicBezTo>
                <a:cubicBezTo>
                  <a:pt x="4294905" y="1204633"/>
                  <a:pt x="4293901" y="1203169"/>
                  <a:pt x="4292127" y="1202830"/>
                </a:cubicBezTo>
                <a:close/>
                <a:moveTo>
                  <a:pt x="4616122" y="1169751"/>
                </a:moveTo>
                <a:cubicBezTo>
                  <a:pt x="4615677" y="1177213"/>
                  <a:pt x="4619185" y="1181167"/>
                  <a:pt x="4626647" y="1181612"/>
                </a:cubicBezTo>
                <a:cubicBezTo>
                  <a:pt x="4626928" y="1179522"/>
                  <a:pt x="4626756" y="1177172"/>
                  <a:pt x="4626131" y="1174560"/>
                </a:cubicBezTo>
                <a:cubicBezTo>
                  <a:pt x="4625508" y="1171949"/>
                  <a:pt x="4623414" y="1170420"/>
                  <a:pt x="4619853" y="1169974"/>
                </a:cubicBezTo>
                <a:close/>
                <a:moveTo>
                  <a:pt x="2256172" y="1157289"/>
                </a:moveTo>
                <a:cubicBezTo>
                  <a:pt x="2252402" y="1155820"/>
                  <a:pt x="2246682" y="1156986"/>
                  <a:pt x="2239013" y="1160791"/>
                </a:cubicBezTo>
                <a:cubicBezTo>
                  <a:pt x="2231345" y="1164595"/>
                  <a:pt x="2225413" y="1167841"/>
                  <a:pt x="2221218" y="1170529"/>
                </a:cubicBezTo>
                <a:lnTo>
                  <a:pt x="2238769" y="1212644"/>
                </a:lnTo>
                <a:lnTo>
                  <a:pt x="2281192" y="1208566"/>
                </a:lnTo>
                <a:lnTo>
                  <a:pt x="2251322" y="1171917"/>
                </a:lnTo>
                <a:cubicBezTo>
                  <a:pt x="2251721" y="1171432"/>
                  <a:pt x="2252924" y="1169244"/>
                  <a:pt x="2254931" y="1165354"/>
                </a:cubicBezTo>
                <a:cubicBezTo>
                  <a:pt x="2256937" y="1161463"/>
                  <a:pt x="2257351" y="1158774"/>
                  <a:pt x="2256172" y="1157289"/>
                </a:cubicBezTo>
                <a:close/>
                <a:moveTo>
                  <a:pt x="4636560" y="1141015"/>
                </a:moveTo>
                <a:cubicBezTo>
                  <a:pt x="4632169" y="1141377"/>
                  <a:pt x="4629533" y="1143716"/>
                  <a:pt x="4628651" y="1148033"/>
                </a:cubicBezTo>
                <a:lnTo>
                  <a:pt x="4643353" y="1152654"/>
                </a:lnTo>
                <a:cubicBezTo>
                  <a:pt x="4643402" y="1150551"/>
                  <a:pt x="4642764" y="1148173"/>
                  <a:pt x="4641439" y="1145519"/>
                </a:cubicBezTo>
                <a:cubicBezTo>
                  <a:pt x="4640115" y="1142865"/>
                  <a:pt x="4638489" y="1141365"/>
                  <a:pt x="4636560" y="1141015"/>
                </a:cubicBezTo>
                <a:close/>
                <a:moveTo>
                  <a:pt x="1712318" y="1135468"/>
                </a:moveTo>
                <a:cubicBezTo>
                  <a:pt x="1724096" y="1144230"/>
                  <a:pt x="1733335" y="1155254"/>
                  <a:pt x="1740033" y="1168537"/>
                </a:cubicBezTo>
                <a:cubicBezTo>
                  <a:pt x="1746730" y="1181821"/>
                  <a:pt x="1755968" y="1192845"/>
                  <a:pt x="1767746" y="1201606"/>
                </a:cubicBezTo>
                <a:lnTo>
                  <a:pt x="1737644" y="1200219"/>
                </a:lnTo>
                <a:lnTo>
                  <a:pt x="1714394" y="1181047"/>
                </a:lnTo>
                <a:cubicBezTo>
                  <a:pt x="1718437" y="1172637"/>
                  <a:pt x="1717340" y="1166224"/>
                  <a:pt x="1711104" y="1161809"/>
                </a:cubicBezTo>
                <a:cubicBezTo>
                  <a:pt x="1704868" y="1157392"/>
                  <a:pt x="1705273" y="1148613"/>
                  <a:pt x="1712318" y="1135468"/>
                </a:cubicBezTo>
                <a:close/>
                <a:moveTo>
                  <a:pt x="3124863" y="1088319"/>
                </a:moveTo>
                <a:cubicBezTo>
                  <a:pt x="3122276" y="1087601"/>
                  <a:pt x="3119924" y="1088691"/>
                  <a:pt x="3117809" y="1091590"/>
                </a:cubicBezTo>
                <a:lnTo>
                  <a:pt x="3115807" y="1094747"/>
                </a:lnTo>
                <a:cubicBezTo>
                  <a:pt x="3122120" y="1098751"/>
                  <a:pt x="3127278" y="1097596"/>
                  <a:pt x="3131283" y="1091284"/>
                </a:cubicBezTo>
                <a:cubicBezTo>
                  <a:pt x="3129590" y="1090025"/>
                  <a:pt x="3127450" y="1089038"/>
                  <a:pt x="3124863" y="1088319"/>
                </a:cubicBezTo>
                <a:close/>
                <a:moveTo>
                  <a:pt x="2183681" y="1087522"/>
                </a:moveTo>
                <a:cubicBezTo>
                  <a:pt x="2179798" y="1086812"/>
                  <a:pt x="2177171" y="1087174"/>
                  <a:pt x="2175799" y="1088610"/>
                </a:cubicBezTo>
                <a:cubicBezTo>
                  <a:pt x="2174078" y="1091760"/>
                  <a:pt x="2174094" y="1094351"/>
                  <a:pt x="2175847" y="1096385"/>
                </a:cubicBezTo>
                <a:cubicBezTo>
                  <a:pt x="2177600" y="1098420"/>
                  <a:pt x="2179406" y="1099933"/>
                  <a:pt x="2181265" y="1100929"/>
                </a:cubicBezTo>
                <a:cubicBezTo>
                  <a:pt x="2185281" y="1102738"/>
                  <a:pt x="2188720" y="1101968"/>
                  <a:pt x="2191581" y="1098620"/>
                </a:cubicBezTo>
                <a:cubicBezTo>
                  <a:pt x="2192367" y="1097088"/>
                  <a:pt x="2192509" y="1095704"/>
                  <a:pt x="2192005" y="1094461"/>
                </a:cubicBezTo>
                <a:cubicBezTo>
                  <a:pt x="2191501" y="1093220"/>
                  <a:pt x="2191643" y="1091835"/>
                  <a:pt x="2192429" y="1090304"/>
                </a:cubicBezTo>
                <a:cubicBezTo>
                  <a:pt x="2190480" y="1089161"/>
                  <a:pt x="2187565" y="1088234"/>
                  <a:pt x="2183681" y="1087522"/>
                </a:cubicBezTo>
                <a:close/>
                <a:moveTo>
                  <a:pt x="3106869" y="1060862"/>
                </a:moveTo>
                <a:cubicBezTo>
                  <a:pt x="3103905" y="1060734"/>
                  <a:pt x="3101805" y="1061431"/>
                  <a:pt x="3100565" y="1062950"/>
                </a:cubicBezTo>
                <a:cubicBezTo>
                  <a:pt x="3098755" y="1066966"/>
                  <a:pt x="3099525" y="1070405"/>
                  <a:pt x="3102874" y="1073266"/>
                </a:cubicBezTo>
                <a:lnTo>
                  <a:pt x="3114038" y="1062642"/>
                </a:lnTo>
                <a:cubicBezTo>
                  <a:pt x="3112220" y="1061583"/>
                  <a:pt x="3109831" y="1060988"/>
                  <a:pt x="3106869" y="1060862"/>
                </a:cubicBezTo>
                <a:close/>
                <a:moveTo>
                  <a:pt x="1425849" y="1058641"/>
                </a:moveTo>
                <a:cubicBezTo>
                  <a:pt x="1423262" y="1057922"/>
                  <a:pt x="1420910" y="1059013"/>
                  <a:pt x="1418794" y="1061913"/>
                </a:cubicBezTo>
                <a:lnTo>
                  <a:pt x="1416792" y="1065070"/>
                </a:lnTo>
                <a:cubicBezTo>
                  <a:pt x="1423105" y="1069073"/>
                  <a:pt x="1428263" y="1067919"/>
                  <a:pt x="1432267" y="1061606"/>
                </a:cubicBezTo>
                <a:cubicBezTo>
                  <a:pt x="1430575" y="1060348"/>
                  <a:pt x="1428436" y="1059359"/>
                  <a:pt x="1425849" y="1058641"/>
                </a:cubicBezTo>
                <a:close/>
                <a:moveTo>
                  <a:pt x="2160596" y="1034964"/>
                </a:moveTo>
                <a:lnTo>
                  <a:pt x="2164161" y="1043737"/>
                </a:lnTo>
                <a:lnTo>
                  <a:pt x="2176880" y="1045034"/>
                </a:lnTo>
                <a:lnTo>
                  <a:pt x="2161098" y="1035024"/>
                </a:lnTo>
                <a:close/>
                <a:moveTo>
                  <a:pt x="1407854" y="1031185"/>
                </a:moveTo>
                <a:cubicBezTo>
                  <a:pt x="1404891" y="1031057"/>
                  <a:pt x="1402790" y="1031754"/>
                  <a:pt x="1401551" y="1033272"/>
                </a:cubicBezTo>
                <a:cubicBezTo>
                  <a:pt x="1399741" y="1037287"/>
                  <a:pt x="1400511" y="1040727"/>
                  <a:pt x="1403860" y="1043589"/>
                </a:cubicBezTo>
                <a:lnTo>
                  <a:pt x="1415024" y="1032964"/>
                </a:lnTo>
                <a:cubicBezTo>
                  <a:pt x="1413206" y="1031904"/>
                  <a:pt x="1410817" y="1031311"/>
                  <a:pt x="1407854" y="1031185"/>
                </a:cubicBezTo>
                <a:close/>
                <a:moveTo>
                  <a:pt x="1901099" y="950349"/>
                </a:moveTo>
                <a:cubicBezTo>
                  <a:pt x="1898720" y="949301"/>
                  <a:pt x="1896952" y="949470"/>
                  <a:pt x="1895796" y="950858"/>
                </a:cubicBezTo>
                <a:lnTo>
                  <a:pt x="1892947" y="962330"/>
                </a:lnTo>
                <a:lnTo>
                  <a:pt x="1907267" y="953708"/>
                </a:lnTo>
                <a:cubicBezTo>
                  <a:pt x="1905533" y="952516"/>
                  <a:pt x="1903477" y="951396"/>
                  <a:pt x="1901099" y="950349"/>
                </a:cubicBezTo>
                <a:close/>
                <a:moveTo>
                  <a:pt x="2090653" y="923369"/>
                </a:moveTo>
                <a:lnTo>
                  <a:pt x="2082872" y="950454"/>
                </a:lnTo>
                <a:lnTo>
                  <a:pt x="2079708" y="959467"/>
                </a:lnTo>
                <a:lnTo>
                  <a:pt x="2085882" y="965190"/>
                </a:lnTo>
                <a:cubicBezTo>
                  <a:pt x="2092135" y="968417"/>
                  <a:pt x="2098204" y="969316"/>
                  <a:pt x="2104091" y="967885"/>
                </a:cubicBezTo>
                <a:lnTo>
                  <a:pt x="2107601" y="968405"/>
                </a:lnTo>
                <a:lnTo>
                  <a:pt x="2108102" y="967275"/>
                </a:lnTo>
                <a:lnTo>
                  <a:pt x="2121985" y="955706"/>
                </a:lnTo>
                <a:lnTo>
                  <a:pt x="2121897" y="951586"/>
                </a:lnTo>
                <a:cubicBezTo>
                  <a:pt x="2118957" y="945754"/>
                  <a:pt x="2113208" y="940425"/>
                  <a:pt x="2104651" y="935598"/>
                </a:cubicBezTo>
                <a:close/>
                <a:moveTo>
                  <a:pt x="3655312" y="681746"/>
                </a:moveTo>
                <a:lnTo>
                  <a:pt x="3614196" y="719123"/>
                </a:lnTo>
                <a:cubicBezTo>
                  <a:pt x="3602827" y="731115"/>
                  <a:pt x="3598467" y="743574"/>
                  <a:pt x="3601114" y="756500"/>
                </a:cubicBezTo>
                <a:cubicBezTo>
                  <a:pt x="3603762" y="769427"/>
                  <a:pt x="3603139" y="778149"/>
                  <a:pt x="3599245" y="782665"/>
                </a:cubicBezTo>
                <a:lnTo>
                  <a:pt x="3625410" y="778927"/>
                </a:lnTo>
                <a:lnTo>
                  <a:pt x="3629147" y="778927"/>
                </a:lnTo>
                <a:lnTo>
                  <a:pt x="3625409" y="741550"/>
                </a:lnTo>
                <a:lnTo>
                  <a:pt x="3659049" y="715385"/>
                </a:lnTo>
                <a:lnTo>
                  <a:pt x="3670263" y="685483"/>
                </a:lnTo>
                <a:close/>
                <a:moveTo>
                  <a:pt x="2032827" y="644947"/>
                </a:moveTo>
                <a:cubicBezTo>
                  <a:pt x="2030240" y="644229"/>
                  <a:pt x="2027889" y="645319"/>
                  <a:pt x="2025772" y="648220"/>
                </a:cubicBezTo>
                <a:lnTo>
                  <a:pt x="2023770" y="651376"/>
                </a:lnTo>
                <a:cubicBezTo>
                  <a:pt x="2030083" y="655380"/>
                  <a:pt x="2035242" y="654226"/>
                  <a:pt x="2039246" y="647912"/>
                </a:cubicBezTo>
                <a:cubicBezTo>
                  <a:pt x="2037554" y="646655"/>
                  <a:pt x="2035414" y="645666"/>
                  <a:pt x="2032827" y="644947"/>
                </a:cubicBezTo>
                <a:close/>
                <a:moveTo>
                  <a:pt x="2014832" y="617490"/>
                </a:moveTo>
                <a:cubicBezTo>
                  <a:pt x="2011869" y="617363"/>
                  <a:pt x="2009768" y="618059"/>
                  <a:pt x="2008528" y="619579"/>
                </a:cubicBezTo>
                <a:cubicBezTo>
                  <a:pt x="2006719" y="623594"/>
                  <a:pt x="2007489" y="627034"/>
                  <a:pt x="2010837" y="629894"/>
                </a:cubicBezTo>
                <a:lnTo>
                  <a:pt x="2022001" y="619270"/>
                </a:lnTo>
                <a:cubicBezTo>
                  <a:pt x="2020184" y="618211"/>
                  <a:pt x="2017795" y="617617"/>
                  <a:pt x="2014832" y="617490"/>
                </a:cubicBezTo>
                <a:close/>
                <a:moveTo>
                  <a:pt x="3763707" y="1003"/>
                </a:moveTo>
                <a:cubicBezTo>
                  <a:pt x="3769626" y="-475"/>
                  <a:pt x="3774609" y="-320"/>
                  <a:pt x="3778659" y="1471"/>
                </a:cubicBezTo>
                <a:cubicBezTo>
                  <a:pt x="3780527" y="10582"/>
                  <a:pt x="3773986" y="30672"/>
                  <a:pt x="3759035" y="61743"/>
                </a:cubicBezTo>
                <a:cubicBezTo>
                  <a:pt x="3744084" y="92813"/>
                  <a:pt x="3731937" y="113837"/>
                  <a:pt x="3722591" y="124817"/>
                </a:cubicBezTo>
                <a:lnTo>
                  <a:pt x="3726330" y="124817"/>
                </a:lnTo>
                <a:cubicBezTo>
                  <a:pt x="3731858" y="130269"/>
                  <a:pt x="3734817" y="135252"/>
                  <a:pt x="3735207" y="139768"/>
                </a:cubicBezTo>
                <a:cubicBezTo>
                  <a:pt x="3735596" y="144286"/>
                  <a:pt x="3733883" y="149269"/>
                  <a:pt x="3730067" y="154720"/>
                </a:cubicBezTo>
                <a:cubicBezTo>
                  <a:pt x="3725394" y="183064"/>
                  <a:pt x="3716985" y="212343"/>
                  <a:pt x="3704837" y="242557"/>
                </a:cubicBezTo>
                <a:cubicBezTo>
                  <a:pt x="3692689" y="272770"/>
                  <a:pt x="3682410" y="302050"/>
                  <a:pt x="3674001" y="330395"/>
                </a:cubicBezTo>
                <a:cubicBezTo>
                  <a:pt x="3677505" y="335613"/>
                  <a:pt x="3677972" y="339195"/>
                  <a:pt x="3675402" y="341141"/>
                </a:cubicBezTo>
                <a:cubicBezTo>
                  <a:pt x="3672833" y="343087"/>
                  <a:pt x="3668627" y="345735"/>
                  <a:pt x="3662787" y="349084"/>
                </a:cubicBezTo>
                <a:cubicBezTo>
                  <a:pt x="3662475" y="352977"/>
                  <a:pt x="3662164" y="356404"/>
                  <a:pt x="3661852" y="359363"/>
                </a:cubicBezTo>
                <a:cubicBezTo>
                  <a:pt x="3661541" y="362321"/>
                  <a:pt x="3663099" y="363879"/>
                  <a:pt x="3666524" y="364035"/>
                </a:cubicBezTo>
                <a:cubicBezTo>
                  <a:pt x="3663799" y="370186"/>
                  <a:pt x="3659906" y="377507"/>
                  <a:pt x="3654844" y="385995"/>
                </a:cubicBezTo>
                <a:cubicBezTo>
                  <a:pt x="3649783" y="394482"/>
                  <a:pt x="3648692" y="400867"/>
                  <a:pt x="3651574" y="405150"/>
                </a:cubicBezTo>
                <a:lnTo>
                  <a:pt x="3674001" y="382723"/>
                </a:lnTo>
                <a:cubicBezTo>
                  <a:pt x="3677894" y="378986"/>
                  <a:pt x="3680386" y="375247"/>
                  <a:pt x="3681476" y="371510"/>
                </a:cubicBezTo>
                <a:cubicBezTo>
                  <a:pt x="3682567" y="367773"/>
                  <a:pt x="3681319" y="364035"/>
                  <a:pt x="3677738" y="360297"/>
                </a:cubicBezTo>
                <a:cubicBezTo>
                  <a:pt x="3681710" y="356326"/>
                  <a:pt x="3685915" y="351186"/>
                  <a:pt x="3690353" y="344879"/>
                </a:cubicBezTo>
                <a:cubicBezTo>
                  <a:pt x="3694791" y="338571"/>
                  <a:pt x="3698062" y="332497"/>
                  <a:pt x="3700164" y="326657"/>
                </a:cubicBezTo>
                <a:lnTo>
                  <a:pt x="3730068" y="259377"/>
                </a:lnTo>
                <a:lnTo>
                  <a:pt x="3752494" y="240689"/>
                </a:lnTo>
                <a:cubicBezTo>
                  <a:pt x="3756543" y="236794"/>
                  <a:pt x="3759658" y="232435"/>
                  <a:pt x="3761838" y="227606"/>
                </a:cubicBezTo>
                <a:cubicBezTo>
                  <a:pt x="3764019" y="222779"/>
                  <a:pt x="3763395" y="218417"/>
                  <a:pt x="3759970" y="214524"/>
                </a:cubicBezTo>
                <a:lnTo>
                  <a:pt x="3774921" y="184622"/>
                </a:lnTo>
                <a:cubicBezTo>
                  <a:pt x="3773051" y="172163"/>
                  <a:pt x="3776789" y="161573"/>
                  <a:pt x="3786134" y="152850"/>
                </a:cubicBezTo>
                <a:cubicBezTo>
                  <a:pt x="3795478" y="144129"/>
                  <a:pt x="3799216" y="133539"/>
                  <a:pt x="3797348" y="121080"/>
                </a:cubicBezTo>
                <a:lnTo>
                  <a:pt x="3845939" y="79964"/>
                </a:lnTo>
                <a:cubicBezTo>
                  <a:pt x="3855282" y="90399"/>
                  <a:pt x="3859955" y="97563"/>
                  <a:pt x="3859955" y="101456"/>
                </a:cubicBezTo>
                <a:cubicBezTo>
                  <a:pt x="3859954" y="105350"/>
                  <a:pt x="3855283" y="110646"/>
                  <a:pt x="3845939" y="117342"/>
                </a:cubicBezTo>
                <a:cubicBezTo>
                  <a:pt x="3853024" y="127855"/>
                  <a:pt x="3852868" y="135797"/>
                  <a:pt x="3845471" y="141170"/>
                </a:cubicBezTo>
                <a:cubicBezTo>
                  <a:pt x="3838073" y="146543"/>
                  <a:pt x="3836983" y="153551"/>
                  <a:pt x="3842201" y="162195"/>
                </a:cubicBezTo>
                <a:cubicBezTo>
                  <a:pt x="3835581" y="171928"/>
                  <a:pt x="3828262" y="187971"/>
                  <a:pt x="3820241" y="210319"/>
                </a:cubicBezTo>
                <a:cubicBezTo>
                  <a:pt x="3812220" y="232668"/>
                  <a:pt x="3809573" y="247774"/>
                  <a:pt x="3812298" y="255639"/>
                </a:cubicBezTo>
                <a:lnTo>
                  <a:pt x="3782395" y="326657"/>
                </a:lnTo>
                <a:cubicBezTo>
                  <a:pt x="3790182" y="336157"/>
                  <a:pt x="3794231" y="346124"/>
                  <a:pt x="3794544" y="356559"/>
                </a:cubicBezTo>
                <a:cubicBezTo>
                  <a:pt x="3794855" y="366993"/>
                  <a:pt x="3789560" y="376961"/>
                  <a:pt x="3778658" y="386461"/>
                </a:cubicBezTo>
                <a:cubicBezTo>
                  <a:pt x="3774921" y="401879"/>
                  <a:pt x="3769314" y="417765"/>
                  <a:pt x="3761838" y="434118"/>
                </a:cubicBezTo>
                <a:cubicBezTo>
                  <a:pt x="3754362" y="450470"/>
                  <a:pt x="3745018" y="464487"/>
                  <a:pt x="3733805" y="476167"/>
                </a:cubicBezTo>
                <a:lnTo>
                  <a:pt x="3745018" y="506070"/>
                </a:lnTo>
                <a:lnTo>
                  <a:pt x="3718853" y="524759"/>
                </a:lnTo>
                <a:lnTo>
                  <a:pt x="3718853" y="565875"/>
                </a:lnTo>
                <a:cubicBezTo>
                  <a:pt x="3713948" y="573506"/>
                  <a:pt x="3710677" y="580669"/>
                  <a:pt x="3709042" y="587366"/>
                </a:cubicBezTo>
                <a:cubicBezTo>
                  <a:pt x="3707407" y="594063"/>
                  <a:pt x="3703202" y="599358"/>
                  <a:pt x="3696426" y="603252"/>
                </a:cubicBezTo>
                <a:cubicBezTo>
                  <a:pt x="3694714" y="607535"/>
                  <a:pt x="3694402" y="612986"/>
                  <a:pt x="3695492" y="619604"/>
                </a:cubicBezTo>
                <a:cubicBezTo>
                  <a:pt x="3696584" y="626223"/>
                  <a:pt x="3698140" y="630741"/>
                  <a:pt x="3700165" y="633155"/>
                </a:cubicBezTo>
                <a:cubicBezTo>
                  <a:pt x="3702268" y="636658"/>
                  <a:pt x="3704604" y="638060"/>
                  <a:pt x="3707173" y="637359"/>
                </a:cubicBezTo>
                <a:cubicBezTo>
                  <a:pt x="3709743" y="636659"/>
                  <a:pt x="3711144" y="635257"/>
                  <a:pt x="3711378" y="633155"/>
                </a:cubicBezTo>
                <a:cubicBezTo>
                  <a:pt x="3703748" y="621941"/>
                  <a:pt x="3704992" y="612596"/>
                  <a:pt x="3715116" y="605121"/>
                </a:cubicBezTo>
                <a:cubicBezTo>
                  <a:pt x="3725239" y="597646"/>
                  <a:pt x="3733961" y="592040"/>
                  <a:pt x="3741281" y="588300"/>
                </a:cubicBezTo>
                <a:lnTo>
                  <a:pt x="3741280" y="532234"/>
                </a:lnTo>
                <a:lnTo>
                  <a:pt x="3745018" y="532235"/>
                </a:lnTo>
                <a:cubicBezTo>
                  <a:pt x="3747121" y="528341"/>
                  <a:pt x="3748522" y="523981"/>
                  <a:pt x="3749223" y="519152"/>
                </a:cubicBezTo>
                <a:cubicBezTo>
                  <a:pt x="3749924" y="514324"/>
                  <a:pt x="3748523" y="509963"/>
                  <a:pt x="3745018" y="506070"/>
                </a:cubicBezTo>
                <a:cubicBezTo>
                  <a:pt x="3755453" y="496336"/>
                  <a:pt x="3763550" y="485901"/>
                  <a:pt x="3769314" y="474766"/>
                </a:cubicBezTo>
                <a:cubicBezTo>
                  <a:pt x="3775076" y="463631"/>
                  <a:pt x="3783175" y="454131"/>
                  <a:pt x="3793610" y="446265"/>
                </a:cubicBezTo>
                <a:cubicBezTo>
                  <a:pt x="3781305" y="434196"/>
                  <a:pt x="3777879" y="425630"/>
                  <a:pt x="3783330" y="420568"/>
                </a:cubicBezTo>
                <a:cubicBezTo>
                  <a:pt x="3788782" y="415507"/>
                  <a:pt x="3798437" y="407875"/>
                  <a:pt x="3812298" y="397675"/>
                </a:cubicBezTo>
                <a:cubicBezTo>
                  <a:pt x="3820786" y="387630"/>
                  <a:pt x="3827171" y="369408"/>
                  <a:pt x="3831454" y="343010"/>
                </a:cubicBezTo>
                <a:cubicBezTo>
                  <a:pt x="3835736" y="316611"/>
                  <a:pt x="3843056" y="297455"/>
                  <a:pt x="3853414" y="285541"/>
                </a:cubicBezTo>
                <a:cubicBezTo>
                  <a:pt x="3857229" y="283829"/>
                  <a:pt x="3860811" y="283517"/>
                  <a:pt x="3864160" y="284607"/>
                </a:cubicBezTo>
                <a:cubicBezTo>
                  <a:pt x="3867507" y="285697"/>
                  <a:pt x="3870155" y="287255"/>
                  <a:pt x="3872102" y="289279"/>
                </a:cubicBezTo>
                <a:cubicBezTo>
                  <a:pt x="3880591" y="299558"/>
                  <a:pt x="3882303" y="311705"/>
                  <a:pt x="3877241" y="325723"/>
                </a:cubicBezTo>
                <a:cubicBezTo>
                  <a:pt x="3872180" y="339740"/>
                  <a:pt x="3865483" y="350018"/>
                  <a:pt x="3857152" y="356559"/>
                </a:cubicBezTo>
                <a:cubicBezTo>
                  <a:pt x="3848274" y="380621"/>
                  <a:pt x="3840798" y="403515"/>
                  <a:pt x="3834725" y="425241"/>
                </a:cubicBezTo>
                <a:cubicBezTo>
                  <a:pt x="3828651" y="446966"/>
                  <a:pt x="3821175" y="468925"/>
                  <a:pt x="3812298" y="491120"/>
                </a:cubicBezTo>
                <a:cubicBezTo>
                  <a:pt x="3815725" y="494701"/>
                  <a:pt x="3816347" y="497816"/>
                  <a:pt x="3814167" y="500464"/>
                </a:cubicBezTo>
                <a:cubicBezTo>
                  <a:pt x="3811987" y="503111"/>
                  <a:pt x="3808871" y="506226"/>
                  <a:pt x="3804822" y="509807"/>
                </a:cubicBezTo>
                <a:cubicBezTo>
                  <a:pt x="3801240" y="513623"/>
                  <a:pt x="3799994" y="517206"/>
                  <a:pt x="3801084" y="520553"/>
                </a:cubicBezTo>
                <a:cubicBezTo>
                  <a:pt x="3802175" y="523902"/>
                  <a:pt x="3804667" y="526550"/>
                  <a:pt x="3808560" y="528496"/>
                </a:cubicBezTo>
                <a:cubicBezTo>
                  <a:pt x="3802720" y="534259"/>
                  <a:pt x="3797580" y="540488"/>
                  <a:pt x="3793142" y="547185"/>
                </a:cubicBezTo>
                <a:cubicBezTo>
                  <a:pt x="3788704" y="553882"/>
                  <a:pt x="3786367" y="560112"/>
                  <a:pt x="3786134" y="565874"/>
                </a:cubicBezTo>
                <a:lnTo>
                  <a:pt x="3771182" y="592039"/>
                </a:lnTo>
                <a:cubicBezTo>
                  <a:pt x="3776634" y="599670"/>
                  <a:pt x="3778814" y="606834"/>
                  <a:pt x="3777724" y="613530"/>
                </a:cubicBezTo>
                <a:cubicBezTo>
                  <a:pt x="3776634" y="620228"/>
                  <a:pt x="3773207" y="625522"/>
                  <a:pt x="3767444" y="629416"/>
                </a:cubicBezTo>
                <a:cubicBezTo>
                  <a:pt x="3780137" y="628482"/>
                  <a:pt x="3796802" y="627548"/>
                  <a:pt x="3817437" y="626613"/>
                </a:cubicBezTo>
                <a:cubicBezTo>
                  <a:pt x="3838073" y="625679"/>
                  <a:pt x="3853803" y="630351"/>
                  <a:pt x="3864627" y="640630"/>
                </a:cubicBezTo>
                <a:cubicBezTo>
                  <a:pt x="3870234" y="648495"/>
                  <a:pt x="3873037" y="656125"/>
                  <a:pt x="3873036" y="663524"/>
                </a:cubicBezTo>
                <a:cubicBezTo>
                  <a:pt x="3873037" y="670922"/>
                  <a:pt x="3870233" y="675749"/>
                  <a:pt x="3864627" y="678007"/>
                </a:cubicBezTo>
                <a:cubicBezTo>
                  <a:pt x="3864238" y="680188"/>
                  <a:pt x="3863147" y="683303"/>
                  <a:pt x="3861356" y="687352"/>
                </a:cubicBezTo>
                <a:cubicBezTo>
                  <a:pt x="3859565" y="691402"/>
                  <a:pt x="3859409" y="694516"/>
                  <a:pt x="3860889" y="696697"/>
                </a:cubicBezTo>
                <a:lnTo>
                  <a:pt x="3872102" y="689221"/>
                </a:lnTo>
                <a:lnTo>
                  <a:pt x="3920693" y="651843"/>
                </a:lnTo>
                <a:lnTo>
                  <a:pt x="3928168" y="625679"/>
                </a:lnTo>
                <a:cubicBezTo>
                  <a:pt x="3924742" y="620462"/>
                  <a:pt x="3924119" y="616880"/>
                  <a:pt x="3926300" y="614933"/>
                </a:cubicBezTo>
                <a:cubicBezTo>
                  <a:pt x="3928480" y="612986"/>
                  <a:pt x="3931595" y="610338"/>
                  <a:pt x="3935645" y="606990"/>
                </a:cubicBezTo>
                <a:cubicBezTo>
                  <a:pt x="3937358" y="603329"/>
                  <a:pt x="3937669" y="600371"/>
                  <a:pt x="3936580" y="598113"/>
                </a:cubicBezTo>
                <a:cubicBezTo>
                  <a:pt x="3935489" y="595854"/>
                  <a:pt x="3933931" y="593829"/>
                  <a:pt x="3931906" y="592039"/>
                </a:cubicBezTo>
                <a:cubicBezTo>
                  <a:pt x="3942809" y="580514"/>
                  <a:pt x="3952777" y="568054"/>
                  <a:pt x="3961809" y="554660"/>
                </a:cubicBezTo>
                <a:cubicBezTo>
                  <a:pt x="3970842" y="541267"/>
                  <a:pt x="3980810" y="528808"/>
                  <a:pt x="3991711" y="517283"/>
                </a:cubicBezTo>
                <a:cubicBezTo>
                  <a:pt x="3995605" y="500074"/>
                  <a:pt x="4002768" y="484032"/>
                  <a:pt x="4013203" y="469159"/>
                </a:cubicBezTo>
                <a:cubicBezTo>
                  <a:pt x="4023638" y="454286"/>
                  <a:pt x="4036409" y="442917"/>
                  <a:pt x="4051515" y="435053"/>
                </a:cubicBezTo>
                <a:lnTo>
                  <a:pt x="4047777" y="416363"/>
                </a:lnTo>
                <a:cubicBezTo>
                  <a:pt x="4046064" y="410678"/>
                  <a:pt x="4046687" y="405228"/>
                  <a:pt x="4049646" y="400012"/>
                </a:cubicBezTo>
                <a:cubicBezTo>
                  <a:pt x="4052606" y="394794"/>
                  <a:pt x="4056966" y="390277"/>
                  <a:pt x="4062729" y="386461"/>
                </a:cubicBezTo>
                <a:cubicBezTo>
                  <a:pt x="4070204" y="370887"/>
                  <a:pt x="4077680" y="368395"/>
                  <a:pt x="4085156" y="378985"/>
                </a:cubicBezTo>
                <a:cubicBezTo>
                  <a:pt x="4093020" y="386227"/>
                  <a:pt x="4097847" y="393236"/>
                  <a:pt x="4099639" y="400011"/>
                </a:cubicBezTo>
                <a:cubicBezTo>
                  <a:pt x="4101430" y="406786"/>
                  <a:pt x="4097848" y="414729"/>
                  <a:pt x="4088893" y="423839"/>
                </a:cubicBezTo>
                <a:cubicBezTo>
                  <a:pt x="4081651" y="430614"/>
                  <a:pt x="4072774" y="442294"/>
                  <a:pt x="4062262" y="458880"/>
                </a:cubicBezTo>
                <a:cubicBezTo>
                  <a:pt x="4051749" y="475467"/>
                  <a:pt x="4049412" y="489951"/>
                  <a:pt x="4055253" y="502332"/>
                </a:cubicBezTo>
                <a:cubicBezTo>
                  <a:pt x="4053151" y="513623"/>
                  <a:pt x="4048011" y="531221"/>
                  <a:pt x="4039834" y="555128"/>
                </a:cubicBezTo>
                <a:cubicBezTo>
                  <a:pt x="4031658" y="579034"/>
                  <a:pt x="4021847" y="597568"/>
                  <a:pt x="4010400" y="610727"/>
                </a:cubicBezTo>
                <a:cubicBezTo>
                  <a:pt x="4015617" y="616334"/>
                  <a:pt x="4017331" y="621006"/>
                  <a:pt x="4015539" y="624744"/>
                </a:cubicBezTo>
                <a:cubicBezTo>
                  <a:pt x="4013748" y="628482"/>
                  <a:pt x="4010789" y="631286"/>
                  <a:pt x="4006662" y="633154"/>
                </a:cubicBezTo>
                <a:cubicBezTo>
                  <a:pt x="4000667" y="639929"/>
                  <a:pt x="4001445" y="649740"/>
                  <a:pt x="4008998" y="662589"/>
                </a:cubicBezTo>
                <a:cubicBezTo>
                  <a:pt x="4016551" y="675437"/>
                  <a:pt x="4022002" y="684315"/>
                  <a:pt x="4025351" y="689221"/>
                </a:cubicBezTo>
                <a:cubicBezTo>
                  <a:pt x="4017019" y="701212"/>
                  <a:pt x="4003781" y="726754"/>
                  <a:pt x="3985637" y="765845"/>
                </a:cubicBezTo>
                <a:cubicBezTo>
                  <a:pt x="3967493" y="804936"/>
                  <a:pt x="3960796" y="830477"/>
                  <a:pt x="3965547" y="842469"/>
                </a:cubicBezTo>
                <a:lnTo>
                  <a:pt x="3935644" y="868633"/>
                </a:lnTo>
                <a:cubicBezTo>
                  <a:pt x="3929960" y="879691"/>
                  <a:pt x="3924509" y="890281"/>
                  <a:pt x="3919291" y="900404"/>
                </a:cubicBezTo>
                <a:cubicBezTo>
                  <a:pt x="3914075" y="910528"/>
                  <a:pt x="3909558" y="921118"/>
                  <a:pt x="3905743" y="932175"/>
                </a:cubicBezTo>
                <a:lnTo>
                  <a:pt x="3909480" y="943389"/>
                </a:lnTo>
                <a:cubicBezTo>
                  <a:pt x="3921394" y="940742"/>
                  <a:pt x="3930271" y="930152"/>
                  <a:pt x="3936112" y="911618"/>
                </a:cubicBezTo>
                <a:cubicBezTo>
                  <a:pt x="3941953" y="893085"/>
                  <a:pt x="3951764" y="882494"/>
                  <a:pt x="3965547" y="879847"/>
                </a:cubicBezTo>
                <a:cubicBezTo>
                  <a:pt x="3972399" y="879224"/>
                  <a:pt x="3981121" y="876732"/>
                  <a:pt x="3991711" y="872372"/>
                </a:cubicBezTo>
                <a:lnTo>
                  <a:pt x="3965547" y="861159"/>
                </a:lnTo>
                <a:lnTo>
                  <a:pt x="3976759" y="853683"/>
                </a:lnTo>
                <a:cubicBezTo>
                  <a:pt x="3982289" y="850256"/>
                  <a:pt x="3987117" y="849634"/>
                  <a:pt x="3991243" y="851814"/>
                </a:cubicBezTo>
                <a:cubicBezTo>
                  <a:pt x="3995371" y="853994"/>
                  <a:pt x="3999265" y="857109"/>
                  <a:pt x="4002924" y="861157"/>
                </a:cubicBezTo>
                <a:cubicBezTo>
                  <a:pt x="4006818" y="855707"/>
                  <a:pt x="4010243" y="850724"/>
                  <a:pt x="4013203" y="846207"/>
                </a:cubicBezTo>
                <a:cubicBezTo>
                  <a:pt x="4016162" y="841691"/>
                  <a:pt x="4017720" y="836707"/>
                  <a:pt x="4017875" y="831255"/>
                </a:cubicBezTo>
                <a:cubicBezTo>
                  <a:pt x="4021379" y="827207"/>
                  <a:pt x="4023716" y="821289"/>
                  <a:pt x="4024884" y="813502"/>
                </a:cubicBezTo>
                <a:cubicBezTo>
                  <a:pt x="4026052" y="805714"/>
                  <a:pt x="4027454" y="797927"/>
                  <a:pt x="4029089" y="790141"/>
                </a:cubicBezTo>
                <a:cubicBezTo>
                  <a:pt x="4017253" y="789518"/>
                  <a:pt x="4007285" y="783288"/>
                  <a:pt x="3999187" y="771452"/>
                </a:cubicBezTo>
                <a:cubicBezTo>
                  <a:pt x="4011023" y="763977"/>
                  <a:pt x="4017253" y="752763"/>
                  <a:pt x="4017875" y="737812"/>
                </a:cubicBezTo>
                <a:lnTo>
                  <a:pt x="4055253" y="745288"/>
                </a:lnTo>
                <a:cubicBezTo>
                  <a:pt x="4050037" y="750894"/>
                  <a:pt x="4046454" y="756501"/>
                  <a:pt x="4044507" y="762107"/>
                </a:cubicBezTo>
                <a:cubicBezTo>
                  <a:pt x="4042561" y="767713"/>
                  <a:pt x="4039913" y="773321"/>
                  <a:pt x="4036565" y="778927"/>
                </a:cubicBezTo>
                <a:lnTo>
                  <a:pt x="4051515" y="790140"/>
                </a:lnTo>
                <a:cubicBezTo>
                  <a:pt x="4058991" y="790141"/>
                  <a:pt x="4062728" y="793878"/>
                  <a:pt x="4062729" y="801354"/>
                </a:cubicBezTo>
                <a:cubicBezTo>
                  <a:pt x="4062417" y="808907"/>
                  <a:pt x="4060238" y="816227"/>
                  <a:pt x="4056188" y="823313"/>
                </a:cubicBezTo>
                <a:cubicBezTo>
                  <a:pt x="4052139" y="830399"/>
                  <a:pt x="4048089" y="836785"/>
                  <a:pt x="4044040" y="842469"/>
                </a:cubicBezTo>
                <a:cubicBezTo>
                  <a:pt x="4049880" y="844027"/>
                  <a:pt x="4055954" y="844650"/>
                  <a:pt x="4062262" y="844338"/>
                </a:cubicBezTo>
                <a:cubicBezTo>
                  <a:pt x="4068569" y="844027"/>
                  <a:pt x="4073708" y="844649"/>
                  <a:pt x="4077680" y="846208"/>
                </a:cubicBezTo>
                <a:cubicBezTo>
                  <a:pt x="4080406" y="852437"/>
                  <a:pt x="4077758" y="860535"/>
                  <a:pt x="4069737" y="870503"/>
                </a:cubicBezTo>
                <a:cubicBezTo>
                  <a:pt x="4061716" y="880470"/>
                  <a:pt x="4054396" y="888569"/>
                  <a:pt x="4047777" y="894798"/>
                </a:cubicBezTo>
                <a:cubicBezTo>
                  <a:pt x="4047622" y="902585"/>
                  <a:pt x="4046064" y="909438"/>
                  <a:pt x="4043106" y="915356"/>
                </a:cubicBezTo>
                <a:cubicBezTo>
                  <a:pt x="4040146" y="921274"/>
                  <a:pt x="4036720" y="924389"/>
                  <a:pt x="4032826" y="924700"/>
                </a:cubicBezTo>
                <a:lnTo>
                  <a:pt x="4014138" y="950865"/>
                </a:lnTo>
                <a:lnTo>
                  <a:pt x="4014138" y="984504"/>
                </a:lnTo>
                <a:lnTo>
                  <a:pt x="4025351" y="973292"/>
                </a:lnTo>
                <a:lnTo>
                  <a:pt x="4040302" y="943389"/>
                </a:lnTo>
                <a:cubicBezTo>
                  <a:pt x="4042328" y="939651"/>
                  <a:pt x="4044818" y="936849"/>
                  <a:pt x="4047777" y="934979"/>
                </a:cubicBezTo>
                <a:cubicBezTo>
                  <a:pt x="4050737" y="933110"/>
                  <a:pt x="4053229" y="932176"/>
                  <a:pt x="4055253" y="932176"/>
                </a:cubicBezTo>
                <a:cubicBezTo>
                  <a:pt x="4054942" y="934279"/>
                  <a:pt x="4053695" y="937549"/>
                  <a:pt x="4051515" y="941987"/>
                </a:cubicBezTo>
                <a:cubicBezTo>
                  <a:pt x="4049334" y="946426"/>
                  <a:pt x="4048088" y="950631"/>
                  <a:pt x="4047777" y="954602"/>
                </a:cubicBezTo>
                <a:cubicBezTo>
                  <a:pt x="4052138" y="964725"/>
                  <a:pt x="4047155" y="977185"/>
                  <a:pt x="4032827" y="991981"/>
                </a:cubicBezTo>
                <a:cubicBezTo>
                  <a:pt x="4018498" y="1006775"/>
                  <a:pt x="4013514" y="1019235"/>
                  <a:pt x="4017876" y="1029358"/>
                </a:cubicBezTo>
                <a:lnTo>
                  <a:pt x="4002925" y="1055523"/>
                </a:lnTo>
                <a:cubicBezTo>
                  <a:pt x="4002302" y="1063621"/>
                  <a:pt x="3999810" y="1073588"/>
                  <a:pt x="3995448" y="1085425"/>
                </a:cubicBezTo>
                <a:cubicBezTo>
                  <a:pt x="4003392" y="1076080"/>
                  <a:pt x="4010866" y="1065801"/>
                  <a:pt x="4017875" y="1054587"/>
                </a:cubicBezTo>
                <a:cubicBezTo>
                  <a:pt x="4024885" y="1043374"/>
                  <a:pt x="4028622" y="1031226"/>
                  <a:pt x="4029088" y="1018145"/>
                </a:cubicBezTo>
                <a:lnTo>
                  <a:pt x="4058991" y="1029358"/>
                </a:lnTo>
                <a:lnTo>
                  <a:pt x="4051515" y="1070473"/>
                </a:lnTo>
                <a:lnTo>
                  <a:pt x="4070204" y="1066735"/>
                </a:lnTo>
                <a:lnTo>
                  <a:pt x="4088893" y="1089162"/>
                </a:lnTo>
                <a:lnTo>
                  <a:pt x="4070204" y="1145229"/>
                </a:lnTo>
                <a:cubicBezTo>
                  <a:pt x="4055721" y="1159168"/>
                  <a:pt x="4043572" y="1175209"/>
                  <a:pt x="4033761" y="1193353"/>
                </a:cubicBezTo>
                <a:lnTo>
                  <a:pt x="4017783" y="1216837"/>
                </a:lnTo>
                <a:lnTo>
                  <a:pt x="4025658" y="1213132"/>
                </a:lnTo>
                <a:lnTo>
                  <a:pt x="4051775" y="1214691"/>
                </a:lnTo>
                <a:cubicBezTo>
                  <a:pt x="4050172" y="1228481"/>
                  <a:pt x="4047197" y="1241721"/>
                  <a:pt x="4042851" y="1254410"/>
                </a:cubicBezTo>
                <a:cubicBezTo>
                  <a:pt x="4038505" y="1267101"/>
                  <a:pt x="4037062" y="1286049"/>
                  <a:pt x="4038522" y="1311255"/>
                </a:cubicBezTo>
                <a:cubicBezTo>
                  <a:pt x="4047100" y="1300845"/>
                  <a:pt x="4055211" y="1290409"/>
                  <a:pt x="4062857" y="1279944"/>
                </a:cubicBezTo>
                <a:cubicBezTo>
                  <a:pt x="4070503" y="1269480"/>
                  <a:pt x="4074995" y="1256954"/>
                  <a:pt x="4076335" y="1242368"/>
                </a:cubicBezTo>
                <a:cubicBezTo>
                  <a:pt x="4095221" y="1229143"/>
                  <a:pt x="4112355" y="1213940"/>
                  <a:pt x="4127735" y="1196759"/>
                </a:cubicBezTo>
                <a:cubicBezTo>
                  <a:pt x="4148600" y="1196133"/>
                  <a:pt x="4156973" y="1189144"/>
                  <a:pt x="4152857" y="1175793"/>
                </a:cubicBezTo>
                <a:cubicBezTo>
                  <a:pt x="4148740" y="1162442"/>
                  <a:pt x="4152449" y="1155175"/>
                  <a:pt x="4163988" y="1153990"/>
                </a:cubicBezTo>
                <a:lnTo>
                  <a:pt x="4178912" y="1154881"/>
                </a:lnTo>
                <a:cubicBezTo>
                  <a:pt x="4180161" y="1144425"/>
                  <a:pt x="4183121" y="1136645"/>
                  <a:pt x="4187795" y="1131541"/>
                </a:cubicBezTo>
                <a:cubicBezTo>
                  <a:pt x="4192467" y="1126438"/>
                  <a:pt x="4195373" y="1119591"/>
                  <a:pt x="4196510" y="1110999"/>
                </a:cubicBezTo>
                <a:lnTo>
                  <a:pt x="4223964" y="1090171"/>
                </a:lnTo>
                <a:lnTo>
                  <a:pt x="4237106" y="1120911"/>
                </a:lnTo>
                <a:cubicBezTo>
                  <a:pt x="4244568" y="1121357"/>
                  <a:pt x="4248077" y="1125312"/>
                  <a:pt x="4247631" y="1132774"/>
                </a:cubicBezTo>
                <a:cubicBezTo>
                  <a:pt x="4245667" y="1147400"/>
                  <a:pt x="4240450" y="1161598"/>
                  <a:pt x="4231983" y="1175369"/>
                </a:cubicBezTo>
                <a:cubicBezTo>
                  <a:pt x="4223516" y="1189138"/>
                  <a:pt x="4218244" y="1204269"/>
                  <a:pt x="4216167" y="1220761"/>
                </a:cubicBezTo>
                <a:cubicBezTo>
                  <a:pt x="4216071" y="1221067"/>
                  <a:pt x="4216153" y="1222320"/>
                  <a:pt x="4216411" y="1224521"/>
                </a:cubicBezTo>
                <a:cubicBezTo>
                  <a:pt x="4216670" y="1226720"/>
                  <a:pt x="4217683" y="1228029"/>
                  <a:pt x="4219453" y="1228446"/>
                </a:cubicBezTo>
                <a:cubicBezTo>
                  <a:pt x="4221526" y="1227712"/>
                  <a:pt x="4224244" y="1223974"/>
                  <a:pt x="4227611" y="1217232"/>
                </a:cubicBezTo>
                <a:cubicBezTo>
                  <a:pt x="4230979" y="1210490"/>
                  <a:pt x="4233753" y="1205820"/>
                  <a:pt x="4235937" y="1203219"/>
                </a:cubicBezTo>
                <a:cubicBezTo>
                  <a:pt x="4240513" y="1199748"/>
                  <a:pt x="4243223" y="1196166"/>
                  <a:pt x="4244068" y="1192472"/>
                </a:cubicBezTo>
                <a:cubicBezTo>
                  <a:pt x="4243950" y="1186614"/>
                  <a:pt x="4244255" y="1181484"/>
                  <a:pt x="4244986" y="1177080"/>
                </a:cubicBezTo>
                <a:cubicBezTo>
                  <a:pt x="4245717" y="1172678"/>
                  <a:pt x="4249588" y="1170569"/>
                  <a:pt x="4256598" y="1170753"/>
                </a:cubicBezTo>
                <a:lnTo>
                  <a:pt x="4271968" y="1164181"/>
                </a:lnTo>
                <a:lnTo>
                  <a:pt x="4309502" y="1162678"/>
                </a:lnTo>
                <a:lnTo>
                  <a:pt x="4322477" y="1133497"/>
                </a:lnTo>
                <a:cubicBezTo>
                  <a:pt x="4328276" y="1131737"/>
                  <a:pt x="4333913" y="1128798"/>
                  <a:pt x="4339386" y="1124678"/>
                </a:cubicBezTo>
                <a:cubicBezTo>
                  <a:pt x="4344858" y="1120558"/>
                  <a:pt x="4349617" y="1116629"/>
                  <a:pt x="4353662" y="1112893"/>
                </a:cubicBezTo>
                <a:cubicBezTo>
                  <a:pt x="4357699" y="1113212"/>
                  <a:pt x="4361806" y="1112365"/>
                  <a:pt x="4365983" y="1110352"/>
                </a:cubicBezTo>
                <a:cubicBezTo>
                  <a:pt x="4370160" y="1108339"/>
                  <a:pt x="4372569" y="1104582"/>
                  <a:pt x="4373208" y="1099082"/>
                </a:cubicBezTo>
                <a:lnTo>
                  <a:pt x="4370368" y="1083935"/>
                </a:lnTo>
                <a:lnTo>
                  <a:pt x="4403949" y="1085940"/>
                </a:lnTo>
                <a:cubicBezTo>
                  <a:pt x="4402041" y="1093081"/>
                  <a:pt x="4397825" y="1103593"/>
                  <a:pt x="4391301" y="1117480"/>
                </a:cubicBezTo>
                <a:cubicBezTo>
                  <a:pt x="4384777" y="1131367"/>
                  <a:pt x="4385392" y="1139360"/>
                  <a:pt x="4393146" y="1141461"/>
                </a:cubicBezTo>
                <a:cubicBezTo>
                  <a:pt x="4396969" y="1141455"/>
                  <a:pt x="4400627" y="1140269"/>
                  <a:pt x="4404123" y="1137904"/>
                </a:cubicBezTo>
                <a:cubicBezTo>
                  <a:pt x="4407619" y="1135539"/>
                  <a:pt x="4410400" y="1133364"/>
                  <a:pt x="4412469" y="1131381"/>
                </a:cubicBezTo>
                <a:lnTo>
                  <a:pt x="4422604" y="1087053"/>
                </a:lnTo>
                <a:lnTo>
                  <a:pt x="4442820" y="1062049"/>
                </a:lnTo>
                <a:cubicBezTo>
                  <a:pt x="4443478" y="1051011"/>
                  <a:pt x="4445920" y="1041485"/>
                  <a:pt x="4450143" y="1033467"/>
                </a:cubicBezTo>
                <a:cubicBezTo>
                  <a:pt x="4454365" y="1025450"/>
                  <a:pt x="4460426" y="1018011"/>
                  <a:pt x="4468325" y="1011150"/>
                </a:cubicBezTo>
                <a:lnTo>
                  <a:pt x="4470106" y="981300"/>
                </a:lnTo>
                <a:cubicBezTo>
                  <a:pt x="4481384" y="970117"/>
                  <a:pt x="4487176" y="956733"/>
                  <a:pt x="4487482" y="941150"/>
                </a:cubicBezTo>
                <a:cubicBezTo>
                  <a:pt x="4493360" y="943294"/>
                  <a:pt x="4499158" y="942860"/>
                  <a:pt x="4504878" y="939847"/>
                </a:cubicBezTo>
                <a:cubicBezTo>
                  <a:pt x="4510596" y="936835"/>
                  <a:pt x="4513874" y="931570"/>
                  <a:pt x="4514713" y="924053"/>
                </a:cubicBezTo>
                <a:lnTo>
                  <a:pt x="4539104" y="891809"/>
                </a:lnTo>
                <a:lnTo>
                  <a:pt x="4568285" y="904784"/>
                </a:lnTo>
                <a:cubicBezTo>
                  <a:pt x="4562665" y="916619"/>
                  <a:pt x="4558565" y="930416"/>
                  <a:pt x="4555986" y="946175"/>
                </a:cubicBezTo>
                <a:cubicBezTo>
                  <a:pt x="4553406" y="961935"/>
                  <a:pt x="4548485" y="973811"/>
                  <a:pt x="4541221" y="981802"/>
                </a:cubicBezTo>
                <a:cubicBezTo>
                  <a:pt x="4541138" y="993655"/>
                  <a:pt x="4535792" y="999576"/>
                  <a:pt x="4525183" y="999567"/>
                </a:cubicBezTo>
                <a:cubicBezTo>
                  <a:pt x="4517131" y="998540"/>
                  <a:pt x="4507173" y="998102"/>
                  <a:pt x="4495306" y="998251"/>
                </a:cubicBezTo>
                <a:cubicBezTo>
                  <a:pt x="4483439" y="998401"/>
                  <a:pt x="4484395" y="1003294"/>
                  <a:pt x="4498174" y="1012932"/>
                </a:cubicBezTo>
                <a:lnTo>
                  <a:pt x="4481022" y="1049352"/>
                </a:lnTo>
                <a:lnTo>
                  <a:pt x="4495947" y="1050243"/>
                </a:lnTo>
                <a:lnTo>
                  <a:pt x="4479909" y="1068007"/>
                </a:lnTo>
                <a:lnTo>
                  <a:pt x="4477681" y="1105319"/>
                </a:lnTo>
                <a:lnTo>
                  <a:pt x="4450448" y="1122415"/>
                </a:lnTo>
                <a:lnTo>
                  <a:pt x="4448444" y="1155996"/>
                </a:lnTo>
                <a:cubicBezTo>
                  <a:pt x="4440899" y="1167402"/>
                  <a:pt x="4431599" y="1176832"/>
                  <a:pt x="4420544" y="1184285"/>
                </a:cubicBezTo>
                <a:lnTo>
                  <a:pt x="4407570" y="1213465"/>
                </a:lnTo>
                <a:cubicBezTo>
                  <a:pt x="4419052" y="1217117"/>
                  <a:pt x="4422022" y="1230086"/>
                  <a:pt x="4416479" y="1252379"/>
                </a:cubicBezTo>
                <a:cubicBezTo>
                  <a:pt x="4410936" y="1274671"/>
                  <a:pt x="4406332" y="1289061"/>
                  <a:pt x="4402668" y="1295551"/>
                </a:cubicBezTo>
                <a:cubicBezTo>
                  <a:pt x="4395570" y="1296844"/>
                  <a:pt x="4391375" y="1304394"/>
                  <a:pt x="4390082" y="1318203"/>
                </a:cubicBezTo>
                <a:cubicBezTo>
                  <a:pt x="4388791" y="1332010"/>
                  <a:pt x="4388215" y="1341649"/>
                  <a:pt x="4388356" y="1347118"/>
                </a:cubicBezTo>
                <a:cubicBezTo>
                  <a:pt x="4382707" y="1348966"/>
                  <a:pt x="4378580" y="1352775"/>
                  <a:pt x="4375973" y="1358548"/>
                </a:cubicBezTo>
                <a:cubicBezTo>
                  <a:pt x="4373366" y="1364321"/>
                  <a:pt x="4371925" y="1370164"/>
                  <a:pt x="4371650" y="1376076"/>
                </a:cubicBezTo>
                <a:cubicBezTo>
                  <a:pt x="4371854" y="1383109"/>
                  <a:pt x="4374008" y="1388855"/>
                  <a:pt x="4378110" y="1393312"/>
                </a:cubicBezTo>
                <a:cubicBezTo>
                  <a:pt x="4382212" y="1397769"/>
                  <a:pt x="4384365" y="1403515"/>
                  <a:pt x="4384569" y="1410548"/>
                </a:cubicBezTo>
                <a:cubicBezTo>
                  <a:pt x="4399117" y="1408608"/>
                  <a:pt x="4406470" y="1397813"/>
                  <a:pt x="4406629" y="1378165"/>
                </a:cubicBezTo>
                <a:cubicBezTo>
                  <a:pt x="4406789" y="1358516"/>
                  <a:pt x="4413208" y="1347666"/>
                  <a:pt x="4425890" y="1345615"/>
                </a:cubicBezTo>
                <a:cubicBezTo>
                  <a:pt x="4426961" y="1334211"/>
                  <a:pt x="4431488" y="1323717"/>
                  <a:pt x="4439472" y="1314129"/>
                </a:cubicBezTo>
                <a:cubicBezTo>
                  <a:pt x="4447454" y="1304544"/>
                  <a:pt x="4456478" y="1297124"/>
                  <a:pt x="4466542" y="1291876"/>
                </a:cubicBezTo>
                <a:lnTo>
                  <a:pt x="4469439" y="1243371"/>
                </a:lnTo>
                <a:cubicBezTo>
                  <a:pt x="4503106" y="1229545"/>
                  <a:pt x="4523606" y="1212827"/>
                  <a:pt x="4530940" y="1193216"/>
                </a:cubicBezTo>
                <a:cubicBezTo>
                  <a:pt x="4538274" y="1173606"/>
                  <a:pt x="4549125" y="1146015"/>
                  <a:pt x="4563497" y="1110443"/>
                </a:cubicBezTo>
                <a:cubicBezTo>
                  <a:pt x="4576154" y="1110106"/>
                  <a:pt x="4587607" y="1106421"/>
                  <a:pt x="4597856" y="1099388"/>
                </a:cubicBezTo>
                <a:cubicBezTo>
                  <a:pt x="4608106" y="1092355"/>
                  <a:pt x="4619558" y="1088671"/>
                  <a:pt x="4632217" y="1088334"/>
                </a:cubicBezTo>
                <a:lnTo>
                  <a:pt x="4634666" y="1047292"/>
                </a:lnTo>
                <a:lnTo>
                  <a:pt x="4645859" y="1047960"/>
                </a:lnTo>
                <a:cubicBezTo>
                  <a:pt x="4653011" y="1048387"/>
                  <a:pt x="4657252" y="1050513"/>
                  <a:pt x="4658585" y="1054337"/>
                </a:cubicBezTo>
                <a:cubicBezTo>
                  <a:pt x="4659916" y="1058160"/>
                  <a:pt x="4660204" y="1063794"/>
                  <a:pt x="4659448" y="1071237"/>
                </a:cubicBezTo>
                <a:lnTo>
                  <a:pt x="4646473" y="1100418"/>
                </a:lnTo>
                <a:cubicBezTo>
                  <a:pt x="4646543" y="1103153"/>
                  <a:pt x="4647655" y="1108056"/>
                  <a:pt x="4649806" y="1115128"/>
                </a:cubicBezTo>
                <a:cubicBezTo>
                  <a:pt x="4651959" y="1122199"/>
                  <a:pt x="4654059" y="1126224"/>
                  <a:pt x="4656106" y="1127205"/>
                </a:cubicBezTo>
                <a:lnTo>
                  <a:pt x="4656774" y="1116012"/>
                </a:lnTo>
                <a:cubicBezTo>
                  <a:pt x="4665687" y="1110458"/>
                  <a:pt x="4676138" y="1102657"/>
                  <a:pt x="4688128" y="1092608"/>
                </a:cubicBezTo>
                <a:cubicBezTo>
                  <a:pt x="4700117" y="1082559"/>
                  <a:pt x="4706948" y="1072669"/>
                  <a:pt x="4708621" y="1062940"/>
                </a:cubicBezTo>
                <a:cubicBezTo>
                  <a:pt x="4714381" y="1059228"/>
                  <a:pt x="4718620" y="1053552"/>
                  <a:pt x="4721338" y="1045913"/>
                </a:cubicBezTo>
                <a:cubicBezTo>
                  <a:pt x="4724056" y="1038275"/>
                  <a:pt x="4725610" y="1030567"/>
                  <a:pt x="4725996" y="1022789"/>
                </a:cubicBezTo>
                <a:lnTo>
                  <a:pt x="4753004" y="1009423"/>
                </a:lnTo>
                <a:cubicBezTo>
                  <a:pt x="4753284" y="1003433"/>
                  <a:pt x="4754771" y="996813"/>
                  <a:pt x="4757466" y="989564"/>
                </a:cubicBezTo>
                <a:cubicBezTo>
                  <a:pt x="4760162" y="982314"/>
                  <a:pt x="4764392" y="976794"/>
                  <a:pt x="4770156" y="973004"/>
                </a:cubicBezTo>
                <a:lnTo>
                  <a:pt x="4771938" y="943154"/>
                </a:lnTo>
                <a:lnTo>
                  <a:pt x="4787531" y="932852"/>
                </a:lnTo>
                <a:cubicBezTo>
                  <a:pt x="4788598" y="921526"/>
                  <a:pt x="4793134" y="910875"/>
                  <a:pt x="4801140" y="900901"/>
                </a:cubicBezTo>
                <a:cubicBezTo>
                  <a:pt x="4809146" y="890925"/>
                  <a:pt x="4818236" y="882419"/>
                  <a:pt x="4828406" y="875382"/>
                </a:cubicBezTo>
                <a:cubicBezTo>
                  <a:pt x="4836734" y="863943"/>
                  <a:pt x="4846559" y="850956"/>
                  <a:pt x="4857879" y="836420"/>
                </a:cubicBezTo>
                <a:cubicBezTo>
                  <a:pt x="4869201" y="821884"/>
                  <a:pt x="4880834" y="809941"/>
                  <a:pt x="4892783" y="800592"/>
                </a:cubicBezTo>
                <a:cubicBezTo>
                  <a:pt x="4892898" y="794748"/>
                  <a:pt x="4893726" y="788713"/>
                  <a:pt x="4895267" y="782486"/>
                </a:cubicBezTo>
                <a:cubicBezTo>
                  <a:pt x="4896810" y="776259"/>
                  <a:pt x="4900380" y="771323"/>
                  <a:pt x="4905980" y="767679"/>
                </a:cubicBezTo>
                <a:cubicBezTo>
                  <a:pt x="4906979" y="756195"/>
                  <a:pt x="4910774" y="744875"/>
                  <a:pt x="4917369" y="733724"/>
                </a:cubicBezTo>
                <a:cubicBezTo>
                  <a:pt x="4923963" y="722572"/>
                  <a:pt x="4931379" y="713342"/>
                  <a:pt x="4939616" y="706032"/>
                </a:cubicBezTo>
                <a:cubicBezTo>
                  <a:pt x="4939849" y="702146"/>
                  <a:pt x="4940985" y="698781"/>
                  <a:pt x="4943026" y="695939"/>
                </a:cubicBezTo>
                <a:cubicBezTo>
                  <a:pt x="4945069" y="693097"/>
                  <a:pt x="4947960" y="691709"/>
                  <a:pt x="4951700" y="691776"/>
                </a:cubicBezTo>
                <a:lnTo>
                  <a:pt x="4962671" y="696176"/>
                </a:lnTo>
                <a:lnTo>
                  <a:pt x="4949250" y="732819"/>
                </a:lnTo>
                <a:cubicBezTo>
                  <a:pt x="4945283" y="736560"/>
                  <a:pt x="4942177" y="741524"/>
                  <a:pt x="4939936" y="747708"/>
                </a:cubicBezTo>
                <a:cubicBezTo>
                  <a:pt x="4937695" y="753894"/>
                  <a:pt x="4936401" y="759901"/>
                  <a:pt x="4936053" y="765730"/>
                </a:cubicBezTo>
                <a:lnTo>
                  <a:pt x="4919122" y="798420"/>
                </a:lnTo>
                <a:cubicBezTo>
                  <a:pt x="4919399" y="806861"/>
                  <a:pt x="4919153" y="816208"/>
                  <a:pt x="4918385" y="826460"/>
                </a:cubicBezTo>
                <a:cubicBezTo>
                  <a:pt x="4917617" y="836711"/>
                  <a:pt x="4911997" y="841990"/>
                  <a:pt x="4901526" y="842303"/>
                </a:cubicBezTo>
                <a:cubicBezTo>
                  <a:pt x="4898110" y="878606"/>
                  <a:pt x="4884976" y="920884"/>
                  <a:pt x="4862127" y="969133"/>
                </a:cubicBezTo>
                <a:cubicBezTo>
                  <a:pt x="4839275" y="1017383"/>
                  <a:pt x="4815171" y="1055261"/>
                  <a:pt x="4789814" y="1082765"/>
                </a:cubicBezTo>
                <a:cubicBezTo>
                  <a:pt x="4788587" y="1095485"/>
                  <a:pt x="4786017" y="1107189"/>
                  <a:pt x="4782102" y="1117877"/>
                </a:cubicBezTo>
                <a:cubicBezTo>
                  <a:pt x="4778187" y="1128564"/>
                  <a:pt x="4775616" y="1140267"/>
                  <a:pt x="4774388" y="1152988"/>
                </a:cubicBezTo>
                <a:cubicBezTo>
                  <a:pt x="4768856" y="1152892"/>
                  <a:pt x="4764830" y="1154992"/>
                  <a:pt x="4762311" y="1159288"/>
                </a:cubicBezTo>
                <a:cubicBezTo>
                  <a:pt x="4759793" y="1163584"/>
                  <a:pt x="4758397" y="1168649"/>
                  <a:pt x="4758128" y="1174484"/>
                </a:cubicBezTo>
                <a:cubicBezTo>
                  <a:pt x="4756602" y="1189604"/>
                  <a:pt x="4753584" y="1198317"/>
                  <a:pt x="4749077" y="1200623"/>
                </a:cubicBezTo>
                <a:cubicBezTo>
                  <a:pt x="4744572" y="1202929"/>
                  <a:pt x="4741723" y="1208842"/>
                  <a:pt x="4740531" y="1218367"/>
                </a:cubicBezTo>
                <a:lnTo>
                  <a:pt x="4719647" y="1254564"/>
                </a:lnTo>
                <a:cubicBezTo>
                  <a:pt x="4714007" y="1256256"/>
                  <a:pt x="4709917" y="1259443"/>
                  <a:pt x="4707374" y="1264129"/>
                </a:cubicBezTo>
                <a:cubicBezTo>
                  <a:pt x="4704832" y="1268813"/>
                  <a:pt x="4703429" y="1274034"/>
                  <a:pt x="4703164" y="1279790"/>
                </a:cubicBezTo>
                <a:lnTo>
                  <a:pt x="4705780" y="1298669"/>
                </a:lnTo>
                <a:lnTo>
                  <a:pt x="4665295" y="1412330"/>
                </a:lnTo>
                <a:lnTo>
                  <a:pt x="4649702" y="1422631"/>
                </a:lnTo>
                <a:lnTo>
                  <a:pt x="4637395" y="1440619"/>
                </a:lnTo>
                <a:cubicBezTo>
                  <a:pt x="4637038" y="1446605"/>
                  <a:pt x="4635706" y="1453234"/>
                  <a:pt x="4633400" y="1460506"/>
                </a:cubicBezTo>
                <a:cubicBezTo>
                  <a:pt x="4631093" y="1467780"/>
                  <a:pt x="4627950" y="1473366"/>
                  <a:pt x="4623974" y="1477263"/>
                </a:cubicBezTo>
                <a:cubicBezTo>
                  <a:pt x="4625748" y="1484155"/>
                  <a:pt x="4625529" y="1493034"/>
                  <a:pt x="4623320" y="1503902"/>
                </a:cubicBezTo>
                <a:cubicBezTo>
                  <a:pt x="4621112" y="1514769"/>
                  <a:pt x="4615463" y="1520517"/>
                  <a:pt x="4606378" y="1521144"/>
                </a:cubicBezTo>
                <a:cubicBezTo>
                  <a:pt x="4604443" y="1531326"/>
                  <a:pt x="4596756" y="1547718"/>
                  <a:pt x="4583314" y="1570318"/>
                </a:cubicBezTo>
                <a:cubicBezTo>
                  <a:pt x="4569874" y="1592918"/>
                  <a:pt x="4559612" y="1605411"/>
                  <a:pt x="4552526" y="1607796"/>
                </a:cubicBezTo>
                <a:lnTo>
                  <a:pt x="4539774" y="1633246"/>
                </a:lnTo>
                <a:cubicBezTo>
                  <a:pt x="4537293" y="1656501"/>
                  <a:pt x="4531715" y="1676761"/>
                  <a:pt x="4523039" y="1694030"/>
                </a:cubicBezTo>
                <a:cubicBezTo>
                  <a:pt x="4514363" y="1711297"/>
                  <a:pt x="4508785" y="1731559"/>
                  <a:pt x="4506305" y="1754814"/>
                </a:cubicBezTo>
                <a:lnTo>
                  <a:pt x="4494221" y="1769069"/>
                </a:lnTo>
                <a:cubicBezTo>
                  <a:pt x="4491685" y="1782803"/>
                  <a:pt x="4483879" y="1798563"/>
                  <a:pt x="4470803" y="1816349"/>
                </a:cubicBezTo>
                <a:cubicBezTo>
                  <a:pt x="4457728" y="1834134"/>
                  <a:pt x="4449923" y="1849894"/>
                  <a:pt x="4447387" y="1863628"/>
                </a:cubicBezTo>
                <a:cubicBezTo>
                  <a:pt x="4435931" y="1869965"/>
                  <a:pt x="4430288" y="1880862"/>
                  <a:pt x="4430457" y="1896317"/>
                </a:cubicBezTo>
                <a:cubicBezTo>
                  <a:pt x="4430626" y="1911773"/>
                  <a:pt x="4424983" y="1922670"/>
                  <a:pt x="4413528" y="1929007"/>
                </a:cubicBezTo>
                <a:cubicBezTo>
                  <a:pt x="4410569" y="1940688"/>
                  <a:pt x="4399322" y="1969660"/>
                  <a:pt x="4379788" y="2015922"/>
                </a:cubicBezTo>
                <a:cubicBezTo>
                  <a:pt x="4360254" y="2062185"/>
                  <a:pt x="4348185" y="2089237"/>
                  <a:pt x="4343583" y="2097074"/>
                </a:cubicBezTo>
                <a:cubicBezTo>
                  <a:pt x="4345383" y="2103501"/>
                  <a:pt x="4345277" y="2110515"/>
                  <a:pt x="4343262" y="2118119"/>
                </a:cubicBezTo>
                <a:cubicBezTo>
                  <a:pt x="4341250" y="2125720"/>
                  <a:pt x="4335712" y="2129603"/>
                  <a:pt x="4326653" y="2129764"/>
                </a:cubicBezTo>
                <a:cubicBezTo>
                  <a:pt x="4313975" y="2155296"/>
                  <a:pt x="4298221" y="2181346"/>
                  <a:pt x="4279395" y="2207915"/>
                </a:cubicBezTo>
                <a:cubicBezTo>
                  <a:pt x="4260569" y="2234485"/>
                  <a:pt x="4249425" y="2261746"/>
                  <a:pt x="4245962" y="2289701"/>
                </a:cubicBezTo>
                <a:cubicBezTo>
                  <a:pt x="4243600" y="2291354"/>
                  <a:pt x="4240526" y="2293199"/>
                  <a:pt x="4236739" y="2295235"/>
                </a:cubicBezTo>
                <a:cubicBezTo>
                  <a:pt x="4232950" y="2297272"/>
                  <a:pt x="4230753" y="2300105"/>
                  <a:pt x="4230146" y="2303734"/>
                </a:cubicBezTo>
                <a:cubicBezTo>
                  <a:pt x="4230505" y="2305550"/>
                  <a:pt x="4232306" y="2306749"/>
                  <a:pt x="4235547" y="2307334"/>
                </a:cubicBezTo>
                <a:cubicBezTo>
                  <a:pt x="4238788" y="2307916"/>
                  <a:pt x="4240645" y="2308184"/>
                  <a:pt x="4241116" y="2308134"/>
                </a:cubicBezTo>
                <a:lnTo>
                  <a:pt x="4227918" y="2341045"/>
                </a:lnTo>
                <a:lnTo>
                  <a:pt x="4212548" y="2347617"/>
                </a:lnTo>
                <a:lnTo>
                  <a:pt x="4196570" y="2376827"/>
                </a:lnTo>
                <a:lnTo>
                  <a:pt x="4210588" y="2396716"/>
                </a:lnTo>
                <a:cubicBezTo>
                  <a:pt x="4215724" y="2404030"/>
                  <a:pt x="4218884" y="2408570"/>
                  <a:pt x="4220069" y="2410337"/>
                </a:cubicBezTo>
                <a:cubicBezTo>
                  <a:pt x="4227325" y="2414017"/>
                  <a:pt x="4234331" y="2418091"/>
                  <a:pt x="4241087" y="2422560"/>
                </a:cubicBezTo>
                <a:cubicBezTo>
                  <a:pt x="4247842" y="2427030"/>
                  <a:pt x="4248688" y="2433836"/>
                  <a:pt x="4243626" y="2442982"/>
                </a:cubicBezTo>
                <a:cubicBezTo>
                  <a:pt x="4259985" y="2466911"/>
                  <a:pt x="4276189" y="2495448"/>
                  <a:pt x="4292239" y="2528587"/>
                </a:cubicBezTo>
                <a:cubicBezTo>
                  <a:pt x="4308290" y="2561728"/>
                  <a:pt x="4328575" y="2587318"/>
                  <a:pt x="4353095" y="2605360"/>
                </a:cubicBezTo>
                <a:cubicBezTo>
                  <a:pt x="4353596" y="2608351"/>
                  <a:pt x="4354115" y="2612184"/>
                  <a:pt x="4354654" y="2616859"/>
                </a:cubicBezTo>
                <a:cubicBezTo>
                  <a:pt x="4355193" y="2621535"/>
                  <a:pt x="4356213" y="2624580"/>
                  <a:pt x="4357713" y="2625993"/>
                </a:cubicBezTo>
                <a:cubicBezTo>
                  <a:pt x="4360864" y="2627715"/>
                  <a:pt x="4363455" y="2627699"/>
                  <a:pt x="4365490" y="2625946"/>
                </a:cubicBezTo>
                <a:cubicBezTo>
                  <a:pt x="4367523" y="2624193"/>
                  <a:pt x="4369038" y="2622386"/>
                  <a:pt x="4370032" y="2620527"/>
                </a:cubicBezTo>
                <a:lnTo>
                  <a:pt x="4392435" y="2648015"/>
                </a:lnTo>
                <a:cubicBezTo>
                  <a:pt x="4392934" y="2662348"/>
                  <a:pt x="4396014" y="2676103"/>
                  <a:pt x="4401671" y="2689281"/>
                </a:cubicBezTo>
                <a:lnTo>
                  <a:pt x="4452788" y="2748258"/>
                </a:lnTo>
                <a:cubicBezTo>
                  <a:pt x="4460366" y="2750850"/>
                  <a:pt x="4465653" y="2755310"/>
                  <a:pt x="4468648" y="2761637"/>
                </a:cubicBezTo>
                <a:cubicBezTo>
                  <a:pt x="4471643" y="2767962"/>
                  <a:pt x="4470771" y="2775155"/>
                  <a:pt x="4466029" y="2783213"/>
                </a:cubicBezTo>
                <a:cubicBezTo>
                  <a:pt x="4471565" y="2787277"/>
                  <a:pt x="4474773" y="2791525"/>
                  <a:pt x="4475652" y="2795955"/>
                </a:cubicBezTo>
                <a:cubicBezTo>
                  <a:pt x="4476531" y="2800385"/>
                  <a:pt x="4479738" y="2804633"/>
                  <a:pt x="4485274" y="2808697"/>
                </a:cubicBezTo>
                <a:cubicBezTo>
                  <a:pt x="4488007" y="2813841"/>
                  <a:pt x="4497843" y="2826535"/>
                  <a:pt x="4514789" y="2846780"/>
                </a:cubicBezTo>
                <a:cubicBezTo>
                  <a:pt x="4531733" y="2867025"/>
                  <a:pt x="4542861" y="2879430"/>
                  <a:pt x="4548170" y="2883998"/>
                </a:cubicBezTo>
                <a:cubicBezTo>
                  <a:pt x="4557846" y="2891424"/>
                  <a:pt x="4563401" y="2900112"/>
                  <a:pt x="4564838" y="2910059"/>
                </a:cubicBezTo>
                <a:cubicBezTo>
                  <a:pt x="4566274" y="2920007"/>
                  <a:pt x="4571830" y="2928694"/>
                  <a:pt x="4581504" y="2936121"/>
                </a:cubicBezTo>
                <a:lnTo>
                  <a:pt x="4598749" y="2964762"/>
                </a:lnTo>
                <a:cubicBezTo>
                  <a:pt x="4605613" y="2970222"/>
                  <a:pt x="4609398" y="2977049"/>
                  <a:pt x="4610103" y="2985242"/>
                </a:cubicBezTo>
                <a:cubicBezTo>
                  <a:pt x="4610809" y="2993436"/>
                  <a:pt x="4614593" y="3000262"/>
                  <a:pt x="4621457" y="3005722"/>
                </a:cubicBezTo>
                <a:cubicBezTo>
                  <a:pt x="4615978" y="3015525"/>
                  <a:pt x="4617235" y="3025175"/>
                  <a:pt x="4625229" y="3034671"/>
                </a:cubicBezTo>
                <a:cubicBezTo>
                  <a:pt x="4626634" y="3035653"/>
                  <a:pt x="4627769" y="3036190"/>
                  <a:pt x="4628636" y="3036278"/>
                </a:cubicBezTo>
                <a:cubicBezTo>
                  <a:pt x="4629502" y="3036366"/>
                  <a:pt x="4631138" y="3036112"/>
                  <a:pt x="4633544" y="3035518"/>
                </a:cubicBezTo>
                <a:lnTo>
                  <a:pt x="4639009" y="3047836"/>
                </a:lnTo>
                <a:cubicBezTo>
                  <a:pt x="4641074" y="3051267"/>
                  <a:pt x="4643122" y="3053856"/>
                  <a:pt x="4645148" y="3055603"/>
                </a:cubicBezTo>
                <a:cubicBezTo>
                  <a:pt x="4647175" y="3057350"/>
                  <a:pt x="4649723" y="3059149"/>
                  <a:pt x="4652789" y="3061002"/>
                </a:cubicBezTo>
                <a:cubicBezTo>
                  <a:pt x="4663893" y="3085657"/>
                  <a:pt x="4677057" y="3109682"/>
                  <a:pt x="4692281" y="3133078"/>
                </a:cubicBezTo>
                <a:cubicBezTo>
                  <a:pt x="4707504" y="3156472"/>
                  <a:pt x="4723748" y="3179130"/>
                  <a:pt x="4741012" y="3201052"/>
                </a:cubicBezTo>
                <a:cubicBezTo>
                  <a:pt x="4745598" y="3205161"/>
                  <a:pt x="4753438" y="3215480"/>
                  <a:pt x="4764530" y="3232012"/>
                </a:cubicBezTo>
                <a:cubicBezTo>
                  <a:pt x="4775622" y="3248546"/>
                  <a:pt x="4781383" y="3258654"/>
                  <a:pt x="4781812" y="3262339"/>
                </a:cubicBezTo>
                <a:cubicBezTo>
                  <a:pt x="4792453" y="3269549"/>
                  <a:pt x="4800733" y="3278303"/>
                  <a:pt x="4806650" y="3288603"/>
                </a:cubicBezTo>
                <a:cubicBezTo>
                  <a:pt x="4812566" y="3298903"/>
                  <a:pt x="4818555" y="3309524"/>
                  <a:pt x="4824615" y="3320468"/>
                </a:cubicBezTo>
                <a:lnTo>
                  <a:pt x="4826077" y="3339099"/>
                </a:lnTo>
                <a:cubicBezTo>
                  <a:pt x="4827571" y="3340232"/>
                  <a:pt x="4828816" y="3341759"/>
                  <a:pt x="4829810" y="3343681"/>
                </a:cubicBezTo>
                <a:cubicBezTo>
                  <a:pt x="4830804" y="3345602"/>
                  <a:pt x="4832049" y="3347129"/>
                  <a:pt x="4833545" y="3348262"/>
                </a:cubicBezTo>
                <a:cubicBezTo>
                  <a:pt x="4837188" y="3352694"/>
                  <a:pt x="4840812" y="3356284"/>
                  <a:pt x="4844418" y="3359032"/>
                </a:cubicBezTo>
                <a:cubicBezTo>
                  <a:pt x="4848024" y="3361779"/>
                  <a:pt x="4852148" y="3364580"/>
                  <a:pt x="4856794" y="3367434"/>
                </a:cubicBezTo>
                <a:cubicBezTo>
                  <a:pt x="4854985" y="3371450"/>
                  <a:pt x="4855754" y="3374889"/>
                  <a:pt x="4859103" y="3377751"/>
                </a:cubicBezTo>
                <a:cubicBezTo>
                  <a:pt x="4860730" y="3378966"/>
                  <a:pt x="4862499" y="3380827"/>
                  <a:pt x="4864415" y="3383333"/>
                </a:cubicBezTo>
                <a:cubicBezTo>
                  <a:pt x="4866330" y="3385838"/>
                  <a:pt x="4868100" y="3387698"/>
                  <a:pt x="4869726" y="3388915"/>
                </a:cubicBezTo>
                <a:lnTo>
                  <a:pt x="4867725" y="3392071"/>
                </a:lnTo>
                <a:cubicBezTo>
                  <a:pt x="4870547" y="3394599"/>
                  <a:pt x="4872369" y="3398705"/>
                  <a:pt x="4873190" y="3404390"/>
                </a:cubicBezTo>
                <a:lnTo>
                  <a:pt x="4895593" y="3431876"/>
                </a:lnTo>
                <a:cubicBezTo>
                  <a:pt x="4901210" y="3437560"/>
                  <a:pt x="4907202" y="3442650"/>
                  <a:pt x="4913570" y="3447151"/>
                </a:cubicBezTo>
                <a:cubicBezTo>
                  <a:pt x="4919936" y="3451650"/>
                  <a:pt x="4924851" y="3454952"/>
                  <a:pt x="4928312" y="3457054"/>
                </a:cubicBezTo>
                <a:cubicBezTo>
                  <a:pt x="4925946" y="3460349"/>
                  <a:pt x="4924172" y="3464018"/>
                  <a:pt x="4922990" y="3468063"/>
                </a:cubicBezTo>
                <a:cubicBezTo>
                  <a:pt x="4921807" y="3472109"/>
                  <a:pt x="4923401" y="3475702"/>
                  <a:pt x="4927772" y="3478843"/>
                </a:cubicBezTo>
                <a:cubicBezTo>
                  <a:pt x="4932608" y="3481540"/>
                  <a:pt x="4935561" y="3484152"/>
                  <a:pt x="4936634" y="3486677"/>
                </a:cubicBezTo>
                <a:cubicBezTo>
                  <a:pt x="4937708" y="3489201"/>
                  <a:pt x="4936293" y="3493468"/>
                  <a:pt x="4932390" y="3499476"/>
                </a:cubicBezTo>
                <a:lnTo>
                  <a:pt x="4949634" y="3528117"/>
                </a:lnTo>
                <a:lnTo>
                  <a:pt x="4951096" y="3546748"/>
                </a:lnTo>
                <a:lnTo>
                  <a:pt x="4978116" y="3594869"/>
                </a:lnTo>
                <a:cubicBezTo>
                  <a:pt x="4983832" y="3599231"/>
                  <a:pt x="4987758" y="3604673"/>
                  <a:pt x="4989894" y="3611191"/>
                </a:cubicBezTo>
                <a:cubicBezTo>
                  <a:pt x="4992031" y="3617710"/>
                  <a:pt x="4995957" y="3623150"/>
                  <a:pt x="5001673" y="3627514"/>
                </a:cubicBezTo>
                <a:lnTo>
                  <a:pt x="5016915" y="3659311"/>
                </a:lnTo>
                <a:lnTo>
                  <a:pt x="5029848" y="3680792"/>
                </a:lnTo>
                <a:cubicBezTo>
                  <a:pt x="5040068" y="3689395"/>
                  <a:pt x="5049268" y="3698734"/>
                  <a:pt x="5057448" y="3708808"/>
                </a:cubicBezTo>
                <a:cubicBezTo>
                  <a:pt x="5065627" y="3718883"/>
                  <a:pt x="5071747" y="3729589"/>
                  <a:pt x="5075807" y="3740924"/>
                </a:cubicBezTo>
                <a:cubicBezTo>
                  <a:pt x="5091714" y="3762078"/>
                  <a:pt x="5107438" y="3780903"/>
                  <a:pt x="5122980" y="3797399"/>
                </a:cubicBezTo>
                <a:cubicBezTo>
                  <a:pt x="5138521" y="3813895"/>
                  <a:pt x="5151512" y="3826560"/>
                  <a:pt x="5161952" y="3835396"/>
                </a:cubicBezTo>
                <a:cubicBezTo>
                  <a:pt x="5157321" y="3836883"/>
                  <a:pt x="5154267" y="3839374"/>
                  <a:pt x="5152790" y="3842863"/>
                </a:cubicBezTo>
                <a:lnTo>
                  <a:pt x="5154252" y="3861495"/>
                </a:lnTo>
                <a:cubicBezTo>
                  <a:pt x="5154921" y="3864223"/>
                  <a:pt x="5156607" y="3866216"/>
                  <a:pt x="5159315" y="3867472"/>
                </a:cubicBezTo>
                <a:cubicBezTo>
                  <a:pt x="5162022" y="3868727"/>
                  <a:pt x="5165210" y="3868353"/>
                  <a:pt x="5168881" y="3866346"/>
                </a:cubicBezTo>
                <a:cubicBezTo>
                  <a:pt x="5173807" y="3881551"/>
                  <a:pt x="5182159" y="3899205"/>
                  <a:pt x="5193937" y="3919308"/>
                </a:cubicBezTo>
                <a:cubicBezTo>
                  <a:pt x="5205716" y="3939410"/>
                  <a:pt x="5218149" y="3954119"/>
                  <a:pt x="5231236" y="3963435"/>
                </a:cubicBezTo>
                <a:cubicBezTo>
                  <a:pt x="5231330" y="3970410"/>
                  <a:pt x="5232892" y="3976379"/>
                  <a:pt x="5235922" y="3981344"/>
                </a:cubicBezTo>
                <a:cubicBezTo>
                  <a:pt x="5238951" y="3986308"/>
                  <a:pt x="5243804" y="3988833"/>
                  <a:pt x="5250482" y="3988919"/>
                </a:cubicBezTo>
                <a:cubicBezTo>
                  <a:pt x="5259735" y="3997738"/>
                  <a:pt x="5264922" y="4007297"/>
                  <a:pt x="5266043" y="4017598"/>
                </a:cubicBezTo>
                <a:cubicBezTo>
                  <a:pt x="5267162" y="4027899"/>
                  <a:pt x="5268981" y="4037536"/>
                  <a:pt x="5271497" y="4046508"/>
                </a:cubicBezTo>
                <a:cubicBezTo>
                  <a:pt x="5271818" y="4052982"/>
                  <a:pt x="5273639" y="4057088"/>
                  <a:pt x="5276962" y="4058827"/>
                </a:cubicBezTo>
                <a:cubicBezTo>
                  <a:pt x="5280286" y="4060565"/>
                  <a:pt x="5284109" y="4061516"/>
                  <a:pt x="5288433" y="4061676"/>
                </a:cubicBezTo>
                <a:lnTo>
                  <a:pt x="5320920" y="4122115"/>
                </a:lnTo>
                <a:cubicBezTo>
                  <a:pt x="5322866" y="4126024"/>
                  <a:pt x="5325227" y="4131025"/>
                  <a:pt x="5328002" y="4137118"/>
                </a:cubicBezTo>
                <a:cubicBezTo>
                  <a:pt x="5330777" y="4143213"/>
                  <a:pt x="5335216" y="4148426"/>
                  <a:pt x="5341321" y="4152758"/>
                </a:cubicBezTo>
                <a:cubicBezTo>
                  <a:pt x="5350408" y="4178993"/>
                  <a:pt x="5363813" y="4204093"/>
                  <a:pt x="5381533" y="4228057"/>
                </a:cubicBezTo>
                <a:cubicBezTo>
                  <a:pt x="5399255" y="4252021"/>
                  <a:pt x="5410869" y="4278197"/>
                  <a:pt x="5416376" y="4306588"/>
                </a:cubicBezTo>
                <a:lnTo>
                  <a:pt x="5440473" y="4317446"/>
                </a:lnTo>
                <a:lnTo>
                  <a:pt x="5472112" y="4386200"/>
                </a:lnTo>
                <a:cubicBezTo>
                  <a:pt x="5479957" y="4392004"/>
                  <a:pt x="5491539" y="4405436"/>
                  <a:pt x="5506861" y="4426496"/>
                </a:cubicBezTo>
                <a:cubicBezTo>
                  <a:pt x="5522182" y="4447555"/>
                  <a:pt x="5532052" y="4465433"/>
                  <a:pt x="5536470" y="4480130"/>
                </a:cubicBezTo>
                <a:cubicBezTo>
                  <a:pt x="5548570" y="4487804"/>
                  <a:pt x="5555087" y="4500789"/>
                  <a:pt x="5556022" y="4519088"/>
                </a:cubicBezTo>
                <a:cubicBezTo>
                  <a:pt x="5565006" y="4518884"/>
                  <a:pt x="5570695" y="4522124"/>
                  <a:pt x="5573095" y="4528810"/>
                </a:cubicBezTo>
                <a:cubicBezTo>
                  <a:pt x="5575495" y="4535495"/>
                  <a:pt x="5576604" y="4542469"/>
                  <a:pt x="5576423" y="4549732"/>
                </a:cubicBezTo>
                <a:lnTo>
                  <a:pt x="5707522" y="4796645"/>
                </a:lnTo>
                <a:cubicBezTo>
                  <a:pt x="5711064" y="4808943"/>
                  <a:pt x="5715930" y="4819590"/>
                  <a:pt x="5722120" y="4828588"/>
                </a:cubicBezTo>
                <a:cubicBezTo>
                  <a:pt x="5728308" y="4837584"/>
                  <a:pt x="5731885" y="4848520"/>
                  <a:pt x="5732848" y="4861395"/>
                </a:cubicBezTo>
                <a:cubicBezTo>
                  <a:pt x="5737697" y="4864654"/>
                  <a:pt x="5741992" y="4869223"/>
                  <a:pt x="5745733" y="4875100"/>
                </a:cubicBezTo>
                <a:cubicBezTo>
                  <a:pt x="5749474" y="4880978"/>
                  <a:pt x="5751980" y="4886623"/>
                  <a:pt x="5753248" y="4892038"/>
                </a:cubicBezTo>
                <a:lnTo>
                  <a:pt x="5767336" y="4918677"/>
                </a:lnTo>
                <a:cubicBezTo>
                  <a:pt x="5768389" y="4924141"/>
                  <a:pt x="5767957" y="4929767"/>
                  <a:pt x="5766035" y="4935558"/>
                </a:cubicBezTo>
                <a:cubicBezTo>
                  <a:pt x="5764115" y="4941347"/>
                  <a:pt x="5761314" y="4945473"/>
                  <a:pt x="5757633" y="4947933"/>
                </a:cubicBezTo>
                <a:cubicBezTo>
                  <a:pt x="5748939" y="4944632"/>
                  <a:pt x="5735476" y="4928346"/>
                  <a:pt x="5717246" y="4899080"/>
                </a:cubicBezTo>
                <a:cubicBezTo>
                  <a:pt x="5699016" y="4869814"/>
                  <a:pt x="5687766" y="4848295"/>
                  <a:pt x="5683499" y="4834523"/>
                </a:cubicBezTo>
                <a:lnTo>
                  <a:pt x="5681497" y="4837679"/>
                </a:lnTo>
                <a:cubicBezTo>
                  <a:pt x="5673932" y="4839429"/>
                  <a:pt x="5668139" y="4839259"/>
                  <a:pt x="5664117" y="4837168"/>
                </a:cubicBezTo>
                <a:cubicBezTo>
                  <a:pt x="5660094" y="4835078"/>
                  <a:pt x="5656803" y="4830961"/>
                  <a:pt x="5654243" y="4824820"/>
                </a:cubicBezTo>
                <a:cubicBezTo>
                  <a:pt x="5632810" y="4805694"/>
                  <a:pt x="5612588" y="4782910"/>
                  <a:pt x="5593580" y="4756470"/>
                </a:cubicBezTo>
                <a:cubicBezTo>
                  <a:pt x="5574571" y="4730028"/>
                  <a:pt x="5555352" y="4705667"/>
                  <a:pt x="5535919" y="4683383"/>
                </a:cubicBezTo>
                <a:cubicBezTo>
                  <a:pt x="5529636" y="4683548"/>
                  <a:pt x="5526361" y="4682024"/>
                  <a:pt x="5526093" y="4678811"/>
                </a:cubicBezTo>
                <a:cubicBezTo>
                  <a:pt x="5525826" y="4675599"/>
                  <a:pt x="5525842" y="4670630"/>
                  <a:pt x="5526142" y="4663904"/>
                </a:cubicBezTo>
                <a:cubicBezTo>
                  <a:pt x="5523020" y="4661556"/>
                  <a:pt x="5520295" y="4659458"/>
                  <a:pt x="5517962" y="4657610"/>
                </a:cubicBezTo>
                <a:cubicBezTo>
                  <a:pt x="5515631" y="4655761"/>
                  <a:pt x="5513482" y="4656243"/>
                  <a:pt x="5511515" y="4659053"/>
                </a:cubicBezTo>
                <a:cubicBezTo>
                  <a:pt x="5507779" y="4653456"/>
                  <a:pt x="5503684" y="4646248"/>
                  <a:pt x="5499226" y="4637428"/>
                </a:cubicBezTo>
                <a:cubicBezTo>
                  <a:pt x="5494769" y="4628607"/>
                  <a:pt x="5489961" y="4624266"/>
                  <a:pt x="5484801" y="4624406"/>
                </a:cubicBezTo>
                <a:lnTo>
                  <a:pt x="5491728" y="4655356"/>
                </a:lnTo>
                <a:cubicBezTo>
                  <a:pt x="5492800" y="4660647"/>
                  <a:pt x="5494621" y="4664753"/>
                  <a:pt x="5497194" y="4667675"/>
                </a:cubicBezTo>
                <a:cubicBezTo>
                  <a:pt x="5499767" y="4670598"/>
                  <a:pt x="5503590" y="4671548"/>
                  <a:pt x="5508665" y="4670524"/>
                </a:cubicBezTo>
                <a:cubicBezTo>
                  <a:pt x="5509892" y="4676005"/>
                  <a:pt x="5511980" y="4682308"/>
                  <a:pt x="5514929" y="4689435"/>
                </a:cubicBezTo>
                <a:cubicBezTo>
                  <a:pt x="5517878" y="4696561"/>
                  <a:pt x="5521256" y="4702576"/>
                  <a:pt x="5525063" y="4707480"/>
                </a:cubicBezTo>
                <a:lnTo>
                  <a:pt x="5565863" y="4768767"/>
                </a:lnTo>
                <a:lnTo>
                  <a:pt x="5569634" y="4797714"/>
                </a:lnTo>
                <a:cubicBezTo>
                  <a:pt x="5570753" y="4803220"/>
                  <a:pt x="5572767" y="4808185"/>
                  <a:pt x="5575677" y="4812612"/>
                </a:cubicBezTo>
                <a:cubicBezTo>
                  <a:pt x="5578586" y="4817040"/>
                  <a:pt x="5582602" y="4818849"/>
                  <a:pt x="5587725" y="4818041"/>
                </a:cubicBezTo>
                <a:lnTo>
                  <a:pt x="5604969" y="4846682"/>
                </a:lnTo>
                <a:cubicBezTo>
                  <a:pt x="5616491" y="4851777"/>
                  <a:pt x="5623433" y="4860606"/>
                  <a:pt x="5625794" y="4873169"/>
                </a:cubicBezTo>
                <a:cubicBezTo>
                  <a:pt x="5628152" y="4885730"/>
                  <a:pt x="5635094" y="4894559"/>
                  <a:pt x="5646617" y="4899654"/>
                </a:cubicBezTo>
                <a:lnTo>
                  <a:pt x="5655314" y="4962709"/>
                </a:lnTo>
                <a:cubicBezTo>
                  <a:pt x="5641497" y="4965012"/>
                  <a:pt x="5632944" y="4965121"/>
                  <a:pt x="5629656" y="4963034"/>
                </a:cubicBezTo>
                <a:cubicBezTo>
                  <a:pt x="5626368" y="4960949"/>
                  <a:pt x="5624399" y="4954168"/>
                  <a:pt x="5623749" y="4942690"/>
                </a:cubicBezTo>
                <a:cubicBezTo>
                  <a:pt x="5611076" y="4943043"/>
                  <a:pt x="5604452" y="4938659"/>
                  <a:pt x="5603876" y="4929533"/>
                </a:cubicBezTo>
                <a:cubicBezTo>
                  <a:pt x="5603301" y="4920408"/>
                  <a:pt x="5597967" y="4915733"/>
                  <a:pt x="5587873" y="4915510"/>
                </a:cubicBezTo>
                <a:cubicBezTo>
                  <a:pt x="5583199" y="4904707"/>
                  <a:pt x="5573572" y="4889934"/>
                  <a:pt x="5558995" y="4871191"/>
                </a:cubicBezTo>
                <a:cubicBezTo>
                  <a:pt x="5544417" y="4852448"/>
                  <a:pt x="5533078" y="4842121"/>
                  <a:pt x="5524977" y="4840210"/>
                </a:cubicBezTo>
                <a:lnTo>
                  <a:pt x="5481019" y="4776922"/>
                </a:lnTo>
                <a:cubicBezTo>
                  <a:pt x="5468826" y="4778411"/>
                  <a:pt x="5458240" y="4776491"/>
                  <a:pt x="5449262" y="4771166"/>
                </a:cubicBezTo>
                <a:cubicBezTo>
                  <a:pt x="5440282" y="4765840"/>
                  <a:pt x="5434701" y="4756030"/>
                  <a:pt x="5432517" y="4741735"/>
                </a:cubicBezTo>
                <a:cubicBezTo>
                  <a:pt x="5421499" y="4730321"/>
                  <a:pt x="5411087" y="4717078"/>
                  <a:pt x="5401283" y="4702006"/>
                </a:cubicBezTo>
                <a:cubicBezTo>
                  <a:pt x="5391476" y="4686935"/>
                  <a:pt x="5384644" y="4671537"/>
                  <a:pt x="5380786" y="4655812"/>
                </a:cubicBezTo>
                <a:lnTo>
                  <a:pt x="5349528" y="4649265"/>
                </a:lnTo>
                <a:lnTo>
                  <a:pt x="5347760" y="4617161"/>
                </a:lnTo>
                <a:lnTo>
                  <a:pt x="5313039" y="4595140"/>
                </a:lnTo>
                <a:cubicBezTo>
                  <a:pt x="5309222" y="4586910"/>
                  <a:pt x="5304924" y="4580311"/>
                  <a:pt x="5300144" y="4575343"/>
                </a:cubicBezTo>
                <a:cubicBezTo>
                  <a:pt x="5295364" y="4570375"/>
                  <a:pt x="5293146" y="4563988"/>
                  <a:pt x="5293486" y="4556181"/>
                </a:cubicBezTo>
                <a:cubicBezTo>
                  <a:pt x="5290786" y="4552441"/>
                  <a:pt x="5286350" y="4549259"/>
                  <a:pt x="5280176" y="4546633"/>
                </a:cubicBezTo>
                <a:cubicBezTo>
                  <a:pt x="5274003" y="4544010"/>
                  <a:pt x="5269355" y="4542906"/>
                  <a:pt x="5266232" y="4543322"/>
                </a:cubicBezTo>
                <a:cubicBezTo>
                  <a:pt x="5262146" y="4543222"/>
                  <a:pt x="5259711" y="4544444"/>
                  <a:pt x="5258928" y="4546988"/>
                </a:cubicBezTo>
                <a:cubicBezTo>
                  <a:pt x="5258142" y="4549535"/>
                  <a:pt x="5258576" y="4551468"/>
                  <a:pt x="5260226" y="4552792"/>
                </a:cubicBezTo>
                <a:cubicBezTo>
                  <a:pt x="5273783" y="4552354"/>
                  <a:pt x="5281007" y="4558410"/>
                  <a:pt x="5281898" y="4570963"/>
                </a:cubicBezTo>
                <a:cubicBezTo>
                  <a:pt x="5282788" y="4583516"/>
                  <a:pt x="5282852" y="4593884"/>
                  <a:pt x="5282089" y="4602067"/>
                </a:cubicBezTo>
                <a:lnTo>
                  <a:pt x="5329435" y="4632095"/>
                </a:lnTo>
                <a:lnTo>
                  <a:pt x="5327434" y="4635252"/>
                </a:lnTo>
                <a:cubicBezTo>
                  <a:pt x="5329596" y="4639113"/>
                  <a:pt x="5332527" y="4642631"/>
                  <a:pt x="5336229" y="4645809"/>
                </a:cubicBezTo>
                <a:cubicBezTo>
                  <a:pt x="5339931" y="4648987"/>
                  <a:pt x="5344363" y="4650139"/>
                  <a:pt x="5349528" y="4649265"/>
                </a:cubicBezTo>
                <a:cubicBezTo>
                  <a:pt x="5352160" y="4663290"/>
                  <a:pt x="5356634" y="4675718"/>
                  <a:pt x="5362951" y="4686549"/>
                </a:cubicBezTo>
                <a:cubicBezTo>
                  <a:pt x="5369269" y="4697379"/>
                  <a:pt x="5372953" y="4709306"/>
                  <a:pt x="5374007" y="4722330"/>
                </a:cubicBezTo>
                <a:cubicBezTo>
                  <a:pt x="5390789" y="4718404"/>
                  <a:pt x="5399858" y="4720099"/>
                  <a:pt x="5401213" y="4727413"/>
                </a:cubicBezTo>
                <a:cubicBezTo>
                  <a:pt x="5402567" y="4734727"/>
                  <a:pt x="5403841" y="4746969"/>
                  <a:pt x="5405031" y="4764137"/>
                </a:cubicBezTo>
                <a:cubicBezTo>
                  <a:pt x="5408969" y="4776686"/>
                  <a:pt x="5420937" y="4791837"/>
                  <a:pt x="5440934" y="4809593"/>
                </a:cubicBezTo>
                <a:cubicBezTo>
                  <a:pt x="5460934" y="4827348"/>
                  <a:pt x="5473190" y="4843790"/>
                  <a:pt x="5477704" y="4858916"/>
                </a:cubicBezTo>
                <a:cubicBezTo>
                  <a:pt x="5477106" y="4863056"/>
                  <a:pt x="5475452" y="4866248"/>
                  <a:pt x="5472737" y="4868492"/>
                </a:cubicBezTo>
                <a:cubicBezTo>
                  <a:pt x="5470023" y="4870735"/>
                  <a:pt x="5467291" y="4872137"/>
                  <a:pt x="5464537" y="4872697"/>
                </a:cubicBezTo>
                <a:cubicBezTo>
                  <a:pt x="5451312" y="4874359"/>
                  <a:pt x="5440136" y="4869300"/>
                  <a:pt x="5431010" y="4857517"/>
                </a:cubicBezTo>
                <a:cubicBezTo>
                  <a:pt x="5421885" y="4845737"/>
                  <a:pt x="5416791" y="4834576"/>
                  <a:pt x="5415730" y="4824036"/>
                </a:cubicBezTo>
                <a:cubicBezTo>
                  <a:pt x="5400165" y="4803653"/>
                  <a:pt x="5384835" y="4785078"/>
                  <a:pt x="5369741" y="4768312"/>
                </a:cubicBezTo>
                <a:cubicBezTo>
                  <a:pt x="5354647" y="4751547"/>
                  <a:pt x="5340106" y="4733473"/>
                  <a:pt x="5326120" y="4714089"/>
                </a:cubicBezTo>
                <a:cubicBezTo>
                  <a:pt x="5321260" y="4715064"/>
                  <a:pt x="5318296" y="4713923"/>
                  <a:pt x="5317228" y="4710662"/>
                </a:cubicBezTo>
                <a:cubicBezTo>
                  <a:pt x="5316160" y="4707404"/>
                  <a:pt x="5315198" y="4703105"/>
                  <a:pt x="5314341" y="4697766"/>
                </a:cubicBezTo>
                <a:cubicBezTo>
                  <a:pt x="5313038" y="4692699"/>
                  <a:pt x="5310680" y="4689729"/>
                  <a:pt x="5307269" y="4688855"/>
                </a:cubicBezTo>
                <a:cubicBezTo>
                  <a:pt x="5303857" y="4687983"/>
                  <a:pt x="5300286" y="4688669"/>
                  <a:pt x="5296557" y="4690913"/>
                </a:cubicBezTo>
                <a:cubicBezTo>
                  <a:pt x="5294819" y="4682895"/>
                  <a:pt x="5292312" y="4675219"/>
                  <a:pt x="5289033" y="4667884"/>
                </a:cubicBezTo>
                <a:cubicBezTo>
                  <a:pt x="5285755" y="4660549"/>
                  <a:pt x="5281745" y="4655239"/>
                  <a:pt x="5277004" y="4651956"/>
                </a:cubicBezTo>
                <a:lnTo>
                  <a:pt x="5262916" y="4625317"/>
                </a:lnTo>
                <a:cubicBezTo>
                  <a:pt x="5253553" y="4625832"/>
                  <a:pt x="5246335" y="4623836"/>
                  <a:pt x="5241264" y="4619330"/>
                </a:cubicBezTo>
                <a:cubicBezTo>
                  <a:pt x="5236192" y="4614822"/>
                  <a:pt x="5233556" y="4609092"/>
                  <a:pt x="5233353" y="4602141"/>
                </a:cubicBezTo>
                <a:cubicBezTo>
                  <a:pt x="5227345" y="4613360"/>
                  <a:pt x="5219208" y="4627933"/>
                  <a:pt x="5208946" y="4645860"/>
                </a:cubicBezTo>
                <a:cubicBezTo>
                  <a:pt x="5198683" y="4663787"/>
                  <a:pt x="5186312" y="4674568"/>
                  <a:pt x="5171835" y="4678203"/>
                </a:cubicBezTo>
                <a:cubicBezTo>
                  <a:pt x="5162191" y="4678725"/>
                  <a:pt x="5154244" y="4677006"/>
                  <a:pt x="5147997" y="4673043"/>
                </a:cubicBezTo>
                <a:cubicBezTo>
                  <a:pt x="5141750" y="4669081"/>
                  <a:pt x="5139173" y="4664129"/>
                  <a:pt x="5140271" y="4658184"/>
                </a:cubicBezTo>
                <a:cubicBezTo>
                  <a:pt x="5138637" y="4656687"/>
                  <a:pt x="5136591" y="4654099"/>
                  <a:pt x="5134130" y="4650417"/>
                </a:cubicBezTo>
                <a:cubicBezTo>
                  <a:pt x="5131670" y="4646736"/>
                  <a:pt x="5129124" y="4644936"/>
                  <a:pt x="5126489" y="4645017"/>
                </a:cubicBezTo>
                <a:lnTo>
                  <a:pt x="5126797" y="4658490"/>
                </a:lnTo>
                <a:lnTo>
                  <a:pt x="5132337" y="4719544"/>
                </a:lnTo>
                <a:lnTo>
                  <a:pt x="5150427" y="4739871"/>
                </a:lnTo>
                <a:cubicBezTo>
                  <a:pt x="5156669" y="4739772"/>
                  <a:pt x="5160027" y="4741164"/>
                  <a:pt x="5160504" y="4744049"/>
                </a:cubicBezTo>
                <a:cubicBezTo>
                  <a:pt x="5160980" y="4746932"/>
                  <a:pt x="5161547" y="4750980"/>
                  <a:pt x="5162206" y="4756194"/>
                </a:cubicBezTo>
                <a:cubicBezTo>
                  <a:pt x="5164380" y="4759601"/>
                  <a:pt x="5166711" y="4761448"/>
                  <a:pt x="5169202" y="4761737"/>
                </a:cubicBezTo>
                <a:cubicBezTo>
                  <a:pt x="5171694" y="4762026"/>
                  <a:pt x="5174237" y="4761794"/>
                  <a:pt x="5176834" y="4761044"/>
                </a:cubicBezTo>
                <a:cubicBezTo>
                  <a:pt x="5180728" y="4776423"/>
                  <a:pt x="5185910" y="4791513"/>
                  <a:pt x="5192384" y="4806316"/>
                </a:cubicBezTo>
                <a:cubicBezTo>
                  <a:pt x="5198855" y="4821117"/>
                  <a:pt x="5204039" y="4836208"/>
                  <a:pt x="5207932" y="4851586"/>
                </a:cubicBezTo>
                <a:cubicBezTo>
                  <a:pt x="5220380" y="4864091"/>
                  <a:pt x="5230089" y="4878733"/>
                  <a:pt x="5237061" y="4895511"/>
                </a:cubicBezTo>
                <a:cubicBezTo>
                  <a:pt x="5244032" y="4912289"/>
                  <a:pt x="5246793" y="4929163"/>
                  <a:pt x="5245344" y="4946133"/>
                </a:cubicBezTo>
                <a:lnTo>
                  <a:pt x="5263128" y="4952985"/>
                </a:lnTo>
                <a:cubicBezTo>
                  <a:pt x="5268846" y="4954582"/>
                  <a:pt x="5273115" y="4958029"/>
                  <a:pt x="5275937" y="4963321"/>
                </a:cubicBezTo>
                <a:cubicBezTo>
                  <a:pt x="5278757" y="4968614"/>
                  <a:pt x="5280236" y="4974716"/>
                  <a:pt x="5280372" y="4981625"/>
                </a:cubicBezTo>
                <a:cubicBezTo>
                  <a:pt x="5289519" y="4996280"/>
                  <a:pt x="5287620" y="5003928"/>
                  <a:pt x="5274674" y="5004569"/>
                </a:cubicBezTo>
                <a:cubicBezTo>
                  <a:pt x="5264346" y="5007332"/>
                  <a:pt x="5255840" y="5007656"/>
                  <a:pt x="5249161" y="5005539"/>
                </a:cubicBezTo>
                <a:cubicBezTo>
                  <a:pt x="5242480" y="5003423"/>
                  <a:pt x="5237691" y="4996145"/>
                  <a:pt x="5234794" y="4983702"/>
                </a:cubicBezTo>
                <a:cubicBezTo>
                  <a:pt x="5232952" y="4973958"/>
                  <a:pt x="5227842" y="4960205"/>
                  <a:pt x="5219466" y="4942445"/>
                </a:cubicBezTo>
                <a:cubicBezTo>
                  <a:pt x="5211090" y="4924683"/>
                  <a:pt x="5200110" y="4914953"/>
                  <a:pt x="5186526" y="4913254"/>
                </a:cubicBezTo>
                <a:cubicBezTo>
                  <a:pt x="5178117" y="4905430"/>
                  <a:pt x="5166008" y="4891665"/>
                  <a:pt x="5150198" y="4871955"/>
                </a:cubicBezTo>
                <a:cubicBezTo>
                  <a:pt x="5134390" y="4852247"/>
                  <a:pt x="5123994" y="4834035"/>
                  <a:pt x="5119011" y="4817321"/>
                </a:cubicBezTo>
                <a:cubicBezTo>
                  <a:pt x="5111482" y="4818723"/>
                  <a:pt x="5106619" y="4817668"/>
                  <a:pt x="5104421" y="4814153"/>
                </a:cubicBezTo>
                <a:cubicBezTo>
                  <a:pt x="5102224" y="4810639"/>
                  <a:pt x="5101442" y="4806638"/>
                  <a:pt x="5102074" y="4802153"/>
                </a:cubicBezTo>
                <a:cubicBezTo>
                  <a:pt x="5099564" y="4793461"/>
                  <a:pt x="5090862" y="4788863"/>
                  <a:pt x="5075966" y="4788361"/>
                </a:cubicBezTo>
                <a:cubicBezTo>
                  <a:pt x="5061071" y="4787857"/>
                  <a:pt x="5050655" y="4787706"/>
                  <a:pt x="5044718" y="4787906"/>
                </a:cubicBezTo>
                <a:cubicBezTo>
                  <a:pt x="5039054" y="4774447"/>
                  <a:pt x="5024575" y="4749588"/>
                  <a:pt x="5001281" y="4713329"/>
                </a:cubicBezTo>
                <a:cubicBezTo>
                  <a:pt x="4977988" y="4677070"/>
                  <a:pt x="4960005" y="4657734"/>
                  <a:pt x="4947334" y="4655324"/>
                </a:cubicBezTo>
                <a:lnTo>
                  <a:pt x="4941255" y="4616058"/>
                </a:lnTo>
                <a:cubicBezTo>
                  <a:pt x="4934961" y="4605336"/>
                  <a:pt x="4928936" y="4595061"/>
                  <a:pt x="4923182" y="4585232"/>
                </a:cubicBezTo>
                <a:cubicBezTo>
                  <a:pt x="4917428" y="4575405"/>
                  <a:pt x="4910904" y="4565919"/>
                  <a:pt x="4903609" y="4556774"/>
                </a:cubicBezTo>
                <a:lnTo>
                  <a:pt x="4892138" y="4553925"/>
                </a:lnTo>
                <a:cubicBezTo>
                  <a:pt x="4887993" y="4565404"/>
                  <a:pt x="4892182" y="4578572"/>
                  <a:pt x="4904705" y="4593432"/>
                </a:cubicBezTo>
                <a:cubicBezTo>
                  <a:pt x="4917227" y="4608290"/>
                  <a:pt x="4920916" y="4622247"/>
                  <a:pt x="4915769" y="4635304"/>
                </a:cubicBezTo>
                <a:cubicBezTo>
                  <a:pt x="4912626" y="4641425"/>
                  <a:pt x="4910058" y="4650124"/>
                  <a:pt x="4908069" y="4661403"/>
                </a:cubicBezTo>
                <a:lnTo>
                  <a:pt x="4931551" y="4645314"/>
                </a:lnTo>
                <a:lnTo>
                  <a:pt x="4931858" y="4658787"/>
                </a:lnTo>
                <a:cubicBezTo>
                  <a:pt x="4931791" y="4665291"/>
                  <a:pt x="4929731" y="4669702"/>
                  <a:pt x="4925678" y="4672020"/>
                </a:cubicBezTo>
                <a:cubicBezTo>
                  <a:pt x="4921628" y="4674337"/>
                  <a:pt x="4916912" y="4675957"/>
                  <a:pt x="4911533" y="4676879"/>
                </a:cubicBezTo>
                <a:cubicBezTo>
                  <a:pt x="4914051" y="4683086"/>
                  <a:pt x="4916424" y="4688649"/>
                  <a:pt x="4918653" y="4693567"/>
                </a:cubicBezTo>
                <a:cubicBezTo>
                  <a:pt x="4920882" y="4698485"/>
                  <a:pt x="4924257" y="4702469"/>
                  <a:pt x="4928776" y="4705520"/>
                </a:cubicBezTo>
                <a:cubicBezTo>
                  <a:pt x="4930320" y="4710648"/>
                  <a:pt x="4934066" y="4715791"/>
                  <a:pt x="4940017" y="4720948"/>
                </a:cubicBezTo>
                <a:cubicBezTo>
                  <a:pt x="4945965" y="4726104"/>
                  <a:pt x="4951791" y="4731459"/>
                  <a:pt x="4957491" y="4737010"/>
                </a:cubicBezTo>
                <a:cubicBezTo>
                  <a:pt x="4964357" y="4727348"/>
                  <a:pt x="4974956" y="4722267"/>
                  <a:pt x="4989289" y="4721769"/>
                </a:cubicBezTo>
                <a:cubicBezTo>
                  <a:pt x="4989263" y="4735767"/>
                  <a:pt x="4995395" y="4747034"/>
                  <a:pt x="5007688" y="4755568"/>
                </a:cubicBezTo>
                <a:lnTo>
                  <a:pt x="4981357" y="4783129"/>
                </a:lnTo>
                <a:cubicBezTo>
                  <a:pt x="4979415" y="4775720"/>
                  <a:pt x="4976599" y="4769692"/>
                  <a:pt x="4972908" y="4765045"/>
                </a:cubicBezTo>
                <a:cubicBezTo>
                  <a:pt x="4969215" y="4760398"/>
                  <a:pt x="4965898" y="4755160"/>
                  <a:pt x="4962957" y="4749329"/>
                </a:cubicBezTo>
                <a:lnTo>
                  <a:pt x="4945479" y="4755949"/>
                </a:lnTo>
                <a:cubicBezTo>
                  <a:pt x="4941475" y="4762262"/>
                  <a:pt x="4936319" y="4763416"/>
                  <a:pt x="4930004" y="4759413"/>
                </a:cubicBezTo>
                <a:cubicBezTo>
                  <a:pt x="4923793" y="4755104"/>
                  <a:pt x="4918779" y="4749342"/>
                  <a:pt x="4914964" y="4742128"/>
                </a:cubicBezTo>
                <a:cubicBezTo>
                  <a:pt x="4911149" y="4734913"/>
                  <a:pt x="4907925" y="4728074"/>
                  <a:pt x="4905294" y="4721609"/>
                </a:cubicBezTo>
                <a:cubicBezTo>
                  <a:pt x="4900850" y="4725707"/>
                  <a:pt x="4897071" y="4730502"/>
                  <a:pt x="4893956" y="4735997"/>
                </a:cubicBezTo>
                <a:cubicBezTo>
                  <a:pt x="4890840" y="4741490"/>
                  <a:pt x="4887562" y="4745497"/>
                  <a:pt x="4884120" y="4748016"/>
                </a:cubicBezTo>
                <a:cubicBezTo>
                  <a:pt x="4877399" y="4746981"/>
                  <a:pt x="4871978" y="4740408"/>
                  <a:pt x="4867856" y="4728296"/>
                </a:cubicBezTo>
                <a:cubicBezTo>
                  <a:pt x="4863735" y="4716183"/>
                  <a:pt x="4860816" y="4705665"/>
                  <a:pt x="4859102" y="4696739"/>
                </a:cubicBezTo>
                <a:cubicBezTo>
                  <a:pt x="4852608" y="4692437"/>
                  <a:pt x="4847656" y="4687451"/>
                  <a:pt x="4844243" y="4681782"/>
                </a:cubicBezTo>
                <a:cubicBezTo>
                  <a:pt x="4840830" y="4676115"/>
                  <a:pt x="4840035" y="4671553"/>
                  <a:pt x="4841858" y="4668098"/>
                </a:cubicBezTo>
                <a:lnTo>
                  <a:pt x="4829771" y="4638302"/>
                </a:lnTo>
                <a:lnTo>
                  <a:pt x="4801363" y="4620285"/>
                </a:lnTo>
                <a:lnTo>
                  <a:pt x="4804827" y="4635760"/>
                </a:lnTo>
                <a:lnTo>
                  <a:pt x="4822071" y="4664401"/>
                </a:lnTo>
                <a:cubicBezTo>
                  <a:pt x="4824143" y="4668113"/>
                  <a:pt x="4825175" y="4671719"/>
                  <a:pt x="4825169" y="4675219"/>
                </a:cubicBezTo>
                <a:cubicBezTo>
                  <a:pt x="4825162" y="4678718"/>
                  <a:pt x="4824617" y="4681323"/>
                  <a:pt x="4823534" y="4683033"/>
                </a:cubicBezTo>
                <a:cubicBezTo>
                  <a:pt x="4821924" y="4681643"/>
                  <a:pt x="4819829" y="4678840"/>
                  <a:pt x="4817249" y="4674621"/>
                </a:cubicBezTo>
                <a:cubicBezTo>
                  <a:pt x="4814668" y="4670402"/>
                  <a:pt x="4811785" y="4667099"/>
                  <a:pt x="4808598" y="4664708"/>
                </a:cubicBezTo>
                <a:cubicBezTo>
                  <a:pt x="4797713" y="4662968"/>
                  <a:pt x="4789861" y="4652088"/>
                  <a:pt x="4785041" y="4632063"/>
                </a:cubicBezTo>
                <a:cubicBezTo>
                  <a:pt x="4780221" y="4612039"/>
                  <a:pt x="4772368" y="4601157"/>
                  <a:pt x="4761483" y="4599418"/>
                </a:cubicBezTo>
                <a:lnTo>
                  <a:pt x="4747396" y="4572779"/>
                </a:lnTo>
                <a:cubicBezTo>
                  <a:pt x="4740891" y="4567915"/>
                  <a:pt x="4733809" y="4560473"/>
                  <a:pt x="4726149" y="4550451"/>
                </a:cubicBezTo>
                <a:cubicBezTo>
                  <a:pt x="4729786" y="4562162"/>
                  <a:pt x="4734462" y="4573981"/>
                  <a:pt x="4740178" y="4585905"/>
                </a:cubicBezTo>
                <a:cubicBezTo>
                  <a:pt x="4745893" y="4597829"/>
                  <a:pt x="4754151" y="4607492"/>
                  <a:pt x="4764948" y="4614893"/>
                </a:cubicBezTo>
                <a:lnTo>
                  <a:pt x="4739463" y="4634140"/>
                </a:lnTo>
                <a:lnTo>
                  <a:pt x="4708745" y="4605806"/>
                </a:lnTo>
                <a:lnTo>
                  <a:pt x="4701892" y="4623590"/>
                </a:lnTo>
                <a:lnTo>
                  <a:pt x="4672944" y="4627360"/>
                </a:lnTo>
                <a:lnTo>
                  <a:pt x="4635607" y="4581549"/>
                </a:lnTo>
                <a:cubicBezTo>
                  <a:pt x="4631592" y="4561852"/>
                  <a:pt x="4624553" y="4543002"/>
                  <a:pt x="4614486" y="4524999"/>
                </a:cubicBezTo>
                <a:cubicBezTo>
                  <a:pt x="4604419" y="4506995"/>
                  <a:pt x="4597167" y="4490224"/>
                  <a:pt x="4592730" y="4474685"/>
                </a:cubicBezTo>
                <a:lnTo>
                  <a:pt x="4596733" y="4468372"/>
                </a:lnTo>
                <a:lnTo>
                  <a:pt x="4587264" y="4462366"/>
                </a:lnTo>
                <a:lnTo>
                  <a:pt x="4567711" y="4423408"/>
                </a:lnTo>
                <a:cubicBezTo>
                  <a:pt x="4555130" y="4413585"/>
                  <a:pt x="4546630" y="4400817"/>
                  <a:pt x="4542211" y="4385105"/>
                </a:cubicBezTo>
                <a:cubicBezTo>
                  <a:pt x="4537792" y="4369392"/>
                  <a:pt x="4527713" y="4355622"/>
                  <a:pt x="4511976" y="4343797"/>
                </a:cubicBezTo>
                <a:cubicBezTo>
                  <a:pt x="4507753" y="4335771"/>
                  <a:pt x="4500243" y="4322894"/>
                  <a:pt x="4489449" y="4305166"/>
                </a:cubicBezTo>
                <a:lnTo>
                  <a:pt x="4481618" y="4287842"/>
                </a:lnTo>
                <a:lnTo>
                  <a:pt x="4459614" y="4259951"/>
                </a:lnTo>
                <a:lnTo>
                  <a:pt x="4441305" y="4245862"/>
                </a:lnTo>
                <a:lnTo>
                  <a:pt x="4439303" y="4249019"/>
                </a:lnTo>
                <a:cubicBezTo>
                  <a:pt x="4433811" y="4250699"/>
                  <a:pt x="4431322" y="4247645"/>
                  <a:pt x="4431835" y="4239857"/>
                </a:cubicBezTo>
                <a:lnTo>
                  <a:pt x="4434505" y="4235648"/>
                </a:lnTo>
                <a:lnTo>
                  <a:pt x="4434058" y="4235439"/>
                </a:lnTo>
                <a:cubicBezTo>
                  <a:pt x="4433789" y="4232226"/>
                  <a:pt x="4433806" y="4227258"/>
                  <a:pt x="4434107" y="4220533"/>
                </a:cubicBezTo>
                <a:cubicBezTo>
                  <a:pt x="4430985" y="4218184"/>
                  <a:pt x="4428258" y="4216086"/>
                  <a:pt x="4425927" y="4214238"/>
                </a:cubicBezTo>
                <a:cubicBezTo>
                  <a:pt x="4423594" y="4212391"/>
                  <a:pt x="4421445" y="4212872"/>
                  <a:pt x="4419479" y="4215682"/>
                </a:cubicBezTo>
                <a:cubicBezTo>
                  <a:pt x="4415743" y="4210085"/>
                  <a:pt x="4411647" y="4202877"/>
                  <a:pt x="4407190" y="4194056"/>
                </a:cubicBezTo>
                <a:cubicBezTo>
                  <a:pt x="4402734" y="4185236"/>
                  <a:pt x="4397924" y="4180895"/>
                  <a:pt x="4392765" y="4181035"/>
                </a:cubicBezTo>
                <a:lnTo>
                  <a:pt x="4399692" y="4211984"/>
                </a:lnTo>
                <a:cubicBezTo>
                  <a:pt x="4400763" y="4217274"/>
                  <a:pt x="4402585" y="4221381"/>
                  <a:pt x="4405157" y="4224304"/>
                </a:cubicBezTo>
                <a:cubicBezTo>
                  <a:pt x="4407730" y="4227225"/>
                  <a:pt x="4411555" y="4228176"/>
                  <a:pt x="4416630" y="4227153"/>
                </a:cubicBezTo>
                <a:cubicBezTo>
                  <a:pt x="4417856" y="4232632"/>
                  <a:pt x="4419945" y="4238937"/>
                  <a:pt x="4422893" y="4246064"/>
                </a:cubicBezTo>
                <a:cubicBezTo>
                  <a:pt x="4425842" y="4253191"/>
                  <a:pt x="4429220" y="4259206"/>
                  <a:pt x="4433026" y="4264109"/>
                </a:cubicBezTo>
                <a:lnTo>
                  <a:pt x="4473828" y="4325395"/>
                </a:lnTo>
                <a:lnTo>
                  <a:pt x="4477598" y="4354344"/>
                </a:lnTo>
                <a:cubicBezTo>
                  <a:pt x="4478716" y="4359848"/>
                  <a:pt x="4480731" y="4364814"/>
                  <a:pt x="4483640" y="4369241"/>
                </a:cubicBezTo>
                <a:cubicBezTo>
                  <a:pt x="4486549" y="4373668"/>
                  <a:pt x="4490566" y="4375477"/>
                  <a:pt x="4495689" y="4374670"/>
                </a:cubicBezTo>
                <a:lnTo>
                  <a:pt x="4512933" y="4403311"/>
                </a:lnTo>
                <a:cubicBezTo>
                  <a:pt x="4524455" y="4408406"/>
                  <a:pt x="4531397" y="4417235"/>
                  <a:pt x="4533757" y="4429796"/>
                </a:cubicBezTo>
                <a:cubicBezTo>
                  <a:pt x="4536117" y="4442358"/>
                  <a:pt x="4543058" y="4451188"/>
                  <a:pt x="4554580" y="4456283"/>
                </a:cubicBezTo>
                <a:lnTo>
                  <a:pt x="4563277" y="4519337"/>
                </a:lnTo>
                <a:cubicBezTo>
                  <a:pt x="4549460" y="4521639"/>
                  <a:pt x="4540908" y="4521749"/>
                  <a:pt x="4537621" y="4519663"/>
                </a:cubicBezTo>
                <a:cubicBezTo>
                  <a:pt x="4534332" y="4517578"/>
                  <a:pt x="4532363" y="4510797"/>
                  <a:pt x="4531713" y="4499318"/>
                </a:cubicBezTo>
                <a:cubicBezTo>
                  <a:pt x="4519039" y="4499672"/>
                  <a:pt x="4512415" y="4495286"/>
                  <a:pt x="4511840" y="4486161"/>
                </a:cubicBezTo>
                <a:cubicBezTo>
                  <a:pt x="4511265" y="4477037"/>
                  <a:pt x="4505930" y="4472363"/>
                  <a:pt x="4495837" y="4472139"/>
                </a:cubicBezTo>
                <a:cubicBezTo>
                  <a:pt x="4491162" y="4461336"/>
                  <a:pt x="4481536" y="4446562"/>
                  <a:pt x="4466959" y="4427820"/>
                </a:cubicBezTo>
                <a:cubicBezTo>
                  <a:pt x="4452382" y="4409076"/>
                  <a:pt x="4441042" y="4398750"/>
                  <a:pt x="4432941" y="4396838"/>
                </a:cubicBezTo>
                <a:lnTo>
                  <a:pt x="4388983" y="4333551"/>
                </a:lnTo>
                <a:cubicBezTo>
                  <a:pt x="4376790" y="4335039"/>
                  <a:pt x="4366205" y="4333120"/>
                  <a:pt x="4357226" y="4327794"/>
                </a:cubicBezTo>
                <a:cubicBezTo>
                  <a:pt x="4348247" y="4322469"/>
                  <a:pt x="4342666" y="4312658"/>
                  <a:pt x="4340482" y="4298363"/>
                </a:cubicBezTo>
                <a:cubicBezTo>
                  <a:pt x="4329464" y="4286949"/>
                  <a:pt x="4319052" y="4273707"/>
                  <a:pt x="4309246" y="4258635"/>
                </a:cubicBezTo>
                <a:cubicBezTo>
                  <a:pt x="4299440" y="4243564"/>
                  <a:pt x="4292609" y="4228165"/>
                  <a:pt x="4288751" y="4212440"/>
                </a:cubicBezTo>
                <a:lnTo>
                  <a:pt x="4257492" y="4205894"/>
                </a:lnTo>
                <a:lnTo>
                  <a:pt x="4255724" y="4173789"/>
                </a:lnTo>
                <a:lnTo>
                  <a:pt x="4221003" y="4151768"/>
                </a:lnTo>
                <a:cubicBezTo>
                  <a:pt x="4217185" y="4143538"/>
                  <a:pt x="4212887" y="4136939"/>
                  <a:pt x="4208108" y="4131972"/>
                </a:cubicBezTo>
                <a:cubicBezTo>
                  <a:pt x="4203329" y="4127004"/>
                  <a:pt x="4201109" y="4120616"/>
                  <a:pt x="4201450" y="4112811"/>
                </a:cubicBezTo>
                <a:cubicBezTo>
                  <a:pt x="4198751" y="4109069"/>
                  <a:pt x="4194313" y="4105887"/>
                  <a:pt x="4188140" y="4103263"/>
                </a:cubicBezTo>
                <a:cubicBezTo>
                  <a:pt x="4181968" y="4100638"/>
                  <a:pt x="4177319" y="4099534"/>
                  <a:pt x="4174196" y="4099951"/>
                </a:cubicBezTo>
                <a:cubicBezTo>
                  <a:pt x="4170111" y="4099850"/>
                  <a:pt x="4167676" y="4101072"/>
                  <a:pt x="4166892" y="4103617"/>
                </a:cubicBezTo>
                <a:cubicBezTo>
                  <a:pt x="4166107" y="4106163"/>
                  <a:pt x="4166540" y="4108097"/>
                  <a:pt x="4168190" y="4109421"/>
                </a:cubicBezTo>
                <a:cubicBezTo>
                  <a:pt x="4181747" y="4108982"/>
                  <a:pt x="4188971" y="4115038"/>
                  <a:pt x="4189862" y="4127592"/>
                </a:cubicBezTo>
                <a:cubicBezTo>
                  <a:pt x="4190753" y="4140145"/>
                  <a:pt x="4190817" y="4150512"/>
                  <a:pt x="4190053" y="4158695"/>
                </a:cubicBezTo>
                <a:lnTo>
                  <a:pt x="4237400" y="4188724"/>
                </a:lnTo>
                <a:lnTo>
                  <a:pt x="4235396" y="4191881"/>
                </a:lnTo>
                <a:cubicBezTo>
                  <a:pt x="4237559" y="4195742"/>
                  <a:pt x="4240491" y="4199261"/>
                  <a:pt x="4244193" y="4202438"/>
                </a:cubicBezTo>
                <a:cubicBezTo>
                  <a:pt x="4247895" y="4205617"/>
                  <a:pt x="4252327" y="4206768"/>
                  <a:pt x="4257492" y="4205894"/>
                </a:cubicBezTo>
                <a:cubicBezTo>
                  <a:pt x="4260124" y="4219919"/>
                  <a:pt x="4264599" y="4232347"/>
                  <a:pt x="4270915" y="4243177"/>
                </a:cubicBezTo>
                <a:cubicBezTo>
                  <a:pt x="4277233" y="4254006"/>
                  <a:pt x="4280917" y="4265935"/>
                  <a:pt x="4281971" y="4278958"/>
                </a:cubicBezTo>
                <a:cubicBezTo>
                  <a:pt x="4298754" y="4275033"/>
                  <a:pt x="4307823" y="4276727"/>
                  <a:pt x="4309178" y="4284042"/>
                </a:cubicBezTo>
                <a:cubicBezTo>
                  <a:pt x="4310531" y="4291356"/>
                  <a:pt x="4311805" y="4303597"/>
                  <a:pt x="4312995" y="4320766"/>
                </a:cubicBezTo>
                <a:cubicBezTo>
                  <a:pt x="4316932" y="4333314"/>
                  <a:pt x="4328901" y="4348465"/>
                  <a:pt x="4348899" y="4366221"/>
                </a:cubicBezTo>
                <a:cubicBezTo>
                  <a:pt x="4368897" y="4383976"/>
                  <a:pt x="4381154" y="4400418"/>
                  <a:pt x="4385669" y="4415544"/>
                </a:cubicBezTo>
                <a:cubicBezTo>
                  <a:pt x="4385071" y="4419685"/>
                  <a:pt x="4383416" y="4422876"/>
                  <a:pt x="4380701" y="4425121"/>
                </a:cubicBezTo>
                <a:cubicBezTo>
                  <a:pt x="4377987" y="4427364"/>
                  <a:pt x="4375255" y="4428766"/>
                  <a:pt x="4372502" y="4429326"/>
                </a:cubicBezTo>
                <a:cubicBezTo>
                  <a:pt x="4359276" y="4430988"/>
                  <a:pt x="4348100" y="4425927"/>
                  <a:pt x="4338974" y="4414147"/>
                </a:cubicBezTo>
                <a:cubicBezTo>
                  <a:pt x="4329848" y="4402365"/>
                  <a:pt x="4324755" y="4391204"/>
                  <a:pt x="4323694" y="4380664"/>
                </a:cubicBezTo>
                <a:cubicBezTo>
                  <a:pt x="4308128" y="4360280"/>
                  <a:pt x="4292799" y="4341706"/>
                  <a:pt x="4277706" y="4324941"/>
                </a:cubicBezTo>
                <a:cubicBezTo>
                  <a:pt x="4262611" y="4308175"/>
                  <a:pt x="4248071" y="4290101"/>
                  <a:pt x="4234083" y="4270718"/>
                </a:cubicBezTo>
                <a:cubicBezTo>
                  <a:pt x="4229224" y="4271692"/>
                  <a:pt x="4226259" y="4270550"/>
                  <a:pt x="4225191" y="4267292"/>
                </a:cubicBezTo>
                <a:cubicBezTo>
                  <a:pt x="4224124" y="4264032"/>
                  <a:pt x="4223162" y="4259734"/>
                  <a:pt x="4222305" y="4254396"/>
                </a:cubicBezTo>
                <a:cubicBezTo>
                  <a:pt x="4221002" y="4249327"/>
                  <a:pt x="4218644" y="4246356"/>
                  <a:pt x="4215232" y="4245484"/>
                </a:cubicBezTo>
                <a:cubicBezTo>
                  <a:pt x="4211821" y="4244610"/>
                  <a:pt x="4208250" y="4245297"/>
                  <a:pt x="4204521" y="4247543"/>
                </a:cubicBezTo>
                <a:cubicBezTo>
                  <a:pt x="4202783" y="4239524"/>
                  <a:pt x="4200275" y="4231847"/>
                  <a:pt x="4196998" y="4224512"/>
                </a:cubicBezTo>
                <a:cubicBezTo>
                  <a:pt x="4193719" y="4217177"/>
                  <a:pt x="4189710" y="4211868"/>
                  <a:pt x="4184968" y="4208584"/>
                </a:cubicBezTo>
                <a:lnTo>
                  <a:pt x="4170881" y="4181945"/>
                </a:lnTo>
                <a:cubicBezTo>
                  <a:pt x="4161516" y="4182460"/>
                  <a:pt x="4154299" y="4180466"/>
                  <a:pt x="4149227" y="4175957"/>
                </a:cubicBezTo>
                <a:cubicBezTo>
                  <a:pt x="4144157" y="4171450"/>
                  <a:pt x="4141520" y="4165721"/>
                  <a:pt x="4141318" y="4158769"/>
                </a:cubicBezTo>
                <a:cubicBezTo>
                  <a:pt x="4135309" y="4169988"/>
                  <a:pt x="4127173" y="4184562"/>
                  <a:pt x="4116909" y="4202489"/>
                </a:cubicBezTo>
                <a:cubicBezTo>
                  <a:pt x="4106647" y="4220415"/>
                  <a:pt x="4094276" y="4231196"/>
                  <a:pt x="4079798" y="4234832"/>
                </a:cubicBezTo>
                <a:cubicBezTo>
                  <a:pt x="4070154" y="4235354"/>
                  <a:pt x="4062208" y="4233634"/>
                  <a:pt x="4055960" y="4229672"/>
                </a:cubicBezTo>
                <a:cubicBezTo>
                  <a:pt x="4049714" y="4225710"/>
                  <a:pt x="4047138" y="4220757"/>
                  <a:pt x="4048233" y="4214813"/>
                </a:cubicBezTo>
                <a:cubicBezTo>
                  <a:pt x="4046601" y="4213316"/>
                  <a:pt x="4044555" y="4210726"/>
                  <a:pt x="4042095" y="4207045"/>
                </a:cubicBezTo>
                <a:cubicBezTo>
                  <a:pt x="4039634" y="4203365"/>
                  <a:pt x="4037087" y="4201564"/>
                  <a:pt x="4034454" y="4201646"/>
                </a:cubicBezTo>
                <a:lnTo>
                  <a:pt x="4034761" y="4215120"/>
                </a:lnTo>
                <a:lnTo>
                  <a:pt x="4040301" y="4276172"/>
                </a:lnTo>
                <a:lnTo>
                  <a:pt x="4058391" y="4296499"/>
                </a:lnTo>
                <a:cubicBezTo>
                  <a:pt x="4064632" y="4296400"/>
                  <a:pt x="4067992" y="4297792"/>
                  <a:pt x="4068467" y="4300677"/>
                </a:cubicBezTo>
                <a:cubicBezTo>
                  <a:pt x="4068944" y="4303561"/>
                  <a:pt x="4069512" y="4307608"/>
                  <a:pt x="4070170" y="4312822"/>
                </a:cubicBezTo>
                <a:cubicBezTo>
                  <a:pt x="4072343" y="4316228"/>
                  <a:pt x="4074676" y="4318076"/>
                  <a:pt x="4077166" y="4318365"/>
                </a:cubicBezTo>
                <a:cubicBezTo>
                  <a:pt x="4079657" y="4318654"/>
                  <a:pt x="4082201" y="4318423"/>
                  <a:pt x="4084797" y="4317673"/>
                </a:cubicBezTo>
                <a:cubicBezTo>
                  <a:pt x="4088691" y="4333052"/>
                  <a:pt x="4093874" y="4348143"/>
                  <a:pt x="4100347" y="4362943"/>
                </a:cubicBezTo>
                <a:cubicBezTo>
                  <a:pt x="4106820" y="4377745"/>
                  <a:pt x="4112002" y="4392836"/>
                  <a:pt x="4115896" y="4408215"/>
                </a:cubicBezTo>
                <a:cubicBezTo>
                  <a:pt x="4128344" y="4420719"/>
                  <a:pt x="4138054" y="4435361"/>
                  <a:pt x="4145025" y="4452139"/>
                </a:cubicBezTo>
                <a:cubicBezTo>
                  <a:pt x="4151996" y="4468917"/>
                  <a:pt x="4154758" y="4485791"/>
                  <a:pt x="4153307" y="4502760"/>
                </a:cubicBezTo>
                <a:lnTo>
                  <a:pt x="4171092" y="4509614"/>
                </a:lnTo>
                <a:cubicBezTo>
                  <a:pt x="4176810" y="4511211"/>
                  <a:pt x="4181079" y="4514657"/>
                  <a:pt x="4183900" y="4519951"/>
                </a:cubicBezTo>
                <a:cubicBezTo>
                  <a:pt x="4186721" y="4525244"/>
                  <a:pt x="4188200" y="4531345"/>
                  <a:pt x="4188336" y="4538255"/>
                </a:cubicBezTo>
                <a:cubicBezTo>
                  <a:pt x="4197484" y="4552909"/>
                  <a:pt x="4195585" y="4560556"/>
                  <a:pt x="4182637" y="4561198"/>
                </a:cubicBezTo>
                <a:cubicBezTo>
                  <a:pt x="4172309" y="4563960"/>
                  <a:pt x="4163805" y="4564284"/>
                  <a:pt x="4157125" y="4562168"/>
                </a:cubicBezTo>
                <a:cubicBezTo>
                  <a:pt x="4150445" y="4560052"/>
                  <a:pt x="4145656" y="4552773"/>
                  <a:pt x="4142758" y="4540332"/>
                </a:cubicBezTo>
                <a:cubicBezTo>
                  <a:pt x="4140916" y="4530587"/>
                  <a:pt x="4135806" y="4516834"/>
                  <a:pt x="4127430" y="4499073"/>
                </a:cubicBezTo>
                <a:cubicBezTo>
                  <a:pt x="4119054" y="4481312"/>
                  <a:pt x="4108073" y="4471582"/>
                  <a:pt x="4094489" y="4469882"/>
                </a:cubicBezTo>
                <a:cubicBezTo>
                  <a:pt x="4086081" y="4462060"/>
                  <a:pt x="4073971" y="4448294"/>
                  <a:pt x="4058163" y="4428584"/>
                </a:cubicBezTo>
                <a:cubicBezTo>
                  <a:pt x="4042354" y="4408876"/>
                  <a:pt x="4031958" y="4390664"/>
                  <a:pt x="4026975" y="4373949"/>
                </a:cubicBezTo>
                <a:cubicBezTo>
                  <a:pt x="4019446" y="4375352"/>
                  <a:pt x="4014583" y="4374296"/>
                  <a:pt x="4012386" y="4370782"/>
                </a:cubicBezTo>
                <a:cubicBezTo>
                  <a:pt x="4010189" y="4367267"/>
                  <a:pt x="4009406" y="4363267"/>
                  <a:pt x="4010038" y="4358781"/>
                </a:cubicBezTo>
                <a:cubicBezTo>
                  <a:pt x="4007528" y="4350088"/>
                  <a:pt x="3998826" y="4345492"/>
                  <a:pt x="3983931" y="4344989"/>
                </a:cubicBezTo>
                <a:cubicBezTo>
                  <a:pt x="3969034" y="4344486"/>
                  <a:pt x="3958618" y="4344334"/>
                  <a:pt x="3952682" y="4344534"/>
                </a:cubicBezTo>
                <a:cubicBezTo>
                  <a:pt x="3947017" y="4331074"/>
                  <a:pt x="3932538" y="4306216"/>
                  <a:pt x="3909246" y="4269957"/>
                </a:cubicBezTo>
                <a:cubicBezTo>
                  <a:pt x="3885951" y="4233699"/>
                  <a:pt x="3867969" y="4214364"/>
                  <a:pt x="3855298" y="4211953"/>
                </a:cubicBezTo>
                <a:lnTo>
                  <a:pt x="3849218" y="4172687"/>
                </a:lnTo>
                <a:cubicBezTo>
                  <a:pt x="3842925" y="4161964"/>
                  <a:pt x="3836901" y="4151689"/>
                  <a:pt x="3831146" y="4141862"/>
                </a:cubicBezTo>
                <a:cubicBezTo>
                  <a:pt x="3825392" y="4132034"/>
                  <a:pt x="3818869" y="4122547"/>
                  <a:pt x="3811574" y="4113403"/>
                </a:cubicBezTo>
                <a:lnTo>
                  <a:pt x="3800103" y="4110553"/>
                </a:lnTo>
                <a:cubicBezTo>
                  <a:pt x="3795957" y="4122033"/>
                  <a:pt x="3800146" y="4135202"/>
                  <a:pt x="3812668" y="4150060"/>
                </a:cubicBezTo>
                <a:cubicBezTo>
                  <a:pt x="3825191" y="4164918"/>
                  <a:pt x="3828879" y="4178875"/>
                  <a:pt x="3823734" y="4191933"/>
                </a:cubicBezTo>
                <a:cubicBezTo>
                  <a:pt x="3820590" y="4198054"/>
                  <a:pt x="3818022" y="4206753"/>
                  <a:pt x="3816033" y="4218031"/>
                </a:cubicBezTo>
                <a:lnTo>
                  <a:pt x="3839515" y="4201943"/>
                </a:lnTo>
                <a:lnTo>
                  <a:pt x="3839823" y="4215415"/>
                </a:lnTo>
                <a:cubicBezTo>
                  <a:pt x="3839755" y="4221920"/>
                  <a:pt x="3837696" y="4226331"/>
                  <a:pt x="3833643" y="4228648"/>
                </a:cubicBezTo>
                <a:cubicBezTo>
                  <a:pt x="3829592" y="4230965"/>
                  <a:pt x="3824877" y="4232585"/>
                  <a:pt x="3819496" y="4233507"/>
                </a:cubicBezTo>
                <a:cubicBezTo>
                  <a:pt x="3822014" y="4239715"/>
                  <a:pt x="3824388" y="4245277"/>
                  <a:pt x="3826616" y="4250195"/>
                </a:cubicBezTo>
                <a:cubicBezTo>
                  <a:pt x="3828845" y="4255113"/>
                  <a:pt x="3832220" y="4259098"/>
                  <a:pt x="3836740" y="4262148"/>
                </a:cubicBezTo>
                <a:cubicBezTo>
                  <a:pt x="3838283" y="4267276"/>
                  <a:pt x="3842030" y="4272419"/>
                  <a:pt x="3847980" y="4277576"/>
                </a:cubicBezTo>
                <a:cubicBezTo>
                  <a:pt x="3853930" y="4282732"/>
                  <a:pt x="3859756" y="4288087"/>
                  <a:pt x="3865456" y="4293638"/>
                </a:cubicBezTo>
                <a:cubicBezTo>
                  <a:pt x="3872321" y="4283978"/>
                  <a:pt x="3882920" y="4278897"/>
                  <a:pt x="3897253" y="4278397"/>
                </a:cubicBezTo>
                <a:cubicBezTo>
                  <a:pt x="3897228" y="4292396"/>
                  <a:pt x="3903360" y="4303662"/>
                  <a:pt x="3915653" y="4312197"/>
                </a:cubicBezTo>
                <a:lnTo>
                  <a:pt x="3889319" y="4339757"/>
                </a:lnTo>
                <a:cubicBezTo>
                  <a:pt x="3887379" y="4332349"/>
                  <a:pt x="3884563" y="4326321"/>
                  <a:pt x="3880872" y="4321673"/>
                </a:cubicBezTo>
                <a:cubicBezTo>
                  <a:pt x="3877180" y="4317027"/>
                  <a:pt x="3873863" y="4311789"/>
                  <a:pt x="3870920" y="4305958"/>
                </a:cubicBezTo>
                <a:lnTo>
                  <a:pt x="3853444" y="4312578"/>
                </a:lnTo>
                <a:cubicBezTo>
                  <a:pt x="3849440" y="4318891"/>
                  <a:pt x="3844282" y="4320045"/>
                  <a:pt x="3837969" y="4316041"/>
                </a:cubicBezTo>
                <a:cubicBezTo>
                  <a:pt x="3831757" y="4311733"/>
                  <a:pt x="3826743" y="4305971"/>
                  <a:pt x="3822928" y="4298757"/>
                </a:cubicBezTo>
                <a:cubicBezTo>
                  <a:pt x="3819113" y="4291541"/>
                  <a:pt x="3815889" y="4284702"/>
                  <a:pt x="3813258" y="4278238"/>
                </a:cubicBezTo>
                <a:cubicBezTo>
                  <a:pt x="3808815" y="4282335"/>
                  <a:pt x="3805035" y="4287131"/>
                  <a:pt x="3801919" y="4292625"/>
                </a:cubicBezTo>
                <a:cubicBezTo>
                  <a:pt x="3798805" y="4298118"/>
                  <a:pt x="3795526" y="4302124"/>
                  <a:pt x="3792083" y="4304644"/>
                </a:cubicBezTo>
                <a:cubicBezTo>
                  <a:pt x="3785362" y="4303609"/>
                  <a:pt x="3779942" y="4297036"/>
                  <a:pt x="3775821" y="4284924"/>
                </a:cubicBezTo>
                <a:cubicBezTo>
                  <a:pt x="3771700" y="4272812"/>
                  <a:pt x="3768780" y="4262293"/>
                  <a:pt x="3767065" y="4253368"/>
                </a:cubicBezTo>
                <a:cubicBezTo>
                  <a:pt x="3760572" y="4249065"/>
                  <a:pt x="3755620" y="4244080"/>
                  <a:pt x="3752207" y="4238412"/>
                </a:cubicBezTo>
                <a:cubicBezTo>
                  <a:pt x="3748794" y="4232743"/>
                  <a:pt x="3747998" y="4228181"/>
                  <a:pt x="3749822" y="4224726"/>
                </a:cubicBezTo>
                <a:lnTo>
                  <a:pt x="3737736" y="4194931"/>
                </a:lnTo>
                <a:lnTo>
                  <a:pt x="3709328" y="4176913"/>
                </a:lnTo>
                <a:lnTo>
                  <a:pt x="3712792" y="4192389"/>
                </a:lnTo>
                <a:lnTo>
                  <a:pt x="3730036" y="4221029"/>
                </a:lnTo>
                <a:cubicBezTo>
                  <a:pt x="3732107" y="4224741"/>
                  <a:pt x="3733140" y="4228347"/>
                  <a:pt x="3733133" y="4231847"/>
                </a:cubicBezTo>
                <a:cubicBezTo>
                  <a:pt x="3733126" y="4235347"/>
                  <a:pt x="3732581" y="4237951"/>
                  <a:pt x="3731497" y="4239661"/>
                </a:cubicBezTo>
                <a:cubicBezTo>
                  <a:pt x="3729888" y="4238272"/>
                  <a:pt x="3727794" y="4235468"/>
                  <a:pt x="3725213" y="4231250"/>
                </a:cubicBezTo>
                <a:cubicBezTo>
                  <a:pt x="3722633" y="4227031"/>
                  <a:pt x="3719749" y="4223727"/>
                  <a:pt x="3716562" y="4221337"/>
                </a:cubicBezTo>
                <a:cubicBezTo>
                  <a:pt x="3705678" y="4219597"/>
                  <a:pt x="3697825" y="4208715"/>
                  <a:pt x="3693005" y="4188691"/>
                </a:cubicBezTo>
                <a:cubicBezTo>
                  <a:pt x="3688184" y="4168668"/>
                  <a:pt x="3680333" y="4157786"/>
                  <a:pt x="3669448" y="4156046"/>
                </a:cubicBezTo>
                <a:lnTo>
                  <a:pt x="3655361" y="4129407"/>
                </a:lnTo>
                <a:cubicBezTo>
                  <a:pt x="3648854" y="4124545"/>
                  <a:pt x="3641773" y="4117100"/>
                  <a:pt x="3634112" y="4107079"/>
                </a:cubicBezTo>
                <a:lnTo>
                  <a:pt x="3638828" y="4118996"/>
                </a:lnTo>
                <a:lnTo>
                  <a:pt x="3642307" y="4123081"/>
                </a:lnTo>
                <a:lnTo>
                  <a:pt x="3660285" y="4156745"/>
                </a:lnTo>
                <a:lnTo>
                  <a:pt x="3672911" y="4171522"/>
                </a:lnTo>
                <a:lnTo>
                  <a:pt x="3669537" y="4174070"/>
                </a:lnTo>
                <a:lnTo>
                  <a:pt x="3682519" y="4198379"/>
                </a:lnTo>
                <a:cubicBezTo>
                  <a:pt x="3700239" y="4222343"/>
                  <a:pt x="3711854" y="4248520"/>
                  <a:pt x="3717362" y="4276911"/>
                </a:cubicBezTo>
                <a:lnTo>
                  <a:pt x="3741460" y="4287767"/>
                </a:lnTo>
                <a:lnTo>
                  <a:pt x="3773098" y="4356521"/>
                </a:lnTo>
                <a:cubicBezTo>
                  <a:pt x="3780943" y="4362327"/>
                  <a:pt x="3792525" y="4375758"/>
                  <a:pt x="3807848" y="4396818"/>
                </a:cubicBezTo>
                <a:cubicBezTo>
                  <a:pt x="3823169" y="4417877"/>
                  <a:pt x="3833037" y="4435755"/>
                  <a:pt x="3837455" y="4450453"/>
                </a:cubicBezTo>
                <a:cubicBezTo>
                  <a:pt x="3849555" y="4458127"/>
                  <a:pt x="3856073" y="4471112"/>
                  <a:pt x="3857009" y="4489410"/>
                </a:cubicBezTo>
                <a:cubicBezTo>
                  <a:pt x="3865991" y="4489206"/>
                  <a:pt x="3871681" y="4492446"/>
                  <a:pt x="3874082" y="4499132"/>
                </a:cubicBezTo>
                <a:cubicBezTo>
                  <a:pt x="3876480" y="4505817"/>
                  <a:pt x="3877590" y="4512792"/>
                  <a:pt x="3877409" y="4520054"/>
                </a:cubicBezTo>
                <a:lnTo>
                  <a:pt x="4008508" y="4766968"/>
                </a:lnTo>
                <a:cubicBezTo>
                  <a:pt x="4012051" y="4779265"/>
                  <a:pt x="4016916" y="4789913"/>
                  <a:pt x="4023105" y="4798909"/>
                </a:cubicBezTo>
                <a:cubicBezTo>
                  <a:pt x="4029294" y="4807906"/>
                  <a:pt x="4032871" y="4818843"/>
                  <a:pt x="4033835" y="4831717"/>
                </a:cubicBezTo>
                <a:cubicBezTo>
                  <a:pt x="4038683" y="4834977"/>
                  <a:pt x="4042978" y="4839546"/>
                  <a:pt x="4046719" y="4845423"/>
                </a:cubicBezTo>
                <a:cubicBezTo>
                  <a:pt x="4050460" y="4851300"/>
                  <a:pt x="4052966" y="4856946"/>
                  <a:pt x="4054235" y="4862360"/>
                </a:cubicBezTo>
                <a:lnTo>
                  <a:pt x="4068322" y="4889000"/>
                </a:lnTo>
                <a:cubicBezTo>
                  <a:pt x="4069376" y="4894463"/>
                  <a:pt x="4068941" y="4900090"/>
                  <a:pt x="4067022" y="4905880"/>
                </a:cubicBezTo>
                <a:cubicBezTo>
                  <a:pt x="4065101" y="4911670"/>
                  <a:pt x="4062300" y="4915795"/>
                  <a:pt x="4058619" y="4918256"/>
                </a:cubicBezTo>
                <a:cubicBezTo>
                  <a:pt x="4049925" y="4914955"/>
                  <a:pt x="4036462" y="4898669"/>
                  <a:pt x="4018232" y="4869403"/>
                </a:cubicBezTo>
                <a:cubicBezTo>
                  <a:pt x="4000001" y="4840136"/>
                  <a:pt x="3988752" y="4818617"/>
                  <a:pt x="3984485" y="4804844"/>
                </a:cubicBezTo>
                <a:lnTo>
                  <a:pt x="3982483" y="4808002"/>
                </a:lnTo>
                <a:cubicBezTo>
                  <a:pt x="3974919" y="4809750"/>
                  <a:pt x="3969125" y="4809581"/>
                  <a:pt x="3965103" y="4807491"/>
                </a:cubicBezTo>
                <a:cubicBezTo>
                  <a:pt x="3961080" y="4805401"/>
                  <a:pt x="3957788" y="4801284"/>
                  <a:pt x="3955229" y="4795143"/>
                </a:cubicBezTo>
                <a:cubicBezTo>
                  <a:pt x="3933795" y="4776016"/>
                  <a:pt x="3913575" y="4753232"/>
                  <a:pt x="3894566" y="4726791"/>
                </a:cubicBezTo>
                <a:cubicBezTo>
                  <a:pt x="3875557" y="4700351"/>
                  <a:pt x="3856337" y="4675989"/>
                  <a:pt x="3836904" y="4653706"/>
                </a:cubicBezTo>
                <a:cubicBezTo>
                  <a:pt x="3830622" y="4653871"/>
                  <a:pt x="3827346" y="4652346"/>
                  <a:pt x="3827079" y="4649134"/>
                </a:cubicBezTo>
                <a:cubicBezTo>
                  <a:pt x="3826812" y="4645921"/>
                  <a:pt x="3826827" y="4640952"/>
                  <a:pt x="3827129" y="4634226"/>
                </a:cubicBezTo>
                <a:cubicBezTo>
                  <a:pt x="3824007" y="4631878"/>
                  <a:pt x="3821280" y="4629780"/>
                  <a:pt x="3818949" y="4627932"/>
                </a:cubicBezTo>
                <a:cubicBezTo>
                  <a:pt x="3816616" y="4626084"/>
                  <a:pt x="3814468" y="4626566"/>
                  <a:pt x="3812501" y="4629375"/>
                </a:cubicBezTo>
                <a:cubicBezTo>
                  <a:pt x="3808765" y="4623779"/>
                  <a:pt x="3804669" y="4616570"/>
                  <a:pt x="3800212" y="4607749"/>
                </a:cubicBezTo>
                <a:cubicBezTo>
                  <a:pt x="3795755" y="4598930"/>
                  <a:pt x="3790947" y="4594589"/>
                  <a:pt x="3785787" y="4594728"/>
                </a:cubicBezTo>
                <a:lnTo>
                  <a:pt x="3792714" y="4625679"/>
                </a:lnTo>
                <a:cubicBezTo>
                  <a:pt x="3793786" y="4630968"/>
                  <a:pt x="3795607" y="4635074"/>
                  <a:pt x="3798180" y="4637998"/>
                </a:cubicBezTo>
                <a:cubicBezTo>
                  <a:pt x="3800751" y="4640920"/>
                  <a:pt x="3804577" y="4641870"/>
                  <a:pt x="3809651" y="4640847"/>
                </a:cubicBezTo>
                <a:cubicBezTo>
                  <a:pt x="3810878" y="4646328"/>
                  <a:pt x="3812966" y="4652631"/>
                  <a:pt x="3815915" y="4659758"/>
                </a:cubicBezTo>
                <a:cubicBezTo>
                  <a:pt x="3818864" y="4666884"/>
                  <a:pt x="3822242" y="4672899"/>
                  <a:pt x="3826048" y="4677802"/>
                </a:cubicBezTo>
                <a:lnTo>
                  <a:pt x="3866849" y="4739089"/>
                </a:lnTo>
                <a:lnTo>
                  <a:pt x="3870620" y="4768037"/>
                </a:lnTo>
                <a:cubicBezTo>
                  <a:pt x="3871739" y="4773543"/>
                  <a:pt x="3873753" y="4778508"/>
                  <a:pt x="3876662" y="4782935"/>
                </a:cubicBezTo>
                <a:cubicBezTo>
                  <a:pt x="3879571" y="4787363"/>
                  <a:pt x="3883588" y="4789172"/>
                  <a:pt x="3888711" y="4788363"/>
                </a:cubicBezTo>
                <a:lnTo>
                  <a:pt x="3905955" y="4817005"/>
                </a:lnTo>
                <a:cubicBezTo>
                  <a:pt x="3917477" y="4822100"/>
                  <a:pt x="3924419" y="4830929"/>
                  <a:pt x="3926780" y="4843490"/>
                </a:cubicBezTo>
                <a:cubicBezTo>
                  <a:pt x="3929138" y="4856053"/>
                  <a:pt x="3936080" y="4864881"/>
                  <a:pt x="3947603" y="4869977"/>
                </a:cubicBezTo>
                <a:lnTo>
                  <a:pt x="3956299" y="4933032"/>
                </a:lnTo>
                <a:cubicBezTo>
                  <a:pt x="3942483" y="4935334"/>
                  <a:pt x="3933930" y="4935443"/>
                  <a:pt x="3930642" y="4933357"/>
                </a:cubicBezTo>
                <a:cubicBezTo>
                  <a:pt x="3927354" y="4931272"/>
                  <a:pt x="3925385" y="4924490"/>
                  <a:pt x="3924734" y="4913013"/>
                </a:cubicBezTo>
                <a:cubicBezTo>
                  <a:pt x="3912062" y="4913366"/>
                  <a:pt x="3905437" y="4908979"/>
                  <a:pt x="3904862" y="4899855"/>
                </a:cubicBezTo>
                <a:cubicBezTo>
                  <a:pt x="3904287" y="4890730"/>
                  <a:pt x="3898953" y="4886056"/>
                  <a:pt x="3888859" y="4885832"/>
                </a:cubicBezTo>
                <a:cubicBezTo>
                  <a:pt x="3884184" y="4875029"/>
                  <a:pt x="3874557" y="4860257"/>
                  <a:pt x="3859981" y="4841513"/>
                </a:cubicBezTo>
                <a:cubicBezTo>
                  <a:pt x="3845404" y="4822770"/>
                  <a:pt x="3834064" y="4812443"/>
                  <a:pt x="3825963" y="4810533"/>
                </a:cubicBezTo>
                <a:lnTo>
                  <a:pt x="3782006" y="4747244"/>
                </a:lnTo>
                <a:cubicBezTo>
                  <a:pt x="3769813" y="4748733"/>
                  <a:pt x="3759227" y="4746813"/>
                  <a:pt x="3750248" y="4741488"/>
                </a:cubicBezTo>
                <a:cubicBezTo>
                  <a:pt x="3741269" y="4736162"/>
                  <a:pt x="3735688" y="4726352"/>
                  <a:pt x="3733503" y="4712058"/>
                </a:cubicBezTo>
                <a:cubicBezTo>
                  <a:pt x="3722486" y="4700643"/>
                  <a:pt x="3712074" y="4687400"/>
                  <a:pt x="3702268" y="4672329"/>
                </a:cubicBezTo>
                <a:cubicBezTo>
                  <a:pt x="3692462" y="4657257"/>
                  <a:pt x="3685630" y="4641859"/>
                  <a:pt x="3681772" y="4626134"/>
                </a:cubicBezTo>
                <a:lnTo>
                  <a:pt x="3650514" y="4619588"/>
                </a:lnTo>
                <a:lnTo>
                  <a:pt x="3648745" y="4587484"/>
                </a:lnTo>
                <a:lnTo>
                  <a:pt x="3614024" y="4565462"/>
                </a:lnTo>
                <a:cubicBezTo>
                  <a:pt x="3610208" y="4557231"/>
                  <a:pt x="3605910" y="4550634"/>
                  <a:pt x="3601130" y="4545665"/>
                </a:cubicBezTo>
                <a:cubicBezTo>
                  <a:pt x="3596351" y="4540697"/>
                  <a:pt x="3594131" y="4534310"/>
                  <a:pt x="3594472" y="4526504"/>
                </a:cubicBezTo>
                <a:cubicBezTo>
                  <a:pt x="3591772" y="4522763"/>
                  <a:pt x="3587336" y="4519581"/>
                  <a:pt x="3581162" y="4516956"/>
                </a:cubicBezTo>
                <a:cubicBezTo>
                  <a:pt x="3574989" y="4514332"/>
                  <a:pt x="3570341" y="4513227"/>
                  <a:pt x="3567218" y="4513645"/>
                </a:cubicBezTo>
                <a:cubicBezTo>
                  <a:pt x="3563133" y="4513543"/>
                  <a:pt x="3560698" y="4514765"/>
                  <a:pt x="3559914" y="4517311"/>
                </a:cubicBezTo>
                <a:cubicBezTo>
                  <a:pt x="3559128" y="4519857"/>
                  <a:pt x="3559562" y="4521790"/>
                  <a:pt x="3561212" y="4523114"/>
                </a:cubicBezTo>
                <a:cubicBezTo>
                  <a:pt x="3574769" y="4522677"/>
                  <a:pt x="3581993" y="4528733"/>
                  <a:pt x="3582884" y="4541286"/>
                </a:cubicBezTo>
                <a:cubicBezTo>
                  <a:pt x="3583775" y="4553838"/>
                  <a:pt x="3583839" y="4564205"/>
                  <a:pt x="3583074" y="4572389"/>
                </a:cubicBezTo>
                <a:lnTo>
                  <a:pt x="3630421" y="4602418"/>
                </a:lnTo>
                <a:lnTo>
                  <a:pt x="3628419" y="4605575"/>
                </a:lnTo>
                <a:cubicBezTo>
                  <a:pt x="3630582" y="4609435"/>
                  <a:pt x="3633513" y="4612954"/>
                  <a:pt x="3637215" y="4616132"/>
                </a:cubicBezTo>
                <a:cubicBezTo>
                  <a:pt x="3640917" y="4619310"/>
                  <a:pt x="3645349" y="4620461"/>
                  <a:pt x="3650514" y="4619588"/>
                </a:cubicBezTo>
                <a:cubicBezTo>
                  <a:pt x="3653145" y="4633613"/>
                  <a:pt x="3657620" y="4646041"/>
                  <a:pt x="3663938" y="4656871"/>
                </a:cubicBezTo>
                <a:cubicBezTo>
                  <a:pt x="3670255" y="4667701"/>
                  <a:pt x="3673939" y="4679628"/>
                  <a:pt x="3674992" y="4692653"/>
                </a:cubicBezTo>
                <a:cubicBezTo>
                  <a:pt x="3691775" y="4688727"/>
                  <a:pt x="3700844" y="4690421"/>
                  <a:pt x="3702200" y="4697735"/>
                </a:cubicBezTo>
                <a:cubicBezTo>
                  <a:pt x="3703553" y="4705049"/>
                  <a:pt x="3704826" y="4717291"/>
                  <a:pt x="3706017" y="4734460"/>
                </a:cubicBezTo>
                <a:cubicBezTo>
                  <a:pt x="3709955" y="4747009"/>
                  <a:pt x="3721922" y="4762160"/>
                  <a:pt x="3741921" y="4779914"/>
                </a:cubicBezTo>
                <a:cubicBezTo>
                  <a:pt x="3761919" y="4797670"/>
                  <a:pt x="3774176" y="4814111"/>
                  <a:pt x="3778690" y="4829239"/>
                </a:cubicBezTo>
                <a:cubicBezTo>
                  <a:pt x="3778093" y="4833378"/>
                  <a:pt x="3776438" y="4836571"/>
                  <a:pt x="3773724" y="4838814"/>
                </a:cubicBezTo>
                <a:cubicBezTo>
                  <a:pt x="3771009" y="4841057"/>
                  <a:pt x="3768277" y="4842460"/>
                  <a:pt x="3765524" y="4843019"/>
                </a:cubicBezTo>
                <a:cubicBezTo>
                  <a:pt x="3752298" y="4844681"/>
                  <a:pt x="3741122" y="4839622"/>
                  <a:pt x="3731995" y="4827840"/>
                </a:cubicBezTo>
                <a:cubicBezTo>
                  <a:pt x="3722870" y="4816058"/>
                  <a:pt x="3717776" y="4804899"/>
                  <a:pt x="3716715" y="4794359"/>
                </a:cubicBezTo>
                <a:cubicBezTo>
                  <a:pt x="3701151" y="4773975"/>
                  <a:pt x="3685820" y="4755400"/>
                  <a:pt x="3670727" y="4738635"/>
                </a:cubicBezTo>
                <a:cubicBezTo>
                  <a:pt x="3655632" y="4721870"/>
                  <a:pt x="3641093" y="4703795"/>
                  <a:pt x="3627106" y="4684412"/>
                </a:cubicBezTo>
                <a:cubicBezTo>
                  <a:pt x="3622245" y="4685387"/>
                  <a:pt x="3619282" y="4684245"/>
                  <a:pt x="3618213" y="4680985"/>
                </a:cubicBezTo>
                <a:cubicBezTo>
                  <a:pt x="3617146" y="4677725"/>
                  <a:pt x="3616184" y="4673427"/>
                  <a:pt x="3615327" y="4668089"/>
                </a:cubicBezTo>
                <a:cubicBezTo>
                  <a:pt x="3614024" y="4663020"/>
                  <a:pt x="3611666" y="4660050"/>
                  <a:pt x="3608254" y="4659177"/>
                </a:cubicBezTo>
                <a:cubicBezTo>
                  <a:pt x="3604843" y="4658305"/>
                  <a:pt x="3601272" y="4658990"/>
                  <a:pt x="3597543" y="4661236"/>
                </a:cubicBezTo>
                <a:cubicBezTo>
                  <a:pt x="3595805" y="4653218"/>
                  <a:pt x="3593297" y="4645542"/>
                  <a:pt x="3590019" y="4638207"/>
                </a:cubicBezTo>
                <a:cubicBezTo>
                  <a:pt x="3586741" y="4630871"/>
                  <a:pt x="3582731" y="4625562"/>
                  <a:pt x="3577990" y="4622278"/>
                </a:cubicBezTo>
                <a:lnTo>
                  <a:pt x="3563903" y="4595639"/>
                </a:lnTo>
                <a:cubicBezTo>
                  <a:pt x="3554539" y="4596155"/>
                  <a:pt x="3547321" y="4594159"/>
                  <a:pt x="3542249" y="4589652"/>
                </a:cubicBezTo>
                <a:cubicBezTo>
                  <a:pt x="3537178" y="4585145"/>
                  <a:pt x="3534542" y="4579415"/>
                  <a:pt x="3534340" y="4572463"/>
                </a:cubicBezTo>
                <a:cubicBezTo>
                  <a:pt x="3528330" y="4583683"/>
                  <a:pt x="3520194" y="4598256"/>
                  <a:pt x="3509931" y="4616182"/>
                </a:cubicBezTo>
                <a:cubicBezTo>
                  <a:pt x="3499668" y="4634109"/>
                  <a:pt x="3487298" y="4644890"/>
                  <a:pt x="3472820" y="4648525"/>
                </a:cubicBezTo>
                <a:cubicBezTo>
                  <a:pt x="3463176" y="4649047"/>
                  <a:pt x="3455230" y="4647327"/>
                  <a:pt x="3448982" y="4643365"/>
                </a:cubicBezTo>
                <a:cubicBezTo>
                  <a:pt x="3442736" y="4639403"/>
                  <a:pt x="3440160" y="4634450"/>
                  <a:pt x="3441256" y="4628506"/>
                </a:cubicBezTo>
                <a:cubicBezTo>
                  <a:pt x="3439623" y="4627009"/>
                  <a:pt x="3437577" y="4624420"/>
                  <a:pt x="3435116" y="4620739"/>
                </a:cubicBezTo>
                <a:cubicBezTo>
                  <a:pt x="3432656" y="4617058"/>
                  <a:pt x="3430109" y="4615258"/>
                  <a:pt x="3427475" y="4615340"/>
                </a:cubicBezTo>
                <a:lnTo>
                  <a:pt x="3427783" y="4628813"/>
                </a:lnTo>
                <a:lnTo>
                  <a:pt x="3433322" y="4689867"/>
                </a:lnTo>
                <a:lnTo>
                  <a:pt x="3451413" y="4710193"/>
                </a:lnTo>
                <a:cubicBezTo>
                  <a:pt x="3457655" y="4710094"/>
                  <a:pt x="3461014" y="4711486"/>
                  <a:pt x="3461489" y="4714370"/>
                </a:cubicBezTo>
                <a:cubicBezTo>
                  <a:pt x="3461966" y="4717254"/>
                  <a:pt x="3462533" y="4721302"/>
                  <a:pt x="3463193" y="4726516"/>
                </a:cubicBezTo>
                <a:cubicBezTo>
                  <a:pt x="3465365" y="4729923"/>
                  <a:pt x="3467697" y="4731770"/>
                  <a:pt x="3470189" y="4732059"/>
                </a:cubicBezTo>
                <a:cubicBezTo>
                  <a:pt x="3472678" y="4732348"/>
                  <a:pt x="3475223" y="4732117"/>
                  <a:pt x="3477820" y="4731366"/>
                </a:cubicBezTo>
                <a:cubicBezTo>
                  <a:pt x="3481714" y="4746746"/>
                  <a:pt x="3486896" y="4761836"/>
                  <a:pt x="3493368" y="4776638"/>
                </a:cubicBezTo>
                <a:cubicBezTo>
                  <a:pt x="3499841" y="4791440"/>
                  <a:pt x="3505026" y="4806530"/>
                  <a:pt x="3508918" y="4821908"/>
                </a:cubicBezTo>
                <a:cubicBezTo>
                  <a:pt x="3521366" y="4834414"/>
                  <a:pt x="3531075" y="4849055"/>
                  <a:pt x="3538046" y="4865833"/>
                </a:cubicBezTo>
                <a:cubicBezTo>
                  <a:pt x="3545018" y="4882610"/>
                  <a:pt x="3547779" y="4899484"/>
                  <a:pt x="3546329" y="4916454"/>
                </a:cubicBezTo>
                <a:lnTo>
                  <a:pt x="3564114" y="4923307"/>
                </a:lnTo>
                <a:cubicBezTo>
                  <a:pt x="3569832" y="4924904"/>
                  <a:pt x="3574101" y="4928352"/>
                  <a:pt x="3576922" y="4933644"/>
                </a:cubicBezTo>
                <a:cubicBezTo>
                  <a:pt x="3579743" y="4938937"/>
                  <a:pt x="3581222" y="4945039"/>
                  <a:pt x="3581358" y="4951948"/>
                </a:cubicBezTo>
                <a:cubicBezTo>
                  <a:pt x="3590506" y="4966602"/>
                  <a:pt x="3588607" y="4974250"/>
                  <a:pt x="3575660" y="4974892"/>
                </a:cubicBezTo>
                <a:cubicBezTo>
                  <a:pt x="3565331" y="4977654"/>
                  <a:pt x="3556827" y="4977977"/>
                  <a:pt x="3550147" y="4975862"/>
                </a:cubicBezTo>
                <a:cubicBezTo>
                  <a:pt x="3543466" y="4973746"/>
                  <a:pt x="3538678" y="4966466"/>
                  <a:pt x="3535780" y="4954025"/>
                </a:cubicBezTo>
                <a:cubicBezTo>
                  <a:pt x="3533938" y="4944281"/>
                  <a:pt x="3528827" y="4930528"/>
                  <a:pt x="3520452" y="4912766"/>
                </a:cubicBezTo>
                <a:cubicBezTo>
                  <a:pt x="3512076" y="4895006"/>
                  <a:pt x="3501096" y="4885276"/>
                  <a:pt x="3487512" y="4883576"/>
                </a:cubicBezTo>
                <a:cubicBezTo>
                  <a:pt x="3479103" y="4875753"/>
                  <a:pt x="3466994" y="4861988"/>
                  <a:pt x="3451184" y="4842278"/>
                </a:cubicBezTo>
                <a:cubicBezTo>
                  <a:pt x="3435376" y="4822569"/>
                  <a:pt x="3424979" y="4804358"/>
                  <a:pt x="3419998" y="4787643"/>
                </a:cubicBezTo>
                <a:cubicBezTo>
                  <a:pt x="3412468" y="4789046"/>
                  <a:pt x="3407605" y="4787990"/>
                  <a:pt x="3405408" y="4784475"/>
                </a:cubicBezTo>
                <a:cubicBezTo>
                  <a:pt x="3403210" y="4780961"/>
                  <a:pt x="3402428" y="4776961"/>
                  <a:pt x="3403060" y="4772475"/>
                </a:cubicBezTo>
                <a:cubicBezTo>
                  <a:pt x="3400550" y="4763783"/>
                  <a:pt x="3391848" y="4759185"/>
                  <a:pt x="3376953" y="4758682"/>
                </a:cubicBezTo>
                <a:cubicBezTo>
                  <a:pt x="3362057" y="4758180"/>
                  <a:pt x="3351640" y="4758028"/>
                  <a:pt x="3345704" y="4758228"/>
                </a:cubicBezTo>
                <a:cubicBezTo>
                  <a:pt x="3340039" y="4744769"/>
                  <a:pt x="3325561" y="4719910"/>
                  <a:pt x="3302267" y="4683652"/>
                </a:cubicBezTo>
                <a:lnTo>
                  <a:pt x="3293781" y="4672221"/>
                </a:lnTo>
                <a:lnTo>
                  <a:pt x="3290506" y="4682095"/>
                </a:lnTo>
                <a:lnTo>
                  <a:pt x="3307751" y="4710736"/>
                </a:lnTo>
                <a:lnTo>
                  <a:pt x="3309211" y="4729368"/>
                </a:lnTo>
                <a:lnTo>
                  <a:pt x="3336233" y="4777488"/>
                </a:lnTo>
                <a:cubicBezTo>
                  <a:pt x="3341948" y="4781851"/>
                  <a:pt x="3345875" y="4787291"/>
                  <a:pt x="3348011" y="4793811"/>
                </a:cubicBezTo>
                <a:cubicBezTo>
                  <a:pt x="3350146" y="4800329"/>
                  <a:pt x="3354072" y="4805770"/>
                  <a:pt x="3359789" y="4810134"/>
                </a:cubicBezTo>
                <a:lnTo>
                  <a:pt x="3375031" y="4841931"/>
                </a:lnTo>
                <a:lnTo>
                  <a:pt x="3387964" y="4863412"/>
                </a:lnTo>
                <a:cubicBezTo>
                  <a:pt x="3398184" y="4872015"/>
                  <a:pt x="3407384" y="4881353"/>
                  <a:pt x="3415564" y="4891428"/>
                </a:cubicBezTo>
                <a:cubicBezTo>
                  <a:pt x="3423742" y="4901503"/>
                  <a:pt x="3429862" y="4912208"/>
                  <a:pt x="3433923" y="4923543"/>
                </a:cubicBezTo>
                <a:cubicBezTo>
                  <a:pt x="3449830" y="4944696"/>
                  <a:pt x="3465554" y="4963522"/>
                  <a:pt x="3481095" y="4980018"/>
                </a:cubicBezTo>
                <a:cubicBezTo>
                  <a:pt x="3496638" y="4996513"/>
                  <a:pt x="3509628" y="5009180"/>
                  <a:pt x="3520069" y="5018015"/>
                </a:cubicBezTo>
                <a:cubicBezTo>
                  <a:pt x="3515437" y="5019503"/>
                  <a:pt x="3512382" y="5021992"/>
                  <a:pt x="3510907" y="5025482"/>
                </a:cubicBezTo>
                <a:lnTo>
                  <a:pt x="3512369" y="5044113"/>
                </a:lnTo>
                <a:cubicBezTo>
                  <a:pt x="3513036" y="5046842"/>
                  <a:pt x="3514723" y="5048835"/>
                  <a:pt x="3517430" y="5050090"/>
                </a:cubicBezTo>
                <a:cubicBezTo>
                  <a:pt x="3520137" y="5051347"/>
                  <a:pt x="3523326" y="5050971"/>
                  <a:pt x="3526997" y="5048965"/>
                </a:cubicBezTo>
                <a:cubicBezTo>
                  <a:pt x="3531924" y="5064169"/>
                  <a:pt x="3540275" y="5081823"/>
                  <a:pt x="3552053" y="5101926"/>
                </a:cubicBezTo>
                <a:cubicBezTo>
                  <a:pt x="3563833" y="5122029"/>
                  <a:pt x="3576265" y="5136737"/>
                  <a:pt x="3589353" y="5146053"/>
                </a:cubicBezTo>
                <a:cubicBezTo>
                  <a:pt x="3589446" y="5153028"/>
                  <a:pt x="3591009" y="5158998"/>
                  <a:pt x="3594038" y="5163962"/>
                </a:cubicBezTo>
                <a:cubicBezTo>
                  <a:pt x="3597068" y="5168927"/>
                  <a:pt x="3601921" y="5171452"/>
                  <a:pt x="3608599" y="5171537"/>
                </a:cubicBezTo>
                <a:cubicBezTo>
                  <a:pt x="3617851" y="5180357"/>
                  <a:pt x="3623037" y="5189917"/>
                  <a:pt x="3624158" y="5200217"/>
                </a:cubicBezTo>
                <a:cubicBezTo>
                  <a:pt x="3625279" y="5210517"/>
                  <a:pt x="3627097" y="5220155"/>
                  <a:pt x="3629613" y="5229128"/>
                </a:cubicBezTo>
                <a:cubicBezTo>
                  <a:pt x="3629934" y="5235600"/>
                  <a:pt x="3631756" y="5239707"/>
                  <a:pt x="3635079" y="5241446"/>
                </a:cubicBezTo>
                <a:cubicBezTo>
                  <a:pt x="3638402" y="5243185"/>
                  <a:pt x="3642226" y="5244134"/>
                  <a:pt x="3646550" y="5244295"/>
                </a:cubicBezTo>
                <a:lnTo>
                  <a:pt x="3679036" y="5304734"/>
                </a:lnTo>
                <a:cubicBezTo>
                  <a:pt x="3680983" y="5308643"/>
                  <a:pt x="3683343" y="5313644"/>
                  <a:pt x="3686118" y="5319737"/>
                </a:cubicBezTo>
                <a:cubicBezTo>
                  <a:pt x="3688894" y="5325831"/>
                  <a:pt x="3693332" y="5331044"/>
                  <a:pt x="3699436" y="5335376"/>
                </a:cubicBezTo>
                <a:cubicBezTo>
                  <a:pt x="3708525" y="5361612"/>
                  <a:pt x="3721930" y="5386712"/>
                  <a:pt x="3739650" y="5410675"/>
                </a:cubicBezTo>
                <a:cubicBezTo>
                  <a:pt x="3757369" y="5434640"/>
                  <a:pt x="3768985" y="5460817"/>
                  <a:pt x="3774492" y="5489207"/>
                </a:cubicBezTo>
                <a:lnTo>
                  <a:pt x="3798589" y="5500064"/>
                </a:lnTo>
                <a:lnTo>
                  <a:pt x="3830228" y="5568818"/>
                </a:lnTo>
                <a:cubicBezTo>
                  <a:pt x="3838073" y="5574623"/>
                  <a:pt x="3849655" y="5588055"/>
                  <a:pt x="3864976" y="5609114"/>
                </a:cubicBezTo>
                <a:cubicBezTo>
                  <a:pt x="3880299" y="5630174"/>
                  <a:pt x="3890168" y="5648051"/>
                  <a:pt x="3894586" y="5662748"/>
                </a:cubicBezTo>
                <a:cubicBezTo>
                  <a:pt x="3906686" y="5670423"/>
                  <a:pt x="3913203" y="5683409"/>
                  <a:pt x="3914139" y="5701707"/>
                </a:cubicBezTo>
                <a:cubicBezTo>
                  <a:pt x="3923121" y="5701502"/>
                  <a:pt x="3928812" y="5704742"/>
                  <a:pt x="3931211" y="5711428"/>
                </a:cubicBezTo>
                <a:cubicBezTo>
                  <a:pt x="3933611" y="5718113"/>
                  <a:pt x="3934719" y="5725087"/>
                  <a:pt x="3934539" y="5732350"/>
                </a:cubicBezTo>
                <a:lnTo>
                  <a:pt x="4065638" y="5979263"/>
                </a:lnTo>
                <a:cubicBezTo>
                  <a:pt x="4069181" y="5991562"/>
                  <a:pt x="4074047" y="6002209"/>
                  <a:pt x="4080235" y="6011206"/>
                </a:cubicBezTo>
                <a:cubicBezTo>
                  <a:pt x="4086424" y="6020203"/>
                  <a:pt x="4090000" y="6031139"/>
                  <a:pt x="4090964" y="6044014"/>
                </a:cubicBezTo>
                <a:cubicBezTo>
                  <a:pt x="4095813" y="6047274"/>
                  <a:pt x="4100107" y="6051841"/>
                  <a:pt x="4103850" y="6057719"/>
                </a:cubicBezTo>
                <a:cubicBezTo>
                  <a:pt x="4107591" y="6063596"/>
                  <a:pt x="4110096" y="6069242"/>
                  <a:pt x="4111365" y="6074657"/>
                </a:cubicBezTo>
                <a:lnTo>
                  <a:pt x="4125451" y="6101296"/>
                </a:lnTo>
                <a:cubicBezTo>
                  <a:pt x="4126505" y="6106760"/>
                  <a:pt x="4126072" y="6112385"/>
                  <a:pt x="4124152" y="6118177"/>
                </a:cubicBezTo>
                <a:cubicBezTo>
                  <a:pt x="4122231" y="6123967"/>
                  <a:pt x="4119430" y="6128092"/>
                  <a:pt x="4115749" y="6130551"/>
                </a:cubicBezTo>
                <a:cubicBezTo>
                  <a:pt x="4107055" y="6127251"/>
                  <a:pt x="4093592" y="6110966"/>
                  <a:pt x="4075362" y="6081700"/>
                </a:cubicBezTo>
                <a:cubicBezTo>
                  <a:pt x="4057131" y="6052433"/>
                  <a:pt x="4045883" y="6030913"/>
                  <a:pt x="4041615" y="6017141"/>
                </a:cubicBezTo>
                <a:lnTo>
                  <a:pt x="4039614" y="6020298"/>
                </a:lnTo>
                <a:cubicBezTo>
                  <a:pt x="4032049" y="6022048"/>
                  <a:pt x="4026256" y="6021877"/>
                  <a:pt x="4022233" y="6019787"/>
                </a:cubicBezTo>
                <a:cubicBezTo>
                  <a:pt x="4018210" y="6017697"/>
                  <a:pt x="4014918" y="6013581"/>
                  <a:pt x="4012360" y="6007439"/>
                </a:cubicBezTo>
                <a:cubicBezTo>
                  <a:pt x="3990925" y="5988312"/>
                  <a:pt x="3970705" y="5965529"/>
                  <a:pt x="3951696" y="5939088"/>
                </a:cubicBezTo>
                <a:cubicBezTo>
                  <a:pt x="3932687" y="5912648"/>
                  <a:pt x="3913467" y="5888286"/>
                  <a:pt x="3894035" y="5866002"/>
                </a:cubicBezTo>
                <a:cubicBezTo>
                  <a:pt x="3887753" y="5866167"/>
                  <a:pt x="3884477" y="5864642"/>
                  <a:pt x="3884210" y="5861430"/>
                </a:cubicBezTo>
                <a:cubicBezTo>
                  <a:pt x="3883941" y="5858217"/>
                  <a:pt x="3883958" y="5853248"/>
                  <a:pt x="3884259" y="5846523"/>
                </a:cubicBezTo>
                <a:cubicBezTo>
                  <a:pt x="3881137" y="5844175"/>
                  <a:pt x="3878410" y="5842077"/>
                  <a:pt x="3876079" y="5840229"/>
                </a:cubicBezTo>
                <a:cubicBezTo>
                  <a:pt x="3873747" y="5838381"/>
                  <a:pt x="3871597" y="5838862"/>
                  <a:pt x="3869631" y="5841672"/>
                </a:cubicBezTo>
                <a:cubicBezTo>
                  <a:pt x="3865896" y="5836075"/>
                  <a:pt x="3861799" y="5828867"/>
                  <a:pt x="3857342" y="5820046"/>
                </a:cubicBezTo>
                <a:cubicBezTo>
                  <a:pt x="3852885" y="5811227"/>
                  <a:pt x="3848077" y="5806886"/>
                  <a:pt x="3842917" y="5807025"/>
                </a:cubicBezTo>
                <a:lnTo>
                  <a:pt x="3849844" y="5837976"/>
                </a:lnTo>
                <a:cubicBezTo>
                  <a:pt x="3850915" y="5843265"/>
                  <a:pt x="3852737" y="5847371"/>
                  <a:pt x="3855309" y="5850294"/>
                </a:cubicBezTo>
                <a:cubicBezTo>
                  <a:pt x="3857882" y="5853216"/>
                  <a:pt x="3861706" y="5854167"/>
                  <a:pt x="3866781" y="5853142"/>
                </a:cubicBezTo>
                <a:cubicBezTo>
                  <a:pt x="3868007" y="5858624"/>
                  <a:pt x="3870097" y="5864927"/>
                  <a:pt x="3873046" y="5872053"/>
                </a:cubicBezTo>
                <a:cubicBezTo>
                  <a:pt x="3875994" y="5879181"/>
                  <a:pt x="3879372" y="5885196"/>
                  <a:pt x="3883177" y="5890099"/>
                </a:cubicBezTo>
                <a:lnTo>
                  <a:pt x="3923980" y="5951386"/>
                </a:lnTo>
                <a:lnTo>
                  <a:pt x="3927749" y="5980334"/>
                </a:lnTo>
                <a:cubicBezTo>
                  <a:pt x="3928868" y="5985838"/>
                  <a:pt x="3930883" y="5990804"/>
                  <a:pt x="3933792" y="5995232"/>
                </a:cubicBezTo>
                <a:cubicBezTo>
                  <a:pt x="3936701" y="5999659"/>
                  <a:pt x="3940718" y="6001467"/>
                  <a:pt x="3945841" y="6000660"/>
                </a:cubicBezTo>
                <a:lnTo>
                  <a:pt x="3963085" y="6029302"/>
                </a:lnTo>
                <a:cubicBezTo>
                  <a:pt x="3974607" y="6034396"/>
                  <a:pt x="3981549" y="6043225"/>
                  <a:pt x="3983909" y="6055787"/>
                </a:cubicBezTo>
                <a:cubicBezTo>
                  <a:pt x="3986269" y="6068349"/>
                  <a:pt x="3993210" y="6077178"/>
                  <a:pt x="4004733" y="6082274"/>
                </a:cubicBezTo>
                <a:lnTo>
                  <a:pt x="4013428" y="6145328"/>
                </a:lnTo>
                <a:cubicBezTo>
                  <a:pt x="3999612" y="6147631"/>
                  <a:pt x="3991060" y="6147740"/>
                  <a:pt x="3987773" y="6145653"/>
                </a:cubicBezTo>
                <a:cubicBezTo>
                  <a:pt x="3984484" y="6143569"/>
                  <a:pt x="3982515" y="6136788"/>
                  <a:pt x="3981865" y="6125309"/>
                </a:cubicBezTo>
                <a:cubicBezTo>
                  <a:pt x="3969191" y="6125663"/>
                  <a:pt x="3962567" y="6121276"/>
                  <a:pt x="3961992" y="6112151"/>
                </a:cubicBezTo>
                <a:cubicBezTo>
                  <a:pt x="3961417" y="6103027"/>
                  <a:pt x="3956082" y="6098353"/>
                  <a:pt x="3945989" y="6098129"/>
                </a:cubicBezTo>
                <a:cubicBezTo>
                  <a:pt x="3941314" y="6087327"/>
                  <a:pt x="3931688" y="6072553"/>
                  <a:pt x="3917111" y="6053811"/>
                </a:cubicBezTo>
                <a:cubicBezTo>
                  <a:pt x="3902534" y="6035067"/>
                  <a:pt x="3891194" y="6024740"/>
                  <a:pt x="3883093" y="6022830"/>
                </a:cubicBezTo>
                <a:lnTo>
                  <a:pt x="3839135" y="5959541"/>
                </a:lnTo>
                <a:cubicBezTo>
                  <a:pt x="3826942" y="5961029"/>
                  <a:pt x="3816356" y="5959110"/>
                  <a:pt x="3807378" y="5953784"/>
                </a:cubicBezTo>
                <a:cubicBezTo>
                  <a:pt x="3798399" y="5948459"/>
                  <a:pt x="3792818" y="5938648"/>
                  <a:pt x="3790634" y="5924354"/>
                </a:cubicBezTo>
                <a:cubicBezTo>
                  <a:pt x="3779616" y="5912940"/>
                  <a:pt x="3769203" y="5899696"/>
                  <a:pt x="3759397" y="5884625"/>
                </a:cubicBezTo>
                <a:cubicBezTo>
                  <a:pt x="3749592" y="5869554"/>
                  <a:pt x="3742761" y="5854155"/>
                  <a:pt x="3738903" y="5838430"/>
                </a:cubicBezTo>
                <a:lnTo>
                  <a:pt x="3707644" y="5831885"/>
                </a:lnTo>
                <a:lnTo>
                  <a:pt x="3705876" y="5799780"/>
                </a:lnTo>
                <a:lnTo>
                  <a:pt x="3671155" y="5777758"/>
                </a:lnTo>
                <a:cubicBezTo>
                  <a:pt x="3667338" y="5769528"/>
                  <a:pt x="3663039" y="5762929"/>
                  <a:pt x="3658260" y="5757962"/>
                </a:cubicBezTo>
                <a:cubicBezTo>
                  <a:pt x="3653481" y="5752994"/>
                  <a:pt x="3651261" y="5746607"/>
                  <a:pt x="3651602" y="5738801"/>
                </a:cubicBezTo>
                <a:cubicBezTo>
                  <a:pt x="3648902" y="5735060"/>
                  <a:pt x="3644466" y="5731877"/>
                  <a:pt x="3638292" y="5729253"/>
                </a:cubicBezTo>
                <a:cubicBezTo>
                  <a:pt x="3632120" y="5726628"/>
                  <a:pt x="3627471" y="5725524"/>
                  <a:pt x="3624348" y="5725942"/>
                </a:cubicBezTo>
                <a:cubicBezTo>
                  <a:pt x="3620263" y="5725841"/>
                  <a:pt x="3617828" y="5727063"/>
                  <a:pt x="3617044" y="5729608"/>
                </a:cubicBezTo>
                <a:cubicBezTo>
                  <a:pt x="3616259" y="5732153"/>
                  <a:pt x="3616692" y="5734088"/>
                  <a:pt x="3618342" y="5735411"/>
                </a:cubicBezTo>
                <a:cubicBezTo>
                  <a:pt x="3631899" y="5734972"/>
                  <a:pt x="3639123" y="5741028"/>
                  <a:pt x="3640014" y="5753582"/>
                </a:cubicBezTo>
                <a:cubicBezTo>
                  <a:pt x="3640904" y="5766135"/>
                  <a:pt x="3640969" y="5776503"/>
                  <a:pt x="3640204" y="5784686"/>
                </a:cubicBezTo>
                <a:lnTo>
                  <a:pt x="3687552" y="5814714"/>
                </a:lnTo>
                <a:lnTo>
                  <a:pt x="3685549" y="5817870"/>
                </a:lnTo>
                <a:cubicBezTo>
                  <a:pt x="3687711" y="5821732"/>
                  <a:pt x="3690643" y="5825251"/>
                  <a:pt x="3694345" y="5828428"/>
                </a:cubicBezTo>
                <a:cubicBezTo>
                  <a:pt x="3698046" y="5831606"/>
                  <a:pt x="3702479" y="5832758"/>
                  <a:pt x="3707644" y="5831885"/>
                </a:cubicBezTo>
                <a:cubicBezTo>
                  <a:pt x="3710276" y="5845909"/>
                  <a:pt x="3714750" y="5858337"/>
                  <a:pt x="3721067" y="5869167"/>
                </a:cubicBezTo>
                <a:cubicBezTo>
                  <a:pt x="3727384" y="5879998"/>
                  <a:pt x="3731069" y="5891925"/>
                  <a:pt x="3732123" y="5904949"/>
                </a:cubicBezTo>
                <a:cubicBezTo>
                  <a:pt x="3748905" y="5901024"/>
                  <a:pt x="3757975" y="5902717"/>
                  <a:pt x="3759329" y="5910032"/>
                </a:cubicBezTo>
                <a:cubicBezTo>
                  <a:pt x="3760683" y="5917346"/>
                  <a:pt x="3761957" y="5929587"/>
                  <a:pt x="3763147" y="5946757"/>
                </a:cubicBezTo>
                <a:cubicBezTo>
                  <a:pt x="3767084" y="5959304"/>
                  <a:pt x="3779052" y="5974457"/>
                  <a:pt x="3799051" y="5992212"/>
                </a:cubicBezTo>
                <a:cubicBezTo>
                  <a:pt x="3819049" y="6009966"/>
                  <a:pt x="3831306" y="6026408"/>
                  <a:pt x="3835819" y="6041534"/>
                </a:cubicBezTo>
                <a:cubicBezTo>
                  <a:pt x="3835223" y="6045675"/>
                  <a:pt x="3833568" y="6048867"/>
                  <a:pt x="3830853" y="6051111"/>
                </a:cubicBezTo>
                <a:cubicBezTo>
                  <a:pt x="3828139" y="6053354"/>
                  <a:pt x="3825407" y="6054756"/>
                  <a:pt x="3822654" y="6055316"/>
                </a:cubicBezTo>
                <a:cubicBezTo>
                  <a:pt x="3809428" y="6056978"/>
                  <a:pt x="3798251" y="6051919"/>
                  <a:pt x="3789125" y="6040137"/>
                </a:cubicBezTo>
                <a:cubicBezTo>
                  <a:pt x="3780000" y="6028355"/>
                  <a:pt x="3774907" y="6017195"/>
                  <a:pt x="3773846" y="6006655"/>
                </a:cubicBezTo>
                <a:cubicBezTo>
                  <a:pt x="3758281" y="5986271"/>
                  <a:pt x="3742950" y="5967696"/>
                  <a:pt x="3727857" y="5950931"/>
                </a:cubicBezTo>
                <a:cubicBezTo>
                  <a:pt x="3712763" y="5934165"/>
                  <a:pt x="3698223" y="5916092"/>
                  <a:pt x="3684235" y="5896708"/>
                </a:cubicBezTo>
                <a:cubicBezTo>
                  <a:pt x="3679376" y="5897683"/>
                  <a:pt x="3676411" y="5896541"/>
                  <a:pt x="3675343" y="5893282"/>
                </a:cubicBezTo>
                <a:cubicBezTo>
                  <a:pt x="3674276" y="5890022"/>
                  <a:pt x="3673314" y="5885724"/>
                  <a:pt x="3672457" y="5880386"/>
                </a:cubicBezTo>
                <a:cubicBezTo>
                  <a:pt x="3671154" y="5875317"/>
                  <a:pt x="3668796" y="5872347"/>
                  <a:pt x="3665384" y="5871474"/>
                </a:cubicBezTo>
                <a:cubicBezTo>
                  <a:pt x="3661973" y="5870601"/>
                  <a:pt x="3658402" y="5871287"/>
                  <a:pt x="3654673" y="5873533"/>
                </a:cubicBezTo>
                <a:cubicBezTo>
                  <a:pt x="3652935" y="5865515"/>
                  <a:pt x="3650427" y="5857839"/>
                  <a:pt x="3647150" y="5850502"/>
                </a:cubicBezTo>
                <a:cubicBezTo>
                  <a:pt x="3643871" y="5843167"/>
                  <a:pt x="3639862" y="5837858"/>
                  <a:pt x="3635120" y="5834574"/>
                </a:cubicBezTo>
                <a:lnTo>
                  <a:pt x="3621033" y="5807936"/>
                </a:lnTo>
                <a:cubicBezTo>
                  <a:pt x="3611668" y="5808452"/>
                  <a:pt x="3604451" y="5806456"/>
                  <a:pt x="3599379" y="5801948"/>
                </a:cubicBezTo>
                <a:cubicBezTo>
                  <a:pt x="3594308" y="5797440"/>
                  <a:pt x="3591672" y="5791712"/>
                  <a:pt x="3591470" y="5784760"/>
                </a:cubicBezTo>
                <a:cubicBezTo>
                  <a:pt x="3585460" y="5795980"/>
                  <a:pt x="3577325" y="5810552"/>
                  <a:pt x="3567061" y="5828479"/>
                </a:cubicBezTo>
                <a:cubicBezTo>
                  <a:pt x="3556798" y="5846405"/>
                  <a:pt x="3544428" y="5857186"/>
                  <a:pt x="3529951" y="5860822"/>
                </a:cubicBezTo>
                <a:cubicBezTo>
                  <a:pt x="3520306" y="5861344"/>
                  <a:pt x="3512360" y="5859624"/>
                  <a:pt x="3506112" y="5855662"/>
                </a:cubicBezTo>
                <a:cubicBezTo>
                  <a:pt x="3499866" y="5851701"/>
                  <a:pt x="3497290" y="5846747"/>
                  <a:pt x="3498386" y="5840803"/>
                </a:cubicBezTo>
                <a:cubicBezTo>
                  <a:pt x="3496753" y="5839306"/>
                  <a:pt x="3494706" y="5836717"/>
                  <a:pt x="3492246" y="5833036"/>
                </a:cubicBezTo>
                <a:cubicBezTo>
                  <a:pt x="3489787" y="5829355"/>
                  <a:pt x="3487239" y="5827555"/>
                  <a:pt x="3484606" y="5827636"/>
                </a:cubicBezTo>
                <a:lnTo>
                  <a:pt x="3484913" y="5841110"/>
                </a:lnTo>
                <a:lnTo>
                  <a:pt x="3490453" y="5902163"/>
                </a:lnTo>
                <a:lnTo>
                  <a:pt x="3508543" y="5922490"/>
                </a:lnTo>
                <a:cubicBezTo>
                  <a:pt x="3514784" y="5922390"/>
                  <a:pt x="3518144" y="5923782"/>
                  <a:pt x="3518619" y="5926667"/>
                </a:cubicBezTo>
                <a:cubicBezTo>
                  <a:pt x="3519096" y="5929551"/>
                  <a:pt x="3519663" y="5933599"/>
                  <a:pt x="3520322" y="5938812"/>
                </a:cubicBezTo>
                <a:cubicBezTo>
                  <a:pt x="3522495" y="5942218"/>
                  <a:pt x="3524827" y="5944067"/>
                  <a:pt x="3527319" y="5944356"/>
                </a:cubicBezTo>
                <a:cubicBezTo>
                  <a:pt x="3529809" y="5944644"/>
                  <a:pt x="3532353" y="5944414"/>
                  <a:pt x="3534949" y="5943663"/>
                </a:cubicBezTo>
                <a:cubicBezTo>
                  <a:pt x="3538843" y="5959043"/>
                  <a:pt x="3544026" y="5974133"/>
                  <a:pt x="3550499" y="5988934"/>
                </a:cubicBezTo>
                <a:cubicBezTo>
                  <a:pt x="3556972" y="6003736"/>
                  <a:pt x="3562155" y="6018826"/>
                  <a:pt x="3566048" y="6034205"/>
                </a:cubicBezTo>
                <a:cubicBezTo>
                  <a:pt x="3578497" y="6046710"/>
                  <a:pt x="3588206" y="6061351"/>
                  <a:pt x="3595177" y="6078130"/>
                </a:cubicBezTo>
                <a:cubicBezTo>
                  <a:pt x="3602149" y="6094907"/>
                  <a:pt x="3604910" y="6111781"/>
                  <a:pt x="3603459" y="6128751"/>
                </a:cubicBezTo>
                <a:lnTo>
                  <a:pt x="3621244" y="6135605"/>
                </a:lnTo>
                <a:cubicBezTo>
                  <a:pt x="3626962" y="6137201"/>
                  <a:pt x="3631232" y="6140647"/>
                  <a:pt x="3634052" y="6145941"/>
                </a:cubicBezTo>
                <a:cubicBezTo>
                  <a:pt x="3636873" y="6151234"/>
                  <a:pt x="3638352" y="6157335"/>
                  <a:pt x="3638488" y="6164245"/>
                </a:cubicBezTo>
                <a:cubicBezTo>
                  <a:pt x="3647636" y="6178899"/>
                  <a:pt x="3645737" y="6186547"/>
                  <a:pt x="3632789" y="6187188"/>
                </a:cubicBezTo>
                <a:cubicBezTo>
                  <a:pt x="3622461" y="6189951"/>
                  <a:pt x="3613957" y="6190274"/>
                  <a:pt x="3607277" y="6188159"/>
                </a:cubicBezTo>
                <a:cubicBezTo>
                  <a:pt x="3600597" y="6186042"/>
                  <a:pt x="3595808" y="6178763"/>
                  <a:pt x="3592909" y="6166321"/>
                </a:cubicBezTo>
                <a:cubicBezTo>
                  <a:pt x="3591068" y="6156577"/>
                  <a:pt x="3585958" y="6142824"/>
                  <a:pt x="3577582" y="6125063"/>
                </a:cubicBezTo>
                <a:cubicBezTo>
                  <a:pt x="3569206" y="6107303"/>
                  <a:pt x="3558225" y="6097572"/>
                  <a:pt x="3544641" y="6095872"/>
                </a:cubicBezTo>
                <a:cubicBezTo>
                  <a:pt x="3536233" y="6088050"/>
                  <a:pt x="3524123" y="6074284"/>
                  <a:pt x="3508314" y="6054575"/>
                </a:cubicBezTo>
                <a:cubicBezTo>
                  <a:pt x="3492506" y="6034866"/>
                  <a:pt x="3482110" y="6016654"/>
                  <a:pt x="3477127" y="5999939"/>
                </a:cubicBezTo>
                <a:cubicBezTo>
                  <a:pt x="3469598" y="6001343"/>
                  <a:pt x="3464735" y="6000287"/>
                  <a:pt x="3462538" y="5996772"/>
                </a:cubicBezTo>
                <a:cubicBezTo>
                  <a:pt x="3460341" y="5993257"/>
                  <a:pt x="3459558" y="5989258"/>
                  <a:pt x="3460190" y="5984771"/>
                </a:cubicBezTo>
                <a:cubicBezTo>
                  <a:pt x="3457680" y="5976080"/>
                  <a:pt x="3448978" y="5971482"/>
                  <a:pt x="3434083" y="5970979"/>
                </a:cubicBezTo>
                <a:cubicBezTo>
                  <a:pt x="3419186" y="5970476"/>
                  <a:pt x="3408770" y="5970325"/>
                  <a:pt x="3402834" y="5970525"/>
                </a:cubicBezTo>
                <a:cubicBezTo>
                  <a:pt x="3397169" y="5957065"/>
                  <a:pt x="3382690" y="5932206"/>
                  <a:pt x="3359398" y="5895947"/>
                </a:cubicBezTo>
                <a:cubicBezTo>
                  <a:pt x="3336103" y="5859690"/>
                  <a:pt x="3318121" y="5840354"/>
                  <a:pt x="3305449" y="5837943"/>
                </a:cubicBezTo>
                <a:lnTo>
                  <a:pt x="3299370" y="5798678"/>
                </a:lnTo>
                <a:cubicBezTo>
                  <a:pt x="3293077" y="5787956"/>
                  <a:pt x="3287053" y="5777680"/>
                  <a:pt x="3281298" y="5767852"/>
                </a:cubicBezTo>
                <a:cubicBezTo>
                  <a:pt x="3275544" y="5758024"/>
                  <a:pt x="3269020" y="5748538"/>
                  <a:pt x="3261726" y="5739393"/>
                </a:cubicBezTo>
                <a:lnTo>
                  <a:pt x="3250255" y="5736544"/>
                </a:lnTo>
                <a:cubicBezTo>
                  <a:pt x="3246108" y="5748023"/>
                  <a:pt x="3250298" y="5761192"/>
                  <a:pt x="3262820" y="5776050"/>
                </a:cubicBezTo>
                <a:cubicBezTo>
                  <a:pt x="3275343" y="5790908"/>
                  <a:pt x="3279031" y="5804866"/>
                  <a:pt x="3273885" y="5817923"/>
                </a:cubicBezTo>
                <a:cubicBezTo>
                  <a:pt x="3270741" y="5824045"/>
                  <a:pt x="3268174" y="5832743"/>
                  <a:pt x="3266185" y="5844023"/>
                </a:cubicBezTo>
                <a:lnTo>
                  <a:pt x="3289667" y="5827933"/>
                </a:lnTo>
                <a:lnTo>
                  <a:pt x="3289975" y="5841405"/>
                </a:lnTo>
                <a:cubicBezTo>
                  <a:pt x="3289907" y="5847910"/>
                  <a:pt x="3287847" y="5852321"/>
                  <a:pt x="3283795" y="5854639"/>
                </a:cubicBezTo>
                <a:cubicBezTo>
                  <a:pt x="3279744" y="5856955"/>
                  <a:pt x="3275029" y="5858576"/>
                  <a:pt x="3269648" y="5859497"/>
                </a:cubicBezTo>
                <a:cubicBezTo>
                  <a:pt x="3272166" y="5865706"/>
                  <a:pt x="3274540" y="5871267"/>
                  <a:pt x="3276768" y="5876185"/>
                </a:cubicBezTo>
                <a:cubicBezTo>
                  <a:pt x="3278997" y="5881103"/>
                  <a:pt x="3282372" y="5885087"/>
                  <a:pt x="3286892" y="5888138"/>
                </a:cubicBezTo>
                <a:cubicBezTo>
                  <a:pt x="3288435" y="5893266"/>
                  <a:pt x="3292181" y="5898408"/>
                  <a:pt x="3298132" y="5903566"/>
                </a:cubicBezTo>
                <a:cubicBezTo>
                  <a:pt x="3304081" y="5908724"/>
                  <a:pt x="3309908" y="5914078"/>
                  <a:pt x="3315607" y="5919630"/>
                </a:cubicBezTo>
                <a:cubicBezTo>
                  <a:pt x="3322473" y="5909967"/>
                  <a:pt x="3333072" y="5904887"/>
                  <a:pt x="3347405" y="5904387"/>
                </a:cubicBezTo>
                <a:cubicBezTo>
                  <a:pt x="3347379" y="5918387"/>
                  <a:pt x="3353512" y="5929652"/>
                  <a:pt x="3365805" y="5938187"/>
                </a:cubicBezTo>
                <a:lnTo>
                  <a:pt x="3339472" y="5965748"/>
                </a:lnTo>
                <a:cubicBezTo>
                  <a:pt x="3337531" y="5958340"/>
                  <a:pt x="3334715" y="5952311"/>
                  <a:pt x="3331023" y="5947665"/>
                </a:cubicBezTo>
                <a:cubicBezTo>
                  <a:pt x="3327332" y="5943017"/>
                  <a:pt x="3324015" y="5937779"/>
                  <a:pt x="3321073" y="5931947"/>
                </a:cubicBezTo>
                <a:lnTo>
                  <a:pt x="3303595" y="5938568"/>
                </a:lnTo>
                <a:cubicBezTo>
                  <a:pt x="3299592" y="5944881"/>
                  <a:pt x="3294433" y="5946035"/>
                  <a:pt x="3288121" y="5942032"/>
                </a:cubicBezTo>
                <a:cubicBezTo>
                  <a:pt x="3281909" y="5937724"/>
                  <a:pt x="3276895" y="5931961"/>
                  <a:pt x="3273080" y="5924747"/>
                </a:cubicBezTo>
                <a:cubicBezTo>
                  <a:pt x="3269265" y="5917531"/>
                  <a:pt x="3266041" y="5910693"/>
                  <a:pt x="3263410" y="5904229"/>
                </a:cubicBezTo>
                <a:cubicBezTo>
                  <a:pt x="3258966" y="5908326"/>
                  <a:pt x="3255187" y="5913122"/>
                  <a:pt x="3252071" y="5918615"/>
                </a:cubicBezTo>
                <a:cubicBezTo>
                  <a:pt x="3248957" y="5924108"/>
                  <a:pt x="3245678" y="5928115"/>
                  <a:pt x="3242235" y="5930634"/>
                </a:cubicBezTo>
                <a:cubicBezTo>
                  <a:pt x="3235514" y="5929599"/>
                  <a:pt x="3230094" y="5923027"/>
                  <a:pt x="3225973" y="5910914"/>
                </a:cubicBezTo>
                <a:cubicBezTo>
                  <a:pt x="3221851" y="5898803"/>
                  <a:pt x="3218933" y="5888283"/>
                  <a:pt x="3217217" y="5879359"/>
                </a:cubicBezTo>
                <a:cubicBezTo>
                  <a:pt x="3210724" y="5875055"/>
                  <a:pt x="3205772" y="5870070"/>
                  <a:pt x="3202359" y="5864401"/>
                </a:cubicBezTo>
                <a:cubicBezTo>
                  <a:pt x="3198946" y="5858733"/>
                  <a:pt x="3198150" y="5854171"/>
                  <a:pt x="3199973" y="5850716"/>
                </a:cubicBezTo>
                <a:lnTo>
                  <a:pt x="3187888" y="5820921"/>
                </a:lnTo>
                <a:lnTo>
                  <a:pt x="3159479" y="5802903"/>
                </a:lnTo>
                <a:lnTo>
                  <a:pt x="3162943" y="5818378"/>
                </a:lnTo>
                <a:lnTo>
                  <a:pt x="3180188" y="5847019"/>
                </a:lnTo>
                <a:cubicBezTo>
                  <a:pt x="3182259" y="5850731"/>
                  <a:pt x="3183292" y="5854338"/>
                  <a:pt x="3183285" y="5857838"/>
                </a:cubicBezTo>
                <a:cubicBezTo>
                  <a:pt x="3183278" y="5861337"/>
                  <a:pt x="3182733" y="5863942"/>
                  <a:pt x="3181649" y="5865652"/>
                </a:cubicBezTo>
                <a:cubicBezTo>
                  <a:pt x="3180040" y="5864263"/>
                  <a:pt x="3177945" y="5861459"/>
                  <a:pt x="3175365" y="5857240"/>
                </a:cubicBezTo>
                <a:cubicBezTo>
                  <a:pt x="3172785" y="5853021"/>
                  <a:pt x="3169901" y="5849717"/>
                  <a:pt x="3166714" y="5847328"/>
                </a:cubicBezTo>
                <a:cubicBezTo>
                  <a:pt x="3155830" y="5845587"/>
                  <a:pt x="3147976" y="5834706"/>
                  <a:pt x="3143157" y="5814682"/>
                </a:cubicBezTo>
                <a:cubicBezTo>
                  <a:pt x="3138337" y="5794659"/>
                  <a:pt x="3130484" y="5783777"/>
                  <a:pt x="3119600" y="5782037"/>
                </a:cubicBezTo>
                <a:lnTo>
                  <a:pt x="3105512" y="5755398"/>
                </a:lnTo>
                <a:cubicBezTo>
                  <a:pt x="3099007" y="5750534"/>
                  <a:pt x="3091925" y="5743090"/>
                  <a:pt x="3084264" y="5733069"/>
                </a:cubicBezTo>
                <a:cubicBezTo>
                  <a:pt x="3087902" y="5744782"/>
                  <a:pt x="3092578" y="5756600"/>
                  <a:pt x="3098294" y="5768524"/>
                </a:cubicBezTo>
                <a:cubicBezTo>
                  <a:pt x="3104010" y="5780448"/>
                  <a:pt x="3112266" y="5790110"/>
                  <a:pt x="3123063" y="5797513"/>
                </a:cubicBezTo>
                <a:lnTo>
                  <a:pt x="3097578" y="5816758"/>
                </a:lnTo>
                <a:lnTo>
                  <a:pt x="3066861" y="5788424"/>
                </a:lnTo>
                <a:lnTo>
                  <a:pt x="3060009" y="5806208"/>
                </a:lnTo>
                <a:lnTo>
                  <a:pt x="3031059" y="5809979"/>
                </a:lnTo>
                <a:lnTo>
                  <a:pt x="2993722" y="5764168"/>
                </a:lnTo>
                <a:cubicBezTo>
                  <a:pt x="2989708" y="5744471"/>
                  <a:pt x="2982669" y="5725622"/>
                  <a:pt x="2972602" y="5707617"/>
                </a:cubicBezTo>
                <a:cubicBezTo>
                  <a:pt x="2962536" y="5689614"/>
                  <a:pt x="2955283" y="5672843"/>
                  <a:pt x="2950846" y="5657303"/>
                </a:cubicBezTo>
                <a:lnTo>
                  <a:pt x="2954850" y="5650991"/>
                </a:lnTo>
                <a:lnTo>
                  <a:pt x="2945380" y="5644985"/>
                </a:lnTo>
                <a:lnTo>
                  <a:pt x="2925827" y="5606027"/>
                </a:lnTo>
                <a:cubicBezTo>
                  <a:pt x="2913246" y="5596204"/>
                  <a:pt x="2904747" y="5583436"/>
                  <a:pt x="2900326" y="5567723"/>
                </a:cubicBezTo>
                <a:cubicBezTo>
                  <a:pt x="2895907" y="5552010"/>
                  <a:pt x="2885828" y="5538242"/>
                  <a:pt x="2870091" y="5526416"/>
                </a:cubicBezTo>
                <a:cubicBezTo>
                  <a:pt x="2865869" y="5518390"/>
                  <a:pt x="2858360" y="5505513"/>
                  <a:pt x="2847565" y="5487785"/>
                </a:cubicBezTo>
                <a:cubicBezTo>
                  <a:pt x="2836770" y="5470058"/>
                  <a:pt x="2831628" y="5458681"/>
                  <a:pt x="2832140" y="5453658"/>
                </a:cubicBezTo>
                <a:cubicBezTo>
                  <a:pt x="2821810" y="5447845"/>
                  <a:pt x="2810904" y="5439452"/>
                  <a:pt x="2799421" y="5428481"/>
                </a:cubicBezTo>
                <a:lnTo>
                  <a:pt x="2797419" y="5431637"/>
                </a:lnTo>
                <a:cubicBezTo>
                  <a:pt x="2791927" y="5433318"/>
                  <a:pt x="2789438" y="5430264"/>
                  <a:pt x="2789952" y="5422476"/>
                </a:cubicBezTo>
                <a:lnTo>
                  <a:pt x="2793955" y="5416162"/>
                </a:lnTo>
                <a:cubicBezTo>
                  <a:pt x="2787348" y="5406807"/>
                  <a:pt x="2786474" y="5398878"/>
                  <a:pt x="2791338" y="5392372"/>
                </a:cubicBezTo>
                <a:cubicBezTo>
                  <a:pt x="2780757" y="5384923"/>
                  <a:pt x="2771570" y="5376145"/>
                  <a:pt x="2763779" y="5366040"/>
                </a:cubicBezTo>
                <a:cubicBezTo>
                  <a:pt x="2755987" y="5355935"/>
                  <a:pt x="2746800" y="5347158"/>
                  <a:pt x="2736217" y="5339709"/>
                </a:cubicBezTo>
                <a:lnTo>
                  <a:pt x="2698954" y="5342631"/>
                </a:lnTo>
                <a:cubicBezTo>
                  <a:pt x="2697145" y="5346647"/>
                  <a:pt x="2694758" y="5348085"/>
                  <a:pt x="2691793" y="5346942"/>
                </a:cubicBezTo>
                <a:lnTo>
                  <a:pt x="2685975" y="5339302"/>
                </a:lnTo>
                <a:lnTo>
                  <a:pt x="2695128" y="5359192"/>
                </a:lnTo>
                <a:cubicBezTo>
                  <a:pt x="2702972" y="5364997"/>
                  <a:pt x="2714554" y="5378428"/>
                  <a:pt x="2729876" y="5399487"/>
                </a:cubicBezTo>
                <a:cubicBezTo>
                  <a:pt x="2745198" y="5420547"/>
                  <a:pt x="2755067" y="5438424"/>
                  <a:pt x="2759485" y="5453122"/>
                </a:cubicBezTo>
                <a:cubicBezTo>
                  <a:pt x="2771585" y="5460796"/>
                  <a:pt x="2778102" y="5473781"/>
                  <a:pt x="2779038" y="5492080"/>
                </a:cubicBezTo>
                <a:cubicBezTo>
                  <a:pt x="2788020" y="5491875"/>
                  <a:pt x="2793711" y="5495115"/>
                  <a:pt x="2796110" y="5501801"/>
                </a:cubicBezTo>
                <a:cubicBezTo>
                  <a:pt x="2798509" y="5508486"/>
                  <a:pt x="2799618" y="5515460"/>
                  <a:pt x="2799438" y="5522723"/>
                </a:cubicBezTo>
                <a:lnTo>
                  <a:pt x="2930538" y="5769637"/>
                </a:lnTo>
                <a:cubicBezTo>
                  <a:pt x="2934080" y="5781935"/>
                  <a:pt x="2938946" y="5792582"/>
                  <a:pt x="2945134" y="5801580"/>
                </a:cubicBezTo>
                <a:cubicBezTo>
                  <a:pt x="2951323" y="5810576"/>
                  <a:pt x="2954900" y="5821513"/>
                  <a:pt x="2955863" y="5834387"/>
                </a:cubicBezTo>
                <a:cubicBezTo>
                  <a:pt x="2960712" y="5837647"/>
                  <a:pt x="2965006" y="5842214"/>
                  <a:pt x="2968749" y="5848092"/>
                </a:cubicBezTo>
                <a:cubicBezTo>
                  <a:pt x="2972490" y="5853969"/>
                  <a:pt x="2974995" y="5859616"/>
                  <a:pt x="2976264" y="5865030"/>
                </a:cubicBezTo>
                <a:lnTo>
                  <a:pt x="2990351" y="5891670"/>
                </a:lnTo>
                <a:cubicBezTo>
                  <a:pt x="2991405" y="5897133"/>
                  <a:pt x="2990971" y="5902759"/>
                  <a:pt x="2989051" y="5908550"/>
                </a:cubicBezTo>
                <a:cubicBezTo>
                  <a:pt x="2987131" y="5914339"/>
                  <a:pt x="2984329" y="5918465"/>
                  <a:pt x="2980649" y="5920925"/>
                </a:cubicBezTo>
                <a:cubicBezTo>
                  <a:pt x="2971953" y="5917623"/>
                  <a:pt x="2958491" y="5901339"/>
                  <a:pt x="2940261" y="5872073"/>
                </a:cubicBezTo>
                <a:cubicBezTo>
                  <a:pt x="2922030" y="5842806"/>
                  <a:pt x="2910782" y="5821287"/>
                  <a:pt x="2906515" y="5807515"/>
                </a:cubicBezTo>
                <a:lnTo>
                  <a:pt x="2904513" y="5810672"/>
                </a:lnTo>
                <a:cubicBezTo>
                  <a:pt x="2896948" y="5812421"/>
                  <a:pt x="2891154" y="5812251"/>
                  <a:pt x="2887132" y="5810160"/>
                </a:cubicBezTo>
                <a:cubicBezTo>
                  <a:pt x="2883110" y="5808070"/>
                  <a:pt x="2879817" y="5803954"/>
                  <a:pt x="2877259" y="5797812"/>
                </a:cubicBezTo>
                <a:cubicBezTo>
                  <a:pt x="2855824" y="5778685"/>
                  <a:pt x="2835603" y="5755901"/>
                  <a:pt x="2816595" y="5729462"/>
                </a:cubicBezTo>
                <a:cubicBezTo>
                  <a:pt x="2797586" y="5703021"/>
                  <a:pt x="2778366" y="5678659"/>
                  <a:pt x="2758934" y="5656375"/>
                </a:cubicBezTo>
                <a:cubicBezTo>
                  <a:pt x="2752652" y="5656540"/>
                  <a:pt x="2749376" y="5655015"/>
                  <a:pt x="2749109" y="5651803"/>
                </a:cubicBezTo>
                <a:cubicBezTo>
                  <a:pt x="2748841" y="5648591"/>
                  <a:pt x="2748857" y="5643621"/>
                  <a:pt x="2749158" y="5636896"/>
                </a:cubicBezTo>
                <a:cubicBezTo>
                  <a:pt x="2746036" y="5634548"/>
                  <a:pt x="2743310" y="5632449"/>
                  <a:pt x="2740978" y="5630602"/>
                </a:cubicBezTo>
                <a:cubicBezTo>
                  <a:pt x="2738645" y="5628754"/>
                  <a:pt x="2736496" y="5629235"/>
                  <a:pt x="2734530" y="5632045"/>
                </a:cubicBezTo>
                <a:cubicBezTo>
                  <a:pt x="2730795" y="5626448"/>
                  <a:pt x="2726699" y="5619240"/>
                  <a:pt x="2722241" y="5610420"/>
                </a:cubicBezTo>
                <a:cubicBezTo>
                  <a:pt x="2717785" y="5601599"/>
                  <a:pt x="2712976" y="5597259"/>
                  <a:pt x="2707816" y="5597398"/>
                </a:cubicBezTo>
                <a:lnTo>
                  <a:pt x="2714744" y="5628349"/>
                </a:lnTo>
                <a:cubicBezTo>
                  <a:pt x="2715815" y="5633638"/>
                  <a:pt x="2717637" y="5637745"/>
                  <a:pt x="2720210" y="5640667"/>
                </a:cubicBezTo>
                <a:cubicBezTo>
                  <a:pt x="2722782" y="5643590"/>
                  <a:pt x="2726606" y="5644540"/>
                  <a:pt x="2731680" y="5643515"/>
                </a:cubicBezTo>
                <a:cubicBezTo>
                  <a:pt x="2732908" y="5648997"/>
                  <a:pt x="2734995" y="5655301"/>
                  <a:pt x="2737945" y="5662427"/>
                </a:cubicBezTo>
                <a:cubicBezTo>
                  <a:pt x="2740894" y="5669553"/>
                  <a:pt x="2744271" y="5675569"/>
                  <a:pt x="2748077" y="5680472"/>
                </a:cubicBezTo>
                <a:lnTo>
                  <a:pt x="2788879" y="5741759"/>
                </a:lnTo>
                <a:lnTo>
                  <a:pt x="2792650" y="5770706"/>
                </a:lnTo>
                <a:cubicBezTo>
                  <a:pt x="2793768" y="5776211"/>
                  <a:pt x="2795782" y="5781177"/>
                  <a:pt x="2798691" y="5785605"/>
                </a:cubicBezTo>
                <a:cubicBezTo>
                  <a:pt x="2801601" y="5790032"/>
                  <a:pt x="2805617" y="5791841"/>
                  <a:pt x="2810740" y="5791034"/>
                </a:cubicBezTo>
                <a:lnTo>
                  <a:pt x="2827985" y="5819675"/>
                </a:lnTo>
                <a:cubicBezTo>
                  <a:pt x="2839506" y="5824769"/>
                  <a:pt x="2846448" y="5833598"/>
                  <a:pt x="2848808" y="5846160"/>
                </a:cubicBezTo>
                <a:cubicBezTo>
                  <a:pt x="2851168" y="5858722"/>
                  <a:pt x="2858110" y="5867551"/>
                  <a:pt x="2869632" y="5872647"/>
                </a:cubicBezTo>
                <a:lnTo>
                  <a:pt x="2878328" y="5935701"/>
                </a:lnTo>
                <a:cubicBezTo>
                  <a:pt x="2864513" y="5938003"/>
                  <a:pt x="2855959" y="5938113"/>
                  <a:pt x="2852672" y="5936027"/>
                </a:cubicBezTo>
                <a:cubicBezTo>
                  <a:pt x="2849383" y="5933941"/>
                  <a:pt x="2847415" y="5927160"/>
                  <a:pt x="2846764" y="5915682"/>
                </a:cubicBezTo>
                <a:cubicBezTo>
                  <a:pt x="2834090" y="5916036"/>
                  <a:pt x="2827467" y="5911650"/>
                  <a:pt x="2826891" y="5902524"/>
                </a:cubicBezTo>
                <a:cubicBezTo>
                  <a:pt x="2826316" y="5893400"/>
                  <a:pt x="2820981" y="5888726"/>
                  <a:pt x="2810888" y="5888502"/>
                </a:cubicBezTo>
                <a:cubicBezTo>
                  <a:pt x="2806213" y="5877700"/>
                  <a:pt x="2796587" y="5862926"/>
                  <a:pt x="2782010" y="5844184"/>
                </a:cubicBezTo>
                <a:cubicBezTo>
                  <a:pt x="2767433" y="5825440"/>
                  <a:pt x="2756093" y="5815113"/>
                  <a:pt x="2747993" y="5813203"/>
                </a:cubicBezTo>
                <a:lnTo>
                  <a:pt x="2704034" y="5749914"/>
                </a:lnTo>
                <a:cubicBezTo>
                  <a:pt x="2691842" y="5751403"/>
                  <a:pt x="2681256" y="5749484"/>
                  <a:pt x="2672277" y="5744157"/>
                </a:cubicBezTo>
                <a:cubicBezTo>
                  <a:pt x="2663298" y="5738832"/>
                  <a:pt x="2657717" y="5729022"/>
                  <a:pt x="2655533" y="5714727"/>
                </a:cubicBezTo>
                <a:cubicBezTo>
                  <a:pt x="2644515" y="5703313"/>
                  <a:pt x="2634103" y="5690070"/>
                  <a:pt x="2624297" y="5674999"/>
                </a:cubicBezTo>
                <a:cubicBezTo>
                  <a:pt x="2614491" y="5659927"/>
                  <a:pt x="2607660" y="5644529"/>
                  <a:pt x="2603802" y="5628803"/>
                </a:cubicBezTo>
                <a:lnTo>
                  <a:pt x="2572543" y="5622258"/>
                </a:lnTo>
                <a:lnTo>
                  <a:pt x="2570775" y="5590153"/>
                </a:lnTo>
                <a:lnTo>
                  <a:pt x="2536054" y="5568132"/>
                </a:lnTo>
                <a:cubicBezTo>
                  <a:pt x="2532237" y="5559901"/>
                  <a:pt x="2527939" y="5553303"/>
                  <a:pt x="2523159" y="5548335"/>
                </a:cubicBezTo>
                <a:cubicBezTo>
                  <a:pt x="2518380" y="5543367"/>
                  <a:pt x="2516160" y="5536980"/>
                  <a:pt x="2516501" y="5529174"/>
                </a:cubicBezTo>
                <a:cubicBezTo>
                  <a:pt x="2513802" y="5525433"/>
                  <a:pt x="2509365" y="5522251"/>
                  <a:pt x="2503191" y="5519626"/>
                </a:cubicBezTo>
                <a:cubicBezTo>
                  <a:pt x="2497019" y="5517001"/>
                  <a:pt x="2492370" y="5515898"/>
                  <a:pt x="2489247" y="5516315"/>
                </a:cubicBezTo>
                <a:cubicBezTo>
                  <a:pt x="2485162" y="5516214"/>
                  <a:pt x="2482727" y="5517436"/>
                  <a:pt x="2481943" y="5519981"/>
                </a:cubicBezTo>
                <a:cubicBezTo>
                  <a:pt x="2481158" y="5522527"/>
                  <a:pt x="2481591" y="5524461"/>
                  <a:pt x="2483241" y="5525784"/>
                </a:cubicBezTo>
                <a:cubicBezTo>
                  <a:pt x="2496799" y="5525346"/>
                  <a:pt x="2504023" y="5531402"/>
                  <a:pt x="2504914" y="5543955"/>
                </a:cubicBezTo>
                <a:cubicBezTo>
                  <a:pt x="2505805" y="5556507"/>
                  <a:pt x="2505868" y="5566876"/>
                  <a:pt x="2505104" y="5575058"/>
                </a:cubicBezTo>
                <a:lnTo>
                  <a:pt x="2552451" y="5605087"/>
                </a:lnTo>
                <a:lnTo>
                  <a:pt x="2550448" y="5608243"/>
                </a:lnTo>
                <a:cubicBezTo>
                  <a:pt x="2552610" y="5612105"/>
                  <a:pt x="2555542" y="5615625"/>
                  <a:pt x="2559245" y="5618801"/>
                </a:cubicBezTo>
                <a:cubicBezTo>
                  <a:pt x="2562947" y="5621979"/>
                  <a:pt x="2567379" y="5623131"/>
                  <a:pt x="2572543" y="5622258"/>
                </a:cubicBezTo>
                <a:cubicBezTo>
                  <a:pt x="2575175" y="5636282"/>
                  <a:pt x="2579650" y="5648711"/>
                  <a:pt x="2585967" y="5659541"/>
                </a:cubicBezTo>
                <a:cubicBezTo>
                  <a:pt x="2592285" y="5670371"/>
                  <a:pt x="2595968" y="5682298"/>
                  <a:pt x="2597022" y="5695322"/>
                </a:cubicBezTo>
                <a:cubicBezTo>
                  <a:pt x="2613805" y="5691396"/>
                  <a:pt x="2622874" y="5693090"/>
                  <a:pt x="2624229" y="5700405"/>
                </a:cubicBezTo>
                <a:cubicBezTo>
                  <a:pt x="2625583" y="5707720"/>
                  <a:pt x="2626856" y="5719961"/>
                  <a:pt x="2628047" y="5737130"/>
                </a:cubicBezTo>
                <a:cubicBezTo>
                  <a:pt x="2631983" y="5749677"/>
                  <a:pt x="2643952" y="5764829"/>
                  <a:pt x="2663950" y="5782585"/>
                </a:cubicBezTo>
                <a:cubicBezTo>
                  <a:pt x="2683948" y="5800339"/>
                  <a:pt x="2696205" y="5816781"/>
                  <a:pt x="2700720" y="5831908"/>
                </a:cubicBezTo>
                <a:cubicBezTo>
                  <a:pt x="2700122" y="5836048"/>
                  <a:pt x="2698467" y="5839240"/>
                  <a:pt x="2695752" y="5841484"/>
                </a:cubicBezTo>
                <a:cubicBezTo>
                  <a:pt x="2693038" y="5843727"/>
                  <a:pt x="2690306" y="5845129"/>
                  <a:pt x="2687553" y="5845689"/>
                </a:cubicBezTo>
                <a:cubicBezTo>
                  <a:pt x="2674327" y="5847351"/>
                  <a:pt x="2663152" y="5842292"/>
                  <a:pt x="2654025" y="5830510"/>
                </a:cubicBezTo>
                <a:cubicBezTo>
                  <a:pt x="2644899" y="5818729"/>
                  <a:pt x="2639806" y="5807568"/>
                  <a:pt x="2638745" y="5797028"/>
                </a:cubicBezTo>
                <a:cubicBezTo>
                  <a:pt x="2623180" y="5776644"/>
                  <a:pt x="2607850" y="5758069"/>
                  <a:pt x="2592757" y="5741305"/>
                </a:cubicBezTo>
                <a:cubicBezTo>
                  <a:pt x="2577662" y="5724539"/>
                  <a:pt x="2563122" y="5706465"/>
                  <a:pt x="2549135" y="5687082"/>
                </a:cubicBezTo>
                <a:cubicBezTo>
                  <a:pt x="2544275" y="5688056"/>
                  <a:pt x="2541310" y="5686914"/>
                  <a:pt x="2540243" y="5683655"/>
                </a:cubicBezTo>
                <a:cubicBezTo>
                  <a:pt x="2539175" y="5680396"/>
                  <a:pt x="2538213" y="5676097"/>
                  <a:pt x="2537356" y="5670760"/>
                </a:cubicBezTo>
                <a:cubicBezTo>
                  <a:pt x="2536053" y="5665690"/>
                  <a:pt x="2533695" y="5662720"/>
                  <a:pt x="2530283" y="5661848"/>
                </a:cubicBezTo>
                <a:cubicBezTo>
                  <a:pt x="2526872" y="5660974"/>
                  <a:pt x="2523302" y="5661660"/>
                  <a:pt x="2519572" y="5663906"/>
                </a:cubicBezTo>
                <a:cubicBezTo>
                  <a:pt x="2517834" y="5655888"/>
                  <a:pt x="2515327" y="5648211"/>
                  <a:pt x="2512049" y="5640876"/>
                </a:cubicBezTo>
                <a:cubicBezTo>
                  <a:pt x="2508770" y="5633541"/>
                  <a:pt x="2504761" y="5628231"/>
                  <a:pt x="2500019" y="5624947"/>
                </a:cubicBezTo>
                <a:lnTo>
                  <a:pt x="2485932" y="5598309"/>
                </a:lnTo>
                <a:cubicBezTo>
                  <a:pt x="2476568" y="5598824"/>
                  <a:pt x="2469351" y="5596828"/>
                  <a:pt x="2464279" y="5592322"/>
                </a:cubicBezTo>
                <a:cubicBezTo>
                  <a:pt x="2459208" y="5587814"/>
                  <a:pt x="2456571" y="5582085"/>
                  <a:pt x="2456369" y="5575133"/>
                </a:cubicBezTo>
                <a:cubicBezTo>
                  <a:pt x="2450360" y="5586353"/>
                  <a:pt x="2442224" y="5600925"/>
                  <a:pt x="2431960" y="5618852"/>
                </a:cubicBezTo>
                <a:cubicBezTo>
                  <a:pt x="2421698" y="5636778"/>
                  <a:pt x="2409327" y="5647560"/>
                  <a:pt x="2394850" y="5651196"/>
                </a:cubicBezTo>
                <a:cubicBezTo>
                  <a:pt x="2385205" y="5651717"/>
                  <a:pt x="2377260" y="5649998"/>
                  <a:pt x="2371012" y="5646034"/>
                </a:cubicBezTo>
                <a:cubicBezTo>
                  <a:pt x="2364766" y="5642073"/>
                  <a:pt x="2362190" y="5637119"/>
                  <a:pt x="2363285" y="5631175"/>
                </a:cubicBezTo>
                <a:cubicBezTo>
                  <a:pt x="2361652" y="5629680"/>
                  <a:pt x="2359605" y="5627090"/>
                  <a:pt x="2357146" y="5623409"/>
                </a:cubicBezTo>
                <a:cubicBezTo>
                  <a:pt x="2354685" y="5619729"/>
                  <a:pt x="2352138" y="5617928"/>
                  <a:pt x="2349505" y="5618009"/>
                </a:cubicBezTo>
                <a:lnTo>
                  <a:pt x="2349812" y="5631483"/>
                </a:lnTo>
                <a:lnTo>
                  <a:pt x="2355352" y="5692536"/>
                </a:lnTo>
                <a:lnTo>
                  <a:pt x="2373443" y="5712863"/>
                </a:lnTo>
                <a:cubicBezTo>
                  <a:pt x="2379683" y="5712763"/>
                  <a:pt x="2383043" y="5714156"/>
                  <a:pt x="2383518" y="5717040"/>
                </a:cubicBezTo>
                <a:cubicBezTo>
                  <a:pt x="2383995" y="5719924"/>
                  <a:pt x="2384563" y="5723972"/>
                  <a:pt x="2385222" y="5729186"/>
                </a:cubicBezTo>
                <a:cubicBezTo>
                  <a:pt x="2387394" y="5732592"/>
                  <a:pt x="2389726" y="5734441"/>
                  <a:pt x="2392218" y="5734729"/>
                </a:cubicBezTo>
                <a:cubicBezTo>
                  <a:pt x="2394708" y="5735018"/>
                  <a:pt x="2397253" y="5734786"/>
                  <a:pt x="2399849" y="5734037"/>
                </a:cubicBezTo>
                <a:cubicBezTo>
                  <a:pt x="2403742" y="5749416"/>
                  <a:pt x="2408926" y="5764505"/>
                  <a:pt x="2415398" y="5779307"/>
                </a:cubicBezTo>
                <a:cubicBezTo>
                  <a:pt x="2421871" y="5794109"/>
                  <a:pt x="2427055" y="5809200"/>
                  <a:pt x="2430947" y="5824578"/>
                </a:cubicBezTo>
                <a:cubicBezTo>
                  <a:pt x="2443395" y="5837083"/>
                  <a:pt x="2453105" y="5851725"/>
                  <a:pt x="2460076" y="5868503"/>
                </a:cubicBezTo>
                <a:cubicBezTo>
                  <a:pt x="2467048" y="5885280"/>
                  <a:pt x="2469809" y="5902155"/>
                  <a:pt x="2468358" y="5919124"/>
                </a:cubicBezTo>
                <a:lnTo>
                  <a:pt x="2486143" y="5925978"/>
                </a:lnTo>
                <a:cubicBezTo>
                  <a:pt x="2491861" y="5927575"/>
                  <a:pt x="2496131" y="5931021"/>
                  <a:pt x="2498952" y="5936314"/>
                </a:cubicBezTo>
                <a:cubicBezTo>
                  <a:pt x="2501773" y="5941606"/>
                  <a:pt x="2503251" y="5947708"/>
                  <a:pt x="2503387" y="5954618"/>
                </a:cubicBezTo>
                <a:cubicBezTo>
                  <a:pt x="2512535" y="5969272"/>
                  <a:pt x="2510636" y="5976920"/>
                  <a:pt x="2497688" y="5977561"/>
                </a:cubicBezTo>
                <a:cubicBezTo>
                  <a:pt x="2487360" y="5980324"/>
                  <a:pt x="2478856" y="5980647"/>
                  <a:pt x="2472176" y="5978531"/>
                </a:cubicBezTo>
                <a:cubicBezTo>
                  <a:pt x="2465496" y="5976415"/>
                  <a:pt x="2460707" y="5969137"/>
                  <a:pt x="2457810" y="5956694"/>
                </a:cubicBezTo>
                <a:cubicBezTo>
                  <a:pt x="2455968" y="5946950"/>
                  <a:pt x="2450857" y="5933197"/>
                  <a:pt x="2442481" y="5915437"/>
                </a:cubicBezTo>
                <a:cubicBezTo>
                  <a:pt x="2434105" y="5897676"/>
                  <a:pt x="2423124" y="5887945"/>
                  <a:pt x="2409541" y="5886246"/>
                </a:cubicBezTo>
                <a:cubicBezTo>
                  <a:pt x="2401132" y="5878422"/>
                  <a:pt x="2389022" y="5864657"/>
                  <a:pt x="2373214" y="5844948"/>
                </a:cubicBezTo>
                <a:cubicBezTo>
                  <a:pt x="2357405" y="5825240"/>
                  <a:pt x="2347009" y="5807027"/>
                  <a:pt x="2342026" y="5790312"/>
                </a:cubicBezTo>
                <a:cubicBezTo>
                  <a:pt x="2334497" y="5791715"/>
                  <a:pt x="2329634" y="5790660"/>
                  <a:pt x="2327437" y="5787145"/>
                </a:cubicBezTo>
                <a:cubicBezTo>
                  <a:pt x="2325240" y="5783630"/>
                  <a:pt x="2324457" y="5779631"/>
                  <a:pt x="2325089" y="5775145"/>
                </a:cubicBezTo>
                <a:cubicBezTo>
                  <a:pt x="2322580" y="5766452"/>
                  <a:pt x="2313878" y="5761855"/>
                  <a:pt x="2298982" y="5761352"/>
                </a:cubicBezTo>
                <a:cubicBezTo>
                  <a:pt x="2284085" y="5760849"/>
                  <a:pt x="2273669" y="5760698"/>
                  <a:pt x="2267733" y="5760898"/>
                </a:cubicBezTo>
                <a:cubicBezTo>
                  <a:pt x="2262068" y="5747438"/>
                  <a:pt x="2247590" y="5722579"/>
                  <a:pt x="2224297" y="5686321"/>
                </a:cubicBezTo>
                <a:cubicBezTo>
                  <a:pt x="2201003" y="5650062"/>
                  <a:pt x="2183020" y="5630727"/>
                  <a:pt x="2170349" y="5628316"/>
                </a:cubicBezTo>
                <a:lnTo>
                  <a:pt x="2164269" y="5589051"/>
                </a:lnTo>
                <a:cubicBezTo>
                  <a:pt x="2157976" y="5578328"/>
                  <a:pt x="2151952" y="5568053"/>
                  <a:pt x="2146197" y="5558224"/>
                </a:cubicBezTo>
                <a:cubicBezTo>
                  <a:pt x="2140443" y="5548397"/>
                  <a:pt x="2133919" y="5538911"/>
                  <a:pt x="2126625" y="5529766"/>
                </a:cubicBezTo>
                <a:lnTo>
                  <a:pt x="2115153" y="5526917"/>
                </a:lnTo>
                <a:cubicBezTo>
                  <a:pt x="2111008" y="5538396"/>
                  <a:pt x="2115197" y="5551565"/>
                  <a:pt x="2127719" y="5566423"/>
                </a:cubicBezTo>
                <a:cubicBezTo>
                  <a:pt x="2140242" y="5581281"/>
                  <a:pt x="2143931" y="5595240"/>
                  <a:pt x="2138785" y="5608296"/>
                </a:cubicBezTo>
                <a:cubicBezTo>
                  <a:pt x="2135640" y="5614418"/>
                  <a:pt x="2133073" y="5623116"/>
                  <a:pt x="2131084" y="5634396"/>
                </a:cubicBezTo>
                <a:lnTo>
                  <a:pt x="2154566" y="5618306"/>
                </a:lnTo>
                <a:lnTo>
                  <a:pt x="2154874" y="5631779"/>
                </a:lnTo>
                <a:cubicBezTo>
                  <a:pt x="2154806" y="5638283"/>
                  <a:pt x="2152746" y="5642694"/>
                  <a:pt x="2148694" y="5645012"/>
                </a:cubicBezTo>
                <a:cubicBezTo>
                  <a:pt x="2144643" y="5647329"/>
                  <a:pt x="2139927" y="5648949"/>
                  <a:pt x="2134547" y="5649871"/>
                </a:cubicBezTo>
                <a:cubicBezTo>
                  <a:pt x="2137065" y="5656079"/>
                  <a:pt x="2139439" y="5661641"/>
                  <a:pt x="2141668" y="5666559"/>
                </a:cubicBezTo>
                <a:cubicBezTo>
                  <a:pt x="2143897" y="5671477"/>
                  <a:pt x="2147271" y="5675460"/>
                  <a:pt x="2151792" y="5678512"/>
                </a:cubicBezTo>
                <a:cubicBezTo>
                  <a:pt x="2153334" y="5683640"/>
                  <a:pt x="2157081" y="5688782"/>
                  <a:pt x="2163031" y="5693939"/>
                </a:cubicBezTo>
                <a:cubicBezTo>
                  <a:pt x="2168982" y="5699097"/>
                  <a:pt x="2174807" y="5704451"/>
                  <a:pt x="2180507" y="5710002"/>
                </a:cubicBezTo>
                <a:cubicBezTo>
                  <a:pt x="2187373" y="5700340"/>
                  <a:pt x="2197971" y="5695261"/>
                  <a:pt x="2212305" y="5694761"/>
                </a:cubicBezTo>
                <a:cubicBezTo>
                  <a:pt x="2212278" y="5708759"/>
                  <a:pt x="2218411" y="5720026"/>
                  <a:pt x="2230703" y="5728560"/>
                </a:cubicBezTo>
                <a:lnTo>
                  <a:pt x="2204371" y="5756120"/>
                </a:lnTo>
                <a:cubicBezTo>
                  <a:pt x="2202430" y="5748713"/>
                  <a:pt x="2199615" y="5742684"/>
                  <a:pt x="2195922" y="5738038"/>
                </a:cubicBezTo>
                <a:cubicBezTo>
                  <a:pt x="2192231" y="5733391"/>
                  <a:pt x="2188914" y="5728152"/>
                  <a:pt x="2185972" y="5722320"/>
                </a:cubicBezTo>
                <a:lnTo>
                  <a:pt x="2168495" y="5728941"/>
                </a:lnTo>
                <a:cubicBezTo>
                  <a:pt x="2164491" y="5735254"/>
                  <a:pt x="2159332" y="5736409"/>
                  <a:pt x="2153020" y="5732405"/>
                </a:cubicBezTo>
                <a:cubicBezTo>
                  <a:pt x="2146808" y="5728097"/>
                  <a:pt x="2141794" y="5722334"/>
                  <a:pt x="2137979" y="5715120"/>
                </a:cubicBezTo>
                <a:cubicBezTo>
                  <a:pt x="2134163" y="5707904"/>
                  <a:pt x="2130940" y="5701066"/>
                  <a:pt x="2128309" y="5694602"/>
                </a:cubicBezTo>
                <a:cubicBezTo>
                  <a:pt x="2123866" y="5698699"/>
                  <a:pt x="2120086" y="5703495"/>
                  <a:pt x="2116971" y="5708989"/>
                </a:cubicBezTo>
                <a:cubicBezTo>
                  <a:pt x="2113856" y="5714482"/>
                  <a:pt x="2110577" y="5718488"/>
                  <a:pt x="2107135" y="5721008"/>
                </a:cubicBezTo>
                <a:cubicBezTo>
                  <a:pt x="2100415" y="5719973"/>
                  <a:pt x="2094993" y="5713400"/>
                  <a:pt x="2090871" y="5701288"/>
                </a:cubicBezTo>
                <a:cubicBezTo>
                  <a:pt x="2086750" y="5689175"/>
                  <a:pt x="2083831" y="5678657"/>
                  <a:pt x="2082116" y="5669732"/>
                </a:cubicBezTo>
                <a:cubicBezTo>
                  <a:pt x="2075623" y="5665429"/>
                  <a:pt x="2070671" y="5660444"/>
                  <a:pt x="2067258" y="5654774"/>
                </a:cubicBezTo>
                <a:cubicBezTo>
                  <a:pt x="2063845" y="5649107"/>
                  <a:pt x="2063050" y="5644544"/>
                  <a:pt x="2064872" y="5641089"/>
                </a:cubicBezTo>
                <a:lnTo>
                  <a:pt x="2052787" y="5611294"/>
                </a:lnTo>
                <a:lnTo>
                  <a:pt x="2024378" y="5593277"/>
                </a:lnTo>
                <a:lnTo>
                  <a:pt x="2027842" y="5608751"/>
                </a:lnTo>
                <a:lnTo>
                  <a:pt x="2045086" y="5637392"/>
                </a:lnTo>
                <a:cubicBezTo>
                  <a:pt x="2047158" y="5641104"/>
                  <a:pt x="2048191" y="5644711"/>
                  <a:pt x="2048184" y="5648211"/>
                </a:cubicBezTo>
                <a:cubicBezTo>
                  <a:pt x="2048177" y="5651711"/>
                  <a:pt x="2047632" y="5654315"/>
                  <a:pt x="2046548" y="5656025"/>
                </a:cubicBezTo>
                <a:cubicBezTo>
                  <a:pt x="2044939" y="5654635"/>
                  <a:pt x="2042844" y="5651832"/>
                  <a:pt x="2040264" y="5647614"/>
                </a:cubicBezTo>
                <a:cubicBezTo>
                  <a:pt x="2037684" y="5643395"/>
                  <a:pt x="2034800" y="5640091"/>
                  <a:pt x="2031613" y="5637701"/>
                </a:cubicBezTo>
                <a:cubicBezTo>
                  <a:pt x="2020729" y="5635960"/>
                  <a:pt x="2012876" y="5625080"/>
                  <a:pt x="2008056" y="5605055"/>
                </a:cubicBezTo>
                <a:cubicBezTo>
                  <a:pt x="2003236" y="5585032"/>
                  <a:pt x="1995383" y="5574150"/>
                  <a:pt x="1984499" y="5572410"/>
                </a:cubicBezTo>
                <a:lnTo>
                  <a:pt x="1970411" y="5545771"/>
                </a:lnTo>
                <a:cubicBezTo>
                  <a:pt x="1963906" y="5540907"/>
                  <a:pt x="1956824" y="5533464"/>
                  <a:pt x="1949163" y="5523443"/>
                </a:cubicBezTo>
                <a:cubicBezTo>
                  <a:pt x="1952801" y="5535155"/>
                  <a:pt x="1957477" y="5546973"/>
                  <a:pt x="1963193" y="5558897"/>
                </a:cubicBezTo>
                <a:cubicBezTo>
                  <a:pt x="1968909" y="5570821"/>
                  <a:pt x="1977165" y="5580483"/>
                  <a:pt x="1987962" y="5587886"/>
                </a:cubicBezTo>
                <a:lnTo>
                  <a:pt x="1962477" y="5607131"/>
                </a:lnTo>
                <a:lnTo>
                  <a:pt x="1931761" y="5578798"/>
                </a:lnTo>
                <a:lnTo>
                  <a:pt x="1924908" y="5596582"/>
                </a:lnTo>
                <a:lnTo>
                  <a:pt x="1895959" y="5600352"/>
                </a:lnTo>
                <a:lnTo>
                  <a:pt x="1858621" y="5554541"/>
                </a:lnTo>
                <a:cubicBezTo>
                  <a:pt x="1854607" y="5534844"/>
                  <a:pt x="1847569" y="5515994"/>
                  <a:pt x="1837501" y="5497990"/>
                </a:cubicBezTo>
                <a:cubicBezTo>
                  <a:pt x="1827435" y="5479988"/>
                  <a:pt x="1820182" y="5463216"/>
                  <a:pt x="1815745" y="5447677"/>
                </a:cubicBezTo>
                <a:lnTo>
                  <a:pt x="1819749" y="5441364"/>
                </a:lnTo>
                <a:lnTo>
                  <a:pt x="1810279" y="5435359"/>
                </a:lnTo>
                <a:lnTo>
                  <a:pt x="1790726" y="5396400"/>
                </a:lnTo>
                <a:cubicBezTo>
                  <a:pt x="1778145" y="5386577"/>
                  <a:pt x="1769646" y="5373809"/>
                  <a:pt x="1765225" y="5358096"/>
                </a:cubicBezTo>
                <a:cubicBezTo>
                  <a:pt x="1760806" y="5342383"/>
                  <a:pt x="1750728" y="5328614"/>
                  <a:pt x="1734990" y="5316789"/>
                </a:cubicBezTo>
                <a:cubicBezTo>
                  <a:pt x="1730768" y="5308763"/>
                  <a:pt x="1723259" y="5295886"/>
                  <a:pt x="1712464" y="5278158"/>
                </a:cubicBezTo>
                <a:cubicBezTo>
                  <a:pt x="1701668" y="5260431"/>
                  <a:pt x="1696527" y="5249055"/>
                  <a:pt x="1697039" y="5244031"/>
                </a:cubicBezTo>
                <a:cubicBezTo>
                  <a:pt x="1686709" y="5238218"/>
                  <a:pt x="1675804" y="5229826"/>
                  <a:pt x="1664320" y="5218854"/>
                </a:cubicBezTo>
                <a:lnTo>
                  <a:pt x="1662318" y="5222011"/>
                </a:lnTo>
                <a:cubicBezTo>
                  <a:pt x="1656826" y="5223692"/>
                  <a:pt x="1654337" y="5220637"/>
                  <a:pt x="1654851" y="5212849"/>
                </a:cubicBezTo>
                <a:lnTo>
                  <a:pt x="1658854" y="5206535"/>
                </a:lnTo>
                <a:cubicBezTo>
                  <a:pt x="1652247" y="5197181"/>
                  <a:pt x="1651375" y="5189251"/>
                  <a:pt x="1656238" y="5182745"/>
                </a:cubicBezTo>
                <a:cubicBezTo>
                  <a:pt x="1645656" y="5175297"/>
                  <a:pt x="1636469" y="5166518"/>
                  <a:pt x="1628678" y="5156413"/>
                </a:cubicBezTo>
                <a:cubicBezTo>
                  <a:pt x="1620886" y="5146308"/>
                  <a:pt x="1611699" y="5137531"/>
                  <a:pt x="1601116" y="5130082"/>
                </a:cubicBezTo>
                <a:lnTo>
                  <a:pt x="1563853" y="5133005"/>
                </a:lnTo>
                <a:cubicBezTo>
                  <a:pt x="1562044" y="5137020"/>
                  <a:pt x="1559657" y="5138458"/>
                  <a:pt x="1556692" y="5137316"/>
                </a:cubicBezTo>
                <a:cubicBezTo>
                  <a:pt x="1553422" y="5135057"/>
                  <a:pt x="1550705" y="5131490"/>
                  <a:pt x="1548542" y="5126614"/>
                </a:cubicBezTo>
                <a:cubicBezTo>
                  <a:pt x="1546379" y="5121737"/>
                  <a:pt x="1545452" y="5117092"/>
                  <a:pt x="1545762" y="5112679"/>
                </a:cubicBezTo>
                <a:cubicBezTo>
                  <a:pt x="1540747" y="5109681"/>
                  <a:pt x="1537074" y="5105877"/>
                  <a:pt x="1534744" y="5101263"/>
                </a:cubicBezTo>
                <a:cubicBezTo>
                  <a:pt x="1532414" y="5096651"/>
                  <a:pt x="1533110" y="5091192"/>
                  <a:pt x="1536833" y="5084884"/>
                </a:cubicBezTo>
                <a:lnTo>
                  <a:pt x="1542839" y="5075415"/>
                </a:lnTo>
                <a:lnTo>
                  <a:pt x="1510119" y="5050237"/>
                </a:lnTo>
                <a:lnTo>
                  <a:pt x="1470166" y="4980637"/>
                </a:lnTo>
                <a:lnTo>
                  <a:pt x="1468705" y="4962005"/>
                </a:lnTo>
                <a:cubicBezTo>
                  <a:pt x="1459181" y="4955503"/>
                  <a:pt x="1450243" y="4946331"/>
                  <a:pt x="1441894" y="4934489"/>
                </a:cubicBezTo>
                <a:cubicBezTo>
                  <a:pt x="1433545" y="4922646"/>
                  <a:pt x="1426109" y="4911108"/>
                  <a:pt x="1419588" y="4899871"/>
                </a:cubicBezTo>
                <a:lnTo>
                  <a:pt x="1381710" y="4875848"/>
                </a:lnTo>
                <a:lnTo>
                  <a:pt x="1375631" y="4836582"/>
                </a:lnTo>
                <a:lnTo>
                  <a:pt x="1352074" y="4803938"/>
                </a:lnTo>
                <a:lnTo>
                  <a:pt x="1348303" y="4774990"/>
                </a:lnTo>
                <a:cubicBezTo>
                  <a:pt x="1338563" y="4767521"/>
                  <a:pt x="1332350" y="4758416"/>
                  <a:pt x="1329664" y="4747676"/>
                </a:cubicBezTo>
                <a:cubicBezTo>
                  <a:pt x="1326978" y="4736935"/>
                  <a:pt x="1319976" y="4727331"/>
                  <a:pt x="1308657" y="4718861"/>
                </a:cubicBezTo>
                <a:lnTo>
                  <a:pt x="1273014" y="4656421"/>
                </a:lnTo>
                <a:cubicBezTo>
                  <a:pt x="1276917" y="4645617"/>
                  <a:pt x="1272003" y="4634754"/>
                  <a:pt x="1258274" y="4623834"/>
                </a:cubicBezTo>
                <a:cubicBezTo>
                  <a:pt x="1244544" y="4612914"/>
                  <a:pt x="1240631" y="4600473"/>
                  <a:pt x="1246534" y="4586513"/>
                </a:cubicBezTo>
                <a:lnTo>
                  <a:pt x="1332913" y="4645723"/>
                </a:lnTo>
                <a:lnTo>
                  <a:pt x="1351238" y="4630787"/>
                </a:lnTo>
                <a:lnTo>
                  <a:pt x="1337151" y="4604149"/>
                </a:lnTo>
                <a:cubicBezTo>
                  <a:pt x="1326812" y="4592244"/>
                  <a:pt x="1312095" y="4575901"/>
                  <a:pt x="1293000" y="4555123"/>
                </a:cubicBezTo>
                <a:cubicBezTo>
                  <a:pt x="1273904" y="4534343"/>
                  <a:pt x="1258186" y="4519580"/>
                  <a:pt x="1245845" y="4510832"/>
                </a:cubicBezTo>
                <a:cubicBezTo>
                  <a:pt x="1232032" y="4502808"/>
                  <a:pt x="1225440" y="4496045"/>
                  <a:pt x="1226070" y="4490544"/>
                </a:cubicBezTo>
                <a:cubicBezTo>
                  <a:pt x="1226702" y="4485042"/>
                  <a:pt x="1232217" y="4474894"/>
                  <a:pt x="1242615" y="4460095"/>
                </a:cubicBezTo>
                <a:lnTo>
                  <a:pt x="1235148" y="4450933"/>
                </a:lnTo>
                <a:cubicBezTo>
                  <a:pt x="1228700" y="4452376"/>
                  <a:pt x="1221174" y="4452029"/>
                  <a:pt x="1212570" y="4449892"/>
                </a:cubicBezTo>
                <a:cubicBezTo>
                  <a:pt x="1203967" y="4447755"/>
                  <a:pt x="1202024" y="4442096"/>
                  <a:pt x="1206740" y="4432915"/>
                </a:cubicBezTo>
                <a:cubicBezTo>
                  <a:pt x="1208051" y="4430704"/>
                  <a:pt x="1209645" y="4426736"/>
                  <a:pt x="1211523" y="4421011"/>
                </a:cubicBezTo>
                <a:cubicBezTo>
                  <a:pt x="1213402" y="4415288"/>
                  <a:pt x="1213706" y="4411608"/>
                  <a:pt x="1212438" y="4409973"/>
                </a:cubicBezTo>
                <a:lnTo>
                  <a:pt x="1209282" y="4407971"/>
                </a:lnTo>
                <a:lnTo>
                  <a:pt x="1200653" y="4412535"/>
                </a:lnTo>
                <a:lnTo>
                  <a:pt x="1192348" y="4428452"/>
                </a:lnTo>
                <a:cubicBezTo>
                  <a:pt x="1190558" y="4428140"/>
                  <a:pt x="1189467" y="4426894"/>
                  <a:pt x="1189078" y="4424713"/>
                </a:cubicBezTo>
                <a:cubicBezTo>
                  <a:pt x="1188689" y="4422533"/>
                  <a:pt x="1188533" y="4421287"/>
                  <a:pt x="1188611" y="4420975"/>
                </a:cubicBezTo>
                <a:lnTo>
                  <a:pt x="1186076" y="4420243"/>
                </a:lnTo>
                <a:lnTo>
                  <a:pt x="1156004" y="4436146"/>
                </a:lnTo>
                <a:lnTo>
                  <a:pt x="1156561" y="4437218"/>
                </a:lnTo>
                <a:lnTo>
                  <a:pt x="1169922" y="4438262"/>
                </a:lnTo>
                <a:cubicBezTo>
                  <a:pt x="1181291" y="4440209"/>
                  <a:pt x="1187520" y="4445660"/>
                  <a:pt x="1188611" y="4454614"/>
                </a:cubicBezTo>
                <a:lnTo>
                  <a:pt x="1182870" y="4478952"/>
                </a:lnTo>
                <a:lnTo>
                  <a:pt x="1205119" y="4498280"/>
                </a:lnTo>
                <a:cubicBezTo>
                  <a:pt x="1208390" y="4512895"/>
                  <a:pt x="1216243" y="4523777"/>
                  <a:pt x="1228676" y="4530924"/>
                </a:cubicBezTo>
                <a:lnTo>
                  <a:pt x="1249077" y="4561568"/>
                </a:lnTo>
                <a:cubicBezTo>
                  <a:pt x="1251025" y="4562712"/>
                  <a:pt x="1253440" y="4564428"/>
                  <a:pt x="1256323" y="4566717"/>
                </a:cubicBezTo>
                <a:cubicBezTo>
                  <a:pt x="1259205" y="4569006"/>
                  <a:pt x="1260331" y="4571012"/>
                  <a:pt x="1259700" y="4572731"/>
                </a:cubicBezTo>
                <a:cubicBezTo>
                  <a:pt x="1254496" y="4578467"/>
                  <a:pt x="1245504" y="4580142"/>
                  <a:pt x="1232725" y="4577755"/>
                </a:cubicBezTo>
                <a:cubicBezTo>
                  <a:pt x="1219946" y="4575366"/>
                  <a:pt x="1210589" y="4572382"/>
                  <a:pt x="1204653" y="4568802"/>
                </a:cubicBezTo>
                <a:cubicBezTo>
                  <a:pt x="1202794" y="4567807"/>
                  <a:pt x="1200988" y="4566293"/>
                  <a:pt x="1199235" y="4564260"/>
                </a:cubicBezTo>
                <a:cubicBezTo>
                  <a:pt x="1197482" y="4562226"/>
                  <a:pt x="1197466" y="4559634"/>
                  <a:pt x="1199187" y="4556484"/>
                </a:cubicBezTo>
                <a:lnTo>
                  <a:pt x="1168468" y="4518602"/>
                </a:lnTo>
                <a:lnTo>
                  <a:pt x="1151233" y="4548059"/>
                </a:lnTo>
                <a:cubicBezTo>
                  <a:pt x="1151700" y="4557092"/>
                  <a:pt x="1153569" y="4565190"/>
                  <a:pt x="1156840" y="4572355"/>
                </a:cubicBezTo>
                <a:cubicBezTo>
                  <a:pt x="1160110" y="4579519"/>
                  <a:pt x="1161979" y="4587617"/>
                  <a:pt x="1162446" y="4596650"/>
                </a:cubicBezTo>
                <a:lnTo>
                  <a:pt x="1136282" y="4589175"/>
                </a:lnTo>
                <a:cubicBezTo>
                  <a:pt x="1136438" y="4600699"/>
                  <a:pt x="1135191" y="4613160"/>
                  <a:pt x="1132545" y="4626553"/>
                </a:cubicBezTo>
                <a:cubicBezTo>
                  <a:pt x="1129897" y="4639946"/>
                  <a:pt x="1124912" y="4652405"/>
                  <a:pt x="1117593" y="4663931"/>
                </a:cubicBezTo>
                <a:lnTo>
                  <a:pt x="1098904" y="4637766"/>
                </a:lnTo>
                <a:lnTo>
                  <a:pt x="1110118" y="4604126"/>
                </a:lnTo>
                <a:cubicBezTo>
                  <a:pt x="1108015" y="4602256"/>
                  <a:pt x="1105679" y="4600388"/>
                  <a:pt x="1103109" y="4598519"/>
                </a:cubicBezTo>
                <a:cubicBezTo>
                  <a:pt x="1100540" y="4596651"/>
                  <a:pt x="1099138" y="4594782"/>
                  <a:pt x="1098904" y="4592913"/>
                </a:cubicBezTo>
                <a:cubicBezTo>
                  <a:pt x="1099605" y="4589330"/>
                  <a:pt x="1102876" y="4587150"/>
                  <a:pt x="1108716" y="4586372"/>
                </a:cubicBezTo>
                <a:cubicBezTo>
                  <a:pt x="1114556" y="4585593"/>
                  <a:pt x="1118761" y="4585281"/>
                  <a:pt x="1121330" y="4585437"/>
                </a:cubicBezTo>
                <a:lnTo>
                  <a:pt x="1143757" y="4521895"/>
                </a:lnTo>
                <a:lnTo>
                  <a:pt x="1140020" y="4506944"/>
                </a:lnTo>
                <a:lnTo>
                  <a:pt x="1125068" y="4488255"/>
                </a:lnTo>
                <a:lnTo>
                  <a:pt x="1106380" y="4506943"/>
                </a:lnTo>
                <a:lnTo>
                  <a:pt x="1095165" y="4585437"/>
                </a:lnTo>
                <a:cubicBezTo>
                  <a:pt x="1083641" y="4595872"/>
                  <a:pt x="1073051" y="4610511"/>
                  <a:pt x="1063395" y="4629356"/>
                </a:cubicBezTo>
                <a:cubicBezTo>
                  <a:pt x="1053739" y="4648200"/>
                  <a:pt x="1046887" y="4664709"/>
                  <a:pt x="1042838" y="4678881"/>
                </a:cubicBezTo>
                <a:cubicBezTo>
                  <a:pt x="1042371" y="4691807"/>
                  <a:pt x="1039567" y="4704267"/>
                  <a:pt x="1034428" y="4716259"/>
                </a:cubicBezTo>
                <a:cubicBezTo>
                  <a:pt x="1029288" y="4728251"/>
                  <a:pt x="1024616" y="4740710"/>
                  <a:pt x="1020411" y="4753637"/>
                </a:cubicBezTo>
                <a:cubicBezTo>
                  <a:pt x="1002345" y="4769211"/>
                  <a:pt x="986148" y="4786653"/>
                  <a:pt x="971820" y="4805964"/>
                </a:cubicBezTo>
                <a:lnTo>
                  <a:pt x="945656" y="4880721"/>
                </a:lnTo>
                <a:cubicBezTo>
                  <a:pt x="943398" y="4880565"/>
                  <a:pt x="940439" y="4880876"/>
                  <a:pt x="936778" y="4881654"/>
                </a:cubicBezTo>
                <a:cubicBezTo>
                  <a:pt x="933118" y="4882435"/>
                  <a:pt x="931094" y="4884614"/>
                  <a:pt x="930704" y="4888196"/>
                </a:cubicBezTo>
                <a:cubicBezTo>
                  <a:pt x="931093" y="4890221"/>
                  <a:pt x="933118" y="4892712"/>
                  <a:pt x="936778" y="4895672"/>
                </a:cubicBezTo>
                <a:cubicBezTo>
                  <a:pt x="940438" y="4898631"/>
                  <a:pt x="943397" y="4901123"/>
                  <a:pt x="945656" y="4903147"/>
                </a:cubicBezTo>
                <a:lnTo>
                  <a:pt x="904541" y="4925574"/>
                </a:lnTo>
                <a:lnTo>
                  <a:pt x="878376" y="4925575"/>
                </a:lnTo>
                <a:cubicBezTo>
                  <a:pt x="879154" y="4911713"/>
                  <a:pt x="881336" y="4898319"/>
                  <a:pt x="884917" y="4885394"/>
                </a:cubicBezTo>
                <a:cubicBezTo>
                  <a:pt x="888499" y="4872466"/>
                  <a:pt x="888810" y="4853467"/>
                  <a:pt x="885851" y="4828393"/>
                </a:cubicBezTo>
                <a:cubicBezTo>
                  <a:pt x="877909" y="4839294"/>
                  <a:pt x="870433" y="4850196"/>
                  <a:pt x="863425" y="4861098"/>
                </a:cubicBezTo>
                <a:cubicBezTo>
                  <a:pt x="856417" y="4871999"/>
                  <a:pt x="852679" y="4884770"/>
                  <a:pt x="852211" y="4899410"/>
                </a:cubicBezTo>
                <a:cubicBezTo>
                  <a:pt x="834146" y="4913739"/>
                  <a:pt x="817948" y="4929935"/>
                  <a:pt x="803621" y="4948000"/>
                </a:cubicBezTo>
                <a:cubicBezTo>
                  <a:pt x="782829" y="4949870"/>
                  <a:pt x="774887" y="4957345"/>
                  <a:pt x="779792" y="4970427"/>
                </a:cubicBezTo>
                <a:cubicBezTo>
                  <a:pt x="784697" y="4983509"/>
                  <a:pt x="781427" y="4990984"/>
                  <a:pt x="769980" y="4992853"/>
                </a:cubicBezTo>
                <a:lnTo>
                  <a:pt x="755029" y="4992853"/>
                </a:lnTo>
                <a:cubicBezTo>
                  <a:pt x="754406" y="5003367"/>
                  <a:pt x="751914" y="5011309"/>
                  <a:pt x="747554" y="5016682"/>
                </a:cubicBezTo>
                <a:cubicBezTo>
                  <a:pt x="743193" y="5022055"/>
                  <a:pt x="740701" y="5029063"/>
                  <a:pt x="740078" y="5037708"/>
                </a:cubicBezTo>
                <a:lnTo>
                  <a:pt x="713914" y="5060134"/>
                </a:lnTo>
                <a:lnTo>
                  <a:pt x="698963" y="5030231"/>
                </a:lnTo>
                <a:cubicBezTo>
                  <a:pt x="691487" y="5030231"/>
                  <a:pt x="687750" y="5026494"/>
                  <a:pt x="687750" y="5019018"/>
                </a:cubicBezTo>
                <a:cubicBezTo>
                  <a:pt x="688840" y="5004301"/>
                  <a:pt x="693201" y="4989817"/>
                  <a:pt x="700831" y="4975566"/>
                </a:cubicBezTo>
                <a:cubicBezTo>
                  <a:pt x="708463" y="4961316"/>
                  <a:pt x="712824" y="4945899"/>
                  <a:pt x="713914" y="4929311"/>
                </a:cubicBezTo>
                <a:cubicBezTo>
                  <a:pt x="713991" y="4929001"/>
                  <a:pt x="713836" y="4927755"/>
                  <a:pt x="713446" y="4925574"/>
                </a:cubicBezTo>
                <a:cubicBezTo>
                  <a:pt x="713057" y="4923394"/>
                  <a:pt x="711968" y="4922148"/>
                  <a:pt x="710177" y="4921836"/>
                </a:cubicBezTo>
                <a:cubicBezTo>
                  <a:pt x="708152" y="4922693"/>
                  <a:pt x="705660" y="4926586"/>
                  <a:pt x="702700" y="4933516"/>
                </a:cubicBezTo>
                <a:cubicBezTo>
                  <a:pt x="699741" y="4940447"/>
                  <a:pt x="697249" y="4945275"/>
                  <a:pt x="695225" y="4948001"/>
                </a:cubicBezTo>
                <a:cubicBezTo>
                  <a:pt x="690864" y="4951739"/>
                  <a:pt x="688372" y="4955476"/>
                  <a:pt x="687749" y="4959214"/>
                </a:cubicBezTo>
                <a:cubicBezTo>
                  <a:pt x="688216" y="4965054"/>
                  <a:pt x="688216" y="4970194"/>
                  <a:pt x="687750" y="4974632"/>
                </a:cubicBezTo>
                <a:cubicBezTo>
                  <a:pt x="687282" y="4979072"/>
                  <a:pt x="683544" y="4981407"/>
                  <a:pt x="676536" y="4981641"/>
                </a:cubicBezTo>
                <a:lnTo>
                  <a:pt x="661584" y="4989116"/>
                </a:lnTo>
                <a:lnTo>
                  <a:pt x="624207" y="4992854"/>
                </a:lnTo>
                <a:lnTo>
                  <a:pt x="612994" y="5022755"/>
                </a:lnTo>
                <a:cubicBezTo>
                  <a:pt x="607310" y="5024859"/>
                  <a:pt x="601858" y="5028128"/>
                  <a:pt x="596641" y="5032567"/>
                </a:cubicBezTo>
                <a:cubicBezTo>
                  <a:pt x="591423" y="5037006"/>
                  <a:pt x="586907" y="5041211"/>
                  <a:pt x="583092" y="5045181"/>
                </a:cubicBezTo>
                <a:cubicBezTo>
                  <a:pt x="579042" y="5045104"/>
                  <a:pt x="574993" y="5046195"/>
                  <a:pt x="570944" y="5048454"/>
                </a:cubicBezTo>
                <a:cubicBezTo>
                  <a:pt x="566895" y="5050711"/>
                  <a:pt x="564715" y="5054605"/>
                  <a:pt x="564403" y="5060134"/>
                </a:cubicBezTo>
                <a:lnTo>
                  <a:pt x="568141" y="5075085"/>
                </a:lnTo>
                <a:lnTo>
                  <a:pt x="534501" y="5075085"/>
                </a:lnTo>
                <a:cubicBezTo>
                  <a:pt x="535980" y="5067844"/>
                  <a:pt x="539563" y="5057097"/>
                  <a:pt x="545247" y="5042846"/>
                </a:cubicBezTo>
                <a:cubicBezTo>
                  <a:pt x="550932" y="5028596"/>
                  <a:pt x="549841" y="5020654"/>
                  <a:pt x="541977" y="5019018"/>
                </a:cubicBezTo>
                <a:cubicBezTo>
                  <a:pt x="538160" y="5019252"/>
                  <a:pt x="534578" y="5020653"/>
                  <a:pt x="531230" y="5023224"/>
                </a:cubicBezTo>
                <a:cubicBezTo>
                  <a:pt x="527883" y="5025793"/>
                  <a:pt x="525235" y="5028129"/>
                  <a:pt x="523288" y="5030231"/>
                </a:cubicBezTo>
                <a:lnTo>
                  <a:pt x="515812" y="5075085"/>
                </a:lnTo>
                <a:lnTo>
                  <a:pt x="497123" y="5101249"/>
                </a:lnTo>
                <a:cubicBezTo>
                  <a:pt x="497123" y="5112307"/>
                  <a:pt x="495254" y="5121962"/>
                  <a:pt x="491516" y="5130217"/>
                </a:cubicBezTo>
                <a:cubicBezTo>
                  <a:pt x="487778" y="5138470"/>
                  <a:pt x="482172" y="5146258"/>
                  <a:pt x="474697" y="5153578"/>
                </a:cubicBezTo>
                <a:lnTo>
                  <a:pt x="474697" y="5183480"/>
                </a:lnTo>
                <a:cubicBezTo>
                  <a:pt x="464106" y="5195318"/>
                  <a:pt x="459123" y="5209021"/>
                  <a:pt x="459745" y="5224595"/>
                </a:cubicBezTo>
                <a:cubicBezTo>
                  <a:pt x="453750" y="5222805"/>
                  <a:pt x="447987" y="5223583"/>
                  <a:pt x="442458" y="5226931"/>
                </a:cubicBezTo>
                <a:cubicBezTo>
                  <a:pt x="436930" y="5230280"/>
                  <a:pt x="433971" y="5235731"/>
                  <a:pt x="433580" y="5243284"/>
                </a:cubicBezTo>
                <a:lnTo>
                  <a:pt x="411154" y="5276925"/>
                </a:lnTo>
                <a:lnTo>
                  <a:pt x="381252" y="5265711"/>
                </a:lnTo>
                <a:cubicBezTo>
                  <a:pt x="386158" y="5253563"/>
                  <a:pt x="389429" y="5239548"/>
                  <a:pt x="391065" y="5223661"/>
                </a:cubicBezTo>
                <a:cubicBezTo>
                  <a:pt x="392699" y="5207776"/>
                  <a:pt x="396905" y="5195628"/>
                  <a:pt x="403679" y="5187218"/>
                </a:cubicBezTo>
                <a:cubicBezTo>
                  <a:pt x="403056" y="5175382"/>
                  <a:pt x="408039" y="5169152"/>
                  <a:pt x="418630" y="5168530"/>
                </a:cubicBezTo>
                <a:cubicBezTo>
                  <a:pt x="426729" y="5169074"/>
                  <a:pt x="436696" y="5168918"/>
                  <a:pt x="448532" y="5168062"/>
                </a:cubicBezTo>
                <a:cubicBezTo>
                  <a:pt x="460369" y="5167206"/>
                  <a:pt x="459123" y="5162377"/>
                  <a:pt x="444794" y="5153577"/>
                </a:cubicBezTo>
                <a:lnTo>
                  <a:pt x="459745" y="5116199"/>
                </a:lnTo>
                <a:lnTo>
                  <a:pt x="444794" y="5116200"/>
                </a:lnTo>
                <a:lnTo>
                  <a:pt x="459745" y="5097512"/>
                </a:lnTo>
                <a:lnTo>
                  <a:pt x="459746" y="5060133"/>
                </a:lnTo>
                <a:lnTo>
                  <a:pt x="485910" y="5041444"/>
                </a:lnTo>
                <a:lnTo>
                  <a:pt x="485911" y="5007805"/>
                </a:lnTo>
                <a:cubicBezTo>
                  <a:pt x="492762" y="4995969"/>
                  <a:pt x="501484" y="4986001"/>
                  <a:pt x="512074" y="4977902"/>
                </a:cubicBezTo>
                <a:lnTo>
                  <a:pt x="523287" y="4948001"/>
                </a:lnTo>
                <a:cubicBezTo>
                  <a:pt x="511608" y="4945042"/>
                  <a:pt x="507869" y="4932270"/>
                  <a:pt x="512074" y="4909689"/>
                </a:cubicBezTo>
                <a:cubicBezTo>
                  <a:pt x="516279" y="4887107"/>
                  <a:pt x="520017" y="4872466"/>
                  <a:pt x="523287" y="4865770"/>
                </a:cubicBezTo>
                <a:cubicBezTo>
                  <a:pt x="530296" y="4864056"/>
                  <a:pt x="534034" y="4856270"/>
                  <a:pt x="534501" y="4842409"/>
                </a:cubicBezTo>
                <a:cubicBezTo>
                  <a:pt x="534968" y="4828547"/>
                  <a:pt x="534968" y="4818892"/>
                  <a:pt x="534501" y="4813441"/>
                </a:cubicBezTo>
                <a:cubicBezTo>
                  <a:pt x="540030" y="4811260"/>
                  <a:pt x="543923" y="4807212"/>
                  <a:pt x="546181" y="4801292"/>
                </a:cubicBezTo>
                <a:cubicBezTo>
                  <a:pt x="548441" y="4795375"/>
                  <a:pt x="549530" y="4789456"/>
                  <a:pt x="549452" y="4783540"/>
                </a:cubicBezTo>
                <a:cubicBezTo>
                  <a:pt x="548829" y="4776530"/>
                  <a:pt x="546337" y="4770924"/>
                  <a:pt x="541977" y="4766718"/>
                </a:cubicBezTo>
                <a:cubicBezTo>
                  <a:pt x="537615" y="4762514"/>
                  <a:pt x="535123" y="4756906"/>
                  <a:pt x="534501" y="4749899"/>
                </a:cubicBezTo>
                <a:cubicBezTo>
                  <a:pt x="520095" y="4752702"/>
                  <a:pt x="513398" y="4763915"/>
                  <a:pt x="514411" y="4783539"/>
                </a:cubicBezTo>
                <a:cubicBezTo>
                  <a:pt x="515423" y="4803162"/>
                  <a:pt x="509661" y="4814375"/>
                  <a:pt x="497122" y="4817180"/>
                </a:cubicBezTo>
                <a:cubicBezTo>
                  <a:pt x="496734" y="4828626"/>
                  <a:pt x="492840" y="4839372"/>
                  <a:pt x="485443" y="4849417"/>
                </a:cubicBezTo>
                <a:cubicBezTo>
                  <a:pt x="478045" y="4859462"/>
                  <a:pt x="469479" y="4867405"/>
                  <a:pt x="459745" y="4873246"/>
                </a:cubicBezTo>
                <a:lnTo>
                  <a:pt x="459745" y="4921836"/>
                </a:lnTo>
                <a:cubicBezTo>
                  <a:pt x="426962" y="4937644"/>
                  <a:pt x="407494" y="4955554"/>
                  <a:pt x="401342" y="4975566"/>
                </a:cubicBezTo>
                <a:cubicBezTo>
                  <a:pt x="395191" y="4995580"/>
                  <a:pt x="386002" y="5023768"/>
                  <a:pt x="373777" y="5060134"/>
                </a:cubicBezTo>
                <a:cubicBezTo>
                  <a:pt x="361162" y="5061224"/>
                  <a:pt x="349949" y="5065585"/>
                  <a:pt x="340136" y="5073216"/>
                </a:cubicBezTo>
                <a:cubicBezTo>
                  <a:pt x="330326" y="5080848"/>
                  <a:pt x="319112" y="5085209"/>
                  <a:pt x="306497" y="5086298"/>
                </a:cubicBezTo>
                <a:lnTo>
                  <a:pt x="306496" y="5127413"/>
                </a:lnTo>
                <a:lnTo>
                  <a:pt x="295284" y="5127414"/>
                </a:lnTo>
                <a:cubicBezTo>
                  <a:pt x="288119" y="5127414"/>
                  <a:pt x="283758" y="5125546"/>
                  <a:pt x="282201" y="5121808"/>
                </a:cubicBezTo>
                <a:cubicBezTo>
                  <a:pt x="280644" y="5118070"/>
                  <a:pt x="280021" y="5112462"/>
                  <a:pt x="280332" y="5104987"/>
                </a:cubicBezTo>
                <a:lnTo>
                  <a:pt x="291546" y="5075085"/>
                </a:lnTo>
                <a:cubicBezTo>
                  <a:pt x="291312" y="5072360"/>
                  <a:pt x="289911" y="5067531"/>
                  <a:pt x="287340" y="5060601"/>
                </a:cubicBezTo>
                <a:cubicBezTo>
                  <a:pt x="284772" y="5053671"/>
                  <a:pt x="282435" y="5049777"/>
                  <a:pt x="280333" y="5048921"/>
                </a:cubicBezTo>
                <a:lnTo>
                  <a:pt x="280332" y="5060134"/>
                </a:lnTo>
                <a:cubicBezTo>
                  <a:pt x="271767" y="5066208"/>
                  <a:pt x="261799" y="5074617"/>
                  <a:pt x="250430" y="5085364"/>
                </a:cubicBezTo>
                <a:cubicBezTo>
                  <a:pt x="239061" y="5096110"/>
                  <a:pt x="232831" y="5106389"/>
                  <a:pt x="231742" y="5116201"/>
                </a:cubicBezTo>
                <a:cubicBezTo>
                  <a:pt x="226213" y="5120249"/>
                  <a:pt x="222319" y="5126167"/>
                  <a:pt x="220061" y="5133956"/>
                </a:cubicBezTo>
                <a:cubicBezTo>
                  <a:pt x="217803" y="5141741"/>
                  <a:pt x="216712" y="5149529"/>
                  <a:pt x="216791" y="5157315"/>
                </a:cubicBezTo>
                <a:lnTo>
                  <a:pt x="190626" y="5172267"/>
                </a:lnTo>
                <a:cubicBezTo>
                  <a:pt x="190704" y="5178262"/>
                  <a:pt x="189614" y="5184959"/>
                  <a:pt x="187355" y="5192357"/>
                </a:cubicBezTo>
                <a:cubicBezTo>
                  <a:pt x="185097" y="5199755"/>
                  <a:pt x="181204" y="5205517"/>
                  <a:pt x="175675" y="5209645"/>
                </a:cubicBezTo>
                <a:lnTo>
                  <a:pt x="175675" y="5239547"/>
                </a:lnTo>
                <a:lnTo>
                  <a:pt x="160724" y="5250760"/>
                </a:lnTo>
                <a:cubicBezTo>
                  <a:pt x="160335" y="5262129"/>
                  <a:pt x="156441" y="5273031"/>
                  <a:pt x="149043" y="5283465"/>
                </a:cubicBezTo>
                <a:cubicBezTo>
                  <a:pt x="141646" y="5293900"/>
                  <a:pt x="133080" y="5302932"/>
                  <a:pt x="123346" y="5310564"/>
                </a:cubicBezTo>
                <a:cubicBezTo>
                  <a:pt x="115714" y="5322479"/>
                  <a:pt x="106682" y="5336028"/>
                  <a:pt x="96248" y="5351213"/>
                </a:cubicBezTo>
                <a:cubicBezTo>
                  <a:pt x="85812" y="5366397"/>
                  <a:pt x="74911" y="5379012"/>
                  <a:pt x="63542" y="5389057"/>
                </a:cubicBezTo>
                <a:cubicBezTo>
                  <a:pt x="63775" y="5394898"/>
                  <a:pt x="63308" y="5400971"/>
                  <a:pt x="62141" y="5407279"/>
                </a:cubicBezTo>
                <a:cubicBezTo>
                  <a:pt x="60972" y="5413587"/>
                  <a:pt x="57701" y="5418726"/>
                  <a:pt x="52328" y="5422698"/>
                </a:cubicBezTo>
                <a:cubicBezTo>
                  <a:pt x="52016" y="5434222"/>
                  <a:pt x="48902" y="5445748"/>
                  <a:pt x="42984" y="5457271"/>
                </a:cubicBezTo>
                <a:cubicBezTo>
                  <a:pt x="37066" y="5468797"/>
                  <a:pt x="30213" y="5478452"/>
                  <a:pt x="22426" y="5486240"/>
                </a:cubicBezTo>
                <a:cubicBezTo>
                  <a:pt x="22426" y="5490133"/>
                  <a:pt x="21492" y="5493559"/>
                  <a:pt x="19623" y="5496519"/>
                </a:cubicBezTo>
                <a:cubicBezTo>
                  <a:pt x="17754" y="5499477"/>
                  <a:pt x="14950" y="5501035"/>
                  <a:pt x="11213" y="5501190"/>
                </a:cubicBezTo>
                <a:lnTo>
                  <a:pt x="0" y="5497453"/>
                </a:lnTo>
                <a:lnTo>
                  <a:pt x="11213" y="5460076"/>
                </a:lnTo>
                <a:cubicBezTo>
                  <a:pt x="14951" y="5456104"/>
                  <a:pt x="17753" y="5450965"/>
                  <a:pt x="19624" y="5444657"/>
                </a:cubicBezTo>
                <a:cubicBezTo>
                  <a:pt x="21491" y="5438349"/>
                  <a:pt x="22426" y="5432275"/>
                  <a:pt x="22426" y="5426435"/>
                </a:cubicBezTo>
                <a:lnTo>
                  <a:pt x="37377" y="5392795"/>
                </a:lnTo>
                <a:cubicBezTo>
                  <a:pt x="36599" y="5384385"/>
                  <a:pt x="36287" y="5375041"/>
                  <a:pt x="36443" y="5364762"/>
                </a:cubicBezTo>
                <a:cubicBezTo>
                  <a:pt x="36599" y="5354483"/>
                  <a:pt x="41894" y="5348877"/>
                  <a:pt x="52328" y="5347942"/>
                </a:cubicBezTo>
                <a:cubicBezTo>
                  <a:pt x="53574" y="5311500"/>
                  <a:pt x="64165" y="5268515"/>
                  <a:pt x="84099" y="5218990"/>
                </a:cubicBezTo>
                <a:cubicBezTo>
                  <a:pt x="104034" y="5169464"/>
                  <a:pt x="125838" y="5130217"/>
                  <a:pt x="149511" y="5101249"/>
                </a:cubicBezTo>
                <a:cubicBezTo>
                  <a:pt x="149978" y="5088479"/>
                  <a:pt x="151847" y="5076642"/>
                  <a:pt x="155118" y="5065741"/>
                </a:cubicBezTo>
                <a:cubicBezTo>
                  <a:pt x="158388" y="5054839"/>
                  <a:pt x="160256" y="5043002"/>
                  <a:pt x="160724" y="5030231"/>
                </a:cubicBezTo>
                <a:cubicBezTo>
                  <a:pt x="166253" y="5029998"/>
                  <a:pt x="170146" y="5027662"/>
                  <a:pt x="172405" y="5023223"/>
                </a:cubicBezTo>
                <a:cubicBezTo>
                  <a:pt x="174662" y="5018784"/>
                  <a:pt x="175753" y="5013645"/>
                  <a:pt x="175675" y="5007806"/>
                </a:cubicBezTo>
                <a:cubicBezTo>
                  <a:pt x="176298" y="4992621"/>
                  <a:pt x="178791" y="4983744"/>
                  <a:pt x="183151" y="4981173"/>
                </a:cubicBezTo>
                <a:cubicBezTo>
                  <a:pt x="187511" y="4978604"/>
                  <a:pt x="190003" y="4972529"/>
                  <a:pt x="190626" y="4962952"/>
                </a:cubicBezTo>
                <a:lnTo>
                  <a:pt x="209315" y="4925575"/>
                </a:lnTo>
                <a:cubicBezTo>
                  <a:pt x="214843" y="4923550"/>
                  <a:pt x="218737" y="4920124"/>
                  <a:pt x="220996" y="4915295"/>
                </a:cubicBezTo>
                <a:cubicBezTo>
                  <a:pt x="223254" y="4910466"/>
                  <a:pt x="224344" y="4905172"/>
                  <a:pt x="224266" y="4899409"/>
                </a:cubicBezTo>
                <a:lnTo>
                  <a:pt x="220528" y="4880721"/>
                </a:lnTo>
                <a:lnTo>
                  <a:pt x="254168" y="4764850"/>
                </a:lnTo>
                <a:lnTo>
                  <a:pt x="269119" y="4753636"/>
                </a:lnTo>
                <a:lnTo>
                  <a:pt x="280332" y="4734948"/>
                </a:lnTo>
                <a:cubicBezTo>
                  <a:pt x="280333" y="4728952"/>
                  <a:pt x="281266" y="4722255"/>
                  <a:pt x="283136" y="4714858"/>
                </a:cubicBezTo>
                <a:cubicBezTo>
                  <a:pt x="285005" y="4707460"/>
                  <a:pt x="287808" y="4701698"/>
                  <a:pt x="291545" y="4697570"/>
                </a:cubicBezTo>
                <a:cubicBezTo>
                  <a:pt x="289366" y="4690795"/>
                  <a:pt x="289054" y="4681919"/>
                  <a:pt x="290611" y="4670938"/>
                </a:cubicBezTo>
                <a:cubicBezTo>
                  <a:pt x="292169" y="4659959"/>
                  <a:pt x="297464" y="4653885"/>
                  <a:pt x="306497" y="4652717"/>
                </a:cubicBezTo>
                <a:cubicBezTo>
                  <a:pt x="307820" y="4642438"/>
                  <a:pt x="314518" y="4625618"/>
                  <a:pt x="326587" y="4602257"/>
                </a:cubicBezTo>
                <a:cubicBezTo>
                  <a:pt x="338657" y="4578895"/>
                  <a:pt x="348157" y="4565814"/>
                  <a:pt x="355088" y="4563010"/>
                </a:cubicBezTo>
                <a:lnTo>
                  <a:pt x="366302" y="4536847"/>
                </a:lnTo>
                <a:cubicBezTo>
                  <a:pt x="367392" y="4513484"/>
                  <a:pt x="371753" y="4492927"/>
                  <a:pt x="379383" y="4475172"/>
                </a:cubicBezTo>
                <a:cubicBezTo>
                  <a:pt x="387014" y="4457419"/>
                  <a:pt x="391375" y="4436861"/>
                  <a:pt x="392465" y="4413499"/>
                </a:cubicBezTo>
                <a:lnTo>
                  <a:pt x="403679" y="4398548"/>
                </a:lnTo>
                <a:cubicBezTo>
                  <a:pt x="405392" y="4384687"/>
                  <a:pt x="412245" y="4368490"/>
                  <a:pt x="424236" y="4349957"/>
                </a:cubicBezTo>
                <a:cubicBezTo>
                  <a:pt x="436229" y="4331425"/>
                  <a:pt x="443082" y="4315228"/>
                  <a:pt x="444794" y="4301366"/>
                </a:cubicBezTo>
                <a:cubicBezTo>
                  <a:pt x="455852" y="4294358"/>
                  <a:pt x="460835" y="4283145"/>
                  <a:pt x="459745" y="4267727"/>
                </a:cubicBezTo>
                <a:cubicBezTo>
                  <a:pt x="458655" y="4252308"/>
                  <a:pt x="463639" y="4241094"/>
                  <a:pt x="474696" y="4234087"/>
                </a:cubicBezTo>
                <a:cubicBezTo>
                  <a:pt x="476955" y="4222250"/>
                  <a:pt x="486455" y="4192660"/>
                  <a:pt x="503197" y="4145315"/>
                </a:cubicBezTo>
                <a:cubicBezTo>
                  <a:pt x="519940" y="4097969"/>
                  <a:pt x="530374" y="4070248"/>
                  <a:pt x="534501" y="4062149"/>
                </a:cubicBezTo>
                <a:cubicBezTo>
                  <a:pt x="532320" y="4055842"/>
                  <a:pt x="532008" y="4048834"/>
                  <a:pt x="533567" y="4041124"/>
                </a:cubicBezTo>
                <a:cubicBezTo>
                  <a:pt x="535123" y="4033415"/>
                  <a:pt x="540418" y="4029209"/>
                  <a:pt x="549451" y="4028509"/>
                </a:cubicBezTo>
                <a:cubicBezTo>
                  <a:pt x="560587" y="4002267"/>
                  <a:pt x="574761" y="3975324"/>
                  <a:pt x="591969" y="3947679"/>
                </a:cubicBezTo>
                <a:cubicBezTo>
                  <a:pt x="609178" y="3920036"/>
                  <a:pt x="618678" y="3892158"/>
                  <a:pt x="620469" y="3864047"/>
                </a:cubicBezTo>
                <a:cubicBezTo>
                  <a:pt x="622728" y="3862257"/>
                  <a:pt x="625686" y="3860231"/>
                  <a:pt x="629346" y="3857973"/>
                </a:cubicBezTo>
                <a:cubicBezTo>
                  <a:pt x="633006" y="3855715"/>
                  <a:pt x="635031" y="3852756"/>
                  <a:pt x="635420" y="3849096"/>
                </a:cubicBezTo>
                <a:cubicBezTo>
                  <a:pt x="634954" y="3847305"/>
                  <a:pt x="633084" y="3846215"/>
                  <a:pt x="629813" y="3845826"/>
                </a:cubicBezTo>
                <a:cubicBezTo>
                  <a:pt x="626544" y="3845437"/>
                  <a:pt x="624675" y="3845280"/>
                  <a:pt x="624207" y="3845358"/>
                </a:cubicBezTo>
                <a:lnTo>
                  <a:pt x="635421" y="3811719"/>
                </a:lnTo>
                <a:lnTo>
                  <a:pt x="650371" y="3804243"/>
                </a:lnTo>
                <a:cubicBezTo>
                  <a:pt x="657847" y="3793886"/>
                  <a:pt x="664388" y="3780025"/>
                  <a:pt x="669994" y="3762660"/>
                </a:cubicBezTo>
                <a:lnTo>
                  <a:pt x="679749" y="3731773"/>
                </a:lnTo>
                <a:lnTo>
                  <a:pt x="663225" y="3715301"/>
                </a:lnTo>
                <a:cubicBezTo>
                  <a:pt x="653785" y="3700091"/>
                  <a:pt x="645935" y="3683679"/>
                  <a:pt x="639679" y="3666063"/>
                </a:cubicBezTo>
                <a:cubicBezTo>
                  <a:pt x="634188" y="3663964"/>
                  <a:pt x="623230" y="3660887"/>
                  <a:pt x="606806" y="3656833"/>
                </a:cubicBezTo>
                <a:cubicBezTo>
                  <a:pt x="590381" y="3652779"/>
                  <a:pt x="582503" y="3648335"/>
                  <a:pt x="583170" y="3643502"/>
                </a:cubicBezTo>
                <a:cubicBezTo>
                  <a:pt x="586263" y="3638918"/>
                  <a:pt x="590164" y="3635674"/>
                  <a:pt x="594873" y="3633773"/>
                </a:cubicBezTo>
                <a:cubicBezTo>
                  <a:pt x="599582" y="3631874"/>
                  <a:pt x="604561" y="3630421"/>
                  <a:pt x="609810" y="3629416"/>
                </a:cubicBezTo>
                <a:cubicBezTo>
                  <a:pt x="598236" y="3622075"/>
                  <a:pt x="586874" y="3612656"/>
                  <a:pt x="575724" y="3601158"/>
                </a:cubicBezTo>
                <a:cubicBezTo>
                  <a:pt x="564574" y="3589660"/>
                  <a:pt x="556792" y="3578086"/>
                  <a:pt x="552379" y="3566433"/>
                </a:cubicBezTo>
                <a:lnTo>
                  <a:pt x="587641" y="3566667"/>
                </a:lnTo>
                <a:lnTo>
                  <a:pt x="613200" y="3596156"/>
                </a:lnTo>
                <a:cubicBezTo>
                  <a:pt x="615903" y="3595380"/>
                  <a:pt x="618733" y="3594409"/>
                  <a:pt x="621687" y="3593240"/>
                </a:cubicBezTo>
                <a:cubicBezTo>
                  <a:pt x="624643" y="3592071"/>
                  <a:pt x="626971" y="3591888"/>
                  <a:pt x="628674" y="3592692"/>
                </a:cubicBezTo>
                <a:cubicBezTo>
                  <a:pt x="631240" y="3595334"/>
                  <a:pt x="630996" y="3599790"/>
                  <a:pt x="627943" y="3606059"/>
                </a:cubicBezTo>
                <a:cubicBezTo>
                  <a:pt x="624888" y="3612329"/>
                  <a:pt x="622565" y="3616573"/>
                  <a:pt x="620974" y="3618792"/>
                </a:cubicBezTo>
                <a:cubicBezTo>
                  <a:pt x="630449" y="3625077"/>
                  <a:pt x="639193" y="3633390"/>
                  <a:pt x="647206" y="3643728"/>
                </a:cubicBezTo>
                <a:cubicBezTo>
                  <a:pt x="655219" y="3654065"/>
                  <a:pt x="662462" y="3664745"/>
                  <a:pt x="668935" y="3675766"/>
                </a:cubicBezTo>
                <a:cubicBezTo>
                  <a:pt x="670818" y="3676868"/>
                  <a:pt x="673866" y="3677879"/>
                  <a:pt x="678077" y="3678798"/>
                </a:cubicBezTo>
                <a:cubicBezTo>
                  <a:pt x="682289" y="3679718"/>
                  <a:pt x="685838" y="3679939"/>
                  <a:pt x="688721" y="3679463"/>
                </a:cubicBezTo>
                <a:lnTo>
                  <a:pt x="674327" y="3639350"/>
                </a:lnTo>
                <a:lnTo>
                  <a:pt x="681180" y="3621566"/>
                </a:lnTo>
                <a:lnTo>
                  <a:pt x="636990" y="3593539"/>
                </a:lnTo>
                <a:cubicBezTo>
                  <a:pt x="635047" y="3576539"/>
                  <a:pt x="627887" y="3558167"/>
                  <a:pt x="615512" y="3538424"/>
                </a:cubicBezTo>
                <a:cubicBezTo>
                  <a:pt x="603138" y="3518679"/>
                  <a:pt x="591898" y="3503251"/>
                  <a:pt x="581794" y="3492140"/>
                </a:cubicBezTo>
                <a:cubicBezTo>
                  <a:pt x="576077" y="3487778"/>
                  <a:pt x="572152" y="3482337"/>
                  <a:pt x="570016" y="3475818"/>
                </a:cubicBezTo>
                <a:cubicBezTo>
                  <a:pt x="567880" y="3469299"/>
                  <a:pt x="563954" y="3463858"/>
                  <a:pt x="558237" y="3459496"/>
                </a:cubicBezTo>
                <a:lnTo>
                  <a:pt x="538991" y="3434011"/>
                </a:lnTo>
                <a:lnTo>
                  <a:pt x="536989" y="3437167"/>
                </a:lnTo>
                <a:cubicBezTo>
                  <a:pt x="531273" y="3432804"/>
                  <a:pt x="527346" y="3427364"/>
                  <a:pt x="525210" y="3420845"/>
                </a:cubicBezTo>
                <a:cubicBezTo>
                  <a:pt x="523074" y="3414326"/>
                  <a:pt x="519148" y="3408885"/>
                  <a:pt x="513432" y="3404522"/>
                </a:cubicBezTo>
                <a:cubicBezTo>
                  <a:pt x="508333" y="3401657"/>
                  <a:pt x="504327" y="3398378"/>
                  <a:pt x="501412" y="3394687"/>
                </a:cubicBezTo>
                <a:cubicBezTo>
                  <a:pt x="498498" y="3390994"/>
                  <a:pt x="498861" y="3386060"/>
                  <a:pt x="502501" y="3379885"/>
                </a:cubicBezTo>
                <a:cubicBezTo>
                  <a:pt x="493044" y="3374441"/>
                  <a:pt x="487496" y="3369814"/>
                  <a:pt x="485852" y="3366006"/>
                </a:cubicBezTo>
                <a:cubicBezTo>
                  <a:pt x="484211" y="3362199"/>
                  <a:pt x="486398" y="3355840"/>
                  <a:pt x="492417" y="3346932"/>
                </a:cubicBezTo>
                <a:lnTo>
                  <a:pt x="457696" y="3324912"/>
                </a:lnTo>
                <a:lnTo>
                  <a:pt x="474019" y="3313133"/>
                </a:lnTo>
                <a:lnTo>
                  <a:pt x="441840" y="3266167"/>
                </a:lnTo>
                <a:lnTo>
                  <a:pt x="431523" y="3268476"/>
                </a:lnTo>
                <a:lnTo>
                  <a:pt x="430062" y="3249845"/>
                </a:lnTo>
                <a:lnTo>
                  <a:pt x="421439" y="3235524"/>
                </a:lnTo>
                <a:lnTo>
                  <a:pt x="393338" y="3230980"/>
                </a:lnTo>
                <a:lnTo>
                  <a:pt x="370088" y="3211808"/>
                </a:lnTo>
                <a:cubicBezTo>
                  <a:pt x="373958" y="3203382"/>
                  <a:pt x="372419" y="3196503"/>
                  <a:pt x="365470" y="3191175"/>
                </a:cubicBezTo>
                <a:cubicBezTo>
                  <a:pt x="358523" y="3185846"/>
                  <a:pt x="358986" y="3175812"/>
                  <a:pt x="366858" y="3161072"/>
                </a:cubicBezTo>
                <a:lnTo>
                  <a:pt x="382641" y="3171082"/>
                </a:lnTo>
                <a:lnTo>
                  <a:pt x="385489" y="3159610"/>
                </a:lnTo>
                <a:cubicBezTo>
                  <a:pt x="382270" y="3154801"/>
                  <a:pt x="376643" y="3146807"/>
                  <a:pt x="368612" y="3135627"/>
                </a:cubicBezTo>
                <a:cubicBezTo>
                  <a:pt x="360579" y="3124447"/>
                  <a:pt x="356531" y="3117453"/>
                  <a:pt x="356467" y="3114646"/>
                </a:cubicBezTo>
                <a:cubicBezTo>
                  <a:pt x="357690" y="3113300"/>
                  <a:pt x="359326" y="3113047"/>
                  <a:pt x="361376" y="3113887"/>
                </a:cubicBezTo>
                <a:cubicBezTo>
                  <a:pt x="363425" y="3114725"/>
                  <a:pt x="364561" y="3115260"/>
                  <a:pt x="364781" y="3115494"/>
                </a:cubicBezTo>
                <a:cubicBezTo>
                  <a:pt x="370813" y="3107148"/>
                  <a:pt x="375709" y="3105826"/>
                  <a:pt x="379468" y="3111530"/>
                </a:cubicBezTo>
                <a:cubicBezTo>
                  <a:pt x="383228" y="3117234"/>
                  <a:pt x="385697" y="3123227"/>
                  <a:pt x="386877" y="3129508"/>
                </a:cubicBezTo>
                <a:lnTo>
                  <a:pt x="423293" y="3134899"/>
                </a:lnTo>
                <a:lnTo>
                  <a:pt x="437380" y="3161538"/>
                </a:lnTo>
                <a:lnTo>
                  <a:pt x="460864" y="3145448"/>
                </a:lnTo>
                <a:cubicBezTo>
                  <a:pt x="450859" y="3137813"/>
                  <a:pt x="443595" y="3128042"/>
                  <a:pt x="439068" y="3116134"/>
                </a:cubicBezTo>
                <a:cubicBezTo>
                  <a:pt x="434541" y="3104225"/>
                  <a:pt x="426486" y="3093954"/>
                  <a:pt x="414904" y="3085317"/>
                </a:cubicBezTo>
                <a:cubicBezTo>
                  <a:pt x="408111" y="3067822"/>
                  <a:pt x="400548" y="3050669"/>
                  <a:pt x="392215" y="3033857"/>
                </a:cubicBezTo>
                <a:cubicBezTo>
                  <a:pt x="383882" y="3017047"/>
                  <a:pt x="375818" y="3000683"/>
                  <a:pt x="368024" y="2984766"/>
                </a:cubicBezTo>
                <a:cubicBezTo>
                  <a:pt x="361396" y="2978350"/>
                  <a:pt x="353403" y="2968853"/>
                  <a:pt x="344043" y="2956278"/>
                </a:cubicBezTo>
                <a:cubicBezTo>
                  <a:pt x="334683" y="2943703"/>
                  <a:pt x="331847" y="2933052"/>
                  <a:pt x="335538" y="2924326"/>
                </a:cubicBezTo>
                <a:cubicBezTo>
                  <a:pt x="332854" y="2923178"/>
                  <a:pt x="327251" y="2921836"/>
                  <a:pt x="318725" y="2920302"/>
                </a:cubicBezTo>
                <a:cubicBezTo>
                  <a:pt x="310200" y="2918770"/>
                  <a:pt x="305384" y="2917929"/>
                  <a:pt x="304280" y="2917781"/>
                </a:cubicBezTo>
                <a:cubicBezTo>
                  <a:pt x="303716" y="2919543"/>
                  <a:pt x="304710" y="2921465"/>
                  <a:pt x="307262" y="2923546"/>
                </a:cubicBezTo>
                <a:cubicBezTo>
                  <a:pt x="309816" y="2925626"/>
                  <a:pt x="311311" y="2926758"/>
                  <a:pt x="311747" y="2926943"/>
                </a:cubicBezTo>
                <a:cubicBezTo>
                  <a:pt x="324686" y="2947689"/>
                  <a:pt x="336030" y="2969639"/>
                  <a:pt x="345783" y="2992790"/>
                </a:cubicBezTo>
                <a:cubicBezTo>
                  <a:pt x="355535" y="3015943"/>
                  <a:pt x="369671" y="3035235"/>
                  <a:pt x="388190" y="3050670"/>
                </a:cubicBezTo>
                <a:lnTo>
                  <a:pt x="378181" y="3066452"/>
                </a:lnTo>
                <a:cubicBezTo>
                  <a:pt x="373922" y="3073894"/>
                  <a:pt x="367926" y="3081895"/>
                  <a:pt x="360193" y="3090454"/>
                </a:cubicBezTo>
                <a:cubicBezTo>
                  <a:pt x="352460" y="3099010"/>
                  <a:pt x="344521" y="3101353"/>
                  <a:pt x="336374" y="3097477"/>
                </a:cubicBezTo>
                <a:cubicBezTo>
                  <a:pt x="322246" y="3088057"/>
                  <a:pt x="310391" y="3075925"/>
                  <a:pt x="300807" y="3061087"/>
                </a:cubicBezTo>
                <a:cubicBezTo>
                  <a:pt x="291223" y="3046249"/>
                  <a:pt x="283448" y="3031175"/>
                  <a:pt x="277482" y="3015865"/>
                </a:cubicBezTo>
                <a:cubicBezTo>
                  <a:pt x="269604" y="3011421"/>
                  <a:pt x="261763" y="3008661"/>
                  <a:pt x="253962" y="3007586"/>
                </a:cubicBezTo>
                <a:cubicBezTo>
                  <a:pt x="246160" y="3006511"/>
                  <a:pt x="238321" y="3003752"/>
                  <a:pt x="230442" y="2999308"/>
                </a:cubicBezTo>
                <a:lnTo>
                  <a:pt x="250768" y="2981217"/>
                </a:lnTo>
                <a:cubicBezTo>
                  <a:pt x="240952" y="2975176"/>
                  <a:pt x="231098" y="2967451"/>
                  <a:pt x="221205" y="2958042"/>
                </a:cubicBezTo>
                <a:cubicBezTo>
                  <a:pt x="211312" y="2948632"/>
                  <a:pt x="203460" y="2937750"/>
                  <a:pt x="197649" y="2925397"/>
                </a:cubicBezTo>
                <a:lnTo>
                  <a:pt x="229754" y="2923627"/>
                </a:lnTo>
                <a:lnTo>
                  <a:pt x="252157" y="2951114"/>
                </a:lnTo>
                <a:cubicBezTo>
                  <a:pt x="254861" y="2950339"/>
                  <a:pt x="257690" y="2949368"/>
                  <a:pt x="260645" y="2948198"/>
                </a:cubicBezTo>
                <a:cubicBezTo>
                  <a:pt x="263599" y="2947029"/>
                  <a:pt x="265928" y="2946847"/>
                  <a:pt x="267631" y="2947651"/>
                </a:cubicBezTo>
                <a:cubicBezTo>
                  <a:pt x="270281" y="2950160"/>
                  <a:pt x="270370" y="2954091"/>
                  <a:pt x="267900" y="2959439"/>
                </a:cubicBezTo>
                <a:cubicBezTo>
                  <a:pt x="265429" y="2964789"/>
                  <a:pt x="263439" y="2968506"/>
                  <a:pt x="261933" y="2970593"/>
                </a:cubicBezTo>
                <a:lnTo>
                  <a:pt x="303581" y="3023565"/>
                </a:lnTo>
                <a:lnTo>
                  <a:pt x="318208" y="3028415"/>
                </a:lnTo>
                <a:lnTo>
                  <a:pt x="341999" y="3025800"/>
                </a:lnTo>
                <a:lnTo>
                  <a:pt x="336226" y="3000007"/>
                </a:lnTo>
                <a:lnTo>
                  <a:pt x="275946" y="2948499"/>
                </a:lnTo>
                <a:cubicBezTo>
                  <a:pt x="273307" y="2933177"/>
                  <a:pt x="266616" y="2916392"/>
                  <a:pt x="255873" y="2898145"/>
                </a:cubicBezTo>
                <a:cubicBezTo>
                  <a:pt x="245133" y="2879898"/>
                  <a:pt x="234861" y="2865269"/>
                  <a:pt x="225061" y="2854260"/>
                </a:cubicBezTo>
                <a:cubicBezTo>
                  <a:pt x="214396" y="2846941"/>
                  <a:pt x="205376" y="2837901"/>
                  <a:pt x="198001" y="2827138"/>
                </a:cubicBezTo>
                <a:cubicBezTo>
                  <a:pt x="190627" y="2816375"/>
                  <a:pt x="182608" y="2805757"/>
                  <a:pt x="173944" y="2795282"/>
                </a:cubicBezTo>
                <a:cubicBezTo>
                  <a:pt x="170467" y="2771685"/>
                  <a:pt x="164412" y="2748665"/>
                  <a:pt x="155778" y="2726221"/>
                </a:cubicBezTo>
                <a:lnTo>
                  <a:pt x="106662" y="2664088"/>
                </a:lnTo>
                <a:cubicBezTo>
                  <a:pt x="108004" y="2662264"/>
                  <a:pt x="109325" y="2659598"/>
                  <a:pt x="110629" y="2656090"/>
                </a:cubicBezTo>
                <a:cubicBezTo>
                  <a:pt x="111930" y="2652582"/>
                  <a:pt x="111174" y="2649705"/>
                  <a:pt x="108358" y="2647458"/>
                </a:cubicBezTo>
                <a:cubicBezTo>
                  <a:pt x="106439" y="2646702"/>
                  <a:pt x="103250" y="2647077"/>
                  <a:pt x="98791" y="2648584"/>
                </a:cubicBezTo>
                <a:cubicBezTo>
                  <a:pt x="94332" y="2650089"/>
                  <a:pt x="90643" y="2651254"/>
                  <a:pt x="87724" y="2652077"/>
                </a:cubicBezTo>
                <a:lnTo>
                  <a:pt x="90806" y="2605343"/>
                </a:lnTo>
                <a:lnTo>
                  <a:pt x="104819" y="2583248"/>
                </a:lnTo>
                <a:cubicBezTo>
                  <a:pt x="116108" y="2591330"/>
                  <a:pt x="126251" y="2600344"/>
                  <a:pt x="135248" y="2610293"/>
                </a:cubicBezTo>
                <a:cubicBezTo>
                  <a:pt x="144245" y="2620240"/>
                  <a:pt x="160124" y="2630681"/>
                  <a:pt x="182884" y="2641612"/>
                </a:cubicBezTo>
                <a:cubicBezTo>
                  <a:pt x="177931" y="2629065"/>
                  <a:pt x="172729" y="2616913"/>
                  <a:pt x="167276" y="2605155"/>
                </a:cubicBezTo>
                <a:cubicBezTo>
                  <a:pt x="161823" y="2593399"/>
                  <a:pt x="153041" y="2583402"/>
                  <a:pt x="140927" y="2575166"/>
                </a:cubicBezTo>
                <a:cubicBezTo>
                  <a:pt x="138504" y="2552237"/>
                  <a:pt x="133501" y="2529883"/>
                  <a:pt x="125919" y="2508107"/>
                </a:cubicBezTo>
                <a:cubicBezTo>
                  <a:pt x="135477" y="2489549"/>
                  <a:pt x="133418" y="2478838"/>
                  <a:pt x="119742" y="2475973"/>
                </a:cubicBezTo>
                <a:cubicBezTo>
                  <a:pt x="106068" y="2473110"/>
                  <a:pt x="101506" y="2466344"/>
                  <a:pt x="106059" y="2455677"/>
                </a:cubicBezTo>
                <a:lnTo>
                  <a:pt x="114066" y="2443051"/>
                </a:lnTo>
                <a:cubicBezTo>
                  <a:pt x="105523" y="2436894"/>
                  <a:pt x="100151" y="2430536"/>
                  <a:pt x="97949" y="2423975"/>
                </a:cubicBezTo>
                <a:cubicBezTo>
                  <a:pt x="95745" y="2417415"/>
                  <a:pt x="91163" y="2411557"/>
                  <a:pt x="84197" y="2406401"/>
                </a:cubicBezTo>
                <a:lnTo>
                  <a:pt x="79272" y="2372295"/>
                </a:lnTo>
                <a:lnTo>
                  <a:pt x="112530" y="2375684"/>
                </a:lnTo>
                <a:cubicBezTo>
                  <a:pt x="116534" y="2369371"/>
                  <a:pt x="121694" y="2368217"/>
                  <a:pt x="128006" y="2372222"/>
                </a:cubicBezTo>
                <a:cubicBezTo>
                  <a:pt x="139851" y="2381024"/>
                  <a:pt x="149746" y="2392464"/>
                  <a:pt x="157693" y="2406541"/>
                </a:cubicBezTo>
                <a:cubicBezTo>
                  <a:pt x="165639" y="2420618"/>
                  <a:pt x="176325" y="2432558"/>
                  <a:pt x="189747" y="2442362"/>
                </a:cubicBezTo>
                <a:cubicBezTo>
                  <a:pt x="189968" y="2442594"/>
                  <a:pt x="191105" y="2443130"/>
                  <a:pt x="193154" y="2443970"/>
                </a:cubicBezTo>
                <a:cubicBezTo>
                  <a:pt x="195205" y="2444809"/>
                  <a:pt x="196840" y="2444556"/>
                  <a:pt x="198062" y="2443209"/>
                </a:cubicBezTo>
                <a:cubicBezTo>
                  <a:pt x="198424" y="2441041"/>
                  <a:pt x="196471" y="2436851"/>
                  <a:pt x="192202" y="2430641"/>
                </a:cubicBezTo>
                <a:cubicBezTo>
                  <a:pt x="187934" y="2424430"/>
                  <a:pt x="185193" y="2419740"/>
                  <a:pt x="183975" y="2416570"/>
                </a:cubicBezTo>
                <a:cubicBezTo>
                  <a:pt x="183154" y="2410886"/>
                  <a:pt x="181333" y="2406780"/>
                  <a:pt x="178510" y="2404251"/>
                </a:cubicBezTo>
                <a:cubicBezTo>
                  <a:pt x="173326" y="2401518"/>
                  <a:pt x="168986" y="2398766"/>
                  <a:pt x="165490" y="2395994"/>
                </a:cubicBezTo>
                <a:cubicBezTo>
                  <a:pt x="161990" y="2393222"/>
                  <a:pt x="162020" y="2388814"/>
                  <a:pt x="165576" y="2382771"/>
                </a:cubicBezTo>
                <a:lnTo>
                  <a:pt x="167271" y="2366141"/>
                </a:lnTo>
                <a:lnTo>
                  <a:pt x="184134" y="2332574"/>
                </a:lnTo>
                <a:lnTo>
                  <a:pt x="164889" y="2307089"/>
                </a:lnTo>
                <a:cubicBezTo>
                  <a:pt x="166157" y="2301163"/>
                  <a:pt x="166315" y="2294808"/>
                  <a:pt x="165360" y="2288025"/>
                </a:cubicBezTo>
                <a:cubicBezTo>
                  <a:pt x="164406" y="2281242"/>
                  <a:pt x="163275" y="2275176"/>
                  <a:pt x="161964" y="2269826"/>
                </a:cubicBezTo>
                <a:cubicBezTo>
                  <a:pt x="164199" y="2266448"/>
                  <a:pt x="165448" y="2262445"/>
                  <a:pt x="165708" y="2257816"/>
                </a:cubicBezTo>
                <a:cubicBezTo>
                  <a:pt x="165970" y="2253187"/>
                  <a:pt x="163851" y="2249261"/>
                  <a:pt x="159349" y="2246036"/>
                </a:cubicBezTo>
                <a:lnTo>
                  <a:pt x="144721" y="2241186"/>
                </a:lnTo>
                <a:lnTo>
                  <a:pt x="162738" y="2212777"/>
                </a:lnTo>
                <a:cubicBezTo>
                  <a:pt x="168062" y="2217905"/>
                  <a:pt x="175217" y="2226686"/>
                  <a:pt x="184207" y="2239118"/>
                </a:cubicBezTo>
                <a:cubicBezTo>
                  <a:pt x="193195" y="2251551"/>
                  <a:pt x="200487" y="2254884"/>
                  <a:pt x="206080" y="2249119"/>
                </a:cubicBezTo>
                <a:cubicBezTo>
                  <a:pt x="207927" y="2245772"/>
                  <a:pt x="208662" y="2241995"/>
                  <a:pt x="208286" y="2237792"/>
                </a:cubicBezTo>
                <a:cubicBezTo>
                  <a:pt x="207909" y="2233587"/>
                  <a:pt x="207354" y="2230100"/>
                  <a:pt x="206620" y="2227331"/>
                </a:cubicBezTo>
                <a:lnTo>
                  <a:pt x="172748" y="2196994"/>
                </a:lnTo>
                <a:lnTo>
                  <a:pt x="160662" y="2167198"/>
                </a:lnTo>
                <a:cubicBezTo>
                  <a:pt x="151324" y="2161277"/>
                  <a:pt x="144171" y="2154526"/>
                  <a:pt x="139203" y="2146949"/>
                </a:cubicBezTo>
                <a:cubicBezTo>
                  <a:pt x="134235" y="2139372"/>
                  <a:pt x="130661" y="2130467"/>
                  <a:pt x="128484" y="2120234"/>
                </a:cubicBezTo>
                <a:lnTo>
                  <a:pt x="103231" y="2104218"/>
                </a:lnTo>
                <a:cubicBezTo>
                  <a:pt x="98907" y="2088936"/>
                  <a:pt x="90004" y="2077386"/>
                  <a:pt x="76517" y="2069571"/>
                </a:cubicBezTo>
                <a:cubicBezTo>
                  <a:pt x="81242" y="2065467"/>
                  <a:pt x="83670" y="2060183"/>
                  <a:pt x="83803" y="2053721"/>
                </a:cubicBezTo>
                <a:cubicBezTo>
                  <a:pt x="83937" y="2047259"/>
                  <a:pt x="80919" y="2041840"/>
                  <a:pt x="74750" y="2037466"/>
                </a:cubicBezTo>
                <a:lnTo>
                  <a:pt x="58353" y="2000511"/>
                </a:lnTo>
                <a:lnTo>
                  <a:pt x="83837" y="1981265"/>
                </a:lnTo>
                <a:cubicBezTo>
                  <a:pt x="91468" y="1991914"/>
                  <a:pt x="101553" y="2002183"/>
                  <a:pt x="114092" y="2012072"/>
                </a:cubicBezTo>
                <a:cubicBezTo>
                  <a:pt x="126631" y="2021961"/>
                  <a:pt x="134638" y="2032018"/>
                  <a:pt x="138112" y="2042244"/>
                </a:cubicBezTo>
                <a:cubicBezTo>
                  <a:pt x="148441" y="2048057"/>
                  <a:pt x="151033" y="2055601"/>
                  <a:pt x="145886" y="2064879"/>
                </a:cubicBezTo>
                <a:cubicBezTo>
                  <a:pt x="141088" y="2071426"/>
                  <a:pt x="135880" y="2079926"/>
                  <a:pt x="130265" y="2090381"/>
                </a:cubicBezTo>
                <a:cubicBezTo>
                  <a:pt x="124650" y="2100834"/>
                  <a:pt x="129394" y="2102369"/>
                  <a:pt x="144499" y="2094982"/>
                </a:cubicBezTo>
                <a:lnTo>
                  <a:pt x="168055" y="2127627"/>
                </a:lnTo>
                <a:lnTo>
                  <a:pt x="176063" y="2115002"/>
                </a:lnTo>
                <a:lnTo>
                  <a:pt x="183837" y="2137637"/>
                </a:lnTo>
                <a:lnTo>
                  <a:pt x="215402" y="2157656"/>
                </a:lnTo>
                <a:lnTo>
                  <a:pt x="217171" y="2189760"/>
                </a:lnTo>
                <a:lnTo>
                  <a:pt x="245580" y="2207778"/>
                </a:lnTo>
                <a:cubicBezTo>
                  <a:pt x="251905" y="2219905"/>
                  <a:pt x="255650" y="2232607"/>
                  <a:pt x="256818" y="2245888"/>
                </a:cubicBezTo>
                <a:lnTo>
                  <a:pt x="276063" y="2271373"/>
                </a:lnTo>
                <a:cubicBezTo>
                  <a:pt x="284818" y="2263095"/>
                  <a:pt x="297605" y="2266778"/>
                  <a:pt x="314422" y="2282422"/>
                </a:cubicBezTo>
                <a:cubicBezTo>
                  <a:pt x="331241" y="2298070"/>
                  <a:pt x="341601" y="2309067"/>
                  <a:pt x="345505" y="2315415"/>
                </a:cubicBezTo>
                <a:cubicBezTo>
                  <a:pt x="343199" y="2322251"/>
                  <a:pt x="347773" y="2329578"/>
                  <a:pt x="359228" y="2337397"/>
                </a:cubicBezTo>
                <a:cubicBezTo>
                  <a:pt x="370682" y="2345215"/>
                  <a:pt x="378837" y="2350387"/>
                  <a:pt x="383690" y="2352912"/>
                </a:cubicBezTo>
                <a:cubicBezTo>
                  <a:pt x="382570" y="2358748"/>
                  <a:pt x="383905" y="2364205"/>
                  <a:pt x="387692" y="2369281"/>
                </a:cubicBezTo>
                <a:cubicBezTo>
                  <a:pt x="391481" y="2374359"/>
                  <a:pt x="395895" y="2378448"/>
                  <a:pt x="400934" y="2381552"/>
                </a:cubicBezTo>
                <a:cubicBezTo>
                  <a:pt x="407187" y="2384780"/>
                  <a:pt x="413255" y="2385679"/>
                  <a:pt x="419142" y="2384249"/>
                </a:cubicBezTo>
                <a:cubicBezTo>
                  <a:pt x="425029" y="2382818"/>
                  <a:pt x="431098" y="2383717"/>
                  <a:pt x="437350" y="2386944"/>
                </a:cubicBezTo>
                <a:cubicBezTo>
                  <a:pt x="442698" y="2373277"/>
                  <a:pt x="436816" y="2361616"/>
                  <a:pt x="419701" y="2351961"/>
                </a:cubicBezTo>
                <a:cubicBezTo>
                  <a:pt x="402588" y="2342306"/>
                  <a:pt x="396205" y="2331433"/>
                  <a:pt x="400553" y="2319345"/>
                </a:cubicBezTo>
                <a:cubicBezTo>
                  <a:pt x="391095" y="2312885"/>
                  <a:pt x="384106" y="2303842"/>
                  <a:pt x="379584" y="2292214"/>
                </a:cubicBezTo>
                <a:cubicBezTo>
                  <a:pt x="375063" y="2280587"/>
                  <a:pt x="372944" y="2269099"/>
                  <a:pt x="373225" y="2257752"/>
                </a:cubicBezTo>
                <a:lnTo>
                  <a:pt x="332192" y="2231728"/>
                </a:lnTo>
                <a:cubicBezTo>
                  <a:pt x="336400" y="2195575"/>
                  <a:pt x="331702" y="2169542"/>
                  <a:pt x="318097" y="2153629"/>
                </a:cubicBezTo>
                <a:cubicBezTo>
                  <a:pt x="304493" y="2137716"/>
                  <a:pt x="285608" y="2114858"/>
                  <a:pt x="261447" y="2085057"/>
                </a:cubicBezTo>
                <a:cubicBezTo>
                  <a:pt x="267282" y="2073820"/>
                  <a:pt x="269605" y="2062015"/>
                  <a:pt x="268416" y="2049643"/>
                </a:cubicBezTo>
                <a:cubicBezTo>
                  <a:pt x="267227" y="2037270"/>
                  <a:pt x="269549" y="2025465"/>
                  <a:pt x="275386" y="2014227"/>
                </a:cubicBezTo>
                <a:lnTo>
                  <a:pt x="240665" y="1992206"/>
                </a:lnTo>
                <a:lnTo>
                  <a:pt x="246670" y="1982737"/>
                </a:lnTo>
                <a:cubicBezTo>
                  <a:pt x="250508" y="1976687"/>
                  <a:pt x="254421" y="1974006"/>
                  <a:pt x="258412" y="1974692"/>
                </a:cubicBezTo>
                <a:cubicBezTo>
                  <a:pt x="262403" y="1975379"/>
                  <a:pt x="267470" y="1977856"/>
                  <a:pt x="273617" y="1982123"/>
                </a:cubicBezTo>
                <a:lnTo>
                  <a:pt x="292863" y="2007607"/>
                </a:lnTo>
                <a:cubicBezTo>
                  <a:pt x="295289" y="2008869"/>
                  <a:pt x="300117" y="2010272"/>
                  <a:pt x="307346" y="2011814"/>
                </a:cubicBezTo>
                <a:cubicBezTo>
                  <a:pt x="314575" y="2013356"/>
                  <a:pt x="319114" y="2013468"/>
                  <a:pt x="320963" y="2012152"/>
                </a:cubicBezTo>
                <a:lnTo>
                  <a:pt x="311494" y="2006146"/>
                </a:lnTo>
                <a:cubicBezTo>
                  <a:pt x="310953" y="1995659"/>
                  <a:pt x="309190" y="1982737"/>
                  <a:pt x="306203" y="1967380"/>
                </a:cubicBezTo>
                <a:cubicBezTo>
                  <a:pt x="303219" y="1952024"/>
                  <a:pt x="297874" y="1941259"/>
                  <a:pt x="290173" y="1935083"/>
                </a:cubicBezTo>
                <a:cubicBezTo>
                  <a:pt x="289715" y="1928245"/>
                  <a:pt x="286801" y="1921788"/>
                  <a:pt x="281436" y="1915710"/>
                </a:cubicBezTo>
                <a:cubicBezTo>
                  <a:pt x="276069" y="1909632"/>
                  <a:pt x="270077" y="1904541"/>
                  <a:pt x="263459" y="1900436"/>
                </a:cubicBezTo>
                <a:lnTo>
                  <a:pt x="264847" y="1870332"/>
                </a:lnTo>
                <a:cubicBezTo>
                  <a:pt x="259742" y="1867188"/>
                  <a:pt x="254670" y="1862680"/>
                  <a:pt x="249632" y="1856811"/>
                </a:cubicBezTo>
                <a:cubicBezTo>
                  <a:pt x="244594" y="1850942"/>
                  <a:pt x="241814" y="1844567"/>
                  <a:pt x="241289" y="1837688"/>
                </a:cubicBezTo>
                <a:lnTo>
                  <a:pt x="216038" y="1821672"/>
                </a:lnTo>
                <a:lnTo>
                  <a:pt x="214577" y="1803041"/>
                </a:lnTo>
                <a:cubicBezTo>
                  <a:pt x="205184" y="1796623"/>
                  <a:pt x="198062" y="1787496"/>
                  <a:pt x="193213" y="1775661"/>
                </a:cubicBezTo>
                <a:cubicBezTo>
                  <a:pt x="188363" y="1763824"/>
                  <a:pt x="185324" y="1751753"/>
                  <a:pt x="184092" y="1739445"/>
                </a:cubicBezTo>
                <a:cubicBezTo>
                  <a:pt x="178119" y="1726620"/>
                  <a:pt x="171514" y="1711735"/>
                  <a:pt x="164280" y="1694790"/>
                </a:cubicBezTo>
                <a:cubicBezTo>
                  <a:pt x="157045" y="1677846"/>
                  <a:pt x="152232" y="1661883"/>
                  <a:pt x="149837" y="1646901"/>
                </a:cubicBezTo>
                <a:cubicBezTo>
                  <a:pt x="144780" y="1643971"/>
                  <a:pt x="139901" y="1640323"/>
                  <a:pt x="135200" y="1635959"/>
                </a:cubicBezTo>
                <a:cubicBezTo>
                  <a:pt x="130500" y="1631594"/>
                  <a:pt x="127911" y="1626080"/>
                  <a:pt x="127435" y="1619415"/>
                </a:cubicBezTo>
                <a:cubicBezTo>
                  <a:pt x="117869" y="1612980"/>
                  <a:pt x="109805" y="1604177"/>
                  <a:pt x="103242" y="1593006"/>
                </a:cubicBezTo>
                <a:cubicBezTo>
                  <a:pt x="96681" y="1581836"/>
                  <a:pt x="92197" y="1570878"/>
                  <a:pt x="89791" y="1560132"/>
                </a:cubicBezTo>
                <a:cubicBezTo>
                  <a:pt x="86504" y="1558046"/>
                  <a:pt x="84110" y="1555421"/>
                  <a:pt x="82612" y="1552259"/>
                </a:cubicBezTo>
                <a:cubicBezTo>
                  <a:pt x="81114" y="1549095"/>
                  <a:pt x="81300" y="1545893"/>
                  <a:pt x="83171" y="1542654"/>
                </a:cubicBezTo>
                <a:lnTo>
                  <a:pt x="92333" y="1535186"/>
                </a:lnTo>
                <a:lnTo>
                  <a:pt x="117891" y="1564674"/>
                </a:lnTo>
                <a:cubicBezTo>
                  <a:pt x="119243" y="1569958"/>
                  <a:pt x="122082" y="1575078"/>
                  <a:pt x="126407" y="1580035"/>
                </a:cubicBezTo>
                <a:cubicBezTo>
                  <a:pt x="130734" y="1584991"/>
                  <a:pt x="135363" y="1589033"/>
                  <a:pt x="140294" y="1592161"/>
                </a:cubicBezTo>
                <a:lnTo>
                  <a:pt x="160694" y="1622805"/>
                </a:lnTo>
                <a:cubicBezTo>
                  <a:pt x="168214" y="1626652"/>
                  <a:pt x="176272" y="1631393"/>
                  <a:pt x="184869" y="1637031"/>
                </a:cubicBezTo>
                <a:cubicBezTo>
                  <a:pt x="193465" y="1642668"/>
                  <a:pt x="195364" y="1650141"/>
                  <a:pt x="190564" y="1659454"/>
                </a:cubicBezTo>
                <a:cubicBezTo>
                  <a:pt x="220673" y="1680024"/>
                  <a:pt x="251299" y="1711990"/>
                  <a:pt x="282446" y="1755349"/>
                </a:cubicBezTo>
                <a:cubicBezTo>
                  <a:pt x="313592" y="1798709"/>
                  <a:pt x="335057" y="1838143"/>
                  <a:pt x="346841" y="1873649"/>
                </a:cubicBezTo>
                <a:cubicBezTo>
                  <a:pt x="357374" y="1880883"/>
                  <a:pt x="366369" y="1888801"/>
                  <a:pt x="373824" y="1897402"/>
                </a:cubicBezTo>
                <a:cubicBezTo>
                  <a:pt x="381279" y="1906003"/>
                  <a:pt x="390274" y="1913920"/>
                  <a:pt x="400808" y="1921155"/>
                </a:cubicBezTo>
                <a:cubicBezTo>
                  <a:pt x="398043" y="1925948"/>
                  <a:pt x="397932" y="1930488"/>
                  <a:pt x="400471" y="1934772"/>
                </a:cubicBezTo>
                <a:cubicBezTo>
                  <a:pt x="403009" y="1939057"/>
                  <a:pt x="406765" y="1942729"/>
                  <a:pt x="411739" y="1945792"/>
                </a:cubicBezTo>
                <a:cubicBezTo>
                  <a:pt x="424228" y="1954451"/>
                  <a:pt x="430390" y="1961309"/>
                  <a:pt x="430224" y="1966368"/>
                </a:cubicBezTo>
                <a:cubicBezTo>
                  <a:pt x="430059" y="1971427"/>
                  <a:pt x="433855" y="1976784"/>
                  <a:pt x="441609" y="1982441"/>
                </a:cubicBezTo>
                <a:lnTo>
                  <a:pt x="463164" y="2018241"/>
                </a:lnTo>
                <a:cubicBezTo>
                  <a:pt x="461912" y="2023996"/>
                  <a:pt x="462721" y="2029119"/>
                  <a:pt x="465588" y="2033612"/>
                </a:cubicBezTo>
                <a:cubicBezTo>
                  <a:pt x="468455" y="2038105"/>
                  <a:pt x="472343" y="2041860"/>
                  <a:pt x="477250" y="2044881"/>
                </a:cubicBezTo>
                <a:lnTo>
                  <a:pt x="495035" y="2051735"/>
                </a:lnTo>
                <a:lnTo>
                  <a:pt x="574869" y="2142202"/>
                </a:lnTo>
                <a:lnTo>
                  <a:pt x="576330" y="2160833"/>
                </a:lnTo>
                <a:lnTo>
                  <a:pt x="586106" y="2180313"/>
                </a:lnTo>
                <a:cubicBezTo>
                  <a:pt x="591169" y="2183524"/>
                  <a:pt x="596325" y="2187900"/>
                  <a:pt x="601570" y="2193440"/>
                </a:cubicBezTo>
                <a:cubicBezTo>
                  <a:pt x="606817" y="2198981"/>
                  <a:pt x="610181" y="2204434"/>
                  <a:pt x="611665" y="2209801"/>
                </a:cubicBezTo>
                <a:cubicBezTo>
                  <a:pt x="618554" y="2211589"/>
                  <a:pt x="626217" y="2216079"/>
                  <a:pt x="634655" y="2223275"/>
                </a:cubicBezTo>
                <a:cubicBezTo>
                  <a:pt x="643094" y="2230471"/>
                  <a:pt x="645387" y="2238196"/>
                  <a:pt x="641535" y="2246450"/>
                </a:cubicBezTo>
                <a:cubicBezTo>
                  <a:pt x="649506" y="2253074"/>
                  <a:pt x="660123" y="2267738"/>
                  <a:pt x="673386" y="2290442"/>
                </a:cubicBezTo>
                <a:cubicBezTo>
                  <a:pt x="686651" y="2313147"/>
                  <a:pt x="692609" y="2328176"/>
                  <a:pt x="691265" y="2335530"/>
                </a:cubicBezTo>
                <a:lnTo>
                  <a:pt x="707355" y="2359013"/>
                </a:lnTo>
                <a:cubicBezTo>
                  <a:pt x="726498" y="2372446"/>
                  <a:pt x="741523" y="2387139"/>
                  <a:pt x="752430" y="2403092"/>
                </a:cubicBezTo>
                <a:cubicBezTo>
                  <a:pt x="763336" y="2419046"/>
                  <a:pt x="778360" y="2433739"/>
                  <a:pt x="797504" y="2447173"/>
                </a:cubicBezTo>
                <a:lnTo>
                  <a:pt x="804124" y="2464649"/>
                </a:lnTo>
                <a:cubicBezTo>
                  <a:pt x="814912" y="2473520"/>
                  <a:pt x="824919" y="2487982"/>
                  <a:pt x="834148" y="2508034"/>
                </a:cubicBezTo>
                <a:cubicBezTo>
                  <a:pt x="843375" y="2528087"/>
                  <a:pt x="853383" y="2542549"/>
                  <a:pt x="864172" y="2551420"/>
                </a:cubicBezTo>
                <a:cubicBezTo>
                  <a:pt x="864166" y="2564511"/>
                  <a:pt x="870968" y="2574725"/>
                  <a:pt x="884571" y="2582063"/>
                </a:cubicBezTo>
                <a:cubicBezTo>
                  <a:pt x="898176" y="2589400"/>
                  <a:pt x="904977" y="2599615"/>
                  <a:pt x="904972" y="2612707"/>
                </a:cubicBezTo>
                <a:cubicBezTo>
                  <a:pt x="913757" y="2620953"/>
                  <a:pt x="933659" y="2644824"/>
                  <a:pt x="964673" y="2684320"/>
                </a:cubicBezTo>
                <a:cubicBezTo>
                  <a:pt x="995687" y="2723816"/>
                  <a:pt x="1013510" y="2747475"/>
                  <a:pt x="1018138" y="2755297"/>
                </a:cubicBezTo>
                <a:cubicBezTo>
                  <a:pt x="1024632" y="2756835"/>
                  <a:pt x="1030718" y="2760325"/>
                  <a:pt x="1036394" y="2765770"/>
                </a:cubicBezTo>
                <a:cubicBezTo>
                  <a:pt x="1042070" y="2771214"/>
                  <a:pt x="1042785" y="2777937"/>
                  <a:pt x="1038539" y="2785941"/>
                </a:cubicBezTo>
                <a:lnTo>
                  <a:pt x="1064152" y="2830535"/>
                </a:lnTo>
                <a:lnTo>
                  <a:pt x="1074608" y="2808127"/>
                </a:lnTo>
                <a:cubicBezTo>
                  <a:pt x="1082240" y="2801586"/>
                  <a:pt x="1086601" y="2792242"/>
                  <a:pt x="1087691" y="2780094"/>
                </a:cubicBezTo>
                <a:lnTo>
                  <a:pt x="1102642" y="2750192"/>
                </a:lnTo>
                <a:cubicBezTo>
                  <a:pt x="1103576" y="2741470"/>
                  <a:pt x="1107314" y="2734618"/>
                  <a:pt x="1113855" y="2729634"/>
                </a:cubicBezTo>
                <a:cubicBezTo>
                  <a:pt x="1120396" y="2724651"/>
                  <a:pt x="1124134" y="2717798"/>
                  <a:pt x="1125069" y="2709076"/>
                </a:cubicBezTo>
                <a:cubicBezTo>
                  <a:pt x="1136282" y="2708453"/>
                  <a:pt x="1143758" y="2702223"/>
                  <a:pt x="1147495" y="2690388"/>
                </a:cubicBezTo>
                <a:cubicBezTo>
                  <a:pt x="1147572" y="2688674"/>
                  <a:pt x="1147418" y="2687428"/>
                  <a:pt x="1147028" y="2686650"/>
                </a:cubicBezTo>
                <a:cubicBezTo>
                  <a:pt x="1146638" y="2685871"/>
                  <a:pt x="1145548" y="2684625"/>
                  <a:pt x="1143757" y="2682911"/>
                </a:cubicBezTo>
                <a:lnTo>
                  <a:pt x="1151233" y="2671698"/>
                </a:lnTo>
                <a:cubicBezTo>
                  <a:pt x="1153024" y="2668117"/>
                  <a:pt x="1154114" y="2665001"/>
                  <a:pt x="1154504" y="2662354"/>
                </a:cubicBezTo>
                <a:cubicBezTo>
                  <a:pt x="1154893" y="2659706"/>
                  <a:pt x="1155048" y="2656592"/>
                  <a:pt x="1154970" y="2653010"/>
                </a:cubicBezTo>
                <a:cubicBezTo>
                  <a:pt x="1169844" y="2630427"/>
                  <a:pt x="1183082" y="2606443"/>
                  <a:pt x="1194684" y="2581058"/>
                </a:cubicBezTo>
                <a:cubicBezTo>
                  <a:pt x="1206288" y="2555671"/>
                  <a:pt x="1216722" y="2529819"/>
                  <a:pt x="1225988" y="2503499"/>
                </a:cubicBezTo>
                <a:cubicBezTo>
                  <a:pt x="1227000" y="2497425"/>
                  <a:pt x="1231517" y="2485278"/>
                  <a:pt x="1239537" y="2467056"/>
                </a:cubicBezTo>
                <a:cubicBezTo>
                  <a:pt x="1247558" y="2448834"/>
                  <a:pt x="1253008" y="2438555"/>
                  <a:pt x="1255891" y="2436219"/>
                </a:cubicBezTo>
                <a:cubicBezTo>
                  <a:pt x="1256280" y="2423370"/>
                  <a:pt x="1259239" y="2411691"/>
                  <a:pt x="1264767" y="2401177"/>
                </a:cubicBezTo>
                <a:cubicBezTo>
                  <a:pt x="1270296" y="2390665"/>
                  <a:pt x="1276059" y="2379919"/>
                  <a:pt x="1282055" y="2368938"/>
                </a:cubicBezTo>
                <a:lnTo>
                  <a:pt x="1285034" y="2366703"/>
                </a:lnTo>
                <a:lnTo>
                  <a:pt x="1274303" y="2356576"/>
                </a:lnTo>
                <a:cubicBezTo>
                  <a:pt x="1269334" y="2348998"/>
                  <a:pt x="1265761" y="2340093"/>
                  <a:pt x="1263583" y="2329860"/>
                </a:cubicBezTo>
                <a:lnTo>
                  <a:pt x="1238332" y="2313845"/>
                </a:lnTo>
                <a:cubicBezTo>
                  <a:pt x="1234008" y="2298562"/>
                  <a:pt x="1225104" y="2287013"/>
                  <a:pt x="1211618" y="2279198"/>
                </a:cubicBezTo>
                <a:cubicBezTo>
                  <a:pt x="1216342" y="2275094"/>
                  <a:pt x="1218771" y="2269810"/>
                  <a:pt x="1218904" y="2263348"/>
                </a:cubicBezTo>
                <a:cubicBezTo>
                  <a:pt x="1219038" y="2256886"/>
                  <a:pt x="1216019" y="2251467"/>
                  <a:pt x="1209850" y="2247094"/>
                </a:cubicBezTo>
                <a:lnTo>
                  <a:pt x="1193453" y="2210137"/>
                </a:lnTo>
                <a:lnTo>
                  <a:pt x="1218938" y="2190890"/>
                </a:lnTo>
                <a:cubicBezTo>
                  <a:pt x="1226569" y="2201541"/>
                  <a:pt x="1236654" y="2211810"/>
                  <a:pt x="1249192" y="2221698"/>
                </a:cubicBezTo>
                <a:cubicBezTo>
                  <a:pt x="1261731" y="2231587"/>
                  <a:pt x="1269738" y="2241645"/>
                  <a:pt x="1273212" y="2251871"/>
                </a:cubicBezTo>
                <a:cubicBezTo>
                  <a:pt x="1283540" y="2257683"/>
                  <a:pt x="1286132" y="2265229"/>
                  <a:pt x="1280987" y="2274505"/>
                </a:cubicBezTo>
                <a:cubicBezTo>
                  <a:pt x="1276188" y="2281052"/>
                  <a:pt x="1270981" y="2289553"/>
                  <a:pt x="1265365" y="2300008"/>
                </a:cubicBezTo>
                <a:cubicBezTo>
                  <a:pt x="1259749" y="2310462"/>
                  <a:pt x="1264495" y="2311996"/>
                  <a:pt x="1279598" y="2304608"/>
                </a:cubicBezTo>
                <a:lnTo>
                  <a:pt x="1302859" y="2336843"/>
                </a:lnTo>
                <a:lnTo>
                  <a:pt x="1304014" y="2331561"/>
                </a:lnTo>
                <a:cubicBezTo>
                  <a:pt x="1304403" y="2327045"/>
                  <a:pt x="1304559" y="2322061"/>
                  <a:pt x="1304481" y="2316611"/>
                </a:cubicBezTo>
                <a:cubicBezTo>
                  <a:pt x="1308842" y="2315987"/>
                  <a:pt x="1311335" y="2313495"/>
                  <a:pt x="1311957" y="2309134"/>
                </a:cubicBezTo>
                <a:cubicBezTo>
                  <a:pt x="1312113" y="2307110"/>
                  <a:pt x="1312735" y="2304617"/>
                  <a:pt x="1313826" y="2301659"/>
                </a:cubicBezTo>
                <a:cubicBezTo>
                  <a:pt x="1314916" y="2298700"/>
                  <a:pt x="1315538" y="2296208"/>
                  <a:pt x="1315695" y="2294183"/>
                </a:cubicBezTo>
                <a:lnTo>
                  <a:pt x="1319432" y="2294183"/>
                </a:lnTo>
                <a:cubicBezTo>
                  <a:pt x="1320055" y="2290446"/>
                  <a:pt x="1322547" y="2286708"/>
                  <a:pt x="1326908" y="2282970"/>
                </a:cubicBezTo>
                <a:lnTo>
                  <a:pt x="1338121" y="2249331"/>
                </a:lnTo>
                <a:cubicBezTo>
                  <a:pt x="1339912" y="2241543"/>
                  <a:pt x="1341002" y="2233756"/>
                  <a:pt x="1341392" y="2225970"/>
                </a:cubicBezTo>
                <a:cubicBezTo>
                  <a:pt x="1341781" y="2218182"/>
                  <a:pt x="1341937" y="2212264"/>
                  <a:pt x="1341859" y="2208215"/>
                </a:cubicBezTo>
                <a:cubicBezTo>
                  <a:pt x="1345908" y="2208448"/>
                  <a:pt x="1349957" y="2207981"/>
                  <a:pt x="1354006" y="2206812"/>
                </a:cubicBezTo>
                <a:cubicBezTo>
                  <a:pt x="1358056" y="2205645"/>
                  <a:pt x="1360236" y="2202375"/>
                  <a:pt x="1360548" y="2197002"/>
                </a:cubicBezTo>
                <a:cubicBezTo>
                  <a:pt x="1360236" y="2191473"/>
                  <a:pt x="1360859" y="2187580"/>
                  <a:pt x="1362416" y="2185321"/>
                </a:cubicBezTo>
                <a:cubicBezTo>
                  <a:pt x="1363975" y="2183062"/>
                  <a:pt x="1368335" y="2181973"/>
                  <a:pt x="1375499" y="2182050"/>
                </a:cubicBezTo>
                <a:lnTo>
                  <a:pt x="1390449" y="2152148"/>
                </a:lnTo>
                <a:lnTo>
                  <a:pt x="1405402" y="2140935"/>
                </a:lnTo>
                <a:lnTo>
                  <a:pt x="1414659" y="2123742"/>
                </a:lnTo>
                <a:lnTo>
                  <a:pt x="1398559" y="2110062"/>
                </a:lnTo>
                <a:lnTo>
                  <a:pt x="1399941" y="2080072"/>
                </a:lnTo>
                <a:lnTo>
                  <a:pt x="1399072" y="2079181"/>
                </a:lnTo>
                <a:lnTo>
                  <a:pt x="1384733" y="2066438"/>
                </a:lnTo>
                <a:lnTo>
                  <a:pt x="1383214" y="2062956"/>
                </a:lnTo>
                <a:lnTo>
                  <a:pt x="1378778" y="2058417"/>
                </a:lnTo>
                <a:lnTo>
                  <a:pt x="1371428" y="2044167"/>
                </a:lnTo>
                <a:lnTo>
                  <a:pt x="1351139" y="2031299"/>
                </a:lnTo>
                <a:lnTo>
                  <a:pt x="1349677" y="2012668"/>
                </a:lnTo>
                <a:lnTo>
                  <a:pt x="1348058" y="2010593"/>
                </a:lnTo>
                <a:lnTo>
                  <a:pt x="1331932" y="2004916"/>
                </a:lnTo>
                <a:cubicBezTo>
                  <a:pt x="1324130" y="2003841"/>
                  <a:pt x="1316291" y="2001082"/>
                  <a:pt x="1308412" y="1996639"/>
                </a:cubicBezTo>
                <a:lnTo>
                  <a:pt x="1327004" y="1980090"/>
                </a:lnTo>
                <a:lnTo>
                  <a:pt x="1326094" y="1976475"/>
                </a:lnTo>
                <a:lnTo>
                  <a:pt x="1299175" y="1955372"/>
                </a:lnTo>
                <a:cubicBezTo>
                  <a:pt x="1289284" y="1945962"/>
                  <a:pt x="1281431" y="1935080"/>
                  <a:pt x="1275620" y="1922726"/>
                </a:cubicBezTo>
                <a:lnTo>
                  <a:pt x="1306742" y="1921012"/>
                </a:lnTo>
                <a:lnTo>
                  <a:pt x="1299380" y="1904417"/>
                </a:lnTo>
                <a:cubicBezTo>
                  <a:pt x="1292145" y="1887472"/>
                  <a:pt x="1287332" y="1871510"/>
                  <a:pt x="1284938" y="1856528"/>
                </a:cubicBezTo>
                <a:cubicBezTo>
                  <a:pt x="1279881" y="1853597"/>
                  <a:pt x="1275002" y="1849950"/>
                  <a:pt x="1270301" y="1845585"/>
                </a:cubicBezTo>
                <a:cubicBezTo>
                  <a:pt x="1265600" y="1841221"/>
                  <a:pt x="1263012" y="1835706"/>
                  <a:pt x="1262536" y="1829042"/>
                </a:cubicBezTo>
                <a:cubicBezTo>
                  <a:pt x="1252970" y="1822606"/>
                  <a:pt x="1244906" y="1813804"/>
                  <a:pt x="1238343" y="1802633"/>
                </a:cubicBezTo>
                <a:cubicBezTo>
                  <a:pt x="1231781" y="1791464"/>
                  <a:pt x="1227297" y="1780504"/>
                  <a:pt x="1224891" y="1769758"/>
                </a:cubicBezTo>
                <a:cubicBezTo>
                  <a:pt x="1221603" y="1767673"/>
                  <a:pt x="1219210" y="1765048"/>
                  <a:pt x="1217711" y="1761885"/>
                </a:cubicBezTo>
                <a:cubicBezTo>
                  <a:pt x="1216215" y="1758721"/>
                  <a:pt x="1216401" y="1755520"/>
                  <a:pt x="1218271" y="1752280"/>
                </a:cubicBezTo>
                <a:lnTo>
                  <a:pt x="1227434" y="1744813"/>
                </a:lnTo>
                <a:lnTo>
                  <a:pt x="1244529" y="1764538"/>
                </a:lnTo>
                <a:lnTo>
                  <a:pt x="1233748" y="1723552"/>
                </a:lnTo>
                <a:lnTo>
                  <a:pt x="1184633" y="1661419"/>
                </a:lnTo>
                <a:cubicBezTo>
                  <a:pt x="1185974" y="1659595"/>
                  <a:pt x="1187295" y="1656928"/>
                  <a:pt x="1188599" y="1653421"/>
                </a:cubicBezTo>
                <a:cubicBezTo>
                  <a:pt x="1189901" y="1649914"/>
                  <a:pt x="1189144" y="1647036"/>
                  <a:pt x="1186328" y="1644788"/>
                </a:cubicBezTo>
                <a:cubicBezTo>
                  <a:pt x="1184409" y="1644033"/>
                  <a:pt x="1181220" y="1644408"/>
                  <a:pt x="1176762" y="1645914"/>
                </a:cubicBezTo>
                <a:cubicBezTo>
                  <a:pt x="1172302" y="1647419"/>
                  <a:pt x="1168613" y="1648584"/>
                  <a:pt x="1165695" y="1649406"/>
                </a:cubicBezTo>
                <a:lnTo>
                  <a:pt x="1168776" y="1602674"/>
                </a:lnTo>
                <a:lnTo>
                  <a:pt x="1182789" y="1580579"/>
                </a:lnTo>
                <a:cubicBezTo>
                  <a:pt x="1194078" y="1588660"/>
                  <a:pt x="1204220" y="1597674"/>
                  <a:pt x="1213219" y="1607623"/>
                </a:cubicBezTo>
                <a:cubicBezTo>
                  <a:pt x="1222216" y="1617572"/>
                  <a:pt x="1238095" y="1628011"/>
                  <a:pt x="1260854" y="1638941"/>
                </a:cubicBezTo>
                <a:cubicBezTo>
                  <a:pt x="1255902" y="1626395"/>
                  <a:pt x="1250699" y="1614243"/>
                  <a:pt x="1245246" y="1602486"/>
                </a:cubicBezTo>
                <a:cubicBezTo>
                  <a:pt x="1239793" y="1590728"/>
                  <a:pt x="1231011" y="1580733"/>
                  <a:pt x="1218899" y="1572497"/>
                </a:cubicBezTo>
                <a:cubicBezTo>
                  <a:pt x="1216474" y="1549566"/>
                  <a:pt x="1211472" y="1527214"/>
                  <a:pt x="1203890" y="1505438"/>
                </a:cubicBezTo>
                <a:cubicBezTo>
                  <a:pt x="1213447" y="1486880"/>
                  <a:pt x="1211388" y="1476169"/>
                  <a:pt x="1197713" y="1473305"/>
                </a:cubicBezTo>
                <a:cubicBezTo>
                  <a:pt x="1184038" y="1470440"/>
                  <a:pt x="1179476" y="1463675"/>
                  <a:pt x="1184029" y="1453007"/>
                </a:cubicBezTo>
                <a:lnTo>
                  <a:pt x="1192037" y="1440380"/>
                </a:lnTo>
                <a:cubicBezTo>
                  <a:pt x="1183493" y="1434225"/>
                  <a:pt x="1178120" y="1427866"/>
                  <a:pt x="1175919" y="1421306"/>
                </a:cubicBezTo>
                <a:cubicBezTo>
                  <a:pt x="1173716" y="1414745"/>
                  <a:pt x="1169133" y="1408888"/>
                  <a:pt x="1162167" y="1403732"/>
                </a:cubicBezTo>
                <a:lnTo>
                  <a:pt x="1157242" y="1369626"/>
                </a:lnTo>
                <a:lnTo>
                  <a:pt x="1190502" y="1373015"/>
                </a:lnTo>
                <a:cubicBezTo>
                  <a:pt x="1194506" y="1366702"/>
                  <a:pt x="1199664" y="1365548"/>
                  <a:pt x="1205977" y="1369551"/>
                </a:cubicBezTo>
                <a:cubicBezTo>
                  <a:pt x="1217821" y="1378355"/>
                  <a:pt x="1227716" y="1389795"/>
                  <a:pt x="1235663" y="1403871"/>
                </a:cubicBezTo>
                <a:cubicBezTo>
                  <a:pt x="1243611" y="1417948"/>
                  <a:pt x="1254295" y="1429888"/>
                  <a:pt x="1267717" y="1439693"/>
                </a:cubicBezTo>
                <a:cubicBezTo>
                  <a:pt x="1267939" y="1439925"/>
                  <a:pt x="1269075" y="1440461"/>
                  <a:pt x="1271124" y="1441300"/>
                </a:cubicBezTo>
                <a:cubicBezTo>
                  <a:pt x="1273175" y="1442139"/>
                  <a:pt x="1274811" y="1441885"/>
                  <a:pt x="1276033" y="1440541"/>
                </a:cubicBezTo>
                <a:cubicBezTo>
                  <a:pt x="1276394" y="1438372"/>
                  <a:pt x="1274441" y="1434182"/>
                  <a:pt x="1270173" y="1427970"/>
                </a:cubicBezTo>
                <a:cubicBezTo>
                  <a:pt x="1265905" y="1421761"/>
                  <a:pt x="1263163" y="1417071"/>
                  <a:pt x="1261945" y="1413900"/>
                </a:cubicBezTo>
                <a:cubicBezTo>
                  <a:pt x="1261124" y="1408217"/>
                  <a:pt x="1259302" y="1404110"/>
                  <a:pt x="1256480" y="1401582"/>
                </a:cubicBezTo>
                <a:cubicBezTo>
                  <a:pt x="1251298" y="1398849"/>
                  <a:pt x="1246957" y="1396095"/>
                  <a:pt x="1243460" y="1393324"/>
                </a:cubicBezTo>
                <a:cubicBezTo>
                  <a:pt x="1239961" y="1390552"/>
                  <a:pt x="1239991" y="1386145"/>
                  <a:pt x="1243546" y="1380101"/>
                </a:cubicBezTo>
                <a:lnTo>
                  <a:pt x="1245241" y="1363472"/>
                </a:lnTo>
                <a:lnTo>
                  <a:pt x="1262104" y="1329905"/>
                </a:lnTo>
                <a:lnTo>
                  <a:pt x="1242859" y="1304421"/>
                </a:lnTo>
                <a:cubicBezTo>
                  <a:pt x="1244126" y="1298494"/>
                  <a:pt x="1244285" y="1292139"/>
                  <a:pt x="1243330" y="1285356"/>
                </a:cubicBezTo>
                <a:cubicBezTo>
                  <a:pt x="1242377" y="1278572"/>
                  <a:pt x="1241245" y="1272506"/>
                  <a:pt x="1239935" y="1267156"/>
                </a:cubicBezTo>
                <a:cubicBezTo>
                  <a:pt x="1242169" y="1263779"/>
                  <a:pt x="1243417" y="1259776"/>
                  <a:pt x="1243679" y="1255146"/>
                </a:cubicBezTo>
                <a:cubicBezTo>
                  <a:pt x="1243941" y="1250518"/>
                  <a:pt x="1241821" y="1246591"/>
                  <a:pt x="1237319" y="1243367"/>
                </a:cubicBezTo>
                <a:lnTo>
                  <a:pt x="1222691" y="1238516"/>
                </a:lnTo>
                <a:lnTo>
                  <a:pt x="1240708" y="1210108"/>
                </a:lnTo>
                <a:cubicBezTo>
                  <a:pt x="1246032" y="1215236"/>
                  <a:pt x="1253188" y="1224016"/>
                  <a:pt x="1262177" y="1236449"/>
                </a:cubicBezTo>
                <a:cubicBezTo>
                  <a:pt x="1271167" y="1248882"/>
                  <a:pt x="1278458" y="1252216"/>
                  <a:pt x="1284051" y="1246450"/>
                </a:cubicBezTo>
                <a:cubicBezTo>
                  <a:pt x="1285898" y="1243102"/>
                  <a:pt x="1286633" y="1239326"/>
                  <a:pt x="1286257" y="1235122"/>
                </a:cubicBezTo>
                <a:cubicBezTo>
                  <a:pt x="1285879" y="1230918"/>
                  <a:pt x="1285325" y="1227432"/>
                  <a:pt x="1284592" y="1224662"/>
                </a:cubicBezTo>
                <a:lnTo>
                  <a:pt x="1250718" y="1194325"/>
                </a:lnTo>
                <a:lnTo>
                  <a:pt x="1238632" y="1164529"/>
                </a:lnTo>
                <a:cubicBezTo>
                  <a:pt x="1229294" y="1158607"/>
                  <a:pt x="1222142" y="1151858"/>
                  <a:pt x="1217173" y="1144280"/>
                </a:cubicBezTo>
                <a:cubicBezTo>
                  <a:pt x="1212204" y="1136703"/>
                  <a:pt x="1208631" y="1127798"/>
                  <a:pt x="1206454" y="1117565"/>
                </a:cubicBezTo>
                <a:lnTo>
                  <a:pt x="1181202" y="1101549"/>
                </a:lnTo>
                <a:cubicBezTo>
                  <a:pt x="1176878" y="1086265"/>
                  <a:pt x="1167974" y="1074717"/>
                  <a:pt x="1154489" y="1066903"/>
                </a:cubicBezTo>
                <a:cubicBezTo>
                  <a:pt x="1159212" y="1062798"/>
                  <a:pt x="1161641" y="1057515"/>
                  <a:pt x="1161774" y="1051051"/>
                </a:cubicBezTo>
                <a:cubicBezTo>
                  <a:pt x="1161908" y="1044589"/>
                  <a:pt x="1158889" y="1039171"/>
                  <a:pt x="1152719" y="1034797"/>
                </a:cubicBezTo>
                <a:lnTo>
                  <a:pt x="1136323" y="997842"/>
                </a:lnTo>
                <a:lnTo>
                  <a:pt x="1161808" y="978595"/>
                </a:lnTo>
                <a:cubicBezTo>
                  <a:pt x="1169439" y="989244"/>
                  <a:pt x="1179524" y="999513"/>
                  <a:pt x="1192063" y="1009402"/>
                </a:cubicBezTo>
                <a:cubicBezTo>
                  <a:pt x="1204602" y="1019291"/>
                  <a:pt x="1212609" y="1029348"/>
                  <a:pt x="1216082" y="1039574"/>
                </a:cubicBezTo>
                <a:cubicBezTo>
                  <a:pt x="1226411" y="1045388"/>
                  <a:pt x="1229002" y="1052932"/>
                  <a:pt x="1223856" y="1062210"/>
                </a:cubicBezTo>
                <a:cubicBezTo>
                  <a:pt x="1219058" y="1068757"/>
                  <a:pt x="1213851" y="1077256"/>
                  <a:pt x="1208236" y="1087711"/>
                </a:cubicBezTo>
                <a:cubicBezTo>
                  <a:pt x="1202620" y="1098166"/>
                  <a:pt x="1207364" y="1099700"/>
                  <a:pt x="1222469" y="1092313"/>
                </a:cubicBezTo>
                <a:lnTo>
                  <a:pt x="1246026" y="1124957"/>
                </a:lnTo>
                <a:lnTo>
                  <a:pt x="1254033" y="1112331"/>
                </a:lnTo>
                <a:lnTo>
                  <a:pt x="1261808" y="1134966"/>
                </a:lnTo>
                <a:lnTo>
                  <a:pt x="1293373" y="1154986"/>
                </a:lnTo>
                <a:lnTo>
                  <a:pt x="1295141" y="1187091"/>
                </a:lnTo>
                <a:lnTo>
                  <a:pt x="1323550" y="1205109"/>
                </a:lnTo>
                <a:cubicBezTo>
                  <a:pt x="1329875" y="1217234"/>
                  <a:pt x="1333621" y="1229939"/>
                  <a:pt x="1334788" y="1243219"/>
                </a:cubicBezTo>
                <a:lnTo>
                  <a:pt x="1354034" y="1268703"/>
                </a:lnTo>
                <a:cubicBezTo>
                  <a:pt x="1362789" y="1260424"/>
                  <a:pt x="1375576" y="1264108"/>
                  <a:pt x="1392393" y="1279753"/>
                </a:cubicBezTo>
                <a:cubicBezTo>
                  <a:pt x="1409212" y="1295400"/>
                  <a:pt x="1419572" y="1306396"/>
                  <a:pt x="1423475" y="1312746"/>
                </a:cubicBezTo>
                <a:cubicBezTo>
                  <a:pt x="1421169" y="1319582"/>
                  <a:pt x="1425742" y="1326909"/>
                  <a:pt x="1437198" y="1334728"/>
                </a:cubicBezTo>
                <a:cubicBezTo>
                  <a:pt x="1448652" y="1342546"/>
                  <a:pt x="1456807" y="1347718"/>
                  <a:pt x="1461660" y="1350242"/>
                </a:cubicBezTo>
                <a:cubicBezTo>
                  <a:pt x="1460541" y="1356079"/>
                  <a:pt x="1461875" y="1361535"/>
                  <a:pt x="1465664" y="1366613"/>
                </a:cubicBezTo>
                <a:cubicBezTo>
                  <a:pt x="1469452" y="1371689"/>
                  <a:pt x="1473865" y="1375779"/>
                  <a:pt x="1478905" y="1378884"/>
                </a:cubicBezTo>
                <a:cubicBezTo>
                  <a:pt x="1485157" y="1382111"/>
                  <a:pt x="1491225" y="1383010"/>
                  <a:pt x="1497112" y="1381579"/>
                </a:cubicBezTo>
                <a:cubicBezTo>
                  <a:pt x="1502999" y="1380149"/>
                  <a:pt x="1509068" y="1381047"/>
                  <a:pt x="1515320" y="1384275"/>
                </a:cubicBezTo>
                <a:cubicBezTo>
                  <a:pt x="1520668" y="1370608"/>
                  <a:pt x="1514786" y="1358947"/>
                  <a:pt x="1497673" y="1349292"/>
                </a:cubicBezTo>
                <a:cubicBezTo>
                  <a:pt x="1480558" y="1339636"/>
                  <a:pt x="1474175" y="1328764"/>
                  <a:pt x="1478523" y="1316676"/>
                </a:cubicBezTo>
                <a:cubicBezTo>
                  <a:pt x="1469065" y="1310216"/>
                  <a:pt x="1462076" y="1301173"/>
                  <a:pt x="1457554" y="1289545"/>
                </a:cubicBezTo>
                <a:cubicBezTo>
                  <a:pt x="1453033" y="1277918"/>
                  <a:pt x="1450914" y="1266430"/>
                  <a:pt x="1451195" y="1255082"/>
                </a:cubicBezTo>
                <a:lnTo>
                  <a:pt x="1410162" y="1229057"/>
                </a:lnTo>
                <a:cubicBezTo>
                  <a:pt x="1414372" y="1192906"/>
                  <a:pt x="1409672" y="1166873"/>
                  <a:pt x="1396067" y="1150959"/>
                </a:cubicBezTo>
                <a:cubicBezTo>
                  <a:pt x="1382463" y="1135047"/>
                  <a:pt x="1363579" y="1112190"/>
                  <a:pt x="1339417" y="1082388"/>
                </a:cubicBezTo>
                <a:cubicBezTo>
                  <a:pt x="1345252" y="1071151"/>
                  <a:pt x="1347576" y="1059346"/>
                  <a:pt x="1346387" y="1046972"/>
                </a:cubicBezTo>
                <a:cubicBezTo>
                  <a:pt x="1345197" y="1034599"/>
                  <a:pt x="1347520" y="1022795"/>
                  <a:pt x="1353355" y="1011558"/>
                </a:cubicBezTo>
                <a:lnTo>
                  <a:pt x="1318635" y="989537"/>
                </a:lnTo>
                <a:lnTo>
                  <a:pt x="1324641" y="980068"/>
                </a:lnTo>
                <a:cubicBezTo>
                  <a:pt x="1328478" y="974018"/>
                  <a:pt x="1332392" y="971336"/>
                  <a:pt x="1336382" y="972022"/>
                </a:cubicBezTo>
                <a:cubicBezTo>
                  <a:pt x="1340373" y="972710"/>
                  <a:pt x="1345441" y="975186"/>
                  <a:pt x="1351587" y="979452"/>
                </a:cubicBezTo>
                <a:lnTo>
                  <a:pt x="1370834" y="1004937"/>
                </a:lnTo>
                <a:cubicBezTo>
                  <a:pt x="1373259" y="1006200"/>
                  <a:pt x="1378088" y="1007602"/>
                  <a:pt x="1385317" y="1009144"/>
                </a:cubicBezTo>
                <a:cubicBezTo>
                  <a:pt x="1392545" y="1010687"/>
                  <a:pt x="1397084" y="1010798"/>
                  <a:pt x="1398934" y="1009481"/>
                </a:cubicBezTo>
                <a:lnTo>
                  <a:pt x="1389465" y="1003476"/>
                </a:lnTo>
                <a:cubicBezTo>
                  <a:pt x="1388923" y="992990"/>
                  <a:pt x="1387160" y="980068"/>
                  <a:pt x="1384174" y="964712"/>
                </a:cubicBezTo>
                <a:cubicBezTo>
                  <a:pt x="1381189" y="949355"/>
                  <a:pt x="1375844" y="938588"/>
                  <a:pt x="1368142" y="932413"/>
                </a:cubicBezTo>
                <a:cubicBezTo>
                  <a:pt x="1367685" y="925576"/>
                  <a:pt x="1364772" y="919118"/>
                  <a:pt x="1359406" y="913040"/>
                </a:cubicBezTo>
                <a:cubicBezTo>
                  <a:pt x="1354039" y="906963"/>
                  <a:pt x="1348047" y="901871"/>
                  <a:pt x="1341430" y="897766"/>
                </a:cubicBezTo>
                <a:lnTo>
                  <a:pt x="1342817" y="867663"/>
                </a:lnTo>
                <a:cubicBezTo>
                  <a:pt x="1337712" y="864517"/>
                  <a:pt x="1332641" y="860011"/>
                  <a:pt x="1327603" y="854141"/>
                </a:cubicBezTo>
                <a:cubicBezTo>
                  <a:pt x="1322565" y="848272"/>
                  <a:pt x="1319784" y="841898"/>
                  <a:pt x="1319260" y="835019"/>
                </a:cubicBezTo>
                <a:lnTo>
                  <a:pt x="1294008" y="819003"/>
                </a:lnTo>
                <a:lnTo>
                  <a:pt x="1292547" y="800371"/>
                </a:lnTo>
                <a:cubicBezTo>
                  <a:pt x="1283154" y="793954"/>
                  <a:pt x="1276033" y="784826"/>
                  <a:pt x="1271184" y="772990"/>
                </a:cubicBezTo>
                <a:cubicBezTo>
                  <a:pt x="1266335" y="761155"/>
                  <a:pt x="1263294" y="749084"/>
                  <a:pt x="1262063" y="736776"/>
                </a:cubicBezTo>
                <a:cubicBezTo>
                  <a:pt x="1256089" y="723951"/>
                  <a:pt x="1249485" y="709066"/>
                  <a:pt x="1242250" y="692120"/>
                </a:cubicBezTo>
                <a:cubicBezTo>
                  <a:pt x="1235016" y="675176"/>
                  <a:pt x="1230201" y="659214"/>
                  <a:pt x="1227808" y="644233"/>
                </a:cubicBezTo>
                <a:cubicBezTo>
                  <a:pt x="1222751" y="641302"/>
                  <a:pt x="1217871" y="637654"/>
                  <a:pt x="1213170" y="633289"/>
                </a:cubicBezTo>
                <a:cubicBezTo>
                  <a:pt x="1208470" y="628925"/>
                  <a:pt x="1205881" y="623410"/>
                  <a:pt x="1205405" y="616746"/>
                </a:cubicBezTo>
                <a:cubicBezTo>
                  <a:pt x="1195840" y="610310"/>
                  <a:pt x="1187776" y="601507"/>
                  <a:pt x="1181213" y="590336"/>
                </a:cubicBezTo>
                <a:cubicBezTo>
                  <a:pt x="1174650" y="579166"/>
                  <a:pt x="1170167" y="568208"/>
                  <a:pt x="1167761" y="557461"/>
                </a:cubicBezTo>
                <a:cubicBezTo>
                  <a:pt x="1164474" y="555376"/>
                  <a:pt x="1162080" y="552751"/>
                  <a:pt x="1160583" y="549589"/>
                </a:cubicBezTo>
                <a:cubicBezTo>
                  <a:pt x="1159084" y="546425"/>
                  <a:pt x="1159270" y="543224"/>
                  <a:pt x="1161141" y="539985"/>
                </a:cubicBezTo>
                <a:lnTo>
                  <a:pt x="1170303" y="532517"/>
                </a:lnTo>
                <a:lnTo>
                  <a:pt x="1195862" y="562005"/>
                </a:lnTo>
                <a:cubicBezTo>
                  <a:pt x="1197214" y="567289"/>
                  <a:pt x="1200053" y="572409"/>
                  <a:pt x="1204377" y="577365"/>
                </a:cubicBezTo>
                <a:cubicBezTo>
                  <a:pt x="1208704" y="582322"/>
                  <a:pt x="1213333" y="586364"/>
                  <a:pt x="1218264" y="589492"/>
                </a:cubicBezTo>
                <a:lnTo>
                  <a:pt x="1238665" y="620135"/>
                </a:lnTo>
                <a:cubicBezTo>
                  <a:pt x="1246184" y="623982"/>
                  <a:pt x="1254242" y="628724"/>
                  <a:pt x="1262839" y="634360"/>
                </a:cubicBezTo>
                <a:cubicBezTo>
                  <a:pt x="1271436" y="639997"/>
                  <a:pt x="1273334" y="647472"/>
                  <a:pt x="1268534" y="656784"/>
                </a:cubicBezTo>
                <a:cubicBezTo>
                  <a:pt x="1298643" y="677355"/>
                  <a:pt x="1329271" y="709320"/>
                  <a:pt x="1360416" y="752680"/>
                </a:cubicBezTo>
                <a:cubicBezTo>
                  <a:pt x="1391562" y="796040"/>
                  <a:pt x="1413027" y="835474"/>
                  <a:pt x="1424811" y="870978"/>
                </a:cubicBezTo>
                <a:cubicBezTo>
                  <a:pt x="1435345" y="878213"/>
                  <a:pt x="1444340" y="886131"/>
                  <a:pt x="1451795" y="894732"/>
                </a:cubicBezTo>
                <a:cubicBezTo>
                  <a:pt x="1459250" y="903333"/>
                  <a:pt x="1468244" y="911250"/>
                  <a:pt x="1478779" y="918485"/>
                </a:cubicBezTo>
                <a:cubicBezTo>
                  <a:pt x="1476014" y="923279"/>
                  <a:pt x="1475902" y="927818"/>
                  <a:pt x="1478440" y="932103"/>
                </a:cubicBezTo>
                <a:cubicBezTo>
                  <a:pt x="1480980" y="936387"/>
                  <a:pt x="1484735" y="940060"/>
                  <a:pt x="1489709" y="943122"/>
                </a:cubicBezTo>
                <a:cubicBezTo>
                  <a:pt x="1502198" y="951780"/>
                  <a:pt x="1508360" y="958640"/>
                  <a:pt x="1508194" y="963699"/>
                </a:cubicBezTo>
                <a:cubicBezTo>
                  <a:pt x="1508029" y="968758"/>
                  <a:pt x="1511825" y="974115"/>
                  <a:pt x="1519579" y="979771"/>
                </a:cubicBezTo>
                <a:lnTo>
                  <a:pt x="1541134" y="1015572"/>
                </a:lnTo>
                <a:cubicBezTo>
                  <a:pt x="1539883" y="1021326"/>
                  <a:pt x="1540691" y="1026449"/>
                  <a:pt x="1543559" y="1030941"/>
                </a:cubicBezTo>
                <a:cubicBezTo>
                  <a:pt x="1546425" y="1035434"/>
                  <a:pt x="1550313" y="1039191"/>
                  <a:pt x="1555222" y="1042212"/>
                </a:cubicBezTo>
                <a:lnTo>
                  <a:pt x="1573005" y="1049066"/>
                </a:lnTo>
                <a:lnTo>
                  <a:pt x="1652839" y="1139533"/>
                </a:lnTo>
                <a:lnTo>
                  <a:pt x="1654300" y="1158164"/>
                </a:lnTo>
                <a:lnTo>
                  <a:pt x="1664077" y="1177643"/>
                </a:lnTo>
                <a:cubicBezTo>
                  <a:pt x="1669140" y="1180854"/>
                  <a:pt x="1674295" y="1185230"/>
                  <a:pt x="1679542" y="1190770"/>
                </a:cubicBezTo>
                <a:cubicBezTo>
                  <a:pt x="1684788" y="1196311"/>
                  <a:pt x="1688153" y="1201766"/>
                  <a:pt x="1689635" y="1207132"/>
                </a:cubicBezTo>
                <a:cubicBezTo>
                  <a:pt x="1696524" y="1208919"/>
                  <a:pt x="1704187" y="1213410"/>
                  <a:pt x="1712625" y="1220607"/>
                </a:cubicBezTo>
                <a:cubicBezTo>
                  <a:pt x="1721064" y="1227802"/>
                  <a:pt x="1723357" y="1235527"/>
                  <a:pt x="1719505" y="1243781"/>
                </a:cubicBezTo>
                <a:cubicBezTo>
                  <a:pt x="1727477" y="1250403"/>
                  <a:pt x="1738094" y="1265068"/>
                  <a:pt x="1751358" y="1287773"/>
                </a:cubicBezTo>
                <a:cubicBezTo>
                  <a:pt x="1764620" y="1310477"/>
                  <a:pt x="1770579" y="1325507"/>
                  <a:pt x="1769235" y="1332861"/>
                </a:cubicBezTo>
                <a:lnTo>
                  <a:pt x="1785325" y="1356344"/>
                </a:lnTo>
                <a:lnTo>
                  <a:pt x="1786746" y="1357733"/>
                </a:lnTo>
                <a:lnTo>
                  <a:pt x="1797866" y="1341053"/>
                </a:lnTo>
                <a:lnTo>
                  <a:pt x="1794129" y="1314888"/>
                </a:lnTo>
                <a:lnTo>
                  <a:pt x="1816893" y="1279707"/>
                </a:lnTo>
                <a:lnTo>
                  <a:pt x="1791611" y="1247724"/>
                </a:lnTo>
                <a:cubicBezTo>
                  <a:pt x="1792952" y="1245900"/>
                  <a:pt x="1794273" y="1243235"/>
                  <a:pt x="1795576" y="1239727"/>
                </a:cubicBezTo>
                <a:cubicBezTo>
                  <a:pt x="1796878" y="1236219"/>
                  <a:pt x="1796122" y="1233341"/>
                  <a:pt x="1793306" y="1231095"/>
                </a:cubicBezTo>
                <a:cubicBezTo>
                  <a:pt x="1791387" y="1230338"/>
                  <a:pt x="1788198" y="1230714"/>
                  <a:pt x="1783740" y="1232221"/>
                </a:cubicBezTo>
                <a:cubicBezTo>
                  <a:pt x="1779280" y="1233726"/>
                  <a:pt x="1775591" y="1234889"/>
                  <a:pt x="1772673" y="1235713"/>
                </a:cubicBezTo>
                <a:lnTo>
                  <a:pt x="1775754" y="1188981"/>
                </a:lnTo>
                <a:lnTo>
                  <a:pt x="1789768" y="1166885"/>
                </a:lnTo>
                <a:cubicBezTo>
                  <a:pt x="1801057" y="1174966"/>
                  <a:pt x="1811199" y="1183981"/>
                  <a:pt x="1820197" y="1193930"/>
                </a:cubicBezTo>
                <a:cubicBezTo>
                  <a:pt x="1824696" y="1198904"/>
                  <a:pt x="1830913" y="1204001"/>
                  <a:pt x="1838853" y="1209220"/>
                </a:cubicBezTo>
                <a:lnTo>
                  <a:pt x="1846089" y="1213222"/>
                </a:lnTo>
                <a:lnTo>
                  <a:pt x="1850663" y="1200418"/>
                </a:lnTo>
                <a:lnTo>
                  <a:pt x="1854051" y="1193058"/>
                </a:lnTo>
                <a:lnTo>
                  <a:pt x="1852224" y="1188792"/>
                </a:lnTo>
                <a:cubicBezTo>
                  <a:pt x="1846771" y="1177035"/>
                  <a:pt x="1837988" y="1167039"/>
                  <a:pt x="1825876" y="1158803"/>
                </a:cubicBezTo>
                <a:cubicBezTo>
                  <a:pt x="1823453" y="1135873"/>
                  <a:pt x="1818450" y="1113519"/>
                  <a:pt x="1810868" y="1091745"/>
                </a:cubicBezTo>
                <a:cubicBezTo>
                  <a:pt x="1820426" y="1073185"/>
                  <a:pt x="1818367" y="1062474"/>
                  <a:pt x="1804692" y="1059610"/>
                </a:cubicBezTo>
                <a:cubicBezTo>
                  <a:pt x="1791016" y="1056746"/>
                  <a:pt x="1786454" y="1049981"/>
                  <a:pt x="1791008" y="1039313"/>
                </a:cubicBezTo>
                <a:lnTo>
                  <a:pt x="1799015" y="1026687"/>
                </a:lnTo>
                <a:cubicBezTo>
                  <a:pt x="1790471" y="1020531"/>
                  <a:pt x="1785098" y="1014173"/>
                  <a:pt x="1782897" y="1007613"/>
                </a:cubicBezTo>
                <a:cubicBezTo>
                  <a:pt x="1780694" y="1001051"/>
                  <a:pt x="1776110" y="995194"/>
                  <a:pt x="1769145" y="990038"/>
                </a:cubicBezTo>
                <a:lnTo>
                  <a:pt x="1764220" y="955931"/>
                </a:lnTo>
                <a:lnTo>
                  <a:pt x="1797479" y="959321"/>
                </a:lnTo>
                <a:cubicBezTo>
                  <a:pt x="1801484" y="953009"/>
                  <a:pt x="1806642" y="951854"/>
                  <a:pt x="1812955" y="955858"/>
                </a:cubicBezTo>
                <a:cubicBezTo>
                  <a:pt x="1824799" y="964660"/>
                  <a:pt x="1834695" y="976100"/>
                  <a:pt x="1842641" y="990177"/>
                </a:cubicBezTo>
                <a:cubicBezTo>
                  <a:pt x="1850588" y="1004254"/>
                  <a:pt x="1861273" y="1016195"/>
                  <a:pt x="1874696" y="1025999"/>
                </a:cubicBezTo>
                <a:cubicBezTo>
                  <a:pt x="1874917" y="1026232"/>
                  <a:pt x="1876053" y="1026767"/>
                  <a:pt x="1878103" y="1027606"/>
                </a:cubicBezTo>
                <a:cubicBezTo>
                  <a:pt x="1880153" y="1028446"/>
                  <a:pt x="1881788" y="1028192"/>
                  <a:pt x="1883011" y="1026846"/>
                </a:cubicBezTo>
                <a:cubicBezTo>
                  <a:pt x="1883373" y="1024678"/>
                  <a:pt x="1881418" y="1020488"/>
                  <a:pt x="1877151" y="1014277"/>
                </a:cubicBezTo>
                <a:cubicBezTo>
                  <a:pt x="1872883" y="1008066"/>
                  <a:pt x="1870141" y="1003377"/>
                  <a:pt x="1868924" y="1000207"/>
                </a:cubicBezTo>
                <a:cubicBezTo>
                  <a:pt x="1868103" y="994522"/>
                  <a:pt x="1866281" y="990417"/>
                  <a:pt x="1863458" y="987889"/>
                </a:cubicBezTo>
                <a:cubicBezTo>
                  <a:pt x="1858276" y="985155"/>
                  <a:pt x="1853935" y="982402"/>
                  <a:pt x="1850437" y="979630"/>
                </a:cubicBezTo>
                <a:cubicBezTo>
                  <a:pt x="1846939" y="976858"/>
                  <a:pt x="1846968" y="972451"/>
                  <a:pt x="1850524" y="966408"/>
                </a:cubicBezTo>
                <a:lnTo>
                  <a:pt x="1852219" y="949778"/>
                </a:lnTo>
                <a:lnTo>
                  <a:pt x="1869082" y="916212"/>
                </a:lnTo>
                <a:lnTo>
                  <a:pt x="1849836" y="890726"/>
                </a:lnTo>
                <a:cubicBezTo>
                  <a:pt x="1851105" y="884799"/>
                  <a:pt x="1851262" y="878445"/>
                  <a:pt x="1850309" y="871661"/>
                </a:cubicBezTo>
                <a:cubicBezTo>
                  <a:pt x="1849355" y="864879"/>
                  <a:pt x="1848223" y="858812"/>
                  <a:pt x="1846913" y="853463"/>
                </a:cubicBezTo>
                <a:cubicBezTo>
                  <a:pt x="1849147" y="850086"/>
                  <a:pt x="1850396" y="846082"/>
                  <a:pt x="1850657" y="841453"/>
                </a:cubicBezTo>
                <a:cubicBezTo>
                  <a:pt x="1850919" y="836825"/>
                  <a:pt x="1848799" y="832898"/>
                  <a:pt x="1844297" y="829673"/>
                </a:cubicBezTo>
                <a:lnTo>
                  <a:pt x="1829669" y="824823"/>
                </a:lnTo>
                <a:lnTo>
                  <a:pt x="1847687" y="796414"/>
                </a:lnTo>
                <a:cubicBezTo>
                  <a:pt x="1853009" y="801543"/>
                  <a:pt x="1860166" y="810322"/>
                  <a:pt x="1869155" y="822756"/>
                </a:cubicBezTo>
                <a:cubicBezTo>
                  <a:pt x="1878144" y="835188"/>
                  <a:pt x="1885436" y="838521"/>
                  <a:pt x="1891029" y="832755"/>
                </a:cubicBezTo>
                <a:cubicBezTo>
                  <a:pt x="1892876" y="829409"/>
                  <a:pt x="1893610" y="825633"/>
                  <a:pt x="1893234" y="821429"/>
                </a:cubicBezTo>
                <a:cubicBezTo>
                  <a:pt x="1892856" y="817224"/>
                  <a:pt x="1892302" y="813737"/>
                  <a:pt x="1891569" y="810967"/>
                </a:cubicBezTo>
                <a:lnTo>
                  <a:pt x="1857696" y="780632"/>
                </a:lnTo>
                <a:lnTo>
                  <a:pt x="1845610" y="750836"/>
                </a:lnTo>
                <a:cubicBezTo>
                  <a:pt x="1836273" y="744914"/>
                  <a:pt x="1829119" y="738164"/>
                  <a:pt x="1824151" y="730587"/>
                </a:cubicBezTo>
                <a:cubicBezTo>
                  <a:pt x="1819182" y="723008"/>
                  <a:pt x="1815609" y="714103"/>
                  <a:pt x="1813431" y="703870"/>
                </a:cubicBezTo>
                <a:lnTo>
                  <a:pt x="1788180" y="687855"/>
                </a:lnTo>
                <a:cubicBezTo>
                  <a:pt x="1783856" y="672572"/>
                  <a:pt x="1774952" y="661023"/>
                  <a:pt x="1761466" y="653208"/>
                </a:cubicBezTo>
                <a:cubicBezTo>
                  <a:pt x="1766191" y="649104"/>
                  <a:pt x="1768619" y="643820"/>
                  <a:pt x="1768752" y="637358"/>
                </a:cubicBezTo>
                <a:cubicBezTo>
                  <a:pt x="1768886" y="630896"/>
                  <a:pt x="1765868" y="625477"/>
                  <a:pt x="1759698" y="621104"/>
                </a:cubicBezTo>
                <a:lnTo>
                  <a:pt x="1743302" y="584147"/>
                </a:lnTo>
                <a:lnTo>
                  <a:pt x="1768786" y="564902"/>
                </a:lnTo>
                <a:cubicBezTo>
                  <a:pt x="1776417" y="575551"/>
                  <a:pt x="1786502" y="585819"/>
                  <a:pt x="1799041" y="595709"/>
                </a:cubicBezTo>
                <a:cubicBezTo>
                  <a:pt x="1811579" y="605597"/>
                  <a:pt x="1819587" y="615655"/>
                  <a:pt x="1823060" y="625880"/>
                </a:cubicBezTo>
                <a:cubicBezTo>
                  <a:pt x="1833390" y="631693"/>
                  <a:pt x="1835980" y="639238"/>
                  <a:pt x="1830835" y="648515"/>
                </a:cubicBezTo>
                <a:cubicBezTo>
                  <a:pt x="1826037" y="655063"/>
                  <a:pt x="1820829" y="663563"/>
                  <a:pt x="1815213" y="674018"/>
                </a:cubicBezTo>
                <a:cubicBezTo>
                  <a:pt x="1809597" y="684472"/>
                  <a:pt x="1814343" y="686005"/>
                  <a:pt x="1829447" y="678619"/>
                </a:cubicBezTo>
                <a:lnTo>
                  <a:pt x="1853004" y="711264"/>
                </a:lnTo>
                <a:lnTo>
                  <a:pt x="1861011" y="698638"/>
                </a:lnTo>
                <a:lnTo>
                  <a:pt x="1868786" y="721273"/>
                </a:lnTo>
                <a:lnTo>
                  <a:pt x="1900351" y="741292"/>
                </a:lnTo>
                <a:lnTo>
                  <a:pt x="1902119" y="773398"/>
                </a:lnTo>
                <a:lnTo>
                  <a:pt x="1930528" y="791414"/>
                </a:lnTo>
                <a:cubicBezTo>
                  <a:pt x="1936853" y="803541"/>
                  <a:pt x="1940599" y="816244"/>
                  <a:pt x="1941765" y="829525"/>
                </a:cubicBezTo>
                <a:lnTo>
                  <a:pt x="1961012" y="855010"/>
                </a:lnTo>
                <a:cubicBezTo>
                  <a:pt x="1969767" y="846731"/>
                  <a:pt x="1982553" y="850414"/>
                  <a:pt x="1999371" y="866060"/>
                </a:cubicBezTo>
                <a:cubicBezTo>
                  <a:pt x="2007780" y="873883"/>
                  <a:pt x="2014575" y="880544"/>
                  <a:pt x="2019756" y="886043"/>
                </a:cubicBezTo>
                <a:lnTo>
                  <a:pt x="2023102" y="890112"/>
                </a:lnTo>
                <a:lnTo>
                  <a:pt x="2052783" y="837969"/>
                </a:lnTo>
                <a:lnTo>
                  <a:pt x="2017139" y="815363"/>
                </a:lnTo>
                <a:cubicBezTo>
                  <a:pt x="2021349" y="779212"/>
                  <a:pt x="2016650" y="753180"/>
                  <a:pt x="2003045" y="737266"/>
                </a:cubicBezTo>
                <a:cubicBezTo>
                  <a:pt x="1989440" y="721353"/>
                  <a:pt x="1970556" y="698495"/>
                  <a:pt x="1946395" y="668694"/>
                </a:cubicBezTo>
                <a:cubicBezTo>
                  <a:pt x="1952231" y="657456"/>
                  <a:pt x="1954554" y="645651"/>
                  <a:pt x="1953365" y="633279"/>
                </a:cubicBezTo>
                <a:cubicBezTo>
                  <a:pt x="1952175" y="620906"/>
                  <a:pt x="1954498" y="609101"/>
                  <a:pt x="1960334" y="597863"/>
                </a:cubicBezTo>
                <a:lnTo>
                  <a:pt x="1925614" y="575843"/>
                </a:lnTo>
                <a:lnTo>
                  <a:pt x="1931619" y="566374"/>
                </a:lnTo>
                <a:cubicBezTo>
                  <a:pt x="1935456" y="560324"/>
                  <a:pt x="1939370" y="557642"/>
                  <a:pt x="1943361" y="558329"/>
                </a:cubicBezTo>
                <a:cubicBezTo>
                  <a:pt x="1947351" y="559015"/>
                  <a:pt x="1952419" y="561493"/>
                  <a:pt x="1958565" y="565759"/>
                </a:cubicBezTo>
                <a:lnTo>
                  <a:pt x="1977812" y="591244"/>
                </a:lnTo>
                <a:cubicBezTo>
                  <a:pt x="1980238" y="592506"/>
                  <a:pt x="1985066" y="593908"/>
                  <a:pt x="1992295" y="595450"/>
                </a:cubicBezTo>
                <a:cubicBezTo>
                  <a:pt x="1999524" y="596992"/>
                  <a:pt x="2004062" y="597104"/>
                  <a:pt x="2005912" y="595788"/>
                </a:cubicBezTo>
                <a:lnTo>
                  <a:pt x="1996443" y="589782"/>
                </a:lnTo>
                <a:cubicBezTo>
                  <a:pt x="1995902" y="579296"/>
                  <a:pt x="1994138" y="566374"/>
                  <a:pt x="1991151" y="551018"/>
                </a:cubicBezTo>
                <a:cubicBezTo>
                  <a:pt x="1988166" y="535661"/>
                  <a:pt x="1982823" y="524895"/>
                  <a:pt x="1975121" y="518719"/>
                </a:cubicBezTo>
                <a:cubicBezTo>
                  <a:pt x="1974663" y="511883"/>
                  <a:pt x="1971750" y="505424"/>
                  <a:pt x="1966384" y="499347"/>
                </a:cubicBezTo>
                <a:cubicBezTo>
                  <a:pt x="1961017" y="493268"/>
                  <a:pt x="1955025" y="488178"/>
                  <a:pt x="1948407" y="484072"/>
                </a:cubicBezTo>
                <a:lnTo>
                  <a:pt x="1949795" y="453970"/>
                </a:lnTo>
                <a:cubicBezTo>
                  <a:pt x="1944690" y="450824"/>
                  <a:pt x="1939618" y="446316"/>
                  <a:pt x="1934581" y="440448"/>
                </a:cubicBezTo>
                <a:cubicBezTo>
                  <a:pt x="1929543" y="434579"/>
                  <a:pt x="1926762" y="428204"/>
                  <a:pt x="1926238" y="421324"/>
                </a:cubicBezTo>
                <a:lnTo>
                  <a:pt x="1900987" y="405309"/>
                </a:lnTo>
                <a:lnTo>
                  <a:pt x="1899525" y="386678"/>
                </a:lnTo>
                <a:cubicBezTo>
                  <a:pt x="1890133" y="380259"/>
                  <a:pt x="1883011" y="371133"/>
                  <a:pt x="1878162" y="359297"/>
                </a:cubicBezTo>
                <a:cubicBezTo>
                  <a:pt x="1873312" y="347461"/>
                  <a:pt x="1870271" y="335389"/>
                  <a:pt x="1869040" y="323081"/>
                </a:cubicBezTo>
                <a:cubicBezTo>
                  <a:pt x="1863067" y="310257"/>
                  <a:pt x="1856462" y="295372"/>
                  <a:pt x="1849228" y="278427"/>
                </a:cubicBezTo>
                <a:cubicBezTo>
                  <a:pt x="1841994" y="261482"/>
                  <a:pt x="1837180" y="245520"/>
                  <a:pt x="1834786" y="230538"/>
                </a:cubicBezTo>
                <a:cubicBezTo>
                  <a:pt x="1829729" y="227607"/>
                  <a:pt x="1824849" y="223961"/>
                  <a:pt x="1820149" y="219595"/>
                </a:cubicBezTo>
                <a:cubicBezTo>
                  <a:pt x="1815448" y="215230"/>
                  <a:pt x="1812860" y="209716"/>
                  <a:pt x="1812384" y="203052"/>
                </a:cubicBezTo>
                <a:cubicBezTo>
                  <a:pt x="1802817" y="196616"/>
                  <a:pt x="1794754" y="187814"/>
                  <a:pt x="1788191" y="176643"/>
                </a:cubicBezTo>
                <a:cubicBezTo>
                  <a:pt x="1781629" y="165472"/>
                  <a:pt x="1777144" y="154514"/>
                  <a:pt x="1774739" y="143768"/>
                </a:cubicBezTo>
                <a:cubicBezTo>
                  <a:pt x="1771451" y="141682"/>
                  <a:pt x="1769058" y="139058"/>
                  <a:pt x="1767559" y="135895"/>
                </a:cubicBezTo>
                <a:cubicBezTo>
                  <a:pt x="1766062" y="132732"/>
                  <a:pt x="1766248" y="129531"/>
                  <a:pt x="1768120" y="126290"/>
                </a:cubicBezTo>
                <a:lnTo>
                  <a:pt x="1777282" y="118823"/>
                </a:lnTo>
                <a:lnTo>
                  <a:pt x="1802840" y="148312"/>
                </a:lnTo>
                <a:cubicBezTo>
                  <a:pt x="1804191" y="153595"/>
                  <a:pt x="1807031" y="158716"/>
                  <a:pt x="1811356" y="163672"/>
                </a:cubicBezTo>
                <a:cubicBezTo>
                  <a:pt x="1815682" y="168629"/>
                  <a:pt x="1820310" y="172671"/>
                  <a:pt x="1825242" y="175799"/>
                </a:cubicBezTo>
                <a:lnTo>
                  <a:pt x="1845642" y="206441"/>
                </a:lnTo>
                <a:cubicBezTo>
                  <a:pt x="1853162" y="210289"/>
                  <a:pt x="1861221" y="215030"/>
                  <a:pt x="1869817" y="220667"/>
                </a:cubicBezTo>
                <a:cubicBezTo>
                  <a:pt x="1878414" y="226304"/>
                  <a:pt x="1880312" y="233778"/>
                  <a:pt x="1875513" y="243090"/>
                </a:cubicBezTo>
                <a:cubicBezTo>
                  <a:pt x="1905622" y="263661"/>
                  <a:pt x="1936247" y="295626"/>
                  <a:pt x="1967394" y="338987"/>
                </a:cubicBezTo>
                <a:cubicBezTo>
                  <a:pt x="1998541" y="382346"/>
                  <a:pt x="2020006" y="421779"/>
                  <a:pt x="2031789" y="457285"/>
                </a:cubicBezTo>
                <a:cubicBezTo>
                  <a:pt x="2042323" y="464520"/>
                  <a:pt x="2051318" y="472437"/>
                  <a:pt x="2058773" y="481038"/>
                </a:cubicBezTo>
                <a:cubicBezTo>
                  <a:pt x="2066227" y="489639"/>
                  <a:pt x="2075221" y="497556"/>
                  <a:pt x="2085755" y="504791"/>
                </a:cubicBezTo>
                <a:cubicBezTo>
                  <a:pt x="2082991" y="509585"/>
                  <a:pt x="2082879" y="514125"/>
                  <a:pt x="2085419" y="518409"/>
                </a:cubicBezTo>
                <a:cubicBezTo>
                  <a:pt x="2087958" y="522693"/>
                  <a:pt x="2091714" y="526367"/>
                  <a:pt x="2096687" y="529428"/>
                </a:cubicBezTo>
                <a:cubicBezTo>
                  <a:pt x="2109177" y="538087"/>
                  <a:pt x="2115339" y="544945"/>
                  <a:pt x="2115173" y="550004"/>
                </a:cubicBezTo>
                <a:cubicBezTo>
                  <a:pt x="2115007" y="555063"/>
                  <a:pt x="2118802" y="560422"/>
                  <a:pt x="2126556" y="566077"/>
                </a:cubicBezTo>
                <a:lnTo>
                  <a:pt x="2148112" y="601879"/>
                </a:lnTo>
                <a:cubicBezTo>
                  <a:pt x="2146860" y="607633"/>
                  <a:pt x="2147669" y="612755"/>
                  <a:pt x="2150536" y="617248"/>
                </a:cubicBezTo>
                <a:cubicBezTo>
                  <a:pt x="2153404" y="621741"/>
                  <a:pt x="2157291" y="625498"/>
                  <a:pt x="2162199" y="628518"/>
                </a:cubicBezTo>
                <a:lnTo>
                  <a:pt x="2179984" y="635371"/>
                </a:lnTo>
                <a:lnTo>
                  <a:pt x="2259817" y="725839"/>
                </a:lnTo>
                <a:lnTo>
                  <a:pt x="2261278" y="744471"/>
                </a:lnTo>
                <a:lnTo>
                  <a:pt x="2271055" y="763949"/>
                </a:lnTo>
                <a:cubicBezTo>
                  <a:pt x="2276119" y="767161"/>
                  <a:pt x="2281274" y="771537"/>
                  <a:pt x="2286519" y="777077"/>
                </a:cubicBezTo>
                <a:cubicBezTo>
                  <a:pt x="2291767" y="782618"/>
                  <a:pt x="2295131" y="788071"/>
                  <a:pt x="2296614" y="793438"/>
                </a:cubicBezTo>
                <a:cubicBezTo>
                  <a:pt x="2303503" y="795226"/>
                  <a:pt x="2311166" y="799717"/>
                  <a:pt x="2319604" y="806912"/>
                </a:cubicBezTo>
                <a:cubicBezTo>
                  <a:pt x="2328042" y="814109"/>
                  <a:pt x="2330335" y="821834"/>
                  <a:pt x="2326485" y="830087"/>
                </a:cubicBezTo>
                <a:cubicBezTo>
                  <a:pt x="2334455" y="836710"/>
                  <a:pt x="2345072" y="851374"/>
                  <a:pt x="2358336" y="874079"/>
                </a:cubicBezTo>
                <a:cubicBezTo>
                  <a:pt x="2371599" y="896783"/>
                  <a:pt x="2377558" y="911813"/>
                  <a:pt x="2376214" y="919167"/>
                </a:cubicBezTo>
                <a:lnTo>
                  <a:pt x="2392303" y="942651"/>
                </a:lnTo>
                <a:cubicBezTo>
                  <a:pt x="2411447" y="956082"/>
                  <a:pt x="2426472" y="970775"/>
                  <a:pt x="2437378" y="986730"/>
                </a:cubicBezTo>
                <a:cubicBezTo>
                  <a:pt x="2448284" y="1002682"/>
                  <a:pt x="2463309" y="1017375"/>
                  <a:pt x="2482453" y="1030809"/>
                </a:cubicBezTo>
                <a:lnTo>
                  <a:pt x="2489073" y="1048285"/>
                </a:lnTo>
                <a:cubicBezTo>
                  <a:pt x="2499862" y="1057156"/>
                  <a:pt x="2509868" y="1071618"/>
                  <a:pt x="2519097" y="1091671"/>
                </a:cubicBezTo>
                <a:cubicBezTo>
                  <a:pt x="2528324" y="1111724"/>
                  <a:pt x="2538332" y="1126186"/>
                  <a:pt x="2549120" y="1135057"/>
                </a:cubicBezTo>
                <a:cubicBezTo>
                  <a:pt x="2549115" y="1148147"/>
                  <a:pt x="2555916" y="1158363"/>
                  <a:pt x="2569520" y="1165700"/>
                </a:cubicBezTo>
                <a:cubicBezTo>
                  <a:pt x="2583126" y="1173037"/>
                  <a:pt x="2589925" y="1183252"/>
                  <a:pt x="2589921" y="1196343"/>
                </a:cubicBezTo>
                <a:cubicBezTo>
                  <a:pt x="2598706" y="1204589"/>
                  <a:pt x="2618607" y="1228461"/>
                  <a:pt x="2649622" y="1267957"/>
                </a:cubicBezTo>
                <a:cubicBezTo>
                  <a:pt x="2680637" y="1307453"/>
                  <a:pt x="2698459" y="1331112"/>
                  <a:pt x="2703088" y="1338935"/>
                </a:cubicBezTo>
                <a:cubicBezTo>
                  <a:pt x="2709582" y="1340472"/>
                  <a:pt x="2715666" y="1343963"/>
                  <a:pt x="2721343" y="1349406"/>
                </a:cubicBezTo>
                <a:cubicBezTo>
                  <a:pt x="2727018" y="1354850"/>
                  <a:pt x="2727733" y="1361575"/>
                  <a:pt x="2723487" y="1369578"/>
                </a:cubicBezTo>
                <a:cubicBezTo>
                  <a:pt x="2739684" y="1393037"/>
                  <a:pt x="2754847" y="1419435"/>
                  <a:pt x="2768975" y="1448774"/>
                </a:cubicBezTo>
                <a:cubicBezTo>
                  <a:pt x="2783102" y="1478112"/>
                  <a:pt x="2801555" y="1501066"/>
                  <a:pt x="2824335" y="1517635"/>
                </a:cubicBezTo>
                <a:cubicBezTo>
                  <a:pt x="2824639" y="1520501"/>
                  <a:pt x="2824763" y="1524084"/>
                  <a:pt x="2824710" y="1528385"/>
                </a:cubicBezTo>
                <a:cubicBezTo>
                  <a:pt x="2824657" y="1532686"/>
                  <a:pt x="2826071" y="1535979"/>
                  <a:pt x="2828953" y="1538269"/>
                </a:cubicBezTo>
                <a:cubicBezTo>
                  <a:pt x="2830716" y="1538833"/>
                  <a:pt x="2832637" y="1537838"/>
                  <a:pt x="2834718" y="1535286"/>
                </a:cubicBezTo>
                <a:cubicBezTo>
                  <a:pt x="2836799" y="1532732"/>
                  <a:pt x="2837931" y="1531238"/>
                  <a:pt x="2838115" y="1530801"/>
                </a:cubicBezTo>
                <a:lnTo>
                  <a:pt x="2860518" y="1558288"/>
                </a:lnTo>
                <a:lnTo>
                  <a:pt x="2858824" y="1574917"/>
                </a:lnTo>
                <a:lnTo>
                  <a:pt x="2881507" y="1610726"/>
                </a:lnTo>
                <a:lnTo>
                  <a:pt x="2881804" y="1610257"/>
                </a:lnTo>
                <a:cubicBezTo>
                  <a:pt x="2893092" y="1618338"/>
                  <a:pt x="2903235" y="1627352"/>
                  <a:pt x="2912232" y="1637301"/>
                </a:cubicBezTo>
                <a:lnTo>
                  <a:pt x="2920805" y="1644326"/>
                </a:lnTo>
                <a:lnTo>
                  <a:pt x="2920839" y="1644221"/>
                </a:lnTo>
                <a:cubicBezTo>
                  <a:pt x="2921930" y="1642352"/>
                  <a:pt x="2922553" y="1640483"/>
                  <a:pt x="2922709" y="1638615"/>
                </a:cubicBezTo>
                <a:cubicBezTo>
                  <a:pt x="2924499" y="1633164"/>
                  <a:pt x="2925589" y="1628180"/>
                  <a:pt x="2925979" y="1623664"/>
                </a:cubicBezTo>
                <a:lnTo>
                  <a:pt x="2926351" y="1611779"/>
                </a:lnTo>
                <a:lnTo>
                  <a:pt x="2917913" y="1602175"/>
                </a:lnTo>
                <a:cubicBezTo>
                  <a:pt x="2915489" y="1579245"/>
                  <a:pt x="2910486" y="1556892"/>
                  <a:pt x="2902904" y="1535115"/>
                </a:cubicBezTo>
                <a:cubicBezTo>
                  <a:pt x="2912461" y="1516557"/>
                  <a:pt x="2910402" y="1505846"/>
                  <a:pt x="2896728" y="1502982"/>
                </a:cubicBezTo>
                <a:cubicBezTo>
                  <a:pt x="2883052" y="1500118"/>
                  <a:pt x="2878491" y="1493352"/>
                  <a:pt x="2883044" y="1482685"/>
                </a:cubicBezTo>
                <a:lnTo>
                  <a:pt x="2891052" y="1470060"/>
                </a:lnTo>
                <a:cubicBezTo>
                  <a:pt x="2882507" y="1463902"/>
                  <a:pt x="2877135" y="1457544"/>
                  <a:pt x="2874933" y="1450984"/>
                </a:cubicBezTo>
                <a:cubicBezTo>
                  <a:pt x="2872731" y="1444424"/>
                  <a:pt x="2868147" y="1438565"/>
                  <a:pt x="2861182" y="1433410"/>
                </a:cubicBezTo>
                <a:lnTo>
                  <a:pt x="2856256" y="1399303"/>
                </a:lnTo>
                <a:lnTo>
                  <a:pt x="2889515" y="1402693"/>
                </a:lnTo>
                <a:cubicBezTo>
                  <a:pt x="2893519" y="1396380"/>
                  <a:pt x="2898678" y="1395226"/>
                  <a:pt x="2904991" y="1399230"/>
                </a:cubicBezTo>
                <a:cubicBezTo>
                  <a:pt x="2916835" y="1408032"/>
                  <a:pt x="2926731" y="1419472"/>
                  <a:pt x="2934678" y="1433549"/>
                </a:cubicBezTo>
                <a:cubicBezTo>
                  <a:pt x="2942624" y="1447626"/>
                  <a:pt x="2953309" y="1459566"/>
                  <a:pt x="2966733" y="1469371"/>
                </a:cubicBezTo>
                <a:cubicBezTo>
                  <a:pt x="2966953" y="1469604"/>
                  <a:pt x="2968089" y="1470139"/>
                  <a:pt x="2970139" y="1470978"/>
                </a:cubicBezTo>
                <a:cubicBezTo>
                  <a:pt x="2972189" y="1471817"/>
                  <a:pt x="2973824" y="1471564"/>
                  <a:pt x="2975048" y="1470218"/>
                </a:cubicBezTo>
                <a:cubicBezTo>
                  <a:pt x="2975408" y="1468050"/>
                  <a:pt x="2973455" y="1463859"/>
                  <a:pt x="2969188" y="1457650"/>
                </a:cubicBezTo>
                <a:cubicBezTo>
                  <a:pt x="2964920" y="1451438"/>
                  <a:pt x="2962177" y="1446749"/>
                  <a:pt x="2960959" y="1443579"/>
                </a:cubicBezTo>
                <a:cubicBezTo>
                  <a:pt x="2960139" y="1437894"/>
                  <a:pt x="2958317" y="1433788"/>
                  <a:pt x="2955494" y="1431260"/>
                </a:cubicBezTo>
                <a:cubicBezTo>
                  <a:pt x="2950312" y="1428527"/>
                  <a:pt x="2945971" y="1425774"/>
                  <a:pt x="2942474" y="1423003"/>
                </a:cubicBezTo>
                <a:cubicBezTo>
                  <a:pt x="2938975" y="1420229"/>
                  <a:pt x="2939005" y="1415822"/>
                  <a:pt x="2942560" y="1409779"/>
                </a:cubicBezTo>
                <a:lnTo>
                  <a:pt x="2944256" y="1393149"/>
                </a:lnTo>
                <a:lnTo>
                  <a:pt x="2961120" y="1359583"/>
                </a:lnTo>
                <a:lnTo>
                  <a:pt x="2941873" y="1334098"/>
                </a:lnTo>
                <a:cubicBezTo>
                  <a:pt x="2943142" y="1328171"/>
                  <a:pt x="2943300" y="1321816"/>
                  <a:pt x="2942346" y="1315033"/>
                </a:cubicBezTo>
                <a:cubicBezTo>
                  <a:pt x="2941391" y="1308251"/>
                  <a:pt x="2940260" y="1302184"/>
                  <a:pt x="2938950" y="1296835"/>
                </a:cubicBezTo>
                <a:cubicBezTo>
                  <a:pt x="2941184" y="1293458"/>
                  <a:pt x="2942432" y="1289454"/>
                  <a:pt x="2942693" y="1284825"/>
                </a:cubicBezTo>
                <a:cubicBezTo>
                  <a:pt x="2942956" y="1280196"/>
                  <a:pt x="2940835" y="1276269"/>
                  <a:pt x="2936332" y="1273045"/>
                </a:cubicBezTo>
                <a:lnTo>
                  <a:pt x="2921705" y="1268194"/>
                </a:lnTo>
                <a:lnTo>
                  <a:pt x="2939722" y="1239785"/>
                </a:lnTo>
                <a:cubicBezTo>
                  <a:pt x="2945046" y="1244913"/>
                  <a:pt x="2952202" y="1253694"/>
                  <a:pt x="2961191" y="1266126"/>
                </a:cubicBezTo>
                <a:cubicBezTo>
                  <a:pt x="2970181" y="1278560"/>
                  <a:pt x="2977472" y="1281893"/>
                  <a:pt x="2983066" y="1276127"/>
                </a:cubicBezTo>
                <a:cubicBezTo>
                  <a:pt x="2984912" y="1272780"/>
                  <a:pt x="2985646" y="1269005"/>
                  <a:pt x="2985270" y="1264800"/>
                </a:cubicBezTo>
                <a:cubicBezTo>
                  <a:pt x="2984893" y="1260597"/>
                  <a:pt x="2984339" y="1257109"/>
                  <a:pt x="2983606" y="1254339"/>
                </a:cubicBezTo>
                <a:lnTo>
                  <a:pt x="2949732" y="1224003"/>
                </a:lnTo>
                <a:lnTo>
                  <a:pt x="2937647" y="1194208"/>
                </a:lnTo>
                <a:cubicBezTo>
                  <a:pt x="2928308" y="1188286"/>
                  <a:pt x="2921156" y="1181535"/>
                  <a:pt x="2916187" y="1173957"/>
                </a:cubicBezTo>
                <a:cubicBezTo>
                  <a:pt x="2911219" y="1166381"/>
                  <a:pt x="2907645" y="1157475"/>
                  <a:pt x="2905468" y="1147242"/>
                </a:cubicBezTo>
                <a:lnTo>
                  <a:pt x="2880216" y="1131226"/>
                </a:lnTo>
                <a:cubicBezTo>
                  <a:pt x="2875892" y="1115944"/>
                  <a:pt x="2866989" y="1104395"/>
                  <a:pt x="2853503" y="1096580"/>
                </a:cubicBezTo>
                <a:cubicBezTo>
                  <a:pt x="2858226" y="1092475"/>
                  <a:pt x="2860656" y="1087192"/>
                  <a:pt x="2860788" y="1080729"/>
                </a:cubicBezTo>
                <a:cubicBezTo>
                  <a:pt x="2860922" y="1074267"/>
                  <a:pt x="2857904" y="1068849"/>
                  <a:pt x="2851734" y="1064474"/>
                </a:cubicBezTo>
                <a:lnTo>
                  <a:pt x="2835337" y="1027519"/>
                </a:lnTo>
                <a:lnTo>
                  <a:pt x="2860822" y="1008272"/>
                </a:lnTo>
                <a:cubicBezTo>
                  <a:pt x="2868452" y="1018922"/>
                  <a:pt x="2878537" y="1029191"/>
                  <a:pt x="2891076" y="1039080"/>
                </a:cubicBezTo>
                <a:cubicBezTo>
                  <a:pt x="2903617" y="1048968"/>
                  <a:pt x="2911622" y="1059027"/>
                  <a:pt x="2915096" y="1069252"/>
                </a:cubicBezTo>
                <a:cubicBezTo>
                  <a:pt x="2925425" y="1075065"/>
                  <a:pt x="2928016" y="1082611"/>
                  <a:pt x="2922870" y="1091887"/>
                </a:cubicBezTo>
                <a:cubicBezTo>
                  <a:pt x="2918072" y="1098434"/>
                  <a:pt x="2912866" y="1106935"/>
                  <a:pt x="2907250" y="1117390"/>
                </a:cubicBezTo>
                <a:cubicBezTo>
                  <a:pt x="2901633" y="1127844"/>
                  <a:pt x="2906379" y="1129377"/>
                  <a:pt x="2921483" y="1121991"/>
                </a:cubicBezTo>
                <a:lnTo>
                  <a:pt x="2945040" y="1154635"/>
                </a:lnTo>
                <a:lnTo>
                  <a:pt x="2953048" y="1142010"/>
                </a:lnTo>
                <a:lnTo>
                  <a:pt x="2960822" y="1164645"/>
                </a:lnTo>
                <a:lnTo>
                  <a:pt x="2992387" y="1184665"/>
                </a:lnTo>
                <a:lnTo>
                  <a:pt x="2994156" y="1216769"/>
                </a:lnTo>
                <a:lnTo>
                  <a:pt x="3022564" y="1234786"/>
                </a:lnTo>
                <a:cubicBezTo>
                  <a:pt x="3028889" y="1246913"/>
                  <a:pt x="3032635" y="1259616"/>
                  <a:pt x="3033802" y="1272897"/>
                </a:cubicBezTo>
                <a:lnTo>
                  <a:pt x="3053048" y="1298381"/>
                </a:lnTo>
                <a:cubicBezTo>
                  <a:pt x="3057426" y="1294242"/>
                  <a:pt x="3062811" y="1293093"/>
                  <a:pt x="3069204" y="1294935"/>
                </a:cubicBezTo>
                <a:lnTo>
                  <a:pt x="3091129" y="1309250"/>
                </a:lnTo>
                <a:lnTo>
                  <a:pt x="3098384" y="1294739"/>
                </a:lnTo>
                <a:cubicBezTo>
                  <a:pt x="3100175" y="1281502"/>
                  <a:pt x="3103133" y="1268732"/>
                  <a:pt x="3107261" y="1256427"/>
                </a:cubicBezTo>
                <a:lnTo>
                  <a:pt x="3109129" y="1252891"/>
                </a:lnTo>
                <a:lnTo>
                  <a:pt x="3108810" y="1212098"/>
                </a:lnTo>
                <a:cubicBezTo>
                  <a:pt x="3106460" y="1199081"/>
                  <a:pt x="3101884" y="1188595"/>
                  <a:pt x="3095082" y="1180638"/>
                </a:cubicBezTo>
                <a:cubicBezTo>
                  <a:pt x="3081477" y="1164724"/>
                  <a:pt x="3062593" y="1141867"/>
                  <a:pt x="3038431" y="1112065"/>
                </a:cubicBezTo>
                <a:cubicBezTo>
                  <a:pt x="3044267" y="1100829"/>
                  <a:pt x="3046590" y="1089023"/>
                  <a:pt x="3045400" y="1076651"/>
                </a:cubicBezTo>
                <a:cubicBezTo>
                  <a:pt x="3044211" y="1064278"/>
                  <a:pt x="3046535" y="1052473"/>
                  <a:pt x="3052371" y="1041236"/>
                </a:cubicBezTo>
                <a:lnTo>
                  <a:pt x="3017649" y="1019214"/>
                </a:lnTo>
                <a:lnTo>
                  <a:pt x="3023655" y="1009745"/>
                </a:lnTo>
                <a:cubicBezTo>
                  <a:pt x="3027491" y="1003696"/>
                  <a:pt x="3031407" y="1001015"/>
                  <a:pt x="3035396" y="1001701"/>
                </a:cubicBezTo>
                <a:cubicBezTo>
                  <a:pt x="3039387" y="1002387"/>
                  <a:pt x="3044455" y="1004863"/>
                  <a:pt x="3050602" y="1009131"/>
                </a:cubicBezTo>
                <a:lnTo>
                  <a:pt x="3069847" y="1034616"/>
                </a:lnTo>
                <a:cubicBezTo>
                  <a:pt x="3072274" y="1035878"/>
                  <a:pt x="3077102" y="1037280"/>
                  <a:pt x="3084332" y="1038823"/>
                </a:cubicBezTo>
                <a:cubicBezTo>
                  <a:pt x="3091560" y="1040364"/>
                  <a:pt x="3096099" y="1040477"/>
                  <a:pt x="3097948" y="1039159"/>
                </a:cubicBezTo>
                <a:lnTo>
                  <a:pt x="3088480" y="1033154"/>
                </a:lnTo>
                <a:cubicBezTo>
                  <a:pt x="3087937" y="1022667"/>
                  <a:pt x="3086174" y="1009746"/>
                  <a:pt x="3083188" y="994390"/>
                </a:cubicBezTo>
                <a:cubicBezTo>
                  <a:pt x="3080203" y="979033"/>
                  <a:pt x="3074858" y="968267"/>
                  <a:pt x="3067157" y="962091"/>
                </a:cubicBezTo>
                <a:cubicBezTo>
                  <a:pt x="3066699" y="955253"/>
                  <a:pt x="3063787" y="948797"/>
                  <a:pt x="3058420" y="942718"/>
                </a:cubicBezTo>
                <a:cubicBezTo>
                  <a:pt x="3053054" y="936641"/>
                  <a:pt x="3047061" y="931548"/>
                  <a:pt x="3040444" y="927445"/>
                </a:cubicBezTo>
                <a:lnTo>
                  <a:pt x="3041831" y="897341"/>
                </a:lnTo>
                <a:cubicBezTo>
                  <a:pt x="3036726" y="894196"/>
                  <a:pt x="3031655" y="889688"/>
                  <a:pt x="3026617" y="883819"/>
                </a:cubicBezTo>
                <a:cubicBezTo>
                  <a:pt x="3021579" y="877950"/>
                  <a:pt x="3018799" y="871576"/>
                  <a:pt x="3018275" y="864696"/>
                </a:cubicBezTo>
                <a:lnTo>
                  <a:pt x="2993023" y="848681"/>
                </a:lnTo>
                <a:lnTo>
                  <a:pt x="2991561" y="830049"/>
                </a:lnTo>
                <a:cubicBezTo>
                  <a:pt x="2982168" y="823631"/>
                  <a:pt x="2975048" y="814505"/>
                  <a:pt x="2970198" y="802669"/>
                </a:cubicBezTo>
                <a:cubicBezTo>
                  <a:pt x="2965349" y="790833"/>
                  <a:pt x="2962308" y="778761"/>
                  <a:pt x="2961077" y="766454"/>
                </a:cubicBezTo>
                <a:cubicBezTo>
                  <a:pt x="2955103" y="753628"/>
                  <a:pt x="2948499" y="738744"/>
                  <a:pt x="2941265" y="721799"/>
                </a:cubicBezTo>
                <a:cubicBezTo>
                  <a:pt x="2934030" y="704854"/>
                  <a:pt x="2929216" y="688891"/>
                  <a:pt x="2926823" y="673910"/>
                </a:cubicBezTo>
                <a:cubicBezTo>
                  <a:pt x="2921765" y="670979"/>
                  <a:pt x="2916887" y="667332"/>
                  <a:pt x="2912186" y="662967"/>
                </a:cubicBezTo>
                <a:cubicBezTo>
                  <a:pt x="2907484" y="658602"/>
                  <a:pt x="2904895" y="653088"/>
                  <a:pt x="2904420" y="646423"/>
                </a:cubicBezTo>
                <a:cubicBezTo>
                  <a:pt x="2894854" y="639988"/>
                  <a:pt x="2886790" y="631186"/>
                  <a:pt x="2880227" y="620014"/>
                </a:cubicBezTo>
                <a:cubicBezTo>
                  <a:pt x="2873665" y="608844"/>
                  <a:pt x="2869181" y="597886"/>
                  <a:pt x="2866775" y="587140"/>
                </a:cubicBezTo>
                <a:cubicBezTo>
                  <a:pt x="2863487" y="585055"/>
                  <a:pt x="2861095" y="582429"/>
                  <a:pt x="2859596" y="579267"/>
                </a:cubicBezTo>
                <a:cubicBezTo>
                  <a:pt x="2858098" y="576103"/>
                  <a:pt x="2858285" y="572901"/>
                  <a:pt x="2860155" y="569662"/>
                </a:cubicBezTo>
                <a:lnTo>
                  <a:pt x="2869317" y="562194"/>
                </a:lnTo>
                <a:lnTo>
                  <a:pt x="2894876" y="591682"/>
                </a:lnTo>
                <a:cubicBezTo>
                  <a:pt x="2896228" y="596966"/>
                  <a:pt x="2899067" y="602086"/>
                  <a:pt x="2903392" y="607044"/>
                </a:cubicBezTo>
                <a:cubicBezTo>
                  <a:pt x="2907718" y="611999"/>
                  <a:pt x="2912347" y="616041"/>
                  <a:pt x="2917279" y="619169"/>
                </a:cubicBezTo>
                <a:lnTo>
                  <a:pt x="2937679" y="649813"/>
                </a:lnTo>
                <a:cubicBezTo>
                  <a:pt x="2945199" y="653659"/>
                  <a:pt x="2953256" y="658401"/>
                  <a:pt x="2961853" y="664039"/>
                </a:cubicBezTo>
                <a:cubicBezTo>
                  <a:pt x="2970451" y="669675"/>
                  <a:pt x="2972348" y="677149"/>
                  <a:pt x="2967549" y="686462"/>
                </a:cubicBezTo>
                <a:cubicBezTo>
                  <a:pt x="2997657" y="707032"/>
                  <a:pt x="3028284" y="738998"/>
                  <a:pt x="3059430" y="782357"/>
                </a:cubicBezTo>
                <a:cubicBezTo>
                  <a:pt x="3090576" y="825718"/>
                  <a:pt x="3112041" y="865151"/>
                  <a:pt x="3123826" y="900657"/>
                </a:cubicBezTo>
                <a:cubicBezTo>
                  <a:pt x="3134360" y="907892"/>
                  <a:pt x="3143354" y="915809"/>
                  <a:pt x="3150808" y="924410"/>
                </a:cubicBezTo>
                <a:cubicBezTo>
                  <a:pt x="3158264" y="933011"/>
                  <a:pt x="3167258" y="940928"/>
                  <a:pt x="3177792" y="948163"/>
                </a:cubicBezTo>
                <a:cubicBezTo>
                  <a:pt x="3175028" y="952957"/>
                  <a:pt x="3174916" y="957497"/>
                  <a:pt x="3177455" y="961780"/>
                </a:cubicBezTo>
                <a:cubicBezTo>
                  <a:pt x="3179993" y="966065"/>
                  <a:pt x="3183750" y="969737"/>
                  <a:pt x="3188723" y="972800"/>
                </a:cubicBezTo>
                <a:cubicBezTo>
                  <a:pt x="3201213" y="981460"/>
                  <a:pt x="3207375" y="988318"/>
                  <a:pt x="3207210" y="993377"/>
                </a:cubicBezTo>
                <a:lnTo>
                  <a:pt x="3218090" y="1008739"/>
                </a:lnTo>
                <a:lnTo>
                  <a:pt x="3229205" y="973291"/>
                </a:lnTo>
                <a:cubicBezTo>
                  <a:pt x="3235045" y="969476"/>
                  <a:pt x="3239251" y="964959"/>
                  <a:pt x="3241820" y="959741"/>
                </a:cubicBezTo>
                <a:cubicBezTo>
                  <a:pt x="3244390" y="954526"/>
                  <a:pt x="3243923" y="949074"/>
                  <a:pt x="3240419" y="943389"/>
                </a:cubicBezTo>
                <a:cubicBezTo>
                  <a:pt x="3242910" y="930852"/>
                  <a:pt x="3248206" y="921352"/>
                  <a:pt x="3256305" y="914888"/>
                </a:cubicBezTo>
                <a:cubicBezTo>
                  <a:pt x="3264403" y="908424"/>
                  <a:pt x="3271567" y="901729"/>
                  <a:pt x="3277796" y="894798"/>
                </a:cubicBezTo>
                <a:cubicBezTo>
                  <a:pt x="3283092" y="891060"/>
                  <a:pt x="3285583" y="887323"/>
                  <a:pt x="3285272" y="883585"/>
                </a:cubicBezTo>
                <a:cubicBezTo>
                  <a:pt x="3284961" y="879846"/>
                  <a:pt x="3283714" y="876109"/>
                  <a:pt x="3281533" y="872372"/>
                </a:cubicBezTo>
                <a:lnTo>
                  <a:pt x="3315175" y="812567"/>
                </a:lnTo>
                <a:cubicBezTo>
                  <a:pt x="3317433" y="808829"/>
                  <a:pt x="3320392" y="804157"/>
                  <a:pt x="3324052" y="798551"/>
                </a:cubicBezTo>
                <a:cubicBezTo>
                  <a:pt x="3327712" y="792944"/>
                  <a:pt x="3329736" y="786403"/>
                  <a:pt x="3330125" y="778927"/>
                </a:cubicBezTo>
                <a:cubicBezTo>
                  <a:pt x="3347413" y="757202"/>
                  <a:pt x="3361430" y="732439"/>
                  <a:pt x="3372176" y="704639"/>
                </a:cubicBezTo>
                <a:cubicBezTo>
                  <a:pt x="3382922" y="676840"/>
                  <a:pt x="3398807" y="653011"/>
                  <a:pt x="3419832" y="633154"/>
                </a:cubicBezTo>
                <a:lnTo>
                  <a:pt x="3416094" y="606989"/>
                </a:lnTo>
                <a:lnTo>
                  <a:pt x="3457210" y="543447"/>
                </a:lnTo>
                <a:cubicBezTo>
                  <a:pt x="3457910" y="533713"/>
                  <a:pt x="3463049" y="516738"/>
                  <a:pt x="3472628" y="492520"/>
                </a:cubicBezTo>
                <a:cubicBezTo>
                  <a:pt x="3482206" y="468303"/>
                  <a:pt x="3492018" y="450393"/>
                  <a:pt x="3502063" y="438790"/>
                </a:cubicBezTo>
                <a:cubicBezTo>
                  <a:pt x="3502063" y="424462"/>
                  <a:pt x="3509538" y="412003"/>
                  <a:pt x="3524490" y="401412"/>
                </a:cubicBezTo>
                <a:cubicBezTo>
                  <a:pt x="3519506" y="393938"/>
                  <a:pt x="3519195" y="387395"/>
                  <a:pt x="3523556" y="381789"/>
                </a:cubicBezTo>
                <a:cubicBezTo>
                  <a:pt x="3527916" y="376183"/>
                  <a:pt x="3533212" y="371511"/>
                  <a:pt x="3539441" y="367773"/>
                </a:cubicBezTo>
                <a:lnTo>
                  <a:pt x="3677738" y="124817"/>
                </a:lnTo>
                <a:cubicBezTo>
                  <a:pt x="3686226" y="115239"/>
                  <a:pt x="3692612" y="105428"/>
                  <a:pt x="3696894" y="95382"/>
                </a:cubicBezTo>
                <a:cubicBezTo>
                  <a:pt x="3701177" y="85337"/>
                  <a:pt x="3708497" y="76459"/>
                  <a:pt x="3718854" y="68751"/>
                </a:cubicBezTo>
                <a:cubicBezTo>
                  <a:pt x="3719008" y="62911"/>
                  <a:pt x="3720567" y="56836"/>
                  <a:pt x="3723526" y="50529"/>
                </a:cubicBezTo>
                <a:cubicBezTo>
                  <a:pt x="3726485" y="44222"/>
                  <a:pt x="3729911" y="39082"/>
                  <a:pt x="3733806" y="35111"/>
                </a:cubicBezTo>
                <a:lnTo>
                  <a:pt x="3748755" y="8947"/>
                </a:lnTo>
                <a:cubicBezTo>
                  <a:pt x="3752805" y="5131"/>
                  <a:pt x="3757789" y="2483"/>
                  <a:pt x="3763707" y="10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887014" y="423431"/>
            <a:ext cx="5767895" cy="6189535"/>
          </a:xfrm>
          <a:custGeom>
            <a:avLst/>
            <a:gdLst>
              <a:gd name="connsiteX0" fmla="*/ 3552142 w 5767895"/>
              <a:gd name="connsiteY0" fmla="*/ 5560640 h 6189534"/>
              <a:gd name="connsiteX1" fmla="*/ 3541285 w 5767895"/>
              <a:gd name="connsiteY1" fmla="*/ 5584738 h 6189534"/>
              <a:gd name="connsiteX2" fmla="*/ 3539282 w 5767895"/>
              <a:gd name="connsiteY2" fmla="*/ 5587894 h 6189534"/>
              <a:gd name="connsiteX3" fmla="*/ 3572849 w 5767895"/>
              <a:gd name="connsiteY3" fmla="*/ 5604756 h 6189534"/>
              <a:gd name="connsiteX4" fmla="*/ 3576928 w 5767895"/>
              <a:gd name="connsiteY4" fmla="*/ 5647178 h 6189534"/>
              <a:gd name="connsiteX5" fmla="*/ 3596173 w 5767895"/>
              <a:gd name="connsiteY5" fmla="*/ 5672662 h 6189534"/>
              <a:gd name="connsiteX6" fmla="*/ 3607337 w 5767895"/>
              <a:gd name="connsiteY6" fmla="*/ 5662039 h 6189534"/>
              <a:gd name="connsiteX7" fmla="*/ 3597793 w 5767895"/>
              <a:gd name="connsiteY7" fmla="*/ 5607299 h 6189534"/>
              <a:gd name="connsiteX8" fmla="*/ 3573236 w 5767895"/>
              <a:gd name="connsiteY8" fmla="*/ 5576232 h 6189534"/>
              <a:gd name="connsiteX9" fmla="*/ 3552142 w 5767895"/>
              <a:gd name="connsiteY9" fmla="*/ 5560640 h 6189534"/>
              <a:gd name="connsiteX10" fmla="*/ 2915902 w 5767895"/>
              <a:gd name="connsiteY10" fmla="*/ 5489079 h 6189534"/>
              <a:gd name="connsiteX11" fmla="*/ 2918519 w 5767895"/>
              <a:gd name="connsiteY11" fmla="*/ 5512869 h 6189534"/>
              <a:gd name="connsiteX12" fmla="*/ 2927988 w 5767895"/>
              <a:gd name="connsiteY12" fmla="*/ 5518874 h 6189534"/>
              <a:gd name="connsiteX13" fmla="*/ 2932973 w 5767895"/>
              <a:gd name="connsiteY13" fmla="*/ 5521482 h 6189534"/>
              <a:gd name="connsiteX14" fmla="*/ 2939459 w 5767895"/>
              <a:gd name="connsiteY14" fmla="*/ 5521723 h 6189534"/>
              <a:gd name="connsiteX15" fmla="*/ 2929990 w 5767895"/>
              <a:gd name="connsiteY15" fmla="*/ 5515718 h 6189534"/>
              <a:gd name="connsiteX16" fmla="*/ 2922215 w 5767895"/>
              <a:gd name="connsiteY16" fmla="*/ 5493083 h 6189534"/>
              <a:gd name="connsiteX17" fmla="*/ 2871116 w 5767895"/>
              <a:gd name="connsiteY17" fmla="*/ 5446290 h 6189534"/>
              <a:gd name="connsiteX18" fmla="*/ 2861089 w 5767895"/>
              <a:gd name="connsiteY18" fmla="*/ 5449888 h 6189534"/>
              <a:gd name="connsiteX19" fmla="*/ 2862493 w 5767895"/>
              <a:gd name="connsiteY19" fmla="*/ 5454652 h 6189534"/>
              <a:gd name="connsiteX20" fmla="*/ 2865399 w 5767895"/>
              <a:gd name="connsiteY20" fmla="*/ 5457048 h 6189534"/>
              <a:gd name="connsiteX21" fmla="*/ 2883797 w 5767895"/>
              <a:gd name="connsiteY21" fmla="*/ 5490847 h 6189534"/>
              <a:gd name="connsiteX22" fmla="*/ 2906432 w 5767895"/>
              <a:gd name="connsiteY22" fmla="*/ 5483073 h 6189534"/>
              <a:gd name="connsiteX23" fmla="*/ 2884338 w 5767895"/>
              <a:gd name="connsiteY23" fmla="*/ 5469060 h 6189534"/>
              <a:gd name="connsiteX24" fmla="*/ 2887476 w 5767895"/>
              <a:gd name="connsiteY24" fmla="*/ 5458878 h 6189534"/>
              <a:gd name="connsiteX25" fmla="*/ 2882876 w 5767895"/>
              <a:gd name="connsiteY25" fmla="*/ 5450428 h 6189534"/>
              <a:gd name="connsiteX26" fmla="*/ 2871116 w 5767895"/>
              <a:gd name="connsiteY26" fmla="*/ 5446290 h 6189534"/>
              <a:gd name="connsiteX27" fmla="*/ 2832066 w 5767895"/>
              <a:gd name="connsiteY27" fmla="*/ 5404924 h 6189534"/>
              <a:gd name="connsiteX28" fmla="*/ 2828063 w 5767895"/>
              <a:gd name="connsiteY28" fmla="*/ 5411236 h 6189534"/>
              <a:gd name="connsiteX29" fmla="*/ 2832373 w 5767895"/>
              <a:gd name="connsiteY29" fmla="*/ 5418398 h 6189534"/>
              <a:gd name="connsiteX30" fmla="*/ 2839398 w 5767895"/>
              <a:gd name="connsiteY30" fmla="*/ 5419534 h 6189534"/>
              <a:gd name="connsiteX31" fmla="*/ 2844692 w 5767895"/>
              <a:gd name="connsiteY31" fmla="*/ 5412931 h 6189534"/>
              <a:gd name="connsiteX32" fmla="*/ 2846693 w 5767895"/>
              <a:gd name="connsiteY32" fmla="*/ 5409776 h 6189534"/>
              <a:gd name="connsiteX33" fmla="*/ 2832066 w 5767895"/>
              <a:gd name="connsiteY33" fmla="*/ 5404924 h 6189534"/>
              <a:gd name="connsiteX34" fmla="*/ 2417041 w 5767895"/>
              <a:gd name="connsiteY34" fmla="*/ 5351014 h 6189534"/>
              <a:gd name="connsiteX35" fmla="*/ 2406184 w 5767895"/>
              <a:gd name="connsiteY35" fmla="*/ 5375111 h 6189534"/>
              <a:gd name="connsiteX36" fmla="*/ 2404181 w 5767895"/>
              <a:gd name="connsiteY36" fmla="*/ 5378266 h 6189534"/>
              <a:gd name="connsiteX37" fmla="*/ 2437749 w 5767895"/>
              <a:gd name="connsiteY37" fmla="*/ 5395129 h 6189534"/>
              <a:gd name="connsiteX38" fmla="*/ 2441827 w 5767895"/>
              <a:gd name="connsiteY38" fmla="*/ 5437551 h 6189534"/>
              <a:gd name="connsiteX39" fmla="*/ 2461072 w 5767895"/>
              <a:gd name="connsiteY39" fmla="*/ 5463036 h 6189534"/>
              <a:gd name="connsiteX40" fmla="*/ 2472236 w 5767895"/>
              <a:gd name="connsiteY40" fmla="*/ 5452412 h 6189534"/>
              <a:gd name="connsiteX41" fmla="*/ 2462694 w 5767895"/>
              <a:gd name="connsiteY41" fmla="*/ 5397672 h 6189534"/>
              <a:gd name="connsiteX42" fmla="*/ 2438135 w 5767895"/>
              <a:gd name="connsiteY42" fmla="*/ 5366605 h 6189534"/>
              <a:gd name="connsiteX43" fmla="*/ 2417041 w 5767895"/>
              <a:gd name="connsiteY43" fmla="*/ 5351014 h 6189534"/>
              <a:gd name="connsiteX44" fmla="*/ 2803276 w 5767895"/>
              <a:gd name="connsiteY44" fmla="*/ 5324700 h 6189534"/>
              <a:gd name="connsiteX45" fmla="*/ 2815458 w 5767895"/>
              <a:gd name="connsiteY45" fmla="*/ 5347364 h 6189534"/>
              <a:gd name="connsiteX46" fmla="*/ 2829142 w 5767895"/>
              <a:gd name="connsiteY46" fmla="*/ 5367660 h 6189534"/>
              <a:gd name="connsiteX47" fmla="*/ 2830836 w 5767895"/>
              <a:gd name="connsiteY47" fmla="*/ 5351031 h 6189534"/>
              <a:gd name="connsiteX48" fmla="*/ 2803276 w 5767895"/>
              <a:gd name="connsiteY48" fmla="*/ 5324700 h 6189534"/>
              <a:gd name="connsiteX49" fmla="*/ 2675685 w 5767895"/>
              <a:gd name="connsiteY49" fmla="*/ 5316941 h 6189534"/>
              <a:gd name="connsiteX50" fmla="*/ 2682937 w 5767895"/>
              <a:gd name="connsiteY50" fmla="*/ 5332700 h 6189534"/>
              <a:gd name="connsiteX51" fmla="*/ 2680863 w 5767895"/>
              <a:gd name="connsiteY51" fmla="*/ 5322305 h 6189534"/>
              <a:gd name="connsiteX52" fmla="*/ 1780801 w 5767895"/>
              <a:gd name="connsiteY52" fmla="*/ 5279452 h 6189534"/>
              <a:gd name="connsiteX53" fmla="*/ 1783418 w 5767895"/>
              <a:gd name="connsiteY53" fmla="*/ 5303242 h 6189534"/>
              <a:gd name="connsiteX54" fmla="*/ 1792887 w 5767895"/>
              <a:gd name="connsiteY54" fmla="*/ 5309248 h 6189534"/>
              <a:gd name="connsiteX55" fmla="*/ 1797872 w 5767895"/>
              <a:gd name="connsiteY55" fmla="*/ 5311856 h 6189534"/>
              <a:gd name="connsiteX56" fmla="*/ 1804358 w 5767895"/>
              <a:gd name="connsiteY56" fmla="*/ 5312097 h 6189534"/>
              <a:gd name="connsiteX57" fmla="*/ 1794889 w 5767895"/>
              <a:gd name="connsiteY57" fmla="*/ 5306091 h 6189534"/>
              <a:gd name="connsiteX58" fmla="*/ 1787114 w 5767895"/>
              <a:gd name="connsiteY58" fmla="*/ 5283456 h 6189534"/>
              <a:gd name="connsiteX59" fmla="*/ 2722903 w 5767895"/>
              <a:gd name="connsiteY59" fmla="*/ 5256020 h 6189534"/>
              <a:gd name="connsiteX60" fmla="*/ 2701422 w 5767895"/>
              <a:gd name="connsiteY60" fmla="*/ 5268953 h 6189534"/>
              <a:gd name="connsiteX61" fmla="*/ 2726981 w 5767895"/>
              <a:gd name="connsiteY61" fmla="*/ 5298441 h 6189534"/>
              <a:gd name="connsiteX62" fmla="*/ 2729540 w 5767895"/>
              <a:gd name="connsiteY62" fmla="*/ 5308363 h 6189534"/>
              <a:gd name="connsiteX63" fmla="*/ 2733602 w 5767895"/>
              <a:gd name="connsiteY63" fmla="*/ 5315918 h 6189534"/>
              <a:gd name="connsiteX64" fmla="*/ 2742051 w 5767895"/>
              <a:gd name="connsiteY64" fmla="*/ 5311319 h 6189534"/>
              <a:gd name="connsiteX65" fmla="*/ 2748770 w 5767895"/>
              <a:gd name="connsiteY65" fmla="*/ 5298980 h 6189534"/>
              <a:gd name="connsiteX66" fmla="*/ 2735085 w 5767895"/>
              <a:gd name="connsiteY66" fmla="*/ 5278683 h 6189534"/>
              <a:gd name="connsiteX67" fmla="*/ 2722903 w 5767895"/>
              <a:gd name="connsiteY67" fmla="*/ 5256020 h 6189534"/>
              <a:gd name="connsiteX68" fmla="*/ 2751349 w 5767895"/>
              <a:gd name="connsiteY68" fmla="*/ 5254274 h 6189534"/>
              <a:gd name="connsiteX69" fmla="*/ 2749003 w 5767895"/>
              <a:gd name="connsiteY69" fmla="*/ 5263720 h 6189534"/>
              <a:gd name="connsiteX70" fmla="*/ 2753007 w 5767895"/>
              <a:gd name="connsiteY70" fmla="*/ 5257408 h 6189534"/>
              <a:gd name="connsiteX71" fmla="*/ 1736015 w 5767895"/>
              <a:gd name="connsiteY71" fmla="*/ 5236663 h 6189534"/>
              <a:gd name="connsiteX72" fmla="*/ 1725987 w 5767895"/>
              <a:gd name="connsiteY72" fmla="*/ 5240261 h 6189534"/>
              <a:gd name="connsiteX73" fmla="*/ 1727392 w 5767895"/>
              <a:gd name="connsiteY73" fmla="*/ 5245025 h 6189534"/>
              <a:gd name="connsiteX74" fmla="*/ 1730298 w 5767895"/>
              <a:gd name="connsiteY74" fmla="*/ 5247422 h 6189534"/>
              <a:gd name="connsiteX75" fmla="*/ 1748697 w 5767895"/>
              <a:gd name="connsiteY75" fmla="*/ 5281221 h 6189534"/>
              <a:gd name="connsiteX76" fmla="*/ 1771332 w 5767895"/>
              <a:gd name="connsiteY76" fmla="*/ 5273447 h 6189534"/>
              <a:gd name="connsiteX77" fmla="*/ 1749237 w 5767895"/>
              <a:gd name="connsiteY77" fmla="*/ 5259433 h 6189534"/>
              <a:gd name="connsiteX78" fmla="*/ 1752374 w 5767895"/>
              <a:gd name="connsiteY78" fmla="*/ 5249252 h 6189534"/>
              <a:gd name="connsiteX79" fmla="*/ 1747775 w 5767895"/>
              <a:gd name="connsiteY79" fmla="*/ 5240801 h 6189534"/>
              <a:gd name="connsiteX80" fmla="*/ 1736015 w 5767895"/>
              <a:gd name="connsiteY80" fmla="*/ 5236663 h 6189534"/>
              <a:gd name="connsiteX81" fmla="*/ 2630070 w 5767895"/>
              <a:gd name="connsiteY81" fmla="*/ 5233472 h 6189534"/>
              <a:gd name="connsiteX82" fmla="*/ 2623111 w 5767895"/>
              <a:gd name="connsiteY82" fmla="*/ 5242886 h 6189534"/>
              <a:gd name="connsiteX83" fmla="*/ 2639391 w 5767895"/>
              <a:gd name="connsiteY83" fmla="*/ 5279580 h 6189534"/>
              <a:gd name="connsiteX84" fmla="*/ 2663488 w 5767895"/>
              <a:gd name="connsiteY84" fmla="*/ 5290437 h 6189534"/>
              <a:gd name="connsiteX85" fmla="*/ 2670507 w 5767895"/>
              <a:gd name="connsiteY85" fmla="*/ 5305691 h 6189534"/>
              <a:gd name="connsiteX86" fmla="*/ 2671934 w 5767895"/>
              <a:gd name="connsiteY86" fmla="*/ 5294511 h 6189534"/>
              <a:gd name="connsiteX87" fmla="*/ 2677940 w 5767895"/>
              <a:gd name="connsiteY87" fmla="*/ 5285042 h 6189534"/>
              <a:gd name="connsiteX88" fmla="*/ 2645220 w 5767895"/>
              <a:gd name="connsiteY88" fmla="*/ 5259864 h 6189534"/>
              <a:gd name="connsiteX89" fmla="*/ 1696965 w 5767895"/>
              <a:gd name="connsiteY89" fmla="*/ 5195297 h 6189534"/>
              <a:gd name="connsiteX90" fmla="*/ 1692961 w 5767895"/>
              <a:gd name="connsiteY90" fmla="*/ 5201609 h 6189534"/>
              <a:gd name="connsiteX91" fmla="*/ 1697272 w 5767895"/>
              <a:gd name="connsiteY91" fmla="*/ 5208770 h 6189534"/>
              <a:gd name="connsiteX92" fmla="*/ 1704297 w 5767895"/>
              <a:gd name="connsiteY92" fmla="*/ 5209907 h 6189534"/>
              <a:gd name="connsiteX93" fmla="*/ 1709590 w 5767895"/>
              <a:gd name="connsiteY93" fmla="*/ 5203305 h 6189534"/>
              <a:gd name="connsiteX94" fmla="*/ 1711593 w 5767895"/>
              <a:gd name="connsiteY94" fmla="*/ 5200148 h 6189534"/>
              <a:gd name="connsiteX95" fmla="*/ 1696965 w 5767895"/>
              <a:gd name="connsiteY95" fmla="*/ 5195297 h 6189534"/>
              <a:gd name="connsiteX96" fmla="*/ 2685954 w 5767895"/>
              <a:gd name="connsiteY96" fmla="*/ 5148091 h 6189534"/>
              <a:gd name="connsiteX97" fmla="*/ 2664160 w 5767895"/>
              <a:gd name="connsiteY97" fmla="*/ 5181565 h 6189534"/>
              <a:gd name="connsiteX98" fmla="*/ 2668793 w 5767895"/>
              <a:gd name="connsiteY98" fmla="*/ 5185185 h 6189534"/>
              <a:gd name="connsiteX99" fmla="*/ 2700193 w 5767895"/>
              <a:gd name="connsiteY99" fmla="*/ 5215059 h 6189534"/>
              <a:gd name="connsiteX100" fmla="*/ 2711972 w 5767895"/>
              <a:gd name="connsiteY100" fmla="*/ 5231382 h 6189534"/>
              <a:gd name="connsiteX101" fmla="*/ 2708509 w 5767895"/>
              <a:gd name="connsiteY101" fmla="*/ 5215907 h 6189534"/>
              <a:gd name="connsiteX102" fmla="*/ 2702849 w 5767895"/>
              <a:gd name="connsiteY102" fmla="*/ 5217851 h 6189534"/>
              <a:gd name="connsiteX103" fmla="*/ 2700193 w 5767895"/>
              <a:gd name="connsiteY103" fmla="*/ 5215059 h 6189534"/>
              <a:gd name="connsiteX104" fmla="*/ 2694728 w 5767895"/>
              <a:gd name="connsiteY104" fmla="*/ 5202741 h 6189534"/>
              <a:gd name="connsiteX105" fmla="*/ 2695268 w 5767895"/>
              <a:gd name="connsiteY105" fmla="*/ 5180953 h 6189534"/>
              <a:gd name="connsiteX106" fmla="*/ 2705585 w 5767895"/>
              <a:gd name="connsiteY106" fmla="*/ 5178644 h 6189534"/>
              <a:gd name="connsiteX107" fmla="*/ 2690651 w 5767895"/>
              <a:gd name="connsiteY107" fmla="*/ 5160319 h 6189534"/>
              <a:gd name="connsiteX108" fmla="*/ 2559367 w 5767895"/>
              <a:gd name="connsiteY108" fmla="*/ 5116757 h 6189534"/>
              <a:gd name="connsiteX109" fmla="*/ 2558056 w 5767895"/>
              <a:gd name="connsiteY109" fmla="*/ 5118378 h 6189534"/>
              <a:gd name="connsiteX110" fmla="*/ 2564336 w 5767895"/>
              <a:gd name="connsiteY110" fmla="*/ 5125750 h 6189534"/>
              <a:gd name="connsiteX111" fmla="*/ 2590205 w 5767895"/>
              <a:gd name="connsiteY111" fmla="*/ 5174190 h 6189534"/>
              <a:gd name="connsiteX112" fmla="*/ 2594484 w 5767895"/>
              <a:gd name="connsiteY112" fmla="*/ 5162065 h 6189534"/>
              <a:gd name="connsiteX113" fmla="*/ 2576995 w 5767895"/>
              <a:gd name="connsiteY113" fmla="*/ 5144116 h 6189534"/>
              <a:gd name="connsiteX114" fmla="*/ 1668175 w 5767895"/>
              <a:gd name="connsiteY114" fmla="*/ 5115073 h 6189534"/>
              <a:gd name="connsiteX115" fmla="*/ 1680357 w 5767895"/>
              <a:gd name="connsiteY115" fmla="*/ 5137737 h 6189534"/>
              <a:gd name="connsiteX116" fmla="*/ 1694041 w 5767895"/>
              <a:gd name="connsiteY116" fmla="*/ 5158034 h 6189534"/>
              <a:gd name="connsiteX117" fmla="*/ 1695736 w 5767895"/>
              <a:gd name="connsiteY117" fmla="*/ 5141404 h 6189534"/>
              <a:gd name="connsiteX118" fmla="*/ 1668175 w 5767895"/>
              <a:gd name="connsiteY118" fmla="*/ 5115073 h 6189534"/>
              <a:gd name="connsiteX119" fmla="*/ 1587802 w 5767895"/>
              <a:gd name="connsiteY119" fmla="*/ 5046392 h 6189534"/>
              <a:gd name="connsiteX120" fmla="*/ 1566322 w 5767895"/>
              <a:gd name="connsiteY120" fmla="*/ 5059325 h 6189534"/>
              <a:gd name="connsiteX121" fmla="*/ 1591879 w 5767895"/>
              <a:gd name="connsiteY121" fmla="*/ 5088814 h 6189534"/>
              <a:gd name="connsiteX122" fmla="*/ 1594440 w 5767895"/>
              <a:gd name="connsiteY122" fmla="*/ 5098737 h 6189534"/>
              <a:gd name="connsiteX123" fmla="*/ 1598500 w 5767895"/>
              <a:gd name="connsiteY123" fmla="*/ 5106291 h 6189534"/>
              <a:gd name="connsiteX124" fmla="*/ 1606950 w 5767895"/>
              <a:gd name="connsiteY124" fmla="*/ 5101692 h 6189534"/>
              <a:gd name="connsiteX125" fmla="*/ 1613669 w 5767895"/>
              <a:gd name="connsiteY125" fmla="*/ 5089354 h 6189534"/>
              <a:gd name="connsiteX126" fmla="*/ 1599984 w 5767895"/>
              <a:gd name="connsiteY126" fmla="*/ 5069057 h 6189534"/>
              <a:gd name="connsiteX127" fmla="*/ 1587802 w 5767895"/>
              <a:gd name="connsiteY127" fmla="*/ 5046392 h 6189534"/>
              <a:gd name="connsiteX128" fmla="*/ 1616248 w 5767895"/>
              <a:gd name="connsiteY128" fmla="*/ 5044647 h 6189534"/>
              <a:gd name="connsiteX129" fmla="*/ 1613902 w 5767895"/>
              <a:gd name="connsiteY129" fmla="*/ 5054093 h 6189534"/>
              <a:gd name="connsiteX130" fmla="*/ 1617905 w 5767895"/>
              <a:gd name="connsiteY130" fmla="*/ 5047781 h 6189534"/>
              <a:gd name="connsiteX131" fmla="*/ 2616228 w 5767895"/>
              <a:gd name="connsiteY131" fmla="*/ 5038819 h 6189534"/>
              <a:gd name="connsiteX132" fmla="*/ 2601818 w 5767895"/>
              <a:gd name="connsiteY132" fmla="*/ 5066646 h 6189534"/>
              <a:gd name="connsiteX133" fmla="*/ 2617437 w 5767895"/>
              <a:gd name="connsiteY133" fmla="*/ 5087329 h 6189534"/>
              <a:gd name="connsiteX134" fmla="*/ 2612548 w 5767895"/>
              <a:gd name="connsiteY134" fmla="*/ 5100272 h 6189534"/>
              <a:gd name="connsiteX135" fmla="*/ 2614954 w 5767895"/>
              <a:gd name="connsiteY135" fmla="*/ 5105166 h 6189534"/>
              <a:gd name="connsiteX136" fmla="*/ 2632491 w 5767895"/>
              <a:gd name="connsiteY136" fmla="*/ 5063371 h 6189534"/>
              <a:gd name="connsiteX137" fmla="*/ 2630297 w 5767895"/>
              <a:gd name="connsiteY137" fmla="*/ 5060075 h 6189534"/>
              <a:gd name="connsiteX138" fmla="*/ 2622532 w 5767895"/>
              <a:gd name="connsiteY138" fmla="*/ 5043531 h 6189534"/>
              <a:gd name="connsiteX139" fmla="*/ 2499388 w 5767895"/>
              <a:gd name="connsiteY139" fmla="*/ 5030488 h 6189534"/>
              <a:gd name="connsiteX140" fmla="*/ 2499978 w 5767895"/>
              <a:gd name="connsiteY140" fmla="*/ 5031819 h 6189534"/>
              <a:gd name="connsiteX141" fmla="*/ 2500428 w 5767895"/>
              <a:gd name="connsiteY141" fmla="*/ 5031931 h 6189534"/>
              <a:gd name="connsiteX142" fmla="*/ 291547 w 5767895"/>
              <a:gd name="connsiteY142" fmla="*/ 5022756 h 6189534"/>
              <a:gd name="connsiteX143" fmla="*/ 293882 w 5767895"/>
              <a:gd name="connsiteY143" fmla="*/ 5029764 h 6189534"/>
              <a:gd name="connsiteX144" fmla="*/ 299021 w 5767895"/>
              <a:gd name="connsiteY144" fmla="*/ 5033970 h 6189534"/>
              <a:gd name="connsiteX145" fmla="*/ 306496 w 5767895"/>
              <a:gd name="connsiteY145" fmla="*/ 5026494 h 6189534"/>
              <a:gd name="connsiteX146" fmla="*/ 306497 w 5767895"/>
              <a:gd name="connsiteY146" fmla="*/ 4992854 h 6189534"/>
              <a:gd name="connsiteX147" fmla="*/ 307432 w 5767895"/>
              <a:gd name="connsiteY147" fmla="*/ 4999862 h 6189534"/>
              <a:gd name="connsiteX148" fmla="*/ 313972 w 5767895"/>
              <a:gd name="connsiteY148" fmla="*/ 5004067 h 6189534"/>
              <a:gd name="connsiteX149" fmla="*/ 317710 w 5767895"/>
              <a:gd name="connsiteY149" fmla="*/ 5004067 h 6189534"/>
              <a:gd name="connsiteX150" fmla="*/ 306497 w 5767895"/>
              <a:gd name="connsiteY150" fmla="*/ 4992854 h 6189534"/>
              <a:gd name="connsiteX151" fmla="*/ 2456886 w 5767895"/>
              <a:gd name="connsiteY151" fmla="*/ 4946495 h 6189534"/>
              <a:gd name="connsiteX152" fmla="*/ 2458937 w 5767895"/>
              <a:gd name="connsiteY152" fmla="*/ 4954336 h 6189534"/>
              <a:gd name="connsiteX153" fmla="*/ 2464833 w 5767895"/>
              <a:gd name="connsiteY153" fmla="*/ 4957403 h 6189534"/>
              <a:gd name="connsiteX154" fmla="*/ 2464765 w 5767895"/>
              <a:gd name="connsiteY154" fmla="*/ 4957303 h 6189534"/>
              <a:gd name="connsiteX155" fmla="*/ 635421 w 5767895"/>
              <a:gd name="connsiteY155" fmla="*/ 4940525 h 6189534"/>
              <a:gd name="connsiteX156" fmla="*/ 635888 w 5767895"/>
              <a:gd name="connsiteY156" fmla="*/ 4947533 h 6189534"/>
              <a:gd name="connsiteX157" fmla="*/ 639159 w 5767895"/>
              <a:gd name="connsiteY157" fmla="*/ 4951739 h 6189534"/>
              <a:gd name="connsiteX158" fmla="*/ 650371 w 5767895"/>
              <a:gd name="connsiteY158" fmla="*/ 4948001 h 6189534"/>
              <a:gd name="connsiteX159" fmla="*/ 919492 w 5767895"/>
              <a:gd name="connsiteY159" fmla="*/ 4925574 h 6189534"/>
              <a:gd name="connsiteX160" fmla="*/ 934442 w 5767895"/>
              <a:gd name="connsiteY160" fmla="*/ 4951738 h 6189534"/>
              <a:gd name="connsiteX161" fmla="*/ 930704 w 5767895"/>
              <a:gd name="connsiteY161" fmla="*/ 4981641 h 6189534"/>
              <a:gd name="connsiteX162" fmla="*/ 916220 w 5767895"/>
              <a:gd name="connsiteY162" fmla="*/ 4994722 h 6189534"/>
              <a:gd name="connsiteX163" fmla="*/ 893327 w 5767895"/>
              <a:gd name="connsiteY163" fmla="*/ 5007805 h 6189534"/>
              <a:gd name="connsiteX164" fmla="*/ 906409 w 5767895"/>
              <a:gd name="connsiteY164" fmla="*/ 4966690 h 6189534"/>
              <a:gd name="connsiteX165" fmla="*/ 919492 w 5767895"/>
              <a:gd name="connsiteY165" fmla="*/ 4925574 h 6189534"/>
              <a:gd name="connsiteX166" fmla="*/ 2545483 w 5767895"/>
              <a:gd name="connsiteY166" fmla="*/ 4925236 h 6189534"/>
              <a:gd name="connsiteX167" fmla="*/ 2544778 w 5767895"/>
              <a:gd name="connsiteY167" fmla="*/ 4928590 h 6189534"/>
              <a:gd name="connsiteX168" fmla="*/ 2525446 w 5767895"/>
              <a:gd name="connsiteY168" fmla="*/ 4942078 h 6189534"/>
              <a:gd name="connsiteX169" fmla="*/ 2529215 w 5767895"/>
              <a:gd name="connsiteY169" fmla="*/ 4947279 h 6189534"/>
              <a:gd name="connsiteX170" fmla="*/ 2524499 w 5767895"/>
              <a:gd name="connsiteY170" fmla="*/ 4956459 h 6189534"/>
              <a:gd name="connsiteX171" fmla="*/ 2527521 w 5767895"/>
              <a:gd name="connsiteY171" fmla="*/ 4963909 h 6189534"/>
              <a:gd name="connsiteX172" fmla="*/ 2540541 w 5767895"/>
              <a:gd name="connsiteY172" fmla="*/ 4972167 h 6189534"/>
              <a:gd name="connsiteX173" fmla="*/ 2540528 w 5767895"/>
              <a:gd name="connsiteY173" fmla="*/ 4974189 h 6189534"/>
              <a:gd name="connsiteX174" fmla="*/ 2547409 w 5767895"/>
              <a:gd name="connsiteY174" fmla="*/ 4962915 h 6189534"/>
              <a:gd name="connsiteX175" fmla="*/ 2552875 w 5767895"/>
              <a:gd name="connsiteY175" fmla="*/ 4949946 h 6189534"/>
              <a:gd name="connsiteX176" fmla="*/ 2546692 w 5767895"/>
              <a:gd name="connsiteY176" fmla="*/ 4940658 h 6189534"/>
              <a:gd name="connsiteX177" fmla="*/ 2497269 w 5767895"/>
              <a:gd name="connsiteY177" fmla="*/ 4865052 h 6189534"/>
              <a:gd name="connsiteX178" fmla="*/ 2501896 w 5767895"/>
              <a:gd name="connsiteY178" fmla="*/ 4900926 h 6189534"/>
              <a:gd name="connsiteX179" fmla="*/ 2512581 w 5767895"/>
              <a:gd name="connsiteY179" fmla="*/ 4874763 h 6189534"/>
              <a:gd name="connsiteX180" fmla="*/ 1540206 w 5767895"/>
              <a:gd name="connsiteY180" fmla="*/ 4851885 h 6189534"/>
              <a:gd name="connsiteX181" fmla="*/ 1529610 w 5767895"/>
              <a:gd name="connsiteY181" fmla="*/ 4858996 h 6189534"/>
              <a:gd name="connsiteX182" fmla="*/ 1556556 w 5767895"/>
              <a:gd name="connsiteY182" fmla="*/ 4858382 h 6189534"/>
              <a:gd name="connsiteX183" fmla="*/ 1553399 w 5767895"/>
              <a:gd name="connsiteY183" fmla="*/ 4856380 h 6189534"/>
              <a:gd name="connsiteX184" fmla="*/ 1540206 w 5767895"/>
              <a:gd name="connsiteY184" fmla="*/ 4851885 h 6189534"/>
              <a:gd name="connsiteX185" fmla="*/ 713913 w 5767895"/>
              <a:gd name="connsiteY185" fmla="*/ 4832130 h 6189534"/>
              <a:gd name="connsiteX186" fmla="*/ 714848 w 5767895"/>
              <a:gd name="connsiteY186" fmla="*/ 4839138 h 6189534"/>
              <a:gd name="connsiteX187" fmla="*/ 721389 w 5767895"/>
              <a:gd name="connsiteY187" fmla="*/ 4843343 h 6189534"/>
              <a:gd name="connsiteX188" fmla="*/ 728865 w 5767895"/>
              <a:gd name="connsiteY188" fmla="*/ 4843342 h 6189534"/>
              <a:gd name="connsiteX189" fmla="*/ 724193 w 5767895"/>
              <a:gd name="connsiteY189" fmla="*/ 4834934 h 6189534"/>
              <a:gd name="connsiteX190" fmla="*/ 713913 w 5767895"/>
              <a:gd name="connsiteY190" fmla="*/ 4832130 h 6189534"/>
              <a:gd name="connsiteX191" fmla="*/ 2380433 w 5767895"/>
              <a:gd name="connsiteY191" fmla="*/ 4812084 h 6189534"/>
              <a:gd name="connsiteX192" fmla="*/ 2375806 w 5767895"/>
              <a:gd name="connsiteY192" fmla="*/ 4815855 h 6189534"/>
              <a:gd name="connsiteX193" fmla="*/ 2377268 w 5767895"/>
              <a:gd name="connsiteY193" fmla="*/ 4834486 h 6189534"/>
              <a:gd name="connsiteX194" fmla="*/ 2382330 w 5767895"/>
              <a:gd name="connsiteY194" fmla="*/ 4840464 h 6189534"/>
              <a:gd name="connsiteX195" fmla="*/ 2391896 w 5767895"/>
              <a:gd name="connsiteY195" fmla="*/ 4839338 h 6189534"/>
              <a:gd name="connsiteX196" fmla="*/ 2416953 w 5767895"/>
              <a:gd name="connsiteY196" fmla="*/ 4892300 h 6189534"/>
              <a:gd name="connsiteX197" fmla="*/ 2435887 w 5767895"/>
              <a:gd name="connsiteY197" fmla="*/ 4914699 h 6189534"/>
              <a:gd name="connsiteX198" fmla="*/ 2408116 w 5767895"/>
              <a:gd name="connsiteY198" fmla="*/ 4866047 h 6189534"/>
              <a:gd name="connsiteX199" fmla="*/ 2393374 w 5767895"/>
              <a:gd name="connsiteY199" fmla="*/ 4833460 h 6189534"/>
              <a:gd name="connsiteX200" fmla="*/ 2380142 w 5767895"/>
              <a:gd name="connsiteY200" fmla="*/ 4815940 h 6189534"/>
              <a:gd name="connsiteX201" fmla="*/ 1468715 w 5767895"/>
              <a:gd name="connsiteY201" fmla="*/ 4780539 h 6189534"/>
              <a:gd name="connsiteX202" fmla="*/ 1476182 w 5767895"/>
              <a:gd name="connsiteY202" fmla="*/ 4789702 h 6189534"/>
              <a:gd name="connsiteX203" fmla="*/ 1481341 w 5767895"/>
              <a:gd name="connsiteY203" fmla="*/ 4788547 h 6189534"/>
              <a:gd name="connsiteX204" fmla="*/ 2402616 w 5767895"/>
              <a:gd name="connsiteY204" fmla="*/ 4740814 h 6189534"/>
              <a:gd name="connsiteX205" fmla="*/ 2402381 w 5767895"/>
              <a:gd name="connsiteY205" fmla="*/ 4742228 h 6189534"/>
              <a:gd name="connsiteX206" fmla="*/ 2406684 w 5767895"/>
              <a:gd name="connsiteY206" fmla="*/ 4748571 h 6189534"/>
              <a:gd name="connsiteX207" fmla="*/ 2385445 w 5767895"/>
              <a:gd name="connsiteY207" fmla="*/ 4772095 h 6189534"/>
              <a:gd name="connsiteX208" fmla="*/ 2391424 w 5767895"/>
              <a:gd name="connsiteY208" fmla="*/ 4776343 h 6189534"/>
              <a:gd name="connsiteX209" fmla="*/ 2394801 w 5767895"/>
              <a:gd name="connsiteY209" fmla="*/ 4782358 h 6189534"/>
              <a:gd name="connsiteX210" fmla="*/ 2372417 w 5767895"/>
              <a:gd name="connsiteY210" fmla="*/ 4786526 h 6189534"/>
              <a:gd name="connsiteX211" fmla="*/ 2367795 w 5767895"/>
              <a:gd name="connsiteY211" fmla="*/ 4791645 h 6189534"/>
              <a:gd name="connsiteX212" fmla="*/ 2381002 w 5767895"/>
              <a:gd name="connsiteY212" fmla="*/ 4804522 h 6189534"/>
              <a:gd name="connsiteX213" fmla="*/ 2381635 w 5767895"/>
              <a:gd name="connsiteY213" fmla="*/ 4796139 h 6189534"/>
              <a:gd name="connsiteX214" fmla="*/ 2468014 w 5767895"/>
              <a:gd name="connsiteY214" fmla="*/ 4855350 h 6189534"/>
              <a:gd name="connsiteX215" fmla="*/ 2486338 w 5767895"/>
              <a:gd name="connsiteY215" fmla="*/ 4840415 h 6189534"/>
              <a:gd name="connsiteX216" fmla="*/ 2472252 w 5767895"/>
              <a:gd name="connsiteY216" fmla="*/ 4813776 h 6189534"/>
              <a:gd name="connsiteX217" fmla="*/ 2428101 w 5767895"/>
              <a:gd name="connsiteY217" fmla="*/ 4764750 h 6189534"/>
              <a:gd name="connsiteX218" fmla="*/ 956868 w 5767895"/>
              <a:gd name="connsiteY218" fmla="*/ 4708783 h 6189534"/>
              <a:gd name="connsiteX219" fmla="*/ 959205 w 5767895"/>
              <a:gd name="connsiteY219" fmla="*/ 4717660 h 6189534"/>
              <a:gd name="connsiteX220" fmla="*/ 964345 w 5767895"/>
              <a:gd name="connsiteY220" fmla="*/ 4723734 h 6189534"/>
              <a:gd name="connsiteX221" fmla="*/ 970885 w 5767895"/>
              <a:gd name="connsiteY221" fmla="*/ 4719530 h 6189534"/>
              <a:gd name="connsiteX222" fmla="*/ 971820 w 5767895"/>
              <a:gd name="connsiteY222" fmla="*/ 4712521 h 6189534"/>
              <a:gd name="connsiteX223" fmla="*/ 2432283 w 5767895"/>
              <a:gd name="connsiteY223" fmla="*/ 4682185 h 6189534"/>
              <a:gd name="connsiteX224" fmla="*/ 2425190 w 5767895"/>
              <a:gd name="connsiteY224" fmla="*/ 4686997 h 6189534"/>
              <a:gd name="connsiteX225" fmla="*/ 2429067 w 5767895"/>
              <a:gd name="connsiteY225" fmla="*/ 4693438 h 6189534"/>
              <a:gd name="connsiteX226" fmla="*/ 2432455 w 5767895"/>
              <a:gd name="connsiteY226" fmla="*/ 4682862 h 6189534"/>
              <a:gd name="connsiteX227" fmla="*/ 568141 w 5767895"/>
              <a:gd name="connsiteY227" fmla="*/ 4663931 h 6189534"/>
              <a:gd name="connsiteX228" fmla="*/ 568141 w 5767895"/>
              <a:gd name="connsiteY228" fmla="*/ 4682619 h 6189534"/>
              <a:gd name="connsiteX229" fmla="*/ 572813 w 5767895"/>
              <a:gd name="connsiteY229" fmla="*/ 4692431 h 6189534"/>
              <a:gd name="connsiteX230" fmla="*/ 583092 w 5767895"/>
              <a:gd name="connsiteY230" fmla="*/ 4693832 h 6189534"/>
              <a:gd name="connsiteX231" fmla="*/ 1362168 w 5767895"/>
              <a:gd name="connsiteY231" fmla="*/ 4655425 h 6189534"/>
              <a:gd name="connsiteX232" fmla="*/ 1368152 w 5767895"/>
              <a:gd name="connsiteY232" fmla="*/ 4701821 h 6189534"/>
              <a:gd name="connsiteX233" fmla="*/ 1394115 w 5767895"/>
              <a:gd name="connsiteY233" fmla="*/ 4737652 h 6189534"/>
              <a:gd name="connsiteX234" fmla="*/ 1389398 w 5767895"/>
              <a:gd name="connsiteY234" fmla="*/ 4746833 h 6189534"/>
              <a:gd name="connsiteX235" fmla="*/ 1392420 w 5767895"/>
              <a:gd name="connsiteY235" fmla="*/ 4754282 h 6189534"/>
              <a:gd name="connsiteX236" fmla="*/ 1405440 w 5767895"/>
              <a:gd name="connsiteY236" fmla="*/ 4762540 h 6189534"/>
              <a:gd name="connsiteX237" fmla="*/ 1405353 w 5767895"/>
              <a:gd name="connsiteY237" fmla="*/ 4775763 h 6189534"/>
              <a:gd name="connsiteX238" fmla="*/ 1482336 w 5767895"/>
              <a:gd name="connsiteY238" fmla="*/ 4877702 h 6189534"/>
              <a:gd name="connsiteX239" fmla="*/ 1481796 w 5767895"/>
              <a:gd name="connsiteY239" fmla="*/ 4899490 h 6189534"/>
              <a:gd name="connsiteX240" fmla="*/ 1493421 w 5767895"/>
              <a:gd name="connsiteY240" fmla="*/ 4909076 h 6189534"/>
              <a:gd name="connsiteX241" fmla="*/ 1489571 w 5767895"/>
              <a:gd name="connsiteY241" fmla="*/ 4922125 h 6189534"/>
              <a:gd name="connsiteX242" fmla="*/ 1511125 w 5767895"/>
              <a:gd name="connsiteY242" fmla="*/ 4957927 h 6189534"/>
              <a:gd name="connsiteX243" fmla="*/ 1533693 w 5767895"/>
              <a:gd name="connsiteY243" fmla="*/ 4975559 h 6189534"/>
              <a:gd name="connsiteX244" fmla="*/ 1565092 w 5767895"/>
              <a:gd name="connsiteY244" fmla="*/ 5005433 h 6189534"/>
              <a:gd name="connsiteX245" fmla="*/ 1576871 w 5767895"/>
              <a:gd name="connsiteY245" fmla="*/ 5021756 h 6189534"/>
              <a:gd name="connsiteX246" fmla="*/ 1573408 w 5767895"/>
              <a:gd name="connsiteY246" fmla="*/ 5006281 h 6189534"/>
              <a:gd name="connsiteX247" fmla="*/ 1567749 w 5767895"/>
              <a:gd name="connsiteY247" fmla="*/ 5008224 h 6189534"/>
              <a:gd name="connsiteX248" fmla="*/ 1565092 w 5767895"/>
              <a:gd name="connsiteY248" fmla="*/ 5005433 h 6189534"/>
              <a:gd name="connsiteX249" fmla="*/ 1559627 w 5767895"/>
              <a:gd name="connsiteY249" fmla="*/ 4993114 h 6189534"/>
              <a:gd name="connsiteX250" fmla="*/ 1560168 w 5767895"/>
              <a:gd name="connsiteY250" fmla="*/ 4971326 h 6189534"/>
              <a:gd name="connsiteX251" fmla="*/ 1570484 w 5767895"/>
              <a:gd name="connsiteY251" fmla="*/ 4969017 h 6189534"/>
              <a:gd name="connsiteX252" fmla="*/ 1555550 w 5767895"/>
              <a:gd name="connsiteY252" fmla="*/ 4950692 h 6189534"/>
              <a:gd name="connsiteX253" fmla="*/ 1540942 w 5767895"/>
              <a:gd name="connsiteY253" fmla="*/ 4912659 h 6189534"/>
              <a:gd name="connsiteX254" fmla="*/ 1515596 w 5767895"/>
              <a:gd name="connsiteY254" fmla="*/ 4881092 h 6189534"/>
              <a:gd name="connsiteX255" fmla="*/ 1495195 w 5767895"/>
              <a:gd name="connsiteY255" fmla="*/ 4850448 h 6189534"/>
              <a:gd name="connsiteX256" fmla="*/ 1487430 w 5767895"/>
              <a:gd name="connsiteY256" fmla="*/ 4833904 h 6189534"/>
              <a:gd name="connsiteX257" fmla="*/ 1472794 w 5767895"/>
              <a:gd name="connsiteY257" fmla="*/ 4822962 h 6189534"/>
              <a:gd name="connsiteX258" fmla="*/ 1442192 w 5767895"/>
              <a:gd name="connsiteY258" fmla="*/ 4776997 h 6189534"/>
              <a:gd name="connsiteX259" fmla="*/ 1411592 w 5767895"/>
              <a:gd name="connsiteY259" fmla="*/ 4731032 h 6189534"/>
              <a:gd name="connsiteX260" fmla="*/ 1410130 w 5767895"/>
              <a:gd name="connsiteY260" fmla="*/ 4712401 h 6189534"/>
              <a:gd name="connsiteX261" fmla="*/ 1396446 w 5767895"/>
              <a:gd name="connsiteY261" fmla="*/ 4692103 h 6189534"/>
              <a:gd name="connsiteX262" fmla="*/ 1384264 w 5767895"/>
              <a:gd name="connsiteY262" fmla="*/ 4669439 h 6189534"/>
              <a:gd name="connsiteX263" fmla="*/ 837261 w 5767895"/>
              <a:gd name="connsiteY263" fmla="*/ 4637766 h 6189534"/>
              <a:gd name="connsiteX264" fmla="*/ 812029 w 5767895"/>
              <a:gd name="connsiteY264" fmla="*/ 4649914 h 6189534"/>
              <a:gd name="connsiteX265" fmla="*/ 803620 w 5767895"/>
              <a:gd name="connsiteY265" fmla="*/ 4678881 h 6189534"/>
              <a:gd name="connsiteX266" fmla="*/ 803620 w 5767895"/>
              <a:gd name="connsiteY266" fmla="*/ 4682619 h 6189534"/>
              <a:gd name="connsiteX267" fmla="*/ 794276 w 5767895"/>
              <a:gd name="connsiteY267" fmla="*/ 4683086 h 6189534"/>
              <a:gd name="connsiteX268" fmla="*/ 784931 w 5767895"/>
              <a:gd name="connsiteY268" fmla="*/ 4686357 h 6189534"/>
              <a:gd name="connsiteX269" fmla="*/ 800350 w 5767895"/>
              <a:gd name="connsiteY269" fmla="*/ 4691497 h 6189534"/>
              <a:gd name="connsiteX270" fmla="*/ 818571 w 5767895"/>
              <a:gd name="connsiteY270" fmla="*/ 4693832 h 6189534"/>
              <a:gd name="connsiteX271" fmla="*/ 840998 w 5767895"/>
              <a:gd name="connsiteY271" fmla="*/ 4675144 h 6189534"/>
              <a:gd name="connsiteX272" fmla="*/ 829317 w 5767895"/>
              <a:gd name="connsiteY272" fmla="*/ 4666734 h 6189534"/>
              <a:gd name="connsiteX273" fmla="*/ 826047 w 5767895"/>
              <a:gd name="connsiteY273" fmla="*/ 4652717 h 6189534"/>
              <a:gd name="connsiteX274" fmla="*/ 2334371 w 5767895"/>
              <a:gd name="connsiteY274" fmla="*/ 4622892 h 6189534"/>
              <a:gd name="connsiteX275" fmla="*/ 2291103 w 5767895"/>
              <a:gd name="connsiteY275" fmla="*/ 4645773 h 6189534"/>
              <a:gd name="connsiteX276" fmla="*/ 2309541 w 5767895"/>
              <a:gd name="connsiteY276" fmla="*/ 4681257 h 6189534"/>
              <a:gd name="connsiteX277" fmla="*/ 2334548 w 5767895"/>
              <a:gd name="connsiteY277" fmla="*/ 4702978 h 6189534"/>
              <a:gd name="connsiteX278" fmla="*/ 2339159 w 5767895"/>
              <a:gd name="connsiteY278" fmla="*/ 4690888 h 6189534"/>
              <a:gd name="connsiteX279" fmla="*/ 2333933 w 5767895"/>
              <a:gd name="connsiteY279" fmla="*/ 4673552 h 6189534"/>
              <a:gd name="connsiteX280" fmla="*/ 2319197 w 5767895"/>
              <a:gd name="connsiteY280" fmla="*/ 4645991 h 6189534"/>
              <a:gd name="connsiteX281" fmla="*/ 605519 w 5767895"/>
              <a:gd name="connsiteY281" fmla="*/ 4622815 h 6189534"/>
              <a:gd name="connsiteX282" fmla="*/ 601780 w 5767895"/>
              <a:gd name="connsiteY282" fmla="*/ 4624684 h 6189534"/>
              <a:gd name="connsiteX283" fmla="*/ 598042 w 5767895"/>
              <a:gd name="connsiteY283" fmla="*/ 4626553 h 6189534"/>
              <a:gd name="connsiteX284" fmla="*/ 600379 w 5767895"/>
              <a:gd name="connsiteY284" fmla="*/ 4635429 h 6189534"/>
              <a:gd name="connsiteX285" fmla="*/ 605519 w 5767895"/>
              <a:gd name="connsiteY285" fmla="*/ 4641504 h 6189534"/>
              <a:gd name="connsiteX286" fmla="*/ 612060 w 5767895"/>
              <a:gd name="connsiteY286" fmla="*/ 4637299 h 6189534"/>
              <a:gd name="connsiteX287" fmla="*/ 612994 w 5767895"/>
              <a:gd name="connsiteY287" fmla="*/ 4630291 h 6189534"/>
              <a:gd name="connsiteX288" fmla="*/ 605519 w 5767895"/>
              <a:gd name="connsiteY288" fmla="*/ 4622815 h 6189534"/>
              <a:gd name="connsiteX289" fmla="*/ 2299341 w 5767895"/>
              <a:gd name="connsiteY289" fmla="*/ 4589991 h 6189534"/>
              <a:gd name="connsiteX290" fmla="*/ 2307660 w 5767895"/>
              <a:gd name="connsiteY290" fmla="*/ 4598733 h 6189534"/>
              <a:gd name="connsiteX291" fmla="*/ 2321130 w 5767895"/>
              <a:gd name="connsiteY291" fmla="*/ 4595718 h 6189534"/>
              <a:gd name="connsiteX292" fmla="*/ 1042838 w 5767895"/>
              <a:gd name="connsiteY292" fmla="*/ 4585437 h 6189534"/>
              <a:gd name="connsiteX293" fmla="*/ 1021813 w 5767895"/>
              <a:gd name="connsiteY293" fmla="*/ 4604593 h 6189534"/>
              <a:gd name="connsiteX294" fmla="*/ 1020410 w 5767895"/>
              <a:gd name="connsiteY294" fmla="*/ 4637766 h 6189534"/>
              <a:gd name="connsiteX295" fmla="*/ 1002189 w 5767895"/>
              <a:gd name="connsiteY295" fmla="*/ 4640569 h 6189534"/>
              <a:gd name="connsiteX296" fmla="*/ 986771 w 5767895"/>
              <a:gd name="connsiteY296" fmla="*/ 4648979 h 6189534"/>
              <a:gd name="connsiteX297" fmla="*/ 994247 w 5767895"/>
              <a:gd name="connsiteY297" fmla="*/ 4682620 h 6189534"/>
              <a:gd name="connsiteX298" fmla="*/ 1005927 w 5767895"/>
              <a:gd name="connsiteY298" fmla="*/ 4653184 h 6189534"/>
              <a:gd name="connsiteX299" fmla="*/ 1031624 w 5767895"/>
              <a:gd name="connsiteY299" fmla="*/ 4637766 h 6189534"/>
              <a:gd name="connsiteX300" fmla="*/ 1037231 w 5767895"/>
              <a:gd name="connsiteY300" fmla="*/ 4611602 h 6189534"/>
              <a:gd name="connsiteX301" fmla="*/ 1042838 w 5767895"/>
              <a:gd name="connsiteY301" fmla="*/ 4585437 h 6189534"/>
              <a:gd name="connsiteX302" fmla="*/ 2346978 w 5767895"/>
              <a:gd name="connsiteY302" fmla="*/ 4570556 h 6189534"/>
              <a:gd name="connsiteX303" fmla="*/ 2343689 w 5767895"/>
              <a:gd name="connsiteY303" fmla="*/ 4575723 h 6189534"/>
              <a:gd name="connsiteX304" fmla="*/ 2346618 w 5767895"/>
              <a:gd name="connsiteY304" fmla="*/ 4579180 h 6189534"/>
              <a:gd name="connsiteX305" fmla="*/ 2350622 w 5767895"/>
              <a:gd name="connsiteY305" fmla="*/ 4572867 h 6189534"/>
              <a:gd name="connsiteX306" fmla="*/ 2284103 w 5767895"/>
              <a:gd name="connsiteY306" fmla="*/ 4566089 h 6189534"/>
              <a:gd name="connsiteX307" fmla="*/ 2294380 w 5767895"/>
              <a:gd name="connsiteY307" fmla="*/ 4584778 h 6189534"/>
              <a:gd name="connsiteX308" fmla="*/ 2294848 w 5767895"/>
              <a:gd name="connsiteY308" fmla="*/ 4585271 h 6189534"/>
              <a:gd name="connsiteX309" fmla="*/ 2302540 w 5767895"/>
              <a:gd name="connsiteY309" fmla="*/ 4574681 h 6189534"/>
              <a:gd name="connsiteX310" fmla="*/ 2295575 w 5767895"/>
              <a:gd name="connsiteY310" fmla="*/ 4568937 h 6189534"/>
              <a:gd name="connsiteX311" fmla="*/ 3193124 w 5767895"/>
              <a:gd name="connsiteY311" fmla="*/ 4524247 h 6189534"/>
              <a:gd name="connsiteX312" fmla="*/ 3193138 w 5767895"/>
              <a:gd name="connsiteY312" fmla="*/ 4532344 h 6189534"/>
              <a:gd name="connsiteX313" fmla="*/ 3202534 w 5767895"/>
              <a:gd name="connsiteY313" fmla="*/ 4541650 h 6189534"/>
              <a:gd name="connsiteX314" fmla="*/ 3214909 w 5767895"/>
              <a:gd name="connsiteY314" fmla="*/ 4550052 h 6189534"/>
              <a:gd name="connsiteX315" fmla="*/ 3217219 w 5767895"/>
              <a:gd name="connsiteY315" fmla="*/ 4560369 h 6189534"/>
              <a:gd name="connsiteX316" fmla="*/ 3222531 w 5767895"/>
              <a:gd name="connsiteY316" fmla="*/ 4565952 h 6189534"/>
              <a:gd name="connsiteX317" fmla="*/ 3227843 w 5767895"/>
              <a:gd name="connsiteY317" fmla="*/ 4571534 h 6189534"/>
              <a:gd name="connsiteX318" fmla="*/ 3225841 w 5767895"/>
              <a:gd name="connsiteY318" fmla="*/ 4574690 h 6189534"/>
              <a:gd name="connsiteX319" fmla="*/ 3231306 w 5767895"/>
              <a:gd name="connsiteY319" fmla="*/ 4587009 h 6189534"/>
              <a:gd name="connsiteX320" fmla="*/ 3244925 w 5767895"/>
              <a:gd name="connsiteY320" fmla="*/ 4603718 h 6189534"/>
              <a:gd name="connsiteX321" fmla="*/ 3242241 w 5767895"/>
              <a:gd name="connsiteY321" fmla="*/ 4586381 h 6189534"/>
              <a:gd name="connsiteX322" fmla="*/ 3224168 w 5767895"/>
              <a:gd name="connsiteY322" fmla="*/ 4555555 h 6189534"/>
              <a:gd name="connsiteX323" fmla="*/ 3204595 w 5767895"/>
              <a:gd name="connsiteY323" fmla="*/ 4527097 h 6189534"/>
              <a:gd name="connsiteX324" fmla="*/ 885851 w 5767895"/>
              <a:gd name="connsiteY324" fmla="*/ 4521895 h 6189534"/>
              <a:gd name="connsiteX325" fmla="*/ 879310 w 5767895"/>
              <a:gd name="connsiteY325" fmla="*/ 4529838 h 6189534"/>
              <a:gd name="connsiteX326" fmla="*/ 878376 w 5767895"/>
              <a:gd name="connsiteY326" fmla="*/ 4540584 h 6189534"/>
              <a:gd name="connsiteX327" fmla="*/ 870900 w 5767895"/>
              <a:gd name="connsiteY327" fmla="*/ 4565347 h 6189534"/>
              <a:gd name="connsiteX328" fmla="*/ 852212 w 5767895"/>
              <a:gd name="connsiteY328" fmla="*/ 4581698 h 6189534"/>
              <a:gd name="connsiteX329" fmla="*/ 846604 w 5767895"/>
              <a:gd name="connsiteY329" fmla="*/ 4607864 h 6189534"/>
              <a:gd name="connsiteX330" fmla="*/ 840998 w 5767895"/>
              <a:gd name="connsiteY330" fmla="*/ 4634028 h 6189534"/>
              <a:gd name="connsiteX331" fmla="*/ 869966 w 5767895"/>
              <a:gd name="connsiteY331" fmla="*/ 4592445 h 6189534"/>
              <a:gd name="connsiteX332" fmla="*/ 893327 w 5767895"/>
              <a:gd name="connsiteY332" fmla="*/ 4548059 h 6189534"/>
              <a:gd name="connsiteX333" fmla="*/ 890991 w 5767895"/>
              <a:gd name="connsiteY333" fmla="*/ 4533575 h 6189534"/>
              <a:gd name="connsiteX334" fmla="*/ 885851 w 5767895"/>
              <a:gd name="connsiteY334" fmla="*/ 4521895 h 6189534"/>
              <a:gd name="connsiteX335" fmla="*/ 650372 w 5767895"/>
              <a:gd name="connsiteY335" fmla="*/ 4488254 h 6189534"/>
              <a:gd name="connsiteX336" fmla="*/ 635420 w 5767895"/>
              <a:gd name="connsiteY336" fmla="*/ 4533108 h 6189534"/>
              <a:gd name="connsiteX337" fmla="*/ 627945 w 5767895"/>
              <a:gd name="connsiteY337" fmla="*/ 4533575 h 6189534"/>
              <a:gd name="connsiteX338" fmla="*/ 620469 w 5767895"/>
              <a:gd name="connsiteY338" fmla="*/ 4536846 h 6189534"/>
              <a:gd name="connsiteX339" fmla="*/ 632617 w 5767895"/>
              <a:gd name="connsiteY339" fmla="*/ 4549461 h 6189534"/>
              <a:gd name="connsiteX340" fmla="*/ 650372 w 5767895"/>
              <a:gd name="connsiteY340" fmla="*/ 4559272 h 6189534"/>
              <a:gd name="connsiteX341" fmla="*/ 676536 w 5767895"/>
              <a:gd name="connsiteY341" fmla="*/ 4521895 h 6189534"/>
              <a:gd name="connsiteX342" fmla="*/ 2280338 w 5767895"/>
              <a:gd name="connsiteY342" fmla="*/ 4486899 h 6189534"/>
              <a:gd name="connsiteX343" fmla="*/ 2284569 w 5767895"/>
              <a:gd name="connsiteY343" fmla="*/ 4495566 h 6189534"/>
              <a:gd name="connsiteX344" fmla="*/ 2265090 w 5767895"/>
              <a:gd name="connsiteY344" fmla="*/ 4505342 h 6189534"/>
              <a:gd name="connsiteX345" fmla="*/ 2281709 w 5767895"/>
              <a:gd name="connsiteY345" fmla="*/ 4523628 h 6189534"/>
              <a:gd name="connsiteX346" fmla="*/ 2292958 w 5767895"/>
              <a:gd name="connsiteY346" fmla="*/ 4545147 h 6189534"/>
              <a:gd name="connsiteX347" fmla="*/ 2296809 w 5767895"/>
              <a:gd name="connsiteY347" fmla="*/ 4541117 h 6189534"/>
              <a:gd name="connsiteX348" fmla="*/ 2288569 w 5767895"/>
              <a:gd name="connsiteY348" fmla="*/ 4531831 h 6189534"/>
              <a:gd name="connsiteX349" fmla="*/ 2296407 w 5767895"/>
              <a:gd name="connsiteY349" fmla="*/ 4510300 h 6189534"/>
              <a:gd name="connsiteX350" fmla="*/ 2301800 w 5767895"/>
              <a:gd name="connsiteY350" fmla="*/ 4502820 h 6189534"/>
              <a:gd name="connsiteX351" fmla="*/ 2297149 w 5767895"/>
              <a:gd name="connsiteY351" fmla="*/ 4489858 h 6189534"/>
              <a:gd name="connsiteX352" fmla="*/ 2291596 w 5767895"/>
              <a:gd name="connsiteY352" fmla="*/ 4488951 h 6189534"/>
              <a:gd name="connsiteX353" fmla="*/ 1294506 w 5767895"/>
              <a:gd name="connsiteY353" fmla="*/ 4462024 h 6189534"/>
              <a:gd name="connsiteX354" fmla="*/ 1289492 w 5767895"/>
              <a:gd name="connsiteY354" fmla="*/ 4463823 h 6189534"/>
              <a:gd name="connsiteX355" fmla="*/ 1285344 w 5767895"/>
              <a:gd name="connsiteY355" fmla="*/ 4469491 h 6189534"/>
              <a:gd name="connsiteX356" fmla="*/ 1293966 w 5767895"/>
              <a:gd name="connsiteY356" fmla="*/ 4483811 h 6189534"/>
              <a:gd name="connsiteX357" fmla="*/ 1297354 w 5767895"/>
              <a:gd name="connsiteY357" fmla="*/ 4473235 h 6189534"/>
              <a:gd name="connsiteX358" fmla="*/ 1294506 w 5767895"/>
              <a:gd name="connsiteY358" fmla="*/ 4462024 h 6189534"/>
              <a:gd name="connsiteX359" fmla="*/ 1114157 w 5767895"/>
              <a:gd name="connsiteY359" fmla="*/ 4427833 h 6189534"/>
              <a:gd name="connsiteX360" fmla="*/ 1104977 w 5767895"/>
              <a:gd name="connsiteY360" fmla="*/ 4441533 h 6189534"/>
              <a:gd name="connsiteX361" fmla="*/ 1076477 w 5767895"/>
              <a:gd name="connsiteY361" fmla="*/ 4488255 h 6189534"/>
              <a:gd name="connsiteX362" fmla="*/ 1065264 w 5767895"/>
              <a:gd name="connsiteY362" fmla="*/ 4523763 h 6189534"/>
              <a:gd name="connsiteX363" fmla="*/ 1042837 w 5767895"/>
              <a:gd name="connsiteY363" fmla="*/ 4548059 h 6189534"/>
              <a:gd name="connsiteX364" fmla="*/ 1048444 w 5767895"/>
              <a:gd name="connsiteY364" fmla="*/ 4564413 h 6189534"/>
              <a:gd name="connsiteX365" fmla="*/ 1054050 w 5767895"/>
              <a:gd name="connsiteY365" fmla="*/ 4577962 h 6189534"/>
              <a:gd name="connsiteX366" fmla="*/ 1057321 w 5767895"/>
              <a:gd name="connsiteY366" fmla="*/ 4572355 h 6189534"/>
              <a:gd name="connsiteX367" fmla="*/ 1057789 w 5767895"/>
              <a:gd name="connsiteY367" fmla="*/ 4566748 h 6189534"/>
              <a:gd name="connsiteX368" fmla="*/ 1095166 w 5767895"/>
              <a:gd name="connsiteY368" fmla="*/ 4502739 h 6189534"/>
              <a:gd name="connsiteX369" fmla="*/ 1121143 w 5767895"/>
              <a:gd name="connsiteY369" fmla="*/ 4436405 h 6189534"/>
              <a:gd name="connsiteX370" fmla="*/ 5194026 w 5767895"/>
              <a:gd name="connsiteY370" fmla="*/ 4378022 h 6189534"/>
              <a:gd name="connsiteX371" fmla="*/ 5183169 w 5767895"/>
              <a:gd name="connsiteY371" fmla="*/ 4402118 h 6189534"/>
              <a:gd name="connsiteX372" fmla="*/ 5181167 w 5767895"/>
              <a:gd name="connsiteY372" fmla="*/ 4405275 h 6189534"/>
              <a:gd name="connsiteX373" fmla="*/ 5214733 w 5767895"/>
              <a:gd name="connsiteY373" fmla="*/ 4422137 h 6189534"/>
              <a:gd name="connsiteX374" fmla="*/ 5218811 w 5767895"/>
              <a:gd name="connsiteY374" fmla="*/ 4464560 h 6189534"/>
              <a:gd name="connsiteX375" fmla="*/ 5238056 w 5767895"/>
              <a:gd name="connsiteY375" fmla="*/ 4490044 h 6189534"/>
              <a:gd name="connsiteX376" fmla="*/ 5249221 w 5767895"/>
              <a:gd name="connsiteY376" fmla="*/ 4479420 h 6189534"/>
              <a:gd name="connsiteX377" fmla="*/ 5239678 w 5767895"/>
              <a:gd name="connsiteY377" fmla="*/ 4424680 h 6189534"/>
              <a:gd name="connsiteX378" fmla="*/ 5215120 w 5767895"/>
              <a:gd name="connsiteY378" fmla="*/ 4393613 h 6189534"/>
              <a:gd name="connsiteX379" fmla="*/ 5194026 w 5767895"/>
              <a:gd name="connsiteY379" fmla="*/ 4378022 h 6189534"/>
              <a:gd name="connsiteX380" fmla="*/ 2137424 w 5767895"/>
              <a:gd name="connsiteY380" fmla="*/ 4367681 h 6189534"/>
              <a:gd name="connsiteX381" fmla="*/ 2119088 w 5767895"/>
              <a:gd name="connsiteY381" fmla="*/ 4393350 h 6189534"/>
              <a:gd name="connsiteX382" fmla="*/ 2117194 w 5767895"/>
              <a:gd name="connsiteY382" fmla="*/ 4403134 h 6189534"/>
              <a:gd name="connsiteX383" fmla="*/ 2118608 w 5767895"/>
              <a:gd name="connsiteY383" fmla="*/ 4404868 h 6189534"/>
              <a:gd name="connsiteX384" fmla="*/ 2136584 w 5767895"/>
              <a:gd name="connsiteY384" fmla="*/ 4420142 h 6189534"/>
              <a:gd name="connsiteX385" fmla="*/ 2151328 w 5767895"/>
              <a:gd name="connsiteY385" fmla="*/ 4430046 h 6189534"/>
              <a:gd name="connsiteX386" fmla="*/ 2146005 w 5767895"/>
              <a:gd name="connsiteY386" fmla="*/ 4441056 h 6189534"/>
              <a:gd name="connsiteX387" fmla="*/ 2150787 w 5767895"/>
              <a:gd name="connsiteY387" fmla="*/ 4451835 h 6189534"/>
              <a:gd name="connsiteX388" fmla="*/ 2159650 w 5767895"/>
              <a:gd name="connsiteY388" fmla="*/ 4459669 h 6189534"/>
              <a:gd name="connsiteX389" fmla="*/ 2155405 w 5767895"/>
              <a:gd name="connsiteY389" fmla="*/ 4472468 h 6189534"/>
              <a:gd name="connsiteX390" fmla="*/ 2172650 w 5767895"/>
              <a:gd name="connsiteY390" fmla="*/ 4501109 h 6189534"/>
              <a:gd name="connsiteX391" fmla="*/ 2174111 w 5767895"/>
              <a:gd name="connsiteY391" fmla="*/ 4519741 h 6189534"/>
              <a:gd name="connsiteX392" fmla="*/ 2201131 w 5767895"/>
              <a:gd name="connsiteY392" fmla="*/ 4567861 h 6189534"/>
              <a:gd name="connsiteX393" fmla="*/ 2212910 w 5767895"/>
              <a:gd name="connsiteY393" fmla="*/ 4584184 h 6189534"/>
              <a:gd name="connsiteX394" fmla="*/ 2224689 w 5767895"/>
              <a:gd name="connsiteY394" fmla="*/ 4600506 h 6189534"/>
              <a:gd name="connsiteX395" fmla="*/ 2239930 w 5767895"/>
              <a:gd name="connsiteY395" fmla="*/ 4632305 h 6189534"/>
              <a:gd name="connsiteX396" fmla="*/ 2252863 w 5767895"/>
              <a:gd name="connsiteY396" fmla="*/ 4653785 h 6189534"/>
              <a:gd name="connsiteX397" fmla="*/ 2277817 w 5767895"/>
              <a:gd name="connsiteY397" fmla="*/ 4679116 h 6189534"/>
              <a:gd name="connsiteX398" fmla="*/ 2270777 w 5767895"/>
              <a:gd name="connsiteY398" fmla="*/ 4663864 h 6189534"/>
              <a:gd name="connsiteX399" fmla="*/ 2259577 w 5767895"/>
              <a:gd name="connsiteY399" fmla="*/ 4650121 h 6189534"/>
              <a:gd name="connsiteX400" fmla="*/ 2248376 w 5767895"/>
              <a:gd name="connsiteY400" fmla="*/ 4636378 h 6189534"/>
              <a:gd name="connsiteX401" fmla="*/ 2224559 w 5767895"/>
              <a:gd name="connsiteY401" fmla="*/ 4598035 h 6189534"/>
              <a:gd name="connsiteX402" fmla="*/ 2206113 w 5767895"/>
              <a:gd name="connsiteY402" fmla="*/ 4556459 h 6189534"/>
              <a:gd name="connsiteX403" fmla="*/ 2197356 w 5767895"/>
              <a:gd name="connsiteY403" fmla="*/ 4547586 h 6189534"/>
              <a:gd name="connsiteX404" fmla="*/ 2196336 w 5767895"/>
              <a:gd name="connsiteY404" fmla="*/ 4536981 h 6189534"/>
              <a:gd name="connsiteX405" fmla="*/ 2217336 w 5767895"/>
              <a:gd name="connsiteY405" fmla="*/ 4537021 h 6189534"/>
              <a:gd name="connsiteX406" fmla="*/ 2237063 w 5767895"/>
              <a:gd name="connsiteY406" fmla="*/ 4549533 h 6189534"/>
              <a:gd name="connsiteX407" fmla="*/ 2243610 w 5767895"/>
              <a:gd name="connsiteY407" fmla="*/ 4518275 h 6189534"/>
              <a:gd name="connsiteX408" fmla="*/ 2214047 w 5767895"/>
              <a:gd name="connsiteY408" fmla="*/ 4495099 h 6189534"/>
              <a:gd name="connsiteX409" fmla="*/ 2175247 w 5767895"/>
              <a:gd name="connsiteY409" fmla="*/ 4430657 h 6189534"/>
              <a:gd name="connsiteX410" fmla="*/ 2177250 w 5767895"/>
              <a:gd name="connsiteY410" fmla="*/ 4427500 h 6189534"/>
              <a:gd name="connsiteX411" fmla="*/ 702701 w 5767895"/>
              <a:gd name="connsiteY411" fmla="*/ 4357433 h 6189534"/>
              <a:gd name="connsiteX412" fmla="*/ 661584 w 5767895"/>
              <a:gd name="connsiteY412" fmla="*/ 4450877 h 6189534"/>
              <a:gd name="connsiteX413" fmla="*/ 672332 w 5767895"/>
              <a:gd name="connsiteY413" fmla="*/ 4469566 h 6189534"/>
              <a:gd name="connsiteX414" fmla="*/ 691487 w 5767895"/>
              <a:gd name="connsiteY414" fmla="*/ 4477041 h 6189534"/>
              <a:gd name="connsiteX415" fmla="*/ 707373 w 5767895"/>
              <a:gd name="connsiteY415" fmla="*/ 4425647 h 6189534"/>
              <a:gd name="connsiteX416" fmla="*/ 728865 w 5767895"/>
              <a:gd name="connsiteY416" fmla="*/ 4379860 h 6189534"/>
              <a:gd name="connsiteX417" fmla="*/ 1149837 w 5767895"/>
              <a:gd name="connsiteY417" fmla="*/ 4356668 h 6189534"/>
              <a:gd name="connsiteX418" fmla="*/ 1149540 w 5767895"/>
              <a:gd name="connsiteY418" fmla="*/ 4357441 h 6189534"/>
              <a:gd name="connsiteX419" fmla="*/ 1159279 w 5767895"/>
              <a:gd name="connsiteY419" fmla="*/ 4375152 h 6189534"/>
              <a:gd name="connsiteX420" fmla="*/ 1172558 w 5767895"/>
              <a:gd name="connsiteY420" fmla="*/ 4389107 h 6189534"/>
              <a:gd name="connsiteX421" fmla="*/ 1184854 w 5767895"/>
              <a:gd name="connsiteY421" fmla="*/ 4386355 h 6189534"/>
              <a:gd name="connsiteX422" fmla="*/ 1179983 w 5767895"/>
              <a:gd name="connsiteY422" fmla="*/ 4375398 h 6189534"/>
              <a:gd name="connsiteX423" fmla="*/ 1160474 w 5767895"/>
              <a:gd name="connsiteY423" fmla="*/ 4359310 h 6189534"/>
              <a:gd name="connsiteX424" fmla="*/ 3495012 w 5767895"/>
              <a:gd name="connsiteY424" fmla="*/ 4348344 h 6189534"/>
              <a:gd name="connsiteX425" fmla="*/ 3484155 w 5767895"/>
              <a:gd name="connsiteY425" fmla="*/ 4372441 h 6189534"/>
              <a:gd name="connsiteX426" fmla="*/ 3482152 w 5767895"/>
              <a:gd name="connsiteY426" fmla="*/ 4375597 h 6189534"/>
              <a:gd name="connsiteX427" fmla="*/ 3515719 w 5767895"/>
              <a:gd name="connsiteY427" fmla="*/ 4392460 h 6189534"/>
              <a:gd name="connsiteX428" fmla="*/ 3519798 w 5767895"/>
              <a:gd name="connsiteY428" fmla="*/ 4434881 h 6189534"/>
              <a:gd name="connsiteX429" fmla="*/ 3539042 w 5767895"/>
              <a:gd name="connsiteY429" fmla="*/ 4460366 h 6189534"/>
              <a:gd name="connsiteX430" fmla="*/ 3550206 w 5767895"/>
              <a:gd name="connsiteY430" fmla="*/ 4449743 h 6189534"/>
              <a:gd name="connsiteX431" fmla="*/ 3540664 w 5767895"/>
              <a:gd name="connsiteY431" fmla="*/ 4395003 h 6189534"/>
              <a:gd name="connsiteX432" fmla="*/ 3516106 w 5767895"/>
              <a:gd name="connsiteY432" fmla="*/ 4363935 h 6189534"/>
              <a:gd name="connsiteX433" fmla="*/ 3495012 w 5767895"/>
              <a:gd name="connsiteY433" fmla="*/ 4348344 h 6189534"/>
              <a:gd name="connsiteX434" fmla="*/ 2212502 w 5767895"/>
              <a:gd name="connsiteY434" fmla="*/ 4330353 h 6189534"/>
              <a:gd name="connsiteX435" fmla="*/ 2205056 w 5767895"/>
              <a:gd name="connsiteY435" fmla="*/ 4337284 h 6189534"/>
              <a:gd name="connsiteX436" fmla="*/ 2192909 w 5767895"/>
              <a:gd name="connsiteY436" fmla="*/ 4340555 h 6189534"/>
              <a:gd name="connsiteX437" fmla="*/ 2189285 w 5767895"/>
              <a:gd name="connsiteY437" fmla="*/ 4347027 h 6189534"/>
              <a:gd name="connsiteX438" fmla="*/ 2193190 w 5767895"/>
              <a:gd name="connsiteY438" fmla="*/ 4353514 h 6189534"/>
              <a:gd name="connsiteX439" fmla="*/ 2192989 w 5767895"/>
              <a:gd name="connsiteY439" fmla="*/ 4361684 h 6189534"/>
              <a:gd name="connsiteX440" fmla="*/ 2196654 w 5767895"/>
              <a:gd name="connsiteY440" fmla="*/ 4368990 h 6189534"/>
              <a:gd name="connsiteX441" fmla="*/ 2220518 w 5767895"/>
              <a:gd name="connsiteY441" fmla="*/ 4415107 h 6189534"/>
              <a:gd name="connsiteX442" fmla="*/ 2257163 w 5767895"/>
              <a:gd name="connsiteY442" fmla="*/ 4453287 h 6189534"/>
              <a:gd name="connsiteX443" fmla="*/ 2276207 w 5767895"/>
              <a:gd name="connsiteY443" fmla="*/ 4478437 h 6189534"/>
              <a:gd name="connsiteX444" fmla="*/ 2277954 w 5767895"/>
              <a:gd name="connsiteY444" fmla="*/ 4482015 h 6189534"/>
              <a:gd name="connsiteX445" fmla="*/ 2284894 w 5767895"/>
              <a:gd name="connsiteY445" fmla="*/ 4464414 h 6189534"/>
              <a:gd name="connsiteX446" fmla="*/ 2281646 w 5767895"/>
              <a:gd name="connsiteY446" fmla="*/ 4458303 h 6189534"/>
              <a:gd name="connsiteX447" fmla="*/ 2254932 w 5767895"/>
              <a:gd name="connsiteY447" fmla="*/ 4423656 h 6189534"/>
              <a:gd name="connsiteX448" fmla="*/ 2260755 w 5767895"/>
              <a:gd name="connsiteY448" fmla="*/ 4411858 h 6189534"/>
              <a:gd name="connsiteX449" fmla="*/ 2253471 w 5767895"/>
              <a:gd name="connsiteY449" fmla="*/ 4405023 h 6189534"/>
              <a:gd name="connsiteX450" fmla="*/ 2243388 w 5767895"/>
              <a:gd name="connsiteY450" fmla="*/ 4372072 h 6189534"/>
              <a:gd name="connsiteX451" fmla="*/ 2217829 w 5767895"/>
              <a:gd name="connsiteY451" fmla="*/ 4342583 h 6189534"/>
              <a:gd name="connsiteX452" fmla="*/ 2221832 w 5767895"/>
              <a:gd name="connsiteY452" fmla="*/ 4336271 h 6189534"/>
              <a:gd name="connsiteX453" fmla="*/ 2073396 w 5767895"/>
              <a:gd name="connsiteY453" fmla="*/ 4329544 h 6189534"/>
              <a:gd name="connsiteX454" fmla="*/ 2066263 w 5767895"/>
              <a:gd name="connsiteY454" fmla="*/ 4330865 h 6189534"/>
              <a:gd name="connsiteX455" fmla="*/ 2067433 w 5767895"/>
              <a:gd name="connsiteY455" fmla="*/ 4332024 h 6189534"/>
              <a:gd name="connsiteX456" fmla="*/ 2079808 w 5767895"/>
              <a:gd name="connsiteY456" fmla="*/ 4340426 h 6189534"/>
              <a:gd name="connsiteX457" fmla="*/ 2082118 w 5767895"/>
              <a:gd name="connsiteY457" fmla="*/ 4350743 h 6189534"/>
              <a:gd name="connsiteX458" fmla="*/ 2082799 w 5767895"/>
              <a:gd name="connsiteY458" fmla="*/ 4351458 h 6189534"/>
              <a:gd name="connsiteX459" fmla="*/ 2090281 w 5767895"/>
              <a:gd name="connsiteY459" fmla="*/ 4346113 h 6189534"/>
              <a:gd name="connsiteX460" fmla="*/ 2088255 w 5767895"/>
              <a:gd name="connsiteY460" fmla="*/ 4344500 h 6189534"/>
              <a:gd name="connsiteX461" fmla="*/ 2091219 w 5767895"/>
              <a:gd name="connsiteY461" fmla="*/ 4338081 h 6189534"/>
              <a:gd name="connsiteX462" fmla="*/ 2087947 w 5767895"/>
              <a:gd name="connsiteY462" fmla="*/ 4331027 h 6189534"/>
              <a:gd name="connsiteX463" fmla="*/ 2073396 w 5767895"/>
              <a:gd name="connsiteY463" fmla="*/ 4329544 h 6189534"/>
              <a:gd name="connsiteX464" fmla="*/ 1162447 w 5767895"/>
              <a:gd name="connsiteY464" fmla="*/ 4323793 h 6189534"/>
              <a:gd name="connsiteX465" fmla="*/ 1158010 w 5767895"/>
              <a:gd name="connsiteY465" fmla="*/ 4335361 h 6189534"/>
              <a:gd name="connsiteX466" fmla="*/ 1167140 w 5767895"/>
              <a:gd name="connsiteY466" fmla="*/ 4325805 h 6189534"/>
              <a:gd name="connsiteX467" fmla="*/ 2163941 w 5767895"/>
              <a:gd name="connsiteY467" fmla="*/ 4311120 h 6189534"/>
              <a:gd name="connsiteX468" fmla="*/ 2163797 w 5767895"/>
              <a:gd name="connsiteY468" fmla="*/ 4311176 h 6189534"/>
              <a:gd name="connsiteX469" fmla="*/ 2165323 w 5767895"/>
              <a:gd name="connsiteY469" fmla="*/ 4313709 h 6189534"/>
              <a:gd name="connsiteX470" fmla="*/ 2165956 w 5767895"/>
              <a:gd name="connsiteY470" fmla="*/ 4313275 h 6189534"/>
              <a:gd name="connsiteX471" fmla="*/ 2121366 w 5767895"/>
              <a:gd name="connsiteY471" fmla="*/ 4250421 h 6189534"/>
              <a:gd name="connsiteX472" fmla="*/ 2135074 w 5767895"/>
              <a:gd name="connsiteY472" fmla="*/ 4267242 h 6189534"/>
              <a:gd name="connsiteX473" fmla="*/ 2136737 w 5767895"/>
              <a:gd name="connsiteY473" fmla="*/ 4262810 h 6189534"/>
              <a:gd name="connsiteX474" fmla="*/ 773717 w 5767895"/>
              <a:gd name="connsiteY474" fmla="*/ 4226611 h 6189534"/>
              <a:gd name="connsiteX475" fmla="*/ 755030 w 5767895"/>
              <a:gd name="connsiteY475" fmla="*/ 4249038 h 6189534"/>
              <a:gd name="connsiteX476" fmla="*/ 755029 w 5767895"/>
              <a:gd name="connsiteY476" fmla="*/ 4260251 h 6189534"/>
              <a:gd name="connsiteX477" fmla="*/ 762505 w 5767895"/>
              <a:gd name="connsiteY477" fmla="*/ 4260252 h 6189534"/>
              <a:gd name="connsiteX478" fmla="*/ 777456 w 5767895"/>
              <a:gd name="connsiteY478" fmla="*/ 4258382 h 6189534"/>
              <a:gd name="connsiteX479" fmla="*/ 781194 w 5767895"/>
              <a:gd name="connsiteY479" fmla="*/ 4245299 h 6189534"/>
              <a:gd name="connsiteX480" fmla="*/ 814834 w 5767895"/>
              <a:gd name="connsiteY480" fmla="*/ 4166807 h 6189534"/>
              <a:gd name="connsiteX481" fmla="*/ 807358 w 5767895"/>
              <a:gd name="connsiteY481" fmla="*/ 4181758 h 6189534"/>
              <a:gd name="connsiteX482" fmla="*/ 814834 w 5767895"/>
              <a:gd name="connsiteY482" fmla="*/ 4170545 h 6189534"/>
              <a:gd name="connsiteX483" fmla="*/ 2089391 w 5767895"/>
              <a:gd name="connsiteY483" fmla="*/ 4158223 h 6189534"/>
              <a:gd name="connsiteX484" fmla="*/ 2081710 w 5767895"/>
              <a:gd name="connsiteY484" fmla="*/ 4165347 h 6189534"/>
              <a:gd name="connsiteX485" fmla="*/ 2081709 w 5767895"/>
              <a:gd name="connsiteY485" fmla="*/ 4171411 h 6189534"/>
              <a:gd name="connsiteX486" fmla="*/ 2082259 w 5767895"/>
              <a:gd name="connsiteY486" fmla="*/ 4172505 h 6189534"/>
              <a:gd name="connsiteX487" fmla="*/ 2088571 w 5767895"/>
              <a:gd name="connsiteY487" fmla="*/ 4176508 h 6189534"/>
              <a:gd name="connsiteX488" fmla="*/ 2090266 w 5767895"/>
              <a:gd name="connsiteY488" fmla="*/ 4159879 h 6189534"/>
              <a:gd name="connsiteX489" fmla="*/ 1883021 w 5767895"/>
              <a:gd name="connsiteY489" fmla="*/ 3984176 h 6189534"/>
              <a:gd name="connsiteX490" fmla="*/ 1894799 w 5767895"/>
              <a:gd name="connsiteY490" fmla="*/ 4000498 h 6189534"/>
              <a:gd name="connsiteX491" fmla="*/ 1896801 w 5767895"/>
              <a:gd name="connsiteY491" fmla="*/ 3997342 h 6189534"/>
              <a:gd name="connsiteX492" fmla="*/ 1890662 w 5767895"/>
              <a:gd name="connsiteY492" fmla="*/ 3989575 h 6189534"/>
              <a:gd name="connsiteX493" fmla="*/ 1883021 w 5767895"/>
              <a:gd name="connsiteY493" fmla="*/ 3984176 h 6189534"/>
              <a:gd name="connsiteX494" fmla="*/ 1874092 w 5767895"/>
              <a:gd name="connsiteY494" fmla="*/ 3956381 h 6189534"/>
              <a:gd name="connsiteX495" fmla="*/ 1837983 w 5767895"/>
              <a:gd name="connsiteY495" fmla="*/ 3964464 h 6189534"/>
              <a:gd name="connsiteX496" fmla="*/ 1834828 w 5767895"/>
              <a:gd name="connsiteY496" fmla="*/ 3961319 h 6189534"/>
              <a:gd name="connsiteX497" fmla="*/ 1844473 w 5767895"/>
              <a:gd name="connsiteY497" fmla="*/ 3978714 h 6189534"/>
              <a:gd name="connsiteX498" fmla="*/ 1848243 w 5767895"/>
              <a:gd name="connsiteY498" fmla="*/ 4007662 h 6189534"/>
              <a:gd name="connsiteX499" fmla="*/ 1851650 w 5767895"/>
              <a:gd name="connsiteY499" fmla="*/ 4009270 h 6189534"/>
              <a:gd name="connsiteX500" fmla="*/ 1856559 w 5767895"/>
              <a:gd name="connsiteY500" fmla="*/ 4008510 h 6189534"/>
              <a:gd name="connsiteX501" fmla="*/ 1862024 w 5767895"/>
              <a:gd name="connsiteY501" fmla="*/ 4020829 h 6189534"/>
              <a:gd name="connsiteX502" fmla="*/ 1868164 w 5767895"/>
              <a:gd name="connsiteY502" fmla="*/ 4028595 h 6189534"/>
              <a:gd name="connsiteX503" fmla="*/ 1875805 w 5767895"/>
              <a:gd name="connsiteY503" fmla="*/ 4033994 h 6189534"/>
              <a:gd name="connsiteX504" fmla="*/ 1884815 w 5767895"/>
              <a:gd name="connsiteY504" fmla="*/ 4050440 h 6189534"/>
              <a:gd name="connsiteX505" fmla="*/ 1891084 w 5767895"/>
              <a:gd name="connsiteY505" fmla="*/ 4045738 h 6189534"/>
              <a:gd name="connsiteX506" fmla="*/ 1892306 w 5767895"/>
              <a:gd name="connsiteY506" fmla="*/ 4043700 h 6189534"/>
              <a:gd name="connsiteX507" fmla="*/ 1891409 w 5767895"/>
              <a:gd name="connsiteY507" fmla="*/ 4033758 h 6189534"/>
              <a:gd name="connsiteX508" fmla="*/ 1868940 w 5767895"/>
              <a:gd name="connsiteY508" fmla="*/ 4008994 h 6189534"/>
              <a:gd name="connsiteX509" fmla="*/ 1858076 w 5767895"/>
              <a:gd name="connsiteY509" fmla="*/ 3981633 h 6189534"/>
              <a:gd name="connsiteX510" fmla="*/ 1864562 w 5767895"/>
              <a:gd name="connsiteY510" fmla="*/ 3981874 h 6189534"/>
              <a:gd name="connsiteX511" fmla="*/ 1869548 w 5767895"/>
              <a:gd name="connsiteY511" fmla="*/ 3984483 h 6189534"/>
              <a:gd name="connsiteX512" fmla="*/ 1880712 w 5767895"/>
              <a:gd name="connsiteY512" fmla="*/ 3973860 h 6189534"/>
              <a:gd name="connsiteX513" fmla="*/ 4101990 w 5767895"/>
              <a:gd name="connsiteY513" fmla="*/ 3934650 h 6189534"/>
              <a:gd name="connsiteX514" fmla="*/ 4091133 w 5767895"/>
              <a:gd name="connsiteY514" fmla="*/ 3958748 h 6189534"/>
              <a:gd name="connsiteX515" fmla="*/ 4089130 w 5767895"/>
              <a:gd name="connsiteY515" fmla="*/ 3961904 h 6189534"/>
              <a:gd name="connsiteX516" fmla="*/ 4122697 w 5767895"/>
              <a:gd name="connsiteY516" fmla="*/ 3978767 h 6189534"/>
              <a:gd name="connsiteX517" fmla="*/ 4126776 w 5767895"/>
              <a:gd name="connsiteY517" fmla="*/ 4021188 h 6189534"/>
              <a:gd name="connsiteX518" fmla="*/ 4146021 w 5767895"/>
              <a:gd name="connsiteY518" fmla="*/ 4046672 h 6189534"/>
              <a:gd name="connsiteX519" fmla="*/ 4157185 w 5767895"/>
              <a:gd name="connsiteY519" fmla="*/ 4036049 h 6189534"/>
              <a:gd name="connsiteX520" fmla="*/ 4147641 w 5767895"/>
              <a:gd name="connsiteY520" fmla="*/ 3981309 h 6189534"/>
              <a:gd name="connsiteX521" fmla="*/ 4123084 w 5767895"/>
              <a:gd name="connsiteY521" fmla="*/ 3950241 h 6189534"/>
              <a:gd name="connsiteX522" fmla="*/ 4101990 w 5767895"/>
              <a:gd name="connsiteY522" fmla="*/ 3934650 h 6189534"/>
              <a:gd name="connsiteX523" fmla="*/ 1905168 w 5767895"/>
              <a:gd name="connsiteY523" fmla="*/ 3915233 h 6189534"/>
              <a:gd name="connsiteX524" fmla="*/ 1898115 w 5767895"/>
              <a:gd name="connsiteY524" fmla="*/ 3918505 h 6189534"/>
              <a:gd name="connsiteX525" fmla="*/ 1889260 w 5767895"/>
              <a:gd name="connsiteY525" fmla="*/ 3939445 h 6189534"/>
              <a:gd name="connsiteX526" fmla="*/ 1908400 w 5767895"/>
              <a:gd name="connsiteY526" fmla="*/ 3965969 h 6189534"/>
              <a:gd name="connsiteX527" fmla="*/ 1912827 w 5767895"/>
              <a:gd name="connsiteY527" fmla="*/ 3970175 h 6189534"/>
              <a:gd name="connsiteX528" fmla="*/ 1912576 w 5767895"/>
              <a:gd name="connsiteY528" fmla="*/ 3963040 h 6189534"/>
              <a:gd name="connsiteX529" fmla="*/ 1923729 w 5767895"/>
              <a:gd name="connsiteY529" fmla="*/ 3950248 h 6189534"/>
              <a:gd name="connsiteX530" fmla="*/ 1911588 w 5767895"/>
              <a:gd name="connsiteY530" fmla="*/ 3918198 h 6189534"/>
              <a:gd name="connsiteX531" fmla="*/ 1905168 w 5767895"/>
              <a:gd name="connsiteY531" fmla="*/ 3915233 h 6189534"/>
              <a:gd name="connsiteX532" fmla="*/ 1805582 w 5767895"/>
              <a:gd name="connsiteY532" fmla="*/ 3771295 h 6189534"/>
              <a:gd name="connsiteX533" fmla="*/ 1807381 w 5767895"/>
              <a:gd name="connsiteY533" fmla="*/ 3776309 h 6189534"/>
              <a:gd name="connsiteX534" fmla="*/ 1813050 w 5767895"/>
              <a:gd name="connsiteY534" fmla="*/ 3780456 h 6189534"/>
              <a:gd name="connsiteX535" fmla="*/ 1830014 w 5767895"/>
              <a:gd name="connsiteY535" fmla="*/ 3813900 h 6189534"/>
              <a:gd name="connsiteX536" fmla="*/ 1853850 w 5767895"/>
              <a:gd name="connsiteY536" fmla="*/ 3841743 h 6189534"/>
              <a:gd name="connsiteX537" fmla="*/ 1861858 w 5767895"/>
              <a:gd name="connsiteY537" fmla="*/ 3829118 h 6189534"/>
              <a:gd name="connsiteX538" fmla="*/ 1840745 w 5767895"/>
              <a:gd name="connsiteY538" fmla="*/ 3801343 h 6189534"/>
              <a:gd name="connsiteX539" fmla="*/ 1836839 w 5767895"/>
              <a:gd name="connsiteY539" fmla="*/ 3777840 h 6189534"/>
              <a:gd name="connsiteX540" fmla="*/ 1820778 w 5767895"/>
              <a:gd name="connsiteY540" fmla="*/ 3772633 h 6189534"/>
              <a:gd name="connsiteX541" fmla="*/ 1805582 w 5767895"/>
              <a:gd name="connsiteY541" fmla="*/ 3771295 h 6189534"/>
              <a:gd name="connsiteX542" fmla="*/ 1779716 w 5767895"/>
              <a:gd name="connsiteY542" fmla="*/ 3728332 h 6189534"/>
              <a:gd name="connsiteX543" fmla="*/ 1787481 w 5767895"/>
              <a:gd name="connsiteY543" fmla="*/ 3744876 h 6189534"/>
              <a:gd name="connsiteX544" fmla="*/ 1802119 w 5767895"/>
              <a:gd name="connsiteY544" fmla="*/ 3755819 h 6189534"/>
              <a:gd name="connsiteX545" fmla="*/ 1804968 w 5767895"/>
              <a:gd name="connsiteY545" fmla="*/ 3744348 h 6189534"/>
              <a:gd name="connsiteX546" fmla="*/ 1770172 w 5767895"/>
              <a:gd name="connsiteY546" fmla="*/ 3673593 h 6189534"/>
              <a:gd name="connsiteX547" fmla="*/ 1756699 w 5767895"/>
              <a:gd name="connsiteY547" fmla="*/ 3673900 h 6189534"/>
              <a:gd name="connsiteX548" fmla="*/ 1762780 w 5767895"/>
              <a:gd name="connsiteY548" fmla="*/ 3713165 h 6189534"/>
              <a:gd name="connsiteX549" fmla="*/ 1775405 w 5767895"/>
              <a:gd name="connsiteY549" fmla="*/ 3721172 h 6189534"/>
              <a:gd name="connsiteX550" fmla="*/ 1784567 w 5767895"/>
              <a:gd name="connsiteY550" fmla="*/ 3713705 h 6189534"/>
              <a:gd name="connsiteX551" fmla="*/ 1768785 w 5767895"/>
              <a:gd name="connsiteY551" fmla="*/ 3703695 h 6189534"/>
              <a:gd name="connsiteX552" fmla="*/ 1782799 w 5767895"/>
              <a:gd name="connsiteY552" fmla="*/ 3681600 h 6189534"/>
              <a:gd name="connsiteX553" fmla="*/ 1747771 w 5767895"/>
              <a:gd name="connsiteY553" fmla="*/ 3646106 h 6189534"/>
              <a:gd name="connsiteX554" fmla="*/ 1741765 w 5767895"/>
              <a:gd name="connsiteY554" fmla="*/ 3655575 h 6189534"/>
              <a:gd name="connsiteX555" fmla="*/ 1745499 w 5767895"/>
              <a:gd name="connsiteY555" fmla="*/ 3660156 h 6189534"/>
              <a:gd name="connsiteX556" fmla="*/ 1749232 w 5767895"/>
              <a:gd name="connsiteY556" fmla="*/ 3664737 h 6189534"/>
              <a:gd name="connsiteX557" fmla="*/ 1747771 w 5767895"/>
              <a:gd name="connsiteY557" fmla="*/ 3646106 h 6189534"/>
              <a:gd name="connsiteX558" fmla="*/ 1640382 w 5767895"/>
              <a:gd name="connsiteY558" fmla="*/ 3607479 h 6189534"/>
              <a:gd name="connsiteX559" fmla="*/ 1627799 w 5767895"/>
              <a:gd name="connsiteY559" fmla="*/ 3643052 h 6189534"/>
              <a:gd name="connsiteX560" fmla="*/ 1622679 w 5767895"/>
              <a:gd name="connsiteY560" fmla="*/ 3653304 h 6189534"/>
              <a:gd name="connsiteX561" fmla="*/ 1624686 w 5767895"/>
              <a:gd name="connsiteY561" fmla="*/ 3662273 h 6189534"/>
              <a:gd name="connsiteX562" fmla="*/ 1675803 w 5767895"/>
              <a:gd name="connsiteY562" fmla="*/ 3721250 h 6189534"/>
              <a:gd name="connsiteX563" fmla="*/ 1691663 w 5767895"/>
              <a:gd name="connsiteY563" fmla="*/ 3734629 h 6189534"/>
              <a:gd name="connsiteX564" fmla="*/ 1689044 w 5767895"/>
              <a:gd name="connsiteY564" fmla="*/ 3756204 h 6189534"/>
              <a:gd name="connsiteX565" fmla="*/ 1698667 w 5767895"/>
              <a:gd name="connsiteY565" fmla="*/ 3768947 h 6189534"/>
              <a:gd name="connsiteX566" fmla="*/ 1704122 w 5767895"/>
              <a:gd name="connsiteY566" fmla="*/ 3776171 h 6189534"/>
              <a:gd name="connsiteX567" fmla="*/ 1722741 w 5767895"/>
              <a:gd name="connsiteY567" fmla="*/ 3776294 h 6189534"/>
              <a:gd name="connsiteX568" fmla="*/ 1748301 w 5767895"/>
              <a:gd name="connsiteY568" fmla="*/ 3805782 h 6189534"/>
              <a:gd name="connsiteX569" fmla="*/ 1756787 w 5767895"/>
              <a:gd name="connsiteY569" fmla="*/ 3802867 h 6189534"/>
              <a:gd name="connsiteX570" fmla="*/ 1763774 w 5767895"/>
              <a:gd name="connsiteY570" fmla="*/ 3802318 h 6189534"/>
              <a:gd name="connsiteX571" fmla="*/ 1763042 w 5767895"/>
              <a:gd name="connsiteY571" fmla="*/ 3815687 h 6189534"/>
              <a:gd name="connsiteX572" fmla="*/ 1756074 w 5767895"/>
              <a:gd name="connsiteY572" fmla="*/ 3828419 h 6189534"/>
              <a:gd name="connsiteX573" fmla="*/ 1782307 w 5767895"/>
              <a:gd name="connsiteY573" fmla="*/ 3853355 h 6189534"/>
              <a:gd name="connsiteX574" fmla="*/ 1804036 w 5767895"/>
              <a:gd name="connsiteY574" fmla="*/ 3885393 h 6189534"/>
              <a:gd name="connsiteX575" fmla="*/ 1813178 w 5767895"/>
              <a:gd name="connsiteY575" fmla="*/ 3888425 h 6189534"/>
              <a:gd name="connsiteX576" fmla="*/ 1823822 w 5767895"/>
              <a:gd name="connsiteY576" fmla="*/ 3889090 h 6189534"/>
              <a:gd name="connsiteX577" fmla="*/ 1809426 w 5767895"/>
              <a:gd name="connsiteY577" fmla="*/ 3848978 h 6189534"/>
              <a:gd name="connsiteX578" fmla="*/ 1816281 w 5767895"/>
              <a:gd name="connsiteY578" fmla="*/ 3831193 h 6189534"/>
              <a:gd name="connsiteX579" fmla="*/ 1772090 w 5767895"/>
              <a:gd name="connsiteY579" fmla="*/ 3803166 h 6189534"/>
              <a:gd name="connsiteX580" fmla="*/ 1750613 w 5767895"/>
              <a:gd name="connsiteY580" fmla="*/ 3748051 h 6189534"/>
              <a:gd name="connsiteX581" fmla="*/ 1716894 w 5767895"/>
              <a:gd name="connsiteY581" fmla="*/ 3701767 h 6189534"/>
              <a:gd name="connsiteX582" fmla="*/ 1705116 w 5767895"/>
              <a:gd name="connsiteY582" fmla="*/ 3685445 h 6189534"/>
              <a:gd name="connsiteX583" fmla="*/ 1693338 w 5767895"/>
              <a:gd name="connsiteY583" fmla="*/ 3669123 h 6189534"/>
              <a:gd name="connsiteX584" fmla="*/ 1674092 w 5767895"/>
              <a:gd name="connsiteY584" fmla="*/ 3643638 h 6189534"/>
              <a:gd name="connsiteX585" fmla="*/ 1672089 w 5767895"/>
              <a:gd name="connsiteY585" fmla="*/ 3646794 h 6189534"/>
              <a:gd name="connsiteX586" fmla="*/ 1660310 w 5767895"/>
              <a:gd name="connsiteY586" fmla="*/ 3630471 h 6189534"/>
              <a:gd name="connsiteX587" fmla="*/ 1648532 w 5767895"/>
              <a:gd name="connsiteY587" fmla="*/ 3614149 h 6189534"/>
              <a:gd name="connsiteX588" fmla="*/ 1727062 w 5767895"/>
              <a:gd name="connsiteY588" fmla="*/ 3601989 h 6189534"/>
              <a:gd name="connsiteX589" fmla="*/ 1736532 w 5767895"/>
              <a:gd name="connsiteY589" fmla="*/ 3607995 h 6189534"/>
              <a:gd name="connsiteX590" fmla="*/ 1738533 w 5767895"/>
              <a:gd name="connsiteY590" fmla="*/ 3604839 h 6189534"/>
              <a:gd name="connsiteX591" fmla="*/ 1727062 w 5767895"/>
              <a:gd name="connsiteY591" fmla="*/ 3601989 h 6189534"/>
              <a:gd name="connsiteX592" fmla="*/ 670481 w 5767895"/>
              <a:gd name="connsiteY592" fmla="*/ 3561668 h 6189534"/>
              <a:gd name="connsiteX593" fmla="*/ 672281 w 5767895"/>
              <a:gd name="connsiteY593" fmla="*/ 3566682 h 6189534"/>
              <a:gd name="connsiteX594" fmla="*/ 677949 w 5767895"/>
              <a:gd name="connsiteY594" fmla="*/ 3570829 h 6189534"/>
              <a:gd name="connsiteX595" fmla="*/ 694913 w 5767895"/>
              <a:gd name="connsiteY595" fmla="*/ 3604273 h 6189534"/>
              <a:gd name="connsiteX596" fmla="*/ 718750 w 5767895"/>
              <a:gd name="connsiteY596" fmla="*/ 3632116 h 6189534"/>
              <a:gd name="connsiteX597" fmla="*/ 726757 w 5767895"/>
              <a:gd name="connsiteY597" fmla="*/ 3619491 h 6189534"/>
              <a:gd name="connsiteX598" fmla="*/ 705645 w 5767895"/>
              <a:gd name="connsiteY598" fmla="*/ 3591716 h 6189534"/>
              <a:gd name="connsiteX599" fmla="*/ 701739 w 5767895"/>
              <a:gd name="connsiteY599" fmla="*/ 3568213 h 6189534"/>
              <a:gd name="connsiteX600" fmla="*/ 685677 w 5767895"/>
              <a:gd name="connsiteY600" fmla="*/ 3563006 h 6189534"/>
              <a:gd name="connsiteX601" fmla="*/ 670481 w 5767895"/>
              <a:gd name="connsiteY601" fmla="*/ 3561668 h 6189534"/>
              <a:gd name="connsiteX602" fmla="*/ 1619463 w 5767895"/>
              <a:gd name="connsiteY602" fmla="*/ 3551451 h 6189534"/>
              <a:gd name="connsiteX603" fmla="*/ 1610979 w 5767895"/>
              <a:gd name="connsiteY603" fmla="*/ 3565026 h 6189534"/>
              <a:gd name="connsiteX604" fmla="*/ 1622191 w 5767895"/>
              <a:gd name="connsiteY604" fmla="*/ 3565025 h 6189534"/>
              <a:gd name="connsiteX605" fmla="*/ 1624747 w 5767895"/>
              <a:gd name="connsiteY605" fmla="*/ 3554802 h 6189534"/>
              <a:gd name="connsiteX606" fmla="*/ 1551174 w 5767895"/>
              <a:gd name="connsiteY606" fmla="*/ 3523911 h 6189534"/>
              <a:gd name="connsiteX607" fmla="*/ 1549305 w 5767895"/>
              <a:gd name="connsiteY607" fmla="*/ 3527648 h 6189534"/>
              <a:gd name="connsiteX608" fmla="*/ 1547436 w 5767895"/>
              <a:gd name="connsiteY608" fmla="*/ 3531385 h 6189534"/>
              <a:gd name="connsiteX609" fmla="*/ 1547437 w 5767895"/>
              <a:gd name="connsiteY609" fmla="*/ 3550073 h 6189534"/>
              <a:gd name="connsiteX610" fmla="*/ 1547484 w 5767895"/>
              <a:gd name="connsiteY610" fmla="*/ 3550475 h 6189534"/>
              <a:gd name="connsiteX611" fmla="*/ 1563465 w 5767895"/>
              <a:gd name="connsiteY611" fmla="*/ 3566037 h 6189534"/>
              <a:gd name="connsiteX612" fmla="*/ 1569863 w 5767895"/>
              <a:gd name="connsiteY612" fmla="*/ 3527648 h 6189534"/>
              <a:gd name="connsiteX613" fmla="*/ 644615 w 5767895"/>
              <a:gd name="connsiteY613" fmla="*/ 3518706 h 6189534"/>
              <a:gd name="connsiteX614" fmla="*/ 652381 w 5767895"/>
              <a:gd name="connsiteY614" fmla="*/ 3535249 h 6189534"/>
              <a:gd name="connsiteX615" fmla="*/ 667018 w 5767895"/>
              <a:gd name="connsiteY615" fmla="*/ 3546192 h 6189534"/>
              <a:gd name="connsiteX616" fmla="*/ 669868 w 5767895"/>
              <a:gd name="connsiteY616" fmla="*/ 3534721 h 6189534"/>
              <a:gd name="connsiteX617" fmla="*/ 1577010 w 5767895"/>
              <a:gd name="connsiteY617" fmla="*/ 3475896 h 6189534"/>
              <a:gd name="connsiteX618" fmla="*/ 1562388 w 5767895"/>
              <a:gd name="connsiteY618" fmla="*/ 3501483 h 6189534"/>
              <a:gd name="connsiteX619" fmla="*/ 1581077 w 5767895"/>
              <a:gd name="connsiteY619" fmla="*/ 3494007 h 6189534"/>
              <a:gd name="connsiteX620" fmla="*/ 1584971 w 5767895"/>
              <a:gd name="connsiteY620" fmla="*/ 3487516 h 6189534"/>
              <a:gd name="connsiteX621" fmla="*/ 635071 w 5767895"/>
              <a:gd name="connsiteY621" fmla="*/ 3463966 h 6189534"/>
              <a:gd name="connsiteX622" fmla="*/ 621599 w 5767895"/>
              <a:gd name="connsiteY622" fmla="*/ 3464272 h 6189534"/>
              <a:gd name="connsiteX623" fmla="*/ 627679 w 5767895"/>
              <a:gd name="connsiteY623" fmla="*/ 3503538 h 6189534"/>
              <a:gd name="connsiteX624" fmla="*/ 640304 w 5767895"/>
              <a:gd name="connsiteY624" fmla="*/ 3511546 h 6189534"/>
              <a:gd name="connsiteX625" fmla="*/ 649467 w 5767895"/>
              <a:gd name="connsiteY625" fmla="*/ 3504078 h 6189534"/>
              <a:gd name="connsiteX626" fmla="*/ 633685 w 5767895"/>
              <a:gd name="connsiteY626" fmla="*/ 3494069 h 6189534"/>
              <a:gd name="connsiteX627" fmla="*/ 647699 w 5767895"/>
              <a:gd name="connsiteY627" fmla="*/ 3471973 h 6189534"/>
              <a:gd name="connsiteX628" fmla="*/ 612670 w 5767895"/>
              <a:gd name="connsiteY628" fmla="*/ 3436479 h 6189534"/>
              <a:gd name="connsiteX629" fmla="*/ 606664 w 5767895"/>
              <a:gd name="connsiteY629" fmla="*/ 3445948 h 6189534"/>
              <a:gd name="connsiteX630" fmla="*/ 610398 w 5767895"/>
              <a:gd name="connsiteY630" fmla="*/ 3450529 h 6189534"/>
              <a:gd name="connsiteX631" fmla="*/ 614131 w 5767895"/>
              <a:gd name="connsiteY631" fmla="*/ 3455110 h 6189534"/>
              <a:gd name="connsiteX632" fmla="*/ 612670 w 5767895"/>
              <a:gd name="connsiteY632" fmla="*/ 3436479 h 6189534"/>
              <a:gd name="connsiteX633" fmla="*/ 591962 w 5767895"/>
              <a:gd name="connsiteY633" fmla="*/ 3392363 h 6189534"/>
              <a:gd name="connsiteX634" fmla="*/ 601431 w 5767895"/>
              <a:gd name="connsiteY634" fmla="*/ 3398368 h 6189534"/>
              <a:gd name="connsiteX635" fmla="*/ 603434 w 5767895"/>
              <a:gd name="connsiteY635" fmla="*/ 3395212 h 6189534"/>
              <a:gd name="connsiteX636" fmla="*/ 591962 w 5767895"/>
              <a:gd name="connsiteY636" fmla="*/ 3392363 h 6189534"/>
              <a:gd name="connsiteX637" fmla="*/ 444000 w 5767895"/>
              <a:gd name="connsiteY637" fmla="*/ 3179015 h 6189534"/>
              <a:gd name="connsiteX638" fmla="*/ 420518 w 5767895"/>
              <a:gd name="connsiteY638" fmla="*/ 3195104 h 6189534"/>
              <a:gd name="connsiteX639" fmla="*/ 427985 w 5767895"/>
              <a:gd name="connsiteY639" fmla="*/ 3204267 h 6189534"/>
              <a:gd name="connsiteX640" fmla="*/ 450620 w 5767895"/>
              <a:gd name="connsiteY640" fmla="*/ 3196491 h 6189534"/>
              <a:gd name="connsiteX641" fmla="*/ 462284 w 5767895"/>
              <a:gd name="connsiteY641" fmla="*/ 3207762 h 6189534"/>
              <a:gd name="connsiteX642" fmla="*/ 464708 w 5767895"/>
              <a:gd name="connsiteY642" fmla="*/ 3223132 h 6189534"/>
              <a:gd name="connsiteX643" fmla="*/ 497601 w 5767895"/>
              <a:gd name="connsiteY643" fmla="*/ 3244547 h 6189534"/>
              <a:gd name="connsiteX644" fmla="*/ 534997 w 5767895"/>
              <a:gd name="connsiteY644" fmla="*/ 3258858 h 6189534"/>
              <a:gd name="connsiteX645" fmla="*/ 509980 w 5767895"/>
              <a:gd name="connsiteY645" fmla="*/ 3207583 h 6189534"/>
              <a:gd name="connsiteX646" fmla="*/ 469252 w 5767895"/>
              <a:gd name="connsiteY646" fmla="*/ 3195030 h 6189534"/>
              <a:gd name="connsiteX647" fmla="*/ 472217 w 5767895"/>
              <a:gd name="connsiteY647" fmla="*/ 3188612 h 6189534"/>
              <a:gd name="connsiteX648" fmla="*/ 468946 w 5767895"/>
              <a:gd name="connsiteY648" fmla="*/ 3181558 h 6189534"/>
              <a:gd name="connsiteX649" fmla="*/ 457223 w 5767895"/>
              <a:gd name="connsiteY649" fmla="*/ 3179102 h 6189534"/>
              <a:gd name="connsiteX650" fmla="*/ 444000 w 5767895"/>
              <a:gd name="connsiteY650" fmla="*/ 3179015 h 6189534"/>
              <a:gd name="connsiteX651" fmla="*/ 1906091 w 5767895"/>
              <a:gd name="connsiteY651" fmla="*/ 3131285 h 6189534"/>
              <a:gd name="connsiteX652" fmla="*/ 1911558 w 5767895"/>
              <a:gd name="connsiteY652" fmla="*/ 3143604 h 6189534"/>
              <a:gd name="connsiteX653" fmla="*/ 1914714 w 5767895"/>
              <a:gd name="connsiteY653" fmla="*/ 3145606 h 6189534"/>
              <a:gd name="connsiteX654" fmla="*/ 770991 w 5767895"/>
              <a:gd name="connsiteY654" fmla="*/ 2921657 h 6189534"/>
              <a:gd name="connsiteX655" fmla="*/ 776457 w 5767895"/>
              <a:gd name="connsiteY655" fmla="*/ 2933977 h 6189534"/>
              <a:gd name="connsiteX656" fmla="*/ 779613 w 5767895"/>
              <a:gd name="connsiteY656" fmla="*/ 2935979 h 6189534"/>
              <a:gd name="connsiteX657" fmla="*/ 732732 w 5767895"/>
              <a:gd name="connsiteY657" fmla="*/ 2835427 h 6189534"/>
              <a:gd name="connsiteX658" fmla="*/ 728729 w 5767895"/>
              <a:gd name="connsiteY658" fmla="*/ 2841740 h 6189534"/>
              <a:gd name="connsiteX659" fmla="*/ 722299 w 5767895"/>
              <a:gd name="connsiteY659" fmla="*/ 2855367 h 6189534"/>
              <a:gd name="connsiteX660" fmla="*/ 731346 w 5767895"/>
              <a:gd name="connsiteY660" fmla="*/ 2865531 h 6189534"/>
              <a:gd name="connsiteX661" fmla="*/ 751132 w 5767895"/>
              <a:gd name="connsiteY661" fmla="*/ 2869227 h 6189534"/>
              <a:gd name="connsiteX662" fmla="*/ 742202 w 5767895"/>
              <a:gd name="connsiteY662" fmla="*/ 2841432 h 6189534"/>
              <a:gd name="connsiteX663" fmla="*/ 247931 w 5767895"/>
              <a:gd name="connsiteY663" fmla="*/ 2811223 h 6189534"/>
              <a:gd name="connsiteX664" fmla="*/ 266531 w 5767895"/>
              <a:gd name="connsiteY664" fmla="*/ 2836853 h 6189534"/>
              <a:gd name="connsiteX665" fmla="*/ 265788 w 5767895"/>
              <a:gd name="connsiteY665" fmla="*/ 2866811 h 6189534"/>
              <a:gd name="connsiteX666" fmla="*/ 284880 w 5767895"/>
              <a:gd name="connsiteY666" fmla="*/ 2885558 h 6189534"/>
              <a:gd name="connsiteX667" fmla="*/ 303973 w 5767895"/>
              <a:gd name="connsiteY667" fmla="*/ 2904307 h 6189534"/>
              <a:gd name="connsiteX668" fmla="*/ 299057 w 5767895"/>
              <a:gd name="connsiteY668" fmla="*/ 2876293 h 6189534"/>
              <a:gd name="connsiteX669" fmla="*/ 271794 w 5767895"/>
              <a:gd name="connsiteY669" fmla="*/ 2857342 h 6189534"/>
              <a:gd name="connsiteX670" fmla="*/ 279186 w 5767895"/>
              <a:gd name="connsiteY670" fmla="*/ 2840453 h 6189534"/>
              <a:gd name="connsiteX671" fmla="*/ 280343 w 5767895"/>
              <a:gd name="connsiteY671" fmla="*/ 2822928 h 6189534"/>
              <a:gd name="connsiteX672" fmla="*/ 237106 w 5767895"/>
              <a:gd name="connsiteY672" fmla="*/ 2762864 h 6189534"/>
              <a:gd name="connsiteX673" fmla="*/ 229224 w 5767895"/>
              <a:gd name="connsiteY673" fmla="*/ 2763951 h 6189534"/>
              <a:gd name="connsiteX674" fmla="*/ 229272 w 5767895"/>
              <a:gd name="connsiteY674" fmla="*/ 2771727 h 6189534"/>
              <a:gd name="connsiteX675" fmla="*/ 234690 w 5767895"/>
              <a:gd name="connsiteY675" fmla="*/ 2776270 h 6189534"/>
              <a:gd name="connsiteX676" fmla="*/ 245854 w 5767895"/>
              <a:gd name="connsiteY676" fmla="*/ 2765646 h 6189534"/>
              <a:gd name="connsiteX677" fmla="*/ 237106 w 5767895"/>
              <a:gd name="connsiteY677" fmla="*/ 2762864 h 6189534"/>
              <a:gd name="connsiteX678" fmla="*/ 371043 w 5767895"/>
              <a:gd name="connsiteY678" fmla="*/ 2707834 h 6189534"/>
              <a:gd name="connsiteX679" fmla="*/ 390644 w 5767895"/>
              <a:gd name="connsiteY679" fmla="*/ 2754567 h 6189534"/>
              <a:gd name="connsiteX680" fmla="*/ 415615 w 5767895"/>
              <a:gd name="connsiteY680" fmla="*/ 2798069 h 6189534"/>
              <a:gd name="connsiteX681" fmla="*/ 429097 w 5767895"/>
              <a:gd name="connsiteY681" fmla="*/ 2803853 h 6189534"/>
              <a:gd name="connsiteX682" fmla="*/ 441713 w 5767895"/>
              <a:gd name="connsiteY682" fmla="*/ 2805769 h 6189534"/>
              <a:gd name="connsiteX683" fmla="*/ 438509 w 5767895"/>
              <a:gd name="connsiteY683" fmla="*/ 2795991 h 6189534"/>
              <a:gd name="connsiteX684" fmla="*/ 429935 w 5767895"/>
              <a:gd name="connsiteY684" fmla="*/ 2789447 h 6189534"/>
              <a:gd name="connsiteX685" fmla="*/ 413027 w 5767895"/>
              <a:gd name="connsiteY685" fmla="*/ 2769871 h 6189534"/>
              <a:gd name="connsiteX686" fmla="*/ 409227 w 5767895"/>
              <a:gd name="connsiteY686" fmla="*/ 2745330 h 6189534"/>
              <a:gd name="connsiteX687" fmla="*/ 390135 w 5767895"/>
              <a:gd name="connsiteY687" fmla="*/ 2726582 h 6189534"/>
              <a:gd name="connsiteX688" fmla="*/ 371043 w 5767895"/>
              <a:gd name="connsiteY688" fmla="*/ 2707834 h 6189534"/>
              <a:gd name="connsiteX689" fmla="*/ 600264 w 5767895"/>
              <a:gd name="connsiteY689" fmla="*/ 2653483 h 6189534"/>
              <a:gd name="connsiteX690" fmla="*/ 583691 w 5767895"/>
              <a:gd name="connsiteY690" fmla="*/ 2665657 h 6189534"/>
              <a:gd name="connsiteX691" fmla="*/ 618583 w 5767895"/>
              <a:gd name="connsiteY691" fmla="*/ 2706597 h 6189534"/>
              <a:gd name="connsiteX692" fmla="*/ 645739 w 5767895"/>
              <a:gd name="connsiteY692" fmla="*/ 2749270 h 6189534"/>
              <a:gd name="connsiteX693" fmla="*/ 678692 w 5767895"/>
              <a:gd name="connsiteY693" fmla="*/ 2739187 h 6189534"/>
              <a:gd name="connsiteX694" fmla="*/ 621801 w 5767895"/>
              <a:gd name="connsiteY694" fmla="*/ 2654417 h 6189534"/>
              <a:gd name="connsiteX695" fmla="*/ 600264 w 5767895"/>
              <a:gd name="connsiteY695" fmla="*/ 2653483 h 6189534"/>
              <a:gd name="connsiteX696" fmla="*/ 356881 w 5767895"/>
              <a:gd name="connsiteY696" fmla="*/ 2632460 h 6189534"/>
              <a:gd name="connsiteX697" fmla="*/ 344283 w 5767895"/>
              <a:gd name="connsiteY697" fmla="*/ 2642727 h 6189534"/>
              <a:gd name="connsiteX698" fmla="*/ 332551 w 5767895"/>
              <a:gd name="connsiteY698" fmla="*/ 2656865 h 6189534"/>
              <a:gd name="connsiteX699" fmla="*/ 336321 w 5767895"/>
              <a:gd name="connsiteY699" fmla="*/ 2685812 h 6189534"/>
              <a:gd name="connsiteX700" fmla="*/ 349680 w 5767895"/>
              <a:gd name="connsiteY700" fmla="*/ 2680453 h 6189534"/>
              <a:gd name="connsiteX701" fmla="*/ 363268 w 5767895"/>
              <a:gd name="connsiteY701" fmla="*/ 2685198 h 6189534"/>
              <a:gd name="connsiteX702" fmla="*/ 369888 w 5767895"/>
              <a:gd name="connsiteY702" fmla="*/ 2702675 h 6189534"/>
              <a:gd name="connsiteX703" fmla="*/ 373142 w 5767895"/>
              <a:gd name="connsiteY703" fmla="*/ 2674864 h 6189534"/>
              <a:gd name="connsiteX704" fmla="*/ 353184 w 5767895"/>
              <a:gd name="connsiteY704" fmla="*/ 2652246 h 6189534"/>
              <a:gd name="connsiteX705" fmla="*/ 350029 w 5767895"/>
              <a:gd name="connsiteY705" fmla="*/ 2650244 h 6189534"/>
              <a:gd name="connsiteX706" fmla="*/ 354638 w 5767895"/>
              <a:gd name="connsiteY706" fmla="*/ 2642102 h 6189534"/>
              <a:gd name="connsiteX707" fmla="*/ 356881 w 5767895"/>
              <a:gd name="connsiteY707" fmla="*/ 2632460 h 6189534"/>
              <a:gd name="connsiteX708" fmla="*/ 571224 w 5767895"/>
              <a:gd name="connsiteY708" fmla="*/ 2573652 h 6189534"/>
              <a:gd name="connsiteX709" fmla="*/ 554066 w 5767895"/>
              <a:gd name="connsiteY709" fmla="*/ 2577154 h 6189534"/>
              <a:gd name="connsiteX710" fmla="*/ 536269 w 5767895"/>
              <a:gd name="connsiteY710" fmla="*/ 2586892 h 6189534"/>
              <a:gd name="connsiteX711" fmla="*/ 553821 w 5767895"/>
              <a:gd name="connsiteY711" fmla="*/ 2629007 h 6189534"/>
              <a:gd name="connsiteX712" fmla="*/ 596243 w 5767895"/>
              <a:gd name="connsiteY712" fmla="*/ 2624930 h 6189534"/>
              <a:gd name="connsiteX713" fmla="*/ 566373 w 5767895"/>
              <a:gd name="connsiteY713" fmla="*/ 2588281 h 6189534"/>
              <a:gd name="connsiteX714" fmla="*/ 569982 w 5767895"/>
              <a:gd name="connsiteY714" fmla="*/ 2581718 h 6189534"/>
              <a:gd name="connsiteX715" fmla="*/ 571224 w 5767895"/>
              <a:gd name="connsiteY715" fmla="*/ 2573652 h 6189534"/>
              <a:gd name="connsiteX716" fmla="*/ 27370 w 5767895"/>
              <a:gd name="connsiteY716" fmla="*/ 2551832 h 6189534"/>
              <a:gd name="connsiteX717" fmla="*/ 55084 w 5767895"/>
              <a:gd name="connsiteY717" fmla="*/ 2584901 h 6189534"/>
              <a:gd name="connsiteX718" fmla="*/ 82798 w 5767895"/>
              <a:gd name="connsiteY718" fmla="*/ 2617970 h 6189534"/>
              <a:gd name="connsiteX719" fmla="*/ 52695 w 5767895"/>
              <a:gd name="connsiteY719" fmla="*/ 2616582 h 6189534"/>
              <a:gd name="connsiteX720" fmla="*/ 29446 w 5767895"/>
              <a:gd name="connsiteY720" fmla="*/ 2597409 h 6189534"/>
              <a:gd name="connsiteX721" fmla="*/ 26155 w 5767895"/>
              <a:gd name="connsiteY721" fmla="*/ 2578173 h 6189534"/>
              <a:gd name="connsiteX722" fmla="*/ 27370 w 5767895"/>
              <a:gd name="connsiteY722" fmla="*/ 2551832 h 6189534"/>
              <a:gd name="connsiteX723" fmla="*/ 498733 w 5767895"/>
              <a:gd name="connsiteY723" fmla="*/ 2503886 h 6189534"/>
              <a:gd name="connsiteX724" fmla="*/ 490851 w 5767895"/>
              <a:gd name="connsiteY724" fmla="*/ 2504973 h 6189534"/>
              <a:gd name="connsiteX725" fmla="*/ 490898 w 5767895"/>
              <a:gd name="connsiteY725" fmla="*/ 2512749 h 6189534"/>
              <a:gd name="connsiteX726" fmla="*/ 496317 w 5767895"/>
              <a:gd name="connsiteY726" fmla="*/ 2517291 h 6189534"/>
              <a:gd name="connsiteX727" fmla="*/ 506633 w 5767895"/>
              <a:gd name="connsiteY727" fmla="*/ 2514982 h 6189534"/>
              <a:gd name="connsiteX728" fmla="*/ 507057 w 5767895"/>
              <a:gd name="connsiteY728" fmla="*/ 2510825 h 6189534"/>
              <a:gd name="connsiteX729" fmla="*/ 507480 w 5767895"/>
              <a:gd name="connsiteY729" fmla="*/ 2506667 h 6189534"/>
              <a:gd name="connsiteX730" fmla="*/ 498733 w 5767895"/>
              <a:gd name="connsiteY730" fmla="*/ 2503886 h 6189534"/>
              <a:gd name="connsiteX731" fmla="*/ 265397 w 5767895"/>
              <a:gd name="connsiteY731" fmla="*/ 2491448 h 6189534"/>
              <a:gd name="connsiteX732" fmla="*/ 258342 w 5767895"/>
              <a:gd name="connsiteY732" fmla="*/ 2494719 h 6189534"/>
              <a:gd name="connsiteX733" fmla="*/ 254338 w 5767895"/>
              <a:gd name="connsiteY733" fmla="*/ 2501032 h 6189534"/>
              <a:gd name="connsiteX734" fmla="*/ 263943 w 5767895"/>
              <a:gd name="connsiteY734" fmla="*/ 2501591 h 6189534"/>
              <a:gd name="connsiteX735" fmla="*/ 271816 w 5767895"/>
              <a:gd name="connsiteY735" fmla="*/ 2494412 h 6189534"/>
              <a:gd name="connsiteX736" fmla="*/ 265397 w 5767895"/>
              <a:gd name="connsiteY736" fmla="*/ 2491448 h 6189534"/>
              <a:gd name="connsiteX737" fmla="*/ 465361 w 5767895"/>
              <a:gd name="connsiteY737" fmla="*/ 2450078 h 6189534"/>
              <a:gd name="connsiteX738" fmla="*/ 458672 w 5767895"/>
              <a:gd name="connsiteY738" fmla="*/ 2458008 h 6189534"/>
              <a:gd name="connsiteX739" fmla="*/ 491932 w 5767895"/>
              <a:gd name="connsiteY739" fmla="*/ 2461396 h 6189534"/>
              <a:gd name="connsiteX740" fmla="*/ 476150 w 5767895"/>
              <a:gd name="connsiteY740" fmla="*/ 2451387 h 6189534"/>
              <a:gd name="connsiteX741" fmla="*/ 465361 w 5767895"/>
              <a:gd name="connsiteY741" fmla="*/ 2450078 h 6189534"/>
              <a:gd name="connsiteX742" fmla="*/ 216150 w 5767895"/>
              <a:gd name="connsiteY742" fmla="*/ 2366712 h 6189534"/>
              <a:gd name="connsiteX743" fmla="*/ 210847 w 5767895"/>
              <a:gd name="connsiteY743" fmla="*/ 2367222 h 6189534"/>
              <a:gd name="connsiteX744" fmla="*/ 207998 w 5767895"/>
              <a:gd name="connsiteY744" fmla="*/ 2378693 h 6189534"/>
              <a:gd name="connsiteX745" fmla="*/ 222318 w 5767895"/>
              <a:gd name="connsiteY745" fmla="*/ 2370071 h 6189534"/>
              <a:gd name="connsiteX746" fmla="*/ 216150 w 5767895"/>
              <a:gd name="connsiteY746" fmla="*/ 2366712 h 6189534"/>
              <a:gd name="connsiteX747" fmla="*/ 2455017 w 5767895"/>
              <a:gd name="connsiteY747" fmla="*/ 2289242 h 6189534"/>
              <a:gd name="connsiteX748" fmla="*/ 2454487 w 5767895"/>
              <a:gd name="connsiteY748" fmla="*/ 2289488 h 6189534"/>
              <a:gd name="connsiteX749" fmla="*/ 2454695 w 5767895"/>
              <a:gd name="connsiteY749" fmla="*/ 2289884 h 6189534"/>
              <a:gd name="connsiteX750" fmla="*/ 2465577 w 5767895"/>
              <a:gd name="connsiteY750" fmla="*/ 2303138 h 6189534"/>
              <a:gd name="connsiteX751" fmla="*/ 2461437 w 5767895"/>
              <a:gd name="connsiteY751" fmla="*/ 2292206 h 6189534"/>
              <a:gd name="connsiteX752" fmla="*/ 2455017 w 5767895"/>
              <a:gd name="connsiteY752" fmla="*/ 2289242 h 6189534"/>
              <a:gd name="connsiteX753" fmla="*/ 2358030 w 5767895"/>
              <a:gd name="connsiteY753" fmla="*/ 2145534 h 6189534"/>
              <a:gd name="connsiteX754" fmla="*/ 2364366 w 5767895"/>
              <a:gd name="connsiteY754" fmla="*/ 2154029 h 6189534"/>
              <a:gd name="connsiteX755" fmla="*/ 2396343 w 5767895"/>
              <a:gd name="connsiteY755" fmla="*/ 2186483 h 6189534"/>
              <a:gd name="connsiteX756" fmla="*/ 2408965 w 5767895"/>
              <a:gd name="connsiteY756" fmla="*/ 2207448 h 6189534"/>
              <a:gd name="connsiteX757" fmla="*/ 2411706 w 5767895"/>
              <a:gd name="connsiteY757" fmla="*/ 2203127 h 6189534"/>
              <a:gd name="connsiteX758" fmla="*/ 2390594 w 5767895"/>
              <a:gd name="connsiteY758" fmla="*/ 2175352 h 6189534"/>
              <a:gd name="connsiteX759" fmla="*/ 2386688 w 5767895"/>
              <a:gd name="connsiteY759" fmla="*/ 2151849 h 6189534"/>
              <a:gd name="connsiteX760" fmla="*/ 2370626 w 5767895"/>
              <a:gd name="connsiteY760" fmla="*/ 2146643 h 6189534"/>
              <a:gd name="connsiteX761" fmla="*/ 2329564 w 5767895"/>
              <a:gd name="connsiteY761" fmla="*/ 2102342 h 6189534"/>
              <a:gd name="connsiteX762" fmla="*/ 2335591 w 5767895"/>
              <a:gd name="connsiteY762" fmla="*/ 2115180 h 6189534"/>
              <a:gd name="connsiteX763" fmla="*/ 2337757 w 5767895"/>
              <a:gd name="connsiteY763" fmla="*/ 2118344 h 6189534"/>
              <a:gd name="connsiteX764" fmla="*/ 2339209 w 5767895"/>
              <a:gd name="connsiteY764" fmla="*/ 2120292 h 6189534"/>
              <a:gd name="connsiteX765" fmla="*/ 2351967 w 5767895"/>
              <a:gd name="connsiteY765" fmla="*/ 2129830 h 6189534"/>
              <a:gd name="connsiteX766" fmla="*/ 2354817 w 5767895"/>
              <a:gd name="connsiteY766" fmla="*/ 2118358 h 6189534"/>
              <a:gd name="connsiteX767" fmla="*/ 2322841 w 5767895"/>
              <a:gd name="connsiteY767" fmla="*/ 2080373 h 6189534"/>
              <a:gd name="connsiteX768" fmla="*/ 2321819 w 5767895"/>
              <a:gd name="connsiteY768" fmla="*/ 2093003 h 6189534"/>
              <a:gd name="connsiteX769" fmla="*/ 2325254 w 5767895"/>
              <a:gd name="connsiteY769" fmla="*/ 2095182 h 6189534"/>
              <a:gd name="connsiteX770" fmla="*/ 2334415 w 5767895"/>
              <a:gd name="connsiteY770" fmla="*/ 2087714 h 6189534"/>
              <a:gd name="connsiteX771" fmla="*/ 347878 w 5767895"/>
              <a:gd name="connsiteY771" fmla="*/ 2061311 h 6189534"/>
              <a:gd name="connsiteX772" fmla="*/ 340824 w 5767895"/>
              <a:gd name="connsiteY772" fmla="*/ 2064582 h 6189534"/>
              <a:gd name="connsiteX773" fmla="*/ 338822 w 5767895"/>
              <a:gd name="connsiteY773" fmla="*/ 2067739 h 6189534"/>
              <a:gd name="connsiteX774" fmla="*/ 354297 w 5767895"/>
              <a:gd name="connsiteY774" fmla="*/ 2064275 h 6189534"/>
              <a:gd name="connsiteX775" fmla="*/ 347878 w 5767895"/>
              <a:gd name="connsiteY775" fmla="*/ 2061311 h 6189534"/>
              <a:gd name="connsiteX776" fmla="*/ 2326645 w 5767895"/>
              <a:gd name="connsiteY776" fmla="*/ 2051804 h 6189534"/>
              <a:gd name="connsiteX777" fmla="*/ 2318828 w 5767895"/>
              <a:gd name="connsiteY777" fmla="*/ 2071742 h 6189534"/>
              <a:gd name="connsiteX778" fmla="*/ 2321312 w 5767895"/>
              <a:gd name="connsiteY778" fmla="*/ 2073481 h 6189534"/>
              <a:gd name="connsiteX779" fmla="*/ 2332647 w 5767895"/>
              <a:gd name="connsiteY779" fmla="*/ 2055610 h 6189534"/>
              <a:gd name="connsiteX780" fmla="*/ 329884 w 5767895"/>
              <a:gd name="connsiteY780" fmla="*/ 2033854 h 6189534"/>
              <a:gd name="connsiteX781" fmla="*/ 323580 w 5767895"/>
              <a:gd name="connsiteY781" fmla="*/ 2035941 h 6189534"/>
              <a:gd name="connsiteX782" fmla="*/ 325889 w 5767895"/>
              <a:gd name="connsiteY782" fmla="*/ 2046257 h 6189534"/>
              <a:gd name="connsiteX783" fmla="*/ 337054 w 5767895"/>
              <a:gd name="connsiteY783" fmla="*/ 2035635 h 6189534"/>
              <a:gd name="connsiteX784" fmla="*/ 329884 w 5767895"/>
              <a:gd name="connsiteY784" fmla="*/ 2033854 h 6189534"/>
              <a:gd name="connsiteX785" fmla="*/ 4078339 w 5767895"/>
              <a:gd name="connsiteY785" fmla="*/ 1961418 h 6189534"/>
              <a:gd name="connsiteX786" fmla="*/ 4070208 w 5767895"/>
              <a:gd name="connsiteY786" fmla="*/ 1972165 h 6189534"/>
              <a:gd name="connsiteX787" fmla="*/ 4069986 w 5767895"/>
              <a:gd name="connsiteY787" fmla="*/ 1975897 h 6189534"/>
              <a:gd name="connsiteX788" fmla="*/ 1382250 w 5767895"/>
              <a:gd name="connsiteY788" fmla="*/ 1915111 h 6189534"/>
              <a:gd name="connsiteX789" fmla="*/ 1385233 w 5767895"/>
              <a:gd name="connsiteY789" fmla="*/ 1920875 h 6189534"/>
              <a:gd name="connsiteX790" fmla="*/ 1389717 w 5767895"/>
              <a:gd name="connsiteY790" fmla="*/ 1924272 h 6189534"/>
              <a:gd name="connsiteX791" fmla="*/ 1399183 w 5767895"/>
              <a:gd name="connsiteY791" fmla="*/ 1942584 h 6189534"/>
              <a:gd name="connsiteX792" fmla="*/ 1417546 w 5767895"/>
              <a:gd name="connsiteY792" fmla="*/ 1964977 h 6189534"/>
              <a:gd name="connsiteX793" fmla="*/ 1457004 w 5767895"/>
              <a:gd name="connsiteY793" fmla="*/ 2027071 h 6189534"/>
              <a:gd name="connsiteX794" fmla="*/ 1459889 w 5767895"/>
              <a:gd name="connsiteY794" fmla="*/ 2033572 h 6189534"/>
              <a:gd name="connsiteX795" fmla="*/ 1465206 w 5767895"/>
              <a:gd name="connsiteY795" fmla="*/ 2025064 h 6189534"/>
              <a:gd name="connsiteX796" fmla="*/ 1466194 w 5767895"/>
              <a:gd name="connsiteY796" fmla="*/ 2023088 h 6189534"/>
              <a:gd name="connsiteX797" fmla="*/ 1445994 w 5767895"/>
              <a:gd name="connsiteY797" fmla="*/ 1982096 h 6189534"/>
              <a:gd name="connsiteX798" fmla="*/ 1422013 w 5767895"/>
              <a:gd name="connsiteY798" fmla="*/ 1953609 h 6189534"/>
              <a:gd name="connsiteX799" fmla="*/ 1413508 w 5767895"/>
              <a:gd name="connsiteY799" fmla="*/ 1921657 h 6189534"/>
              <a:gd name="connsiteX800" fmla="*/ 1396695 w 5767895"/>
              <a:gd name="connsiteY800" fmla="*/ 1917633 h 6189534"/>
              <a:gd name="connsiteX801" fmla="*/ 1382250 w 5767895"/>
              <a:gd name="connsiteY801" fmla="*/ 1915111 h 6189534"/>
              <a:gd name="connsiteX802" fmla="*/ 4127790 w 5767895"/>
              <a:gd name="connsiteY802" fmla="*/ 1885738 h 6189534"/>
              <a:gd name="connsiteX803" fmla="*/ 4112754 w 5767895"/>
              <a:gd name="connsiteY803" fmla="*/ 1886711 h 6189534"/>
              <a:gd name="connsiteX804" fmla="*/ 4108244 w 5767895"/>
              <a:gd name="connsiteY804" fmla="*/ 1899547 h 6189534"/>
              <a:gd name="connsiteX805" fmla="*/ 4114592 w 5767895"/>
              <a:gd name="connsiteY805" fmla="*/ 1918649 h 6189534"/>
              <a:gd name="connsiteX806" fmla="*/ 4134585 w 5767895"/>
              <a:gd name="connsiteY806" fmla="*/ 1897376 h 6189534"/>
              <a:gd name="connsiteX807" fmla="*/ 4135253 w 5767895"/>
              <a:gd name="connsiteY807" fmla="*/ 1886183 h 6189534"/>
              <a:gd name="connsiteX808" fmla="*/ 1325901 w 5767895"/>
              <a:gd name="connsiteY808" fmla="*/ 1808554 h 6189534"/>
              <a:gd name="connsiteX809" fmla="*/ 1344502 w 5767895"/>
              <a:gd name="connsiteY809" fmla="*/ 1834182 h 6189534"/>
              <a:gd name="connsiteX810" fmla="*/ 1343758 w 5767895"/>
              <a:gd name="connsiteY810" fmla="*/ 1864142 h 6189534"/>
              <a:gd name="connsiteX811" fmla="*/ 1362851 w 5767895"/>
              <a:gd name="connsiteY811" fmla="*/ 1882890 h 6189534"/>
              <a:gd name="connsiteX812" fmla="*/ 1381943 w 5767895"/>
              <a:gd name="connsiteY812" fmla="*/ 1901638 h 6189534"/>
              <a:gd name="connsiteX813" fmla="*/ 1377027 w 5767895"/>
              <a:gd name="connsiteY813" fmla="*/ 1873623 h 6189534"/>
              <a:gd name="connsiteX814" fmla="*/ 1349764 w 5767895"/>
              <a:gd name="connsiteY814" fmla="*/ 1854672 h 6189534"/>
              <a:gd name="connsiteX815" fmla="*/ 1357156 w 5767895"/>
              <a:gd name="connsiteY815" fmla="*/ 1837783 h 6189534"/>
              <a:gd name="connsiteX816" fmla="*/ 1358312 w 5767895"/>
              <a:gd name="connsiteY816" fmla="*/ 1820258 h 6189534"/>
              <a:gd name="connsiteX817" fmla="*/ 1315076 w 5767895"/>
              <a:gd name="connsiteY817" fmla="*/ 1760194 h 6189534"/>
              <a:gd name="connsiteX818" fmla="*/ 1307195 w 5767895"/>
              <a:gd name="connsiteY818" fmla="*/ 1761281 h 6189534"/>
              <a:gd name="connsiteX819" fmla="*/ 1307242 w 5767895"/>
              <a:gd name="connsiteY819" fmla="*/ 1769057 h 6189534"/>
              <a:gd name="connsiteX820" fmla="*/ 1312660 w 5767895"/>
              <a:gd name="connsiteY820" fmla="*/ 1773600 h 6189534"/>
              <a:gd name="connsiteX821" fmla="*/ 1323824 w 5767895"/>
              <a:gd name="connsiteY821" fmla="*/ 1762976 h 6189534"/>
              <a:gd name="connsiteX822" fmla="*/ 1315076 w 5767895"/>
              <a:gd name="connsiteY822" fmla="*/ 1760194 h 6189534"/>
              <a:gd name="connsiteX823" fmla="*/ 1449012 w 5767895"/>
              <a:gd name="connsiteY823" fmla="*/ 1705164 h 6189534"/>
              <a:gd name="connsiteX824" fmla="*/ 1468614 w 5767895"/>
              <a:gd name="connsiteY824" fmla="*/ 1751898 h 6189534"/>
              <a:gd name="connsiteX825" fmla="*/ 1493585 w 5767895"/>
              <a:gd name="connsiteY825" fmla="*/ 1795399 h 6189534"/>
              <a:gd name="connsiteX826" fmla="*/ 1507067 w 5767895"/>
              <a:gd name="connsiteY826" fmla="*/ 1801184 h 6189534"/>
              <a:gd name="connsiteX827" fmla="*/ 1519683 w 5767895"/>
              <a:gd name="connsiteY827" fmla="*/ 1803100 h 6189534"/>
              <a:gd name="connsiteX828" fmla="*/ 1516480 w 5767895"/>
              <a:gd name="connsiteY828" fmla="*/ 1793321 h 6189534"/>
              <a:gd name="connsiteX829" fmla="*/ 1507906 w 5767895"/>
              <a:gd name="connsiteY829" fmla="*/ 1786776 h 6189534"/>
              <a:gd name="connsiteX830" fmla="*/ 1490997 w 5767895"/>
              <a:gd name="connsiteY830" fmla="*/ 1767201 h 6189534"/>
              <a:gd name="connsiteX831" fmla="*/ 1487197 w 5767895"/>
              <a:gd name="connsiteY831" fmla="*/ 1742660 h 6189534"/>
              <a:gd name="connsiteX832" fmla="*/ 1468105 w 5767895"/>
              <a:gd name="connsiteY832" fmla="*/ 1723913 h 6189534"/>
              <a:gd name="connsiteX833" fmla="*/ 1449012 w 5767895"/>
              <a:gd name="connsiteY833" fmla="*/ 1705164 h 6189534"/>
              <a:gd name="connsiteX834" fmla="*/ 3763189 w 5767895"/>
              <a:gd name="connsiteY834" fmla="*/ 1687982 h 6189534"/>
              <a:gd name="connsiteX835" fmla="*/ 3756231 w 5767895"/>
              <a:gd name="connsiteY835" fmla="*/ 1698420 h 6189534"/>
              <a:gd name="connsiteX836" fmla="*/ 3739400 w 5767895"/>
              <a:gd name="connsiteY836" fmla="*/ 1708517 h 6189534"/>
              <a:gd name="connsiteX837" fmla="*/ 3741658 w 5767895"/>
              <a:gd name="connsiteY837" fmla="*/ 1711327 h 6189534"/>
              <a:gd name="connsiteX838" fmla="*/ 3755416 w 5767895"/>
              <a:gd name="connsiteY838" fmla="*/ 1729121 h 6189534"/>
              <a:gd name="connsiteX839" fmla="*/ 3763548 w 5767895"/>
              <a:gd name="connsiteY839" fmla="*/ 1688003 h 6189534"/>
              <a:gd name="connsiteX840" fmla="*/ 4211601 w 5767895"/>
              <a:gd name="connsiteY840" fmla="*/ 1673564 h 6189534"/>
              <a:gd name="connsiteX841" fmla="*/ 4192681 w 5767895"/>
              <a:gd name="connsiteY841" fmla="*/ 1723920 h 6189534"/>
              <a:gd name="connsiteX842" fmla="*/ 4168499 w 5767895"/>
              <a:gd name="connsiteY842" fmla="*/ 1768346 h 6189534"/>
              <a:gd name="connsiteX843" fmla="*/ 4193280 w 5767895"/>
              <a:gd name="connsiteY843" fmla="*/ 1792292 h 6189534"/>
              <a:gd name="connsiteX844" fmla="*/ 4239891 w 5767895"/>
              <a:gd name="connsiteY844" fmla="*/ 1701464 h 6189534"/>
              <a:gd name="connsiteX845" fmla="*/ 4230278 w 5767895"/>
              <a:gd name="connsiteY845" fmla="*/ 1682167 h 6189534"/>
              <a:gd name="connsiteX846" fmla="*/ 4211601 w 5767895"/>
              <a:gd name="connsiteY846" fmla="*/ 1673564 h 6189534"/>
              <a:gd name="connsiteX847" fmla="*/ 1434851 w 5767895"/>
              <a:gd name="connsiteY847" fmla="*/ 1629790 h 6189534"/>
              <a:gd name="connsiteX848" fmla="*/ 1422253 w 5767895"/>
              <a:gd name="connsiteY848" fmla="*/ 1640058 h 6189534"/>
              <a:gd name="connsiteX849" fmla="*/ 1410521 w 5767895"/>
              <a:gd name="connsiteY849" fmla="*/ 1654194 h 6189534"/>
              <a:gd name="connsiteX850" fmla="*/ 1414291 w 5767895"/>
              <a:gd name="connsiteY850" fmla="*/ 1683143 h 6189534"/>
              <a:gd name="connsiteX851" fmla="*/ 1427650 w 5767895"/>
              <a:gd name="connsiteY851" fmla="*/ 1677783 h 6189534"/>
              <a:gd name="connsiteX852" fmla="*/ 1441239 w 5767895"/>
              <a:gd name="connsiteY852" fmla="*/ 1682528 h 6189534"/>
              <a:gd name="connsiteX853" fmla="*/ 1447858 w 5767895"/>
              <a:gd name="connsiteY853" fmla="*/ 1700006 h 6189534"/>
              <a:gd name="connsiteX854" fmla="*/ 1451113 w 5767895"/>
              <a:gd name="connsiteY854" fmla="*/ 1672193 h 6189534"/>
              <a:gd name="connsiteX855" fmla="*/ 1431154 w 5767895"/>
              <a:gd name="connsiteY855" fmla="*/ 1649576 h 6189534"/>
              <a:gd name="connsiteX856" fmla="*/ 1427999 w 5767895"/>
              <a:gd name="connsiteY856" fmla="*/ 1647575 h 6189534"/>
              <a:gd name="connsiteX857" fmla="*/ 1432608 w 5767895"/>
              <a:gd name="connsiteY857" fmla="*/ 1639433 h 6189534"/>
              <a:gd name="connsiteX858" fmla="*/ 1434851 w 5767895"/>
              <a:gd name="connsiteY858" fmla="*/ 1629790 h 6189534"/>
              <a:gd name="connsiteX859" fmla="*/ 3771183 w 5767895"/>
              <a:gd name="connsiteY859" fmla="*/ 1619926 h 6189534"/>
              <a:gd name="connsiteX860" fmla="*/ 3769637 w 5767895"/>
              <a:gd name="connsiteY860" fmla="*/ 1622631 h 6189534"/>
              <a:gd name="connsiteX861" fmla="*/ 3769810 w 5767895"/>
              <a:gd name="connsiteY861" fmla="*/ 1622875 h 6189534"/>
              <a:gd name="connsiteX862" fmla="*/ 3778657 w 5767895"/>
              <a:gd name="connsiteY862" fmla="*/ 1619926 h 6189534"/>
              <a:gd name="connsiteX863" fmla="*/ 3824986 w 5767895"/>
              <a:gd name="connsiteY863" fmla="*/ 1601640 h 6189534"/>
              <a:gd name="connsiteX864" fmla="*/ 3810170 w 5767895"/>
              <a:gd name="connsiteY864" fmla="*/ 1623855 h 6189534"/>
              <a:gd name="connsiteX865" fmla="*/ 3797313 w 5767895"/>
              <a:gd name="connsiteY865" fmla="*/ 1651680 h 6189534"/>
              <a:gd name="connsiteX866" fmla="*/ 3808561 w 5767895"/>
              <a:gd name="connsiteY866" fmla="*/ 1657303 h 6189534"/>
              <a:gd name="connsiteX867" fmla="*/ 3819773 w 5767895"/>
              <a:gd name="connsiteY867" fmla="*/ 1619926 h 6189534"/>
              <a:gd name="connsiteX868" fmla="*/ 3826781 w 5767895"/>
              <a:gd name="connsiteY868" fmla="*/ 1612450 h 6189534"/>
              <a:gd name="connsiteX869" fmla="*/ 3830987 w 5767895"/>
              <a:gd name="connsiteY869" fmla="*/ 1604974 h 6189534"/>
              <a:gd name="connsiteX870" fmla="*/ 4257544 w 5767895"/>
              <a:gd name="connsiteY870" fmla="*/ 1593930 h 6189534"/>
              <a:gd name="connsiteX871" fmla="*/ 4229199 w 5767895"/>
              <a:gd name="connsiteY871" fmla="*/ 1629681 h 6189534"/>
              <a:gd name="connsiteX872" fmla="*/ 4253311 w 5767895"/>
              <a:gd name="connsiteY872" fmla="*/ 1664821 h 6189534"/>
              <a:gd name="connsiteX873" fmla="*/ 4270910 w 5767895"/>
              <a:gd name="connsiteY873" fmla="*/ 1620938 h 6189534"/>
              <a:gd name="connsiteX874" fmla="*/ 4278400 w 5767895"/>
              <a:gd name="connsiteY874" fmla="*/ 1620918 h 6189534"/>
              <a:gd name="connsiteX875" fmla="*/ 4286057 w 5767895"/>
              <a:gd name="connsiteY875" fmla="*/ 1618098 h 6189534"/>
              <a:gd name="connsiteX876" fmla="*/ 4274682 w 5767895"/>
              <a:gd name="connsiteY876" fmla="*/ 1604782 h 6189534"/>
              <a:gd name="connsiteX877" fmla="*/ 4257544 w 5767895"/>
              <a:gd name="connsiteY877" fmla="*/ 1593930 h 6189534"/>
              <a:gd name="connsiteX878" fmla="*/ 1649194 w 5767895"/>
              <a:gd name="connsiteY878" fmla="*/ 1570983 h 6189534"/>
              <a:gd name="connsiteX879" fmla="*/ 1632036 w 5767895"/>
              <a:gd name="connsiteY879" fmla="*/ 1574485 h 6189534"/>
              <a:gd name="connsiteX880" fmla="*/ 1614241 w 5767895"/>
              <a:gd name="connsiteY880" fmla="*/ 1584224 h 6189534"/>
              <a:gd name="connsiteX881" fmla="*/ 1631791 w 5767895"/>
              <a:gd name="connsiteY881" fmla="*/ 1626338 h 6189534"/>
              <a:gd name="connsiteX882" fmla="*/ 1632393 w 5767895"/>
              <a:gd name="connsiteY882" fmla="*/ 1626280 h 6189534"/>
              <a:gd name="connsiteX883" fmla="*/ 1634340 w 5767895"/>
              <a:gd name="connsiteY883" fmla="*/ 1622787 h 6189534"/>
              <a:gd name="connsiteX884" fmla="*/ 1655832 w 5767895"/>
              <a:gd name="connsiteY884" fmla="*/ 1602697 h 6189534"/>
              <a:gd name="connsiteX885" fmla="*/ 1656927 w 5767895"/>
              <a:gd name="connsiteY885" fmla="*/ 1601052 h 6189534"/>
              <a:gd name="connsiteX886" fmla="*/ 1644343 w 5767895"/>
              <a:gd name="connsiteY886" fmla="*/ 1585610 h 6189534"/>
              <a:gd name="connsiteX887" fmla="*/ 1647953 w 5767895"/>
              <a:gd name="connsiteY887" fmla="*/ 1579047 h 6189534"/>
              <a:gd name="connsiteX888" fmla="*/ 1649194 w 5767895"/>
              <a:gd name="connsiteY888" fmla="*/ 1570983 h 6189534"/>
              <a:gd name="connsiteX889" fmla="*/ 3856799 w 5767895"/>
              <a:gd name="connsiteY889" fmla="*/ 1554407 h 6189534"/>
              <a:gd name="connsiteX890" fmla="*/ 3849676 w 5767895"/>
              <a:gd name="connsiteY890" fmla="*/ 1590024 h 6189534"/>
              <a:gd name="connsiteX891" fmla="*/ 3850324 w 5767895"/>
              <a:gd name="connsiteY891" fmla="*/ 1590887 h 6189534"/>
              <a:gd name="connsiteX892" fmla="*/ 3852083 w 5767895"/>
              <a:gd name="connsiteY892" fmla="*/ 1588212 h 6189534"/>
              <a:gd name="connsiteX893" fmla="*/ 3865108 w 5767895"/>
              <a:gd name="connsiteY893" fmla="*/ 1581734 h 6189534"/>
              <a:gd name="connsiteX894" fmla="*/ 3860486 w 5767895"/>
              <a:gd name="connsiteY894" fmla="*/ 1565076 h 6189534"/>
              <a:gd name="connsiteX895" fmla="*/ 1105340 w 5767895"/>
              <a:gd name="connsiteY895" fmla="*/ 1549163 h 6189534"/>
              <a:gd name="connsiteX896" fmla="*/ 1133055 w 5767895"/>
              <a:gd name="connsiteY896" fmla="*/ 1582231 h 6189534"/>
              <a:gd name="connsiteX897" fmla="*/ 1160769 w 5767895"/>
              <a:gd name="connsiteY897" fmla="*/ 1615300 h 6189534"/>
              <a:gd name="connsiteX898" fmla="*/ 1130666 w 5767895"/>
              <a:gd name="connsiteY898" fmla="*/ 1613912 h 6189534"/>
              <a:gd name="connsiteX899" fmla="*/ 1107416 w 5767895"/>
              <a:gd name="connsiteY899" fmla="*/ 1594740 h 6189534"/>
              <a:gd name="connsiteX900" fmla="*/ 1104126 w 5767895"/>
              <a:gd name="connsiteY900" fmla="*/ 1575502 h 6189534"/>
              <a:gd name="connsiteX901" fmla="*/ 1105340 w 5767895"/>
              <a:gd name="connsiteY901" fmla="*/ 1549163 h 6189534"/>
              <a:gd name="connsiteX902" fmla="*/ 3802383 w 5767895"/>
              <a:gd name="connsiteY902" fmla="*/ 1539124 h 6189534"/>
              <a:gd name="connsiteX903" fmla="*/ 3801630 w 5767895"/>
              <a:gd name="connsiteY903" fmla="*/ 1539565 h 6189534"/>
              <a:gd name="connsiteX904" fmla="*/ 3801458 w 5767895"/>
              <a:gd name="connsiteY904" fmla="*/ 1539566 h 6189534"/>
              <a:gd name="connsiteX905" fmla="*/ 3801084 w 5767895"/>
              <a:gd name="connsiteY905" fmla="*/ 1541433 h 6189534"/>
              <a:gd name="connsiteX906" fmla="*/ 4307219 w 5767895"/>
              <a:gd name="connsiteY906" fmla="*/ 1514518 h 6189534"/>
              <a:gd name="connsiteX907" fmla="*/ 4300439 w 5767895"/>
              <a:gd name="connsiteY907" fmla="*/ 1518325 h 6189534"/>
              <a:gd name="connsiteX908" fmla="*/ 4299089 w 5767895"/>
              <a:gd name="connsiteY908" fmla="*/ 1525266 h 6189534"/>
              <a:gd name="connsiteX909" fmla="*/ 4306105 w 5767895"/>
              <a:gd name="connsiteY909" fmla="*/ 1533174 h 6189534"/>
              <a:gd name="connsiteX910" fmla="*/ 4309947 w 5767895"/>
              <a:gd name="connsiteY910" fmla="*/ 1531531 h 6189534"/>
              <a:gd name="connsiteX911" fmla="*/ 4313790 w 5767895"/>
              <a:gd name="connsiteY911" fmla="*/ 1529889 h 6189534"/>
              <a:gd name="connsiteX912" fmla="*/ 4311987 w 5767895"/>
              <a:gd name="connsiteY912" fmla="*/ 1520887 h 6189534"/>
              <a:gd name="connsiteX913" fmla="*/ 4307219 w 5767895"/>
              <a:gd name="connsiteY913" fmla="*/ 1514518 h 6189534"/>
              <a:gd name="connsiteX914" fmla="*/ 4071713 w 5767895"/>
              <a:gd name="connsiteY914" fmla="*/ 1507947 h 6189534"/>
              <a:gd name="connsiteX915" fmla="*/ 4040317 w 5767895"/>
              <a:gd name="connsiteY915" fmla="*/ 1547729 h 6189534"/>
              <a:gd name="connsiteX916" fmla="*/ 4014353 w 5767895"/>
              <a:gd name="connsiteY916" fmla="*/ 1590644 h 6189534"/>
              <a:gd name="connsiteX917" fmla="*/ 4015821 w 5767895"/>
              <a:gd name="connsiteY917" fmla="*/ 1605242 h 6189534"/>
              <a:gd name="connsiteX918" fmla="*/ 4020256 w 5767895"/>
              <a:gd name="connsiteY918" fmla="*/ 1617208 h 6189534"/>
              <a:gd name="connsiteX919" fmla="*/ 4027259 w 5767895"/>
              <a:gd name="connsiteY919" fmla="*/ 1609669 h 6189534"/>
              <a:gd name="connsiteX920" fmla="*/ 4028832 w 5767895"/>
              <a:gd name="connsiteY920" fmla="*/ 1598997 h 6189534"/>
              <a:gd name="connsiteX921" fmla="*/ 4037770 w 5767895"/>
              <a:gd name="connsiteY921" fmla="*/ 1574724 h 6189534"/>
              <a:gd name="connsiteX922" fmla="*/ 4057400 w 5767895"/>
              <a:gd name="connsiteY922" fmla="*/ 1559514 h 6189534"/>
              <a:gd name="connsiteX923" fmla="*/ 4064556 w 5767895"/>
              <a:gd name="connsiteY923" fmla="*/ 1533730 h 6189534"/>
              <a:gd name="connsiteX924" fmla="*/ 4071713 w 5767895"/>
              <a:gd name="connsiteY924" fmla="*/ 1507947 h 6189534"/>
              <a:gd name="connsiteX925" fmla="*/ 2455940 w 5767895"/>
              <a:gd name="connsiteY925" fmla="*/ 1505295 h 6189534"/>
              <a:gd name="connsiteX926" fmla="*/ 2461406 w 5767895"/>
              <a:gd name="connsiteY926" fmla="*/ 1517613 h 6189534"/>
              <a:gd name="connsiteX927" fmla="*/ 2464562 w 5767895"/>
              <a:gd name="connsiteY927" fmla="*/ 1519615 h 6189534"/>
              <a:gd name="connsiteX928" fmla="*/ 1576703 w 5767895"/>
              <a:gd name="connsiteY928" fmla="*/ 1501217 h 6189534"/>
              <a:gd name="connsiteX929" fmla="*/ 1568821 w 5767895"/>
              <a:gd name="connsiteY929" fmla="*/ 1502303 h 6189534"/>
              <a:gd name="connsiteX930" fmla="*/ 1568868 w 5767895"/>
              <a:gd name="connsiteY930" fmla="*/ 1510079 h 6189534"/>
              <a:gd name="connsiteX931" fmla="*/ 1574286 w 5767895"/>
              <a:gd name="connsiteY931" fmla="*/ 1514622 h 6189534"/>
              <a:gd name="connsiteX932" fmla="*/ 1584603 w 5767895"/>
              <a:gd name="connsiteY932" fmla="*/ 1512313 h 6189534"/>
              <a:gd name="connsiteX933" fmla="*/ 1585026 w 5767895"/>
              <a:gd name="connsiteY933" fmla="*/ 1508155 h 6189534"/>
              <a:gd name="connsiteX934" fmla="*/ 1585450 w 5767895"/>
              <a:gd name="connsiteY934" fmla="*/ 1503998 h 6189534"/>
              <a:gd name="connsiteX935" fmla="*/ 1576703 w 5767895"/>
              <a:gd name="connsiteY935" fmla="*/ 1501217 h 6189534"/>
              <a:gd name="connsiteX936" fmla="*/ 3823512 w 5767895"/>
              <a:gd name="connsiteY936" fmla="*/ 1496579 h 6189534"/>
              <a:gd name="connsiteX937" fmla="*/ 3808560 w 5767895"/>
              <a:gd name="connsiteY937" fmla="*/ 1504055 h 6189534"/>
              <a:gd name="connsiteX938" fmla="*/ 3804449 w 5767895"/>
              <a:gd name="connsiteY938" fmla="*/ 1524611 h 6189534"/>
              <a:gd name="connsiteX939" fmla="*/ 3807951 w 5767895"/>
              <a:gd name="connsiteY939" fmla="*/ 1527772 h 6189534"/>
              <a:gd name="connsiteX940" fmla="*/ 3808393 w 5767895"/>
              <a:gd name="connsiteY940" fmla="*/ 1528441 h 6189534"/>
              <a:gd name="connsiteX941" fmla="*/ 3813699 w 5767895"/>
              <a:gd name="connsiteY941" fmla="*/ 1519006 h 6189534"/>
              <a:gd name="connsiteX942" fmla="*/ 3823512 w 5767895"/>
              <a:gd name="connsiteY942" fmla="*/ 1496579 h 6189534"/>
              <a:gd name="connsiteX943" fmla="*/ 3892746 w 5767895"/>
              <a:gd name="connsiteY943" fmla="*/ 1494453 h 6189534"/>
              <a:gd name="connsiteX944" fmla="*/ 3890792 w 5767895"/>
              <a:gd name="connsiteY944" fmla="*/ 1500317 h 6189534"/>
              <a:gd name="connsiteX945" fmla="*/ 3883316 w 5767895"/>
              <a:gd name="connsiteY945" fmla="*/ 1500316 h 6189534"/>
              <a:gd name="connsiteX946" fmla="*/ 3878510 w 5767895"/>
              <a:gd name="connsiteY946" fmla="*/ 1504162 h 6189534"/>
              <a:gd name="connsiteX947" fmla="*/ 3874491 w 5767895"/>
              <a:gd name="connsiteY947" fmla="*/ 1518639 h 6189534"/>
              <a:gd name="connsiteX948" fmla="*/ 3867335 w 5767895"/>
              <a:gd name="connsiteY948" fmla="*/ 1544423 h 6189534"/>
              <a:gd name="connsiteX949" fmla="*/ 3889465 w 5767895"/>
              <a:gd name="connsiteY949" fmla="*/ 1526553 h 6189534"/>
              <a:gd name="connsiteX950" fmla="*/ 1343367 w 5767895"/>
              <a:gd name="connsiteY950" fmla="*/ 1488779 h 6189534"/>
              <a:gd name="connsiteX951" fmla="*/ 1336313 w 5767895"/>
              <a:gd name="connsiteY951" fmla="*/ 1492050 h 6189534"/>
              <a:gd name="connsiteX952" fmla="*/ 1332309 w 5767895"/>
              <a:gd name="connsiteY952" fmla="*/ 1498363 h 6189534"/>
              <a:gd name="connsiteX953" fmla="*/ 1341913 w 5767895"/>
              <a:gd name="connsiteY953" fmla="*/ 1498922 h 6189534"/>
              <a:gd name="connsiteX954" fmla="*/ 1349786 w 5767895"/>
              <a:gd name="connsiteY954" fmla="*/ 1491743 h 6189534"/>
              <a:gd name="connsiteX955" fmla="*/ 1343367 w 5767895"/>
              <a:gd name="connsiteY955" fmla="*/ 1488779 h 6189534"/>
              <a:gd name="connsiteX956" fmla="*/ 4332724 w 5767895"/>
              <a:gd name="connsiteY956" fmla="*/ 1463619 h 6189534"/>
              <a:gd name="connsiteX957" fmla="*/ 4345866 w 5767895"/>
              <a:gd name="connsiteY957" fmla="*/ 1494359 h 6189534"/>
              <a:gd name="connsiteX958" fmla="*/ 4346980 w 5767895"/>
              <a:gd name="connsiteY958" fmla="*/ 1475703 h 6189534"/>
              <a:gd name="connsiteX959" fmla="*/ 4342901 w 5767895"/>
              <a:gd name="connsiteY959" fmla="*/ 1465630 h 6189534"/>
              <a:gd name="connsiteX960" fmla="*/ 4332724 w 5767895"/>
              <a:gd name="connsiteY960" fmla="*/ 1463619 h 6189534"/>
              <a:gd name="connsiteX961" fmla="*/ 3849675 w 5767895"/>
              <a:gd name="connsiteY961" fmla="*/ 1459202 h 6189534"/>
              <a:gd name="connsiteX962" fmla="*/ 3853414 w 5767895"/>
              <a:gd name="connsiteY962" fmla="*/ 1474153 h 6189534"/>
              <a:gd name="connsiteX963" fmla="*/ 3860889 w 5767895"/>
              <a:gd name="connsiteY963" fmla="*/ 1474153 h 6189534"/>
              <a:gd name="connsiteX964" fmla="*/ 3864627 w 5767895"/>
              <a:gd name="connsiteY964" fmla="*/ 1466678 h 6189534"/>
              <a:gd name="connsiteX965" fmla="*/ 3861824 w 5767895"/>
              <a:gd name="connsiteY965" fmla="*/ 1460136 h 6189534"/>
              <a:gd name="connsiteX966" fmla="*/ 3853414 w 5767895"/>
              <a:gd name="connsiteY966" fmla="*/ 1459202 h 6189534"/>
              <a:gd name="connsiteX967" fmla="*/ 1979655 w 5767895"/>
              <a:gd name="connsiteY967" fmla="*/ 1456905 h 6189534"/>
              <a:gd name="connsiteX968" fmla="*/ 1979149 w 5767895"/>
              <a:gd name="connsiteY968" fmla="*/ 1464399 h 6189534"/>
              <a:gd name="connsiteX969" fmla="*/ 1978218 w 5767895"/>
              <a:gd name="connsiteY969" fmla="*/ 1477433 h 6189534"/>
              <a:gd name="connsiteX970" fmla="*/ 1988921 w 5767895"/>
              <a:gd name="connsiteY970" fmla="*/ 1487945 h 6189534"/>
              <a:gd name="connsiteX971" fmla="*/ 1984006 w 5767895"/>
              <a:gd name="connsiteY971" fmla="*/ 1459929 h 6189534"/>
              <a:gd name="connsiteX972" fmla="*/ 3921632 w 5767895"/>
              <a:gd name="connsiteY972" fmla="*/ 1450309 h 6189534"/>
              <a:gd name="connsiteX973" fmla="*/ 3908217 w 5767895"/>
              <a:gd name="connsiteY973" fmla="*/ 1478996 h 6189534"/>
              <a:gd name="connsiteX974" fmla="*/ 3890888 w 5767895"/>
              <a:gd name="connsiteY974" fmla="*/ 1488035 h 6189534"/>
              <a:gd name="connsiteX975" fmla="*/ 3890791 w 5767895"/>
              <a:gd name="connsiteY975" fmla="*/ 1489103 h 6189534"/>
              <a:gd name="connsiteX976" fmla="*/ 3894529 w 5767895"/>
              <a:gd name="connsiteY976" fmla="*/ 1489103 h 6189534"/>
              <a:gd name="connsiteX977" fmla="*/ 3893063 w 5767895"/>
              <a:gd name="connsiteY977" fmla="*/ 1493503 h 6189534"/>
              <a:gd name="connsiteX978" fmla="*/ 3911197 w 5767895"/>
              <a:gd name="connsiteY978" fmla="*/ 1491811 h 6189534"/>
              <a:gd name="connsiteX979" fmla="*/ 3927089 w 5767895"/>
              <a:gd name="connsiteY979" fmla="*/ 1484335 h 6189534"/>
              <a:gd name="connsiteX980" fmla="*/ 4097662 w 5767895"/>
              <a:gd name="connsiteY980" fmla="*/ 1449585 h 6189534"/>
              <a:gd name="connsiteX981" fmla="*/ 4074161 w 5767895"/>
              <a:gd name="connsiteY981" fmla="*/ 1466904 h 6189534"/>
              <a:gd name="connsiteX982" fmla="*/ 4085320 w 5767895"/>
              <a:gd name="connsiteY982" fmla="*/ 1475996 h 6189534"/>
              <a:gd name="connsiteX983" fmla="*/ 4087751 w 5767895"/>
              <a:gd name="connsiteY983" fmla="*/ 1490182 h 6189534"/>
              <a:gd name="connsiteX984" fmla="*/ 4075666 w 5767895"/>
              <a:gd name="connsiteY984" fmla="*/ 1504439 h 6189534"/>
              <a:gd name="connsiteX985" fmla="*/ 4101575 w 5767895"/>
              <a:gd name="connsiteY985" fmla="*/ 1493816 h 6189534"/>
              <a:gd name="connsiteX986" fmla="*/ 4111697 w 5767895"/>
              <a:gd name="connsiteY986" fmla="*/ 1465401 h 6189534"/>
              <a:gd name="connsiteX987" fmla="*/ 4111918 w 5767895"/>
              <a:gd name="connsiteY987" fmla="*/ 1461670 h 6189534"/>
              <a:gd name="connsiteX988" fmla="*/ 4121275 w 5767895"/>
              <a:gd name="connsiteY988" fmla="*/ 1461760 h 6189534"/>
              <a:gd name="connsiteX989" fmla="*/ 4130798 w 5767895"/>
              <a:gd name="connsiteY989" fmla="*/ 1459052 h 6189534"/>
              <a:gd name="connsiteX990" fmla="*/ 4115713 w 5767895"/>
              <a:gd name="connsiteY990" fmla="*/ 1453004 h 6189534"/>
              <a:gd name="connsiteX991" fmla="*/ 4097662 w 5767895"/>
              <a:gd name="connsiteY991" fmla="*/ 1449585 h 6189534"/>
              <a:gd name="connsiteX992" fmla="*/ 1543331 w 5767895"/>
              <a:gd name="connsiteY992" fmla="*/ 1447408 h 6189534"/>
              <a:gd name="connsiteX993" fmla="*/ 1536642 w 5767895"/>
              <a:gd name="connsiteY993" fmla="*/ 1455337 h 6189534"/>
              <a:gd name="connsiteX994" fmla="*/ 1569902 w 5767895"/>
              <a:gd name="connsiteY994" fmla="*/ 1458727 h 6189534"/>
              <a:gd name="connsiteX995" fmla="*/ 1554120 w 5767895"/>
              <a:gd name="connsiteY995" fmla="*/ 1448718 h 6189534"/>
              <a:gd name="connsiteX996" fmla="*/ 1543331 w 5767895"/>
              <a:gd name="connsiteY996" fmla="*/ 1447408 h 6189534"/>
              <a:gd name="connsiteX997" fmla="*/ 2417681 w 5767895"/>
              <a:gd name="connsiteY997" fmla="*/ 1419064 h 6189534"/>
              <a:gd name="connsiteX998" fmla="*/ 2413677 w 5767895"/>
              <a:gd name="connsiteY998" fmla="*/ 1425376 h 6189534"/>
              <a:gd name="connsiteX999" fmla="*/ 2407248 w 5767895"/>
              <a:gd name="connsiteY999" fmla="*/ 1439003 h 6189534"/>
              <a:gd name="connsiteX1000" fmla="*/ 2416294 w 5767895"/>
              <a:gd name="connsiteY1000" fmla="*/ 1449167 h 6189534"/>
              <a:gd name="connsiteX1001" fmla="*/ 2436080 w 5767895"/>
              <a:gd name="connsiteY1001" fmla="*/ 1452863 h 6189534"/>
              <a:gd name="connsiteX1002" fmla="*/ 2427151 w 5767895"/>
              <a:gd name="connsiteY1002" fmla="*/ 1425070 h 6189534"/>
              <a:gd name="connsiteX1003" fmla="*/ 3953931 w 5767895"/>
              <a:gd name="connsiteY1003" fmla="*/ 1411049 h 6189534"/>
              <a:gd name="connsiteX1004" fmla="*/ 3947151 w 5767895"/>
              <a:gd name="connsiteY1004" fmla="*/ 1414857 h 6189534"/>
              <a:gd name="connsiteX1005" fmla="*/ 3945801 w 5767895"/>
              <a:gd name="connsiteY1005" fmla="*/ 1421797 h 6189534"/>
              <a:gd name="connsiteX1006" fmla="*/ 3960502 w 5767895"/>
              <a:gd name="connsiteY1006" fmla="*/ 1426418 h 6189534"/>
              <a:gd name="connsiteX1007" fmla="*/ 3958699 w 5767895"/>
              <a:gd name="connsiteY1007" fmla="*/ 1417418 h 6189534"/>
              <a:gd name="connsiteX1008" fmla="*/ 3953931 w 5767895"/>
              <a:gd name="connsiteY1008" fmla="*/ 1411049 h 6189534"/>
              <a:gd name="connsiteX1009" fmla="*/ 2993134 w 5767895"/>
              <a:gd name="connsiteY1009" fmla="*/ 1393720 h 6189534"/>
              <a:gd name="connsiteX1010" fmla="*/ 2987832 w 5767895"/>
              <a:gd name="connsiteY1010" fmla="*/ 1394230 h 6189534"/>
              <a:gd name="connsiteX1011" fmla="*/ 2984982 w 5767895"/>
              <a:gd name="connsiteY1011" fmla="*/ 1405701 h 6189534"/>
              <a:gd name="connsiteX1012" fmla="*/ 2999303 w 5767895"/>
              <a:gd name="connsiteY1012" fmla="*/ 1397079 h 6189534"/>
              <a:gd name="connsiteX1013" fmla="*/ 2993134 w 5767895"/>
              <a:gd name="connsiteY1013" fmla="*/ 1393720 h 6189534"/>
              <a:gd name="connsiteX1014" fmla="*/ 3879579 w 5767895"/>
              <a:gd name="connsiteY1014" fmla="*/ 1369494 h 6189534"/>
              <a:gd name="connsiteX1015" fmla="*/ 3879578 w 5767895"/>
              <a:gd name="connsiteY1015" fmla="*/ 1395659 h 6189534"/>
              <a:gd name="connsiteX1016" fmla="*/ 3869298 w 5767895"/>
              <a:gd name="connsiteY1016" fmla="*/ 1398463 h 6189534"/>
              <a:gd name="connsiteX1017" fmla="*/ 3864627 w 5767895"/>
              <a:gd name="connsiteY1017" fmla="*/ 1406873 h 6189534"/>
              <a:gd name="connsiteX1018" fmla="*/ 3867430 w 5767895"/>
              <a:gd name="connsiteY1018" fmla="*/ 1419021 h 6189534"/>
              <a:gd name="connsiteX1019" fmla="*/ 3875840 w 5767895"/>
              <a:gd name="connsiteY1019" fmla="*/ 1425562 h 6189534"/>
              <a:gd name="connsiteX1020" fmla="*/ 3879110 w 5767895"/>
              <a:gd name="connsiteY1020" fmla="*/ 1421824 h 6189534"/>
              <a:gd name="connsiteX1021" fmla="*/ 3879578 w 5767895"/>
              <a:gd name="connsiteY1021" fmla="*/ 1418086 h 6189534"/>
              <a:gd name="connsiteX1022" fmla="*/ 3891003 w 5767895"/>
              <a:gd name="connsiteY1022" fmla="*/ 1397522 h 6189534"/>
              <a:gd name="connsiteX1023" fmla="*/ 3897197 w 5767895"/>
              <a:gd name="connsiteY1023" fmla="*/ 1383590 h 6189534"/>
              <a:gd name="connsiteX1024" fmla="*/ 1294121 w 5767895"/>
              <a:gd name="connsiteY1024" fmla="*/ 1364042 h 6189534"/>
              <a:gd name="connsiteX1025" fmla="*/ 1288818 w 5767895"/>
              <a:gd name="connsiteY1025" fmla="*/ 1364552 h 6189534"/>
              <a:gd name="connsiteX1026" fmla="*/ 1285968 w 5767895"/>
              <a:gd name="connsiteY1026" fmla="*/ 1376024 h 6189534"/>
              <a:gd name="connsiteX1027" fmla="*/ 1300289 w 5767895"/>
              <a:gd name="connsiteY1027" fmla="*/ 1367401 h 6189534"/>
              <a:gd name="connsiteX1028" fmla="*/ 1294121 w 5767895"/>
              <a:gd name="connsiteY1028" fmla="*/ 1364042 h 6189534"/>
              <a:gd name="connsiteX1029" fmla="*/ 3894529 w 5767895"/>
              <a:gd name="connsiteY1029" fmla="*/ 1320904 h 6189534"/>
              <a:gd name="connsiteX1030" fmla="*/ 3894529 w 5767895"/>
              <a:gd name="connsiteY1030" fmla="*/ 1332117 h 6189534"/>
              <a:gd name="connsiteX1031" fmla="*/ 3879579 w 5767895"/>
              <a:gd name="connsiteY1031" fmla="*/ 1350806 h 6189534"/>
              <a:gd name="connsiteX1032" fmla="*/ 3879578 w 5767895"/>
              <a:gd name="connsiteY1032" fmla="*/ 1358282 h 6189534"/>
              <a:gd name="connsiteX1033" fmla="*/ 3898266 w 5767895"/>
              <a:gd name="connsiteY1033" fmla="*/ 1343331 h 6189534"/>
              <a:gd name="connsiteX1034" fmla="*/ 3898266 w 5767895"/>
              <a:gd name="connsiteY1034" fmla="*/ 1332117 h 6189534"/>
              <a:gd name="connsiteX1035" fmla="*/ 3897799 w 5767895"/>
              <a:gd name="connsiteY1035" fmla="*/ 1326511 h 6189534"/>
              <a:gd name="connsiteX1036" fmla="*/ 3894529 w 5767895"/>
              <a:gd name="connsiteY1036" fmla="*/ 1320904 h 6189534"/>
              <a:gd name="connsiteX1037" fmla="*/ 2075151 w 5767895"/>
              <a:gd name="connsiteY1037" fmla="*/ 1310284 h 6189534"/>
              <a:gd name="connsiteX1038" fmla="*/ 2074462 w 5767895"/>
              <a:gd name="connsiteY1038" fmla="*/ 1311150 h 6189534"/>
              <a:gd name="connsiteX1039" fmla="*/ 2073527 w 5767895"/>
              <a:gd name="connsiteY1039" fmla="*/ 1327503 h 6189534"/>
              <a:gd name="connsiteX1040" fmla="*/ 2078200 w 5767895"/>
              <a:gd name="connsiteY1040" fmla="*/ 1341053 h 6189534"/>
              <a:gd name="connsiteX1041" fmla="*/ 2085208 w 5767895"/>
              <a:gd name="connsiteY1041" fmla="*/ 1345257 h 6189534"/>
              <a:gd name="connsiteX1042" fmla="*/ 2089414 w 5767895"/>
              <a:gd name="connsiteY1042" fmla="*/ 1341053 h 6189534"/>
              <a:gd name="connsiteX1043" fmla="*/ 2084625 w 5767895"/>
              <a:gd name="connsiteY1043" fmla="*/ 1325634 h 6189534"/>
              <a:gd name="connsiteX1044" fmla="*/ 2087081 w 5767895"/>
              <a:gd name="connsiteY1044" fmla="*/ 1322000 h 6189534"/>
              <a:gd name="connsiteX1045" fmla="*/ 4196120 w 5767895"/>
              <a:gd name="connsiteY1045" fmla="*/ 1305686 h 6189534"/>
              <a:gd name="connsiteX1046" fmla="*/ 4200283 w 5767895"/>
              <a:gd name="connsiteY1046" fmla="*/ 1314360 h 6189534"/>
              <a:gd name="connsiteX1047" fmla="*/ 4210376 w 5767895"/>
              <a:gd name="connsiteY1047" fmla="*/ 1317771 h 6189534"/>
              <a:gd name="connsiteX1048" fmla="*/ 4209861 w 5767895"/>
              <a:gd name="connsiteY1048" fmla="*/ 1310719 h 6189534"/>
              <a:gd name="connsiteX1049" fmla="*/ 4203583 w 5767895"/>
              <a:gd name="connsiteY1049" fmla="*/ 1306131 h 6189534"/>
              <a:gd name="connsiteX1050" fmla="*/ 3995449 w 5767895"/>
              <a:gd name="connsiteY1050" fmla="*/ 1246289 h 6189534"/>
              <a:gd name="connsiteX1051" fmla="*/ 3995448 w 5767895"/>
              <a:gd name="connsiteY1051" fmla="*/ 1249886 h 6189534"/>
              <a:gd name="connsiteX1052" fmla="*/ 3994352 w 5767895"/>
              <a:gd name="connsiteY1052" fmla="*/ 1251713 h 6189534"/>
              <a:gd name="connsiteX1053" fmla="*/ 3997312 w 5767895"/>
              <a:gd name="connsiteY1053" fmla="*/ 1248884 h 6189534"/>
              <a:gd name="connsiteX1054" fmla="*/ 2285212 w 5767895"/>
              <a:gd name="connsiteY1054" fmla="*/ 1237120 h 6189534"/>
              <a:gd name="connsiteX1055" fmla="*/ 2268640 w 5767895"/>
              <a:gd name="connsiteY1055" fmla="*/ 1249293 h 6189534"/>
              <a:gd name="connsiteX1056" fmla="*/ 2303533 w 5767895"/>
              <a:gd name="connsiteY1056" fmla="*/ 1290234 h 6189534"/>
              <a:gd name="connsiteX1057" fmla="*/ 2310481 w 5767895"/>
              <a:gd name="connsiteY1057" fmla="*/ 1299263 h 6189534"/>
              <a:gd name="connsiteX1058" fmla="*/ 2330791 w 5767895"/>
              <a:gd name="connsiteY1058" fmla="*/ 1273877 h 6189534"/>
              <a:gd name="connsiteX1059" fmla="*/ 2306750 w 5767895"/>
              <a:gd name="connsiteY1059" fmla="*/ 1238054 h 6189534"/>
              <a:gd name="connsiteX1060" fmla="*/ 2285212 w 5767895"/>
              <a:gd name="connsiteY1060" fmla="*/ 1237120 h 6189534"/>
              <a:gd name="connsiteX1061" fmla="*/ 4292127 w 5767895"/>
              <a:gd name="connsiteY1061" fmla="*/ 1202830 h 6189534"/>
              <a:gd name="connsiteX1062" fmla="*/ 4280711 w 5767895"/>
              <a:gd name="connsiteY1062" fmla="*/ 1205892 h 6189534"/>
              <a:gd name="connsiteX1063" fmla="*/ 4295189 w 5767895"/>
              <a:gd name="connsiteY1063" fmla="*/ 1214246 h 6189534"/>
              <a:gd name="connsiteX1064" fmla="*/ 4295141 w 5767895"/>
              <a:gd name="connsiteY1064" fmla="*/ 1207223 h 6189534"/>
              <a:gd name="connsiteX1065" fmla="*/ 4292127 w 5767895"/>
              <a:gd name="connsiteY1065" fmla="*/ 1202830 h 6189534"/>
              <a:gd name="connsiteX1066" fmla="*/ 4616122 w 5767895"/>
              <a:gd name="connsiteY1066" fmla="*/ 1169751 h 6189534"/>
              <a:gd name="connsiteX1067" fmla="*/ 4626647 w 5767895"/>
              <a:gd name="connsiteY1067" fmla="*/ 1181612 h 6189534"/>
              <a:gd name="connsiteX1068" fmla="*/ 4626131 w 5767895"/>
              <a:gd name="connsiteY1068" fmla="*/ 1174560 h 6189534"/>
              <a:gd name="connsiteX1069" fmla="*/ 4619853 w 5767895"/>
              <a:gd name="connsiteY1069" fmla="*/ 1169974 h 6189534"/>
              <a:gd name="connsiteX1070" fmla="*/ 2256172 w 5767895"/>
              <a:gd name="connsiteY1070" fmla="*/ 1157289 h 6189534"/>
              <a:gd name="connsiteX1071" fmla="*/ 2239013 w 5767895"/>
              <a:gd name="connsiteY1071" fmla="*/ 1160791 h 6189534"/>
              <a:gd name="connsiteX1072" fmla="*/ 2221218 w 5767895"/>
              <a:gd name="connsiteY1072" fmla="*/ 1170529 h 6189534"/>
              <a:gd name="connsiteX1073" fmla="*/ 2238769 w 5767895"/>
              <a:gd name="connsiteY1073" fmla="*/ 1212644 h 6189534"/>
              <a:gd name="connsiteX1074" fmla="*/ 2281192 w 5767895"/>
              <a:gd name="connsiteY1074" fmla="*/ 1208566 h 6189534"/>
              <a:gd name="connsiteX1075" fmla="*/ 2251322 w 5767895"/>
              <a:gd name="connsiteY1075" fmla="*/ 1171917 h 6189534"/>
              <a:gd name="connsiteX1076" fmla="*/ 2254931 w 5767895"/>
              <a:gd name="connsiteY1076" fmla="*/ 1165354 h 6189534"/>
              <a:gd name="connsiteX1077" fmla="*/ 2256172 w 5767895"/>
              <a:gd name="connsiteY1077" fmla="*/ 1157289 h 6189534"/>
              <a:gd name="connsiteX1078" fmla="*/ 4636560 w 5767895"/>
              <a:gd name="connsiteY1078" fmla="*/ 1141015 h 6189534"/>
              <a:gd name="connsiteX1079" fmla="*/ 4628651 w 5767895"/>
              <a:gd name="connsiteY1079" fmla="*/ 1148033 h 6189534"/>
              <a:gd name="connsiteX1080" fmla="*/ 4643353 w 5767895"/>
              <a:gd name="connsiteY1080" fmla="*/ 1152654 h 6189534"/>
              <a:gd name="connsiteX1081" fmla="*/ 4641439 w 5767895"/>
              <a:gd name="connsiteY1081" fmla="*/ 1145519 h 6189534"/>
              <a:gd name="connsiteX1082" fmla="*/ 4636560 w 5767895"/>
              <a:gd name="connsiteY1082" fmla="*/ 1141015 h 6189534"/>
              <a:gd name="connsiteX1083" fmla="*/ 1712318 w 5767895"/>
              <a:gd name="connsiteY1083" fmla="*/ 1135468 h 6189534"/>
              <a:gd name="connsiteX1084" fmla="*/ 1740033 w 5767895"/>
              <a:gd name="connsiteY1084" fmla="*/ 1168537 h 6189534"/>
              <a:gd name="connsiteX1085" fmla="*/ 1767746 w 5767895"/>
              <a:gd name="connsiteY1085" fmla="*/ 1201606 h 6189534"/>
              <a:gd name="connsiteX1086" fmla="*/ 1737644 w 5767895"/>
              <a:gd name="connsiteY1086" fmla="*/ 1200219 h 6189534"/>
              <a:gd name="connsiteX1087" fmla="*/ 1714394 w 5767895"/>
              <a:gd name="connsiteY1087" fmla="*/ 1181047 h 6189534"/>
              <a:gd name="connsiteX1088" fmla="*/ 1711104 w 5767895"/>
              <a:gd name="connsiteY1088" fmla="*/ 1161809 h 6189534"/>
              <a:gd name="connsiteX1089" fmla="*/ 1712318 w 5767895"/>
              <a:gd name="connsiteY1089" fmla="*/ 1135468 h 6189534"/>
              <a:gd name="connsiteX1090" fmla="*/ 3124863 w 5767895"/>
              <a:gd name="connsiteY1090" fmla="*/ 1088319 h 6189534"/>
              <a:gd name="connsiteX1091" fmla="*/ 3117809 w 5767895"/>
              <a:gd name="connsiteY1091" fmla="*/ 1091590 h 6189534"/>
              <a:gd name="connsiteX1092" fmla="*/ 3115807 w 5767895"/>
              <a:gd name="connsiteY1092" fmla="*/ 1094747 h 6189534"/>
              <a:gd name="connsiteX1093" fmla="*/ 3131283 w 5767895"/>
              <a:gd name="connsiteY1093" fmla="*/ 1091284 h 6189534"/>
              <a:gd name="connsiteX1094" fmla="*/ 3124863 w 5767895"/>
              <a:gd name="connsiteY1094" fmla="*/ 1088319 h 6189534"/>
              <a:gd name="connsiteX1095" fmla="*/ 2183681 w 5767895"/>
              <a:gd name="connsiteY1095" fmla="*/ 1087522 h 6189534"/>
              <a:gd name="connsiteX1096" fmla="*/ 2175799 w 5767895"/>
              <a:gd name="connsiteY1096" fmla="*/ 1088610 h 6189534"/>
              <a:gd name="connsiteX1097" fmla="*/ 2175847 w 5767895"/>
              <a:gd name="connsiteY1097" fmla="*/ 1096385 h 6189534"/>
              <a:gd name="connsiteX1098" fmla="*/ 2181265 w 5767895"/>
              <a:gd name="connsiteY1098" fmla="*/ 1100929 h 6189534"/>
              <a:gd name="connsiteX1099" fmla="*/ 2191581 w 5767895"/>
              <a:gd name="connsiteY1099" fmla="*/ 1098620 h 6189534"/>
              <a:gd name="connsiteX1100" fmla="*/ 2192005 w 5767895"/>
              <a:gd name="connsiteY1100" fmla="*/ 1094461 h 6189534"/>
              <a:gd name="connsiteX1101" fmla="*/ 2192429 w 5767895"/>
              <a:gd name="connsiteY1101" fmla="*/ 1090304 h 6189534"/>
              <a:gd name="connsiteX1102" fmla="*/ 2183681 w 5767895"/>
              <a:gd name="connsiteY1102" fmla="*/ 1087522 h 6189534"/>
              <a:gd name="connsiteX1103" fmla="*/ 3106869 w 5767895"/>
              <a:gd name="connsiteY1103" fmla="*/ 1060862 h 6189534"/>
              <a:gd name="connsiteX1104" fmla="*/ 3100565 w 5767895"/>
              <a:gd name="connsiteY1104" fmla="*/ 1062950 h 6189534"/>
              <a:gd name="connsiteX1105" fmla="*/ 3102874 w 5767895"/>
              <a:gd name="connsiteY1105" fmla="*/ 1073266 h 6189534"/>
              <a:gd name="connsiteX1106" fmla="*/ 3114038 w 5767895"/>
              <a:gd name="connsiteY1106" fmla="*/ 1062642 h 6189534"/>
              <a:gd name="connsiteX1107" fmla="*/ 3106869 w 5767895"/>
              <a:gd name="connsiteY1107" fmla="*/ 1060862 h 6189534"/>
              <a:gd name="connsiteX1108" fmla="*/ 1425849 w 5767895"/>
              <a:gd name="connsiteY1108" fmla="*/ 1058641 h 6189534"/>
              <a:gd name="connsiteX1109" fmla="*/ 1418794 w 5767895"/>
              <a:gd name="connsiteY1109" fmla="*/ 1061913 h 6189534"/>
              <a:gd name="connsiteX1110" fmla="*/ 1416792 w 5767895"/>
              <a:gd name="connsiteY1110" fmla="*/ 1065070 h 6189534"/>
              <a:gd name="connsiteX1111" fmla="*/ 1432267 w 5767895"/>
              <a:gd name="connsiteY1111" fmla="*/ 1061606 h 6189534"/>
              <a:gd name="connsiteX1112" fmla="*/ 1425849 w 5767895"/>
              <a:gd name="connsiteY1112" fmla="*/ 1058641 h 6189534"/>
              <a:gd name="connsiteX1113" fmla="*/ 2160596 w 5767895"/>
              <a:gd name="connsiteY1113" fmla="*/ 1034964 h 6189534"/>
              <a:gd name="connsiteX1114" fmla="*/ 2164161 w 5767895"/>
              <a:gd name="connsiteY1114" fmla="*/ 1043737 h 6189534"/>
              <a:gd name="connsiteX1115" fmla="*/ 2176880 w 5767895"/>
              <a:gd name="connsiteY1115" fmla="*/ 1045034 h 6189534"/>
              <a:gd name="connsiteX1116" fmla="*/ 2161098 w 5767895"/>
              <a:gd name="connsiteY1116" fmla="*/ 1035024 h 6189534"/>
              <a:gd name="connsiteX1117" fmla="*/ 1407854 w 5767895"/>
              <a:gd name="connsiteY1117" fmla="*/ 1031185 h 6189534"/>
              <a:gd name="connsiteX1118" fmla="*/ 1401551 w 5767895"/>
              <a:gd name="connsiteY1118" fmla="*/ 1033272 h 6189534"/>
              <a:gd name="connsiteX1119" fmla="*/ 1403860 w 5767895"/>
              <a:gd name="connsiteY1119" fmla="*/ 1043589 h 6189534"/>
              <a:gd name="connsiteX1120" fmla="*/ 1415024 w 5767895"/>
              <a:gd name="connsiteY1120" fmla="*/ 1032964 h 6189534"/>
              <a:gd name="connsiteX1121" fmla="*/ 1407854 w 5767895"/>
              <a:gd name="connsiteY1121" fmla="*/ 1031185 h 6189534"/>
              <a:gd name="connsiteX1122" fmla="*/ 1901099 w 5767895"/>
              <a:gd name="connsiteY1122" fmla="*/ 950349 h 6189534"/>
              <a:gd name="connsiteX1123" fmla="*/ 1895796 w 5767895"/>
              <a:gd name="connsiteY1123" fmla="*/ 950858 h 6189534"/>
              <a:gd name="connsiteX1124" fmla="*/ 1892947 w 5767895"/>
              <a:gd name="connsiteY1124" fmla="*/ 962330 h 6189534"/>
              <a:gd name="connsiteX1125" fmla="*/ 1907267 w 5767895"/>
              <a:gd name="connsiteY1125" fmla="*/ 953708 h 6189534"/>
              <a:gd name="connsiteX1126" fmla="*/ 1901099 w 5767895"/>
              <a:gd name="connsiteY1126" fmla="*/ 950349 h 6189534"/>
              <a:gd name="connsiteX1127" fmla="*/ 2090653 w 5767895"/>
              <a:gd name="connsiteY1127" fmla="*/ 923369 h 6189534"/>
              <a:gd name="connsiteX1128" fmla="*/ 2082872 w 5767895"/>
              <a:gd name="connsiteY1128" fmla="*/ 950454 h 6189534"/>
              <a:gd name="connsiteX1129" fmla="*/ 2079708 w 5767895"/>
              <a:gd name="connsiteY1129" fmla="*/ 959467 h 6189534"/>
              <a:gd name="connsiteX1130" fmla="*/ 2085882 w 5767895"/>
              <a:gd name="connsiteY1130" fmla="*/ 965190 h 6189534"/>
              <a:gd name="connsiteX1131" fmla="*/ 2104091 w 5767895"/>
              <a:gd name="connsiteY1131" fmla="*/ 967885 h 6189534"/>
              <a:gd name="connsiteX1132" fmla="*/ 2107601 w 5767895"/>
              <a:gd name="connsiteY1132" fmla="*/ 968405 h 6189534"/>
              <a:gd name="connsiteX1133" fmla="*/ 2108102 w 5767895"/>
              <a:gd name="connsiteY1133" fmla="*/ 967275 h 6189534"/>
              <a:gd name="connsiteX1134" fmla="*/ 2121985 w 5767895"/>
              <a:gd name="connsiteY1134" fmla="*/ 955706 h 6189534"/>
              <a:gd name="connsiteX1135" fmla="*/ 2121897 w 5767895"/>
              <a:gd name="connsiteY1135" fmla="*/ 951586 h 6189534"/>
              <a:gd name="connsiteX1136" fmla="*/ 2104651 w 5767895"/>
              <a:gd name="connsiteY1136" fmla="*/ 935598 h 6189534"/>
              <a:gd name="connsiteX1137" fmla="*/ 3655312 w 5767895"/>
              <a:gd name="connsiteY1137" fmla="*/ 681746 h 6189534"/>
              <a:gd name="connsiteX1138" fmla="*/ 3614196 w 5767895"/>
              <a:gd name="connsiteY1138" fmla="*/ 719123 h 6189534"/>
              <a:gd name="connsiteX1139" fmla="*/ 3601114 w 5767895"/>
              <a:gd name="connsiteY1139" fmla="*/ 756500 h 6189534"/>
              <a:gd name="connsiteX1140" fmla="*/ 3599245 w 5767895"/>
              <a:gd name="connsiteY1140" fmla="*/ 782665 h 6189534"/>
              <a:gd name="connsiteX1141" fmla="*/ 3625410 w 5767895"/>
              <a:gd name="connsiteY1141" fmla="*/ 778927 h 6189534"/>
              <a:gd name="connsiteX1142" fmla="*/ 3629147 w 5767895"/>
              <a:gd name="connsiteY1142" fmla="*/ 778927 h 6189534"/>
              <a:gd name="connsiteX1143" fmla="*/ 3625409 w 5767895"/>
              <a:gd name="connsiteY1143" fmla="*/ 741550 h 6189534"/>
              <a:gd name="connsiteX1144" fmla="*/ 3659049 w 5767895"/>
              <a:gd name="connsiteY1144" fmla="*/ 715385 h 6189534"/>
              <a:gd name="connsiteX1145" fmla="*/ 3670263 w 5767895"/>
              <a:gd name="connsiteY1145" fmla="*/ 685483 h 6189534"/>
              <a:gd name="connsiteX1146" fmla="*/ 2032827 w 5767895"/>
              <a:gd name="connsiteY1146" fmla="*/ 644947 h 6189534"/>
              <a:gd name="connsiteX1147" fmla="*/ 2025772 w 5767895"/>
              <a:gd name="connsiteY1147" fmla="*/ 648220 h 6189534"/>
              <a:gd name="connsiteX1148" fmla="*/ 2023770 w 5767895"/>
              <a:gd name="connsiteY1148" fmla="*/ 651376 h 6189534"/>
              <a:gd name="connsiteX1149" fmla="*/ 2039246 w 5767895"/>
              <a:gd name="connsiteY1149" fmla="*/ 647912 h 6189534"/>
              <a:gd name="connsiteX1150" fmla="*/ 2032827 w 5767895"/>
              <a:gd name="connsiteY1150" fmla="*/ 644947 h 6189534"/>
              <a:gd name="connsiteX1151" fmla="*/ 2014832 w 5767895"/>
              <a:gd name="connsiteY1151" fmla="*/ 617490 h 6189534"/>
              <a:gd name="connsiteX1152" fmla="*/ 2008528 w 5767895"/>
              <a:gd name="connsiteY1152" fmla="*/ 619579 h 6189534"/>
              <a:gd name="connsiteX1153" fmla="*/ 2010837 w 5767895"/>
              <a:gd name="connsiteY1153" fmla="*/ 629894 h 6189534"/>
              <a:gd name="connsiteX1154" fmla="*/ 2022001 w 5767895"/>
              <a:gd name="connsiteY1154" fmla="*/ 619270 h 6189534"/>
              <a:gd name="connsiteX1155" fmla="*/ 2014832 w 5767895"/>
              <a:gd name="connsiteY1155" fmla="*/ 617490 h 6189534"/>
              <a:gd name="connsiteX1156" fmla="*/ 3763707 w 5767895"/>
              <a:gd name="connsiteY1156" fmla="*/ 1003 h 6189534"/>
              <a:gd name="connsiteX1157" fmla="*/ 3778659 w 5767895"/>
              <a:gd name="connsiteY1157" fmla="*/ 1471 h 6189534"/>
              <a:gd name="connsiteX1158" fmla="*/ 3759035 w 5767895"/>
              <a:gd name="connsiteY1158" fmla="*/ 61743 h 6189534"/>
              <a:gd name="connsiteX1159" fmla="*/ 3722591 w 5767895"/>
              <a:gd name="connsiteY1159" fmla="*/ 124817 h 6189534"/>
              <a:gd name="connsiteX1160" fmla="*/ 3726330 w 5767895"/>
              <a:gd name="connsiteY1160" fmla="*/ 124817 h 6189534"/>
              <a:gd name="connsiteX1161" fmla="*/ 3735207 w 5767895"/>
              <a:gd name="connsiteY1161" fmla="*/ 139768 h 6189534"/>
              <a:gd name="connsiteX1162" fmla="*/ 3730067 w 5767895"/>
              <a:gd name="connsiteY1162" fmla="*/ 154720 h 6189534"/>
              <a:gd name="connsiteX1163" fmla="*/ 3704837 w 5767895"/>
              <a:gd name="connsiteY1163" fmla="*/ 242557 h 6189534"/>
              <a:gd name="connsiteX1164" fmla="*/ 3674001 w 5767895"/>
              <a:gd name="connsiteY1164" fmla="*/ 330395 h 6189534"/>
              <a:gd name="connsiteX1165" fmla="*/ 3675402 w 5767895"/>
              <a:gd name="connsiteY1165" fmla="*/ 341141 h 6189534"/>
              <a:gd name="connsiteX1166" fmla="*/ 3662787 w 5767895"/>
              <a:gd name="connsiteY1166" fmla="*/ 349084 h 6189534"/>
              <a:gd name="connsiteX1167" fmla="*/ 3661852 w 5767895"/>
              <a:gd name="connsiteY1167" fmla="*/ 359363 h 6189534"/>
              <a:gd name="connsiteX1168" fmla="*/ 3666524 w 5767895"/>
              <a:gd name="connsiteY1168" fmla="*/ 364035 h 6189534"/>
              <a:gd name="connsiteX1169" fmla="*/ 3654844 w 5767895"/>
              <a:gd name="connsiteY1169" fmla="*/ 385995 h 6189534"/>
              <a:gd name="connsiteX1170" fmla="*/ 3651574 w 5767895"/>
              <a:gd name="connsiteY1170" fmla="*/ 405150 h 6189534"/>
              <a:gd name="connsiteX1171" fmla="*/ 3674001 w 5767895"/>
              <a:gd name="connsiteY1171" fmla="*/ 382723 h 6189534"/>
              <a:gd name="connsiteX1172" fmla="*/ 3681476 w 5767895"/>
              <a:gd name="connsiteY1172" fmla="*/ 371510 h 6189534"/>
              <a:gd name="connsiteX1173" fmla="*/ 3677738 w 5767895"/>
              <a:gd name="connsiteY1173" fmla="*/ 360297 h 6189534"/>
              <a:gd name="connsiteX1174" fmla="*/ 3690353 w 5767895"/>
              <a:gd name="connsiteY1174" fmla="*/ 344879 h 6189534"/>
              <a:gd name="connsiteX1175" fmla="*/ 3700164 w 5767895"/>
              <a:gd name="connsiteY1175" fmla="*/ 326657 h 6189534"/>
              <a:gd name="connsiteX1176" fmla="*/ 3730068 w 5767895"/>
              <a:gd name="connsiteY1176" fmla="*/ 259377 h 6189534"/>
              <a:gd name="connsiteX1177" fmla="*/ 3752494 w 5767895"/>
              <a:gd name="connsiteY1177" fmla="*/ 240689 h 6189534"/>
              <a:gd name="connsiteX1178" fmla="*/ 3761838 w 5767895"/>
              <a:gd name="connsiteY1178" fmla="*/ 227606 h 6189534"/>
              <a:gd name="connsiteX1179" fmla="*/ 3759970 w 5767895"/>
              <a:gd name="connsiteY1179" fmla="*/ 214524 h 6189534"/>
              <a:gd name="connsiteX1180" fmla="*/ 3774921 w 5767895"/>
              <a:gd name="connsiteY1180" fmla="*/ 184622 h 6189534"/>
              <a:gd name="connsiteX1181" fmla="*/ 3786134 w 5767895"/>
              <a:gd name="connsiteY1181" fmla="*/ 152850 h 6189534"/>
              <a:gd name="connsiteX1182" fmla="*/ 3797348 w 5767895"/>
              <a:gd name="connsiteY1182" fmla="*/ 121080 h 6189534"/>
              <a:gd name="connsiteX1183" fmla="*/ 3845939 w 5767895"/>
              <a:gd name="connsiteY1183" fmla="*/ 79964 h 6189534"/>
              <a:gd name="connsiteX1184" fmla="*/ 3859955 w 5767895"/>
              <a:gd name="connsiteY1184" fmla="*/ 101456 h 6189534"/>
              <a:gd name="connsiteX1185" fmla="*/ 3845939 w 5767895"/>
              <a:gd name="connsiteY1185" fmla="*/ 117342 h 6189534"/>
              <a:gd name="connsiteX1186" fmla="*/ 3845471 w 5767895"/>
              <a:gd name="connsiteY1186" fmla="*/ 141170 h 6189534"/>
              <a:gd name="connsiteX1187" fmla="*/ 3842201 w 5767895"/>
              <a:gd name="connsiteY1187" fmla="*/ 162195 h 6189534"/>
              <a:gd name="connsiteX1188" fmla="*/ 3820241 w 5767895"/>
              <a:gd name="connsiteY1188" fmla="*/ 210319 h 6189534"/>
              <a:gd name="connsiteX1189" fmla="*/ 3812298 w 5767895"/>
              <a:gd name="connsiteY1189" fmla="*/ 255639 h 6189534"/>
              <a:gd name="connsiteX1190" fmla="*/ 3782395 w 5767895"/>
              <a:gd name="connsiteY1190" fmla="*/ 326657 h 6189534"/>
              <a:gd name="connsiteX1191" fmla="*/ 3794544 w 5767895"/>
              <a:gd name="connsiteY1191" fmla="*/ 356559 h 6189534"/>
              <a:gd name="connsiteX1192" fmla="*/ 3778658 w 5767895"/>
              <a:gd name="connsiteY1192" fmla="*/ 386461 h 6189534"/>
              <a:gd name="connsiteX1193" fmla="*/ 3761838 w 5767895"/>
              <a:gd name="connsiteY1193" fmla="*/ 434118 h 6189534"/>
              <a:gd name="connsiteX1194" fmla="*/ 3733805 w 5767895"/>
              <a:gd name="connsiteY1194" fmla="*/ 476167 h 6189534"/>
              <a:gd name="connsiteX1195" fmla="*/ 3745018 w 5767895"/>
              <a:gd name="connsiteY1195" fmla="*/ 506070 h 6189534"/>
              <a:gd name="connsiteX1196" fmla="*/ 3718853 w 5767895"/>
              <a:gd name="connsiteY1196" fmla="*/ 524759 h 6189534"/>
              <a:gd name="connsiteX1197" fmla="*/ 3718853 w 5767895"/>
              <a:gd name="connsiteY1197" fmla="*/ 565875 h 6189534"/>
              <a:gd name="connsiteX1198" fmla="*/ 3709042 w 5767895"/>
              <a:gd name="connsiteY1198" fmla="*/ 587366 h 6189534"/>
              <a:gd name="connsiteX1199" fmla="*/ 3696426 w 5767895"/>
              <a:gd name="connsiteY1199" fmla="*/ 603252 h 6189534"/>
              <a:gd name="connsiteX1200" fmla="*/ 3695492 w 5767895"/>
              <a:gd name="connsiteY1200" fmla="*/ 619604 h 6189534"/>
              <a:gd name="connsiteX1201" fmla="*/ 3700165 w 5767895"/>
              <a:gd name="connsiteY1201" fmla="*/ 633155 h 6189534"/>
              <a:gd name="connsiteX1202" fmla="*/ 3707173 w 5767895"/>
              <a:gd name="connsiteY1202" fmla="*/ 637359 h 6189534"/>
              <a:gd name="connsiteX1203" fmla="*/ 3711378 w 5767895"/>
              <a:gd name="connsiteY1203" fmla="*/ 633155 h 6189534"/>
              <a:gd name="connsiteX1204" fmla="*/ 3715116 w 5767895"/>
              <a:gd name="connsiteY1204" fmla="*/ 605121 h 6189534"/>
              <a:gd name="connsiteX1205" fmla="*/ 3741281 w 5767895"/>
              <a:gd name="connsiteY1205" fmla="*/ 588300 h 6189534"/>
              <a:gd name="connsiteX1206" fmla="*/ 3741280 w 5767895"/>
              <a:gd name="connsiteY1206" fmla="*/ 532234 h 6189534"/>
              <a:gd name="connsiteX1207" fmla="*/ 3745018 w 5767895"/>
              <a:gd name="connsiteY1207" fmla="*/ 532235 h 6189534"/>
              <a:gd name="connsiteX1208" fmla="*/ 3749223 w 5767895"/>
              <a:gd name="connsiteY1208" fmla="*/ 519152 h 6189534"/>
              <a:gd name="connsiteX1209" fmla="*/ 3745018 w 5767895"/>
              <a:gd name="connsiteY1209" fmla="*/ 506070 h 6189534"/>
              <a:gd name="connsiteX1210" fmla="*/ 3769314 w 5767895"/>
              <a:gd name="connsiteY1210" fmla="*/ 474766 h 6189534"/>
              <a:gd name="connsiteX1211" fmla="*/ 3793610 w 5767895"/>
              <a:gd name="connsiteY1211" fmla="*/ 446265 h 6189534"/>
              <a:gd name="connsiteX1212" fmla="*/ 3783330 w 5767895"/>
              <a:gd name="connsiteY1212" fmla="*/ 420568 h 6189534"/>
              <a:gd name="connsiteX1213" fmla="*/ 3812298 w 5767895"/>
              <a:gd name="connsiteY1213" fmla="*/ 397675 h 6189534"/>
              <a:gd name="connsiteX1214" fmla="*/ 3831454 w 5767895"/>
              <a:gd name="connsiteY1214" fmla="*/ 343010 h 6189534"/>
              <a:gd name="connsiteX1215" fmla="*/ 3853414 w 5767895"/>
              <a:gd name="connsiteY1215" fmla="*/ 285541 h 6189534"/>
              <a:gd name="connsiteX1216" fmla="*/ 3864160 w 5767895"/>
              <a:gd name="connsiteY1216" fmla="*/ 284607 h 6189534"/>
              <a:gd name="connsiteX1217" fmla="*/ 3872102 w 5767895"/>
              <a:gd name="connsiteY1217" fmla="*/ 289279 h 6189534"/>
              <a:gd name="connsiteX1218" fmla="*/ 3877241 w 5767895"/>
              <a:gd name="connsiteY1218" fmla="*/ 325723 h 6189534"/>
              <a:gd name="connsiteX1219" fmla="*/ 3857152 w 5767895"/>
              <a:gd name="connsiteY1219" fmla="*/ 356559 h 6189534"/>
              <a:gd name="connsiteX1220" fmla="*/ 3834725 w 5767895"/>
              <a:gd name="connsiteY1220" fmla="*/ 425241 h 6189534"/>
              <a:gd name="connsiteX1221" fmla="*/ 3812298 w 5767895"/>
              <a:gd name="connsiteY1221" fmla="*/ 491120 h 6189534"/>
              <a:gd name="connsiteX1222" fmla="*/ 3814167 w 5767895"/>
              <a:gd name="connsiteY1222" fmla="*/ 500464 h 6189534"/>
              <a:gd name="connsiteX1223" fmla="*/ 3804822 w 5767895"/>
              <a:gd name="connsiteY1223" fmla="*/ 509807 h 6189534"/>
              <a:gd name="connsiteX1224" fmla="*/ 3801084 w 5767895"/>
              <a:gd name="connsiteY1224" fmla="*/ 520553 h 6189534"/>
              <a:gd name="connsiteX1225" fmla="*/ 3808560 w 5767895"/>
              <a:gd name="connsiteY1225" fmla="*/ 528496 h 6189534"/>
              <a:gd name="connsiteX1226" fmla="*/ 3793142 w 5767895"/>
              <a:gd name="connsiteY1226" fmla="*/ 547185 h 6189534"/>
              <a:gd name="connsiteX1227" fmla="*/ 3786134 w 5767895"/>
              <a:gd name="connsiteY1227" fmla="*/ 565874 h 6189534"/>
              <a:gd name="connsiteX1228" fmla="*/ 3771182 w 5767895"/>
              <a:gd name="connsiteY1228" fmla="*/ 592039 h 6189534"/>
              <a:gd name="connsiteX1229" fmla="*/ 3777724 w 5767895"/>
              <a:gd name="connsiteY1229" fmla="*/ 613530 h 6189534"/>
              <a:gd name="connsiteX1230" fmla="*/ 3767444 w 5767895"/>
              <a:gd name="connsiteY1230" fmla="*/ 629416 h 6189534"/>
              <a:gd name="connsiteX1231" fmla="*/ 3817437 w 5767895"/>
              <a:gd name="connsiteY1231" fmla="*/ 626613 h 6189534"/>
              <a:gd name="connsiteX1232" fmla="*/ 3864627 w 5767895"/>
              <a:gd name="connsiteY1232" fmla="*/ 640630 h 6189534"/>
              <a:gd name="connsiteX1233" fmla="*/ 3873036 w 5767895"/>
              <a:gd name="connsiteY1233" fmla="*/ 663524 h 6189534"/>
              <a:gd name="connsiteX1234" fmla="*/ 3864627 w 5767895"/>
              <a:gd name="connsiteY1234" fmla="*/ 678007 h 6189534"/>
              <a:gd name="connsiteX1235" fmla="*/ 3861356 w 5767895"/>
              <a:gd name="connsiteY1235" fmla="*/ 687352 h 6189534"/>
              <a:gd name="connsiteX1236" fmla="*/ 3860889 w 5767895"/>
              <a:gd name="connsiteY1236" fmla="*/ 696697 h 6189534"/>
              <a:gd name="connsiteX1237" fmla="*/ 3872102 w 5767895"/>
              <a:gd name="connsiteY1237" fmla="*/ 689221 h 6189534"/>
              <a:gd name="connsiteX1238" fmla="*/ 3920693 w 5767895"/>
              <a:gd name="connsiteY1238" fmla="*/ 651843 h 6189534"/>
              <a:gd name="connsiteX1239" fmla="*/ 3928168 w 5767895"/>
              <a:gd name="connsiteY1239" fmla="*/ 625679 h 6189534"/>
              <a:gd name="connsiteX1240" fmla="*/ 3926300 w 5767895"/>
              <a:gd name="connsiteY1240" fmla="*/ 614933 h 6189534"/>
              <a:gd name="connsiteX1241" fmla="*/ 3935645 w 5767895"/>
              <a:gd name="connsiteY1241" fmla="*/ 606990 h 6189534"/>
              <a:gd name="connsiteX1242" fmla="*/ 3936580 w 5767895"/>
              <a:gd name="connsiteY1242" fmla="*/ 598113 h 6189534"/>
              <a:gd name="connsiteX1243" fmla="*/ 3931906 w 5767895"/>
              <a:gd name="connsiteY1243" fmla="*/ 592039 h 6189534"/>
              <a:gd name="connsiteX1244" fmla="*/ 3961809 w 5767895"/>
              <a:gd name="connsiteY1244" fmla="*/ 554660 h 6189534"/>
              <a:gd name="connsiteX1245" fmla="*/ 3991711 w 5767895"/>
              <a:gd name="connsiteY1245" fmla="*/ 517283 h 6189534"/>
              <a:gd name="connsiteX1246" fmla="*/ 4013203 w 5767895"/>
              <a:gd name="connsiteY1246" fmla="*/ 469159 h 6189534"/>
              <a:gd name="connsiteX1247" fmla="*/ 4051515 w 5767895"/>
              <a:gd name="connsiteY1247" fmla="*/ 435053 h 6189534"/>
              <a:gd name="connsiteX1248" fmla="*/ 4047777 w 5767895"/>
              <a:gd name="connsiteY1248" fmla="*/ 416363 h 6189534"/>
              <a:gd name="connsiteX1249" fmla="*/ 4049646 w 5767895"/>
              <a:gd name="connsiteY1249" fmla="*/ 400012 h 6189534"/>
              <a:gd name="connsiteX1250" fmla="*/ 4062729 w 5767895"/>
              <a:gd name="connsiteY1250" fmla="*/ 386461 h 6189534"/>
              <a:gd name="connsiteX1251" fmla="*/ 4085156 w 5767895"/>
              <a:gd name="connsiteY1251" fmla="*/ 378985 h 6189534"/>
              <a:gd name="connsiteX1252" fmla="*/ 4099639 w 5767895"/>
              <a:gd name="connsiteY1252" fmla="*/ 400011 h 6189534"/>
              <a:gd name="connsiteX1253" fmla="*/ 4088893 w 5767895"/>
              <a:gd name="connsiteY1253" fmla="*/ 423839 h 6189534"/>
              <a:gd name="connsiteX1254" fmla="*/ 4062262 w 5767895"/>
              <a:gd name="connsiteY1254" fmla="*/ 458880 h 6189534"/>
              <a:gd name="connsiteX1255" fmla="*/ 4055253 w 5767895"/>
              <a:gd name="connsiteY1255" fmla="*/ 502332 h 6189534"/>
              <a:gd name="connsiteX1256" fmla="*/ 4039834 w 5767895"/>
              <a:gd name="connsiteY1256" fmla="*/ 555128 h 6189534"/>
              <a:gd name="connsiteX1257" fmla="*/ 4010400 w 5767895"/>
              <a:gd name="connsiteY1257" fmla="*/ 610727 h 6189534"/>
              <a:gd name="connsiteX1258" fmla="*/ 4015539 w 5767895"/>
              <a:gd name="connsiteY1258" fmla="*/ 624744 h 6189534"/>
              <a:gd name="connsiteX1259" fmla="*/ 4006662 w 5767895"/>
              <a:gd name="connsiteY1259" fmla="*/ 633154 h 6189534"/>
              <a:gd name="connsiteX1260" fmla="*/ 4008998 w 5767895"/>
              <a:gd name="connsiteY1260" fmla="*/ 662589 h 6189534"/>
              <a:gd name="connsiteX1261" fmla="*/ 4025351 w 5767895"/>
              <a:gd name="connsiteY1261" fmla="*/ 689221 h 6189534"/>
              <a:gd name="connsiteX1262" fmla="*/ 3985637 w 5767895"/>
              <a:gd name="connsiteY1262" fmla="*/ 765845 h 6189534"/>
              <a:gd name="connsiteX1263" fmla="*/ 3965547 w 5767895"/>
              <a:gd name="connsiteY1263" fmla="*/ 842469 h 6189534"/>
              <a:gd name="connsiteX1264" fmla="*/ 3935644 w 5767895"/>
              <a:gd name="connsiteY1264" fmla="*/ 868633 h 6189534"/>
              <a:gd name="connsiteX1265" fmla="*/ 3919291 w 5767895"/>
              <a:gd name="connsiteY1265" fmla="*/ 900404 h 6189534"/>
              <a:gd name="connsiteX1266" fmla="*/ 3905743 w 5767895"/>
              <a:gd name="connsiteY1266" fmla="*/ 932175 h 6189534"/>
              <a:gd name="connsiteX1267" fmla="*/ 3909480 w 5767895"/>
              <a:gd name="connsiteY1267" fmla="*/ 943389 h 6189534"/>
              <a:gd name="connsiteX1268" fmla="*/ 3936112 w 5767895"/>
              <a:gd name="connsiteY1268" fmla="*/ 911618 h 6189534"/>
              <a:gd name="connsiteX1269" fmla="*/ 3965547 w 5767895"/>
              <a:gd name="connsiteY1269" fmla="*/ 879847 h 6189534"/>
              <a:gd name="connsiteX1270" fmla="*/ 3991711 w 5767895"/>
              <a:gd name="connsiteY1270" fmla="*/ 872372 h 6189534"/>
              <a:gd name="connsiteX1271" fmla="*/ 3965547 w 5767895"/>
              <a:gd name="connsiteY1271" fmla="*/ 861159 h 6189534"/>
              <a:gd name="connsiteX1272" fmla="*/ 3976759 w 5767895"/>
              <a:gd name="connsiteY1272" fmla="*/ 853683 h 6189534"/>
              <a:gd name="connsiteX1273" fmla="*/ 3991243 w 5767895"/>
              <a:gd name="connsiteY1273" fmla="*/ 851814 h 6189534"/>
              <a:gd name="connsiteX1274" fmla="*/ 4002924 w 5767895"/>
              <a:gd name="connsiteY1274" fmla="*/ 861157 h 6189534"/>
              <a:gd name="connsiteX1275" fmla="*/ 4013203 w 5767895"/>
              <a:gd name="connsiteY1275" fmla="*/ 846207 h 6189534"/>
              <a:gd name="connsiteX1276" fmla="*/ 4017875 w 5767895"/>
              <a:gd name="connsiteY1276" fmla="*/ 831255 h 6189534"/>
              <a:gd name="connsiteX1277" fmla="*/ 4024884 w 5767895"/>
              <a:gd name="connsiteY1277" fmla="*/ 813502 h 6189534"/>
              <a:gd name="connsiteX1278" fmla="*/ 4029089 w 5767895"/>
              <a:gd name="connsiteY1278" fmla="*/ 790141 h 6189534"/>
              <a:gd name="connsiteX1279" fmla="*/ 3999187 w 5767895"/>
              <a:gd name="connsiteY1279" fmla="*/ 771452 h 6189534"/>
              <a:gd name="connsiteX1280" fmla="*/ 4017875 w 5767895"/>
              <a:gd name="connsiteY1280" fmla="*/ 737812 h 6189534"/>
              <a:gd name="connsiteX1281" fmla="*/ 4055253 w 5767895"/>
              <a:gd name="connsiteY1281" fmla="*/ 745288 h 6189534"/>
              <a:gd name="connsiteX1282" fmla="*/ 4044507 w 5767895"/>
              <a:gd name="connsiteY1282" fmla="*/ 762107 h 6189534"/>
              <a:gd name="connsiteX1283" fmla="*/ 4036565 w 5767895"/>
              <a:gd name="connsiteY1283" fmla="*/ 778927 h 6189534"/>
              <a:gd name="connsiteX1284" fmla="*/ 4051515 w 5767895"/>
              <a:gd name="connsiteY1284" fmla="*/ 790140 h 6189534"/>
              <a:gd name="connsiteX1285" fmla="*/ 4062729 w 5767895"/>
              <a:gd name="connsiteY1285" fmla="*/ 801354 h 6189534"/>
              <a:gd name="connsiteX1286" fmla="*/ 4056188 w 5767895"/>
              <a:gd name="connsiteY1286" fmla="*/ 823313 h 6189534"/>
              <a:gd name="connsiteX1287" fmla="*/ 4044040 w 5767895"/>
              <a:gd name="connsiteY1287" fmla="*/ 842469 h 6189534"/>
              <a:gd name="connsiteX1288" fmla="*/ 4062262 w 5767895"/>
              <a:gd name="connsiteY1288" fmla="*/ 844338 h 6189534"/>
              <a:gd name="connsiteX1289" fmla="*/ 4077680 w 5767895"/>
              <a:gd name="connsiteY1289" fmla="*/ 846208 h 6189534"/>
              <a:gd name="connsiteX1290" fmla="*/ 4069737 w 5767895"/>
              <a:gd name="connsiteY1290" fmla="*/ 870503 h 6189534"/>
              <a:gd name="connsiteX1291" fmla="*/ 4047777 w 5767895"/>
              <a:gd name="connsiteY1291" fmla="*/ 894798 h 6189534"/>
              <a:gd name="connsiteX1292" fmla="*/ 4043106 w 5767895"/>
              <a:gd name="connsiteY1292" fmla="*/ 915356 h 6189534"/>
              <a:gd name="connsiteX1293" fmla="*/ 4032826 w 5767895"/>
              <a:gd name="connsiteY1293" fmla="*/ 924700 h 6189534"/>
              <a:gd name="connsiteX1294" fmla="*/ 4014138 w 5767895"/>
              <a:gd name="connsiteY1294" fmla="*/ 950865 h 6189534"/>
              <a:gd name="connsiteX1295" fmla="*/ 4014138 w 5767895"/>
              <a:gd name="connsiteY1295" fmla="*/ 984504 h 6189534"/>
              <a:gd name="connsiteX1296" fmla="*/ 4025351 w 5767895"/>
              <a:gd name="connsiteY1296" fmla="*/ 973292 h 6189534"/>
              <a:gd name="connsiteX1297" fmla="*/ 4040302 w 5767895"/>
              <a:gd name="connsiteY1297" fmla="*/ 943389 h 6189534"/>
              <a:gd name="connsiteX1298" fmla="*/ 4047777 w 5767895"/>
              <a:gd name="connsiteY1298" fmla="*/ 934979 h 6189534"/>
              <a:gd name="connsiteX1299" fmla="*/ 4055253 w 5767895"/>
              <a:gd name="connsiteY1299" fmla="*/ 932176 h 6189534"/>
              <a:gd name="connsiteX1300" fmla="*/ 4051515 w 5767895"/>
              <a:gd name="connsiteY1300" fmla="*/ 941987 h 6189534"/>
              <a:gd name="connsiteX1301" fmla="*/ 4047777 w 5767895"/>
              <a:gd name="connsiteY1301" fmla="*/ 954602 h 6189534"/>
              <a:gd name="connsiteX1302" fmla="*/ 4032827 w 5767895"/>
              <a:gd name="connsiteY1302" fmla="*/ 991981 h 6189534"/>
              <a:gd name="connsiteX1303" fmla="*/ 4017876 w 5767895"/>
              <a:gd name="connsiteY1303" fmla="*/ 1029358 h 6189534"/>
              <a:gd name="connsiteX1304" fmla="*/ 4002925 w 5767895"/>
              <a:gd name="connsiteY1304" fmla="*/ 1055523 h 6189534"/>
              <a:gd name="connsiteX1305" fmla="*/ 3995448 w 5767895"/>
              <a:gd name="connsiteY1305" fmla="*/ 1085425 h 6189534"/>
              <a:gd name="connsiteX1306" fmla="*/ 4017875 w 5767895"/>
              <a:gd name="connsiteY1306" fmla="*/ 1054587 h 6189534"/>
              <a:gd name="connsiteX1307" fmla="*/ 4029088 w 5767895"/>
              <a:gd name="connsiteY1307" fmla="*/ 1018145 h 6189534"/>
              <a:gd name="connsiteX1308" fmla="*/ 4058991 w 5767895"/>
              <a:gd name="connsiteY1308" fmla="*/ 1029358 h 6189534"/>
              <a:gd name="connsiteX1309" fmla="*/ 4051515 w 5767895"/>
              <a:gd name="connsiteY1309" fmla="*/ 1070473 h 6189534"/>
              <a:gd name="connsiteX1310" fmla="*/ 4070204 w 5767895"/>
              <a:gd name="connsiteY1310" fmla="*/ 1066735 h 6189534"/>
              <a:gd name="connsiteX1311" fmla="*/ 4088893 w 5767895"/>
              <a:gd name="connsiteY1311" fmla="*/ 1089162 h 6189534"/>
              <a:gd name="connsiteX1312" fmla="*/ 4070204 w 5767895"/>
              <a:gd name="connsiteY1312" fmla="*/ 1145229 h 6189534"/>
              <a:gd name="connsiteX1313" fmla="*/ 4033761 w 5767895"/>
              <a:gd name="connsiteY1313" fmla="*/ 1193353 h 6189534"/>
              <a:gd name="connsiteX1314" fmla="*/ 4017783 w 5767895"/>
              <a:gd name="connsiteY1314" fmla="*/ 1216837 h 6189534"/>
              <a:gd name="connsiteX1315" fmla="*/ 4025658 w 5767895"/>
              <a:gd name="connsiteY1315" fmla="*/ 1213132 h 6189534"/>
              <a:gd name="connsiteX1316" fmla="*/ 4051775 w 5767895"/>
              <a:gd name="connsiteY1316" fmla="*/ 1214691 h 6189534"/>
              <a:gd name="connsiteX1317" fmla="*/ 4042851 w 5767895"/>
              <a:gd name="connsiteY1317" fmla="*/ 1254410 h 6189534"/>
              <a:gd name="connsiteX1318" fmla="*/ 4038522 w 5767895"/>
              <a:gd name="connsiteY1318" fmla="*/ 1311255 h 6189534"/>
              <a:gd name="connsiteX1319" fmla="*/ 4062857 w 5767895"/>
              <a:gd name="connsiteY1319" fmla="*/ 1279944 h 6189534"/>
              <a:gd name="connsiteX1320" fmla="*/ 4076335 w 5767895"/>
              <a:gd name="connsiteY1320" fmla="*/ 1242368 h 6189534"/>
              <a:gd name="connsiteX1321" fmla="*/ 4127735 w 5767895"/>
              <a:gd name="connsiteY1321" fmla="*/ 1196759 h 6189534"/>
              <a:gd name="connsiteX1322" fmla="*/ 4152857 w 5767895"/>
              <a:gd name="connsiteY1322" fmla="*/ 1175793 h 6189534"/>
              <a:gd name="connsiteX1323" fmla="*/ 4163988 w 5767895"/>
              <a:gd name="connsiteY1323" fmla="*/ 1153990 h 6189534"/>
              <a:gd name="connsiteX1324" fmla="*/ 4178912 w 5767895"/>
              <a:gd name="connsiteY1324" fmla="*/ 1154881 h 6189534"/>
              <a:gd name="connsiteX1325" fmla="*/ 4187795 w 5767895"/>
              <a:gd name="connsiteY1325" fmla="*/ 1131541 h 6189534"/>
              <a:gd name="connsiteX1326" fmla="*/ 4196510 w 5767895"/>
              <a:gd name="connsiteY1326" fmla="*/ 1110999 h 6189534"/>
              <a:gd name="connsiteX1327" fmla="*/ 4223964 w 5767895"/>
              <a:gd name="connsiteY1327" fmla="*/ 1090171 h 6189534"/>
              <a:gd name="connsiteX1328" fmla="*/ 4237106 w 5767895"/>
              <a:gd name="connsiteY1328" fmla="*/ 1120911 h 6189534"/>
              <a:gd name="connsiteX1329" fmla="*/ 4247631 w 5767895"/>
              <a:gd name="connsiteY1329" fmla="*/ 1132774 h 6189534"/>
              <a:gd name="connsiteX1330" fmla="*/ 4231983 w 5767895"/>
              <a:gd name="connsiteY1330" fmla="*/ 1175369 h 6189534"/>
              <a:gd name="connsiteX1331" fmla="*/ 4216167 w 5767895"/>
              <a:gd name="connsiteY1331" fmla="*/ 1220761 h 6189534"/>
              <a:gd name="connsiteX1332" fmla="*/ 4216411 w 5767895"/>
              <a:gd name="connsiteY1332" fmla="*/ 1224521 h 6189534"/>
              <a:gd name="connsiteX1333" fmla="*/ 4219453 w 5767895"/>
              <a:gd name="connsiteY1333" fmla="*/ 1228446 h 6189534"/>
              <a:gd name="connsiteX1334" fmla="*/ 4227611 w 5767895"/>
              <a:gd name="connsiteY1334" fmla="*/ 1217232 h 6189534"/>
              <a:gd name="connsiteX1335" fmla="*/ 4235937 w 5767895"/>
              <a:gd name="connsiteY1335" fmla="*/ 1203219 h 6189534"/>
              <a:gd name="connsiteX1336" fmla="*/ 4244068 w 5767895"/>
              <a:gd name="connsiteY1336" fmla="*/ 1192472 h 6189534"/>
              <a:gd name="connsiteX1337" fmla="*/ 4244986 w 5767895"/>
              <a:gd name="connsiteY1337" fmla="*/ 1177080 h 6189534"/>
              <a:gd name="connsiteX1338" fmla="*/ 4256598 w 5767895"/>
              <a:gd name="connsiteY1338" fmla="*/ 1170753 h 6189534"/>
              <a:gd name="connsiteX1339" fmla="*/ 4271968 w 5767895"/>
              <a:gd name="connsiteY1339" fmla="*/ 1164181 h 6189534"/>
              <a:gd name="connsiteX1340" fmla="*/ 4309502 w 5767895"/>
              <a:gd name="connsiteY1340" fmla="*/ 1162678 h 6189534"/>
              <a:gd name="connsiteX1341" fmla="*/ 4322477 w 5767895"/>
              <a:gd name="connsiteY1341" fmla="*/ 1133497 h 6189534"/>
              <a:gd name="connsiteX1342" fmla="*/ 4339386 w 5767895"/>
              <a:gd name="connsiteY1342" fmla="*/ 1124678 h 6189534"/>
              <a:gd name="connsiteX1343" fmla="*/ 4353662 w 5767895"/>
              <a:gd name="connsiteY1343" fmla="*/ 1112893 h 6189534"/>
              <a:gd name="connsiteX1344" fmla="*/ 4365983 w 5767895"/>
              <a:gd name="connsiteY1344" fmla="*/ 1110352 h 6189534"/>
              <a:gd name="connsiteX1345" fmla="*/ 4373208 w 5767895"/>
              <a:gd name="connsiteY1345" fmla="*/ 1099082 h 6189534"/>
              <a:gd name="connsiteX1346" fmla="*/ 4370368 w 5767895"/>
              <a:gd name="connsiteY1346" fmla="*/ 1083935 h 6189534"/>
              <a:gd name="connsiteX1347" fmla="*/ 4403949 w 5767895"/>
              <a:gd name="connsiteY1347" fmla="*/ 1085940 h 6189534"/>
              <a:gd name="connsiteX1348" fmla="*/ 4391301 w 5767895"/>
              <a:gd name="connsiteY1348" fmla="*/ 1117480 h 6189534"/>
              <a:gd name="connsiteX1349" fmla="*/ 4393146 w 5767895"/>
              <a:gd name="connsiteY1349" fmla="*/ 1141461 h 6189534"/>
              <a:gd name="connsiteX1350" fmla="*/ 4404123 w 5767895"/>
              <a:gd name="connsiteY1350" fmla="*/ 1137904 h 6189534"/>
              <a:gd name="connsiteX1351" fmla="*/ 4412469 w 5767895"/>
              <a:gd name="connsiteY1351" fmla="*/ 1131381 h 6189534"/>
              <a:gd name="connsiteX1352" fmla="*/ 4422604 w 5767895"/>
              <a:gd name="connsiteY1352" fmla="*/ 1087053 h 6189534"/>
              <a:gd name="connsiteX1353" fmla="*/ 4442820 w 5767895"/>
              <a:gd name="connsiteY1353" fmla="*/ 1062049 h 6189534"/>
              <a:gd name="connsiteX1354" fmla="*/ 4450143 w 5767895"/>
              <a:gd name="connsiteY1354" fmla="*/ 1033467 h 6189534"/>
              <a:gd name="connsiteX1355" fmla="*/ 4468325 w 5767895"/>
              <a:gd name="connsiteY1355" fmla="*/ 1011150 h 6189534"/>
              <a:gd name="connsiteX1356" fmla="*/ 4470106 w 5767895"/>
              <a:gd name="connsiteY1356" fmla="*/ 981300 h 6189534"/>
              <a:gd name="connsiteX1357" fmla="*/ 4487482 w 5767895"/>
              <a:gd name="connsiteY1357" fmla="*/ 941150 h 6189534"/>
              <a:gd name="connsiteX1358" fmla="*/ 4504878 w 5767895"/>
              <a:gd name="connsiteY1358" fmla="*/ 939847 h 6189534"/>
              <a:gd name="connsiteX1359" fmla="*/ 4514713 w 5767895"/>
              <a:gd name="connsiteY1359" fmla="*/ 924053 h 6189534"/>
              <a:gd name="connsiteX1360" fmla="*/ 4539104 w 5767895"/>
              <a:gd name="connsiteY1360" fmla="*/ 891809 h 6189534"/>
              <a:gd name="connsiteX1361" fmla="*/ 4568285 w 5767895"/>
              <a:gd name="connsiteY1361" fmla="*/ 904784 h 6189534"/>
              <a:gd name="connsiteX1362" fmla="*/ 4555986 w 5767895"/>
              <a:gd name="connsiteY1362" fmla="*/ 946175 h 6189534"/>
              <a:gd name="connsiteX1363" fmla="*/ 4541221 w 5767895"/>
              <a:gd name="connsiteY1363" fmla="*/ 981802 h 6189534"/>
              <a:gd name="connsiteX1364" fmla="*/ 4525183 w 5767895"/>
              <a:gd name="connsiteY1364" fmla="*/ 999567 h 6189534"/>
              <a:gd name="connsiteX1365" fmla="*/ 4495306 w 5767895"/>
              <a:gd name="connsiteY1365" fmla="*/ 998251 h 6189534"/>
              <a:gd name="connsiteX1366" fmla="*/ 4498174 w 5767895"/>
              <a:gd name="connsiteY1366" fmla="*/ 1012932 h 6189534"/>
              <a:gd name="connsiteX1367" fmla="*/ 4481022 w 5767895"/>
              <a:gd name="connsiteY1367" fmla="*/ 1049352 h 6189534"/>
              <a:gd name="connsiteX1368" fmla="*/ 4495947 w 5767895"/>
              <a:gd name="connsiteY1368" fmla="*/ 1050243 h 6189534"/>
              <a:gd name="connsiteX1369" fmla="*/ 4479909 w 5767895"/>
              <a:gd name="connsiteY1369" fmla="*/ 1068007 h 6189534"/>
              <a:gd name="connsiteX1370" fmla="*/ 4477681 w 5767895"/>
              <a:gd name="connsiteY1370" fmla="*/ 1105319 h 6189534"/>
              <a:gd name="connsiteX1371" fmla="*/ 4450448 w 5767895"/>
              <a:gd name="connsiteY1371" fmla="*/ 1122415 h 6189534"/>
              <a:gd name="connsiteX1372" fmla="*/ 4448444 w 5767895"/>
              <a:gd name="connsiteY1372" fmla="*/ 1155996 h 6189534"/>
              <a:gd name="connsiteX1373" fmla="*/ 4420544 w 5767895"/>
              <a:gd name="connsiteY1373" fmla="*/ 1184285 h 6189534"/>
              <a:gd name="connsiteX1374" fmla="*/ 4407570 w 5767895"/>
              <a:gd name="connsiteY1374" fmla="*/ 1213465 h 6189534"/>
              <a:gd name="connsiteX1375" fmla="*/ 4416479 w 5767895"/>
              <a:gd name="connsiteY1375" fmla="*/ 1252379 h 6189534"/>
              <a:gd name="connsiteX1376" fmla="*/ 4402668 w 5767895"/>
              <a:gd name="connsiteY1376" fmla="*/ 1295551 h 6189534"/>
              <a:gd name="connsiteX1377" fmla="*/ 4390082 w 5767895"/>
              <a:gd name="connsiteY1377" fmla="*/ 1318203 h 6189534"/>
              <a:gd name="connsiteX1378" fmla="*/ 4388356 w 5767895"/>
              <a:gd name="connsiteY1378" fmla="*/ 1347118 h 6189534"/>
              <a:gd name="connsiteX1379" fmla="*/ 4375973 w 5767895"/>
              <a:gd name="connsiteY1379" fmla="*/ 1358548 h 6189534"/>
              <a:gd name="connsiteX1380" fmla="*/ 4371650 w 5767895"/>
              <a:gd name="connsiteY1380" fmla="*/ 1376076 h 6189534"/>
              <a:gd name="connsiteX1381" fmla="*/ 4378110 w 5767895"/>
              <a:gd name="connsiteY1381" fmla="*/ 1393312 h 6189534"/>
              <a:gd name="connsiteX1382" fmla="*/ 4384569 w 5767895"/>
              <a:gd name="connsiteY1382" fmla="*/ 1410548 h 6189534"/>
              <a:gd name="connsiteX1383" fmla="*/ 4406629 w 5767895"/>
              <a:gd name="connsiteY1383" fmla="*/ 1378165 h 6189534"/>
              <a:gd name="connsiteX1384" fmla="*/ 4425890 w 5767895"/>
              <a:gd name="connsiteY1384" fmla="*/ 1345615 h 6189534"/>
              <a:gd name="connsiteX1385" fmla="*/ 4439472 w 5767895"/>
              <a:gd name="connsiteY1385" fmla="*/ 1314129 h 6189534"/>
              <a:gd name="connsiteX1386" fmla="*/ 4466542 w 5767895"/>
              <a:gd name="connsiteY1386" fmla="*/ 1291876 h 6189534"/>
              <a:gd name="connsiteX1387" fmla="*/ 4469439 w 5767895"/>
              <a:gd name="connsiteY1387" fmla="*/ 1243371 h 6189534"/>
              <a:gd name="connsiteX1388" fmla="*/ 4530940 w 5767895"/>
              <a:gd name="connsiteY1388" fmla="*/ 1193216 h 6189534"/>
              <a:gd name="connsiteX1389" fmla="*/ 4563497 w 5767895"/>
              <a:gd name="connsiteY1389" fmla="*/ 1110443 h 6189534"/>
              <a:gd name="connsiteX1390" fmla="*/ 4597856 w 5767895"/>
              <a:gd name="connsiteY1390" fmla="*/ 1099388 h 6189534"/>
              <a:gd name="connsiteX1391" fmla="*/ 4632217 w 5767895"/>
              <a:gd name="connsiteY1391" fmla="*/ 1088334 h 6189534"/>
              <a:gd name="connsiteX1392" fmla="*/ 4634666 w 5767895"/>
              <a:gd name="connsiteY1392" fmla="*/ 1047292 h 6189534"/>
              <a:gd name="connsiteX1393" fmla="*/ 4645859 w 5767895"/>
              <a:gd name="connsiteY1393" fmla="*/ 1047960 h 6189534"/>
              <a:gd name="connsiteX1394" fmla="*/ 4658585 w 5767895"/>
              <a:gd name="connsiteY1394" fmla="*/ 1054337 h 6189534"/>
              <a:gd name="connsiteX1395" fmla="*/ 4659448 w 5767895"/>
              <a:gd name="connsiteY1395" fmla="*/ 1071237 h 6189534"/>
              <a:gd name="connsiteX1396" fmla="*/ 4646473 w 5767895"/>
              <a:gd name="connsiteY1396" fmla="*/ 1100418 h 6189534"/>
              <a:gd name="connsiteX1397" fmla="*/ 4649806 w 5767895"/>
              <a:gd name="connsiteY1397" fmla="*/ 1115128 h 6189534"/>
              <a:gd name="connsiteX1398" fmla="*/ 4656106 w 5767895"/>
              <a:gd name="connsiteY1398" fmla="*/ 1127205 h 6189534"/>
              <a:gd name="connsiteX1399" fmla="*/ 4656774 w 5767895"/>
              <a:gd name="connsiteY1399" fmla="*/ 1116012 h 6189534"/>
              <a:gd name="connsiteX1400" fmla="*/ 4688128 w 5767895"/>
              <a:gd name="connsiteY1400" fmla="*/ 1092608 h 6189534"/>
              <a:gd name="connsiteX1401" fmla="*/ 4708621 w 5767895"/>
              <a:gd name="connsiteY1401" fmla="*/ 1062940 h 6189534"/>
              <a:gd name="connsiteX1402" fmla="*/ 4721338 w 5767895"/>
              <a:gd name="connsiteY1402" fmla="*/ 1045913 h 6189534"/>
              <a:gd name="connsiteX1403" fmla="*/ 4725996 w 5767895"/>
              <a:gd name="connsiteY1403" fmla="*/ 1022789 h 6189534"/>
              <a:gd name="connsiteX1404" fmla="*/ 4753004 w 5767895"/>
              <a:gd name="connsiteY1404" fmla="*/ 1009423 h 6189534"/>
              <a:gd name="connsiteX1405" fmla="*/ 4757466 w 5767895"/>
              <a:gd name="connsiteY1405" fmla="*/ 989564 h 6189534"/>
              <a:gd name="connsiteX1406" fmla="*/ 4770156 w 5767895"/>
              <a:gd name="connsiteY1406" fmla="*/ 973004 h 6189534"/>
              <a:gd name="connsiteX1407" fmla="*/ 4771938 w 5767895"/>
              <a:gd name="connsiteY1407" fmla="*/ 943154 h 6189534"/>
              <a:gd name="connsiteX1408" fmla="*/ 4787531 w 5767895"/>
              <a:gd name="connsiteY1408" fmla="*/ 932852 h 6189534"/>
              <a:gd name="connsiteX1409" fmla="*/ 4801140 w 5767895"/>
              <a:gd name="connsiteY1409" fmla="*/ 900901 h 6189534"/>
              <a:gd name="connsiteX1410" fmla="*/ 4828406 w 5767895"/>
              <a:gd name="connsiteY1410" fmla="*/ 875382 h 6189534"/>
              <a:gd name="connsiteX1411" fmla="*/ 4857879 w 5767895"/>
              <a:gd name="connsiteY1411" fmla="*/ 836420 h 6189534"/>
              <a:gd name="connsiteX1412" fmla="*/ 4892783 w 5767895"/>
              <a:gd name="connsiteY1412" fmla="*/ 800592 h 6189534"/>
              <a:gd name="connsiteX1413" fmla="*/ 4895267 w 5767895"/>
              <a:gd name="connsiteY1413" fmla="*/ 782486 h 6189534"/>
              <a:gd name="connsiteX1414" fmla="*/ 4905980 w 5767895"/>
              <a:gd name="connsiteY1414" fmla="*/ 767679 h 6189534"/>
              <a:gd name="connsiteX1415" fmla="*/ 4917369 w 5767895"/>
              <a:gd name="connsiteY1415" fmla="*/ 733724 h 6189534"/>
              <a:gd name="connsiteX1416" fmla="*/ 4939616 w 5767895"/>
              <a:gd name="connsiteY1416" fmla="*/ 706032 h 6189534"/>
              <a:gd name="connsiteX1417" fmla="*/ 4943026 w 5767895"/>
              <a:gd name="connsiteY1417" fmla="*/ 695939 h 6189534"/>
              <a:gd name="connsiteX1418" fmla="*/ 4951700 w 5767895"/>
              <a:gd name="connsiteY1418" fmla="*/ 691776 h 6189534"/>
              <a:gd name="connsiteX1419" fmla="*/ 4962671 w 5767895"/>
              <a:gd name="connsiteY1419" fmla="*/ 696176 h 6189534"/>
              <a:gd name="connsiteX1420" fmla="*/ 4949250 w 5767895"/>
              <a:gd name="connsiteY1420" fmla="*/ 732819 h 6189534"/>
              <a:gd name="connsiteX1421" fmla="*/ 4939936 w 5767895"/>
              <a:gd name="connsiteY1421" fmla="*/ 747708 h 6189534"/>
              <a:gd name="connsiteX1422" fmla="*/ 4936053 w 5767895"/>
              <a:gd name="connsiteY1422" fmla="*/ 765730 h 6189534"/>
              <a:gd name="connsiteX1423" fmla="*/ 4919122 w 5767895"/>
              <a:gd name="connsiteY1423" fmla="*/ 798420 h 6189534"/>
              <a:gd name="connsiteX1424" fmla="*/ 4918385 w 5767895"/>
              <a:gd name="connsiteY1424" fmla="*/ 826460 h 6189534"/>
              <a:gd name="connsiteX1425" fmla="*/ 4901526 w 5767895"/>
              <a:gd name="connsiteY1425" fmla="*/ 842303 h 6189534"/>
              <a:gd name="connsiteX1426" fmla="*/ 4862127 w 5767895"/>
              <a:gd name="connsiteY1426" fmla="*/ 969133 h 6189534"/>
              <a:gd name="connsiteX1427" fmla="*/ 4789814 w 5767895"/>
              <a:gd name="connsiteY1427" fmla="*/ 1082765 h 6189534"/>
              <a:gd name="connsiteX1428" fmla="*/ 4782102 w 5767895"/>
              <a:gd name="connsiteY1428" fmla="*/ 1117877 h 6189534"/>
              <a:gd name="connsiteX1429" fmla="*/ 4774388 w 5767895"/>
              <a:gd name="connsiteY1429" fmla="*/ 1152988 h 6189534"/>
              <a:gd name="connsiteX1430" fmla="*/ 4762311 w 5767895"/>
              <a:gd name="connsiteY1430" fmla="*/ 1159288 h 6189534"/>
              <a:gd name="connsiteX1431" fmla="*/ 4758128 w 5767895"/>
              <a:gd name="connsiteY1431" fmla="*/ 1174484 h 6189534"/>
              <a:gd name="connsiteX1432" fmla="*/ 4749077 w 5767895"/>
              <a:gd name="connsiteY1432" fmla="*/ 1200623 h 6189534"/>
              <a:gd name="connsiteX1433" fmla="*/ 4740531 w 5767895"/>
              <a:gd name="connsiteY1433" fmla="*/ 1218367 h 6189534"/>
              <a:gd name="connsiteX1434" fmla="*/ 4719647 w 5767895"/>
              <a:gd name="connsiteY1434" fmla="*/ 1254564 h 6189534"/>
              <a:gd name="connsiteX1435" fmla="*/ 4707374 w 5767895"/>
              <a:gd name="connsiteY1435" fmla="*/ 1264129 h 6189534"/>
              <a:gd name="connsiteX1436" fmla="*/ 4703164 w 5767895"/>
              <a:gd name="connsiteY1436" fmla="*/ 1279790 h 6189534"/>
              <a:gd name="connsiteX1437" fmla="*/ 4705780 w 5767895"/>
              <a:gd name="connsiteY1437" fmla="*/ 1298669 h 6189534"/>
              <a:gd name="connsiteX1438" fmla="*/ 4665295 w 5767895"/>
              <a:gd name="connsiteY1438" fmla="*/ 1412330 h 6189534"/>
              <a:gd name="connsiteX1439" fmla="*/ 4649702 w 5767895"/>
              <a:gd name="connsiteY1439" fmla="*/ 1422631 h 6189534"/>
              <a:gd name="connsiteX1440" fmla="*/ 4637395 w 5767895"/>
              <a:gd name="connsiteY1440" fmla="*/ 1440619 h 6189534"/>
              <a:gd name="connsiteX1441" fmla="*/ 4633400 w 5767895"/>
              <a:gd name="connsiteY1441" fmla="*/ 1460506 h 6189534"/>
              <a:gd name="connsiteX1442" fmla="*/ 4623974 w 5767895"/>
              <a:gd name="connsiteY1442" fmla="*/ 1477263 h 6189534"/>
              <a:gd name="connsiteX1443" fmla="*/ 4623320 w 5767895"/>
              <a:gd name="connsiteY1443" fmla="*/ 1503902 h 6189534"/>
              <a:gd name="connsiteX1444" fmla="*/ 4606378 w 5767895"/>
              <a:gd name="connsiteY1444" fmla="*/ 1521144 h 6189534"/>
              <a:gd name="connsiteX1445" fmla="*/ 4583314 w 5767895"/>
              <a:gd name="connsiteY1445" fmla="*/ 1570318 h 6189534"/>
              <a:gd name="connsiteX1446" fmla="*/ 4552526 w 5767895"/>
              <a:gd name="connsiteY1446" fmla="*/ 1607796 h 6189534"/>
              <a:gd name="connsiteX1447" fmla="*/ 4539774 w 5767895"/>
              <a:gd name="connsiteY1447" fmla="*/ 1633246 h 6189534"/>
              <a:gd name="connsiteX1448" fmla="*/ 4523039 w 5767895"/>
              <a:gd name="connsiteY1448" fmla="*/ 1694030 h 6189534"/>
              <a:gd name="connsiteX1449" fmla="*/ 4506305 w 5767895"/>
              <a:gd name="connsiteY1449" fmla="*/ 1754814 h 6189534"/>
              <a:gd name="connsiteX1450" fmla="*/ 4494221 w 5767895"/>
              <a:gd name="connsiteY1450" fmla="*/ 1769069 h 6189534"/>
              <a:gd name="connsiteX1451" fmla="*/ 4470803 w 5767895"/>
              <a:gd name="connsiteY1451" fmla="*/ 1816349 h 6189534"/>
              <a:gd name="connsiteX1452" fmla="*/ 4447387 w 5767895"/>
              <a:gd name="connsiteY1452" fmla="*/ 1863628 h 6189534"/>
              <a:gd name="connsiteX1453" fmla="*/ 4430457 w 5767895"/>
              <a:gd name="connsiteY1453" fmla="*/ 1896317 h 6189534"/>
              <a:gd name="connsiteX1454" fmla="*/ 4413528 w 5767895"/>
              <a:gd name="connsiteY1454" fmla="*/ 1929007 h 6189534"/>
              <a:gd name="connsiteX1455" fmla="*/ 4379788 w 5767895"/>
              <a:gd name="connsiteY1455" fmla="*/ 2015922 h 6189534"/>
              <a:gd name="connsiteX1456" fmla="*/ 4343583 w 5767895"/>
              <a:gd name="connsiteY1456" fmla="*/ 2097074 h 6189534"/>
              <a:gd name="connsiteX1457" fmla="*/ 4343262 w 5767895"/>
              <a:gd name="connsiteY1457" fmla="*/ 2118119 h 6189534"/>
              <a:gd name="connsiteX1458" fmla="*/ 4326653 w 5767895"/>
              <a:gd name="connsiteY1458" fmla="*/ 2129764 h 6189534"/>
              <a:gd name="connsiteX1459" fmla="*/ 4279395 w 5767895"/>
              <a:gd name="connsiteY1459" fmla="*/ 2207915 h 6189534"/>
              <a:gd name="connsiteX1460" fmla="*/ 4245962 w 5767895"/>
              <a:gd name="connsiteY1460" fmla="*/ 2289701 h 6189534"/>
              <a:gd name="connsiteX1461" fmla="*/ 4236739 w 5767895"/>
              <a:gd name="connsiteY1461" fmla="*/ 2295235 h 6189534"/>
              <a:gd name="connsiteX1462" fmla="*/ 4230146 w 5767895"/>
              <a:gd name="connsiteY1462" fmla="*/ 2303734 h 6189534"/>
              <a:gd name="connsiteX1463" fmla="*/ 4235547 w 5767895"/>
              <a:gd name="connsiteY1463" fmla="*/ 2307334 h 6189534"/>
              <a:gd name="connsiteX1464" fmla="*/ 4241116 w 5767895"/>
              <a:gd name="connsiteY1464" fmla="*/ 2308134 h 6189534"/>
              <a:gd name="connsiteX1465" fmla="*/ 4227918 w 5767895"/>
              <a:gd name="connsiteY1465" fmla="*/ 2341045 h 6189534"/>
              <a:gd name="connsiteX1466" fmla="*/ 4212548 w 5767895"/>
              <a:gd name="connsiteY1466" fmla="*/ 2347617 h 6189534"/>
              <a:gd name="connsiteX1467" fmla="*/ 4196570 w 5767895"/>
              <a:gd name="connsiteY1467" fmla="*/ 2376827 h 6189534"/>
              <a:gd name="connsiteX1468" fmla="*/ 4210588 w 5767895"/>
              <a:gd name="connsiteY1468" fmla="*/ 2396716 h 6189534"/>
              <a:gd name="connsiteX1469" fmla="*/ 4220069 w 5767895"/>
              <a:gd name="connsiteY1469" fmla="*/ 2410337 h 6189534"/>
              <a:gd name="connsiteX1470" fmla="*/ 4241087 w 5767895"/>
              <a:gd name="connsiteY1470" fmla="*/ 2422560 h 6189534"/>
              <a:gd name="connsiteX1471" fmla="*/ 4243626 w 5767895"/>
              <a:gd name="connsiteY1471" fmla="*/ 2442982 h 6189534"/>
              <a:gd name="connsiteX1472" fmla="*/ 4292239 w 5767895"/>
              <a:gd name="connsiteY1472" fmla="*/ 2528587 h 6189534"/>
              <a:gd name="connsiteX1473" fmla="*/ 4353095 w 5767895"/>
              <a:gd name="connsiteY1473" fmla="*/ 2605360 h 6189534"/>
              <a:gd name="connsiteX1474" fmla="*/ 4354654 w 5767895"/>
              <a:gd name="connsiteY1474" fmla="*/ 2616859 h 6189534"/>
              <a:gd name="connsiteX1475" fmla="*/ 4357713 w 5767895"/>
              <a:gd name="connsiteY1475" fmla="*/ 2625993 h 6189534"/>
              <a:gd name="connsiteX1476" fmla="*/ 4365490 w 5767895"/>
              <a:gd name="connsiteY1476" fmla="*/ 2625946 h 6189534"/>
              <a:gd name="connsiteX1477" fmla="*/ 4370032 w 5767895"/>
              <a:gd name="connsiteY1477" fmla="*/ 2620527 h 6189534"/>
              <a:gd name="connsiteX1478" fmla="*/ 4392435 w 5767895"/>
              <a:gd name="connsiteY1478" fmla="*/ 2648015 h 6189534"/>
              <a:gd name="connsiteX1479" fmla="*/ 4401671 w 5767895"/>
              <a:gd name="connsiteY1479" fmla="*/ 2689281 h 6189534"/>
              <a:gd name="connsiteX1480" fmla="*/ 4452788 w 5767895"/>
              <a:gd name="connsiteY1480" fmla="*/ 2748258 h 6189534"/>
              <a:gd name="connsiteX1481" fmla="*/ 4468648 w 5767895"/>
              <a:gd name="connsiteY1481" fmla="*/ 2761637 h 6189534"/>
              <a:gd name="connsiteX1482" fmla="*/ 4466029 w 5767895"/>
              <a:gd name="connsiteY1482" fmla="*/ 2783213 h 6189534"/>
              <a:gd name="connsiteX1483" fmla="*/ 4475652 w 5767895"/>
              <a:gd name="connsiteY1483" fmla="*/ 2795955 h 6189534"/>
              <a:gd name="connsiteX1484" fmla="*/ 4485274 w 5767895"/>
              <a:gd name="connsiteY1484" fmla="*/ 2808697 h 6189534"/>
              <a:gd name="connsiteX1485" fmla="*/ 4514789 w 5767895"/>
              <a:gd name="connsiteY1485" fmla="*/ 2846780 h 6189534"/>
              <a:gd name="connsiteX1486" fmla="*/ 4548170 w 5767895"/>
              <a:gd name="connsiteY1486" fmla="*/ 2883998 h 6189534"/>
              <a:gd name="connsiteX1487" fmla="*/ 4564838 w 5767895"/>
              <a:gd name="connsiteY1487" fmla="*/ 2910059 h 6189534"/>
              <a:gd name="connsiteX1488" fmla="*/ 4581504 w 5767895"/>
              <a:gd name="connsiteY1488" fmla="*/ 2936121 h 6189534"/>
              <a:gd name="connsiteX1489" fmla="*/ 4598749 w 5767895"/>
              <a:gd name="connsiteY1489" fmla="*/ 2964762 h 6189534"/>
              <a:gd name="connsiteX1490" fmla="*/ 4610103 w 5767895"/>
              <a:gd name="connsiteY1490" fmla="*/ 2985242 h 6189534"/>
              <a:gd name="connsiteX1491" fmla="*/ 4621457 w 5767895"/>
              <a:gd name="connsiteY1491" fmla="*/ 3005722 h 6189534"/>
              <a:gd name="connsiteX1492" fmla="*/ 4625229 w 5767895"/>
              <a:gd name="connsiteY1492" fmla="*/ 3034671 h 6189534"/>
              <a:gd name="connsiteX1493" fmla="*/ 4628636 w 5767895"/>
              <a:gd name="connsiteY1493" fmla="*/ 3036278 h 6189534"/>
              <a:gd name="connsiteX1494" fmla="*/ 4633544 w 5767895"/>
              <a:gd name="connsiteY1494" fmla="*/ 3035518 h 6189534"/>
              <a:gd name="connsiteX1495" fmla="*/ 4639009 w 5767895"/>
              <a:gd name="connsiteY1495" fmla="*/ 3047836 h 6189534"/>
              <a:gd name="connsiteX1496" fmla="*/ 4645148 w 5767895"/>
              <a:gd name="connsiteY1496" fmla="*/ 3055603 h 6189534"/>
              <a:gd name="connsiteX1497" fmla="*/ 4652789 w 5767895"/>
              <a:gd name="connsiteY1497" fmla="*/ 3061002 h 6189534"/>
              <a:gd name="connsiteX1498" fmla="*/ 4692281 w 5767895"/>
              <a:gd name="connsiteY1498" fmla="*/ 3133078 h 6189534"/>
              <a:gd name="connsiteX1499" fmla="*/ 4741012 w 5767895"/>
              <a:gd name="connsiteY1499" fmla="*/ 3201052 h 6189534"/>
              <a:gd name="connsiteX1500" fmla="*/ 4764530 w 5767895"/>
              <a:gd name="connsiteY1500" fmla="*/ 3232012 h 6189534"/>
              <a:gd name="connsiteX1501" fmla="*/ 4781812 w 5767895"/>
              <a:gd name="connsiteY1501" fmla="*/ 3262339 h 6189534"/>
              <a:gd name="connsiteX1502" fmla="*/ 4806650 w 5767895"/>
              <a:gd name="connsiteY1502" fmla="*/ 3288603 h 6189534"/>
              <a:gd name="connsiteX1503" fmla="*/ 4824615 w 5767895"/>
              <a:gd name="connsiteY1503" fmla="*/ 3320468 h 6189534"/>
              <a:gd name="connsiteX1504" fmla="*/ 4826077 w 5767895"/>
              <a:gd name="connsiteY1504" fmla="*/ 3339099 h 6189534"/>
              <a:gd name="connsiteX1505" fmla="*/ 4829810 w 5767895"/>
              <a:gd name="connsiteY1505" fmla="*/ 3343681 h 6189534"/>
              <a:gd name="connsiteX1506" fmla="*/ 4833545 w 5767895"/>
              <a:gd name="connsiteY1506" fmla="*/ 3348262 h 6189534"/>
              <a:gd name="connsiteX1507" fmla="*/ 4844418 w 5767895"/>
              <a:gd name="connsiteY1507" fmla="*/ 3359032 h 6189534"/>
              <a:gd name="connsiteX1508" fmla="*/ 4856794 w 5767895"/>
              <a:gd name="connsiteY1508" fmla="*/ 3367434 h 6189534"/>
              <a:gd name="connsiteX1509" fmla="*/ 4859103 w 5767895"/>
              <a:gd name="connsiteY1509" fmla="*/ 3377751 h 6189534"/>
              <a:gd name="connsiteX1510" fmla="*/ 4864415 w 5767895"/>
              <a:gd name="connsiteY1510" fmla="*/ 3383333 h 6189534"/>
              <a:gd name="connsiteX1511" fmla="*/ 4869726 w 5767895"/>
              <a:gd name="connsiteY1511" fmla="*/ 3388915 h 6189534"/>
              <a:gd name="connsiteX1512" fmla="*/ 4867725 w 5767895"/>
              <a:gd name="connsiteY1512" fmla="*/ 3392071 h 6189534"/>
              <a:gd name="connsiteX1513" fmla="*/ 4873190 w 5767895"/>
              <a:gd name="connsiteY1513" fmla="*/ 3404390 h 6189534"/>
              <a:gd name="connsiteX1514" fmla="*/ 4895593 w 5767895"/>
              <a:gd name="connsiteY1514" fmla="*/ 3431876 h 6189534"/>
              <a:gd name="connsiteX1515" fmla="*/ 4913570 w 5767895"/>
              <a:gd name="connsiteY1515" fmla="*/ 3447151 h 6189534"/>
              <a:gd name="connsiteX1516" fmla="*/ 4928312 w 5767895"/>
              <a:gd name="connsiteY1516" fmla="*/ 3457054 h 6189534"/>
              <a:gd name="connsiteX1517" fmla="*/ 4922990 w 5767895"/>
              <a:gd name="connsiteY1517" fmla="*/ 3468063 h 6189534"/>
              <a:gd name="connsiteX1518" fmla="*/ 4927772 w 5767895"/>
              <a:gd name="connsiteY1518" fmla="*/ 3478843 h 6189534"/>
              <a:gd name="connsiteX1519" fmla="*/ 4936634 w 5767895"/>
              <a:gd name="connsiteY1519" fmla="*/ 3486677 h 6189534"/>
              <a:gd name="connsiteX1520" fmla="*/ 4932390 w 5767895"/>
              <a:gd name="connsiteY1520" fmla="*/ 3499476 h 6189534"/>
              <a:gd name="connsiteX1521" fmla="*/ 4949634 w 5767895"/>
              <a:gd name="connsiteY1521" fmla="*/ 3528117 h 6189534"/>
              <a:gd name="connsiteX1522" fmla="*/ 4951096 w 5767895"/>
              <a:gd name="connsiteY1522" fmla="*/ 3546748 h 6189534"/>
              <a:gd name="connsiteX1523" fmla="*/ 4978116 w 5767895"/>
              <a:gd name="connsiteY1523" fmla="*/ 3594869 h 6189534"/>
              <a:gd name="connsiteX1524" fmla="*/ 4989894 w 5767895"/>
              <a:gd name="connsiteY1524" fmla="*/ 3611191 h 6189534"/>
              <a:gd name="connsiteX1525" fmla="*/ 5001673 w 5767895"/>
              <a:gd name="connsiteY1525" fmla="*/ 3627514 h 6189534"/>
              <a:gd name="connsiteX1526" fmla="*/ 5016915 w 5767895"/>
              <a:gd name="connsiteY1526" fmla="*/ 3659311 h 6189534"/>
              <a:gd name="connsiteX1527" fmla="*/ 5029848 w 5767895"/>
              <a:gd name="connsiteY1527" fmla="*/ 3680792 h 6189534"/>
              <a:gd name="connsiteX1528" fmla="*/ 5057448 w 5767895"/>
              <a:gd name="connsiteY1528" fmla="*/ 3708808 h 6189534"/>
              <a:gd name="connsiteX1529" fmla="*/ 5075807 w 5767895"/>
              <a:gd name="connsiteY1529" fmla="*/ 3740924 h 6189534"/>
              <a:gd name="connsiteX1530" fmla="*/ 5122980 w 5767895"/>
              <a:gd name="connsiteY1530" fmla="*/ 3797399 h 6189534"/>
              <a:gd name="connsiteX1531" fmla="*/ 5161952 w 5767895"/>
              <a:gd name="connsiteY1531" fmla="*/ 3835396 h 6189534"/>
              <a:gd name="connsiteX1532" fmla="*/ 5152790 w 5767895"/>
              <a:gd name="connsiteY1532" fmla="*/ 3842863 h 6189534"/>
              <a:gd name="connsiteX1533" fmla="*/ 5154252 w 5767895"/>
              <a:gd name="connsiteY1533" fmla="*/ 3861495 h 6189534"/>
              <a:gd name="connsiteX1534" fmla="*/ 5159315 w 5767895"/>
              <a:gd name="connsiteY1534" fmla="*/ 3867472 h 6189534"/>
              <a:gd name="connsiteX1535" fmla="*/ 5168881 w 5767895"/>
              <a:gd name="connsiteY1535" fmla="*/ 3866346 h 6189534"/>
              <a:gd name="connsiteX1536" fmla="*/ 5193937 w 5767895"/>
              <a:gd name="connsiteY1536" fmla="*/ 3919308 h 6189534"/>
              <a:gd name="connsiteX1537" fmla="*/ 5231236 w 5767895"/>
              <a:gd name="connsiteY1537" fmla="*/ 3963435 h 6189534"/>
              <a:gd name="connsiteX1538" fmla="*/ 5235922 w 5767895"/>
              <a:gd name="connsiteY1538" fmla="*/ 3981344 h 6189534"/>
              <a:gd name="connsiteX1539" fmla="*/ 5250482 w 5767895"/>
              <a:gd name="connsiteY1539" fmla="*/ 3988919 h 6189534"/>
              <a:gd name="connsiteX1540" fmla="*/ 5266043 w 5767895"/>
              <a:gd name="connsiteY1540" fmla="*/ 4017598 h 6189534"/>
              <a:gd name="connsiteX1541" fmla="*/ 5271497 w 5767895"/>
              <a:gd name="connsiteY1541" fmla="*/ 4046508 h 6189534"/>
              <a:gd name="connsiteX1542" fmla="*/ 5276962 w 5767895"/>
              <a:gd name="connsiteY1542" fmla="*/ 4058827 h 6189534"/>
              <a:gd name="connsiteX1543" fmla="*/ 5288433 w 5767895"/>
              <a:gd name="connsiteY1543" fmla="*/ 4061676 h 6189534"/>
              <a:gd name="connsiteX1544" fmla="*/ 5320920 w 5767895"/>
              <a:gd name="connsiteY1544" fmla="*/ 4122115 h 6189534"/>
              <a:gd name="connsiteX1545" fmla="*/ 5328002 w 5767895"/>
              <a:gd name="connsiteY1545" fmla="*/ 4137118 h 6189534"/>
              <a:gd name="connsiteX1546" fmla="*/ 5341321 w 5767895"/>
              <a:gd name="connsiteY1546" fmla="*/ 4152758 h 6189534"/>
              <a:gd name="connsiteX1547" fmla="*/ 5381533 w 5767895"/>
              <a:gd name="connsiteY1547" fmla="*/ 4228057 h 6189534"/>
              <a:gd name="connsiteX1548" fmla="*/ 5416376 w 5767895"/>
              <a:gd name="connsiteY1548" fmla="*/ 4306588 h 6189534"/>
              <a:gd name="connsiteX1549" fmla="*/ 5440473 w 5767895"/>
              <a:gd name="connsiteY1549" fmla="*/ 4317446 h 6189534"/>
              <a:gd name="connsiteX1550" fmla="*/ 5472112 w 5767895"/>
              <a:gd name="connsiteY1550" fmla="*/ 4386200 h 6189534"/>
              <a:gd name="connsiteX1551" fmla="*/ 5506861 w 5767895"/>
              <a:gd name="connsiteY1551" fmla="*/ 4426496 h 6189534"/>
              <a:gd name="connsiteX1552" fmla="*/ 5536470 w 5767895"/>
              <a:gd name="connsiteY1552" fmla="*/ 4480130 h 6189534"/>
              <a:gd name="connsiteX1553" fmla="*/ 5556022 w 5767895"/>
              <a:gd name="connsiteY1553" fmla="*/ 4519088 h 6189534"/>
              <a:gd name="connsiteX1554" fmla="*/ 5573095 w 5767895"/>
              <a:gd name="connsiteY1554" fmla="*/ 4528810 h 6189534"/>
              <a:gd name="connsiteX1555" fmla="*/ 5576423 w 5767895"/>
              <a:gd name="connsiteY1555" fmla="*/ 4549732 h 6189534"/>
              <a:gd name="connsiteX1556" fmla="*/ 5707522 w 5767895"/>
              <a:gd name="connsiteY1556" fmla="*/ 4796645 h 6189534"/>
              <a:gd name="connsiteX1557" fmla="*/ 5722120 w 5767895"/>
              <a:gd name="connsiteY1557" fmla="*/ 4828588 h 6189534"/>
              <a:gd name="connsiteX1558" fmla="*/ 5732848 w 5767895"/>
              <a:gd name="connsiteY1558" fmla="*/ 4861395 h 6189534"/>
              <a:gd name="connsiteX1559" fmla="*/ 5745733 w 5767895"/>
              <a:gd name="connsiteY1559" fmla="*/ 4875100 h 6189534"/>
              <a:gd name="connsiteX1560" fmla="*/ 5753248 w 5767895"/>
              <a:gd name="connsiteY1560" fmla="*/ 4892038 h 6189534"/>
              <a:gd name="connsiteX1561" fmla="*/ 5767336 w 5767895"/>
              <a:gd name="connsiteY1561" fmla="*/ 4918677 h 6189534"/>
              <a:gd name="connsiteX1562" fmla="*/ 5766035 w 5767895"/>
              <a:gd name="connsiteY1562" fmla="*/ 4935558 h 6189534"/>
              <a:gd name="connsiteX1563" fmla="*/ 5757633 w 5767895"/>
              <a:gd name="connsiteY1563" fmla="*/ 4947933 h 6189534"/>
              <a:gd name="connsiteX1564" fmla="*/ 5717246 w 5767895"/>
              <a:gd name="connsiteY1564" fmla="*/ 4899080 h 6189534"/>
              <a:gd name="connsiteX1565" fmla="*/ 5683499 w 5767895"/>
              <a:gd name="connsiteY1565" fmla="*/ 4834523 h 6189534"/>
              <a:gd name="connsiteX1566" fmla="*/ 5681497 w 5767895"/>
              <a:gd name="connsiteY1566" fmla="*/ 4837679 h 6189534"/>
              <a:gd name="connsiteX1567" fmla="*/ 5664117 w 5767895"/>
              <a:gd name="connsiteY1567" fmla="*/ 4837168 h 6189534"/>
              <a:gd name="connsiteX1568" fmla="*/ 5654243 w 5767895"/>
              <a:gd name="connsiteY1568" fmla="*/ 4824820 h 6189534"/>
              <a:gd name="connsiteX1569" fmla="*/ 5593580 w 5767895"/>
              <a:gd name="connsiteY1569" fmla="*/ 4756470 h 6189534"/>
              <a:gd name="connsiteX1570" fmla="*/ 5535919 w 5767895"/>
              <a:gd name="connsiteY1570" fmla="*/ 4683383 h 6189534"/>
              <a:gd name="connsiteX1571" fmla="*/ 5526093 w 5767895"/>
              <a:gd name="connsiteY1571" fmla="*/ 4678811 h 6189534"/>
              <a:gd name="connsiteX1572" fmla="*/ 5526142 w 5767895"/>
              <a:gd name="connsiteY1572" fmla="*/ 4663904 h 6189534"/>
              <a:gd name="connsiteX1573" fmla="*/ 5517962 w 5767895"/>
              <a:gd name="connsiteY1573" fmla="*/ 4657610 h 6189534"/>
              <a:gd name="connsiteX1574" fmla="*/ 5511515 w 5767895"/>
              <a:gd name="connsiteY1574" fmla="*/ 4659053 h 6189534"/>
              <a:gd name="connsiteX1575" fmla="*/ 5499226 w 5767895"/>
              <a:gd name="connsiteY1575" fmla="*/ 4637428 h 6189534"/>
              <a:gd name="connsiteX1576" fmla="*/ 5484801 w 5767895"/>
              <a:gd name="connsiteY1576" fmla="*/ 4624406 h 6189534"/>
              <a:gd name="connsiteX1577" fmla="*/ 5491728 w 5767895"/>
              <a:gd name="connsiteY1577" fmla="*/ 4655356 h 6189534"/>
              <a:gd name="connsiteX1578" fmla="*/ 5497194 w 5767895"/>
              <a:gd name="connsiteY1578" fmla="*/ 4667675 h 6189534"/>
              <a:gd name="connsiteX1579" fmla="*/ 5508665 w 5767895"/>
              <a:gd name="connsiteY1579" fmla="*/ 4670524 h 6189534"/>
              <a:gd name="connsiteX1580" fmla="*/ 5514929 w 5767895"/>
              <a:gd name="connsiteY1580" fmla="*/ 4689435 h 6189534"/>
              <a:gd name="connsiteX1581" fmla="*/ 5525063 w 5767895"/>
              <a:gd name="connsiteY1581" fmla="*/ 4707480 h 6189534"/>
              <a:gd name="connsiteX1582" fmla="*/ 5565863 w 5767895"/>
              <a:gd name="connsiteY1582" fmla="*/ 4768767 h 6189534"/>
              <a:gd name="connsiteX1583" fmla="*/ 5569634 w 5767895"/>
              <a:gd name="connsiteY1583" fmla="*/ 4797714 h 6189534"/>
              <a:gd name="connsiteX1584" fmla="*/ 5575677 w 5767895"/>
              <a:gd name="connsiteY1584" fmla="*/ 4812612 h 6189534"/>
              <a:gd name="connsiteX1585" fmla="*/ 5587725 w 5767895"/>
              <a:gd name="connsiteY1585" fmla="*/ 4818041 h 6189534"/>
              <a:gd name="connsiteX1586" fmla="*/ 5604969 w 5767895"/>
              <a:gd name="connsiteY1586" fmla="*/ 4846682 h 6189534"/>
              <a:gd name="connsiteX1587" fmla="*/ 5625794 w 5767895"/>
              <a:gd name="connsiteY1587" fmla="*/ 4873169 h 6189534"/>
              <a:gd name="connsiteX1588" fmla="*/ 5646617 w 5767895"/>
              <a:gd name="connsiteY1588" fmla="*/ 4899654 h 6189534"/>
              <a:gd name="connsiteX1589" fmla="*/ 5655314 w 5767895"/>
              <a:gd name="connsiteY1589" fmla="*/ 4962709 h 6189534"/>
              <a:gd name="connsiteX1590" fmla="*/ 5629656 w 5767895"/>
              <a:gd name="connsiteY1590" fmla="*/ 4963034 h 6189534"/>
              <a:gd name="connsiteX1591" fmla="*/ 5623749 w 5767895"/>
              <a:gd name="connsiteY1591" fmla="*/ 4942690 h 6189534"/>
              <a:gd name="connsiteX1592" fmla="*/ 5603876 w 5767895"/>
              <a:gd name="connsiteY1592" fmla="*/ 4929533 h 6189534"/>
              <a:gd name="connsiteX1593" fmla="*/ 5587873 w 5767895"/>
              <a:gd name="connsiteY1593" fmla="*/ 4915510 h 6189534"/>
              <a:gd name="connsiteX1594" fmla="*/ 5558995 w 5767895"/>
              <a:gd name="connsiteY1594" fmla="*/ 4871191 h 6189534"/>
              <a:gd name="connsiteX1595" fmla="*/ 5524977 w 5767895"/>
              <a:gd name="connsiteY1595" fmla="*/ 4840210 h 6189534"/>
              <a:gd name="connsiteX1596" fmla="*/ 5481019 w 5767895"/>
              <a:gd name="connsiteY1596" fmla="*/ 4776922 h 6189534"/>
              <a:gd name="connsiteX1597" fmla="*/ 5449262 w 5767895"/>
              <a:gd name="connsiteY1597" fmla="*/ 4771166 h 6189534"/>
              <a:gd name="connsiteX1598" fmla="*/ 5432517 w 5767895"/>
              <a:gd name="connsiteY1598" fmla="*/ 4741735 h 6189534"/>
              <a:gd name="connsiteX1599" fmla="*/ 5401283 w 5767895"/>
              <a:gd name="connsiteY1599" fmla="*/ 4702006 h 6189534"/>
              <a:gd name="connsiteX1600" fmla="*/ 5380786 w 5767895"/>
              <a:gd name="connsiteY1600" fmla="*/ 4655812 h 6189534"/>
              <a:gd name="connsiteX1601" fmla="*/ 5349528 w 5767895"/>
              <a:gd name="connsiteY1601" fmla="*/ 4649265 h 6189534"/>
              <a:gd name="connsiteX1602" fmla="*/ 5347760 w 5767895"/>
              <a:gd name="connsiteY1602" fmla="*/ 4617161 h 6189534"/>
              <a:gd name="connsiteX1603" fmla="*/ 5313039 w 5767895"/>
              <a:gd name="connsiteY1603" fmla="*/ 4595140 h 6189534"/>
              <a:gd name="connsiteX1604" fmla="*/ 5300144 w 5767895"/>
              <a:gd name="connsiteY1604" fmla="*/ 4575343 h 6189534"/>
              <a:gd name="connsiteX1605" fmla="*/ 5293486 w 5767895"/>
              <a:gd name="connsiteY1605" fmla="*/ 4556181 h 6189534"/>
              <a:gd name="connsiteX1606" fmla="*/ 5280176 w 5767895"/>
              <a:gd name="connsiteY1606" fmla="*/ 4546633 h 6189534"/>
              <a:gd name="connsiteX1607" fmla="*/ 5266232 w 5767895"/>
              <a:gd name="connsiteY1607" fmla="*/ 4543322 h 6189534"/>
              <a:gd name="connsiteX1608" fmla="*/ 5258928 w 5767895"/>
              <a:gd name="connsiteY1608" fmla="*/ 4546988 h 6189534"/>
              <a:gd name="connsiteX1609" fmla="*/ 5260226 w 5767895"/>
              <a:gd name="connsiteY1609" fmla="*/ 4552792 h 6189534"/>
              <a:gd name="connsiteX1610" fmla="*/ 5281898 w 5767895"/>
              <a:gd name="connsiteY1610" fmla="*/ 4570963 h 6189534"/>
              <a:gd name="connsiteX1611" fmla="*/ 5282089 w 5767895"/>
              <a:gd name="connsiteY1611" fmla="*/ 4602067 h 6189534"/>
              <a:gd name="connsiteX1612" fmla="*/ 5329435 w 5767895"/>
              <a:gd name="connsiteY1612" fmla="*/ 4632095 h 6189534"/>
              <a:gd name="connsiteX1613" fmla="*/ 5327434 w 5767895"/>
              <a:gd name="connsiteY1613" fmla="*/ 4635252 h 6189534"/>
              <a:gd name="connsiteX1614" fmla="*/ 5336229 w 5767895"/>
              <a:gd name="connsiteY1614" fmla="*/ 4645809 h 6189534"/>
              <a:gd name="connsiteX1615" fmla="*/ 5349528 w 5767895"/>
              <a:gd name="connsiteY1615" fmla="*/ 4649265 h 6189534"/>
              <a:gd name="connsiteX1616" fmla="*/ 5362951 w 5767895"/>
              <a:gd name="connsiteY1616" fmla="*/ 4686549 h 6189534"/>
              <a:gd name="connsiteX1617" fmla="*/ 5374007 w 5767895"/>
              <a:gd name="connsiteY1617" fmla="*/ 4722330 h 6189534"/>
              <a:gd name="connsiteX1618" fmla="*/ 5401213 w 5767895"/>
              <a:gd name="connsiteY1618" fmla="*/ 4727413 h 6189534"/>
              <a:gd name="connsiteX1619" fmla="*/ 5405031 w 5767895"/>
              <a:gd name="connsiteY1619" fmla="*/ 4764137 h 6189534"/>
              <a:gd name="connsiteX1620" fmla="*/ 5440934 w 5767895"/>
              <a:gd name="connsiteY1620" fmla="*/ 4809593 h 6189534"/>
              <a:gd name="connsiteX1621" fmla="*/ 5477704 w 5767895"/>
              <a:gd name="connsiteY1621" fmla="*/ 4858916 h 6189534"/>
              <a:gd name="connsiteX1622" fmla="*/ 5472737 w 5767895"/>
              <a:gd name="connsiteY1622" fmla="*/ 4868492 h 6189534"/>
              <a:gd name="connsiteX1623" fmla="*/ 5464537 w 5767895"/>
              <a:gd name="connsiteY1623" fmla="*/ 4872697 h 6189534"/>
              <a:gd name="connsiteX1624" fmla="*/ 5431010 w 5767895"/>
              <a:gd name="connsiteY1624" fmla="*/ 4857517 h 6189534"/>
              <a:gd name="connsiteX1625" fmla="*/ 5415730 w 5767895"/>
              <a:gd name="connsiteY1625" fmla="*/ 4824036 h 6189534"/>
              <a:gd name="connsiteX1626" fmla="*/ 5369741 w 5767895"/>
              <a:gd name="connsiteY1626" fmla="*/ 4768312 h 6189534"/>
              <a:gd name="connsiteX1627" fmla="*/ 5326120 w 5767895"/>
              <a:gd name="connsiteY1627" fmla="*/ 4714089 h 6189534"/>
              <a:gd name="connsiteX1628" fmla="*/ 5317228 w 5767895"/>
              <a:gd name="connsiteY1628" fmla="*/ 4710662 h 6189534"/>
              <a:gd name="connsiteX1629" fmla="*/ 5314341 w 5767895"/>
              <a:gd name="connsiteY1629" fmla="*/ 4697766 h 6189534"/>
              <a:gd name="connsiteX1630" fmla="*/ 5307269 w 5767895"/>
              <a:gd name="connsiteY1630" fmla="*/ 4688855 h 6189534"/>
              <a:gd name="connsiteX1631" fmla="*/ 5296557 w 5767895"/>
              <a:gd name="connsiteY1631" fmla="*/ 4690913 h 6189534"/>
              <a:gd name="connsiteX1632" fmla="*/ 5289033 w 5767895"/>
              <a:gd name="connsiteY1632" fmla="*/ 4667884 h 6189534"/>
              <a:gd name="connsiteX1633" fmla="*/ 5277004 w 5767895"/>
              <a:gd name="connsiteY1633" fmla="*/ 4651956 h 6189534"/>
              <a:gd name="connsiteX1634" fmla="*/ 5262916 w 5767895"/>
              <a:gd name="connsiteY1634" fmla="*/ 4625317 h 6189534"/>
              <a:gd name="connsiteX1635" fmla="*/ 5241264 w 5767895"/>
              <a:gd name="connsiteY1635" fmla="*/ 4619330 h 6189534"/>
              <a:gd name="connsiteX1636" fmla="*/ 5233353 w 5767895"/>
              <a:gd name="connsiteY1636" fmla="*/ 4602141 h 6189534"/>
              <a:gd name="connsiteX1637" fmla="*/ 5208946 w 5767895"/>
              <a:gd name="connsiteY1637" fmla="*/ 4645860 h 6189534"/>
              <a:gd name="connsiteX1638" fmla="*/ 5171835 w 5767895"/>
              <a:gd name="connsiteY1638" fmla="*/ 4678203 h 6189534"/>
              <a:gd name="connsiteX1639" fmla="*/ 5147997 w 5767895"/>
              <a:gd name="connsiteY1639" fmla="*/ 4673043 h 6189534"/>
              <a:gd name="connsiteX1640" fmla="*/ 5140271 w 5767895"/>
              <a:gd name="connsiteY1640" fmla="*/ 4658184 h 6189534"/>
              <a:gd name="connsiteX1641" fmla="*/ 5134130 w 5767895"/>
              <a:gd name="connsiteY1641" fmla="*/ 4650417 h 6189534"/>
              <a:gd name="connsiteX1642" fmla="*/ 5126489 w 5767895"/>
              <a:gd name="connsiteY1642" fmla="*/ 4645017 h 6189534"/>
              <a:gd name="connsiteX1643" fmla="*/ 5126797 w 5767895"/>
              <a:gd name="connsiteY1643" fmla="*/ 4658490 h 6189534"/>
              <a:gd name="connsiteX1644" fmla="*/ 5132337 w 5767895"/>
              <a:gd name="connsiteY1644" fmla="*/ 4719544 h 6189534"/>
              <a:gd name="connsiteX1645" fmla="*/ 5150427 w 5767895"/>
              <a:gd name="connsiteY1645" fmla="*/ 4739871 h 6189534"/>
              <a:gd name="connsiteX1646" fmla="*/ 5160504 w 5767895"/>
              <a:gd name="connsiteY1646" fmla="*/ 4744049 h 6189534"/>
              <a:gd name="connsiteX1647" fmla="*/ 5162206 w 5767895"/>
              <a:gd name="connsiteY1647" fmla="*/ 4756194 h 6189534"/>
              <a:gd name="connsiteX1648" fmla="*/ 5169202 w 5767895"/>
              <a:gd name="connsiteY1648" fmla="*/ 4761737 h 6189534"/>
              <a:gd name="connsiteX1649" fmla="*/ 5176834 w 5767895"/>
              <a:gd name="connsiteY1649" fmla="*/ 4761044 h 6189534"/>
              <a:gd name="connsiteX1650" fmla="*/ 5192384 w 5767895"/>
              <a:gd name="connsiteY1650" fmla="*/ 4806316 h 6189534"/>
              <a:gd name="connsiteX1651" fmla="*/ 5207932 w 5767895"/>
              <a:gd name="connsiteY1651" fmla="*/ 4851586 h 6189534"/>
              <a:gd name="connsiteX1652" fmla="*/ 5237061 w 5767895"/>
              <a:gd name="connsiteY1652" fmla="*/ 4895511 h 6189534"/>
              <a:gd name="connsiteX1653" fmla="*/ 5245344 w 5767895"/>
              <a:gd name="connsiteY1653" fmla="*/ 4946133 h 6189534"/>
              <a:gd name="connsiteX1654" fmla="*/ 5263128 w 5767895"/>
              <a:gd name="connsiteY1654" fmla="*/ 4952985 h 6189534"/>
              <a:gd name="connsiteX1655" fmla="*/ 5275937 w 5767895"/>
              <a:gd name="connsiteY1655" fmla="*/ 4963321 h 6189534"/>
              <a:gd name="connsiteX1656" fmla="*/ 5280372 w 5767895"/>
              <a:gd name="connsiteY1656" fmla="*/ 4981625 h 6189534"/>
              <a:gd name="connsiteX1657" fmla="*/ 5274674 w 5767895"/>
              <a:gd name="connsiteY1657" fmla="*/ 5004569 h 6189534"/>
              <a:gd name="connsiteX1658" fmla="*/ 5249161 w 5767895"/>
              <a:gd name="connsiteY1658" fmla="*/ 5005539 h 6189534"/>
              <a:gd name="connsiteX1659" fmla="*/ 5234794 w 5767895"/>
              <a:gd name="connsiteY1659" fmla="*/ 4983702 h 6189534"/>
              <a:gd name="connsiteX1660" fmla="*/ 5219466 w 5767895"/>
              <a:gd name="connsiteY1660" fmla="*/ 4942445 h 6189534"/>
              <a:gd name="connsiteX1661" fmla="*/ 5186526 w 5767895"/>
              <a:gd name="connsiteY1661" fmla="*/ 4913254 h 6189534"/>
              <a:gd name="connsiteX1662" fmla="*/ 5150198 w 5767895"/>
              <a:gd name="connsiteY1662" fmla="*/ 4871955 h 6189534"/>
              <a:gd name="connsiteX1663" fmla="*/ 5119011 w 5767895"/>
              <a:gd name="connsiteY1663" fmla="*/ 4817321 h 6189534"/>
              <a:gd name="connsiteX1664" fmla="*/ 5104421 w 5767895"/>
              <a:gd name="connsiteY1664" fmla="*/ 4814153 h 6189534"/>
              <a:gd name="connsiteX1665" fmla="*/ 5102074 w 5767895"/>
              <a:gd name="connsiteY1665" fmla="*/ 4802153 h 6189534"/>
              <a:gd name="connsiteX1666" fmla="*/ 5075966 w 5767895"/>
              <a:gd name="connsiteY1666" fmla="*/ 4788361 h 6189534"/>
              <a:gd name="connsiteX1667" fmla="*/ 5044718 w 5767895"/>
              <a:gd name="connsiteY1667" fmla="*/ 4787906 h 6189534"/>
              <a:gd name="connsiteX1668" fmla="*/ 5001281 w 5767895"/>
              <a:gd name="connsiteY1668" fmla="*/ 4713329 h 6189534"/>
              <a:gd name="connsiteX1669" fmla="*/ 4947334 w 5767895"/>
              <a:gd name="connsiteY1669" fmla="*/ 4655324 h 6189534"/>
              <a:gd name="connsiteX1670" fmla="*/ 4941255 w 5767895"/>
              <a:gd name="connsiteY1670" fmla="*/ 4616058 h 6189534"/>
              <a:gd name="connsiteX1671" fmla="*/ 4923182 w 5767895"/>
              <a:gd name="connsiteY1671" fmla="*/ 4585232 h 6189534"/>
              <a:gd name="connsiteX1672" fmla="*/ 4903609 w 5767895"/>
              <a:gd name="connsiteY1672" fmla="*/ 4556774 h 6189534"/>
              <a:gd name="connsiteX1673" fmla="*/ 4892138 w 5767895"/>
              <a:gd name="connsiteY1673" fmla="*/ 4553925 h 6189534"/>
              <a:gd name="connsiteX1674" fmla="*/ 4904705 w 5767895"/>
              <a:gd name="connsiteY1674" fmla="*/ 4593432 h 6189534"/>
              <a:gd name="connsiteX1675" fmla="*/ 4915769 w 5767895"/>
              <a:gd name="connsiteY1675" fmla="*/ 4635304 h 6189534"/>
              <a:gd name="connsiteX1676" fmla="*/ 4908069 w 5767895"/>
              <a:gd name="connsiteY1676" fmla="*/ 4661403 h 6189534"/>
              <a:gd name="connsiteX1677" fmla="*/ 4931551 w 5767895"/>
              <a:gd name="connsiteY1677" fmla="*/ 4645314 h 6189534"/>
              <a:gd name="connsiteX1678" fmla="*/ 4931858 w 5767895"/>
              <a:gd name="connsiteY1678" fmla="*/ 4658787 h 6189534"/>
              <a:gd name="connsiteX1679" fmla="*/ 4925678 w 5767895"/>
              <a:gd name="connsiteY1679" fmla="*/ 4672020 h 6189534"/>
              <a:gd name="connsiteX1680" fmla="*/ 4911533 w 5767895"/>
              <a:gd name="connsiteY1680" fmla="*/ 4676879 h 6189534"/>
              <a:gd name="connsiteX1681" fmla="*/ 4918653 w 5767895"/>
              <a:gd name="connsiteY1681" fmla="*/ 4693567 h 6189534"/>
              <a:gd name="connsiteX1682" fmla="*/ 4928776 w 5767895"/>
              <a:gd name="connsiteY1682" fmla="*/ 4705520 h 6189534"/>
              <a:gd name="connsiteX1683" fmla="*/ 4940017 w 5767895"/>
              <a:gd name="connsiteY1683" fmla="*/ 4720948 h 6189534"/>
              <a:gd name="connsiteX1684" fmla="*/ 4957491 w 5767895"/>
              <a:gd name="connsiteY1684" fmla="*/ 4737010 h 6189534"/>
              <a:gd name="connsiteX1685" fmla="*/ 4989289 w 5767895"/>
              <a:gd name="connsiteY1685" fmla="*/ 4721769 h 6189534"/>
              <a:gd name="connsiteX1686" fmla="*/ 5007688 w 5767895"/>
              <a:gd name="connsiteY1686" fmla="*/ 4755568 h 6189534"/>
              <a:gd name="connsiteX1687" fmla="*/ 4981357 w 5767895"/>
              <a:gd name="connsiteY1687" fmla="*/ 4783129 h 6189534"/>
              <a:gd name="connsiteX1688" fmla="*/ 4972908 w 5767895"/>
              <a:gd name="connsiteY1688" fmla="*/ 4765045 h 6189534"/>
              <a:gd name="connsiteX1689" fmla="*/ 4962957 w 5767895"/>
              <a:gd name="connsiteY1689" fmla="*/ 4749329 h 6189534"/>
              <a:gd name="connsiteX1690" fmla="*/ 4945479 w 5767895"/>
              <a:gd name="connsiteY1690" fmla="*/ 4755949 h 6189534"/>
              <a:gd name="connsiteX1691" fmla="*/ 4930004 w 5767895"/>
              <a:gd name="connsiteY1691" fmla="*/ 4759413 h 6189534"/>
              <a:gd name="connsiteX1692" fmla="*/ 4914964 w 5767895"/>
              <a:gd name="connsiteY1692" fmla="*/ 4742128 h 6189534"/>
              <a:gd name="connsiteX1693" fmla="*/ 4905294 w 5767895"/>
              <a:gd name="connsiteY1693" fmla="*/ 4721609 h 6189534"/>
              <a:gd name="connsiteX1694" fmla="*/ 4893956 w 5767895"/>
              <a:gd name="connsiteY1694" fmla="*/ 4735997 h 6189534"/>
              <a:gd name="connsiteX1695" fmla="*/ 4884120 w 5767895"/>
              <a:gd name="connsiteY1695" fmla="*/ 4748016 h 6189534"/>
              <a:gd name="connsiteX1696" fmla="*/ 4867856 w 5767895"/>
              <a:gd name="connsiteY1696" fmla="*/ 4728296 h 6189534"/>
              <a:gd name="connsiteX1697" fmla="*/ 4859102 w 5767895"/>
              <a:gd name="connsiteY1697" fmla="*/ 4696739 h 6189534"/>
              <a:gd name="connsiteX1698" fmla="*/ 4844243 w 5767895"/>
              <a:gd name="connsiteY1698" fmla="*/ 4681782 h 6189534"/>
              <a:gd name="connsiteX1699" fmla="*/ 4841858 w 5767895"/>
              <a:gd name="connsiteY1699" fmla="*/ 4668098 h 6189534"/>
              <a:gd name="connsiteX1700" fmla="*/ 4829771 w 5767895"/>
              <a:gd name="connsiteY1700" fmla="*/ 4638302 h 6189534"/>
              <a:gd name="connsiteX1701" fmla="*/ 4801363 w 5767895"/>
              <a:gd name="connsiteY1701" fmla="*/ 4620285 h 6189534"/>
              <a:gd name="connsiteX1702" fmla="*/ 4804827 w 5767895"/>
              <a:gd name="connsiteY1702" fmla="*/ 4635760 h 6189534"/>
              <a:gd name="connsiteX1703" fmla="*/ 4822071 w 5767895"/>
              <a:gd name="connsiteY1703" fmla="*/ 4664401 h 6189534"/>
              <a:gd name="connsiteX1704" fmla="*/ 4825169 w 5767895"/>
              <a:gd name="connsiteY1704" fmla="*/ 4675219 h 6189534"/>
              <a:gd name="connsiteX1705" fmla="*/ 4823534 w 5767895"/>
              <a:gd name="connsiteY1705" fmla="*/ 4683033 h 6189534"/>
              <a:gd name="connsiteX1706" fmla="*/ 4817249 w 5767895"/>
              <a:gd name="connsiteY1706" fmla="*/ 4674621 h 6189534"/>
              <a:gd name="connsiteX1707" fmla="*/ 4808598 w 5767895"/>
              <a:gd name="connsiteY1707" fmla="*/ 4664708 h 6189534"/>
              <a:gd name="connsiteX1708" fmla="*/ 4785041 w 5767895"/>
              <a:gd name="connsiteY1708" fmla="*/ 4632063 h 6189534"/>
              <a:gd name="connsiteX1709" fmla="*/ 4761483 w 5767895"/>
              <a:gd name="connsiteY1709" fmla="*/ 4599418 h 6189534"/>
              <a:gd name="connsiteX1710" fmla="*/ 4747396 w 5767895"/>
              <a:gd name="connsiteY1710" fmla="*/ 4572779 h 6189534"/>
              <a:gd name="connsiteX1711" fmla="*/ 4726149 w 5767895"/>
              <a:gd name="connsiteY1711" fmla="*/ 4550451 h 6189534"/>
              <a:gd name="connsiteX1712" fmla="*/ 4740178 w 5767895"/>
              <a:gd name="connsiteY1712" fmla="*/ 4585905 h 6189534"/>
              <a:gd name="connsiteX1713" fmla="*/ 4764948 w 5767895"/>
              <a:gd name="connsiteY1713" fmla="*/ 4614893 h 6189534"/>
              <a:gd name="connsiteX1714" fmla="*/ 4739463 w 5767895"/>
              <a:gd name="connsiteY1714" fmla="*/ 4634140 h 6189534"/>
              <a:gd name="connsiteX1715" fmla="*/ 4708745 w 5767895"/>
              <a:gd name="connsiteY1715" fmla="*/ 4605806 h 6189534"/>
              <a:gd name="connsiteX1716" fmla="*/ 4701892 w 5767895"/>
              <a:gd name="connsiteY1716" fmla="*/ 4623590 h 6189534"/>
              <a:gd name="connsiteX1717" fmla="*/ 4672944 w 5767895"/>
              <a:gd name="connsiteY1717" fmla="*/ 4627360 h 6189534"/>
              <a:gd name="connsiteX1718" fmla="*/ 4635607 w 5767895"/>
              <a:gd name="connsiteY1718" fmla="*/ 4581549 h 6189534"/>
              <a:gd name="connsiteX1719" fmla="*/ 4614486 w 5767895"/>
              <a:gd name="connsiteY1719" fmla="*/ 4524999 h 6189534"/>
              <a:gd name="connsiteX1720" fmla="*/ 4592730 w 5767895"/>
              <a:gd name="connsiteY1720" fmla="*/ 4474685 h 6189534"/>
              <a:gd name="connsiteX1721" fmla="*/ 4596733 w 5767895"/>
              <a:gd name="connsiteY1721" fmla="*/ 4468372 h 6189534"/>
              <a:gd name="connsiteX1722" fmla="*/ 4587264 w 5767895"/>
              <a:gd name="connsiteY1722" fmla="*/ 4462366 h 6189534"/>
              <a:gd name="connsiteX1723" fmla="*/ 4567711 w 5767895"/>
              <a:gd name="connsiteY1723" fmla="*/ 4423408 h 6189534"/>
              <a:gd name="connsiteX1724" fmla="*/ 4542211 w 5767895"/>
              <a:gd name="connsiteY1724" fmla="*/ 4385105 h 6189534"/>
              <a:gd name="connsiteX1725" fmla="*/ 4511976 w 5767895"/>
              <a:gd name="connsiteY1725" fmla="*/ 4343797 h 6189534"/>
              <a:gd name="connsiteX1726" fmla="*/ 4489449 w 5767895"/>
              <a:gd name="connsiteY1726" fmla="*/ 4305166 h 6189534"/>
              <a:gd name="connsiteX1727" fmla="*/ 4481618 w 5767895"/>
              <a:gd name="connsiteY1727" fmla="*/ 4287842 h 6189534"/>
              <a:gd name="connsiteX1728" fmla="*/ 4459614 w 5767895"/>
              <a:gd name="connsiteY1728" fmla="*/ 4259951 h 6189534"/>
              <a:gd name="connsiteX1729" fmla="*/ 4441305 w 5767895"/>
              <a:gd name="connsiteY1729" fmla="*/ 4245862 h 6189534"/>
              <a:gd name="connsiteX1730" fmla="*/ 4439303 w 5767895"/>
              <a:gd name="connsiteY1730" fmla="*/ 4249019 h 6189534"/>
              <a:gd name="connsiteX1731" fmla="*/ 4431835 w 5767895"/>
              <a:gd name="connsiteY1731" fmla="*/ 4239857 h 6189534"/>
              <a:gd name="connsiteX1732" fmla="*/ 4434505 w 5767895"/>
              <a:gd name="connsiteY1732" fmla="*/ 4235648 h 6189534"/>
              <a:gd name="connsiteX1733" fmla="*/ 4434058 w 5767895"/>
              <a:gd name="connsiteY1733" fmla="*/ 4235439 h 6189534"/>
              <a:gd name="connsiteX1734" fmla="*/ 4434107 w 5767895"/>
              <a:gd name="connsiteY1734" fmla="*/ 4220533 h 6189534"/>
              <a:gd name="connsiteX1735" fmla="*/ 4425927 w 5767895"/>
              <a:gd name="connsiteY1735" fmla="*/ 4214238 h 6189534"/>
              <a:gd name="connsiteX1736" fmla="*/ 4419479 w 5767895"/>
              <a:gd name="connsiteY1736" fmla="*/ 4215682 h 6189534"/>
              <a:gd name="connsiteX1737" fmla="*/ 4407190 w 5767895"/>
              <a:gd name="connsiteY1737" fmla="*/ 4194056 h 6189534"/>
              <a:gd name="connsiteX1738" fmla="*/ 4392765 w 5767895"/>
              <a:gd name="connsiteY1738" fmla="*/ 4181035 h 6189534"/>
              <a:gd name="connsiteX1739" fmla="*/ 4399692 w 5767895"/>
              <a:gd name="connsiteY1739" fmla="*/ 4211984 h 6189534"/>
              <a:gd name="connsiteX1740" fmla="*/ 4405157 w 5767895"/>
              <a:gd name="connsiteY1740" fmla="*/ 4224304 h 6189534"/>
              <a:gd name="connsiteX1741" fmla="*/ 4416630 w 5767895"/>
              <a:gd name="connsiteY1741" fmla="*/ 4227153 h 6189534"/>
              <a:gd name="connsiteX1742" fmla="*/ 4422893 w 5767895"/>
              <a:gd name="connsiteY1742" fmla="*/ 4246064 h 6189534"/>
              <a:gd name="connsiteX1743" fmla="*/ 4433026 w 5767895"/>
              <a:gd name="connsiteY1743" fmla="*/ 4264109 h 6189534"/>
              <a:gd name="connsiteX1744" fmla="*/ 4473828 w 5767895"/>
              <a:gd name="connsiteY1744" fmla="*/ 4325395 h 6189534"/>
              <a:gd name="connsiteX1745" fmla="*/ 4477598 w 5767895"/>
              <a:gd name="connsiteY1745" fmla="*/ 4354344 h 6189534"/>
              <a:gd name="connsiteX1746" fmla="*/ 4483640 w 5767895"/>
              <a:gd name="connsiteY1746" fmla="*/ 4369241 h 6189534"/>
              <a:gd name="connsiteX1747" fmla="*/ 4495689 w 5767895"/>
              <a:gd name="connsiteY1747" fmla="*/ 4374670 h 6189534"/>
              <a:gd name="connsiteX1748" fmla="*/ 4512933 w 5767895"/>
              <a:gd name="connsiteY1748" fmla="*/ 4403311 h 6189534"/>
              <a:gd name="connsiteX1749" fmla="*/ 4533757 w 5767895"/>
              <a:gd name="connsiteY1749" fmla="*/ 4429796 h 6189534"/>
              <a:gd name="connsiteX1750" fmla="*/ 4554580 w 5767895"/>
              <a:gd name="connsiteY1750" fmla="*/ 4456283 h 6189534"/>
              <a:gd name="connsiteX1751" fmla="*/ 4563277 w 5767895"/>
              <a:gd name="connsiteY1751" fmla="*/ 4519337 h 6189534"/>
              <a:gd name="connsiteX1752" fmla="*/ 4537621 w 5767895"/>
              <a:gd name="connsiteY1752" fmla="*/ 4519663 h 6189534"/>
              <a:gd name="connsiteX1753" fmla="*/ 4531713 w 5767895"/>
              <a:gd name="connsiteY1753" fmla="*/ 4499318 h 6189534"/>
              <a:gd name="connsiteX1754" fmla="*/ 4511840 w 5767895"/>
              <a:gd name="connsiteY1754" fmla="*/ 4486161 h 6189534"/>
              <a:gd name="connsiteX1755" fmla="*/ 4495837 w 5767895"/>
              <a:gd name="connsiteY1755" fmla="*/ 4472139 h 6189534"/>
              <a:gd name="connsiteX1756" fmla="*/ 4466959 w 5767895"/>
              <a:gd name="connsiteY1756" fmla="*/ 4427820 h 6189534"/>
              <a:gd name="connsiteX1757" fmla="*/ 4432941 w 5767895"/>
              <a:gd name="connsiteY1757" fmla="*/ 4396838 h 6189534"/>
              <a:gd name="connsiteX1758" fmla="*/ 4388983 w 5767895"/>
              <a:gd name="connsiteY1758" fmla="*/ 4333551 h 6189534"/>
              <a:gd name="connsiteX1759" fmla="*/ 4357226 w 5767895"/>
              <a:gd name="connsiteY1759" fmla="*/ 4327794 h 6189534"/>
              <a:gd name="connsiteX1760" fmla="*/ 4340482 w 5767895"/>
              <a:gd name="connsiteY1760" fmla="*/ 4298363 h 6189534"/>
              <a:gd name="connsiteX1761" fmla="*/ 4309246 w 5767895"/>
              <a:gd name="connsiteY1761" fmla="*/ 4258635 h 6189534"/>
              <a:gd name="connsiteX1762" fmla="*/ 4288751 w 5767895"/>
              <a:gd name="connsiteY1762" fmla="*/ 4212440 h 6189534"/>
              <a:gd name="connsiteX1763" fmla="*/ 4257492 w 5767895"/>
              <a:gd name="connsiteY1763" fmla="*/ 4205894 h 6189534"/>
              <a:gd name="connsiteX1764" fmla="*/ 4255724 w 5767895"/>
              <a:gd name="connsiteY1764" fmla="*/ 4173789 h 6189534"/>
              <a:gd name="connsiteX1765" fmla="*/ 4221003 w 5767895"/>
              <a:gd name="connsiteY1765" fmla="*/ 4151768 h 6189534"/>
              <a:gd name="connsiteX1766" fmla="*/ 4208108 w 5767895"/>
              <a:gd name="connsiteY1766" fmla="*/ 4131972 h 6189534"/>
              <a:gd name="connsiteX1767" fmla="*/ 4201450 w 5767895"/>
              <a:gd name="connsiteY1767" fmla="*/ 4112811 h 6189534"/>
              <a:gd name="connsiteX1768" fmla="*/ 4188140 w 5767895"/>
              <a:gd name="connsiteY1768" fmla="*/ 4103263 h 6189534"/>
              <a:gd name="connsiteX1769" fmla="*/ 4174196 w 5767895"/>
              <a:gd name="connsiteY1769" fmla="*/ 4099951 h 6189534"/>
              <a:gd name="connsiteX1770" fmla="*/ 4166892 w 5767895"/>
              <a:gd name="connsiteY1770" fmla="*/ 4103617 h 6189534"/>
              <a:gd name="connsiteX1771" fmla="*/ 4168190 w 5767895"/>
              <a:gd name="connsiteY1771" fmla="*/ 4109421 h 6189534"/>
              <a:gd name="connsiteX1772" fmla="*/ 4189862 w 5767895"/>
              <a:gd name="connsiteY1772" fmla="*/ 4127592 h 6189534"/>
              <a:gd name="connsiteX1773" fmla="*/ 4190053 w 5767895"/>
              <a:gd name="connsiteY1773" fmla="*/ 4158695 h 6189534"/>
              <a:gd name="connsiteX1774" fmla="*/ 4237400 w 5767895"/>
              <a:gd name="connsiteY1774" fmla="*/ 4188724 h 6189534"/>
              <a:gd name="connsiteX1775" fmla="*/ 4235396 w 5767895"/>
              <a:gd name="connsiteY1775" fmla="*/ 4191881 h 6189534"/>
              <a:gd name="connsiteX1776" fmla="*/ 4244193 w 5767895"/>
              <a:gd name="connsiteY1776" fmla="*/ 4202438 h 6189534"/>
              <a:gd name="connsiteX1777" fmla="*/ 4257492 w 5767895"/>
              <a:gd name="connsiteY1777" fmla="*/ 4205894 h 6189534"/>
              <a:gd name="connsiteX1778" fmla="*/ 4270915 w 5767895"/>
              <a:gd name="connsiteY1778" fmla="*/ 4243177 h 6189534"/>
              <a:gd name="connsiteX1779" fmla="*/ 4281971 w 5767895"/>
              <a:gd name="connsiteY1779" fmla="*/ 4278958 h 6189534"/>
              <a:gd name="connsiteX1780" fmla="*/ 4309178 w 5767895"/>
              <a:gd name="connsiteY1780" fmla="*/ 4284042 h 6189534"/>
              <a:gd name="connsiteX1781" fmla="*/ 4312995 w 5767895"/>
              <a:gd name="connsiteY1781" fmla="*/ 4320766 h 6189534"/>
              <a:gd name="connsiteX1782" fmla="*/ 4348899 w 5767895"/>
              <a:gd name="connsiteY1782" fmla="*/ 4366221 h 6189534"/>
              <a:gd name="connsiteX1783" fmla="*/ 4385669 w 5767895"/>
              <a:gd name="connsiteY1783" fmla="*/ 4415544 h 6189534"/>
              <a:gd name="connsiteX1784" fmla="*/ 4380701 w 5767895"/>
              <a:gd name="connsiteY1784" fmla="*/ 4425121 h 6189534"/>
              <a:gd name="connsiteX1785" fmla="*/ 4372502 w 5767895"/>
              <a:gd name="connsiteY1785" fmla="*/ 4429326 h 6189534"/>
              <a:gd name="connsiteX1786" fmla="*/ 4338974 w 5767895"/>
              <a:gd name="connsiteY1786" fmla="*/ 4414147 h 6189534"/>
              <a:gd name="connsiteX1787" fmla="*/ 4323694 w 5767895"/>
              <a:gd name="connsiteY1787" fmla="*/ 4380664 h 6189534"/>
              <a:gd name="connsiteX1788" fmla="*/ 4277706 w 5767895"/>
              <a:gd name="connsiteY1788" fmla="*/ 4324941 h 6189534"/>
              <a:gd name="connsiteX1789" fmla="*/ 4234083 w 5767895"/>
              <a:gd name="connsiteY1789" fmla="*/ 4270718 h 6189534"/>
              <a:gd name="connsiteX1790" fmla="*/ 4225191 w 5767895"/>
              <a:gd name="connsiteY1790" fmla="*/ 4267292 h 6189534"/>
              <a:gd name="connsiteX1791" fmla="*/ 4222305 w 5767895"/>
              <a:gd name="connsiteY1791" fmla="*/ 4254396 h 6189534"/>
              <a:gd name="connsiteX1792" fmla="*/ 4215232 w 5767895"/>
              <a:gd name="connsiteY1792" fmla="*/ 4245484 h 6189534"/>
              <a:gd name="connsiteX1793" fmla="*/ 4204521 w 5767895"/>
              <a:gd name="connsiteY1793" fmla="*/ 4247543 h 6189534"/>
              <a:gd name="connsiteX1794" fmla="*/ 4196998 w 5767895"/>
              <a:gd name="connsiteY1794" fmla="*/ 4224512 h 6189534"/>
              <a:gd name="connsiteX1795" fmla="*/ 4184968 w 5767895"/>
              <a:gd name="connsiteY1795" fmla="*/ 4208584 h 6189534"/>
              <a:gd name="connsiteX1796" fmla="*/ 4170881 w 5767895"/>
              <a:gd name="connsiteY1796" fmla="*/ 4181945 h 6189534"/>
              <a:gd name="connsiteX1797" fmla="*/ 4149227 w 5767895"/>
              <a:gd name="connsiteY1797" fmla="*/ 4175957 h 6189534"/>
              <a:gd name="connsiteX1798" fmla="*/ 4141318 w 5767895"/>
              <a:gd name="connsiteY1798" fmla="*/ 4158769 h 6189534"/>
              <a:gd name="connsiteX1799" fmla="*/ 4116909 w 5767895"/>
              <a:gd name="connsiteY1799" fmla="*/ 4202489 h 6189534"/>
              <a:gd name="connsiteX1800" fmla="*/ 4079798 w 5767895"/>
              <a:gd name="connsiteY1800" fmla="*/ 4234832 h 6189534"/>
              <a:gd name="connsiteX1801" fmla="*/ 4055960 w 5767895"/>
              <a:gd name="connsiteY1801" fmla="*/ 4229672 h 6189534"/>
              <a:gd name="connsiteX1802" fmla="*/ 4048233 w 5767895"/>
              <a:gd name="connsiteY1802" fmla="*/ 4214813 h 6189534"/>
              <a:gd name="connsiteX1803" fmla="*/ 4042095 w 5767895"/>
              <a:gd name="connsiteY1803" fmla="*/ 4207045 h 6189534"/>
              <a:gd name="connsiteX1804" fmla="*/ 4034454 w 5767895"/>
              <a:gd name="connsiteY1804" fmla="*/ 4201646 h 6189534"/>
              <a:gd name="connsiteX1805" fmla="*/ 4034761 w 5767895"/>
              <a:gd name="connsiteY1805" fmla="*/ 4215120 h 6189534"/>
              <a:gd name="connsiteX1806" fmla="*/ 4040301 w 5767895"/>
              <a:gd name="connsiteY1806" fmla="*/ 4276172 h 6189534"/>
              <a:gd name="connsiteX1807" fmla="*/ 4058391 w 5767895"/>
              <a:gd name="connsiteY1807" fmla="*/ 4296499 h 6189534"/>
              <a:gd name="connsiteX1808" fmla="*/ 4068467 w 5767895"/>
              <a:gd name="connsiteY1808" fmla="*/ 4300677 h 6189534"/>
              <a:gd name="connsiteX1809" fmla="*/ 4070170 w 5767895"/>
              <a:gd name="connsiteY1809" fmla="*/ 4312822 h 6189534"/>
              <a:gd name="connsiteX1810" fmla="*/ 4077166 w 5767895"/>
              <a:gd name="connsiteY1810" fmla="*/ 4318365 h 6189534"/>
              <a:gd name="connsiteX1811" fmla="*/ 4084797 w 5767895"/>
              <a:gd name="connsiteY1811" fmla="*/ 4317673 h 6189534"/>
              <a:gd name="connsiteX1812" fmla="*/ 4100347 w 5767895"/>
              <a:gd name="connsiteY1812" fmla="*/ 4362943 h 6189534"/>
              <a:gd name="connsiteX1813" fmla="*/ 4115896 w 5767895"/>
              <a:gd name="connsiteY1813" fmla="*/ 4408215 h 6189534"/>
              <a:gd name="connsiteX1814" fmla="*/ 4145025 w 5767895"/>
              <a:gd name="connsiteY1814" fmla="*/ 4452139 h 6189534"/>
              <a:gd name="connsiteX1815" fmla="*/ 4153307 w 5767895"/>
              <a:gd name="connsiteY1815" fmla="*/ 4502760 h 6189534"/>
              <a:gd name="connsiteX1816" fmla="*/ 4171092 w 5767895"/>
              <a:gd name="connsiteY1816" fmla="*/ 4509614 h 6189534"/>
              <a:gd name="connsiteX1817" fmla="*/ 4183900 w 5767895"/>
              <a:gd name="connsiteY1817" fmla="*/ 4519951 h 6189534"/>
              <a:gd name="connsiteX1818" fmla="*/ 4188336 w 5767895"/>
              <a:gd name="connsiteY1818" fmla="*/ 4538255 h 6189534"/>
              <a:gd name="connsiteX1819" fmla="*/ 4182637 w 5767895"/>
              <a:gd name="connsiteY1819" fmla="*/ 4561198 h 6189534"/>
              <a:gd name="connsiteX1820" fmla="*/ 4157125 w 5767895"/>
              <a:gd name="connsiteY1820" fmla="*/ 4562168 h 6189534"/>
              <a:gd name="connsiteX1821" fmla="*/ 4142758 w 5767895"/>
              <a:gd name="connsiteY1821" fmla="*/ 4540332 h 6189534"/>
              <a:gd name="connsiteX1822" fmla="*/ 4127430 w 5767895"/>
              <a:gd name="connsiteY1822" fmla="*/ 4499073 h 6189534"/>
              <a:gd name="connsiteX1823" fmla="*/ 4094489 w 5767895"/>
              <a:gd name="connsiteY1823" fmla="*/ 4469882 h 6189534"/>
              <a:gd name="connsiteX1824" fmla="*/ 4058163 w 5767895"/>
              <a:gd name="connsiteY1824" fmla="*/ 4428584 h 6189534"/>
              <a:gd name="connsiteX1825" fmla="*/ 4026975 w 5767895"/>
              <a:gd name="connsiteY1825" fmla="*/ 4373949 h 6189534"/>
              <a:gd name="connsiteX1826" fmla="*/ 4012386 w 5767895"/>
              <a:gd name="connsiteY1826" fmla="*/ 4370782 h 6189534"/>
              <a:gd name="connsiteX1827" fmla="*/ 4010038 w 5767895"/>
              <a:gd name="connsiteY1827" fmla="*/ 4358781 h 6189534"/>
              <a:gd name="connsiteX1828" fmla="*/ 3983931 w 5767895"/>
              <a:gd name="connsiteY1828" fmla="*/ 4344989 h 6189534"/>
              <a:gd name="connsiteX1829" fmla="*/ 3952682 w 5767895"/>
              <a:gd name="connsiteY1829" fmla="*/ 4344534 h 6189534"/>
              <a:gd name="connsiteX1830" fmla="*/ 3909246 w 5767895"/>
              <a:gd name="connsiteY1830" fmla="*/ 4269957 h 6189534"/>
              <a:gd name="connsiteX1831" fmla="*/ 3855298 w 5767895"/>
              <a:gd name="connsiteY1831" fmla="*/ 4211953 h 6189534"/>
              <a:gd name="connsiteX1832" fmla="*/ 3849218 w 5767895"/>
              <a:gd name="connsiteY1832" fmla="*/ 4172687 h 6189534"/>
              <a:gd name="connsiteX1833" fmla="*/ 3831146 w 5767895"/>
              <a:gd name="connsiteY1833" fmla="*/ 4141862 h 6189534"/>
              <a:gd name="connsiteX1834" fmla="*/ 3811574 w 5767895"/>
              <a:gd name="connsiteY1834" fmla="*/ 4113403 h 6189534"/>
              <a:gd name="connsiteX1835" fmla="*/ 3800103 w 5767895"/>
              <a:gd name="connsiteY1835" fmla="*/ 4110553 h 6189534"/>
              <a:gd name="connsiteX1836" fmla="*/ 3812668 w 5767895"/>
              <a:gd name="connsiteY1836" fmla="*/ 4150060 h 6189534"/>
              <a:gd name="connsiteX1837" fmla="*/ 3823734 w 5767895"/>
              <a:gd name="connsiteY1837" fmla="*/ 4191933 h 6189534"/>
              <a:gd name="connsiteX1838" fmla="*/ 3816033 w 5767895"/>
              <a:gd name="connsiteY1838" fmla="*/ 4218031 h 6189534"/>
              <a:gd name="connsiteX1839" fmla="*/ 3839515 w 5767895"/>
              <a:gd name="connsiteY1839" fmla="*/ 4201943 h 6189534"/>
              <a:gd name="connsiteX1840" fmla="*/ 3839823 w 5767895"/>
              <a:gd name="connsiteY1840" fmla="*/ 4215415 h 6189534"/>
              <a:gd name="connsiteX1841" fmla="*/ 3833643 w 5767895"/>
              <a:gd name="connsiteY1841" fmla="*/ 4228648 h 6189534"/>
              <a:gd name="connsiteX1842" fmla="*/ 3819496 w 5767895"/>
              <a:gd name="connsiteY1842" fmla="*/ 4233507 h 6189534"/>
              <a:gd name="connsiteX1843" fmla="*/ 3826616 w 5767895"/>
              <a:gd name="connsiteY1843" fmla="*/ 4250195 h 6189534"/>
              <a:gd name="connsiteX1844" fmla="*/ 3836740 w 5767895"/>
              <a:gd name="connsiteY1844" fmla="*/ 4262148 h 6189534"/>
              <a:gd name="connsiteX1845" fmla="*/ 3847980 w 5767895"/>
              <a:gd name="connsiteY1845" fmla="*/ 4277576 h 6189534"/>
              <a:gd name="connsiteX1846" fmla="*/ 3865456 w 5767895"/>
              <a:gd name="connsiteY1846" fmla="*/ 4293638 h 6189534"/>
              <a:gd name="connsiteX1847" fmla="*/ 3897253 w 5767895"/>
              <a:gd name="connsiteY1847" fmla="*/ 4278397 h 6189534"/>
              <a:gd name="connsiteX1848" fmla="*/ 3915653 w 5767895"/>
              <a:gd name="connsiteY1848" fmla="*/ 4312197 h 6189534"/>
              <a:gd name="connsiteX1849" fmla="*/ 3889319 w 5767895"/>
              <a:gd name="connsiteY1849" fmla="*/ 4339757 h 6189534"/>
              <a:gd name="connsiteX1850" fmla="*/ 3880872 w 5767895"/>
              <a:gd name="connsiteY1850" fmla="*/ 4321673 h 6189534"/>
              <a:gd name="connsiteX1851" fmla="*/ 3870920 w 5767895"/>
              <a:gd name="connsiteY1851" fmla="*/ 4305958 h 6189534"/>
              <a:gd name="connsiteX1852" fmla="*/ 3853444 w 5767895"/>
              <a:gd name="connsiteY1852" fmla="*/ 4312578 h 6189534"/>
              <a:gd name="connsiteX1853" fmla="*/ 3837969 w 5767895"/>
              <a:gd name="connsiteY1853" fmla="*/ 4316041 h 6189534"/>
              <a:gd name="connsiteX1854" fmla="*/ 3822928 w 5767895"/>
              <a:gd name="connsiteY1854" fmla="*/ 4298757 h 6189534"/>
              <a:gd name="connsiteX1855" fmla="*/ 3813258 w 5767895"/>
              <a:gd name="connsiteY1855" fmla="*/ 4278238 h 6189534"/>
              <a:gd name="connsiteX1856" fmla="*/ 3801919 w 5767895"/>
              <a:gd name="connsiteY1856" fmla="*/ 4292625 h 6189534"/>
              <a:gd name="connsiteX1857" fmla="*/ 3792083 w 5767895"/>
              <a:gd name="connsiteY1857" fmla="*/ 4304644 h 6189534"/>
              <a:gd name="connsiteX1858" fmla="*/ 3775821 w 5767895"/>
              <a:gd name="connsiteY1858" fmla="*/ 4284924 h 6189534"/>
              <a:gd name="connsiteX1859" fmla="*/ 3767065 w 5767895"/>
              <a:gd name="connsiteY1859" fmla="*/ 4253368 h 6189534"/>
              <a:gd name="connsiteX1860" fmla="*/ 3752207 w 5767895"/>
              <a:gd name="connsiteY1860" fmla="*/ 4238412 h 6189534"/>
              <a:gd name="connsiteX1861" fmla="*/ 3749822 w 5767895"/>
              <a:gd name="connsiteY1861" fmla="*/ 4224726 h 6189534"/>
              <a:gd name="connsiteX1862" fmla="*/ 3737736 w 5767895"/>
              <a:gd name="connsiteY1862" fmla="*/ 4194931 h 6189534"/>
              <a:gd name="connsiteX1863" fmla="*/ 3709328 w 5767895"/>
              <a:gd name="connsiteY1863" fmla="*/ 4176913 h 6189534"/>
              <a:gd name="connsiteX1864" fmla="*/ 3712792 w 5767895"/>
              <a:gd name="connsiteY1864" fmla="*/ 4192389 h 6189534"/>
              <a:gd name="connsiteX1865" fmla="*/ 3730036 w 5767895"/>
              <a:gd name="connsiteY1865" fmla="*/ 4221029 h 6189534"/>
              <a:gd name="connsiteX1866" fmla="*/ 3733133 w 5767895"/>
              <a:gd name="connsiteY1866" fmla="*/ 4231847 h 6189534"/>
              <a:gd name="connsiteX1867" fmla="*/ 3731497 w 5767895"/>
              <a:gd name="connsiteY1867" fmla="*/ 4239661 h 6189534"/>
              <a:gd name="connsiteX1868" fmla="*/ 3725213 w 5767895"/>
              <a:gd name="connsiteY1868" fmla="*/ 4231250 h 6189534"/>
              <a:gd name="connsiteX1869" fmla="*/ 3716562 w 5767895"/>
              <a:gd name="connsiteY1869" fmla="*/ 4221337 h 6189534"/>
              <a:gd name="connsiteX1870" fmla="*/ 3693005 w 5767895"/>
              <a:gd name="connsiteY1870" fmla="*/ 4188691 h 6189534"/>
              <a:gd name="connsiteX1871" fmla="*/ 3669448 w 5767895"/>
              <a:gd name="connsiteY1871" fmla="*/ 4156046 h 6189534"/>
              <a:gd name="connsiteX1872" fmla="*/ 3655361 w 5767895"/>
              <a:gd name="connsiteY1872" fmla="*/ 4129407 h 6189534"/>
              <a:gd name="connsiteX1873" fmla="*/ 3634112 w 5767895"/>
              <a:gd name="connsiteY1873" fmla="*/ 4107079 h 6189534"/>
              <a:gd name="connsiteX1874" fmla="*/ 3638828 w 5767895"/>
              <a:gd name="connsiteY1874" fmla="*/ 4118996 h 6189534"/>
              <a:gd name="connsiteX1875" fmla="*/ 3642307 w 5767895"/>
              <a:gd name="connsiteY1875" fmla="*/ 4123081 h 6189534"/>
              <a:gd name="connsiteX1876" fmla="*/ 3660285 w 5767895"/>
              <a:gd name="connsiteY1876" fmla="*/ 4156745 h 6189534"/>
              <a:gd name="connsiteX1877" fmla="*/ 3672911 w 5767895"/>
              <a:gd name="connsiteY1877" fmla="*/ 4171522 h 6189534"/>
              <a:gd name="connsiteX1878" fmla="*/ 3669537 w 5767895"/>
              <a:gd name="connsiteY1878" fmla="*/ 4174070 h 6189534"/>
              <a:gd name="connsiteX1879" fmla="*/ 3682519 w 5767895"/>
              <a:gd name="connsiteY1879" fmla="*/ 4198379 h 6189534"/>
              <a:gd name="connsiteX1880" fmla="*/ 3717362 w 5767895"/>
              <a:gd name="connsiteY1880" fmla="*/ 4276911 h 6189534"/>
              <a:gd name="connsiteX1881" fmla="*/ 3741460 w 5767895"/>
              <a:gd name="connsiteY1881" fmla="*/ 4287767 h 6189534"/>
              <a:gd name="connsiteX1882" fmla="*/ 3773098 w 5767895"/>
              <a:gd name="connsiteY1882" fmla="*/ 4356521 h 6189534"/>
              <a:gd name="connsiteX1883" fmla="*/ 3807848 w 5767895"/>
              <a:gd name="connsiteY1883" fmla="*/ 4396818 h 6189534"/>
              <a:gd name="connsiteX1884" fmla="*/ 3837455 w 5767895"/>
              <a:gd name="connsiteY1884" fmla="*/ 4450453 h 6189534"/>
              <a:gd name="connsiteX1885" fmla="*/ 3857009 w 5767895"/>
              <a:gd name="connsiteY1885" fmla="*/ 4489410 h 6189534"/>
              <a:gd name="connsiteX1886" fmla="*/ 3874082 w 5767895"/>
              <a:gd name="connsiteY1886" fmla="*/ 4499132 h 6189534"/>
              <a:gd name="connsiteX1887" fmla="*/ 3877409 w 5767895"/>
              <a:gd name="connsiteY1887" fmla="*/ 4520054 h 6189534"/>
              <a:gd name="connsiteX1888" fmla="*/ 4008508 w 5767895"/>
              <a:gd name="connsiteY1888" fmla="*/ 4766968 h 6189534"/>
              <a:gd name="connsiteX1889" fmla="*/ 4023105 w 5767895"/>
              <a:gd name="connsiteY1889" fmla="*/ 4798909 h 6189534"/>
              <a:gd name="connsiteX1890" fmla="*/ 4033835 w 5767895"/>
              <a:gd name="connsiteY1890" fmla="*/ 4831717 h 6189534"/>
              <a:gd name="connsiteX1891" fmla="*/ 4046719 w 5767895"/>
              <a:gd name="connsiteY1891" fmla="*/ 4845423 h 6189534"/>
              <a:gd name="connsiteX1892" fmla="*/ 4054235 w 5767895"/>
              <a:gd name="connsiteY1892" fmla="*/ 4862360 h 6189534"/>
              <a:gd name="connsiteX1893" fmla="*/ 4068322 w 5767895"/>
              <a:gd name="connsiteY1893" fmla="*/ 4889000 h 6189534"/>
              <a:gd name="connsiteX1894" fmla="*/ 4067022 w 5767895"/>
              <a:gd name="connsiteY1894" fmla="*/ 4905880 h 6189534"/>
              <a:gd name="connsiteX1895" fmla="*/ 4058619 w 5767895"/>
              <a:gd name="connsiteY1895" fmla="*/ 4918256 h 6189534"/>
              <a:gd name="connsiteX1896" fmla="*/ 4018232 w 5767895"/>
              <a:gd name="connsiteY1896" fmla="*/ 4869403 h 6189534"/>
              <a:gd name="connsiteX1897" fmla="*/ 3984485 w 5767895"/>
              <a:gd name="connsiteY1897" fmla="*/ 4804844 h 6189534"/>
              <a:gd name="connsiteX1898" fmla="*/ 3982483 w 5767895"/>
              <a:gd name="connsiteY1898" fmla="*/ 4808002 h 6189534"/>
              <a:gd name="connsiteX1899" fmla="*/ 3965103 w 5767895"/>
              <a:gd name="connsiteY1899" fmla="*/ 4807491 h 6189534"/>
              <a:gd name="connsiteX1900" fmla="*/ 3955229 w 5767895"/>
              <a:gd name="connsiteY1900" fmla="*/ 4795143 h 6189534"/>
              <a:gd name="connsiteX1901" fmla="*/ 3894566 w 5767895"/>
              <a:gd name="connsiteY1901" fmla="*/ 4726791 h 6189534"/>
              <a:gd name="connsiteX1902" fmla="*/ 3836904 w 5767895"/>
              <a:gd name="connsiteY1902" fmla="*/ 4653706 h 6189534"/>
              <a:gd name="connsiteX1903" fmla="*/ 3827079 w 5767895"/>
              <a:gd name="connsiteY1903" fmla="*/ 4649134 h 6189534"/>
              <a:gd name="connsiteX1904" fmla="*/ 3827129 w 5767895"/>
              <a:gd name="connsiteY1904" fmla="*/ 4634226 h 6189534"/>
              <a:gd name="connsiteX1905" fmla="*/ 3818949 w 5767895"/>
              <a:gd name="connsiteY1905" fmla="*/ 4627932 h 6189534"/>
              <a:gd name="connsiteX1906" fmla="*/ 3812501 w 5767895"/>
              <a:gd name="connsiteY1906" fmla="*/ 4629375 h 6189534"/>
              <a:gd name="connsiteX1907" fmla="*/ 3800212 w 5767895"/>
              <a:gd name="connsiteY1907" fmla="*/ 4607749 h 6189534"/>
              <a:gd name="connsiteX1908" fmla="*/ 3785787 w 5767895"/>
              <a:gd name="connsiteY1908" fmla="*/ 4594728 h 6189534"/>
              <a:gd name="connsiteX1909" fmla="*/ 3792714 w 5767895"/>
              <a:gd name="connsiteY1909" fmla="*/ 4625679 h 6189534"/>
              <a:gd name="connsiteX1910" fmla="*/ 3798180 w 5767895"/>
              <a:gd name="connsiteY1910" fmla="*/ 4637998 h 6189534"/>
              <a:gd name="connsiteX1911" fmla="*/ 3809651 w 5767895"/>
              <a:gd name="connsiteY1911" fmla="*/ 4640847 h 6189534"/>
              <a:gd name="connsiteX1912" fmla="*/ 3815915 w 5767895"/>
              <a:gd name="connsiteY1912" fmla="*/ 4659758 h 6189534"/>
              <a:gd name="connsiteX1913" fmla="*/ 3826048 w 5767895"/>
              <a:gd name="connsiteY1913" fmla="*/ 4677802 h 6189534"/>
              <a:gd name="connsiteX1914" fmla="*/ 3866849 w 5767895"/>
              <a:gd name="connsiteY1914" fmla="*/ 4739089 h 6189534"/>
              <a:gd name="connsiteX1915" fmla="*/ 3870620 w 5767895"/>
              <a:gd name="connsiteY1915" fmla="*/ 4768037 h 6189534"/>
              <a:gd name="connsiteX1916" fmla="*/ 3876662 w 5767895"/>
              <a:gd name="connsiteY1916" fmla="*/ 4782935 h 6189534"/>
              <a:gd name="connsiteX1917" fmla="*/ 3888711 w 5767895"/>
              <a:gd name="connsiteY1917" fmla="*/ 4788363 h 6189534"/>
              <a:gd name="connsiteX1918" fmla="*/ 3905955 w 5767895"/>
              <a:gd name="connsiteY1918" fmla="*/ 4817005 h 6189534"/>
              <a:gd name="connsiteX1919" fmla="*/ 3926780 w 5767895"/>
              <a:gd name="connsiteY1919" fmla="*/ 4843490 h 6189534"/>
              <a:gd name="connsiteX1920" fmla="*/ 3947603 w 5767895"/>
              <a:gd name="connsiteY1920" fmla="*/ 4869977 h 6189534"/>
              <a:gd name="connsiteX1921" fmla="*/ 3956299 w 5767895"/>
              <a:gd name="connsiteY1921" fmla="*/ 4933032 h 6189534"/>
              <a:gd name="connsiteX1922" fmla="*/ 3930642 w 5767895"/>
              <a:gd name="connsiteY1922" fmla="*/ 4933357 h 6189534"/>
              <a:gd name="connsiteX1923" fmla="*/ 3924734 w 5767895"/>
              <a:gd name="connsiteY1923" fmla="*/ 4913013 h 6189534"/>
              <a:gd name="connsiteX1924" fmla="*/ 3904862 w 5767895"/>
              <a:gd name="connsiteY1924" fmla="*/ 4899855 h 6189534"/>
              <a:gd name="connsiteX1925" fmla="*/ 3888859 w 5767895"/>
              <a:gd name="connsiteY1925" fmla="*/ 4885832 h 6189534"/>
              <a:gd name="connsiteX1926" fmla="*/ 3859981 w 5767895"/>
              <a:gd name="connsiteY1926" fmla="*/ 4841513 h 6189534"/>
              <a:gd name="connsiteX1927" fmla="*/ 3825963 w 5767895"/>
              <a:gd name="connsiteY1927" fmla="*/ 4810533 h 6189534"/>
              <a:gd name="connsiteX1928" fmla="*/ 3782006 w 5767895"/>
              <a:gd name="connsiteY1928" fmla="*/ 4747244 h 6189534"/>
              <a:gd name="connsiteX1929" fmla="*/ 3750248 w 5767895"/>
              <a:gd name="connsiteY1929" fmla="*/ 4741488 h 6189534"/>
              <a:gd name="connsiteX1930" fmla="*/ 3733503 w 5767895"/>
              <a:gd name="connsiteY1930" fmla="*/ 4712058 h 6189534"/>
              <a:gd name="connsiteX1931" fmla="*/ 3702268 w 5767895"/>
              <a:gd name="connsiteY1931" fmla="*/ 4672329 h 6189534"/>
              <a:gd name="connsiteX1932" fmla="*/ 3681772 w 5767895"/>
              <a:gd name="connsiteY1932" fmla="*/ 4626134 h 6189534"/>
              <a:gd name="connsiteX1933" fmla="*/ 3650514 w 5767895"/>
              <a:gd name="connsiteY1933" fmla="*/ 4619588 h 6189534"/>
              <a:gd name="connsiteX1934" fmla="*/ 3648745 w 5767895"/>
              <a:gd name="connsiteY1934" fmla="*/ 4587484 h 6189534"/>
              <a:gd name="connsiteX1935" fmla="*/ 3614024 w 5767895"/>
              <a:gd name="connsiteY1935" fmla="*/ 4565462 h 6189534"/>
              <a:gd name="connsiteX1936" fmla="*/ 3601130 w 5767895"/>
              <a:gd name="connsiteY1936" fmla="*/ 4545665 h 6189534"/>
              <a:gd name="connsiteX1937" fmla="*/ 3594472 w 5767895"/>
              <a:gd name="connsiteY1937" fmla="*/ 4526504 h 6189534"/>
              <a:gd name="connsiteX1938" fmla="*/ 3581162 w 5767895"/>
              <a:gd name="connsiteY1938" fmla="*/ 4516956 h 6189534"/>
              <a:gd name="connsiteX1939" fmla="*/ 3567218 w 5767895"/>
              <a:gd name="connsiteY1939" fmla="*/ 4513645 h 6189534"/>
              <a:gd name="connsiteX1940" fmla="*/ 3559914 w 5767895"/>
              <a:gd name="connsiteY1940" fmla="*/ 4517311 h 6189534"/>
              <a:gd name="connsiteX1941" fmla="*/ 3561212 w 5767895"/>
              <a:gd name="connsiteY1941" fmla="*/ 4523114 h 6189534"/>
              <a:gd name="connsiteX1942" fmla="*/ 3582884 w 5767895"/>
              <a:gd name="connsiteY1942" fmla="*/ 4541286 h 6189534"/>
              <a:gd name="connsiteX1943" fmla="*/ 3583074 w 5767895"/>
              <a:gd name="connsiteY1943" fmla="*/ 4572389 h 6189534"/>
              <a:gd name="connsiteX1944" fmla="*/ 3630421 w 5767895"/>
              <a:gd name="connsiteY1944" fmla="*/ 4602418 h 6189534"/>
              <a:gd name="connsiteX1945" fmla="*/ 3628419 w 5767895"/>
              <a:gd name="connsiteY1945" fmla="*/ 4605575 h 6189534"/>
              <a:gd name="connsiteX1946" fmla="*/ 3637215 w 5767895"/>
              <a:gd name="connsiteY1946" fmla="*/ 4616132 h 6189534"/>
              <a:gd name="connsiteX1947" fmla="*/ 3650514 w 5767895"/>
              <a:gd name="connsiteY1947" fmla="*/ 4619588 h 6189534"/>
              <a:gd name="connsiteX1948" fmla="*/ 3663938 w 5767895"/>
              <a:gd name="connsiteY1948" fmla="*/ 4656871 h 6189534"/>
              <a:gd name="connsiteX1949" fmla="*/ 3674992 w 5767895"/>
              <a:gd name="connsiteY1949" fmla="*/ 4692653 h 6189534"/>
              <a:gd name="connsiteX1950" fmla="*/ 3702200 w 5767895"/>
              <a:gd name="connsiteY1950" fmla="*/ 4697735 h 6189534"/>
              <a:gd name="connsiteX1951" fmla="*/ 3706017 w 5767895"/>
              <a:gd name="connsiteY1951" fmla="*/ 4734460 h 6189534"/>
              <a:gd name="connsiteX1952" fmla="*/ 3741921 w 5767895"/>
              <a:gd name="connsiteY1952" fmla="*/ 4779914 h 6189534"/>
              <a:gd name="connsiteX1953" fmla="*/ 3778690 w 5767895"/>
              <a:gd name="connsiteY1953" fmla="*/ 4829239 h 6189534"/>
              <a:gd name="connsiteX1954" fmla="*/ 3773724 w 5767895"/>
              <a:gd name="connsiteY1954" fmla="*/ 4838814 h 6189534"/>
              <a:gd name="connsiteX1955" fmla="*/ 3765524 w 5767895"/>
              <a:gd name="connsiteY1955" fmla="*/ 4843019 h 6189534"/>
              <a:gd name="connsiteX1956" fmla="*/ 3731995 w 5767895"/>
              <a:gd name="connsiteY1956" fmla="*/ 4827840 h 6189534"/>
              <a:gd name="connsiteX1957" fmla="*/ 3716715 w 5767895"/>
              <a:gd name="connsiteY1957" fmla="*/ 4794359 h 6189534"/>
              <a:gd name="connsiteX1958" fmla="*/ 3670727 w 5767895"/>
              <a:gd name="connsiteY1958" fmla="*/ 4738635 h 6189534"/>
              <a:gd name="connsiteX1959" fmla="*/ 3627106 w 5767895"/>
              <a:gd name="connsiteY1959" fmla="*/ 4684412 h 6189534"/>
              <a:gd name="connsiteX1960" fmla="*/ 3618213 w 5767895"/>
              <a:gd name="connsiteY1960" fmla="*/ 4680985 h 6189534"/>
              <a:gd name="connsiteX1961" fmla="*/ 3615327 w 5767895"/>
              <a:gd name="connsiteY1961" fmla="*/ 4668089 h 6189534"/>
              <a:gd name="connsiteX1962" fmla="*/ 3608254 w 5767895"/>
              <a:gd name="connsiteY1962" fmla="*/ 4659177 h 6189534"/>
              <a:gd name="connsiteX1963" fmla="*/ 3597543 w 5767895"/>
              <a:gd name="connsiteY1963" fmla="*/ 4661236 h 6189534"/>
              <a:gd name="connsiteX1964" fmla="*/ 3590019 w 5767895"/>
              <a:gd name="connsiteY1964" fmla="*/ 4638207 h 6189534"/>
              <a:gd name="connsiteX1965" fmla="*/ 3577990 w 5767895"/>
              <a:gd name="connsiteY1965" fmla="*/ 4622278 h 6189534"/>
              <a:gd name="connsiteX1966" fmla="*/ 3563903 w 5767895"/>
              <a:gd name="connsiteY1966" fmla="*/ 4595639 h 6189534"/>
              <a:gd name="connsiteX1967" fmla="*/ 3542249 w 5767895"/>
              <a:gd name="connsiteY1967" fmla="*/ 4589652 h 6189534"/>
              <a:gd name="connsiteX1968" fmla="*/ 3534340 w 5767895"/>
              <a:gd name="connsiteY1968" fmla="*/ 4572463 h 6189534"/>
              <a:gd name="connsiteX1969" fmla="*/ 3509931 w 5767895"/>
              <a:gd name="connsiteY1969" fmla="*/ 4616182 h 6189534"/>
              <a:gd name="connsiteX1970" fmla="*/ 3472820 w 5767895"/>
              <a:gd name="connsiteY1970" fmla="*/ 4648525 h 6189534"/>
              <a:gd name="connsiteX1971" fmla="*/ 3448982 w 5767895"/>
              <a:gd name="connsiteY1971" fmla="*/ 4643365 h 6189534"/>
              <a:gd name="connsiteX1972" fmla="*/ 3441256 w 5767895"/>
              <a:gd name="connsiteY1972" fmla="*/ 4628506 h 6189534"/>
              <a:gd name="connsiteX1973" fmla="*/ 3435116 w 5767895"/>
              <a:gd name="connsiteY1973" fmla="*/ 4620739 h 6189534"/>
              <a:gd name="connsiteX1974" fmla="*/ 3427475 w 5767895"/>
              <a:gd name="connsiteY1974" fmla="*/ 4615340 h 6189534"/>
              <a:gd name="connsiteX1975" fmla="*/ 3427783 w 5767895"/>
              <a:gd name="connsiteY1975" fmla="*/ 4628813 h 6189534"/>
              <a:gd name="connsiteX1976" fmla="*/ 3433322 w 5767895"/>
              <a:gd name="connsiteY1976" fmla="*/ 4689867 h 6189534"/>
              <a:gd name="connsiteX1977" fmla="*/ 3451413 w 5767895"/>
              <a:gd name="connsiteY1977" fmla="*/ 4710193 h 6189534"/>
              <a:gd name="connsiteX1978" fmla="*/ 3461489 w 5767895"/>
              <a:gd name="connsiteY1978" fmla="*/ 4714370 h 6189534"/>
              <a:gd name="connsiteX1979" fmla="*/ 3463193 w 5767895"/>
              <a:gd name="connsiteY1979" fmla="*/ 4726516 h 6189534"/>
              <a:gd name="connsiteX1980" fmla="*/ 3470189 w 5767895"/>
              <a:gd name="connsiteY1980" fmla="*/ 4732059 h 6189534"/>
              <a:gd name="connsiteX1981" fmla="*/ 3477820 w 5767895"/>
              <a:gd name="connsiteY1981" fmla="*/ 4731366 h 6189534"/>
              <a:gd name="connsiteX1982" fmla="*/ 3493368 w 5767895"/>
              <a:gd name="connsiteY1982" fmla="*/ 4776638 h 6189534"/>
              <a:gd name="connsiteX1983" fmla="*/ 3508918 w 5767895"/>
              <a:gd name="connsiteY1983" fmla="*/ 4821908 h 6189534"/>
              <a:gd name="connsiteX1984" fmla="*/ 3538046 w 5767895"/>
              <a:gd name="connsiteY1984" fmla="*/ 4865833 h 6189534"/>
              <a:gd name="connsiteX1985" fmla="*/ 3546329 w 5767895"/>
              <a:gd name="connsiteY1985" fmla="*/ 4916454 h 6189534"/>
              <a:gd name="connsiteX1986" fmla="*/ 3564114 w 5767895"/>
              <a:gd name="connsiteY1986" fmla="*/ 4923307 h 6189534"/>
              <a:gd name="connsiteX1987" fmla="*/ 3576922 w 5767895"/>
              <a:gd name="connsiteY1987" fmla="*/ 4933644 h 6189534"/>
              <a:gd name="connsiteX1988" fmla="*/ 3581358 w 5767895"/>
              <a:gd name="connsiteY1988" fmla="*/ 4951948 h 6189534"/>
              <a:gd name="connsiteX1989" fmla="*/ 3575660 w 5767895"/>
              <a:gd name="connsiteY1989" fmla="*/ 4974892 h 6189534"/>
              <a:gd name="connsiteX1990" fmla="*/ 3550147 w 5767895"/>
              <a:gd name="connsiteY1990" fmla="*/ 4975862 h 6189534"/>
              <a:gd name="connsiteX1991" fmla="*/ 3535780 w 5767895"/>
              <a:gd name="connsiteY1991" fmla="*/ 4954025 h 6189534"/>
              <a:gd name="connsiteX1992" fmla="*/ 3520452 w 5767895"/>
              <a:gd name="connsiteY1992" fmla="*/ 4912766 h 6189534"/>
              <a:gd name="connsiteX1993" fmla="*/ 3487512 w 5767895"/>
              <a:gd name="connsiteY1993" fmla="*/ 4883576 h 6189534"/>
              <a:gd name="connsiteX1994" fmla="*/ 3451184 w 5767895"/>
              <a:gd name="connsiteY1994" fmla="*/ 4842278 h 6189534"/>
              <a:gd name="connsiteX1995" fmla="*/ 3419998 w 5767895"/>
              <a:gd name="connsiteY1995" fmla="*/ 4787643 h 6189534"/>
              <a:gd name="connsiteX1996" fmla="*/ 3405408 w 5767895"/>
              <a:gd name="connsiteY1996" fmla="*/ 4784475 h 6189534"/>
              <a:gd name="connsiteX1997" fmla="*/ 3403060 w 5767895"/>
              <a:gd name="connsiteY1997" fmla="*/ 4772475 h 6189534"/>
              <a:gd name="connsiteX1998" fmla="*/ 3376953 w 5767895"/>
              <a:gd name="connsiteY1998" fmla="*/ 4758682 h 6189534"/>
              <a:gd name="connsiteX1999" fmla="*/ 3345704 w 5767895"/>
              <a:gd name="connsiteY1999" fmla="*/ 4758228 h 6189534"/>
              <a:gd name="connsiteX2000" fmla="*/ 3302267 w 5767895"/>
              <a:gd name="connsiteY2000" fmla="*/ 4683652 h 6189534"/>
              <a:gd name="connsiteX2001" fmla="*/ 3293781 w 5767895"/>
              <a:gd name="connsiteY2001" fmla="*/ 4672221 h 6189534"/>
              <a:gd name="connsiteX2002" fmla="*/ 3290506 w 5767895"/>
              <a:gd name="connsiteY2002" fmla="*/ 4682095 h 6189534"/>
              <a:gd name="connsiteX2003" fmla="*/ 3307751 w 5767895"/>
              <a:gd name="connsiteY2003" fmla="*/ 4710736 h 6189534"/>
              <a:gd name="connsiteX2004" fmla="*/ 3309211 w 5767895"/>
              <a:gd name="connsiteY2004" fmla="*/ 4729368 h 6189534"/>
              <a:gd name="connsiteX2005" fmla="*/ 3336233 w 5767895"/>
              <a:gd name="connsiteY2005" fmla="*/ 4777488 h 6189534"/>
              <a:gd name="connsiteX2006" fmla="*/ 3348011 w 5767895"/>
              <a:gd name="connsiteY2006" fmla="*/ 4793811 h 6189534"/>
              <a:gd name="connsiteX2007" fmla="*/ 3359789 w 5767895"/>
              <a:gd name="connsiteY2007" fmla="*/ 4810134 h 6189534"/>
              <a:gd name="connsiteX2008" fmla="*/ 3375031 w 5767895"/>
              <a:gd name="connsiteY2008" fmla="*/ 4841931 h 6189534"/>
              <a:gd name="connsiteX2009" fmla="*/ 3387964 w 5767895"/>
              <a:gd name="connsiteY2009" fmla="*/ 4863412 h 6189534"/>
              <a:gd name="connsiteX2010" fmla="*/ 3415564 w 5767895"/>
              <a:gd name="connsiteY2010" fmla="*/ 4891428 h 6189534"/>
              <a:gd name="connsiteX2011" fmla="*/ 3433923 w 5767895"/>
              <a:gd name="connsiteY2011" fmla="*/ 4923543 h 6189534"/>
              <a:gd name="connsiteX2012" fmla="*/ 3481095 w 5767895"/>
              <a:gd name="connsiteY2012" fmla="*/ 4980018 h 6189534"/>
              <a:gd name="connsiteX2013" fmla="*/ 3520069 w 5767895"/>
              <a:gd name="connsiteY2013" fmla="*/ 5018015 h 6189534"/>
              <a:gd name="connsiteX2014" fmla="*/ 3510907 w 5767895"/>
              <a:gd name="connsiteY2014" fmla="*/ 5025482 h 6189534"/>
              <a:gd name="connsiteX2015" fmla="*/ 3512369 w 5767895"/>
              <a:gd name="connsiteY2015" fmla="*/ 5044113 h 6189534"/>
              <a:gd name="connsiteX2016" fmla="*/ 3517430 w 5767895"/>
              <a:gd name="connsiteY2016" fmla="*/ 5050090 h 6189534"/>
              <a:gd name="connsiteX2017" fmla="*/ 3526997 w 5767895"/>
              <a:gd name="connsiteY2017" fmla="*/ 5048965 h 6189534"/>
              <a:gd name="connsiteX2018" fmla="*/ 3552053 w 5767895"/>
              <a:gd name="connsiteY2018" fmla="*/ 5101926 h 6189534"/>
              <a:gd name="connsiteX2019" fmla="*/ 3589353 w 5767895"/>
              <a:gd name="connsiteY2019" fmla="*/ 5146053 h 6189534"/>
              <a:gd name="connsiteX2020" fmla="*/ 3594038 w 5767895"/>
              <a:gd name="connsiteY2020" fmla="*/ 5163962 h 6189534"/>
              <a:gd name="connsiteX2021" fmla="*/ 3608599 w 5767895"/>
              <a:gd name="connsiteY2021" fmla="*/ 5171537 h 6189534"/>
              <a:gd name="connsiteX2022" fmla="*/ 3624158 w 5767895"/>
              <a:gd name="connsiteY2022" fmla="*/ 5200217 h 6189534"/>
              <a:gd name="connsiteX2023" fmla="*/ 3629613 w 5767895"/>
              <a:gd name="connsiteY2023" fmla="*/ 5229128 h 6189534"/>
              <a:gd name="connsiteX2024" fmla="*/ 3635079 w 5767895"/>
              <a:gd name="connsiteY2024" fmla="*/ 5241446 h 6189534"/>
              <a:gd name="connsiteX2025" fmla="*/ 3646550 w 5767895"/>
              <a:gd name="connsiteY2025" fmla="*/ 5244295 h 6189534"/>
              <a:gd name="connsiteX2026" fmla="*/ 3679036 w 5767895"/>
              <a:gd name="connsiteY2026" fmla="*/ 5304734 h 6189534"/>
              <a:gd name="connsiteX2027" fmla="*/ 3686118 w 5767895"/>
              <a:gd name="connsiteY2027" fmla="*/ 5319737 h 6189534"/>
              <a:gd name="connsiteX2028" fmla="*/ 3699436 w 5767895"/>
              <a:gd name="connsiteY2028" fmla="*/ 5335376 h 6189534"/>
              <a:gd name="connsiteX2029" fmla="*/ 3739650 w 5767895"/>
              <a:gd name="connsiteY2029" fmla="*/ 5410675 h 6189534"/>
              <a:gd name="connsiteX2030" fmla="*/ 3774492 w 5767895"/>
              <a:gd name="connsiteY2030" fmla="*/ 5489207 h 6189534"/>
              <a:gd name="connsiteX2031" fmla="*/ 3798589 w 5767895"/>
              <a:gd name="connsiteY2031" fmla="*/ 5500064 h 6189534"/>
              <a:gd name="connsiteX2032" fmla="*/ 3830228 w 5767895"/>
              <a:gd name="connsiteY2032" fmla="*/ 5568818 h 6189534"/>
              <a:gd name="connsiteX2033" fmla="*/ 3864976 w 5767895"/>
              <a:gd name="connsiteY2033" fmla="*/ 5609114 h 6189534"/>
              <a:gd name="connsiteX2034" fmla="*/ 3894586 w 5767895"/>
              <a:gd name="connsiteY2034" fmla="*/ 5662748 h 6189534"/>
              <a:gd name="connsiteX2035" fmla="*/ 3914139 w 5767895"/>
              <a:gd name="connsiteY2035" fmla="*/ 5701707 h 6189534"/>
              <a:gd name="connsiteX2036" fmla="*/ 3931211 w 5767895"/>
              <a:gd name="connsiteY2036" fmla="*/ 5711428 h 6189534"/>
              <a:gd name="connsiteX2037" fmla="*/ 3934539 w 5767895"/>
              <a:gd name="connsiteY2037" fmla="*/ 5732350 h 6189534"/>
              <a:gd name="connsiteX2038" fmla="*/ 4065638 w 5767895"/>
              <a:gd name="connsiteY2038" fmla="*/ 5979263 h 6189534"/>
              <a:gd name="connsiteX2039" fmla="*/ 4080235 w 5767895"/>
              <a:gd name="connsiteY2039" fmla="*/ 6011206 h 6189534"/>
              <a:gd name="connsiteX2040" fmla="*/ 4090964 w 5767895"/>
              <a:gd name="connsiteY2040" fmla="*/ 6044014 h 6189534"/>
              <a:gd name="connsiteX2041" fmla="*/ 4103850 w 5767895"/>
              <a:gd name="connsiteY2041" fmla="*/ 6057719 h 6189534"/>
              <a:gd name="connsiteX2042" fmla="*/ 4111365 w 5767895"/>
              <a:gd name="connsiteY2042" fmla="*/ 6074657 h 6189534"/>
              <a:gd name="connsiteX2043" fmla="*/ 4125451 w 5767895"/>
              <a:gd name="connsiteY2043" fmla="*/ 6101296 h 6189534"/>
              <a:gd name="connsiteX2044" fmla="*/ 4124152 w 5767895"/>
              <a:gd name="connsiteY2044" fmla="*/ 6118177 h 6189534"/>
              <a:gd name="connsiteX2045" fmla="*/ 4115749 w 5767895"/>
              <a:gd name="connsiteY2045" fmla="*/ 6130551 h 6189534"/>
              <a:gd name="connsiteX2046" fmla="*/ 4075362 w 5767895"/>
              <a:gd name="connsiteY2046" fmla="*/ 6081700 h 6189534"/>
              <a:gd name="connsiteX2047" fmla="*/ 4041615 w 5767895"/>
              <a:gd name="connsiteY2047" fmla="*/ 6017141 h 6189534"/>
              <a:gd name="connsiteX2048" fmla="*/ 4039614 w 5767895"/>
              <a:gd name="connsiteY2048" fmla="*/ 6020298 h 6189534"/>
              <a:gd name="connsiteX2049" fmla="*/ 4022233 w 5767895"/>
              <a:gd name="connsiteY2049" fmla="*/ 6019787 h 6189534"/>
              <a:gd name="connsiteX2050" fmla="*/ 4012360 w 5767895"/>
              <a:gd name="connsiteY2050" fmla="*/ 6007439 h 6189534"/>
              <a:gd name="connsiteX2051" fmla="*/ 3951696 w 5767895"/>
              <a:gd name="connsiteY2051" fmla="*/ 5939088 h 6189534"/>
              <a:gd name="connsiteX2052" fmla="*/ 3894035 w 5767895"/>
              <a:gd name="connsiteY2052" fmla="*/ 5866002 h 6189534"/>
              <a:gd name="connsiteX2053" fmla="*/ 3884210 w 5767895"/>
              <a:gd name="connsiteY2053" fmla="*/ 5861430 h 6189534"/>
              <a:gd name="connsiteX2054" fmla="*/ 3884259 w 5767895"/>
              <a:gd name="connsiteY2054" fmla="*/ 5846523 h 6189534"/>
              <a:gd name="connsiteX2055" fmla="*/ 3876079 w 5767895"/>
              <a:gd name="connsiteY2055" fmla="*/ 5840229 h 6189534"/>
              <a:gd name="connsiteX2056" fmla="*/ 3869631 w 5767895"/>
              <a:gd name="connsiteY2056" fmla="*/ 5841672 h 6189534"/>
              <a:gd name="connsiteX2057" fmla="*/ 3857342 w 5767895"/>
              <a:gd name="connsiteY2057" fmla="*/ 5820046 h 6189534"/>
              <a:gd name="connsiteX2058" fmla="*/ 3842917 w 5767895"/>
              <a:gd name="connsiteY2058" fmla="*/ 5807025 h 6189534"/>
              <a:gd name="connsiteX2059" fmla="*/ 3849844 w 5767895"/>
              <a:gd name="connsiteY2059" fmla="*/ 5837976 h 6189534"/>
              <a:gd name="connsiteX2060" fmla="*/ 3855309 w 5767895"/>
              <a:gd name="connsiteY2060" fmla="*/ 5850294 h 6189534"/>
              <a:gd name="connsiteX2061" fmla="*/ 3866781 w 5767895"/>
              <a:gd name="connsiteY2061" fmla="*/ 5853142 h 6189534"/>
              <a:gd name="connsiteX2062" fmla="*/ 3873046 w 5767895"/>
              <a:gd name="connsiteY2062" fmla="*/ 5872053 h 6189534"/>
              <a:gd name="connsiteX2063" fmla="*/ 3883177 w 5767895"/>
              <a:gd name="connsiteY2063" fmla="*/ 5890099 h 6189534"/>
              <a:gd name="connsiteX2064" fmla="*/ 3923980 w 5767895"/>
              <a:gd name="connsiteY2064" fmla="*/ 5951386 h 6189534"/>
              <a:gd name="connsiteX2065" fmla="*/ 3927749 w 5767895"/>
              <a:gd name="connsiteY2065" fmla="*/ 5980334 h 6189534"/>
              <a:gd name="connsiteX2066" fmla="*/ 3933792 w 5767895"/>
              <a:gd name="connsiteY2066" fmla="*/ 5995232 h 6189534"/>
              <a:gd name="connsiteX2067" fmla="*/ 3945841 w 5767895"/>
              <a:gd name="connsiteY2067" fmla="*/ 6000660 h 6189534"/>
              <a:gd name="connsiteX2068" fmla="*/ 3963085 w 5767895"/>
              <a:gd name="connsiteY2068" fmla="*/ 6029302 h 6189534"/>
              <a:gd name="connsiteX2069" fmla="*/ 3983909 w 5767895"/>
              <a:gd name="connsiteY2069" fmla="*/ 6055787 h 6189534"/>
              <a:gd name="connsiteX2070" fmla="*/ 4004733 w 5767895"/>
              <a:gd name="connsiteY2070" fmla="*/ 6082274 h 6189534"/>
              <a:gd name="connsiteX2071" fmla="*/ 4013428 w 5767895"/>
              <a:gd name="connsiteY2071" fmla="*/ 6145328 h 6189534"/>
              <a:gd name="connsiteX2072" fmla="*/ 3987773 w 5767895"/>
              <a:gd name="connsiteY2072" fmla="*/ 6145653 h 6189534"/>
              <a:gd name="connsiteX2073" fmla="*/ 3981865 w 5767895"/>
              <a:gd name="connsiteY2073" fmla="*/ 6125309 h 6189534"/>
              <a:gd name="connsiteX2074" fmla="*/ 3961992 w 5767895"/>
              <a:gd name="connsiteY2074" fmla="*/ 6112151 h 6189534"/>
              <a:gd name="connsiteX2075" fmla="*/ 3945989 w 5767895"/>
              <a:gd name="connsiteY2075" fmla="*/ 6098129 h 6189534"/>
              <a:gd name="connsiteX2076" fmla="*/ 3917111 w 5767895"/>
              <a:gd name="connsiteY2076" fmla="*/ 6053811 h 6189534"/>
              <a:gd name="connsiteX2077" fmla="*/ 3883093 w 5767895"/>
              <a:gd name="connsiteY2077" fmla="*/ 6022830 h 6189534"/>
              <a:gd name="connsiteX2078" fmla="*/ 3839135 w 5767895"/>
              <a:gd name="connsiteY2078" fmla="*/ 5959541 h 6189534"/>
              <a:gd name="connsiteX2079" fmla="*/ 3807378 w 5767895"/>
              <a:gd name="connsiteY2079" fmla="*/ 5953784 h 6189534"/>
              <a:gd name="connsiteX2080" fmla="*/ 3790634 w 5767895"/>
              <a:gd name="connsiteY2080" fmla="*/ 5924354 h 6189534"/>
              <a:gd name="connsiteX2081" fmla="*/ 3759397 w 5767895"/>
              <a:gd name="connsiteY2081" fmla="*/ 5884625 h 6189534"/>
              <a:gd name="connsiteX2082" fmla="*/ 3738903 w 5767895"/>
              <a:gd name="connsiteY2082" fmla="*/ 5838430 h 6189534"/>
              <a:gd name="connsiteX2083" fmla="*/ 3707644 w 5767895"/>
              <a:gd name="connsiteY2083" fmla="*/ 5831885 h 6189534"/>
              <a:gd name="connsiteX2084" fmla="*/ 3705876 w 5767895"/>
              <a:gd name="connsiteY2084" fmla="*/ 5799780 h 6189534"/>
              <a:gd name="connsiteX2085" fmla="*/ 3671155 w 5767895"/>
              <a:gd name="connsiteY2085" fmla="*/ 5777758 h 6189534"/>
              <a:gd name="connsiteX2086" fmla="*/ 3658260 w 5767895"/>
              <a:gd name="connsiteY2086" fmla="*/ 5757962 h 6189534"/>
              <a:gd name="connsiteX2087" fmla="*/ 3651602 w 5767895"/>
              <a:gd name="connsiteY2087" fmla="*/ 5738801 h 6189534"/>
              <a:gd name="connsiteX2088" fmla="*/ 3638292 w 5767895"/>
              <a:gd name="connsiteY2088" fmla="*/ 5729253 h 6189534"/>
              <a:gd name="connsiteX2089" fmla="*/ 3624348 w 5767895"/>
              <a:gd name="connsiteY2089" fmla="*/ 5725942 h 6189534"/>
              <a:gd name="connsiteX2090" fmla="*/ 3617044 w 5767895"/>
              <a:gd name="connsiteY2090" fmla="*/ 5729608 h 6189534"/>
              <a:gd name="connsiteX2091" fmla="*/ 3618342 w 5767895"/>
              <a:gd name="connsiteY2091" fmla="*/ 5735411 h 6189534"/>
              <a:gd name="connsiteX2092" fmla="*/ 3640014 w 5767895"/>
              <a:gd name="connsiteY2092" fmla="*/ 5753582 h 6189534"/>
              <a:gd name="connsiteX2093" fmla="*/ 3640204 w 5767895"/>
              <a:gd name="connsiteY2093" fmla="*/ 5784686 h 6189534"/>
              <a:gd name="connsiteX2094" fmla="*/ 3687552 w 5767895"/>
              <a:gd name="connsiteY2094" fmla="*/ 5814714 h 6189534"/>
              <a:gd name="connsiteX2095" fmla="*/ 3685549 w 5767895"/>
              <a:gd name="connsiteY2095" fmla="*/ 5817870 h 6189534"/>
              <a:gd name="connsiteX2096" fmla="*/ 3694345 w 5767895"/>
              <a:gd name="connsiteY2096" fmla="*/ 5828428 h 6189534"/>
              <a:gd name="connsiteX2097" fmla="*/ 3707644 w 5767895"/>
              <a:gd name="connsiteY2097" fmla="*/ 5831885 h 6189534"/>
              <a:gd name="connsiteX2098" fmla="*/ 3721067 w 5767895"/>
              <a:gd name="connsiteY2098" fmla="*/ 5869167 h 6189534"/>
              <a:gd name="connsiteX2099" fmla="*/ 3732123 w 5767895"/>
              <a:gd name="connsiteY2099" fmla="*/ 5904949 h 6189534"/>
              <a:gd name="connsiteX2100" fmla="*/ 3759329 w 5767895"/>
              <a:gd name="connsiteY2100" fmla="*/ 5910032 h 6189534"/>
              <a:gd name="connsiteX2101" fmla="*/ 3763147 w 5767895"/>
              <a:gd name="connsiteY2101" fmla="*/ 5946757 h 6189534"/>
              <a:gd name="connsiteX2102" fmla="*/ 3799051 w 5767895"/>
              <a:gd name="connsiteY2102" fmla="*/ 5992212 h 6189534"/>
              <a:gd name="connsiteX2103" fmla="*/ 3835819 w 5767895"/>
              <a:gd name="connsiteY2103" fmla="*/ 6041534 h 6189534"/>
              <a:gd name="connsiteX2104" fmla="*/ 3830853 w 5767895"/>
              <a:gd name="connsiteY2104" fmla="*/ 6051111 h 6189534"/>
              <a:gd name="connsiteX2105" fmla="*/ 3822654 w 5767895"/>
              <a:gd name="connsiteY2105" fmla="*/ 6055316 h 6189534"/>
              <a:gd name="connsiteX2106" fmla="*/ 3789125 w 5767895"/>
              <a:gd name="connsiteY2106" fmla="*/ 6040137 h 6189534"/>
              <a:gd name="connsiteX2107" fmla="*/ 3773846 w 5767895"/>
              <a:gd name="connsiteY2107" fmla="*/ 6006655 h 6189534"/>
              <a:gd name="connsiteX2108" fmla="*/ 3727857 w 5767895"/>
              <a:gd name="connsiteY2108" fmla="*/ 5950931 h 6189534"/>
              <a:gd name="connsiteX2109" fmla="*/ 3684235 w 5767895"/>
              <a:gd name="connsiteY2109" fmla="*/ 5896708 h 6189534"/>
              <a:gd name="connsiteX2110" fmla="*/ 3675343 w 5767895"/>
              <a:gd name="connsiteY2110" fmla="*/ 5893282 h 6189534"/>
              <a:gd name="connsiteX2111" fmla="*/ 3672457 w 5767895"/>
              <a:gd name="connsiteY2111" fmla="*/ 5880386 h 6189534"/>
              <a:gd name="connsiteX2112" fmla="*/ 3665384 w 5767895"/>
              <a:gd name="connsiteY2112" fmla="*/ 5871474 h 6189534"/>
              <a:gd name="connsiteX2113" fmla="*/ 3654673 w 5767895"/>
              <a:gd name="connsiteY2113" fmla="*/ 5873533 h 6189534"/>
              <a:gd name="connsiteX2114" fmla="*/ 3647150 w 5767895"/>
              <a:gd name="connsiteY2114" fmla="*/ 5850502 h 6189534"/>
              <a:gd name="connsiteX2115" fmla="*/ 3635120 w 5767895"/>
              <a:gd name="connsiteY2115" fmla="*/ 5834574 h 6189534"/>
              <a:gd name="connsiteX2116" fmla="*/ 3621033 w 5767895"/>
              <a:gd name="connsiteY2116" fmla="*/ 5807936 h 6189534"/>
              <a:gd name="connsiteX2117" fmla="*/ 3599379 w 5767895"/>
              <a:gd name="connsiteY2117" fmla="*/ 5801948 h 6189534"/>
              <a:gd name="connsiteX2118" fmla="*/ 3591470 w 5767895"/>
              <a:gd name="connsiteY2118" fmla="*/ 5784760 h 6189534"/>
              <a:gd name="connsiteX2119" fmla="*/ 3567061 w 5767895"/>
              <a:gd name="connsiteY2119" fmla="*/ 5828479 h 6189534"/>
              <a:gd name="connsiteX2120" fmla="*/ 3529951 w 5767895"/>
              <a:gd name="connsiteY2120" fmla="*/ 5860822 h 6189534"/>
              <a:gd name="connsiteX2121" fmla="*/ 3506112 w 5767895"/>
              <a:gd name="connsiteY2121" fmla="*/ 5855662 h 6189534"/>
              <a:gd name="connsiteX2122" fmla="*/ 3498386 w 5767895"/>
              <a:gd name="connsiteY2122" fmla="*/ 5840803 h 6189534"/>
              <a:gd name="connsiteX2123" fmla="*/ 3492246 w 5767895"/>
              <a:gd name="connsiteY2123" fmla="*/ 5833036 h 6189534"/>
              <a:gd name="connsiteX2124" fmla="*/ 3484606 w 5767895"/>
              <a:gd name="connsiteY2124" fmla="*/ 5827636 h 6189534"/>
              <a:gd name="connsiteX2125" fmla="*/ 3484913 w 5767895"/>
              <a:gd name="connsiteY2125" fmla="*/ 5841110 h 6189534"/>
              <a:gd name="connsiteX2126" fmla="*/ 3490453 w 5767895"/>
              <a:gd name="connsiteY2126" fmla="*/ 5902163 h 6189534"/>
              <a:gd name="connsiteX2127" fmla="*/ 3508543 w 5767895"/>
              <a:gd name="connsiteY2127" fmla="*/ 5922490 h 6189534"/>
              <a:gd name="connsiteX2128" fmla="*/ 3518619 w 5767895"/>
              <a:gd name="connsiteY2128" fmla="*/ 5926667 h 6189534"/>
              <a:gd name="connsiteX2129" fmla="*/ 3520322 w 5767895"/>
              <a:gd name="connsiteY2129" fmla="*/ 5938812 h 6189534"/>
              <a:gd name="connsiteX2130" fmla="*/ 3527319 w 5767895"/>
              <a:gd name="connsiteY2130" fmla="*/ 5944356 h 6189534"/>
              <a:gd name="connsiteX2131" fmla="*/ 3534949 w 5767895"/>
              <a:gd name="connsiteY2131" fmla="*/ 5943663 h 6189534"/>
              <a:gd name="connsiteX2132" fmla="*/ 3550499 w 5767895"/>
              <a:gd name="connsiteY2132" fmla="*/ 5988934 h 6189534"/>
              <a:gd name="connsiteX2133" fmla="*/ 3566048 w 5767895"/>
              <a:gd name="connsiteY2133" fmla="*/ 6034205 h 6189534"/>
              <a:gd name="connsiteX2134" fmla="*/ 3595177 w 5767895"/>
              <a:gd name="connsiteY2134" fmla="*/ 6078130 h 6189534"/>
              <a:gd name="connsiteX2135" fmla="*/ 3603459 w 5767895"/>
              <a:gd name="connsiteY2135" fmla="*/ 6128751 h 6189534"/>
              <a:gd name="connsiteX2136" fmla="*/ 3621244 w 5767895"/>
              <a:gd name="connsiteY2136" fmla="*/ 6135605 h 6189534"/>
              <a:gd name="connsiteX2137" fmla="*/ 3634052 w 5767895"/>
              <a:gd name="connsiteY2137" fmla="*/ 6145941 h 6189534"/>
              <a:gd name="connsiteX2138" fmla="*/ 3638488 w 5767895"/>
              <a:gd name="connsiteY2138" fmla="*/ 6164245 h 6189534"/>
              <a:gd name="connsiteX2139" fmla="*/ 3632789 w 5767895"/>
              <a:gd name="connsiteY2139" fmla="*/ 6187188 h 6189534"/>
              <a:gd name="connsiteX2140" fmla="*/ 3607277 w 5767895"/>
              <a:gd name="connsiteY2140" fmla="*/ 6188159 h 6189534"/>
              <a:gd name="connsiteX2141" fmla="*/ 3592909 w 5767895"/>
              <a:gd name="connsiteY2141" fmla="*/ 6166321 h 6189534"/>
              <a:gd name="connsiteX2142" fmla="*/ 3577582 w 5767895"/>
              <a:gd name="connsiteY2142" fmla="*/ 6125063 h 6189534"/>
              <a:gd name="connsiteX2143" fmla="*/ 3544641 w 5767895"/>
              <a:gd name="connsiteY2143" fmla="*/ 6095872 h 6189534"/>
              <a:gd name="connsiteX2144" fmla="*/ 3508314 w 5767895"/>
              <a:gd name="connsiteY2144" fmla="*/ 6054575 h 6189534"/>
              <a:gd name="connsiteX2145" fmla="*/ 3477127 w 5767895"/>
              <a:gd name="connsiteY2145" fmla="*/ 5999939 h 6189534"/>
              <a:gd name="connsiteX2146" fmla="*/ 3462538 w 5767895"/>
              <a:gd name="connsiteY2146" fmla="*/ 5996772 h 6189534"/>
              <a:gd name="connsiteX2147" fmla="*/ 3460190 w 5767895"/>
              <a:gd name="connsiteY2147" fmla="*/ 5984771 h 6189534"/>
              <a:gd name="connsiteX2148" fmla="*/ 3434083 w 5767895"/>
              <a:gd name="connsiteY2148" fmla="*/ 5970979 h 6189534"/>
              <a:gd name="connsiteX2149" fmla="*/ 3402834 w 5767895"/>
              <a:gd name="connsiteY2149" fmla="*/ 5970525 h 6189534"/>
              <a:gd name="connsiteX2150" fmla="*/ 3359398 w 5767895"/>
              <a:gd name="connsiteY2150" fmla="*/ 5895947 h 6189534"/>
              <a:gd name="connsiteX2151" fmla="*/ 3305449 w 5767895"/>
              <a:gd name="connsiteY2151" fmla="*/ 5837943 h 6189534"/>
              <a:gd name="connsiteX2152" fmla="*/ 3299370 w 5767895"/>
              <a:gd name="connsiteY2152" fmla="*/ 5798678 h 6189534"/>
              <a:gd name="connsiteX2153" fmla="*/ 3281298 w 5767895"/>
              <a:gd name="connsiteY2153" fmla="*/ 5767852 h 6189534"/>
              <a:gd name="connsiteX2154" fmla="*/ 3261726 w 5767895"/>
              <a:gd name="connsiteY2154" fmla="*/ 5739393 h 6189534"/>
              <a:gd name="connsiteX2155" fmla="*/ 3250255 w 5767895"/>
              <a:gd name="connsiteY2155" fmla="*/ 5736544 h 6189534"/>
              <a:gd name="connsiteX2156" fmla="*/ 3262820 w 5767895"/>
              <a:gd name="connsiteY2156" fmla="*/ 5776050 h 6189534"/>
              <a:gd name="connsiteX2157" fmla="*/ 3273885 w 5767895"/>
              <a:gd name="connsiteY2157" fmla="*/ 5817923 h 6189534"/>
              <a:gd name="connsiteX2158" fmla="*/ 3266185 w 5767895"/>
              <a:gd name="connsiteY2158" fmla="*/ 5844023 h 6189534"/>
              <a:gd name="connsiteX2159" fmla="*/ 3289667 w 5767895"/>
              <a:gd name="connsiteY2159" fmla="*/ 5827933 h 6189534"/>
              <a:gd name="connsiteX2160" fmla="*/ 3289975 w 5767895"/>
              <a:gd name="connsiteY2160" fmla="*/ 5841405 h 6189534"/>
              <a:gd name="connsiteX2161" fmla="*/ 3283795 w 5767895"/>
              <a:gd name="connsiteY2161" fmla="*/ 5854639 h 6189534"/>
              <a:gd name="connsiteX2162" fmla="*/ 3269648 w 5767895"/>
              <a:gd name="connsiteY2162" fmla="*/ 5859497 h 6189534"/>
              <a:gd name="connsiteX2163" fmla="*/ 3276768 w 5767895"/>
              <a:gd name="connsiteY2163" fmla="*/ 5876185 h 6189534"/>
              <a:gd name="connsiteX2164" fmla="*/ 3286892 w 5767895"/>
              <a:gd name="connsiteY2164" fmla="*/ 5888138 h 6189534"/>
              <a:gd name="connsiteX2165" fmla="*/ 3298132 w 5767895"/>
              <a:gd name="connsiteY2165" fmla="*/ 5903566 h 6189534"/>
              <a:gd name="connsiteX2166" fmla="*/ 3315607 w 5767895"/>
              <a:gd name="connsiteY2166" fmla="*/ 5919630 h 6189534"/>
              <a:gd name="connsiteX2167" fmla="*/ 3347405 w 5767895"/>
              <a:gd name="connsiteY2167" fmla="*/ 5904387 h 6189534"/>
              <a:gd name="connsiteX2168" fmla="*/ 3365805 w 5767895"/>
              <a:gd name="connsiteY2168" fmla="*/ 5938187 h 6189534"/>
              <a:gd name="connsiteX2169" fmla="*/ 3339472 w 5767895"/>
              <a:gd name="connsiteY2169" fmla="*/ 5965748 h 6189534"/>
              <a:gd name="connsiteX2170" fmla="*/ 3331023 w 5767895"/>
              <a:gd name="connsiteY2170" fmla="*/ 5947665 h 6189534"/>
              <a:gd name="connsiteX2171" fmla="*/ 3321073 w 5767895"/>
              <a:gd name="connsiteY2171" fmla="*/ 5931947 h 6189534"/>
              <a:gd name="connsiteX2172" fmla="*/ 3303595 w 5767895"/>
              <a:gd name="connsiteY2172" fmla="*/ 5938568 h 6189534"/>
              <a:gd name="connsiteX2173" fmla="*/ 3288121 w 5767895"/>
              <a:gd name="connsiteY2173" fmla="*/ 5942032 h 6189534"/>
              <a:gd name="connsiteX2174" fmla="*/ 3273080 w 5767895"/>
              <a:gd name="connsiteY2174" fmla="*/ 5924747 h 6189534"/>
              <a:gd name="connsiteX2175" fmla="*/ 3263410 w 5767895"/>
              <a:gd name="connsiteY2175" fmla="*/ 5904229 h 6189534"/>
              <a:gd name="connsiteX2176" fmla="*/ 3252071 w 5767895"/>
              <a:gd name="connsiteY2176" fmla="*/ 5918615 h 6189534"/>
              <a:gd name="connsiteX2177" fmla="*/ 3242235 w 5767895"/>
              <a:gd name="connsiteY2177" fmla="*/ 5930634 h 6189534"/>
              <a:gd name="connsiteX2178" fmla="*/ 3225973 w 5767895"/>
              <a:gd name="connsiteY2178" fmla="*/ 5910914 h 6189534"/>
              <a:gd name="connsiteX2179" fmla="*/ 3217217 w 5767895"/>
              <a:gd name="connsiteY2179" fmla="*/ 5879359 h 6189534"/>
              <a:gd name="connsiteX2180" fmla="*/ 3202359 w 5767895"/>
              <a:gd name="connsiteY2180" fmla="*/ 5864401 h 6189534"/>
              <a:gd name="connsiteX2181" fmla="*/ 3199973 w 5767895"/>
              <a:gd name="connsiteY2181" fmla="*/ 5850716 h 6189534"/>
              <a:gd name="connsiteX2182" fmla="*/ 3187888 w 5767895"/>
              <a:gd name="connsiteY2182" fmla="*/ 5820921 h 6189534"/>
              <a:gd name="connsiteX2183" fmla="*/ 3159479 w 5767895"/>
              <a:gd name="connsiteY2183" fmla="*/ 5802903 h 6189534"/>
              <a:gd name="connsiteX2184" fmla="*/ 3162943 w 5767895"/>
              <a:gd name="connsiteY2184" fmla="*/ 5818378 h 6189534"/>
              <a:gd name="connsiteX2185" fmla="*/ 3180188 w 5767895"/>
              <a:gd name="connsiteY2185" fmla="*/ 5847019 h 6189534"/>
              <a:gd name="connsiteX2186" fmla="*/ 3183285 w 5767895"/>
              <a:gd name="connsiteY2186" fmla="*/ 5857838 h 6189534"/>
              <a:gd name="connsiteX2187" fmla="*/ 3181649 w 5767895"/>
              <a:gd name="connsiteY2187" fmla="*/ 5865652 h 6189534"/>
              <a:gd name="connsiteX2188" fmla="*/ 3175365 w 5767895"/>
              <a:gd name="connsiteY2188" fmla="*/ 5857240 h 6189534"/>
              <a:gd name="connsiteX2189" fmla="*/ 3166714 w 5767895"/>
              <a:gd name="connsiteY2189" fmla="*/ 5847328 h 6189534"/>
              <a:gd name="connsiteX2190" fmla="*/ 3143157 w 5767895"/>
              <a:gd name="connsiteY2190" fmla="*/ 5814682 h 6189534"/>
              <a:gd name="connsiteX2191" fmla="*/ 3119600 w 5767895"/>
              <a:gd name="connsiteY2191" fmla="*/ 5782037 h 6189534"/>
              <a:gd name="connsiteX2192" fmla="*/ 3105512 w 5767895"/>
              <a:gd name="connsiteY2192" fmla="*/ 5755398 h 6189534"/>
              <a:gd name="connsiteX2193" fmla="*/ 3084264 w 5767895"/>
              <a:gd name="connsiteY2193" fmla="*/ 5733069 h 6189534"/>
              <a:gd name="connsiteX2194" fmla="*/ 3098294 w 5767895"/>
              <a:gd name="connsiteY2194" fmla="*/ 5768524 h 6189534"/>
              <a:gd name="connsiteX2195" fmla="*/ 3123063 w 5767895"/>
              <a:gd name="connsiteY2195" fmla="*/ 5797513 h 6189534"/>
              <a:gd name="connsiteX2196" fmla="*/ 3097578 w 5767895"/>
              <a:gd name="connsiteY2196" fmla="*/ 5816758 h 6189534"/>
              <a:gd name="connsiteX2197" fmla="*/ 3066861 w 5767895"/>
              <a:gd name="connsiteY2197" fmla="*/ 5788424 h 6189534"/>
              <a:gd name="connsiteX2198" fmla="*/ 3060009 w 5767895"/>
              <a:gd name="connsiteY2198" fmla="*/ 5806208 h 6189534"/>
              <a:gd name="connsiteX2199" fmla="*/ 3031059 w 5767895"/>
              <a:gd name="connsiteY2199" fmla="*/ 5809979 h 6189534"/>
              <a:gd name="connsiteX2200" fmla="*/ 2993722 w 5767895"/>
              <a:gd name="connsiteY2200" fmla="*/ 5764168 h 6189534"/>
              <a:gd name="connsiteX2201" fmla="*/ 2972602 w 5767895"/>
              <a:gd name="connsiteY2201" fmla="*/ 5707617 h 6189534"/>
              <a:gd name="connsiteX2202" fmla="*/ 2950846 w 5767895"/>
              <a:gd name="connsiteY2202" fmla="*/ 5657303 h 6189534"/>
              <a:gd name="connsiteX2203" fmla="*/ 2954850 w 5767895"/>
              <a:gd name="connsiteY2203" fmla="*/ 5650991 h 6189534"/>
              <a:gd name="connsiteX2204" fmla="*/ 2945380 w 5767895"/>
              <a:gd name="connsiteY2204" fmla="*/ 5644985 h 6189534"/>
              <a:gd name="connsiteX2205" fmla="*/ 2925827 w 5767895"/>
              <a:gd name="connsiteY2205" fmla="*/ 5606027 h 6189534"/>
              <a:gd name="connsiteX2206" fmla="*/ 2900326 w 5767895"/>
              <a:gd name="connsiteY2206" fmla="*/ 5567723 h 6189534"/>
              <a:gd name="connsiteX2207" fmla="*/ 2870091 w 5767895"/>
              <a:gd name="connsiteY2207" fmla="*/ 5526416 h 6189534"/>
              <a:gd name="connsiteX2208" fmla="*/ 2847565 w 5767895"/>
              <a:gd name="connsiteY2208" fmla="*/ 5487785 h 6189534"/>
              <a:gd name="connsiteX2209" fmla="*/ 2832140 w 5767895"/>
              <a:gd name="connsiteY2209" fmla="*/ 5453658 h 6189534"/>
              <a:gd name="connsiteX2210" fmla="*/ 2799421 w 5767895"/>
              <a:gd name="connsiteY2210" fmla="*/ 5428481 h 6189534"/>
              <a:gd name="connsiteX2211" fmla="*/ 2797419 w 5767895"/>
              <a:gd name="connsiteY2211" fmla="*/ 5431637 h 6189534"/>
              <a:gd name="connsiteX2212" fmla="*/ 2789952 w 5767895"/>
              <a:gd name="connsiteY2212" fmla="*/ 5422476 h 6189534"/>
              <a:gd name="connsiteX2213" fmla="*/ 2793955 w 5767895"/>
              <a:gd name="connsiteY2213" fmla="*/ 5416162 h 6189534"/>
              <a:gd name="connsiteX2214" fmla="*/ 2791338 w 5767895"/>
              <a:gd name="connsiteY2214" fmla="*/ 5392372 h 6189534"/>
              <a:gd name="connsiteX2215" fmla="*/ 2763779 w 5767895"/>
              <a:gd name="connsiteY2215" fmla="*/ 5366040 h 6189534"/>
              <a:gd name="connsiteX2216" fmla="*/ 2736217 w 5767895"/>
              <a:gd name="connsiteY2216" fmla="*/ 5339709 h 6189534"/>
              <a:gd name="connsiteX2217" fmla="*/ 2698954 w 5767895"/>
              <a:gd name="connsiteY2217" fmla="*/ 5342631 h 6189534"/>
              <a:gd name="connsiteX2218" fmla="*/ 2691793 w 5767895"/>
              <a:gd name="connsiteY2218" fmla="*/ 5346942 h 6189534"/>
              <a:gd name="connsiteX2219" fmla="*/ 2685975 w 5767895"/>
              <a:gd name="connsiteY2219" fmla="*/ 5339302 h 6189534"/>
              <a:gd name="connsiteX2220" fmla="*/ 2695128 w 5767895"/>
              <a:gd name="connsiteY2220" fmla="*/ 5359192 h 6189534"/>
              <a:gd name="connsiteX2221" fmla="*/ 2729876 w 5767895"/>
              <a:gd name="connsiteY2221" fmla="*/ 5399487 h 6189534"/>
              <a:gd name="connsiteX2222" fmla="*/ 2759485 w 5767895"/>
              <a:gd name="connsiteY2222" fmla="*/ 5453122 h 6189534"/>
              <a:gd name="connsiteX2223" fmla="*/ 2779038 w 5767895"/>
              <a:gd name="connsiteY2223" fmla="*/ 5492080 h 6189534"/>
              <a:gd name="connsiteX2224" fmla="*/ 2796110 w 5767895"/>
              <a:gd name="connsiteY2224" fmla="*/ 5501801 h 6189534"/>
              <a:gd name="connsiteX2225" fmla="*/ 2799438 w 5767895"/>
              <a:gd name="connsiteY2225" fmla="*/ 5522723 h 6189534"/>
              <a:gd name="connsiteX2226" fmla="*/ 2930538 w 5767895"/>
              <a:gd name="connsiteY2226" fmla="*/ 5769637 h 6189534"/>
              <a:gd name="connsiteX2227" fmla="*/ 2945134 w 5767895"/>
              <a:gd name="connsiteY2227" fmla="*/ 5801580 h 6189534"/>
              <a:gd name="connsiteX2228" fmla="*/ 2955863 w 5767895"/>
              <a:gd name="connsiteY2228" fmla="*/ 5834387 h 6189534"/>
              <a:gd name="connsiteX2229" fmla="*/ 2968749 w 5767895"/>
              <a:gd name="connsiteY2229" fmla="*/ 5848092 h 6189534"/>
              <a:gd name="connsiteX2230" fmla="*/ 2976264 w 5767895"/>
              <a:gd name="connsiteY2230" fmla="*/ 5865030 h 6189534"/>
              <a:gd name="connsiteX2231" fmla="*/ 2990351 w 5767895"/>
              <a:gd name="connsiteY2231" fmla="*/ 5891670 h 6189534"/>
              <a:gd name="connsiteX2232" fmla="*/ 2989051 w 5767895"/>
              <a:gd name="connsiteY2232" fmla="*/ 5908550 h 6189534"/>
              <a:gd name="connsiteX2233" fmla="*/ 2980649 w 5767895"/>
              <a:gd name="connsiteY2233" fmla="*/ 5920925 h 6189534"/>
              <a:gd name="connsiteX2234" fmla="*/ 2940261 w 5767895"/>
              <a:gd name="connsiteY2234" fmla="*/ 5872073 h 6189534"/>
              <a:gd name="connsiteX2235" fmla="*/ 2906515 w 5767895"/>
              <a:gd name="connsiteY2235" fmla="*/ 5807515 h 6189534"/>
              <a:gd name="connsiteX2236" fmla="*/ 2904513 w 5767895"/>
              <a:gd name="connsiteY2236" fmla="*/ 5810672 h 6189534"/>
              <a:gd name="connsiteX2237" fmla="*/ 2887132 w 5767895"/>
              <a:gd name="connsiteY2237" fmla="*/ 5810160 h 6189534"/>
              <a:gd name="connsiteX2238" fmla="*/ 2877259 w 5767895"/>
              <a:gd name="connsiteY2238" fmla="*/ 5797812 h 6189534"/>
              <a:gd name="connsiteX2239" fmla="*/ 2816595 w 5767895"/>
              <a:gd name="connsiteY2239" fmla="*/ 5729462 h 6189534"/>
              <a:gd name="connsiteX2240" fmla="*/ 2758934 w 5767895"/>
              <a:gd name="connsiteY2240" fmla="*/ 5656375 h 6189534"/>
              <a:gd name="connsiteX2241" fmla="*/ 2749109 w 5767895"/>
              <a:gd name="connsiteY2241" fmla="*/ 5651803 h 6189534"/>
              <a:gd name="connsiteX2242" fmla="*/ 2749158 w 5767895"/>
              <a:gd name="connsiteY2242" fmla="*/ 5636896 h 6189534"/>
              <a:gd name="connsiteX2243" fmla="*/ 2740978 w 5767895"/>
              <a:gd name="connsiteY2243" fmla="*/ 5630602 h 6189534"/>
              <a:gd name="connsiteX2244" fmla="*/ 2734530 w 5767895"/>
              <a:gd name="connsiteY2244" fmla="*/ 5632045 h 6189534"/>
              <a:gd name="connsiteX2245" fmla="*/ 2722241 w 5767895"/>
              <a:gd name="connsiteY2245" fmla="*/ 5610420 h 6189534"/>
              <a:gd name="connsiteX2246" fmla="*/ 2707816 w 5767895"/>
              <a:gd name="connsiteY2246" fmla="*/ 5597398 h 6189534"/>
              <a:gd name="connsiteX2247" fmla="*/ 2714744 w 5767895"/>
              <a:gd name="connsiteY2247" fmla="*/ 5628349 h 6189534"/>
              <a:gd name="connsiteX2248" fmla="*/ 2720210 w 5767895"/>
              <a:gd name="connsiteY2248" fmla="*/ 5640667 h 6189534"/>
              <a:gd name="connsiteX2249" fmla="*/ 2731680 w 5767895"/>
              <a:gd name="connsiteY2249" fmla="*/ 5643515 h 6189534"/>
              <a:gd name="connsiteX2250" fmla="*/ 2737945 w 5767895"/>
              <a:gd name="connsiteY2250" fmla="*/ 5662427 h 6189534"/>
              <a:gd name="connsiteX2251" fmla="*/ 2748077 w 5767895"/>
              <a:gd name="connsiteY2251" fmla="*/ 5680472 h 6189534"/>
              <a:gd name="connsiteX2252" fmla="*/ 2788879 w 5767895"/>
              <a:gd name="connsiteY2252" fmla="*/ 5741759 h 6189534"/>
              <a:gd name="connsiteX2253" fmla="*/ 2792650 w 5767895"/>
              <a:gd name="connsiteY2253" fmla="*/ 5770706 h 6189534"/>
              <a:gd name="connsiteX2254" fmla="*/ 2798691 w 5767895"/>
              <a:gd name="connsiteY2254" fmla="*/ 5785605 h 6189534"/>
              <a:gd name="connsiteX2255" fmla="*/ 2810740 w 5767895"/>
              <a:gd name="connsiteY2255" fmla="*/ 5791034 h 6189534"/>
              <a:gd name="connsiteX2256" fmla="*/ 2827985 w 5767895"/>
              <a:gd name="connsiteY2256" fmla="*/ 5819675 h 6189534"/>
              <a:gd name="connsiteX2257" fmla="*/ 2848808 w 5767895"/>
              <a:gd name="connsiteY2257" fmla="*/ 5846160 h 6189534"/>
              <a:gd name="connsiteX2258" fmla="*/ 2869632 w 5767895"/>
              <a:gd name="connsiteY2258" fmla="*/ 5872647 h 6189534"/>
              <a:gd name="connsiteX2259" fmla="*/ 2878328 w 5767895"/>
              <a:gd name="connsiteY2259" fmla="*/ 5935701 h 6189534"/>
              <a:gd name="connsiteX2260" fmla="*/ 2852672 w 5767895"/>
              <a:gd name="connsiteY2260" fmla="*/ 5936027 h 6189534"/>
              <a:gd name="connsiteX2261" fmla="*/ 2846764 w 5767895"/>
              <a:gd name="connsiteY2261" fmla="*/ 5915682 h 6189534"/>
              <a:gd name="connsiteX2262" fmla="*/ 2826891 w 5767895"/>
              <a:gd name="connsiteY2262" fmla="*/ 5902524 h 6189534"/>
              <a:gd name="connsiteX2263" fmla="*/ 2810888 w 5767895"/>
              <a:gd name="connsiteY2263" fmla="*/ 5888502 h 6189534"/>
              <a:gd name="connsiteX2264" fmla="*/ 2782010 w 5767895"/>
              <a:gd name="connsiteY2264" fmla="*/ 5844184 h 6189534"/>
              <a:gd name="connsiteX2265" fmla="*/ 2747993 w 5767895"/>
              <a:gd name="connsiteY2265" fmla="*/ 5813203 h 6189534"/>
              <a:gd name="connsiteX2266" fmla="*/ 2704034 w 5767895"/>
              <a:gd name="connsiteY2266" fmla="*/ 5749914 h 6189534"/>
              <a:gd name="connsiteX2267" fmla="*/ 2672277 w 5767895"/>
              <a:gd name="connsiteY2267" fmla="*/ 5744157 h 6189534"/>
              <a:gd name="connsiteX2268" fmla="*/ 2655533 w 5767895"/>
              <a:gd name="connsiteY2268" fmla="*/ 5714727 h 6189534"/>
              <a:gd name="connsiteX2269" fmla="*/ 2624297 w 5767895"/>
              <a:gd name="connsiteY2269" fmla="*/ 5674999 h 6189534"/>
              <a:gd name="connsiteX2270" fmla="*/ 2603802 w 5767895"/>
              <a:gd name="connsiteY2270" fmla="*/ 5628803 h 6189534"/>
              <a:gd name="connsiteX2271" fmla="*/ 2572543 w 5767895"/>
              <a:gd name="connsiteY2271" fmla="*/ 5622258 h 6189534"/>
              <a:gd name="connsiteX2272" fmla="*/ 2570775 w 5767895"/>
              <a:gd name="connsiteY2272" fmla="*/ 5590153 h 6189534"/>
              <a:gd name="connsiteX2273" fmla="*/ 2536054 w 5767895"/>
              <a:gd name="connsiteY2273" fmla="*/ 5568132 h 6189534"/>
              <a:gd name="connsiteX2274" fmla="*/ 2523159 w 5767895"/>
              <a:gd name="connsiteY2274" fmla="*/ 5548335 h 6189534"/>
              <a:gd name="connsiteX2275" fmla="*/ 2516501 w 5767895"/>
              <a:gd name="connsiteY2275" fmla="*/ 5529174 h 6189534"/>
              <a:gd name="connsiteX2276" fmla="*/ 2503191 w 5767895"/>
              <a:gd name="connsiteY2276" fmla="*/ 5519626 h 6189534"/>
              <a:gd name="connsiteX2277" fmla="*/ 2489247 w 5767895"/>
              <a:gd name="connsiteY2277" fmla="*/ 5516315 h 6189534"/>
              <a:gd name="connsiteX2278" fmla="*/ 2481943 w 5767895"/>
              <a:gd name="connsiteY2278" fmla="*/ 5519981 h 6189534"/>
              <a:gd name="connsiteX2279" fmla="*/ 2483241 w 5767895"/>
              <a:gd name="connsiteY2279" fmla="*/ 5525784 h 6189534"/>
              <a:gd name="connsiteX2280" fmla="*/ 2504914 w 5767895"/>
              <a:gd name="connsiteY2280" fmla="*/ 5543955 h 6189534"/>
              <a:gd name="connsiteX2281" fmla="*/ 2505104 w 5767895"/>
              <a:gd name="connsiteY2281" fmla="*/ 5575058 h 6189534"/>
              <a:gd name="connsiteX2282" fmla="*/ 2552451 w 5767895"/>
              <a:gd name="connsiteY2282" fmla="*/ 5605087 h 6189534"/>
              <a:gd name="connsiteX2283" fmla="*/ 2550448 w 5767895"/>
              <a:gd name="connsiteY2283" fmla="*/ 5608243 h 6189534"/>
              <a:gd name="connsiteX2284" fmla="*/ 2559245 w 5767895"/>
              <a:gd name="connsiteY2284" fmla="*/ 5618801 h 6189534"/>
              <a:gd name="connsiteX2285" fmla="*/ 2572543 w 5767895"/>
              <a:gd name="connsiteY2285" fmla="*/ 5622258 h 6189534"/>
              <a:gd name="connsiteX2286" fmla="*/ 2585967 w 5767895"/>
              <a:gd name="connsiteY2286" fmla="*/ 5659541 h 6189534"/>
              <a:gd name="connsiteX2287" fmla="*/ 2597022 w 5767895"/>
              <a:gd name="connsiteY2287" fmla="*/ 5695322 h 6189534"/>
              <a:gd name="connsiteX2288" fmla="*/ 2624229 w 5767895"/>
              <a:gd name="connsiteY2288" fmla="*/ 5700405 h 6189534"/>
              <a:gd name="connsiteX2289" fmla="*/ 2628047 w 5767895"/>
              <a:gd name="connsiteY2289" fmla="*/ 5737130 h 6189534"/>
              <a:gd name="connsiteX2290" fmla="*/ 2663950 w 5767895"/>
              <a:gd name="connsiteY2290" fmla="*/ 5782585 h 6189534"/>
              <a:gd name="connsiteX2291" fmla="*/ 2700720 w 5767895"/>
              <a:gd name="connsiteY2291" fmla="*/ 5831908 h 6189534"/>
              <a:gd name="connsiteX2292" fmla="*/ 2695752 w 5767895"/>
              <a:gd name="connsiteY2292" fmla="*/ 5841484 h 6189534"/>
              <a:gd name="connsiteX2293" fmla="*/ 2687553 w 5767895"/>
              <a:gd name="connsiteY2293" fmla="*/ 5845689 h 6189534"/>
              <a:gd name="connsiteX2294" fmla="*/ 2654025 w 5767895"/>
              <a:gd name="connsiteY2294" fmla="*/ 5830510 h 6189534"/>
              <a:gd name="connsiteX2295" fmla="*/ 2638745 w 5767895"/>
              <a:gd name="connsiteY2295" fmla="*/ 5797028 h 6189534"/>
              <a:gd name="connsiteX2296" fmla="*/ 2592757 w 5767895"/>
              <a:gd name="connsiteY2296" fmla="*/ 5741305 h 6189534"/>
              <a:gd name="connsiteX2297" fmla="*/ 2549135 w 5767895"/>
              <a:gd name="connsiteY2297" fmla="*/ 5687082 h 6189534"/>
              <a:gd name="connsiteX2298" fmla="*/ 2540243 w 5767895"/>
              <a:gd name="connsiteY2298" fmla="*/ 5683655 h 6189534"/>
              <a:gd name="connsiteX2299" fmla="*/ 2537356 w 5767895"/>
              <a:gd name="connsiteY2299" fmla="*/ 5670760 h 6189534"/>
              <a:gd name="connsiteX2300" fmla="*/ 2530283 w 5767895"/>
              <a:gd name="connsiteY2300" fmla="*/ 5661848 h 6189534"/>
              <a:gd name="connsiteX2301" fmla="*/ 2519572 w 5767895"/>
              <a:gd name="connsiteY2301" fmla="*/ 5663906 h 6189534"/>
              <a:gd name="connsiteX2302" fmla="*/ 2512049 w 5767895"/>
              <a:gd name="connsiteY2302" fmla="*/ 5640876 h 6189534"/>
              <a:gd name="connsiteX2303" fmla="*/ 2500019 w 5767895"/>
              <a:gd name="connsiteY2303" fmla="*/ 5624947 h 6189534"/>
              <a:gd name="connsiteX2304" fmla="*/ 2485932 w 5767895"/>
              <a:gd name="connsiteY2304" fmla="*/ 5598309 h 6189534"/>
              <a:gd name="connsiteX2305" fmla="*/ 2464279 w 5767895"/>
              <a:gd name="connsiteY2305" fmla="*/ 5592322 h 6189534"/>
              <a:gd name="connsiteX2306" fmla="*/ 2456369 w 5767895"/>
              <a:gd name="connsiteY2306" fmla="*/ 5575133 h 6189534"/>
              <a:gd name="connsiteX2307" fmla="*/ 2431960 w 5767895"/>
              <a:gd name="connsiteY2307" fmla="*/ 5618852 h 6189534"/>
              <a:gd name="connsiteX2308" fmla="*/ 2394850 w 5767895"/>
              <a:gd name="connsiteY2308" fmla="*/ 5651196 h 6189534"/>
              <a:gd name="connsiteX2309" fmla="*/ 2371012 w 5767895"/>
              <a:gd name="connsiteY2309" fmla="*/ 5646034 h 6189534"/>
              <a:gd name="connsiteX2310" fmla="*/ 2363285 w 5767895"/>
              <a:gd name="connsiteY2310" fmla="*/ 5631175 h 6189534"/>
              <a:gd name="connsiteX2311" fmla="*/ 2357146 w 5767895"/>
              <a:gd name="connsiteY2311" fmla="*/ 5623409 h 6189534"/>
              <a:gd name="connsiteX2312" fmla="*/ 2349505 w 5767895"/>
              <a:gd name="connsiteY2312" fmla="*/ 5618009 h 6189534"/>
              <a:gd name="connsiteX2313" fmla="*/ 2349812 w 5767895"/>
              <a:gd name="connsiteY2313" fmla="*/ 5631483 h 6189534"/>
              <a:gd name="connsiteX2314" fmla="*/ 2355352 w 5767895"/>
              <a:gd name="connsiteY2314" fmla="*/ 5692536 h 6189534"/>
              <a:gd name="connsiteX2315" fmla="*/ 2373443 w 5767895"/>
              <a:gd name="connsiteY2315" fmla="*/ 5712863 h 6189534"/>
              <a:gd name="connsiteX2316" fmla="*/ 2383518 w 5767895"/>
              <a:gd name="connsiteY2316" fmla="*/ 5717040 h 6189534"/>
              <a:gd name="connsiteX2317" fmla="*/ 2385222 w 5767895"/>
              <a:gd name="connsiteY2317" fmla="*/ 5729186 h 6189534"/>
              <a:gd name="connsiteX2318" fmla="*/ 2392218 w 5767895"/>
              <a:gd name="connsiteY2318" fmla="*/ 5734729 h 6189534"/>
              <a:gd name="connsiteX2319" fmla="*/ 2399849 w 5767895"/>
              <a:gd name="connsiteY2319" fmla="*/ 5734037 h 6189534"/>
              <a:gd name="connsiteX2320" fmla="*/ 2415398 w 5767895"/>
              <a:gd name="connsiteY2320" fmla="*/ 5779307 h 6189534"/>
              <a:gd name="connsiteX2321" fmla="*/ 2430947 w 5767895"/>
              <a:gd name="connsiteY2321" fmla="*/ 5824578 h 6189534"/>
              <a:gd name="connsiteX2322" fmla="*/ 2460076 w 5767895"/>
              <a:gd name="connsiteY2322" fmla="*/ 5868503 h 6189534"/>
              <a:gd name="connsiteX2323" fmla="*/ 2468358 w 5767895"/>
              <a:gd name="connsiteY2323" fmla="*/ 5919124 h 6189534"/>
              <a:gd name="connsiteX2324" fmla="*/ 2486143 w 5767895"/>
              <a:gd name="connsiteY2324" fmla="*/ 5925978 h 6189534"/>
              <a:gd name="connsiteX2325" fmla="*/ 2498952 w 5767895"/>
              <a:gd name="connsiteY2325" fmla="*/ 5936314 h 6189534"/>
              <a:gd name="connsiteX2326" fmla="*/ 2503387 w 5767895"/>
              <a:gd name="connsiteY2326" fmla="*/ 5954618 h 6189534"/>
              <a:gd name="connsiteX2327" fmla="*/ 2497688 w 5767895"/>
              <a:gd name="connsiteY2327" fmla="*/ 5977561 h 6189534"/>
              <a:gd name="connsiteX2328" fmla="*/ 2472176 w 5767895"/>
              <a:gd name="connsiteY2328" fmla="*/ 5978531 h 6189534"/>
              <a:gd name="connsiteX2329" fmla="*/ 2457810 w 5767895"/>
              <a:gd name="connsiteY2329" fmla="*/ 5956694 h 6189534"/>
              <a:gd name="connsiteX2330" fmla="*/ 2442481 w 5767895"/>
              <a:gd name="connsiteY2330" fmla="*/ 5915437 h 6189534"/>
              <a:gd name="connsiteX2331" fmla="*/ 2409541 w 5767895"/>
              <a:gd name="connsiteY2331" fmla="*/ 5886246 h 6189534"/>
              <a:gd name="connsiteX2332" fmla="*/ 2373214 w 5767895"/>
              <a:gd name="connsiteY2332" fmla="*/ 5844948 h 6189534"/>
              <a:gd name="connsiteX2333" fmla="*/ 2342026 w 5767895"/>
              <a:gd name="connsiteY2333" fmla="*/ 5790312 h 6189534"/>
              <a:gd name="connsiteX2334" fmla="*/ 2327437 w 5767895"/>
              <a:gd name="connsiteY2334" fmla="*/ 5787145 h 6189534"/>
              <a:gd name="connsiteX2335" fmla="*/ 2325089 w 5767895"/>
              <a:gd name="connsiteY2335" fmla="*/ 5775145 h 6189534"/>
              <a:gd name="connsiteX2336" fmla="*/ 2298982 w 5767895"/>
              <a:gd name="connsiteY2336" fmla="*/ 5761352 h 6189534"/>
              <a:gd name="connsiteX2337" fmla="*/ 2267733 w 5767895"/>
              <a:gd name="connsiteY2337" fmla="*/ 5760898 h 6189534"/>
              <a:gd name="connsiteX2338" fmla="*/ 2224297 w 5767895"/>
              <a:gd name="connsiteY2338" fmla="*/ 5686321 h 6189534"/>
              <a:gd name="connsiteX2339" fmla="*/ 2170349 w 5767895"/>
              <a:gd name="connsiteY2339" fmla="*/ 5628316 h 6189534"/>
              <a:gd name="connsiteX2340" fmla="*/ 2164269 w 5767895"/>
              <a:gd name="connsiteY2340" fmla="*/ 5589051 h 6189534"/>
              <a:gd name="connsiteX2341" fmla="*/ 2146197 w 5767895"/>
              <a:gd name="connsiteY2341" fmla="*/ 5558224 h 6189534"/>
              <a:gd name="connsiteX2342" fmla="*/ 2126625 w 5767895"/>
              <a:gd name="connsiteY2342" fmla="*/ 5529766 h 6189534"/>
              <a:gd name="connsiteX2343" fmla="*/ 2115153 w 5767895"/>
              <a:gd name="connsiteY2343" fmla="*/ 5526917 h 6189534"/>
              <a:gd name="connsiteX2344" fmla="*/ 2127719 w 5767895"/>
              <a:gd name="connsiteY2344" fmla="*/ 5566423 h 6189534"/>
              <a:gd name="connsiteX2345" fmla="*/ 2138785 w 5767895"/>
              <a:gd name="connsiteY2345" fmla="*/ 5608296 h 6189534"/>
              <a:gd name="connsiteX2346" fmla="*/ 2131084 w 5767895"/>
              <a:gd name="connsiteY2346" fmla="*/ 5634396 h 6189534"/>
              <a:gd name="connsiteX2347" fmla="*/ 2154566 w 5767895"/>
              <a:gd name="connsiteY2347" fmla="*/ 5618306 h 6189534"/>
              <a:gd name="connsiteX2348" fmla="*/ 2154874 w 5767895"/>
              <a:gd name="connsiteY2348" fmla="*/ 5631779 h 6189534"/>
              <a:gd name="connsiteX2349" fmla="*/ 2148694 w 5767895"/>
              <a:gd name="connsiteY2349" fmla="*/ 5645012 h 6189534"/>
              <a:gd name="connsiteX2350" fmla="*/ 2134547 w 5767895"/>
              <a:gd name="connsiteY2350" fmla="*/ 5649871 h 6189534"/>
              <a:gd name="connsiteX2351" fmla="*/ 2141668 w 5767895"/>
              <a:gd name="connsiteY2351" fmla="*/ 5666559 h 6189534"/>
              <a:gd name="connsiteX2352" fmla="*/ 2151792 w 5767895"/>
              <a:gd name="connsiteY2352" fmla="*/ 5678512 h 6189534"/>
              <a:gd name="connsiteX2353" fmla="*/ 2163031 w 5767895"/>
              <a:gd name="connsiteY2353" fmla="*/ 5693939 h 6189534"/>
              <a:gd name="connsiteX2354" fmla="*/ 2180507 w 5767895"/>
              <a:gd name="connsiteY2354" fmla="*/ 5710002 h 6189534"/>
              <a:gd name="connsiteX2355" fmla="*/ 2212305 w 5767895"/>
              <a:gd name="connsiteY2355" fmla="*/ 5694761 h 6189534"/>
              <a:gd name="connsiteX2356" fmla="*/ 2230703 w 5767895"/>
              <a:gd name="connsiteY2356" fmla="*/ 5728560 h 6189534"/>
              <a:gd name="connsiteX2357" fmla="*/ 2204371 w 5767895"/>
              <a:gd name="connsiteY2357" fmla="*/ 5756120 h 6189534"/>
              <a:gd name="connsiteX2358" fmla="*/ 2195922 w 5767895"/>
              <a:gd name="connsiteY2358" fmla="*/ 5738038 h 6189534"/>
              <a:gd name="connsiteX2359" fmla="*/ 2185972 w 5767895"/>
              <a:gd name="connsiteY2359" fmla="*/ 5722320 h 6189534"/>
              <a:gd name="connsiteX2360" fmla="*/ 2168495 w 5767895"/>
              <a:gd name="connsiteY2360" fmla="*/ 5728941 h 6189534"/>
              <a:gd name="connsiteX2361" fmla="*/ 2153020 w 5767895"/>
              <a:gd name="connsiteY2361" fmla="*/ 5732405 h 6189534"/>
              <a:gd name="connsiteX2362" fmla="*/ 2137979 w 5767895"/>
              <a:gd name="connsiteY2362" fmla="*/ 5715120 h 6189534"/>
              <a:gd name="connsiteX2363" fmla="*/ 2128309 w 5767895"/>
              <a:gd name="connsiteY2363" fmla="*/ 5694602 h 6189534"/>
              <a:gd name="connsiteX2364" fmla="*/ 2116971 w 5767895"/>
              <a:gd name="connsiteY2364" fmla="*/ 5708989 h 6189534"/>
              <a:gd name="connsiteX2365" fmla="*/ 2107135 w 5767895"/>
              <a:gd name="connsiteY2365" fmla="*/ 5721008 h 6189534"/>
              <a:gd name="connsiteX2366" fmla="*/ 2090871 w 5767895"/>
              <a:gd name="connsiteY2366" fmla="*/ 5701288 h 6189534"/>
              <a:gd name="connsiteX2367" fmla="*/ 2082116 w 5767895"/>
              <a:gd name="connsiteY2367" fmla="*/ 5669732 h 6189534"/>
              <a:gd name="connsiteX2368" fmla="*/ 2067258 w 5767895"/>
              <a:gd name="connsiteY2368" fmla="*/ 5654774 h 6189534"/>
              <a:gd name="connsiteX2369" fmla="*/ 2064872 w 5767895"/>
              <a:gd name="connsiteY2369" fmla="*/ 5641089 h 6189534"/>
              <a:gd name="connsiteX2370" fmla="*/ 2052787 w 5767895"/>
              <a:gd name="connsiteY2370" fmla="*/ 5611294 h 6189534"/>
              <a:gd name="connsiteX2371" fmla="*/ 2024378 w 5767895"/>
              <a:gd name="connsiteY2371" fmla="*/ 5593277 h 6189534"/>
              <a:gd name="connsiteX2372" fmla="*/ 2027842 w 5767895"/>
              <a:gd name="connsiteY2372" fmla="*/ 5608751 h 6189534"/>
              <a:gd name="connsiteX2373" fmla="*/ 2045086 w 5767895"/>
              <a:gd name="connsiteY2373" fmla="*/ 5637392 h 6189534"/>
              <a:gd name="connsiteX2374" fmla="*/ 2048184 w 5767895"/>
              <a:gd name="connsiteY2374" fmla="*/ 5648211 h 6189534"/>
              <a:gd name="connsiteX2375" fmla="*/ 2046548 w 5767895"/>
              <a:gd name="connsiteY2375" fmla="*/ 5656025 h 6189534"/>
              <a:gd name="connsiteX2376" fmla="*/ 2040264 w 5767895"/>
              <a:gd name="connsiteY2376" fmla="*/ 5647614 h 6189534"/>
              <a:gd name="connsiteX2377" fmla="*/ 2031613 w 5767895"/>
              <a:gd name="connsiteY2377" fmla="*/ 5637701 h 6189534"/>
              <a:gd name="connsiteX2378" fmla="*/ 2008056 w 5767895"/>
              <a:gd name="connsiteY2378" fmla="*/ 5605055 h 6189534"/>
              <a:gd name="connsiteX2379" fmla="*/ 1984499 w 5767895"/>
              <a:gd name="connsiteY2379" fmla="*/ 5572410 h 6189534"/>
              <a:gd name="connsiteX2380" fmla="*/ 1970411 w 5767895"/>
              <a:gd name="connsiteY2380" fmla="*/ 5545771 h 6189534"/>
              <a:gd name="connsiteX2381" fmla="*/ 1949163 w 5767895"/>
              <a:gd name="connsiteY2381" fmla="*/ 5523443 h 6189534"/>
              <a:gd name="connsiteX2382" fmla="*/ 1963193 w 5767895"/>
              <a:gd name="connsiteY2382" fmla="*/ 5558897 h 6189534"/>
              <a:gd name="connsiteX2383" fmla="*/ 1987962 w 5767895"/>
              <a:gd name="connsiteY2383" fmla="*/ 5587886 h 6189534"/>
              <a:gd name="connsiteX2384" fmla="*/ 1962477 w 5767895"/>
              <a:gd name="connsiteY2384" fmla="*/ 5607131 h 6189534"/>
              <a:gd name="connsiteX2385" fmla="*/ 1931761 w 5767895"/>
              <a:gd name="connsiteY2385" fmla="*/ 5578798 h 6189534"/>
              <a:gd name="connsiteX2386" fmla="*/ 1924908 w 5767895"/>
              <a:gd name="connsiteY2386" fmla="*/ 5596582 h 6189534"/>
              <a:gd name="connsiteX2387" fmla="*/ 1895959 w 5767895"/>
              <a:gd name="connsiteY2387" fmla="*/ 5600352 h 6189534"/>
              <a:gd name="connsiteX2388" fmla="*/ 1858621 w 5767895"/>
              <a:gd name="connsiteY2388" fmla="*/ 5554541 h 6189534"/>
              <a:gd name="connsiteX2389" fmla="*/ 1837501 w 5767895"/>
              <a:gd name="connsiteY2389" fmla="*/ 5497990 h 6189534"/>
              <a:gd name="connsiteX2390" fmla="*/ 1815745 w 5767895"/>
              <a:gd name="connsiteY2390" fmla="*/ 5447677 h 6189534"/>
              <a:gd name="connsiteX2391" fmla="*/ 1819749 w 5767895"/>
              <a:gd name="connsiteY2391" fmla="*/ 5441364 h 6189534"/>
              <a:gd name="connsiteX2392" fmla="*/ 1810279 w 5767895"/>
              <a:gd name="connsiteY2392" fmla="*/ 5435359 h 6189534"/>
              <a:gd name="connsiteX2393" fmla="*/ 1790726 w 5767895"/>
              <a:gd name="connsiteY2393" fmla="*/ 5396400 h 6189534"/>
              <a:gd name="connsiteX2394" fmla="*/ 1765225 w 5767895"/>
              <a:gd name="connsiteY2394" fmla="*/ 5358096 h 6189534"/>
              <a:gd name="connsiteX2395" fmla="*/ 1734990 w 5767895"/>
              <a:gd name="connsiteY2395" fmla="*/ 5316789 h 6189534"/>
              <a:gd name="connsiteX2396" fmla="*/ 1712464 w 5767895"/>
              <a:gd name="connsiteY2396" fmla="*/ 5278158 h 6189534"/>
              <a:gd name="connsiteX2397" fmla="*/ 1697039 w 5767895"/>
              <a:gd name="connsiteY2397" fmla="*/ 5244031 h 6189534"/>
              <a:gd name="connsiteX2398" fmla="*/ 1664320 w 5767895"/>
              <a:gd name="connsiteY2398" fmla="*/ 5218854 h 6189534"/>
              <a:gd name="connsiteX2399" fmla="*/ 1662318 w 5767895"/>
              <a:gd name="connsiteY2399" fmla="*/ 5222011 h 6189534"/>
              <a:gd name="connsiteX2400" fmla="*/ 1654851 w 5767895"/>
              <a:gd name="connsiteY2400" fmla="*/ 5212849 h 6189534"/>
              <a:gd name="connsiteX2401" fmla="*/ 1658854 w 5767895"/>
              <a:gd name="connsiteY2401" fmla="*/ 5206535 h 6189534"/>
              <a:gd name="connsiteX2402" fmla="*/ 1656238 w 5767895"/>
              <a:gd name="connsiteY2402" fmla="*/ 5182745 h 6189534"/>
              <a:gd name="connsiteX2403" fmla="*/ 1628678 w 5767895"/>
              <a:gd name="connsiteY2403" fmla="*/ 5156413 h 6189534"/>
              <a:gd name="connsiteX2404" fmla="*/ 1601116 w 5767895"/>
              <a:gd name="connsiteY2404" fmla="*/ 5130082 h 6189534"/>
              <a:gd name="connsiteX2405" fmla="*/ 1563853 w 5767895"/>
              <a:gd name="connsiteY2405" fmla="*/ 5133005 h 6189534"/>
              <a:gd name="connsiteX2406" fmla="*/ 1556692 w 5767895"/>
              <a:gd name="connsiteY2406" fmla="*/ 5137316 h 6189534"/>
              <a:gd name="connsiteX2407" fmla="*/ 1548542 w 5767895"/>
              <a:gd name="connsiteY2407" fmla="*/ 5126614 h 6189534"/>
              <a:gd name="connsiteX2408" fmla="*/ 1545762 w 5767895"/>
              <a:gd name="connsiteY2408" fmla="*/ 5112679 h 6189534"/>
              <a:gd name="connsiteX2409" fmla="*/ 1534744 w 5767895"/>
              <a:gd name="connsiteY2409" fmla="*/ 5101263 h 6189534"/>
              <a:gd name="connsiteX2410" fmla="*/ 1536833 w 5767895"/>
              <a:gd name="connsiteY2410" fmla="*/ 5084884 h 6189534"/>
              <a:gd name="connsiteX2411" fmla="*/ 1542839 w 5767895"/>
              <a:gd name="connsiteY2411" fmla="*/ 5075415 h 6189534"/>
              <a:gd name="connsiteX2412" fmla="*/ 1510119 w 5767895"/>
              <a:gd name="connsiteY2412" fmla="*/ 5050237 h 6189534"/>
              <a:gd name="connsiteX2413" fmla="*/ 1470166 w 5767895"/>
              <a:gd name="connsiteY2413" fmla="*/ 4980637 h 6189534"/>
              <a:gd name="connsiteX2414" fmla="*/ 1468705 w 5767895"/>
              <a:gd name="connsiteY2414" fmla="*/ 4962005 h 6189534"/>
              <a:gd name="connsiteX2415" fmla="*/ 1441894 w 5767895"/>
              <a:gd name="connsiteY2415" fmla="*/ 4934489 h 6189534"/>
              <a:gd name="connsiteX2416" fmla="*/ 1419588 w 5767895"/>
              <a:gd name="connsiteY2416" fmla="*/ 4899871 h 6189534"/>
              <a:gd name="connsiteX2417" fmla="*/ 1381710 w 5767895"/>
              <a:gd name="connsiteY2417" fmla="*/ 4875848 h 6189534"/>
              <a:gd name="connsiteX2418" fmla="*/ 1375631 w 5767895"/>
              <a:gd name="connsiteY2418" fmla="*/ 4836582 h 6189534"/>
              <a:gd name="connsiteX2419" fmla="*/ 1352074 w 5767895"/>
              <a:gd name="connsiteY2419" fmla="*/ 4803938 h 6189534"/>
              <a:gd name="connsiteX2420" fmla="*/ 1348303 w 5767895"/>
              <a:gd name="connsiteY2420" fmla="*/ 4774990 h 6189534"/>
              <a:gd name="connsiteX2421" fmla="*/ 1329664 w 5767895"/>
              <a:gd name="connsiteY2421" fmla="*/ 4747676 h 6189534"/>
              <a:gd name="connsiteX2422" fmla="*/ 1308657 w 5767895"/>
              <a:gd name="connsiteY2422" fmla="*/ 4718861 h 6189534"/>
              <a:gd name="connsiteX2423" fmla="*/ 1273014 w 5767895"/>
              <a:gd name="connsiteY2423" fmla="*/ 4656421 h 6189534"/>
              <a:gd name="connsiteX2424" fmla="*/ 1258274 w 5767895"/>
              <a:gd name="connsiteY2424" fmla="*/ 4623834 h 6189534"/>
              <a:gd name="connsiteX2425" fmla="*/ 1246534 w 5767895"/>
              <a:gd name="connsiteY2425" fmla="*/ 4586513 h 6189534"/>
              <a:gd name="connsiteX2426" fmla="*/ 1332913 w 5767895"/>
              <a:gd name="connsiteY2426" fmla="*/ 4645723 h 6189534"/>
              <a:gd name="connsiteX2427" fmla="*/ 1351238 w 5767895"/>
              <a:gd name="connsiteY2427" fmla="*/ 4630787 h 6189534"/>
              <a:gd name="connsiteX2428" fmla="*/ 1337151 w 5767895"/>
              <a:gd name="connsiteY2428" fmla="*/ 4604149 h 6189534"/>
              <a:gd name="connsiteX2429" fmla="*/ 1293000 w 5767895"/>
              <a:gd name="connsiteY2429" fmla="*/ 4555123 h 6189534"/>
              <a:gd name="connsiteX2430" fmla="*/ 1245845 w 5767895"/>
              <a:gd name="connsiteY2430" fmla="*/ 4510832 h 6189534"/>
              <a:gd name="connsiteX2431" fmla="*/ 1226070 w 5767895"/>
              <a:gd name="connsiteY2431" fmla="*/ 4490544 h 6189534"/>
              <a:gd name="connsiteX2432" fmla="*/ 1242615 w 5767895"/>
              <a:gd name="connsiteY2432" fmla="*/ 4460095 h 6189534"/>
              <a:gd name="connsiteX2433" fmla="*/ 1235148 w 5767895"/>
              <a:gd name="connsiteY2433" fmla="*/ 4450933 h 6189534"/>
              <a:gd name="connsiteX2434" fmla="*/ 1212570 w 5767895"/>
              <a:gd name="connsiteY2434" fmla="*/ 4449892 h 6189534"/>
              <a:gd name="connsiteX2435" fmla="*/ 1206740 w 5767895"/>
              <a:gd name="connsiteY2435" fmla="*/ 4432915 h 6189534"/>
              <a:gd name="connsiteX2436" fmla="*/ 1211523 w 5767895"/>
              <a:gd name="connsiteY2436" fmla="*/ 4421011 h 6189534"/>
              <a:gd name="connsiteX2437" fmla="*/ 1212438 w 5767895"/>
              <a:gd name="connsiteY2437" fmla="*/ 4409973 h 6189534"/>
              <a:gd name="connsiteX2438" fmla="*/ 1209282 w 5767895"/>
              <a:gd name="connsiteY2438" fmla="*/ 4407971 h 6189534"/>
              <a:gd name="connsiteX2439" fmla="*/ 1200653 w 5767895"/>
              <a:gd name="connsiteY2439" fmla="*/ 4412535 h 6189534"/>
              <a:gd name="connsiteX2440" fmla="*/ 1192348 w 5767895"/>
              <a:gd name="connsiteY2440" fmla="*/ 4428452 h 6189534"/>
              <a:gd name="connsiteX2441" fmla="*/ 1189078 w 5767895"/>
              <a:gd name="connsiteY2441" fmla="*/ 4424713 h 6189534"/>
              <a:gd name="connsiteX2442" fmla="*/ 1188611 w 5767895"/>
              <a:gd name="connsiteY2442" fmla="*/ 4420975 h 6189534"/>
              <a:gd name="connsiteX2443" fmla="*/ 1186076 w 5767895"/>
              <a:gd name="connsiteY2443" fmla="*/ 4420243 h 6189534"/>
              <a:gd name="connsiteX2444" fmla="*/ 1156004 w 5767895"/>
              <a:gd name="connsiteY2444" fmla="*/ 4436146 h 6189534"/>
              <a:gd name="connsiteX2445" fmla="*/ 1156561 w 5767895"/>
              <a:gd name="connsiteY2445" fmla="*/ 4437218 h 6189534"/>
              <a:gd name="connsiteX2446" fmla="*/ 1169922 w 5767895"/>
              <a:gd name="connsiteY2446" fmla="*/ 4438262 h 6189534"/>
              <a:gd name="connsiteX2447" fmla="*/ 1188611 w 5767895"/>
              <a:gd name="connsiteY2447" fmla="*/ 4454614 h 6189534"/>
              <a:gd name="connsiteX2448" fmla="*/ 1182870 w 5767895"/>
              <a:gd name="connsiteY2448" fmla="*/ 4478952 h 6189534"/>
              <a:gd name="connsiteX2449" fmla="*/ 1205119 w 5767895"/>
              <a:gd name="connsiteY2449" fmla="*/ 4498280 h 6189534"/>
              <a:gd name="connsiteX2450" fmla="*/ 1228676 w 5767895"/>
              <a:gd name="connsiteY2450" fmla="*/ 4530924 h 6189534"/>
              <a:gd name="connsiteX2451" fmla="*/ 1249077 w 5767895"/>
              <a:gd name="connsiteY2451" fmla="*/ 4561568 h 6189534"/>
              <a:gd name="connsiteX2452" fmla="*/ 1256323 w 5767895"/>
              <a:gd name="connsiteY2452" fmla="*/ 4566717 h 6189534"/>
              <a:gd name="connsiteX2453" fmla="*/ 1259700 w 5767895"/>
              <a:gd name="connsiteY2453" fmla="*/ 4572731 h 6189534"/>
              <a:gd name="connsiteX2454" fmla="*/ 1232725 w 5767895"/>
              <a:gd name="connsiteY2454" fmla="*/ 4577755 h 6189534"/>
              <a:gd name="connsiteX2455" fmla="*/ 1204653 w 5767895"/>
              <a:gd name="connsiteY2455" fmla="*/ 4568802 h 6189534"/>
              <a:gd name="connsiteX2456" fmla="*/ 1199235 w 5767895"/>
              <a:gd name="connsiteY2456" fmla="*/ 4564260 h 6189534"/>
              <a:gd name="connsiteX2457" fmla="*/ 1199187 w 5767895"/>
              <a:gd name="connsiteY2457" fmla="*/ 4556484 h 6189534"/>
              <a:gd name="connsiteX2458" fmla="*/ 1168468 w 5767895"/>
              <a:gd name="connsiteY2458" fmla="*/ 4518602 h 6189534"/>
              <a:gd name="connsiteX2459" fmla="*/ 1151233 w 5767895"/>
              <a:gd name="connsiteY2459" fmla="*/ 4548059 h 6189534"/>
              <a:gd name="connsiteX2460" fmla="*/ 1156840 w 5767895"/>
              <a:gd name="connsiteY2460" fmla="*/ 4572355 h 6189534"/>
              <a:gd name="connsiteX2461" fmla="*/ 1162446 w 5767895"/>
              <a:gd name="connsiteY2461" fmla="*/ 4596650 h 6189534"/>
              <a:gd name="connsiteX2462" fmla="*/ 1136282 w 5767895"/>
              <a:gd name="connsiteY2462" fmla="*/ 4589175 h 6189534"/>
              <a:gd name="connsiteX2463" fmla="*/ 1132545 w 5767895"/>
              <a:gd name="connsiteY2463" fmla="*/ 4626553 h 6189534"/>
              <a:gd name="connsiteX2464" fmla="*/ 1117593 w 5767895"/>
              <a:gd name="connsiteY2464" fmla="*/ 4663931 h 6189534"/>
              <a:gd name="connsiteX2465" fmla="*/ 1098904 w 5767895"/>
              <a:gd name="connsiteY2465" fmla="*/ 4637766 h 6189534"/>
              <a:gd name="connsiteX2466" fmla="*/ 1110118 w 5767895"/>
              <a:gd name="connsiteY2466" fmla="*/ 4604126 h 6189534"/>
              <a:gd name="connsiteX2467" fmla="*/ 1103109 w 5767895"/>
              <a:gd name="connsiteY2467" fmla="*/ 4598519 h 6189534"/>
              <a:gd name="connsiteX2468" fmla="*/ 1098904 w 5767895"/>
              <a:gd name="connsiteY2468" fmla="*/ 4592913 h 6189534"/>
              <a:gd name="connsiteX2469" fmla="*/ 1108716 w 5767895"/>
              <a:gd name="connsiteY2469" fmla="*/ 4586372 h 6189534"/>
              <a:gd name="connsiteX2470" fmla="*/ 1121330 w 5767895"/>
              <a:gd name="connsiteY2470" fmla="*/ 4585437 h 6189534"/>
              <a:gd name="connsiteX2471" fmla="*/ 1143757 w 5767895"/>
              <a:gd name="connsiteY2471" fmla="*/ 4521895 h 6189534"/>
              <a:gd name="connsiteX2472" fmla="*/ 1140020 w 5767895"/>
              <a:gd name="connsiteY2472" fmla="*/ 4506944 h 6189534"/>
              <a:gd name="connsiteX2473" fmla="*/ 1125068 w 5767895"/>
              <a:gd name="connsiteY2473" fmla="*/ 4488255 h 6189534"/>
              <a:gd name="connsiteX2474" fmla="*/ 1106380 w 5767895"/>
              <a:gd name="connsiteY2474" fmla="*/ 4506943 h 6189534"/>
              <a:gd name="connsiteX2475" fmla="*/ 1095165 w 5767895"/>
              <a:gd name="connsiteY2475" fmla="*/ 4585437 h 6189534"/>
              <a:gd name="connsiteX2476" fmla="*/ 1063395 w 5767895"/>
              <a:gd name="connsiteY2476" fmla="*/ 4629356 h 6189534"/>
              <a:gd name="connsiteX2477" fmla="*/ 1042838 w 5767895"/>
              <a:gd name="connsiteY2477" fmla="*/ 4678881 h 6189534"/>
              <a:gd name="connsiteX2478" fmla="*/ 1034428 w 5767895"/>
              <a:gd name="connsiteY2478" fmla="*/ 4716259 h 6189534"/>
              <a:gd name="connsiteX2479" fmla="*/ 1020411 w 5767895"/>
              <a:gd name="connsiteY2479" fmla="*/ 4753637 h 6189534"/>
              <a:gd name="connsiteX2480" fmla="*/ 971820 w 5767895"/>
              <a:gd name="connsiteY2480" fmla="*/ 4805964 h 6189534"/>
              <a:gd name="connsiteX2481" fmla="*/ 945656 w 5767895"/>
              <a:gd name="connsiteY2481" fmla="*/ 4880721 h 6189534"/>
              <a:gd name="connsiteX2482" fmla="*/ 936778 w 5767895"/>
              <a:gd name="connsiteY2482" fmla="*/ 4881654 h 6189534"/>
              <a:gd name="connsiteX2483" fmla="*/ 930704 w 5767895"/>
              <a:gd name="connsiteY2483" fmla="*/ 4888196 h 6189534"/>
              <a:gd name="connsiteX2484" fmla="*/ 936778 w 5767895"/>
              <a:gd name="connsiteY2484" fmla="*/ 4895672 h 6189534"/>
              <a:gd name="connsiteX2485" fmla="*/ 945656 w 5767895"/>
              <a:gd name="connsiteY2485" fmla="*/ 4903147 h 6189534"/>
              <a:gd name="connsiteX2486" fmla="*/ 904541 w 5767895"/>
              <a:gd name="connsiteY2486" fmla="*/ 4925574 h 6189534"/>
              <a:gd name="connsiteX2487" fmla="*/ 878376 w 5767895"/>
              <a:gd name="connsiteY2487" fmla="*/ 4925575 h 6189534"/>
              <a:gd name="connsiteX2488" fmla="*/ 884917 w 5767895"/>
              <a:gd name="connsiteY2488" fmla="*/ 4885394 h 6189534"/>
              <a:gd name="connsiteX2489" fmla="*/ 885851 w 5767895"/>
              <a:gd name="connsiteY2489" fmla="*/ 4828393 h 6189534"/>
              <a:gd name="connsiteX2490" fmla="*/ 863425 w 5767895"/>
              <a:gd name="connsiteY2490" fmla="*/ 4861098 h 6189534"/>
              <a:gd name="connsiteX2491" fmla="*/ 852211 w 5767895"/>
              <a:gd name="connsiteY2491" fmla="*/ 4899410 h 6189534"/>
              <a:gd name="connsiteX2492" fmla="*/ 803621 w 5767895"/>
              <a:gd name="connsiteY2492" fmla="*/ 4948000 h 6189534"/>
              <a:gd name="connsiteX2493" fmla="*/ 779792 w 5767895"/>
              <a:gd name="connsiteY2493" fmla="*/ 4970427 h 6189534"/>
              <a:gd name="connsiteX2494" fmla="*/ 769980 w 5767895"/>
              <a:gd name="connsiteY2494" fmla="*/ 4992853 h 6189534"/>
              <a:gd name="connsiteX2495" fmla="*/ 755029 w 5767895"/>
              <a:gd name="connsiteY2495" fmla="*/ 4992853 h 6189534"/>
              <a:gd name="connsiteX2496" fmla="*/ 747554 w 5767895"/>
              <a:gd name="connsiteY2496" fmla="*/ 5016682 h 6189534"/>
              <a:gd name="connsiteX2497" fmla="*/ 740078 w 5767895"/>
              <a:gd name="connsiteY2497" fmla="*/ 5037708 h 6189534"/>
              <a:gd name="connsiteX2498" fmla="*/ 713914 w 5767895"/>
              <a:gd name="connsiteY2498" fmla="*/ 5060134 h 6189534"/>
              <a:gd name="connsiteX2499" fmla="*/ 698963 w 5767895"/>
              <a:gd name="connsiteY2499" fmla="*/ 5030231 h 6189534"/>
              <a:gd name="connsiteX2500" fmla="*/ 687750 w 5767895"/>
              <a:gd name="connsiteY2500" fmla="*/ 5019018 h 6189534"/>
              <a:gd name="connsiteX2501" fmla="*/ 700831 w 5767895"/>
              <a:gd name="connsiteY2501" fmla="*/ 4975566 h 6189534"/>
              <a:gd name="connsiteX2502" fmla="*/ 713914 w 5767895"/>
              <a:gd name="connsiteY2502" fmla="*/ 4929311 h 6189534"/>
              <a:gd name="connsiteX2503" fmla="*/ 713446 w 5767895"/>
              <a:gd name="connsiteY2503" fmla="*/ 4925574 h 6189534"/>
              <a:gd name="connsiteX2504" fmla="*/ 710177 w 5767895"/>
              <a:gd name="connsiteY2504" fmla="*/ 4921836 h 6189534"/>
              <a:gd name="connsiteX2505" fmla="*/ 702700 w 5767895"/>
              <a:gd name="connsiteY2505" fmla="*/ 4933516 h 6189534"/>
              <a:gd name="connsiteX2506" fmla="*/ 695225 w 5767895"/>
              <a:gd name="connsiteY2506" fmla="*/ 4948001 h 6189534"/>
              <a:gd name="connsiteX2507" fmla="*/ 687749 w 5767895"/>
              <a:gd name="connsiteY2507" fmla="*/ 4959214 h 6189534"/>
              <a:gd name="connsiteX2508" fmla="*/ 687750 w 5767895"/>
              <a:gd name="connsiteY2508" fmla="*/ 4974632 h 6189534"/>
              <a:gd name="connsiteX2509" fmla="*/ 676536 w 5767895"/>
              <a:gd name="connsiteY2509" fmla="*/ 4981641 h 6189534"/>
              <a:gd name="connsiteX2510" fmla="*/ 661584 w 5767895"/>
              <a:gd name="connsiteY2510" fmla="*/ 4989116 h 6189534"/>
              <a:gd name="connsiteX2511" fmla="*/ 624207 w 5767895"/>
              <a:gd name="connsiteY2511" fmla="*/ 4992854 h 6189534"/>
              <a:gd name="connsiteX2512" fmla="*/ 612994 w 5767895"/>
              <a:gd name="connsiteY2512" fmla="*/ 5022755 h 6189534"/>
              <a:gd name="connsiteX2513" fmla="*/ 596641 w 5767895"/>
              <a:gd name="connsiteY2513" fmla="*/ 5032567 h 6189534"/>
              <a:gd name="connsiteX2514" fmla="*/ 583092 w 5767895"/>
              <a:gd name="connsiteY2514" fmla="*/ 5045181 h 6189534"/>
              <a:gd name="connsiteX2515" fmla="*/ 570944 w 5767895"/>
              <a:gd name="connsiteY2515" fmla="*/ 5048454 h 6189534"/>
              <a:gd name="connsiteX2516" fmla="*/ 564403 w 5767895"/>
              <a:gd name="connsiteY2516" fmla="*/ 5060134 h 6189534"/>
              <a:gd name="connsiteX2517" fmla="*/ 568141 w 5767895"/>
              <a:gd name="connsiteY2517" fmla="*/ 5075085 h 6189534"/>
              <a:gd name="connsiteX2518" fmla="*/ 534501 w 5767895"/>
              <a:gd name="connsiteY2518" fmla="*/ 5075085 h 6189534"/>
              <a:gd name="connsiteX2519" fmla="*/ 545247 w 5767895"/>
              <a:gd name="connsiteY2519" fmla="*/ 5042846 h 6189534"/>
              <a:gd name="connsiteX2520" fmla="*/ 541977 w 5767895"/>
              <a:gd name="connsiteY2520" fmla="*/ 5019018 h 6189534"/>
              <a:gd name="connsiteX2521" fmla="*/ 531230 w 5767895"/>
              <a:gd name="connsiteY2521" fmla="*/ 5023224 h 6189534"/>
              <a:gd name="connsiteX2522" fmla="*/ 523288 w 5767895"/>
              <a:gd name="connsiteY2522" fmla="*/ 5030231 h 6189534"/>
              <a:gd name="connsiteX2523" fmla="*/ 515812 w 5767895"/>
              <a:gd name="connsiteY2523" fmla="*/ 5075085 h 6189534"/>
              <a:gd name="connsiteX2524" fmla="*/ 497123 w 5767895"/>
              <a:gd name="connsiteY2524" fmla="*/ 5101249 h 6189534"/>
              <a:gd name="connsiteX2525" fmla="*/ 491516 w 5767895"/>
              <a:gd name="connsiteY2525" fmla="*/ 5130217 h 6189534"/>
              <a:gd name="connsiteX2526" fmla="*/ 474697 w 5767895"/>
              <a:gd name="connsiteY2526" fmla="*/ 5153578 h 6189534"/>
              <a:gd name="connsiteX2527" fmla="*/ 474697 w 5767895"/>
              <a:gd name="connsiteY2527" fmla="*/ 5183480 h 6189534"/>
              <a:gd name="connsiteX2528" fmla="*/ 459745 w 5767895"/>
              <a:gd name="connsiteY2528" fmla="*/ 5224595 h 6189534"/>
              <a:gd name="connsiteX2529" fmla="*/ 442458 w 5767895"/>
              <a:gd name="connsiteY2529" fmla="*/ 5226931 h 6189534"/>
              <a:gd name="connsiteX2530" fmla="*/ 433580 w 5767895"/>
              <a:gd name="connsiteY2530" fmla="*/ 5243284 h 6189534"/>
              <a:gd name="connsiteX2531" fmla="*/ 411154 w 5767895"/>
              <a:gd name="connsiteY2531" fmla="*/ 5276925 h 6189534"/>
              <a:gd name="connsiteX2532" fmla="*/ 381252 w 5767895"/>
              <a:gd name="connsiteY2532" fmla="*/ 5265711 h 6189534"/>
              <a:gd name="connsiteX2533" fmla="*/ 391065 w 5767895"/>
              <a:gd name="connsiteY2533" fmla="*/ 5223661 h 6189534"/>
              <a:gd name="connsiteX2534" fmla="*/ 403679 w 5767895"/>
              <a:gd name="connsiteY2534" fmla="*/ 5187218 h 6189534"/>
              <a:gd name="connsiteX2535" fmla="*/ 418630 w 5767895"/>
              <a:gd name="connsiteY2535" fmla="*/ 5168530 h 6189534"/>
              <a:gd name="connsiteX2536" fmla="*/ 448532 w 5767895"/>
              <a:gd name="connsiteY2536" fmla="*/ 5168062 h 6189534"/>
              <a:gd name="connsiteX2537" fmla="*/ 444794 w 5767895"/>
              <a:gd name="connsiteY2537" fmla="*/ 5153577 h 6189534"/>
              <a:gd name="connsiteX2538" fmla="*/ 459745 w 5767895"/>
              <a:gd name="connsiteY2538" fmla="*/ 5116199 h 6189534"/>
              <a:gd name="connsiteX2539" fmla="*/ 444794 w 5767895"/>
              <a:gd name="connsiteY2539" fmla="*/ 5116200 h 6189534"/>
              <a:gd name="connsiteX2540" fmla="*/ 459745 w 5767895"/>
              <a:gd name="connsiteY2540" fmla="*/ 5097512 h 6189534"/>
              <a:gd name="connsiteX2541" fmla="*/ 459746 w 5767895"/>
              <a:gd name="connsiteY2541" fmla="*/ 5060133 h 6189534"/>
              <a:gd name="connsiteX2542" fmla="*/ 485910 w 5767895"/>
              <a:gd name="connsiteY2542" fmla="*/ 5041444 h 6189534"/>
              <a:gd name="connsiteX2543" fmla="*/ 485911 w 5767895"/>
              <a:gd name="connsiteY2543" fmla="*/ 5007805 h 6189534"/>
              <a:gd name="connsiteX2544" fmla="*/ 512074 w 5767895"/>
              <a:gd name="connsiteY2544" fmla="*/ 4977902 h 6189534"/>
              <a:gd name="connsiteX2545" fmla="*/ 523287 w 5767895"/>
              <a:gd name="connsiteY2545" fmla="*/ 4948001 h 6189534"/>
              <a:gd name="connsiteX2546" fmla="*/ 512074 w 5767895"/>
              <a:gd name="connsiteY2546" fmla="*/ 4909689 h 6189534"/>
              <a:gd name="connsiteX2547" fmla="*/ 523287 w 5767895"/>
              <a:gd name="connsiteY2547" fmla="*/ 4865770 h 6189534"/>
              <a:gd name="connsiteX2548" fmla="*/ 534501 w 5767895"/>
              <a:gd name="connsiteY2548" fmla="*/ 4842409 h 6189534"/>
              <a:gd name="connsiteX2549" fmla="*/ 534501 w 5767895"/>
              <a:gd name="connsiteY2549" fmla="*/ 4813441 h 6189534"/>
              <a:gd name="connsiteX2550" fmla="*/ 546181 w 5767895"/>
              <a:gd name="connsiteY2550" fmla="*/ 4801292 h 6189534"/>
              <a:gd name="connsiteX2551" fmla="*/ 549452 w 5767895"/>
              <a:gd name="connsiteY2551" fmla="*/ 4783540 h 6189534"/>
              <a:gd name="connsiteX2552" fmla="*/ 541977 w 5767895"/>
              <a:gd name="connsiteY2552" fmla="*/ 4766718 h 6189534"/>
              <a:gd name="connsiteX2553" fmla="*/ 534501 w 5767895"/>
              <a:gd name="connsiteY2553" fmla="*/ 4749899 h 6189534"/>
              <a:gd name="connsiteX2554" fmla="*/ 514411 w 5767895"/>
              <a:gd name="connsiteY2554" fmla="*/ 4783539 h 6189534"/>
              <a:gd name="connsiteX2555" fmla="*/ 497122 w 5767895"/>
              <a:gd name="connsiteY2555" fmla="*/ 4817180 h 6189534"/>
              <a:gd name="connsiteX2556" fmla="*/ 485443 w 5767895"/>
              <a:gd name="connsiteY2556" fmla="*/ 4849417 h 6189534"/>
              <a:gd name="connsiteX2557" fmla="*/ 459745 w 5767895"/>
              <a:gd name="connsiteY2557" fmla="*/ 4873246 h 6189534"/>
              <a:gd name="connsiteX2558" fmla="*/ 459745 w 5767895"/>
              <a:gd name="connsiteY2558" fmla="*/ 4921836 h 6189534"/>
              <a:gd name="connsiteX2559" fmla="*/ 401342 w 5767895"/>
              <a:gd name="connsiteY2559" fmla="*/ 4975566 h 6189534"/>
              <a:gd name="connsiteX2560" fmla="*/ 373777 w 5767895"/>
              <a:gd name="connsiteY2560" fmla="*/ 5060134 h 6189534"/>
              <a:gd name="connsiteX2561" fmla="*/ 340136 w 5767895"/>
              <a:gd name="connsiteY2561" fmla="*/ 5073216 h 6189534"/>
              <a:gd name="connsiteX2562" fmla="*/ 306497 w 5767895"/>
              <a:gd name="connsiteY2562" fmla="*/ 5086298 h 6189534"/>
              <a:gd name="connsiteX2563" fmla="*/ 306496 w 5767895"/>
              <a:gd name="connsiteY2563" fmla="*/ 5127413 h 6189534"/>
              <a:gd name="connsiteX2564" fmla="*/ 295284 w 5767895"/>
              <a:gd name="connsiteY2564" fmla="*/ 5127414 h 6189534"/>
              <a:gd name="connsiteX2565" fmla="*/ 282201 w 5767895"/>
              <a:gd name="connsiteY2565" fmla="*/ 5121808 h 6189534"/>
              <a:gd name="connsiteX2566" fmla="*/ 280332 w 5767895"/>
              <a:gd name="connsiteY2566" fmla="*/ 5104987 h 6189534"/>
              <a:gd name="connsiteX2567" fmla="*/ 291546 w 5767895"/>
              <a:gd name="connsiteY2567" fmla="*/ 5075085 h 6189534"/>
              <a:gd name="connsiteX2568" fmla="*/ 287340 w 5767895"/>
              <a:gd name="connsiteY2568" fmla="*/ 5060601 h 6189534"/>
              <a:gd name="connsiteX2569" fmla="*/ 280333 w 5767895"/>
              <a:gd name="connsiteY2569" fmla="*/ 5048921 h 6189534"/>
              <a:gd name="connsiteX2570" fmla="*/ 280332 w 5767895"/>
              <a:gd name="connsiteY2570" fmla="*/ 5060134 h 6189534"/>
              <a:gd name="connsiteX2571" fmla="*/ 250430 w 5767895"/>
              <a:gd name="connsiteY2571" fmla="*/ 5085364 h 6189534"/>
              <a:gd name="connsiteX2572" fmla="*/ 231742 w 5767895"/>
              <a:gd name="connsiteY2572" fmla="*/ 5116201 h 6189534"/>
              <a:gd name="connsiteX2573" fmla="*/ 220061 w 5767895"/>
              <a:gd name="connsiteY2573" fmla="*/ 5133956 h 6189534"/>
              <a:gd name="connsiteX2574" fmla="*/ 216791 w 5767895"/>
              <a:gd name="connsiteY2574" fmla="*/ 5157315 h 6189534"/>
              <a:gd name="connsiteX2575" fmla="*/ 190626 w 5767895"/>
              <a:gd name="connsiteY2575" fmla="*/ 5172267 h 6189534"/>
              <a:gd name="connsiteX2576" fmla="*/ 187355 w 5767895"/>
              <a:gd name="connsiteY2576" fmla="*/ 5192357 h 6189534"/>
              <a:gd name="connsiteX2577" fmla="*/ 175675 w 5767895"/>
              <a:gd name="connsiteY2577" fmla="*/ 5209645 h 6189534"/>
              <a:gd name="connsiteX2578" fmla="*/ 175675 w 5767895"/>
              <a:gd name="connsiteY2578" fmla="*/ 5239547 h 6189534"/>
              <a:gd name="connsiteX2579" fmla="*/ 160724 w 5767895"/>
              <a:gd name="connsiteY2579" fmla="*/ 5250760 h 6189534"/>
              <a:gd name="connsiteX2580" fmla="*/ 149043 w 5767895"/>
              <a:gd name="connsiteY2580" fmla="*/ 5283465 h 6189534"/>
              <a:gd name="connsiteX2581" fmla="*/ 123346 w 5767895"/>
              <a:gd name="connsiteY2581" fmla="*/ 5310564 h 6189534"/>
              <a:gd name="connsiteX2582" fmla="*/ 96248 w 5767895"/>
              <a:gd name="connsiteY2582" fmla="*/ 5351213 h 6189534"/>
              <a:gd name="connsiteX2583" fmla="*/ 63542 w 5767895"/>
              <a:gd name="connsiteY2583" fmla="*/ 5389057 h 6189534"/>
              <a:gd name="connsiteX2584" fmla="*/ 62141 w 5767895"/>
              <a:gd name="connsiteY2584" fmla="*/ 5407279 h 6189534"/>
              <a:gd name="connsiteX2585" fmla="*/ 52328 w 5767895"/>
              <a:gd name="connsiteY2585" fmla="*/ 5422698 h 6189534"/>
              <a:gd name="connsiteX2586" fmla="*/ 42984 w 5767895"/>
              <a:gd name="connsiteY2586" fmla="*/ 5457271 h 6189534"/>
              <a:gd name="connsiteX2587" fmla="*/ 22426 w 5767895"/>
              <a:gd name="connsiteY2587" fmla="*/ 5486240 h 6189534"/>
              <a:gd name="connsiteX2588" fmla="*/ 19623 w 5767895"/>
              <a:gd name="connsiteY2588" fmla="*/ 5496519 h 6189534"/>
              <a:gd name="connsiteX2589" fmla="*/ 11213 w 5767895"/>
              <a:gd name="connsiteY2589" fmla="*/ 5501190 h 6189534"/>
              <a:gd name="connsiteX2590" fmla="*/ 0 w 5767895"/>
              <a:gd name="connsiteY2590" fmla="*/ 5497453 h 6189534"/>
              <a:gd name="connsiteX2591" fmla="*/ 11213 w 5767895"/>
              <a:gd name="connsiteY2591" fmla="*/ 5460076 h 6189534"/>
              <a:gd name="connsiteX2592" fmla="*/ 19624 w 5767895"/>
              <a:gd name="connsiteY2592" fmla="*/ 5444657 h 6189534"/>
              <a:gd name="connsiteX2593" fmla="*/ 22426 w 5767895"/>
              <a:gd name="connsiteY2593" fmla="*/ 5426435 h 6189534"/>
              <a:gd name="connsiteX2594" fmla="*/ 37377 w 5767895"/>
              <a:gd name="connsiteY2594" fmla="*/ 5392795 h 6189534"/>
              <a:gd name="connsiteX2595" fmla="*/ 36443 w 5767895"/>
              <a:gd name="connsiteY2595" fmla="*/ 5364762 h 6189534"/>
              <a:gd name="connsiteX2596" fmla="*/ 52328 w 5767895"/>
              <a:gd name="connsiteY2596" fmla="*/ 5347942 h 6189534"/>
              <a:gd name="connsiteX2597" fmla="*/ 84099 w 5767895"/>
              <a:gd name="connsiteY2597" fmla="*/ 5218990 h 6189534"/>
              <a:gd name="connsiteX2598" fmla="*/ 149511 w 5767895"/>
              <a:gd name="connsiteY2598" fmla="*/ 5101249 h 6189534"/>
              <a:gd name="connsiteX2599" fmla="*/ 155118 w 5767895"/>
              <a:gd name="connsiteY2599" fmla="*/ 5065741 h 6189534"/>
              <a:gd name="connsiteX2600" fmla="*/ 160724 w 5767895"/>
              <a:gd name="connsiteY2600" fmla="*/ 5030231 h 6189534"/>
              <a:gd name="connsiteX2601" fmla="*/ 172405 w 5767895"/>
              <a:gd name="connsiteY2601" fmla="*/ 5023223 h 6189534"/>
              <a:gd name="connsiteX2602" fmla="*/ 175675 w 5767895"/>
              <a:gd name="connsiteY2602" fmla="*/ 5007806 h 6189534"/>
              <a:gd name="connsiteX2603" fmla="*/ 183151 w 5767895"/>
              <a:gd name="connsiteY2603" fmla="*/ 4981173 h 6189534"/>
              <a:gd name="connsiteX2604" fmla="*/ 190626 w 5767895"/>
              <a:gd name="connsiteY2604" fmla="*/ 4962952 h 6189534"/>
              <a:gd name="connsiteX2605" fmla="*/ 209315 w 5767895"/>
              <a:gd name="connsiteY2605" fmla="*/ 4925575 h 6189534"/>
              <a:gd name="connsiteX2606" fmla="*/ 220996 w 5767895"/>
              <a:gd name="connsiteY2606" fmla="*/ 4915295 h 6189534"/>
              <a:gd name="connsiteX2607" fmla="*/ 224266 w 5767895"/>
              <a:gd name="connsiteY2607" fmla="*/ 4899409 h 6189534"/>
              <a:gd name="connsiteX2608" fmla="*/ 220528 w 5767895"/>
              <a:gd name="connsiteY2608" fmla="*/ 4880721 h 6189534"/>
              <a:gd name="connsiteX2609" fmla="*/ 254168 w 5767895"/>
              <a:gd name="connsiteY2609" fmla="*/ 4764850 h 6189534"/>
              <a:gd name="connsiteX2610" fmla="*/ 269119 w 5767895"/>
              <a:gd name="connsiteY2610" fmla="*/ 4753636 h 6189534"/>
              <a:gd name="connsiteX2611" fmla="*/ 280332 w 5767895"/>
              <a:gd name="connsiteY2611" fmla="*/ 4734948 h 6189534"/>
              <a:gd name="connsiteX2612" fmla="*/ 283136 w 5767895"/>
              <a:gd name="connsiteY2612" fmla="*/ 4714858 h 6189534"/>
              <a:gd name="connsiteX2613" fmla="*/ 291545 w 5767895"/>
              <a:gd name="connsiteY2613" fmla="*/ 4697570 h 6189534"/>
              <a:gd name="connsiteX2614" fmla="*/ 290611 w 5767895"/>
              <a:gd name="connsiteY2614" fmla="*/ 4670938 h 6189534"/>
              <a:gd name="connsiteX2615" fmla="*/ 306497 w 5767895"/>
              <a:gd name="connsiteY2615" fmla="*/ 4652717 h 6189534"/>
              <a:gd name="connsiteX2616" fmla="*/ 326587 w 5767895"/>
              <a:gd name="connsiteY2616" fmla="*/ 4602257 h 6189534"/>
              <a:gd name="connsiteX2617" fmla="*/ 355088 w 5767895"/>
              <a:gd name="connsiteY2617" fmla="*/ 4563010 h 6189534"/>
              <a:gd name="connsiteX2618" fmla="*/ 366302 w 5767895"/>
              <a:gd name="connsiteY2618" fmla="*/ 4536847 h 6189534"/>
              <a:gd name="connsiteX2619" fmla="*/ 379383 w 5767895"/>
              <a:gd name="connsiteY2619" fmla="*/ 4475172 h 6189534"/>
              <a:gd name="connsiteX2620" fmla="*/ 392465 w 5767895"/>
              <a:gd name="connsiteY2620" fmla="*/ 4413499 h 6189534"/>
              <a:gd name="connsiteX2621" fmla="*/ 403679 w 5767895"/>
              <a:gd name="connsiteY2621" fmla="*/ 4398548 h 6189534"/>
              <a:gd name="connsiteX2622" fmla="*/ 424236 w 5767895"/>
              <a:gd name="connsiteY2622" fmla="*/ 4349957 h 6189534"/>
              <a:gd name="connsiteX2623" fmla="*/ 444794 w 5767895"/>
              <a:gd name="connsiteY2623" fmla="*/ 4301366 h 6189534"/>
              <a:gd name="connsiteX2624" fmla="*/ 459745 w 5767895"/>
              <a:gd name="connsiteY2624" fmla="*/ 4267727 h 6189534"/>
              <a:gd name="connsiteX2625" fmla="*/ 474696 w 5767895"/>
              <a:gd name="connsiteY2625" fmla="*/ 4234087 h 6189534"/>
              <a:gd name="connsiteX2626" fmla="*/ 503197 w 5767895"/>
              <a:gd name="connsiteY2626" fmla="*/ 4145315 h 6189534"/>
              <a:gd name="connsiteX2627" fmla="*/ 534501 w 5767895"/>
              <a:gd name="connsiteY2627" fmla="*/ 4062149 h 6189534"/>
              <a:gd name="connsiteX2628" fmla="*/ 533567 w 5767895"/>
              <a:gd name="connsiteY2628" fmla="*/ 4041124 h 6189534"/>
              <a:gd name="connsiteX2629" fmla="*/ 549451 w 5767895"/>
              <a:gd name="connsiteY2629" fmla="*/ 4028509 h 6189534"/>
              <a:gd name="connsiteX2630" fmla="*/ 591969 w 5767895"/>
              <a:gd name="connsiteY2630" fmla="*/ 3947679 h 6189534"/>
              <a:gd name="connsiteX2631" fmla="*/ 620469 w 5767895"/>
              <a:gd name="connsiteY2631" fmla="*/ 3864047 h 6189534"/>
              <a:gd name="connsiteX2632" fmla="*/ 629346 w 5767895"/>
              <a:gd name="connsiteY2632" fmla="*/ 3857973 h 6189534"/>
              <a:gd name="connsiteX2633" fmla="*/ 635420 w 5767895"/>
              <a:gd name="connsiteY2633" fmla="*/ 3849096 h 6189534"/>
              <a:gd name="connsiteX2634" fmla="*/ 629813 w 5767895"/>
              <a:gd name="connsiteY2634" fmla="*/ 3845826 h 6189534"/>
              <a:gd name="connsiteX2635" fmla="*/ 624207 w 5767895"/>
              <a:gd name="connsiteY2635" fmla="*/ 3845358 h 6189534"/>
              <a:gd name="connsiteX2636" fmla="*/ 635421 w 5767895"/>
              <a:gd name="connsiteY2636" fmla="*/ 3811719 h 6189534"/>
              <a:gd name="connsiteX2637" fmla="*/ 650371 w 5767895"/>
              <a:gd name="connsiteY2637" fmla="*/ 3804243 h 6189534"/>
              <a:gd name="connsiteX2638" fmla="*/ 669994 w 5767895"/>
              <a:gd name="connsiteY2638" fmla="*/ 3762660 h 6189534"/>
              <a:gd name="connsiteX2639" fmla="*/ 679749 w 5767895"/>
              <a:gd name="connsiteY2639" fmla="*/ 3731773 h 6189534"/>
              <a:gd name="connsiteX2640" fmla="*/ 663225 w 5767895"/>
              <a:gd name="connsiteY2640" fmla="*/ 3715301 h 6189534"/>
              <a:gd name="connsiteX2641" fmla="*/ 639679 w 5767895"/>
              <a:gd name="connsiteY2641" fmla="*/ 3666063 h 6189534"/>
              <a:gd name="connsiteX2642" fmla="*/ 606806 w 5767895"/>
              <a:gd name="connsiteY2642" fmla="*/ 3656833 h 6189534"/>
              <a:gd name="connsiteX2643" fmla="*/ 583170 w 5767895"/>
              <a:gd name="connsiteY2643" fmla="*/ 3643502 h 6189534"/>
              <a:gd name="connsiteX2644" fmla="*/ 594873 w 5767895"/>
              <a:gd name="connsiteY2644" fmla="*/ 3633773 h 6189534"/>
              <a:gd name="connsiteX2645" fmla="*/ 609810 w 5767895"/>
              <a:gd name="connsiteY2645" fmla="*/ 3629416 h 6189534"/>
              <a:gd name="connsiteX2646" fmla="*/ 575724 w 5767895"/>
              <a:gd name="connsiteY2646" fmla="*/ 3601158 h 6189534"/>
              <a:gd name="connsiteX2647" fmla="*/ 552379 w 5767895"/>
              <a:gd name="connsiteY2647" fmla="*/ 3566433 h 6189534"/>
              <a:gd name="connsiteX2648" fmla="*/ 587641 w 5767895"/>
              <a:gd name="connsiteY2648" fmla="*/ 3566667 h 6189534"/>
              <a:gd name="connsiteX2649" fmla="*/ 613200 w 5767895"/>
              <a:gd name="connsiteY2649" fmla="*/ 3596156 h 6189534"/>
              <a:gd name="connsiteX2650" fmla="*/ 621687 w 5767895"/>
              <a:gd name="connsiteY2650" fmla="*/ 3593240 h 6189534"/>
              <a:gd name="connsiteX2651" fmla="*/ 628674 w 5767895"/>
              <a:gd name="connsiteY2651" fmla="*/ 3592692 h 6189534"/>
              <a:gd name="connsiteX2652" fmla="*/ 627943 w 5767895"/>
              <a:gd name="connsiteY2652" fmla="*/ 3606059 h 6189534"/>
              <a:gd name="connsiteX2653" fmla="*/ 620974 w 5767895"/>
              <a:gd name="connsiteY2653" fmla="*/ 3618792 h 6189534"/>
              <a:gd name="connsiteX2654" fmla="*/ 647206 w 5767895"/>
              <a:gd name="connsiteY2654" fmla="*/ 3643728 h 6189534"/>
              <a:gd name="connsiteX2655" fmla="*/ 668935 w 5767895"/>
              <a:gd name="connsiteY2655" fmla="*/ 3675766 h 6189534"/>
              <a:gd name="connsiteX2656" fmla="*/ 678077 w 5767895"/>
              <a:gd name="connsiteY2656" fmla="*/ 3678798 h 6189534"/>
              <a:gd name="connsiteX2657" fmla="*/ 688721 w 5767895"/>
              <a:gd name="connsiteY2657" fmla="*/ 3679463 h 6189534"/>
              <a:gd name="connsiteX2658" fmla="*/ 674327 w 5767895"/>
              <a:gd name="connsiteY2658" fmla="*/ 3639350 h 6189534"/>
              <a:gd name="connsiteX2659" fmla="*/ 681180 w 5767895"/>
              <a:gd name="connsiteY2659" fmla="*/ 3621566 h 6189534"/>
              <a:gd name="connsiteX2660" fmla="*/ 636990 w 5767895"/>
              <a:gd name="connsiteY2660" fmla="*/ 3593539 h 6189534"/>
              <a:gd name="connsiteX2661" fmla="*/ 615512 w 5767895"/>
              <a:gd name="connsiteY2661" fmla="*/ 3538424 h 6189534"/>
              <a:gd name="connsiteX2662" fmla="*/ 581794 w 5767895"/>
              <a:gd name="connsiteY2662" fmla="*/ 3492140 h 6189534"/>
              <a:gd name="connsiteX2663" fmla="*/ 570016 w 5767895"/>
              <a:gd name="connsiteY2663" fmla="*/ 3475818 h 6189534"/>
              <a:gd name="connsiteX2664" fmla="*/ 558237 w 5767895"/>
              <a:gd name="connsiteY2664" fmla="*/ 3459496 h 6189534"/>
              <a:gd name="connsiteX2665" fmla="*/ 538991 w 5767895"/>
              <a:gd name="connsiteY2665" fmla="*/ 3434011 h 6189534"/>
              <a:gd name="connsiteX2666" fmla="*/ 536989 w 5767895"/>
              <a:gd name="connsiteY2666" fmla="*/ 3437167 h 6189534"/>
              <a:gd name="connsiteX2667" fmla="*/ 525210 w 5767895"/>
              <a:gd name="connsiteY2667" fmla="*/ 3420845 h 6189534"/>
              <a:gd name="connsiteX2668" fmla="*/ 513432 w 5767895"/>
              <a:gd name="connsiteY2668" fmla="*/ 3404522 h 6189534"/>
              <a:gd name="connsiteX2669" fmla="*/ 501412 w 5767895"/>
              <a:gd name="connsiteY2669" fmla="*/ 3394687 h 6189534"/>
              <a:gd name="connsiteX2670" fmla="*/ 502501 w 5767895"/>
              <a:gd name="connsiteY2670" fmla="*/ 3379885 h 6189534"/>
              <a:gd name="connsiteX2671" fmla="*/ 485852 w 5767895"/>
              <a:gd name="connsiteY2671" fmla="*/ 3366006 h 6189534"/>
              <a:gd name="connsiteX2672" fmla="*/ 492417 w 5767895"/>
              <a:gd name="connsiteY2672" fmla="*/ 3346932 h 6189534"/>
              <a:gd name="connsiteX2673" fmla="*/ 457696 w 5767895"/>
              <a:gd name="connsiteY2673" fmla="*/ 3324912 h 6189534"/>
              <a:gd name="connsiteX2674" fmla="*/ 474019 w 5767895"/>
              <a:gd name="connsiteY2674" fmla="*/ 3313133 h 6189534"/>
              <a:gd name="connsiteX2675" fmla="*/ 441840 w 5767895"/>
              <a:gd name="connsiteY2675" fmla="*/ 3266167 h 6189534"/>
              <a:gd name="connsiteX2676" fmla="*/ 431523 w 5767895"/>
              <a:gd name="connsiteY2676" fmla="*/ 3268476 h 6189534"/>
              <a:gd name="connsiteX2677" fmla="*/ 430062 w 5767895"/>
              <a:gd name="connsiteY2677" fmla="*/ 3249845 h 6189534"/>
              <a:gd name="connsiteX2678" fmla="*/ 421439 w 5767895"/>
              <a:gd name="connsiteY2678" fmla="*/ 3235524 h 6189534"/>
              <a:gd name="connsiteX2679" fmla="*/ 393338 w 5767895"/>
              <a:gd name="connsiteY2679" fmla="*/ 3230980 h 6189534"/>
              <a:gd name="connsiteX2680" fmla="*/ 370088 w 5767895"/>
              <a:gd name="connsiteY2680" fmla="*/ 3211808 h 6189534"/>
              <a:gd name="connsiteX2681" fmla="*/ 365470 w 5767895"/>
              <a:gd name="connsiteY2681" fmla="*/ 3191175 h 6189534"/>
              <a:gd name="connsiteX2682" fmla="*/ 366858 w 5767895"/>
              <a:gd name="connsiteY2682" fmla="*/ 3161072 h 6189534"/>
              <a:gd name="connsiteX2683" fmla="*/ 382641 w 5767895"/>
              <a:gd name="connsiteY2683" fmla="*/ 3171082 h 6189534"/>
              <a:gd name="connsiteX2684" fmla="*/ 385489 w 5767895"/>
              <a:gd name="connsiteY2684" fmla="*/ 3159610 h 6189534"/>
              <a:gd name="connsiteX2685" fmla="*/ 368612 w 5767895"/>
              <a:gd name="connsiteY2685" fmla="*/ 3135627 h 6189534"/>
              <a:gd name="connsiteX2686" fmla="*/ 356467 w 5767895"/>
              <a:gd name="connsiteY2686" fmla="*/ 3114646 h 6189534"/>
              <a:gd name="connsiteX2687" fmla="*/ 361376 w 5767895"/>
              <a:gd name="connsiteY2687" fmla="*/ 3113887 h 6189534"/>
              <a:gd name="connsiteX2688" fmla="*/ 364781 w 5767895"/>
              <a:gd name="connsiteY2688" fmla="*/ 3115494 h 6189534"/>
              <a:gd name="connsiteX2689" fmla="*/ 379468 w 5767895"/>
              <a:gd name="connsiteY2689" fmla="*/ 3111530 h 6189534"/>
              <a:gd name="connsiteX2690" fmla="*/ 386877 w 5767895"/>
              <a:gd name="connsiteY2690" fmla="*/ 3129508 h 6189534"/>
              <a:gd name="connsiteX2691" fmla="*/ 423293 w 5767895"/>
              <a:gd name="connsiteY2691" fmla="*/ 3134899 h 6189534"/>
              <a:gd name="connsiteX2692" fmla="*/ 437380 w 5767895"/>
              <a:gd name="connsiteY2692" fmla="*/ 3161538 h 6189534"/>
              <a:gd name="connsiteX2693" fmla="*/ 460864 w 5767895"/>
              <a:gd name="connsiteY2693" fmla="*/ 3145448 h 6189534"/>
              <a:gd name="connsiteX2694" fmla="*/ 439068 w 5767895"/>
              <a:gd name="connsiteY2694" fmla="*/ 3116134 h 6189534"/>
              <a:gd name="connsiteX2695" fmla="*/ 414904 w 5767895"/>
              <a:gd name="connsiteY2695" fmla="*/ 3085317 h 6189534"/>
              <a:gd name="connsiteX2696" fmla="*/ 392215 w 5767895"/>
              <a:gd name="connsiteY2696" fmla="*/ 3033857 h 6189534"/>
              <a:gd name="connsiteX2697" fmla="*/ 368024 w 5767895"/>
              <a:gd name="connsiteY2697" fmla="*/ 2984766 h 6189534"/>
              <a:gd name="connsiteX2698" fmla="*/ 344043 w 5767895"/>
              <a:gd name="connsiteY2698" fmla="*/ 2956278 h 6189534"/>
              <a:gd name="connsiteX2699" fmla="*/ 335538 w 5767895"/>
              <a:gd name="connsiteY2699" fmla="*/ 2924326 h 6189534"/>
              <a:gd name="connsiteX2700" fmla="*/ 318725 w 5767895"/>
              <a:gd name="connsiteY2700" fmla="*/ 2920302 h 6189534"/>
              <a:gd name="connsiteX2701" fmla="*/ 304280 w 5767895"/>
              <a:gd name="connsiteY2701" fmla="*/ 2917781 h 6189534"/>
              <a:gd name="connsiteX2702" fmla="*/ 307262 w 5767895"/>
              <a:gd name="connsiteY2702" fmla="*/ 2923546 h 6189534"/>
              <a:gd name="connsiteX2703" fmla="*/ 311747 w 5767895"/>
              <a:gd name="connsiteY2703" fmla="*/ 2926943 h 6189534"/>
              <a:gd name="connsiteX2704" fmla="*/ 345783 w 5767895"/>
              <a:gd name="connsiteY2704" fmla="*/ 2992790 h 6189534"/>
              <a:gd name="connsiteX2705" fmla="*/ 388190 w 5767895"/>
              <a:gd name="connsiteY2705" fmla="*/ 3050670 h 6189534"/>
              <a:gd name="connsiteX2706" fmla="*/ 378181 w 5767895"/>
              <a:gd name="connsiteY2706" fmla="*/ 3066452 h 6189534"/>
              <a:gd name="connsiteX2707" fmla="*/ 360193 w 5767895"/>
              <a:gd name="connsiteY2707" fmla="*/ 3090454 h 6189534"/>
              <a:gd name="connsiteX2708" fmla="*/ 336374 w 5767895"/>
              <a:gd name="connsiteY2708" fmla="*/ 3097477 h 6189534"/>
              <a:gd name="connsiteX2709" fmla="*/ 300807 w 5767895"/>
              <a:gd name="connsiteY2709" fmla="*/ 3061087 h 6189534"/>
              <a:gd name="connsiteX2710" fmla="*/ 277482 w 5767895"/>
              <a:gd name="connsiteY2710" fmla="*/ 3015865 h 6189534"/>
              <a:gd name="connsiteX2711" fmla="*/ 253962 w 5767895"/>
              <a:gd name="connsiteY2711" fmla="*/ 3007586 h 6189534"/>
              <a:gd name="connsiteX2712" fmla="*/ 230442 w 5767895"/>
              <a:gd name="connsiteY2712" fmla="*/ 2999308 h 6189534"/>
              <a:gd name="connsiteX2713" fmla="*/ 250768 w 5767895"/>
              <a:gd name="connsiteY2713" fmla="*/ 2981217 h 6189534"/>
              <a:gd name="connsiteX2714" fmla="*/ 221205 w 5767895"/>
              <a:gd name="connsiteY2714" fmla="*/ 2958042 h 6189534"/>
              <a:gd name="connsiteX2715" fmla="*/ 197649 w 5767895"/>
              <a:gd name="connsiteY2715" fmla="*/ 2925397 h 6189534"/>
              <a:gd name="connsiteX2716" fmla="*/ 229754 w 5767895"/>
              <a:gd name="connsiteY2716" fmla="*/ 2923627 h 6189534"/>
              <a:gd name="connsiteX2717" fmla="*/ 252157 w 5767895"/>
              <a:gd name="connsiteY2717" fmla="*/ 2951114 h 6189534"/>
              <a:gd name="connsiteX2718" fmla="*/ 260645 w 5767895"/>
              <a:gd name="connsiteY2718" fmla="*/ 2948198 h 6189534"/>
              <a:gd name="connsiteX2719" fmla="*/ 267631 w 5767895"/>
              <a:gd name="connsiteY2719" fmla="*/ 2947651 h 6189534"/>
              <a:gd name="connsiteX2720" fmla="*/ 267900 w 5767895"/>
              <a:gd name="connsiteY2720" fmla="*/ 2959439 h 6189534"/>
              <a:gd name="connsiteX2721" fmla="*/ 261933 w 5767895"/>
              <a:gd name="connsiteY2721" fmla="*/ 2970593 h 6189534"/>
              <a:gd name="connsiteX2722" fmla="*/ 303581 w 5767895"/>
              <a:gd name="connsiteY2722" fmla="*/ 3023565 h 6189534"/>
              <a:gd name="connsiteX2723" fmla="*/ 318208 w 5767895"/>
              <a:gd name="connsiteY2723" fmla="*/ 3028415 h 6189534"/>
              <a:gd name="connsiteX2724" fmla="*/ 341999 w 5767895"/>
              <a:gd name="connsiteY2724" fmla="*/ 3025800 h 6189534"/>
              <a:gd name="connsiteX2725" fmla="*/ 336226 w 5767895"/>
              <a:gd name="connsiteY2725" fmla="*/ 3000007 h 6189534"/>
              <a:gd name="connsiteX2726" fmla="*/ 275946 w 5767895"/>
              <a:gd name="connsiteY2726" fmla="*/ 2948499 h 6189534"/>
              <a:gd name="connsiteX2727" fmla="*/ 255873 w 5767895"/>
              <a:gd name="connsiteY2727" fmla="*/ 2898145 h 6189534"/>
              <a:gd name="connsiteX2728" fmla="*/ 225061 w 5767895"/>
              <a:gd name="connsiteY2728" fmla="*/ 2854260 h 6189534"/>
              <a:gd name="connsiteX2729" fmla="*/ 198001 w 5767895"/>
              <a:gd name="connsiteY2729" fmla="*/ 2827138 h 6189534"/>
              <a:gd name="connsiteX2730" fmla="*/ 173944 w 5767895"/>
              <a:gd name="connsiteY2730" fmla="*/ 2795282 h 6189534"/>
              <a:gd name="connsiteX2731" fmla="*/ 155778 w 5767895"/>
              <a:gd name="connsiteY2731" fmla="*/ 2726221 h 6189534"/>
              <a:gd name="connsiteX2732" fmla="*/ 106662 w 5767895"/>
              <a:gd name="connsiteY2732" fmla="*/ 2664088 h 6189534"/>
              <a:gd name="connsiteX2733" fmla="*/ 110629 w 5767895"/>
              <a:gd name="connsiteY2733" fmla="*/ 2656090 h 6189534"/>
              <a:gd name="connsiteX2734" fmla="*/ 108358 w 5767895"/>
              <a:gd name="connsiteY2734" fmla="*/ 2647458 h 6189534"/>
              <a:gd name="connsiteX2735" fmla="*/ 98791 w 5767895"/>
              <a:gd name="connsiteY2735" fmla="*/ 2648584 h 6189534"/>
              <a:gd name="connsiteX2736" fmla="*/ 87724 w 5767895"/>
              <a:gd name="connsiteY2736" fmla="*/ 2652077 h 6189534"/>
              <a:gd name="connsiteX2737" fmla="*/ 90806 w 5767895"/>
              <a:gd name="connsiteY2737" fmla="*/ 2605343 h 6189534"/>
              <a:gd name="connsiteX2738" fmla="*/ 104819 w 5767895"/>
              <a:gd name="connsiteY2738" fmla="*/ 2583248 h 6189534"/>
              <a:gd name="connsiteX2739" fmla="*/ 135248 w 5767895"/>
              <a:gd name="connsiteY2739" fmla="*/ 2610293 h 6189534"/>
              <a:gd name="connsiteX2740" fmla="*/ 182884 w 5767895"/>
              <a:gd name="connsiteY2740" fmla="*/ 2641612 h 6189534"/>
              <a:gd name="connsiteX2741" fmla="*/ 167276 w 5767895"/>
              <a:gd name="connsiteY2741" fmla="*/ 2605155 h 6189534"/>
              <a:gd name="connsiteX2742" fmla="*/ 140927 w 5767895"/>
              <a:gd name="connsiteY2742" fmla="*/ 2575166 h 6189534"/>
              <a:gd name="connsiteX2743" fmla="*/ 125919 w 5767895"/>
              <a:gd name="connsiteY2743" fmla="*/ 2508107 h 6189534"/>
              <a:gd name="connsiteX2744" fmla="*/ 119742 w 5767895"/>
              <a:gd name="connsiteY2744" fmla="*/ 2475973 h 6189534"/>
              <a:gd name="connsiteX2745" fmla="*/ 106059 w 5767895"/>
              <a:gd name="connsiteY2745" fmla="*/ 2455677 h 6189534"/>
              <a:gd name="connsiteX2746" fmla="*/ 114066 w 5767895"/>
              <a:gd name="connsiteY2746" fmla="*/ 2443051 h 6189534"/>
              <a:gd name="connsiteX2747" fmla="*/ 97949 w 5767895"/>
              <a:gd name="connsiteY2747" fmla="*/ 2423975 h 6189534"/>
              <a:gd name="connsiteX2748" fmla="*/ 84197 w 5767895"/>
              <a:gd name="connsiteY2748" fmla="*/ 2406401 h 6189534"/>
              <a:gd name="connsiteX2749" fmla="*/ 79272 w 5767895"/>
              <a:gd name="connsiteY2749" fmla="*/ 2372295 h 6189534"/>
              <a:gd name="connsiteX2750" fmla="*/ 112530 w 5767895"/>
              <a:gd name="connsiteY2750" fmla="*/ 2375684 h 6189534"/>
              <a:gd name="connsiteX2751" fmla="*/ 128006 w 5767895"/>
              <a:gd name="connsiteY2751" fmla="*/ 2372222 h 6189534"/>
              <a:gd name="connsiteX2752" fmla="*/ 157693 w 5767895"/>
              <a:gd name="connsiteY2752" fmla="*/ 2406541 h 6189534"/>
              <a:gd name="connsiteX2753" fmla="*/ 189747 w 5767895"/>
              <a:gd name="connsiteY2753" fmla="*/ 2442362 h 6189534"/>
              <a:gd name="connsiteX2754" fmla="*/ 193154 w 5767895"/>
              <a:gd name="connsiteY2754" fmla="*/ 2443970 h 6189534"/>
              <a:gd name="connsiteX2755" fmla="*/ 198062 w 5767895"/>
              <a:gd name="connsiteY2755" fmla="*/ 2443209 h 6189534"/>
              <a:gd name="connsiteX2756" fmla="*/ 192202 w 5767895"/>
              <a:gd name="connsiteY2756" fmla="*/ 2430641 h 6189534"/>
              <a:gd name="connsiteX2757" fmla="*/ 183975 w 5767895"/>
              <a:gd name="connsiteY2757" fmla="*/ 2416570 h 6189534"/>
              <a:gd name="connsiteX2758" fmla="*/ 178510 w 5767895"/>
              <a:gd name="connsiteY2758" fmla="*/ 2404251 h 6189534"/>
              <a:gd name="connsiteX2759" fmla="*/ 165490 w 5767895"/>
              <a:gd name="connsiteY2759" fmla="*/ 2395994 h 6189534"/>
              <a:gd name="connsiteX2760" fmla="*/ 165576 w 5767895"/>
              <a:gd name="connsiteY2760" fmla="*/ 2382771 h 6189534"/>
              <a:gd name="connsiteX2761" fmla="*/ 167271 w 5767895"/>
              <a:gd name="connsiteY2761" fmla="*/ 2366141 h 6189534"/>
              <a:gd name="connsiteX2762" fmla="*/ 184134 w 5767895"/>
              <a:gd name="connsiteY2762" fmla="*/ 2332574 h 6189534"/>
              <a:gd name="connsiteX2763" fmla="*/ 164889 w 5767895"/>
              <a:gd name="connsiteY2763" fmla="*/ 2307089 h 6189534"/>
              <a:gd name="connsiteX2764" fmla="*/ 165360 w 5767895"/>
              <a:gd name="connsiteY2764" fmla="*/ 2288025 h 6189534"/>
              <a:gd name="connsiteX2765" fmla="*/ 161964 w 5767895"/>
              <a:gd name="connsiteY2765" fmla="*/ 2269826 h 6189534"/>
              <a:gd name="connsiteX2766" fmla="*/ 165708 w 5767895"/>
              <a:gd name="connsiteY2766" fmla="*/ 2257816 h 6189534"/>
              <a:gd name="connsiteX2767" fmla="*/ 159349 w 5767895"/>
              <a:gd name="connsiteY2767" fmla="*/ 2246036 h 6189534"/>
              <a:gd name="connsiteX2768" fmla="*/ 144721 w 5767895"/>
              <a:gd name="connsiteY2768" fmla="*/ 2241186 h 6189534"/>
              <a:gd name="connsiteX2769" fmla="*/ 162738 w 5767895"/>
              <a:gd name="connsiteY2769" fmla="*/ 2212777 h 6189534"/>
              <a:gd name="connsiteX2770" fmla="*/ 184207 w 5767895"/>
              <a:gd name="connsiteY2770" fmla="*/ 2239118 h 6189534"/>
              <a:gd name="connsiteX2771" fmla="*/ 206080 w 5767895"/>
              <a:gd name="connsiteY2771" fmla="*/ 2249119 h 6189534"/>
              <a:gd name="connsiteX2772" fmla="*/ 208286 w 5767895"/>
              <a:gd name="connsiteY2772" fmla="*/ 2237792 h 6189534"/>
              <a:gd name="connsiteX2773" fmla="*/ 206620 w 5767895"/>
              <a:gd name="connsiteY2773" fmla="*/ 2227331 h 6189534"/>
              <a:gd name="connsiteX2774" fmla="*/ 172748 w 5767895"/>
              <a:gd name="connsiteY2774" fmla="*/ 2196994 h 6189534"/>
              <a:gd name="connsiteX2775" fmla="*/ 160662 w 5767895"/>
              <a:gd name="connsiteY2775" fmla="*/ 2167198 h 6189534"/>
              <a:gd name="connsiteX2776" fmla="*/ 139203 w 5767895"/>
              <a:gd name="connsiteY2776" fmla="*/ 2146949 h 6189534"/>
              <a:gd name="connsiteX2777" fmla="*/ 128484 w 5767895"/>
              <a:gd name="connsiteY2777" fmla="*/ 2120234 h 6189534"/>
              <a:gd name="connsiteX2778" fmla="*/ 103231 w 5767895"/>
              <a:gd name="connsiteY2778" fmla="*/ 2104218 h 6189534"/>
              <a:gd name="connsiteX2779" fmla="*/ 76517 w 5767895"/>
              <a:gd name="connsiteY2779" fmla="*/ 2069571 h 6189534"/>
              <a:gd name="connsiteX2780" fmla="*/ 83803 w 5767895"/>
              <a:gd name="connsiteY2780" fmla="*/ 2053721 h 6189534"/>
              <a:gd name="connsiteX2781" fmla="*/ 74750 w 5767895"/>
              <a:gd name="connsiteY2781" fmla="*/ 2037466 h 6189534"/>
              <a:gd name="connsiteX2782" fmla="*/ 58353 w 5767895"/>
              <a:gd name="connsiteY2782" fmla="*/ 2000511 h 6189534"/>
              <a:gd name="connsiteX2783" fmla="*/ 83837 w 5767895"/>
              <a:gd name="connsiteY2783" fmla="*/ 1981265 h 6189534"/>
              <a:gd name="connsiteX2784" fmla="*/ 114092 w 5767895"/>
              <a:gd name="connsiteY2784" fmla="*/ 2012072 h 6189534"/>
              <a:gd name="connsiteX2785" fmla="*/ 138112 w 5767895"/>
              <a:gd name="connsiteY2785" fmla="*/ 2042244 h 6189534"/>
              <a:gd name="connsiteX2786" fmla="*/ 145886 w 5767895"/>
              <a:gd name="connsiteY2786" fmla="*/ 2064879 h 6189534"/>
              <a:gd name="connsiteX2787" fmla="*/ 130265 w 5767895"/>
              <a:gd name="connsiteY2787" fmla="*/ 2090381 h 6189534"/>
              <a:gd name="connsiteX2788" fmla="*/ 144499 w 5767895"/>
              <a:gd name="connsiteY2788" fmla="*/ 2094982 h 6189534"/>
              <a:gd name="connsiteX2789" fmla="*/ 168055 w 5767895"/>
              <a:gd name="connsiteY2789" fmla="*/ 2127627 h 6189534"/>
              <a:gd name="connsiteX2790" fmla="*/ 176063 w 5767895"/>
              <a:gd name="connsiteY2790" fmla="*/ 2115002 h 6189534"/>
              <a:gd name="connsiteX2791" fmla="*/ 183837 w 5767895"/>
              <a:gd name="connsiteY2791" fmla="*/ 2137637 h 6189534"/>
              <a:gd name="connsiteX2792" fmla="*/ 215402 w 5767895"/>
              <a:gd name="connsiteY2792" fmla="*/ 2157656 h 6189534"/>
              <a:gd name="connsiteX2793" fmla="*/ 217171 w 5767895"/>
              <a:gd name="connsiteY2793" fmla="*/ 2189760 h 6189534"/>
              <a:gd name="connsiteX2794" fmla="*/ 245580 w 5767895"/>
              <a:gd name="connsiteY2794" fmla="*/ 2207778 h 6189534"/>
              <a:gd name="connsiteX2795" fmla="*/ 256818 w 5767895"/>
              <a:gd name="connsiteY2795" fmla="*/ 2245888 h 6189534"/>
              <a:gd name="connsiteX2796" fmla="*/ 276063 w 5767895"/>
              <a:gd name="connsiteY2796" fmla="*/ 2271373 h 6189534"/>
              <a:gd name="connsiteX2797" fmla="*/ 314422 w 5767895"/>
              <a:gd name="connsiteY2797" fmla="*/ 2282422 h 6189534"/>
              <a:gd name="connsiteX2798" fmla="*/ 345505 w 5767895"/>
              <a:gd name="connsiteY2798" fmla="*/ 2315415 h 6189534"/>
              <a:gd name="connsiteX2799" fmla="*/ 359228 w 5767895"/>
              <a:gd name="connsiteY2799" fmla="*/ 2337397 h 6189534"/>
              <a:gd name="connsiteX2800" fmla="*/ 383690 w 5767895"/>
              <a:gd name="connsiteY2800" fmla="*/ 2352912 h 6189534"/>
              <a:gd name="connsiteX2801" fmla="*/ 387692 w 5767895"/>
              <a:gd name="connsiteY2801" fmla="*/ 2369281 h 6189534"/>
              <a:gd name="connsiteX2802" fmla="*/ 400934 w 5767895"/>
              <a:gd name="connsiteY2802" fmla="*/ 2381552 h 6189534"/>
              <a:gd name="connsiteX2803" fmla="*/ 419142 w 5767895"/>
              <a:gd name="connsiteY2803" fmla="*/ 2384249 h 6189534"/>
              <a:gd name="connsiteX2804" fmla="*/ 437350 w 5767895"/>
              <a:gd name="connsiteY2804" fmla="*/ 2386944 h 6189534"/>
              <a:gd name="connsiteX2805" fmla="*/ 419701 w 5767895"/>
              <a:gd name="connsiteY2805" fmla="*/ 2351961 h 6189534"/>
              <a:gd name="connsiteX2806" fmla="*/ 400553 w 5767895"/>
              <a:gd name="connsiteY2806" fmla="*/ 2319345 h 6189534"/>
              <a:gd name="connsiteX2807" fmla="*/ 379584 w 5767895"/>
              <a:gd name="connsiteY2807" fmla="*/ 2292214 h 6189534"/>
              <a:gd name="connsiteX2808" fmla="*/ 373225 w 5767895"/>
              <a:gd name="connsiteY2808" fmla="*/ 2257752 h 6189534"/>
              <a:gd name="connsiteX2809" fmla="*/ 332192 w 5767895"/>
              <a:gd name="connsiteY2809" fmla="*/ 2231728 h 6189534"/>
              <a:gd name="connsiteX2810" fmla="*/ 318097 w 5767895"/>
              <a:gd name="connsiteY2810" fmla="*/ 2153629 h 6189534"/>
              <a:gd name="connsiteX2811" fmla="*/ 261447 w 5767895"/>
              <a:gd name="connsiteY2811" fmla="*/ 2085057 h 6189534"/>
              <a:gd name="connsiteX2812" fmla="*/ 268416 w 5767895"/>
              <a:gd name="connsiteY2812" fmla="*/ 2049643 h 6189534"/>
              <a:gd name="connsiteX2813" fmla="*/ 275386 w 5767895"/>
              <a:gd name="connsiteY2813" fmla="*/ 2014227 h 6189534"/>
              <a:gd name="connsiteX2814" fmla="*/ 240665 w 5767895"/>
              <a:gd name="connsiteY2814" fmla="*/ 1992206 h 6189534"/>
              <a:gd name="connsiteX2815" fmla="*/ 246670 w 5767895"/>
              <a:gd name="connsiteY2815" fmla="*/ 1982737 h 6189534"/>
              <a:gd name="connsiteX2816" fmla="*/ 258412 w 5767895"/>
              <a:gd name="connsiteY2816" fmla="*/ 1974692 h 6189534"/>
              <a:gd name="connsiteX2817" fmla="*/ 273617 w 5767895"/>
              <a:gd name="connsiteY2817" fmla="*/ 1982123 h 6189534"/>
              <a:gd name="connsiteX2818" fmla="*/ 292863 w 5767895"/>
              <a:gd name="connsiteY2818" fmla="*/ 2007607 h 6189534"/>
              <a:gd name="connsiteX2819" fmla="*/ 307346 w 5767895"/>
              <a:gd name="connsiteY2819" fmla="*/ 2011814 h 6189534"/>
              <a:gd name="connsiteX2820" fmla="*/ 320963 w 5767895"/>
              <a:gd name="connsiteY2820" fmla="*/ 2012152 h 6189534"/>
              <a:gd name="connsiteX2821" fmla="*/ 311494 w 5767895"/>
              <a:gd name="connsiteY2821" fmla="*/ 2006146 h 6189534"/>
              <a:gd name="connsiteX2822" fmla="*/ 306203 w 5767895"/>
              <a:gd name="connsiteY2822" fmla="*/ 1967380 h 6189534"/>
              <a:gd name="connsiteX2823" fmla="*/ 290173 w 5767895"/>
              <a:gd name="connsiteY2823" fmla="*/ 1935083 h 6189534"/>
              <a:gd name="connsiteX2824" fmla="*/ 281436 w 5767895"/>
              <a:gd name="connsiteY2824" fmla="*/ 1915710 h 6189534"/>
              <a:gd name="connsiteX2825" fmla="*/ 263459 w 5767895"/>
              <a:gd name="connsiteY2825" fmla="*/ 1900436 h 6189534"/>
              <a:gd name="connsiteX2826" fmla="*/ 264847 w 5767895"/>
              <a:gd name="connsiteY2826" fmla="*/ 1870332 h 6189534"/>
              <a:gd name="connsiteX2827" fmla="*/ 249632 w 5767895"/>
              <a:gd name="connsiteY2827" fmla="*/ 1856811 h 6189534"/>
              <a:gd name="connsiteX2828" fmla="*/ 241289 w 5767895"/>
              <a:gd name="connsiteY2828" fmla="*/ 1837688 h 6189534"/>
              <a:gd name="connsiteX2829" fmla="*/ 216038 w 5767895"/>
              <a:gd name="connsiteY2829" fmla="*/ 1821672 h 6189534"/>
              <a:gd name="connsiteX2830" fmla="*/ 214577 w 5767895"/>
              <a:gd name="connsiteY2830" fmla="*/ 1803041 h 6189534"/>
              <a:gd name="connsiteX2831" fmla="*/ 193213 w 5767895"/>
              <a:gd name="connsiteY2831" fmla="*/ 1775661 h 6189534"/>
              <a:gd name="connsiteX2832" fmla="*/ 184092 w 5767895"/>
              <a:gd name="connsiteY2832" fmla="*/ 1739445 h 6189534"/>
              <a:gd name="connsiteX2833" fmla="*/ 164280 w 5767895"/>
              <a:gd name="connsiteY2833" fmla="*/ 1694790 h 6189534"/>
              <a:gd name="connsiteX2834" fmla="*/ 149837 w 5767895"/>
              <a:gd name="connsiteY2834" fmla="*/ 1646901 h 6189534"/>
              <a:gd name="connsiteX2835" fmla="*/ 135200 w 5767895"/>
              <a:gd name="connsiteY2835" fmla="*/ 1635959 h 6189534"/>
              <a:gd name="connsiteX2836" fmla="*/ 127435 w 5767895"/>
              <a:gd name="connsiteY2836" fmla="*/ 1619415 h 6189534"/>
              <a:gd name="connsiteX2837" fmla="*/ 103242 w 5767895"/>
              <a:gd name="connsiteY2837" fmla="*/ 1593006 h 6189534"/>
              <a:gd name="connsiteX2838" fmla="*/ 89791 w 5767895"/>
              <a:gd name="connsiteY2838" fmla="*/ 1560132 h 6189534"/>
              <a:gd name="connsiteX2839" fmla="*/ 82612 w 5767895"/>
              <a:gd name="connsiteY2839" fmla="*/ 1552259 h 6189534"/>
              <a:gd name="connsiteX2840" fmla="*/ 83171 w 5767895"/>
              <a:gd name="connsiteY2840" fmla="*/ 1542654 h 6189534"/>
              <a:gd name="connsiteX2841" fmla="*/ 92333 w 5767895"/>
              <a:gd name="connsiteY2841" fmla="*/ 1535186 h 6189534"/>
              <a:gd name="connsiteX2842" fmla="*/ 117891 w 5767895"/>
              <a:gd name="connsiteY2842" fmla="*/ 1564674 h 6189534"/>
              <a:gd name="connsiteX2843" fmla="*/ 126407 w 5767895"/>
              <a:gd name="connsiteY2843" fmla="*/ 1580035 h 6189534"/>
              <a:gd name="connsiteX2844" fmla="*/ 140294 w 5767895"/>
              <a:gd name="connsiteY2844" fmla="*/ 1592161 h 6189534"/>
              <a:gd name="connsiteX2845" fmla="*/ 160694 w 5767895"/>
              <a:gd name="connsiteY2845" fmla="*/ 1622805 h 6189534"/>
              <a:gd name="connsiteX2846" fmla="*/ 184869 w 5767895"/>
              <a:gd name="connsiteY2846" fmla="*/ 1637031 h 6189534"/>
              <a:gd name="connsiteX2847" fmla="*/ 190564 w 5767895"/>
              <a:gd name="connsiteY2847" fmla="*/ 1659454 h 6189534"/>
              <a:gd name="connsiteX2848" fmla="*/ 282446 w 5767895"/>
              <a:gd name="connsiteY2848" fmla="*/ 1755349 h 6189534"/>
              <a:gd name="connsiteX2849" fmla="*/ 346841 w 5767895"/>
              <a:gd name="connsiteY2849" fmla="*/ 1873649 h 6189534"/>
              <a:gd name="connsiteX2850" fmla="*/ 373824 w 5767895"/>
              <a:gd name="connsiteY2850" fmla="*/ 1897402 h 6189534"/>
              <a:gd name="connsiteX2851" fmla="*/ 400808 w 5767895"/>
              <a:gd name="connsiteY2851" fmla="*/ 1921155 h 6189534"/>
              <a:gd name="connsiteX2852" fmla="*/ 400471 w 5767895"/>
              <a:gd name="connsiteY2852" fmla="*/ 1934772 h 6189534"/>
              <a:gd name="connsiteX2853" fmla="*/ 411739 w 5767895"/>
              <a:gd name="connsiteY2853" fmla="*/ 1945792 h 6189534"/>
              <a:gd name="connsiteX2854" fmla="*/ 430224 w 5767895"/>
              <a:gd name="connsiteY2854" fmla="*/ 1966368 h 6189534"/>
              <a:gd name="connsiteX2855" fmla="*/ 441609 w 5767895"/>
              <a:gd name="connsiteY2855" fmla="*/ 1982441 h 6189534"/>
              <a:gd name="connsiteX2856" fmla="*/ 463164 w 5767895"/>
              <a:gd name="connsiteY2856" fmla="*/ 2018241 h 6189534"/>
              <a:gd name="connsiteX2857" fmla="*/ 465588 w 5767895"/>
              <a:gd name="connsiteY2857" fmla="*/ 2033612 h 6189534"/>
              <a:gd name="connsiteX2858" fmla="*/ 477250 w 5767895"/>
              <a:gd name="connsiteY2858" fmla="*/ 2044881 h 6189534"/>
              <a:gd name="connsiteX2859" fmla="*/ 495035 w 5767895"/>
              <a:gd name="connsiteY2859" fmla="*/ 2051735 h 6189534"/>
              <a:gd name="connsiteX2860" fmla="*/ 574869 w 5767895"/>
              <a:gd name="connsiteY2860" fmla="*/ 2142202 h 6189534"/>
              <a:gd name="connsiteX2861" fmla="*/ 576330 w 5767895"/>
              <a:gd name="connsiteY2861" fmla="*/ 2160833 h 6189534"/>
              <a:gd name="connsiteX2862" fmla="*/ 586106 w 5767895"/>
              <a:gd name="connsiteY2862" fmla="*/ 2180313 h 6189534"/>
              <a:gd name="connsiteX2863" fmla="*/ 601570 w 5767895"/>
              <a:gd name="connsiteY2863" fmla="*/ 2193440 h 6189534"/>
              <a:gd name="connsiteX2864" fmla="*/ 611665 w 5767895"/>
              <a:gd name="connsiteY2864" fmla="*/ 2209801 h 6189534"/>
              <a:gd name="connsiteX2865" fmla="*/ 634655 w 5767895"/>
              <a:gd name="connsiteY2865" fmla="*/ 2223275 h 6189534"/>
              <a:gd name="connsiteX2866" fmla="*/ 641535 w 5767895"/>
              <a:gd name="connsiteY2866" fmla="*/ 2246450 h 6189534"/>
              <a:gd name="connsiteX2867" fmla="*/ 673386 w 5767895"/>
              <a:gd name="connsiteY2867" fmla="*/ 2290442 h 6189534"/>
              <a:gd name="connsiteX2868" fmla="*/ 691265 w 5767895"/>
              <a:gd name="connsiteY2868" fmla="*/ 2335530 h 6189534"/>
              <a:gd name="connsiteX2869" fmla="*/ 707355 w 5767895"/>
              <a:gd name="connsiteY2869" fmla="*/ 2359013 h 6189534"/>
              <a:gd name="connsiteX2870" fmla="*/ 752430 w 5767895"/>
              <a:gd name="connsiteY2870" fmla="*/ 2403092 h 6189534"/>
              <a:gd name="connsiteX2871" fmla="*/ 797504 w 5767895"/>
              <a:gd name="connsiteY2871" fmla="*/ 2447173 h 6189534"/>
              <a:gd name="connsiteX2872" fmla="*/ 804124 w 5767895"/>
              <a:gd name="connsiteY2872" fmla="*/ 2464649 h 6189534"/>
              <a:gd name="connsiteX2873" fmla="*/ 834148 w 5767895"/>
              <a:gd name="connsiteY2873" fmla="*/ 2508034 h 6189534"/>
              <a:gd name="connsiteX2874" fmla="*/ 864172 w 5767895"/>
              <a:gd name="connsiteY2874" fmla="*/ 2551420 h 6189534"/>
              <a:gd name="connsiteX2875" fmla="*/ 884571 w 5767895"/>
              <a:gd name="connsiteY2875" fmla="*/ 2582063 h 6189534"/>
              <a:gd name="connsiteX2876" fmla="*/ 904972 w 5767895"/>
              <a:gd name="connsiteY2876" fmla="*/ 2612707 h 6189534"/>
              <a:gd name="connsiteX2877" fmla="*/ 964673 w 5767895"/>
              <a:gd name="connsiteY2877" fmla="*/ 2684320 h 6189534"/>
              <a:gd name="connsiteX2878" fmla="*/ 1018138 w 5767895"/>
              <a:gd name="connsiteY2878" fmla="*/ 2755297 h 6189534"/>
              <a:gd name="connsiteX2879" fmla="*/ 1036394 w 5767895"/>
              <a:gd name="connsiteY2879" fmla="*/ 2765770 h 6189534"/>
              <a:gd name="connsiteX2880" fmla="*/ 1038539 w 5767895"/>
              <a:gd name="connsiteY2880" fmla="*/ 2785941 h 6189534"/>
              <a:gd name="connsiteX2881" fmla="*/ 1064152 w 5767895"/>
              <a:gd name="connsiteY2881" fmla="*/ 2830535 h 6189534"/>
              <a:gd name="connsiteX2882" fmla="*/ 1074608 w 5767895"/>
              <a:gd name="connsiteY2882" fmla="*/ 2808127 h 6189534"/>
              <a:gd name="connsiteX2883" fmla="*/ 1087691 w 5767895"/>
              <a:gd name="connsiteY2883" fmla="*/ 2780094 h 6189534"/>
              <a:gd name="connsiteX2884" fmla="*/ 1102642 w 5767895"/>
              <a:gd name="connsiteY2884" fmla="*/ 2750192 h 6189534"/>
              <a:gd name="connsiteX2885" fmla="*/ 1113855 w 5767895"/>
              <a:gd name="connsiteY2885" fmla="*/ 2729634 h 6189534"/>
              <a:gd name="connsiteX2886" fmla="*/ 1125069 w 5767895"/>
              <a:gd name="connsiteY2886" fmla="*/ 2709076 h 6189534"/>
              <a:gd name="connsiteX2887" fmla="*/ 1147495 w 5767895"/>
              <a:gd name="connsiteY2887" fmla="*/ 2690388 h 6189534"/>
              <a:gd name="connsiteX2888" fmla="*/ 1147028 w 5767895"/>
              <a:gd name="connsiteY2888" fmla="*/ 2686650 h 6189534"/>
              <a:gd name="connsiteX2889" fmla="*/ 1143757 w 5767895"/>
              <a:gd name="connsiteY2889" fmla="*/ 2682911 h 6189534"/>
              <a:gd name="connsiteX2890" fmla="*/ 1151233 w 5767895"/>
              <a:gd name="connsiteY2890" fmla="*/ 2671698 h 6189534"/>
              <a:gd name="connsiteX2891" fmla="*/ 1154504 w 5767895"/>
              <a:gd name="connsiteY2891" fmla="*/ 2662354 h 6189534"/>
              <a:gd name="connsiteX2892" fmla="*/ 1154970 w 5767895"/>
              <a:gd name="connsiteY2892" fmla="*/ 2653010 h 6189534"/>
              <a:gd name="connsiteX2893" fmla="*/ 1194684 w 5767895"/>
              <a:gd name="connsiteY2893" fmla="*/ 2581058 h 6189534"/>
              <a:gd name="connsiteX2894" fmla="*/ 1225988 w 5767895"/>
              <a:gd name="connsiteY2894" fmla="*/ 2503499 h 6189534"/>
              <a:gd name="connsiteX2895" fmla="*/ 1239537 w 5767895"/>
              <a:gd name="connsiteY2895" fmla="*/ 2467056 h 6189534"/>
              <a:gd name="connsiteX2896" fmla="*/ 1255891 w 5767895"/>
              <a:gd name="connsiteY2896" fmla="*/ 2436219 h 6189534"/>
              <a:gd name="connsiteX2897" fmla="*/ 1264767 w 5767895"/>
              <a:gd name="connsiteY2897" fmla="*/ 2401177 h 6189534"/>
              <a:gd name="connsiteX2898" fmla="*/ 1282055 w 5767895"/>
              <a:gd name="connsiteY2898" fmla="*/ 2368938 h 6189534"/>
              <a:gd name="connsiteX2899" fmla="*/ 1285034 w 5767895"/>
              <a:gd name="connsiteY2899" fmla="*/ 2366703 h 6189534"/>
              <a:gd name="connsiteX2900" fmla="*/ 1274303 w 5767895"/>
              <a:gd name="connsiteY2900" fmla="*/ 2356576 h 6189534"/>
              <a:gd name="connsiteX2901" fmla="*/ 1263583 w 5767895"/>
              <a:gd name="connsiteY2901" fmla="*/ 2329860 h 6189534"/>
              <a:gd name="connsiteX2902" fmla="*/ 1238332 w 5767895"/>
              <a:gd name="connsiteY2902" fmla="*/ 2313845 h 6189534"/>
              <a:gd name="connsiteX2903" fmla="*/ 1211618 w 5767895"/>
              <a:gd name="connsiteY2903" fmla="*/ 2279198 h 6189534"/>
              <a:gd name="connsiteX2904" fmla="*/ 1218904 w 5767895"/>
              <a:gd name="connsiteY2904" fmla="*/ 2263348 h 6189534"/>
              <a:gd name="connsiteX2905" fmla="*/ 1209850 w 5767895"/>
              <a:gd name="connsiteY2905" fmla="*/ 2247094 h 6189534"/>
              <a:gd name="connsiteX2906" fmla="*/ 1193453 w 5767895"/>
              <a:gd name="connsiteY2906" fmla="*/ 2210137 h 6189534"/>
              <a:gd name="connsiteX2907" fmla="*/ 1218938 w 5767895"/>
              <a:gd name="connsiteY2907" fmla="*/ 2190890 h 6189534"/>
              <a:gd name="connsiteX2908" fmla="*/ 1249192 w 5767895"/>
              <a:gd name="connsiteY2908" fmla="*/ 2221698 h 6189534"/>
              <a:gd name="connsiteX2909" fmla="*/ 1273212 w 5767895"/>
              <a:gd name="connsiteY2909" fmla="*/ 2251871 h 6189534"/>
              <a:gd name="connsiteX2910" fmla="*/ 1280987 w 5767895"/>
              <a:gd name="connsiteY2910" fmla="*/ 2274505 h 6189534"/>
              <a:gd name="connsiteX2911" fmla="*/ 1265365 w 5767895"/>
              <a:gd name="connsiteY2911" fmla="*/ 2300008 h 6189534"/>
              <a:gd name="connsiteX2912" fmla="*/ 1279598 w 5767895"/>
              <a:gd name="connsiteY2912" fmla="*/ 2304608 h 6189534"/>
              <a:gd name="connsiteX2913" fmla="*/ 1302859 w 5767895"/>
              <a:gd name="connsiteY2913" fmla="*/ 2336843 h 6189534"/>
              <a:gd name="connsiteX2914" fmla="*/ 1304014 w 5767895"/>
              <a:gd name="connsiteY2914" fmla="*/ 2331561 h 6189534"/>
              <a:gd name="connsiteX2915" fmla="*/ 1304481 w 5767895"/>
              <a:gd name="connsiteY2915" fmla="*/ 2316611 h 6189534"/>
              <a:gd name="connsiteX2916" fmla="*/ 1311957 w 5767895"/>
              <a:gd name="connsiteY2916" fmla="*/ 2309134 h 6189534"/>
              <a:gd name="connsiteX2917" fmla="*/ 1313826 w 5767895"/>
              <a:gd name="connsiteY2917" fmla="*/ 2301659 h 6189534"/>
              <a:gd name="connsiteX2918" fmla="*/ 1315695 w 5767895"/>
              <a:gd name="connsiteY2918" fmla="*/ 2294183 h 6189534"/>
              <a:gd name="connsiteX2919" fmla="*/ 1319432 w 5767895"/>
              <a:gd name="connsiteY2919" fmla="*/ 2294183 h 6189534"/>
              <a:gd name="connsiteX2920" fmla="*/ 1326908 w 5767895"/>
              <a:gd name="connsiteY2920" fmla="*/ 2282970 h 6189534"/>
              <a:gd name="connsiteX2921" fmla="*/ 1338121 w 5767895"/>
              <a:gd name="connsiteY2921" fmla="*/ 2249331 h 6189534"/>
              <a:gd name="connsiteX2922" fmla="*/ 1341392 w 5767895"/>
              <a:gd name="connsiteY2922" fmla="*/ 2225970 h 6189534"/>
              <a:gd name="connsiteX2923" fmla="*/ 1341859 w 5767895"/>
              <a:gd name="connsiteY2923" fmla="*/ 2208215 h 6189534"/>
              <a:gd name="connsiteX2924" fmla="*/ 1354006 w 5767895"/>
              <a:gd name="connsiteY2924" fmla="*/ 2206812 h 6189534"/>
              <a:gd name="connsiteX2925" fmla="*/ 1360548 w 5767895"/>
              <a:gd name="connsiteY2925" fmla="*/ 2197002 h 6189534"/>
              <a:gd name="connsiteX2926" fmla="*/ 1362416 w 5767895"/>
              <a:gd name="connsiteY2926" fmla="*/ 2185321 h 6189534"/>
              <a:gd name="connsiteX2927" fmla="*/ 1375499 w 5767895"/>
              <a:gd name="connsiteY2927" fmla="*/ 2182050 h 6189534"/>
              <a:gd name="connsiteX2928" fmla="*/ 1390449 w 5767895"/>
              <a:gd name="connsiteY2928" fmla="*/ 2152148 h 6189534"/>
              <a:gd name="connsiteX2929" fmla="*/ 1405402 w 5767895"/>
              <a:gd name="connsiteY2929" fmla="*/ 2140935 h 6189534"/>
              <a:gd name="connsiteX2930" fmla="*/ 1414659 w 5767895"/>
              <a:gd name="connsiteY2930" fmla="*/ 2123742 h 6189534"/>
              <a:gd name="connsiteX2931" fmla="*/ 1398559 w 5767895"/>
              <a:gd name="connsiteY2931" fmla="*/ 2110062 h 6189534"/>
              <a:gd name="connsiteX2932" fmla="*/ 1399941 w 5767895"/>
              <a:gd name="connsiteY2932" fmla="*/ 2080072 h 6189534"/>
              <a:gd name="connsiteX2933" fmla="*/ 1399072 w 5767895"/>
              <a:gd name="connsiteY2933" fmla="*/ 2079181 h 6189534"/>
              <a:gd name="connsiteX2934" fmla="*/ 1384733 w 5767895"/>
              <a:gd name="connsiteY2934" fmla="*/ 2066438 h 6189534"/>
              <a:gd name="connsiteX2935" fmla="*/ 1383214 w 5767895"/>
              <a:gd name="connsiteY2935" fmla="*/ 2062956 h 6189534"/>
              <a:gd name="connsiteX2936" fmla="*/ 1378778 w 5767895"/>
              <a:gd name="connsiteY2936" fmla="*/ 2058417 h 6189534"/>
              <a:gd name="connsiteX2937" fmla="*/ 1371428 w 5767895"/>
              <a:gd name="connsiteY2937" fmla="*/ 2044167 h 6189534"/>
              <a:gd name="connsiteX2938" fmla="*/ 1351139 w 5767895"/>
              <a:gd name="connsiteY2938" fmla="*/ 2031299 h 6189534"/>
              <a:gd name="connsiteX2939" fmla="*/ 1349677 w 5767895"/>
              <a:gd name="connsiteY2939" fmla="*/ 2012668 h 6189534"/>
              <a:gd name="connsiteX2940" fmla="*/ 1348058 w 5767895"/>
              <a:gd name="connsiteY2940" fmla="*/ 2010593 h 6189534"/>
              <a:gd name="connsiteX2941" fmla="*/ 1331932 w 5767895"/>
              <a:gd name="connsiteY2941" fmla="*/ 2004916 h 6189534"/>
              <a:gd name="connsiteX2942" fmla="*/ 1308412 w 5767895"/>
              <a:gd name="connsiteY2942" fmla="*/ 1996639 h 6189534"/>
              <a:gd name="connsiteX2943" fmla="*/ 1327004 w 5767895"/>
              <a:gd name="connsiteY2943" fmla="*/ 1980090 h 6189534"/>
              <a:gd name="connsiteX2944" fmla="*/ 1326094 w 5767895"/>
              <a:gd name="connsiteY2944" fmla="*/ 1976475 h 6189534"/>
              <a:gd name="connsiteX2945" fmla="*/ 1299175 w 5767895"/>
              <a:gd name="connsiteY2945" fmla="*/ 1955372 h 6189534"/>
              <a:gd name="connsiteX2946" fmla="*/ 1275620 w 5767895"/>
              <a:gd name="connsiteY2946" fmla="*/ 1922726 h 6189534"/>
              <a:gd name="connsiteX2947" fmla="*/ 1306742 w 5767895"/>
              <a:gd name="connsiteY2947" fmla="*/ 1921012 h 6189534"/>
              <a:gd name="connsiteX2948" fmla="*/ 1299380 w 5767895"/>
              <a:gd name="connsiteY2948" fmla="*/ 1904417 h 6189534"/>
              <a:gd name="connsiteX2949" fmla="*/ 1284938 w 5767895"/>
              <a:gd name="connsiteY2949" fmla="*/ 1856528 h 6189534"/>
              <a:gd name="connsiteX2950" fmla="*/ 1270301 w 5767895"/>
              <a:gd name="connsiteY2950" fmla="*/ 1845585 h 6189534"/>
              <a:gd name="connsiteX2951" fmla="*/ 1262536 w 5767895"/>
              <a:gd name="connsiteY2951" fmla="*/ 1829042 h 6189534"/>
              <a:gd name="connsiteX2952" fmla="*/ 1238343 w 5767895"/>
              <a:gd name="connsiteY2952" fmla="*/ 1802633 h 6189534"/>
              <a:gd name="connsiteX2953" fmla="*/ 1224891 w 5767895"/>
              <a:gd name="connsiteY2953" fmla="*/ 1769758 h 6189534"/>
              <a:gd name="connsiteX2954" fmla="*/ 1217711 w 5767895"/>
              <a:gd name="connsiteY2954" fmla="*/ 1761885 h 6189534"/>
              <a:gd name="connsiteX2955" fmla="*/ 1218271 w 5767895"/>
              <a:gd name="connsiteY2955" fmla="*/ 1752280 h 6189534"/>
              <a:gd name="connsiteX2956" fmla="*/ 1227434 w 5767895"/>
              <a:gd name="connsiteY2956" fmla="*/ 1744813 h 6189534"/>
              <a:gd name="connsiteX2957" fmla="*/ 1244529 w 5767895"/>
              <a:gd name="connsiteY2957" fmla="*/ 1764538 h 6189534"/>
              <a:gd name="connsiteX2958" fmla="*/ 1233748 w 5767895"/>
              <a:gd name="connsiteY2958" fmla="*/ 1723552 h 6189534"/>
              <a:gd name="connsiteX2959" fmla="*/ 1184633 w 5767895"/>
              <a:gd name="connsiteY2959" fmla="*/ 1661419 h 6189534"/>
              <a:gd name="connsiteX2960" fmla="*/ 1188599 w 5767895"/>
              <a:gd name="connsiteY2960" fmla="*/ 1653421 h 6189534"/>
              <a:gd name="connsiteX2961" fmla="*/ 1186328 w 5767895"/>
              <a:gd name="connsiteY2961" fmla="*/ 1644788 h 6189534"/>
              <a:gd name="connsiteX2962" fmla="*/ 1176762 w 5767895"/>
              <a:gd name="connsiteY2962" fmla="*/ 1645914 h 6189534"/>
              <a:gd name="connsiteX2963" fmla="*/ 1165695 w 5767895"/>
              <a:gd name="connsiteY2963" fmla="*/ 1649406 h 6189534"/>
              <a:gd name="connsiteX2964" fmla="*/ 1168776 w 5767895"/>
              <a:gd name="connsiteY2964" fmla="*/ 1602674 h 6189534"/>
              <a:gd name="connsiteX2965" fmla="*/ 1182789 w 5767895"/>
              <a:gd name="connsiteY2965" fmla="*/ 1580579 h 6189534"/>
              <a:gd name="connsiteX2966" fmla="*/ 1213219 w 5767895"/>
              <a:gd name="connsiteY2966" fmla="*/ 1607623 h 6189534"/>
              <a:gd name="connsiteX2967" fmla="*/ 1260854 w 5767895"/>
              <a:gd name="connsiteY2967" fmla="*/ 1638941 h 6189534"/>
              <a:gd name="connsiteX2968" fmla="*/ 1245246 w 5767895"/>
              <a:gd name="connsiteY2968" fmla="*/ 1602486 h 6189534"/>
              <a:gd name="connsiteX2969" fmla="*/ 1218899 w 5767895"/>
              <a:gd name="connsiteY2969" fmla="*/ 1572497 h 6189534"/>
              <a:gd name="connsiteX2970" fmla="*/ 1203890 w 5767895"/>
              <a:gd name="connsiteY2970" fmla="*/ 1505438 h 6189534"/>
              <a:gd name="connsiteX2971" fmla="*/ 1197713 w 5767895"/>
              <a:gd name="connsiteY2971" fmla="*/ 1473305 h 6189534"/>
              <a:gd name="connsiteX2972" fmla="*/ 1184029 w 5767895"/>
              <a:gd name="connsiteY2972" fmla="*/ 1453007 h 6189534"/>
              <a:gd name="connsiteX2973" fmla="*/ 1192037 w 5767895"/>
              <a:gd name="connsiteY2973" fmla="*/ 1440380 h 6189534"/>
              <a:gd name="connsiteX2974" fmla="*/ 1175919 w 5767895"/>
              <a:gd name="connsiteY2974" fmla="*/ 1421306 h 6189534"/>
              <a:gd name="connsiteX2975" fmla="*/ 1162167 w 5767895"/>
              <a:gd name="connsiteY2975" fmla="*/ 1403732 h 6189534"/>
              <a:gd name="connsiteX2976" fmla="*/ 1157242 w 5767895"/>
              <a:gd name="connsiteY2976" fmla="*/ 1369626 h 6189534"/>
              <a:gd name="connsiteX2977" fmla="*/ 1190502 w 5767895"/>
              <a:gd name="connsiteY2977" fmla="*/ 1373015 h 6189534"/>
              <a:gd name="connsiteX2978" fmla="*/ 1205977 w 5767895"/>
              <a:gd name="connsiteY2978" fmla="*/ 1369551 h 6189534"/>
              <a:gd name="connsiteX2979" fmla="*/ 1235663 w 5767895"/>
              <a:gd name="connsiteY2979" fmla="*/ 1403871 h 6189534"/>
              <a:gd name="connsiteX2980" fmla="*/ 1267717 w 5767895"/>
              <a:gd name="connsiteY2980" fmla="*/ 1439693 h 6189534"/>
              <a:gd name="connsiteX2981" fmla="*/ 1271124 w 5767895"/>
              <a:gd name="connsiteY2981" fmla="*/ 1441300 h 6189534"/>
              <a:gd name="connsiteX2982" fmla="*/ 1276033 w 5767895"/>
              <a:gd name="connsiteY2982" fmla="*/ 1440541 h 6189534"/>
              <a:gd name="connsiteX2983" fmla="*/ 1270173 w 5767895"/>
              <a:gd name="connsiteY2983" fmla="*/ 1427970 h 6189534"/>
              <a:gd name="connsiteX2984" fmla="*/ 1261945 w 5767895"/>
              <a:gd name="connsiteY2984" fmla="*/ 1413900 h 6189534"/>
              <a:gd name="connsiteX2985" fmla="*/ 1256480 w 5767895"/>
              <a:gd name="connsiteY2985" fmla="*/ 1401582 h 6189534"/>
              <a:gd name="connsiteX2986" fmla="*/ 1243460 w 5767895"/>
              <a:gd name="connsiteY2986" fmla="*/ 1393324 h 6189534"/>
              <a:gd name="connsiteX2987" fmla="*/ 1243546 w 5767895"/>
              <a:gd name="connsiteY2987" fmla="*/ 1380101 h 6189534"/>
              <a:gd name="connsiteX2988" fmla="*/ 1245241 w 5767895"/>
              <a:gd name="connsiteY2988" fmla="*/ 1363472 h 6189534"/>
              <a:gd name="connsiteX2989" fmla="*/ 1262104 w 5767895"/>
              <a:gd name="connsiteY2989" fmla="*/ 1329905 h 6189534"/>
              <a:gd name="connsiteX2990" fmla="*/ 1242859 w 5767895"/>
              <a:gd name="connsiteY2990" fmla="*/ 1304421 h 6189534"/>
              <a:gd name="connsiteX2991" fmla="*/ 1243330 w 5767895"/>
              <a:gd name="connsiteY2991" fmla="*/ 1285356 h 6189534"/>
              <a:gd name="connsiteX2992" fmla="*/ 1239935 w 5767895"/>
              <a:gd name="connsiteY2992" fmla="*/ 1267156 h 6189534"/>
              <a:gd name="connsiteX2993" fmla="*/ 1243679 w 5767895"/>
              <a:gd name="connsiteY2993" fmla="*/ 1255146 h 6189534"/>
              <a:gd name="connsiteX2994" fmla="*/ 1237319 w 5767895"/>
              <a:gd name="connsiteY2994" fmla="*/ 1243367 h 6189534"/>
              <a:gd name="connsiteX2995" fmla="*/ 1222691 w 5767895"/>
              <a:gd name="connsiteY2995" fmla="*/ 1238516 h 6189534"/>
              <a:gd name="connsiteX2996" fmla="*/ 1240708 w 5767895"/>
              <a:gd name="connsiteY2996" fmla="*/ 1210108 h 6189534"/>
              <a:gd name="connsiteX2997" fmla="*/ 1262177 w 5767895"/>
              <a:gd name="connsiteY2997" fmla="*/ 1236449 h 6189534"/>
              <a:gd name="connsiteX2998" fmla="*/ 1284051 w 5767895"/>
              <a:gd name="connsiteY2998" fmla="*/ 1246450 h 6189534"/>
              <a:gd name="connsiteX2999" fmla="*/ 1286257 w 5767895"/>
              <a:gd name="connsiteY2999" fmla="*/ 1235122 h 6189534"/>
              <a:gd name="connsiteX3000" fmla="*/ 1284592 w 5767895"/>
              <a:gd name="connsiteY3000" fmla="*/ 1224662 h 6189534"/>
              <a:gd name="connsiteX3001" fmla="*/ 1250718 w 5767895"/>
              <a:gd name="connsiteY3001" fmla="*/ 1194325 h 6189534"/>
              <a:gd name="connsiteX3002" fmla="*/ 1238632 w 5767895"/>
              <a:gd name="connsiteY3002" fmla="*/ 1164529 h 6189534"/>
              <a:gd name="connsiteX3003" fmla="*/ 1217173 w 5767895"/>
              <a:gd name="connsiteY3003" fmla="*/ 1144280 h 6189534"/>
              <a:gd name="connsiteX3004" fmla="*/ 1206454 w 5767895"/>
              <a:gd name="connsiteY3004" fmla="*/ 1117565 h 6189534"/>
              <a:gd name="connsiteX3005" fmla="*/ 1181202 w 5767895"/>
              <a:gd name="connsiteY3005" fmla="*/ 1101549 h 6189534"/>
              <a:gd name="connsiteX3006" fmla="*/ 1154489 w 5767895"/>
              <a:gd name="connsiteY3006" fmla="*/ 1066903 h 6189534"/>
              <a:gd name="connsiteX3007" fmla="*/ 1161774 w 5767895"/>
              <a:gd name="connsiteY3007" fmla="*/ 1051051 h 6189534"/>
              <a:gd name="connsiteX3008" fmla="*/ 1152719 w 5767895"/>
              <a:gd name="connsiteY3008" fmla="*/ 1034797 h 6189534"/>
              <a:gd name="connsiteX3009" fmla="*/ 1136323 w 5767895"/>
              <a:gd name="connsiteY3009" fmla="*/ 997842 h 6189534"/>
              <a:gd name="connsiteX3010" fmla="*/ 1161808 w 5767895"/>
              <a:gd name="connsiteY3010" fmla="*/ 978595 h 6189534"/>
              <a:gd name="connsiteX3011" fmla="*/ 1192063 w 5767895"/>
              <a:gd name="connsiteY3011" fmla="*/ 1009402 h 6189534"/>
              <a:gd name="connsiteX3012" fmla="*/ 1216082 w 5767895"/>
              <a:gd name="connsiteY3012" fmla="*/ 1039574 h 6189534"/>
              <a:gd name="connsiteX3013" fmla="*/ 1223856 w 5767895"/>
              <a:gd name="connsiteY3013" fmla="*/ 1062210 h 6189534"/>
              <a:gd name="connsiteX3014" fmla="*/ 1208236 w 5767895"/>
              <a:gd name="connsiteY3014" fmla="*/ 1087711 h 6189534"/>
              <a:gd name="connsiteX3015" fmla="*/ 1222469 w 5767895"/>
              <a:gd name="connsiteY3015" fmla="*/ 1092313 h 6189534"/>
              <a:gd name="connsiteX3016" fmla="*/ 1246026 w 5767895"/>
              <a:gd name="connsiteY3016" fmla="*/ 1124957 h 6189534"/>
              <a:gd name="connsiteX3017" fmla="*/ 1254033 w 5767895"/>
              <a:gd name="connsiteY3017" fmla="*/ 1112331 h 6189534"/>
              <a:gd name="connsiteX3018" fmla="*/ 1261808 w 5767895"/>
              <a:gd name="connsiteY3018" fmla="*/ 1134966 h 6189534"/>
              <a:gd name="connsiteX3019" fmla="*/ 1293373 w 5767895"/>
              <a:gd name="connsiteY3019" fmla="*/ 1154986 h 6189534"/>
              <a:gd name="connsiteX3020" fmla="*/ 1295141 w 5767895"/>
              <a:gd name="connsiteY3020" fmla="*/ 1187091 h 6189534"/>
              <a:gd name="connsiteX3021" fmla="*/ 1323550 w 5767895"/>
              <a:gd name="connsiteY3021" fmla="*/ 1205109 h 6189534"/>
              <a:gd name="connsiteX3022" fmla="*/ 1334788 w 5767895"/>
              <a:gd name="connsiteY3022" fmla="*/ 1243219 h 6189534"/>
              <a:gd name="connsiteX3023" fmla="*/ 1354034 w 5767895"/>
              <a:gd name="connsiteY3023" fmla="*/ 1268703 h 6189534"/>
              <a:gd name="connsiteX3024" fmla="*/ 1392393 w 5767895"/>
              <a:gd name="connsiteY3024" fmla="*/ 1279753 h 6189534"/>
              <a:gd name="connsiteX3025" fmla="*/ 1423475 w 5767895"/>
              <a:gd name="connsiteY3025" fmla="*/ 1312746 h 6189534"/>
              <a:gd name="connsiteX3026" fmla="*/ 1437198 w 5767895"/>
              <a:gd name="connsiteY3026" fmla="*/ 1334728 h 6189534"/>
              <a:gd name="connsiteX3027" fmla="*/ 1461660 w 5767895"/>
              <a:gd name="connsiteY3027" fmla="*/ 1350242 h 6189534"/>
              <a:gd name="connsiteX3028" fmla="*/ 1465664 w 5767895"/>
              <a:gd name="connsiteY3028" fmla="*/ 1366613 h 6189534"/>
              <a:gd name="connsiteX3029" fmla="*/ 1478905 w 5767895"/>
              <a:gd name="connsiteY3029" fmla="*/ 1378884 h 6189534"/>
              <a:gd name="connsiteX3030" fmla="*/ 1497112 w 5767895"/>
              <a:gd name="connsiteY3030" fmla="*/ 1381579 h 6189534"/>
              <a:gd name="connsiteX3031" fmla="*/ 1515320 w 5767895"/>
              <a:gd name="connsiteY3031" fmla="*/ 1384275 h 6189534"/>
              <a:gd name="connsiteX3032" fmla="*/ 1497673 w 5767895"/>
              <a:gd name="connsiteY3032" fmla="*/ 1349292 h 6189534"/>
              <a:gd name="connsiteX3033" fmla="*/ 1478523 w 5767895"/>
              <a:gd name="connsiteY3033" fmla="*/ 1316676 h 6189534"/>
              <a:gd name="connsiteX3034" fmla="*/ 1457554 w 5767895"/>
              <a:gd name="connsiteY3034" fmla="*/ 1289545 h 6189534"/>
              <a:gd name="connsiteX3035" fmla="*/ 1451195 w 5767895"/>
              <a:gd name="connsiteY3035" fmla="*/ 1255082 h 6189534"/>
              <a:gd name="connsiteX3036" fmla="*/ 1410162 w 5767895"/>
              <a:gd name="connsiteY3036" fmla="*/ 1229057 h 6189534"/>
              <a:gd name="connsiteX3037" fmla="*/ 1396067 w 5767895"/>
              <a:gd name="connsiteY3037" fmla="*/ 1150959 h 6189534"/>
              <a:gd name="connsiteX3038" fmla="*/ 1339417 w 5767895"/>
              <a:gd name="connsiteY3038" fmla="*/ 1082388 h 6189534"/>
              <a:gd name="connsiteX3039" fmla="*/ 1346387 w 5767895"/>
              <a:gd name="connsiteY3039" fmla="*/ 1046972 h 6189534"/>
              <a:gd name="connsiteX3040" fmla="*/ 1353355 w 5767895"/>
              <a:gd name="connsiteY3040" fmla="*/ 1011558 h 6189534"/>
              <a:gd name="connsiteX3041" fmla="*/ 1318635 w 5767895"/>
              <a:gd name="connsiteY3041" fmla="*/ 989537 h 6189534"/>
              <a:gd name="connsiteX3042" fmla="*/ 1324641 w 5767895"/>
              <a:gd name="connsiteY3042" fmla="*/ 980068 h 6189534"/>
              <a:gd name="connsiteX3043" fmla="*/ 1336382 w 5767895"/>
              <a:gd name="connsiteY3043" fmla="*/ 972022 h 6189534"/>
              <a:gd name="connsiteX3044" fmla="*/ 1351587 w 5767895"/>
              <a:gd name="connsiteY3044" fmla="*/ 979452 h 6189534"/>
              <a:gd name="connsiteX3045" fmla="*/ 1370834 w 5767895"/>
              <a:gd name="connsiteY3045" fmla="*/ 1004937 h 6189534"/>
              <a:gd name="connsiteX3046" fmla="*/ 1385317 w 5767895"/>
              <a:gd name="connsiteY3046" fmla="*/ 1009144 h 6189534"/>
              <a:gd name="connsiteX3047" fmla="*/ 1398934 w 5767895"/>
              <a:gd name="connsiteY3047" fmla="*/ 1009481 h 6189534"/>
              <a:gd name="connsiteX3048" fmla="*/ 1389465 w 5767895"/>
              <a:gd name="connsiteY3048" fmla="*/ 1003476 h 6189534"/>
              <a:gd name="connsiteX3049" fmla="*/ 1384174 w 5767895"/>
              <a:gd name="connsiteY3049" fmla="*/ 964712 h 6189534"/>
              <a:gd name="connsiteX3050" fmla="*/ 1368142 w 5767895"/>
              <a:gd name="connsiteY3050" fmla="*/ 932413 h 6189534"/>
              <a:gd name="connsiteX3051" fmla="*/ 1359406 w 5767895"/>
              <a:gd name="connsiteY3051" fmla="*/ 913040 h 6189534"/>
              <a:gd name="connsiteX3052" fmla="*/ 1341430 w 5767895"/>
              <a:gd name="connsiteY3052" fmla="*/ 897766 h 6189534"/>
              <a:gd name="connsiteX3053" fmla="*/ 1342817 w 5767895"/>
              <a:gd name="connsiteY3053" fmla="*/ 867663 h 6189534"/>
              <a:gd name="connsiteX3054" fmla="*/ 1327603 w 5767895"/>
              <a:gd name="connsiteY3054" fmla="*/ 854141 h 6189534"/>
              <a:gd name="connsiteX3055" fmla="*/ 1319260 w 5767895"/>
              <a:gd name="connsiteY3055" fmla="*/ 835019 h 6189534"/>
              <a:gd name="connsiteX3056" fmla="*/ 1294008 w 5767895"/>
              <a:gd name="connsiteY3056" fmla="*/ 819003 h 6189534"/>
              <a:gd name="connsiteX3057" fmla="*/ 1292547 w 5767895"/>
              <a:gd name="connsiteY3057" fmla="*/ 800371 h 6189534"/>
              <a:gd name="connsiteX3058" fmla="*/ 1271184 w 5767895"/>
              <a:gd name="connsiteY3058" fmla="*/ 772990 h 6189534"/>
              <a:gd name="connsiteX3059" fmla="*/ 1262063 w 5767895"/>
              <a:gd name="connsiteY3059" fmla="*/ 736776 h 6189534"/>
              <a:gd name="connsiteX3060" fmla="*/ 1242250 w 5767895"/>
              <a:gd name="connsiteY3060" fmla="*/ 692120 h 6189534"/>
              <a:gd name="connsiteX3061" fmla="*/ 1227808 w 5767895"/>
              <a:gd name="connsiteY3061" fmla="*/ 644233 h 6189534"/>
              <a:gd name="connsiteX3062" fmla="*/ 1213170 w 5767895"/>
              <a:gd name="connsiteY3062" fmla="*/ 633289 h 6189534"/>
              <a:gd name="connsiteX3063" fmla="*/ 1205405 w 5767895"/>
              <a:gd name="connsiteY3063" fmla="*/ 616746 h 6189534"/>
              <a:gd name="connsiteX3064" fmla="*/ 1181213 w 5767895"/>
              <a:gd name="connsiteY3064" fmla="*/ 590336 h 6189534"/>
              <a:gd name="connsiteX3065" fmla="*/ 1167761 w 5767895"/>
              <a:gd name="connsiteY3065" fmla="*/ 557461 h 6189534"/>
              <a:gd name="connsiteX3066" fmla="*/ 1160583 w 5767895"/>
              <a:gd name="connsiteY3066" fmla="*/ 549589 h 6189534"/>
              <a:gd name="connsiteX3067" fmla="*/ 1161141 w 5767895"/>
              <a:gd name="connsiteY3067" fmla="*/ 539985 h 6189534"/>
              <a:gd name="connsiteX3068" fmla="*/ 1170303 w 5767895"/>
              <a:gd name="connsiteY3068" fmla="*/ 532517 h 6189534"/>
              <a:gd name="connsiteX3069" fmla="*/ 1195862 w 5767895"/>
              <a:gd name="connsiteY3069" fmla="*/ 562005 h 6189534"/>
              <a:gd name="connsiteX3070" fmla="*/ 1204377 w 5767895"/>
              <a:gd name="connsiteY3070" fmla="*/ 577365 h 6189534"/>
              <a:gd name="connsiteX3071" fmla="*/ 1218264 w 5767895"/>
              <a:gd name="connsiteY3071" fmla="*/ 589492 h 6189534"/>
              <a:gd name="connsiteX3072" fmla="*/ 1238665 w 5767895"/>
              <a:gd name="connsiteY3072" fmla="*/ 620135 h 6189534"/>
              <a:gd name="connsiteX3073" fmla="*/ 1262839 w 5767895"/>
              <a:gd name="connsiteY3073" fmla="*/ 634360 h 6189534"/>
              <a:gd name="connsiteX3074" fmla="*/ 1268534 w 5767895"/>
              <a:gd name="connsiteY3074" fmla="*/ 656784 h 6189534"/>
              <a:gd name="connsiteX3075" fmla="*/ 1360416 w 5767895"/>
              <a:gd name="connsiteY3075" fmla="*/ 752680 h 6189534"/>
              <a:gd name="connsiteX3076" fmla="*/ 1424811 w 5767895"/>
              <a:gd name="connsiteY3076" fmla="*/ 870978 h 6189534"/>
              <a:gd name="connsiteX3077" fmla="*/ 1451795 w 5767895"/>
              <a:gd name="connsiteY3077" fmla="*/ 894732 h 6189534"/>
              <a:gd name="connsiteX3078" fmla="*/ 1478779 w 5767895"/>
              <a:gd name="connsiteY3078" fmla="*/ 918485 h 6189534"/>
              <a:gd name="connsiteX3079" fmla="*/ 1478440 w 5767895"/>
              <a:gd name="connsiteY3079" fmla="*/ 932103 h 6189534"/>
              <a:gd name="connsiteX3080" fmla="*/ 1489709 w 5767895"/>
              <a:gd name="connsiteY3080" fmla="*/ 943122 h 6189534"/>
              <a:gd name="connsiteX3081" fmla="*/ 1508194 w 5767895"/>
              <a:gd name="connsiteY3081" fmla="*/ 963699 h 6189534"/>
              <a:gd name="connsiteX3082" fmla="*/ 1519579 w 5767895"/>
              <a:gd name="connsiteY3082" fmla="*/ 979771 h 6189534"/>
              <a:gd name="connsiteX3083" fmla="*/ 1541134 w 5767895"/>
              <a:gd name="connsiteY3083" fmla="*/ 1015572 h 6189534"/>
              <a:gd name="connsiteX3084" fmla="*/ 1543559 w 5767895"/>
              <a:gd name="connsiteY3084" fmla="*/ 1030941 h 6189534"/>
              <a:gd name="connsiteX3085" fmla="*/ 1555222 w 5767895"/>
              <a:gd name="connsiteY3085" fmla="*/ 1042212 h 6189534"/>
              <a:gd name="connsiteX3086" fmla="*/ 1573005 w 5767895"/>
              <a:gd name="connsiteY3086" fmla="*/ 1049066 h 6189534"/>
              <a:gd name="connsiteX3087" fmla="*/ 1652839 w 5767895"/>
              <a:gd name="connsiteY3087" fmla="*/ 1139533 h 6189534"/>
              <a:gd name="connsiteX3088" fmla="*/ 1654300 w 5767895"/>
              <a:gd name="connsiteY3088" fmla="*/ 1158164 h 6189534"/>
              <a:gd name="connsiteX3089" fmla="*/ 1664077 w 5767895"/>
              <a:gd name="connsiteY3089" fmla="*/ 1177643 h 6189534"/>
              <a:gd name="connsiteX3090" fmla="*/ 1679542 w 5767895"/>
              <a:gd name="connsiteY3090" fmla="*/ 1190770 h 6189534"/>
              <a:gd name="connsiteX3091" fmla="*/ 1689635 w 5767895"/>
              <a:gd name="connsiteY3091" fmla="*/ 1207132 h 6189534"/>
              <a:gd name="connsiteX3092" fmla="*/ 1712625 w 5767895"/>
              <a:gd name="connsiteY3092" fmla="*/ 1220607 h 6189534"/>
              <a:gd name="connsiteX3093" fmla="*/ 1719505 w 5767895"/>
              <a:gd name="connsiteY3093" fmla="*/ 1243781 h 6189534"/>
              <a:gd name="connsiteX3094" fmla="*/ 1751358 w 5767895"/>
              <a:gd name="connsiteY3094" fmla="*/ 1287773 h 6189534"/>
              <a:gd name="connsiteX3095" fmla="*/ 1769235 w 5767895"/>
              <a:gd name="connsiteY3095" fmla="*/ 1332861 h 6189534"/>
              <a:gd name="connsiteX3096" fmla="*/ 1785325 w 5767895"/>
              <a:gd name="connsiteY3096" fmla="*/ 1356344 h 6189534"/>
              <a:gd name="connsiteX3097" fmla="*/ 1786746 w 5767895"/>
              <a:gd name="connsiteY3097" fmla="*/ 1357733 h 6189534"/>
              <a:gd name="connsiteX3098" fmla="*/ 1797866 w 5767895"/>
              <a:gd name="connsiteY3098" fmla="*/ 1341053 h 6189534"/>
              <a:gd name="connsiteX3099" fmla="*/ 1794129 w 5767895"/>
              <a:gd name="connsiteY3099" fmla="*/ 1314888 h 6189534"/>
              <a:gd name="connsiteX3100" fmla="*/ 1816893 w 5767895"/>
              <a:gd name="connsiteY3100" fmla="*/ 1279707 h 6189534"/>
              <a:gd name="connsiteX3101" fmla="*/ 1791611 w 5767895"/>
              <a:gd name="connsiteY3101" fmla="*/ 1247724 h 6189534"/>
              <a:gd name="connsiteX3102" fmla="*/ 1795576 w 5767895"/>
              <a:gd name="connsiteY3102" fmla="*/ 1239727 h 6189534"/>
              <a:gd name="connsiteX3103" fmla="*/ 1793306 w 5767895"/>
              <a:gd name="connsiteY3103" fmla="*/ 1231095 h 6189534"/>
              <a:gd name="connsiteX3104" fmla="*/ 1783740 w 5767895"/>
              <a:gd name="connsiteY3104" fmla="*/ 1232221 h 6189534"/>
              <a:gd name="connsiteX3105" fmla="*/ 1772673 w 5767895"/>
              <a:gd name="connsiteY3105" fmla="*/ 1235713 h 6189534"/>
              <a:gd name="connsiteX3106" fmla="*/ 1775754 w 5767895"/>
              <a:gd name="connsiteY3106" fmla="*/ 1188981 h 6189534"/>
              <a:gd name="connsiteX3107" fmla="*/ 1789768 w 5767895"/>
              <a:gd name="connsiteY3107" fmla="*/ 1166885 h 6189534"/>
              <a:gd name="connsiteX3108" fmla="*/ 1820197 w 5767895"/>
              <a:gd name="connsiteY3108" fmla="*/ 1193930 h 6189534"/>
              <a:gd name="connsiteX3109" fmla="*/ 1838853 w 5767895"/>
              <a:gd name="connsiteY3109" fmla="*/ 1209220 h 6189534"/>
              <a:gd name="connsiteX3110" fmla="*/ 1846089 w 5767895"/>
              <a:gd name="connsiteY3110" fmla="*/ 1213222 h 6189534"/>
              <a:gd name="connsiteX3111" fmla="*/ 1850663 w 5767895"/>
              <a:gd name="connsiteY3111" fmla="*/ 1200418 h 6189534"/>
              <a:gd name="connsiteX3112" fmla="*/ 1854051 w 5767895"/>
              <a:gd name="connsiteY3112" fmla="*/ 1193058 h 6189534"/>
              <a:gd name="connsiteX3113" fmla="*/ 1852224 w 5767895"/>
              <a:gd name="connsiteY3113" fmla="*/ 1188792 h 6189534"/>
              <a:gd name="connsiteX3114" fmla="*/ 1825876 w 5767895"/>
              <a:gd name="connsiteY3114" fmla="*/ 1158803 h 6189534"/>
              <a:gd name="connsiteX3115" fmla="*/ 1810868 w 5767895"/>
              <a:gd name="connsiteY3115" fmla="*/ 1091745 h 6189534"/>
              <a:gd name="connsiteX3116" fmla="*/ 1804692 w 5767895"/>
              <a:gd name="connsiteY3116" fmla="*/ 1059610 h 6189534"/>
              <a:gd name="connsiteX3117" fmla="*/ 1791008 w 5767895"/>
              <a:gd name="connsiteY3117" fmla="*/ 1039313 h 6189534"/>
              <a:gd name="connsiteX3118" fmla="*/ 1799015 w 5767895"/>
              <a:gd name="connsiteY3118" fmla="*/ 1026687 h 6189534"/>
              <a:gd name="connsiteX3119" fmla="*/ 1782897 w 5767895"/>
              <a:gd name="connsiteY3119" fmla="*/ 1007613 h 6189534"/>
              <a:gd name="connsiteX3120" fmla="*/ 1769145 w 5767895"/>
              <a:gd name="connsiteY3120" fmla="*/ 990038 h 6189534"/>
              <a:gd name="connsiteX3121" fmla="*/ 1764220 w 5767895"/>
              <a:gd name="connsiteY3121" fmla="*/ 955931 h 6189534"/>
              <a:gd name="connsiteX3122" fmla="*/ 1797479 w 5767895"/>
              <a:gd name="connsiteY3122" fmla="*/ 959321 h 6189534"/>
              <a:gd name="connsiteX3123" fmla="*/ 1812955 w 5767895"/>
              <a:gd name="connsiteY3123" fmla="*/ 955858 h 6189534"/>
              <a:gd name="connsiteX3124" fmla="*/ 1842641 w 5767895"/>
              <a:gd name="connsiteY3124" fmla="*/ 990177 h 6189534"/>
              <a:gd name="connsiteX3125" fmla="*/ 1874696 w 5767895"/>
              <a:gd name="connsiteY3125" fmla="*/ 1025999 h 6189534"/>
              <a:gd name="connsiteX3126" fmla="*/ 1878103 w 5767895"/>
              <a:gd name="connsiteY3126" fmla="*/ 1027606 h 6189534"/>
              <a:gd name="connsiteX3127" fmla="*/ 1883011 w 5767895"/>
              <a:gd name="connsiteY3127" fmla="*/ 1026846 h 6189534"/>
              <a:gd name="connsiteX3128" fmla="*/ 1877151 w 5767895"/>
              <a:gd name="connsiteY3128" fmla="*/ 1014277 h 6189534"/>
              <a:gd name="connsiteX3129" fmla="*/ 1868924 w 5767895"/>
              <a:gd name="connsiteY3129" fmla="*/ 1000207 h 6189534"/>
              <a:gd name="connsiteX3130" fmla="*/ 1863458 w 5767895"/>
              <a:gd name="connsiteY3130" fmla="*/ 987889 h 6189534"/>
              <a:gd name="connsiteX3131" fmla="*/ 1850437 w 5767895"/>
              <a:gd name="connsiteY3131" fmla="*/ 979630 h 6189534"/>
              <a:gd name="connsiteX3132" fmla="*/ 1850524 w 5767895"/>
              <a:gd name="connsiteY3132" fmla="*/ 966408 h 6189534"/>
              <a:gd name="connsiteX3133" fmla="*/ 1852219 w 5767895"/>
              <a:gd name="connsiteY3133" fmla="*/ 949778 h 6189534"/>
              <a:gd name="connsiteX3134" fmla="*/ 1869082 w 5767895"/>
              <a:gd name="connsiteY3134" fmla="*/ 916212 h 6189534"/>
              <a:gd name="connsiteX3135" fmla="*/ 1849836 w 5767895"/>
              <a:gd name="connsiteY3135" fmla="*/ 890726 h 6189534"/>
              <a:gd name="connsiteX3136" fmla="*/ 1850309 w 5767895"/>
              <a:gd name="connsiteY3136" fmla="*/ 871661 h 6189534"/>
              <a:gd name="connsiteX3137" fmla="*/ 1846913 w 5767895"/>
              <a:gd name="connsiteY3137" fmla="*/ 853463 h 6189534"/>
              <a:gd name="connsiteX3138" fmla="*/ 1850657 w 5767895"/>
              <a:gd name="connsiteY3138" fmla="*/ 841453 h 6189534"/>
              <a:gd name="connsiteX3139" fmla="*/ 1844297 w 5767895"/>
              <a:gd name="connsiteY3139" fmla="*/ 829673 h 6189534"/>
              <a:gd name="connsiteX3140" fmla="*/ 1829669 w 5767895"/>
              <a:gd name="connsiteY3140" fmla="*/ 824823 h 6189534"/>
              <a:gd name="connsiteX3141" fmla="*/ 1847687 w 5767895"/>
              <a:gd name="connsiteY3141" fmla="*/ 796414 h 6189534"/>
              <a:gd name="connsiteX3142" fmla="*/ 1869155 w 5767895"/>
              <a:gd name="connsiteY3142" fmla="*/ 822756 h 6189534"/>
              <a:gd name="connsiteX3143" fmla="*/ 1891029 w 5767895"/>
              <a:gd name="connsiteY3143" fmla="*/ 832755 h 6189534"/>
              <a:gd name="connsiteX3144" fmla="*/ 1893234 w 5767895"/>
              <a:gd name="connsiteY3144" fmla="*/ 821429 h 6189534"/>
              <a:gd name="connsiteX3145" fmla="*/ 1891569 w 5767895"/>
              <a:gd name="connsiteY3145" fmla="*/ 810967 h 6189534"/>
              <a:gd name="connsiteX3146" fmla="*/ 1857696 w 5767895"/>
              <a:gd name="connsiteY3146" fmla="*/ 780632 h 6189534"/>
              <a:gd name="connsiteX3147" fmla="*/ 1845610 w 5767895"/>
              <a:gd name="connsiteY3147" fmla="*/ 750836 h 6189534"/>
              <a:gd name="connsiteX3148" fmla="*/ 1824151 w 5767895"/>
              <a:gd name="connsiteY3148" fmla="*/ 730587 h 6189534"/>
              <a:gd name="connsiteX3149" fmla="*/ 1813431 w 5767895"/>
              <a:gd name="connsiteY3149" fmla="*/ 703870 h 6189534"/>
              <a:gd name="connsiteX3150" fmla="*/ 1788180 w 5767895"/>
              <a:gd name="connsiteY3150" fmla="*/ 687855 h 6189534"/>
              <a:gd name="connsiteX3151" fmla="*/ 1761466 w 5767895"/>
              <a:gd name="connsiteY3151" fmla="*/ 653208 h 6189534"/>
              <a:gd name="connsiteX3152" fmla="*/ 1768752 w 5767895"/>
              <a:gd name="connsiteY3152" fmla="*/ 637358 h 6189534"/>
              <a:gd name="connsiteX3153" fmla="*/ 1759698 w 5767895"/>
              <a:gd name="connsiteY3153" fmla="*/ 621104 h 6189534"/>
              <a:gd name="connsiteX3154" fmla="*/ 1743302 w 5767895"/>
              <a:gd name="connsiteY3154" fmla="*/ 584147 h 6189534"/>
              <a:gd name="connsiteX3155" fmla="*/ 1768786 w 5767895"/>
              <a:gd name="connsiteY3155" fmla="*/ 564902 h 6189534"/>
              <a:gd name="connsiteX3156" fmla="*/ 1799041 w 5767895"/>
              <a:gd name="connsiteY3156" fmla="*/ 595709 h 6189534"/>
              <a:gd name="connsiteX3157" fmla="*/ 1823060 w 5767895"/>
              <a:gd name="connsiteY3157" fmla="*/ 625880 h 6189534"/>
              <a:gd name="connsiteX3158" fmla="*/ 1830835 w 5767895"/>
              <a:gd name="connsiteY3158" fmla="*/ 648515 h 6189534"/>
              <a:gd name="connsiteX3159" fmla="*/ 1815213 w 5767895"/>
              <a:gd name="connsiteY3159" fmla="*/ 674018 h 6189534"/>
              <a:gd name="connsiteX3160" fmla="*/ 1829447 w 5767895"/>
              <a:gd name="connsiteY3160" fmla="*/ 678619 h 6189534"/>
              <a:gd name="connsiteX3161" fmla="*/ 1853004 w 5767895"/>
              <a:gd name="connsiteY3161" fmla="*/ 711264 h 6189534"/>
              <a:gd name="connsiteX3162" fmla="*/ 1861011 w 5767895"/>
              <a:gd name="connsiteY3162" fmla="*/ 698638 h 6189534"/>
              <a:gd name="connsiteX3163" fmla="*/ 1868786 w 5767895"/>
              <a:gd name="connsiteY3163" fmla="*/ 721273 h 6189534"/>
              <a:gd name="connsiteX3164" fmla="*/ 1900351 w 5767895"/>
              <a:gd name="connsiteY3164" fmla="*/ 741292 h 6189534"/>
              <a:gd name="connsiteX3165" fmla="*/ 1902119 w 5767895"/>
              <a:gd name="connsiteY3165" fmla="*/ 773398 h 6189534"/>
              <a:gd name="connsiteX3166" fmla="*/ 1930528 w 5767895"/>
              <a:gd name="connsiteY3166" fmla="*/ 791414 h 6189534"/>
              <a:gd name="connsiteX3167" fmla="*/ 1941765 w 5767895"/>
              <a:gd name="connsiteY3167" fmla="*/ 829525 h 6189534"/>
              <a:gd name="connsiteX3168" fmla="*/ 1961012 w 5767895"/>
              <a:gd name="connsiteY3168" fmla="*/ 855010 h 6189534"/>
              <a:gd name="connsiteX3169" fmla="*/ 1999371 w 5767895"/>
              <a:gd name="connsiteY3169" fmla="*/ 866060 h 6189534"/>
              <a:gd name="connsiteX3170" fmla="*/ 2019756 w 5767895"/>
              <a:gd name="connsiteY3170" fmla="*/ 886043 h 6189534"/>
              <a:gd name="connsiteX3171" fmla="*/ 2023102 w 5767895"/>
              <a:gd name="connsiteY3171" fmla="*/ 890112 h 6189534"/>
              <a:gd name="connsiteX3172" fmla="*/ 2052783 w 5767895"/>
              <a:gd name="connsiteY3172" fmla="*/ 837969 h 6189534"/>
              <a:gd name="connsiteX3173" fmla="*/ 2017139 w 5767895"/>
              <a:gd name="connsiteY3173" fmla="*/ 815363 h 6189534"/>
              <a:gd name="connsiteX3174" fmla="*/ 2003045 w 5767895"/>
              <a:gd name="connsiteY3174" fmla="*/ 737266 h 6189534"/>
              <a:gd name="connsiteX3175" fmla="*/ 1946395 w 5767895"/>
              <a:gd name="connsiteY3175" fmla="*/ 668694 h 6189534"/>
              <a:gd name="connsiteX3176" fmla="*/ 1953365 w 5767895"/>
              <a:gd name="connsiteY3176" fmla="*/ 633279 h 6189534"/>
              <a:gd name="connsiteX3177" fmla="*/ 1960334 w 5767895"/>
              <a:gd name="connsiteY3177" fmla="*/ 597863 h 6189534"/>
              <a:gd name="connsiteX3178" fmla="*/ 1925614 w 5767895"/>
              <a:gd name="connsiteY3178" fmla="*/ 575843 h 6189534"/>
              <a:gd name="connsiteX3179" fmla="*/ 1931619 w 5767895"/>
              <a:gd name="connsiteY3179" fmla="*/ 566374 h 6189534"/>
              <a:gd name="connsiteX3180" fmla="*/ 1943361 w 5767895"/>
              <a:gd name="connsiteY3180" fmla="*/ 558329 h 6189534"/>
              <a:gd name="connsiteX3181" fmla="*/ 1958565 w 5767895"/>
              <a:gd name="connsiteY3181" fmla="*/ 565759 h 6189534"/>
              <a:gd name="connsiteX3182" fmla="*/ 1977812 w 5767895"/>
              <a:gd name="connsiteY3182" fmla="*/ 591244 h 6189534"/>
              <a:gd name="connsiteX3183" fmla="*/ 1992295 w 5767895"/>
              <a:gd name="connsiteY3183" fmla="*/ 595450 h 6189534"/>
              <a:gd name="connsiteX3184" fmla="*/ 2005912 w 5767895"/>
              <a:gd name="connsiteY3184" fmla="*/ 595788 h 6189534"/>
              <a:gd name="connsiteX3185" fmla="*/ 1996443 w 5767895"/>
              <a:gd name="connsiteY3185" fmla="*/ 589782 h 6189534"/>
              <a:gd name="connsiteX3186" fmla="*/ 1991151 w 5767895"/>
              <a:gd name="connsiteY3186" fmla="*/ 551018 h 6189534"/>
              <a:gd name="connsiteX3187" fmla="*/ 1975121 w 5767895"/>
              <a:gd name="connsiteY3187" fmla="*/ 518719 h 6189534"/>
              <a:gd name="connsiteX3188" fmla="*/ 1966384 w 5767895"/>
              <a:gd name="connsiteY3188" fmla="*/ 499347 h 6189534"/>
              <a:gd name="connsiteX3189" fmla="*/ 1948407 w 5767895"/>
              <a:gd name="connsiteY3189" fmla="*/ 484072 h 6189534"/>
              <a:gd name="connsiteX3190" fmla="*/ 1949795 w 5767895"/>
              <a:gd name="connsiteY3190" fmla="*/ 453970 h 6189534"/>
              <a:gd name="connsiteX3191" fmla="*/ 1934581 w 5767895"/>
              <a:gd name="connsiteY3191" fmla="*/ 440448 h 6189534"/>
              <a:gd name="connsiteX3192" fmla="*/ 1926238 w 5767895"/>
              <a:gd name="connsiteY3192" fmla="*/ 421324 h 6189534"/>
              <a:gd name="connsiteX3193" fmla="*/ 1900987 w 5767895"/>
              <a:gd name="connsiteY3193" fmla="*/ 405309 h 6189534"/>
              <a:gd name="connsiteX3194" fmla="*/ 1899525 w 5767895"/>
              <a:gd name="connsiteY3194" fmla="*/ 386678 h 6189534"/>
              <a:gd name="connsiteX3195" fmla="*/ 1878162 w 5767895"/>
              <a:gd name="connsiteY3195" fmla="*/ 359297 h 6189534"/>
              <a:gd name="connsiteX3196" fmla="*/ 1869040 w 5767895"/>
              <a:gd name="connsiteY3196" fmla="*/ 323081 h 6189534"/>
              <a:gd name="connsiteX3197" fmla="*/ 1849228 w 5767895"/>
              <a:gd name="connsiteY3197" fmla="*/ 278427 h 6189534"/>
              <a:gd name="connsiteX3198" fmla="*/ 1834786 w 5767895"/>
              <a:gd name="connsiteY3198" fmla="*/ 230538 h 6189534"/>
              <a:gd name="connsiteX3199" fmla="*/ 1820149 w 5767895"/>
              <a:gd name="connsiteY3199" fmla="*/ 219595 h 6189534"/>
              <a:gd name="connsiteX3200" fmla="*/ 1812384 w 5767895"/>
              <a:gd name="connsiteY3200" fmla="*/ 203052 h 6189534"/>
              <a:gd name="connsiteX3201" fmla="*/ 1788191 w 5767895"/>
              <a:gd name="connsiteY3201" fmla="*/ 176643 h 6189534"/>
              <a:gd name="connsiteX3202" fmla="*/ 1774739 w 5767895"/>
              <a:gd name="connsiteY3202" fmla="*/ 143768 h 6189534"/>
              <a:gd name="connsiteX3203" fmla="*/ 1767559 w 5767895"/>
              <a:gd name="connsiteY3203" fmla="*/ 135895 h 6189534"/>
              <a:gd name="connsiteX3204" fmla="*/ 1768120 w 5767895"/>
              <a:gd name="connsiteY3204" fmla="*/ 126290 h 6189534"/>
              <a:gd name="connsiteX3205" fmla="*/ 1777282 w 5767895"/>
              <a:gd name="connsiteY3205" fmla="*/ 118823 h 6189534"/>
              <a:gd name="connsiteX3206" fmla="*/ 1802840 w 5767895"/>
              <a:gd name="connsiteY3206" fmla="*/ 148312 h 6189534"/>
              <a:gd name="connsiteX3207" fmla="*/ 1811356 w 5767895"/>
              <a:gd name="connsiteY3207" fmla="*/ 163672 h 6189534"/>
              <a:gd name="connsiteX3208" fmla="*/ 1825242 w 5767895"/>
              <a:gd name="connsiteY3208" fmla="*/ 175799 h 6189534"/>
              <a:gd name="connsiteX3209" fmla="*/ 1845642 w 5767895"/>
              <a:gd name="connsiteY3209" fmla="*/ 206441 h 6189534"/>
              <a:gd name="connsiteX3210" fmla="*/ 1869817 w 5767895"/>
              <a:gd name="connsiteY3210" fmla="*/ 220667 h 6189534"/>
              <a:gd name="connsiteX3211" fmla="*/ 1875513 w 5767895"/>
              <a:gd name="connsiteY3211" fmla="*/ 243090 h 6189534"/>
              <a:gd name="connsiteX3212" fmla="*/ 1967394 w 5767895"/>
              <a:gd name="connsiteY3212" fmla="*/ 338987 h 6189534"/>
              <a:gd name="connsiteX3213" fmla="*/ 2031789 w 5767895"/>
              <a:gd name="connsiteY3213" fmla="*/ 457285 h 6189534"/>
              <a:gd name="connsiteX3214" fmla="*/ 2058773 w 5767895"/>
              <a:gd name="connsiteY3214" fmla="*/ 481038 h 6189534"/>
              <a:gd name="connsiteX3215" fmla="*/ 2085755 w 5767895"/>
              <a:gd name="connsiteY3215" fmla="*/ 504791 h 6189534"/>
              <a:gd name="connsiteX3216" fmla="*/ 2085419 w 5767895"/>
              <a:gd name="connsiteY3216" fmla="*/ 518409 h 6189534"/>
              <a:gd name="connsiteX3217" fmla="*/ 2096687 w 5767895"/>
              <a:gd name="connsiteY3217" fmla="*/ 529428 h 6189534"/>
              <a:gd name="connsiteX3218" fmla="*/ 2115173 w 5767895"/>
              <a:gd name="connsiteY3218" fmla="*/ 550004 h 6189534"/>
              <a:gd name="connsiteX3219" fmla="*/ 2126556 w 5767895"/>
              <a:gd name="connsiteY3219" fmla="*/ 566077 h 6189534"/>
              <a:gd name="connsiteX3220" fmla="*/ 2148112 w 5767895"/>
              <a:gd name="connsiteY3220" fmla="*/ 601879 h 6189534"/>
              <a:gd name="connsiteX3221" fmla="*/ 2150536 w 5767895"/>
              <a:gd name="connsiteY3221" fmla="*/ 617248 h 6189534"/>
              <a:gd name="connsiteX3222" fmla="*/ 2162199 w 5767895"/>
              <a:gd name="connsiteY3222" fmla="*/ 628518 h 6189534"/>
              <a:gd name="connsiteX3223" fmla="*/ 2179984 w 5767895"/>
              <a:gd name="connsiteY3223" fmla="*/ 635371 h 6189534"/>
              <a:gd name="connsiteX3224" fmla="*/ 2259817 w 5767895"/>
              <a:gd name="connsiteY3224" fmla="*/ 725839 h 6189534"/>
              <a:gd name="connsiteX3225" fmla="*/ 2261278 w 5767895"/>
              <a:gd name="connsiteY3225" fmla="*/ 744471 h 6189534"/>
              <a:gd name="connsiteX3226" fmla="*/ 2271055 w 5767895"/>
              <a:gd name="connsiteY3226" fmla="*/ 763949 h 6189534"/>
              <a:gd name="connsiteX3227" fmla="*/ 2286519 w 5767895"/>
              <a:gd name="connsiteY3227" fmla="*/ 777077 h 6189534"/>
              <a:gd name="connsiteX3228" fmla="*/ 2296614 w 5767895"/>
              <a:gd name="connsiteY3228" fmla="*/ 793438 h 6189534"/>
              <a:gd name="connsiteX3229" fmla="*/ 2319604 w 5767895"/>
              <a:gd name="connsiteY3229" fmla="*/ 806912 h 6189534"/>
              <a:gd name="connsiteX3230" fmla="*/ 2326485 w 5767895"/>
              <a:gd name="connsiteY3230" fmla="*/ 830087 h 6189534"/>
              <a:gd name="connsiteX3231" fmla="*/ 2358336 w 5767895"/>
              <a:gd name="connsiteY3231" fmla="*/ 874079 h 6189534"/>
              <a:gd name="connsiteX3232" fmla="*/ 2376214 w 5767895"/>
              <a:gd name="connsiteY3232" fmla="*/ 919167 h 6189534"/>
              <a:gd name="connsiteX3233" fmla="*/ 2392303 w 5767895"/>
              <a:gd name="connsiteY3233" fmla="*/ 942651 h 6189534"/>
              <a:gd name="connsiteX3234" fmla="*/ 2437378 w 5767895"/>
              <a:gd name="connsiteY3234" fmla="*/ 986730 h 6189534"/>
              <a:gd name="connsiteX3235" fmla="*/ 2482453 w 5767895"/>
              <a:gd name="connsiteY3235" fmla="*/ 1030809 h 6189534"/>
              <a:gd name="connsiteX3236" fmla="*/ 2489073 w 5767895"/>
              <a:gd name="connsiteY3236" fmla="*/ 1048285 h 6189534"/>
              <a:gd name="connsiteX3237" fmla="*/ 2519097 w 5767895"/>
              <a:gd name="connsiteY3237" fmla="*/ 1091671 h 6189534"/>
              <a:gd name="connsiteX3238" fmla="*/ 2549120 w 5767895"/>
              <a:gd name="connsiteY3238" fmla="*/ 1135057 h 6189534"/>
              <a:gd name="connsiteX3239" fmla="*/ 2569520 w 5767895"/>
              <a:gd name="connsiteY3239" fmla="*/ 1165700 h 6189534"/>
              <a:gd name="connsiteX3240" fmla="*/ 2589921 w 5767895"/>
              <a:gd name="connsiteY3240" fmla="*/ 1196343 h 6189534"/>
              <a:gd name="connsiteX3241" fmla="*/ 2649622 w 5767895"/>
              <a:gd name="connsiteY3241" fmla="*/ 1267957 h 6189534"/>
              <a:gd name="connsiteX3242" fmla="*/ 2703088 w 5767895"/>
              <a:gd name="connsiteY3242" fmla="*/ 1338935 h 6189534"/>
              <a:gd name="connsiteX3243" fmla="*/ 2721343 w 5767895"/>
              <a:gd name="connsiteY3243" fmla="*/ 1349406 h 6189534"/>
              <a:gd name="connsiteX3244" fmla="*/ 2723487 w 5767895"/>
              <a:gd name="connsiteY3244" fmla="*/ 1369578 h 6189534"/>
              <a:gd name="connsiteX3245" fmla="*/ 2768975 w 5767895"/>
              <a:gd name="connsiteY3245" fmla="*/ 1448774 h 6189534"/>
              <a:gd name="connsiteX3246" fmla="*/ 2824335 w 5767895"/>
              <a:gd name="connsiteY3246" fmla="*/ 1517635 h 6189534"/>
              <a:gd name="connsiteX3247" fmla="*/ 2824710 w 5767895"/>
              <a:gd name="connsiteY3247" fmla="*/ 1528385 h 6189534"/>
              <a:gd name="connsiteX3248" fmla="*/ 2828953 w 5767895"/>
              <a:gd name="connsiteY3248" fmla="*/ 1538269 h 6189534"/>
              <a:gd name="connsiteX3249" fmla="*/ 2834718 w 5767895"/>
              <a:gd name="connsiteY3249" fmla="*/ 1535286 h 6189534"/>
              <a:gd name="connsiteX3250" fmla="*/ 2838115 w 5767895"/>
              <a:gd name="connsiteY3250" fmla="*/ 1530801 h 6189534"/>
              <a:gd name="connsiteX3251" fmla="*/ 2860518 w 5767895"/>
              <a:gd name="connsiteY3251" fmla="*/ 1558288 h 6189534"/>
              <a:gd name="connsiteX3252" fmla="*/ 2858824 w 5767895"/>
              <a:gd name="connsiteY3252" fmla="*/ 1574917 h 6189534"/>
              <a:gd name="connsiteX3253" fmla="*/ 2881507 w 5767895"/>
              <a:gd name="connsiteY3253" fmla="*/ 1610726 h 6189534"/>
              <a:gd name="connsiteX3254" fmla="*/ 2881804 w 5767895"/>
              <a:gd name="connsiteY3254" fmla="*/ 1610257 h 6189534"/>
              <a:gd name="connsiteX3255" fmla="*/ 2912232 w 5767895"/>
              <a:gd name="connsiteY3255" fmla="*/ 1637301 h 6189534"/>
              <a:gd name="connsiteX3256" fmla="*/ 2920805 w 5767895"/>
              <a:gd name="connsiteY3256" fmla="*/ 1644326 h 6189534"/>
              <a:gd name="connsiteX3257" fmla="*/ 2920839 w 5767895"/>
              <a:gd name="connsiteY3257" fmla="*/ 1644221 h 6189534"/>
              <a:gd name="connsiteX3258" fmla="*/ 2922709 w 5767895"/>
              <a:gd name="connsiteY3258" fmla="*/ 1638615 h 6189534"/>
              <a:gd name="connsiteX3259" fmla="*/ 2925979 w 5767895"/>
              <a:gd name="connsiteY3259" fmla="*/ 1623664 h 6189534"/>
              <a:gd name="connsiteX3260" fmla="*/ 2926351 w 5767895"/>
              <a:gd name="connsiteY3260" fmla="*/ 1611779 h 6189534"/>
              <a:gd name="connsiteX3261" fmla="*/ 2917913 w 5767895"/>
              <a:gd name="connsiteY3261" fmla="*/ 1602175 h 6189534"/>
              <a:gd name="connsiteX3262" fmla="*/ 2902904 w 5767895"/>
              <a:gd name="connsiteY3262" fmla="*/ 1535115 h 6189534"/>
              <a:gd name="connsiteX3263" fmla="*/ 2896728 w 5767895"/>
              <a:gd name="connsiteY3263" fmla="*/ 1502982 h 6189534"/>
              <a:gd name="connsiteX3264" fmla="*/ 2883044 w 5767895"/>
              <a:gd name="connsiteY3264" fmla="*/ 1482685 h 6189534"/>
              <a:gd name="connsiteX3265" fmla="*/ 2891052 w 5767895"/>
              <a:gd name="connsiteY3265" fmla="*/ 1470060 h 6189534"/>
              <a:gd name="connsiteX3266" fmla="*/ 2874933 w 5767895"/>
              <a:gd name="connsiteY3266" fmla="*/ 1450984 h 6189534"/>
              <a:gd name="connsiteX3267" fmla="*/ 2861182 w 5767895"/>
              <a:gd name="connsiteY3267" fmla="*/ 1433410 h 6189534"/>
              <a:gd name="connsiteX3268" fmla="*/ 2856256 w 5767895"/>
              <a:gd name="connsiteY3268" fmla="*/ 1399303 h 6189534"/>
              <a:gd name="connsiteX3269" fmla="*/ 2889515 w 5767895"/>
              <a:gd name="connsiteY3269" fmla="*/ 1402693 h 6189534"/>
              <a:gd name="connsiteX3270" fmla="*/ 2904991 w 5767895"/>
              <a:gd name="connsiteY3270" fmla="*/ 1399230 h 6189534"/>
              <a:gd name="connsiteX3271" fmla="*/ 2934678 w 5767895"/>
              <a:gd name="connsiteY3271" fmla="*/ 1433549 h 6189534"/>
              <a:gd name="connsiteX3272" fmla="*/ 2966733 w 5767895"/>
              <a:gd name="connsiteY3272" fmla="*/ 1469371 h 6189534"/>
              <a:gd name="connsiteX3273" fmla="*/ 2970139 w 5767895"/>
              <a:gd name="connsiteY3273" fmla="*/ 1470978 h 6189534"/>
              <a:gd name="connsiteX3274" fmla="*/ 2975048 w 5767895"/>
              <a:gd name="connsiteY3274" fmla="*/ 1470218 h 6189534"/>
              <a:gd name="connsiteX3275" fmla="*/ 2969188 w 5767895"/>
              <a:gd name="connsiteY3275" fmla="*/ 1457650 h 6189534"/>
              <a:gd name="connsiteX3276" fmla="*/ 2960959 w 5767895"/>
              <a:gd name="connsiteY3276" fmla="*/ 1443579 h 6189534"/>
              <a:gd name="connsiteX3277" fmla="*/ 2955494 w 5767895"/>
              <a:gd name="connsiteY3277" fmla="*/ 1431260 h 6189534"/>
              <a:gd name="connsiteX3278" fmla="*/ 2942474 w 5767895"/>
              <a:gd name="connsiteY3278" fmla="*/ 1423003 h 6189534"/>
              <a:gd name="connsiteX3279" fmla="*/ 2942560 w 5767895"/>
              <a:gd name="connsiteY3279" fmla="*/ 1409779 h 6189534"/>
              <a:gd name="connsiteX3280" fmla="*/ 2944256 w 5767895"/>
              <a:gd name="connsiteY3280" fmla="*/ 1393149 h 6189534"/>
              <a:gd name="connsiteX3281" fmla="*/ 2961120 w 5767895"/>
              <a:gd name="connsiteY3281" fmla="*/ 1359583 h 6189534"/>
              <a:gd name="connsiteX3282" fmla="*/ 2941873 w 5767895"/>
              <a:gd name="connsiteY3282" fmla="*/ 1334098 h 6189534"/>
              <a:gd name="connsiteX3283" fmla="*/ 2942346 w 5767895"/>
              <a:gd name="connsiteY3283" fmla="*/ 1315033 h 6189534"/>
              <a:gd name="connsiteX3284" fmla="*/ 2938950 w 5767895"/>
              <a:gd name="connsiteY3284" fmla="*/ 1296835 h 6189534"/>
              <a:gd name="connsiteX3285" fmla="*/ 2942693 w 5767895"/>
              <a:gd name="connsiteY3285" fmla="*/ 1284825 h 6189534"/>
              <a:gd name="connsiteX3286" fmla="*/ 2936332 w 5767895"/>
              <a:gd name="connsiteY3286" fmla="*/ 1273045 h 6189534"/>
              <a:gd name="connsiteX3287" fmla="*/ 2921705 w 5767895"/>
              <a:gd name="connsiteY3287" fmla="*/ 1268194 h 6189534"/>
              <a:gd name="connsiteX3288" fmla="*/ 2939722 w 5767895"/>
              <a:gd name="connsiteY3288" fmla="*/ 1239785 h 6189534"/>
              <a:gd name="connsiteX3289" fmla="*/ 2961191 w 5767895"/>
              <a:gd name="connsiteY3289" fmla="*/ 1266126 h 6189534"/>
              <a:gd name="connsiteX3290" fmla="*/ 2983066 w 5767895"/>
              <a:gd name="connsiteY3290" fmla="*/ 1276127 h 6189534"/>
              <a:gd name="connsiteX3291" fmla="*/ 2985270 w 5767895"/>
              <a:gd name="connsiteY3291" fmla="*/ 1264800 h 6189534"/>
              <a:gd name="connsiteX3292" fmla="*/ 2983606 w 5767895"/>
              <a:gd name="connsiteY3292" fmla="*/ 1254339 h 6189534"/>
              <a:gd name="connsiteX3293" fmla="*/ 2949732 w 5767895"/>
              <a:gd name="connsiteY3293" fmla="*/ 1224003 h 6189534"/>
              <a:gd name="connsiteX3294" fmla="*/ 2937647 w 5767895"/>
              <a:gd name="connsiteY3294" fmla="*/ 1194208 h 6189534"/>
              <a:gd name="connsiteX3295" fmla="*/ 2916187 w 5767895"/>
              <a:gd name="connsiteY3295" fmla="*/ 1173957 h 6189534"/>
              <a:gd name="connsiteX3296" fmla="*/ 2905468 w 5767895"/>
              <a:gd name="connsiteY3296" fmla="*/ 1147242 h 6189534"/>
              <a:gd name="connsiteX3297" fmla="*/ 2880216 w 5767895"/>
              <a:gd name="connsiteY3297" fmla="*/ 1131226 h 6189534"/>
              <a:gd name="connsiteX3298" fmla="*/ 2853503 w 5767895"/>
              <a:gd name="connsiteY3298" fmla="*/ 1096580 h 6189534"/>
              <a:gd name="connsiteX3299" fmla="*/ 2860788 w 5767895"/>
              <a:gd name="connsiteY3299" fmla="*/ 1080729 h 6189534"/>
              <a:gd name="connsiteX3300" fmla="*/ 2851734 w 5767895"/>
              <a:gd name="connsiteY3300" fmla="*/ 1064474 h 6189534"/>
              <a:gd name="connsiteX3301" fmla="*/ 2835337 w 5767895"/>
              <a:gd name="connsiteY3301" fmla="*/ 1027519 h 6189534"/>
              <a:gd name="connsiteX3302" fmla="*/ 2860822 w 5767895"/>
              <a:gd name="connsiteY3302" fmla="*/ 1008272 h 6189534"/>
              <a:gd name="connsiteX3303" fmla="*/ 2891076 w 5767895"/>
              <a:gd name="connsiteY3303" fmla="*/ 1039080 h 6189534"/>
              <a:gd name="connsiteX3304" fmla="*/ 2915096 w 5767895"/>
              <a:gd name="connsiteY3304" fmla="*/ 1069252 h 6189534"/>
              <a:gd name="connsiteX3305" fmla="*/ 2922870 w 5767895"/>
              <a:gd name="connsiteY3305" fmla="*/ 1091887 h 6189534"/>
              <a:gd name="connsiteX3306" fmla="*/ 2907250 w 5767895"/>
              <a:gd name="connsiteY3306" fmla="*/ 1117390 h 6189534"/>
              <a:gd name="connsiteX3307" fmla="*/ 2921483 w 5767895"/>
              <a:gd name="connsiteY3307" fmla="*/ 1121991 h 6189534"/>
              <a:gd name="connsiteX3308" fmla="*/ 2945040 w 5767895"/>
              <a:gd name="connsiteY3308" fmla="*/ 1154635 h 6189534"/>
              <a:gd name="connsiteX3309" fmla="*/ 2953048 w 5767895"/>
              <a:gd name="connsiteY3309" fmla="*/ 1142010 h 6189534"/>
              <a:gd name="connsiteX3310" fmla="*/ 2960822 w 5767895"/>
              <a:gd name="connsiteY3310" fmla="*/ 1164645 h 6189534"/>
              <a:gd name="connsiteX3311" fmla="*/ 2992387 w 5767895"/>
              <a:gd name="connsiteY3311" fmla="*/ 1184665 h 6189534"/>
              <a:gd name="connsiteX3312" fmla="*/ 2994156 w 5767895"/>
              <a:gd name="connsiteY3312" fmla="*/ 1216769 h 6189534"/>
              <a:gd name="connsiteX3313" fmla="*/ 3022564 w 5767895"/>
              <a:gd name="connsiteY3313" fmla="*/ 1234786 h 6189534"/>
              <a:gd name="connsiteX3314" fmla="*/ 3033802 w 5767895"/>
              <a:gd name="connsiteY3314" fmla="*/ 1272897 h 6189534"/>
              <a:gd name="connsiteX3315" fmla="*/ 3053048 w 5767895"/>
              <a:gd name="connsiteY3315" fmla="*/ 1298381 h 6189534"/>
              <a:gd name="connsiteX3316" fmla="*/ 3069204 w 5767895"/>
              <a:gd name="connsiteY3316" fmla="*/ 1294935 h 6189534"/>
              <a:gd name="connsiteX3317" fmla="*/ 3091129 w 5767895"/>
              <a:gd name="connsiteY3317" fmla="*/ 1309250 h 6189534"/>
              <a:gd name="connsiteX3318" fmla="*/ 3098384 w 5767895"/>
              <a:gd name="connsiteY3318" fmla="*/ 1294739 h 6189534"/>
              <a:gd name="connsiteX3319" fmla="*/ 3107261 w 5767895"/>
              <a:gd name="connsiteY3319" fmla="*/ 1256427 h 6189534"/>
              <a:gd name="connsiteX3320" fmla="*/ 3109129 w 5767895"/>
              <a:gd name="connsiteY3320" fmla="*/ 1252891 h 6189534"/>
              <a:gd name="connsiteX3321" fmla="*/ 3108810 w 5767895"/>
              <a:gd name="connsiteY3321" fmla="*/ 1212098 h 6189534"/>
              <a:gd name="connsiteX3322" fmla="*/ 3095082 w 5767895"/>
              <a:gd name="connsiteY3322" fmla="*/ 1180638 h 6189534"/>
              <a:gd name="connsiteX3323" fmla="*/ 3038431 w 5767895"/>
              <a:gd name="connsiteY3323" fmla="*/ 1112065 h 6189534"/>
              <a:gd name="connsiteX3324" fmla="*/ 3045400 w 5767895"/>
              <a:gd name="connsiteY3324" fmla="*/ 1076651 h 6189534"/>
              <a:gd name="connsiteX3325" fmla="*/ 3052371 w 5767895"/>
              <a:gd name="connsiteY3325" fmla="*/ 1041236 h 6189534"/>
              <a:gd name="connsiteX3326" fmla="*/ 3017649 w 5767895"/>
              <a:gd name="connsiteY3326" fmla="*/ 1019214 h 6189534"/>
              <a:gd name="connsiteX3327" fmla="*/ 3023655 w 5767895"/>
              <a:gd name="connsiteY3327" fmla="*/ 1009745 h 6189534"/>
              <a:gd name="connsiteX3328" fmla="*/ 3035396 w 5767895"/>
              <a:gd name="connsiteY3328" fmla="*/ 1001701 h 6189534"/>
              <a:gd name="connsiteX3329" fmla="*/ 3050602 w 5767895"/>
              <a:gd name="connsiteY3329" fmla="*/ 1009131 h 6189534"/>
              <a:gd name="connsiteX3330" fmla="*/ 3069847 w 5767895"/>
              <a:gd name="connsiteY3330" fmla="*/ 1034616 h 6189534"/>
              <a:gd name="connsiteX3331" fmla="*/ 3084332 w 5767895"/>
              <a:gd name="connsiteY3331" fmla="*/ 1038823 h 6189534"/>
              <a:gd name="connsiteX3332" fmla="*/ 3097948 w 5767895"/>
              <a:gd name="connsiteY3332" fmla="*/ 1039159 h 6189534"/>
              <a:gd name="connsiteX3333" fmla="*/ 3088480 w 5767895"/>
              <a:gd name="connsiteY3333" fmla="*/ 1033154 h 6189534"/>
              <a:gd name="connsiteX3334" fmla="*/ 3083188 w 5767895"/>
              <a:gd name="connsiteY3334" fmla="*/ 994390 h 6189534"/>
              <a:gd name="connsiteX3335" fmla="*/ 3067157 w 5767895"/>
              <a:gd name="connsiteY3335" fmla="*/ 962091 h 6189534"/>
              <a:gd name="connsiteX3336" fmla="*/ 3058420 w 5767895"/>
              <a:gd name="connsiteY3336" fmla="*/ 942718 h 6189534"/>
              <a:gd name="connsiteX3337" fmla="*/ 3040444 w 5767895"/>
              <a:gd name="connsiteY3337" fmla="*/ 927445 h 6189534"/>
              <a:gd name="connsiteX3338" fmla="*/ 3041831 w 5767895"/>
              <a:gd name="connsiteY3338" fmla="*/ 897341 h 6189534"/>
              <a:gd name="connsiteX3339" fmla="*/ 3026617 w 5767895"/>
              <a:gd name="connsiteY3339" fmla="*/ 883819 h 6189534"/>
              <a:gd name="connsiteX3340" fmla="*/ 3018275 w 5767895"/>
              <a:gd name="connsiteY3340" fmla="*/ 864696 h 6189534"/>
              <a:gd name="connsiteX3341" fmla="*/ 2993023 w 5767895"/>
              <a:gd name="connsiteY3341" fmla="*/ 848681 h 6189534"/>
              <a:gd name="connsiteX3342" fmla="*/ 2991561 w 5767895"/>
              <a:gd name="connsiteY3342" fmla="*/ 830049 h 6189534"/>
              <a:gd name="connsiteX3343" fmla="*/ 2970198 w 5767895"/>
              <a:gd name="connsiteY3343" fmla="*/ 802669 h 6189534"/>
              <a:gd name="connsiteX3344" fmla="*/ 2961077 w 5767895"/>
              <a:gd name="connsiteY3344" fmla="*/ 766454 h 6189534"/>
              <a:gd name="connsiteX3345" fmla="*/ 2941265 w 5767895"/>
              <a:gd name="connsiteY3345" fmla="*/ 721799 h 6189534"/>
              <a:gd name="connsiteX3346" fmla="*/ 2926823 w 5767895"/>
              <a:gd name="connsiteY3346" fmla="*/ 673910 h 6189534"/>
              <a:gd name="connsiteX3347" fmla="*/ 2912186 w 5767895"/>
              <a:gd name="connsiteY3347" fmla="*/ 662967 h 6189534"/>
              <a:gd name="connsiteX3348" fmla="*/ 2904420 w 5767895"/>
              <a:gd name="connsiteY3348" fmla="*/ 646423 h 6189534"/>
              <a:gd name="connsiteX3349" fmla="*/ 2880227 w 5767895"/>
              <a:gd name="connsiteY3349" fmla="*/ 620014 h 6189534"/>
              <a:gd name="connsiteX3350" fmla="*/ 2866775 w 5767895"/>
              <a:gd name="connsiteY3350" fmla="*/ 587140 h 6189534"/>
              <a:gd name="connsiteX3351" fmla="*/ 2859596 w 5767895"/>
              <a:gd name="connsiteY3351" fmla="*/ 579267 h 6189534"/>
              <a:gd name="connsiteX3352" fmla="*/ 2860155 w 5767895"/>
              <a:gd name="connsiteY3352" fmla="*/ 569662 h 6189534"/>
              <a:gd name="connsiteX3353" fmla="*/ 2869317 w 5767895"/>
              <a:gd name="connsiteY3353" fmla="*/ 562194 h 6189534"/>
              <a:gd name="connsiteX3354" fmla="*/ 2894876 w 5767895"/>
              <a:gd name="connsiteY3354" fmla="*/ 591682 h 6189534"/>
              <a:gd name="connsiteX3355" fmla="*/ 2903392 w 5767895"/>
              <a:gd name="connsiteY3355" fmla="*/ 607044 h 6189534"/>
              <a:gd name="connsiteX3356" fmla="*/ 2917279 w 5767895"/>
              <a:gd name="connsiteY3356" fmla="*/ 619169 h 6189534"/>
              <a:gd name="connsiteX3357" fmla="*/ 2937679 w 5767895"/>
              <a:gd name="connsiteY3357" fmla="*/ 649813 h 6189534"/>
              <a:gd name="connsiteX3358" fmla="*/ 2961853 w 5767895"/>
              <a:gd name="connsiteY3358" fmla="*/ 664039 h 6189534"/>
              <a:gd name="connsiteX3359" fmla="*/ 2967549 w 5767895"/>
              <a:gd name="connsiteY3359" fmla="*/ 686462 h 6189534"/>
              <a:gd name="connsiteX3360" fmla="*/ 3059430 w 5767895"/>
              <a:gd name="connsiteY3360" fmla="*/ 782357 h 6189534"/>
              <a:gd name="connsiteX3361" fmla="*/ 3123826 w 5767895"/>
              <a:gd name="connsiteY3361" fmla="*/ 900657 h 6189534"/>
              <a:gd name="connsiteX3362" fmla="*/ 3150808 w 5767895"/>
              <a:gd name="connsiteY3362" fmla="*/ 924410 h 6189534"/>
              <a:gd name="connsiteX3363" fmla="*/ 3177792 w 5767895"/>
              <a:gd name="connsiteY3363" fmla="*/ 948163 h 6189534"/>
              <a:gd name="connsiteX3364" fmla="*/ 3177455 w 5767895"/>
              <a:gd name="connsiteY3364" fmla="*/ 961780 h 6189534"/>
              <a:gd name="connsiteX3365" fmla="*/ 3188723 w 5767895"/>
              <a:gd name="connsiteY3365" fmla="*/ 972800 h 6189534"/>
              <a:gd name="connsiteX3366" fmla="*/ 3207210 w 5767895"/>
              <a:gd name="connsiteY3366" fmla="*/ 993377 h 6189534"/>
              <a:gd name="connsiteX3367" fmla="*/ 3218090 w 5767895"/>
              <a:gd name="connsiteY3367" fmla="*/ 1008739 h 6189534"/>
              <a:gd name="connsiteX3368" fmla="*/ 3229205 w 5767895"/>
              <a:gd name="connsiteY3368" fmla="*/ 973291 h 6189534"/>
              <a:gd name="connsiteX3369" fmla="*/ 3241820 w 5767895"/>
              <a:gd name="connsiteY3369" fmla="*/ 959741 h 6189534"/>
              <a:gd name="connsiteX3370" fmla="*/ 3240419 w 5767895"/>
              <a:gd name="connsiteY3370" fmla="*/ 943389 h 6189534"/>
              <a:gd name="connsiteX3371" fmla="*/ 3256305 w 5767895"/>
              <a:gd name="connsiteY3371" fmla="*/ 914888 h 6189534"/>
              <a:gd name="connsiteX3372" fmla="*/ 3277796 w 5767895"/>
              <a:gd name="connsiteY3372" fmla="*/ 894798 h 6189534"/>
              <a:gd name="connsiteX3373" fmla="*/ 3285272 w 5767895"/>
              <a:gd name="connsiteY3373" fmla="*/ 883585 h 6189534"/>
              <a:gd name="connsiteX3374" fmla="*/ 3281533 w 5767895"/>
              <a:gd name="connsiteY3374" fmla="*/ 872372 h 6189534"/>
              <a:gd name="connsiteX3375" fmla="*/ 3315175 w 5767895"/>
              <a:gd name="connsiteY3375" fmla="*/ 812567 h 6189534"/>
              <a:gd name="connsiteX3376" fmla="*/ 3324052 w 5767895"/>
              <a:gd name="connsiteY3376" fmla="*/ 798551 h 6189534"/>
              <a:gd name="connsiteX3377" fmla="*/ 3330125 w 5767895"/>
              <a:gd name="connsiteY3377" fmla="*/ 778927 h 6189534"/>
              <a:gd name="connsiteX3378" fmla="*/ 3372176 w 5767895"/>
              <a:gd name="connsiteY3378" fmla="*/ 704639 h 6189534"/>
              <a:gd name="connsiteX3379" fmla="*/ 3419832 w 5767895"/>
              <a:gd name="connsiteY3379" fmla="*/ 633154 h 6189534"/>
              <a:gd name="connsiteX3380" fmla="*/ 3416094 w 5767895"/>
              <a:gd name="connsiteY3380" fmla="*/ 606989 h 6189534"/>
              <a:gd name="connsiteX3381" fmla="*/ 3457210 w 5767895"/>
              <a:gd name="connsiteY3381" fmla="*/ 543447 h 6189534"/>
              <a:gd name="connsiteX3382" fmla="*/ 3472628 w 5767895"/>
              <a:gd name="connsiteY3382" fmla="*/ 492520 h 6189534"/>
              <a:gd name="connsiteX3383" fmla="*/ 3502063 w 5767895"/>
              <a:gd name="connsiteY3383" fmla="*/ 438790 h 6189534"/>
              <a:gd name="connsiteX3384" fmla="*/ 3524490 w 5767895"/>
              <a:gd name="connsiteY3384" fmla="*/ 401412 h 6189534"/>
              <a:gd name="connsiteX3385" fmla="*/ 3523556 w 5767895"/>
              <a:gd name="connsiteY3385" fmla="*/ 381789 h 6189534"/>
              <a:gd name="connsiteX3386" fmla="*/ 3539441 w 5767895"/>
              <a:gd name="connsiteY3386" fmla="*/ 367773 h 6189534"/>
              <a:gd name="connsiteX3387" fmla="*/ 3677738 w 5767895"/>
              <a:gd name="connsiteY3387" fmla="*/ 124817 h 6189534"/>
              <a:gd name="connsiteX3388" fmla="*/ 3696894 w 5767895"/>
              <a:gd name="connsiteY3388" fmla="*/ 95382 h 6189534"/>
              <a:gd name="connsiteX3389" fmla="*/ 3718854 w 5767895"/>
              <a:gd name="connsiteY3389" fmla="*/ 68751 h 6189534"/>
              <a:gd name="connsiteX3390" fmla="*/ 3723526 w 5767895"/>
              <a:gd name="connsiteY3390" fmla="*/ 50529 h 6189534"/>
              <a:gd name="connsiteX3391" fmla="*/ 3733806 w 5767895"/>
              <a:gd name="connsiteY3391" fmla="*/ 35111 h 6189534"/>
              <a:gd name="connsiteX3392" fmla="*/ 3748755 w 5767895"/>
              <a:gd name="connsiteY3392" fmla="*/ 8947 h 6189534"/>
              <a:gd name="connsiteX3393" fmla="*/ 3763707 w 5767895"/>
              <a:gd name="connsiteY3393" fmla="*/ 1003 h 61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Lst>
            <a:rect l="l" t="t" r="r" b="b"/>
            <a:pathLst>
              <a:path w="5767895" h="6189534">
                <a:moveTo>
                  <a:pt x="3552142" y="5560640"/>
                </a:moveTo>
                <a:lnTo>
                  <a:pt x="3541285" y="5584738"/>
                </a:lnTo>
                <a:lnTo>
                  <a:pt x="3539282" y="5587894"/>
                </a:lnTo>
                <a:lnTo>
                  <a:pt x="3572849" y="5604756"/>
                </a:lnTo>
                <a:lnTo>
                  <a:pt x="3576928" y="5647178"/>
                </a:lnTo>
                <a:lnTo>
                  <a:pt x="3596173" y="5672662"/>
                </a:lnTo>
                <a:lnTo>
                  <a:pt x="3607337" y="5662039"/>
                </a:lnTo>
                <a:lnTo>
                  <a:pt x="3597793" y="5607299"/>
                </a:lnTo>
                <a:cubicBezTo>
                  <a:pt x="3593756" y="5591276"/>
                  <a:pt x="3585569" y="5580919"/>
                  <a:pt x="3573236" y="5576232"/>
                </a:cubicBezTo>
                <a:cubicBezTo>
                  <a:pt x="3560903" y="5571544"/>
                  <a:pt x="3553870" y="5566347"/>
                  <a:pt x="3552142" y="5560640"/>
                </a:cubicBezTo>
                <a:close/>
                <a:moveTo>
                  <a:pt x="2915902" y="5489079"/>
                </a:moveTo>
                <a:lnTo>
                  <a:pt x="2918519" y="5512869"/>
                </a:lnTo>
                <a:lnTo>
                  <a:pt x="2927988" y="5518874"/>
                </a:lnTo>
                <a:cubicBezTo>
                  <a:pt x="2928340" y="5519191"/>
                  <a:pt x="2930002" y="5520060"/>
                  <a:pt x="2932973" y="5521482"/>
                </a:cubicBezTo>
                <a:cubicBezTo>
                  <a:pt x="2935943" y="5522905"/>
                  <a:pt x="2938106" y="5522987"/>
                  <a:pt x="2939459" y="5521723"/>
                </a:cubicBezTo>
                <a:lnTo>
                  <a:pt x="2929990" y="5515718"/>
                </a:lnTo>
                <a:lnTo>
                  <a:pt x="2922215" y="5493083"/>
                </a:lnTo>
                <a:close/>
                <a:moveTo>
                  <a:pt x="2871116" y="5446290"/>
                </a:moveTo>
                <a:cubicBezTo>
                  <a:pt x="2866695" y="5445698"/>
                  <a:pt x="2863353" y="5446898"/>
                  <a:pt x="2861089" y="5449888"/>
                </a:cubicBezTo>
                <a:cubicBezTo>
                  <a:pt x="2860392" y="5451567"/>
                  <a:pt x="2860861" y="5453155"/>
                  <a:pt x="2862493" y="5454652"/>
                </a:cubicBezTo>
                <a:cubicBezTo>
                  <a:pt x="2864126" y="5456147"/>
                  <a:pt x="2865094" y="5456947"/>
                  <a:pt x="2865399" y="5457048"/>
                </a:cubicBezTo>
                <a:lnTo>
                  <a:pt x="2883797" y="5490847"/>
                </a:lnTo>
                <a:lnTo>
                  <a:pt x="2906432" y="5483073"/>
                </a:lnTo>
                <a:lnTo>
                  <a:pt x="2884338" y="5469060"/>
                </a:lnTo>
                <a:cubicBezTo>
                  <a:pt x="2886423" y="5465771"/>
                  <a:pt x="2887469" y="5462378"/>
                  <a:pt x="2887476" y="5458878"/>
                </a:cubicBezTo>
                <a:cubicBezTo>
                  <a:pt x="2887482" y="5455378"/>
                  <a:pt x="2885949" y="5452561"/>
                  <a:pt x="2882876" y="5450428"/>
                </a:cubicBezTo>
                <a:cubicBezTo>
                  <a:pt x="2879457" y="5448260"/>
                  <a:pt x="2875537" y="5446879"/>
                  <a:pt x="2871116" y="5446290"/>
                </a:cubicBezTo>
                <a:close/>
                <a:moveTo>
                  <a:pt x="2832066" y="5404924"/>
                </a:moveTo>
                <a:lnTo>
                  <a:pt x="2828063" y="5411236"/>
                </a:lnTo>
                <a:cubicBezTo>
                  <a:pt x="2826920" y="5414201"/>
                  <a:pt x="2828357" y="5416587"/>
                  <a:pt x="2832373" y="5418398"/>
                </a:cubicBezTo>
                <a:cubicBezTo>
                  <a:pt x="2835397" y="5420316"/>
                  <a:pt x="2837740" y="5420695"/>
                  <a:pt x="2839398" y="5419534"/>
                </a:cubicBezTo>
                <a:cubicBezTo>
                  <a:pt x="2841056" y="5418372"/>
                  <a:pt x="2842821" y="5416172"/>
                  <a:pt x="2844692" y="5412931"/>
                </a:cubicBezTo>
                <a:lnTo>
                  <a:pt x="2846693" y="5409776"/>
                </a:lnTo>
                <a:cubicBezTo>
                  <a:pt x="2841240" y="5405580"/>
                  <a:pt x="2836364" y="5403962"/>
                  <a:pt x="2832066" y="5404924"/>
                </a:cubicBezTo>
                <a:close/>
                <a:moveTo>
                  <a:pt x="2417041" y="5351014"/>
                </a:moveTo>
                <a:lnTo>
                  <a:pt x="2406184" y="5375111"/>
                </a:lnTo>
                <a:lnTo>
                  <a:pt x="2404181" y="5378266"/>
                </a:lnTo>
                <a:lnTo>
                  <a:pt x="2437749" y="5395129"/>
                </a:lnTo>
                <a:lnTo>
                  <a:pt x="2441827" y="5437551"/>
                </a:lnTo>
                <a:lnTo>
                  <a:pt x="2461072" y="5463036"/>
                </a:lnTo>
                <a:lnTo>
                  <a:pt x="2472236" y="5452412"/>
                </a:lnTo>
                <a:lnTo>
                  <a:pt x="2462694" y="5397672"/>
                </a:lnTo>
                <a:cubicBezTo>
                  <a:pt x="2458655" y="5381649"/>
                  <a:pt x="2450468" y="5371293"/>
                  <a:pt x="2438135" y="5366605"/>
                </a:cubicBezTo>
                <a:cubicBezTo>
                  <a:pt x="2425802" y="5361917"/>
                  <a:pt x="2418769" y="5356721"/>
                  <a:pt x="2417041" y="5351014"/>
                </a:cubicBezTo>
                <a:close/>
                <a:moveTo>
                  <a:pt x="2803276" y="5324700"/>
                </a:moveTo>
                <a:cubicBezTo>
                  <a:pt x="2806711" y="5333241"/>
                  <a:pt x="2810772" y="5340796"/>
                  <a:pt x="2815458" y="5347364"/>
                </a:cubicBezTo>
                <a:cubicBezTo>
                  <a:pt x="2820145" y="5353932"/>
                  <a:pt x="2824706" y="5360698"/>
                  <a:pt x="2829142" y="5367660"/>
                </a:cubicBezTo>
                <a:lnTo>
                  <a:pt x="2830836" y="5351031"/>
                </a:lnTo>
                <a:cubicBezTo>
                  <a:pt x="2819071" y="5342831"/>
                  <a:pt x="2809884" y="5334053"/>
                  <a:pt x="2803276" y="5324700"/>
                </a:cubicBezTo>
                <a:close/>
                <a:moveTo>
                  <a:pt x="2675685" y="5316941"/>
                </a:moveTo>
                <a:lnTo>
                  <a:pt x="2682937" y="5332700"/>
                </a:lnTo>
                <a:lnTo>
                  <a:pt x="2680863" y="5322305"/>
                </a:lnTo>
                <a:close/>
                <a:moveTo>
                  <a:pt x="1780801" y="5279452"/>
                </a:moveTo>
                <a:lnTo>
                  <a:pt x="1783418" y="5303242"/>
                </a:lnTo>
                <a:lnTo>
                  <a:pt x="1792887" y="5309248"/>
                </a:lnTo>
                <a:cubicBezTo>
                  <a:pt x="1793239" y="5309564"/>
                  <a:pt x="1794901" y="5310433"/>
                  <a:pt x="1797872" y="5311856"/>
                </a:cubicBezTo>
                <a:cubicBezTo>
                  <a:pt x="1800843" y="5313279"/>
                  <a:pt x="1803005" y="5313360"/>
                  <a:pt x="1804358" y="5312097"/>
                </a:cubicBezTo>
                <a:lnTo>
                  <a:pt x="1794889" y="5306091"/>
                </a:lnTo>
                <a:lnTo>
                  <a:pt x="1787114" y="5283456"/>
                </a:lnTo>
                <a:close/>
                <a:moveTo>
                  <a:pt x="2722903" y="5256020"/>
                </a:moveTo>
                <a:cubicBezTo>
                  <a:pt x="2718899" y="5262333"/>
                  <a:pt x="2711739" y="5266643"/>
                  <a:pt x="2701422" y="5268953"/>
                </a:cubicBezTo>
                <a:lnTo>
                  <a:pt x="2726981" y="5298441"/>
                </a:lnTo>
                <a:cubicBezTo>
                  <a:pt x="2727565" y="5301301"/>
                  <a:pt x="2728418" y="5304608"/>
                  <a:pt x="2729540" y="5308363"/>
                </a:cubicBezTo>
                <a:cubicBezTo>
                  <a:pt x="2730663" y="5312118"/>
                  <a:pt x="2732017" y="5314636"/>
                  <a:pt x="2733602" y="5315918"/>
                </a:cubicBezTo>
                <a:cubicBezTo>
                  <a:pt x="2736744" y="5317358"/>
                  <a:pt x="2739561" y="5315825"/>
                  <a:pt x="2742051" y="5311319"/>
                </a:cubicBezTo>
                <a:cubicBezTo>
                  <a:pt x="2744540" y="5306811"/>
                  <a:pt x="2746780" y="5302699"/>
                  <a:pt x="2748770" y="5298980"/>
                </a:cubicBezTo>
                <a:cubicBezTo>
                  <a:pt x="2744333" y="5292019"/>
                  <a:pt x="2739772" y="5285253"/>
                  <a:pt x="2735085" y="5278683"/>
                </a:cubicBezTo>
                <a:cubicBezTo>
                  <a:pt x="2730399" y="5272115"/>
                  <a:pt x="2726338" y="5264560"/>
                  <a:pt x="2722903" y="5256020"/>
                </a:cubicBezTo>
                <a:close/>
                <a:moveTo>
                  <a:pt x="2751349" y="5254274"/>
                </a:moveTo>
                <a:lnTo>
                  <a:pt x="2749003" y="5263720"/>
                </a:lnTo>
                <a:lnTo>
                  <a:pt x="2753007" y="5257408"/>
                </a:lnTo>
                <a:close/>
                <a:moveTo>
                  <a:pt x="1736015" y="5236663"/>
                </a:moveTo>
                <a:cubicBezTo>
                  <a:pt x="1731595" y="5236071"/>
                  <a:pt x="1728252" y="5237272"/>
                  <a:pt x="1725987" y="5240261"/>
                </a:cubicBezTo>
                <a:cubicBezTo>
                  <a:pt x="1725291" y="5241940"/>
                  <a:pt x="1725760" y="5243528"/>
                  <a:pt x="1727392" y="5245025"/>
                </a:cubicBezTo>
                <a:cubicBezTo>
                  <a:pt x="1729025" y="5246521"/>
                  <a:pt x="1729994" y="5247321"/>
                  <a:pt x="1730298" y="5247422"/>
                </a:cubicBezTo>
                <a:lnTo>
                  <a:pt x="1748697" y="5281221"/>
                </a:lnTo>
                <a:lnTo>
                  <a:pt x="1771332" y="5273447"/>
                </a:lnTo>
                <a:lnTo>
                  <a:pt x="1749237" y="5259433"/>
                </a:lnTo>
                <a:cubicBezTo>
                  <a:pt x="1751323" y="5256145"/>
                  <a:pt x="1752368" y="5252750"/>
                  <a:pt x="1752374" y="5249252"/>
                </a:cubicBezTo>
                <a:cubicBezTo>
                  <a:pt x="1752381" y="5245751"/>
                  <a:pt x="1750848" y="5242934"/>
                  <a:pt x="1747775" y="5240801"/>
                </a:cubicBezTo>
                <a:cubicBezTo>
                  <a:pt x="1744356" y="5238633"/>
                  <a:pt x="1740436" y="5237252"/>
                  <a:pt x="1736015" y="5236663"/>
                </a:cubicBezTo>
                <a:close/>
                <a:moveTo>
                  <a:pt x="2630070" y="5233472"/>
                </a:moveTo>
                <a:lnTo>
                  <a:pt x="2623111" y="5242886"/>
                </a:lnTo>
                <a:lnTo>
                  <a:pt x="2639391" y="5279580"/>
                </a:lnTo>
                <a:lnTo>
                  <a:pt x="2663488" y="5290437"/>
                </a:lnTo>
                <a:lnTo>
                  <a:pt x="2670507" y="5305691"/>
                </a:lnTo>
                <a:lnTo>
                  <a:pt x="2671934" y="5294511"/>
                </a:lnTo>
                <a:lnTo>
                  <a:pt x="2677940" y="5285042"/>
                </a:lnTo>
                <a:lnTo>
                  <a:pt x="2645220" y="5259864"/>
                </a:lnTo>
                <a:close/>
                <a:moveTo>
                  <a:pt x="1696965" y="5195297"/>
                </a:moveTo>
                <a:lnTo>
                  <a:pt x="1692961" y="5201609"/>
                </a:lnTo>
                <a:cubicBezTo>
                  <a:pt x="1691819" y="5204575"/>
                  <a:pt x="1693255" y="5206961"/>
                  <a:pt x="1697272" y="5208770"/>
                </a:cubicBezTo>
                <a:cubicBezTo>
                  <a:pt x="1700297" y="5210690"/>
                  <a:pt x="1702639" y="5211068"/>
                  <a:pt x="1704297" y="5209907"/>
                </a:cubicBezTo>
                <a:cubicBezTo>
                  <a:pt x="1705955" y="5208745"/>
                  <a:pt x="1707720" y="5206546"/>
                  <a:pt x="1709590" y="5203305"/>
                </a:cubicBezTo>
                <a:lnTo>
                  <a:pt x="1711593" y="5200148"/>
                </a:lnTo>
                <a:cubicBezTo>
                  <a:pt x="1706139" y="5195953"/>
                  <a:pt x="1701263" y="5194335"/>
                  <a:pt x="1696965" y="5195297"/>
                </a:cubicBezTo>
                <a:close/>
                <a:moveTo>
                  <a:pt x="2685954" y="5148091"/>
                </a:moveTo>
                <a:lnTo>
                  <a:pt x="2664160" y="5181565"/>
                </a:lnTo>
                <a:lnTo>
                  <a:pt x="2668793" y="5185185"/>
                </a:lnTo>
                <a:cubicBezTo>
                  <a:pt x="2678774" y="5193729"/>
                  <a:pt x="2689242" y="5203687"/>
                  <a:pt x="2700193" y="5215059"/>
                </a:cubicBezTo>
                <a:cubicBezTo>
                  <a:pt x="2704697" y="5223080"/>
                  <a:pt x="2708623" y="5228521"/>
                  <a:pt x="2711972" y="5231382"/>
                </a:cubicBezTo>
                <a:lnTo>
                  <a:pt x="2708509" y="5215907"/>
                </a:lnTo>
                <a:cubicBezTo>
                  <a:pt x="2705978" y="5216698"/>
                  <a:pt x="2704092" y="5217347"/>
                  <a:pt x="2702849" y="5217851"/>
                </a:cubicBezTo>
                <a:cubicBezTo>
                  <a:pt x="2701609" y="5218353"/>
                  <a:pt x="2700723" y="5217424"/>
                  <a:pt x="2700193" y="5215059"/>
                </a:cubicBezTo>
                <a:cubicBezTo>
                  <a:pt x="2697371" y="5212531"/>
                  <a:pt x="2695549" y="5208425"/>
                  <a:pt x="2694728" y="5202741"/>
                </a:cubicBezTo>
                <a:lnTo>
                  <a:pt x="2695268" y="5180953"/>
                </a:lnTo>
                <a:lnTo>
                  <a:pt x="2705585" y="5178644"/>
                </a:lnTo>
                <a:cubicBezTo>
                  <a:pt x="2698451" y="5168956"/>
                  <a:pt x="2693473" y="5162848"/>
                  <a:pt x="2690651" y="5160319"/>
                </a:cubicBezTo>
                <a:close/>
                <a:moveTo>
                  <a:pt x="2559367" y="5116757"/>
                </a:moveTo>
                <a:lnTo>
                  <a:pt x="2558056" y="5118378"/>
                </a:lnTo>
                <a:lnTo>
                  <a:pt x="2564336" y="5125750"/>
                </a:lnTo>
                <a:lnTo>
                  <a:pt x="2590205" y="5174190"/>
                </a:lnTo>
                <a:lnTo>
                  <a:pt x="2594484" y="5162065"/>
                </a:lnTo>
                <a:lnTo>
                  <a:pt x="2576995" y="5144116"/>
                </a:lnTo>
                <a:close/>
                <a:moveTo>
                  <a:pt x="1668175" y="5115073"/>
                </a:moveTo>
                <a:cubicBezTo>
                  <a:pt x="1671610" y="5123614"/>
                  <a:pt x="1675671" y="5131169"/>
                  <a:pt x="1680357" y="5137737"/>
                </a:cubicBezTo>
                <a:cubicBezTo>
                  <a:pt x="1685044" y="5144304"/>
                  <a:pt x="1689605" y="5151071"/>
                  <a:pt x="1694041" y="5158034"/>
                </a:cubicBezTo>
                <a:lnTo>
                  <a:pt x="1695736" y="5141404"/>
                </a:lnTo>
                <a:cubicBezTo>
                  <a:pt x="1683970" y="5133204"/>
                  <a:pt x="1674783" y="5124426"/>
                  <a:pt x="1668175" y="5115073"/>
                </a:cubicBezTo>
                <a:close/>
                <a:moveTo>
                  <a:pt x="1587802" y="5046392"/>
                </a:moveTo>
                <a:cubicBezTo>
                  <a:pt x="1583799" y="5052705"/>
                  <a:pt x="1576638" y="5057016"/>
                  <a:pt x="1566322" y="5059325"/>
                </a:cubicBezTo>
                <a:lnTo>
                  <a:pt x="1591879" y="5088814"/>
                </a:lnTo>
                <a:cubicBezTo>
                  <a:pt x="1592463" y="5091674"/>
                  <a:pt x="1593317" y="5094982"/>
                  <a:pt x="1594440" y="5098737"/>
                </a:cubicBezTo>
                <a:cubicBezTo>
                  <a:pt x="1595563" y="5102492"/>
                  <a:pt x="1596915" y="5105009"/>
                  <a:pt x="1598500" y="5106291"/>
                </a:cubicBezTo>
                <a:cubicBezTo>
                  <a:pt x="1601643" y="5107732"/>
                  <a:pt x="1604460" y="5106198"/>
                  <a:pt x="1606950" y="5101692"/>
                </a:cubicBezTo>
                <a:cubicBezTo>
                  <a:pt x="1609439" y="5097185"/>
                  <a:pt x="1611679" y="5093073"/>
                  <a:pt x="1613669" y="5089354"/>
                </a:cubicBezTo>
                <a:cubicBezTo>
                  <a:pt x="1609232" y="5082392"/>
                  <a:pt x="1604672" y="5075625"/>
                  <a:pt x="1599984" y="5069057"/>
                </a:cubicBezTo>
                <a:cubicBezTo>
                  <a:pt x="1595298" y="5062488"/>
                  <a:pt x="1591238" y="5054933"/>
                  <a:pt x="1587802" y="5046392"/>
                </a:cubicBezTo>
                <a:close/>
                <a:moveTo>
                  <a:pt x="1616248" y="5044647"/>
                </a:moveTo>
                <a:lnTo>
                  <a:pt x="1613902" y="5054093"/>
                </a:lnTo>
                <a:lnTo>
                  <a:pt x="1617905" y="5047781"/>
                </a:lnTo>
                <a:close/>
                <a:moveTo>
                  <a:pt x="2616228" y="5038819"/>
                </a:moveTo>
                <a:lnTo>
                  <a:pt x="2601818" y="5066646"/>
                </a:lnTo>
                <a:lnTo>
                  <a:pt x="2617437" y="5087329"/>
                </a:lnTo>
                <a:cubicBezTo>
                  <a:pt x="2614268" y="5092326"/>
                  <a:pt x="2612638" y="5096641"/>
                  <a:pt x="2612548" y="5100272"/>
                </a:cubicBezTo>
                <a:lnTo>
                  <a:pt x="2614954" y="5105166"/>
                </a:lnTo>
                <a:lnTo>
                  <a:pt x="2632491" y="5063371"/>
                </a:lnTo>
                <a:lnTo>
                  <a:pt x="2630297" y="5060075"/>
                </a:lnTo>
                <a:cubicBezTo>
                  <a:pt x="2629821" y="5053410"/>
                  <a:pt x="2627232" y="5047896"/>
                  <a:pt x="2622532" y="5043531"/>
                </a:cubicBezTo>
                <a:close/>
                <a:moveTo>
                  <a:pt x="2499388" y="5030488"/>
                </a:moveTo>
                <a:lnTo>
                  <a:pt x="2499978" y="5031819"/>
                </a:lnTo>
                <a:lnTo>
                  <a:pt x="2500428" y="5031931"/>
                </a:lnTo>
                <a:close/>
                <a:moveTo>
                  <a:pt x="291547" y="5022756"/>
                </a:moveTo>
                <a:cubicBezTo>
                  <a:pt x="291623" y="5024859"/>
                  <a:pt x="292402" y="5027195"/>
                  <a:pt x="293882" y="5029764"/>
                </a:cubicBezTo>
                <a:cubicBezTo>
                  <a:pt x="295362" y="5032334"/>
                  <a:pt x="297075" y="5033735"/>
                  <a:pt x="299021" y="5033970"/>
                </a:cubicBezTo>
                <a:cubicBezTo>
                  <a:pt x="303383" y="5033346"/>
                  <a:pt x="305874" y="5030855"/>
                  <a:pt x="306496" y="5026494"/>
                </a:cubicBezTo>
                <a:close/>
                <a:moveTo>
                  <a:pt x="306497" y="4992854"/>
                </a:moveTo>
                <a:cubicBezTo>
                  <a:pt x="306341" y="4994956"/>
                  <a:pt x="306653" y="4997293"/>
                  <a:pt x="307432" y="4999862"/>
                </a:cubicBezTo>
                <a:cubicBezTo>
                  <a:pt x="308210" y="5002432"/>
                  <a:pt x="310390" y="5003834"/>
                  <a:pt x="313972" y="5004067"/>
                </a:cubicBezTo>
                <a:lnTo>
                  <a:pt x="317710" y="5004067"/>
                </a:lnTo>
                <a:cubicBezTo>
                  <a:pt x="317710" y="4996592"/>
                  <a:pt x="313972" y="4992854"/>
                  <a:pt x="306497" y="4992854"/>
                </a:cubicBezTo>
                <a:close/>
                <a:moveTo>
                  <a:pt x="2456886" y="4946495"/>
                </a:moveTo>
                <a:lnTo>
                  <a:pt x="2458937" y="4954336"/>
                </a:lnTo>
                <a:lnTo>
                  <a:pt x="2464833" y="4957403"/>
                </a:lnTo>
                <a:lnTo>
                  <a:pt x="2464765" y="4957303"/>
                </a:lnTo>
                <a:close/>
                <a:moveTo>
                  <a:pt x="635421" y="4940525"/>
                </a:moveTo>
                <a:cubicBezTo>
                  <a:pt x="635342" y="4942628"/>
                  <a:pt x="635499" y="4944964"/>
                  <a:pt x="635888" y="4947533"/>
                </a:cubicBezTo>
                <a:cubicBezTo>
                  <a:pt x="636277" y="4950104"/>
                  <a:pt x="637367" y="4951506"/>
                  <a:pt x="639159" y="4951739"/>
                </a:cubicBezTo>
                <a:lnTo>
                  <a:pt x="650371" y="4948001"/>
                </a:lnTo>
                <a:close/>
                <a:moveTo>
                  <a:pt x="919492" y="4925574"/>
                </a:moveTo>
                <a:lnTo>
                  <a:pt x="934442" y="4951738"/>
                </a:lnTo>
                <a:lnTo>
                  <a:pt x="930704" y="4981641"/>
                </a:lnTo>
                <a:cubicBezTo>
                  <a:pt x="921438" y="4982731"/>
                  <a:pt x="916610" y="4987092"/>
                  <a:pt x="916220" y="4994722"/>
                </a:cubicBezTo>
                <a:cubicBezTo>
                  <a:pt x="915831" y="5002353"/>
                  <a:pt x="908200" y="5006715"/>
                  <a:pt x="893327" y="5007805"/>
                </a:cubicBezTo>
                <a:cubicBezTo>
                  <a:pt x="894417" y="4993166"/>
                  <a:pt x="898777" y="4979460"/>
                  <a:pt x="906409" y="4966690"/>
                </a:cubicBezTo>
                <a:cubicBezTo>
                  <a:pt x="914040" y="4953918"/>
                  <a:pt x="918401" y="4940213"/>
                  <a:pt x="919492" y="4925574"/>
                </a:cubicBezTo>
                <a:close/>
                <a:moveTo>
                  <a:pt x="2545483" y="4925236"/>
                </a:moveTo>
                <a:lnTo>
                  <a:pt x="2544778" y="4928590"/>
                </a:lnTo>
                <a:lnTo>
                  <a:pt x="2525446" y="4942078"/>
                </a:lnTo>
                <a:lnTo>
                  <a:pt x="2529215" y="4947279"/>
                </a:lnTo>
                <a:cubicBezTo>
                  <a:pt x="2526999" y="4950483"/>
                  <a:pt x="2525427" y="4953543"/>
                  <a:pt x="2524499" y="4956459"/>
                </a:cubicBezTo>
                <a:cubicBezTo>
                  <a:pt x="2523572" y="4959375"/>
                  <a:pt x="2524579" y="4961858"/>
                  <a:pt x="2527521" y="4963909"/>
                </a:cubicBezTo>
                <a:cubicBezTo>
                  <a:pt x="2532703" y="4966642"/>
                  <a:pt x="2537043" y="4969395"/>
                  <a:pt x="2540541" y="4972167"/>
                </a:cubicBezTo>
                <a:lnTo>
                  <a:pt x="2540528" y="4974189"/>
                </a:lnTo>
                <a:lnTo>
                  <a:pt x="2547409" y="4962915"/>
                </a:lnTo>
                <a:lnTo>
                  <a:pt x="2552875" y="4949946"/>
                </a:lnTo>
                <a:lnTo>
                  <a:pt x="2546692" y="4940658"/>
                </a:lnTo>
                <a:close/>
                <a:moveTo>
                  <a:pt x="2497269" y="4865052"/>
                </a:moveTo>
                <a:lnTo>
                  <a:pt x="2501896" y="4900926"/>
                </a:lnTo>
                <a:lnTo>
                  <a:pt x="2512581" y="4874763"/>
                </a:lnTo>
                <a:close/>
                <a:moveTo>
                  <a:pt x="1540206" y="4851885"/>
                </a:moveTo>
                <a:cubicBezTo>
                  <a:pt x="1536240" y="4852320"/>
                  <a:pt x="1532709" y="4854691"/>
                  <a:pt x="1529610" y="4858996"/>
                </a:cubicBezTo>
                <a:lnTo>
                  <a:pt x="1556556" y="4858382"/>
                </a:lnTo>
                <a:lnTo>
                  <a:pt x="1553399" y="4856380"/>
                </a:lnTo>
                <a:cubicBezTo>
                  <a:pt x="1548568" y="4852946"/>
                  <a:pt x="1544170" y="4851448"/>
                  <a:pt x="1540206" y="4851885"/>
                </a:cubicBezTo>
                <a:close/>
                <a:moveTo>
                  <a:pt x="713913" y="4832130"/>
                </a:moveTo>
                <a:cubicBezTo>
                  <a:pt x="713758" y="4834232"/>
                  <a:pt x="714070" y="4836568"/>
                  <a:pt x="714848" y="4839138"/>
                </a:cubicBezTo>
                <a:cubicBezTo>
                  <a:pt x="715627" y="4841708"/>
                  <a:pt x="717807" y="4843109"/>
                  <a:pt x="721389" y="4843343"/>
                </a:cubicBezTo>
                <a:lnTo>
                  <a:pt x="728865" y="4843342"/>
                </a:lnTo>
                <a:cubicBezTo>
                  <a:pt x="728709" y="4839605"/>
                  <a:pt x="727152" y="4836802"/>
                  <a:pt x="724193" y="4834934"/>
                </a:cubicBezTo>
                <a:cubicBezTo>
                  <a:pt x="721234" y="4833065"/>
                  <a:pt x="717807" y="4832131"/>
                  <a:pt x="713913" y="4832130"/>
                </a:cubicBezTo>
                <a:close/>
                <a:moveTo>
                  <a:pt x="2380433" y="4812084"/>
                </a:moveTo>
                <a:lnTo>
                  <a:pt x="2375806" y="4815855"/>
                </a:lnTo>
                <a:lnTo>
                  <a:pt x="2377268" y="4834486"/>
                </a:lnTo>
                <a:cubicBezTo>
                  <a:pt x="2377935" y="4837216"/>
                  <a:pt x="2379622" y="4839208"/>
                  <a:pt x="2382330" y="4840464"/>
                </a:cubicBezTo>
                <a:cubicBezTo>
                  <a:pt x="2385037" y="4841720"/>
                  <a:pt x="2388226" y="4841345"/>
                  <a:pt x="2391896" y="4839338"/>
                </a:cubicBezTo>
                <a:cubicBezTo>
                  <a:pt x="2396823" y="4854543"/>
                  <a:pt x="2405174" y="4872196"/>
                  <a:pt x="2416953" y="4892300"/>
                </a:cubicBezTo>
                <a:lnTo>
                  <a:pt x="2435887" y="4914699"/>
                </a:lnTo>
                <a:lnTo>
                  <a:pt x="2408116" y="4866047"/>
                </a:lnTo>
                <a:cubicBezTo>
                  <a:pt x="2412017" y="4855243"/>
                  <a:pt x="2407103" y="4844381"/>
                  <a:pt x="2393374" y="4833460"/>
                </a:cubicBezTo>
                <a:cubicBezTo>
                  <a:pt x="2386509" y="4828000"/>
                  <a:pt x="2382099" y="4822160"/>
                  <a:pt x="2380142" y="4815940"/>
                </a:cubicBezTo>
                <a:close/>
                <a:moveTo>
                  <a:pt x="1468715" y="4780539"/>
                </a:moveTo>
                <a:lnTo>
                  <a:pt x="1476182" y="4789702"/>
                </a:lnTo>
                <a:lnTo>
                  <a:pt x="1481341" y="4788547"/>
                </a:lnTo>
                <a:close/>
                <a:moveTo>
                  <a:pt x="2402616" y="4740814"/>
                </a:moveTo>
                <a:lnTo>
                  <a:pt x="2402381" y="4742228"/>
                </a:lnTo>
                <a:cubicBezTo>
                  <a:pt x="2403336" y="4744548"/>
                  <a:pt x="2404770" y="4746662"/>
                  <a:pt x="2406684" y="4748571"/>
                </a:cubicBezTo>
                <a:lnTo>
                  <a:pt x="2385445" y="4772095"/>
                </a:lnTo>
                <a:lnTo>
                  <a:pt x="2391424" y="4776343"/>
                </a:lnTo>
                <a:cubicBezTo>
                  <a:pt x="2394306" y="4778633"/>
                  <a:pt x="2395431" y="4780638"/>
                  <a:pt x="2394801" y="4782358"/>
                </a:cubicBezTo>
                <a:lnTo>
                  <a:pt x="2372417" y="4786526"/>
                </a:lnTo>
                <a:lnTo>
                  <a:pt x="2367795" y="4791645"/>
                </a:lnTo>
                <a:lnTo>
                  <a:pt x="2381002" y="4804522"/>
                </a:lnTo>
                <a:lnTo>
                  <a:pt x="2381635" y="4796139"/>
                </a:lnTo>
                <a:lnTo>
                  <a:pt x="2468014" y="4855350"/>
                </a:lnTo>
                <a:lnTo>
                  <a:pt x="2486338" y="4840415"/>
                </a:lnTo>
                <a:lnTo>
                  <a:pt x="2472252" y="4813776"/>
                </a:lnTo>
                <a:cubicBezTo>
                  <a:pt x="2461913" y="4801871"/>
                  <a:pt x="2447195" y="4785528"/>
                  <a:pt x="2428101" y="4764750"/>
                </a:cubicBezTo>
                <a:close/>
                <a:moveTo>
                  <a:pt x="956868" y="4708783"/>
                </a:moveTo>
                <a:cubicBezTo>
                  <a:pt x="956947" y="4711042"/>
                  <a:pt x="957726" y="4714001"/>
                  <a:pt x="959205" y="4717660"/>
                </a:cubicBezTo>
                <a:cubicBezTo>
                  <a:pt x="960685" y="4721321"/>
                  <a:pt x="962397" y="4723345"/>
                  <a:pt x="964345" y="4723734"/>
                </a:cubicBezTo>
                <a:cubicBezTo>
                  <a:pt x="967925" y="4723501"/>
                  <a:pt x="970107" y="4722100"/>
                  <a:pt x="970885" y="4719530"/>
                </a:cubicBezTo>
                <a:cubicBezTo>
                  <a:pt x="971663" y="4716960"/>
                  <a:pt x="971976" y="4714623"/>
                  <a:pt x="971820" y="4712521"/>
                </a:cubicBezTo>
                <a:close/>
                <a:moveTo>
                  <a:pt x="2432283" y="4682185"/>
                </a:moveTo>
                <a:lnTo>
                  <a:pt x="2425190" y="4686997"/>
                </a:lnTo>
                <a:lnTo>
                  <a:pt x="2429067" y="4693438"/>
                </a:lnTo>
                <a:cubicBezTo>
                  <a:pt x="2430360" y="4691400"/>
                  <a:pt x="2431490" y="4687874"/>
                  <a:pt x="2432455" y="4682862"/>
                </a:cubicBezTo>
                <a:close/>
                <a:moveTo>
                  <a:pt x="568141" y="4663931"/>
                </a:moveTo>
                <a:lnTo>
                  <a:pt x="568141" y="4682619"/>
                </a:lnTo>
                <a:cubicBezTo>
                  <a:pt x="568296" y="4687992"/>
                  <a:pt x="569854" y="4691263"/>
                  <a:pt x="572813" y="4692431"/>
                </a:cubicBezTo>
                <a:cubicBezTo>
                  <a:pt x="575772" y="4693598"/>
                  <a:pt x="579198" y="4694066"/>
                  <a:pt x="583092" y="4693832"/>
                </a:cubicBezTo>
                <a:close/>
                <a:moveTo>
                  <a:pt x="1362168" y="4655425"/>
                </a:moveTo>
                <a:cubicBezTo>
                  <a:pt x="1358947" y="4669518"/>
                  <a:pt x="1360941" y="4684985"/>
                  <a:pt x="1368152" y="4701821"/>
                </a:cubicBezTo>
                <a:cubicBezTo>
                  <a:pt x="1375363" y="4718659"/>
                  <a:pt x="1384017" y="4730602"/>
                  <a:pt x="1394115" y="4737652"/>
                </a:cubicBezTo>
                <a:cubicBezTo>
                  <a:pt x="1391898" y="4740856"/>
                  <a:pt x="1390325" y="4743917"/>
                  <a:pt x="1389398" y="4746833"/>
                </a:cubicBezTo>
                <a:cubicBezTo>
                  <a:pt x="1388471" y="4749748"/>
                  <a:pt x="1389478" y="4752231"/>
                  <a:pt x="1392420" y="4754282"/>
                </a:cubicBezTo>
                <a:cubicBezTo>
                  <a:pt x="1397602" y="4757016"/>
                  <a:pt x="1401942" y="4759768"/>
                  <a:pt x="1405440" y="4762540"/>
                </a:cubicBezTo>
                <a:cubicBezTo>
                  <a:pt x="1408938" y="4765312"/>
                  <a:pt x="1408909" y="4769719"/>
                  <a:pt x="1405353" y="4775763"/>
                </a:cubicBezTo>
                <a:lnTo>
                  <a:pt x="1482336" y="4877702"/>
                </a:lnTo>
                <a:cubicBezTo>
                  <a:pt x="1475997" y="4887698"/>
                  <a:pt x="1475816" y="4894961"/>
                  <a:pt x="1481796" y="4899490"/>
                </a:cubicBezTo>
                <a:cubicBezTo>
                  <a:pt x="1488145" y="4903146"/>
                  <a:pt x="1492019" y="4906342"/>
                  <a:pt x="1493421" y="4909076"/>
                </a:cubicBezTo>
                <a:cubicBezTo>
                  <a:pt x="1494823" y="4911809"/>
                  <a:pt x="1493539" y="4916159"/>
                  <a:pt x="1489571" y="4922125"/>
                </a:cubicBezTo>
                <a:lnTo>
                  <a:pt x="1511125" y="4957927"/>
                </a:lnTo>
                <a:cubicBezTo>
                  <a:pt x="1516189" y="4961139"/>
                  <a:pt x="1523711" y="4967016"/>
                  <a:pt x="1533693" y="4975559"/>
                </a:cubicBezTo>
                <a:cubicBezTo>
                  <a:pt x="1543673" y="4984102"/>
                  <a:pt x="1554140" y="4994061"/>
                  <a:pt x="1565092" y="5005433"/>
                </a:cubicBezTo>
                <a:cubicBezTo>
                  <a:pt x="1569596" y="5013452"/>
                  <a:pt x="1573522" y="5018893"/>
                  <a:pt x="1576871" y="5021756"/>
                </a:cubicBezTo>
                <a:lnTo>
                  <a:pt x="1573408" y="5006281"/>
                </a:lnTo>
                <a:cubicBezTo>
                  <a:pt x="1570877" y="5007072"/>
                  <a:pt x="1568990" y="5007720"/>
                  <a:pt x="1567749" y="5008224"/>
                </a:cubicBezTo>
                <a:cubicBezTo>
                  <a:pt x="1566508" y="5008726"/>
                  <a:pt x="1565622" y="5007797"/>
                  <a:pt x="1565092" y="5005433"/>
                </a:cubicBezTo>
                <a:cubicBezTo>
                  <a:pt x="1562270" y="5002904"/>
                  <a:pt x="1560448" y="4998798"/>
                  <a:pt x="1559627" y="4993114"/>
                </a:cubicBezTo>
                <a:lnTo>
                  <a:pt x="1560168" y="4971326"/>
                </a:lnTo>
                <a:lnTo>
                  <a:pt x="1570484" y="4969017"/>
                </a:lnTo>
                <a:cubicBezTo>
                  <a:pt x="1563350" y="4959329"/>
                  <a:pt x="1558372" y="4953221"/>
                  <a:pt x="1555550" y="4950692"/>
                </a:cubicBezTo>
                <a:cubicBezTo>
                  <a:pt x="1550681" y="4938014"/>
                  <a:pt x="1545811" y="4925337"/>
                  <a:pt x="1540942" y="4912659"/>
                </a:cubicBezTo>
                <a:cubicBezTo>
                  <a:pt x="1536074" y="4899981"/>
                  <a:pt x="1527625" y="4889459"/>
                  <a:pt x="1515596" y="4881092"/>
                </a:cubicBezTo>
                <a:lnTo>
                  <a:pt x="1495195" y="4850448"/>
                </a:lnTo>
                <a:cubicBezTo>
                  <a:pt x="1494720" y="4843783"/>
                  <a:pt x="1492131" y="4838269"/>
                  <a:pt x="1487430" y="4833904"/>
                </a:cubicBezTo>
                <a:cubicBezTo>
                  <a:pt x="1482730" y="4829540"/>
                  <a:pt x="1477851" y="4825892"/>
                  <a:pt x="1472794" y="4822962"/>
                </a:cubicBezTo>
                <a:cubicBezTo>
                  <a:pt x="1459590" y="4812374"/>
                  <a:pt x="1449390" y="4797053"/>
                  <a:pt x="1442192" y="4776997"/>
                </a:cubicBezTo>
                <a:cubicBezTo>
                  <a:pt x="1434995" y="4756940"/>
                  <a:pt x="1424795" y="4741619"/>
                  <a:pt x="1411592" y="4731032"/>
                </a:cubicBezTo>
                <a:lnTo>
                  <a:pt x="1410130" y="4712401"/>
                </a:lnTo>
                <a:cubicBezTo>
                  <a:pt x="1404943" y="4706621"/>
                  <a:pt x="1400381" y="4699855"/>
                  <a:pt x="1396446" y="4692103"/>
                </a:cubicBezTo>
                <a:cubicBezTo>
                  <a:pt x="1392510" y="4684351"/>
                  <a:pt x="1388450" y="4676797"/>
                  <a:pt x="1384264" y="4669439"/>
                </a:cubicBezTo>
                <a:close/>
                <a:moveTo>
                  <a:pt x="837261" y="4637766"/>
                </a:moveTo>
                <a:cubicBezTo>
                  <a:pt x="826047" y="4638077"/>
                  <a:pt x="817636" y="4642127"/>
                  <a:pt x="812029" y="4649914"/>
                </a:cubicBezTo>
                <a:cubicBezTo>
                  <a:pt x="806424" y="4657701"/>
                  <a:pt x="803620" y="4667357"/>
                  <a:pt x="803620" y="4678881"/>
                </a:cubicBezTo>
                <a:lnTo>
                  <a:pt x="803620" y="4682619"/>
                </a:lnTo>
                <a:cubicBezTo>
                  <a:pt x="802841" y="4682540"/>
                  <a:pt x="799727" y="4682697"/>
                  <a:pt x="794276" y="4683086"/>
                </a:cubicBezTo>
                <a:cubicBezTo>
                  <a:pt x="788824" y="4683476"/>
                  <a:pt x="785710" y="4684566"/>
                  <a:pt x="784931" y="4686357"/>
                </a:cubicBezTo>
                <a:cubicBezTo>
                  <a:pt x="786099" y="4688303"/>
                  <a:pt x="791239" y="4690017"/>
                  <a:pt x="800350" y="4691497"/>
                </a:cubicBezTo>
                <a:cubicBezTo>
                  <a:pt x="809460" y="4692976"/>
                  <a:pt x="815534" y="4693755"/>
                  <a:pt x="818571" y="4693832"/>
                </a:cubicBezTo>
                <a:lnTo>
                  <a:pt x="840998" y="4675144"/>
                </a:lnTo>
                <a:cubicBezTo>
                  <a:pt x="835469" y="4674676"/>
                  <a:pt x="831575" y="4671873"/>
                  <a:pt x="829317" y="4666734"/>
                </a:cubicBezTo>
                <a:cubicBezTo>
                  <a:pt x="827059" y="4661594"/>
                  <a:pt x="825969" y="4656922"/>
                  <a:pt x="826047" y="4652717"/>
                </a:cubicBezTo>
                <a:close/>
                <a:moveTo>
                  <a:pt x="2334371" y="4622892"/>
                </a:moveTo>
                <a:lnTo>
                  <a:pt x="2291103" y="4645773"/>
                </a:lnTo>
                <a:cubicBezTo>
                  <a:pt x="2294296" y="4658770"/>
                  <a:pt x="2300442" y="4670598"/>
                  <a:pt x="2309541" y="4681257"/>
                </a:cubicBezTo>
                <a:lnTo>
                  <a:pt x="2334548" y="4702978"/>
                </a:lnTo>
                <a:lnTo>
                  <a:pt x="2339159" y="4690888"/>
                </a:lnTo>
                <a:cubicBezTo>
                  <a:pt x="2339062" y="4685968"/>
                  <a:pt x="2337321" y="4680189"/>
                  <a:pt x="2333933" y="4673552"/>
                </a:cubicBezTo>
                <a:cubicBezTo>
                  <a:pt x="2327159" y="4660275"/>
                  <a:pt x="2322247" y="4651088"/>
                  <a:pt x="2319197" y="4645991"/>
                </a:cubicBezTo>
                <a:close/>
                <a:moveTo>
                  <a:pt x="605519" y="4622815"/>
                </a:moveTo>
                <a:cubicBezTo>
                  <a:pt x="603806" y="4622970"/>
                  <a:pt x="602559" y="4623593"/>
                  <a:pt x="601780" y="4624684"/>
                </a:cubicBezTo>
                <a:cubicBezTo>
                  <a:pt x="601001" y="4625774"/>
                  <a:pt x="599756" y="4626396"/>
                  <a:pt x="598042" y="4626553"/>
                </a:cubicBezTo>
                <a:cubicBezTo>
                  <a:pt x="598121" y="4628811"/>
                  <a:pt x="598899" y="4631769"/>
                  <a:pt x="600379" y="4635429"/>
                </a:cubicBezTo>
                <a:cubicBezTo>
                  <a:pt x="601859" y="4639089"/>
                  <a:pt x="603572" y="4641114"/>
                  <a:pt x="605519" y="4641504"/>
                </a:cubicBezTo>
                <a:cubicBezTo>
                  <a:pt x="609100" y="4641270"/>
                  <a:pt x="611280" y="4639868"/>
                  <a:pt x="612060" y="4637299"/>
                </a:cubicBezTo>
                <a:cubicBezTo>
                  <a:pt x="612839" y="4634728"/>
                  <a:pt x="613149" y="4632392"/>
                  <a:pt x="612994" y="4630291"/>
                </a:cubicBezTo>
                <a:cubicBezTo>
                  <a:pt x="612371" y="4625929"/>
                  <a:pt x="609879" y="4623437"/>
                  <a:pt x="605519" y="4622815"/>
                </a:cubicBezTo>
                <a:close/>
                <a:moveTo>
                  <a:pt x="2299341" y="4589991"/>
                </a:moveTo>
                <a:lnTo>
                  <a:pt x="2307660" y="4598733"/>
                </a:lnTo>
                <a:lnTo>
                  <a:pt x="2321130" y="4595718"/>
                </a:lnTo>
                <a:close/>
                <a:moveTo>
                  <a:pt x="1042838" y="4585437"/>
                </a:moveTo>
                <a:cubicBezTo>
                  <a:pt x="1030456" y="4586450"/>
                  <a:pt x="1023448" y="4592834"/>
                  <a:pt x="1021813" y="4604593"/>
                </a:cubicBezTo>
                <a:cubicBezTo>
                  <a:pt x="1020178" y="4616351"/>
                  <a:pt x="1019709" y="4627409"/>
                  <a:pt x="1020410" y="4637766"/>
                </a:cubicBezTo>
                <a:cubicBezTo>
                  <a:pt x="1014570" y="4637766"/>
                  <a:pt x="1008497" y="4638701"/>
                  <a:pt x="1002189" y="4640569"/>
                </a:cubicBezTo>
                <a:cubicBezTo>
                  <a:pt x="995882" y="4642438"/>
                  <a:pt x="990742" y="4645242"/>
                  <a:pt x="986771" y="4648979"/>
                </a:cubicBezTo>
                <a:lnTo>
                  <a:pt x="994247" y="4682620"/>
                </a:lnTo>
                <a:cubicBezTo>
                  <a:pt x="996038" y="4672574"/>
                  <a:pt x="999931" y="4662762"/>
                  <a:pt x="1005927" y="4653184"/>
                </a:cubicBezTo>
                <a:cubicBezTo>
                  <a:pt x="1011923" y="4643606"/>
                  <a:pt x="1020489" y="4638466"/>
                  <a:pt x="1031624" y="4637766"/>
                </a:cubicBezTo>
                <a:cubicBezTo>
                  <a:pt x="1032090" y="4628578"/>
                  <a:pt x="1033960" y="4619856"/>
                  <a:pt x="1037231" y="4611602"/>
                </a:cubicBezTo>
                <a:cubicBezTo>
                  <a:pt x="1040501" y="4603347"/>
                  <a:pt x="1042370" y="4594627"/>
                  <a:pt x="1042838" y="4585437"/>
                </a:cubicBezTo>
                <a:close/>
                <a:moveTo>
                  <a:pt x="2346978" y="4570556"/>
                </a:moveTo>
                <a:lnTo>
                  <a:pt x="2343689" y="4575723"/>
                </a:lnTo>
                <a:lnTo>
                  <a:pt x="2346618" y="4579180"/>
                </a:lnTo>
                <a:lnTo>
                  <a:pt x="2350622" y="4572867"/>
                </a:lnTo>
                <a:close/>
                <a:moveTo>
                  <a:pt x="2284103" y="4566089"/>
                </a:moveTo>
                <a:cubicBezTo>
                  <a:pt x="2286885" y="4572463"/>
                  <a:pt x="2290309" y="4578692"/>
                  <a:pt x="2294380" y="4584778"/>
                </a:cubicBezTo>
                <a:lnTo>
                  <a:pt x="2294848" y="4585271"/>
                </a:lnTo>
                <a:lnTo>
                  <a:pt x="2302540" y="4574681"/>
                </a:lnTo>
                <a:lnTo>
                  <a:pt x="2295575" y="4568937"/>
                </a:lnTo>
                <a:close/>
                <a:moveTo>
                  <a:pt x="3193124" y="4524247"/>
                </a:moveTo>
                <a:lnTo>
                  <a:pt x="3193138" y="4532344"/>
                </a:lnTo>
                <a:lnTo>
                  <a:pt x="3202534" y="4541650"/>
                </a:lnTo>
                <a:cubicBezTo>
                  <a:pt x="3206140" y="4544399"/>
                  <a:pt x="3210265" y="4547199"/>
                  <a:pt x="3214909" y="4550052"/>
                </a:cubicBezTo>
                <a:cubicBezTo>
                  <a:pt x="3213100" y="4554069"/>
                  <a:pt x="3213870" y="4557508"/>
                  <a:pt x="3217219" y="4560369"/>
                </a:cubicBezTo>
                <a:cubicBezTo>
                  <a:pt x="3218844" y="4561586"/>
                  <a:pt x="3220616" y="4563446"/>
                  <a:pt x="3222531" y="4565952"/>
                </a:cubicBezTo>
                <a:cubicBezTo>
                  <a:pt x="3224445" y="4568457"/>
                  <a:pt x="3226216" y="4570317"/>
                  <a:pt x="3227843" y="4571534"/>
                </a:cubicBezTo>
                <a:lnTo>
                  <a:pt x="3225841" y="4574690"/>
                </a:lnTo>
                <a:cubicBezTo>
                  <a:pt x="3228663" y="4577218"/>
                  <a:pt x="3230485" y="4581325"/>
                  <a:pt x="3231306" y="4587009"/>
                </a:cubicBezTo>
                <a:lnTo>
                  <a:pt x="3244925" y="4603718"/>
                </a:lnTo>
                <a:lnTo>
                  <a:pt x="3242241" y="4586381"/>
                </a:lnTo>
                <a:cubicBezTo>
                  <a:pt x="3235947" y="4575659"/>
                  <a:pt x="3229923" y="4565383"/>
                  <a:pt x="3224168" y="4555555"/>
                </a:cubicBezTo>
                <a:cubicBezTo>
                  <a:pt x="3218413" y="4545728"/>
                  <a:pt x="3211890" y="4536241"/>
                  <a:pt x="3204595" y="4527097"/>
                </a:cubicBezTo>
                <a:close/>
                <a:moveTo>
                  <a:pt x="885851" y="4521895"/>
                </a:moveTo>
                <a:cubicBezTo>
                  <a:pt x="882269" y="4522440"/>
                  <a:pt x="880089" y="4525088"/>
                  <a:pt x="879310" y="4529838"/>
                </a:cubicBezTo>
                <a:cubicBezTo>
                  <a:pt x="878532" y="4534588"/>
                  <a:pt x="878220" y="4538170"/>
                  <a:pt x="878376" y="4540584"/>
                </a:cubicBezTo>
                <a:cubicBezTo>
                  <a:pt x="878220" y="4550005"/>
                  <a:pt x="875728" y="4558260"/>
                  <a:pt x="870900" y="4565347"/>
                </a:cubicBezTo>
                <a:cubicBezTo>
                  <a:pt x="866072" y="4572433"/>
                  <a:pt x="859842" y="4577883"/>
                  <a:pt x="852212" y="4581698"/>
                </a:cubicBezTo>
                <a:cubicBezTo>
                  <a:pt x="851744" y="4590888"/>
                  <a:pt x="849875" y="4599610"/>
                  <a:pt x="846604" y="4607864"/>
                </a:cubicBezTo>
                <a:cubicBezTo>
                  <a:pt x="843333" y="4616118"/>
                  <a:pt x="841465" y="4624839"/>
                  <a:pt x="840998" y="4634028"/>
                </a:cubicBezTo>
                <a:cubicBezTo>
                  <a:pt x="852056" y="4620868"/>
                  <a:pt x="861711" y="4607008"/>
                  <a:pt x="869966" y="4592445"/>
                </a:cubicBezTo>
                <a:cubicBezTo>
                  <a:pt x="878220" y="4577883"/>
                  <a:pt x="886006" y="4563088"/>
                  <a:pt x="893327" y="4548059"/>
                </a:cubicBezTo>
                <a:cubicBezTo>
                  <a:pt x="893249" y="4545333"/>
                  <a:pt x="892470" y="4540506"/>
                  <a:pt x="890991" y="4533575"/>
                </a:cubicBezTo>
                <a:cubicBezTo>
                  <a:pt x="889511" y="4526645"/>
                  <a:pt x="887797" y="4522752"/>
                  <a:pt x="885851" y="4521895"/>
                </a:cubicBezTo>
                <a:close/>
                <a:moveTo>
                  <a:pt x="650372" y="4488254"/>
                </a:moveTo>
                <a:lnTo>
                  <a:pt x="635420" y="4533108"/>
                </a:lnTo>
                <a:cubicBezTo>
                  <a:pt x="634798" y="4533030"/>
                  <a:pt x="632305" y="4533186"/>
                  <a:pt x="627945" y="4533575"/>
                </a:cubicBezTo>
                <a:cubicBezTo>
                  <a:pt x="623584" y="4533964"/>
                  <a:pt x="621093" y="4535055"/>
                  <a:pt x="620469" y="4536846"/>
                </a:cubicBezTo>
                <a:cubicBezTo>
                  <a:pt x="621248" y="4540817"/>
                  <a:pt x="625297" y="4545023"/>
                  <a:pt x="632617" y="4549461"/>
                </a:cubicBezTo>
                <a:cubicBezTo>
                  <a:pt x="639937" y="4553900"/>
                  <a:pt x="645855" y="4557170"/>
                  <a:pt x="650372" y="4559272"/>
                </a:cubicBezTo>
                <a:lnTo>
                  <a:pt x="676536" y="4521895"/>
                </a:lnTo>
                <a:close/>
                <a:moveTo>
                  <a:pt x="2280338" y="4486899"/>
                </a:moveTo>
                <a:lnTo>
                  <a:pt x="2284569" y="4495566"/>
                </a:lnTo>
                <a:lnTo>
                  <a:pt x="2265090" y="4505342"/>
                </a:lnTo>
                <a:cubicBezTo>
                  <a:pt x="2270683" y="4510918"/>
                  <a:pt x="2276222" y="4517014"/>
                  <a:pt x="2281709" y="4523628"/>
                </a:cubicBezTo>
                <a:cubicBezTo>
                  <a:pt x="2287196" y="4530243"/>
                  <a:pt x="2290945" y="4537416"/>
                  <a:pt x="2292958" y="4545147"/>
                </a:cubicBezTo>
                <a:lnTo>
                  <a:pt x="2296809" y="4541117"/>
                </a:lnTo>
                <a:lnTo>
                  <a:pt x="2288569" y="4531831"/>
                </a:lnTo>
                <a:cubicBezTo>
                  <a:pt x="2289330" y="4524309"/>
                  <a:pt x="2291942" y="4517133"/>
                  <a:pt x="2296407" y="4510300"/>
                </a:cubicBezTo>
                <a:lnTo>
                  <a:pt x="2301800" y="4502820"/>
                </a:lnTo>
                <a:lnTo>
                  <a:pt x="2297149" y="4489858"/>
                </a:lnTo>
                <a:lnTo>
                  <a:pt x="2291596" y="4488951"/>
                </a:lnTo>
                <a:close/>
                <a:moveTo>
                  <a:pt x="1294506" y="4462024"/>
                </a:moveTo>
                <a:cubicBezTo>
                  <a:pt x="1292868" y="4461261"/>
                  <a:pt x="1291197" y="4461860"/>
                  <a:pt x="1289492" y="4463823"/>
                </a:cubicBezTo>
                <a:cubicBezTo>
                  <a:pt x="1287787" y="4465784"/>
                  <a:pt x="1286404" y="4467673"/>
                  <a:pt x="1285344" y="4469491"/>
                </a:cubicBezTo>
                <a:lnTo>
                  <a:pt x="1293966" y="4483811"/>
                </a:lnTo>
                <a:cubicBezTo>
                  <a:pt x="1295259" y="4481772"/>
                  <a:pt x="1296389" y="4478247"/>
                  <a:pt x="1297354" y="4473235"/>
                </a:cubicBezTo>
                <a:cubicBezTo>
                  <a:pt x="1298321" y="4468222"/>
                  <a:pt x="1297371" y="4464485"/>
                  <a:pt x="1294506" y="4462024"/>
                </a:cubicBezTo>
                <a:close/>
                <a:moveTo>
                  <a:pt x="1114157" y="4427833"/>
                </a:moveTo>
                <a:lnTo>
                  <a:pt x="1104977" y="4441533"/>
                </a:lnTo>
                <a:cubicBezTo>
                  <a:pt x="1095244" y="4457574"/>
                  <a:pt x="1085744" y="4473148"/>
                  <a:pt x="1076477" y="4488255"/>
                </a:cubicBezTo>
                <a:cubicBezTo>
                  <a:pt x="1074608" y="4497288"/>
                  <a:pt x="1070870" y="4509124"/>
                  <a:pt x="1065264" y="4523763"/>
                </a:cubicBezTo>
                <a:cubicBezTo>
                  <a:pt x="1059657" y="4538404"/>
                  <a:pt x="1052182" y="4546502"/>
                  <a:pt x="1042837" y="4548059"/>
                </a:cubicBezTo>
                <a:cubicBezTo>
                  <a:pt x="1043304" y="4550941"/>
                  <a:pt x="1045174" y="4556391"/>
                  <a:pt x="1048444" y="4564413"/>
                </a:cubicBezTo>
                <a:cubicBezTo>
                  <a:pt x="1051714" y="4572433"/>
                  <a:pt x="1053583" y="4576949"/>
                  <a:pt x="1054050" y="4577962"/>
                </a:cubicBezTo>
                <a:cubicBezTo>
                  <a:pt x="1055843" y="4577494"/>
                  <a:pt x="1056931" y="4575625"/>
                  <a:pt x="1057321" y="4572355"/>
                </a:cubicBezTo>
                <a:cubicBezTo>
                  <a:pt x="1057711" y="4569085"/>
                  <a:pt x="1057867" y="4567216"/>
                  <a:pt x="1057789" y="4566748"/>
                </a:cubicBezTo>
                <a:cubicBezTo>
                  <a:pt x="1068379" y="4544711"/>
                  <a:pt x="1080838" y="4523374"/>
                  <a:pt x="1095166" y="4502739"/>
                </a:cubicBezTo>
                <a:lnTo>
                  <a:pt x="1121143" y="4436405"/>
                </a:lnTo>
                <a:close/>
                <a:moveTo>
                  <a:pt x="5194026" y="4378022"/>
                </a:moveTo>
                <a:lnTo>
                  <a:pt x="5183169" y="4402118"/>
                </a:lnTo>
                <a:lnTo>
                  <a:pt x="5181167" y="4405275"/>
                </a:lnTo>
                <a:lnTo>
                  <a:pt x="5214733" y="4422137"/>
                </a:lnTo>
                <a:lnTo>
                  <a:pt x="5218811" y="4464560"/>
                </a:lnTo>
                <a:lnTo>
                  <a:pt x="5238056" y="4490044"/>
                </a:lnTo>
                <a:lnTo>
                  <a:pt x="5249221" y="4479420"/>
                </a:lnTo>
                <a:lnTo>
                  <a:pt x="5239678" y="4424680"/>
                </a:lnTo>
                <a:cubicBezTo>
                  <a:pt x="5235640" y="4408656"/>
                  <a:pt x="5227453" y="4398301"/>
                  <a:pt x="5215120" y="4393613"/>
                </a:cubicBezTo>
                <a:cubicBezTo>
                  <a:pt x="5202786" y="4388926"/>
                  <a:pt x="5195754" y="4383728"/>
                  <a:pt x="5194026" y="4378022"/>
                </a:cubicBezTo>
                <a:close/>
                <a:moveTo>
                  <a:pt x="2137424" y="4367681"/>
                </a:moveTo>
                <a:lnTo>
                  <a:pt x="2119088" y="4393350"/>
                </a:lnTo>
                <a:lnTo>
                  <a:pt x="2117194" y="4403134"/>
                </a:lnTo>
                <a:lnTo>
                  <a:pt x="2118608" y="4404868"/>
                </a:lnTo>
                <a:cubicBezTo>
                  <a:pt x="2124224" y="4410552"/>
                  <a:pt x="2130217" y="4415644"/>
                  <a:pt x="2136584" y="4420142"/>
                </a:cubicBezTo>
                <a:cubicBezTo>
                  <a:pt x="2142951" y="4424642"/>
                  <a:pt x="2147865" y="4427944"/>
                  <a:pt x="2151328" y="4430046"/>
                </a:cubicBezTo>
                <a:cubicBezTo>
                  <a:pt x="2148960" y="4433341"/>
                  <a:pt x="2147187" y="4437010"/>
                  <a:pt x="2146005" y="4441056"/>
                </a:cubicBezTo>
                <a:cubicBezTo>
                  <a:pt x="2144823" y="4445101"/>
                  <a:pt x="2146416" y="4448695"/>
                  <a:pt x="2150787" y="4451835"/>
                </a:cubicBezTo>
                <a:cubicBezTo>
                  <a:pt x="2155622" y="4454533"/>
                  <a:pt x="2158577" y="4457144"/>
                  <a:pt x="2159650" y="4459669"/>
                </a:cubicBezTo>
                <a:cubicBezTo>
                  <a:pt x="2160722" y="4462193"/>
                  <a:pt x="2159307" y="4466459"/>
                  <a:pt x="2155405" y="4472468"/>
                </a:cubicBezTo>
                <a:lnTo>
                  <a:pt x="2172650" y="4501109"/>
                </a:lnTo>
                <a:lnTo>
                  <a:pt x="2174111" y="4519741"/>
                </a:lnTo>
                <a:lnTo>
                  <a:pt x="2201131" y="4567861"/>
                </a:lnTo>
                <a:cubicBezTo>
                  <a:pt x="2206847" y="4572224"/>
                  <a:pt x="2210774" y="4577665"/>
                  <a:pt x="2212910" y="4584184"/>
                </a:cubicBezTo>
                <a:cubicBezTo>
                  <a:pt x="2215046" y="4590703"/>
                  <a:pt x="2218972" y="4596142"/>
                  <a:pt x="2224689" y="4600506"/>
                </a:cubicBezTo>
                <a:lnTo>
                  <a:pt x="2239930" y="4632305"/>
                </a:lnTo>
                <a:lnTo>
                  <a:pt x="2252863" y="4653785"/>
                </a:lnTo>
                <a:lnTo>
                  <a:pt x="2277817" y="4679116"/>
                </a:lnTo>
                <a:lnTo>
                  <a:pt x="2270777" y="4663864"/>
                </a:lnTo>
                <a:cubicBezTo>
                  <a:pt x="2265110" y="4659716"/>
                  <a:pt x="2261376" y="4655135"/>
                  <a:pt x="2259577" y="4650121"/>
                </a:cubicBezTo>
                <a:cubicBezTo>
                  <a:pt x="2257777" y="4645107"/>
                  <a:pt x="2254044" y="4640526"/>
                  <a:pt x="2248376" y="4636378"/>
                </a:cubicBezTo>
                <a:cubicBezTo>
                  <a:pt x="2240134" y="4624512"/>
                  <a:pt x="2232194" y="4611730"/>
                  <a:pt x="2224559" y="4598035"/>
                </a:cubicBezTo>
                <a:cubicBezTo>
                  <a:pt x="2216924" y="4584340"/>
                  <a:pt x="2210775" y="4570482"/>
                  <a:pt x="2206113" y="4556459"/>
                </a:cubicBezTo>
                <a:cubicBezTo>
                  <a:pt x="2202693" y="4554291"/>
                  <a:pt x="2199775" y="4551333"/>
                  <a:pt x="2197356" y="4547586"/>
                </a:cubicBezTo>
                <a:cubicBezTo>
                  <a:pt x="2194937" y="4543839"/>
                  <a:pt x="2194598" y="4540305"/>
                  <a:pt x="2196336" y="4536981"/>
                </a:cubicBezTo>
                <a:cubicBezTo>
                  <a:pt x="2201141" y="4531730"/>
                  <a:pt x="2208142" y="4531743"/>
                  <a:pt x="2217336" y="4537021"/>
                </a:cubicBezTo>
                <a:cubicBezTo>
                  <a:pt x="2226529" y="4542299"/>
                  <a:pt x="2233104" y="4546469"/>
                  <a:pt x="2237063" y="4549533"/>
                </a:cubicBezTo>
                <a:lnTo>
                  <a:pt x="2243610" y="4518275"/>
                </a:lnTo>
                <a:lnTo>
                  <a:pt x="2214047" y="4495099"/>
                </a:lnTo>
                <a:lnTo>
                  <a:pt x="2175247" y="4430657"/>
                </a:lnTo>
                <a:lnTo>
                  <a:pt x="2177250" y="4427500"/>
                </a:lnTo>
                <a:close/>
                <a:moveTo>
                  <a:pt x="702701" y="4357433"/>
                </a:moveTo>
                <a:cubicBezTo>
                  <a:pt x="687126" y="4386712"/>
                  <a:pt x="673421" y="4417861"/>
                  <a:pt x="661584" y="4450877"/>
                </a:cubicBezTo>
                <a:cubicBezTo>
                  <a:pt x="663531" y="4458509"/>
                  <a:pt x="667114" y="4464738"/>
                  <a:pt x="672332" y="4469566"/>
                </a:cubicBezTo>
                <a:cubicBezTo>
                  <a:pt x="677548" y="4474393"/>
                  <a:pt x="683933" y="4476886"/>
                  <a:pt x="691487" y="4477041"/>
                </a:cubicBezTo>
                <a:cubicBezTo>
                  <a:pt x="695380" y="4465517"/>
                  <a:pt x="700675" y="4448385"/>
                  <a:pt x="707373" y="4425647"/>
                </a:cubicBezTo>
                <a:cubicBezTo>
                  <a:pt x="714070" y="4402910"/>
                  <a:pt x="721234" y="4387647"/>
                  <a:pt x="728865" y="4379860"/>
                </a:cubicBezTo>
                <a:close/>
                <a:moveTo>
                  <a:pt x="1149837" y="4356668"/>
                </a:moveTo>
                <a:lnTo>
                  <a:pt x="1149540" y="4357441"/>
                </a:lnTo>
                <a:lnTo>
                  <a:pt x="1159279" y="4375152"/>
                </a:lnTo>
                <a:cubicBezTo>
                  <a:pt x="1163350" y="4381237"/>
                  <a:pt x="1167777" y="4385889"/>
                  <a:pt x="1172558" y="4389107"/>
                </a:cubicBezTo>
                <a:lnTo>
                  <a:pt x="1184854" y="4386355"/>
                </a:lnTo>
                <a:lnTo>
                  <a:pt x="1179983" y="4375398"/>
                </a:lnTo>
                <a:lnTo>
                  <a:pt x="1160474" y="4359310"/>
                </a:lnTo>
                <a:close/>
                <a:moveTo>
                  <a:pt x="3495012" y="4348344"/>
                </a:moveTo>
                <a:lnTo>
                  <a:pt x="3484155" y="4372441"/>
                </a:lnTo>
                <a:lnTo>
                  <a:pt x="3482152" y="4375597"/>
                </a:lnTo>
                <a:lnTo>
                  <a:pt x="3515719" y="4392460"/>
                </a:lnTo>
                <a:lnTo>
                  <a:pt x="3519798" y="4434881"/>
                </a:lnTo>
                <a:lnTo>
                  <a:pt x="3539042" y="4460366"/>
                </a:lnTo>
                <a:lnTo>
                  <a:pt x="3550206" y="4449743"/>
                </a:lnTo>
                <a:lnTo>
                  <a:pt x="3540664" y="4395003"/>
                </a:lnTo>
                <a:cubicBezTo>
                  <a:pt x="3536626" y="4378979"/>
                  <a:pt x="3528439" y="4368622"/>
                  <a:pt x="3516106" y="4363935"/>
                </a:cubicBezTo>
                <a:cubicBezTo>
                  <a:pt x="3503772" y="4359248"/>
                  <a:pt x="3496740" y="4354050"/>
                  <a:pt x="3495012" y="4348344"/>
                </a:cubicBezTo>
                <a:close/>
                <a:moveTo>
                  <a:pt x="2212502" y="4330353"/>
                </a:moveTo>
                <a:lnTo>
                  <a:pt x="2205056" y="4337284"/>
                </a:lnTo>
                <a:cubicBezTo>
                  <a:pt x="2201008" y="4337207"/>
                  <a:pt x="2196958" y="4338296"/>
                  <a:pt x="2192909" y="4340555"/>
                </a:cubicBezTo>
                <a:lnTo>
                  <a:pt x="2189285" y="4347027"/>
                </a:lnTo>
                <a:lnTo>
                  <a:pt x="2193190" y="4353514"/>
                </a:lnTo>
                <a:cubicBezTo>
                  <a:pt x="2191078" y="4354663"/>
                  <a:pt x="2191012" y="4357387"/>
                  <a:pt x="2192989" y="4361684"/>
                </a:cubicBezTo>
                <a:cubicBezTo>
                  <a:pt x="2194966" y="4365983"/>
                  <a:pt x="2196188" y="4368416"/>
                  <a:pt x="2196654" y="4368990"/>
                </a:cubicBezTo>
                <a:lnTo>
                  <a:pt x="2220518" y="4415107"/>
                </a:lnTo>
                <a:cubicBezTo>
                  <a:pt x="2228692" y="4421121"/>
                  <a:pt x="2240907" y="4433848"/>
                  <a:pt x="2257163" y="4453287"/>
                </a:cubicBezTo>
                <a:cubicBezTo>
                  <a:pt x="2265292" y="4463006"/>
                  <a:pt x="2271640" y="4471390"/>
                  <a:pt x="2276207" y="4478437"/>
                </a:cubicBezTo>
                <a:lnTo>
                  <a:pt x="2277954" y="4482015"/>
                </a:lnTo>
                <a:lnTo>
                  <a:pt x="2284894" y="4464414"/>
                </a:lnTo>
                <a:lnTo>
                  <a:pt x="2281646" y="4458303"/>
                </a:lnTo>
                <a:cubicBezTo>
                  <a:pt x="2268160" y="4450487"/>
                  <a:pt x="2259256" y="4438938"/>
                  <a:pt x="2254932" y="4423656"/>
                </a:cubicBezTo>
                <a:cubicBezTo>
                  <a:pt x="2259833" y="4421599"/>
                  <a:pt x="2261774" y="4417666"/>
                  <a:pt x="2260755" y="4411858"/>
                </a:cubicBezTo>
                <a:cubicBezTo>
                  <a:pt x="2259737" y="4406048"/>
                  <a:pt x="2257309" y="4403770"/>
                  <a:pt x="2253471" y="4405023"/>
                </a:cubicBezTo>
                <a:lnTo>
                  <a:pt x="2243388" y="4372072"/>
                </a:lnTo>
                <a:lnTo>
                  <a:pt x="2217829" y="4342583"/>
                </a:lnTo>
                <a:lnTo>
                  <a:pt x="2221832" y="4336271"/>
                </a:lnTo>
                <a:close/>
                <a:moveTo>
                  <a:pt x="2073396" y="4329544"/>
                </a:moveTo>
                <a:lnTo>
                  <a:pt x="2066263" y="4330865"/>
                </a:lnTo>
                <a:lnTo>
                  <a:pt x="2067433" y="4332024"/>
                </a:lnTo>
                <a:cubicBezTo>
                  <a:pt x="2071038" y="4334772"/>
                  <a:pt x="2075164" y="4337572"/>
                  <a:pt x="2079808" y="4340426"/>
                </a:cubicBezTo>
                <a:cubicBezTo>
                  <a:pt x="2077999" y="4344442"/>
                  <a:pt x="2078769" y="4347881"/>
                  <a:pt x="2082118" y="4350743"/>
                </a:cubicBezTo>
                <a:lnTo>
                  <a:pt x="2082799" y="4351458"/>
                </a:lnTo>
                <a:lnTo>
                  <a:pt x="2090281" y="4346113"/>
                </a:lnTo>
                <a:lnTo>
                  <a:pt x="2088255" y="4344500"/>
                </a:lnTo>
                <a:cubicBezTo>
                  <a:pt x="2089511" y="4342807"/>
                  <a:pt x="2090500" y="4340668"/>
                  <a:pt x="2091219" y="4338081"/>
                </a:cubicBezTo>
                <a:cubicBezTo>
                  <a:pt x="2091937" y="4335494"/>
                  <a:pt x="2090847" y="4333142"/>
                  <a:pt x="2087947" y="4331027"/>
                </a:cubicBezTo>
                <a:cubicBezTo>
                  <a:pt x="2084492" y="4329204"/>
                  <a:pt x="2079641" y="4328711"/>
                  <a:pt x="2073396" y="4329544"/>
                </a:cubicBezTo>
                <a:close/>
                <a:moveTo>
                  <a:pt x="1162447" y="4323793"/>
                </a:moveTo>
                <a:lnTo>
                  <a:pt x="1158010" y="4335361"/>
                </a:lnTo>
                <a:lnTo>
                  <a:pt x="1167140" y="4325805"/>
                </a:lnTo>
                <a:close/>
                <a:moveTo>
                  <a:pt x="2163941" y="4311120"/>
                </a:moveTo>
                <a:lnTo>
                  <a:pt x="2163797" y="4311176"/>
                </a:lnTo>
                <a:lnTo>
                  <a:pt x="2165323" y="4313709"/>
                </a:lnTo>
                <a:lnTo>
                  <a:pt x="2165956" y="4313275"/>
                </a:lnTo>
                <a:close/>
                <a:moveTo>
                  <a:pt x="2121366" y="4250421"/>
                </a:moveTo>
                <a:lnTo>
                  <a:pt x="2135074" y="4267242"/>
                </a:lnTo>
                <a:lnTo>
                  <a:pt x="2136737" y="4262810"/>
                </a:lnTo>
                <a:close/>
                <a:moveTo>
                  <a:pt x="773717" y="4226611"/>
                </a:moveTo>
                <a:lnTo>
                  <a:pt x="755030" y="4249038"/>
                </a:lnTo>
                <a:lnTo>
                  <a:pt x="755029" y="4260251"/>
                </a:lnTo>
                <a:lnTo>
                  <a:pt x="762505" y="4260252"/>
                </a:lnTo>
                <a:cubicBezTo>
                  <a:pt x="769825" y="4260562"/>
                  <a:pt x="774809" y="4259940"/>
                  <a:pt x="777456" y="4258382"/>
                </a:cubicBezTo>
                <a:cubicBezTo>
                  <a:pt x="780104" y="4256825"/>
                  <a:pt x="781349" y="4252464"/>
                  <a:pt x="781194" y="4245299"/>
                </a:cubicBezTo>
                <a:close/>
                <a:moveTo>
                  <a:pt x="814834" y="4166807"/>
                </a:moveTo>
                <a:lnTo>
                  <a:pt x="807358" y="4181758"/>
                </a:lnTo>
                <a:cubicBezTo>
                  <a:pt x="811719" y="4178019"/>
                  <a:pt x="814210" y="4174282"/>
                  <a:pt x="814834" y="4170545"/>
                </a:cubicBezTo>
                <a:close/>
                <a:moveTo>
                  <a:pt x="2089391" y="4158223"/>
                </a:moveTo>
                <a:lnTo>
                  <a:pt x="2081710" y="4165347"/>
                </a:lnTo>
                <a:lnTo>
                  <a:pt x="2081709" y="4171411"/>
                </a:lnTo>
                <a:lnTo>
                  <a:pt x="2082259" y="4172505"/>
                </a:lnTo>
                <a:lnTo>
                  <a:pt x="2088571" y="4176508"/>
                </a:lnTo>
                <a:lnTo>
                  <a:pt x="2090266" y="4159879"/>
                </a:lnTo>
                <a:close/>
                <a:moveTo>
                  <a:pt x="1883021" y="3984176"/>
                </a:moveTo>
                <a:cubicBezTo>
                  <a:pt x="1884367" y="3990194"/>
                  <a:pt x="1888293" y="3995635"/>
                  <a:pt x="1894799" y="4000498"/>
                </a:cubicBezTo>
                <a:lnTo>
                  <a:pt x="1896801" y="3997342"/>
                </a:lnTo>
                <a:cubicBezTo>
                  <a:pt x="1894736" y="3993911"/>
                  <a:pt x="1892689" y="3991322"/>
                  <a:pt x="1890662" y="3989575"/>
                </a:cubicBezTo>
                <a:cubicBezTo>
                  <a:pt x="1888634" y="3987828"/>
                  <a:pt x="1886087" y="3986029"/>
                  <a:pt x="1883021" y="3984176"/>
                </a:cubicBezTo>
                <a:close/>
                <a:moveTo>
                  <a:pt x="1874092" y="3956381"/>
                </a:moveTo>
                <a:lnTo>
                  <a:pt x="1837983" y="3964464"/>
                </a:lnTo>
                <a:lnTo>
                  <a:pt x="1834828" y="3961319"/>
                </a:lnTo>
                <a:lnTo>
                  <a:pt x="1844473" y="3978714"/>
                </a:lnTo>
                <a:cubicBezTo>
                  <a:pt x="1838993" y="3988517"/>
                  <a:pt x="1840251" y="3998167"/>
                  <a:pt x="1848243" y="4007662"/>
                </a:cubicBezTo>
                <a:cubicBezTo>
                  <a:pt x="1849648" y="4008647"/>
                  <a:pt x="1850784" y="4009182"/>
                  <a:pt x="1851650" y="4009270"/>
                </a:cubicBezTo>
                <a:cubicBezTo>
                  <a:pt x="1852517" y="4009358"/>
                  <a:pt x="1854152" y="4009105"/>
                  <a:pt x="1856559" y="4008510"/>
                </a:cubicBezTo>
                <a:lnTo>
                  <a:pt x="1862024" y="4020829"/>
                </a:lnTo>
                <a:cubicBezTo>
                  <a:pt x="1864090" y="4024259"/>
                  <a:pt x="1866135" y="4026848"/>
                  <a:pt x="1868164" y="4028595"/>
                </a:cubicBezTo>
                <a:cubicBezTo>
                  <a:pt x="1870190" y="4030342"/>
                  <a:pt x="1872738" y="4032142"/>
                  <a:pt x="1875805" y="4033994"/>
                </a:cubicBezTo>
                <a:lnTo>
                  <a:pt x="1884815" y="4050440"/>
                </a:lnTo>
                <a:lnTo>
                  <a:pt x="1891084" y="4045738"/>
                </a:lnTo>
                <a:lnTo>
                  <a:pt x="1892306" y="4043700"/>
                </a:lnTo>
                <a:lnTo>
                  <a:pt x="1891409" y="4033758"/>
                </a:lnTo>
                <a:cubicBezTo>
                  <a:pt x="1885502" y="4029550"/>
                  <a:pt x="1878013" y="4021296"/>
                  <a:pt x="1868940" y="4008994"/>
                </a:cubicBezTo>
                <a:cubicBezTo>
                  <a:pt x="1859866" y="3996693"/>
                  <a:pt x="1856245" y="3987573"/>
                  <a:pt x="1858076" y="3981633"/>
                </a:cubicBezTo>
                <a:cubicBezTo>
                  <a:pt x="1859431" y="3980371"/>
                  <a:pt x="1861592" y="3980452"/>
                  <a:pt x="1864562" y="3981874"/>
                </a:cubicBezTo>
                <a:cubicBezTo>
                  <a:pt x="1867533" y="3983297"/>
                  <a:pt x="1869196" y="3984166"/>
                  <a:pt x="1869548" y="3984483"/>
                </a:cubicBezTo>
                <a:lnTo>
                  <a:pt x="1880712" y="3973860"/>
                </a:lnTo>
                <a:close/>
                <a:moveTo>
                  <a:pt x="4101990" y="3934650"/>
                </a:moveTo>
                <a:lnTo>
                  <a:pt x="4091133" y="3958748"/>
                </a:lnTo>
                <a:lnTo>
                  <a:pt x="4089130" y="3961904"/>
                </a:lnTo>
                <a:lnTo>
                  <a:pt x="4122697" y="3978767"/>
                </a:lnTo>
                <a:lnTo>
                  <a:pt x="4126776" y="4021188"/>
                </a:lnTo>
                <a:lnTo>
                  <a:pt x="4146021" y="4046672"/>
                </a:lnTo>
                <a:lnTo>
                  <a:pt x="4157185" y="4036049"/>
                </a:lnTo>
                <a:lnTo>
                  <a:pt x="4147641" y="3981309"/>
                </a:lnTo>
                <a:cubicBezTo>
                  <a:pt x="4143604" y="3965285"/>
                  <a:pt x="4135417" y="3954929"/>
                  <a:pt x="4123084" y="3950241"/>
                </a:cubicBezTo>
                <a:cubicBezTo>
                  <a:pt x="4110751" y="3945554"/>
                  <a:pt x="4103718" y="3940357"/>
                  <a:pt x="4101990" y="3934650"/>
                </a:cubicBezTo>
                <a:close/>
                <a:moveTo>
                  <a:pt x="1905168" y="3915233"/>
                </a:moveTo>
                <a:cubicBezTo>
                  <a:pt x="1901831" y="3915698"/>
                  <a:pt x="1899480" y="3916788"/>
                  <a:pt x="1898115" y="3918505"/>
                </a:cubicBezTo>
                <a:lnTo>
                  <a:pt x="1889260" y="3939445"/>
                </a:lnTo>
                <a:cubicBezTo>
                  <a:pt x="1895048" y="3947912"/>
                  <a:pt x="1901427" y="3956752"/>
                  <a:pt x="1908400" y="3965969"/>
                </a:cubicBezTo>
                <a:lnTo>
                  <a:pt x="1912827" y="3970175"/>
                </a:lnTo>
                <a:lnTo>
                  <a:pt x="1912576" y="3963040"/>
                </a:lnTo>
                <a:lnTo>
                  <a:pt x="1923729" y="3950248"/>
                </a:lnTo>
                <a:lnTo>
                  <a:pt x="1911588" y="3918198"/>
                </a:lnTo>
                <a:cubicBezTo>
                  <a:pt x="1910647" y="3915757"/>
                  <a:pt x="1908508" y="3914768"/>
                  <a:pt x="1905168" y="3915233"/>
                </a:cubicBezTo>
                <a:close/>
                <a:moveTo>
                  <a:pt x="1805582" y="3771295"/>
                </a:moveTo>
                <a:cubicBezTo>
                  <a:pt x="1804820" y="3772932"/>
                  <a:pt x="1805420" y="3774604"/>
                  <a:pt x="1807381" y="3776309"/>
                </a:cubicBezTo>
                <a:cubicBezTo>
                  <a:pt x="1809343" y="3778014"/>
                  <a:pt x="1811232" y="3779397"/>
                  <a:pt x="1813050" y="3780456"/>
                </a:cubicBezTo>
                <a:cubicBezTo>
                  <a:pt x="1816660" y="3790031"/>
                  <a:pt x="1822315" y="3801178"/>
                  <a:pt x="1830014" y="3813900"/>
                </a:cubicBezTo>
                <a:cubicBezTo>
                  <a:pt x="1837714" y="3826621"/>
                  <a:pt x="1845659" y="3835903"/>
                  <a:pt x="1853850" y="3841743"/>
                </a:cubicBezTo>
                <a:lnTo>
                  <a:pt x="1861858" y="3829118"/>
                </a:lnTo>
                <a:cubicBezTo>
                  <a:pt x="1853781" y="3819752"/>
                  <a:pt x="1846743" y="3810494"/>
                  <a:pt x="1840745" y="3801343"/>
                </a:cubicBezTo>
                <a:cubicBezTo>
                  <a:pt x="1834748" y="3792189"/>
                  <a:pt x="1833445" y="3784356"/>
                  <a:pt x="1836839" y="3777840"/>
                </a:cubicBezTo>
                <a:cubicBezTo>
                  <a:pt x="1834281" y="3776496"/>
                  <a:pt x="1828927" y="3774758"/>
                  <a:pt x="1820778" y="3772633"/>
                </a:cubicBezTo>
                <a:cubicBezTo>
                  <a:pt x="1812628" y="3770508"/>
                  <a:pt x="1807562" y="3770062"/>
                  <a:pt x="1805582" y="3771295"/>
                </a:cubicBezTo>
                <a:close/>
                <a:moveTo>
                  <a:pt x="1779716" y="3728332"/>
                </a:moveTo>
                <a:cubicBezTo>
                  <a:pt x="1780192" y="3734997"/>
                  <a:pt x="1782780" y="3740511"/>
                  <a:pt x="1787481" y="3744876"/>
                </a:cubicBezTo>
                <a:cubicBezTo>
                  <a:pt x="1792182" y="3749240"/>
                  <a:pt x="1797061" y="3752888"/>
                  <a:pt x="1802119" y="3755819"/>
                </a:cubicBezTo>
                <a:lnTo>
                  <a:pt x="1804968" y="3744348"/>
                </a:lnTo>
                <a:close/>
                <a:moveTo>
                  <a:pt x="1770172" y="3673593"/>
                </a:moveTo>
                <a:lnTo>
                  <a:pt x="1756699" y="3673900"/>
                </a:lnTo>
                <a:lnTo>
                  <a:pt x="1762780" y="3713165"/>
                </a:lnTo>
                <a:lnTo>
                  <a:pt x="1775405" y="3721172"/>
                </a:lnTo>
                <a:lnTo>
                  <a:pt x="1784567" y="3713705"/>
                </a:lnTo>
                <a:lnTo>
                  <a:pt x="1768785" y="3703695"/>
                </a:lnTo>
                <a:lnTo>
                  <a:pt x="1782799" y="3681600"/>
                </a:lnTo>
                <a:close/>
                <a:moveTo>
                  <a:pt x="1747771" y="3646106"/>
                </a:moveTo>
                <a:lnTo>
                  <a:pt x="1741765" y="3655575"/>
                </a:lnTo>
                <a:cubicBezTo>
                  <a:pt x="1743260" y="3656707"/>
                  <a:pt x="1744504" y="3658235"/>
                  <a:pt x="1745499" y="3660156"/>
                </a:cubicBezTo>
                <a:cubicBezTo>
                  <a:pt x="1746493" y="3662078"/>
                  <a:pt x="1747737" y="3663605"/>
                  <a:pt x="1749232" y="3664737"/>
                </a:cubicBezTo>
                <a:cubicBezTo>
                  <a:pt x="1752902" y="3658950"/>
                  <a:pt x="1752415" y="3652740"/>
                  <a:pt x="1747771" y="3646106"/>
                </a:cubicBezTo>
                <a:close/>
                <a:moveTo>
                  <a:pt x="1640382" y="3607479"/>
                </a:moveTo>
                <a:lnTo>
                  <a:pt x="1627799" y="3643052"/>
                </a:lnTo>
                <a:lnTo>
                  <a:pt x="1622679" y="3653304"/>
                </a:lnTo>
                <a:lnTo>
                  <a:pt x="1624686" y="3662273"/>
                </a:lnTo>
                <a:lnTo>
                  <a:pt x="1675803" y="3721250"/>
                </a:lnTo>
                <a:cubicBezTo>
                  <a:pt x="1683380" y="3723843"/>
                  <a:pt x="1688666" y="3728302"/>
                  <a:pt x="1691663" y="3734629"/>
                </a:cubicBezTo>
                <a:cubicBezTo>
                  <a:pt x="1694658" y="3740955"/>
                  <a:pt x="1693786" y="3748147"/>
                  <a:pt x="1689044" y="3756204"/>
                </a:cubicBezTo>
                <a:cubicBezTo>
                  <a:pt x="1694580" y="3760269"/>
                  <a:pt x="1697788" y="3764517"/>
                  <a:pt x="1698667" y="3768947"/>
                </a:cubicBezTo>
                <a:lnTo>
                  <a:pt x="1704122" y="3776171"/>
                </a:lnTo>
                <a:lnTo>
                  <a:pt x="1722741" y="3776294"/>
                </a:lnTo>
                <a:lnTo>
                  <a:pt x="1748301" y="3805782"/>
                </a:lnTo>
                <a:cubicBezTo>
                  <a:pt x="1751004" y="3805007"/>
                  <a:pt x="1753833" y="3804035"/>
                  <a:pt x="1756787" y="3802867"/>
                </a:cubicBezTo>
                <a:cubicBezTo>
                  <a:pt x="1759742" y="3801697"/>
                  <a:pt x="1762071" y="3801515"/>
                  <a:pt x="1763774" y="3802318"/>
                </a:cubicBezTo>
                <a:cubicBezTo>
                  <a:pt x="1766341" y="3804961"/>
                  <a:pt x="1766096" y="3809416"/>
                  <a:pt x="1763042" y="3815687"/>
                </a:cubicBezTo>
                <a:cubicBezTo>
                  <a:pt x="1759989" y="3821956"/>
                  <a:pt x="1757665" y="3826199"/>
                  <a:pt x="1756074" y="3828419"/>
                </a:cubicBezTo>
                <a:cubicBezTo>
                  <a:pt x="1765549" y="3834704"/>
                  <a:pt x="1774294" y="3843017"/>
                  <a:pt x="1782307" y="3853355"/>
                </a:cubicBezTo>
                <a:cubicBezTo>
                  <a:pt x="1790320" y="3863692"/>
                  <a:pt x="1797563" y="3874372"/>
                  <a:pt x="1804036" y="3885393"/>
                </a:cubicBezTo>
                <a:cubicBezTo>
                  <a:pt x="1805918" y="3886495"/>
                  <a:pt x="1808965" y="3887506"/>
                  <a:pt x="1813178" y="3888425"/>
                </a:cubicBezTo>
                <a:cubicBezTo>
                  <a:pt x="1817389" y="3889345"/>
                  <a:pt x="1820938" y="3889566"/>
                  <a:pt x="1823822" y="3889090"/>
                </a:cubicBezTo>
                <a:lnTo>
                  <a:pt x="1809426" y="3848978"/>
                </a:lnTo>
                <a:lnTo>
                  <a:pt x="1816281" y="3831193"/>
                </a:lnTo>
                <a:lnTo>
                  <a:pt x="1772090" y="3803166"/>
                </a:lnTo>
                <a:cubicBezTo>
                  <a:pt x="1770146" y="3786165"/>
                  <a:pt x="1762987" y="3767794"/>
                  <a:pt x="1750613" y="3748051"/>
                </a:cubicBezTo>
                <a:cubicBezTo>
                  <a:pt x="1738238" y="3728305"/>
                  <a:pt x="1726998" y="3712878"/>
                  <a:pt x="1716894" y="3701767"/>
                </a:cubicBezTo>
                <a:cubicBezTo>
                  <a:pt x="1711177" y="3697405"/>
                  <a:pt x="1707251" y="3691963"/>
                  <a:pt x="1705116" y="3685445"/>
                </a:cubicBezTo>
                <a:cubicBezTo>
                  <a:pt x="1702980" y="3678926"/>
                  <a:pt x="1699053" y="3673486"/>
                  <a:pt x="1693338" y="3669123"/>
                </a:cubicBezTo>
                <a:lnTo>
                  <a:pt x="1674092" y="3643638"/>
                </a:lnTo>
                <a:lnTo>
                  <a:pt x="1672089" y="3646794"/>
                </a:lnTo>
                <a:cubicBezTo>
                  <a:pt x="1666373" y="3642431"/>
                  <a:pt x="1662446" y="3636990"/>
                  <a:pt x="1660310" y="3630471"/>
                </a:cubicBezTo>
                <a:cubicBezTo>
                  <a:pt x="1658174" y="3623952"/>
                  <a:pt x="1654248" y="3618513"/>
                  <a:pt x="1648532" y="3614149"/>
                </a:cubicBezTo>
                <a:close/>
                <a:moveTo>
                  <a:pt x="1727062" y="3601989"/>
                </a:moveTo>
                <a:lnTo>
                  <a:pt x="1736532" y="3607995"/>
                </a:lnTo>
                <a:lnTo>
                  <a:pt x="1738533" y="3604839"/>
                </a:lnTo>
                <a:cubicBezTo>
                  <a:pt x="1735711" y="3602310"/>
                  <a:pt x="1731887" y="3601361"/>
                  <a:pt x="1727062" y="3601989"/>
                </a:cubicBezTo>
                <a:close/>
                <a:moveTo>
                  <a:pt x="670481" y="3561668"/>
                </a:moveTo>
                <a:cubicBezTo>
                  <a:pt x="669720" y="3563305"/>
                  <a:pt x="670320" y="3564977"/>
                  <a:pt x="672281" y="3566682"/>
                </a:cubicBezTo>
                <a:cubicBezTo>
                  <a:pt x="674242" y="3568387"/>
                  <a:pt x="676132" y="3569770"/>
                  <a:pt x="677949" y="3570829"/>
                </a:cubicBezTo>
                <a:cubicBezTo>
                  <a:pt x="681559" y="3580404"/>
                  <a:pt x="687214" y="3591551"/>
                  <a:pt x="694913" y="3604273"/>
                </a:cubicBezTo>
                <a:cubicBezTo>
                  <a:pt x="702614" y="3616994"/>
                  <a:pt x="710559" y="3626276"/>
                  <a:pt x="718750" y="3632116"/>
                </a:cubicBezTo>
                <a:lnTo>
                  <a:pt x="726757" y="3619491"/>
                </a:lnTo>
                <a:cubicBezTo>
                  <a:pt x="718681" y="3610125"/>
                  <a:pt x="711642" y="3600867"/>
                  <a:pt x="705645" y="3591716"/>
                </a:cubicBezTo>
                <a:cubicBezTo>
                  <a:pt x="699647" y="3582562"/>
                  <a:pt x="698344" y="3574729"/>
                  <a:pt x="701739" y="3568213"/>
                </a:cubicBezTo>
                <a:cubicBezTo>
                  <a:pt x="699181" y="3566867"/>
                  <a:pt x="693827" y="3565132"/>
                  <a:pt x="685677" y="3563006"/>
                </a:cubicBezTo>
                <a:cubicBezTo>
                  <a:pt x="677528" y="3560880"/>
                  <a:pt x="672463" y="3560434"/>
                  <a:pt x="670481" y="3561668"/>
                </a:cubicBezTo>
                <a:close/>
                <a:moveTo>
                  <a:pt x="1619463" y="3551451"/>
                </a:moveTo>
                <a:lnTo>
                  <a:pt x="1610979" y="3565026"/>
                </a:lnTo>
                <a:lnTo>
                  <a:pt x="1622191" y="3565025"/>
                </a:lnTo>
                <a:lnTo>
                  <a:pt x="1624747" y="3554802"/>
                </a:lnTo>
                <a:close/>
                <a:moveTo>
                  <a:pt x="1551174" y="3523911"/>
                </a:moveTo>
                <a:cubicBezTo>
                  <a:pt x="1551018" y="3525623"/>
                  <a:pt x="1550396" y="3526869"/>
                  <a:pt x="1549305" y="3527648"/>
                </a:cubicBezTo>
                <a:cubicBezTo>
                  <a:pt x="1548215" y="3528427"/>
                  <a:pt x="1547592" y="3529673"/>
                  <a:pt x="1547436" y="3531385"/>
                </a:cubicBezTo>
                <a:lnTo>
                  <a:pt x="1547437" y="3550073"/>
                </a:lnTo>
                <a:lnTo>
                  <a:pt x="1547484" y="3550475"/>
                </a:lnTo>
                <a:lnTo>
                  <a:pt x="1563465" y="3566037"/>
                </a:lnTo>
                <a:lnTo>
                  <a:pt x="1569863" y="3527648"/>
                </a:lnTo>
                <a:close/>
                <a:moveTo>
                  <a:pt x="644615" y="3518706"/>
                </a:moveTo>
                <a:cubicBezTo>
                  <a:pt x="645091" y="3525370"/>
                  <a:pt x="647680" y="3530884"/>
                  <a:pt x="652381" y="3535249"/>
                </a:cubicBezTo>
                <a:cubicBezTo>
                  <a:pt x="657082" y="3539614"/>
                  <a:pt x="661960" y="3543261"/>
                  <a:pt x="667018" y="3546192"/>
                </a:cubicBezTo>
                <a:lnTo>
                  <a:pt x="669868" y="3534721"/>
                </a:lnTo>
                <a:close/>
                <a:moveTo>
                  <a:pt x="1577010" y="3475896"/>
                </a:moveTo>
                <a:lnTo>
                  <a:pt x="1562388" y="3501483"/>
                </a:lnTo>
                <a:lnTo>
                  <a:pt x="1581077" y="3494007"/>
                </a:lnTo>
                <a:lnTo>
                  <a:pt x="1584971" y="3487516"/>
                </a:lnTo>
                <a:close/>
                <a:moveTo>
                  <a:pt x="635071" y="3463966"/>
                </a:moveTo>
                <a:lnTo>
                  <a:pt x="621599" y="3464272"/>
                </a:lnTo>
                <a:lnTo>
                  <a:pt x="627679" y="3503538"/>
                </a:lnTo>
                <a:lnTo>
                  <a:pt x="640304" y="3511546"/>
                </a:lnTo>
                <a:lnTo>
                  <a:pt x="649467" y="3504078"/>
                </a:lnTo>
                <a:lnTo>
                  <a:pt x="633685" y="3494069"/>
                </a:lnTo>
                <a:lnTo>
                  <a:pt x="647699" y="3471973"/>
                </a:lnTo>
                <a:close/>
                <a:moveTo>
                  <a:pt x="612670" y="3436479"/>
                </a:moveTo>
                <a:lnTo>
                  <a:pt x="606664" y="3445948"/>
                </a:lnTo>
                <a:cubicBezTo>
                  <a:pt x="608159" y="3447081"/>
                  <a:pt x="609403" y="3448608"/>
                  <a:pt x="610398" y="3450529"/>
                </a:cubicBezTo>
                <a:cubicBezTo>
                  <a:pt x="611392" y="3452451"/>
                  <a:pt x="612636" y="3453978"/>
                  <a:pt x="614131" y="3455110"/>
                </a:cubicBezTo>
                <a:cubicBezTo>
                  <a:pt x="617801" y="3449324"/>
                  <a:pt x="617314" y="3443113"/>
                  <a:pt x="612670" y="3436479"/>
                </a:cubicBezTo>
                <a:close/>
                <a:moveTo>
                  <a:pt x="591962" y="3392363"/>
                </a:moveTo>
                <a:lnTo>
                  <a:pt x="601431" y="3398368"/>
                </a:lnTo>
                <a:lnTo>
                  <a:pt x="603434" y="3395212"/>
                </a:lnTo>
                <a:cubicBezTo>
                  <a:pt x="600610" y="3392683"/>
                  <a:pt x="596786" y="3391735"/>
                  <a:pt x="591962" y="3392363"/>
                </a:cubicBezTo>
                <a:close/>
                <a:moveTo>
                  <a:pt x="444000" y="3179015"/>
                </a:moveTo>
                <a:lnTo>
                  <a:pt x="420518" y="3195104"/>
                </a:lnTo>
                <a:lnTo>
                  <a:pt x="427985" y="3204267"/>
                </a:lnTo>
                <a:lnTo>
                  <a:pt x="450620" y="3196491"/>
                </a:lnTo>
                <a:cubicBezTo>
                  <a:pt x="455529" y="3199513"/>
                  <a:pt x="459416" y="3203270"/>
                  <a:pt x="462284" y="3207762"/>
                </a:cubicBezTo>
                <a:cubicBezTo>
                  <a:pt x="465152" y="3212255"/>
                  <a:pt x="465960" y="3217379"/>
                  <a:pt x="464708" y="3223132"/>
                </a:cubicBezTo>
                <a:cubicBezTo>
                  <a:pt x="475548" y="3230467"/>
                  <a:pt x="486512" y="3237606"/>
                  <a:pt x="497601" y="3244547"/>
                </a:cubicBezTo>
                <a:cubicBezTo>
                  <a:pt x="508691" y="3251487"/>
                  <a:pt x="521155" y="3256258"/>
                  <a:pt x="534997" y="3258858"/>
                </a:cubicBezTo>
                <a:lnTo>
                  <a:pt x="509980" y="3207583"/>
                </a:lnTo>
                <a:cubicBezTo>
                  <a:pt x="495980" y="3207556"/>
                  <a:pt x="482405" y="3203372"/>
                  <a:pt x="469252" y="3195030"/>
                </a:cubicBezTo>
                <a:cubicBezTo>
                  <a:pt x="470509" y="3193338"/>
                  <a:pt x="471498" y="3191199"/>
                  <a:pt x="472217" y="3188612"/>
                </a:cubicBezTo>
                <a:cubicBezTo>
                  <a:pt x="472936" y="3186025"/>
                  <a:pt x="471845" y="3183673"/>
                  <a:pt x="468946" y="3181558"/>
                </a:cubicBezTo>
                <a:cubicBezTo>
                  <a:pt x="465664" y="3179753"/>
                  <a:pt x="461757" y="3178935"/>
                  <a:pt x="457223" y="3179102"/>
                </a:cubicBezTo>
                <a:cubicBezTo>
                  <a:pt x="452691" y="3179271"/>
                  <a:pt x="448283" y="3179241"/>
                  <a:pt x="444000" y="3179015"/>
                </a:cubicBezTo>
                <a:close/>
                <a:moveTo>
                  <a:pt x="1906091" y="3131285"/>
                </a:moveTo>
                <a:cubicBezTo>
                  <a:pt x="1906913" y="3136969"/>
                  <a:pt x="1908735" y="3141075"/>
                  <a:pt x="1911558" y="3143604"/>
                </a:cubicBezTo>
                <a:lnTo>
                  <a:pt x="1914714" y="3145606"/>
                </a:lnTo>
                <a:close/>
                <a:moveTo>
                  <a:pt x="770991" y="2921657"/>
                </a:moveTo>
                <a:cubicBezTo>
                  <a:pt x="771813" y="2927343"/>
                  <a:pt x="773634" y="2931449"/>
                  <a:pt x="776457" y="2933977"/>
                </a:cubicBezTo>
                <a:lnTo>
                  <a:pt x="779613" y="2935979"/>
                </a:lnTo>
                <a:close/>
                <a:moveTo>
                  <a:pt x="732732" y="2835427"/>
                </a:moveTo>
                <a:lnTo>
                  <a:pt x="728729" y="2841740"/>
                </a:lnTo>
                <a:cubicBezTo>
                  <a:pt x="724545" y="2847754"/>
                  <a:pt x="722401" y="2852297"/>
                  <a:pt x="722299" y="2855367"/>
                </a:cubicBezTo>
                <a:cubicBezTo>
                  <a:pt x="722197" y="2858437"/>
                  <a:pt x="725212" y="2861825"/>
                  <a:pt x="731346" y="2865531"/>
                </a:cubicBezTo>
                <a:lnTo>
                  <a:pt x="751132" y="2869227"/>
                </a:lnTo>
                <a:lnTo>
                  <a:pt x="742202" y="2841432"/>
                </a:lnTo>
                <a:close/>
                <a:moveTo>
                  <a:pt x="247931" y="2811223"/>
                </a:moveTo>
                <a:cubicBezTo>
                  <a:pt x="255454" y="2818116"/>
                  <a:pt x="261654" y="2826659"/>
                  <a:pt x="266531" y="2836853"/>
                </a:cubicBezTo>
                <a:cubicBezTo>
                  <a:pt x="271408" y="2847045"/>
                  <a:pt x="271161" y="2857032"/>
                  <a:pt x="265788" y="2866811"/>
                </a:cubicBezTo>
                <a:cubicBezTo>
                  <a:pt x="273297" y="2872127"/>
                  <a:pt x="279662" y="2878376"/>
                  <a:pt x="284880" y="2885558"/>
                </a:cubicBezTo>
                <a:cubicBezTo>
                  <a:pt x="290100" y="2892742"/>
                  <a:pt x="296463" y="2898991"/>
                  <a:pt x="303973" y="2904307"/>
                </a:cubicBezTo>
                <a:cubicBezTo>
                  <a:pt x="309750" y="2893310"/>
                  <a:pt x="308111" y="2883971"/>
                  <a:pt x="299057" y="2876293"/>
                </a:cubicBezTo>
                <a:cubicBezTo>
                  <a:pt x="290003" y="2868614"/>
                  <a:pt x="280915" y="2862297"/>
                  <a:pt x="271794" y="2857342"/>
                </a:cubicBezTo>
                <a:cubicBezTo>
                  <a:pt x="274922" y="2852410"/>
                  <a:pt x="277386" y="2846780"/>
                  <a:pt x="279186" y="2840453"/>
                </a:cubicBezTo>
                <a:cubicBezTo>
                  <a:pt x="280986" y="2834126"/>
                  <a:pt x="281372" y="2828283"/>
                  <a:pt x="280343" y="2822928"/>
                </a:cubicBezTo>
                <a:close/>
                <a:moveTo>
                  <a:pt x="237106" y="2762864"/>
                </a:moveTo>
                <a:cubicBezTo>
                  <a:pt x="233223" y="2762152"/>
                  <a:pt x="230595" y="2762515"/>
                  <a:pt x="229224" y="2763951"/>
                </a:cubicBezTo>
                <a:cubicBezTo>
                  <a:pt x="227503" y="2767100"/>
                  <a:pt x="227518" y="2769692"/>
                  <a:pt x="229272" y="2771727"/>
                </a:cubicBezTo>
                <a:cubicBezTo>
                  <a:pt x="231025" y="2773762"/>
                  <a:pt x="232831" y="2775275"/>
                  <a:pt x="234690" y="2776270"/>
                </a:cubicBezTo>
                <a:lnTo>
                  <a:pt x="245854" y="2765646"/>
                </a:lnTo>
                <a:cubicBezTo>
                  <a:pt x="243905" y="2764501"/>
                  <a:pt x="240990" y="2763574"/>
                  <a:pt x="237106" y="2762864"/>
                </a:cubicBezTo>
                <a:close/>
                <a:moveTo>
                  <a:pt x="371043" y="2707834"/>
                </a:moveTo>
                <a:cubicBezTo>
                  <a:pt x="376234" y="2724219"/>
                  <a:pt x="382767" y="2739798"/>
                  <a:pt x="390644" y="2754567"/>
                </a:cubicBezTo>
                <a:cubicBezTo>
                  <a:pt x="398520" y="2769338"/>
                  <a:pt x="406843" y="2783837"/>
                  <a:pt x="415615" y="2798069"/>
                </a:cubicBezTo>
                <a:cubicBezTo>
                  <a:pt x="417957" y="2799462"/>
                  <a:pt x="422452" y="2801390"/>
                  <a:pt x="429097" y="2803853"/>
                </a:cubicBezTo>
                <a:cubicBezTo>
                  <a:pt x="435742" y="2806316"/>
                  <a:pt x="439947" y="2806954"/>
                  <a:pt x="441713" y="2805769"/>
                </a:cubicBezTo>
                <a:cubicBezTo>
                  <a:pt x="443172" y="2802452"/>
                  <a:pt x="442103" y="2799193"/>
                  <a:pt x="438509" y="2795991"/>
                </a:cubicBezTo>
                <a:cubicBezTo>
                  <a:pt x="434915" y="2792789"/>
                  <a:pt x="432057" y="2790608"/>
                  <a:pt x="429935" y="2789447"/>
                </a:cubicBezTo>
                <a:cubicBezTo>
                  <a:pt x="422061" y="2784268"/>
                  <a:pt x="416426" y="2777743"/>
                  <a:pt x="413027" y="2769871"/>
                </a:cubicBezTo>
                <a:cubicBezTo>
                  <a:pt x="409629" y="2761999"/>
                  <a:pt x="408363" y="2753819"/>
                  <a:pt x="409227" y="2745330"/>
                </a:cubicBezTo>
                <a:cubicBezTo>
                  <a:pt x="401717" y="2740013"/>
                  <a:pt x="395354" y="2733765"/>
                  <a:pt x="390135" y="2726582"/>
                </a:cubicBezTo>
                <a:cubicBezTo>
                  <a:pt x="384916" y="2719399"/>
                  <a:pt x="378553" y="2713150"/>
                  <a:pt x="371043" y="2707834"/>
                </a:cubicBezTo>
                <a:close/>
                <a:moveTo>
                  <a:pt x="600264" y="2653483"/>
                </a:moveTo>
                <a:cubicBezTo>
                  <a:pt x="593392" y="2655303"/>
                  <a:pt x="587868" y="2659360"/>
                  <a:pt x="583691" y="2665657"/>
                </a:cubicBezTo>
                <a:cubicBezTo>
                  <a:pt x="591338" y="2675116"/>
                  <a:pt x="602969" y="2688764"/>
                  <a:pt x="618583" y="2706597"/>
                </a:cubicBezTo>
                <a:cubicBezTo>
                  <a:pt x="634198" y="2724431"/>
                  <a:pt x="643251" y="2738655"/>
                  <a:pt x="645739" y="2749270"/>
                </a:cubicBezTo>
                <a:lnTo>
                  <a:pt x="678692" y="2739187"/>
                </a:lnTo>
                <a:cubicBezTo>
                  <a:pt x="662307" y="2710353"/>
                  <a:pt x="643344" y="2682097"/>
                  <a:pt x="621801" y="2654417"/>
                </a:cubicBezTo>
                <a:cubicBezTo>
                  <a:pt x="614313" y="2651975"/>
                  <a:pt x="607134" y="2651663"/>
                  <a:pt x="600264" y="2653483"/>
                </a:cubicBezTo>
                <a:close/>
                <a:moveTo>
                  <a:pt x="356881" y="2632460"/>
                </a:moveTo>
                <a:cubicBezTo>
                  <a:pt x="354612" y="2632404"/>
                  <a:pt x="350413" y="2635826"/>
                  <a:pt x="344283" y="2642727"/>
                </a:cubicBezTo>
                <a:cubicBezTo>
                  <a:pt x="338154" y="2649629"/>
                  <a:pt x="334242" y="2654341"/>
                  <a:pt x="332551" y="2656865"/>
                </a:cubicBezTo>
                <a:lnTo>
                  <a:pt x="336321" y="2685812"/>
                </a:lnTo>
                <a:cubicBezTo>
                  <a:pt x="339677" y="2681393"/>
                  <a:pt x="344129" y="2679607"/>
                  <a:pt x="349680" y="2680453"/>
                </a:cubicBezTo>
                <a:cubicBezTo>
                  <a:pt x="355229" y="2681299"/>
                  <a:pt x="359759" y="2682880"/>
                  <a:pt x="363268" y="2685198"/>
                </a:cubicBezTo>
                <a:lnTo>
                  <a:pt x="369888" y="2702675"/>
                </a:lnTo>
                <a:cubicBezTo>
                  <a:pt x="375630" y="2693039"/>
                  <a:pt x="376716" y="2683769"/>
                  <a:pt x="373142" y="2674864"/>
                </a:cubicBezTo>
                <a:cubicBezTo>
                  <a:pt x="369570" y="2665959"/>
                  <a:pt x="362917" y="2658418"/>
                  <a:pt x="353184" y="2652246"/>
                </a:cubicBezTo>
                <a:lnTo>
                  <a:pt x="350029" y="2650244"/>
                </a:lnTo>
                <a:cubicBezTo>
                  <a:pt x="350510" y="2649628"/>
                  <a:pt x="352047" y="2646915"/>
                  <a:pt x="354638" y="2642102"/>
                </a:cubicBezTo>
                <a:cubicBezTo>
                  <a:pt x="357229" y="2637291"/>
                  <a:pt x="357976" y="2634077"/>
                  <a:pt x="356881" y="2632460"/>
                </a:cubicBezTo>
                <a:close/>
                <a:moveTo>
                  <a:pt x="571224" y="2573652"/>
                </a:moveTo>
                <a:cubicBezTo>
                  <a:pt x="567453" y="2572184"/>
                  <a:pt x="561733" y="2573350"/>
                  <a:pt x="554066" y="2577154"/>
                </a:cubicBezTo>
                <a:cubicBezTo>
                  <a:pt x="546395" y="2580958"/>
                  <a:pt x="540464" y="2584204"/>
                  <a:pt x="536269" y="2586892"/>
                </a:cubicBezTo>
                <a:lnTo>
                  <a:pt x="553821" y="2629007"/>
                </a:lnTo>
                <a:lnTo>
                  <a:pt x="596243" y="2624930"/>
                </a:lnTo>
                <a:lnTo>
                  <a:pt x="566373" y="2588281"/>
                </a:lnTo>
                <a:cubicBezTo>
                  <a:pt x="566772" y="2587796"/>
                  <a:pt x="567976" y="2585608"/>
                  <a:pt x="569982" y="2581718"/>
                </a:cubicBezTo>
                <a:cubicBezTo>
                  <a:pt x="571989" y="2577826"/>
                  <a:pt x="572402" y="2575137"/>
                  <a:pt x="571224" y="2573652"/>
                </a:cubicBezTo>
                <a:close/>
                <a:moveTo>
                  <a:pt x="27370" y="2551832"/>
                </a:moveTo>
                <a:cubicBezTo>
                  <a:pt x="39149" y="2560594"/>
                  <a:pt x="48387" y="2571617"/>
                  <a:pt x="55084" y="2584901"/>
                </a:cubicBezTo>
                <a:cubicBezTo>
                  <a:pt x="61782" y="2598185"/>
                  <a:pt x="71019" y="2609208"/>
                  <a:pt x="82798" y="2617970"/>
                </a:cubicBezTo>
                <a:lnTo>
                  <a:pt x="52695" y="2616582"/>
                </a:lnTo>
                <a:lnTo>
                  <a:pt x="29446" y="2597409"/>
                </a:lnTo>
                <a:cubicBezTo>
                  <a:pt x="33488" y="2589001"/>
                  <a:pt x="32392" y="2582588"/>
                  <a:pt x="26155" y="2578173"/>
                </a:cubicBezTo>
                <a:cubicBezTo>
                  <a:pt x="19919" y="2573756"/>
                  <a:pt x="20325" y="2564977"/>
                  <a:pt x="27370" y="2551832"/>
                </a:cubicBezTo>
                <a:close/>
                <a:moveTo>
                  <a:pt x="498733" y="2503886"/>
                </a:moveTo>
                <a:cubicBezTo>
                  <a:pt x="494851" y="2503175"/>
                  <a:pt x="492222" y="2503538"/>
                  <a:pt x="490851" y="2504973"/>
                </a:cubicBezTo>
                <a:cubicBezTo>
                  <a:pt x="489130" y="2508123"/>
                  <a:pt x="489145" y="2510715"/>
                  <a:pt x="490898" y="2512749"/>
                </a:cubicBezTo>
                <a:cubicBezTo>
                  <a:pt x="492651" y="2514783"/>
                  <a:pt x="494457" y="2516297"/>
                  <a:pt x="496317" y="2517291"/>
                </a:cubicBezTo>
                <a:cubicBezTo>
                  <a:pt x="500333" y="2519101"/>
                  <a:pt x="503772" y="2518332"/>
                  <a:pt x="506633" y="2514982"/>
                </a:cubicBezTo>
                <a:cubicBezTo>
                  <a:pt x="507418" y="2513452"/>
                  <a:pt x="507561" y="2512066"/>
                  <a:pt x="507057" y="2510825"/>
                </a:cubicBezTo>
                <a:cubicBezTo>
                  <a:pt x="506552" y="2509583"/>
                  <a:pt x="506695" y="2508197"/>
                  <a:pt x="507480" y="2506667"/>
                </a:cubicBezTo>
                <a:cubicBezTo>
                  <a:pt x="505532" y="2505524"/>
                  <a:pt x="502616" y="2504597"/>
                  <a:pt x="498733" y="2503886"/>
                </a:cubicBezTo>
                <a:close/>
                <a:moveTo>
                  <a:pt x="265397" y="2491448"/>
                </a:moveTo>
                <a:cubicBezTo>
                  <a:pt x="262810" y="2490729"/>
                  <a:pt x="260459" y="2491819"/>
                  <a:pt x="258342" y="2494719"/>
                </a:cubicBezTo>
                <a:lnTo>
                  <a:pt x="254338" y="2501032"/>
                </a:lnTo>
                <a:cubicBezTo>
                  <a:pt x="257579" y="2502903"/>
                  <a:pt x="260780" y="2503089"/>
                  <a:pt x="263943" y="2501591"/>
                </a:cubicBezTo>
                <a:cubicBezTo>
                  <a:pt x="267106" y="2500094"/>
                  <a:pt x="269730" y="2497700"/>
                  <a:pt x="271816" y="2494412"/>
                </a:cubicBezTo>
                <a:cubicBezTo>
                  <a:pt x="270124" y="2493154"/>
                  <a:pt x="267984" y="2492167"/>
                  <a:pt x="265397" y="2491448"/>
                </a:cubicBezTo>
                <a:close/>
                <a:moveTo>
                  <a:pt x="465361" y="2450078"/>
                </a:moveTo>
                <a:cubicBezTo>
                  <a:pt x="462790" y="2451951"/>
                  <a:pt x="460560" y="2454594"/>
                  <a:pt x="458672" y="2458008"/>
                </a:cubicBezTo>
                <a:lnTo>
                  <a:pt x="491932" y="2461396"/>
                </a:lnTo>
                <a:lnTo>
                  <a:pt x="476150" y="2451387"/>
                </a:lnTo>
                <a:cubicBezTo>
                  <a:pt x="471528" y="2448641"/>
                  <a:pt x="467932" y="2448205"/>
                  <a:pt x="465361" y="2450078"/>
                </a:cubicBezTo>
                <a:close/>
                <a:moveTo>
                  <a:pt x="216150" y="2366712"/>
                </a:moveTo>
                <a:cubicBezTo>
                  <a:pt x="213771" y="2365665"/>
                  <a:pt x="212004" y="2365834"/>
                  <a:pt x="210847" y="2367222"/>
                </a:cubicBezTo>
                <a:lnTo>
                  <a:pt x="207998" y="2378693"/>
                </a:lnTo>
                <a:lnTo>
                  <a:pt x="222318" y="2370071"/>
                </a:lnTo>
                <a:cubicBezTo>
                  <a:pt x="220584" y="2368878"/>
                  <a:pt x="218529" y="2367759"/>
                  <a:pt x="216150" y="2366712"/>
                </a:cubicBezTo>
                <a:close/>
                <a:moveTo>
                  <a:pt x="2455017" y="2289242"/>
                </a:moveTo>
                <a:lnTo>
                  <a:pt x="2454487" y="2289488"/>
                </a:lnTo>
                <a:lnTo>
                  <a:pt x="2454695" y="2289884"/>
                </a:lnTo>
                <a:lnTo>
                  <a:pt x="2465577" y="2303138"/>
                </a:lnTo>
                <a:lnTo>
                  <a:pt x="2461437" y="2292206"/>
                </a:lnTo>
                <a:cubicBezTo>
                  <a:pt x="2460495" y="2289766"/>
                  <a:pt x="2458356" y="2288777"/>
                  <a:pt x="2455017" y="2289242"/>
                </a:cubicBezTo>
                <a:close/>
                <a:moveTo>
                  <a:pt x="2358030" y="2145534"/>
                </a:moveTo>
                <a:lnTo>
                  <a:pt x="2364366" y="2154029"/>
                </a:lnTo>
                <a:cubicBezTo>
                  <a:pt x="2379245" y="2170843"/>
                  <a:pt x="2389903" y="2181661"/>
                  <a:pt x="2396343" y="2186483"/>
                </a:cubicBezTo>
                <a:lnTo>
                  <a:pt x="2408965" y="2207448"/>
                </a:lnTo>
                <a:lnTo>
                  <a:pt x="2411706" y="2203127"/>
                </a:lnTo>
                <a:cubicBezTo>
                  <a:pt x="2403629" y="2193761"/>
                  <a:pt x="2396591" y="2184504"/>
                  <a:pt x="2390594" y="2175352"/>
                </a:cubicBezTo>
                <a:cubicBezTo>
                  <a:pt x="2384596" y="2166199"/>
                  <a:pt x="2383293" y="2158365"/>
                  <a:pt x="2386688" y="2151849"/>
                </a:cubicBezTo>
                <a:cubicBezTo>
                  <a:pt x="2384129" y="2150505"/>
                  <a:pt x="2378775" y="2148769"/>
                  <a:pt x="2370626" y="2146643"/>
                </a:cubicBezTo>
                <a:close/>
                <a:moveTo>
                  <a:pt x="2329564" y="2102342"/>
                </a:moveTo>
                <a:lnTo>
                  <a:pt x="2335591" y="2115180"/>
                </a:lnTo>
                <a:lnTo>
                  <a:pt x="2337757" y="2118344"/>
                </a:lnTo>
                <a:lnTo>
                  <a:pt x="2339209" y="2120292"/>
                </a:lnTo>
                <a:lnTo>
                  <a:pt x="2351967" y="2129830"/>
                </a:lnTo>
                <a:lnTo>
                  <a:pt x="2354817" y="2118358"/>
                </a:lnTo>
                <a:close/>
                <a:moveTo>
                  <a:pt x="2322841" y="2080373"/>
                </a:moveTo>
                <a:lnTo>
                  <a:pt x="2321819" y="2093003"/>
                </a:lnTo>
                <a:lnTo>
                  <a:pt x="2325254" y="2095182"/>
                </a:lnTo>
                <a:lnTo>
                  <a:pt x="2334415" y="2087714"/>
                </a:lnTo>
                <a:close/>
                <a:moveTo>
                  <a:pt x="347878" y="2061311"/>
                </a:moveTo>
                <a:cubicBezTo>
                  <a:pt x="345291" y="2060593"/>
                  <a:pt x="342940" y="2061683"/>
                  <a:pt x="340824" y="2064582"/>
                </a:cubicBezTo>
                <a:lnTo>
                  <a:pt x="338822" y="2067739"/>
                </a:lnTo>
                <a:cubicBezTo>
                  <a:pt x="345135" y="2071742"/>
                  <a:pt x="350293" y="2070589"/>
                  <a:pt x="354297" y="2064275"/>
                </a:cubicBezTo>
                <a:cubicBezTo>
                  <a:pt x="352605" y="2063018"/>
                  <a:pt x="350465" y="2062030"/>
                  <a:pt x="347878" y="2061311"/>
                </a:cubicBezTo>
                <a:close/>
                <a:moveTo>
                  <a:pt x="2326645" y="2051804"/>
                </a:moveTo>
                <a:lnTo>
                  <a:pt x="2318828" y="2071742"/>
                </a:lnTo>
                <a:lnTo>
                  <a:pt x="2321312" y="2073481"/>
                </a:lnTo>
                <a:lnTo>
                  <a:pt x="2332647" y="2055610"/>
                </a:lnTo>
                <a:close/>
                <a:moveTo>
                  <a:pt x="329884" y="2033854"/>
                </a:moveTo>
                <a:cubicBezTo>
                  <a:pt x="326921" y="2033726"/>
                  <a:pt x="324819" y="2034422"/>
                  <a:pt x="323580" y="2035941"/>
                </a:cubicBezTo>
                <a:cubicBezTo>
                  <a:pt x="321770" y="2039958"/>
                  <a:pt x="322540" y="2043397"/>
                  <a:pt x="325889" y="2046257"/>
                </a:cubicBezTo>
                <a:lnTo>
                  <a:pt x="337054" y="2035635"/>
                </a:lnTo>
                <a:cubicBezTo>
                  <a:pt x="335236" y="2034573"/>
                  <a:pt x="332846" y="2033981"/>
                  <a:pt x="329884" y="2033854"/>
                </a:cubicBezTo>
                <a:close/>
                <a:moveTo>
                  <a:pt x="4078339" y="1961418"/>
                </a:moveTo>
                <a:cubicBezTo>
                  <a:pt x="4073763" y="1964889"/>
                  <a:pt x="4071053" y="1968471"/>
                  <a:pt x="4070208" y="1972165"/>
                </a:cubicBezTo>
                <a:lnTo>
                  <a:pt x="4069986" y="1975897"/>
                </a:lnTo>
                <a:close/>
                <a:moveTo>
                  <a:pt x="1382250" y="1915111"/>
                </a:moveTo>
                <a:cubicBezTo>
                  <a:pt x="1381686" y="1916874"/>
                  <a:pt x="1382679" y="1918795"/>
                  <a:pt x="1385233" y="1920875"/>
                </a:cubicBezTo>
                <a:cubicBezTo>
                  <a:pt x="1387786" y="1922956"/>
                  <a:pt x="1389281" y="1924089"/>
                  <a:pt x="1389717" y="1924272"/>
                </a:cubicBezTo>
                <a:lnTo>
                  <a:pt x="1399183" y="1942584"/>
                </a:lnTo>
                <a:lnTo>
                  <a:pt x="1417546" y="1964977"/>
                </a:lnTo>
                <a:cubicBezTo>
                  <a:pt x="1433120" y="1986656"/>
                  <a:pt x="1446272" y="2007354"/>
                  <a:pt x="1457004" y="2027071"/>
                </a:cubicBezTo>
                <a:lnTo>
                  <a:pt x="1459889" y="2033572"/>
                </a:lnTo>
                <a:lnTo>
                  <a:pt x="1465206" y="2025064"/>
                </a:lnTo>
                <a:lnTo>
                  <a:pt x="1466194" y="2023088"/>
                </a:lnTo>
                <a:lnTo>
                  <a:pt x="1445994" y="1982096"/>
                </a:lnTo>
                <a:cubicBezTo>
                  <a:pt x="1439366" y="1975680"/>
                  <a:pt x="1431373" y="1966184"/>
                  <a:pt x="1422013" y="1953609"/>
                </a:cubicBezTo>
                <a:cubicBezTo>
                  <a:pt x="1412653" y="1941032"/>
                  <a:pt x="1409818" y="1930382"/>
                  <a:pt x="1413508" y="1921657"/>
                </a:cubicBezTo>
                <a:cubicBezTo>
                  <a:pt x="1410824" y="1920508"/>
                  <a:pt x="1405220" y="1919167"/>
                  <a:pt x="1396695" y="1917633"/>
                </a:cubicBezTo>
                <a:cubicBezTo>
                  <a:pt x="1388171" y="1916099"/>
                  <a:pt x="1383356" y="1915259"/>
                  <a:pt x="1382250" y="1915111"/>
                </a:cubicBezTo>
                <a:close/>
                <a:moveTo>
                  <a:pt x="4127790" y="1885738"/>
                </a:moveTo>
                <a:cubicBezTo>
                  <a:pt x="4120502" y="1884990"/>
                  <a:pt x="4115490" y="1885315"/>
                  <a:pt x="4112754" y="1886711"/>
                </a:cubicBezTo>
                <a:cubicBezTo>
                  <a:pt x="4110019" y="1888108"/>
                  <a:pt x="4108515" y="1892387"/>
                  <a:pt x="4108244" y="1899547"/>
                </a:cubicBezTo>
                <a:lnTo>
                  <a:pt x="4114592" y="1918649"/>
                </a:lnTo>
                <a:lnTo>
                  <a:pt x="4134585" y="1897376"/>
                </a:lnTo>
                <a:lnTo>
                  <a:pt x="4135253" y="1886183"/>
                </a:lnTo>
                <a:close/>
                <a:moveTo>
                  <a:pt x="1325901" y="1808554"/>
                </a:moveTo>
                <a:cubicBezTo>
                  <a:pt x="1333424" y="1815447"/>
                  <a:pt x="1339624" y="1823990"/>
                  <a:pt x="1344502" y="1834182"/>
                </a:cubicBezTo>
                <a:cubicBezTo>
                  <a:pt x="1349378" y="1844376"/>
                  <a:pt x="1349131" y="1854362"/>
                  <a:pt x="1343758" y="1864142"/>
                </a:cubicBezTo>
                <a:cubicBezTo>
                  <a:pt x="1351267" y="1869457"/>
                  <a:pt x="1357632" y="1875707"/>
                  <a:pt x="1362851" y="1882890"/>
                </a:cubicBezTo>
                <a:cubicBezTo>
                  <a:pt x="1368070" y="1890072"/>
                  <a:pt x="1374434" y="1896322"/>
                  <a:pt x="1381943" y="1901638"/>
                </a:cubicBezTo>
                <a:cubicBezTo>
                  <a:pt x="1387720" y="1890640"/>
                  <a:pt x="1386081" y="1881302"/>
                  <a:pt x="1377027" y="1873623"/>
                </a:cubicBezTo>
                <a:cubicBezTo>
                  <a:pt x="1367973" y="1865944"/>
                  <a:pt x="1358886" y="1859628"/>
                  <a:pt x="1349764" y="1854672"/>
                </a:cubicBezTo>
                <a:cubicBezTo>
                  <a:pt x="1352893" y="1849739"/>
                  <a:pt x="1355356" y="1844111"/>
                  <a:pt x="1357156" y="1837783"/>
                </a:cubicBezTo>
                <a:cubicBezTo>
                  <a:pt x="1358956" y="1831455"/>
                  <a:pt x="1359342" y="1825614"/>
                  <a:pt x="1358312" y="1820258"/>
                </a:cubicBezTo>
                <a:close/>
                <a:moveTo>
                  <a:pt x="1315076" y="1760194"/>
                </a:moveTo>
                <a:cubicBezTo>
                  <a:pt x="1311193" y="1759483"/>
                  <a:pt x="1308566" y="1759845"/>
                  <a:pt x="1307195" y="1761281"/>
                </a:cubicBezTo>
                <a:cubicBezTo>
                  <a:pt x="1305474" y="1764431"/>
                  <a:pt x="1305488" y="1767023"/>
                  <a:pt x="1307242" y="1769057"/>
                </a:cubicBezTo>
                <a:cubicBezTo>
                  <a:pt x="1308995" y="1771091"/>
                  <a:pt x="1310802" y="1772605"/>
                  <a:pt x="1312660" y="1773600"/>
                </a:cubicBezTo>
                <a:lnTo>
                  <a:pt x="1323824" y="1762976"/>
                </a:lnTo>
                <a:cubicBezTo>
                  <a:pt x="1321875" y="1761832"/>
                  <a:pt x="1318960" y="1760904"/>
                  <a:pt x="1315076" y="1760194"/>
                </a:cubicBezTo>
                <a:close/>
                <a:moveTo>
                  <a:pt x="1449012" y="1705164"/>
                </a:moveTo>
                <a:cubicBezTo>
                  <a:pt x="1454204" y="1721550"/>
                  <a:pt x="1460737" y="1737128"/>
                  <a:pt x="1468614" y="1751898"/>
                </a:cubicBezTo>
                <a:cubicBezTo>
                  <a:pt x="1476490" y="1766668"/>
                  <a:pt x="1484813" y="1781168"/>
                  <a:pt x="1493585" y="1795399"/>
                </a:cubicBezTo>
                <a:cubicBezTo>
                  <a:pt x="1495928" y="1796792"/>
                  <a:pt x="1500422" y="1798721"/>
                  <a:pt x="1507067" y="1801184"/>
                </a:cubicBezTo>
                <a:cubicBezTo>
                  <a:pt x="1513712" y="1803646"/>
                  <a:pt x="1517917" y="1804284"/>
                  <a:pt x="1519683" y="1803100"/>
                </a:cubicBezTo>
                <a:cubicBezTo>
                  <a:pt x="1521142" y="1799782"/>
                  <a:pt x="1520073" y="1796523"/>
                  <a:pt x="1516480" y="1793321"/>
                </a:cubicBezTo>
                <a:cubicBezTo>
                  <a:pt x="1512886" y="1790120"/>
                  <a:pt x="1510027" y="1787938"/>
                  <a:pt x="1507906" y="1786776"/>
                </a:cubicBezTo>
                <a:cubicBezTo>
                  <a:pt x="1500031" y="1781599"/>
                  <a:pt x="1494396" y="1775073"/>
                  <a:pt x="1490997" y="1767201"/>
                </a:cubicBezTo>
                <a:cubicBezTo>
                  <a:pt x="1487599" y="1759329"/>
                  <a:pt x="1486333" y="1751149"/>
                  <a:pt x="1487197" y="1742660"/>
                </a:cubicBezTo>
                <a:cubicBezTo>
                  <a:pt x="1479689" y="1737345"/>
                  <a:pt x="1473324" y="1731095"/>
                  <a:pt x="1468105" y="1723913"/>
                </a:cubicBezTo>
                <a:cubicBezTo>
                  <a:pt x="1462886" y="1716729"/>
                  <a:pt x="1456523" y="1710480"/>
                  <a:pt x="1449012" y="1705164"/>
                </a:cubicBezTo>
                <a:close/>
                <a:moveTo>
                  <a:pt x="3763189" y="1687982"/>
                </a:moveTo>
                <a:lnTo>
                  <a:pt x="3756231" y="1698420"/>
                </a:lnTo>
                <a:lnTo>
                  <a:pt x="3739400" y="1708517"/>
                </a:lnTo>
                <a:lnTo>
                  <a:pt x="3741658" y="1711327"/>
                </a:lnTo>
                <a:lnTo>
                  <a:pt x="3755416" y="1729121"/>
                </a:lnTo>
                <a:lnTo>
                  <a:pt x="3763548" y="1688003"/>
                </a:lnTo>
                <a:close/>
                <a:moveTo>
                  <a:pt x="4211601" y="1673564"/>
                </a:moveTo>
                <a:cubicBezTo>
                  <a:pt x="4207028" y="1684836"/>
                  <a:pt x="4200721" y="1701621"/>
                  <a:pt x="4192681" y="1723920"/>
                </a:cubicBezTo>
                <a:cubicBezTo>
                  <a:pt x="4184641" y="1746218"/>
                  <a:pt x="4176580" y="1761028"/>
                  <a:pt x="4168499" y="1768346"/>
                </a:cubicBezTo>
                <a:lnTo>
                  <a:pt x="4193280" y="1792292"/>
                </a:lnTo>
                <a:cubicBezTo>
                  <a:pt x="4210571" y="1763993"/>
                  <a:pt x="4226108" y="1733717"/>
                  <a:pt x="4239891" y="1701464"/>
                </a:cubicBezTo>
                <a:cubicBezTo>
                  <a:pt x="4238403" y="1693730"/>
                  <a:pt x="4235198" y="1687298"/>
                  <a:pt x="4230278" y="1682167"/>
                </a:cubicBezTo>
                <a:cubicBezTo>
                  <a:pt x="4225358" y="1677038"/>
                  <a:pt x="4219133" y="1674170"/>
                  <a:pt x="4211601" y="1673564"/>
                </a:cubicBezTo>
                <a:close/>
                <a:moveTo>
                  <a:pt x="1434851" y="1629790"/>
                </a:moveTo>
                <a:cubicBezTo>
                  <a:pt x="1432582" y="1629734"/>
                  <a:pt x="1428383" y="1633157"/>
                  <a:pt x="1422253" y="1640058"/>
                </a:cubicBezTo>
                <a:cubicBezTo>
                  <a:pt x="1416124" y="1646959"/>
                  <a:pt x="1412214" y="1651672"/>
                  <a:pt x="1410521" y="1654194"/>
                </a:cubicBezTo>
                <a:lnTo>
                  <a:pt x="1414291" y="1683143"/>
                </a:lnTo>
                <a:cubicBezTo>
                  <a:pt x="1417648" y="1678724"/>
                  <a:pt x="1422101" y="1676938"/>
                  <a:pt x="1427650" y="1677783"/>
                </a:cubicBezTo>
                <a:cubicBezTo>
                  <a:pt x="1433200" y="1678629"/>
                  <a:pt x="1437729" y="1680210"/>
                  <a:pt x="1441239" y="1682528"/>
                </a:cubicBezTo>
                <a:lnTo>
                  <a:pt x="1447858" y="1700006"/>
                </a:lnTo>
                <a:cubicBezTo>
                  <a:pt x="1453602" y="1690369"/>
                  <a:pt x="1454687" y="1681098"/>
                  <a:pt x="1451113" y="1672193"/>
                </a:cubicBezTo>
                <a:cubicBezTo>
                  <a:pt x="1447541" y="1663288"/>
                  <a:pt x="1440887" y="1655749"/>
                  <a:pt x="1431154" y="1649576"/>
                </a:cubicBezTo>
                <a:lnTo>
                  <a:pt x="1427999" y="1647575"/>
                </a:lnTo>
                <a:cubicBezTo>
                  <a:pt x="1428481" y="1646959"/>
                  <a:pt x="1430018" y="1644244"/>
                  <a:pt x="1432608" y="1639433"/>
                </a:cubicBezTo>
                <a:cubicBezTo>
                  <a:pt x="1435199" y="1634622"/>
                  <a:pt x="1435947" y="1631407"/>
                  <a:pt x="1434851" y="1629790"/>
                </a:cubicBezTo>
                <a:close/>
                <a:moveTo>
                  <a:pt x="3771183" y="1619926"/>
                </a:moveTo>
                <a:lnTo>
                  <a:pt x="3769637" y="1622631"/>
                </a:lnTo>
                <a:lnTo>
                  <a:pt x="3769810" y="1622875"/>
                </a:lnTo>
                <a:lnTo>
                  <a:pt x="3778657" y="1619926"/>
                </a:lnTo>
                <a:close/>
                <a:moveTo>
                  <a:pt x="3824986" y="1601640"/>
                </a:moveTo>
                <a:lnTo>
                  <a:pt x="3810170" y="1623855"/>
                </a:lnTo>
                <a:lnTo>
                  <a:pt x="3797313" y="1651680"/>
                </a:lnTo>
                <a:lnTo>
                  <a:pt x="3808561" y="1657303"/>
                </a:lnTo>
                <a:lnTo>
                  <a:pt x="3819773" y="1619926"/>
                </a:lnTo>
                <a:cubicBezTo>
                  <a:pt x="3821876" y="1617900"/>
                  <a:pt x="3824213" y="1615409"/>
                  <a:pt x="3826781" y="1612450"/>
                </a:cubicBezTo>
                <a:cubicBezTo>
                  <a:pt x="3829351" y="1609491"/>
                  <a:pt x="3830753" y="1607000"/>
                  <a:pt x="3830987" y="1604974"/>
                </a:cubicBezTo>
                <a:close/>
                <a:moveTo>
                  <a:pt x="4257544" y="1593930"/>
                </a:moveTo>
                <a:lnTo>
                  <a:pt x="4229199" y="1629681"/>
                </a:lnTo>
                <a:lnTo>
                  <a:pt x="4253311" y="1664821"/>
                </a:lnTo>
                <a:lnTo>
                  <a:pt x="4270910" y="1620938"/>
                </a:lnTo>
                <a:cubicBezTo>
                  <a:pt x="4271527" y="1621053"/>
                  <a:pt x="4274024" y="1621046"/>
                  <a:pt x="4278400" y="1620918"/>
                </a:cubicBezTo>
                <a:cubicBezTo>
                  <a:pt x="4282775" y="1620789"/>
                  <a:pt x="4285328" y="1619849"/>
                  <a:pt x="4286057" y="1618098"/>
                </a:cubicBezTo>
                <a:cubicBezTo>
                  <a:pt x="4285516" y="1614088"/>
                  <a:pt x="4281724" y="1609649"/>
                  <a:pt x="4274682" y="1604782"/>
                </a:cubicBezTo>
                <a:cubicBezTo>
                  <a:pt x="4267640" y="1599915"/>
                  <a:pt x="4261927" y="1596298"/>
                  <a:pt x="4257544" y="1593930"/>
                </a:cubicBezTo>
                <a:close/>
                <a:moveTo>
                  <a:pt x="1649194" y="1570983"/>
                </a:moveTo>
                <a:cubicBezTo>
                  <a:pt x="1645424" y="1569513"/>
                  <a:pt x="1639703" y="1570680"/>
                  <a:pt x="1632036" y="1574485"/>
                </a:cubicBezTo>
                <a:cubicBezTo>
                  <a:pt x="1624367" y="1578290"/>
                  <a:pt x="1618434" y="1581535"/>
                  <a:pt x="1614241" y="1584224"/>
                </a:cubicBezTo>
                <a:lnTo>
                  <a:pt x="1631791" y="1626338"/>
                </a:lnTo>
                <a:lnTo>
                  <a:pt x="1632393" y="1626280"/>
                </a:lnTo>
                <a:lnTo>
                  <a:pt x="1634340" y="1622787"/>
                </a:lnTo>
                <a:cubicBezTo>
                  <a:pt x="1642438" y="1616323"/>
                  <a:pt x="1649602" y="1609627"/>
                  <a:pt x="1655832" y="1602697"/>
                </a:cubicBezTo>
                <a:lnTo>
                  <a:pt x="1656927" y="1601052"/>
                </a:lnTo>
                <a:lnTo>
                  <a:pt x="1644343" y="1585610"/>
                </a:lnTo>
                <a:cubicBezTo>
                  <a:pt x="1644742" y="1585126"/>
                  <a:pt x="1645946" y="1582939"/>
                  <a:pt x="1647953" y="1579047"/>
                </a:cubicBezTo>
                <a:cubicBezTo>
                  <a:pt x="1649958" y="1575157"/>
                  <a:pt x="1650373" y="1572469"/>
                  <a:pt x="1649194" y="1570983"/>
                </a:cubicBezTo>
                <a:close/>
                <a:moveTo>
                  <a:pt x="3856799" y="1554407"/>
                </a:moveTo>
                <a:lnTo>
                  <a:pt x="3849676" y="1590024"/>
                </a:lnTo>
                <a:lnTo>
                  <a:pt x="3850324" y="1590887"/>
                </a:lnTo>
                <a:lnTo>
                  <a:pt x="3852083" y="1588212"/>
                </a:lnTo>
                <a:cubicBezTo>
                  <a:pt x="3856055" y="1584392"/>
                  <a:pt x="3860397" y="1582234"/>
                  <a:pt x="3865108" y="1581734"/>
                </a:cubicBezTo>
                <a:cubicBezTo>
                  <a:pt x="3864812" y="1578830"/>
                  <a:pt x="3863272" y="1573277"/>
                  <a:pt x="3860486" y="1565076"/>
                </a:cubicBezTo>
                <a:close/>
                <a:moveTo>
                  <a:pt x="1105340" y="1549163"/>
                </a:moveTo>
                <a:cubicBezTo>
                  <a:pt x="1117119" y="1557924"/>
                  <a:pt x="1126358" y="1568947"/>
                  <a:pt x="1133055" y="1582231"/>
                </a:cubicBezTo>
                <a:cubicBezTo>
                  <a:pt x="1139753" y="1595515"/>
                  <a:pt x="1148990" y="1606538"/>
                  <a:pt x="1160769" y="1615300"/>
                </a:cubicBezTo>
                <a:lnTo>
                  <a:pt x="1130666" y="1613912"/>
                </a:lnTo>
                <a:lnTo>
                  <a:pt x="1107416" y="1594740"/>
                </a:lnTo>
                <a:cubicBezTo>
                  <a:pt x="1111459" y="1586331"/>
                  <a:pt x="1110362" y="1579919"/>
                  <a:pt x="1104126" y="1575502"/>
                </a:cubicBezTo>
                <a:cubicBezTo>
                  <a:pt x="1097890" y="1571086"/>
                  <a:pt x="1098296" y="1562306"/>
                  <a:pt x="1105340" y="1549163"/>
                </a:cubicBezTo>
                <a:close/>
                <a:moveTo>
                  <a:pt x="3802383" y="1539124"/>
                </a:moveTo>
                <a:lnTo>
                  <a:pt x="3801630" y="1539565"/>
                </a:lnTo>
                <a:lnTo>
                  <a:pt x="3801458" y="1539566"/>
                </a:lnTo>
                <a:lnTo>
                  <a:pt x="3801084" y="1541433"/>
                </a:lnTo>
                <a:close/>
                <a:moveTo>
                  <a:pt x="4307219" y="1514518"/>
                </a:moveTo>
                <a:cubicBezTo>
                  <a:pt x="4303629" y="1514537"/>
                  <a:pt x="4301369" y="1515807"/>
                  <a:pt x="4300439" y="1518325"/>
                </a:cubicBezTo>
                <a:cubicBezTo>
                  <a:pt x="4299508" y="1520845"/>
                  <a:pt x="4299057" y="1523158"/>
                  <a:pt x="4299089" y="1525266"/>
                </a:cubicBezTo>
                <a:cubicBezTo>
                  <a:pt x="4299449" y="1529656"/>
                  <a:pt x="4301789" y="1532291"/>
                  <a:pt x="4306105" y="1533174"/>
                </a:cubicBezTo>
                <a:cubicBezTo>
                  <a:pt x="4307824" y="1533120"/>
                  <a:pt x="4309106" y="1532573"/>
                  <a:pt x="4309947" y="1531531"/>
                </a:cubicBezTo>
                <a:cubicBezTo>
                  <a:pt x="4310790" y="1530488"/>
                  <a:pt x="4312070" y="1529941"/>
                  <a:pt x="4313790" y="1529889"/>
                </a:cubicBezTo>
                <a:cubicBezTo>
                  <a:pt x="4313847" y="1527629"/>
                  <a:pt x="4313245" y="1524629"/>
                  <a:pt x="4311987" y="1520887"/>
                </a:cubicBezTo>
                <a:cubicBezTo>
                  <a:pt x="4310727" y="1517146"/>
                  <a:pt x="4309139" y="1515023"/>
                  <a:pt x="4307219" y="1514518"/>
                </a:cubicBezTo>
                <a:close/>
                <a:moveTo>
                  <a:pt x="4071713" y="1507947"/>
                </a:moveTo>
                <a:cubicBezTo>
                  <a:pt x="4059890" y="1520425"/>
                  <a:pt x="4049425" y="1533685"/>
                  <a:pt x="4040317" y="1547729"/>
                </a:cubicBezTo>
                <a:cubicBezTo>
                  <a:pt x="4031210" y="1561773"/>
                  <a:pt x="4022556" y="1576078"/>
                  <a:pt x="4014353" y="1590644"/>
                </a:cubicBezTo>
                <a:cubicBezTo>
                  <a:pt x="4014268" y="1593369"/>
                  <a:pt x="4014757" y="1598235"/>
                  <a:pt x="4015821" y="1605242"/>
                </a:cubicBezTo>
                <a:cubicBezTo>
                  <a:pt x="4016886" y="1612248"/>
                  <a:pt x="4018363" y="1616236"/>
                  <a:pt x="4020256" y="1617208"/>
                </a:cubicBezTo>
                <a:cubicBezTo>
                  <a:pt x="4023864" y="1616877"/>
                  <a:pt x="4026198" y="1614364"/>
                  <a:pt x="4027259" y="1609669"/>
                </a:cubicBezTo>
                <a:cubicBezTo>
                  <a:pt x="4028319" y="1604973"/>
                  <a:pt x="4028844" y="1601417"/>
                  <a:pt x="4028832" y="1598997"/>
                </a:cubicBezTo>
                <a:cubicBezTo>
                  <a:pt x="4029549" y="1589601"/>
                  <a:pt x="4032528" y="1581510"/>
                  <a:pt x="4037770" y="1574724"/>
                </a:cubicBezTo>
                <a:cubicBezTo>
                  <a:pt x="4043011" y="1567939"/>
                  <a:pt x="4049555" y="1562868"/>
                  <a:pt x="4057400" y="1559514"/>
                </a:cubicBezTo>
                <a:cubicBezTo>
                  <a:pt x="4058414" y="1550369"/>
                  <a:pt x="4060799" y="1541775"/>
                  <a:pt x="4064556" y="1533730"/>
                </a:cubicBezTo>
                <a:cubicBezTo>
                  <a:pt x="4068313" y="1525686"/>
                  <a:pt x="4070697" y="1517091"/>
                  <a:pt x="4071713" y="1507947"/>
                </a:cubicBezTo>
                <a:close/>
                <a:moveTo>
                  <a:pt x="2455940" y="1505295"/>
                </a:moveTo>
                <a:cubicBezTo>
                  <a:pt x="2456761" y="1510980"/>
                  <a:pt x="2458583" y="1515085"/>
                  <a:pt x="2461406" y="1517613"/>
                </a:cubicBezTo>
                <a:lnTo>
                  <a:pt x="2464562" y="1519615"/>
                </a:lnTo>
                <a:close/>
                <a:moveTo>
                  <a:pt x="1576703" y="1501217"/>
                </a:moveTo>
                <a:cubicBezTo>
                  <a:pt x="1572821" y="1500506"/>
                  <a:pt x="1570193" y="1500868"/>
                  <a:pt x="1568821" y="1502303"/>
                </a:cubicBezTo>
                <a:cubicBezTo>
                  <a:pt x="1567100" y="1505453"/>
                  <a:pt x="1567116" y="1508045"/>
                  <a:pt x="1568868" y="1510079"/>
                </a:cubicBezTo>
                <a:cubicBezTo>
                  <a:pt x="1570622" y="1512113"/>
                  <a:pt x="1572428" y="1513628"/>
                  <a:pt x="1574286" y="1514622"/>
                </a:cubicBezTo>
                <a:cubicBezTo>
                  <a:pt x="1578303" y="1516431"/>
                  <a:pt x="1581742" y="1515661"/>
                  <a:pt x="1584603" y="1512313"/>
                </a:cubicBezTo>
                <a:cubicBezTo>
                  <a:pt x="1585390" y="1510782"/>
                  <a:pt x="1585531" y="1509397"/>
                  <a:pt x="1585026" y="1508155"/>
                </a:cubicBezTo>
                <a:cubicBezTo>
                  <a:pt x="1584524" y="1506915"/>
                  <a:pt x="1584665" y="1505528"/>
                  <a:pt x="1585450" y="1503998"/>
                </a:cubicBezTo>
                <a:cubicBezTo>
                  <a:pt x="1583502" y="1502854"/>
                  <a:pt x="1580586" y="1501927"/>
                  <a:pt x="1576703" y="1501217"/>
                </a:cubicBezTo>
                <a:close/>
                <a:moveTo>
                  <a:pt x="3823512" y="1496579"/>
                </a:moveTo>
                <a:lnTo>
                  <a:pt x="3808560" y="1504055"/>
                </a:lnTo>
                <a:lnTo>
                  <a:pt x="3804449" y="1524611"/>
                </a:lnTo>
                <a:lnTo>
                  <a:pt x="3807951" y="1527772"/>
                </a:lnTo>
                <a:lnTo>
                  <a:pt x="3808393" y="1528441"/>
                </a:lnTo>
                <a:lnTo>
                  <a:pt x="3813699" y="1519006"/>
                </a:lnTo>
                <a:cubicBezTo>
                  <a:pt x="3816736" y="1511531"/>
                  <a:pt x="3820008" y="1504055"/>
                  <a:pt x="3823512" y="1496579"/>
                </a:cubicBezTo>
                <a:close/>
                <a:moveTo>
                  <a:pt x="3892746" y="1494453"/>
                </a:moveTo>
                <a:lnTo>
                  <a:pt x="3890792" y="1500317"/>
                </a:lnTo>
                <a:lnTo>
                  <a:pt x="3883316" y="1500316"/>
                </a:lnTo>
                <a:lnTo>
                  <a:pt x="3878510" y="1504162"/>
                </a:lnTo>
                <a:lnTo>
                  <a:pt x="3874491" y="1518639"/>
                </a:lnTo>
                <a:cubicBezTo>
                  <a:pt x="3870734" y="1526683"/>
                  <a:pt x="3868349" y="1535278"/>
                  <a:pt x="3867335" y="1544423"/>
                </a:cubicBezTo>
                <a:cubicBezTo>
                  <a:pt x="3879755" y="1544150"/>
                  <a:pt x="3887132" y="1538194"/>
                  <a:pt x="3889465" y="1526553"/>
                </a:cubicBezTo>
                <a:close/>
                <a:moveTo>
                  <a:pt x="1343367" y="1488779"/>
                </a:moveTo>
                <a:cubicBezTo>
                  <a:pt x="1340780" y="1488059"/>
                  <a:pt x="1338429" y="1489150"/>
                  <a:pt x="1336313" y="1492050"/>
                </a:cubicBezTo>
                <a:lnTo>
                  <a:pt x="1332309" y="1498363"/>
                </a:lnTo>
                <a:cubicBezTo>
                  <a:pt x="1335549" y="1500233"/>
                  <a:pt x="1338750" y="1500420"/>
                  <a:pt x="1341913" y="1498922"/>
                </a:cubicBezTo>
                <a:cubicBezTo>
                  <a:pt x="1345076" y="1497423"/>
                  <a:pt x="1347701" y="1495030"/>
                  <a:pt x="1349786" y="1491743"/>
                </a:cubicBezTo>
                <a:cubicBezTo>
                  <a:pt x="1348094" y="1490485"/>
                  <a:pt x="1345955" y="1489496"/>
                  <a:pt x="1343367" y="1488779"/>
                </a:cubicBezTo>
                <a:close/>
                <a:moveTo>
                  <a:pt x="4332724" y="1463619"/>
                </a:moveTo>
                <a:lnTo>
                  <a:pt x="4345866" y="1494359"/>
                </a:lnTo>
                <a:lnTo>
                  <a:pt x="4346980" y="1475703"/>
                </a:lnTo>
                <a:cubicBezTo>
                  <a:pt x="4347144" y="1470330"/>
                  <a:pt x="4345784" y="1466972"/>
                  <a:pt x="4342901" y="1465630"/>
                </a:cubicBezTo>
                <a:cubicBezTo>
                  <a:pt x="4340016" y="1464288"/>
                  <a:pt x="4336624" y="1463617"/>
                  <a:pt x="4332724" y="1463619"/>
                </a:cubicBezTo>
                <a:close/>
                <a:moveTo>
                  <a:pt x="3849675" y="1459202"/>
                </a:moveTo>
                <a:cubicBezTo>
                  <a:pt x="3849052" y="1466054"/>
                  <a:pt x="3850299" y="1471037"/>
                  <a:pt x="3853414" y="1474153"/>
                </a:cubicBezTo>
                <a:lnTo>
                  <a:pt x="3860889" y="1474153"/>
                </a:lnTo>
                <a:cubicBezTo>
                  <a:pt x="3864004" y="1473529"/>
                  <a:pt x="3865250" y="1471037"/>
                  <a:pt x="3864627" y="1466678"/>
                </a:cubicBezTo>
                <a:cubicBezTo>
                  <a:pt x="3864626" y="1463095"/>
                  <a:pt x="3863692" y="1460915"/>
                  <a:pt x="3861824" y="1460136"/>
                </a:cubicBezTo>
                <a:cubicBezTo>
                  <a:pt x="3859955" y="1459357"/>
                  <a:pt x="3857152" y="1459045"/>
                  <a:pt x="3853414" y="1459202"/>
                </a:cubicBezTo>
                <a:close/>
                <a:moveTo>
                  <a:pt x="1979655" y="1456905"/>
                </a:moveTo>
                <a:lnTo>
                  <a:pt x="1979149" y="1464399"/>
                </a:lnTo>
                <a:lnTo>
                  <a:pt x="1978218" y="1477433"/>
                </a:lnTo>
                <a:lnTo>
                  <a:pt x="1988921" y="1487945"/>
                </a:lnTo>
                <a:cubicBezTo>
                  <a:pt x="1994699" y="1476946"/>
                  <a:pt x="1993059" y="1467608"/>
                  <a:pt x="1984006" y="1459929"/>
                </a:cubicBezTo>
                <a:close/>
                <a:moveTo>
                  <a:pt x="3921632" y="1450309"/>
                </a:moveTo>
                <a:cubicBezTo>
                  <a:pt x="3919244" y="1460230"/>
                  <a:pt x="3914774" y="1469792"/>
                  <a:pt x="3908217" y="1478996"/>
                </a:cubicBezTo>
                <a:lnTo>
                  <a:pt x="3890888" y="1488035"/>
                </a:lnTo>
                <a:lnTo>
                  <a:pt x="3890791" y="1489103"/>
                </a:lnTo>
                <a:lnTo>
                  <a:pt x="3894529" y="1489103"/>
                </a:lnTo>
                <a:lnTo>
                  <a:pt x="3893063" y="1493503"/>
                </a:lnTo>
                <a:lnTo>
                  <a:pt x="3911197" y="1491811"/>
                </a:lnTo>
                <a:cubicBezTo>
                  <a:pt x="3917604" y="1490322"/>
                  <a:pt x="3922902" y="1487829"/>
                  <a:pt x="3927089" y="1484335"/>
                </a:cubicBezTo>
                <a:close/>
                <a:moveTo>
                  <a:pt x="4097662" y="1449585"/>
                </a:moveTo>
                <a:lnTo>
                  <a:pt x="4074161" y="1466904"/>
                </a:lnTo>
                <a:cubicBezTo>
                  <a:pt x="4079653" y="1467700"/>
                  <a:pt x="4083373" y="1470731"/>
                  <a:pt x="4085320" y="1475996"/>
                </a:cubicBezTo>
                <a:cubicBezTo>
                  <a:pt x="4087268" y="1481260"/>
                  <a:pt x="4088078" y="1485990"/>
                  <a:pt x="4087751" y="1490182"/>
                </a:cubicBezTo>
                <a:lnTo>
                  <a:pt x="4075666" y="1504439"/>
                </a:lnTo>
                <a:cubicBezTo>
                  <a:pt x="4086877" y="1504796"/>
                  <a:pt x="4095514" y="1501255"/>
                  <a:pt x="4101575" y="1493816"/>
                </a:cubicBezTo>
                <a:cubicBezTo>
                  <a:pt x="4107636" y="1486376"/>
                  <a:pt x="4111009" y="1476905"/>
                  <a:pt x="4111697" y="1465401"/>
                </a:cubicBezTo>
                <a:lnTo>
                  <a:pt x="4111918" y="1461670"/>
                </a:lnTo>
                <a:cubicBezTo>
                  <a:pt x="4112692" y="1461793"/>
                  <a:pt x="4115810" y="1461824"/>
                  <a:pt x="4121275" y="1461760"/>
                </a:cubicBezTo>
                <a:cubicBezTo>
                  <a:pt x="4126739" y="1461696"/>
                  <a:pt x="4129913" y="1460793"/>
                  <a:pt x="4130798" y="1459052"/>
                </a:cubicBezTo>
                <a:cubicBezTo>
                  <a:pt x="4129748" y="1457040"/>
                  <a:pt x="4124720" y="1455023"/>
                  <a:pt x="4115713" y="1453004"/>
                </a:cubicBezTo>
                <a:cubicBezTo>
                  <a:pt x="4106706" y="1450984"/>
                  <a:pt x="4100689" y="1449844"/>
                  <a:pt x="4097662" y="1449585"/>
                </a:cubicBezTo>
                <a:close/>
                <a:moveTo>
                  <a:pt x="1543331" y="1447408"/>
                </a:moveTo>
                <a:cubicBezTo>
                  <a:pt x="1540760" y="1449281"/>
                  <a:pt x="1538530" y="1451925"/>
                  <a:pt x="1536642" y="1455337"/>
                </a:cubicBezTo>
                <a:lnTo>
                  <a:pt x="1569902" y="1458727"/>
                </a:lnTo>
                <a:lnTo>
                  <a:pt x="1554120" y="1448718"/>
                </a:lnTo>
                <a:cubicBezTo>
                  <a:pt x="1549498" y="1445971"/>
                  <a:pt x="1545902" y="1445535"/>
                  <a:pt x="1543331" y="1447408"/>
                </a:cubicBezTo>
                <a:close/>
                <a:moveTo>
                  <a:pt x="2417681" y="1419064"/>
                </a:moveTo>
                <a:lnTo>
                  <a:pt x="2413677" y="1425376"/>
                </a:lnTo>
                <a:cubicBezTo>
                  <a:pt x="2409494" y="1431392"/>
                  <a:pt x="2407350" y="1435933"/>
                  <a:pt x="2407248" y="1439003"/>
                </a:cubicBezTo>
                <a:cubicBezTo>
                  <a:pt x="2407145" y="1442074"/>
                  <a:pt x="2410161" y="1445461"/>
                  <a:pt x="2416294" y="1449167"/>
                </a:cubicBezTo>
                <a:lnTo>
                  <a:pt x="2436080" y="1452863"/>
                </a:lnTo>
                <a:lnTo>
                  <a:pt x="2427151" y="1425070"/>
                </a:lnTo>
                <a:close/>
                <a:moveTo>
                  <a:pt x="3953931" y="1411049"/>
                </a:moveTo>
                <a:cubicBezTo>
                  <a:pt x="3950341" y="1411069"/>
                  <a:pt x="3948081" y="1412338"/>
                  <a:pt x="3947151" y="1414857"/>
                </a:cubicBezTo>
                <a:cubicBezTo>
                  <a:pt x="3946220" y="1417375"/>
                  <a:pt x="3945771" y="1419689"/>
                  <a:pt x="3945801" y="1421797"/>
                </a:cubicBezTo>
                <a:lnTo>
                  <a:pt x="3960502" y="1426418"/>
                </a:lnTo>
                <a:cubicBezTo>
                  <a:pt x="3960559" y="1424160"/>
                  <a:pt x="3959957" y="1421160"/>
                  <a:pt x="3958699" y="1417418"/>
                </a:cubicBezTo>
                <a:cubicBezTo>
                  <a:pt x="3957440" y="1413676"/>
                  <a:pt x="3955852" y="1411553"/>
                  <a:pt x="3953931" y="1411049"/>
                </a:cubicBezTo>
                <a:close/>
                <a:moveTo>
                  <a:pt x="2993134" y="1393720"/>
                </a:moveTo>
                <a:cubicBezTo>
                  <a:pt x="2990756" y="1392672"/>
                  <a:pt x="2988988" y="1392842"/>
                  <a:pt x="2987832" y="1394230"/>
                </a:cubicBezTo>
                <a:lnTo>
                  <a:pt x="2984982" y="1405701"/>
                </a:lnTo>
                <a:lnTo>
                  <a:pt x="2999303" y="1397079"/>
                </a:lnTo>
                <a:cubicBezTo>
                  <a:pt x="2997569" y="1395888"/>
                  <a:pt x="2995513" y="1394767"/>
                  <a:pt x="2993134" y="1393720"/>
                </a:cubicBezTo>
                <a:close/>
                <a:moveTo>
                  <a:pt x="3879579" y="1369494"/>
                </a:moveTo>
                <a:lnTo>
                  <a:pt x="3879578" y="1395659"/>
                </a:lnTo>
                <a:cubicBezTo>
                  <a:pt x="3875684" y="1395660"/>
                  <a:pt x="3872258" y="1396594"/>
                  <a:pt x="3869298" y="1398463"/>
                </a:cubicBezTo>
                <a:cubicBezTo>
                  <a:pt x="3866340" y="1400331"/>
                  <a:pt x="3864782" y="1403134"/>
                  <a:pt x="3864627" y="1406873"/>
                </a:cubicBezTo>
                <a:cubicBezTo>
                  <a:pt x="3864627" y="1410922"/>
                  <a:pt x="3865561" y="1414972"/>
                  <a:pt x="3867430" y="1419021"/>
                </a:cubicBezTo>
                <a:cubicBezTo>
                  <a:pt x="3869299" y="1423070"/>
                  <a:pt x="3872102" y="1425251"/>
                  <a:pt x="3875840" y="1425562"/>
                </a:cubicBezTo>
                <a:cubicBezTo>
                  <a:pt x="3877631" y="1425251"/>
                  <a:pt x="3878722" y="1424005"/>
                  <a:pt x="3879110" y="1421824"/>
                </a:cubicBezTo>
                <a:cubicBezTo>
                  <a:pt x="3879500" y="1419644"/>
                  <a:pt x="3879656" y="1418397"/>
                  <a:pt x="3879578" y="1418086"/>
                </a:cubicBezTo>
                <a:lnTo>
                  <a:pt x="3891003" y="1397522"/>
                </a:lnTo>
                <a:lnTo>
                  <a:pt x="3897197" y="1383590"/>
                </a:lnTo>
                <a:close/>
                <a:moveTo>
                  <a:pt x="1294121" y="1364042"/>
                </a:moveTo>
                <a:cubicBezTo>
                  <a:pt x="1291742" y="1362995"/>
                  <a:pt x="1289974" y="1363165"/>
                  <a:pt x="1288818" y="1364552"/>
                </a:cubicBezTo>
                <a:lnTo>
                  <a:pt x="1285968" y="1376024"/>
                </a:lnTo>
                <a:lnTo>
                  <a:pt x="1300289" y="1367401"/>
                </a:lnTo>
                <a:cubicBezTo>
                  <a:pt x="1298555" y="1366209"/>
                  <a:pt x="1296499" y="1365090"/>
                  <a:pt x="1294121" y="1364042"/>
                </a:cubicBezTo>
                <a:close/>
                <a:moveTo>
                  <a:pt x="3894529" y="1320904"/>
                </a:moveTo>
                <a:lnTo>
                  <a:pt x="3894529" y="1332117"/>
                </a:lnTo>
                <a:lnTo>
                  <a:pt x="3879579" y="1350806"/>
                </a:lnTo>
                <a:lnTo>
                  <a:pt x="3879578" y="1358282"/>
                </a:lnTo>
                <a:lnTo>
                  <a:pt x="3898266" y="1343331"/>
                </a:lnTo>
                <a:lnTo>
                  <a:pt x="3898266" y="1332117"/>
                </a:lnTo>
                <a:cubicBezTo>
                  <a:pt x="3898345" y="1331650"/>
                  <a:pt x="3898188" y="1329781"/>
                  <a:pt x="3897799" y="1326511"/>
                </a:cubicBezTo>
                <a:cubicBezTo>
                  <a:pt x="3897410" y="1323240"/>
                  <a:pt x="3896320" y="1321371"/>
                  <a:pt x="3894529" y="1320904"/>
                </a:cubicBezTo>
                <a:close/>
                <a:moveTo>
                  <a:pt x="2075151" y="1310284"/>
                </a:moveTo>
                <a:lnTo>
                  <a:pt x="2074462" y="1311150"/>
                </a:lnTo>
                <a:cubicBezTo>
                  <a:pt x="2072749" y="1315433"/>
                  <a:pt x="2072437" y="1320884"/>
                  <a:pt x="2073527" y="1327503"/>
                </a:cubicBezTo>
                <a:cubicBezTo>
                  <a:pt x="2074617" y="1334121"/>
                  <a:pt x="2076175" y="1338639"/>
                  <a:pt x="2078200" y="1341053"/>
                </a:cubicBezTo>
                <a:cubicBezTo>
                  <a:pt x="2080303" y="1344557"/>
                  <a:pt x="2082638" y="1345958"/>
                  <a:pt x="2085208" y="1345257"/>
                </a:cubicBezTo>
                <a:cubicBezTo>
                  <a:pt x="2087778" y="1344557"/>
                  <a:pt x="2089180" y="1343155"/>
                  <a:pt x="2089414" y="1341053"/>
                </a:cubicBezTo>
                <a:cubicBezTo>
                  <a:pt x="2085597" y="1335445"/>
                  <a:pt x="2084001" y="1330306"/>
                  <a:pt x="2084625" y="1325634"/>
                </a:cubicBezTo>
                <a:lnTo>
                  <a:pt x="2087081" y="1322000"/>
                </a:lnTo>
                <a:close/>
                <a:moveTo>
                  <a:pt x="4196120" y="1305686"/>
                </a:moveTo>
                <a:cubicBezTo>
                  <a:pt x="4196052" y="1309427"/>
                  <a:pt x="4197440" y="1312318"/>
                  <a:pt x="4200283" y="1314360"/>
                </a:cubicBezTo>
                <a:cubicBezTo>
                  <a:pt x="4203124" y="1316402"/>
                  <a:pt x="4206489" y="1317539"/>
                  <a:pt x="4210376" y="1317771"/>
                </a:cubicBezTo>
                <a:cubicBezTo>
                  <a:pt x="4210656" y="1315680"/>
                  <a:pt x="4210485" y="1313331"/>
                  <a:pt x="4209861" y="1310719"/>
                </a:cubicBezTo>
                <a:cubicBezTo>
                  <a:pt x="4209236" y="1308108"/>
                  <a:pt x="4207144" y="1306579"/>
                  <a:pt x="4203583" y="1306131"/>
                </a:cubicBezTo>
                <a:close/>
                <a:moveTo>
                  <a:pt x="3995449" y="1246289"/>
                </a:moveTo>
                <a:lnTo>
                  <a:pt x="3995448" y="1249886"/>
                </a:lnTo>
                <a:lnTo>
                  <a:pt x="3994352" y="1251713"/>
                </a:lnTo>
                <a:lnTo>
                  <a:pt x="3997312" y="1248884"/>
                </a:lnTo>
                <a:close/>
                <a:moveTo>
                  <a:pt x="2285212" y="1237120"/>
                </a:moveTo>
                <a:cubicBezTo>
                  <a:pt x="2278340" y="1238940"/>
                  <a:pt x="2272816" y="1242997"/>
                  <a:pt x="2268640" y="1249293"/>
                </a:cubicBezTo>
                <a:cubicBezTo>
                  <a:pt x="2276286" y="1258753"/>
                  <a:pt x="2287918" y="1272400"/>
                  <a:pt x="2303533" y="1290234"/>
                </a:cubicBezTo>
                <a:lnTo>
                  <a:pt x="2310481" y="1299263"/>
                </a:lnTo>
                <a:lnTo>
                  <a:pt x="2330791" y="1273877"/>
                </a:lnTo>
                <a:lnTo>
                  <a:pt x="2306750" y="1238054"/>
                </a:lnTo>
                <a:cubicBezTo>
                  <a:pt x="2299262" y="1235611"/>
                  <a:pt x="2292083" y="1235299"/>
                  <a:pt x="2285212" y="1237120"/>
                </a:cubicBezTo>
                <a:close/>
                <a:moveTo>
                  <a:pt x="4292127" y="1202830"/>
                </a:moveTo>
                <a:lnTo>
                  <a:pt x="4280711" y="1205892"/>
                </a:lnTo>
                <a:lnTo>
                  <a:pt x="4295189" y="1214246"/>
                </a:lnTo>
                <a:cubicBezTo>
                  <a:pt x="4295393" y="1212152"/>
                  <a:pt x="4295377" y="1209811"/>
                  <a:pt x="4295141" y="1207223"/>
                </a:cubicBezTo>
                <a:cubicBezTo>
                  <a:pt x="4294905" y="1204633"/>
                  <a:pt x="4293901" y="1203169"/>
                  <a:pt x="4292127" y="1202830"/>
                </a:cubicBezTo>
                <a:close/>
                <a:moveTo>
                  <a:pt x="4616122" y="1169751"/>
                </a:moveTo>
                <a:cubicBezTo>
                  <a:pt x="4615677" y="1177213"/>
                  <a:pt x="4619185" y="1181167"/>
                  <a:pt x="4626647" y="1181612"/>
                </a:cubicBezTo>
                <a:cubicBezTo>
                  <a:pt x="4626928" y="1179522"/>
                  <a:pt x="4626756" y="1177172"/>
                  <a:pt x="4626131" y="1174560"/>
                </a:cubicBezTo>
                <a:cubicBezTo>
                  <a:pt x="4625508" y="1171949"/>
                  <a:pt x="4623414" y="1170420"/>
                  <a:pt x="4619853" y="1169974"/>
                </a:cubicBezTo>
                <a:close/>
                <a:moveTo>
                  <a:pt x="2256172" y="1157289"/>
                </a:moveTo>
                <a:cubicBezTo>
                  <a:pt x="2252402" y="1155820"/>
                  <a:pt x="2246682" y="1156986"/>
                  <a:pt x="2239013" y="1160791"/>
                </a:cubicBezTo>
                <a:cubicBezTo>
                  <a:pt x="2231345" y="1164595"/>
                  <a:pt x="2225413" y="1167841"/>
                  <a:pt x="2221218" y="1170529"/>
                </a:cubicBezTo>
                <a:lnTo>
                  <a:pt x="2238769" y="1212644"/>
                </a:lnTo>
                <a:lnTo>
                  <a:pt x="2281192" y="1208566"/>
                </a:lnTo>
                <a:lnTo>
                  <a:pt x="2251322" y="1171917"/>
                </a:lnTo>
                <a:cubicBezTo>
                  <a:pt x="2251721" y="1171432"/>
                  <a:pt x="2252924" y="1169244"/>
                  <a:pt x="2254931" y="1165354"/>
                </a:cubicBezTo>
                <a:cubicBezTo>
                  <a:pt x="2256937" y="1161463"/>
                  <a:pt x="2257351" y="1158774"/>
                  <a:pt x="2256172" y="1157289"/>
                </a:cubicBezTo>
                <a:close/>
                <a:moveTo>
                  <a:pt x="4636560" y="1141015"/>
                </a:moveTo>
                <a:cubicBezTo>
                  <a:pt x="4632169" y="1141377"/>
                  <a:pt x="4629533" y="1143716"/>
                  <a:pt x="4628651" y="1148033"/>
                </a:cubicBezTo>
                <a:lnTo>
                  <a:pt x="4643353" y="1152654"/>
                </a:lnTo>
                <a:cubicBezTo>
                  <a:pt x="4643402" y="1150551"/>
                  <a:pt x="4642764" y="1148173"/>
                  <a:pt x="4641439" y="1145519"/>
                </a:cubicBezTo>
                <a:cubicBezTo>
                  <a:pt x="4640115" y="1142865"/>
                  <a:pt x="4638489" y="1141365"/>
                  <a:pt x="4636560" y="1141015"/>
                </a:cubicBezTo>
                <a:close/>
                <a:moveTo>
                  <a:pt x="1712318" y="1135468"/>
                </a:moveTo>
                <a:cubicBezTo>
                  <a:pt x="1724096" y="1144230"/>
                  <a:pt x="1733335" y="1155254"/>
                  <a:pt x="1740033" y="1168537"/>
                </a:cubicBezTo>
                <a:cubicBezTo>
                  <a:pt x="1746730" y="1181821"/>
                  <a:pt x="1755968" y="1192845"/>
                  <a:pt x="1767746" y="1201606"/>
                </a:cubicBezTo>
                <a:lnTo>
                  <a:pt x="1737644" y="1200219"/>
                </a:lnTo>
                <a:lnTo>
                  <a:pt x="1714394" y="1181047"/>
                </a:lnTo>
                <a:cubicBezTo>
                  <a:pt x="1718437" y="1172637"/>
                  <a:pt x="1717340" y="1166224"/>
                  <a:pt x="1711104" y="1161809"/>
                </a:cubicBezTo>
                <a:cubicBezTo>
                  <a:pt x="1704868" y="1157392"/>
                  <a:pt x="1705273" y="1148613"/>
                  <a:pt x="1712318" y="1135468"/>
                </a:cubicBezTo>
                <a:close/>
                <a:moveTo>
                  <a:pt x="3124863" y="1088319"/>
                </a:moveTo>
                <a:cubicBezTo>
                  <a:pt x="3122276" y="1087601"/>
                  <a:pt x="3119924" y="1088691"/>
                  <a:pt x="3117809" y="1091590"/>
                </a:cubicBezTo>
                <a:lnTo>
                  <a:pt x="3115807" y="1094747"/>
                </a:lnTo>
                <a:cubicBezTo>
                  <a:pt x="3122120" y="1098751"/>
                  <a:pt x="3127278" y="1097596"/>
                  <a:pt x="3131283" y="1091284"/>
                </a:cubicBezTo>
                <a:cubicBezTo>
                  <a:pt x="3129590" y="1090025"/>
                  <a:pt x="3127450" y="1089038"/>
                  <a:pt x="3124863" y="1088319"/>
                </a:cubicBezTo>
                <a:close/>
                <a:moveTo>
                  <a:pt x="2183681" y="1087522"/>
                </a:moveTo>
                <a:cubicBezTo>
                  <a:pt x="2179798" y="1086812"/>
                  <a:pt x="2177171" y="1087174"/>
                  <a:pt x="2175799" y="1088610"/>
                </a:cubicBezTo>
                <a:cubicBezTo>
                  <a:pt x="2174078" y="1091760"/>
                  <a:pt x="2174094" y="1094351"/>
                  <a:pt x="2175847" y="1096385"/>
                </a:cubicBezTo>
                <a:cubicBezTo>
                  <a:pt x="2177600" y="1098420"/>
                  <a:pt x="2179406" y="1099933"/>
                  <a:pt x="2181265" y="1100929"/>
                </a:cubicBezTo>
                <a:cubicBezTo>
                  <a:pt x="2185281" y="1102738"/>
                  <a:pt x="2188720" y="1101968"/>
                  <a:pt x="2191581" y="1098620"/>
                </a:cubicBezTo>
                <a:cubicBezTo>
                  <a:pt x="2192367" y="1097088"/>
                  <a:pt x="2192509" y="1095704"/>
                  <a:pt x="2192005" y="1094461"/>
                </a:cubicBezTo>
                <a:cubicBezTo>
                  <a:pt x="2191501" y="1093220"/>
                  <a:pt x="2191643" y="1091835"/>
                  <a:pt x="2192429" y="1090304"/>
                </a:cubicBezTo>
                <a:cubicBezTo>
                  <a:pt x="2190480" y="1089161"/>
                  <a:pt x="2187565" y="1088234"/>
                  <a:pt x="2183681" y="1087522"/>
                </a:cubicBezTo>
                <a:close/>
                <a:moveTo>
                  <a:pt x="3106869" y="1060862"/>
                </a:moveTo>
                <a:cubicBezTo>
                  <a:pt x="3103905" y="1060734"/>
                  <a:pt x="3101805" y="1061431"/>
                  <a:pt x="3100565" y="1062950"/>
                </a:cubicBezTo>
                <a:cubicBezTo>
                  <a:pt x="3098755" y="1066966"/>
                  <a:pt x="3099525" y="1070405"/>
                  <a:pt x="3102874" y="1073266"/>
                </a:cubicBezTo>
                <a:lnTo>
                  <a:pt x="3114038" y="1062642"/>
                </a:lnTo>
                <a:cubicBezTo>
                  <a:pt x="3112220" y="1061583"/>
                  <a:pt x="3109831" y="1060988"/>
                  <a:pt x="3106869" y="1060862"/>
                </a:cubicBezTo>
                <a:close/>
                <a:moveTo>
                  <a:pt x="1425849" y="1058641"/>
                </a:moveTo>
                <a:cubicBezTo>
                  <a:pt x="1423262" y="1057922"/>
                  <a:pt x="1420910" y="1059013"/>
                  <a:pt x="1418794" y="1061913"/>
                </a:cubicBezTo>
                <a:lnTo>
                  <a:pt x="1416792" y="1065070"/>
                </a:lnTo>
                <a:cubicBezTo>
                  <a:pt x="1423105" y="1069073"/>
                  <a:pt x="1428263" y="1067919"/>
                  <a:pt x="1432267" y="1061606"/>
                </a:cubicBezTo>
                <a:cubicBezTo>
                  <a:pt x="1430575" y="1060348"/>
                  <a:pt x="1428436" y="1059359"/>
                  <a:pt x="1425849" y="1058641"/>
                </a:cubicBezTo>
                <a:close/>
                <a:moveTo>
                  <a:pt x="2160596" y="1034964"/>
                </a:moveTo>
                <a:lnTo>
                  <a:pt x="2164161" y="1043737"/>
                </a:lnTo>
                <a:lnTo>
                  <a:pt x="2176880" y="1045034"/>
                </a:lnTo>
                <a:lnTo>
                  <a:pt x="2161098" y="1035024"/>
                </a:lnTo>
                <a:close/>
                <a:moveTo>
                  <a:pt x="1407854" y="1031185"/>
                </a:moveTo>
                <a:cubicBezTo>
                  <a:pt x="1404891" y="1031057"/>
                  <a:pt x="1402790" y="1031754"/>
                  <a:pt x="1401551" y="1033272"/>
                </a:cubicBezTo>
                <a:cubicBezTo>
                  <a:pt x="1399741" y="1037287"/>
                  <a:pt x="1400511" y="1040727"/>
                  <a:pt x="1403860" y="1043589"/>
                </a:cubicBezTo>
                <a:lnTo>
                  <a:pt x="1415024" y="1032964"/>
                </a:lnTo>
                <a:cubicBezTo>
                  <a:pt x="1413206" y="1031904"/>
                  <a:pt x="1410817" y="1031311"/>
                  <a:pt x="1407854" y="1031185"/>
                </a:cubicBezTo>
                <a:close/>
                <a:moveTo>
                  <a:pt x="1901099" y="950349"/>
                </a:moveTo>
                <a:cubicBezTo>
                  <a:pt x="1898720" y="949301"/>
                  <a:pt x="1896952" y="949470"/>
                  <a:pt x="1895796" y="950858"/>
                </a:cubicBezTo>
                <a:lnTo>
                  <a:pt x="1892947" y="962330"/>
                </a:lnTo>
                <a:lnTo>
                  <a:pt x="1907267" y="953708"/>
                </a:lnTo>
                <a:cubicBezTo>
                  <a:pt x="1905533" y="952516"/>
                  <a:pt x="1903477" y="951396"/>
                  <a:pt x="1901099" y="950349"/>
                </a:cubicBezTo>
                <a:close/>
                <a:moveTo>
                  <a:pt x="2090653" y="923369"/>
                </a:moveTo>
                <a:lnTo>
                  <a:pt x="2082872" y="950454"/>
                </a:lnTo>
                <a:lnTo>
                  <a:pt x="2079708" y="959467"/>
                </a:lnTo>
                <a:lnTo>
                  <a:pt x="2085882" y="965190"/>
                </a:lnTo>
                <a:cubicBezTo>
                  <a:pt x="2092135" y="968417"/>
                  <a:pt x="2098204" y="969316"/>
                  <a:pt x="2104091" y="967885"/>
                </a:cubicBezTo>
                <a:lnTo>
                  <a:pt x="2107601" y="968405"/>
                </a:lnTo>
                <a:lnTo>
                  <a:pt x="2108102" y="967275"/>
                </a:lnTo>
                <a:lnTo>
                  <a:pt x="2121985" y="955706"/>
                </a:lnTo>
                <a:lnTo>
                  <a:pt x="2121897" y="951586"/>
                </a:lnTo>
                <a:cubicBezTo>
                  <a:pt x="2118957" y="945754"/>
                  <a:pt x="2113208" y="940425"/>
                  <a:pt x="2104651" y="935598"/>
                </a:cubicBezTo>
                <a:close/>
                <a:moveTo>
                  <a:pt x="3655312" y="681746"/>
                </a:moveTo>
                <a:lnTo>
                  <a:pt x="3614196" y="719123"/>
                </a:lnTo>
                <a:cubicBezTo>
                  <a:pt x="3602827" y="731115"/>
                  <a:pt x="3598467" y="743574"/>
                  <a:pt x="3601114" y="756500"/>
                </a:cubicBezTo>
                <a:cubicBezTo>
                  <a:pt x="3603762" y="769427"/>
                  <a:pt x="3603139" y="778149"/>
                  <a:pt x="3599245" y="782665"/>
                </a:cubicBezTo>
                <a:lnTo>
                  <a:pt x="3625410" y="778927"/>
                </a:lnTo>
                <a:lnTo>
                  <a:pt x="3629147" y="778927"/>
                </a:lnTo>
                <a:lnTo>
                  <a:pt x="3625409" y="741550"/>
                </a:lnTo>
                <a:lnTo>
                  <a:pt x="3659049" y="715385"/>
                </a:lnTo>
                <a:lnTo>
                  <a:pt x="3670263" y="685483"/>
                </a:lnTo>
                <a:close/>
                <a:moveTo>
                  <a:pt x="2032827" y="644947"/>
                </a:moveTo>
                <a:cubicBezTo>
                  <a:pt x="2030240" y="644229"/>
                  <a:pt x="2027889" y="645319"/>
                  <a:pt x="2025772" y="648220"/>
                </a:cubicBezTo>
                <a:lnTo>
                  <a:pt x="2023770" y="651376"/>
                </a:lnTo>
                <a:cubicBezTo>
                  <a:pt x="2030083" y="655380"/>
                  <a:pt x="2035242" y="654226"/>
                  <a:pt x="2039246" y="647912"/>
                </a:cubicBezTo>
                <a:cubicBezTo>
                  <a:pt x="2037554" y="646655"/>
                  <a:pt x="2035414" y="645666"/>
                  <a:pt x="2032827" y="644947"/>
                </a:cubicBezTo>
                <a:close/>
                <a:moveTo>
                  <a:pt x="2014832" y="617490"/>
                </a:moveTo>
                <a:cubicBezTo>
                  <a:pt x="2011869" y="617363"/>
                  <a:pt x="2009768" y="618059"/>
                  <a:pt x="2008528" y="619579"/>
                </a:cubicBezTo>
                <a:cubicBezTo>
                  <a:pt x="2006719" y="623594"/>
                  <a:pt x="2007489" y="627034"/>
                  <a:pt x="2010837" y="629894"/>
                </a:cubicBezTo>
                <a:lnTo>
                  <a:pt x="2022001" y="619270"/>
                </a:lnTo>
                <a:cubicBezTo>
                  <a:pt x="2020184" y="618211"/>
                  <a:pt x="2017795" y="617617"/>
                  <a:pt x="2014832" y="617490"/>
                </a:cubicBezTo>
                <a:close/>
                <a:moveTo>
                  <a:pt x="3763707" y="1003"/>
                </a:moveTo>
                <a:cubicBezTo>
                  <a:pt x="3769626" y="-475"/>
                  <a:pt x="3774609" y="-320"/>
                  <a:pt x="3778659" y="1471"/>
                </a:cubicBezTo>
                <a:cubicBezTo>
                  <a:pt x="3780527" y="10582"/>
                  <a:pt x="3773986" y="30672"/>
                  <a:pt x="3759035" y="61743"/>
                </a:cubicBezTo>
                <a:cubicBezTo>
                  <a:pt x="3744084" y="92813"/>
                  <a:pt x="3731937" y="113837"/>
                  <a:pt x="3722591" y="124817"/>
                </a:cubicBezTo>
                <a:lnTo>
                  <a:pt x="3726330" y="124817"/>
                </a:lnTo>
                <a:cubicBezTo>
                  <a:pt x="3731858" y="130269"/>
                  <a:pt x="3734817" y="135252"/>
                  <a:pt x="3735207" y="139768"/>
                </a:cubicBezTo>
                <a:cubicBezTo>
                  <a:pt x="3735596" y="144286"/>
                  <a:pt x="3733883" y="149269"/>
                  <a:pt x="3730067" y="154720"/>
                </a:cubicBezTo>
                <a:cubicBezTo>
                  <a:pt x="3725394" y="183064"/>
                  <a:pt x="3716985" y="212343"/>
                  <a:pt x="3704837" y="242557"/>
                </a:cubicBezTo>
                <a:cubicBezTo>
                  <a:pt x="3692689" y="272770"/>
                  <a:pt x="3682410" y="302050"/>
                  <a:pt x="3674001" y="330395"/>
                </a:cubicBezTo>
                <a:cubicBezTo>
                  <a:pt x="3677505" y="335613"/>
                  <a:pt x="3677972" y="339195"/>
                  <a:pt x="3675402" y="341141"/>
                </a:cubicBezTo>
                <a:cubicBezTo>
                  <a:pt x="3672833" y="343087"/>
                  <a:pt x="3668627" y="345735"/>
                  <a:pt x="3662787" y="349084"/>
                </a:cubicBezTo>
                <a:cubicBezTo>
                  <a:pt x="3662475" y="352977"/>
                  <a:pt x="3662164" y="356404"/>
                  <a:pt x="3661852" y="359363"/>
                </a:cubicBezTo>
                <a:cubicBezTo>
                  <a:pt x="3661541" y="362321"/>
                  <a:pt x="3663099" y="363879"/>
                  <a:pt x="3666524" y="364035"/>
                </a:cubicBezTo>
                <a:cubicBezTo>
                  <a:pt x="3663799" y="370186"/>
                  <a:pt x="3659906" y="377507"/>
                  <a:pt x="3654844" y="385995"/>
                </a:cubicBezTo>
                <a:cubicBezTo>
                  <a:pt x="3649783" y="394482"/>
                  <a:pt x="3648692" y="400867"/>
                  <a:pt x="3651574" y="405150"/>
                </a:cubicBezTo>
                <a:lnTo>
                  <a:pt x="3674001" y="382723"/>
                </a:lnTo>
                <a:cubicBezTo>
                  <a:pt x="3677894" y="378986"/>
                  <a:pt x="3680386" y="375247"/>
                  <a:pt x="3681476" y="371510"/>
                </a:cubicBezTo>
                <a:cubicBezTo>
                  <a:pt x="3682567" y="367773"/>
                  <a:pt x="3681319" y="364035"/>
                  <a:pt x="3677738" y="360297"/>
                </a:cubicBezTo>
                <a:cubicBezTo>
                  <a:pt x="3681710" y="356326"/>
                  <a:pt x="3685915" y="351186"/>
                  <a:pt x="3690353" y="344879"/>
                </a:cubicBezTo>
                <a:cubicBezTo>
                  <a:pt x="3694791" y="338571"/>
                  <a:pt x="3698062" y="332497"/>
                  <a:pt x="3700164" y="326657"/>
                </a:cubicBezTo>
                <a:lnTo>
                  <a:pt x="3730068" y="259377"/>
                </a:lnTo>
                <a:lnTo>
                  <a:pt x="3752494" y="240689"/>
                </a:lnTo>
                <a:cubicBezTo>
                  <a:pt x="3756543" y="236794"/>
                  <a:pt x="3759658" y="232435"/>
                  <a:pt x="3761838" y="227606"/>
                </a:cubicBezTo>
                <a:cubicBezTo>
                  <a:pt x="3764019" y="222779"/>
                  <a:pt x="3763395" y="218417"/>
                  <a:pt x="3759970" y="214524"/>
                </a:cubicBezTo>
                <a:lnTo>
                  <a:pt x="3774921" y="184622"/>
                </a:lnTo>
                <a:cubicBezTo>
                  <a:pt x="3773051" y="172163"/>
                  <a:pt x="3776789" y="161573"/>
                  <a:pt x="3786134" y="152850"/>
                </a:cubicBezTo>
                <a:cubicBezTo>
                  <a:pt x="3795478" y="144129"/>
                  <a:pt x="3799216" y="133539"/>
                  <a:pt x="3797348" y="121080"/>
                </a:cubicBezTo>
                <a:lnTo>
                  <a:pt x="3845939" y="79964"/>
                </a:lnTo>
                <a:cubicBezTo>
                  <a:pt x="3855282" y="90399"/>
                  <a:pt x="3859955" y="97563"/>
                  <a:pt x="3859955" y="101456"/>
                </a:cubicBezTo>
                <a:cubicBezTo>
                  <a:pt x="3859954" y="105350"/>
                  <a:pt x="3855283" y="110646"/>
                  <a:pt x="3845939" y="117342"/>
                </a:cubicBezTo>
                <a:cubicBezTo>
                  <a:pt x="3853024" y="127855"/>
                  <a:pt x="3852868" y="135797"/>
                  <a:pt x="3845471" y="141170"/>
                </a:cubicBezTo>
                <a:cubicBezTo>
                  <a:pt x="3838073" y="146543"/>
                  <a:pt x="3836983" y="153551"/>
                  <a:pt x="3842201" y="162195"/>
                </a:cubicBezTo>
                <a:cubicBezTo>
                  <a:pt x="3835581" y="171928"/>
                  <a:pt x="3828262" y="187971"/>
                  <a:pt x="3820241" y="210319"/>
                </a:cubicBezTo>
                <a:cubicBezTo>
                  <a:pt x="3812220" y="232668"/>
                  <a:pt x="3809573" y="247774"/>
                  <a:pt x="3812298" y="255639"/>
                </a:cubicBezTo>
                <a:lnTo>
                  <a:pt x="3782395" y="326657"/>
                </a:lnTo>
                <a:cubicBezTo>
                  <a:pt x="3790182" y="336157"/>
                  <a:pt x="3794231" y="346124"/>
                  <a:pt x="3794544" y="356559"/>
                </a:cubicBezTo>
                <a:cubicBezTo>
                  <a:pt x="3794855" y="366993"/>
                  <a:pt x="3789560" y="376961"/>
                  <a:pt x="3778658" y="386461"/>
                </a:cubicBezTo>
                <a:cubicBezTo>
                  <a:pt x="3774921" y="401879"/>
                  <a:pt x="3769314" y="417765"/>
                  <a:pt x="3761838" y="434118"/>
                </a:cubicBezTo>
                <a:cubicBezTo>
                  <a:pt x="3754362" y="450470"/>
                  <a:pt x="3745018" y="464487"/>
                  <a:pt x="3733805" y="476167"/>
                </a:cubicBezTo>
                <a:lnTo>
                  <a:pt x="3745018" y="506070"/>
                </a:lnTo>
                <a:lnTo>
                  <a:pt x="3718853" y="524759"/>
                </a:lnTo>
                <a:lnTo>
                  <a:pt x="3718853" y="565875"/>
                </a:lnTo>
                <a:cubicBezTo>
                  <a:pt x="3713948" y="573506"/>
                  <a:pt x="3710677" y="580669"/>
                  <a:pt x="3709042" y="587366"/>
                </a:cubicBezTo>
                <a:cubicBezTo>
                  <a:pt x="3707407" y="594063"/>
                  <a:pt x="3703202" y="599358"/>
                  <a:pt x="3696426" y="603252"/>
                </a:cubicBezTo>
                <a:cubicBezTo>
                  <a:pt x="3694714" y="607535"/>
                  <a:pt x="3694402" y="612986"/>
                  <a:pt x="3695492" y="619604"/>
                </a:cubicBezTo>
                <a:cubicBezTo>
                  <a:pt x="3696584" y="626223"/>
                  <a:pt x="3698140" y="630741"/>
                  <a:pt x="3700165" y="633155"/>
                </a:cubicBezTo>
                <a:cubicBezTo>
                  <a:pt x="3702268" y="636658"/>
                  <a:pt x="3704604" y="638060"/>
                  <a:pt x="3707173" y="637359"/>
                </a:cubicBezTo>
                <a:cubicBezTo>
                  <a:pt x="3709743" y="636659"/>
                  <a:pt x="3711144" y="635257"/>
                  <a:pt x="3711378" y="633155"/>
                </a:cubicBezTo>
                <a:cubicBezTo>
                  <a:pt x="3703748" y="621941"/>
                  <a:pt x="3704992" y="612596"/>
                  <a:pt x="3715116" y="605121"/>
                </a:cubicBezTo>
                <a:cubicBezTo>
                  <a:pt x="3725239" y="597646"/>
                  <a:pt x="3733961" y="592040"/>
                  <a:pt x="3741281" y="588300"/>
                </a:cubicBezTo>
                <a:lnTo>
                  <a:pt x="3741280" y="532234"/>
                </a:lnTo>
                <a:lnTo>
                  <a:pt x="3745018" y="532235"/>
                </a:lnTo>
                <a:cubicBezTo>
                  <a:pt x="3747121" y="528341"/>
                  <a:pt x="3748522" y="523981"/>
                  <a:pt x="3749223" y="519152"/>
                </a:cubicBezTo>
                <a:cubicBezTo>
                  <a:pt x="3749924" y="514324"/>
                  <a:pt x="3748523" y="509963"/>
                  <a:pt x="3745018" y="506070"/>
                </a:cubicBezTo>
                <a:cubicBezTo>
                  <a:pt x="3755453" y="496336"/>
                  <a:pt x="3763550" y="485901"/>
                  <a:pt x="3769314" y="474766"/>
                </a:cubicBezTo>
                <a:cubicBezTo>
                  <a:pt x="3775076" y="463631"/>
                  <a:pt x="3783175" y="454131"/>
                  <a:pt x="3793610" y="446265"/>
                </a:cubicBezTo>
                <a:cubicBezTo>
                  <a:pt x="3781305" y="434196"/>
                  <a:pt x="3777879" y="425630"/>
                  <a:pt x="3783330" y="420568"/>
                </a:cubicBezTo>
                <a:cubicBezTo>
                  <a:pt x="3788782" y="415507"/>
                  <a:pt x="3798437" y="407875"/>
                  <a:pt x="3812298" y="397675"/>
                </a:cubicBezTo>
                <a:cubicBezTo>
                  <a:pt x="3820786" y="387630"/>
                  <a:pt x="3827171" y="369408"/>
                  <a:pt x="3831454" y="343010"/>
                </a:cubicBezTo>
                <a:cubicBezTo>
                  <a:pt x="3835736" y="316611"/>
                  <a:pt x="3843056" y="297455"/>
                  <a:pt x="3853414" y="285541"/>
                </a:cubicBezTo>
                <a:cubicBezTo>
                  <a:pt x="3857229" y="283829"/>
                  <a:pt x="3860811" y="283517"/>
                  <a:pt x="3864160" y="284607"/>
                </a:cubicBezTo>
                <a:cubicBezTo>
                  <a:pt x="3867507" y="285697"/>
                  <a:pt x="3870155" y="287255"/>
                  <a:pt x="3872102" y="289279"/>
                </a:cubicBezTo>
                <a:cubicBezTo>
                  <a:pt x="3880591" y="299558"/>
                  <a:pt x="3882303" y="311705"/>
                  <a:pt x="3877241" y="325723"/>
                </a:cubicBezTo>
                <a:cubicBezTo>
                  <a:pt x="3872180" y="339740"/>
                  <a:pt x="3865483" y="350018"/>
                  <a:pt x="3857152" y="356559"/>
                </a:cubicBezTo>
                <a:cubicBezTo>
                  <a:pt x="3848274" y="380621"/>
                  <a:pt x="3840798" y="403515"/>
                  <a:pt x="3834725" y="425241"/>
                </a:cubicBezTo>
                <a:cubicBezTo>
                  <a:pt x="3828651" y="446966"/>
                  <a:pt x="3821175" y="468925"/>
                  <a:pt x="3812298" y="491120"/>
                </a:cubicBezTo>
                <a:cubicBezTo>
                  <a:pt x="3815725" y="494701"/>
                  <a:pt x="3816347" y="497816"/>
                  <a:pt x="3814167" y="500464"/>
                </a:cubicBezTo>
                <a:cubicBezTo>
                  <a:pt x="3811987" y="503111"/>
                  <a:pt x="3808871" y="506226"/>
                  <a:pt x="3804822" y="509807"/>
                </a:cubicBezTo>
                <a:cubicBezTo>
                  <a:pt x="3801240" y="513623"/>
                  <a:pt x="3799994" y="517206"/>
                  <a:pt x="3801084" y="520553"/>
                </a:cubicBezTo>
                <a:cubicBezTo>
                  <a:pt x="3802175" y="523902"/>
                  <a:pt x="3804667" y="526550"/>
                  <a:pt x="3808560" y="528496"/>
                </a:cubicBezTo>
                <a:cubicBezTo>
                  <a:pt x="3802720" y="534259"/>
                  <a:pt x="3797580" y="540488"/>
                  <a:pt x="3793142" y="547185"/>
                </a:cubicBezTo>
                <a:cubicBezTo>
                  <a:pt x="3788704" y="553882"/>
                  <a:pt x="3786367" y="560112"/>
                  <a:pt x="3786134" y="565874"/>
                </a:cubicBezTo>
                <a:lnTo>
                  <a:pt x="3771182" y="592039"/>
                </a:lnTo>
                <a:cubicBezTo>
                  <a:pt x="3776634" y="599670"/>
                  <a:pt x="3778814" y="606834"/>
                  <a:pt x="3777724" y="613530"/>
                </a:cubicBezTo>
                <a:cubicBezTo>
                  <a:pt x="3776634" y="620228"/>
                  <a:pt x="3773207" y="625522"/>
                  <a:pt x="3767444" y="629416"/>
                </a:cubicBezTo>
                <a:cubicBezTo>
                  <a:pt x="3780137" y="628482"/>
                  <a:pt x="3796802" y="627548"/>
                  <a:pt x="3817437" y="626613"/>
                </a:cubicBezTo>
                <a:cubicBezTo>
                  <a:pt x="3838073" y="625679"/>
                  <a:pt x="3853803" y="630351"/>
                  <a:pt x="3864627" y="640630"/>
                </a:cubicBezTo>
                <a:cubicBezTo>
                  <a:pt x="3870234" y="648495"/>
                  <a:pt x="3873037" y="656125"/>
                  <a:pt x="3873036" y="663524"/>
                </a:cubicBezTo>
                <a:cubicBezTo>
                  <a:pt x="3873037" y="670922"/>
                  <a:pt x="3870233" y="675749"/>
                  <a:pt x="3864627" y="678007"/>
                </a:cubicBezTo>
                <a:cubicBezTo>
                  <a:pt x="3864238" y="680188"/>
                  <a:pt x="3863147" y="683303"/>
                  <a:pt x="3861356" y="687352"/>
                </a:cubicBezTo>
                <a:cubicBezTo>
                  <a:pt x="3859565" y="691402"/>
                  <a:pt x="3859409" y="694516"/>
                  <a:pt x="3860889" y="696697"/>
                </a:cubicBezTo>
                <a:lnTo>
                  <a:pt x="3872102" y="689221"/>
                </a:lnTo>
                <a:lnTo>
                  <a:pt x="3920693" y="651843"/>
                </a:lnTo>
                <a:lnTo>
                  <a:pt x="3928168" y="625679"/>
                </a:lnTo>
                <a:cubicBezTo>
                  <a:pt x="3924742" y="620462"/>
                  <a:pt x="3924119" y="616880"/>
                  <a:pt x="3926300" y="614933"/>
                </a:cubicBezTo>
                <a:cubicBezTo>
                  <a:pt x="3928480" y="612986"/>
                  <a:pt x="3931595" y="610338"/>
                  <a:pt x="3935645" y="606990"/>
                </a:cubicBezTo>
                <a:cubicBezTo>
                  <a:pt x="3937358" y="603329"/>
                  <a:pt x="3937669" y="600371"/>
                  <a:pt x="3936580" y="598113"/>
                </a:cubicBezTo>
                <a:cubicBezTo>
                  <a:pt x="3935489" y="595854"/>
                  <a:pt x="3933931" y="593829"/>
                  <a:pt x="3931906" y="592039"/>
                </a:cubicBezTo>
                <a:cubicBezTo>
                  <a:pt x="3942809" y="580514"/>
                  <a:pt x="3952777" y="568054"/>
                  <a:pt x="3961809" y="554660"/>
                </a:cubicBezTo>
                <a:cubicBezTo>
                  <a:pt x="3970842" y="541267"/>
                  <a:pt x="3980810" y="528808"/>
                  <a:pt x="3991711" y="517283"/>
                </a:cubicBezTo>
                <a:cubicBezTo>
                  <a:pt x="3995605" y="500074"/>
                  <a:pt x="4002768" y="484032"/>
                  <a:pt x="4013203" y="469159"/>
                </a:cubicBezTo>
                <a:cubicBezTo>
                  <a:pt x="4023638" y="454286"/>
                  <a:pt x="4036409" y="442917"/>
                  <a:pt x="4051515" y="435053"/>
                </a:cubicBezTo>
                <a:lnTo>
                  <a:pt x="4047777" y="416363"/>
                </a:lnTo>
                <a:cubicBezTo>
                  <a:pt x="4046064" y="410678"/>
                  <a:pt x="4046687" y="405228"/>
                  <a:pt x="4049646" y="400012"/>
                </a:cubicBezTo>
                <a:cubicBezTo>
                  <a:pt x="4052606" y="394794"/>
                  <a:pt x="4056966" y="390277"/>
                  <a:pt x="4062729" y="386461"/>
                </a:cubicBezTo>
                <a:cubicBezTo>
                  <a:pt x="4070204" y="370887"/>
                  <a:pt x="4077680" y="368395"/>
                  <a:pt x="4085156" y="378985"/>
                </a:cubicBezTo>
                <a:cubicBezTo>
                  <a:pt x="4093020" y="386227"/>
                  <a:pt x="4097847" y="393236"/>
                  <a:pt x="4099639" y="400011"/>
                </a:cubicBezTo>
                <a:cubicBezTo>
                  <a:pt x="4101430" y="406786"/>
                  <a:pt x="4097848" y="414729"/>
                  <a:pt x="4088893" y="423839"/>
                </a:cubicBezTo>
                <a:cubicBezTo>
                  <a:pt x="4081651" y="430614"/>
                  <a:pt x="4072774" y="442294"/>
                  <a:pt x="4062262" y="458880"/>
                </a:cubicBezTo>
                <a:cubicBezTo>
                  <a:pt x="4051749" y="475467"/>
                  <a:pt x="4049412" y="489951"/>
                  <a:pt x="4055253" y="502332"/>
                </a:cubicBezTo>
                <a:cubicBezTo>
                  <a:pt x="4053151" y="513623"/>
                  <a:pt x="4048011" y="531221"/>
                  <a:pt x="4039834" y="555128"/>
                </a:cubicBezTo>
                <a:cubicBezTo>
                  <a:pt x="4031658" y="579034"/>
                  <a:pt x="4021847" y="597568"/>
                  <a:pt x="4010400" y="610727"/>
                </a:cubicBezTo>
                <a:cubicBezTo>
                  <a:pt x="4015617" y="616334"/>
                  <a:pt x="4017331" y="621006"/>
                  <a:pt x="4015539" y="624744"/>
                </a:cubicBezTo>
                <a:cubicBezTo>
                  <a:pt x="4013748" y="628482"/>
                  <a:pt x="4010789" y="631286"/>
                  <a:pt x="4006662" y="633154"/>
                </a:cubicBezTo>
                <a:cubicBezTo>
                  <a:pt x="4000667" y="639929"/>
                  <a:pt x="4001445" y="649740"/>
                  <a:pt x="4008998" y="662589"/>
                </a:cubicBezTo>
                <a:cubicBezTo>
                  <a:pt x="4016551" y="675437"/>
                  <a:pt x="4022002" y="684315"/>
                  <a:pt x="4025351" y="689221"/>
                </a:cubicBezTo>
                <a:cubicBezTo>
                  <a:pt x="4017019" y="701212"/>
                  <a:pt x="4003781" y="726754"/>
                  <a:pt x="3985637" y="765845"/>
                </a:cubicBezTo>
                <a:cubicBezTo>
                  <a:pt x="3967493" y="804936"/>
                  <a:pt x="3960796" y="830477"/>
                  <a:pt x="3965547" y="842469"/>
                </a:cubicBezTo>
                <a:lnTo>
                  <a:pt x="3935644" y="868633"/>
                </a:lnTo>
                <a:cubicBezTo>
                  <a:pt x="3929960" y="879691"/>
                  <a:pt x="3924509" y="890281"/>
                  <a:pt x="3919291" y="900404"/>
                </a:cubicBezTo>
                <a:cubicBezTo>
                  <a:pt x="3914075" y="910528"/>
                  <a:pt x="3909558" y="921118"/>
                  <a:pt x="3905743" y="932175"/>
                </a:cubicBezTo>
                <a:lnTo>
                  <a:pt x="3909480" y="943389"/>
                </a:lnTo>
                <a:cubicBezTo>
                  <a:pt x="3921394" y="940742"/>
                  <a:pt x="3930271" y="930152"/>
                  <a:pt x="3936112" y="911618"/>
                </a:cubicBezTo>
                <a:cubicBezTo>
                  <a:pt x="3941953" y="893085"/>
                  <a:pt x="3951764" y="882494"/>
                  <a:pt x="3965547" y="879847"/>
                </a:cubicBezTo>
                <a:cubicBezTo>
                  <a:pt x="3972399" y="879224"/>
                  <a:pt x="3981121" y="876732"/>
                  <a:pt x="3991711" y="872372"/>
                </a:cubicBezTo>
                <a:lnTo>
                  <a:pt x="3965547" y="861159"/>
                </a:lnTo>
                <a:lnTo>
                  <a:pt x="3976759" y="853683"/>
                </a:lnTo>
                <a:cubicBezTo>
                  <a:pt x="3982289" y="850256"/>
                  <a:pt x="3987117" y="849634"/>
                  <a:pt x="3991243" y="851814"/>
                </a:cubicBezTo>
                <a:cubicBezTo>
                  <a:pt x="3995371" y="853994"/>
                  <a:pt x="3999265" y="857109"/>
                  <a:pt x="4002924" y="861157"/>
                </a:cubicBezTo>
                <a:cubicBezTo>
                  <a:pt x="4006818" y="855707"/>
                  <a:pt x="4010243" y="850724"/>
                  <a:pt x="4013203" y="846207"/>
                </a:cubicBezTo>
                <a:cubicBezTo>
                  <a:pt x="4016162" y="841691"/>
                  <a:pt x="4017720" y="836707"/>
                  <a:pt x="4017875" y="831255"/>
                </a:cubicBezTo>
                <a:cubicBezTo>
                  <a:pt x="4021379" y="827207"/>
                  <a:pt x="4023716" y="821289"/>
                  <a:pt x="4024884" y="813502"/>
                </a:cubicBezTo>
                <a:cubicBezTo>
                  <a:pt x="4026052" y="805714"/>
                  <a:pt x="4027454" y="797927"/>
                  <a:pt x="4029089" y="790141"/>
                </a:cubicBezTo>
                <a:cubicBezTo>
                  <a:pt x="4017253" y="789518"/>
                  <a:pt x="4007285" y="783288"/>
                  <a:pt x="3999187" y="771452"/>
                </a:cubicBezTo>
                <a:cubicBezTo>
                  <a:pt x="4011023" y="763977"/>
                  <a:pt x="4017253" y="752763"/>
                  <a:pt x="4017875" y="737812"/>
                </a:cubicBezTo>
                <a:lnTo>
                  <a:pt x="4055253" y="745288"/>
                </a:lnTo>
                <a:cubicBezTo>
                  <a:pt x="4050037" y="750894"/>
                  <a:pt x="4046454" y="756501"/>
                  <a:pt x="4044507" y="762107"/>
                </a:cubicBezTo>
                <a:cubicBezTo>
                  <a:pt x="4042561" y="767713"/>
                  <a:pt x="4039913" y="773321"/>
                  <a:pt x="4036565" y="778927"/>
                </a:cubicBezTo>
                <a:lnTo>
                  <a:pt x="4051515" y="790140"/>
                </a:lnTo>
                <a:cubicBezTo>
                  <a:pt x="4058991" y="790141"/>
                  <a:pt x="4062728" y="793878"/>
                  <a:pt x="4062729" y="801354"/>
                </a:cubicBezTo>
                <a:cubicBezTo>
                  <a:pt x="4062417" y="808907"/>
                  <a:pt x="4060238" y="816227"/>
                  <a:pt x="4056188" y="823313"/>
                </a:cubicBezTo>
                <a:cubicBezTo>
                  <a:pt x="4052139" y="830399"/>
                  <a:pt x="4048089" y="836785"/>
                  <a:pt x="4044040" y="842469"/>
                </a:cubicBezTo>
                <a:cubicBezTo>
                  <a:pt x="4049880" y="844027"/>
                  <a:pt x="4055954" y="844650"/>
                  <a:pt x="4062262" y="844338"/>
                </a:cubicBezTo>
                <a:cubicBezTo>
                  <a:pt x="4068569" y="844027"/>
                  <a:pt x="4073708" y="844649"/>
                  <a:pt x="4077680" y="846208"/>
                </a:cubicBezTo>
                <a:cubicBezTo>
                  <a:pt x="4080406" y="852437"/>
                  <a:pt x="4077758" y="860535"/>
                  <a:pt x="4069737" y="870503"/>
                </a:cubicBezTo>
                <a:cubicBezTo>
                  <a:pt x="4061716" y="880470"/>
                  <a:pt x="4054396" y="888569"/>
                  <a:pt x="4047777" y="894798"/>
                </a:cubicBezTo>
                <a:cubicBezTo>
                  <a:pt x="4047622" y="902585"/>
                  <a:pt x="4046064" y="909438"/>
                  <a:pt x="4043106" y="915356"/>
                </a:cubicBezTo>
                <a:cubicBezTo>
                  <a:pt x="4040146" y="921274"/>
                  <a:pt x="4036720" y="924389"/>
                  <a:pt x="4032826" y="924700"/>
                </a:cubicBezTo>
                <a:lnTo>
                  <a:pt x="4014138" y="950865"/>
                </a:lnTo>
                <a:lnTo>
                  <a:pt x="4014138" y="984504"/>
                </a:lnTo>
                <a:lnTo>
                  <a:pt x="4025351" y="973292"/>
                </a:lnTo>
                <a:lnTo>
                  <a:pt x="4040302" y="943389"/>
                </a:lnTo>
                <a:cubicBezTo>
                  <a:pt x="4042328" y="939651"/>
                  <a:pt x="4044818" y="936849"/>
                  <a:pt x="4047777" y="934979"/>
                </a:cubicBezTo>
                <a:cubicBezTo>
                  <a:pt x="4050737" y="933110"/>
                  <a:pt x="4053229" y="932176"/>
                  <a:pt x="4055253" y="932176"/>
                </a:cubicBezTo>
                <a:cubicBezTo>
                  <a:pt x="4054942" y="934279"/>
                  <a:pt x="4053695" y="937549"/>
                  <a:pt x="4051515" y="941987"/>
                </a:cubicBezTo>
                <a:cubicBezTo>
                  <a:pt x="4049334" y="946426"/>
                  <a:pt x="4048088" y="950631"/>
                  <a:pt x="4047777" y="954602"/>
                </a:cubicBezTo>
                <a:cubicBezTo>
                  <a:pt x="4052138" y="964725"/>
                  <a:pt x="4047155" y="977185"/>
                  <a:pt x="4032827" y="991981"/>
                </a:cubicBezTo>
                <a:cubicBezTo>
                  <a:pt x="4018498" y="1006775"/>
                  <a:pt x="4013514" y="1019235"/>
                  <a:pt x="4017876" y="1029358"/>
                </a:cubicBezTo>
                <a:lnTo>
                  <a:pt x="4002925" y="1055523"/>
                </a:lnTo>
                <a:cubicBezTo>
                  <a:pt x="4002302" y="1063621"/>
                  <a:pt x="3999810" y="1073588"/>
                  <a:pt x="3995448" y="1085425"/>
                </a:cubicBezTo>
                <a:cubicBezTo>
                  <a:pt x="4003392" y="1076080"/>
                  <a:pt x="4010866" y="1065801"/>
                  <a:pt x="4017875" y="1054587"/>
                </a:cubicBezTo>
                <a:cubicBezTo>
                  <a:pt x="4024885" y="1043374"/>
                  <a:pt x="4028622" y="1031226"/>
                  <a:pt x="4029088" y="1018145"/>
                </a:cubicBezTo>
                <a:lnTo>
                  <a:pt x="4058991" y="1029358"/>
                </a:lnTo>
                <a:lnTo>
                  <a:pt x="4051515" y="1070473"/>
                </a:lnTo>
                <a:lnTo>
                  <a:pt x="4070204" y="1066735"/>
                </a:lnTo>
                <a:lnTo>
                  <a:pt x="4088893" y="1089162"/>
                </a:lnTo>
                <a:lnTo>
                  <a:pt x="4070204" y="1145229"/>
                </a:lnTo>
                <a:cubicBezTo>
                  <a:pt x="4055721" y="1159168"/>
                  <a:pt x="4043572" y="1175209"/>
                  <a:pt x="4033761" y="1193353"/>
                </a:cubicBezTo>
                <a:lnTo>
                  <a:pt x="4017783" y="1216837"/>
                </a:lnTo>
                <a:lnTo>
                  <a:pt x="4025658" y="1213132"/>
                </a:lnTo>
                <a:lnTo>
                  <a:pt x="4051775" y="1214691"/>
                </a:lnTo>
                <a:cubicBezTo>
                  <a:pt x="4050172" y="1228481"/>
                  <a:pt x="4047197" y="1241721"/>
                  <a:pt x="4042851" y="1254410"/>
                </a:cubicBezTo>
                <a:cubicBezTo>
                  <a:pt x="4038505" y="1267101"/>
                  <a:pt x="4037062" y="1286049"/>
                  <a:pt x="4038522" y="1311255"/>
                </a:cubicBezTo>
                <a:cubicBezTo>
                  <a:pt x="4047100" y="1300845"/>
                  <a:pt x="4055211" y="1290409"/>
                  <a:pt x="4062857" y="1279944"/>
                </a:cubicBezTo>
                <a:cubicBezTo>
                  <a:pt x="4070503" y="1269480"/>
                  <a:pt x="4074995" y="1256954"/>
                  <a:pt x="4076335" y="1242368"/>
                </a:cubicBezTo>
                <a:cubicBezTo>
                  <a:pt x="4095221" y="1229143"/>
                  <a:pt x="4112355" y="1213940"/>
                  <a:pt x="4127735" y="1196759"/>
                </a:cubicBezTo>
                <a:cubicBezTo>
                  <a:pt x="4148600" y="1196133"/>
                  <a:pt x="4156973" y="1189144"/>
                  <a:pt x="4152857" y="1175793"/>
                </a:cubicBezTo>
                <a:cubicBezTo>
                  <a:pt x="4148740" y="1162442"/>
                  <a:pt x="4152449" y="1155175"/>
                  <a:pt x="4163988" y="1153990"/>
                </a:cubicBezTo>
                <a:lnTo>
                  <a:pt x="4178912" y="1154881"/>
                </a:lnTo>
                <a:cubicBezTo>
                  <a:pt x="4180161" y="1144425"/>
                  <a:pt x="4183121" y="1136645"/>
                  <a:pt x="4187795" y="1131541"/>
                </a:cubicBezTo>
                <a:cubicBezTo>
                  <a:pt x="4192467" y="1126438"/>
                  <a:pt x="4195373" y="1119591"/>
                  <a:pt x="4196510" y="1110999"/>
                </a:cubicBezTo>
                <a:lnTo>
                  <a:pt x="4223964" y="1090171"/>
                </a:lnTo>
                <a:lnTo>
                  <a:pt x="4237106" y="1120911"/>
                </a:lnTo>
                <a:cubicBezTo>
                  <a:pt x="4244568" y="1121357"/>
                  <a:pt x="4248077" y="1125312"/>
                  <a:pt x="4247631" y="1132774"/>
                </a:cubicBezTo>
                <a:cubicBezTo>
                  <a:pt x="4245667" y="1147400"/>
                  <a:pt x="4240450" y="1161598"/>
                  <a:pt x="4231983" y="1175369"/>
                </a:cubicBezTo>
                <a:cubicBezTo>
                  <a:pt x="4223516" y="1189138"/>
                  <a:pt x="4218244" y="1204269"/>
                  <a:pt x="4216167" y="1220761"/>
                </a:cubicBezTo>
                <a:cubicBezTo>
                  <a:pt x="4216071" y="1221067"/>
                  <a:pt x="4216153" y="1222320"/>
                  <a:pt x="4216411" y="1224521"/>
                </a:cubicBezTo>
                <a:cubicBezTo>
                  <a:pt x="4216670" y="1226720"/>
                  <a:pt x="4217683" y="1228029"/>
                  <a:pt x="4219453" y="1228446"/>
                </a:cubicBezTo>
                <a:cubicBezTo>
                  <a:pt x="4221526" y="1227712"/>
                  <a:pt x="4224244" y="1223974"/>
                  <a:pt x="4227611" y="1217232"/>
                </a:cubicBezTo>
                <a:cubicBezTo>
                  <a:pt x="4230979" y="1210490"/>
                  <a:pt x="4233753" y="1205820"/>
                  <a:pt x="4235937" y="1203219"/>
                </a:cubicBezTo>
                <a:cubicBezTo>
                  <a:pt x="4240513" y="1199748"/>
                  <a:pt x="4243223" y="1196166"/>
                  <a:pt x="4244068" y="1192472"/>
                </a:cubicBezTo>
                <a:cubicBezTo>
                  <a:pt x="4243950" y="1186614"/>
                  <a:pt x="4244255" y="1181484"/>
                  <a:pt x="4244986" y="1177080"/>
                </a:cubicBezTo>
                <a:cubicBezTo>
                  <a:pt x="4245717" y="1172678"/>
                  <a:pt x="4249588" y="1170569"/>
                  <a:pt x="4256598" y="1170753"/>
                </a:cubicBezTo>
                <a:lnTo>
                  <a:pt x="4271968" y="1164181"/>
                </a:lnTo>
                <a:lnTo>
                  <a:pt x="4309502" y="1162678"/>
                </a:lnTo>
                <a:lnTo>
                  <a:pt x="4322477" y="1133497"/>
                </a:lnTo>
                <a:cubicBezTo>
                  <a:pt x="4328276" y="1131737"/>
                  <a:pt x="4333913" y="1128798"/>
                  <a:pt x="4339386" y="1124678"/>
                </a:cubicBezTo>
                <a:cubicBezTo>
                  <a:pt x="4344858" y="1120558"/>
                  <a:pt x="4349617" y="1116629"/>
                  <a:pt x="4353662" y="1112893"/>
                </a:cubicBezTo>
                <a:cubicBezTo>
                  <a:pt x="4357699" y="1113212"/>
                  <a:pt x="4361806" y="1112365"/>
                  <a:pt x="4365983" y="1110352"/>
                </a:cubicBezTo>
                <a:cubicBezTo>
                  <a:pt x="4370160" y="1108339"/>
                  <a:pt x="4372569" y="1104582"/>
                  <a:pt x="4373208" y="1099082"/>
                </a:cubicBezTo>
                <a:lnTo>
                  <a:pt x="4370368" y="1083935"/>
                </a:lnTo>
                <a:lnTo>
                  <a:pt x="4403949" y="1085940"/>
                </a:lnTo>
                <a:cubicBezTo>
                  <a:pt x="4402041" y="1093081"/>
                  <a:pt x="4397825" y="1103593"/>
                  <a:pt x="4391301" y="1117480"/>
                </a:cubicBezTo>
                <a:cubicBezTo>
                  <a:pt x="4384777" y="1131367"/>
                  <a:pt x="4385392" y="1139360"/>
                  <a:pt x="4393146" y="1141461"/>
                </a:cubicBezTo>
                <a:cubicBezTo>
                  <a:pt x="4396969" y="1141455"/>
                  <a:pt x="4400627" y="1140269"/>
                  <a:pt x="4404123" y="1137904"/>
                </a:cubicBezTo>
                <a:cubicBezTo>
                  <a:pt x="4407619" y="1135539"/>
                  <a:pt x="4410400" y="1133364"/>
                  <a:pt x="4412469" y="1131381"/>
                </a:cubicBezTo>
                <a:lnTo>
                  <a:pt x="4422604" y="1087053"/>
                </a:lnTo>
                <a:lnTo>
                  <a:pt x="4442820" y="1062049"/>
                </a:lnTo>
                <a:cubicBezTo>
                  <a:pt x="4443478" y="1051011"/>
                  <a:pt x="4445920" y="1041485"/>
                  <a:pt x="4450143" y="1033467"/>
                </a:cubicBezTo>
                <a:cubicBezTo>
                  <a:pt x="4454365" y="1025450"/>
                  <a:pt x="4460426" y="1018011"/>
                  <a:pt x="4468325" y="1011150"/>
                </a:cubicBezTo>
                <a:lnTo>
                  <a:pt x="4470106" y="981300"/>
                </a:lnTo>
                <a:cubicBezTo>
                  <a:pt x="4481384" y="970117"/>
                  <a:pt x="4487176" y="956733"/>
                  <a:pt x="4487482" y="941150"/>
                </a:cubicBezTo>
                <a:cubicBezTo>
                  <a:pt x="4493360" y="943294"/>
                  <a:pt x="4499158" y="942860"/>
                  <a:pt x="4504878" y="939847"/>
                </a:cubicBezTo>
                <a:cubicBezTo>
                  <a:pt x="4510596" y="936835"/>
                  <a:pt x="4513874" y="931570"/>
                  <a:pt x="4514713" y="924053"/>
                </a:cubicBezTo>
                <a:lnTo>
                  <a:pt x="4539104" y="891809"/>
                </a:lnTo>
                <a:lnTo>
                  <a:pt x="4568285" y="904784"/>
                </a:lnTo>
                <a:cubicBezTo>
                  <a:pt x="4562665" y="916619"/>
                  <a:pt x="4558565" y="930416"/>
                  <a:pt x="4555986" y="946175"/>
                </a:cubicBezTo>
                <a:cubicBezTo>
                  <a:pt x="4553406" y="961935"/>
                  <a:pt x="4548485" y="973811"/>
                  <a:pt x="4541221" y="981802"/>
                </a:cubicBezTo>
                <a:cubicBezTo>
                  <a:pt x="4541138" y="993655"/>
                  <a:pt x="4535792" y="999576"/>
                  <a:pt x="4525183" y="999567"/>
                </a:cubicBezTo>
                <a:cubicBezTo>
                  <a:pt x="4517131" y="998540"/>
                  <a:pt x="4507173" y="998102"/>
                  <a:pt x="4495306" y="998251"/>
                </a:cubicBezTo>
                <a:cubicBezTo>
                  <a:pt x="4483439" y="998401"/>
                  <a:pt x="4484395" y="1003294"/>
                  <a:pt x="4498174" y="1012932"/>
                </a:cubicBezTo>
                <a:lnTo>
                  <a:pt x="4481022" y="1049352"/>
                </a:lnTo>
                <a:lnTo>
                  <a:pt x="4495947" y="1050243"/>
                </a:lnTo>
                <a:lnTo>
                  <a:pt x="4479909" y="1068007"/>
                </a:lnTo>
                <a:lnTo>
                  <a:pt x="4477681" y="1105319"/>
                </a:lnTo>
                <a:lnTo>
                  <a:pt x="4450448" y="1122415"/>
                </a:lnTo>
                <a:lnTo>
                  <a:pt x="4448444" y="1155996"/>
                </a:lnTo>
                <a:cubicBezTo>
                  <a:pt x="4440899" y="1167402"/>
                  <a:pt x="4431599" y="1176832"/>
                  <a:pt x="4420544" y="1184285"/>
                </a:cubicBezTo>
                <a:lnTo>
                  <a:pt x="4407570" y="1213465"/>
                </a:lnTo>
                <a:cubicBezTo>
                  <a:pt x="4419052" y="1217117"/>
                  <a:pt x="4422022" y="1230086"/>
                  <a:pt x="4416479" y="1252379"/>
                </a:cubicBezTo>
                <a:cubicBezTo>
                  <a:pt x="4410936" y="1274671"/>
                  <a:pt x="4406332" y="1289061"/>
                  <a:pt x="4402668" y="1295551"/>
                </a:cubicBezTo>
                <a:cubicBezTo>
                  <a:pt x="4395570" y="1296844"/>
                  <a:pt x="4391375" y="1304394"/>
                  <a:pt x="4390082" y="1318203"/>
                </a:cubicBezTo>
                <a:cubicBezTo>
                  <a:pt x="4388791" y="1332010"/>
                  <a:pt x="4388215" y="1341649"/>
                  <a:pt x="4388356" y="1347118"/>
                </a:cubicBezTo>
                <a:cubicBezTo>
                  <a:pt x="4382707" y="1348966"/>
                  <a:pt x="4378580" y="1352775"/>
                  <a:pt x="4375973" y="1358548"/>
                </a:cubicBezTo>
                <a:cubicBezTo>
                  <a:pt x="4373366" y="1364321"/>
                  <a:pt x="4371925" y="1370164"/>
                  <a:pt x="4371650" y="1376076"/>
                </a:cubicBezTo>
                <a:cubicBezTo>
                  <a:pt x="4371854" y="1383109"/>
                  <a:pt x="4374008" y="1388855"/>
                  <a:pt x="4378110" y="1393312"/>
                </a:cubicBezTo>
                <a:cubicBezTo>
                  <a:pt x="4382212" y="1397769"/>
                  <a:pt x="4384365" y="1403515"/>
                  <a:pt x="4384569" y="1410548"/>
                </a:cubicBezTo>
                <a:cubicBezTo>
                  <a:pt x="4399117" y="1408608"/>
                  <a:pt x="4406470" y="1397813"/>
                  <a:pt x="4406629" y="1378165"/>
                </a:cubicBezTo>
                <a:cubicBezTo>
                  <a:pt x="4406789" y="1358516"/>
                  <a:pt x="4413208" y="1347666"/>
                  <a:pt x="4425890" y="1345615"/>
                </a:cubicBezTo>
                <a:cubicBezTo>
                  <a:pt x="4426961" y="1334211"/>
                  <a:pt x="4431488" y="1323717"/>
                  <a:pt x="4439472" y="1314129"/>
                </a:cubicBezTo>
                <a:cubicBezTo>
                  <a:pt x="4447454" y="1304544"/>
                  <a:pt x="4456478" y="1297124"/>
                  <a:pt x="4466542" y="1291876"/>
                </a:cubicBezTo>
                <a:lnTo>
                  <a:pt x="4469439" y="1243371"/>
                </a:lnTo>
                <a:cubicBezTo>
                  <a:pt x="4503106" y="1229545"/>
                  <a:pt x="4523606" y="1212827"/>
                  <a:pt x="4530940" y="1193216"/>
                </a:cubicBezTo>
                <a:cubicBezTo>
                  <a:pt x="4538274" y="1173606"/>
                  <a:pt x="4549125" y="1146015"/>
                  <a:pt x="4563497" y="1110443"/>
                </a:cubicBezTo>
                <a:cubicBezTo>
                  <a:pt x="4576154" y="1110106"/>
                  <a:pt x="4587607" y="1106421"/>
                  <a:pt x="4597856" y="1099388"/>
                </a:cubicBezTo>
                <a:cubicBezTo>
                  <a:pt x="4608106" y="1092355"/>
                  <a:pt x="4619558" y="1088671"/>
                  <a:pt x="4632217" y="1088334"/>
                </a:cubicBezTo>
                <a:lnTo>
                  <a:pt x="4634666" y="1047292"/>
                </a:lnTo>
                <a:lnTo>
                  <a:pt x="4645859" y="1047960"/>
                </a:lnTo>
                <a:cubicBezTo>
                  <a:pt x="4653011" y="1048387"/>
                  <a:pt x="4657252" y="1050513"/>
                  <a:pt x="4658585" y="1054337"/>
                </a:cubicBezTo>
                <a:cubicBezTo>
                  <a:pt x="4659916" y="1058160"/>
                  <a:pt x="4660204" y="1063794"/>
                  <a:pt x="4659448" y="1071237"/>
                </a:cubicBezTo>
                <a:lnTo>
                  <a:pt x="4646473" y="1100418"/>
                </a:lnTo>
                <a:cubicBezTo>
                  <a:pt x="4646543" y="1103153"/>
                  <a:pt x="4647655" y="1108056"/>
                  <a:pt x="4649806" y="1115128"/>
                </a:cubicBezTo>
                <a:cubicBezTo>
                  <a:pt x="4651959" y="1122199"/>
                  <a:pt x="4654059" y="1126224"/>
                  <a:pt x="4656106" y="1127205"/>
                </a:cubicBezTo>
                <a:lnTo>
                  <a:pt x="4656774" y="1116012"/>
                </a:lnTo>
                <a:cubicBezTo>
                  <a:pt x="4665687" y="1110458"/>
                  <a:pt x="4676138" y="1102657"/>
                  <a:pt x="4688128" y="1092608"/>
                </a:cubicBezTo>
                <a:cubicBezTo>
                  <a:pt x="4700117" y="1082559"/>
                  <a:pt x="4706948" y="1072669"/>
                  <a:pt x="4708621" y="1062940"/>
                </a:cubicBezTo>
                <a:cubicBezTo>
                  <a:pt x="4714381" y="1059228"/>
                  <a:pt x="4718620" y="1053552"/>
                  <a:pt x="4721338" y="1045913"/>
                </a:cubicBezTo>
                <a:cubicBezTo>
                  <a:pt x="4724056" y="1038275"/>
                  <a:pt x="4725610" y="1030567"/>
                  <a:pt x="4725996" y="1022789"/>
                </a:cubicBezTo>
                <a:lnTo>
                  <a:pt x="4753004" y="1009423"/>
                </a:lnTo>
                <a:cubicBezTo>
                  <a:pt x="4753284" y="1003433"/>
                  <a:pt x="4754771" y="996813"/>
                  <a:pt x="4757466" y="989564"/>
                </a:cubicBezTo>
                <a:cubicBezTo>
                  <a:pt x="4760162" y="982314"/>
                  <a:pt x="4764392" y="976794"/>
                  <a:pt x="4770156" y="973004"/>
                </a:cubicBezTo>
                <a:lnTo>
                  <a:pt x="4771938" y="943154"/>
                </a:lnTo>
                <a:lnTo>
                  <a:pt x="4787531" y="932852"/>
                </a:lnTo>
                <a:cubicBezTo>
                  <a:pt x="4788598" y="921526"/>
                  <a:pt x="4793134" y="910875"/>
                  <a:pt x="4801140" y="900901"/>
                </a:cubicBezTo>
                <a:cubicBezTo>
                  <a:pt x="4809146" y="890925"/>
                  <a:pt x="4818236" y="882419"/>
                  <a:pt x="4828406" y="875382"/>
                </a:cubicBezTo>
                <a:cubicBezTo>
                  <a:pt x="4836734" y="863943"/>
                  <a:pt x="4846559" y="850956"/>
                  <a:pt x="4857879" y="836420"/>
                </a:cubicBezTo>
                <a:cubicBezTo>
                  <a:pt x="4869201" y="821884"/>
                  <a:pt x="4880834" y="809941"/>
                  <a:pt x="4892783" y="800592"/>
                </a:cubicBezTo>
                <a:cubicBezTo>
                  <a:pt x="4892898" y="794748"/>
                  <a:pt x="4893726" y="788713"/>
                  <a:pt x="4895267" y="782486"/>
                </a:cubicBezTo>
                <a:cubicBezTo>
                  <a:pt x="4896810" y="776259"/>
                  <a:pt x="4900380" y="771323"/>
                  <a:pt x="4905980" y="767679"/>
                </a:cubicBezTo>
                <a:cubicBezTo>
                  <a:pt x="4906979" y="756195"/>
                  <a:pt x="4910774" y="744875"/>
                  <a:pt x="4917369" y="733724"/>
                </a:cubicBezTo>
                <a:cubicBezTo>
                  <a:pt x="4923963" y="722572"/>
                  <a:pt x="4931379" y="713342"/>
                  <a:pt x="4939616" y="706032"/>
                </a:cubicBezTo>
                <a:cubicBezTo>
                  <a:pt x="4939849" y="702146"/>
                  <a:pt x="4940985" y="698781"/>
                  <a:pt x="4943026" y="695939"/>
                </a:cubicBezTo>
                <a:cubicBezTo>
                  <a:pt x="4945069" y="693097"/>
                  <a:pt x="4947960" y="691709"/>
                  <a:pt x="4951700" y="691776"/>
                </a:cubicBezTo>
                <a:lnTo>
                  <a:pt x="4962671" y="696176"/>
                </a:lnTo>
                <a:lnTo>
                  <a:pt x="4949250" y="732819"/>
                </a:lnTo>
                <a:cubicBezTo>
                  <a:pt x="4945283" y="736560"/>
                  <a:pt x="4942177" y="741524"/>
                  <a:pt x="4939936" y="747708"/>
                </a:cubicBezTo>
                <a:cubicBezTo>
                  <a:pt x="4937695" y="753894"/>
                  <a:pt x="4936401" y="759901"/>
                  <a:pt x="4936053" y="765730"/>
                </a:cubicBezTo>
                <a:lnTo>
                  <a:pt x="4919122" y="798420"/>
                </a:lnTo>
                <a:cubicBezTo>
                  <a:pt x="4919399" y="806861"/>
                  <a:pt x="4919153" y="816208"/>
                  <a:pt x="4918385" y="826460"/>
                </a:cubicBezTo>
                <a:cubicBezTo>
                  <a:pt x="4917617" y="836711"/>
                  <a:pt x="4911997" y="841990"/>
                  <a:pt x="4901526" y="842303"/>
                </a:cubicBezTo>
                <a:cubicBezTo>
                  <a:pt x="4898110" y="878606"/>
                  <a:pt x="4884976" y="920884"/>
                  <a:pt x="4862127" y="969133"/>
                </a:cubicBezTo>
                <a:cubicBezTo>
                  <a:pt x="4839275" y="1017383"/>
                  <a:pt x="4815171" y="1055261"/>
                  <a:pt x="4789814" y="1082765"/>
                </a:cubicBezTo>
                <a:cubicBezTo>
                  <a:pt x="4788587" y="1095485"/>
                  <a:pt x="4786017" y="1107189"/>
                  <a:pt x="4782102" y="1117877"/>
                </a:cubicBezTo>
                <a:cubicBezTo>
                  <a:pt x="4778187" y="1128564"/>
                  <a:pt x="4775616" y="1140267"/>
                  <a:pt x="4774388" y="1152988"/>
                </a:cubicBezTo>
                <a:cubicBezTo>
                  <a:pt x="4768856" y="1152892"/>
                  <a:pt x="4764830" y="1154992"/>
                  <a:pt x="4762311" y="1159288"/>
                </a:cubicBezTo>
                <a:cubicBezTo>
                  <a:pt x="4759793" y="1163584"/>
                  <a:pt x="4758397" y="1168649"/>
                  <a:pt x="4758128" y="1174484"/>
                </a:cubicBezTo>
                <a:cubicBezTo>
                  <a:pt x="4756602" y="1189604"/>
                  <a:pt x="4753584" y="1198317"/>
                  <a:pt x="4749077" y="1200623"/>
                </a:cubicBezTo>
                <a:cubicBezTo>
                  <a:pt x="4744572" y="1202929"/>
                  <a:pt x="4741723" y="1208842"/>
                  <a:pt x="4740531" y="1218367"/>
                </a:cubicBezTo>
                <a:lnTo>
                  <a:pt x="4719647" y="1254564"/>
                </a:lnTo>
                <a:cubicBezTo>
                  <a:pt x="4714007" y="1256256"/>
                  <a:pt x="4709917" y="1259443"/>
                  <a:pt x="4707374" y="1264129"/>
                </a:cubicBezTo>
                <a:cubicBezTo>
                  <a:pt x="4704832" y="1268813"/>
                  <a:pt x="4703429" y="1274034"/>
                  <a:pt x="4703164" y="1279790"/>
                </a:cubicBezTo>
                <a:lnTo>
                  <a:pt x="4705780" y="1298669"/>
                </a:lnTo>
                <a:lnTo>
                  <a:pt x="4665295" y="1412330"/>
                </a:lnTo>
                <a:lnTo>
                  <a:pt x="4649702" y="1422631"/>
                </a:lnTo>
                <a:lnTo>
                  <a:pt x="4637395" y="1440619"/>
                </a:lnTo>
                <a:cubicBezTo>
                  <a:pt x="4637038" y="1446605"/>
                  <a:pt x="4635706" y="1453234"/>
                  <a:pt x="4633400" y="1460506"/>
                </a:cubicBezTo>
                <a:cubicBezTo>
                  <a:pt x="4631093" y="1467780"/>
                  <a:pt x="4627950" y="1473366"/>
                  <a:pt x="4623974" y="1477263"/>
                </a:cubicBezTo>
                <a:cubicBezTo>
                  <a:pt x="4625748" y="1484155"/>
                  <a:pt x="4625529" y="1493034"/>
                  <a:pt x="4623320" y="1503902"/>
                </a:cubicBezTo>
                <a:cubicBezTo>
                  <a:pt x="4621112" y="1514769"/>
                  <a:pt x="4615463" y="1520517"/>
                  <a:pt x="4606378" y="1521144"/>
                </a:cubicBezTo>
                <a:cubicBezTo>
                  <a:pt x="4604443" y="1531326"/>
                  <a:pt x="4596756" y="1547718"/>
                  <a:pt x="4583314" y="1570318"/>
                </a:cubicBezTo>
                <a:cubicBezTo>
                  <a:pt x="4569874" y="1592918"/>
                  <a:pt x="4559612" y="1605411"/>
                  <a:pt x="4552526" y="1607796"/>
                </a:cubicBezTo>
                <a:lnTo>
                  <a:pt x="4539774" y="1633246"/>
                </a:lnTo>
                <a:cubicBezTo>
                  <a:pt x="4537293" y="1656501"/>
                  <a:pt x="4531715" y="1676761"/>
                  <a:pt x="4523039" y="1694030"/>
                </a:cubicBezTo>
                <a:cubicBezTo>
                  <a:pt x="4514363" y="1711297"/>
                  <a:pt x="4508785" y="1731559"/>
                  <a:pt x="4506305" y="1754814"/>
                </a:cubicBezTo>
                <a:lnTo>
                  <a:pt x="4494221" y="1769069"/>
                </a:lnTo>
                <a:cubicBezTo>
                  <a:pt x="4491685" y="1782803"/>
                  <a:pt x="4483879" y="1798563"/>
                  <a:pt x="4470803" y="1816349"/>
                </a:cubicBezTo>
                <a:cubicBezTo>
                  <a:pt x="4457728" y="1834134"/>
                  <a:pt x="4449923" y="1849894"/>
                  <a:pt x="4447387" y="1863628"/>
                </a:cubicBezTo>
                <a:cubicBezTo>
                  <a:pt x="4435931" y="1869965"/>
                  <a:pt x="4430288" y="1880862"/>
                  <a:pt x="4430457" y="1896317"/>
                </a:cubicBezTo>
                <a:cubicBezTo>
                  <a:pt x="4430626" y="1911773"/>
                  <a:pt x="4424983" y="1922670"/>
                  <a:pt x="4413528" y="1929007"/>
                </a:cubicBezTo>
                <a:cubicBezTo>
                  <a:pt x="4410569" y="1940688"/>
                  <a:pt x="4399322" y="1969660"/>
                  <a:pt x="4379788" y="2015922"/>
                </a:cubicBezTo>
                <a:cubicBezTo>
                  <a:pt x="4360254" y="2062185"/>
                  <a:pt x="4348185" y="2089237"/>
                  <a:pt x="4343583" y="2097074"/>
                </a:cubicBezTo>
                <a:cubicBezTo>
                  <a:pt x="4345383" y="2103501"/>
                  <a:pt x="4345277" y="2110515"/>
                  <a:pt x="4343262" y="2118119"/>
                </a:cubicBezTo>
                <a:cubicBezTo>
                  <a:pt x="4341250" y="2125720"/>
                  <a:pt x="4335712" y="2129603"/>
                  <a:pt x="4326653" y="2129764"/>
                </a:cubicBezTo>
                <a:cubicBezTo>
                  <a:pt x="4313975" y="2155296"/>
                  <a:pt x="4298221" y="2181346"/>
                  <a:pt x="4279395" y="2207915"/>
                </a:cubicBezTo>
                <a:cubicBezTo>
                  <a:pt x="4260569" y="2234485"/>
                  <a:pt x="4249425" y="2261746"/>
                  <a:pt x="4245962" y="2289701"/>
                </a:cubicBezTo>
                <a:cubicBezTo>
                  <a:pt x="4243600" y="2291354"/>
                  <a:pt x="4240526" y="2293199"/>
                  <a:pt x="4236739" y="2295235"/>
                </a:cubicBezTo>
                <a:cubicBezTo>
                  <a:pt x="4232950" y="2297272"/>
                  <a:pt x="4230753" y="2300105"/>
                  <a:pt x="4230146" y="2303734"/>
                </a:cubicBezTo>
                <a:cubicBezTo>
                  <a:pt x="4230505" y="2305550"/>
                  <a:pt x="4232306" y="2306749"/>
                  <a:pt x="4235547" y="2307334"/>
                </a:cubicBezTo>
                <a:cubicBezTo>
                  <a:pt x="4238788" y="2307916"/>
                  <a:pt x="4240645" y="2308184"/>
                  <a:pt x="4241116" y="2308134"/>
                </a:cubicBezTo>
                <a:lnTo>
                  <a:pt x="4227918" y="2341045"/>
                </a:lnTo>
                <a:lnTo>
                  <a:pt x="4212548" y="2347617"/>
                </a:lnTo>
                <a:lnTo>
                  <a:pt x="4196570" y="2376827"/>
                </a:lnTo>
                <a:lnTo>
                  <a:pt x="4210588" y="2396716"/>
                </a:lnTo>
                <a:cubicBezTo>
                  <a:pt x="4215724" y="2404030"/>
                  <a:pt x="4218884" y="2408570"/>
                  <a:pt x="4220069" y="2410337"/>
                </a:cubicBezTo>
                <a:cubicBezTo>
                  <a:pt x="4227325" y="2414017"/>
                  <a:pt x="4234331" y="2418091"/>
                  <a:pt x="4241087" y="2422560"/>
                </a:cubicBezTo>
                <a:cubicBezTo>
                  <a:pt x="4247842" y="2427030"/>
                  <a:pt x="4248688" y="2433836"/>
                  <a:pt x="4243626" y="2442982"/>
                </a:cubicBezTo>
                <a:cubicBezTo>
                  <a:pt x="4259985" y="2466911"/>
                  <a:pt x="4276189" y="2495448"/>
                  <a:pt x="4292239" y="2528587"/>
                </a:cubicBezTo>
                <a:cubicBezTo>
                  <a:pt x="4308290" y="2561728"/>
                  <a:pt x="4328575" y="2587318"/>
                  <a:pt x="4353095" y="2605360"/>
                </a:cubicBezTo>
                <a:cubicBezTo>
                  <a:pt x="4353596" y="2608351"/>
                  <a:pt x="4354115" y="2612184"/>
                  <a:pt x="4354654" y="2616859"/>
                </a:cubicBezTo>
                <a:cubicBezTo>
                  <a:pt x="4355193" y="2621535"/>
                  <a:pt x="4356213" y="2624580"/>
                  <a:pt x="4357713" y="2625993"/>
                </a:cubicBezTo>
                <a:cubicBezTo>
                  <a:pt x="4360864" y="2627715"/>
                  <a:pt x="4363455" y="2627699"/>
                  <a:pt x="4365490" y="2625946"/>
                </a:cubicBezTo>
                <a:cubicBezTo>
                  <a:pt x="4367523" y="2624193"/>
                  <a:pt x="4369038" y="2622386"/>
                  <a:pt x="4370032" y="2620527"/>
                </a:cubicBezTo>
                <a:lnTo>
                  <a:pt x="4392435" y="2648015"/>
                </a:lnTo>
                <a:cubicBezTo>
                  <a:pt x="4392934" y="2662348"/>
                  <a:pt x="4396014" y="2676103"/>
                  <a:pt x="4401671" y="2689281"/>
                </a:cubicBezTo>
                <a:lnTo>
                  <a:pt x="4452788" y="2748258"/>
                </a:lnTo>
                <a:cubicBezTo>
                  <a:pt x="4460366" y="2750850"/>
                  <a:pt x="4465653" y="2755310"/>
                  <a:pt x="4468648" y="2761637"/>
                </a:cubicBezTo>
                <a:cubicBezTo>
                  <a:pt x="4471643" y="2767962"/>
                  <a:pt x="4470771" y="2775155"/>
                  <a:pt x="4466029" y="2783213"/>
                </a:cubicBezTo>
                <a:cubicBezTo>
                  <a:pt x="4471565" y="2787277"/>
                  <a:pt x="4474773" y="2791525"/>
                  <a:pt x="4475652" y="2795955"/>
                </a:cubicBezTo>
                <a:cubicBezTo>
                  <a:pt x="4476531" y="2800385"/>
                  <a:pt x="4479738" y="2804633"/>
                  <a:pt x="4485274" y="2808697"/>
                </a:cubicBezTo>
                <a:cubicBezTo>
                  <a:pt x="4488007" y="2813841"/>
                  <a:pt x="4497843" y="2826535"/>
                  <a:pt x="4514789" y="2846780"/>
                </a:cubicBezTo>
                <a:cubicBezTo>
                  <a:pt x="4531733" y="2867025"/>
                  <a:pt x="4542861" y="2879430"/>
                  <a:pt x="4548170" y="2883998"/>
                </a:cubicBezTo>
                <a:cubicBezTo>
                  <a:pt x="4557846" y="2891424"/>
                  <a:pt x="4563401" y="2900112"/>
                  <a:pt x="4564838" y="2910059"/>
                </a:cubicBezTo>
                <a:cubicBezTo>
                  <a:pt x="4566274" y="2920007"/>
                  <a:pt x="4571830" y="2928694"/>
                  <a:pt x="4581504" y="2936121"/>
                </a:cubicBezTo>
                <a:lnTo>
                  <a:pt x="4598749" y="2964762"/>
                </a:lnTo>
                <a:cubicBezTo>
                  <a:pt x="4605613" y="2970222"/>
                  <a:pt x="4609398" y="2977049"/>
                  <a:pt x="4610103" y="2985242"/>
                </a:cubicBezTo>
                <a:cubicBezTo>
                  <a:pt x="4610809" y="2993436"/>
                  <a:pt x="4614593" y="3000262"/>
                  <a:pt x="4621457" y="3005722"/>
                </a:cubicBezTo>
                <a:cubicBezTo>
                  <a:pt x="4615978" y="3015525"/>
                  <a:pt x="4617235" y="3025175"/>
                  <a:pt x="4625229" y="3034671"/>
                </a:cubicBezTo>
                <a:cubicBezTo>
                  <a:pt x="4626634" y="3035653"/>
                  <a:pt x="4627769" y="3036190"/>
                  <a:pt x="4628636" y="3036278"/>
                </a:cubicBezTo>
                <a:cubicBezTo>
                  <a:pt x="4629502" y="3036366"/>
                  <a:pt x="4631138" y="3036112"/>
                  <a:pt x="4633544" y="3035518"/>
                </a:cubicBezTo>
                <a:lnTo>
                  <a:pt x="4639009" y="3047836"/>
                </a:lnTo>
                <a:cubicBezTo>
                  <a:pt x="4641074" y="3051267"/>
                  <a:pt x="4643122" y="3053856"/>
                  <a:pt x="4645148" y="3055603"/>
                </a:cubicBezTo>
                <a:cubicBezTo>
                  <a:pt x="4647175" y="3057350"/>
                  <a:pt x="4649723" y="3059149"/>
                  <a:pt x="4652789" y="3061002"/>
                </a:cubicBezTo>
                <a:cubicBezTo>
                  <a:pt x="4663893" y="3085657"/>
                  <a:pt x="4677057" y="3109682"/>
                  <a:pt x="4692281" y="3133078"/>
                </a:cubicBezTo>
                <a:cubicBezTo>
                  <a:pt x="4707504" y="3156472"/>
                  <a:pt x="4723748" y="3179130"/>
                  <a:pt x="4741012" y="3201052"/>
                </a:cubicBezTo>
                <a:cubicBezTo>
                  <a:pt x="4745598" y="3205161"/>
                  <a:pt x="4753438" y="3215480"/>
                  <a:pt x="4764530" y="3232012"/>
                </a:cubicBezTo>
                <a:cubicBezTo>
                  <a:pt x="4775622" y="3248546"/>
                  <a:pt x="4781383" y="3258654"/>
                  <a:pt x="4781812" y="3262339"/>
                </a:cubicBezTo>
                <a:cubicBezTo>
                  <a:pt x="4792453" y="3269549"/>
                  <a:pt x="4800733" y="3278303"/>
                  <a:pt x="4806650" y="3288603"/>
                </a:cubicBezTo>
                <a:cubicBezTo>
                  <a:pt x="4812566" y="3298903"/>
                  <a:pt x="4818555" y="3309524"/>
                  <a:pt x="4824615" y="3320468"/>
                </a:cubicBezTo>
                <a:lnTo>
                  <a:pt x="4826077" y="3339099"/>
                </a:lnTo>
                <a:cubicBezTo>
                  <a:pt x="4827571" y="3340232"/>
                  <a:pt x="4828816" y="3341759"/>
                  <a:pt x="4829810" y="3343681"/>
                </a:cubicBezTo>
                <a:cubicBezTo>
                  <a:pt x="4830804" y="3345602"/>
                  <a:pt x="4832049" y="3347129"/>
                  <a:pt x="4833545" y="3348262"/>
                </a:cubicBezTo>
                <a:cubicBezTo>
                  <a:pt x="4837188" y="3352694"/>
                  <a:pt x="4840812" y="3356284"/>
                  <a:pt x="4844418" y="3359032"/>
                </a:cubicBezTo>
                <a:cubicBezTo>
                  <a:pt x="4848024" y="3361779"/>
                  <a:pt x="4852148" y="3364580"/>
                  <a:pt x="4856794" y="3367434"/>
                </a:cubicBezTo>
                <a:cubicBezTo>
                  <a:pt x="4854985" y="3371450"/>
                  <a:pt x="4855754" y="3374889"/>
                  <a:pt x="4859103" y="3377751"/>
                </a:cubicBezTo>
                <a:cubicBezTo>
                  <a:pt x="4860730" y="3378966"/>
                  <a:pt x="4862499" y="3380827"/>
                  <a:pt x="4864415" y="3383333"/>
                </a:cubicBezTo>
                <a:cubicBezTo>
                  <a:pt x="4866330" y="3385838"/>
                  <a:pt x="4868100" y="3387698"/>
                  <a:pt x="4869726" y="3388915"/>
                </a:cubicBezTo>
                <a:lnTo>
                  <a:pt x="4867725" y="3392071"/>
                </a:lnTo>
                <a:cubicBezTo>
                  <a:pt x="4870547" y="3394599"/>
                  <a:pt x="4872369" y="3398705"/>
                  <a:pt x="4873190" y="3404390"/>
                </a:cubicBezTo>
                <a:lnTo>
                  <a:pt x="4895593" y="3431876"/>
                </a:lnTo>
                <a:cubicBezTo>
                  <a:pt x="4901210" y="3437560"/>
                  <a:pt x="4907202" y="3442650"/>
                  <a:pt x="4913570" y="3447151"/>
                </a:cubicBezTo>
                <a:cubicBezTo>
                  <a:pt x="4919936" y="3451650"/>
                  <a:pt x="4924851" y="3454952"/>
                  <a:pt x="4928312" y="3457054"/>
                </a:cubicBezTo>
                <a:cubicBezTo>
                  <a:pt x="4925946" y="3460349"/>
                  <a:pt x="4924172" y="3464018"/>
                  <a:pt x="4922990" y="3468063"/>
                </a:cubicBezTo>
                <a:cubicBezTo>
                  <a:pt x="4921807" y="3472109"/>
                  <a:pt x="4923401" y="3475702"/>
                  <a:pt x="4927772" y="3478843"/>
                </a:cubicBezTo>
                <a:cubicBezTo>
                  <a:pt x="4932608" y="3481540"/>
                  <a:pt x="4935561" y="3484152"/>
                  <a:pt x="4936634" y="3486677"/>
                </a:cubicBezTo>
                <a:cubicBezTo>
                  <a:pt x="4937708" y="3489201"/>
                  <a:pt x="4936293" y="3493468"/>
                  <a:pt x="4932390" y="3499476"/>
                </a:cubicBezTo>
                <a:lnTo>
                  <a:pt x="4949634" y="3528117"/>
                </a:lnTo>
                <a:lnTo>
                  <a:pt x="4951096" y="3546748"/>
                </a:lnTo>
                <a:lnTo>
                  <a:pt x="4978116" y="3594869"/>
                </a:lnTo>
                <a:cubicBezTo>
                  <a:pt x="4983832" y="3599231"/>
                  <a:pt x="4987758" y="3604673"/>
                  <a:pt x="4989894" y="3611191"/>
                </a:cubicBezTo>
                <a:cubicBezTo>
                  <a:pt x="4992031" y="3617710"/>
                  <a:pt x="4995957" y="3623150"/>
                  <a:pt x="5001673" y="3627514"/>
                </a:cubicBezTo>
                <a:lnTo>
                  <a:pt x="5016915" y="3659311"/>
                </a:lnTo>
                <a:lnTo>
                  <a:pt x="5029848" y="3680792"/>
                </a:lnTo>
                <a:cubicBezTo>
                  <a:pt x="5040068" y="3689395"/>
                  <a:pt x="5049268" y="3698734"/>
                  <a:pt x="5057448" y="3708808"/>
                </a:cubicBezTo>
                <a:cubicBezTo>
                  <a:pt x="5065627" y="3718883"/>
                  <a:pt x="5071747" y="3729589"/>
                  <a:pt x="5075807" y="3740924"/>
                </a:cubicBezTo>
                <a:cubicBezTo>
                  <a:pt x="5091714" y="3762078"/>
                  <a:pt x="5107438" y="3780903"/>
                  <a:pt x="5122980" y="3797399"/>
                </a:cubicBezTo>
                <a:cubicBezTo>
                  <a:pt x="5138521" y="3813895"/>
                  <a:pt x="5151512" y="3826560"/>
                  <a:pt x="5161952" y="3835396"/>
                </a:cubicBezTo>
                <a:cubicBezTo>
                  <a:pt x="5157321" y="3836883"/>
                  <a:pt x="5154267" y="3839374"/>
                  <a:pt x="5152790" y="3842863"/>
                </a:cubicBezTo>
                <a:lnTo>
                  <a:pt x="5154252" y="3861495"/>
                </a:lnTo>
                <a:cubicBezTo>
                  <a:pt x="5154921" y="3864223"/>
                  <a:pt x="5156607" y="3866216"/>
                  <a:pt x="5159315" y="3867472"/>
                </a:cubicBezTo>
                <a:cubicBezTo>
                  <a:pt x="5162022" y="3868727"/>
                  <a:pt x="5165210" y="3868353"/>
                  <a:pt x="5168881" y="3866346"/>
                </a:cubicBezTo>
                <a:cubicBezTo>
                  <a:pt x="5173807" y="3881551"/>
                  <a:pt x="5182159" y="3899205"/>
                  <a:pt x="5193937" y="3919308"/>
                </a:cubicBezTo>
                <a:cubicBezTo>
                  <a:pt x="5205716" y="3939410"/>
                  <a:pt x="5218149" y="3954119"/>
                  <a:pt x="5231236" y="3963435"/>
                </a:cubicBezTo>
                <a:cubicBezTo>
                  <a:pt x="5231330" y="3970410"/>
                  <a:pt x="5232892" y="3976379"/>
                  <a:pt x="5235922" y="3981344"/>
                </a:cubicBezTo>
                <a:cubicBezTo>
                  <a:pt x="5238951" y="3986308"/>
                  <a:pt x="5243804" y="3988833"/>
                  <a:pt x="5250482" y="3988919"/>
                </a:cubicBezTo>
                <a:cubicBezTo>
                  <a:pt x="5259735" y="3997738"/>
                  <a:pt x="5264922" y="4007297"/>
                  <a:pt x="5266043" y="4017598"/>
                </a:cubicBezTo>
                <a:cubicBezTo>
                  <a:pt x="5267162" y="4027899"/>
                  <a:pt x="5268981" y="4037536"/>
                  <a:pt x="5271497" y="4046508"/>
                </a:cubicBezTo>
                <a:cubicBezTo>
                  <a:pt x="5271818" y="4052982"/>
                  <a:pt x="5273639" y="4057088"/>
                  <a:pt x="5276962" y="4058827"/>
                </a:cubicBezTo>
                <a:cubicBezTo>
                  <a:pt x="5280286" y="4060565"/>
                  <a:pt x="5284109" y="4061516"/>
                  <a:pt x="5288433" y="4061676"/>
                </a:cubicBezTo>
                <a:lnTo>
                  <a:pt x="5320920" y="4122115"/>
                </a:lnTo>
                <a:cubicBezTo>
                  <a:pt x="5322866" y="4126024"/>
                  <a:pt x="5325227" y="4131025"/>
                  <a:pt x="5328002" y="4137118"/>
                </a:cubicBezTo>
                <a:cubicBezTo>
                  <a:pt x="5330777" y="4143213"/>
                  <a:pt x="5335216" y="4148426"/>
                  <a:pt x="5341321" y="4152758"/>
                </a:cubicBezTo>
                <a:cubicBezTo>
                  <a:pt x="5350408" y="4178993"/>
                  <a:pt x="5363813" y="4204093"/>
                  <a:pt x="5381533" y="4228057"/>
                </a:cubicBezTo>
                <a:cubicBezTo>
                  <a:pt x="5399255" y="4252021"/>
                  <a:pt x="5410869" y="4278197"/>
                  <a:pt x="5416376" y="4306588"/>
                </a:cubicBezTo>
                <a:lnTo>
                  <a:pt x="5440473" y="4317446"/>
                </a:lnTo>
                <a:lnTo>
                  <a:pt x="5472112" y="4386200"/>
                </a:lnTo>
                <a:cubicBezTo>
                  <a:pt x="5479957" y="4392004"/>
                  <a:pt x="5491539" y="4405436"/>
                  <a:pt x="5506861" y="4426496"/>
                </a:cubicBezTo>
                <a:cubicBezTo>
                  <a:pt x="5522182" y="4447555"/>
                  <a:pt x="5532052" y="4465433"/>
                  <a:pt x="5536470" y="4480130"/>
                </a:cubicBezTo>
                <a:cubicBezTo>
                  <a:pt x="5548570" y="4487804"/>
                  <a:pt x="5555087" y="4500789"/>
                  <a:pt x="5556022" y="4519088"/>
                </a:cubicBezTo>
                <a:cubicBezTo>
                  <a:pt x="5565006" y="4518884"/>
                  <a:pt x="5570695" y="4522124"/>
                  <a:pt x="5573095" y="4528810"/>
                </a:cubicBezTo>
                <a:cubicBezTo>
                  <a:pt x="5575495" y="4535495"/>
                  <a:pt x="5576604" y="4542469"/>
                  <a:pt x="5576423" y="4549732"/>
                </a:cubicBezTo>
                <a:lnTo>
                  <a:pt x="5707522" y="4796645"/>
                </a:lnTo>
                <a:cubicBezTo>
                  <a:pt x="5711064" y="4808943"/>
                  <a:pt x="5715930" y="4819590"/>
                  <a:pt x="5722120" y="4828588"/>
                </a:cubicBezTo>
                <a:cubicBezTo>
                  <a:pt x="5728308" y="4837584"/>
                  <a:pt x="5731885" y="4848520"/>
                  <a:pt x="5732848" y="4861395"/>
                </a:cubicBezTo>
                <a:cubicBezTo>
                  <a:pt x="5737697" y="4864654"/>
                  <a:pt x="5741992" y="4869223"/>
                  <a:pt x="5745733" y="4875100"/>
                </a:cubicBezTo>
                <a:cubicBezTo>
                  <a:pt x="5749474" y="4880978"/>
                  <a:pt x="5751980" y="4886623"/>
                  <a:pt x="5753248" y="4892038"/>
                </a:cubicBezTo>
                <a:lnTo>
                  <a:pt x="5767336" y="4918677"/>
                </a:lnTo>
                <a:cubicBezTo>
                  <a:pt x="5768389" y="4924141"/>
                  <a:pt x="5767957" y="4929767"/>
                  <a:pt x="5766035" y="4935558"/>
                </a:cubicBezTo>
                <a:cubicBezTo>
                  <a:pt x="5764115" y="4941347"/>
                  <a:pt x="5761314" y="4945473"/>
                  <a:pt x="5757633" y="4947933"/>
                </a:cubicBezTo>
                <a:cubicBezTo>
                  <a:pt x="5748939" y="4944632"/>
                  <a:pt x="5735476" y="4928346"/>
                  <a:pt x="5717246" y="4899080"/>
                </a:cubicBezTo>
                <a:cubicBezTo>
                  <a:pt x="5699016" y="4869814"/>
                  <a:pt x="5687766" y="4848295"/>
                  <a:pt x="5683499" y="4834523"/>
                </a:cubicBezTo>
                <a:lnTo>
                  <a:pt x="5681497" y="4837679"/>
                </a:lnTo>
                <a:cubicBezTo>
                  <a:pt x="5673932" y="4839429"/>
                  <a:pt x="5668139" y="4839259"/>
                  <a:pt x="5664117" y="4837168"/>
                </a:cubicBezTo>
                <a:cubicBezTo>
                  <a:pt x="5660094" y="4835078"/>
                  <a:pt x="5656803" y="4830961"/>
                  <a:pt x="5654243" y="4824820"/>
                </a:cubicBezTo>
                <a:cubicBezTo>
                  <a:pt x="5632810" y="4805694"/>
                  <a:pt x="5612588" y="4782910"/>
                  <a:pt x="5593580" y="4756470"/>
                </a:cubicBezTo>
                <a:cubicBezTo>
                  <a:pt x="5574571" y="4730028"/>
                  <a:pt x="5555352" y="4705667"/>
                  <a:pt x="5535919" y="4683383"/>
                </a:cubicBezTo>
                <a:cubicBezTo>
                  <a:pt x="5529636" y="4683548"/>
                  <a:pt x="5526361" y="4682024"/>
                  <a:pt x="5526093" y="4678811"/>
                </a:cubicBezTo>
                <a:cubicBezTo>
                  <a:pt x="5525826" y="4675599"/>
                  <a:pt x="5525842" y="4670630"/>
                  <a:pt x="5526142" y="4663904"/>
                </a:cubicBezTo>
                <a:cubicBezTo>
                  <a:pt x="5523020" y="4661556"/>
                  <a:pt x="5520295" y="4659458"/>
                  <a:pt x="5517962" y="4657610"/>
                </a:cubicBezTo>
                <a:cubicBezTo>
                  <a:pt x="5515631" y="4655761"/>
                  <a:pt x="5513482" y="4656243"/>
                  <a:pt x="5511515" y="4659053"/>
                </a:cubicBezTo>
                <a:cubicBezTo>
                  <a:pt x="5507779" y="4653456"/>
                  <a:pt x="5503684" y="4646248"/>
                  <a:pt x="5499226" y="4637428"/>
                </a:cubicBezTo>
                <a:cubicBezTo>
                  <a:pt x="5494769" y="4628607"/>
                  <a:pt x="5489961" y="4624266"/>
                  <a:pt x="5484801" y="4624406"/>
                </a:cubicBezTo>
                <a:lnTo>
                  <a:pt x="5491728" y="4655356"/>
                </a:lnTo>
                <a:cubicBezTo>
                  <a:pt x="5492800" y="4660647"/>
                  <a:pt x="5494621" y="4664753"/>
                  <a:pt x="5497194" y="4667675"/>
                </a:cubicBezTo>
                <a:cubicBezTo>
                  <a:pt x="5499767" y="4670598"/>
                  <a:pt x="5503590" y="4671548"/>
                  <a:pt x="5508665" y="4670524"/>
                </a:cubicBezTo>
                <a:cubicBezTo>
                  <a:pt x="5509892" y="4676005"/>
                  <a:pt x="5511980" y="4682308"/>
                  <a:pt x="5514929" y="4689435"/>
                </a:cubicBezTo>
                <a:cubicBezTo>
                  <a:pt x="5517878" y="4696561"/>
                  <a:pt x="5521256" y="4702576"/>
                  <a:pt x="5525063" y="4707480"/>
                </a:cubicBezTo>
                <a:lnTo>
                  <a:pt x="5565863" y="4768767"/>
                </a:lnTo>
                <a:lnTo>
                  <a:pt x="5569634" y="4797714"/>
                </a:lnTo>
                <a:cubicBezTo>
                  <a:pt x="5570753" y="4803220"/>
                  <a:pt x="5572767" y="4808185"/>
                  <a:pt x="5575677" y="4812612"/>
                </a:cubicBezTo>
                <a:cubicBezTo>
                  <a:pt x="5578586" y="4817040"/>
                  <a:pt x="5582602" y="4818849"/>
                  <a:pt x="5587725" y="4818041"/>
                </a:cubicBezTo>
                <a:lnTo>
                  <a:pt x="5604969" y="4846682"/>
                </a:lnTo>
                <a:cubicBezTo>
                  <a:pt x="5616491" y="4851777"/>
                  <a:pt x="5623433" y="4860606"/>
                  <a:pt x="5625794" y="4873169"/>
                </a:cubicBezTo>
                <a:cubicBezTo>
                  <a:pt x="5628152" y="4885730"/>
                  <a:pt x="5635094" y="4894559"/>
                  <a:pt x="5646617" y="4899654"/>
                </a:cubicBezTo>
                <a:lnTo>
                  <a:pt x="5655314" y="4962709"/>
                </a:lnTo>
                <a:cubicBezTo>
                  <a:pt x="5641497" y="4965012"/>
                  <a:pt x="5632944" y="4965121"/>
                  <a:pt x="5629656" y="4963034"/>
                </a:cubicBezTo>
                <a:cubicBezTo>
                  <a:pt x="5626368" y="4960949"/>
                  <a:pt x="5624399" y="4954168"/>
                  <a:pt x="5623749" y="4942690"/>
                </a:cubicBezTo>
                <a:cubicBezTo>
                  <a:pt x="5611076" y="4943043"/>
                  <a:pt x="5604452" y="4938659"/>
                  <a:pt x="5603876" y="4929533"/>
                </a:cubicBezTo>
                <a:cubicBezTo>
                  <a:pt x="5603301" y="4920408"/>
                  <a:pt x="5597967" y="4915733"/>
                  <a:pt x="5587873" y="4915510"/>
                </a:cubicBezTo>
                <a:cubicBezTo>
                  <a:pt x="5583199" y="4904707"/>
                  <a:pt x="5573572" y="4889934"/>
                  <a:pt x="5558995" y="4871191"/>
                </a:cubicBezTo>
                <a:cubicBezTo>
                  <a:pt x="5544417" y="4852448"/>
                  <a:pt x="5533078" y="4842121"/>
                  <a:pt x="5524977" y="4840210"/>
                </a:cubicBezTo>
                <a:lnTo>
                  <a:pt x="5481019" y="4776922"/>
                </a:lnTo>
                <a:cubicBezTo>
                  <a:pt x="5468826" y="4778411"/>
                  <a:pt x="5458240" y="4776491"/>
                  <a:pt x="5449262" y="4771166"/>
                </a:cubicBezTo>
                <a:cubicBezTo>
                  <a:pt x="5440282" y="4765840"/>
                  <a:pt x="5434701" y="4756030"/>
                  <a:pt x="5432517" y="4741735"/>
                </a:cubicBezTo>
                <a:cubicBezTo>
                  <a:pt x="5421499" y="4730321"/>
                  <a:pt x="5411087" y="4717078"/>
                  <a:pt x="5401283" y="4702006"/>
                </a:cubicBezTo>
                <a:cubicBezTo>
                  <a:pt x="5391476" y="4686935"/>
                  <a:pt x="5384644" y="4671537"/>
                  <a:pt x="5380786" y="4655812"/>
                </a:cubicBezTo>
                <a:lnTo>
                  <a:pt x="5349528" y="4649265"/>
                </a:lnTo>
                <a:lnTo>
                  <a:pt x="5347760" y="4617161"/>
                </a:lnTo>
                <a:lnTo>
                  <a:pt x="5313039" y="4595140"/>
                </a:lnTo>
                <a:cubicBezTo>
                  <a:pt x="5309222" y="4586910"/>
                  <a:pt x="5304924" y="4580311"/>
                  <a:pt x="5300144" y="4575343"/>
                </a:cubicBezTo>
                <a:cubicBezTo>
                  <a:pt x="5295364" y="4570375"/>
                  <a:pt x="5293146" y="4563988"/>
                  <a:pt x="5293486" y="4556181"/>
                </a:cubicBezTo>
                <a:cubicBezTo>
                  <a:pt x="5290786" y="4552441"/>
                  <a:pt x="5286350" y="4549259"/>
                  <a:pt x="5280176" y="4546633"/>
                </a:cubicBezTo>
                <a:cubicBezTo>
                  <a:pt x="5274003" y="4544010"/>
                  <a:pt x="5269355" y="4542906"/>
                  <a:pt x="5266232" y="4543322"/>
                </a:cubicBezTo>
                <a:cubicBezTo>
                  <a:pt x="5262146" y="4543222"/>
                  <a:pt x="5259711" y="4544444"/>
                  <a:pt x="5258928" y="4546988"/>
                </a:cubicBezTo>
                <a:cubicBezTo>
                  <a:pt x="5258142" y="4549535"/>
                  <a:pt x="5258576" y="4551468"/>
                  <a:pt x="5260226" y="4552792"/>
                </a:cubicBezTo>
                <a:cubicBezTo>
                  <a:pt x="5273783" y="4552354"/>
                  <a:pt x="5281007" y="4558410"/>
                  <a:pt x="5281898" y="4570963"/>
                </a:cubicBezTo>
                <a:cubicBezTo>
                  <a:pt x="5282788" y="4583516"/>
                  <a:pt x="5282852" y="4593884"/>
                  <a:pt x="5282089" y="4602067"/>
                </a:cubicBezTo>
                <a:lnTo>
                  <a:pt x="5329435" y="4632095"/>
                </a:lnTo>
                <a:lnTo>
                  <a:pt x="5327434" y="4635252"/>
                </a:lnTo>
                <a:cubicBezTo>
                  <a:pt x="5329596" y="4639113"/>
                  <a:pt x="5332527" y="4642631"/>
                  <a:pt x="5336229" y="4645809"/>
                </a:cubicBezTo>
                <a:cubicBezTo>
                  <a:pt x="5339931" y="4648987"/>
                  <a:pt x="5344363" y="4650139"/>
                  <a:pt x="5349528" y="4649265"/>
                </a:cubicBezTo>
                <a:cubicBezTo>
                  <a:pt x="5352160" y="4663290"/>
                  <a:pt x="5356634" y="4675718"/>
                  <a:pt x="5362951" y="4686549"/>
                </a:cubicBezTo>
                <a:cubicBezTo>
                  <a:pt x="5369269" y="4697379"/>
                  <a:pt x="5372953" y="4709306"/>
                  <a:pt x="5374007" y="4722330"/>
                </a:cubicBezTo>
                <a:cubicBezTo>
                  <a:pt x="5390789" y="4718404"/>
                  <a:pt x="5399858" y="4720099"/>
                  <a:pt x="5401213" y="4727413"/>
                </a:cubicBezTo>
                <a:cubicBezTo>
                  <a:pt x="5402567" y="4734727"/>
                  <a:pt x="5403841" y="4746969"/>
                  <a:pt x="5405031" y="4764137"/>
                </a:cubicBezTo>
                <a:cubicBezTo>
                  <a:pt x="5408969" y="4776686"/>
                  <a:pt x="5420937" y="4791837"/>
                  <a:pt x="5440934" y="4809593"/>
                </a:cubicBezTo>
                <a:cubicBezTo>
                  <a:pt x="5460934" y="4827348"/>
                  <a:pt x="5473190" y="4843790"/>
                  <a:pt x="5477704" y="4858916"/>
                </a:cubicBezTo>
                <a:cubicBezTo>
                  <a:pt x="5477106" y="4863056"/>
                  <a:pt x="5475452" y="4866248"/>
                  <a:pt x="5472737" y="4868492"/>
                </a:cubicBezTo>
                <a:cubicBezTo>
                  <a:pt x="5470023" y="4870735"/>
                  <a:pt x="5467291" y="4872137"/>
                  <a:pt x="5464537" y="4872697"/>
                </a:cubicBezTo>
                <a:cubicBezTo>
                  <a:pt x="5451312" y="4874359"/>
                  <a:pt x="5440136" y="4869300"/>
                  <a:pt x="5431010" y="4857517"/>
                </a:cubicBezTo>
                <a:cubicBezTo>
                  <a:pt x="5421885" y="4845737"/>
                  <a:pt x="5416791" y="4834576"/>
                  <a:pt x="5415730" y="4824036"/>
                </a:cubicBezTo>
                <a:cubicBezTo>
                  <a:pt x="5400165" y="4803653"/>
                  <a:pt x="5384835" y="4785078"/>
                  <a:pt x="5369741" y="4768312"/>
                </a:cubicBezTo>
                <a:cubicBezTo>
                  <a:pt x="5354647" y="4751547"/>
                  <a:pt x="5340106" y="4733473"/>
                  <a:pt x="5326120" y="4714089"/>
                </a:cubicBezTo>
                <a:cubicBezTo>
                  <a:pt x="5321260" y="4715064"/>
                  <a:pt x="5318296" y="4713923"/>
                  <a:pt x="5317228" y="4710662"/>
                </a:cubicBezTo>
                <a:cubicBezTo>
                  <a:pt x="5316160" y="4707404"/>
                  <a:pt x="5315198" y="4703105"/>
                  <a:pt x="5314341" y="4697766"/>
                </a:cubicBezTo>
                <a:cubicBezTo>
                  <a:pt x="5313038" y="4692699"/>
                  <a:pt x="5310680" y="4689729"/>
                  <a:pt x="5307269" y="4688855"/>
                </a:cubicBezTo>
                <a:cubicBezTo>
                  <a:pt x="5303857" y="4687983"/>
                  <a:pt x="5300286" y="4688669"/>
                  <a:pt x="5296557" y="4690913"/>
                </a:cubicBezTo>
                <a:cubicBezTo>
                  <a:pt x="5294819" y="4682895"/>
                  <a:pt x="5292312" y="4675219"/>
                  <a:pt x="5289033" y="4667884"/>
                </a:cubicBezTo>
                <a:cubicBezTo>
                  <a:pt x="5285755" y="4660549"/>
                  <a:pt x="5281745" y="4655239"/>
                  <a:pt x="5277004" y="4651956"/>
                </a:cubicBezTo>
                <a:lnTo>
                  <a:pt x="5262916" y="4625317"/>
                </a:lnTo>
                <a:cubicBezTo>
                  <a:pt x="5253553" y="4625832"/>
                  <a:pt x="5246335" y="4623836"/>
                  <a:pt x="5241264" y="4619330"/>
                </a:cubicBezTo>
                <a:cubicBezTo>
                  <a:pt x="5236192" y="4614822"/>
                  <a:pt x="5233556" y="4609092"/>
                  <a:pt x="5233353" y="4602141"/>
                </a:cubicBezTo>
                <a:cubicBezTo>
                  <a:pt x="5227345" y="4613360"/>
                  <a:pt x="5219208" y="4627933"/>
                  <a:pt x="5208946" y="4645860"/>
                </a:cubicBezTo>
                <a:cubicBezTo>
                  <a:pt x="5198683" y="4663787"/>
                  <a:pt x="5186312" y="4674568"/>
                  <a:pt x="5171835" y="4678203"/>
                </a:cubicBezTo>
                <a:cubicBezTo>
                  <a:pt x="5162191" y="4678725"/>
                  <a:pt x="5154244" y="4677006"/>
                  <a:pt x="5147997" y="4673043"/>
                </a:cubicBezTo>
                <a:cubicBezTo>
                  <a:pt x="5141750" y="4669081"/>
                  <a:pt x="5139173" y="4664129"/>
                  <a:pt x="5140271" y="4658184"/>
                </a:cubicBezTo>
                <a:cubicBezTo>
                  <a:pt x="5138637" y="4656687"/>
                  <a:pt x="5136591" y="4654099"/>
                  <a:pt x="5134130" y="4650417"/>
                </a:cubicBezTo>
                <a:cubicBezTo>
                  <a:pt x="5131670" y="4646736"/>
                  <a:pt x="5129124" y="4644936"/>
                  <a:pt x="5126489" y="4645017"/>
                </a:cubicBezTo>
                <a:lnTo>
                  <a:pt x="5126797" y="4658490"/>
                </a:lnTo>
                <a:lnTo>
                  <a:pt x="5132337" y="4719544"/>
                </a:lnTo>
                <a:lnTo>
                  <a:pt x="5150427" y="4739871"/>
                </a:lnTo>
                <a:cubicBezTo>
                  <a:pt x="5156669" y="4739772"/>
                  <a:pt x="5160027" y="4741164"/>
                  <a:pt x="5160504" y="4744049"/>
                </a:cubicBezTo>
                <a:cubicBezTo>
                  <a:pt x="5160980" y="4746932"/>
                  <a:pt x="5161547" y="4750980"/>
                  <a:pt x="5162206" y="4756194"/>
                </a:cubicBezTo>
                <a:cubicBezTo>
                  <a:pt x="5164380" y="4759601"/>
                  <a:pt x="5166711" y="4761448"/>
                  <a:pt x="5169202" y="4761737"/>
                </a:cubicBezTo>
                <a:cubicBezTo>
                  <a:pt x="5171694" y="4762026"/>
                  <a:pt x="5174237" y="4761794"/>
                  <a:pt x="5176834" y="4761044"/>
                </a:cubicBezTo>
                <a:cubicBezTo>
                  <a:pt x="5180728" y="4776423"/>
                  <a:pt x="5185910" y="4791513"/>
                  <a:pt x="5192384" y="4806316"/>
                </a:cubicBezTo>
                <a:cubicBezTo>
                  <a:pt x="5198855" y="4821117"/>
                  <a:pt x="5204039" y="4836208"/>
                  <a:pt x="5207932" y="4851586"/>
                </a:cubicBezTo>
                <a:cubicBezTo>
                  <a:pt x="5220380" y="4864091"/>
                  <a:pt x="5230089" y="4878733"/>
                  <a:pt x="5237061" y="4895511"/>
                </a:cubicBezTo>
                <a:cubicBezTo>
                  <a:pt x="5244032" y="4912289"/>
                  <a:pt x="5246793" y="4929163"/>
                  <a:pt x="5245344" y="4946133"/>
                </a:cubicBezTo>
                <a:lnTo>
                  <a:pt x="5263128" y="4952985"/>
                </a:lnTo>
                <a:cubicBezTo>
                  <a:pt x="5268846" y="4954582"/>
                  <a:pt x="5273115" y="4958029"/>
                  <a:pt x="5275937" y="4963321"/>
                </a:cubicBezTo>
                <a:cubicBezTo>
                  <a:pt x="5278757" y="4968614"/>
                  <a:pt x="5280236" y="4974716"/>
                  <a:pt x="5280372" y="4981625"/>
                </a:cubicBezTo>
                <a:cubicBezTo>
                  <a:pt x="5289519" y="4996280"/>
                  <a:pt x="5287620" y="5003928"/>
                  <a:pt x="5274674" y="5004569"/>
                </a:cubicBezTo>
                <a:cubicBezTo>
                  <a:pt x="5264346" y="5007332"/>
                  <a:pt x="5255840" y="5007656"/>
                  <a:pt x="5249161" y="5005539"/>
                </a:cubicBezTo>
                <a:cubicBezTo>
                  <a:pt x="5242480" y="5003423"/>
                  <a:pt x="5237691" y="4996145"/>
                  <a:pt x="5234794" y="4983702"/>
                </a:cubicBezTo>
                <a:cubicBezTo>
                  <a:pt x="5232952" y="4973958"/>
                  <a:pt x="5227842" y="4960205"/>
                  <a:pt x="5219466" y="4942445"/>
                </a:cubicBezTo>
                <a:cubicBezTo>
                  <a:pt x="5211090" y="4924683"/>
                  <a:pt x="5200110" y="4914953"/>
                  <a:pt x="5186526" y="4913254"/>
                </a:cubicBezTo>
                <a:cubicBezTo>
                  <a:pt x="5178117" y="4905430"/>
                  <a:pt x="5166008" y="4891665"/>
                  <a:pt x="5150198" y="4871955"/>
                </a:cubicBezTo>
                <a:cubicBezTo>
                  <a:pt x="5134390" y="4852247"/>
                  <a:pt x="5123994" y="4834035"/>
                  <a:pt x="5119011" y="4817321"/>
                </a:cubicBezTo>
                <a:cubicBezTo>
                  <a:pt x="5111482" y="4818723"/>
                  <a:pt x="5106619" y="4817668"/>
                  <a:pt x="5104421" y="4814153"/>
                </a:cubicBezTo>
                <a:cubicBezTo>
                  <a:pt x="5102224" y="4810639"/>
                  <a:pt x="5101442" y="4806638"/>
                  <a:pt x="5102074" y="4802153"/>
                </a:cubicBezTo>
                <a:cubicBezTo>
                  <a:pt x="5099564" y="4793461"/>
                  <a:pt x="5090862" y="4788863"/>
                  <a:pt x="5075966" y="4788361"/>
                </a:cubicBezTo>
                <a:cubicBezTo>
                  <a:pt x="5061071" y="4787857"/>
                  <a:pt x="5050655" y="4787706"/>
                  <a:pt x="5044718" y="4787906"/>
                </a:cubicBezTo>
                <a:cubicBezTo>
                  <a:pt x="5039054" y="4774447"/>
                  <a:pt x="5024575" y="4749588"/>
                  <a:pt x="5001281" y="4713329"/>
                </a:cubicBezTo>
                <a:cubicBezTo>
                  <a:pt x="4977988" y="4677070"/>
                  <a:pt x="4960005" y="4657734"/>
                  <a:pt x="4947334" y="4655324"/>
                </a:cubicBezTo>
                <a:lnTo>
                  <a:pt x="4941255" y="4616058"/>
                </a:lnTo>
                <a:cubicBezTo>
                  <a:pt x="4934961" y="4605336"/>
                  <a:pt x="4928936" y="4595061"/>
                  <a:pt x="4923182" y="4585232"/>
                </a:cubicBezTo>
                <a:cubicBezTo>
                  <a:pt x="4917428" y="4575405"/>
                  <a:pt x="4910904" y="4565919"/>
                  <a:pt x="4903609" y="4556774"/>
                </a:cubicBezTo>
                <a:lnTo>
                  <a:pt x="4892138" y="4553925"/>
                </a:lnTo>
                <a:cubicBezTo>
                  <a:pt x="4887993" y="4565404"/>
                  <a:pt x="4892182" y="4578572"/>
                  <a:pt x="4904705" y="4593432"/>
                </a:cubicBezTo>
                <a:cubicBezTo>
                  <a:pt x="4917227" y="4608290"/>
                  <a:pt x="4920916" y="4622247"/>
                  <a:pt x="4915769" y="4635304"/>
                </a:cubicBezTo>
                <a:cubicBezTo>
                  <a:pt x="4912626" y="4641425"/>
                  <a:pt x="4910058" y="4650124"/>
                  <a:pt x="4908069" y="4661403"/>
                </a:cubicBezTo>
                <a:lnTo>
                  <a:pt x="4931551" y="4645314"/>
                </a:lnTo>
                <a:lnTo>
                  <a:pt x="4931858" y="4658787"/>
                </a:lnTo>
                <a:cubicBezTo>
                  <a:pt x="4931791" y="4665291"/>
                  <a:pt x="4929731" y="4669702"/>
                  <a:pt x="4925678" y="4672020"/>
                </a:cubicBezTo>
                <a:cubicBezTo>
                  <a:pt x="4921628" y="4674337"/>
                  <a:pt x="4916912" y="4675957"/>
                  <a:pt x="4911533" y="4676879"/>
                </a:cubicBezTo>
                <a:cubicBezTo>
                  <a:pt x="4914051" y="4683086"/>
                  <a:pt x="4916424" y="4688649"/>
                  <a:pt x="4918653" y="4693567"/>
                </a:cubicBezTo>
                <a:cubicBezTo>
                  <a:pt x="4920882" y="4698485"/>
                  <a:pt x="4924257" y="4702469"/>
                  <a:pt x="4928776" y="4705520"/>
                </a:cubicBezTo>
                <a:cubicBezTo>
                  <a:pt x="4930320" y="4710648"/>
                  <a:pt x="4934066" y="4715791"/>
                  <a:pt x="4940017" y="4720948"/>
                </a:cubicBezTo>
                <a:cubicBezTo>
                  <a:pt x="4945965" y="4726104"/>
                  <a:pt x="4951791" y="4731459"/>
                  <a:pt x="4957491" y="4737010"/>
                </a:cubicBezTo>
                <a:cubicBezTo>
                  <a:pt x="4964357" y="4727348"/>
                  <a:pt x="4974956" y="4722267"/>
                  <a:pt x="4989289" y="4721769"/>
                </a:cubicBezTo>
                <a:cubicBezTo>
                  <a:pt x="4989263" y="4735767"/>
                  <a:pt x="4995395" y="4747034"/>
                  <a:pt x="5007688" y="4755568"/>
                </a:cubicBezTo>
                <a:lnTo>
                  <a:pt x="4981357" y="4783129"/>
                </a:lnTo>
                <a:cubicBezTo>
                  <a:pt x="4979415" y="4775720"/>
                  <a:pt x="4976599" y="4769692"/>
                  <a:pt x="4972908" y="4765045"/>
                </a:cubicBezTo>
                <a:cubicBezTo>
                  <a:pt x="4969215" y="4760398"/>
                  <a:pt x="4965898" y="4755160"/>
                  <a:pt x="4962957" y="4749329"/>
                </a:cubicBezTo>
                <a:lnTo>
                  <a:pt x="4945479" y="4755949"/>
                </a:lnTo>
                <a:cubicBezTo>
                  <a:pt x="4941475" y="4762262"/>
                  <a:pt x="4936319" y="4763416"/>
                  <a:pt x="4930004" y="4759413"/>
                </a:cubicBezTo>
                <a:cubicBezTo>
                  <a:pt x="4923793" y="4755104"/>
                  <a:pt x="4918779" y="4749342"/>
                  <a:pt x="4914964" y="4742128"/>
                </a:cubicBezTo>
                <a:cubicBezTo>
                  <a:pt x="4911149" y="4734913"/>
                  <a:pt x="4907925" y="4728074"/>
                  <a:pt x="4905294" y="4721609"/>
                </a:cubicBezTo>
                <a:cubicBezTo>
                  <a:pt x="4900850" y="4725707"/>
                  <a:pt x="4897071" y="4730502"/>
                  <a:pt x="4893956" y="4735997"/>
                </a:cubicBezTo>
                <a:cubicBezTo>
                  <a:pt x="4890840" y="4741490"/>
                  <a:pt x="4887562" y="4745497"/>
                  <a:pt x="4884120" y="4748016"/>
                </a:cubicBezTo>
                <a:cubicBezTo>
                  <a:pt x="4877399" y="4746981"/>
                  <a:pt x="4871978" y="4740408"/>
                  <a:pt x="4867856" y="4728296"/>
                </a:cubicBezTo>
                <a:cubicBezTo>
                  <a:pt x="4863735" y="4716183"/>
                  <a:pt x="4860816" y="4705665"/>
                  <a:pt x="4859102" y="4696739"/>
                </a:cubicBezTo>
                <a:cubicBezTo>
                  <a:pt x="4852608" y="4692437"/>
                  <a:pt x="4847656" y="4687451"/>
                  <a:pt x="4844243" y="4681782"/>
                </a:cubicBezTo>
                <a:cubicBezTo>
                  <a:pt x="4840830" y="4676115"/>
                  <a:pt x="4840035" y="4671553"/>
                  <a:pt x="4841858" y="4668098"/>
                </a:cubicBezTo>
                <a:lnTo>
                  <a:pt x="4829771" y="4638302"/>
                </a:lnTo>
                <a:lnTo>
                  <a:pt x="4801363" y="4620285"/>
                </a:lnTo>
                <a:lnTo>
                  <a:pt x="4804827" y="4635760"/>
                </a:lnTo>
                <a:lnTo>
                  <a:pt x="4822071" y="4664401"/>
                </a:lnTo>
                <a:cubicBezTo>
                  <a:pt x="4824143" y="4668113"/>
                  <a:pt x="4825175" y="4671719"/>
                  <a:pt x="4825169" y="4675219"/>
                </a:cubicBezTo>
                <a:cubicBezTo>
                  <a:pt x="4825162" y="4678718"/>
                  <a:pt x="4824617" y="4681323"/>
                  <a:pt x="4823534" y="4683033"/>
                </a:cubicBezTo>
                <a:cubicBezTo>
                  <a:pt x="4821924" y="4681643"/>
                  <a:pt x="4819829" y="4678840"/>
                  <a:pt x="4817249" y="4674621"/>
                </a:cubicBezTo>
                <a:cubicBezTo>
                  <a:pt x="4814668" y="4670402"/>
                  <a:pt x="4811785" y="4667099"/>
                  <a:pt x="4808598" y="4664708"/>
                </a:cubicBezTo>
                <a:cubicBezTo>
                  <a:pt x="4797713" y="4662968"/>
                  <a:pt x="4789861" y="4652088"/>
                  <a:pt x="4785041" y="4632063"/>
                </a:cubicBezTo>
                <a:cubicBezTo>
                  <a:pt x="4780221" y="4612039"/>
                  <a:pt x="4772368" y="4601157"/>
                  <a:pt x="4761483" y="4599418"/>
                </a:cubicBezTo>
                <a:lnTo>
                  <a:pt x="4747396" y="4572779"/>
                </a:lnTo>
                <a:cubicBezTo>
                  <a:pt x="4740891" y="4567915"/>
                  <a:pt x="4733809" y="4560473"/>
                  <a:pt x="4726149" y="4550451"/>
                </a:cubicBezTo>
                <a:cubicBezTo>
                  <a:pt x="4729786" y="4562162"/>
                  <a:pt x="4734462" y="4573981"/>
                  <a:pt x="4740178" y="4585905"/>
                </a:cubicBezTo>
                <a:cubicBezTo>
                  <a:pt x="4745893" y="4597829"/>
                  <a:pt x="4754151" y="4607492"/>
                  <a:pt x="4764948" y="4614893"/>
                </a:cubicBezTo>
                <a:lnTo>
                  <a:pt x="4739463" y="4634140"/>
                </a:lnTo>
                <a:lnTo>
                  <a:pt x="4708745" y="4605806"/>
                </a:lnTo>
                <a:lnTo>
                  <a:pt x="4701892" y="4623590"/>
                </a:lnTo>
                <a:lnTo>
                  <a:pt x="4672944" y="4627360"/>
                </a:lnTo>
                <a:lnTo>
                  <a:pt x="4635607" y="4581549"/>
                </a:lnTo>
                <a:cubicBezTo>
                  <a:pt x="4631592" y="4561852"/>
                  <a:pt x="4624553" y="4543002"/>
                  <a:pt x="4614486" y="4524999"/>
                </a:cubicBezTo>
                <a:cubicBezTo>
                  <a:pt x="4604419" y="4506995"/>
                  <a:pt x="4597167" y="4490224"/>
                  <a:pt x="4592730" y="4474685"/>
                </a:cubicBezTo>
                <a:lnTo>
                  <a:pt x="4596733" y="4468372"/>
                </a:lnTo>
                <a:lnTo>
                  <a:pt x="4587264" y="4462366"/>
                </a:lnTo>
                <a:lnTo>
                  <a:pt x="4567711" y="4423408"/>
                </a:lnTo>
                <a:cubicBezTo>
                  <a:pt x="4555130" y="4413585"/>
                  <a:pt x="4546630" y="4400817"/>
                  <a:pt x="4542211" y="4385105"/>
                </a:cubicBezTo>
                <a:cubicBezTo>
                  <a:pt x="4537792" y="4369392"/>
                  <a:pt x="4527713" y="4355622"/>
                  <a:pt x="4511976" y="4343797"/>
                </a:cubicBezTo>
                <a:cubicBezTo>
                  <a:pt x="4507753" y="4335771"/>
                  <a:pt x="4500243" y="4322894"/>
                  <a:pt x="4489449" y="4305166"/>
                </a:cubicBezTo>
                <a:lnTo>
                  <a:pt x="4481618" y="4287842"/>
                </a:lnTo>
                <a:lnTo>
                  <a:pt x="4459614" y="4259951"/>
                </a:lnTo>
                <a:lnTo>
                  <a:pt x="4441305" y="4245862"/>
                </a:lnTo>
                <a:lnTo>
                  <a:pt x="4439303" y="4249019"/>
                </a:lnTo>
                <a:cubicBezTo>
                  <a:pt x="4433811" y="4250699"/>
                  <a:pt x="4431322" y="4247645"/>
                  <a:pt x="4431835" y="4239857"/>
                </a:cubicBezTo>
                <a:lnTo>
                  <a:pt x="4434505" y="4235648"/>
                </a:lnTo>
                <a:lnTo>
                  <a:pt x="4434058" y="4235439"/>
                </a:lnTo>
                <a:cubicBezTo>
                  <a:pt x="4433789" y="4232226"/>
                  <a:pt x="4433806" y="4227258"/>
                  <a:pt x="4434107" y="4220533"/>
                </a:cubicBezTo>
                <a:cubicBezTo>
                  <a:pt x="4430985" y="4218184"/>
                  <a:pt x="4428258" y="4216086"/>
                  <a:pt x="4425927" y="4214238"/>
                </a:cubicBezTo>
                <a:cubicBezTo>
                  <a:pt x="4423594" y="4212391"/>
                  <a:pt x="4421445" y="4212872"/>
                  <a:pt x="4419479" y="4215682"/>
                </a:cubicBezTo>
                <a:cubicBezTo>
                  <a:pt x="4415743" y="4210085"/>
                  <a:pt x="4411647" y="4202877"/>
                  <a:pt x="4407190" y="4194056"/>
                </a:cubicBezTo>
                <a:cubicBezTo>
                  <a:pt x="4402734" y="4185236"/>
                  <a:pt x="4397924" y="4180895"/>
                  <a:pt x="4392765" y="4181035"/>
                </a:cubicBezTo>
                <a:lnTo>
                  <a:pt x="4399692" y="4211984"/>
                </a:lnTo>
                <a:cubicBezTo>
                  <a:pt x="4400763" y="4217274"/>
                  <a:pt x="4402585" y="4221381"/>
                  <a:pt x="4405157" y="4224304"/>
                </a:cubicBezTo>
                <a:cubicBezTo>
                  <a:pt x="4407730" y="4227225"/>
                  <a:pt x="4411555" y="4228176"/>
                  <a:pt x="4416630" y="4227153"/>
                </a:cubicBezTo>
                <a:cubicBezTo>
                  <a:pt x="4417856" y="4232632"/>
                  <a:pt x="4419945" y="4238937"/>
                  <a:pt x="4422893" y="4246064"/>
                </a:cubicBezTo>
                <a:cubicBezTo>
                  <a:pt x="4425842" y="4253191"/>
                  <a:pt x="4429220" y="4259206"/>
                  <a:pt x="4433026" y="4264109"/>
                </a:cubicBezTo>
                <a:lnTo>
                  <a:pt x="4473828" y="4325395"/>
                </a:lnTo>
                <a:lnTo>
                  <a:pt x="4477598" y="4354344"/>
                </a:lnTo>
                <a:cubicBezTo>
                  <a:pt x="4478716" y="4359848"/>
                  <a:pt x="4480731" y="4364814"/>
                  <a:pt x="4483640" y="4369241"/>
                </a:cubicBezTo>
                <a:cubicBezTo>
                  <a:pt x="4486549" y="4373668"/>
                  <a:pt x="4490566" y="4375477"/>
                  <a:pt x="4495689" y="4374670"/>
                </a:cubicBezTo>
                <a:lnTo>
                  <a:pt x="4512933" y="4403311"/>
                </a:lnTo>
                <a:cubicBezTo>
                  <a:pt x="4524455" y="4408406"/>
                  <a:pt x="4531397" y="4417235"/>
                  <a:pt x="4533757" y="4429796"/>
                </a:cubicBezTo>
                <a:cubicBezTo>
                  <a:pt x="4536117" y="4442358"/>
                  <a:pt x="4543058" y="4451188"/>
                  <a:pt x="4554580" y="4456283"/>
                </a:cubicBezTo>
                <a:lnTo>
                  <a:pt x="4563277" y="4519337"/>
                </a:lnTo>
                <a:cubicBezTo>
                  <a:pt x="4549460" y="4521639"/>
                  <a:pt x="4540908" y="4521749"/>
                  <a:pt x="4537621" y="4519663"/>
                </a:cubicBezTo>
                <a:cubicBezTo>
                  <a:pt x="4534332" y="4517578"/>
                  <a:pt x="4532363" y="4510797"/>
                  <a:pt x="4531713" y="4499318"/>
                </a:cubicBezTo>
                <a:cubicBezTo>
                  <a:pt x="4519039" y="4499672"/>
                  <a:pt x="4512415" y="4495286"/>
                  <a:pt x="4511840" y="4486161"/>
                </a:cubicBezTo>
                <a:cubicBezTo>
                  <a:pt x="4511265" y="4477037"/>
                  <a:pt x="4505930" y="4472363"/>
                  <a:pt x="4495837" y="4472139"/>
                </a:cubicBezTo>
                <a:cubicBezTo>
                  <a:pt x="4491162" y="4461336"/>
                  <a:pt x="4481536" y="4446562"/>
                  <a:pt x="4466959" y="4427820"/>
                </a:cubicBezTo>
                <a:cubicBezTo>
                  <a:pt x="4452382" y="4409076"/>
                  <a:pt x="4441042" y="4398750"/>
                  <a:pt x="4432941" y="4396838"/>
                </a:cubicBezTo>
                <a:lnTo>
                  <a:pt x="4388983" y="4333551"/>
                </a:lnTo>
                <a:cubicBezTo>
                  <a:pt x="4376790" y="4335039"/>
                  <a:pt x="4366205" y="4333120"/>
                  <a:pt x="4357226" y="4327794"/>
                </a:cubicBezTo>
                <a:cubicBezTo>
                  <a:pt x="4348247" y="4322469"/>
                  <a:pt x="4342666" y="4312658"/>
                  <a:pt x="4340482" y="4298363"/>
                </a:cubicBezTo>
                <a:cubicBezTo>
                  <a:pt x="4329464" y="4286949"/>
                  <a:pt x="4319052" y="4273707"/>
                  <a:pt x="4309246" y="4258635"/>
                </a:cubicBezTo>
                <a:cubicBezTo>
                  <a:pt x="4299440" y="4243564"/>
                  <a:pt x="4292609" y="4228165"/>
                  <a:pt x="4288751" y="4212440"/>
                </a:cubicBezTo>
                <a:lnTo>
                  <a:pt x="4257492" y="4205894"/>
                </a:lnTo>
                <a:lnTo>
                  <a:pt x="4255724" y="4173789"/>
                </a:lnTo>
                <a:lnTo>
                  <a:pt x="4221003" y="4151768"/>
                </a:lnTo>
                <a:cubicBezTo>
                  <a:pt x="4217185" y="4143538"/>
                  <a:pt x="4212887" y="4136939"/>
                  <a:pt x="4208108" y="4131972"/>
                </a:cubicBezTo>
                <a:cubicBezTo>
                  <a:pt x="4203329" y="4127004"/>
                  <a:pt x="4201109" y="4120616"/>
                  <a:pt x="4201450" y="4112811"/>
                </a:cubicBezTo>
                <a:cubicBezTo>
                  <a:pt x="4198751" y="4109069"/>
                  <a:pt x="4194313" y="4105887"/>
                  <a:pt x="4188140" y="4103263"/>
                </a:cubicBezTo>
                <a:cubicBezTo>
                  <a:pt x="4181968" y="4100638"/>
                  <a:pt x="4177319" y="4099534"/>
                  <a:pt x="4174196" y="4099951"/>
                </a:cubicBezTo>
                <a:cubicBezTo>
                  <a:pt x="4170111" y="4099850"/>
                  <a:pt x="4167676" y="4101072"/>
                  <a:pt x="4166892" y="4103617"/>
                </a:cubicBezTo>
                <a:cubicBezTo>
                  <a:pt x="4166107" y="4106163"/>
                  <a:pt x="4166540" y="4108097"/>
                  <a:pt x="4168190" y="4109421"/>
                </a:cubicBezTo>
                <a:cubicBezTo>
                  <a:pt x="4181747" y="4108982"/>
                  <a:pt x="4188971" y="4115038"/>
                  <a:pt x="4189862" y="4127592"/>
                </a:cubicBezTo>
                <a:cubicBezTo>
                  <a:pt x="4190753" y="4140145"/>
                  <a:pt x="4190817" y="4150512"/>
                  <a:pt x="4190053" y="4158695"/>
                </a:cubicBezTo>
                <a:lnTo>
                  <a:pt x="4237400" y="4188724"/>
                </a:lnTo>
                <a:lnTo>
                  <a:pt x="4235396" y="4191881"/>
                </a:lnTo>
                <a:cubicBezTo>
                  <a:pt x="4237559" y="4195742"/>
                  <a:pt x="4240491" y="4199261"/>
                  <a:pt x="4244193" y="4202438"/>
                </a:cubicBezTo>
                <a:cubicBezTo>
                  <a:pt x="4247895" y="4205617"/>
                  <a:pt x="4252327" y="4206768"/>
                  <a:pt x="4257492" y="4205894"/>
                </a:cubicBezTo>
                <a:cubicBezTo>
                  <a:pt x="4260124" y="4219919"/>
                  <a:pt x="4264599" y="4232347"/>
                  <a:pt x="4270915" y="4243177"/>
                </a:cubicBezTo>
                <a:cubicBezTo>
                  <a:pt x="4277233" y="4254006"/>
                  <a:pt x="4280917" y="4265935"/>
                  <a:pt x="4281971" y="4278958"/>
                </a:cubicBezTo>
                <a:cubicBezTo>
                  <a:pt x="4298754" y="4275033"/>
                  <a:pt x="4307823" y="4276727"/>
                  <a:pt x="4309178" y="4284042"/>
                </a:cubicBezTo>
                <a:cubicBezTo>
                  <a:pt x="4310531" y="4291356"/>
                  <a:pt x="4311805" y="4303597"/>
                  <a:pt x="4312995" y="4320766"/>
                </a:cubicBezTo>
                <a:cubicBezTo>
                  <a:pt x="4316932" y="4333314"/>
                  <a:pt x="4328901" y="4348465"/>
                  <a:pt x="4348899" y="4366221"/>
                </a:cubicBezTo>
                <a:cubicBezTo>
                  <a:pt x="4368897" y="4383976"/>
                  <a:pt x="4381154" y="4400418"/>
                  <a:pt x="4385669" y="4415544"/>
                </a:cubicBezTo>
                <a:cubicBezTo>
                  <a:pt x="4385071" y="4419685"/>
                  <a:pt x="4383416" y="4422876"/>
                  <a:pt x="4380701" y="4425121"/>
                </a:cubicBezTo>
                <a:cubicBezTo>
                  <a:pt x="4377987" y="4427364"/>
                  <a:pt x="4375255" y="4428766"/>
                  <a:pt x="4372502" y="4429326"/>
                </a:cubicBezTo>
                <a:cubicBezTo>
                  <a:pt x="4359276" y="4430988"/>
                  <a:pt x="4348100" y="4425927"/>
                  <a:pt x="4338974" y="4414147"/>
                </a:cubicBezTo>
                <a:cubicBezTo>
                  <a:pt x="4329848" y="4402365"/>
                  <a:pt x="4324755" y="4391204"/>
                  <a:pt x="4323694" y="4380664"/>
                </a:cubicBezTo>
                <a:cubicBezTo>
                  <a:pt x="4308128" y="4360280"/>
                  <a:pt x="4292799" y="4341706"/>
                  <a:pt x="4277706" y="4324941"/>
                </a:cubicBezTo>
                <a:cubicBezTo>
                  <a:pt x="4262611" y="4308175"/>
                  <a:pt x="4248071" y="4290101"/>
                  <a:pt x="4234083" y="4270718"/>
                </a:cubicBezTo>
                <a:cubicBezTo>
                  <a:pt x="4229224" y="4271692"/>
                  <a:pt x="4226259" y="4270550"/>
                  <a:pt x="4225191" y="4267292"/>
                </a:cubicBezTo>
                <a:cubicBezTo>
                  <a:pt x="4224124" y="4264032"/>
                  <a:pt x="4223162" y="4259734"/>
                  <a:pt x="4222305" y="4254396"/>
                </a:cubicBezTo>
                <a:cubicBezTo>
                  <a:pt x="4221002" y="4249327"/>
                  <a:pt x="4218644" y="4246356"/>
                  <a:pt x="4215232" y="4245484"/>
                </a:cubicBezTo>
                <a:cubicBezTo>
                  <a:pt x="4211821" y="4244610"/>
                  <a:pt x="4208250" y="4245297"/>
                  <a:pt x="4204521" y="4247543"/>
                </a:cubicBezTo>
                <a:cubicBezTo>
                  <a:pt x="4202783" y="4239524"/>
                  <a:pt x="4200275" y="4231847"/>
                  <a:pt x="4196998" y="4224512"/>
                </a:cubicBezTo>
                <a:cubicBezTo>
                  <a:pt x="4193719" y="4217177"/>
                  <a:pt x="4189710" y="4211868"/>
                  <a:pt x="4184968" y="4208584"/>
                </a:cubicBezTo>
                <a:lnTo>
                  <a:pt x="4170881" y="4181945"/>
                </a:lnTo>
                <a:cubicBezTo>
                  <a:pt x="4161516" y="4182460"/>
                  <a:pt x="4154299" y="4180466"/>
                  <a:pt x="4149227" y="4175957"/>
                </a:cubicBezTo>
                <a:cubicBezTo>
                  <a:pt x="4144157" y="4171450"/>
                  <a:pt x="4141520" y="4165721"/>
                  <a:pt x="4141318" y="4158769"/>
                </a:cubicBezTo>
                <a:cubicBezTo>
                  <a:pt x="4135309" y="4169988"/>
                  <a:pt x="4127173" y="4184562"/>
                  <a:pt x="4116909" y="4202489"/>
                </a:cubicBezTo>
                <a:cubicBezTo>
                  <a:pt x="4106647" y="4220415"/>
                  <a:pt x="4094276" y="4231196"/>
                  <a:pt x="4079798" y="4234832"/>
                </a:cubicBezTo>
                <a:cubicBezTo>
                  <a:pt x="4070154" y="4235354"/>
                  <a:pt x="4062208" y="4233634"/>
                  <a:pt x="4055960" y="4229672"/>
                </a:cubicBezTo>
                <a:cubicBezTo>
                  <a:pt x="4049714" y="4225710"/>
                  <a:pt x="4047138" y="4220757"/>
                  <a:pt x="4048233" y="4214813"/>
                </a:cubicBezTo>
                <a:cubicBezTo>
                  <a:pt x="4046601" y="4213316"/>
                  <a:pt x="4044555" y="4210726"/>
                  <a:pt x="4042095" y="4207045"/>
                </a:cubicBezTo>
                <a:cubicBezTo>
                  <a:pt x="4039634" y="4203365"/>
                  <a:pt x="4037087" y="4201564"/>
                  <a:pt x="4034454" y="4201646"/>
                </a:cubicBezTo>
                <a:lnTo>
                  <a:pt x="4034761" y="4215120"/>
                </a:lnTo>
                <a:lnTo>
                  <a:pt x="4040301" y="4276172"/>
                </a:lnTo>
                <a:lnTo>
                  <a:pt x="4058391" y="4296499"/>
                </a:lnTo>
                <a:cubicBezTo>
                  <a:pt x="4064632" y="4296400"/>
                  <a:pt x="4067992" y="4297792"/>
                  <a:pt x="4068467" y="4300677"/>
                </a:cubicBezTo>
                <a:cubicBezTo>
                  <a:pt x="4068944" y="4303561"/>
                  <a:pt x="4069512" y="4307608"/>
                  <a:pt x="4070170" y="4312822"/>
                </a:cubicBezTo>
                <a:cubicBezTo>
                  <a:pt x="4072343" y="4316228"/>
                  <a:pt x="4074676" y="4318076"/>
                  <a:pt x="4077166" y="4318365"/>
                </a:cubicBezTo>
                <a:cubicBezTo>
                  <a:pt x="4079657" y="4318654"/>
                  <a:pt x="4082201" y="4318423"/>
                  <a:pt x="4084797" y="4317673"/>
                </a:cubicBezTo>
                <a:cubicBezTo>
                  <a:pt x="4088691" y="4333052"/>
                  <a:pt x="4093874" y="4348143"/>
                  <a:pt x="4100347" y="4362943"/>
                </a:cubicBezTo>
                <a:cubicBezTo>
                  <a:pt x="4106820" y="4377745"/>
                  <a:pt x="4112002" y="4392836"/>
                  <a:pt x="4115896" y="4408215"/>
                </a:cubicBezTo>
                <a:cubicBezTo>
                  <a:pt x="4128344" y="4420719"/>
                  <a:pt x="4138054" y="4435361"/>
                  <a:pt x="4145025" y="4452139"/>
                </a:cubicBezTo>
                <a:cubicBezTo>
                  <a:pt x="4151996" y="4468917"/>
                  <a:pt x="4154758" y="4485791"/>
                  <a:pt x="4153307" y="4502760"/>
                </a:cubicBezTo>
                <a:lnTo>
                  <a:pt x="4171092" y="4509614"/>
                </a:lnTo>
                <a:cubicBezTo>
                  <a:pt x="4176810" y="4511211"/>
                  <a:pt x="4181079" y="4514657"/>
                  <a:pt x="4183900" y="4519951"/>
                </a:cubicBezTo>
                <a:cubicBezTo>
                  <a:pt x="4186721" y="4525244"/>
                  <a:pt x="4188200" y="4531345"/>
                  <a:pt x="4188336" y="4538255"/>
                </a:cubicBezTo>
                <a:cubicBezTo>
                  <a:pt x="4197484" y="4552909"/>
                  <a:pt x="4195585" y="4560556"/>
                  <a:pt x="4182637" y="4561198"/>
                </a:cubicBezTo>
                <a:cubicBezTo>
                  <a:pt x="4172309" y="4563960"/>
                  <a:pt x="4163805" y="4564284"/>
                  <a:pt x="4157125" y="4562168"/>
                </a:cubicBezTo>
                <a:cubicBezTo>
                  <a:pt x="4150445" y="4560052"/>
                  <a:pt x="4145656" y="4552773"/>
                  <a:pt x="4142758" y="4540332"/>
                </a:cubicBezTo>
                <a:cubicBezTo>
                  <a:pt x="4140916" y="4530587"/>
                  <a:pt x="4135806" y="4516834"/>
                  <a:pt x="4127430" y="4499073"/>
                </a:cubicBezTo>
                <a:cubicBezTo>
                  <a:pt x="4119054" y="4481312"/>
                  <a:pt x="4108073" y="4471582"/>
                  <a:pt x="4094489" y="4469882"/>
                </a:cubicBezTo>
                <a:cubicBezTo>
                  <a:pt x="4086081" y="4462060"/>
                  <a:pt x="4073971" y="4448294"/>
                  <a:pt x="4058163" y="4428584"/>
                </a:cubicBezTo>
                <a:cubicBezTo>
                  <a:pt x="4042354" y="4408876"/>
                  <a:pt x="4031958" y="4390664"/>
                  <a:pt x="4026975" y="4373949"/>
                </a:cubicBezTo>
                <a:cubicBezTo>
                  <a:pt x="4019446" y="4375352"/>
                  <a:pt x="4014583" y="4374296"/>
                  <a:pt x="4012386" y="4370782"/>
                </a:cubicBezTo>
                <a:cubicBezTo>
                  <a:pt x="4010189" y="4367267"/>
                  <a:pt x="4009406" y="4363267"/>
                  <a:pt x="4010038" y="4358781"/>
                </a:cubicBezTo>
                <a:cubicBezTo>
                  <a:pt x="4007528" y="4350088"/>
                  <a:pt x="3998826" y="4345492"/>
                  <a:pt x="3983931" y="4344989"/>
                </a:cubicBezTo>
                <a:cubicBezTo>
                  <a:pt x="3969034" y="4344486"/>
                  <a:pt x="3958618" y="4344334"/>
                  <a:pt x="3952682" y="4344534"/>
                </a:cubicBezTo>
                <a:cubicBezTo>
                  <a:pt x="3947017" y="4331074"/>
                  <a:pt x="3932538" y="4306216"/>
                  <a:pt x="3909246" y="4269957"/>
                </a:cubicBezTo>
                <a:cubicBezTo>
                  <a:pt x="3885951" y="4233699"/>
                  <a:pt x="3867969" y="4214364"/>
                  <a:pt x="3855298" y="4211953"/>
                </a:cubicBezTo>
                <a:lnTo>
                  <a:pt x="3849218" y="4172687"/>
                </a:lnTo>
                <a:cubicBezTo>
                  <a:pt x="3842925" y="4161964"/>
                  <a:pt x="3836901" y="4151689"/>
                  <a:pt x="3831146" y="4141862"/>
                </a:cubicBezTo>
                <a:cubicBezTo>
                  <a:pt x="3825392" y="4132034"/>
                  <a:pt x="3818869" y="4122547"/>
                  <a:pt x="3811574" y="4113403"/>
                </a:cubicBezTo>
                <a:lnTo>
                  <a:pt x="3800103" y="4110553"/>
                </a:lnTo>
                <a:cubicBezTo>
                  <a:pt x="3795957" y="4122033"/>
                  <a:pt x="3800146" y="4135202"/>
                  <a:pt x="3812668" y="4150060"/>
                </a:cubicBezTo>
                <a:cubicBezTo>
                  <a:pt x="3825191" y="4164918"/>
                  <a:pt x="3828879" y="4178875"/>
                  <a:pt x="3823734" y="4191933"/>
                </a:cubicBezTo>
                <a:cubicBezTo>
                  <a:pt x="3820590" y="4198054"/>
                  <a:pt x="3818022" y="4206753"/>
                  <a:pt x="3816033" y="4218031"/>
                </a:cubicBezTo>
                <a:lnTo>
                  <a:pt x="3839515" y="4201943"/>
                </a:lnTo>
                <a:lnTo>
                  <a:pt x="3839823" y="4215415"/>
                </a:lnTo>
                <a:cubicBezTo>
                  <a:pt x="3839755" y="4221920"/>
                  <a:pt x="3837696" y="4226331"/>
                  <a:pt x="3833643" y="4228648"/>
                </a:cubicBezTo>
                <a:cubicBezTo>
                  <a:pt x="3829592" y="4230965"/>
                  <a:pt x="3824877" y="4232585"/>
                  <a:pt x="3819496" y="4233507"/>
                </a:cubicBezTo>
                <a:cubicBezTo>
                  <a:pt x="3822014" y="4239715"/>
                  <a:pt x="3824388" y="4245277"/>
                  <a:pt x="3826616" y="4250195"/>
                </a:cubicBezTo>
                <a:cubicBezTo>
                  <a:pt x="3828845" y="4255113"/>
                  <a:pt x="3832220" y="4259098"/>
                  <a:pt x="3836740" y="4262148"/>
                </a:cubicBezTo>
                <a:cubicBezTo>
                  <a:pt x="3838283" y="4267276"/>
                  <a:pt x="3842030" y="4272419"/>
                  <a:pt x="3847980" y="4277576"/>
                </a:cubicBezTo>
                <a:cubicBezTo>
                  <a:pt x="3853930" y="4282732"/>
                  <a:pt x="3859756" y="4288087"/>
                  <a:pt x="3865456" y="4293638"/>
                </a:cubicBezTo>
                <a:cubicBezTo>
                  <a:pt x="3872321" y="4283978"/>
                  <a:pt x="3882920" y="4278897"/>
                  <a:pt x="3897253" y="4278397"/>
                </a:cubicBezTo>
                <a:cubicBezTo>
                  <a:pt x="3897228" y="4292396"/>
                  <a:pt x="3903360" y="4303662"/>
                  <a:pt x="3915653" y="4312197"/>
                </a:cubicBezTo>
                <a:lnTo>
                  <a:pt x="3889319" y="4339757"/>
                </a:lnTo>
                <a:cubicBezTo>
                  <a:pt x="3887379" y="4332349"/>
                  <a:pt x="3884563" y="4326321"/>
                  <a:pt x="3880872" y="4321673"/>
                </a:cubicBezTo>
                <a:cubicBezTo>
                  <a:pt x="3877180" y="4317027"/>
                  <a:pt x="3873863" y="4311789"/>
                  <a:pt x="3870920" y="4305958"/>
                </a:cubicBezTo>
                <a:lnTo>
                  <a:pt x="3853444" y="4312578"/>
                </a:lnTo>
                <a:cubicBezTo>
                  <a:pt x="3849440" y="4318891"/>
                  <a:pt x="3844282" y="4320045"/>
                  <a:pt x="3837969" y="4316041"/>
                </a:cubicBezTo>
                <a:cubicBezTo>
                  <a:pt x="3831757" y="4311733"/>
                  <a:pt x="3826743" y="4305971"/>
                  <a:pt x="3822928" y="4298757"/>
                </a:cubicBezTo>
                <a:cubicBezTo>
                  <a:pt x="3819113" y="4291541"/>
                  <a:pt x="3815889" y="4284702"/>
                  <a:pt x="3813258" y="4278238"/>
                </a:cubicBezTo>
                <a:cubicBezTo>
                  <a:pt x="3808815" y="4282335"/>
                  <a:pt x="3805035" y="4287131"/>
                  <a:pt x="3801919" y="4292625"/>
                </a:cubicBezTo>
                <a:cubicBezTo>
                  <a:pt x="3798805" y="4298118"/>
                  <a:pt x="3795526" y="4302124"/>
                  <a:pt x="3792083" y="4304644"/>
                </a:cubicBezTo>
                <a:cubicBezTo>
                  <a:pt x="3785362" y="4303609"/>
                  <a:pt x="3779942" y="4297036"/>
                  <a:pt x="3775821" y="4284924"/>
                </a:cubicBezTo>
                <a:cubicBezTo>
                  <a:pt x="3771700" y="4272812"/>
                  <a:pt x="3768780" y="4262293"/>
                  <a:pt x="3767065" y="4253368"/>
                </a:cubicBezTo>
                <a:cubicBezTo>
                  <a:pt x="3760572" y="4249065"/>
                  <a:pt x="3755620" y="4244080"/>
                  <a:pt x="3752207" y="4238412"/>
                </a:cubicBezTo>
                <a:cubicBezTo>
                  <a:pt x="3748794" y="4232743"/>
                  <a:pt x="3747998" y="4228181"/>
                  <a:pt x="3749822" y="4224726"/>
                </a:cubicBezTo>
                <a:lnTo>
                  <a:pt x="3737736" y="4194931"/>
                </a:lnTo>
                <a:lnTo>
                  <a:pt x="3709328" y="4176913"/>
                </a:lnTo>
                <a:lnTo>
                  <a:pt x="3712792" y="4192389"/>
                </a:lnTo>
                <a:lnTo>
                  <a:pt x="3730036" y="4221029"/>
                </a:lnTo>
                <a:cubicBezTo>
                  <a:pt x="3732107" y="4224741"/>
                  <a:pt x="3733140" y="4228347"/>
                  <a:pt x="3733133" y="4231847"/>
                </a:cubicBezTo>
                <a:cubicBezTo>
                  <a:pt x="3733126" y="4235347"/>
                  <a:pt x="3732581" y="4237951"/>
                  <a:pt x="3731497" y="4239661"/>
                </a:cubicBezTo>
                <a:cubicBezTo>
                  <a:pt x="3729888" y="4238272"/>
                  <a:pt x="3727794" y="4235468"/>
                  <a:pt x="3725213" y="4231250"/>
                </a:cubicBezTo>
                <a:cubicBezTo>
                  <a:pt x="3722633" y="4227031"/>
                  <a:pt x="3719749" y="4223727"/>
                  <a:pt x="3716562" y="4221337"/>
                </a:cubicBezTo>
                <a:cubicBezTo>
                  <a:pt x="3705678" y="4219597"/>
                  <a:pt x="3697825" y="4208715"/>
                  <a:pt x="3693005" y="4188691"/>
                </a:cubicBezTo>
                <a:cubicBezTo>
                  <a:pt x="3688184" y="4168668"/>
                  <a:pt x="3680333" y="4157786"/>
                  <a:pt x="3669448" y="4156046"/>
                </a:cubicBezTo>
                <a:lnTo>
                  <a:pt x="3655361" y="4129407"/>
                </a:lnTo>
                <a:cubicBezTo>
                  <a:pt x="3648854" y="4124545"/>
                  <a:pt x="3641773" y="4117100"/>
                  <a:pt x="3634112" y="4107079"/>
                </a:cubicBezTo>
                <a:lnTo>
                  <a:pt x="3638828" y="4118996"/>
                </a:lnTo>
                <a:lnTo>
                  <a:pt x="3642307" y="4123081"/>
                </a:lnTo>
                <a:lnTo>
                  <a:pt x="3660285" y="4156745"/>
                </a:lnTo>
                <a:lnTo>
                  <a:pt x="3672911" y="4171522"/>
                </a:lnTo>
                <a:lnTo>
                  <a:pt x="3669537" y="4174070"/>
                </a:lnTo>
                <a:lnTo>
                  <a:pt x="3682519" y="4198379"/>
                </a:lnTo>
                <a:cubicBezTo>
                  <a:pt x="3700239" y="4222343"/>
                  <a:pt x="3711854" y="4248520"/>
                  <a:pt x="3717362" y="4276911"/>
                </a:cubicBezTo>
                <a:lnTo>
                  <a:pt x="3741460" y="4287767"/>
                </a:lnTo>
                <a:lnTo>
                  <a:pt x="3773098" y="4356521"/>
                </a:lnTo>
                <a:cubicBezTo>
                  <a:pt x="3780943" y="4362327"/>
                  <a:pt x="3792525" y="4375758"/>
                  <a:pt x="3807848" y="4396818"/>
                </a:cubicBezTo>
                <a:cubicBezTo>
                  <a:pt x="3823169" y="4417877"/>
                  <a:pt x="3833037" y="4435755"/>
                  <a:pt x="3837455" y="4450453"/>
                </a:cubicBezTo>
                <a:cubicBezTo>
                  <a:pt x="3849555" y="4458127"/>
                  <a:pt x="3856073" y="4471112"/>
                  <a:pt x="3857009" y="4489410"/>
                </a:cubicBezTo>
                <a:cubicBezTo>
                  <a:pt x="3865991" y="4489206"/>
                  <a:pt x="3871681" y="4492446"/>
                  <a:pt x="3874082" y="4499132"/>
                </a:cubicBezTo>
                <a:cubicBezTo>
                  <a:pt x="3876480" y="4505817"/>
                  <a:pt x="3877590" y="4512792"/>
                  <a:pt x="3877409" y="4520054"/>
                </a:cubicBezTo>
                <a:lnTo>
                  <a:pt x="4008508" y="4766968"/>
                </a:lnTo>
                <a:cubicBezTo>
                  <a:pt x="4012051" y="4779265"/>
                  <a:pt x="4016916" y="4789913"/>
                  <a:pt x="4023105" y="4798909"/>
                </a:cubicBezTo>
                <a:cubicBezTo>
                  <a:pt x="4029294" y="4807906"/>
                  <a:pt x="4032871" y="4818843"/>
                  <a:pt x="4033835" y="4831717"/>
                </a:cubicBezTo>
                <a:cubicBezTo>
                  <a:pt x="4038683" y="4834977"/>
                  <a:pt x="4042978" y="4839546"/>
                  <a:pt x="4046719" y="4845423"/>
                </a:cubicBezTo>
                <a:cubicBezTo>
                  <a:pt x="4050460" y="4851300"/>
                  <a:pt x="4052966" y="4856946"/>
                  <a:pt x="4054235" y="4862360"/>
                </a:cubicBezTo>
                <a:lnTo>
                  <a:pt x="4068322" y="4889000"/>
                </a:lnTo>
                <a:cubicBezTo>
                  <a:pt x="4069376" y="4894463"/>
                  <a:pt x="4068941" y="4900090"/>
                  <a:pt x="4067022" y="4905880"/>
                </a:cubicBezTo>
                <a:cubicBezTo>
                  <a:pt x="4065101" y="4911670"/>
                  <a:pt x="4062300" y="4915795"/>
                  <a:pt x="4058619" y="4918256"/>
                </a:cubicBezTo>
                <a:cubicBezTo>
                  <a:pt x="4049925" y="4914955"/>
                  <a:pt x="4036462" y="4898669"/>
                  <a:pt x="4018232" y="4869403"/>
                </a:cubicBezTo>
                <a:cubicBezTo>
                  <a:pt x="4000001" y="4840136"/>
                  <a:pt x="3988752" y="4818617"/>
                  <a:pt x="3984485" y="4804844"/>
                </a:cubicBezTo>
                <a:lnTo>
                  <a:pt x="3982483" y="4808002"/>
                </a:lnTo>
                <a:cubicBezTo>
                  <a:pt x="3974919" y="4809750"/>
                  <a:pt x="3969125" y="4809581"/>
                  <a:pt x="3965103" y="4807491"/>
                </a:cubicBezTo>
                <a:cubicBezTo>
                  <a:pt x="3961080" y="4805401"/>
                  <a:pt x="3957788" y="4801284"/>
                  <a:pt x="3955229" y="4795143"/>
                </a:cubicBezTo>
                <a:cubicBezTo>
                  <a:pt x="3933795" y="4776016"/>
                  <a:pt x="3913575" y="4753232"/>
                  <a:pt x="3894566" y="4726791"/>
                </a:cubicBezTo>
                <a:cubicBezTo>
                  <a:pt x="3875557" y="4700351"/>
                  <a:pt x="3856337" y="4675989"/>
                  <a:pt x="3836904" y="4653706"/>
                </a:cubicBezTo>
                <a:cubicBezTo>
                  <a:pt x="3830622" y="4653871"/>
                  <a:pt x="3827346" y="4652346"/>
                  <a:pt x="3827079" y="4649134"/>
                </a:cubicBezTo>
                <a:cubicBezTo>
                  <a:pt x="3826812" y="4645921"/>
                  <a:pt x="3826827" y="4640952"/>
                  <a:pt x="3827129" y="4634226"/>
                </a:cubicBezTo>
                <a:cubicBezTo>
                  <a:pt x="3824007" y="4631878"/>
                  <a:pt x="3821280" y="4629780"/>
                  <a:pt x="3818949" y="4627932"/>
                </a:cubicBezTo>
                <a:cubicBezTo>
                  <a:pt x="3816616" y="4626084"/>
                  <a:pt x="3814468" y="4626566"/>
                  <a:pt x="3812501" y="4629375"/>
                </a:cubicBezTo>
                <a:cubicBezTo>
                  <a:pt x="3808765" y="4623779"/>
                  <a:pt x="3804669" y="4616570"/>
                  <a:pt x="3800212" y="4607749"/>
                </a:cubicBezTo>
                <a:cubicBezTo>
                  <a:pt x="3795755" y="4598930"/>
                  <a:pt x="3790947" y="4594589"/>
                  <a:pt x="3785787" y="4594728"/>
                </a:cubicBezTo>
                <a:lnTo>
                  <a:pt x="3792714" y="4625679"/>
                </a:lnTo>
                <a:cubicBezTo>
                  <a:pt x="3793786" y="4630968"/>
                  <a:pt x="3795607" y="4635074"/>
                  <a:pt x="3798180" y="4637998"/>
                </a:cubicBezTo>
                <a:cubicBezTo>
                  <a:pt x="3800751" y="4640920"/>
                  <a:pt x="3804577" y="4641870"/>
                  <a:pt x="3809651" y="4640847"/>
                </a:cubicBezTo>
                <a:cubicBezTo>
                  <a:pt x="3810878" y="4646328"/>
                  <a:pt x="3812966" y="4652631"/>
                  <a:pt x="3815915" y="4659758"/>
                </a:cubicBezTo>
                <a:cubicBezTo>
                  <a:pt x="3818864" y="4666884"/>
                  <a:pt x="3822242" y="4672899"/>
                  <a:pt x="3826048" y="4677802"/>
                </a:cubicBezTo>
                <a:lnTo>
                  <a:pt x="3866849" y="4739089"/>
                </a:lnTo>
                <a:lnTo>
                  <a:pt x="3870620" y="4768037"/>
                </a:lnTo>
                <a:cubicBezTo>
                  <a:pt x="3871739" y="4773543"/>
                  <a:pt x="3873753" y="4778508"/>
                  <a:pt x="3876662" y="4782935"/>
                </a:cubicBezTo>
                <a:cubicBezTo>
                  <a:pt x="3879571" y="4787363"/>
                  <a:pt x="3883588" y="4789172"/>
                  <a:pt x="3888711" y="4788363"/>
                </a:cubicBezTo>
                <a:lnTo>
                  <a:pt x="3905955" y="4817005"/>
                </a:lnTo>
                <a:cubicBezTo>
                  <a:pt x="3917477" y="4822100"/>
                  <a:pt x="3924419" y="4830929"/>
                  <a:pt x="3926780" y="4843490"/>
                </a:cubicBezTo>
                <a:cubicBezTo>
                  <a:pt x="3929138" y="4856053"/>
                  <a:pt x="3936080" y="4864881"/>
                  <a:pt x="3947603" y="4869977"/>
                </a:cubicBezTo>
                <a:lnTo>
                  <a:pt x="3956299" y="4933032"/>
                </a:lnTo>
                <a:cubicBezTo>
                  <a:pt x="3942483" y="4935334"/>
                  <a:pt x="3933930" y="4935443"/>
                  <a:pt x="3930642" y="4933357"/>
                </a:cubicBezTo>
                <a:cubicBezTo>
                  <a:pt x="3927354" y="4931272"/>
                  <a:pt x="3925385" y="4924490"/>
                  <a:pt x="3924734" y="4913013"/>
                </a:cubicBezTo>
                <a:cubicBezTo>
                  <a:pt x="3912062" y="4913366"/>
                  <a:pt x="3905437" y="4908979"/>
                  <a:pt x="3904862" y="4899855"/>
                </a:cubicBezTo>
                <a:cubicBezTo>
                  <a:pt x="3904287" y="4890730"/>
                  <a:pt x="3898953" y="4886056"/>
                  <a:pt x="3888859" y="4885832"/>
                </a:cubicBezTo>
                <a:cubicBezTo>
                  <a:pt x="3884184" y="4875029"/>
                  <a:pt x="3874557" y="4860257"/>
                  <a:pt x="3859981" y="4841513"/>
                </a:cubicBezTo>
                <a:cubicBezTo>
                  <a:pt x="3845404" y="4822770"/>
                  <a:pt x="3834064" y="4812443"/>
                  <a:pt x="3825963" y="4810533"/>
                </a:cubicBezTo>
                <a:lnTo>
                  <a:pt x="3782006" y="4747244"/>
                </a:lnTo>
                <a:cubicBezTo>
                  <a:pt x="3769813" y="4748733"/>
                  <a:pt x="3759227" y="4746813"/>
                  <a:pt x="3750248" y="4741488"/>
                </a:cubicBezTo>
                <a:cubicBezTo>
                  <a:pt x="3741269" y="4736162"/>
                  <a:pt x="3735688" y="4726352"/>
                  <a:pt x="3733503" y="4712058"/>
                </a:cubicBezTo>
                <a:cubicBezTo>
                  <a:pt x="3722486" y="4700643"/>
                  <a:pt x="3712074" y="4687400"/>
                  <a:pt x="3702268" y="4672329"/>
                </a:cubicBezTo>
                <a:cubicBezTo>
                  <a:pt x="3692462" y="4657257"/>
                  <a:pt x="3685630" y="4641859"/>
                  <a:pt x="3681772" y="4626134"/>
                </a:cubicBezTo>
                <a:lnTo>
                  <a:pt x="3650514" y="4619588"/>
                </a:lnTo>
                <a:lnTo>
                  <a:pt x="3648745" y="4587484"/>
                </a:lnTo>
                <a:lnTo>
                  <a:pt x="3614024" y="4565462"/>
                </a:lnTo>
                <a:cubicBezTo>
                  <a:pt x="3610208" y="4557231"/>
                  <a:pt x="3605910" y="4550634"/>
                  <a:pt x="3601130" y="4545665"/>
                </a:cubicBezTo>
                <a:cubicBezTo>
                  <a:pt x="3596351" y="4540697"/>
                  <a:pt x="3594131" y="4534310"/>
                  <a:pt x="3594472" y="4526504"/>
                </a:cubicBezTo>
                <a:cubicBezTo>
                  <a:pt x="3591772" y="4522763"/>
                  <a:pt x="3587336" y="4519581"/>
                  <a:pt x="3581162" y="4516956"/>
                </a:cubicBezTo>
                <a:cubicBezTo>
                  <a:pt x="3574989" y="4514332"/>
                  <a:pt x="3570341" y="4513227"/>
                  <a:pt x="3567218" y="4513645"/>
                </a:cubicBezTo>
                <a:cubicBezTo>
                  <a:pt x="3563133" y="4513543"/>
                  <a:pt x="3560698" y="4514765"/>
                  <a:pt x="3559914" y="4517311"/>
                </a:cubicBezTo>
                <a:cubicBezTo>
                  <a:pt x="3559128" y="4519857"/>
                  <a:pt x="3559562" y="4521790"/>
                  <a:pt x="3561212" y="4523114"/>
                </a:cubicBezTo>
                <a:cubicBezTo>
                  <a:pt x="3574769" y="4522677"/>
                  <a:pt x="3581993" y="4528733"/>
                  <a:pt x="3582884" y="4541286"/>
                </a:cubicBezTo>
                <a:cubicBezTo>
                  <a:pt x="3583775" y="4553838"/>
                  <a:pt x="3583839" y="4564205"/>
                  <a:pt x="3583074" y="4572389"/>
                </a:cubicBezTo>
                <a:lnTo>
                  <a:pt x="3630421" y="4602418"/>
                </a:lnTo>
                <a:lnTo>
                  <a:pt x="3628419" y="4605575"/>
                </a:lnTo>
                <a:cubicBezTo>
                  <a:pt x="3630582" y="4609435"/>
                  <a:pt x="3633513" y="4612954"/>
                  <a:pt x="3637215" y="4616132"/>
                </a:cubicBezTo>
                <a:cubicBezTo>
                  <a:pt x="3640917" y="4619310"/>
                  <a:pt x="3645349" y="4620461"/>
                  <a:pt x="3650514" y="4619588"/>
                </a:cubicBezTo>
                <a:cubicBezTo>
                  <a:pt x="3653145" y="4633613"/>
                  <a:pt x="3657620" y="4646041"/>
                  <a:pt x="3663938" y="4656871"/>
                </a:cubicBezTo>
                <a:cubicBezTo>
                  <a:pt x="3670255" y="4667701"/>
                  <a:pt x="3673939" y="4679628"/>
                  <a:pt x="3674992" y="4692653"/>
                </a:cubicBezTo>
                <a:cubicBezTo>
                  <a:pt x="3691775" y="4688727"/>
                  <a:pt x="3700844" y="4690421"/>
                  <a:pt x="3702200" y="4697735"/>
                </a:cubicBezTo>
                <a:cubicBezTo>
                  <a:pt x="3703553" y="4705049"/>
                  <a:pt x="3704826" y="4717291"/>
                  <a:pt x="3706017" y="4734460"/>
                </a:cubicBezTo>
                <a:cubicBezTo>
                  <a:pt x="3709955" y="4747009"/>
                  <a:pt x="3721922" y="4762160"/>
                  <a:pt x="3741921" y="4779914"/>
                </a:cubicBezTo>
                <a:cubicBezTo>
                  <a:pt x="3761919" y="4797670"/>
                  <a:pt x="3774176" y="4814111"/>
                  <a:pt x="3778690" y="4829239"/>
                </a:cubicBezTo>
                <a:cubicBezTo>
                  <a:pt x="3778093" y="4833378"/>
                  <a:pt x="3776438" y="4836571"/>
                  <a:pt x="3773724" y="4838814"/>
                </a:cubicBezTo>
                <a:cubicBezTo>
                  <a:pt x="3771009" y="4841057"/>
                  <a:pt x="3768277" y="4842460"/>
                  <a:pt x="3765524" y="4843019"/>
                </a:cubicBezTo>
                <a:cubicBezTo>
                  <a:pt x="3752298" y="4844681"/>
                  <a:pt x="3741122" y="4839622"/>
                  <a:pt x="3731995" y="4827840"/>
                </a:cubicBezTo>
                <a:cubicBezTo>
                  <a:pt x="3722870" y="4816058"/>
                  <a:pt x="3717776" y="4804899"/>
                  <a:pt x="3716715" y="4794359"/>
                </a:cubicBezTo>
                <a:cubicBezTo>
                  <a:pt x="3701151" y="4773975"/>
                  <a:pt x="3685820" y="4755400"/>
                  <a:pt x="3670727" y="4738635"/>
                </a:cubicBezTo>
                <a:cubicBezTo>
                  <a:pt x="3655632" y="4721870"/>
                  <a:pt x="3641093" y="4703795"/>
                  <a:pt x="3627106" y="4684412"/>
                </a:cubicBezTo>
                <a:cubicBezTo>
                  <a:pt x="3622245" y="4685387"/>
                  <a:pt x="3619282" y="4684245"/>
                  <a:pt x="3618213" y="4680985"/>
                </a:cubicBezTo>
                <a:cubicBezTo>
                  <a:pt x="3617146" y="4677725"/>
                  <a:pt x="3616184" y="4673427"/>
                  <a:pt x="3615327" y="4668089"/>
                </a:cubicBezTo>
                <a:cubicBezTo>
                  <a:pt x="3614024" y="4663020"/>
                  <a:pt x="3611666" y="4660050"/>
                  <a:pt x="3608254" y="4659177"/>
                </a:cubicBezTo>
                <a:cubicBezTo>
                  <a:pt x="3604843" y="4658305"/>
                  <a:pt x="3601272" y="4658990"/>
                  <a:pt x="3597543" y="4661236"/>
                </a:cubicBezTo>
                <a:cubicBezTo>
                  <a:pt x="3595805" y="4653218"/>
                  <a:pt x="3593297" y="4645542"/>
                  <a:pt x="3590019" y="4638207"/>
                </a:cubicBezTo>
                <a:cubicBezTo>
                  <a:pt x="3586741" y="4630871"/>
                  <a:pt x="3582731" y="4625562"/>
                  <a:pt x="3577990" y="4622278"/>
                </a:cubicBezTo>
                <a:lnTo>
                  <a:pt x="3563903" y="4595639"/>
                </a:lnTo>
                <a:cubicBezTo>
                  <a:pt x="3554539" y="4596155"/>
                  <a:pt x="3547321" y="4594159"/>
                  <a:pt x="3542249" y="4589652"/>
                </a:cubicBezTo>
                <a:cubicBezTo>
                  <a:pt x="3537178" y="4585145"/>
                  <a:pt x="3534542" y="4579415"/>
                  <a:pt x="3534340" y="4572463"/>
                </a:cubicBezTo>
                <a:cubicBezTo>
                  <a:pt x="3528330" y="4583683"/>
                  <a:pt x="3520194" y="4598256"/>
                  <a:pt x="3509931" y="4616182"/>
                </a:cubicBezTo>
                <a:cubicBezTo>
                  <a:pt x="3499668" y="4634109"/>
                  <a:pt x="3487298" y="4644890"/>
                  <a:pt x="3472820" y="4648525"/>
                </a:cubicBezTo>
                <a:cubicBezTo>
                  <a:pt x="3463176" y="4649047"/>
                  <a:pt x="3455230" y="4647327"/>
                  <a:pt x="3448982" y="4643365"/>
                </a:cubicBezTo>
                <a:cubicBezTo>
                  <a:pt x="3442736" y="4639403"/>
                  <a:pt x="3440160" y="4634450"/>
                  <a:pt x="3441256" y="4628506"/>
                </a:cubicBezTo>
                <a:cubicBezTo>
                  <a:pt x="3439623" y="4627009"/>
                  <a:pt x="3437577" y="4624420"/>
                  <a:pt x="3435116" y="4620739"/>
                </a:cubicBezTo>
                <a:cubicBezTo>
                  <a:pt x="3432656" y="4617058"/>
                  <a:pt x="3430109" y="4615258"/>
                  <a:pt x="3427475" y="4615340"/>
                </a:cubicBezTo>
                <a:lnTo>
                  <a:pt x="3427783" y="4628813"/>
                </a:lnTo>
                <a:lnTo>
                  <a:pt x="3433322" y="4689867"/>
                </a:lnTo>
                <a:lnTo>
                  <a:pt x="3451413" y="4710193"/>
                </a:lnTo>
                <a:cubicBezTo>
                  <a:pt x="3457655" y="4710094"/>
                  <a:pt x="3461014" y="4711486"/>
                  <a:pt x="3461489" y="4714370"/>
                </a:cubicBezTo>
                <a:cubicBezTo>
                  <a:pt x="3461966" y="4717254"/>
                  <a:pt x="3462533" y="4721302"/>
                  <a:pt x="3463193" y="4726516"/>
                </a:cubicBezTo>
                <a:cubicBezTo>
                  <a:pt x="3465365" y="4729923"/>
                  <a:pt x="3467697" y="4731770"/>
                  <a:pt x="3470189" y="4732059"/>
                </a:cubicBezTo>
                <a:cubicBezTo>
                  <a:pt x="3472678" y="4732348"/>
                  <a:pt x="3475223" y="4732117"/>
                  <a:pt x="3477820" y="4731366"/>
                </a:cubicBezTo>
                <a:cubicBezTo>
                  <a:pt x="3481714" y="4746746"/>
                  <a:pt x="3486896" y="4761836"/>
                  <a:pt x="3493368" y="4776638"/>
                </a:cubicBezTo>
                <a:cubicBezTo>
                  <a:pt x="3499841" y="4791440"/>
                  <a:pt x="3505026" y="4806530"/>
                  <a:pt x="3508918" y="4821908"/>
                </a:cubicBezTo>
                <a:cubicBezTo>
                  <a:pt x="3521366" y="4834414"/>
                  <a:pt x="3531075" y="4849055"/>
                  <a:pt x="3538046" y="4865833"/>
                </a:cubicBezTo>
                <a:cubicBezTo>
                  <a:pt x="3545018" y="4882610"/>
                  <a:pt x="3547779" y="4899484"/>
                  <a:pt x="3546329" y="4916454"/>
                </a:cubicBezTo>
                <a:lnTo>
                  <a:pt x="3564114" y="4923307"/>
                </a:lnTo>
                <a:cubicBezTo>
                  <a:pt x="3569832" y="4924904"/>
                  <a:pt x="3574101" y="4928352"/>
                  <a:pt x="3576922" y="4933644"/>
                </a:cubicBezTo>
                <a:cubicBezTo>
                  <a:pt x="3579743" y="4938937"/>
                  <a:pt x="3581222" y="4945039"/>
                  <a:pt x="3581358" y="4951948"/>
                </a:cubicBezTo>
                <a:cubicBezTo>
                  <a:pt x="3590506" y="4966602"/>
                  <a:pt x="3588607" y="4974250"/>
                  <a:pt x="3575660" y="4974892"/>
                </a:cubicBezTo>
                <a:cubicBezTo>
                  <a:pt x="3565331" y="4977654"/>
                  <a:pt x="3556827" y="4977977"/>
                  <a:pt x="3550147" y="4975862"/>
                </a:cubicBezTo>
                <a:cubicBezTo>
                  <a:pt x="3543466" y="4973746"/>
                  <a:pt x="3538678" y="4966466"/>
                  <a:pt x="3535780" y="4954025"/>
                </a:cubicBezTo>
                <a:cubicBezTo>
                  <a:pt x="3533938" y="4944281"/>
                  <a:pt x="3528827" y="4930528"/>
                  <a:pt x="3520452" y="4912766"/>
                </a:cubicBezTo>
                <a:cubicBezTo>
                  <a:pt x="3512076" y="4895006"/>
                  <a:pt x="3501096" y="4885276"/>
                  <a:pt x="3487512" y="4883576"/>
                </a:cubicBezTo>
                <a:cubicBezTo>
                  <a:pt x="3479103" y="4875753"/>
                  <a:pt x="3466994" y="4861988"/>
                  <a:pt x="3451184" y="4842278"/>
                </a:cubicBezTo>
                <a:cubicBezTo>
                  <a:pt x="3435376" y="4822569"/>
                  <a:pt x="3424979" y="4804358"/>
                  <a:pt x="3419998" y="4787643"/>
                </a:cubicBezTo>
                <a:cubicBezTo>
                  <a:pt x="3412468" y="4789046"/>
                  <a:pt x="3407605" y="4787990"/>
                  <a:pt x="3405408" y="4784475"/>
                </a:cubicBezTo>
                <a:cubicBezTo>
                  <a:pt x="3403210" y="4780961"/>
                  <a:pt x="3402428" y="4776961"/>
                  <a:pt x="3403060" y="4772475"/>
                </a:cubicBezTo>
                <a:cubicBezTo>
                  <a:pt x="3400550" y="4763783"/>
                  <a:pt x="3391848" y="4759185"/>
                  <a:pt x="3376953" y="4758682"/>
                </a:cubicBezTo>
                <a:cubicBezTo>
                  <a:pt x="3362057" y="4758180"/>
                  <a:pt x="3351640" y="4758028"/>
                  <a:pt x="3345704" y="4758228"/>
                </a:cubicBezTo>
                <a:cubicBezTo>
                  <a:pt x="3340039" y="4744769"/>
                  <a:pt x="3325561" y="4719910"/>
                  <a:pt x="3302267" y="4683652"/>
                </a:cubicBezTo>
                <a:lnTo>
                  <a:pt x="3293781" y="4672221"/>
                </a:lnTo>
                <a:lnTo>
                  <a:pt x="3290506" y="4682095"/>
                </a:lnTo>
                <a:lnTo>
                  <a:pt x="3307751" y="4710736"/>
                </a:lnTo>
                <a:lnTo>
                  <a:pt x="3309211" y="4729368"/>
                </a:lnTo>
                <a:lnTo>
                  <a:pt x="3336233" y="4777488"/>
                </a:lnTo>
                <a:cubicBezTo>
                  <a:pt x="3341948" y="4781851"/>
                  <a:pt x="3345875" y="4787291"/>
                  <a:pt x="3348011" y="4793811"/>
                </a:cubicBezTo>
                <a:cubicBezTo>
                  <a:pt x="3350146" y="4800329"/>
                  <a:pt x="3354072" y="4805770"/>
                  <a:pt x="3359789" y="4810134"/>
                </a:cubicBezTo>
                <a:lnTo>
                  <a:pt x="3375031" y="4841931"/>
                </a:lnTo>
                <a:lnTo>
                  <a:pt x="3387964" y="4863412"/>
                </a:lnTo>
                <a:cubicBezTo>
                  <a:pt x="3398184" y="4872015"/>
                  <a:pt x="3407384" y="4881353"/>
                  <a:pt x="3415564" y="4891428"/>
                </a:cubicBezTo>
                <a:cubicBezTo>
                  <a:pt x="3423742" y="4901503"/>
                  <a:pt x="3429862" y="4912208"/>
                  <a:pt x="3433923" y="4923543"/>
                </a:cubicBezTo>
                <a:cubicBezTo>
                  <a:pt x="3449830" y="4944696"/>
                  <a:pt x="3465554" y="4963522"/>
                  <a:pt x="3481095" y="4980018"/>
                </a:cubicBezTo>
                <a:cubicBezTo>
                  <a:pt x="3496638" y="4996513"/>
                  <a:pt x="3509628" y="5009180"/>
                  <a:pt x="3520069" y="5018015"/>
                </a:cubicBezTo>
                <a:cubicBezTo>
                  <a:pt x="3515437" y="5019503"/>
                  <a:pt x="3512382" y="5021992"/>
                  <a:pt x="3510907" y="5025482"/>
                </a:cubicBezTo>
                <a:lnTo>
                  <a:pt x="3512369" y="5044113"/>
                </a:lnTo>
                <a:cubicBezTo>
                  <a:pt x="3513036" y="5046842"/>
                  <a:pt x="3514723" y="5048835"/>
                  <a:pt x="3517430" y="5050090"/>
                </a:cubicBezTo>
                <a:cubicBezTo>
                  <a:pt x="3520137" y="5051347"/>
                  <a:pt x="3523326" y="5050971"/>
                  <a:pt x="3526997" y="5048965"/>
                </a:cubicBezTo>
                <a:cubicBezTo>
                  <a:pt x="3531924" y="5064169"/>
                  <a:pt x="3540275" y="5081823"/>
                  <a:pt x="3552053" y="5101926"/>
                </a:cubicBezTo>
                <a:cubicBezTo>
                  <a:pt x="3563833" y="5122029"/>
                  <a:pt x="3576265" y="5136737"/>
                  <a:pt x="3589353" y="5146053"/>
                </a:cubicBezTo>
                <a:cubicBezTo>
                  <a:pt x="3589446" y="5153028"/>
                  <a:pt x="3591009" y="5158998"/>
                  <a:pt x="3594038" y="5163962"/>
                </a:cubicBezTo>
                <a:cubicBezTo>
                  <a:pt x="3597068" y="5168927"/>
                  <a:pt x="3601921" y="5171452"/>
                  <a:pt x="3608599" y="5171537"/>
                </a:cubicBezTo>
                <a:cubicBezTo>
                  <a:pt x="3617851" y="5180357"/>
                  <a:pt x="3623037" y="5189917"/>
                  <a:pt x="3624158" y="5200217"/>
                </a:cubicBezTo>
                <a:cubicBezTo>
                  <a:pt x="3625279" y="5210517"/>
                  <a:pt x="3627097" y="5220155"/>
                  <a:pt x="3629613" y="5229128"/>
                </a:cubicBezTo>
                <a:cubicBezTo>
                  <a:pt x="3629934" y="5235600"/>
                  <a:pt x="3631756" y="5239707"/>
                  <a:pt x="3635079" y="5241446"/>
                </a:cubicBezTo>
                <a:cubicBezTo>
                  <a:pt x="3638402" y="5243185"/>
                  <a:pt x="3642226" y="5244134"/>
                  <a:pt x="3646550" y="5244295"/>
                </a:cubicBezTo>
                <a:lnTo>
                  <a:pt x="3679036" y="5304734"/>
                </a:lnTo>
                <a:cubicBezTo>
                  <a:pt x="3680983" y="5308643"/>
                  <a:pt x="3683343" y="5313644"/>
                  <a:pt x="3686118" y="5319737"/>
                </a:cubicBezTo>
                <a:cubicBezTo>
                  <a:pt x="3688894" y="5325831"/>
                  <a:pt x="3693332" y="5331044"/>
                  <a:pt x="3699436" y="5335376"/>
                </a:cubicBezTo>
                <a:cubicBezTo>
                  <a:pt x="3708525" y="5361612"/>
                  <a:pt x="3721930" y="5386712"/>
                  <a:pt x="3739650" y="5410675"/>
                </a:cubicBezTo>
                <a:cubicBezTo>
                  <a:pt x="3757369" y="5434640"/>
                  <a:pt x="3768985" y="5460817"/>
                  <a:pt x="3774492" y="5489207"/>
                </a:cubicBezTo>
                <a:lnTo>
                  <a:pt x="3798589" y="5500064"/>
                </a:lnTo>
                <a:lnTo>
                  <a:pt x="3830228" y="5568818"/>
                </a:lnTo>
                <a:cubicBezTo>
                  <a:pt x="3838073" y="5574623"/>
                  <a:pt x="3849655" y="5588055"/>
                  <a:pt x="3864976" y="5609114"/>
                </a:cubicBezTo>
                <a:cubicBezTo>
                  <a:pt x="3880299" y="5630174"/>
                  <a:pt x="3890168" y="5648051"/>
                  <a:pt x="3894586" y="5662748"/>
                </a:cubicBezTo>
                <a:cubicBezTo>
                  <a:pt x="3906686" y="5670423"/>
                  <a:pt x="3913203" y="5683409"/>
                  <a:pt x="3914139" y="5701707"/>
                </a:cubicBezTo>
                <a:cubicBezTo>
                  <a:pt x="3923121" y="5701502"/>
                  <a:pt x="3928812" y="5704742"/>
                  <a:pt x="3931211" y="5711428"/>
                </a:cubicBezTo>
                <a:cubicBezTo>
                  <a:pt x="3933611" y="5718113"/>
                  <a:pt x="3934719" y="5725087"/>
                  <a:pt x="3934539" y="5732350"/>
                </a:cubicBezTo>
                <a:lnTo>
                  <a:pt x="4065638" y="5979263"/>
                </a:lnTo>
                <a:cubicBezTo>
                  <a:pt x="4069181" y="5991562"/>
                  <a:pt x="4074047" y="6002209"/>
                  <a:pt x="4080235" y="6011206"/>
                </a:cubicBezTo>
                <a:cubicBezTo>
                  <a:pt x="4086424" y="6020203"/>
                  <a:pt x="4090000" y="6031139"/>
                  <a:pt x="4090964" y="6044014"/>
                </a:cubicBezTo>
                <a:cubicBezTo>
                  <a:pt x="4095813" y="6047274"/>
                  <a:pt x="4100107" y="6051841"/>
                  <a:pt x="4103850" y="6057719"/>
                </a:cubicBezTo>
                <a:cubicBezTo>
                  <a:pt x="4107591" y="6063596"/>
                  <a:pt x="4110096" y="6069242"/>
                  <a:pt x="4111365" y="6074657"/>
                </a:cubicBezTo>
                <a:lnTo>
                  <a:pt x="4125451" y="6101296"/>
                </a:lnTo>
                <a:cubicBezTo>
                  <a:pt x="4126505" y="6106760"/>
                  <a:pt x="4126072" y="6112385"/>
                  <a:pt x="4124152" y="6118177"/>
                </a:cubicBezTo>
                <a:cubicBezTo>
                  <a:pt x="4122231" y="6123967"/>
                  <a:pt x="4119430" y="6128092"/>
                  <a:pt x="4115749" y="6130551"/>
                </a:cubicBezTo>
                <a:cubicBezTo>
                  <a:pt x="4107055" y="6127251"/>
                  <a:pt x="4093592" y="6110966"/>
                  <a:pt x="4075362" y="6081700"/>
                </a:cubicBezTo>
                <a:cubicBezTo>
                  <a:pt x="4057131" y="6052433"/>
                  <a:pt x="4045883" y="6030913"/>
                  <a:pt x="4041615" y="6017141"/>
                </a:cubicBezTo>
                <a:lnTo>
                  <a:pt x="4039614" y="6020298"/>
                </a:lnTo>
                <a:cubicBezTo>
                  <a:pt x="4032049" y="6022048"/>
                  <a:pt x="4026256" y="6021877"/>
                  <a:pt x="4022233" y="6019787"/>
                </a:cubicBezTo>
                <a:cubicBezTo>
                  <a:pt x="4018210" y="6017697"/>
                  <a:pt x="4014918" y="6013581"/>
                  <a:pt x="4012360" y="6007439"/>
                </a:cubicBezTo>
                <a:cubicBezTo>
                  <a:pt x="3990925" y="5988312"/>
                  <a:pt x="3970705" y="5965529"/>
                  <a:pt x="3951696" y="5939088"/>
                </a:cubicBezTo>
                <a:cubicBezTo>
                  <a:pt x="3932687" y="5912648"/>
                  <a:pt x="3913467" y="5888286"/>
                  <a:pt x="3894035" y="5866002"/>
                </a:cubicBezTo>
                <a:cubicBezTo>
                  <a:pt x="3887753" y="5866167"/>
                  <a:pt x="3884477" y="5864642"/>
                  <a:pt x="3884210" y="5861430"/>
                </a:cubicBezTo>
                <a:cubicBezTo>
                  <a:pt x="3883941" y="5858217"/>
                  <a:pt x="3883958" y="5853248"/>
                  <a:pt x="3884259" y="5846523"/>
                </a:cubicBezTo>
                <a:cubicBezTo>
                  <a:pt x="3881137" y="5844175"/>
                  <a:pt x="3878410" y="5842077"/>
                  <a:pt x="3876079" y="5840229"/>
                </a:cubicBezTo>
                <a:cubicBezTo>
                  <a:pt x="3873747" y="5838381"/>
                  <a:pt x="3871597" y="5838862"/>
                  <a:pt x="3869631" y="5841672"/>
                </a:cubicBezTo>
                <a:cubicBezTo>
                  <a:pt x="3865896" y="5836075"/>
                  <a:pt x="3861799" y="5828867"/>
                  <a:pt x="3857342" y="5820046"/>
                </a:cubicBezTo>
                <a:cubicBezTo>
                  <a:pt x="3852885" y="5811227"/>
                  <a:pt x="3848077" y="5806886"/>
                  <a:pt x="3842917" y="5807025"/>
                </a:cubicBezTo>
                <a:lnTo>
                  <a:pt x="3849844" y="5837976"/>
                </a:lnTo>
                <a:cubicBezTo>
                  <a:pt x="3850915" y="5843265"/>
                  <a:pt x="3852737" y="5847371"/>
                  <a:pt x="3855309" y="5850294"/>
                </a:cubicBezTo>
                <a:cubicBezTo>
                  <a:pt x="3857882" y="5853216"/>
                  <a:pt x="3861706" y="5854167"/>
                  <a:pt x="3866781" y="5853142"/>
                </a:cubicBezTo>
                <a:cubicBezTo>
                  <a:pt x="3868007" y="5858624"/>
                  <a:pt x="3870097" y="5864927"/>
                  <a:pt x="3873046" y="5872053"/>
                </a:cubicBezTo>
                <a:cubicBezTo>
                  <a:pt x="3875994" y="5879181"/>
                  <a:pt x="3879372" y="5885196"/>
                  <a:pt x="3883177" y="5890099"/>
                </a:cubicBezTo>
                <a:lnTo>
                  <a:pt x="3923980" y="5951386"/>
                </a:lnTo>
                <a:lnTo>
                  <a:pt x="3927749" y="5980334"/>
                </a:lnTo>
                <a:cubicBezTo>
                  <a:pt x="3928868" y="5985838"/>
                  <a:pt x="3930883" y="5990804"/>
                  <a:pt x="3933792" y="5995232"/>
                </a:cubicBezTo>
                <a:cubicBezTo>
                  <a:pt x="3936701" y="5999659"/>
                  <a:pt x="3940718" y="6001467"/>
                  <a:pt x="3945841" y="6000660"/>
                </a:cubicBezTo>
                <a:lnTo>
                  <a:pt x="3963085" y="6029302"/>
                </a:lnTo>
                <a:cubicBezTo>
                  <a:pt x="3974607" y="6034396"/>
                  <a:pt x="3981549" y="6043225"/>
                  <a:pt x="3983909" y="6055787"/>
                </a:cubicBezTo>
                <a:cubicBezTo>
                  <a:pt x="3986269" y="6068349"/>
                  <a:pt x="3993210" y="6077178"/>
                  <a:pt x="4004733" y="6082274"/>
                </a:cubicBezTo>
                <a:lnTo>
                  <a:pt x="4013428" y="6145328"/>
                </a:lnTo>
                <a:cubicBezTo>
                  <a:pt x="3999612" y="6147631"/>
                  <a:pt x="3991060" y="6147740"/>
                  <a:pt x="3987773" y="6145653"/>
                </a:cubicBezTo>
                <a:cubicBezTo>
                  <a:pt x="3984484" y="6143569"/>
                  <a:pt x="3982515" y="6136788"/>
                  <a:pt x="3981865" y="6125309"/>
                </a:cubicBezTo>
                <a:cubicBezTo>
                  <a:pt x="3969191" y="6125663"/>
                  <a:pt x="3962567" y="6121276"/>
                  <a:pt x="3961992" y="6112151"/>
                </a:cubicBezTo>
                <a:cubicBezTo>
                  <a:pt x="3961417" y="6103027"/>
                  <a:pt x="3956082" y="6098353"/>
                  <a:pt x="3945989" y="6098129"/>
                </a:cubicBezTo>
                <a:cubicBezTo>
                  <a:pt x="3941314" y="6087327"/>
                  <a:pt x="3931688" y="6072553"/>
                  <a:pt x="3917111" y="6053811"/>
                </a:cubicBezTo>
                <a:cubicBezTo>
                  <a:pt x="3902534" y="6035067"/>
                  <a:pt x="3891194" y="6024740"/>
                  <a:pt x="3883093" y="6022830"/>
                </a:cubicBezTo>
                <a:lnTo>
                  <a:pt x="3839135" y="5959541"/>
                </a:lnTo>
                <a:cubicBezTo>
                  <a:pt x="3826942" y="5961029"/>
                  <a:pt x="3816356" y="5959110"/>
                  <a:pt x="3807378" y="5953784"/>
                </a:cubicBezTo>
                <a:cubicBezTo>
                  <a:pt x="3798399" y="5948459"/>
                  <a:pt x="3792818" y="5938648"/>
                  <a:pt x="3790634" y="5924354"/>
                </a:cubicBezTo>
                <a:cubicBezTo>
                  <a:pt x="3779616" y="5912940"/>
                  <a:pt x="3769203" y="5899696"/>
                  <a:pt x="3759397" y="5884625"/>
                </a:cubicBezTo>
                <a:cubicBezTo>
                  <a:pt x="3749592" y="5869554"/>
                  <a:pt x="3742761" y="5854155"/>
                  <a:pt x="3738903" y="5838430"/>
                </a:cubicBezTo>
                <a:lnTo>
                  <a:pt x="3707644" y="5831885"/>
                </a:lnTo>
                <a:lnTo>
                  <a:pt x="3705876" y="5799780"/>
                </a:lnTo>
                <a:lnTo>
                  <a:pt x="3671155" y="5777758"/>
                </a:lnTo>
                <a:cubicBezTo>
                  <a:pt x="3667338" y="5769528"/>
                  <a:pt x="3663039" y="5762929"/>
                  <a:pt x="3658260" y="5757962"/>
                </a:cubicBezTo>
                <a:cubicBezTo>
                  <a:pt x="3653481" y="5752994"/>
                  <a:pt x="3651261" y="5746607"/>
                  <a:pt x="3651602" y="5738801"/>
                </a:cubicBezTo>
                <a:cubicBezTo>
                  <a:pt x="3648902" y="5735060"/>
                  <a:pt x="3644466" y="5731877"/>
                  <a:pt x="3638292" y="5729253"/>
                </a:cubicBezTo>
                <a:cubicBezTo>
                  <a:pt x="3632120" y="5726628"/>
                  <a:pt x="3627471" y="5725524"/>
                  <a:pt x="3624348" y="5725942"/>
                </a:cubicBezTo>
                <a:cubicBezTo>
                  <a:pt x="3620263" y="5725841"/>
                  <a:pt x="3617828" y="5727063"/>
                  <a:pt x="3617044" y="5729608"/>
                </a:cubicBezTo>
                <a:cubicBezTo>
                  <a:pt x="3616259" y="5732153"/>
                  <a:pt x="3616692" y="5734088"/>
                  <a:pt x="3618342" y="5735411"/>
                </a:cubicBezTo>
                <a:cubicBezTo>
                  <a:pt x="3631899" y="5734972"/>
                  <a:pt x="3639123" y="5741028"/>
                  <a:pt x="3640014" y="5753582"/>
                </a:cubicBezTo>
                <a:cubicBezTo>
                  <a:pt x="3640904" y="5766135"/>
                  <a:pt x="3640969" y="5776503"/>
                  <a:pt x="3640204" y="5784686"/>
                </a:cubicBezTo>
                <a:lnTo>
                  <a:pt x="3687552" y="5814714"/>
                </a:lnTo>
                <a:lnTo>
                  <a:pt x="3685549" y="5817870"/>
                </a:lnTo>
                <a:cubicBezTo>
                  <a:pt x="3687711" y="5821732"/>
                  <a:pt x="3690643" y="5825251"/>
                  <a:pt x="3694345" y="5828428"/>
                </a:cubicBezTo>
                <a:cubicBezTo>
                  <a:pt x="3698046" y="5831606"/>
                  <a:pt x="3702479" y="5832758"/>
                  <a:pt x="3707644" y="5831885"/>
                </a:cubicBezTo>
                <a:cubicBezTo>
                  <a:pt x="3710276" y="5845909"/>
                  <a:pt x="3714750" y="5858337"/>
                  <a:pt x="3721067" y="5869167"/>
                </a:cubicBezTo>
                <a:cubicBezTo>
                  <a:pt x="3727384" y="5879998"/>
                  <a:pt x="3731069" y="5891925"/>
                  <a:pt x="3732123" y="5904949"/>
                </a:cubicBezTo>
                <a:cubicBezTo>
                  <a:pt x="3748905" y="5901024"/>
                  <a:pt x="3757975" y="5902717"/>
                  <a:pt x="3759329" y="5910032"/>
                </a:cubicBezTo>
                <a:cubicBezTo>
                  <a:pt x="3760683" y="5917346"/>
                  <a:pt x="3761957" y="5929587"/>
                  <a:pt x="3763147" y="5946757"/>
                </a:cubicBezTo>
                <a:cubicBezTo>
                  <a:pt x="3767084" y="5959304"/>
                  <a:pt x="3779052" y="5974457"/>
                  <a:pt x="3799051" y="5992212"/>
                </a:cubicBezTo>
                <a:cubicBezTo>
                  <a:pt x="3819049" y="6009966"/>
                  <a:pt x="3831306" y="6026408"/>
                  <a:pt x="3835819" y="6041534"/>
                </a:cubicBezTo>
                <a:cubicBezTo>
                  <a:pt x="3835223" y="6045675"/>
                  <a:pt x="3833568" y="6048867"/>
                  <a:pt x="3830853" y="6051111"/>
                </a:cubicBezTo>
                <a:cubicBezTo>
                  <a:pt x="3828139" y="6053354"/>
                  <a:pt x="3825407" y="6054756"/>
                  <a:pt x="3822654" y="6055316"/>
                </a:cubicBezTo>
                <a:cubicBezTo>
                  <a:pt x="3809428" y="6056978"/>
                  <a:pt x="3798251" y="6051919"/>
                  <a:pt x="3789125" y="6040137"/>
                </a:cubicBezTo>
                <a:cubicBezTo>
                  <a:pt x="3780000" y="6028355"/>
                  <a:pt x="3774907" y="6017195"/>
                  <a:pt x="3773846" y="6006655"/>
                </a:cubicBezTo>
                <a:cubicBezTo>
                  <a:pt x="3758281" y="5986271"/>
                  <a:pt x="3742950" y="5967696"/>
                  <a:pt x="3727857" y="5950931"/>
                </a:cubicBezTo>
                <a:cubicBezTo>
                  <a:pt x="3712763" y="5934165"/>
                  <a:pt x="3698223" y="5916092"/>
                  <a:pt x="3684235" y="5896708"/>
                </a:cubicBezTo>
                <a:cubicBezTo>
                  <a:pt x="3679376" y="5897683"/>
                  <a:pt x="3676411" y="5896541"/>
                  <a:pt x="3675343" y="5893282"/>
                </a:cubicBezTo>
                <a:cubicBezTo>
                  <a:pt x="3674276" y="5890022"/>
                  <a:pt x="3673314" y="5885724"/>
                  <a:pt x="3672457" y="5880386"/>
                </a:cubicBezTo>
                <a:cubicBezTo>
                  <a:pt x="3671154" y="5875317"/>
                  <a:pt x="3668796" y="5872347"/>
                  <a:pt x="3665384" y="5871474"/>
                </a:cubicBezTo>
                <a:cubicBezTo>
                  <a:pt x="3661973" y="5870601"/>
                  <a:pt x="3658402" y="5871287"/>
                  <a:pt x="3654673" y="5873533"/>
                </a:cubicBezTo>
                <a:cubicBezTo>
                  <a:pt x="3652935" y="5865515"/>
                  <a:pt x="3650427" y="5857839"/>
                  <a:pt x="3647150" y="5850502"/>
                </a:cubicBezTo>
                <a:cubicBezTo>
                  <a:pt x="3643871" y="5843167"/>
                  <a:pt x="3639862" y="5837858"/>
                  <a:pt x="3635120" y="5834574"/>
                </a:cubicBezTo>
                <a:lnTo>
                  <a:pt x="3621033" y="5807936"/>
                </a:lnTo>
                <a:cubicBezTo>
                  <a:pt x="3611668" y="5808452"/>
                  <a:pt x="3604451" y="5806456"/>
                  <a:pt x="3599379" y="5801948"/>
                </a:cubicBezTo>
                <a:cubicBezTo>
                  <a:pt x="3594308" y="5797440"/>
                  <a:pt x="3591672" y="5791712"/>
                  <a:pt x="3591470" y="5784760"/>
                </a:cubicBezTo>
                <a:cubicBezTo>
                  <a:pt x="3585460" y="5795980"/>
                  <a:pt x="3577325" y="5810552"/>
                  <a:pt x="3567061" y="5828479"/>
                </a:cubicBezTo>
                <a:cubicBezTo>
                  <a:pt x="3556798" y="5846405"/>
                  <a:pt x="3544428" y="5857186"/>
                  <a:pt x="3529951" y="5860822"/>
                </a:cubicBezTo>
                <a:cubicBezTo>
                  <a:pt x="3520306" y="5861344"/>
                  <a:pt x="3512360" y="5859624"/>
                  <a:pt x="3506112" y="5855662"/>
                </a:cubicBezTo>
                <a:cubicBezTo>
                  <a:pt x="3499866" y="5851701"/>
                  <a:pt x="3497290" y="5846747"/>
                  <a:pt x="3498386" y="5840803"/>
                </a:cubicBezTo>
                <a:cubicBezTo>
                  <a:pt x="3496753" y="5839306"/>
                  <a:pt x="3494706" y="5836717"/>
                  <a:pt x="3492246" y="5833036"/>
                </a:cubicBezTo>
                <a:cubicBezTo>
                  <a:pt x="3489787" y="5829355"/>
                  <a:pt x="3487239" y="5827555"/>
                  <a:pt x="3484606" y="5827636"/>
                </a:cubicBezTo>
                <a:lnTo>
                  <a:pt x="3484913" y="5841110"/>
                </a:lnTo>
                <a:lnTo>
                  <a:pt x="3490453" y="5902163"/>
                </a:lnTo>
                <a:lnTo>
                  <a:pt x="3508543" y="5922490"/>
                </a:lnTo>
                <a:cubicBezTo>
                  <a:pt x="3514784" y="5922390"/>
                  <a:pt x="3518144" y="5923782"/>
                  <a:pt x="3518619" y="5926667"/>
                </a:cubicBezTo>
                <a:cubicBezTo>
                  <a:pt x="3519096" y="5929551"/>
                  <a:pt x="3519663" y="5933599"/>
                  <a:pt x="3520322" y="5938812"/>
                </a:cubicBezTo>
                <a:cubicBezTo>
                  <a:pt x="3522495" y="5942218"/>
                  <a:pt x="3524827" y="5944067"/>
                  <a:pt x="3527319" y="5944356"/>
                </a:cubicBezTo>
                <a:cubicBezTo>
                  <a:pt x="3529809" y="5944644"/>
                  <a:pt x="3532353" y="5944414"/>
                  <a:pt x="3534949" y="5943663"/>
                </a:cubicBezTo>
                <a:cubicBezTo>
                  <a:pt x="3538843" y="5959043"/>
                  <a:pt x="3544026" y="5974133"/>
                  <a:pt x="3550499" y="5988934"/>
                </a:cubicBezTo>
                <a:cubicBezTo>
                  <a:pt x="3556972" y="6003736"/>
                  <a:pt x="3562155" y="6018826"/>
                  <a:pt x="3566048" y="6034205"/>
                </a:cubicBezTo>
                <a:cubicBezTo>
                  <a:pt x="3578497" y="6046710"/>
                  <a:pt x="3588206" y="6061351"/>
                  <a:pt x="3595177" y="6078130"/>
                </a:cubicBezTo>
                <a:cubicBezTo>
                  <a:pt x="3602149" y="6094907"/>
                  <a:pt x="3604910" y="6111781"/>
                  <a:pt x="3603459" y="6128751"/>
                </a:cubicBezTo>
                <a:lnTo>
                  <a:pt x="3621244" y="6135605"/>
                </a:lnTo>
                <a:cubicBezTo>
                  <a:pt x="3626962" y="6137201"/>
                  <a:pt x="3631232" y="6140647"/>
                  <a:pt x="3634052" y="6145941"/>
                </a:cubicBezTo>
                <a:cubicBezTo>
                  <a:pt x="3636873" y="6151234"/>
                  <a:pt x="3638352" y="6157335"/>
                  <a:pt x="3638488" y="6164245"/>
                </a:cubicBezTo>
                <a:cubicBezTo>
                  <a:pt x="3647636" y="6178899"/>
                  <a:pt x="3645737" y="6186547"/>
                  <a:pt x="3632789" y="6187188"/>
                </a:cubicBezTo>
                <a:cubicBezTo>
                  <a:pt x="3622461" y="6189951"/>
                  <a:pt x="3613957" y="6190274"/>
                  <a:pt x="3607277" y="6188159"/>
                </a:cubicBezTo>
                <a:cubicBezTo>
                  <a:pt x="3600597" y="6186042"/>
                  <a:pt x="3595808" y="6178763"/>
                  <a:pt x="3592909" y="6166321"/>
                </a:cubicBezTo>
                <a:cubicBezTo>
                  <a:pt x="3591068" y="6156577"/>
                  <a:pt x="3585958" y="6142824"/>
                  <a:pt x="3577582" y="6125063"/>
                </a:cubicBezTo>
                <a:cubicBezTo>
                  <a:pt x="3569206" y="6107303"/>
                  <a:pt x="3558225" y="6097572"/>
                  <a:pt x="3544641" y="6095872"/>
                </a:cubicBezTo>
                <a:cubicBezTo>
                  <a:pt x="3536233" y="6088050"/>
                  <a:pt x="3524123" y="6074284"/>
                  <a:pt x="3508314" y="6054575"/>
                </a:cubicBezTo>
                <a:cubicBezTo>
                  <a:pt x="3492506" y="6034866"/>
                  <a:pt x="3482110" y="6016654"/>
                  <a:pt x="3477127" y="5999939"/>
                </a:cubicBezTo>
                <a:cubicBezTo>
                  <a:pt x="3469598" y="6001343"/>
                  <a:pt x="3464735" y="6000287"/>
                  <a:pt x="3462538" y="5996772"/>
                </a:cubicBezTo>
                <a:cubicBezTo>
                  <a:pt x="3460341" y="5993257"/>
                  <a:pt x="3459558" y="5989258"/>
                  <a:pt x="3460190" y="5984771"/>
                </a:cubicBezTo>
                <a:cubicBezTo>
                  <a:pt x="3457680" y="5976080"/>
                  <a:pt x="3448978" y="5971482"/>
                  <a:pt x="3434083" y="5970979"/>
                </a:cubicBezTo>
                <a:cubicBezTo>
                  <a:pt x="3419186" y="5970476"/>
                  <a:pt x="3408770" y="5970325"/>
                  <a:pt x="3402834" y="5970525"/>
                </a:cubicBezTo>
                <a:cubicBezTo>
                  <a:pt x="3397169" y="5957065"/>
                  <a:pt x="3382690" y="5932206"/>
                  <a:pt x="3359398" y="5895947"/>
                </a:cubicBezTo>
                <a:cubicBezTo>
                  <a:pt x="3336103" y="5859690"/>
                  <a:pt x="3318121" y="5840354"/>
                  <a:pt x="3305449" y="5837943"/>
                </a:cubicBezTo>
                <a:lnTo>
                  <a:pt x="3299370" y="5798678"/>
                </a:lnTo>
                <a:cubicBezTo>
                  <a:pt x="3293077" y="5787956"/>
                  <a:pt x="3287053" y="5777680"/>
                  <a:pt x="3281298" y="5767852"/>
                </a:cubicBezTo>
                <a:cubicBezTo>
                  <a:pt x="3275544" y="5758024"/>
                  <a:pt x="3269020" y="5748538"/>
                  <a:pt x="3261726" y="5739393"/>
                </a:cubicBezTo>
                <a:lnTo>
                  <a:pt x="3250255" y="5736544"/>
                </a:lnTo>
                <a:cubicBezTo>
                  <a:pt x="3246108" y="5748023"/>
                  <a:pt x="3250298" y="5761192"/>
                  <a:pt x="3262820" y="5776050"/>
                </a:cubicBezTo>
                <a:cubicBezTo>
                  <a:pt x="3275343" y="5790908"/>
                  <a:pt x="3279031" y="5804866"/>
                  <a:pt x="3273885" y="5817923"/>
                </a:cubicBezTo>
                <a:cubicBezTo>
                  <a:pt x="3270741" y="5824045"/>
                  <a:pt x="3268174" y="5832743"/>
                  <a:pt x="3266185" y="5844023"/>
                </a:cubicBezTo>
                <a:lnTo>
                  <a:pt x="3289667" y="5827933"/>
                </a:lnTo>
                <a:lnTo>
                  <a:pt x="3289975" y="5841405"/>
                </a:lnTo>
                <a:cubicBezTo>
                  <a:pt x="3289907" y="5847910"/>
                  <a:pt x="3287847" y="5852321"/>
                  <a:pt x="3283795" y="5854639"/>
                </a:cubicBezTo>
                <a:cubicBezTo>
                  <a:pt x="3279744" y="5856955"/>
                  <a:pt x="3275029" y="5858576"/>
                  <a:pt x="3269648" y="5859497"/>
                </a:cubicBezTo>
                <a:cubicBezTo>
                  <a:pt x="3272166" y="5865706"/>
                  <a:pt x="3274540" y="5871267"/>
                  <a:pt x="3276768" y="5876185"/>
                </a:cubicBezTo>
                <a:cubicBezTo>
                  <a:pt x="3278997" y="5881103"/>
                  <a:pt x="3282372" y="5885087"/>
                  <a:pt x="3286892" y="5888138"/>
                </a:cubicBezTo>
                <a:cubicBezTo>
                  <a:pt x="3288435" y="5893266"/>
                  <a:pt x="3292181" y="5898408"/>
                  <a:pt x="3298132" y="5903566"/>
                </a:cubicBezTo>
                <a:cubicBezTo>
                  <a:pt x="3304081" y="5908724"/>
                  <a:pt x="3309908" y="5914078"/>
                  <a:pt x="3315607" y="5919630"/>
                </a:cubicBezTo>
                <a:cubicBezTo>
                  <a:pt x="3322473" y="5909967"/>
                  <a:pt x="3333072" y="5904887"/>
                  <a:pt x="3347405" y="5904387"/>
                </a:cubicBezTo>
                <a:cubicBezTo>
                  <a:pt x="3347379" y="5918387"/>
                  <a:pt x="3353512" y="5929652"/>
                  <a:pt x="3365805" y="5938187"/>
                </a:cubicBezTo>
                <a:lnTo>
                  <a:pt x="3339472" y="5965748"/>
                </a:lnTo>
                <a:cubicBezTo>
                  <a:pt x="3337531" y="5958340"/>
                  <a:pt x="3334715" y="5952311"/>
                  <a:pt x="3331023" y="5947665"/>
                </a:cubicBezTo>
                <a:cubicBezTo>
                  <a:pt x="3327332" y="5943017"/>
                  <a:pt x="3324015" y="5937779"/>
                  <a:pt x="3321073" y="5931947"/>
                </a:cubicBezTo>
                <a:lnTo>
                  <a:pt x="3303595" y="5938568"/>
                </a:lnTo>
                <a:cubicBezTo>
                  <a:pt x="3299592" y="5944881"/>
                  <a:pt x="3294433" y="5946035"/>
                  <a:pt x="3288121" y="5942032"/>
                </a:cubicBezTo>
                <a:cubicBezTo>
                  <a:pt x="3281909" y="5937724"/>
                  <a:pt x="3276895" y="5931961"/>
                  <a:pt x="3273080" y="5924747"/>
                </a:cubicBezTo>
                <a:cubicBezTo>
                  <a:pt x="3269265" y="5917531"/>
                  <a:pt x="3266041" y="5910693"/>
                  <a:pt x="3263410" y="5904229"/>
                </a:cubicBezTo>
                <a:cubicBezTo>
                  <a:pt x="3258966" y="5908326"/>
                  <a:pt x="3255187" y="5913122"/>
                  <a:pt x="3252071" y="5918615"/>
                </a:cubicBezTo>
                <a:cubicBezTo>
                  <a:pt x="3248957" y="5924108"/>
                  <a:pt x="3245678" y="5928115"/>
                  <a:pt x="3242235" y="5930634"/>
                </a:cubicBezTo>
                <a:cubicBezTo>
                  <a:pt x="3235514" y="5929599"/>
                  <a:pt x="3230094" y="5923027"/>
                  <a:pt x="3225973" y="5910914"/>
                </a:cubicBezTo>
                <a:cubicBezTo>
                  <a:pt x="3221851" y="5898803"/>
                  <a:pt x="3218933" y="5888283"/>
                  <a:pt x="3217217" y="5879359"/>
                </a:cubicBezTo>
                <a:cubicBezTo>
                  <a:pt x="3210724" y="5875055"/>
                  <a:pt x="3205772" y="5870070"/>
                  <a:pt x="3202359" y="5864401"/>
                </a:cubicBezTo>
                <a:cubicBezTo>
                  <a:pt x="3198946" y="5858733"/>
                  <a:pt x="3198150" y="5854171"/>
                  <a:pt x="3199973" y="5850716"/>
                </a:cubicBezTo>
                <a:lnTo>
                  <a:pt x="3187888" y="5820921"/>
                </a:lnTo>
                <a:lnTo>
                  <a:pt x="3159479" y="5802903"/>
                </a:lnTo>
                <a:lnTo>
                  <a:pt x="3162943" y="5818378"/>
                </a:lnTo>
                <a:lnTo>
                  <a:pt x="3180188" y="5847019"/>
                </a:lnTo>
                <a:cubicBezTo>
                  <a:pt x="3182259" y="5850731"/>
                  <a:pt x="3183292" y="5854338"/>
                  <a:pt x="3183285" y="5857838"/>
                </a:cubicBezTo>
                <a:cubicBezTo>
                  <a:pt x="3183278" y="5861337"/>
                  <a:pt x="3182733" y="5863942"/>
                  <a:pt x="3181649" y="5865652"/>
                </a:cubicBezTo>
                <a:cubicBezTo>
                  <a:pt x="3180040" y="5864263"/>
                  <a:pt x="3177945" y="5861459"/>
                  <a:pt x="3175365" y="5857240"/>
                </a:cubicBezTo>
                <a:cubicBezTo>
                  <a:pt x="3172785" y="5853021"/>
                  <a:pt x="3169901" y="5849717"/>
                  <a:pt x="3166714" y="5847328"/>
                </a:cubicBezTo>
                <a:cubicBezTo>
                  <a:pt x="3155830" y="5845587"/>
                  <a:pt x="3147976" y="5834706"/>
                  <a:pt x="3143157" y="5814682"/>
                </a:cubicBezTo>
                <a:cubicBezTo>
                  <a:pt x="3138337" y="5794659"/>
                  <a:pt x="3130484" y="5783777"/>
                  <a:pt x="3119600" y="5782037"/>
                </a:cubicBezTo>
                <a:lnTo>
                  <a:pt x="3105512" y="5755398"/>
                </a:lnTo>
                <a:cubicBezTo>
                  <a:pt x="3099007" y="5750534"/>
                  <a:pt x="3091925" y="5743090"/>
                  <a:pt x="3084264" y="5733069"/>
                </a:cubicBezTo>
                <a:cubicBezTo>
                  <a:pt x="3087902" y="5744782"/>
                  <a:pt x="3092578" y="5756600"/>
                  <a:pt x="3098294" y="5768524"/>
                </a:cubicBezTo>
                <a:cubicBezTo>
                  <a:pt x="3104010" y="5780448"/>
                  <a:pt x="3112266" y="5790110"/>
                  <a:pt x="3123063" y="5797513"/>
                </a:cubicBezTo>
                <a:lnTo>
                  <a:pt x="3097578" y="5816758"/>
                </a:lnTo>
                <a:lnTo>
                  <a:pt x="3066861" y="5788424"/>
                </a:lnTo>
                <a:lnTo>
                  <a:pt x="3060009" y="5806208"/>
                </a:lnTo>
                <a:lnTo>
                  <a:pt x="3031059" y="5809979"/>
                </a:lnTo>
                <a:lnTo>
                  <a:pt x="2993722" y="5764168"/>
                </a:lnTo>
                <a:cubicBezTo>
                  <a:pt x="2989708" y="5744471"/>
                  <a:pt x="2982669" y="5725622"/>
                  <a:pt x="2972602" y="5707617"/>
                </a:cubicBezTo>
                <a:cubicBezTo>
                  <a:pt x="2962536" y="5689614"/>
                  <a:pt x="2955283" y="5672843"/>
                  <a:pt x="2950846" y="5657303"/>
                </a:cubicBezTo>
                <a:lnTo>
                  <a:pt x="2954850" y="5650991"/>
                </a:lnTo>
                <a:lnTo>
                  <a:pt x="2945380" y="5644985"/>
                </a:lnTo>
                <a:lnTo>
                  <a:pt x="2925827" y="5606027"/>
                </a:lnTo>
                <a:cubicBezTo>
                  <a:pt x="2913246" y="5596204"/>
                  <a:pt x="2904747" y="5583436"/>
                  <a:pt x="2900326" y="5567723"/>
                </a:cubicBezTo>
                <a:cubicBezTo>
                  <a:pt x="2895907" y="5552010"/>
                  <a:pt x="2885828" y="5538242"/>
                  <a:pt x="2870091" y="5526416"/>
                </a:cubicBezTo>
                <a:cubicBezTo>
                  <a:pt x="2865869" y="5518390"/>
                  <a:pt x="2858360" y="5505513"/>
                  <a:pt x="2847565" y="5487785"/>
                </a:cubicBezTo>
                <a:cubicBezTo>
                  <a:pt x="2836770" y="5470058"/>
                  <a:pt x="2831628" y="5458681"/>
                  <a:pt x="2832140" y="5453658"/>
                </a:cubicBezTo>
                <a:cubicBezTo>
                  <a:pt x="2821810" y="5447845"/>
                  <a:pt x="2810904" y="5439452"/>
                  <a:pt x="2799421" y="5428481"/>
                </a:cubicBezTo>
                <a:lnTo>
                  <a:pt x="2797419" y="5431637"/>
                </a:lnTo>
                <a:cubicBezTo>
                  <a:pt x="2791927" y="5433318"/>
                  <a:pt x="2789438" y="5430264"/>
                  <a:pt x="2789952" y="5422476"/>
                </a:cubicBezTo>
                <a:lnTo>
                  <a:pt x="2793955" y="5416162"/>
                </a:lnTo>
                <a:cubicBezTo>
                  <a:pt x="2787348" y="5406807"/>
                  <a:pt x="2786474" y="5398878"/>
                  <a:pt x="2791338" y="5392372"/>
                </a:cubicBezTo>
                <a:cubicBezTo>
                  <a:pt x="2780757" y="5384923"/>
                  <a:pt x="2771570" y="5376145"/>
                  <a:pt x="2763779" y="5366040"/>
                </a:cubicBezTo>
                <a:cubicBezTo>
                  <a:pt x="2755987" y="5355935"/>
                  <a:pt x="2746800" y="5347158"/>
                  <a:pt x="2736217" y="5339709"/>
                </a:cubicBezTo>
                <a:lnTo>
                  <a:pt x="2698954" y="5342631"/>
                </a:lnTo>
                <a:cubicBezTo>
                  <a:pt x="2697145" y="5346647"/>
                  <a:pt x="2694758" y="5348085"/>
                  <a:pt x="2691793" y="5346942"/>
                </a:cubicBezTo>
                <a:lnTo>
                  <a:pt x="2685975" y="5339302"/>
                </a:lnTo>
                <a:lnTo>
                  <a:pt x="2695128" y="5359192"/>
                </a:lnTo>
                <a:cubicBezTo>
                  <a:pt x="2702972" y="5364997"/>
                  <a:pt x="2714554" y="5378428"/>
                  <a:pt x="2729876" y="5399487"/>
                </a:cubicBezTo>
                <a:cubicBezTo>
                  <a:pt x="2745198" y="5420547"/>
                  <a:pt x="2755067" y="5438424"/>
                  <a:pt x="2759485" y="5453122"/>
                </a:cubicBezTo>
                <a:cubicBezTo>
                  <a:pt x="2771585" y="5460796"/>
                  <a:pt x="2778102" y="5473781"/>
                  <a:pt x="2779038" y="5492080"/>
                </a:cubicBezTo>
                <a:cubicBezTo>
                  <a:pt x="2788020" y="5491875"/>
                  <a:pt x="2793711" y="5495115"/>
                  <a:pt x="2796110" y="5501801"/>
                </a:cubicBezTo>
                <a:cubicBezTo>
                  <a:pt x="2798509" y="5508486"/>
                  <a:pt x="2799618" y="5515460"/>
                  <a:pt x="2799438" y="5522723"/>
                </a:cubicBezTo>
                <a:lnTo>
                  <a:pt x="2930538" y="5769637"/>
                </a:lnTo>
                <a:cubicBezTo>
                  <a:pt x="2934080" y="5781935"/>
                  <a:pt x="2938946" y="5792582"/>
                  <a:pt x="2945134" y="5801580"/>
                </a:cubicBezTo>
                <a:cubicBezTo>
                  <a:pt x="2951323" y="5810576"/>
                  <a:pt x="2954900" y="5821513"/>
                  <a:pt x="2955863" y="5834387"/>
                </a:cubicBezTo>
                <a:cubicBezTo>
                  <a:pt x="2960712" y="5837647"/>
                  <a:pt x="2965006" y="5842214"/>
                  <a:pt x="2968749" y="5848092"/>
                </a:cubicBezTo>
                <a:cubicBezTo>
                  <a:pt x="2972490" y="5853969"/>
                  <a:pt x="2974995" y="5859616"/>
                  <a:pt x="2976264" y="5865030"/>
                </a:cubicBezTo>
                <a:lnTo>
                  <a:pt x="2990351" y="5891670"/>
                </a:lnTo>
                <a:cubicBezTo>
                  <a:pt x="2991405" y="5897133"/>
                  <a:pt x="2990971" y="5902759"/>
                  <a:pt x="2989051" y="5908550"/>
                </a:cubicBezTo>
                <a:cubicBezTo>
                  <a:pt x="2987131" y="5914339"/>
                  <a:pt x="2984329" y="5918465"/>
                  <a:pt x="2980649" y="5920925"/>
                </a:cubicBezTo>
                <a:cubicBezTo>
                  <a:pt x="2971953" y="5917623"/>
                  <a:pt x="2958491" y="5901339"/>
                  <a:pt x="2940261" y="5872073"/>
                </a:cubicBezTo>
                <a:cubicBezTo>
                  <a:pt x="2922030" y="5842806"/>
                  <a:pt x="2910782" y="5821287"/>
                  <a:pt x="2906515" y="5807515"/>
                </a:cubicBezTo>
                <a:lnTo>
                  <a:pt x="2904513" y="5810672"/>
                </a:lnTo>
                <a:cubicBezTo>
                  <a:pt x="2896948" y="5812421"/>
                  <a:pt x="2891154" y="5812251"/>
                  <a:pt x="2887132" y="5810160"/>
                </a:cubicBezTo>
                <a:cubicBezTo>
                  <a:pt x="2883110" y="5808070"/>
                  <a:pt x="2879817" y="5803954"/>
                  <a:pt x="2877259" y="5797812"/>
                </a:cubicBezTo>
                <a:cubicBezTo>
                  <a:pt x="2855824" y="5778685"/>
                  <a:pt x="2835603" y="5755901"/>
                  <a:pt x="2816595" y="5729462"/>
                </a:cubicBezTo>
                <a:cubicBezTo>
                  <a:pt x="2797586" y="5703021"/>
                  <a:pt x="2778366" y="5678659"/>
                  <a:pt x="2758934" y="5656375"/>
                </a:cubicBezTo>
                <a:cubicBezTo>
                  <a:pt x="2752652" y="5656540"/>
                  <a:pt x="2749376" y="5655015"/>
                  <a:pt x="2749109" y="5651803"/>
                </a:cubicBezTo>
                <a:cubicBezTo>
                  <a:pt x="2748841" y="5648591"/>
                  <a:pt x="2748857" y="5643621"/>
                  <a:pt x="2749158" y="5636896"/>
                </a:cubicBezTo>
                <a:cubicBezTo>
                  <a:pt x="2746036" y="5634548"/>
                  <a:pt x="2743310" y="5632449"/>
                  <a:pt x="2740978" y="5630602"/>
                </a:cubicBezTo>
                <a:cubicBezTo>
                  <a:pt x="2738645" y="5628754"/>
                  <a:pt x="2736496" y="5629235"/>
                  <a:pt x="2734530" y="5632045"/>
                </a:cubicBezTo>
                <a:cubicBezTo>
                  <a:pt x="2730795" y="5626448"/>
                  <a:pt x="2726699" y="5619240"/>
                  <a:pt x="2722241" y="5610420"/>
                </a:cubicBezTo>
                <a:cubicBezTo>
                  <a:pt x="2717785" y="5601599"/>
                  <a:pt x="2712976" y="5597259"/>
                  <a:pt x="2707816" y="5597398"/>
                </a:cubicBezTo>
                <a:lnTo>
                  <a:pt x="2714744" y="5628349"/>
                </a:lnTo>
                <a:cubicBezTo>
                  <a:pt x="2715815" y="5633638"/>
                  <a:pt x="2717637" y="5637745"/>
                  <a:pt x="2720210" y="5640667"/>
                </a:cubicBezTo>
                <a:cubicBezTo>
                  <a:pt x="2722782" y="5643590"/>
                  <a:pt x="2726606" y="5644540"/>
                  <a:pt x="2731680" y="5643515"/>
                </a:cubicBezTo>
                <a:cubicBezTo>
                  <a:pt x="2732908" y="5648997"/>
                  <a:pt x="2734995" y="5655301"/>
                  <a:pt x="2737945" y="5662427"/>
                </a:cubicBezTo>
                <a:cubicBezTo>
                  <a:pt x="2740894" y="5669553"/>
                  <a:pt x="2744271" y="5675569"/>
                  <a:pt x="2748077" y="5680472"/>
                </a:cubicBezTo>
                <a:lnTo>
                  <a:pt x="2788879" y="5741759"/>
                </a:lnTo>
                <a:lnTo>
                  <a:pt x="2792650" y="5770706"/>
                </a:lnTo>
                <a:cubicBezTo>
                  <a:pt x="2793768" y="5776211"/>
                  <a:pt x="2795782" y="5781177"/>
                  <a:pt x="2798691" y="5785605"/>
                </a:cubicBezTo>
                <a:cubicBezTo>
                  <a:pt x="2801601" y="5790032"/>
                  <a:pt x="2805617" y="5791841"/>
                  <a:pt x="2810740" y="5791034"/>
                </a:cubicBezTo>
                <a:lnTo>
                  <a:pt x="2827985" y="5819675"/>
                </a:lnTo>
                <a:cubicBezTo>
                  <a:pt x="2839506" y="5824769"/>
                  <a:pt x="2846448" y="5833598"/>
                  <a:pt x="2848808" y="5846160"/>
                </a:cubicBezTo>
                <a:cubicBezTo>
                  <a:pt x="2851168" y="5858722"/>
                  <a:pt x="2858110" y="5867551"/>
                  <a:pt x="2869632" y="5872647"/>
                </a:cubicBezTo>
                <a:lnTo>
                  <a:pt x="2878328" y="5935701"/>
                </a:lnTo>
                <a:cubicBezTo>
                  <a:pt x="2864513" y="5938003"/>
                  <a:pt x="2855959" y="5938113"/>
                  <a:pt x="2852672" y="5936027"/>
                </a:cubicBezTo>
                <a:cubicBezTo>
                  <a:pt x="2849383" y="5933941"/>
                  <a:pt x="2847415" y="5927160"/>
                  <a:pt x="2846764" y="5915682"/>
                </a:cubicBezTo>
                <a:cubicBezTo>
                  <a:pt x="2834090" y="5916036"/>
                  <a:pt x="2827467" y="5911650"/>
                  <a:pt x="2826891" y="5902524"/>
                </a:cubicBezTo>
                <a:cubicBezTo>
                  <a:pt x="2826316" y="5893400"/>
                  <a:pt x="2820981" y="5888726"/>
                  <a:pt x="2810888" y="5888502"/>
                </a:cubicBezTo>
                <a:cubicBezTo>
                  <a:pt x="2806213" y="5877700"/>
                  <a:pt x="2796587" y="5862926"/>
                  <a:pt x="2782010" y="5844184"/>
                </a:cubicBezTo>
                <a:cubicBezTo>
                  <a:pt x="2767433" y="5825440"/>
                  <a:pt x="2756093" y="5815113"/>
                  <a:pt x="2747993" y="5813203"/>
                </a:cubicBezTo>
                <a:lnTo>
                  <a:pt x="2704034" y="5749914"/>
                </a:lnTo>
                <a:cubicBezTo>
                  <a:pt x="2691842" y="5751403"/>
                  <a:pt x="2681256" y="5749484"/>
                  <a:pt x="2672277" y="5744157"/>
                </a:cubicBezTo>
                <a:cubicBezTo>
                  <a:pt x="2663298" y="5738832"/>
                  <a:pt x="2657717" y="5729022"/>
                  <a:pt x="2655533" y="5714727"/>
                </a:cubicBezTo>
                <a:cubicBezTo>
                  <a:pt x="2644515" y="5703313"/>
                  <a:pt x="2634103" y="5690070"/>
                  <a:pt x="2624297" y="5674999"/>
                </a:cubicBezTo>
                <a:cubicBezTo>
                  <a:pt x="2614491" y="5659927"/>
                  <a:pt x="2607660" y="5644529"/>
                  <a:pt x="2603802" y="5628803"/>
                </a:cubicBezTo>
                <a:lnTo>
                  <a:pt x="2572543" y="5622258"/>
                </a:lnTo>
                <a:lnTo>
                  <a:pt x="2570775" y="5590153"/>
                </a:lnTo>
                <a:lnTo>
                  <a:pt x="2536054" y="5568132"/>
                </a:lnTo>
                <a:cubicBezTo>
                  <a:pt x="2532237" y="5559901"/>
                  <a:pt x="2527939" y="5553303"/>
                  <a:pt x="2523159" y="5548335"/>
                </a:cubicBezTo>
                <a:cubicBezTo>
                  <a:pt x="2518380" y="5543367"/>
                  <a:pt x="2516160" y="5536980"/>
                  <a:pt x="2516501" y="5529174"/>
                </a:cubicBezTo>
                <a:cubicBezTo>
                  <a:pt x="2513802" y="5525433"/>
                  <a:pt x="2509365" y="5522251"/>
                  <a:pt x="2503191" y="5519626"/>
                </a:cubicBezTo>
                <a:cubicBezTo>
                  <a:pt x="2497019" y="5517001"/>
                  <a:pt x="2492370" y="5515898"/>
                  <a:pt x="2489247" y="5516315"/>
                </a:cubicBezTo>
                <a:cubicBezTo>
                  <a:pt x="2485162" y="5516214"/>
                  <a:pt x="2482727" y="5517436"/>
                  <a:pt x="2481943" y="5519981"/>
                </a:cubicBezTo>
                <a:cubicBezTo>
                  <a:pt x="2481158" y="5522527"/>
                  <a:pt x="2481591" y="5524461"/>
                  <a:pt x="2483241" y="5525784"/>
                </a:cubicBezTo>
                <a:cubicBezTo>
                  <a:pt x="2496799" y="5525346"/>
                  <a:pt x="2504023" y="5531402"/>
                  <a:pt x="2504914" y="5543955"/>
                </a:cubicBezTo>
                <a:cubicBezTo>
                  <a:pt x="2505805" y="5556507"/>
                  <a:pt x="2505868" y="5566876"/>
                  <a:pt x="2505104" y="5575058"/>
                </a:cubicBezTo>
                <a:lnTo>
                  <a:pt x="2552451" y="5605087"/>
                </a:lnTo>
                <a:lnTo>
                  <a:pt x="2550448" y="5608243"/>
                </a:lnTo>
                <a:cubicBezTo>
                  <a:pt x="2552610" y="5612105"/>
                  <a:pt x="2555542" y="5615625"/>
                  <a:pt x="2559245" y="5618801"/>
                </a:cubicBezTo>
                <a:cubicBezTo>
                  <a:pt x="2562947" y="5621979"/>
                  <a:pt x="2567379" y="5623131"/>
                  <a:pt x="2572543" y="5622258"/>
                </a:cubicBezTo>
                <a:cubicBezTo>
                  <a:pt x="2575175" y="5636282"/>
                  <a:pt x="2579650" y="5648711"/>
                  <a:pt x="2585967" y="5659541"/>
                </a:cubicBezTo>
                <a:cubicBezTo>
                  <a:pt x="2592285" y="5670371"/>
                  <a:pt x="2595968" y="5682298"/>
                  <a:pt x="2597022" y="5695322"/>
                </a:cubicBezTo>
                <a:cubicBezTo>
                  <a:pt x="2613805" y="5691396"/>
                  <a:pt x="2622874" y="5693090"/>
                  <a:pt x="2624229" y="5700405"/>
                </a:cubicBezTo>
                <a:cubicBezTo>
                  <a:pt x="2625583" y="5707720"/>
                  <a:pt x="2626856" y="5719961"/>
                  <a:pt x="2628047" y="5737130"/>
                </a:cubicBezTo>
                <a:cubicBezTo>
                  <a:pt x="2631983" y="5749677"/>
                  <a:pt x="2643952" y="5764829"/>
                  <a:pt x="2663950" y="5782585"/>
                </a:cubicBezTo>
                <a:cubicBezTo>
                  <a:pt x="2683948" y="5800339"/>
                  <a:pt x="2696205" y="5816781"/>
                  <a:pt x="2700720" y="5831908"/>
                </a:cubicBezTo>
                <a:cubicBezTo>
                  <a:pt x="2700122" y="5836048"/>
                  <a:pt x="2698467" y="5839240"/>
                  <a:pt x="2695752" y="5841484"/>
                </a:cubicBezTo>
                <a:cubicBezTo>
                  <a:pt x="2693038" y="5843727"/>
                  <a:pt x="2690306" y="5845129"/>
                  <a:pt x="2687553" y="5845689"/>
                </a:cubicBezTo>
                <a:cubicBezTo>
                  <a:pt x="2674327" y="5847351"/>
                  <a:pt x="2663152" y="5842292"/>
                  <a:pt x="2654025" y="5830510"/>
                </a:cubicBezTo>
                <a:cubicBezTo>
                  <a:pt x="2644899" y="5818729"/>
                  <a:pt x="2639806" y="5807568"/>
                  <a:pt x="2638745" y="5797028"/>
                </a:cubicBezTo>
                <a:cubicBezTo>
                  <a:pt x="2623180" y="5776644"/>
                  <a:pt x="2607850" y="5758069"/>
                  <a:pt x="2592757" y="5741305"/>
                </a:cubicBezTo>
                <a:cubicBezTo>
                  <a:pt x="2577662" y="5724539"/>
                  <a:pt x="2563122" y="5706465"/>
                  <a:pt x="2549135" y="5687082"/>
                </a:cubicBezTo>
                <a:cubicBezTo>
                  <a:pt x="2544275" y="5688056"/>
                  <a:pt x="2541310" y="5686914"/>
                  <a:pt x="2540243" y="5683655"/>
                </a:cubicBezTo>
                <a:cubicBezTo>
                  <a:pt x="2539175" y="5680396"/>
                  <a:pt x="2538213" y="5676097"/>
                  <a:pt x="2537356" y="5670760"/>
                </a:cubicBezTo>
                <a:cubicBezTo>
                  <a:pt x="2536053" y="5665690"/>
                  <a:pt x="2533695" y="5662720"/>
                  <a:pt x="2530283" y="5661848"/>
                </a:cubicBezTo>
                <a:cubicBezTo>
                  <a:pt x="2526872" y="5660974"/>
                  <a:pt x="2523302" y="5661660"/>
                  <a:pt x="2519572" y="5663906"/>
                </a:cubicBezTo>
                <a:cubicBezTo>
                  <a:pt x="2517834" y="5655888"/>
                  <a:pt x="2515327" y="5648211"/>
                  <a:pt x="2512049" y="5640876"/>
                </a:cubicBezTo>
                <a:cubicBezTo>
                  <a:pt x="2508770" y="5633541"/>
                  <a:pt x="2504761" y="5628231"/>
                  <a:pt x="2500019" y="5624947"/>
                </a:cubicBezTo>
                <a:lnTo>
                  <a:pt x="2485932" y="5598309"/>
                </a:lnTo>
                <a:cubicBezTo>
                  <a:pt x="2476568" y="5598824"/>
                  <a:pt x="2469351" y="5596828"/>
                  <a:pt x="2464279" y="5592322"/>
                </a:cubicBezTo>
                <a:cubicBezTo>
                  <a:pt x="2459208" y="5587814"/>
                  <a:pt x="2456571" y="5582085"/>
                  <a:pt x="2456369" y="5575133"/>
                </a:cubicBezTo>
                <a:cubicBezTo>
                  <a:pt x="2450360" y="5586353"/>
                  <a:pt x="2442224" y="5600925"/>
                  <a:pt x="2431960" y="5618852"/>
                </a:cubicBezTo>
                <a:cubicBezTo>
                  <a:pt x="2421698" y="5636778"/>
                  <a:pt x="2409327" y="5647560"/>
                  <a:pt x="2394850" y="5651196"/>
                </a:cubicBezTo>
                <a:cubicBezTo>
                  <a:pt x="2385205" y="5651717"/>
                  <a:pt x="2377260" y="5649998"/>
                  <a:pt x="2371012" y="5646034"/>
                </a:cubicBezTo>
                <a:cubicBezTo>
                  <a:pt x="2364766" y="5642073"/>
                  <a:pt x="2362190" y="5637119"/>
                  <a:pt x="2363285" y="5631175"/>
                </a:cubicBezTo>
                <a:cubicBezTo>
                  <a:pt x="2361652" y="5629680"/>
                  <a:pt x="2359605" y="5627090"/>
                  <a:pt x="2357146" y="5623409"/>
                </a:cubicBezTo>
                <a:cubicBezTo>
                  <a:pt x="2354685" y="5619729"/>
                  <a:pt x="2352138" y="5617928"/>
                  <a:pt x="2349505" y="5618009"/>
                </a:cubicBezTo>
                <a:lnTo>
                  <a:pt x="2349812" y="5631483"/>
                </a:lnTo>
                <a:lnTo>
                  <a:pt x="2355352" y="5692536"/>
                </a:lnTo>
                <a:lnTo>
                  <a:pt x="2373443" y="5712863"/>
                </a:lnTo>
                <a:cubicBezTo>
                  <a:pt x="2379683" y="5712763"/>
                  <a:pt x="2383043" y="5714156"/>
                  <a:pt x="2383518" y="5717040"/>
                </a:cubicBezTo>
                <a:cubicBezTo>
                  <a:pt x="2383995" y="5719924"/>
                  <a:pt x="2384563" y="5723972"/>
                  <a:pt x="2385222" y="5729186"/>
                </a:cubicBezTo>
                <a:cubicBezTo>
                  <a:pt x="2387394" y="5732592"/>
                  <a:pt x="2389726" y="5734441"/>
                  <a:pt x="2392218" y="5734729"/>
                </a:cubicBezTo>
                <a:cubicBezTo>
                  <a:pt x="2394708" y="5735018"/>
                  <a:pt x="2397253" y="5734786"/>
                  <a:pt x="2399849" y="5734037"/>
                </a:cubicBezTo>
                <a:cubicBezTo>
                  <a:pt x="2403742" y="5749416"/>
                  <a:pt x="2408926" y="5764505"/>
                  <a:pt x="2415398" y="5779307"/>
                </a:cubicBezTo>
                <a:cubicBezTo>
                  <a:pt x="2421871" y="5794109"/>
                  <a:pt x="2427055" y="5809200"/>
                  <a:pt x="2430947" y="5824578"/>
                </a:cubicBezTo>
                <a:cubicBezTo>
                  <a:pt x="2443395" y="5837083"/>
                  <a:pt x="2453105" y="5851725"/>
                  <a:pt x="2460076" y="5868503"/>
                </a:cubicBezTo>
                <a:cubicBezTo>
                  <a:pt x="2467048" y="5885280"/>
                  <a:pt x="2469809" y="5902155"/>
                  <a:pt x="2468358" y="5919124"/>
                </a:cubicBezTo>
                <a:lnTo>
                  <a:pt x="2486143" y="5925978"/>
                </a:lnTo>
                <a:cubicBezTo>
                  <a:pt x="2491861" y="5927575"/>
                  <a:pt x="2496131" y="5931021"/>
                  <a:pt x="2498952" y="5936314"/>
                </a:cubicBezTo>
                <a:cubicBezTo>
                  <a:pt x="2501773" y="5941606"/>
                  <a:pt x="2503251" y="5947708"/>
                  <a:pt x="2503387" y="5954618"/>
                </a:cubicBezTo>
                <a:cubicBezTo>
                  <a:pt x="2512535" y="5969272"/>
                  <a:pt x="2510636" y="5976920"/>
                  <a:pt x="2497688" y="5977561"/>
                </a:cubicBezTo>
                <a:cubicBezTo>
                  <a:pt x="2487360" y="5980324"/>
                  <a:pt x="2478856" y="5980647"/>
                  <a:pt x="2472176" y="5978531"/>
                </a:cubicBezTo>
                <a:cubicBezTo>
                  <a:pt x="2465496" y="5976415"/>
                  <a:pt x="2460707" y="5969137"/>
                  <a:pt x="2457810" y="5956694"/>
                </a:cubicBezTo>
                <a:cubicBezTo>
                  <a:pt x="2455968" y="5946950"/>
                  <a:pt x="2450857" y="5933197"/>
                  <a:pt x="2442481" y="5915437"/>
                </a:cubicBezTo>
                <a:cubicBezTo>
                  <a:pt x="2434105" y="5897676"/>
                  <a:pt x="2423124" y="5887945"/>
                  <a:pt x="2409541" y="5886246"/>
                </a:cubicBezTo>
                <a:cubicBezTo>
                  <a:pt x="2401132" y="5878422"/>
                  <a:pt x="2389022" y="5864657"/>
                  <a:pt x="2373214" y="5844948"/>
                </a:cubicBezTo>
                <a:cubicBezTo>
                  <a:pt x="2357405" y="5825240"/>
                  <a:pt x="2347009" y="5807027"/>
                  <a:pt x="2342026" y="5790312"/>
                </a:cubicBezTo>
                <a:cubicBezTo>
                  <a:pt x="2334497" y="5791715"/>
                  <a:pt x="2329634" y="5790660"/>
                  <a:pt x="2327437" y="5787145"/>
                </a:cubicBezTo>
                <a:cubicBezTo>
                  <a:pt x="2325240" y="5783630"/>
                  <a:pt x="2324457" y="5779631"/>
                  <a:pt x="2325089" y="5775145"/>
                </a:cubicBezTo>
                <a:cubicBezTo>
                  <a:pt x="2322580" y="5766452"/>
                  <a:pt x="2313878" y="5761855"/>
                  <a:pt x="2298982" y="5761352"/>
                </a:cubicBezTo>
                <a:cubicBezTo>
                  <a:pt x="2284085" y="5760849"/>
                  <a:pt x="2273669" y="5760698"/>
                  <a:pt x="2267733" y="5760898"/>
                </a:cubicBezTo>
                <a:cubicBezTo>
                  <a:pt x="2262068" y="5747438"/>
                  <a:pt x="2247590" y="5722579"/>
                  <a:pt x="2224297" y="5686321"/>
                </a:cubicBezTo>
                <a:cubicBezTo>
                  <a:pt x="2201003" y="5650062"/>
                  <a:pt x="2183020" y="5630727"/>
                  <a:pt x="2170349" y="5628316"/>
                </a:cubicBezTo>
                <a:lnTo>
                  <a:pt x="2164269" y="5589051"/>
                </a:lnTo>
                <a:cubicBezTo>
                  <a:pt x="2157976" y="5578328"/>
                  <a:pt x="2151952" y="5568053"/>
                  <a:pt x="2146197" y="5558224"/>
                </a:cubicBezTo>
                <a:cubicBezTo>
                  <a:pt x="2140443" y="5548397"/>
                  <a:pt x="2133919" y="5538911"/>
                  <a:pt x="2126625" y="5529766"/>
                </a:cubicBezTo>
                <a:lnTo>
                  <a:pt x="2115153" y="5526917"/>
                </a:lnTo>
                <a:cubicBezTo>
                  <a:pt x="2111008" y="5538396"/>
                  <a:pt x="2115197" y="5551565"/>
                  <a:pt x="2127719" y="5566423"/>
                </a:cubicBezTo>
                <a:cubicBezTo>
                  <a:pt x="2140242" y="5581281"/>
                  <a:pt x="2143931" y="5595240"/>
                  <a:pt x="2138785" y="5608296"/>
                </a:cubicBezTo>
                <a:cubicBezTo>
                  <a:pt x="2135640" y="5614418"/>
                  <a:pt x="2133073" y="5623116"/>
                  <a:pt x="2131084" y="5634396"/>
                </a:cubicBezTo>
                <a:lnTo>
                  <a:pt x="2154566" y="5618306"/>
                </a:lnTo>
                <a:lnTo>
                  <a:pt x="2154874" y="5631779"/>
                </a:lnTo>
                <a:cubicBezTo>
                  <a:pt x="2154806" y="5638283"/>
                  <a:pt x="2152746" y="5642694"/>
                  <a:pt x="2148694" y="5645012"/>
                </a:cubicBezTo>
                <a:cubicBezTo>
                  <a:pt x="2144643" y="5647329"/>
                  <a:pt x="2139927" y="5648949"/>
                  <a:pt x="2134547" y="5649871"/>
                </a:cubicBezTo>
                <a:cubicBezTo>
                  <a:pt x="2137065" y="5656079"/>
                  <a:pt x="2139439" y="5661641"/>
                  <a:pt x="2141668" y="5666559"/>
                </a:cubicBezTo>
                <a:cubicBezTo>
                  <a:pt x="2143897" y="5671477"/>
                  <a:pt x="2147271" y="5675460"/>
                  <a:pt x="2151792" y="5678512"/>
                </a:cubicBezTo>
                <a:cubicBezTo>
                  <a:pt x="2153334" y="5683640"/>
                  <a:pt x="2157081" y="5688782"/>
                  <a:pt x="2163031" y="5693939"/>
                </a:cubicBezTo>
                <a:cubicBezTo>
                  <a:pt x="2168982" y="5699097"/>
                  <a:pt x="2174807" y="5704451"/>
                  <a:pt x="2180507" y="5710002"/>
                </a:cubicBezTo>
                <a:cubicBezTo>
                  <a:pt x="2187373" y="5700340"/>
                  <a:pt x="2197971" y="5695261"/>
                  <a:pt x="2212305" y="5694761"/>
                </a:cubicBezTo>
                <a:cubicBezTo>
                  <a:pt x="2212278" y="5708759"/>
                  <a:pt x="2218411" y="5720026"/>
                  <a:pt x="2230703" y="5728560"/>
                </a:cubicBezTo>
                <a:lnTo>
                  <a:pt x="2204371" y="5756120"/>
                </a:lnTo>
                <a:cubicBezTo>
                  <a:pt x="2202430" y="5748713"/>
                  <a:pt x="2199615" y="5742684"/>
                  <a:pt x="2195922" y="5738038"/>
                </a:cubicBezTo>
                <a:cubicBezTo>
                  <a:pt x="2192231" y="5733391"/>
                  <a:pt x="2188914" y="5728152"/>
                  <a:pt x="2185972" y="5722320"/>
                </a:cubicBezTo>
                <a:lnTo>
                  <a:pt x="2168495" y="5728941"/>
                </a:lnTo>
                <a:cubicBezTo>
                  <a:pt x="2164491" y="5735254"/>
                  <a:pt x="2159332" y="5736409"/>
                  <a:pt x="2153020" y="5732405"/>
                </a:cubicBezTo>
                <a:cubicBezTo>
                  <a:pt x="2146808" y="5728097"/>
                  <a:pt x="2141794" y="5722334"/>
                  <a:pt x="2137979" y="5715120"/>
                </a:cubicBezTo>
                <a:cubicBezTo>
                  <a:pt x="2134163" y="5707904"/>
                  <a:pt x="2130940" y="5701066"/>
                  <a:pt x="2128309" y="5694602"/>
                </a:cubicBezTo>
                <a:cubicBezTo>
                  <a:pt x="2123866" y="5698699"/>
                  <a:pt x="2120086" y="5703495"/>
                  <a:pt x="2116971" y="5708989"/>
                </a:cubicBezTo>
                <a:cubicBezTo>
                  <a:pt x="2113856" y="5714482"/>
                  <a:pt x="2110577" y="5718488"/>
                  <a:pt x="2107135" y="5721008"/>
                </a:cubicBezTo>
                <a:cubicBezTo>
                  <a:pt x="2100415" y="5719973"/>
                  <a:pt x="2094993" y="5713400"/>
                  <a:pt x="2090871" y="5701288"/>
                </a:cubicBezTo>
                <a:cubicBezTo>
                  <a:pt x="2086750" y="5689175"/>
                  <a:pt x="2083831" y="5678657"/>
                  <a:pt x="2082116" y="5669732"/>
                </a:cubicBezTo>
                <a:cubicBezTo>
                  <a:pt x="2075623" y="5665429"/>
                  <a:pt x="2070671" y="5660444"/>
                  <a:pt x="2067258" y="5654774"/>
                </a:cubicBezTo>
                <a:cubicBezTo>
                  <a:pt x="2063845" y="5649107"/>
                  <a:pt x="2063050" y="5644544"/>
                  <a:pt x="2064872" y="5641089"/>
                </a:cubicBezTo>
                <a:lnTo>
                  <a:pt x="2052787" y="5611294"/>
                </a:lnTo>
                <a:lnTo>
                  <a:pt x="2024378" y="5593277"/>
                </a:lnTo>
                <a:lnTo>
                  <a:pt x="2027842" y="5608751"/>
                </a:lnTo>
                <a:lnTo>
                  <a:pt x="2045086" y="5637392"/>
                </a:lnTo>
                <a:cubicBezTo>
                  <a:pt x="2047158" y="5641104"/>
                  <a:pt x="2048191" y="5644711"/>
                  <a:pt x="2048184" y="5648211"/>
                </a:cubicBezTo>
                <a:cubicBezTo>
                  <a:pt x="2048177" y="5651711"/>
                  <a:pt x="2047632" y="5654315"/>
                  <a:pt x="2046548" y="5656025"/>
                </a:cubicBezTo>
                <a:cubicBezTo>
                  <a:pt x="2044939" y="5654635"/>
                  <a:pt x="2042844" y="5651832"/>
                  <a:pt x="2040264" y="5647614"/>
                </a:cubicBezTo>
                <a:cubicBezTo>
                  <a:pt x="2037684" y="5643395"/>
                  <a:pt x="2034800" y="5640091"/>
                  <a:pt x="2031613" y="5637701"/>
                </a:cubicBezTo>
                <a:cubicBezTo>
                  <a:pt x="2020729" y="5635960"/>
                  <a:pt x="2012876" y="5625080"/>
                  <a:pt x="2008056" y="5605055"/>
                </a:cubicBezTo>
                <a:cubicBezTo>
                  <a:pt x="2003236" y="5585032"/>
                  <a:pt x="1995383" y="5574150"/>
                  <a:pt x="1984499" y="5572410"/>
                </a:cubicBezTo>
                <a:lnTo>
                  <a:pt x="1970411" y="5545771"/>
                </a:lnTo>
                <a:cubicBezTo>
                  <a:pt x="1963906" y="5540907"/>
                  <a:pt x="1956824" y="5533464"/>
                  <a:pt x="1949163" y="5523443"/>
                </a:cubicBezTo>
                <a:cubicBezTo>
                  <a:pt x="1952801" y="5535155"/>
                  <a:pt x="1957477" y="5546973"/>
                  <a:pt x="1963193" y="5558897"/>
                </a:cubicBezTo>
                <a:cubicBezTo>
                  <a:pt x="1968909" y="5570821"/>
                  <a:pt x="1977165" y="5580483"/>
                  <a:pt x="1987962" y="5587886"/>
                </a:cubicBezTo>
                <a:lnTo>
                  <a:pt x="1962477" y="5607131"/>
                </a:lnTo>
                <a:lnTo>
                  <a:pt x="1931761" y="5578798"/>
                </a:lnTo>
                <a:lnTo>
                  <a:pt x="1924908" y="5596582"/>
                </a:lnTo>
                <a:lnTo>
                  <a:pt x="1895959" y="5600352"/>
                </a:lnTo>
                <a:lnTo>
                  <a:pt x="1858621" y="5554541"/>
                </a:lnTo>
                <a:cubicBezTo>
                  <a:pt x="1854607" y="5534844"/>
                  <a:pt x="1847569" y="5515994"/>
                  <a:pt x="1837501" y="5497990"/>
                </a:cubicBezTo>
                <a:cubicBezTo>
                  <a:pt x="1827435" y="5479988"/>
                  <a:pt x="1820182" y="5463216"/>
                  <a:pt x="1815745" y="5447677"/>
                </a:cubicBezTo>
                <a:lnTo>
                  <a:pt x="1819749" y="5441364"/>
                </a:lnTo>
                <a:lnTo>
                  <a:pt x="1810279" y="5435359"/>
                </a:lnTo>
                <a:lnTo>
                  <a:pt x="1790726" y="5396400"/>
                </a:lnTo>
                <a:cubicBezTo>
                  <a:pt x="1778145" y="5386577"/>
                  <a:pt x="1769646" y="5373809"/>
                  <a:pt x="1765225" y="5358096"/>
                </a:cubicBezTo>
                <a:cubicBezTo>
                  <a:pt x="1760806" y="5342383"/>
                  <a:pt x="1750728" y="5328614"/>
                  <a:pt x="1734990" y="5316789"/>
                </a:cubicBezTo>
                <a:cubicBezTo>
                  <a:pt x="1730768" y="5308763"/>
                  <a:pt x="1723259" y="5295886"/>
                  <a:pt x="1712464" y="5278158"/>
                </a:cubicBezTo>
                <a:cubicBezTo>
                  <a:pt x="1701668" y="5260431"/>
                  <a:pt x="1696527" y="5249055"/>
                  <a:pt x="1697039" y="5244031"/>
                </a:cubicBezTo>
                <a:cubicBezTo>
                  <a:pt x="1686709" y="5238218"/>
                  <a:pt x="1675804" y="5229826"/>
                  <a:pt x="1664320" y="5218854"/>
                </a:cubicBezTo>
                <a:lnTo>
                  <a:pt x="1662318" y="5222011"/>
                </a:lnTo>
                <a:cubicBezTo>
                  <a:pt x="1656826" y="5223692"/>
                  <a:pt x="1654337" y="5220637"/>
                  <a:pt x="1654851" y="5212849"/>
                </a:cubicBezTo>
                <a:lnTo>
                  <a:pt x="1658854" y="5206535"/>
                </a:lnTo>
                <a:cubicBezTo>
                  <a:pt x="1652247" y="5197181"/>
                  <a:pt x="1651375" y="5189251"/>
                  <a:pt x="1656238" y="5182745"/>
                </a:cubicBezTo>
                <a:cubicBezTo>
                  <a:pt x="1645656" y="5175297"/>
                  <a:pt x="1636469" y="5166518"/>
                  <a:pt x="1628678" y="5156413"/>
                </a:cubicBezTo>
                <a:cubicBezTo>
                  <a:pt x="1620886" y="5146308"/>
                  <a:pt x="1611699" y="5137531"/>
                  <a:pt x="1601116" y="5130082"/>
                </a:cubicBezTo>
                <a:lnTo>
                  <a:pt x="1563853" y="5133005"/>
                </a:lnTo>
                <a:cubicBezTo>
                  <a:pt x="1562044" y="5137020"/>
                  <a:pt x="1559657" y="5138458"/>
                  <a:pt x="1556692" y="5137316"/>
                </a:cubicBezTo>
                <a:cubicBezTo>
                  <a:pt x="1553422" y="5135057"/>
                  <a:pt x="1550705" y="5131490"/>
                  <a:pt x="1548542" y="5126614"/>
                </a:cubicBezTo>
                <a:cubicBezTo>
                  <a:pt x="1546379" y="5121737"/>
                  <a:pt x="1545452" y="5117092"/>
                  <a:pt x="1545762" y="5112679"/>
                </a:cubicBezTo>
                <a:cubicBezTo>
                  <a:pt x="1540747" y="5109681"/>
                  <a:pt x="1537074" y="5105877"/>
                  <a:pt x="1534744" y="5101263"/>
                </a:cubicBezTo>
                <a:cubicBezTo>
                  <a:pt x="1532414" y="5096651"/>
                  <a:pt x="1533110" y="5091192"/>
                  <a:pt x="1536833" y="5084884"/>
                </a:cubicBezTo>
                <a:lnTo>
                  <a:pt x="1542839" y="5075415"/>
                </a:lnTo>
                <a:lnTo>
                  <a:pt x="1510119" y="5050237"/>
                </a:lnTo>
                <a:lnTo>
                  <a:pt x="1470166" y="4980637"/>
                </a:lnTo>
                <a:lnTo>
                  <a:pt x="1468705" y="4962005"/>
                </a:lnTo>
                <a:cubicBezTo>
                  <a:pt x="1459181" y="4955503"/>
                  <a:pt x="1450243" y="4946331"/>
                  <a:pt x="1441894" y="4934489"/>
                </a:cubicBezTo>
                <a:cubicBezTo>
                  <a:pt x="1433545" y="4922646"/>
                  <a:pt x="1426109" y="4911108"/>
                  <a:pt x="1419588" y="4899871"/>
                </a:cubicBezTo>
                <a:lnTo>
                  <a:pt x="1381710" y="4875848"/>
                </a:lnTo>
                <a:lnTo>
                  <a:pt x="1375631" y="4836582"/>
                </a:lnTo>
                <a:lnTo>
                  <a:pt x="1352074" y="4803938"/>
                </a:lnTo>
                <a:lnTo>
                  <a:pt x="1348303" y="4774990"/>
                </a:lnTo>
                <a:cubicBezTo>
                  <a:pt x="1338563" y="4767521"/>
                  <a:pt x="1332350" y="4758416"/>
                  <a:pt x="1329664" y="4747676"/>
                </a:cubicBezTo>
                <a:cubicBezTo>
                  <a:pt x="1326978" y="4736935"/>
                  <a:pt x="1319976" y="4727331"/>
                  <a:pt x="1308657" y="4718861"/>
                </a:cubicBezTo>
                <a:lnTo>
                  <a:pt x="1273014" y="4656421"/>
                </a:lnTo>
                <a:cubicBezTo>
                  <a:pt x="1276917" y="4645617"/>
                  <a:pt x="1272003" y="4634754"/>
                  <a:pt x="1258274" y="4623834"/>
                </a:cubicBezTo>
                <a:cubicBezTo>
                  <a:pt x="1244544" y="4612914"/>
                  <a:pt x="1240631" y="4600473"/>
                  <a:pt x="1246534" y="4586513"/>
                </a:cubicBezTo>
                <a:lnTo>
                  <a:pt x="1332913" y="4645723"/>
                </a:lnTo>
                <a:lnTo>
                  <a:pt x="1351238" y="4630787"/>
                </a:lnTo>
                <a:lnTo>
                  <a:pt x="1337151" y="4604149"/>
                </a:lnTo>
                <a:cubicBezTo>
                  <a:pt x="1326812" y="4592244"/>
                  <a:pt x="1312095" y="4575901"/>
                  <a:pt x="1293000" y="4555123"/>
                </a:cubicBezTo>
                <a:cubicBezTo>
                  <a:pt x="1273904" y="4534343"/>
                  <a:pt x="1258186" y="4519580"/>
                  <a:pt x="1245845" y="4510832"/>
                </a:cubicBezTo>
                <a:cubicBezTo>
                  <a:pt x="1232032" y="4502808"/>
                  <a:pt x="1225440" y="4496045"/>
                  <a:pt x="1226070" y="4490544"/>
                </a:cubicBezTo>
                <a:cubicBezTo>
                  <a:pt x="1226702" y="4485042"/>
                  <a:pt x="1232217" y="4474894"/>
                  <a:pt x="1242615" y="4460095"/>
                </a:cubicBezTo>
                <a:lnTo>
                  <a:pt x="1235148" y="4450933"/>
                </a:lnTo>
                <a:cubicBezTo>
                  <a:pt x="1228700" y="4452376"/>
                  <a:pt x="1221174" y="4452029"/>
                  <a:pt x="1212570" y="4449892"/>
                </a:cubicBezTo>
                <a:cubicBezTo>
                  <a:pt x="1203967" y="4447755"/>
                  <a:pt x="1202024" y="4442096"/>
                  <a:pt x="1206740" y="4432915"/>
                </a:cubicBezTo>
                <a:cubicBezTo>
                  <a:pt x="1208051" y="4430704"/>
                  <a:pt x="1209645" y="4426736"/>
                  <a:pt x="1211523" y="4421011"/>
                </a:cubicBezTo>
                <a:cubicBezTo>
                  <a:pt x="1213402" y="4415288"/>
                  <a:pt x="1213706" y="4411608"/>
                  <a:pt x="1212438" y="4409973"/>
                </a:cubicBezTo>
                <a:lnTo>
                  <a:pt x="1209282" y="4407971"/>
                </a:lnTo>
                <a:lnTo>
                  <a:pt x="1200653" y="4412535"/>
                </a:lnTo>
                <a:lnTo>
                  <a:pt x="1192348" y="4428452"/>
                </a:lnTo>
                <a:cubicBezTo>
                  <a:pt x="1190558" y="4428140"/>
                  <a:pt x="1189467" y="4426894"/>
                  <a:pt x="1189078" y="4424713"/>
                </a:cubicBezTo>
                <a:cubicBezTo>
                  <a:pt x="1188689" y="4422533"/>
                  <a:pt x="1188533" y="4421287"/>
                  <a:pt x="1188611" y="4420975"/>
                </a:cubicBezTo>
                <a:lnTo>
                  <a:pt x="1186076" y="4420243"/>
                </a:lnTo>
                <a:lnTo>
                  <a:pt x="1156004" y="4436146"/>
                </a:lnTo>
                <a:lnTo>
                  <a:pt x="1156561" y="4437218"/>
                </a:lnTo>
                <a:lnTo>
                  <a:pt x="1169922" y="4438262"/>
                </a:lnTo>
                <a:cubicBezTo>
                  <a:pt x="1181291" y="4440209"/>
                  <a:pt x="1187520" y="4445660"/>
                  <a:pt x="1188611" y="4454614"/>
                </a:cubicBezTo>
                <a:lnTo>
                  <a:pt x="1182870" y="4478952"/>
                </a:lnTo>
                <a:lnTo>
                  <a:pt x="1205119" y="4498280"/>
                </a:lnTo>
                <a:cubicBezTo>
                  <a:pt x="1208390" y="4512895"/>
                  <a:pt x="1216243" y="4523777"/>
                  <a:pt x="1228676" y="4530924"/>
                </a:cubicBezTo>
                <a:lnTo>
                  <a:pt x="1249077" y="4561568"/>
                </a:lnTo>
                <a:cubicBezTo>
                  <a:pt x="1251025" y="4562712"/>
                  <a:pt x="1253440" y="4564428"/>
                  <a:pt x="1256323" y="4566717"/>
                </a:cubicBezTo>
                <a:cubicBezTo>
                  <a:pt x="1259205" y="4569006"/>
                  <a:pt x="1260331" y="4571012"/>
                  <a:pt x="1259700" y="4572731"/>
                </a:cubicBezTo>
                <a:cubicBezTo>
                  <a:pt x="1254496" y="4578467"/>
                  <a:pt x="1245504" y="4580142"/>
                  <a:pt x="1232725" y="4577755"/>
                </a:cubicBezTo>
                <a:cubicBezTo>
                  <a:pt x="1219946" y="4575366"/>
                  <a:pt x="1210589" y="4572382"/>
                  <a:pt x="1204653" y="4568802"/>
                </a:cubicBezTo>
                <a:cubicBezTo>
                  <a:pt x="1202794" y="4567807"/>
                  <a:pt x="1200988" y="4566293"/>
                  <a:pt x="1199235" y="4564260"/>
                </a:cubicBezTo>
                <a:cubicBezTo>
                  <a:pt x="1197482" y="4562226"/>
                  <a:pt x="1197466" y="4559634"/>
                  <a:pt x="1199187" y="4556484"/>
                </a:cubicBezTo>
                <a:lnTo>
                  <a:pt x="1168468" y="4518602"/>
                </a:lnTo>
                <a:lnTo>
                  <a:pt x="1151233" y="4548059"/>
                </a:lnTo>
                <a:cubicBezTo>
                  <a:pt x="1151700" y="4557092"/>
                  <a:pt x="1153569" y="4565190"/>
                  <a:pt x="1156840" y="4572355"/>
                </a:cubicBezTo>
                <a:cubicBezTo>
                  <a:pt x="1160110" y="4579519"/>
                  <a:pt x="1161979" y="4587617"/>
                  <a:pt x="1162446" y="4596650"/>
                </a:cubicBezTo>
                <a:lnTo>
                  <a:pt x="1136282" y="4589175"/>
                </a:lnTo>
                <a:cubicBezTo>
                  <a:pt x="1136438" y="4600699"/>
                  <a:pt x="1135191" y="4613160"/>
                  <a:pt x="1132545" y="4626553"/>
                </a:cubicBezTo>
                <a:cubicBezTo>
                  <a:pt x="1129897" y="4639946"/>
                  <a:pt x="1124912" y="4652405"/>
                  <a:pt x="1117593" y="4663931"/>
                </a:cubicBezTo>
                <a:lnTo>
                  <a:pt x="1098904" y="4637766"/>
                </a:lnTo>
                <a:lnTo>
                  <a:pt x="1110118" y="4604126"/>
                </a:lnTo>
                <a:cubicBezTo>
                  <a:pt x="1108015" y="4602256"/>
                  <a:pt x="1105679" y="4600388"/>
                  <a:pt x="1103109" y="4598519"/>
                </a:cubicBezTo>
                <a:cubicBezTo>
                  <a:pt x="1100540" y="4596651"/>
                  <a:pt x="1099138" y="4594782"/>
                  <a:pt x="1098904" y="4592913"/>
                </a:cubicBezTo>
                <a:cubicBezTo>
                  <a:pt x="1099605" y="4589330"/>
                  <a:pt x="1102876" y="4587150"/>
                  <a:pt x="1108716" y="4586372"/>
                </a:cubicBezTo>
                <a:cubicBezTo>
                  <a:pt x="1114556" y="4585593"/>
                  <a:pt x="1118761" y="4585281"/>
                  <a:pt x="1121330" y="4585437"/>
                </a:cubicBezTo>
                <a:lnTo>
                  <a:pt x="1143757" y="4521895"/>
                </a:lnTo>
                <a:lnTo>
                  <a:pt x="1140020" y="4506944"/>
                </a:lnTo>
                <a:lnTo>
                  <a:pt x="1125068" y="4488255"/>
                </a:lnTo>
                <a:lnTo>
                  <a:pt x="1106380" y="4506943"/>
                </a:lnTo>
                <a:lnTo>
                  <a:pt x="1095165" y="4585437"/>
                </a:lnTo>
                <a:cubicBezTo>
                  <a:pt x="1083641" y="4595872"/>
                  <a:pt x="1073051" y="4610511"/>
                  <a:pt x="1063395" y="4629356"/>
                </a:cubicBezTo>
                <a:cubicBezTo>
                  <a:pt x="1053739" y="4648200"/>
                  <a:pt x="1046887" y="4664709"/>
                  <a:pt x="1042838" y="4678881"/>
                </a:cubicBezTo>
                <a:cubicBezTo>
                  <a:pt x="1042371" y="4691807"/>
                  <a:pt x="1039567" y="4704267"/>
                  <a:pt x="1034428" y="4716259"/>
                </a:cubicBezTo>
                <a:cubicBezTo>
                  <a:pt x="1029288" y="4728251"/>
                  <a:pt x="1024616" y="4740710"/>
                  <a:pt x="1020411" y="4753637"/>
                </a:cubicBezTo>
                <a:cubicBezTo>
                  <a:pt x="1002345" y="4769211"/>
                  <a:pt x="986148" y="4786653"/>
                  <a:pt x="971820" y="4805964"/>
                </a:cubicBezTo>
                <a:lnTo>
                  <a:pt x="945656" y="4880721"/>
                </a:lnTo>
                <a:cubicBezTo>
                  <a:pt x="943398" y="4880565"/>
                  <a:pt x="940439" y="4880876"/>
                  <a:pt x="936778" y="4881654"/>
                </a:cubicBezTo>
                <a:cubicBezTo>
                  <a:pt x="933118" y="4882435"/>
                  <a:pt x="931094" y="4884614"/>
                  <a:pt x="930704" y="4888196"/>
                </a:cubicBezTo>
                <a:cubicBezTo>
                  <a:pt x="931093" y="4890221"/>
                  <a:pt x="933118" y="4892712"/>
                  <a:pt x="936778" y="4895672"/>
                </a:cubicBezTo>
                <a:cubicBezTo>
                  <a:pt x="940438" y="4898631"/>
                  <a:pt x="943397" y="4901123"/>
                  <a:pt x="945656" y="4903147"/>
                </a:cubicBezTo>
                <a:lnTo>
                  <a:pt x="904541" y="4925574"/>
                </a:lnTo>
                <a:lnTo>
                  <a:pt x="878376" y="4925575"/>
                </a:lnTo>
                <a:cubicBezTo>
                  <a:pt x="879154" y="4911713"/>
                  <a:pt x="881336" y="4898319"/>
                  <a:pt x="884917" y="4885394"/>
                </a:cubicBezTo>
                <a:cubicBezTo>
                  <a:pt x="888499" y="4872466"/>
                  <a:pt x="888810" y="4853467"/>
                  <a:pt x="885851" y="4828393"/>
                </a:cubicBezTo>
                <a:cubicBezTo>
                  <a:pt x="877909" y="4839294"/>
                  <a:pt x="870433" y="4850196"/>
                  <a:pt x="863425" y="4861098"/>
                </a:cubicBezTo>
                <a:cubicBezTo>
                  <a:pt x="856417" y="4871999"/>
                  <a:pt x="852679" y="4884770"/>
                  <a:pt x="852211" y="4899410"/>
                </a:cubicBezTo>
                <a:cubicBezTo>
                  <a:pt x="834146" y="4913739"/>
                  <a:pt x="817948" y="4929935"/>
                  <a:pt x="803621" y="4948000"/>
                </a:cubicBezTo>
                <a:cubicBezTo>
                  <a:pt x="782829" y="4949870"/>
                  <a:pt x="774887" y="4957345"/>
                  <a:pt x="779792" y="4970427"/>
                </a:cubicBezTo>
                <a:cubicBezTo>
                  <a:pt x="784697" y="4983509"/>
                  <a:pt x="781427" y="4990984"/>
                  <a:pt x="769980" y="4992853"/>
                </a:cubicBezTo>
                <a:lnTo>
                  <a:pt x="755029" y="4992853"/>
                </a:lnTo>
                <a:cubicBezTo>
                  <a:pt x="754406" y="5003367"/>
                  <a:pt x="751914" y="5011309"/>
                  <a:pt x="747554" y="5016682"/>
                </a:cubicBezTo>
                <a:cubicBezTo>
                  <a:pt x="743193" y="5022055"/>
                  <a:pt x="740701" y="5029063"/>
                  <a:pt x="740078" y="5037708"/>
                </a:cubicBezTo>
                <a:lnTo>
                  <a:pt x="713914" y="5060134"/>
                </a:lnTo>
                <a:lnTo>
                  <a:pt x="698963" y="5030231"/>
                </a:lnTo>
                <a:cubicBezTo>
                  <a:pt x="691487" y="5030231"/>
                  <a:pt x="687750" y="5026494"/>
                  <a:pt x="687750" y="5019018"/>
                </a:cubicBezTo>
                <a:cubicBezTo>
                  <a:pt x="688840" y="5004301"/>
                  <a:pt x="693201" y="4989817"/>
                  <a:pt x="700831" y="4975566"/>
                </a:cubicBezTo>
                <a:cubicBezTo>
                  <a:pt x="708463" y="4961316"/>
                  <a:pt x="712824" y="4945899"/>
                  <a:pt x="713914" y="4929311"/>
                </a:cubicBezTo>
                <a:cubicBezTo>
                  <a:pt x="713991" y="4929001"/>
                  <a:pt x="713836" y="4927755"/>
                  <a:pt x="713446" y="4925574"/>
                </a:cubicBezTo>
                <a:cubicBezTo>
                  <a:pt x="713057" y="4923394"/>
                  <a:pt x="711968" y="4922148"/>
                  <a:pt x="710177" y="4921836"/>
                </a:cubicBezTo>
                <a:cubicBezTo>
                  <a:pt x="708152" y="4922693"/>
                  <a:pt x="705660" y="4926586"/>
                  <a:pt x="702700" y="4933516"/>
                </a:cubicBezTo>
                <a:cubicBezTo>
                  <a:pt x="699741" y="4940447"/>
                  <a:pt x="697249" y="4945275"/>
                  <a:pt x="695225" y="4948001"/>
                </a:cubicBezTo>
                <a:cubicBezTo>
                  <a:pt x="690864" y="4951739"/>
                  <a:pt x="688372" y="4955476"/>
                  <a:pt x="687749" y="4959214"/>
                </a:cubicBezTo>
                <a:cubicBezTo>
                  <a:pt x="688216" y="4965054"/>
                  <a:pt x="688216" y="4970194"/>
                  <a:pt x="687750" y="4974632"/>
                </a:cubicBezTo>
                <a:cubicBezTo>
                  <a:pt x="687282" y="4979072"/>
                  <a:pt x="683544" y="4981407"/>
                  <a:pt x="676536" y="4981641"/>
                </a:cubicBezTo>
                <a:lnTo>
                  <a:pt x="661584" y="4989116"/>
                </a:lnTo>
                <a:lnTo>
                  <a:pt x="624207" y="4992854"/>
                </a:lnTo>
                <a:lnTo>
                  <a:pt x="612994" y="5022755"/>
                </a:lnTo>
                <a:cubicBezTo>
                  <a:pt x="607310" y="5024859"/>
                  <a:pt x="601858" y="5028128"/>
                  <a:pt x="596641" y="5032567"/>
                </a:cubicBezTo>
                <a:cubicBezTo>
                  <a:pt x="591423" y="5037006"/>
                  <a:pt x="586907" y="5041211"/>
                  <a:pt x="583092" y="5045181"/>
                </a:cubicBezTo>
                <a:cubicBezTo>
                  <a:pt x="579042" y="5045104"/>
                  <a:pt x="574993" y="5046195"/>
                  <a:pt x="570944" y="5048454"/>
                </a:cubicBezTo>
                <a:cubicBezTo>
                  <a:pt x="566895" y="5050711"/>
                  <a:pt x="564715" y="5054605"/>
                  <a:pt x="564403" y="5060134"/>
                </a:cubicBezTo>
                <a:lnTo>
                  <a:pt x="568141" y="5075085"/>
                </a:lnTo>
                <a:lnTo>
                  <a:pt x="534501" y="5075085"/>
                </a:lnTo>
                <a:cubicBezTo>
                  <a:pt x="535980" y="5067844"/>
                  <a:pt x="539563" y="5057097"/>
                  <a:pt x="545247" y="5042846"/>
                </a:cubicBezTo>
                <a:cubicBezTo>
                  <a:pt x="550932" y="5028596"/>
                  <a:pt x="549841" y="5020654"/>
                  <a:pt x="541977" y="5019018"/>
                </a:cubicBezTo>
                <a:cubicBezTo>
                  <a:pt x="538160" y="5019252"/>
                  <a:pt x="534578" y="5020653"/>
                  <a:pt x="531230" y="5023224"/>
                </a:cubicBezTo>
                <a:cubicBezTo>
                  <a:pt x="527883" y="5025793"/>
                  <a:pt x="525235" y="5028129"/>
                  <a:pt x="523288" y="5030231"/>
                </a:cubicBezTo>
                <a:lnTo>
                  <a:pt x="515812" y="5075085"/>
                </a:lnTo>
                <a:lnTo>
                  <a:pt x="497123" y="5101249"/>
                </a:lnTo>
                <a:cubicBezTo>
                  <a:pt x="497123" y="5112307"/>
                  <a:pt x="495254" y="5121962"/>
                  <a:pt x="491516" y="5130217"/>
                </a:cubicBezTo>
                <a:cubicBezTo>
                  <a:pt x="487778" y="5138470"/>
                  <a:pt x="482172" y="5146258"/>
                  <a:pt x="474697" y="5153578"/>
                </a:cubicBezTo>
                <a:lnTo>
                  <a:pt x="474697" y="5183480"/>
                </a:lnTo>
                <a:cubicBezTo>
                  <a:pt x="464106" y="5195318"/>
                  <a:pt x="459123" y="5209021"/>
                  <a:pt x="459745" y="5224595"/>
                </a:cubicBezTo>
                <a:cubicBezTo>
                  <a:pt x="453750" y="5222805"/>
                  <a:pt x="447987" y="5223583"/>
                  <a:pt x="442458" y="5226931"/>
                </a:cubicBezTo>
                <a:cubicBezTo>
                  <a:pt x="436930" y="5230280"/>
                  <a:pt x="433971" y="5235731"/>
                  <a:pt x="433580" y="5243284"/>
                </a:cubicBezTo>
                <a:lnTo>
                  <a:pt x="411154" y="5276925"/>
                </a:lnTo>
                <a:lnTo>
                  <a:pt x="381252" y="5265711"/>
                </a:lnTo>
                <a:cubicBezTo>
                  <a:pt x="386158" y="5253563"/>
                  <a:pt x="389429" y="5239548"/>
                  <a:pt x="391065" y="5223661"/>
                </a:cubicBezTo>
                <a:cubicBezTo>
                  <a:pt x="392699" y="5207776"/>
                  <a:pt x="396905" y="5195628"/>
                  <a:pt x="403679" y="5187218"/>
                </a:cubicBezTo>
                <a:cubicBezTo>
                  <a:pt x="403056" y="5175382"/>
                  <a:pt x="408039" y="5169152"/>
                  <a:pt x="418630" y="5168530"/>
                </a:cubicBezTo>
                <a:cubicBezTo>
                  <a:pt x="426729" y="5169074"/>
                  <a:pt x="436696" y="5168918"/>
                  <a:pt x="448532" y="5168062"/>
                </a:cubicBezTo>
                <a:cubicBezTo>
                  <a:pt x="460369" y="5167206"/>
                  <a:pt x="459123" y="5162377"/>
                  <a:pt x="444794" y="5153577"/>
                </a:cubicBezTo>
                <a:lnTo>
                  <a:pt x="459745" y="5116199"/>
                </a:lnTo>
                <a:lnTo>
                  <a:pt x="444794" y="5116200"/>
                </a:lnTo>
                <a:lnTo>
                  <a:pt x="459745" y="5097512"/>
                </a:lnTo>
                <a:lnTo>
                  <a:pt x="459746" y="5060133"/>
                </a:lnTo>
                <a:lnTo>
                  <a:pt x="485910" y="5041444"/>
                </a:lnTo>
                <a:lnTo>
                  <a:pt x="485911" y="5007805"/>
                </a:lnTo>
                <a:cubicBezTo>
                  <a:pt x="492762" y="4995969"/>
                  <a:pt x="501484" y="4986001"/>
                  <a:pt x="512074" y="4977902"/>
                </a:cubicBezTo>
                <a:lnTo>
                  <a:pt x="523287" y="4948001"/>
                </a:lnTo>
                <a:cubicBezTo>
                  <a:pt x="511608" y="4945042"/>
                  <a:pt x="507869" y="4932270"/>
                  <a:pt x="512074" y="4909689"/>
                </a:cubicBezTo>
                <a:cubicBezTo>
                  <a:pt x="516279" y="4887107"/>
                  <a:pt x="520017" y="4872466"/>
                  <a:pt x="523287" y="4865770"/>
                </a:cubicBezTo>
                <a:cubicBezTo>
                  <a:pt x="530296" y="4864056"/>
                  <a:pt x="534034" y="4856270"/>
                  <a:pt x="534501" y="4842409"/>
                </a:cubicBezTo>
                <a:cubicBezTo>
                  <a:pt x="534968" y="4828547"/>
                  <a:pt x="534968" y="4818892"/>
                  <a:pt x="534501" y="4813441"/>
                </a:cubicBezTo>
                <a:cubicBezTo>
                  <a:pt x="540030" y="4811260"/>
                  <a:pt x="543923" y="4807212"/>
                  <a:pt x="546181" y="4801292"/>
                </a:cubicBezTo>
                <a:cubicBezTo>
                  <a:pt x="548441" y="4795375"/>
                  <a:pt x="549530" y="4789456"/>
                  <a:pt x="549452" y="4783540"/>
                </a:cubicBezTo>
                <a:cubicBezTo>
                  <a:pt x="548829" y="4776530"/>
                  <a:pt x="546337" y="4770924"/>
                  <a:pt x="541977" y="4766718"/>
                </a:cubicBezTo>
                <a:cubicBezTo>
                  <a:pt x="537615" y="4762514"/>
                  <a:pt x="535123" y="4756906"/>
                  <a:pt x="534501" y="4749899"/>
                </a:cubicBezTo>
                <a:cubicBezTo>
                  <a:pt x="520095" y="4752702"/>
                  <a:pt x="513398" y="4763915"/>
                  <a:pt x="514411" y="4783539"/>
                </a:cubicBezTo>
                <a:cubicBezTo>
                  <a:pt x="515423" y="4803162"/>
                  <a:pt x="509661" y="4814375"/>
                  <a:pt x="497122" y="4817180"/>
                </a:cubicBezTo>
                <a:cubicBezTo>
                  <a:pt x="496734" y="4828626"/>
                  <a:pt x="492840" y="4839372"/>
                  <a:pt x="485443" y="4849417"/>
                </a:cubicBezTo>
                <a:cubicBezTo>
                  <a:pt x="478045" y="4859462"/>
                  <a:pt x="469479" y="4867405"/>
                  <a:pt x="459745" y="4873246"/>
                </a:cubicBezTo>
                <a:lnTo>
                  <a:pt x="459745" y="4921836"/>
                </a:lnTo>
                <a:cubicBezTo>
                  <a:pt x="426962" y="4937644"/>
                  <a:pt x="407494" y="4955554"/>
                  <a:pt x="401342" y="4975566"/>
                </a:cubicBezTo>
                <a:cubicBezTo>
                  <a:pt x="395191" y="4995580"/>
                  <a:pt x="386002" y="5023768"/>
                  <a:pt x="373777" y="5060134"/>
                </a:cubicBezTo>
                <a:cubicBezTo>
                  <a:pt x="361162" y="5061224"/>
                  <a:pt x="349949" y="5065585"/>
                  <a:pt x="340136" y="5073216"/>
                </a:cubicBezTo>
                <a:cubicBezTo>
                  <a:pt x="330326" y="5080848"/>
                  <a:pt x="319112" y="5085209"/>
                  <a:pt x="306497" y="5086298"/>
                </a:cubicBezTo>
                <a:lnTo>
                  <a:pt x="306496" y="5127413"/>
                </a:lnTo>
                <a:lnTo>
                  <a:pt x="295284" y="5127414"/>
                </a:lnTo>
                <a:cubicBezTo>
                  <a:pt x="288119" y="5127414"/>
                  <a:pt x="283758" y="5125546"/>
                  <a:pt x="282201" y="5121808"/>
                </a:cubicBezTo>
                <a:cubicBezTo>
                  <a:pt x="280644" y="5118070"/>
                  <a:pt x="280021" y="5112462"/>
                  <a:pt x="280332" y="5104987"/>
                </a:cubicBezTo>
                <a:lnTo>
                  <a:pt x="291546" y="5075085"/>
                </a:lnTo>
                <a:cubicBezTo>
                  <a:pt x="291312" y="5072360"/>
                  <a:pt x="289911" y="5067531"/>
                  <a:pt x="287340" y="5060601"/>
                </a:cubicBezTo>
                <a:cubicBezTo>
                  <a:pt x="284772" y="5053671"/>
                  <a:pt x="282435" y="5049777"/>
                  <a:pt x="280333" y="5048921"/>
                </a:cubicBezTo>
                <a:lnTo>
                  <a:pt x="280332" y="5060134"/>
                </a:lnTo>
                <a:cubicBezTo>
                  <a:pt x="271767" y="5066208"/>
                  <a:pt x="261799" y="5074617"/>
                  <a:pt x="250430" y="5085364"/>
                </a:cubicBezTo>
                <a:cubicBezTo>
                  <a:pt x="239061" y="5096110"/>
                  <a:pt x="232831" y="5106389"/>
                  <a:pt x="231742" y="5116201"/>
                </a:cubicBezTo>
                <a:cubicBezTo>
                  <a:pt x="226213" y="5120249"/>
                  <a:pt x="222319" y="5126167"/>
                  <a:pt x="220061" y="5133956"/>
                </a:cubicBezTo>
                <a:cubicBezTo>
                  <a:pt x="217803" y="5141741"/>
                  <a:pt x="216712" y="5149529"/>
                  <a:pt x="216791" y="5157315"/>
                </a:cubicBezTo>
                <a:lnTo>
                  <a:pt x="190626" y="5172267"/>
                </a:lnTo>
                <a:cubicBezTo>
                  <a:pt x="190704" y="5178262"/>
                  <a:pt x="189614" y="5184959"/>
                  <a:pt x="187355" y="5192357"/>
                </a:cubicBezTo>
                <a:cubicBezTo>
                  <a:pt x="185097" y="5199755"/>
                  <a:pt x="181204" y="5205517"/>
                  <a:pt x="175675" y="5209645"/>
                </a:cubicBezTo>
                <a:lnTo>
                  <a:pt x="175675" y="5239547"/>
                </a:lnTo>
                <a:lnTo>
                  <a:pt x="160724" y="5250760"/>
                </a:lnTo>
                <a:cubicBezTo>
                  <a:pt x="160335" y="5262129"/>
                  <a:pt x="156441" y="5273031"/>
                  <a:pt x="149043" y="5283465"/>
                </a:cubicBezTo>
                <a:cubicBezTo>
                  <a:pt x="141646" y="5293900"/>
                  <a:pt x="133080" y="5302932"/>
                  <a:pt x="123346" y="5310564"/>
                </a:cubicBezTo>
                <a:cubicBezTo>
                  <a:pt x="115714" y="5322479"/>
                  <a:pt x="106682" y="5336028"/>
                  <a:pt x="96248" y="5351213"/>
                </a:cubicBezTo>
                <a:cubicBezTo>
                  <a:pt x="85812" y="5366397"/>
                  <a:pt x="74911" y="5379012"/>
                  <a:pt x="63542" y="5389057"/>
                </a:cubicBezTo>
                <a:cubicBezTo>
                  <a:pt x="63775" y="5394898"/>
                  <a:pt x="63308" y="5400971"/>
                  <a:pt x="62141" y="5407279"/>
                </a:cubicBezTo>
                <a:cubicBezTo>
                  <a:pt x="60972" y="5413587"/>
                  <a:pt x="57701" y="5418726"/>
                  <a:pt x="52328" y="5422698"/>
                </a:cubicBezTo>
                <a:cubicBezTo>
                  <a:pt x="52016" y="5434222"/>
                  <a:pt x="48902" y="5445748"/>
                  <a:pt x="42984" y="5457271"/>
                </a:cubicBezTo>
                <a:cubicBezTo>
                  <a:pt x="37066" y="5468797"/>
                  <a:pt x="30213" y="5478452"/>
                  <a:pt x="22426" y="5486240"/>
                </a:cubicBezTo>
                <a:cubicBezTo>
                  <a:pt x="22426" y="5490133"/>
                  <a:pt x="21492" y="5493559"/>
                  <a:pt x="19623" y="5496519"/>
                </a:cubicBezTo>
                <a:cubicBezTo>
                  <a:pt x="17754" y="5499477"/>
                  <a:pt x="14950" y="5501035"/>
                  <a:pt x="11213" y="5501190"/>
                </a:cubicBezTo>
                <a:lnTo>
                  <a:pt x="0" y="5497453"/>
                </a:lnTo>
                <a:lnTo>
                  <a:pt x="11213" y="5460076"/>
                </a:lnTo>
                <a:cubicBezTo>
                  <a:pt x="14951" y="5456104"/>
                  <a:pt x="17753" y="5450965"/>
                  <a:pt x="19624" y="5444657"/>
                </a:cubicBezTo>
                <a:cubicBezTo>
                  <a:pt x="21491" y="5438349"/>
                  <a:pt x="22426" y="5432275"/>
                  <a:pt x="22426" y="5426435"/>
                </a:cubicBezTo>
                <a:lnTo>
                  <a:pt x="37377" y="5392795"/>
                </a:lnTo>
                <a:cubicBezTo>
                  <a:pt x="36599" y="5384385"/>
                  <a:pt x="36287" y="5375041"/>
                  <a:pt x="36443" y="5364762"/>
                </a:cubicBezTo>
                <a:cubicBezTo>
                  <a:pt x="36599" y="5354483"/>
                  <a:pt x="41894" y="5348877"/>
                  <a:pt x="52328" y="5347942"/>
                </a:cubicBezTo>
                <a:cubicBezTo>
                  <a:pt x="53574" y="5311500"/>
                  <a:pt x="64165" y="5268515"/>
                  <a:pt x="84099" y="5218990"/>
                </a:cubicBezTo>
                <a:cubicBezTo>
                  <a:pt x="104034" y="5169464"/>
                  <a:pt x="125838" y="5130217"/>
                  <a:pt x="149511" y="5101249"/>
                </a:cubicBezTo>
                <a:cubicBezTo>
                  <a:pt x="149978" y="5088479"/>
                  <a:pt x="151847" y="5076642"/>
                  <a:pt x="155118" y="5065741"/>
                </a:cubicBezTo>
                <a:cubicBezTo>
                  <a:pt x="158388" y="5054839"/>
                  <a:pt x="160256" y="5043002"/>
                  <a:pt x="160724" y="5030231"/>
                </a:cubicBezTo>
                <a:cubicBezTo>
                  <a:pt x="166253" y="5029998"/>
                  <a:pt x="170146" y="5027662"/>
                  <a:pt x="172405" y="5023223"/>
                </a:cubicBezTo>
                <a:cubicBezTo>
                  <a:pt x="174662" y="5018784"/>
                  <a:pt x="175753" y="5013645"/>
                  <a:pt x="175675" y="5007806"/>
                </a:cubicBezTo>
                <a:cubicBezTo>
                  <a:pt x="176298" y="4992621"/>
                  <a:pt x="178791" y="4983744"/>
                  <a:pt x="183151" y="4981173"/>
                </a:cubicBezTo>
                <a:cubicBezTo>
                  <a:pt x="187511" y="4978604"/>
                  <a:pt x="190003" y="4972529"/>
                  <a:pt x="190626" y="4962952"/>
                </a:cubicBezTo>
                <a:lnTo>
                  <a:pt x="209315" y="4925575"/>
                </a:lnTo>
                <a:cubicBezTo>
                  <a:pt x="214843" y="4923550"/>
                  <a:pt x="218737" y="4920124"/>
                  <a:pt x="220996" y="4915295"/>
                </a:cubicBezTo>
                <a:cubicBezTo>
                  <a:pt x="223254" y="4910466"/>
                  <a:pt x="224344" y="4905172"/>
                  <a:pt x="224266" y="4899409"/>
                </a:cubicBezTo>
                <a:lnTo>
                  <a:pt x="220528" y="4880721"/>
                </a:lnTo>
                <a:lnTo>
                  <a:pt x="254168" y="4764850"/>
                </a:lnTo>
                <a:lnTo>
                  <a:pt x="269119" y="4753636"/>
                </a:lnTo>
                <a:lnTo>
                  <a:pt x="280332" y="4734948"/>
                </a:lnTo>
                <a:cubicBezTo>
                  <a:pt x="280333" y="4728952"/>
                  <a:pt x="281266" y="4722255"/>
                  <a:pt x="283136" y="4714858"/>
                </a:cubicBezTo>
                <a:cubicBezTo>
                  <a:pt x="285005" y="4707460"/>
                  <a:pt x="287808" y="4701698"/>
                  <a:pt x="291545" y="4697570"/>
                </a:cubicBezTo>
                <a:cubicBezTo>
                  <a:pt x="289366" y="4690795"/>
                  <a:pt x="289054" y="4681919"/>
                  <a:pt x="290611" y="4670938"/>
                </a:cubicBezTo>
                <a:cubicBezTo>
                  <a:pt x="292169" y="4659959"/>
                  <a:pt x="297464" y="4653885"/>
                  <a:pt x="306497" y="4652717"/>
                </a:cubicBezTo>
                <a:cubicBezTo>
                  <a:pt x="307820" y="4642438"/>
                  <a:pt x="314518" y="4625618"/>
                  <a:pt x="326587" y="4602257"/>
                </a:cubicBezTo>
                <a:cubicBezTo>
                  <a:pt x="338657" y="4578895"/>
                  <a:pt x="348157" y="4565814"/>
                  <a:pt x="355088" y="4563010"/>
                </a:cubicBezTo>
                <a:lnTo>
                  <a:pt x="366302" y="4536847"/>
                </a:lnTo>
                <a:cubicBezTo>
                  <a:pt x="367392" y="4513484"/>
                  <a:pt x="371753" y="4492927"/>
                  <a:pt x="379383" y="4475172"/>
                </a:cubicBezTo>
                <a:cubicBezTo>
                  <a:pt x="387014" y="4457419"/>
                  <a:pt x="391375" y="4436861"/>
                  <a:pt x="392465" y="4413499"/>
                </a:cubicBezTo>
                <a:lnTo>
                  <a:pt x="403679" y="4398548"/>
                </a:lnTo>
                <a:cubicBezTo>
                  <a:pt x="405392" y="4384687"/>
                  <a:pt x="412245" y="4368490"/>
                  <a:pt x="424236" y="4349957"/>
                </a:cubicBezTo>
                <a:cubicBezTo>
                  <a:pt x="436229" y="4331425"/>
                  <a:pt x="443082" y="4315228"/>
                  <a:pt x="444794" y="4301366"/>
                </a:cubicBezTo>
                <a:cubicBezTo>
                  <a:pt x="455852" y="4294358"/>
                  <a:pt x="460835" y="4283145"/>
                  <a:pt x="459745" y="4267727"/>
                </a:cubicBezTo>
                <a:cubicBezTo>
                  <a:pt x="458655" y="4252308"/>
                  <a:pt x="463639" y="4241094"/>
                  <a:pt x="474696" y="4234087"/>
                </a:cubicBezTo>
                <a:cubicBezTo>
                  <a:pt x="476955" y="4222250"/>
                  <a:pt x="486455" y="4192660"/>
                  <a:pt x="503197" y="4145315"/>
                </a:cubicBezTo>
                <a:cubicBezTo>
                  <a:pt x="519940" y="4097969"/>
                  <a:pt x="530374" y="4070248"/>
                  <a:pt x="534501" y="4062149"/>
                </a:cubicBezTo>
                <a:cubicBezTo>
                  <a:pt x="532320" y="4055842"/>
                  <a:pt x="532008" y="4048834"/>
                  <a:pt x="533567" y="4041124"/>
                </a:cubicBezTo>
                <a:cubicBezTo>
                  <a:pt x="535123" y="4033415"/>
                  <a:pt x="540418" y="4029209"/>
                  <a:pt x="549451" y="4028509"/>
                </a:cubicBezTo>
                <a:cubicBezTo>
                  <a:pt x="560587" y="4002267"/>
                  <a:pt x="574761" y="3975324"/>
                  <a:pt x="591969" y="3947679"/>
                </a:cubicBezTo>
                <a:cubicBezTo>
                  <a:pt x="609178" y="3920036"/>
                  <a:pt x="618678" y="3892158"/>
                  <a:pt x="620469" y="3864047"/>
                </a:cubicBezTo>
                <a:cubicBezTo>
                  <a:pt x="622728" y="3862257"/>
                  <a:pt x="625686" y="3860231"/>
                  <a:pt x="629346" y="3857973"/>
                </a:cubicBezTo>
                <a:cubicBezTo>
                  <a:pt x="633006" y="3855715"/>
                  <a:pt x="635031" y="3852756"/>
                  <a:pt x="635420" y="3849096"/>
                </a:cubicBezTo>
                <a:cubicBezTo>
                  <a:pt x="634954" y="3847305"/>
                  <a:pt x="633084" y="3846215"/>
                  <a:pt x="629813" y="3845826"/>
                </a:cubicBezTo>
                <a:cubicBezTo>
                  <a:pt x="626544" y="3845437"/>
                  <a:pt x="624675" y="3845280"/>
                  <a:pt x="624207" y="3845358"/>
                </a:cubicBezTo>
                <a:lnTo>
                  <a:pt x="635421" y="3811719"/>
                </a:lnTo>
                <a:lnTo>
                  <a:pt x="650371" y="3804243"/>
                </a:lnTo>
                <a:cubicBezTo>
                  <a:pt x="657847" y="3793886"/>
                  <a:pt x="664388" y="3780025"/>
                  <a:pt x="669994" y="3762660"/>
                </a:cubicBezTo>
                <a:lnTo>
                  <a:pt x="679749" y="3731773"/>
                </a:lnTo>
                <a:lnTo>
                  <a:pt x="663225" y="3715301"/>
                </a:lnTo>
                <a:cubicBezTo>
                  <a:pt x="653785" y="3700091"/>
                  <a:pt x="645935" y="3683679"/>
                  <a:pt x="639679" y="3666063"/>
                </a:cubicBezTo>
                <a:cubicBezTo>
                  <a:pt x="634188" y="3663964"/>
                  <a:pt x="623230" y="3660887"/>
                  <a:pt x="606806" y="3656833"/>
                </a:cubicBezTo>
                <a:cubicBezTo>
                  <a:pt x="590381" y="3652779"/>
                  <a:pt x="582503" y="3648335"/>
                  <a:pt x="583170" y="3643502"/>
                </a:cubicBezTo>
                <a:cubicBezTo>
                  <a:pt x="586263" y="3638918"/>
                  <a:pt x="590164" y="3635674"/>
                  <a:pt x="594873" y="3633773"/>
                </a:cubicBezTo>
                <a:cubicBezTo>
                  <a:pt x="599582" y="3631874"/>
                  <a:pt x="604561" y="3630421"/>
                  <a:pt x="609810" y="3629416"/>
                </a:cubicBezTo>
                <a:cubicBezTo>
                  <a:pt x="598236" y="3622075"/>
                  <a:pt x="586874" y="3612656"/>
                  <a:pt x="575724" y="3601158"/>
                </a:cubicBezTo>
                <a:cubicBezTo>
                  <a:pt x="564574" y="3589660"/>
                  <a:pt x="556792" y="3578086"/>
                  <a:pt x="552379" y="3566433"/>
                </a:cubicBezTo>
                <a:lnTo>
                  <a:pt x="587641" y="3566667"/>
                </a:lnTo>
                <a:lnTo>
                  <a:pt x="613200" y="3596156"/>
                </a:lnTo>
                <a:cubicBezTo>
                  <a:pt x="615903" y="3595380"/>
                  <a:pt x="618733" y="3594409"/>
                  <a:pt x="621687" y="3593240"/>
                </a:cubicBezTo>
                <a:cubicBezTo>
                  <a:pt x="624643" y="3592071"/>
                  <a:pt x="626971" y="3591888"/>
                  <a:pt x="628674" y="3592692"/>
                </a:cubicBezTo>
                <a:cubicBezTo>
                  <a:pt x="631240" y="3595334"/>
                  <a:pt x="630996" y="3599790"/>
                  <a:pt x="627943" y="3606059"/>
                </a:cubicBezTo>
                <a:cubicBezTo>
                  <a:pt x="624888" y="3612329"/>
                  <a:pt x="622565" y="3616573"/>
                  <a:pt x="620974" y="3618792"/>
                </a:cubicBezTo>
                <a:cubicBezTo>
                  <a:pt x="630449" y="3625077"/>
                  <a:pt x="639193" y="3633390"/>
                  <a:pt x="647206" y="3643728"/>
                </a:cubicBezTo>
                <a:cubicBezTo>
                  <a:pt x="655219" y="3654065"/>
                  <a:pt x="662462" y="3664745"/>
                  <a:pt x="668935" y="3675766"/>
                </a:cubicBezTo>
                <a:cubicBezTo>
                  <a:pt x="670818" y="3676868"/>
                  <a:pt x="673866" y="3677879"/>
                  <a:pt x="678077" y="3678798"/>
                </a:cubicBezTo>
                <a:cubicBezTo>
                  <a:pt x="682289" y="3679718"/>
                  <a:pt x="685838" y="3679939"/>
                  <a:pt x="688721" y="3679463"/>
                </a:cubicBezTo>
                <a:lnTo>
                  <a:pt x="674327" y="3639350"/>
                </a:lnTo>
                <a:lnTo>
                  <a:pt x="681180" y="3621566"/>
                </a:lnTo>
                <a:lnTo>
                  <a:pt x="636990" y="3593539"/>
                </a:lnTo>
                <a:cubicBezTo>
                  <a:pt x="635047" y="3576539"/>
                  <a:pt x="627887" y="3558167"/>
                  <a:pt x="615512" y="3538424"/>
                </a:cubicBezTo>
                <a:cubicBezTo>
                  <a:pt x="603138" y="3518679"/>
                  <a:pt x="591898" y="3503251"/>
                  <a:pt x="581794" y="3492140"/>
                </a:cubicBezTo>
                <a:cubicBezTo>
                  <a:pt x="576077" y="3487778"/>
                  <a:pt x="572152" y="3482337"/>
                  <a:pt x="570016" y="3475818"/>
                </a:cubicBezTo>
                <a:cubicBezTo>
                  <a:pt x="567880" y="3469299"/>
                  <a:pt x="563954" y="3463858"/>
                  <a:pt x="558237" y="3459496"/>
                </a:cubicBezTo>
                <a:lnTo>
                  <a:pt x="538991" y="3434011"/>
                </a:lnTo>
                <a:lnTo>
                  <a:pt x="536989" y="3437167"/>
                </a:lnTo>
                <a:cubicBezTo>
                  <a:pt x="531273" y="3432804"/>
                  <a:pt x="527346" y="3427364"/>
                  <a:pt x="525210" y="3420845"/>
                </a:cubicBezTo>
                <a:cubicBezTo>
                  <a:pt x="523074" y="3414326"/>
                  <a:pt x="519148" y="3408885"/>
                  <a:pt x="513432" y="3404522"/>
                </a:cubicBezTo>
                <a:cubicBezTo>
                  <a:pt x="508333" y="3401657"/>
                  <a:pt x="504327" y="3398378"/>
                  <a:pt x="501412" y="3394687"/>
                </a:cubicBezTo>
                <a:cubicBezTo>
                  <a:pt x="498498" y="3390994"/>
                  <a:pt x="498861" y="3386060"/>
                  <a:pt x="502501" y="3379885"/>
                </a:cubicBezTo>
                <a:cubicBezTo>
                  <a:pt x="493044" y="3374441"/>
                  <a:pt x="487496" y="3369814"/>
                  <a:pt x="485852" y="3366006"/>
                </a:cubicBezTo>
                <a:cubicBezTo>
                  <a:pt x="484211" y="3362199"/>
                  <a:pt x="486398" y="3355840"/>
                  <a:pt x="492417" y="3346932"/>
                </a:cubicBezTo>
                <a:lnTo>
                  <a:pt x="457696" y="3324912"/>
                </a:lnTo>
                <a:lnTo>
                  <a:pt x="474019" y="3313133"/>
                </a:lnTo>
                <a:lnTo>
                  <a:pt x="441840" y="3266167"/>
                </a:lnTo>
                <a:lnTo>
                  <a:pt x="431523" y="3268476"/>
                </a:lnTo>
                <a:lnTo>
                  <a:pt x="430062" y="3249845"/>
                </a:lnTo>
                <a:lnTo>
                  <a:pt x="421439" y="3235524"/>
                </a:lnTo>
                <a:lnTo>
                  <a:pt x="393338" y="3230980"/>
                </a:lnTo>
                <a:lnTo>
                  <a:pt x="370088" y="3211808"/>
                </a:lnTo>
                <a:cubicBezTo>
                  <a:pt x="373958" y="3203382"/>
                  <a:pt x="372419" y="3196503"/>
                  <a:pt x="365470" y="3191175"/>
                </a:cubicBezTo>
                <a:cubicBezTo>
                  <a:pt x="358523" y="3185846"/>
                  <a:pt x="358986" y="3175812"/>
                  <a:pt x="366858" y="3161072"/>
                </a:cubicBezTo>
                <a:lnTo>
                  <a:pt x="382641" y="3171082"/>
                </a:lnTo>
                <a:lnTo>
                  <a:pt x="385489" y="3159610"/>
                </a:lnTo>
                <a:cubicBezTo>
                  <a:pt x="382270" y="3154801"/>
                  <a:pt x="376643" y="3146807"/>
                  <a:pt x="368612" y="3135627"/>
                </a:cubicBezTo>
                <a:cubicBezTo>
                  <a:pt x="360579" y="3124447"/>
                  <a:pt x="356531" y="3117453"/>
                  <a:pt x="356467" y="3114646"/>
                </a:cubicBezTo>
                <a:cubicBezTo>
                  <a:pt x="357690" y="3113300"/>
                  <a:pt x="359326" y="3113047"/>
                  <a:pt x="361376" y="3113887"/>
                </a:cubicBezTo>
                <a:cubicBezTo>
                  <a:pt x="363425" y="3114725"/>
                  <a:pt x="364561" y="3115260"/>
                  <a:pt x="364781" y="3115494"/>
                </a:cubicBezTo>
                <a:cubicBezTo>
                  <a:pt x="370813" y="3107148"/>
                  <a:pt x="375709" y="3105826"/>
                  <a:pt x="379468" y="3111530"/>
                </a:cubicBezTo>
                <a:cubicBezTo>
                  <a:pt x="383228" y="3117234"/>
                  <a:pt x="385697" y="3123227"/>
                  <a:pt x="386877" y="3129508"/>
                </a:cubicBezTo>
                <a:lnTo>
                  <a:pt x="423293" y="3134899"/>
                </a:lnTo>
                <a:lnTo>
                  <a:pt x="437380" y="3161538"/>
                </a:lnTo>
                <a:lnTo>
                  <a:pt x="460864" y="3145448"/>
                </a:lnTo>
                <a:cubicBezTo>
                  <a:pt x="450859" y="3137813"/>
                  <a:pt x="443595" y="3128042"/>
                  <a:pt x="439068" y="3116134"/>
                </a:cubicBezTo>
                <a:cubicBezTo>
                  <a:pt x="434541" y="3104225"/>
                  <a:pt x="426486" y="3093954"/>
                  <a:pt x="414904" y="3085317"/>
                </a:cubicBezTo>
                <a:cubicBezTo>
                  <a:pt x="408111" y="3067822"/>
                  <a:pt x="400548" y="3050669"/>
                  <a:pt x="392215" y="3033857"/>
                </a:cubicBezTo>
                <a:cubicBezTo>
                  <a:pt x="383882" y="3017047"/>
                  <a:pt x="375818" y="3000683"/>
                  <a:pt x="368024" y="2984766"/>
                </a:cubicBezTo>
                <a:cubicBezTo>
                  <a:pt x="361396" y="2978350"/>
                  <a:pt x="353403" y="2968853"/>
                  <a:pt x="344043" y="2956278"/>
                </a:cubicBezTo>
                <a:cubicBezTo>
                  <a:pt x="334683" y="2943703"/>
                  <a:pt x="331847" y="2933052"/>
                  <a:pt x="335538" y="2924326"/>
                </a:cubicBezTo>
                <a:cubicBezTo>
                  <a:pt x="332854" y="2923178"/>
                  <a:pt x="327251" y="2921836"/>
                  <a:pt x="318725" y="2920302"/>
                </a:cubicBezTo>
                <a:cubicBezTo>
                  <a:pt x="310200" y="2918770"/>
                  <a:pt x="305384" y="2917929"/>
                  <a:pt x="304280" y="2917781"/>
                </a:cubicBezTo>
                <a:cubicBezTo>
                  <a:pt x="303716" y="2919543"/>
                  <a:pt x="304710" y="2921465"/>
                  <a:pt x="307262" y="2923546"/>
                </a:cubicBezTo>
                <a:cubicBezTo>
                  <a:pt x="309816" y="2925626"/>
                  <a:pt x="311311" y="2926758"/>
                  <a:pt x="311747" y="2926943"/>
                </a:cubicBezTo>
                <a:cubicBezTo>
                  <a:pt x="324686" y="2947689"/>
                  <a:pt x="336030" y="2969639"/>
                  <a:pt x="345783" y="2992790"/>
                </a:cubicBezTo>
                <a:cubicBezTo>
                  <a:pt x="355535" y="3015943"/>
                  <a:pt x="369671" y="3035235"/>
                  <a:pt x="388190" y="3050670"/>
                </a:cubicBezTo>
                <a:lnTo>
                  <a:pt x="378181" y="3066452"/>
                </a:lnTo>
                <a:cubicBezTo>
                  <a:pt x="373922" y="3073894"/>
                  <a:pt x="367926" y="3081895"/>
                  <a:pt x="360193" y="3090454"/>
                </a:cubicBezTo>
                <a:cubicBezTo>
                  <a:pt x="352460" y="3099010"/>
                  <a:pt x="344521" y="3101353"/>
                  <a:pt x="336374" y="3097477"/>
                </a:cubicBezTo>
                <a:cubicBezTo>
                  <a:pt x="322246" y="3088057"/>
                  <a:pt x="310391" y="3075925"/>
                  <a:pt x="300807" y="3061087"/>
                </a:cubicBezTo>
                <a:cubicBezTo>
                  <a:pt x="291223" y="3046249"/>
                  <a:pt x="283448" y="3031175"/>
                  <a:pt x="277482" y="3015865"/>
                </a:cubicBezTo>
                <a:cubicBezTo>
                  <a:pt x="269604" y="3011421"/>
                  <a:pt x="261763" y="3008661"/>
                  <a:pt x="253962" y="3007586"/>
                </a:cubicBezTo>
                <a:cubicBezTo>
                  <a:pt x="246160" y="3006511"/>
                  <a:pt x="238321" y="3003752"/>
                  <a:pt x="230442" y="2999308"/>
                </a:cubicBezTo>
                <a:lnTo>
                  <a:pt x="250768" y="2981217"/>
                </a:lnTo>
                <a:cubicBezTo>
                  <a:pt x="240952" y="2975176"/>
                  <a:pt x="231098" y="2967451"/>
                  <a:pt x="221205" y="2958042"/>
                </a:cubicBezTo>
                <a:cubicBezTo>
                  <a:pt x="211312" y="2948632"/>
                  <a:pt x="203460" y="2937750"/>
                  <a:pt x="197649" y="2925397"/>
                </a:cubicBezTo>
                <a:lnTo>
                  <a:pt x="229754" y="2923627"/>
                </a:lnTo>
                <a:lnTo>
                  <a:pt x="252157" y="2951114"/>
                </a:lnTo>
                <a:cubicBezTo>
                  <a:pt x="254861" y="2950339"/>
                  <a:pt x="257690" y="2949368"/>
                  <a:pt x="260645" y="2948198"/>
                </a:cubicBezTo>
                <a:cubicBezTo>
                  <a:pt x="263599" y="2947029"/>
                  <a:pt x="265928" y="2946847"/>
                  <a:pt x="267631" y="2947651"/>
                </a:cubicBezTo>
                <a:cubicBezTo>
                  <a:pt x="270281" y="2950160"/>
                  <a:pt x="270370" y="2954091"/>
                  <a:pt x="267900" y="2959439"/>
                </a:cubicBezTo>
                <a:cubicBezTo>
                  <a:pt x="265429" y="2964789"/>
                  <a:pt x="263439" y="2968506"/>
                  <a:pt x="261933" y="2970593"/>
                </a:cubicBezTo>
                <a:lnTo>
                  <a:pt x="303581" y="3023565"/>
                </a:lnTo>
                <a:lnTo>
                  <a:pt x="318208" y="3028415"/>
                </a:lnTo>
                <a:lnTo>
                  <a:pt x="341999" y="3025800"/>
                </a:lnTo>
                <a:lnTo>
                  <a:pt x="336226" y="3000007"/>
                </a:lnTo>
                <a:lnTo>
                  <a:pt x="275946" y="2948499"/>
                </a:lnTo>
                <a:cubicBezTo>
                  <a:pt x="273307" y="2933177"/>
                  <a:pt x="266616" y="2916392"/>
                  <a:pt x="255873" y="2898145"/>
                </a:cubicBezTo>
                <a:cubicBezTo>
                  <a:pt x="245133" y="2879898"/>
                  <a:pt x="234861" y="2865269"/>
                  <a:pt x="225061" y="2854260"/>
                </a:cubicBezTo>
                <a:cubicBezTo>
                  <a:pt x="214396" y="2846941"/>
                  <a:pt x="205376" y="2837901"/>
                  <a:pt x="198001" y="2827138"/>
                </a:cubicBezTo>
                <a:cubicBezTo>
                  <a:pt x="190627" y="2816375"/>
                  <a:pt x="182608" y="2805757"/>
                  <a:pt x="173944" y="2795282"/>
                </a:cubicBezTo>
                <a:cubicBezTo>
                  <a:pt x="170467" y="2771685"/>
                  <a:pt x="164412" y="2748665"/>
                  <a:pt x="155778" y="2726221"/>
                </a:cubicBezTo>
                <a:lnTo>
                  <a:pt x="106662" y="2664088"/>
                </a:lnTo>
                <a:cubicBezTo>
                  <a:pt x="108004" y="2662264"/>
                  <a:pt x="109325" y="2659598"/>
                  <a:pt x="110629" y="2656090"/>
                </a:cubicBezTo>
                <a:cubicBezTo>
                  <a:pt x="111930" y="2652582"/>
                  <a:pt x="111174" y="2649705"/>
                  <a:pt x="108358" y="2647458"/>
                </a:cubicBezTo>
                <a:cubicBezTo>
                  <a:pt x="106439" y="2646702"/>
                  <a:pt x="103250" y="2647077"/>
                  <a:pt x="98791" y="2648584"/>
                </a:cubicBezTo>
                <a:cubicBezTo>
                  <a:pt x="94332" y="2650089"/>
                  <a:pt x="90643" y="2651254"/>
                  <a:pt x="87724" y="2652077"/>
                </a:cubicBezTo>
                <a:lnTo>
                  <a:pt x="90806" y="2605343"/>
                </a:lnTo>
                <a:lnTo>
                  <a:pt x="104819" y="2583248"/>
                </a:lnTo>
                <a:cubicBezTo>
                  <a:pt x="116108" y="2591330"/>
                  <a:pt x="126251" y="2600344"/>
                  <a:pt x="135248" y="2610293"/>
                </a:cubicBezTo>
                <a:cubicBezTo>
                  <a:pt x="144245" y="2620240"/>
                  <a:pt x="160124" y="2630681"/>
                  <a:pt x="182884" y="2641612"/>
                </a:cubicBezTo>
                <a:cubicBezTo>
                  <a:pt x="177931" y="2629065"/>
                  <a:pt x="172729" y="2616913"/>
                  <a:pt x="167276" y="2605155"/>
                </a:cubicBezTo>
                <a:cubicBezTo>
                  <a:pt x="161823" y="2593399"/>
                  <a:pt x="153041" y="2583402"/>
                  <a:pt x="140927" y="2575166"/>
                </a:cubicBezTo>
                <a:cubicBezTo>
                  <a:pt x="138504" y="2552237"/>
                  <a:pt x="133501" y="2529883"/>
                  <a:pt x="125919" y="2508107"/>
                </a:cubicBezTo>
                <a:cubicBezTo>
                  <a:pt x="135477" y="2489549"/>
                  <a:pt x="133418" y="2478838"/>
                  <a:pt x="119742" y="2475973"/>
                </a:cubicBezTo>
                <a:cubicBezTo>
                  <a:pt x="106068" y="2473110"/>
                  <a:pt x="101506" y="2466344"/>
                  <a:pt x="106059" y="2455677"/>
                </a:cubicBezTo>
                <a:lnTo>
                  <a:pt x="114066" y="2443051"/>
                </a:lnTo>
                <a:cubicBezTo>
                  <a:pt x="105523" y="2436894"/>
                  <a:pt x="100151" y="2430536"/>
                  <a:pt x="97949" y="2423975"/>
                </a:cubicBezTo>
                <a:cubicBezTo>
                  <a:pt x="95745" y="2417415"/>
                  <a:pt x="91163" y="2411557"/>
                  <a:pt x="84197" y="2406401"/>
                </a:cubicBezTo>
                <a:lnTo>
                  <a:pt x="79272" y="2372295"/>
                </a:lnTo>
                <a:lnTo>
                  <a:pt x="112530" y="2375684"/>
                </a:lnTo>
                <a:cubicBezTo>
                  <a:pt x="116534" y="2369371"/>
                  <a:pt x="121694" y="2368217"/>
                  <a:pt x="128006" y="2372222"/>
                </a:cubicBezTo>
                <a:cubicBezTo>
                  <a:pt x="139851" y="2381024"/>
                  <a:pt x="149746" y="2392464"/>
                  <a:pt x="157693" y="2406541"/>
                </a:cubicBezTo>
                <a:cubicBezTo>
                  <a:pt x="165639" y="2420618"/>
                  <a:pt x="176325" y="2432558"/>
                  <a:pt x="189747" y="2442362"/>
                </a:cubicBezTo>
                <a:cubicBezTo>
                  <a:pt x="189968" y="2442594"/>
                  <a:pt x="191105" y="2443130"/>
                  <a:pt x="193154" y="2443970"/>
                </a:cubicBezTo>
                <a:cubicBezTo>
                  <a:pt x="195205" y="2444809"/>
                  <a:pt x="196840" y="2444556"/>
                  <a:pt x="198062" y="2443209"/>
                </a:cubicBezTo>
                <a:cubicBezTo>
                  <a:pt x="198424" y="2441041"/>
                  <a:pt x="196471" y="2436851"/>
                  <a:pt x="192202" y="2430641"/>
                </a:cubicBezTo>
                <a:cubicBezTo>
                  <a:pt x="187934" y="2424430"/>
                  <a:pt x="185193" y="2419740"/>
                  <a:pt x="183975" y="2416570"/>
                </a:cubicBezTo>
                <a:cubicBezTo>
                  <a:pt x="183154" y="2410886"/>
                  <a:pt x="181333" y="2406780"/>
                  <a:pt x="178510" y="2404251"/>
                </a:cubicBezTo>
                <a:cubicBezTo>
                  <a:pt x="173326" y="2401518"/>
                  <a:pt x="168986" y="2398766"/>
                  <a:pt x="165490" y="2395994"/>
                </a:cubicBezTo>
                <a:cubicBezTo>
                  <a:pt x="161990" y="2393222"/>
                  <a:pt x="162020" y="2388814"/>
                  <a:pt x="165576" y="2382771"/>
                </a:cubicBezTo>
                <a:lnTo>
                  <a:pt x="167271" y="2366141"/>
                </a:lnTo>
                <a:lnTo>
                  <a:pt x="184134" y="2332574"/>
                </a:lnTo>
                <a:lnTo>
                  <a:pt x="164889" y="2307089"/>
                </a:lnTo>
                <a:cubicBezTo>
                  <a:pt x="166157" y="2301163"/>
                  <a:pt x="166315" y="2294808"/>
                  <a:pt x="165360" y="2288025"/>
                </a:cubicBezTo>
                <a:cubicBezTo>
                  <a:pt x="164406" y="2281242"/>
                  <a:pt x="163275" y="2275176"/>
                  <a:pt x="161964" y="2269826"/>
                </a:cubicBezTo>
                <a:cubicBezTo>
                  <a:pt x="164199" y="2266448"/>
                  <a:pt x="165448" y="2262445"/>
                  <a:pt x="165708" y="2257816"/>
                </a:cubicBezTo>
                <a:cubicBezTo>
                  <a:pt x="165970" y="2253187"/>
                  <a:pt x="163851" y="2249261"/>
                  <a:pt x="159349" y="2246036"/>
                </a:cubicBezTo>
                <a:lnTo>
                  <a:pt x="144721" y="2241186"/>
                </a:lnTo>
                <a:lnTo>
                  <a:pt x="162738" y="2212777"/>
                </a:lnTo>
                <a:cubicBezTo>
                  <a:pt x="168062" y="2217905"/>
                  <a:pt x="175217" y="2226686"/>
                  <a:pt x="184207" y="2239118"/>
                </a:cubicBezTo>
                <a:cubicBezTo>
                  <a:pt x="193195" y="2251551"/>
                  <a:pt x="200487" y="2254884"/>
                  <a:pt x="206080" y="2249119"/>
                </a:cubicBezTo>
                <a:cubicBezTo>
                  <a:pt x="207927" y="2245772"/>
                  <a:pt x="208662" y="2241995"/>
                  <a:pt x="208286" y="2237792"/>
                </a:cubicBezTo>
                <a:cubicBezTo>
                  <a:pt x="207909" y="2233587"/>
                  <a:pt x="207354" y="2230100"/>
                  <a:pt x="206620" y="2227331"/>
                </a:cubicBezTo>
                <a:lnTo>
                  <a:pt x="172748" y="2196994"/>
                </a:lnTo>
                <a:lnTo>
                  <a:pt x="160662" y="2167198"/>
                </a:lnTo>
                <a:cubicBezTo>
                  <a:pt x="151324" y="2161277"/>
                  <a:pt x="144171" y="2154526"/>
                  <a:pt x="139203" y="2146949"/>
                </a:cubicBezTo>
                <a:cubicBezTo>
                  <a:pt x="134235" y="2139372"/>
                  <a:pt x="130661" y="2130467"/>
                  <a:pt x="128484" y="2120234"/>
                </a:cubicBezTo>
                <a:lnTo>
                  <a:pt x="103231" y="2104218"/>
                </a:lnTo>
                <a:cubicBezTo>
                  <a:pt x="98907" y="2088936"/>
                  <a:pt x="90004" y="2077386"/>
                  <a:pt x="76517" y="2069571"/>
                </a:cubicBezTo>
                <a:cubicBezTo>
                  <a:pt x="81242" y="2065467"/>
                  <a:pt x="83670" y="2060183"/>
                  <a:pt x="83803" y="2053721"/>
                </a:cubicBezTo>
                <a:cubicBezTo>
                  <a:pt x="83937" y="2047259"/>
                  <a:pt x="80919" y="2041840"/>
                  <a:pt x="74750" y="2037466"/>
                </a:cubicBezTo>
                <a:lnTo>
                  <a:pt x="58353" y="2000511"/>
                </a:lnTo>
                <a:lnTo>
                  <a:pt x="83837" y="1981265"/>
                </a:lnTo>
                <a:cubicBezTo>
                  <a:pt x="91468" y="1991914"/>
                  <a:pt x="101553" y="2002183"/>
                  <a:pt x="114092" y="2012072"/>
                </a:cubicBezTo>
                <a:cubicBezTo>
                  <a:pt x="126631" y="2021961"/>
                  <a:pt x="134638" y="2032018"/>
                  <a:pt x="138112" y="2042244"/>
                </a:cubicBezTo>
                <a:cubicBezTo>
                  <a:pt x="148441" y="2048057"/>
                  <a:pt x="151033" y="2055601"/>
                  <a:pt x="145886" y="2064879"/>
                </a:cubicBezTo>
                <a:cubicBezTo>
                  <a:pt x="141088" y="2071426"/>
                  <a:pt x="135880" y="2079926"/>
                  <a:pt x="130265" y="2090381"/>
                </a:cubicBezTo>
                <a:cubicBezTo>
                  <a:pt x="124650" y="2100834"/>
                  <a:pt x="129394" y="2102369"/>
                  <a:pt x="144499" y="2094982"/>
                </a:cubicBezTo>
                <a:lnTo>
                  <a:pt x="168055" y="2127627"/>
                </a:lnTo>
                <a:lnTo>
                  <a:pt x="176063" y="2115002"/>
                </a:lnTo>
                <a:lnTo>
                  <a:pt x="183837" y="2137637"/>
                </a:lnTo>
                <a:lnTo>
                  <a:pt x="215402" y="2157656"/>
                </a:lnTo>
                <a:lnTo>
                  <a:pt x="217171" y="2189760"/>
                </a:lnTo>
                <a:lnTo>
                  <a:pt x="245580" y="2207778"/>
                </a:lnTo>
                <a:cubicBezTo>
                  <a:pt x="251905" y="2219905"/>
                  <a:pt x="255650" y="2232607"/>
                  <a:pt x="256818" y="2245888"/>
                </a:cubicBezTo>
                <a:lnTo>
                  <a:pt x="276063" y="2271373"/>
                </a:lnTo>
                <a:cubicBezTo>
                  <a:pt x="284818" y="2263095"/>
                  <a:pt x="297605" y="2266778"/>
                  <a:pt x="314422" y="2282422"/>
                </a:cubicBezTo>
                <a:cubicBezTo>
                  <a:pt x="331241" y="2298070"/>
                  <a:pt x="341601" y="2309067"/>
                  <a:pt x="345505" y="2315415"/>
                </a:cubicBezTo>
                <a:cubicBezTo>
                  <a:pt x="343199" y="2322251"/>
                  <a:pt x="347773" y="2329578"/>
                  <a:pt x="359228" y="2337397"/>
                </a:cubicBezTo>
                <a:cubicBezTo>
                  <a:pt x="370682" y="2345215"/>
                  <a:pt x="378837" y="2350387"/>
                  <a:pt x="383690" y="2352912"/>
                </a:cubicBezTo>
                <a:cubicBezTo>
                  <a:pt x="382570" y="2358748"/>
                  <a:pt x="383905" y="2364205"/>
                  <a:pt x="387692" y="2369281"/>
                </a:cubicBezTo>
                <a:cubicBezTo>
                  <a:pt x="391481" y="2374359"/>
                  <a:pt x="395895" y="2378448"/>
                  <a:pt x="400934" y="2381552"/>
                </a:cubicBezTo>
                <a:cubicBezTo>
                  <a:pt x="407187" y="2384780"/>
                  <a:pt x="413255" y="2385679"/>
                  <a:pt x="419142" y="2384249"/>
                </a:cubicBezTo>
                <a:cubicBezTo>
                  <a:pt x="425029" y="2382818"/>
                  <a:pt x="431098" y="2383717"/>
                  <a:pt x="437350" y="2386944"/>
                </a:cubicBezTo>
                <a:cubicBezTo>
                  <a:pt x="442698" y="2373277"/>
                  <a:pt x="436816" y="2361616"/>
                  <a:pt x="419701" y="2351961"/>
                </a:cubicBezTo>
                <a:cubicBezTo>
                  <a:pt x="402588" y="2342306"/>
                  <a:pt x="396205" y="2331433"/>
                  <a:pt x="400553" y="2319345"/>
                </a:cubicBezTo>
                <a:cubicBezTo>
                  <a:pt x="391095" y="2312885"/>
                  <a:pt x="384106" y="2303842"/>
                  <a:pt x="379584" y="2292214"/>
                </a:cubicBezTo>
                <a:cubicBezTo>
                  <a:pt x="375063" y="2280587"/>
                  <a:pt x="372944" y="2269099"/>
                  <a:pt x="373225" y="2257752"/>
                </a:cubicBezTo>
                <a:lnTo>
                  <a:pt x="332192" y="2231728"/>
                </a:lnTo>
                <a:cubicBezTo>
                  <a:pt x="336400" y="2195575"/>
                  <a:pt x="331702" y="2169542"/>
                  <a:pt x="318097" y="2153629"/>
                </a:cubicBezTo>
                <a:cubicBezTo>
                  <a:pt x="304493" y="2137716"/>
                  <a:pt x="285608" y="2114858"/>
                  <a:pt x="261447" y="2085057"/>
                </a:cubicBezTo>
                <a:cubicBezTo>
                  <a:pt x="267282" y="2073820"/>
                  <a:pt x="269605" y="2062015"/>
                  <a:pt x="268416" y="2049643"/>
                </a:cubicBezTo>
                <a:cubicBezTo>
                  <a:pt x="267227" y="2037270"/>
                  <a:pt x="269549" y="2025465"/>
                  <a:pt x="275386" y="2014227"/>
                </a:cubicBezTo>
                <a:lnTo>
                  <a:pt x="240665" y="1992206"/>
                </a:lnTo>
                <a:lnTo>
                  <a:pt x="246670" y="1982737"/>
                </a:lnTo>
                <a:cubicBezTo>
                  <a:pt x="250508" y="1976687"/>
                  <a:pt x="254421" y="1974006"/>
                  <a:pt x="258412" y="1974692"/>
                </a:cubicBezTo>
                <a:cubicBezTo>
                  <a:pt x="262403" y="1975379"/>
                  <a:pt x="267470" y="1977856"/>
                  <a:pt x="273617" y="1982123"/>
                </a:cubicBezTo>
                <a:lnTo>
                  <a:pt x="292863" y="2007607"/>
                </a:lnTo>
                <a:cubicBezTo>
                  <a:pt x="295289" y="2008869"/>
                  <a:pt x="300117" y="2010272"/>
                  <a:pt x="307346" y="2011814"/>
                </a:cubicBezTo>
                <a:cubicBezTo>
                  <a:pt x="314575" y="2013356"/>
                  <a:pt x="319114" y="2013468"/>
                  <a:pt x="320963" y="2012152"/>
                </a:cubicBezTo>
                <a:lnTo>
                  <a:pt x="311494" y="2006146"/>
                </a:lnTo>
                <a:cubicBezTo>
                  <a:pt x="310953" y="1995659"/>
                  <a:pt x="309190" y="1982737"/>
                  <a:pt x="306203" y="1967380"/>
                </a:cubicBezTo>
                <a:cubicBezTo>
                  <a:pt x="303219" y="1952024"/>
                  <a:pt x="297874" y="1941259"/>
                  <a:pt x="290173" y="1935083"/>
                </a:cubicBezTo>
                <a:cubicBezTo>
                  <a:pt x="289715" y="1928245"/>
                  <a:pt x="286801" y="1921788"/>
                  <a:pt x="281436" y="1915710"/>
                </a:cubicBezTo>
                <a:cubicBezTo>
                  <a:pt x="276069" y="1909632"/>
                  <a:pt x="270077" y="1904541"/>
                  <a:pt x="263459" y="1900436"/>
                </a:cubicBezTo>
                <a:lnTo>
                  <a:pt x="264847" y="1870332"/>
                </a:lnTo>
                <a:cubicBezTo>
                  <a:pt x="259742" y="1867188"/>
                  <a:pt x="254670" y="1862680"/>
                  <a:pt x="249632" y="1856811"/>
                </a:cubicBezTo>
                <a:cubicBezTo>
                  <a:pt x="244594" y="1850942"/>
                  <a:pt x="241814" y="1844567"/>
                  <a:pt x="241289" y="1837688"/>
                </a:cubicBezTo>
                <a:lnTo>
                  <a:pt x="216038" y="1821672"/>
                </a:lnTo>
                <a:lnTo>
                  <a:pt x="214577" y="1803041"/>
                </a:lnTo>
                <a:cubicBezTo>
                  <a:pt x="205184" y="1796623"/>
                  <a:pt x="198062" y="1787496"/>
                  <a:pt x="193213" y="1775661"/>
                </a:cubicBezTo>
                <a:cubicBezTo>
                  <a:pt x="188363" y="1763824"/>
                  <a:pt x="185324" y="1751753"/>
                  <a:pt x="184092" y="1739445"/>
                </a:cubicBezTo>
                <a:cubicBezTo>
                  <a:pt x="178119" y="1726620"/>
                  <a:pt x="171514" y="1711735"/>
                  <a:pt x="164280" y="1694790"/>
                </a:cubicBezTo>
                <a:cubicBezTo>
                  <a:pt x="157045" y="1677846"/>
                  <a:pt x="152232" y="1661883"/>
                  <a:pt x="149837" y="1646901"/>
                </a:cubicBezTo>
                <a:cubicBezTo>
                  <a:pt x="144780" y="1643971"/>
                  <a:pt x="139901" y="1640323"/>
                  <a:pt x="135200" y="1635959"/>
                </a:cubicBezTo>
                <a:cubicBezTo>
                  <a:pt x="130500" y="1631594"/>
                  <a:pt x="127911" y="1626080"/>
                  <a:pt x="127435" y="1619415"/>
                </a:cubicBezTo>
                <a:cubicBezTo>
                  <a:pt x="117869" y="1612980"/>
                  <a:pt x="109805" y="1604177"/>
                  <a:pt x="103242" y="1593006"/>
                </a:cubicBezTo>
                <a:cubicBezTo>
                  <a:pt x="96681" y="1581836"/>
                  <a:pt x="92197" y="1570878"/>
                  <a:pt x="89791" y="1560132"/>
                </a:cubicBezTo>
                <a:cubicBezTo>
                  <a:pt x="86504" y="1558046"/>
                  <a:pt x="84110" y="1555421"/>
                  <a:pt x="82612" y="1552259"/>
                </a:cubicBezTo>
                <a:cubicBezTo>
                  <a:pt x="81114" y="1549095"/>
                  <a:pt x="81300" y="1545893"/>
                  <a:pt x="83171" y="1542654"/>
                </a:cubicBezTo>
                <a:lnTo>
                  <a:pt x="92333" y="1535186"/>
                </a:lnTo>
                <a:lnTo>
                  <a:pt x="117891" y="1564674"/>
                </a:lnTo>
                <a:cubicBezTo>
                  <a:pt x="119243" y="1569958"/>
                  <a:pt x="122082" y="1575078"/>
                  <a:pt x="126407" y="1580035"/>
                </a:cubicBezTo>
                <a:cubicBezTo>
                  <a:pt x="130734" y="1584991"/>
                  <a:pt x="135363" y="1589033"/>
                  <a:pt x="140294" y="1592161"/>
                </a:cubicBezTo>
                <a:lnTo>
                  <a:pt x="160694" y="1622805"/>
                </a:lnTo>
                <a:cubicBezTo>
                  <a:pt x="168214" y="1626652"/>
                  <a:pt x="176272" y="1631393"/>
                  <a:pt x="184869" y="1637031"/>
                </a:cubicBezTo>
                <a:cubicBezTo>
                  <a:pt x="193465" y="1642668"/>
                  <a:pt x="195364" y="1650141"/>
                  <a:pt x="190564" y="1659454"/>
                </a:cubicBezTo>
                <a:cubicBezTo>
                  <a:pt x="220673" y="1680024"/>
                  <a:pt x="251299" y="1711990"/>
                  <a:pt x="282446" y="1755349"/>
                </a:cubicBezTo>
                <a:cubicBezTo>
                  <a:pt x="313592" y="1798709"/>
                  <a:pt x="335057" y="1838143"/>
                  <a:pt x="346841" y="1873649"/>
                </a:cubicBezTo>
                <a:cubicBezTo>
                  <a:pt x="357374" y="1880883"/>
                  <a:pt x="366369" y="1888801"/>
                  <a:pt x="373824" y="1897402"/>
                </a:cubicBezTo>
                <a:cubicBezTo>
                  <a:pt x="381279" y="1906003"/>
                  <a:pt x="390274" y="1913920"/>
                  <a:pt x="400808" y="1921155"/>
                </a:cubicBezTo>
                <a:cubicBezTo>
                  <a:pt x="398043" y="1925948"/>
                  <a:pt x="397932" y="1930488"/>
                  <a:pt x="400471" y="1934772"/>
                </a:cubicBezTo>
                <a:cubicBezTo>
                  <a:pt x="403009" y="1939057"/>
                  <a:pt x="406765" y="1942729"/>
                  <a:pt x="411739" y="1945792"/>
                </a:cubicBezTo>
                <a:cubicBezTo>
                  <a:pt x="424228" y="1954451"/>
                  <a:pt x="430390" y="1961309"/>
                  <a:pt x="430224" y="1966368"/>
                </a:cubicBezTo>
                <a:cubicBezTo>
                  <a:pt x="430059" y="1971427"/>
                  <a:pt x="433855" y="1976784"/>
                  <a:pt x="441609" y="1982441"/>
                </a:cubicBezTo>
                <a:lnTo>
                  <a:pt x="463164" y="2018241"/>
                </a:lnTo>
                <a:cubicBezTo>
                  <a:pt x="461912" y="2023996"/>
                  <a:pt x="462721" y="2029119"/>
                  <a:pt x="465588" y="2033612"/>
                </a:cubicBezTo>
                <a:cubicBezTo>
                  <a:pt x="468455" y="2038105"/>
                  <a:pt x="472343" y="2041860"/>
                  <a:pt x="477250" y="2044881"/>
                </a:cubicBezTo>
                <a:lnTo>
                  <a:pt x="495035" y="2051735"/>
                </a:lnTo>
                <a:lnTo>
                  <a:pt x="574869" y="2142202"/>
                </a:lnTo>
                <a:lnTo>
                  <a:pt x="576330" y="2160833"/>
                </a:lnTo>
                <a:lnTo>
                  <a:pt x="586106" y="2180313"/>
                </a:lnTo>
                <a:cubicBezTo>
                  <a:pt x="591169" y="2183524"/>
                  <a:pt x="596325" y="2187900"/>
                  <a:pt x="601570" y="2193440"/>
                </a:cubicBezTo>
                <a:cubicBezTo>
                  <a:pt x="606817" y="2198981"/>
                  <a:pt x="610181" y="2204434"/>
                  <a:pt x="611665" y="2209801"/>
                </a:cubicBezTo>
                <a:cubicBezTo>
                  <a:pt x="618554" y="2211589"/>
                  <a:pt x="626217" y="2216079"/>
                  <a:pt x="634655" y="2223275"/>
                </a:cubicBezTo>
                <a:cubicBezTo>
                  <a:pt x="643094" y="2230471"/>
                  <a:pt x="645387" y="2238196"/>
                  <a:pt x="641535" y="2246450"/>
                </a:cubicBezTo>
                <a:cubicBezTo>
                  <a:pt x="649506" y="2253074"/>
                  <a:pt x="660123" y="2267738"/>
                  <a:pt x="673386" y="2290442"/>
                </a:cubicBezTo>
                <a:cubicBezTo>
                  <a:pt x="686651" y="2313147"/>
                  <a:pt x="692609" y="2328176"/>
                  <a:pt x="691265" y="2335530"/>
                </a:cubicBezTo>
                <a:lnTo>
                  <a:pt x="707355" y="2359013"/>
                </a:lnTo>
                <a:cubicBezTo>
                  <a:pt x="726498" y="2372446"/>
                  <a:pt x="741523" y="2387139"/>
                  <a:pt x="752430" y="2403092"/>
                </a:cubicBezTo>
                <a:cubicBezTo>
                  <a:pt x="763336" y="2419046"/>
                  <a:pt x="778360" y="2433739"/>
                  <a:pt x="797504" y="2447173"/>
                </a:cubicBezTo>
                <a:lnTo>
                  <a:pt x="804124" y="2464649"/>
                </a:lnTo>
                <a:cubicBezTo>
                  <a:pt x="814912" y="2473520"/>
                  <a:pt x="824919" y="2487982"/>
                  <a:pt x="834148" y="2508034"/>
                </a:cubicBezTo>
                <a:cubicBezTo>
                  <a:pt x="843375" y="2528087"/>
                  <a:pt x="853383" y="2542549"/>
                  <a:pt x="864172" y="2551420"/>
                </a:cubicBezTo>
                <a:cubicBezTo>
                  <a:pt x="864166" y="2564511"/>
                  <a:pt x="870968" y="2574725"/>
                  <a:pt x="884571" y="2582063"/>
                </a:cubicBezTo>
                <a:cubicBezTo>
                  <a:pt x="898176" y="2589400"/>
                  <a:pt x="904977" y="2599615"/>
                  <a:pt x="904972" y="2612707"/>
                </a:cubicBezTo>
                <a:cubicBezTo>
                  <a:pt x="913757" y="2620953"/>
                  <a:pt x="933659" y="2644824"/>
                  <a:pt x="964673" y="2684320"/>
                </a:cubicBezTo>
                <a:cubicBezTo>
                  <a:pt x="995687" y="2723816"/>
                  <a:pt x="1013510" y="2747475"/>
                  <a:pt x="1018138" y="2755297"/>
                </a:cubicBezTo>
                <a:cubicBezTo>
                  <a:pt x="1024632" y="2756835"/>
                  <a:pt x="1030718" y="2760325"/>
                  <a:pt x="1036394" y="2765770"/>
                </a:cubicBezTo>
                <a:cubicBezTo>
                  <a:pt x="1042070" y="2771214"/>
                  <a:pt x="1042785" y="2777937"/>
                  <a:pt x="1038539" y="2785941"/>
                </a:cubicBezTo>
                <a:lnTo>
                  <a:pt x="1064152" y="2830535"/>
                </a:lnTo>
                <a:lnTo>
                  <a:pt x="1074608" y="2808127"/>
                </a:lnTo>
                <a:cubicBezTo>
                  <a:pt x="1082240" y="2801586"/>
                  <a:pt x="1086601" y="2792242"/>
                  <a:pt x="1087691" y="2780094"/>
                </a:cubicBezTo>
                <a:lnTo>
                  <a:pt x="1102642" y="2750192"/>
                </a:lnTo>
                <a:cubicBezTo>
                  <a:pt x="1103576" y="2741470"/>
                  <a:pt x="1107314" y="2734618"/>
                  <a:pt x="1113855" y="2729634"/>
                </a:cubicBezTo>
                <a:cubicBezTo>
                  <a:pt x="1120396" y="2724651"/>
                  <a:pt x="1124134" y="2717798"/>
                  <a:pt x="1125069" y="2709076"/>
                </a:cubicBezTo>
                <a:cubicBezTo>
                  <a:pt x="1136282" y="2708453"/>
                  <a:pt x="1143758" y="2702223"/>
                  <a:pt x="1147495" y="2690388"/>
                </a:cubicBezTo>
                <a:cubicBezTo>
                  <a:pt x="1147572" y="2688674"/>
                  <a:pt x="1147418" y="2687428"/>
                  <a:pt x="1147028" y="2686650"/>
                </a:cubicBezTo>
                <a:cubicBezTo>
                  <a:pt x="1146638" y="2685871"/>
                  <a:pt x="1145548" y="2684625"/>
                  <a:pt x="1143757" y="2682911"/>
                </a:cubicBezTo>
                <a:lnTo>
                  <a:pt x="1151233" y="2671698"/>
                </a:lnTo>
                <a:cubicBezTo>
                  <a:pt x="1153024" y="2668117"/>
                  <a:pt x="1154114" y="2665001"/>
                  <a:pt x="1154504" y="2662354"/>
                </a:cubicBezTo>
                <a:cubicBezTo>
                  <a:pt x="1154893" y="2659706"/>
                  <a:pt x="1155048" y="2656592"/>
                  <a:pt x="1154970" y="2653010"/>
                </a:cubicBezTo>
                <a:cubicBezTo>
                  <a:pt x="1169844" y="2630427"/>
                  <a:pt x="1183082" y="2606443"/>
                  <a:pt x="1194684" y="2581058"/>
                </a:cubicBezTo>
                <a:cubicBezTo>
                  <a:pt x="1206288" y="2555671"/>
                  <a:pt x="1216722" y="2529819"/>
                  <a:pt x="1225988" y="2503499"/>
                </a:cubicBezTo>
                <a:cubicBezTo>
                  <a:pt x="1227000" y="2497425"/>
                  <a:pt x="1231517" y="2485278"/>
                  <a:pt x="1239537" y="2467056"/>
                </a:cubicBezTo>
                <a:cubicBezTo>
                  <a:pt x="1247558" y="2448834"/>
                  <a:pt x="1253008" y="2438555"/>
                  <a:pt x="1255891" y="2436219"/>
                </a:cubicBezTo>
                <a:cubicBezTo>
                  <a:pt x="1256280" y="2423370"/>
                  <a:pt x="1259239" y="2411691"/>
                  <a:pt x="1264767" y="2401177"/>
                </a:cubicBezTo>
                <a:cubicBezTo>
                  <a:pt x="1270296" y="2390665"/>
                  <a:pt x="1276059" y="2379919"/>
                  <a:pt x="1282055" y="2368938"/>
                </a:cubicBezTo>
                <a:lnTo>
                  <a:pt x="1285034" y="2366703"/>
                </a:lnTo>
                <a:lnTo>
                  <a:pt x="1274303" y="2356576"/>
                </a:lnTo>
                <a:cubicBezTo>
                  <a:pt x="1269334" y="2348998"/>
                  <a:pt x="1265761" y="2340093"/>
                  <a:pt x="1263583" y="2329860"/>
                </a:cubicBezTo>
                <a:lnTo>
                  <a:pt x="1238332" y="2313845"/>
                </a:lnTo>
                <a:cubicBezTo>
                  <a:pt x="1234008" y="2298562"/>
                  <a:pt x="1225104" y="2287013"/>
                  <a:pt x="1211618" y="2279198"/>
                </a:cubicBezTo>
                <a:cubicBezTo>
                  <a:pt x="1216342" y="2275094"/>
                  <a:pt x="1218771" y="2269810"/>
                  <a:pt x="1218904" y="2263348"/>
                </a:cubicBezTo>
                <a:cubicBezTo>
                  <a:pt x="1219038" y="2256886"/>
                  <a:pt x="1216019" y="2251467"/>
                  <a:pt x="1209850" y="2247094"/>
                </a:cubicBezTo>
                <a:lnTo>
                  <a:pt x="1193453" y="2210137"/>
                </a:lnTo>
                <a:lnTo>
                  <a:pt x="1218938" y="2190890"/>
                </a:lnTo>
                <a:cubicBezTo>
                  <a:pt x="1226569" y="2201541"/>
                  <a:pt x="1236654" y="2211810"/>
                  <a:pt x="1249192" y="2221698"/>
                </a:cubicBezTo>
                <a:cubicBezTo>
                  <a:pt x="1261731" y="2231587"/>
                  <a:pt x="1269738" y="2241645"/>
                  <a:pt x="1273212" y="2251871"/>
                </a:cubicBezTo>
                <a:cubicBezTo>
                  <a:pt x="1283540" y="2257683"/>
                  <a:pt x="1286132" y="2265229"/>
                  <a:pt x="1280987" y="2274505"/>
                </a:cubicBezTo>
                <a:cubicBezTo>
                  <a:pt x="1276188" y="2281052"/>
                  <a:pt x="1270981" y="2289553"/>
                  <a:pt x="1265365" y="2300008"/>
                </a:cubicBezTo>
                <a:cubicBezTo>
                  <a:pt x="1259749" y="2310462"/>
                  <a:pt x="1264495" y="2311996"/>
                  <a:pt x="1279598" y="2304608"/>
                </a:cubicBezTo>
                <a:lnTo>
                  <a:pt x="1302859" y="2336843"/>
                </a:lnTo>
                <a:lnTo>
                  <a:pt x="1304014" y="2331561"/>
                </a:lnTo>
                <a:cubicBezTo>
                  <a:pt x="1304403" y="2327045"/>
                  <a:pt x="1304559" y="2322061"/>
                  <a:pt x="1304481" y="2316611"/>
                </a:cubicBezTo>
                <a:cubicBezTo>
                  <a:pt x="1308842" y="2315987"/>
                  <a:pt x="1311335" y="2313495"/>
                  <a:pt x="1311957" y="2309134"/>
                </a:cubicBezTo>
                <a:cubicBezTo>
                  <a:pt x="1312113" y="2307110"/>
                  <a:pt x="1312735" y="2304617"/>
                  <a:pt x="1313826" y="2301659"/>
                </a:cubicBezTo>
                <a:cubicBezTo>
                  <a:pt x="1314916" y="2298700"/>
                  <a:pt x="1315538" y="2296208"/>
                  <a:pt x="1315695" y="2294183"/>
                </a:cubicBezTo>
                <a:lnTo>
                  <a:pt x="1319432" y="2294183"/>
                </a:lnTo>
                <a:cubicBezTo>
                  <a:pt x="1320055" y="2290446"/>
                  <a:pt x="1322547" y="2286708"/>
                  <a:pt x="1326908" y="2282970"/>
                </a:cubicBezTo>
                <a:lnTo>
                  <a:pt x="1338121" y="2249331"/>
                </a:lnTo>
                <a:cubicBezTo>
                  <a:pt x="1339912" y="2241543"/>
                  <a:pt x="1341002" y="2233756"/>
                  <a:pt x="1341392" y="2225970"/>
                </a:cubicBezTo>
                <a:cubicBezTo>
                  <a:pt x="1341781" y="2218182"/>
                  <a:pt x="1341937" y="2212264"/>
                  <a:pt x="1341859" y="2208215"/>
                </a:cubicBezTo>
                <a:cubicBezTo>
                  <a:pt x="1345908" y="2208448"/>
                  <a:pt x="1349957" y="2207981"/>
                  <a:pt x="1354006" y="2206812"/>
                </a:cubicBezTo>
                <a:cubicBezTo>
                  <a:pt x="1358056" y="2205645"/>
                  <a:pt x="1360236" y="2202375"/>
                  <a:pt x="1360548" y="2197002"/>
                </a:cubicBezTo>
                <a:cubicBezTo>
                  <a:pt x="1360236" y="2191473"/>
                  <a:pt x="1360859" y="2187580"/>
                  <a:pt x="1362416" y="2185321"/>
                </a:cubicBezTo>
                <a:cubicBezTo>
                  <a:pt x="1363975" y="2183062"/>
                  <a:pt x="1368335" y="2181973"/>
                  <a:pt x="1375499" y="2182050"/>
                </a:cubicBezTo>
                <a:lnTo>
                  <a:pt x="1390449" y="2152148"/>
                </a:lnTo>
                <a:lnTo>
                  <a:pt x="1405402" y="2140935"/>
                </a:lnTo>
                <a:lnTo>
                  <a:pt x="1414659" y="2123742"/>
                </a:lnTo>
                <a:lnTo>
                  <a:pt x="1398559" y="2110062"/>
                </a:lnTo>
                <a:lnTo>
                  <a:pt x="1399941" y="2080072"/>
                </a:lnTo>
                <a:lnTo>
                  <a:pt x="1399072" y="2079181"/>
                </a:lnTo>
                <a:lnTo>
                  <a:pt x="1384733" y="2066438"/>
                </a:lnTo>
                <a:lnTo>
                  <a:pt x="1383214" y="2062956"/>
                </a:lnTo>
                <a:lnTo>
                  <a:pt x="1378778" y="2058417"/>
                </a:lnTo>
                <a:lnTo>
                  <a:pt x="1371428" y="2044167"/>
                </a:lnTo>
                <a:lnTo>
                  <a:pt x="1351139" y="2031299"/>
                </a:lnTo>
                <a:lnTo>
                  <a:pt x="1349677" y="2012668"/>
                </a:lnTo>
                <a:lnTo>
                  <a:pt x="1348058" y="2010593"/>
                </a:lnTo>
                <a:lnTo>
                  <a:pt x="1331932" y="2004916"/>
                </a:lnTo>
                <a:cubicBezTo>
                  <a:pt x="1324130" y="2003841"/>
                  <a:pt x="1316291" y="2001082"/>
                  <a:pt x="1308412" y="1996639"/>
                </a:cubicBezTo>
                <a:lnTo>
                  <a:pt x="1327004" y="1980090"/>
                </a:lnTo>
                <a:lnTo>
                  <a:pt x="1326094" y="1976475"/>
                </a:lnTo>
                <a:lnTo>
                  <a:pt x="1299175" y="1955372"/>
                </a:lnTo>
                <a:cubicBezTo>
                  <a:pt x="1289284" y="1945962"/>
                  <a:pt x="1281431" y="1935080"/>
                  <a:pt x="1275620" y="1922726"/>
                </a:cubicBezTo>
                <a:lnTo>
                  <a:pt x="1306742" y="1921012"/>
                </a:lnTo>
                <a:lnTo>
                  <a:pt x="1299380" y="1904417"/>
                </a:lnTo>
                <a:cubicBezTo>
                  <a:pt x="1292145" y="1887472"/>
                  <a:pt x="1287332" y="1871510"/>
                  <a:pt x="1284938" y="1856528"/>
                </a:cubicBezTo>
                <a:cubicBezTo>
                  <a:pt x="1279881" y="1853597"/>
                  <a:pt x="1275002" y="1849950"/>
                  <a:pt x="1270301" y="1845585"/>
                </a:cubicBezTo>
                <a:cubicBezTo>
                  <a:pt x="1265600" y="1841221"/>
                  <a:pt x="1263012" y="1835706"/>
                  <a:pt x="1262536" y="1829042"/>
                </a:cubicBezTo>
                <a:cubicBezTo>
                  <a:pt x="1252970" y="1822606"/>
                  <a:pt x="1244906" y="1813804"/>
                  <a:pt x="1238343" y="1802633"/>
                </a:cubicBezTo>
                <a:cubicBezTo>
                  <a:pt x="1231781" y="1791464"/>
                  <a:pt x="1227297" y="1780504"/>
                  <a:pt x="1224891" y="1769758"/>
                </a:cubicBezTo>
                <a:cubicBezTo>
                  <a:pt x="1221603" y="1767673"/>
                  <a:pt x="1219210" y="1765048"/>
                  <a:pt x="1217711" y="1761885"/>
                </a:cubicBezTo>
                <a:cubicBezTo>
                  <a:pt x="1216215" y="1758721"/>
                  <a:pt x="1216401" y="1755520"/>
                  <a:pt x="1218271" y="1752280"/>
                </a:cubicBezTo>
                <a:lnTo>
                  <a:pt x="1227434" y="1744813"/>
                </a:lnTo>
                <a:lnTo>
                  <a:pt x="1244529" y="1764538"/>
                </a:lnTo>
                <a:lnTo>
                  <a:pt x="1233748" y="1723552"/>
                </a:lnTo>
                <a:lnTo>
                  <a:pt x="1184633" y="1661419"/>
                </a:lnTo>
                <a:cubicBezTo>
                  <a:pt x="1185974" y="1659595"/>
                  <a:pt x="1187295" y="1656928"/>
                  <a:pt x="1188599" y="1653421"/>
                </a:cubicBezTo>
                <a:cubicBezTo>
                  <a:pt x="1189901" y="1649914"/>
                  <a:pt x="1189144" y="1647036"/>
                  <a:pt x="1186328" y="1644788"/>
                </a:cubicBezTo>
                <a:cubicBezTo>
                  <a:pt x="1184409" y="1644033"/>
                  <a:pt x="1181220" y="1644408"/>
                  <a:pt x="1176762" y="1645914"/>
                </a:cubicBezTo>
                <a:cubicBezTo>
                  <a:pt x="1172302" y="1647419"/>
                  <a:pt x="1168613" y="1648584"/>
                  <a:pt x="1165695" y="1649406"/>
                </a:cubicBezTo>
                <a:lnTo>
                  <a:pt x="1168776" y="1602674"/>
                </a:lnTo>
                <a:lnTo>
                  <a:pt x="1182789" y="1580579"/>
                </a:lnTo>
                <a:cubicBezTo>
                  <a:pt x="1194078" y="1588660"/>
                  <a:pt x="1204220" y="1597674"/>
                  <a:pt x="1213219" y="1607623"/>
                </a:cubicBezTo>
                <a:cubicBezTo>
                  <a:pt x="1222216" y="1617572"/>
                  <a:pt x="1238095" y="1628011"/>
                  <a:pt x="1260854" y="1638941"/>
                </a:cubicBezTo>
                <a:cubicBezTo>
                  <a:pt x="1255902" y="1626395"/>
                  <a:pt x="1250699" y="1614243"/>
                  <a:pt x="1245246" y="1602486"/>
                </a:cubicBezTo>
                <a:cubicBezTo>
                  <a:pt x="1239793" y="1590728"/>
                  <a:pt x="1231011" y="1580733"/>
                  <a:pt x="1218899" y="1572497"/>
                </a:cubicBezTo>
                <a:cubicBezTo>
                  <a:pt x="1216474" y="1549566"/>
                  <a:pt x="1211472" y="1527214"/>
                  <a:pt x="1203890" y="1505438"/>
                </a:cubicBezTo>
                <a:cubicBezTo>
                  <a:pt x="1213447" y="1486880"/>
                  <a:pt x="1211388" y="1476169"/>
                  <a:pt x="1197713" y="1473305"/>
                </a:cubicBezTo>
                <a:cubicBezTo>
                  <a:pt x="1184038" y="1470440"/>
                  <a:pt x="1179476" y="1463675"/>
                  <a:pt x="1184029" y="1453007"/>
                </a:cubicBezTo>
                <a:lnTo>
                  <a:pt x="1192037" y="1440380"/>
                </a:lnTo>
                <a:cubicBezTo>
                  <a:pt x="1183493" y="1434225"/>
                  <a:pt x="1178120" y="1427866"/>
                  <a:pt x="1175919" y="1421306"/>
                </a:cubicBezTo>
                <a:cubicBezTo>
                  <a:pt x="1173716" y="1414745"/>
                  <a:pt x="1169133" y="1408888"/>
                  <a:pt x="1162167" y="1403732"/>
                </a:cubicBezTo>
                <a:lnTo>
                  <a:pt x="1157242" y="1369626"/>
                </a:lnTo>
                <a:lnTo>
                  <a:pt x="1190502" y="1373015"/>
                </a:lnTo>
                <a:cubicBezTo>
                  <a:pt x="1194506" y="1366702"/>
                  <a:pt x="1199664" y="1365548"/>
                  <a:pt x="1205977" y="1369551"/>
                </a:cubicBezTo>
                <a:cubicBezTo>
                  <a:pt x="1217821" y="1378355"/>
                  <a:pt x="1227716" y="1389795"/>
                  <a:pt x="1235663" y="1403871"/>
                </a:cubicBezTo>
                <a:cubicBezTo>
                  <a:pt x="1243611" y="1417948"/>
                  <a:pt x="1254295" y="1429888"/>
                  <a:pt x="1267717" y="1439693"/>
                </a:cubicBezTo>
                <a:cubicBezTo>
                  <a:pt x="1267939" y="1439925"/>
                  <a:pt x="1269075" y="1440461"/>
                  <a:pt x="1271124" y="1441300"/>
                </a:cubicBezTo>
                <a:cubicBezTo>
                  <a:pt x="1273175" y="1442139"/>
                  <a:pt x="1274811" y="1441885"/>
                  <a:pt x="1276033" y="1440541"/>
                </a:cubicBezTo>
                <a:cubicBezTo>
                  <a:pt x="1276394" y="1438372"/>
                  <a:pt x="1274441" y="1434182"/>
                  <a:pt x="1270173" y="1427970"/>
                </a:cubicBezTo>
                <a:cubicBezTo>
                  <a:pt x="1265905" y="1421761"/>
                  <a:pt x="1263163" y="1417071"/>
                  <a:pt x="1261945" y="1413900"/>
                </a:cubicBezTo>
                <a:cubicBezTo>
                  <a:pt x="1261124" y="1408217"/>
                  <a:pt x="1259302" y="1404110"/>
                  <a:pt x="1256480" y="1401582"/>
                </a:cubicBezTo>
                <a:cubicBezTo>
                  <a:pt x="1251298" y="1398849"/>
                  <a:pt x="1246957" y="1396095"/>
                  <a:pt x="1243460" y="1393324"/>
                </a:cubicBezTo>
                <a:cubicBezTo>
                  <a:pt x="1239961" y="1390552"/>
                  <a:pt x="1239991" y="1386145"/>
                  <a:pt x="1243546" y="1380101"/>
                </a:cubicBezTo>
                <a:lnTo>
                  <a:pt x="1245241" y="1363472"/>
                </a:lnTo>
                <a:lnTo>
                  <a:pt x="1262104" y="1329905"/>
                </a:lnTo>
                <a:lnTo>
                  <a:pt x="1242859" y="1304421"/>
                </a:lnTo>
                <a:cubicBezTo>
                  <a:pt x="1244126" y="1298494"/>
                  <a:pt x="1244285" y="1292139"/>
                  <a:pt x="1243330" y="1285356"/>
                </a:cubicBezTo>
                <a:cubicBezTo>
                  <a:pt x="1242377" y="1278572"/>
                  <a:pt x="1241245" y="1272506"/>
                  <a:pt x="1239935" y="1267156"/>
                </a:cubicBezTo>
                <a:cubicBezTo>
                  <a:pt x="1242169" y="1263779"/>
                  <a:pt x="1243417" y="1259776"/>
                  <a:pt x="1243679" y="1255146"/>
                </a:cubicBezTo>
                <a:cubicBezTo>
                  <a:pt x="1243941" y="1250518"/>
                  <a:pt x="1241821" y="1246591"/>
                  <a:pt x="1237319" y="1243367"/>
                </a:cubicBezTo>
                <a:lnTo>
                  <a:pt x="1222691" y="1238516"/>
                </a:lnTo>
                <a:lnTo>
                  <a:pt x="1240708" y="1210108"/>
                </a:lnTo>
                <a:cubicBezTo>
                  <a:pt x="1246032" y="1215236"/>
                  <a:pt x="1253188" y="1224016"/>
                  <a:pt x="1262177" y="1236449"/>
                </a:cubicBezTo>
                <a:cubicBezTo>
                  <a:pt x="1271167" y="1248882"/>
                  <a:pt x="1278458" y="1252216"/>
                  <a:pt x="1284051" y="1246450"/>
                </a:cubicBezTo>
                <a:cubicBezTo>
                  <a:pt x="1285898" y="1243102"/>
                  <a:pt x="1286633" y="1239326"/>
                  <a:pt x="1286257" y="1235122"/>
                </a:cubicBezTo>
                <a:cubicBezTo>
                  <a:pt x="1285879" y="1230918"/>
                  <a:pt x="1285325" y="1227432"/>
                  <a:pt x="1284592" y="1224662"/>
                </a:cubicBezTo>
                <a:lnTo>
                  <a:pt x="1250718" y="1194325"/>
                </a:lnTo>
                <a:lnTo>
                  <a:pt x="1238632" y="1164529"/>
                </a:lnTo>
                <a:cubicBezTo>
                  <a:pt x="1229294" y="1158607"/>
                  <a:pt x="1222142" y="1151858"/>
                  <a:pt x="1217173" y="1144280"/>
                </a:cubicBezTo>
                <a:cubicBezTo>
                  <a:pt x="1212204" y="1136703"/>
                  <a:pt x="1208631" y="1127798"/>
                  <a:pt x="1206454" y="1117565"/>
                </a:cubicBezTo>
                <a:lnTo>
                  <a:pt x="1181202" y="1101549"/>
                </a:lnTo>
                <a:cubicBezTo>
                  <a:pt x="1176878" y="1086265"/>
                  <a:pt x="1167974" y="1074717"/>
                  <a:pt x="1154489" y="1066903"/>
                </a:cubicBezTo>
                <a:cubicBezTo>
                  <a:pt x="1159212" y="1062798"/>
                  <a:pt x="1161641" y="1057515"/>
                  <a:pt x="1161774" y="1051051"/>
                </a:cubicBezTo>
                <a:cubicBezTo>
                  <a:pt x="1161908" y="1044589"/>
                  <a:pt x="1158889" y="1039171"/>
                  <a:pt x="1152719" y="1034797"/>
                </a:cubicBezTo>
                <a:lnTo>
                  <a:pt x="1136323" y="997842"/>
                </a:lnTo>
                <a:lnTo>
                  <a:pt x="1161808" y="978595"/>
                </a:lnTo>
                <a:cubicBezTo>
                  <a:pt x="1169439" y="989244"/>
                  <a:pt x="1179524" y="999513"/>
                  <a:pt x="1192063" y="1009402"/>
                </a:cubicBezTo>
                <a:cubicBezTo>
                  <a:pt x="1204602" y="1019291"/>
                  <a:pt x="1212609" y="1029348"/>
                  <a:pt x="1216082" y="1039574"/>
                </a:cubicBezTo>
                <a:cubicBezTo>
                  <a:pt x="1226411" y="1045388"/>
                  <a:pt x="1229002" y="1052932"/>
                  <a:pt x="1223856" y="1062210"/>
                </a:cubicBezTo>
                <a:cubicBezTo>
                  <a:pt x="1219058" y="1068757"/>
                  <a:pt x="1213851" y="1077256"/>
                  <a:pt x="1208236" y="1087711"/>
                </a:cubicBezTo>
                <a:cubicBezTo>
                  <a:pt x="1202620" y="1098166"/>
                  <a:pt x="1207364" y="1099700"/>
                  <a:pt x="1222469" y="1092313"/>
                </a:cubicBezTo>
                <a:lnTo>
                  <a:pt x="1246026" y="1124957"/>
                </a:lnTo>
                <a:lnTo>
                  <a:pt x="1254033" y="1112331"/>
                </a:lnTo>
                <a:lnTo>
                  <a:pt x="1261808" y="1134966"/>
                </a:lnTo>
                <a:lnTo>
                  <a:pt x="1293373" y="1154986"/>
                </a:lnTo>
                <a:lnTo>
                  <a:pt x="1295141" y="1187091"/>
                </a:lnTo>
                <a:lnTo>
                  <a:pt x="1323550" y="1205109"/>
                </a:lnTo>
                <a:cubicBezTo>
                  <a:pt x="1329875" y="1217234"/>
                  <a:pt x="1333621" y="1229939"/>
                  <a:pt x="1334788" y="1243219"/>
                </a:cubicBezTo>
                <a:lnTo>
                  <a:pt x="1354034" y="1268703"/>
                </a:lnTo>
                <a:cubicBezTo>
                  <a:pt x="1362789" y="1260424"/>
                  <a:pt x="1375576" y="1264108"/>
                  <a:pt x="1392393" y="1279753"/>
                </a:cubicBezTo>
                <a:cubicBezTo>
                  <a:pt x="1409212" y="1295400"/>
                  <a:pt x="1419572" y="1306396"/>
                  <a:pt x="1423475" y="1312746"/>
                </a:cubicBezTo>
                <a:cubicBezTo>
                  <a:pt x="1421169" y="1319582"/>
                  <a:pt x="1425742" y="1326909"/>
                  <a:pt x="1437198" y="1334728"/>
                </a:cubicBezTo>
                <a:cubicBezTo>
                  <a:pt x="1448652" y="1342546"/>
                  <a:pt x="1456807" y="1347718"/>
                  <a:pt x="1461660" y="1350242"/>
                </a:cubicBezTo>
                <a:cubicBezTo>
                  <a:pt x="1460541" y="1356079"/>
                  <a:pt x="1461875" y="1361535"/>
                  <a:pt x="1465664" y="1366613"/>
                </a:cubicBezTo>
                <a:cubicBezTo>
                  <a:pt x="1469452" y="1371689"/>
                  <a:pt x="1473865" y="1375779"/>
                  <a:pt x="1478905" y="1378884"/>
                </a:cubicBezTo>
                <a:cubicBezTo>
                  <a:pt x="1485157" y="1382111"/>
                  <a:pt x="1491225" y="1383010"/>
                  <a:pt x="1497112" y="1381579"/>
                </a:cubicBezTo>
                <a:cubicBezTo>
                  <a:pt x="1502999" y="1380149"/>
                  <a:pt x="1509068" y="1381047"/>
                  <a:pt x="1515320" y="1384275"/>
                </a:cubicBezTo>
                <a:cubicBezTo>
                  <a:pt x="1520668" y="1370608"/>
                  <a:pt x="1514786" y="1358947"/>
                  <a:pt x="1497673" y="1349292"/>
                </a:cubicBezTo>
                <a:cubicBezTo>
                  <a:pt x="1480558" y="1339636"/>
                  <a:pt x="1474175" y="1328764"/>
                  <a:pt x="1478523" y="1316676"/>
                </a:cubicBezTo>
                <a:cubicBezTo>
                  <a:pt x="1469065" y="1310216"/>
                  <a:pt x="1462076" y="1301173"/>
                  <a:pt x="1457554" y="1289545"/>
                </a:cubicBezTo>
                <a:cubicBezTo>
                  <a:pt x="1453033" y="1277918"/>
                  <a:pt x="1450914" y="1266430"/>
                  <a:pt x="1451195" y="1255082"/>
                </a:cubicBezTo>
                <a:lnTo>
                  <a:pt x="1410162" y="1229057"/>
                </a:lnTo>
                <a:cubicBezTo>
                  <a:pt x="1414372" y="1192906"/>
                  <a:pt x="1409672" y="1166873"/>
                  <a:pt x="1396067" y="1150959"/>
                </a:cubicBezTo>
                <a:cubicBezTo>
                  <a:pt x="1382463" y="1135047"/>
                  <a:pt x="1363579" y="1112190"/>
                  <a:pt x="1339417" y="1082388"/>
                </a:cubicBezTo>
                <a:cubicBezTo>
                  <a:pt x="1345252" y="1071151"/>
                  <a:pt x="1347576" y="1059346"/>
                  <a:pt x="1346387" y="1046972"/>
                </a:cubicBezTo>
                <a:cubicBezTo>
                  <a:pt x="1345197" y="1034599"/>
                  <a:pt x="1347520" y="1022795"/>
                  <a:pt x="1353355" y="1011558"/>
                </a:cubicBezTo>
                <a:lnTo>
                  <a:pt x="1318635" y="989537"/>
                </a:lnTo>
                <a:lnTo>
                  <a:pt x="1324641" y="980068"/>
                </a:lnTo>
                <a:cubicBezTo>
                  <a:pt x="1328478" y="974018"/>
                  <a:pt x="1332392" y="971336"/>
                  <a:pt x="1336382" y="972022"/>
                </a:cubicBezTo>
                <a:cubicBezTo>
                  <a:pt x="1340373" y="972710"/>
                  <a:pt x="1345441" y="975186"/>
                  <a:pt x="1351587" y="979452"/>
                </a:cubicBezTo>
                <a:lnTo>
                  <a:pt x="1370834" y="1004937"/>
                </a:lnTo>
                <a:cubicBezTo>
                  <a:pt x="1373259" y="1006200"/>
                  <a:pt x="1378088" y="1007602"/>
                  <a:pt x="1385317" y="1009144"/>
                </a:cubicBezTo>
                <a:cubicBezTo>
                  <a:pt x="1392545" y="1010687"/>
                  <a:pt x="1397084" y="1010798"/>
                  <a:pt x="1398934" y="1009481"/>
                </a:cubicBezTo>
                <a:lnTo>
                  <a:pt x="1389465" y="1003476"/>
                </a:lnTo>
                <a:cubicBezTo>
                  <a:pt x="1388923" y="992990"/>
                  <a:pt x="1387160" y="980068"/>
                  <a:pt x="1384174" y="964712"/>
                </a:cubicBezTo>
                <a:cubicBezTo>
                  <a:pt x="1381189" y="949355"/>
                  <a:pt x="1375844" y="938588"/>
                  <a:pt x="1368142" y="932413"/>
                </a:cubicBezTo>
                <a:cubicBezTo>
                  <a:pt x="1367685" y="925576"/>
                  <a:pt x="1364772" y="919118"/>
                  <a:pt x="1359406" y="913040"/>
                </a:cubicBezTo>
                <a:cubicBezTo>
                  <a:pt x="1354039" y="906963"/>
                  <a:pt x="1348047" y="901871"/>
                  <a:pt x="1341430" y="897766"/>
                </a:cubicBezTo>
                <a:lnTo>
                  <a:pt x="1342817" y="867663"/>
                </a:lnTo>
                <a:cubicBezTo>
                  <a:pt x="1337712" y="864517"/>
                  <a:pt x="1332641" y="860011"/>
                  <a:pt x="1327603" y="854141"/>
                </a:cubicBezTo>
                <a:cubicBezTo>
                  <a:pt x="1322565" y="848272"/>
                  <a:pt x="1319784" y="841898"/>
                  <a:pt x="1319260" y="835019"/>
                </a:cubicBezTo>
                <a:lnTo>
                  <a:pt x="1294008" y="819003"/>
                </a:lnTo>
                <a:lnTo>
                  <a:pt x="1292547" y="800371"/>
                </a:lnTo>
                <a:cubicBezTo>
                  <a:pt x="1283154" y="793954"/>
                  <a:pt x="1276033" y="784826"/>
                  <a:pt x="1271184" y="772990"/>
                </a:cubicBezTo>
                <a:cubicBezTo>
                  <a:pt x="1266335" y="761155"/>
                  <a:pt x="1263294" y="749084"/>
                  <a:pt x="1262063" y="736776"/>
                </a:cubicBezTo>
                <a:cubicBezTo>
                  <a:pt x="1256089" y="723951"/>
                  <a:pt x="1249485" y="709066"/>
                  <a:pt x="1242250" y="692120"/>
                </a:cubicBezTo>
                <a:cubicBezTo>
                  <a:pt x="1235016" y="675176"/>
                  <a:pt x="1230201" y="659214"/>
                  <a:pt x="1227808" y="644233"/>
                </a:cubicBezTo>
                <a:cubicBezTo>
                  <a:pt x="1222751" y="641302"/>
                  <a:pt x="1217871" y="637654"/>
                  <a:pt x="1213170" y="633289"/>
                </a:cubicBezTo>
                <a:cubicBezTo>
                  <a:pt x="1208470" y="628925"/>
                  <a:pt x="1205881" y="623410"/>
                  <a:pt x="1205405" y="616746"/>
                </a:cubicBezTo>
                <a:cubicBezTo>
                  <a:pt x="1195840" y="610310"/>
                  <a:pt x="1187776" y="601507"/>
                  <a:pt x="1181213" y="590336"/>
                </a:cubicBezTo>
                <a:cubicBezTo>
                  <a:pt x="1174650" y="579166"/>
                  <a:pt x="1170167" y="568208"/>
                  <a:pt x="1167761" y="557461"/>
                </a:cubicBezTo>
                <a:cubicBezTo>
                  <a:pt x="1164474" y="555376"/>
                  <a:pt x="1162080" y="552751"/>
                  <a:pt x="1160583" y="549589"/>
                </a:cubicBezTo>
                <a:cubicBezTo>
                  <a:pt x="1159084" y="546425"/>
                  <a:pt x="1159270" y="543224"/>
                  <a:pt x="1161141" y="539985"/>
                </a:cubicBezTo>
                <a:lnTo>
                  <a:pt x="1170303" y="532517"/>
                </a:lnTo>
                <a:lnTo>
                  <a:pt x="1195862" y="562005"/>
                </a:lnTo>
                <a:cubicBezTo>
                  <a:pt x="1197214" y="567289"/>
                  <a:pt x="1200053" y="572409"/>
                  <a:pt x="1204377" y="577365"/>
                </a:cubicBezTo>
                <a:cubicBezTo>
                  <a:pt x="1208704" y="582322"/>
                  <a:pt x="1213333" y="586364"/>
                  <a:pt x="1218264" y="589492"/>
                </a:cubicBezTo>
                <a:lnTo>
                  <a:pt x="1238665" y="620135"/>
                </a:lnTo>
                <a:cubicBezTo>
                  <a:pt x="1246184" y="623982"/>
                  <a:pt x="1254242" y="628724"/>
                  <a:pt x="1262839" y="634360"/>
                </a:cubicBezTo>
                <a:cubicBezTo>
                  <a:pt x="1271436" y="639997"/>
                  <a:pt x="1273334" y="647472"/>
                  <a:pt x="1268534" y="656784"/>
                </a:cubicBezTo>
                <a:cubicBezTo>
                  <a:pt x="1298643" y="677355"/>
                  <a:pt x="1329271" y="709320"/>
                  <a:pt x="1360416" y="752680"/>
                </a:cubicBezTo>
                <a:cubicBezTo>
                  <a:pt x="1391562" y="796040"/>
                  <a:pt x="1413027" y="835474"/>
                  <a:pt x="1424811" y="870978"/>
                </a:cubicBezTo>
                <a:cubicBezTo>
                  <a:pt x="1435345" y="878213"/>
                  <a:pt x="1444340" y="886131"/>
                  <a:pt x="1451795" y="894732"/>
                </a:cubicBezTo>
                <a:cubicBezTo>
                  <a:pt x="1459250" y="903333"/>
                  <a:pt x="1468244" y="911250"/>
                  <a:pt x="1478779" y="918485"/>
                </a:cubicBezTo>
                <a:cubicBezTo>
                  <a:pt x="1476014" y="923279"/>
                  <a:pt x="1475902" y="927818"/>
                  <a:pt x="1478440" y="932103"/>
                </a:cubicBezTo>
                <a:cubicBezTo>
                  <a:pt x="1480980" y="936387"/>
                  <a:pt x="1484735" y="940060"/>
                  <a:pt x="1489709" y="943122"/>
                </a:cubicBezTo>
                <a:cubicBezTo>
                  <a:pt x="1502198" y="951780"/>
                  <a:pt x="1508360" y="958640"/>
                  <a:pt x="1508194" y="963699"/>
                </a:cubicBezTo>
                <a:cubicBezTo>
                  <a:pt x="1508029" y="968758"/>
                  <a:pt x="1511825" y="974115"/>
                  <a:pt x="1519579" y="979771"/>
                </a:cubicBezTo>
                <a:lnTo>
                  <a:pt x="1541134" y="1015572"/>
                </a:lnTo>
                <a:cubicBezTo>
                  <a:pt x="1539883" y="1021326"/>
                  <a:pt x="1540691" y="1026449"/>
                  <a:pt x="1543559" y="1030941"/>
                </a:cubicBezTo>
                <a:cubicBezTo>
                  <a:pt x="1546425" y="1035434"/>
                  <a:pt x="1550313" y="1039191"/>
                  <a:pt x="1555222" y="1042212"/>
                </a:cubicBezTo>
                <a:lnTo>
                  <a:pt x="1573005" y="1049066"/>
                </a:lnTo>
                <a:lnTo>
                  <a:pt x="1652839" y="1139533"/>
                </a:lnTo>
                <a:lnTo>
                  <a:pt x="1654300" y="1158164"/>
                </a:lnTo>
                <a:lnTo>
                  <a:pt x="1664077" y="1177643"/>
                </a:lnTo>
                <a:cubicBezTo>
                  <a:pt x="1669140" y="1180854"/>
                  <a:pt x="1674295" y="1185230"/>
                  <a:pt x="1679542" y="1190770"/>
                </a:cubicBezTo>
                <a:cubicBezTo>
                  <a:pt x="1684788" y="1196311"/>
                  <a:pt x="1688153" y="1201766"/>
                  <a:pt x="1689635" y="1207132"/>
                </a:cubicBezTo>
                <a:cubicBezTo>
                  <a:pt x="1696524" y="1208919"/>
                  <a:pt x="1704187" y="1213410"/>
                  <a:pt x="1712625" y="1220607"/>
                </a:cubicBezTo>
                <a:cubicBezTo>
                  <a:pt x="1721064" y="1227802"/>
                  <a:pt x="1723357" y="1235527"/>
                  <a:pt x="1719505" y="1243781"/>
                </a:cubicBezTo>
                <a:cubicBezTo>
                  <a:pt x="1727477" y="1250403"/>
                  <a:pt x="1738094" y="1265068"/>
                  <a:pt x="1751358" y="1287773"/>
                </a:cubicBezTo>
                <a:cubicBezTo>
                  <a:pt x="1764620" y="1310477"/>
                  <a:pt x="1770579" y="1325507"/>
                  <a:pt x="1769235" y="1332861"/>
                </a:cubicBezTo>
                <a:lnTo>
                  <a:pt x="1785325" y="1356344"/>
                </a:lnTo>
                <a:lnTo>
                  <a:pt x="1786746" y="1357733"/>
                </a:lnTo>
                <a:lnTo>
                  <a:pt x="1797866" y="1341053"/>
                </a:lnTo>
                <a:lnTo>
                  <a:pt x="1794129" y="1314888"/>
                </a:lnTo>
                <a:lnTo>
                  <a:pt x="1816893" y="1279707"/>
                </a:lnTo>
                <a:lnTo>
                  <a:pt x="1791611" y="1247724"/>
                </a:lnTo>
                <a:cubicBezTo>
                  <a:pt x="1792952" y="1245900"/>
                  <a:pt x="1794273" y="1243235"/>
                  <a:pt x="1795576" y="1239727"/>
                </a:cubicBezTo>
                <a:cubicBezTo>
                  <a:pt x="1796878" y="1236219"/>
                  <a:pt x="1796122" y="1233341"/>
                  <a:pt x="1793306" y="1231095"/>
                </a:cubicBezTo>
                <a:cubicBezTo>
                  <a:pt x="1791387" y="1230338"/>
                  <a:pt x="1788198" y="1230714"/>
                  <a:pt x="1783740" y="1232221"/>
                </a:cubicBezTo>
                <a:cubicBezTo>
                  <a:pt x="1779280" y="1233726"/>
                  <a:pt x="1775591" y="1234889"/>
                  <a:pt x="1772673" y="1235713"/>
                </a:cubicBezTo>
                <a:lnTo>
                  <a:pt x="1775754" y="1188981"/>
                </a:lnTo>
                <a:lnTo>
                  <a:pt x="1789768" y="1166885"/>
                </a:lnTo>
                <a:cubicBezTo>
                  <a:pt x="1801057" y="1174966"/>
                  <a:pt x="1811199" y="1183981"/>
                  <a:pt x="1820197" y="1193930"/>
                </a:cubicBezTo>
                <a:cubicBezTo>
                  <a:pt x="1824696" y="1198904"/>
                  <a:pt x="1830913" y="1204001"/>
                  <a:pt x="1838853" y="1209220"/>
                </a:cubicBezTo>
                <a:lnTo>
                  <a:pt x="1846089" y="1213222"/>
                </a:lnTo>
                <a:lnTo>
                  <a:pt x="1850663" y="1200418"/>
                </a:lnTo>
                <a:lnTo>
                  <a:pt x="1854051" y="1193058"/>
                </a:lnTo>
                <a:lnTo>
                  <a:pt x="1852224" y="1188792"/>
                </a:lnTo>
                <a:cubicBezTo>
                  <a:pt x="1846771" y="1177035"/>
                  <a:pt x="1837988" y="1167039"/>
                  <a:pt x="1825876" y="1158803"/>
                </a:cubicBezTo>
                <a:cubicBezTo>
                  <a:pt x="1823453" y="1135873"/>
                  <a:pt x="1818450" y="1113519"/>
                  <a:pt x="1810868" y="1091745"/>
                </a:cubicBezTo>
                <a:cubicBezTo>
                  <a:pt x="1820426" y="1073185"/>
                  <a:pt x="1818367" y="1062474"/>
                  <a:pt x="1804692" y="1059610"/>
                </a:cubicBezTo>
                <a:cubicBezTo>
                  <a:pt x="1791016" y="1056746"/>
                  <a:pt x="1786454" y="1049981"/>
                  <a:pt x="1791008" y="1039313"/>
                </a:cubicBezTo>
                <a:lnTo>
                  <a:pt x="1799015" y="1026687"/>
                </a:lnTo>
                <a:cubicBezTo>
                  <a:pt x="1790471" y="1020531"/>
                  <a:pt x="1785098" y="1014173"/>
                  <a:pt x="1782897" y="1007613"/>
                </a:cubicBezTo>
                <a:cubicBezTo>
                  <a:pt x="1780694" y="1001051"/>
                  <a:pt x="1776110" y="995194"/>
                  <a:pt x="1769145" y="990038"/>
                </a:cubicBezTo>
                <a:lnTo>
                  <a:pt x="1764220" y="955931"/>
                </a:lnTo>
                <a:lnTo>
                  <a:pt x="1797479" y="959321"/>
                </a:lnTo>
                <a:cubicBezTo>
                  <a:pt x="1801484" y="953009"/>
                  <a:pt x="1806642" y="951854"/>
                  <a:pt x="1812955" y="955858"/>
                </a:cubicBezTo>
                <a:cubicBezTo>
                  <a:pt x="1824799" y="964660"/>
                  <a:pt x="1834695" y="976100"/>
                  <a:pt x="1842641" y="990177"/>
                </a:cubicBezTo>
                <a:cubicBezTo>
                  <a:pt x="1850588" y="1004254"/>
                  <a:pt x="1861273" y="1016195"/>
                  <a:pt x="1874696" y="1025999"/>
                </a:cubicBezTo>
                <a:cubicBezTo>
                  <a:pt x="1874917" y="1026232"/>
                  <a:pt x="1876053" y="1026767"/>
                  <a:pt x="1878103" y="1027606"/>
                </a:cubicBezTo>
                <a:cubicBezTo>
                  <a:pt x="1880153" y="1028446"/>
                  <a:pt x="1881788" y="1028192"/>
                  <a:pt x="1883011" y="1026846"/>
                </a:cubicBezTo>
                <a:cubicBezTo>
                  <a:pt x="1883373" y="1024678"/>
                  <a:pt x="1881418" y="1020488"/>
                  <a:pt x="1877151" y="1014277"/>
                </a:cubicBezTo>
                <a:cubicBezTo>
                  <a:pt x="1872883" y="1008066"/>
                  <a:pt x="1870141" y="1003377"/>
                  <a:pt x="1868924" y="1000207"/>
                </a:cubicBezTo>
                <a:cubicBezTo>
                  <a:pt x="1868103" y="994522"/>
                  <a:pt x="1866281" y="990417"/>
                  <a:pt x="1863458" y="987889"/>
                </a:cubicBezTo>
                <a:cubicBezTo>
                  <a:pt x="1858276" y="985155"/>
                  <a:pt x="1853935" y="982402"/>
                  <a:pt x="1850437" y="979630"/>
                </a:cubicBezTo>
                <a:cubicBezTo>
                  <a:pt x="1846939" y="976858"/>
                  <a:pt x="1846968" y="972451"/>
                  <a:pt x="1850524" y="966408"/>
                </a:cubicBezTo>
                <a:lnTo>
                  <a:pt x="1852219" y="949778"/>
                </a:lnTo>
                <a:lnTo>
                  <a:pt x="1869082" y="916212"/>
                </a:lnTo>
                <a:lnTo>
                  <a:pt x="1849836" y="890726"/>
                </a:lnTo>
                <a:cubicBezTo>
                  <a:pt x="1851105" y="884799"/>
                  <a:pt x="1851262" y="878445"/>
                  <a:pt x="1850309" y="871661"/>
                </a:cubicBezTo>
                <a:cubicBezTo>
                  <a:pt x="1849355" y="864879"/>
                  <a:pt x="1848223" y="858812"/>
                  <a:pt x="1846913" y="853463"/>
                </a:cubicBezTo>
                <a:cubicBezTo>
                  <a:pt x="1849147" y="850086"/>
                  <a:pt x="1850396" y="846082"/>
                  <a:pt x="1850657" y="841453"/>
                </a:cubicBezTo>
                <a:cubicBezTo>
                  <a:pt x="1850919" y="836825"/>
                  <a:pt x="1848799" y="832898"/>
                  <a:pt x="1844297" y="829673"/>
                </a:cubicBezTo>
                <a:lnTo>
                  <a:pt x="1829669" y="824823"/>
                </a:lnTo>
                <a:lnTo>
                  <a:pt x="1847687" y="796414"/>
                </a:lnTo>
                <a:cubicBezTo>
                  <a:pt x="1853009" y="801543"/>
                  <a:pt x="1860166" y="810322"/>
                  <a:pt x="1869155" y="822756"/>
                </a:cubicBezTo>
                <a:cubicBezTo>
                  <a:pt x="1878144" y="835188"/>
                  <a:pt x="1885436" y="838521"/>
                  <a:pt x="1891029" y="832755"/>
                </a:cubicBezTo>
                <a:cubicBezTo>
                  <a:pt x="1892876" y="829409"/>
                  <a:pt x="1893610" y="825633"/>
                  <a:pt x="1893234" y="821429"/>
                </a:cubicBezTo>
                <a:cubicBezTo>
                  <a:pt x="1892856" y="817224"/>
                  <a:pt x="1892302" y="813737"/>
                  <a:pt x="1891569" y="810967"/>
                </a:cubicBezTo>
                <a:lnTo>
                  <a:pt x="1857696" y="780632"/>
                </a:lnTo>
                <a:lnTo>
                  <a:pt x="1845610" y="750836"/>
                </a:lnTo>
                <a:cubicBezTo>
                  <a:pt x="1836273" y="744914"/>
                  <a:pt x="1829119" y="738164"/>
                  <a:pt x="1824151" y="730587"/>
                </a:cubicBezTo>
                <a:cubicBezTo>
                  <a:pt x="1819182" y="723008"/>
                  <a:pt x="1815609" y="714103"/>
                  <a:pt x="1813431" y="703870"/>
                </a:cubicBezTo>
                <a:lnTo>
                  <a:pt x="1788180" y="687855"/>
                </a:lnTo>
                <a:cubicBezTo>
                  <a:pt x="1783856" y="672572"/>
                  <a:pt x="1774952" y="661023"/>
                  <a:pt x="1761466" y="653208"/>
                </a:cubicBezTo>
                <a:cubicBezTo>
                  <a:pt x="1766191" y="649104"/>
                  <a:pt x="1768619" y="643820"/>
                  <a:pt x="1768752" y="637358"/>
                </a:cubicBezTo>
                <a:cubicBezTo>
                  <a:pt x="1768886" y="630896"/>
                  <a:pt x="1765868" y="625477"/>
                  <a:pt x="1759698" y="621104"/>
                </a:cubicBezTo>
                <a:lnTo>
                  <a:pt x="1743302" y="584147"/>
                </a:lnTo>
                <a:lnTo>
                  <a:pt x="1768786" y="564902"/>
                </a:lnTo>
                <a:cubicBezTo>
                  <a:pt x="1776417" y="575551"/>
                  <a:pt x="1786502" y="585819"/>
                  <a:pt x="1799041" y="595709"/>
                </a:cubicBezTo>
                <a:cubicBezTo>
                  <a:pt x="1811579" y="605597"/>
                  <a:pt x="1819587" y="615655"/>
                  <a:pt x="1823060" y="625880"/>
                </a:cubicBezTo>
                <a:cubicBezTo>
                  <a:pt x="1833390" y="631693"/>
                  <a:pt x="1835980" y="639238"/>
                  <a:pt x="1830835" y="648515"/>
                </a:cubicBezTo>
                <a:cubicBezTo>
                  <a:pt x="1826037" y="655063"/>
                  <a:pt x="1820829" y="663563"/>
                  <a:pt x="1815213" y="674018"/>
                </a:cubicBezTo>
                <a:cubicBezTo>
                  <a:pt x="1809597" y="684472"/>
                  <a:pt x="1814343" y="686005"/>
                  <a:pt x="1829447" y="678619"/>
                </a:cubicBezTo>
                <a:lnTo>
                  <a:pt x="1853004" y="711264"/>
                </a:lnTo>
                <a:lnTo>
                  <a:pt x="1861011" y="698638"/>
                </a:lnTo>
                <a:lnTo>
                  <a:pt x="1868786" y="721273"/>
                </a:lnTo>
                <a:lnTo>
                  <a:pt x="1900351" y="741292"/>
                </a:lnTo>
                <a:lnTo>
                  <a:pt x="1902119" y="773398"/>
                </a:lnTo>
                <a:lnTo>
                  <a:pt x="1930528" y="791414"/>
                </a:lnTo>
                <a:cubicBezTo>
                  <a:pt x="1936853" y="803541"/>
                  <a:pt x="1940599" y="816244"/>
                  <a:pt x="1941765" y="829525"/>
                </a:cubicBezTo>
                <a:lnTo>
                  <a:pt x="1961012" y="855010"/>
                </a:lnTo>
                <a:cubicBezTo>
                  <a:pt x="1969767" y="846731"/>
                  <a:pt x="1982553" y="850414"/>
                  <a:pt x="1999371" y="866060"/>
                </a:cubicBezTo>
                <a:cubicBezTo>
                  <a:pt x="2007780" y="873883"/>
                  <a:pt x="2014575" y="880544"/>
                  <a:pt x="2019756" y="886043"/>
                </a:cubicBezTo>
                <a:lnTo>
                  <a:pt x="2023102" y="890112"/>
                </a:lnTo>
                <a:lnTo>
                  <a:pt x="2052783" y="837969"/>
                </a:lnTo>
                <a:lnTo>
                  <a:pt x="2017139" y="815363"/>
                </a:lnTo>
                <a:cubicBezTo>
                  <a:pt x="2021349" y="779212"/>
                  <a:pt x="2016650" y="753180"/>
                  <a:pt x="2003045" y="737266"/>
                </a:cubicBezTo>
                <a:cubicBezTo>
                  <a:pt x="1989440" y="721353"/>
                  <a:pt x="1970556" y="698495"/>
                  <a:pt x="1946395" y="668694"/>
                </a:cubicBezTo>
                <a:cubicBezTo>
                  <a:pt x="1952231" y="657456"/>
                  <a:pt x="1954554" y="645651"/>
                  <a:pt x="1953365" y="633279"/>
                </a:cubicBezTo>
                <a:cubicBezTo>
                  <a:pt x="1952175" y="620906"/>
                  <a:pt x="1954498" y="609101"/>
                  <a:pt x="1960334" y="597863"/>
                </a:cubicBezTo>
                <a:lnTo>
                  <a:pt x="1925614" y="575843"/>
                </a:lnTo>
                <a:lnTo>
                  <a:pt x="1931619" y="566374"/>
                </a:lnTo>
                <a:cubicBezTo>
                  <a:pt x="1935456" y="560324"/>
                  <a:pt x="1939370" y="557642"/>
                  <a:pt x="1943361" y="558329"/>
                </a:cubicBezTo>
                <a:cubicBezTo>
                  <a:pt x="1947351" y="559015"/>
                  <a:pt x="1952419" y="561493"/>
                  <a:pt x="1958565" y="565759"/>
                </a:cubicBezTo>
                <a:lnTo>
                  <a:pt x="1977812" y="591244"/>
                </a:lnTo>
                <a:cubicBezTo>
                  <a:pt x="1980238" y="592506"/>
                  <a:pt x="1985066" y="593908"/>
                  <a:pt x="1992295" y="595450"/>
                </a:cubicBezTo>
                <a:cubicBezTo>
                  <a:pt x="1999524" y="596992"/>
                  <a:pt x="2004062" y="597104"/>
                  <a:pt x="2005912" y="595788"/>
                </a:cubicBezTo>
                <a:lnTo>
                  <a:pt x="1996443" y="589782"/>
                </a:lnTo>
                <a:cubicBezTo>
                  <a:pt x="1995902" y="579296"/>
                  <a:pt x="1994138" y="566374"/>
                  <a:pt x="1991151" y="551018"/>
                </a:cubicBezTo>
                <a:cubicBezTo>
                  <a:pt x="1988166" y="535661"/>
                  <a:pt x="1982823" y="524895"/>
                  <a:pt x="1975121" y="518719"/>
                </a:cubicBezTo>
                <a:cubicBezTo>
                  <a:pt x="1974663" y="511883"/>
                  <a:pt x="1971750" y="505424"/>
                  <a:pt x="1966384" y="499347"/>
                </a:cubicBezTo>
                <a:cubicBezTo>
                  <a:pt x="1961017" y="493268"/>
                  <a:pt x="1955025" y="488178"/>
                  <a:pt x="1948407" y="484072"/>
                </a:cubicBezTo>
                <a:lnTo>
                  <a:pt x="1949795" y="453970"/>
                </a:lnTo>
                <a:cubicBezTo>
                  <a:pt x="1944690" y="450824"/>
                  <a:pt x="1939618" y="446316"/>
                  <a:pt x="1934581" y="440448"/>
                </a:cubicBezTo>
                <a:cubicBezTo>
                  <a:pt x="1929543" y="434579"/>
                  <a:pt x="1926762" y="428204"/>
                  <a:pt x="1926238" y="421324"/>
                </a:cubicBezTo>
                <a:lnTo>
                  <a:pt x="1900987" y="405309"/>
                </a:lnTo>
                <a:lnTo>
                  <a:pt x="1899525" y="386678"/>
                </a:lnTo>
                <a:cubicBezTo>
                  <a:pt x="1890133" y="380259"/>
                  <a:pt x="1883011" y="371133"/>
                  <a:pt x="1878162" y="359297"/>
                </a:cubicBezTo>
                <a:cubicBezTo>
                  <a:pt x="1873312" y="347461"/>
                  <a:pt x="1870271" y="335389"/>
                  <a:pt x="1869040" y="323081"/>
                </a:cubicBezTo>
                <a:cubicBezTo>
                  <a:pt x="1863067" y="310257"/>
                  <a:pt x="1856462" y="295372"/>
                  <a:pt x="1849228" y="278427"/>
                </a:cubicBezTo>
                <a:cubicBezTo>
                  <a:pt x="1841994" y="261482"/>
                  <a:pt x="1837180" y="245520"/>
                  <a:pt x="1834786" y="230538"/>
                </a:cubicBezTo>
                <a:cubicBezTo>
                  <a:pt x="1829729" y="227607"/>
                  <a:pt x="1824849" y="223961"/>
                  <a:pt x="1820149" y="219595"/>
                </a:cubicBezTo>
                <a:cubicBezTo>
                  <a:pt x="1815448" y="215230"/>
                  <a:pt x="1812860" y="209716"/>
                  <a:pt x="1812384" y="203052"/>
                </a:cubicBezTo>
                <a:cubicBezTo>
                  <a:pt x="1802817" y="196616"/>
                  <a:pt x="1794754" y="187814"/>
                  <a:pt x="1788191" y="176643"/>
                </a:cubicBezTo>
                <a:cubicBezTo>
                  <a:pt x="1781629" y="165472"/>
                  <a:pt x="1777144" y="154514"/>
                  <a:pt x="1774739" y="143768"/>
                </a:cubicBezTo>
                <a:cubicBezTo>
                  <a:pt x="1771451" y="141682"/>
                  <a:pt x="1769058" y="139058"/>
                  <a:pt x="1767559" y="135895"/>
                </a:cubicBezTo>
                <a:cubicBezTo>
                  <a:pt x="1766062" y="132732"/>
                  <a:pt x="1766248" y="129531"/>
                  <a:pt x="1768120" y="126290"/>
                </a:cubicBezTo>
                <a:lnTo>
                  <a:pt x="1777282" y="118823"/>
                </a:lnTo>
                <a:lnTo>
                  <a:pt x="1802840" y="148312"/>
                </a:lnTo>
                <a:cubicBezTo>
                  <a:pt x="1804191" y="153595"/>
                  <a:pt x="1807031" y="158716"/>
                  <a:pt x="1811356" y="163672"/>
                </a:cubicBezTo>
                <a:cubicBezTo>
                  <a:pt x="1815682" y="168629"/>
                  <a:pt x="1820310" y="172671"/>
                  <a:pt x="1825242" y="175799"/>
                </a:cubicBezTo>
                <a:lnTo>
                  <a:pt x="1845642" y="206441"/>
                </a:lnTo>
                <a:cubicBezTo>
                  <a:pt x="1853162" y="210289"/>
                  <a:pt x="1861221" y="215030"/>
                  <a:pt x="1869817" y="220667"/>
                </a:cubicBezTo>
                <a:cubicBezTo>
                  <a:pt x="1878414" y="226304"/>
                  <a:pt x="1880312" y="233778"/>
                  <a:pt x="1875513" y="243090"/>
                </a:cubicBezTo>
                <a:cubicBezTo>
                  <a:pt x="1905622" y="263661"/>
                  <a:pt x="1936247" y="295626"/>
                  <a:pt x="1967394" y="338987"/>
                </a:cubicBezTo>
                <a:cubicBezTo>
                  <a:pt x="1998541" y="382346"/>
                  <a:pt x="2020006" y="421779"/>
                  <a:pt x="2031789" y="457285"/>
                </a:cubicBezTo>
                <a:cubicBezTo>
                  <a:pt x="2042323" y="464520"/>
                  <a:pt x="2051318" y="472437"/>
                  <a:pt x="2058773" y="481038"/>
                </a:cubicBezTo>
                <a:cubicBezTo>
                  <a:pt x="2066227" y="489639"/>
                  <a:pt x="2075221" y="497556"/>
                  <a:pt x="2085755" y="504791"/>
                </a:cubicBezTo>
                <a:cubicBezTo>
                  <a:pt x="2082991" y="509585"/>
                  <a:pt x="2082879" y="514125"/>
                  <a:pt x="2085419" y="518409"/>
                </a:cubicBezTo>
                <a:cubicBezTo>
                  <a:pt x="2087958" y="522693"/>
                  <a:pt x="2091714" y="526367"/>
                  <a:pt x="2096687" y="529428"/>
                </a:cubicBezTo>
                <a:cubicBezTo>
                  <a:pt x="2109177" y="538087"/>
                  <a:pt x="2115339" y="544945"/>
                  <a:pt x="2115173" y="550004"/>
                </a:cubicBezTo>
                <a:cubicBezTo>
                  <a:pt x="2115007" y="555063"/>
                  <a:pt x="2118802" y="560422"/>
                  <a:pt x="2126556" y="566077"/>
                </a:cubicBezTo>
                <a:lnTo>
                  <a:pt x="2148112" y="601879"/>
                </a:lnTo>
                <a:cubicBezTo>
                  <a:pt x="2146860" y="607633"/>
                  <a:pt x="2147669" y="612755"/>
                  <a:pt x="2150536" y="617248"/>
                </a:cubicBezTo>
                <a:cubicBezTo>
                  <a:pt x="2153404" y="621741"/>
                  <a:pt x="2157291" y="625498"/>
                  <a:pt x="2162199" y="628518"/>
                </a:cubicBezTo>
                <a:lnTo>
                  <a:pt x="2179984" y="635371"/>
                </a:lnTo>
                <a:lnTo>
                  <a:pt x="2259817" y="725839"/>
                </a:lnTo>
                <a:lnTo>
                  <a:pt x="2261278" y="744471"/>
                </a:lnTo>
                <a:lnTo>
                  <a:pt x="2271055" y="763949"/>
                </a:lnTo>
                <a:cubicBezTo>
                  <a:pt x="2276119" y="767161"/>
                  <a:pt x="2281274" y="771537"/>
                  <a:pt x="2286519" y="777077"/>
                </a:cubicBezTo>
                <a:cubicBezTo>
                  <a:pt x="2291767" y="782618"/>
                  <a:pt x="2295131" y="788071"/>
                  <a:pt x="2296614" y="793438"/>
                </a:cubicBezTo>
                <a:cubicBezTo>
                  <a:pt x="2303503" y="795226"/>
                  <a:pt x="2311166" y="799717"/>
                  <a:pt x="2319604" y="806912"/>
                </a:cubicBezTo>
                <a:cubicBezTo>
                  <a:pt x="2328042" y="814109"/>
                  <a:pt x="2330335" y="821834"/>
                  <a:pt x="2326485" y="830087"/>
                </a:cubicBezTo>
                <a:cubicBezTo>
                  <a:pt x="2334455" y="836710"/>
                  <a:pt x="2345072" y="851374"/>
                  <a:pt x="2358336" y="874079"/>
                </a:cubicBezTo>
                <a:cubicBezTo>
                  <a:pt x="2371599" y="896783"/>
                  <a:pt x="2377558" y="911813"/>
                  <a:pt x="2376214" y="919167"/>
                </a:cubicBezTo>
                <a:lnTo>
                  <a:pt x="2392303" y="942651"/>
                </a:lnTo>
                <a:cubicBezTo>
                  <a:pt x="2411447" y="956082"/>
                  <a:pt x="2426472" y="970775"/>
                  <a:pt x="2437378" y="986730"/>
                </a:cubicBezTo>
                <a:cubicBezTo>
                  <a:pt x="2448284" y="1002682"/>
                  <a:pt x="2463309" y="1017375"/>
                  <a:pt x="2482453" y="1030809"/>
                </a:cubicBezTo>
                <a:lnTo>
                  <a:pt x="2489073" y="1048285"/>
                </a:lnTo>
                <a:cubicBezTo>
                  <a:pt x="2499862" y="1057156"/>
                  <a:pt x="2509868" y="1071618"/>
                  <a:pt x="2519097" y="1091671"/>
                </a:cubicBezTo>
                <a:cubicBezTo>
                  <a:pt x="2528324" y="1111724"/>
                  <a:pt x="2538332" y="1126186"/>
                  <a:pt x="2549120" y="1135057"/>
                </a:cubicBezTo>
                <a:cubicBezTo>
                  <a:pt x="2549115" y="1148147"/>
                  <a:pt x="2555916" y="1158363"/>
                  <a:pt x="2569520" y="1165700"/>
                </a:cubicBezTo>
                <a:cubicBezTo>
                  <a:pt x="2583126" y="1173037"/>
                  <a:pt x="2589925" y="1183252"/>
                  <a:pt x="2589921" y="1196343"/>
                </a:cubicBezTo>
                <a:cubicBezTo>
                  <a:pt x="2598706" y="1204589"/>
                  <a:pt x="2618607" y="1228461"/>
                  <a:pt x="2649622" y="1267957"/>
                </a:cubicBezTo>
                <a:cubicBezTo>
                  <a:pt x="2680637" y="1307453"/>
                  <a:pt x="2698459" y="1331112"/>
                  <a:pt x="2703088" y="1338935"/>
                </a:cubicBezTo>
                <a:cubicBezTo>
                  <a:pt x="2709582" y="1340472"/>
                  <a:pt x="2715666" y="1343963"/>
                  <a:pt x="2721343" y="1349406"/>
                </a:cubicBezTo>
                <a:cubicBezTo>
                  <a:pt x="2727018" y="1354850"/>
                  <a:pt x="2727733" y="1361575"/>
                  <a:pt x="2723487" y="1369578"/>
                </a:cubicBezTo>
                <a:cubicBezTo>
                  <a:pt x="2739684" y="1393037"/>
                  <a:pt x="2754847" y="1419435"/>
                  <a:pt x="2768975" y="1448774"/>
                </a:cubicBezTo>
                <a:cubicBezTo>
                  <a:pt x="2783102" y="1478112"/>
                  <a:pt x="2801555" y="1501066"/>
                  <a:pt x="2824335" y="1517635"/>
                </a:cubicBezTo>
                <a:cubicBezTo>
                  <a:pt x="2824639" y="1520501"/>
                  <a:pt x="2824763" y="1524084"/>
                  <a:pt x="2824710" y="1528385"/>
                </a:cubicBezTo>
                <a:cubicBezTo>
                  <a:pt x="2824657" y="1532686"/>
                  <a:pt x="2826071" y="1535979"/>
                  <a:pt x="2828953" y="1538269"/>
                </a:cubicBezTo>
                <a:cubicBezTo>
                  <a:pt x="2830716" y="1538833"/>
                  <a:pt x="2832637" y="1537838"/>
                  <a:pt x="2834718" y="1535286"/>
                </a:cubicBezTo>
                <a:cubicBezTo>
                  <a:pt x="2836799" y="1532732"/>
                  <a:pt x="2837931" y="1531238"/>
                  <a:pt x="2838115" y="1530801"/>
                </a:cubicBezTo>
                <a:lnTo>
                  <a:pt x="2860518" y="1558288"/>
                </a:lnTo>
                <a:lnTo>
                  <a:pt x="2858824" y="1574917"/>
                </a:lnTo>
                <a:lnTo>
                  <a:pt x="2881507" y="1610726"/>
                </a:lnTo>
                <a:lnTo>
                  <a:pt x="2881804" y="1610257"/>
                </a:lnTo>
                <a:cubicBezTo>
                  <a:pt x="2893092" y="1618338"/>
                  <a:pt x="2903235" y="1627352"/>
                  <a:pt x="2912232" y="1637301"/>
                </a:cubicBezTo>
                <a:lnTo>
                  <a:pt x="2920805" y="1644326"/>
                </a:lnTo>
                <a:lnTo>
                  <a:pt x="2920839" y="1644221"/>
                </a:lnTo>
                <a:cubicBezTo>
                  <a:pt x="2921930" y="1642352"/>
                  <a:pt x="2922553" y="1640483"/>
                  <a:pt x="2922709" y="1638615"/>
                </a:cubicBezTo>
                <a:cubicBezTo>
                  <a:pt x="2924499" y="1633164"/>
                  <a:pt x="2925589" y="1628180"/>
                  <a:pt x="2925979" y="1623664"/>
                </a:cubicBezTo>
                <a:lnTo>
                  <a:pt x="2926351" y="1611779"/>
                </a:lnTo>
                <a:lnTo>
                  <a:pt x="2917913" y="1602175"/>
                </a:lnTo>
                <a:cubicBezTo>
                  <a:pt x="2915489" y="1579245"/>
                  <a:pt x="2910486" y="1556892"/>
                  <a:pt x="2902904" y="1535115"/>
                </a:cubicBezTo>
                <a:cubicBezTo>
                  <a:pt x="2912461" y="1516557"/>
                  <a:pt x="2910402" y="1505846"/>
                  <a:pt x="2896728" y="1502982"/>
                </a:cubicBezTo>
                <a:cubicBezTo>
                  <a:pt x="2883052" y="1500118"/>
                  <a:pt x="2878491" y="1493352"/>
                  <a:pt x="2883044" y="1482685"/>
                </a:cubicBezTo>
                <a:lnTo>
                  <a:pt x="2891052" y="1470060"/>
                </a:lnTo>
                <a:cubicBezTo>
                  <a:pt x="2882507" y="1463902"/>
                  <a:pt x="2877135" y="1457544"/>
                  <a:pt x="2874933" y="1450984"/>
                </a:cubicBezTo>
                <a:cubicBezTo>
                  <a:pt x="2872731" y="1444424"/>
                  <a:pt x="2868147" y="1438565"/>
                  <a:pt x="2861182" y="1433410"/>
                </a:cubicBezTo>
                <a:lnTo>
                  <a:pt x="2856256" y="1399303"/>
                </a:lnTo>
                <a:lnTo>
                  <a:pt x="2889515" y="1402693"/>
                </a:lnTo>
                <a:cubicBezTo>
                  <a:pt x="2893519" y="1396380"/>
                  <a:pt x="2898678" y="1395226"/>
                  <a:pt x="2904991" y="1399230"/>
                </a:cubicBezTo>
                <a:cubicBezTo>
                  <a:pt x="2916835" y="1408032"/>
                  <a:pt x="2926731" y="1419472"/>
                  <a:pt x="2934678" y="1433549"/>
                </a:cubicBezTo>
                <a:cubicBezTo>
                  <a:pt x="2942624" y="1447626"/>
                  <a:pt x="2953309" y="1459566"/>
                  <a:pt x="2966733" y="1469371"/>
                </a:cubicBezTo>
                <a:cubicBezTo>
                  <a:pt x="2966953" y="1469604"/>
                  <a:pt x="2968089" y="1470139"/>
                  <a:pt x="2970139" y="1470978"/>
                </a:cubicBezTo>
                <a:cubicBezTo>
                  <a:pt x="2972189" y="1471817"/>
                  <a:pt x="2973824" y="1471564"/>
                  <a:pt x="2975048" y="1470218"/>
                </a:cubicBezTo>
                <a:cubicBezTo>
                  <a:pt x="2975408" y="1468050"/>
                  <a:pt x="2973455" y="1463859"/>
                  <a:pt x="2969188" y="1457650"/>
                </a:cubicBezTo>
                <a:cubicBezTo>
                  <a:pt x="2964920" y="1451438"/>
                  <a:pt x="2962177" y="1446749"/>
                  <a:pt x="2960959" y="1443579"/>
                </a:cubicBezTo>
                <a:cubicBezTo>
                  <a:pt x="2960139" y="1437894"/>
                  <a:pt x="2958317" y="1433788"/>
                  <a:pt x="2955494" y="1431260"/>
                </a:cubicBezTo>
                <a:cubicBezTo>
                  <a:pt x="2950312" y="1428527"/>
                  <a:pt x="2945971" y="1425774"/>
                  <a:pt x="2942474" y="1423003"/>
                </a:cubicBezTo>
                <a:cubicBezTo>
                  <a:pt x="2938975" y="1420229"/>
                  <a:pt x="2939005" y="1415822"/>
                  <a:pt x="2942560" y="1409779"/>
                </a:cubicBezTo>
                <a:lnTo>
                  <a:pt x="2944256" y="1393149"/>
                </a:lnTo>
                <a:lnTo>
                  <a:pt x="2961120" y="1359583"/>
                </a:lnTo>
                <a:lnTo>
                  <a:pt x="2941873" y="1334098"/>
                </a:lnTo>
                <a:cubicBezTo>
                  <a:pt x="2943142" y="1328171"/>
                  <a:pt x="2943300" y="1321816"/>
                  <a:pt x="2942346" y="1315033"/>
                </a:cubicBezTo>
                <a:cubicBezTo>
                  <a:pt x="2941391" y="1308251"/>
                  <a:pt x="2940260" y="1302184"/>
                  <a:pt x="2938950" y="1296835"/>
                </a:cubicBezTo>
                <a:cubicBezTo>
                  <a:pt x="2941184" y="1293458"/>
                  <a:pt x="2942432" y="1289454"/>
                  <a:pt x="2942693" y="1284825"/>
                </a:cubicBezTo>
                <a:cubicBezTo>
                  <a:pt x="2942956" y="1280196"/>
                  <a:pt x="2940835" y="1276269"/>
                  <a:pt x="2936332" y="1273045"/>
                </a:cubicBezTo>
                <a:lnTo>
                  <a:pt x="2921705" y="1268194"/>
                </a:lnTo>
                <a:lnTo>
                  <a:pt x="2939722" y="1239785"/>
                </a:lnTo>
                <a:cubicBezTo>
                  <a:pt x="2945046" y="1244913"/>
                  <a:pt x="2952202" y="1253694"/>
                  <a:pt x="2961191" y="1266126"/>
                </a:cubicBezTo>
                <a:cubicBezTo>
                  <a:pt x="2970181" y="1278560"/>
                  <a:pt x="2977472" y="1281893"/>
                  <a:pt x="2983066" y="1276127"/>
                </a:cubicBezTo>
                <a:cubicBezTo>
                  <a:pt x="2984912" y="1272780"/>
                  <a:pt x="2985646" y="1269005"/>
                  <a:pt x="2985270" y="1264800"/>
                </a:cubicBezTo>
                <a:cubicBezTo>
                  <a:pt x="2984893" y="1260597"/>
                  <a:pt x="2984339" y="1257109"/>
                  <a:pt x="2983606" y="1254339"/>
                </a:cubicBezTo>
                <a:lnTo>
                  <a:pt x="2949732" y="1224003"/>
                </a:lnTo>
                <a:lnTo>
                  <a:pt x="2937647" y="1194208"/>
                </a:lnTo>
                <a:cubicBezTo>
                  <a:pt x="2928308" y="1188286"/>
                  <a:pt x="2921156" y="1181535"/>
                  <a:pt x="2916187" y="1173957"/>
                </a:cubicBezTo>
                <a:cubicBezTo>
                  <a:pt x="2911219" y="1166381"/>
                  <a:pt x="2907645" y="1157475"/>
                  <a:pt x="2905468" y="1147242"/>
                </a:cubicBezTo>
                <a:lnTo>
                  <a:pt x="2880216" y="1131226"/>
                </a:lnTo>
                <a:cubicBezTo>
                  <a:pt x="2875892" y="1115944"/>
                  <a:pt x="2866989" y="1104395"/>
                  <a:pt x="2853503" y="1096580"/>
                </a:cubicBezTo>
                <a:cubicBezTo>
                  <a:pt x="2858226" y="1092475"/>
                  <a:pt x="2860656" y="1087192"/>
                  <a:pt x="2860788" y="1080729"/>
                </a:cubicBezTo>
                <a:cubicBezTo>
                  <a:pt x="2860922" y="1074267"/>
                  <a:pt x="2857904" y="1068849"/>
                  <a:pt x="2851734" y="1064474"/>
                </a:cubicBezTo>
                <a:lnTo>
                  <a:pt x="2835337" y="1027519"/>
                </a:lnTo>
                <a:lnTo>
                  <a:pt x="2860822" y="1008272"/>
                </a:lnTo>
                <a:cubicBezTo>
                  <a:pt x="2868452" y="1018922"/>
                  <a:pt x="2878537" y="1029191"/>
                  <a:pt x="2891076" y="1039080"/>
                </a:cubicBezTo>
                <a:cubicBezTo>
                  <a:pt x="2903617" y="1048968"/>
                  <a:pt x="2911622" y="1059027"/>
                  <a:pt x="2915096" y="1069252"/>
                </a:cubicBezTo>
                <a:cubicBezTo>
                  <a:pt x="2925425" y="1075065"/>
                  <a:pt x="2928016" y="1082611"/>
                  <a:pt x="2922870" y="1091887"/>
                </a:cubicBezTo>
                <a:cubicBezTo>
                  <a:pt x="2918072" y="1098434"/>
                  <a:pt x="2912866" y="1106935"/>
                  <a:pt x="2907250" y="1117390"/>
                </a:cubicBezTo>
                <a:cubicBezTo>
                  <a:pt x="2901633" y="1127844"/>
                  <a:pt x="2906379" y="1129377"/>
                  <a:pt x="2921483" y="1121991"/>
                </a:cubicBezTo>
                <a:lnTo>
                  <a:pt x="2945040" y="1154635"/>
                </a:lnTo>
                <a:lnTo>
                  <a:pt x="2953048" y="1142010"/>
                </a:lnTo>
                <a:lnTo>
                  <a:pt x="2960822" y="1164645"/>
                </a:lnTo>
                <a:lnTo>
                  <a:pt x="2992387" y="1184665"/>
                </a:lnTo>
                <a:lnTo>
                  <a:pt x="2994156" y="1216769"/>
                </a:lnTo>
                <a:lnTo>
                  <a:pt x="3022564" y="1234786"/>
                </a:lnTo>
                <a:cubicBezTo>
                  <a:pt x="3028889" y="1246913"/>
                  <a:pt x="3032635" y="1259616"/>
                  <a:pt x="3033802" y="1272897"/>
                </a:cubicBezTo>
                <a:lnTo>
                  <a:pt x="3053048" y="1298381"/>
                </a:lnTo>
                <a:cubicBezTo>
                  <a:pt x="3057426" y="1294242"/>
                  <a:pt x="3062811" y="1293093"/>
                  <a:pt x="3069204" y="1294935"/>
                </a:cubicBezTo>
                <a:lnTo>
                  <a:pt x="3091129" y="1309250"/>
                </a:lnTo>
                <a:lnTo>
                  <a:pt x="3098384" y="1294739"/>
                </a:lnTo>
                <a:cubicBezTo>
                  <a:pt x="3100175" y="1281502"/>
                  <a:pt x="3103133" y="1268732"/>
                  <a:pt x="3107261" y="1256427"/>
                </a:cubicBezTo>
                <a:lnTo>
                  <a:pt x="3109129" y="1252891"/>
                </a:lnTo>
                <a:lnTo>
                  <a:pt x="3108810" y="1212098"/>
                </a:lnTo>
                <a:cubicBezTo>
                  <a:pt x="3106460" y="1199081"/>
                  <a:pt x="3101884" y="1188595"/>
                  <a:pt x="3095082" y="1180638"/>
                </a:cubicBezTo>
                <a:cubicBezTo>
                  <a:pt x="3081477" y="1164724"/>
                  <a:pt x="3062593" y="1141867"/>
                  <a:pt x="3038431" y="1112065"/>
                </a:cubicBezTo>
                <a:cubicBezTo>
                  <a:pt x="3044267" y="1100829"/>
                  <a:pt x="3046590" y="1089023"/>
                  <a:pt x="3045400" y="1076651"/>
                </a:cubicBezTo>
                <a:cubicBezTo>
                  <a:pt x="3044211" y="1064278"/>
                  <a:pt x="3046535" y="1052473"/>
                  <a:pt x="3052371" y="1041236"/>
                </a:cubicBezTo>
                <a:lnTo>
                  <a:pt x="3017649" y="1019214"/>
                </a:lnTo>
                <a:lnTo>
                  <a:pt x="3023655" y="1009745"/>
                </a:lnTo>
                <a:cubicBezTo>
                  <a:pt x="3027491" y="1003696"/>
                  <a:pt x="3031407" y="1001015"/>
                  <a:pt x="3035396" y="1001701"/>
                </a:cubicBezTo>
                <a:cubicBezTo>
                  <a:pt x="3039387" y="1002387"/>
                  <a:pt x="3044455" y="1004863"/>
                  <a:pt x="3050602" y="1009131"/>
                </a:cubicBezTo>
                <a:lnTo>
                  <a:pt x="3069847" y="1034616"/>
                </a:lnTo>
                <a:cubicBezTo>
                  <a:pt x="3072274" y="1035878"/>
                  <a:pt x="3077102" y="1037280"/>
                  <a:pt x="3084332" y="1038823"/>
                </a:cubicBezTo>
                <a:cubicBezTo>
                  <a:pt x="3091560" y="1040364"/>
                  <a:pt x="3096099" y="1040477"/>
                  <a:pt x="3097948" y="1039159"/>
                </a:cubicBezTo>
                <a:lnTo>
                  <a:pt x="3088480" y="1033154"/>
                </a:lnTo>
                <a:cubicBezTo>
                  <a:pt x="3087937" y="1022667"/>
                  <a:pt x="3086174" y="1009746"/>
                  <a:pt x="3083188" y="994390"/>
                </a:cubicBezTo>
                <a:cubicBezTo>
                  <a:pt x="3080203" y="979033"/>
                  <a:pt x="3074858" y="968267"/>
                  <a:pt x="3067157" y="962091"/>
                </a:cubicBezTo>
                <a:cubicBezTo>
                  <a:pt x="3066699" y="955253"/>
                  <a:pt x="3063787" y="948797"/>
                  <a:pt x="3058420" y="942718"/>
                </a:cubicBezTo>
                <a:cubicBezTo>
                  <a:pt x="3053054" y="936641"/>
                  <a:pt x="3047061" y="931548"/>
                  <a:pt x="3040444" y="927445"/>
                </a:cubicBezTo>
                <a:lnTo>
                  <a:pt x="3041831" y="897341"/>
                </a:lnTo>
                <a:cubicBezTo>
                  <a:pt x="3036726" y="894196"/>
                  <a:pt x="3031655" y="889688"/>
                  <a:pt x="3026617" y="883819"/>
                </a:cubicBezTo>
                <a:cubicBezTo>
                  <a:pt x="3021579" y="877950"/>
                  <a:pt x="3018799" y="871576"/>
                  <a:pt x="3018275" y="864696"/>
                </a:cubicBezTo>
                <a:lnTo>
                  <a:pt x="2993023" y="848681"/>
                </a:lnTo>
                <a:lnTo>
                  <a:pt x="2991561" y="830049"/>
                </a:lnTo>
                <a:cubicBezTo>
                  <a:pt x="2982168" y="823631"/>
                  <a:pt x="2975048" y="814505"/>
                  <a:pt x="2970198" y="802669"/>
                </a:cubicBezTo>
                <a:cubicBezTo>
                  <a:pt x="2965349" y="790833"/>
                  <a:pt x="2962308" y="778761"/>
                  <a:pt x="2961077" y="766454"/>
                </a:cubicBezTo>
                <a:cubicBezTo>
                  <a:pt x="2955103" y="753628"/>
                  <a:pt x="2948499" y="738744"/>
                  <a:pt x="2941265" y="721799"/>
                </a:cubicBezTo>
                <a:cubicBezTo>
                  <a:pt x="2934030" y="704854"/>
                  <a:pt x="2929216" y="688891"/>
                  <a:pt x="2926823" y="673910"/>
                </a:cubicBezTo>
                <a:cubicBezTo>
                  <a:pt x="2921765" y="670979"/>
                  <a:pt x="2916887" y="667332"/>
                  <a:pt x="2912186" y="662967"/>
                </a:cubicBezTo>
                <a:cubicBezTo>
                  <a:pt x="2907484" y="658602"/>
                  <a:pt x="2904895" y="653088"/>
                  <a:pt x="2904420" y="646423"/>
                </a:cubicBezTo>
                <a:cubicBezTo>
                  <a:pt x="2894854" y="639988"/>
                  <a:pt x="2886790" y="631186"/>
                  <a:pt x="2880227" y="620014"/>
                </a:cubicBezTo>
                <a:cubicBezTo>
                  <a:pt x="2873665" y="608844"/>
                  <a:pt x="2869181" y="597886"/>
                  <a:pt x="2866775" y="587140"/>
                </a:cubicBezTo>
                <a:cubicBezTo>
                  <a:pt x="2863487" y="585055"/>
                  <a:pt x="2861095" y="582429"/>
                  <a:pt x="2859596" y="579267"/>
                </a:cubicBezTo>
                <a:cubicBezTo>
                  <a:pt x="2858098" y="576103"/>
                  <a:pt x="2858285" y="572901"/>
                  <a:pt x="2860155" y="569662"/>
                </a:cubicBezTo>
                <a:lnTo>
                  <a:pt x="2869317" y="562194"/>
                </a:lnTo>
                <a:lnTo>
                  <a:pt x="2894876" y="591682"/>
                </a:lnTo>
                <a:cubicBezTo>
                  <a:pt x="2896228" y="596966"/>
                  <a:pt x="2899067" y="602086"/>
                  <a:pt x="2903392" y="607044"/>
                </a:cubicBezTo>
                <a:cubicBezTo>
                  <a:pt x="2907718" y="611999"/>
                  <a:pt x="2912347" y="616041"/>
                  <a:pt x="2917279" y="619169"/>
                </a:cubicBezTo>
                <a:lnTo>
                  <a:pt x="2937679" y="649813"/>
                </a:lnTo>
                <a:cubicBezTo>
                  <a:pt x="2945199" y="653659"/>
                  <a:pt x="2953256" y="658401"/>
                  <a:pt x="2961853" y="664039"/>
                </a:cubicBezTo>
                <a:cubicBezTo>
                  <a:pt x="2970451" y="669675"/>
                  <a:pt x="2972348" y="677149"/>
                  <a:pt x="2967549" y="686462"/>
                </a:cubicBezTo>
                <a:cubicBezTo>
                  <a:pt x="2997657" y="707032"/>
                  <a:pt x="3028284" y="738998"/>
                  <a:pt x="3059430" y="782357"/>
                </a:cubicBezTo>
                <a:cubicBezTo>
                  <a:pt x="3090576" y="825718"/>
                  <a:pt x="3112041" y="865151"/>
                  <a:pt x="3123826" y="900657"/>
                </a:cubicBezTo>
                <a:cubicBezTo>
                  <a:pt x="3134360" y="907892"/>
                  <a:pt x="3143354" y="915809"/>
                  <a:pt x="3150808" y="924410"/>
                </a:cubicBezTo>
                <a:cubicBezTo>
                  <a:pt x="3158264" y="933011"/>
                  <a:pt x="3167258" y="940928"/>
                  <a:pt x="3177792" y="948163"/>
                </a:cubicBezTo>
                <a:cubicBezTo>
                  <a:pt x="3175028" y="952957"/>
                  <a:pt x="3174916" y="957497"/>
                  <a:pt x="3177455" y="961780"/>
                </a:cubicBezTo>
                <a:cubicBezTo>
                  <a:pt x="3179993" y="966065"/>
                  <a:pt x="3183750" y="969737"/>
                  <a:pt x="3188723" y="972800"/>
                </a:cubicBezTo>
                <a:cubicBezTo>
                  <a:pt x="3201213" y="981460"/>
                  <a:pt x="3207375" y="988318"/>
                  <a:pt x="3207210" y="993377"/>
                </a:cubicBezTo>
                <a:lnTo>
                  <a:pt x="3218090" y="1008739"/>
                </a:lnTo>
                <a:lnTo>
                  <a:pt x="3229205" y="973291"/>
                </a:lnTo>
                <a:cubicBezTo>
                  <a:pt x="3235045" y="969476"/>
                  <a:pt x="3239251" y="964959"/>
                  <a:pt x="3241820" y="959741"/>
                </a:cubicBezTo>
                <a:cubicBezTo>
                  <a:pt x="3244390" y="954526"/>
                  <a:pt x="3243923" y="949074"/>
                  <a:pt x="3240419" y="943389"/>
                </a:cubicBezTo>
                <a:cubicBezTo>
                  <a:pt x="3242910" y="930852"/>
                  <a:pt x="3248206" y="921352"/>
                  <a:pt x="3256305" y="914888"/>
                </a:cubicBezTo>
                <a:cubicBezTo>
                  <a:pt x="3264403" y="908424"/>
                  <a:pt x="3271567" y="901729"/>
                  <a:pt x="3277796" y="894798"/>
                </a:cubicBezTo>
                <a:cubicBezTo>
                  <a:pt x="3283092" y="891060"/>
                  <a:pt x="3285583" y="887323"/>
                  <a:pt x="3285272" y="883585"/>
                </a:cubicBezTo>
                <a:cubicBezTo>
                  <a:pt x="3284961" y="879846"/>
                  <a:pt x="3283714" y="876109"/>
                  <a:pt x="3281533" y="872372"/>
                </a:cubicBezTo>
                <a:lnTo>
                  <a:pt x="3315175" y="812567"/>
                </a:lnTo>
                <a:cubicBezTo>
                  <a:pt x="3317433" y="808829"/>
                  <a:pt x="3320392" y="804157"/>
                  <a:pt x="3324052" y="798551"/>
                </a:cubicBezTo>
                <a:cubicBezTo>
                  <a:pt x="3327712" y="792944"/>
                  <a:pt x="3329736" y="786403"/>
                  <a:pt x="3330125" y="778927"/>
                </a:cubicBezTo>
                <a:cubicBezTo>
                  <a:pt x="3347413" y="757202"/>
                  <a:pt x="3361430" y="732439"/>
                  <a:pt x="3372176" y="704639"/>
                </a:cubicBezTo>
                <a:cubicBezTo>
                  <a:pt x="3382922" y="676840"/>
                  <a:pt x="3398807" y="653011"/>
                  <a:pt x="3419832" y="633154"/>
                </a:cubicBezTo>
                <a:lnTo>
                  <a:pt x="3416094" y="606989"/>
                </a:lnTo>
                <a:lnTo>
                  <a:pt x="3457210" y="543447"/>
                </a:lnTo>
                <a:cubicBezTo>
                  <a:pt x="3457910" y="533713"/>
                  <a:pt x="3463049" y="516738"/>
                  <a:pt x="3472628" y="492520"/>
                </a:cubicBezTo>
                <a:cubicBezTo>
                  <a:pt x="3482206" y="468303"/>
                  <a:pt x="3492018" y="450393"/>
                  <a:pt x="3502063" y="438790"/>
                </a:cubicBezTo>
                <a:cubicBezTo>
                  <a:pt x="3502063" y="424462"/>
                  <a:pt x="3509538" y="412003"/>
                  <a:pt x="3524490" y="401412"/>
                </a:cubicBezTo>
                <a:cubicBezTo>
                  <a:pt x="3519506" y="393938"/>
                  <a:pt x="3519195" y="387395"/>
                  <a:pt x="3523556" y="381789"/>
                </a:cubicBezTo>
                <a:cubicBezTo>
                  <a:pt x="3527916" y="376183"/>
                  <a:pt x="3533212" y="371511"/>
                  <a:pt x="3539441" y="367773"/>
                </a:cubicBezTo>
                <a:lnTo>
                  <a:pt x="3677738" y="124817"/>
                </a:lnTo>
                <a:cubicBezTo>
                  <a:pt x="3686226" y="115239"/>
                  <a:pt x="3692612" y="105428"/>
                  <a:pt x="3696894" y="95382"/>
                </a:cubicBezTo>
                <a:cubicBezTo>
                  <a:pt x="3701177" y="85337"/>
                  <a:pt x="3708497" y="76459"/>
                  <a:pt x="3718854" y="68751"/>
                </a:cubicBezTo>
                <a:cubicBezTo>
                  <a:pt x="3719008" y="62911"/>
                  <a:pt x="3720567" y="56836"/>
                  <a:pt x="3723526" y="50529"/>
                </a:cubicBezTo>
                <a:cubicBezTo>
                  <a:pt x="3726485" y="44222"/>
                  <a:pt x="3729911" y="39082"/>
                  <a:pt x="3733806" y="35111"/>
                </a:cubicBezTo>
                <a:lnTo>
                  <a:pt x="3748755" y="8947"/>
                </a:lnTo>
                <a:cubicBezTo>
                  <a:pt x="3752805" y="5131"/>
                  <a:pt x="3757789" y="2483"/>
                  <a:pt x="3763707" y="1003"/>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5815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Rectangle 2"/>
          <p:cNvSpPr/>
          <p:nvPr userDrawn="1"/>
        </p:nvSpPr>
        <p:spPr>
          <a:xfrm>
            <a:off x="-12699" y="2017184"/>
            <a:ext cx="3915833" cy="4123267"/>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6" name="Picture Placeholder 5"/>
          <p:cNvSpPr>
            <a:spLocks noGrp="1"/>
          </p:cNvSpPr>
          <p:nvPr>
            <p:ph type="pic" sz="quarter" idx="10"/>
          </p:nvPr>
        </p:nvSpPr>
        <p:spPr>
          <a:xfrm>
            <a:off x="609600" y="1367502"/>
            <a:ext cx="5238471" cy="4122999"/>
          </a:xfrm>
          <a:custGeom>
            <a:avLst/>
            <a:gdLst>
              <a:gd name="connsiteX0" fmla="*/ 0 w 5192976"/>
              <a:gd name="connsiteY0" fmla="*/ 0 h 4122999"/>
              <a:gd name="connsiteX1" fmla="*/ 5192976 w 5192976"/>
              <a:gd name="connsiteY1" fmla="*/ 0 h 4122999"/>
              <a:gd name="connsiteX2" fmla="*/ 5192976 w 5192976"/>
              <a:gd name="connsiteY2" fmla="*/ 4122999 h 4122999"/>
              <a:gd name="connsiteX3" fmla="*/ 0 w 5192976"/>
              <a:gd name="connsiteY3" fmla="*/ 4122999 h 4122999"/>
            </a:gdLst>
            <a:ahLst/>
            <a:cxnLst>
              <a:cxn ang="0">
                <a:pos x="connsiteX0" y="connsiteY0"/>
              </a:cxn>
              <a:cxn ang="0">
                <a:pos x="connsiteX1" y="connsiteY1"/>
              </a:cxn>
              <a:cxn ang="0">
                <a:pos x="connsiteX2" y="connsiteY2"/>
              </a:cxn>
              <a:cxn ang="0">
                <a:pos x="connsiteX3" y="connsiteY3"/>
              </a:cxn>
            </a:cxnLst>
            <a:rect l="l" t="t" r="r" b="b"/>
            <a:pathLst>
              <a:path w="5192976" h="4122999">
                <a:moveTo>
                  <a:pt x="0" y="0"/>
                </a:moveTo>
                <a:lnTo>
                  <a:pt x="5192976" y="0"/>
                </a:lnTo>
                <a:lnTo>
                  <a:pt x="5192976" y="4122999"/>
                </a:lnTo>
                <a:lnTo>
                  <a:pt x="0" y="4122999"/>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4628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Custom Layout">
    <p:bg>
      <p:bgPr>
        <a:solidFill>
          <a:srgbClr val="F2F2F2"/>
        </a:solidFill>
        <a:effectLst/>
      </p:bgPr>
    </p:bg>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0" y="4349817"/>
            <a:ext cx="12192000" cy="2521833"/>
          </a:xfrm>
          <a:custGeom>
            <a:avLst/>
            <a:gdLst>
              <a:gd name="connsiteX0" fmla="*/ 0 w 12192000"/>
              <a:gd name="connsiteY0" fmla="*/ 0 h 2521833"/>
              <a:gd name="connsiteX1" fmla="*/ 12192000 w 12192000"/>
              <a:gd name="connsiteY1" fmla="*/ 0 h 2521833"/>
              <a:gd name="connsiteX2" fmla="*/ 12192000 w 12192000"/>
              <a:gd name="connsiteY2" fmla="*/ 2521833 h 2521833"/>
              <a:gd name="connsiteX3" fmla="*/ 0 w 12192000"/>
              <a:gd name="connsiteY3" fmla="*/ 2521833 h 2521833"/>
            </a:gdLst>
            <a:ahLst/>
            <a:cxnLst>
              <a:cxn ang="0">
                <a:pos x="connsiteX0" y="connsiteY0"/>
              </a:cxn>
              <a:cxn ang="0">
                <a:pos x="connsiteX1" y="connsiteY1"/>
              </a:cxn>
              <a:cxn ang="0">
                <a:pos x="connsiteX2" y="connsiteY2"/>
              </a:cxn>
              <a:cxn ang="0">
                <a:pos x="connsiteX3" y="connsiteY3"/>
              </a:cxn>
            </a:cxnLst>
            <a:rect l="l" t="t" r="r" b="b"/>
            <a:pathLst>
              <a:path w="12192000" h="2521833">
                <a:moveTo>
                  <a:pt x="0" y="0"/>
                </a:moveTo>
                <a:lnTo>
                  <a:pt x="12192000" y="0"/>
                </a:lnTo>
                <a:lnTo>
                  <a:pt x="12192000" y="2521833"/>
                </a:lnTo>
                <a:lnTo>
                  <a:pt x="0" y="2521833"/>
                </a:lnTo>
                <a:close/>
              </a:path>
            </a:pathLst>
          </a:custGeom>
        </p:spPr>
        <p:txBody>
          <a:bodyPr wrap="square">
            <a:noAutofit/>
          </a:bodyPr>
          <a:lstStyle/>
          <a:p>
            <a:pPr lvl="0"/>
            <a:endParaRPr lang="en-US" noProof="0"/>
          </a:p>
        </p:txBody>
      </p:sp>
      <p:sp>
        <p:nvSpPr>
          <p:cNvPr id="11" name="Picture Placeholder 10"/>
          <p:cNvSpPr>
            <a:spLocks noGrp="1"/>
          </p:cNvSpPr>
          <p:nvPr>
            <p:ph type="pic" sz="quarter" idx="10"/>
          </p:nvPr>
        </p:nvSpPr>
        <p:spPr>
          <a:xfrm>
            <a:off x="4568872" y="2804619"/>
            <a:ext cx="3054256" cy="3054256"/>
          </a:xfrm>
          <a:custGeom>
            <a:avLst/>
            <a:gdLst>
              <a:gd name="connsiteX0" fmla="*/ 1527128 w 3054256"/>
              <a:gd name="connsiteY0" fmla="*/ 0 h 3054256"/>
              <a:gd name="connsiteX1" fmla="*/ 3054256 w 3054256"/>
              <a:gd name="connsiteY1" fmla="*/ 1527128 h 3054256"/>
              <a:gd name="connsiteX2" fmla="*/ 1527128 w 3054256"/>
              <a:gd name="connsiteY2" fmla="*/ 3054256 h 3054256"/>
              <a:gd name="connsiteX3" fmla="*/ 0 w 3054256"/>
              <a:gd name="connsiteY3" fmla="*/ 1527128 h 3054256"/>
              <a:gd name="connsiteX4" fmla="*/ 1527128 w 3054256"/>
              <a:gd name="connsiteY4" fmla="*/ 0 h 305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56" h="3054256">
                <a:moveTo>
                  <a:pt x="1527128" y="0"/>
                </a:moveTo>
                <a:cubicBezTo>
                  <a:pt x="2370538" y="0"/>
                  <a:pt x="3054256" y="683718"/>
                  <a:pt x="3054256" y="1527128"/>
                </a:cubicBezTo>
                <a:cubicBezTo>
                  <a:pt x="3054256" y="2370538"/>
                  <a:pt x="2370538" y="3054256"/>
                  <a:pt x="1527128" y="3054256"/>
                </a:cubicBezTo>
                <a:cubicBezTo>
                  <a:pt x="683718" y="3054256"/>
                  <a:pt x="0" y="2370538"/>
                  <a:pt x="0" y="1527128"/>
                </a:cubicBezTo>
                <a:cubicBezTo>
                  <a:pt x="0" y="683718"/>
                  <a:pt x="683718" y="0"/>
                  <a:pt x="1527128" y="0"/>
                </a:cubicBezTo>
                <a:close/>
              </a:path>
            </a:pathLst>
          </a:custGeom>
        </p:spPr>
        <p:txBody>
          <a:bodyPr wrap="square">
            <a:noAutofit/>
          </a:bodyPr>
          <a:lstStyle/>
          <a:p>
            <a:pPr lvl="0"/>
            <a:endParaRPr lang="en-US" noProof="0"/>
          </a:p>
        </p:txBody>
      </p:sp>
      <p:sp>
        <p:nvSpPr>
          <p:cNvPr id="14" name="Picture Placeholder 13"/>
          <p:cNvSpPr>
            <a:spLocks noGrp="1"/>
          </p:cNvSpPr>
          <p:nvPr>
            <p:ph type="pic" sz="quarter" idx="11"/>
          </p:nvPr>
        </p:nvSpPr>
        <p:spPr>
          <a:xfrm>
            <a:off x="1711085" y="3256281"/>
            <a:ext cx="2521835" cy="2521835"/>
          </a:xfrm>
          <a:custGeom>
            <a:avLst/>
            <a:gdLst>
              <a:gd name="connsiteX0" fmla="*/ 1260917 w 2521834"/>
              <a:gd name="connsiteY0" fmla="*/ 0 h 2521834"/>
              <a:gd name="connsiteX1" fmla="*/ 2521834 w 2521834"/>
              <a:gd name="connsiteY1" fmla="*/ 1260917 h 2521834"/>
              <a:gd name="connsiteX2" fmla="*/ 1260917 w 2521834"/>
              <a:gd name="connsiteY2" fmla="*/ 2521834 h 2521834"/>
              <a:gd name="connsiteX3" fmla="*/ 0 w 2521834"/>
              <a:gd name="connsiteY3" fmla="*/ 1260917 h 2521834"/>
              <a:gd name="connsiteX4" fmla="*/ 1260917 w 2521834"/>
              <a:gd name="connsiteY4" fmla="*/ 0 h 252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834" h="2521834">
                <a:moveTo>
                  <a:pt x="1260917" y="0"/>
                </a:moveTo>
                <a:cubicBezTo>
                  <a:pt x="1957302" y="0"/>
                  <a:pt x="2521834" y="564532"/>
                  <a:pt x="2521834" y="1260917"/>
                </a:cubicBezTo>
                <a:cubicBezTo>
                  <a:pt x="2521834" y="1957302"/>
                  <a:pt x="1957302" y="2521834"/>
                  <a:pt x="1260917" y="2521834"/>
                </a:cubicBezTo>
                <a:cubicBezTo>
                  <a:pt x="564532" y="2521834"/>
                  <a:pt x="0" y="1957302"/>
                  <a:pt x="0" y="1260917"/>
                </a:cubicBezTo>
                <a:cubicBezTo>
                  <a:pt x="0" y="564532"/>
                  <a:pt x="564532" y="0"/>
                  <a:pt x="1260917" y="0"/>
                </a:cubicBezTo>
                <a:close/>
              </a:path>
            </a:pathLst>
          </a:custGeom>
        </p:spPr>
        <p:txBody>
          <a:bodyPr wrap="square">
            <a:noAutofit/>
          </a:bodyPr>
          <a:lstStyle/>
          <a:p>
            <a:pPr lvl="0"/>
            <a:endParaRPr lang="en-US" noProof="0"/>
          </a:p>
        </p:txBody>
      </p:sp>
      <p:sp>
        <p:nvSpPr>
          <p:cNvPr id="17" name="Picture Placeholder 16"/>
          <p:cNvSpPr>
            <a:spLocks noGrp="1"/>
          </p:cNvSpPr>
          <p:nvPr>
            <p:ph type="pic" sz="quarter" idx="12"/>
          </p:nvPr>
        </p:nvSpPr>
        <p:spPr>
          <a:xfrm>
            <a:off x="7981041" y="3354089"/>
            <a:ext cx="2521835" cy="2521835"/>
          </a:xfrm>
          <a:custGeom>
            <a:avLst/>
            <a:gdLst>
              <a:gd name="connsiteX0" fmla="*/ 1260917 w 2521834"/>
              <a:gd name="connsiteY0" fmla="*/ 0 h 2521834"/>
              <a:gd name="connsiteX1" fmla="*/ 2521834 w 2521834"/>
              <a:gd name="connsiteY1" fmla="*/ 1260917 h 2521834"/>
              <a:gd name="connsiteX2" fmla="*/ 1260917 w 2521834"/>
              <a:gd name="connsiteY2" fmla="*/ 2521834 h 2521834"/>
              <a:gd name="connsiteX3" fmla="*/ 0 w 2521834"/>
              <a:gd name="connsiteY3" fmla="*/ 1260917 h 2521834"/>
              <a:gd name="connsiteX4" fmla="*/ 1260917 w 2521834"/>
              <a:gd name="connsiteY4" fmla="*/ 0 h 252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834" h="2521834">
                <a:moveTo>
                  <a:pt x="1260917" y="0"/>
                </a:moveTo>
                <a:cubicBezTo>
                  <a:pt x="1957302" y="0"/>
                  <a:pt x="2521834" y="564532"/>
                  <a:pt x="2521834" y="1260917"/>
                </a:cubicBezTo>
                <a:cubicBezTo>
                  <a:pt x="2521834" y="1957302"/>
                  <a:pt x="1957302" y="2521834"/>
                  <a:pt x="1260917" y="2521834"/>
                </a:cubicBezTo>
                <a:cubicBezTo>
                  <a:pt x="564532" y="2521834"/>
                  <a:pt x="0" y="1957302"/>
                  <a:pt x="0" y="1260917"/>
                </a:cubicBezTo>
                <a:cubicBezTo>
                  <a:pt x="0" y="564532"/>
                  <a:pt x="564532" y="0"/>
                  <a:pt x="1260917"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911695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4" name="Rectangle 3"/>
          <p:cNvSpPr/>
          <p:nvPr userDrawn="1"/>
        </p:nvSpPr>
        <p:spPr>
          <a:xfrm>
            <a:off x="6116098" y="1272117"/>
            <a:ext cx="2614083" cy="46630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5" name="Rectangle 4"/>
          <p:cNvSpPr/>
          <p:nvPr userDrawn="1"/>
        </p:nvSpPr>
        <p:spPr>
          <a:xfrm>
            <a:off x="8952431" y="1272117"/>
            <a:ext cx="2614083" cy="46630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8" name="Picture Placeholder 7"/>
          <p:cNvSpPr>
            <a:spLocks noGrp="1"/>
          </p:cNvSpPr>
          <p:nvPr>
            <p:ph type="pic" sz="quarter" idx="10"/>
          </p:nvPr>
        </p:nvSpPr>
        <p:spPr>
          <a:xfrm>
            <a:off x="6116715" y="1272153"/>
            <a:ext cx="2613339" cy="2638091"/>
          </a:xfrm>
          <a:custGeom>
            <a:avLst/>
            <a:gdLst>
              <a:gd name="connsiteX0" fmla="*/ 0 w 2613339"/>
              <a:gd name="connsiteY0" fmla="*/ 0 h 2638090"/>
              <a:gd name="connsiteX1" fmla="*/ 2613339 w 2613339"/>
              <a:gd name="connsiteY1" fmla="*/ 0 h 2638090"/>
              <a:gd name="connsiteX2" fmla="*/ 2613339 w 2613339"/>
              <a:gd name="connsiteY2" fmla="*/ 2638090 h 2638090"/>
              <a:gd name="connsiteX3" fmla="*/ 0 w 2613339"/>
              <a:gd name="connsiteY3" fmla="*/ 2638090 h 2638090"/>
            </a:gdLst>
            <a:ahLst/>
            <a:cxnLst>
              <a:cxn ang="0">
                <a:pos x="connsiteX0" y="connsiteY0"/>
              </a:cxn>
              <a:cxn ang="0">
                <a:pos x="connsiteX1" y="connsiteY1"/>
              </a:cxn>
              <a:cxn ang="0">
                <a:pos x="connsiteX2" y="connsiteY2"/>
              </a:cxn>
              <a:cxn ang="0">
                <a:pos x="connsiteX3" y="connsiteY3"/>
              </a:cxn>
            </a:cxnLst>
            <a:rect l="l" t="t" r="r" b="b"/>
            <a:pathLst>
              <a:path w="2613339" h="2638090">
                <a:moveTo>
                  <a:pt x="0" y="0"/>
                </a:moveTo>
                <a:lnTo>
                  <a:pt x="2613339" y="0"/>
                </a:lnTo>
                <a:lnTo>
                  <a:pt x="2613339" y="2638090"/>
                </a:lnTo>
                <a:lnTo>
                  <a:pt x="0" y="2638090"/>
                </a:lnTo>
                <a:close/>
              </a:path>
            </a:pathLst>
          </a:custGeom>
        </p:spPr>
        <p:txBody>
          <a:bodyPr wrap="square">
            <a:noAutofit/>
          </a:bodyPr>
          <a:lstStyle/>
          <a:p>
            <a:pPr lvl="0"/>
            <a:endParaRPr lang="en-US" noProof="0"/>
          </a:p>
        </p:txBody>
      </p:sp>
      <p:sp>
        <p:nvSpPr>
          <p:cNvPr id="11" name="Picture Placeholder 10"/>
          <p:cNvSpPr>
            <a:spLocks noGrp="1"/>
          </p:cNvSpPr>
          <p:nvPr>
            <p:ph type="pic" sz="quarter" idx="11"/>
          </p:nvPr>
        </p:nvSpPr>
        <p:spPr>
          <a:xfrm>
            <a:off x="8953175" y="1272153"/>
            <a:ext cx="2613339" cy="2638091"/>
          </a:xfrm>
          <a:custGeom>
            <a:avLst/>
            <a:gdLst>
              <a:gd name="connsiteX0" fmla="*/ 0 w 2613339"/>
              <a:gd name="connsiteY0" fmla="*/ 0 h 2638090"/>
              <a:gd name="connsiteX1" fmla="*/ 2613339 w 2613339"/>
              <a:gd name="connsiteY1" fmla="*/ 0 h 2638090"/>
              <a:gd name="connsiteX2" fmla="*/ 2613339 w 2613339"/>
              <a:gd name="connsiteY2" fmla="*/ 2638090 h 2638090"/>
              <a:gd name="connsiteX3" fmla="*/ 0 w 2613339"/>
              <a:gd name="connsiteY3" fmla="*/ 2638090 h 2638090"/>
            </a:gdLst>
            <a:ahLst/>
            <a:cxnLst>
              <a:cxn ang="0">
                <a:pos x="connsiteX0" y="connsiteY0"/>
              </a:cxn>
              <a:cxn ang="0">
                <a:pos x="connsiteX1" y="connsiteY1"/>
              </a:cxn>
              <a:cxn ang="0">
                <a:pos x="connsiteX2" y="connsiteY2"/>
              </a:cxn>
              <a:cxn ang="0">
                <a:pos x="connsiteX3" y="connsiteY3"/>
              </a:cxn>
            </a:cxnLst>
            <a:rect l="l" t="t" r="r" b="b"/>
            <a:pathLst>
              <a:path w="2613339" h="2638090">
                <a:moveTo>
                  <a:pt x="0" y="0"/>
                </a:moveTo>
                <a:lnTo>
                  <a:pt x="2613339" y="0"/>
                </a:lnTo>
                <a:lnTo>
                  <a:pt x="2613339" y="2638090"/>
                </a:lnTo>
                <a:lnTo>
                  <a:pt x="0" y="2638090"/>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546545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1593003"/>
            <a:ext cx="7683498" cy="5264999"/>
          </a:xfrm>
          <a:custGeom>
            <a:avLst/>
            <a:gdLst>
              <a:gd name="connsiteX0" fmla="*/ 798249 w 6341197"/>
              <a:gd name="connsiteY0" fmla="*/ 5184067 h 5264998"/>
              <a:gd name="connsiteX1" fmla="*/ 800823 w 6341197"/>
              <a:gd name="connsiteY1" fmla="*/ 5193840 h 5264998"/>
              <a:gd name="connsiteX2" fmla="*/ 806481 w 6341197"/>
              <a:gd name="connsiteY2" fmla="*/ 5200527 h 5264998"/>
              <a:gd name="connsiteX3" fmla="*/ 813682 w 6341197"/>
              <a:gd name="connsiteY3" fmla="*/ 5195898 h 5264998"/>
              <a:gd name="connsiteX4" fmla="*/ 814711 w 6341197"/>
              <a:gd name="connsiteY4" fmla="*/ 5188182 h 5264998"/>
              <a:gd name="connsiteX5" fmla="*/ 4721217 w 6341197"/>
              <a:gd name="connsiteY5" fmla="*/ 5156280 h 5264998"/>
              <a:gd name="connsiteX6" fmla="*/ 4687171 w 6341197"/>
              <a:gd name="connsiteY6" fmla="*/ 5170265 h 5264998"/>
              <a:gd name="connsiteX7" fmla="*/ 4707690 w 6341197"/>
              <a:gd name="connsiteY7" fmla="*/ 5171784 h 5264998"/>
              <a:gd name="connsiteX8" fmla="*/ 4718843 w 6341197"/>
              <a:gd name="connsiteY8" fmla="*/ 5167452 h 5264998"/>
              <a:gd name="connsiteX9" fmla="*/ 4721217 w 6341197"/>
              <a:gd name="connsiteY9" fmla="*/ 5156280 h 5264998"/>
              <a:gd name="connsiteX10" fmla="*/ 370285 w 6341197"/>
              <a:gd name="connsiteY10" fmla="*/ 5134687 h 5264998"/>
              <a:gd name="connsiteX11" fmla="*/ 370286 w 6341197"/>
              <a:gd name="connsiteY11" fmla="*/ 5155262 h 5264998"/>
              <a:gd name="connsiteX12" fmla="*/ 375430 w 6341197"/>
              <a:gd name="connsiteY12" fmla="*/ 5166064 h 5264998"/>
              <a:gd name="connsiteX13" fmla="*/ 386745 w 6341197"/>
              <a:gd name="connsiteY13" fmla="*/ 5167607 h 5264998"/>
              <a:gd name="connsiteX14" fmla="*/ 4653880 w 6341197"/>
              <a:gd name="connsiteY14" fmla="*/ 5118288 h 5264998"/>
              <a:gd name="connsiteX15" fmla="*/ 4645065 w 6341197"/>
              <a:gd name="connsiteY15" fmla="*/ 5125888 h 5264998"/>
              <a:gd name="connsiteX16" fmla="*/ 4646813 w 6341197"/>
              <a:gd name="connsiteY16" fmla="*/ 5130143 h 5264998"/>
              <a:gd name="connsiteX17" fmla="*/ 4648561 w 6341197"/>
              <a:gd name="connsiteY17" fmla="*/ 5134399 h 5264998"/>
              <a:gd name="connsiteX18" fmla="*/ 4658498 w 6341197"/>
              <a:gd name="connsiteY18" fmla="*/ 5132555 h 5264998"/>
              <a:gd name="connsiteX19" fmla="*/ 4665586 w 6341197"/>
              <a:gd name="connsiteY19" fmla="*/ 5127406 h 5264998"/>
              <a:gd name="connsiteX20" fmla="*/ 4661499 w 6341197"/>
              <a:gd name="connsiteY20" fmla="*/ 5119882 h 5264998"/>
              <a:gd name="connsiteX21" fmla="*/ 4653880 w 6341197"/>
              <a:gd name="connsiteY21" fmla="*/ 5118288 h 5264998"/>
              <a:gd name="connsiteX22" fmla="*/ 666569 w 6341197"/>
              <a:gd name="connsiteY22" fmla="*/ 5105882 h 5264998"/>
              <a:gd name="connsiteX23" fmla="*/ 638791 w 6341197"/>
              <a:gd name="connsiteY23" fmla="*/ 5119255 h 5264998"/>
              <a:gd name="connsiteX24" fmla="*/ 629533 w 6341197"/>
              <a:gd name="connsiteY24" fmla="*/ 5151147 h 5264998"/>
              <a:gd name="connsiteX25" fmla="*/ 629532 w 6341197"/>
              <a:gd name="connsiteY25" fmla="*/ 5155262 h 5264998"/>
              <a:gd name="connsiteX26" fmla="*/ 619246 w 6341197"/>
              <a:gd name="connsiteY26" fmla="*/ 5155777 h 5264998"/>
              <a:gd name="connsiteX27" fmla="*/ 608959 w 6341197"/>
              <a:gd name="connsiteY27" fmla="*/ 5159377 h 5264998"/>
              <a:gd name="connsiteX28" fmla="*/ 625933 w 6341197"/>
              <a:gd name="connsiteY28" fmla="*/ 5165036 h 5264998"/>
              <a:gd name="connsiteX29" fmla="*/ 645993 w 6341197"/>
              <a:gd name="connsiteY29" fmla="*/ 5167607 h 5264998"/>
              <a:gd name="connsiteX30" fmla="*/ 670683 w 6341197"/>
              <a:gd name="connsiteY30" fmla="*/ 5147033 h 5264998"/>
              <a:gd name="connsiteX31" fmla="*/ 657824 w 6341197"/>
              <a:gd name="connsiteY31" fmla="*/ 5137773 h 5264998"/>
              <a:gd name="connsiteX32" fmla="*/ 654222 w 6341197"/>
              <a:gd name="connsiteY32" fmla="*/ 5122342 h 5264998"/>
              <a:gd name="connsiteX33" fmla="*/ 5005742 w 6341197"/>
              <a:gd name="connsiteY33" fmla="*/ 5103057 h 5264998"/>
              <a:gd name="connsiteX34" fmla="*/ 4996320 w 6341197"/>
              <a:gd name="connsiteY34" fmla="*/ 5118864 h 5264998"/>
              <a:gd name="connsiteX35" fmla="*/ 5004051 w 6341197"/>
              <a:gd name="connsiteY35" fmla="*/ 5118922 h 5264998"/>
              <a:gd name="connsiteX36" fmla="*/ 5008935 w 6341197"/>
              <a:gd name="connsiteY36" fmla="*/ 5115671 h 5264998"/>
              <a:gd name="connsiteX37" fmla="*/ 5051949 w 6341197"/>
              <a:gd name="connsiteY37" fmla="*/ 5100056 h 5264998"/>
              <a:gd name="connsiteX38" fmla="*/ 5052825 w 6341197"/>
              <a:gd name="connsiteY38" fmla="*/ 5133934 h 5264998"/>
              <a:gd name="connsiteX39" fmla="*/ 5053590 w 6341197"/>
              <a:gd name="connsiteY39" fmla="*/ 5135206 h 5264998"/>
              <a:gd name="connsiteX40" fmla="*/ 5053774 w 6341197"/>
              <a:gd name="connsiteY40" fmla="*/ 5135847 h 5264998"/>
              <a:gd name="connsiteX41" fmla="*/ 5076614 w 6341197"/>
              <a:gd name="connsiteY41" fmla="*/ 5146394 h 5264998"/>
              <a:gd name="connsiteX42" fmla="*/ 5075374 w 6341197"/>
              <a:gd name="connsiteY42" fmla="*/ 5139275 h 5264998"/>
              <a:gd name="connsiteX43" fmla="*/ 5062067 w 6341197"/>
              <a:gd name="connsiteY43" fmla="*/ 5106473 h 5264998"/>
              <a:gd name="connsiteX44" fmla="*/ 411437 w 6341197"/>
              <a:gd name="connsiteY44" fmla="*/ 5089422 h 5264998"/>
              <a:gd name="connsiteX45" fmla="*/ 407320 w 6341197"/>
              <a:gd name="connsiteY45" fmla="*/ 5091478 h 5264998"/>
              <a:gd name="connsiteX46" fmla="*/ 403205 w 6341197"/>
              <a:gd name="connsiteY46" fmla="*/ 5093537 h 5264998"/>
              <a:gd name="connsiteX47" fmla="*/ 405778 w 6341197"/>
              <a:gd name="connsiteY47" fmla="*/ 5103309 h 5264998"/>
              <a:gd name="connsiteX48" fmla="*/ 411436 w 6341197"/>
              <a:gd name="connsiteY48" fmla="*/ 5109997 h 5264998"/>
              <a:gd name="connsiteX49" fmla="*/ 418637 w 6341197"/>
              <a:gd name="connsiteY49" fmla="*/ 5105367 h 5264998"/>
              <a:gd name="connsiteX50" fmla="*/ 419666 w 6341197"/>
              <a:gd name="connsiteY50" fmla="*/ 5097652 h 5264998"/>
              <a:gd name="connsiteX51" fmla="*/ 411437 w 6341197"/>
              <a:gd name="connsiteY51" fmla="*/ 5089422 h 5264998"/>
              <a:gd name="connsiteX52" fmla="*/ 892896 w 6341197"/>
              <a:gd name="connsiteY52" fmla="*/ 5048271 h 5264998"/>
              <a:gd name="connsiteX53" fmla="*/ 869749 w 6341197"/>
              <a:gd name="connsiteY53" fmla="*/ 5069361 h 5264998"/>
              <a:gd name="connsiteX54" fmla="*/ 868205 w 6341197"/>
              <a:gd name="connsiteY54" fmla="*/ 5105882 h 5264998"/>
              <a:gd name="connsiteX55" fmla="*/ 848145 w 6341197"/>
              <a:gd name="connsiteY55" fmla="*/ 5108968 h 5264998"/>
              <a:gd name="connsiteX56" fmla="*/ 831170 w 6341197"/>
              <a:gd name="connsiteY56" fmla="*/ 5118227 h 5264998"/>
              <a:gd name="connsiteX57" fmla="*/ 839401 w 6341197"/>
              <a:gd name="connsiteY57" fmla="*/ 5155262 h 5264998"/>
              <a:gd name="connsiteX58" fmla="*/ 852260 w 6341197"/>
              <a:gd name="connsiteY58" fmla="*/ 5122856 h 5264998"/>
              <a:gd name="connsiteX59" fmla="*/ 880550 w 6341197"/>
              <a:gd name="connsiteY59" fmla="*/ 5105881 h 5264998"/>
              <a:gd name="connsiteX60" fmla="*/ 886724 w 6341197"/>
              <a:gd name="connsiteY60" fmla="*/ 5077076 h 5264998"/>
              <a:gd name="connsiteX61" fmla="*/ 892896 w 6341197"/>
              <a:gd name="connsiteY61" fmla="*/ 5048271 h 5264998"/>
              <a:gd name="connsiteX62" fmla="*/ 4540031 w 6341197"/>
              <a:gd name="connsiteY62" fmla="*/ 5039716 h 5264998"/>
              <a:gd name="connsiteX63" fmla="*/ 4500971 w 6341197"/>
              <a:gd name="connsiteY63" fmla="*/ 5065710 h 5264998"/>
              <a:gd name="connsiteX64" fmla="*/ 4549003 w 6341197"/>
              <a:gd name="connsiteY64" fmla="*/ 5085770 h 5264998"/>
              <a:gd name="connsiteX65" fmla="*/ 4548908 w 6341197"/>
              <a:gd name="connsiteY65" fmla="*/ 5094016 h 5264998"/>
              <a:gd name="connsiteX66" fmla="*/ 4551892 w 6341197"/>
              <a:gd name="connsiteY66" fmla="*/ 5102489 h 5264998"/>
              <a:gd name="connsiteX67" fmla="*/ 4566729 w 6341197"/>
              <a:gd name="connsiteY67" fmla="*/ 5090176 h 5264998"/>
              <a:gd name="connsiteX68" fmla="*/ 4578943 w 6341197"/>
              <a:gd name="connsiteY68" fmla="*/ 5071480 h 5264998"/>
              <a:gd name="connsiteX69" fmla="*/ 720064 w 6341197"/>
              <a:gd name="connsiteY69" fmla="*/ 4978315 h 5264998"/>
              <a:gd name="connsiteX70" fmla="*/ 712863 w 6341197"/>
              <a:gd name="connsiteY70" fmla="*/ 4987059 h 5264998"/>
              <a:gd name="connsiteX71" fmla="*/ 711835 w 6341197"/>
              <a:gd name="connsiteY71" fmla="*/ 4998891 h 5264998"/>
              <a:gd name="connsiteX72" fmla="*/ 703603 w 6341197"/>
              <a:gd name="connsiteY72" fmla="*/ 5026153 h 5264998"/>
              <a:gd name="connsiteX73" fmla="*/ 683029 w 6341197"/>
              <a:gd name="connsiteY73" fmla="*/ 5044155 h 5264998"/>
              <a:gd name="connsiteX74" fmla="*/ 676856 w 6341197"/>
              <a:gd name="connsiteY74" fmla="*/ 5072962 h 5264998"/>
              <a:gd name="connsiteX75" fmla="*/ 670684 w 6341197"/>
              <a:gd name="connsiteY75" fmla="*/ 5101767 h 5264998"/>
              <a:gd name="connsiteX76" fmla="*/ 702576 w 6341197"/>
              <a:gd name="connsiteY76" fmla="*/ 5055987 h 5264998"/>
              <a:gd name="connsiteX77" fmla="*/ 728295 w 6341197"/>
              <a:gd name="connsiteY77" fmla="*/ 5007120 h 5264998"/>
              <a:gd name="connsiteX78" fmla="*/ 725722 w 6341197"/>
              <a:gd name="connsiteY78" fmla="*/ 4991174 h 5264998"/>
              <a:gd name="connsiteX79" fmla="*/ 720064 w 6341197"/>
              <a:gd name="connsiteY79" fmla="*/ 4978315 h 5264998"/>
              <a:gd name="connsiteX80" fmla="*/ 4388336 w 6341197"/>
              <a:gd name="connsiteY80" fmla="*/ 4970726 h 5264998"/>
              <a:gd name="connsiteX81" fmla="*/ 4361588 w 6341197"/>
              <a:gd name="connsiteY81" fmla="*/ 4997631 h 5264998"/>
              <a:gd name="connsiteX82" fmla="*/ 4460843 w 6341197"/>
              <a:gd name="connsiteY82" fmla="*/ 5050364 h 5264998"/>
              <a:gd name="connsiteX83" fmla="*/ 4482236 w 6341197"/>
              <a:gd name="connsiteY83" fmla="*/ 5040083 h 5264998"/>
              <a:gd name="connsiteX84" fmla="*/ 4491999 w 6341197"/>
              <a:gd name="connsiteY84" fmla="*/ 5019658 h 5264998"/>
              <a:gd name="connsiteX85" fmla="*/ 4436862 w 6341197"/>
              <a:gd name="connsiteY85" fmla="*/ 4998042 h 5264998"/>
              <a:gd name="connsiteX86" fmla="*/ 4388336 w 6341197"/>
              <a:gd name="connsiteY86" fmla="*/ 4970726 h 5264998"/>
              <a:gd name="connsiteX87" fmla="*/ 460816 w 6341197"/>
              <a:gd name="connsiteY87" fmla="*/ 4941279 h 5264998"/>
              <a:gd name="connsiteX88" fmla="*/ 444356 w 6341197"/>
              <a:gd name="connsiteY88" fmla="*/ 4990661 h 5264998"/>
              <a:gd name="connsiteX89" fmla="*/ 436126 w 6341197"/>
              <a:gd name="connsiteY89" fmla="*/ 4991175 h 5264998"/>
              <a:gd name="connsiteX90" fmla="*/ 427896 w 6341197"/>
              <a:gd name="connsiteY90" fmla="*/ 4994776 h 5264998"/>
              <a:gd name="connsiteX91" fmla="*/ 441270 w 6341197"/>
              <a:gd name="connsiteY91" fmla="*/ 5008664 h 5264998"/>
              <a:gd name="connsiteX92" fmla="*/ 460817 w 6341197"/>
              <a:gd name="connsiteY92" fmla="*/ 5019465 h 5264998"/>
              <a:gd name="connsiteX93" fmla="*/ 489621 w 6341197"/>
              <a:gd name="connsiteY93" fmla="*/ 4978315 h 5264998"/>
              <a:gd name="connsiteX94" fmla="*/ 1169968 w 6341197"/>
              <a:gd name="connsiteY94" fmla="*/ 4912401 h 5264998"/>
              <a:gd name="connsiteX95" fmla="*/ 1164448 w 6341197"/>
              <a:gd name="connsiteY95" fmla="*/ 4914382 h 5264998"/>
              <a:gd name="connsiteX96" fmla="*/ 1159881 w 6341197"/>
              <a:gd name="connsiteY96" fmla="*/ 4920622 h 5264998"/>
              <a:gd name="connsiteX97" fmla="*/ 1169372 w 6341197"/>
              <a:gd name="connsiteY97" fmla="*/ 4936387 h 5264998"/>
              <a:gd name="connsiteX98" fmla="*/ 1173103 w 6341197"/>
              <a:gd name="connsiteY98" fmla="*/ 4924744 h 5264998"/>
              <a:gd name="connsiteX99" fmla="*/ 1169968 w 6341197"/>
              <a:gd name="connsiteY99" fmla="*/ 4912401 h 5264998"/>
              <a:gd name="connsiteX100" fmla="*/ 4237114 w 6341197"/>
              <a:gd name="connsiteY100" fmla="*/ 4904791 h 5264998"/>
              <a:gd name="connsiteX101" fmla="*/ 4223723 w 6341197"/>
              <a:gd name="connsiteY101" fmla="*/ 4909031 h 5264998"/>
              <a:gd name="connsiteX102" fmla="*/ 4246828 w 6341197"/>
              <a:gd name="connsiteY102" fmla="*/ 4931373 h 5264998"/>
              <a:gd name="connsiteX103" fmla="*/ 4259138 w 6341197"/>
              <a:gd name="connsiteY103" fmla="*/ 4932284 h 5264998"/>
              <a:gd name="connsiteX104" fmla="*/ 4259723 w 6341197"/>
              <a:gd name="connsiteY104" fmla="*/ 4924382 h 5264998"/>
              <a:gd name="connsiteX105" fmla="*/ 4252569 w 6341197"/>
              <a:gd name="connsiteY105" fmla="*/ 4921053 h 5264998"/>
              <a:gd name="connsiteX106" fmla="*/ 971414 w 6341197"/>
              <a:gd name="connsiteY106" fmla="*/ 4874759 h 5264998"/>
              <a:gd name="connsiteX107" fmla="*/ 961308 w 6341197"/>
              <a:gd name="connsiteY107" fmla="*/ 4889842 h 5264998"/>
              <a:gd name="connsiteX108" fmla="*/ 929931 w 6341197"/>
              <a:gd name="connsiteY108" fmla="*/ 4941280 h 5264998"/>
              <a:gd name="connsiteX109" fmla="*/ 917586 w 6341197"/>
              <a:gd name="connsiteY109" fmla="*/ 4980372 h 5264998"/>
              <a:gd name="connsiteX110" fmla="*/ 892895 w 6341197"/>
              <a:gd name="connsiteY110" fmla="*/ 5007120 h 5264998"/>
              <a:gd name="connsiteX111" fmla="*/ 899069 w 6341197"/>
              <a:gd name="connsiteY111" fmla="*/ 5025125 h 5264998"/>
              <a:gd name="connsiteX112" fmla="*/ 905241 w 6341197"/>
              <a:gd name="connsiteY112" fmla="*/ 5040041 h 5264998"/>
              <a:gd name="connsiteX113" fmla="*/ 908842 w 6341197"/>
              <a:gd name="connsiteY113" fmla="*/ 5033868 h 5264998"/>
              <a:gd name="connsiteX114" fmla="*/ 909357 w 6341197"/>
              <a:gd name="connsiteY114" fmla="*/ 5027695 h 5264998"/>
              <a:gd name="connsiteX115" fmla="*/ 950506 w 6341197"/>
              <a:gd name="connsiteY115" fmla="*/ 4957226 h 5264998"/>
              <a:gd name="connsiteX116" fmla="*/ 979106 w 6341197"/>
              <a:gd name="connsiteY116" fmla="*/ 4884196 h 5264998"/>
              <a:gd name="connsiteX117" fmla="*/ 4161400 w 6341197"/>
              <a:gd name="connsiteY117" fmla="*/ 4859032 h 5264998"/>
              <a:gd name="connsiteX118" fmla="*/ 4177209 w 6341197"/>
              <a:gd name="connsiteY118" fmla="*/ 4868455 h 5264998"/>
              <a:gd name="connsiteX119" fmla="*/ 4165505 w 6341197"/>
              <a:gd name="connsiteY119" fmla="*/ 4859334 h 5264998"/>
              <a:gd name="connsiteX120" fmla="*/ 5479578 w 6341197"/>
              <a:gd name="connsiteY120" fmla="*/ 4840979 h 5264998"/>
              <a:gd name="connsiteX121" fmla="*/ 5467001 w 6341197"/>
              <a:gd name="connsiteY121" fmla="*/ 4857261 h 5264998"/>
              <a:gd name="connsiteX122" fmla="*/ 5465820 w 6341197"/>
              <a:gd name="connsiteY122" fmla="*/ 4858409 h 5264998"/>
              <a:gd name="connsiteX123" fmla="*/ 5485885 w 6341197"/>
              <a:gd name="connsiteY123" fmla="*/ 4868488 h 5264998"/>
              <a:gd name="connsiteX124" fmla="*/ 5490375 w 6341197"/>
              <a:gd name="connsiteY124" fmla="*/ 4915193 h 5264998"/>
              <a:gd name="connsiteX125" fmla="*/ 5511562 w 6341197"/>
              <a:gd name="connsiteY125" fmla="*/ 4943249 h 5264998"/>
              <a:gd name="connsiteX126" fmla="*/ 5523854 w 6341197"/>
              <a:gd name="connsiteY126" fmla="*/ 4931554 h 5264998"/>
              <a:gd name="connsiteX127" fmla="*/ 5513348 w 6341197"/>
              <a:gd name="connsiteY127" fmla="*/ 4871287 h 5264998"/>
              <a:gd name="connsiteX128" fmla="*/ 5505898 w 6341197"/>
              <a:gd name="connsiteY128" fmla="*/ 4855211 h 5264998"/>
              <a:gd name="connsiteX129" fmla="*/ 5497969 w 6341197"/>
              <a:gd name="connsiteY129" fmla="*/ 4849986 h 5264998"/>
              <a:gd name="connsiteX130" fmla="*/ 5479578 w 6341197"/>
              <a:gd name="connsiteY130" fmla="*/ 4840979 h 5264998"/>
              <a:gd name="connsiteX131" fmla="*/ 5463087 w 6341197"/>
              <a:gd name="connsiteY131" fmla="*/ 4819920 h 5264998"/>
              <a:gd name="connsiteX132" fmla="*/ 5458190 w 6341197"/>
              <a:gd name="connsiteY132" fmla="*/ 4830790 h 5264998"/>
              <a:gd name="connsiteX133" fmla="*/ 5467351 w 6341197"/>
              <a:gd name="connsiteY133" fmla="*/ 4832573 h 5264998"/>
              <a:gd name="connsiteX134" fmla="*/ 5469069 w 6341197"/>
              <a:gd name="connsiteY134" fmla="*/ 4827365 h 5264998"/>
              <a:gd name="connsiteX135" fmla="*/ 4586368 w 6341197"/>
              <a:gd name="connsiteY135" fmla="*/ 4803821 h 5264998"/>
              <a:gd name="connsiteX136" fmla="*/ 4570276 w 6341197"/>
              <a:gd name="connsiteY136" fmla="*/ 4805208 h 5264998"/>
              <a:gd name="connsiteX137" fmla="*/ 4557033 w 6341197"/>
              <a:gd name="connsiteY137" fmla="*/ 4809902 h 5264998"/>
              <a:gd name="connsiteX138" fmla="*/ 4565223 w 6341197"/>
              <a:gd name="connsiteY138" fmla="*/ 4817729 h 5264998"/>
              <a:gd name="connsiteX139" fmla="*/ 4576946 w 6341197"/>
              <a:gd name="connsiteY139" fmla="*/ 4819629 h 5264998"/>
              <a:gd name="connsiteX140" fmla="*/ 4603526 w 6341197"/>
              <a:gd name="connsiteY140" fmla="*/ 4829848 h 5264998"/>
              <a:gd name="connsiteX141" fmla="*/ 4619962 w 6341197"/>
              <a:gd name="connsiteY141" fmla="*/ 4851694 h 5264998"/>
              <a:gd name="connsiteX142" fmla="*/ 4648233 w 6341197"/>
              <a:gd name="connsiteY142" fmla="*/ 4859976 h 5264998"/>
              <a:gd name="connsiteX143" fmla="*/ 4649904 w 6341197"/>
              <a:gd name="connsiteY143" fmla="*/ 4860465 h 5264998"/>
              <a:gd name="connsiteX144" fmla="*/ 4641234 w 6341197"/>
              <a:gd name="connsiteY144" fmla="*/ 4850741 h 5264998"/>
              <a:gd name="connsiteX145" fmla="*/ 4625182 w 6341197"/>
              <a:gd name="connsiteY145" fmla="*/ 4840636 h 5264998"/>
              <a:gd name="connsiteX146" fmla="*/ 4609759 w 6341197"/>
              <a:gd name="connsiteY146" fmla="*/ 4818431 h 5264998"/>
              <a:gd name="connsiteX147" fmla="*/ 518427 w 6341197"/>
              <a:gd name="connsiteY147" fmla="*/ 4797253 h 5264998"/>
              <a:gd name="connsiteX148" fmla="*/ 473161 w 6341197"/>
              <a:gd name="connsiteY148" fmla="*/ 4900129 h 5264998"/>
              <a:gd name="connsiteX149" fmla="*/ 484993 w 6341197"/>
              <a:gd name="connsiteY149" fmla="*/ 4920704 h 5264998"/>
              <a:gd name="connsiteX150" fmla="*/ 506082 w 6341197"/>
              <a:gd name="connsiteY150" fmla="*/ 4928934 h 5264998"/>
              <a:gd name="connsiteX151" fmla="*/ 523571 w 6341197"/>
              <a:gd name="connsiteY151" fmla="*/ 4872352 h 5264998"/>
              <a:gd name="connsiteX152" fmla="*/ 547232 w 6341197"/>
              <a:gd name="connsiteY152" fmla="*/ 4821943 h 5264998"/>
              <a:gd name="connsiteX153" fmla="*/ 1010695 w 6341197"/>
              <a:gd name="connsiteY153" fmla="*/ 4796412 h 5264998"/>
              <a:gd name="connsiteX154" fmla="*/ 1010368 w 6341197"/>
              <a:gd name="connsiteY154" fmla="*/ 4797262 h 5264998"/>
              <a:gd name="connsiteX155" fmla="*/ 1021090 w 6341197"/>
              <a:gd name="connsiteY155" fmla="*/ 4816760 h 5264998"/>
              <a:gd name="connsiteX156" fmla="*/ 1035711 w 6341197"/>
              <a:gd name="connsiteY156" fmla="*/ 4832124 h 5264998"/>
              <a:gd name="connsiteX157" fmla="*/ 1049247 w 6341197"/>
              <a:gd name="connsiteY157" fmla="*/ 4829094 h 5264998"/>
              <a:gd name="connsiteX158" fmla="*/ 1043885 w 6341197"/>
              <a:gd name="connsiteY158" fmla="*/ 4817031 h 5264998"/>
              <a:gd name="connsiteX159" fmla="*/ 1022406 w 6341197"/>
              <a:gd name="connsiteY159" fmla="*/ 4799320 h 5264998"/>
              <a:gd name="connsiteX160" fmla="*/ 596612 w 6341197"/>
              <a:gd name="connsiteY160" fmla="*/ 4653227 h 5264998"/>
              <a:gd name="connsiteX161" fmla="*/ 576038 w 6341197"/>
              <a:gd name="connsiteY161" fmla="*/ 4677917 h 5264998"/>
              <a:gd name="connsiteX162" fmla="*/ 576037 w 6341197"/>
              <a:gd name="connsiteY162" fmla="*/ 4690261 h 5264998"/>
              <a:gd name="connsiteX163" fmla="*/ 584267 w 6341197"/>
              <a:gd name="connsiteY163" fmla="*/ 4690263 h 5264998"/>
              <a:gd name="connsiteX164" fmla="*/ 600728 w 6341197"/>
              <a:gd name="connsiteY164" fmla="*/ 4688205 h 5264998"/>
              <a:gd name="connsiteX165" fmla="*/ 604843 w 6341197"/>
              <a:gd name="connsiteY165" fmla="*/ 4673801 h 5264998"/>
              <a:gd name="connsiteX166" fmla="*/ 4589629 w 6341197"/>
              <a:gd name="connsiteY166" fmla="*/ 4622550 h 5264998"/>
              <a:gd name="connsiteX167" fmla="*/ 4588667 w 6341197"/>
              <a:gd name="connsiteY167" fmla="*/ 4623249 h 5264998"/>
              <a:gd name="connsiteX168" fmla="*/ 4591585 w 6341197"/>
              <a:gd name="connsiteY168" fmla="*/ 4625228 h 5264998"/>
              <a:gd name="connsiteX169" fmla="*/ 4598512 w 6341197"/>
              <a:gd name="connsiteY169" fmla="*/ 4639667 h 5264998"/>
              <a:gd name="connsiteX170" fmla="*/ 4608070 w 6341197"/>
              <a:gd name="connsiteY170" fmla="*/ 4637160 h 5264998"/>
              <a:gd name="connsiteX171" fmla="*/ 4601177 w 6341197"/>
              <a:gd name="connsiteY171" fmla="*/ 4625031 h 5264998"/>
              <a:gd name="connsiteX172" fmla="*/ 641879 w 6341197"/>
              <a:gd name="connsiteY172" fmla="*/ 4587387 h 5264998"/>
              <a:gd name="connsiteX173" fmla="*/ 633649 w 6341197"/>
              <a:gd name="connsiteY173" fmla="*/ 4603846 h 5264998"/>
              <a:gd name="connsiteX174" fmla="*/ 641878 w 6341197"/>
              <a:gd name="connsiteY174" fmla="*/ 4591501 h 5264998"/>
              <a:gd name="connsiteX175" fmla="*/ 5501583 w 6341197"/>
              <a:gd name="connsiteY175" fmla="*/ 4361161 h 5264998"/>
              <a:gd name="connsiteX176" fmla="*/ 5504054 w 6341197"/>
              <a:gd name="connsiteY176" fmla="*/ 4363487 h 5264998"/>
              <a:gd name="connsiteX177" fmla="*/ 5509213 w 6341197"/>
              <a:gd name="connsiteY177" fmla="*/ 4383203 h 5264998"/>
              <a:gd name="connsiteX178" fmla="*/ 5521240 w 6341197"/>
              <a:gd name="connsiteY178" fmla="*/ 4389460 h 5264998"/>
              <a:gd name="connsiteX179" fmla="*/ 5527160 w 6341197"/>
              <a:gd name="connsiteY179" fmla="*/ 4388953 h 5264998"/>
              <a:gd name="connsiteX180" fmla="*/ 5555436 w 6341197"/>
              <a:gd name="connsiteY180" fmla="*/ 4426395 h 5264998"/>
              <a:gd name="connsiteX181" fmla="*/ 5588178 w 6341197"/>
              <a:gd name="connsiteY181" fmla="*/ 4439207 h 5264998"/>
              <a:gd name="connsiteX182" fmla="*/ 5592526 w 6341197"/>
              <a:gd name="connsiteY182" fmla="*/ 4422807 h 5264998"/>
              <a:gd name="connsiteX183" fmla="*/ 5552024 w 6341197"/>
              <a:gd name="connsiteY183" fmla="*/ 4376961 h 5264998"/>
              <a:gd name="connsiteX184" fmla="*/ 5511083 w 6341197"/>
              <a:gd name="connsiteY184" fmla="*/ 4361974 h 5264998"/>
              <a:gd name="connsiteX185" fmla="*/ 1808054 w 6341197"/>
              <a:gd name="connsiteY185" fmla="*/ 4355721 h 5264998"/>
              <a:gd name="connsiteX186" fmla="*/ 1797872 w 6341197"/>
              <a:gd name="connsiteY186" fmla="*/ 4358000 h 5264998"/>
              <a:gd name="connsiteX187" fmla="*/ 1770816 w 6341197"/>
              <a:gd name="connsiteY187" fmla="*/ 4371959 h 5264998"/>
              <a:gd name="connsiteX188" fmla="*/ 1775325 w 6341197"/>
              <a:gd name="connsiteY188" fmla="*/ 4380092 h 5264998"/>
              <a:gd name="connsiteX189" fmla="*/ 1797254 w 6341197"/>
              <a:gd name="connsiteY189" fmla="*/ 4368891 h 5264998"/>
              <a:gd name="connsiteX190" fmla="*/ 1808946 w 6341197"/>
              <a:gd name="connsiteY190" fmla="*/ 4358077 h 5264998"/>
              <a:gd name="connsiteX191" fmla="*/ 193535 w 6341197"/>
              <a:gd name="connsiteY191" fmla="*/ 4218277 h 5264998"/>
              <a:gd name="connsiteX192" fmla="*/ 174447 w 6341197"/>
              <a:gd name="connsiteY192" fmla="*/ 4254965 h 5264998"/>
              <a:gd name="connsiteX193" fmla="*/ 127682 w 6341197"/>
              <a:gd name="connsiteY193" fmla="*/ 4258790 h 5264998"/>
              <a:gd name="connsiteX194" fmla="*/ 99328 w 6341197"/>
              <a:gd name="connsiteY194" fmla="*/ 4279577 h 5264998"/>
              <a:gd name="connsiteX195" fmla="*/ 110848 w 6341197"/>
              <a:gd name="connsiteY195" fmla="*/ 4292033 h 5264998"/>
              <a:gd name="connsiteX196" fmla="*/ 171257 w 6341197"/>
              <a:gd name="connsiteY196" fmla="*/ 4282384 h 5264998"/>
              <a:gd name="connsiteX197" fmla="*/ 205840 w 6341197"/>
              <a:gd name="connsiteY197" fmla="*/ 4255837 h 5264998"/>
              <a:gd name="connsiteX198" fmla="*/ 223334 w 6341197"/>
              <a:gd name="connsiteY198" fmla="*/ 4232861 h 5264998"/>
              <a:gd name="connsiteX199" fmla="*/ 196976 w 6341197"/>
              <a:gd name="connsiteY199" fmla="*/ 4220531 h 5264998"/>
              <a:gd name="connsiteX200" fmla="*/ 5181571 w 6341197"/>
              <a:gd name="connsiteY200" fmla="*/ 3806160 h 5264998"/>
              <a:gd name="connsiteX201" fmla="*/ 5170178 w 6341197"/>
              <a:gd name="connsiteY201" fmla="*/ 3808542 h 5264998"/>
              <a:gd name="connsiteX202" fmla="*/ 5181699 w 6341197"/>
              <a:gd name="connsiteY202" fmla="*/ 3820997 h 5264998"/>
              <a:gd name="connsiteX203" fmla="*/ 5183771 w 6341197"/>
              <a:gd name="connsiteY203" fmla="*/ 3813134 h 5264998"/>
              <a:gd name="connsiteX204" fmla="*/ 5181571 w 6341197"/>
              <a:gd name="connsiteY204" fmla="*/ 3806160 h 5264998"/>
              <a:gd name="connsiteX205" fmla="*/ 307562 w 6341197"/>
              <a:gd name="connsiteY205" fmla="*/ 3534024 h 5264998"/>
              <a:gd name="connsiteX206" fmla="*/ 285841 w 6341197"/>
              <a:gd name="connsiteY206" fmla="*/ 3536101 h 5264998"/>
              <a:gd name="connsiteX207" fmla="*/ 279082 w 6341197"/>
              <a:gd name="connsiteY207" fmla="*/ 3546430 h 5264998"/>
              <a:gd name="connsiteX208" fmla="*/ 276133 w 6341197"/>
              <a:gd name="connsiteY208" fmla="*/ 3551877 h 5264998"/>
              <a:gd name="connsiteX209" fmla="*/ 275766 w 6341197"/>
              <a:gd name="connsiteY209" fmla="*/ 3559014 h 5264998"/>
              <a:gd name="connsiteX210" fmla="*/ 282525 w 6341197"/>
              <a:gd name="connsiteY210" fmla="*/ 3548684 h 5264998"/>
              <a:gd name="connsiteX211" fmla="*/ 307564 w 6341197"/>
              <a:gd name="connsiteY211" fmla="*/ 3540479 h 5264998"/>
              <a:gd name="connsiteX212" fmla="*/ 309367 w 6341197"/>
              <a:gd name="connsiteY212" fmla="*/ 3537723 h 5264998"/>
              <a:gd name="connsiteX213" fmla="*/ 233614 w 6341197"/>
              <a:gd name="connsiteY213" fmla="*/ 3499891 h 5264998"/>
              <a:gd name="connsiteX214" fmla="*/ 207762 w 6341197"/>
              <a:gd name="connsiteY214" fmla="*/ 3517604 h 5264998"/>
              <a:gd name="connsiteX215" fmla="*/ 212682 w 6341197"/>
              <a:gd name="connsiteY215" fmla="*/ 3523642 h 5264998"/>
              <a:gd name="connsiteX216" fmla="*/ 225741 w 6341197"/>
              <a:gd name="connsiteY216" fmla="*/ 3515215 h 5264998"/>
              <a:gd name="connsiteX217" fmla="*/ 250252 w 6341197"/>
              <a:gd name="connsiteY217" fmla="*/ 3503591 h 5264998"/>
              <a:gd name="connsiteX218" fmla="*/ 252915 w 6341197"/>
              <a:gd name="connsiteY218" fmla="*/ 3500980 h 5264998"/>
              <a:gd name="connsiteX219" fmla="*/ 248172 w 6341197"/>
              <a:gd name="connsiteY219" fmla="*/ 3499987 h 5264998"/>
              <a:gd name="connsiteX220" fmla="*/ 233614 w 6341197"/>
              <a:gd name="connsiteY220" fmla="*/ 3499891 h 5264998"/>
              <a:gd name="connsiteX221" fmla="*/ 227714 w 6341197"/>
              <a:gd name="connsiteY221" fmla="*/ 3430062 h 5264998"/>
              <a:gd name="connsiteX222" fmla="*/ 191762 w 6341197"/>
              <a:gd name="connsiteY222" fmla="*/ 3448501 h 5264998"/>
              <a:gd name="connsiteX223" fmla="*/ 210818 w 6341197"/>
              <a:gd name="connsiteY223" fmla="*/ 3451322 h 5264998"/>
              <a:gd name="connsiteX224" fmla="*/ 226326 w 6341197"/>
              <a:gd name="connsiteY224" fmla="*/ 3480650 h 5264998"/>
              <a:gd name="connsiteX225" fmla="*/ 252180 w 6341197"/>
              <a:gd name="connsiteY225" fmla="*/ 3462936 h 5264998"/>
              <a:gd name="connsiteX226" fmla="*/ 228184 w 6341197"/>
              <a:gd name="connsiteY226" fmla="*/ 3430662 h 5264998"/>
              <a:gd name="connsiteX227" fmla="*/ 161790 w 6341197"/>
              <a:gd name="connsiteY227" fmla="*/ 3310023 h 5264998"/>
              <a:gd name="connsiteX228" fmla="*/ 148262 w 6341197"/>
              <a:gd name="connsiteY228" fmla="*/ 3315796 h 5264998"/>
              <a:gd name="connsiteX229" fmla="*/ 146293 w 6341197"/>
              <a:gd name="connsiteY229" fmla="*/ 3323271 h 5264998"/>
              <a:gd name="connsiteX230" fmla="*/ 158323 w 6341197"/>
              <a:gd name="connsiteY230" fmla="*/ 3339690 h 5264998"/>
              <a:gd name="connsiteX231" fmla="*/ 159016 w 6341197"/>
              <a:gd name="connsiteY231" fmla="*/ 3338816 h 5264998"/>
              <a:gd name="connsiteX232" fmla="*/ 157528 w 6341197"/>
              <a:gd name="connsiteY232" fmla="*/ 3331696 h 5264998"/>
              <a:gd name="connsiteX233" fmla="*/ 169286 w 6341197"/>
              <a:gd name="connsiteY233" fmla="*/ 3325233 h 5264998"/>
              <a:gd name="connsiteX234" fmla="*/ 33406 w 6341197"/>
              <a:gd name="connsiteY234" fmla="*/ 3269991 h 5264998"/>
              <a:gd name="connsiteX235" fmla="*/ 33170 w 6341197"/>
              <a:gd name="connsiteY235" fmla="*/ 3270432 h 5264998"/>
              <a:gd name="connsiteX236" fmla="*/ 33289 w 6341197"/>
              <a:gd name="connsiteY236" fmla="*/ 3270583 h 5264998"/>
              <a:gd name="connsiteX237" fmla="*/ 595689 w 6341197"/>
              <a:gd name="connsiteY237" fmla="*/ 3221241 h 5264998"/>
              <a:gd name="connsiteX238" fmla="*/ 596737 w 6341197"/>
              <a:gd name="connsiteY238" fmla="*/ 3223602 h 5264998"/>
              <a:gd name="connsiteX239" fmla="*/ 597573 w 6341197"/>
              <a:gd name="connsiteY239" fmla="*/ 3223137 h 5264998"/>
              <a:gd name="connsiteX240" fmla="*/ 597059 w 6341197"/>
              <a:gd name="connsiteY240" fmla="*/ 3222284 h 5264998"/>
              <a:gd name="connsiteX241" fmla="*/ 36816 w 6341197"/>
              <a:gd name="connsiteY241" fmla="*/ 3216552 h 5264998"/>
              <a:gd name="connsiteX242" fmla="*/ 20460 w 6341197"/>
              <a:gd name="connsiteY242" fmla="*/ 3225637 h 5264998"/>
              <a:gd name="connsiteX243" fmla="*/ 10806 w 6341197"/>
              <a:gd name="connsiteY243" fmla="*/ 3234752 h 5264998"/>
              <a:gd name="connsiteX244" fmla="*/ 22407 w 6341197"/>
              <a:gd name="connsiteY244" fmla="*/ 3248986 h 5264998"/>
              <a:gd name="connsiteX245" fmla="*/ 31752 w 6341197"/>
              <a:gd name="connsiteY245" fmla="*/ 3245777 h 5264998"/>
              <a:gd name="connsiteX246" fmla="*/ 39443 w 6341197"/>
              <a:gd name="connsiteY246" fmla="*/ 3245174 h 5264998"/>
              <a:gd name="connsiteX247" fmla="*/ 39740 w 6341197"/>
              <a:gd name="connsiteY247" fmla="*/ 3258152 h 5264998"/>
              <a:gd name="connsiteX248" fmla="*/ 39210 w 6341197"/>
              <a:gd name="connsiteY248" fmla="*/ 3259142 h 5264998"/>
              <a:gd name="connsiteX249" fmla="*/ 54199 w 6341197"/>
              <a:gd name="connsiteY249" fmla="*/ 3250894 h 5264998"/>
              <a:gd name="connsiteX250" fmla="*/ 48598 w 6341197"/>
              <a:gd name="connsiteY250" fmla="*/ 3246107 h 5264998"/>
              <a:gd name="connsiteX251" fmla="*/ 79791 w 6341197"/>
              <a:gd name="connsiteY251" fmla="*/ 3212288 h 5264998"/>
              <a:gd name="connsiteX252" fmla="*/ 83075 w 6341197"/>
              <a:gd name="connsiteY252" fmla="*/ 3218636 h 5264998"/>
              <a:gd name="connsiteX253" fmla="*/ 88013 w 6341197"/>
              <a:gd name="connsiteY253" fmla="*/ 3222376 h 5264998"/>
              <a:gd name="connsiteX254" fmla="*/ 90085 w 6341197"/>
              <a:gd name="connsiteY254" fmla="*/ 3226385 h 5264998"/>
              <a:gd name="connsiteX255" fmla="*/ 102711 w 6341197"/>
              <a:gd name="connsiteY255" fmla="*/ 3216744 h 5264998"/>
              <a:gd name="connsiteX256" fmla="*/ 95695 w 6341197"/>
              <a:gd name="connsiteY256" fmla="*/ 3215064 h 5264998"/>
              <a:gd name="connsiteX257" fmla="*/ 79791 w 6341197"/>
              <a:gd name="connsiteY257" fmla="*/ 3212288 h 5264998"/>
              <a:gd name="connsiteX258" fmla="*/ 917134 w 6341197"/>
              <a:gd name="connsiteY258" fmla="*/ 3114583 h 5264998"/>
              <a:gd name="connsiteX259" fmla="*/ 915906 w 6341197"/>
              <a:gd name="connsiteY259" fmla="*/ 3115445 h 5264998"/>
              <a:gd name="connsiteX260" fmla="*/ 916362 w 6341197"/>
              <a:gd name="connsiteY260" fmla="*/ 3116237 h 5264998"/>
              <a:gd name="connsiteX261" fmla="*/ 17755 w 6341197"/>
              <a:gd name="connsiteY261" fmla="*/ 3094976 h 5264998"/>
              <a:gd name="connsiteX262" fmla="*/ 38233 w 6341197"/>
              <a:gd name="connsiteY262" fmla="*/ 3123193 h 5264998"/>
              <a:gd name="connsiteX263" fmla="*/ 37414 w 6341197"/>
              <a:gd name="connsiteY263" fmla="*/ 3156173 h 5264998"/>
              <a:gd name="connsiteX264" fmla="*/ 48389 w 6341197"/>
              <a:gd name="connsiteY264" fmla="*/ 3166950 h 5264998"/>
              <a:gd name="connsiteX265" fmla="*/ 60695 w 6341197"/>
              <a:gd name="connsiteY265" fmla="*/ 3157336 h 5264998"/>
              <a:gd name="connsiteX266" fmla="*/ 44026 w 6341197"/>
              <a:gd name="connsiteY266" fmla="*/ 3145749 h 5264998"/>
              <a:gd name="connsiteX267" fmla="*/ 52165 w 6341197"/>
              <a:gd name="connsiteY267" fmla="*/ 3127156 h 5264998"/>
              <a:gd name="connsiteX268" fmla="*/ 53438 w 6341197"/>
              <a:gd name="connsiteY268" fmla="*/ 3107861 h 5264998"/>
              <a:gd name="connsiteX269" fmla="*/ 4704718 w 6341197"/>
              <a:gd name="connsiteY269" fmla="*/ 3089618 h 5264998"/>
              <a:gd name="connsiteX270" fmla="*/ 4691072 w 6341197"/>
              <a:gd name="connsiteY270" fmla="*/ 3095442 h 5264998"/>
              <a:gd name="connsiteX271" fmla="*/ 4688820 w 6341197"/>
              <a:gd name="connsiteY271" fmla="*/ 3098884 h 5264998"/>
              <a:gd name="connsiteX272" fmla="*/ 223853 w 6341197"/>
              <a:gd name="connsiteY272" fmla="*/ 3080030 h 5264998"/>
              <a:gd name="connsiteX273" fmla="*/ 219186 w 6341197"/>
              <a:gd name="connsiteY273" fmla="*/ 3087162 h 5264998"/>
              <a:gd name="connsiteX274" fmla="*/ 231097 w 6341197"/>
              <a:gd name="connsiteY274" fmla="*/ 3088971 h 5264998"/>
              <a:gd name="connsiteX275" fmla="*/ 228178 w 6341197"/>
              <a:gd name="connsiteY275" fmla="*/ 3080064 h 5264998"/>
              <a:gd name="connsiteX276" fmla="*/ 4778456 w 6341197"/>
              <a:gd name="connsiteY276" fmla="*/ 3037054 h 5264998"/>
              <a:gd name="connsiteX277" fmla="*/ 4767126 w 6341197"/>
              <a:gd name="connsiteY277" fmla="*/ 3046853 h 5264998"/>
              <a:gd name="connsiteX278" fmla="*/ 4762747 w 6341197"/>
              <a:gd name="connsiteY278" fmla="*/ 3068577 h 5264998"/>
              <a:gd name="connsiteX279" fmla="*/ 4793482 w 6341197"/>
              <a:gd name="connsiteY279" fmla="*/ 3059182 h 5264998"/>
              <a:gd name="connsiteX280" fmla="*/ 4800242 w 6341197"/>
              <a:gd name="connsiteY280" fmla="*/ 3048851 h 5264998"/>
              <a:gd name="connsiteX281" fmla="*/ 4793356 w 6341197"/>
              <a:gd name="connsiteY281" fmla="*/ 3044345 h 5264998"/>
              <a:gd name="connsiteX282" fmla="*/ 4778456 w 6341197"/>
              <a:gd name="connsiteY282" fmla="*/ 3037054 h 5264998"/>
              <a:gd name="connsiteX283" fmla="*/ 916546 w 6341197"/>
              <a:gd name="connsiteY283" fmla="*/ 3036790 h 5264998"/>
              <a:gd name="connsiteX284" fmla="*/ 907882 w 6341197"/>
              <a:gd name="connsiteY284" fmla="*/ 3038924 h 5264998"/>
              <a:gd name="connsiteX285" fmla="*/ 904414 w 6341197"/>
              <a:gd name="connsiteY285" fmla="*/ 3045367 h 5264998"/>
              <a:gd name="connsiteX286" fmla="*/ 904525 w 6341197"/>
              <a:gd name="connsiteY286" fmla="*/ 3045294 h 5264998"/>
              <a:gd name="connsiteX287" fmla="*/ 977508 w 6341197"/>
              <a:gd name="connsiteY287" fmla="*/ 2993369 h 5264998"/>
              <a:gd name="connsiteX288" fmla="*/ 976831 w 6341197"/>
              <a:gd name="connsiteY288" fmla="*/ 2993679 h 5264998"/>
              <a:gd name="connsiteX289" fmla="*/ 951876 w 6341197"/>
              <a:gd name="connsiteY289" fmla="*/ 3014171 h 5264998"/>
              <a:gd name="connsiteX290" fmla="*/ 972317 w 6341197"/>
              <a:gd name="connsiteY290" fmla="*/ 3002885 h 5264998"/>
              <a:gd name="connsiteX291" fmla="*/ 153293 w 6341197"/>
              <a:gd name="connsiteY291" fmla="*/ 2981150 h 5264998"/>
              <a:gd name="connsiteX292" fmla="*/ 174873 w 6341197"/>
              <a:gd name="connsiteY292" fmla="*/ 3032600 h 5264998"/>
              <a:gd name="connsiteX293" fmla="*/ 191765 w 6341197"/>
              <a:gd name="connsiteY293" fmla="*/ 3062030 h 5264998"/>
              <a:gd name="connsiteX294" fmla="*/ 198558 w 6341197"/>
              <a:gd name="connsiteY294" fmla="*/ 3058561 h 5264998"/>
              <a:gd name="connsiteX295" fmla="*/ 200788 w 6341197"/>
              <a:gd name="connsiteY295" fmla="*/ 3050922 h 5264998"/>
              <a:gd name="connsiteX296" fmla="*/ 199515 w 6341197"/>
              <a:gd name="connsiteY296" fmla="*/ 3049450 h 5264998"/>
              <a:gd name="connsiteX297" fmla="*/ 195332 w 6341197"/>
              <a:gd name="connsiteY297" fmla="*/ 3022432 h 5264998"/>
              <a:gd name="connsiteX298" fmla="*/ 174312 w 6341197"/>
              <a:gd name="connsiteY298" fmla="*/ 3001791 h 5264998"/>
              <a:gd name="connsiteX299" fmla="*/ 153293 w 6341197"/>
              <a:gd name="connsiteY299" fmla="*/ 2981150 h 5264998"/>
              <a:gd name="connsiteX300" fmla="*/ 442066 w 6341197"/>
              <a:gd name="connsiteY300" fmla="*/ 2972012 h 5264998"/>
              <a:gd name="connsiteX301" fmla="*/ 433098 w 6341197"/>
              <a:gd name="connsiteY301" fmla="*/ 2989248 h 5264998"/>
              <a:gd name="connsiteX302" fmla="*/ 446187 w 6341197"/>
              <a:gd name="connsiteY302" fmla="*/ 3006259 h 5264998"/>
              <a:gd name="connsiteX303" fmla="*/ 450257 w 6341197"/>
              <a:gd name="connsiteY303" fmla="*/ 3015020 h 5264998"/>
              <a:gd name="connsiteX304" fmla="*/ 454372 w 6341197"/>
              <a:gd name="connsiteY304" fmla="*/ 3009571 h 5264998"/>
              <a:gd name="connsiteX305" fmla="*/ 471865 w 6341197"/>
              <a:gd name="connsiteY305" fmla="*/ 2986595 h 5264998"/>
              <a:gd name="connsiteX306" fmla="*/ 445508 w 6341197"/>
              <a:gd name="connsiteY306" fmla="*/ 2974266 h 5264998"/>
              <a:gd name="connsiteX307" fmla="*/ 134271 w 6341197"/>
              <a:gd name="connsiteY307" fmla="*/ 2910482 h 5264998"/>
              <a:gd name="connsiteX308" fmla="*/ 122231 w 6341197"/>
              <a:gd name="connsiteY308" fmla="*/ 2911402 h 5264998"/>
              <a:gd name="connsiteX309" fmla="*/ 110916 w 6341197"/>
              <a:gd name="connsiteY309" fmla="*/ 2925036 h 5264998"/>
              <a:gd name="connsiteX310" fmla="*/ 115066 w 6341197"/>
              <a:gd name="connsiteY310" fmla="*/ 2956906 h 5264998"/>
              <a:gd name="connsiteX311" fmla="*/ 129775 w 6341197"/>
              <a:gd name="connsiteY311" fmla="*/ 2951006 h 5264998"/>
              <a:gd name="connsiteX312" fmla="*/ 142252 w 6341197"/>
              <a:gd name="connsiteY312" fmla="*/ 2955364 h 5264998"/>
              <a:gd name="connsiteX313" fmla="*/ 146954 w 6341197"/>
              <a:gd name="connsiteY313" fmla="*/ 2935049 h 5264998"/>
              <a:gd name="connsiteX314" fmla="*/ 133632 w 6341197"/>
              <a:gd name="connsiteY314" fmla="*/ 2919952 h 5264998"/>
              <a:gd name="connsiteX315" fmla="*/ 130158 w 6341197"/>
              <a:gd name="connsiteY315" fmla="*/ 2917747 h 5264998"/>
              <a:gd name="connsiteX316" fmla="*/ 4989463 w 6341197"/>
              <a:gd name="connsiteY316" fmla="*/ 2887440 h 5264998"/>
              <a:gd name="connsiteX317" fmla="*/ 4943848 w 6341197"/>
              <a:gd name="connsiteY317" fmla="*/ 2925211 h 5264998"/>
              <a:gd name="connsiteX318" fmla="*/ 4933799 w 6341197"/>
              <a:gd name="connsiteY318" fmla="*/ 2932718 h 5264998"/>
              <a:gd name="connsiteX319" fmla="*/ 4961429 w 6341197"/>
              <a:gd name="connsiteY319" fmla="*/ 2955473 h 5264998"/>
              <a:gd name="connsiteX320" fmla="*/ 5001239 w 6341197"/>
              <a:gd name="connsiteY320" fmla="*/ 2929569 h 5264998"/>
              <a:gd name="connsiteX321" fmla="*/ 5002604 w 6341197"/>
              <a:gd name="connsiteY321" fmla="*/ 2905874 h 5264998"/>
              <a:gd name="connsiteX322" fmla="*/ 4989463 w 6341197"/>
              <a:gd name="connsiteY322" fmla="*/ 2887440 h 5264998"/>
              <a:gd name="connsiteX323" fmla="*/ 5076911 w 6341197"/>
              <a:gd name="connsiteY323" fmla="*/ 2836471 h 5264998"/>
              <a:gd name="connsiteX324" fmla="*/ 5030275 w 6341197"/>
              <a:gd name="connsiteY324" fmla="*/ 2855132 h 5264998"/>
              <a:gd name="connsiteX325" fmla="*/ 5034100 w 6341197"/>
              <a:gd name="connsiteY325" fmla="*/ 2901895 h 5264998"/>
              <a:gd name="connsiteX326" fmla="*/ 5074912 w 6341197"/>
              <a:gd name="connsiteY326" fmla="*/ 2869587 h 5264998"/>
              <a:gd name="connsiteX327" fmla="*/ 5082080 w 6341197"/>
              <a:gd name="connsiteY327" fmla="*/ 2873663 h 5264998"/>
              <a:gd name="connsiteX328" fmla="*/ 5090938 w 6341197"/>
              <a:gd name="connsiteY328" fmla="*/ 2875156 h 5264998"/>
              <a:gd name="connsiteX329" fmla="*/ 5087352 w 6341197"/>
              <a:gd name="connsiteY329" fmla="*/ 2856212 h 5264998"/>
              <a:gd name="connsiteX330" fmla="*/ 5076911 w 6341197"/>
              <a:gd name="connsiteY330" fmla="*/ 2836471 h 5264998"/>
              <a:gd name="connsiteX331" fmla="*/ 5159242 w 6341197"/>
              <a:gd name="connsiteY331" fmla="*/ 2787685 h 5264998"/>
              <a:gd name="connsiteX332" fmla="*/ 5154154 w 6341197"/>
              <a:gd name="connsiteY332" fmla="*/ 2793578 h 5264998"/>
              <a:gd name="connsiteX333" fmla="*/ 5156534 w 6341197"/>
              <a:gd name="connsiteY333" fmla="*/ 2804971 h 5264998"/>
              <a:gd name="connsiteX334" fmla="*/ 5161106 w 6341197"/>
              <a:gd name="connsiteY334" fmla="*/ 2805503 h 5264998"/>
              <a:gd name="connsiteX335" fmla="*/ 5165675 w 6341197"/>
              <a:gd name="connsiteY335" fmla="*/ 2806035 h 5264998"/>
              <a:gd name="connsiteX336" fmla="*/ 5168874 w 6341197"/>
              <a:gd name="connsiteY336" fmla="*/ 2796449 h 5264998"/>
              <a:gd name="connsiteX337" fmla="*/ 5167800 w 6341197"/>
              <a:gd name="connsiteY337" fmla="*/ 2787755 h 5264998"/>
              <a:gd name="connsiteX338" fmla="*/ 5159242 w 6341197"/>
              <a:gd name="connsiteY338" fmla="*/ 2787685 h 5264998"/>
              <a:gd name="connsiteX339" fmla="*/ 5227093 w 6341197"/>
              <a:gd name="connsiteY339" fmla="*/ 2771859 h 5264998"/>
              <a:gd name="connsiteX340" fmla="*/ 5217380 w 6341197"/>
              <a:gd name="connsiteY340" fmla="*/ 2775645 h 5264998"/>
              <a:gd name="connsiteX341" fmla="*/ 5215752 w 6341197"/>
              <a:gd name="connsiteY341" fmla="*/ 2789627 h 5264998"/>
              <a:gd name="connsiteX342" fmla="*/ 5227018 w 6341197"/>
              <a:gd name="connsiteY342" fmla="*/ 2772410 h 5264998"/>
              <a:gd name="connsiteX343" fmla="*/ 29500 w 6341197"/>
              <a:gd name="connsiteY343" fmla="*/ 2746393 h 5264998"/>
              <a:gd name="connsiteX344" fmla="*/ 29216 w 6341197"/>
              <a:gd name="connsiteY344" fmla="*/ 2746525 h 5264998"/>
              <a:gd name="connsiteX345" fmla="*/ 24808 w 6341197"/>
              <a:gd name="connsiteY345" fmla="*/ 2753474 h 5264998"/>
              <a:gd name="connsiteX346" fmla="*/ 35383 w 6341197"/>
              <a:gd name="connsiteY346" fmla="*/ 2754091 h 5264998"/>
              <a:gd name="connsiteX347" fmla="*/ 36394 w 6341197"/>
              <a:gd name="connsiteY347" fmla="*/ 2753169 h 5264998"/>
              <a:gd name="connsiteX348" fmla="*/ 5311468 w 6341197"/>
              <a:gd name="connsiteY348" fmla="*/ 2683996 h 5264998"/>
              <a:gd name="connsiteX349" fmla="*/ 5305072 w 6341197"/>
              <a:gd name="connsiteY349" fmla="*/ 2690704 h 5264998"/>
              <a:gd name="connsiteX350" fmla="*/ 5301820 w 6341197"/>
              <a:gd name="connsiteY350" fmla="*/ 2710707 h 5264998"/>
              <a:gd name="connsiteX351" fmla="*/ 5301193 w 6341197"/>
              <a:gd name="connsiteY351" fmla="*/ 2714562 h 5264998"/>
              <a:gd name="connsiteX352" fmla="*/ 5302428 w 6341197"/>
              <a:gd name="connsiteY352" fmla="*/ 2715131 h 5264998"/>
              <a:gd name="connsiteX353" fmla="*/ 5314947 w 6341197"/>
              <a:gd name="connsiteY353" fmla="*/ 2730594 h 5264998"/>
              <a:gd name="connsiteX354" fmla="*/ 5319484 w 6341197"/>
              <a:gd name="connsiteY354" fmla="*/ 2730564 h 5264998"/>
              <a:gd name="connsiteX355" fmla="*/ 5337353 w 6341197"/>
              <a:gd name="connsiteY355" fmla="*/ 2711828 h 5264998"/>
              <a:gd name="connsiteX356" fmla="*/ 5351035 w 6341197"/>
              <a:gd name="connsiteY356" fmla="*/ 2696610 h 5264998"/>
              <a:gd name="connsiteX357" fmla="*/ 5321341 w 6341197"/>
              <a:gd name="connsiteY357" fmla="*/ 2687621 h 5264998"/>
              <a:gd name="connsiteX358" fmla="*/ 4906422 w 6341197"/>
              <a:gd name="connsiteY358" fmla="*/ 2671432 h 5264998"/>
              <a:gd name="connsiteX359" fmla="*/ 4891433 w 6341197"/>
              <a:gd name="connsiteY359" fmla="*/ 2676363 h 5264998"/>
              <a:gd name="connsiteX360" fmla="*/ 4886695 w 6341197"/>
              <a:gd name="connsiteY360" fmla="*/ 2684012 h 5264998"/>
              <a:gd name="connsiteX361" fmla="*/ 4891257 w 6341197"/>
              <a:gd name="connsiteY361" fmla="*/ 2688708 h 5264998"/>
              <a:gd name="connsiteX362" fmla="*/ 4908306 w 6341197"/>
              <a:gd name="connsiteY362" fmla="*/ 2683677 h 5264998"/>
              <a:gd name="connsiteX363" fmla="*/ 4912268 w 6341197"/>
              <a:gd name="connsiteY363" fmla="*/ 2686438 h 5264998"/>
              <a:gd name="connsiteX364" fmla="*/ 4925353 w 6341197"/>
              <a:gd name="connsiteY364" fmla="*/ 2673488 h 5264998"/>
              <a:gd name="connsiteX365" fmla="*/ 4924409 w 6341197"/>
              <a:gd name="connsiteY365" fmla="*/ 2672716 h 5264998"/>
              <a:gd name="connsiteX366" fmla="*/ 4906422 w 6341197"/>
              <a:gd name="connsiteY366" fmla="*/ 2671432 h 5264998"/>
              <a:gd name="connsiteX367" fmla="*/ 5651498 w 6341197"/>
              <a:gd name="connsiteY367" fmla="*/ 2627242 h 5264998"/>
              <a:gd name="connsiteX368" fmla="*/ 5655070 w 6341197"/>
              <a:gd name="connsiteY368" fmla="*/ 2644332 h 5264998"/>
              <a:gd name="connsiteX369" fmla="*/ 5658434 w 6341197"/>
              <a:gd name="connsiteY369" fmla="*/ 2637313 h 5264998"/>
              <a:gd name="connsiteX370" fmla="*/ 5654941 w 6341197"/>
              <a:gd name="connsiteY370" fmla="*/ 2629495 h 5264998"/>
              <a:gd name="connsiteX371" fmla="*/ 5686740 w 6341197"/>
              <a:gd name="connsiteY371" fmla="*/ 2610961 h 5264998"/>
              <a:gd name="connsiteX372" fmla="*/ 5675348 w 6341197"/>
              <a:gd name="connsiteY372" fmla="*/ 2613342 h 5264998"/>
              <a:gd name="connsiteX373" fmla="*/ 5686868 w 6341197"/>
              <a:gd name="connsiteY373" fmla="*/ 2625798 h 5264998"/>
              <a:gd name="connsiteX374" fmla="*/ 5688941 w 6341197"/>
              <a:gd name="connsiteY374" fmla="*/ 2617933 h 5264998"/>
              <a:gd name="connsiteX375" fmla="*/ 5686740 w 6341197"/>
              <a:gd name="connsiteY375" fmla="*/ 2610961 h 5264998"/>
              <a:gd name="connsiteX376" fmla="*/ 4742866 w 6341197"/>
              <a:gd name="connsiteY376" fmla="*/ 2564166 h 5264998"/>
              <a:gd name="connsiteX377" fmla="*/ 4731128 w 6341197"/>
              <a:gd name="connsiteY377" fmla="*/ 2575784 h 5264998"/>
              <a:gd name="connsiteX378" fmla="*/ 4762045 w 6341197"/>
              <a:gd name="connsiteY378" fmla="*/ 2570811 h 5264998"/>
              <a:gd name="connsiteX379" fmla="*/ 4765443 w 6341197"/>
              <a:gd name="connsiteY379" fmla="*/ 2566069 h 5264998"/>
              <a:gd name="connsiteX380" fmla="*/ 4757201 w 6341197"/>
              <a:gd name="connsiteY380" fmla="*/ 2565394 h 5264998"/>
              <a:gd name="connsiteX381" fmla="*/ 5311241 w 6341197"/>
              <a:gd name="connsiteY381" fmla="*/ 2478361 h 5264998"/>
              <a:gd name="connsiteX382" fmla="*/ 5320507 w 6341197"/>
              <a:gd name="connsiteY382" fmla="*/ 2494260 h 5264998"/>
              <a:gd name="connsiteX383" fmla="*/ 5324302 w 6341197"/>
              <a:gd name="connsiteY383" fmla="*/ 2487522 h 5264998"/>
              <a:gd name="connsiteX384" fmla="*/ 5323824 w 6341197"/>
              <a:gd name="connsiteY384" fmla="*/ 2481677 h 5264998"/>
              <a:gd name="connsiteX385" fmla="*/ 2302098 w 6341197"/>
              <a:gd name="connsiteY385" fmla="*/ 2290356 h 5264998"/>
              <a:gd name="connsiteX386" fmla="*/ 2301115 w 6341197"/>
              <a:gd name="connsiteY386" fmla="*/ 2302492 h 5264998"/>
              <a:gd name="connsiteX387" fmla="*/ 2305970 w 6341197"/>
              <a:gd name="connsiteY387" fmla="*/ 2305669 h 5264998"/>
              <a:gd name="connsiteX388" fmla="*/ 2314841 w 6341197"/>
              <a:gd name="connsiteY388" fmla="*/ 2298438 h 5264998"/>
              <a:gd name="connsiteX389" fmla="*/ 560602 w 6341197"/>
              <a:gd name="connsiteY389" fmla="*/ 2287327 h 5264998"/>
              <a:gd name="connsiteX390" fmla="*/ 534372 w 6341197"/>
              <a:gd name="connsiteY390" fmla="*/ 2289834 h 5264998"/>
              <a:gd name="connsiteX391" fmla="*/ 527613 w 6341197"/>
              <a:gd name="connsiteY391" fmla="*/ 2300164 h 5264998"/>
              <a:gd name="connsiteX392" fmla="*/ 524664 w 6341197"/>
              <a:gd name="connsiteY392" fmla="*/ 2305612 h 5264998"/>
              <a:gd name="connsiteX393" fmla="*/ 524297 w 6341197"/>
              <a:gd name="connsiteY393" fmla="*/ 2312748 h 5264998"/>
              <a:gd name="connsiteX394" fmla="*/ 531057 w 6341197"/>
              <a:gd name="connsiteY394" fmla="*/ 2302418 h 5264998"/>
              <a:gd name="connsiteX395" fmla="*/ 556095 w 6341197"/>
              <a:gd name="connsiteY395" fmla="*/ 2294214 h 5264998"/>
              <a:gd name="connsiteX396" fmla="*/ 5105459 w 6341197"/>
              <a:gd name="connsiteY396" fmla="*/ 2270402 h 5264998"/>
              <a:gd name="connsiteX397" fmla="*/ 5123472 w 6341197"/>
              <a:gd name="connsiteY397" fmla="*/ 2276811 h 5264998"/>
              <a:gd name="connsiteX398" fmla="*/ 5086636 w 6341197"/>
              <a:gd name="connsiteY398" fmla="*/ 2306801 h 5264998"/>
              <a:gd name="connsiteX399" fmla="*/ 5049799 w 6341197"/>
              <a:gd name="connsiteY399" fmla="*/ 2336792 h 5264998"/>
              <a:gd name="connsiteX400" fmla="*/ 5051798 w 6341197"/>
              <a:gd name="connsiteY400" fmla="*/ 2303676 h 5264998"/>
              <a:gd name="connsiteX401" fmla="*/ 5073267 w 6341197"/>
              <a:gd name="connsiteY401" fmla="*/ 2278381 h 5264998"/>
              <a:gd name="connsiteX402" fmla="*/ 5094495 w 6341197"/>
              <a:gd name="connsiteY402" fmla="*/ 2275061 h 5264998"/>
              <a:gd name="connsiteX403" fmla="*/ 5105459 w 6341197"/>
              <a:gd name="connsiteY403" fmla="*/ 2270402 h 5264998"/>
              <a:gd name="connsiteX404" fmla="*/ 127791 w 6341197"/>
              <a:gd name="connsiteY404" fmla="*/ 2269369 h 5264998"/>
              <a:gd name="connsiteX405" fmla="*/ 120024 w 6341197"/>
              <a:gd name="connsiteY405" fmla="*/ 2272973 h 5264998"/>
              <a:gd name="connsiteX406" fmla="*/ 117820 w 6341197"/>
              <a:gd name="connsiteY406" fmla="*/ 2276448 h 5264998"/>
              <a:gd name="connsiteX407" fmla="*/ 134857 w 6341197"/>
              <a:gd name="connsiteY407" fmla="*/ 2272633 h 5264998"/>
              <a:gd name="connsiteX408" fmla="*/ 127791 w 6341197"/>
              <a:gd name="connsiteY408" fmla="*/ 2269369 h 5264998"/>
              <a:gd name="connsiteX409" fmla="*/ 107980 w 6341197"/>
              <a:gd name="connsiteY409" fmla="*/ 2239142 h 5264998"/>
              <a:gd name="connsiteX410" fmla="*/ 101039 w 6341197"/>
              <a:gd name="connsiteY410" fmla="*/ 2241441 h 5264998"/>
              <a:gd name="connsiteX411" fmla="*/ 103581 w 6341197"/>
              <a:gd name="connsiteY411" fmla="*/ 2252798 h 5264998"/>
              <a:gd name="connsiteX412" fmla="*/ 115873 w 6341197"/>
              <a:gd name="connsiteY412" fmla="*/ 2241101 h 5264998"/>
              <a:gd name="connsiteX413" fmla="*/ 107980 w 6341197"/>
              <a:gd name="connsiteY413" fmla="*/ 2239142 h 5264998"/>
              <a:gd name="connsiteX414" fmla="*/ 604602 w 6341197"/>
              <a:gd name="connsiteY414" fmla="*/ 2227599 h 5264998"/>
              <a:gd name="connsiteX415" fmla="*/ 599336 w 6341197"/>
              <a:gd name="connsiteY415" fmla="*/ 2229071 h 5264998"/>
              <a:gd name="connsiteX416" fmla="*/ 596653 w 6341197"/>
              <a:gd name="connsiteY416" fmla="*/ 2232233 h 5264998"/>
              <a:gd name="connsiteX417" fmla="*/ 559157 w 6341197"/>
              <a:gd name="connsiteY417" fmla="*/ 2251958 h 5264998"/>
              <a:gd name="connsiteX418" fmla="*/ 567361 w 6341197"/>
              <a:gd name="connsiteY418" fmla="*/ 2276997 h 5264998"/>
              <a:gd name="connsiteX419" fmla="*/ 583134 w 6341197"/>
              <a:gd name="connsiteY419" fmla="*/ 2252893 h 5264998"/>
              <a:gd name="connsiteX420" fmla="*/ 594292 w 6341197"/>
              <a:gd name="connsiteY420" fmla="*/ 2256507 h 5264998"/>
              <a:gd name="connsiteX421" fmla="*/ 603667 w 6341197"/>
              <a:gd name="connsiteY421" fmla="*/ 2251576 h 5264998"/>
              <a:gd name="connsiteX422" fmla="*/ 608406 w 6341197"/>
              <a:gd name="connsiteY422" fmla="*/ 2238694 h 5264998"/>
              <a:gd name="connsiteX423" fmla="*/ 604602 w 6341197"/>
              <a:gd name="connsiteY423" fmla="*/ 2227599 h 5264998"/>
              <a:gd name="connsiteX424" fmla="*/ 647668 w 6341197"/>
              <a:gd name="connsiteY424" fmla="*/ 2191849 h 5264998"/>
              <a:gd name="connsiteX425" fmla="*/ 639718 w 6341197"/>
              <a:gd name="connsiteY425" fmla="*/ 2196483 h 5264998"/>
              <a:gd name="connsiteX426" fmla="*/ 638357 w 6341197"/>
              <a:gd name="connsiteY426" fmla="*/ 2204198 h 5264998"/>
              <a:gd name="connsiteX427" fmla="*/ 645542 w 6341197"/>
              <a:gd name="connsiteY427" fmla="*/ 2210129 h 5264998"/>
              <a:gd name="connsiteX428" fmla="*/ 648986 w 6341197"/>
              <a:gd name="connsiteY428" fmla="*/ 2212382 h 5264998"/>
              <a:gd name="connsiteX429" fmla="*/ 654555 w 6341197"/>
              <a:gd name="connsiteY429" fmla="*/ 2196355 h 5264998"/>
              <a:gd name="connsiteX430" fmla="*/ 743318 w 6341197"/>
              <a:gd name="connsiteY430" fmla="*/ 2165920 h 5264998"/>
              <a:gd name="connsiteX431" fmla="*/ 718178 w 6341197"/>
              <a:gd name="connsiteY431" fmla="*/ 2178975 h 5264998"/>
              <a:gd name="connsiteX432" fmla="*/ 695620 w 6341197"/>
              <a:gd name="connsiteY432" fmla="*/ 2193719 h 5264998"/>
              <a:gd name="connsiteX433" fmla="*/ 713900 w 6341197"/>
              <a:gd name="connsiteY433" fmla="*/ 2195846 h 5264998"/>
              <a:gd name="connsiteX434" fmla="*/ 743318 w 6341197"/>
              <a:gd name="connsiteY434" fmla="*/ 2165920 h 5264998"/>
              <a:gd name="connsiteX435" fmla="*/ 4631007 w 6341197"/>
              <a:gd name="connsiteY435" fmla="*/ 2161818 h 5264998"/>
              <a:gd name="connsiteX436" fmla="*/ 4584373 w 6341197"/>
              <a:gd name="connsiteY436" fmla="*/ 2180480 h 5264998"/>
              <a:gd name="connsiteX437" fmla="*/ 4584427 w 6341197"/>
              <a:gd name="connsiteY437" fmla="*/ 2181143 h 5264998"/>
              <a:gd name="connsiteX438" fmla="*/ 4588241 w 6341197"/>
              <a:gd name="connsiteY438" fmla="*/ 2183341 h 5264998"/>
              <a:gd name="connsiteX439" fmla="*/ 4610020 w 6341197"/>
              <a:gd name="connsiteY439" fmla="*/ 2207314 h 5264998"/>
              <a:gd name="connsiteX440" fmla="*/ 4611815 w 6341197"/>
              <a:gd name="connsiteY440" fmla="*/ 2208546 h 5264998"/>
              <a:gd name="connsiteX441" fmla="*/ 4629009 w 6341197"/>
              <a:gd name="connsiteY441" fmla="*/ 2194935 h 5264998"/>
              <a:gd name="connsiteX442" fmla="*/ 4636178 w 6341197"/>
              <a:gd name="connsiteY442" fmla="*/ 2199011 h 5264998"/>
              <a:gd name="connsiteX443" fmla="*/ 4645036 w 6341197"/>
              <a:gd name="connsiteY443" fmla="*/ 2200504 h 5264998"/>
              <a:gd name="connsiteX444" fmla="*/ 4641449 w 6341197"/>
              <a:gd name="connsiteY444" fmla="*/ 2181561 h 5264998"/>
              <a:gd name="connsiteX445" fmla="*/ 4631007 w 6341197"/>
              <a:gd name="connsiteY445" fmla="*/ 2161818 h 5264998"/>
              <a:gd name="connsiteX446" fmla="*/ 4713338 w 6341197"/>
              <a:gd name="connsiteY446" fmla="*/ 2113032 h 5264998"/>
              <a:gd name="connsiteX447" fmla="*/ 4708252 w 6341197"/>
              <a:gd name="connsiteY447" fmla="*/ 2118925 h 5264998"/>
              <a:gd name="connsiteX448" fmla="*/ 4710633 w 6341197"/>
              <a:gd name="connsiteY448" fmla="*/ 2130318 h 5264998"/>
              <a:gd name="connsiteX449" fmla="*/ 4715203 w 6341197"/>
              <a:gd name="connsiteY449" fmla="*/ 2130850 h 5264998"/>
              <a:gd name="connsiteX450" fmla="*/ 4719772 w 6341197"/>
              <a:gd name="connsiteY450" fmla="*/ 2131381 h 5264998"/>
              <a:gd name="connsiteX451" fmla="*/ 4722970 w 6341197"/>
              <a:gd name="connsiteY451" fmla="*/ 2121797 h 5264998"/>
              <a:gd name="connsiteX452" fmla="*/ 4721898 w 6341197"/>
              <a:gd name="connsiteY452" fmla="*/ 2113102 h 5264998"/>
              <a:gd name="connsiteX453" fmla="*/ 4713338 w 6341197"/>
              <a:gd name="connsiteY453" fmla="*/ 2113032 h 5264998"/>
              <a:gd name="connsiteX454" fmla="*/ 811295 w 6341197"/>
              <a:gd name="connsiteY454" fmla="*/ 2107128 h 5264998"/>
              <a:gd name="connsiteX455" fmla="*/ 818181 w 6341197"/>
              <a:gd name="connsiteY455" fmla="*/ 2111634 h 5264998"/>
              <a:gd name="connsiteX456" fmla="*/ 821658 w 6341197"/>
              <a:gd name="connsiteY456" fmla="*/ 2109858 h 5264998"/>
              <a:gd name="connsiteX457" fmla="*/ 4774103 w 6341197"/>
              <a:gd name="connsiteY457" fmla="*/ 2078414 h 5264998"/>
              <a:gd name="connsiteX458" fmla="*/ 4769851 w 6341197"/>
              <a:gd name="connsiteY458" fmla="*/ 2114974 h 5264998"/>
              <a:gd name="connsiteX459" fmla="*/ 4781116 w 6341197"/>
              <a:gd name="connsiteY459" fmla="*/ 2097758 h 5264998"/>
              <a:gd name="connsiteX460" fmla="*/ 4782728 w 6341197"/>
              <a:gd name="connsiteY460" fmla="*/ 2085902 h 5264998"/>
              <a:gd name="connsiteX461" fmla="*/ 4774103 w 6341197"/>
              <a:gd name="connsiteY461" fmla="*/ 2078414 h 5264998"/>
              <a:gd name="connsiteX462" fmla="*/ 806280 w 6341197"/>
              <a:gd name="connsiteY462" fmla="*/ 2054669 h 5264998"/>
              <a:gd name="connsiteX463" fmla="*/ 773419 w 6341197"/>
              <a:gd name="connsiteY463" fmla="*/ 2082341 h 5264998"/>
              <a:gd name="connsiteX464" fmla="*/ 762455 w 6341197"/>
              <a:gd name="connsiteY464" fmla="*/ 2085004 h 5264998"/>
              <a:gd name="connsiteX465" fmla="*/ 754076 w 6341197"/>
              <a:gd name="connsiteY465" fmla="*/ 2089356 h 5264998"/>
              <a:gd name="connsiteX466" fmla="*/ 759006 w 6341197"/>
              <a:gd name="connsiteY466" fmla="*/ 2098731 h 5264998"/>
              <a:gd name="connsiteX467" fmla="*/ 772483 w 6341197"/>
              <a:gd name="connsiteY467" fmla="*/ 2106319 h 5264998"/>
              <a:gd name="connsiteX468" fmla="*/ 795041 w 6341197"/>
              <a:gd name="connsiteY468" fmla="*/ 2091573 h 5264998"/>
              <a:gd name="connsiteX469" fmla="*/ 820181 w 6341197"/>
              <a:gd name="connsiteY469" fmla="*/ 2078518 h 5264998"/>
              <a:gd name="connsiteX470" fmla="*/ 806280 w 6341197"/>
              <a:gd name="connsiteY470" fmla="*/ 2054669 h 5264998"/>
              <a:gd name="connsiteX471" fmla="*/ 1027383 w 6341197"/>
              <a:gd name="connsiteY471" fmla="*/ 2017391 h 5264998"/>
              <a:gd name="connsiteX472" fmla="*/ 1027636 w 6341197"/>
              <a:gd name="connsiteY472" fmla="*/ 2047064 h 5264998"/>
              <a:gd name="connsiteX473" fmla="*/ 1029890 w 6341197"/>
              <a:gd name="connsiteY473" fmla="*/ 2043620 h 5264998"/>
              <a:gd name="connsiteX474" fmla="*/ 1035044 w 6341197"/>
              <a:gd name="connsiteY474" fmla="*/ 2029166 h 5264998"/>
              <a:gd name="connsiteX475" fmla="*/ 1027383 w 6341197"/>
              <a:gd name="connsiteY475" fmla="*/ 2017391 h 5264998"/>
              <a:gd name="connsiteX476" fmla="*/ 5205596 w 6341197"/>
              <a:gd name="connsiteY476" fmla="*/ 1952591 h 5264998"/>
              <a:gd name="connsiteX477" fmla="*/ 5209166 w 6341197"/>
              <a:gd name="connsiteY477" fmla="*/ 1969680 h 5264998"/>
              <a:gd name="connsiteX478" fmla="*/ 5212530 w 6341197"/>
              <a:gd name="connsiteY478" fmla="*/ 1962659 h 5264998"/>
              <a:gd name="connsiteX479" fmla="*/ 5209039 w 6341197"/>
              <a:gd name="connsiteY479" fmla="*/ 1954842 h 5264998"/>
              <a:gd name="connsiteX480" fmla="*/ 5240837 w 6341197"/>
              <a:gd name="connsiteY480" fmla="*/ 1936309 h 5264998"/>
              <a:gd name="connsiteX481" fmla="*/ 5229444 w 6341197"/>
              <a:gd name="connsiteY481" fmla="*/ 1938690 h 5264998"/>
              <a:gd name="connsiteX482" fmla="*/ 5240966 w 6341197"/>
              <a:gd name="connsiteY482" fmla="*/ 1951146 h 5264998"/>
              <a:gd name="connsiteX483" fmla="*/ 5243037 w 6341197"/>
              <a:gd name="connsiteY483" fmla="*/ 1943281 h 5264998"/>
              <a:gd name="connsiteX484" fmla="*/ 5240837 w 6341197"/>
              <a:gd name="connsiteY484" fmla="*/ 1936309 h 5264998"/>
              <a:gd name="connsiteX485" fmla="*/ 1101823 w 6341197"/>
              <a:gd name="connsiteY485" fmla="*/ 1895933 h 5264998"/>
              <a:gd name="connsiteX486" fmla="*/ 1007531 w 6341197"/>
              <a:gd name="connsiteY486" fmla="*/ 1965059 h 5264998"/>
              <a:gd name="connsiteX487" fmla="*/ 983554 w 6341197"/>
              <a:gd name="connsiteY487" fmla="*/ 1964123 h 5264998"/>
              <a:gd name="connsiteX488" fmla="*/ 972819 w 6341197"/>
              <a:gd name="connsiteY488" fmla="*/ 1976770 h 5264998"/>
              <a:gd name="connsiteX489" fmla="*/ 958516 w 6341197"/>
              <a:gd name="connsiteY489" fmla="*/ 1972328 h 5264998"/>
              <a:gd name="connsiteX490" fmla="*/ 918766 w 6341197"/>
              <a:gd name="connsiteY490" fmla="*/ 1995495 h 5264998"/>
              <a:gd name="connsiteX491" fmla="*/ 899003 w 6341197"/>
              <a:gd name="connsiteY491" fmla="*/ 2020061 h 5264998"/>
              <a:gd name="connsiteX492" fmla="*/ 865626 w 6341197"/>
              <a:gd name="connsiteY492" fmla="*/ 2054159 h 5264998"/>
              <a:gd name="connsiteX493" fmla="*/ 847473 w 6341197"/>
              <a:gd name="connsiteY493" fmla="*/ 2066870 h 5264998"/>
              <a:gd name="connsiteX494" fmla="*/ 864562 w 6341197"/>
              <a:gd name="connsiteY494" fmla="*/ 2063299 h 5264998"/>
              <a:gd name="connsiteX495" fmla="*/ 862511 w 6341197"/>
              <a:gd name="connsiteY495" fmla="*/ 2057040 h 5264998"/>
              <a:gd name="connsiteX496" fmla="*/ 865626 w 6341197"/>
              <a:gd name="connsiteY496" fmla="*/ 2054159 h 5264998"/>
              <a:gd name="connsiteX497" fmla="*/ 879272 w 6341197"/>
              <a:gd name="connsiteY497" fmla="*/ 2048335 h 5264998"/>
              <a:gd name="connsiteX498" fmla="*/ 903249 w 6341197"/>
              <a:gd name="connsiteY498" fmla="*/ 2049272 h 5264998"/>
              <a:gd name="connsiteX499" fmla="*/ 905629 w 6341197"/>
              <a:gd name="connsiteY499" fmla="*/ 2060664 h 5264998"/>
              <a:gd name="connsiteX500" fmla="*/ 926035 w 6341197"/>
              <a:gd name="connsiteY500" fmla="*/ 2044511 h 5264998"/>
              <a:gd name="connsiteX501" fmla="*/ 968132 w 6341197"/>
              <a:gd name="connsiteY501" fmla="*/ 2029026 h 5264998"/>
              <a:gd name="connsiteX502" fmla="*/ 1003278 w 6341197"/>
              <a:gd name="connsiteY502" fmla="*/ 2001619 h 5264998"/>
              <a:gd name="connsiteX503" fmla="*/ 1037331 w 6341197"/>
              <a:gd name="connsiteY503" fmla="*/ 1979640 h 5264998"/>
              <a:gd name="connsiteX504" fmla="*/ 1055664 w 6341197"/>
              <a:gd name="connsiteY504" fmla="*/ 1971352 h 5264998"/>
              <a:gd name="connsiteX505" fmla="*/ 1067940 w 6341197"/>
              <a:gd name="connsiteY505" fmla="*/ 1955411 h 5264998"/>
              <a:gd name="connsiteX506" fmla="*/ 1087950 w 6341197"/>
              <a:gd name="connsiteY506" fmla="*/ 1942495 h 5264998"/>
              <a:gd name="connsiteX507" fmla="*/ 1085421 w 6341197"/>
              <a:gd name="connsiteY507" fmla="*/ 1939722 h 5264998"/>
              <a:gd name="connsiteX508" fmla="*/ 1086038 w 6341197"/>
              <a:gd name="connsiteY508" fmla="*/ 1929147 h 5264998"/>
              <a:gd name="connsiteX509" fmla="*/ 1096124 w 6341197"/>
              <a:gd name="connsiteY509" fmla="*/ 1920926 h 5264998"/>
              <a:gd name="connsiteX510" fmla="*/ 1105179 w 6341197"/>
              <a:gd name="connsiteY510" fmla="*/ 1931374 h 5264998"/>
              <a:gd name="connsiteX511" fmla="*/ 1110995 w 6341197"/>
              <a:gd name="connsiteY511" fmla="*/ 1927621 h 5264998"/>
              <a:gd name="connsiteX512" fmla="*/ 1103077 w 6341197"/>
              <a:gd name="connsiteY512" fmla="*/ 1897520 h 5264998"/>
              <a:gd name="connsiteX513" fmla="*/ 4729939 w 6341197"/>
              <a:gd name="connsiteY513" fmla="*/ 1852806 h 5264998"/>
              <a:gd name="connsiteX514" fmla="*/ 4729173 w 6341197"/>
              <a:gd name="connsiteY514" fmla="*/ 1863370 h 5264998"/>
              <a:gd name="connsiteX515" fmla="*/ 4736953 w 6341197"/>
              <a:gd name="connsiteY515" fmla="*/ 1872148 h 5264998"/>
              <a:gd name="connsiteX516" fmla="*/ 4740316 w 6341197"/>
              <a:gd name="connsiteY516" fmla="*/ 1865129 h 5264998"/>
              <a:gd name="connsiteX517" fmla="*/ 4736825 w 6341197"/>
              <a:gd name="connsiteY517" fmla="*/ 1857312 h 5264998"/>
              <a:gd name="connsiteX518" fmla="*/ 4384411 w 6341197"/>
              <a:gd name="connsiteY518" fmla="*/ 1843826 h 5264998"/>
              <a:gd name="connsiteX519" fmla="*/ 4379692 w 6341197"/>
              <a:gd name="connsiteY519" fmla="*/ 1847150 h 5264998"/>
              <a:gd name="connsiteX520" fmla="*/ 4372517 w 6341197"/>
              <a:gd name="connsiteY520" fmla="*/ 1865652 h 5264998"/>
              <a:gd name="connsiteX521" fmla="*/ 4368764 w 6341197"/>
              <a:gd name="connsiteY521" fmla="*/ 1875877 h 5264998"/>
              <a:gd name="connsiteX522" fmla="*/ 4375181 w 6341197"/>
              <a:gd name="connsiteY522" fmla="*/ 1876392 h 5264998"/>
              <a:gd name="connsiteX523" fmla="*/ 4387014 w 6341197"/>
              <a:gd name="connsiteY523" fmla="*/ 1845026 h 5264998"/>
              <a:gd name="connsiteX524" fmla="*/ 4432053 w 6341197"/>
              <a:gd name="connsiteY524" fmla="*/ 1821311 h 5264998"/>
              <a:gd name="connsiteX525" fmla="*/ 4427259 w 6341197"/>
              <a:gd name="connsiteY525" fmla="*/ 1826866 h 5264998"/>
              <a:gd name="connsiteX526" fmla="*/ 4429049 w 6341197"/>
              <a:gd name="connsiteY526" fmla="*/ 1828802 h 5264998"/>
              <a:gd name="connsiteX527" fmla="*/ 4865338 w 6341197"/>
              <a:gd name="connsiteY527" fmla="*/ 1803708 h 5264998"/>
              <a:gd name="connsiteX528" fmla="*/ 4874607 w 6341197"/>
              <a:gd name="connsiteY528" fmla="*/ 1819607 h 5264998"/>
              <a:gd name="connsiteX529" fmla="*/ 4878399 w 6341197"/>
              <a:gd name="connsiteY529" fmla="*/ 1812870 h 5264998"/>
              <a:gd name="connsiteX530" fmla="*/ 4877922 w 6341197"/>
              <a:gd name="connsiteY530" fmla="*/ 1807025 h 5264998"/>
              <a:gd name="connsiteX531" fmla="*/ 1324478 w 6341197"/>
              <a:gd name="connsiteY531" fmla="*/ 1794293 h 5264998"/>
              <a:gd name="connsiteX532" fmla="*/ 1310608 w 6341197"/>
              <a:gd name="connsiteY532" fmla="*/ 1805597 h 5264998"/>
              <a:gd name="connsiteX533" fmla="*/ 1304720 w 6341197"/>
              <a:gd name="connsiteY533" fmla="*/ 1812692 h 5264998"/>
              <a:gd name="connsiteX534" fmla="*/ 1310938 w 6341197"/>
              <a:gd name="connsiteY534" fmla="*/ 1809517 h 5264998"/>
              <a:gd name="connsiteX535" fmla="*/ 1323493 w 6341197"/>
              <a:gd name="connsiteY535" fmla="*/ 1798530 h 5264998"/>
              <a:gd name="connsiteX536" fmla="*/ 3896629 w 6341197"/>
              <a:gd name="connsiteY536" fmla="*/ 1783434 h 5264998"/>
              <a:gd name="connsiteX537" fmla="*/ 3894927 w 6341197"/>
              <a:gd name="connsiteY537" fmla="*/ 1786412 h 5264998"/>
              <a:gd name="connsiteX538" fmla="*/ 3895117 w 6341197"/>
              <a:gd name="connsiteY538" fmla="*/ 1786681 h 5264998"/>
              <a:gd name="connsiteX539" fmla="*/ 3904857 w 6341197"/>
              <a:gd name="connsiteY539" fmla="*/ 1783434 h 5264998"/>
              <a:gd name="connsiteX540" fmla="*/ 3955863 w 6341197"/>
              <a:gd name="connsiteY540" fmla="*/ 1763302 h 5264998"/>
              <a:gd name="connsiteX541" fmla="*/ 3939552 w 6341197"/>
              <a:gd name="connsiteY541" fmla="*/ 1787759 h 5264998"/>
              <a:gd name="connsiteX542" fmla="*/ 3925397 w 6341197"/>
              <a:gd name="connsiteY542" fmla="*/ 1818392 h 5264998"/>
              <a:gd name="connsiteX543" fmla="*/ 3937780 w 6341197"/>
              <a:gd name="connsiteY543" fmla="*/ 1824584 h 5264998"/>
              <a:gd name="connsiteX544" fmla="*/ 3950124 w 6341197"/>
              <a:gd name="connsiteY544" fmla="*/ 1783433 h 5264998"/>
              <a:gd name="connsiteX545" fmla="*/ 3957839 w 6341197"/>
              <a:gd name="connsiteY545" fmla="*/ 1775203 h 5264998"/>
              <a:gd name="connsiteX546" fmla="*/ 3962469 w 6341197"/>
              <a:gd name="connsiteY546" fmla="*/ 1766973 h 5264998"/>
              <a:gd name="connsiteX547" fmla="*/ 3990887 w 6341197"/>
              <a:gd name="connsiteY547" fmla="*/ 1711302 h 5264998"/>
              <a:gd name="connsiteX548" fmla="*/ 3983045 w 6341197"/>
              <a:gd name="connsiteY548" fmla="*/ 1750514 h 5264998"/>
              <a:gd name="connsiteX549" fmla="*/ 3983758 w 6341197"/>
              <a:gd name="connsiteY549" fmla="*/ 1751464 h 5264998"/>
              <a:gd name="connsiteX550" fmla="*/ 3985695 w 6341197"/>
              <a:gd name="connsiteY550" fmla="*/ 1748519 h 5264998"/>
              <a:gd name="connsiteX551" fmla="*/ 4000034 w 6341197"/>
              <a:gd name="connsiteY551" fmla="*/ 1741387 h 5264998"/>
              <a:gd name="connsiteX552" fmla="*/ 3994946 w 6341197"/>
              <a:gd name="connsiteY552" fmla="*/ 1723048 h 5264998"/>
              <a:gd name="connsiteX553" fmla="*/ 961708 w 6341197"/>
              <a:gd name="connsiteY553" fmla="*/ 1705528 h 5264998"/>
              <a:gd name="connsiteX554" fmla="*/ 992219 w 6341197"/>
              <a:gd name="connsiteY554" fmla="*/ 1741933 h 5264998"/>
              <a:gd name="connsiteX555" fmla="*/ 1022730 w 6341197"/>
              <a:gd name="connsiteY555" fmla="*/ 1778340 h 5264998"/>
              <a:gd name="connsiteX556" fmla="*/ 989589 w 6341197"/>
              <a:gd name="connsiteY556" fmla="*/ 1776813 h 5264998"/>
              <a:gd name="connsiteX557" fmla="*/ 963992 w 6341197"/>
              <a:gd name="connsiteY557" fmla="*/ 1755705 h 5264998"/>
              <a:gd name="connsiteX558" fmla="*/ 960370 w 6341197"/>
              <a:gd name="connsiteY558" fmla="*/ 1734526 h 5264998"/>
              <a:gd name="connsiteX559" fmla="*/ 961708 w 6341197"/>
              <a:gd name="connsiteY559" fmla="*/ 1705528 h 5264998"/>
              <a:gd name="connsiteX560" fmla="*/ 3930978 w 6341197"/>
              <a:gd name="connsiteY560" fmla="*/ 1694476 h 5264998"/>
              <a:gd name="connsiteX561" fmla="*/ 3930149 w 6341197"/>
              <a:gd name="connsiteY561" fmla="*/ 1694960 h 5264998"/>
              <a:gd name="connsiteX562" fmla="*/ 3929959 w 6341197"/>
              <a:gd name="connsiteY562" fmla="*/ 1694962 h 5264998"/>
              <a:gd name="connsiteX563" fmla="*/ 3929568 w 6341197"/>
              <a:gd name="connsiteY563" fmla="*/ 1696918 h 5264998"/>
              <a:gd name="connsiteX564" fmla="*/ 3929616 w 6341197"/>
              <a:gd name="connsiteY564" fmla="*/ 1696898 h 5264998"/>
              <a:gd name="connsiteX565" fmla="*/ 4486770 w 6341197"/>
              <a:gd name="connsiteY565" fmla="*/ 1667386 h 5264998"/>
              <a:gd name="connsiteX566" fmla="*/ 4479306 w 6341197"/>
              <a:gd name="connsiteY566" fmla="*/ 1671579 h 5264998"/>
              <a:gd name="connsiteX567" fmla="*/ 4477820 w 6341197"/>
              <a:gd name="connsiteY567" fmla="*/ 1679219 h 5264998"/>
              <a:gd name="connsiteX568" fmla="*/ 4485544 w 6341197"/>
              <a:gd name="connsiteY568" fmla="*/ 1687926 h 5264998"/>
              <a:gd name="connsiteX569" fmla="*/ 4489774 w 6341197"/>
              <a:gd name="connsiteY569" fmla="*/ 1686116 h 5264998"/>
              <a:gd name="connsiteX570" fmla="*/ 4494005 w 6341197"/>
              <a:gd name="connsiteY570" fmla="*/ 1684308 h 5264998"/>
              <a:gd name="connsiteX571" fmla="*/ 4492020 w 6341197"/>
              <a:gd name="connsiteY571" fmla="*/ 1674399 h 5264998"/>
              <a:gd name="connsiteX572" fmla="*/ 4486770 w 6341197"/>
              <a:gd name="connsiteY572" fmla="*/ 1667386 h 5264998"/>
              <a:gd name="connsiteX573" fmla="*/ 4227493 w 6341197"/>
              <a:gd name="connsiteY573" fmla="*/ 1660152 h 5264998"/>
              <a:gd name="connsiteX574" fmla="*/ 4192929 w 6341197"/>
              <a:gd name="connsiteY574" fmla="*/ 1703949 h 5264998"/>
              <a:gd name="connsiteX575" fmla="*/ 4164343 w 6341197"/>
              <a:gd name="connsiteY575" fmla="*/ 1751196 h 5264998"/>
              <a:gd name="connsiteX576" fmla="*/ 4165960 w 6341197"/>
              <a:gd name="connsiteY576" fmla="*/ 1767267 h 5264998"/>
              <a:gd name="connsiteX577" fmla="*/ 4170842 w 6341197"/>
              <a:gd name="connsiteY577" fmla="*/ 1780441 h 5264998"/>
              <a:gd name="connsiteX578" fmla="*/ 4178552 w 6341197"/>
              <a:gd name="connsiteY578" fmla="*/ 1772141 h 5264998"/>
              <a:gd name="connsiteX579" fmla="*/ 4180284 w 6341197"/>
              <a:gd name="connsiteY579" fmla="*/ 1760393 h 5264998"/>
              <a:gd name="connsiteX580" fmla="*/ 4190123 w 6341197"/>
              <a:gd name="connsiteY580" fmla="*/ 1733669 h 5264998"/>
              <a:gd name="connsiteX581" fmla="*/ 4211735 w 6341197"/>
              <a:gd name="connsiteY581" fmla="*/ 1716924 h 5264998"/>
              <a:gd name="connsiteX582" fmla="*/ 4219613 w 6341197"/>
              <a:gd name="connsiteY582" fmla="*/ 1688538 h 5264998"/>
              <a:gd name="connsiteX583" fmla="*/ 4227493 w 6341197"/>
              <a:gd name="connsiteY583" fmla="*/ 1660152 h 5264998"/>
              <a:gd name="connsiteX584" fmla="*/ 1480648 w 6341197"/>
              <a:gd name="connsiteY584" fmla="*/ 1652743 h 5264998"/>
              <a:gd name="connsiteX585" fmla="*/ 1471970 w 6341197"/>
              <a:gd name="connsiteY585" fmla="*/ 1653939 h 5264998"/>
              <a:gd name="connsiteX586" fmla="*/ 1472022 w 6341197"/>
              <a:gd name="connsiteY586" fmla="*/ 1662499 h 5264998"/>
              <a:gd name="connsiteX587" fmla="*/ 1477987 w 6341197"/>
              <a:gd name="connsiteY587" fmla="*/ 1667501 h 5264998"/>
              <a:gd name="connsiteX588" fmla="*/ 1489345 w 6341197"/>
              <a:gd name="connsiteY588" fmla="*/ 1664958 h 5264998"/>
              <a:gd name="connsiteX589" fmla="*/ 1489811 w 6341197"/>
              <a:gd name="connsiteY589" fmla="*/ 1660381 h 5264998"/>
              <a:gd name="connsiteX590" fmla="*/ 1490278 w 6341197"/>
              <a:gd name="connsiteY590" fmla="*/ 1655805 h 5264998"/>
              <a:gd name="connsiteX591" fmla="*/ 1480648 w 6341197"/>
              <a:gd name="connsiteY591" fmla="*/ 1652743 h 5264998"/>
              <a:gd name="connsiteX592" fmla="*/ 3954239 w 6341197"/>
              <a:gd name="connsiteY592" fmla="*/ 1647636 h 5264998"/>
              <a:gd name="connsiteX593" fmla="*/ 3937778 w 6341197"/>
              <a:gd name="connsiteY593" fmla="*/ 1655867 h 5264998"/>
              <a:gd name="connsiteX594" fmla="*/ 3933253 w 6341197"/>
              <a:gd name="connsiteY594" fmla="*/ 1678498 h 5264998"/>
              <a:gd name="connsiteX595" fmla="*/ 3937108 w 6341197"/>
              <a:gd name="connsiteY595" fmla="*/ 1681978 h 5264998"/>
              <a:gd name="connsiteX596" fmla="*/ 3937594 w 6341197"/>
              <a:gd name="connsiteY596" fmla="*/ 1682715 h 5264998"/>
              <a:gd name="connsiteX597" fmla="*/ 3943436 w 6341197"/>
              <a:gd name="connsiteY597" fmla="*/ 1672327 h 5264998"/>
              <a:gd name="connsiteX598" fmla="*/ 3954239 w 6341197"/>
              <a:gd name="connsiteY598" fmla="*/ 1647636 h 5264998"/>
              <a:gd name="connsiteX599" fmla="*/ 4030462 w 6341197"/>
              <a:gd name="connsiteY599" fmla="*/ 1645296 h 5264998"/>
              <a:gd name="connsiteX600" fmla="*/ 4028310 w 6341197"/>
              <a:gd name="connsiteY600" fmla="*/ 1651752 h 5264998"/>
              <a:gd name="connsiteX601" fmla="*/ 4020080 w 6341197"/>
              <a:gd name="connsiteY601" fmla="*/ 1651751 h 5264998"/>
              <a:gd name="connsiteX602" fmla="*/ 4014789 w 6341197"/>
              <a:gd name="connsiteY602" fmla="*/ 1655984 h 5264998"/>
              <a:gd name="connsiteX603" fmla="*/ 4010364 w 6341197"/>
              <a:gd name="connsiteY603" fmla="*/ 1671923 h 5264998"/>
              <a:gd name="connsiteX604" fmla="*/ 4002486 w 6341197"/>
              <a:gd name="connsiteY604" fmla="*/ 1700309 h 5264998"/>
              <a:gd name="connsiteX605" fmla="*/ 4026850 w 6341197"/>
              <a:gd name="connsiteY605" fmla="*/ 1680636 h 5264998"/>
              <a:gd name="connsiteX606" fmla="*/ 1223759 w 6341197"/>
              <a:gd name="connsiteY606" fmla="*/ 1639049 h 5264998"/>
              <a:gd name="connsiteX607" fmla="*/ 1215994 w 6341197"/>
              <a:gd name="connsiteY607" fmla="*/ 1642651 h 5264998"/>
              <a:gd name="connsiteX608" fmla="*/ 1211586 w 6341197"/>
              <a:gd name="connsiteY608" fmla="*/ 1649601 h 5264998"/>
              <a:gd name="connsiteX609" fmla="*/ 1222160 w 6341197"/>
              <a:gd name="connsiteY609" fmla="*/ 1650216 h 5264998"/>
              <a:gd name="connsiteX610" fmla="*/ 1230826 w 6341197"/>
              <a:gd name="connsiteY610" fmla="*/ 1642312 h 5264998"/>
              <a:gd name="connsiteX611" fmla="*/ 1223759 w 6341197"/>
              <a:gd name="connsiteY611" fmla="*/ 1639049 h 5264998"/>
              <a:gd name="connsiteX612" fmla="*/ 4514850 w 6341197"/>
              <a:gd name="connsiteY612" fmla="*/ 1611350 h 5264998"/>
              <a:gd name="connsiteX613" fmla="*/ 4529318 w 6341197"/>
              <a:gd name="connsiteY613" fmla="*/ 1645193 h 5264998"/>
              <a:gd name="connsiteX614" fmla="*/ 4530545 w 6341197"/>
              <a:gd name="connsiteY614" fmla="*/ 1624654 h 5264998"/>
              <a:gd name="connsiteX615" fmla="*/ 4526054 w 6341197"/>
              <a:gd name="connsiteY615" fmla="*/ 1613564 h 5264998"/>
              <a:gd name="connsiteX616" fmla="*/ 4514850 w 6341197"/>
              <a:gd name="connsiteY616" fmla="*/ 1611350 h 5264998"/>
              <a:gd name="connsiteX617" fmla="*/ 3983044 w 6341197"/>
              <a:gd name="connsiteY617" fmla="*/ 1606487 h 5264998"/>
              <a:gd name="connsiteX618" fmla="*/ 3987160 w 6341197"/>
              <a:gd name="connsiteY618" fmla="*/ 1622948 h 5264998"/>
              <a:gd name="connsiteX619" fmla="*/ 3995390 w 6341197"/>
              <a:gd name="connsiteY619" fmla="*/ 1622947 h 5264998"/>
              <a:gd name="connsiteX620" fmla="*/ 3999504 w 6341197"/>
              <a:gd name="connsiteY620" fmla="*/ 1614717 h 5264998"/>
              <a:gd name="connsiteX621" fmla="*/ 3996419 w 6341197"/>
              <a:gd name="connsiteY621" fmla="*/ 1607515 h 5264998"/>
              <a:gd name="connsiteX622" fmla="*/ 3987159 w 6341197"/>
              <a:gd name="connsiteY622" fmla="*/ 1606487 h 5264998"/>
              <a:gd name="connsiteX623" fmla="*/ 4062264 w 6341197"/>
              <a:gd name="connsiteY623" fmla="*/ 1596696 h 5264998"/>
              <a:gd name="connsiteX624" fmla="*/ 4047495 w 6341197"/>
              <a:gd name="connsiteY624" fmla="*/ 1628279 h 5264998"/>
              <a:gd name="connsiteX625" fmla="*/ 4028417 w 6341197"/>
              <a:gd name="connsiteY625" fmla="*/ 1638230 h 5264998"/>
              <a:gd name="connsiteX626" fmla="*/ 4028310 w 6341197"/>
              <a:gd name="connsiteY626" fmla="*/ 1639406 h 5264998"/>
              <a:gd name="connsiteX627" fmla="*/ 4032425 w 6341197"/>
              <a:gd name="connsiteY627" fmla="*/ 1639408 h 5264998"/>
              <a:gd name="connsiteX628" fmla="*/ 4030811 w 6341197"/>
              <a:gd name="connsiteY628" fmla="*/ 1644250 h 5264998"/>
              <a:gd name="connsiteX629" fmla="*/ 4050776 w 6341197"/>
              <a:gd name="connsiteY629" fmla="*/ 1642388 h 5264998"/>
              <a:gd name="connsiteX630" fmla="*/ 4068271 w 6341197"/>
              <a:gd name="connsiteY630" fmla="*/ 1634156 h 5264998"/>
              <a:gd name="connsiteX631" fmla="*/ 4256062 w 6341197"/>
              <a:gd name="connsiteY631" fmla="*/ 1595900 h 5264998"/>
              <a:gd name="connsiteX632" fmla="*/ 4230189 w 6341197"/>
              <a:gd name="connsiteY632" fmla="*/ 1614967 h 5264998"/>
              <a:gd name="connsiteX633" fmla="*/ 4242474 w 6341197"/>
              <a:gd name="connsiteY633" fmla="*/ 1624975 h 5264998"/>
              <a:gd name="connsiteX634" fmla="*/ 4245149 w 6341197"/>
              <a:gd name="connsiteY634" fmla="*/ 1640593 h 5264998"/>
              <a:gd name="connsiteX635" fmla="*/ 4231846 w 6341197"/>
              <a:gd name="connsiteY635" fmla="*/ 1656290 h 5264998"/>
              <a:gd name="connsiteX636" fmla="*/ 4260369 w 6341197"/>
              <a:gd name="connsiteY636" fmla="*/ 1644595 h 5264998"/>
              <a:gd name="connsiteX637" fmla="*/ 4271512 w 6341197"/>
              <a:gd name="connsiteY637" fmla="*/ 1613312 h 5264998"/>
              <a:gd name="connsiteX638" fmla="*/ 4271757 w 6341197"/>
              <a:gd name="connsiteY638" fmla="*/ 1609204 h 5264998"/>
              <a:gd name="connsiteX639" fmla="*/ 4282059 w 6341197"/>
              <a:gd name="connsiteY639" fmla="*/ 1609303 h 5264998"/>
              <a:gd name="connsiteX640" fmla="*/ 4292541 w 6341197"/>
              <a:gd name="connsiteY640" fmla="*/ 1606323 h 5264998"/>
              <a:gd name="connsiteX641" fmla="*/ 4275934 w 6341197"/>
              <a:gd name="connsiteY641" fmla="*/ 1599663 h 5264998"/>
              <a:gd name="connsiteX642" fmla="*/ 4256062 w 6341197"/>
              <a:gd name="connsiteY642" fmla="*/ 1595900 h 5264998"/>
              <a:gd name="connsiteX643" fmla="*/ 4097822 w 6341197"/>
              <a:gd name="connsiteY643" fmla="*/ 1553473 h 5264998"/>
              <a:gd name="connsiteX644" fmla="*/ 4090358 w 6341197"/>
              <a:gd name="connsiteY644" fmla="*/ 1557666 h 5264998"/>
              <a:gd name="connsiteX645" fmla="*/ 4088872 w 6341197"/>
              <a:gd name="connsiteY645" fmla="*/ 1565306 h 5264998"/>
              <a:gd name="connsiteX646" fmla="*/ 4105058 w 6341197"/>
              <a:gd name="connsiteY646" fmla="*/ 1570395 h 5264998"/>
              <a:gd name="connsiteX647" fmla="*/ 4103072 w 6341197"/>
              <a:gd name="connsiteY647" fmla="*/ 1560486 h 5264998"/>
              <a:gd name="connsiteX648" fmla="*/ 4097822 w 6341197"/>
              <a:gd name="connsiteY648" fmla="*/ 1553473 h 5264998"/>
              <a:gd name="connsiteX649" fmla="*/ 4015965 w 6341197"/>
              <a:gd name="connsiteY649" fmla="*/ 1507725 h 5264998"/>
              <a:gd name="connsiteX650" fmla="*/ 4015965 w 6341197"/>
              <a:gd name="connsiteY650" fmla="*/ 1536530 h 5264998"/>
              <a:gd name="connsiteX651" fmla="*/ 4004647 w 6341197"/>
              <a:gd name="connsiteY651" fmla="*/ 1539617 h 5264998"/>
              <a:gd name="connsiteX652" fmla="*/ 3999505 w 6341197"/>
              <a:gd name="connsiteY652" fmla="*/ 1548875 h 5264998"/>
              <a:gd name="connsiteX653" fmla="*/ 4002590 w 6341197"/>
              <a:gd name="connsiteY653" fmla="*/ 1562250 h 5264998"/>
              <a:gd name="connsiteX654" fmla="*/ 4011849 w 6341197"/>
              <a:gd name="connsiteY654" fmla="*/ 1569451 h 5264998"/>
              <a:gd name="connsiteX655" fmla="*/ 4015450 w 6341197"/>
              <a:gd name="connsiteY655" fmla="*/ 1565336 h 5264998"/>
              <a:gd name="connsiteX656" fmla="*/ 4015965 w 6341197"/>
              <a:gd name="connsiteY656" fmla="*/ 1561221 h 5264998"/>
              <a:gd name="connsiteX657" fmla="*/ 4028543 w 6341197"/>
              <a:gd name="connsiteY657" fmla="*/ 1538581 h 5264998"/>
              <a:gd name="connsiteX658" fmla="*/ 4035362 w 6341197"/>
              <a:gd name="connsiteY658" fmla="*/ 1523243 h 5264998"/>
              <a:gd name="connsiteX659" fmla="*/ 1169543 w 6341197"/>
              <a:gd name="connsiteY659" fmla="*/ 1501722 h 5264998"/>
              <a:gd name="connsiteX660" fmla="*/ 1163705 w 6341197"/>
              <a:gd name="connsiteY660" fmla="*/ 1502283 h 5264998"/>
              <a:gd name="connsiteX661" fmla="*/ 1160567 w 6341197"/>
              <a:gd name="connsiteY661" fmla="*/ 1514913 h 5264998"/>
              <a:gd name="connsiteX662" fmla="*/ 1176334 w 6341197"/>
              <a:gd name="connsiteY662" fmla="*/ 1505420 h 5264998"/>
              <a:gd name="connsiteX663" fmla="*/ 1169543 w 6341197"/>
              <a:gd name="connsiteY663" fmla="*/ 1501722 h 5264998"/>
              <a:gd name="connsiteX664" fmla="*/ 1377290 w 6341197"/>
              <a:gd name="connsiteY664" fmla="*/ 1486407 h 5264998"/>
              <a:gd name="connsiteX665" fmla="*/ 1359199 w 6341197"/>
              <a:gd name="connsiteY665" fmla="*/ 1492324 h 5264998"/>
              <a:gd name="connsiteX666" fmla="*/ 1355746 w 6341197"/>
              <a:gd name="connsiteY666" fmla="*/ 1493695 h 5264998"/>
              <a:gd name="connsiteX667" fmla="*/ 1358164 w 6341197"/>
              <a:gd name="connsiteY667" fmla="*/ 1503589 h 5264998"/>
              <a:gd name="connsiteX668" fmla="*/ 1385146 w 6341197"/>
              <a:gd name="connsiteY668" fmla="*/ 1519863 h 5264998"/>
              <a:gd name="connsiteX669" fmla="*/ 1393024 w 6341197"/>
              <a:gd name="connsiteY669" fmla="*/ 1521030 h 5264998"/>
              <a:gd name="connsiteX670" fmla="*/ 1413069 w 6341197"/>
              <a:gd name="connsiteY670" fmla="*/ 1523998 h 5264998"/>
              <a:gd name="connsiteX671" fmla="*/ 1412869 w 6341197"/>
              <a:gd name="connsiteY671" fmla="*/ 1514520 h 5264998"/>
              <a:gd name="connsiteX672" fmla="*/ 1403684 w 6341197"/>
              <a:gd name="connsiteY672" fmla="*/ 1511475 h 5264998"/>
              <a:gd name="connsiteX673" fmla="*/ 1377290 w 6341197"/>
              <a:gd name="connsiteY673" fmla="*/ 1486407 h 5264998"/>
              <a:gd name="connsiteX674" fmla="*/ 1324172 w 6341197"/>
              <a:gd name="connsiteY674" fmla="*/ 1466719 h 5264998"/>
              <a:gd name="connsiteX675" fmla="*/ 1327062 w 6341197"/>
              <a:gd name="connsiteY675" fmla="*/ 1469449 h 5264998"/>
              <a:gd name="connsiteX676" fmla="*/ 1331096 w 6341197"/>
              <a:gd name="connsiteY676" fmla="*/ 1472008 h 5264998"/>
              <a:gd name="connsiteX677" fmla="*/ 1330262 w 6341197"/>
              <a:gd name="connsiteY677" fmla="*/ 1469727 h 5264998"/>
              <a:gd name="connsiteX678" fmla="*/ 4032425 w 6341197"/>
              <a:gd name="connsiteY678" fmla="*/ 1454230 h 5264998"/>
              <a:gd name="connsiteX679" fmla="*/ 4032425 w 6341197"/>
              <a:gd name="connsiteY679" fmla="*/ 1466574 h 5264998"/>
              <a:gd name="connsiteX680" fmla="*/ 4015966 w 6341197"/>
              <a:gd name="connsiteY680" fmla="*/ 1487151 h 5264998"/>
              <a:gd name="connsiteX681" fmla="*/ 4015964 w 6341197"/>
              <a:gd name="connsiteY681" fmla="*/ 1495381 h 5264998"/>
              <a:gd name="connsiteX682" fmla="*/ 4036540 w 6341197"/>
              <a:gd name="connsiteY682" fmla="*/ 1478920 h 5264998"/>
              <a:gd name="connsiteX683" fmla="*/ 4036540 w 6341197"/>
              <a:gd name="connsiteY683" fmla="*/ 1466575 h 5264998"/>
              <a:gd name="connsiteX684" fmla="*/ 4036025 w 6341197"/>
              <a:gd name="connsiteY684" fmla="*/ 1460403 h 5264998"/>
              <a:gd name="connsiteX685" fmla="*/ 4032425 w 6341197"/>
              <a:gd name="connsiteY685" fmla="*/ 1454230 h 5264998"/>
              <a:gd name="connsiteX686" fmla="*/ 4364457 w 6341197"/>
              <a:gd name="connsiteY686" fmla="*/ 1437476 h 5264998"/>
              <a:gd name="connsiteX687" fmla="*/ 4369041 w 6341197"/>
              <a:gd name="connsiteY687" fmla="*/ 1447025 h 5264998"/>
              <a:gd name="connsiteX688" fmla="*/ 4380152 w 6341197"/>
              <a:gd name="connsiteY688" fmla="*/ 1450780 h 5264998"/>
              <a:gd name="connsiteX689" fmla="*/ 4379586 w 6341197"/>
              <a:gd name="connsiteY689" fmla="*/ 1443017 h 5264998"/>
              <a:gd name="connsiteX690" fmla="*/ 4372674 w 6341197"/>
              <a:gd name="connsiteY690" fmla="*/ 1437967 h 5264998"/>
              <a:gd name="connsiteX691" fmla="*/ 4143531 w 6341197"/>
              <a:gd name="connsiteY691" fmla="*/ 1372084 h 5264998"/>
              <a:gd name="connsiteX692" fmla="*/ 4143531 w 6341197"/>
              <a:gd name="connsiteY692" fmla="*/ 1376043 h 5264998"/>
              <a:gd name="connsiteX693" fmla="*/ 4142324 w 6341197"/>
              <a:gd name="connsiteY693" fmla="*/ 1378055 h 5264998"/>
              <a:gd name="connsiteX694" fmla="*/ 4145583 w 6341197"/>
              <a:gd name="connsiteY694" fmla="*/ 1374940 h 5264998"/>
              <a:gd name="connsiteX695" fmla="*/ 4470155 w 6341197"/>
              <a:gd name="connsiteY695" fmla="*/ 1324238 h 5264998"/>
              <a:gd name="connsiteX696" fmla="*/ 4457586 w 6341197"/>
              <a:gd name="connsiteY696" fmla="*/ 1327609 h 5264998"/>
              <a:gd name="connsiteX697" fmla="*/ 4473526 w 6341197"/>
              <a:gd name="connsiteY697" fmla="*/ 1336807 h 5264998"/>
              <a:gd name="connsiteX698" fmla="*/ 4473474 w 6341197"/>
              <a:gd name="connsiteY698" fmla="*/ 1329074 h 5264998"/>
              <a:gd name="connsiteX699" fmla="*/ 4470155 w 6341197"/>
              <a:gd name="connsiteY699" fmla="*/ 1324238 h 5264998"/>
              <a:gd name="connsiteX700" fmla="*/ 873530 w 6341197"/>
              <a:gd name="connsiteY700" fmla="*/ 1314625 h 5264998"/>
              <a:gd name="connsiteX701" fmla="*/ 918586 w 6341197"/>
              <a:gd name="connsiteY701" fmla="*/ 1329670 h 5264998"/>
              <a:gd name="connsiteX702" fmla="*/ 963643 w 6341197"/>
              <a:gd name="connsiteY702" fmla="*/ 1344717 h 5264998"/>
              <a:gd name="connsiteX703" fmla="*/ 934607 w 6341197"/>
              <a:gd name="connsiteY703" fmla="*/ 1360764 h 5264998"/>
              <a:gd name="connsiteX704" fmla="*/ 901747 w 6341197"/>
              <a:gd name="connsiteY704" fmla="*/ 1356182 h 5264998"/>
              <a:gd name="connsiteX705" fmla="*/ 887575 w 6341197"/>
              <a:gd name="connsiteY705" fmla="*/ 1340032 h 5264998"/>
              <a:gd name="connsiteX706" fmla="*/ 873530 w 6341197"/>
              <a:gd name="connsiteY706" fmla="*/ 1314625 h 5264998"/>
              <a:gd name="connsiteX707" fmla="*/ 4826853 w 6341197"/>
              <a:gd name="connsiteY707" fmla="*/ 1287820 h 5264998"/>
              <a:gd name="connsiteX708" fmla="*/ 4838439 w 6341197"/>
              <a:gd name="connsiteY708" fmla="*/ 1300878 h 5264998"/>
              <a:gd name="connsiteX709" fmla="*/ 4837872 w 6341197"/>
              <a:gd name="connsiteY709" fmla="*/ 1293115 h 5264998"/>
              <a:gd name="connsiteX710" fmla="*/ 4830960 w 6341197"/>
              <a:gd name="connsiteY710" fmla="*/ 1288066 h 5264998"/>
              <a:gd name="connsiteX711" fmla="*/ 4849354 w 6341197"/>
              <a:gd name="connsiteY711" fmla="*/ 1256184 h 5264998"/>
              <a:gd name="connsiteX712" fmla="*/ 4840647 w 6341197"/>
              <a:gd name="connsiteY712" fmla="*/ 1263910 h 5264998"/>
              <a:gd name="connsiteX713" fmla="*/ 4856833 w 6341197"/>
              <a:gd name="connsiteY713" fmla="*/ 1268997 h 5264998"/>
              <a:gd name="connsiteX714" fmla="*/ 4854725 w 6341197"/>
              <a:gd name="connsiteY714" fmla="*/ 1261142 h 5264998"/>
              <a:gd name="connsiteX715" fmla="*/ 4849354 w 6341197"/>
              <a:gd name="connsiteY715" fmla="*/ 1256184 h 5264998"/>
              <a:gd name="connsiteX716" fmla="*/ 1228317 w 6341197"/>
              <a:gd name="connsiteY716" fmla="*/ 1202534 h 5264998"/>
              <a:gd name="connsiteX717" fmla="*/ 1223185 w 6341197"/>
              <a:gd name="connsiteY717" fmla="*/ 1217225 h 5264998"/>
              <a:gd name="connsiteX718" fmla="*/ 1220330 w 6341197"/>
              <a:gd name="connsiteY718" fmla="*/ 1237248 h 5264998"/>
              <a:gd name="connsiteX719" fmla="*/ 1240551 w 6341197"/>
              <a:gd name="connsiteY719" fmla="*/ 1262228 h 5264998"/>
              <a:gd name="connsiteX720" fmla="*/ 1249991 w 6341197"/>
              <a:gd name="connsiteY720" fmla="*/ 1249502 h 5264998"/>
              <a:gd name="connsiteX721" fmla="*/ 1264373 w 6341197"/>
              <a:gd name="connsiteY721" fmla="*/ 1246361 h 5264998"/>
              <a:gd name="connsiteX722" fmla="*/ 1254955 w 6341197"/>
              <a:gd name="connsiteY722" fmla="*/ 1235119 h 5264998"/>
              <a:gd name="connsiteX723" fmla="*/ 1245567 w 6341197"/>
              <a:gd name="connsiteY723" fmla="*/ 1223636 h 5264998"/>
              <a:gd name="connsiteX724" fmla="*/ 1237022 w 6341197"/>
              <a:gd name="connsiteY724" fmla="*/ 1221023 h 5264998"/>
              <a:gd name="connsiteX725" fmla="*/ 1232907 w 6341197"/>
              <a:gd name="connsiteY725" fmla="*/ 1220965 h 5264998"/>
              <a:gd name="connsiteX726" fmla="*/ 1232539 w 6341197"/>
              <a:gd name="connsiteY726" fmla="*/ 1210672 h 5264998"/>
              <a:gd name="connsiteX727" fmla="*/ 1230860 w 6341197"/>
              <a:gd name="connsiteY727" fmla="*/ 1205645 h 5264998"/>
              <a:gd name="connsiteX728" fmla="*/ 1698622 w 6341197"/>
              <a:gd name="connsiteY728" fmla="*/ 1174087 h 5264998"/>
              <a:gd name="connsiteX729" fmla="*/ 1698503 w 6341197"/>
              <a:gd name="connsiteY729" fmla="*/ 1182316 h 5264998"/>
              <a:gd name="connsiteX730" fmla="*/ 1700327 w 6341197"/>
              <a:gd name="connsiteY730" fmla="*/ 1198804 h 5264998"/>
              <a:gd name="connsiteX731" fmla="*/ 1714671 w 6341197"/>
              <a:gd name="connsiteY731" fmla="*/ 1203123 h 5264998"/>
              <a:gd name="connsiteX732" fmla="*/ 1735360 w 6341197"/>
              <a:gd name="connsiteY732" fmla="*/ 1195186 h 5264998"/>
              <a:gd name="connsiteX733" fmla="*/ 1710965 w 6341197"/>
              <a:gd name="connsiteY733" fmla="*/ 1174263 h 5264998"/>
              <a:gd name="connsiteX734" fmla="*/ 1069727 w 6341197"/>
              <a:gd name="connsiteY734" fmla="*/ 1119873 h 5264998"/>
              <a:gd name="connsiteX735" fmla="*/ 1064513 w 6341197"/>
              <a:gd name="connsiteY735" fmla="*/ 1120493 h 5264998"/>
              <a:gd name="connsiteX736" fmla="*/ 1068210 w 6341197"/>
              <a:gd name="connsiteY736" fmla="*/ 1125137 h 5264998"/>
              <a:gd name="connsiteX737" fmla="*/ 2468961 w 6341197"/>
              <a:gd name="connsiteY737" fmla="*/ 1091950 h 5264998"/>
              <a:gd name="connsiteX738" fmla="*/ 2463413 w 6341197"/>
              <a:gd name="connsiteY738" fmla="*/ 1093853 h 5264998"/>
              <a:gd name="connsiteX739" fmla="*/ 2458760 w 6341197"/>
              <a:gd name="connsiteY739" fmla="*/ 1100028 h 5264998"/>
              <a:gd name="connsiteX740" fmla="*/ 2447728 w 6341197"/>
              <a:gd name="connsiteY740" fmla="*/ 1105427 h 5264998"/>
              <a:gd name="connsiteX741" fmla="*/ 2463204 w 6341197"/>
              <a:gd name="connsiteY741" fmla="*/ 1120561 h 5264998"/>
              <a:gd name="connsiteX742" fmla="*/ 2467252 w 6341197"/>
              <a:gd name="connsiteY742" fmla="*/ 1108657 h 5264998"/>
              <a:gd name="connsiteX743" fmla="*/ 2468961 w 6341197"/>
              <a:gd name="connsiteY743" fmla="*/ 1091950 h 5264998"/>
              <a:gd name="connsiteX744" fmla="*/ 1490238 w 6341197"/>
              <a:gd name="connsiteY744" fmla="*/ 1068236 h 5264998"/>
              <a:gd name="connsiteX745" fmla="*/ 1469497 w 6341197"/>
              <a:gd name="connsiteY745" fmla="*/ 1079775 h 5264998"/>
              <a:gd name="connsiteX746" fmla="*/ 1460968 w 6341197"/>
              <a:gd name="connsiteY746" fmla="*/ 1100744 h 5264998"/>
              <a:gd name="connsiteX747" fmla="*/ 1517295 w 6341197"/>
              <a:gd name="connsiteY747" fmla="*/ 1119036 h 5264998"/>
              <a:gd name="connsiteX748" fmla="*/ 1567362 w 6341197"/>
              <a:gd name="connsiteY748" fmla="*/ 1143411 h 5264998"/>
              <a:gd name="connsiteX749" fmla="*/ 1592460 w 6341197"/>
              <a:gd name="connsiteY749" fmla="*/ 1114961 h 5264998"/>
              <a:gd name="connsiteX750" fmla="*/ 1490238 w 6341197"/>
              <a:gd name="connsiteY750" fmla="*/ 1068236 h 5264998"/>
              <a:gd name="connsiteX751" fmla="*/ 2516660 w 6341197"/>
              <a:gd name="connsiteY751" fmla="*/ 1064148 h 5264998"/>
              <a:gd name="connsiteX752" fmla="*/ 2498328 w 6341197"/>
              <a:gd name="connsiteY752" fmla="*/ 1072438 h 5264998"/>
              <a:gd name="connsiteX753" fmla="*/ 2486052 w 6341197"/>
              <a:gd name="connsiteY753" fmla="*/ 1088381 h 5264998"/>
              <a:gd name="connsiteX754" fmla="*/ 2498634 w 6341197"/>
              <a:gd name="connsiteY754" fmla="*/ 1091696 h 5264998"/>
              <a:gd name="connsiteX755" fmla="*/ 2576943 w 6341197"/>
              <a:gd name="connsiteY755" fmla="*/ 1039664 h 5264998"/>
              <a:gd name="connsiteX756" fmla="*/ 2533623 w 6341197"/>
              <a:gd name="connsiteY756" fmla="*/ 1045742 h 5264998"/>
              <a:gd name="connsiteX757" fmla="*/ 2524610 w 6341197"/>
              <a:gd name="connsiteY757" fmla="*/ 1059516 h 5264998"/>
              <a:gd name="connsiteX758" fmla="*/ 2532687 w 6341197"/>
              <a:gd name="connsiteY758" fmla="*/ 1069719 h 5264998"/>
              <a:gd name="connsiteX759" fmla="*/ 2543953 w 6341197"/>
              <a:gd name="connsiteY759" fmla="*/ 1052502 h 5264998"/>
              <a:gd name="connsiteX760" fmla="*/ 2568057 w 6341197"/>
              <a:gd name="connsiteY760" fmla="*/ 1068274 h 5264998"/>
              <a:gd name="connsiteX761" fmla="*/ 2577069 w 6341197"/>
              <a:gd name="connsiteY761" fmla="*/ 1054499 h 5264998"/>
              <a:gd name="connsiteX762" fmla="*/ 951631 w 6341197"/>
              <a:gd name="connsiteY762" fmla="*/ 1031770 h 5264998"/>
              <a:gd name="connsiteX763" fmla="*/ 943910 w 6341197"/>
              <a:gd name="connsiteY763" fmla="*/ 1032174 h 5264998"/>
              <a:gd name="connsiteX764" fmla="*/ 939228 w 6341197"/>
              <a:gd name="connsiteY764" fmla="*/ 1035710 h 5264998"/>
              <a:gd name="connsiteX765" fmla="*/ 943167 w 6341197"/>
              <a:gd name="connsiteY765" fmla="*/ 1048111 h 5264998"/>
              <a:gd name="connsiteX766" fmla="*/ 2597348 w 6341197"/>
              <a:gd name="connsiteY766" fmla="*/ 1023511 h 5264998"/>
              <a:gd name="connsiteX767" fmla="*/ 2592247 w 6341197"/>
              <a:gd name="connsiteY767" fmla="*/ 1027548 h 5264998"/>
              <a:gd name="connsiteX768" fmla="*/ 2587146 w 6341197"/>
              <a:gd name="connsiteY768" fmla="*/ 1031586 h 5264998"/>
              <a:gd name="connsiteX769" fmla="*/ 2607679 w 6341197"/>
              <a:gd name="connsiteY769" fmla="*/ 1030269 h 5264998"/>
              <a:gd name="connsiteX770" fmla="*/ 1396244 w 6341197"/>
              <a:gd name="connsiteY770" fmla="*/ 1021630 h 5264998"/>
              <a:gd name="connsiteX771" fmla="*/ 1382167 w 6341197"/>
              <a:gd name="connsiteY771" fmla="*/ 1034805 h 5264998"/>
              <a:gd name="connsiteX772" fmla="*/ 1381850 w 6341197"/>
              <a:gd name="connsiteY772" fmla="*/ 1035361 h 5264998"/>
              <a:gd name="connsiteX773" fmla="*/ 1384873 w 6341197"/>
              <a:gd name="connsiteY773" fmla="*/ 1038317 h 5264998"/>
              <a:gd name="connsiteX774" fmla="*/ 1405224 w 6341197"/>
              <a:gd name="connsiteY774" fmla="*/ 1060969 h 5264998"/>
              <a:gd name="connsiteX775" fmla="*/ 1417758 w 6341197"/>
              <a:gd name="connsiteY775" fmla="*/ 1078664 h 5264998"/>
              <a:gd name="connsiteX776" fmla="*/ 1417939 w 6341197"/>
              <a:gd name="connsiteY776" fmla="*/ 1078966 h 5264998"/>
              <a:gd name="connsiteX777" fmla="*/ 1449268 w 6341197"/>
              <a:gd name="connsiteY777" fmla="*/ 1055308 h 5264998"/>
              <a:gd name="connsiteX778" fmla="*/ 1400125 w 6341197"/>
              <a:gd name="connsiteY778" fmla="*/ 1038148 h 5264998"/>
              <a:gd name="connsiteX779" fmla="*/ 1399729 w 6341197"/>
              <a:gd name="connsiteY779" fmla="*/ 1029910 h 5264998"/>
              <a:gd name="connsiteX780" fmla="*/ 1396244 w 6341197"/>
              <a:gd name="connsiteY780" fmla="*/ 1021630 h 5264998"/>
              <a:gd name="connsiteX781" fmla="*/ 2656567 w 6341197"/>
              <a:gd name="connsiteY781" fmla="*/ 1008164 h 5264998"/>
              <a:gd name="connsiteX782" fmla="*/ 2649807 w 6341197"/>
              <a:gd name="connsiteY782" fmla="*/ 1018494 h 5264998"/>
              <a:gd name="connsiteX783" fmla="*/ 2653250 w 6341197"/>
              <a:gd name="connsiteY783" fmla="*/ 1020748 h 5264998"/>
              <a:gd name="connsiteX784" fmla="*/ 2656567 w 6341197"/>
              <a:gd name="connsiteY784" fmla="*/ 1008164 h 5264998"/>
              <a:gd name="connsiteX785" fmla="*/ 4178039 w 6341197"/>
              <a:gd name="connsiteY785" fmla="*/ 883932 h 5264998"/>
              <a:gd name="connsiteX786" fmla="*/ 4171249 w 6341197"/>
              <a:gd name="connsiteY786" fmla="*/ 887891 h 5264998"/>
              <a:gd name="connsiteX787" fmla="*/ 4154290 w 6341197"/>
              <a:gd name="connsiteY787" fmla="*/ 890319 h 5264998"/>
              <a:gd name="connsiteX788" fmla="*/ 4141703 w 6341197"/>
              <a:gd name="connsiteY788" fmla="*/ 902980 h 5264998"/>
              <a:gd name="connsiteX789" fmla="*/ 4133880 w 6341197"/>
              <a:gd name="connsiteY789" fmla="*/ 922452 h 5264998"/>
              <a:gd name="connsiteX790" fmla="*/ 4064493 w 6341197"/>
              <a:gd name="connsiteY790" fmla="*/ 981948 h 5264998"/>
              <a:gd name="connsiteX791" fmla="*/ 4059686 w 6341197"/>
              <a:gd name="connsiteY791" fmla="*/ 991286 h 5264998"/>
              <a:gd name="connsiteX792" fmla="*/ 4044771 w 6341197"/>
              <a:gd name="connsiteY792" fmla="*/ 1026265 h 5264998"/>
              <a:gd name="connsiteX793" fmla="*/ 4048885 w 6341197"/>
              <a:gd name="connsiteY793" fmla="*/ 1038610 h 5264998"/>
              <a:gd name="connsiteX794" fmla="*/ 4078206 w 6341197"/>
              <a:gd name="connsiteY794" fmla="*/ 1003632 h 5264998"/>
              <a:gd name="connsiteX795" fmla="*/ 4110611 w 6341197"/>
              <a:gd name="connsiteY795" fmla="*/ 968654 h 5264998"/>
              <a:gd name="connsiteX796" fmla="*/ 4139416 w 6341197"/>
              <a:gd name="connsiteY796" fmla="*/ 960424 h 5264998"/>
              <a:gd name="connsiteX797" fmla="*/ 4110611 w 6341197"/>
              <a:gd name="connsiteY797" fmla="*/ 948079 h 5264998"/>
              <a:gd name="connsiteX798" fmla="*/ 4122955 w 6341197"/>
              <a:gd name="connsiteY798" fmla="*/ 939850 h 5264998"/>
              <a:gd name="connsiteX799" fmla="*/ 4138901 w 6341197"/>
              <a:gd name="connsiteY799" fmla="*/ 937792 h 5264998"/>
              <a:gd name="connsiteX800" fmla="*/ 4151761 w 6341197"/>
              <a:gd name="connsiteY800" fmla="*/ 948078 h 5264998"/>
              <a:gd name="connsiteX801" fmla="*/ 4163078 w 6341197"/>
              <a:gd name="connsiteY801" fmla="*/ 931619 h 5264998"/>
              <a:gd name="connsiteX802" fmla="*/ 4168221 w 6341197"/>
              <a:gd name="connsiteY802" fmla="*/ 915159 h 5264998"/>
              <a:gd name="connsiteX803" fmla="*/ 4175937 w 6341197"/>
              <a:gd name="connsiteY803" fmla="*/ 895612 h 5264998"/>
              <a:gd name="connsiteX804" fmla="*/ 2876397 w 6341197"/>
              <a:gd name="connsiteY804" fmla="*/ 822522 h 5264998"/>
              <a:gd name="connsiteX805" fmla="*/ 2866193 w 6341197"/>
              <a:gd name="connsiteY805" fmla="*/ 830599 h 5264998"/>
              <a:gd name="connsiteX806" fmla="*/ 2874399 w 6341197"/>
              <a:gd name="connsiteY806" fmla="*/ 855638 h 5264998"/>
              <a:gd name="connsiteX807" fmla="*/ 2861810 w 6341197"/>
              <a:gd name="connsiteY807" fmla="*/ 868302 h 5264998"/>
              <a:gd name="connsiteX808" fmla="*/ 2844851 w 6341197"/>
              <a:gd name="connsiteY808" fmla="*/ 870730 h 5264998"/>
              <a:gd name="connsiteX809" fmla="*/ 2820764 w 6341197"/>
              <a:gd name="connsiteY809" fmla="*/ 906603 h 5264998"/>
              <a:gd name="connsiteX810" fmla="*/ 2804423 w 6341197"/>
              <a:gd name="connsiteY810" fmla="*/ 947546 h 5264998"/>
              <a:gd name="connsiteX811" fmla="*/ 2861260 w 6341197"/>
              <a:gd name="connsiteY811" fmla="*/ 920808 h 5264998"/>
              <a:gd name="connsiteX812" fmla="*/ 2875715 w 6341197"/>
              <a:gd name="connsiteY812" fmla="*/ 876172 h 5264998"/>
              <a:gd name="connsiteX813" fmla="*/ 2882734 w 6341197"/>
              <a:gd name="connsiteY813" fmla="*/ 879535 h 5264998"/>
              <a:gd name="connsiteX814" fmla="*/ 2890551 w 6341197"/>
              <a:gd name="connsiteY814" fmla="*/ 876045 h 5264998"/>
              <a:gd name="connsiteX815" fmla="*/ 2893437 w 6341197"/>
              <a:gd name="connsiteY815" fmla="*/ 863179 h 5264998"/>
              <a:gd name="connsiteX816" fmla="*/ 2893741 w 6341197"/>
              <a:gd name="connsiteY816" fmla="*/ 848625 h 5264998"/>
              <a:gd name="connsiteX817" fmla="*/ 3413571 w 6341197"/>
              <a:gd name="connsiteY817" fmla="*/ 775686 h 5264998"/>
              <a:gd name="connsiteX818" fmla="*/ 3361819 w 6341197"/>
              <a:gd name="connsiteY818" fmla="*/ 796533 h 5264998"/>
              <a:gd name="connsiteX819" fmla="*/ 3313540 w 6341197"/>
              <a:gd name="connsiteY819" fmla="*/ 823340 h 5264998"/>
              <a:gd name="connsiteX820" fmla="*/ 3306961 w 6341197"/>
              <a:gd name="connsiteY820" fmla="*/ 838091 h 5264998"/>
              <a:gd name="connsiteX821" fmla="*/ 3304654 w 6341197"/>
              <a:gd name="connsiteY821" fmla="*/ 851950 h 5264998"/>
              <a:gd name="connsiteX822" fmla="*/ 3315468 w 6341197"/>
              <a:gd name="connsiteY822" fmla="*/ 848575 h 5264998"/>
              <a:gd name="connsiteX823" fmla="*/ 3322807 w 6341197"/>
              <a:gd name="connsiteY823" fmla="*/ 839239 h 5264998"/>
              <a:gd name="connsiteX824" fmla="*/ 3344621 w 6341197"/>
              <a:gd name="connsiteY824" fmla="*/ 820933 h 5264998"/>
              <a:gd name="connsiteX825" fmla="*/ 3371697 w 6341197"/>
              <a:gd name="connsiteY825" fmla="*/ 817135 h 5264998"/>
              <a:gd name="connsiteX826" fmla="*/ 3392633 w 6341197"/>
              <a:gd name="connsiteY826" fmla="*/ 796410 h 5264998"/>
              <a:gd name="connsiteX827" fmla="*/ 3413571 w 6341197"/>
              <a:gd name="connsiteY827" fmla="*/ 775686 h 5264998"/>
              <a:gd name="connsiteX828" fmla="*/ 3470282 w 6341197"/>
              <a:gd name="connsiteY828" fmla="*/ 734111 h 5264998"/>
              <a:gd name="connsiteX829" fmla="*/ 3438357 w 6341197"/>
              <a:gd name="connsiteY829" fmla="*/ 737809 h 5264998"/>
              <a:gd name="connsiteX830" fmla="*/ 3444045 w 6341197"/>
              <a:gd name="connsiteY830" fmla="*/ 752599 h 5264998"/>
              <a:gd name="connsiteX831" fmla="*/ 3438611 w 6341197"/>
              <a:gd name="connsiteY831" fmla="*/ 767482 h 5264998"/>
              <a:gd name="connsiteX832" fmla="*/ 3419267 w 6341197"/>
              <a:gd name="connsiteY832" fmla="*/ 774497 h 5264998"/>
              <a:gd name="connsiteX833" fmla="*/ 3449832 w 6341197"/>
              <a:gd name="connsiteY833" fmla="*/ 778514 h 5264998"/>
              <a:gd name="connsiteX834" fmla="*/ 3460762 w 6341197"/>
              <a:gd name="connsiteY834" fmla="*/ 769142 h 5264998"/>
              <a:gd name="connsiteX835" fmla="*/ 3476217 w 6341197"/>
              <a:gd name="connsiteY835" fmla="*/ 739182 h 5264998"/>
              <a:gd name="connsiteX836" fmla="*/ 1982811 w 6341197"/>
              <a:gd name="connsiteY836" fmla="*/ 710044 h 5264998"/>
              <a:gd name="connsiteX837" fmla="*/ 1975044 w 6341197"/>
              <a:gd name="connsiteY837" fmla="*/ 713646 h 5264998"/>
              <a:gd name="connsiteX838" fmla="*/ 1972839 w 6341197"/>
              <a:gd name="connsiteY838" fmla="*/ 717122 h 5264998"/>
              <a:gd name="connsiteX839" fmla="*/ 1989879 w 6341197"/>
              <a:gd name="connsiteY839" fmla="*/ 713309 h 5264998"/>
              <a:gd name="connsiteX840" fmla="*/ 1982811 w 6341197"/>
              <a:gd name="connsiteY840" fmla="*/ 710044 h 5264998"/>
              <a:gd name="connsiteX841" fmla="*/ 3183501 w 6341197"/>
              <a:gd name="connsiteY841" fmla="*/ 698906 h 5264998"/>
              <a:gd name="connsiteX842" fmla="*/ 3177108 w 6341197"/>
              <a:gd name="connsiteY842" fmla="*/ 702099 h 5264998"/>
              <a:gd name="connsiteX843" fmla="*/ 3173298 w 6341197"/>
              <a:gd name="connsiteY843" fmla="*/ 706983 h 5264998"/>
              <a:gd name="connsiteX844" fmla="*/ 3100280 w 6341197"/>
              <a:gd name="connsiteY844" fmla="*/ 743419 h 5264998"/>
              <a:gd name="connsiteX845" fmla="*/ 3043938 w 6341197"/>
              <a:gd name="connsiteY845" fmla="*/ 783481 h 5264998"/>
              <a:gd name="connsiteX846" fmla="*/ 3055395 w 6341197"/>
              <a:gd name="connsiteY846" fmla="*/ 793391 h 5264998"/>
              <a:gd name="connsiteX847" fmla="*/ 3108765 w 6341197"/>
              <a:gd name="connsiteY847" fmla="*/ 768029 h 5264998"/>
              <a:gd name="connsiteX848" fmla="*/ 3140500 w 6341197"/>
              <a:gd name="connsiteY848" fmla="*/ 742076 h 5264998"/>
              <a:gd name="connsiteX849" fmla="*/ 3175807 w 6341197"/>
              <a:gd name="connsiteY849" fmla="*/ 733213 h 5264998"/>
              <a:gd name="connsiteX850" fmla="*/ 3180500 w 6341197"/>
              <a:gd name="connsiteY850" fmla="*/ 714769 h 5264998"/>
              <a:gd name="connsiteX851" fmla="*/ 3183501 w 6341197"/>
              <a:gd name="connsiteY851" fmla="*/ 698906 h 5264998"/>
              <a:gd name="connsiteX852" fmla="*/ 1963000 w 6341197"/>
              <a:gd name="connsiteY852" fmla="*/ 679816 h 5264998"/>
              <a:gd name="connsiteX853" fmla="*/ 1956059 w 6341197"/>
              <a:gd name="connsiteY853" fmla="*/ 682115 h 5264998"/>
              <a:gd name="connsiteX854" fmla="*/ 1958602 w 6341197"/>
              <a:gd name="connsiteY854" fmla="*/ 693472 h 5264998"/>
              <a:gd name="connsiteX855" fmla="*/ 1970893 w 6341197"/>
              <a:gd name="connsiteY855" fmla="*/ 681776 h 5264998"/>
              <a:gd name="connsiteX856" fmla="*/ 1963000 w 6341197"/>
              <a:gd name="connsiteY856" fmla="*/ 679816 h 5264998"/>
              <a:gd name="connsiteX857" fmla="*/ 899175 w 6341197"/>
              <a:gd name="connsiteY857" fmla="*/ 668864 h 5264998"/>
              <a:gd name="connsiteX858" fmla="*/ 891445 w 6341197"/>
              <a:gd name="connsiteY858" fmla="*/ 669783 h 5264998"/>
              <a:gd name="connsiteX859" fmla="*/ 886714 w 6341197"/>
              <a:gd name="connsiteY859" fmla="*/ 676916 h 5264998"/>
              <a:gd name="connsiteX860" fmla="*/ 886657 w 6341197"/>
              <a:gd name="connsiteY860" fmla="*/ 681031 h 5264998"/>
              <a:gd name="connsiteX861" fmla="*/ 899175 w 6341197"/>
              <a:gd name="connsiteY861" fmla="*/ 668864 h 5264998"/>
              <a:gd name="connsiteX862" fmla="*/ 866493 w 6341197"/>
              <a:gd name="connsiteY862" fmla="*/ 651936 h 5264998"/>
              <a:gd name="connsiteX863" fmla="*/ 858742 w 6341197"/>
              <a:gd name="connsiteY863" fmla="*/ 654398 h 5264998"/>
              <a:gd name="connsiteX864" fmla="*/ 854031 w 6341197"/>
              <a:gd name="connsiteY864" fmla="*/ 659990 h 5264998"/>
              <a:gd name="connsiteX865" fmla="*/ 862143 w 6341197"/>
              <a:gd name="connsiteY865" fmla="*/ 668336 h 5264998"/>
              <a:gd name="connsiteX866" fmla="*/ 3301684 w 6341197"/>
              <a:gd name="connsiteY866" fmla="*/ 638543 h 5264998"/>
              <a:gd name="connsiteX867" fmla="*/ 3273180 w 6341197"/>
              <a:gd name="connsiteY867" fmla="*/ 658619 h 5264998"/>
              <a:gd name="connsiteX868" fmla="*/ 3240212 w 6341197"/>
              <a:gd name="connsiteY868" fmla="*/ 657332 h 5264998"/>
              <a:gd name="connsiteX869" fmla="*/ 3219277 w 6341197"/>
              <a:gd name="connsiteY869" fmla="*/ 678055 h 5264998"/>
              <a:gd name="connsiteX870" fmla="*/ 3198338 w 6341197"/>
              <a:gd name="connsiteY870" fmla="*/ 698780 h 5264998"/>
              <a:gd name="connsiteX871" fmla="*/ 3229254 w 6341197"/>
              <a:gd name="connsiteY871" fmla="*/ 693806 h 5264998"/>
              <a:gd name="connsiteX872" fmla="*/ 3250542 w 6341197"/>
              <a:gd name="connsiteY872" fmla="*/ 664091 h 5264998"/>
              <a:gd name="connsiteX873" fmla="*/ 3269018 w 6341197"/>
              <a:gd name="connsiteY873" fmla="*/ 672492 h 5264998"/>
              <a:gd name="connsiteX874" fmla="*/ 3288293 w 6341197"/>
              <a:gd name="connsiteY874" fmla="*/ 674040 h 5264998"/>
              <a:gd name="connsiteX875" fmla="*/ 3345455 w 6341197"/>
              <a:gd name="connsiteY875" fmla="*/ 618622 h 5264998"/>
              <a:gd name="connsiteX876" fmla="*/ 3340369 w 6341197"/>
              <a:gd name="connsiteY876" fmla="*/ 624515 h 5264998"/>
              <a:gd name="connsiteX877" fmla="*/ 3351890 w 6341197"/>
              <a:gd name="connsiteY877" fmla="*/ 636971 h 5264998"/>
              <a:gd name="connsiteX878" fmla="*/ 3355089 w 6341197"/>
              <a:gd name="connsiteY878" fmla="*/ 627385 h 5264998"/>
              <a:gd name="connsiteX879" fmla="*/ 3354017 w 6341197"/>
              <a:gd name="connsiteY879" fmla="*/ 618691 h 5264998"/>
              <a:gd name="connsiteX880" fmla="*/ 3345455 w 6341197"/>
              <a:gd name="connsiteY880" fmla="*/ 618622 h 5264998"/>
              <a:gd name="connsiteX881" fmla="*/ 4087161 w 6341197"/>
              <a:gd name="connsiteY881" fmla="*/ 519439 h 5264998"/>
              <a:gd name="connsiteX882" fmla="*/ 4091760 w 6341197"/>
              <a:gd name="connsiteY882" fmla="*/ 535896 h 5264998"/>
              <a:gd name="connsiteX883" fmla="*/ 4055454 w 6341197"/>
              <a:gd name="connsiteY883" fmla="*/ 561316 h 5264998"/>
              <a:gd name="connsiteX884" fmla="*/ 4069227 w 6341197"/>
              <a:gd name="connsiteY884" fmla="*/ 570328 h 5264998"/>
              <a:gd name="connsiteX885" fmla="*/ 4044188 w 6341197"/>
              <a:gd name="connsiteY885" fmla="*/ 578533 h 5264998"/>
              <a:gd name="connsiteX886" fmla="*/ 4021657 w 6341197"/>
              <a:gd name="connsiteY886" fmla="*/ 612966 h 5264998"/>
              <a:gd name="connsiteX887" fmla="*/ 3986288 w 6341197"/>
              <a:gd name="connsiteY887" fmla="*/ 614411 h 5264998"/>
              <a:gd name="connsiteX888" fmla="*/ 3966008 w 6341197"/>
              <a:gd name="connsiteY888" fmla="*/ 645402 h 5264998"/>
              <a:gd name="connsiteX889" fmla="*/ 3923880 w 6341197"/>
              <a:gd name="connsiteY889" fmla="*/ 657177 h 5264998"/>
              <a:gd name="connsiteX890" fmla="*/ 3902939 w 6341197"/>
              <a:gd name="connsiteY890" fmla="*/ 672529 h 5264998"/>
              <a:gd name="connsiteX891" fmla="*/ 3903830 w 6341197"/>
              <a:gd name="connsiteY891" fmla="*/ 675456 h 5264998"/>
              <a:gd name="connsiteX892" fmla="*/ 3897093 w 6341197"/>
              <a:gd name="connsiteY892" fmla="*/ 685868 h 5264998"/>
              <a:gd name="connsiteX893" fmla="*/ 3898432 w 6341197"/>
              <a:gd name="connsiteY893" fmla="*/ 692614 h 5264998"/>
              <a:gd name="connsiteX894" fmla="*/ 3947552 w 6341197"/>
              <a:gd name="connsiteY894" fmla="*/ 689860 h 5264998"/>
              <a:gd name="connsiteX895" fmla="*/ 3999504 w 6341197"/>
              <a:gd name="connsiteY895" fmla="*/ 705292 h 5264998"/>
              <a:gd name="connsiteX896" fmla="*/ 4008764 w 6341197"/>
              <a:gd name="connsiteY896" fmla="*/ 730497 h 5264998"/>
              <a:gd name="connsiteX897" fmla="*/ 4007093 w 6341197"/>
              <a:gd name="connsiteY897" fmla="*/ 733373 h 5264998"/>
              <a:gd name="connsiteX898" fmla="*/ 4024482 w 6341197"/>
              <a:gd name="connsiteY898" fmla="*/ 726078 h 5264998"/>
              <a:gd name="connsiteX899" fmla="*/ 4056873 w 6341197"/>
              <a:gd name="connsiteY899" fmla="*/ 699710 h 5264998"/>
              <a:gd name="connsiteX900" fmla="*/ 4069133 w 6341197"/>
              <a:gd name="connsiteY900" fmla="*/ 689977 h 5264998"/>
              <a:gd name="connsiteX901" fmla="*/ 4069460 w 6341197"/>
              <a:gd name="connsiteY901" fmla="*/ 688832 h 5264998"/>
              <a:gd name="connsiteX902" fmla="*/ 4067403 w 6341197"/>
              <a:gd name="connsiteY902" fmla="*/ 677002 h 5264998"/>
              <a:gd name="connsiteX903" fmla="*/ 4077691 w 6341197"/>
              <a:gd name="connsiteY903" fmla="*/ 668256 h 5264998"/>
              <a:gd name="connsiteX904" fmla="*/ 4078720 w 6341197"/>
              <a:gd name="connsiteY904" fmla="*/ 658482 h 5264998"/>
              <a:gd name="connsiteX905" fmla="*/ 4073575 w 6341197"/>
              <a:gd name="connsiteY905" fmla="*/ 651796 h 5264998"/>
              <a:gd name="connsiteX906" fmla="*/ 4106495 w 6341197"/>
              <a:gd name="connsiteY906" fmla="*/ 610645 h 5264998"/>
              <a:gd name="connsiteX907" fmla="*/ 4139416 w 6341197"/>
              <a:gd name="connsiteY907" fmla="*/ 569495 h 5264998"/>
              <a:gd name="connsiteX908" fmla="*/ 4161031 w 6341197"/>
              <a:gd name="connsiteY908" fmla="*/ 521095 h 5264998"/>
              <a:gd name="connsiteX909" fmla="*/ 4149915 w 6341197"/>
              <a:gd name="connsiteY909" fmla="*/ 529690 h 5264998"/>
              <a:gd name="connsiteX910" fmla="*/ 4124876 w 6341197"/>
              <a:gd name="connsiteY910" fmla="*/ 537894 h 5264998"/>
              <a:gd name="connsiteX911" fmla="*/ 4097047 w 6341197"/>
              <a:gd name="connsiteY911" fmla="*/ 520298 h 5264998"/>
              <a:gd name="connsiteX912" fmla="*/ 4087161 w 6341197"/>
              <a:gd name="connsiteY912" fmla="*/ 519439 h 5264998"/>
              <a:gd name="connsiteX913" fmla="*/ 3572668 w 6341197"/>
              <a:gd name="connsiteY913" fmla="*/ 393398 h 5264998"/>
              <a:gd name="connsiteX914" fmla="*/ 3590681 w 6341197"/>
              <a:gd name="connsiteY914" fmla="*/ 399806 h 5264998"/>
              <a:gd name="connsiteX915" fmla="*/ 3553845 w 6341197"/>
              <a:gd name="connsiteY915" fmla="*/ 429796 h 5264998"/>
              <a:gd name="connsiteX916" fmla="*/ 3517008 w 6341197"/>
              <a:gd name="connsiteY916" fmla="*/ 459786 h 5264998"/>
              <a:gd name="connsiteX917" fmla="*/ 3519006 w 6341197"/>
              <a:gd name="connsiteY917" fmla="*/ 426670 h 5264998"/>
              <a:gd name="connsiteX918" fmla="*/ 3540477 w 6341197"/>
              <a:gd name="connsiteY918" fmla="*/ 401377 h 5264998"/>
              <a:gd name="connsiteX919" fmla="*/ 3561705 w 6341197"/>
              <a:gd name="connsiteY919" fmla="*/ 398056 h 5264998"/>
              <a:gd name="connsiteX920" fmla="*/ 3572668 w 6341197"/>
              <a:gd name="connsiteY920" fmla="*/ 393398 h 5264998"/>
              <a:gd name="connsiteX921" fmla="*/ 3888398 w 6341197"/>
              <a:gd name="connsiteY921" fmla="*/ 1104 h 5264998"/>
              <a:gd name="connsiteX922" fmla="*/ 3904859 w 6341197"/>
              <a:gd name="connsiteY922" fmla="*/ 1618 h 5264998"/>
              <a:gd name="connsiteX923" fmla="*/ 3883254 w 6341197"/>
              <a:gd name="connsiteY923" fmla="*/ 67975 h 5264998"/>
              <a:gd name="connsiteX924" fmla="*/ 3843133 w 6341197"/>
              <a:gd name="connsiteY924" fmla="*/ 137414 h 5264998"/>
              <a:gd name="connsiteX925" fmla="*/ 3847249 w 6341197"/>
              <a:gd name="connsiteY925" fmla="*/ 137415 h 5264998"/>
              <a:gd name="connsiteX926" fmla="*/ 3857021 w 6341197"/>
              <a:gd name="connsiteY926" fmla="*/ 153875 h 5264998"/>
              <a:gd name="connsiteX927" fmla="*/ 3851364 w 6341197"/>
              <a:gd name="connsiteY927" fmla="*/ 170336 h 5264998"/>
              <a:gd name="connsiteX928" fmla="*/ 3823586 w 6341197"/>
              <a:gd name="connsiteY928" fmla="*/ 267039 h 5264998"/>
              <a:gd name="connsiteX929" fmla="*/ 3789637 w 6341197"/>
              <a:gd name="connsiteY929" fmla="*/ 363743 h 5264998"/>
              <a:gd name="connsiteX930" fmla="*/ 3791181 w 6341197"/>
              <a:gd name="connsiteY930" fmla="*/ 375573 h 5264998"/>
              <a:gd name="connsiteX931" fmla="*/ 3777291 w 6341197"/>
              <a:gd name="connsiteY931" fmla="*/ 384317 h 5264998"/>
              <a:gd name="connsiteX932" fmla="*/ 3776263 w 6341197"/>
              <a:gd name="connsiteY932" fmla="*/ 395635 h 5264998"/>
              <a:gd name="connsiteX933" fmla="*/ 3781406 w 6341197"/>
              <a:gd name="connsiteY933" fmla="*/ 400778 h 5264998"/>
              <a:gd name="connsiteX934" fmla="*/ 3768548 w 6341197"/>
              <a:gd name="connsiteY934" fmla="*/ 424955 h 5264998"/>
              <a:gd name="connsiteX935" fmla="*/ 3764948 w 6341197"/>
              <a:gd name="connsiteY935" fmla="*/ 446043 h 5264998"/>
              <a:gd name="connsiteX936" fmla="*/ 3789637 w 6341197"/>
              <a:gd name="connsiteY936" fmla="*/ 421353 h 5264998"/>
              <a:gd name="connsiteX937" fmla="*/ 3797867 w 6341197"/>
              <a:gd name="connsiteY937" fmla="*/ 409008 h 5264998"/>
              <a:gd name="connsiteX938" fmla="*/ 3793752 w 6341197"/>
              <a:gd name="connsiteY938" fmla="*/ 396663 h 5264998"/>
              <a:gd name="connsiteX939" fmla="*/ 3807640 w 6341197"/>
              <a:gd name="connsiteY939" fmla="*/ 379689 h 5264998"/>
              <a:gd name="connsiteX940" fmla="*/ 3818442 w 6341197"/>
              <a:gd name="connsiteY940" fmla="*/ 359627 h 5264998"/>
              <a:gd name="connsiteX941" fmla="*/ 3851364 w 6341197"/>
              <a:gd name="connsiteY941" fmla="*/ 285557 h 5264998"/>
              <a:gd name="connsiteX942" fmla="*/ 3876054 w 6341197"/>
              <a:gd name="connsiteY942" fmla="*/ 264982 h 5264998"/>
              <a:gd name="connsiteX943" fmla="*/ 3886340 w 6341197"/>
              <a:gd name="connsiteY943" fmla="*/ 250579 h 5264998"/>
              <a:gd name="connsiteX944" fmla="*/ 3884284 w 6341197"/>
              <a:gd name="connsiteY944" fmla="*/ 236176 h 5264998"/>
              <a:gd name="connsiteX945" fmla="*/ 3900744 w 6341197"/>
              <a:gd name="connsiteY945" fmla="*/ 203256 h 5264998"/>
              <a:gd name="connsiteX946" fmla="*/ 3913090 w 6341197"/>
              <a:gd name="connsiteY946" fmla="*/ 168277 h 5264998"/>
              <a:gd name="connsiteX947" fmla="*/ 3925434 w 6341197"/>
              <a:gd name="connsiteY947" fmla="*/ 133300 h 5264998"/>
              <a:gd name="connsiteX948" fmla="*/ 3978930 w 6341197"/>
              <a:gd name="connsiteY948" fmla="*/ 88034 h 5264998"/>
              <a:gd name="connsiteX949" fmla="*/ 3994361 w 6341197"/>
              <a:gd name="connsiteY949" fmla="*/ 111696 h 5264998"/>
              <a:gd name="connsiteX950" fmla="*/ 3978930 w 6341197"/>
              <a:gd name="connsiteY950" fmla="*/ 129185 h 5264998"/>
              <a:gd name="connsiteX951" fmla="*/ 3978415 w 6341197"/>
              <a:gd name="connsiteY951" fmla="*/ 155419 h 5264998"/>
              <a:gd name="connsiteX952" fmla="*/ 3974816 w 6341197"/>
              <a:gd name="connsiteY952" fmla="*/ 178566 h 5264998"/>
              <a:gd name="connsiteX953" fmla="*/ 3950639 w 6341197"/>
              <a:gd name="connsiteY953" fmla="*/ 231547 h 5264998"/>
              <a:gd name="connsiteX954" fmla="*/ 3941893 w 6341197"/>
              <a:gd name="connsiteY954" fmla="*/ 281441 h 5264998"/>
              <a:gd name="connsiteX955" fmla="*/ 3908973 w 6341197"/>
              <a:gd name="connsiteY955" fmla="*/ 359627 h 5264998"/>
              <a:gd name="connsiteX956" fmla="*/ 3922348 w 6341197"/>
              <a:gd name="connsiteY956" fmla="*/ 392548 h 5264998"/>
              <a:gd name="connsiteX957" fmla="*/ 3904859 w 6341197"/>
              <a:gd name="connsiteY957" fmla="*/ 425468 h 5264998"/>
              <a:gd name="connsiteX958" fmla="*/ 3886340 w 6341197"/>
              <a:gd name="connsiteY958" fmla="*/ 477935 h 5264998"/>
              <a:gd name="connsiteX959" fmla="*/ 3855478 w 6341197"/>
              <a:gd name="connsiteY959" fmla="*/ 524229 h 5264998"/>
              <a:gd name="connsiteX960" fmla="*/ 3867159 w 6341197"/>
              <a:gd name="connsiteY960" fmla="*/ 555379 h 5264998"/>
              <a:gd name="connsiteX961" fmla="*/ 3869137 w 6341197"/>
              <a:gd name="connsiteY961" fmla="*/ 555457 h 5264998"/>
              <a:gd name="connsiteX962" fmla="*/ 3894572 w 6341197"/>
              <a:gd name="connsiteY962" fmla="*/ 522686 h 5264998"/>
              <a:gd name="connsiteX963" fmla="*/ 3921319 w 6341197"/>
              <a:gd name="connsiteY963" fmla="*/ 491309 h 5264998"/>
              <a:gd name="connsiteX964" fmla="*/ 3910002 w 6341197"/>
              <a:gd name="connsiteY964" fmla="*/ 463018 h 5264998"/>
              <a:gd name="connsiteX965" fmla="*/ 3941893 w 6341197"/>
              <a:gd name="connsiteY965" fmla="*/ 437813 h 5264998"/>
              <a:gd name="connsiteX966" fmla="*/ 3962983 w 6341197"/>
              <a:gd name="connsiteY966" fmla="*/ 377631 h 5264998"/>
              <a:gd name="connsiteX967" fmla="*/ 3987160 w 6341197"/>
              <a:gd name="connsiteY967" fmla="*/ 314362 h 5264998"/>
              <a:gd name="connsiteX968" fmla="*/ 3998991 w 6341197"/>
              <a:gd name="connsiteY968" fmla="*/ 313334 h 5264998"/>
              <a:gd name="connsiteX969" fmla="*/ 4007734 w 6341197"/>
              <a:gd name="connsiteY969" fmla="*/ 318476 h 5264998"/>
              <a:gd name="connsiteX970" fmla="*/ 4013392 w 6341197"/>
              <a:gd name="connsiteY970" fmla="*/ 358599 h 5264998"/>
              <a:gd name="connsiteX971" fmla="*/ 3991275 w 6341197"/>
              <a:gd name="connsiteY971" fmla="*/ 392548 h 5264998"/>
              <a:gd name="connsiteX972" fmla="*/ 3966584 w 6341197"/>
              <a:gd name="connsiteY972" fmla="*/ 468162 h 5264998"/>
              <a:gd name="connsiteX973" fmla="*/ 3941894 w 6341197"/>
              <a:gd name="connsiteY973" fmla="*/ 540690 h 5264998"/>
              <a:gd name="connsiteX974" fmla="*/ 3941989 w 6341197"/>
              <a:gd name="connsiteY974" fmla="*/ 541165 h 5264998"/>
              <a:gd name="connsiteX975" fmla="*/ 3961802 w 6341197"/>
              <a:gd name="connsiteY975" fmla="*/ 554130 h 5264998"/>
              <a:gd name="connsiteX976" fmla="*/ 3933091 w 6341197"/>
              <a:gd name="connsiteY976" fmla="*/ 576858 h 5264998"/>
              <a:gd name="connsiteX977" fmla="*/ 3937779 w 6341197"/>
              <a:gd name="connsiteY977" fmla="*/ 581840 h 5264998"/>
              <a:gd name="connsiteX978" fmla="*/ 3921654 w 6341197"/>
              <a:gd name="connsiteY978" fmla="*/ 601385 h 5264998"/>
              <a:gd name="connsiteX979" fmla="*/ 3933552 w 6341197"/>
              <a:gd name="connsiteY979" fmla="*/ 603878 h 5264998"/>
              <a:gd name="connsiteX980" fmla="*/ 3945094 w 6341197"/>
              <a:gd name="connsiteY980" fmla="*/ 602209 h 5264998"/>
              <a:gd name="connsiteX981" fmla="*/ 3979020 w 6341197"/>
              <a:gd name="connsiteY981" fmla="*/ 565396 h 5264998"/>
              <a:gd name="connsiteX982" fmla="*/ 4012009 w 6341197"/>
              <a:gd name="connsiteY982" fmla="*/ 552557 h 5264998"/>
              <a:gd name="connsiteX983" fmla="*/ 4034635 w 6341197"/>
              <a:gd name="connsiteY983" fmla="*/ 529252 h 5264998"/>
              <a:gd name="connsiteX984" fmla="*/ 4064212 w 6341197"/>
              <a:gd name="connsiteY984" fmla="*/ 517870 h 5264998"/>
              <a:gd name="connsiteX985" fmla="*/ 4082238 w 6341197"/>
              <a:gd name="connsiteY985" fmla="*/ 490322 h 5264998"/>
              <a:gd name="connsiteX986" fmla="*/ 4120797 w 6341197"/>
              <a:gd name="connsiteY986" fmla="*/ 461457 h 5264998"/>
              <a:gd name="connsiteX987" fmla="*/ 4138130 w 6341197"/>
              <a:gd name="connsiteY987" fmla="*/ 469726 h 5264998"/>
              <a:gd name="connsiteX988" fmla="*/ 4156166 w 6341197"/>
              <a:gd name="connsiteY988" fmla="*/ 460014 h 5264998"/>
              <a:gd name="connsiteX989" fmla="*/ 4197104 w 6341197"/>
              <a:gd name="connsiteY989" fmla="*/ 442542 h 5264998"/>
              <a:gd name="connsiteX990" fmla="*/ 4202163 w 6341197"/>
              <a:gd name="connsiteY990" fmla="*/ 449445 h 5264998"/>
              <a:gd name="connsiteX991" fmla="*/ 4203199 w 6341197"/>
              <a:gd name="connsiteY991" fmla="*/ 440386 h 5264998"/>
              <a:gd name="connsiteX992" fmla="*/ 4217603 w 6341197"/>
              <a:gd name="connsiteY992" fmla="*/ 425468 h 5264998"/>
              <a:gd name="connsiteX993" fmla="*/ 4242293 w 6341197"/>
              <a:gd name="connsiteY993" fmla="*/ 417238 h 5264998"/>
              <a:gd name="connsiteX994" fmla="*/ 4258238 w 6341197"/>
              <a:gd name="connsiteY994" fmla="*/ 440386 h 5264998"/>
              <a:gd name="connsiteX995" fmla="*/ 4246408 w 6341197"/>
              <a:gd name="connsiteY995" fmla="*/ 466619 h 5264998"/>
              <a:gd name="connsiteX996" fmla="*/ 4217089 w 6341197"/>
              <a:gd name="connsiteY996" fmla="*/ 505197 h 5264998"/>
              <a:gd name="connsiteX997" fmla="*/ 4209371 w 6341197"/>
              <a:gd name="connsiteY997" fmla="*/ 553035 h 5264998"/>
              <a:gd name="connsiteX998" fmla="*/ 4192397 w 6341197"/>
              <a:gd name="connsiteY998" fmla="*/ 611159 h 5264998"/>
              <a:gd name="connsiteX999" fmla="*/ 4159991 w 6341197"/>
              <a:gd name="connsiteY999" fmla="*/ 672370 h 5264998"/>
              <a:gd name="connsiteX1000" fmla="*/ 4161952 w 6341197"/>
              <a:gd name="connsiteY1000" fmla="*/ 677718 h 5264998"/>
              <a:gd name="connsiteX1001" fmla="*/ 4178607 w 6341197"/>
              <a:gd name="connsiteY1001" fmla="*/ 681243 h 5264998"/>
              <a:gd name="connsiteX1002" fmla="*/ 4203392 w 6341197"/>
              <a:gd name="connsiteY1002" fmla="*/ 643366 h 5264998"/>
              <a:gd name="connsiteX1003" fmla="*/ 4213723 w 6341197"/>
              <a:gd name="connsiteY1003" fmla="*/ 650125 h 5264998"/>
              <a:gd name="connsiteX1004" fmla="*/ 4222393 w 6341197"/>
              <a:gd name="connsiteY1004" fmla="*/ 663177 h 5264998"/>
              <a:gd name="connsiteX1005" fmla="*/ 4213976 w 6341197"/>
              <a:gd name="connsiteY1005" fmla="*/ 679798 h 5264998"/>
              <a:gd name="connsiteX1006" fmla="*/ 4185621 w 6341197"/>
              <a:gd name="connsiteY1006" fmla="*/ 700586 h 5264998"/>
              <a:gd name="connsiteX1007" fmla="*/ 4180764 w 6341197"/>
              <a:gd name="connsiteY1007" fmla="*/ 716463 h 5264998"/>
              <a:gd name="connsiteX1008" fmla="*/ 4180178 w 6341197"/>
              <a:gd name="connsiteY1008" fmla="*/ 731449 h 5264998"/>
              <a:gd name="connsiteX1009" fmla="*/ 4186938 w 6341197"/>
              <a:gd name="connsiteY1009" fmla="*/ 721119 h 5264998"/>
              <a:gd name="connsiteX1010" fmla="*/ 4229695 w 6341197"/>
              <a:gd name="connsiteY1010" fmla="*/ 715901 h 5264998"/>
              <a:gd name="connsiteX1011" fmla="*/ 4265500 w 6341197"/>
              <a:gd name="connsiteY1011" fmla="*/ 698759 h 5264998"/>
              <a:gd name="connsiteX1012" fmla="*/ 4286962 w 6341197"/>
              <a:gd name="connsiteY1012" fmla="*/ 689445 h 5264998"/>
              <a:gd name="connsiteX1013" fmla="*/ 4304058 w 6341197"/>
              <a:gd name="connsiteY1013" fmla="*/ 669894 h 5264998"/>
              <a:gd name="connsiteX1014" fmla="*/ 4337175 w 6341197"/>
              <a:gd name="connsiteY1014" fmla="*/ 671894 h 5264998"/>
              <a:gd name="connsiteX1015" fmla="*/ 4352297 w 6341197"/>
              <a:gd name="connsiteY1015" fmla="*/ 655357 h 5264998"/>
              <a:gd name="connsiteX1016" fmla="*/ 4373481 w 6341197"/>
              <a:gd name="connsiteY1016" fmla="*/ 646472 h 5264998"/>
              <a:gd name="connsiteX1017" fmla="*/ 4391505 w 6341197"/>
              <a:gd name="connsiteY1017" fmla="*/ 618926 h 5264998"/>
              <a:gd name="connsiteX1018" fmla="*/ 4412038 w 6341197"/>
              <a:gd name="connsiteY1018" fmla="*/ 617610 h 5264998"/>
              <a:gd name="connsiteX1019" fmla="*/ 4442514 w 6341197"/>
              <a:gd name="connsiteY1019" fmla="*/ 594520 h 5264998"/>
              <a:gd name="connsiteX1020" fmla="*/ 4482524 w 6341197"/>
              <a:gd name="connsiteY1020" fmla="*/ 585046 h 5264998"/>
              <a:gd name="connsiteX1021" fmla="*/ 4531990 w 6341197"/>
              <a:gd name="connsiteY1021" fmla="*/ 563936 h 5264998"/>
              <a:gd name="connsiteX1022" fmla="*/ 4584934 w 6341197"/>
              <a:gd name="connsiteY1022" fmla="*/ 548786 h 5264998"/>
              <a:gd name="connsiteX1023" fmla="*/ 4597209 w 6341197"/>
              <a:gd name="connsiteY1023" fmla="*/ 532845 h 5264998"/>
              <a:gd name="connsiteX1024" fmla="*/ 4615542 w 6341197"/>
              <a:gd name="connsiteY1024" fmla="*/ 524556 h 5264998"/>
              <a:gd name="connsiteX1025" fmla="*/ 4644993 w 6341197"/>
              <a:gd name="connsiteY1025" fmla="*/ 498337 h 5264998"/>
              <a:gd name="connsiteX1026" fmla="*/ 4681392 w 6341197"/>
              <a:gd name="connsiteY1026" fmla="*/ 484044 h 5264998"/>
              <a:gd name="connsiteX1027" fmla="*/ 4690171 w 6341197"/>
              <a:gd name="connsiteY1027" fmla="*/ 476264 h 5264998"/>
              <a:gd name="connsiteX1028" fmla="*/ 4700736 w 6341197"/>
              <a:gd name="connsiteY1028" fmla="*/ 477031 h 5264998"/>
              <a:gd name="connsiteX1029" fmla="*/ 4708813 w 6341197"/>
              <a:gd name="connsiteY1029" fmla="*/ 487233 h 5264998"/>
              <a:gd name="connsiteX1030" fmla="*/ 4675951 w 6341197"/>
              <a:gd name="connsiteY1030" fmla="*/ 514907 h 5264998"/>
              <a:gd name="connsiteX1031" fmla="*/ 4658909 w 6341197"/>
              <a:gd name="connsiteY1031" fmla="*/ 524040 h 5264998"/>
              <a:gd name="connsiteX1032" fmla="*/ 4645343 w 6341197"/>
              <a:gd name="connsiteY1032" fmla="*/ 539138 h 5264998"/>
              <a:gd name="connsiteX1033" fmla="*/ 4611291 w 6341197"/>
              <a:gd name="connsiteY1033" fmla="*/ 561114 h 5264998"/>
              <a:gd name="connsiteX1034" fmla="*/ 4595252 w 6341197"/>
              <a:gd name="connsiteY1034" fmla="*/ 587505 h 5264998"/>
              <a:gd name="connsiteX1035" fmla="*/ 4570478 w 6341197"/>
              <a:gd name="connsiteY1035" fmla="*/ 593423 h 5264998"/>
              <a:gd name="connsiteX1036" fmla="*/ 4463476 w 6341197"/>
              <a:gd name="connsiteY1036" fmla="*/ 693067 h 5264998"/>
              <a:gd name="connsiteX1037" fmla="*/ 4332241 w 6341197"/>
              <a:gd name="connsiteY1037" fmla="*/ 762104 h 5264998"/>
              <a:gd name="connsiteX1038" fmla="*/ 4305670 w 6341197"/>
              <a:gd name="connsiteY1038" fmla="*/ 791435 h 5264998"/>
              <a:gd name="connsiteX1039" fmla="*/ 4279101 w 6341197"/>
              <a:gd name="connsiteY1039" fmla="*/ 820768 h 5264998"/>
              <a:gd name="connsiteX1040" fmla="*/ 4264116 w 6341197"/>
              <a:gd name="connsiteY1040" fmla="*/ 820183 h 5264998"/>
              <a:gd name="connsiteX1041" fmla="*/ 4251808 w 6341197"/>
              <a:gd name="connsiteY1041" fmla="*/ 832416 h 5264998"/>
              <a:gd name="connsiteX1042" fmla="*/ 4228868 w 6341197"/>
              <a:gd name="connsiteY1042" fmla="*/ 852443 h 5264998"/>
              <a:gd name="connsiteX1043" fmla="*/ 4210997 w 6341197"/>
              <a:gd name="connsiteY1043" fmla="*/ 864723 h 5264998"/>
              <a:gd name="connsiteX1044" fmla="*/ 4203889 w 6341197"/>
              <a:gd name="connsiteY1044" fmla="*/ 868866 h 5264998"/>
              <a:gd name="connsiteX1045" fmla="*/ 4205256 w 6341197"/>
              <a:gd name="connsiteY1045" fmla="*/ 869892 h 5264998"/>
              <a:gd name="connsiteX1046" fmla="*/ 4217603 w 6341197"/>
              <a:gd name="connsiteY1046" fmla="*/ 882238 h 5264998"/>
              <a:gd name="connsiteX1047" fmla="*/ 4210401 w 6341197"/>
              <a:gd name="connsiteY1047" fmla="*/ 906415 h 5264998"/>
              <a:gd name="connsiteX1048" fmla="*/ 4197027 w 6341197"/>
              <a:gd name="connsiteY1048" fmla="*/ 927503 h 5264998"/>
              <a:gd name="connsiteX1049" fmla="*/ 4217088 w 6341197"/>
              <a:gd name="connsiteY1049" fmla="*/ 929561 h 5264998"/>
              <a:gd name="connsiteX1050" fmla="*/ 4234062 w 6341197"/>
              <a:gd name="connsiteY1050" fmla="*/ 931620 h 5264998"/>
              <a:gd name="connsiteX1051" fmla="*/ 4225319 w 6341197"/>
              <a:gd name="connsiteY1051" fmla="*/ 958367 h 5264998"/>
              <a:gd name="connsiteX1052" fmla="*/ 4201141 w 6341197"/>
              <a:gd name="connsiteY1052" fmla="*/ 985114 h 5264998"/>
              <a:gd name="connsiteX1053" fmla="*/ 4195999 w 6341197"/>
              <a:gd name="connsiteY1053" fmla="*/ 1007747 h 5264998"/>
              <a:gd name="connsiteX1054" fmla="*/ 4184680 w 6341197"/>
              <a:gd name="connsiteY1054" fmla="*/ 1018035 h 5264998"/>
              <a:gd name="connsiteX1055" fmla="*/ 4164107 w 6341197"/>
              <a:gd name="connsiteY1055" fmla="*/ 1046840 h 5264998"/>
              <a:gd name="connsiteX1056" fmla="*/ 4164106 w 6341197"/>
              <a:gd name="connsiteY1056" fmla="*/ 1083875 h 5264998"/>
              <a:gd name="connsiteX1057" fmla="*/ 4176452 w 6341197"/>
              <a:gd name="connsiteY1057" fmla="*/ 1071531 h 5264998"/>
              <a:gd name="connsiteX1058" fmla="*/ 4192911 w 6341197"/>
              <a:gd name="connsiteY1058" fmla="*/ 1038610 h 5264998"/>
              <a:gd name="connsiteX1059" fmla="*/ 4201142 w 6341197"/>
              <a:gd name="connsiteY1059" fmla="*/ 1029351 h 5264998"/>
              <a:gd name="connsiteX1060" fmla="*/ 4209372 w 6341197"/>
              <a:gd name="connsiteY1060" fmla="*/ 1026265 h 5264998"/>
              <a:gd name="connsiteX1061" fmla="*/ 4205258 w 6341197"/>
              <a:gd name="connsiteY1061" fmla="*/ 1037066 h 5264998"/>
              <a:gd name="connsiteX1062" fmla="*/ 4201142 w 6341197"/>
              <a:gd name="connsiteY1062" fmla="*/ 1050955 h 5264998"/>
              <a:gd name="connsiteX1063" fmla="*/ 4184682 w 6341197"/>
              <a:gd name="connsiteY1063" fmla="*/ 1092107 h 5264998"/>
              <a:gd name="connsiteX1064" fmla="*/ 4168222 w 6341197"/>
              <a:gd name="connsiteY1064" fmla="*/ 1133255 h 5264998"/>
              <a:gd name="connsiteX1065" fmla="*/ 4151762 w 6341197"/>
              <a:gd name="connsiteY1065" fmla="*/ 1162062 h 5264998"/>
              <a:gd name="connsiteX1066" fmla="*/ 4143531 w 6341197"/>
              <a:gd name="connsiteY1066" fmla="*/ 1194982 h 5264998"/>
              <a:gd name="connsiteX1067" fmla="*/ 4168220 w 6341197"/>
              <a:gd name="connsiteY1067" fmla="*/ 1161033 h 5264998"/>
              <a:gd name="connsiteX1068" fmla="*/ 4180566 w 6341197"/>
              <a:gd name="connsiteY1068" fmla="*/ 1120911 h 5264998"/>
              <a:gd name="connsiteX1069" fmla="*/ 4213487 w 6341197"/>
              <a:gd name="connsiteY1069" fmla="*/ 1133257 h 5264998"/>
              <a:gd name="connsiteX1070" fmla="*/ 4205257 w 6341197"/>
              <a:gd name="connsiteY1070" fmla="*/ 1178522 h 5264998"/>
              <a:gd name="connsiteX1071" fmla="*/ 4225832 w 6341197"/>
              <a:gd name="connsiteY1071" fmla="*/ 1174406 h 5264998"/>
              <a:gd name="connsiteX1072" fmla="*/ 4246408 w 6341197"/>
              <a:gd name="connsiteY1072" fmla="*/ 1199097 h 5264998"/>
              <a:gd name="connsiteX1073" fmla="*/ 4225832 w 6341197"/>
              <a:gd name="connsiteY1073" fmla="*/ 1260822 h 5264998"/>
              <a:gd name="connsiteX1074" fmla="*/ 4185711 w 6341197"/>
              <a:gd name="connsiteY1074" fmla="*/ 1313805 h 5264998"/>
              <a:gd name="connsiteX1075" fmla="*/ 4168120 w 6341197"/>
              <a:gd name="connsiteY1075" fmla="*/ 1339658 h 5264998"/>
              <a:gd name="connsiteX1076" fmla="*/ 4176789 w 6341197"/>
              <a:gd name="connsiteY1076" fmla="*/ 1335580 h 5264998"/>
              <a:gd name="connsiteX1077" fmla="*/ 4205543 w 6341197"/>
              <a:gd name="connsiteY1077" fmla="*/ 1337296 h 5264998"/>
              <a:gd name="connsiteX1078" fmla="*/ 4195718 w 6341197"/>
              <a:gd name="connsiteY1078" fmla="*/ 1381025 h 5264998"/>
              <a:gd name="connsiteX1079" fmla="*/ 4190952 w 6341197"/>
              <a:gd name="connsiteY1079" fmla="*/ 1443606 h 5264998"/>
              <a:gd name="connsiteX1080" fmla="*/ 4217744 w 6341197"/>
              <a:gd name="connsiteY1080" fmla="*/ 1409136 h 5264998"/>
              <a:gd name="connsiteX1081" fmla="*/ 4232581 w 6341197"/>
              <a:gd name="connsiteY1081" fmla="*/ 1367766 h 5264998"/>
              <a:gd name="connsiteX1082" fmla="*/ 4289170 w 6341197"/>
              <a:gd name="connsiteY1082" fmla="*/ 1317554 h 5264998"/>
              <a:gd name="connsiteX1083" fmla="*/ 4316828 w 6341197"/>
              <a:gd name="connsiteY1083" fmla="*/ 1294473 h 5264998"/>
              <a:gd name="connsiteX1084" fmla="*/ 4329082 w 6341197"/>
              <a:gd name="connsiteY1084" fmla="*/ 1270468 h 5264998"/>
              <a:gd name="connsiteX1085" fmla="*/ 4345512 w 6341197"/>
              <a:gd name="connsiteY1085" fmla="*/ 1271449 h 5264998"/>
              <a:gd name="connsiteX1086" fmla="*/ 4355293 w 6341197"/>
              <a:gd name="connsiteY1086" fmla="*/ 1245753 h 5264998"/>
              <a:gd name="connsiteX1087" fmla="*/ 4364887 w 6341197"/>
              <a:gd name="connsiteY1087" fmla="*/ 1223138 h 5264998"/>
              <a:gd name="connsiteX1088" fmla="*/ 4395112 w 6341197"/>
              <a:gd name="connsiteY1088" fmla="*/ 1200208 h 5264998"/>
              <a:gd name="connsiteX1089" fmla="*/ 4409581 w 6341197"/>
              <a:gd name="connsiteY1089" fmla="*/ 1234050 h 5264998"/>
              <a:gd name="connsiteX1090" fmla="*/ 4421168 w 6341197"/>
              <a:gd name="connsiteY1090" fmla="*/ 1247110 h 5264998"/>
              <a:gd name="connsiteX1091" fmla="*/ 4403940 w 6341197"/>
              <a:gd name="connsiteY1091" fmla="*/ 1294005 h 5264998"/>
              <a:gd name="connsiteX1092" fmla="*/ 4386528 w 6341197"/>
              <a:gd name="connsiteY1092" fmla="*/ 1343980 h 5264998"/>
              <a:gd name="connsiteX1093" fmla="*/ 4386797 w 6341197"/>
              <a:gd name="connsiteY1093" fmla="*/ 1348118 h 5264998"/>
              <a:gd name="connsiteX1094" fmla="*/ 4390145 w 6341197"/>
              <a:gd name="connsiteY1094" fmla="*/ 1352439 h 5264998"/>
              <a:gd name="connsiteX1095" fmla="*/ 4399127 w 6341197"/>
              <a:gd name="connsiteY1095" fmla="*/ 1340094 h 5264998"/>
              <a:gd name="connsiteX1096" fmla="*/ 4408294 w 6341197"/>
              <a:gd name="connsiteY1096" fmla="*/ 1324667 h 5264998"/>
              <a:gd name="connsiteX1097" fmla="*/ 4417245 w 6341197"/>
              <a:gd name="connsiteY1097" fmla="*/ 1312835 h 5264998"/>
              <a:gd name="connsiteX1098" fmla="*/ 4418256 w 6341197"/>
              <a:gd name="connsiteY1098" fmla="*/ 1295889 h 5264998"/>
              <a:gd name="connsiteX1099" fmla="*/ 4431040 w 6341197"/>
              <a:gd name="connsiteY1099" fmla="*/ 1288923 h 5264998"/>
              <a:gd name="connsiteX1100" fmla="*/ 4447961 w 6341197"/>
              <a:gd name="connsiteY1100" fmla="*/ 1281689 h 5264998"/>
              <a:gd name="connsiteX1101" fmla="*/ 4489284 w 6341197"/>
              <a:gd name="connsiteY1101" fmla="*/ 1280034 h 5264998"/>
              <a:gd name="connsiteX1102" fmla="*/ 4503568 w 6341197"/>
              <a:gd name="connsiteY1102" fmla="*/ 1247907 h 5264998"/>
              <a:gd name="connsiteX1103" fmla="*/ 4522183 w 6341197"/>
              <a:gd name="connsiteY1103" fmla="*/ 1238197 h 5264998"/>
              <a:gd name="connsiteX1104" fmla="*/ 4537902 w 6341197"/>
              <a:gd name="connsiteY1104" fmla="*/ 1225223 h 5264998"/>
              <a:gd name="connsiteX1105" fmla="*/ 4551466 w 6341197"/>
              <a:gd name="connsiteY1105" fmla="*/ 1222426 h 5264998"/>
              <a:gd name="connsiteX1106" fmla="*/ 4559420 w 6341197"/>
              <a:gd name="connsiteY1106" fmla="*/ 1210018 h 5264998"/>
              <a:gd name="connsiteX1107" fmla="*/ 4556294 w 6341197"/>
              <a:gd name="connsiteY1107" fmla="*/ 1193341 h 5264998"/>
              <a:gd name="connsiteX1108" fmla="*/ 4593265 w 6341197"/>
              <a:gd name="connsiteY1108" fmla="*/ 1195549 h 5264998"/>
              <a:gd name="connsiteX1109" fmla="*/ 4579339 w 6341197"/>
              <a:gd name="connsiteY1109" fmla="*/ 1230273 h 5264998"/>
              <a:gd name="connsiteX1110" fmla="*/ 4581370 w 6341197"/>
              <a:gd name="connsiteY1110" fmla="*/ 1256674 h 5264998"/>
              <a:gd name="connsiteX1111" fmla="*/ 4593455 w 6341197"/>
              <a:gd name="connsiteY1111" fmla="*/ 1252760 h 5264998"/>
              <a:gd name="connsiteX1112" fmla="*/ 4602644 w 6341197"/>
              <a:gd name="connsiteY1112" fmla="*/ 1245577 h 5264998"/>
              <a:gd name="connsiteX1113" fmla="*/ 4613802 w 6341197"/>
              <a:gd name="connsiteY1113" fmla="*/ 1196775 h 5264998"/>
              <a:gd name="connsiteX1114" fmla="*/ 4636058 w 6341197"/>
              <a:gd name="connsiteY1114" fmla="*/ 1169247 h 5264998"/>
              <a:gd name="connsiteX1115" fmla="*/ 4644120 w 6341197"/>
              <a:gd name="connsiteY1115" fmla="*/ 1137780 h 5264998"/>
              <a:gd name="connsiteX1116" fmla="*/ 4664138 w 6341197"/>
              <a:gd name="connsiteY1116" fmla="*/ 1113211 h 5264998"/>
              <a:gd name="connsiteX1117" fmla="*/ 4666099 w 6341197"/>
              <a:gd name="connsiteY1117" fmla="*/ 1080348 h 5264998"/>
              <a:gd name="connsiteX1118" fmla="*/ 4685228 w 6341197"/>
              <a:gd name="connsiteY1118" fmla="*/ 1036146 h 5264998"/>
              <a:gd name="connsiteX1119" fmla="*/ 4704380 w 6341197"/>
              <a:gd name="connsiteY1119" fmla="*/ 1034711 h 5264998"/>
              <a:gd name="connsiteX1120" fmla="*/ 4715208 w 6341197"/>
              <a:gd name="connsiteY1120" fmla="*/ 1017323 h 5264998"/>
              <a:gd name="connsiteX1121" fmla="*/ 4742061 w 6341197"/>
              <a:gd name="connsiteY1121" fmla="*/ 981824 h 5264998"/>
              <a:gd name="connsiteX1122" fmla="*/ 4774188 w 6341197"/>
              <a:gd name="connsiteY1122" fmla="*/ 996108 h 5264998"/>
              <a:gd name="connsiteX1123" fmla="*/ 4760647 w 6341197"/>
              <a:gd name="connsiteY1123" fmla="*/ 1041677 h 5264998"/>
              <a:gd name="connsiteX1124" fmla="*/ 4744391 w 6341197"/>
              <a:gd name="connsiteY1124" fmla="*/ 1080901 h 5264998"/>
              <a:gd name="connsiteX1125" fmla="*/ 4726735 w 6341197"/>
              <a:gd name="connsiteY1125" fmla="*/ 1100458 h 5264998"/>
              <a:gd name="connsiteX1126" fmla="*/ 4693842 w 6341197"/>
              <a:gd name="connsiteY1126" fmla="*/ 1099010 h 5264998"/>
              <a:gd name="connsiteX1127" fmla="*/ 4696999 w 6341197"/>
              <a:gd name="connsiteY1127" fmla="*/ 1115172 h 5264998"/>
              <a:gd name="connsiteX1128" fmla="*/ 4678116 w 6341197"/>
              <a:gd name="connsiteY1128" fmla="*/ 1155270 h 5264998"/>
              <a:gd name="connsiteX1129" fmla="*/ 4694547 w 6341197"/>
              <a:gd name="connsiteY1129" fmla="*/ 1156249 h 5264998"/>
              <a:gd name="connsiteX1130" fmla="*/ 4676891 w 6341197"/>
              <a:gd name="connsiteY1130" fmla="*/ 1175807 h 5264998"/>
              <a:gd name="connsiteX1131" fmla="*/ 4674438 w 6341197"/>
              <a:gd name="connsiteY1131" fmla="*/ 1216885 h 5264998"/>
              <a:gd name="connsiteX1132" fmla="*/ 4644457 w 6341197"/>
              <a:gd name="connsiteY1132" fmla="*/ 1235706 h 5264998"/>
              <a:gd name="connsiteX1133" fmla="*/ 4642250 w 6341197"/>
              <a:gd name="connsiteY1133" fmla="*/ 1272676 h 5264998"/>
              <a:gd name="connsiteX1134" fmla="*/ 4611533 w 6341197"/>
              <a:gd name="connsiteY1134" fmla="*/ 1303821 h 5264998"/>
              <a:gd name="connsiteX1135" fmla="*/ 4597250 w 6341197"/>
              <a:gd name="connsiteY1135" fmla="*/ 1335947 h 5264998"/>
              <a:gd name="connsiteX1136" fmla="*/ 4607059 w 6341197"/>
              <a:gd name="connsiteY1136" fmla="*/ 1378787 h 5264998"/>
              <a:gd name="connsiteX1137" fmla="*/ 4591853 w 6341197"/>
              <a:gd name="connsiteY1137" fmla="*/ 1426318 h 5264998"/>
              <a:gd name="connsiteX1138" fmla="*/ 4577997 w 6341197"/>
              <a:gd name="connsiteY1138" fmla="*/ 1451256 h 5264998"/>
              <a:gd name="connsiteX1139" fmla="*/ 4576097 w 6341197"/>
              <a:gd name="connsiteY1139" fmla="*/ 1483090 h 5264998"/>
              <a:gd name="connsiteX1140" fmla="*/ 4562465 w 6341197"/>
              <a:gd name="connsiteY1140" fmla="*/ 1495674 h 5264998"/>
              <a:gd name="connsiteX1141" fmla="*/ 4557704 w 6341197"/>
              <a:gd name="connsiteY1141" fmla="*/ 1514970 h 5264998"/>
              <a:gd name="connsiteX1142" fmla="*/ 4564817 w 6341197"/>
              <a:gd name="connsiteY1142" fmla="*/ 1533945 h 5264998"/>
              <a:gd name="connsiteX1143" fmla="*/ 4571928 w 6341197"/>
              <a:gd name="connsiteY1143" fmla="*/ 1552923 h 5264998"/>
              <a:gd name="connsiteX1144" fmla="*/ 4596215 w 6341197"/>
              <a:gd name="connsiteY1144" fmla="*/ 1517270 h 5264998"/>
              <a:gd name="connsiteX1145" fmla="*/ 4617419 w 6341197"/>
              <a:gd name="connsiteY1145" fmla="*/ 1481435 h 5264998"/>
              <a:gd name="connsiteX1146" fmla="*/ 4632373 w 6341197"/>
              <a:gd name="connsiteY1146" fmla="*/ 1446772 h 5264998"/>
              <a:gd name="connsiteX1147" fmla="*/ 4662174 w 6341197"/>
              <a:gd name="connsiteY1147" fmla="*/ 1422272 h 5264998"/>
              <a:gd name="connsiteX1148" fmla="*/ 4665364 w 6341197"/>
              <a:gd name="connsiteY1148" fmla="*/ 1368871 h 5264998"/>
              <a:gd name="connsiteX1149" fmla="*/ 4733073 w 6341197"/>
              <a:gd name="connsiteY1149" fmla="*/ 1313654 h 5264998"/>
              <a:gd name="connsiteX1150" fmla="*/ 4768915 w 6341197"/>
              <a:gd name="connsiteY1150" fmla="*/ 1222525 h 5264998"/>
              <a:gd name="connsiteX1151" fmla="*/ 4806743 w 6341197"/>
              <a:gd name="connsiteY1151" fmla="*/ 1210356 h 5264998"/>
              <a:gd name="connsiteX1152" fmla="*/ 4844572 w 6341197"/>
              <a:gd name="connsiteY1152" fmla="*/ 1198184 h 5264998"/>
              <a:gd name="connsiteX1153" fmla="*/ 4847269 w 6341197"/>
              <a:gd name="connsiteY1153" fmla="*/ 1153002 h 5264998"/>
              <a:gd name="connsiteX1154" fmla="*/ 4859592 w 6341197"/>
              <a:gd name="connsiteY1154" fmla="*/ 1153736 h 5264998"/>
              <a:gd name="connsiteX1155" fmla="*/ 4873601 w 6341197"/>
              <a:gd name="connsiteY1155" fmla="*/ 1160756 h 5264998"/>
              <a:gd name="connsiteX1156" fmla="*/ 4874553 w 6341197"/>
              <a:gd name="connsiteY1156" fmla="*/ 1179363 h 5264998"/>
              <a:gd name="connsiteX1157" fmla="*/ 4860267 w 6341197"/>
              <a:gd name="connsiteY1157" fmla="*/ 1211489 h 5264998"/>
              <a:gd name="connsiteX1158" fmla="*/ 4863936 w 6341197"/>
              <a:gd name="connsiteY1158" fmla="*/ 1227683 h 5264998"/>
              <a:gd name="connsiteX1159" fmla="*/ 4870873 w 6341197"/>
              <a:gd name="connsiteY1159" fmla="*/ 1240979 h 5264998"/>
              <a:gd name="connsiteX1160" fmla="*/ 4871608 w 6341197"/>
              <a:gd name="connsiteY1160" fmla="*/ 1228656 h 5264998"/>
              <a:gd name="connsiteX1161" fmla="*/ 4906126 w 6341197"/>
              <a:gd name="connsiteY1161" fmla="*/ 1202890 h 5264998"/>
              <a:gd name="connsiteX1162" fmla="*/ 4928688 w 6341197"/>
              <a:gd name="connsiteY1162" fmla="*/ 1170228 h 5264998"/>
              <a:gd name="connsiteX1163" fmla="*/ 4942688 w 6341197"/>
              <a:gd name="connsiteY1163" fmla="*/ 1151483 h 5264998"/>
              <a:gd name="connsiteX1164" fmla="*/ 4947818 w 6341197"/>
              <a:gd name="connsiteY1164" fmla="*/ 1126024 h 5264998"/>
              <a:gd name="connsiteX1165" fmla="*/ 4977552 w 6341197"/>
              <a:gd name="connsiteY1165" fmla="*/ 1111309 h 5264998"/>
              <a:gd name="connsiteX1166" fmla="*/ 4982464 w 6341197"/>
              <a:gd name="connsiteY1166" fmla="*/ 1089446 h 5264998"/>
              <a:gd name="connsiteX1167" fmla="*/ 4996434 w 6341197"/>
              <a:gd name="connsiteY1167" fmla="*/ 1071214 h 5264998"/>
              <a:gd name="connsiteX1168" fmla="*/ 4998397 w 6341197"/>
              <a:gd name="connsiteY1168" fmla="*/ 1038351 h 5264998"/>
              <a:gd name="connsiteX1169" fmla="*/ 5015563 w 6341197"/>
              <a:gd name="connsiteY1169" fmla="*/ 1027009 h 5264998"/>
              <a:gd name="connsiteX1170" fmla="*/ 5030546 w 6341197"/>
              <a:gd name="connsiteY1170" fmla="*/ 991833 h 5264998"/>
              <a:gd name="connsiteX1171" fmla="*/ 5060565 w 6341197"/>
              <a:gd name="connsiteY1171" fmla="*/ 963738 h 5264998"/>
              <a:gd name="connsiteX1172" fmla="*/ 5093011 w 6341197"/>
              <a:gd name="connsiteY1172" fmla="*/ 920844 h 5264998"/>
              <a:gd name="connsiteX1173" fmla="*/ 5131439 w 6341197"/>
              <a:gd name="connsiteY1173" fmla="*/ 881400 h 5264998"/>
              <a:gd name="connsiteX1174" fmla="*/ 5134173 w 6341197"/>
              <a:gd name="connsiteY1174" fmla="*/ 861466 h 5264998"/>
              <a:gd name="connsiteX1175" fmla="*/ 5145969 w 6341197"/>
              <a:gd name="connsiteY1175" fmla="*/ 845165 h 5264998"/>
              <a:gd name="connsiteX1176" fmla="*/ 5158506 w 6341197"/>
              <a:gd name="connsiteY1176" fmla="*/ 807782 h 5264998"/>
              <a:gd name="connsiteX1177" fmla="*/ 5182999 w 6341197"/>
              <a:gd name="connsiteY1177" fmla="*/ 777296 h 5264998"/>
              <a:gd name="connsiteX1178" fmla="*/ 5186753 w 6341197"/>
              <a:gd name="connsiteY1178" fmla="*/ 766184 h 5264998"/>
              <a:gd name="connsiteX1179" fmla="*/ 5196303 w 6341197"/>
              <a:gd name="connsiteY1179" fmla="*/ 761601 h 5264998"/>
              <a:gd name="connsiteX1180" fmla="*/ 5208381 w 6341197"/>
              <a:gd name="connsiteY1180" fmla="*/ 766444 h 5264998"/>
              <a:gd name="connsiteX1181" fmla="*/ 5193605 w 6341197"/>
              <a:gd name="connsiteY1181" fmla="*/ 806786 h 5264998"/>
              <a:gd name="connsiteX1182" fmla="*/ 5183351 w 6341197"/>
              <a:gd name="connsiteY1182" fmla="*/ 823178 h 5264998"/>
              <a:gd name="connsiteX1183" fmla="*/ 5179076 w 6341197"/>
              <a:gd name="connsiteY1183" fmla="*/ 843018 h 5264998"/>
              <a:gd name="connsiteX1184" fmla="*/ 5160437 w 6341197"/>
              <a:gd name="connsiteY1184" fmla="*/ 879009 h 5264998"/>
              <a:gd name="connsiteX1185" fmla="*/ 5159625 w 6341197"/>
              <a:gd name="connsiteY1185" fmla="*/ 909878 h 5264998"/>
              <a:gd name="connsiteX1186" fmla="*/ 5141064 w 6341197"/>
              <a:gd name="connsiteY1186" fmla="*/ 927321 h 5264998"/>
              <a:gd name="connsiteX1187" fmla="*/ 5097688 w 6341197"/>
              <a:gd name="connsiteY1187" fmla="*/ 1066952 h 5264998"/>
              <a:gd name="connsiteX1188" fmla="*/ 5018077 w 6341197"/>
              <a:gd name="connsiteY1188" fmla="*/ 1192054 h 5264998"/>
              <a:gd name="connsiteX1189" fmla="*/ 5009587 w 6341197"/>
              <a:gd name="connsiteY1189" fmla="*/ 1230710 h 5264998"/>
              <a:gd name="connsiteX1190" fmla="*/ 5001094 w 6341197"/>
              <a:gd name="connsiteY1190" fmla="*/ 1269365 h 5264998"/>
              <a:gd name="connsiteX1191" fmla="*/ 4987797 w 6341197"/>
              <a:gd name="connsiteY1191" fmla="*/ 1276300 h 5264998"/>
              <a:gd name="connsiteX1192" fmla="*/ 4983192 w 6341197"/>
              <a:gd name="connsiteY1192" fmla="*/ 1293032 h 5264998"/>
              <a:gd name="connsiteX1193" fmla="*/ 4973228 w 6341197"/>
              <a:gd name="connsiteY1193" fmla="*/ 1321809 h 5264998"/>
              <a:gd name="connsiteX1194" fmla="*/ 4963819 w 6341197"/>
              <a:gd name="connsiteY1194" fmla="*/ 1341343 h 5264998"/>
              <a:gd name="connsiteX1195" fmla="*/ 4940827 w 6341197"/>
              <a:gd name="connsiteY1195" fmla="*/ 1381193 h 5264998"/>
              <a:gd name="connsiteX1196" fmla="*/ 4927316 w 6341197"/>
              <a:gd name="connsiteY1196" fmla="*/ 1391724 h 5264998"/>
              <a:gd name="connsiteX1197" fmla="*/ 4922680 w 6341197"/>
              <a:gd name="connsiteY1197" fmla="*/ 1408966 h 5264998"/>
              <a:gd name="connsiteX1198" fmla="*/ 4925561 w 6341197"/>
              <a:gd name="connsiteY1198" fmla="*/ 1429751 h 5264998"/>
              <a:gd name="connsiteX1199" fmla="*/ 4880989 w 6341197"/>
              <a:gd name="connsiteY1199" fmla="*/ 1554883 h 5264998"/>
              <a:gd name="connsiteX1200" fmla="*/ 4863822 w 6341197"/>
              <a:gd name="connsiteY1200" fmla="*/ 1566225 h 5264998"/>
              <a:gd name="connsiteX1201" fmla="*/ 4850274 w 6341197"/>
              <a:gd name="connsiteY1201" fmla="*/ 1586028 h 5264998"/>
              <a:gd name="connsiteX1202" fmla="*/ 4845875 w 6341197"/>
              <a:gd name="connsiteY1202" fmla="*/ 1607923 h 5264998"/>
              <a:gd name="connsiteX1203" fmla="*/ 4835497 w 6341197"/>
              <a:gd name="connsiteY1203" fmla="*/ 1626371 h 5264998"/>
              <a:gd name="connsiteX1204" fmla="*/ 4834778 w 6341197"/>
              <a:gd name="connsiteY1204" fmla="*/ 1655699 h 5264998"/>
              <a:gd name="connsiteX1205" fmla="*/ 4816125 w 6341197"/>
              <a:gd name="connsiteY1205" fmla="*/ 1674681 h 5264998"/>
              <a:gd name="connsiteX1206" fmla="*/ 4811970 w 6341197"/>
              <a:gd name="connsiteY1206" fmla="*/ 1686158 h 5264998"/>
              <a:gd name="connsiteX1207" fmla="*/ 4817212 w 6341197"/>
              <a:gd name="connsiteY1207" fmla="*/ 1681854 h 5264998"/>
              <a:gd name="connsiteX1208" fmla="*/ 4836775 w 6341197"/>
              <a:gd name="connsiteY1208" fmla="*/ 1666990 h 5264998"/>
              <a:gd name="connsiteX1209" fmla="*/ 4874395 w 6341197"/>
              <a:gd name="connsiteY1209" fmla="*/ 1662102 h 5264998"/>
              <a:gd name="connsiteX1210" fmla="*/ 4870145 w 6341197"/>
              <a:gd name="connsiteY1210" fmla="*/ 1698664 h 5264998"/>
              <a:gd name="connsiteX1211" fmla="*/ 4873714 w 6341197"/>
              <a:gd name="connsiteY1211" fmla="*/ 1715752 h 5264998"/>
              <a:gd name="connsiteX1212" fmla="*/ 4835471 w 6341197"/>
              <a:gd name="connsiteY1212" fmla="*/ 1747896 h 5264998"/>
              <a:gd name="connsiteX1213" fmla="*/ 4795536 w 6341197"/>
              <a:gd name="connsiteY1213" fmla="*/ 1782620 h 5264998"/>
              <a:gd name="connsiteX1214" fmla="*/ 4793713 w 6341197"/>
              <a:gd name="connsiteY1214" fmla="*/ 1786345 h 5264998"/>
              <a:gd name="connsiteX1215" fmla="*/ 4794471 w 6341197"/>
              <a:gd name="connsiteY1215" fmla="*/ 1791761 h 5264998"/>
              <a:gd name="connsiteX1216" fmla="*/ 4808401 w 6341197"/>
              <a:gd name="connsiteY1216" fmla="*/ 1785507 h 5264998"/>
              <a:gd name="connsiteX1217" fmla="*/ 4824018 w 6341197"/>
              <a:gd name="connsiteY1217" fmla="*/ 1776670 h 5264998"/>
              <a:gd name="connsiteX1218" fmla="*/ 4837665 w 6341197"/>
              <a:gd name="connsiteY1218" fmla="*/ 1770847 h 5264998"/>
              <a:gd name="connsiteX1219" fmla="*/ 4846958 w 6341197"/>
              <a:gd name="connsiteY1219" fmla="*/ 1756642 h 5264998"/>
              <a:gd name="connsiteX1220" fmla="*/ 4861514 w 6341197"/>
              <a:gd name="connsiteY1220" fmla="*/ 1756944 h 5264998"/>
              <a:gd name="connsiteX1221" fmla="*/ 4879792 w 6341197"/>
              <a:gd name="connsiteY1221" fmla="*/ 1759071 h 5264998"/>
              <a:gd name="connsiteX1222" fmla="*/ 4916480 w 6341197"/>
              <a:gd name="connsiteY1222" fmla="*/ 1778159 h 5264998"/>
              <a:gd name="connsiteX1223" fmla="*/ 4944836 w 6341197"/>
              <a:gd name="connsiteY1223" fmla="*/ 1757372 h 5264998"/>
              <a:gd name="connsiteX1224" fmla="*/ 4965815 w 6341197"/>
              <a:gd name="connsiteY1224" fmla="*/ 1758189 h 5264998"/>
              <a:gd name="connsiteX1225" fmla="*/ 4985903 w 6341197"/>
              <a:gd name="connsiteY1225" fmla="*/ 1754738 h 5264998"/>
              <a:gd name="connsiteX1226" fmla="*/ 4999064 w 6341197"/>
              <a:gd name="connsiteY1226" fmla="*/ 1759046 h 5264998"/>
              <a:gd name="connsiteX1227" fmla="*/ 5012131 w 6341197"/>
              <a:gd name="connsiteY1227" fmla="*/ 1752230 h 5264998"/>
              <a:gd name="connsiteX1228" fmla="*/ 5017701 w 6341197"/>
              <a:gd name="connsiteY1228" fmla="*/ 1736204 h 5264998"/>
              <a:gd name="connsiteX1229" fmla="*/ 5048690 w 6341197"/>
              <a:gd name="connsiteY1229" fmla="*/ 1756481 h 5264998"/>
              <a:gd name="connsiteX1230" fmla="*/ 5019358 w 6341197"/>
              <a:gd name="connsiteY1230" fmla="*/ 1779702 h 5264998"/>
              <a:gd name="connsiteX1231" fmla="*/ 5008006 w 6341197"/>
              <a:gd name="connsiteY1231" fmla="*/ 1803626 h 5264998"/>
              <a:gd name="connsiteX1232" fmla="*/ 5020441 w 6341197"/>
              <a:gd name="connsiteY1232" fmla="*/ 1806231 h 5264998"/>
              <a:gd name="connsiteX1233" fmla="*/ 5031982 w 6341197"/>
              <a:gd name="connsiteY1233" fmla="*/ 1804562 h 5264998"/>
              <a:gd name="connsiteX1234" fmla="*/ 5065908 w 6341197"/>
              <a:gd name="connsiteY1234" fmla="*/ 1767748 h 5264998"/>
              <a:gd name="connsiteX1235" fmla="*/ 5098897 w 6341197"/>
              <a:gd name="connsiteY1235" fmla="*/ 1754910 h 5264998"/>
              <a:gd name="connsiteX1236" fmla="*/ 5121524 w 6341197"/>
              <a:gd name="connsiteY1236" fmla="*/ 1731604 h 5264998"/>
              <a:gd name="connsiteX1237" fmla="*/ 5151101 w 6341197"/>
              <a:gd name="connsiteY1237" fmla="*/ 1720223 h 5264998"/>
              <a:gd name="connsiteX1238" fmla="*/ 5169126 w 6341197"/>
              <a:gd name="connsiteY1238" fmla="*/ 1692675 h 5264998"/>
              <a:gd name="connsiteX1239" fmla="*/ 5207684 w 6341197"/>
              <a:gd name="connsiteY1239" fmla="*/ 1663811 h 5264998"/>
              <a:gd name="connsiteX1240" fmla="*/ 5225018 w 6341197"/>
              <a:gd name="connsiteY1240" fmla="*/ 1672079 h 5264998"/>
              <a:gd name="connsiteX1241" fmla="*/ 5243055 w 6341197"/>
              <a:gd name="connsiteY1241" fmla="*/ 1662366 h 5264998"/>
              <a:gd name="connsiteX1242" fmla="*/ 5283993 w 6341197"/>
              <a:gd name="connsiteY1242" fmla="*/ 1644895 h 5264998"/>
              <a:gd name="connsiteX1243" fmla="*/ 5304781 w 6341197"/>
              <a:gd name="connsiteY1243" fmla="*/ 1673251 h 5264998"/>
              <a:gd name="connsiteX1244" fmla="*/ 5270394 w 6341197"/>
              <a:gd name="connsiteY1244" fmla="*/ 1706073 h 5264998"/>
              <a:gd name="connsiteX1245" fmla="*/ 5236804 w 6341197"/>
              <a:gd name="connsiteY1245" fmla="*/ 1732042 h 5264998"/>
              <a:gd name="connsiteX1246" fmla="*/ 5211764 w 6341197"/>
              <a:gd name="connsiteY1246" fmla="*/ 1740245 h 5264998"/>
              <a:gd name="connsiteX1247" fmla="*/ 5183937 w 6341197"/>
              <a:gd name="connsiteY1247" fmla="*/ 1722650 h 5264998"/>
              <a:gd name="connsiteX1248" fmla="*/ 5178647 w 6341197"/>
              <a:gd name="connsiteY1248" fmla="*/ 1738248 h 5264998"/>
              <a:gd name="connsiteX1249" fmla="*/ 5142344 w 6341197"/>
              <a:gd name="connsiteY1249" fmla="*/ 1763668 h 5264998"/>
              <a:gd name="connsiteX1250" fmla="*/ 5156117 w 6341197"/>
              <a:gd name="connsiteY1250" fmla="*/ 1772681 h 5264998"/>
              <a:gd name="connsiteX1251" fmla="*/ 5131078 w 6341197"/>
              <a:gd name="connsiteY1251" fmla="*/ 1780885 h 5264998"/>
              <a:gd name="connsiteX1252" fmla="*/ 5108546 w 6341197"/>
              <a:gd name="connsiteY1252" fmla="*/ 1815319 h 5264998"/>
              <a:gd name="connsiteX1253" fmla="*/ 5073177 w 6341197"/>
              <a:gd name="connsiteY1253" fmla="*/ 1816762 h 5264998"/>
              <a:gd name="connsiteX1254" fmla="*/ 5052896 w 6341197"/>
              <a:gd name="connsiteY1254" fmla="*/ 1847753 h 5264998"/>
              <a:gd name="connsiteX1255" fmla="*/ 5010768 w 6341197"/>
              <a:gd name="connsiteY1255" fmla="*/ 1859530 h 5264998"/>
              <a:gd name="connsiteX1256" fmla="*/ 4982414 w 6341197"/>
              <a:gd name="connsiteY1256" fmla="*/ 1880316 h 5264998"/>
              <a:gd name="connsiteX1257" fmla="*/ 4969649 w 6341197"/>
              <a:gd name="connsiteY1257" fmla="*/ 1922369 h 5264998"/>
              <a:gd name="connsiteX1258" fmla="*/ 4932843 w 6341197"/>
              <a:gd name="connsiteY1258" fmla="*/ 1956069 h 5264998"/>
              <a:gd name="connsiteX1259" fmla="*/ 4908429 w 6341197"/>
              <a:gd name="connsiteY1259" fmla="*/ 1970832 h 5264998"/>
              <a:gd name="connsiteX1260" fmla="*/ 4890968 w 6341197"/>
              <a:gd name="connsiteY1260" fmla="*/ 1997518 h 5264998"/>
              <a:gd name="connsiteX1261" fmla="*/ 4872884 w 6341197"/>
              <a:gd name="connsiteY1261" fmla="*/ 2001668 h 5264998"/>
              <a:gd name="connsiteX1262" fmla="*/ 4859168 w 6341197"/>
              <a:gd name="connsiteY1262" fmla="*/ 2016052 h 5264998"/>
              <a:gd name="connsiteX1263" fmla="*/ 4855917 w 6341197"/>
              <a:gd name="connsiteY1263" fmla="*/ 2036053 h 5264998"/>
              <a:gd name="connsiteX1264" fmla="*/ 4852663 w 6341197"/>
              <a:gd name="connsiteY1264" fmla="*/ 2056055 h 5264998"/>
              <a:gd name="connsiteX1265" fmla="*/ 4891451 w 6341197"/>
              <a:gd name="connsiteY1265" fmla="*/ 2037177 h 5264998"/>
              <a:gd name="connsiteX1266" fmla="*/ 4927656 w 6341197"/>
              <a:gd name="connsiteY1266" fmla="*/ 2016607 h 5264998"/>
              <a:gd name="connsiteX1267" fmla="*/ 4957850 w 6341197"/>
              <a:gd name="connsiteY1267" fmla="*/ 1993947 h 5264998"/>
              <a:gd name="connsiteX1268" fmla="*/ 4995888 w 6341197"/>
              <a:gd name="connsiteY1268" fmla="*/ 1987487 h 5264998"/>
              <a:gd name="connsiteX1269" fmla="*/ 5025178 w 6341197"/>
              <a:gd name="connsiteY1269" fmla="*/ 1942724 h 5264998"/>
              <a:gd name="connsiteX1270" fmla="*/ 5111370 w 6341197"/>
              <a:gd name="connsiteY1270" fmla="*/ 1928431 h 5264998"/>
              <a:gd name="connsiteX1271" fmla="*/ 5187743 w 6341197"/>
              <a:gd name="connsiteY1271" fmla="*/ 1867142 h 5264998"/>
              <a:gd name="connsiteX1272" fmla="*/ 5226619 w 6341197"/>
              <a:gd name="connsiteY1272" fmla="*/ 1875369 h 5264998"/>
              <a:gd name="connsiteX1273" fmla="*/ 5265495 w 6341197"/>
              <a:gd name="connsiteY1273" fmla="*/ 1883594 h 5264998"/>
              <a:gd name="connsiteX1274" fmla="*/ 5290280 w 6341197"/>
              <a:gd name="connsiteY1274" fmla="*/ 1845718 h 5264998"/>
              <a:gd name="connsiteX1275" fmla="*/ 5300611 w 6341197"/>
              <a:gd name="connsiteY1275" fmla="*/ 1852478 h 5264998"/>
              <a:gd name="connsiteX1276" fmla="*/ 5309284 w 6341197"/>
              <a:gd name="connsiteY1276" fmla="*/ 1865529 h 5264998"/>
              <a:gd name="connsiteX1277" fmla="*/ 5300866 w 6341197"/>
              <a:gd name="connsiteY1277" fmla="*/ 1882151 h 5264998"/>
              <a:gd name="connsiteX1278" fmla="*/ 5272510 w 6341197"/>
              <a:gd name="connsiteY1278" fmla="*/ 1902938 h 5264998"/>
              <a:gd name="connsiteX1279" fmla="*/ 5267654 w 6341197"/>
              <a:gd name="connsiteY1279" fmla="*/ 1918816 h 5264998"/>
              <a:gd name="connsiteX1280" fmla="*/ 5267069 w 6341197"/>
              <a:gd name="connsiteY1280" fmla="*/ 1933801 h 5264998"/>
              <a:gd name="connsiteX1281" fmla="*/ 5273828 w 6341197"/>
              <a:gd name="connsiteY1281" fmla="*/ 1923472 h 5264998"/>
              <a:gd name="connsiteX1282" fmla="*/ 5316583 w 6341197"/>
              <a:gd name="connsiteY1282" fmla="*/ 1918254 h 5264998"/>
              <a:gd name="connsiteX1283" fmla="*/ 5352388 w 6341197"/>
              <a:gd name="connsiteY1283" fmla="*/ 1901112 h 5264998"/>
              <a:gd name="connsiteX1284" fmla="*/ 5373852 w 6341197"/>
              <a:gd name="connsiteY1284" fmla="*/ 1891797 h 5264998"/>
              <a:gd name="connsiteX1285" fmla="*/ 5390948 w 6341197"/>
              <a:gd name="connsiteY1285" fmla="*/ 1872248 h 5264998"/>
              <a:gd name="connsiteX1286" fmla="*/ 5424064 w 6341197"/>
              <a:gd name="connsiteY1286" fmla="*/ 1874246 h 5264998"/>
              <a:gd name="connsiteX1287" fmla="*/ 5439187 w 6341197"/>
              <a:gd name="connsiteY1287" fmla="*/ 1857710 h 5264998"/>
              <a:gd name="connsiteX1288" fmla="*/ 5460368 w 6341197"/>
              <a:gd name="connsiteY1288" fmla="*/ 1848825 h 5264998"/>
              <a:gd name="connsiteX1289" fmla="*/ 5478393 w 6341197"/>
              <a:gd name="connsiteY1289" fmla="*/ 1821278 h 5264998"/>
              <a:gd name="connsiteX1290" fmla="*/ 5498927 w 6341197"/>
              <a:gd name="connsiteY1290" fmla="*/ 1819962 h 5264998"/>
              <a:gd name="connsiteX1291" fmla="*/ 5529404 w 6341197"/>
              <a:gd name="connsiteY1291" fmla="*/ 1796873 h 5264998"/>
              <a:gd name="connsiteX1292" fmla="*/ 5569411 w 6341197"/>
              <a:gd name="connsiteY1292" fmla="*/ 1787399 h 5264998"/>
              <a:gd name="connsiteX1293" fmla="*/ 5618880 w 6341197"/>
              <a:gd name="connsiteY1293" fmla="*/ 1766288 h 5264998"/>
              <a:gd name="connsiteX1294" fmla="*/ 5671822 w 6341197"/>
              <a:gd name="connsiteY1294" fmla="*/ 1751139 h 5264998"/>
              <a:gd name="connsiteX1295" fmla="*/ 5684097 w 6341197"/>
              <a:gd name="connsiteY1295" fmla="*/ 1735196 h 5264998"/>
              <a:gd name="connsiteX1296" fmla="*/ 5702431 w 6341197"/>
              <a:gd name="connsiteY1296" fmla="*/ 1726907 h 5264998"/>
              <a:gd name="connsiteX1297" fmla="*/ 5731882 w 6341197"/>
              <a:gd name="connsiteY1297" fmla="*/ 1700690 h 5264998"/>
              <a:gd name="connsiteX1298" fmla="*/ 5768282 w 6341197"/>
              <a:gd name="connsiteY1298" fmla="*/ 1686396 h 5264998"/>
              <a:gd name="connsiteX1299" fmla="*/ 5777061 w 6341197"/>
              <a:gd name="connsiteY1299" fmla="*/ 1678617 h 5264998"/>
              <a:gd name="connsiteX1300" fmla="*/ 5787625 w 6341197"/>
              <a:gd name="connsiteY1300" fmla="*/ 1679383 h 5264998"/>
              <a:gd name="connsiteX1301" fmla="*/ 5795700 w 6341197"/>
              <a:gd name="connsiteY1301" fmla="*/ 1689585 h 5264998"/>
              <a:gd name="connsiteX1302" fmla="*/ 5762839 w 6341197"/>
              <a:gd name="connsiteY1302" fmla="*/ 1717258 h 5264998"/>
              <a:gd name="connsiteX1303" fmla="*/ 5745799 w 6341197"/>
              <a:gd name="connsiteY1303" fmla="*/ 1726393 h 5264998"/>
              <a:gd name="connsiteX1304" fmla="*/ 5732232 w 6341197"/>
              <a:gd name="connsiteY1304" fmla="*/ 1741490 h 5264998"/>
              <a:gd name="connsiteX1305" fmla="*/ 5698180 w 6341197"/>
              <a:gd name="connsiteY1305" fmla="*/ 1763468 h 5264998"/>
              <a:gd name="connsiteX1306" fmla="*/ 5682142 w 6341197"/>
              <a:gd name="connsiteY1306" fmla="*/ 1789856 h 5264998"/>
              <a:gd name="connsiteX1307" fmla="*/ 5657366 w 6341197"/>
              <a:gd name="connsiteY1307" fmla="*/ 1795775 h 5264998"/>
              <a:gd name="connsiteX1308" fmla="*/ 5550365 w 6341197"/>
              <a:gd name="connsiteY1308" fmla="*/ 1895419 h 5264998"/>
              <a:gd name="connsiteX1309" fmla="*/ 5419131 w 6341197"/>
              <a:gd name="connsiteY1309" fmla="*/ 1964456 h 5264998"/>
              <a:gd name="connsiteX1310" fmla="*/ 5392560 w 6341197"/>
              <a:gd name="connsiteY1310" fmla="*/ 1993788 h 5264998"/>
              <a:gd name="connsiteX1311" fmla="*/ 5365989 w 6341197"/>
              <a:gd name="connsiteY1311" fmla="*/ 2023120 h 5264998"/>
              <a:gd name="connsiteX1312" fmla="*/ 5351004 w 6341197"/>
              <a:gd name="connsiteY1312" fmla="*/ 2022535 h 5264998"/>
              <a:gd name="connsiteX1313" fmla="*/ 5338696 w 6341197"/>
              <a:gd name="connsiteY1313" fmla="*/ 2034767 h 5264998"/>
              <a:gd name="connsiteX1314" fmla="*/ 5315756 w 6341197"/>
              <a:gd name="connsiteY1314" fmla="*/ 2054794 h 5264998"/>
              <a:gd name="connsiteX1315" fmla="*/ 5297886 w 6341197"/>
              <a:gd name="connsiteY1315" fmla="*/ 2067075 h 5264998"/>
              <a:gd name="connsiteX1316" fmla="*/ 5258137 w 6341197"/>
              <a:gd name="connsiteY1316" fmla="*/ 2090243 h 5264998"/>
              <a:gd name="connsiteX1317" fmla="*/ 5241180 w 6341197"/>
              <a:gd name="connsiteY1317" fmla="*/ 2092672 h 5264998"/>
              <a:gd name="connsiteX1318" fmla="*/ 5228591 w 6341197"/>
              <a:gd name="connsiteY1318" fmla="*/ 2105335 h 5264998"/>
              <a:gd name="connsiteX1319" fmla="*/ 5220768 w 6341197"/>
              <a:gd name="connsiteY1319" fmla="*/ 2124803 h 5264998"/>
              <a:gd name="connsiteX1320" fmla="*/ 5119929 w 6341197"/>
              <a:gd name="connsiteY1320" fmla="*/ 2211269 h 5264998"/>
              <a:gd name="connsiteX1321" fmla="*/ 5099397 w 6341197"/>
              <a:gd name="connsiteY1321" fmla="*/ 2212587 h 5264998"/>
              <a:gd name="connsiteX1322" fmla="*/ 5077801 w 6341197"/>
              <a:gd name="connsiteY1322" fmla="*/ 2223046 h 5264998"/>
              <a:gd name="connsiteX1323" fmla="*/ 5063107 w 6341197"/>
              <a:gd name="connsiteY1323" fmla="*/ 2239863 h 5264998"/>
              <a:gd name="connsiteX1324" fmla="*/ 5044938 w 6341197"/>
              <a:gd name="connsiteY1324" fmla="*/ 2250717 h 5264998"/>
              <a:gd name="connsiteX1325" fmla="*/ 5029746 w 6341197"/>
              <a:gd name="connsiteY1325" fmla="*/ 2275815 h 5264998"/>
              <a:gd name="connsiteX1326" fmla="*/ 5004127 w 6341197"/>
              <a:gd name="connsiteY1326" fmla="*/ 2283026 h 5264998"/>
              <a:gd name="connsiteX1327" fmla="*/ 4955201 w 6341197"/>
              <a:gd name="connsiteY1327" fmla="*/ 2317401 h 5264998"/>
              <a:gd name="connsiteX1328" fmla="*/ 4905287 w 6341197"/>
              <a:gd name="connsiteY1328" fmla="*/ 2336375 h 5264998"/>
              <a:gd name="connsiteX1329" fmla="*/ 4879184 w 6341197"/>
              <a:gd name="connsiteY1329" fmla="*/ 2353720 h 5264998"/>
              <a:gd name="connsiteX1330" fmla="*/ 4877633 w 6341197"/>
              <a:gd name="connsiteY1330" fmla="*/ 2355262 h 5264998"/>
              <a:gd name="connsiteX1331" fmla="*/ 4895821 w 6341197"/>
              <a:gd name="connsiteY1331" fmla="*/ 2367765 h 5264998"/>
              <a:gd name="connsiteX1332" fmla="*/ 4924683 w 6341197"/>
              <a:gd name="connsiteY1332" fmla="*/ 2364060 h 5264998"/>
              <a:gd name="connsiteX1333" fmla="*/ 4963054 w 6341197"/>
              <a:gd name="connsiteY1333" fmla="*/ 2389671 h 5264998"/>
              <a:gd name="connsiteX1334" fmla="*/ 4998657 w 6341197"/>
              <a:gd name="connsiteY1334" fmla="*/ 2362341 h 5264998"/>
              <a:gd name="connsiteX1335" fmla="*/ 5007399 w 6341197"/>
              <a:gd name="connsiteY1335" fmla="*/ 2366830 h 5264998"/>
              <a:gd name="connsiteX1336" fmla="*/ 5016937 w 6341197"/>
              <a:gd name="connsiteY1336" fmla="*/ 2364465 h 5264998"/>
              <a:gd name="connsiteX1337" fmla="*/ 5015848 w 6341197"/>
              <a:gd name="connsiteY1337" fmla="*/ 2353918 h 5264998"/>
              <a:gd name="connsiteX1338" fmla="*/ 5012177 w 6341197"/>
              <a:gd name="connsiteY1338" fmla="*/ 2341680 h 5264998"/>
              <a:gd name="connsiteX1339" fmla="*/ 5063571 w 6341197"/>
              <a:gd name="connsiteY1339" fmla="*/ 2345804 h 5264998"/>
              <a:gd name="connsiteX1340" fmla="*/ 5087677 w 6341197"/>
              <a:gd name="connsiteY1340" fmla="*/ 2361577 h 5264998"/>
              <a:gd name="connsiteX1341" fmla="*/ 5057429 w 6341197"/>
              <a:gd name="connsiteY1341" fmla="*/ 2394650 h 5264998"/>
              <a:gd name="connsiteX1342" fmla="*/ 5040305 w 6341197"/>
              <a:gd name="connsiteY1342" fmla="*/ 2414949 h 5264998"/>
              <a:gd name="connsiteX1343" fmla="*/ 5035785 w 6341197"/>
              <a:gd name="connsiteY1343" fmla="*/ 2422851 h 5264998"/>
              <a:gd name="connsiteX1344" fmla="*/ 5049810 w 6341197"/>
              <a:gd name="connsiteY1344" fmla="*/ 2428086 h 5264998"/>
              <a:gd name="connsiteX1345" fmla="*/ 5057858 w 6341197"/>
              <a:gd name="connsiteY1345" fmla="*/ 2431932 h 5264998"/>
              <a:gd name="connsiteX1346" fmla="*/ 5062582 w 6341197"/>
              <a:gd name="connsiteY1346" fmla="*/ 2429987 h 5264998"/>
              <a:gd name="connsiteX1347" fmla="*/ 5096007 w 6341197"/>
              <a:gd name="connsiteY1347" fmla="*/ 2401451 h 5264998"/>
              <a:gd name="connsiteX1348" fmla="*/ 5170062 w 6341197"/>
              <a:gd name="connsiteY1348" fmla="*/ 2385981 h 5264998"/>
              <a:gd name="connsiteX1349" fmla="*/ 5205534 w 6341197"/>
              <a:gd name="connsiteY1349" fmla="*/ 2379684 h 5264998"/>
              <a:gd name="connsiteX1350" fmla="*/ 5228091 w 6341197"/>
              <a:gd name="connsiteY1350" fmla="*/ 2364939 h 5264998"/>
              <a:gd name="connsiteX1351" fmla="*/ 5241865 w 6341197"/>
              <a:gd name="connsiteY1351" fmla="*/ 2373951 h 5264998"/>
              <a:gd name="connsiteX1352" fmla="*/ 5263115 w 6341197"/>
              <a:gd name="connsiteY1352" fmla="*/ 2356506 h 5264998"/>
              <a:gd name="connsiteX1353" fmla="*/ 5282677 w 6341197"/>
              <a:gd name="connsiteY1353" fmla="*/ 2341642 h 5264998"/>
              <a:gd name="connsiteX1354" fmla="*/ 5320299 w 6341197"/>
              <a:gd name="connsiteY1354" fmla="*/ 2336756 h 5264998"/>
              <a:gd name="connsiteX1355" fmla="*/ 5316048 w 6341197"/>
              <a:gd name="connsiteY1355" fmla="*/ 2373314 h 5264998"/>
              <a:gd name="connsiteX1356" fmla="*/ 5319618 w 6341197"/>
              <a:gd name="connsiteY1356" fmla="*/ 2390404 h 5264998"/>
              <a:gd name="connsiteX1357" fmla="*/ 5281373 w 6341197"/>
              <a:gd name="connsiteY1357" fmla="*/ 2422547 h 5264998"/>
              <a:gd name="connsiteX1358" fmla="*/ 5241438 w 6341197"/>
              <a:gd name="connsiteY1358" fmla="*/ 2457273 h 5264998"/>
              <a:gd name="connsiteX1359" fmla="*/ 5239615 w 6341197"/>
              <a:gd name="connsiteY1359" fmla="*/ 2460998 h 5264998"/>
              <a:gd name="connsiteX1360" fmla="*/ 5240374 w 6341197"/>
              <a:gd name="connsiteY1360" fmla="*/ 2466413 h 5264998"/>
              <a:gd name="connsiteX1361" fmla="*/ 5254302 w 6341197"/>
              <a:gd name="connsiteY1361" fmla="*/ 2460160 h 5264998"/>
              <a:gd name="connsiteX1362" fmla="*/ 5269921 w 6341197"/>
              <a:gd name="connsiteY1362" fmla="*/ 2451323 h 5264998"/>
              <a:gd name="connsiteX1363" fmla="*/ 5283566 w 6341197"/>
              <a:gd name="connsiteY1363" fmla="*/ 2445499 h 5264998"/>
              <a:gd name="connsiteX1364" fmla="*/ 5292861 w 6341197"/>
              <a:gd name="connsiteY1364" fmla="*/ 2431294 h 5264998"/>
              <a:gd name="connsiteX1365" fmla="*/ 5307415 w 6341197"/>
              <a:gd name="connsiteY1365" fmla="*/ 2431598 h 5264998"/>
              <a:gd name="connsiteX1366" fmla="*/ 5325695 w 6341197"/>
              <a:gd name="connsiteY1366" fmla="*/ 2433723 h 5264998"/>
              <a:gd name="connsiteX1367" fmla="*/ 5362381 w 6341197"/>
              <a:gd name="connsiteY1367" fmla="*/ 2452812 h 5264998"/>
              <a:gd name="connsiteX1368" fmla="*/ 5390738 w 6341197"/>
              <a:gd name="connsiteY1368" fmla="*/ 2432024 h 5264998"/>
              <a:gd name="connsiteX1369" fmla="*/ 5411718 w 6341197"/>
              <a:gd name="connsiteY1369" fmla="*/ 2432843 h 5264998"/>
              <a:gd name="connsiteX1370" fmla="*/ 5431803 w 6341197"/>
              <a:gd name="connsiteY1370" fmla="*/ 2429390 h 5264998"/>
              <a:gd name="connsiteX1371" fmla="*/ 5444966 w 6341197"/>
              <a:gd name="connsiteY1371" fmla="*/ 2433700 h 5264998"/>
              <a:gd name="connsiteX1372" fmla="*/ 5458033 w 6341197"/>
              <a:gd name="connsiteY1372" fmla="*/ 2426882 h 5264998"/>
              <a:gd name="connsiteX1373" fmla="*/ 5463602 w 6341197"/>
              <a:gd name="connsiteY1373" fmla="*/ 2410856 h 5264998"/>
              <a:gd name="connsiteX1374" fmla="*/ 5494593 w 6341197"/>
              <a:gd name="connsiteY1374" fmla="*/ 2431135 h 5264998"/>
              <a:gd name="connsiteX1375" fmla="*/ 5465260 w 6341197"/>
              <a:gd name="connsiteY1375" fmla="*/ 2454355 h 5264998"/>
              <a:gd name="connsiteX1376" fmla="*/ 5453910 w 6341197"/>
              <a:gd name="connsiteY1376" fmla="*/ 2478278 h 5264998"/>
              <a:gd name="connsiteX1377" fmla="*/ 5466343 w 6341197"/>
              <a:gd name="connsiteY1377" fmla="*/ 2480883 h 5264998"/>
              <a:gd name="connsiteX1378" fmla="*/ 5477886 w 6341197"/>
              <a:gd name="connsiteY1378" fmla="*/ 2479213 h 5264998"/>
              <a:gd name="connsiteX1379" fmla="*/ 5511809 w 6341197"/>
              <a:gd name="connsiteY1379" fmla="*/ 2442400 h 5264998"/>
              <a:gd name="connsiteX1380" fmla="*/ 5544800 w 6341197"/>
              <a:gd name="connsiteY1380" fmla="*/ 2429561 h 5264998"/>
              <a:gd name="connsiteX1381" fmla="*/ 5567425 w 6341197"/>
              <a:gd name="connsiteY1381" fmla="*/ 2406256 h 5264998"/>
              <a:gd name="connsiteX1382" fmla="*/ 5597004 w 6341197"/>
              <a:gd name="connsiteY1382" fmla="*/ 2394874 h 5264998"/>
              <a:gd name="connsiteX1383" fmla="*/ 5615029 w 6341197"/>
              <a:gd name="connsiteY1383" fmla="*/ 2367327 h 5264998"/>
              <a:gd name="connsiteX1384" fmla="*/ 5653588 w 6341197"/>
              <a:gd name="connsiteY1384" fmla="*/ 2338463 h 5264998"/>
              <a:gd name="connsiteX1385" fmla="*/ 5670922 w 6341197"/>
              <a:gd name="connsiteY1385" fmla="*/ 2346731 h 5264998"/>
              <a:gd name="connsiteX1386" fmla="*/ 5688957 w 6341197"/>
              <a:gd name="connsiteY1386" fmla="*/ 2337018 h 5264998"/>
              <a:gd name="connsiteX1387" fmla="*/ 5729896 w 6341197"/>
              <a:gd name="connsiteY1387" fmla="*/ 2319548 h 5264998"/>
              <a:gd name="connsiteX1388" fmla="*/ 5750683 w 6341197"/>
              <a:gd name="connsiteY1388" fmla="*/ 2347904 h 5264998"/>
              <a:gd name="connsiteX1389" fmla="*/ 5716296 w 6341197"/>
              <a:gd name="connsiteY1389" fmla="*/ 2380726 h 5264998"/>
              <a:gd name="connsiteX1390" fmla="*/ 5682706 w 6341197"/>
              <a:gd name="connsiteY1390" fmla="*/ 2406694 h 5264998"/>
              <a:gd name="connsiteX1391" fmla="*/ 5657668 w 6341197"/>
              <a:gd name="connsiteY1391" fmla="*/ 2414899 h 5264998"/>
              <a:gd name="connsiteX1392" fmla="*/ 5629839 w 6341197"/>
              <a:gd name="connsiteY1392" fmla="*/ 2397303 h 5264998"/>
              <a:gd name="connsiteX1393" fmla="*/ 5624551 w 6341197"/>
              <a:gd name="connsiteY1393" fmla="*/ 2412900 h 5264998"/>
              <a:gd name="connsiteX1394" fmla="*/ 5588246 w 6341197"/>
              <a:gd name="connsiteY1394" fmla="*/ 2438321 h 5264998"/>
              <a:gd name="connsiteX1395" fmla="*/ 5602019 w 6341197"/>
              <a:gd name="connsiteY1395" fmla="*/ 2447333 h 5264998"/>
              <a:gd name="connsiteX1396" fmla="*/ 5576980 w 6341197"/>
              <a:gd name="connsiteY1396" fmla="*/ 2455537 h 5264998"/>
              <a:gd name="connsiteX1397" fmla="*/ 5554448 w 6341197"/>
              <a:gd name="connsiteY1397" fmla="*/ 2489972 h 5264998"/>
              <a:gd name="connsiteX1398" fmla="*/ 5519078 w 6341197"/>
              <a:gd name="connsiteY1398" fmla="*/ 2491415 h 5264998"/>
              <a:gd name="connsiteX1399" fmla="*/ 5498800 w 6341197"/>
              <a:gd name="connsiteY1399" fmla="*/ 2522406 h 5264998"/>
              <a:gd name="connsiteX1400" fmla="*/ 5456671 w 6341197"/>
              <a:gd name="connsiteY1400" fmla="*/ 2534180 h 5264998"/>
              <a:gd name="connsiteX1401" fmla="*/ 5428315 w 6341197"/>
              <a:gd name="connsiteY1401" fmla="*/ 2554969 h 5264998"/>
              <a:gd name="connsiteX1402" fmla="*/ 5415551 w 6341197"/>
              <a:gd name="connsiteY1402" fmla="*/ 2597022 h 5264998"/>
              <a:gd name="connsiteX1403" fmla="*/ 5393234 w 6341197"/>
              <a:gd name="connsiteY1403" fmla="*/ 2619150 h 5264998"/>
              <a:gd name="connsiteX1404" fmla="*/ 5388702 w 6341197"/>
              <a:gd name="connsiteY1404" fmla="*/ 2622770 h 5264998"/>
              <a:gd name="connsiteX1405" fmla="*/ 5445638 w 6341197"/>
              <a:gd name="connsiteY1405" fmla="*/ 2656259 h 5264998"/>
              <a:gd name="connsiteX1406" fmla="*/ 5471081 w 6341197"/>
              <a:gd name="connsiteY1406" fmla="*/ 2617376 h 5264998"/>
              <a:gd name="connsiteX1407" fmla="*/ 5557273 w 6341197"/>
              <a:gd name="connsiteY1407" fmla="*/ 2603083 h 5264998"/>
              <a:gd name="connsiteX1408" fmla="*/ 5633645 w 6341197"/>
              <a:gd name="connsiteY1408" fmla="*/ 2541794 h 5264998"/>
              <a:gd name="connsiteX1409" fmla="*/ 5672521 w 6341197"/>
              <a:gd name="connsiteY1409" fmla="*/ 2550021 h 5264998"/>
              <a:gd name="connsiteX1410" fmla="*/ 5711399 w 6341197"/>
              <a:gd name="connsiteY1410" fmla="*/ 2558248 h 5264998"/>
              <a:gd name="connsiteX1411" fmla="*/ 5736184 w 6341197"/>
              <a:gd name="connsiteY1411" fmla="*/ 2520371 h 5264998"/>
              <a:gd name="connsiteX1412" fmla="*/ 5746513 w 6341197"/>
              <a:gd name="connsiteY1412" fmla="*/ 2527131 h 5264998"/>
              <a:gd name="connsiteX1413" fmla="*/ 5755185 w 6341197"/>
              <a:gd name="connsiteY1413" fmla="*/ 2540182 h 5264998"/>
              <a:gd name="connsiteX1414" fmla="*/ 5746768 w 6341197"/>
              <a:gd name="connsiteY1414" fmla="*/ 2556803 h 5264998"/>
              <a:gd name="connsiteX1415" fmla="*/ 5718412 w 6341197"/>
              <a:gd name="connsiteY1415" fmla="*/ 2577591 h 5264998"/>
              <a:gd name="connsiteX1416" fmla="*/ 5713555 w 6341197"/>
              <a:gd name="connsiteY1416" fmla="*/ 2593470 h 5264998"/>
              <a:gd name="connsiteX1417" fmla="*/ 5712971 w 6341197"/>
              <a:gd name="connsiteY1417" fmla="*/ 2608453 h 5264998"/>
              <a:gd name="connsiteX1418" fmla="*/ 5719730 w 6341197"/>
              <a:gd name="connsiteY1418" fmla="*/ 2598124 h 5264998"/>
              <a:gd name="connsiteX1419" fmla="*/ 5762486 w 6341197"/>
              <a:gd name="connsiteY1419" fmla="*/ 2592906 h 5264998"/>
              <a:gd name="connsiteX1420" fmla="*/ 5798291 w 6341197"/>
              <a:gd name="connsiteY1420" fmla="*/ 2575765 h 5264998"/>
              <a:gd name="connsiteX1421" fmla="*/ 5819754 w 6341197"/>
              <a:gd name="connsiteY1421" fmla="*/ 2566450 h 5264998"/>
              <a:gd name="connsiteX1422" fmla="*/ 5836850 w 6341197"/>
              <a:gd name="connsiteY1422" fmla="*/ 2546900 h 5264998"/>
              <a:gd name="connsiteX1423" fmla="*/ 5869965 w 6341197"/>
              <a:gd name="connsiteY1423" fmla="*/ 2548899 h 5264998"/>
              <a:gd name="connsiteX1424" fmla="*/ 5885089 w 6341197"/>
              <a:gd name="connsiteY1424" fmla="*/ 2532362 h 5264998"/>
              <a:gd name="connsiteX1425" fmla="*/ 5906272 w 6341197"/>
              <a:gd name="connsiteY1425" fmla="*/ 2523478 h 5264998"/>
              <a:gd name="connsiteX1426" fmla="*/ 5924297 w 6341197"/>
              <a:gd name="connsiteY1426" fmla="*/ 2495931 h 5264998"/>
              <a:gd name="connsiteX1427" fmla="*/ 5944829 w 6341197"/>
              <a:gd name="connsiteY1427" fmla="*/ 2494614 h 5264998"/>
              <a:gd name="connsiteX1428" fmla="*/ 5975305 w 6341197"/>
              <a:gd name="connsiteY1428" fmla="*/ 2471525 h 5264998"/>
              <a:gd name="connsiteX1429" fmla="*/ 6015315 w 6341197"/>
              <a:gd name="connsiteY1429" fmla="*/ 2462051 h 5264998"/>
              <a:gd name="connsiteX1430" fmla="*/ 6064781 w 6341197"/>
              <a:gd name="connsiteY1430" fmla="*/ 2440941 h 5264998"/>
              <a:gd name="connsiteX1431" fmla="*/ 6117726 w 6341197"/>
              <a:gd name="connsiteY1431" fmla="*/ 2425791 h 5264998"/>
              <a:gd name="connsiteX1432" fmla="*/ 6130001 w 6341197"/>
              <a:gd name="connsiteY1432" fmla="*/ 2409850 h 5264998"/>
              <a:gd name="connsiteX1433" fmla="*/ 6148333 w 6341197"/>
              <a:gd name="connsiteY1433" fmla="*/ 2401561 h 5264998"/>
              <a:gd name="connsiteX1434" fmla="*/ 6177784 w 6341197"/>
              <a:gd name="connsiteY1434" fmla="*/ 2375342 h 5264998"/>
              <a:gd name="connsiteX1435" fmla="*/ 6214183 w 6341197"/>
              <a:gd name="connsiteY1435" fmla="*/ 2361048 h 5264998"/>
              <a:gd name="connsiteX1436" fmla="*/ 6222963 w 6341197"/>
              <a:gd name="connsiteY1436" fmla="*/ 2353268 h 5264998"/>
              <a:gd name="connsiteX1437" fmla="*/ 6233528 w 6341197"/>
              <a:gd name="connsiteY1437" fmla="*/ 2354035 h 5264998"/>
              <a:gd name="connsiteX1438" fmla="*/ 6241604 w 6341197"/>
              <a:gd name="connsiteY1438" fmla="*/ 2364239 h 5264998"/>
              <a:gd name="connsiteX1439" fmla="*/ 6208742 w 6341197"/>
              <a:gd name="connsiteY1439" fmla="*/ 2391911 h 5264998"/>
              <a:gd name="connsiteX1440" fmla="*/ 6191700 w 6341197"/>
              <a:gd name="connsiteY1440" fmla="*/ 2401046 h 5264998"/>
              <a:gd name="connsiteX1441" fmla="*/ 6178133 w 6341197"/>
              <a:gd name="connsiteY1441" fmla="*/ 2416142 h 5264998"/>
              <a:gd name="connsiteX1442" fmla="*/ 6144082 w 6341197"/>
              <a:gd name="connsiteY1442" fmla="*/ 2438120 h 5264998"/>
              <a:gd name="connsiteX1443" fmla="*/ 6128043 w 6341197"/>
              <a:gd name="connsiteY1443" fmla="*/ 2464508 h 5264998"/>
              <a:gd name="connsiteX1444" fmla="*/ 6103270 w 6341197"/>
              <a:gd name="connsiteY1444" fmla="*/ 2470428 h 5264998"/>
              <a:gd name="connsiteX1445" fmla="*/ 5996267 w 6341197"/>
              <a:gd name="connsiteY1445" fmla="*/ 2570072 h 5264998"/>
              <a:gd name="connsiteX1446" fmla="*/ 5865033 w 6341197"/>
              <a:gd name="connsiteY1446" fmla="*/ 2639108 h 5264998"/>
              <a:gd name="connsiteX1447" fmla="*/ 5838462 w 6341197"/>
              <a:gd name="connsiteY1447" fmla="*/ 2668440 h 5264998"/>
              <a:gd name="connsiteX1448" fmla="*/ 5811892 w 6341197"/>
              <a:gd name="connsiteY1448" fmla="*/ 2697771 h 5264998"/>
              <a:gd name="connsiteX1449" fmla="*/ 5796906 w 6341197"/>
              <a:gd name="connsiteY1449" fmla="*/ 2697188 h 5264998"/>
              <a:gd name="connsiteX1450" fmla="*/ 5784600 w 6341197"/>
              <a:gd name="connsiteY1450" fmla="*/ 2709421 h 5264998"/>
              <a:gd name="connsiteX1451" fmla="*/ 5761659 w 6341197"/>
              <a:gd name="connsiteY1451" fmla="*/ 2729448 h 5264998"/>
              <a:gd name="connsiteX1452" fmla="*/ 5743788 w 6341197"/>
              <a:gd name="connsiteY1452" fmla="*/ 2741727 h 5264998"/>
              <a:gd name="connsiteX1453" fmla="*/ 5704039 w 6341197"/>
              <a:gd name="connsiteY1453" fmla="*/ 2764895 h 5264998"/>
              <a:gd name="connsiteX1454" fmla="*/ 5687083 w 6341197"/>
              <a:gd name="connsiteY1454" fmla="*/ 2767323 h 5264998"/>
              <a:gd name="connsiteX1455" fmla="*/ 5674494 w 6341197"/>
              <a:gd name="connsiteY1455" fmla="*/ 2779986 h 5264998"/>
              <a:gd name="connsiteX1456" fmla="*/ 5666671 w 6341197"/>
              <a:gd name="connsiteY1456" fmla="*/ 2799457 h 5264998"/>
              <a:gd name="connsiteX1457" fmla="*/ 5565831 w 6341197"/>
              <a:gd name="connsiteY1457" fmla="*/ 2885922 h 5264998"/>
              <a:gd name="connsiteX1458" fmla="*/ 5545299 w 6341197"/>
              <a:gd name="connsiteY1458" fmla="*/ 2887240 h 5264998"/>
              <a:gd name="connsiteX1459" fmla="*/ 5523704 w 6341197"/>
              <a:gd name="connsiteY1459" fmla="*/ 2897697 h 5264998"/>
              <a:gd name="connsiteX1460" fmla="*/ 5509011 w 6341197"/>
              <a:gd name="connsiteY1460" fmla="*/ 2914514 h 5264998"/>
              <a:gd name="connsiteX1461" fmla="*/ 5490842 w 6341197"/>
              <a:gd name="connsiteY1461" fmla="*/ 2925371 h 5264998"/>
              <a:gd name="connsiteX1462" fmla="*/ 5475649 w 6341197"/>
              <a:gd name="connsiteY1462" fmla="*/ 2950467 h 5264998"/>
              <a:gd name="connsiteX1463" fmla="*/ 5450030 w 6341197"/>
              <a:gd name="connsiteY1463" fmla="*/ 2957680 h 5264998"/>
              <a:gd name="connsiteX1464" fmla="*/ 5401103 w 6341197"/>
              <a:gd name="connsiteY1464" fmla="*/ 2992054 h 5264998"/>
              <a:gd name="connsiteX1465" fmla="*/ 5351190 w 6341197"/>
              <a:gd name="connsiteY1465" fmla="*/ 3011029 h 5264998"/>
              <a:gd name="connsiteX1466" fmla="*/ 5325086 w 6341197"/>
              <a:gd name="connsiteY1466" fmla="*/ 3028372 h 5264998"/>
              <a:gd name="connsiteX1467" fmla="*/ 5275857 w 6341197"/>
              <a:gd name="connsiteY1467" fmla="*/ 3077302 h 5264998"/>
              <a:gd name="connsiteX1468" fmla="*/ 5226628 w 6341197"/>
              <a:gd name="connsiteY1468" fmla="*/ 3126231 h 5264998"/>
              <a:gd name="connsiteX1469" fmla="*/ 5207287 w 6341197"/>
              <a:gd name="connsiteY1469" fmla="*/ 3133246 h 5264998"/>
              <a:gd name="connsiteX1470" fmla="*/ 5159057 w 6341197"/>
              <a:gd name="connsiteY1470" fmla="*/ 3165617 h 5264998"/>
              <a:gd name="connsiteX1471" fmla="*/ 5110825 w 6341197"/>
              <a:gd name="connsiteY1471" fmla="*/ 3197988 h 5264998"/>
              <a:gd name="connsiteX1472" fmla="*/ 5076775 w 6341197"/>
              <a:gd name="connsiteY1472" fmla="*/ 3219965 h 5264998"/>
              <a:gd name="connsiteX1473" fmla="*/ 5042722 w 6341197"/>
              <a:gd name="connsiteY1473" fmla="*/ 3241944 h 5264998"/>
              <a:gd name="connsiteX1474" fmla="*/ 4962954 w 6341197"/>
              <a:gd name="connsiteY1474" fmla="*/ 3306543 h 5264998"/>
              <a:gd name="connsiteX1475" fmla="*/ 4883982 w 6341197"/>
              <a:gd name="connsiteY1475" fmla="*/ 3364288 h 5264998"/>
              <a:gd name="connsiteX1476" fmla="*/ 4873656 w 6341197"/>
              <a:gd name="connsiteY1476" fmla="*/ 3381711 h 5264998"/>
              <a:gd name="connsiteX1477" fmla="*/ 4910699 w 6341197"/>
              <a:gd name="connsiteY1477" fmla="*/ 3449317 h 5264998"/>
              <a:gd name="connsiteX1478" fmla="*/ 4964348 w 6341197"/>
              <a:gd name="connsiteY1478" fmla="*/ 3524152 h 5264998"/>
              <a:gd name="connsiteX1479" fmla="*/ 4990240 w 6341197"/>
              <a:gd name="connsiteY1479" fmla="*/ 3558238 h 5264998"/>
              <a:gd name="connsiteX1480" fmla="*/ 5009267 w 6341197"/>
              <a:gd name="connsiteY1480" fmla="*/ 3591625 h 5264998"/>
              <a:gd name="connsiteX1481" fmla="*/ 5036612 w 6341197"/>
              <a:gd name="connsiteY1481" fmla="*/ 3620540 h 5264998"/>
              <a:gd name="connsiteX1482" fmla="*/ 5039106 w 6341197"/>
              <a:gd name="connsiteY1482" fmla="*/ 3624966 h 5264998"/>
              <a:gd name="connsiteX1483" fmla="*/ 5039629 w 6341197"/>
              <a:gd name="connsiteY1483" fmla="*/ 3624762 h 5264998"/>
              <a:gd name="connsiteX1484" fmla="*/ 5062257 w 6341197"/>
              <a:gd name="connsiteY1484" fmla="*/ 3601456 h 5264998"/>
              <a:gd name="connsiteX1485" fmla="*/ 5091834 w 6341197"/>
              <a:gd name="connsiteY1485" fmla="*/ 3590074 h 5264998"/>
              <a:gd name="connsiteX1486" fmla="*/ 5109860 w 6341197"/>
              <a:gd name="connsiteY1486" fmla="*/ 3562526 h 5264998"/>
              <a:gd name="connsiteX1487" fmla="*/ 5148418 w 6341197"/>
              <a:gd name="connsiteY1487" fmla="*/ 3533662 h 5264998"/>
              <a:gd name="connsiteX1488" fmla="*/ 5165753 w 6341197"/>
              <a:gd name="connsiteY1488" fmla="*/ 3541931 h 5264998"/>
              <a:gd name="connsiteX1489" fmla="*/ 5183788 w 6341197"/>
              <a:gd name="connsiteY1489" fmla="*/ 3532218 h 5264998"/>
              <a:gd name="connsiteX1490" fmla="*/ 5224727 w 6341197"/>
              <a:gd name="connsiteY1490" fmla="*/ 3514746 h 5264998"/>
              <a:gd name="connsiteX1491" fmla="*/ 5245515 w 6341197"/>
              <a:gd name="connsiteY1491" fmla="*/ 3543102 h 5264998"/>
              <a:gd name="connsiteX1492" fmla="*/ 5211127 w 6341197"/>
              <a:gd name="connsiteY1492" fmla="*/ 3575925 h 5264998"/>
              <a:gd name="connsiteX1493" fmla="*/ 5177536 w 6341197"/>
              <a:gd name="connsiteY1493" fmla="*/ 3601894 h 5264998"/>
              <a:gd name="connsiteX1494" fmla="*/ 5152498 w 6341197"/>
              <a:gd name="connsiteY1494" fmla="*/ 3610098 h 5264998"/>
              <a:gd name="connsiteX1495" fmla="*/ 5124669 w 6341197"/>
              <a:gd name="connsiteY1495" fmla="*/ 3592503 h 5264998"/>
              <a:gd name="connsiteX1496" fmla="*/ 5119381 w 6341197"/>
              <a:gd name="connsiteY1496" fmla="*/ 3608099 h 5264998"/>
              <a:gd name="connsiteX1497" fmla="*/ 5083076 w 6341197"/>
              <a:gd name="connsiteY1497" fmla="*/ 3633520 h 5264998"/>
              <a:gd name="connsiteX1498" fmla="*/ 5096849 w 6341197"/>
              <a:gd name="connsiteY1498" fmla="*/ 3642534 h 5264998"/>
              <a:gd name="connsiteX1499" fmla="*/ 5071810 w 6341197"/>
              <a:gd name="connsiteY1499" fmla="*/ 3650737 h 5264998"/>
              <a:gd name="connsiteX1500" fmla="*/ 5057699 w 6341197"/>
              <a:gd name="connsiteY1500" fmla="*/ 3672302 h 5264998"/>
              <a:gd name="connsiteX1501" fmla="*/ 5058000 w 6341197"/>
              <a:gd name="connsiteY1501" fmla="*/ 3676133 h 5264998"/>
              <a:gd name="connsiteX1502" fmla="*/ 5062109 w 6341197"/>
              <a:gd name="connsiteY1502" fmla="*/ 3681178 h 5264998"/>
              <a:gd name="connsiteX1503" fmla="*/ 5066221 w 6341197"/>
              <a:gd name="connsiteY1503" fmla="*/ 3686221 h 5264998"/>
              <a:gd name="connsiteX1504" fmla="*/ 5078193 w 6341197"/>
              <a:gd name="connsiteY1504" fmla="*/ 3698078 h 5264998"/>
              <a:gd name="connsiteX1505" fmla="*/ 5091817 w 6341197"/>
              <a:gd name="connsiteY1505" fmla="*/ 3707329 h 5264998"/>
              <a:gd name="connsiteX1506" fmla="*/ 5094359 w 6341197"/>
              <a:gd name="connsiteY1506" fmla="*/ 3718686 h 5264998"/>
              <a:gd name="connsiteX1507" fmla="*/ 5100207 w 6341197"/>
              <a:gd name="connsiteY1507" fmla="*/ 3724831 h 5264998"/>
              <a:gd name="connsiteX1508" fmla="*/ 5106055 w 6341197"/>
              <a:gd name="connsiteY1508" fmla="*/ 3730977 h 5264998"/>
              <a:gd name="connsiteX1509" fmla="*/ 5103851 w 6341197"/>
              <a:gd name="connsiteY1509" fmla="*/ 3734452 h 5264998"/>
              <a:gd name="connsiteX1510" fmla="*/ 5109868 w 6341197"/>
              <a:gd name="connsiteY1510" fmla="*/ 3748013 h 5264998"/>
              <a:gd name="connsiteX1511" fmla="*/ 5111726 w 6341197"/>
              <a:gd name="connsiteY1511" fmla="*/ 3750293 h 5264998"/>
              <a:gd name="connsiteX1512" fmla="*/ 5128476 w 6341197"/>
              <a:gd name="connsiteY1512" fmla="*/ 3736994 h 5264998"/>
              <a:gd name="connsiteX1513" fmla="*/ 5167352 w 6341197"/>
              <a:gd name="connsiteY1513" fmla="*/ 3745220 h 5264998"/>
              <a:gd name="connsiteX1514" fmla="*/ 5206229 w 6341197"/>
              <a:gd name="connsiteY1514" fmla="*/ 3753448 h 5264998"/>
              <a:gd name="connsiteX1515" fmla="*/ 5231014 w 6341197"/>
              <a:gd name="connsiteY1515" fmla="*/ 3715571 h 5264998"/>
              <a:gd name="connsiteX1516" fmla="*/ 5241344 w 6341197"/>
              <a:gd name="connsiteY1516" fmla="*/ 3722330 h 5264998"/>
              <a:gd name="connsiteX1517" fmla="*/ 5250016 w 6341197"/>
              <a:gd name="connsiteY1517" fmla="*/ 3735380 h 5264998"/>
              <a:gd name="connsiteX1518" fmla="*/ 5241598 w 6341197"/>
              <a:gd name="connsiteY1518" fmla="*/ 3752003 h 5264998"/>
              <a:gd name="connsiteX1519" fmla="*/ 5213244 w 6341197"/>
              <a:gd name="connsiteY1519" fmla="*/ 3772789 h 5264998"/>
              <a:gd name="connsiteX1520" fmla="*/ 5208386 w 6341197"/>
              <a:gd name="connsiteY1520" fmla="*/ 3788668 h 5264998"/>
              <a:gd name="connsiteX1521" fmla="*/ 5207801 w 6341197"/>
              <a:gd name="connsiteY1521" fmla="*/ 3803653 h 5264998"/>
              <a:gd name="connsiteX1522" fmla="*/ 5214560 w 6341197"/>
              <a:gd name="connsiteY1522" fmla="*/ 3793324 h 5264998"/>
              <a:gd name="connsiteX1523" fmla="*/ 5257315 w 6341197"/>
              <a:gd name="connsiteY1523" fmla="*/ 3788105 h 5264998"/>
              <a:gd name="connsiteX1524" fmla="*/ 5293122 w 6341197"/>
              <a:gd name="connsiteY1524" fmla="*/ 3770963 h 5264998"/>
              <a:gd name="connsiteX1525" fmla="*/ 5314584 w 6341197"/>
              <a:gd name="connsiteY1525" fmla="*/ 3761649 h 5264998"/>
              <a:gd name="connsiteX1526" fmla="*/ 5331680 w 6341197"/>
              <a:gd name="connsiteY1526" fmla="*/ 3742099 h 5264998"/>
              <a:gd name="connsiteX1527" fmla="*/ 5364797 w 6341197"/>
              <a:gd name="connsiteY1527" fmla="*/ 3744098 h 5264998"/>
              <a:gd name="connsiteX1528" fmla="*/ 5379921 w 6341197"/>
              <a:gd name="connsiteY1528" fmla="*/ 3727562 h 5264998"/>
              <a:gd name="connsiteX1529" fmla="*/ 5401102 w 6341197"/>
              <a:gd name="connsiteY1529" fmla="*/ 3718678 h 5264998"/>
              <a:gd name="connsiteX1530" fmla="*/ 5419127 w 6341197"/>
              <a:gd name="connsiteY1530" fmla="*/ 3691131 h 5264998"/>
              <a:gd name="connsiteX1531" fmla="*/ 5439659 w 6341197"/>
              <a:gd name="connsiteY1531" fmla="*/ 3689813 h 5264998"/>
              <a:gd name="connsiteX1532" fmla="*/ 5470136 w 6341197"/>
              <a:gd name="connsiteY1532" fmla="*/ 3666724 h 5264998"/>
              <a:gd name="connsiteX1533" fmla="*/ 5510145 w 6341197"/>
              <a:gd name="connsiteY1533" fmla="*/ 3657251 h 5264998"/>
              <a:gd name="connsiteX1534" fmla="*/ 5559612 w 6341197"/>
              <a:gd name="connsiteY1534" fmla="*/ 3636140 h 5264998"/>
              <a:gd name="connsiteX1535" fmla="*/ 5612555 w 6341197"/>
              <a:gd name="connsiteY1535" fmla="*/ 3620992 h 5264998"/>
              <a:gd name="connsiteX1536" fmla="*/ 5624831 w 6341197"/>
              <a:gd name="connsiteY1536" fmla="*/ 3605050 h 5264998"/>
              <a:gd name="connsiteX1537" fmla="*/ 5643164 w 6341197"/>
              <a:gd name="connsiteY1537" fmla="*/ 3596760 h 5264998"/>
              <a:gd name="connsiteX1538" fmla="*/ 5672614 w 6341197"/>
              <a:gd name="connsiteY1538" fmla="*/ 3570541 h 5264998"/>
              <a:gd name="connsiteX1539" fmla="*/ 5709015 w 6341197"/>
              <a:gd name="connsiteY1539" fmla="*/ 3556248 h 5264998"/>
              <a:gd name="connsiteX1540" fmla="*/ 5717793 w 6341197"/>
              <a:gd name="connsiteY1540" fmla="*/ 3548468 h 5264998"/>
              <a:gd name="connsiteX1541" fmla="*/ 5728358 w 6341197"/>
              <a:gd name="connsiteY1541" fmla="*/ 3549235 h 5264998"/>
              <a:gd name="connsiteX1542" fmla="*/ 5736435 w 6341197"/>
              <a:gd name="connsiteY1542" fmla="*/ 3559437 h 5264998"/>
              <a:gd name="connsiteX1543" fmla="*/ 5703573 w 6341197"/>
              <a:gd name="connsiteY1543" fmla="*/ 3587111 h 5264998"/>
              <a:gd name="connsiteX1544" fmla="*/ 5686530 w 6341197"/>
              <a:gd name="connsiteY1544" fmla="*/ 3596245 h 5264998"/>
              <a:gd name="connsiteX1545" fmla="*/ 5672965 w 6341197"/>
              <a:gd name="connsiteY1545" fmla="*/ 3611342 h 5264998"/>
              <a:gd name="connsiteX1546" fmla="*/ 5638912 w 6341197"/>
              <a:gd name="connsiteY1546" fmla="*/ 3633319 h 5264998"/>
              <a:gd name="connsiteX1547" fmla="*/ 5622873 w 6341197"/>
              <a:gd name="connsiteY1547" fmla="*/ 3659708 h 5264998"/>
              <a:gd name="connsiteX1548" fmla="*/ 5598101 w 6341197"/>
              <a:gd name="connsiteY1548" fmla="*/ 3665627 h 5264998"/>
              <a:gd name="connsiteX1549" fmla="*/ 5491099 w 6341197"/>
              <a:gd name="connsiteY1549" fmla="*/ 3765272 h 5264998"/>
              <a:gd name="connsiteX1550" fmla="*/ 5359862 w 6341197"/>
              <a:gd name="connsiteY1550" fmla="*/ 3834307 h 5264998"/>
              <a:gd name="connsiteX1551" fmla="*/ 5333293 w 6341197"/>
              <a:gd name="connsiteY1551" fmla="*/ 3863639 h 5264998"/>
              <a:gd name="connsiteX1552" fmla="*/ 5306723 w 6341197"/>
              <a:gd name="connsiteY1552" fmla="*/ 3892972 h 5264998"/>
              <a:gd name="connsiteX1553" fmla="*/ 5291737 w 6341197"/>
              <a:gd name="connsiteY1553" fmla="*/ 3892387 h 5264998"/>
              <a:gd name="connsiteX1554" fmla="*/ 5279430 w 6341197"/>
              <a:gd name="connsiteY1554" fmla="*/ 3904620 h 5264998"/>
              <a:gd name="connsiteX1555" fmla="*/ 5256489 w 6341197"/>
              <a:gd name="connsiteY1555" fmla="*/ 3924648 h 5264998"/>
              <a:gd name="connsiteX1556" fmla="*/ 5239407 w 6341197"/>
              <a:gd name="connsiteY1556" fmla="*/ 3936384 h 5264998"/>
              <a:gd name="connsiteX1557" fmla="*/ 5278256 w 6341197"/>
              <a:gd name="connsiteY1557" fmla="*/ 3949176 h 5264998"/>
              <a:gd name="connsiteX1558" fmla="*/ 5292975 w 6341197"/>
              <a:gd name="connsiteY1558" fmla="*/ 3963274 h 5264998"/>
              <a:gd name="connsiteX1559" fmla="*/ 5310997 w 6341197"/>
              <a:gd name="connsiteY1559" fmla="*/ 3961987 h 5264998"/>
              <a:gd name="connsiteX1560" fmla="*/ 5342123 w 6341197"/>
              <a:gd name="connsiteY1560" fmla="*/ 3979922 h 5264998"/>
              <a:gd name="connsiteX1561" fmla="*/ 5363903 w 6341197"/>
              <a:gd name="connsiteY1561" fmla="*/ 4003894 h 5264998"/>
              <a:gd name="connsiteX1562" fmla="*/ 5376129 w 6341197"/>
              <a:gd name="connsiteY1562" fmla="*/ 4012300 h 5264998"/>
              <a:gd name="connsiteX1563" fmla="*/ 5388532 w 6341197"/>
              <a:gd name="connsiteY1563" fmla="*/ 4008359 h 5264998"/>
              <a:gd name="connsiteX1564" fmla="*/ 5453839 w 6341197"/>
              <a:gd name="connsiteY1564" fmla="*/ 4046328 h 5264998"/>
              <a:gd name="connsiteX1565" fmla="*/ 5469129 w 6341197"/>
              <a:gd name="connsiteY1565" fmla="*/ 4056320 h 5264998"/>
              <a:gd name="connsiteX1566" fmla="*/ 5490637 w 6341197"/>
              <a:gd name="connsiteY1566" fmla="*/ 4063313 h 5264998"/>
              <a:gd name="connsiteX1567" fmla="*/ 5571756 w 6341197"/>
              <a:gd name="connsiteY1567" fmla="*/ 4110766 h 5264998"/>
              <a:gd name="connsiteX1568" fmla="*/ 5649704 w 6341197"/>
              <a:gd name="connsiteY1568" fmla="*/ 4164346 h 5264998"/>
              <a:gd name="connsiteX1569" fmla="*/ 5678565 w 6341197"/>
              <a:gd name="connsiteY1569" fmla="*/ 4160641 h 5264998"/>
              <a:gd name="connsiteX1570" fmla="*/ 5747869 w 6341197"/>
              <a:gd name="connsiteY1570" fmla="*/ 4206897 h 5264998"/>
              <a:gd name="connsiteX1571" fmla="*/ 5803689 w 6341197"/>
              <a:gd name="connsiteY1571" fmla="*/ 4224666 h 5264998"/>
              <a:gd name="connsiteX1572" fmla="*/ 5862376 w 6341197"/>
              <a:gd name="connsiteY1572" fmla="*/ 4257911 h 5264998"/>
              <a:gd name="connsiteX1573" fmla="*/ 5903171 w 6341197"/>
              <a:gd name="connsiteY1573" fmla="*/ 4283184 h 5264998"/>
              <a:gd name="connsiteX1574" fmla="*/ 5924788 w 6341197"/>
              <a:gd name="connsiteY1574" fmla="*/ 4282463 h 5264998"/>
              <a:gd name="connsiteX1575" fmla="*/ 5939969 w 6341197"/>
              <a:gd name="connsiteY1575" fmla="*/ 4300169 h 5264998"/>
              <a:gd name="connsiteX1576" fmla="*/ 6205255 w 6341197"/>
              <a:gd name="connsiteY1576" fmla="*/ 4456213 h 5264998"/>
              <a:gd name="connsiteX1577" fmla="*/ 6237358 w 6341197"/>
              <a:gd name="connsiteY1577" fmla="*/ 4477762 h 5264998"/>
              <a:gd name="connsiteX1578" fmla="*/ 6266331 w 6341197"/>
              <a:gd name="connsiteY1578" fmla="*/ 4502352 h 5264998"/>
              <a:gd name="connsiteX1579" fmla="*/ 6286317 w 6341197"/>
              <a:gd name="connsiteY1579" fmla="*/ 4507780 h 5264998"/>
              <a:gd name="connsiteX1580" fmla="*/ 6303129 w 6341197"/>
              <a:gd name="connsiteY1580" fmla="*/ 4519337 h 5264998"/>
              <a:gd name="connsiteX1581" fmla="*/ 6331696 w 6341197"/>
              <a:gd name="connsiteY1581" fmla="*/ 4536205 h 5264998"/>
              <a:gd name="connsiteX1582" fmla="*/ 6340207 w 6341197"/>
              <a:gd name="connsiteY1582" fmla="*/ 4552788 h 5264998"/>
              <a:gd name="connsiteX1583" fmla="*/ 6339458 w 6341197"/>
              <a:gd name="connsiteY1583" fmla="*/ 4569240 h 5264998"/>
              <a:gd name="connsiteX1584" fmla="*/ 6273416 w 6341197"/>
              <a:gd name="connsiteY1584" fmla="*/ 4546693 h 5264998"/>
              <a:gd name="connsiteX1585" fmla="*/ 6204554 w 6341197"/>
              <a:gd name="connsiteY1585" fmla="*/ 4505588 h 5264998"/>
              <a:gd name="connsiteX1586" fmla="*/ 6204494 w 6341197"/>
              <a:gd name="connsiteY1586" fmla="*/ 4509705 h 5264998"/>
              <a:gd name="connsiteX1587" fmla="*/ 6187898 w 6341197"/>
              <a:gd name="connsiteY1587" fmla="*/ 4519241 h 5264998"/>
              <a:gd name="connsiteX1588" fmla="*/ 6171519 w 6341197"/>
              <a:gd name="connsiteY1588" fmla="*/ 4513350 h 5264998"/>
              <a:gd name="connsiteX1589" fmla="*/ 6075221 w 6341197"/>
              <a:gd name="connsiteY1589" fmla="*/ 4484201 h 5264998"/>
              <a:gd name="connsiteX1590" fmla="*/ 5979010 w 6341197"/>
              <a:gd name="connsiteY1590" fmla="*/ 4448880 h 5264998"/>
              <a:gd name="connsiteX1591" fmla="*/ 5967158 w 6341197"/>
              <a:gd name="connsiteY1591" fmla="*/ 4450255 h 5264998"/>
              <a:gd name="connsiteX1592" fmla="*/ 5958611 w 6341197"/>
              <a:gd name="connsiteY1592" fmla="*/ 4436243 h 5264998"/>
              <a:gd name="connsiteX1593" fmla="*/ 5947311 w 6341197"/>
              <a:gd name="connsiteY1593" fmla="*/ 4435053 h 5264998"/>
              <a:gd name="connsiteX1594" fmla="*/ 5942094 w 6341197"/>
              <a:gd name="connsiteY1594" fmla="*/ 4440124 h 5264998"/>
              <a:gd name="connsiteX1595" fmla="*/ 5918103 w 6341197"/>
              <a:gd name="connsiteY1595" fmla="*/ 4426922 h 5264998"/>
              <a:gd name="connsiteX1596" fmla="*/ 5897068 w 6341197"/>
              <a:gd name="connsiteY1596" fmla="*/ 4423022 h 5264998"/>
              <a:gd name="connsiteX1597" fmla="*/ 5921405 w 6341197"/>
              <a:gd name="connsiteY1597" fmla="*/ 4448062 h 5264998"/>
              <a:gd name="connsiteX1598" fmla="*/ 5933632 w 6341197"/>
              <a:gd name="connsiteY1598" fmla="*/ 4456466 h 5264998"/>
              <a:gd name="connsiteX1599" fmla="*/ 5946033 w 6341197"/>
              <a:gd name="connsiteY1599" fmla="*/ 4452526 h 5264998"/>
              <a:gd name="connsiteX1600" fmla="*/ 5962808 w 6341197"/>
              <a:gd name="connsiteY1600" fmla="*/ 4466655 h 5264998"/>
              <a:gd name="connsiteX1601" fmla="*/ 5982714 w 6341197"/>
              <a:gd name="connsiteY1601" fmla="*/ 4477740 h 5264998"/>
              <a:gd name="connsiteX1602" fmla="*/ 6056308 w 6341197"/>
              <a:gd name="connsiteY1602" fmla="*/ 4511713 h 5264998"/>
              <a:gd name="connsiteX1603" fmla="*/ 6076530 w 6341197"/>
              <a:gd name="connsiteY1603" fmla="*/ 4536691 h 5264998"/>
              <a:gd name="connsiteX1604" fmla="*/ 6090786 w 6341197"/>
              <a:gd name="connsiteY1604" fmla="*/ 4547183 h 5264998"/>
              <a:gd name="connsiteX1605" fmla="*/ 6105216 w 6341197"/>
              <a:gd name="connsiteY1605" fmla="*/ 4545332 h 5264998"/>
              <a:gd name="connsiteX1606" fmla="*/ 6137900 w 6341197"/>
              <a:gd name="connsiteY1606" fmla="*/ 4562258 h 5264998"/>
              <a:gd name="connsiteX1607" fmla="*/ 6172699 w 6341197"/>
              <a:gd name="connsiteY1607" fmla="*/ 4575099 h 5264998"/>
              <a:gd name="connsiteX1608" fmla="*/ 6207498 w 6341197"/>
              <a:gd name="connsiteY1608" fmla="*/ 4587940 h 5264998"/>
              <a:gd name="connsiteX1609" fmla="*/ 6251997 w 6341197"/>
              <a:gd name="connsiteY1609" fmla="*/ 4642075 h 5264998"/>
              <a:gd name="connsiteX1610" fmla="*/ 6228119 w 6341197"/>
              <a:gd name="connsiteY1610" fmla="*/ 4657166 h 5264998"/>
              <a:gd name="connsiteX1611" fmla="*/ 6210851 w 6341197"/>
              <a:gd name="connsiteY1611" fmla="*/ 4641490 h 5264998"/>
              <a:gd name="connsiteX1612" fmla="*/ 6184627 w 6341197"/>
              <a:gd name="connsiteY1612" fmla="*/ 4640601 h 5264998"/>
              <a:gd name="connsiteX1613" fmla="*/ 6161534 w 6341197"/>
              <a:gd name="connsiteY1613" fmla="*/ 4636673 h 5264998"/>
              <a:gd name="connsiteX1614" fmla="*/ 6108902 w 6341197"/>
              <a:gd name="connsiteY1614" fmla="*/ 4611745 h 5264998"/>
              <a:gd name="connsiteX1615" fmla="*/ 6059137 w 6341197"/>
              <a:gd name="connsiteY1615" fmla="*/ 4602292 h 5264998"/>
              <a:gd name="connsiteX1616" fmla="*/ 5981426 w 6341197"/>
              <a:gd name="connsiteY1616" fmla="*/ 4568263 h 5264998"/>
              <a:gd name="connsiteX1617" fmla="*/ 5948320 w 6341197"/>
              <a:gd name="connsiteY1617" fmla="*/ 4581169 h 5264998"/>
              <a:gd name="connsiteX1618" fmla="*/ 5915652 w 6341197"/>
              <a:gd name="connsiteY1618" fmla="*/ 4563212 h 5264998"/>
              <a:gd name="connsiteX1619" fmla="*/ 5863453 w 6341197"/>
              <a:gd name="connsiteY1619" fmla="*/ 4543950 h 5264998"/>
              <a:gd name="connsiteX1620" fmla="*/ 5817603 w 6341197"/>
              <a:gd name="connsiteY1620" fmla="*/ 4512432 h 5264998"/>
              <a:gd name="connsiteX1621" fmla="*/ 5784509 w 6341197"/>
              <a:gd name="connsiteY1621" fmla="*/ 4524308 h 5264998"/>
              <a:gd name="connsiteX1622" fmla="*/ 5764346 w 6341197"/>
              <a:gd name="connsiteY1622" fmla="*/ 4495212 h 5264998"/>
              <a:gd name="connsiteX1623" fmla="*/ 5719084 w 6341197"/>
              <a:gd name="connsiteY1623" fmla="*/ 4494570 h 5264998"/>
              <a:gd name="connsiteX1624" fmla="*/ 5695580 w 6341197"/>
              <a:gd name="connsiteY1624" fmla="*/ 4483432 h 5264998"/>
              <a:gd name="connsiteX1625" fmla="*/ 5678290 w 6341197"/>
              <a:gd name="connsiteY1625" fmla="*/ 4469296 h 5264998"/>
              <a:gd name="connsiteX1626" fmla="*/ 5660304 w 6341197"/>
              <a:gd name="connsiteY1626" fmla="*/ 4468012 h 5264998"/>
              <a:gd name="connsiteX1627" fmla="*/ 5645314 w 6341197"/>
              <a:gd name="connsiteY1627" fmla="*/ 4472943 h 5264998"/>
              <a:gd name="connsiteX1628" fmla="*/ 5640576 w 6341197"/>
              <a:gd name="connsiteY1628" fmla="*/ 4480591 h 5264998"/>
              <a:gd name="connsiteX1629" fmla="*/ 5645138 w 6341197"/>
              <a:gd name="connsiteY1629" fmla="*/ 4485287 h 5264998"/>
              <a:gd name="connsiteX1630" fmla="*/ 5675940 w 6341197"/>
              <a:gd name="connsiteY1630" fmla="*/ 4489841 h 5264998"/>
              <a:gd name="connsiteX1631" fmla="*/ 5694047 w 6341197"/>
              <a:gd name="connsiteY1631" fmla="*/ 4518907 h 5264998"/>
              <a:gd name="connsiteX1632" fmla="*/ 5755766 w 6341197"/>
              <a:gd name="connsiteY1632" fmla="*/ 4519784 h 5264998"/>
              <a:gd name="connsiteX1633" fmla="*/ 5755707 w 6341197"/>
              <a:gd name="connsiteY1633" fmla="*/ 4523899 h 5264998"/>
              <a:gd name="connsiteX1634" fmla="*/ 5770043 w 6341197"/>
              <a:gd name="connsiteY1634" fmla="*/ 4528732 h 5264998"/>
              <a:gd name="connsiteX1635" fmla="*/ 5784509 w 6341197"/>
              <a:gd name="connsiteY1635" fmla="*/ 4524308 h 5264998"/>
              <a:gd name="connsiteX1636" fmla="*/ 5818590 w 6341197"/>
              <a:gd name="connsiteY1636" fmla="*/ 4551544 h 5264998"/>
              <a:gd name="connsiteX1637" fmla="*/ 5849583 w 6341197"/>
              <a:gd name="connsiteY1637" fmla="*/ 4578735 h 5264998"/>
              <a:gd name="connsiteX1638" fmla="*/ 5878033 w 6341197"/>
              <a:gd name="connsiteY1638" fmla="*/ 4567820 h 5264998"/>
              <a:gd name="connsiteX1639" fmla="*/ 5902780 w 6341197"/>
              <a:gd name="connsiteY1639" fmla="*/ 4600068 h 5264998"/>
              <a:gd name="connsiteX1640" fmla="*/ 5962657 w 6341197"/>
              <a:gd name="connsiteY1640" fmla="*/ 4622012 h 5264998"/>
              <a:gd name="connsiteX1641" fmla="*/ 6025576 w 6341197"/>
              <a:gd name="connsiteY1641" fmla="*/ 4647086 h 5264998"/>
              <a:gd name="connsiteX1642" fmla="*/ 6026437 w 6341197"/>
              <a:gd name="connsiteY1642" fmla="*/ 4658930 h 5264998"/>
              <a:gd name="connsiteX1643" fmla="*/ 6021170 w 6341197"/>
              <a:gd name="connsiteY1643" fmla="*/ 4667599 h 5264998"/>
              <a:gd name="connsiteX1644" fmla="*/ 5980971 w 6341197"/>
              <a:gd name="connsiteY1644" fmla="*/ 4672686 h 5264998"/>
              <a:gd name="connsiteX1645" fmla="*/ 5947340 w 6341197"/>
              <a:gd name="connsiteY1645" fmla="*/ 4650089 h 5264998"/>
              <a:gd name="connsiteX1646" fmla="*/ 5872084 w 6341197"/>
              <a:gd name="connsiteY1646" fmla="*/ 4624325 h 5264998"/>
              <a:gd name="connsiteX1647" fmla="*/ 5799914 w 6341197"/>
              <a:gd name="connsiteY1647" fmla="*/ 4598605 h 5264998"/>
              <a:gd name="connsiteX1648" fmla="*/ 5789599 w 6341197"/>
              <a:gd name="connsiteY1648" fmla="*/ 4600516 h 5264998"/>
              <a:gd name="connsiteX1649" fmla="*/ 5779460 w 6341197"/>
              <a:gd name="connsiteY1649" fmla="*/ 4590083 h 5264998"/>
              <a:gd name="connsiteX1650" fmla="*/ 5767688 w 6341197"/>
              <a:gd name="connsiteY1650" fmla="*/ 4585800 h 5264998"/>
              <a:gd name="connsiteX1651" fmla="*/ 5758828 w 6341197"/>
              <a:gd name="connsiteY1651" fmla="*/ 4593907 h 5264998"/>
              <a:gd name="connsiteX1652" fmla="*/ 5738495 w 6341197"/>
              <a:gd name="connsiteY1652" fmla="*/ 4576640 h 5264998"/>
              <a:gd name="connsiteX1653" fmla="*/ 5718032 w 6341197"/>
              <a:gd name="connsiteY1653" fmla="*/ 4568634 h 5264998"/>
              <a:gd name="connsiteX1654" fmla="*/ 5689464 w 6341197"/>
              <a:gd name="connsiteY1654" fmla="*/ 4551764 h 5264998"/>
              <a:gd name="connsiteX1655" fmla="*/ 5665703 w 6341197"/>
              <a:gd name="connsiteY1655" fmla="*/ 4558629 h 5264998"/>
              <a:gd name="connsiteX1656" fmla="*/ 5648376 w 6341197"/>
              <a:gd name="connsiteY1656" fmla="*/ 4547065 h 5264998"/>
              <a:gd name="connsiteX1657" fmla="*/ 5650678 w 6341197"/>
              <a:gd name="connsiteY1657" fmla="*/ 4602142 h 5264998"/>
              <a:gd name="connsiteX1658" fmla="*/ 5649008 w 6341197"/>
              <a:gd name="connsiteY1658" fmla="*/ 4616405 h 5264998"/>
              <a:gd name="connsiteX1659" fmla="*/ 5669522 w 6341197"/>
              <a:gd name="connsiteY1659" fmla="*/ 4654818 h 5264998"/>
              <a:gd name="connsiteX1660" fmla="*/ 5707880 w 6341197"/>
              <a:gd name="connsiteY1660" fmla="*/ 4741276 h 5264998"/>
              <a:gd name="connsiteX1661" fmla="*/ 5734410 w 6341197"/>
              <a:gd name="connsiteY1661" fmla="*/ 4753230 h 5264998"/>
              <a:gd name="connsiteX1662" fmla="*/ 5745195 w 6341197"/>
              <a:gd name="connsiteY1662" fmla="*/ 4776666 h 5264998"/>
              <a:gd name="connsiteX1663" fmla="*/ 5768304 w 6341197"/>
              <a:gd name="connsiteY1663" fmla="*/ 4795699 h 5264998"/>
              <a:gd name="connsiteX1664" fmla="*/ 5820943 w 6341197"/>
              <a:gd name="connsiteY1664" fmla="*/ 4820110 h 5264998"/>
              <a:gd name="connsiteX1665" fmla="*/ 5857889 w 6341197"/>
              <a:gd name="connsiteY1665" fmla="*/ 4862820 h 5264998"/>
              <a:gd name="connsiteX1666" fmla="*/ 5878522 w 6341197"/>
              <a:gd name="connsiteY1666" fmla="*/ 4858998 h 5264998"/>
              <a:gd name="connsiteX1667" fmla="*/ 5896493 w 6341197"/>
              <a:gd name="connsiteY1667" fmla="*/ 4861311 h 5264998"/>
              <a:gd name="connsiteX1668" fmla="*/ 5911205 w 6341197"/>
              <a:gd name="connsiteY1668" fmla="*/ 4875925 h 5264998"/>
              <a:gd name="connsiteX1669" fmla="*/ 5919082 w 6341197"/>
              <a:gd name="connsiteY1669" fmla="*/ 4900729 h 5264998"/>
              <a:gd name="connsiteX1670" fmla="*/ 5895711 w 6341197"/>
              <a:gd name="connsiteY1670" fmla="*/ 4916344 h 5264998"/>
              <a:gd name="connsiteX1671" fmla="*/ 5869649 w 6341197"/>
              <a:gd name="connsiteY1671" fmla="*/ 4904143 h 5264998"/>
              <a:gd name="connsiteX1672" fmla="*/ 5831491 w 6341197"/>
              <a:gd name="connsiteY1672" fmla="*/ 4874277 h 5264998"/>
              <a:gd name="connsiteX1673" fmla="*/ 5805989 w 6341197"/>
              <a:gd name="connsiteY1673" fmla="*/ 4863304 h 5264998"/>
              <a:gd name="connsiteX1674" fmla="*/ 5800233 w 6341197"/>
              <a:gd name="connsiteY1674" fmla="*/ 4863972 h 5264998"/>
              <a:gd name="connsiteX1675" fmla="*/ 5807499 w 6341197"/>
              <a:gd name="connsiteY1675" fmla="*/ 4873287 h 5264998"/>
              <a:gd name="connsiteX1676" fmla="*/ 5840098 w 6341197"/>
              <a:gd name="connsiteY1676" fmla="*/ 4932335 h 5264998"/>
              <a:gd name="connsiteX1677" fmla="*/ 5861623 w 6341197"/>
              <a:gd name="connsiteY1677" fmla="*/ 4975226 h 5264998"/>
              <a:gd name="connsiteX1678" fmla="*/ 5880419 w 6341197"/>
              <a:gd name="connsiteY1678" fmla="*/ 4985929 h 5264998"/>
              <a:gd name="connsiteX1679" fmla="*/ 5884083 w 6341197"/>
              <a:gd name="connsiteY1679" fmla="*/ 5008961 h 5264998"/>
              <a:gd name="connsiteX1680" fmla="*/ 6020025 w 6341197"/>
              <a:gd name="connsiteY1680" fmla="*/ 5264998 h 5264998"/>
              <a:gd name="connsiteX1681" fmla="*/ 5928205 w 6341197"/>
              <a:gd name="connsiteY1681" fmla="*/ 5264998 h 5264998"/>
              <a:gd name="connsiteX1682" fmla="*/ 5902971 w 6341197"/>
              <a:gd name="connsiteY1682" fmla="*/ 5236567 h 5264998"/>
              <a:gd name="connsiteX1683" fmla="*/ 5839491 w 6341197"/>
              <a:gd name="connsiteY1683" fmla="*/ 5156104 h 5264998"/>
              <a:gd name="connsiteX1684" fmla="*/ 5828672 w 6341197"/>
              <a:gd name="connsiteY1684" fmla="*/ 5151070 h 5264998"/>
              <a:gd name="connsiteX1685" fmla="*/ 5828727 w 6341197"/>
              <a:gd name="connsiteY1685" fmla="*/ 5134658 h 5264998"/>
              <a:gd name="connsiteX1686" fmla="*/ 5819721 w 6341197"/>
              <a:gd name="connsiteY1686" fmla="*/ 5127729 h 5264998"/>
              <a:gd name="connsiteX1687" fmla="*/ 5812623 w 6341197"/>
              <a:gd name="connsiteY1687" fmla="*/ 5129318 h 5264998"/>
              <a:gd name="connsiteX1688" fmla="*/ 5799093 w 6341197"/>
              <a:gd name="connsiteY1688" fmla="*/ 5105509 h 5264998"/>
              <a:gd name="connsiteX1689" fmla="*/ 5783213 w 6341197"/>
              <a:gd name="connsiteY1689" fmla="*/ 5091173 h 5264998"/>
              <a:gd name="connsiteX1690" fmla="*/ 5790839 w 6341197"/>
              <a:gd name="connsiteY1690" fmla="*/ 5125247 h 5264998"/>
              <a:gd name="connsiteX1691" fmla="*/ 5796857 w 6341197"/>
              <a:gd name="connsiteY1691" fmla="*/ 5138809 h 5264998"/>
              <a:gd name="connsiteX1692" fmla="*/ 5809486 w 6341197"/>
              <a:gd name="connsiteY1692" fmla="*/ 5141947 h 5264998"/>
              <a:gd name="connsiteX1693" fmla="*/ 5816382 w 6341197"/>
              <a:gd name="connsiteY1693" fmla="*/ 5162766 h 5264998"/>
              <a:gd name="connsiteX1694" fmla="*/ 5827539 w 6341197"/>
              <a:gd name="connsiteY1694" fmla="*/ 5182633 h 5264998"/>
              <a:gd name="connsiteX1695" fmla="*/ 5872457 w 6341197"/>
              <a:gd name="connsiteY1695" fmla="*/ 5250105 h 5264998"/>
              <a:gd name="connsiteX1696" fmla="*/ 5874397 w 6341197"/>
              <a:gd name="connsiteY1696" fmla="*/ 5264998 h 5264998"/>
              <a:gd name="connsiteX1697" fmla="*/ 5783156 w 6341197"/>
              <a:gd name="connsiteY1697" fmla="*/ 5264998 h 5264998"/>
              <a:gd name="connsiteX1698" fmla="*/ 5779048 w 6341197"/>
              <a:gd name="connsiteY1698" fmla="*/ 5259084 h 5264998"/>
              <a:gd name="connsiteX1699" fmla="*/ 5744087 w 6341197"/>
              <a:gd name="connsiteY1699" fmla="*/ 5252746 h 5264998"/>
              <a:gd name="connsiteX1700" fmla="*/ 5725652 w 6341197"/>
              <a:gd name="connsiteY1700" fmla="*/ 5220345 h 5264998"/>
              <a:gd name="connsiteX1701" fmla="*/ 5691264 w 6341197"/>
              <a:gd name="connsiteY1701" fmla="*/ 5176606 h 5264998"/>
              <a:gd name="connsiteX1702" fmla="*/ 5668700 w 6341197"/>
              <a:gd name="connsiteY1702" fmla="*/ 5125749 h 5264998"/>
              <a:gd name="connsiteX1703" fmla="*/ 5634286 w 6341197"/>
              <a:gd name="connsiteY1703" fmla="*/ 5118542 h 5264998"/>
              <a:gd name="connsiteX1704" fmla="*/ 5632339 w 6341197"/>
              <a:gd name="connsiteY1704" fmla="*/ 5083197 h 5264998"/>
              <a:gd name="connsiteX1705" fmla="*/ 5594114 w 6341197"/>
              <a:gd name="connsiteY1705" fmla="*/ 5058954 h 5264998"/>
              <a:gd name="connsiteX1706" fmla="*/ 5579917 w 6341197"/>
              <a:gd name="connsiteY1706" fmla="*/ 5037159 h 5264998"/>
              <a:gd name="connsiteX1707" fmla="*/ 5572587 w 6341197"/>
              <a:gd name="connsiteY1707" fmla="*/ 5016063 h 5264998"/>
              <a:gd name="connsiteX1708" fmla="*/ 5557935 w 6341197"/>
              <a:gd name="connsiteY1708" fmla="*/ 5005551 h 5264998"/>
              <a:gd name="connsiteX1709" fmla="*/ 5542583 w 6341197"/>
              <a:gd name="connsiteY1709" fmla="*/ 5001906 h 5264998"/>
              <a:gd name="connsiteX1710" fmla="*/ 5534541 w 6341197"/>
              <a:gd name="connsiteY1710" fmla="*/ 5005942 h 5264998"/>
              <a:gd name="connsiteX1711" fmla="*/ 5535970 w 6341197"/>
              <a:gd name="connsiteY1711" fmla="*/ 5012332 h 5264998"/>
              <a:gd name="connsiteX1712" fmla="*/ 5559830 w 6341197"/>
              <a:gd name="connsiteY1712" fmla="*/ 5032336 h 5264998"/>
              <a:gd name="connsiteX1713" fmla="*/ 5560040 w 6341197"/>
              <a:gd name="connsiteY1713" fmla="*/ 5066579 h 5264998"/>
              <a:gd name="connsiteX1714" fmla="*/ 5612165 w 6341197"/>
              <a:gd name="connsiteY1714" fmla="*/ 5099639 h 5264998"/>
              <a:gd name="connsiteX1715" fmla="*/ 5609962 w 6341197"/>
              <a:gd name="connsiteY1715" fmla="*/ 5103113 h 5264998"/>
              <a:gd name="connsiteX1716" fmla="*/ 5619644 w 6341197"/>
              <a:gd name="connsiteY1716" fmla="*/ 5114737 h 5264998"/>
              <a:gd name="connsiteX1717" fmla="*/ 5634286 w 6341197"/>
              <a:gd name="connsiteY1717" fmla="*/ 5118542 h 5264998"/>
              <a:gd name="connsiteX1718" fmla="*/ 5649064 w 6341197"/>
              <a:gd name="connsiteY1718" fmla="*/ 5159589 h 5264998"/>
              <a:gd name="connsiteX1719" fmla="*/ 5661235 w 6341197"/>
              <a:gd name="connsiteY1719" fmla="*/ 5198981 h 5264998"/>
              <a:gd name="connsiteX1720" fmla="*/ 5691188 w 6341197"/>
              <a:gd name="connsiteY1720" fmla="*/ 5204578 h 5264998"/>
              <a:gd name="connsiteX1721" fmla="*/ 5695392 w 6341197"/>
              <a:gd name="connsiteY1721" fmla="*/ 5245008 h 5264998"/>
              <a:gd name="connsiteX1722" fmla="*/ 5706869 w 6341197"/>
              <a:gd name="connsiteY1722" fmla="*/ 5264998 h 5264998"/>
              <a:gd name="connsiteX1723" fmla="*/ 5669243 w 6341197"/>
              <a:gd name="connsiteY1723" fmla="*/ 5264998 h 5264998"/>
              <a:gd name="connsiteX1724" fmla="*/ 5656539 w 6341197"/>
              <a:gd name="connsiteY1724" fmla="*/ 5249605 h 5264998"/>
              <a:gd name="connsiteX1725" fmla="*/ 5608515 w 6341197"/>
              <a:gd name="connsiteY1725" fmla="*/ 5189909 h 5264998"/>
              <a:gd name="connsiteX1726" fmla="*/ 5598726 w 6341197"/>
              <a:gd name="connsiteY1726" fmla="*/ 5186136 h 5264998"/>
              <a:gd name="connsiteX1727" fmla="*/ 5595547 w 6341197"/>
              <a:gd name="connsiteY1727" fmla="*/ 5171939 h 5264998"/>
              <a:gd name="connsiteX1728" fmla="*/ 5587762 w 6341197"/>
              <a:gd name="connsiteY1728" fmla="*/ 5162127 h 5264998"/>
              <a:gd name="connsiteX1729" fmla="*/ 5575969 w 6341197"/>
              <a:gd name="connsiteY1729" fmla="*/ 5164394 h 5264998"/>
              <a:gd name="connsiteX1730" fmla="*/ 5567685 w 6341197"/>
              <a:gd name="connsiteY1730" fmla="*/ 5139040 h 5264998"/>
              <a:gd name="connsiteX1731" fmla="*/ 5554441 w 6341197"/>
              <a:gd name="connsiteY1731" fmla="*/ 5121504 h 5264998"/>
              <a:gd name="connsiteX1732" fmla="*/ 5538932 w 6341197"/>
              <a:gd name="connsiteY1732" fmla="*/ 5092176 h 5264998"/>
              <a:gd name="connsiteX1733" fmla="*/ 5515094 w 6341197"/>
              <a:gd name="connsiteY1733" fmla="*/ 5085585 h 5264998"/>
              <a:gd name="connsiteX1734" fmla="*/ 5506385 w 6341197"/>
              <a:gd name="connsiteY1734" fmla="*/ 5066660 h 5264998"/>
              <a:gd name="connsiteX1735" fmla="*/ 5479514 w 6341197"/>
              <a:gd name="connsiteY1735" fmla="*/ 5114792 h 5264998"/>
              <a:gd name="connsiteX1736" fmla="*/ 5438657 w 6341197"/>
              <a:gd name="connsiteY1736" fmla="*/ 5150400 h 5264998"/>
              <a:gd name="connsiteX1737" fmla="*/ 5412414 w 6341197"/>
              <a:gd name="connsiteY1737" fmla="*/ 5144720 h 5264998"/>
              <a:gd name="connsiteX1738" fmla="*/ 5403907 w 6341197"/>
              <a:gd name="connsiteY1738" fmla="*/ 5128361 h 5264998"/>
              <a:gd name="connsiteX1739" fmla="*/ 5397146 w 6341197"/>
              <a:gd name="connsiteY1739" fmla="*/ 5119810 h 5264998"/>
              <a:gd name="connsiteX1740" fmla="*/ 5388735 w 6341197"/>
              <a:gd name="connsiteY1740" fmla="*/ 5113865 h 5264998"/>
              <a:gd name="connsiteX1741" fmla="*/ 5389073 w 6341197"/>
              <a:gd name="connsiteY1741" fmla="*/ 5128698 h 5264998"/>
              <a:gd name="connsiteX1742" fmla="*/ 5395172 w 6341197"/>
              <a:gd name="connsiteY1742" fmla="*/ 5195913 h 5264998"/>
              <a:gd name="connsiteX1743" fmla="*/ 5415088 w 6341197"/>
              <a:gd name="connsiteY1743" fmla="*/ 5218293 h 5264998"/>
              <a:gd name="connsiteX1744" fmla="*/ 5426182 w 6341197"/>
              <a:gd name="connsiteY1744" fmla="*/ 5222893 h 5264998"/>
              <a:gd name="connsiteX1745" fmla="*/ 5428057 w 6341197"/>
              <a:gd name="connsiteY1745" fmla="*/ 5236263 h 5264998"/>
              <a:gd name="connsiteX1746" fmla="*/ 5435759 w 6341197"/>
              <a:gd name="connsiteY1746" fmla="*/ 5242366 h 5264998"/>
              <a:gd name="connsiteX1747" fmla="*/ 5444161 w 6341197"/>
              <a:gd name="connsiteY1747" fmla="*/ 5241603 h 5264998"/>
              <a:gd name="connsiteX1748" fmla="*/ 5452197 w 6341197"/>
              <a:gd name="connsiteY1748" fmla="*/ 5264998 h 5264998"/>
              <a:gd name="connsiteX1749" fmla="*/ 5295462 w 6341197"/>
              <a:gd name="connsiteY1749" fmla="*/ 5264998 h 5264998"/>
              <a:gd name="connsiteX1750" fmla="*/ 5282077 w 6341197"/>
              <a:gd name="connsiteY1750" fmla="*/ 5239537 h 5264998"/>
              <a:gd name="connsiteX1751" fmla="*/ 5250888 w 6341197"/>
              <a:gd name="connsiteY1751" fmla="*/ 5189072 h 5264998"/>
              <a:gd name="connsiteX1752" fmla="*/ 5191496 w 6341197"/>
              <a:gd name="connsiteY1752" fmla="*/ 5125211 h 5264998"/>
              <a:gd name="connsiteX1753" fmla="*/ 5184804 w 6341197"/>
              <a:gd name="connsiteY1753" fmla="*/ 5081983 h 5264998"/>
              <a:gd name="connsiteX1754" fmla="*/ 5164906 w 6341197"/>
              <a:gd name="connsiteY1754" fmla="*/ 5048046 h 5264998"/>
              <a:gd name="connsiteX1755" fmla="*/ 5143358 w 6341197"/>
              <a:gd name="connsiteY1755" fmla="*/ 5016715 h 5264998"/>
              <a:gd name="connsiteX1756" fmla="*/ 5130729 w 6341197"/>
              <a:gd name="connsiteY1756" fmla="*/ 5013578 h 5264998"/>
              <a:gd name="connsiteX1757" fmla="*/ 5144563 w 6341197"/>
              <a:gd name="connsiteY1757" fmla="*/ 5057073 h 5264998"/>
              <a:gd name="connsiteX1758" fmla="*/ 5156745 w 6341197"/>
              <a:gd name="connsiteY1758" fmla="*/ 5103171 h 5264998"/>
              <a:gd name="connsiteX1759" fmla="*/ 5148267 w 6341197"/>
              <a:gd name="connsiteY1759" fmla="*/ 5131905 h 5264998"/>
              <a:gd name="connsiteX1760" fmla="*/ 5174120 w 6341197"/>
              <a:gd name="connsiteY1760" fmla="*/ 5114192 h 5264998"/>
              <a:gd name="connsiteX1761" fmla="*/ 5174458 w 6341197"/>
              <a:gd name="connsiteY1761" fmla="*/ 5129025 h 5264998"/>
              <a:gd name="connsiteX1762" fmla="*/ 5167655 w 6341197"/>
              <a:gd name="connsiteY1762" fmla="*/ 5143593 h 5264998"/>
              <a:gd name="connsiteX1763" fmla="*/ 5152081 w 6341197"/>
              <a:gd name="connsiteY1763" fmla="*/ 5148943 h 5264998"/>
              <a:gd name="connsiteX1764" fmla="*/ 5159920 w 6341197"/>
              <a:gd name="connsiteY1764" fmla="*/ 5167316 h 5264998"/>
              <a:gd name="connsiteX1765" fmla="*/ 5171064 w 6341197"/>
              <a:gd name="connsiteY1765" fmla="*/ 5180475 h 5264998"/>
              <a:gd name="connsiteX1766" fmla="*/ 5183440 w 6341197"/>
              <a:gd name="connsiteY1766" fmla="*/ 5197461 h 5264998"/>
              <a:gd name="connsiteX1767" fmla="*/ 5202678 w 6341197"/>
              <a:gd name="connsiteY1767" fmla="*/ 5215143 h 5264998"/>
              <a:gd name="connsiteX1768" fmla="*/ 5237686 w 6341197"/>
              <a:gd name="connsiteY1768" fmla="*/ 5198363 h 5264998"/>
              <a:gd name="connsiteX1769" fmla="*/ 5257942 w 6341197"/>
              <a:gd name="connsiteY1769" fmla="*/ 5235575 h 5264998"/>
              <a:gd name="connsiteX1770" fmla="*/ 5229831 w 6341197"/>
              <a:gd name="connsiteY1770" fmla="*/ 5264998 h 5264998"/>
              <a:gd name="connsiteX1771" fmla="*/ 5228524 w 6341197"/>
              <a:gd name="connsiteY1771" fmla="*/ 5264998 h 5264998"/>
              <a:gd name="connsiteX1772" fmla="*/ 5219652 w 6341197"/>
              <a:gd name="connsiteY1772" fmla="*/ 5246008 h 5264998"/>
              <a:gd name="connsiteX1773" fmla="*/ 5208696 w 6341197"/>
              <a:gd name="connsiteY1773" fmla="*/ 5228706 h 5264998"/>
              <a:gd name="connsiteX1774" fmla="*/ 5189454 w 6341197"/>
              <a:gd name="connsiteY1774" fmla="*/ 5235994 h 5264998"/>
              <a:gd name="connsiteX1775" fmla="*/ 5172417 w 6341197"/>
              <a:gd name="connsiteY1775" fmla="*/ 5239807 h 5264998"/>
              <a:gd name="connsiteX1776" fmla="*/ 5155858 w 6341197"/>
              <a:gd name="connsiteY1776" fmla="*/ 5220778 h 5264998"/>
              <a:gd name="connsiteX1777" fmla="*/ 5145212 w 6341197"/>
              <a:gd name="connsiteY1777" fmla="*/ 5198187 h 5264998"/>
              <a:gd name="connsiteX1778" fmla="*/ 5138354 w 6341197"/>
              <a:gd name="connsiteY1778" fmla="*/ 5206891 h 5264998"/>
              <a:gd name="connsiteX1779" fmla="*/ 5135860 w 6341197"/>
              <a:gd name="connsiteY1779" fmla="*/ 5240599 h 5264998"/>
              <a:gd name="connsiteX1780" fmla="*/ 5101337 w 6341197"/>
              <a:gd name="connsiteY1780" fmla="*/ 5226181 h 5264998"/>
              <a:gd name="connsiteX1781" fmla="*/ 5074910 w 6341197"/>
              <a:gd name="connsiteY1781" fmla="*/ 5227837 h 5264998"/>
              <a:gd name="connsiteX1782" fmla="*/ 5078653 w 6341197"/>
              <a:gd name="connsiteY1782" fmla="*/ 5239975 h 5264998"/>
              <a:gd name="connsiteX1783" fmla="*/ 5085704 w 6341197"/>
              <a:gd name="connsiteY1783" fmla="*/ 5249266 h 5264998"/>
              <a:gd name="connsiteX1784" fmla="*/ 5134342 w 6341197"/>
              <a:gd name="connsiteY1784" fmla="*/ 5261117 h 5264998"/>
              <a:gd name="connsiteX1785" fmla="*/ 5139006 w 6341197"/>
              <a:gd name="connsiteY1785" fmla="*/ 5264998 h 5264998"/>
              <a:gd name="connsiteX1786" fmla="*/ 5034899 w 6341197"/>
              <a:gd name="connsiteY1786" fmla="*/ 5264998 h 5264998"/>
              <a:gd name="connsiteX1787" fmla="*/ 5027339 w 6341197"/>
              <a:gd name="connsiteY1787" fmla="*/ 5257327 h 5264998"/>
              <a:gd name="connsiteX1788" fmla="*/ 4995420 w 6341197"/>
              <a:gd name="connsiteY1788" fmla="*/ 5242587 h 5264998"/>
              <a:gd name="connsiteX1789" fmla="*/ 4952444 w 6341197"/>
              <a:gd name="connsiteY1789" fmla="*/ 5251787 h 5264998"/>
              <a:gd name="connsiteX1790" fmla="*/ 4905135 w 6341197"/>
              <a:gd name="connsiteY1790" fmla="*/ 5235907 h 5264998"/>
              <a:gd name="connsiteX1791" fmla="*/ 4880395 w 6341197"/>
              <a:gd name="connsiteY1791" fmla="*/ 5221697 h 5264998"/>
              <a:gd name="connsiteX1792" fmla="*/ 4848592 w 6341197"/>
              <a:gd name="connsiteY1792" fmla="*/ 5219344 h 5264998"/>
              <a:gd name="connsiteX1793" fmla="*/ 4836203 w 6341197"/>
              <a:gd name="connsiteY1793" fmla="*/ 5205534 h 5264998"/>
              <a:gd name="connsiteX1794" fmla="*/ 4816976 w 6341197"/>
              <a:gd name="connsiteY1794" fmla="*/ 5200501 h 5264998"/>
              <a:gd name="connsiteX1795" fmla="*/ 4797902 w 6341197"/>
              <a:gd name="connsiteY1795" fmla="*/ 5207343 h 5264998"/>
              <a:gd name="connsiteX1796" fmla="*/ 4778827 w 6341197"/>
              <a:gd name="connsiteY1796" fmla="*/ 5214183 h 5264998"/>
              <a:gd name="connsiteX1797" fmla="*/ 4814129 w 6341197"/>
              <a:gd name="connsiteY1797" fmla="*/ 5238974 h 5264998"/>
              <a:gd name="connsiteX1798" fmla="*/ 4849659 w 6341197"/>
              <a:gd name="connsiteY1798" fmla="*/ 5260686 h 5264998"/>
              <a:gd name="connsiteX1799" fmla="*/ 4859277 w 6341197"/>
              <a:gd name="connsiteY1799" fmla="*/ 5264998 h 5264998"/>
              <a:gd name="connsiteX1800" fmla="*/ 4268067 w 6341197"/>
              <a:gd name="connsiteY1800" fmla="*/ 5264998 h 5264998"/>
              <a:gd name="connsiteX1801" fmla="*/ 4265053 w 6341197"/>
              <a:gd name="connsiteY1801" fmla="*/ 5261922 h 5264998"/>
              <a:gd name="connsiteX1802" fmla="*/ 4243361 w 6341197"/>
              <a:gd name="connsiteY1802" fmla="*/ 5257093 h 5264998"/>
              <a:gd name="connsiteX1803" fmla="*/ 4207641 w 6341197"/>
              <a:gd name="connsiteY1803" fmla="*/ 5237945 h 5264998"/>
              <a:gd name="connsiteX1804" fmla="*/ 4174244 w 6341197"/>
              <a:gd name="connsiteY1804" fmla="*/ 5225739 h 5264998"/>
              <a:gd name="connsiteX1805" fmla="*/ 4137778 w 6341197"/>
              <a:gd name="connsiteY1805" fmla="*/ 5210211 h 5264998"/>
              <a:gd name="connsiteX1806" fmla="*/ 4157909 w 6341197"/>
              <a:gd name="connsiteY1806" fmla="*/ 5248125 h 5264998"/>
              <a:gd name="connsiteX1807" fmla="*/ 4165620 w 6341197"/>
              <a:gd name="connsiteY1807" fmla="*/ 5264998 h 5264998"/>
              <a:gd name="connsiteX1808" fmla="*/ 4086698 w 6341197"/>
              <a:gd name="connsiteY1808" fmla="*/ 5264998 h 5264998"/>
              <a:gd name="connsiteX1809" fmla="*/ 4032467 w 6341197"/>
              <a:gd name="connsiteY1809" fmla="*/ 5203893 h 5264998"/>
              <a:gd name="connsiteX1810" fmla="*/ 3974994 w 6341197"/>
              <a:gd name="connsiteY1810" fmla="*/ 5131048 h 5264998"/>
              <a:gd name="connsiteX1811" fmla="*/ 3923002 w 6341197"/>
              <a:gd name="connsiteY1811" fmla="*/ 5098590 h 5264998"/>
              <a:gd name="connsiteX1812" fmla="*/ 3926351 w 6341197"/>
              <a:gd name="connsiteY1812" fmla="*/ 5106138 h 5264998"/>
              <a:gd name="connsiteX1813" fmla="*/ 3938980 w 6341197"/>
              <a:gd name="connsiteY1813" fmla="*/ 5109274 h 5264998"/>
              <a:gd name="connsiteX1814" fmla="*/ 3945876 w 6341197"/>
              <a:gd name="connsiteY1814" fmla="*/ 5130093 h 5264998"/>
              <a:gd name="connsiteX1815" fmla="*/ 3957032 w 6341197"/>
              <a:gd name="connsiteY1815" fmla="*/ 5149959 h 5264998"/>
              <a:gd name="connsiteX1816" fmla="*/ 4001951 w 6341197"/>
              <a:gd name="connsiteY1816" fmla="*/ 5217432 h 5264998"/>
              <a:gd name="connsiteX1817" fmla="*/ 4006102 w 6341197"/>
              <a:gd name="connsiteY1817" fmla="*/ 5249303 h 5264998"/>
              <a:gd name="connsiteX1818" fmla="*/ 4012469 w 6341197"/>
              <a:gd name="connsiteY1818" fmla="*/ 5264998 h 5264998"/>
              <a:gd name="connsiteX1819" fmla="*/ 3935345 w 6341197"/>
              <a:gd name="connsiteY1819" fmla="*/ 5264998 h 5264998"/>
              <a:gd name="connsiteX1820" fmla="*/ 3908544 w 6341197"/>
              <a:gd name="connsiteY1820" fmla="*/ 5226409 h 5264998"/>
              <a:gd name="connsiteX1821" fmla="*/ 3873581 w 6341197"/>
              <a:gd name="connsiteY1821" fmla="*/ 5220073 h 5264998"/>
              <a:gd name="connsiteX1822" fmla="*/ 3855146 w 6341197"/>
              <a:gd name="connsiteY1822" fmla="*/ 5187673 h 5264998"/>
              <a:gd name="connsiteX1823" fmla="*/ 3820758 w 6341197"/>
              <a:gd name="connsiteY1823" fmla="*/ 5143934 h 5264998"/>
              <a:gd name="connsiteX1824" fmla="*/ 3798193 w 6341197"/>
              <a:gd name="connsiteY1824" fmla="*/ 5093075 h 5264998"/>
              <a:gd name="connsiteX1825" fmla="*/ 3763780 w 6341197"/>
              <a:gd name="connsiteY1825" fmla="*/ 5085869 h 5264998"/>
              <a:gd name="connsiteX1826" fmla="*/ 3761833 w 6341197"/>
              <a:gd name="connsiteY1826" fmla="*/ 5050524 h 5264998"/>
              <a:gd name="connsiteX1827" fmla="*/ 3723607 w 6341197"/>
              <a:gd name="connsiteY1827" fmla="*/ 5026281 h 5264998"/>
              <a:gd name="connsiteX1828" fmla="*/ 3709411 w 6341197"/>
              <a:gd name="connsiteY1828" fmla="*/ 5004485 h 5264998"/>
              <a:gd name="connsiteX1829" fmla="*/ 3707597 w 6341197"/>
              <a:gd name="connsiteY1829" fmla="*/ 4999261 h 5264998"/>
              <a:gd name="connsiteX1830" fmla="*/ 3695952 w 6341197"/>
              <a:gd name="connsiteY1830" fmla="*/ 5007223 h 5264998"/>
              <a:gd name="connsiteX1831" fmla="*/ 3689397 w 6341197"/>
              <a:gd name="connsiteY1831" fmla="*/ 5011648 h 5264998"/>
              <a:gd name="connsiteX1832" fmla="*/ 3689534 w 6341197"/>
              <a:gd name="connsiteY1832" fmla="*/ 5033906 h 5264998"/>
              <a:gd name="connsiteX1833" fmla="*/ 3741660 w 6341197"/>
              <a:gd name="connsiteY1833" fmla="*/ 5066966 h 5264998"/>
              <a:gd name="connsiteX1834" fmla="*/ 3739456 w 6341197"/>
              <a:gd name="connsiteY1834" fmla="*/ 5070442 h 5264998"/>
              <a:gd name="connsiteX1835" fmla="*/ 3749138 w 6341197"/>
              <a:gd name="connsiteY1835" fmla="*/ 5082064 h 5264998"/>
              <a:gd name="connsiteX1836" fmla="*/ 3763780 w 6341197"/>
              <a:gd name="connsiteY1836" fmla="*/ 5085869 h 5264998"/>
              <a:gd name="connsiteX1837" fmla="*/ 3778559 w 6341197"/>
              <a:gd name="connsiteY1837" fmla="*/ 5126915 h 5264998"/>
              <a:gd name="connsiteX1838" fmla="*/ 3790729 w 6341197"/>
              <a:gd name="connsiteY1838" fmla="*/ 5166309 h 5264998"/>
              <a:gd name="connsiteX1839" fmla="*/ 3820683 w 6341197"/>
              <a:gd name="connsiteY1839" fmla="*/ 5171904 h 5264998"/>
              <a:gd name="connsiteX1840" fmla="*/ 3824886 w 6341197"/>
              <a:gd name="connsiteY1840" fmla="*/ 5212335 h 5264998"/>
              <a:gd name="connsiteX1841" fmla="*/ 3864413 w 6341197"/>
              <a:gd name="connsiteY1841" fmla="*/ 5262378 h 5264998"/>
              <a:gd name="connsiteX1842" fmla="*/ 3866884 w 6341197"/>
              <a:gd name="connsiteY1842" fmla="*/ 5264998 h 5264998"/>
              <a:gd name="connsiteX1843" fmla="*/ 3825701 w 6341197"/>
              <a:gd name="connsiteY1843" fmla="*/ 5264998 h 5264998"/>
              <a:gd name="connsiteX1844" fmla="*/ 3786033 w 6341197"/>
              <a:gd name="connsiteY1844" fmla="*/ 5216932 h 5264998"/>
              <a:gd name="connsiteX1845" fmla="*/ 3738010 w 6341197"/>
              <a:gd name="connsiteY1845" fmla="*/ 5157236 h 5264998"/>
              <a:gd name="connsiteX1846" fmla="*/ 3728219 w 6341197"/>
              <a:gd name="connsiteY1846" fmla="*/ 5153463 h 5264998"/>
              <a:gd name="connsiteX1847" fmla="*/ 3725042 w 6341197"/>
              <a:gd name="connsiteY1847" fmla="*/ 5139266 h 5264998"/>
              <a:gd name="connsiteX1848" fmla="*/ 3717255 w 6341197"/>
              <a:gd name="connsiteY1848" fmla="*/ 5129454 h 5264998"/>
              <a:gd name="connsiteX1849" fmla="*/ 3705463 w 6341197"/>
              <a:gd name="connsiteY1849" fmla="*/ 5131721 h 5264998"/>
              <a:gd name="connsiteX1850" fmla="*/ 3697179 w 6341197"/>
              <a:gd name="connsiteY1850" fmla="*/ 5106368 h 5264998"/>
              <a:gd name="connsiteX1851" fmla="*/ 3683936 w 6341197"/>
              <a:gd name="connsiteY1851" fmla="*/ 5088830 h 5264998"/>
              <a:gd name="connsiteX1852" fmla="*/ 3668426 w 6341197"/>
              <a:gd name="connsiteY1852" fmla="*/ 5059502 h 5264998"/>
              <a:gd name="connsiteX1853" fmla="*/ 3644587 w 6341197"/>
              <a:gd name="connsiteY1853" fmla="*/ 5052911 h 5264998"/>
              <a:gd name="connsiteX1854" fmla="*/ 3640882 w 6341197"/>
              <a:gd name="connsiteY1854" fmla="*/ 5044858 h 5264998"/>
              <a:gd name="connsiteX1855" fmla="*/ 3624916 w 6341197"/>
              <a:gd name="connsiteY1855" fmla="*/ 5053626 h 5264998"/>
              <a:gd name="connsiteX1856" fmla="*/ 3609007 w 6341197"/>
              <a:gd name="connsiteY1856" fmla="*/ 5082120 h 5264998"/>
              <a:gd name="connsiteX1857" fmla="*/ 3568151 w 6341197"/>
              <a:gd name="connsiteY1857" fmla="*/ 5117727 h 5264998"/>
              <a:gd name="connsiteX1858" fmla="*/ 3541906 w 6341197"/>
              <a:gd name="connsiteY1858" fmla="*/ 5112046 h 5264998"/>
              <a:gd name="connsiteX1859" fmla="*/ 3536970 w 6341197"/>
              <a:gd name="connsiteY1859" fmla="*/ 5102553 h 5264998"/>
              <a:gd name="connsiteX1860" fmla="*/ 3520078 w 6341197"/>
              <a:gd name="connsiteY1860" fmla="*/ 5112676 h 5264998"/>
              <a:gd name="connsiteX1861" fmla="*/ 3524666 w 6341197"/>
              <a:gd name="connsiteY1861" fmla="*/ 5163242 h 5264998"/>
              <a:gd name="connsiteX1862" fmla="*/ 3544583 w 6341197"/>
              <a:gd name="connsiteY1862" fmla="*/ 5185620 h 5264998"/>
              <a:gd name="connsiteX1863" fmla="*/ 3555676 w 6341197"/>
              <a:gd name="connsiteY1863" fmla="*/ 5190218 h 5264998"/>
              <a:gd name="connsiteX1864" fmla="*/ 3557552 w 6341197"/>
              <a:gd name="connsiteY1864" fmla="*/ 5203589 h 5264998"/>
              <a:gd name="connsiteX1865" fmla="*/ 3565254 w 6341197"/>
              <a:gd name="connsiteY1865" fmla="*/ 5209692 h 5264998"/>
              <a:gd name="connsiteX1866" fmla="*/ 3573656 w 6341197"/>
              <a:gd name="connsiteY1866" fmla="*/ 5208930 h 5264998"/>
              <a:gd name="connsiteX1867" fmla="*/ 3590773 w 6341197"/>
              <a:gd name="connsiteY1867" fmla="*/ 5258771 h 5264998"/>
              <a:gd name="connsiteX1868" fmla="*/ 3592912 w 6341197"/>
              <a:gd name="connsiteY1868" fmla="*/ 5264998 h 5264998"/>
              <a:gd name="connsiteX1869" fmla="*/ 3493464 w 6341197"/>
              <a:gd name="connsiteY1869" fmla="*/ 5264998 h 5264998"/>
              <a:gd name="connsiteX1870" fmla="*/ 3491349 w 6341197"/>
              <a:gd name="connsiteY1870" fmla="*/ 5254188 h 5264998"/>
              <a:gd name="connsiteX1871" fmla="*/ 3462607 w 6341197"/>
              <a:gd name="connsiteY1871" fmla="*/ 5239003 h 5264998"/>
              <a:gd name="connsiteX1872" fmla="*/ 3428204 w 6341197"/>
              <a:gd name="connsiteY1872" fmla="*/ 5238503 h 5264998"/>
              <a:gd name="connsiteX1873" fmla="*/ 3411571 w 6341197"/>
              <a:gd name="connsiteY1873" fmla="*/ 5206864 h 5264998"/>
              <a:gd name="connsiteX1874" fmla="*/ 3410274 w 6341197"/>
              <a:gd name="connsiteY1874" fmla="*/ 5204764 h 5264998"/>
              <a:gd name="connsiteX1875" fmla="*/ 3389375 w 6341197"/>
              <a:gd name="connsiteY1875" fmla="*/ 5209131 h 5264998"/>
              <a:gd name="connsiteX1876" fmla="*/ 3417777 w 6341197"/>
              <a:gd name="connsiteY1876" fmla="*/ 5259707 h 5264998"/>
              <a:gd name="connsiteX1877" fmla="*/ 3421595 w 6341197"/>
              <a:gd name="connsiteY1877" fmla="*/ 5264998 h 5264998"/>
              <a:gd name="connsiteX1878" fmla="*/ 1364806 w 6341197"/>
              <a:gd name="connsiteY1878" fmla="*/ 5264998 h 5264998"/>
              <a:gd name="connsiteX1879" fmla="*/ 1361761 w 6341197"/>
              <a:gd name="connsiteY1879" fmla="*/ 5263067 h 5264998"/>
              <a:gd name="connsiteX1880" fmla="*/ 1363335 w 6341197"/>
              <a:gd name="connsiteY1880" fmla="*/ 5264998 h 5264998"/>
              <a:gd name="connsiteX1881" fmla="*/ 1335428 w 6341197"/>
              <a:gd name="connsiteY1881" fmla="*/ 5264998 h 5264998"/>
              <a:gd name="connsiteX1882" fmla="*/ 1332560 w 6341197"/>
              <a:gd name="connsiteY1882" fmla="*/ 5259166 h 5264998"/>
              <a:gd name="connsiteX1883" fmla="*/ 1298871 w 6341197"/>
              <a:gd name="connsiteY1883" fmla="*/ 5208562 h 5264998"/>
              <a:gd name="connsiteX1884" fmla="*/ 1297262 w 6341197"/>
              <a:gd name="connsiteY1884" fmla="*/ 5188050 h 5264998"/>
              <a:gd name="connsiteX1885" fmla="*/ 1282197 w 6341197"/>
              <a:gd name="connsiteY1885" fmla="*/ 5165703 h 5264998"/>
              <a:gd name="connsiteX1886" fmla="*/ 1268785 w 6341197"/>
              <a:gd name="connsiteY1886" fmla="*/ 5140751 h 5264998"/>
              <a:gd name="connsiteX1887" fmla="*/ 1244459 w 6341197"/>
              <a:gd name="connsiteY1887" fmla="*/ 5125324 h 5264998"/>
              <a:gd name="connsiteX1888" fmla="*/ 1251047 w 6341197"/>
              <a:gd name="connsiteY1888" fmla="*/ 5176402 h 5264998"/>
              <a:gd name="connsiteX1889" fmla="*/ 1279630 w 6341197"/>
              <a:gd name="connsiteY1889" fmla="*/ 5215850 h 5264998"/>
              <a:gd name="connsiteX1890" fmla="*/ 1274437 w 6341197"/>
              <a:gd name="connsiteY1890" fmla="*/ 5225958 h 5264998"/>
              <a:gd name="connsiteX1891" fmla="*/ 1277764 w 6341197"/>
              <a:gd name="connsiteY1891" fmla="*/ 5234159 h 5264998"/>
              <a:gd name="connsiteX1892" fmla="*/ 1292098 w 6341197"/>
              <a:gd name="connsiteY1892" fmla="*/ 5243250 h 5264998"/>
              <a:gd name="connsiteX1893" fmla="*/ 1292002 w 6341197"/>
              <a:gd name="connsiteY1893" fmla="*/ 5257808 h 5264998"/>
              <a:gd name="connsiteX1894" fmla="*/ 1297432 w 6341197"/>
              <a:gd name="connsiteY1894" fmla="*/ 5264998 h 5264998"/>
              <a:gd name="connsiteX1895" fmla="*/ 1230242 w 6341197"/>
              <a:gd name="connsiteY1895" fmla="*/ 5264998 h 5264998"/>
              <a:gd name="connsiteX1896" fmla="*/ 1229194 w 6341197"/>
              <a:gd name="connsiteY1896" fmla="*/ 5256956 h 5264998"/>
              <a:gd name="connsiteX1897" fmla="*/ 1208674 w 6341197"/>
              <a:gd name="connsiteY1897" fmla="*/ 5226886 h 5264998"/>
              <a:gd name="connsiteX1898" fmla="*/ 1185547 w 6341197"/>
              <a:gd name="connsiteY1898" fmla="*/ 5195162 h 5264998"/>
              <a:gd name="connsiteX1899" fmla="*/ 1146306 w 6341197"/>
              <a:gd name="connsiteY1899" fmla="*/ 5126420 h 5264998"/>
              <a:gd name="connsiteX1900" fmla="*/ 1130078 w 6341197"/>
              <a:gd name="connsiteY1900" fmla="*/ 5090544 h 5264998"/>
              <a:gd name="connsiteX1901" fmla="*/ 1117152 w 6341197"/>
              <a:gd name="connsiteY1901" fmla="*/ 5049456 h 5264998"/>
              <a:gd name="connsiteX1902" fmla="*/ 1212251 w 6341197"/>
              <a:gd name="connsiteY1902" fmla="*/ 5114643 h 5264998"/>
              <a:gd name="connsiteX1903" fmla="*/ 1232425 w 6341197"/>
              <a:gd name="connsiteY1903" fmla="*/ 5098198 h 5264998"/>
              <a:gd name="connsiteX1904" fmla="*/ 1216915 w 6341197"/>
              <a:gd name="connsiteY1904" fmla="*/ 5068871 h 5264998"/>
              <a:gd name="connsiteX1905" fmla="*/ 1168310 w 6341197"/>
              <a:gd name="connsiteY1905" fmla="*/ 5014897 h 5264998"/>
              <a:gd name="connsiteX1906" fmla="*/ 1116394 w 6341197"/>
              <a:gd name="connsiteY1906" fmla="*/ 4966136 h 5264998"/>
              <a:gd name="connsiteX1907" fmla="*/ 1094623 w 6341197"/>
              <a:gd name="connsiteY1907" fmla="*/ 4943799 h 5264998"/>
              <a:gd name="connsiteX1908" fmla="*/ 1112839 w 6341197"/>
              <a:gd name="connsiteY1908" fmla="*/ 4910278 h 5264998"/>
              <a:gd name="connsiteX1909" fmla="*/ 1104617 w 6341197"/>
              <a:gd name="connsiteY1909" fmla="*/ 4900190 h 5264998"/>
              <a:gd name="connsiteX1910" fmla="*/ 1079761 w 6341197"/>
              <a:gd name="connsiteY1910" fmla="*/ 4899044 h 5264998"/>
              <a:gd name="connsiteX1911" fmla="*/ 1073342 w 6341197"/>
              <a:gd name="connsiteY1911" fmla="*/ 4880354 h 5264998"/>
              <a:gd name="connsiteX1912" fmla="*/ 1078608 w 6341197"/>
              <a:gd name="connsiteY1912" fmla="*/ 4867248 h 5264998"/>
              <a:gd name="connsiteX1913" fmla="*/ 1079615 w 6341197"/>
              <a:gd name="connsiteY1913" fmla="*/ 4855097 h 5264998"/>
              <a:gd name="connsiteX1914" fmla="*/ 1076140 w 6341197"/>
              <a:gd name="connsiteY1914" fmla="*/ 4852893 h 5264998"/>
              <a:gd name="connsiteX1915" fmla="*/ 1066641 w 6341197"/>
              <a:gd name="connsiteY1915" fmla="*/ 4857917 h 5264998"/>
              <a:gd name="connsiteX1916" fmla="*/ 1057498 w 6341197"/>
              <a:gd name="connsiteY1916" fmla="*/ 4875440 h 5264998"/>
              <a:gd name="connsiteX1917" fmla="*/ 1053897 w 6341197"/>
              <a:gd name="connsiteY1917" fmla="*/ 4871324 h 5264998"/>
              <a:gd name="connsiteX1918" fmla="*/ 1053383 w 6341197"/>
              <a:gd name="connsiteY1918" fmla="*/ 4867209 h 5264998"/>
              <a:gd name="connsiteX1919" fmla="*/ 1050592 w 6341197"/>
              <a:gd name="connsiteY1919" fmla="*/ 4866403 h 5264998"/>
              <a:gd name="connsiteX1920" fmla="*/ 1017485 w 6341197"/>
              <a:gd name="connsiteY1920" fmla="*/ 4883911 h 5264998"/>
              <a:gd name="connsiteX1921" fmla="*/ 1018098 w 6341197"/>
              <a:gd name="connsiteY1921" fmla="*/ 4885091 h 5264998"/>
              <a:gd name="connsiteX1922" fmla="*/ 1032808 w 6341197"/>
              <a:gd name="connsiteY1922" fmla="*/ 4886241 h 5264998"/>
              <a:gd name="connsiteX1923" fmla="*/ 1053383 w 6341197"/>
              <a:gd name="connsiteY1923" fmla="*/ 4904244 h 5264998"/>
              <a:gd name="connsiteX1924" fmla="*/ 1047064 w 6341197"/>
              <a:gd name="connsiteY1924" fmla="*/ 4931038 h 5264998"/>
              <a:gd name="connsiteX1925" fmla="*/ 1071558 w 6341197"/>
              <a:gd name="connsiteY1925" fmla="*/ 4952317 h 5264998"/>
              <a:gd name="connsiteX1926" fmla="*/ 1097491 w 6341197"/>
              <a:gd name="connsiteY1926" fmla="*/ 4988256 h 5264998"/>
              <a:gd name="connsiteX1927" fmla="*/ 1119952 w 6341197"/>
              <a:gd name="connsiteY1927" fmla="*/ 5021992 h 5264998"/>
              <a:gd name="connsiteX1928" fmla="*/ 1127930 w 6341197"/>
              <a:gd name="connsiteY1928" fmla="*/ 5027661 h 5264998"/>
              <a:gd name="connsiteX1929" fmla="*/ 1131649 w 6341197"/>
              <a:gd name="connsiteY1929" fmla="*/ 5034283 h 5264998"/>
              <a:gd name="connsiteX1930" fmla="*/ 1101949 w 6341197"/>
              <a:gd name="connsiteY1930" fmla="*/ 5039813 h 5264998"/>
              <a:gd name="connsiteX1931" fmla="*/ 1071044 w 6341197"/>
              <a:gd name="connsiteY1931" fmla="*/ 5029958 h 5264998"/>
              <a:gd name="connsiteX1932" fmla="*/ 1065078 w 6341197"/>
              <a:gd name="connsiteY1932" fmla="*/ 5024956 h 5264998"/>
              <a:gd name="connsiteX1933" fmla="*/ 1065027 w 6341197"/>
              <a:gd name="connsiteY1933" fmla="*/ 5016396 h 5264998"/>
              <a:gd name="connsiteX1934" fmla="*/ 1031207 w 6341197"/>
              <a:gd name="connsiteY1934" fmla="*/ 4974689 h 5264998"/>
              <a:gd name="connsiteX1935" fmla="*/ 1012232 w 6341197"/>
              <a:gd name="connsiteY1935" fmla="*/ 5007120 h 5264998"/>
              <a:gd name="connsiteX1936" fmla="*/ 1018406 w 6341197"/>
              <a:gd name="connsiteY1936" fmla="*/ 5033870 h 5264998"/>
              <a:gd name="connsiteX1937" fmla="*/ 1024577 w 6341197"/>
              <a:gd name="connsiteY1937" fmla="*/ 5060615 h 5264998"/>
              <a:gd name="connsiteX1938" fmla="*/ 995773 w 6341197"/>
              <a:gd name="connsiteY1938" fmla="*/ 5052386 h 5264998"/>
              <a:gd name="connsiteX1939" fmla="*/ 991657 w 6341197"/>
              <a:gd name="connsiteY1939" fmla="*/ 5093537 h 5264998"/>
              <a:gd name="connsiteX1940" fmla="*/ 975197 w 6341197"/>
              <a:gd name="connsiteY1940" fmla="*/ 5134687 h 5264998"/>
              <a:gd name="connsiteX1941" fmla="*/ 954621 w 6341197"/>
              <a:gd name="connsiteY1941" fmla="*/ 5105881 h 5264998"/>
              <a:gd name="connsiteX1942" fmla="*/ 966968 w 6341197"/>
              <a:gd name="connsiteY1942" fmla="*/ 5068847 h 5264998"/>
              <a:gd name="connsiteX1943" fmla="*/ 959252 w 6341197"/>
              <a:gd name="connsiteY1943" fmla="*/ 5062674 h 5264998"/>
              <a:gd name="connsiteX1944" fmla="*/ 954621 w 6341197"/>
              <a:gd name="connsiteY1944" fmla="*/ 5056501 h 5264998"/>
              <a:gd name="connsiteX1945" fmla="*/ 965424 w 6341197"/>
              <a:gd name="connsiteY1945" fmla="*/ 5049300 h 5264998"/>
              <a:gd name="connsiteX1946" fmla="*/ 979312 w 6341197"/>
              <a:gd name="connsiteY1946" fmla="*/ 5048271 h 5264998"/>
              <a:gd name="connsiteX1947" fmla="*/ 1004002 w 6341197"/>
              <a:gd name="connsiteY1947" fmla="*/ 4978315 h 5264998"/>
              <a:gd name="connsiteX1948" fmla="*/ 999888 w 6341197"/>
              <a:gd name="connsiteY1948" fmla="*/ 4961854 h 5264998"/>
              <a:gd name="connsiteX1949" fmla="*/ 983427 w 6341197"/>
              <a:gd name="connsiteY1949" fmla="*/ 4941280 h 5264998"/>
              <a:gd name="connsiteX1950" fmla="*/ 962851 w 6341197"/>
              <a:gd name="connsiteY1950" fmla="*/ 4961854 h 5264998"/>
              <a:gd name="connsiteX1951" fmla="*/ 950506 w 6341197"/>
              <a:gd name="connsiteY1951" fmla="*/ 5048272 h 5264998"/>
              <a:gd name="connsiteX1952" fmla="*/ 915528 w 6341197"/>
              <a:gd name="connsiteY1952" fmla="*/ 5096623 h 5264998"/>
              <a:gd name="connsiteX1953" fmla="*/ 892896 w 6341197"/>
              <a:gd name="connsiteY1953" fmla="*/ 5151147 h 5264998"/>
              <a:gd name="connsiteX1954" fmla="*/ 883637 w 6341197"/>
              <a:gd name="connsiteY1954" fmla="*/ 5192298 h 5264998"/>
              <a:gd name="connsiteX1955" fmla="*/ 868206 w 6341197"/>
              <a:gd name="connsiteY1955" fmla="*/ 5233448 h 5264998"/>
              <a:gd name="connsiteX1956" fmla="*/ 838909 w 6341197"/>
              <a:gd name="connsiteY1956" fmla="*/ 5264998 h 5264998"/>
              <a:gd name="connsiteX1957" fmla="*/ 349100 w 6341197"/>
              <a:gd name="connsiteY1957" fmla="*/ 5264998 h 5264998"/>
              <a:gd name="connsiteX1958" fmla="*/ 341480 w 6341197"/>
              <a:gd name="connsiteY1958" fmla="*/ 5247850 h 5264998"/>
              <a:gd name="connsiteX1959" fmla="*/ 333250 w 6341197"/>
              <a:gd name="connsiteY1959" fmla="*/ 5229333 h 5264998"/>
              <a:gd name="connsiteX1960" fmla="*/ 315825 w 6341197"/>
              <a:gd name="connsiteY1960" fmla="*/ 5240906 h 5264998"/>
              <a:gd name="connsiteX1961" fmla="*/ 311385 w 6341197"/>
              <a:gd name="connsiteY1961" fmla="*/ 5264998 h 5264998"/>
              <a:gd name="connsiteX1962" fmla="*/ 19047 w 6341197"/>
              <a:gd name="connsiteY1962" fmla="*/ 5264998 h 5264998"/>
              <a:gd name="connsiteX1963" fmla="*/ 24622 w 6341197"/>
              <a:gd name="connsiteY1963" fmla="*/ 5245794 h 5264998"/>
              <a:gd name="connsiteX1964" fmla="*/ 41082 w 6341197"/>
              <a:gd name="connsiteY1964" fmla="*/ 5233448 h 5264998"/>
              <a:gd name="connsiteX1965" fmla="*/ 53427 w 6341197"/>
              <a:gd name="connsiteY1965" fmla="*/ 5212872 h 5264998"/>
              <a:gd name="connsiteX1966" fmla="*/ 56514 w 6341197"/>
              <a:gd name="connsiteY1966" fmla="*/ 5190755 h 5264998"/>
              <a:gd name="connsiteX1967" fmla="*/ 65772 w 6341197"/>
              <a:gd name="connsiteY1967" fmla="*/ 5171723 h 5264998"/>
              <a:gd name="connsiteX1968" fmla="*/ 64743 w 6341197"/>
              <a:gd name="connsiteY1968" fmla="*/ 5142403 h 5264998"/>
              <a:gd name="connsiteX1969" fmla="*/ 82232 w 6341197"/>
              <a:gd name="connsiteY1969" fmla="*/ 5122342 h 5264998"/>
              <a:gd name="connsiteX1970" fmla="*/ 104350 w 6341197"/>
              <a:gd name="connsiteY1970" fmla="*/ 5066788 h 5264998"/>
              <a:gd name="connsiteX1971" fmla="*/ 135728 w 6341197"/>
              <a:gd name="connsiteY1971" fmla="*/ 5023581 h 5264998"/>
              <a:gd name="connsiteX1972" fmla="*/ 148073 w 6341197"/>
              <a:gd name="connsiteY1972" fmla="*/ 4994776 h 5264998"/>
              <a:gd name="connsiteX1973" fmla="*/ 162476 w 6341197"/>
              <a:gd name="connsiteY1973" fmla="*/ 4926876 h 5264998"/>
              <a:gd name="connsiteX1974" fmla="*/ 176878 w 6341197"/>
              <a:gd name="connsiteY1974" fmla="*/ 4858978 h 5264998"/>
              <a:gd name="connsiteX1975" fmla="*/ 189223 w 6341197"/>
              <a:gd name="connsiteY1975" fmla="*/ 4842519 h 5264998"/>
              <a:gd name="connsiteX1976" fmla="*/ 211856 w 6341197"/>
              <a:gd name="connsiteY1976" fmla="*/ 4789022 h 5264998"/>
              <a:gd name="connsiteX1977" fmla="*/ 234489 w 6341197"/>
              <a:gd name="connsiteY1977" fmla="*/ 4735527 h 5264998"/>
              <a:gd name="connsiteX1978" fmla="*/ 250949 w 6341197"/>
              <a:gd name="connsiteY1978" fmla="*/ 4698492 h 5264998"/>
              <a:gd name="connsiteX1979" fmla="*/ 267409 w 6341197"/>
              <a:gd name="connsiteY1979" fmla="*/ 4661457 h 5264998"/>
              <a:gd name="connsiteX1980" fmla="*/ 298787 w 6341197"/>
              <a:gd name="connsiteY1980" fmla="*/ 4563725 h 5264998"/>
              <a:gd name="connsiteX1981" fmla="*/ 333251 w 6341197"/>
              <a:gd name="connsiteY1981" fmla="*/ 4472165 h 5264998"/>
              <a:gd name="connsiteX1982" fmla="*/ 333084 w 6341197"/>
              <a:gd name="connsiteY1982" fmla="*/ 4468429 h 5264998"/>
              <a:gd name="connsiteX1983" fmla="*/ 298490 w 6341197"/>
              <a:gd name="connsiteY1983" fmla="*/ 4478747 h 5264998"/>
              <a:gd name="connsiteX1984" fmla="*/ 286160 w 6341197"/>
              <a:gd name="connsiteY1984" fmla="*/ 4505103 h 5264998"/>
              <a:gd name="connsiteX1985" fmla="*/ 209978 w 6341197"/>
              <a:gd name="connsiteY1985" fmla="*/ 4538856 h 5264998"/>
              <a:gd name="connsiteX1986" fmla="*/ 165076 w 6341197"/>
              <a:gd name="connsiteY1986" fmla="*/ 4576477 h 5264998"/>
              <a:gd name="connsiteX1987" fmla="*/ 105570 w 6341197"/>
              <a:gd name="connsiteY1987" fmla="*/ 4608233 h 5264998"/>
              <a:gd name="connsiteX1988" fmla="*/ 62378 w 6341197"/>
              <a:gd name="connsiteY1988" fmla="*/ 4629147 h 5264998"/>
              <a:gd name="connsiteX1989" fmla="*/ 51409 w 6341197"/>
              <a:gd name="connsiteY1989" fmla="*/ 4647788 h 5264998"/>
              <a:gd name="connsiteX1990" fmla="*/ 28326 w 6341197"/>
              <a:gd name="connsiteY1990" fmla="*/ 4651124 h 5264998"/>
              <a:gd name="connsiteX1991" fmla="*/ 0 w 6341197"/>
              <a:gd name="connsiteY1991" fmla="*/ 4665651 h 5264998"/>
              <a:gd name="connsiteX1992" fmla="*/ 0 w 6341197"/>
              <a:gd name="connsiteY1992" fmla="*/ 4349402 h 5264998"/>
              <a:gd name="connsiteX1993" fmla="*/ 4456 w 6341197"/>
              <a:gd name="connsiteY1993" fmla="*/ 4346589 h 5264998"/>
              <a:gd name="connsiteX1994" fmla="*/ 25653 w 6341197"/>
              <a:gd name="connsiteY1994" fmla="*/ 4339559 h 5264998"/>
              <a:gd name="connsiteX1995" fmla="*/ 36372 w 6341197"/>
              <a:gd name="connsiteY1995" fmla="*/ 4325056 h 5264998"/>
              <a:gd name="connsiteX1996" fmla="*/ 40236 w 6341197"/>
              <a:gd name="connsiteY1996" fmla="*/ 4309758 h 5264998"/>
              <a:gd name="connsiteX1997" fmla="*/ 36315 w 6341197"/>
              <a:gd name="connsiteY1997" fmla="*/ 4301660 h 5264998"/>
              <a:gd name="connsiteX1998" fmla="*/ 29906 w 6341197"/>
              <a:gd name="connsiteY1998" fmla="*/ 4302999 h 5264998"/>
              <a:gd name="connsiteX1999" fmla="*/ 9564 w 6341197"/>
              <a:gd name="connsiteY1999" fmla="*/ 4326572 h 5264998"/>
              <a:gd name="connsiteX2000" fmla="*/ 0 w 6341197"/>
              <a:gd name="connsiteY2000" fmla="*/ 4326495 h 5264998"/>
              <a:gd name="connsiteX2001" fmla="*/ 0 w 6341197"/>
              <a:gd name="connsiteY2001" fmla="*/ 3931111 h 5264998"/>
              <a:gd name="connsiteX2002" fmla="*/ 31105 w 6341197"/>
              <a:gd name="connsiteY2002" fmla="*/ 3910365 h 5264998"/>
              <a:gd name="connsiteX2003" fmla="*/ 34422 w 6341197"/>
              <a:gd name="connsiteY2003" fmla="*/ 3897781 h 5264998"/>
              <a:gd name="connsiteX2004" fmla="*/ 14070 w 6341197"/>
              <a:gd name="connsiteY2004" fmla="*/ 3897527 h 5264998"/>
              <a:gd name="connsiteX2005" fmla="*/ 0 w 6341197"/>
              <a:gd name="connsiteY2005" fmla="*/ 3905648 h 5264998"/>
              <a:gd name="connsiteX2006" fmla="*/ 0 w 6341197"/>
              <a:gd name="connsiteY2006" fmla="*/ 3746288 h 5264998"/>
              <a:gd name="connsiteX2007" fmla="*/ 15932 w 6341197"/>
              <a:gd name="connsiteY2007" fmla="*/ 3738151 h 5264998"/>
              <a:gd name="connsiteX2008" fmla="*/ 40844 w 6341197"/>
              <a:gd name="connsiteY2008" fmla="*/ 3715109 h 5264998"/>
              <a:gd name="connsiteX2009" fmla="*/ 1595 w 6341197"/>
              <a:gd name="connsiteY2009" fmla="*/ 3729999 h 5264998"/>
              <a:gd name="connsiteX2010" fmla="*/ 0 w 6341197"/>
              <a:gd name="connsiteY2010" fmla="*/ 3731323 h 5264998"/>
              <a:gd name="connsiteX2011" fmla="*/ 0 w 6341197"/>
              <a:gd name="connsiteY2011" fmla="*/ 3621307 h 5264998"/>
              <a:gd name="connsiteX2012" fmla="*/ 8028 w 6341197"/>
              <a:gd name="connsiteY2012" fmla="*/ 3614952 h 5264998"/>
              <a:gd name="connsiteX2013" fmla="*/ 70611 w 6341197"/>
              <a:gd name="connsiteY2013" fmla="*/ 3592587 h 5264998"/>
              <a:gd name="connsiteX2014" fmla="*/ 126338 w 6341197"/>
              <a:gd name="connsiteY2014" fmla="*/ 3569425 h 5264998"/>
              <a:gd name="connsiteX2015" fmla="*/ 133224 w 6341197"/>
              <a:gd name="connsiteY2015" fmla="*/ 3573931 h 5264998"/>
              <a:gd name="connsiteX2016" fmla="*/ 139983 w 6341197"/>
              <a:gd name="connsiteY2016" fmla="*/ 3563602 h 5264998"/>
              <a:gd name="connsiteX2017" fmla="*/ 168801 w 6341197"/>
              <a:gd name="connsiteY2017" fmla="*/ 3549647 h 5264998"/>
              <a:gd name="connsiteX2018" fmla="*/ 152243 w 6341197"/>
              <a:gd name="connsiteY2018" fmla="*/ 3535993 h 5264998"/>
              <a:gd name="connsiteX2019" fmla="*/ 147158 w 6341197"/>
              <a:gd name="connsiteY2019" fmla="*/ 3513278 h 5264998"/>
              <a:gd name="connsiteX2020" fmla="*/ 148687 w 6341197"/>
              <a:gd name="connsiteY2020" fmla="*/ 3480136 h 5264998"/>
              <a:gd name="connsiteX2021" fmla="*/ 166062 w 6341197"/>
              <a:gd name="connsiteY2021" fmla="*/ 3491156 h 5264998"/>
              <a:gd name="connsiteX2022" fmla="*/ 169197 w 6341197"/>
              <a:gd name="connsiteY2022" fmla="*/ 3478527 h 5264998"/>
              <a:gd name="connsiteX2023" fmla="*/ 159655 w 6341197"/>
              <a:gd name="connsiteY2023" fmla="*/ 3464966 h 5264998"/>
              <a:gd name="connsiteX2024" fmla="*/ 2996 w 6341197"/>
              <a:gd name="connsiteY2024" fmla="*/ 3545312 h 5264998"/>
              <a:gd name="connsiteX2025" fmla="*/ 0 w 6341197"/>
              <a:gd name="connsiteY2025" fmla="*/ 3546629 h 5264998"/>
              <a:gd name="connsiteX2026" fmla="*/ 0 w 6341197"/>
              <a:gd name="connsiteY2026" fmla="*/ 3462774 h 5264998"/>
              <a:gd name="connsiteX2027" fmla="*/ 49006 w 6341197"/>
              <a:gd name="connsiteY2027" fmla="*/ 3420510 h 5264998"/>
              <a:gd name="connsiteX2028" fmla="*/ 92619 w 6341197"/>
              <a:gd name="connsiteY2028" fmla="*/ 3387096 h 5264998"/>
              <a:gd name="connsiteX2029" fmla="*/ 75968 w 6341197"/>
              <a:gd name="connsiteY2029" fmla="*/ 3370060 h 5264998"/>
              <a:gd name="connsiteX2030" fmla="*/ 73601 w 6341197"/>
              <a:gd name="connsiteY2030" fmla="*/ 3365474 h 5264998"/>
              <a:gd name="connsiteX2031" fmla="*/ 35903 w 6341197"/>
              <a:gd name="connsiteY2031" fmla="*/ 3389805 h 5264998"/>
              <a:gd name="connsiteX2032" fmla="*/ 3977 w 6341197"/>
              <a:gd name="connsiteY2032" fmla="*/ 3393504 h 5264998"/>
              <a:gd name="connsiteX2033" fmla="*/ 0 w 6341197"/>
              <a:gd name="connsiteY2033" fmla="*/ 3395051 h 5264998"/>
              <a:gd name="connsiteX2034" fmla="*/ 0 w 6341197"/>
              <a:gd name="connsiteY2034" fmla="*/ 3315314 h 5264998"/>
              <a:gd name="connsiteX2035" fmla="*/ 12422 w 6341197"/>
              <a:gd name="connsiteY2035" fmla="*/ 3306945 h 5264998"/>
              <a:gd name="connsiteX2036" fmla="*/ 0 w 6341197"/>
              <a:gd name="connsiteY2036" fmla="*/ 3302573 h 5264998"/>
              <a:gd name="connsiteX2037" fmla="*/ 0 w 6341197"/>
              <a:gd name="connsiteY2037" fmla="*/ 3300711 h 5264998"/>
              <a:gd name="connsiteX2038" fmla="*/ 20879 w 6341197"/>
              <a:gd name="connsiteY2038" fmla="*/ 3282128 h 5264998"/>
              <a:gd name="connsiteX2039" fmla="*/ 0 w 6341197"/>
              <a:gd name="connsiteY2039" fmla="*/ 3265760 h 5264998"/>
              <a:gd name="connsiteX2040" fmla="*/ 0 w 6341197"/>
              <a:gd name="connsiteY2040" fmla="*/ 3205561 h 5264998"/>
              <a:gd name="connsiteX2041" fmla="*/ 23645 w 6341197"/>
              <a:gd name="connsiteY2041" fmla="*/ 3186606 h 5264998"/>
              <a:gd name="connsiteX2042" fmla="*/ 0 w 6341197"/>
              <a:gd name="connsiteY2042" fmla="*/ 3152930 h 5264998"/>
              <a:gd name="connsiteX2043" fmla="*/ 0 w 6341197"/>
              <a:gd name="connsiteY2043" fmla="*/ 3053830 h 5264998"/>
              <a:gd name="connsiteX2044" fmla="*/ 3178 w 6341197"/>
              <a:gd name="connsiteY2044" fmla="*/ 3056494 h 5264998"/>
              <a:gd name="connsiteX2045" fmla="*/ 15468 w 6341197"/>
              <a:gd name="connsiteY2045" fmla="*/ 3044798 h 5264998"/>
              <a:gd name="connsiteX2046" fmla="*/ 5837 w 6341197"/>
              <a:gd name="connsiteY2046" fmla="*/ 3041735 h 5264998"/>
              <a:gd name="connsiteX2047" fmla="*/ 0 w 6341197"/>
              <a:gd name="connsiteY2047" fmla="*/ 3042540 h 5264998"/>
              <a:gd name="connsiteX2048" fmla="*/ 0 w 6341197"/>
              <a:gd name="connsiteY2048" fmla="*/ 2421002 h 5264998"/>
              <a:gd name="connsiteX2049" fmla="*/ 15166 w 6341197"/>
              <a:gd name="connsiteY2049" fmla="*/ 2430621 h 5264998"/>
              <a:gd name="connsiteX2050" fmla="*/ 27539 w 6341197"/>
              <a:gd name="connsiteY2050" fmla="*/ 2472578 h 5264998"/>
              <a:gd name="connsiteX2051" fmla="*/ 48727 w 6341197"/>
              <a:gd name="connsiteY2051" fmla="*/ 2500636 h 5264998"/>
              <a:gd name="connsiteX2052" fmla="*/ 90958 w 6341197"/>
              <a:gd name="connsiteY2052" fmla="*/ 2512800 h 5264998"/>
              <a:gd name="connsiteX2053" fmla="*/ 125177 w 6341197"/>
              <a:gd name="connsiteY2053" fmla="*/ 2549123 h 5264998"/>
              <a:gd name="connsiteX2054" fmla="*/ 140285 w 6341197"/>
              <a:gd name="connsiteY2054" fmla="*/ 2573324 h 5264998"/>
              <a:gd name="connsiteX2055" fmla="*/ 167216 w 6341197"/>
              <a:gd name="connsiteY2055" fmla="*/ 2590404 h 5264998"/>
              <a:gd name="connsiteX2056" fmla="*/ 167308 w 6341197"/>
              <a:gd name="connsiteY2056" fmla="*/ 2590777 h 5264998"/>
              <a:gd name="connsiteX2057" fmla="*/ 191044 w 6341197"/>
              <a:gd name="connsiteY2057" fmla="*/ 2581540 h 5264998"/>
              <a:gd name="connsiteX2058" fmla="*/ 193543 w 6341197"/>
              <a:gd name="connsiteY2058" fmla="*/ 2577721 h 5264998"/>
              <a:gd name="connsiteX2059" fmla="*/ 187463 w 6341197"/>
              <a:gd name="connsiteY2059" fmla="*/ 2572408 h 5264998"/>
              <a:gd name="connsiteX2060" fmla="*/ 186254 w 6341197"/>
              <a:gd name="connsiteY2060" fmla="*/ 2558771 h 5264998"/>
              <a:gd name="connsiteX2061" fmla="*/ 162435 w 6341197"/>
              <a:gd name="connsiteY2061" fmla="*/ 2572656 h 5264998"/>
              <a:gd name="connsiteX2062" fmla="*/ 150477 w 6341197"/>
              <a:gd name="connsiteY2062" fmla="*/ 2575896 h 5264998"/>
              <a:gd name="connsiteX2063" fmla="*/ 141902 w 6341197"/>
              <a:gd name="connsiteY2063" fmla="*/ 2573972 h 5264998"/>
              <a:gd name="connsiteX2064" fmla="*/ 151259 w 6341197"/>
              <a:gd name="connsiteY2064" fmla="*/ 2567187 h 5264998"/>
              <a:gd name="connsiteX2065" fmla="*/ 162306 w 6341197"/>
              <a:gd name="connsiteY2065" fmla="*/ 2557819 h 5264998"/>
              <a:gd name="connsiteX2066" fmla="*/ 172948 w 6341197"/>
              <a:gd name="connsiteY2066" fmla="*/ 2542498 h 5264998"/>
              <a:gd name="connsiteX2067" fmla="*/ 176298 w 6341197"/>
              <a:gd name="connsiteY2067" fmla="*/ 2541179 h 5264998"/>
              <a:gd name="connsiteX2068" fmla="*/ 162696 w 6341197"/>
              <a:gd name="connsiteY2068" fmla="*/ 2523580 h 5264998"/>
              <a:gd name="connsiteX2069" fmla="*/ 155695 w 6341197"/>
              <a:gd name="connsiteY2069" fmla="*/ 2485640 h 5264998"/>
              <a:gd name="connsiteX2070" fmla="*/ 110520 w 6341197"/>
              <a:gd name="connsiteY2070" fmla="*/ 2456989 h 5264998"/>
              <a:gd name="connsiteX2071" fmla="*/ 95002 w 6341197"/>
              <a:gd name="connsiteY2071" fmla="*/ 2371007 h 5264998"/>
              <a:gd name="connsiteX2072" fmla="*/ 32635 w 6341197"/>
              <a:gd name="connsiteY2072" fmla="*/ 2295513 h 5264998"/>
              <a:gd name="connsiteX2073" fmla="*/ 40308 w 6341197"/>
              <a:gd name="connsiteY2073" fmla="*/ 2256524 h 5264998"/>
              <a:gd name="connsiteX2074" fmla="*/ 47980 w 6341197"/>
              <a:gd name="connsiteY2074" fmla="*/ 2217533 h 5264998"/>
              <a:gd name="connsiteX2075" fmla="*/ 9755 w 6341197"/>
              <a:gd name="connsiteY2075" fmla="*/ 2193290 h 5264998"/>
              <a:gd name="connsiteX2076" fmla="*/ 16367 w 6341197"/>
              <a:gd name="connsiteY2076" fmla="*/ 2182865 h 5264998"/>
              <a:gd name="connsiteX2077" fmla="*/ 29294 w 6341197"/>
              <a:gd name="connsiteY2077" fmla="*/ 2174008 h 5264998"/>
              <a:gd name="connsiteX2078" fmla="*/ 46033 w 6341197"/>
              <a:gd name="connsiteY2078" fmla="*/ 2182190 h 5264998"/>
              <a:gd name="connsiteX2079" fmla="*/ 67221 w 6341197"/>
              <a:gd name="connsiteY2079" fmla="*/ 2210246 h 5264998"/>
              <a:gd name="connsiteX2080" fmla="*/ 83167 w 6341197"/>
              <a:gd name="connsiteY2080" fmla="*/ 2214877 h 5264998"/>
              <a:gd name="connsiteX2081" fmla="*/ 98158 w 6341197"/>
              <a:gd name="connsiteY2081" fmla="*/ 2215249 h 5264998"/>
              <a:gd name="connsiteX2082" fmla="*/ 87733 w 6341197"/>
              <a:gd name="connsiteY2082" fmla="*/ 2208637 h 5264998"/>
              <a:gd name="connsiteX2083" fmla="*/ 81909 w 6341197"/>
              <a:gd name="connsiteY2083" fmla="*/ 2165959 h 5264998"/>
              <a:gd name="connsiteX2084" fmla="*/ 64260 w 6341197"/>
              <a:gd name="connsiteY2084" fmla="*/ 2130402 h 5264998"/>
              <a:gd name="connsiteX2085" fmla="*/ 54641 w 6341197"/>
              <a:gd name="connsiteY2085" fmla="*/ 2109073 h 5264998"/>
              <a:gd name="connsiteX2086" fmla="*/ 34849 w 6341197"/>
              <a:gd name="connsiteY2086" fmla="*/ 2092257 h 5264998"/>
              <a:gd name="connsiteX2087" fmla="*/ 36378 w 6341197"/>
              <a:gd name="connsiteY2087" fmla="*/ 2059115 h 5264998"/>
              <a:gd name="connsiteX2088" fmla="*/ 19627 w 6341197"/>
              <a:gd name="connsiteY2088" fmla="*/ 2044229 h 5264998"/>
              <a:gd name="connsiteX2089" fmla="*/ 10443 w 6341197"/>
              <a:gd name="connsiteY2089" fmla="*/ 2023176 h 5264998"/>
              <a:gd name="connsiteX2090" fmla="*/ 0 w 6341197"/>
              <a:gd name="connsiteY2090" fmla="*/ 2016553 h 5264998"/>
              <a:gd name="connsiteX2091" fmla="*/ 0 w 6341197"/>
              <a:gd name="connsiteY2091" fmla="*/ 1866224 h 5264998"/>
              <a:gd name="connsiteX2092" fmla="*/ 4747 w 6341197"/>
              <a:gd name="connsiteY2092" fmla="*/ 1870330 h 5264998"/>
              <a:gd name="connsiteX2093" fmla="*/ 55754 w 6341197"/>
              <a:gd name="connsiteY2093" fmla="*/ 1932527 h 5264998"/>
              <a:gd name="connsiteX2094" fmla="*/ 126649 w 6341197"/>
              <a:gd name="connsiteY2094" fmla="*/ 2062767 h 5264998"/>
              <a:gd name="connsiteX2095" fmla="*/ 156355 w 6341197"/>
              <a:gd name="connsiteY2095" fmla="*/ 2088917 h 5264998"/>
              <a:gd name="connsiteX2096" fmla="*/ 186062 w 6341197"/>
              <a:gd name="connsiteY2096" fmla="*/ 2115067 h 5264998"/>
              <a:gd name="connsiteX2097" fmla="*/ 185691 w 6341197"/>
              <a:gd name="connsiteY2097" fmla="*/ 2130058 h 5264998"/>
              <a:gd name="connsiteX2098" fmla="*/ 198097 w 6341197"/>
              <a:gd name="connsiteY2098" fmla="*/ 2142191 h 5264998"/>
              <a:gd name="connsiteX2099" fmla="*/ 218448 w 6341197"/>
              <a:gd name="connsiteY2099" fmla="*/ 2164845 h 5264998"/>
              <a:gd name="connsiteX2100" fmla="*/ 230982 w 6341197"/>
              <a:gd name="connsiteY2100" fmla="*/ 2182539 h 5264998"/>
              <a:gd name="connsiteX2101" fmla="*/ 254713 w 6341197"/>
              <a:gd name="connsiteY2101" fmla="*/ 2221954 h 5264998"/>
              <a:gd name="connsiteX2102" fmla="*/ 257381 w 6341197"/>
              <a:gd name="connsiteY2102" fmla="*/ 2238875 h 5264998"/>
              <a:gd name="connsiteX2103" fmla="*/ 270220 w 6341197"/>
              <a:gd name="connsiteY2103" fmla="*/ 2251282 h 5264998"/>
              <a:gd name="connsiteX2104" fmla="*/ 289800 w 6341197"/>
              <a:gd name="connsiteY2104" fmla="*/ 2258828 h 5264998"/>
              <a:gd name="connsiteX2105" fmla="*/ 354165 w 6341197"/>
              <a:gd name="connsiteY2105" fmla="*/ 2331765 h 5264998"/>
              <a:gd name="connsiteX2106" fmla="*/ 374869 w 6341197"/>
              <a:gd name="connsiteY2106" fmla="*/ 2323160 h 5264998"/>
              <a:gd name="connsiteX2107" fmla="*/ 381756 w 6341197"/>
              <a:gd name="connsiteY2107" fmla="*/ 2327667 h 5264998"/>
              <a:gd name="connsiteX2108" fmla="*/ 388515 w 6341197"/>
              <a:gd name="connsiteY2108" fmla="*/ 2317337 h 5264998"/>
              <a:gd name="connsiteX2109" fmla="*/ 431707 w 6341197"/>
              <a:gd name="connsiteY2109" fmla="*/ 2296422 h 5264998"/>
              <a:gd name="connsiteX2110" fmla="*/ 474273 w 6341197"/>
              <a:gd name="connsiteY2110" fmla="*/ 2268950 h 5264998"/>
              <a:gd name="connsiteX2111" fmla="*/ 520218 w 6341197"/>
              <a:gd name="connsiteY2111" fmla="*/ 2236311 h 5264998"/>
              <a:gd name="connsiteX2112" fmla="*/ 563096 w 6341197"/>
              <a:gd name="connsiteY2112" fmla="*/ 2212120 h 5264998"/>
              <a:gd name="connsiteX2113" fmla="*/ 600905 w 6341197"/>
              <a:gd name="connsiteY2113" fmla="*/ 2195673 h 5264998"/>
              <a:gd name="connsiteX2114" fmla="*/ 629133 w 6341197"/>
              <a:gd name="connsiteY2114" fmla="*/ 2160050 h 5264998"/>
              <a:gd name="connsiteX2115" fmla="*/ 625689 w 6341197"/>
              <a:gd name="connsiteY2115" fmla="*/ 2157797 h 5264998"/>
              <a:gd name="connsiteX2116" fmla="*/ 635893 w 6341197"/>
              <a:gd name="connsiteY2116" fmla="*/ 2149720 h 5264998"/>
              <a:gd name="connsiteX2117" fmla="*/ 642779 w 6341197"/>
              <a:gd name="connsiteY2117" fmla="*/ 2154225 h 5264998"/>
              <a:gd name="connsiteX2118" fmla="*/ 669009 w 6341197"/>
              <a:gd name="connsiteY2118" fmla="*/ 2151719 h 5264998"/>
              <a:gd name="connsiteX2119" fmla="*/ 698427 w 6341197"/>
              <a:gd name="connsiteY2119" fmla="*/ 2121792 h 5264998"/>
              <a:gd name="connsiteX2120" fmla="*/ 727845 w 6341197"/>
              <a:gd name="connsiteY2120" fmla="*/ 2091863 h 5264998"/>
              <a:gd name="connsiteX2121" fmla="*/ 725210 w 6341197"/>
              <a:gd name="connsiteY2121" fmla="*/ 2050798 h 5264998"/>
              <a:gd name="connsiteX2122" fmla="*/ 720578 w 6341197"/>
              <a:gd name="connsiteY2122" fmla="*/ 2042848 h 5264998"/>
              <a:gd name="connsiteX2123" fmla="*/ 732486 w 6341197"/>
              <a:gd name="connsiteY2123" fmla="*/ 2034043 h 5264998"/>
              <a:gd name="connsiteX2124" fmla="*/ 747870 w 6341197"/>
              <a:gd name="connsiteY2124" fmla="*/ 2031201 h 5264998"/>
              <a:gd name="connsiteX2125" fmla="*/ 760608 w 6341197"/>
              <a:gd name="connsiteY2125" fmla="*/ 2019251 h 5264998"/>
              <a:gd name="connsiteX2126" fmla="*/ 778606 w 6341197"/>
              <a:gd name="connsiteY2126" fmla="*/ 2021806 h 5264998"/>
              <a:gd name="connsiteX2127" fmla="*/ 788935 w 6341197"/>
              <a:gd name="connsiteY2127" fmla="*/ 2028566 h 5264998"/>
              <a:gd name="connsiteX2128" fmla="*/ 817164 w 6341197"/>
              <a:gd name="connsiteY2128" fmla="*/ 1992942 h 5264998"/>
              <a:gd name="connsiteX2129" fmla="*/ 894408 w 6341197"/>
              <a:gd name="connsiteY2129" fmla="*/ 1950049 h 5264998"/>
              <a:gd name="connsiteX2130" fmla="*/ 914942 w 6341197"/>
              <a:gd name="connsiteY2130" fmla="*/ 1948732 h 5264998"/>
              <a:gd name="connsiteX2131" fmla="*/ 945651 w 6341197"/>
              <a:gd name="connsiteY2131" fmla="*/ 1919650 h 5264998"/>
              <a:gd name="connsiteX2132" fmla="*/ 984109 w 6341197"/>
              <a:gd name="connsiteY2132" fmla="*/ 1895637 h 5264998"/>
              <a:gd name="connsiteX2133" fmla="*/ 1011147 w 6341197"/>
              <a:gd name="connsiteY2133" fmla="*/ 1854316 h 5264998"/>
              <a:gd name="connsiteX2134" fmla="*/ 1054467 w 6341197"/>
              <a:gd name="connsiteY2134" fmla="*/ 1848238 h 5264998"/>
              <a:gd name="connsiteX2135" fmla="*/ 1060681 w 6341197"/>
              <a:gd name="connsiteY2135" fmla="*/ 1843887 h 5264998"/>
              <a:gd name="connsiteX2136" fmla="*/ 1049003 w 6341197"/>
              <a:gd name="connsiteY2136" fmla="*/ 1829114 h 5264998"/>
              <a:gd name="connsiteX2137" fmla="*/ 1053369 w 6341197"/>
              <a:gd name="connsiteY2137" fmla="*/ 1820309 h 5264998"/>
              <a:gd name="connsiteX2138" fmla="*/ 1050870 w 6341197"/>
              <a:gd name="connsiteY2138" fmla="*/ 1810805 h 5264998"/>
              <a:gd name="connsiteX2139" fmla="*/ 1040339 w 6341197"/>
              <a:gd name="connsiteY2139" fmla="*/ 1812044 h 5264998"/>
              <a:gd name="connsiteX2140" fmla="*/ 1028154 w 6341197"/>
              <a:gd name="connsiteY2140" fmla="*/ 1815889 h 5264998"/>
              <a:gd name="connsiteX2141" fmla="*/ 1031547 w 6341197"/>
              <a:gd name="connsiteY2141" fmla="*/ 1764440 h 5264998"/>
              <a:gd name="connsiteX2142" fmla="*/ 1046974 w 6341197"/>
              <a:gd name="connsiteY2142" fmla="*/ 1740116 h 5264998"/>
              <a:gd name="connsiteX2143" fmla="*/ 1080475 w 6341197"/>
              <a:gd name="connsiteY2143" fmla="*/ 1769889 h 5264998"/>
              <a:gd name="connsiteX2144" fmla="*/ 1132918 w 6341197"/>
              <a:gd name="connsiteY2144" fmla="*/ 1804369 h 5264998"/>
              <a:gd name="connsiteX2145" fmla="*/ 1115734 w 6341197"/>
              <a:gd name="connsiteY2145" fmla="*/ 1764233 h 5264998"/>
              <a:gd name="connsiteX2146" fmla="*/ 1086728 w 6341197"/>
              <a:gd name="connsiteY2146" fmla="*/ 1731218 h 5264998"/>
              <a:gd name="connsiteX2147" fmla="*/ 1070204 w 6341197"/>
              <a:gd name="connsiteY2147" fmla="*/ 1657389 h 5264998"/>
              <a:gd name="connsiteX2148" fmla="*/ 1063404 w 6341197"/>
              <a:gd name="connsiteY2148" fmla="*/ 1622014 h 5264998"/>
              <a:gd name="connsiteX2149" fmla="*/ 1048338 w 6341197"/>
              <a:gd name="connsiteY2149" fmla="*/ 1599666 h 5264998"/>
              <a:gd name="connsiteX2150" fmla="*/ 1057156 w 6341197"/>
              <a:gd name="connsiteY2150" fmla="*/ 1585766 h 5264998"/>
              <a:gd name="connsiteX2151" fmla="*/ 1039410 w 6341197"/>
              <a:gd name="connsiteY2151" fmla="*/ 1564766 h 5264998"/>
              <a:gd name="connsiteX2152" fmla="*/ 1024270 w 6341197"/>
              <a:gd name="connsiteY2152" fmla="*/ 1545417 h 5264998"/>
              <a:gd name="connsiteX2153" fmla="*/ 1018847 w 6341197"/>
              <a:gd name="connsiteY2153" fmla="*/ 1507869 h 5264998"/>
              <a:gd name="connsiteX2154" fmla="*/ 1055465 w 6341197"/>
              <a:gd name="connsiteY2154" fmla="*/ 1511600 h 5264998"/>
              <a:gd name="connsiteX2155" fmla="*/ 1072502 w 6341197"/>
              <a:gd name="connsiteY2155" fmla="*/ 1507787 h 5264998"/>
              <a:gd name="connsiteX2156" fmla="*/ 1105185 w 6341197"/>
              <a:gd name="connsiteY2156" fmla="*/ 1545571 h 5264998"/>
              <a:gd name="connsiteX2157" fmla="*/ 1140475 w 6341197"/>
              <a:gd name="connsiteY2157" fmla="*/ 1585009 h 5264998"/>
              <a:gd name="connsiteX2158" fmla="*/ 1144225 w 6341197"/>
              <a:gd name="connsiteY2158" fmla="*/ 1586779 h 5264998"/>
              <a:gd name="connsiteX2159" fmla="*/ 1149629 w 6341197"/>
              <a:gd name="connsiteY2159" fmla="*/ 1585942 h 5264998"/>
              <a:gd name="connsiteX2160" fmla="*/ 1143178 w 6341197"/>
              <a:gd name="connsiteY2160" fmla="*/ 1572103 h 5264998"/>
              <a:gd name="connsiteX2161" fmla="*/ 1134120 w 6341197"/>
              <a:gd name="connsiteY2161" fmla="*/ 1556613 h 5264998"/>
              <a:gd name="connsiteX2162" fmla="*/ 1128103 w 6341197"/>
              <a:gd name="connsiteY2162" fmla="*/ 1543050 h 5264998"/>
              <a:gd name="connsiteX2163" fmla="*/ 1113769 w 6341197"/>
              <a:gd name="connsiteY2163" fmla="*/ 1533960 h 5264998"/>
              <a:gd name="connsiteX2164" fmla="*/ 1113863 w 6341197"/>
              <a:gd name="connsiteY2164" fmla="*/ 1519401 h 5264998"/>
              <a:gd name="connsiteX2165" fmla="*/ 1115729 w 6341197"/>
              <a:gd name="connsiteY2165" fmla="*/ 1501093 h 5264998"/>
              <a:gd name="connsiteX2166" fmla="*/ 1134295 w 6341197"/>
              <a:gd name="connsiteY2166" fmla="*/ 1464139 h 5264998"/>
              <a:gd name="connsiteX2167" fmla="*/ 1113106 w 6341197"/>
              <a:gd name="connsiteY2167" fmla="*/ 1436083 h 5264998"/>
              <a:gd name="connsiteX2168" fmla="*/ 1113447 w 6341197"/>
              <a:gd name="connsiteY2168" fmla="*/ 1422302 h 5264998"/>
              <a:gd name="connsiteX2169" fmla="*/ 1094493 w 6341197"/>
              <a:gd name="connsiteY2169" fmla="*/ 1404192 h 5264998"/>
              <a:gd name="connsiteX2170" fmla="*/ 1012608 w 6341197"/>
              <a:gd name="connsiteY2170" fmla="*/ 1374221 h 5264998"/>
              <a:gd name="connsiteX2171" fmla="*/ 1011719 w 6341197"/>
              <a:gd name="connsiteY2171" fmla="*/ 1364433 h 5264998"/>
              <a:gd name="connsiteX2172" fmla="*/ 1004613 w 6341197"/>
              <a:gd name="connsiteY2172" fmla="*/ 1357643 h 5264998"/>
              <a:gd name="connsiteX2173" fmla="*/ 996289 w 6341197"/>
              <a:gd name="connsiteY2173" fmla="*/ 1364213 h 5264998"/>
              <a:gd name="connsiteX2174" fmla="*/ 987921 w 6341197"/>
              <a:gd name="connsiteY2174" fmla="*/ 1373869 h 5264998"/>
              <a:gd name="connsiteX2175" fmla="*/ 963877 w 6341197"/>
              <a:gd name="connsiteY2175" fmla="*/ 1328258 h 5264998"/>
              <a:gd name="connsiteX2176" fmla="*/ 964287 w 6341197"/>
              <a:gd name="connsiteY2176" fmla="*/ 1299454 h 5264998"/>
              <a:gd name="connsiteX2177" fmla="*/ 1008416 w 6341197"/>
              <a:gd name="connsiteY2177" fmla="*/ 1307284 h 5264998"/>
              <a:gd name="connsiteX2178" fmla="*/ 1071149 w 6341197"/>
              <a:gd name="connsiteY2178" fmla="*/ 1309204 h 5264998"/>
              <a:gd name="connsiteX2179" fmla="*/ 1035497 w 6341197"/>
              <a:gd name="connsiteY2179" fmla="*/ 1284006 h 5264998"/>
              <a:gd name="connsiteX2180" fmla="*/ 993499 w 6341197"/>
              <a:gd name="connsiteY2180" fmla="*/ 1271061 h 5264998"/>
              <a:gd name="connsiteX2181" fmla="*/ 940769 w 6341197"/>
              <a:gd name="connsiteY2181" fmla="*/ 1216811 h 5264998"/>
              <a:gd name="connsiteX2182" fmla="*/ 916454 w 6341197"/>
              <a:gd name="connsiteY2182" fmla="*/ 1190229 h 5264998"/>
              <a:gd name="connsiteX2183" fmla="*/ 891921 w 6341197"/>
              <a:gd name="connsiteY2183" fmla="*/ 1179077 h 5264998"/>
              <a:gd name="connsiteX2184" fmla="*/ 892155 w 6341197"/>
              <a:gd name="connsiteY2184" fmla="*/ 1162618 h 5264998"/>
              <a:gd name="connsiteX2185" fmla="*/ 866040 w 6341197"/>
              <a:gd name="connsiteY2185" fmla="*/ 1154016 h 5264998"/>
              <a:gd name="connsiteX2186" fmla="*/ 843012 w 6341197"/>
              <a:gd name="connsiteY2186" fmla="*/ 1145458 h 5264998"/>
              <a:gd name="connsiteX2187" fmla="*/ 818734 w 6341197"/>
              <a:gd name="connsiteY2187" fmla="*/ 1116305 h 5264998"/>
              <a:gd name="connsiteX2188" fmla="*/ 851886 w 6341197"/>
              <a:gd name="connsiteY2188" fmla="*/ 1100315 h 5264998"/>
              <a:gd name="connsiteX2189" fmla="*/ 864405 w 6341197"/>
              <a:gd name="connsiteY2189" fmla="*/ 1088146 h 5264998"/>
              <a:gd name="connsiteX2190" fmla="*/ 912032 w 6341197"/>
              <a:gd name="connsiteY2190" fmla="*/ 1103227 h 5264998"/>
              <a:gd name="connsiteX2191" fmla="*/ 962747 w 6341197"/>
              <a:gd name="connsiteY2191" fmla="*/ 1118352 h 5264998"/>
              <a:gd name="connsiteX2192" fmla="*/ 966868 w 6341197"/>
              <a:gd name="connsiteY2192" fmla="*/ 1117896 h 5264998"/>
              <a:gd name="connsiteX2193" fmla="*/ 971034 w 6341197"/>
              <a:gd name="connsiteY2193" fmla="*/ 1114355 h 5264998"/>
              <a:gd name="connsiteX2194" fmla="*/ 958293 w 6341197"/>
              <a:gd name="connsiteY2194" fmla="*/ 1105942 h 5264998"/>
              <a:gd name="connsiteX2195" fmla="*/ 942466 w 6341197"/>
              <a:gd name="connsiteY2195" fmla="*/ 1097486 h 5264998"/>
              <a:gd name="connsiteX2196" fmla="*/ 930239 w 6341197"/>
              <a:gd name="connsiteY2196" fmla="*/ 1089081 h 5264998"/>
              <a:gd name="connsiteX2197" fmla="*/ 913266 w 6341197"/>
              <a:gd name="connsiteY2197" fmla="*/ 1088841 h 5264998"/>
              <a:gd name="connsiteX2198" fmla="*/ 905726 w 6341197"/>
              <a:gd name="connsiteY2198" fmla="*/ 1076386 h 5264998"/>
              <a:gd name="connsiteX2199" fmla="*/ 897732 w 6341197"/>
              <a:gd name="connsiteY2199" fmla="*/ 1059811 h 5264998"/>
              <a:gd name="connsiteX2200" fmla="*/ 894201 w 6341197"/>
              <a:gd name="connsiteY2200" fmla="*/ 1018606 h 5264998"/>
              <a:gd name="connsiteX2201" fmla="*/ 861461 w 6341197"/>
              <a:gd name="connsiteY2201" fmla="*/ 1005794 h 5264998"/>
              <a:gd name="connsiteX2202" fmla="*/ 850915 w 6341197"/>
              <a:gd name="connsiteY2202" fmla="*/ 987640 h 5264998"/>
              <a:gd name="connsiteX2203" fmla="*/ 837242 w 6341197"/>
              <a:gd name="connsiteY2203" fmla="*/ 972527 h 5264998"/>
              <a:gd name="connsiteX2204" fmla="*/ 833830 w 6341197"/>
              <a:gd name="connsiteY2204" fmla="*/ 959103 h 5264998"/>
              <a:gd name="connsiteX2205" fmla="*/ 821074 w 6341197"/>
              <a:gd name="connsiteY2205" fmla="*/ 951719 h 5264998"/>
              <a:gd name="connsiteX2206" fmla="*/ 804557 w 6341197"/>
              <a:gd name="connsiteY2206" fmla="*/ 955600 h 5264998"/>
              <a:gd name="connsiteX2207" fmla="*/ 805085 w 6341197"/>
              <a:gd name="connsiteY2207" fmla="*/ 918567 h 5264998"/>
              <a:gd name="connsiteX2208" fmla="*/ 840405 w 6341197"/>
              <a:gd name="connsiteY2208" fmla="*/ 930902 h 5264998"/>
              <a:gd name="connsiteX2209" fmla="*/ 866687 w 6341197"/>
              <a:gd name="connsiteY2209" fmla="*/ 927675 h 5264998"/>
              <a:gd name="connsiteX2210" fmla="*/ 862225 w 6341197"/>
              <a:gd name="connsiteY2210" fmla="*/ 915780 h 5264998"/>
              <a:gd name="connsiteX2211" fmla="*/ 854636 w 6341197"/>
              <a:gd name="connsiteY2211" fmla="*/ 906926 h 5264998"/>
              <a:gd name="connsiteX2212" fmla="*/ 805376 w 6341197"/>
              <a:gd name="connsiteY2212" fmla="*/ 897995 h 5264998"/>
              <a:gd name="connsiteX2213" fmla="*/ 776867 w 6341197"/>
              <a:gd name="connsiteY2213" fmla="*/ 877013 h 5264998"/>
              <a:gd name="connsiteX2214" fmla="*/ 745066 w 6341197"/>
              <a:gd name="connsiteY2214" fmla="*/ 870387 h 5264998"/>
              <a:gd name="connsiteX2215" fmla="*/ 719613 w 6341197"/>
              <a:gd name="connsiteY2215" fmla="*/ 851506 h 5264998"/>
              <a:gd name="connsiteX2216" fmla="*/ 686696 w 6341197"/>
              <a:gd name="connsiteY2216" fmla="*/ 851038 h 5264998"/>
              <a:gd name="connsiteX2217" fmla="*/ 641670 w 6341197"/>
              <a:gd name="connsiteY2217" fmla="*/ 833934 h 5264998"/>
              <a:gd name="connsiteX2218" fmla="*/ 639369 w 6341197"/>
              <a:gd name="connsiteY2218" fmla="*/ 814868 h 5264998"/>
              <a:gd name="connsiteX2219" fmla="*/ 621506 w 6341197"/>
              <a:gd name="connsiteY2219" fmla="*/ 804839 h 5264998"/>
              <a:gd name="connsiteX2220" fmla="*/ 584824 w 6341197"/>
              <a:gd name="connsiteY2220" fmla="*/ 779625 h 5264998"/>
              <a:gd name="connsiteX2221" fmla="*/ 597637 w 6341197"/>
              <a:gd name="connsiteY2221" fmla="*/ 746885 h 5264998"/>
              <a:gd name="connsiteX2222" fmla="*/ 643772 w 6341197"/>
              <a:gd name="connsiteY2222" fmla="*/ 758344 h 5264998"/>
              <a:gd name="connsiteX2223" fmla="*/ 683693 w 6341197"/>
              <a:gd name="connsiteY2223" fmla="*/ 772801 h 5264998"/>
              <a:gd name="connsiteX2224" fmla="*/ 704032 w 6341197"/>
              <a:gd name="connsiteY2224" fmla="*/ 789552 h 5264998"/>
              <a:gd name="connsiteX2225" fmla="*/ 704079 w 6341197"/>
              <a:gd name="connsiteY2225" fmla="*/ 822475 h 5264998"/>
              <a:gd name="connsiteX2226" fmla="*/ 720082 w 6341197"/>
              <a:gd name="connsiteY2226" fmla="*/ 818587 h 5264998"/>
              <a:gd name="connsiteX2227" fmla="*/ 760994 w 6341197"/>
              <a:gd name="connsiteY2227" fmla="*/ 835632 h 5264998"/>
              <a:gd name="connsiteX2228" fmla="*/ 761228 w 6341197"/>
              <a:gd name="connsiteY2228" fmla="*/ 819173 h 5264998"/>
              <a:gd name="connsiteX2229" fmla="*/ 781567 w 6341197"/>
              <a:gd name="connsiteY2229" fmla="*/ 835924 h 5264998"/>
              <a:gd name="connsiteX2230" fmla="*/ 822714 w 6341197"/>
              <a:gd name="connsiteY2230" fmla="*/ 836510 h 5264998"/>
              <a:gd name="connsiteX2231" fmla="*/ 842878 w 6341197"/>
              <a:gd name="connsiteY2231" fmla="*/ 865605 h 5264998"/>
              <a:gd name="connsiteX2232" fmla="*/ 879908 w 6341197"/>
              <a:gd name="connsiteY2232" fmla="*/ 866132 h 5264998"/>
              <a:gd name="connsiteX2233" fmla="*/ 912416 w 6341197"/>
              <a:gd name="connsiteY2233" fmla="*/ 895402 h 5264998"/>
              <a:gd name="connsiteX2234" fmla="*/ 945157 w 6341197"/>
              <a:gd name="connsiteY2234" fmla="*/ 908213 h 5264998"/>
              <a:gd name="connsiteX2235" fmla="*/ 987508 w 6341197"/>
              <a:gd name="connsiteY2235" fmla="*/ 896469 h 5264998"/>
              <a:gd name="connsiteX2236" fmla="*/ 1035678 w 6341197"/>
              <a:gd name="connsiteY2236" fmla="*/ 909500 h 5264998"/>
              <a:gd name="connsiteX2237" fmla="*/ 1061219 w 6341197"/>
              <a:gd name="connsiteY2237" fmla="*/ 922211 h 5264998"/>
              <a:gd name="connsiteX2238" fmla="*/ 1093109 w 6341197"/>
              <a:gd name="connsiteY2238" fmla="*/ 922665 h 5264998"/>
              <a:gd name="connsiteX2239" fmla="*/ 1106300 w 6341197"/>
              <a:gd name="connsiteY2239" fmla="*/ 935712 h 5264998"/>
              <a:gd name="connsiteX2240" fmla="*/ 1125790 w 6341197"/>
              <a:gd name="connsiteY2240" fmla="*/ 939590 h 5264998"/>
              <a:gd name="connsiteX2241" fmla="*/ 1144425 w 6341197"/>
              <a:gd name="connsiteY2241" fmla="*/ 931625 h 5264998"/>
              <a:gd name="connsiteX2242" fmla="*/ 1163057 w 6341197"/>
              <a:gd name="connsiteY2242" fmla="*/ 923659 h 5264998"/>
              <a:gd name="connsiteX2243" fmla="*/ 1126339 w 6341197"/>
              <a:gd name="connsiteY2243" fmla="*/ 901016 h 5264998"/>
              <a:gd name="connsiteX2244" fmla="*/ 1089577 w 6341197"/>
              <a:gd name="connsiteY2244" fmla="*/ 881458 h 5264998"/>
              <a:gd name="connsiteX2245" fmla="*/ 1054273 w 6341197"/>
              <a:gd name="connsiteY2245" fmla="*/ 868096 h 5264998"/>
              <a:gd name="connsiteX2246" fmla="*/ 1028445 w 6341197"/>
              <a:gd name="connsiteY2246" fmla="*/ 839434 h 5264998"/>
              <a:gd name="connsiteX2247" fmla="*/ 974954 w 6341197"/>
              <a:gd name="connsiteY2247" fmla="*/ 838674 h 5264998"/>
              <a:gd name="connsiteX2248" fmla="*/ 916722 w 6341197"/>
              <a:gd name="connsiteY2248" fmla="*/ 773542 h 5264998"/>
              <a:gd name="connsiteX2249" fmla="*/ 824058 w 6341197"/>
              <a:gd name="connsiteY2249" fmla="*/ 741873 h 5264998"/>
              <a:gd name="connsiteX2250" fmla="*/ 810184 w 6341197"/>
              <a:gd name="connsiteY2250" fmla="*/ 704636 h 5264998"/>
              <a:gd name="connsiteX2251" fmla="*/ 796309 w 6341197"/>
              <a:gd name="connsiteY2251" fmla="*/ 667400 h 5264998"/>
              <a:gd name="connsiteX2252" fmla="*/ 751049 w 6341197"/>
              <a:gd name="connsiteY2252" fmla="*/ 666756 h 5264998"/>
              <a:gd name="connsiteX2253" fmla="*/ 751223 w 6341197"/>
              <a:gd name="connsiteY2253" fmla="*/ 654413 h 5264998"/>
              <a:gd name="connsiteX2254" fmla="*/ 757600 w 6341197"/>
              <a:gd name="connsiteY2254" fmla="*/ 640099 h 5264998"/>
              <a:gd name="connsiteX2255" fmla="*/ 776146 w 6341197"/>
              <a:gd name="connsiteY2255" fmla="*/ 638305 h 5264998"/>
              <a:gd name="connsiteX2256" fmla="*/ 808887 w 6341197"/>
              <a:gd name="connsiteY2256" fmla="*/ 651117 h 5264998"/>
              <a:gd name="connsiteX2257" fmla="*/ 824898 w 6341197"/>
              <a:gd name="connsiteY2257" fmla="*/ 646714 h 5264998"/>
              <a:gd name="connsiteX2258" fmla="*/ 837866 w 6341197"/>
              <a:gd name="connsiteY2258" fmla="*/ 639183 h 5264998"/>
              <a:gd name="connsiteX2259" fmla="*/ 825521 w 6341197"/>
              <a:gd name="connsiteY2259" fmla="*/ 639007 h 5264998"/>
              <a:gd name="connsiteX2260" fmla="*/ 798215 w 6341197"/>
              <a:gd name="connsiteY2260" fmla="*/ 605694 h 5264998"/>
              <a:gd name="connsiteX2261" fmla="*/ 764562 w 6341197"/>
              <a:gd name="connsiteY2261" fmla="*/ 584640 h 5264998"/>
              <a:gd name="connsiteX2262" fmla="*/ 745200 w 6341197"/>
              <a:gd name="connsiteY2262" fmla="*/ 571503 h 5264998"/>
              <a:gd name="connsiteX2263" fmla="*/ 719536 w 6341197"/>
              <a:gd name="connsiteY2263" fmla="*/ 567537 h 5264998"/>
              <a:gd name="connsiteX2264" fmla="*/ 703487 w 6341197"/>
              <a:gd name="connsiteY2264" fmla="*/ 538501 h 5264998"/>
              <a:gd name="connsiteX2265" fmla="*/ 681423 w 6341197"/>
              <a:gd name="connsiteY2265" fmla="*/ 534585 h 5264998"/>
              <a:gd name="connsiteX2266" fmla="*/ 662575 w 6341197"/>
              <a:gd name="connsiteY2266" fmla="*/ 521457 h 5264998"/>
              <a:gd name="connsiteX2267" fmla="*/ 629657 w 6341197"/>
              <a:gd name="connsiteY2267" fmla="*/ 520989 h 5264998"/>
              <a:gd name="connsiteX2268" fmla="*/ 617548 w 6341197"/>
              <a:gd name="connsiteY2268" fmla="*/ 504354 h 5264998"/>
              <a:gd name="connsiteX2269" fmla="*/ 581729 w 6341197"/>
              <a:gd name="connsiteY2269" fmla="*/ 490984 h 5264998"/>
              <a:gd name="connsiteX2270" fmla="*/ 552299 w 6341197"/>
              <a:gd name="connsiteY2270" fmla="*/ 462273 h 5264998"/>
              <a:gd name="connsiteX2271" fmla="*/ 507976 w 6341197"/>
              <a:gd name="connsiteY2271" fmla="*/ 431806 h 5264998"/>
              <a:gd name="connsiteX2272" fmla="*/ 466828 w 6341197"/>
              <a:gd name="connsiteY2272" fmla="*/ 395210 h 5264998"/>
              <a:gd name="connsiteX2273" fmla="*/ 446790 w 6341197"/>
              <a:gd name="connsiteY2273" fmla="*/ 393383 h 5264998"/>
              <a:gd name="connsiteX2274" fmla="*/ 429971 w 6341197"/>
              <a:gd name="connsiteY2274" fmla="*/ 382339 h 5264998"/>
              <a:gd name="connsiteX2275" fmla="*/ 392058 w 6341197"/>
              <a:gd name="connsiteY2275" fmla="*/ 371512 h 5264998"/>
              <a:gd name="connsiteX2276" fmla="*/ 360491 w 6341197"/>
              <a:gd name="connsiteY2276" fmla="*/ 348427 h 5264998"/>
              <a:gd name="connsiteX2277" fmla="*/ 349219 w 6341197"/>
              <a:gd name="connsiteY2277" fmla="*/ 345180 h 5264998"/>
              <a:gd name="connsiteX2278" fmla="*/ 344209 w 6341197"/>
              <a:gd name="connsiteY2278" fmla="*/ 335849 h 5264998"/>
              <a:gd name="connsiteX2279" fmla="*/ 348498 w 6341197"/>
              <a:gd name="connsiteY2279" fmla="*/ 323564 h 5264998"/>
              <a:gd name="connsiteX2280" fmla="*/ 389468 w 6341197"/>
              <a:gd name="connsiteY2280" fmla="*/ 336493 h 5264998"/>
              <a:gd name="connsiteX2281" fmla="*/ 406310 w 6341197"/>
              <a:gd name="connsiteY2281" fmla="*/ 345993 h 5264998"/>
              <a:gd name="connsiteX2282" fmla="*/ 426325 w 6341197"/>
              <a:gd name="connsiteY2282" fmla="*/ 349363 h 5264998"/>
              <a:gd name="connsiteX2283" fmla="*/ 463124 w 6341197"/>
              <a:gd name="connsiteY2283" fmla="*/ 366348 h 5264998"/>
              <a:gd name="connsiteX2284" fmla="*/ 493996 w 6341197"/>
              <a:gd name="connsiteY2284" fmla="*/ 365759 h 5264998"/>
              <a:gd name="connsiteX2285" fmla="*/ 512265 w 6341197"/>
              <a:gd name="connsiteY2285" fmla="*/ 383509 h 5264998"/>
              <a:gd name="connsiteX2286" fmla="*/ 653720 w 6341197"/>
              <a:gd name="connsiteY2286" fmla="*/ 420502 h 5264998"/>
              <a:gd name="connsiteX2287" fmla="*/ 782309 w 6341197"/>
              <a:gd name="connsiteY2287" fmla="*/ 494352 h 5264998"/>
              <a:gd name="connsiteX2288" fmla="*/ 821309 w 6341197"/>
              <a:gd name="connsiteY2288" fmla="*/ 501080 h 5264998"/>
              <a:gd name="connsiteX2289" fmla="*/ 860311 w 6341197"/>
              <a:gd name="connsiteY2289" fmla="*/ 507808 h 5264998"/>
              <a:gd name="connsiteX2290" fmla="*/ 867843 w 6341197"/>
              <a:gd name="connsiteY2290" fmla="*/ 520776 h 5264998"/>
              <a:gd name="connsiteX2291" fmla="*/ 884763 w 6341197"/>
              <a:gd name="connsiteY2291" fmla="*/ 524617 h 5264998"/>
              <a:gd name="connsiteX2292" fmla="*/ 913965 w 6341197"/>
              <a:gd name="connsiteY2292" fmla="*/ 533263 h 5264998"/>
              <a:gd name="connsiteX2293" fmla="*/ 933906 w 6341197"/>
              <a:gd name="connsiteY2293" fmla="*/ 541777 h 5264998"/>
              <a:gd name="connsiteX2294" fmla="*/ 974760 w 6341197"/>
              <a:gd name="connsiteY2294" fmla="*/ 562936 h 5264998"/>
              <a:gd name="connsiteX2295" fmla="*/ 985892 w 6341197"/>
              <a:gd name="connsiteY2295" fmla="*/ 575956 h 5264998"/>
              <a:gd name="connsiteX2296" fmla="*/ 1003329 w 6341197"/>
              <a:gd name="connsiteY2296" fmla="*/ 579803 h 5264998"/>
              <a:gd name="connsiteX2297" fmla="*/ 1023959 w 6341197"/>
              <a:gd name="connsiteY2297" fmla="*/ 575982 h 5264998"/>
              <a:gd name="connsiteX2298" fmla="*/ 1150987 w 6341197"/>
              <a:gd name="connsiteY2298" fmla="*/ 614827 h 5264998"/>
              <a:gd name="connsiteX2299" fmla="*/ 1163096 w 6341197"/>
              <a:gd name="connsiteY2299" fmla="*/ 631462 h 5264998"/>
              <a:gd name="connsiteX2300" fmla="*/ 1183494 w 6341197"/>
              <a:gd name="connsiteY2300" fmla="*/ 644098 h 5264998"/>
              <a:gd name="connsiteX2301" fmla="*/ 1205566 w 6341197"/>
              <a:gd name="connsiteY2301" fmla="*/ 647498 h 5264998"/>
              <a:gd name="connsiteX2302" fmla="*/ 1224464 w 6341197"/>
              <a:gd name="connsiteY2302" fmla="*/ 657027 h 5264998"/>
              <a:gd name="connsiteX2303" fmla="*/ 1253797 w 6341197"/>
              <a:gd name="connsiteY2303" fmla="*/ 656415 h 5264998"/>
              <a:gd name="connsiteX2304" fmla="*/ 1273606 w 6341197"/>
              <a:gd name="connsiteY2304" fmla="*/ 674187 h 5264998"/>
              <a:gd name="connsiteX2305" fmla="*/ 1328840 w 6341197"/>
              <a:gd name="connsiteY2305" fmla="*/ 697092 h 5264998"/>
              <a:gd name="connsiteX2306" fmla="*/ 1371598 w 6341197"/>
              <a:gd name="connsiteY2306" fmla="*/ 729082 h 5264998"/>
              <a:gd name="connsiteX2307" fmla="*/ 1400223 w 6341197"/>
              <a:gd name="connsiteY2307" fmla="*/ 741836 h 5264998"/>
              <a:gd name="connsiteX2308" fmla="*/ 1467911 w 6341197"/>
              <a:gd name="connsiteY2308" fmla="*/ 757202 h 5264998"/>
              <a:gd name="connsiteX2309" fmla="*/ 1535599 w 6341197"/>
              <a:gd name="connsiteY2309" fmla="*/ 772568 h 5264998"/>
              <a:gd name="connsiteX2310" fmla="*/ 1551881 w 6341197"/>
              <a:gd name="connsiteY2310" fmla="*/ 785146 h 5264998"/>
              <a:gd name="connsiteX2311" fmla="*/ 1605048 w 6341197"/>
              <a:gd name="connsiteY2311" fmla="*/ 808537 h 5264998"/>
              <a:gd name="connsiteX2312" fmla="*/ 1658218 w 6341197"/>
              <a:gd name="connsiteY2312" fmla="*/ 831928 h 5264998"/>
              <a:gd name="connsiteX2313" fmla="*/ 1695015 w 6341197"/>
              <a:gd name="connsiteY2313" fmla="*/ 848914 h 5264998"/>
              <a:gd name="connsiteX2314" fmla="*/ 1731811 w 6341197"/>
              <a:gd name="connsiteY2314" fmla="*/ 865899 h 5264998"/>
              <a:gd name="connsiteX2315" fmla="*/ 1765877 w 6341197"/>
              <a:gd name="connsiteY2315" fmla="*/ 876093 h 5264998"/>
              <a:gd name="connsiteX2316" fmla="*/ 1776929 w 6341197"/>
              <a:gd name="connsiteY2316" fmla="*/ 880040 h 5264998"/>
              <a:gd name="connsiteX2317" fmla="*/ 1778983 w 6341197"/>
              <a:gd name="connsiteY2317" fmla="*/ 876800 h 5264998"/>
              <a:gd name="connsiteX2318" fmla="*/ 1783551 w 6341197"/>
              <a:gd name="connsiteY2318" fmla="*/ 882404 h 5264998"/>
              <a:gd name="connsiteX2319" fmla="*/ 1828173 w 6341197"/>
              <a:gd name="connsiteY2319" fmla="*/ 898336 h 5264998"/>
              <a:gd name="connsiteX2320" fmla="*/ 1827296 w 6341197"/>
              <a:gd name="connsiteY2320" fmla="*/ 892822 h 5264998"/>
              <a:gd name="connsiteX2321" fmla="*/ 1790003 w 6341197"/>
              <a:gd name="connsiteY2321" fmla="*/ 859425 h 5264998"/>
              <a:gd name="connsiteX2322" fmla="*/ 1776696 w 6341197"/>
              <a:gd name="connsiteY2322" fmla="*/ 826622 h 5264998"/>
              <a:gd name="connsiteX2323" fmla="*/ 1753072 w 6341197"/>
              <a:gd name="connsiteY2323" fmla="*/ 804328 h 5264998"/>
              <a:gd name="connsiteX2324" fmla="*/ 1741271 w 6341197"/>
              <a:gd name="connsiteY2324" fmla="*/ 774914 h 5264998"/>
              <a:gd name="connsiteX2325" fmla="*/ 1713470 w 6341197"/>
              <a:gd name="connsiteY2325" fmla="*/ 757283 h 5264998"/>
              <a:gd name="connsiteX2326" fmla="*/ 1684060 w 6341197"/>
              <a:gd name="connsiteY2326" fmla="*/ 719139 h 5264998"/>
              <a:gd name="connsiteX2327" fmla="*/ 1692082 w 6341197"/>
              <a:gd name="connsiteY2327" fmla="*/ 701690 h 5264998"/>
              <a:gd name="connsiteX2328" fmla="*/ 1682113 w 6341197"/>
              <a:gd name="connsiteY2328" fmla="*/ 683793 h 5264998"/>
              <a:gd name="connsiteX2329" fmla="*/ 1664063 w 6341197"/>
              <a:gd name="connsiteY2329" fmla="*/ 643108 h 5264998"/>
              <a:gd name="connsiteX2330" fmla="*/ 1692118 w 6341197"/>
              <a:gd name="connsiteY2330" fmla="*/ 621920 h 5264998"/>
              <a:gd name="connsiteX2331" fmla="*/ 1725427 w 6341197"/>
              <a:gd name="connsiteY2331" fmla="*/ 655836 h 5264998"/>
              <a:gd name="connsiteX2332" fmla="*/ 1751871 w 6341197"/>
              <a:gd name="connsiteY2332" fmla="*/ 689053 h 5264998"/>
              <a:gd name="connsiteX2333" fmla="*/ 1760430 w 6341197"/>
              <a:gd name="connsiteY2333" fmla="*/ 713973 h 5264998"/>
              <a:gd name="connsiteX2334" fmla="*/ 1743232 w 6341197"/>
              <a:gd name="connsiteY2334" fmla="*/ 742049 h 5264998"/>
              <a:gd name="connsiteX2335" fmla="*/ 1758903 w 6341197"/>
              <a:gd name="connsiteY2335" fmla="*/ 747115 h 5264998"/>
              <a:gd name="connsiteX2336" fmla="*/ 1784837 w 6341197"/>
              <a:gd name="connsiteY2336" fmla="*/ 783056 h 5264998"/>
              <a:gd name="connsiteX2337" fmla="*/ 1793653 w 6341197"/>
              <a:gd name="connsiteY2337" fmla="*/ 769155 h 5264998"/>
              <a:gd name="connsiteX2338" fmla="*/ 1802212 w 6341197"/>
              <a:gd name="connsiteY2338" fmla="*/ 794074 h 5264998"/>
              <a:gd name="connsiteX2339" fmla="*/ 1836964 w 6341197"/>
              <a:gd name="connsiteY2339" fmla="*/ 816115 h 5264998"/>
              <a:gd name="connsiteX2340" fmla="*/ 1838910 w 6341197"/>
              <a:gd name="connsiteY2340" fmla="*/ 851460 h 5264998"/>
              <a:gd name="connsiteX2341" fmla="*/ 1870186 w 6341197"/>
              <a:gd name="connsiteY2341" fmla="*/ 871296 h 5264998"/>
              <a:gd name="connsiteX2342" fmla="*/ 1882558 w 6341197"/>
              <a:gd name="connsiteY2342" fmla="*/ 913253 h 5264998"/>
              <a:gd name="connsiteX2343" fmla="*/ 1888513 w 6341197"/>
              <a:gd name="connsiteY2343" fmla="*/ 921137 h 5264998"/>
              <a:gd name="connsiteX2344" fmla="*/ 1890745 w 6341197"/>
              <a:gd name="connsiteY2344" fmla="*/ 921983 h 5264998"/>
              <a:gd name="connsiteX2345" fmla="*/ 1920149 w 6341197"/>
              <a:gd name="connsiteY2345" fmla="*/ 934426 h 5264998"/>
              <a:gd name="connsiteX2346" fmla="*/ 1943308 w 6341197"/>
              <a:gd name="connsiteY2346" fmla="*/ 933725 h 5264998"/>
              <a:gd name="connsiteX2347" fmla="*/ 1956947 w 6341197"/>
              <a:gd name="connsiteY2347" fmla="*/ 951409 h 5264998"/>
              <a:gd name="connsiteX2348" fmla="*/ 1980925 w 6341197"/>
              <a:gd name="connsiteY2348" fmla="*/ 964460 h 5264998"/>
              <a:gd name="connsiteX2349" fmla="*/ 2004781 w 6341197"/>
              <a:gd name="connsiteY2349" fmla="*/ 922550 h 5264998"/>
              <a:gd name="connsiteX2350" fmla="*/ 1965539 w 6341197"/>
              <a:gd name="connsiteY2350" fmla="*/ 897662 h 5264998"/>
              <a:gd name="connsiteX2351" fmla="*/ 1950023 w 6341197"/>
              <a:gd name="connsiteY2351" fmla="*/ 811681 h 5264998"/>
              <a:gd name="connsiteX2352" fmla="*/ 1887654 w 6341197"/>
              <a:gd name="connsiteY2352" fmla="*/ 736189 h 5264998"/>
              <a:gd name="connsiteX2353" fmla="*/ 1895328 w 6341197"/>
              <a:gd name="connsiteY2353" fmla="*/ 697199 h 5264998"/>
              <a:gd name="connsiteX2354" fmla="*/ 1903001 w 6341197"/>
              <a:gd name="connsiteY2354" fmla="*/ 658208 h 5264998"/>
              <a:gd name="connsiteX2355" fmla="*/ 1864777 w 6341197"/>
              <a:gd name="connsiteY2355" fmla="*/ 633965 h 5264998"/>
              <a:gd name="connsiteX2356" fmla="*/ 1871387 w 6341197"/>
              <a:gd name="connsiteY2356" fmla="*/ 623540 h 5264998"/>
              <a:gd name="connsiteX2357" fmla="*/ 1884314 w 6341197"/>
              <a:gd name="connsiteY2357" fmla="*/ 614683 h 5264998"/>
              <a:gd name="connsiteX2358" fmla="*/ 1901053 w 6341197"/>
              <a:gd name="connsiteY2358" fmla="*/ 622863 h 5264998"/>
              <a:gd name="connsiteX2359" fmla="*/ 1922243 w 6341197"/>
              <a:gd name="connsiteY2359" fmla="*/ 650921 h 5264998"/>
              <a:gd name="connsiteX2360" fmla="*/ 1938188 w 6341197"/>
              <a:gd name="connsiteY2360" fmla="*/ 655552 h 5264998"/>
              <a:gd name="connsiteX2361" fmla="*/ 1953179 w 6341197"/>
              <a:gd name="connsiteY2361" fmla="*/ 655923 h 5264998"/>
              <a:gd name="connsiteX2362" fmla="*/ 1942754 w 6341197"/>
              <a:gd name="connsiteY2362" fmla="*/ 649312 h 5264998"/>
              <a:gd name="connsiteX2363" fmla="*/ 1936928 w 6341197"/>
              <a:gd name="connsiteY2363" fmla="*/ 606635 h 5264998"/>
              <a:gd name="connsiteX2364" fmla="*/ 1919281 w 6341197"/>
              <a:gd name="connsiteY2364" fmla="*/ 571077 h 5264998"/>
              <a:gd name="connsiteX2365" fmla="*/ 1909661 w 6341197"/>
              <a:gd name="connsiteY2365" fmla="*/ 549748 h 5264998"/>
              <a:gd name="connsiteX2366" fmla="*/ 1889870 w 6341197"/>
              <a:gd name="connsiteY2366" fmla="*/ 532932 h 5264998"/>
              <a:gd name="connsiteX2367" fmla="*/ 1891398 w 6341197"/>
              <a:gd name="connsiteY2367" fmla="*/ 499791 h 5264998"/>
              <a:gd name="connsiteX2368" fmla="*/ 1874648 w 6341197"/>
              <a:gd name="connsiteY2368" fmla="*/ 484904 h 5264998"/>
              <a:gd name="connsiteX2369" fmla="*/ 1865463 w 6341197"/>
              <a:gd name="connsiteY2369" fmla="*/ 463850 h 5264998"/>
              <a:gd name="connsiteX2370" fmla="*/ 1837663 w 6341197"/>
              <a:gd name="connsiteY2370" fmla="*/ 446218 h 5264998"/>
              <a:gd name="connsiteX2371" fmla="*/ 1836054 w 6341197"/>
              <a:gd name="connsiteY2371" fmla="*/ 425707 h 5264998"/>
              <a:gd name="connsiteX2372" fmla="*/ 1812534 w 6341197"/>
              <a:gd name="connsiteY2372" fmla="*/ 395562 h 5264998"/>
              <a:gd name="connsiteX2373" fmla="*/ 1802492 w 6341197"/>
              <a:gd name="connsiteY2373" fmla="*/ 355691 h 5264998"/>
              <a:gd name="connsiteX2374" fmla="*/ 1780680 w 6341197"/>
              <a:gd name="connsiteY2374" fmla="*/ 306529 h 5264998"/>
              <a:gd name="connsiteX2375" fmla="*/ 1764781 w 6341197"/>
              <a:gd name="connsiteY2375" fmla="*/ 253806 h 5264998"/>
              <a:gd name="connsiteX2376" fmla="*/ 1748666 w 6341197"/>
              <a:gd name="connsiteY2376" fmla="*/ 241759 h 5264998"/>
              <a:gd name="connsiteX2377" fmla="*/ 1740116 w 6341197"/>
              <a:gd name="connsiteY2377" fmla="*/ 223546 h 5264998"/>
              <a:gd name="connsiteX2378" fmla="*/ 1713482 w 6341197"/>
              <a:gd name="connsiteY2378" fmla="*/ 194471 h 5264998"/>
              <a:gd name="connsiteX2379" fmla="*/ 1698673 w 6341197"/>
              <a:gd name="connsiteY2379" fmla="*/ 158279 h 5264998"/>
              <a:gd name="connsiteX2380" fmla="*/ 1690768 w 6341197"/>
              <a:gd name="connsiteY2380" fmla="*/ 149611 h 5264998"/>
              <a:gd name="connsiteX2381" fmla="*/ 1691385 w 6341197"/>
              <a:gd name="connsiteY2381" fmla="*/ 139037 h 5264998"/>
              <a:gd name="connsiteX2382" fmla="*/ 1701472 w 6341197"/>
              <a:gd name="connsiteY2382" fmla="*/ 130816 h 5264998"/>
              <a:gd name="connsiteX2383" fmla="*/ 1729610 w 6341197"/>
              <a:gd name="connsiteY2383" fmla="*/ 163282 h 5264998"/>
              <a:gd name="connsiteX2384" fmla="*/ 1738986 w 6341197"/>
              <a:gd name="connsiteY2384" fmla="*/ 180191 h 5264998"/>
              <a:gd name="connsiteX2385" fmla="*/ 1754274 w 6341197"/>
              <a:gd name="connsiteY2385" fmla="*/ 193542 h 5264998"/>
              <a:gd name="connsiteX2386" fmla="*/ 1776733 w 6341197"/>
              <a:gd name="connsiteY2386" fmla="*/ 227277 h 5264998"/>
              <a:gd name="connsiteX2387" fmla="*/ 1803347 w 6341197"/>
              <a:gd name="connsiteY2387" fmla="*/ 242939 h 5264998"/>
              <a:gd name="connsiteX2388" fmla="*/ 1809618 w 6341197"/>
              <a:gd name="connsiteY2388" fmla="*/ 267626 h 5264998"/>
              <a:gd name="connsiteX2389" fmla="*/ 1910773 w 6341197"/>
              <a:gd name="connsiteY2389" fmla="*/ 373202 h 5264998"/>
              <a:gd name="connsiteX2390" fmla="*/ 1981667 w 6341197"/>
              <a:gd name="connsiteY2390" fmla="*/ 503441 h 5264998"/>
              <a:gd name="connsiteX2391" fmla="*/ 2011376 w 6341197"/>
              <a:gd name="connsiteY2391" fmla="*/ 529592 h 5264998"/>
              <a:gd name="connsiteX2392" fmla="*/ 2041082 w 6341197"/>
              <a:gd name="connsiteY2392" fmla="*/ 555741 h 5264998"/>
              <a:gd name="connsiteX2393" fmla="*/ 2040711 w 6341197"/>
              <a:gd name="connsiteY2393" fmla="*/ 570735 h 5264998"/>
              <a:gd name="connsiteX2394" fmla="*/ 2053118 w 6341197"/>
              <a:gd name="connsiteY2394" fmla="*/ 582865 h 5264998"/>
              <a:gd name="connsiteX2395" fmla="*/ 2073468 w 6341197"/>
              <a:gd name="connsiteY2395" fmla="*/ 605518 h 5264998"/>
              <a:gd name="connsiteX2396" fmla="*/ 2086001 w 6341197"/>
              <a:gd name="connsiteY2396" fmla="*/ 623215 h 5264998"/>
              <a:gd name="connsiteX2397" fmla="*/ 2109732 w 6341197"/>
              <a:gd name="connsiteY2397" fmla="*/ 662629 h 5264998"/>
              <a:gd name="connsiteX2398" fmla="*/ 2112401 w 6341197"/>
              <a:gd name="connsiteY2398" fmla="*/ 679549 h 5264998"/>
              <a:gd name="connsiteX2399" fmla="*/ 2125241 w 6341197"/>
              <a:gd name="connsiteY2399" fmla="*/ 691956 h 5264998"/>
              <a:gd name="connsiteX2400" fmla="*/ 2144822 w 6341197"/>
              <a:gd name="connsiteY2400" fmla="*/ 699502 h 5264998"/>
              <a:gd name="connsiteX2401" fmla="*/ 2232712 w 6341197"/>
              <a:gd name="connsiteY2401" fmla="*/ 799102 h 5264998"/>
              <a:gd name="connsiteX2402" fmla="*/ 2234321 w 6341197"/>
              <a:gd name="connsiteY2402" fmla="*/ 819614 h 5264998"/>
              <a:gd name="connsiteX2403" fmla="*/ 2245084 w 6341197"/>
              <a:gd name="connsiteY2403" fmla="*/ 841059 h 5264998"/>
              <a:gd name="connsiteX2404" fmla="*/ 2262109 w 6341197"/>
              <a:gd name="connsiteY2404" fmla="*/ 855511 h 5264998"/>
              <a:gd name="connsiteX2405" fmla="*/ 2273224 w 6341197"/>
              <a:gd name="connsiteY2405" fmla="*/ 873524 h 5264998"/>
              <a:gd name="connsiteX2406" fmla="*/ 2298534 w 6341197"/>
              <a:gd name="connsiteY2406" fmla="*/ 888358 h 5264998"/>
              <a:gd name="connsiteX2407" fmla="*/ 2306109 w 6341197"/>
              <a:gd name="connsiteY2407" fmla="*/ 913872 h 5264998"/>
              <a:gd name="connsiteX2408" fmla="*/ 2341175 w 6341197"/>
              <a:gd name="connsiteY2408" fmla="*/ 962305 h 5264998"/>
              <a:gd name="connsiteX2409" fmla="*/ 2360857 w 6341197"/>
              <a:gd name="connsiteY2409" fmla="*/ 1011943 h 5264998"/>
              <a:gd name="connsiteX2410" fmla="*/ 2365696 w 6341197"/>
              <a:gd name="connsiteY2410" fmla="*/ 1019005 h 5264998"/>
              <a:gd name="connsiteX2411" fmla="*/ 2372500 w 6341197"/>
              <a:gd name="connsiteY2411" fmla="*/ 1000399 h 5264998"/>
              <a:gd name="connsiteX2412" fmla="*/ 2380244 w 6341197"/>
              <a:gd name="connsiteY2412" fmla="*/ 994555 h 5264998"/>
              <a:gd name="connsiteX2413" fmla="*/ 2390770 w 6341197"/>
              <a:gd name="connsiteY2413" fmla="*/ 1007589 h 5264998"/>
              <a:gd name="connsiteX2414" fmla="*/ 2395333 w 6341197"/>
              <a:gd name="connsiteY2414" fmla="*/ 1024101 h 5264998"/>
              <a:gd name="connsiteX2415" fmla="*/ 2426973 w 6341197"/>
              <a:gd name="connsiteY2415" fmla="*/ 987021 h 5264998"/>
              <a:gd name="connsiteX2416" fmla="*/ 2465565 w 6341197"/>
              <a:gd name="connsiteY2416" fmla="*/ 961865 h 5264998"/>
              <a:gd name="connsiteX2417" fmla="*/ 2464755 w 6341197"/>
              <a:gd name="connsiteY2417" fmla="*/ 1000678 h 5264998"/>
              <a:gd name="connsiteX2418" fmla="*/ 2431893 w 6341197"/>
              <a:gd name="connsiteY2418" fmla="*/ 1028353 h 5264998"/>
              <a:gd name="connsiteX2419" fmla="*/ 2434971 w 6341197"/>
              <a:gd name="connsiteY2419" fmla="*/ 1037743 h 5264998"/>
              <a:gd name="connsiteX2420" fmla="*/ 2435465 w 6341197"/>
              <a:gd name="connsiteY2420" fmla="*/ 1045442 h 5264998"/>
              <a:gd name="connsiteX2421" fmla="*/ 2420762 w 6341197"/>
              <a:gd name="connsiteY2421" fmla="*/ 1044427 h 5264998"/>
              <a:gd name="connsiteX2422" fmla="*/ 2406853 w 6341197"/>
              <a:gd name="connsiteY2422" fmla="*/ 1036557 h 5264998"/>
              <a:gd name="connsiteX2423" fmla="*/ 2392407 w 6341197"/>
              <a:gd name="connsiteY2423" fmla="*/ 1051327 h 5264998"/>
              <a:gd name="connsiteX2424" fmla="*/ 2419314 w 6341197"/>
              <a:gd name="connsiteY2424" fmla="*/ 1077640 h 5264998"/>
              <a:gd name="connsiteX2425" fmla="*/ 2434402 w 6341197"/>
              <a:gd name="connsiteY2425" fmla="*/ 1054582 h 5264998"/>
              <a:gd name="connsiteX2426" fmla="*/ 2495410 w 6341197"/>
              <a:gd name="connsiteY2426" fmla="*/ 1031802 h 5264998"/>
              <a:gd name="connsiteX2427" fmla="*/ 2546888 w 6341197"/>
              <a:gd name="connsiteY2427" fmla="*/ 995409 h 5264998"/>
              <a:gd name="connsiteX2428" fmla="*/ 2565041 w 6341197"/>
              <a:gd name="connsiteY2428" fmla="*/ 982699 h 5264998"/>
              <a:gd name="connsiteX2429" fmla="*/ 2583193 w 6341197"/>
              <a:gd name="connsiteY2429" fmla="*/ 969988 h 5264998"/>
              <a:gd name="connsiteX2430" fmla="*/ 2611548 w 6341197"/>
              <a:gd name="connsiteY2430" fmla="*/ 949201 h 5264998"/>
              <a:gd name="connsiteX2431" fmla="*/ 2608104 w 6341197"/>
              <a:gd name="connsiteY2431" fmla="*/ 946947 h 5264998"/>
              <a:gd name="connsiteX2432" fmla="*/ 2626258 w 6341197"/>
              <a:gd name="connsiteY2432" fmla="*/ 934236 h 5264998"/>
              <a:gd name="connsiteX2433" fmla="*/ 2644410 w 6341197"/>
              <a:gd name="connsiteY2433" fmla="*/ 921525 h 5264998"/>
              <a:gd name="connsiteX2434" fmla="*/ 2655426 w 6341197"/>
              <a:gd name="connsiteY2434" fmla="*/ 908449 h 5264998"/>
              <a:gd name="connsiteX2435" fmla="*/ 2671703 w 6341197"/>
              <a:gd name="connsiteY2435" fmla="*/ 909880 h 5264998"/>
              <a:gd name="connsiteX2436" fmla="*/ 2687241 w 6341197"/>
              <a:gd name="connsiteY2436" fmla="*/ 891768 h 5264998"/>
              <a:gd name="connsiteX2437" fmla="*/ 2708136 w 6341197"/>
              <a:gd name="connsiteY2437" fmla="*/ 899293 h 5264998"/>
              <a:gd name="connsiteX2438" fmla="*/ 2732920 w 6341197"/>
              <a:gd name="connsiteY2438" fmla="*/ 861418 h 5264998"/>
              <a:gd name="connsiteX2439" fmla="*/ 2745630 w 6341197"/>
              <a:gd name="connsiteY2439" fmla="*/ 879570 h 5264998"/>
              <a:gd name="connsiteX2440" fmla="*/ 2797836 w 6341197"/>
              <a:gd name="connsiteY2440" fmla="*/ 844882 h 5264998"/>
              <a:gd name="connsiteX2441" fmla="*/ 2795456 w 6341197"/>
              <a:gd name="connsiteY2441" fmla="*/ 833489 h 5264998"/>
              <a:gd name="connsiteX2442" fmla="*/ 2815988 w 6341197"/>
              <a:gd name="connsiteY2442" fmla="*/ 832172 h 5264998"/>
              <a:gd name="connsiteX2443" fmla="*/ 2831889 w 6341197"/>
              <a:gd name="connsiteY2443" fmla="*/ 822903 h 5264998"/>
              <a:gd name="connsiteX2444" fmla="*/ 2837329 w 6341197"/>
              <a:gd name="connsiteY2444" fmla="*/ 792041 h 5264998"/>
              <a:gd name="connsiteX2445" fmla="*/ 2858800 w 6341197"/>
              <a:gd name="connsiteY2445" fmla="*/ 766747 h 5264998"/>
              <a:gd name="connsiteX2446" fmla="*/ 2881585 w 6341197"/>
              <a:gd name="connsiteY2446" fmla="*/ 761985 h 5264998"/>
              <a:gd name="connsiteX2447" fmla="*/ 2914701 w 6341197"/>
              <a:gd name="connsiteY2447" fmla="*/ 763985 h 5264998"/>
              <a:gd name="connsiteX2448" fmla="*/ 2903435 w 6341197"/>
              <a:gd name="connsiteY2448" fmla="*/ 781202 h 5264998"/>
              <a:gd name="connsiteX2449" fmla="*/ 2916019 w 6341197"/>
              <a:gd name="connsiteY2449" fmla="*/ 784517 h 5264998"/>
              <a:gd name="connsiteX2450" fmla="*/ 2942684 w 6341197"/>
              <a:gd name="connsiteY2450" fmla="*/ 766313 h 5264998"/>
              <a:gd name="connsiteX2451" fmla="*/ 2965970 w 6341197"/>
              <a:gd name="connsiteY2451" fmla="*/ 753273 h 5264998"/>
              <a:gd name="connsiteX2452" fmla="*/ 2966729 w 6341197"/>
              <a:gd name="connsiteY2452" fmla="*/ 758689 h 5264998"/>
              <a:gd name="connsiteX2453" fmla="*/ 2964907 w 6341197"/>
              <a:gd name="connsiteY2453" fmla="*/ 762412 h 5264998"/>
              <a:gd name="connsiteX2454" fmla="*/ 2969040 w 6341197"/>
              <a:gd name="connsiteY2454" fmla="*/ 778642 h 5264998"/>
              <a:gd name="connsiteX2455" fmla="*/ 2949134 w 6341197"/>
              <a:gd name="connsiteY2455" fmla="*/ 786517 h 5264998"/>
              <a:gd name="connsiteX2456" fmla="*/ 2942629 w 6341197"/>
              <a:gd name="connsiteY2456" fmla="*/ 826520 h 5264998"/>
              <a:gd name="connsiteX2457" fmla="*/ 2913083 w 6341197"/>
              <a:gd name="connsiteY2457" fmla="*/ 841610 h 5264998"/>
              <a:gd name="connsiteX2458" fmla="*/ 2930428 w 6341197"/>
              <a:gd name="connsiteY2458" fmla="*/ 867713 h 5264998"/>
              <a:gd name="connsiteX2459" fmla="*/ 2963039 w 6341197"/>
              <a:gd name="connsiteY2459" fmla="*/ 844180 h 5264998"/>
              <a:gd name="connsiteX2460" fmla="*/ 2994341 w 6341197"/>
              <a:gd name="connsiteY2460" fmla="*/ 820346 h 5264998"/>
              <a:gd name="connsiteX2461" fmla="*/ 2982942 w 6341197"/>
              <a:gd name="connsiteY2461" fmla="*/ 794654 h 5264998"/>
              <a:gd name="connsiteX2462" fmla="*/ 2967043 w 6341197"/>
              <a:gd name="connsiteY2462" fmla="*/ 741931 h 5264998"/>
              <a:gd name="connsiteX2463" fmla="*/ 2950928 w 6341197"/>
              <a:gd name="connsiteY2463" fmla="*/ 729884 h 5264998"/>
              <a:gd name="connsiteX2464" fmla="*/ 2942379 w 6341197"/>
              <a:gd name="connsiteY2464" fmla="*/ 711671 h 5264998"/>
              <a:gd name="connsiteX2465" fmla="*/ 2915743 w 6341197"/>
              <a:gd name="connsiteY2465" fmla="*/ 682595 h 5264998"/>
              <a:gd name="connsiteX2466" fmla="*/ 2900934 w 6341197"/>
              <a:gd name="connsiteY2466" fmla="*/ 646402 h 5264998"/>
              <a:gd name="connsiteX2467" fmla="*/ 2893030 w 6341197"/>
              <a:gd name="connsiteY2467" fmla="*/ 637735 h 5264998"/>
              <a:gd name="connsiteX2468" fmla="*/ 2893646 w 6341197"/>
              <a:gd name="connsiteY2468" fmla="*/ 627161 h 5264998"/>
              <a:gd name="connsiteX2469" fmla="*/ 2903733 w 6341197"/>
              <a:gd name="connsiteY2469" fmla="*/ 618940 h 5264998"/>
              <a:gd name="connsiteX2470" fmla="*/ 2931871 w 6341197"/>
              <a:gd name="connsiteY2470" fmla="*/ 651403 h 5264998"/>
              <a:gd name="connsiteX2471" fmla="*/ 2941247 w 6341197"/>
              <a:gd name="connsiteY2471" fmla="*/ 668316 h 5264998"/>
              <a:gd name="connsiteX2472" fmla="*/ 2956536 w 6341197"/>
              <a:gd name="connsiteY2472" fmla="*/ 681665 h 5264998"/>
              <a:gd name="connsiteX2473" fmla="*/ 2978995 w 6341197"/>
              <a:gd name="connsiteY2473" fmla="*/ 715402 h 5264998"/>
              <a:gd name="connsiteX2474" fmla="*/ 2993231 w 6341197"/>
              <a:gd name="connsiteY2474" fmla="*/ 723779 h 5264998"/>
              <a:gd name="connsiteX2475" fmla="*/ 3025800 w 6341197"/>
              <a:gd name="connsiteY2475" fmla="*/ 692840 h 5264998"/>
              <a:gd name="connsiteX2476" fmla="*/ 3075948 w 6341197"/>
              <a:gd name="connsiteY2476" fmla="*/ 667871 h 5264998"/>
              <a:gd name="connsiteX2477" fmla="*/ 3085430 w 6341197"/>
              <a:gd name="connsiteY2477" fmla="*/ 642109 h 5264998"/>
              <a:gd name="connsiteX2478" fmla="*/ 3094909 w 6341197"/>
              <a:gd name="connsiteY2478" fmla="*/ 616347 h 5264998"/>
              <a:gd name="connsiteX2479" fmla="*/ 3114506 w 6341197"/>
              <a:gd name="connsiteY2479" fmla="*/ 639006 h 5264998"/>
              <a:gd name="connsiteX2480" fmla="*/ 3140482 w 6341197"/>
              <a:gd name="connsiteY2480" fmla="*/ 606826 h 5264998"/>
              <a:gd name="connsiteX2481" fmla="*/ 3176787 w 6341197"/>
              <a:gd name="connsiteY2481" fmla="*/ 581405 h 5264998"/>
              <a:gd name="connsiteX2482" fmla="*/ 3178232 w 6341197"/>
              <a:gd name="connsiteY2482" fmla="*/ 616775 h 5264998"/>
              <a:gd name="connsiteX2483" fmla="*/ 3147623 w 6341197"/>
              <a:gd name="connsiteY2483" fmla="*/ 641006 h 5264998"/>
              <a:gd name="connsiteX2484" fmla="*/ 3150700 w 6341197"/>
              <a:gd name="connsiteY2484" fmla="*/ 650396 h 5264998"/>
              <a:gd name="connsiteX2485" fmla="*/ 3151193 w 6341197"/>
              <a:gd name="connsiteY2485" fmla="*/ 658094 h 5264998"/>
              <a:gd name="connsiteX2486" fmla="*/ 3138212 w 6341197"/>
              <a:gd name="connsiteY2486" fmla="*/ 658206 h 5264998"/>
              <a:gd name="connsiteX2487" fmla="*/ 3126027 w 6341197"/>
              <a:gd name="connsiteY2487" fmla="*/ 651461 h 5264998"/>
              <a:gd name="connsiteX2488" fmla="*/ 3067063 w 6341197"/>
              <a:gd name="connsiteY2488" fmla="*/ 696481 h 5264998"/>
              <a:gd name="connsiteX2489" fmla="*/ 3061494 w 6341197"/>
              <a:gd name="connsiteY2489" fmla="*/ 712507 h 5264998"/>
              <a:gd name="connsiteX2490" fmla="*/ 3064000 w 6341197"/>
              <a:gd name="connsiteY2490" fmla="*/ 738737 h 5264998"/>
              <a:gd name="connsiteX2491" fmla="*/ 3092485 w 6341197"/>
              <a:gd name="connsiteY2491" fmla="*/ 732786 h 5264998"/>
              <a:gd name="connsiteX2492" fmla="*/ 3150130 w 6341197"/>
              <a:gd name="connsiteY2492" fmla="*/ 667234 h 5264998"/>
              <a:gd name="connsiteX2493" fmla="*/ 3205875 w 6341197"/>
              <a:gd name="connsiteY2493" fmla="*/ 645926 h 5264998"/>
              <a:gd name="connsiteX2494" fmla="*/ 3254667 w 6341197"/>
              <a:gd name="connsiteY2494" fmla="*/ 612695 h 5264998"/>
              <a:gd name="connsiteX2495" fmla="*/ 3284947 w 6341197"/>
              <a:gd name="connsiteY2495" fmla="*/ 583332 h 5264998"/>
              <a:gd name="connsiteX2496" fmla="*/ 3320391 w 6341197"/>
              <a:gd name="connsiteY2496" fmla="*/ 557347 h 5264998"/>
              <a:gd name="connsiteX2497" fmla="*/ 3396699 w 6341197"/>
              <a:gd name="connsiteY2497" fmla="*/ 538430 h 5264998"/>
              <a:gd name="connsiteX2498" fmla="*/ 3465866 w 6341197"/>
              <a:gd name="connsiteY2498" fmla="*/ 485335 h 5264998"/>
              <a:gd name="connsiteX2499" fmla="*/ 3474609 w 6341197"/>
              <a:gd name="connsiteY2499" fmla="*/ 489827 h 5264998"/>
              <a:gd name="connsiteX2500" fmla="*/ 3484147 w 6341197"/>
              <a:gd name="connsiteY2500" fmla="*/ 487462 h 5264998"/>
              <a:gd name="connsiteX2501" fmla="*/ 3483057 w 6341197"/>
              <a:gd name="connsiteY2501" fmla="*/ 476912 h 5264998"/>
              <a:gd name="connsiteX2502" fmla="*/ 3479385 w 6341197"/>
              <a:gd name="connsiteY2502" fmla="*/ 464675 h 5264998"/>
              <a:gd name="connsiteX2503" fmla="*/ 3530782 w 6341197"/>
              <a:gd name="connsiteY2503" fmla="*/ 468799 h 5264998"/>
              <a:gd name="connsiteX2504" fmla="*/ 3554885 w 6341197"/>
              <a:gd name="connsiteY2504" fmla="*/ 484572 h 5264998"/>
              <a:gd name="connsiteX2505" fmla="*/ 3524638 w 6341197"/>
              <a:gd name="connsiteY2505" fmla="*/ 517645 h 5264998"/>
              <a:gd name="connsiteX2506" fmla="*/ 3489415 w 6341197"/>
              <a:gd name="connsiteY2506" fmla="*/ 569594 h 5264998"/>
              <a:gd name="connsiteX2507" fmla="*/ 3529792 w 6341197"/>
              <a:gd name="connsiteY2507" fmla="*/ 552983 h 5264998"/>
              <a:gd name="connsiteX2508" fmla="*/ 3563217 w 6341197"/>
              <a:gd name="connsiteY2508" fmla="*/ 524447 h 5264998"/>
              <a:gd name="connsiteX2509" fmla="*/ 3577498 w 6341197"/>
              <a:gd name="connsiteY2509" fmla="*/ 521463 h 5264998"/>
              <a:gd name="connsiteX2510" fmla="*/ 3583949 w 6341197"/>
              <a:gd name="connsiteY2510" fmla="*/ 507447 h 5264998"/>
              <a:gd name="connsiteX2511" fmla="*/ 3600345 w 6341197"/>
              <a:gd name="connsiteY2511" fmla="*/ 483079 h 5264998"/>
              <a:gd name="connsiteX2512" fmla="*/ 3625035 w 6341197"/>
              <a:gd name="connsiteY2512" fmla="*/ 441929 h 5264998"/>
              <a:gd name="connsiteX2513" fmla="*/ 3624007 w 6341197"/>
              <a:gd name="connsiteY2513" fmla="*/ 420325 h 5264998"/>
              <a:gd name="connsiteX2514" fmla="*/ 3641495 w 6341197"/>
              <a:gd name="connsiteY2514" fmla="*/ 404893 h 5264998"/>
              <a:gd name="connsiteX2515" fmla="*/ 3793752 w 6341197"/>
              <a:gd name="connsiteY2515" fmla="*/ 137415 h 5264998"/>
              <a:gd name="connsiteX2516" fmla="*/ 3814842 w 6341197"/>
              <a:gd name="connsiteY2516" fmla="*/ 105008 h 5264998"/>
              <a:gd name="connsiteX2517" fmla="*/ 3839018 w 6341197"/>
              <a:gd name="connsiteY2517" fmla="*/ 75690 h 5264998"/>
              <a:gd name="connsiteX2518" fmla="*/ 3844161 w 6341197"/>
              <a:gd name="connsiteY2518" fmla="*/ 55629 h 5264998"/>
              <a:gd name="connsiteX2519" fmla="*/ 3855479 w 6341197"/>
              <a:gd name="connsiteY2519" fmla="*/ 38654 h 5264998"/>
              <a:gd name="connsiteX2520" fmla="*/ 3871938 w 6341197"/>
              <a:gd name="connsiteY2520" fmla="*/ 9849 h 5264998"/>
              <a:gd name="connsiteX2521" fmla="*/ 3888398 w 6341197"/>
              <a:gd name="connsiteY2521" fmla="*/ 1104 h 526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Lst>
            <a:rect l="l" t="t" r="r" b="b"/>
            <a:pathLst>
              <a:path w="6341197" h="5264998">
                <a:moveTo>
                  <a:pt x="798249" y="5184067"/>
                </a:moveTo>
                <a:cubicBezTo>
                  <a:pt x="798336" y="5186554"/>
                  <a:pt x="799194" y="5189811"/>
                  <a:pt x="800823" y="5193840"/>
                </a:cubicBezTo>
                <a:cubicBezTo>
                  <a:pt x="802451" y="5197870"/>
                  <a:pt x="804336" y="5200098"/>
                  <a:pt x="806481" y="5200527"/>
                </a:cubicBezTo>
                <a:cubicBezTo>
                  <a:pt x="810423" y="5200271"/>
                  <a:pt x="812825" y="5198728"/>
                  <a:pt x="813682" y="5195898"/>
                </a:cubicBezTo>
                <a:cubicBezTo>
                  <a:pt x="814538" y="5193069"/>
                  <a:pt x="814882" y="5190496"/>
                  <a:pt x="814711" y="5188182"/>
                </a:cubicBezTo>
                <a:close/>
                <a:moveTo>
                  <a:pt x="4721217" y="5156280"/>
                </a:moveTo>
                <a:lnTo>
                  <a:pt x="4687171" y="5170265"/>
                </a:lnTo>
                <a:lnTo>
                  <a:pt x="4707690" y="5171784"/>
                </a:lnTo>
                <a:cubicBezTo>
                  <a:pt x="4713603" y="5172049"/>
                  <a:pt x="4717321" y="5170604"/>
                  <a:pt x="4718843" y="5167452"/>
                </a:cubicBezTo>
                <a:cubicBezTo>
                  <a:pt x="4720365" y="5164297"/>
                  <a:pt x="4721157" y="5160573"/>
                  <a:pt x="4721217" y="5156280"/>
                </a:cubicBezTo>
                <a:close/>
                <a:moveTo>
                  <a:pt x="370285" y="5134687"/>
                </a:moveTo>
                <a:lnTo>
                  <a:pt x="370286" y="5155262"/>
                </a:lnTo>
                <a:cubicBezTo>
                  <a:pt x="370456" y="5161178"/>
                  <a:pt x="372172" y="5164778"/>
                  <a:pt x="375430" y="5166064"/>
                </a:cubicBezTo>
                <a:cubicBezTo>
                  <a:pt x="378687" y="5167349"/>
                  <a:pt x="382458" y="5167865"/>
                  <a:pt x="386745" y="5167607"/>
                </a:cubicBezTo>
                <a:close/>
                <a:moveTo>
                  <a:pt x="4653880" y="5118288"/>
                </a:moveTo>
                <a:cubicBezTo>
                  <a:pt x="4649042" y="5118616"/>
                  <a:pt x="4646104" y="5121151"/>
                  <a:pt x="4645065" y="5125888"/>
                </a:cubicBezTo>
                <a:cubicBezTo>
                  <a:pt x="4645098" y="5127782"/>
                  <a:pt x="4645680" y="5129200"/>
                  <a:pt x="4646813" y="5130143"/>
                </a:cubicBezTo>
                <a:cubicBezTo>
                  <a:pt x="4647948" y="5131087"/>
                  <a:pt x="4648531" y="5132505"/>
                  <a:pt x="4648561" y="5134399"/>
                </a:cubicBezTo>
                <a:cubicBezTo>
                  <a:pt x="4651048" y="5134497"/>
                  <a:pt x="4654360" y="5133881"/>
                  <a:pt x="4658498" y="5132555"/>
                </a:cubicBezTo>
                <a:cubicBezTo>
                  <a:pt x="4662637" y="5131227"/>
                  <a:pt x="4664998" y="5129512"/>
                  <a:pt x="4665586" y="5127406"/>
                </a:cubicBezTo>
                <a:cubicBezTo>
                  <a:pt x="4665620" y="5123455"/>
                  <a:pt x="4664257" y="5120946"/>
                  <a:pt x="4661499" y="5119882"/>
                </a:cubicBezTo>
                <a:cubicBezTo>
                  <a:pt x="4658741" y="5118818"/>
                  <a:pt x="4656202" y="5118286"/>
                  <a:pt x="4653880" y="5118288"/>
                </a:cubicBezTo>
                <a:close/>
                <a:moveTo>
                  <a:pt x="666569" y="5105882"/>
                </a:moveTo>
                <a:cubicBezTo>
                  <a:pt x="654224" y="5106224"/>
                  <a:pt x="644964" y="5110682"/>
                  <a:pt x="638791" y="5119255"/>
                </a:cubicBezTo>
                <a:cubicBezTo>
                  <a:pt x="632620" y="5127828"/>
                  <a:pt x="629533" y="5138460"/>
                  <a:pt x="629533" y="5151147"/>
                </a:cubicBezTo>
                <a:lnTo>
                  <a:pt x="629532" y="5155262"/>
                </a:lnTo>
                <a:cubicBezTo>
                  <a:pt x="628675" y="5155175"/>
                  <a:pt x="625247" y="5155347"/>
                  <a:pt x="619246" y="5155777"/>
                </a:cubicBezTo>
                <a:cubicBezTo>
                  <a:pt x="613244" y="5156206"/>
                  <a:pt x="609815" y="5157406"/>
                  <a:pt x="608959" y="5159377"/>
                </a:cubicBezTo>
                <a:cubicBezTo>
                  <a:pt x="610243" y="5161520"/>
                  <a:pt x="615903" y="5163407"/>
                  <a:pt x="625933" y="5165036"/>
                </a:cubicBezTo>
                <a:cubicBezTo>
                  <a:pt x="635962" y="5166665"/>
                  <a:pt x="642650" y="5167522"/>
                  <a:pt x="645993" y="5167607"/>
                </a:cubicBezTo>
                <a:lnTo>
                  <a:pt x="670683" y="5147033"/>
                </a:lnTo>
                <a:cubicBezTo>
                  <a:pt x="664596" y="5146517"/>
                  <a:pt x="660310" y="5143432"/>
                  <a:pt x="657824" y="5137773"/>
                </a:cubicBezTo>
                <a:cubicBezTo>
                  <a:pt x="655338" y="5132114"/>
                  <a:pt x="654138" y="5126971"/>
                  <a:pt x="654222" y="5122342"/>
                </a:cubicBezTo>
                <a:close/>
                <a:moveTo>
                  <a:pt x="5005742" y="5103057"/>
                </a:moveTo>
                <a:lnTo>
                  <a:pt x="4996320" y="5118864"/>
                </a:lnTo>
                <a:cubicBezTo>
                  <a:pt x="4998622" y="5119121"/>
                  <a:pt x="5001199" y="5119139"/>
                  <a:pt x="5004051" y="5118922"/>
                </a:cubicBezTo>
                <a:cubicBezTo>
                  <a:pt x="5006907" y="5118702"/>
                  <a:pt x="5008534" y="5117619"/>
                  <a:pt x="5008935" y="5115671"/>
                </a:cubicBezTo>
                <a:close/>
                <a:moveTo>
                  <a:pt x="5051949" y="5100056"/>
                </a:moveTo>
                <a:lnTo>
                  <a:pt x="5052825" y="5133934"/>
                </a:lnTo>
                <a:lnTo>
                  <a:pt x="5053590" y="5135206"/>
                </a:lnTo>
                <a:lnTo>
                  <a:pt x="5053774" y="5135847"/>
                </a:lnTo>
                <a:lnTo>
                  <a:pt x="5076614" y="5146394"/>
                </a:lnTo>
                <a:lnTo>
                  <a:pt x="5075374" y="5139275"/>
                </a:lnTo>
                <a:lnTo>
                  <a:pt x="5062067" y="5106473"/>
                </a:lnTo>
                <a:close/>
                <a:moveTo>
                  <a:pt x="411437" y="5089422"/>
                </a:moveTo>
                <a:cubicBezTo>
                  <a:pt x="409550" y="5089593"/>
                  <a:pt x="408178" y="5090279"/>
                  <a:pt x="407320" y="5091478"/>
                </a:cubicBezTo>
                <a:cubicBezTo>
                  <a:pt x="406462" y="5092679"/>
                  <a:pt x="405092" y="5093365"/>
                  <a:pt x="403205" y="5093537"/>
                </a:cubicBezTo>
                <a:cubicBezTo>
                  <a:pt x="403292" y="5096024"/>
                  <a:pt x="404148" y="5099280"/>
                  <a:pt x="405778" y="5103309"/>
                </a:cubicBezTo>
                <a:cubicBezTo>
                  <a:pt x="407406" y="5107338"/>
                  <a:pt x="409293" y="5109568"/>
                  <a:pt x="411436" y="5109997"/>
                </a:cubicBezTo>
                <a:cubicBezTo>
                  <a:pt x="415379" y="5109739"/>
                  <a:pt x="417779" y="5108197"/>
                  <a:pt x="418637" y="5105367"/>
                </a:cubicBezTo>
                <a:cubicBezTo>
                  <a:pt x="419494" y="5102538"/>
                  <a:pt x="419836" y="5099966"/>
                  <a:pt x="419666" y="5097652"/>
                </a:cubicBezTo>
                <a:cubicBezTo>
                  <a:pt x="418979" y="5092850"/>
                  <a:pt x="416237" y="5090107"/>
                  <a:pt x="411437" y="5089422"/>
                </a:cubicBezTo>
                <a:close/>
                <a:moveTo>
                  <a:pt x="892896" y="5048271"/>
                </a:moveTo>
                <a:cubicBezTo>
                  <a:pt x="879265" y="5049386"/>
                  <a:pt x="871550" y="5056415"/>
                  <a:pt x="869749" y="5069361"/>
                </a:cubicBezTo>
                <a:cubicBezTo>
                  <a:pt x="867949" y="5082306"/>
                  <a:pt x="867433" y="5094479"/>
                  <a:pt x="868205" y="5105882"/>
                </a:cubicBezTo>
                <a:cubicBezTo>
                  <a:pt x="861776" y="5105882"/>
                  <a:pt x="855089" y="5106911"/>
                  <a:pt x="848145" y="5108968"/>
                </a:cubicBezTo>
                <a:cubicBezTo>
                  <a:pt x="841201" y="5111025"/>
                  <a:pt x="835542" y="5114112"/>
                  <a:pt x="831170" y="5118227"/>
                </a:cubicBezTo>
                <a:lnTo>
                  <a:pt x="839401" y="5155262"/>
                </a:lnTo>
                <a:cubicBezTo>
                  <a:pt x="841372" y="5144203"/>
                  <a:pt x="845659" y="5133401"/>
                  <a:pt x="852260" y="5122856"/>
                </a:cubicBezTo>
                <a:cubicBezTo>
                  <a:pt x="858862" y="5112311"/>
                  <a:pt x="868292" y="5106653"/>
                  <a:pt x="880550" y="5105881"/>
                </a:cubicBezTo>
                <a:cubicBezTo>
                  <a:pt x="881065" y="5095766"/>
                  <a:pt x="883123" y="5086164"/>
                  <a:pt x="886724" y="5077076"/>
                </a:cubicBezTo>
                <a:cubicBezTo>
                  <a:pt x="890323" y="5067989"/>
                  <a:pt x="892382" y="5058388"/>
                  <a:pt x="892896" y="5048271"/>
                </a:cubicBezTo>
                <a:close/>
                <a:moveTo>
                  <a:pt x="4540031" y="5039716"/>
                </a:moveTo>
                <a:lnTo>
                  <a:pt x="4500971" y="5065710"/>
                </a:lnTo>
                <a:lnTo>
                  <a:pt x="4549003" y="5085770"/>
                </a:lnTo>
                <a:cubicBezTo>
                  <a:pt x="4548867" y="5086447"/>
                  <a:pt x="4548835" y="5089196"/>
                  <a:pt x="4548908" y="5094016"/>
                </a:cubicBezTo>
                <a:cubicBezTo>
                  <a:pt x="4548981" y="5098835"/>
                  <a:pt x="4549976" y="5101659"/>
                  <a:pt x="4551892" y="5102489"/>
                </a:cubicBezTo>
                <a:cubicBezTo>
                  <a:pt x="4556316" y="5101956"/>
                  <a:pt x="4561262" y="5097851"/>
                  <a:pt x="4566729" y="5090176"/>
                </a:cubicBezTo>
                <a:cubicBezTo>
                  <a:pt x="4572197" y="5082499"/>
                  <a:pt x="4576268" y="5076268"/>
                  <a:pt x="4578943" y="5071480"/>
                </a:cubicBezTo>
                <a:close/>
                <a:moveTo>
                  <a:pt x="720064" y="4978315"/>
                </a:moveTo>
                <a:cubicBezTo>
                  <a:pt x="716121" y="4978916"/>
                  <a:pt x="713721" y="4981830"/>
                  <a:pt x="712863" y="4987059"/>
                </a:cubicBezTo>
                <a:cubicBezTo>
                  <a:pt x="712006" y="4992290"/>
                  <a:pt x="711662" y="4996233"/>
                  <a:pt x="711835" y="4998891"/>
                </a:cubicBezTo>
                <a:cubicBezTo>
                  <a:pt x="711663" y="5009263"/>
                  <a:pt x="708919" y="5018351"/>
                  <a:pt x="703603" y="5026153"/>
                </a:cubicBezTo>
                <a:cubicBezTo>
                  <a:pt x="698289" y="5033954"/>
                  <a:pt x="691429" y="5039954"/>
                  <a:pt x="683029" y="5044155"/>
                </a:cubicBezTo>
                <a:cubicBezTo>
                  <a:pt x="682514" y="5054272"/>
                  <a:pt x="680457" y="5063874"/>
                  <a:pt x="676856" y="5072962"/>
                </a:cubicBezTo>
                <a:cubicBezTo>
                  <a:pt x="673254" y="5082049"/>
                  <a:pt x="671198" y="5091650"/>
                  <a:pt x="670684" y="5101767"/>
                </a:cubicBezTo>
                <a:cubicBezTo>
                  <a:pt x="682857" y="5087278"/>
                  <a:pt x="693488" y="5072020"/>
                  <a:pt x="702576" y="5055987"/>
                </a:cubicBezTo>
                <a:cubicBezTo>
                  <a:pt x="711662" y="5039955"/>
                  <a:pt x="720235" y="5023666"/>
                  <a:pt x="728295" y="5007120"/>
                </a:cubicBezTo>
                <a:cubicBezTo>
                  <a:pt x="728209" y="5004119"/>
                  <a:pt x="727351" y="4998805"/>
                  <a:pt x="725722" y="4991174"/>
                </a:cubicBezTo>
                <a:cubicBezTo>
                  <a:pt x="724094" y="4983545"/>
                  <a:pt x="722207" y="4979259"/>
                  <a:pt x="720064" y="4978315"/>
                </a:cubicBezTo>
                <a:close/>
                <a:moveTo>
                  <a:pt x="4388336" y="4970726"/>
                </a:moveTo>
                <a:lnTo>
                  <a:pt x="4361588" y="4997631"/>
                </a:lnTo>
                <a:cubicBezTo>
                  <a:pt x="4392469" y="5017108"/>
                  <a:pt x="4425554" y="5034686"/>
                  <a:pt x="4460843" y="5050364"/>
                </a:cubicBezTo>
                <a:cubicBezTo>
                  <a:pt x="4469381" y="5048847"/>
                  <a:pt x="4476511" y="5045419"/>
                  <a:pt x="4482236" y="5040083"/>
                </a:cubicBezTo>
                <a:cubicBezTo>
                  <a:pt x="4487961" y="5034747"/>
                  <a:pt x="4491214" y="5027939"/>
                  <a:pt x="4491999" y="5019658"/>
                </a:cubicBezTo>
                <a:cubicBezTo>
                  <a:pt x="4479663" y="5014447"/>
                  <a:pt x="4461283" y="5007242"/>
                  <a:pt x="4436862" y="4998042"/>
                </a:cubicBezTo>
                <a:cubicBezTo>
                  <a:pt x="4412442" y="4988843"/>
                  <a:pt x="4396266" y="4979738"/>
                  <a:pt x="4388336" y="4970726"/>
                </a:cubicBezTo>
                <a:close/>
                <a:moveTo>
                  <a:pt x="460816" y="4941279"/>
                </a:moveTo>
                <a:lnTo>
                  <a:pt x="444356" y="4990661"/>
                </a:lnTo>
                <a:cubicBezTo>
                  <a:pt x="443671" y="4990574"/>
                  <a:pt x="440926" y="4990745"/>
                  <a:pt x="436126" y="4991175"/>
                </a:cubicBezTo>
                <a:cubicBezTo>
                  <a:pt x="431325" y="4991603"/>
                  <a:pt x="428582" y="4992804"/>
                  <a:pt x="427896" y="4994776"/>
                </a:cubicBezTo>
                <a:cubicBezTo>
                  <a:pt x="428754" y="4999147"/>
                  <a:pt x="433212" y="5003777"/>
                  <a:pt x="441270" y="5008664"/>
                </a:cubicBezTo>
                <a:cubicBezTo>
                  <a:pt x="449328" y="5013551"/>
                  <a:pt x="455844" y="5017152"/>
                  <a:pt x="460817" y="5019465"/>
                </a:cubicBezTo>
                <a:lnTo>
                  <a:pt x="489621" y="4978315"/>
                </a:lnTo>
                <a:close/>
                <a:moveTo>
                  <a:pt x="1169968" y="4912401"/>
                </a:moveTo>
                <a:cubicBezTo>
                  <a:pt x="1168164" y="4911562"/>
                  <a:pt x="1166324" y="4912220"/>
                  <a:pt x="1164448" y="4914382"/>
                </a:cubicBezTo>
                <a:cubicBezTo>
                  <a:pt x="1162570" y="4916541"/>
                  <a:pt x="1161047" y="4918620"/>
                  <a:pt x="1159881" y="4920622"/>
                </a:cubicBezTo>
                <a:lnTo>
                  <a:pt x="1169372" y="4936387"/>
                </a:lnTo>
                <a:cubicBezTo>
                  <a:pt x="1170796" y="4934143"/>
                  <a:pt x="1172039" y="4930262"/>
                  <a:pt x="1173103" y="4924744"/>
                </a:cubicBezTo>
                <a:cubicBezTo>
                  <a:pt x="1174167" y="4919224"/>
                  <a:pt x="1173122" y="4915111"/>
                  <a:pt x="1169968" y="4912401"/>
                </a:cubicBezTo>
                <a:close/>
                <a:moveTo>
                  <a:pt x="4237114" y="4904791"/>
                </a:moveTo>
                <a:lnTo>
                  <a:pt x="4223723" y="4909031"/>
                </a:lnTo>
                <a:lnTo>
                  <a:pt x="4246828" y="4931373"/>
                </a:lnTo>
                <a:lnTo>
                  <a:pt x="4259138" y="4932284"/>
                </a:lnTo>
                <a:lnTo>
                  <a:pt x="4259723" y="4924382"/>
                </a:lnTo>
                <a:lnTo>
                  <a:pt x="4252569" y="4921053"/>
                </a:lnTo>
                <a:close/>
                <a:moveTo>
                  <a:pt x="971414" y="4874759"/>
                </a:moveTo>
                <a:lnTo>
                  <a:pt x="961308" y="4889842"/>
                </a:lnTo>
                <a:cubicBezTo>
                  <a:pt x="950593" y="4907502"/>
                  <a:pt x="940134" y="4924649"/>
                  <a:pt x="929931" y="4941280"/>
                </a:cubicBezTo>
                <a:cubicBezTo>
                  <a:pt x="927873" y="4951225"/>
                  <a:pt x="923758" y="4964255"/>
                  <a:pt x="917586" y="4980372"/>
                </a:cubicBezTo>
                <a:cubicBezTo>
                  <a:pt x="911413" y="4996490"/>
                  <a:pt x="903183" y="5005406"/>
                  <a:pt x="892895" y="5007120"/>
                </a:cubicBezTo>
                <a:cubicBezTo>
                  <a:pt x="893409" y="5010293"/>
                  <a:pt x="895468" y="5016293"/>
                  <a:pt x="899069" y="5025125"/>
                </a:cubicBezTo>
                <a:cubicBezTo>
                  <a:pt x="902669" y="5033953"/>
                  <a:pt x="904726" y="5038926"/>
                  <a:pt x="905241" y="5040041"/>
                </a:cubicBezTo>
                <a:cubicBezTo>
                  <a:pt x="907214" y="5039526"/>
                  <a:pt x="908413" y="5037469"/>
                  <a:pt x="908842" y="5033868"/>
                </a:cubicBezTo>
                <a:cubicBezTo>
                  <a:pt x="909270" y="5030268"/>
                  <a:pt x="909442" y="5028210"/>
                  <a:pt x="909357" y="5027695"/>
                </a:cubicBezTo>
                <a:cubicBezTo>
                  <a:pt x="921015" y="5003434"/>
                  <a:pt x="934733" y="4979944"/>
                  <a:pt x="950506" y="4957226"/>
                </a:cubicBezTo>
                <a:lnTo>
                  <a:pt x="979106" y="4884196"/>
                </a:lnTo>
                <a:close/>
                <a:moveTo>
                  <a:pt x="4161400" y="4859032"/>
                </a:moveTo>
                <a:lnTo>
                  <a:pt x="4177209" y="4868455"/>
                </a:lnTo>
                <a:cubicBezTo>
                  <a:pt x="4173459" y="4863362"/>
                  <a:pt x="4169558" y="4860322"/>
                  <a:pt x="4165505" y="4859334"/>
                </a:cubicBezTo>
                <a:close/>
                <a:moveTo>
                  <a:pt x="5479578" y="4840979"/>
                </a:moveTo>
                <a:lnTo>
                  <a:pt x="5467001" y="4857261"/>
                </a:lnTo>
                <a:lnTo>
                  <a:pt x="5465820" y="4858409"/>
                </a:lnTo>
                <a:lnTo>
                  <a:pt x="5485885" y="4868488"/>
                </a:lnTo>
                <a:lnTo>
                  <a:pt x="5490375" y="4915193"/>
                </a:lnTo>
                <a:lnTo>
                  <a:pt x="5511562" y="4943249"/>
                </a:lnTo>
                <a:lnTo>
                  <a:pt x="5523854" y="4931554"/>
                </a:lnTo>
                <a:lnTo>
                  <a:pt x="5513348" y="4871287"/>
                </a:lnTo>
                <a:lnTo>
                  <a:pt x="5505898" y="4855211"/>
                </a:lnTo>
                <a:lnTo>
                  <a:pt x="5497969" y="4849986"/>
                </a:lnTo>
                <a:cubicBezTo>
                  <a:pt x="5491829" y="4847755"/>
                  <a:pt x="5485698" y="4844752"/>
                  <a:pt x="5479578" y="4840979"/>
                </a:cubicBezTo>
                <a:close/>
                <a:moveTo>
                  <a:pt x="5463087" y="4819920"/>
                </a:moveTo>
                <a:lnTo>
                  <a:pt x="5458190" y="4830790"/>
                </a:lnTo>
                <a:lnTo>
                  <a:pt x="5467351" y="4832573"/>
                </a:lnTo>
                <a:lnTo>
                  <a:pt x="5469069" y="4827365"/>
                </a:lnTo>
                <a:close/>
                <a:moveTo>
                  <a:pt x="4586368" y="4803821"/>
                </a:moveTo>
                <a:cubicBezTo>
                  <a:pt x="4583369" y="4803685"/>
                  <a:pt x="4578005" y="4804147"/>
                  <a:pt x="4570276" y="4805208"/>
                </a:cubicBezTo>
                <a:cubicBezTo>
                  <a:pt x="4562545" y="4806271"/>
                  <a:pt x="4558133" y="4807835"/>
                  <a:pt x="4557033" y="4809902"/>
                </a:cubicBezTo>
                <a:cubicBezTo>
                  <a:pt x="4557340" y="4813879"/>
                  <a:pt x="4560070" y="4816489"/>
                  <a:pt x="4565223" y="4817729"/>
                </a:cubicBezTo>
                <a:cubicBezTo>
                  <a:pt x="4570375" y="4818971"/>
                  <a:pt x="4574281" y="4819603"/>
                  <a:pt x="4576946" y="4819629"/>
                </a:cubicBezTo>
                <a:cubicBezTo>
                  <a:pt x="4587278" y="4820565"/>
                  <a:pt x="4596138" y="4823972"/>
                  <a:pt x="4603526" y="4829848"/>
                </a:cubicBezTo>
                <a:cubicBezTo>
                  <a:pt x="4610914" y="4835723"/>
                  <a:pt x="4616393" y="4843007"/>
                  <a:pt x="4619962" y="4851694"/>
                </a:cubicBezTo>
                <a:cubicBezTo>
                  <a:pt x="4630014" y="4852954"/>
                  <a:pt x="4639437" y="4855715"/>
                  <a:pt x="4648233" y="4859976"/>
                </a:cubicBezTo>
                <a:lnTo>
                  <a:pt x="4649904" y="4860465"/>
                </a:lnTo>
                <a:lnTo>
                  <a:pt x="4641234" y="4850741"/>
                </a:lnTo>
                <a:cubicBezTo>
                  <a:pt x="4634992" y="4845057"/>
                  <a:pt x="4629642" y="4841689"/>
                  <a:pt x="4625182" y="4840636"/>
                </a:cubicBezTo>
                <a:lnTo>
                  <a:pt x="4609759" y="4818431"/>
                </a:lnTo>
                <a:close/>
                <a:moveTo>
                  <a:pt x="518427" y="4797253"/>
                </a:moveTo>
                <a:cubicBezTo>
                  <a:pt x="501280" y="4829488"/>
                  <a:pt x="486193" y="4863780"/>
                  <a:pt x="473161" y="4900129"/>
                </a:cubicBezTo>
                <a:cubicBezTo>
                  <a:pt x="475304" y="4908532"/>
                  <a:pt x="479248" y="4915388"/>
                  <a:pt x="484993" y="4920704"/>
                </a:cubicBezTo>
                <a:cubicBezTo>
                  <a:pt x="490736" y="4926019"/>
                  <a:pt x="497765" y="4928762"/>
                  <a:pt x="506082" y="4928934"/>
                </a:cubicBezTo>
                <a:cubicBezTo>
                  <a:pt x="510367" y="4916247"/>
                  <a:pt x="516198" y="4897385"/>
                  <a:pt x="523571" y="4872352"/>
                </a:cubicBezTo>
                <a:cubicBezTo>
                  <a:pt x="530944" y="4847320"/>
                  <a:pt x="538831" y="4830517"/>
                  <a:pt x="547232" y="4821943"/>
                </a:cubicBezTo>
                <a:close/>
                <a:moveTo>
                  <a:pt x="1010695" y="4796412"/>
                </a:moveTo>
                <a:lnTo>
                  <a:pt x="1010368" y="4797262"/>
                </a:lnTo>
                <a:lnTo>
                  <a:pt x="1021090" y="4816760"/>
                </a:lnTo>
                <a:cubicBezTo>
                  <a:pt x="1025572" y="4823460"/>
                  <a:pt x="1030446" y="4828581"/>
                  <a:pt x="1035711" y="4832124"/>
                </a:cubicBezTo>
                <a:lnTo>
                  <a:pt x="1049247" y="4829094"/>
                </a:lnTo>
                <a:lnTo>
                  <a:pt x="1043885" y="4817031"/>
                </a:lnTo>
                <a:lnTo>
                  <a:pt x="1022406" y="4799320"/>
                </a:lnTo>
                <a:close/>
                <a:moveTo>
                  <a:pt x="596612" y="4653227"/>
                </a:moveTo>
                <a:lnTo>
                  <a:pt x="576038" y="4677917"/>
                </a:lnTo>
                <a:lnTo>
                  <a:pt x="576037" y="4690261"/>
                </a:lnTo>
                <a:lnTo>
                  <a:pt x="584267" y="4690263"/>
                </a:lnTo>
                <a:cubicBezTo>
                  <a:pt x="592326" y="4690605"/>
                  <a:pt x="597813" y="4689920"/>
                  <a:pt x="600728" y="4688205"/>
                </a:cubicBezTo>
                <a:cubicBezTo>
                  <a:pt x="603642" y="4686490"/>
                  <a:pt x="605014" y="4681689"/>
                  <a:pt x="604843" y="4673801"/>
                </a:cubicBezTo>
                <a:close/>
                <a:moveTo>
                  <a:pt x="4589629" y="4622550"/>
                </a:moveTo>
                <a:lnTo>
                  <a:pt x="4588667" y="4623249"/>
                </a:lnTo>
                <a:lnTo>
                  <a:pt x="4591585" y="4625228"/>
                </a:lnTo>
                <a:cubicBezTo>
                  <a:pt x="4595728" y="4629660"/>
                  <a:pt x="4598036" y="4634475"/>
                  <a:pt x="4598512" y="4639667"/>
                </a:cubicBezTo>
                <a:lnTo>
                  <a:pt x="4608070" y="4637160"/>
                </a:lnTo>
                <a:lnTo>
                  <a:pt x="4601177" y="4625031"/>
                </a:lnTo>
                <a:close/>
                <a:moveTo>
                  <a:pt x="641879" y="4587387"/>
                </a:moveTo>
                <a:lnTo>
                  <a:pt x="633649" y="4603846"/>
                </a:lnTo>
                <a:cubicBezTo>
                  <a:pt x="638450" y="4599730"/>
                  <a:pt x="641192" y="4595616"/>
                  <a:pt x="641878" y="4591501"/>
                </a:cubicBezTo>
                <a:close/>
                <a:moveTo>
                  <a:pt x="5501583" y="4361161"/>
                </a:moveTo>
                <a:lnTo>
                  <a:pt x="5504054" y="4363487"/>
                </a:lnTo>
                <a:cubicBezTo>
                  <a:pt x="5504158" y="4371166"/>
                  <a:pt x="5505877" y="4377738"/>
                  <a:pt x="5509213" y="4383203"/>
                </a:cubicBezTo>
                <a:lnTo>
                  <a:pt x="5521240" y="4389460"/>
                </a:lnTo>
                <a:lnTo>
                  <a:pt x="5527160" y="4388953"/>
                </a:lnTo>
                <a:lnTo>
                  <a:pt x="5555436" y="4426395"/>
                </a:lnTo>
                <a:lnTo>
                  <a:pt x="5588178" y="4439207"/>
                </a:lnTo>
                <a:lnTo>
                  <a:pt x="5592526" y="4422807"/>
                </a:lnTo>
                <a:lnTo>
                  <a:pt x="5552024" y="4376961"/>
                </a:lnTo>
                <a:cubicBezTo>
                  <a:pt x="5539001" y="4364258"/>
                  <a:pt x="5525353" y="4359264"/>
                  <a:pt x="5511083" y="4361974"/>
                </a:cubicBezTo>
                <a:close/>
                <a:moveTo>
                  <a:pt x="1808054" y="4355721"/>
                </a:moveTo>
                <a:lnTo>
                  <a:pt x="1797872" y="4358000"/>
                </a:lnTo>
                <a:lnTo>
                  <a:pt x="1770816" y="4371959"/>
                </a:lnTo>
                <a:lnTo>
                  <a:pt x="1775325" y="4380092"/>
                </a:lnTo>
                <a:lnTo>
                  <a:pt x="1797254" y="4368891"/>
                </a:lnTo>
                <a:lnTo>
                  <a:pt x="1808946" y="4358077"/>
                </a:lnTo>
                <a:close/>
                <a:moveTo>
                  <a:pt x="193535" y="4218277"/>
                </a:moveTo>
                <a:lnTo>
                  <a:pt x="174447" y="4254965"/>
                </a:lnTo>
                <a:lnTo>
                  <a:pt x="127682" y="4258790"/>
                </a:lnTo>
                <a:lnTo>
                  <a:pt x="99328" y="4279577"/>
                </a:lnTo>
                <a:lnTo>
                  <a:pt x="110848" y="4292033"/>
                </a:lnTo>
                <a:lnTo>
                  <a:pt x="171257" y="4282384"/>
                </a:lnTo>
                <a:cubicBezTo>
                  <a:pt x="188959" y="4278190"/>
                  <a:pt x="200487" y="4269341"/>
                  <a:pt x="205840" y="4255837"/>
                </a:cubicBezTo>
                <a:cubicBezTo>
                  <a:pt x="211193" y="4242333"/>
                  <a:pt x="217025" y="4234674"/>
                  <a:pt x="223334" y="4232861"/>
                </a:cubicBezTo>
                <a:lnTo>
                  <a:pt x="196976" y="4220531"/>
                </a:lnTo>
                <a:close/>
                <a:moveTo>
                  <a:pt x="5181571" y="3806160"/>
                </a:moveTo>
                <a:cubicBezTo>
                  <a:pt x="5177178" y="3804105"/>
                  <a:pt x="5173380" y="3804899"/>
                  <a:pt x="5170178" y="3808542"/>
                </a:cubicBezTo>
                <a:lnTo>
                  <a:pt x="5181699" y="3820997"/>
                </a:lnTo>
                <a:cubicBezTo>
                  <a:pt x="5182893" y="3819013"/>
                  <a:pt x="5183586" y="3816392"/>
                  <a:pt x="5183771" y="3813134"/>
                </a:cubicBezTo>
                <a:cubicBezTo>
                  <a:pt x="5183958" y="3809873"/>
                  <a:pt x="5183224" y="3807550"/>
                  <a:pt x="5181571" y="3806160"/>
                </a:cubicBezTo>
                <a:close/>
                <a:moveTo>
                  <a:pt x="307562" y="3534024"/>
                </a:moveTo>
                <a:lnTo>
                  <a:pt x="285841" y="3536101"/>
                </a:lnTo>
                <a:lnTo>
                  <a:pt x="279082" y="3546430"/>
                </a:lnTo>
                <a:cubicBezTo>
                  <a:pt x="278727" y="3546813"/>
                  <a:pt x="277745" y="3548629"/>
                  <a:pt x="276133" y="3551877"/>
                </a:cubicBezTo>
                <a:cubicBezTo>
                  <a:pt x="274520" y="3555125"/>
                  <a:pt x="274396" y="3557504"/>
                  <a:pt x="275766" y="3559014"/>
                </a:cubicBezTo>
                <a:lnTo>
                  <a:pt x="282525" y="3548684"/>
                </a:lnTo>
                <a:lnTo>
                  <a:pt x="307564" y="3540479"/>
                </a:lnTo>
                <a:lnTo>
                  <a:pt x="309367" y="3537723"/>
                </a:lnTo>
                <a:close/>
                <a:moveTo>
                  <a:pt x="233614" y="3499891"/>
                </a:moveTo>
                <a:lnTo>
                  <a:pt x="207762" y="3517604"/>
                </a:lnTo>
                <a:lnTo>
                  <a:pt x="212682" y="3523642"/>
                </a:lnTo>
                <a:lnTo>
                  <a:pt x="225741" y="3515215"/>
                </a:lnTo>
                <a:cubicBezTo>
                  <a:pt x="234424" y="3512905"/>
                  <a:pt x="242595" y="3509031"/>
                  <a:pt x="250252" y="3503591"/>
                </a:cubicBezTo>
                <a:lnTo>
                  <a:pt x="252915" y="3500980"/>
                </a:lnTo>
                <a:lnTo>
                  <a:pt x="248172" y="3499987"/>
                </a:lnTo>
                <a:cubicBezTo>
                  <a:pt x="243183" y="3500173"/>
                  <a:pt x="238329" y="3500139"/>
                  <a:pt x="233614" y="3499891"/>
                </a:cubicBezTo>
                <a:close/>
                <a:moveTo>
                  <a:pt x="227714" y="3430062"/>
                </a:moveTo>
                <a:lnTo>
                  <a:pt x="191762" y="3448501"/>
                </a:lnTo>
                <a:lnTo>
                  <a:pt x="210818" y="3451322"/>
                </a:lnTo>
                <a:lnTo>
                  <a:pt x="226326" y="3480650"/>
                </a:lnTo>
                <a:lnTo>
                  <a:pt x="252180" y="3462936"/>
                </a:lnTo>
                <a:cubicBezTo>
                  <a:pt x="241166" y="3454531"/>
                  <a:pt x="233169" y="3443773"/>
                  <a:pt x="228184" y="3430662"/>
                </a:cubicBezTo>
                <a:close/>
                <a:moveTo>
                  <a:pt x="161790" y="3310023"/>
                </a:moveTo>
                <a:lnTo>
                  <a:pt x="148262" y="3315796"/>
                </a:lnTo>
                <a:lnTo>
                  <a:pt x="146293" y="3323271"/>
                </a:lnTo>
                <a:lnTo>
                  <a:pt x="158323" y="3339690"/>
                </a:lnTo>
                <a:lnTo>
                  <a:pt x="159016" y="3338816"/>
                </a:lnTo>
                <a:cubicBezTo>
                  <a:pt x="161087" y="3336277"/>
                  <a:pt x="160592" y="3333903"/>
                  <a:pt x="157528" y="3331696"/>
                </a:cubicBezTo>
                <a:lnTo>
                  <a:pt x="169286" y="3325233"/>
                </a:lnTo>
                <a:close/>
                <a:moveTo>
                  <a:pt x="33406" y="3269991"/>
                </a:moveTo>
                <a:lnTo>
                  <a:pt x="33170" y="3270432"/>
                </a:lnTo>
                <a:lnTo>
                  <a:pt x="33289" y="3270583"/>
                </a:lnTo>
                <a:close/>
                <a:moveTo>
                  <a:pt x="595689" y="3221241"/>
                </a:moveTo>
                <a:lnTo>
                  <a:pt x="596737" y="3223602"/>
                </a:lnTo>
                <a:lnTo>
                  <a:pt x="597573" y="3223137"/>
                </a:lnTo>
                <a:lnTo>
                  <a:pt x="597059" y="3222284"/>
                </a:lnTo>
                <a:close/>
                <a:moveTo>
                  <a:pt x="36816" y="3216552"/>
                </a:moveTo>
                <a:lnTo>
                  <a:pt x="20460" y="3225637"/>
                </a:lnTo>
                <a:lnTo>
                  <a:pt x="10806" y="3234752"/>
                </a:lnTo>
                <a:lnTo>
                  <a:pt x="22407" y="3248986"/>
                </a:lnTo>
                <a:cubicBezTo>
                  <a:pt x="25384" y="3248133"/>
                  <a:pt x="28499" y="3247064"/>
                  <a:pt x="31752" y="3245777"/>
                </a:cubicBezTo>
                <a:cubicBezTo>
                  <a:pt x="35005" y="3244490"/>
                  <a:pt x="37569" y="3244289"/>
                  <a:pt x="39443" y="3245174"/>
                </a:cubicBezTo>
                <a:cubicBezTo>
                  <a:pt x="42361" y="3247936"/>
                  <a:pt x="42459" y="3252264"/>
                  <a:pt x="39740" y="3258152"/>
                </a:cubicBezTo>
                <a:lnTo>
                  <a:pt x="39210" y="3259142"/>
                </a:lnTo>
                <a:lnTo>
                  <a:pt x="54199" y="3250894"/>
                </a:lnTo>
                <a:lnTo>
                  <a:pt x="48598" y="3246107"/>
                </a:lnTo>
                <a:close/>
                <a:moveTo>
                  <a:pt x="79791" y="3212288"/>
                </a:moveTo>
                <a:cubicBezTo>
                  <a:pt x="79170" y="3214228"/>
                  <a:pt x="80264" y="3216344"/>
                  <a:pt x="83075" y="3218636"/>
                </a:cubicBezTo>
                <a:cubicBezTo>
                  <a:pt x="85885" y="3220926"/>
                  <a:pt x="87532" y="3222172"/>
                  <a:pt x="88013" y="3222376"/>
                </a:cubicBezTo>
                <a:lnTo>
                  <a:pt x="90085" y="3226385"/>
                </a:lnTo>
                <a:lnTo>
                  <a:pt x="102711" y="3216744"/>
                </a:lnTo>
                <a:lnTo>
                  <a:pt x="95695" y="3215064"/>
                </a:lnTo>
                <a:cubicBezTo>
                  <a:pt x="86309" y="3213378"/>
                  <a:pt x="81007" y="3212452"/>
                  <a:pt x="79791" y="3212288"/>
                </a:cubicBezTo>
                <a:close/>
                <a:moveTo>
                  <a:pt x="917134" y="3114583"/>
                </a:moveTo>
                <a:lnTo>
                  <a:pt x="915906" y="3115445"/>
                </a:lnTo>
                <a:lnTo>
                  <a:pt x="916362" y="3116237"/>
                </a:lnTo>
                <a:close/>
                <a:moveTo>
                  <a:pt x="17755" y="3094976"/>
                </a:moveTo>
                <a:cubicBezTo>
                  <a:pt x="26038" y="3102564"/>
                  <a:pt x="32863" y="3111969"/>
                  <a:pt x="38233" y="3123193"/>
                </a:cubicBezTo>
                <a:cubicBezTo>
                  <a:pt x="43601" y="3134413"/>
                  <a:pt x="43329" y="3145408"/>
                  <a:pt x="37414" y="3156173"/>
                </a:cubicBezTo>
                <a:lnTo>
                  <a:pt x="48389" y="3166950"/>
                </a:lnTo>
                <a:lnTo>
                  <a:pt x="60695" y="3157336"/>
                </a:lnTo>
                <a:lnTo>
                  <a:pt x="44026" y="3145749"/>
                </a:lnTo>
                <a:cubicBezTo>
                  <a:pt x="47470" y="3140320"/>
                  <a:pt x="50182" y="3134121"/>
                  <a:pt x="52165" y="3127156"/>
                </a:cubicBezTo>
                <a:cubicBezTo>
                  <a:pt x="54146" y="3120190"/>
                  <a:pt x="54570" y="3113757"/>
                  <a:pt x="53438" y="3107861"/>
                </a:cubicBezTo>
                <a:close/>
                <a:moveTo>
                  <a:pt x="4704718" y="3089618"/>
                </a:moveTo>
                <a:cubicBezTo>
                  <a:pt x="4698447" y="3090432"/>
                  <a:pt x="4693899" y="3092374"/>
                  <a:pt x="4691072" y="3095442"/>
                </a:cubicBezTo>
                <a:lnTo>
                  <a:pt x="4688820" y="3098884"/>
                </a:lnTo>
                <a:close/>
                <a:moveTo>
                  <a:pt x="223853" y="3080030"/>
                </a:moveTo>
                <a:lnTo>
                  <a:pt x="219186" y="3087162"/>
                </a:lnTo>
                <a:lnTo>
                  <a:pt x="231097" y="3088971"/>
                </a:lnTo>
                <a:lnTo>
                  <a:pt x="228178" y="3080064"/>
                </a:lnTo>
                <a:close/>
                <a:moveTo>
                  <a:pt x="4778456" y="3037054"/>
                </a:moveTo>
                <a:cubicBezTo>
                  <a:pt x="4775077" y="3036892"/>
                  <a:pt x="4771300" y="3040160"/>
                  <a:pt x="4767126" y="3046853"/>
                </a:cubicBezTo>
                <a:lnTo>
                  <a:pt x="4762747" y="3068577"/>
                </a:lnTo>
                <a:lnTo>
                  <a:pt x="4793482" y="3059182"/>
                </a:lnTo>
                <a:lnTo>
                  <a:pt x="4800242" y="3048851"/>
                </a:lnTo>
                <a:lnTo>
                  <a:pt x="4793356" y="3044345"/>
                </a:lnTo>
                <a:cubicBezTo>
                  <a:pt x="4786799" y="3039645"/>
                  <a:pt x="4781834" y="3037214"/>
                  <a:pt x="4778456" y="3037054"/>
                </a:cubicBezTo>
                <a:close/>
                <a:moveTo>
                  <a:pt x="916546" y="3036790"/>
                </a:moveTo>
                <a:lnTo>
                  <a:pt x="907882" y="3038924"/>
                </a:lnTo>
                <a:lnTo>
                  <a:pt x="904414" y="3045367"/>
                </a:lnTo>
                <a:lnTo>
                  <a:pt x="904525" y="3045294"/>
                </a:lnTo>
                <a:close/>
                <a:moveTo>
                  <a:pt x="977508" y="2993369"/>
                </a:moveTo>
                <a:lnTo>
                  <a:pt x="976831" y="2993679"/>
                </a:lnTo>
                <a:lnTo>
                  <a:pt x="951876" y="3014171"/>
                </a:lnTo>
                <a:lnTo>
                  <a:pt x="972317" y="3002885"/>
                </a:lnTo>
                <a:close/>
                <a:moveTo>
                  <a:pt x="153293" y="2981150"/>
                </a:moveTo>
                <a:cubicBezTo>
                  <a:pt x="159008" y="2999190"/>
                  <a:pt x="166201" y="3016341"/>
                  <a:pt x="174873" y="3032600"/>
                </a:cubicBezTo>
                <a:lnTo>
                  <a:pt x="191765" y="3062030"/>
                </a:lnTo>
                <a:lnTo>
                  <a:pt x="198558" y="3058561"/>
                </a:lnTo>
                <a:lnTo>
                  <a:pt x="200788" y="3050922"/>
                </a:lnTo>
                <a:lnTo>
                  <a:pt x="199515" y="3049450"/>
                </a:lnTo>
                <a:cubicBezTo>
                  <a:pt x="195774" y="3040783"/>
                  <a:pt x="194380" y="3031777"/>
                  <a:pt x="195332" y="3022432"/>
                </a:cubicBezTo>
                <a:cubicBezTo>
                  <a:pt x="187064" y="3016578"/>
                  <a:pt x="180059" y="3009698"/>
                  <a:pt x="174312" y="3001791"/>
                </a:cubicBezTo>
                <a:cubicBezTo>
                  <a:pt x="168567" y="2993883"/>
                  <a:pt x="161561" y="2987003"/>
                  <a:pt x="153293" y="2981150"/>
                </a:cubicBezTo>
                <a:close/>
                <a:moveTo>
                  <a:pt x="442066" y="2972012"/>
                </a:moveTo>
                <a:lnTo>
                  <a:pt x="433098" y="2989248"/>
                </a:lnTo>
                <a:lnTo>
                  <a:pt x="446187" y="3006259"/>
                </a:lnTo>
                <a:lnTo>
                  <a:pt x="450257" y="3015020"/>
                </a:lnTo>
                <a:lnTo>
                  <a:pt x="454372" y="3009571"/>
                </a:lnTo>
                <a:cubicBezTo>
                  <a:pt x="459725" y="2996069"/>
                  <a:pt x="465556" y="2988408"/>
                  <a:pt x="471865" y="2986595"/>
                </a:cubicBezTo>
                <a:lnTo>
                  <a:pt x="445508" y="2974266"/>
                </a:lnTo>
                <a:close/>
                <a:moveTo>
                  <a:pt x="134271" y="2910482"/>
                </a:moveTo>
                <a:lnTo>
                  <a:pt x="122231" y="2911402"/>
                </a:lnTo>
                <a:lnTo>
                  <a:pt x="110916" y="2925036"/>
                </a:lnTo>
                <a:lnTo>
                  <a:pt x="115066" y="2956906"/>
                </a:lnTo>
                <a:cubicBezTo>
                  <a:pt x="118762" y="2952041"/>
                  <a:pt x="123662" y="2950075"/>
                  <a:pt x="129775" y="2951006"/>
                </a:cubicBezTo>
                <a:lnTo>
                  <a:pt x="142252" y="2955364"/>
                </a:lnTo>
                <a:lnTo>
                  <a:pt x="146954" y="2935049"/>
                </a:lnTo>
                <a:lnTo>
                  <a:pt x="133632" y="2919952"/>
                </a:lnTo>
                <a:lnTo>
                  <a:pt x="130158" y="2917747"/>
                </a:lnTo>
                <a:close/>
                <a:moveTo>
                  <a:pt x="4989463" y="2887440"/>
                </a:moveTo>
                <a:cubicBezTo>
                  <a:pt x="4978929" y="2895709"/>
                  <a:pt x="4963725" y="2908301"/>
                  <a:pt x="4943848" y="2925211"/>
                </a:cubicBezTo>
                <a:lnTo>
                  <a:pt x="4933799" y="2932718"/>
                </a:lnTo>
                <a:lnTo>
                  <a:pt x="4961429" y="2955473"/>
                </a:lnTo>
                <a:lnTo>
                  <a:pt x="5001239" y="2929569"/>
                </a:lnTo>
                <a:cubicBezTo>
                  <a:pt x="5004044" y="2921365"/>
                  <a:pt x="5004502" y="2913466"/>
                  <a:pt x="5002604" y="2905874"/>
                </a:cubicBezTo>
                <a:cubicBezTo>
                  <a:pt x="5000709" y="2898281"/>
                  <a:pt x="4996329" y="2892137"/>
                  <a:pt x="4989463" y="2887440"/>
                </a:cubicBezTo>
                <a:close/>
                <a:moveTo>
                  <a:pt x="5076911" y="2836471"/>
                </a:moveTo>
                <a:lnTo>
                  <a:pt x="5030275" y="2855132"/>
                </a:lnTo>
                <a:lnTo>
                  <a:pt x="5034100" y="2901895"/>
                </a:lnTo>
                <a:lnTo>
                  <a:pt x="5074912" y="2869587"/>
                </a:lnTo>
                <a:cubicBezTo>
                  <a:pt x="5075439" y="2870034"/>
                  <a:pt x="5077829" y="2871393"/>
                  <a:pt x="5082080" y="2873663"/>
                </a:cubicBezTo>
                <a:cubicBezTo>
                  <a:pt x="5086332" y="2875934"/>
                  <a:pt x="5089285" y="2876431"/>
                  <a:pt x="5090938" y="2875156"/>
                </a:cubicBezTo>
                <a:cubicBezTo>
                  <a:pt x="5092614" y="2871029"/>
                  <a:pt x="5091420" y="2864713"/>
                  <a:pt x="5087352" y="2856212"/>
                </a:cubicBezTo>
                <a:cubicBezTo>
                  <a:pt x="5083284" y="2847712"/>
                  <a:pt x="5079804" y="2841130"/>
                  <a:pt x="5076911" y="2836471"/>
                </a:cubicBezTo>
                <a:close/>
                <a:moveTo>
                  <a:pt x="5159242" y="2787685"/>
                </a:moveTo>
                <a:cubicBezTo>
                  <a:pt x="5156974" y="2789583"/>
                  <a:pt x="5155279" y="2791548"/>
                  <a:pt x="5154154" y="2793578"/>
                </a:cubicBezTo>
                <a:cubicBezTo>
                  <a:pt x="5152099" y="2797971"/>
                  <a:pt x="5152893" y="2801769"/>
                  <a:pt x="5156534" y="2804971"/>
                </a:cubicBezTo>
                <a:cubicBezTo>
                  <a:pt x="5158208" y="2805860"/>
                  <a:pt x="5159730" y="2806038"/>
                  <a:pt x="5161106" y="2805503"/>
                </a:cubicBezTo>
                <a:cubicBezTo>
                  <a:pt x="5162479" y="2804967"/>
                  <a:pt x="5164002" y="2805145"/>
                  <a:pt x="5165675" y="2806035"/>
                </a:cubicBezTo>
                <a:cubicBezTo>
                  <a:pt x="5166964" y="2803907"/>
                  <a:pt x="5168030" y="2800712"/>
                  <a:pt x="5168874" y="2796449"/>
                </a:cubicBezTo>
                <a:cubicBezTo>
                  <a:pt x="5169717" y="2792184"/>
                  <a:pt x="5169359" y="2789288"/>
                  <a:pt x="5167800" y="2787755"/>
                </a:cubicBezTo>
                <a:cubicBezTo>
                  <a:pt x="5164360" y="2785811"/>
                  <a:pt x="5161507" y="2785788"/>
                  <a:pt x="5159242" y="2787685"/>
                </a:cubicBezTo>
                <a:close/>
                <a:moveTo>
                  <a:pt x="5227093" y="2771859"/>
                </a:moveTo>
                <a:lnTo>
                  <a:pt x="5217380" y="2775645"/>
                </a:lnTo>
                <a:lnTo>
                  <a:pt x="5215752" y="2789627"/>
                </a:lnTo>
                <a:lnTo>
                  <a:pt x="5227018" y="2772410"/>
                </a:lnTo>
                <a:close/>
                <a:moveTo>
                  <a:pt x="29500" y="2746393"/>
                </a:moveTo>
                <a:lnTo>
                  <a:pt x="29216" y="2746525"/>
                </a:lnTo>
                <a:lnTo>
                  <a:pt x="24808" y="2753474"/>
                </a:lnTo>
                <a:cubicBezTo>
                  <a:pt x="28377" y="2755535"/>
                  <a:pt x="31901" y="2755739"/>
                  <a:pt x="35383" y="2754091"/>
                </a:cubicBezTo>
                <a:lnTo>
                  <a:pt x="36394" y="2753169"/>
                </a:lnTo>
                <a:close/>
                <a:moveTo>
                  <a:pt x="5311468" y="2683996"/>
                </a:moveTo>
                <a:lnTo>
                  <a:pt x="5305072" y="2690704"/>
                </a:lnTo>
                <a:cubicBezTo>
                  <a:pt x="5301421" y="2697536"/>
                  <a:pt x="5300337" y="2704204"/>
                  <a:pt x="5301820" y="2710707"/>
                </a:cubicBezTo>
                <a:lnTo>
                  <a:pt x="5301193" y="2714562"/>
                </a:lnTo>
                <a:lnTo>
                  <a:pt x="5302428" y="2715131"/>
                </a:lnTo>
                <a:lnTo>
                  <a:pt x="5314947" y="2730594"/>
                </a:lnTo>
                <a:lnTo>
                  <a:pt x="5319484" y="2730564"/>
                </a:lnTo>
                <a:cubicBezTo>
                  <a:pt x="5325949" y="2727417"/>
                  <a:pt x="5331905" y="2721173"/>
                  <a:pt x="5337353" y="2711828"/>
                </a:cubicBezTo>
                <a:lnTo>
                  <a:pt x="5351035" y="2696610"/>
                </a:lnTo>
                <a:lnTo>
                  <a:pt x="5321341" y="2687621"/>
                </a:lnTo>
                <a:close/>
                <a:moveTo>
                  <a:pt x="4906422" y="2671432"/>
                </a:moveTo>
                <a:cubicBezTo>
                  <a:pt x="4899119" y="2672529"/>
                  <a:pt x="4894122" y="2674172"/>
                  <a:pt x="4891433" y="2676363"/>
                </a:cubicBezTo>
                <a:cubicBezTo>
                  <a:pt x="4887542" y="2678623"/>
                  <a:pt x="4885964" y="2681172"/>
                  <a:pt x="4886695" y="2684012"/>
                </a:cubicBezTo>
                <a:cubicBezTo>
                  <a:pt x="4887424" y="2686852"/>
                  <a:pt x="4888946" y="2688417"/>
                  <a:pt x="4891257" y="2688708"/>
                </a:cubicBezTo>
                <a:cubicBezTo>
                  <a:pt x="4897490" y="2684595"/>
                  <a:pt x="4903172" y="2682917"/>
                  <a:pt x="4908306" y="2683677"/>
                </a:cubicBezTo>
                <a:lnTo>
                  <a:pt x="4912268" y="2686438"/>
                </a:lnTo>
                <a:lnTo>
                  <a:pt x="4925353" y="2673488"/>
                </a:lnTo>
                <a:lnTo>
                  <a:pt x="4924409" y="2672716"/>
                </a:lnTo>
                <a:cubicBezTo>
                  <a:pt x="4919721" y="2670763"/>
                  <a:pt x="4913725" y="2670335"/>
                  <a:pt x="4906422" y="2671432"/>
                </a:cubicBezTo>
                <a:close/>
                <a:moveTo>
                  <a:pt x="5651498" y="2627242"/>
                </a:moveTo>
                <a:cubicBezTo>
                  <a:pt x="5646991" y="2634129"/>
                  <a:pt x="5648181" y="2639826"/>
                  <a:pt x="5655070" y="2644332"/>
                </a:cubicBezTo>
                <a:cubicBezTo>
                  <a:pt x="5656479" y="2642489"/>
                  <a:pt x="5657601" y="2640150"/>
                  <a:pt x="5658434" y="2637313"/>
                </a:cubicBezTo>
                <a:cubicBezTo>
                  <a:pt x="5659264" y="2634476"/>
                  <a:pt x="5658100" y="2631871"/>
                  <a:pt x="5654941" y="2629495"/>
                </a:cubicBezTo>
                <a:close/>
                <a:moveTo>
                  <a:pt x="5686740" y="2610961"/>
                </a:moveTo>
                <a:cubicBezTo>
                  <a:pt x="5682347" y="2608907"/>
                  <a:pt x="5678549" y="2609700"/>
                  <a:pt x="5675348" y="2613342"/>
                </a:cubicBezTo>
                <a:lnTo>
                  <a:pt x="5686868" y="2625798"/>
                </a:lnTo>
                <a:cubicBezTo>
                  <a:pt x="5688063" y="2623813"/>
                  <a:pt x="5688754" y="2621193"/>
                  <a:pt x="5688941" y="2617933"/>
                </a:cubicBezTo>
                <a:cubicBezTo>
                  <a:pt x="5689126" y="2614673"/>
                  <a:pt x="5688394" y="2612350"/>
                  <a:pt x="5686740" y="2610961"/>
                </a:cubicBezTo>
                <a:close/>
                <a:moveTo>
                  <a:pt x="4742866" y="2564166"/>
                </a:moveTo>
                <a:lnTo>
                  <a:pt x="4731128" y="2575784"/>
                </a:lnTo>
                <a:cubicBezTo>
                  <a:pt x="4743146" y="2582316"/>
                  <a:pt x="4753451" y="2580656"/>
                  <a:pt x="4762045" y="2570811"/>
                </a:cubicBezTo>
                <a:lnTo>
                  <a:pt x="4765443" y="2566069"/>
                </a:lnTo>
                <a:lnTo>
                  <a:pt x="4757201" y="2565394"/>
                </a:lnTo>
                <a:close/>
                <a:moveTo>
                  <a:pt x="5311241" y="2478361"/>
                </a:moveTo>
                <a:lnTo>
                  <a:pt x="5320507" y="2494260"/>
                </a:lnTo>
                <a:cubicBezTo>
                  <a:pt x="5321846" y="2492369"/>
                  <a:pt x="5323112" y="2490124"/>
                  <a:pt x="5324302" y="2487522"/>
                </a:cubicBezTo>
                <a:cubicBezTo>
                  <a:pt x="5325492" y="2484920"/>
                  <a:pt x="5325334" y="2482971"/>
                  <a:pt x="5323824" y="2481677"/>
                </a:cubicBezTo>
                <a:close/>
                <a:moveTo>
                  <a:pt x="2302098" y="2290356"/>
                </a:moveTo>
                <a:lnTo>
                  <a:pt x="2301115" y="2302492"/>
                </a:lnTo>
                <a:lnTo>
                  <a:pt x="2305970" y="2305669"/>
                </a:lnTo>
                <a:lnTo>
                  <a:pt x="2314841" y="2298438"/>
                </a:lnTo>
                <a:close/>
                <a:moveTo>
                  <a:pt x="560602" y="2287327"/>
                </a:moveTo>
                <a:lnTo>
                  <a:pt x="534372" y="2289834"/>
                </a:lnTo>
                <a:lnTo>
                  <a:pt x="527613" y="2300164"/>
                </a:lnTo>
                <a:cubicBezTo>
                  <a:pt x="527260" y="2300548"/>
                  <a:pt x="526277" y="2302364"/>
                  <a:pt x="524664" y="2305612"/>
                </a:cubicBezTo>
                <a:cubicBezTo>
                  <a:pt x="523050" y="2308861"/>
                  <a:pt x="522928" y="2311239"/>
                  <a:pt x="524297" y="2312748"/>
                </a:cubicBezTo>
                <a:lnTo>
                  <a:pt x="531057" y="2302418"/>
                </a:lnTo>
                <a:lnTo>
                  <a:pt x="556095" y="2294214"/>
                </a:lnTo>
                <a:close/>
                <a:moveTo>
                  <a:pt x="5105459" y="2270402"/>
                </a:moveTo>
                <a:cubicBezTo>
                  <a:pt x="5110289" y="2270693"/>
                  <a:pt x="5116294" y="2272830"/>
                  <a:pt x="5123472" y="2276811"/>
                </a:cubicBezTo>
                <a:cubicBezTo>
                  <a:pt x="5113644" y="2289638"/>
                  <a:pt x="5101363" y="2299637"/>
                  <a:pt x="5086636" y="2306801"/>
                </a:cubicBezTo>
                <a:cubicBezTo>
                  <a:pt x="5071907" y="2313965"/>
                  <a:pt x="5059628" y="2323963"/>
                  <a:pt x="5049799" y="2336792"/>
                </a:cubicBezTo>
                <a:lnTo>
                  <a:pt x="5051798" y="2303676"/>
                </a:lnTo>
                <a:lnTo>
                  <a:pt x="5073267" y="2278381"/>
                </a:lnTo>
                <a:cubicBezTo>
                  <a:pt x="5082460" y="2282964"/>
                  <a:pt x="5089537" y="2281857"/>
                  <a:pt x="5094495" y="2275061"/>
                </a:cubicBezTo>
                <a:cubicBezTo>
                  <a:pt x="5096975" y="2271663"/>
                  <a:pt x="5100629" y="2270110"/>
                  <a:pt x="5105459" y="2270402"/>
                </a:cubicBezTo>
                <a:close/>
                <a:moveTo>
                  <a:pt x="127791" y="2269369"/>
                </a:moveTo>
                <a:cubicBezTo>
                  <a:pt x="124942" y="2268580"/>
                  <a:pt x="122353" y="2269779"/>
                  <a:pt x="120024" y="2272973"/>
                </a:cubicBezTo>
                <a:lnTo>
                  <a:pt x="117820" y="2276448"/>
                </a:lnTo>
                <a:cubicBezTo>
                  <a:pt x="124771" y="2280855"/>
                  <a:pt x="130449" y="2279585"/>
                  <a:pt x="134857" y="2272633"/>
                </a:cubicBezTo>
                <a:cubicBezTo>
                  <a:pt x="132994" y="2271250"/>
                  <a:pt x="130638" y="2270161"/>
                  <a:pt x="127791" y="2269369"/>
                </a:cubicBezTo>
                <a:close/>
                <a:moveTo>
                  <a:pt x="107980" y="2239142"/>
                </a:moveTo>
                <a:cubicBezTo>
                  <a:pt x="104717" y="2239001"/>
                  <a:pt x="102405" y="2239768"/>
                  <a:pt x="101039" y="2241441"/>
                </a:cubicBezTo>
                <a:cubicBezTo>
                  <a:pt x="99048" y="2245862"/>
                  <a:pt x="99895" y="2249649"/>
                  <a:pt x="103581" y="2252798"/>
                </a:cubicBezTo>
                <a:lnTo>
                  <a:pt x="115873" y="2241101"/>
                </a:lnTo>
                <a:cubicBezTo>
                  <a:pt x="113872" y="2239934"/>
                  <a:pt x="111241" y="2239281"/>
                  <a:pt x="107980" y="2239142"/>
                </a:cubicBezTo>
                <a:close/>
                <a:moveTo>
                  <a:pt x="604602" y="2227599"/>
                </a:moveTo>
                <a:cubicBezTo>
                  <a:pt x="602765" y="2226807"/>
                  <a:pt x="601010" y="2227298"/>
                  <a:pt x="599336" y="2229071"/>
                </a:cubicBezTo>
                <a:cubicBezTo>
                  <a:pt x="597665" y="2230846"/>
                  <a:pt x="596768" y="2231900"/>
                  <a:pt x="596653" y="2232233"/>
                </a:cubicBezTo>
                <a:lnTo>
                  <a:pt x="559157" y="2251958"/>
                </a:lnTo>
                <a:lnTo>
                  <a:pt x="567361" y="2276997"/>
                </a:lnTo>
                <a:lnTo>
                  <a:pt x="583134" y="2252893"/>
                </a:lnTo>
                <a:cubicBezTo>
                  <a:pt x="586721" y="2255242"/>
                  <a:pt x="590440" y="2256445"/>
                  <a:pt x="594292" y="2256507"/>
                </a:cubicBezTo>
                <a:cubicBezTo>
                  <a:pt x="598146" y="2256569"/>
                  <a:pt x="601271" y="2254926"/>
                  <a:pt x="603667" y="2251576"/>
                </a:cubicBezTo>
                <a:cubicBezTo>
                  <a:pt x="606107" y="2247846"/>
                  <a:pt x="607689" y="2243552"/>
                  <a:pt x="608406" y="2238694"/>
                </a:cubicBezTo>
                <a:cubicBezTo>
                  <a:pt x="609128" y="2233838"/>
                  <a:pt x="607857" y="2230140"/>
                  <a:pt x="604602" y="2227599"/>
                </a:cubicBezTo>
                <a:close/>
                <a:moveTo>
                  <a:pt x="647668" y="2191849"/>
                </a:moveTo>
                <a:cubicBezTo>
                  <a:pt x="644421" y="2190545"/>
                  <a:pt x="641772" y="2192089"/>
                  <a:pt x="639718" y="2196483"/>
                </a:cubicBezTo>
                <a:cubicBezTo>
                  <a:pt x="637558" y="2199782"/>
                  <a:pt x="637104" y="2202355"/>
                  <a:pt x="638357" y="2204198"/>
                </a:cubicBezTo>
                <a:cubicBezTo>
                  <a:pt x="639610" y="2206042"/>
                  <a:pt x="642003" y="2208019"/>
                  <a:pt x="645542" y="2210129"/>
                </a:cubicBezTo>
                <a:lnTo>
                  <a:pt x="648986" y="2212382"/>
                </a:lnTo>
                <a:cubicBezTo>
                  <a:pt x="653689" y="2206445"/>
                  <a:pt x="655546" y="2201102"/>
                  <a:pt x="654555" y="2196355"/>
                </a:cubicBezTo>
                <a:close/>
                <a:moveTo>
                  <a:pt x="743318" y="2165920"/>
                </a:moveTo>
                <a:cubicBezTo>
                  <a:pt x="733862" y="2169567"/>
                  <a:pt x="725482" y="2173918"/>
                  <a:pt x="718178" y="2178975"/>
                </a:cubicBezTo>
                <a:cubicBezTo>
                  <a:pt x="710875" y="2184031"/>
                  <a:pt x="703355" y="2188946"/>
                  <a:pt x="695620" y="2193719"/>
                </a:cubicBezTo>
                <a:lnTo>
                  <a:pt x="713900" y="2195846"/>
                </a:lnTo>
                <a:cubicBezTo>
                  <a:pt x="723111" y="2183022"/>
                  <a:pt x="732918" y="2173046"/>
                  <a:pt x="743318" y="2165920"/>
                </a:cubicBezTo>
                <a:close/>
                <a:moveTo>
                  <a:pt x="4631007" y="2161818"/>
                </a:moveTo>
                <a:lnTo>
                  <a:pt x="4584373" y="2180480"/>
                </a:lnTo>
                <a:lnTo>
                  <a:pt x="4584427" y="2181143"/>
                </a:lnTo>
                <a:lnTo>
                  <a:pt x="4588241" y="2183341"/>
                </a:lnTo>
                <a:cubicBezTo>
                  <a:pt x="4595230" y="2192356"/>
                  <a:pt x="4602488" y="2200348"/>
                  <a:pt x="4610020" y="2207314"/>
                </a:cubicBezTo>
                <a:lnTo>
                  <a:pt x="4611815" y="2208546"/>
                </a:lnTo>
                <a:lnTo>
                  <a:pt x="4629009" y="2194935"/>
                </a:lnTo>
                <a:cubicBezTo>
                  <a:pt x="4629536" y="2195382"/>
                  <a:pt x="4631925" y="2196741"/>
                  <a:pt x="4636178" y="2199011"/>
                </a:cubicBezTo>
                <a:cubicBezTo>
                  <a:pt x="4640429" y="2201279"/>
                  <a:pt x="4643381" y="2201779"/>
                  <a:pt x="4645036" y="2200504"/>
                </a:cubicBezTo>
                <a:cubicBezTo>
                  <a:pt x="4646713" y="2196376"/>
                  <a:pt x="4645518" y="2190060"/>
                  <a:pt x="4641449" y="2181561"/>
                </a:cubicBezTo>
                <a:cubicBezTo>
                  <a:pt x="4637381" y="2173059"/>
                  <a:pt x="4633902" y="2166477"/>
                  <a:pt x="4631007" y="2161818"/>
                </a:cubicBezTo>
                <a:close/>
                <a:moveTo>
                  <a:pt x="4713338" y="2113032"/>
                </a:moveTo>
                <a:cubicBezTo>
                  <a:pt x="4711072" y="2114931"/>
                  <a:pt x="4709376" y="2116895"/>
                  <a:pt x="4708252" y="2118925"/>
                </a:cubicBezTo>
                <a:cubicBezTo>
                  <a:pt x="4706198" y="2123319"/>
                  <a:pt x="4706991" y="2127118"/>
                  <a:pt x="4710633" y="2130318"/>
                </a:cubicBezTo>
                <a:cubicBezTo>
                  <a:pt x="4712305" y="2131208"/>
                  <a:pt x="4713827" y="2131386"/>
                  <a:pt x="4715203" y="2130850"/>
                </a:cubicBezTo>
                <a:cubicBezTo>
                  <a:pt x="4716576" y="2130315"/>
                  <a:pt x="4718101" y="2130493"/>
                  <a:pt x="4719772" y="2131381"/>
                </a:cubicBezTo>
                <a:cubicBezTo>
                  <a:pt x="4721062" y="2129255"/>
                  <a:pt x="4722129" y="2126060"/>
                  <a:pt x="4722970" y="2121797"/>
                </a:cubicBezTo>
                <a:cubicBezTo>
                  <a:pt x="4723814" y="2117533"/>
                  <a:pt x="4723457" y="2114635"/>
                  <a:pt x="4721898" y="2113102"/>
                </a:cubicBezTo>
                <a:cubicBezTo>
                  <a:pt x="4718459" y="2111158"/>
                  <a:pt x="4715605" y="2111134"/>
                  <a:pt x="4713338" y="2113032"/>
                </a:cubicBezTo>
                <a:close/>
                <a:moveTo>
                  <a:pt x="811295" y="2107128"/>
                </a:moveTo>
                <a:lnTo>
                  <a:pt x="818181" y="2111634"/>
                </a:lnTo>
                <a:lnTo>
                  <a:pt x="821658" y="2109858"/>
                </a:lnTo>
                <a:close/>
                <a:moveTo>
                  <a:pt x="4774103" y="2078414"/>
                </a:moveTo>
                <a:lnTo>
                  <a:pt x="4769851" y="2114974"/>
                </a:lnTo>
                <a:lnTo>
                  <a:pt x="4781116" y="2097758"/>
                </a:lnTo>
                <a:cubicBezTo>
                  <a:pt x="4784212" y="2092714"/>
                  <a:pt x="4784749" y="2088760"/>
                  <a:pt x="4782728" y="2085902"/>
                </a:cubicBezTo>
                <a:cubicBezTo>
                  <a:pt x="4780705" y="2083041"/>
                  <a:pt x="4777831" y="2080545"/>
                  <a:pt x="4774103" y="2078414"/>
                </a:cubicBezTo>
                <a:close/>
                <a:moveTo>
                  <a:pt x="806280" y="2054669"/>
                </a:moveTo>
                <a:lnTo>
                  <a:pt x="773419" y="2082341"/>
                </a:lnTo>
                <a:cubicBezTo>
                  <a:pt x="770261" y="2082939"/>
                  <a:pt x="766606" y="2083827"/>
                  <a:pt x="762455" y="2085004"/>
                </a:cubicBezTo>
                <a:cubicBezTo>
                  <a:pt x="758303" y="2086182"/>
                  <a:pt x="755511" y="2087632"/>
                  <a:pt x="754076" y="2089356"/>
                </a:cubicBezTo>
                <a:cubicBezTo>
                  <a:pt x="752440" y="2092794"/>
                  <a:pt x="754085" y="2095919"/>
                  <a:pt x="759006" y="2098731"/>
                </a:cubicBezTo>
                <a:cubicBezTo>
                  <a:pt x="763928" y="2101541"/>
                  <a:pt x="768421" y="2104070"/>
                  <a:pt x="772483" y="2106319"/>
                </a:cubicBezTo>
                <a:cubicBezTo>
                  <a:pt x="780216" y="2101544"/>
                  <a:pt x="787737" y="2096629"/>
                  <a:pt x="795041" y="2091573"/>
                </a:cubicBezTo>
                <a:cubicBezTo>
                  <a:pt x="802346" y="2086516"/>
                  <a:pt x="810725" y="2082165"/>
                  <a:pt x="820181" y="2078518"/>
                </a:cubicBezTo>
                <a:cubicBezTo>
                  <a:pt x="813294" y="2074011"/>
                  <a:pt x="808661" y="2066062"/>
                  <a:pt x="806280" y="2054669"/>
                </a:cubicBezTo>
                <a:close/>
                <a:moveTo>
                  <a:pt x="1027383" y="2017391"/>
                </a:moveTo>
                <a:lnTo>
                  <a:pt x="1027636" y="2047064"/>
                </a:lnTo>
                <a:lnTo>
                  <a:pt x="1029890" y="2043620"/>
                </a:lnTo>
                <a:cubicBezTo>
                  <a:pt x="1033746" y="2038356"/>
                  <a:pt x="1035463" y="2033538"/>
                  <a:pt x="1035044" y="2029166"/>
                </a:cubicBezTo>
                <a:cubicBezTo>
                  <a:pt x="1034628" y="2024795"/>
                  <a:pt x="1032073" y="2020870"/>
                  <a:pt x="1027383" y="2017391"/>
                </a:cubicBezTo>
                <a:close/>
                <a:moveTo>
                  <a:pt x="5205596" y="1952591"/>
                </a:moveTo>
                <a:cubicBezTo>
                  <a:pt x="5201089" y="1959476"/>
                  <a:pt x="5202279" y="1965173"/>
                  <a:pt x="5209166" y="1969680"/>
                </a:cubicBezTo>
                <a:cubicBezTo>
                  <a:pt x="5210578" y="1967837"/>
                  <a:pt x="5211700" y="1965497"/>
                  <a:pt x="5212530" y="1962659"/>
                </a:cubicBezTo>
                <a:cubicBezTo>
                  <a:pt x="5213362" y="1959823"/>
                  <a:pt x="5212199" y="1957218"/>
                  <a:pt x="5209039" y="1954842"/>
                </a:cubicBezTo>
                <a:close/>
                <a:moveTo>
                  <a:pt x="5240837" y="1936309"/>
                </a:moveTo>
                <a:cubicBezTo>
                  <a:pt x="5236446" y="1934254"/>
                  <a:pt x="5232648" y="1935048"/>
                  <a:pt x="5229444" y="1938690"/>
                </a:cubicBezTo>
                <a:lnTo>
                  <a:pt x="5240966" y="1951146"/>
                </a:lnTo>
                <a:cubicBezTo>
                  <a:pt x="5242162" y="1949160"/>
                  <a:pt x="5242853" y="1946540"/>
                  <a:pt x="5243037" y="1943281"/>
                </a:cubicBezTo>
                <a:cubicBezTo>
                  <a:pt x="5243224" y="1940021"/>
                  <a:pt x="5242489" y="1937698"/>
                  <a:pt x="5240837" y="1936309"/>
                </a:cubicBezTo>
                <a:close/>
                <a:moveTo>
                  <a:pt x="1101823" y="1895933"/>
                </a:moveTo>
                <a:lnTo>
                  <a:pt x="1007531" y="1965059"/>
                </a:lnTo>
                <a:cubicBezTo>
                  <a:pt x="996626" y="1957923"/>
                  <a:pt x="988633" y="1957611"/>
                  <a:pt x="983554" y="1964123"/>
                </a:cubicBezTo>
                <a:cubicBezTo>
                  <a:pt x="979430" y="1971055"/>
                  <a:pt x="975851" y="1975270"/>
                  <a:pt x="972819" y="1976770"/>
                </a:cubicBezTo>
                <a:cubicBezTo>
                  <a:pt x="969789" y="1978270"/>
                  <a:pt x="965021" y="1976789"/>
                  <a:pt x="958516" y="1972328"/>
                </a:cubicBezTo>
                <a:lnTo>
                  <a:pt x="918766" y="1995495"/>
                </a:lnTo>
                <a:cubicBezTo>
                  <a:pt x="915152" y="2001019"/>
                  <a:pt x="908563" y="2009207"/>
                  <a:pt x="899003" y="2020061"/>
                </a:cubicBezTo>
                <a:cubicBezTo>
                  <a:pt x="889443" y="2030914"/>
                  <a:pt x="878316" y="2042281"/>
                  <a:pt x="865626" y="2054159"/>
                </a:cubicBezTo>
                <a:cubicBezTo>
                  <a:pt x="856727" y="2058992"/>
                  <a:pt x="850677" y="2063228"/>
                  <a:pt x="847473" y="2066870"/>
                </a:cubicBezTo>
                <a:lnTo>
                  <a:pt x="864562" y="2063299"/>
                </a:lnTo>
                <a:cubicBezTo>
                  <a:pt x="863732" y="2060500"/>
                  <a:pt x="863047" y="2058414"/>
                  <a:pt x="862511" y="2057040"/>
                </a:cubicBezTo>
                <a:cubicBezTo>
                  <a:pt x="861978" y="2055665"/>
                  <a:pt x="863015" y="2054705"/>
                  <a:pt x="865626" y="2054159"/>
                </a:cubicBezTo>
                <a:cubicBezTo>
                  <a:pt x="868454" y="2051091"/>
                  <a:pt x="873002" y="2049150"/>
                  <a:pt x="879272" y="2048335"/>
                </a:cubicBezTo>
                <a:lnTo>
                  <a:pt x="903249" y="2049272"/>
                </a:lnTo>
                <a:lnTo>
                  <a:pt x="905629" y="2060664"/>
                </a:lnTo>
                <a:cubicBezTo>
                  <a:pt x="916405" y="2052962"/>
                  <a:pt x="923207" y="2047579"/>
                  <a:pt x="926035" y="2044511"/>
                </a:cubicBezTo>
                <a:cubicBezTo>
                  <a:pt x="940067" y="2039349"/>
                  <a:pt x="954099" y="2034188"/>
                  <a:pt x="968132" y="2029026"/>
                </a:cubicBezTo>
                <a:cubicBezTo>
                  <a:pt x="982164" y="2023865"/>
                  <a:pt x="993880" y="2014729"/>
                  <a:pt x="1003278" y="2001619"/>
                </a:cubicBezTo>
                <a:lnTo>
                  <a:pt x="1037331" y="1979640"/>
                </a:lnTo>
                <a:cubicBezTo>
                  <a:pt x="1044675" y="1979222"/>
                  <a:pt x="1050785" y="1976457"/>
                  <a:pt x="1055664" y="1971352"/>
                </a:cubicBezTo>
                <a:cubicBezTo>
                  <a:pt x="1060542" y="1966245"/>
                  <a:pt x="1064634" y="1960932"/>
                  <a:pt x="1067940" y="1955411"/>
                </a:cubicBezTo>
                <a:lnTo>
                  <a:pt x="1087950" y="1942495"/>
                </a:lnTo>
                <a:lnTo>
                  <a:pt x="1085421" y="1939722"/>
                </a:lnTo>
                <a:cubicBezTo>
                  <a:pt x="1083773" y="1936238"/>
                  <a:pt x="1083978" y="1932714"/>
                  <a:pt x="1086038" y="1929147"/>
                </a:cubicBezTo>
                <a:lnTo>
                  <a:pt x="1096124" y="1920926"/>
                </a:lnTo>
                <a:lnTo>
                  <a:pt x="1105179" y="1931374"/>
                </a:lnTo>
                <a:lnTo>
                  <a:pt x="1110995" y="1927621"/>
                </a:lnTo>
                <a:lnTo>
                  <a:pt x="1103077" y="1897520"/>
                </a:lnTo>
                <a:close/>
                <a:moveTo>
                  <a:pt x="4729939" y="1852806"/>
                </a:moveTo>
                <a:cubicBezTo>
                  <a:pt x="4727829" y="1856344"/>
                  <a:pt x="4727573" y="1859864"/>
                  <a:pt x="4729173" y="1863370"/>
                </a:cubicBezTo>
                <a:cubicBezTo>
                  <a:pt x="4730772" y="1866875"/>
                  <a:pt x="4733366" y="1869801"/>
                  <a:pt x="4736953" y="1872148"/>
                </a:cubicBezTo>
                <a:cubicBezTo>
                  <a:pt x="4738363" y="1870306"/>
                  <a:pt x="4739485" y="1867965"/>
                  <a:pt x="4740316" y="1865129"/>
                </a:cubicBezTo>
                <a:cubicBezTo>
                  <a:pt x="4741148" y="1862292"/>
                  <a:pt x="4739985" y="1859686"/>
                  <a:pt x="4736825" y="1857312"/>
                </a:cubicBezTo>
                <a:close/>
                <a:moveTo>
                  <a:pt x="4384411" y="1843826"/>
                </a:moveTo>
                <a:lnTo>
                  <a:pt x="4379692" y="1847150"/>
                </a:lnTo>
                <a:lnTo>
                  <a:pt x="4372517" y="1865652"/>
                </a:lnTo>
                <a:lnTo>
                  <a:pt x="4368764" y="1875877"/>
                </a:lnTo>
                <a:lnTo>
                  <a:pt x="4375181" y="1876392"/>
                </a:lnTo>
                <a:lnTo>
                  <a:pt x="4387014" y="1845026"/>
                </a:lnTo>
                <a:close/>
                <a:moveTo>
                  <a:pt x="4432053" y="1821311"/>
                </a:moveTo>
                <a:lnTo>
                  <a:pt x="4427259" y="1826866"/>
                </a:lnTo>
                <a:lnTo>
                  <a:pt x="4429049" y="1828802"/>
                </a:lnTo>
                <a:close/>
                <a:moveTo>
                  <a:pt x="4865338" y="1803708"/>
                </a:moveTo>
                <a:lnTo>
                  <a:pt x="4874607" y="1819607"/>
                </a:lnTo>
                <a:cubicBezTo>
                  <a:pt x="4875945" y="1817717"/>
                  <a:pt x="4877209" y="1815471"/>
                  <a:pt x="4878399" y="1812870"/>
                </a:cubicBezTo>
                <a:cubicBezTo>
                  <a:pt x="4879589" y="1810267"/>
                  <a:pt x="4879430" y="1808319"/>
                  <a:pt x="4877922" y="1807025"/>
                </a:cubicBezTo>
                <a:close/>
                <a:moveTo>
                  <a:pt x="1324478" y="1794293"/>
                </a:moveTo>
                <a:cubicBezTo>
                  <a:pt x="1321980" y="1794232"/>
                  <a:pt x="1317357" y="1798000"/>
                  <a:pt x="1310608" y="1805597"/>
                </a:cubicBezTo>
                <a:lnTo>
                  <a:pt x="1304720" y="1812692"/>
                </a:lnTo>
                <a:lnTo>
                  <a:pt x="1310938" y="1809517"/>
                </a:lnTo>
                <a:lnTo>
                  <a:pt x="1323493" y="1798530"/>
                </a:lnTo>
                <a:close/>
                <a:moveTo>
                  <a:pt x="3896629" y="1783434"/>
                </a:moveTo>
                <a:lnTo>
                  <a:pt x="3894927" y="1786412"/>
                </a:lnTo>
                <a:lnTo>
                  <a:pt x="3895117" y="1786681"/>
                </a:lnTo>
                <a:lnTo>
                  <a:pt x="3904857" y="1783434"/>
                </a:lnTo>
                <a:close/>
                <a:moveTo>
                  <a:pt x="3955863" y="1763302"/>
                </a:moveTo>
                <a:lnTo>
                  <a:pt x="3939552" y="1787759"/>
                </a:lnTo>
                <a:lnTo>
                  <a:pt x="3925397" y="1818392"/>
                </a:lnTo>
                <a:lnTo>
                  <a:pt x="3937780" y="1824584"/>
                </a:lnTo>
                <a:lnTo>
                  <a:pt x="3950124" y="1783433"/>
                </a:lnTo>
                <a:cubicBezTo>
                  <a:pt x="3952439" y="1781204"/>
                  <a:pt x="3955012" y="1778460"/>
                  <a:pt x="3957839" y="1775203"/>
                </a:cubicBezTo>
                <a:cubicBezTo>
                  <a:pt x="3960668" y="1771946"/>
                  <a:pt x="3962212" y="1769202"/>
                  <a:pt x="3962469" y="1766973"/>
                </a:cubicBezTo>
                <a:close/>
                <a:moveTo>
                  <a:pt x="3990887" y="1711302"/>
                </a:moveTo>
                <a:lnTo>
                  <a:pt x="3983045" y="1750514"/>
                </a:lnTo>
                <a:lnTo>
                  <a:pt x="3983758" y="1751464"/>
                </a:lnTo>
                <a:lnTo>
                  <a:pt x="3985695" y="1748519"/>
                </a:lnTo>
                <a:cubicBezTo>
                  <a:pt x="3990068" y="1744313"/>
                  <a:pt x="3994848" y="1741937"/>
                  <a:pt x="4000034" y="1741387"/>
                </a:cubicBezTo>
                <a:cubicBezTo>
                  <a:pt x="3999709" y="1738190"/>
                  <a:pt x="3998013" y="1732077"/>
                  <a:pt x="3994946" y="1723048"/>
                </a:cubicBezTo>
                <a:close/>
                <a:moveTo>
                  <a:pt x="961708" y="1705528"/>
                </a:moveTo>
                <a:cubicBezTo>
                  <a:pt x="974676" y="1715174"/>
                  <a:pt x="984847" y="1727309"/>
                  <a:pt x="992219" y="1741933"/>
                </a:cubicBezTo>
                <a:cubicBezTo>
                  <a:pt x="999594" y="1756558"/>
                  <a:pt x="1009763" y="1768694"/>
                  <a:pt x="1022730" y="1778340"/>
                </a:cubicBezTo>
                <a:lnTo>
                  <a:pt x="989589" y="1776813"/>
                </a:lnTo>
                <a:lnTo>
                  <a:pt x="963992" y="1755705"/>
                </a:lnTo>
                <a:cubicBezTo>
                  <a:pt x="968445" y="1746448"/>
                  <a:pt x="967236" y="1739389"/>
                  <a:pt x="960370" y="1734526"/>
                </a:cubicBezTo>
                <a:cubicBezTo>
                  <a:pt x="953505" y="1729664"/>
                  <a:pt x="953952" y="1719998"/>
                  <a:pt x="961708" y="1705528"/>
                </a:cubicBezTo>
                <a:close/>
                <a:moveTo>
                  <a:pt x="3930978" y="1694476"/>
                </a:moveTo>
                <a:lnTo>
                  <a:pt x="3930149" y="1694960"/>
                </a:lnTo>
                <a:lnTo>
                  <a:pt x="3929959" y="1694962"/>
                </a:lnTo>
                <a:lnTo>
                  <a:pt x="3929568" y="1696918"/>
                </a:lnTo>
                <a:lnTo>
                  <a:pt x="3929616" y="1696898"/>
                </a:lnTo>
                <a:close/>
                <a:moveTo>
                  <a:pt x="4486770" y="1667386"/>
                </a:moveTo>
                <a:cubicBezTo>
                  <a:pt x="4482819" y="1667407"/>
                  <a:pt x="4480330" y="1668806"/>
                  <a:pt x="4479306" y="1671579"/>
                </a:cubicBezTo>
                <a:cubicBezTo>
                  <a:pt x="4478281" y="1674351"/>
                  <a:pt x="4477784" y="1676899"/>
                  <a:pt x="4477820" y="1679219"/>
                </a:cubicBezTo>
                <a:cubicBezTo>
                  <a:pt x="4478216" y="1684051"/>
                  <a:pt x="4480792" y="1686954"/>
                  <a:pt x="4485544" y="1687926"/>
                </a:cubicBezTo>
                <a:cubicBezTo>
                  <a:pt x="4487437" y="1687866"/>
                  <a:pt x="4488847" y="1687264"/>
                  <a:pt x="4489774" y="1686116"/>
                </a:cubicBezTo>
                <a:cubicBezTo>
                  <a:pt x="4490702" y="1684969"/>
                  <a:pt x="4492112" y="1684366"/>
                  <a:pt x="4494005" y="1684308"/>
                </a:cubicBezTo>
                <a:cubicBezTo>
                  <a:pt x="4494067" y="1681820"/>
                  <a:pt x="4493404" y="1678519"/>
                  <a:pt x="4492020" y="1674399"/>
                </a:cubicBezTo>
                <a:cubicBezTo>
                  <a:pt x="4490633" y="1670279"/>
                  <a:pt x="4488883" y="1667943"/>
                  <a:pt x="4486770" y="1667386"/>
                </a:cubicBezTo>
                <a:close/>
                <a:moveTo>
                  <a:pt x="4227493" y="1660152"/>
                </a:moveTo>
                <a:cubicBezTo>
                  <a:pt x="4214476" y="1673889"/>
                  <a:pt x="4202956" y="1688487"/>
                  <a:pt x="4192929" y="1703949"/>
                </a:cubicBezTo>
                <a:cubicBezTo>
                  <a:pt x="4182902" y="1719412"/>
                  <a:pt x="4173374" y="1735160"/>
                  <a:pt x="4164343" y="1751196"/>
                </a:cubicBezTo>
                <a:cubicBezTo>
                  <a:pt x="4164250" y="1754197"/>
                  <a:pt x="4164789" y="1759554"/>
                  <a:pt x="4165960" y="1767267"/>
                </a:cubicBezTo>
                <a:cubicBezTo>
                  <a:pt x="4167132" y="1774981"/>
                  <a:pt x="4168758" y="1779371"/>
                  <a:pt x="4170842" y="1780441"/>
                </a:cubicBezTo>
                <a:cubicBezTo>
                  <a:pt x="4174814" y="1780077"/>
                  <a:pt x="4177384" y="1777311"/>
                  <a:pt x="4178552" y="1772141"/>
                </a:cubicBezTo>
                <a:cubicBezTo>
                  <a:pt x="4179719" y="1766972"/>
                  <a:pt x="4180297" y="1763056"/>
                  <a:pt x="4180284" y="1760393"/>
                </a:cubicBezTo>
                <a:cubicBezTo>
                  <a:pt x="4181073" y="1750048"/>
                  <a:pt x="4184353" y="1741140"/>
                  <a:pt x="4190123" y="1733669"/>
                </a:cubicBezTo>
                <a:cubicBezTo>
                  <a:pt x="4195895" y="1726199"/>
                  <a:pt x="4203100" y="1720617"/>
                  <a:pt x="4211735" y="1716924"/>
                </a:cubicBezTo>
                <a:cubicBezTo>
                  <a:pt x="4212852" y="1706857"/>
                  <a:pt x="4215477" y="1697394"/>
                  <a:pt x="4219613" y="1688538"/>
                </a:cubicBezTo>
                <a:cubicBezTo>
                  <a:pt x="4223750" y="1679681"/>
                  <a:pt x="4226375" y="1670218"/>
                  <a:pt x="4227493" y="1660152"/>
                </a:cubicBezTo>
                <a:close/>
                <a:moveTo>
                  <a:pt x="1480648" y="1652743"/>
                </a:moveTo>
                <a:cubicBezTo>
                  <a:pt x="1476374" y="1651960"/>
                  <a:pt x="1473481" y="1652358"/>
                  <a:pt x="1471970" y="1653939"/>
                </a:cubicBezTo>
                <a:cubicBezTo>
                  <a:pt x="1470075" y="1657405"/>
                  <a:pt x="1470094" y="1660260"/>
                  <a:pt x="1472022" y="1662499"/>
                </a:cubicBezTo>
                <a:cubicBezTo>
                  <a:pt x="1473953" y="1664738"/>
                  <a:pt x="1475940" y="1666406"/>
                  <a:pt x="1477987" y="1667501"/>
                </a:cubicBezTo>
                <a:cubicBezTo>
                  <a:pt x="1482410" y="1669492"/>
                  <a:pt x="1486195" y="1668645"/>
                  <a:pt x="1489345" y="1664958"/>
                </a:cubicBezTo>
                <a:cubicBezTo>
                  <a:pt x="1490212" y="1663273"/>
                  <a:pt x="1490366" y="1661748"/>
                  <a:pt x="1489811" y="1660381"/>
                </a:cubicBezTo>
                <a:cubicBezTo>
                  <a:pt x="1489258" y="1659015"/>
                  <a:pt x="1489413" y="1657489"/>
                  <a:pt x="1490278" y="1655805"/>
                </a:cubicBezTo>
                <a:cubicBezTo>
                  <a:pt x="1488134" y="1654546"/>
                  <a:pt x="1484922" y="1653524"/>
                  <a:pt x="1480648" y="1652743"/>
                </a:cubicBezTo>
                <a:close/>
                <a:moveTo>
                  <a:pt x="3954239" y="1647636"/>
                </a:moveTo>
                <a:lnTo>
                  <a:pt x="3937778" y="1655867"/>
                </a:lnTo>
                <a:lnTo>
                  <a:pt x="3933253" y="1678498"/>
                </a:lnTo>
                <a:lnTo>
                  <a:pt x="3937108" y="1681978"/>
                </a:lnTo>
                <a:lnTo>
                  <a:pt x="3937594" y="1682715"/>
                </a:lnTo>
                <a:lnTo>
                  <a:pt x="3943436" y="1672327"/>
                </a:lnTo>
                <a:cubicBezTo>
                  <a:pt x="3946780" y="1664097"/>
                  <a:pt x="3950382" y="1655867"/>
                  <a:pt x="3954239" y="1647636"/>
                </a:cubicBezTo>
                <a:close/>
                <a:moveTo>
                  <a:pt x="4030462" y="1645296"/>
                </a:moveTo>
                <a:lnTo>
                  <a:pt x="4028310" y="1651752"/>
                </a:lnTo>
                <a:lnTo>
                  <a:pt x="4020080" y="1651751"/>
                </a:lnTo>
                <a:lnTo>
                  <a:pt x="4014789" y="1655984"/>
                </a:lnTo>
                <a:lnTo>
                  <a:pt x="4010364" y="1671923"/>
                </a:lnTo>
                <a:cubicBezTo>
                  <a:pt x="4006227" y="1680780"/>
                  <a:pt x="4003603" y="1690242"/>
                  <a:pt x="4002486" y="1700309"/>
                </a:cubicBezTo>
                <a:cubicBezTo>
                  <a:pt x="4016160" y="1700010"/>
                  <a:pt x="4024280" y="1693452"/>
                  <a:pt x="4026850" y="1680636"/>
                </a:cubicBezTo>
                <a:close/>
                <a:moveTo>
                  <a:pt x="1223759" y="1639049"/>
                </a:moveTo>
                <a:cubicBezTo>
                  <a:pt x="1220913" y="1638257"/>
                  <a:pt x="1218323" y="1639457"/>
                  <a:pt x="1215994" y="1642651"/>
                </a:cubicBezTo>
                <a:lnTo>
                  <a:pt x="1211586" y="1649601"/>
                </a:lnTo>
                <a:cubicBezTo>
                  <a:pt x="1215153" y="1651659"/>
                  <a:pt x="1218677" y="1651865"/>
                  <a:pt x="1222160" y="1650216"/>
                </a:cubicBezTo>
                <a:cubicBezTo>
                  <a:pt x="1225641" y="1648567"/>
                  <a:pt x="1228531" y="1645932"/>
                  <a:pt x="1230826" y="1642312"/>
                </a:cubicBezTo>
                <a:cubicBezTo>
                  <a:pt x="1228964" y="1640928"/>
                  <a:pt x="1226608" y="1639839"/>
                  <a:pt x="1223759" y="1639049"/>
                </a:cubicBezTo>
                <a:close/>
                <a:moveTo>
                  <a:pt x="4514850" y="1611350"/>
                </a:moveTo>
                <a:lnTo>
                  <a:pt x="4529318" y="1645193"/>
                </a:lnTo>
                <a:lnTo>
                  <a:pt x="4530545" y="1624654"/>
                </a:lnTo>
                <a:cubicBezTo>
                  <a:pt x="4530725" y="1618739"/>
                  <a:pt x="4529228" y="1615042"/>
                  <a:pt x="4526054" y="1613564"/>
                </a:cubicBezTo>
                <a:cubicBezTo>
                  <a:pt x="4522878" y="1612086"/>
                  <a:pt x="4519143" y="1611348"/>
                  <a:pt x="4514850" y="1611350"/>
                </a:cubicBezTo>
                <a:close/>
                <a:moveTo>
                  <a:pt x="3983044" y="1606487"/>
                </a:moveTo>
                <a:cubicBezTo>
                  <a:pt x="3982358" y="1614031"/>
                  <a:pt x="3983731" y="1619517"/>
                  <a:pt x="3987160" y="1622948"/>
                </a:cubicBezTo>
                <a:lnTo>
                  <a:pt x="3995390" y="1622947"/>
                </a:lnTo>
                <a:cubicBezTo>
                  <a:pt x="3998819" y="1622261"/>
                  <a:pt x="4000191" y="1619517"/>
                  <a:pt x="3999504" y="1614717"/>
                </a:cubicBezTo>
                <a:cubicBezTo>
                  <a:pt x="3999504" y="1610773"/>
                  <a:pt x="3998476" y="1608373"/>
                  <a:pt x="3996419" y="1607515"/>
                </a:cubicBezTo>
                <a:cubicBezTo>
                  <a:pt x="3994361" y="1606657"/>
                  <a:pt x="3991275" y="1606314"/>
                  <a:pt x="3987159" y="1606487"/>
                </a:cubicBezTo>
                <a:close/>
                <a:moveTo>
                  <a:pt x="4062264" y="1596696"/>
                </a:moveTo>
                <a:cubicBezTo>
                  <a:pt x="4059635" y="1607619"/>
                  <a:pt x="4054713" y="1618146"/>
                  <a:pt x="4047495" y="1628279"/>
                </a:cubicBezTo>
                <a:lnTo>
                  <a:pt x="4028417" y="1638230"/>
                </a:lnTo>
                <a:lnTo>
                  <a:pt x="4028310" y="1639406"/>
                </a:lnTo>
                <a:lnTo>
                  <a:pt x="4032425" y="1639408"/>
                </a:lnTo>
                <a:lnTo>
                  <a:pt x="4030811" y="1644250"/>
                </a:lnTo>
                <a:lnTo>
                  <a:pt x="4050776" y="1642388"/>
                </a:lnTo>
                <a:cubicBezTo>
                  <a:pt x="4057829" y="1640749"/>
                  <a:pt x="4063662" y="1638004"/>
                  <a:pt x="4068271" y="1634156"/>
                </a:cubicBezTo>
                <a:close/>
                <a:moveTo>
                  <a:pt x="4256062" y="1595900"/>
                </a:moveTo>
                <a:lnTo>
                  <a:pt x="4230189" y="1614967"/>
                </a:lnTo>
                <a:cubicBezTo>
                  <a:pt x="4236235" y="1615843"/>
                  <a:pt x="4240330" y="1619179"/>
                  <a:pt x="4242474" y="1624975"/>
                </a:cubicBezTo>
                <a:cubicBezTo>
                  <a:pt x="4244619" y="1630771"/>
                  <a:pt x="4245510" y="1635979"/>
                  <a:pt x="4245149" y="1640593"/>
                </a:cubicBezTo>
                <a:lnTo>
                  <a:pt x="4231846" y="1656290"/>
                </a:lnTo>
                <a:cubicBezTo>
                  <a:pt x="4244188" y="1656683"/>
                  <a:pt x="4253697" y="1652785"/>
                  <a:pt x="4260369" y="1644595"/>
                </a:cubicBezTo>
                <a:cubicBezTo>
                  <a:pt x="4267042" y="1636404"/>
                  <a:pt x="4270755" y="1625976"/>
                  <a:pt x="4271512" y="1613312"/>
                </a:cubicBezTo>
                <a:lnTo>
                  <a:pt x="4271757" y="1609204"/>
                </a:lnTo>
                <a:cubicBezTo>
                  <a:pt x="4272609" y="1609340"/>
                  <a:pt x="4276041" y="1609374"/>
                  <a:pt x="4282059" y="1609303"/>
                </a:cubicBezTo>
                <a:cubicBezTo>
                  <a:pt x="4288074" y="1609233"/>
                  <a:pt x="4291567" y="1608239"/>
                  <a:pt x="4292541" y="1606323"/>
                </a:cubicBezTo>
                <a:cubicBezTo>
                  <a:pt x="4291386" y="1604106"/>
                  <a:pt x="4285850" y="1601886"/>
                  <a:pt x="4275934" y="1599663"/>
                </a:cubicBezTo>
                <a:cubicBezTo>
                  <a:pt x="4266019" y="1597439"/>
                  <a:pt x="4259394" y="1596184"/>
                  <a:pt x="4256062" y="1595900"/>
                </a:cubicBezTo>
                <a:close/>
                <a:moveTo>
                  <a:pt x="4097822" y="1553473"/>
                </a:moveTo>
                <a:cubicBezTo>
                  <a:pt x="4093870" y="1553496"/>
                  <a:pt x="4091383" y="1554894"/>
                  <a:pt x="4090358" y="1557666"/>
                </a:cubicBezTo>
                <a:cubicBezTo>
                  <a:pt x="4089334" y="1560438"/>
                  <a:pt x="4088839" y="1562986"/>
                  <a:pt x="4088872" y="1565306"/>
                </a:cubicBezTo>
                <a:lnTo>
                  <a:pt x="4105058" y="1570395"/>
                </a:lnTo>
                <a:cubicBezTo>
                  <a:pt x="4105120" y="1567908"/>
                  <a:pt x="4104458" y="1564605"/>
                  <a:pt x="4103072" y="1560486"/>
                </a:cubicBezTo>
                <a:cubicBezTo>
                  <a:pt x="4101687" y="1556366"/>
                  <a:pt x="4099938" y="1554029"/>
                  <a:pt x="4097822" y="1553473"/>
                </a:cubicBezTo>
                <a:close/>
                <a:moveTo>
                  <a:pt x="4015965" y="1507725"/>
                </a:moveTo>
                <a:lnTo>
                  <a:pt x="4015965" y="1536530"/>
                </a:lnTo>
                <a:cubicBezTo>
                  <a:pt x="4011678" y="1536531"/>
                  <a:pt x="4007906" y="1537559"/>
                  <a:pt x="4004647" y="1539617"/>
                </a:cubicBezTo>
                <a:cubicBezTo>
                  <a:pt x="4001391" y="1541674"/>
                  <a:pt x="3999675" y="1544761"/>
                  <a:pt x="3999505" y="1548875"/>
                </a:cubicBezTo>
                <a:cubicBezTo>
                  <a:pt x="3999506" y="1553333"/>
                  <a:pt x="4000534" y="1557792"/>
                  <a:pt x="4002590" y="1562250"/>
                </a:cubicBezTo>
                <a:cubicBezTo>
                  <a:pt x="4004649" y="1566709"/>
                  <a:pt x="4007734" y="1569109"/>
                  <a:pt x="4011849" y="1569451"/>
                </a:cubicBezTo>
                <a:cubicBezTo>
                  <a:pt x="4013822" y="1569109"/>
                  <a:pt x="4015023" y="1567737"/>
                  <a:pt x="4015450" y="1565336"/>
                </a:cubicBezTo>
                <a:cubicBezTo>
                  <a:pt x="4015880" y="1562936"/>
                  <a:pt x="4016050" y="1561564"/>
                  <a:pt x="4015965" y="1561221"/>
                </a:cubicBezTo>
                <a:lnTo>
                  <a:pt x="4028543" y="1538581"/>
                </a:lnTo>
                <a:lnTo>
                  <a:pt x="4035362" y="1523243"/>
                </a:lnTo>
                <a:close/>
                <a:moveTo>
                  <a:pt x="1169543" y="1501722"/>
                </a:moveTo>
                <a:cubicBezTo>
                  <a:pt x="1166924" y="1500569"/>
                  <a:pt x="1164978" y="1500756"/>
                  <a:pt x="1163705" y="1502283"/>
                </a:cubicBezTo>
                <a:lnTo>
                  <a:pt x="1160567" y="1514913"/>
                </a:lnTo>
                <a:lnTo>
                  <a:pt x="1176334" y="1505420"/>
                </a:lnTo>
                <a:cubicBezTo>
                  <a:pt x="1174424" y="1504108"/>
                  <a:pt x="1172161" y="1502876"/>
                  <a:pt x="1169543" y="1501722"/>
                </a:cubicBezTo>
                <a:close/>
                <a:moveTo>
                  <a:pt x="1377290" y="1486407"/>
                </a:moveTo>
                <a:cubicBezTo>
                  <a:pt x="1374110" y="1486877"/>
                  <a:pt x="1368081" y="1488849"/>
                  <a:pt x="1359199" y="1492324"/>
                </a:cubicBezTo>
                <a:lnTo>
                  <a:pt x="1355746" y="1493695"/>
                </a:lnTo>
                <a:lnTo>
                  <a:pt x="1358164" y="1503589"/>
                </a:lnTo>
                <a:lnTo>
                  <a:pt x="1385146" y="1519863"/>
                </a:lnTo>
                <a:lnTo>
                  <a:pt x="1393024" y="1521030"/>
                </a:lnTo>
                <a:cubicBezTo>
                  <a:pt x="1399504" y="1519454"/>
                  <a:pt x="1406186" y="1520444"/>
                  <a:pt x="1413069" y="1523998"/>
                </a:cubicBezTo>
                <a:lnTo>
                  <a:pt x="1412869" y="1514520"/>
                </a:lnTo>
                <a:lnTo>
                  <a:pt x="1403684" y="1511475"/>
                </a:lnTo>
                <a:cubicBezTo>
                  <a:pt x="1387655" y="1505075"/>
                  <a:pt x="1378858" y="1496718"/>
                  <a:pt x="1377290" y="1486407"/>
                </a:cubicBezTo>
                <a:close/>
                <a:moveTo>
                  <a:pt x="1324172" y="1466719"/>
                </a:moveTo>
                <a:lnTo>
                  <a:pt x="1327062" y="1469449"/>
                </a:lnTo>
                <a:lnTo>
                  <a:pt x="1331096" y="1472008"/>
                </a:lnTo>
                <a:lnTo>
                  <a:pt x="1330262" y="1469727"/>
                </a:lnTo>
                <a:close/>
                <a:moveTo>
                  <a:pt x="4032425" y="1454230"/>
                </a:moveTo>
                <a:lnTo>
                  <a:pt x="4032425" y="1466574"/>
                </a:lnTo>
                <a:lnTo>
                  <a:pt x="4015966" y="1487151"/>
                </a:lnTo>
                <a:lnTo>
                  <a:pt x="4015964" y="1495381"/>
                </a:lnTo>
                <a:lnTo>
                  <a:pt x="4036540" y="1478920"/>
                </a:lnTo>
                <a:lnTo>
                  <a:pt x="4036540" y="1466575"/>
                </a:lnTo>
                <a:cubicBezTo>
                  <a:pt x="4036626" y="1466061"/>
                  <a:pt x="4036454" y="1464002"/>
                  <a:pt x="4036025" y="1460403"/>
                </a:cubicBezTo>
                <a:cubicBezTo>
                  <a:pt x="4035597" y="1456802"/>
                  <a:pt x="4034396" y="1454744"/>
                  <a:pt x="4032425" y="1454230"/>
                </a:cubicBezTo>
                <a:close/>
                <a:moveTo>
                  <a:pt x="4364457" y="1437476"/>
                </a:moveTo>
                <a:cubicBezTo>
                  <a:pt x="4364382" y="1441594"/>
                  <a:pt x="4365911" y="1444777"/>
                  <a:pt x="4369041" y="1447025"/>
                </a:cubicBezTo>
                <a:cubicBezTo>
                  <a:pt x="4372169" y="1449274"/>
                  <a:pt x="4375872" y="1450524"/>
                  <a:pt x="4380152" y="1450780"/>
                </a:cubicBezTo>
                <a:cubicBezTo>
                  <a:pt x="4380461" y="1448479"/>
                  <a:pt x="4380273" y="1445893"/>
                  <a:pt x="4379586" y="1443017"/>
                </a:cubicBezTo>
                <a:cubicBezTo>
                  <a:pt x="4378898" y="1440142"/>
                  <a:pt x="4376595" y="1438458"/>
                  <a:pt x="4372674" y="1437967"/>
                </a:cubicBezTo>
                <a:close/>
                <a:moveTo>
                  <a:pt x="4143531" y="1372084"/>
                </a:moveTo>
                <a:lnTo>
                  <a:pt x="4143531" y="1376043"/>
                </a:lnTo>
                <a:lnTo>
                  <a:pt x="4142324" y="1378055"/>
                </a:lnTo>
                <a:lnTo>
                  <a:pt x="4145583" y="1374940"/>
                </a:lnTo>
                <a:close/>
                <a:moveTo>
                  <a:pt x="4470155" y="1324238"/>
                </a:moveTo>
                <a:lnTo>
                  <a:pt x="4457586" y="1327609"/>
                </a:lnTo>
                <a:lnTo>
                  <a:pt x="4473526" y="1336807"/>
                </a:lnTo>
                <a:cubicBezTo>
                  <a:pt x="4473750" y="1334501"/>
                  <a:pt x="4473733" y="1331924"/>
                  <a:pt x="4473474" y="1329074"/>
                </a:cubicBezTo>
                <a:cubicBezTo>
                  <a:pt x="4473214" y="1326223"/>
                  <a:pt x="4472108" y="1324611"/>
                  <a:pt x="4470155" y="1324238"/>
                </a:cubicBezTo>
                <a:close/>
                <a:moveTo>
                  <a:pt x="873530" y="1314625"/>
                </a:moveTo>
                <a:cubicBezTo>
                  <a:pt x="889628" y="1316055"/>
                  <a:pt x="904647" y="1321070"/>
                  <a:pt x="918586" y="1329670"/>
                </a:cubicBezTo>
                <a:cubicBezTo>
                  <a:pt x="932526" y="1338271"/>
                  <a:pt x="947545" y="1343286"/>
                  <a:pt x="963643" y="1344717"/>
                </a:cubicBezTo>
                <a:lnTo>
                  <a:pt x="934607" y="1360764"/>
                </a:lnTo>
                <a:lnTo>
                  <a:pt x="901747" y="1356182"/>
                </a:lnTo>
                <a:cubicBezTo>
                  <a:pt x="900693" y="1345963"/>
                  <a:pt x="895967" y="1340581"/>
                  <a:pt x="887575" y="1340032"/>
                </a:cubicBezTo>
                <a:cubicBezTo>
                  <a:pt x="879180" y="1339485"/>
                  <a:pt x="874497" y="1331016"/>
                  <a:pt x="873530" y="1314625"/>
                </a:cubicBezTo>
                <a:close/>
                <a:moveTo>
                  <a:pt x="4826853" y="1287820"/>
                </a:moveTo>
                <a:cubicBezTo>
                  <a:pt x="4826364" y="1296035"/>
                  <a:pt x="4830225" y="1300389"/>
                  <a:pt x="4838439" y="1300878"/>
                </a:cubicBezTo>
                <a:cubicBezTo>
                  <a:pt x="4838750" y="1298578"/>
                  <a:pt x="4838560" y="1295990"/>
                  <a:pt x="4837872" y="1293115"/>
                </a:cubicBezTo>
                <a:cubicBezTo>
                  <a:pt x="4837186" y="1290240"/>
                  <a:pt x="4834881" y="1288556"/>
                  <a:pt x="4830960" y="1288066"/>
                </a:cubicBezTo>
                <a:close/>
                <a:moveTo>
                  <a:pt x="4849354" y="1256184"/>
                </a:moveTo>
                <a:cubicBezTo>
                  <a:pt x="4844519" y="1256582"/>
                  <a:pt x="4841617" y="1259157"/>
                  <a:pt x="4840647" y="1263910"/>
                </a:cubicBezTo>
                <a:lnTo>
                  <a:pt x="4856833" y="1268997"/>
                </a:lnTo>
                <a:cubicBezTo>
                  <a:pt x="4856886" y="1266682"/>
                  <a:pt x="4856183" y="1264065"/>
                  <a:pt x="4854725" y="1261142"/>
                </a:cubicBezTo>
                <a:cubicBezTo>
                  <a:pt x="4853268" y="1258221"/>
                  <a:pt x="4851477" y="1256568"/>
                  <a:pt x="4849354" y="1256184"/>
                </a:cubicBezTo>
                <a:close/>
                <a:moveTo>
                  <a:pt x="1228317" y="1202534"/>
                </a:moveTo>
                <a:lnTo>
                  <a:pt x="1223185" y="1217225"/>
                </a:lnTo>
                <a:cubicBezTo>
                  <a:pt x="1221415" y="1227232"/>
                  <a:pt x="1220463" y="1233906"/>
                  <a:pt x="1220330" y="1237248"/>
                </a:cubicBezTo>
                <a:lnTo>
                  <a:pt x="1240551" y="1262228"/>
                </a:lnTo>
                <a:cubicBezTo>
                  <a:pt x="1241153" y="1256148"/>
                  <a:pt x="1244298" y="1251906"/>
                  <a:pt x="1249991" y="1249502"/>
                </a:cubicBezTo>
                <a:lnTo>
                  <a:pt x="1264373" y="1246361"/>
                </a:lnTo>
                <a:lnTo>
                  <a:pt x="1254955" y="1235119"/>
                </a:lnTo>
                <a:lnTo>
                  <a:pt x="1245567" y="1223636"/>
                </a:lnTo>
                <a:lnTo>
                  <a:pt x="1237022" y="1221023"/>
                </a:lnTo>
                <a:lnTo>
                  <a:pt x="1232907" y="1220965"/>
                </a:lnTo>
                <a:cubicBezTo>
                  <a:pt x="1233006" y="1220109"/>
                  <a:pt x="1232882" y="1216678"/>
                  <a:pt x="1232539" y="1210672"/>
                </a:cubicBezTo>
                <a:lnTo>
                  <a:pt x="1230860" y="1205645"/>
                </a:lnTo>
                <a:close/>
                <a:moveTo>
                  <a:pt x="1698622" y="1174087"/>
                </a:moveTo>
                <a:lnTo>
                  <a:pt x="1698503" y="1182316"/>
                </a:lnTo>
                <a:cubicBezTo>
                  <a:pt x="1698046" y="1190368"/>
                  <a:pt x="1698654" y="1195866"/>
                  <a:pt x="1700327" y="1198804"/>
                </a:cubicBezTo>
                <a:cubicBezTo>
                  <a:pt x="1702000" y="1201743"/>
                  <a:pt x="1706781" y="1203182"/>
                  <a:pt x="1714671" y="1203123"/>
                </a:cubicBezTo>
                <a:lnTo>
                  <a:pt x="1735360" y="1195186"/>
                </a:lnTo>
                <a:lnTo>
                  <a:pt x="1710965" y="1174263"/>
                </a:lnTo>
                <a:close/>
                <a:moveTo>
                  <a:pt x="1069727" y="1119873"/>
                </a:moveTo>
                <a:lnTo>
                  <a:pt x="1064513" y="1120493"/>
                </a:lnTo>
                <a:lnTo>
                  <a:pt x="1068210" y="1125137"/>
                </a:lnTo>
                <a:close/>
                <a:moveTo>
                  <a:pt x="2468961" y="1091950"/>
                </a:moveTo>
                <a:cubicBezTo>
                  <a:pt x="2467172" y="1091086"/>
                  <a:pt x="2465322" y="1091720"/>
                  <a:pt x="2463413" y="1093853"/>
                </a:cubicBezTo>
                <a:cubicBezTo>
                  <a:pt x="2461507" y="1095985"/>
                  <a:pt x="2459954" y="1098043"/>
                  <a:pt x="2458760" y="1100028"/>
                </a:cubicBezTo>
                <a:lnTo>
                  <a:pt x="2447728" y="1105427"/>
                </a:lnTo>
                <a:lnTo>
                  <a:pt x="2463204" y="1120561"/>
                </a:lnTo>
                <a:lnTo>
                  <a:pt x="2467252" y="1108657"/>
                </a:lnTo>
                <a:cubicBezTo>
                  <a:pt x="2469719" y="1099720"/>
                  <a:pt x="2470290" y="1094150"/>
                  <a:pt x="2468961" y="1091950"/>
                </a:cubicBezTo>
                <a:close/>
                <a:moveTo>
                  <a:pt x="1490238" y="1068236"/>
                </a:moveTo>
                <a:cubicBezTo>
                  <a:pt x="1481806" y="1070260"/>
                  <a:pt x="1474893" y="1074106"/>
                  <a:pt x="1469497" y="1079775"/>
                </a:cubicBezTo>
                <a:cubicBezTo>
                  <a:pt x="1464101" y="1085441"/>
                  <a:pt x="1461258" y="1092430"/>
                  <a:pt x="1460968" y="1100744"/>
                </a:cubicBezTo>
                <a:cubicBezTo>
                  <a:pt x="1473592" y="1105210"/>
                  <a:pt x="1492370" y="1111307"/>
                  <a:pt x="1517295" y="1119036"/>
                </a:cubicBezTo>
                <a:cubicBezTo>
                  <a:pt x="1542220" y="1126765"/>
                  <a:pt x="1558909" y="1134889"/>
                  <a:pt x="1567362" y="1143411"/>
                </a:cubicBezTo>
                <a:lnTo>
                  <a:pt x="1592460" y="1114961"/>
                </a:lnTo>
                <a:cubicBezTo>
                  <a:pt x="1560472" y="1097357"/>
                  <a:pt x="1526398" y="1081783"/>
                  <a:pt x="1490238" y="1068236"/>
                </a:cubicBezTo>
                <a:close/>
                <a:moveTo>
                  <a:pt x="2516660" y="1064148"/>
                </a:moveTo>
                <a:cubicBezTo>
                  <a:pt x="2509316" y="1064569"/>
                  <a:pt x="2503205" y="1067331"/>
                  <a:pt x="2498328" y="1072438"/>
                </a:cubicBezTo>
                <a:cubicBezTo>
                  <a:pt x="2493449" y="1077545"/>
                  <a:pt x="2489359" y="1082858"/>
                  <a:pt x="2486052" y="1088381"/>
                </a:cubicBezTo>
                <a:lnTo>
                  <a:pt x="2498634" y="1091696"/>
                </a:lnTo>
                <a:close/>
                <a:moveTo>
                  <a:pt x="2576943" y="1039664"/>
                </a:moveTo>
                <a:lnTo>
                  <a:pt x="2533623" y="1045742"/>
                </a:lnTo>
                <a:lnTo>
                  <a:pt x="2524610" y="1059516"/>
                </a:lnTo>
                <a:lnTo>
                  <a:pt x="2532687" y="1069719"/>
                </a:lnTo>
                <a:lnTo>
                  <a:pt x="2543953" y="1052502"/>
                </a:lnTo>
                <a:lnTo>
                  <a:pt x="2568057" y="1068274"/>
                </a:lnTo>
                <a:lnTo>
                  <a:pt x="2577069" y="1054499"/>
                </a:lnTo>
                <a:close/>
                <a:moveTo>
                  <a:pt x="951631" y="1031770"/>
                </a:moveTo>
                <a:cubicBezTo>
                  <a:pt x="949317" y="1031650"/>
                  <a:pt x="946743" y="1031786"/>
                  <a:pt x="943910" y="1032174"/>
                </a:cubicBezTo>
                <a:cubicBezTo>
                  <a:pt x="941073" y="1032562"/>
                  <a:pt x="939513" y="1033741"/>
                  <a:pt x="939228" y="1035710"/>
                </a:cubicBezTo>
                <a:lnTo>
                  <a:pt x="943167" y="1048111"/>
                </a:lnTo>
                <a:close/>
                <a:moveTo>
                  <a:pt x="2597348" y="1023511"/>
                </a:moveTo>
                <a:cubicBezTo>
                  <a:pt x="2596077" y="1025138"/>
                  <a:pt x="2594378" y="1026484"/>
                  <a:pt x="2592247" y="1027548"/>
                </a:cubicBezTo>
                <a:cubicBezTo>
                  <a:pt x="2590115" y="1028612"/>
                  <a:pt x="2588415" y="1029959"/>
                  <a:pt x="2587146" y="1031586"/>
                </a:cubicBezTo>
                <a:cubicBezTo>
                  <a:pt x="2593458" y="1035717"/>
                  <a:pt x="2600302" y="1035278"/>
                  <a:pt x="2607679" y="1030269"/>
                </a:cubicBezTo>
                <a:close/>
                <a:moveTo>
                  <a:pt x="1396244" y="1021630"/>
                </a:moveTo>
                <a:cubicBezTo>
                  <a:pt x="1391862" y="1022425"/>
                  <a:pt x="1387168" y="1026817"/>
                  <a:pt x="1382167" y="1034805"/>
                </a:cubicBezTo>
                <a:lnTo>
                  <a:pt x="1381850" y="1035361"/>
                </a:lnTo>
                <a:lnTo>
                  <a:pt x="1384873" y="1038317"/>
                </a:lnTo>
                <a:cubicBezTo>
                  <a:pt x="1398623" y="1047848"/>
                  <a:pt x="1405407" y="1055400"/>
                  <a:pt x="1405224" y="1060969"/>
                </a:cubicBezTo>
                <a:cubicBezTo>
                  <a:pt x="1405042" y="1066539"/>
                  <a:pt x="1409220" y="1072438"/>
                  <a:pt x="1417758" y="1078664"/>
                </a:cubicBezTo>
                <a:lnTo>
                  <a:pt x="1417939" y="1078966"/>
                </a:lnTo>
                <a:lnTo>
                  <a:pt x="1449268" y="1055308"/>
                </a:lnTo>
                <a:lnTo>
                  <a:pt x="1400125" y="1038148"/>
                </a:lnTo>
                <a:cubicBezTo>
                  <a:pt x="1400221" y="1037463"/>
                  <a:pt x="1400089" y="1034716"/>
                  <a:pt x="1399729" y="1029910"/>
                </a:cubicBezTo>
                <a:cubicBezTo>
                  <a:pt x="1399369" y="1025103"/>
                  <a:pt x="1398207" y="1022345"/>
                  <a:pt x="1396244" y="1021630"/>
                </a:cubicBezTo>
                <a:close/>
                <a:moveTo>
                  <a:pt x="2656567" y="1008164"/>
                </a:moveTo>
                <a:lnTo>
                  <a:pt x="2649807" y="1018494"/>
                </a:lnTo>
                <a:lnTo>
                  <a:pt x="2653250" y="1020748"/>
                </a:lnTo>
                <a:cubicBezTo>
                  <a:pt x="2656078" y="1017679"/>
                  <a:pt x="2657182" y="1013485"/>
                  <a:pt x="2656567" y="1008164"/>
                </a:cubicBezTo>
                <a:close/>
                <a:moveTo>
                  <a:pt x="4178039" y="883932"/>
                </a:moveTo>
                <a:lnTo>
                  <a:pt x="4171249" y="887891"/>
                </a:lnTo>
                <a:cubicBezTo>
                  <a:pt x="4164933" y="886422"/>
                  <a:pt x="4159282" y="887233"/>
                  <a:pt x="4154290" y="890319"/>
                </a:cubicBezTo>
                <a:cubicBezTo>
                  <a:pt x="4149300" y="893405"/>
                  <a:pt x="4145104" y="897626"/>
                  <a:pt x="4141703" y="902980"/>
                </a:cubicBezTo>
                <a:lnTo>
                  <a:pt x="4133880" y="922452"/>
                </a:lnTo>
                <a:lnTo>
                  <a:pt x="4064493" y="981948"/>
                </a:lnTo>
                <a:lnTo>
                  <a:pt x="4059686" y="991286"/>
                </a:lnTo>
                <a:cubicBezTo>
                  <a:pt x="4053944" y="1002433"/>
                  <a:pt x="4048971" y="1014091"/>
                  <a:pt x="4044771" y="1026265"/>
                </a:cubicBezTo>
                <a:lnTo>
                  <a:pt x="4048885" y="1038610"/>
                </a:lnTo>
                <a:cubicBezTo>
                  <a:pt x="4062002" y="1035696"/>
                  <a:pt x="4071775" y="1024037"/>
                  <a:pt x="4078206" y="1003632"/>
                </a:cubicBezTo>
                <a:cubicBezTo>
                  <a:pt x="4084635" y="983228"/>
                  <a:pt x="4095437" y="971569"/>
                  <a:pt x="4110611" y="968654"/>
                </a:cubicBezTo>
                <a:cubicBezTo>
                  <a:pt x="4118154" y="967969"/>
                  <a:pt x="4127757" y="965225"/>
                  <a:pt x="4139416" y="960424"/>
                </a:cubicBezTo>
                <a:lnTo>
                  <a:pt x="4110611" y="948079"/>
                </a:lnTo>
                <a:lnTo>
                  <a:pt x="4122955" y="939850"/>
                </a:lnTo>
                <a:cubicBezTo>
                  <a:pt x="4129043" y="936077"/>
                  <a:pt x="4134358" y="935392"/>
                  <a:pt x="4138901" y="937792"/>
                </a:cubicBezTo>
                <a:cubicBezTo>
                  <a:pt x="4143446" y="940192"/>
                  <a:pt x="4147733" y="943621"/>
                  <a:pt x="4151761" y="948078"/>
                </a:cubicBezTo>
                <a:cubicBezTo>
                  <a:pt x="4156048" y="942077"/>
                  <a:pt x="4159819" y="936591"/>
                  <a:pt x="4163078" y="931619"/>
                </a:cubicBezTo>
                <a:cubicBezTo>
                  <a:pt x="4166335" y="926647"/>
                  <a:pt x="4168051" y="921160"/>
                  <a:pt x="4168221" y="915159"/>
                </a:cubicBezTo>
                <a:cubicBezTo>
                  <a:pt x="4172078" y="910701"/>
                  <a:pt x="4174651" y="904186"/>
                  <a:pt x="4175937" y="895612"/>
                </a:cubicBezTo>
                <a:close/>
                <a:moveTo>
                  <a:pt x="2876397" y="822522"/>
                </a:moveTo>
                <a:lnTo>
                  <a:pt x="2866193" y="830599"/>
                </a:lnTo>
                <a:lnTo>
                  <a:pt x="2874399" y="855638"/>
                </a:lnTo>
                <a:cubicBezTo>
                  <a:pt x="2870996" y="860995"/>
                  <a:pt x="2866799" y="865215"/>
                  <a:pt x="2861810" y="868302"/>
                </a:cubicBezTo>
                <a:cubicBezTo>
                  <a:pt x="2856818" y="871388"/>
                  <a:pt x="2851165" y="872198"/>
                  <a:pt x="2844851" y="870730"/>
                </a:cubicBezTo>
                <a:cubicBezTo>
                  <a:pt x="2836608" y="882547"/>
                  <a:pt x="2828577" y="894505"/>
                  <a:pt x="2820764" y="906603"/>
                </a:cubicBezTo>
                <a:cubicBezTo>
                  <a:pt x="2812949" y="918703"/>
                  <a:pt x="2807502" y="932349"/>
                  <a:pt x="2804423" y="947546"/>
                </a:cubicBezTo>
                <a:lnTo>
                  <a:pt x="2861260" y="920808"/>
                </a:lnTo>
                <a:cubicBezTo>
                  <a:pt x="2861508" y="905399"/>
                  <a:pt x="2866327" y="890519"/>
                  <a:pt x="2875715" y="876172"/>
                </a:cubicBezTo>
                <a:cubicBezTo>
                  <a:pt x="2877559" y="877582"/>
                  <a:pt x="2879899" y="878704"/>
                  <a:pt x="2882734" y="879535"/>
                </a:cubicBezTo>
                <a:cubicBezTo>
                  <a:pt x="2885571" y="880367"/>
                  <a:pt x="2888177" y="879204"/>
                  <a:pt x="2890551" y="876045"/>
                </a:cubicBezTo>
                <a:cubicBezTo>
                  <a:pt x="2892590" y="872460"/>
                  <a:pt x="2893551" y="868173"/>
                  <a:pt x="2893437" y="863179"/>
                </a:cubicBezTo>
                <a:cubicBezTo>
                  <a:pt x="2893323" y="858188"/>
                  <a:pt x="2893425" y="853335"/>
                  <a:pt x="2893741" y="848625"/>
                </a:cubicBezTo>
                <a:close/>
                <a:moveTo>
                  <a:pt x="3413571" y="775686"/>
                </a:moveTo>
                <a:cubicBezTo>
                  <a:pt x="3395452" y="781145"/>
                  <a:pt x="3378201" y="788093"/>
                  <a:pt x="3361819" y="796533"/>
                </a:cubicBezTo>
                <a:cubicBezTo>
                  <a:pt x="3345436" y="804971"/>
                  <a:pt x="3329345" y="813907"/>
                  <a:pt x="3313540" y="823340"/>
                </a:cubicBezTo>
                <a:cubicBezTo>
                  <a:pt x="3311970" y="825897"/>
                  <a:pt x="3309776" y="830815"/>
                  <a:pt x="3306961" y="838091"/>
                </a:cubicBezTo>
                <a:cubicBezTo>
                  <a:pt x="3304146" y="845367"/>
                  <a:pt x="3303378" y="849987"/>
                  <a:pt x="3304654" y="851950"/>
                </a:cubicBezTo>
                <a:cubicBezTo>
                  <a:pt x="3308283" y="853607"/>
                  <a:pt x="3311888" y="852482"/>
                  <a:pt x="3315468" y="848575"/>
                </a:cubicBezTo>
                <a:cubicBezTo>
                  <a:pt x="3319051" y="844669"/>
                  <a:pt x="3321496" y="841557"/>
                  <a:pt x="3322807" y="839239"/>
                </a:cubicBezTo>
                <a:cubicBezTo>
                  <a:pt x="3328632" y="830653"/>
                  <a:pt x="3335902" y="824552"/>
                  <a:pt x="3344621" y="820933"/>
                </a:cubicBezTo>
                <a:cubicBezTo>
                  <a:pt x="3353341" y="817316"/>
                  <a:pt x="3362365" y="816050"/>
                  <a:pt x="3371697" y="817135"/>
                </a:cubicBezTo>
                <a:cubicBezTo>
                  <a:pt x="3377666" y="808951"/>
                  <a:pt x="3384645" y="802043"/>
                  <a:pt x="3392633" y="796410"/>
                </a:cubicBezTo>
                <a:cubicBezTo>
                  <a:pt x="3400622" y="790778"/>
                  <a:pt x="3407601" y="783871"/>
                  <a:pt x="3413571" y="775686"/>
                </a:cubicBezTo>
                <a:close/>
                <a:moveTo>
                  <a:pt x="3470282" y="734111"/>
                </a:moveTo>
                <a:lnTo>
                  <a:pt x="3438357" y="737809"/>
                </a:lnTo>
                <a:cubicBezTo>
                  <a:pt x="3443168" y="741573"/>
                  <a:pt x="3445065" y="746502"/>
                  <a:pt x="3444045" y="752599"/>
                </a:cubicBezTo>
                <a:cubicBezTo>
                  <a:pt x="3443029" y="758696"/>
                  <a:pt x="3441217" y="763656"/>
                  <a:pt x="3438611" y="767482"/>
                </a:cubicBezTo>
                <a:lnTo>
                  <a:pt x="3419267" y="774497"/>
                </a:lnTo>
                <a:cubicBezTo>
                  <a:pt x="3429786" y="780968"/>
                  <a:pt x="3439973" y="782310"/>
                  <a:pt x="3449832" y="778514"/>
                </a:cubicBezTo>
                <a:lnTo>
                  <a:pt x="3460762" y="769142"/>
                </a:lnTo>
                <a:lnTo>
                  <a:pt x="3476217" y="739182"/>
                </a:lnTo>
                <a:close/>
                <a:moveTo>
                  <a:pt x="1982811" y="710044"/>
                </a:moveTo>
                <a:cubicBezTo>
                  <a:pt x="1979963" y="709255"/>
                  <a:pt x="1977374" y="710455"/>
                  <a:pt x="1975044" y="713646"/>
                </a:cubicBezTo>
                <a:lnTo>
                  <a:pt x="1972839" y="717122"/>
                </a:lnTo>
                <a:cubicBezTo>
                  <a:pt x="1979789" y="721531"/>
                  <a:pt x="1985470" y="720259"/>
                  <a:pt x="1989879" y="713309"/>
                </a:cubicBezTo>
                <a:cubicBezTo>
                  <a:pt x="1988015" y="711925"/>
                  <a:pt x="1985660" y="710836"/>
                  <a:pt x="1982811" y="710044"/>
                </a:cubicBezTo>
                <a:close/>
                <a:moveTo>
                  <a:pt x="3183501" y="698906"/>
                </a:moveTo>
                <a:cubicBezTo>
                  <a:pt x="3181571" y="698258"/>
                  <a:pt x="3179439" y="699322"/>
                  <a:pt x="3177108" y="702099"/>
                </a:cubicBezTo>
                <a:cubicBezTo>
                  <a:pt x="3174778" y="704878"/>
                  <a:pt x="3173509" y="706505"/>
                  <a:pt x="3173298" y="706983"/>
                </a:cubicBezTo>
                <a:cubicBezTo>
                  <a:pt x="3150258" y="720901"/>
                  <a:pt x="3125918" y="733046"/>
                  <a:pt x="3100280" y="743419"/>
                </a:cubicBezTo>
                <a:lnTo>
                  <a:pt x="3043938" y="783481"/>
                </a:lnTo>
                <a:lnTo>
                  <a:pt x="3055395" y="793391"/>
                </a:lnTo>
                <a:lnTo>
                  <a:pt x="3108765" y="768029"/>
                </a:lnTo>
                <a:cubicBezTo>
                  <a:pt x="3115931" y="760833"/>
                  <a:pt x="3126510" y="752182"/>
                  <a:pt x="3140500" y="742076"/>
                </a:cubicBezTo>
                <a:cubicBezTo>
                  <a:pt x="3154490" y="731968"/>
                  <a:pt x="3166259" y="729014"/>
                  <a:pt x="3175807" y="733213"/>
                </a:cubicBezTo>
                <a:cubicBezTo>
                  <a:pt x="3177112" y="730277"/>
                  <a:pt x="3178677" y="724129"/>
                  <a:pt x="3180500" y="714769"/>
                </a:cubicBezTo>
                <a:cubicBezTo>
                  <a:pt x="3182320" y="705408"/>
                  <a:pt x="3183321" y="700120"/>
                  <a:pt x="3183501" y="698906"/>
                </a:cubicBezTo>
                <a:close/>
                <a:moveTo>
                  <a:pt x="1963000" y="679816"/>
                </a:moveTo>
                <a:cubicBezTo>
                  <a:pt x="1959737" y="679676"/>
                  <a:pt x="1957424" y="680443"/>
                  <a:pt x="1956059" y="682115"/>
                </a:cubicBezTo>
                <a:cubicBezTo>
                  <a:pt x="1954068" y="686537"/>
                  <a:pt x="1954915" y="690322"/>
                  <a:pt x="1958602" y="693472"/>
                </a:cubicBezTo>
                <a:lnTo>
                  <a:pt x="1970893" y="681776"/>
                </a:lnTo>
                <a:cubicBezTo>
                  <a:pt x="1968891" y="680610"/>
                  <a:pt x="1966261" y="679956"/>
                  <a:pt x="1963000" y="679816"/>
                </a:cubicBezTo>
                <a:close/>
                <a:moveTo>
                  <a:pt x="899175" y="668864"/>
                </a:moveTo>
                <a:cubicBezTo>
                  <a:pt x="896863" y="668659"/>
                  <a:pt x="894286" y="668965"/>
                  <a:pt x="891445" y="669783"/>
                </a:cubicBezTo>
                <a:cubicBezTo>
                  <a:pt x="888605" y="670599"/>
                  <a:pt x="887028" y="672977"/>
                  <a:pt x="886714" y="676916"/>
                </a:cubicBezTo>
                <a:lnTo>
                  <a:pt x="886657" y="681031"/>
                </a:lnTo>
                <a:cubicBezTo>
                  <a:pt x="894885" y="681148"/>
                  <a:pt x="899059" y="677092"/>
                  <a:pt x="899175" y="668864"/>
                </a:cubicBezTo>
                <a:close/>
                <a:moveTo>
                  <a:pt x="866493" y="651936"/>
                </a:moveTo>
                <a:cubicBezTo>
                  <a:pt x="864176" y="651989"/>
                  <a:pt x="861593" y="652809"/>
                  <a:pt x="858742" y="654398"/>
                </a:cubicBezTo>
                <a:cubicBezTo>
                  <a:pt x="855888" y="655988"/>
                  <a:pt x="854320" y="657850"/>
                  <a:pt x="854031" y="659990"/>
                </a:cubicBezTo>
                <a:cubicBezTo>
                  <a:pt x="854649" y="664800"/>
                  <a:pt x="857352" y="667582"/>
                  <a:pt x="862143" y="668336"/>
                </a:cubicBezTo>
                <a:close/>
                <a:moveTo>
                  <a:pt x="3301684" y="638543"/>
                </a:moveTo>
                <a:cubicBezTo>
                  <a:pt x="3293979" y="646718"/>
                  <a:pt x="3284477" y="653410"/>
                  <a:pt x="3273180" y="658619"/>
                </a:cubicBezTo>
                <a:cubicBezTo>
                  <a:pt x="3261883" y="663827"/>
                  <a:pt x="3250894" y="663399"/>
                  <a:pt x="3240212" y="657332"/>
                </a:cubicBezTo>
                <a:cubicBezTo>
                  <a:pt x="3234243" y="665515"/>
                  <a:pt x="3227265" y="672422"/>
                  <a:pt x="3219277" y="678055"/>
                </a:cubicBezTo>
                <a:cubicBezTo>
                  <a:pt x="3211287" y="683688"/>
                  <a:pt x="3204308" y="690595"/>
                  <a:pt x="3198338" y="698780"/>
                </a:cubicBezTo>
                <a:cubicBezTo>
                  <a:pt x="3210354" y="705311"/>
                  <a:pt x="3220659" y="703652"/>
                  <a:pt x="3229254" y="693806"/>
                </a:cubicBezTo>
                <a:cubicBezTo>
                  <a:pt x="3237849" y="683960"/>
                  <a:pt x="3244945" y="674054"/>
                  <a:pt x="3250542" y="664091"/>
                </a:cubicBezTo>
                <a:cubicBezTo>
                  <a:pt x="3255923" y="667611"/>
                  <a:pt x="3262081" y="670412"/>
                  <a:pt x="3269018" y="672492"/>
                </a:cubicBezTo>
                <a:cubicBezTo>
                  <a:pt x="3275955" y="674574"/>
                  <a:pt x="3282381" y="675089"/>
                  <a:pt x="3288293" y="674040"/>
                </a:cubicBezTo>
                <a:close/>
                <a:moveTo>
                  <a:pt x="3345455" y="618622"/>
                </a:moveTo>
                <a:cubicBezTo>
                  <a:pt x="3343188" y="620520"/>
                  <a:pt x="3341493" y="622484"/>
                  <a:pt x="3340369" y="624515"/>
                </a:cubicBezTo>
                <a:lnTo>
                  <a:pt x="3351890" y="636971"/>
                </a:lnTo>
                <a:cubicBezTo>
                  <a:pt x="3353179" y="634843"/>
                  <a:pt x="3354246" y="631649"/>
                  <a:pt x="3355089" y="627385"/>
                </a:cubicBezTo>
                <a:cubicBezTo>
                  <a:pt x="3355933" y="623121"/>
                  <a:pt x="3355574" y="620223"/>
                  <a:pt x="3354017" y="618691"/>
                </a:cubicBezTo>
                <a:cubicBezTo>
                  <a:pt x="3350576" y="616747"/>
                  <a:pt x="3347722" y="616723"/>
                  <a:pt x="3345455" y="618622"/>
                </a:cubicBezTo>
                <a:close/>
                <a:moveTo>
                  <a:pt x="4087161" y="519439"/>
                </a:moveTo>
                <a:cubicBezTo>
                  <a:pt x="4086280" y="522039"/>
                  <a:pt x="4087812" y="527524"/>
                  <a:pt x="4091760" y="535896"/>
                </a:cubicBezTo>
                <a:lnTo>
                  <a:pt x="4055454" y="561316"/>
                </a:lnTo>
                <a:lnTo>
                  <a:pt x="4069227" y="570328"/>
                </a:lnTo>
                <a:lnTo>
                  <a:pt x="4044188" y="578533"/>
                </a:lnTo>
                <a:lnTo>
                  <a:pt x="4021657" y="612966"/>
                </a:lnTo>
                <a:lnTo>
                  <a:pt x="3986288" y="614411"/>
                </a:lnTo>
                <a:lnTo>
                  <a:pt x="3966008" y="645402"/>
                </a:lnTo>
                <a:cubicBezTo>
                  <a:pt x="3952560" y="652175"/>
                  <a:pt x="3938518" y="656099"/>
                  <a:pt x="3923880" y="657177"/>
                </a:cubicBezTo>
                <a:lnTo>
                  <a:pt x="3902939" y="672529"/>
                </a:lnTo>
                <a:lnTo>
                  <a:pt x="3903830" y="675456"/>
                </a:lnTo>
                <a:lnTo>
                  <a:pt x="3897093" y="685868"/>
                </a:lnTo>
                <a:lnTo>
                  <a:pt x="3898432" y="692614"/>
                </a:lnTo>
                <a:lnTo>
                  <a:pt x="3947552" y="689860"/>
                </a:lnTo>
                <a:cubicBezTo>
                  <a:pt x="3970271" y="688832"/>
                  <a:pt x="3987588" y="693976"/>
                  <a:pt x="3999504" y="705292"/>
                </a:cubicBezTo>
                <a:cubicBezTo>
                  <a:pt x="4005678" y="713950"/>
                  <a:pt x="4008764" y="722352"/>
                  <a:pt x="4008764" y="730497"/>
                </a:cubicBezTo>
                <a:lnTo>
                  <a:pt x="4007093" y="733373"/>
                </a:lnTo>
                <a:lnTo>
                  <a:pt x="4024482" y="726078"/>
                </a:lnTo>
                <a:cubicBezTo>
                  <a:pt x="4033347" y="718714"/>
                  <a:pt x="4044144" y="709926"/>
                  <a:pt x="4056873" y="699710"/>
                </a:cubicBezTo>
                <a:lnTo>
                  <a:pt x="4069133" y="689977"/>
                </a:lnTo>
                <a:lnTo>
                  <a:pt x="4069460" y="688832"/>
                </a:lnTo>
                <a:cubicBezTo>
                  <a:pt x="4065688" y="683088"/>
                  <a:pt x="4065002" y="679145"/>
                  <a:pt x="4067403" y="677002"/>
                </a:cubicBezTo>
                <a:cubicBezTo>
                  <a:pt x="4069803" y="674858"/>
                  <a:pt x="4073232" y="671942"/>
                  <a:pt x="4077691" y="668256"/>
                </a:cubicBezTo>
                <a:cubicBezTo>
                  <a:pt x="4079577" y="664225"/>
                  <a:pt x="4079919" y="660969"/>
                  <a:pt x="4078720" y="658482"/>
                </a:cubicBezTo>
                <a:cubicBezTo>
                  <a:pt x="4077519" y="655996"/>
                  <a:pt x="4075805" y="653767"/>
                  <a:pt x="4073575" y="651796"/>
                </a:cubicBezTo>
                <a:cubicBezTo>
                  <a:pt x="4085578" y="639107"/>
                  <a:pt x="4096552" y="625391"/>
                  <a:pt x="4106495" y="610645"/>
                </a:cubicBezTo>
                <a:cubicBezTo>
                  <a:pt x="4116440" y="595899"/>
                  <a:pt x="4127416" y="582182"/>
                  <a:pt x="4139416" y="569495"/>
                </a:cubicBezTo>
                <a:lnTo>
                  <a:pt x="4161031" y="521095"/>
                </a:lnTo>
                <a:lnTo>
                  <a:pt x="4149915" y="529690"/>
                </a:lnTo>
                <a:cubicBezTo>
                  <a:pt x="4143354" y="540969"/>
                  <a:pt x="4135008" y="543705"/>
                  <a:pt x="4124876" y="537894"/>
                </a:cubicBezTo>
                <a:cubicBezTo>
                  <a:pt x="4117745" y="532510"/>
                  <a:pt x="4108467" y="526643"/>
                  <a:pt x="4097047" y="520298"/>
                </a:cubicBezTo>
                <a:cubicBezTo>
                  <a:pt x="4091337" y="517126"/>
                  <a:pt x="4088042" y="516840"/>
                  <a:pt x="4087161" y="519439"/>
                </a:cubicBezTo>
                <a:close/>
                <a:moveTo>
                  <a:pt x="3572668" y="393398"/>
                </a:moveTo>
                <a:cubicBezTo>
                  <a:pt x="3577497" y="393688"/>
                  <a:pt x="3583501" y="395825"/>
                  <a:pt x="3590681" y="399806"/>
                </a:cubicBezTo>
                <a:cubicBezTo>
                  <a:pt x="3580852" y="412635"/>
                  <a:pt x="3568574" y="422633"/>
                  <a:pt x="3553845" y="429796"/>
                </a:cubicBezTo>
                <a:cubicBezTo>
                  <a:pt x="3539116" y="436961"/>
                  <a:pt x="3526837" y="446957"/>
                  <a:pt x="3517008" y="459786"/>
                </a:cubicBezTo>
                <a:lnTo>
                  <a:pt x="3519006" y="426670"/>
                </a:lnTo>
                <a:lnTo>
                  <a:pt x="3540477" y="401377"/>
                </a:lnTo>
                <a:cubicBezTo>
                  <a:pt x="3549669" y="405959"/>
                  <a:pt x="3556746" y="404852"/>
                  <a:pt x="3561705" y="398056"/>
                </a:cubicBezTo>
                <a:cubicBezTo>
                  <a:pt x="3564184" y="394659"/>
                  <a:pt x="3567838" y="393105"/>
                  <a:pt x="3572668" y="393398"/>
                </a:cubicBezTo>
                <a:close/>
                <a:moveTo>
                  <a:pt x="3888398" y="1104"/>
                </a:moveTo>
                <a:cubicBezTo>
                  <a:pt x="3894914" y="-524"/>
                  <a:pt x="3900401" y="-353"/>
                  <a:pt x="3904859" y="1618"/>
                </a:cubicBezTo>
                <a:cubicBezTo>
                  <a:pt x="3906916" y="11649"/>
                  <a:pt x="3899715" y="33767"/>
                  <a:pt x="3883254" y="67975"/>
                </a:cubicBezTo>
                <a:cubicBezTo>
                  <a:pt x="3866795" y="102180"/>
                  <a:pt x="3853421" y="125327"/>
                  <a:pt x="3843133" y="137414"/>
                </a:cubicBezTo>
                <a:lnTo>
                  <a:pt x="3847249" y="137415"/>
                </a:lnTo>
                <a:cubicBezTo>
                  <a:pt x="3853335" y="143418"/>
                  <a:pt x="3856592" y="148904"/>
                  <a:pt x="3857021" y="153875"/>
                </a:cubicBezTo>
                <a:cubicBezTo>
                  <a:pt x="3857450" y="158849"/>
                  <a:pt x="3855564" y="164335"/>
                  <a:pt x="3851364" y="170336"/>
                </a:cubicBezTo>
                <a:cubicBezTo>
                  <a:pt x="3846219" y="201542"/>
                  <a:pt x="3836960" y="233775"/>
                  <a:pt x="3823586" y="267039"/>
                </a:cubicBezTo>
                <a:cubicBezTo>
                  <a:pt x="3810212" y="300302"/>
                  <a:pt x="3798896" y="332537"/>
                  <a:pt x="3789637" y="363743"/>
                </a:cubicBezTo>
                <a:cubicBezTo>
                  <a:pt x="3793496" y="369487"/>
                  <a:pt x="3794009" y="373431"/>
                  <a:pt x="3791181" y="375573"/>
                </a:cubicBezTo>
                <a:cubicBezTo>
                  <a:pt x="3788352" y="377716"/>
                  <a:pt x="3783721" y="380632"/>
                  <a:pt x="3777291" y="384317"/>
                </a:cubicBezTo>
                <a:cubicBezTo>
                  <a:pt x="3776948" y="388604"/>
                  <a:pt x="3776606" y="392376"/>
                  <a:pt x="3776263" y="395635"/>
                </a:cubicBezTo>
                <a:cubicBezTo>
                  <a:pt x="3775920" y="398891"/>
                  <a:pt x="3777635" y="400606"/>
                  <a:pt x="3781406" y="400778"/>
                </a:cubicBezTo>
                <a:cubicBezTo>
                  <a:pt x="3778406" y="407550"/>
                  <a:pt x="3774119" y="415609"/>
                  <a:pt x="3768548" y="424955"/>
                </a:cubicBezTo>
                <a:cubicBezTo>
                  <a:pt x="3762976" y="434298"/>
                  <a:pt x="3761774" y="441328"/>
                  <a:pt x="3764948" y="446043"/>
                </a:cubicBezTo>
                <a:lnTo>
                  <a:pt x="3789637" y="421353"/>
                </a:lnTo>
                <a:cubicBezTo>
                  <a:pt x="3793923" y="417238"/>
                  <a:pt x="3796668" y="413122"/>
                  <a:pt x="3797867" y="409008"/>
                </a:cubicBezTo>
                <a:cubicBezTo>
                  <a:pt x="3799068" y="404893"/>
                  <a:pt x="3797694" y="400778"/>
                  <a:pt x="3793752" y="396663"/>
                </a:cubicBezTo>
                <a:cubicBezTo>
                  <a:pt x="3798125" y="392291"/>
                  <a:pt x="3802754" y="386633"/>
                  <a:pt x="3807640" y="379689"/>
                </a:cubicBezTo>
                <a:cubicBezTo>
                  <a:pt x="3812527" y="372745"/>
                  <a:pt x="3816128" y="366057"/>
                  <a:pt x="3818442" y="359627"/>
                </a:cubicBezTo>
                <a:lnTo>
                  <a:pt x="3851364" y="285557"/>
                </a:lnTo>
                <a:lnTo>
                  <a:pt x="3876054" y="264982"/>
                </a:lnTo>
                <a:cubicBezTo>
                  <a:pt x="3880512" y="260694"/>
                  <a:pt x="3883940" y="255895"/>
                  <a:pt x="3886340" y="250579"/>
                </a:cubicBezTo>
                <a:cubicBezTo>
                  <a:pt x="3888742" y="245264"/>
                  <a:pt x="3888055" y="240462"/>
                  <a:pt x="3884284" y="236176"/>
                </a:cubicBezTo>
                <a:lnTo>
                  <a:pt x="3900744" y="203256"/>
                </a:lnTo>
                <a:cubicBezTo>
                  <a:pt x="3898687" y="189539"/>
                  <a:pt x="3902801" y="177880"/>
                  <a:pt x="3913090" y="168277"/>
                </a:cubicBezTo>
                <a:cubicBezTo>
                  <a:pt x="3923376" y="158676"/>
                  <a:pt x="3927491" y="147017"/>
                  <a:pt x="3925434" y="133300"/>
                </a:cubicBezTo>
                <a:lnTo>
                  <a:pt x="3978930" y="88034"/>
                </a:lnTo>
                <a:cubicBezTo>
                  <a:pt x="3989217" y="99523"/>
                  <a:pt x="3994362" y="107410"/>
                  <a:pt x="3994361" y="111696"/>
                </a:cubicBezTo>
                <a:cubicBezTo>
                  <a:pt x="3994360" y="115983"/>
                  <a:pt x="3989216" y="121813"/>
                  <a:pt x="3978930" y="129185"/>
                </a:cubicBezTo>
                <a:cubicBezTo>
                  <a:pt x="3986730" y="140759"/>
                  <a:pt x="3986560" y="149503"/>
                  <a:pt x="3978415" y="155419"/>
                </a:cubicBezTo>
                <a:cubicBezTo>
                  <a:pt x="3970270" y="161334"/>
                  <a:pt x="3969070" y="169049"/>
                  <a:pt x="3974816" y="178566"/>
                </a:cubicBezTo>
                <a:cubicBezTo>
                  <a:pt x="3967527" y="189281"/>
                  <a:pt x="3959469" y="206943"/>
                  <a:pt x="3950639" y="231547"/>
                </a:cubicBezTo>
                <a:cubicBezTo>
                  <a:pt x="3941808" y="256152"/>
                  <a:pt x="3938894" y="272783"/>
                  <a:pt x="3941893" y="281441"/>
                </a:cubicBezTo>
                <a:lnTo>
                  <a:pt x="3908973" y="359627"/>
                </a:lnTo>
                <a:cubicBezTo>
                  <a:pt x="3917546" y="370087"/>
                  <a:pt x="3922004" y="381060"/>
                  <a:pt x="3922348" y="392548"/>
                </a:cubicBezTo>
                <a:cubicBezTo>
                  <a:pt x="3922690" y="404035"/>
                  <a:pt x="3916861" y="415008"/>
                  <a:pt x="3904859" y="425468"/>
                </a:cubicBezTo>
                <a:cubicBezTo>
                  <a:pt x="3900744" y="442443"/>
                  <a:pt x="3894571" y="459931"/>
                  <a:pt x="3886340" y="477935"/>
                </a:cubicBezTo>
                <a:cubicBezTo>
                  <a:pt x="3878110" y="495938"/>
                  <a:pt x="3867824" y="511371"/>
                  <a:pt x="3855478" y="524229"/>
                </a:cubicBezTo>
                <a:lnTo>
                  <a:pt x="3867159" y="555379"/>
                </a:lnTo>
                <a:lnTo>
                  <a:pt x="3869137" y="555457"/>
                </a:lnTo>
                <a:lnTo>
                  <a:pt x="3894572" y="522686"/>
                </a:lnTo>
                <a:cubicBezTo>
                  <a:pt x="3900915" y="510427"/>
                  <a:pt x="3909831" y="499968"/>
                  <a:pt x="3921319" y="491309"/>
                </a:cubicBezTo>
                <a:cubicBezTo>
                  <a:pt x="3907772" y="478021"/>
                  <a:pt x="3904001" y="468590"/>
                  <a:pt x="3910002" y="463018"/>
                </a:cubicBezTo>
                <a:cubicBezTo>
                  <a:pt x="3916004" y="457446"/>
                  <a:pt x="3926634" y="449043"/>
                  <a:pt x="3941893" y="437813"/>
                </a:cubicBezTo>
                <a:cubicBezTo>
                  <a:pt x="3951239" y="426755"/>
                  <a:pt x="3958269" y="406694"/>
                  <a:pt x="3962983" y="377631"/>
                </a:cubicBezTo>
                <a:cubicBezTo>
                  <a:pt x="3967698" y="348568"/>
                  <a:pt x="3975757" y="327479"/>
                  <a:pt x="3987160" y="314362"/>
                </a:cubicBezTo>
                <a:cubicBezTo>
                  <a:pt x="3991360" y="312477"/>
                  <a:pt x="3995303" y="312133"/>
                  <a:pt x="3998991" y="313334"/>
                </a:cubicBezTo>
                <a:cubicBezTo>
                  <a:pt x="4002677" y="314534"/>
                  <a:pt x="4005591" y="316248"/>
                  <a:pt x="4007734" y="318476"/>
                </a:cubicBezTo>
                <a:cubicBezTo>
                  <a:pt x="4017080" y="329794"/>
                  <a:pt x="4018965" y="343167"/>
                  <a:pt x="4013392" y="358599"/>
                </a:cubicBezTo>
                <a:cubicBezTo>
                  <a:pt x="4007820" y="374031"/>
                  <a:pt x="4000448" y="385347"/>
                  <a:pt x="3991275" y="392548"/>
                </a:cubicBezTo>
                <a:cubicBezTo>
                  <a:pt x="3981502" y="419039"/>
                  <a:pt x="3973272" y="444243"/>
                  <a:pt x="3966584" y="468162"/>
                </a:cubicBezTo>
                <a:cubicBezTo>
                  <a:pt x="3959898" y="492081"/>
                  <a:pt x="3951667" y="516256"/>
                  <a:pt x="3941894" y="540690"/>
                </a:cubicBezTo>
                <a:lnTo>
                  <a:pt x="3941989" y="541165"/>
                </a:lnTo>
                <a:lnTo>
                  <a:pt x="3961802" y="554130"/>
                </a:lnTo>
                <a:lnTo>
                  <a:pt x="3933091" y="576858"/>
                </a:lnTo>
                <a:lnTo>
                  <a:pt x="3937779" y="581840"/>
                </a:lnTo>
                <a:lnTo>
                  <a:pt x="3921654" y="601385"/>
                </a:lnTo>
                <a:lnTo>
                  <a:pt x="3933552" y="603878"/>
                </a:lnTo>
                <a:cubicBezTo>
                  <a:pt x="3938187" y="603529"/>
                  <a:pt x="3942034" y="602973"/>
                  <a:pt x="3945094" y="602209"/>
                </a:cubicBezTo>
                <a:lnTo>
                  <a:pt x="3979020" y="565396"/>
                </a:lnTo>
                <a:lnTo>
                  <a:pt x="4012009" y="552557"/>
                </a:lnTo>
                <a:cubicBezTo>
                  <a:pt x="4018673" y="542371"/>
                  <a:pt x="4026217" y="534602"/>
                  <a:pt x="4034635" y="529252"/>
                </a:cubicBezTo>
                <a:cubicBezTo>
                  <a:pt x="4043054" y="523902"/>
                  <a:pt x="4052914" y="520106"/>
                  <a:pt x="4064212" y="517870"/>
                </a:cubicBezTo>
                <a:lnTo>
                  <a:pt x="4082238" y="490322"/>
                </a:lnTo>
                <a:cubicBezTo>
                  <a:pt x="4099128" y="485802"/>
                  <a:pt x="4111981" y="476181"/>
                  <a:pt x="4120797" y="461457"/>
                </a:cubicBezTo>
                <a:cubicBezTo>
                  <a:pt x="4125240" y="466723"/>
                  <a:pt x="4131019" y="469478"/>
                  <a:pt x="4138130" y="469726"/>
                </a:cubicBezTo>
                <a:cubicBezTo>
                  <a:pt x="4145242" y="469975"/>
                  <a:pt x="4151254" y="466737"/>
                  <a:pt x="4156166" y="460014"/>
                </a:cubicBezTo>
                <a:lnTo>
                  <a:pt x="4197104" y="442542"/>
                </a:lnTo>
                <a:lnTo>
                  <a:pt x="4202163" y="449445"/>
                </a:lnTo>
                <a:lnTo>
                  <a:pt x="4203199" y="440386"/>
                </a:lnTo>
                <a:cubicBezTo>
                  <a:pt x="4206458" y="434641"/>
                  <a:pt x="4211258" y="429668"/>
                  <a:pt x="4217603" y="425468"/>
                </a:cubicBezTo>
                <a:cubicBezTo>
                  <a:pt x="4225833" y="408322"/>
                  <a:pt x="4234062" y="405579"/>
                  <a:pt x="4242293" y="417238"/>
                </a:cubicBezTo>
                <a:cubicBezTo>
                  <a:pt x="4250951" y="425211"/>
                  <a:pt x="4256266" y="432927"/>
                  <a:pt x="4258238" y="440386"/>
                </a:cubicBezTo>
                <a:cubicBezTo>
                  <a:pt x="4260210" y="447845"/>
                  <a:pt x="4256267" y="456589"/>
                  <a:pt x="4246408" y="466619"/>
                </a:cubicBezTo>
                <a:cubicBezTo>
                  <a:pt x="4238434" y="474077"/>
                  <a:pt x="4228662" y="486937"/>
                  <a:pt x="4217089" y="505197"/>
                </a:cubicBezTo>
                <a:cubicBezTo>
                  <a:pt x="4205514" y="523457"/>
                  <a:pt x="4202941" y="539403"/>
                  <a:pt x="4209371" y="553035"/>
                </a:cubicBezTo>
                <a:cubicBezTo>
                  <a:pt x="4207057" y="565466"/>
                  <a:pt x="4201400" y="584841"/>
                  <a:pt x="4192397" y="611159"/>
                </a:cubicBezTo>
                <a:cubicBezTo>
                  <a:pt x="4183395" y="637479"/>
                  <a:pt x="4172594" y="657883"/>
                  <a:pt x="4159991" y="672370"/>
                </a:cubicBezTo>
                <a:lnTo>
                  <a:pt x="4161952" y="677718"/>
                </a:lnTo>
                <a:lnTo>
                  <a:pt x="4178607" y="681243"/>
                </a:lnTo>
                <a:lnTo>
                  <a:pt x="4203392" y="643366"/>
                </a:lnTo>
                <a:lnTo>
                  <a:pt x="4213723" y="650125"/>
                </a:lnTo>
                <a:cubicBezTo>
                  <a:pt x="4220321" y="654444"/>
                  <a:pt x="4223211" y="658794"/>
                  <a:pt x="4222393" y="663177"/>
                </a:cubicBezTo>
                <a:cubicBezTo>
                  <a:pt x="4221576" y="667559"/>
                  <a:pt x="4218769" y="673099"/>
                  <a:pt x="4213976" y="679798"/>
                </a:cubicBezTo>
                <a:lnTo>
                  <a:pt x="4185621" y="700586"/>
                </a:lnTo>
                <a:cubicBezTo>
                  <a:pt x="4184194" y="703237"/>
                  <a:pt x="4182574" y="708530"/>
                  <a:pt x="4180764" y="716463"/>
                </a:cubicBezTo>
                <a:cubicBezTo>
                  <a:pt x="4178953" y="724397"/>
                  <a:pt x="4178758" y="729392"/>
                  <a:pt x="4180178" y="731449"/>
                </a:cubicBezTo>
                <a:lnTo>
                  <a:pt x="4186938" y="721119"/>
                </a:lnTo>
                <a:cubicBezTo>
                  <a:pt x="4198491" y="720687"/>
                  <a:pt x="4212743" y="718949"/>
                  <a:pt x="4229695" y="715901"/>
                </a:cubicBezTo>
                <a:cubicBezTo>
                  <a:pt x="4246646" y="712856"/>
                  <a:pt x="4258581" y="707141"/>
                  <a:pt x="4265500" y="698759"/>
                </a:cubicBezTo>
                <a:cubicBezTo>
                  <a:pt x="4273035" y="698363"/>
                  <a:pt x="4280188" y="695256"/>
                  <a:pt x="4286962" y="689445"/>
                </a:cubicBezTo>
                <a:cubicBezTo>
                  <a:pt x="4293738" y="683632"/>
                  <a:pt x="4299436" y="677117"/>
                  <a:pt x="4304058" y="669894"/>
                </a:cubicBezTo>
                <a:lnTo>
                  <a:pt x="4337175" y="671894"/>
                </a:lnTo>
                <a:cubicBezTo>
                  <a:pt x="4340716" y="666323"/>
                  <a:pt x="4345759" y="660811"/>
                  <a:pt x="4352297" y="655357"/>
                </a:cubicBezTo>
                <a:cubicBezTo>
                  <a:pt x="4358838" y="649903"/>
                  <a:pt x="4365898" y="646942"/>
                  <a:pt x="4373481" y="646472"/>
                </a:cubicBezTo>
                <a:lnTo>
                  <a:pt x="4391505" y="618926"/>
                </a:lnTo>
                <a:lnTo>
                  <a:pt x="4412038" y="617610"/>
                </a:lnTo>
                <a:cubicBezTo>
                  <a:pt x="4419251" y="607370"/>
                  <a:pt x="4429409" y="599673"/>
                  <a:pt x="4442514" y="594520"/>
                </a:cubicBezTo>
                <a:cubicBezTo>
                  <a:pt x="4455619" y="589367"/>
                  <a:pt x="4468955" y="586210"/>
                  <a:pt x="4482524" y="585046"/>
                </a:cubicBezTo>
                <a:cubicBezTo>
                  <a:pt x="4496735" y="578671"/>
                  <a:pt x="4513224" y="571633"/>
                  <a:pt x="4531990" y="563936"/>
                </a:cubicBezTo>
                <a:cubicBezTo>
                  <a:pt x="4550757" y="556237"/>
                  <a:pt x="4568405" y="551187"/>
                  <a:pt x="4584934" y="548786"/>
                </a:cubicBezTo>
                <a:cubicBezTo>
                  <a:pt x="4588240" y="543266"/>
                  <a:pt x="4592331" y="537952"/>
                  <a:pt x="4597209" y="532845"/>
                </a:cubicBezTo>
                <a:cubicBezTo>
                  <a:pt x="4602087" y="527739"/>
                  <a:pt x="4608198" y="524975"/>
                  <a:pt x="4615542" y="524556"/>
                </a:cubicBezTo>
                <a:cubicBezTo>
                  <a:pt x="4622776" y="514126"/>
                  <a:pt x="4632593" y="505387"/>
                  <a:pt x="4644993" y="498337"/>
                </a:cubicBezTo>
                <a:cubicBezTo>
                  <a:pt x="4657392" y="491288"/>
                  <a:pt x="4669525" y="486525"/>
                  <a:pt x="4681392" y="484044"/>
                </a:cubicBezTo>
                <a:cubicBezTo>
                  <a:pt x="4683740" y="480458"/>
                  <a:pt x="4686666" y="477864"/>
                  <a:pt x="4690171" y="476264"/>
                </a:cubicBezTo>
                <a:cubicBezTo>
                  <a:pt x="4693678" y="474665"/>
                  <a:pt x="4697199" y="474920"/>
                  <a:pt x="4700736" y="477031"/>
                </a:cubicBezTo>
                <a:lnTo>
                  <a:pt x="4708813" y="487233"/>
                </a:lnTo>
                <a:lnTo>
                  <a:pt x="4675951" y="514907"/>
                </a:lnTo>
                <a:cubicBezTo>
                  <a:pt x="4670115" y="516313"/>
                  <a:pt x="4664433" y="519357"/>
                  <a:pt x="4658909" y="524040"/>
                </a:cubicBezTo>
                <a:cubicBezTo>
                  <a:pt x="4653386" y="528726"/>
                  <a:pt x="4648863" y="533758"/>
                  <a:pt x="4645343" y="539138"/>
                </a:cubicBezTo>
                <a:lnTo>
                  <a:pt x="4611291" y="561114"/>
                </a:lnTo>
                <a:cubicBezTo>
                  <a:pt x="4606936" y="569333"/>
                  <a:pt x="4601592" y="578129"/>
                  <a:pt x="4595252" y="587505"/>
                </a:cubicBezTo>
                <a:cubicBezTo>
                  <a:pt x="4588912" y="596879"/>
                  <a:pt x="4580655" y="598852"/>
                  <a:pt x="4570478" y="593423"/>
                </a:cubicBezTo>
                <a:cubicBezTo>
                  <a:pt x="4547363" y="626246"/>
                  <a:pt x="4511695" y="659459"/>
                  <a:pt x="4463476" y="693067"/>
                </a:cubicBezTo>
                <a:cubicBezTo>
                  <a:pt x="4415257" y="726676"/>
                  <a:pt x="4371511" y="749688"/>
                  <a:pt x="4332241" y="762104"/>
                </a:cubicBezTo>
                <a:cubicBezTo>
                  <a:pt x="4324112" y="773586"/>
                  <a:pt x="4315256" y="783363"/>
                  <a:pt x="4305670" y="791435"/>
                </a:cubicBezTo>
                <a:cubicBezTo>
                  <a:pt x="4296086" y="799507"/>
                  <a:pt x="4287229" y="809285"/>
                  <a:pt x="4279101" y="820768"/>
                </a:cubicBezTo>
                <a:cubicBezTo>
                  <a:pt x="4273867" y="817649"/>
                  <a:pt x="4268871" y="817456"/>
                  <a:pt x="4264116" y="820183"/>
                </a:cubicBezTo>
                <a:cubicBezTo>
                  <a:pt x="4259359" y="822911"/>
                  <a:pt x="4255257" y="826988"/>
                  <a:pt x="4251808" y="832416"/>
                </a:cubicBezTo>
                <a:cubicBezTo>
                  <a:pt x="4242081" y="846028"/>
                  <a:pt x="4234434" y="852704"/>
                  <a:pt x="4228868" y="852443"/>
                </a:cubicBezTo>
                <a:cubicBezTo>
                  <a:pt x="4223302" y="852181"/>
                  <a:pt x="4217344" y="856275"/>
                  <a:pt x="4210997" y="864723"/>
                </a:cubicBezTo>
                <a:lnTo>
                  <a:pt x="4203889" y="868866"/>
                </a:lnTo>
                <a:lnTo>
                  <a:pt x="4205256" y="869892"/>
                </a:lnTo>
                <a:cubicBezTo>
                  <a:pt x="4213487" y="869893"/>
                  <a:pt x="4217602" y="874008"/>
                  <a:pt x="4217603" y="882238"/>
                </a:cubicBezTo>
                <a:cubicBezTo>
                  <a:pt x="4217258" y="890555"/>
                  <a:pt x="4214860" y="898613"/>
                  <a:pt x="4210401" y="906415"/>
                </a:cubicBezTo>
                <a:cubicBezTo>
                  <a:pt x="4205944" y="914215"/>
                  <a:pt x="4201485" y="921246"/>
                  <a:pt x="4197027" y="927503"/>
                </a:cubicBezTo>
                <a:cubicBezTo>
                  <a:pt x="4203457" y="929219"/>
                  <a:pt x="4210143" y="929905"/>
                  <a:pt x="4217088" y="929561"/>
                </a:cubicBezTo>
                <a:cubicBezTo>
                  <a:pt x="4224032" y="929218"/>
                  <a:pt x="4229689" y="929904"/>
                  <a:pt x="4234062" y="931620"/>
                </a:cubicBezTo>
                <a:cubicBezTo>
                  <a:pt x="4237064" y="938478"/>
                  <a:pt x="4234148" y="947393"/>
                  <a:pt x="4225319" y="958367"/>
                </a:cubicBezTo>
                <a:cubicBezTo>
                  <a:pt x="4216488" y="969340"/>
                  <a:pt x="4208428" y="978256"/>
                  <a:pt x="4201141" y="985114"/>
                </a:cubicBezTo>
                <a:cubicBezTo>
                  <a:pt x="4200971" y="993688"/>
                  <a:pt x="4199255" y="1001233"/>
                  <a:pt x="4195999" y="1007747"/>
                </a:cubicBezTo>
                <a:cubicBezTo>
                  <a:pt x="4192739" y="1014262"/>
                  <a:pt x="4188968" y="1017692"/>
                  <a:pt x="4184680" y="1018035"/>
                </a:cubicBezTo>
                <a:lnTo>
                  <a:pt x="4164107" y="1046840"/>
                </a:lnTo>
                <a:lnTo>
                  <a:pt x="4164106" y="1083875"/>
                </a:lnTo>
                <a:lnTo>
                  <a:pt x="4176452" y="1071531"/>
                </a:lnTo>
                <a:lnTo>
                  <a:pt x="4192911" y="1038610"/>
                </a:lnTo>
                <a:cubicBezTo>
                  <a:pt x="4195142" y="1034496"/>
                  <a:pt x="4197883" y="1031410"/>
                  <a:pt x="4201142" y="1029351"/>
                </a:cubicBezTo>
                <a:cubicBezTo>
                  <a:pt x="4204400" y="1027294"/>
                  <a:pt x="4207143" y="1026265"/>
                  <a:pt x="4209372" y="1026265"/>
                </a:cubicBezTo>
                <a:cubicBezTo>
                  <a:pt x="4209029" y="1028581"/>
                  <a:pt x="4207657" y="1032181"/>
                  <a:pt x="4205258" y="1037066"/>
                </a:cubicBezTo>
                <a:cubicBezTo>
                  <a:pt x="4202856" y="1041953"/>
                  <a:pt x="4201484" y="1046583"/>
                  <a:pt x="4201142" y="1050955"/>
                </a:cubicBezTo>
                <a:cubicBezTo>
                  <a:pt x="4205943" y="1062100"/>
                  <a:pt x="4200456" y="1075817"/>
                  <a:pt x="4184682" y="1092107"/>
                </a:cubicBezTo>
                <a:cubicBezTo>
                  <a:pt x="4168907" y="1108394"/>
                  <a:pt x="4163420" y="1122111"/>
                  <a:pt x="4168222" y="1133255"/>
                </a:cubicBezTo>
                <a:lnTo>
                  <a:pt x="4151762" y="1162062"/>
                </a:lnTo>
                <a:cubicBezTo>
                  <a:pt x="4151075" y="1170978"/>
                  <a:pt x="4148332" y="1181950"/>
                  <a:pt x="4143531" y="1194982"/>
                </a:cubicBezTo>
                <a:cubicBezTo>
                  <a:pt x="4152277" y="1184695"/>
                  <a:pt x="4160505" y="1173377"/>
                  <a:pt x="4168220" y="1161033"/>
                </a:cubicBezTo>
                <a:cubicBezTo>
                  <a:pt x="4175938" y="1148688"/>
                  <a:pt x="4180052" y="1135313"/>
                  <a:pt x="4180566" y="1120911"/>
                </a:cubicBezTo>
                <a:lnTo>
                  <a:pt x="4213487" y="1133257"/>
                </a:lnTo>
                <a:lnTo>
                  <a:pt x="4205257" y="1178522"/>
                </a:lnTo>
                <a:lnTo>
                  <a:pt x="4225832" y="1174406"/>
                </a:lnTo>
                <a:lnTo>
                  <a:pt x="4246408" y="1199097"/>
                </a:lnTo>
                <a:lnTo>
                  <a:pt x="4225832" y="1260822"/>
                </a:lnTo>
                <a:cubicBezTo>
                  <a:pt x="4209887" y="1276168"/>
                  <a:pt x="4196512" y="1293829"/>
                  <a:pt x="4185711" y="1313805"/>
                </a:cubicBezTo>
                <a:lnTo>
                  <a:pt x="4168120" y="1339658"/>
                </a:lnTo>
                <a:lnTo>
                  <a:pt x="4176789" y="1335580"/>
                </a:lnTo>
                <a:lnTo>
                  <a:pt x="4205543" y="1337296"/>
                </a:lnTo>
                <a:cubicBezTo>
                  <a:pt x="4203777" y="1352478"/>
                  <a:pt x="4200503" y="1367054"/>
                  <a:pt x="4195718" y="1381025"/>
                </a:cubicBezTo>
                <a:cubicBezTo>
                  <a:pt x="4190933" y="1394996"/>
                  <a:pt x="4189345" y="1415856"/>
                  <a:pt x="4190952" y="1443606"/>
                </a:cubicBezTo>
                <a:cubicBezTo>
                  <a:pt x="4200396" y="1432146"/>
                  <a:pt x="4209325" y="1420656"/>
                  <a:pt x="4217744" y="1409136"/>
                </a:cubicBezTo>
                <a:cubicBezTo>
                  <a:pt x="4226161" y="1397615"/>
                  <a:pt x="4231106" y="1383826"/>
                  <a:pt x="4232581" y="1367766"/>
                </a:cubicBezTo>
                <a:cubicBezTo>
                  <a:pt x="4253375" y="1353207"/>
                  <a:pt x="4272238" y="1336470"/>
                  <a:pt x="4289170" y="1317554"/>
                </a:cubicBezTo>
                <a:cubicBezTo>
                  <a:pt x="4312140" y="1316865"/>
                  <a:pt x="4321359" y="1309171"/>
                  <a:pt x="4316828" y="1294473"/>
                </a:cubicBezTo>
                <a:cubicBezTo>
                  <a:pt x="4312295" y="1279773"/>
                  <a:pt x="4316379" y="1271773"/>
                  <a:pt x="4329082" y="1270468"/>
                </a:cubicBezTo>
                <a:lnTo>
                  <a:pt x="4345512" y="1271449"/>
                </a:lnTo>
                <a:cubicBezTo>
                  <a:pt x="4346887" y="1259938"/>
                  <a:pt x="4350147" y="1251373"/>
                  <a:pt x="4355293" y="1245753"/>
                </a:cubicBezTo>
                <a:cubicBezTo>
                  <a:pt x="4360436" y="1240135"/>
                  <a:pt x="4363636" y="1232597"/>
                  <a:pt x="4364887" y="1223138"/>
                </a:cubicBezTo>
                <a:lnTo>
                  <a:pt x="4395112" y="1200208"/>
                </a:lnTo>
                <a:lnTo>
                  <a:pt x="4409581" y="1234050"/>
                </a:lnTo>
                <a:cubicBezTo>
                  <a:pt x="4417796" y="1234541"/>
                  <a:pt x="4421659" y="1238896"/>
                  <a:pt x="4421168" y="1247110"/>
                </a:cubicBezTo>
                <a:cubicBezTo>
                  <a:pt x="4419005" y="1263214"/>
                  <a:pt x="4413262" y="1278844"/>
                  <a:pt x="4403940" y="1294005"/>
                </a:cubicBezTo>
                <a:cubicBezTo>
                  <a:pt x="4394618" y="1309164"/>
                  <a:pt x="4388814" y="1325823"/>
                  <a:pt x="4386528" y="1343980"/>
                </a:cubicBezTo>
                <a:cubicBezTo>
                  <a:pt x="4386422" y="1344316"/>
                  <a:pt x="4386512" y="1345696"/>
                  <a:pt x="4386797" y="1348118"/>
                </a:cubicBezTo>
                <a:cubicBezTo>
                  <a:pt x="4387082" y="1350540"/>
                  <a:pt x="4388197" y="1351980"/>
                  <a:pt x="4390145" y="1352439"/>
                </a:cubicBezTo>
                <a:cubicBezTo>
                  <a:pt x="4392427" y="1351632"/>
                  <a:pt x="4395421" y="1347516"/>
                  <a:pt x="4399127" y="1340094"/>
                </a:cubicBezTo>
                <a:cubicBezTo>
                  <a:pt x="4402835" y="1332671"/>
                  <a:pt x="4405890" y="1327530"/>
                  <a:pt x="4408294" y="1324667"/>
                </a:cubicBezTo>
                <a:cubicBezTo>
                  <a:pt x="4413331" y="1320845"/>
                  <a:pt x="4416315" y="1316902"/>
                  <a:pt x="4417245" y="1312835"/>
                </a:cubicBezTo>
                <a:cubicBezTo>
                  <a:pt x="4417115" y="1306386"/>
                  <a:pt x="4417451" y="1300737"/>
                  <a:pt x="4418256" y="1295889"/>
                </a:cubicBezTo>
                <a:cubicBezTo>
                  <a:pt x="4419061" y="1291043"/>
                  <a:pt x="4423322" y="1288720"/>
                  <a:pt x="4431040" y="1288923"/>
                </a:cubicBezTo>
                <a:lnTo>
                  <a:pt x="4447961" y="1281689"/>
                </a:lnTo>
                <a:lnTo>
                  <a:pt x="4489284" y="1280034"/>
                </a:lnTo>
                <a:lnTo>
                  <a:pt x="4503568" y="1247907"/>
                </a:lnTo>
                <a:cubicBezTo>
                  <a:pt x="4509953" y="1245970"/>
                  <a:pt x="4516159" y="1242734"/>
                  <a:pt x="4522183" y="1238197"/>
                </a:cubicBezTo>
                <a:cubicBezTo>
                  <a:pt x="4528209" y="1233661"/>
                  <a:pt x="4533447" y="1229336"/>
                  <a:pt x="4537902" y="1225223"/>
                </a:cubicBezTo>
                <a:cubicBezTo>
                  <a:pt x="4542346" y="1225575"/>
                  <a:pt x="4546867" y="1224641"/>
                  <a:pt x="4551466" y="1222426"/>
                </a:cubicBezTo>
                <a:cubicBezTo>
                  <a:pt x="4556065" y="1220210"/>
                  <a:pt x="4558716" y="1216074"/>
                  <a:pt x="4559420" y="1210018"/>
                </a:cubicBezTo>
                <a:lnTo>
                  <a:pt x="4556294" y="1193341"/>
                </a:lnTo>
                <a:lnTo>
                  <a:pt x="4593265" y="1195549"/>
                </a:lnTo>
                <a:cubicBezTo>
                  <a:pt x="4591164" y="1203411"/>
                  <a:pt x="4586521" y="1214985"/>
                  <a:pt x="4579339" y="1230273"/>
                </a:cubicBezTo>
                <a:cubicBezTo>
                  <a:pt x="4572157" y="1245562"/>
                  <a:pt x="4572834" y="1254362"/>
                  <a:pt x="4581370" y="1256674"/>
                </a:cubicBezTo>
                <a:cubicBezTo>
                  <a:pt x="4585579" y="1256669"/>
                  <a:pt x="4589606" y="1255362"/>
                  <a:pt x="4593455" y="1252760"/>
                </a:cubicBezTo>
                <a:cubicBezTo>
                  <a:pt x="4597304" y="1250155"/>
                  <a:pt x="4600366" y="1247761"/>
                  <a:pt x="4602644" y="1245577"/>
                </a:cubicBezTo>
                <a:lnTo>
                  <a:pt x="4613802" y="1196775"/>
                </a:lnTo>
                <a:lnTo>
                  <a:pt x="4636058" y="1169247"/>
                </a:lnTo>
                <a:cubicBezTo>
                  <a:pt x="4636783" y="1157096"/>
                  <a:pt x="4639471" y="1146607"/>
                  <a:pt x="4644120" y="1137780"/>
                </a:cubicBezTo>
                <a:cubicBezTo>
                  <a:pt x="4648769" y="1128955"/>
                  <a:pt x="4655442" y="1120764"/>
                  <a:pt x="4664138" y="1113211"/>
                </a:cubicBezTo>
                <a:lnTo>
                  <a:pt x="4666099" y="1080348"/>
                </a:lnTo>
                <a:cubicBezTo>
                  <a:pt x="4678514" y="1068035"/>
                  <a:pt x="4684892" y="1053300"/>
                  <a:pt x="4685228" y="1036146"/>
                </a:cubicBezTo>
                <a:cubicBezTo>
                  <a:pt x="4691700" y="1038506"/>
                  <a:pt x="4698083" y="1038027"/>
                  <a:pt x="4704380" y="1034711"/>
                </a:cubicBezTo>
                <a:cubicBezTo>
                  <a:pt x="4710675" y="1031394"/>
                  <a:pt x="4714284" y="1025597"/>
                  <a:pt x="4715208" y="1017323"/>
                </a:cubicBezTo>
                <a:lnTo>
                  <a:pt x="4742061" y="981824"/>
                </a:lnTo>
                <a:lnTo>
                  <a:pt x="4774188" y="996108"/>
                </a:lnTo>
                <a:cubicBezTo>
                  <a:pt x="4767999" y="1009138"/>
                  <a:pt x="4763486" y="1024327"/>
                  <a:pt x="4760647" y="1041677"/>
                </a:cubicBezTo>
                <a:cubicBezTo>
                  <a:pt x="4757807" y="1059028"/>
                  <a:pt x="4752389" y="1072103"/>
                  <a:pt x="4744391" y="1080901"/>
                </a:cubicBezTo>
                <a:cubicBezTo>
                  <a:pt x="4744300" y="1093949"/>
                  <a:pt x="4738414" y="1100468"/>
                  <a:pt x="4726735" y="1100458"/>
                </a:cubicBezTo>
                <a:cubicBezTo>
                  <a:pt x="4717870" y="1099328"/>
                  <a:pt x="4706906" y="1098845"/>
                  <a:pt x="4693842" y="1099010"/>
                </a:cubicBezTo>
                <a:cubicBezTo>
                  <a:pt x="4680777" y="1099174"/>
                  <a:pt x="4681829" y="1104562"/>
                  <a:pt x="4696999" y="1115172"/>
                </a:cubicBezTo>
                <a:lnTo>
                  <a:pt x="4678116" y="1155270"/>
                </a:lnTo>
                <a:lnTo>
                  <a:pt x="4694547" y="1156249"/>
                </a:lnTo>
                <a:lnTo>
                  <a:pt x="4676891" y="1175807"/>
                </a:lnTo>
                <a:lnTo>
                  <a:pt x="4674438" y="1216885"/>
                </a:lnTo>
                <a:lnTo>
                  <a:pt x="4644457" y="1235706"/>
                </a:lnTo>
                <a:lnTo>
                  <a:pt x="4642250" y="1272676"/>
                </a:lnTo>
                <a:cubicBezTo>
                  <a:pt x="4633943" y="1285234"/>
                  <a:pt x="4623705" y="1295616"/>
                  <a:pt x="4611533" y="1303821"/>
                </a:cubicBezTo>
                <a:lnTo>
                  <a:pt x="4597250" y="1335947"/>
                </a:lnTo>
                <a:cubicBezTo>
                  <a:pt x="4609891" y="1339966"/>
                  <a:pt x="4613161" y="1354245"/>
                  <a:pt x="4607059" y="1378787"/>
                </a:cubicBezTo>
                <a:cubicBezTo>
                  <a:pt x="4600956" y="1403330"/>
                  <a:pt x="4595888" y="1419172"/>
                  <a:pt x="4591853" y="1426318"/>
                </a:cubicBezTo>
                <a:cubicBezTo>
                  <a:pt x="4584039" y="1427741"/>
                  <a:pt x="4579421" y="1436054"/>
                  <a:pt x="4577997" y="1451256"/>
                </a:cubicBezTo>
                <a:cubicBezTo>
                  <a:pt x="4576575" y="1466457"/>
                  <a:pt x="4575942" y="1477068"/>
                  <a:pt x="4576097" y="1483090"/>
                </a:cubicBezTo>
                <a:cubicBezTo>
                  <a:pt x="4569878" y="1485124"/>
                  <a:pt x="4565333" y="1489317"/>
                  <a:pt x="4562465" y="1495674"/>
                </a:cubicBezTo>
                <a:cubicBezTo>
                  <a:pt x="4559594" y="1502030"/>
                  <a:pt x="4558007" y="1508462"/>
                  <a:pt x="4557704" y="1514970"/>
                </a:cubicBezTo>
                <a:cubicBezTo>
                  <a:pt x="4557929" y="1522714"/>
                  <a:pt x="4560300" y="1529039"/>
                  <a:pt x="4564817" y="1533945"/>
                </a:cubicBezTo>
                <a:cubicBezTo>
                  <a:pt x="4569333" y="1538853"/>
                  <a:pt x="4571703" y="1545179"/>
                  <a:pt x="4571928" y="1552923"/>
                </a:cubicBezTo>
                <a:cubicBezTo>
                  <a:pt x="4587945" y="1550786"/>
                  <a:pt x="4596039" y="1538902"/>
                  <a:pt x="4596215" y="1517270"/>
                </a:cubicBezTo>
                <a:cubicBezTo>
                  <a:pt x="4596391" y="1495638"/>
                  <a:pt x="4603458" y="1483692"/>
                  <a:pt x="4617419" y="1481435"/>
                </a:cubicBezTo>
                <a:cubicBezTo>
                  <a:pt x="4618600" y="1468880"/>
                  <a:pt x="4623584" y="1457327"/>
                  <a:pt x="4632373" y="1446772"/>
                </a:cubicBezTo>
                <a:cubicBezTo>
                  <a:pt x="4641160" y="1436219"/>
                  <a:pt x="4651095" y="1428050"/>
                  <a:pt x="4662174" y="1422272"/>
                </a:cubicBezTo>
                <a:lnTo>
                  <a:pt x="4665364" y="1368871"/>
                </a:lnTo>
                <a:cubicBezTo>
                  <a:pt x="4702429" y="1353650"/>
                  <a:pt x="4724999" y="1335243"/>
                  <a:pt x="4733073" y="1313654"/>
                </a:cubicBezTo>
                <a:cubicBezTo>
                  <a:pt x="4741147" y="1292064"/>
                  <a:pt x="4753093" y="1261688"/>
                  <a:pt x="4768915" y="1222525"/>
                </a:cubicBezTo>
                <a:cubicBezTo>
                  <a:pt x="4782851" y="1222155"/>
                  <a:pt x="4795460" y="1218097"/>
                  <a:pt x="4806743" y="1210356"/>
                </a:cubicBezTo>
                <a:cubicBezTo>
                  <a:pt x="4818027" y="1202612"/>
                  <a:pt x="4830635" y="1198556"/>
                  <a:pt x="4844572" y="1198184"/>
                </a:cubicBezTo>
                <a:lnTo>
                  <a:pt x="4847269" y="1153002"/>
                </a:lnTo>
                <a:lnTo>
                  <a:pt x="4859592" y="1153736"/>
                </a:lnTo>
                <a:cubicBezTo>
                  <a:pt x="4867465" y="1154207"/>
                  <a:pt x="4872134" y="1156546"/>
                  <a:pt x="4873601" y="1160756"/>
                </a:cubicBezTo>
                <a:cubicBezTo>
                  <a:pt x="4875067" y="1164966"/>
                  <a:pt x="4875384" y="1171167"/>
                  <a:pt x="4874553" y="1179363"/>
                </a:cubicBezTo>
                <a:lnTo>
                  <a:pt x="4860267" y="1211489"/>
                </a:lnTo>
                <a:cubicBezTo>
                  <a:pt x="4860344" y="1214499"/>
                  <a:pt x="4861569" y="1219897"/>
                  <a:pt x="4863936" y="1227683"/>
                </a:cubicBezTo>
                <a:cubicBezTo>
                  <a:pt x="4866307" y="1235469"/>
                  <a:pt x="4868619" y="1239899"/>
                  <a:pt x="4870873" y="1240979"/>
                </a:cubicBezTo>
                <a:lnTo>
                  <a:pt x="4871608" y="1228656"/>
                </a:lnTo>
                <a:cubicBezTo>
                  <a:pt x="4881421" y="1222543"/>
                  <a:pt x="4892926" y="1213954"/>
                  <a:pt x="4906126" y="1202890"/>
                </a:cubicBezTo>
                <a:cubicBezTo>
                  <a:pt x="4919326" y="1191826"/>
                  <a:pt x="4926846" y="1180939"/>
                  <a:pt x="4928688" y="1170228"/>
                </a:cubicBezTo>
                <a:cubicBezTo>
                  <a:pt x="4935030" y="1166142"/>
                  <a:pt x="4939697" y="1159892"/>
                  <a:pt x="4942688" y="1151483"/>
                </a:cubicBezTo>
                <a:cubicBezTo>
                  <a:pt x="4945682" y="1143074"/>
                  <a:pt x="4947391" y="1134588"/>
                  <a:pt x="4947818" y="1126024"/>
                </a:cubicBezTo>
                <a:lnTo>
                  <a:pt x="4977552" y="1111309"/>
                </a:lnTo>
                <a:cubicBezTo>
                  <a:pt x="4977859" y="1104715"/>
                  <a:pt x="4979497" y="1097427"/>
                  <a:pt x="4982464" y="1089446"/>
                </a:cubicBezTo>
                <a:cubicBezTo>
                  <a:pt x="4985431" y="1081464"/>
                  <a:pt x="4990089" y="1075386"/>
                  <a:pt x="4996434" y="1071214"/>
                </a:cubicBezTo>
                <a:lnTo>
                  <a:pt x="4998397" y="1038351"/>
                </a:lnTo>
                <a:lnTo>
                  <a:pt x="5015563" y="1027009"/>
                </a:lnTo>
                <a:cubicBezTo>
                  <a:pt x="5016737" y="1014541"/>
                  <a:pt x="5021731" y="1002815"/>
                  <a:pt x="5030546" y="991833"/>
                </a:cubicBezTo>
                <a:cubicBezTo>
                  <a:pt x="5039360" y="980851"/>
                  <a:pt x="5049366" y="971486"/>
                  <a:pt x="5060565" y="963738"/>
                </a:cubicBezTo>
                <a:cubicBezTo>
                  <a:pt x="5069732" y="951145"/>
                  <a:pt x="5080550" y="936847"/>
                  <a:pt x="5093011" y="920844"/>
                </a:cubicBezTo>
                <a:cubicBezTo>
                  <a:pt x="5105476" y="904841"/>
                  <a:pt x="5118283" y="891692"/>
                  <a:pt x="5131439" y="881400"/>
                </a:cubicBezTo>
                <a:cubicBezTo>
                  <a:pt x="5131565" y="874966"/>
                  <a:pt x="5132476" y="868322"/>
                  <a:pt x="5134173" y="861466"/>
                </a:cubicBezTo>
                <a:cubicBezTo>
                  <a:pt x="5135872" y="854611"/>
                  <a:pt x="5139803" y="849177"/>
                  <a:pt x="5145969" y="845165"/>
                </a:cubicBezTo>
                <a:cubicBezTo>
                  <a:pt x="5147067" y="832521"/>
                  <a:pt x="5151246" y="820060"/>
                  <a:pt x="5158506" y="807782"/>
                </a:cubicBezTo>
                <a:cubicBezTo>
                  <a:pt x="5165765" y="795505"/>
                  <a:pt x="5173930" y="785344"/>
                  <a:pt x="5182999" y="777296"/>
                </a:cubicBezTo>
                <a:cubicBezTo>
                  <a:pt x="5183255" y="773016"/>
                  <a:pt x="5184506" y="769312"/>
                  <a:pt x="5186753" y="766184"/>
                </a:cubicBezTo>
                <a:cubicBezTo>
                  <a:pt x="5189002" y="763055"/>
                  <a:pt x="5192185" y="761526"/>
                  <a:pt x="5196303" y="761601"/>
                </a:cubicBezTo>
                <a:lnTo>
                  <a:pt x="5208381" y="766444"/>
                </a:lnTo>
                <a:lnTo>
                  <a:pt x="5193605" y="806786"/>
                </a:lnTo>
                <a:cubicBezTo>
                  <a:pt x="5189238" y="810904"/>
                  <a:pt x="5185819" y="816369"/>
                  <a:pt x="5183351" y="823178"/>
                </a:cubicBezTo>
                <a:cubicBezTo>
                  <a:pt x="5180883" y="829988"/>
                  <a:pt x="5179459" y="836601"/>
                  <a:pt x="5179076" y="843018"/>
                </a:cubicBezTo>
                <a:lnTo>
                  <a:pt x="5160437" y="879009"/>
                </a:lnTo>
                <a:cubicBezTo>
                  <a:pt x="5160741" y="888301"/>
                  <a:pt x="5160471" y="898592"/>
                  <a:pt x="5159625" y="909878"/>
                </a:cubicBezTo>
                <a:cubicBezTo>
                  <a:pt x="5158779" y="921165"/>
                  <a:pt x="5152592" y="926977"/>
                  <a:pt x="5141064" y="927321"/>
                </a:cubicBezTo>
                <a:cubicBezTo>
                  <a:pt x="5137303" y="967288"/>
                  <a:pt x="5122843" y="1013833"/>
                  <a:pt x="5097688" y="1066952"/>
                </a:cubicBezTo>
                <a:cubicBezTo>
                  <a:pt x="5072529" y="1120073"/>
                  <a:pt x="5045993" y="1161774"/>
                  <a:pt x="5018077" y="1192054"/>
                </a:cubicBezTo>
                <a:cubicBezTo>
                  <a:pt x="5016726" y="1206059"/>
                  <a:pt x="5013896" y="1218943"/>
                  <a:pt x="5009587" y="1230710"/>
                </a:cubicBezTo>
                <a:cubicBezTo>
                  <a:pt x="5005276" y="1242476"/>
                  <a:pt x="5002446" y="1255360"/>
                  <a:pt x="5001094" y="1269365"/>
                </a:cubicBezTo>
                <a:cubicBezTo>
                  <a:pt x="4995003" y="1269260"/>
                  <a:pt x="4990571" y="1271571"/>
                  <a:pt x="4987797" y="1276300"/>
                </a:cubicBezTo>
                <a:cubicBezTo>
                  <a:pt x="4985026" y="1281031"/>
                  <a:pt x="4983488" y="1286607"/>
                  <a:pt x="4983192" y="1293032"/>
                </a:cubicBezTo>
                <a:cubicBezTo>
                  <a:pt x="4981512" y="1309678"/>
                  <a:pt x="4978190" y="1319271"/>
                  <a:pt x="4973228" y="1321809"/>
                </a:cubicBezTo>
                <a:cubicBezTo>
                  <a:pt x="4968268" y="1324347"/>
                  <a:pt x="4965131" y="1330857"/>
                  <a:pt x="4963819" y="1341343"/>
                </a:cubicBezTo>
                <a:lnTo>
                  <a:pt x="4940827" y="1381193"/>
                </a:lnTo>
                <a:cubicBezTo>
                  <a:pt x="4934619" y="1383056"/>
                  <a:pt x="4930115" y="1386565"/>
                  <a:pt x="4927316" y="1391724"/>
                </a:cubicBezTo>
                <a:cubicBezTo>
                  <a:pt x="4924516" y="1396881"/>
                  <a:pt x="4922973" y="1402630"/>
                  <a:pt x="4922680" y="1408966"/>
                </a:cubicBezTo>
                <a:lnTo>
                  <a:pt x="4925561" y="1429751"/>
                </a:lnTo>
                <a:lnTo>
                  <a:pt x="4880989" y="1554883"/>
                </a:lnTo>
                <a:lnTo>
                  <a:pt x="4863822" y="1566225"/>
                </a:lnTo>
                <a:lnTo>
                  <a:pt x="4850274" y="1586028"/>
                </a:lnTo>
                <a:cubicBezTo>
                  <a:pt x="4849880" y="1592618"/>
                  <a:pt x="4848414" y="1599917"/>
                  <a:pt x="4845875" y="1607923"/>
                </a:cubicBezTo>
                <a:cubicBezTo>
                  <a:pt x="4843335" y="1615931"/>
                  <a:pt x="4839875" y="1622081"/>
                  <a:pt x="4835497" y="1626371"/>
                </a:cubicBezTo>
                <a:cubicBezTo>
                  <a:pt x="4837450" y="1633958"/>
                  <a:pt x="4837209" y="1643735"/>
                  <a:pt x="4834778" y="1655699"/>
                </a:cubicBezTo>
                <a:cubicBezTo>
                  <a:pt x="4832346" y="1667664"/>
                  <a:pt x="4826127" y="1673991"/>
                  <a:pt x="4816125" y="1674681"/>
                </a:cubicBezTo>
                <a:lnTo>
                  <a:pt x="4811970" y="1686158"/>
                </a:lnTo>
                <a:lnTo>
                  <a:pt x="4817212" y="1681854"/>
                </a:lnTo>
                <a:cubicBezTo>
                  <a:pt x="4824469" y="1679532"/>
                  <a:pt x="4830989" y="1674577"/>
                  <a:pt x="4836775" y="1666990"/>
                </a:cubicBezTo>
                <a:lnTo>
                  <a:pt x="4874395" y="1662102"/>
                </a:lnTo>
                <a:lnTo>
                  <a:pt x="4870145" y="1698664"/>
                </a:lnTo>
                <a:cubicBezTo>
                  <a:pt x="4877031" y="1703170"/>
                  <a:pt x="4878221" y="1708867"/>
                  <a:pt x="4873714" y="1715752"/>
                </a:cubicBezTo>
                <a:cubicBezTo>
                  <a:pt x="4863839" y="1728653"/>
                  <a:pt x="4851090" y="1739367"/>
                  <a:pt x="4835471" y="1747896"/>
                </a:cubicBezTo>
                <a:cubicBezTo>
                  <a:pt x="4819849" y="1756423"/>
                  <a:pt x="4806537" y="1767998"/>
                  <a:pt x="4795536" y="1782620"/>
                </a:cubicBezTo>
                <a:cubicBezTo>
                  <a:pt x="4795276" y="1782860"/>
                  <a:pt x="4794669" y="1784102"/>
                  <a:pt x="4793713" y="1786345"/>
                </a:cubicBezTo>
                <a:cubicBezTo>
                  <a:pt x="4792756" y="1788589"/>
                  <a:pt x="4793010" y="1790394"/>
                  <a:pt x="4794471" y="1791761"/>
                </a:cubicBezTo>
                <a:cubicBezTo>
                  <a:pt x="4796853" y="1792192"/>
                  <a:pt x="4801496" y="1790108"/>
                  <a:pt x="4808401" y="1785507"/>
                </a:cubicBezTo>
                <a:cubicBezTo>
                  <a:pt x="4815303" y="1780906"/>
                  <a:pt x="4820509" y="1777960"/>
                  <a:pt x="4824018" y="1776670"/>
                </a:cubicBezTo>
                <a:cubicBezTo>
                  <a:pt x="4830288" y="1775854"/>
                  <a:pt x="4834837" y="1773914"/>
                  <a:pt x="4837665" y="1770847"/>
                </a:cubicBezTo>
                <a:cubicBezTo>
                  <a:pt x="4840754" y="1765184"/>
                  <a:pt x="4843853" y="1760448"/>
                  <a:pt x="4846958" y="1756642"/>
                </a:cubicBezTo>
                <a:cubicBezTo>
                  <a:pt x="4850066" y="1752834"/>
                  <a:pt x="4854916" y="1752936"/>
                  <a:pt x="4861514" y="1756944"/>
                </a:cubicBezTo>
                <a:lnTo>
                  <a:pt x="4879792" y="1759071"/>
                </a:lnTo>
                <a:lnTo>
                  <a:pt x="4916480" y="1778159"/>
                </a:lnTo>
                <a:lnTo>
                  <a:pt x="4944836" y="1757372"/>
                </a:lnTo>
                <a:cubicBezTo>
                  <a:pt x="4951340" y="1758861"/>
                  <a:pt x="4958333" y="1759136"/>
                  <a:pt x="4965815" y="1758189"/>
                </a:cubicBezTo>
                <a:cubicBezTo>
                  <a:pt x="4973297" y="1757247"/>
                  <a:pt x="4979992" y="1756095"/>
                  <a:pt x="4985903" y="1754738"/>
                </a:cubicBezTo>
                <a:cubicBezTo>
                  <a:pt x="4989585" y="1757249"/>
                  <a:pt x="4993972" y="1758687"/>
                  <a:pt x="4999064" y="1759046"/>
                </a:cubicBezTo>
                <a:cubicBezTo>
                  <a:pt x="5004155" y="1759408"/>
                  <a:pt x="5008512" y="1757136"/>
                  <a:pt x="5012131" y="1752230"/>
                </a:cubicBezTo>
                <a:lnTo>
                  <a:pt x="5017701" y="1736204"/>
                </a:lnTo>
                <a:lnTo>
                  <a:pt x="5048690" y="1756481"/>
                </a:lnTo>
                <a:cubicBezTo>
                  <a:pt x="5042962" y="1762262"/>
                  <a:pt x="5033185" y="1770002"/>
                  <a:pt x="5019358" y="1779702"/>
                </a:cubicBezTo>
                <a:cubicBezTo>
                  <a:pt x="5005531" y="1789405"/>
                  <a:pt x="5001746" y="1797378"/>
                  <a:pt x="5008006" y="1803626"/>
                </a:cubicBezTo>
                <a:cubicBezTo>
                  <a:pt x="5011662" y="1805711"/>
                  <a:pt x="5015807" y="1806580"/>
                  <a:pt x="5020441" y="1806231"/>
                </a:cubicBezTo>
                <a:cubicBezTo>
                  <a:pt x="5025075" y="1805881"/>
                  <a:pt x="5028921" y="1805325"/>
                  <a:pt x="5031982" y="1804562"/>
                </a:cubicBezTo>
                <a:lnTo>
                  <a:pt x="5065908" y="1767748"/>
                </a:lnTo>
                <a:lnTo>
                  <a:pt x="5098897" y="1754910"/>
                </a:lnTo>
                <a:cubicBezTo>
                  <a:pt x="5105563" y="1744724"/>
                  <a:pt x="5113103" y="1736955"/>
                  <a:pt x="5121524" y="1731604"/>
                </a:cubicBezTo>
                <a:cubicBezTo>
                  <a:pt x="5129943" y="1726253"/>
                  <a:pt x="5139801" y="1722459"/>
                  <a:pt x="5151101" y="1720223"/>
                </a:cubicBezTo>
                <a:lnTo>
                  <a:pt x="5169126" y="1692675"/>
                </a:lnTo>
                <a:cubicBezTo>
                  <a:pt x="5186019" y="1688155"/>
                  <a:pt x="5198871" y="1678533"/>
                  <a:pt x="5207684" y="1663811"/>
                </a:cubicBezTo>
                <a:cubicBezTo>
                  <a:pt x="5212129" y="1669074"/>
                  <a:pt x="5217906" y="1671831"/>
                  <a:pt x="5225018" y="1672079"/>
                </a:cubicBezTo>
                <a:cubicBezTo>
                  <a:pt x="5232132" y="1672328"/>
                  <a:pt x="5238143" y="1669089"/>
                  <a:pt x="5243055" y="1662366"/>
                </a:cubicBezTo>
                <a:lnTo>
                  <a:pt x="5283993" y="1644895"/>
                </a:lnTo>
                <a:lnTo>
                  <a:pt x="5304781" y="1673251"/>
                </a:lnTo>
                <a:cubicBezTo>
                  <a:pt x="5292939" y="1681484"/>
                  <a:pt x="5281476" y="1692425"/>
                  <a:pt x="5270394" y="1706073"/>
                </a:cubicBezTo>
                <a:cubicBezTo>
                  <a:pt x="5259312" y="1719722"/>
                  <a:pt x="5248115" y="1728378"/>
                  <a:pt x="5236804" y="1732042"/>
                </a:cubicBezTo>
                <a:cubicBezTo>
                  <a:pt x="5230242" y="1743322"/>
                  <a:pt x="5221897" y="1746055"/>
                  <a:pt x="5211764" y="1740245"/>
                </a:cubicBezTo>
                <a:cubicBezTo>
                  <a:pt x="5204633" y="1734861"/>
                  <a:pt x="5195357" y="1728997"/>
                  <a:pt x="5183937" y="1722650"/>
                </a:cubicBezTo>
                <a:cubicBezTo>
                  <a:pt x="5172515" y="1716305"/>
                  <a:pt x="5170753" y="1721504"/>
                  <a:pt x="5178647" y="1738248"/>
                </a:cubicBezTo>
                <a:lnTo>
                  <a:pt x="5142344" y="1763668"/>
                </a:lnTo>
                <a:lnTo>
                  <a:pt x="5156117" y="1772681"/>
                </a:lnTo>
                <a:lnTo>
                  <a:pt x="5131078" y="1780885"/>
                </a:lnTo>
                <a:lnTo>
                  <a:pt x="5108546" y="1815319"/>
                </a:lnTo>
                <a:lnTo>
                  <a:pt x="5073177" y="1816762"/>
                </a:lnTo>
                <a:lnTo>
                  <a:pt x="5052896" y="1847753"/>
                </a:lnTo>
                <a:cubicBezTo>
                  <a:pt x="5039450" y="1854527"/>
                  <a:pt x="5025405" y="1858452"/>
                  <a:pt x="5010768" y="1859530"/>
                </a:cubicBezTo>
                <a:lnTo>
                  <a:pt x="4982414" y="1880316"/>
                </a:lnTo>
                <a:cubicBezTo>
                  <a:pt x="4991389" y="1890084"/>
                  <a:pt x="4987135" y="1904102"/>
                  <a:pt x="4969649" y="1922369"/>
                </a:cubicBezTo>
                <a:cubicBezTo>
                  <a:pt x="4952161" y="1940639"/>
                  <a:pt x="4939893" y="1951872"/>
                  <a:pt x="4932843" y="1956069"/>
                </a:cubicBezTo>
                <a:cubicBezTo>
                  <a:pt x="4925353" y="1953423"/>
                  <a:pt x="4917217" y="1958344"/>
                  <a:pt x="4908429" y="1970832"/>
                </a:cubicBezTo>
                <a:cubicBezTo>
                  <a:pt x="4899645" y="1983317"/>
                  <a:pt x="4893823" y="1992214"/>
                  <a:pt x="4890968" y="1997518"/>
                </a:cubicBezTo>
                <a:cubicBezTo>
                  <a:pt x="4884561" y="1996193"/>
                  <a:pt x="4878533" y="1997577"/>
                  <a:pt x="4872884" y="2001668"/>
                </a:cubicBezTo>
                <a:cubicBezTo>
                  <a:pt x="4867238" y="2005759"/>
                  <a:pt x="4862666" y="2010552"/>
                  <a:pt x="4859168" y="2016052"/>
                </a:cubicBezTo>
                <a:cubicBezTo>
                  <a:pt x="4855519" y="2022884"/>
                  <a:pt x="4854434" y="2029550"/>
                  <a:pt x="4855917" y="2036053"/>
                </a:cubicBezTo>
                <a:cubicBezTo>
                  <a:pt x="4857399" y="2042556"/>
                  <a:pt x="4856316" y="2049223"/>
                  <a:pt x="4852663" y="2056055"/>
                </a:cubicBezTo>
                <a:cubicBezTo>
                  <a:pt x="4867624" y="2062156"/>
                  <a:pt x="4880554" y="2055863"/>
                  <a:pt x="4891451" y="2037177"/>
                </a:cubicBezTo>
                <a:cubicBezTo>
                  <a:pt x="4902347" y="2018486"/>
                  <a:pt x="4914416" y="2011630"/>
                  <a:pt x="4927656" y="2016607"/>
                </a:cubicBezTo>
                <a:cubicBezTo>
                  <a:pt x="4934914" y="2006295"/>
                  <a:pt x="4944978" y="1998743"/>
                  <a:pt x="4957850" y="1993947"/>
                </a:cubicBezTo>
                <a:cubicBezTo>
                  <a:pt x="4970720" y="1989153"/>
                  <a:pt x="4983400" y="1986999"/>
                  <a:pt x="4995888" y="1987487"/>
                </a:cubicBezTo>
                <a:lnTo>
                  <a:pt x="5025178" y="1942724"/>
                </a:lnTo>
                <a:cubicBezTo>
                  <a:pt x="5064908" y="1947924"/>
                  <a:pt x="5093639" y="1943158"/>
                  <a:pt x="5111370" y="1928431"/>
                </a:cubicBezTo>
                <a:cubicBezTo>
                  <a:pt x="5129101" y="1913704"/>
                  <a:pt x="5154558" y="1893274"/>
                  <a:pt x="5187743" y="1867142"/>
                </a:cubicBezTo>
                <a:cubicBezTo>
                  <a:pt x="5200021" y="1873742"/>
                  <a:pt x="5212979" y="1876485"/>
                  <a:pt x="5226619" y="1875369"/>
                </a:cubicBezTo>
                <a:cubicBezTo>
                  <a:pt x="5240259" y="1874253"/>
                  <a:pt x="5253218" y="1876995"/>
                  <a:pt x="5265495" y="1883594"/>
                </a:cubicBezTo>
                <a:lnTo>
                  <a:pt x="5290280" y="1845718"/>
                </a:lnTo>
                <a:lnTo>
                  <a:pt x="5300611" y="1852478"/>
                </a:lnTo>
                <a:cubicBezTo>
                  <a:pt x="5307211" y="1856796"/>
                  <a:pt x="5310102" y="1861147"/>
                  <a:pt x="5309284" y="1865529"/>
                </a:cubicBezTo>
                <a:cubicBezTo>
                  <a:pt x="5308464" y="1869911"/>
                  <a:pt x="5305659" y="1875452"/>
                  <a:pt x="5300866" y="1882151"/>
                </a:cubicBezTo>
                <a:lnTo>
                  <a:pt x="5272510" y="1902938"/>
                </a:lnTo>
                <a:cubicBezTo>
                  <a:pt x="5271082" y="1905589"/>
                  <a:pt x="5269464" y="1910883"/>
                  <a:pt x="5267654" y="1918816"/>
                </a:cubicBezTo>
                <a:cubicBezTo>
                  <a:pt x="5265842" y="1926750"/>
                  <a:pt x="5265648" y="1931744"/>
                  <a:pt x="5267069" y="1933801"/>
                </a:cubicBezTo>
                <a:lnTo>
                  <a:pt x="5273828" y="1923472"/>
                </a:lnTo>
                <a:cubicBezTo>
                  <a:pt x="5285379" y="1923039"/>
                  <a:pt x="5299631" y="1921300"/>
                  <a:pt x="5316583" y="1918254"/>
                </a:cubicBezTo>
                <a:cubicBezTo>
                  <a:pt x="5333533" y="1915209"/>
                  <a:pt x="5345470" y="1909492"/>
                  <a:pt x="5352388" y="1901112"/>
                </a:cubicBezTo>
                <a:cubicBezTo>
                  <a:pt x="5359922" y="1900715"/>
                  <a:pt x="5367077" y="1897609"/>
                  <a:pt x="5373852" y="1891797"/>
                </a:cubicBezTo>
                <a:cubicBezTo>
                  <a:pt x="5380626" y="1885983"/>
                  <a:pt x="5386324" y="1879468"/>
                  <a:pt x="5390948" y="1872248"/>
                </a:cubicBezTo>
                <a:lnTo>
                  <a:pt x="5424064" y="1874246"/>
                </a:lnTo>
                <a:cubicBezTo>
                  <a:pt x="5427607" y="1868675"/>
                  <a:pt x="5432646" y="1863164"/>
                  <a:pt x="5439187" y="1857710"/>
                </a:cubicBezTo>
                <a:cubicBezTo>
                  <a:pt x="5445728" y="1852256"/>
                  <a:pt x="5452787" y="1849294"/>
                  <a:pt x="5460368" y="1848825"/>
                </a:cubicBezTo>
                <a:lnTo>
                  <a:pt x="5478393" y="1821278"/>
                </a:lnTo>
                <a:lnTo>
                  <a:pt x="5498927" y="1819962"/>
                </a:lnTo>
                <a:cubicBezTo>
                  <a:pt x="5506139" y="1809722"/>
                  <a:pt x="5516298" y="1802026"/>
                  <a:pt x="5529404" y="1796873"/>
                </a:cubicBezTo>
                <a:cubicBezTo>
                  <a:pt x="5542509" y="1791720"/>
                  <a:pt x="5555843" y="1788561"/>
                  <a:pt x="5569411" y="1787399"/>
                </a:cubicBezTo>
                <a:cubicBezTo>
                  <a:pt x="5583624" y="1781023"/>
                  <a:pt x="5600113" y="1773987"/>
                  <a:pt x="5618880" y="1766288"/>
                </a:cubicBezTo>
                <a:cubicBezTo>
                  <a:pt x="5637647" y="1758589"/>
                  <a:pt x="5655292" y="1753539"/>
                  <a:pt x="5671822" y="1751139"/>
                </a:cubicBezTo>
                <a:cubicBezTo>
                  <a:pt x="5675127" y="1745618"/>
                  <a:pt x="5679220" y="1740303"/>
                  <a:pt x="5684097" y="1735196"/>
                </a:cubicBezTo>
                <a:cubicBezTo>
                  <a:pt x="5688975" y="1730090"/>
                  <a:pt x="5695087" y="1727327"/>
                  <a:pt x="5702431" y="1726907"/>
                </a:cubicBezTo>
                <a:cubicBezTo>
                  <a:pt x="5709666" y="1716479"/>
                  <a:pt x="5719482" y="1707738"/>
                  <a:pt x="5731882" y="1700690"/>
                </a:cubicBezTo>
                <a:cubicBezTo>
                  <a:pt x="5744281" y="1693640"/>
                  <a:pt x="5756414" y="1688877"/>
                  <a:pt x="5768282" y="1686396"/>
                </a:cubicBezTo>
                <a:cubicBezTo>
                  <a:pt x="5770629" y="1682810"/>
                  <a:pt x="5773556" y="1680216"/>
                  <a:pt x="5777061" y="1678617"/>
                </a:cubicBezTo>
                <a:cubicBezTo>
                  <a:pt x="5780566" y="1677017"/>
                  <a:pt x="5784088" y="1677272"/>
                  <a:pt x="5787625" y="1679383"/>
                </a:cubicBezTo>
                <a:lnTo>
                  <a:pt x="5795700" y="1689585"/>
                </a:lnTo>
                <a:lnTo>
                  <a:pt x="5762839" y="1717258"/>
                </a:lnTo>
                <a:cubicBezTo>
                  <a:pt x="5757002" y="1718665"/>
                  <a:pt x="5751322" y="1721710"/>
                  <a:pt x="5745799" y="1726393"/>
                </a:cubicBezTo>
                <a:cubicBezTo>
                  <a:pt x="5740274" y="1731079"/>
                  <a:pt x="5735752" y="1736110"/>
                  <a:pt x="5732232" y="1741490"/>
                </a:cubicBezTo>
                <a:lnTo>
                  <a:pt x="5698180" y="1763468"/>
                </a:lnTo>
                <a:cubicBezTo>
                  <a:pt x="5693826" y="1771686"/>
                  <a:pt x="5688480" y="1780481"/>
                  <a:pt x="5682142" y="1789856"/>
                </a:cubicBezTo>
                <a:cubicBezTo>
                  <a:pt x="5675801" y="1799232"/>
                  <a:pt x="5667543" y="1801204"/>
                  <a:pt x="5657366" y="1795775"/>
                </a:cubicBezTo>
                <a:cubicBezTo>
                  <a:pt x="5634251" y="1828597"/>
                  <a:pt x="5598583" y="1861813"/>
                  <a:pt x="5550365" y="1895419"/>
                </a:cubicBezTo>
                <a:cubicBezTo>
                  <a:pt x="5502145" y="1929027"/>
                  <a:pt x="5458399" y="1952039"/>
                  <a:pt x="5419131" y="1964456"/>
                </a:cubicBezTo>
                <a:cubicBezTo>
                  <a:pt x="5411001" y="1975938"/>
                  <a:pt x="5402145" y="1985715"/>
                  <a:pt x="5392560" y="1993788"/>
                </a:cubicBezTo>
                <a:cubicBezTo>
                  <a:pt x="5382976" y="2001860"/>
                  <a:pt x="5374119" y="2011637"/>
                  <a:pt x="5365989" y="2023120"/>
                </a:cubicBezTo>
                <a:cubicBezTo>
                  <a:pt x="5360755" y="2020002"/>
                  <a:pt x="5355760" y="2019808"/>
                  <a:pt x="5351004" y="2022535"/>
                </a:cubicBezTo>
                <a:cubicBezTo>
                  <a:pt x="5346248" y="2025263"/>
                  <a:pt x="5342146" y="2029339"/>
                  <a:pt x="5338696" y="2034767"/>
                </a:cubicBezTo>
                <a:cubicBezTo>
                  <a:pt x="5328970" y="2048380"/>
                  <a:pt x="5321323" y="2055056"/>
                  <a:pt x="5315756" y="2054794"/>
                </a:cubicBezTo>
                <a:cubicBezTo>
                  <a:pt x="5310190" y="2054533"/>
                  <a:pt x="5304233" y="2058628"/>
                  <a:pt x="5297886" y="2067075"/>
                </a:cubicBezTo>
                <a:lnTo>
                  <a:pt x="5258137" y="2090243"/>
                </a:lnTo>
                <a:cubicBezTo>
                  <a:pt x="5251823" y="2088775"/>
                  <a:pt x="5246170" y="2089585"/>
                  <a:pt x="5241180" y="2092672"/>
                </a:cubicBezTo>
                <a:cubicBezTo>
                  <a:pt x="5236190" y="2095757"/>
                  <a:pt x="5231994" y="2099978"/>
                  <a:pt x="5228591" y="2105335"/>
                </a:cubicBezTo>
                <a:lnTo>
                  <a:pt x="5220768" y="2124803"/>
                </a:lnTo>
                <a:lnTo>
                  <a:pt x="5119929" y="2211269"/>
                </a:lnTo>
                <a:lnTo>
                  <a:pt x="5099397" y="2212587"/>
                </a:lnTo>
                <a:lnTo>
                  <a:pt x="5077801" y="2223046"/>
                </a:lnTo>
                <a:cubicBezTo>
                  <a:pt x="5074188" y="2228568"/>
                  <a:pt x="5069289" y="2234175"/>
                  <a:pt x="5063107" y="2239863"/>
                </a:cubicBezTo>
                <a:cubicBezTo>
                  <a:pt x="5056927" y="2245552"/>
                  <a:pt x="5050869" y="2249170"/>
                  <a:pt x="5044938" y="2250717"/>
                </a:cubicBezTo>
                <a:cubicBezTo>
                  <a:pt x="5042864" y="2258274"/>
                  <a:pt x="5037800" y="2266640"/>
                  <a:pt x="5029746" y="2275815"/>
                </a:cubicBezTo>
                <a:cubicBezTo>
                  <a:pt x="5021692" y="2284993"/>
                  <a:pt x="5013153" y="2287395"/>
                  <a:pt x="5004127" y="2283026"/>
                </a:cubicBezTo>
                <a:cubicBezTo>
                  <a:pt x="4996713" y="2291697"/>
                  <a:pt x="4980403" y="2303156"/>
                  <a:pt x="4955201" y="2317401"/>
                </a:cubicBezTo>
                <a:cubicBezTo>
                  <a:pt x="4930000" y="2331646"/>
                  <a:pt x="4913362" y="2337970"/>
                  <a:pt x="4905287" y="2336375"/>
                </a:cubicBezTo>
                <a:lnTo>
                  <a:pt x="4879184" y="2353720"/>
                </a:lnTo>
                <a:lnTo>
                  <a:pt x="4877633" y="2355262"/>
                </a:lnTo>
                <a:lnTo>
                  <a:pt x="4895821" y="2367765"/>
                </a:lnTo>
                <a:lnTo>
                  <a:pt x="4924683" y="2364060"/>
                </a:lnTo>
                <a:lnTo>
                  <a:pt x="4963054" y="2389671"/>
                </a:lnTo>
                <a:lnTo>
                  <a:pt x="4998657" y="2362341"/>
                </a:lnTo>
                <a:cubicBezTo>
                  <a:pt x="5000644" y="2363845"/>
                  <a:pt x="5003557" y="2365341"/>
                  <a:pt x="5007399" y="2366830"/>
                </a:cubicBezTo>
                <a:cubicBezTo>
                  <a:pt x="5011241" y="2368318"/>
                  <a:pt x="5014420" y="2367530"/>
                  <a:pt x="5016937" y="2364465"/>
                </a:cubicBezTo>
                <a:cubicBezTo>
                  <a:pt x="5017800" y="2362366"/>
                  <a:pt x="5017437" y="2358850"/>
                  <a:pt x="5015848" y="2353918"/>
                </a:cubicBezTo>
                <a:cubicBezTo>
                  <a:pt x="5014260" y="2348985"/>
                  <a:pt x="5013038" y="2344906"/>
                  <a:pt x="5012177" y="2341680"/>
                </a:cubicBezTo>
                <a:lnTo>
                  <a:pt x="5063571" y="2345804"/>
                </a:lnTo>
                <a:lnTo>
                  <a:pt x="5087677" y="2361577"/>
                </a:lnTo>
                <a:cubicBezTo>
                  <a:pt x="5078603" y="2373876"/>
                  <a:pt x="5068520" y="2384901"/>
                  <a:pt x="5057429" y="2394650"/>
                </a:cubicBezTo>
                <a:cubicBezTo>
                  <a:pt x="5051882" y="2399524"/>
                  <a:pt x="5046175" y="2406289"/>
                  <a:pt x="5040305" y="2414949"/>
                </a:cubicBezTo>
                <a:lnTo>
                  <a:pt x="5035785" y="2422851"/>
                </a:lnTo>
                <a:lnTo>
                  <a:pt x="5049810" y="2428086"/>
                </a:lnTo>
                <a:lnTo>
                  <a:pt x="5057858" y="2431932"/>
                </a:lnTo>
                <a:lnTo>
                  <a:pt x="5062582" y="2429987"/>
                </a:lnTo>
                <a:cubicBezTo>
                  <a:pt x="5075609" y="2424168"/>
                  <a:pt x="5086752" y="2414657"/>
                  <a:pt x="5096007" y="2401451"/>
                </a:cubicBezTo>
                <a:cubicBezTo>
                  <a:pt x="5121287" y="2399144"/>
                  <a:pt x="5145973" y="2393985"/>
                  <a:pt x="5170062" y="2385981"/>
                </a:cubicBezTo>
                <a:cubicBezTo>
                  <a:pt x="5190343" y="2396792"/>
                  <a:pt x="5202167" y="2394693"/>
                  <a:pt x="5205534" y="2379684"/>
                </a:cubicBezTo>
                <a:cubicBezTo>
                  <a:pt x="5208900" y="2364675"/>
                  <a:pt x="5216419" y="2359759"/>
                  <a:pt x="5228091" y="2364939"/>
                </a:cubicBezTo>
                <a:lnTo>
                  <a:pt x="5241865" y="2373951"/>
                </a:lnTo>
                <a:cubicBezTo>
                  <a:pt x="5248776" y="2364642"/>
                  <a:pt x="5255858" y="2358826"/>
                  <a:pt x="5263115" y="2356506"/>
                </a:cubicBezTo>
                <a:cubicBezTo>
                  <a:pt x="5270371" y="2354184"/>
                  <a:pt x="5276891" y="2349229"/>
                  <a:pt x="5282677" y="2341642"/>
                </a:cubicBezTo>
                <a:lnTo>
                  <a:pt x="5320299" y="2336756"/>
                </a:lnTo>
                <a:lnTo>
                  <a:pt x="5316048" y="2373314"/>
                </a:lnTo>
                <a:cubicBezTo>
                  <a:pt x="5322934" y="2377821"/>
                  <a:pt x="5324124" y="2383518"/>
                  <a:pt x="5319618" y="2390404"/>
                </a:cubicBezTo>
                <a:cubicBezTo>
                  <a:pt x="5309742" y="2403306"/>
                  <a:pt x="5296993" y="2414020"/>
                  <a:pt x="5281373" y="2422547"/>
                </a:cubicBezTo>
                <a:cubicBezTo>
                  <a:pt x="5265752" y="2431074"/>
                  <a:pt x="5252440" y="2442650"/>
                  <a:pt x="5241438" y="2457273"/>
                </a:cubicBezTo>
                <a:cubicBezTo>
                  <a:pt x="5241178" y="2457512"/>
                  <a:pt x="5240570" y="2458755"/>
                  <a:pt x="5239615" y="2460998"/>
                </a:cubicBezTo>
                <a:cubicBezTo>
                  <a:pt x="5238659" y="2463242"/>
                  <a:pt x="5238913" y="2465046"/>
                  <a:pt x="5240374" y="2466413"/>
                </a:cubicBezTo>
                <a:cubicBezTo>
                  <a:pt x="5242756" y="2466845"/>
                  <a:pt x="5247398" y="2464759"/>
                  <a:pt x="5254302" y="2460160"/>
                </a:cubicBezTo>
                <a:cubicBezTo>
                  <a:pt x="5261207" y="2455557"/>
                  <a:pt x="5266411" y="2452613"/>
                  <a:pt x="5269921" y="2451323"/>
                </a:cubicBezTo>
                <a:cubicBezTo>
                  <a:pt x="5276191" y="2450508"/>
                  <a:pt x="5280739" y="2448565"/>
                  <a:pt x="5283566" y="2445499"/>
                </a:cubicBezTo>
                <a:cubicBezTo>
                  <a:pt x="5286656" y="2439837"/>
                  <a:pt x="5289755" y="2435101"/>
                  <a:pt x="5292861" y="2431294"/>
                </a:cubicBezTo>
                <a:cubicBezTo>
                  <a:pt x="5295967" y="2427486"/>
                  <a:pt x="5300819" y="2427588"/>
                  <a:pt x="5307415" y="2431598"/>
                </a:cubicBezTo>
                <a:lnTo>
                  <a:pt x="5325695" y="2433723"/>
                </a:lnTo>
                <a:lnTo>
                  <a:pt x="5362381" y="2452812"/>
                </a:lnTo>
                <a:lnTo>
                  <a:pt x="5390738" y="2432024"/>
                </a:lnTo>
                <a:cubicBezTo>
                  <a:pt x="5397243" y="2433514"/>
                  <a:pt x="5404236" y="2433787"/>
                  <a:pt x="5411718" y="2432843"/>
                </a:cubicBezTo>
                <a:cubicBezTo>
                  <a:pt x="5419199" y="2431898"/>
                  <a:pt x="5425896" y="2430748"/>
                  <a:pt x="5431803" y="2429390"/>
                </a:cubicBezTo>
                <a:cubicBezTo>
                  <a:pt x="5435487" y="2431902"/>
                  <a:pt x="5439874" y="2433340"/>
                  <a:pt x="5444966" y="2433700"/>
                </a:cubicBezTo>
                <a:cubicBezTo>
                  <a:pt x="5450057" y="2434061"/>
                  <a:pt x="5454414" y="2431788"/>
                  <a:pt x="5458033" y="2426882"/>
                </a:cubicBezTo>
                <a:lnTo>
                  <a:pt x="5463602" y="2410856"/>
                </a:lnTo>
                <a:lnTo>
                  <a:pt x="5494593" y="2431135"/>
                </a:lnTo>
                <a:cubicBezTo>
                  <a:pt x="5488863" y="2436914"/>
                  <a:pt x="5479087" y="2444654"/>
                  <a:pt x="5465260" y="2454355"/>
                </a:cubicBezTo>
                <a:cubicBezTo>
                  <a:pt x="5451432" y="2464056"/>
                  <a:pt x="5447649" y="2472030"/>
                  <a:pt x="5453910" y="2478278"/>
                </a:cubicBezTo>
                <a:cubicBezTo>
                  <a:pt x="5457564" y="2480363"/>
                  <a:pt x="5461709" y="2481231"/>
                  <a:pt x="5466343" y="2480883"/>
                </a:cubicBezTo>
                <a:cubicBezTo>
                  <a:pt x="5470977" y="2480533"/>
                  <a:pt x="5474825" y="2479978"/>
                  <a:pt x="5477886" y="2479213"/>
                </a:cubicBezTo>
                <a:lnTo>
                  <a:pt x="5511809" y="2442400"/>
                </a:lnTo>
                <a:lnTo>
                  <a:pt x="5544800" y="2429561"/>
                </a:lnTo>
                <a:cubicBezTo>
                  <a:pt x="5551464" y="2419376"/>
                  <a:pt x="5559007" y="2411607"/>
                  <a:pt x="5567425" y="2406256"/>
                </a:cubicBezTo>
                <a:cubicBezTo>
                  <a:pt x="5575846" y="2400904"/>
                  <a:pt x="5585705" y="2397112"/>
                  <a:pt x="5597004" y="2394874"/>
                </a:cubicBezTo>
                <a:lnTo>
                  <a:pt x="5615029" y="2367327"/>
                </a:lnTo>
                <a:cubicBezTo>
                  <a:pt x="5631920" y="2362808"/>
                  <a:pt x="5644775" y="2353186"/>
                  <a:pt x="5653588" y="2338463"/>
                </a:cubicBezTo>
                <a:cubicBezTo>
                  <a:pt x="5658032" y="2343728"/>
                  <a:pt x="5663810" y="2346484"/>
                  <a:pt x="5670922" y="2346731"/>
                </a:cubicBezTo>
                <a:cubicBezTo>
                  <a:pt x="5678034" y="2346980"/>
                  <a:pt x="5684045" y="2343742"/>
                  <a:pt x="5688957" y="2337018"/>
                </a:cubicBezTo>
                <a:lnTo>
                  <a:pt x="5729896" y="2319548"/>
                </a:lnTo>
                <a:lnTo>
                  <a:pt x="5750683" y="2347904"/>
                </a:lnTo>
                <a:cubicBezTo>
                  <a:pt x="5738840" y="2356137"/>
                  <a:pt x="5727378" y="2367077"/>
                  <a:pt x="5716296" y="2380726"/>
                </a:cubicBezTo>
                <a:cubicBezTo>
                  <a:pt x="5705214" y="2394374"/>
                  <a:pt x="5694017" y="2403031"/>
                  <a:pt x="5682706" y="2406694"/>
                </a:cubicBezTo>
                <a:cubicBezTo>
                  <a:pt x="5676146" y="2417975"/>
                  <a:pt x="5667799" y="2420709"/>
                  <a:pt x="5657668" y="2414899"/>
                </a:cubicBezTo>
                <a:cubicBezTo>
                  <a:pt x="5650535" y="2409515"/>
                  <a:pt x="5641258" y="2403649"/>
                  <a:pt x="5629839" y="2397303"/>
                </a:cubicBezTo>
                <a:cubicBezTo>
                  <a:pt x="5618418" y="2390957"/>
                  <a:pt x="5616656" y="2396156"/>
                  <a:pt x="5624551" y="2412900"/>
                </a:cubicBezTo>
                <a:lnTo>
                  <a:pt x="5588246" y="2438321"/>
                </a:lnTo>
                <a:lnTo>
                  <a:pt x="5602019" y="2447333"/>
                </a:lnTo>
                <a:lnTo>
                  <a:pt x="5576980" y="2455537"/>
                </a:lnTo>
                <a:lnTo>
                  <a:pt x="5554448" y="2489972"/>
                </a:lnTo>
                <a:lnTo>
                  <a:pt x="5519078" y="2491415"/>
                </a:lnTo>
                <a:lnTo>
                  <a:pt x="5498800" y="2522406"/>
                </a:lnTo>
                <a:cubicBezTo>
                  <a:pt x="5485352" y="2529180"/>
                  <a:pt x="5471310" y="2533105"/>
                  <a:pt x="5456671" y="2534180"/>
                </a:cubicBezTo>
                <a:lnTo>
                  <a:pt x="5428315" y="2554969"/>
                </a:lnTo>
                <a:cubicBezTo>
                  <a:pt x="5437292" y="2564735"/>
                  <a:pt x="5433037" y="2578753"/>
                  <a:pt x="5415551" y="2597022"/>
                </a:cubicBezTo>
                <a:cubicBezTo>
                  <a:pt x="5406806" y="2606156"/>
                  <a:pt x="5399369" y="2613532"/>
                  <a:pt x="5393234" y="2619150"/>
                </a:cubicBezTo>
                <a:lnTo>
                  <a:pt x="5388702" y="2622770"/>
                </a:lnTo>
                <a:lnTo>
                  <a:pt x="5445638" y="2656259"/>
                </a:lnTo>
                <a:lnTo>
                  <a:pt x="5471081" y="2617376"/>
                </a:lnTo>
                <a:cubicBezTo>
                  <a:pt x="5510811" y="2622575"/>
                  <a:pt x="5539541" y="2617811"/>
                  <a:pt x="5557273" y="2603083"/>
                </a:cubicBezTo>
                <a:cubicBezTo>
                  <a:pt x="5575003" y="2588355"/>
                  <a:pt x="5600461" y="2567926"/>
                  <a:pt x="5633645" y="2541794"/>
                </a:cubicBezTo>
                <a:cubicBezTo>
                  <a:pt x="5645925" y="2548394"/>
                  <a:pt x="5658883" y="2551136"/>
                  <a:pt x="5672521" y="2550021"/>
                </a:cubicBezTo>
                <a:cubicBezTo>
                  <a:pt x="5686161" y="2548905"/>
                  <a:pt x="5699120" y="2551647"/>
                  <a:pt x="5711399" y="2558248"/>
                </a:cubicBezTo>
                <a:lnTo>
                  <a:pt x="5736184" y="2520371"/>
                </a:lnTo>
                <a:lnTo>
                  <a:pt x="5746513" y="2527131"/>
                </a:lnTo>
                <a:cubicBezTo>
                  <a:pt x="5753112" y="2531449"/>
                  <a:pt x="5756004" y="2535798"/>
                  <a:pt x="5755185" y="2540182"/>
                </a:cubicBezTo>
                <a:cubicBezTo>
                  <a:pt x="5754368" y="2544564"/>
                  <a:pt x="5751561" y="2550103"/>
                  <a:pt x="5746768" y="2556803"/>
                </a:cubicBezTo>
                <a:lnTo>
                  <a:pt x="5718412" y="2577591"/>
                </a:lnTo>
                <a:cubicBezTo>
                  <a:pt x="5716985" y="2580241"/>
                  <a:pt x="5715366" y="2585535"/>
                  <a:pt x="5713555" y="2593470"/>
                </a:cubicBezTo>
                <a:cubicBezTo>
                  <a:pt x="5711744" y="2601402"/>
                  <a:pt x="5711551" y="2606397"/>
                  <a:pt x="5712971" y="2608453"/>
                </a:cubicBezTo>
                <a:lnTo>
                  <a:pt x="5719730" y="2598124"/>
                </a:lnTo>
                <a:cubicBezTo>
                  <a:pt x="5731282" y="2597692"/>
                  <a:pt x="5745535" y="2595954"/>
                  <a:pt x="5762486" y="2592906"/>
                </a:cubicBezTo>
                <a:cubicBezTo>
                  <a:pt x="5779437" y="2589859"/>
                  <a:pt x="5791371" y="2584146"/>
                  <a:pt x="5798291" y="2575765"/>
                </a:cubicBezTo>
                <a:cubicBezTo>
                  <a:pt x="5805825" y="2575367"/>
                  <a:pt x="5812980" y="2572261"/>
                  <a:pt x="5819754" y="2566450"/>
                </a:cubicBezTo>
                <a:cubicBezTo>
                  <a:pt x="5826529" y="2560637"/>
                  <a:pt x="5832226" y="2554121"/>
                  <a:pt x="5836850" y="2546900"/>
                </a:cubicBezTo>
                <a:lnTo>
                  <a:pt x="5869965" y="2548899"/>
                </a:lnTo>
                <a:cubicBezTo>
                  <a:pt x="5873508" y="2543327"/>
                  <a:pt x="5878551" y="2537816"/>
                  <a:pt x="5885089" y="2532362"/>
                </a:cubicBezTo>
                <a:cubicBezTo>
                  <a:pt x="5891629" y="2526910"/>
                  <a:pt x="5898691" y="2523946"/>
                  <a:pt x="5906272" y="2523478"/>
                </a:cubicBezTo>
                <a:lnTo>
                  <a:pt x="5924297" y="2495931"/>
                </a:lnTo>
                <a:lnTo>
                  <a:pt x="5944829" y="2494614"/>
                </a:lnTo>
                <a:cubicBezTo>
                  <a:pt x="5952042" y="2484374"/>
                  <a:pt x="5962200" y="2476679"/>
                  <a:pt x="5975305" y="2471525"/>
                </a:cubicBezTo>
                <a:cubicBezTo>
                  <a:pt x="5988411" y="2466372"/>
                  <a:pt x="6001746" y="2463214"/>
                  <a:pt x="6015315" y="2462051"/>
                </a:cubicBezTo>
                <a:cubicBezTo>
                  <a:pt x="6029525" y="2455676"/>
                  <a:pt x="6046015" y="2448638"/>
                  <a:pt x="6064781" y="2440941"/>
                </a:cubicBezTo>
                <a:cubicBezTo>
                  <a:pt x="6083548" y="2433242"/>
                  <a:pt x="6101196" y="2428192"/>
                  <a:pt x="6117726" y="2425791"/>
                </a:cubicBezTo>
                <a:cubicBezTo>
                  <a:pt x="6121030" y="2420270"/>
                  <a:pt x="6125121" y="2414957"/>
                  <a:pt x="6130001" y="2409850"/>
                </a:cubicBezTo>
                <a:cubicBezTo>
                  <a:pt x="6134879" y="2404744"/>
                  <a:pt x="6140990" y="2401980"/>
                  <a:pt x="6148333" y="2401561"/>
                </a:cubicBezTo>
                <a:cubicBezTo>
                  <a:pt x="6155567" y="2391131"/>
                  <a:pt x="6165384" y="2382393"/>
                  <a:pt x="6177784" y="2375342"/>
                </a:cubicBezTo>
                <a:cubicBezTo>
                  <a:pt x="6190183" y="2368294"/>
                  <a:pt x="6202317" y="2363528"/>
                  <a:pt x="6214183" y="2361048"/>
                </a:cubicBezTo>
                <a:cubicBezTo>
                  <a:pt x="6216532" y="2357461"/>
                  <a:pt x="6219458" y="2354867"/>
                  <a:pt x="6222963" y="2353268"/>
                </a:cubicBezTo>
                <a:cubicBezTo>
                  <a:pt x="6226468" y="2351670"/>
                  <a:pt x="6229989" y="2351924"/>
                  <a:pt x="6233528" y="2354035"/>
                </a:cubicBezTo>
                <a:lnTo>
                  <a:pt x="6241604" y="2364239"/>
                </a:lnTo>
                <a:lnTo>
                  <a:pt x="6208742" y="2391911"/>
                </a:lnTo>
                <a:cubicBezTo>
                  <a:pt x="6202904" y="2393317"/>
                  <a:pt x="6197223" y="2396363"/>
                  <a:pt x="6191700" y="2401046"/>
                </a:cubicBezTo>
                <a:cubicBezTo>
                  <a:pt x="6186175" y="2405731"/>
                  <a:pt x="6181654" y="2410762"/>
                  <a:pt x="6178133" y="2416142"/>
                </a:cubicBezTo>
                <a:lnTo>
                  <a:pt x="6144082" y="2438120"/>
                </a:lnTo>
                <a:cubicBezTo>
                  <a:pt x="6139728" y="2446338"/>
                  <a:pt x="6134383" y="2455134"/>
                  <a:pt x="6128043" y="2464508"/>
                </a:cubicBezTo>
                <a:cubicBezTo>
                  <a:pt x="6121703" y="2473884"/>
                  <a:pt x="6113446" y="2475858"/>
                  <a:pt x="6103270" y="2470428"/>
                </a:cubicBezTo>
                <a:cubicBezTo>
                  <a:pt x="6080153" y="2503250"/>
                  <a:pt x="6044487" y="2536464"/>
                  <a:pt x="5996267" y="2570072"/>
                </a:cubicBezTo>
                <a:cubicBezTo>
                  <a:pt x="5948047" y="2603680"/>
                  <a:pt x="5904303" y="2626691"/>
                  <a:pt x="5865033" y="2639108"/>
                </a:cubicBezTo>
                <a:cubicBezTo>
                  <a:pt x="5856903" y="2650591"/>
                  <a:pt x="5848047" y="2660368"/>
                  <a:pt x="5838462" y="2668440"/>
                </a:cubicBezTo>
                <a:cubicBezTo>
                  <a:pt x="5828878" y="2676512"/>
                  <a:pt x="5820022" y="2686288"/>
                  <a:pt x="5811892" y="2697771"/>
                </a:cubicBezTo>
                <a:cubicBezTo>
                  <a:pt x="5806657" y="2694654"/>
                  <a:pt x="5801663" y="2694459"/>
                  <a:pt x="5796906" y="2697188"/>
                </a:cubicBezTo>
                <a:cubicBezTo>
                  <a:pt x="5792150" y="2699915"/>
                  <a:pt x="5788048" y="2703992"/>
                  <a:pt x="5784600" y="2709421"/>
                </a:cubicBezTo>
                <a:cubicBezTo>
                  <a:pt x="5774873" y="2723033"/>
                  <a:pt x="5767227" y="2729709"/>
                  <a:pt x="5761659" y="2729448"/>
                </a:cubicBezTo>
                <a:cubicBezTo>
                  <a:pt x="5756093" y="2729186"/>
                  <a:pt x="5750135" y="2733280"/>
                  <a:pt x="5743788" y="2741727"/>
                </a:cubicBezTo>
                <a:lnTo>
                  <a:pt x="5704039" y="2764895"/>
                </a:lnTo>
                <a:cubicBezTo>
                  <a:pt x="5697725" y="2763428"/>
                  <a:pt x="5692074" y="2764237"/>
                  <a:pt x="5687083" y="2767323"/>
                </a:cubicBezTo>
                <a:cubicBezTo>
                  <a:pt x="5682091" y="2770409"/>
                  <a:pt x="5677894" y="2774631"/>
                  <a:pt x="5674494" y="2779986"/>
                </a:cubicBezTo>
                <a:lnTo>
                  <a:pt x="5666671" y="2799457"/>
                </a:lnTo>
                <a:lnTo>
                  <a:pt x="5565831" y="2885922"/>
                </a:lnTo>
                <a:lnTo>
                  <a:pt x="5545299" y="2887240"/>
                </a:lnTo>
                <a:lnTo>
                  <a:pt x="5523704" y="2897697"/>
                </a:lnTo>
                <a:cubicBezTo>
                  <a:pt x="5520089" y="2903221"/>
                  <a:pt x="5515192" y="2908827"/>
                  <a:pt x="5509011" y="2914514"/>
                </a:cubicBezTo>
                <a:cubicBezTo>
                  <a:pt x="5502829" y="2920204"/>
                  <a:pt x="5496774" y="2923822"/>
                  <a:pt x="5490842" y="2925371"/>
                </a:cubicBezTo>
                <a:cubicBezTo>
                  <a:pt x="5488766" y="2932927"/>
                  <a:pt x="5483702" y="2941292"/>
                  <a:pt x="5475649" y="2950467"/>
                </a:cubicBezTo>
                <a:cubicBezTo>
                  <a:pt x="5467594" y="2959644"/>
                  <a:pt x="5459055" y="2962048"/>
                  <a:pt x="5450030" y="2957680"/>
                </a:cubicBezTo>
                <a:cubicBezTo>
                  <a:pt x="5442615" y="2966350"/>
                  <a:pt x="5426306" y="2977808"/>
                  <a:pt x="5401103" y="2992054"/>
                </a:cubicBezTo>
                <a:cubicBezTo>
                  <a:pt x="5375903" y="3006300"/>
                  <a:pt x="5359264" y="3012622"/>
                  <a:pt x="5351190" y="3011029"/>
                </a:cubicBezTo>
                <a:lnTo>
                  <a:pt x="5325086" y="3028372"/>
                </a:lnTo>
                <a:cubicBezTo>
                  <a:pt x="5310001" y="3049237"/>
                  <a:pt x="5293592" y="3065545"/>
                  <a:pt x="5275857" y="3077302"/>
                </a:cubicBezTo>
                <a:cubicBezTo>
                  <a:pt x="5258126" y="3089058"/>
                  <a:pt x="5241716" y="3105367"/>
                  <a:pt x="5226628" y="3126231"/>
                </a:cubicBezTo>
                <a:lnTo>
                  <a:pt x="5207287" y="3133246"/>
                </a:lnTo>
                <a:cubicBezTo>
                  <a:pt x="5197353" y="3144983"/>
                  <a:pt x="5181275" y="3155772"/>
                  <a:pt x="5159057" y="3165617"/>
                </a:cubicBezTo>
                <a:cubicBezTo>
                  <a:pt x="5136836" y="3175461"/>
                  <a:pt x="5120760" y="3186252"/>
                  <a:pt x="5110825" y="3197988"/>
                </a:cubicBezTo>
                <a:cubicBezTo>
                  <a:pt x="5096417" y="3197778"/>
                  <a:pt x="5085065" y="3205105"/>
                  <a:pt x="5076775" y="3219965"/>
                </a:cubicBezTo>
                <a:cubicBezTo>
                  <a:pt x="5068484" y="3234827"/>
                  <a:pt x="5057133" y="3242153"/>
                  <a:pt x="5042722" y="3241944"/>
                </a:cubicBezTo>
                <a:cubicBezTo>
                  <a:pt x="5033508" y="3251485"/>
                  <a:pt x="5006917" y="3273019"/>
                  <a:pt x="4962954" y="3306543"/>
                </a:cubicBezTo>
                <a:cubicBezTo>
                  <a:pt x="4918990" y="3340066"/>
                  <a:pt x="4892667" y="3359315"/>
                  <a:pt x="4883982" y="3364288"/>
                </a:cubicBezTo>
                <a:lnTo>
                  <a:pt x="4873656" y="3381711"/>
                </a:lnTo>
                <a:lnTo>
                  <a:pt x="4910699" y="3449317"/>
                </a:lnTo>
                <a:cubicBezTo>
                  <a:pt x="4927459" y="3475073"/>
                  <a:pt x="4945343" y="3500017"/>
                  <a:pt x="4964348" y="3524152"/>
                </a:cubicBezTo>
                <a:cubicBezTo>
                  <a:pt x="4969398" y="3528676"/>
                  <a:pt x="4978028" y="3540037"/>
                  <a:pt x="4990240" y="3558238"/>
                </a:cubicBezTo>
                <a:cubicBezTo>
                  <a:pt x="5002453" y="3576440"/>
                  <a:pt x="5008794" y="3587568"/>
                  <a:pt x="5009267" y="3591625"/>
                </a:cubicBezTo>
                <a:cubicBezTo>
                  <a:pt x="5020983" y="3599563"/>
                  <a:pt x="5030097" y="3609201"/>
                  <a:pt x="5036612" y="3620540"/>
                </a:cubicBezTo>
                <a:lnTo>
                  <a:pt x="5039106" y="3624966"/>
                </a:lnTo>
                <a:lnTo>
                  <a:pt x="5039629" y="3624762"/>
                </a:lnTo>
                <a:cubicBezTo>
                  <a:pt x="5046295" y="3614575"/>
                  <a:pt x="5053838" y="3606807"/>
                  <a:pt x="5062257" y="3601456"/>
                </a:cubicBezTo>
                <a:cubicBezTo>
                  <a:pt x="5070676" y="3596105"/>
                  <a:pt x="5080536" y="3592310"/>
                  <a:pt x="5091834" y="3590074"/>
                </a:cubicBezTo>
                <a:lnTo>
                  <a:pt x="5109860" y="3562526"/>
                </a:lnTo>
                <a:cubicBezTo>
                  <a:pt x="5126752" y="3558005"/>
                  <a:pt x="5139603" y="3548386"/>
                  <a:pt x="5148418" y="3533662"/>
                </a:cubicBezTo>
                <a:cubicBezTo>
                  <a:pt x="5152863" y="3538926"/>
                  <a:pt x="5158640" y="3541684"/>
                  <a:pt x="5165753" y="3541931"/>
                </a:cubicBezTo>
                <a:cubicBezTo>
                  <a:pt x="5172864" y="3542179"/>
                  <a:pt x="5178875" y="3538942"/>
                  <a:pt x="5183788" y="3532218"/>
                </a:cubicBezTo>
                <a:lnTo>
                  <a:pt x="5224727" y="3514746"/>
                </a:lnTo>
                <a:lnTo>
                  <a:pt x="5245515" y="3543102"/>
                </a:lnTo>
                <a:cubicBezTo>
                  <a:pt x="5233671" y="3551335"/>
                  <a:pt x="5222209" y="3562276"/>
                  <a:pt x="5211127" y="3575925"/>
                </a:cubicBezTo>
                <a:cubicBezTo>
                  <a:pt x="5200045" y="3589574"/>
                  <a:pt x="5188848" y="3598229"/>
                  <a:pt x="5177536" y="3601894"/>
                </a:cubicBezTo>
                <a:cubicBezTo>
                  <a:pt x="5170976" y="3613173"/>
                  <a:pt x="5162629" y="3615907"/>
                  <a:pt x="5152498" y="3610098"/>
                </a:cubicBezTo>
                <a:cubicBezTo>
                  <a:pt x="5145366" y="3604714"/>
                  <a:pt x="5136089" y="3598848"/>
                  <a:pt x="5124669" y="3592503"/>
                </a:cubicBezTo>
                <a:cubicBezTo>
                  <a:pt x="5113248" y="3586156"/>
                  <a:pt x="5111486" y="3591356"/>
                  <a:pt x="5119381" y="3608099"/>
                </a:cubicBezTo>
                <a:lnTo>
                  <a:pt x="5083076" y="3633520"/>
                </a:lnTo>
                <a:lnTo>
                  <a:pt x="5096849" y="3642534"/>
                </a:lnTo>
                <a:lnTo>
                  <a:pt x="5071810" y="3650737"/>
                </a:lnTo>
                <a:lnTo>
                  <a:pt x="5057699" y="3672302"/>
                </a:lnTo>
                <a:lnTo>
                  <a:pt x="5058000" y="3676133"/>
                </a:lnTo>
                <a:cubicBezTo>
                  <a:pt x="5059645" y="3677381"/>
                  <a:pt x="5061015" y="3679062"/>
                  <a:pt x="5062109" y="3681178"/>
                </a:cubicBezTo>
                <a:cubicBezTo>
                  <a:pt x="5063204" y="3683293"/>
                  <a:pt x="5064574" y="3684974"/>
                  <a:pt x="5066221" y="3686221"/>
                </a:cubicBezTo>
                <a:cubicBezTo>
                  <a:pt x="5070232" y="3691100"/>
                  <a:pt x="5074223" y="3695053"/>
                  <a:pt x="5078193" y="3698078"/>
                </a:cubicBezTo>
                <a:cubicBezTo>
                  <a:pt x="5082162" y="3701103"/>
                  <a:pt x="5086703" y="3704186"/>
                  <a:pt x="5091817" y="3707329"/>
                </a:cubicBezTo>
                <a:cubicBezTo>
                  <a:pt x="5089825" y="3711750"/>
                  <a:pt x="5090672" y="3715535"/>
                  <a:pt x="5094359" y="3718686"/>
                </a:cubicBezTo>
                <a:cubicBezTo>
                  <a:pt x="5096151" y="3720024"/>
                  <a:pt x="5098098" y="3722072"/>
                  <a:pt x="5100207" y="3724831"/>
                </a:cubicBezTo>
                <a:cubicBezTo>
                  <a:pt x="5102316" y="3727590"/>
                  <a:pt x="5104265" y="3729637"/>
                  <a:pt x="5106055" y="3730977"/>
                </a:cubicBezTo>
                <a:lnTo>
                  <a:pt x="5103851" y="3734452"/>
                </a:lnTo>
                <a:cubicBezTo>
                  <a:pt x="5106958" y="3737235"/>
                  <a:pt x="5108964" y="3741755"/>
                  <a:pt x="5109868" y="3748013"/>
                </a:cubicBezTo>
                <a:lnTo>
                  <a:pt x="5111726" y="3750293"/>
                </a:lnTo>
                <a:lnTo>
                  <a:pt x="5128476" y="3736994"/>
                </a:lnTo>
                <a:cubicBezTo>
                  <a:pt x="5140754" y="3743594"/>
                  <a:pt x="5153713" y="3746336"/>
                  <a:pt x="5167352" y="3745220"/>
                </a:cubicBezTo>
                <a:cubicBezTo>
                  <a:pt x="5180991" y="3744104"/>
                  <a:pt x="5193949" y="3746847"/>
                  <a:pt x="5206229" y="3753448"/>
                </a:cubicBezTo>
                <a:lnTo>
                  <a:pt x="5231014" y="3715571"/>
                </a:lnTo>
                <a:lnTo>
                  <a:pt x="5241344" y="3722330"/>
                </a:lnTo>
                <a:cubicBezTo>
                  <a:pt x="5247943" y="3726647"/>
                  <a:pt x="5250833" y="3730999"/>
                  <a:pt x="5250016" y="3735380"/>
                </a:cubicBezTo>
                <a:cubicBezTo>
                  <a:pt x="5249198" y="3739763"/>
                  <a:pt x="5246393" y="3745303"/>
                  <a:pt x="5241598" y="3752003"/>
                </a:cubicBezTo>
                <a:lnTo>
                  <a:pt x="5213244" y="3772789"/>
                </a:lnTo>
                <a:cubicBezTo>
                  <a:pt x="5211815" y="3775441"/>
                  <a:pt x="5210196" y="3780735"/>
                  <a:pt x="5208386" y="3788668"/>
                </a:cubicBezTo>
                <a:cubicBezTo>
                  <a:pt x="5206575" y="3796601"/>
                  <a:pt x="5206380" y="3801597"/>
                  <a:pt x="5207801" y="3803653"/>
                </a:cubicBezTo>
                <a:lnTo>
                  <a:pt x="5214560" y="3793324"/>
                </a:lnTo>
                <a:cubicBezTo>
                  <a:pt x="5226113" y="3792891"/>
                  <a:pt x="5240365" y="3791152"/>
                  <a:pt x="5257315" y="3788105"/>
                </a:cubicBezTo>
                <a:cubicBezTo>
                  <a:pt x="5274268" y="3785060"/>
                  <a:pt x="5286203" y="3779345"/>
                  <a:pt x="5293122" y="3770963"/>
                </a:cubicBezTo>
                <a:cubicBezTo>
                  <a:pt x="5300656" y="3770566"/>
                  <a:pt x="5307810" y="3767461"/>
                  <a:pt x="5314584" y="3761649"/>
                </a:cubicBezTo>
                <a:cubicBezTo>
                  <a:pt x="5321360" y="3755837"/>
                  <a:pt x="5327058" y="3749320"/>
                  <a:pt x="5331680" y="3742099"/>
                </a:cubicBezTo>
                <a:lnTo>
                  <a:pt x="5364797" y="3744098"/>
                </a:lnTo>
                <a:cubicBezTo>
                  <a:pt x="5368338" y="3738527"/>
                  <a:pt x="5373380" y="3733016"/>
                  <a:pt x="5379921" y="3727562"/>
                </a:cubicBezTo>
                <a:cubicBezTo>
                  <a:pt x="5386460" y="3722107"/>
                  <a:pt x="5393521" y="3719146"/>
                  <a:pt x="5401102" y="3718678"/>
                </a:cubicBezTo>
                <a:lnTo>
                  <a:pt x="5419127" y="3691131"/>
                </a:lnTo>
                <a:lnTo>
                  <a:pt x="5439659" y="3689813"/>
                </a:lnTo>
                <a:cubicBezTo>
                  <a:pt x="5446873" y="3679573"/>
                  <a:pt x="5457030" y="3671878"/>
                  <a:pt x="5470136" y="3666724"/>
                </a:cubicBezTo>
                <a:cubicBezTo>
                  <a:pt x="5483241" y="3661572"/>
                  <a:pt x="5496577" y="3658414"/>
                  <a:pt x="5510145" y="3657251"/>
                </a:cubicBezTo>
                <a:cubicBezTo>
                  <a:pt x="5524357" y="3650875"/>
                  <a:pt x="5540845" y="3643838"/>
                  <a:pt x="5559612" y="3636140"/>
                </a:cubicBezTo>
                <a:cubicBezTo>
                  <a:pt x="5578379" y="3628441"/>
                  <a:pt x="5596027" y="3623391"/>
                  <a:pt x="5612555" y="3620992"/>
                </a:cubicBezTo>
                <a:cubicBezTo>
                  <a:pt x="5615860" y="3615470"/>
                  <a:pt x="5619953" y="3610156"/>
                  <a:pt x="5624831" y="3605050"/>
                </a:cubicBezTo>
                <a:cubicBezTo>
                  <a:pt x="5629710" y="3599942"/>
                  <a:pt x="5635820" y="3597179"/>
                  <a:pt x="5643164" y="3596760"/>
                </a:cubicBezTo>
                <a:cubicBezTo>
                  <a:pt x="5650397" y="3586331"/>
                  <a:pt x="5660214" y="3577591"/>
                  <a:pt x="5672614" y="3570541"/>
                </a:cubicBezTo>
                <a:cubicBezTo>
                  <a:pt x="5685014" y="3563492"/>
                  <a:pt x="5697146" y="3558728"/>
                  <a:pt x="5709015" y="3556248"/>
                </a:cubicBezTo>
                <a:cubicBezTo>
                  <a:pt x="5711361" y="3552661"/>
                  <a:pt x="5714289" y="3550068"/>
                  <a:pt x="5717793" y="3548468"/>
                </a:cubicBezTo>
                <a:cubicBezTo>
                  <a:pt x="5721300" y="3546868"/>
                  <a:pt x="5724821" y="3547124"/>
                  <a:pt x="5728358" y="3549235"/>
                </a:cubicBezTo>
                <a:lnTo>
                  <a:pt x="5736435" y="3559437"/>
                </a:lnTo>
                <a:lnTo>
                  <a:pt x="5703573" y="3587111"/>
                </a:lnTo>
                <a:cubicBezTo>
                  <a:pt x="5697736" y="3588516"/>
                  <a:pt x="5692055" y="3591562"/>
                  <a:pt x="5686530" y="3596245"/>
                </a:cubicBezTo>
                <a:cubicBezTo>
                  <a:pt x="5681007" y="3600930"/>
                  <a:pt x="5676485" y="3605962"/>
                  <a:pt x="5672965" y="3611342"/>
                </a:cubicBezTo>
                <a:lnTo>
                  <a:pt x="5638912" y="3633319"/>
                </a:lnTo>
                <a:cubicBezTo>
                  <a:pt x="5634560" y="3641536"/>
                  <a:pt x="5629214" y="3650332"/>
                  <a:pt x="5622873" y="3659708"/>
                </a:cubicBezTo>
                <a:cubicBezTo>
                  <a:pt x="5616534" y="3669084"/>
                  <a:pt x="5608278" y="3671056"/>
                  <a:pt x="5598101" y="3665627"/>
                </a:cubicBezTo>
                <a:cubicBezTo>
                  <a:pt x="5574985" y="3698448"/>
                  <a:pt x="5539317" y="3731664"/>
                  <a:pt x="5491099" y="3765272"/>
                </a:cubicBezTo>
                <a:cubicBezTo>
                  <a:pt x="5442878" y="3798879"/>
                  <a:pt x="5399133" y="3821890"/>
                  <a:pt x="5359862" y="3834307"/>
                </a:cubicBezTo>
                <a:cubicBezTo>
                  <a:pt x="5351733" y="3845791"/>
                  <a:pt x="5342878" y="3855567"/>
                  <a:pt x="5333293" y="3863639"/>
                </a:cubicBezTo>
                <a:cubicBezTo>
                  <a:pt x="5323708" y="3871712"/>
                  <a:pt x="5314852" y="3881488"/>
                  <a:pt x="5306723" y="3892972"/>
                </a:cubicBezTo>
                <a:cubicBezTo>
                  <a:pt x="5301488" y="3889854"/>
                  <a:pt x="5296493" y="3889659"/>
                  <a:pt x="5291737" y="3892387"/>
                </a:cubicBezTo>
                <a:cubicBezTo>
                  <a:pt x="5286980" y="3895114"/>
                  <a:pt x="5282880" y="3899192"/>
                  <a:pt x="5279430" y="3904620"/>
                </a:cubicBezTo>
                <a:cubicBezTo>
                  <a:pt x="5269703" y="3918233"/>
                  <a:pt x="5262056" y="3924909"/>
                  <a:pt x="5256489" y="3924648"/>
                </a:cubicBezTo>
                <a:lnTo>
                  <a:pt x="5239407" y="3936384"/>
                </a:lnTo>
                <a:lnTo>
                  <a:pt x="5278256" y="3949176"/>
                </a:lnTo>
                <a:cubicBezTo>
                  <a:pt x="5282365" y="3955664"/>
                  <a:pt x="5287270" y="3960364"/>
                  <a:pt x="5292975" y="3963274"/>
                </a:cubicBezTo>
                <a:cubicBezTo>
                  <a:pt x="5298676" y="3966185"/>
                  <a:pt x="5304685" y="3965755"/>
                  <a:pt x="5310997" y="3961987"/>
                </a:cubicBezTo>
                <a:cubicBezTo>
                  <a:pt x="5324760" y="3964926"/>
                  <a:pt x="5335133" y="3970905"/>
                  <a:pt x="5342123" y="3979922"/>
                </a:cubicBezTo>
                <a:cubicBezTo>
                  <a:pt x="5349112" y="3988937"/>
                  <a:pt x="5356370" y="3996928"/>
                  <a:pt x="5363903" y="4003894"/>
                </a:cubicBezTo>
                <a:cubicBezTo>
                  <a:pt x="5367934" y="4009782"/>
                  <a:pt x="5372009" y="4012584"/>
                  <a:pt x="5376129" y="4012300"/>
                </a:cubicBezTo>
                <a:cubicBezTo>
                  <a:pt x="5380249" y="4012015"/>
                  <a:pt x="5384382" y="4010702"/>
                  <a:pt x="5388532" y="4008359"/>
                </a:cubicBezTo>
                <a:lnTo>
                  <a:pt x="5453839" y="4046328"/>
                </a:lnTo>
                <a:cubicBezTo>
                  <a:pt x="5457919" y="4048872"/>
                  <a:pt x="5463015" y="4052203"/>
                  <a:pt x="5469129" y="4056320"/>
                </a:cubicBezTo>
                <a:cubicBezTo>
                  <a:pt x="5475243" y="4060436"/>
                  <a:pt x="5482413" y="4062768"/>
                  <a:pt x="5490637" y="4063313"/>
                </a:cubicBezTo>
                <a:cubicBezTo>
                  <a:pt x="5514281" y="4082684"/>
                  <a:pt x="5541322" y="4098500"/>
                  <a:pt x="5571756" y="4110766"/>
                </a:cubicBezTo>
                <a:cubicBezTo>
                  <a:pt x="5602190" y="4123030"/>
                  <a:pt x="5628174" y="4140890"/>
                  <a:pt x="5649704" y="4164346"/>
                </a:cubicBezTo>
                <a:lnTo>
                  <a:pt x="5678565" y="4160641"/>
                </a:lnTo>
                <a:lnTo>
                  <a:pt x="5747869" y="4206897"/>
                </a:lnTo>
                <a:cubicBezTo>
                  <a:pt x="5758574" y="4207821"/>
                  <a:pt x="5777180" y="4213743"/>
                  <a:pt x="5803689" y="4224666"/>
                </a:cubicBezTo>
                <a:cubicBezTo>
                  <a:pt x="5830198" y="4235589"/>
                  <a:pt x="5849762" y="4246671"/>
                  <a:pt x="5862376" y="4257911"/>
                </a:cubicBezTo>
                <a:cubicBezTo>
                  <a:pt x="5878150" y="4258134"/>
                  <a:pt x="5891748" y="4266559"/>
                  <a:pt x="5903171" y="4283184"/>
                </a:cubicBezTo>
                <a:cubicBezTo>
                  <a:pt x="5911478" y="4277814"/>
                  <a:pt x="5918684" y="4277574"/>
                  <a:pt x="5924788" y="4282463"/>
                </a:cubicBezTo>
                <a:cubicBezTo>
                  <a:pt x="5930891" y="4287350"/>
                  <a:pt x="5935952" y="4293253"/>
                  <a:pt x="5939969" y="4300169"/>
                </a:cubicBezTo>
                <a:lnTo>
                  <a:pt x="6205255" y="4456213"/>
                </a:lnTo>
                <a:cubicBezTo>
                  <a:pt x="6215666" y="4465707"/>
                  <a:pt x="6226368" y="4472891"/>
                  <a:pt x="6237358" y="4477762"/>
                </a:cubicBezTo>
                <a:cubicBezTo>
                  <a:pt x="6248349" y="4482634"/>
                  <a:pt x="6258008" y="4490829"/>
                  <a:pt x="6266331" y="4502352"/>
                </a:cubicBezTo>
                <a:cubicBezTo>
                  <a:pt x="6272757" y="4502613"/>
                  <a:pt x="6279420" y="4504424"/>
                  <a:pt x="6286317" y="4507780"/>
                </a:cubicBezTo>
                <a:cubicBezTo>
                  <a:pt x="6293214" y="4511136"/>
                  <a:pt x="6298818" y="4514989"/>
                  <a:pt x="6303129" y="4519337"/>
                </a:cubicBezTo>
                <a:lnTo>
                  <a:pt x="6331696" y="4536205"/>
                </a:lnTo>
                <a:cubicBezTo>
                  <a:pt x="6335834" y="4540722"/>
                  <a:pt x="6338671" y="4546251"/>
                  <a:pt x="6340207" y="4552788"/>
                </a:cubicBezTo>
                <a:cubicBezTo>
                  <a:pt x="6341742" y="4559327"/>
                  <a:pt x="6341493" y="4564809"/>
                  <a:pt x="6339458" y="4569240"/>
                </a:cubicBezTo>
                <a:cubicBezTo>
                  <a:pt x="6329399" y="4571154"/>
                  <a:pt x="6307386" y="4563639"/>
                  <a:pt x="6273416" y="4546693"/>
                </a:cubicBezTo>
                <a:cubicBezTo>
                  <a:pt x="6239448" y="4529749"/>
                  <a:pt x="6216494" y="4516049"/>
                  <a:pt x="6204554" y="4505588"/>
                </a:cubicBezTo>
                <a:lnTo>
                  <a:pt x="6204494" y="4509705"/>
                </a:lnTo>
                <a:cubicBezTo>
                  <a:pt x="6198407" y="4515704"/>
                  <a:pt x="6192875" y="4518884"/>
                  <a:pt x="6187898" y="4519241"/>
                </a:cubicBezTo>
                <a:cubicBezTo>
                  <a:pt x="6182918" y="4519600"/>
                  <a:pt x="6177460" y="4517636"/>
                  <a:pt x="6171519" y="4513350"/>
                </a:cubicBezTo>
                <a:cubicBezTo>
                  <a:pt x="6140390" y="4507762"/>
                  <a:pt x="6108291" y="4498046"/>
                  <a:pt x="6075221" y="4484201"/>
                </a:cubicBezTo>
                <a:cubicBezTo>
                  <a:pt x="6042151" y="4470355"/>
                  <a:pt x="6010080" y="4458582"/>
                  <a:pt x="5979010" y="4448880"/>
                </a:cubicBezTo>
                <a:cubicBezTo>
                  <a:pt x="5973210" y="4452657"/>
                  <a:pt x="5969260" y="4453114"/>
                  <a:pt x="5967158" y="4450255"/>
                </a:cubicBezTo>
                <a:cubicBezTo>
                  <a:pt x="5965056" y="4447396"/>
                  <a:pt x="5962206" y="4442725"/>
                  <a:pt x="5958611" y="4436243"/>
                </a:cubicBezTo>
                <a:cubicBezTo>
                  <a:pt x="5954330" y="4435839"/>
                  <a:pt x="5950564" y="4435443"/>
                  <a:pt x="5947311" y="4435053"/>
                </a:cubicBezTo>
                <a:cubicBezTo>
                  <a:pt x="5944058" y="4434665"/>
                  <a:pt x="5942319" y="4436355"/>
                  <a:pt x="5942094" y="4440124"/>
                </a:cubicBezTo>
                <a:cubicBezTo>
                  <a:pt x="5935365" y="4437028"/>
                  <a:pt x="5927368" y="4432628"/>
                  <a:pt x="5918103" y="4426922"/>
                </a:cubicBezTo>
                <a:cubicBezTo>
                  <a:pt x="5908839" y="4421218"/>
                  <a:pt x="5901827" y="4419917"/>
                  <a:pt x="5897068" y="4423022"/>
                </a:cubicBezTo>
                <a:lnTo>
                  <a:pt x="5921405" y="4448062"/>
                </a:lnTo>
                <a:cubicBezTo>
                  <a:pt x="5925458" y="4452405"/>
                  <a:pt x="5929535" y="4455207"/>
                  <a:pt x="5933632" y="4456466"/>
                </a:cubicBezTo>
                <a:cubicBezTo>
                  <a:pt x="5937728" y="4457724"/>
                  <a:pt x="5941863" y="4456410"/>
                  <a:pt x="5946033" y="4452526"/>
                </a:cubicBezTo>
                <a:cubicBezTo>
                  <a:pt x="5950342" y="4456961"/>
                  <a:pt x="5955935" y="4461670"/>
                  <a:pt x="5962808" y="4466655"/>
                </a:cubicBezTo>
                <a:cubicBezTo>
                  <a:pt x="5969683" y="4471639"/>
                  <a:pt x="5976318" y="4475335"/>
                  <a:pt x="5982714" y="4477740"/>
                </a:cubicBezTo>
                <a:lnTo>
                  <a:pt x="6056308" y="4511713"/>
                </a:lnTo>
                <a:lnTo>
                  <a:pt x="6076530" y="4536691"/>
                </a:lnTo>
                <a:cubicBezTo>
                  <a:pt x="6080754" y="4541210"/>
                  <a:pt x="6085505" y="4544707"/>
                  <a:pt x="6090786" y="4547183"/>
                </a:cubicBezTo>
                <a:cubicBezTo>
                  <a:pt x="6096067" y="4549659"/>
                  <a:pt x="6100877" y="4549041"/>
                  <a:pt x="6105216" y="4545332"/>
                </a:cubicBezTo>
                <a:lnTo>
                  <a:pt x="6137900" y="4562258"/>
                </a:lnTo>
                <a:cubicBezTo>
                  <a:pt x="6151645" y="4560395"/>
                  <a:pt x="6163244" y="4564676"/>
                  <a:pt x="6172699" y="4575099"/>
                </a:cubicBezTo>
                <a:cubicBezTo>
                  <a:pt x="6182153" y="4585522"/>
                  <a:pt x="6193752" y="4589803"/>
                  <a:pt x="6207498" y="4587940"/>
                </a:cubicBezTo>
                <a:lnTo>
                  <a:pt x="6251997" y="4642075"/>
                </a:lnTo>
                <a:cubicBezTo>
                  <a:pt x="6240365" y="4652198"/>
                  <a:pt x="6232405" y="4657228"/>
                  <a:pt x="6228119" y="4657166"/>
                </a:cubicBezTo>
                <a:cubicBezTo>
                  <a:pt x="6223833" y="4657106"/>
                  <a:pt x="6218076" y="4651881"/>
                  <a:pt x="6210851" y="4641490"/>
                </a:cubicBezTo>
                <a:cubicBezTo>
                  <a:pt x="6199168" y="4649124"/>
                  <a:pt x="6190427" y="4648829"/>
                  <a:pt x="6184627" y="4640601"/>
                </a:cubicBezTo>
                <a:cubicBezTo>
                  <a:pt x="6178829" y="4632373"/>
                  <a:pt x="6171132" y="4631063"/>
                  <a:pt x="6161534" y="4636673"/>
                </a:cubicBezTo>
                <a:cubicBezTo>
                  <a:pt x="6150923" y="4629233"/>
                  <a:pt x="6133379" y="4620925"/>
                  <a:pt x="6108902" y="4611745"/>
                </a:cubicBezTo>
                <a:cubicBezTo>
                  <a:pt x="6084425" y="4602566"/>
                  <a:pt x="6067837" y="4599415"/>
                  <a:pt x="6059137" y="4602292"/>
                </a:cubicBezTo>
                <a:lnTo>
                  <a:pt x="5981426" y="4568263"/>
                </a:lnTo>
                <a:cubicBezTo>
                  <a:pt x="5970846" y="4576686"/>
                  <a:pt x="5959811" y="4580987"/>
                  <a:pt x="5948320" y="4581169"/>
                </a:cubicBezTo>
                <a:cubicBezTo>
                  <a:pt x="5936829" y="4581347"/>
                  <a:pt x="5925939" y="4575362"/>
                  <a:pt x="5915652" y="4563212"/>
                </a:cubicBezTo>
                <a:cubicBezTo>
                  <a:pt x="5898737" y="4558857"/>
                  <a:pt x="5881338" y="4552436"/>
                  <a:pt x="5863453" y="4543950"/>
                </a:cubicBezTo>
                <a:cubicBezTo>
                  <a:pt x="5845569" y="4535465"/>
                  <a:pt x="5830285" y="4524959"/>
                  <a:pt x="5817603" y="4512432"/>
                </a:cubicBezTo>
                <a:lnTo>
                  <a:pt x="5784509" y="4524308"/>
                </a:lnTo>
                <a:lnTo>
                  <a:pt x="5764346" y="4495212"/>
                </a:lnTo>
                <a:lnTo>
                  <a:pt x="5719084" y="4494570"/>
                </a:lnTo>
                <a:cubicBezTo>
                  <a:pt x="5710761" y="4489050"/>
                  <a:pt x="5702927" y="4485337"/>
                  <a:pt x="5695580" y="4483432"/>
                </a:cubicBezTo>
                <a:cubicBezTo>
                  <a:pt x="5688234" y="4481527"/>
                  <a:pt x="5682470" y="4476816"/>
                  <a:pt x="5678290" y="4469296"/>
                </a:cubicBezTo>
                <a:cubicBezTo>
                  <a:pt x="5673603" y="4467345"/>
                  <a:pt x="5667606" y="4466916"/>
                  <a:pt x="5660304" y="4468012"/>
                </a:cubicBezTo>
                <a:cubicBezTo>
                  <a:pt x="5652999" y="4469109"/>
                  <a:pt x="5648002" y="4470752"/>
                  <a:pt x="5645314" y="4472943"/>
                </a:cubicBezTo>
                <a:cubicBezTo>
                  <a:pt x="5641424" y="4475203"/>
                  <a:pt x="5639845" y="4477753"/>
                  <a:pt x="5640576" y="4480591"/>
                </a:cubicBezTo>
                <a:cubicBezTo>
                  <a:pt x="5641306" y="4483433"/>
                  <a:pt x="5642827" y="4484996"/>
                  <a:pt x="5645138" y="4485287"/>
                </a:cubicBezTo>
                <a:cubicBezTo>
                  <a:pt x="5657602" y="4477063"/>
                  <a:pt x="5667870" y="4478579"/>
                  <a:pt x="5675940" y="4489841"/>
                </a:cubicBezTo>
                <a:cubicBezTo>
                  <a:pt x="5684010" y="4501101"/>
                  <a:pt x="5690046" y="4510790"/>
                  <a:pt x="5694047" y="4518907"/>
                </a:cubicBezTo>
                <a:lnTo>
                  <a:pt x="5755766" y="4519784"/>
                </a:lnTo>
                <a:lnTo>
                  <a:pt x="5755707" y="4523899"/>
                </a:lnTo>
                <a:cubicBezTo>
                  <a:pt x="5759961" y="4526274"/>
                  <a:pt x="5764738" y="4527885"/>
                  <a:pt x="5770043" y="4528732"/>
                </a:cubicBezTo>
                <a:cubicBezTo>
                  <a:pt x="5775347" y="4529580"/>
                  <a:pt x="5780169" y="4528105"/>
                  <a:pt x="5784509" y="4524308"/>
                </a:cubicBezTo>
                <a:cubicBezTo>
                  <a:pt x="5795062" y="4535948"/>
                  <a:pt x="5806422" y="4545024"/>
                  <a:pt x="5818590" y="4551544"/>
                </a:cubicBezTo>
                <a:cubicBezTo>
                  <a:pt x="5830758" y="4558060"/>
                  <a:pt x="5841088" y="4567125"/>
                  <a:pt x="5849583" y="4578735"/>
                </a:cubicBezTo>
                <a:cubicBezTo>
                  <a:pt x="5863063" y="4565380"/>
                  <a:pt x="5872546" y="4561741"/>
                  <a:pt x="5878033" y="4567820"/>
                </a:cubicBezTo>
                <a:cubicBezTo>
                  <a:pt x="5883518" y="4573902"/>
                  <a:pt x="5891769" y="4584651"/>
                  <a:pt x="5902780" y="4600068"/>
                </a:cubicBezTo>
                <a:cubicBezTo>
                  <a:pt x="5913705" y="4609570"/>
                  <a:pt x="5933664" y="4616884"/>
                  <a:pt x="5962657" y="4622012"/>
                </a:cubicBezTo>
                <a:cubicBezTo>
                  <a:pt x="5991650" y="4627139"/>
                  <a:pt x="6012623" y="4635497"/>
                  <a:pt x="6025576" y="4647086"/>
                </a:cubicBezTo>
                <a:cubicBezTo>
                  <a:pt x="6027402" y="4651311"/>
                  <a:pt x="6027689" y="4655260"/>
                  <a:pt x="6026437" y="4658930"/>
                </a:cubicBezTo>
                <a:cubicBezTo>
                  <a:pt x="6025184" y="4662597"/>
                  <a:pt x="6023429" y="4665488"/>
                  <a:pt x="6021170" y="4667599"/>
                </a:cubicBezTo>
                <a:cubicBezTo>
                  <a:pt x="6009720" y="4676782"/>
                  <a:pt x="5996322" y="4678479"/>
                  <a:pt x="5980971" y="4672686"/>
                </a:cubicBezTo>
                <a:cubicBezTo>
                  <a:pt x="5965620" y="4666895"/>
                  <a:pt x="5954410" y="4659362"/>
                  <a:pt x="5947340" y="4650089"/>
                </a:cubicBezTo>
                <a:cubicBezTo>
                  <a:pt x="5920990" y="4639939"/>
                  <a:pt x="5895906" y="4631350"/>
                  <a:pt x="5872084" y="4624325"/>
                </a:cubicBezTo>
                <a:cubicBezTo>
                  <a:pt x="5848263" y="4617299"/>
                  <a:pt x="5824207" y="4608725"/>
                  <a:pt x="5799914" y="4598605"/>
                </a:cubicBezTo>
                <a:cubicBezTo>
                  <a:pt x="5795918" y="4602321"/>
                  <a:pt x="5792480" y="4602958"/>
                  <a:pt x="5789599" y="4600516"/>
                </a:cubicBezTo>
                <a:cubicBezTo>
                  <a:pt x="5786719" y="4598075"/>
                  <a:pt x="5783340" y="4594597"/>
                  <a:pt x="5779460" y="4590083"/>
                </a:cubicBezTo>
                <a:cubicBezTo>
                  <a:pt x="5775316" y="4586081"/>
                  <a:pt x="5771390" y="4584653"/>
                  <a:pt x="5767688" y="4585800"/>
                </a:cubicBezTo>
                <a:cubicBezTo>
                  <a:pt x="5763984" y="4586949"/>
                  <a:pt x="5761031" y="4589651"/>
                  <a:pt x="5758828" y="4593907"/>
                </a:cubicBezTo>
                <a:cubicBezTo>
                  <a:pt x="5752576" y="4587387"/>
                  <a:pt x="5745798" y="4581631"/>
                  <a:pt x="5738495" y="4576640"/>
                </a:cubicBezTo>
                <a:cubicBezTo>
                  <a:pt x="5731193" y="4571650"/>
                  <a:pt x="5724371" y="4568980"/>
                  <a:pt x="5718032" y="4568634"/>
                </a:cubicBezTo>
                <a:lnTo>
                  <a:pt x="5689464" y="4551764"/>
                </a:lnTo>
                <a:cubicBezTo>
                  <a:pt x="5680977" y="4557647"/>
                  <a:pt x="5673057" y="4559934"/>
                  <a:pt x="5665703" y="4558629"/>
                </a:cubicBezTo>
                <a:cubicBezTo>
                  <a:pt x="5658347" y="4557324"/>
                  <a:pt x="5652572" y="4553469"/>
                  <a:pt x="5648376" y="4547065"/>
                </a:cubicBezTo>
                <a:cubicBezTo>
                  <a:pt x="5649206" y="4561052"/>
                  <a:pt x="5649973" y="4579411"/>
                  <a:pt x="5650678" y="4602142"/>
                </a:cubicBezTo>
                <a:lnTo>
                  <a:pt x="5649008" y="4616405"/>
                </a:lnTo>
                <a:lnTo>
                  <a:pt x="5669522" y="4654818"/>
                </a:lnTo>
                <a:cubicBezTo>
                  <a:pt x="5689032" y="4681202"/>
                  <a:pt x="5701818" y="4710020"/>
                  <a:pt x="5707880" y="4741276"/>
                </a:cubicBezTo>
                <a:lnTo>
                  <a:pt x="5734410" y="4753230"/>
                </a:lnTo>
                <a:lnTo>
                  <a:pt x="5745195" y="4776666"/>
                </a:lnTo>
                <a:lnTo>
                  <a:pt x="5768304" y="4795699"/>
                </a:lnTo>
                <a:cubicBezTo>
                  <a:pt x="5787187" y="4800255"/>
                  <a:pt x="5804735" y="4808391"/>
                  <a:pt x="5820943" y="4820110"/>
                </a:cubicBezTo>
                <a:cubicBezTo>
                  <a:pt x="5837153" y="4831830"/>
                  <a:pt x="5849468" y="4846067"/>
                  <a:pt x="5857889" y="4862820"/>
                </a:cubicBezTo>
                <a:lnTo>
                  <a:pt x="5878522" y="4858998"/>
                </a:lnTo>
                <a:cubicBezTo>
                  <a:pt x="5884807" y="4857200"/>
                  <a:pt x="5890797" y="4857972"/>
                  <a:pt x="5896493" y="4861311"/>
                </a:cubicBezTo>
                <a:cubicBezTo>
                  <a:pt x="5902190" y="4864651"/>
                  <a:pt x="5907094" y="4869521"/>
                  <a:pt x="5911205" y="4875925"/>
                </a:cubicBezTo>
                <a:cubicBezTo>
                  <a:pt x="5928232" y="4884397"/>
                  <a:pt x="5930858" y="4892666"/>
                  <a:pt x="5919082" y="4900729"/>
                </a:cubicBezTo>
                <a:cubicBezTo>
                  <a:pt x="5910988" y="4909273"/>
                  <a:pt x="5903197" y="4914478"/>
                  <a:pt x="5895711" y="4916344"/>
                </a:cubicBezTo>
                <a:cubicBezTo>
                  <a:pt x="5888225" y="4918209"/>
                  <a:pt x="5879537" y="4914142"/>
                  <a:pt x="5869649" y="4904143"/>
                </a:cubicBezTo>
                <a:cubicBezTo>
                  <a:pt x="5862305" y="4896063"/>
                  <a:pt x="5849585" y="4886108"/>
                  <a:pt x="5831491" y="4874277"/>
                </a:cubicBezTo>
                <a:cubicBezTo>
                  <a:pt x="5822444" y="4868361"/>
                  <a:pt x="5813944" y="4864703"/>
                  <a:pt x="5805989" y="4863304"/>
                </a:cubicBezTo>
                <a:lnTo>
                  <a:pt x="5800233" y="4863972"/>
                </a:lnTo>
                <a:lnTo>
                  <a:pt x="5807499" y="4873287"/>
                </a:lnTo>
                <a:cubicBezTo>
                  <a:pt x="5824366" y="4896472"/>
                  <a:pt x="5835233" y="4916154"/>
                  <a:pt x="5840098" y="4932335"/>
                </a:cubicBezTo>
                <a:cubicBezTo>
                  <a:pt x="5853418" y="4940784"/>
                  <a:pt x="5860593" y="4955079"/>
                  <a:pt x="5861623" y="4975226"/>
                </a:cubicBezTo>
                <a:cubicBezTo>
                  <a:pt x="5871513" y="4975000"/>
                  <a:pt x="5877777" y="4978568"/>
                  <a:pt x="5880419" y="4985929"/>
                </a:cubicBezTo>
                <a:cubicBezTo>
                  <a:pt x="5883061" y="4993288"/>
                  <a:pt x="5884282" y="5000966"/>
                  <a:pt x="5884083" y="5008961"/>
                </a:cubicBezTo>
                <a:lnTo>
                  <a:pt x="6020025" y="5264998"/>
                </a:lnTo>
                <a:lnTo>
                  <a:pt x="5928205" y="5264998"/>
                </a:lnTo>
                <a:lnTo>
                  <a:pt x="5902971" y="5236567"/>
                </a:lnTo>
                <a:cubicBezTo>
                  <a:pt x="5882044" y="5207456"/>
                  <a:pt x="5860885" y="5180636"/>
                  <a:pt x="5839491" y="5156104"/>
                </a:cubicBezTo>
                <a:cubicBezTo>
                  <a:pt x="5832574" y="5156285"/>
                  <a:pt x="5828968" y="5154607"/>
                  <a:pt x="5828672" y="5151070"/>
                </a:cubicBezTo>
                <a:cubicBezTo>
                  <a:pt x="5828379" y="5147534"/>
                  <a:pt x="5828397" y="5142063"/>
                  <a:pt x="5828727" y="5134658"/>
                </a:cubicBezTo>
                <a:cubicBezTo>
                  <a:pt x="5825289" y="5132074"/>
                  <a:pt x="5822289" y="5129763"/>
                  <a:pt x="5819721" y="5127729"/>
                </a:cubicBezTo>
                <a:cubicBezTo>
                  <a:pt x="5817154" y="5125694"/>
                  <a:pt x="5814788" y="5126223"/>
                  <a:pt x="5812623" y="5129318"/>
                </a:cubicBezTo>
                <a:cubicBezTo>
                  <a:pt x="5808510" y="5123156"/>
                  <a:pt x="5804001" y="5115220"/>
                  <a:pt x="5799093" y="5105509"/>
                </a:cubicBezTo>
                <a:cubicBezTo>
                  <a:pt x="5794187" y="5095798"/>
                  <a:pt x="5788894" y="5091020"/>
                  <a:pt x="5783213" y="5091173"/>
                </a:cubicBezTo>
                <a:lnTo>
                  <a:pt x="5790839" y="5125247"/>
                </a:lnTo>
                <a:cubicBezTo>
                  <a:pt x="5792018" y="5131072"/>
                  <a:pt x="5794024" y="5135594"/>
                  <a:pt x="5796857" y="5138809"/>
                </a:cubicBezTo>
                <a:cubicBezTo>
                  <a:pt x="5799689" y="5142028"/>
                  <a:pt x="5803898" y="5143073"/>
                  <a:pt x="5809486" y="5141947"/>
                </a:cubicBezTo>
                <a:cubicBezTo>
                  <a:pt x="5810836" y="5147980"/>
                  <a:pt x="5813134" y="5154920"/>
                  <a:pt x="5816382" y="5162766"/>
                </a:cubicBezTo>
                <a:cubicBezTo>
                  <a:pt x="5819629" y="5170611"/>
                  <a:pt x="5823347" y="5177233"/>
                  <a:pt x="5827539" y="5182633"/>
                </a:cubicBezTo>
                <a:lnTo>
                  <a:pt x="5872457" y="5250105"/>
                </a:lnTo>
                <a:lnTo>
                  <a:pt x="5874397" y="5264998"/>
                </a:lnTo>
                <a:lnTo>
                  <a:pt x="5783156" y="5264998"/>
                </a:lnTo>
                <a:lnTo>
                  <a:pt x="5779048" y="5259084"/>
                </a:lnTo>
                <a:cubicBezTo>
                  <a:pt x="5765626" y="5260722"/>
                  <a:pt x="5753971" y="5258610"/>
                  <a:pt x="5744087" y="5252746"/>
                </a:cubicBezTo>
                <a:cubicBezTo>
                  <a:pt x="5734200" y="5246884"/>
                  <a:pt x="5728055" y="5236083"/>
                  <a:pt x="5725652" y="5220345"/>
                </a:cubicBezTo>
                <a:cubicBezTo>
                  <a:pt x="5713522" y="5207779"/>
                  <a:pt x="5702058" y="5193200"/>
                  <a:pt x="5691264" y="5176606"/>
                </a:cubicBezTo>
                <a:cubicBezTo>
                  <a:pt x="5680468" y="5160013"/>
                  <a:pt x="5672947" y="5143061"/>
                  <a:pt x="5668700" y="5125749"/>
                </a:cubicBezTo>
                <a:lnTo>
                  <a:pt x="5634286" y="5118542"/>
                </a:lnTo>
                <a:lnTo>
                  <a:pt x="5632339" y="5083197"/>
                </a:lnTo>
                <a:lnTo>
                  <a:pt x="5594114" y="5058954"/>
                </a:lnTo>
                <a:cubicBezTo>
                  <a:pt x="5589912" y="5049893"/>
                  <a:pt x="5585179" y="5042628"/>
                  <a:pt x="5579917" y="5037159"/>
                </a:cubicBezTo>
                <a:cubicBezTo>
                  <a:pt x="5574655" y="5031689"/>
                  <a:pt x="5572213" y="5024657"/>
                  <a:pt x="5572587" y="5016063"/>
                </a:cubicBezTo>
                <a:cubicBezTo>
                  <a:pt x="5569615" y="5011944"/>
                  <a:pt x="5564730" y="5008441"/>
                  <a:pt x="5557935" y="5005551"/>
                </a:cubicBezTo>
                <a:cubicBezTo>
                  <a:pt x="5551138" y="5002663"/>
                  <a:pt x="5546021" y="5001447"/>
                  <a:pt x="5542583" y="5001906"/>
                </a:cubicBezTo>
                <a:cubicBezTo>
                  <a:pt x="5538084" y="5001795"/>
                  <a:pt x="5535403" y="5003140"/>
                  <a:pt x="5534541" y="5005942"/>
                </a:cubicBezTo>
                <a:cubicBezTo>
                  <a:pt x="5533676" y="5008745"/>
                  <a:pt x="5534153" y="5010873"/>
                  <a:pt x="5535970" y="5012332"/>
                </a:cubicBezTo>
                <a:cubicBezTo>
                  <a:pt x="5550896" y="5011848"/>
                  <a:pt x="5558849" y="5018516"/>
                  <a:pt x="5559830" y="5032336"/>
                </a:cubicBezTo>
                <a:cubicBezTo>
                  <a:pt x="5560809" y="5046157"/>
                  <a:pt x="5560880" y="5057571"/>
                  <a:pt x="5560040" y="5066579"/>
                </a:cubicBezTo>
                <a:lnTo>
                  <a:pt x="5612165" y="5099639"/>
                </a:lnTo>
                <a:lnTo>
                  <a:pt x="5609962" y="5103113"/>
                </a:lnTo>
                <a:cubicBezTo>
                  <a:pt x="5612342" y="5107364"/>
                  <a:pt x="5615568" y="5111238"/>
                  <a:pt x="5619644" y="5114737"/>
                </a:cubicBezTo>
                <a:cubicBezTo>
                  <a:pt x="5623720" y="5118236"/>
                  <a:pt x="5628600" y="5119504"/>
                  <a:pt x="5634286" y="5118542"/>
                </a:cubicBezTo>
                <a:cubicBezTo>
                  <a:pt x="5637183" y="5133983"/>
                  <a:pt x="5642110" y="5147665"/>
                  <a:pt x="5649064" y="5159589"/>
                </a:cubicBezTo>
                <a:cubicBezTo>
                  <a:pt x="5656019" y="5171512"/>
                  <a:pt x="5660076" y="5184643"/>
                  <a:pt x="5661235" y="5198981"/>
                </a:cubicBezTo>
                <a:cubicBezTo>
                  <a:pt x="5679712" y="5194659"/>
                  <a:pt x="5689697" y="5196525"/>
                  <a:pt x="5691188" y="5204578"/>
                </a:cubicBezTo>
                <a:cubicBezTo>
                  <a:pt x="5692678" y="5212630"/>
                  <a:pt x="5694082" y="5226108"/>
                  <a:pt x="5695392" y="5245008"/>
                </a:cubicBezTo>
                <a:lnTo>
                  <a:pt x="5706869" y="5264998"/>
                </a:lnTo>
                <a:lnTo>
                  <a:pt x="5669243" y="5264998"/>
                </a:lnTo>
                <a:lnTo>
                  <a:pt x="5656539" y="5249605"/>
                </a:lnTo>
                <a:cubicBezTo>
                  <a:pt x="5639921" y="5231147"/>
                  <a:pt x="5623914" y="5211249"/>
                  <a:pt x="5608515" y="5189909"/>
                </a:cubicBezTo>
                <a:cubicBezTo>
                  <a:pt x="5603164" y="5190982"/>
                  <a:pt x="5599901" y="5189726"/>
                  <a:pt x="5598726" y="5186136"/>
                </a:cubicBezTo>
                <a:cubicBezTo>
                  <a:pt x="5597550" y="5182548"/>
                  <a:pt x="5596490" y="5177816"/>
                  <a:pt x="5595547" y="5171939"/>
                </a:cubicBezTo>
                <a:cubicBezTo>
                  <a:pt x="5594113" y="5166359"/>
                  <a:pt x="5591517" y="5163090"/>
                  <a:pt x="5587762" y="5162127"/>
                </a:cubicBezTo>
                <a:cubicBezTo>
                  <a:pt x="5584005" y="5161168"/>
                  <a:pt x="5580074" y="5161923"/>
                  <a:pt x="5575969" y="5164394"/>
                </a:cubicBezTo>
                <a:cubicBezTo>
                  <a:pt x="5574055" y="5155566"/>
                  <a:pt x="5571295" y="5147115"/>
                  <a:pt x="5567685" y="5139040"/>
                </a:cubicBezTo>
                <a:cubicBezTo>
                  <a:pt x="5564075" y="5130964"/>
                  <a:pt x="5559661" y="5125119"/>
                  <a:pt x="5554441" y="5121504"/>
                </a:cubicBezTo>
                <a:lnTo>
                  <a:pt x="5538932" y="5092176"/>
                </a:lnTo>
                <a:cubicBezTo>
                  <a:pt x="5528623" y="5092744"/>
                  <a:pt x="5520677" y="5090546"/>
                  <a:pt x="5515094" y="5085585"/>
                </a:cubicBezTo>
                <a:cubicBezTo>
                  <a:pt x="5509510" y="5080622"/>
                  <a:pt x="5506608" y="5074314"/>
                  <a:pt x="5506385" y="5066660"/>
                </a:cubicBezTo>
                <a:cubicBezTo>
                  <a:pt x="5499770" y="5079012"/>
                  <a:pt x="5490812" y="5095057"/>
                  <a:pt x="5479514" y="5114792"/>
                </a:cubicBezTo>
                <a:cubicBezTo>
                  <a:pt x="5468215" y="5134529"/>
                  <a:pt x="5454595" y="5146399"/>
                  <a:pt x="5438657" y="5150400"/>
                </a:cubicBezTo>
                <a:cubicBezTo>
                  <a:pt x="5428040" y="5150976"/>
                  <a:pt x="5419291" y="5149083"/>
                  <a:pt x="5412414" y="5144720"/>
                </a:cubicBezTo>
                <a:cubicBezTo>
                  <a:pt x="5405536" y="5140358"/>
                  <a:pt x="5402699" y="5134906"/>
                  <a:pt x="5403907" y="5128361"/>
                </a:cubicBezTo>
                <a:cubicBezTo>
                  <a:pt x="5402108" y="5126713"/>
                  <a:pt x="5399856" y="5123863"/>
                  <a:pt x="5397146" y="5119810"/>
                </a:cubicBezTo>
                <a:cubicBezTo>
                  <a:pt x="5394438" y="5115757"/>
                  <a:pt x="5391635" y="5113776"/>
                  <a:pt x="5388735" y="5113865"/>
                </a:cubicBezTo>
                <a:lnTo>
                  <a:pt x="5389073" y="5128698"/>
                </a:lnTo>
                <a:lnTo>
                  <a:pt x="5395172" y="5195913"/>
                </a:lnTo>
                <a:lnTo>
                  <a:pt x="5415088" y="5218293"/>
                </a:lnTo>
                <a:cubicBezTo>
                  <a:pt x="5421960" y="5218184"/>
                  <a:pt x="5425657" y="5219716"/>
                  <a:pt x="5426182" y="5222893"/>
                </a:cubicBezTo>
                <a:cubicBezTo>
                  <a:pt x="5426707" y="5226067"/>
                  <a:pt x="5427330" y="5230522"/>
                  <a:pt x="5428057" y="5236263"/>
                </a:cubicBezTo>
                <a:cubicBezTo>
                  <a:pt x="5430449" y="5240014"/>
                  <a:pt x="5433017" y="5242048"/>
                  <a:pt x="5435759" y="5242366"/>
                </a:cubicBezTo>
                <a:cubicBezTo>
                  <a:pt x="5438502" y="5242685"/>
                  <a:pt x="5441301" y="5242429"/>
                  <a:pt x="5444161" y="5241603"/>
                </a:cubicBezTo>
                <a:lnTo>
                  <a:pt x="5452197" y="5264998"/>
                </a:lnTo>
                <a:lnTo>
                  <a:pt x="5295462" y="5264998"/>
                </a:lnTo>
                <a:lnTo>
                  <a:pt x="5282077" y="5239537"/>
                </a:lnTo>
                <a:cubicBezTo>
                  <a:pt x="5274107" y="5225853"/>
                  <a:pt x="5263710" y="5209031"/>
                  <a:pt x="5250888" y="5189072"/>
                </a:cubicBezTo>
                <a:cubicBezTo>
                  <a:pt x="5225244" y="5149153"/>
                  <a:pt x="5205446" y="5127866"/>
                  <a:pt x="5191496" y="5125211"/>
                </a:cubicBezTo>
                <a:lnTo>
                  <a:pt x="5184804" y="5081983"/>
                </a:lnTo>
                <a:cubicBezTo>
                  <a:pt x="5177874" y="5070178"/>
                  <a:pt x="5171242" y="5058866"/>
                  <a:pt x="5164906" y="5048046"/>
                </a:cubicBezTo>
                <a:cubicBezTo>
                  <a:pt x="5158571" y="5037226"/>
                  <a:pt x="5151389" y="5026782"/>
                  <a:pt x="5143358" y="5016715"/>
                </a:cubicBezTo>
                <a:lnTo>
                  <a:pt x="5130729" y="5013578"/>
                </a:lnTo>
                <a:cubicBezTo>
                  <a:pt x="5126166" y="5026216"/>
                  <a:pt x="5130778" y="5040713"/>
                  <a:pt x="5144563" y="5057073"/>
                </a:cubicBezTo>
                <a:cubicBezTo>
                  <a:pt x="5158350" y="5073430"/>
                  <a:pt x="5162411" y="5088797"/>
                  <a:pt x="5156745" y="5103171"/>
                </a:cubicBezTo>
                <a:cubicBezTo>
                  <a:pt x="5153285" y="5109910"/>
                  <a:pt x="5150457" y="5119487"/>
                  <a:pt x="5148267" y="5131905"/>
                </a:cubicBezTo>
                <a:lnTo>
                  <a:pt x="5174120" y="5114192"/>
                </a:lnTo>
                <a:lnTo>
                  <a:pt x="5174458" y="5129025"/>
                </a:lnTo>
                <a:cubicBezTo>
                  <a:pt x="5174384" y="5136185"/>
                  <a:pt x="5172117" y="5141042"/>
                  <a:pt x="5167655" y="5143593"/>
                </a:cubicBezTo>
                <a:cubicBezTo>
                  <a:pt x="5163195" y="5146144"/>
                  <a:pt x="5158004" y="5147928"/>
                  <a:pt x="5152081" y="5148943"/>
                </a:cubicBezTo>
                <a:cubicBezTo>
                  <a:pt x="5154853" y="5155776"/>
                  <a:pt x="5157466" y="5161901"/>
                  <a:pt x="5159920" y="5167316"/>
                </a:cubicBezTo>
                <a:cubicBezTo>
                  <a:pt x="5162373" y="5172729"/>
                  <a:pt x="5166089" y="5177116"/>
                  <a:pt x="5171064" y="5180475"/>
                </a:cubicBezTo>
                <a:cubicBezTo>
                  <a:pt x="5172765" y="5186120"/>
                  <a:pt x="5176889" y="5191782"/>
                  <a:pt x="5183440" y="5197461"/>
                </a:cubicBezTo>
                <a:cubicBezTo>
                  <a:pt x="5189989" y="5203137"/>
                  <a:pt x="5196402" y="5209032"/>
                  <a:pt x="5202678" y="5215143"/>
                </a:cubicBezTo>
                <a:cubicBezTo>
                  <a:pt x="5210237" y="5204506"/>
                  <a:pt x="5221907" y="5198912"/>
                  <a:pt x="5237686" y="5198363"/>
                </a:cubicBezTo>
                <a:cubicBezTo>
                  <a:pt x="5237657" y="5213775"/>
                  <a:pt x="5244408" y="5226178"/>
                  <a:pt x="5257942" y="5235575"/>
                </a:cubicBezTo>
                <a:lnTo>
                  <a:pt x="5229831" y="5264998"/>
                </a:lnTo>
                <a:lnTo>
                  <a:pt x="5228524" y="5264998"/>
                </a:lnTo>
                <a:lnTo>
                  <a:pt x="5219652" y="5246008"/>
                </a:lnTo>
                <a:cubicBezTo>
                  <a:pt x="5215586" y="5240892"/>
                  <a:pt x="5211934" y="5235125"/>
                  <a:pt x="5208696" y="5228706"/>
                </a:cubicBezTo>
                <a:lnTo>
                  <a:pt x="5189454" y="5235994"/>
                </a:lnTo>
                <a:cubicBezTo>
                  <a:pt x="5185046" y="5242945"/>
                  <a:pt x="5179369" y="5244215"/>
                  <a:pt x="5172417" y="5239807"/>
                </a:cubicBezTo>
                <a:cubicBezTo>
                  <a:pt x="5165579" y="5235063"/>
                  <a:pt x="5160058" y="5228720"/>
                  <a:pt x="5155858" y="5220778"/>
                </a:cubicBezTo>
                <a:cubicBezTo>
                  <a:pt x="5151659" y="5212834"/>
                  <a:pt x="5148109" y="5205305"/>
                  <a:pt x="5145212" y="5198187"/>
                </a:cubicBezTo>
                <a:lnTo>
                  <a:pt x="5138354" y="5206891"/>
                </a:lnTo>
                <a:lnTo>
                  <a:pt x="5135860" y="5240599"/>
                </a:lnTo>
                <a:cubicBezTo>
                  <a:pt x="5128029" y="5238386"/>
                  <a:pt x="5116522" y="5233580"/>
                  <a:pt x="5101337" y="5226181"/>
                </a:cubicBezTo>
                <a:cubicBezTo>
                  <a:pt x="5086152" y="5218783"/>
                  <a:pt x="5077343" y="5219334"/>
                  <a:pt x="5074910" y="5227837"/>
                </a:cubicBezTo>
                <a:cubicBezTo>
                  <a:pt x="5074856" y="5232045"/>
                  <a:pt x="5076104" y="5236091"/>
                  <a:pt x="5078653" y="5239975"/>
                </a:cubicBezTo>
                <a:cubicBezTo>
                  <a:pt x="5081203" y="5243862"/>
                  <a:pt x="5083553" y="5246957"/>
                  <a:pt x="5085704" y="5249266"/>
                </a:cubicBezTo>
                <a:lnTo>
                  <a:pt x="5134342" y="5261117"/>
                </a:lnTo>
                <a:lnTo>
                  <a:pt x="5139006" y="5264998"/>
                </a:lnTo>
                <a:lnTo>
                  <a:pt x="5034899" y="5264998"/>
                </a:lnTo>
                <a:lnTo>
                  <a:pt x="5027339" y="5257327"/>
                </a:lnTo>
                <a:lnTo>
                  <a:pt x="4995420" y="5242587"/>
                </a:lnTo>
                <a:cubicBezTo>
                  <a:pt x="4991221" y="5255170"/>
                  <a:pt x="4976897" y="5258237"/>
                  <a:pt x="4952444" y="5251787"/>
                </a:cubicBezTo>
                <a:cubicBezTo>
                  <a:pt x="4927990" y="5245335"/>
                  <a:pt x="4912222" y="5240042"/>
                  <a:pt x="4905135" y="5235907"/>
                </a:cubicBezTo>
                <a:cubicBezTo>
                  <a:pt x="4903822" y="5228073"/>
                  <a:pt x="4895576" y="5223336"/>
                  <a:pt x="4880395" y="5221697"/>
                </a:cubicBezTo>
                <a:cubicBezTo>
                  <a:pt x="4865216" y="5220060"/>
                  <a:pt x="4854615" y="5219275"/>
                  <a:pt x="4848592" y="5219344"/>
                </a:cubicBezTo>
                <a:cubicBezTo>
                  <a:pt x="4846646" y="5213098"/>
                  <a:pt x="4842518" y="5208494"/>
                  <a:pt x="4836203" y="5205534"/>
                </a:cubicBezTo>
                <a:cubicBezTo>
                  <a:pt x="4829889" y="5202575"/>
                  <a:pt x="4823480" y="5200896"/>
                  <a:pt x="4816976" y="5200501"/>
                </a:cubicBezTo>
                <a:cubicBezTo>
                  <a:pt x="4809230" y="5200616"/>
                  <a:pt x="4802872" y="5202897"/>
                  <a:pt x="4797902" y="5207343"/>
                </a:cubicBezTo>
                <a:cubicBezTo>
                  <a:pt x="4792930" y="5211788"/>
                  <a:pt x="4786572" y="5214069"/>
                  <a:pt x="4778827" y="5214183"/>
                </a:cubicBezTo>
                <a:cubicBezTo>
                  <a:pt x="4780734" y="5230229"/>
                  <a:pt x="4792503" y="5238491"/>
                  <a:pt x="4814129" y="5238974"/>
                </a:cubicBezTo>
                <a:cubicBezTo>
                  <a:pt x="4835757" y="5239457"/>
                  <a:pt x="4847600" y="5246694"/>
                  <a:pt x="4849659" y="5260686"/>
                </a:cubicBezTo>
                <a:lnTo>
                  <a:pt x="4859277" y="5264998"/>
                </a:lnTo>
                <a:lnTo>
                  <a:pt x="4268067" y="5264998"/>
                </a:lnTo>
                <a:lnTo>
                  <a:pt x="4265053" y="5261922"/>
                </a:lnTo>
                <a:cubicBezTo>
                  <a:pt x="4259100" y="5258730"/>
                  <a:pt x="4251869" y="5257121"/>
                  <a:pt x="4243361" y="5257093"/>
                </a:cubicBezTo>
                <a:cubicBezTo>
                  <a:pt x="4226344" y="5257037"/>
                  <a:pt x="4214437" y="5250655"/>
                  <a:pt x="4207641" y="5237945"/>
                </a:cubicBezTo>
                <a:cubicBezTo>
                  <a:pt x="4201235" y="5236225"/>
                  <a:pt x="4190102" y="5232156"/>
                  <a:pt x="4174244" y="5225739"/>
                </a:cubicBezTo>
                <a:lnTo>
                  <a:pt x="4137778" y="5210211"/>
                </a:lnTo>
                <a:lnTo>
                  <a:pt x="4157909" y="5248125"/>
                </a:lnTo>
                <a:lnTo>
                  <a:pt x="4165620" y="5264998"/>
                </a:lnTo>
                <a:lnTo>
                  <a:pt x="4086698" y="5264998"/>
                </a:lnTo>
                <a:lnTo>
                  <a:pt x="4032467" y="5203893"/>
                </a:lnTo>
                <a:lnTo>
                  <a:pt x="3974994" y="5131048"/>
                </a:lnTo>
                <a:lnTo>
                  <a:pt x="3923002" y="5098590"/>
                </a:lnTo>
                <a:lnTo>
                  <a:pt x="3926351" y="5106138"/>
                </a:lnTo>
                <a:cubicBezTo>
                  <a:pt x="3929182" y="5109354"/>
                  <a:pt x="3933393" y="5110399"/>
                  <a:pt x="3938980" y="5109274"/>
                </a:cubicBezTo>
                <a:cubicBezTo>
                  <a:pt x="3940330" y="5115309"/>
                  <a:pt x="3942629" y="5122247"/>
                  <a:pt x="3945876" y="5130093"/>
                </a:cubicBezTo>
                <a:cubicBezTo>
                  <a:pt x="3949123" y="5137938"/>
                  <a:pt x="3952842" y="5144561"/>
                  <a:pt x="3957032" y="5149959"/>
                </a:cubicBezTo>
                <a:lnTo>
                  <a:pt x="4001951" y="5217432"/>
                </a:lnTo>
                <a:lnTo>
                  <a:pt x="4006102" y="5249303"/>
                </a:lnTo>
                <a:lnTo>
                  <a:pt x="4012469" y="5264998"/>
                </a:lnTo>
                <a:lnTo>
                  <a:pt x="3935345" y="5264998"/>
                </a:lnTo>
                <a:lnTo>
                  <a:pt x="3908544" y="5226409"/>
                </a:lnTo>
                <a:cubicBezTo>
                  <a:pt x="3895121" y="5228049"/>
                  <a:pt x="3883466" y="5225936"/>
                  <a:pt x="3873581" y="5220073"/>
                </a:cubicBezTo>
                <a:cubicBezTo>
                  <a:pt x="3863696" y="5214209"/>
                  <a:pt x="3857551" y="5203409"/>
                  <a:pt x="3855146" y="5187673"/>
                </a:cubicBezTo>
                <a:cubicBezTo>
                  <a:pt x="3843016" y="5175105"/>
                  <a:pt x="3831553" y="5160526"/>
                  <a:pt x="3820758" y="5143934"/>
                </a:cubicBezTo>
                <a:cubicBezTo>
                  <a:pt x="3809963" y="5127341"/>
                  <a:pt x="3802441" y="5110388"/>
                  <a:pt x="3798193" y="5093075"/>
                </a:cubicBezTo>
                <a:lnTo>
                  <a:pt x="3763780" y="5085869"/>
                </a:lnTo>
                <a:lnTo>
                  <a:pt x="3761833" y="5050524"/>
                </a:lnTo>
                <a:lnTo>
                  <a:pt x="3723607" y="5026281"/>
                </a:lnTo>
                <a:cubicBezTo>
                  <a:pt x="3719406" y="5017217"/>
                  <a:pt x="3714674" y="5009956"/>
                  <a:pt x="3709411" y="5004485"/>
                </a:cubicBezTo>
                <a:lnTo>
                  <a:pt x="3707597" y="4999261"/>
                </a:lnTo>
                <a:lnTo>
                  <a:pt x="3695952" y="5007223"/>
                </a:lnTo>
                <a:lnTo>
                  <a:pt x="3689397" y="5011648"/>
                </a:lnTo>
                <a:lnTo>
                  <a:pt x="3689534" y="5033906"/>
                </a:lnTo>
                <a:lnTo>
                  <a:pt x="3741660" y="5066966"/>
                </a:lnTo>
                <a:lnTo>
                  <a:pt x="3739456" y="5070442"/>
                </a:lnTo>
                <a:cubicBezTo>
                  <a:pt x="3741836" y="5074691"/>
                  <a:pt x="3745062" y="5078565"/>
                  <a:pt x="3749138" y="5082064"/>
                </a:cubicBezTo>
                <a:cubicBezTo>
                  <a:pt x="3753214" y="5085563"/>
                  <a:pt x="3758094" y="5086831"/>
                  <a:pt x="3763780" y="5085869"/>
                </a:cubicBezTo>
                <a:cubicBezTo>
                  <a:pt x="3766677" y="5101310"/>
                  <a:pt x="3771603" y="5114993"/>
                  <a:pt x="3778559" y="5126915"/>
                </a:cubicBezTo>
                <a:cubicBezTo>
                  <a:pt x="3785514" y="5138839"/>
                  <a:pt x="3789569" y="5151970"/>
                  <a:pt x="3790729" y="5166309"/>
                </a:cubicBezTo>
                <a:cubicBezTo>
                  <a:pt x="3809206" y="5161986"/>
                  <a:pt x="3819191" y="5163852"/>
                  <a:pt x="3820683" y="5171904"/>
                </a:cubicBezTo>
                <a:cubicBezTo>
                  <a:pt x="3822173" y="5179956"/>
                  <a:pt x="3823575" y="5193434"/>
                  <a:pt x="3824886" y="5212335"/>
                </a:cubicBezTo>
                <a:cubicBezTo>
                  <a:pt x="3829220" y="5226151"/>
                  <a:pt x="3842396" y="5242831"/>
                  <a:pt x="3864413" y="5262378"/>
                </a:cubicBezTo>
                <a:lnTo>
                  <a:pt x="3866884" y="5264998"/>
                </a:lnTo>
                <a:lnTo>
                  <a:pt x="3825701" y="5264998"/>
                </a:lnTo>
                <a:lnTo>
                  <a:pt x="3786033" y="5216932"/>
                </a:lnTo>
                <a:cubicBezTo>
                  <a:pt x="3769416" y="5198475"/>
                  <a:pt x="3753409" y="5178575"/>
                  <a:pt x="3738010" y="5157236"/>
                </a:cubicBezTo>
                <a:cubicBezTo>
                  <a:pt x="3732658" y="5158309"/>
                  <a:pt x="3729395" y="5157053"/>
                  <a:pt x="3728219" y="5153463"/>
                </a:cubicBezTo>
                <a:cubicBezTo>
                  <a:pt x="3727044" y="5149874"/>
                  <a:pt x="3725985" y="5145142"/>
                  <a:pt x="3725042" y="5139266"/>
                </a:cubicBezTo>
                <a:cubicBezTo>
                  <a:pt x="3723607" y="5133685"/>
                  <a:pt x="3721011" y="5130414"/>
                  <a:pt x="3717255" y="5129454"/>
                </a:cubicBezTo>
                <a:cubicBezTo>
                  <a:pt x="3713499" y="5128495"/>
                  <a:pt x="3709568" y="5129248"/>
                  <a:pt x="3705463" y="5131721"/>
                </a:cubicBezTo>
                <a:cubicBezTo>
                  <a:pt x="3703549" y="5122893"/>
                  <a:pt x="3700788" y="5114442"/>
                  <a:pt x="3697179" y="5106368"/>
                </a:cubicBezTo>
                <a:cubicBezTo>
                  <a:pt x="3693570" y="5098291"/>
                  <a:pt x="3689155" y="5092446"/>
                  <a:pt x="3683936" y="5088830"/>
                </a:cubicBezTo>
                <a:lnTo>
                  <a:pt x="3668426" y="5059502"/>
                </a:lnTo>
                <a:cubicBezTo>
                  <a:pt x="3658117" y="5060070"/>
                  <a:pt x="3650172" y="5057873"/>
                  <a:pt x="3644587" y="5052911"/>
                </a:cubicBezTo>
                <a:lnTo>
                  <a:pt x="3640882" y="5044858"/>
                </a:lnTo>
                <a:lnTo>
                  <a:pt x="3624916" y="5053626"/>
                </a:lnTo>
                <a:lnTo>
                  <a:pt x="3609007" y="5082120"/>
                </a:lnTo>
                <a:cubicBezTo>
                  <a:pt x="3597709" y="5101856"/>
                  <a:pt x="3584090" y="5113725"/>
                  <a:pt x="3568151" y="5117727"/>
                </a:cubicBezTo>
                <a:cubicBezTo>
                  <a:pt x="3557533" y="5118302"/>
                  <a:pt x="3548785" y="5116408"/>
                  <a:pt x="3541906" y="5112046"/>
                </a:cubicBezTo>
                <a:lnTo>
                  <a:pt x="3536970" y="5102553"/>
                </a:lnTo>
                <a:lnTo>
                  <a:pt x="3520078" y="5112676"/>
                </a:lnTo>
                <a:lnTo>
                  <a:pt x="3524666" y="5163242"/>
                </a:lnTo>
                <a:lnTo>
                  <a:pt x="3544583" y="5185620"/>
                </a:lnTo>
                <a:cubicBezTo>
                  <a:pt x="3551456" y="5185510"/>
                  <a:pt x="3555152" y="5187043"/>
                  <a:pt x="3555676" y="5190218"/>
                </a:cubicBezTo>
                <a:cubicBezTo>
                  <a:pt x="3556201" y="5193393"/>
                  <a:pt x="3556825" y="5197850"/>
                  <a:pt x="3557552" y="5203589"/>
                </a:cubicBezTo>
                <a:cubicBezTo>
                  <a:pt x="3559943" y="5207341"/>
                  <a:pt x="3562510" y="5209375"/>
                  <a:pt x="3565254" y="5209692"/>
                </a:cubicBezTo>
                <a:cubicBezTo>
                  <a:pt x="3567995" y="5210011"/>
                  <a:pt x="3570795" y="5209756"/>
                  <a:pt x="3573656" y="5208930"/>
                </a:cubicBezTo>
                <a:cubicBezTo>
                  <a:pt x="3577942" y="5225863"/>
                  <a:pt x="3583647" y="5242475"/>
                  <a:pt x="3590773" y="5258771"/>
                </a:cubicBezTo>
                <a:lnTo>
                  <a:pt x="3592912" y="5264998"/>
                </a:lnTo>
                <a:lnTo>
                  <a:pt x="3493464" y="5264998"/>
                </a:lnTo>
                <a:lnTo>
                  <a:pt x="3491349" y="5254188"/>
                </a:lnTo>
                <a:cubicBezTo>
                  <a:pt x="3488586" y="5244619"/>
                  <a:pt x="3479006" y="5239557"/>
                  <a:pt x="3462607" y="5239003"/>
                </a:cubicBezTo>
                <a:cubicBezTo>
                  <a:pt x="3446207" y="5238450"/>
                  <a:pt x="3434739" y="5238282"/>
                  <a:pt x="3428204" y="5238503"/>
                </a:cubicBezTo>
                <a:cubicBezTo>
                  <a:pt x="3425085" y="5231094"/>
                  <a:pt x="3419541" y="5220548"/>
                  <a:pt x="3411571" y="5206864"/>
                </a:cubicBezTo>
                <a:lnTo>
                  <a:pt x="3410274" y="5204764"/>
                </a:lnTo>
                <a:lnTo>
                  <a:pt x="3389375" y="5209131"/>
                </a:lnTo>
                <a:lnTo>
                  <a:pt x="3417777" y="5259707"/>
                </a:lnTo>
                <a:lnTo>
                  <a:pt x="3421595" y="5264998"/>
                </a:lnTo>
                <a:lnTo>
                  <a:pt x="1364806" y="5264998"/>
                </a:lnTo>
                <a:lnTo>
                  <a:pt x="1361761" y="5263067"/>
                </a:lnTo>
                <a:lnTo>
                  <a:pt x="1363335" y="5264998"/>
                </a:lnTo>
                <a:lnTo>
                  <a:pt x="1335428" y="5264998"/>
                </a:lnTo>
                <a:lnTo>
                  <a:pt x="1332560" y="5259166"/>
                </a:lnTo>
                <a:cubicBezTo>
                  <a:pt x="1324637" y="5237085"/>
                  <a:pt x="1313407" y="5220216"/>
                  <a:pt x="1298871" y="5208562"/>
                </a:cubicBezTo>
                <a:lnTo>
                  <a:pt x="1297262" y="5188050"/>
                </a:lnTo>
                <a:cubicBezTo>
                  <a:pt x="1291550" y="5181686"/>
                  <a:pt x="1286529" y="5174238"/>
                  <a:pt x="1282197" y="5165703"/>
                </a:cubicBezTo>
                <a:cubicBezTo>
                  <a:pt x="1277864" y="5157170"/>
                  <a:pt x="1273392" y="5148852"/>
                  <a:pt x="1268785" y="5140751"/>
                </a:cubicBezTo>
                <a:lnTo>
                  <a:pt x="1244459" y="5125324"/>
                </a:lnTo>
                <a:cubicBezTo>
                  <a:pt x="1240913" y="5140839"/>
                  <a:pt x="1243108" y="5157866"/>
                  <a:pt x="1251047" y="5176402"/>
                </a:cubicBezTo>
                <a:cubicBezTo>
                  <a:pt x="1258985" y="5194939"/>
                  <a:pt x="1268513" y="5208088"/>
                  <a:pt x="1279630" y="5215850"/>
                </a:cubicBezTo>
                <a:cubicBezTo>
                  <a:pt x="1277190" y="5219378"/>
                  <a:pt x="1275458" y="5222747"/>
                  <a:pt x="1274437" y="5225958"/>
                </a:cubicBezTo>
                <a:cubicBezTo>
                  <a:pt x="1273417" y="5229167"/>
                  <a:pt x="1274526" y="5231901"/>
                  <a:pt x="1277764" y="5234159"/>
                </a:cubicBezTo>
                <a:cubicBezTo>
                  <a:pt x="1283469" y="5237169"/>
                  <a:pt x="1288247" y="5240198"/>
                  <a:pt x="1292098" y="5243250"/>
                </a:cubicBezTo>
                <a:cubicBezTo>
                  <a:pt x="1295949" y="5246302"/>
                  <a:pt x="1295918" y="5251154"/>
                  <a:pt x="1292002" y="5257808"/>
                </a:cubicBezTo>
                <a:lnTo>
                  <a:pt x="1297432" y="5264998"/>
                </a:lnTo>
                <a:lnTo>
                  <a:pt x="1230242" y="5264998"/>
                </a:lnTo>
                <a:lnTo>
                  <a:pt x="1229194" y="5256956"/>
                </a:lnTo>
                <a:cubicBezTo>
                  <a:pt x="1218472" y="5248735"/>
                  <a:pt x="1211631" y="5238710"/>
                  <a:pt x="1208674" y="5226886"/>
                </a:cubicBezTo>
                <a:cubicBezTo>
                  <a:pt x="1205716" y="5215061"/>
                  <a:pt x="1198008" y="5204487"/>
                  <a:pt x="1185547" y="5195162"/>
                </a:cubicBezTo>
                <a:lnTo>
                  <a:pt x="1146306" y="5126420"/>
                </a:lnTo>
                <a:cubicBezTo>
                  <a:pt x="1150603" y="5114525"/>
                  <a:pt x="1145192" y="5102566"/>
                  <a:pt x="1130078" y="5090544"/>
                </a:cubicBezTo>
                <a:cubicBezTo>
                  <a:pt x="1114962" y="5078521"/>
                  <a:pt x="1110655" y="5064825"/>
                  <a:pt x="1117152" y="5049456"/>
                </a:cubicBezTo>
                <a:lnTo>
                  <a:pt x="1212251" y="5114643"/>
                </a:lnTo>
                <a:lnTo>
                  <a:pt x="1232425" y="5098198"/>
                </a:lnTo>
                <a:lnTo>
                  <a:pt x="1216915" y="5068871"/>
                </a:lnTo>
                <a:cubicBezTo>
                  <a:pt x="1205534" y="5055765"/>
                  <a:pt x="1189332" y="5037772"/>
                  <a:pt x="1168310" y="5014897"/>
                </a:cubicBezTo>
                <a:cubicBezTo>
                  <a:pt x="1147285" y="4992020"/>
                  <a:pt x="1129980" y="4975766"/>
                  <a:pt x="1116394" y="4966136"/>
                </a:cubicBezTo>
                <a:cubicBezTo>
                  <a:pt x="1101187" y="4957302"/>
                  <a:pt x="1093929" y="4949855"/>
                  <a:pt x="1094623" y="4943799"/>
                </a:cubicBezTo>
                <a:cubicBezTo>
                  <a:pt x="1095318" y="4937743"/>
                  <a:pt x="1101390" y="4926570"/>
                  <a:pt x="1112839" y="4910278"/>
                </a:cubicBezTo>
                <a:lnTo>
                  <a:pt x="1104617" y="4900190"/>
                </a:lnTo>
                <a:cubicBezTo>
                  <a:pt x="1097519" y="4901779"/>
                  <a:pt x="1089232" y="4901397"/>
                  <a:pt x="1079761" y="4899044"/>
                </a:cubicBezTo>
                <a:cubicBezTo>
                  <a:pt x="1070289" y="4896692"/>
                  <a:pt x="1068149" y="4890462"/>
                  <a:pt x="1073342" y="4880354"/>
                </a:cubicBezTo>
                <a:cubicBezTo>
                  <a:pt x="1074785" y="4877920"/>
                  <a:pt x="1076541" y="4873552"/>
                  <a:pt x="1078608" y="4867248"/>
                </a:cubicBezTo>
                <a:cubicBezTo>
                  <a:pt x="1080676" y="4860947"/>
                  <a:pt x="1081012" y="4856896"/>
                  <a:pt x="1079615" y="4855097"/>
                </a:cubicBezTo>
                <a:lnTo>
                  <a:pt x="1076140" y="4852893"/>
                </a:lnTo>
                <a:lnTo>
                  <a:pt x="1066641" y="4857917"/>
                </a:lnTo>
                <a:lnTo>
                  <a:pt x="1057498" y="4875440"/>
                </a:lnTo>
                <a:cubicBezTo>
                  <a:pt x="1055526" y="4875097"/>
                  <a:pt x="1054326" y="4873725"/>
                  <a:pt x="1053897" y="4871324"/>
                </a:cubicBezTo>
                <a:cubicBezTo>
                  <a:pt x="1053469" y="4868924"/>
                  <a:pt x="1053297" y="4867552"/>
                  <a:pt x="1053383" y="4867209"/>
                </a:cubicBezTo>
                <a:lnTo>
                  <a:pt x="1050592" y="4866403"/>
                </a:lnTo>
                <a:lnTo>
                  <a:pt x="1017485" y="4883911"/>
                </a:lnTo>
                <a:lnTo>
                  <a:pt x="1018098" y="4885091"/>
                </a:lnTo>
                <a:lnTo>
                  <a:pt x="1032808" y="4886241"/>
                </a:lnTo>
                <a:cubicBezTo>
                  <a:pt x="1045324" y="4888383"/>
                  <a:pt x="1052183" y="4894385"/>
                  <a:pt x="1053383" y="4904244"/>
                </a:cubicBezTo>
                <a:lnTo>
                  <a:pt x="1047064" y="4931038"/>
                </a:lnTo>
                <a:lnTo>
                  <a:pt x="1071558" y="4952317"/>
                </a:lnTo>
                <a:cubicBezTo>
                  <a:pt x="1075159" y="4968406"/>
                  <a:pt x="1083804" y="4980388"/>
                  <a:pt x="1097491" y="4988256"/>
                </a:cubicBezTo>
                <a:lnTo>
                  <a:pt x="1119952" y="5021992"/>
                </a:lnTo>
                <a:cubicBezTo>
                  <a:pt x="1122098" y="5023251"/>
                  <a:pt x="1124757" y="5025142"/>
                  <a:pt x="1127930" y="5027661"/>
                </a:cubicBezTo>
                <a:cubicBezTo>
                  <a:pt x="1131102" y="5030182"/>
                  <a:pt x="1132343" y="5032390"/>
                  <a:pt x="1131649" y="5034283"/>
                </a:cubicBezTo>
                <a:cubicBezTo>
                  <a:pt x="1125918" y="5040598"/>
                  <a:pt x="1116019" y="5042442"/>
                  <a:pt x="1101949" y="5039813"/>
                </a:cubicBezTo>
                <a:cubicBezTo>
                  <a:pt x="1087882" y="5037183"/>
                  <a:pt x="1077580" y="5033898"/>
                  <a:pt x="1071044" y="5029958"/>
                </a:cubicBezTo>
                <a:cubicBezTo>
                  <a:pt x="1068998" y="5028862"/>
                  <a:pt x="1067009" y="5027195"/>
                  <a:pt x="1065078" y="5024956"/>
                </a:cubicBezTo>
                <a:cubicBezTo>
                  <a:pt x="1063149" y="5022717"/>
                  <a:pt x="1063132" y="5019863"/>
                  <a:pt x="1065027" y="5016396"/>
                </a:cubicBezTo>
                <a:lnTo>
                  <a:pt x="1031207" y="4974689"/>
                </a:lnTo>
                <a:lnTo>
                  <a:pt x="1012232" y="5007120"/>
                </a:lnTo>
                <a:cubicBezTo>
                  <a:pt x="1012746" y="5017065"/>
                  <a:pt x="1014804" y="5025980"/>
                  <a:pt x="1018406" y="5033870"/>
                </a:cubicBezTo>
                <a:cubicBezTo>
                  <a:pt x="1022006" y="5041755"/>
                  <a:pt x="1024063" y="5050672"/>
                  <a:pt x="1024577" y="5060615"/>
                </a:cubicBezTo>
                <a:lnTo>
                  <a:pt x="995773" y="5052386"/>
                </a:lnTo>
                <a:cubicBezTo>
                  <a:pt x="995944" y="5065073"/>
                  <a:pt x="994572" y="5078792"/>
                  <a:pt x="991657" y="5093537"/>
                </a:cubicBezTo>
                <a:cubicBezTo>
                  <a:pt x="988742" y="5108282"/>
                  <a:pt x="983255" y="5121998"/>
                  <a:pt x="975197" y="5134687"/>
                </a:cubicBezTo>
                <a:lnTo>
                  <a:pt x="954621" y="5105881"/>
                </a:lnTo>
                <a:lnTo>
                  <a:pt x="966968" y="5068847"/>
                </a:lnTo>
                <a:cubicBezTo>
                  <a:pt x="964652" y="5066788"/>
                  <a:pt x="962080" y="5064730"/>
                  <a:pt x="959252" y="5062674"/>
                </a:cubicBezTo>
                <a:cubicBezTo>
                  <a:pt x="956422" y="5060617"/>
                  <a:pt x="954878" y="5058560"/>
                  <a:pt x="954621" y="5056501"/>
                </a:cubicBezTo>
                <a:cubicBezTo>
                  <a:pt x="955393" y="5052557"/>
                  <a:pt x="958995" y="5050157"/>
                  <a:pt x="965424" y="5049300"/>
                </a:cubicBezTo>
                <a:cubicBezTo>
                  <a:pt x="971853" y="5048442"/>
                  <a:pt x="976483" y="5048098"/>
                  <a:pt x="979312" y="5048271"/>
                </a:cubicBezTo>
                <a:lnTo>
                  <a:pt x="1004002" y="4978315"/>
                </a:lnTo>
                <a:lnTo>
                  <a:pt x="999888" y="4961854"/>
                </a:lnTo>
                <a:lnTo>
                  <a:pt x="983427" y="4941280"/>
                </a:lnTo>
                <a:lnTo>
                  <a:pt x="962851" y="4961854"/>
                </a:lnTo>
                <a:lnTo>
                  <a:pt x="950506" y="5048272"/>
                </a:lnTo>
                <a:cubicBezTo>
                  <a:pt x="937818" y="5059759"/>
                  <a:pt x="926159" y="5075876"/>
                  <a:pt x="915528" y="5096623"/>
                </a:cubicBezTo>
                <a:cubicBezTo>
                  <a:pt x="904897" y="5117368"/>
                  <a:pt x="897354" y="5135544"/>
                  <a:pt x="892896" y="5151147"/>
                </a:cubicBezTo>
                <a:cubicBezTo>
                  <a:pt x="892382" y="5165378"/>
                  <a:pt x="889296" y="5179095"/>
                  <a:pt x="883637" y="5192298"/>
                </a:cubicBezTo>
                <a:cubicBezTo>
                  <a:pt x="877980" y="5205501"/>
                  <a:pt x="872835" y="5219217"/>
                  <a:pt x="868206" y="5233448"/>
                </a:cubicBezTo>
                <a:lnTo>
                  <a:pt x="838909" y="5264998"/>
                </a:lnTo>
                <a:lnTo>
                  <a:pt x="349100" y="5264998"/>
                </a:lnTo>
                <a:lnTo>
                  <a:pt x="341480" y="5247850"/>
                </a:lnTo>
                <a:cubicBezTo>
                  <a:pt x="336679" y="5243222"/>
                  <a:pt x="333935" y="5237048"/>
                  <a:pt x="333250" y="5229333"/>
                </a:cubicBezTo>
                <a:cubicBezTo>
                  <a:pt x="325320" y="5230876"/>
                  <a:pt x="319511" y="5234734"/>
                  <a:pt x="315825" y="5240906"/>
                </a:cubicBezTo>
                <a:lnTo>
                  <a:pt x="311385" y="5264998"/>
                </a:lnTo>
                <a:lnTo>
                  <a:pt x="19047" y="5264998"/>
                </a:lnTo>
                <a:lnTo>
                  <a:pt x="24622" y="5245794"/>
                </a:lnTo>
                <a:lnTo>
                  <a:pt x="41082" y="5233448"/>
                </a:lnTo>
                <a:lnTo>
                  <a:pt x="53427" y="5212872"/>
                </a:lnTo>
                <a:cubicBezTo>
                  <a:pt x="53426" y="5206271"/>
                  <a:pt x="54455" y="5198899"/>
                  <a:pt x="56514" y="5190755"/>
                </a:cubicBezTo>
                <a:cubicBezTo>
                  <a:pt x="58570" y="5182611"/>
                  <a:pt x="61657" y="5176267"/>
                  <a:pt x="65772" y="5171723"/>
                </a:cubicBezTo>
                <a:cubicBezTo>
                  <a:pt x="63373" y="5164264"/>
                  <a:pt x="63029" y="5154491"/>
                  <a:pt x="64743" y="5142403"/>
                </a:cubicBezTo>
                <a:cubicBezTo>
                  <a:pt x="66458" y="5130315"/>
                  <a:pt x="72288" y="5123627"/>
                  <a:pt x="82232" y="5122342"/>
                </a:cubicBezTo>
                <a:cubicBezTo>
                  <a:pt x="83689" y="5111026"/>
                  <a:pt x="91062" y="5092508"/>
                  <a:pt x="104350" y="5066788"/>
                </a:cubicBezTo>
                <a:cubicBezTo>
                  <a:pt x="117638" y="5041069"/>
                  <a:pt x="128098" y="5026667"/>
                  <a:pt x="135728" y="5023581"/>
                </a:cubicBezTo>
                <a:lnTo>
                  <a:pt x="148073" y="4994776"/>
                </a:lnTo>
                <a:cubicBezTo>
                  <a:pt x="149274" y="4969056"/>
                  <a:pt x="154074" y="4946424"/>
                  <a:pt x="162476" y="4926876"/>
                </a:cubicBezTo>
                <a:cubicBezTo>
                  <a:pt x="170876" y="4907331"/>
                  <a:pt x="175677" y="4884697"/>
                  <a:pt x="176878" y="4858978"/>
                </a:cubicBezTo>
                <a:lnTo>
                  <a:pt x="189223" y="4842519"/>
                </a:lnTo>
                <a:cubicBezTo>
                  <a:pt x="191109" y="4827258"/>
                  <a:pt x="198654" y="4809426"/>
                  <a:pt x="211856" y="4789022"/>
                </a:cubicBezTo>
                <a:cubicBezTo>
                  <a:pt x="225058" y="4768620"/>
                  <a:pt x="232603" y="4750788"/>
                  <a:pt x="234489" y="4735527"/>
                </a:cubicBezTo>
                <a:cubicBezTo>
                  <a:pt x="246662" y="4727811"/>
                  <a:pt x="252149" y="4715467"/>
                  <a:pt x="250949" y="4698492"/>
                </a:cubicBezTo>
                <a:cubicBezTo>
                  <a:pt x="249749" y="4681517"/>
                  <a:pt x="255235" y="4669172"/>
                  <a:pt x="267409" y="4661457"/>
                </a:cubicBezTo>
                <a:cubicBezTo>
                  <a:pt x="269896" y="4648425"/>
                  <a:pt x="280355" y="4615848"/>
                  <a:pt x="298787" y="4563725"/>
                </a:cubicBezTo>
                <a:cubicBezTo>
                  <a:pt x="317219" y="4511600"/>
                  <a:pt x="328706" y="4481080"/>
                  <a:pt x="333251" y="4472165"/>
                </a:cubicBezTo>
                <a:lnTo>
                  <a:pt x="333084" y="4468429"/>
                </a:lnTo>
                <a:lnTo>
                  <a:pt x="298490" y="4478747"/>
                </a:lnTo>
                <a:lnTo>
                  <a:pt x="286160" y="4505103"/>
                </a:lnTo>
                <a:lnTo>
                  <a:pt x="209978" y="4538856"/>
                </a:lnTo>
                <a:cubicBezTo>
                  <a:pt x="203466" y="4547402"/>
                  <a:pt x="188498" y="4559941"/>
                  <a:pt x="165076" y="4576477"/>
                </a:cubicBezTo>
                <a:cubicBezTo>
                  <a:pt x="141653" y="4593015"/>
                  <a:pt x="121818" y="4603599"/>
                  <a:pt x="105570" y="4608233"/>
                </a:cubicBezTo>
                <a:cubicBezTo>
                  <a:pt x="96933" y="4621432"/>
                  <a:pt x="82535" y="4628402"/>
                  <a:pt x="62378" y="4629147"/>
                </a:cubicBezTo>
                <a:cubicBezTo>
                  <a:pt x="62462" y="4639039"/>
                  <a:pt x="58807" y="4645251"/>
                  <a:pt x="51409" y="4647788"/>
                </a:cubicBezTo>
                <a:cubicBezTo>
                  <a:pt x="44013" y="4650325"/>
                  <a:pt x="36319" y="4651436"/>
                  <a:pt x="28326" y="4651124"/>
                </a:cubicBezTo>
                <a:lnTo>
                  <a:pt x="0" y="4665651"/>
                </a:lnTo>
                <a:lnTo>
                  <a:pt x="0" y="4349402"/>
                </a:lnTo>
                <a:lnTo>
                  <a:pt x="4456" y="4346589"/>
                </a:lnTo>
                <a:cubicBezTo>
                  <a:pt x="9999" y="4341405"/>
                  <a:pt x="17066" y="4339061"/>
                  <a:pt x="25653" y="4339559"/>
                </a:cubicBezTo>
                <a:cubicBezTo>
                  <a:pt x="29815" y="4336646"/>
                  <a:pt x="33388" y="4331811"/>
                  <a:pt x="36372" y="4325056"/>
                </a:cubicBezTo>
                <a:cubicBezTo>
                  <a:pt x="39358" y="4318303"/>
                  <a:pt x="40646" y="4313203"/>
                  <a:pt x="40236" y="4309758"/>
                </a:cubicBezTo>
                <a:cubicBezTo>
                  <a:pt x="40411" y="4305263"/>
                  <a:pt x="39104" y="4302563"/>
                  <a:pt x="36315" y="4301660"/>
                </a:cubicBezTo>
                <a:cubicBezTo>
                  <a:pt x="33524" y="4300757"/>
                  <a:pt x="31388" y="4301204"/>
                  <a:pt x="29906" y="4302999"/>
                </a:cubicBezTo>
                <a:cubicBezTo>
                  <a:pt x="30177" y="4317929"/>
                  <a:pt x="23397" y="4325786"/>
                  <a:pt x="9564" y="4326572"/>
                </a:cubicBezTo>
                <a:lnTo>
                  <a:pt x="0" y="4326495"/>
                </a:lnTo>
                <a:lnTo>
                  <a:pt x="0" y="3931111"/>
                </a:lnTo>
                <a:lnTo>
                  <a:pt x="31105" y="3910365"/>
                </a:lnTo>
                <a:lnTo>
                  <a:pt x="34422" y="3897781"/>
                </a:lnTo>
                <a:cubicBezTo>
                  <a:pt x="28135" y="3895410"/>
                  <a:pt x="21352" y="3895325"/>
                  <a:pt x="14070" y="3897527"/>
                </a:cubicBezTo>
                <a:lnTo>
                  <a:pt x="0" y="3905648"/>
                </a:lnTo>
                <a:lnTo>
                  <a:pt x="0" y="3746288"/>
                </a:lnTo>
                <a:lnTo>
                  <a:pt x="15932" y="3738151"/>
                </a:lnTo>
                <a:cubicBezTo>
                  <a:pt x="21388" y="3731065"/>
                  <a:pt x="29693" y="3723386"/>
                  <a:pt x="40844" y="3715109"/>
                </a:cubicBezTo>
                <a:cubicBezTo>
                  <a:pt x="27894" y="3718931"/>
                  <a:pt x="14810" y="3723894"/>
                  <a:pt x="1595" y="3729999"/>
                </a:cubicBezTo>
                <a:lnTo>
                  <a:pt x="0" y="3731323"/>
                </a:lnTo>
                <a:lnTo>
                  <a:pt x="0" y="3621307"/>
                </a:lnTo>
                <a:lnTo>
                  <a:pt x="8028" y="3614952"/>
                </a:lnTo>
                <a:cubicBezTo>
                  <a:pt x="29774" y="3610842"/>
                  <a:pt x="50633" y="3603388"/>
                  <a:pt x="70611" y="3592587"/>
                </a:cubicBezTo>
                <a:cubicBezTo>
                  <a:pt x="90587" y="3581788"/>
                  <a:pt x="109162" y="3574067"/>
                  <a:pt x="126338" y="3569425"/>
                </a:cubicBezTo>
                <a:lnTo>
                  <a:pt x="133224" y="3573931"/>
                </a:lnTo>
                <a:lnTo>
                  <a:pt x="139983" y="3563602"/>
                </a:lnTo>
                <a:lnTo>
                  <a:pt x="168801" y="3549647"/>
                </a:lnTo>
                <a:lnTo>
                  <a:pt x="152243" y="3535993"/>
                </a:lnTo>
                <a:cubicBezTo>
                  <a:pt x="156502" y="3526717"/>
                  <a:pt x="154808" y="3519144"/>
                  <a:pt x="147158" y="3513278"/>
                </a:cubicBezTo>
                <a:cubicBezTo>
                  <a:pt x="139510" y="3507412"/>
                  <a:pt x="140019" y="3496364"/>
                  <a:pt x="148687" y="3480136"/>
                </a:cubicBezTo>
                <a:lnTo>
                  <a:pt x="166062" y="3491156"/>
                </a:lnTo>
                <a:lnTo>
                  <a:pt x="169197" y="3478527"/>
                </a:lnTo>
                <a:lnTo>
                  <a:pt x="159655" y="3464966"/>
                </a:lnTo>
                <a:lnTo>
                  <a:pt x="2996" y="3545312"/>
                </a:lnTo>
                <a:lnTo>
                  <a:pt x="0" y="3546629"/>
                </a:lnTo>
                <a:lnTo>
                  <a:pt x="0" y="3462774"/>
                </a:lnTo>
                <a:lnTo>
                  <a:pt x="49006" y="3420510"/>
                </a:lnTo>
                <a:lnTo>
                  <a:pt x="92619" y="3387096"/>
                </a:lnTo>
                <a:lnTo>
                  <a:pt x="75968" y="3370060"/>
                </a:lnTo>
                <a:lnTo>
                  <a:pt x="73601" y="3365474"/>
                </a:lnTo>
                <a:lnTo>
                  <a:pt x="35903" y="3389805"/>
                </a:lnTo>
                <a:lnTo>
                  <a:pt x="3977" y="3393504"/>
                </a:lnTo>
                <a:lnTo>
                  <a:pt x="0" y="3395051"/>
                </a:lnTo>
                <a:lnTo>
                  <a:pt x="0" y="3315314"/>
                </a:lnTo>
                <a:lnTo>
                  <a:pt x="12422" y="3306945"/>
                </a:lnTo>
                <a:lnTo>
                  <a:pt x="0" y="3302573"/>
                </a:lnTo>
                <a:lnTo>
                  <a:pt x="0" y="3300711"/>
                </a:lnTo>
                <a:lnTo>
                  <a:pt x="20879" y="3282128"/>
                </a:lnTo>
                <a:lnTo>
                  <a:pt x="0" y="3265760"/>
                </a:lnTo>
                <a:lnTo>
                  <a:pt x="0" y="3205561"/>
                </a:lnTo>
                <a:lnTo>
                  <a:pt x="23645" y="3186606"/>
                </a:lnTo>
                <a:lnTo>
                  <a:pt x="0" y="3152930"/>
                </a:lnTo>
                <a:lnTo>
                  <a:pt x="0" y="3053830"/>
                </a:lnTo>
                <a:lnTo>
                  <a:pt x="3178" y="3056494"/>
                </a:lnTo>
                <a:lnTo>
                  <a:pt x="15468" y="3044798"/>
                </a:lnTo>
                <a:cubicBezTo>
                  <a:pt x="13323" y="3043537"/>
                  <a:pt x="10114" y="3042516"/>
                  <a:pt x="5837" y="3041735"/>
                </a:cubicBezTo>
                <a:lnTo>
                  <a:pt x="0" y="3042540"/>
                </a:lnTo>
                <a:lnTo>
                  <a:pt x="0" y="2421002"/>
                </a:lnTo>
                <a:lnTo>
                  <a:pt x="15166" y="2430621"/>
                </a:lnTo>
                <a:cubicBezTo>
                  <a:pt x="22130" y="2443972"/>
                  <a:pt x="26253" y="2457957"/>
                  <a:pt x="27539" y="2472578"/>
                </a:cubicBezTo>
                <a:lnTo>
                  <a:pt x="48727" y="2500636"/>
                </a:lnTo>
                <a:cubicBezTo>
                  <a:pt x="58365" y="2491522"/>
                  <a:pt x="72442" y="2495577"/>
                  <a:pt x="90958" y="2512800"/>
                </a:cubicBezTo>
                <a:cubicBezTo>
                  <a:pt x="109474" y="2530027"/>
                  <a:pt x="120879" y="2542133"/>
                  <a:pt x="125177" y="2549123"/>
                </a:cubicBezTo>
                <a:cubicBezTo>
                  <a:pt x="122638" y="2556649"/>
                  <a:pt x="127674" y="2564715"/>
                  <a:pt x="140285" y="2573324"/>
                </a:cubicBezTo>
                <a:cubicBezTo>
                  <a:pt x="152895" y="2581931"/>
                  <a:pt x="161874" y="2587624"/>
                  <a:pt x="167216" y="2590404"/>
                </a:cubicBezTo>
                <a:lnTo>
                  <a:pt x="167308" y="2590777"/>
                </a:lnTo>
                <a:lnTo>
                  <a:pt x="191044" y="2581540"/>
                </a:lnTo>
                <a:lnTo>
                  <a:pt x="193543" y="2577721"/>
                </a:lnTo>
                <a:lnTo>
                  <a:pt x="187463" y="2572408"/>
                </a:lnTo>
                <a:lnTo>
                  <a:pt x="186254" y="2558771"/>
                </a:lnTo>
                <a:lnTo>
                  <a:pt x="162435" y="2572656"/>
                </a:lnTo>
                <a:cubicBezTo>
                  <a:pt x="158317" y="2574878"/>
                  <a:pt x="154330" y="2575958"/>
                  <a:pt x="150477" y="2575896"/>
                </a:cubicBezTo>
                <a:cubicBezTo>
                  <a:pt x="146626" y="2575833"/>
                  <a:pt x="143767" y="2575193"/>
                  <a:pt x="141902" y="2573972"/>
                </a:cubicBezTo>
                <a:cubicBezTo>
                  <a:pt x="143457" y="2572223"/>
                  <a:pt x="146575" y="2569961"/>
                  <a:pt x="151259" y="2567187"/>
                </a:cubicBezTo>
                <a:cubicBezTo>
                  <a:pt x="155944" y="2564412"/>
                  <a:pt x="159626" y="2561289"/>
                  <a:pt x="162306" y="2557819"/>
                </a:cubicBezTo>
                <a:cubicBezTo>
                  <a:pt x="163350" y="2551841"/>
                  <a:pt x="166897" y="2546734"/>
                  <a:pt x="172948" y="2542498"/>
                </a:cubicBezTo>
                <a:lnTo>
                  <a:pt x="176298" y="2541179"/>
                </a:lnTo>
                <a:lnTo>
                  <a:pt x="162696" y="2523580"/>
                </a:lnTo>
                <a:cubicBezTo>
                  <a:pt x="157720" y="2510779"/>
                  <a:pt x="155386" y="2498131"/>
                  <a:pt x="155695" y="2485640"/>
                </a:cubicBezTo>
                <a:lnTo>
                  <a:pt x="110520" y="2456989"/>
                </a:lnTo>
                <a:cubicBezTo>
                  <a:pt x="115154" y="2417188"/>
                  <a:pt x="109982" y="2388526"/>
                  <a:pt x="95002" y="2371007"/>
                </a:cubicBezTo>
                <a:cubicBezTo>
                  <a:pt x="80026" y="2353487"/>
                  <a:pt x="59234" y="2328322"/>
                  <a:pt x="32635" y="2295513"/>
                </a:cubicBezTo>
                <a:cubicBezTo>
                  <a:pt x="39060" y="2283142"/>
                  <a:pt x="41616" y="2270145"/>
                  <a:pt x="40308" y="2256524"/>
                </a:cubicBezTo>
                <a:cubicBezTo>
                  <a:pt x="38998" y="2242902"/>
                  <a:pt x="41555" y="2229906"/>
                  <a:pt x="47980" y="2217533"/>
                </a:cubicBezTo>
                <a:lnTo>
                  <a:pt x="9755" y="2193290"/>
                </a:lnTo>
                <a:lnTo>
                  <a:pt x="16367" y="2182865"/>
                </a:lnTo>
                <a:cubicBezTo>
                  <a:pt x="20591" y="2176205"/>
                  <a:pt x="24900" y="2173253"/>
                  <a:pt x="29294" y="2174008"/>
                </a:cubicBezTo>
                <a:cubicBezTo>
                  <a:pt x="33687" y="2174765"/>
                  <a:pt x="39266" y="2177492"/>
                  <a:pt x="46033" y="2182190"/>
                </a:cubicBezTo>
                <a:lnTo>
                  <a:pt x="67221" y="2210246"/>
                </a:lnTo>
                <a:cubicBezTo>
                  <a:pt x="69892" y="2211635"/>
                  <a:pt x="75209" y="2213180"/>
                  <a:pt x="83167" y="2214877"/>
                </a:cubicBezTo>
                <a:cubicBezTo>
                  <a:pt x="91127" y="2216575"/>
                  <a:pt x="96122" y="2216698"/>
                  <a:pt x="98158" y="2215249"/>
                </a:cubicBezTo>
                <a:lnTo>
                  <a:pt x="87733" y="2208637"/>
                </a:lnTo>
                <a:cubicBezTo>
                  <a:pt x="87138" y="2197091"/>
                  <a:pt x="85197" y="2182866"/>
                  <a:pt x="81909" y="2165959"/>
                </a:cubicBezTo>
                <a:cubicBezTo>
                  <a:pt x="78623" y="2149053"/>
                  <a:pt x="72738" y="2137200"/>
                  <a:pt x="64260" y="2130402"/>
                </a:cubicBezTo>
                <a:cubicBezTo>
                  <a:pt x="63756" y="2122874"/>
                  <a:pt x="60549" y="2115764"/>
                  <a:pt x="54641" y="2109073"/>
                </a:cubicBezTo>
                <a:cubicBezTo>
                  <a:pt x="48733" y="2102381"/>
                  <a:pt x="42136" y="2096776"/>
                  <a:pt x="34849" y="2092257"/>
                </a:cubicBezTo>
                <a:lnTo>
                  <a:pt x="36378" y="2059115"/>
                </a:lnTo>
                <a:cubicBezTo>
                  <a:pt x="30758" y="2055653"/>
                  <a:pt x="25174" y="2050690"/>
                  <a:pt x="19627" y="2044229"/>
                </a:cubicBezTo>
                <a:cubicBezTo>
                  <a:pt x="14081" y="2037767"/>
                  <a:pt x="11020" y="2030750"/>
                  <a:pt x="10443" y="2023176"/>
                </a:cubicBezTo>
                <a:lnTo>
                  <a:pt x="0" y="2016553"/>
                </a:lnTo>
                <a:lnTo>
                  <a:pt x="0" y="1866224"/>
                </a:lnTo>
                <a:lnTo>
                  <a:pt x="4747" y="1870330"/>
                </a:lnTo>
                <a:cubicBezTo>
                  <a:pt x="21606" y="1887926"/>
                  <a:pt x="38608" y="1908658"/>
                  <a:pt x="55754" y="1932527"/>
                </a:cubicBezTo>
                <a:cubicBezTo>
                  <a:pt x="90043" y="1980264"/>
                  <a:pt x="113676" y="2023676"/>
                  <a:pt x="126649" y="2062767"/>
                </a:cubicBezTo>
                <a:cubicBezTo>
                  <a:pt x="138245" y="2070731"/>
                  <a:pt x="148148" y="2079448"/>
                  <a:pt x="156355" y="2088917"/>
                </a:cubicBezTo>
                <a:cubicBezTo>
                  <a:pt x="164563" y="2098386"/>
                  <a:pt x="174465" y="2107102"/>
                  <a:pt x="186062" y="2115067"/>
                </a:cubicBezTo>
                <a:cubicBezTo>
                  <a:pt x="183018" y="2120344"/>
                  <a:pt x="182897" y="2125342"/>
                  <a:pt x="185691" y="2130058"/>
                </a:cubicBezTo>
                <a:cubicBezTo>
                  <a:pt x="188485" y="2134776"/>
                  <a:pt x="192621" y="2138819"/>
                  <a:pt x="198097" y="2142191"/>
                </a:cubicBezTo>
                <a:cubicBezTo>
                  <a:pt x="211846" y="2151724"/>
                  <a:pt x="218631" y="2159274"/>
                  <a:pt x="218448" y="2164845"/>
                </a:cubicBezTo>
                <a:cubicBezTo>
                  <a:pt x="218266" y="2170414"/>
                  <a:pt x="222445" y="2176312"/>
                  <a:pt x="230982" y="2182539"/>
                </a:cubicBezTo>
                <a:lnTo>
                  <a:pt x="254713" y="2221954"/>
                </a:lnTo>
                <a:cubicBezTo>
                  <a:pt x="253334" y="2228289"/>
                  <a:pt x="254225" y="2233929"/>
                  <a:pt x="257381" y="2238875"/>
                </a:cubicBezTo>
                <a:cubicBezTo>
                  <a:pt x="260538" y="2243821"/>
                  <a:pt x="264818" y="2247957"/>
                  <a:pt x="270220" y="2251282"/>
                </a:cubicBezTo>
                <a:lnTo>
                  <a:pt x="289800" y="2258828"/>
                </a:lnTo>
                <a:lnTo>
                  <a:pt x="354165" y="2331765"/>
                </a:lnTo>
                <a:lnTo>
                  <a:pt x="374869" y="2323160"/>
                </a:lnTo>
                <a:lnTo>
                  <a:pt x="381756" y="2327667"/>
                </a:lnTo>
                <a:lnTo>
                  <a:pt x="388515" y="2317337"/>
                </a:lnTo>
                <a:lnTo>
                  <a:pt x="431707" y="2296422"/>
                </a:lnTo>
                <a:cubicBezTo>
                  <a:pt x="442718" y="2282727"/>
                  <a:pt x="456906" y="2273569"/>
                  <a:pt x="474273" y="2268950"/>
                </a:cubicBezTo>
                <a:cubicBezTo>
                  <a:pt x="491639" y="2264331"/>
                  <a:pt x="506954" y="2253453"/>
                  <a:pt x="520218" y="2236311"/>
                </a:cubicBezTo>
                <a:cubicBezTo>
                  <a:pt x="529119" y="2231791"/>
                  <a:pt x="543412" y="2223725"/>
                  <a:pt x="563096" y="2212120"/>
                </a:cubicBezTo>
                <a:cubicBezTo>
                  <a:pt x="582780" y="2200513"/>
                  <a:pt x="595383" y="2195032"/>
                  <a:pt x="600905" y="2195673"/>
                </a:cubicBezTo>
                <a:cubicBezTo>
                  <a:pt x="607465" y="2184393"/>
                  <a:pt x="616875" y="2172520"/>
                  <a:pt x="629133" y="2160050"/>
                </a:cubicBezTo>
                <a:lnTo>
                  <a:pt x="625689" y="2157797"/>
                </a:lnTo>
                <a:cubicBezTo>
                  <a:pt x="623925" y="2151725"/>
                  <a:pt x="627327" y="2149033"/>
                  <a:pt x="635893" y="2149720"/>
                </a:cubicBezTo>
                <a:lnTo>
                  <a:pt x="642779" y="2154225"/>
                </a:lnTo>
                <a:cubicBezTo>
                  <a:pt x="653181" y="2147098"/>
                  <a:pt x="661924" y="2146263"/>
                  <a:pt x="669009" y="2151719"/>
                </a:cubicBezTo>
                <a:cubicBezTo>
                  <a:pt x="677374" y="2140186"/>
                  <a:pt x="687181" y="2130210"/>
                  <a:pt x="698427" y="2121792"/>
                </a:cubicBezTo>
                <a:cubicBezTo>
                  <a:pt x="709673" y="2113372"/>
                  <a:pt x="719479" y="2103397"/>
                  <a:pt x="727845" y="2091863"/>
                </a:cubicBezTo>
                <a:lnTo>
                  <a:pt x="725210" y="2050798"/>
                </a:lnTo>
                <a:cubicBezTo>
                  <a:pt x="720819" y="2048743"/>
                  <a:pt x="719273" y="2046094"/>
                  <a:pt x="720578" y="2042848"/>
                </a:cubicBezTo>
                <a:cubicBezTo>
                  <a:pt x="723115" y="2039283"/>
                  <a:pt x="727084" y="2036348"/>
                  <a:pt x="732486" y="2034043"/>
                </a:cubicBezTo>
                <a:cubicBezTo>
                  <a:pt x="737888" y="2031738"/>
                  <a:pt x="743016" y="2030790"/>
                  <a:pt x="747870" y="2031201"/>
                </a:cubicBezTo>
                <a:cubicBezTo>
                  <a:pt x="751248" y="2025726"/>
                  <a:pt x="755493" y="2021743"/>
                  <a:pt x="760608" y="2019251"/>
                </a:cubicBezTo>
                <a:cubicBezTo>
                  <a:pt x="765723" y="2016757"/>
                  <a:pt x="771721" y="2017609"/>
                  <a:pt x="778606" y="2021806"/>
                </a:cubicBezTo>
                <a:lnTo>
                  <a:pt x="788935" y="2028566"/>
                </a:lnTo>
                <a:lnTo>
                  <a:pt x="817164" y="1992942"/>
                </a:lnTo>
                <a:lnTo>
                  <a:pt x="894408" y="1950049"/>
                </a:lnTo>
                <a:lnTo>
                  <a:pt x="914942" y="1948732"/>
                </a:lnTo>
                <a:cubicBezTo>
                  <a:pt x="922247" y="1938350"/>
                  <a:pt x="932484" y="1928655"/>
                  <a:pt x="945651" y="1919650"/>
                </a:cubicBezTo>
                <a:cubicBezTo>
                  <a:pt x="958818" y="1910644"/>
                  <a:pt x="971637" y="1902639"/>
                  <a:pt x="984109" y="1895637"/>
                </a:cubicBezTo>
                <a:lnTo>
                  <a:pt x="1011147" y="1854316"/>
                </a:lnTo>
                <a:lnTo>
                  <a:pt x="1054467" y="1848238"/>
                </a:lnTo>
                <a:lnTo>
                  <a:pt x="1060681" y="1843887"/>
                </a:lnTo>
                <a:lnTo>
                  <a:pt x="1049003" y="1829114"/>
                </a:lnTo>
                <a:cubicBezTo>
                  <a:pt x="1050480" y="1827107"/>
                  <a:pt x="1051935" y="1824171"/>
                  <a:pt x="1053369" y="1820309"/>
                </a:cubicBezTo>
                <a:cubicBezTo>
                  <a:pt x="1054803" y="1816448"/>
                  <a:pt x="1053970" y="1813280"/>
                  <a:pt x="1050870" y="1810805"/>
                </a:cubicBezTo>
                <a:cubicBezTo>
                  <a:pt x="1048757" y="1809975"/>
                  <a:pt x="1045245" y="1810387"/>
                  <a:pt x="1040339" y="1812044"/>
                </a:cubicBezTo>
                <a:cubicBezTo>
                  <a:pt x="1035428" y="1813703"/>
                  <a:pt x="1031367" y="1814984"/>
                  <a:pt x="1028154" y="1815889"/>
                </a:cubicBezTo>
                <a:lnTo>
                  <a:pt x="1031547" y="1764440"/>
                </a:lnTo>
                <a:lnTo>
                  <a:pt x="1046974" y="1740116"/>
                </a:lnTo>
                <a:cubicBezTo>
                  <a:pt x="1059402" y="1749012"/>
                  <a:pt x="1070568" y="1758937"/>
                  <a:pt x="1080475" y="1769889"/>
                </a:cubicBezTo>
                <a:cubicBezTo>
                  <a:pt x="1090380" y="1780842"/>
                  <a:pt x="1107862" y="1792334"/>
                  <a:pt x="1132918" y="1804369"/>
                </a:cubicBezTo>
                <a:cubicBezTo>
                  <a:pt x="1127467" y="1790556"/>
                  <a:pt x="1121738" y="1777176"/>
                  <a:pt x="1115734" y="1764233"/>
                </a:cubicBezTo>
                <a:cubicBezTo>
                  <a:pt x="1109732" y="1751289"/>
                  <a:pt x="1100064" y="1740285"/>
                  <a:pt x="1086728" y="1731218"/>
                </a:cubicBezTo>
                <a:cubicBezTo>
                  <a:pt x="1084059" y="1705972"/>
                  <a:pt x="1078552" y="1681365"/>
                  <a:pt x="1070204" y="1657389"/>
                </a:cubicBezTo>
                <a:cubicBezTo>
                  <a:pt x="1080727" y="1636959"/>
                  <a:pt x="1078459" y="1625167"/>
                  <a:pt x="1063404" y="1622014"/>
                </a:cubicBezTo>
                <a:cubicBezTo>
                  <a:pt x="1048348" y="1618859"/>
                  <a:pt x="1043327" y="1611411"/>
                  <a:pt x="1048338" y="1599666"/>
                </a:cubicBezTo>
                <a:lnTo>
                  <a:pt x="1057156" y="1585766"/>
                </a:lnTo>
                <a:cubicBezTo>
                  <a:pt x="1047749" y="1578989"/>
                  <a:pt x="1041833" y="1571988"/>
                  <a:pt x="1039410" y="1564766"/>
                </a:cubicBezTo>
                <a:cubicBezTo>
                  <a:pt x="1036984" y="1557542"/>
                  <a:pt x="1031940" y="1551094"/>
                  <a:pt x="1024270" y="1545417"/>
                </a:cubicBezTo>
                <a:lnTo>
                  <a:pt x="1018847" y="1507869"/>
                </a:lnTo>
                <a:lnTo>
                  <a:pt x="1055465" y="1511600"/>
                </a:lnTo>
                <a:cubicBezTo>
                  <a:pt x="1059873" y="1504650"/>
                  <a:pt x="1065552" y="1503379"/>
                  <a:pt x="1072502" y="1507787"/>
                </a:cubicBezTo>
                <a:cubicBezTo>
                  <a:pt x="1085542" y="1517479"/>
                  <a:pt x="1096435" y="1530074"/>
                  <a:pt x="1105185" y="1545571"/>
                </a:cubicBezTo>
                <a:cubicBezTo>
                  <a:pt x="1113934" y="1561069"/>
                  <a:pt x="1125698" y="1574215"/>
                  <a:pt x="1140475" y="1585009"/>
                </a:cubicBezTo>
                <a:cubicBezTo>
                  <a:pt x="1140718" y="1585265"/>
                  <a:pt x="1141969" y="1585854"/>
                  <a:pt x="1144225" y="1586779"/>
                </a:cubicBezTo>
                <a:cubicBezTo>
                  <a:pt x="1146483" y="1587703"/>
                  <a:pt x="1148283" y="1587422"/>
                  <a:pt x="1149629" y="1585942"/>
                </a:cubicBezTo>
                <a:cubicBezTo>
                  <a:pt x="1150027" y="1583555"/>
                  <a:pt x="1147876" y="1578941"/>
                  <a:pt x="1143178" y="1572103"/>
                </a:cubicBezTo>
                <a:cubicBezTo>
                  <a:pt x="1138479" y="1565266"/>
                  <a:pt x="1135460" y="1560103"/>
                  <a:pt x="1134120" y="1556613"/>
                </a:cubicBezTo>
                <a:cubicBezTo>
                  <a:pt x="1133216" y="1550356"/>
                  <a:pt x="1131210" y="1545834"/>
                  <a:pt x="1128103" y="1543050"/>
                </a:cubicBezTo>
                <a:cubicBezTo>
                  <a:pt x="1122397" y="1540042"/>
                  <a:pt x="1117619" y="1537011"/>
                  <a:pt x="1113769" y="1533960"/>
                </a:cubicBezTo>
                <a:cubicBezTo>
                  <a:pt x="1109917" y="1530907"/>
                  <a:pt x="1109950" y="1526055"/>
                  <a:pt x="1113863" y="1519401"/>
                </a:cubicBezTo>
                <a:lnTo>
                  <a:pt x="1115729" y="1501093"/>
                </a:lnTo>
                <a:lnTo>
                  <a:pt x="1134295" y="1464139"/>
                </a:lnTo>
                <a:lnTo>
                  <a:pt x="1113106" y="1436083"/>
                </a:lnTo>
                <a:lnTo>
                  <a:pt x="1113447" y="1422302"/>
                </a:lnTo>
                <a:lnTo>
                  <a:pt x="1094493" y="1404192"/>
                </a:lnTo>
                <a:lnTo>
                  <a:pt x="1012608" y="1374221"/>
                </a:lnTo>
                <a:cubicBezTo>
                  <a:pt x="1012816" y="1371737"/>
                  <a:pt x="1012519" y="1368475"/>
                  <a:pt x="1011719" y="1364433"/>
                </a:cubicBezTo>
                <a:cubicBezTo>
                  <a:pt x="1010918" y="1360392"/>
                  <a:pt x="1008550" y="1358129"/>
                  <a:pt x="1004613" y="1357643"/>
                </a:cubicBezTo>
                <a:cubicBezTo>
                  <a:pt x="1002378" y="1358040"/>
                  <a:pt x="999605" y="1360231"/>
                  <a:pt x="996289" y="1364213"/>
                </a:cubicBezTo>
                <a:cubicBezTo>
                  <a:pt x="992974" y="1368196"/>
                  <a:pt x="990186" y="1371414"/>
                  <a:pt x="987921" y="1373869"/>
                </a:cubicBezTo>
                <a:lnTo>
                  <a:pt x="963877" y="1328258"/>
                </a:lnTo>
                <a:lnTo>
                  <a:pt x="964287" y="1299454"/>
                </a:lnTo>
                <a:cubicBezTo>
                  <a:pt x="979532" y="1300527"/>
                  <a:pt x="994243" y="1303139"/>
                  <a:pt x="1008416" y="1307284"/>
                </a:cubicBezTo>
                <a:cubicBezTo>
                  <a:pt x="1022591" y="1311430"/>
                  <a:pt x="1043501" y="1312069"/>
                  <a:pt x="1071149" y="1309204"/>
                </a:cubicBezTo>
                <a:cubicBezTo>
                  <a:pt x="1059273" y="1300291"/>
                  <a:pt x="1047389" y="1291890"/>
                  <a:pt x="1035497" y="1284006"/>
                </a:cubicBezTo>
                <a:cubicBezTo>
                  <a:pt x="1023607" y="1276120"/>
                  <a:pt x="1009607" y="1271805"/>
                  <a:pt x="993499" y="1271061"/>
                </a:cubicBezTo>
                <a:cubicBezTo>
                  <a:pt x="978008" y="1250951"/>
                  <a:pt x="960432" y="1232866"/>
                  <a:pt x="940769" y="1216811"/>
                </a:cubicBezTo>
                <a:cubicBezTo>
                  <a:pt x="939037" y="1193894"/>
                  <a:pt x="930931" y="1185034"/>
                  <a:pt x="916454" y="1190229"/>
                </a:cubicBezTo>
                <a:cubicBezTo>
                  <a:pt x="901976" y="1195424"/>
                  <a:pt x="893798" y="1191707"/>
                  <a:pt x="891921" y="1179077"/>
                </a:cubicBezTo>
                <a:lnTo>
                  <a:pt x="892155" y="1162618"/>
                </a:lnTo>
                <a:cubicBezTo>
                  <a:pt x="880591" y="1161768"/>
                  <a:pt x="871886" y="1158901"/>
                  <a:pt x="866040" y="1154016"/>
                </a:cubicBezTo>
                <a:cubicBezTo>
                  <a:pt x="860193" y="1149131"/>
                  <a:pt x="852519" y="1146279"/>
                  <a:pt x="843012" y="1145458"/>
                </a:cubicBezTo>
                <a:lnTo>
                  <a:pt x="818734" y="1116305"/>
                </a:lnTo>
                <a:lnTo>
                  <a:pt x="851886" y="1100315"/>
                </a:lnTo>
                <a:cubicBezTo>
                  <a:pt x="852002" y="1092084"/>
                  <a:pt x="856175" y="1088029"/>
                  <a:pt x="864405" y="1088146"/>
                </a:cubicBezTo>
                <a:cubicBezTo>
                  <a:pt x="880589" y="1089576"/>
                  <a:pt x="896464" y="1094604"/>
                  <a:pt x="912032" y="1103227"/>
                </a:cubicBezTo>
                <a:cubicBezTo>
                  <a:pt x="927600" y="1111851"/>
                  <a:pt x="944504" y="1116892"/>
                  <a:pt x="962747" y="1118352"/>
                </a:cubicBezTo>
                <a:cubicBezTo>
                  <a:pt x="963087" y="1118442"/>
                  <a:pt x="964461" y="1118291"/>
                  <a:pt x="966868" y="1117896"/>
                </a:cubicBezTo>
                <a:cubicBezTo>
                  <a:pt x="969274" y="1117502"/>
                  <a:pt x="970663" y="1116321"/>
                  <a:pt x="971034" y="1114355"/>
                </a:cubicBezTo>
                <a:cubicBezTo>
                  <a:pt x="970123" y="1112113"/>
                  <a:pt x="965876" y="1109309"/>
                  <a:pt x="958293" y="1105942"/>
                </a:cubicBezTo>
                <a:cubicBezTo>
                  <a:pt x="950710" y="1102576"/>
                  <a:pt x="945434" y="1099758"/>
                  <a:pt x="942466" y="1097486"/>
                </a:cubicBezTo>
                <a:cubicBezTo>
                  <a:pt x="938419" y="1092627"/>
                  <a:pt x="934344" y="1089826"/>
                  <a:pt x="930239" y="1089081"/>
                </a:cubicBezTo>
                <a:cubicBezTo>
                  <a:pt x="923803" y="1089504"/>
                  <a:pt x="918145" y="1089424"/>
                  <a:pt x="913266" y="1088841"/>
                </a:cubicBezTo>
                <a:cubicBezTo>
                  <a:pt x="908386" y="1088256"/>
                  <a:pt x="905873" y="1084105"/>
                  <a:pt x="905726" y="1076386"/>
                </a:cubicBezTo>
                <a:lnTo>
                  <a:pt x="897732" y="1059811"/>
                </a:lnTo>
                <a:lnTo>
                  <a:pt x="894201" y="1018606"/>
                </a:lnTo>
                <a:lnTo>
                  <a:pt x="861461" y="1005794"/>
                </a:lnTo>
                <a:cubicBezTo>
                  <a:pt x="859234" y="999504"/>
                  <a:pt x="855721" y="993452"/>
                  <a:pt x="850915" y="987640"/>
                </a:cubicBezTo>
                <a:cubicBezTo>
                  <a:pt x="846111" y="981826"/>
                  <a:pt x="841553" y="976788"/>
                  <a:pt x="837242" y="972527"/>
                </a:cubicBezTo>
                <a:cubicBezTo>
                  <a:pt x="837390" y="968070"/>
                  <a:pt x="836253" y="963595"/>
                  <a:pt x="833830" y="959103"/>
                </a:cubicBezTo>
                <a:cubicBezTo>
                  <a:pt x="831408" y="954611"/>
                  <a:pt x="827156" y="952149"/>
                  <a:pt x="821074" y="951719"/>
                </a:cubicBezTo>
                <a:lnTo>
                  <a:pt x="804557" y="955600"/>
                </a:lnTo>
                <a:lnTo>
                  <a:pt x="805085" y="918567"/>
                </a:lnTo>
                <a:cubicBezTo>
                  <a:pt x="813032" y="920310"/>
                  <a:pt x="824805" y="924422"/>
                  <a:pt x="840405" y="930902"/>
                </a:cubicBezTo>
                <a:cubicBezTo>
                  <a:pt x="856003" y="937383"/>
                  <a:pt x="864763" y="936307"/>
                  <a:pt x="866687" y="927675"/>
                </a:cubicBezTo>
                <a:cubicBezTo>
                  <a:pt x="866489" y="923471"/>
                  <a:pt x="865003" y="919505"/>
                  <a:pt x="862225" y="915780"/>
                </a:cubicBezTo>
                <a:cubicBezTo>
                  <a:pt x="859449" y="912055"/>
                  <a:pt x="856919" y="909103"/>
                  <a:pt x="854636" y="906926"/>
                </a:cubicBezTo>
                <a:lnTo>
                  <a:pt x="805376" y="897995"/>
                </a:lnTo>
                <a:lnTo>
                  <a:pt x="776867" y="877013"/>
                </a:lnTo>
                <a:cubicBezTo>
                  <a:pt x="764695" y="876839"/>
                  <a:pt x="754096" y="874630"/>
                  <a:pt x="745066" y="870387"/>
                </a:cubicBezTo>
                <a:cubicBezTo>
                  <a:pt x="736039" y="866142"/>
                  <a:pt x="727554" y="859850"/>
                  <a:pt x="719613" y="851506"/>
                </a:cubicBezTo>
                <a:lnTo>
                  <a:pt x="686696" y="851038"/>
                </a:lnTo>
                <a:cubicBezTo>
                  <a:pt x="673831" y="839192"/>
                  <a:pt x="658824" y="833493"/>
                  <a:pt x="641670" y="833934"/>
                </a:cubicBezTo>
                <a:cubicBezTo>
                  <a:pt x="643734" y="827363"/>
                  <a:pt x="642967" y="821007"/>
                  <a:pt x="639369" y="814868"/>
                </a:cubicBezTo>
                <a:cubicBezTo>
                  <a:pt x="635769" y="808731"/>
                  <a:pt x="629814" y="805388"/>
                  <a:pt x="621506" y="804839"/>
                </a:cubicBezTo>
                <a:lnTo>
                  <a:pt x="584824" y="779625"/>
                </a:lnTo>
                <a:lnTo>
                  <a:pt x="597637" y="746885"/>
                </a:lnTo>
                <a:cubicBezTo>
                  <a:pt x="610933" y="752475"/>
                  <a:pt x="626310" y="756294"/>
                  <a:pt x="643772" y="758344"/>
                </a:cubicBezTo>
                <a:cubicBezTo>
                  <a:pt x="661235" y="760392"/>
                  <a:pt x="674541" y="765213"/>
                  <a:pt x="683693" y="772801"/>
                </a:cubicBezTo>
                <a:cubicBezTo>
                  <a:pt x="696732" y="772300"/>
                  <a:pt x="703513" y="777884"/>
                  <a:pt x="704032" y="789552"/>
                </a:cubicBezTo>
                <a:cubicBezTo>
                  <a:pt x="703305" y="798459"/>
                  <a:pt x="703320" y="809433"/>
                  <a:pt x="704079" y="822475"/>
                </a:cubicBezTo>
                <a:cubicBezTo>
                  <a:pt x="704835" y="835519"/>
                  <a:pt x="710171" y="834223"/>
                  <a:pt x="720082" y="818587"/>
                </a:cubicBezTo>
                <a:lnTo>
                  <a:pt x="760994" y="835632"/>
                </a:lnTo>
                <a:lnTo>
                  <a:pt x="761228" y="819173"/>
                </a:lnTo>
                <a:lnTo>
                  <a:pt x="781567" y="835924"/>
                </a:lnTo>
                <a:lnTo>
                  <a:pt x="822714" y="836510"/>
                </a:lnTo>
                <a:lnTo>
                  <a:pt x="842878" y="865605"/>
                </a:lnTo>
                <a:lnTo>
                  <a:pt x="879908" y="866132"/>
                </a:lnTo>
                <a:cubicBezTo>
                  <a:pt x="892830" y="873860"/>
                  <a:pt x="903667" y="883617"/>
                  <a:pt x="912416" y="895402"/>
                </a:cubicBezTo>
                <a:lnTo>
                  <a:pt x="945157" y="908213"/>
                </a:lnTo>
                <a:cubicBezTo>
                  <a:pt x="948597" y="895402"/>
                  <a:pt x="962715" y="891488"/>
                  <a:pt x="987508" y="896469"/>
                </a:cubicBezTo>
                <a:cubicBezTo>
                  <a:pt x="1012301" y="901452"/>
                  <a:pt x="1028358" y="905796"/>
                  <a:pt x="1035678" y="909500"/>
                </a:cubicBezTo>
                <a:cubicBezTo>
                  <a:pt x="1037455" y="917242"/>
                  <a:pt x="1045967" y="921479"/>
                  <a:pt x="1061219" y="922211"/>
                </a:cubicBezTo>
                <a:cubicBezTo>
                  <a:pt x="1076471" y="922942"/>
                  <a:pt x="1087101" y="923092"/>
                  <a:pt x="1093109" y="922665"/>
                </a:cubicBezTo>
                <a:cubicBezTo>
                  <a:pt x="1095423" y="928784"/>
                  <a:pt x="1099817" y="933133"/>
                  <a:pt x="1106300" y="935712"/>
                </a:cubicBezTo>
                <a:cubicBezTo>
                  <a:pt x="1112777" y="938291"/>
                  <a:pt x="1119276" y="939584"/>
                  <a:pt x="1125790" y="939590"/>
                </a:cubicBezTo>
                <a:cubicBezTo>
                  <a:pt x="1133517" y="939015"/>
                  <a:pt x="1139726" y="936359"/>
                  <a:pt x="1144425" y="931625"/>
                </a:cubicBezTo>
                <a:cubicBezTo>
                  <a:pt x="1149121" y="926889"/>
                  <a:pt x="1155333" y="924235"/>
                  <a:pt x="1163057" y="923659"/>
                </a:cubicBezTo>
                <a:cubicBezTo>
                  <a:pt x="1160197" y="907756"/>
                  <a:pt x="1147958" y="900209"/>
                  <a:pt x="1126339" y="901016"/>
                </a:cubicBezTo>
                <a:cubicBezTo>
                  <a:pt x="1104723" y="901823"/>
                  <a:pt x="1092468" y="895305"/>
                  <a:pt x="1089577" y="881458"/>
                </a:cubicBezTo>
                <a:cubicBezTo>
                  <a:pt x="1076983" y="880851"/>
                  <a:pt x="1065215" y="876397"/>
                  <a:pt x="1054273" y="868096"/>
                </a:cubicBezTo>
                <a:cubicBezTo>
                  <a:pt x="1043330" y="859796"/>
                  <a:pt x="1034722" y="850241"/>
                  <a:pt x="1028445" y="839434"/>
                </a:cubicBezTo>
                <a:lnTo>
                  <a:pt x="974954" y="838674"/>
                </a:lnTo>
                <a:cubicBezTo>
                  <a:pt x="958067" y="802338"/>
                  <a:pt x="938654" y="780627"/>
                  <a:pt x="916722" y="773542"/>
                </a:cubicBezTo>
                <a:cubicBezTo>
                  <a:pt x="894787" y="766456"/>
                  <a:pt x="863900" y="755900"/>
                  <a:pt x="824058" y="741873"/>
                </a:cubicBezTo>
                <a:cubicBezTo>
                  <a:pt x="823056" y="727969"/>
                  <a:pt x="818431" y="715558"/>
                  <a:pt x="810184" y="704636"/>
                </a:cubicBezTo>
                <a:cubicBezTo>
                  <a:pt x="801937" y="693717"/>
                  <a:pt x="797311" y="681305"/>
                  <a:pt x="796309" y="667400"/>
                </a:cubicBezTo>
                <a:lnTo>
                  <a:pt x="751049" y="666756"/>
                </a:lnTo>
                <a:lnTo>
                  <a:pt x="751223" y="654413"/>
                </a:lnTo>
                <a:cubicBezTo>
                  <a:pt x="751336" y="646526"/>
                  <a:pt x="753461" y="641755"/>
                  <a:pt x="757600" y="640099"/>
                </a:cubicBezTo>
                <a:cubicBezTo>
                  <a:pt x="761739" y="638443"/>
                  <a:pt x="767922" y="637846"/>
                  <a:pt x="776146" y="638305"/>
                </a:cubicBezTo>
                <a:lnTo>
                  <a:pt x="808887" y="651117"/>
                </a:lnTo>
                <a:cubicBezTo>
                  <a:pt x="811891" y="650902"/>
                  <a:pt x="817229" y="649435"/>
                  <a:pt x="824898" y="646714"/>
                </a:cubicBezTo>
                <a:cubicBezTo>
                  <a:pt x="832567" y="643995"/>
                  <a:pt x="836890" y="641484"/>
                  <a:pt x="837866" y="639183"/>
                </a:cubicBezTo>
                <a:lnTo>
                  <a:pt x="825521" y="639007"/>
                </a:lnTo>
                <a:cubicBezTo>
                  <a:pt x="818969" y="629484"/>
                  <a:pt x="809868" y="618378"/>
                  <a:pt x="798215" y="605694"/>
                </a:cubicBezTo>
                <a:cubicBezTo>
                  <a:pt x="786564" y="593012"/>
                  <a:pt x="775347" y="585993"/>
                  <a:pt x="764562" y="584640"/>
                </a:cubicBezTo>
                <a:cubicBezTo>
                  <a:pt x="760192" y="578491"/>
                  <a:pt x="753738" y="574111"/>
                  <a:pt x="745200" y="571503"/>
                </a:cubicBezTo>
                <a:cubicBezTo>
                  <a:pt x="736664" y="568896"/>
                  <a:pt x="728110" y="567573"/>
                  <a:pt x="719536" y="567537"/>
                </a:cubicBezTo>
                <a:lnTo>
                  <a:pt x="703487" y="538501"/>
                </a:lnTo>
                <a:cubicBezTo>
                  <a:pt x="696886" y="538493"/>
                  <a:pt x="689531" y="537188"/>
                  <a:pt x="681423" y="534585"/>
                </a:cubicBezTo>
                <a:cubicBezTo>
                  <a:pt x="673314" y="531984"/>
                  <a:pt x="667031" y="527609"/>
                  <a:pt x="662575" y="521457"/>
                </a:cubicBezTo>
                <a:lnTo>
                  <a:pt x="629657" y="520989"/>
                </a:lnTo>
                <a:lnTo>
                  <a:pt x="617548" y="504354"/>
                </a:lnTo>
                <a:cubicBezTo>
                  <a:pt x="605039" y="503749"/>
                  <a:pt x="593098" y="499292"/>
                  <a:pt x="581729" y="490984"/>
                </a:cubicBezTo>
                <a:cubicBezTo>
                  <a:pt x="570356" y="482678"/>
                  <a:pt x="560548" y="473108"/>
                  <a:pt x="552299" y="462273"/>
                </a:cubicBezTo>
                <a:cubicBezTo>
                  <a:pt x="539303" y="453684"/>
                  <a:pt x="524529" y="443530"/>
                  <a:pt x="507976" y="431806"/>
                </a:cubicBezTo>
                <a:cubicBezTo>
                  <a:pt x="491424" y="420080"/>
                  <a:pt x="477708" y="407883"/>
                  <a:pt x="466828" y="395210"/>
                </a:cubicBezTo>
                <a:cubicBezTo>
                  <a:pt x="460395" y="395375"/>
                  <a:pt x="453716" y="394766"/>
                  <a:pt x="446790" y="393383"/>
                </a:cubicBezTo>
                <a:cubicBezTo>
                  <a:pt x="439865" y="391996"/>
                  <a:pt x="434260" y="388316"/>
                  <a:pt x="429971" y="382339"/>
                </a:cubicBezTo>
                <a:cubicBezTo>
                  <a:pt x="417290" y="381815"/>
                  <a:pt x="404651" y="378207"/>
                  <a:pt x="392058" y="371512"/>
                </a:cubicBezTo>
                <a:cubicBezTo>
                  <a:pt x="379463" y="364816"/>
                  <a:pt x="368942" y="357121"/>
                  <a:pt x="360491" y="348427"/>
                </a:cubicBezTo>
                <a:cubicBezTo>
                  <a:pt x="356205" y="348366"/>
                  <a:pt x="352448" y="347285"/>
                  <a:pt x="349219" y="345180"/>
                </a:cubicBezTo>
                <a:cubicBezTo>
                  <a:pt x="345993" y="343077"/>
                  <a:pt x="344321" y="339966"/>
                  <a:pt x="344209" y="335849"/>
                </a:cubicBezTo>
                <a:lnTo>
                  <a:pt x="348498" y="323564"/>
                </a:lnTo>
                <a:lnTo>
                  <a:pt x="389468" y="336493"/>
                </a:lnTo>
                <a:cubicBezTo>
                  <a:pt x="393782" y="340670"/>
                  <a:pt x="399396" y="343836"/>
                  <a:pt x="406310" y="345993"/>
                </a:cubicBezTo>
                <a:cubicBezTo>
                  <a:pt x="413225" y="348148"/>
                  <a:pt x="419897" y="349272"/>
                  <a:pt x="426325" y="349363"/>
                </a:cubicBezTo>
                <a:lnTo>
                  <a:pt x="463124" y="366348"/>
                </a:lnTo>
                <a:cubicBezTo>
                  <a:pt x="472394" y="365624"/>
                  <a:pt x="482684" y="365426"/>
                  <a:pt x="493996" y="365759"/>
                </a:cubicBezTo>
                <a:cubicBezTo>
                  <a:pt x="505310" y="366092"/>
                  <a:pt x="511398" y="372008"/>
                  <a:pt x="512265" y="383509"/>
                </a:cubicBezTo>
                <a:cubicBezTo>
                  <a:pt x="552362" y="385452"/>
                  <a:pt x="599515" y="397783"/>
                  <a:pt x="653720" y="420502"/>
                </a:cubicBezTo>
                <a:cubicBezTo>
                  <a:pt x="707927" y="443223"/>
                  <a:pt x="750791" y="467839"/>
                  <a:pt x="782309" y="494352"/>
                </a:cubicBezTo>
                <a:cubicBezTo>
                  <a:pt x="796359" y="495067"/>
                  <a:pt x="809360" y="497309"/>
                  <a:pt x="821309" y="501080"/>
                </a:cubicBezTo>
                <a:cubicBezTo>
                  <a:pt x="833259" y="504851"/>
                  <a:pt x="846260" y="507093"/>
                  <a:pt x="860311" y="507808"/>
                </a:cubicBezTo>
                <a:cubicBezTo>
                  <a:pt x="860481" y="513897"/>
                  <a:pt x="862993" y="518219"/>
                  <a:pt x="867843" y="520776"/>
                </a:cubicBezTo>
                <a:cubicBezTo>
                  <a:pt x="872695" y="523330"/>
                  <a:pt x="878335" y="524611"/>
                  <a:pt x="884763" y="524617"/>
                </a:cubicBezTo>
                <a:cubicBezTo>
                  <a:pt x="901470" y="525540"/>
                  <a:pt x="911204" y="528423"/>
                  <a:pt x="913965" y="533263"/>
                </a:cubicBezTo>
                <a:cubicBezTo>
                  <a:pt x="916725" y="538104"/>
                  <a:pt x="923374" y="540942"/>
                  <a:pt x="933906" y="541777"/>
                </a:cubicBezTo>
                <a:lnTo>
                  <a:pt x="974760" y="562936"/>
                </a:lnTo>
                <a:cubicBezTo>
                  <a:pt x="976902" y="569053"/>
                  <a:pt x="980612" y="573392"/>
                  <a:pt x="985892" y="575956"/>
                </a:cubicBezTo>
                <a:cubicBezTo>
                  <a:pt x="991172" y="578517"/>
                  <a:pt x="996984" y="579800"/>
                  <a:pt x="1003329" y="579803"/>
                </a:cubicBezTo>
                <a:lnTo>
                  <a:pt x="1023959" y="575982"/>
                </a:lnTo>
                <a:lnTo>
                  <a:pt x="1150987" y="614827"/>
                </a:lnTo>
                <a:lnTo>
                  <a:pt x="1163096" y="631462"/>
                </a:lnTo>
                <a:lnTo>
                  <a:pt x="1183494" y="644098"/>
                </a:lnTo>
                <a:cubicBezTo>
                  <a:pt x="1190094" y="644192"/>
                  <a:pt x="1197452" y="645324"/>
                  <a:pt x="1205566" y="647498"/>
                </a:cubicBezTo>
                <a:cubicBezTo>
                  <a:pt x="1213680" y="649671"/>
                  <a:pt x="1219980" y="652847"/>
                  <a:pt x="1224464" y="657027"/>
                </a:cubicBezTo>
                <a:cubicBezTo>
                  <a:pt x="1231956" y="654734"/>
                  <a:pt x="1241733" y="654529"/>
                  <a:pt x="1253797" y="656415"/>
                </a:cubicBezTo>
                <a:cubicBezTo>
                  <a:pt x="1265858" y="658302"/>
                  <a:pt x="1272462" y="664225"/>
                  <a:pt x="1273606" y="674187"/>
                </a:cubicBezTo>
                <a:cubicBezTo>
                  <a:pt x="1284901" y="675805"/>
                  <a:pt x="1303312" y="683441"/>
                  <a:pt x="1328840" y="697092"/>
                </a:cubicBezTo>
                <a:cubicBezTo>
                  <a:pt x="1354368" y="710746"/>
                  <a:pt x="1368619" y="721408"/>
                  <a:pt x="1371598" y="729082"/>
                </a:cubicBezTo>
                <a:lnTo>
                  <a:pt x="1400223" y="741836"/>
                </a:lnTo>
                <a:cubicBezTo>
                  <a:pt x="1425924" y="743402"/>
                  <a:pt x="1448485" y="748525"/>
                  <a:pt x="1467911" y="757202"/>
                </a:cubicBezTo>
                <a:cubicBezTo>
                  <a:pt x="1487334" y="765879"/>
                  <a:pt x="1509898" y="771002"/>
                  <a:pt x="1535599" y="772568"/>
                </a:cubicBezTo>
                <a:lnTo>
                  <a:pt x="1551881" y="785146"/>
                </a:lnTo>
                <a:cubicBezTo>
                  <a:pt x="1567112" y="787250"/>
                  <a:pt x="1584834" y="795047"/>
                  <a:pt x="1605048" y="808537"/>
                </a:cubicBezTo>
                <a:cubicBezTo>
                  <a:pt x="1625262" y="822029"/>
                  <a:pt x="1642984" y="829827"/>
                  <a:pt x="1658218" y="831928"/>
                </a:cubicBezTo>
                <a:cubicBezTo>
                  <a:pt x="1665759" y="844211"/>
                  <a:pt x="1678024" y="849873"/>
                  <a:pt x="1695015" y="848914"/>
                </a:cubicBezTo>
                <a:cubicBezTo>
                  <a:pt x="1712004" y="847955"/>
                  <a:pt x="1724270" y="853617"/>
                  <a:pt x="1731811" y="865899"/>
                </a:cubicBezTo>
                <a:cubicBezTo>
                  <a:pt x="1738309" y="867235"/>
                  <a:pt x="1749665" y="870633"/>
                  <a:pt x="1765877" y="876093"/>
                </a:cubicBezTo>
                <a:lnTo>
                  <a:pt x="1776929" y="880040"/>
                </a:lnTo>
                <a:lnTo>
                  <a:pt x="1778983" y="876800"/>
                </a:lnTo>
                <a:lnTo>
                  <a:pt x="1783551" y="882404"/>
                </a:lnTo>
                <a:lnTo>
                  <a:pt x="1828173" y="898336"/>
                </a:lnTo>
                <a:lnTo>
                  <a:pt x="1827296" y="892822"/>
                </a:lnTo>
                <a:lnTo>
                  <a:pt x="1790003" y="859425"/>
                </a:lnTo>
                <a:lnTo>
                  <a:pt x="1776696" y="826622"/>
                </a:lnTo>
                <a:cubicBezTo>
                  <a:pt x="1766417" y="820102"/>
                  <a:pt x="1758541" y="812670"/>
                  <a:pt x="1753072" y="804328"/>
                </a:cubicBezTo>
                <a:cubicBezTo>
                  <a:pt x="1747602" y="795985"/>
                  <a:pt x="1743668" y="786181"/>
                  <a:pt x="1741271" y="774914"/>
                </a:cubicBezTo>
                <a:lnTo>
                  <a:pt x="1713470" y="757283"/>
                </a:lnTo>
                <a:cubicBezTo>
                  <a:pt x="1708711" y="740459"/>
                  <a:pt x="1698908" y="727743"/>
                  <a:pt x="1684060" y="719139"/>
                </a:cubicBezTo>
                <a:cubicBezTo>
                  <a:pt x="1689261" y="714620"/>
                  <a:pt x="1691935" y="708804"/>
                  <a:pt x="1692082" y="701690"/>
                </a:cubicBezTo>
                <a:cubicBezTo>
                  <a:pt x="1692229" y="694575"/>
                  <a:pt x="1688906" y="688610"/>
                  <a:pt x="1682113" y="683793"/>
                </a:cubicBezTo>
                <a:lnTo>
                  <a:pt x="1664063" y="643108"/>
                </a:lnTo>
                <a:lnTo>
                  <a:pt x="1692118" y="621920"/>
                </a:lnTo>
                <a:cubicBezTo>
                  <a:pt x="1700521" y="633644"/>
                  <a:pt x="1711623" y="644949"/>
                  <a:pt x="1725427" y="655836"/>
                </a:cubicBezTo>
                <a:cubicBezTo>
                  <a:pt x="1739233" y="666723"/>
                  <a:pt x="1748047" y="677795"/>
                  <a:pt x="1751871" y="689053"/>
                </a:cubicBezTo>
                <a:cubicBezTo>
                  <a:pt x="1763243" y="695454"/>
                  <a:pt x="1766095" y="703759"/>
                  <a:pt x="1760430" y="713973"/>
                </a:cubicBezTo>
                <a:cubicBezTo>
                  <a:pt x="1755148" y="721181"/>
                  <a:pt x="1749416" y="730539"/>
                  <a:pt x="1743232" y="742049"/>
                </a:cubicBezTo>
                <a:cubicBezTo>
                  <a:pt x="1737050" y="753559"/>
                  <a:pt x="1742274" y="755247"/>
                  <a:pt x="1758903" y="747115"/>
                </a:cubicBezTo>
                <a:lnTo>
                  <a:pt x="1784837" y="783056"/>
                </a:lnTo>
                <a:lnTo>
                  <a:pt x="1793653" y="769155"/>
                </a:lnTo>
                <a:lnTo>
                  <a:pt x="1802212" y="794074"/>
                </a:lnTo>
                <a:lnTo>
                  <a:pt x="1836964" y="816115"/>
                </a:lnTo>
                <a:lnTo>
                  <a:pt x="1838910" y="851460"/>
                </a:lnTo>
                <a:lnTo>
                  <a:pt x="1870186" y="871296"/>
                </a:lnTo>
                <a:cubicBezTo>
                  <a:pt x="1877150" y="884646"/>
                  <a:pt x="1881273" y="898631"/>
                  <a:pt x="1882558" y="913253"/>
                </a:cubicBezTo>
                <a:lnTo>
                  <a:pt x="1888513" y="921137"/>
                </a:lnTo>
                <a:lnTo>
                  <a:pt x="1890745" y="921983"/>
                </a:lnTo>
                <a:cubicBezTo>
                  <a:pt x="1905922" y="927943"/>
                  <a:pt x="1915723" y="932091"/>
                  <a:pt x="1920149" y="934426"/>
                </a:cubicBezTo>
                <a:cubicBezTo>
                  <a:pt x="1927126" y="932123"/>
                  <a:pt x="1934846" y="931889"/>
                  <a:pt x="1943308" y="933725"/>
                </a:cubicBezTo>
                <a:cubicBezTo>
                  <a:pt x="1951770" y="935560"/>
                  <a:pt x="1956317" y="941455"/>
                  <a:pt x="1956947" y="951409"/>
                </a:cubicBezTo>
                <a:lnTo>
                  <a:pt x="1980925" y="964460"/>
                </a:lnTo>
                <a:lnTo>
                  <a:pt x="2004781" y="922550"/>
                </a:lnTo>
                <a:lnTo>
                  <a:pt x="1965539" y="897662"/>
                </a:lnTo>
                <a:cubicBezTo>
                  <a:pt x="1970173" y="857862"/>
                  <a:pt x="1965001" y="829202"/>
                  <a:pt x="1950023" y="811681"/>
                </a:cubicBezTo>
                <a:cubicBezTo>
                  <a:pt x="1935045" y="794162"/>
                  <a:pt x="1914254" y="768997"/>
                  <a:pt x="1887654" y="736189"/>
                </a:cubicBezTo>
                <a:cubicBezTo>
                  <a:pt x="1894079" y="723817"/>
                  <a:pt x="1896637" y="710820"/>
                  <a:pt x="1895328" y="697199"/>
                </a:cubicBezTo>
                <a:cubicBezTo>
                  <a:pt x="1894018" y="683577"/>
                  <a:pt x="1896576" y="670581"/>
                  <a:pt x="1903001" y="658208"/>
                </a:cubicBezTo>
                <a:lnTo>
                  <a:pt x="1864777" y="633965"/>
                </a:lnTo>
                <a:lnTo>
                  <a:pt x="1871387" y="623540"/>
                </a:lnTo>
                <a:cubicBezTo>
                  <a:pt x="1875612" y="616881"/>
                  <a:pt x="1879921" y="613928"/>
                  <a:pt x="1884314" y="614683"/>
                </a:cubicBezTo>
                <a:cubicBezTo>
                  <a:pt x="1888707" y="615439"/>
                  <a:pt x="1894287" y="618167"/>
                  <a:pt x="1901053" y="622863"/>
                </a:cubicBezTo>
                <a:lnTo>
                  <a:pt x="1922243" y="650921"/>
                </a:lnTo>
                <a:cubicBezTo>
                  <a:pt x="1924914" y="652311"/>
                  <a:pt x="1930228" y="653854"/>
                  <a:pt x="1938188" y="655552"/>
                </a:cubicBezTo>
                <a:cubicBezTo>
                  <a:pt x="1946146" y="657249"/>
                  <a:pt x="1951142" y="657373"/>
                  <a:pt x="1953179" y="655923"/>
                </a:cubicBezTo>
                <a:lnTo>
                  <a:pt x="1942754" y="649312"/>
                </a:lnTo>
                <a:cubicBezTo>
                  <a:pt x="1942159" y="637767"/>
                  <a:pt x="1940217" y="623541"/>
                  <a:pt x="1936928" y="606635"/>
                </a:cubicBezTo>
                <a:cubicBezTo>
                  <a:pt x="1933642" y="589729"/>
                  <a:pt x="1927759" y="577876"/>
                  <a:pt x="1919281" y="571077"/>
                </a:cubicBezTo>
                <a:cubicBezTo>
                  <a:pt x="1918775" y="563549"/>
                  <a:pt x="1915569" y="556440"/>
                  <a:pt x="1909661" y="549748"/>
                </a:cubicBezTo>
                <a:cubicBezTo>
                  <a:pt x="1903753" y="543056"/>
                  <a:pt x="1897156" y="537452"/>
                  <a:pt x="1889870" y="532932"/>
                </a:cubicBezTo>
                <a:lnTo>
                  <a:pt x="1891398" y="499791"/>
                </a:lnTo>
                <a:cubicBezTo>
                  <a:pt x="1885777" y="496327"/>
                  <a:pt x="1880193" y="491365"/>
                  <a:pt x="1874648" y="484904"/>
                </a:cubicBezTo>
                <a:cubicBezTo>
                  <a:pt x="1869102" y="478443"/>
                  <a:pt x="1866040" y="471424"/>
                  <a:pt x="1865463" y="463850"/>
                </a:cubicBezTo>
                <a:lnTo>
                  <a:pt x="1837663" y="446218"/>
                </a:lnTo>
                <a:lnTo>
                  <a:pt x="1836054" y="425707"/>
                </a:lnTo>
                <a:cubicBezTo>
                  <a:pt x="1825713" y="418641"/>
                  <a:pt x="1817874" y="408593"/>
                  <a:pt x="1812534" y="395562"/>
                </a:cubicBezTo>
                <a:cubicBezTo>
                  <a:pt x="1807195" y="382532"/>
                  <a:pt x="1803848" y="369241"/>
                  <a:pt x="1802492" y="355691"/>
                </a:cubicBezTo>
                <a:cubicBezTo>
                  <a:pt x="1795917" y="341573"/>
                  <a:pt x="1788645" y="325185"/>
                  <a:pt x="1780680" y="306529"/>
                </a:cubicBezTo>
                <a:cubicBezTo>
                  <a:pt x="1772716" y="287875"/>
                  <a:pt x="1767416" y="270301"/>
                  <a:pt x="1764781" y="253806"/>
                </a:cubicBezTo>
                <a:cubicBezTo>
                  <a:pt x="1759212" y="250580"/>
                  <a:pt x="1753841" y="246565"/>
                  <a:pt x="1748666" y="241759"/>
                </a:cubicBezTo>
                <a:cubicBezTo>
                  <a:pt x="1743491" y="236954"/>
                  <a:pt x="1740640" y="230883"/>
                  <a:pt x="1740116" y="223546"/>
                </a:cubicBezTo>
                <a:cubicBezTo>
                  <a:pt x="1729585" y="216461"/>
                  <a:pt x="1720707" y="206769"/>
                  <a:pt x="1713482" y="194471"/>
                </a:cubicBezTo>
                <a:cubicBezTo>
                  <a:pt x="1706258" y="182173"/>
                  <a:pt x="1701321" y="170109"/>
                  <a:pt x="1698673" y="158279"/>
                </a:cubicBezTo>
                <a:cubicBezTo>
                  <a:pt x="1695052" y="155982"/>
                  <a:pt x="1692418" y="153093"/>
                  <a:pt x="1690768" y="149611"/>
                </a:cubicBezTo>
                <a:cubicBezTo>
                  <a:pt x="1689121" y="146129"/>
                  <a:pt x="1689325" y="142604"/>
                  <a:pt x="1691385" y="139037"/>
                </a:cubicBezTo>
                <a:lnTo>
                  <a:pt x="1701472" y="130816"/>
                </a:lnTo>
                <a:lnTo>
                  <a:pt x="1729610" y="163282"/>
                </a:lnTo>
                <a:cubicBezTo>
                  <a:pt x="1731097" y="169098"/>
                  <a:pt x="1734224" y="174734"/>
                  <a:pt x="1738986" y="180191"/>
                </a:cubicBezTo>
                <a:cubicBezTo>
                  <a:pt x="1743749" y="185648"/>
                  <a:pt x="1748844" y="190098"/>
                  <a:pt x="1754274" y="193542"/>
                </a:cubicBezTo>
                <a:lnTo>
                  <a:pt x="1776733" y="227277"/>
                </a:lnTo>
                <a:cubicBezTo>
                  <a:pt x="1785012" y="231514"/>
                  <a:pt x="1793883" y="236733"/>
                  <a:pt x="1803347" y="242939"/>
                </a:cubicBezTo>
                <a:cubicBezTo>
                  <a:pt x="1812812" y="249145"/>
                  <a:pt x="1814902" y="257373"/>
                  <a:pt x="1809618" y="267626"/>
                </a:cubicBezTo>
                <a:cubicBezTo>
                  <a:pt x="1842766" y="290273"/>
                  <a:pt x="1876483" y="325465"/>
                  <a:pt x="1910773" y="373202"/>
                </a:cubicBezTo>
                <a:cubicBezTo>
                  <a:pt x="1945063" y="420938"/>
                  <a:pt x="1968696" y="464351"/>
                  <a:pt x="1981667" y="503441"/>
                </a:cubicBezTo>
                <a:cubicBezTo>
                  <a:pt x="1993266" y="511405"/>
                  <a:pt x="2003169" y="520123"/>
                  <a:pt x="2011376" y="529592"/>
                </a:cubicBezTo>
                <a:cubicBezTo>
                  <a:pt x="2019583" y="539061"/>
                  <a:pt x="2029485" y="547776"/>
                  <a:pt x="2041082" y="555741"/>
                </a:cubicBezTo>
                <a:cubicBezTo>
                  <a:pt x="2038039" y="561019"/>
                  <a:pt x="2037915" y="566017"/>
                  <a:pt x="2040711" y="570735"/>
                </a:cubicBezTo>
                <a:cubicBezTo>
                  <a:pt x="2043506" y="575451"/>
                  <a:pt x="2047642" y="579496"/>
                  <a:pt x="2053118" y="582865"/>
                </a:cubicBezTo>
                <a:cubicBezTo>
                  <a:pt x="2066867" y="592399"/>
                  <a:pt x="2073651" y="599949"/>
                  <a:pt x="2073468" y="605518"/>
                </a:cubicBezTo>
                <a:cubicBezTo>
                  <a:pt x="2073286" y="611088"/>
                  <a:pt x="2077464" y="616987"/>
                  <a:pt x="2086001" y="623215"/>
                </a:cubicBezTo>
                <a:lnTo>
                  <a:pt x="2109732" y="662629"/>
                </a:lnTo>
                <a:cubicBezTo>
                  <a:pt x="2108355" y="668964"/>
                  <a:pt x="2109245" y="674603"/>
                  <a:pt x="2112401" y="679549"/>
                </a:cubicBezTo>
                <a:cubicBezTo>
                  <a:pt x="2115558" y="684496"/>
                  <a:pt x="2119838" y="688633"/>
                  <a:pt x="2125241" y="691956"/>
                </a:cubicBezTo>
                <a:lnTo>
                  <a:pt x="2144822" y="699502"/>
                </a:lnTo>
                <a:lnTo>
                  <a:pt x="2232712" y="799102"/>
                </a:lnTo>
                <a:lnTo>
                  <a:pt x="2234321" y="819614"/>
                </a:lnTo>
                <a:lnTo>
                  <a:pt x="2245084" y="841059"/>
                </a:lnTo>
                <a:cubicBezTo>
                  <a:pt x="2250659" y="844594"/>
                  <a:pt x="2256335" y="849413"/>
                  <a:pt x="2262109" y="855511"/>
                </a:cubicBezTo>
                <a:cubicBezTo>
                  <a:pt x="2267886" y="861612"/>
                  <a:pt x="2271590" y="867615"/>
                  <a:pt x="2273224" y="873524"/>
                </a:cubicBezTo>
                <a:cubicBezTo>
                  <a:pt x="2280808" y="875491"/>
                  <a:pt x="2289244" y="880437"/>
                  <a:pt x="2298534" y="888358"/>
                </a:cubicBezTo>
                <a:cubicBezTo>
                  <a:pt x="2307824" y="896282"/>
                  <a:pt x="2310348" y="904785"/>
                  <a:pt x="2306109" y="913872"/>
                </a:cubicBezTo>
                <a:cubicBezTo>
                  <a:pt x="2314884" y="921164"/>
                  <a:pt x="2326572" y="937307"/>
                  <a:pt x="2341175" y="962305"/>
                </a:cubicBezTo>
                <a:cubicBezTo>
                  <a:pt x="2355778" y="987300"/>
                  <a:pt x="2362337" y="1003848"/>
                  <a:pt x="2360857" y="1011943"/>
                </a:cubicBezTo>
                <a:lnTo>
                  <a:pt x="2365696" y="1019005"/>
                </a:lnTo>
                <a:lnTo>
                  <a:pt x="2372500" y="1000399"/>
                </a:lnTo>
                <a:cubicBezTo>
                  <a:pt x="2375008" y="996098"/>
                  <a:pt x="2377590" y="994149"/>
                  <a:pt x="2380244" y="994555"/>
                </a:cubicBezTo>
                <a:cubicBezTo>
                  <a:pt x="2385242" y="998031"/>
                  <a:pt x="2388751" y="1002376"/>
                  <a:pt x="2390770" y="1007589"/>
                </a:cubicBezTo>
                <a:cubicBezTo>
                  <a:pt x="2392787" y="1012804"/>
                  <a:pt x="2394309" y="1018307"/>
                  <a:pt x="2395333" y="1024101"/>
                </a:cubicBezTo>
                <a:cubicBezTo>
                  <a:pt x="2403596" y="1011475"/>
                  <a:pt x="2414143" y="999115"/>
                  <a:pt x="2426973" y="987021"/>
                </a:cubicBezTo>
                <a:cubicBezTo>
                  <a:pt x="2439805" y="974927"/>
                  <a:pt x="2452669" y="966541"/>
                  <a:pt x="2465565" y="961865"/>
                </a:cubicBezTo>
                <a:lnTo>
                  <a:pt x="2464755" y="1000678"/>
                </a:lnTo>
                <a:lnTo>
                  <a:pt x="2431893" y="1028353"/>
                </a:lnTo>
                <a:cubicBezTo>
                  <a:pt x="2432705" y="1031342"/>
                  <a:pt x="2433730" y="1034471"/>
                  <a:pt x="2434971" y="1037743"/>
                </a:cubicBezTo>
                <a:cubicBezTo>
                  <a:pt x="2436211" y="1041015"/>
                  <a:pt x="2436376" y="1043579"/>
                  <a:pt x="2435465" y="1045442"/>
                </a:cubicBezTo>
                <a:cubicBezTo>
                  <a:pt x="2432516" y="1048226"/>
                  <a:pt x="2427614" y="1047887"/>
                  <a:pt x="2420762" y="1044427"/>
                </a:cubicBezTo>
                <a:cubicBezTo>
                  <a:pt x="2413908" y="1040966"/>
                  <a:pt x="2409272" y="1038342"/>
                  <a:pt x="2406853" y="1036557"/>
                </a:cubicBezTo>
                <a:lnTo>
                  <a:pt x="2392407" y="1051327"/>
                </a:lnTo>
                <a:lnTo>
                  <a:pt x="2419314" y="1077640"/>
                </a:lnTo>
                <a:lnTo>
                  <a:pt x="2434402" y="1054582"/>
                </a:lnTo>
                <a:cubicBezTo>
                  <a:pt x="2453146" y="1052710"/>
                  <a:pt x="2473483" y="1045115"/>
                  <a:pt x="2495410" y="1031802"/>
                </a:cubicBezTo>
                <a:cubicBezTo>
                  <a:pt x="2517340" y="1018490"/>
                  <a:pt x="2534499" y="1006358"/>
                  <a:pt x="2546888" y="995409"/>
                </a:cubicBezTo>
                <a:cubicBezTo>
                  <a:pt x="2551780" y="989184"/>
                  <a:pt x="2557831" y="984949"/>
                  <a:pt x="2565041" y="982699"/>
                </a:cubicBezTo>
                <a:cubicBezTo>
                  <a:pt x="2572250" y="980450"/>
                  <a:pt x="2578301" y="976214"/>
                  <a:pt x="2583193" y="969988"/>
                </a:cubicBezTo>
                <a:lnTo>
                  <a:pt x="2611548" y="949201"/>
                </a:lnTo>
                <a:lnTo>
                  <a:pt x="2608104" y="946947"/>
                </a:lnTo>
                <a:cubicBezTo>
                  <a:pt x="2612998" y="940722"/>
                  <a:pt x="2619048" y="936486"/>
                  <a:pt x="2626258" y="934236"/>
                </a:cubicBezTo>
                <a:cubicBezTo>
                  <a:pt x="2633467" y="931988"/>
                  <a:pt x="2639518" y="927751"/>
                  <a:pt x="2644410" y="921525"/>
                </a:cubicBezTo>
                <a:cubicBezTo>
                  <a:pt x="2647644" y="915958"/>
                  <a:pt x="2651316" y="911599"/>
                  <a:pt x="2655426" y="908449"/>
                </a:cubicBezTo>
                <a:cubicBezTo>
                  <a:pt x="2659536" y="905298"/>
                  <a:pt x="2664961" y="905775"/>
                  <a:pt x="2671703" y="909880"/>
                </a:cubicBezTo>
                <a:cubicBezTo>
                  <a:pt x="2677842" y="899554"/>
                  <a:pt x="2683024" y="893518"/>
                  <a:pt x="2687241" y="891768"/>
                </a:cubicBezTo>
                <a:cubicBezTo>
                  <a:pt x="2691459" y="890021"/>
                  <a:pt x="2698423" y="892529"/>
                  <a:pt x="2708136" y="899293"/>
                </a:cubicBezTo>
                <a:lnTo>
                  <a:pt x="2732920" y="861418"/>
                </a:lnTo>
                <a:lnTo>
                  <a:pt x="2745630" y="879570"/>
                </a:lnTo>
                <a:lnTo>
                  <a:pt x="2797836" y="844882"/>
                </a:lnTo>
                <a:lnTo>
                  <a:pt x="2795456" y="833489"/>
                </a:lnTo>
                <a:lnTo>
                  <a:pt x="2815988" y="832172"/>
                </a:lnTo>
                <a:lnTo>
                  <a:pt x="2831889" y="822903"/>
                </a:lnTo>
                <a:lnTo>
                  <a:pt x="2837329" y="792041"/>
                </a:lnTo>
                <a:lnTo>
                  <a:pt x="2858800" y="766747"/>
                </a:lnTo>
                <a:cubicBezTo>
                  <a:pt x="2868014" y="771139"/>
                  <a:pt x="2875610" y="769551"/>
                  <a:pt x="2881585" y="761985"/>
                </a:cubicBezTo>
                <a:cubicBezTo>
                  <a:pt x="2887560" y="754422"/>
                  <a:pt x="2898598" y="755088"/>
                  <a:pt x="2914701" y="763985"/>
                </a:cubicBezTo>
                <a:lnTo>
                  <a:pt x="2903435" y="781202"/>
                </a:lnTo>
                <a:lnTo>
                  <a:pt x="2916019" y="784517"/>
                </a:lnTo>
                <a:cubicBezTo>
                  <a:pt x="2921362" y="781049"/>
                  <a:pt x="2930251" y="774981"/>
                  <a:pt x="2942684" y="766313"/>
                </a:cubicBezTo>
                <a:cubicBezTo>
                  <a:pt x="2955117" y="757647"/>
                  <a:pt x="2962879" y="753300"/>
                  <a:pt x="2965970" y="753273"/>
                </a:cubicBezTo>
                <a:cubicBezTo>
                  <a:pt x="2967432" y="754640"/>
                  <a:pt x="2967685" y="756445"/>
                  <a:pt x="2966729" y="758689"/>
                </a:cubicBezTo>
                <a:cubicBezTo>
                  <a:pt x="2965774" y="760932"/>
                  <a:pt x="2965167" y="762173"/>
                  <a:pt x="2964907" y="762412"/>
                </a:cubicBezTo>
                <a:cubicBezTo>
                  <a:pt x="2974000" y="769183"/>
                  <a:pt x="2975379" y="774593"/>
                  <a:pt x="2969040" y="778642"/>
                </a:cubicBezTo>
                <a:cubicBezTo>
                  <a:pt x="2962702" y="782691"/>
                  <a:pt x="2956066" y="785317"/>
                  <a:pt x="2949134" y="786517"/>
                </a:cubicBezTo>
                <a:lnTo>
                  <a:pt x="2942629" y="826520"/>
                </a:lnTo>
                <a:lnTo>
                  <a:pt x="2913083" y="841610"/>
                </a:lnTo>
                <a:lnTo>
                  <a:pt x="2930428" y="867713"/>
                </a:lnTo>
                <a:cubicBezTo>
                  <a:pt x="2938989" y="856820"/>
                  <a:pt x="2949860" y="848977"/>
                  <a:pt x="2963039" y="844180"/>
                </a:cubicBezTo>
                <a:lnTo>
                  <a:pt x="2994341" y="820346"/>
                </a:lnTo>
                <a:lnTo>
                  <a:pt x="2982942" y="794654"/>
                </a:lnTo>
                <a:cubicBezTo>
                  <a:pt x="2974977" y="775998"/>
                  <a:pt x="2969677" y="758425"/>
                  <a:pt x="2967043" y="741931"/>
                </a:cubicBezTo>
                <a:cubicBezTo>
                  <a:pt x="2961475" y="738705"/>
                  <a:pt x="2956104" y="734688"/>
                  <a:pt x="2950928" y="729884"/>
                </a:cubicBezTo>
                <a:cubicBezTo>
                  <a:pt x="2945752" y="725078"/>
                  <a:pt x="2942902" y="719008"/>
                  <a:pt x="2942379" y="711671"/>
                </a:cubicBezTo>
                <a:cubicBezTo>
                  <a:pt x="2931848" y="704585"/>
                  <a:pt x="2922970" y="694894"/>
                  <a:pt x="2915743" y="682595"/>
                </a:cubicBezTo>
                <a:cubicBezTo>
                  <a:pt x="2908519" y="670297"/>
                  <a:pt x="2903583" y="658234"/>
                  <a:pt x="2900934" y="646402"/>
                </a:cubicBezTo>
                <a:cubicBezTo>
                  <a:pt x="2897314" y="644107"/>
                  <a:pt x="2894681" y="641216"/>
                  <a:pt x="2893030" y="637735"/>
                </a:cubicBezTo>
                <a:cubicBezTo>
                  <a:pt x="2891382" y="634251"/>
                  <a:pt x="2891586" y="630727"/>
                  <a:pt x="2893646" y="627161"/>
                </a:cubicBezTo>
                <a:lnTo>
                  <a:pt x="2903733" y="618940"/>
                </a:lnTo>
                <a:lnTo>
                  <a:pt x="2931871" y="651403"/>
                </a:lnTo>
                <a:cubicBezTo>
                  <a:pt x="2933360" y="657220"/>
                  <a:pt x="2936485" y="662857"/>
                  <a:pt x="2941247" y="668316"/>
                </a:cubicBezTo>
                <a:cubicBezTo>
                  <a:pt x="2946010" y="673771"/>
                  <a:pt x="2951106" y="678221"/>
                  <a:pt x="2956536" y="681665"/>
                </a:cubicBezTo>
                <a:lnTo>
                  <a:pt x="2978995" y="715402"/>
                </a:lnTo>
                <a:lnTo>
                  <a:pt x="2993231" y="723779"/>
                </a:lnTo>
                <a:lnTo>
                  <a:pt x="3025800" y="692840"/>
                </a:lnTo>
                <a:cubicBezTo>
                  <a:pt x="3042285" y="682523"/>
                  <a:pt x="3059000" y="674199"/>
                  <a:pt x="3075948" y="667871"/>
                </a:cubicBezTo>
                <a:cubicBezTo>
                  <a:pt x="3080963" y="659267"/>
                  <a:pt x="3084123" y="650681"/>
                  <a:pt x="3085430" y="642109"/>
                </a:cubicBezTo>
                <a:cubicBezTo>
                  <a:pt x="3086735" y="633537"/>
                  <a:pt x="3089895" y="624952"/>
                  <a:pt x="3094909" y="616347"/>
                </a:cubicBezTo>
                <a:lnTo>
                  <a:pt x="3114506" y="639006"/>
                </a:lnTo>
                <a:cubicBezTo>
                  <a:pt x="3121310" y="628295"/>
                  <a:pt x="3129969" y="617569"/>
                  <a:pt x="3140482" y="606826"/>
                </a:cubicBezTo>
                <a:cubicBezTo>
                  <a:pt x="3150995" y="596081"/>
                  <a:pt x="3163096" y="587609"/>
                  <a:pt x="3176787" y="581405"/>
                </a:cubicBezTo>
                <a:lnTo>
                  <a:pt x="3178232" y="616775"/>
                </a:lnTo>
                <a:lnTo>
                  <a:pt x="3147623" y="641006"/>
                </a:lnTo>
                <a:cubicBezTo>
                  <a:pt x="3148434" y="643995"/>
                  <a:pt x="3149459" y="647125"/>
                  <a:pt x="3150700" y="650396"/>
                </a:cubicBezTo>
                <a:cubicBezTo>
                  <a:pt x="3151941" y="653666"/>
                  <a:pt x="3152104" y="656232"/>
                  <a:pt x="3151193" y="658094"/>
                </a:cubicBezTo>
                <a:cubicBezTo>
                  <a:pt x="3148389" y="660972"/>
                  <a:pt x="3144060" y="661010"/>
                  <a:pt x="3138212" y="658206"/>
                </a:cubicBezTo>
                <a:cubicBezTo>
                  <a:pt x="3132362" y="655402"/>
                  <a:pt x="3128301" y="653154"/>
                  <a:pt x="3126027" y="651461"/>
                </a:cubicBezTo>
                <a:lnTo>
                  <a:pt x="3067063" y="696481"/>
                </a:lnTo>
                <a:lnTo>
                  <a:pt x="3061494" y="712507"/>
                </a:lnTo>
                <a:lnTo>
                  <a:pt x="3064000" y="738737"/>
                </a:lnTo>
                <a:lnTo>
                  <a:pt x="3092485" y="732786"/>
                </a:lnTo>
                <a:lnTo>
                  <a:pt x="3150130" y="667234"/>
                </a:lnTo>
                <a:cubicBezTo>
                  <a:pt x="3167037" y="664569"/>
                  <a:pt x="3185619" y="657467"/>
                  <a:pt x="3205875" y="645926"/>
                </a:cubicBezTo>
                <a:cubicBezTo>
                  <a:pt x="3226129" y="634388"/>
                  <a:pt x="3242394" y="623309"/>
                  <a:pt x="3254667" y="612695"/>
                </a:cubicBezTo>
                <a:cubicBezTo>
                  <a:pt x="3262890" y="601068"/>
                  <a:pt x="3272984" y="591280"/>
                  <a:pt x="3284947" y="583332"/>
                </a:cubicBezTo>
                <a:cubicBezTo>
                  <a:pt x="3296910" y="575381"/>
                  <a:pt x="3308724" y="566720"/>
                  <a:pt x="3320391" y="557347"/>
                </a:cubicBezTo>
                <a:cubicBezTo>
                  <a:pt x="3346421" y="553889"/>
                  <a:pt x="3371857" y="547584"/>
                  <a:pt x="3396699" y="538430"/>
                </a:cubicBezTo>
                <a:lnTo>
                  <a:pt x="3465866" y="485335"/>
                </a:lnTo>
                <a:cubicBezTo>
                  <a:pt x="3467853" y="486840"/>
                  <a:pt x="3470767" y="488336"/>
                  <a:pt x="3474609" y="489827"/>
                </a:cubicBezTo>
                <a:cubicBezTo>
                  <a:pt x="3478449" y="491315"/>
                  <a:pt x="3481628" y="490526"/>
                  <a:pt x="3484147" y="487462"/>
                </a:cubicBezTo>
                <a:cubicBezTo>
                  <a:pt x="3485009" y="485362"/>
                  <a:pt x="3484646" y="481845"/>
                  <a:pt x="3483057" y="476912"/>
                </a:cubicBezTo>
                <a:cubicBezTo>
                  <a:pt x="3481469" y="471980"/>
                  <a:pt x="3480246" y="467901"/>
                  <a:pt x="3479385" y="464675"/>
                </a:cubicBezTo>
                <a:lnTo>
                  <a:pt x="3530782" y="468799"/>
                </a:lnTo>
                <a:lnTo>
                  <a:pt x="3554885" y="484572"/>
                </a:lnTo>
                <a:cubicBezTo>
                  <a:pt x="3545811" y="496872"/>
                  <a:pt x="3535731" y="507896"/>
                  <a:pt x="3524638" y="517645"/>
                </a:cubicBezTo>
                <a:cubicBezTo>
                  <a:pt x="3513546" y="527394"/>
                  <a:pt x="3501804" y="544710"/>
                  <a:pt x="3489415" y="569594"/>
                </a:cubicBezTo>
                <a:cubicBezTo>
                  <a:pt x="3503304" y="564338"/>
                  <a:pt x="3516763" y="558802"/>
                  <a:pt x="3529792" y="552983"/>
                </a:cubicBezTo>
                <a:cubicBezTo>
                  <a:pt x="3542819" y="547164"/>
                  <a:pt x="3553961" y="537654"/>
                  <a:pt x="3563217" y="524447"/>
                </a:cubicBezTo>
                <a:lnTo>
                  <a:pt x="3577498" y="521463"/>
                </a:lnTo>
                <a:lnTo>
                  <a:pt x="3583949" y="507447"/>
                </a:lnTo>
                <a:cubicBezTo>
                  <a:pt x="3589350" y="497589"/>
                  <a:pt x="3594816" y="489465"/>
                  <a:pt x="3600345" y="483079"/>
                </a:cubicBezTo>
                <a:cubicBezTo>
                  <a:pt x="3600344" y="467305"/>
                  <a:pt x="3608575" y="453588"/>
                  <a:pt x="3625035" y="441929"/>
                </a:cubicBezTo>
                <a:cubicBezTo>
                  <a:pt x="3619549" y="433699"/>
                  <a:pt x="3619205" y="426497"/>
                  <a:pt x="3624007" y="420325"/>
                </a:cubicBezTo>
                <a:cubicBezTo>
                  <a:pt x="3628808" y="414152"/>
                  <a:pt x="3634638" y="409009"/>
                  <a:pt x="3641495" y="404893"/>
                </a:cubicBezTo>
                <a:lnTo>
                  <a:pt x="3793752" y="137415"/>
                </a:lnTo>
                <a:cubicBezTo>
                  <a:pt x="3803097" y="126870"/>
                  <a:pt x="3810128" y="116068"/>
                  <a:pt x="3814842" y="105008"/>
                </a:cubicBezTo>
                <a:cubicBezTo>
                  <a:pt x="3819557" y="93950"/>
                  <a:pt x="3827615" y="84177"/>
                  <a:pt x="3839018" y="75690"/>
                </a:cubicBezTo>
                <a:cubicBezTo>
                  <a:pt x="3839187" y="69260"/>
                  <a:pt x="3840904" y="62572"/>
                  <a:pt x="3844161" y="55629"/>
                </a:cubicBezTo>
                <a:cubicBezTo>
                  <a:pt x="3847419" y="48685"/>
                  <a:pt x="3851191" y="43026"/>
                  <a:pt x="3855479" y="38654"/>
                </a:cubicBezTo>
                <a:lnTo>
                  <a:pt x="3871938" y="9849"/>
                </a:lnTo>
                <a:cubicBezTo>
                  <a:pt x="3876396" y="5648"/>
                  <a:pt x="3881883" y="2733"/>
                  <a:pt x="3888398" y="1104"/>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730036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Rectangle 5"/>
          <p:cNvSpPr/>
          <p:nvPr userDrawn="1"/>
        </p:nvSpPr>
        <p:spPr>
          <a:xfrm>
            <a:off x="0" y="2933701"/>
            <a:ext cx="12192000" cy="3924300"/>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9" name="Picture Placeholder 8"/>
          <p:cNvSpPr>
            <a:spLocks noGrp="1"/>
          </p:cNvSpPr>
          <p:nvPr>
            <p:ph type="pic" sz="quarter" idx="10"/>
          </p:nvPr>
        </p:nvSpPr>
        <p:spPr>
          <a:xfrm>
            <a:off x="1212970" y="2125147"/>
            <a:ext cx="4777447" cy="1945019"/>
          </a:xfrm>
          <a:custGeom>
            <a:avLst/>
            <a:gdLst>
              <a:gd name="connsiteX0" fmla="*/ 0 w 4777447"/>
              <a:gd name="connsiteY0" fmla="*/ 0 h 1945019"/>
              <a:gd name="connsiteX1" fmla="*/ 4777447 w 4777447"/>
              <a:gd name="connsiteY1" fmla="*/ 0 h 1945019"/>
              <a:gd name="connsiteX2" fmla="*/ 4777447 w 4777447"/>
              <a:gd name="connsiteY2" fmla="*/ 1945019 h 1945019"/>
              <a:gd name="connsiteX3" fmla="*/ 0 w 4777447"/>
              <a:gd name="connsiteY3" fmla="*/ 1945019 h 1945019"/>
            </a:gdLst>
            <a:ahLst/>
            <a:cxnLst>
              <a:cxn ang="0">
                <a:pos x="connsiteX0" y="connsiteY0"/>
              </a:cxn>
              <a:cxn ang="0">
                <a:pos x="connsiteX1" y="connsiteY1"/>
              </a:cxn>
              <a:cxn ang="0">
                <a:pos x="connsiteX2" y="connsiteY2"/>
              </a:cxn>
              <a:cxn ang="0">
                <a:pos x="connsiteX3" y="connsiteY3"/>
              </a:cxn>
            </a:cxnLst>
            <a:rect l="l" t="t" r="r" b="b"/>
            <a:pathLst>
              <a:path w="4777447" h="1945019">
                <a:moveTo>
                  <a:pt x="0" y="0"/>
                </a:moveTo>
                <a:lnTo>
                  <a:pt x="4777447" y="0"/>
                </a:lnTo>
                <a:lnTo>
                  <a:pt x="4777447" y="1945019"/>
                </a:lnTo>
                <a:lnTo>
                  <a:pt x="0" y="1945019"/>
                </a:lnTo>
                <a:close/>
              </a:path>
            </a:pathLst>
          </a:custGeom>
        </p:spPr>
        <p:txBody>
          <a:bodyPr wrap="square">
            <a:noAutofit/>
          </a:bodyPr>
          <a:lstStyle/>
          <a:p>
            <a:pPr lvl="0"/>
            <a:endParaRPr lang="en-US" noProof="0"/>
          </a:p>
        </p:txBody>
      </p:sp>
      <p:sp>
        <p:nvSpPr>
          <p:cNvPr id="12" name="Picture Placeholder 11"/>
          <p:cNvSpPr>
            <a:spLocks noGrp="1"/>
          </p:cNvSpPr>
          <p:nvPr>
            <p:ph type="pic" sz="quarter" idx="11"/>
          </p:nvPr>
        </p:nvSpPr>
        <p:spPr>
          <a:xfrm>
            <a:off x="6215234" y="2125145"/>
            <a:ext cx="4777447" cy="1945019"/>
          </a:xfrm>
          <a:custGeom>
            <a:avLst/>
            <a:gdLst>
              <a:gd name="connsiteX0" fmla="*/ 0 w 4777447"/>
              <a:gd name="connsiteY0" fmla="*/ 0 h 1945018"/>
              <a:gd name="connsiteX1" fmla="*/ 4777447 w 4777447"/>
              <a:gd name="connsiteY1" fmla="*/ 0 h 1945018"/>
              <a:gd name="connsiteX2" fmla="*/ 4777447 w 4777447"/>
              <a:gd name="connsiteY2" fmla="*/ 1945018 h 1945018"/>
              <a:gd name="connsiteX3" fmla="*/ 0 w 4777447"/>
              <a:gd name="connsiteY3" fmla="*/ 1945018 h 1945018"/>
            </a:gdLst>
            <a:ahLst/>
            <a:cxnLst>
              <a:cxn ang="0">
                <a:pos x="connsiteX0" y="connsiteY0"/>
              </a:cxn>
              <a:cxn ang="0">
                <a:pos x="connsiteX1" y="connsiteY1"/>
              </a:cxn>
              <a:cxn ang="0">
                <a:pos x="connsiteX2" y="connsiteY2"/>
              </a:cxn>
              <a:cxn ang="0">
                <a:pos x="connsiteX3" y="connsiteY3"/>
              </a:cxn>
            </a:cxnLst>
            <a:rect l="l" t="t" r="r" b="b"/>
            <a:pathLst>
              <a:path w="4777447" h="1945018">
                <a:moveTo>
                  <a:pt x="0" y="0"/>
                </a:moveTo>
                <a:lnTo>
                  <a:pt x="4777447" y="0"/>
                </a:lnTo>
                <a:lnTo>
                  <a:pt x="4777447" y="1945018"/>
                </a:lnTo>
                <a:lnTo>
                  <a:pt x="0" y="1945018"/>
                </a:lnTo>
                <a:close/>
              </a:path>
            </a:pathLst>
          </a:custGeom>
        </p:spPr>
        <p:txBody>
          <a:bodyPr wrap="square">
            <a:noAutofit/>
          </a:bodyPr>
          <a:lstStyle/>
          <a:p>
            <a:pPr lvl="0"/>
            <a:endParaRPr lang="en-US" noProof="0"/>
          </a:p>
        </p:txBody>
      </p:sp>
      <p:sp>
        <p:nvSpPr>
          <p:cNvPr id="15" name="Picture Placeholder 14"/>
          <p:cNvSpPr>
            <a:spLocks noGrp="1"/>
          </p:cNvSpPr>
          <p:nvPr>
            <p:ph type="pic" sz="quarter" idx="12"/>
          </p:nvPr>
        </p:nvSpPr>
        <p:spPr>
          <a:xfrm>
            <a:off x="1212970" y="4293385"/>
            <a:ext cx="4777447" cy="1945019"/>
          </a:xfrm>
          <a:custGeom>
            <a:avLst/>
            <a:gdLst>
              <a:gd name="connsiteX0" fmla="*/ 0 w 4777447"/>
              <a:gd name="connsiteY0" fmla="*/ 0 h 1945019"/>
              <a:gd name="connsiteX1" fmla="*/ 4777447 w 4777447"/>
              <a:gd name="connsiteY1" fmla="*/ 0 h 1945019"/>
              <a:gd name="connsiteX2" fmla="*/ 4777447 w 4777447"/>
              <a:gd name="connsiteY2" fmla="*/ 1945019 h 1945019"/>
              <a:gd name="connsiteX3" fmla="*/ 0 w 4777447"/>
              <a:gd name="connsiteY3" fmla="*/ 1945019 h 1945019"/>
            </a:gdLst>
            <a:ahLst/>
            <a:cxnLst>
              <a:cxn ang="0">
                <a:pos x="connsiteX0" y="connsiteY0"/>
              </a:cxn>
              <a:cxn ang="0">
                <a:pos x="connsiteX1" y="connsiteY1"/>
              </a:cxn>
              <a:cxn ang="0">
                <a:pos x="connsiteX2" y="connsiteY2"/>
              </a:cxn>
              <a:cxn ang="0">
                <a:pos x="connsiteX3" y="connsiteY3"/>
              </a:cxn>
            </a:cxnLst>
            <a:rect l="l" t="t" r="r" b="b"/>
            <a:pathLst>
              <a:path w="4777447" h="1945019">
                <a:moveTo>
                  <a:pt x="0" y="0"/>
                </a:moveTo>
                <a:lnTo>
                  <a:pt x="4777447" y="0"/>
                </a:lnTo>
                <a:lnTo>
                  <a:pt x="4777447" y="1945019"/>
                </a:lnTo>
                <a:lnTo>
                  <a:pt x="0" y="1945019"/>
                </a:lnTo>
                <a:close/>
              </a:path>
            </a:pathLst>
          </a:custGeom>
        </p:spPr>
        <p:txBody>
          <a:bodyPr wrap="square">
            <a:noAutofit/>
          </a:bodyPr>
          <a:lstStyle/>
          <a:p>
            <a:pPr lvl="0"/>
            <a:endParaRPr lang="en-US" noProof="0"/>
          </a:p>
        </p:txBody>
      </p:sp>
      <p:sp>
        <p:nvSpPr>
          <p:cNvPr id="18" name="Picture Placeholder 17"/>
          <p:cNvSpPr>
            <a:spLocks noGrp="1"/>
          </p:cNvSpPr>
          <p:nvPr>
            <p:ph type="pic" sz="quarter" idx="13"/>
          </p:nvPr>
        </p:nvSpPr>
        <p:spPr>
          <a:xfrm>
            <a:off x="6215234" y="4293385"/>
            <a:ext cx="4777447" cy="1945019"/>
          </a:xfrm>
          <a:custGeom>
            <a:avLst/>
            <a:gdLst>
              <a:gd name="connsiteX0" fmla="*/ 0 w 4777447"/>
              <a:gd name="connsiteY0" fmla="*/ 0 h 1945019"/>
              <a:gd name="connsiteX1" fmla="*/ 4777447 w 4777447"/>
              <a:gd name="connsiteY1" fmla="*/ 0 h 1945019"/>
              <a:gd name="connsiteX2" fmla="*/ 4777447 w 4777447"/>
              <a:gd name="connsiteY2" fmla="*/ 1945019 h 1945019"/>
              <a:gd name="connsiteX3" fmla="*/ 0 w 4777447"/>
              <a:gd name="connsiteY3" fmla="*/ 1945019 h 1945019"/>
            </a:gdLst>
            <a:ahLst/>
            <a:cxnLst>
              <a:cxn ang="0">
                <a:pos x="connsiteX0" y="connsiteY0"/>
              </a:cxn>
              <a:cxn ang="0">
                <a:pos x="connsiteX1" y="connsiteY1"/>
              </a:cxn>
              <a:cxn ang="0">
                <a:pos x="connsiteX2" y="connsiteY2"/>
              </a:cxn>
              <a:cxn ang="0">
                <a:pos x="connsiteX3" y="connsiteY3"/>
              </a:cxn>
            </a:cxnLst>
            <a:rect l="l" t="t" r="r" b="b"/>
            <a:pathLst>
              <a:path w="4777447" h="1945019">
                <a:moveTo>
                  <a:pt x="0" y="0"/>
                </a:moveTo>
                <a:lnTo>
                  <a:pt x="4777447" y="0"/>
                </a:lnTo>
                <a:lnTo>
                  <a:pt x="4777447" y="1945019"/>
                </a:lnTo>
                <a:lnTo>
                  <a:pt x="0" y="1945019"/>
                </a:ln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3834446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619065" y="2082656"/>
            <a:ext cx="2704675" cy="3177656"/>
          </a:xfrm>
          <a:custGeom>
            <a:avLst/>
            <a:gdLst>
              <a:gd name="connsiteX0" fmla="*/ 1353729 w 2704675"/>
              <a:gd name="connsiteY0" fmla="*/ 3158273 h 3177656"/>
              <a:gd name="connsiteX1" fmla="*/ 1354943 w 2704675"/>
              <a:gd name="connsiteY1" fmla="*/ 3169559 h 3177656"/>
              <a:gd name="connsiteX2" fmla="*/ 1348534 w 2704675"/>
              <a:gd name="connsiteY2" fmla="*/ 3177656 h 3177656"/>
              <a:gd name="connsiteX3" fmla="*/ 1347320 w 2704675"/>
              <a:gd name="connsiteY3" fmla="*/ 3166370 h 3177656"/>
              <a:gd name="connsiteX4" fmla="*/ 1353729 w 2704675"/>
              <a:gd name="connsiteY4" fmla="*/ 3158273 h 3177656"/>
              <a:gd name="connsiteX5" fmla="*/ 1238085 w 2704675"/>
              <a:gd name="connsiteY5" fmla="*/ 3034093 h 3177656"/>
              <a:gd name="connsiteX6" fmla="*/ 1244537 w 2704675"/>
              <a:gd name="connsiteY6" fmla="*/ 3043432 h 3177656"/>
              <a:gd name="connsiteX7" fmla="*/ 1242766 w 2704675"/>
              <a:gd name="connsiteY7" fmla="*/ 3053606 h 3177656"/>
              <a:gd name="connsiteX8" fmla="*/ 1236315 w 2704675"/>
              <a:gd name="connsiteY8" fmla="*/ 3044266 h 3177656"/>
              <a:gd name="connsiteX9" fmla="*/ 1238085 w 2704675"/>
              <a:gd name="connsiteY9" fmla="*/ 3034093 h 3177656"/>
              <a:gd name="connsiteX10" fmla="*/ 2356937 w 2704675"/>
              <a:gd name="connsiteY10" fmla="*/ 2909697 h 3177656"/>
              <a:gd name="connsiteX11" fmla="*/ 2360258 w 2704675"/>
              <a:gd name="connsiteY11" fmla="*/ 2913535 h 3177656"/>
              <a:gd name="connsiteX12" fmla="*/ 2361752 w 2704675"/>
              <a:gd name="connsiteY12" fmla="*/ 2919607 h 3177656"/>
              <a:gd name="connsiteX13" fmla="*/ 2354060 w 2704675"/>
              <a:gd name="connsiteY13" fmla="*/ 2930217 h 3177656"/>
              <a:gd name="connsiteX14" fmla="*/ 2348133 w 2704675"/>
              <a:gd name="connsiteY14" fmla="*/ 2924245 h 3177656"/>
              <a:gd name="connsiteX15" fmla="*/ 2341233 w 2704675"/>
              <a:gd name="connsiteY15" fmla="*/ 2916730 h 3177656"/>
              <a:gd name="connsiteX16" fmla="*/ 2346196 w 2704675"/>
              <a:gd name="connsiteY16" fmla="*/ 2912340 h 3177656"/>
              <a:gd name="connsiteX17" fmla="*/ 2352821 w 2704675"/>
              <a:gd name="connsiteY17" fmla="*/ 2912294 h 3177656"/>
              <a:gd name="connsiteX18" fmla="*/ 2356937 w 2704675"/>
              <a:gd name="connsiteY18" fmla="*/ 2909697 h 3177656"/>
              <a:gd name="connsiteX19" fmla="*/ 2421053 w 2704675"/>
              <a:gd name="connsiteY19" fmla="*/ 2883624 h 3177656"/>
              <a:gd name="connsiteX20" fmla="*/ 2423431 w 2704675"/>
              <a:gd name="connsiteY20" fmla="*/ 2896511 h 3177656"/>
              <a:gd name="connsiteX21" fmla="*/ 2425289 w 2704675"/>
              <a:gd name="connsiteY21" fmla="*/ 2904870 h 3177656"/>
              <a:gd name="connsiteX22" fmla="*/ 2434579 w 2704675"/>
              <a:gd name="connsiteY22" fmla="*/ 2909617 h 3177656"/>
              <a:gd name="connsiteX23" fmla="*/ 2436257 w 2704675"/>
              <a:gd name="connsiteY23" fmla="*/ 2909997 h 3177656"/>
              <a:gd name="connsiteX24" fmla="*/ 2434891 w 2704675"/>
              <a:gd name="connsiteY24" fmla="*/ 2907263 h 3177656"/>
              <a:gd name="connsiteX25" fmla="*/ 2431981 w 2704675"/>
              <a:gd name="connsiteY25" fmla="*/ 2905502 h 3177656"/>
              <a:gd name="connsiteX26" fmla="*/ 2432202 w 2704675"/>
              <a:gd name="connsiteY26" fmla="*/ 2896731 h 3177656"/>
              <a:gd name="connsiteX27" fmla="*/ 2426627 w 2704675"/>
              <a:gd name="connsiteY27" fmla="*/ 2890178 h 3177656"/>
              <a:gd name="connsiteX28" fmla="*/ 2421053 w 2704675"/>
              <a:gd name="connsiteY28" fmla="*/ 2883624 h 3177656"/>
              <a:gd name="connsiteX29" fmla="*/ 2418295 w 2704675"/>
              <a:gd name="connsiteY29" fmla="*/ 2872415 h 3177656"/>
              <a:gd name="connsiteX30" fmla="*/ 2414025 w 2704675"/>
              <a:gd name="connsiteY30" fmla="*/ 2872772 h 3177656"/>
              <a:gd name="connsiteX31" fmla="*/ 2410444 w 2704675"/>
              <a:gd name="connsiteY31" fmla="*/ 2875931 h 3177656"/>
              <a:gd name="connsiteX32" fmla="*/ 2412000 w 2704675"/>
              <a:gd name="connsiteY32" fmla="*/ 2877827 h 3177656"/>
              <a:gd name="connsiteX33" fmla="*/ 2415099 w 2704675"/>
              <a:gd name="connsiteY33" fmla="*/ 2878748 h 3177656"/>
              <a:gd name="connsiteX34" fmla="*/ 2417537 w 2704675"/>
              <a:gd name="connsiteY34" fmla="*/ 2875771 h 3177656"/>
              <a:gd name="connsiteX35" fmla="*/ 2409744 w 2704675"/>
              <a:gd name="connsiteY35" fmla="*/ 2863424 h 3177656"/>
              <a:gd name="connsiteX36" fmla="*/ 2403571 w 2704675"/>
              <a:gd name="connsiteY36" fmla="*/ 2867320 h 3177656"/>
              <a:gd name="connsiteX37" fmla="*/ 2405249 w 2704675"/>
              <a:gd name="connsiteY37" fmla="*/ 2867700 h 3177656"/>
              <a:gd name="connsiteX38" fmla="*/ 2409452 w 2704675"/>
              <a:gd name="connsiteY38" fmla="*/ 2866666 h 3177656"/>
              <a:gd name="connsiteX39" fmla="*/ 2411423 w 2704675"/>
              <a:gd name="connsiteY39" fmla="*/ 2863803 h 3177656"/>
              <a:gd name="connsiteX40" fmla="*/ 1560100 w 2704675"/>
              <a:gd name="connsiteY40" fmla="*/ 2859929 h 3177656"/>
              <a:gd name="connsiteX41" fmla="*/ 1559293 w 2704675"/>
              <a:gd name="connsiteY41" fmla="*/ 2864665 h 3177656"/>
              <a:gd name="connsiteX42" fmla="*/ 1559766 w 2704675"/>
              <a:gd name="connsiteY42" fmla="*/ 2864905 h 3177656"/>
              <a:gd name="connsiteX43" fmla="*/ 1560681 w 2704675"/>
              <a:gd name="connsiteY43" fmla="*/ 2862630 h 3177656"/>
              <a:gd name="connsiteX44" fmla="*/ 1555966 w 2704675"/>
              <a:gd name="connsiteY44" fmla="*/ 2803467 h 3177656"/>
              <a:gd name="connsiteX45" fmla="*/ 1553785 w 2704675"/>
              <a:gd name="connsiteY45" fmla="*/ 2816270 h 3177656"/>
              <a:gd name="connsiteX46" fmla="*/ 1557241 w 2704675"/>
              <a:gd name="connsiteY46" fmla="*/ 2806923 h 3177656"/>
              <a:gd name="connsiteX47" fmla="*/ 513365 w 2704675"/>
              <a:gd name="connsiteY47" fmla="*/ 2800374 h 3177656"/>
              <a:gd name="connsiteX48" fmla="*/ 502715 w 2704675"/>
              <a:gd name="connsiteY48" fmla="*/ 2808009 h 3177656"/>
              <a:gd name="connsiteX49" fmla="*/ 495940 w 2704675"/>
              <a:gd name="connsiteY49" fmla="*/ 2813247 h 3177656"/>
              <a:gd name="connsiteX50" fmla="*/ 495597 w 2704675"/>
              <a:gd name="connsiteY50" fmla="*/ 2823675 h 3177656"/>
              <a:gd name="connsiteX51" fmla="*/ 495968 w 2704675"/>
              <a:gd name="connsiteY51" fmla="*/ 2825356 h 3177656"/>
              <a:gd name="connsiteX52" fmla="*/ 497862 w 2704675"/>
              <a:gd name="connsiteY52" fmla="*/ 2822955 h 3177656"/>
              <a:gd name="connsiteX53" fmla="*/ 498217 w 2704675"/>
              <a:gd name="connsiteY53" fmla="*/ 2819573 h 3177656"/>
              <a:gd name="connsiteX54" fmla="*/ 506248 w 2704675"/>
              <a:gd name="connsiteY54" fmla="*/ 2816040 h 3177656"/>
              <a:gd name="connsiteX55" fmla="*/ 509806 w 2704675"/>
              <a:gd name="connsiteY55" fmla="*/ 2808207 h 3177656"/>
              <a:gd name="connsiteX56" fmla="*/ 513365 w 2704675"/>
              <a:gd name="connsiteY56" fmla="*/ 2800374 h 3177656"/>
              <a:gd name="connsiteX57" fmla="*/ 2205429 w 2704675"/>
              <a:gd name="connsiteY57" fmla="*/ 2799567 h 3177656"/>
              <a:gd name="connsiteX58" fmla="*/ 2211923 w 2704675"/>
              <a:gd name="connsiteY58" fmla="*/ 2809856 h 3177656"/>
              <a:gd name="connsiteX59" fmla="*/ 2206391 w 2704675"/>
              <a:gd name="connsiteY59" fmla="*/ 2816765 h 3177656"/>
              <a:gd name="connsiteX60" fmla="*/ 2199196 w 2704675"/>
              <a:gd name="connsiteY60" fmla="*/ 2819327 h 3177656"/>
              <a:gd name="connsiteX61" fmla="*/ 2196686 w 2704675"/>
              <a:gd name="connsiteY61" fmla="*/ 2816774 h 3177656"/>
              <a:gd name="connsiteX62" fmla="*/ 2196978 w 2704675"/>
              <a:gd name="connsiteY62" fmla="*/ 2813532 h 3177656"/>
              <a:gd name="connsiteX63" fmla="*/ 2200717 w 2704675"/>
              <a:gd name="connsiteY63" fmla="*/ 2805778 h 3177656"/>
              <a:gd name="connsiteX64" fmla="*/ 2205429 w 2704675"/>
              <a:gd name="connsiteY64" fmla="*/ 2799567 h 3177656"/>
              <a:gd name="connsiteX65" fmla="*/ 2088135 w 2704675"/>
              <a:gd name="connsiteY65" fmla="*/ 2797513 h 3177656"/>
              <a:gd name="connsiteX66" fmla="*/ 2081494 w 2704675"/>
              <a:gd name="connsiteY66" fmla="*/ 2801524 h 3177656"/>
              <a:gd name="connsiteX67" fmla="*/ 2095300 w 2704675"/>
              <a:gd name="connsiteY67" fmla="*/ 2802882 h 3177656"/>
              <a:gd name="connsiteX68" fmla="*/ 2088135 w 2704675"/>
              <a:gd name="connsiteY68" fmla="*/ 2797513 h 3177656"/>
              <a:gd name="connsiteX69" fmla="*/ 1660202 w 2704675"/>
              <a:gd name="connsiteY69" fmla="*/ 2796811 h 3177656"/>
              <a:gd name="connsiteX70" fmla="*/ 1653111 w 2704675"/>
              <a:gd name="connsiteY70" fmla="*/ 2797049 h 3177656"/>
              <a:gd name="connsiteX71" fmla="*/ 1655032 w 2704675"/>
              <a:gd name="connsiteY71" fmla="*/ 2799855 h 3177656"/>
              <a:gd name="connsiteX72" fmla="*/ 1657840 w 2704675"/>
              <a:gd name="connsiteY72" fmla="*/ 2801066 h 3177656"/>
              <a:gd name="connsiteX73" fmla="*/ 1660202 w 2704675"/>
              <a:gd name="connsiteY73" fmla="*/ 2796811 h 3177656"/>
              <a:gd name="connsiteX74" fmla="*/ 1553100 w 2704675"/>
              <a:gd name="connsiteY74" fmla="*/ 2790860 h 3177656"/>
              <a:gd name="connsiteX75" fmla="*/ 1548650 w 2704675"/>
              <a:gd name="connsiteY75" fmla="*/ 2792594 h 3177656"/>
              <a:gd name="connsiteX76" fmla="*/ 1549459 w 2704675"/>
              <a:gd name="connsiteY76" fmla="*/ 2794909 h 3177656"/>
              <a:gd name="connsiteX77" fmla="*/ 1552052 w 2704675"/>
              <a:gd name="connsiteY77" fmla="*/ 2796841 h 3177656"/>
              <a:gd name="connsiteX78" fmla="*/ 1555365 w 2704675"/>
              <a:gd name="connsiteY78" fmla="*/ 2794884 h 3177656"/>
              <a:gd name="connsiteX79" fmla="*/ 1555700 w 2704675"/>
              <a:gd name="connsiteY79" fmla="*/ 2794365 h 3177656"/>
              <a:gd name="connsiteX80" fmla="*/ 1554834 w 2704675"/>
              <a:gd name="connsiteY80" fmla="*/ 2791336 h 3177656"/>
              <a:gd name="connsiteX81" fmla="*/ 515812 w 2704675"/>
              <a:gd name="connsiteY81" fmla="*/ 2787500 h 3177656"/>
              <a:gd name="connsiteX82" fmla="*/ 514759 w 2704675"/>
              <a:gd name="connsiteY82" fmla="*/ 2789714 h 3177656"/>
              <a:gd name="connsiteX83" fmla="*/ 515243 w 2704675"/>
              <a:gd name="connsiteY83" fmla="*/ 2792911 h 3177656"/>
              <a:gd name="connsiteX84" fmla="*/ 518975 w 2704675"/>
              <a:gd name="connsiteY84" fmla="*/ 2793850 h 3177656"/>
              <a:gd name="connsiteX85" fmla="*/ 522335 w 2704675"/>
              <a:gd name="connsiteY85" fmla="*/ 2793109 h 3177656"/>
              <a:gd name="connsiteX86" fmla="*/ 520195 w 2704675"/>
              <a:gd name="connsiteY86" fmla="*/ 2789396 h 3177656"/>
              <a:gd name="connsiteX87" fmla="*/ 515812 w 2704675"/>
              <a:gd name="connsiteY87" fmla="*/ 2787500 h 3177656"/>
              <a:gd name="connsiteX88" fmla="*/ 1552296 w 2704675"/>
              <a:gd name="connsiteY88" fmla="*/ 2780609 h 3177656"/>
              <a:gd name="connsiteX89" fmla="*/ 1545159 w 2704675"/>
              <a:gd name="connsiteY89" fmla="*/ 2782144 h 3177656"/>
              <a:gd name="connsiteX90" fmla="*/ 1546604 w 2704675"/>
              <a:gd name="connsiteY90" fmla="*/ 2783078 h 3177656"/>
              <a:gd name="connsiteX91" fmla="*/ 1550906 w 2704675"/>
              <a:gd name="connsiteY91" fmla="*/ 2783553 h 3177656"/>
              <a:gd name="connsiteX92" fmla="*/ 1553741 w 2704675"/>
              <a:gd name="connsiteY92" fmla="*/ 2781544 h 3177656"/>
              <a:gd name="connsiteX93" fmla="*/ 520680 w 2704675"/>
              <a:gd name="connsiteY93" fmla="*/ 2777615 h 3177656"/>
              <a:gd name="connsiteX94" fmla="*/ 521051 w 2704675"/>
              <a:gd name="connsiteY94" fmla="*/ 2779296 h 3177656"/>
              <a:gd name="connsiteX95" fmla="*/ 523775 w 2704675"/>
              <a:gd name="connsiteY95" fmla="*/ 2782659 h 3177656"/>
              <a:gd name="connsiteX96" fmla="*/ 527203 w 2704675"/>
              <a:gd name="connsiteY96" fmla="*/ 2783225 h 3177656"/>
              <a:gd name="connsiteX97" fmla="*/ 526833 w 2704675"/>
              <a:gd name="connsiteY97" fmla="*/ 2781544 h 3177656"/>
              <a:gd name="connsiteX98" fmla="*/ 520680 w 2704675"/>
              <a:gd name="connsiteY98" fmla="*/ 2777615 h 3177656"/>
              <a:gd name="connsiteX99" fmla="*/ 1662559 w 2704675"/>
              <a:gd name="connsiteY99" fmla="*/ 2767502 h 3177656"/>
              <a:gd name="connsiteX100" fmla="*/ 1661790 w 2704675"/>
              <a:gd name="connsiteY100" fmla="*/ 2767945 h 3177656"/>
              <a:gd name="connsiteX101" fmla="*/ 1661378 w 2704675"/>
              <a:gd name="connsiteY101" fmla="*/ 2769629 h 3177656"/>
              <a:gd name="connsiteX102" fmla="*/ 1663505 w 2704675"/>
              <a:gd name="connsiteY102" fmla="*/ 2770811 h 3177656"/>
              <a:gd name="connsiteX103" fmla="*/ 1668469 w 2704675"/>
              <a:gd name="connsiteY103" fmla="*/ 2769391 h 3177656"/>
              <a:gd name="connsiteX104" fmla="*/ 1662559 w 2704675"/>
              <a:gd name="connsiteY104" fmla="*/ 2767502 h 3177656"/>
              <a:gd name="connsiteX105" fmla="*/ 2242753 w 2704675"/>
              <a:gd name="connsiteY105" fmla="*/ 2751555 h 3177656"/>
              <a:gd name="connsiteX106" fmla="*/ 2253902 w 2704675"/>
              <a:gd name="connsiteY106" fmla="*/ 2764662 h 3177656"/>
              <a:gd name="connsiteX107" fmla="*/ 2254281 w 2704675"/>
              <a:gd name="connsiteY107" fmla="*/ 2762983 h 3177656"/>
              <a:gd name="connsiteX108" fmla="*/ 449441 w 2704675"/>
              <a:gd name="connsiteY108" fmla="*/ 2742227 h 3177656"/>
              <a:gd name="connsiteX109" fmla="*/ 455526 w 2704675"/>
              <a:gd name="connsiteY109" fmla="*/ 2744850 h 3177656"/>
              <a:gd name="connsiteX110" fmla="*/ 458386 w 2704675"/>
              <a:gd name="connsiteY110" fmla="*/ 2750827 h 3177656"/>
              <a:gd name="connsiteX111" fmla="*/ 462488 w 2704675"/>
              <a:gd name="connsiteY111" fmla="*/ 2753446 h 3177656"/>
              <a:gd name="connsiteX112" fmla="*/ 460427 w 2704675"/>
              <a:gd name="connsiteY112" fmla="*/ 2758086 h 3177656"/>
              <a:gd name="connsiteX113" fmla="*/ 455569 w 2704675"/>
              <a:gd name="connsiteY113" fmla="*/ 2762021 h 3177656"/>
              <a:gd name="connsiteX114" fmla="*/ 442694 w 2704675"/>
              <a:gd name="connsiteY114" fmla="*/ 2759574 h 3177656"/>
              <a:gd name="connsiteX115" fmla="*/ 445577 w 2704675"/>
              <a:gd name="connsiteY115" fmla="*/ 2751670 h 3177656"/>
              <a:gd name="connsiteX116" fmla="*/ 449441 w 2704675"/>
              <a:gd name="connsiteY116" fmla="*/ 2742227 h 3177656"/>
              <a:gd name="connsiteX117" fmla="*/ 2688801 w 2704675"/>
              <a:gd name="connsiteY117" fmla="*/ 2734569 h 3177656"/>
              <a:gd name="connsiteX118" fmla="*/ 2698885 w 2704675"/>
              <a:gd name="connsiteY118" fmla="*/ 2739781 h 3177656"/>
              <a:gd name="connsiteX119" fmla="*/ 2702104 w 2704675"/>
              <a:gd name="connsiteY119" fmla="*/ 2749593 h 3177656"/>
              <a:gd name="connsiteX120" fmla="*/ 2692021 w 2704675"/>
              <a:gd name="connsiteY120" fmla="*/ 2744382 h 3177656"/>
              <a:gd name="connsiteX121" fmla="*/ 2688801 w 2704675"/>
              <a:gd name="connsiteY121" fmla="*/ 2734569 h 3177656"/>
              <a:gd name="connsiteX122" fmla="*/ 2141597 w 2704675"/>
              <a:gd name="connsiteY122" fmla="*/ 2720073 h 3177656"/>
              <a:gd name="connsiteX123" fmla="*/ 2138537 w 2704675"/>
              <a:gd name="connsiteY123" fmla="*/ 2720925 h 3177656"/>
              <a:gd name="connsiteX124" fmla="*/ 2139884 w 2704675"/>
              <a:gd name="connsiteY124" fmla="*/ 2722773 h 3177656"/>
              <a:gd name="connsiteX125" fmla="*/ 2141514 w 2704675"/>
              <a:gd name="connsiteY125" fmla="*/ 2723363 h 3177656"/>
              <a:gd name="connsiteX126" fmla="*/ 2145630 w 2704675"/>
              <a:gd name="connsiteY126" fmla="*/ 2720765 h 3177656"/>
              <a:gd name="connsiteX127" fmla="*/ 2141597 w 2704675"/>
              <a:gd name="connsiteY127" fmla="*/ 2720073 h 3177656"/>
              <a:gd name="connsiteX128" fmla="*/ 2038917 w 2704675"/>
              <a:gd name="connsiteY128" fmla="*/ 2708977 h 3177656"/>
              <a:gd name="connsiteX129" fmla="*/ 2031445 w 2704675"/>
              <a:gd name="connsiteY129" fmla="*/ 2710815 h 3177656"/>
              <a:gd name="connsiteX130" fmla="*/ 2037938 w 2704675"/>
              <a:gd name="connsiteY130" fmla="*/ 2721104 h 3177656"/>
              <a:gd name="connsiteX131" fmla="*/ 2044272 w 2704675"/>
              <a:gd name="connsiteY131" fmla="*/ 2724301 h 3177656"/>
              <a:gd name="connsiteX132" fmla="*/ 2047466 w 2704675"/>
              <a:gd name="connsiteY132" fmla="*/ 2724803 h 3177656"/>
              <a:gd name="connsiteX133" fmla="*/ 2049687 w 2704675"/>
              <a:gd name="connsiteY133" fmla="*/ 2723761 h 3177656"/>
              <a:gd name="connsiteX134" fmla="*/ 2044457 w 2704675"/>
              <a:gd name="connsiteY134" fmla="*/ 2718609 h 3177656"/>
              <a:gd name="connsiteX135" fmla="*/ 2037399 w 2704675"/>
              <a:gd name="connsiteY135" fmla="*/ 2715690 h 3177656"/>
              <a:gd name="connsiteX136" fmla="*/ 2039559 w 2704675"/>
              <a:gd name="connsiteY136" fmla="*/ 2711988 h 3177656"/>
              <a:gd name="connsiteX137" fmla="*/ 2038917 w 2704675"/>
              <a:gd name="connsiteY137" fmla="*/ 2708977 h 3177656"/>
              <a:gd name="connsiteX138" fmla="*/ 2031505 w 2704675"/>
              <a:gd name="connsiteY138" fmla="*/ 2694950 h 3177656"/>
              <a:gd name="connsiteX139" fmla="*/ 2027931 w 2704675"/>
              <a:gd name="connsiteY139" fmla="*/ 2696126 h 3177656"/>
              <a:gd name="connsiteX140" fmla="*/ 2025331 w 2704675"/>
              <a:gd name="connsiteY140" fmla="*/ 2698846 h 3177656"/>
              <a:gd name="connsiteX141" fmla="*/ 2027010 w 2704675"/>
              <a:gd name="connsiteY141" fmla="*/ 2699226 h 3177656"/>
              <a:gd name="connsiteX142" fmla="*/ 2031422 w 2704675"/>
              <a:gd name="connsiteY142" fmla="*/ 2698240 h 3177656"/>
              <a:gd name="connsiteX143" fmla="*/ 2034861 w 2704675"/>
              <a:gd name="connsiteY143" fmla="*/ 2695710 h 3177656"/>
              <a:gd name="connsiteX144" fmla="*/ 1577086 w 2704675"/>
              <a:gd name="connsiteY144" fmla="*/ 2694473 h 3177656"/>
              <a:gd name="connsiteX145" fmla="*/ 1567179 w 2704675"/>
              <a:gd name="connsiteY145" fmla="*/ 2700598 h 3177656"/>
              <a:gd name="connsiteX146" fmla="*/ 1567779 w 2704675"/>
              <a:gd name="connsiteY146" fmla="*/ 2712254 h 3177656"/>
              <a:gd name="connsiteX147" fmla="*/ 1569217 w 2704675"/>
              <a:gd name="connsiteY147" fmla="*/ 2718025 h 3177656"/>
              <a:gd name="connsiteX148" fmla="*/ 1569717 w 2704675"/>
              <a:gd name="connsiteY148" fmla="*/ 2716647 h 3177656"/>
              <a:gd name="connsiteX149" fmla="*/ 1578164 w 2704675"/>
              <a:gd name="connsiteY149" fmla="*/ 2703941 h 3177656"/>
              <a:gd name="connsiteX150" fmla="*/ 1273165 w 2704675"/>
              <a:gd name="connsiteY150" fmla="*/ 2671825 h 3177656"/>
              <a:gd name="connsiteX151" fmla="*/ 1272079 w 2704675"/>
              <a:gd name="connsiteY151" fmla="*/ 2674096 h 3177656"/>
              <a:gd name="connsiteX152" fmla="*/ 1271915 w 2704675"/>
              <a:gd name="connsiteY152" fmla="*/ 2675463 h 3177656"/>
              <a:gd name="connsiteX153" fmla="*/ 1275083 w 2704675"/>
              <a:gd name="connsiteY153" fmla="*/ 2678079 h 3177656"/>
              <a:gd name="connsiteX154" fmla="*/ 1279191 w 2704675"/>
              <a:gd name="connsiteY154" fmla="*/ 2677966 h 3177656"/>
              <a:gd name="connsiteX155" fmla="*/ 1278910 w 2704675"/>
              <a:gd name="connsiteY155" fmla="*/ 2675530 h 3177656"/>
              <a:gd name="connsiteX156" fmla="*/ 1276804 w 2704675"/>
              <a:gd name="connsiteY156" fmla="*/ 2673076 h 3177656"/>
              <a:gd name="connsiteX157" fmla="*/ 1273165 w 2704675"/>
              <a:gd name="connsiteY157" fmla="*/ 2671825 h 3177656"/>
              <a:gd name="connsiteX158" fmla="*/ 1591861 w 2704675"/>
              <a:gd name="connsiteY158" fmla="*/ 2651703 h 3177656"/>
              <a:gd name="connsiteX159" fmla="*/ 1589971 w 2704675"/>
              <a:gd name="connsiteY159" fmla="*/ 2656046 h 3177656"/>
              <a:gd name="connsiteX160" fmla="*/ 1590917 w 2704675"/>
              <a:gd name="connsiteY160" fmla="*/ 2660920 h 3177656"/>
              <a:gd name="connsiteX161" fmla="*/ 1579104 w 2704675"/>
              <a:gd name="connsiteY161" fmla="*/ 2680630 h 3177656"/>
              <a:gd name="connsiteX162" fmla="*/ 1572738 w 2704675"/>
              <a:gd name="connsiteY162" fmla="*/ 2687550 h 3177656"/>
              <a:gd name="connsiteX163" fmla="*/ 1577023 w 2704675"/>
              <a:gd name="connsiteY163" fmla="*/ 2693918 h 3177656"/>
              <a:gd name="connsiteX164" fmla="*/ 1576980 w 2704675"/>
              <a:gd name="connsiteY164" fmla="*/ 2693542 h 3177656"/>
              <a:gd name="connsiteX165" fmla="*/ 1584424 w 2704675"/>
              <a:gd name="connsiteY165" fmla="*/ 2689847 h 3177656"/>
              <a:gd name="connsiteX166" fmla="*/ 1588323 w 2704675"/>
              <a:gd name="connsiteY166" fmla="*/ 2683139 h 3177656"/>
              <a:gd name="connsiteX167" fmla="*/ 1594288 w 2704675"/>
              <a:gd name="connsiteY167" fmla="*/ 2671142 h 3177656"/>
              <a:gd name="connsiteX168" fmla="*/ 1597062 w 2704675"/>
              <a:gd name="connsiteY168" fmla="*/ 2657374 h 3177656"/>
              <a:gd name="connsiteX169" fmla="*/ 1595525 w 2704675"/>
              <a:gd name="connsiteY169" fmla="*/ 2653563 h 3177656"/>
              <a:gd name="connsiteX170" fmla="*/ 1591861 w 2704675"/>
              <a:gd name="connsiteY170" fmla="*/ 2651703 h 3177656"/>
              <a:gd name="connsiteX171" fmla="*/ 1665603 w 2704675"/>
              <a:gd name="connsiteY171" fmla="*/ 2646722 h 3177656"/>
              <a:gd name="connsiteX172" fmla="*/ 1656150 w 2704675"/>
              <a:gd name="connsiteY172" fmla="*/ 2651215 h 3177656"/>
              <a:gd name="connsiteX173" fmla="*/ 1658781 w 2704675"/>
              <a:gd name="connsiteY173" fmla="*/ 2656503 h 3177656"/>
              <a:gd name="connsiteX174" fmla="*/ 1662298 w 2704675"/>
              <a:gd name="connsiteY174" fmla="*/ 2660195 h 3177656"/>
              <a:gd name="connsiteX175" fmla="*/ 1666344 w 2704675"/>
              <a:gd name="connsiteY175" fmla="*/ 2654787 h 3177656"/>
              <a:gd name="connsiteX176" fmla="*/ 1665603 w 2704675"/>
              <a:gd name="connsiteY176" fmla="*/ 2646722 h 3177656"/>
              <a:gd name="connsiteX177" fmla="*/ 1424216 w 2704675"/>
              <a:gd name="connsiteY177" fmla="*/ 2636402 h 3177656"/>
              <a:gd name="connsiteX178" fmla="*/ 1428130 w 2704675"/>
              <a:gd name="connsiteY178" fmla="*/ 2643028 h 3177656"/>
              <a:gd name="connsiteX179" fmla="*/ 1418370 w 2704675"/>
              <a:gd name="connsiteY179" fmla="*/ 2661305 h 3177656"/>
              <a:gd name="connsiteX180" fmla="*/ 1424241 w 2704675"/>
              <a:gd name="connsiteY180" fmla="*/ 2671243 h 3177656"/>
              <a:gd name="connsiteX181" fmla="*/ 1423778 w 2704675"/>
              <a:gd name="connsiteY181" fmla="*/ 2672533 h 3177656"/>
              <a:gd name="connsiteX182" fmla="*/ 1436574 w 2704675"/>
              <a:gd name="connsiteY182" fmla="*/ 2653157 h 3177656"/>
              <a:gd name="connsiteX183" fmla="*/ 1436895 w 2704675"/>
              <a:gd name="connsiteY183" fmla="*/ 2637852 h 3177656"/>
              <a:gd name="connsiteX184" fmla="*/ 1436970 w 2704675"/>
              <a:gd name="connsiteY184" fmla="*/ 2637097 h 3177656"/>
              <a:gd name="connsiteX185" fmla="*/ 1667490 w 2704675"/>
              <a:gd name="connsiteY185" fmla="*/ 2628286 h 3177656"/>
              <a:gd name="connsiteX186" fmla="*/ 1664921 w 2704675"/>
              <a:gd name="connsiteY186" fmla="*/ 2631034 h 3177656"/>
              <a:gd name="connsiteX187" fmla="*/ 1663946 w 2704675"/>
              <a:gd name="connsiteY187" fmla="*/ 2634668 h 3177656"/>
              <a:gd name="connsiteX188" fmla="*/ 1670329 w 2704675"/>
              <a:gd name="connsiteY188" fmla="*/ 2638212 h 3177656"/>
              <a:gd name="connsiteX189" fmla="*/ 1674199 w 2704675"/>
              <a:gd name="connsiteY189" fmla="*/ 2636882 h 3177656"/>
              <a:gd name="connsiteX190" fmla="*/ 1676473 w 2704675"/>
              <a:gd name="connsiteY190" fmla="*/ 2634665 h 3177656"/>
              <a:gd name="connsiteX191" fmla="*/ 1672425 w 2704675"/>
              <a:gd name="connsiteY191" fmla="*/ 2630678 h 3177656"/>
              <a:gd name="connsiteX192" fmla="*/ 1667490 w 2704675"/>
              <a:gd name="connsiteY192" fmla="*/ 2628286 h 3177656"/>
              <a:gd name="connsiteX193" fmla="*/ 1970566 w 2704675"/>
              <a:gd name="connsiteY193" fmla="*/ 2621184 h 3177656"/>
              <a:gd name="connsiteX194" fmla="*/ 1961955 w 2704675"/>
              <a:gd name="connsiteY194" fmla="*/ 2628057 h 3177656"/>
              <a:gd name="connsiteX195" fmla="*/ 1975002 w 2704675"/>
              <a:gd name="connsiteY195" fmla="*/ 2632773 h 3177656"/>
              <a:gd name="connsiteX196" fmla="*/ 1981555 w 2704675"/>
              <a:gd name="connsiteY196" fmla="*/ 2627198 h 3177656"/>
              <a:gd name="connsiteX197" fmla="*/ 1433977 w 2704675"/>
              <a:gd name="connsiteY197" fmla="*/ 2618124 h 3177656"/>
              <a:gd name="connsiteX198" fmla="*/ 1437824 w 2704675"/>
              <a:gd name="connsiteY198" fmla="*/ 2628545 h 3177656"/>
              <a:gd name="connsiteX199" fmla="*/ 1438006 w 2704675"/>
              <a:gd name="connsiteY199" fmla="*/ 2626716 h 3177656"/>
              <a:gd name="connsiteX200" fmla="*/ 557012 w 2704675"/>
              <a:gd name="connsiteY200" fmla="*/ 2582824 h 3177656"/>
              <a:gd name="connsiteX201" fmla="*/ 549895 w 2704675"/>
              <a:gd name="connsiteY201" fmla="*/ 2598490 h 3177656"/>
              <a:gd name="connsiteX202" fmla="*/ 551575 w 2704675"/>
              <a:gd name="connsiteY202" fmla="*/ 2598119 h 3177656"/>
              <a:gd name="connsiteX203" fmla="*/ 481447 w 2704675"/>
              <a:gd name="connsiteY203" fmla="*/ 2567772 h 3177656"/>
              <a:gd name="connsiteX204" fmla="*/ 490056 w 2704675"/>
              <a:gd name="connsiteY204" fmla="*/ 2567855 h 3177656"/>
              <a:gd name="connsiteX205" fmla="*/ 497682 w 2704675"/>
              <a:gd name="connsiteY205" fmla="*/ 2569477 h 3177656"/>
              <a:gd name="connsiteX206" fmla="*/ 491134 w 2704675"/>
              <a:gd name="connsiteY206" fmla="*/ 2579732 h 3177656"/>
              <a:gd name="connsiteX207" fmla="*/ 482528 w 2704675"/>
              <a:gd name="connsiteY207" fmla="*/ 2577666 h 3177656"/>
              <a:gd name="connsiteX208" fmla="*/ 477148 w 2704675"/>
              <a:gd name="connsiteY208" fmla="*/ 2572244 h 3177656"/>
              <a:gd name="connsiteX209" fmla="*/ 478389 w 2704675"/>
              <a:gd name="connsiteY209" fmla="*/ 2568887 h 3177656"/>
              <a:gd name="connsiteX210" fmla="*/ 481447 w 2704675"/>
              <a:gd name="connsiteY210" fmla="*/ 2567772 h 3177656"/>
              <a:gd name="connsiteX211" fmla="*/ 1814726 w 2704675"/>
              <a:gd name="connsiteY211" fmla="*/ 2561126 h 3177656"/>
              <a:gd name="connsiteX212" fmla="*/ 1815173 w 2704675"/>
              <a:gd name="connsiteY212" fmla="*/ 2577552 h 3177656"/>
              <a:gd name="connsiteX213" fmla="*/ 1804805 w 2704675"/>
              <a:gd name="connsiteY213" fmla="*/ 2589018 h 3177656"/>
              <a:gd name="connsiteX214" fmla="*/ 1804332 w 2704675"/>
              <a:gd name="connsiteY214" fmla="*/ 2587364 h 3177656"/>
              <a:gd name="connsiteX215" fmla="*/ 1806692 w 2704675"/>
              <a:gd name="connsiteY215" fmla="*/ 2573714 h 3177656"/>
              <a:gd name="connsiteX216" fmla="*/ 1814726 w 2704675"/>
              <a:gd name="connsiteY216" fmla="*/ 2561126 h 3177656"/>
              <a:gd name="connsiteX217" fmla="*/ 1185609 w 2704675"/>
              <a:gd name="connsiteY217" fmla="*/ 2538363 h 3177656"/>
              <a:gd name="connsiteX218" fmla="*/ 1191191 w 2704675"/>
              <a:gd name="connsiteY218" fmla="*/ 2543131 h 3177656"/>
              <a:gd name="connsiteX219" fmla="*/ 1197730 w 2704675"/>
              <a:gd name="connsiteY219" fmla="*/ 2543346 h 3177656"/>
              <a:gd name="connsiteX220" fmla="*/ 1198958 w 2704675"/>
              <a:gd name="connsiteY220" fmla="*/ 2542140 h 3177656"/>
              <a:gd name="connsiteX221" fmla="*/ 1715445 w 2704675"/>
              <a:gd name="connsiteY221" fmla="*/ 2514350 h 3177656"/>
              <a:gd name="connsiteX222" fmla="*/ 1712136 w 2704675"/>
              <a:gd name="connsiteY222" fmla="*/ 2515296 h 3177656"/>
              <a:gd name="connsiteX223" fmla="*/ 1718045 w 2704675"/>
              <a:gd name="connsiteY223" fmla="*/ 2517186 h 3177656"/>
              <a:gd name="connsiteX224" fmla="*/ 1718813 w 2704675"/>
              <a:gd name="connsiteY224" fmla="*/ 2516742 h 3177656"/>
              <a:gd name="connsiteX225" fmla="*/ 1719226 w 2704675"/>
              <a:gd name="connsiteY225" fmla="*/ 2515058 h 3177656"/>
              <a:gd name="connsiteX226" fmla="*/ 1653991 w 2704675"/>
              <a:gd name="connsiteY226" fmla="*/ 2512237 h 3177656"/>
              <a:gd name="connsiteX227" fmla="*/ 1644064 w 2704675"/>
              <a:gd name="connsiteY227" fmla="*/ 2515076 h 3177656"/>
              <a:gd name="connsiteX228" fmla="*/ 1641349 w 2704675"/>
              <a:gd name="connsiteY228" fmla="*/ 2527485 h 3177656"/>
              <a:gd name="connsiteX229" fmla="*/ 1638634 w 2704675"/>
              <a:gd name="connsiteY229" fmla="*/ 2539894 h 3177656"/>
              <a:gd name="connsiteX230" fmla="*/ 1639107 w 2704675"/>
              <a:gd name="connsiteY230" fmla="*/ 2541549 h 3177656"/>
              <a:gd name="connsiteX231" fmla="*/ 1630365 w 2704675"/>
              <a:gd name="connsiteY231" fmla="*/ 2554787 h 3177656"/>
              <a:gd name="connsiteX232" fmla="*/ 1630248 w 2704675"/>
              <a:gd name="connsiteY232" fmla="*/ 2563768 h 3177656"/>
              <a:gd name="connsiteX233" fmla="*/ 1623750 w 2704675"/>
              <a:gd name="connsiteY233" fmla="*/ 2569206 h 3177656"/>
              <a:gd name="connsiteX234" fmla="*/ 1622096 w 2704675"/>
              <a:gd name="connsiteY234" fmla="*/ 2569679 h 3177656"/>
              <a:gd name="connsiteX235" fmla="*/ 1618935 w 2704675"/>
              <a:gd name="connsiteY235" fmla="*/ 2573492 h 3177656"/>
              <a:gd name="connsiteX236" fmla="*/ 1617370 w 2704675"/>
              <a:gd name="connsiteY236" fmla="*/ 2578189 h 3177656"/>
              <a:gd name="connsiteX237" fmla="*/ 1620473 w 2704675"/>
              <a:gd name="connsiteY237" fmla="*/ 2578868 h 3177656"/>
              <a:gd name="connsiteX238" fmla="*/ 1624461 w 2704675"/>
              <a:gd name="connsiteY238" fmla="*/ 2577951 h 3177656"/>
              <a:gd name="connsiteX239" fmla="*/ 1619501 w 2704675"/>
              <a:gd name="connsiteY239" fmla="*/ 2591898 h 3177656"/>
              <a:gd name="connsiteX240" fmla="*/ 1615249 w 2704675"/>
              <a:gd name="connsiteY240" fmla="*/ 2602062 h 3177656"/>
              <a:gd name="connsiteX241" fmla="*/ 1611705 w 2704675"/>
              <a:gd name="connsiteY241" fmla="*/ 2608444 h 3177656"/>
              <a:gd name="connsiteX242" fmla="*/ 1601076 w 2704675"/>
              <a:gd name="connsiteY242" fmla="*/ 2640119 h 3177656"/>
              <a:gd name="connsiteX243" fmla="*/ 1615019 w 2704675"/>
              <a:gd name="connsiteY243" fmla="*/ 2632552 h 3177656"/>
              <a:gd name="connsiteX244" fmla="*/ 1617379 w 2704675"/>
              <a:gd name="connsiteY244" fmla="*/ 2615771 h 3177656"/>
              <a:gd name="connsiteX245" fmla="*/ 1628249 w 2704675"/>
              <a:gd name="connsiteY245" fmla="*/ 2603714 h 3177656"/>
              <a:gd name="connsiteX246" fmla="*/ 1625913 w 2704675"/>
              <a:gd name="connsiteY246" fmla="*/ 2593196 h 3177656"/>
              <a:gd name="connsiteX247" fmla="*/ 1634391 w 2704675"/>
              <a:gd name="connsiteY247" fmla="*/ 2587640 h 3177656"/>
              <a:gd name="connsiteX248" fmla="*/ 1632495 w 2704675"/>
              <a:gd name="connsiteY248" fmla="*/ 2568495 h 3177656"/>
              <a:gd name="connsiteX249" fmla="*/ 1638401 w 2704675"/>
              <a:gd name="connsiteY249" fmla="*/ 2557858 h 3177656"/>
              <a:gd name="connsiteX250" fmla="*/ 1640762 w 2704675"/>
              <a:gd name="connsiteY250" fmla="*/ 2541075 h 3177656"/>
              <a:gd name="connsiteX251" fmla="*/ 1648294 w 2704675"/>
              <a:gd name="connsiteY251" fmla="*/ 2535342 h 3177656"/>
              <a:gd name="connsiteX252" fmla="*/ 1650685 w 2704675"/>
              <a:gd name="connsiteY252" fmla="*/ 2525710 h 3177656"/>
              <a:gd name="connsiteX253" fmla="*/ 1654937 w 2704675"/>
              <a:gd name="connsiteY253" fmla="*/ 2515546 h 3177656"/>
              <a:gd name="connsiteX254" fmla="*/ 1734824 w 2704675"/>
              <a:gd name="connsiteY254" fmla="*/ 2507018 h 3177656"/>
              <a:gd name="connsiteX255" fmla="*/ 1728207 w 2704675"/>
              <a:gd name="connsiteY255" fmla="*/ 2508911 h 3177656"/>
              <a:gd name="connsiteX256" fmla="*/ 1732934 w 2704675"/>
              <a:gd name="connsiteY256" fmla="*/ 2512927 h 3177656"/>
              <a:gd name="connsiteX257" fmla="*/ 1735297 w 2704675"/>
              <a:gd name="connsiteY257" fmla="*/ 2508672 h 3177656"/>
              <a:gd name="connsiteX258" fmla="*/ 1662492 w 2704675"/>
              <a:gd name="connsiteY258" fmla="*/ 2479381 h 3177656"/>
              <a:gd name="connsiteX259" fmla="*/ 1657767 w 2704675"/>
              <a:gd name="connsiteY259" fmla="*/ 2486326 h 3177656"/>
              <a:gd name="connsiteX260" fmla="*/ 1657129 w 2704675"/>
              <a:gd name="connsiteY260" fmla="*/ 2488850 h 3177656"/>
              <a:gd name="connsiteX261" fmla="*/ 1659015 w 2704675"/>
              <a:gd name="connsiteY261" fmla="*/ 2491211 h 3177656"/>
              <a:gd name="connsiteX262" fmla="*/ 1662433 w 2704675"/>
              <a:gd name="connsiteY262" fmla="*/ 2492680 h 3177656"/>
              <a:gd name="connsiteX263" fmla="*/ 1665566 w 2704675"/>
              <a:gd name="connsiteY263" fmla="*/ 2483871 h 3177656"/>
              <a:gd name="connsiteX264" fmla="*/ 540385 w 2704675"/>
              <a:gd name="connsiteY264" fmla="*/ 2475480 h 3177656"/>
              <a:gd name="connsiteX265" fmla="*/ 539286 w 2704675"/>
              <a:gd name="connsiteY265" fmla="*/ 2477485 h 3177656"/>
              <a:gd name="connsiteX266" fmla="*/ 539446 w 2704675"/>
              <a:gd name="connsiteY266" fmla="*/ 2479212 h 3177656"/>
              <a:gd name="connsiteX267" fmla="*/ 543548 w 2704675"/>
              <a:gd name="connsiteY267" fmla="*/ 2481831 h 3177656"/>
              <a:gd name="connsiteX268" fmla="*/ 542458 w 2704675"/>
              <a:gd name="connsiteY268" fmla="*/ 2477886 h 3177656"/>
              <a:gd name="connsiteX269" fmla="*/ 540385 w 2704675"/>
              <a:gd name="connsiteY269" fmla="*/ 2475480 h 3177656"/>
              <a:gd name="connsiteX270" fmla="*/ 443174 w 2704675"/>
              <a:gd name="connsiteY270" fmla="*/ 2458155 h 3177656"/>
              <a:gd name="connsiteX271" fmla="*/ 447820 w 2704675"/>
              <a:gd name="connsiteY271" fmla="*/ 2471226 h 3177656"/>
              <a:gd name="connsiteX272" fmla="*/ 449630 w 2704675"/>
              <a:gd name="connsiteY272" fmla="*/ 2462458 h 3177656"/>
              <a:gd name="connsiteX273" fmla="*/ 443174 w 2704675"/>
              <a:gd name="connsiteY273" fmla="*/ 2458155 h 3177656"/>
              <a:gd name="connsiteX274" fmla="*/ 1862210 w 2704675"/>
              <a:gd name="connsiteY274" fmla="*/ 2458063 h 3177656"/>
              <a:gd name="connsiteX275" fmla="*/ 1855125 w 2704675"/>
              <a:gd name="connsiteY275" fmla="*/ 2483355 h 3177656"/>
              <a:gd name="connsiteX276" fmla="*/ 1853438 w 2704675"/>
              <a:gd name="connsiteY276" fmla="*/ 2468848 h 3177656"/>
              <a:gd name="connsiteX277" fmla="*/ 1862210 w 2704675"/>
              <a:gd name="connsiteY277" fmla="*/ 2458063 h 3177656"/>
              <a:gd name="connsiteX278" fmla="*/ 1202539 w 2704675"/>
              <a:gd name="connsiteY278" fmla="*/ 2421498 h 3177656"/>
              <a:gd name="connsiteX279" fmla="*/ 1202478 w 2704675"/>
              <a:gd name="connsiteY279" fmla="*/ 2427796 h 3177656"/>
              <a:gd name="connsiteX280" fmla="*/ 1208249 w 2704675"/>
              <a:gd name="connsiteY280" fmla="*/ 2460704 h 3177656"/>
              <a:gd name="connsiteX281" fmla="*/ 1216893 w 2704675"/>
              <a:gd name="connsiteY281" fmla="*/ 2447402 h 3177656"/>
              <a:gd name="connsiteX282" fmla="*/ 1214255 w 2704675"/>
              <a:gd name="connsiteY282" fmla="*/ 2440341 h 3177656"/>
              <a:gd name="connsiteX283" fmla="*/ 1212821 w 2704675"/>
              <a:gd name="connsiteY283" fmla="*/ 2440413 h 3177656"/>
              <a:gd name="connsiteX284" fmla="*/ 1207323 w 2704675"/>
              <a:gd name="connsiteY284" fmla="*/ 2431484 h 3177656"/>
              <a:gd name="connsiteX285" fmla="*/ 1201339 w 2704675"/>
              <a:gd name="connsiteY285" fmla="*/ 2409776 h 3177656"/>
              <a:gd name="connsiteX286" fmla="*/ 1199254 w 2704675"/>
              <a:gd name="connsiteY286" fmla="*/ 2414989 h 3177656"/>
              <a:gd name="connsiteX287" fmla="*/ 1202401 w 2704675"/>
              <a:gd name="connsiteY287" fmla="*/ 2420251 h 3177656"/>
              <a:gd name="connsiteX288" fmla="*/ 1857592 w 2704675"/>
              <a:gd name="connsiteY288" fmla="*/ 2408674 h 3177656"/>
              <a:gd name="connsiteX289" fmla="*/ 1856494 w 2704675"/>
              <a:gd name="connsiteY289" fmla="*/ 2412409 h 3177656"/>
              <a:gd name="connsiteX290" fmla="*/ 1857701 w 2704675"/>
              <a:gd name="connsiteY290" fmla="*/ 2410415 h 3177656"/>
              <a:gd name="connsiteX291" fmla="*/ 2553302 w 2704675"/>
              <a:gd name="connsiteY291" fmla="*/ 2397713 h 3177656"/>
              <a:gd name="connsiteX292" fmla="*/ 2549502 w 2704675"/>
              <a:gd name="connsiteY292" fmla="*/ 2398319 h 3177656"/>
              <a:gd name="connsiteX293" fmla="*/ 2549611 w 2704675"/>
              <a:gd name="connsiteY293" fmla="*/ 2400834 h 3177656"/>
              <a:gd name="connsiteX294" fmla="*/ 2550108 w 2704675"/>
              <a:gd name="connsiteY294" fmla="*/ 2402118 h 3177656"/>
              <a:gd name="connsiteX295" fmla="*/ 2554135 w 2704675"/>
              <a:gd name="connsiteY295" fmla="*/ 2402938 h 3177656"/>
              <a:gd name="connsiteX296" fmla="*/ 2557708 w 2704675"/>
              <a:gd name="connsiteY296" fmla="*/ 2400908 h 3177656"/>
              <a:gd name="connsiteX297" fmla="*/ 2556314 w 2704675"/>
              <a:gd name="connsiteY297" fmla="*/ 2398890 h 3177656"/>
              <a:gd name="connsiteX298" fmla="*/ 2553302 w 2704675"/>
              <a:gd name="connsiteY298" fmla="*/ 2397713 h 3177656"/>
              <a:gd name="connsiteX299" fmla="*/ 503965 w 2704675"/>
              <a:gd name="connsiteY299" fmla="*/ 2374264 h 3177656"/>
              <a:gd name="connsiteX300" fmla="*/ 497417 w 2704675"/>
              <a:gd name="connsiteY300" fmla="*/ 2384519 h 3177656"/>
              <a:gd name="connsiteX301" fmla="*/ 497219 w 2704675"/>
              <a:gd name="connsiteY301" fmla="*/ 2391611 h 3177656"/>
              <a:gd name="connsiteX302" fmla="*/ 498124 w 2704675"/>
              <a:gd name="connsiteY302" fmla="*/ 2394715 h 3177656"/>
              <a:gd name="connsiteX303" fmla="*/ 500011 w 2704675"/>
              <a:gd name="connsiteY303" fmla="*/ 2396282 h 3177656"/>
              <a:gd name="connsiteX304" fmla="*/ 502449 w 2704675"/>
              <a:gd name="connsiteY304" fmla="*/ 2389356 h 3177656"/>
              <a:gd name="connsiteX305" fmla="*/ 502087 w 2704675"/>
              <a:gd name="connsiteY305" fmla="*/ 2381727 h 3177656"/>
              <a:gd name="connsiteX306" fmla="*/ 506356 w 2704675"/>
              <a:gd name="connsiteY306" fmla="*/ 2382107 h 3177656"/>
              <a:gd name="connsiteX307" fmla="*/ 508809 w 2704675"/>
              <a:gd name="connsiteY307" fmla="*/ 2380245 h 3177656"/>
              <a:gd name="connsiteX308" fmla="*/ 503965 w 2704675"/>
              <a:gd name="connsiteY308" fmla="*/ 2374264 h 3177656"/>
              <a:gd name="connsiteX309" fmla="*/ 512195 w 2704675"/>
              <a:gd name="connsiteY309" fmla="*/ 2363639 h 3177656"/>
              <a:gd name="connsiteX310" fmla="*/ 512565 w 2704675"/>
              <a:gd name="connsiteY310" fmla="*/ 2365319 h 3177656"/>
              <a:gd name="connsiteX311" fmla="*/ 515336 w 2704675"/>
              <a:gd name="connsiteY311" fmla="*/ 2368893 h 3177656"/>
              <a:gd name="connsiteX312" fmla="*/ 519089 w 2704675"/>
              <a:gd name="connsiteY312" fmla="*/ 2370929 h 3177656"/>
              <a:gd name="connsiteX313" fmla="*/ 518348 w 2704675"/>
              <a:gd name="connsiteY313" fmla="*/ 2367568 h 3177656"/>
              <a:gd name="connsiteX314" fmla="*/ 515762 w 2704675"/>
              <a:gd name="connsiteY314" fmla="*/ 2364835 h 3177656"/>
              <a:gd name="connsiteX315" fmla="*/ 512195 w 2704675"/>
              <a:gd name="connsiteY315" fmla="*/ 2363639 h 3177656"/>
              <a:gd name="connsiteX316" fmla="*/ 1193996 w 2704675"/>
              <a:gd name="connsiteY316" fmla="*/ 2363425 h 3177656"/>
              <a:gd name="connsiteX317" fmla="*/ 1193277 w 2704675"/>
              <a:gd name="connsiteY317" fmla="*/ 2371737 h 3177656"/>
              <a:gd name="connsiteX318" fmla="*/ 1197461 w 2704675"/>
              <a:gd name="connsiteY318" fmla="*/ 2379685 h 3177656"/>
              <a:gd name="connsiteX319" fmla="*/ 1194343 w 2704675"/>
              <a:gd name="connsiteY319" fmla="*/ 2387565 h 3177656"/>
              <a:gd name="connsiteX320" fmla="*/ 1193115 w 2704675"/>
              <a:gd name="connsiteY320" fmla="*/ 2388770 h 3177656"/>
              <a:gd name="connsiteX321" fmla="*/ 1192156 w 2704675"/>
              <a:gd name="connsiteY321" fmla="*/ 2393628 h 3177656"/>
              <a:gd name="connsiteX322" fmla="*/ 1193023 w 2704675"/>
              <a:gd name="connsiteY322" fmla="*/ 2398504 h 3177656"/>
              <a:gd name="connsiteX323" fmla="*/ 1196073 w 2704675"/>
              <a:gd name="connsiteY323" fmla="*/ 2397620 h 3177656"/>
              <a:gd name="connsiteX324" fmla="*/ 1199141 w 2704675"/>
              <a:gd name="connsiteY324" fmla="*/ 2394911 h 3177656"/>
              <a:gd name="connsiteX325" fmla="*/ 1201092 w 2704675"/>
              <a:gd name="connsiteY325" fmla="*/ 2407349 h 3177656"/>
              <a:gd name="connsiteX326" fmla="*/ 1199188 w 2704675"/>
              <a:gd name="connsiteY326" fmla="*/ 2388585 h 3177656"/>
              <a:gd name="connsiteX327" fmla="*/ 1197114 w 2704675"/>
              <a:gd name="connsiteY327" fmla="*/ 2368807 h 3177656"/>
              <a:gd name="connsiteX328" fmla="*/ 1190796 w 2704675"/>
              <a:gd name="connsiteY328" fmla="*/ 2325957 h 3177656"/>
              <a:gd name="connsiteX329" fmla="*/ 1186371 w 2704675"/>
              <a:gd name="connsiteY329" fmla="*/ 2330300 h 3177656"/>
              <a:gd name="connsiteX330" fmla="*/ 1189428 w 2704675"/>
              <a:gd name="connsiteY330" fmla="*/ 2340855 h 3177656"/>
              <a:gd name="connsiteX331" fmla="*/ 1193073 w 2704675"/>
              <a:gd name="connsiteY331" fmla="*/ 2332652 h 3177656"/>
              <a:gd name="connsiteX332" fmla="*/ 2423051 w 2704675"/>
              <a:gd name="connsiteY332" fmla="*/ 2318727 h 3177656"/>
              <a:gd name="connsiteX333" fmla="*/ 2409493 w 2704675"/>
              <a:gd name="connsiteY333" fmla="*/ 2321667 h 3177656"/>
              <a:gd name="connsiteX334" fmla="*/ 2416661 w 2704675"/>
              <a:gd name="connsiteY334" fmla="*/ 2323252 h 3177656"/>
              <a:gd name="connsiteX335" fmla="*/ 2422533 w 2704675"/>
              <a:gd name="connsiteY335" fmla="*/ 2320368 h 3177656"/>
              <a:gd name="connsiteX336" fmla="*/ 1184853 w 2704675"/>
              <a:gd name="connsiteY336" fmla="*/ 2296931 h 3177656"/>
              <a:gd name="connsiteX337" fmla="*/ 1184695 w 2704675"/>
              <a:gd name="connsiteY337" fmla="*/ 2298496 h 3177656"/>
              <a:gd name="connsiteX338" fmla="*/ 1186602 w 2704675"/>
              <a:gd name="connsiteY338" fmla="*/ 2305967 h 3177656"/>
              <a:gd name="connsiteX339" fmla="*/ 1187168 w 2704675"/>
              <a:gd name="connsiteY339" fmla="*/ 2306086 h 3177656"/>
              <a:gd name="connsiteX340" fmla="*/ 1187177 w 2704675"/>
              <a:gd name="connsiteY340" fmla="*/ 2300162 h 3177656"/>
              <a:gd name="connsiteX341" fmla="*/ 2556294 w 2704675"/>
              <a:gd name="connsiteY341" fmla="*/ 2279572 h 3177656"/>
              <a:gd name="connsiteX342" fmla="*/ 2552582 w 2704675"/>
              <a:gd name="connsiteY342" fmla="*/ 2285618 h 3177656"/>
              <a:gd name="connsiteX343" fmla="*/ 2555983 w 2704675"/>
              <a:gd name="connsiteY343" fmla="*/ 2285563 h 3177656"/>
              <a:gd name="connsiteX344" fmla="*/ 2558541 w 2704675"/>
              <a:gd name="connsiteY344" fmla="*/ 2283890 h 3177656"/>
              <a:gd name="connsiteX345" fmla="*/ 2556294 w 2704675"/>
              <a:gd name="connsiteY345" fmla="*/ 2279572 h 3177656"/>
              <a:gd name="connsiteX346" fmla="*/ 549288 w 2704675"/>
              <a:gd name="connsiteY346" fmla="*/ 2276165 h 3177656"/>
              <a:gd name="connsiteX347" fmla="*/ 550573 w 2704675"/>
              <a:gd name="connsiteY347" fmla="*/ 2289978 h 3177656"/>
              <a:gd name="connsiteX348" fmla="*/ 558406 w 2704675"/>
              <a:gd name="connsiteY348" fmla="*/ 2293537 h 3177656"/>
              <a:gd name="connsiteX349" fmla="*/ 559173 w 2704675"/>
              <a:gd name="connsiteY349" fmla="*/ 2281033 h 3177656"/>
              <a:gd name="connsiteX350" fmla="*/ 2537980 w 2704675"/>
              <a:gd name="connsiteY350" fmla="*/ 2257555 h 3177656"/>
              <a:gd name="connsiteX351" fmla="*/ 2533146 w 2704675"/>
              <a:gd name="connsiteY351" fmla="*/ 2261442 h 3177656"/>
              <a:gd name="connsiteX352" fmla="*/ 2533092 w 2704675"/>
              <a:gd name="connsiteY352" fmla="*/ 2262327 h 3177656"/>
              <a:gd name="connsiteX353" fmla="*/ 2534269 w 2704675"/>
              <a:gd name="connsiteY353" fmla="*/ 2263601 h 3177656"/>
              <a:gd name="connsiteX354" fmla="*/ 2536427 w 2704675"/>
              <a:gd name="connsiteY354" fmla="*/ 2262477 h 3177656"/>
              <a:gd name="connsiteX355" fmla="*/ 403588 w 2704675"/>
              <a:gd name="connsiteY355" fmla="*/ 2243944 h 3177656"/>
              <a:gd name="connsiteX356" fmla="*/ 392024 w 2704675"/>
              <a:gd name="connsiteY356" fmla="*/ 2250110 h 3177656"/>
              <a:gd name="connsiteX357" fmla="*/ 384619 w 2704675"/>
              <a:gd name="connsiteY357" fmla="*/ 2254410 h 3177656"/>
              <a:gd name="connsiteX358" fmla="*/ 382904 w 2704675"/>
              <a:gd name="connsiteY358" fmla="*/ 2264702 h 3177656"/>
              <a:gd name="connsiteX359" fmla="*/ 383051 w 2704675"/>
              <a:gd name="connsiteY359" fmla="*/ 2266417 h 3177656"/>
              <a:gd name="connsiteX360" fmla="*/ 385244 w 2704675"/>
              <a:gd name="connsiteY360" fmla="*/ 2264287 h 3177656"/>
              <a:gd name="connsiteX361" fmla="*/ 386042 w 2704675"/>
              <a:gd name="connsiteY361" fmla="*/ 2260981 h 3177656"/>
              <a:gd name="connsiteX362" fmla="*/ 394468 w 2704675"/>
              <a:gd name="connsiteY362" fmla="*/ 2258536 h 3177656"/>
              <a:gd name="connsiteX363" fmla="*/ 399028 w 2704675"/>
              <a:gd name="connsiteY363" fmla="*/ 2251240 h 3177656"/>
              <a:gd name="connsiteX364" fmla="*/ 403588 w 2704675"/>
              <a:gd name="connsiteY364" fmla="*/ 2243944 h 3177656"/>
              <a:gd name="connsiteX365" fmla="*/ 407709 w 2704675"/>
              <a:gd name="connsiteY365" fmla="*/ 2231505 h 3177656"/>
              <a:gd name="connsiteX366" fmla="*/ 406373 w 2704675"/>
              <a:gd name="connsiteY366" fmla="*/ 2233561 h 3177656"/>
              <a:gd name="connsiteX367" fmla="*/ 406432 w 2704675"/>
              <a:gd name="connsiteY367" fmla="*/ 2236794 h 3177656"/>
              <a:gd name="connsiteX368" fmla="*/ 410007 w 2704675"/>
              <a:gd name="connsiteY368" fmla="*/ 2238217 h 3177656"/>
              <a:gd name="connsiteX369" fmla="*/ 413436 w 2704675"/>
              <a:gd name="connsiteY369" fmla="*/ 2237925 h 3177656"/>
              <a:gd name="connsiteX370" fmla="*/ 411804 w 2704675"/>
              <a:gd name="connsiteY370" fmla="*/ 2233962 h 3177656"/>
              <a:gd name="connsiteX371" fmla="*/ 407709 w 2704675"/>
              <a:gd name="connsiteY371" fmla="*/ 2231505 h 3177656"/>
              <a:gd name="connsiteX372" fmla="*/ 413837 w 2704675"/>
              <a:gd name="connsiteY372" fmla="*/ 2222348 h 3177656"/>
              <a:gd name="connsiteX373" fmla="*/ 413983 w 2704675"/>
              <a:gd name="connsiteY373" fmla="*/ 2224063 h 3177656"/>
              <a:gd name="connsiteX374" fmla="*/ 416240 w 2704675"/>
              <a:gd name="connsiteY374" fmla="*/ 2227756 h 3177656"/>
              <a:gd name="connsiteX375" fmla="*/ 419564 w 2704675"/>
              <a:gd name="connsiteY375" fmla="*/ 2228768 h 3177656"/>
              <a:gd name="connsiteX376" fmla="*/ 419419 w 2704675"/>
              <a:gd name="connsiteY376" fmla="*/ 2227054 h 3177656"/>
              <a:gd name="connsiteX377" fmla="*/ 413837 w 2704675"/>
              <a:gd name="connsiteY377" fmla="*/ 2222348 h 3177656"/>
              <a:gd name="connsiteX378" fmla="*/ 2434072 w 2704675"/>
              <a:gd name="connsiteY378" fmla="*/ 2192293 h 3177656"/>
              <a:gd name="connsiteX379" fmla="*/ 2432607 w 2704675"/>
              <a:gd name="connsiteY379" fmla="*/ 2202657 h 3177656"/>
              <a:gd name="connsiteX380" fmla="*/ 2438469 w 2704675"/>
              <a:gd name="connsiteY380" fmla="*/ 2203378 h 3177656"/>
              <a:gd name="connsiteX381" fmla="*/ 2443488 w 2704675"/>
              <a:gd name="connsiteY381" fmla="*/ 2202481 h 3177656"/>
              <a:gd name="connsiteX382" fmla="*/ 2441209 w 2704675"/>
              <a:gd name="connsiteY382" fmla="*/ 2196123 h 3177656"/>
              <a:gd name="connsiteX383" fmla="*/ 2434072 w 2704675"/>
              <a:gd name="connsiteY383" fmla="*/ 2192293 h 3177656"/>
              <a:gd name="connsiteX384" fmla="*/ 347881 w 2704675"/>
              <a:gd name="connsiteY384" fmla="*/ 2177883 h 3177656"/>
              <a:gd name="connsiteX385" fmla="*/ 353567 w 2704675"/>
              <a:gd name="connsiteY385" fmla="*/ 2181285 h 3177656"/>
              <a:gd name="connsiteX386" fmla="*/ 355614 w 2704675"/>
              <a:gd name="connsiteY386" fmla="*/ 2187586 h 3177656"/>
              <a:gd name="connsiteX387" fmla="*/ 359336 w 2704675"/>
              <a:gd name="connsiteY387" fmla="*/ 2190723 h 3177656"/>
              <a:gd name="connsiteX388" fmla="*/ 356682 w 2704675"/>
              <a:gd name="connsiteY388" fmla="*/ 2195051 h 3177656"/>
              <a:gd name="connsiteX389" fmla="*/ 351347 w 2704675"/>
              <a:gd name="connsiteY389" fmla="*/ 2198311 h 3177656"/>
              <a:gd name="connsiteX390" fmla="*/ 338907 w 2704675"/>
              <a:gd name="connsiteY390" fmla="*/ 2194190 h 3177656"/>
              <a:gd name="connsiteX391" fmla="*/ 342806 w 2704675"/>
              <a:gd name="connsiteY391" fmla="*/ 2186734 h 3177656"/>
              <a:gd name="connsiteX392" fmla="*/ 347881 w 2704675"/>
              <a:gd name="connsiteY392" fmla="*/ 2177883 h 3177656"/>
              <a:gd name="connsiteX393" fmla="*/ 2430010 w 2704675"/>
              <a:gd name="connsiteY393" fmla="*/ 2176577 h 3177656"/>
              <a:gd name="connsiteX394" fmla="*/ 2424450 w 2704675"/>
              <a:gd name="connsiteY394" fmla="*/ 2177754 h 3177656"/>
              <a:gd name="connsiteX395" fmla="*/ 2419734 w 2704675"/>
              <a:gd name="connsiteY395" fmla="*/ 2180552 h 3177656"/>
              <a:gd name="connsiteX396" fmla="*/ 2420609 w 2704675"/>
              <a:gd name="connsiteY396" fmla="*/ 2184211 h 3177656"/>
              <a:gd name="connsiteX397" fmla="*/ 2423103 w 2704675"/>
              <a:gd name="connsiteY397" fmla="*/ 2187028 h 3177656"/>
              <a:gd name="connsiteX398" fmla="*/ 2429580 w 2704675"/>
              <a:gd name="connsiteY398" fmla="*/ 2183658 h 3177656"/>
              <a:gd name="connsiteX399" fmla="*/ 2430605 w 2704675"/>
              <a:gd name="connsiteY399" fmla="*/ 2179696 h 3177656"/>
              <a:gd name="connsiteX400" fmla="*/ 2430010 w 2704675"/>
              <a:gd name="connsiteY400" fmla="*/ 2176577 h 3177656"/>
              <a:gd name="connsiteX401" fmla="*/ 2315484 w 2704675"/>
              <a:gd name="connsiteY401" fmla="*/ 2127812 h 3177656"/>
              <a:gd name="connsiteX402" fmla="*/ 2312377 w 2704675"/>
              <a:gd name="connsiteY402" fmla="*/ 2137658 h 3177656"/>
              <a:gd name="connsiteX403" fmla="*/ 2321231 w 2704675"/>
              <a:gd name="connsiteY403" fmla="*/ 2146767 h 3177656"/>
              <a:gd name="connsiteX404" fmla="*/ 2330085 w 2704675"/>
              <a:gd name="connsiteY404" fmla="*/ 2155876 h 3177656"/>
              <a:gd name="connsiteX405" fmla="*/ 2331727 w 2704675"/>
              <a:gd name="connsiteY405" fmla="*/ 2156393 h 3177656"/>
              <a:gd name="connsiteX406" fmla="*/ 2337948 w 2704675"/>
              <a:gd name="connsiteY406" fmla="*/ 2170986 h 3177656"/>
              <a:gd name="connsiteX407" fmla="*/ 2345377 w 2704675"/>
              <a:gd name="connsiteY407" fmla="*/ 2176037 h 3177656"/>
              <a:gd name="connsiteX408" fmla="*/ 2346328 w 2704675"/>
              <a:gd name="connsiteY408" fmla="*/ 2184456 h 3177656"/>
              <a:gd name="connsiteX409" fmla="*/ 2345811 w 2704675"/>
              <a:gd name="connsiteY409" fmla="*/ 2186097 h 3177656"/>
              <a:gd name="connsiteX410" fmla="*/ 2347247 w 2704675"/>
              <a:gd name="connsiteY410" fmla="*/ 2190836 h 3177656"/>
              <a:gd name="connsiteX411" fmla="*/ 2350304 w 2704675"/>
              <a:gd name="connsiteY411" fmla="*/ 2194733 h 3177656"/>
              <a:gd name="connsiteX412" fmla="*/ 2352581 w 2704675"/>
              <a:gd name="connsiteY412" fmla="*/ 2192519 h 3177656"/>
              <a:gd name="connsiteX413" fmla="*/ 2354016 w 2704675"/>
              <a:gd name="connsiteY413" fmla="*/ 2188686 h 3177656"/>
              <a:gd name="connsiteX414" fmla="*/ 2362913 w 2704675"/>
              <a:gd name="connsiteY414" fmla="*/ 2200515 h 3177656"/>
              <a:gd name="connsiteX415" fmla="*/ 2369048 w 2704675"/>
              <a:gd name="connsiteY415" fmla="*/ 2209668 h 3177656"/>
              <a:gd name="connsiteX416" fmla="*/ 2372417 w 2704675"/>
              <a:gd name="connsiteY416" fmla="*/ 2216144 h 3177656"/>
              <a:gd name="connsiteX417" fmla="*/ 2392978 w 2704675"/>
              <a:gd name="connsiteY417" fmla="*/ 2242479 h 3177656"/>
              <a:gd name="connsiteX418" fmla="*/ 2394356 w 2704675"/>
              <a:gd name="connsiteY418" fmla="*/ 2226675 h 3177656"/>
              <a:gd name="connsiteX419" fmla="*/ 2381658 w 2704675"/>
              <a:gd name="connsiteY419" fmla="*/ 2215451 h 3177656"/>
              <a:gd name="connsiteX420" fmla="*/ 2377595 w 2704675"/>
              <a:gd name="connsiteY420" fmla="*/ 2199734 h 3177656"/>
              <a:gd name="connsiteX421" fmla="*/ 2367533 w 2704675"/>
              <a:gd name="connsiteY421" fmla="*/ 2195883 h 3177656"/>
              <a:gd name="connsiteX422" fmla="*/ 2367574 w 2704675"/>
              <a:gd name="connsiteY422" fmla="*/ 2185747 h 3177656"/>
              <a:gd name="connsiteX423" fmla="*/ 2350558 w 2704675"/>
              <a:gd name="connsiteY423" fmla="*/ 2176770 h 3177656"/>
              <a:gd name="connsiteX424" fmla="*/ 2344942 w 2704675"/>
              <a:gd name="connsiteY424" fmla="*/ 2165976 h 3177656"/>
              <a:gd name="connsiteX425" fmla="*/ 2332244 w 2704675"/>
              <a:gd name="connsiteY425" fmla="*/ 2154752 h 3177656"/>
              <a:gd name="connsiteX426" fmla="*/ 2331616 w 2704675"/>
              <a:gd name="connsiteY426" fmla="*/ 2145307 h 3177656"/>
              <a:gd name="connsiteX427" fmla="*/ 2324899 w 2704675"/>
              <a:gd name="connsiteY427" fmla="*/ 2138000 h 3177656"/>
              <a:gd name="connsiteX428" fmla="*/ 2318766 w 2704675"/>
              <a:gd name="connsiteY428" fmla="*/ 2128848 h 3177656"/>
              <a:gd name="connsiteX429" fmla="*/ 2298205 w 2704675"/>
              <a:gd name="connsiteY429" fmla="*/ 2102513 h 3177656"/>
              <a:gd name="connsiteX430" fmla="*/ 2292764 w 2704675"/>
              <a:gd name="connsiteY430" fmla="*/ 2102601 h 3177656"/>
              <a:gd name="connsiteX431" fmla="*/ 2295951 w 2704675"/>
              <a:gd name="connsiteY431" fmla="*/ 2110372 h 3177656"/>
              <a:gd name="connsiteX432" fmla="*/ 2301144 w 2704675"/>
              <a:gd name="connsiteY432" fmla="*/ 2116071 h 3177656"/>
              <a:gd name="connsiteX433" fmla="*/ 2307103 w 2704675"/>
              <a:gd name="connsiteY433" fmla="*/ 2114342 h 3177656"/>
              <a:gd name="connsiteX434" fmla="*/ 2076145 w 2704675"/>
              <a:gd name="connsiteY434" fmla="*/ 2100954 h 3177656"/>
              <a:gd name="connsiteX435" fmla="*/ 2075879 w 2704675"/>
              <a:gd name="connsiteY435" fmla="*/ 2102960 h 3177656"/>
              <a:gd name="connsiteX436" fmla="*/ 2078342 w 2704675"/>
              <a:gd name="connsiteY436" fmla="*/ 2105722 h 3177656"/>
              <a:gd name="connsiteX437" fmla="*/ 2079843 w 2704675"/>
              <a:gd name="connsiteY437" fmla="*/ 2106299 h 3177656"/>
              <a:gd name="connsiteX438" fmla="*/ 2079455 w 2704675"/>
              <a:gd name="connsiteY438" fmla="*/ 2103865 h 3177656"/>
              <a:gd name="connsiteX439" fmla="*/ 2353814 w 2704675"/>
              <a:gd name="connsiteY439" fmla="*/ 2074950 h 3177656"/>
              <a:gd name="connsiteX440" fmla="*/ 2351138 w 2704675"/>
              <a:gd name="connsiteY440" fmla="*/ 2077714 h 3177656"/>
              <a:gd name="connsiteX441" fmla="*/ 2350102 w 2704675"/>
              <a:gd name="connsiteY441" fmla="*/ 2080996 h 3177656"/>
              <a:gd name="connsiteX442" fmla="*/ 2354937 w 2704675"/>
              <a:gd name="connsiteY442" fmla="*/ 2077109 h 3177656"/>
              <a:gd name="connsiteX443" fmla="*/ 2354991 w 2704675"/>
              <a:gd name="connsiteY443" fmla="*/ 2076223 h 3177656"/>
              <a:gd name="connsiteX444" fmla="*/ 2353814 w 2704675"/>
              <a:gd name="connsiteY444" fmla="*/ 2074950 h 3177656"/>
              <a:gd name="connsiteX445" fmla="*/ 2355709 w 2704675"/>
              <a:gd name="connsiteY445" fmla="*/ 2057505 h 3177656"/>
              <a:gd name="connsiteX446" fmla="*/ 2353638 w 2704675"/>
              <a:gd name="connsiteY446" fmla="*/ 2064069 h 3177656"/>
              <a:gd name="connsiteX447" fmla="*/ 2359597 w 2704675"/>
              <a:gd name="connsiteY447" fmla="*/ 2062340 h 3177656"/>
              <a:gd name="connsiteX448" fmla="*/ 2357350 w 2704675"/>
              <a:gd name="connsiteY448" fmla="*/ 2058022 h 3177656"/>
              <a:gd name="connsiteX449" fmla="*/ 698796 w 2704675"/>
              <a:gd name="connsiteY449" fmla="*/ 2035267 h 3177656"/>
              <a:gd name="connsiteX450" fmla="*/ 709619 w 2704675"/>
              <a:gd name="connsiteY450" fmla="*/ 2036404 h 3177656"/>
              <a:gd name="connsiteX451" fmla="*/ 710361 w 2704675"/>
              <a:gd name="connsiteY451" fmla="*/ 2039765 h 3177656"/>
              <a:gd name="connsiteX452" fmla="*/ 705508 w 2704675"/>
              <a:gd name="connsiteY452" fmla="*/ 2054711 h 3177656"/>
              <a:gd name="connsiteX453" fmla="*/ 686810 w 2704675"/>
              <a:gd name="connsiteY453" fmla="*/ 2060817 h 3177656"/>
              <a:gd name="connsiteX454" fmla="*/ 685924 w 2704675"/>
              <a:gd name="connsiteY454" fmla="*/ 2060793 h 3177656"/>
              <a:gd name="connsiteX455" fmla="*/ 684760 w 2704675"/>
              <a:gd name="connsiteY455" fmla="*/ 2059507 h 3177656"/>
              <a:gd name="connsiteX456" fmla="*/ 689955 w 2704675"/>
              <a:gd name="connsiteY456" fmla="*/ 2049111 h 3177656"/>
              <a:gd name="connsiteX457" fmla="*/ 698227 w 2704675"/>
              <a:gd name="connsiteY457" fmla="*/ 2040678 h 3177656"/>
              <a:gd name="connsiteX458" fmla="*/ 705492 w 2704675"/>
              <a:gd name="connsiteY458" fmla="*/ 2049648 h 3177656"/>
              <a:gd name="connsiteX459" fmla="*/ 704751 w 2704675"/>
              <a:gd name="connsiteY459" fmla="*/ 2046288 h 3177656"/>
              <a:gd name="connsiteX460" fmla="*/ 701282 w 2704675"/>
              <a:gd name="connsiteY460" fmla="*/ 2041547 h 3177656"/>
              <a:gd name="connsiteX461" fmla="*/ 698796 w 2704675"/>
              <a:gd name="connsiteY461" fmla="*/ 2035267 h 3177656"/>
              <a:gd name="connsiteX462" fmla="*/ 475514 w 2704675"/>
              <a:gd name="connsiteY462" fmla="*/ 2034040 h 3177656"/>
              <a:gd name="connsiteX463" fmla="*/ 466395 w 2704675"/>
              <a:gd name="connsiteY463" fmla="*/ 2048632 h 3177656"/>
              <a:gd name="connsiteX464" fmla="*/ 468109 w 2704675"/>
              <a:gd name="connsiteY464" fmla="*/ 2048486 h 3177656"/>
              <a:gd name="connsiteX465" fmla="*/ 710015 w 2704675"/>
              <a:gd name="connsiteY465" fmla="*/ 2022220 h 3177656"/>
              <a:gd name="connsiteX466" fmla="*/ 717595 w 2704675"/>
              <a:gd name="connsiteY466" fmla="*/ 2023632 h 3177656"/>
              <a:gd name="connsiteX467" fmla="*/ 721950 w 2704675"/>
              <a:gd name="connsiteY467" fmla="*/ 2028398 h 3177656"/>
              <a:gd name="connsiteX468" fmla="*/ 721709 w 2704675"/>
              <a:gd name="connsiteY468" fmla="*/ 2033297 h 3177656"/>
              <a:gd name="connsiteX469" fmla="*/ 718392 w 2704675"/>
              <a:gd name="connsiteY469" fmla="*/ 2036232 h 3177656"/>
              <a:gd name="connsiteX470" fmla="*/ 712980 w 2704675"/>
              <a:gd name="connsiteY470" fmla="*/ 2035663 h 3177656"/>
              <a:gd name="connsiteX471" fmla="*/ 709076 w 2704675"/>
              <a:gd name="connsiteY471" fmla="*/ 2025951 h 3177656"/>
              <a:gd name="connsiteX472" fmla="*/ 708915 w 2704675"/>
              <a:gd name="connsiteY472" fmla="*/ 2024225 h 3177656"/>
              <a:gd name="connsiteX473" fmla="*/ 710015 w 2704675"/>
              <a:gd name="connsiteY473" fmla="*/ 2022220 h 3177656"/>
              <a:gd name="connsiteX474" fmla="*/ 2444910 w 2704675"/>
              <a:gd name="connsiteY474" fmla="*/ 2020692 h 3177656"/>
              <a:gd name="connsiteX475" fmla="*/ 2458859 w 2704675"/>
              <a:gd name="connsiteY475" fmla="*/ 2029379 h 3177656"/>
              <a:gd name="connsiteX476" fmla="*/ 2462707 w 2704675"/>
              <a:gd name="connsiteY476" fmla="*/ 2044351 h 3177656"/>
              <a:gd name="connsiteX477" fmla="*/ 2461066 w 2704675"/>
              <a:gd name="connsiteY477" fmla="*/ 2043833 h 3177656"/>
              <a:gd name="connsiteX478" fmla="*/ 2450980 w 2704675"/>
              <a:gd name="connsiteY478" fmla="*/ 2034336 h 3177656"/>
              <a:gd name="connsiteX479" fmla="*/ 2444910 w 2704675"/>
              <a:gd name="connsiteY479" fmla="*/ 2020692 h 3177656"/>
              <a:gd name="connsiteX480" fmla="*/ 402591 w 2704675"/>
              <a:gd name="connsiteY480" fmla="*/ 2009165 h 3177656"/>
              <a:gd name="connsiteX481" fmla="*/ 411113 w 2704675"/>
              <a:gd name="connsiteY481" fmla="*/ 2010382 h 3177656"/>
              <a:gd name="connsiteX482" fmla="*/ 418459 w 2704675"/>
              <a:gd name="connsiteY482" fmla="*/ 2012995 h 3177656"/>
              <a:gd name="connsiteX483" fmla="*/ 410617 w 2704675"/>
              <a:gd name="connsiteY483" fmla="*/ 2022297 h 3177656"/>
              <a:gd name="connsiteX484" fmla="*/ 402359 w 2704675"/>
              <a:gd name="connsiteY484" fmla="*/ 2019115 h 3177656"/>
              <a:gd name="connsiteX485" fmla="*/ 397739 w 2704675"/>
              <a:gd name="connsiteY485" fmla="*/ 2013032 h 3177656"/>
              <a:gd name="connsiteX486" fmla="*/ 399412 w 2704675"/>
              <a:gd name="connsiteY486" fmla="*/ 2009867 h 3177656"/>
              <a:gd name="connsiteX487" fmla="*/ 402591 w 2704675"/>
              <a:gd name="connsiteY487" fmla="*/ 2009165 h 3177656"/>
              <a:gd name="connsiteX488" fmla="*/ 780355 w 2704675"/>
              <a:gd name="connsiteY488" fmla="*/ 1945698 h 3177656"/>
              <a:gd name="connsiteX489" fmla="*/ 779907 w 2704675"/>
              <a:gd name="connsiteY489" fmla="*/ 1945753 h 3177656"/>
              <a:gd name="connsiteX490" fmla="*/ 778441 w 2704675"/>
              <a:gd name="connsiteY490" fmla="*/ 1948980 h 3177656"/>
              <a:gd name="connsiteX491" fmla="*/ 802698 w 2704675"/>
              <a:gd name="connsiteY491" fmla="*/ 1942343 h 3177656"/>
              <a:gd name="connsiteX492" fmla="*/ 799462 w 2704675"/>
              <a:gd name="connsiteY492" fmla="*/ 1943335 h 3177656"/>
              <a:gd name="connsiteX493" fmla="*/ 792444 w 2704675"/>
              <a:gd name="connsiteY493" fmla="*/ 1944203 h 3177656"/>
              <a:gd name="connsiteX494" fmla="*/ 783466 w 2704675"/>
              <a:gd name="connsiteY494" fmla="*/ 1959904 h 3177656"/>
              <a:gd name="connsiteX495" fmla="*/ 779898 w 2704675"/>
              <a:gd name="connsiteY495" fmla="*/ 1971566 h 3177656"/>
              <a:gd name="connsiteX496" fmla="*/ 780294 w 2704675"/>
              <a:gd name="connsiteY496" fmla="*/ 1972360 h 3177656"/>
              <a:gd name="connsiteX497" fmla="*/ 781949 w 2704675"/>
              <a:gd name="connsiteY497" fmla="*/ 1972876 h 3177656"/>
              <a:gd name="connsiteX498" fmla="*/ 789990 w 2704675"/>
              <a:gd name="connsiteY498" fmla="*/ 1963393 h 3177656"/>
              <a:gd name="connsiteX499" fmla="*/ 794676 w 2704675"/>
              <a:gd name="connsiteY499" fmla="*/ 1950686 h 3177656"/>
              <a:gd name="connsiteX500" fmla="*/ 473174 w 2704675"/>
              <a:gd name="connsiteY500" fmla="*/ 1925442 h 3177656"/>
              <a:gd name="connsiteX501" fmla="*/ 471819 w 2704675"/>
              <a:gd name="connsiteY501" fmla="*/ 1927284 h 3177656"/>
              <a:gd name="connsiteX502" fmla="*/ 471751 w 2704675"/>
              <a:gd name="connsiteY502" fmla="*/ 1929017 h 3177656"/>
              <a:gd name="connsiteX503" fmla="*/ 475472 w 2704675"/>
              <a:gd name="connsiteY503" fmla="*/ 1932154 h 3177656"/>
              <a:gd name="connsiteX504" fmla="*/ 474911 w 2704675"/>
              <a:gd name="connsiteY504" fmla="*/ 1928100 h 3177656"/>
              <a:gd name="connsiteX505" fmla="*/ 473174 w 2704675"/>
              <a:gd name="connsiteY505" fmla="*/ 1925442 h 3177656"/>
              <a:gd name="connsiteX506" fmla="*/ 2385125 w 2704675"/>
              <a:gd name="connsiteY506" fmla="*/ 1924243 h 3177656"/>
              <a:gd name="connsiteX507" fmla="*/ 2402315 w 2704675"/>
              <a:gd name="connsiteY507" fmla="*/ 1944102 h 3177656"/>
              <a:gd name="connsiteX508" fmla="*/ 2389284 w 2704675"/>
              <a:gd name="connsiteY508" fmla="*/ 1937509 h 3177656"/>
              <a:gd name="connsiteX509" fmla="*/ 2385125 w 2704675"/>
              <a:gd name="connsiteY509" fmla="*/ 1924243 h 3177656"/>
              <a:gd name="connsiteX510" fmla="*/ 812660 w 2704675"/>
              <a:gd name="connsiteY510" fmla="*/ 1919262 h 3177656"/>
              <a:gd name="connsiteX511" fmla="*/ 811549 w 2704675"/>
              <a:gd name="connsiteY511" fmla="*/ 1919798 h 3177656"/>
              <a:gd name="connsiteX512" fmla="*/ 810331 w 2704675"/>
              <a:gd name="connsiteY512" fmla="*/ 1920583 h 3177656"/>
              <a:gd name="connsiteX513" fmla="*/ 804826 w 2704675"/>
              <a:gd name="connsiteY513" fmla="*/ 1926174 h 3177656"/>
              <a:gd name="connsiteX514" fmla="*/ 801931 w 2704675"/>
              <a:gd name="connsiteY514" fmla="*/ 1930310 h 3177656"/>
              <a:gd name="connsiteX515" fmla="*/ 802010 w 2704675"/>
              <a:gd name="connsiteY515" fmla="*/ 1931191 h 3177656"/>
              <a:gd name="connsiteX516" fmla="*/ 809308 w 2704675"/>
              <a:gd name="connsiteY516" fmla="*/ 1931565 h 3177656"/>
              <a:gd name="connsiteX517" fmla="*/ 815883 w 2704675"/>
              <a:gd name="connsiteY517" fmla="*/ 1927000 h 3177656"/>
              <a:gd name="connsiteX518" fmla="*/ 815063 w 2704675"/>
              <a:gd name="connsiteY518" fmla="*/ 1923283 h 3177656"/>
              <a:gd name="connsiteX519" fmla="*/ 379092 w 2704675"/>
              <a:gd name="connsiteY519" fmla="*/ 1895461 h 3177656"/>
              <a:gd name="connsiteX520" fmla="*/ 381975 w 2704675"/>
              <a:gd name="connsiteY520" fmla="*/ 1909031 h 3177656"/>
              <a:gd name="connsiteX521" fmla="*/ 384925 w 2704675"/>
              <a:gd name="connsiteY521" fmla="*/ 1900577 h 3177656"/>
              <a:gd name="connsiteX522" fmla="*/ 379092 w 2704675"/>
              <a:gd name="connsiteY522" fmla="*/ 1895461 h 3177656"/>
              <a:gd name="connsiteX523" fmla="*/ 2332165 w 2704675"/>
              <a:gd name="connsiteY523" fmla="*/ 1846187 h 3177656"/>
              <a:gd name="connsiteX524" fmla="*/ 2337089 w 2704675"/>
              <a:gd name="connsiteY524" fmla="*/ 1847741 h 3177656"/>
              <a:gd name="connsiteX525" fmla="*/ 2362148 w 2704675"/>
              <a:gd name="connsiteY525" fmla="*/ 1868077 h 3177656"/>
              <a:gd name="connsiteX526" fmla="*/ 2397286 w 2704675"/>
              <a:gd name="connsiteY526" fmla="*/ 1906028 h 3177656"/>
              <a:gd name="connsiteX527" fmla="*/ 2411986 w 2704675"/>
              <a:gd name="connsiteY527" fmla="*/ 1936327 h 3177656"/>
              <a:gd name="connsiteX528" fmla="*/ 2408413 w 2704675"/>
              <a:gd name="connsiteY528" fmla="*/ 1938357 h 3177656"/>
              <a:gd name="connsiteX529" fmla="*/ 2404386 w 2704675"/>
              <a:gd name="connsiteY529" fmla="*/ 1937538 h 3177656"/>
              <a:gd name="connsiteX530" fmla="*/ 2399180 w 2704675"/>
              <a:gd name="connsiteY530" fmla="*/ 1926874 h 3177656"/>
              <a:gd name="connsiteX531" fmla="*/ 2389959 w 2704675"/>
              <a:gd name="connsiteY531" fmla="*/ 1920356 h 3177656"/>
              <a:gd name="connsiteX532" fmla="*/ 2367802 w 2704675"/>
              <a:gd name="connsiteY532" fmla="*/ 1896224 h 3177656"/>
              <a:gd name="connsiteX533" fmla="*/ 2350568 w 2704675"/>
              <a:gd name="connsiteY533" fmla="*/ 1873645 h 3177656"/>
              <a:gd name="connsiteX534" fmla="*/ 2227231 w 2704675"/>
              <a:gd name="connsiteY534" fmla="*/ 1818493 h 3177656"/>
              <a:gd name="connsiteX535" fmla="*/ 2232242 w 2704675"/>
              <a:gd name="connsiteY535" fmla="*/ 1825486 h 3177656"/>
              <a:gd name="connsiteX536" fmla="*/ 2233882 w 2704675"/>
              <a:gd name="connsiteY536" fmla="*/ 1826004 h 3177656"/>
              <a:gd name="connsiteX537" fmla="*/ 2239496 w 2704675"/>
              <a:gd name="connsiteY537" fmla="*/ 1744690 h 3177656"/>
              <a:gd name="connsiteX538" fmla="*/ 2239310 w 2704675"/>
              <a:gd name="connsiteY538" fmla="*/ 1746620 h 3177656"/>
              <a:gd name="connsiteX539" fmla="*/ 2243018 w 2704675"/>
              <a:gd name="connsiteY539" fmla="*/ 1751300 h 3177656"/>
              <a:gd name="connsiteX540" fmla="*/ 2248805 w 2704675"/>
              <a:gd name="connsiteY540" fmla="*/ 1755833 h 3177656"/>
              <a:gd name="connsiteX541" fmla="*/ 2254592 w 2704675"/>
              <a:gd name="connsiteY541" fmla="*/ 1760365 h 3177656"/>
              <a:gd name="connsiteX542" fmla="*/ 2260564 w 2704675"/>
              <a:gd name="connsiteY542" fmla="*/ 1767888 h 3177656"/>
              <a:gd name="connsiteX543" fmla="*/ 2268931 w 2704675"/>
              <a:gd name="connsiteY543" fmla="*/ 1772106 h 3177656"/>
              <a:gd name="connsiteX544" fmla="*/ 2270572 w 2704675"/>
              <a:gd name="connsiteY544" fmla="*/ 1772624 h 3177656"/>
              <a:gd name="connsiteX545" fmla="*/ 2258822 w 2704675"/>
              <a:gd name="connsiteY545" fmla="*/ 1752678 h 3177656"/>
              <a:gd name="connsiteX546" fmla="*/ 2257021 w 2704675"/>
              <a:gd name="connsiteY546" fmla="*/ 1750961 h 3177656"/>
              <a:gd name="connsiteX547" fmla="*/ 2254008 w 2704675"/>
              <a:gd name="connsiteY547" fmla="*/ 1750279 h 3177656"/>
              <a:gd name="connsiteX548" fmla="*/ 2248950 w 2704675"/>
              <a:gd name="connsiteY548" fmla="*/ 1755089 h 3177656"/>
              <a:gd name="connsiteX549" fmla="*/ 2243938 w 2704675"/>
              <a:gd name="connsiteY549" fmla="*/ 1748002 h 3177656"/>
              <a:gd name="connsiteX550" fmla="*/ 2259968 w 2704675"/>
              <a:gd name="connsiteY550" fmla="*/ 1712816 h 3177656"/>
              <a:gd name="connsiteX551" fmla="*/ 2260366 w 2704675"/>
              <a:gd name="connsiteY551" fmla="*/ 1713470 h 3177656"/>
              <a:gd name="connsiteX552" fmla="*/ 2259756 w 2704675"/>
              <a:gd name="connsiteY552" fmla="*/ 1713757 h 3177656"/>
              <a:gd name="connsiteX553" fmla="*/ 2268706 w 2704675"/>
              <a:gd name="connsiteY553" fmla="*/ 1719423 h 3177656"/>
              <a:gd name="connsiteX554" fmla="*/ 2278543 w 2704675"/>
              <a:gd name="connsiteY554" fmla="*/ 1727602 h 3177656"/>
              <a:gd name="connsiteX555" fmla="*/ 2282792 w 2704675"/>
              <a:gd name="connsiteY555" fmla="*/ 1733195 h 3177656"/>
              <a:gd name="connsiteX556" fmla="*/ 2289153 w 2704675"/>
              <a:gd name="connsiteY556" fmla="*/ 1735295 h 3177656"/>
              <a:gd name="connsiteX557" fmla="*/ 2305866 w 2704675"/>
              <a:gd name="connsiteY557" fmla="*/ 1745250 h 3177656"/>
              <a:gd name="connsiteX558" fmla="*/ 2320062 w 2704675"/>
              <a:gd name="connsiteY558" fmla="*/ 1754635 h 3177656"/>
              <a:gd name="connsiteX559" fmla="*/ 2323578 w 2704675"/>
              <a:gd name="connsiteY559" fmla="*/ 1762487 h 3177656"/>
              <a:gd name="connsiteX560" fmla="*/ 2337004 w 2704675"/>
              <a:gd name="connsiteY560" fmla="*/ 1765524 h 3177656"/>
              <a:gd name="connsiteX561" fmla="*/ 2343423 w 2704675"/>
              <a:gd name="connsiteY561" fmla="*/ 1777121 h 3177656"/>
              <a:gd name="connsiteX562" fmla="*/ 2351670 w 2704675"/>
              <a:gd name="connsiteY562" fmla="*/ 1786484 h 3177656"/>
              <a:gd name="connsiteX563" fmla="*/ 2354107 w 2704675"/>
              <a:gd name="connsiteY563" fmla="*/ 1783507 h 3177656"/>
              <a:gd name="connsiteX564" fmla="*/ 2358710 w 2704675"/>
              <a:gd name="connsiteY564" fmla="*/ 1781681 h 3177656"/>
              <a:gd name="connsiteX565" fmla="*/ 2362339 w 2704675"/>
              <a:gd name="connsiteY565" fmla="*/ 1778312 h 3177656"/>
              <a:gd name="connsiteX566" fmla="*/ 2356955 w 2704675"/>
              <a:gd name="connsiteY566" fmla="*/ 1770919 h 3177656"/>
              <a:gd name="connsiteX567" fmla="*/ 2345396 w 2704675"/>
              <a:gd name="connsiteY567" fmla="*/ 1767423 h 3177656"/>
              <a:gd name="connsiteX568" fmla="*/ 2343718 w 2704675"/>
              <a:gd name="connsiteY568" fmla="*/ 1767043 h 3177656"/>
              <a:gd name="connsiteX569" fmla="*/ 2333408 w 2704675"/>
              <a:gd name="connsiteY569" fmla="*/ 1754126 h 3177656"/>
              <a:gd name="connsiteX570" fmla="*/ 2323099 w 2704675"/>
              <a:gd name="connsiteY570" fmla="*/ 1741209 h 3177656"/>
              <a:gd name="connsiteX571" fmla="*/ 2310044 w 2704675"/>
              <a:gd name="connsiteY571" fmla="*/ 1738476 h 3177656"/>
              <a:gd name="connsiteX572" fmla="*/ 2300362 w 2704675"/>
              <a:gd name="connsiteY572" fmla="*/ 1732537 h 3177656"/>
              <a:gd name="connsiteX573" fmla="*/ 2283458 w 2704675"/>
              <a:gd name="connsiteY573" fmla="*/ 1723422 h 3177656"/>
              <a:gd name="connsiteX574" fmla="*/ 2264038 w 2704675"/>
              <a:gd name="connsiteY574" fmla="*/ 1713736 h 3177656"/>
              <a:gd name="connsiteX575" fmla="*/ 619253 w 2704675"/>
              <a:gd name="connsiteY575" fmla="*/ 1543051 h 3177656"/>
              <a:gd name="connsiteX576" fmla="*/ 616825 w 2704675"/>
              <a:gd name="connsiteY576" fmla="*/ 1545270 h 3177656"/>
              <a:gd name="connsiteX577" fmla="*/ 624464 w 2704675"/>
              <a:gd name="connsiteY577" fmla="*/ 1546087 h 3177656"/>
              <a:gd name="connsiteX578" fmla="*/ 318980 w 2704675"/>
              <a:gd name="connsiteY578" fmla="*/ 1505152 h 3177656"/>
              <a:gd name="connsiteX579" fmla="*/ 305530 w 2704675"/>
              <a:gd name="connsiteY579" fmla="*/ 1508549 h 3177656"/>
              <a:gd name="connsiteX580" fmla="*/ 308845 w 2704675"/>
              <a:gd name="connsiteY580" fmla="*/ 1509473 h 3177656"/>
              <a:gd name="connsiteX581" fmla="*/ 318980 w 2704675"/>
              <a:gd name="connsiteY581" fmla="*/ 1505152 h 3177656"/>
              <a:gd name="connsiteX582" fmla="*/ 206860 w 2704675"/>
              <a:gd name="connsiteY582" fmla="*/ 1420324 h 3177656"/>
              <a:gd name="connsiteX583" fmla="*/ 204279 w 2704675"/>
              <a:gd name="connsiteY583" fmla="*/ 1423177 h 3177656"/>
              <a:gd name="connsiteX584" fmla="*/ 199591 w 2704675"/>
              <a:gd name="connsiteY584" fmla="*/ 1424774 h 3177656"/>
              <a:gd name="connsiteX585" fmla="*/ 195801 w 2704675"/>
              <a:gd name="connsiteY585" fmla="*/ 1427960 h 3177656"/>
              <a:gd name="connsiteX586" fmla="*/ 200815 w 2704675"/>
              <a:gd name="connsiteY586" fmla="*/ 1435609 h 3177656"/>
              <a:gd name="connsiteX587" fmla="*/ 212187 w 2704675"/>
              <a:gd name="connsiteY587" fmla="*/ 1439670 h 3177656"/>
              <a:gd name="connsiteX588" fmla="*/ 213845 w 2704675"/>
              <a:gd name="connsiteY588" fmla="*/ 1440133 h 3177656"/>
              <a:gd name="connsiteX589" fmla="*/ 223506 w 2704675"/>
              <a:gd name="connsiteY589" fmla="*/ 1453542 h 3177656"/>
              <a:gd name="connsiteX590" fmla="*/ 233166 w 2704675"/>
              <a:gd name="connsiteY590" fmla="*/ 1466951 h 3177656"/>
              <a:gd name="connsiteX591" fmla="*/ 246070 w 2704675"/>
              <a:gd name="connsiteY591" fmla="*/ 1470323 h 3177656"/>
              <a:gd name="connsiteX592" fmla="*/ 255448 w 2704675"/>
              <a:gd name="connsiteY592" fmla="*/ 1476732 h 3177656"/>
              <a:gd name="connsiteX593" fmla="*/ 271882 w 2704675"/>
              <a:gd name="connsiteY593" fmla="*/ 1486670 h 3177656"/>
              <a:gd name="connsiteX594" fmla="*/ 290802 w 2704675"/>
              <a:gd name="connsiteY594" fmla="*/ 1497300 h 3177656"/>
              <a:gd name="connsiteX595" fmla="*/ 297432 w 2704675"/>
              <a:gd name="connsiteY595" fmla="*/ 1499148 h 3177656"/>
              <a:gd name="connsiteX596" fmla="*/ 286420 w 2704675"/>
              <a:gd name="connsiteY596" fmla="*/ 1491391 h 3177656"/>
              <a:gd name="connsiteX597" fmla="*/ 276997 w 2704675"/>
              <a:gd name="connsiteY597" fmla="*/ 1482736 h 3177656"/>
              <a:gd name="connsiteX598" fmla="*/ 273030 w 2704675"/>
              <a:gd name="connsiteY598" fmla="*/ 1476942 h 3177656"/>
              <a:gd name="connsiteX599" fmla="*/ 266780 w 2704675"/>
              <a:gd name="connsiteY599" fmla="*/ 1474531 h 3177656"/>
              <a:gd name="connsiteX600" fmla="*/ 250577 w 2704675"/>
              <a:gd name="connsiteY600" fmla="*/ 1463764 h 3177656"/>
              <a:gd name="connsiteX601" fmla="*/ 236861 w 2704675"/>
              <a:gd name="connsiteY601" fmla="*/ 1453690 h 3177656"/>
              <a:gd name="connsiteX602" fmla="*/ 233736 w 2704675"/>
              <a:gd name="connsiteY602" fmla="*/ 1445675 h 3177656"/>
              <a:gd name="connsiteX603" fmla="*/ 220475 w 2704675"/>
              <a:gd name="connsiteY603" fmla="*/ 1441980 h 3177656"/>
              <a:gd name="connsiteX604" fmla="*/ 214636 w 2704675"/>
              <a:gd name="connsiteY604" fmla="*/ 1430082 h 3177656"/>
              <a:gd name="connsiteX605" fmla="*/ 206860 w 2704675"/>
              <a:gd name="connsiteY605" fmla="*/ 1420324 h 3177656"/>
              <a:gd name="connsiteX606" fmla="*/ 2349754 w 2704675"/>
              <a:gd name="connsiteY606" fmla="*/ 1418653 h 3177656"/>
              <a:gd name="connsiteX607" fmla="*/ 2350995 w 2704675"/>
              <a:gd name="connsiteY607" fmla="*/ 1419864 h 3177656"/>
              <a:gd name="connsiteX608" fmla="*/ 2346448 w 2704675"/>
              <a:gd name="connsiteY608" fmla="*/ 1430560 h 3177656"/>
              <a:gd name="connsiteX609" fmla="*/ 2338709 w 2704675"/>
              <a:gd name="connsiteY609" fmla="*/ 1439484 h 3177656"/>
              <a:gd name="connsiteX610" fmla="*/ 2330907 w 2704675"/>
              <a:gd name="connsiteY610" fmla="*/ 1430977 h 3177656"/>
              <a:gd name="connsiteX611" fmla="*/ 2331854 w 2704675"/>
              <a:gd name="connsiteY611" fmla="*/ 1434286 h 3177656"/>
              <a:gd name="connsiteX612" fmla="*/ 2335606 w 2704675"/>
              <a:gd name="connsiteY612" fmla="*/ 1438806 h 3177656"/>
              <a:gd name="connsiteX613" fmla="*/ 2338474 w 2704675"/>
              <a:gd name="connsiteY613" fmla="*/ 1444921 h 3177656"/>
              <a:gd name="connsiteX614" fmla="*/ 2327601 w 2704675"/>
              <a:gd name="connsiteY614" fmla="*/ 1444451 h 3177656"/>
              <a:gd name="connsiteX615" fmla="*/ 2326655 w 2704675"/>
              <a:gd name="connsiteY615" fmla="*/ 1441142 h 3177656"/>
              <a:gd name="connsiteX616" fmla="*/ 2330581 w 2704675"/>
              <a:gd name="connsiteY616" fmla="*/ 1425926 h 3177656"/>
              <a:gd name="connsiteX617" fmla="*/ 2348868 w 2704675"/>
              <a:gd name="connsiteY617" fmla="*/ 1418683 h 3177656"/>
              <a:gd name="connsiteX618" fmla="*/ 2349754 w 2704675"/>
              <a:gd name="connsiteY618" fmla="*/ 1418653 h 3177656"/>
              <a:gd name="connsiteX619" fmla="*/ 572131 w 2704675"/>
              <a:gd name="connsiteY619" fmla="*/ 1409439 h 3177656"/>
              <a:gd name="connsiteX620" fmla="*/ 580428 w 2704675"/>
              <a:gd name="connsiteY620" fmla="*/ 1432637 h 3177656"/>
              <a:gd name="connsiteX621" fmla="*/ 598198 w 2704675"/>
              <a:gd name="connsiteY621" fmla="*/ 1451362 h 3177656"/>
              <a:gd name="connsiteX622" fmla="*/ 604643 w 2704675"/>
              <a:gd name="connsiteY622" fmla="*/ 1456411 h 3177656"/>
              <a:gd name="connsiteX623" fmla="*/ 611928 w 2704675"/>
              <a:gd name="connsiteY623" fmla="*/ 1447447 h 3177656"/>
              <a:gd name="connsiteX624" fmla="*/ 611143 w 2704675"/>
              <a:gd name="connsiteY624" fmla="*/ 1444905 h 3177656"/>
              <a:gd name="connsiteX625" fmla="*/ 609560 w 2704675"/>
              <a:gd name="connsiteY625" fmla="*/ 1443465 h 3177656"/>
              <a:gd name="connsiteX626" fmla="*/ 607879 w 2704675"/>
              <a:gd name="connsiteY626" fmla="*/ 1442746 h 3177656"/>
              <a:gd name="connsiteX627" fmla="*/ 607620 w 2704675"/>
              <a:gd name="connsiteY627" fmla="*/ 1441702 h 3177656"/>
              <a:gd name="connsiteX628" fmla="*/ 543047 w 2704675"/>
              <a:gd name="connsiteY628" fmla="*/ 1396995 h 3177656"/>
              <a:gd name="connsiteX629" fmla="*/ 545457 w 2704675"/>
              <a:gd name="connsiteY629" fmla="*/ 1399451 h 3177656"/>
              <a:gd name="connsiteX630" fmla="*/ 556396 w 2704675"/>
              <a:gd name="connsiteY630" fmla="*/ 1400772 h 3177656"/>
              <a:gd name="connsiteX631" fmla="*/ 501655 w 2704675"/>
              <a:gd name="connsiteY631" fmla="*/ 1271272 h 3177656"/>
              <a:gd name="connsiteX632" fmla="*/ 497993 w 2704675"/>
              <a:gd name="connsiteY632" fmla="*/ 1272454 h 3177656"/>
              <a:gd name="connsiteX633" fmla="*/ 493135 w 2704675"/>
              <a:gd name="connsiteY633" fmla="*/ 1271495 h 3177656"/>
              <a:gd name="connsiteX634" fmla="*/ 488259 w 2704675"/>
              <a:gd name="connsiteY634" fmla="*/ 1272362 h 3177656"/>
              <a:gd name="connsiteX635" fmla="*/ 488781 w 2704675"/>
              <a:gd name="connsiteY635" fmla="*/ 1281493 h 3177656"/>
              <a:gd name="connsiteX636" fmla="*/ 496603 w 2704675"/>
              <a:gd name="connsiteY636" fmla="*/ 1290693 h 3177656"/>
              <a:gd name="connsiteX637" fmla="*/ 497808 w 2704675"/>
              <a:gd name="connsiteY637" fmla="*/ 1291921 h 3177656"/>
              <a:gd name="connsiteX638" fmla="*/ 499477 w 2704675"/>
              <a:gd name="connsiteY638" fmla="*/ 1308363 h 3177656"/>
              <a:gd name="connsiteX639" fmla="*/ 501146 w 2704675"/>
              <a:gd name="connsiteY639" fmla="*/ 1324806 h 3177656"/>
              <a:gd name="connsiteX640" fmla="*/ 510639 w 2704675"/>
              <a:gd name="connsiteY640" fmla="*/ 1334174 h 3177656"/>
              <a:gd name="connsiteX641" fmla="*/ 515561 w 2704675"/>
              <a:gd name="connsiteY641" fmla="*/ 1344412 h 3177656"/>
              <a:gd name="connsiteX642" fmla="*/ 524831 w 2704675"/>
              <a:gd name="connsiteY642" fmla="*/ 1361231 h 3177656"/>
              <a:gd name="connsiteX643" fmla="*/ 535909 w 2704675"/>
              <a:gd name="connsiteY643" fmla="*/ 1379892 h 3177656"/>
              <a:gd name="connsiteX644" fmla="*/ 540730 w 2704675"/>
              <a:gd name="connsiteY644" fmla="*/ 1384805 h 3177656"/>
              <a:gd name="connsiteX645" fmla="*/ 535066 w 2704675"/>
              <a:gd name="connsiteY645" fmla="*/ 1372583 h 3177656"/>
              <a:gd name="connsiteX646" fmla="*/ 531227 w 2704675"/>
              <a:gd name="connsiteY646" fmla="*/ 1360379 h 3177656"/>
              <a:gd name="connsiteX647" fmla="*/ 530686 w 2704675"/>
              <a:gd name="connsiteY647" fmla="*/ 1353377 h 3177656"/>
              <a:gd name="connsiteX648" fmla="*/ 526476 w 2704675"/>
              <a:gd name="connsiteY648" fmla="*/ 1348166 h 3177656"/>
              <a:gd name="connsiteX649" fmla="*/ 517820 w 2704675"/>
              <a:gd name="connsiteY649" fmla="*/ 1330744 h 3177656"/>
              <a:gd name="connsiteX650" fmla="*/ 510972 w 2704675"/>
              <a:gd name="connsiteY650" fmla="*/ 1315165 h 3177656"/>
              <a:gd name="connsiteX651" fmla="*/ 512269 w 2704675"/>
              <a:gd name="connsiteY651" fmla="*/ 1306660 h 3177656"/>
              <a:gd name="connsiteX652" fmla="*/ 502628 w 2704675"/>
              <a:gd name="connsiteY652" fmla="*/ 1296834 h 3177656"/>
              <a:gd name="connsiteX653" fmla="*/ 503515 w 2704675"/>
              <a:gd name="connsiteY653" fmla="*/ 1283610 h 3177656"/>
              <a:gd name="connsiteX654" fmla="*/ 501655 w 2704675"/>
              <a:gd name="connsiteY654" fmla="*/ 1271272 h 3177656"/>
              <a:gd name="connsiteX655" fmla="*/ 2462737 w 2704675"/>
              <a:gd name="connsiteY655" fmla="*/ 1178516 h 3177656"/>
              <a:gd name="connsiteX656" fmla="*/ 2462739 w 2704675"/>
              <a:gd name="connsiteY656" fmla="*/ 1191043 h 3177656"/>
              <a:gd name="connsiteX657" fmla="*/ 2472904 w 2704675"/>
              <a:gd name="connsiteY657" fmla="*/ 1195295 h 3177656"/>
              <a:gd name="connsiteX658" fmla="*/ 2470774 w 2704675"/>
              <a:gd name="connsiteY658" fmla="*/ 1181587 h 3177656"/>
              <a:gd name="connsiteX659" fmla="*/ 1895222 w 2704675"/>
              <a:gd name="connsiteY659" fmla="*/ 1166914 h 3177656"/>
              <a:gd name="connsiteX660" fmla="*/ 1897080 w 2704675"/>
              <a:gd name="connsiteY660" fmla="*/ 1168719 h 3177656"/>
              <a:gd name="connsiteX661" fmla="*/ 1900228 w 2704675"/>
              <a:gd name="connsiteY661" fmla="*/ 1170580 h 3177656"/>
              <a:gd name="connsiteX662" fmla="*/ 1900379 w 2704675"/>
              <a:gd name="connsiteY662" fmla="*/ 1167142 h 3177656"/>
              <a:gd name="connsiteX663" fmla="*/ 2009814 w 2704675"/>
              <a:gd name="connsiteY663" fmla="*/ 1146122 h 3177656"/>
              <a:gd name="connsiteX664" fmla="*/ 2004317 w 2704675"/>
              <a:gd name="connsiteY664" fmla="*/ 1153632 h 3177656"/>
              <a:gd name="connsiteX665" fmla="*/ 2003749 w 2704675"/>
              <a:gd name="connsiteY665" fmla="*/ 1166524 h 3177656"/>
              <a:gd name="connsiteX666" fmla="*/ 2003598 w 2704675"/>
              <a:gd name="connsiteY666" fmla="*/ 1169962 h 3177656"/>
              <a:gd name="connsiteX667" fmla="*/ 1999635 w 2704675"/>
              <a:gd name="connsiteY667" fmla="*/ 1171941 h 3177656"/>
              <a:gd name="connsiteX668" fmla="*/ 1998137 w 2704675"/>
              <a:gd name="connsiteY668" fmla="*/ 1176612 h 3177656"/>
              <a:gd name="connsiteX669" fmla="*/ 2001370 w 2704675"/>
              <a:gd name="connsiteY669" fmla="*/ 1176539 h 3177656"/>
              <a:gd name="connsiteX670" fmla="*/ 2003371 w 2704675"/>
              <a:gd name="connsiteY670" fmla="*/ 1175120 h 3177656"/>
              <a:gd name="connsiteX671" fmla="*/ 2003598 w 2704675"/>
              <a:gd name="connsiteY671" fmla="*/ 1169962 h 3177656"/>
              <a:gd name="connsiteX672" fmla="*/ 2015933 w 2704675"/>
              <a:gd name="connsiteY672" fmla="*/ 1163616 h 3177656"/>
              <a:gd name="connsiteX673" fmla="*/ 2013547 w 2704675"/>
              <a:gd name="connsiteY673" fmla="*/ 1154253 h 3177656"/>
              <a:gd name="connsiteX674" fmla="*/ 2009814 w 2704675"/>
              <a:gd name="connsiteY674" fmla="*/ 1146122 h 3177656"/>
              <a:gd name="connsiteX675" fmla="*/ 883152 w 2704675"/>
              <a:gd name="connsiteY675" fmla="*/ 1140758 h 3177656"/>
              <a:gd name="connsiteX676" fmla="*/ 879375 w 2704675"/>
              <a:gd name="connsiteY676" fmla="*/ 1141492 h 3177656"/>
              <a:gd name="connsiteX677" fmla="*/ 883087 w 2704675"/>
              <a:gd name="connsiteY677" fmla="*/ 1149002 h 3177656"/>
              <a:gd name="connsiteX678" fmla="*/ 883968 w 2704675"/>
              <a:gd name="connsiteY678" fmla="*/ 1157062 h 3177656"/>
              <a:gd name="connsiteX679" fmla="*/ 883045 w 2704675"/>
              <a:gd name="connsiteY679" fmla="*/ 1160377 h 3177656"/>
              <a:gd name="connsiteX680" fmla="*/ 881150 w 2704675"/>
              <a:gd name="connsiteY680" fmla="*/ 1168780 h 3177656"/>
              <a:gd name="connsiteX681" fmla="*/ 889216 w 2704675"/>
              <a:gd name="connsiteY681" fmla="*/ 1179976 h 3177656"/>
              <a:gd name="connsiteX682" fmla="*/ 896847 w 2704675"/>
              <a:gd name="connsiteY682" fmla="*/ 1183543 h 3177656"/>
              <a:gd name="connsiteX683" fmla="*/ 899140 w 2704675"/>
              <a:gd name="connsiteY683" fmla="*/ 1183696 h 3177656"/>
              <a:gd name="connsiteX684" fmla="*/ 900384 w 2704675"/>
              <a:gd name="connsiteY684" fmla="*/ 1174673 h 3177656"/>
              <a:gd name="connsiteX685" fmla="*/ 895732 w 2704675"/>
              <a:gd name="connsiteY685" fmla="*/ 1168226 h 3177656"/>
              <a:gd name="connsiteX686" fmla="*/ 894738 w 2704675"/>
              <a:gd name="connsiteY686" fmla="*/ 1163606 h 3177656"/>
              <a:gd name="connsiteX687" fmla="*/ 889213 w 2704675"/>
              <a:gd name="connsiteY687" fmla="*/ 1163882 h 3177656"/>
              <a:gd name="connsiteX688" fmla="*/ 1937559 w 2704675"/>
              <a:gd name="connsiteY688" fmla="*/ 1105050 h 3177656"/>
              <a:gd name="connsiteX689" fmla="*/ 1933365 w 2704675"/>
              <a:gd name="connsiteY689" fmla="*/ 1122089 h 3177656"/>
              <a:gd name="connsiteX690" fmla="*/ 1938446 w 2704675"/>
              <a:gd name="connsiteY690" fmla="*/ 1124035 h 3177656"/>
              <a:gd name="connsiteX691" fmla="*/ 1949366 w 2704675"/>
              <a:gd name="connsiteY691" fmla="*/ 1110737 h 3177656"/>
              <a:gd name="connsiteX692" fmla="*/ 1944837 w 2704675"/>
              <a:gd name="connsiteY692" fmla="*/ 1106016 h 3177656"/>
              <a:gd name="connsiteX693" fmla="*/ 1937559 w 2704675"/>
              <a:gd name="connsiteY693" fmla="*/ 1105050 h 3177656"/>
              <a:gd name="connsiteX694" fmla="*/ 2497227 w 2704675"/>
              <a:gd name="connsiteY694" fmla="*/ 1098856 h 3177656"/>
              <a:gd name="connsiteX695" fmla="*/ 2498173 w 2704675"/>
              <a:gd name="connsiteY695" fmla="*/ 1102164 h 3177656"/>
              <a:gd name="connsiteX696" fmla="*/ 2500921 w 2704675"/>
              <a:gd name="connsiteY696" fmla="*/ 1104734 h 3177656"/>
              <a:gd name="connsiteX697" fmla="*/ 2504556 w 2704675"/>
              <a:gd name="connsiteY697" fmla="*/ 1105708 h 3177656"/>
              <a:gd name="connsiteX698" fmla="*/ 2504082 w 2704675"/>
              <a:gd name="connsiteY698" fmla="*/ 1104054 h 3177656"/>
              <a:gd name="connsiteX699" fmla="*/ 2501097 w 2704675"/>
              <a:gd name="connsiteY699" fmla="*/ 1100657 h 3177656"/>
              <a:gd name="connsiteX700" fmla="*/ 2497227 w 2704675"/>
              <a:gd name="connsiteY700" fmla="*/ 1098856 h 3177656"/>
              <a:gd name="connsiteX701" fmla="*/ 877928 w 2704675"/>
              <a:gd name="connsiteY701" fmla="*/ 1088987 h 3177656"/>
              <a:gd name="connsiteX702" fmla="*/ 877850 w 2704675"/>
              <a:gd name="connsiteY702" fmla="*/ 1089265 h 3177656"/>
              <a:gd name="connsiteX703" fmla="*/ 879334 w 2704675"/>
              <a:gd name="connsiteY703" fmla="*/ 1092562 h 3177656"/>
              <a:gd name="connsiteX704" fmla="*/ 879363 w 2704675"/>
              <a:gd name="connsiteY704" fmla="*/ 1092095 h 3177656"/>
              <a:gd name="connsiteX705" fmla="*/ 875209 w 2704675"/>
              <a:gd name="connsiteY705" fmla="*/ 1083100 h 3177656"/>
              <a:gd name="connsiteX706" fmla="*/ 872144 w 2704675"/>
              <a:gd name="connsiteY706" fmla="*/ 1084103 h 3177656"/>
              <a:gd name="connsiteX707" fmla="*/ 876928 w 2704675"/>
              <a:gd name="connsiteY707" fmla="*/ 1086822 h 3177656"/>
              <a:gd name="connsiteX708" fmla="*/ 2514711 w 2704675"/>
              <a:gd name="connsiteY708" fmla="*/ 1072379 h 3177656"/>
              <a:gd name="connsiteX709" fmla="*/ 2512703 w 2704675"/>
              <a:gd name="connsiteY709" fmla="*/ 1079441 h 3177656"/>
              <a:gd name="connsiteX710" fmla="*/ 2513533 w 2704675"/>
              <a:gd name="connsiteY710" fmla="*/ 1087034 h 3177656"/>
              <a:gd name="connsiteX711" fmla="*/ 2509249 w 2704675"/>
              <a:gd name="connsiteY711" fmla="*/ 1086916 h 3177656"/>
              <a:gd name="connsiteX712" fmla="*/ 2506915 w 2704675"/>
              <a:gd name="connsiteY712" fmla="*/ 1088926 h 3177656"/>
              <a:gd name="connsiteX713" fmla="*/ 2512117 w 2704675"/>
              <a:gd name="connsiteY713" fmla="*/ 1094597 h 3177656"/>
              <a:gd name="connsiteX714" fmla="*/ 2518023 w 2704675"/>
              <a:gd name="connsiteY714" fmla="*/ 1083960 h 3177656"/>
              <a:gd name="connsiteX715" fmla="*/ 2517784 w 2704675"/>
              <a:gd name="connsiteY715" fmla="*/ 1076869 h 3177656"/>
              <a:gd name="connsiteX716" fmla="*/ 2516691 w 2704675"/>
              <a:gd name="connsiteY716" fmla="*/ 1073826 h 3177656"/>
              <a:gd name="connsiteX717" fmla="*/ 2514711 w 2704675"/>
              <a:gd name="connsiteY717" fmla="*/ 1072379 h 3177656"/>
              <a:gd name="connsiteX718" fmla="*/ 1877738 w 2704675"/>
              <a:gd name="connsiteY718" fmla="*/ 1016298 h 3177656"/>
              <a:gd name="connsiteX719" fmla="*/ 1872203 w 2704675"/>
              <a:gd name="connsiteY719" fmla="*/ 1024666 h 3177656"/>
              <a:gd name="connsiteX720" fmla="*/ 1877662 w 2704675"/>
              <a:gd name="connsiteY720" fmla="*/ 1018017 h 3177656"/>
              <a:gd name="connsiteX721" fmla="*/ 1816684 w 2704675"/>
              <a:gd name="connsiteY721" fmla="*/ 994664 h 3177656"/>
              <a:gd name="connsiteX722" fmla="*/ 1800456 w 2704675"/>
              <a:gd name="connsiteY722" fmla="*/ 1011174 h 3177656"/>
              <a:gd name="connsiteX723" fmla="*/ 1789138 w 2704675"/>
              <a:gd name="connsiteY723" fmla="*/ 1031888 h 3177656"/>
              <a:gd name="connsiteX724" fmla="*/ 1792899 w 2704675"/>
              <a:gd name="connsiteY724" fmla="*/ 1039117 h 3177656"/>
              <a:gd name="connsiteX725" fmla="*/ 1793316 w 2704675"/>
              <a:gd name="connsiteY725" fmla="*/ 1040113 h 3177656"/>
              <a:gd name="connsiteX726" fmla="*/ 1803213 w 2704675"/>
              <a:gd name="connsiteY726" fmla="*/ 1026797 h 3177656"/>
              <a:gd name="connsiteX727" fmla="*/ 1806095 w 2704675"/>
              <a:gd name="connsiteY727" fmla="*/ 1020033 h 3177656"/>
              <a:gd name="connsiteX728" fmla="*/ 1808976 w 2704675"/>
              <a:gd name="connsiteY728" fmla="*/ 1013271 h 3177656"/>
              <a:gd name="connsiteX729" fmla="*/ 1814698 w 2704675"/>
              <a:gd name="connsiteY729" fmla="*/ 1005557 h 3177656"/>
              <a:gd name="connsiteX730" fmla="*/ 1816609 w 2704675"/>
              <a:gd name="connsiteY730" fmla="*/ 996383 h 3177656"/>
              <a:gd name="connsiteX731" fmla="*/ 2562201 w 2704675"/>
              <a:gd name="connsiteY731" fmla="*/ 994370 h 3177656"/>
              <a:gd name="connsiteX732" fmla="*/ 2560933 w 2704675"/>
              <a:gd name="connsiteY732" fmla="*/ 1003234 h 3177656"/>
              <a:gd name="connsiteX733" fmla="*/ 2567640 w 2704675"/>
              <a:gd name="connsiteY733" fmla="*/ 1007132 h 3177656"/>
              <a:gd name="connsiteX734" fmla="*/ 2466002 w 2704675"/>
              <a:gd name="connsiteY734" fmla="*/ 989665 h 3177656"/>
              <a:gd name="connsiteX735" fmla="*/ 2467333 w 2704675"/>
              <a:gd name="connsiteY735" fmla="*/ 993535 h 3177656"/>
              <a:gd name="connsiteX736" fmla="*/ 2469549 w 2704675"/>
              <a:gd name="connsiteY736" fmla="*/ 995809 h 3177656"/>
              <a:gd name="connsiteX737" fmla="*/ 2470524 w 2704675"/>
              <a:gd name="connsiteY737" fmla="*/ 993741 h 3177656"/>
              <a:gd name="connsiteX738" fmla="*/ 2470258 w 2704675"/>
              <a:gd name="connsiteY738" fmla="*/ 992028 h 3177656"/>
              <a:gd name="connsiteX739" fmla="*/ 2466002 w 2704675"/>
              <a:gd name="connsiteY739" fmla="*/ 989665 h 3177656"/>
              <a:gd name="connsiteX740" fmla="*/ 818823 w 2704675"/>
              <a:gd name="connsiteY740" fmla="*/ 954926 h 3177656"/>
              <a:gd name="connsiteX741" fmla="*/ 830679 w 2704675"/>
              <a:gd name="connsiteY741" fmla="*/ 974082 h 3177656"/>
              <a:gd name="connsiteX742" fmla="*/ 844124 w 2704675"/>
              <a:gd name="connsiteY742" fmla="*/ 992341 h 3177656"/>
              <a:gd name="connsiteX743" fmla="*/ 846824 w 2704675"/>
              <a:gd name="connsiteY743" fmla="*/ 998676 h 3177656"/>
              <a:gd name="connsiteX744" fmla="*/ 849178 w 2704675"/>
              <a:gd name="connsiteY744" fmla="*/ 1006254 h 3177656"/>
              <a:gd name="connsiteX745" fmla="*/ 852303 w 2704675"/>
              <a:gd name="connsiteY745" fmla="*/ 1014270 h 3177656"/>
              <a:gd name="connsiteX746" fmla="*/ 846611 w 2704675"/>
              <a:gd name="connsiteY746" fmla="*/ 1020276 h 3177656"/>
              <a:gd name="connsiteX747" fmla="*/ 839125 w 2704675"/>
              <a:gd name="connsiteY747" fmla="*/ 1023102 h 3177656"/>
              <a:gd name="connsiteX748" fmla="*/ 838663 w 2704675"/>
              <a:gd name="connsiteY748" fmla="*/ 1024760 h 3177656"/>
              <a:gd name="connsiteX749" fmla="*/ 838443 w 2704675"/>
              <a:gd name="connsiteY749" fmla="*/ 1027154 h 3177656"/>
              <a:gd name="connsiteX750" fmla="*/ 841055 w 2704675"/>
              <a:gd name="connsiteY750" fmla="*/ 1028998 h 3177656"/>
              <a:gd name="connsiteX751" fmla="*/ 853813 w 2704675"/>
              <a:gd name="connsiteY751" fmla="*/ 1028087 h 3177656"/>
              <a:gd name="connsiteX752" fmla="*/ 856398 w 2704675"/>
              <a:gd name="connsiteY752" fmla="*/ 1027903 h 3177656"/>
              <a:gd name="connsiteX753" fmla="*/ 857392 w 2704675"/>
              <a:gd name="connsiteY753" fmla="*/ 1024636 h 3177656"/>
              <a:gd name="connsiteX754" fmla="*/ 854834 w 2704675"/>
              <a:gd name="connsiteY754" fmla="*/ 1012741 h 3177656"/>
              <a:gd name="connsiteX755" fmla="*/ 853389 w 2704675"/>
              <a:gd name="connsiteY755" fmla="*/ 1011807 h 3177656"/>
              <a:gd name="connsiteX756" fmla="*/ 845431 w 2704675"/>
              <a:gd name="connsiteY756" fmla="*/ 993606 h 3177656"/>
              <a:gd name="connsiteX757" fmla="*/ 835777 w 2704675"/>
              <a:gd name="connsiteY757" fmla="*/ 975951 h 3177656"/>
              <a:gd name="connsiteX758" fmla="*/ 829313 w 2704675"/>
              <a:gd name="connsiteY758" fmla="*/ 968567 h 3177656"/>
              <a:gd name="connsiteX759" fmla="*/ 797312 w 2704675"/>
              <a:gd name="connsiteY759" fmla="*/ 945583 h 3177656"/>
              <a:gd name="connsiteX760" fmla="*/ 796079 w 2704675"/>
              <a:gd name="connsiteY760" fmla="*/ 946802 h 3177656"/>
              <a:gd name="connsiteX761" fmla="*/ 800676 w 2704675"/>
              <a:gd name="connsiteY761" fmla="*/ 958354 h 3177656"/>
              <a:gd name="connsiteX762" fmla="*/ 809694 w 2704675"/>
              <a:gd name="connsiteY762" fmla="*/ 968459 h 3177656"/>
              <a:gd name="connsiteX763" fmla="*/ 819342 w 2704675"/>
              <a:gd name="connsiteY763" fmla="*/ 997941 h 3177656"/>
              <a:gd name="connsiteX764" fmla="*/ 824315 w 2704675"/>
              <a:gd name="connsiteY764" fmla="*/ 999326 h 3177656"/>
              <a:gd name="connsiteX765" fmla="*/ 829750 w 2704675"/>
              <a:gd name="connsiteY765" fmla="*/ 999054 h 3177656"/>
              <a:gd name="connsiteX766" fmla="*/ 817601 w 2704675"/>
              <a:gd name="connsiteY766" fmla="*/ 971332 h 3177656"/>
              <a:gd name="connsiteX767" fmla="*/ 798199 w 2704675"/>
              <a:gd name="connsiteY767" fmla="*/ 945607 h 3177656"/>
              <a:gd name="connsiteX768" fmla="*/ 797312 w 2704675"/>
              <a:gd name="connsiteY768" fmla="*/ 945583 h 3177656"/>
              <a:gd name="connsiteX769" fmla="*/ 1788643 w 2704675"/>
              <a:gd name="connsiteY769" fmla="*/ 943948 h 3177656"/>
              <a:gd name="connsiteX770" fmla="*/ 1795057 w 2704675"/>
              <a:gd name="connsiteY770" fmla="*/ 953641 h 3177656"/>
              <a:gd name="connsiteX771" fmla="*/ 1798234 w 2704675"/>
              <a:gd name="connsiteY771" fmla="*/ 965018 h 3177656"/>
              <a:gd name="connsiteX772" fmla="*/ 1786835 w 2704675"/>
              <a:gd name="connsiteY772" fmla="*/ 966835 h 3177656"/>
              <a:gd name="connsiteX773" fmla="*/ 1790117 w 2704675"/>
              <a:gd name="connsiteY773" fmla="*/ 967870 h 3177656"/>
              <a:gd name="connsiteX774" fmla="*/ 1795957 w 2704675"/>
              <a:gd name="connsiteY774" fmla="*/ 967232 h 3177656"/>
              <a:gd name="connsiteX775" fmla="*/ 1802639 w 2704675"/>
              <a:gd name="connsiteY775" fmla="*/ 968212 h 3177656"/>
              <a:gd name="connsiteX776" fmla="*/ 1796251 w 2704675"/>
              <a:gd name="connsiteY776" fmla="*/ 977023 h 3177656"/>
              <a:gd name="connsiteX777" fmla="*/ 1792969 w 2704675"/>
              <a:gd name="connsiteY777" fmla="*/ 975987 h 3177656"/>
              <a:gd name="connsiteX778" fmla="*/ 1782441 w 2704675"/>
              <a:gd name="connsiteY778" fmla="*/ 964320 h 3177656"/>
              <a:gd name="connsiteX779" fmla="*/ 1786484 w 2704675"/>
              <a:gd name="connsiteY779" fmla="*/ 945072 h 3177656"/>
              <a:gd name="connsiteX780" fmla="*/ 1786948 w 2704675"/>
              <a:gd name="connsiteY780" fmla="*/ 944316 h 3177656"/>
              <a:gd name="connsiteX781" fmla="*/ 1788643 w 2704675"/>
              <a:gd name="connsiteY781" fmla="*/ 943948 h 3177656"/>
              <a:gd name="connsiteX782" fmla="*/ 817660 w 2704675"/>
              <a:gd name="connsiteY782" fmla="*/ 943699 h 3177656"/>
              <a:gd name="connsiteX783" fmla="*/ 819013 w 2704675"/>
              <a:gd name="connsiteY783" fmla="*/ 947834 h 3177656"/>
              <a:gd name="connsiteX784" fmla="*/ 820824 w 2704675"/>
              <a:gd name="connsiteY784" fmla="*/ 947241 h 3177656"/>
              <a:gd name="connsiteX785" fmla="*/ 908482 w 2704675"/>
              <a:gd name="connsiteY785" fmla="*/ 926534 h 3177656"/>
              <a:gd name="connsiteX786" fmla="*/ 902279 w 2704675"/>
              <a:gd name="connsiteY786" fmla="*/ 926624 h 3177656"/>
              <a:gd name="connsiteX787" fmla="*/ 903301 w 2704675"/>
              <a:gd name="connsiteY787" fmla="*/ 931382 h 3177656"/>
              <a:gd name="connsiteX788" fmla="*/ 904747 w 2704675"/>
              <a:gd name="connsiteY788" fmla="*/ 932315 h 3177656"/>
              <a:gd name="connsiteX789" fmla="*/ 916375 w 2704675"/>
              <a:gd name="connsiteY789" fmla="*/ 911147 h 3177656"/>
              <a:gd name="connsiteX790" fmla="*/ 910683 w 2704675"/>
              <a:gd name="connsiteY790" fmla="*/ 913615 h 3177656"/>
              <a:gd name="connsiteX791" fmla="*/ 910396 w 2704675"/>
              <a:gd name="connsiteY791" fmla="*/ 914455 h 3177656"/>
              <a:gd name="connsiteX792" fmla="*/ 911194 w 2704675"/>
              <a:gd name="connsiteY792" fmla="*/ 915995 h 3177656"/>
              <a:gd name="connsiteX793" fmla="*/ 914507 w 2704675"/>
              <a:gd name="connsiteY793" fmla="*/ 914038 h 3177656"/>
              <a:gd name="connsiteX794" fmla="*/ 2512305 w 2704675"/>
              <a:gd name="connsiteY794" fmla="*/ 888729 h 3177656"/>
              <a:gd name="connsiteX795" fmla="*/ 2521021 w 2704675"/>
              <a:gd name="connsiteY795" fmla="*/ 890263 h 3177656"/>
              <a:gd name="connsiteX796" fmla="*/ 2526725 w 2704675"/>
              <a:gd name="connsiteY796" fmla="*/ 895344 h 3177656"/>
              <a:gd name="connsiteX797" fmla="*/ 2525691 w 2704675"/>
              <a:gd name="connsiteY797" fmla="*/ 898771 h 3177656"/>
              <a:gd name="connsiteX798" fmla="*/ 2522707 w 2704675"/>
              <a:gd name="connsiteY798" fmla="*/ 900072 h 3177656"/>
              <a:gd name="connsiteX799" fmla="*/ 2514110 w 2704675"/>
              <a:gd name="connsiteY799" fmla="*/ 900517 h 3177656"/>
              <a:gd name="connsiteX800" fmla="*/ 2506399 w 2704675"/>
              <a:gd name="connsiteY800" fmla="*/ 899367 h 3177656"/>
              <a:gd name="connsiteX801" fmla="*/ 2452503 w 2704675"/>
              <a:gd name="connsiteY801" fmla="*/ 873616 h 3177656"/>
              <a:gd name="connsiteX802" fmla="*/ 2450848 w 2704675"/>
              <a:gd name="connsiteY802" fmla="*/ 874089 h 3177656"/>
              <a:gd name="connsiteX803" fmla="*/ 2446361 w 2704675"/>
              <a:gd name="connsiteY803" fmla="*/ 889690 h 3177656"/>
              <a:gd name="connsiteX804" fmla="*/ 2452503 w 2704675"/>
              <a:gd name="connsiteY804" fmla="*/ 873616 h 3177656"/>
              <a:gd name="connsiteX805" fmla="*/ 2137324 w 2704675"/>
              <a:gd name="connsiteY805" fmla="*/ 870988 h 3177656"/>
              <a:gd name="connsiteX806" fmla="*/ 2128199 w 2704675"/>
              <a:gd name="connsiteY806" fmla="*/ 882643 h 3177656"/>
              <a:gd name="connsiteX807" fmla="*/ 2129691 w 2704675"/>
              <a:gd name="connsiteY807" fmla="*/ 887875 h 3177656"/>
              <a:gd name="connsiteX808" fmla="*/ 2136374 w 2704675"/>
              <a:gd name="connsiteY808" fmla="*/ 882787 h 3177656"/>
              <a:gd name="connsiteX809" fmla="*/ 2140535 w 2704675"/>
              <a:gd name="connsiteY809" fmla="*/ 876296 h 3177656"/>
              <a:gd name="connsiteX810" fmla="*/ 2137324 w 2704675"/>
              <a:gd name="connsiteY810" fmla="*/ 870988 h 3177656"/>
              <a:gd name="connsiteX811" fmla="*/ 773032 w 2704675"/>
              <a:gd name="connsiteY811" fmla="*/ 856427 h 3177656"/>
              <a:gd name="connsiteX812" fmla="*/ 783438 w 2704675"/>
              <a:gd name="connsiteY812" fmla="*/ 857540 h 3177656"/>
              <a:gd name="connsiteX813" fmla="*/ 785039 w 2704675"/>
              <a:gd name="connsiteY813" fmla="*/ 858209 h 3177656"/>
              <a:gd name="connsiteX814" fmla="*/ 786292 w 2704675"/>
              <a:gd name="connsiteY814" fmla="*/ 860121 h 3177656"/>
              <a:gd name="connsiteX815" fmla="*/ 781486 w 2704675"/>
              <a:gd name="connsiteY815" fmla="*/ 866151 h 3177656"/>
              <a:gd name="connsiteX816" fmla="*/ 775233 w 2704675"/>
              <a:gd name="connsiteY816" fmla="*/ 867758 h 3177656"/>
              <a:gd name="connsiteX817" fmla="*/ 771021 w 2704675"/>
              <a:gd name="connsiteY817" fmla="*/ 865245 h 3177656"/>
              <a:gd name="connsiteX818" fmla="*/ 769988 w 2704675"/>
              <a:gd name="connsiteY818" fmla="*/ 860938 h 3177656"/>
              <a:gd name="connsiteX819" fmla="*/ 2088985 w 2704675"/>
              <a:gd name="connsiteY819" fmla="*/ 834413 h 3177656"/>
              <a:gd name="connsiteX820" fmla="*/ 2088116 w 2704675"/>
              <a:gd name="connsiteY820" fmla="*/ 834589 h 3177656"/>
              <a:gd name="connsiteX821" fmla="*/ 2087190 w 2704675"/>
              <a:gd name="connsiteY821" fmla="*/ 836056 h 3177656"/>
              <a:gd name="connsiteX822" fmla="*/ 2090553 w 2704675"/>
              <a:gd name="connsiteY822" fmla="*/ 837926 h 3177656"/>
              <a:gd name="connsiteX823" fmla="*/ 2093991 w 2704675"/>
              <a:gd name="connsiteY823" fmla="*/ 838078 h 3177656"/>
              <a:gd name="connsiteX824" fmla="*/ 2088985 w 2704675"/>
              <a:gd name="connsiteY824" fmla="*/ 834413 h 3177656"/>
              <a:gd name="connsiteX825" fmla="*/ 2073513 w 2704675"/>
              <a:gd name="connsiteY825" fmla="*/ 833732 h 3177656"/>
              <a:gd name="connsiteX826" fmla="*/ 2069924 w 2704675"/>
              <a:gd name="connsiteY826" fmla="*/ 837018 h 3177656"/>
              <a:gd name="connsiteX827" fmla="*/ 2069848 w 2704675"/>
              <a:gd name="connsiteY827" fmla="*/ 838737 h 3177656"/>
              <a:gd name="connsiteX828" fmla="*/ 2076725 w 2704675"/>
              <a:gd name="connsiteY828" fmla="*/ 839040 h 3177656"/>
              <a:gd name="connsiteX829" fmla="*/ 1948250 w 2704675"/>
              <a:gd name="connsiteY829" fmla="*/ 823051 h 3177656"/>
              <a:gd name="connsiteX830" fmla="*/ 1945252 w 2704675"/>
              <a:gd name="connsiteY830" fmla="*/ 837344 h 3177656"/>
              <a:gd name="connsiteX831" fmla="*/ 1933514 w 2704675"/>
              <a:gd name="connsiteY831" fmla="*/ 844793 h 3177656"/>
              <a:gd name="connsiteX832" fmla="*/ 1938239 w 2704675"/>
              <a:gd name="connsiteY832" fmla="*/ 815720 h 3177656"/>
              <a:gd name="connsiteX833" fmla="*/ 1941124 w 2704675"/>
              <a:gd name="connsiteY833" fmla="*/ 818646 h 3177656"/>
              <a:gd name="connsiteX834" fmla="*/ 1941374 w 2704675"/>
              <a:gd name="connsiteY834" fmla="*/ 822748 h 3177656"/>
              <a:gd name="connsiteX835" fmla="*/ 1932419 w 2704675"/>
              <a:gd name="connsiteY835" fmla="*/ 830535 h 3177656"/>
              <a:gd name="connsiteX836" fmla="*/ 1928509 w 2704675"/>
              <a:gd name="connsiteY836" fmla="*/ 841128 h 3177656"/>
              <a:gd name="connsiteX837" fmla="*/ 1910928 w 2704675"/>
              <a:gd name="connsiteY837" fmla="*/ 868773 h 3177656"/>
              <a:gd name="connsiteX838" fmla="*/ 1893576 w 2704675"/>
              <a:gd name="connsiteY838" fmla="*/ 891261 h 3177656"/>
              <a:gd name="connsiteX839" fmla="*/ 1871812 w 2704675"/>
              <a:gd name="connsiteY839" fmla="*/ 916139 h 3177656"/>
              <a:gd name="connsiteX840" fmla="*/ 1872040 w 2704675"/>
              <a:gd name="connsiteY840" fmla="*/ 910982 h 3177656"/>
              <a:gd name="connsiteX841" fmla="*/ 1885201 w 2704675"/>
              <a:gd name="connsiteY841" fmla="*/ 881515 h 3177656"/>
              <a:gd name="connsiteX842" fmla="*/ 1912772 w 2704675"/>
              <a:gd name="connsiteY842" fmla="*/ 837756 h 3177656"/>
              <a:gd name="connsiteX843" fmla="*/ 1938239 w 2704675"/>
              <a:gd name="connsiteY843" fmla="*/ 815720 h 3177656"/>
              <a:gd name="connsiteX844" fmla="*/ 754744 w 2704675"/>
              <a:gd name="connsiteY844" fmla="*/ 790332 h 3177656"/>
              <a:gd name="connsiteX845" fmla="*/ 761346 w 2704675"/>
              <a:gd name="connsiteY845" fmla="*/ 813804 h 3177656"/>
              <a:gd name="connsiteX846" fmla="*/ 763839 w 2704675"/>
              <a:gd name="connsiteY846" fmla="*/ 820666 h 3177656"/>
              <a:gd name="connsiteX847" fmla="*/ 765231 w 2704675"/>
              <a:gd name="connsiteY847" fmla="*/ 820315 h 3177656"/>
              <a:gd name="connsiteX848" fmla="*/ 771971 w 2704675"/>
              <a:gd name="connsiteY848" fmla="*/ 829784 h 3177656"/>
              <a:gd name="connsiteX849" fmla="*/ 775530 w 2704675"/>
              <a:gd name="connsiteY849" fmla="*/ 841047 h 3177656"/>
              <a:gd name="connsiteX850" fmla="*/ 768802 w 2704675"/>
              <a:gd name="connsiteY850" fmla="*/ 842354 h 3177656"/>
              <a:gd name="connsiteX851" fmla="*/ 768632 w 2704675"/>
              <a:gd name="connsiteY851" fmla="*/ 843350 h 3177656"/>
              <a:gd name="connsiteX852" fmla="*/ 768517 w 2704675"/>
              <a:gd name="connsiteY852" fmla="*/ 844028 h 3177656"/>
              <a:gd name="connsiteX853" fmla="*/ 773330 w 2704675"/>
              <a:gd name="connsiteY853" fmla="*/ 843336 h 3177656"/>
              <a:gd name="connsiteX854" fmla="*/ 780041 w 2704675"/>
              <a:gd name="connsiteY854" fmla="*/ 844090 h 3177656"/>
              <a:gd name="connsiteX855" fmla="*/ 773955 w 2704675"/>
              <a:gd name="connsiteY855" fmla="*/ 853111 h 3177656"/>
              <a:gd name="connsiteX856" fmla="*/ 770640 w 2704675"/>
              <a:gd name="connsiteY856" fmla="*/ 852188 h 3177656"/>
              <a:gd name="connsiteX857" fmla="*/ 759723 w 2704675"/>
              <a:gd name="connsiteY857" fmla="*/ 840884 h 3177656"/>
              <a:gd name="connsiteX858" fmla="*/ 760297 w 2704675"/>
              <a:gd name="connsiteY858" fmla="*/ 837600 h 3177656"/>
              <a:gd name="connsiteX859" fmla="*/ 758834 w 2704675"/>
              <a:gd name="connsiteY859" fmla="*/ 835131 h 3177656"/>
              <a:gd name="connsiteX860" fmla="*/ 754090 w 2704675"/>
              <a:gd name="connsiteY860" fmla="*/ 826473 h 3177656"/>
              <a:gd name="connsiteX861" fmla="*/ 751913 w 2704675"/>
              <a:gd name="connsiteY861" fmla="*/ 830447 h 3177656"/>
              <a:gd name="connsiteX862" fmla="*/ 745694 w 2704675"/>
              <a:gd name="connsiteY862" fmla="*/ 832733 h 3177656"/>
              <a:gd name="connsiteX863" fmla="*/ 738711 w 2704675"/>
              <a:gd name="connsiteY863" fmla="*/ 826545 h 3177656"/>
              <a:gd name="connsiteX864" fmla="*/ 734009 w 2704675"/>
              <a:gd name="connsiteY864" fmla="*/ 816974 h 3177656"/>
              <a:gd name="connsiteX865" fmla="*/ 730966 w 2704675"/>
              <a:gd name="connsiteY865" fmla="*/ 821485 h 3177656"/>
              <a:gd name="connsiteX866" fmla="*/ 737216 w 2704675"/>
              <a:gd name="connsiteY866" fmla="*/ 837516 h 3177656"/>
              <a:gd name="connsiteX867" fmla="*/ 742988 w 2704675"/>
              <a:gd name="connsiteY867" fmla="*/ 861676 h 3177656"/>
              <a:gd name="connsiteX868" fmla="*/ 754773 w 2704675"/>
              <a:gd name="connsiteY868" fmla="*/ 883492 h 3177656"/>
              <a:gd name="connsiteX869" fmla="*/ 763930 w 2704675"/>
              <a:gd name="connsiteY869" fmla="*/ 892295 h 3177656"/>
              <a:gd name="connsiteX870" fmla="*/ 766730 w 2704675"/>
              <a:gd name="connsiteY870" fmla="*/ 904687 h 3177656"/>
              <a:gd name="connsiteX871" fmla="*/ 772709 w 2704675"/>
              <a:gd name="connsiteY871" fmla="*/ 915283 h 3177656"/>
              <a:gd name="connsiteX872" fmla="*/ 774237 w 2704675"/>
              <a:gd name="connsiteY872" fmla="*/ 918612 h 3177656"/>
              <a:gd name="connsiteX873" fmla="*/ 774176 w 2704675"/>
              <a:gd name="connsiteY873" fmla="*/ 922837 h 3177656"/>
              <a:gd name="connsiteX874" fmla="*/ 781805 w 2704675"/>
              <a:gd name="connsiteY874" fmla="*/ 928312 h 3177656"/>
              <a:gd name="connsiteX875" fmla="*/ 791024 w 2704675"/>
              <a:gd name="connsiteY875" fmla="*/ 932890 h 3177656"/>
              <a:gd name="connsiteX876" fmla="*/ 796370 w 2704675"/>
              <a:gd name="connsiteY876" fmla="*/ 928128 h 3177656"/>
              <a:gd name="connsiteX877" fmla="*/ 797910 w 2704675"/>
              <a:gd name="connsiteY877" fmla="*/ 927328 h 3177656"/>
              <a:gd name="connsiteX878" fmla="*/ 798086 w 2704675"/>
              <a:gd name="connsiteY878" fmla="*/ 916668 h 3177656"/>
              <a:gd name="connsiteX879" fmla="*/ 799531 w 2704675"/>
              <a:gd name="connsiteY879" fmla="*/ 917601 h 3177656"/>
              <a:gd name="connsiteX880" fmla="*/ 803644 w 2704675"/>
              <a:gd name="connsiteY880" fmla="*/ 924349 h 3177656"/>
              <a:gd name="connsiteX881" fmla="*/ 804203 w 2704675"/>
              <a:gd name="connsiteY881" fmla="*/ 924059 h 3177656"/>
              <a:gd name="connsiteX882" fmla="*/ 808713 w 2704675"/>
              <a:gd name="connsiteY882" fmla="*/ 927101 h 3177656"/>
              <a:gd name="connsiteX883" fmla="*/ 811309 w 2704675"/>
              <a:gd name="connsiteY883" fmla="*/ 935416 h 3177656"/>
              <a:gd name="connsiteX884" fmla="*/ 817084 w 2704675"/>
              <a:gd name="connsiteY884" fmla="*/ 941937 h 3177656"/>
              <a:gd name="connsiteX885" fmla="*/ 817615 w 2704675"/>
              <a:gd name="connsiteY885" fmla="*/ 943564 h 3177656"/>
              <a:gd name="connsiteX886" fmla="*/ 823938 w 2704675"/>
              <a:gd name="connsiteY886" fmla="*/ 939829 h 3177656"/>
              <a:gd name="connsiteX887" fmla="*/ 822629 w 2704675"/>
              <a:gd name="connsiteY887" fmla="*/ 931649 h 3177656"/>
              <a:gd name="connsiteX888" fmla="*/ 823660 w 2704675"/>
              <a:gd name="connsiteY888" fmla="*/ 926860 h 3177656"/>
              <a:gd name="connsiteX889" fmla="*/ 812361 w 2704675"/>
              <a:gd name="connsiteY889" fmla="*/ 913599 h 3177656"/>
              <a:gd name="connsiteX890" fmla="*/ 814395 w 2704675"/>
              <a:gd name="connsiteY890" fmla="*/ 905694 h 3177656"/>
              <a:gd name="connsiteX891" fmla="*/ 809291 w 2704675"/>
              <a:gd name="connsiteY891" fmla="*/ 899324 h 3177656"/>
              <a:gd name="connsiteX892" fmla="*/ 806401 w 2704675"/>
              <a:gd name="connsiteY892" fmla="*/ 897457 h 3177656"/>
              <a:gd name="connsiteX893" fmla="*/ 802308 w 2704675"/>
              <a:gd name="connsiteY893" fmla="*/ 878424 h 3177656"/>
              <a:gd name="connsiteX894" fmla="*/ 794993 w 2704675"/>
              <a:gd name="connsiteY894" fmla="*/ 867551 h 3177656"/>
              <a:gd name="connsiteX895" fmla="*/ 792346 w 2704675"/>
              <a:gd name="connsiteY895" fmla="*/ 849452 h 3177656"/>
              <a:gd name="connsiteX896" fmla="*/ 775758 w 2704675"/>
              <a:gd name="connsiteY896" fmla="*/ 824395 h 3177656"/>
              <a:gd name="connsiteX897" fmla="*/ 777964 w 2704675"/>
              <a:gd name="connsiteY897" fmla="*/ 820187 h 3177656"/>
              <a:gd name="connsiteX898" fmla="*/ 776602 w 2704675"/>
              <a:gd name="connsiteY898" fmla="*/ 816746 h 3177656"/>
              <a:gd name="connsiteX899" fmla="*/ 771288 w 2704675"/>
              <a:gd name="connsiteY899" fmla="*/ 812288 h 3177656"/>
              <a:gd name="connsiteX900" fmla="*/ 773111 w 2704675"/>
              <a:gd name="connsiteY900" fmla="*/ 806295 h 3177656"/>
              <a:gd name="connsiteX901" fmla="*/ 764853 w 2704675"/>
              <a:gd name="connsiteY901" fmla="*/ 800449 h 3177656"/>
              <a:gd name="connsiteX902" fmla="*/ 759080 w 2704675"/>
              <a:gd name="connsiteY902" fmla="*/ 793134 h 3177656"/>
              <a:gd name="connsiteX903" fmla="*/ 1317205 w 2704675"/>
              <a:gd name="connsiteY903" fmla="*/ 784590 h 3177656"/>
              <a:gd name="connsiteX904" fmla="*/ 1312792 w 2704675"/>
              <a:gd name="connsiteY904" fmla="*/ 793600 h 3177656"/>
              <a:gd name="connsiteX905" fmla="*/ 1317351 w 2704675"/>
              <a:gd name="connsiteY905" fmla="*/ 786304 h 3177656"/>
              <a:gd name="connsiteX906" fmla="*/ 858490 w 2704675"/>
              <a:gd name="connsiteY906" fmla="*/ 769271 h 3177656"/>
              <a:gd name="connsiteX907" fmla="*/ 859004 w 2704675"/>
              <a:gd name="connsiteY907" fmla="*/ 776005 h 3177656"/>
              <a:gd name="connsiteX908" fmla="*/ 864873 w 2704675"/>
              <a:gd name="connsiteY908" fmla="*/ 781588 h 3177656"/>
              <a:gd name="connsiteX909" fmla="*/ 869030 w 2704675"/>
              <a:gd name="connsiteY909" fmla="*/ 771983 h 3177656"/>
              <a:gd name="connsiteX910" fmla="*/ 863568 w 2704675"/>
              <a:gd name="connsiteY910" fmla="*/ 769734 h 3177656"/>
              <a:gd name="connsiteX911" fmla="*/ 858490 w 2704675"/>
              <a:gd name="connsiteY911" fmla="*/ 769271 h 3177656"/>
              <a:gd name="connsiteX912" fmla="*/ 1271561 w 2704675"/>
              <a:gd name="connsiteY912" fmla="*/ 764627 h 3177656"/>
              <a:gd name="connsiteX913" fmla="*/ 1268174 w 2704675"/>
              <a:gd name="connsiteY913" fmla="*/ 765077 h 3177656"/>
              <a:gd name="connsiteX914" fmla="*/ 1270323 w 2704675"/>
              <a:gd name="connsiteY914" fmla="*/ 769034 h 3177656"/>
              <a:gd name="connsiteX915" fmla="*/ 2238887 w 2704675"/>
              <a:gd name="connsiteY915" fmla="*/ 754891 h 3177656"/>
              <a:gd name="connsiteX916" fmla="*/ 2223265 w 2704675"/>
              <a:gd name="connsiteY916" fmla="*/ 757649 h 3177656"/>
              <a:gd name="connsiteX917" fmla="*/ 2215708 w 2704675"/>
              <a:gd name="connsiteY917" fmla="*/ 772817 h 3177656"/>
              <a:gd name="connsiteX918" fmla="*/ 2201577 w 2704675"/>
              <a:gd name="connsiteY918" fmla="*/ 780807 h 3177656"/>
              <a:gd name="connsiteX919" fmla="*/ 2200460 w 2704675"/>
              <a:gd name="connsiteY919" fmla="*/ 791523 h 3177656"/>
              <a:gd name="connsiteX920" fmla="*/ 2190657 w 2704675"/>
              <a:gd name="connsiteY920" fmla="*/ 794106 h 3177656"/>
              <a:gd name="connsiteX921" fmla="*/ 2186386 w 2704675"/>
              <a:gd name="connsiteY921" fmla="*/ 812864 h 3177656"/>
              <a:gd name="connsiteX922" fmla="*/ 2177413 w 2704675"/>
              <a:gd name="connsiteY922" fmla="*/ 821081 h 3177656"/>
              <a:gd name="connsiteX923" fmla="*/ 2169856 w 2704675"/>
              <a:gd name="connsiteY923" fmla="*/ 836250 h 3177656"/>
              <a:gd name="connsiteX924" fmla="*/ 2160894 w 2704675"/>
              <a:gd name="connsiteY924" fmla="*/ 839300 h 3177656"/>
              <a:gd name="connsiteX925" fmla="*/ 2155574 w 2704675"/>
              <a:gd name="connsiteY925" fmla="*/ 847678 h 3177656"/>
              <a:gd name="connsiteX926" fmla="*/ 2148319 w 2704675"/>
              <a:gd name="connsiteY926" fmla="*/ 855970 h 3177656"/>
              <a:gd name="connsiteX927" fmla="*/ 2148168 w 2704675"/>
              <a:gd name="connsiteY927" fmla="*/ 859408 h 3177656"/>
              <a:gd name="connsiteX928" fmla="*/ 2158483 w 2704675"/>
              <a:gd name="connsiteY928" fmla="*/ 859862 h 3177656"/>
              <a:gd name="connsiteX929" fmla="*/ 2164991 w 2704675"/>
              <a:gd name="connsiteY929" fmla="*/ 848953 h 3177656"/>
              <a:gd name="connsiteX930" fmla="*/ 2171499 w 2704675"/>
              <a:gd name="connsiteY930" fmla="*/ 838045 h 3177656"/>
              <a:gd name="connsiteX931" fmla="*/ 2171575 w 2704675"/>
              <a:gd name="connsiteY931" fmla="*/ 836325 h 3177656"/>
              <a:gd name="connsiteX932" fmla="*/ 2184063 w 2704675"/>
              <a:gd name="connsiteY932" fmla="*/ 826541 h 3177656"/>
              <a:gd name="connsiteX933" fmla="*/ 2187020 w 2704675"/>
              <a:gd name="connsiteY933" fmla="*/ 818059 h 3177656"/>
              <a:gd name="connsiteX934" fmla="*/ 2194906 w 2704675"/>
              <a:gd name="connsiteY934" fmla="*/ 814962 h 3177656"/>
              <a:gd name="connsiteX935" fmla="*/ 2196625 w 2704675"/>
              <a:gd name="connsiteY935" fmla="*/ 815037 h 3177656"/>
              <a:gd name="connsiteX936" fmla="*/ 2200831 w 2704675"/>
              <a:gd name="connsiteY936" fmla="*/ 812423 h 3177656"/>
              <a:gd name="connsiteX937" fmla="*/ 2203804 w 2704675"/>
              <a:gd name="connsiteY937" fmla="*/ 808463 h 3177656"/>
              <a:gd name="connsiteX938" fmla="*/ 2201077 w 2704675"/>
              <a:gd name="connsiteY938" fmla="*/ 806837 h 3177656"/>
              <a:gd name="connsiteX939" fmla="*/ 2197004 w 2704675"/>
              <a:gd name="connsiteY939" fmla="*/ 806442 h 3177656"/>
              <a:gd name="connsiteX940" fmla="*/ 2206129 w 2704675"/>
              <a:gd name="connsiteY940" fmla="*/ 794787 h 3177656"/>
              <a:gd name="connsiteX941" fmla="*/ 2213383 w 2704675"/>
              <a:gd name="connsiteY941" fmla="*/ 786494 h 3177656"/>
              <a:gd name="connsiteX942" fmla="*/ 2218768 w 2704675"/>
              <a:gd name="connsiteY942" fmla="*/ 781565 h 3177656"/>
              <a:gd name="connsiteX943" fmla="*/ 2238887 w 2704675"/>
              <a:gd name="connsiteY943" fmla="*/ 754891 h 3177656"/>
              <a:gd name="connsiteX944" fmla="*/ 917789 w 2704675"/>
              <a:gd name="connsiteY944" fmla="*/ 744076 h 3177656"/>
              <a:gd name="connsiteX945" fmla="*/ 912275 w 2704675"/>
              <a:gd name="connsiteY945" fmla="*/ 758951 h 3177656"/>
              <a:gd name="connsiteX946" fmla="*/ 921548 w 2704675"/>
              <a:gd name="connsiteY946" fmla="*/ 773136 h 3177656"/>
              <a:gd name="connsiteX947" fmla="*/ 921304 w 2704675"/>
              <a:gd name="connsiteY947" fmla="*/ 789367 h 3177656"/>
              <a:gd name="connsiteX948" fmla="*/ 929987 w 2704675"/>
              <a:gd name="connsiteY948" fmla="*/ 795746 h 3177656"/>
              <a:gd name="connsiteX949" fmla="*/ 927264 w 2704675"/>
              <a:gd name="connsiteY949" fmla="*/ 805509 h 3177656"/>
              <a:gd name="connsiteX950" fmla="*/ 941295 w 2704675"/>
              <a:gd name="connsiteY950" fmla="*/ 818672 h 3177656"/>
              <a:gd name="connsiteX951" fmla="*/ 943723 w 2704675"/>
              <a:gd name="connsiteY951" fmla="*/ 829965 h 3177656"/>
              <a:gd name="connsiteX952" fmla="*/ 950393 w 2704675"/>
              <a:gd name="connsiteY952" fmla="*/ 836021 h 3177656"/>
              <a:gd name="connsiteX953" fmla="*/ 951882 w 2704675"/>
              <a:gd name="connsiteY953" fmla="*/ 827538 h 3177656"/>
              <a:gd name="connsiteX954" fmla="*/ 946098 w 2704675"/>
              <a:gd name="connsiteY954" fmla="*/ 820750 h 3177656"/>
              <a:gd name="connsiteX955" fmla="*/ 947409 w 2704675"/>
              <a:gd name="connsiteY955" fmla="*/ 812379 h 3177656"/>
              <a:gd name="connsiteX956" fmla="*/ 948343 w 2704675"/>
              <a:gd name="connsiteY956" fmla="*/ 810933 h 3177656"/>
              <a:gd name="connsiteX957" fmla="*/ 948330 w 2704675"/>
              <a:gd name="connsiteY957" fmla="*/ 810448 h 3177656"/>
              <a:gd name="connsiteX958" fmla="*/ 946509 w 2704675"/>
              <a:gd name="connsiteY958" fmla="*/ 810690 h 3177656"/>
              <a:gd name="connsiteX959" fmla="*/ 946639 w 2704675"/>
              <a:gd name="connsiteY959" fmla="*/ 802233 h 3177656"/>
              <a:gd name="connsiteX960" fmla="*/ 946296 w 2704675"/>
              <a:gd name="connsiteY960" fmla="*/ 801418 h 3177656"/>
              <a:gd name="connsiteX961" fmla="*/ 943515 w 2704675"/>
              <a:gd name="connsiteY961" fmla="*/ 802949 h 3177656"/>
              <a:gd name="connsiteX962" fmla="*/ 941116 w 2704675"/>
              <a:gd name="connsiteY962" fmla="*/ 806265 h 3177656"/>
              <a:gd name="connsiteX963" fmla="*/ 935668 w 2704675"/>
              <a:gd name="connsiteY963" fmla="*/ 792502 h 3177656"/>
              <a:gd name="connsiteX964" fmla="*/ 932176 w 2704675"/>
              <a:gd name="connsiteY964" fmla="*/ 782052 h 3177656"/>
              <a:gd name="connsiteX965" fmla="*/ 930642 w 2704675"/>
              <a:gd name="connsiteY965" fmla="*/ 774915 h 3177656"/>
              <a:gd name="connsiteX966" fmla="*/ 917789 w 2704675"/>
              <a:gd name="connsiteY966" fmla="*/ 744076 h 3177656"/>
              <a:gd name="connsiteX967" fmla="*/ 2029466 w 2704675"/>
              <a:gd name="connsiteY967" fmla="*/ 738784 h 3177656"/>
              <a:gd name="connsiteX968" fmla="*/ 2029391 w 2704675"/>
              <a:gd name="connsiteY968" fmla="*/ 740503 h 3177656"/>
              <a:gd name="connsiteX969" fmla="*/ 2022825 w 2704675"/>
              <a:gd name="connsiteY969" fmla="*/ 752702 h 3177656"/>
              <a:gd name="connsiteX970" fmla="*/ 2011216 w 2704675"/>
              <a:gd name="connsiteY970" fmla="*/ 762094 h 3177656"/>
              <a:gd name="connsiteX971" fmla="*/ 2015999 w 2704675"/>
              <a:gd name="connsiteY971" fmla="*/ 746373 h 3177656"/>
              <a:gd name="connsiteX972" fmla="*/ 2029466 w 2704675"/>
              <a:gd name="connsiteY972" fmla="*/ 738784 h 3177656"/>
              <a:gd name="connsiteX973" fmla="*/ 2172601 w 2704675"/>
              <a:gd name="connsiteY973" fmla="*/ 734750 h 3177656"/>
              <a:gd name="connsiteX974" fmla="*/ 2168510 w 2704675"/>
              <a:gd name="connsiteY974" fmla="*/ 734785 h 3177656"/>
              <a:gd name="connsiteX975" fmla="*/ 2165650 w 2704675"/>
              <a:gd name="connsiteY975" fmla="*/ 736167 h 3177656"/>
              <a:gd name="connsiteX976" fmla="*/ 2168225 w 2704675"/>
              <a:gd name="connsiteY976" fmla="*/ 741232 h 3177656"/>
              <a:gd name="connsiteX977" fmla="*/ 2172147 w 2704675"/>
              <a:gd name="connsiteY977" fmla="*/ 745064 h 3177656"/>
              <a:gd name="connsiteX978" fmla="*/ 2175456 w 2704675"/>
              <a:gd name="connsiteY978" fmla="*/ 743273 h 3177656"/>
              <a:gd name="connsiteX979" fmla="*/ 2177531 w 2704675"/>
              <a:gd name="connsiteY979" fmla="*/ 740134 h 3177656"/>
              <a:gd name="connsiteX980" fmla="*/ 2187186 w 2704675"/>
              <a:gd name="connsiteY980" fmla="*/ 716446 h 3177656"/>
              <a:gd name="connsiteX981" fmla="*/ 2181635 w 2704675"/>
              <a:gd name="connsiteY981" fmla="*/ 720292 h 3177656"/>
              <a:gd name="connsiteX982" fmla="*/ 2179780 w 2704675"/>
              <a:gd name="connsiteY982" fmla="*/ 728177 h 3177656"/>
              <a:gd name="connsiteX983" fmla="*/ 2190170 w 2704675"/>
              <a:gd name="connsiteY983" fmla="*/ 726911 h 3177656"/>
              <a:gd name="connsiteX984" fmla="*/ 2189351 w 2704675"/>
              <a:gd name="connsiteY984" fmla="*/ 721063 h 3177656"/>
              <a:gd name="connsiteX985" fmla="*/ 2187186 w 2704675"/>
              <a:gd name="connsiteY985" fmla="*/ 716446 h 3177656"/>
              <a:gd name="connsiteX986" fmla="*/ 2304763 w 2704675"/>
              <a:gd name="connsiteY986" fmla="*/ 706120 h 3177656"/>
              <a:gd name="connsiteX987" fmla="*/ 2311109 w 2704675"/>
              <a:gd name="connsiteY987" fmla="*/ 718456 h 3177656"/>
              <a:gd name="connsiteX988" fmla="*/ 2310786 w 2704675"/>
              <a:gd name="connsiteY988" fmla="*/ 711122 h 3177656"/>
              <a:gd name="connsiteX989" fmla="*/ 2306482 w 2704675"/>
              <a:gd name="connsiteY989" fmla="*/ 706195 h 3177656"/>
              <a:gd name="connsiteX990" fmla="*/ 2536607 w 2704675"/>
              <a:gd name="connsiteY990" fmla="*/ 704601 h 3177656"/>
              <a:gd name="connsiteX991" fmla="*/ 2549608 w 2704675"/>
              <a:gd name="connsiteY991" fmla="*/ 706252 h 3177656"/>
              <a:gd name="connsiteX992" fmla="*/ 2547216 w 2704675"/>
              <a:gd name="connsiteY992" fmla="*/ 714318 h 3177656"/>
              <a:gd name="connsiteX993" fmla="*/ 2543939 w 2704675"/>
              <a:gd name="connsiteY993" fmla="*/ 723980 h 3177656"/>
              <a:gd name="connsiteX994" fmla="*/ 2537705 w 2704675"/>
              <a:gd name="connsiteY994" fmla="*/ 721737 h 3177656"/>
              <a:gd name="connsiteX995" fmla="*/ 2534483 w 2704675"/>
              <a:gd name="connsiteY995" fmla="*/ 715946 h 3177656"/>
              <a:gd name="connsiteX996" fmla="*/ 2530228 w 2704675"/>
              <a:gd name="connsiteY996" fmla="*/ 713584 h 3177656"/>
              <a:gd name="connsiteX997" fmla="*/ 2531999 w 2704675"/>
              <a:gd name="connsiteY997" fmla="*/ 708826 h 3177656"/>
              <a:gd name="connsiteX998" fmla="*/ 2536607 w 2704675"/>
              <a:gd name="connsiteY998" fmla="*/ 704601 h 3177656"/>
              <a:gd name="connsiteX999" fmla="*/ 2463805 w 2704675"/>
              <a:gd name="connsiteY999" fmla="*/ 687836 h 3177656"/>
              <a:gd name="connsiteX1000" fmla="*/ 2464278 w 2704675"/>
              <a:gd name="connsiteY1000" fmla="*/ 689491 h 3177656"/>
              <a:gd name="connsiteX1001" fmla="*/ 2470661 w 2704675"/>
              <a:gd name="connsiteY1001" fmla="*/ 693034 h 3177656"/>
              <a:gd name="connsiteX1002" fmla="*/ 2470188 w 2704675"/>
              <a:gd name="connsiteY1002" fmla="*/ 691380 h 3177656"/>
              <a:gd name="connsiteX1003" fmla="*/ 2467262 w 2704675"/>
              <a:gd name="connsiteY1003" fmla="*/ 688190 h 3177656"/>
              <a:gd name="connsiteX1004" fmla="*/ 2463805 w 2704675"/>
              <a:gd name="connsiteY1004" fmla="*/ 687836 h 3177656"/>
              <a:gd name="connsiteX1005" fmla="*/ 787134 w 2704675"/>
              <a:gd name="connsiteY1005" fmla="*/ 686295 h 3177656"/>
              <a:gd name="connsiteX1006" fmla="*/ 784755 w 2704675"/>
              <a:gd name="connsiteY1006" fmla="*/ 686806 h 3177656"/>
              <a:gd name="connsiteX1007" fmla="*/ 781954 w 2704675"/>
              <a:gd name="connsiteY1007" fmla="*/ 691142 h 3177656"/>
              <a:gd name="connsiteX1008" fmla="*/ 787646 w 2704675"/>
              <a:gd name="connsiteY1008" fmla="*/ 688674 h 3177656"/>
              <a:gd name="connsiteX1009" fmla="*/ 787932 w 2704675"/>
              <a:gd name="connsiteY1009" fmla="*/ 687835 h 3177656"/>
              <a:gd name="connsiteX1010" fmla="*/ 787134 w 2704675"/>
              <a:gd name="connsiteY1010" fmla="*/ 686295 h 3177656"/>
              <a:gd name="connsiteX1011" fmla="*/ 1264740 w 2704675"/>
              <a:gd name="connsiteY1011" fmla="*/ 678349 h 3177656"/>
              <a:gd name="connsiteX1012" fmla="*/ 1260478 w 2704675"/>
              <a:gd name="connsiteY1012" fmla="*/ 678613 h 3177656"/>
              <a:gd name="connsiteX1013" fmla="*/ 1262889 w 2704675"/>
              <a:gd name="connsiteY1013" fmla="*/ 681069 h 3177656"/>
              <a:gd name="connsiteX1014" fmla="*/ 1266530 w 2704675"/>
              <a:gd name="connsiteY1014" fmla="*/ 682017 h 3177656"/>
              <a:gd name="connsiteX1015" fmla="*/ 1270189 w 2704675"/>
              <a:gd name="connsiteY1015" fmla="*/ 681139 h 3177656"/>
              <a:gd name="connsiteX1016" fmla="*/ 1268984 w 2704675"/>
              <a:gd name="connsiteY1016" fmla="*/ 679910 h 3177656"/>
              <a:gd name="connsiteX1017" fmla="*/ 1264740 w 2704675"/>
              <a:gd name="connsiteY1017" fmla="*/ 678349 h 3177656"/>
              <a:gd name="connsiteX1018" fmla="*/ 2471366 w 2704675"/>
              <a:gd name="connsiteY1018" fmla="*/ 676726 h 3177656"/>
              <a:gd name="connsiteX1019" fmla="*/ 2468058 w 2704675"/>
              <a:gd name="connsiteY1019" fmla="*/ 677671 h 3177656"/>
              <a:gd name="connsiteX1020" fmla="*/ 2470421 w 2704675"/>
              <a:gd name="connsiteY1020" fmla="*/ 681246 h 3177656"/>
              <a:gd name="connsiteX1021" fmla="*/ 2474913 w 2704675"/>
              <a:gd name="connsiteY1021" fmla="*/ 682870 h 3177656"/>
              <a:gd name="connsiteX1022" fmla="*/ 2475828 w 2704675"/>
              <a:gd name="connsiteY1022" fmla="*/ 680595 h 3177656"/>
              <a:gd name="connsiteX1023" fmla="*/ 2475148 w 2704675"/>
              <a:gd name="connsiteY1023" fmla="*/ 677433 h 3177656"/>
              <a:gd name="connsiteX1024" fmla="*/ 2471366 w 2704675"/>
              <a:gd name="connsiteY1024" fmla="*/ 676726 h 3177656"/>
              <a:gd name="connsiteX1025" fmla="*/ 916340 w 2704675"/>
              <a:gd name="connsiteY1025" fmla="*/ 659915 h 3177656"/>
              <a:gd name="connsiteX1026" fmla="*/ 909913 w 2704675"/>
              <a:gd name="connsiteY1026" fmla="*/ 661141 h 3177656"/>
              <a:gd name="connsiteX1027" fmla="*/ 908980 w 2704675"/>
              <a:gd name="connsiteY1027" fmla="*/ 662586 h 3177656"/>
              <a:gd name="connsiteX1028" fmla="*/ 922832 w 2704675"/>
              <a:gd name="connsiteY1028" fmla="*/ 663341 h 3177656"/>
              <a:gd name="connsiteX1029" fmla="*/ 916340 w 2704675"/>
              <a:gd name="connsiteY1029" fmla="*/ 659915 h 3177656"/>
              <a:gd name="connsiteX1030" fmla="*/ 772011 w 2704675"/>
              <a:gd name="connsiteY1030" fmla="*/ 659367 h 3177656"/>
              <a:gd name="connsiteX1031" fmla="*/ 769101 w 2704675"/>
              <a:gd name="connsiteY1031" fmla="*/ 660303 h 3177656"/>
              <a:gd name="connsiteX1032" fmla="*/ 770124 w 2704675"/>
              <a:gd name="connsiteY1032" fmla="*/ 665062 h 3177656"/>
              <a:gd name="connsiteX1033" fmla="*/ 775304 w 2704675"/>
              <a:gd name="connsiteY1033" fmla="*/ 660214 h 3177656"/>
              <a:gd name="connsiteX1034" fmla="*/ 772011 w 2704675"/>
              <a:gd name="connsiteY1034" fmla="*/ 659367 h 3177656"/>
              <a:gd name="connsiteX1035" fmla="*/ 1263212 w 2704675"/>
              <a:gd name="connsiteY1035" fmla="*/ 647003 h 3177656"/>
              <a:gd name="connsiteX1036" fmla="*/ 1264817 w 2704675"/>
              <a:gd name="connsiteY1036" fmla="*/ 654166 h 3177656"/>
              <a:gd name="connsiteX1037" fmla="*/ 1269169 w 2704675"/>
              <a:gd name="connsiteY1037" fmla="*/ 660444 h 3177656"/>
              <a:gd name="connsiteX1038" fmla="*/ 1265348 w 2704675"/>
              <a:gd name="connsiteY1038" fmla="*/ 662384 h 3177656"/>
              <a:gd name="connsiteX1039" fmla="*/ 1264256 w 2704675"/>
              <a:gd name="connsiteY1039" fmla="*/ 665264 h 3177656"/>
              <a:gd name="connsiteX1040" fmla="*/ 1271533 w 2704675"/>
              <a:gd name="connsiteY1040" fmla="*/ 667767 h 3177656"/>
              <a:gd name="connsiteX1041" fmla="*/ 1271648 w 2704675"/>
              <a:gd name="connsiteY1041" fmla="*/ 655600 h 3177656"/>
              <a:gd name="connsiteX1042" fmla="*/ 1268056 w 2704675"/>
              <a:gd name="connsiteY1042" fmla="*/ 649482 h 3177656"/>
              <a:gd name="connsiteX1043" fmla="*/ 1265643 w 2704675"/>
              <a:gd name="connsiteY1043" fmla="*/ 647329 h 3177656"/>
              <a:gd name="connsiteX1044" fmla="*/ 1263212 w 2704675"/>
              <a:gd name="connsiteY1044" fmla="*/ 647003 h 3177656"/>
              <a:gd name="connsiteX1045" fmla="*/ 2492394 w 2704675"/>
              <a:gd name="connsiteY1045" fmla="*/ 643867 h 3177656"/>
              <a:gd name="connsiteX1046" fmla="*/ 2490651 w 2704675"/>
              <a:gd name="connsiteY1046" fmla="*/ 646378 h 3177656"/>
              <a:gd name="connsiteX1047" fmla="*/ 2490505 w 2704675"/>
              <a:gd name="connsiteY1047" fmla="*/ 649776 h 3177656"/>
              <a:gd name="connsiteX1048" fmla="*/ 2482706 w 2704675"/>
              <a:gd name="connsiteY1048" fmla="*/ 653796 h 3177656"/>
              <a:gd name="connsiteX1049" fmla="*/ 2479635 w 2704675"/>
              <a:gd name="connsiteY1049" fmla="*/ 661833 h 3177656"/>
              <a:gd name="connsiteX1050" fmla="*/ 2476564 w 2704675"/>
              <a:gd name="connsiteY1050" fmla="*/ 669870 h 3177656"/>
              <a:gd name="connsiteX1051" fmla="*/ 2486726 w 2704675"/>
              <a:gd name="connsiteY1051" fmla="*/ 661595 h 3177656"/>
              <a:gd name="connsiteX1052" fmla="*/ 2493165 w 2704675"/>
              <a:gd name="connsiteY1052" fmla="*/ 655950 h 3177656"/>
              <a:gd name="connsiteX1053" fmla="*/ 2492867 w 2704675"/>
              <a:gd name="connsiteY1053" fmla="*/ 645521 h 3177656"/>
              <a:gd name="connsiteX1054" fmla="*/ 1283100 w 2704675"/>
              <a:gd name="connsiteY1054" fmla="*/ 641904 h 3177656"/>
              <a:gd name="connsiteX1055" fmla="*/ 1279519 w 2704675"/>
              <a:gd name="connsiteY1055" fmla="*/ 645074 h 3177656"/>
              <a:gd name="connsiteX1056" fmla="*/ 1281877 w 2704675"/>
              <a:gd name="connsiteY1056" fmla="*/ 651591 h 3177656"/>
              <a:gd name="connsiteX1057" fmla="*/ 1286110 w 2704675"/>
              <a:gd name="connsiteY1057" fmla="*/ 670339 h 3177656"/>
              <a:gd name="connsiteX1058" fmla="*/ 1284882 w 2704675"/>
              <a:gd name="connsiteY1058" fmla="*/ 671544 h 3177656"/>
              <a:gd name="connsiteX1059" fmla="*/ 1279977 w 2704675"/>
              <a:gd name="connsiteY1059" fmla="*/ 707393 h 3177656"/>
              <a:gd name="connsiteX1060" fmla="*/ 1280281 w 2704675"/>
              <a:gd name="connsiteY1060" fmla="*/ 726479 h 3177656"/>
              <a:gd name="connsiteX1061" fmla="*/ 1281366 w 2704675"/>
              <a:gd name="connsiteY1061" fmla="*/ 731300 h 3177656"/>
              <a:gd name="connsiteX1062" fmla="*/ 1287234 w 2704675"/>
              <a:gd name="connsiteY1062" fmla="*/ 740025 h 3177656"/>
              <a:gd name="connsiteX1063" fmla="*/ 1287643 w 2704675"/>
              <a:gd name="connsiteY1063" fmla="*/ 740096 h 3177656"/>
              <a:gd name="connsiteX1064" fmla="*/ 1290117 w 2704675"/>
              <a:gd name="connsiteY1064" fmla="*/ 730123 h 3177656"/>
              <a:gd name="connsiteX1065" fmla="*/ 1292797 w 2704675"/>
              <a:gd name="connsiteY1065" fmla="*/ 721044 h 3177656"/>
              <a:gd name="connsiteX1066" fmla="*/ 1304883 w 2704675"/>
              <a:gd name="connsiteY1066" fmla="*/ 706709 h 3177656"/>
              <a:gd name="connsiteX1067" fmla="*/ 1303668 w 2704675"/>
              <a:gd name="connsiteY1067" fmla="*/ 702523 h 3177656"/>
              <a:gd name="connsiteX1068" fmla="*/ 1305287 w 2704675"/>
              <a:gd name="connsiteY1068" fmla="*/ 697395 h 3177656"/>
              <a:gd name="connsiteX1069" fmla="*/ 1307293 w 2704675"/>
              <a:gd name="connsiteY1069" fmla="*/ 691037 h 3177656"/>
              <a:gd name="connsiteX1070" fmla="*/ 1300636 w 2704675"/>
              <a:gd name="connsiteY1070" fmla="*/ 682757 h 3177656"/>
              <a:gd name="connsiteX1071" fmla="*/ 1298450 w 2704675"/>
              <a:gd name="connsiteY1071" fmla="*/ 686024 h 3177656"/>
              <a:gd name="connsiteX1072" fmla="*/ 1298012 w 2704675"/>
              <a:gd name="connsiteY1072" fmla="*/ 680881 h 3177656"/>
              <a:gd name="connsiteX1073" fmla="*/ 1298244 w 2704675"/>
              <a:gd name="connsiteY1073" fmla="*/ 679782 h 3177656"/>
              <a:gd name="connsiteX1074" fmla="*/ 1291743 w 2704675"/>
              <a:gd name="connsiteY1074" fmla="*/ 671696 h 3177656"/>
              <a:gd name="connsiteX1075" fmla="*/ 1292312 w 2704675"/>
              <a:gd name="connsiteY1075" fmla="*/ 656313 h 3177656"/>
              <a:gd name="connsiteX1076" fmla="*/ 1283100 w 2704675"/>
              <a:gd name="connsiteY1076" fmla="*/ 641904 h 3177656"/>
              <a:gd name="connsiteX1077" fmla="*/ 2215945 w 2704675"/>
              <a:gd name="connsiteY1077" fmla="*/ 610924 h 3177656"/>
              <a:gd name="connsiteX1078" fmla="*/ 2220950 w 2704675"/>
              <a:gd name="connsiteY1078" fmla="*/ 614589 h 3177656"/>
              <a:gd name="connsiteX1079" fmla="*/ 2221819 w 2704675"/>
              <a:gd name="connsiteY1079" fmla="*/ 614412 h 3177656"/>
              <a:gd name="connsiteX1080" fmla="*/ 2222745 w 2704675"/>
              <a:gd name="connsiteY1080" fmla="*/ 612946 h 3177656"/>
              <a:gd name="connsiteX1081" fmla="*/ 2221101 w 2704675"/>
              <a:gd name="connsiteY1081" fmla="*/ 611151 h 3177656"/>
              <a:gd name="connsiteX1082" fmla="*/ 1180942 w 2704675"/>
              <a:gd name="connsiteY1082" fmla="*/ 597549 h 3177656"/>
              <a:gd name="connsiteX1083" fmla="*/ 1183957 w 2704675"/>
              <a:gd name="connsiteY1083" fmla="*/ 600315 h 3177656"/>
              <a:gd name="connsiteX1084" fmla="*/ 1186990 w 2704675"/>
              <a:gd name="connsiteY1084" fmla="*/ 601256 h 3177656"/>
              <a:gd name="connsiteX1085" fmla="*/ 1186859 w 2704675"/>
              <a:gd name="connsiteY1085" fmla="*/ 598974 h 3177656"/>
              <a:gd name="connsiteX1086" fmla="*/ 1185809 w 2704675"/>
              <a:gd name="connsiteY1086" fmla="*/ 597595 h 3177656"/>
              <a:gd name="connsiteX1087" fmla="*/ 1180942 w 2704675"/>
              <a:gd name="connsiteY1087" fmla="*/ 597549 h 3177656"/>
              <a:gd name="connsiteX1088" fmla="*/ 624761 w 2704675"/>
              <a:gd name="connsiteY1088" fmla="*/ 593618 h 3177656"/>
              <a:gd name="connsiteX1089" fmla="*/ 617941 w 2704675"/>
              <a:gd name="connsiteY1089" fmla="*/ 598863 h 3177656"/>
              <a:gd name="connsiteX1090" fmla="*/ 628621 w 2704675"/>
              <a:gd name="connsiteY1090" fmla="*/ 605411 h 3177656"/>
              <a:gd name="connsiteX1091" fmla="*/ 637560 w 2704675"/>
              <a:gd name="connsiteY1091" fmla="*/ 598971 h 3177656"/>
              <a:gd name="connsiteX1092" fmla="*/ 2236064 w 2704675"/>
              <a:gd name="connsiteY1092" fmla="*/ 584252 h 3177656"/>
              <a:gd name="connsiteX1093" fmla="*/ 2232475 w 2704675"/>
              <a:gd name="connsiteY1093" fmla="*/ 587538 h 3177656"/>
              <a:gd name="connsiteX1094" fmla="*/ 2239275 w 2704675"/>
              <a:gd name="connsiteY1094" fmla="*/ 589561 h 3177656"/>
              <a:gd name="connsiteX1095" fmla="*/ 2238343 w 2704675"/>
              <a:gd name="connsiteY1095" fmla="*/ 586290 h 3177656"/>
              <a:gd name="connsiteX1096" fmla="*/ 2236064 w 2704675"/>
              <a:gd name="connsiteY1096" fmla="*/ 584252 h 3177656"/>
              <a:gd name="connsiteX1097" fmla="*/ 1490611 w 2704675"/>
              <a:gd name="connsiteY1097" fmla="*/ 581790 h 3177656"/>
              <a:gd name="connsiteX1098" fmla="*/ 1489734 w 2704675"/>
              <a:gd name="connsiteY1098" fmla="*/ 583388 h 3177656"/>
              <a:gd name="connsiteX1099" fmla="*/ 1491748 w 2704675"/>
              <a:gd name="connsiteY1099" fmla="*/ 583217 h 3177656"/>
              <a:gd name="connsiteX1100" fmla="*/ 1388956 w 2704675"/>
              <a:gd name="connsiteY1100" fmla="*/ 558021 h 3177656"/>
              <a:gd name="connsiteX1101" fmla="*/ 1388438 w 2704675"/>
              <a:gd name="connsiteY1101" fmla="*/ 559662 h 3177656"/>
              <a:gd name="connsiteX1102" fmla="*/ 1398977 w 2704675"/>
              <a:gd name="connsiteY1102" fmla="*/ 572009 h 3177656"/>
              <a:gd name="connsiteX1103" fmla="*/ 1388956 w 2704675"/>
              <a:gd name="connsiteY1103" fmla="*/ 558021 h 3177656"/>
              <a:gd name="connsiteX1104" fmla="*/ 2349316 w 2704675"/>
              <a:gd name="connsiteY1104" fmla="*/ 554789 h 3177656"/>
              <a:gd name="connsiteX1105" fmla="*/ 2347726 w 2704675"/>
              <a:gd name="connsiteY1105" fmla="*/ 556657 h 3177656"/>
              <a:gd name="connsiteX1106" fmla="*/ 2347370 w 2704675"/>
              <a:gd name="connsiteY1106" fmla="*/ 559871 h 3177656"/>
              <a:gd name="connsiteX1107" fmla="*/ 2348938 w 2704675"/>
              <a:gd name="connsiteY1107" fmla="*/ 563384 h 3177656"/>
              <a:gd name="connsiteX1108" fmla="*/ 2351340 w 2704675"/>
              <a:gd name="connsiteY1108" fmla="*/ 562629 h 3177656"/>
              <a:gd name="connsiteX1109" fmla="*/ 2352451 w 2704675"/>
              <a:gd name="connsiteY1109" fmla="*/ 561817 h 3177656"/>
              <a:gd name="connsiteX1110" fmla="*/ 2352201 w 2704675"/>
              <a:gd name="connsiteY1110" fmla="*/ 557715 h 3177656"/>
              <a:gd name="connsiteX1111" fmla="*/ 2349316 w 2704675"/>
              <a:gd name="connsiteY1111" fmla="*/ 554789 h 3177656"/>
              <a:gd name="connsiteX1112" fmla="*/ 804873 w 2704675"/>
              <a:gd name="connsiteY1112" fmla="*/ 546671 h 3177656"/>
              <a:gd name="connsiteX1113" fmla="*/ 800891 w 2704675"/>
              <a:gd name="connsiteY1113" fmla="*/ 547683 h 3177656"/>
              <a:gd name="connsiteX1114" fmla="*/ 801700 w 2704675"/>
              <a:gd name="connsiteY1114" fmla="*/ 549998 h 3177656"/>
              <a:gd name="connsiteX1115" fmla="*/ 804293 w 2704675"/>
              <a:gd name="connsiteY1115" fmla="*/ 551930 h 3177656"/>
              <a:gd name="connsiteX1116" fmla="*/ 808117 w 2704675"/>
              <a:gd name="connsiteY1116" fmla="*/ 552351 h 3177656"/>
              <a:gd name="connsiteX1117" fmla="*/ 808679 w 2704675"/>
              <a:gd name="connsiteY1117" fmla="*/ 549898 h 3177656"/>
              <a:gd name="connsiteX1118" fmla="*/ 808540 w 2704675"/>
              <a:gd name="connsiteY1118" fmla="*/ 548528 h 3177656"/>
              <a:gd name="connsiteX1119" fmla="*/ 804873 w 2704675"/>
              <a:gd name="connsiteY1119" fmla="*/ 546671 h 3177656"/>
              <a:gd name="connsiteX1120" fmla="*/ 980850 w 2704675"/>
              <a:gd name="connsiteY1120" fmla="*/ 526290 h 3177656"/>
              <a:gd name="connsiteX1121" fmla="*/ 978604 w 2704675"/>
              <a:gd name="connsiteY1121" fmla="*/ 526829 h 3177656"/>
              <a:gd name="connsiteX1122" fmla="*/ 981103 w 2704675"/>
              <a:gd name="connsiteY1122" fmla="*/ 529471 h 3177656"/>
              <a:gd name="connsiteX1123" fmla="*/ 576091 w 2704675"/>
              <a:gd name="connsiteY1123" fmla="*/ 524684 h 3177656"/>
              <a:gd name="connsiteX1124" fmla="*/ 571634 w 2704675"/>
              <a:gd name="connsiteY1124" fmla="*/ 525451 h 3177656"/>
              <a:gd name="connsiteX1125" fmla="*/ 568075 w 2704675"/>
              <a:gd name="connsiteY1125" fmla="*/ 527809 h 3177656"/>
              <a:gd name="connsiteX1126" fmla="*/ 571390 w 2704675"/>
              <a:gd name="connsiteY1126" fmla="*/ 528732 h 3177656"/>
              <a:gd name="connsiteX1127" fmla="*/ 575018 w 2704675"/>
              <a:gd name="connsiteY1127" fmla="*/ 527734 h 3177656"/>
              <a:gd name="connsiteX1128" fmla="*/ 577748 w 2704675"/>
              <a:gd name="connsiteY1128" fmla="*/ 525145 h 3177656"/>
              <a:gd name="connsiteX1129" fmla="*/ 1113710 w 2704675"/>
              <a:gd name="connsiteY1129" fmla="*/ 502000 h 3177656"/>
              <a:gd name="connsiteX1130" fmla="*/ 1112482 w 2704675"/>
              <a:gd name="connsiteY1130" fmla="*/ 503205 h 3177656"/>
              <a:gd name="connsiteX1131" fmla="*/ 1115981 w 2704675"/>
              <a:gd name="connsiteY1131" fmla="*/ 519057 h 3177656"/>
              <a:gd name="connsiteX1132" fmla="*/ 1113710 w 2704675"/>
              <a:gd name="connsiteY1132" fmla="*/ 502000 h 3177656"/>
              <a:gd name="connsiteX1133" fmla="*/ 556919 w 2704675"/>
              <a:gd name="connsiteY1133" fmla="*/ 498130 h 3177656"/>
              <a:gd name="connsiteX1134" fmla="*/ 554650 w 2704675"/>
              <a:gd name="connsiteY1134" fmla="*/ 499060 h 3177656"/>
              <a:gd name="connsiteX1135" fmla="*/ 559619 w 2704675"/>
              <a:gd name="connsiteY1135" fmla="*/ 504464 h 3177656"/>
              <a:gd name="connsiteX1136" fmla="*/ 566525 w 2704675"/>
              <a:gd name="connsiteY1136" fmla="*/ 507728 h 3177656"/>
              <a:gd name="connsiteX1137" fmla="*/ 564184 w 2704675"/>
              <a:gd name="connsiteY1137" fmla="*/ 511318 h 3177656"/>
              <a:gd name="connsiteX1138" fmla="*/ 564677 w 2704675"/>
              <a:gd name="connsiteY1138" fmla="*/ 514358 h 3177656"/>
              <a:gd name="connsiteX1139" fmla="*/ 572232 w 2704675"/>
              <a:gd name="connsiteY1139" fmla="*/ 512891 h 3177656"/>
              <a:gd name="connsiteX1140" fmla="*/ 566253 w 2704675"/>
              <a:gd name="connsiteY1140" fmla="*/ 502294 h 3177656"/>
              <a:gd name="connsiteX1141" fmla="*/ 560085 w 2704675"/>
              <a:gd name="connsiteY1141" fmla="*/ 498788 h 3177656"/>
              <a:gd name="connsiteX1142" fmla="*/ 556919 w 2704675"/>
              <a:gd name="connsiteY1142" fmla="*/ 498130 h 3177656"/>
              <a:gd name="connsiteX1143" fmla="*/ 462914 w 2704675"/>
              <a:gd name="connsiteY1143" fmla="*/ 494935 h 3177656"/>
              <a:gd name="connsiteX1144" fmla="*/ 458675 w 2704675"/>
              <a:gd name="connsiteY1144" fmla="*/ 497327 h 3177656"/>
              <a:gd name="connsiteX1145" fmla="*/ 462669 w 2704675"/>
              <a:gd name="connsiteY1145" fmla="*/ 498216 h 3177656"/>
              <a:gd name="connsiteX1146" fmla="*/ 465767 w 2704675"/>
              <a:gd name="connsiteY1146" fmla="*/ 497517 h 3177656"/>
              <a:gd name="connsiteX1147" fmla="*/ 464513 w 2704675"/>
              <a:gd name="connsiteY1147" fmla="*/ 495605 h 3177656"/>
              <a:gd name="connsiteX1148" fmla="*/ 462914 w 2704675"/>
              <a:gd name="connsiteY1148" fmla="*/ 494935 h 3177656"/>
              <a:gd name="connsiteX1149" fmla="*/ 1181870 w 2704675"/>
              <a:gd name="connsiteY1149" fmla="*/ 483941 h 3177656"/>
              <a:gd name="connsiteX1150" fmla="*/ 1189306 w 2704675"/>
              <a:gd name="connsiteY1150" fmla="*/ 485684 h 3177656"/>
              <a:gd name="connsiteX1151" fmla="*/ 1190033 w 2704675"/>
              <a:gd name="connsiteY1151" fmla="*/ 489190 h 3177656"/>
              <a:gd name="connsiteX1152" fmla="*/ 1188032 w 2704675"/>
              <a:gd name="connsiteY1152" fmla="*/ 491756 h 3177656"/>
              <a:gd name="connsiteX1153" fmla="*/ 1180688 w 2704675"/>
              <a:gd name="connsiteY1153" fmla="*/ 496249 h 3177656"/>
              <a:gd name="connsiteX1154" fmla="*/ 1173361 w 2704675"/>
              <a:gd name="connsiteY1154" fmla="*/ 498918 h 3177656"/>
              <a:gd name="connsiteX1155" fmla="*/ 1173477 w 2704675"/>
              <a:gd name="connsiteY1155" fmla="*/ 486751 h 3177656"/>
              <a:gd name="connsiteX1156" fmla="*/ 1181870 w 2704675"/>
              <a:gd name="connsiteY1156" fmla="*/ 483941 h 3177656"/>
              <a:gd name="connsiteX1157" fmla="*/ 1641744 w 2704675"/>
              <a:gd name="connsiteY1157" fmla="*/ 478915 h 3177656"/>
              <a:gd name="connsiteX1158" fmla="*/ 1626605 w 2704675"/>
              <a:gd name="connsiteY1158" fmla="*/ 483658 h 3177656"/>
              <a:gd name="connsiteX1159" fmla="*/ 1621061 w 2704675"/>
              <a:gd name="connsiteY1159" fmla="*/ 499673 h 3177656"/>
              <a:gd name="connsiteX1160" fmla="*/ 1608076 w 2704675"/>
              <a:gd name="connsiteY1160" fmla="*/ 509414 h 3177656"/>
              <a:gd name="connsiteX1161" fmla="*/ 1608345 w 2704675"/>
              <a:gd name="connsiteY1161" fmla="*/ 520184 h 3177656"/>
              <a:gd name="connsiteX1162" fmla="*/ 1598956 w 2704675"/>
              <a:gd name="connsiteY1162" fmla="*/ 524006 h 3177656"/>
              <a:gd name="connsiteX1163" fmla="*/ 1597134 w 2704675"/>
              <a:gd name="connsiteY1163" fmla="*/ 543157 h 3177656"/>
              <a:gd name="connsiteX1164" fmla="*/ 1589291 w 2704675"/>
              <a:gd name="connsiteY1164" fmla="*/ 552460 h 3177656"/>
              <a:gd name="connsiteX1165" fmla="*/ 1586999 w 2704675"/>
              <a:gd name="connsiteY1165" fmla="*/ 559083 h 3177656"/>
              <a:gd name="connsiteX1166" fmla="*/ 1587066 w 2704675"/>
              <a:gd name="connsiteY1166" fmla="*/ 559179 h 3177656"/>
              <a:gd name="connsiteX1167" fmla="*/ 1586253 w 2704675"/>
              <a:gd name="connsiteY1167" fmla="*/ 566760 h 3177656"/>
              <a:gd name="connsiteX1168" fmla="*/ 1586498 w 2704675"/>
              <a:gd name="connsiteY1168" fmla="*/ 567274 h 3177656"/>
              <a:gd name="connsiteX1169" fmla="*/ 1596587 w 2704675"/>
              <a:gd name="connsiteY1169" fmla="*/ 557019 h 3177656"/>
              <a:gd name="connsiteX1170" fmla="*/ 1598429 w 2704675"/>
              <a:gd name="connsiteY1170" fmla="*/ 548227 h 3177656"/>
              <a:gd name="connsiteX1171" fmla="*/ 1605852 w 2704675"/>
              <a:gd name="connsiteY1171" fmla="*/ 544141 h 3177656"/>
              <a:gd name="connsiteX1172" fmla="*/ 1607567 w 2704675"/>
              <a:gd name="connsiteY1172" fmla="*/ 543996 h 3177656"/>
              <a:gd name="connsiteX1173" fmla="*/ 1611401 w 2704675"/>
              <a:gd name="connsiteY1173" fmla="*/ 540863 h 3177656"/>
              <a:gd name="connsiteX1174" fmla="*/ 1613840 w 2704675"/>
              <a:gd name="connsiteY1174" fmla="*/ 536553 h 3177656"/>
              <a:gd name="connsiteX1175" fmla="*/ 1610927 w 2704675"/>
              <a:gd name="connsiteY1175" fmla="*/ 535291 h 3177656"/>
              <a:gd name="connsiteX1176" fmla="*/ 1606836 w 2704675"/>
              <a:gd name="connsiteY1176" fmla="*/ 535423 h 3177656"/>
              <a:gd name="connsiteX1177" fmla="*/ 1614387 w 2704675"/>
              <a:gd name="connsiteY1177" fmla="*/ 522691 h 3177656"/>
              <a:gd name="connsiteX1178" fmla="*/ 1620515 w 2704675"/>
              <a:gd name="connsiteY1178" fmla="*/ 513535 h 3177656"/>
              <a:gd name="connsiteX1179" fmla="*/ 1625220 w 2704675"/>
              <a:gd name="connsiteY1179" fmla="*/ 507953 h 3177656"/>
              <a:gd name="connsiteX1180" fmla="*/ 1641744 w 2704675"/>
              <a:gd name="connsiteY1180" fmla="*/ 478915 h 3177656"/>
              <a:gd name="connsiteX1181" fmla="*/ 1229620 w 2704675"/>
              <a:gd name="connsiteY1181" fmla="*/ 468864 h 3177656"/>
              <a:gd name="connsiteX1182" fmla="*/ 1229213 w 2704675"/>
              <a:gd name="connsiteY1182" fmla="*/ 511616 h 3177656"/>
              <a:gd name="connsiteX1183" fmla="*/ 1220697 w 2704675"/>
              <a:gd name="connsiteY1183" fmla="*/ 527506 h 3177656"/>
              <a:gd name="connsiteX1184" fmla="*/ 1220384 w 2704675"/>
              <a:gd name="connsiteY1184" fmla="*/ 544385 h 3177656"/>
              <a:gd name="connsiteX1185" fmla="*/ 1216376 w 2704675"/>
              <a:gd name="connsiteY1185" fmla="*/ 582068 h 3177656"/>
              <a:gd name="connsiteX1186" fmla="*/ 1224788 w 2704675"/>
              <a:gd name="connsiteY1186" fmla="*/ 593098 h 3177656"/>
              <a:gd name="connsiteX1187" fmla="*/ 1225052 w 2704675"/>
              <a:gd name="connsiteY1187" fmla="*/ 597359 h 3177656"/>
              <a:gd name="connsiteX1188" fmla="*/ 1223490 w 2704675"/>
              <a:gd name="connsiteY1188" fmla="*/ 601604 h 3177656"/>
              <a:gd name="connsiteX1189" fmla="*/ 1221034 w 2704675"/>
              <a:gd name="connsiteY1189" fmla="*/ 604014 h 3177656"/>
              <a:gd name="connsiteX1190" fmla="*/ 1244162 w 2704675"/>
              <a:gd name="connsiteY1190" fmla="*/ 603016 h 3177656"/>
              <a:gd name="connsiteX1191" fmla="*/ 1247847 w 2704675"/>
              <a:gd name="connsiteY1191" fmla="*/ 599401 h 3177656"/>
              <a:gd name="connsiteX1192" fmla="*/ 1250487 w 2704675"/>
              <a:gd name="connsiteY1192" fmla="*/ 593799 h 3177656"/>
              <a:gd name="connsiteX1193" fmla="*/ 1250396 w 2704675"/>
              <a:gd name="connsiteY1193" fmla="*/ 587258 h 3177656"/>
              <a:gd name="connsiteX1194" fmla="*/ 1255255 w 2704675"/>
              <a:gd name="connsiteY1194" fmla="*/ 579781 h 3177656"/>
              <a:gd name="connsiteX1195" fmla="*/ 1254886 w 2704675"/>
              <a:gd name="connsiteY1195" fmla="*/ 575489 h 3177656"/>
              <a:gd name="connsiteX1196" fmla="*/ 1250780 w 2704675"/>
              <a:gd name="connsiteY1196" fmla="*/ 561338 h 3177656"/>
              <a:gd name="connsiteX1197" fmla="*/ 1258217 w 2704675"/>
              <a:gd name="connsiteY1197" fmla="*/ 560153 h 3177656"/>
              <a:gd name="connsiteX1198" fmla="*/ 1258194 w 2704675"/>
              <a:gd name="connsiteY1198" fmla="*/ 559771 h 3177656"/>
              <a:gd name="connsiteX1199" fmla="*/ 1250517 w 2704675"/>
              <a:gd name="connsiteY1199" fmla="*/ 545016 h 3177656"/>
              <a:gd name="connsiteX1200" fmla="*/ 1240583 w 2704675"/>
              <a:gd name="connsiteY1200" fmla="*/ 536469 h 3177656"/>
              <a:gd name="connsiteX1201" fmla="*/ 1245026 w 2704675"/>
              <a:gd name="connsiteY1201" fmla="*/ 516670 h 3177656"/>
              <a:gd name="connsiteX1202" fmla="*/ 1238846 w 2704675"/>
              <a:gd name="connsiteY1202" fmla="*/ 496225 h 3177656"/>
              <a:gd name="connsiteX1203" fmla="*/ 1236599 w 2704675"/>
              <a:gd name="connsiteY1203" fmla="*/ 491908 h 3177656"/>
              <a:gd name="connsiteX1204" fmla="*/ 1237051 w 2704675"/>
              <a:gd name="connsiteY1204" fmla="*/ 486186 h 3177656"/>
              <a:gd name="connsiteX1205" fmla="*/ 1234265 w 2704675"/>
              <a:gd name="connsiteY1205" fmla="*/ 482150 h 3177656"/>
              <a:gd name="connsiteX1206" fmla="*/ 1573418 w 2704675"/>
              <a:gd name="connsiteY1206" fmla="*/ 467464 h 3177656"/>
              <a:gd name="connsiteX1207" fmla="*/ 1569365 w 2704675"/>
              <a:gd name="connsiteY1207" fmla="*/ 468025 h 3177656"/>
              <a:gd name="connsiteX1208" fmla="*/ 1566707 w 2704675"/>
              <a:gd name="connsiteY1208" fmla="*/ 469762 h 3177656"/>
              <a:gd name="connsiteX1209" fmla="*/ 1569912 w 2704675"/>
              <a:gd name="connsiteY1209" fmla="*/ 474454 h 3177656"/>
              <a:gd name="connsiteX1210" fmla="*/ 1574295 w 2704675"/>
              <a:gd name="connsiteY1210" fmla="*/ 477751 h 3177656"/>
              <a:gd name="connsiteX1211" fmla="*/ 1577344 w 2704675"/>
              <a:gd name="connsiteY1211" fmla="*/ 475549 h 3177656"/>
              <a:gd name="connsiteX1212" fmla="*/ 1579000 w 2704675"/>
              <a:gd name="connsiteY1212" fmla="*/ 472169 h 3177656"/>
              <a:gd name="connsiteX1213" fmla="*/ 352698 w 2704675"/>
              <a:gd name="connsiteY1213" fmla="*/ 448149 h 3177656"/>
              <a:gd name="connsiteX1214" fmla="*/ 352236 w 2704675"/>
              <a:gd name="connsiteY1214" fmla="*/ 449807 h 3177656"/>
              <a:gd name="connsiteX1215" fmla="*/ 363187 w 2704675"/>
              <a:gd name="connsiteY1215" fmla="*/ 461790 h 3177656"/>
              <a:gd name="connsiteX1216" fmla="*/ 352698 w 2704675"/>
              <a:gd name="connsiteY1216" fmla="*/ 448149 h 3177656"/>
              <a:gd name="connsiteX1217" fmla="*/ 1585528 w 2704675"/>
              <a:gd name="connsiteY1217" fmla="*/ 447437 h 3177656"/>
              <a:gd name="connsiteX1218" fmla="*/ 1580517 w 2704675"/>
              <a:gd name="connsiteY1218" fmla="*/ 451965 h 3177656"/>
              <a:gd name="connsiteX1219" fmla="*/ 1579692 w 2704675"/>
              <a:gd name="connsiteY1219" fmla="*/ 460022 h 3177656"/>
              <a:gd name="connsiteX1220" fmla="*/ 1589833 w 2704675"/>
              <a:gd name="connsiteY1220" fmla="*/ 457432 h 3177656"/>
              <a:gd name="connsiteX1221" fmla="*/ 1588269 w 2704675"/>
              <a:gd name="connsiteY1221" fmla="*/ 451737 h 3177656"/>
              <a:gd name="connsiteX1222" fmla="*/ 1585528 w 2704675"/>
              <a:gd name="connsiteY1222" fmla="*/ 447437 h 3177656"/>
              <a:gd name="connsiteX1223" fmla="*/ 1246691 w 2704675"/>
              <a:gd name="connsiteY1223" fmla="*/ 442767 h 3177656"/>
              <a:gd name="connsiteX1224" fmla="*/ 1242416 w 2704675"/>
              <a:gd name="connsiteY1224" fmla="*/ 443447 h 3177656"/>
              <a:gd name="connsiteX1225" fmla="*/ 1240215 w 2704675"/>
              <a:gd name="connsiteY1225" fmla="*/ 446136 h 3177656"/>
              <a:gd name="connsiteX1226" fmla="*/ 1241856 w 2704675"/>
              <a:gd name="connsiteY1226" fmla="*/ 446654 h 3177656"/>
              <a:gd name="connsiteX1227" fmla="*/ 1248331 w 2704675"/>
              <a:gd name="connsiteY1227" fmla="*/ 443285 h 3177656"/>
              <a:gd name="connsiteX1228" fmla="*/ 1237793 w 2704675"/>
              <a:gd name="connsiteY1228" fmla="*/ 430937 h 3177656"/>
              <a:gd name="connsiteX1229" fmla="*/ 1235384 w 2704675"/>
              <a:gd name="connsiteY1229" fmla="*/ 433426 h 3177656"/>
              <a:gd name="connsiteX1230" fmla="*/ 1239687 w 2704675"/>
              <a:gd name="connsiteY1230" fmla="*/ 433841 h 3177656"/>
              <a:gd name="connsiteX1231" fmla="*/ 1239085 w 2704675"/>
              <a:gd name="connsiteY1231" fmla="*/ 436447 h 3177656"/>
              <a:gd name="connsiteX1232" fmla="*/ 1242198 w 2704675"/>
              <a:gd name="connsiteY1232" fmla="*/ 434131 h 3177656"/>
              <a:gd name="connsiteX1233" fmla="*/ 1240805 w 2704675"/>
              <a:gd name="connsiteY1233" fmla="*/ 432113 h 3177656"/>
              <a:gd name="connsiteX1234" fmla="*/ 1237793 w 2704675"/>
              <a:gd name="connsiteY1234" fmla="*/ 430937 h 3177656"/>
              <a:gd name="connsiteX1235" fmla="*/ 1702515 w 2704675"/>
              <a:gd name="connsiteY1235" fmla="*/ 421932 h 3177656"/>
              <a:gd name="connsiteX1236" fmla="*/ 1700801 w 2704675"/>
              <a:gd name="connsiteY1236" fmla="*/ 422078 h 3177656"/>
              <a:gd name="connsiteX1237" fmla="*/ 1708681 w 2704675"/>
              <a:gd name="connsiteY1237" fmla="*/ 433495 h 3177656"/>
              <a:gd name="connsiteX1238" fmla="*/ 1707418 w 2704675"/>
              <a:gd name="connsiteY1238" fmla="*/ 426264 h 3177656"/>
              <a:gd name="connsiteX1239" fmla="*/ 1702515 w 2704675"/>
              <a:gd name="connsiteY1239" fmla="*/ 421932 h 3177656"/>
              <a:gd name="connsiteX1240" fmla="*/ 512989 w 2704675"/>
              <a:gd name="connsiteY1240" fmla="*/ 417788 h 3177656"/>
              <a:gd name="connsiteX1241" fmla="*/ 519882 w 2704675"/>
              <a:gd name="connsiteY1241" fmla="*/ 423505 h 3177656"/>
              <a:gd name="connsiteX1242" fmla="*/ 526712 w 2704675"/>
              <a:gd name="connsiteY1242" fmla="*/ 419826 h 3177656"/>
              <a:gd name="connsiteX1243" fmla="*/ 1219303 w 2704675"/>
              <a:gd name="connsiteY1243" fmla="*/ 398039 h 3177656"/>
              <a:gd name="connsiteX1244" fmla="*/ 1220437 w 2704675"/>
              <a:gd name="connsiteY1244" fmla="*/ 400878 h 3177656"/>
              <a:gd name="connsiteX1245" fmla="*/ 1223191 w 2704675"/>
              <a:gd name="connsiteY1245" fmla="*/ 402874 h 3177656"/>
              <a:gd name="connsiteX1246" fmla="*/ 1222243 w 2704675"/>
              <a:gd name="connsiteY1246" fmla="*/ 411597 h 3177656"/>
              <a:gd name="connsiteX1247" fmla="*/ 1227254 w 2704675"/>
              <a:gd name="connsiteY1247" fmla="*/ 418590 h 3177656"/>
              <a:gd name="connsiteX1248" fmla="*/ 1232264 w 2704675"/>
              <a:gd name="connsiteY1248" fmla="*/ 425585 h 3177656"/>
              <a:gd name="connsiteX1249" fmla="*/ 1230965 w 2704675"/>
              <a:gd name="connsiteY1249" fmla="*/ 412545 h 3177656"/>
              <a:gd name="connsiteX1250" fmla="*/ 1229808 w 2704675"/>
              <a:gd name="connsiteY1250" fmla="*/ 404060 h 3177656"/>
              <a:gd name="connsiteX1251" fmla="*/ 1220944 w 2704675"/>
              <a:gd name="connsiteY1251" fmla="*/ 398557 h 3177656"/>
              <a:gd name="connsiteX1252" fmla="*/ 410030 w 2704675"/>
              <a:gd name="connsiteY1252" fmla="*/ 396246 h 3177656"/>
              <a:gd name="connsiteX1253" fmla="*/ 412411 w 2704675"/>
              <a:gd name="connsiteY1253" fmla="*/ 398919 h 3177656"/>
              <a:gd name="connsiteX1254" fmla="*/ 411959 w 2704675"/>
              <a:gd name="connsiteY1254" fmla="*/ 402143 h 3177656"/>
              <a:gd name="connsiteX1255" fmla="*/ 407843 w 2704675"/>
              <a:gd name="connsiteY1255" fmla="*/ 409704 h 3177656"/>
              <a:gd name="connsiteX1256" fmla="*/ 402830 w 2704675"/>
              <a:gd name="connsiteY1256" fmla="*/ 415675 h 3177656"/>
              <a:gd name="connsiteX1257" fmla="*/ 396852 w 2704675"/>
              <a:gd name="connsiteY1257" fmla="*/ 405078 h 3177656"/>
              <a:gd name="connsiteX1258" fmla="*/ 402717 w 2704675"/>
              <a:gd name="connsiteY1258" fmla="*/ 398451 h 3177656"/>
              <a:gd name="connsiteX1259" fmla="*/ 410030 w 2704675"/>
              <a:gd name="connsiteY1259" fmla="*/ 396246 h 3177656"/>
              <a:gd name="connsiteX1260" fmla="*/ 1302897 w 2704675"/>
              <a:gd name="connsiteY1260" fmla="*/ 384718 h 3177656"/>
              <a:gd name="connsiteX1261" fmla="*/ 1308306 w 2704675"/>
              <a:gd name="connsiteY1261" fmla="*/ 391161 h 3177656"/>
              <a:gd name="connsiteX1262" fmla="*/ 1314559 w 2704675"/>
              <a:gd name="connsiteY1262" fmla="*/ 399224 h 3177656"/>
              <a:gd name="connsiteX1263" fmla="*/ 1309248 w 2704675"/>
              <a:gd name="connsiteY1263" fmla="*/ 403187 h 3177656"/>
              <a:gd name="connsiteX1264" fmla="*/ 1302642 w 2704675"/>
              <a:gd name="connsiteY1264" fmla="*/ 402681 h 3177656"/>
              <a:gd name="connsiteX1265" fmla="*/ 1298325 w 2704675"/>
              <a:gd name="connsiteY1265" fmla="*/ 404928 h 3177656"/>
              <a:gd name="connsiteX1266" fmla="*/ 1295333 w 2704675"/>
              <a:gd name="connsiteY1266" fmla="*/ 400826 h 3177656"/>
              <a:gd name="connsiteX1267" fmla="*/ 1294350 w 2704675"/>
              <a:gd name="connsiteY1267" fmla="*/ 394652 h 3177656"/>
              <a:gd name="connsiteX1268" fmla="*/ 1605623 w 2704675"/>
              <a:gd name="connsiteY1268" fmla="*/ 338655 h 3177656"/>
              <a:gd name="connsiteX1269" fmla="*/ 1600479 w 2704675"/>
              <a:gd name="connsiteY1269" fmla="*/ 339093 h 3177656"/>
              <a:gd name="connsiteX1270" fmla="*/ 1605915 w 2704675"/>
              <a:gd name="connsiteY1270" fmla="*/ 342084 h 3177656"/>
              <a:gd name="connsiteX1271" fmla="*/ 1606754 w 2704675"/>
              <a:gd name="connsiteY1271" fmla="*/ 341797 h 3177656"/>
              <a:gd name="connsiteX1272" fmla="*/ 1607483 w 2704675"/>
              <a:gd name="connsiteY1272" fmla="*/ 340224 h 3177656"/>
              <a:gd name="connsiteX1273" fmla="*/ 1605623 w 2704675"/>
              <a:gd name="connsiteY1273" fmla="*/ 338655 h 3177656"/>
              <a:gd name="connsiteX1274" fmla="*/ 206610 w 2704675"/>
              <a:gd name="connsiteY1274" fmla="*/ 337781 h 3177656"/>
              <a:gd name="connsiteX1275" fmla="*/ 202361 w 2704675"/>
              <a:gd name="connsiteY1275" fmla="*/ 338607 h 3177656"/>
              <a:gd name="connsiteX1276" fmla="*/ 200252 w 2704675"/>
              <a:gd name="connsiteY1276" fmla="*/ 341369 h 3177656"/>
              <a:gd name="connsiteX1277" fmla="*/ 201910 w 2704675"/>
              <a:gd name="connsiteY1277" fmla="*/ 341830 h 3177656"/>
              <a:gd name="connsiteX1278" fmla="*/ 208268 w 2704675"/>
              <a:gd name="connsiteY1278" fmla="*/ 338243 h 3177656"/>
              <a:gd name="connsiteX1279" fmla="*/ 1038212 w 2704675"/>
              <a:gd name="connsiteY1279" fmla="*/ 331997 h 3177656"/>
              <a:gd name="connsiteX1280" fmla="*/ 1035005 w 2704675"/>
              <a:gd name="connsiteY1280" fmla="*/ 333336 h 3177656"/>
              <a:gd name="connsiteX1281" fmla="*/ 1036211 w 2704675"/>
              <a:gd name="connsiteY1281" fmla="*/ 334564 h 3177656"/>
              <a:gd name="connsiteX1282" fmla="*/ 1043511 w 2704675"/>
              <a:gd name="connsiteY1282" fmla="*/ 334634 h 3177656"/>
              <a:gd name="connsiteX1283" fmla="*/ 1042306 w 2704675"/>
              <a:gd name="connsiteY1283" fmla="*/ 333405 h 3177656"/>
              <a:gd name="connsiteX1284" fmla="*/ 1038212 w 2704675"/>
              <a:gd name="connsiteY1284" fmla="*/ 331997 h 3177656"/>
              <a:gd name="connsiteX1285" fmla="*/ 197316 w 2704675"/>
              <a:gd name="connsiteY1285" fmla="*/ 326261 h 3177656"/>
              <a:gd name="connsiteX1286" fmla="*/ 194735 w 2704675"/>
              <a:gd name="connsiteY1286" fmla="*/ 329114 h 3177656"/>
              <a:gd name="connsiteX1287" fmla="*/ 193811 w 2704675"/>
              <a:gd name="connsiteY1287" fmla="*/ 332429 h 3177656"/>
              <a:gd name="connsiteX1288" fmla="*/ 198094 w 2704675"/>
              <a:gd name="connsiteY1288" fmla="*/ 332282 h 3177656"/>
              <a:gd name="connsiteX1289" fmla="*/ 201827 w 2704675"/>
              <a:gd name="connsiteY1289" fmla="*/ 329303 h 3177656"/>
              <a:gd name="connsiteX1290" fmla="*/ 200366 w 2704675"/>
              <a:gd name="connsiteY1290" fmla="*/ 327334 h 3177656"/>
              <a:gd name="connsiteX1291" fmla="*/ 197316 w 2704675"/>
              <a:gd name="connsiteY1291" fmla="*/ 326261 h 3177656"/>
              <a:gd name="connsiteX1292" fmla="*/ 2648786 w 2704675"/>
              <a:gd name="connsiteY1292" fmla="*/ 325115 h 3177656"/>
              <a:gd name="connsiteX1293" fmla="*/ 2646360 w 2704675"/>
              <a:gd name="connsiteY1293" fmla="*/ 336204 h 3177656"/>
              <a:gd name="connsiteX1294" fmla="*/ 2637715 w 2704675"/>
              <a:gd name="connsiteY1294" fmla="*/ 341852 h 3177656"/>
              <a:gd name="connsiteX1295" fmla="*/ 2640141 w 2704675"/>
              <a:gd name="connsiteY1295" fmla="*/ 330764 h 3177656"/>
              <a:gd name="connsiteX1296" fmla="*/ 2648786 w 2704675"/>
              <a:gd name="connsiteY1296" fmla="*/ 325115 h 3177656"/>
              <a:gd name="connsiteX1297" fmla="*/ 1040011 w 2704675"/>
              <a:gd name="connsiteY1297" fmla="*/ 318782 h 3177656"/>
              <a:gd name="connsiteX1298" fmla="*/ 1036350 w 2704675"/>
              <a:gd name="connsiteY1298" fmla="*/ 319964 h 3177656"/>
              <a:gd name="connsiteX1299" fmla="*/ 1033893 w 2704675"/>
              <a:gd name="connsiteY1299" fmla="*/ 322374 h 3177656"/>
              <a:gd name="connsiteX1300" fmla="*/ 1037677 w 2704675"/>
              <a:gd name="connsiteY1300" fmla="*/ 324388 h 3177656"/>
              <a:gd name="connsiteX1301" fmla="*/ 1042398 w 2704675"/>
              <a:gd name="connsiteY1301" fmla="*/ 323672 h 3177656"/>
              <a:gd name="connsiteX1302" fmla="*/ 1042117 w 2704675"/>
              <a:gd name="connsiteY1302" fmla="*/ 321236 h 3177656"/>
              <a:gd name="connsiteX1303" fmla="*/ 1040011 w 2704675"/>
              <a:gd name="connsiteY1303" fmla="*/ 318782 h 3177656"/>
              <a:gd name="connsiteX1304" fmla="*/ 1617003 w 2704675"/>
              <a:gd name="connsiteY1304" fmla="*/ 310055 h 3177656"/>
              <a:gd name="connsiteX1305" fmla="*/ 1613866 w 2704675"/>
              <a:gd name="connsiteY1305" fmla="*/ 313776 h 3177656"/>
              <a:gd name="connsiteX1306" fmla="*/ 1620870 w 2704675"/>
              <a:gd name="connsiteY1306" fmla="*/ 314906 h 3177656"/>
              <a:gd name="connsiteX1307" fmla="*/ 1619525 w 2704675"/>
              <a:gd name="connsiteY1307" fmla="*/ 311783 h 3177656"/>
              <a:gd name="connsiteX1308" fmla="*/ 1617003 w 2704675"/>
              <a:gd name="connsiteY1308" fmla="*/ 310055 h 3177656"/>
              <a:gd name="connsiteX1309" fmla="*/ 1119199 w 2704675"/>
              <a:gd name="connsiteY1309" fmla="*/ 308584 h 3177656"/>
              <a:gd name="connsiteX1310" fmla="*/ 1120946 w 2704675"/>
              <a:gd name="connsiteY1310" fmla="*/ 316814 h 3177656"/>
              <a:gd name="connsiteX1311" fmla="*/ 1122676 w 2704675"/>
              <a:gd name="connsiteY1311" fmla="*/ 326869 h 3177656"/>
              <a:gd name="connsiteX1312" fmla="*/ 1116126 w 2704675"/>
              <a:gd name="connsiteY1312" fmla="*/ 327872 h 3177656"/>
              <a:gd name="connsiteX1313" fmla="*/ 1110532 w 2704675"/>
              <a:gd name="connsiteY1313" fmla="*/ 324320 h 3177656"/>
              <a:gd name="connsiteX1314" fmla="*/ 1105665 w 2704675"/>
              <a:gd name="connsiteY1314" fmla="*/ 324274 h 3177656"/>
              <a:gd name="connsiteX1315" fmla="*/ 1104952 w 2704675"/>
              <a:gd name="connsiteY1315" fmla="*/ 319248 h 3177656"/>
              <a:gd name="connsiteX1316" fmla="*/ 1106986 w 2704675"/>
              <a:gd name="connsiteY1316" fmla="*/ 313335 h 3177656"/>
              <a:gd name="connsiteX1317" fmla="*/ 177723 w 2704675"/>
              <a:gd name="connsiteY1317" fmla="*/ 294007 h 3177656"/>
              <a:gd name="connsiteX1318" fmla="*/ 178952 w 2704675"/>
              <a:gd name="connsiteY1318" fmla="*/ 296806 h 3177656"/>
              <a:gd name="connsiteX1319" fmla="*/ 181772 w 2704675"/>
              <a:gd name="connsiteY1319" fmla="*/ 298708 h 3177656"/>
              <a:gd name="connsiteX1320" fmla="*/ 181120 w 2704675"/>
              <a:gd name="connsiteY1320" fmla="*/ 307458 h 3177656"/>
              <a:gd name="connsiteX1321" fmla="*/ 186365 w 2704675"/>
              <a:gd name="connsiteY1321" fmla="*/ 314277 h 3177656"/>
              <a:gd name="connsiteX1322" fmla="*/ 191609 w 2704675"/>
              <a:gd name="connsiteY1322" fmla="*/ 321098 h 3177656"/>
              <a:gd name="connsiteX1323" fmla="*/ 189870 w 2704675"/>
              <a:gd name="connsiteY1323" fmla="*/ 308109 h 3177656"/>
              <a:gd name="connsiteX1324" fmla="*/ 188426 w 2704675"/>
              <a:gd name="connsiteY1324" fmla="*/ 299668 h 3177656"/>
              <a:gd name="connsiteX1325" fmla="*/ 179380 w 2704675"/>
              <a:gd name="connsiteY1325" fmla="*/ 294469 h 3177656"/>
              <a:gd name="connsiteX1326" fmla="*/ 1039153 w 2704675"/>
              <a:gd name="connsiteY1326" fmla="*/ 281054 h 3177656"/>
              <a:gd name="connsiteX1327" fmla="*/ 1038820 w 2704675"/>
              <a:gd name="connsiteY1327" fmla="*/ 284093 h 3177656"/>
              <a:gd name="connsiteX1328" fmla="*/ 1040312 w 2704675"/>
              <a:gd name="connsiteY1328" fmla="*/ 287148 h 3177656"/>
              <a:gd name="connsiteX1329" fmla="*/ 1035376 w 2704675"/>
              <a:gd name="connsiteY1329" fmla="*/ 294402 h 3177656"/>
              <a:gd name="connsiteX1330" fmla="*/ 1036512 w 2704675"/>
              <a:gd name="connsiteY1330" fmla="*/ 302931 h 3177656"/>
              <a:gd name="connsiteX1331" fmla="*/ 1037647 w 2704675"/>
              <a:gd name="connsiteY1331" fmla="*/ 311459 h 3177656"/>
              <a:gd name="connsiteX1332" fmla="*/ 1042629 w 2704675"/>
              <a:gd name="connsiteY1332" fmla="*/ 299339 h 3177656"/>
              <a:gd name="connsiteX1333" fmla="*/ 1045596 w 2704675"/>
              <a:gd name="connsiteY1333" fmla="*/ 291305 h 3177656"/>
              <a:gd name="connsiteX1334" fmla="*/ 1040358 w 2704675"/>
              <a:gd name="connsiteY1334" fmla="*/ 282282 h 3177656"/>
              <a:gd name="connsiteX1335" fmla="*/ 260817 w 2704675"/>
              <a:gd name="connsiteY1335" fmla="*/ 277862 h 3177656"/>
              <a:gd name="connsiteX1336" fmla="*/ 266442 w 2704675"/>
              <a:gd name="connsiteY1336" fmla="*/ 284118 h 3177656"/>
              <a:gd name="connsiteX1337" fmla="*/ 272963 w 2704675"/>
              <a:gd name="connsiteY1337" fmla="*/ 291964 h 3177656"/>
              <a:gd name="connsiteX1338" fmla="*/ 267791 w 2704675"/>
              <a:gd name="connsiteY1338" fmla="*/ 296105 h 3177656"/>
              <a:gd name="connsiteX1339" fmla="*/ 261171 w 2704675"/>
              <a:gd name="connsiteY1339" fmla="*/ 295823 h 3177656"/>
              <a:gd name="connsiteX1340" fmla="*/ 256932 w 2704675"/>
              <a:gd name="connsiteY1340" fmla="*/ 298215 h 3177656"/>
              <a:gd name="connsiteX1341" fmla="*/ 253804 w 2704675"/>
              <a:gd name="connsiteY1341" fmla="*/ 294217 h 3177656"/>
              <a:gd name="connsiteX1342" fmla="*/ 252611 w 2704675"/>
              <a:gd name="connsiteY1342" fmla="*/ 288080 h 3177656"/>
              <a:gd name="connsiteX1343" fmla="*/ 1725526 w 2704675"/>
              <a:gd name="connsiteY1343" fmla="*/ 266274 h 3177656"/>
              <a:gd name="connsiteX1344" fmla="*/ 1724190 w 2704675"/>
              <a:gd name="connsiteY1344" fmla="*/ 268331 h 3177656"/>
              <a:gd name="connsiteX1345" fmla="*/ 1724249 w 2704675"/>
              <a:gd name="connsiteY1345" fmla="*/ 271564 h 3177656"/>
              <a:gd name="connsiteX1346" fmla="*/ 1726255 w 2704675"/>
              <a:gd name="connsiteY1346" fmla="*/ 274847 h 3177656"/>
              <a:gd name="connsiteX1347" fmla="*/ 1728541 w 2704675"/>
              <a:gd name="connsiteY1347" fmla="*/ 273789 h 3177656"/>
              <a:gd name="connsiteX1348" fmla="*/ 1729539 w 2704675"/>
              <a:gd name="connsiteY1348" fmla="*/ 272840 h 3177656"/>
              <a:gd name="connsiteX1349" fmla="*/ 1728763 w 2704675"/>
              <a:gd name="connsiteY1349" fmla="*/ 268805 h 3177656"/>
              <a:gd name="connsiteX1350" fmla="*/ 1725526 w 2704675"/>
              <a:gd name="connsiteY1350" fmla="*/ 266274 h 3177656"/>
              <a:gd name="connsiteX1351" fmla="*/ 753978 w 2704675"/>
              <a:gd name="connsiteY1351" fmla="*/ 173208 h 3177656"/>
              <a:gd name="connsiteX1352" fmla="*/ 762322 w 2704675"/>
              <a:gd name="connsiteY1352" fmla="*/ 180904 h 3177656"/>
              <a:gd name="connsiteX1353" fmla="*/ 762829 w 2704675"/>
              <a:gd name="connsiteY1353" fmla="*/ 191217 h 3177656"/>
              <a:gd name="connsiteX1354" fmla="*/ 754485 w 2704675"/>
              <a:gd name="connsiteY1354" fmla="*/ 183522 h 3177656"/>
              <a:gd name="connsiteX1355" fmla="*/ 753978 w 2704675"/>
              <a:gd name="connsiteY1355" fmla="*/ 173208 h 3177656"/>
              <a:gd name="connsiteX1356" fmla="*/ 1984296 w 2704675"/>
              <a:gd name="connsiteY1356" fmla="*/ 19736 h 3177656"/>
              <a:gd name="connsiteX1357" fmla="*/ 1961992 w 2704675"/>
              <a:gd name="connsiteY1357" fmla="*/ 72149 h 3177656"/>
              <a:gd name="connsiteX1358" fmla="*/ 1934325 w 2704675"/>
              <a:gd name="connsiteY1358" fmla="*/ 122427 h 3177656"/>
              <a:gd name="connsiteX1359" fmla="*/ 1932666 w 2704675"/>
              <a:gd name="connsiteY1359" fmla="*/ 133362 h 3177656"/>
              <a:gd name="connsiteX1360" fmla="*/ 1931226 w 2704675"/>
              <a:gd name="connsiteY1360" fmla="*/ 146868 h 3177656"/>
              <a:gd name="connsiteX1361" fmla="*/ 1931217 w 2704675"/>
              <a:gd name="connsiteY1361" fmla="*/ 151834 h 3177656"/>
              <a:gd name="connsiteX1362" fmla="*/ 1928527 w 2704675"/>
              <a:gd name="connsiteY1362" fmla="*/ 155733 h 3177656"/>
              <a:gd name="connsiteX1363" fmla="*/ 1926812 w 2704675"/>
              <a:gd name="connsiteY1363" fmla="*/ 155879 h 3177656"/>
              <a:gd name="connsiteX1364" fmla="*/ 1919892 w 2704675"/>
              <a:gd name="connsiteY1364" fmla="*/ 191222 h 3177656"/>
              <a:gd name="connsiteX1365" fmla="*/ 1910071 w 2704675"/>
              <a:gd name="connsiteY1365" fmla="*/ 222928 h 3177656"/>
              <a:gd name="connsiteX1366" fmla="*/ 1905362 w 2704675"/>
              <a:gd name="connsiteY1366" fmla="*/ 246211 h 3177656"/>
              <a:gd name="connsiteX1367" fmla="*/ 1891433 w 2704675"/>
              <a:gd name="connsiteY1367" fmla="*/ 267688 h 3177656"/>
              <a:gd name="connsiteX1368" fmla="*/ 1887152 w 2704675"/>
              <a:gd name="connsiteY1368" fmla="*/ 280790 h 3177656"/>
              <a:gd name="connsiteX1369" fmla="*/ 1881475 w 2704675"/>
              <a:gd name="connsiteY1369" fmla="*/ 292714 h 3177656"/>
              <a:gd name="connsiteX1370" fmla="*/ 1881631 w 2704675"/>
              <a:gd name="connsiteY1370" fmla="*/ 299609 h 3177656"/>
              <a:gd name="connsiteX1371" fmla="*/ 1879215 w 2704675"/>
              <a:gd name="connsiteY1371" fmla="*/ 306722 h 3177656"/>
              <a:gd name="connsiteX1372" fmla="*/ 1875385 w 2704675"/>
              <a:gd name="connsiteY1372" fmla="*/ 322591 h 3177656"/>
              <a:gd name="connsiteX1373" fmla="*/ 1873329 w 2704675"/>
              <a:gd name="connsiteY1373" fmla="*/ 331400 h 3177656"/>
              <a:gd name="connsiteX1374" fmla="*/ 1864405 w 2704675"/>
              <a:gd name="connsiteY1374" fmla="*/ 335614 h 3177656"/>
              <a:gd name="connsiteX1375" fmla="*/ 1860576 w 2704675"/>
              <a:gd name="connsiteY1375" fmla="*/ 351483 h 3177656"/>
              <a:gd name="connsiteX1376" fmla="*/ 1854010 w 2704675"/>
              <a:gd name="connsiteY1376" fmla="*/ 355496 h 3177656"/>
              <a:gd name="connsiteX1377" fmla="*/ 1857435 w 2704675"/>
              <a:gd name="connsiteY1377" fmla="*/ 372905 h 3177656"/>
              <a:gd name="connsiteX1378" fmla="*/ 1851640 w 2704675"/>
              <a:gd name="connsiteY1378" fmla="*/ 388509 h 3177656"/>
              <a:gd name="connsiteX1379" fmla="*/ 1843526 w 2704675"/>
              <a:gd name="connsiteY1379" fmla="*/ 425035 h 3177656"/>
              <a:gd name="connsiteX1380" fmla="*/ 1830048 w 2704675"/>
              <a:gd name="connsiteY1380" fmla="*/ 459426 h 3177656"/>
              <a:gd name="connsiteX1381" fmla="*/ 1827933 w 2704675"/>
              <a:gd name="connsiteY1381" fmla="*/ 475148 h 3177656"/>
              <a:gd name="connsiteX1382" fmla="*/ 1805682 w 2704675"/>
              <a:gd name="connsiteY1382" fmla="*/ 497766 h 3177656"/>
              <a:gd name="connsiteX1383" fmla="*/ 1802423 w 2704675"/>
              <a:gd name="connsiteY1383" fmla="*/ 512723 h 3177656"/>
              <a:gd name="connsiteX1384" fmla="*/ 1797877 w 2704675"/>
              <a:gd name="connsiteY1384" fmla="*/ 527789 h 3177656"/>
              <a:gd name="connsiteX1385" fmla="*/ 1786378 w 2704675"/>
              <a:gd name="connsiteY1385" fmla="*/ 539778 h 3177656"/>
              <a:gd name="connsiteX1386" fmla="*/ 1782922 w 2704675"/>
              <a:gd name="connsiteY1386" fmla="*/ 554967 h 3177656"/>
              <a:gd name="connsiteX1387" fmla="*/ 1778071 w 2704675"/>
              <a:gd name="connsiteY1387" fmla="*/ 558834 h 3177656"/>
              <a:gd name="connsiteX1388" fmla="*/ 1777957 w 2704675"/>
              <a:gd name="connsiteY1388" fmla="*/ 565104 h 3177656"/>
              <a:gd name="connsiteX1389" fmla="*/ 1773657 w 2704675"/>
              <a:gd name="connsiteY1389" fmla="*/ 567844 h 3177656"/>
              <a:gd name="connsiteX1390" fmla="*/ 1732376 w 2704675"/>
              <a:gd name="connsiteY1390" fmla="*/ 645834 h 3177656"/>
              <a:gd name="connsiteX1391" fmla="*/ 1721591 w 2704675"/>
              <a:gd name="connsiteY1391" fmla="*/ 673194 h 3177656"/>
              <a:gd name="connsiteX1392" fmla="*/ 1722381 w 2704675"/>
              <a:gd name="connsiteY1392" fmla="*/ 678268 h 3177656"/>
              <a:gd name="connsiteX1393" fmla="*/ 1720923 w 2704675"/>
              <a:gd name="connsiteY1393" fmla="*/ 685637 h 3177656"/>
              <a:gd name="connsiteX1394" fmla="*/ 1719217 w 2704675"/>
              <a:gd name="connsiteY1394" fmla="*/ 701873 h 3177656"/>
              <a:gd name="connsiteX1395" fmla="*/ 1718340 w 2704675"/>
              <a:gd name="connsiteY1395" fmla="*/ 710876 h 3177656"/>
              <a:gd name="connsiteX1396" fmla="*/ 1710049 w 2704675"/>
              <a:gd name="connsiteY1396" fmla="*/ 716229 h 3177656"/>
              <a:gd name="connsiteX1397" fmla="*/ 1708343 w 2704675"/>
              <a:gd name="connsiteY1397" fmla="*/ 732463 h 3177656"/>
              <a:gd name="connsiteX1398" fmla="*/ 1702364 w 2704675"/>
              <a:gd name="connsiteY1398" fmla="*/ 737307 h 3177656"/>
              <a:gd name="connsiteX1399" fmla="*/ 1708052 w 2704675"/>
              <a:gd name="connsiteY1399" fmla="*/ 754113 h 3177656"/>
              <a:gd name="connsiteX1400" fmla="*/ 1706192 w 2704675"/>
              <a:gd name="connsiteY1400" fmla="*/ 762301 h 3177656"/>
              <a:gd name="connsiteX1401" fmla="*/ 1709578 w 2704675"/>
              <a:gd name="connsiteY1401" fmla="*/ 765635 h 3177656"/>
              <a:gd name="connsiteX1402" fmla="*/ 1706873 w 2704675"/>
              <a:gd name="connsiteY1402" fmla="*/ 783501 h 3177656"/>
              <a:gd name="connsiteX1403" fmla="*/ 1717185 w 2704675"/>
              <a:gd name="connsiteY1403" fmla="*/ 798709 h 3177656"/>
              <a:gd name="connsiteX1404" fmla="*/ 1721162 w 2704675"/>
              <a:gd name="connsiteY1404" fmla="*/ 813271 h 3177656"/>
              <a:gd name="connsiteX1405" fmla="*/ 1734464 w 2704675"/>
              <a:gd name="connsiteY1405" fmla="*/ 824009 h 3177656"/>
              <a:gd name="connsiteX1406" fmla="*/ 1736626 w 2704675"/>
              <a:gd name="connsiteY1406" fmla="*/ 831456 h 3177656"/>
              <a:gd name="connsiteX1407" fmla="*/ 1738010 w 2704675"/>
              <a:gd name="connsiteY1407" fmla="*/ 841366 h 3177656"/>
              <a:gd name="connsiteX1408" fmla="*/ 1739738 w 2704675"/>
              <a:gd name="connsiteY1408" fmla="*/ 847324 h 3177656"/>
              <a:gd name="connsiteX1409" fmla="*/ 1731709 w 2704675"/>
              <a:gd name="connsiteY1409" fmla="*/ 855617 h 3177656"/>
              <a:gd name="connsiteX1410" fmla="*/ 1717596 w 2704675"/>
              <a:gd name="connsiteY1410" fmla="*/ 841015 h 3177656"/>
              <a:gd name="connsiteX1411" fmla="*/ 1711578 w 2704675"/>
              <a:gd name="connsiteY1411" fmla="*/ 822201 h 3177656"/>
              <a:gd name="connsiteX1412" fmla="*/ 1712096 w 2704675"/>
              <a:gd name="connsiteY1412" fmla="*/ 820560 h 3177656"/>
              <a:gd name="connsiteX1413" fmla="*/ 1706392 w 2704675"/>
              <a:gd name="connsiteY1413" fmla="*/ 804325 h 3177656"/>
              <a:gd name="connsiteX1414" fmla="*/ 1702094 w 2704675"/>
              <a:gd name="connsiteY1414" fmla="*/ 799965 h 3177656"/>
              <a:gd name="connsiteX1415" fmla="*/ 1701131 w 2704675"/>
              <a:gd name="connsiteY1415" fmla="*/ 807621 h 3177656"/>
              <a:gd name="connsiteX1416" fmla="*/ 1699377 w 2704675"/>
              <a:gd name="connsiteY1416" fmla="*/ 816917 h 3177656"/>
              <a:gd name="connsiteX1417" fmla="*/ 1700180 w 2704675"/>
              <a:gd name="connsiteY1417" fmla="*/ 824017 h 3177656"/>
              <a:gd name="connsiteX1418" fmla="*/ 1717287 w 2704675"/>
              <a:gd name="connsiteY1418" fmla="*/ 855577 h 3177656"/>
              <a:gd name="connsiteX1419" fmla="*/ 1727918 w 2704675"/>
              <a:gd name="connsiteY1419" fmla="*/ 890507 h 3177656"/>
              <a:gd name="connsiteX1420" fmla="*/ 1729183 w 2704675"/>
              <a:gd name="connsiteY1420" fmla="*/ 897221 h 3177656"/>
              <a:gd name="connsiteX1421" fmla="*/ 1735693 w 2704675"/>
              <a:gd name="connsiteY1421" fmla="*/ 900178 h 3177656"/>
              <a:gd name="connsiteX1422" fmla="*/ 1743898 w 2704675"/>
              <a:gd name="connsiteY1422" fmla="*/ 902766 h 3177656"/>
              <a:gd name="connsiteX1423" fmla="*/ 1743985 w 2704675"/>
              <a:gd name="connsiteY1423" fmla="*/ 908207 h 3177656"/>
              <a:gd name="connsiteX1424" fmla="*/ 1739442 w 2704675"/>
              <a:gd name="connsiteY1424" fmla="*/ 913314 h 3177656"/>
              <a:gd name="connsiteX1425" fmla="*/ 1744678 w 2704675"/>
              <a:gd name="connsiteY1425" fmla="*/ 917447 h 3177656"/>
              <a:gd name="connsiteX1426" fmla="*/ 1745912 w 2704675"/>
              <a:gd name="connsiteY1426" fmla="*/ 926407 h 3177656"/>
              <a:gd name="connsiteX1427" fmla="*/ 1750382 w 2704675"/>
              <a:gd name="connsiteY1427" fmla="*/ 933681 h 3177656"/>
              <a:gd name="connsiteX1428" fmla="*/ 1754916 w 2704675"/>
              <a:gd name="connsiteY1428" fmla="*/ 932180 h 3177656"/>
              <a:gd name="connsiteX1429" fmla="*/ 1757377 w 2704675"/>
              <a:gd name="connsiteY1429" fmla="*/ 928671 h 3177656"/>
              <a:gd name="connsiteX1430" fmla="*/ 1751524 w 2704675"/>
              <a:gd name="connsiteY1430" fmla="*/ 920058 h 3177656"/>
              <a:gd name="connsiteX1431" fmla="*/ 1748908 w 2704675"/>
              <a:gd name="connsiteY1431" fmla="*/ 909760 h 3177656"/>
              <a:gd name="connsiteX1432" fmla="*/ 1751208 w 2704675"/>
              <a:gd name="connsiteY1432" fmla="*/ 908907 h 3177656"/>
              <a:gd name="connsiteX1433" fmla="*/ 1754349 w 2704675"/>
              <a:gd name="connsiteY1433" fmla="*/ 909672 h 3177656"/>
              <a:gd name="connsiteX1434" fmla="*/ 1766872 w 2704675"/>
              <a:gd name="connsiteY1434" fmla="*/ 910015 h 3177656"/>
              <a:gd name="connsiteX1435" fmla="*/ 1772206 w 2704675"/>
              <a:gd name="connsiteY1435" fmla="*/ 915983 h 3177656"/>
              <a:gd name="connsiteX1436" fmla="*/ 1771452 w 2704675"/>
              <a:gd name="connsiteY1436" fmla="*/ 924090 h 3177656"/>
              <a:gd name="connsiteX1437" fmla="*/ 1775620 w 2704675"/>
              <a:gd name="connsiteY1437" fmla="*/ 929465 h 3177656"/>
              <a:gd name="connsiteX1438" fmla="*/ 1776550 w 2704675"/>
              <a:gd name="connsiteY1438" fmla="*/ 936525 h 3177656"/>
              <a:gd name="connsiteX1439" fmla="*/ 1778883 w 2704675"/>
              <a:gd name="connsiteY1439" fmla="*/ 941997 h 3177656"/>
              <a:gd name="connsiteX1440" fmla="*/ 1778367 w 2704675"/>
              <a:gd name="connsiteY1440" fmla="*/ 947924 h 3177656"/>
              <a:gd name="connsiteX1441" fmla="*/ 1774989 w 2704675"/>
              <a:gd name="connsiteY1441" fmla="*/ 953624 h 3177656"/>
              <a:gd name="connsiteX1442" fmla="*/ 1768696 w 2704675"/>
              <a:gd name="connsiteY1442" fmla="*/ 955699 h 3177656"/>
              <a:gd name="connsiteX1443" fmla="*/ 1761927 w 2704675"/>
              <a:gd name="connsiteY1443" fmla="*/ 949277 h 3177656"/>
              <a:gd name="connsiteX1444" fmla="*/ 1757552 w 2704675"/>
              <a:gd name="connsiteY1444" fmla="*/ 939552 h 3177656"/>
              <a:gd name="connsiteX1445" fmla="*/ 1754358 w 2704675"/>
              <a:gd name="connsiteY1445" fmla="*/ 943958 h 3177656"/>
              <a:gd name="connsiteX1446" fmla="*/ 1760062 w 2704675"/>
              <a:gd name="connsiteY1446" fmla="*/ 960192 h 3177656"/>
              <a:gd name="connsiteX1447" fmla="*/ 1765012 w 2704675"/>
              <a:gd name="connsiteY1447" fmla="*/ 984534 h 3177656"/>
              <a:gd name="connsiteX1448" fmla="*/ 1776050 w 2704675"/>
              <a:gd name="connsiteY1448" fmla="*/ 1006736 h 3177656"/>
              <a:gd name="connsiteX1449" fmla="*/ 1781805 w 2704675"/>
              <a:gd name="connsiteY1449" fmla="*/ 1012656 h 3177656"/>
              <a:gd name="connsiteX1450" fmla="*/ 1779903 w 2704675"/>
              <a:gd name="connsiteY1450" fmla="*/ 1008547 h 3177656"/>
              <a:gd name="connsiteX1451" fmla="*/ 1787439 w 2704675"/>
              <a:gd name="connsiteY1451" fmla="*/ 998759 h 3177656"/>
              <a:gd name="connsiteX1452" fmla="*/ 1795675 w 2704675"/>
              <a:gd name="connsiteY1452" fmla="*/ 990831 h 3177656"/>
              <a:gd name="connsiteX1453" fmla="*/ 1792908 w 2704675"/>
              <a:gd name="connsiteY1453" fmla="*/ 989049 h 3177656"/>
              <a:gd name="connsiteX1454" fmla="*/ 1792021 w 2704675"/>
              <a:gd name="connsiteY1454" fmla="*/ 984709 h 3177656"/>
              <a:gd name="connsiteX1455" fmla="*/ 1795216 w 2704675"/>
              <a:gd name="connsiteY1455" fmla="*/ 980304 h 3177656"/>
              <a:gd name="connsiteX1456" fmla="*/ 1805579 w 2704675"/>
              <a:gd name="connsiteY1456" fmla="*/ 981770 h 3177656"/>
              <a:gd name="connsiteX1457" fmla="*/ 1807155 w 2704675"/>
              <a:gd name="connsiteY1457" fmla="*/ 982493 h 3177656"/>
              <a:gd name="connsiteX1458" fmla="*/ 1807670 w 2704675"/>
              <a:gd name="connsiteY1458" fmla="*/ 983338 h 3177656"/>
              <a:gd name="connsiteX1459" fmla="*/ 1813684 w 2704675"/>
              <a:gd name="connsiteY1459" fmla="*/ 979676 h 3177656"/>
              <a:gd name="connsiteX1460" fmla="*/ 1830156 w 2704675"/>
              <a:gd name="connsiteY1460" fmla="*/ 962532 h 3177656"/>
              <a:gd name="connsiteX1461" fmla="*/ 1825486 w 2704675"/>
              <a:gd name="connsiteY1461" fmla="*/ 975674 h 3177656"/>
              <a:gd name="connsiteX1462" fmla="*/ 1817063 w 2704675"/>
              <a:gd name="connsiteY1462" fmla="*/ 986069 h 3177656"/>
              <a:gd name="connsiteX1463" fmla="*/ 1818479 w 2704675"/>
              <a:gd name="connsiteY1463" fmla="*/ 993021 h 3177656"/>
              <a:gd name="connsiteX1464" fmla="*/ 1830134 w 2704675"/>
              <a:gd name="connsiteY1464" fmla="*/ 1002146 h 3177656"/>
              <a:gd name="connsiteX1465" fmla="*/ 1835897 w 2704675"/>
              <a:gd name="connsiteY1465" fmla="*/ 988620 h 3177656"/>
              <a:gd name="connsiteX1466" fmla="*/ 1834178 w 2704675"/>
              <a:gd name="connsiteY1466" fmla="*/ 988544 h 3177656"/>
              <a:gd name="connsiteX1467" fmla="*/ 1840091 w 2704675"/>
              <a:gd name="connsiteY1467" fmla="*/ 971582 h 3177656"/>
              <a:gd name="connsiteX1468" fmla="*/ 1838796 w 2704675"/>
              <a:gd name="connsiteY1468" fmla="*/ 966787 h 3177656"/>
              <a:gd name="connsiteX1469" fmla="*/ 1833518 w 2704675"/>
              <a:gd name="connsiteY1469" fmla="*/ 964402 h 3177656"/>
              <a:gd name="connsiteX1470" fmla="*/ 1838251 w 2704675"/>
              <a:gd name="connsiteY1470" fmla="*/ 954707 h 3177656"/>
              <a:gd name="connsiteX1471" fmla="*/ 1848027 w 2704675"/>
              <a:gd name="connsiteY1471" fmla="*/ 947817 h 3177656"/>
              <a:gd name="connsiteX1472" fmla="*/ 1849049 w 2704675"/>
              <a:gd name="connsiteY1472" fmla="*/ 958842 h 3177656"/>
              <a:gd name="connsiteX1473" fmla="*/ 1853995 w 2704675"/>
              <a:gd name="connsiteY1473" fmla="*/ 968748 h 3177656"/>
              <a:gd name="connsiteX1474" fmla="*/ 1857878 w 2704675"/>
              <a:gd name="connsiteY1474" fmla="*/ 958800 h 3177656"/>
              <a:gd name="connsiteX1475" fmla="*/ 1861704 w 2704675"/>
              <a:gd name="connsiteY1475" fmla="*/ 950142 h 3177656"/>
              <a:gd name="connsiteX1476" fmla="*/ 1888625 w 2704675"/>
              <a:gd name="connsiteY1476" fmla="*/ 925491 h 3177656"/>
              <a:gd name="connsiteX1477" fmla="*/ 1904553 w 2704675"/>
              <a:gd name="connsiteY1477" fmla="*/ 910906 h 3177656"/>
              <a:gd name="connsiteX1478" fmla="*/ 1919135 w 2704675"/>
              <a:gd name="connsiteY1478" fmla="*/ 897554 h 3177656"/>
              <a:gd name="connsiteX1479" fmla="*/ 1954067 w 2704675"/>
              <a:gd name="connsiteY1479" fmla="*/ 847420 h 3177656"/>
              <a:gd name="connsiteX1480" fmla="*/ 1966252 w 2704675"/>
              <a:gd name="connsiteY1480" fmla="*/ 844511 h 3177656"/>
              <a:gd name="connsiteX1481" fmla="*/ 1975225 w 2704675"/>
              <a:gd name="connsiteY1481" fmla="*/ 836295 h 3177656"/>
              <a:gd name="connsiteX1482" fmla="*/ 1975301 w 2704675"/>
              <a:gd name="connsiteY1482" fmla="*/ 834576 h 3177656"/>
              <a:gd name="connsiteX1483" fmla="*/ 1986988 w 2704675"/>
              <a:gd name="connsiteY1483" fmla="*/ 818512 h 3177656"/>
              <a:gd name="connsiteX1484" fmla="*/ 1997443 w 2704675"/>
              <a:gd name="connsiteY1484" fmla="*/ 801103 h 3177656"/>
              <a:gd name="connsiteX1485" fmla="*/ 2009838 w 2704675"/>
              <a:gd name="connsiteY1485" fmla="*/ 788515 h 3177656"/>
              <a:gd name="connsiteX1486" fmla="*/ 2016071 w 2704675"/>
              <a:gd name="connsiteY1486" fmla="*/ 769197 h 3177656"/>
              <a:gd name="connsiteX1487" fmla="*/ 2026158 w 2704675"/>
              <a:gd name="connsiteY1487" fmla="*/ 774808 h 3177656"/>
              <a:gd name="connsiteX1488" fmla="*/ 2033413 w 2704675"/>
              <a:gd name="connsiteY1488" fmla="*/ 766516 h 3177656"/>
              <a:gd name="connsiteX1489" fmla="*/ 2039326 w 2704675"/>
              <a:gd name="connsiteY1489" fmla="*/ 749552 h 3177656"/>
              <a:gd name="connsiteX1490" fmla="*/ 2047176 w 2704675"/>
              <a:gd name="connsiteY1490" fmla="*/ 747314 h 3177656"/>
              <a:gd name="connsiteX1491" fmla="*/ 2050095 w 2704675"/>
              <a:gd name="connsiteY1491" fmla="*/ 739692 h 3177656"/>
              <a:gd name="connsiteX1492" fmla="*/ 2050247 w 2704675"/>
              <a:gd name="connsiteY1492" fmla="*/ 736254 h 3177656"/>
              <a:gd name="connsiteX1493" fmla="*/ 2064604 w 2704675"/>
              <a:gd name="connsiteY1493" fmla="*/ 723106 h 3177656"/>
              <a:gd name="connsiteX1494" fmla="*/ 2070291 w 2704675"/>
              <a:gd name="connsiteY1494" fmla="*/ 711301 h 3177656"/>
              <a:gd name="connsiteX1495" fmla="*/ 2084573 w 2704675"/>
              <a:gd name="connsiteY1495" fmla="*/ 699873 h 3177656"/>
              <a:gd name="connsiteX1496" fmla="*/ 2097817 w 2704675"/>
              <a:gd name="connsiteY1496" fmla="*/ 672898 h 3177656"/>
              <a:gd name="connsiteX1497" fmla="*/ 2102563 w 2704675"/>
              <a:gd name="connsiteY1497" fmla="*/ 672676 h 3177656"/>
              <a:gd name="connsiteX1498" fmla="*/ 2104844 w 2704675"/>
              <a:gd name="connsiteY1498" fmla="*/ 669762 h 3177656"/>
              <a:gd name="connsiteX1499" fmla="*/ 2106006 w 2704675"/>
              <a:gd name="connsiteY1499" fmla="*/ 662923 h 3177656"/>
              <a:gd name="connsiteX1500" fmla="*/ 2112099 w 2704675"/>
              <a:gd name="connsiteY1500" fmla="*/ 661469 h 3177656"/>
              <a:gd name="connsiteX1501" fmla="*/ 2112974 w 2704675"/>
              <a:gd name="connsiteY1501" fmla="*/ 651389 h 3177656"/>
              <a:gd name="connsiteX1502" fmla="*/ 2116370 w 2704675"/>
              <a:gd name="connsiteY1502" fmla="*/ 642711 h 3177656"/>
              <a:gd name="connsiteX1503" fmla="*/ 2116597 w 2704675"/>
              <a:gd name="connsiteY1503" fmla="*/ 637554 h 3177656"/>
              <a:gd name="connsiteX1504" fmla="*/ 2099677 w 2704675"/>
              <a:gd name="connsiteY1504" fmla="*/ 655110 h 3177656"/>
              <a:gd name="connsiteX1505" fmla="*/ 2083989 w 2704675"/>
              <a:gd name="connsiteY1505" fmla="*/ 674011 h 3177656"/>
              <a:gd name="connsiteX1506" fmla="*/ 2077859 w 2704675"/>
              <a:gd name="connsiteY1506" fmla="*/ 676325 h 3177656"/>
              <a:gd name="connsiteX1507" fmla="*/ 2071728 w 2704675"/>
              <a:gd name="connsiteY1507" fmla="*/ 678639 h 3177656"/>
              <a:gd name="connsiteX1508" fmla="*/ 2095715 w 2704675"/>
              <a:gd name="connsiteY1508" fmla="*/ 637496 h 3177656"/>
              <a:gd name="connsiteX1509" fmla="*/ 2128500 w 2704675"/>
              <a:gd name="connsiteY1509" fmla="*/ 601908 h 3177656"/>
              <a:gd name="connsiteX1510" fmla="*/ 2131385 w 2704675"/>
              <a:gd name="connsiteY1510" fmla="*/ 604834 h 3177656"/>
              <a:gd name="connsiteX1511" fmla="*/ 2131635 w 2704675"/>
              <a:gd name="connsiteY1511" fmla="*/ 608935 h 3177656"/>
              <a:gd name="connsiteX1512" fmla="*/ 2124157 w 2704675"/>
              <a:gd name="connsiteY1512" fmla="*/ 617433 h 3177656"/>
              <a:gd name="connsiteX1513" fmla="*/ 2120489 w 2704675"/>
              <a:gd name="connsiteY1513" fmla="*/ 627391 h 3177656"/>
              <a:gd name="connsiteX1514" fmla="*/ 2131484 w 2704675"/>
              <a:gd name="connsiteY1514" fmla="*/ 612373 h 3177656"/>
              <a:gd name="connsiteX1515" fmla="*/ 2141950 w 2704675"/>
              <a:gd name="connsiteY1515" fmla="*/ 609389 h 3177656"/>
              <a:gd name="connsiteX1516" fmla="*/ 2145161 w 2704675"/>
              <a:gd name="connsiteY1516" fmla="*/ 614698 h 3177656"/>
              <a:gd name="connsiteX1517" fmla="*/ 2139677 w 2704675"/>
              <a:gd name="connsiteY1517" fmla="*/ 631680 h 3177656"/>
              <a:gd name="connsiteX1518" fmla="*/ 2131614 w 2704675"/>
              <a:gd name="connsiteY1518" fmla="*/ 648550 h 3177656"/>
              <a:gd name="connsiteX1519" fmla="*/ 2117256 w 2704675"/>
              <a:gd name="connsiteY1519" fmla="*/ 661696 h 3177656"/>
              <a:gd name="connsiteX1520" fmla="*/ 2113062 w 2704675"/>
              <a:gd name="connsiteY1520" fmla="*/ 678736 h 3177656"/>
              <a:gd name="connsiteX1521" fmla="*/ 2142685 w 2704675"/>
              <a:gd name="connsiteY1521" fmla="*/ 631813 h 3177656"/>
              <a:gd name="connsiteX1522" fmla="*/ 2154869 w 2704675"/>
              <a:gd name="connsiteY1522" fmla="*/ 628904 h 3177656"/>
              <a:gd name="connsiteX1523" fmla="*/ 2167356 w 2704675"/>
              <a:gd name="connsiteY1523" fmla="*/ 619120 h 3177656"/>
              <a:gd name="connsiteX1524" fmla="*/ 2191799 w 2704675"/>
              <a:gd name="connsiteY1524" fmla="*/ 582303 h 3177656"/>
              <a:gd name="connsiteX1525" fmla="*/ 2223750 w 2704675"/>
              <a:gd name="connsiteY1525" fmla="*/ 550985 h 3177656"/>
              <a:gd name="connsiteX1526" fmla="*/ 2229285 w 2704675"/>
              <a:gd name="connsiteY1526" fmla="*/ 542616 h 3177656"/>
              <a:gd name="connsiteX1527" fmla="*/ 2230372 w 2704675"/>
              <a:gd name="connsiteY1527" fmla="*/ 537497 h 3177656"/>
              <a:gd name="connsiteX1528" fmla="*/ 2231459 w 2704675"/>
              <a:gd name="connsiteY1528" fmla="*/ 532377 h 3177656"/>
              <a:gd name="connsiteX1529" fmla="*/ 2231610 w 2704675"/>
              <a:gd name="connsiteY1529" fmla="*/ 528939 h 3177656"/>
              <a:gd name="connsiteX1530" fmla="*/ 2245892 w 2704675"/>
              <a:gd name="connsiteY1530" fmla="*/ 517512 h 3177656"/>
              <a:gd name="connsiteX1531" fmla="*/ 2253102 w 2704675"/>
              <a:gd name="connsiteY1531" fmla="*/ 505341 h 3177656"/>
              <a:gd name="connsiteX1532" fmla="*/ 2264066 w 2704675"/>
              <a:gd name="connsiteY1532" fmla="*/ 495921 h 3177656"/>
              <a:gd name="connsiteX1533" fmla="*/ 2275515 w 2704675"/>
              <a:gd name="connsiteY1533" fmla="*/ 470589 h 3177656"/>
              <a:gd name="connsiteX1534" fmla="*/ 2282619 w 2704675"/>
              <a:gd name="connsiteY1534" fmla="*/ 465734 h 3177656"/>
              <a:gd name="connsiteX1535" fmla="*/ 2289722 w 2704675"/>
              <a:gd name="connsiteY1535" fmla="*/ 460880 h 3177656"/>
              <a:gd name="connsiteX1536" fmla="*/ 2290530 w 2704675"/>
              <a:gd name="connsiteY1536" fmla="*/ 452303 h 3177656"/>
              <a:gd name="connsiteX1537" fmla="*/ 2293916 w 2704675"/>
              <a:gd name="connsiteY1537" fmla="*/ 443841 h 3177656"/>
              <a:gd name="connsiteX1538" fmla="*/ 2298054 w 2704675"/>
              <a:gd name="connsiteY1538" fmla="*/ 428091 h 3177656"/>
              <a:gd name="connsiteX1539" fmla="*/ 2307237 w 2704675"/>
              <a:gd name="connsiteY1539" fmla="*/ 415146 h 3177656"/>
              <a:gd name="connsiteX1540" fmla="*/ 2315983 w 2704675"/>
              <a:gd name="connsiteY1540" fmla="*/ 412087 h 3177656"/>
              <a:gd name="connsiteX1541" fmla="*/ 2319194 w 2704675"/>
              <a:gd name="connsiteY1541" fmla="*/ 417395 h 3177656"/>
              <a:gd name="connsiteX1542" fmla="*/ 2312739 w 2704675"/>
              <a:gd name="connsiteY1542" fmla="*/ 431967 h 3177656"/>
              <a:gd name="connsiteX1543" fmla="*/ 2307518 w 2704675"/>
              <a:gd name="connsiteY1543" fmla="*/ 447884 h 3177656"/>
              <a:gd name="connsiteX1544" fmla="*/ 2294879 w 2704675"/>
              <a:gd name="connsiteY1544" fmla="*/ 461107 h 3177656"/>
              <a:gd name="connsiteX1545" fmla="*/ 2291022 w 2704675"/>
              <a:gd name="connsiteY1545" fmla="*/ 475362 h 3177656"/>
              <a:gd name="connsiteX1546" fmla="*/ 2283354 w 2704675"/>
              <a:gd name="connsiteY1546" fmla="*/ 488158 h 3177656"/>
              <a:gd name="connsiteX1547" fmla="*/ 2276250 w 2704675"/>
              <a:gd name="connsiteY1547" fmla="*/ 493012 h 3177656"/>
              <a:gd name="connsiteX1548" fmla="*/ 2269580 w 2704675"/>
              <a:gd name="connsiteY1548" fmla="*/ 527166 h 3177656"/>
              <a:gd name="connsiteX1549" fmla="*/ 2251406 w 2704675"/>
              <a:gd name="connsiteY1549" fmla="*/ 548757 h 3177656"/>
              <a:gd name="connsiteX1550" fmla="*/ 2247060 w 2704675"/>
              <a:gd name="connsiteY1550" fmla="*/ 569234 h 3177656"/>
              <a:gd name="connsiteX1551" fmla="*/ 2248732 w 2704675"/>
              <a:gd name="connsiteY1551" fmla="*/ 570384 h 3177656"/>
              <a:gd name="connsiteX1552" fmla="*/ 2250573 w 2704675"/>
              <a:gd name="connsiteY1552" fmla="*/ 567667 h 3177656"/>
              <a:gd name="connsiteX1553" fmla="*/ 2265894 w 2704675"/>
              <a:gd name="connsiteY1553" fmla="*/ 571786 h 3177656"/>
              <a:gd name="connsiteX1554" fmla="*/ 2268239 w 2704675"/>
              <a:gd name="connsiteY1554" fmla="*/ 572320 h 3177656"/>
              <a:gd name="connsiteX1555" fmla="*/ 2269180 w 2704675"/>
              <a:gd name="connsiteY1555" fmla="*/ 575375 h 3177656"/>
              <a:gd name="connsiteX1556" fmla="*/ 2267020 w 2704675"/>
              <a:gd name="connsiteY1556" fmla="*/ 580447 h 3177656"/>
              <a:gd name="connsiteX1557" fmla="*/ 2263569 w 2704675"/>
              <a:gd name="connsiteY1557" fmla="*/ 585462 h 3177656"/>
              <a:gd name="connsiteX1558" fmla="*/ 2260122 w 2704675"/>
              <a:gd name="connsiteY1558" fmla="*/ 585526 h 3177656"/>
              <a:gd name="connsiteX1559" fmla="*/ 2256618 w 2704675"/>
              <a:gd name="connsiteY1559" fmla="*/ 586879 h 3177656"/>
              <a:gd name="connsiteX1560" fmla="*/ 2259232 w 2704675"/>
              <a:gd name="connsiteY1560" fmla="*/ 591085 h 3177656"/>
              <a:gd name="connsiteX1561" fmla="*/ 2263191 w 2704675"/>
              <a:gd name="connsiteY1561" fmla="*/ 594058 h 3177656"/>
              <a:gd name="connsiteX1562" fmla="*/ 2259375 w 2704675"/>
              <a:gd name="connsiteY1562" fmla="*/ 602502 h 3177656"/>
              <a:gd name="connsiteX1563" fmla="*/ 2255558 w 2704675"/>
              <a:gd name="connsiteY1563" fmla="*/ 610945 h 3177656"/>
              <a:gd name="connsiteX1564" fmla="*/ 2249872 w 2704675"/>
              <a:gd name="connsiteY1564" fmla="*/ 622751 h 3177656"/>
              <a:gd name="connsiteX1565" fmla="*/ 2249342 w 2704675"/>
              <a:gd name="connsiteY1565" fmla="*/ 634785 h 3177656"/>
              <a:gd name="connsiteX1566" fmla="*/ 2245676 w 2704675"/>
              <a:gd name="connsiteY1566" fmla="*/ 639791 h 3177656"/>
              <a:gd name="connsiteX1567" fmla="*/ 2243936 w 2704675"/>
              <a:gd name="connsiteY1567" fmla="*/ 645097 h 3177656"/>
              <a:gd name="connsiteX1568" fmla="*/ 2238497 w 2704675"/>
              <a:gd name="connsiteY1568" fmla="*/ 646365 h 3177656"/>
              <a:gd name="connsiteX1569" fmla="*/ 2245223 w 2704675"/>
              <a:gd name="connsiteY1569" fmla="*/ 650105 h 3177656"/>
              <a:gd name="connsiteX1570" fmla="*/ 2256067 w 2704675"/>
              <a:gd name="connsiteY1570" fmla="*/ 638526 h 3177656"/>
              <a:gd name="connsiteX1571" fmla="*/ 2248358 w 2704675"/>
              <a:gd name="connsiteY1571" fmla="*/ 657133 h 3177656"/>
              <a:gd name="connsiteX1572" fmla="*/ 2231183 w 2704675"/>
              <a:gd name="connsiteY1572" fmla="*/ 680490 h 3177656"/>
              <a:gd name="connsiteX1573" fmla="*/ 2215297 w 2704675"/>
              <a:gd name="connsiteY1573" fmla="*/ 703904 h 3177656"/>
              <a:gd name="connsiteX1574" fmla="*/ 2214788 w 2704675"/>
              <a:gd name="connsiteY1574" fmla="*/ 710556 h 3177656"/>
              <a:gd name="connsiteX1575" fmla="*/ 2213047 w 2704675"/>
              <a:gd name="connsiteY1575" fmla="*/ 715862 h 3177656"/>
              <a:gd name="connsiteX1576" fmla="*/ 2216485 w 2704675"/>
              <a:gd name="connsiteY1576" fmla="*/ 716013 h 3177656"/>
              <a:gd name="connsiteX1577" fmla="*/ 2224346 w 2704675"/>
              <a:gd name="connsiteY1577" fmla="*/ 693968 h 3177656"/>
              <a:gd name="connsiteX1578" fmla="*/ 2238703 w 2704675"/>
              <a:gd name="connsiteY1578" fmla="*/ 680821 h 3177656"/>
              <a:gd name="connsiteX1579" fmla="*/ 2243446 w 2704675"/>
              <a:gd name="connsiteY1579" fmla="*/ 670911 h 3177656"/>
              <a:gd name="connsiteX1580" fmla="*/ 2248131 w 2704675"/>
              <a:gd name="connsiteY1580" fmla="*/ 662290 h 3177656"/>
              <a:gd name="connsiteX1581" fmla="*/ 2248358 w 2704675"/>
              <a:gd name="connsiteY1581" fmla="*/ 657133 h 3177656"/>
              <a:gd name="connsiteX1582" fmla="*/ 2271269 w 2704675"/>
              <a:gd name="connsiteY1582" fmla="*/ 635535 h 3177656"/>
              <a:gd name="connsiteX1583" fmla="*/ 2291658 w 2704675"/>
              <a:gd name="connsiteY1583" fmla="*/ 612534 h 3177656"/>
              <a:gd name="connsiteX1584" fmla="*/ 2295550 w 2704675"/>
              <a:gd name="connsiteY1584" fmla="*/ 602372 h 3177656"/>
              <a:gd name="connsiteX1585" fmla="*/ 2299443 w 2704675"/>
              <a:gd name="connsiteY1585" fmla="*/ 592209 h 3177656"/>
              <a:gd name="connsiteX1586" fmla="*/ 2310075 w 2704675"/>
              <a:gd name="connsiteY1586" fmla="*/ 590308 h 3177656"/>
              <a:gd name="connsiteX1587" fmla="*/ 2312081 w 2704675"/>
              <a:gd name="connsiteY1587" fmla="*/ 578986 h 3177656"/>
              <a:gd name="connsiteX1588" fmla="*/ 2323147 w 2704675"/>
              <a:gd name="connsiteY1588" fmla="*/ 572153 h 3177656"/>
              <a:gd name="connsiteX1589" fmla="*/ 2331748 w 2704675"/>
              <a:gd name="connsiteY1589" fmla="*/ 562628 h 3177656"/>
              <a:gd name="connsiteX1590" fmla="*/ 2333200 w 2704675"/>
              <a:gd name="connsiteY1590" fmla="*/ 554080 h 3177656"/>
              <a:gd name="connsiteX1591" fmla="*/ 2340872 w 2704675"/>
              <a:gd name="connsiteY1591" fmla="*/ 550973 h 3177656"/>
              <a:gd name="connsiteX1592" fmla="*/ 2342745 w 2704675"/>
              <a:gd name="connsiteY1592" fmla="*/ 542659 h 3177656"/>
              <a:gd name="connsiteX1593" fmla="*/ 2348429 w 2704675"/>
              <a:gd name="connsiteY1593" fmla="*/ 535804 h 3177656"/>
              <a:gd name="connsiteX1594" fmla="*/ 2357100 w 2704675"/>
              <a:gd name="connsiteY1594" fmla="*/ 534463 h 3177656"/>
              <a:gd name="connsiteX1595" fmla="*/ 2356343 w 2704675"/>
              <a:gd name="connsiteY1595" fmla="*/ 551654 h 3177656"/>
              <a:gd name="connsiteX1596" fmla="*/ 2362607 w 2704675"/>
              <a:gd name="connsiteY1596" fmla="*/ 546332 h 3177656"/>
              <a:gd name="connsiteX1597" fmla="*/ 2368755 w 2704675"/>
              <a:gd name="connsiteY1597" fmla="*/ 543588 h 3177656"/>
              <a:gd name="connsiteX1598" fmla="*/ 2371716 w 2704675"/>
              <a:gd name="connsiteY1598" fmla="*/ 544795 h 3177656"/>
              <a:gd name="connsiteX1599" fmla="*/ 2372042 w 2704675"/>
              <a:gd name="connsiteY1599" fmla="*/ 547177 h 3177656"/>
              <a:gd name="connsiteX1600" fmla="*/ 2370170 w 2704675"/>
              <a:gd name="connsiteY1600" fmla="*/ 555491 h 3177656"/>
              <a:gd name="connsiteX1601" fmla="*/ 2364485 w 2704675"/>
              <a:gd name="connsiteY1601" fmla="*/ 562346 h 3177656"/>
              <a:gd name="connsiteX1602" fmla="*/ 2358836 w 2704675"/>
              <a:gd name="connsiteY1602" fmla="*/ 573293 h 3177656"/>
              <a:gd name="connsiteX1603" fmla="*/ 2353187 w 2704675"/>
              <a:gd name="connsiteY1603" fmla="*/ 584240 h 3177656"/>
              <a:gd name="connsiteX1604" fmla="*/ 2353111 w 2704675"/>
              <a:gd name="connsiteY1604" fmla="*/ 585959 h 3177656"/>
              <a:gd name="connsiteX1605" fmla="*/ 2333067 w 2704675"/>
              <a:gd name="connsiteY1605" fmla="*/ 610912 h 3177656"/>
              <a:gd name="connsiteX1606" fmla="*/ 2331914 w 2704675"/>
              <a:gd name="connsiteY1606" fmla="*/ 617536 h 3177656"/>
              <a:gd name="connsiteX1607" fmla="*/ 2330818 w 2704675"/>
              <a:gd name="connsiteY1607" fmla="*/ 622870 h 3177656"/>
              <a:gd name="connsiteX1608" fmla="*/ 2330591 w 2704675"/>
              <a:gd name="connsiteY1608" fmla="*/ 628028 h 3177656"/>
              <a:gd name="connsiteX1609" fmla="*/ 2317725 w 2704675"/>
              <a:gd name="connsiteY1609" fmla="*/ 646408 h 3177656"/>
              <a:gd name="connsiteX1610" fmla="*/ 2304860 w 2704675"/>
              <a:gd name="connsiteY1610" fmla="*/ 664787 h 3177656"/>
              <a:gd name="connsiteX1611" fmla="*/ 2302460 w 2704675"/>
              <a:gd name="connsiteY1611" fmla="*/ 680183 h 3177656"/>
              <a:gd name="connsiteX1612" fmla="*/ 2292886 w 2704675"/>
              <a:gd name="connsiteY1612" fmla="*/ 692249 h 3177656"/>
              <a:gd name="connsiteX1613" fmla="*/ 2280847 w 2704675"/>
              <a:gd name="connsiteY1613" fmla="*/ 701622 h 3177656"/>
              <a:gd name="connsiteX1614" fmla="*/ 2278674 w 2704675"/>
              <a:gd name="connsiteY1614" fmla="*/ 711861 h 3177656"/>
              <a:gd name="connsiteX1615" fmla="*/ 2270443 w 2704675"/>
              <a:gd name="connsiteY1615" fmla="*/ 713006 h 3177656"/>
              <a:gd name="connsiteX1616" fmla="*/ 2264619 w 2704675"/>
              <a:gd name="connsiteY1616" fmla="*/ 718132 h 3177656"/>
              <a:gd name="connsiteX1617" fmla="*/ 2255159 w 2704675"/>
              <a:gd name="connsiteY1617" fmla="*/ 727619 h 3177656"/>
              <a:gd name="connsiteX1618" fmla="*/ 2248164 w 2704675"/>
              <a:gd name="connsiteY1618" fmla="*/ 739799 h 3177656"/>
              <a:gd name="connsiteX1619" fmla="*/ 2248414 w 2704675"/>
              <a:gd name="connsiteY1619" fmla="*/ 743901 h 3177656"/>
              <a:gd name="connsiteX1620" fmla="*/ 2251299 w 2704675"/>
              <a:gd name="connsiteY1620" fmla="*/ 746826 h 3177656"/>
              <a:gd name="connsiteX1621" fmla="*/ 2254468 w 2704675"/>
              <a:gd name="connsiteY1621" fmla="*/ 743306 h 3177656"/>
              <a:gd name="connsiteX1622" fmla="*/ 2255116 w 2704675"/>
              <a:gd name="connsiteY1622" fmla="*/ 738382 h 3177656"/>
              <a:gd name="connsiteX1623" fmla="*/ 2272567 w 2704675"/>
              <a:gd name="connsiteY1623" fmla="*/ 723434 h 3177656"/>
              <a:gd name="connsiteX1624" fmla="*/ 2292426 w 2704675"/>
              <a:gd name="connsiteY1624" fmla="*/ 712467 h 3177656"/>
              <a:gd name="connsiteX1625" fmla="*/ 2299908 w 2704675"/>
              <a:gd name="connsiteY1625" fmla="*/ 699017 h 3177656"/>
              <a:gd name="connsiteX1626" fmla="*/ 2313963 w 2704675"/>
              <a:gd name="connsiteY1626" fmla="*/ 692746 h 3177656"/>
              <a:gd name="connsiteX1627" fmla="*/ 2334983 w 2704675"/>
              <a:gd name="connsiteY1627" fmla="*/ 660300 h 3177656"/>
              <a:gd name="connsiteX1628" fmla="*/ 2364745 w 2704675"/>
              <a:gd name="connsiteY1628" fmla="*/ 634698 h 3177656"/>
              <a:gd name="connsiteX1629" fmla="*/ 2366413 w 2704675"/>
              <a:gd name="connsiteY1629" fmla="*/ 626159 h 3177656"/>
              <a:gd name="connsiteX1630" fmla="*/ 2370659 w 2704675"/>
              <a:gd name="connsiteY1630" fmla="*/ 617734 h 3177656"/>
              <a:gd name="connsiteX1631" fmla="*/ 2382995 w 2704675"/>
              <a:gd name="connsiteY1631" fmla="*/ 611388 h 3177656"/>
              <a:gd name="connsiteX1632" fmla="*/ 2401819 w 2704675"/>
              <a:gd name="connsiteY1632" fmla="*/ 614154 h 3177656"/>
              <a:gd name="connsiteX1633" fmla="*/ 2416565 w 2704675"/>
              <a:gd name="connsiteY1633" fmla="*/ 592197 h 3177656"/>
              <a:gd name="connsiteX1634" fmla="*/ 2438664 w 2704675"/>
              <a:gd name="connsiteY1634" fmla="*/ 569487 h 3177656"/>
              <a:gd name="connsiteX1635" fmla="*/ 2458297 w 2704675"/>
              <a:gd name="connsiteY1635" fmla="*/ 544085 h 3177656"/>
              <a:gd name="connsiteX1636" fmla="*/ 2471075 w 2704675"/>
              <a:gd name="connsiteY1636" fmla="*/ 532591 h 3177656"/>
              <a:gd name="connsiteX1637" fmla="*/ 2485142 w 2704675"/>
              <a:gd name="connsiteY1637" fmla="*/ 521153 h 3177656"/>
              <a:gd name="connsiteX1638" fmla="*/ 2527826 w 2704675"/>
              <a:gd name="connsiteY1638" fmla="*/ 475882 h 3177656"/>
              <a:gd name="connsiteX1639" fmla="*/ 2566813 w 2704675"/>
              <a:gd name="connsiteY1639" fmla="*/ 426572 h 3177656"/>
              <a:gd name="connsiteX1640" fmla="*/ 2568237 w 2704675"/>
              <a:gd name="connsiteY1640" fmla="*/ 418669 h 3177656"/>
              <a:gd name="connsiteX1641" fmla="*/ 2575938 w 2704675"/>
              <a:gd name="connsiteY1641" fmla="*/ 414918 h 3177656"/>
              <a:gd name="connsiteX1642" fmla="*/ 2589262 w 2704675"/>
              <a:gd name="connsiteY1642" fmla="*/ 395912 h 3177656"/>
              <a:gd name="connsiteX1643" fmla="*/ 2605107 w 2704675"/>
              <a:gd name="connsiteY1643" fmla="*/ 378309 h 3177656"/>
              <a:gd name="connsiteX1644" fmla="*/ 2613758 w 2704675"/>
              <a:gd name="connsiteY1644" fmla="*/ 362758 h 3177656"/>
              <a:gd name="connsiteX1645" fmla="*/ 2623584 w 2704675"/>
              <a:gd name="connsiteY1645" fmla="*/ 349842 h 3177656"/>
              <a:gd name="connsiteX1646" fmla="*/ 2637639 w 2704675"/>
              <a:gd name="connsiteY1646" fmla="*/ 343571 h 3177656"/>
              <a:gd name="connsiteX1647" fmla="*/ 2608780 w 2704675"/>
              <a:gd name="connsiteY1647" fmla="*/ 392681 h 3177656"/>
              <a:gd name="connsiteX1648" fmla="*/ 2574878 w 2704675"/>
              <a:gd name="connsiteY1648" fmla="*/ 438985 h 3177656"/>
              <a:gd name="connsiteX1649" fmla="*/ 2571827 w 2704675"/>
              <a:gd name="connsiteY1649" fmla="*/ 449615 h 3177656"/>
              <a:gd name="connsiteX1650" fmla="*/ 2568662 w 2704675"/>
              <a:gd name="connsiteY1650" fmla="*/ 462824 h 3177656"/>
              <a:gd name="connsiteX1651" fmla="*/ 2568015 w 2704675"/>
              <a:gd name="connsiteY1651" fmla="*/ 467747 h 3177656"/>
              <a:gd name="connsiteX1652" fmla="*/ 2564845 w 2704675"/>
              <a:gd name="connsiteY1652" fmla="*/ 471268 h 3177656"/>
              <a:gd name="connsiteX1653" fmla="*/ 2563126 w 2704675"/>
              <a:gd name="connsiteY1653" fmla="*/ 471192 h 3177656"/>
              <a:gd name="connsiteX1654" fmla="*/ 2551719 w 2704675"/>
              <a:gd name="connsiteY1654" fmla="*/ 505353 h 3177656"/>
              <a:gd name="connsiteX1655" fmla="*/ 2537903 w 2704675"/>
              <a:gd name="connsiteY1655" fmla="*/ 535532 h 3177656"/>
              <a:gd name="connsiteX1656" fmla="*/ 2530239 w 2704675"/>
              <a:gd name="connsiteY1656" fmla="*/ 558017 h 3177656"/>
              <a:gd name="connsiteX1657" fmla="*/ 2513664 w 2704675"/>
              <a:gd name="connsiteY1657" fmla="*/ 577525 h 3177656"/>
              <a:gd name="connsiteX1658" fmla="*/ 2507734 w 2704675"/>
              <a:gd name="connsiteY1658" fmla="*/ 589967 h 3177656"/>
              <a:gd name="connsiteX1659" fmla="*/ 2500571 w 2704675"/>
              <a:gd name="connsiteY1659" fmla="*/ 601062 h 3177656"/>
              <a:gd name="connsiteX1660" fmla="*/ 2499839 w 2704675"/>
              <a:gd name="connsiteY1660" fmla="*/ 607919 h 3177656"/>
              <a:gd name="connsiteX1661" fmla="*/ 2496527 w 2704675"/>
              <a:gd name="connsiteY1661" fmla="*/ 614663 h 3177656"/>
              <a:gd name="connsiteX1662" fmla="*/ 2490690 w 2704675"/>
              <a:gd name="connsiteY1662" fmla="*/ 629908 h 3177656"/>
              <a:gd name="connsiteX1663" fmla="*/ 2487518 w 2704675"/>
              <a:gd name="connsiteY1663" fmla="*/ 638380 h 3177656"/>
              <a:gd name="connsiteX1664" fmla="*/ 2478127 w 2704675"/>
              <a:gd name="connsiteY1664" fmla="*/ 641411 h 3177656"/>
              <a:gd name="connsiteX1665" fmla="*/ 2472289 w 2704675"/>
              <a:gd name="connsiteY1665" fmla="*/ 656655 h 3177656"/>
              <a:gd name="connsiteX1666" fmla="*/ 2465261 w 2704675"/>
              <a:gd name="connsiteY1666" fmla="*/ 659790 h 3177656"/>
              <a:gd name="connsiteX1667" fmla="*/ 2465598 w 2704675"/>
              <a:gd name="connsiteY1667" fmla="*/ 664947 h 3177656"/>
              <a:gd name="connsiteX1668" fmla="*/ 2470417 w 2704675"/>
              <a:gd name="connsiteY1668" fmla="*/ 660890 h 3177656"/>
              <a:gd name="connsiteX1669" fmla="*/ 2478657 w 2704675"/>
              <a:gd name="connsiteY1669" fmla="*/ 646677 h 3177656"/>
              <a:gd name="connsiteX1670" fmla="*/ 2491683 w 2704675"/>
              <a:gd name="connsiteY1670" fmla="*/ 635122 h 3177656"/>
              <a:gd name="connsiteX1671" fmla="*/ 2494725 w 2704675"/>
              <a:gd name="connsiteY1671" fmla="*/ 629330 h 3177656"/>
              <a:gd name="connsiteX1672" fmla="*/ 2499717 w 2704675"/>
              <a:gd name="connsiteY1672" fmla="*/ 625665 h 3177656"/>
              <a:gd name="connsiteX1673" fmla="*/ 2503145 w 2704675"/>
              <a:gd name="connsiteY1673" fmla="*/ 626699 h 3177656"/>
              <a:gd name="connsiteX1674" fmla="*/ 2504445 w 2704675"/>
              <a:gd name="connsiteY1674" fmla="*/ 629683 h 3177656"/>
              <a:gd name="connsiteX1675" fmla="*/ 2514607 w 2704675"/>
              <a:gd name="connsiteY1675" fmla="*/ 621407 h 3177656"/>
              <a:gd name="connsiteX1676" fmla="*/ 2507484 w 2704675"/>
              <a:gd name="connsiteY1676" fmla="*/ 609798 h 3177656"/>
              <a:gd name="connsiteX1677" fmla="*/ 2516493 w 2704675"/>
              <a:gd name="connsiteY1677" fmla="*/ 602971 h 3177656"/>
              <a:gd name="connsiteX1678" fmla="*/ 2518383 w 2704675"/>
              <a:gd name="connsiteY1678" fmla="*/ 597062 h 3177656"/>
              <a:gd name="connsiteX1679" fmla="*/ 2525712 w 2704675"/>
              <a:gd name="connsiteY1679" fmla="*/ 603914 h 3177656"/>
              <a:gd name="connsiteX1680" fmla="*/ 2529020 w 2704675"/>
              <a:gd name="connsiteY1680" fmla="*/ 602968 h 3177656"/>
              <a:gd name="connsiteX1681" fmla="*/ 2530202 w 2704675"/>
              <a:gd name="connsiteY1681" fmla="*/ 600841 h 3177656"/>
              <a:gd name="connsiteX1682" fmla="*/ 2528221 w 2704675"/>
              <a:gd name="connsiteY1682" fmla="*/ 597828 h 3177656"/>
              <a:gd name="connsiteX1683" fmla="*/ 2525001 w 2704675"/>
              <a:gd name="connsiteY1683" fmla="*/ 595169 h 3177656"/>
              <a:gd name="connsiteX1684" fmla="*/ 2535014 w 2704675"/>
              <a:gd name="connsiteY1684" fmla="*/ 588726 h 3177656"/>
              <a:gd name="connsiteX1685" fmla="*/ 2539887 w 2704675"/>
              <a:gd name="connsiteY1685" fmla="*/ 578385 h 3177656"/>
              <a:gd name="connsiteX1686" fmla="*/ 2567032 w 2704675"/>
              <a:gd name="connsiteY1686" fmla="*/ 550488 h 3177656"/>
              <a:gd name="connsiteX1687" fmla="*/ 2589746 w 2704675"/>
              <a:gd name="connsiteY1687" fmla="*/ 521175 h 3177656"/>
              <a:gd name="connsiteX1688" fmla="*/ 2603215 w 2704675"/>
              <a:gd name="connsiteY1688" fmla="*/ 508821 h 3177656"/>
              <a:gd name="connsiteX1689" fmla="*/ 2615975 w 2704675"/>
              <a:gd name="connsiteY1689" fmla="*/ 493987 h 3177656"/>
              <a:gd name="connsiteX1690" fmla="*/ 2619284 w 2704675"/>
              <a:gd name="connsiteY1690" fmla="*/ 493041 h 3177656"/>
              <a:gd name="connsiteX1691" fmla="*/ 2603839 w 2704675"/>
              <a:gd name="connsiteY1691" fmla="*/ 524303 h 3177656"/>
              <a:gd name="connsiteX1692" fmla="*/ 2580771 w 2704675"/>
              <a:gd name="connsiteY1692" fmla="*/ 552375 h 3177656"/>
              <a:gd name="connsiteX1693" fmla="*/ 2577464 w 2704675"/>
              <a:gd name="connsiteY1693" fmla="*/ 559585 h 3177656"/>
              <a:gd name="connsiteX1694" fmla="*/ 2574157 w 2704675"/>
              <a:gd name="connsiteY1694" fmla="*/ 566795 h 3177656"/>
              <a:gd name="connsiteX1695" fmla="*/ 2557850 w 2704675"/>
              <a:gd name="connsiteY1695" fmla="*/ 578617 h 3177656"/>
              <a:gd name="connsiteX1696" fmla="*/ 2533043 w 2704675"/>
              <a:gd name="connsiteY1696" fmla="*/ 623294 h 3177656"/>
              <a:gd name="connsiteX1697" fmla="*/ 2543913 w 2704675"/>
              <a:gd name="connsiteY1697" fmla="*/ 611237 h 3177656"/>
              <a:gd name="connsiteX1698" fmla="*/ 2557389 w 2704675"/>
              <a:gd name="connsiteY1698" fmla="*/ 627071 h 3177656"/>
              <a:gd name="connsiteX1699" fmla="*/ 2518728 w 2704675"/>
              <a:gd name="connsiteY1699" fmla="*/ 685105 h 3177656"/>
              <a:gd name="connsiteX1700" fmla="*/ 2488400 w 2704675"/>
              <a:gd name="connsiteY1700" fmla="*/ 748811 h 3177656"/>
              <a:gd name="connsiteX1701" fmla="*/ 2491001 w 2704675"/>
              <a:gd name="connsiteY1701" fmla="*/ 751646 h 3177656"/>
              <a:gd name="connsiteX1702" fmla="*/ 2504441 w 2704675"/>
              <a:gd name="connsiteY1702" fmla="*/ 739973 h 3177656"/>
              <a:gd name="connsiteX1703" fmla="*/ 2516996 w 2704675"/>
              <a:gd name="connsiteY1703" fmla="*/ 729895 h 3177656"/>
              <a:gd name="connsiteX1704" fmla="*/ 2521251 w 2704675"/>
              <a:gd name="connsiteY1704" fmla="*/ 732258 h 3177656"/>
              <a:gd name="connsiteX1705" fmla="*/ 2520780 w 2704675"/>
              <a:gd name="connsiteY1705" fmla="*/ 743130 h 3177656"/>
              <a:gd name="connsiteX1706" fmla="*/ 2512746 w 2704675"/>
              <a:gd name="connsiteY1706" fmla="*/ 752587 h 3177656"/>
              <a:gd name="connsiteX1707" fmla="*/ 2521670 w 2704675"/>
              <a:gd name="connsiteY1707" fmla="*/ 758760 h 3177656"/>
              <a:gd name="connsiteX1708" fmla="*/ 2515350 w 2704675"/>
              <a:gd name="connsiteY1708" fmla="*/ 767949 h 3177656"/>
              <a:gd name="connsiteX1709" fmla="*/ 2509681 w 2704675"/>
              <a:gd name="connsiteY1709" fmla="*/ 785678 h 3177656"/>
              <a:gd name="connsiteX1710" fmla="*/ 2506965 w 2704675"/>
              <a:gd name="connsiteY1710" fmla="*/ 794956 h 3177656"/>
              <a:gd name="connsiteX1711" fmla="*/ 2503540 w 2704675"/>
              <a:gd name="connsiteY1711" fmla="*/ 801751 h 3177656"/>
              <a:gd name="connsiteX1712" fmla="*/ 2500231 w 2704675"/>
              <a:gd name="connsiteY1712" fmla="*/ 802698 h 3177656"/>
              <a:gd name="connsiteX1713" fmla="*/ 2496183 w 2704675"/>
              <a:gd name="connsiteY1713" fmla="*/ 803408 h 3177656"/>
              <a:gd name="connsiteX1714" fmla="*/ 2492667 w 2704675"/>
              <a:gd name="connsiteY1714" fmla="*/ 801281 h 3177656"/>
              <a:gd name="connsiteX1715" fmla="*/ 2495944 w 2704675"/>
              <a:gd name="connsiteY1715" fmla="*/ 791620 h 3177656"/>
              <a:gd name="connsiteX1716" fmla="*/ 2503299 w 2704675"/>
              <a:gd name="connsiteY1716" fmla="*/ 782134 h 3177656"/>
              <a:gd name="connsiteX1717" fmla="*/ 2504950 w 2704675"/>
              <a:gd name="connsiteY1717" fmla="*/ 769134 h 3177656"/>
              <a:gd name="connsiteX1718" fmla="*/ 2501641 w 2704675"/>
              <a:gd name="connsiteY1718" fmla="*/ 770080 h 3177656"/>
              <a:gd name="connsiteX1719" fmla="*/ 2494762 w 2704675"/>
              <a:gd name="connsiteY1719" fmla="*/ 790615 h 3177656"/>
              <a:gd name="connsiteX1720" fmla="*/ 2486287 w 2704675"/>
              <a:gd name="connsiteY1720" fmla="*/ 810264 h 3177656"/>
              <a:gd name="connsiteX1721" fmla="*/ 2491016 w 2704675"/>
              <a:gd name="connsiteY1721" fmla="*/ 814281 h 3177656"/>
              <a:gd name="connsiteX1722" fmla="*/ 2482007 w 2704675"/>
              <a:gd name="connsiteY1722" fmla="*/ 825806 h 3177656"/>
              <a:gd name="connsiteX1723" fmla="*/ 2474240 w 2704675"/>
              <a:gd name="connsiteY1723" fmla="*/ 836976 h 3177656"/>
              <a:gd name="connsiteX1724" fmla="*/ 2465172 w 2704675"/>
              <a:gd name="connsiteY1724" fmla="*/ 851425 h 3177656"/>
              <a:gd name="connsiteX1725" fmla="*/ 2457701 w 2704675"/>
              <a:gd name="connsiteY1725" fmla="*/ 866761 h 3177656"/>
              <a:gd name="connsiteX1726" fmla="*/ 2455812 w 2704675"/>
              <a:gd name="connsiteY1726" fmla="*/ 872670 h 3177656"/>
              <a:gd name="connsiteX1727" fmla="*/ 2465741 w 2704675"/>
              <a:gd name="connsiteY1727" fmla="*/ 882358 h 3177656"/>
              <a:gd name="connsiteX1728" fmla="*/ 2467158 w 2704675"/>
              <a:gd name="connsiteY1728" fmla="*/ 874795 h 3177656"/>
              <a:gd name="connsiteX1729" fmla="*/ 2486537 w 2704675"/>
              <a:gd name="connsiteY1729" fmla="*/ 867463 h 3177656"/>
              <a:gd name="connsiteX1730" fmla="*/ 2488662 w 2704675"/>
              <a:gd name="connsiteY1730" fmla="*/ 856117 h 3177656"/>
              <a:gd name="connsiteX1731" fmla="*/ 2494452 w 2704675"/>
              <a:gd name="connsiteY1731" fmla="*/ 852896 h 3177656"/>
              <a:gd name="connsiteX1732" fmla="*/ 2496696 w 2704675"/>
              <a:gd name="connsiteY1732" fmla="*/ 846662 h 3177656"/>
              <a:gd name="connsiteX1733" fmla="*/ 2505203 w 2704675"/>
              <a:gd name="connsiteY1733" fmla="*/ 838860 h 3177656"/>
              <a:gd name="connsiteX1734" fmla="*/ 2516075 w 2704675"/>
              <a:gd name="connsiteY1734" fmla="*/ 839329 h 3177656"/>
              <a:gd name="connsiteX1735" fmla="*/ 2514835 w 2704675"/>
              <a:gd name="connsiteY1735" fmla="*/ 841250 h 3177656"/>
              <a:gd name="connsiteX1736" fmla="*/ 2513240 w 2704675"/>
              <a:gd name="connsiteY1736" fmla="*/ 841930 h 3177656"/>
              <a:gd name="connsiteX1737" fmla="*/ 2511589 w 2704675"/>
              <a:gd name="connsiteY1737" fmla="*/ 854930 h 3177656"/>
              <a:gd name="connsiteX1738" fmla="*/ 2507719 w 2704675"/>
              <a:gd name="connsiteY1738" fmla="*/ 860959 h 3177656"/>
              <a:gd name="connsiteX1739" fmla="*/ 2508283 w 2704675"/>
              <a:gd name="connsiteY1739" fmla="*/ 868403 h 3177656"/>
              <a:gd name="connsiteX1740" fmla="*/ 2505211 w 2704675"/>
              <a:gd name="connsiteY1740" fmla="*/ 876441 h 3177656"/>
              <a:gd name="connsiteX1741" fmla="*/ 2506396 w 2704675"/>
              <a:gd name="connsiteY1741" fmla="*/ 886839 h 3177656"/>
              <a:gd name="connsiteX1742" fmla="*/ 2491367 w 2704675"/>
              <a:gd name="connsiteY1742" fmla="*/ 928945 h 3177656"/>
              <a:gd name="connsiteX1743" fmla="*/ 2476872 w 2704675"/>
              <a:gd name="connsiteY1743" fmla="*/ 977608 h 3177656"/>
              <a:gd name="connsiteX1744" fmla="*/ 2482784 w 2704675"/>
              <a:gd name="connsiteY1744" fmla="*/ 992025 h 3177656"/>
              <a:gd name="connsiteX1745" fmla="*/ 2473569 w 2704675"/>
              <a:gd name="connsiteY1745" fmla="*/ 1003608 h 3177656"/>
              <a:gd name="connsiteX1746" fmla="*/ 2471445 w 2704675"/>
              <a:gd name="connsiteY1746" fmla="*/ 1014954 h 3177656"/>
              <a:gd name="connsiteX1747" fmla="*/ 2493093 w 2704675"/>
              <a:gd name="connsiteY1747" fmla="*/ 981918 h 3177656"/>
              <a:gd name="connsiteX1748" fmla="*/ 2519883 w 2704675"/>
              <a:gd name="connsiteY1748" fmla="*/ 952781 h 3177656"/>
              <a:gd name="connsiteX1749" fmla="*/ 2521121 w 2704675"/>
              <a:gd name="connsiteY1749" fmla="*/ 938333 h 3177656"/>
              <a:gd name="connsiteX1750" fmla="*/ 2529096 w 2704675"/>
              <a:gd name="connsiteY1750" fmla="*/ 928670 h 3177656"/>
              <a:gd name="connsiteX1751" fmla="*/ 2549832 w 2704675"/>
              <a:gd name="connsiteY1751" fmla="*/ 912002 h 3177656"/>
              <a:gd name="connsiteX1752" fmla="*/ 2558161 w 2704675"/>
              <a:gd name="connsiteY1752" fmla="*/ 898882 h 3177656"/>
              <a:gd name="connsiteX1753" fmla="*/ 2567612 w 2704675"/>
              <a:gd name="connsiteY1753" fmla="*/ 881863 h 3177656"/>
              <a:gd name="connsiteX1754" fmla="*/ 2577094 w 2704675"/>
              <a:gd name="connsiteY1754" fmla="*/ 878256 h 3177656"/>
              <a:gd name="connsiteX1755" fmla="*/ 2583918 w 2704675"/>
              <a:gd name="connsiteY1755" fmla="*/ 870040 h 3177656"/>
              <a:gd name="connsiteX1756" fmla="*/ 2589915 w 2704675"/>
              <a:gd name="connsiteY1756" fmla="*/ 869891 h 3177656"/>
              <a:gd name="connsiteX1757" fmla="*/ 2595736 w 2704675"/>
              <a:gd name="connsiteY1757" fmla="*/ 873819 h 3177656"/>
              <a:gd name="connsiteX1758" fmla="*/ 2587791 w 2704675"/>
              <a:gd name="connsiteY1758" fmla="*/ 882803 h 3177656"/>
              <a:gd name="connsiteX1759" fmla="*/ 2575413 w 2704675"/>
              <a:gd name="connsiteY1759" fmla="*/ 890369 h 3177656"/>
              <a:gd name="connsiteX1760" fmla="*/ 2549425 w 2704675"/>
              <a:gd name="connsiteY1760" fmla="*/ 937174 h 3177656"/>
              <a:gd name="connsiteX1761" fmla="*/ 2534359 w 2704675"/>
              <a:gd name="connsiteY1761" fmla="*/ 947075 h 3177656"/>
              <a:gd name="connsiteX1762" fmla="*/ 2526031 w 2704675"/>
              <a:gd name="connsiteY1762" fmla="*/ 961761 h 3177656"/>
              <a:gd name="connsiteX1763" fmla="*/ 2504530 w 2704675"/>
              <a:gd name="connsiteY1763" fmla="*/ 992965 h 3177656"/>
              <a:gd name="connsiteX1764" fmla="*/ 2506659 w 2704675"/>
              <a:gd name="connsiteY1764" fmla="*/ 1006674 h 3177656"/>
              <a:gd name="connsiteX1765" fmla="*/ 2504859 w 2704675"/>
              <a:gd name="connsiteY1765" fmla="*/ 1010544 h 3177656"/>
              <a:gd name="connsiteX1766" fmla="*/ 2501461 w 2704675"/>
              <a:gd name="connsiteY1766" fmla="*/ 1013529 h 3177656"/>
              <a:gd name="connsiteX1767" fmla="*/ 2498153 w 2704675"/>
              <a:gd name="connsiteY1767" fmla="*/ 1014475 h 3177656"/>
              <a:gd name="connsiteX1768" fmla="*/ 2518955 w 2704675"/>
              <a:gd name="connsiteY1768" fmla="*/ 1024634 h 3177656"/>
              <a:gd name="connsiteX1769" fmla="*/ 2523918 w 2704675"/>
              <a:gd name="connsiteY1769" fmla="*/ 1023214 h 3177656"/>
              <a:gd name="connsiteX1770" fmla="*/ 2528910 w 2704675"/>
              <a:gd name="connsiteY1770" fmla="*/ 1019550 h 3177656"/>
              <a:gd name="connsiteX1771" fmla="*/ 2531952 w 2704675"/>
              <a:gd name="connsiteY1771" fmla="*/ 1013758 h 3177656"/>
              <a:gd name="connsiteX1772" fmla="*/ 2545895 w 2704675"/>
              <a:gd name="connsiteY1772" fmla="*/ 1006192 h 3177656"/>
              <a:gd name="connsiteX1773" fmla="*/ 2556172 w 2704675"/>
              <a:gd name="connsiteY1773" fmla="*/ 984237 h 3177656"/>
              <a:gd name="connsiteX1774" fmla="*/ 2576377 w 2704675"/>
              <a:gd name="connsiteY1774" fmla="*/ 968840 h 3177656"/>
              <a:gd name="connsiteX1775" fmla="*/ 2581105 w 2704675"/>
              <a:gd name="connsiteY1775" fmla="*/ 972857 h 3177656"/>
              <a:gd name="connsiteX1776" fmla="*/ 2581578 w 2704675"/>
              <a:gd name="connsiteY1776" fmla="*/ 974511 h 3177656"/>
              <a:gd name="connsiteX1777" fmla="*/ 2575670 w 2704675"/>
              <a:gd name="connsiteY1777" fmla="*/ 978885 h 3177656"/>
              <a:gd name="connsiteX1778" fmla="*/ 2576145 w 2704675"/>
              <a:gd name="connsiteY1778" fmla="*/ 986803 h 3177656"/>
              <a:gd name="connsiteX1779" fmla="*/ 2576618 w 2704675"/>
              <a:gd name="connsiteY1779" fmla="*/ 988458 h 3177656"/>
              <a:gd name="connsiteX1780" fmla="*/ 2580578 w 2704675"/>
              <a:gd name="connsiteY1780" fmla="*/ 996050 h 3177656"/>
              <a:gd name="connsiteX1781" fmla="*/ 2574258 w 2704675"/>
              <a:gd name="connsiteY1781" fmla="*/ 1005240 h 3177656"/>
              <a:gd name="connsiteX1782" fmla="*/ 2560794 w 2704675"/>
              <a:gd name="connsiteY1782" fmla="*/ 1039515 h 3177656"/>
              <a:gd name="connsiteX1783" fmla="*/ 2548979 w 2704675"/>
              <a:gd name="connsiteY1783" fmla="*/ 1051395 h 3177656"/>
              <a:gd name="connsiteX1784" fmla="*/ 2537873 w 2704675"/>
              <a:gd name="connsiteY1784" fmla="*/ 1065756 h 3177656"/>
              <a:gd name="connsiteX1785" fmla="*/ 2528925 w 2704675"/>
              <a:gd name="connsiteY1785" fmla="*/ 1085316 h 3177656"/>
              <a:gd name="connsiteX1786" fmla="*/ 2523700 w 2704675"/>
              <a:gd name="connsiteY1786" fmla="*/ 1103813 h 3177656"/>
              <a:gd name="connsiteX1787" fmla="*/ 2522046 w 2704675"/>
              <a:gd name="connsiteY1787" fmla="*/ 1104286 h 3177656"/>
              <a:gd name="connsiteX1788" fmla="*/ 2484006 w 2704675"/>
              <a:gd name="connsiteY1788" fmla="*/ 1165275 h 3177656"/>
              <a:gd name="connsiteX1789" fmla="*/ 2490624 w 2704675"/>
              <a:gd name="connsiteY1789" fmla="*/ 1164948 h 3177656"/>
              <a:gd name="connsiteX1790" fmla="*/ 2495825 w 2704675"/>
              <a:gd name="connsiteY1790" fmla="*/ 1169054 h 3177656"/>
              <a:gd name="connsiteX1791" fmla="*/ 2494084 w 2704675"/>
              <a:gd name="connsiteY1791" fmla="*/ 1179395 h 3177656"/>
              <a:gd name="connsiteX1792" fmla="*/ 2491103 w 2704675"/>
              <a:gd name="connsiteY1792" fmla="*/ 1190091 h 3177656"/>
              <a:gd name="connsiteX1793" fmla="*/ 2471964 w 2704675"/>
              <a:gd name="connsiteY1793" fmla="*/ 1217040 h 3177656"/>
              <a:gd name="connsiteX1794" fmla="*/ 2460504 w 2704675"/>
              <a:gd name="connsiteY1794" fmla="*/ 1233292 h 3177656"/>
              <a:gd name="connsiteX1795" fmla="*/ 2456137 w 2704675"/>
              <a:gd name="connsiteY1795" fmla="*/ 1255570 h 3177656"/>
              <a:gd name="connsiteX1796" fmla="*/ 2439741 w 2704675"/>
              <a:gd name="connsiteY1796" fmla="*/ 1263168 h 3177656"/>
              <a:gd name="connsiteX1797" fmla="*/ 2432743 w 2704675"/>
              <a:gd name="connsiteY1797" fmla="*/ 1280157 h 3177656"/>
              <a:gd name="connsiteX1798" fmla="*/ 2422789 w 2704675"/>
              <a:gd name="connsiteY1798" fmla="*/ 1291504 h 3177656"/>
              <a:gd name="connsiteX1799" fmla="*/ 2421168 w 2704675"/>
              <a:gd name="connsiteY1799" fmla="*/ 1308523 h 3177656"/>
              <a:gd name="connsiteX1800" fmla="*/ 2416147 w 2704675"/>
              <a:gd name="connsiteY1800" fmla="*/ 1314433 h 3177656"/>
              <a:gd name="connsiteX1801" fmla="*/ 2408644 w 2704675"/>
              <a:gd name="connsiteY1801" fmla="*/ 1321053 h 3177656"/>
              <a:gd name="connsiteX1802" fmla="*/ 2404627 w 2704675"/>
              <a:gd name="connsiteY1802" fmla="*/ 1325781 h 3177656"/>
              <a:gd name="connsiteX1803" fmla="*/ 2393281 w 2704675"/>
              <a:gd name="connsiteY1803" fmla="*/ 1323656 h 3177656"/>
              <a:gd name="connsiteX1804" fmla="*/ 2397679 w 2704675"/>
              <a:gd name="connsiteY1804" fmla="*/ 1303830 h 3177656"/>
              <a:gd name="connsiteX1805" fmla="*/ 2410054 w 2704675"/>
              <a:gd name="connsiteY1805" fmla="*/ 1288435 h 3177656"/>
              <a:gd name="connsiteX1806" fmla="*/ 2411709 w 2704675"/>
              <a:gd name="connsiteY1806" fmla="*/ 1287962 h 3177656"/>
              <a:gd name="connsiteX1807" fmla="*/ 2422105 w 2704675"/>
              <a:gd name="connsiteY1807" fmla="*/ 1274250 h 3177656"/>
              <a:gd name="connsiteX1808" fmla="*/ 2423817 w 2704675"/>
              <a:gd name="connsiteY1808" fmla="*/ 1266155 h 3177656"/>
              <a:gd name="connsiteX1809" fmla="*/ 2428720 w 2704675"/>
              <a:gd name="connsiteY1809" fmla="*/ 1259831 h 3177656"/>
              <a:gd name="connsiteX1810" fmla="*/ 2438702 w 2704675"/>
              <a:gd name="connsiteY1810" fmla="*/ 1238409 h 3177656"/>
              <a:gd name="connsiteX1811" fmla="*/ 2449038 w 2704675"/>
              <a:gd name="connsiteY1811" fmla="*/ 1218227 h 3177656"/>
              <a:gd name="connsiteX1812" fmla="*/ 2456836 w 2704675"/>
              <a:gd name="connsiteY1812" fmla="*/ 1214208 h 3177656"/>
              <a:gd name="connsiteX1813" fmla="*/ 2448799 w 2704675"/>
              <a:gd name="connsiteY1813" fmla="*/ 1211136 h 3177656"/>
              <a:gd name="connsiteX1814" fmla="*/ 2430074 w 2704675"/>
              <a:gd name="connsiteY1814" fmla="*/ 1237967 h 3177656"/>
              <a:gd name="connsiteX1815" fmla="*/ 2415250 w 2704675"/>
              <a:gd name="connsiteY1815" fmla="*/ 1269052 h 3177656"/>
              <a:gd name="connsiteX1816" fmla="*/ 2402252 w 2704675"/>
              <a:gd name="connsiteY1816" fmla="*/ 1279928 h 3177656"/>
              <a:gd name="connsiteX1817" fmla="*/ 2385360 w 2704675"/>
              <a:gd name="connsiteY1817" fmla="*/ 1311604 h 3177656"/>
              <a:gd name="connsiteX1818" fmla="*/ 2362086 w 2704675"/>
              <a:gd name="connsiteY1818" fmla="*/ 1339735 h 3177656"/>
              <a:gd name="connsiteX1819" fmla="*/ 2357183 w 2704675"/>
              <a:gd name="connsiteY1819" fmla="*/ 1344493 h 3177656"/>
              <a:gd name="connsiteX1820" fmla="*/ 2358306 w 2704675"/>
              <a:gd name="connsiteY1820" fmla="*/ 1351555 h 3177656"/>
              <a:gd name="connsiteX1821" fmla="*/ 2360672 w 2704675"/>
              <a:gd name="connsiteY1821" fmla="*/ 1359826 h 3177656"/>
              <a:gd name="connsiteX1822" fmla="*/ 2356182 w 2704675"/>
              <a:gd name="connsiteY1822" fmla="*/ 1362900 h 3177656"/>
              <a:gd name="connsiteX1823" fmla="*/ 2349416 w 2704675"/>
              <a:gd name="connsiteY1823" fmla="*/ 1361927 h 3177656"/>
              <a:gd name="connsiteX1824" fmla="*/ 2348856 w 2704675"/>
              <a:gd name="connsiteY1824" fmla="*/ 1368574 h 3177656"/>
              <a:gd name="connsiteX1825" fmla="*/ 2342062 w 2704675"/>
              <a:gd name="connsiteY1825" fmla="*/ 1374544 h 3177656"/>
              <a:gd name="connsiteX1826" fmla="*/ 2338460 w 2704675"/>
              <a:gd name="connsiteY1826" fmla="*/ 1382286 h 3177656"/>
              <a:gd name="connsiteX1827" fmla="*/ 2342212 w 2704675"/>
              <a:gd name="connsiteY1827" fmla="*/ 1385239 h 3177656"/>
              <a:gd name="connsiteX1828" fmla="*/ 2346497 w 2704675"/>
              <a:gd name="connsiteY1828" fmla="*/ 1385357 h 3177656"/>
              <a:gd name="connsiteX1829" fmla="*/ 2350453 w 2704675"/>
              <a:gd name="connsiteY1829" fmla="*/ 1375724 h 3177656"/>
              <a:gd name="connsiteX1830" fmla="*/ 2357601 w 2704675"/>
              <a:gd name="connsiteY1830" fmla="*/ 1367864 h 3177656"/>
              <a:gd name="connsiteX1831" fmla="*/ 2359581 w 2704675"/>
              <a:gd name="connsiteY1831" fmla="*/ 1369311 h 3177656"/>
              <a:gd name="connsiteX1832" fmla="*/ 2360675 w 2704675"/>
              <a:gd name="connsiteY1832" fmla="*/ 1372354 h 3177656"/>
              <a:gd name="connsiteX1833" fmla="*/ 2367295 w 2704675"/>
              <a:gd name="connsiteY1833" fmla="*/ 1382988 h 3177656"/>
              <a:gd name="connsiteX1834" fmla="*/ 2365259 w 2704675"/>
              <a:gd name="connsiteY1834" fmla="*/ 1390729 h 3177656"/>
              <a:gd name="connsiteX1835" fmla="*/ 2358080 w 2704675"/>
              <a:gd name="connsiteY1835" fmla="*/ 1394572 h 3177656"/>
              <a:gd name="connsiteX1836" fmla="*/ 2355895 w 2704675"/>
              <a:gd name="connsiteY1836" fmla="*/ 1401013 h 3177656"/>
              <a:gd name="connsiteX1837" fmla="*/ 2350519 w 2704675"/>
              <a:gd name="connsiteY1837" fmla="*/ 1405682 h 3177656"/>
              <a:gd name="connsiteX1838" fmla="*/ 2347241 w 2704675"/>
              <a:gd name="connsiteY1838" fmla="*/ 1410647 h 3177656"/>
              <a:gd name="connsiteX1839" fmla="*/ 2342012 w 2704675"/>
              <a:gd name="connsiteY1839" fmla="*/ 1413484 h 3177656"/>
              <a:gd name="connsiteX1840" fmla="*/ 2335394 w 2704675"/>
              <a:gd name="connsiteY1840" fmla="*/ 1413811 h 3177656"/>
              <a:gd name="connsiteX1841" fmla="*/ 2330193 w 2704675"/>
              <a:gd name="connsiteY1841" fmla="*/ 1409705 h 3177656"/>
              <a:gd name="connsiteX1842" fmla="*/ 2331816 w 2704675"/>
              <a:gd name="connsiteY1842" fmla="*/ 1400516 h 3177656"/>
              <a:gd name="connsiteX1843" fmla="*/ 2337516 w 2704675"/>
              <a:gd name="connsiteY1843" fmla="*/ 1391504 h 3177656"/>
              <a:gd name="connsiteX1844" fmla="*/ 2332080 w 2704675"/>
              <a:gd name="connsiteY1844" fmla="*/ 1391269 h 3177656"/>
              <a:gd name="connsiteX1845" fmla="*/ 2321683 w 2704675"/>
              <a:gd name="connsiteY1845" fmla="*/ 1404980 h 3177656"/>
              <a:gd name="connsiteX1846" fmla="*/ 2304108 w 2704675"/>
              <a:gd name="connsiteY1846" fmla="*/ 1422534 h 3177656"/>
              <a:gd name="connsiteX1847" fmla="*/ 2291675 w 2704675"/>
              <a:gd name="connsiteY1847" fmla="*/ 1443986 h 3177656"/>
              <a:gd name="connsiteX1848" fmla="*/ 2291314 w 2704675"/>
              <a:gd name="connsiteY1848" fmla="*/ 1445634 h 3177656"/>
              <a:gd name="connsiteX1849" fmla="*/ 2304959 w 2704675"/>
              <a:gd name="connsiteY1849" fmla="*/ 1454836 h 3177656"/>
              <a:gd name="connsiteX1850" fmla="*/ 2316417 w 2704675"/>
              <a:gd name="connsiteY1850" fmla="*/ 1453900 h 3177656"/>
              <a:gd name="connsiteX1851" fmla="*/ 2316873 w 2704675"/>
              <a:gd name="connsiteY1851" fmla="*/ 1454251 h 3177656"/>
              <a:gd name="connsiteX1852" fmla="*/ 2315786 w 2704675"/>
              <a:gd name="connsiteY1852" fmla="*/ 1453198 h 3177656"/>
              <a:gd name="connsiteX1853" fmla="*/ 2315725 w 2704675"/>
              <a:gd name="connsiteY1853" fmla="*/ 1448294 h 3177656"/>
              <a:gd name="connsiteX1854" fmla="*/ 2318856 w 2704675"/>
              <a:gd name="connsiteY1854" fmla="*/ 1445162 h 3177656"/>
              <a:gd name="connsiteX1855" fmla="*/ 2324292 w 2704675"/>
              <a:gd name="connsiteY1855" fmla="*/ 1445397 h 3177656"/>
              <a:gd name="connsiteX1856" fmla="*/ 2328786 w 2704675"/>
              <a:gd name="connsiteY1856" fmla="*/ 1454850 h 3177656"/>
              <a:gd name="connsiteX1857" fmla="*/ 2329052 w 2704675"/>
              <a:gd name="connsiteY1857" fmla="*/ 1456564 h 3177656"/>
              <a:gd name="connsiteX1858" fmla="*/ 2328077 w 2704675"/>
              <a:gd name="connsiteY1858" fmla="*/ 1458632 h 3177656"/>
              <a:gd name="connsiteX1859" fmla="*/ 2321506 w 2704675"/>
              <a:gd name="connsiteY1859" fmla="*/ 1457821 h 3177656"/>
              <a:gd name="connsiteX1860" fmla="*/ 2329374 w 2704675"/>
              <a:gd name="connsiteY1860" fmla="*/ 1463887 h 3177656"/>
              <a:gd name="connsiteX1861" fmla="*/ 2334099 w 2704675"/>
              <a:gd name="connsiteY1861" fmla="*/ 1460546 h 3177656"/>
              <a:gd name="connsiteX1862" fmla="*/ 2339065 w 2704675"/>
              <a:gd name="connsiteY1862" fmla="*/ 1467843 h 3177656"/>
              <a:gd name="connsiteX1863" fmla="*/ 2348600 w 2704675"/>
              <a:gd name="connsiteY1863" fmla="*/ 1469559 h 3177656"/>
              <a:gd name="connsiteX1864" fmla="*/ 2352651 w 2704675"/>
              <a:gd name="connsiteY1864" fmla="*/ 1477973 h 3177656"/>
              <a:gd name="connsiteX1865" fmla="*/ 2366360 w 2704675"/>
              <a:gd name="connsiteY1865" fmla="*/ 1486587 h 3177656"/>
              <a:gd name="connsiteX1866" fmla="*/ 2378525 w 2704675"/>
              <a:gd name="connsiteY1866" fmla="*/ 1496175 h 3177656"/>
              <a:gd name="connsiteX1867" fmla="*/ 2407436 w 2704675"/>
              <a:gd name="connsiteY1867" fmla="*/ 1500950 h 3177656"/>
              <a:gd name="connsiteX1868" fmla="*/ 2416032 w 2704675"/>
              <a:gd name="connsiteY1868" fmla="*/ 1516568 h 3177656"/>
              <a:gd name="connsiteX1869" fmla="*/ 2430113 w 2704675"/>
              <a:gd name="connsiteY1869" fmla="*/ 1525486 h 3177656"/>
              <a:gd name="connsiteX1870" fmla="*/ 2439963 w 2704675"/>
              <a:gd name="connsiteY1870" fmla="*/ 1536535 h 3177656"/>
              <a:gd name="connsiteX1871" fmla="*/ 2442181 w 2704675"/>
              <a:gd name="connsiteY1871" fmla="*/ 1542329 h 3177656"/>
              <a:gd name="connsiteX1872" fmla="*/ 2449246 w 2704675"/>
              <a:gd name="connsiteY1872" fmla="*/ 1543265 h 3177656"/>
              <a:gd name="connsiteX1873" fmla="*/ 2451112 w 2704675"/>
              <a:gd name="connsiteY1873" fmla="*/ 1549642 h 3177656"/>
              <a:gd name="connsiteX1874" fmla="*/ 2458961 w 2704675"/>
              <a:gd name="connsiteY1874" fmla="*/ 1552961 h 3177656"/>
              <a:gd name="connsiteX1875" fmla="*/ 2464698 w 2704675"/>
              <a:gd name="connsiteY1875" fmla="*/ 1559772 h 3177656"/>
              <a:gd name="connsiteX1876" fmla="*/ 2497665 w 2704675"/>
              <a:gd name="connsiteY1876" fmla="*/ 1577814 h 3177656"/>
              <a:gd name="connsiteX1877" fmla="*/ 2476561 w 2704675"/>
              <a:gd name="connsiteY1877" fmla="*/ 1581420 h 3177656"/>
              <a:gd name="connsiteX1878" fmla="*/ 2456027 w 2704675"/>
              <a:gd name="connsiteY1878" fmla="*/ 1582509 h 3177656"/>
              <a:gd name="connsiteX1879" fmla="*/ 2438704 w 2704675"/>
              <a:gd name="connsiteY1879" fmla="*/ 1573298 h 3177656"/>
              <a:gd name="connsiteX1880" fmla="*/ 2421381 w 2704675"/>
              <a:gd name="connsiteY1880" fmla="*/ 1564087 h 3177656"/>
              <a:gd name="connsiteX1881" fmla="*/ 2406097 w 2704675"/>
              <a:gd name="connsiteY1881" fmla="*/ 1552691 h 3177656"/>
              <a:gd name="connsiteX1882" fmla="*/ 2388414 w 2704675"/>
              <a:gd name="connsiteY1882" fmla="*/ 1546045 h 3177656"/>
              <a:gd name="connsiteX1883" fmla="*/ 2382678 w 2704675"/>
              <a:gd name="connsiteY1883" fmla="*/ 1539235 h 3177656"/>
              <a:gd name="connsiteX1884" fmla="*/ 2374828 w 2704675"/>
              <a:gd name="connsiteY1884" fmla="*/ 1535915 h 3177656"/>
              <a:gd name="connsiteX1885" fmla="*/ 2368814 w 2704675"/>
              <a:gd name="connsiteY1885" fmla="*/ 1546904 h 3177656"/>
              <a:gd name="connsiteX1886" fmla="*/ 2398424 w 2704675"/>
              <a:gd name="connsiteY1886" fmla="*/ 1564187 h 3177656"/>
              <a:gd name="connsiteX1887" fmla="*/ 2405457 w 2704675"/>
              <a:gd name="connsiteY1887" fmla="*/ 1579891 h 3177656"/>
              <a:gd name="connsiteX1888" fmla="*/ 2437924 w 2704675"/>
              <a:gd name="connsiteY1888" fmla="*/ 1612816 h 3177656"/>
              <a:gd name="connsiteX1889" fmla="*/ 2472789 w 2704675"/>
              <a:gd name="connsiteY1889" fmla="*/ 1640991 h 3177656"/>
              <a:gd name="connsiteX1890" fmla="*/ 2475546 w 2704675"/>
              <a:gd name="connsiteY1890" fmla="*/ 1652199 h 3177656"/>
              <a:gd name="connsiteX1891" fmla="*/ 2457465 w 2704675"/>
              <a:gd name="connsiteY1891" fmla="*/ 1646345 h 3177656"/>
              <a:gd name="connsiteX1892" fmla="*/ 2473145 w 2704675"/>
              <a:gd name="connsiteY1892" fmla="*/ 1671193 h 3177656"/>
              <a:gd name="connsiteX1893" fmla="*/ 2506039 w 2704675"/>
              <a:gd name="connsiteY1893" fmla="*/ 1706598 h 3177656"/>
              <a:gd name="connsiteX1894" fmla="*/ 2526954 w 2704675"/>
              <a:gd name="connsiteY1894" fmla="*/ 1729102 h 3177656"/>
              <a:gd name="connsiteX1895" fmla="*/ 2532908 w 2704675"/>
              <a:gd name="connsiteY1895" fmla="*/ 1733977 h 3177656"/>
              <a:gd name="connsiteX1896" fmla="*/ 2538862 w 2704675"/>
              <a:gd name="connsiteY1896" fmla="*/ 1738853 h 3177656"/>
              <a:gd name="connsiteX1897" fmla="*/ 2551689 w 2704675"/>
              <a:gd name="connsiteY1897" fmla="*/ 1752339 h 3177656"/>
              <a:gd name="connsiteX1898" fmla="*/ 2556020 w 2704675"/>
              <a:gd name="connsiteY1898" fmla="*/ 1754642 h 3177656"/>
              <a:gd name="connsiteX1899" fmla="*/ 2557264 w 2704675"/>
              <a:gd name="connsiteY1899" fmla="*/ 1758893 h 3177656"/>
              <a:gd name="connsiteX1900" fmla="*/ 2549829 w 2704675"/>
              <a:gd name="connsiteY1900" fmla="*/ 1769340 h 3177656"/>
              <a:gd name="connsiteX1901" fmla="*/ 2538902 w 2704675"/>
              <a:gd name="connsiteY1901" fmla="*/ 1777674 h 3177656"/>
              <a:gd name="connsiteX1902" fmla="*/ 2535735 w 2704675"/>
              <a:gd name="connsiteY1902" fmla="*/ 1776075 h 3177656"/>
              <a:gd name="connsiteX1903" fmla="*/ 2530291 w 2704675"/>
              <a:gd name="connsiteY1903" fmla="*/ 1784547 h 3177656"/>
              <a:gd name="connsiteX1904" fmla="*/ 2534726 w 2704675"/>
              <a:gd name="connsiteY1904" fmla="*/ 1796135 h 3177656"/>
              <a:gd name="connsiteX1905" fmla="*/ 2527963 w 2704675"/>
              <a:gd name="connsiteY1905" fmla="*/ 1801662 h 3177656"/>
              <a:gd name="connsiteX1906" fmla="*/ 2519941 w 2704675"/>
              <a:gd name="connsiteY1906" fmla="*/ 1806904 h 3177656"/>
              <a:gd name="connsiteX1907" fmla="*/ 2509831 w 2704675"/>
              <a:gd name="connsiteY1907" fmla="*/ 1821377 h 3177656"/>
              <a:gd name="connsiteX1908" fmla="*/ 2500979 w 2704675"/>
              <a:gd name="connsiteY1908" fmla="*/ 1836135 h 3177656"/>
              <a:gd name="connsiteX1909" fmla="*/ 2493515 w 2704675"/>
              <a:gd name="connsiteY1909" fmla="*/ 1835990 h 3177656"/>
              <a:gd name="connsiteX1910" fmla="*/ 2487713 w 2704675"/>
              <a:gd name="connsiteY1910" fmla="*/ 1840191 h 3177656"/>
              <a:gd name="connsiteX1911" fmla="*/ 2486035 w 2704675"/>
              <a:gd name="connsiteY1911" fmla="*/ 1839811 h 3177656"/>
              <a:gd name="connsiteX1912" fmla="*/ 2467711 w 2704675"/>
              <a:gd name="connsiteY1912" fmla="*/ 1830153 h 3177656"/>
              <a:gd name="connsiteX1913" fmla="*/ 2448413 w 2704675"/>
              <a:gd name="connsiteY1913" fmla="*/ 1818952 h 3177656"/>
              <a:gd name="connsiteX1914" fmla="*/ 2442201 w 2704675"/>
              <a:gd name="connsiteY1914" fmla="*/ 1814239 h 3177656"/>
              <a:gd name="connsiteX1915" fmla="*/ 2434446 w 2704675"/>
              <a:gd name="connsiteY1915" fmla="*/ 1810500 h 3177656"/>
              <a:gd name="connsiteX1916" fmla="*/ 2429736 w 2704675"/>
              <a:gd name="connsiteY1916" fmla="*/ 1809876 h 3177656"/>
              <a:gd name="connsiteX1917" fmla="*/ 2426974 w 2704675"/>
              <a:gd name="connsiteY1917" fmla="*/ 1812338 h 3177656"/>
              <a:gd name="connsiteX1918" fmla="*/ 2425408 w 2704675"/>
              <a:gd name="connsiteY1918" fmla="*/ 1819262 h 3177656"/>
              <a:gd name="connsiteX1919" fmla="*/ 2419661 w 2704675"/>
              <a:gd name="connsiteY1919" fmla="*/ 1821269 h 3177656"/>
              <a:gd name="connsiteX1920" fmla="*/ 2410655 w 2704675"/>
              <a:gd name="connsiteY1920" fmla="*/ 1833787 h 3177656"/>
              <a:gd name="connsiteX1921" fmla="*/ 2397184 w 2704675"/>
              <a:gd name="connsiteY1921" fmla="*/ 1842648 h 3177656"/>
              <a:gd name="connsiteX1922" fmla="*/ 2375366 w 2704675"/>
              <a:gd name="connsiteY1922" fmla="*/ 1837713 h 3177656"/>
              <a:gd name="connsiteX1923" fmla="*/ 2344177 w 2704675"/>
              <a:gd name="connsiteY1923" fmla="*/ 1805959 h 3177656"/>
              <a:gd name="connsiteX1924" fmla="*/ 2309332 w 2704675"/>
              <a:gd name="connsiteY1924" fmla="*/ 1778672 h 3177656"/>
              <a:gd name="connsiteX1925" fmla="*/ 2287252 w 2704675"/>
              <a:gd name="connsiteY1925" fmla="*/ 1769046 h 3177656"/>
              <a:gd name="connsiteX1926" fmla="*/ 2284046 w 2704675"/>
              <a:gd name="connsiteY1926" fmla="*/ 1767535 h 3177656"/>
              <a:gd name="connsiteX1927" fmla="*/ 2285826 w 2704675"/>
              <a:gd name="connsiteY1927" fmla="*/ 1773602 h 3177656"/>
              <a:gd name="connsiteX1928" fmla="*/ 2298126 w 2704675"/>
              <a:gd name="connsiteY1928" fmla="*/ 1793948 h 3177656"/>
              <a:gd name="connsiteX1929" fmla="*/ 2286639 w 2704675"/>
              <a:gd name="connsiteY1929" fmla="*/ 1786039 h 3177656"/>
              <a:gd name="connsiteX1930" fmla="*/ 2278777 w 2704675"/>
              <a:gd name="connsiteY1930" fmla="*/ 1775213 h 3177656"/>
              <a:gd name="connsiteX1931" fmla="*/ 2271695 w 2704675"/>
              <a:gd name="connsiteY1931" fmla="*/ 1774783 h 3177656"/>
              <a:gd name="connsiteX1932" fmla="*/ 2259866 w 2704675"/>
              <a:gd name="connsiteY1932" fmla="*/ 1783681 h 3177656"/>
              <a:gd name="connsiteX1933" fmla="*/ 2271440 w 2704675"/>
              <a:gd name="connsiteY1933" fmla="*/ 1792746 h 3177656"/>
              <a:gd name="connsiteX1934" fmla="*/ 2271958 w 2704675"/>
              <a:gd name="connsiteY1934" fmla="*/ 1791105 h 3177656"/>
              <a:gd name="connsiteX1935" fmla="*/ 2286814 w 2704675"/>
              <a:gd name="connsiteY1935" fmla="*/ 1801205 h 3177656"/>
              <a:gd name="connsiteX1936" fmla="*/ 2291781 w 2704675"/>
              <a:gd name="connsiteY1936" fmla="*/ 1801193 h 3177656"/>
              <a:gd name="connsiteX1937" fmla="*/ 2295450 w 2704675"/>
              <a:gd name="connsiteY1937" fmla="*/ 1796712 h 3177656"/>
              <a:gd name="connsiteX1938" fmla="*/ 2303591 w 2704675"/>
              <a:gd name="connsiteY1938" fmla="*/ 1803792 h 3177656"/>
              <a:gd name="connsiteX1939" fmla="*/ 2307717 w 2704675"/>
              <a:gd name="connsiteY1939" fmla="*/ 1815018 h 3177656"/>
              <a:gd name="connsiteX1940" fmla="*/ 2296804 w 2704675"/>
              <a:gd name="connsiteY1940" fmla="*/ 1813153 h 3177656"/>
              <a:gd name="connsiteX1941" fmla="*/ 2285955 w 2704675"/>
              <a:gd name="connsiteY1941" fmla="*/ 1815369 h 3177656"/>
              <a:gd name="connsiteX1942" fmla="*/ 2294560 w 2704675"/>
              <a:gd name="connsiteY1942" fmla="*/ 1821692 h 3177656"/>
              <a:gd name="connsiteX1943" fmla="*/ 2301935 w 2704675"/>
              <a:gd name="connsiteY1943" fmla="*/ 1827628 h 3177656"/>
              <a:gd name="connsiteX1944" fmla="*/ 2318783 w 2704675"/>
              <a:gd name="connsiteY1944" fmla="*/ 1860008 h 3177656"/>
              <a:gd name="connsiteX1945" fmla="*/ 2328752 w 2704675"/>
              <a:gd name="connsiteY1945" fmla="*/ 1879167 h 3177656"/>
              <a:gd name="connsiteX1946" fmla="*/ 2337878 w 2704675"/>
              <a:gd name="connsiteY1946" fmla="*/ 1896706 h 3177656"/>
              <a:gd name="connsiteX1947" fmla="*/ 2377270 w 2704675"/>
              <a:gd name="connsiteY1947" fmla="*/ 1943417 h 3177656"/>
              <a:gd name="connsiteX1948" fmla="*/ 2376928 w 2704675"/>
              <a:gd name="connsiteY1948" fmla="*/ 1955940 h 3177656"/>
              <a:gd name="connsiteX1949" fmla="*/ 2382544 w 2704675"/>
              <a:gd name="connsiteY1949" fmla="*/ 1966733 h 3177656"/>
              <a:gd name="connsiteX1950" fmla="*/ 2384185 w 2704675"/>
              <a:gd name="connsiteY1950" fmla="*/ 1967251 h 3177656"/>
              <a:gd name="connsiteX1951" fmla="*/ 2396679 w 2704675"/>
              <a:gd name="connsiteY1951" fmla="*/ 1982695 h 3177656"/>
              <a:gd name="connsiteX1952" fmla="*/ 2410791 w 2704675"/>
              <a:gd name="connsiteY1952" fmla="*/ 1997298 h 3177656"/>
              <a:gd name="connsiteX1953" fmla="*/ 2419745 w 2704675"/>
              <a:gd name="connsiteY1953" fmla="*/ 2012527 h 3177656"/>
              <a:gd name="connsiteX1954" fmla="*/ 2436793 w 2704675"/>
              <a:gd name="connsiteY1954" fmla="*/ 2023544 h 3177656"/>
              <a:gd name="connsiteX1955" fmla="*/ 2428763 w 2704675"/>
              <a:gd name="connsiteY1955" fmla="*/ 2031837 h 3177656"/>
              <a:gd name="connsiteX1956" fmla="*/ 2434898 w 2704675"/>
              <a:gd name="connsiteY1956" fmla="*/ 2040989 h 3177656"/>
              <a:gd name="connsiteX1957" fmla="*/ 2449754 w 2704675"/>
              <a:gd name="connsiteY1957" fmla="*/ 2051090 h 3177656"/>
              <a:gd name="connsiteX1958" fmla="*/ 2449886 w 2704675"/>
              <a:gd name="connsiteY1958" fmla="*/ 2059251 h 3177656"/>
              <a:gd name="connsiteX1959" fmla="*/ 2456493 w 2704675"/>
              <a:gd name="connsiteY1959" fmla="*/ 2064042 h 3177656"/>
              <a:gd name="connsiteX1960" fmla="*/ 2459775 w 2704675"/>
              <a:gd name="connsiteY1960" fmla="*/ 2065078 h 3177656"/>
              <a:gd name="connsiteX1961" fmla="*/ 2468762 w 2704675"/>
              <a:gd name="connsiteY1961" fmla="*/ 2082348 h 3177656"/>
              <a:gd name="connsiteX1962" fmla="*/ 2478695 w 2704675"/>
              <a:gd name="connsiteY1962" fmla="*/ 2090894 h 3177656"/>
              <a:gd name="connsiteX1963" fmla="*/ 2486040 w 2704675"/>
              <a:gd name="connsiteY1963" fmla="*/ 2107647 h 3177656"/>
              <a:gd name="connsiteX1964" fmla="*/ 2508672 w 2704675"/>
              <a:gd name="connsiteY1964" fmla="*/ 2127417 h 3177656"/>
              <a:gd name="connsiteX1965" fmla="*/ 2507657 w 2704675"/>
              <a:gd name="connsiteY1965" fmla="*/ 2132059 h 3177656"/>
              <a:gd name="connsiteX1966" fmla="*/ 2509882 w 2704675"/>
              <a:gd name="connsiteY1966" fmla="*/ 2135017 h 3177656"/>
              <a:gd name="connsiteX1967" fmla="*/ 2516187 w 2704675"/>
              <a:gd name="connsiteY1967" fmla="*/ 2137908 h 3177656"/>
              <a:gd name="connsiteX1968" fmla="*/ 2516016 w 2704675"/>
              <a:gd name="connsiteY1968" fmla="*/ 2144169 h 3177656"/>
              <a:gd name="connsiteX1969" fmla="*/ 2525527 w 2704675"/>
              <a:gd name="connsiteY1969" fmla="*/ 2147621 h 3177656"/>
              <a:gd name="connsiteX1970" fmla="*/ 2533031 w 2704675"/>
              <a:gd name="connsiteY1970" fmla="*/ 2153146 h 3177656"/>
              <a:gd name="connsiteX1971" fmla="*/ 2537954 w 2704675"/>
              <a:gd name="connsiteY1971" fmla="*/ 2154700 h 3177656"/>
              <a:gd name="connsiteX1972" fmla="*/ 2525373 w 2704675"/>
              <a:gd name="connsiteY1972" fmla="*/ 2133815 h 3177656"/>
              <a:gd name="connsiteX1973" fmla="*/ 2511172 w 2704675"/>
              <a:gd name="connsiteY1973" fmla="*/ 2113772 h 3177656"/>
              <a:gd name="connsiteX1974" fmla="*/ 2510523 w 2704675"/>
              <a:gd name="connsiteY1974" fmla="*/ 2107252 h 3177656"/>
              <a:gd name="connsiteX1975" fmla="*/ 2509873 w 2704675"/>
              <a:gd name="connsiteY1975" fmla="*/ 2100732 h 3177656"/>
              <a:gd name="connsiteX1976" fmla="*/ 2543411 w 2704675"/>
              <a:gd name="connsiteY1976" fmla="*/ 2134544 h 3177656"/>
              <a:gd name="connsiteX1977" fmla="*/ 2569308 w 2704675"/>
              <a:gd name="connsiteY1977" fmla="*/ 2175418 h 3177656"/>
              <a:gd name="connsiteX1978" fmla="*/ 2565736 w 2704675"/>
              <a:gd name="connsiteY1978" fmla="*/ 2177448 h 3177656"/>
              <a:gd name="connsiteX1979" fmla="*/ 2561709 w 2704675"/>
              <a:gd name="connsiteY1979" fmla="*/ 2176629 h 3177656"/>
              <a:gd name="connsiteX1980" fmla="*/ 2555435 w 2704675"/>
              <a:gd name="connsiteY1980" fmla="*/ 2167207 h 3177656"/>
              <a:gd name="connsiteX1981" fmla="*/ 2546764 w 2704675"/>
              <a:gd name="connsiteY1981" fmla="*/ 2161088 h 3177656"/>
              <a:gd name="connsiteX1982" fmla="*/ 2558427 w 2704675"/>
              <a:gd name="connsiteY1982" fmla="*/ 2175593 h 3177656"/>
              <a:gd name="connsiteX1983" fmla="*/ 2558603 w 2704675"/>
              <a:gd name="connsiteY1983" fmla="*/ 2186475 h 3177656"/>
              <a:gd name="connsiteX1984" fmla="*/ 2552644 w 2704675"/>
              <a:gd name="connsiteY1984" fmla="*/ 2188203 h 3177656"/>
              <a:gd name="connsiteX1985" fmla="*/ 2537658 w 2704675"/>
              <a:gd name="connsiteY1985" fmla="*/ 2178514 h 3177656"/>
              <a:gd name="connsiteX1986" fmla="*/ 2523449 w 2704675"/>
              <a:gd name="connsiteY1986" fmla="*/ 2166362 h 3177656"/>
              <a:gd name="connsiteX1987" fmla="*/ 2514463 w 2704675"/>
              <a:gd name="connsiteY1987" fmla="*/ 2149093 h 3177656"/>
              <a:gd name="connsiteX1988" fmla="*/ 2499088 w 2704675"/>
              <a:gd name="connsiteY1988" fmla="*/ 2140633 h 3177656"/>
              <a:gd name="connsiteX1989" fmla="*/ 2536752 w 2704675"/>
              <a:gd name="connsiteY1989" fmla="*/ 2181385 h 3177656"/>
              <a:gd name="connsiteX1990" fmla="*/ 2536410 w 2704675"/>
              <a:gd name="connsiteY1990" fmla="*/ 2193908 h 3177656"/>
              <a:gd name="connsiteX1991" fmla="*/ 2542631 w 2704675"/>
              <a:gd name="connsiteY1991" fmla="*/ 2208501 h 3177656"/>
              <a:gd name="connsiteX1992" fmla="*/ 2571873 w 2704675"/>
              <a:gd name="connsiteY1992" fmla="*/ 2241634 h 3177656"/>
              <a:gd name="connsiteX1993" fmla="*/ 2593862 w 2704675"/>
              <a:gd name="connsiteY1993" fmla="*/ 2280598 h 3177656"/>
              <a:gd name="connsiteX1994" fmla="*/ 2600514 w 2704675"/>
              <a:gd name="connsiteY1994" fmla="*/ 2288110 h 3177656"/>
              <a:gd name="connsiteX1995" fmla="*/ 2605177 w 2704675"/>
              <a:gd name="connsiteY1995" fmla="*/ 2290484 h 3177656"/>
              <a:gd name="connsiteX1996" fmla="*/ 2609842 w 2704675"/>
              <a:gd name="connsiteY1996" fmla="*/ 2292857 h 3177656"/>
              <a:gd name="connsiteX1997" fmla="*/ 2613123 w 2704675"/>
              <a:gd name="connsiteY1997" fmla="*/ 2293893 h 3177656"/>
              <a:gd name="connsiteX1998" fmla="*/ 2620468 w 2704675"/>
              <a:gd name="connsiteY1998" fmla="*/ 2310645 h 3177656"/>
              <a:gd name="connsiteX1999" fmla="*/ 2630359 w 2704675"/>
              <a:gd name="connsiteY1999" fmla="*/ 2320757 h 3177656"/>
              <a:gd name="connsiteX2000" fmla="*/ 2636623 w 2704675"/>
              <a:gd name="connsiteY2000" fmla="*/ 2333785 h 3177656"/>
              <a:gd name="connsiteX2001" fmla="*/ 2658132 w 2704675"/>
              <a:gd name="connsiteY2001" fmla="*/ 2351398 h 3177656"/>
              <a:gd name="connsiteX2002" fmla="*/ 2660984 w 2704675"/>
              <a:gd name="connsiteY2002" fmla="*/ 2359515 h 3177656"/>
              <a:gd name="connsiteX2003" fmla="*/ 2663836 w 2704675"/>
              <a:gd name="connsiteY2003" fmla="*/ 2367631 h 3177656"/>
              <a:gd name="connsiteX2004" fmla="*/ 2671911 w 2704675"/>
              <a:gd name="connsiteY2004" fmla="*/ 2370631 h 3177656"/>
              <a:gd name="connsiteX2005" fmla="*/ 2679210 w 2704675"/>
              <a:gd name="connsiteY2005" fmla="*/ 2376091 h 3177656"/>
              <a:gd name="connsiteX2006" fmla="*/ 2693353 w 2704675"/>
              <a:gd name="connsiteY2006" fmla="*/ 2384162 h 3177656"/>
              <a:gd name="connsiteX2007" fmla="*/ 2703483 w 2704675"/>
              <a:gd name="connsiteY2007" fmla="*/ 2396380 h 3177656"/>
              <a:gd name="connsiteX2008" fmla="*/ 2704176 w 2704675"/>
              <a:gd name="connsiteY2008" fmla="*/ 2405620 h 3177656"/>
              <a:gd name="connsiteX2009" fmla="*/ 2698217 w 2704675"/>
              <a:gd name="connsiteY2009" fmla="*/ 2407348 h 3177656"/>
              <a:gd name="connsiteX2010" fmla="*/ 2685811 w 2704675"/>
              <a:gd name="connsiteY2010" fmla="*/ 2397345 h 3177656"/>
              <a:gd name="connsiteX2011" fmla="*/ 2671786 w 2704675"/>
              <a:gd name="connsiteY2011" fmla="*/ 2388183 h 3177656"/>
              <a:gd name="connsiteX2012" fmla="*/ 2662282 w 2704675"/>
              <a:gd name="connsiteY2012" fmla="*/ 2372555 h 3177656"/>
              <a:gd name="connsiteX2013" fmla="*/ 2649510 w 2704675"/>
              <a:gd name="connsiteY2013" fmla="*/ 2365142 h 3177656"/>
              <a:gd name="connsiteX2014" fmla="*/ 2639133 w 2704675"/>
              <a:gd name="connsiteY2014" fmla="*/ 2354425 h 3177656"/>
              <a:gd name="connsiteX2015" fmla="*/ 2636282 w 2704675"/>
              <a:gd name="connsiteY2015" fmla="*/ 2346308 h 3177656"/>
              <a:gd name="connsiteX2016" fmla="*/ 2605015 w 2704675"/>
              <a:gd name="connsiteY2016" fmla="*/ 2331030 h 3177656"/>
              <a:gd name="connsiteX2017" fmla="*/ 2588859 w 2704675"/>
              <a:gd name="connsiteY2017" fmla="*/ 2307890 h 3177656"/>
              <a:gd name="connsiteX2018" fmla="*/ 2570203 w 2704675"/>
              <a:gd name="connsiteY2018" fmla="*/ 2298394 h 3177656"/>
              <a:gd name="connsiteX2019" fmla="*/ 2568660 w 2704675"/>
              <a:gd name="connsiteY2019" fmla="*/ 2299712 h 3177656"/>
              <a:gd name="connsiteX2020" fmla="*/ 2570809 w 2704675"/>
              <a:gd name="connsiteY2020" fmla="*/ 2302194 h 3177656"/>
              <a:gd name="connsiteX2021" fmla="*/ 2562867 w 2704675"/>
              <a:gd name="connsiteY2021" fmla="*/ 2315928 h 3177656"/>
              <a:gd name="connsiteX2022" fmla="*/ 2561745 w 2704675"/>
              <a:gd name="connsiteY2022" fmla="*/ 2318055 h 3177656"/>
              <a:gd name="connsiteX2023" fmla="*/ 2558549 w 2704675"/>
              <a:gd name="connsiteY2023" fmla="*/ 2318174 h 3177656"/>
              <a:gd name="connsiteX2024" fmla="*/ 2554210 w 2704675"/>
              <a:gd name="connsiteY2024" fmla="*/ 2314775 h 3177656"/>
              <a:gd name="connsiteX2025" fmla="*/ 2550257 w 2704675"/>
              <a:gd name="connsiteY2025" fmla="*/ 2310145 h 3177656"/>
              <a:gd name="connsiteX2026" fmla="*/ 2551087 w 2704675"/>
              <a:gd name="connsiteY2026" fmla="*/ 2306798 h 3177656"/>
              <a:gd name="connsiteX2027" fmla="*/ 2550687 w 2704675"/>
              <a:gd name="connsiteY2027" fmla="*/ 2303063 h 3177656"/>
              <a:gd name="connsiteX2028" fmla="*/ 2545948 w 2704675"/>
              <a:gd name="connsiteY2028" fmla="*/ 2304500 h 3177656"/>
              <a:gd name="connsiteX2029" fmla="*/ 2542052 w 2704675"/>
              <a:gd name="connsiteY2029" fmla="*/ 2307556 h 3177656"/>
              <a:gd name="connsiteX2030" fmla="*/ 2534883 w 2704675"/>
              <a:gd name="connsiteY2030" fmla="*/ 2301686 h 3177656"/>
              <a:gd name="connsiteX2031" fmla="*/ 2527713 w 2704675"/>
              <a:gd name="connsiteY2031" fmla="*/ 2295815 h 3177656"/>
              <a:gd name="connsiteX2032" fmla="*/ 2517780 w 2704675"/>
              <a:gd name="connsiteY2032" fmla="*/ 2287268 h 3177656"/>
              <a:gd name="connsiteX2033" fmla="*/ 2506293 w 2704675"/>
              <a:gd name="connsiteY2033" fmla="*/ 2283643 h 3177656"/>
              <a:gd name="connsiteX2034" fmla="*/ 2502406 w 2704675"/>
              <a:gd name="connsiteY2034" fmla="*/ 2278809 h 3177656"/>
              <a:gd name="connsiteX2035" fmla="*/ 2497731 w 2704675"/>
              <a:gd name="connsiteY2035" fmla="*/ 2275755 h 3177656"/>
              <a:gd name="connsiteX2036" fmla="*/ 2497913 w 2704675"/>
              <a:gd name="connsiteY2036" fmla="*/ 2270173 h 3177656"/>
              <a:gd name="connsiteX2037" fmla="*/ 2492559 w 2704675"/>
              <a:gd name="connsiteY2037" fmla="*/ 2275702 h 3177656"/>
              <a:gd name="connsiteX2038" fmla="*/ 2500940 w 2704675"/>
              <a:gd name="connsiteY2038" fmla="*/ 2289172 h 3177656"/>
              <a:gd name="connsiteX2039" fmla="*/ 2484960 w 2704675"/>
              <a:gd name="connsiteY2039" fmla="*/ 2276913 h 3177656"/>
              <a:gd name="connsiteX2040" fmla="*/ 2466840 w 2704675"/>
              <a:gd name="connsiteY2040" fmla="*/ 2254281 h 3177656"/>
              <a:gd name="connsiteX2041" fmla="*/ 2448332 w 2704675"/>
              <a:gd name="connsiteY2041" fmla="*/ 2232879 h 3177656"/>
              <a:gd name="connsiteX2042" fmla="*/ 2442038 w 2704675"/>
              <a:gd name="connsiteY2042" fmla="*/ 2230667 h 3177656"/>
              <a:gd name="connsiteX2043" fmla="*/ 2437363 w 2704675"/>
              <a:gd name="connsiteY2043" fmla="*/ 2227613 h 3177656"/>
              <a:gd name="connsiteX2044" fmla="*/ 2436328 w 2704675"/>
              <a:gd name="connsiteY2044" fmla="*/ 2230895 h 3177656"/>
              <a:gd name="connsiteX2045" fmla="*/ 2455589 w 2704675"/>
              <a:gd name="connsiteY2045" fmla="*/ 2244190 h 3177656"/>
              <a:gd name="connsiteX2046" fmla="*/ 2464575 w 2704675"/>
              <a:gd name="connsiteY2046" fmla="*/ 2261460 h 3177656"/>
              <a:gd name="connsiteX2047" fmla="*/ 2472921 w 2704675"/>
              <a:gd name="connsiteY2047" fmla="*/ 2268604 h 3177656"/>
              <a:gd name="connsiteX2048" fmla="*/ 2480037 w 2704675"/>
              <a:gd name="connsiteY2048" fmla="*/ 2275359 h 3177656"/>
              <a:gd name="connsiteX2049" fmla="*/ 2484960 w 2704675"/>
              <a:gd name="connsiteY2049" fmla="*/ 2276913 h 3177656"/>
              <a:gd name="connsiteX2050" fmla="*/ 2499897 w 2704675"/>
              <a:gd name="connsiteY2050" fmla="*/ 2304630 h 3177656"/>
              <a:gd name="connsiteX2051" fmla="*/ 2516841 w 2704675"/>
              <a:gd name="connsiteY2051" fmla="*/ 2330275 h 3177656"/>
              <a:gd name="connsiteX2052" fmla="*/ 2525651 w 2704675"/>
              <a:gd name="connsiteY2052" fmla="*/ 2336663 h 3177656"/>
              <a:gd name="connsiteX2053" fmla="*/ 2534461 w 2704675"/>
              <a:gd name="connsiteY2053" fmla="*/ 2343052 h 3177656"/>
              <a:gd name="connsiteX2054" fmla="*/ 2533547 w 2704675"/>
              <a:gd name="connsiteY2054" fmla="*/ 2353815 h 3177656"/>
              <a:gd name="connsiteX2055" fmla="*/ 2543965 w 2704675"/>
              <a:gd name="connsiteY2055" fmla="*/ 2358681 h 3177656"/>
              <a:gd name="connsiteX2056" fmla="*/ 2547703 w 2704675"/>
              <a:gd name="connsiteY2056" fmla="*/ 2371137 h 3177656"/>
              <a:gd name="connsiteX2057" fmla="*/ 2554680 w 2704675"/>
              <a:gd name="connsiteY2057" fmla="*/ 2381909 h 3177656"/>
              <a:gd name="connsiteX2058" fmla="*/ 2562561 w 2704675"/>
              <a:gd name="connsiteY2058" fmla="*/ 2385523 h 3177656"/>
              <a:gd name="connsiteX2059" fmla="*/ 2563578 w 2704675"/>
              <a:gd name="connsiteY2059" fmla="*/ 2393738 h 3177656"/>
              <a:gd name="connsiteX2060" fmla="*/ 2571125 w 2704675"/>
              <a:gd name="connsiteY2060" fmla="*/ 2397698 h 3177656"/>
              <a:gd name="connsiteX2061" fmla="*/ 2576276 w 2704675"/>
              <a:gd name="connsiteY2061" fmla="*/ 2404962 h 3177656"/>
              <a:gd name="connsiteX2062" fmla="*/ 2575328 w 2704675"/>
              <a:gd name="connsiteY2062" fmla="*/ 2413684 h 3177656"/>
              <a:gd name="connsiteX2063" fmla="*/ 2558919 w 2704675"/>
              <a:gd name="connsiteY2063" fmla="*/ 2408507 h 3177656"/>
              <a:gd name="connsiteX2064" fmla="*/ 2562439 w 2704675"/>
              <a:gd name="connsiteY2064" fmla="*/ 2415933 h 3177656"/>
              <a:gd name="connsiteX2065" fmla="*/ 2563499 w 2704675"/>
              <a:gd name="connsiteY2065" fmla="*/ 2422582 h 3177656"/>
              <a:gd name="connsiteX2066" fmla="*/ 2561567 w 2704675"/>
              <a:gd name="connsiteY2066" fmla="*/ 2425131 h 3177656"/>
              <a:gd name="connsiteX2067" fmla="*/ 2559182 w 2704675"/>
              <a:gd name="connsiteY2067" fmla="*/ 2424829 h 3177656"/>
              <a:gd name="connsiteX2068" fmla="*/ 2551635 w 2704675"/>
              <a:gd name="connsiteY2068" fmla="*/ 2420869 h 3177656"/>
              <a:gd name="connsiteX2069" fmla="*/ 2546484 w 2704675"/>
              <a:gd name="connsiteY2069" fmla="*/ 2413605 h 3177656"/>
              <a:gd name="connsiteX2070" fmla="*/ 2537371 w 2704675"/>
              <a:gd name="connsiteY2070" fmla="*/ 2405317 h 3177656"/>
              <a:gd name="connsiteX2071" fmla="*/ 2528258 w 2704675"/>
              <a:gd name="connsiteY2071" fmla="*/ 2397029 h 3177656"/>
              <a:gd name="connsiteX2072" fmla="*/ 2526617 w 2704675"/>
              <a:gd name="connsiteY2072" fmla="*/ 2396511 h 3177656"/>
              <a:gd name="connsiteX2073" fmla="*/ 2507697 w 2704675"/>
              <a:gd name="connsiteY2073" fmla="*/ 2370694 h 3177656"/>
              <a:gd name="connsiteX2074" fmla="*/ 2501597 w 2704675"/>
              <a:gd name="connsiteY2074" fmla="*/ 2367867 h 3177656"/>
              <a:gd name="connsiteX2075" fmla="*/ 2496728 w 2704675"/>
              <a:gd name="connsiteY2075" fmla="*/ 2365429 h 3177656"/>
              <a:gd name="connsiteX2076" fmla="*/ 2491805 w 2704675"/>
              <a:gd name="connsiteY2076" fmla="*/ 2363876 h 3177656"/>
              <a:gd name="connsiteX2077" fmla="*/ 2477379 w 2704675"/>
              <a:gd name="connsiteY2077" fmla="*/ 2346694 h 3177656"/>
              <a:gd name="connsiteX2078" fmla="*/ 2462952 w 2704675"/>
              <a:gd name="connsiteY2078" fmla="*/ 2329512 h 3177656"/>
              <a:gd name="connsiteX2079" fmla="*/ 2448701 w 2704675"/>
              <a:gd name="connsiteY2079" fmla="*/ 2323211 h 3177656"/>
              <a:gd name="connsiteX2080" fmla="*/ 2439522 w 2704675"/>
              <a:gd name="connsiteY2080" fmla="*/ 2310842 h 3177656"/>
              <a:gd name="connsiteX2081" fmla="*/ 2433581 w 2704675"/>
              <a:gd name="connsiteY2081" fmla="*/ 2296789 h 3177656"/>
              <a:gd name="connsiteX2082" fmla="*/ 2424253 w 2704675"/>
              <a:gd name="connsiteY2082" fmla="*/ 2292042 h 3177656"/>
              <a:gd name="connsiteX2083" fmla="*/ 2425276 w 2704675"/>
              <a:gd name="connsiteY2083" fmla="*/ 2283794 h 3177656"/>
              <a:gd name="connsiteX2084" fmla="*/ 2421831 w 2704675"/>
              <a:gd name="connsiteY2084" fmla="*/ 2276843 h 3177656"/>
              <a:gd name="connsiteX2085" fmla="*/ 2415114 w 2704675"/>
              <a:gd name="connsiteY2085" fmla="*/ 2265250 h 3177656"/>
              <a:gd name="connsiteX2086" fmla="*/ 2405158 w 2704675"/>
              <a:gd name="connsiteY2086" fmla="*/ 2255343 h 3177656"/>
              <a:gd name="connsiteX2087" fmla="*/ 2401132 w 2704675"/>
              <a:gd name="connsiteY2087" fmla="*/ 2254524 h 3177656"/>
              <a:gd name="connsiteX2088" fmla="*/ 2397559 w 2704675"/>
              <a:gd name="connsiteY2088" fmla="*/ 2256554 h 3177656"/>
              <a:gd name="connsiteX2089" fmla="*/ 2400140 w 2704675"/>
              <a:gd name="connsiteY2089" fmla="*/ 2260526 h 3177656"/>
              <a:gd name="connsiteX2090" fmla="*/ 2404728 w 2704675"/>
              <a:gd name="connsiteY2090" fmla="*/ 2262425 h 3177656"/>
              <a:gd name="connsiteX2091" fmla="*/ 2414654 w 2704675"/>
              <a:gd name="connsiteY2091" fmla="*/ 2283149 h 3177656"/>
              <a:gd name="connsiteX2092" fmla="*/ 2420111 w 2704675"/>
              <a:gd name="connsiteY2092" fmla="*/ 2305169 h 3177656"/>
              <a:gd name="connsiteX2093" fmla="*/ 2431168 w 2704675"/>
              <a:gd name="connsiteY2093" fmla="*/ 2315875 h 3177656"/>
              <a:gd name="connsiteX2094" fmla="*/ 2433590 w 2704675"/>
              <a:gd name="connsiteY2094" fmla="*/ 2331074 h 3177656"/>
              <a:gd name="connsiteX2095" fmla="*/ 2459495 w 2704675"/>
              <a:gd name="connsiteY2095" fmla="*/ 2359772 h 3177656"/>
              <a:gd name="connsiteX2096" fmla="*/ 2476527 w 2704675"/>
              <a:gd name="connsiteY2096" fmla="*/ 2395142 h 3177656"/>
              <a:gd name="connsiteX2097" fmla="*/ 2484344 w 2704675"/>
              <a:gd name="connsiteY2097" fmla="*/ 2398961 h 3177656"/>
              <a:gd name="connsiteX2098" fmla="*/ 2491384 w 2704675"/>
              <a:gd name="connsiteY2098" fmla="*/ 2405242 h 3177656"/>
              <a:gd name="connsiteX2099" fmla="*/ 2494323 w 2704675"/>
              <a:gd name="connsiteY2099" fmla="*/ 2418800 h 3177656"/>
              <a:gd name="connsiteX2100" fmla="*/ 2486782 w 2704675"/>
              <a:gd name="connsiteY2100" fmla="*/ 2436268 h 3177656"/>
              <a:gd name="connsiteX2101" fmla="*/ 2504178 w 2704675"/>
              <a:gd name="connsiteY2101" fmla="*/ 2456191 h 3177656"/>
              <a:gd name="connsiteX2102" fmla="*/ 2520399 w 2704675"/>
              <a:gd name="connsiteY2102" fmla="*/ 2483413 h 3177656"/>
              <a:gd name="connsiteX2103" fmla="*/ 2539859 w 2704675"/>
              <a:gd name="connsiteY2103" fmla="*/ 2508948 h 3177656"/>
              <a:gd name="connsiteX2104" fmla="*/ 2547656 w 2704675"/>
              <a:gd name="connsiteY2104" fmla="*/ 2524265 h 3177656"/>
              <a:gd name="connsiteX2105" fmla="*/ 2555066 w 2704675"/>
              <a:gd name="connsiteY2105" fmla="*/ 2540812 h 3177656"/>
              <a:gd name="connsiteX2106" fmla="*/ 2587756 w 2704675"/>
              <a:gd name="connsiteY2106" fmla="*/ 2593753 h 3177656"/>
              <a:gd name="connsiteX2107" fmla="*/ 2625303 w 2704675"/>
              <a:gd name="connsiteY2107" fmla="*/ 2644167 h 3177656"/>
              <a:gd name="connsiteX2108" fmla="*/ 2632569 w 2704675"/>
              <a:gd name="connsiteY2108" fmla="*/ 2647587 h 3177656"/>
              <a:gd name="connsiteX2109" fmla="*/ 2634202 w 2704675"/>
              <a:gd name="connsiteY2109" fmla="*/ 2655996 h 3177656"/>
              <a:gd name="connsiteX2110" fmla="*/ 2649114 w 2704675"/>
              <a:gd name="connsiteY2110" fmla="*/ 2673782 h 3177656"/>
              <a:gd name="connsiteX2111" fmla="*/ 2662019 w 2704675"/>
              <a:gd name="connsiteY2111" fmla="*/ 2693642 h 3177656"/>
              <a:gd name="connsiteX2112" fmla="*/ 2674804 w 2704675"/>
              <a:gd name="connsiteY2112" fmla="*/ 2706020 h 3177656"/>
              <a:gd name="connsiteX2113" fmla="*/ 2684738 w 2704675"/>
              <a:gd name="connsiteY2113" fmla="*/ 2718853 h 3177656"/>
              <a:gd name="connsiteX2114" fmla="*/ 2687160 w 2704675"/>
              <a:gd name="connsiteY2114" fmla="*/ 2734052 h 3177656"/>
              <a:gd name="connsiteX2115" fmla="*/ 2647187 w 2704675"/>
              <a:gd name="connsiteY2115" fmla="*/ 2693473 h 3177656"/>
              <a:gd name="connsiteX2116" fmla="*/ 2611228 w 2704675"/>
              <a:gd name="connsiteY2116" fmla="*/ 2648747 h 3177656"/>
              <a:gd name="connsiteX2117" fmla="*/ 2601748 w 2704675"/>
              <a:gd name="connsiteY2117" fmla="*/ 2643050 h 3177656"/>
              <a:gd name="connsiteX2118" fmla="*/ 2589808 w 2704675"/>
              <a:gd name="connsiteY2118" fmla="*/ 2636576 h 3177656"/>
              <a:gd name="connsiteX2119" fmla="*/ 2585219 w 2704675"/>
              <a:gd name="connsiteY2119" fmla="*/ 2634677 h 3177656"/>
              <a:gd name="connsiteX2120" fmla="*/ 2582638 w 2704675"/>
              <a:gd name="connsiteY2120" fmla="*/ 2630705 h 3177656"/>
              <a:gd name="connsiteX2121" fmla="*/ 2583156 w 2704675"/>
              <a:gd name="connsiteY2121" fmla="*/ 2629064 h 3177656"/>
              <a:gd name="connsiteX2122" fmla="*/ 2553108 w 2704675"/>
              <a:gd name="connsiteY2122" fmla="*/ 2609210 h 3177656"/>
              <a:gd name="connsiteX2123" fmla="*/ 2527529 w 2704675"/>
              <a:gd name="connsiteY2123" fmla="*/ 2588058 h 3177656"/>
              <a:gd name="connsiteX2124" fmla="*/ 2507792 w 2704675"/>
              <a:gd name="connsiteY2124" fmla="*/ 2574839 h 3177656"/>
              <a:gd name="connsiteX2125" fmla="*/ 2493235 w 2704675"/>
              <a:gd name="connsiteY2125" fmla="*/ 2553782 h 3177656"/>
              <a:gd name="connsiteX2126" fmla="*/ 2482751 w 2704675"/>
              <a:gd name="connsiteY2126" fmla="*/ 2544835 h 3177656"/>
              <a:gd name="connsiteX2127" fmla="*/ 2473886 w 2704675"/>
              <a:gd name="connsiteY2127" fmla="*/ 2535046 h 3177656"/>
              <a:gd name="connsiteX2128" fmla="*/ 2467451 w 2704675"/>
              <a:gd name="connsiteY2128" fmla="*/ 2532565 h 3177656"/>
              <a:gd name="connsiteX2129" fmla="*/ 2461794 w 2704675"/>
              <a:gd name="connsiteY2129" fmla="*/ 2527622 h 3177656"/>
              <a:gd name="connsiteX2130" fmla="*/ 2448578 w 2704675"/>
              <a:gd name="connsiteY2130" fmla="*/ 2518040 h 3177656"/>
              <a:gd name="connsiteX2131" fmla="*/ 2441215 w 2704675"/>
              <a:gd name="connsiteY2131" fmla="*/ 2512784 h 3177656"/>
              <a:gd name="connsiteX2132" fmla="*/ 2440715 w 2704675"/>
              <a:gd name="connsiteY2132" fmla="*/ 2502929 h 3177656"/>
              <a:gd name="connsiteX2133" fmla="*/ 2427500 w 2704675"/>
              <a:gd name="connsiteY2133" fmla="*/ 2493346 h 3177656"/>
              <a:gd name="connsiteX2134" fmla="*/ 2426289 w 2704675"/>
              <a:gd name="connsiteY2134" fmla="*/ 2485747 h 3177656"/>
              <a:gd name="connsiteX2135" fmla="*/ 2408887 w 2704675"/>
              <a:gd name="connsiteY2135" fmla="*/ 2482286 h 3177656"/>
              <a:gd name="connsiteX2136" fmla="*/ 2396664 w 2704675"/>
              <a:gd name="connsiteY2136" fmla="*/ 2470987 h 3177656"/>
              <a:gd name="connsiteX2137" fmla="*/ 2365978 w 2704675"/>
              <a:gd name="connsiteY2137" fmla="*/ 2449577 h 3177656"/>
              <a:gd name="connsiteX2138" fmla="*/ 2339308 w 2704675"/>
              <a:gd name="connsiteY2138" fmla="*/ 2424022 h 3177656"/>
              <a:gd name="connsiteX2139" fmla="*/ 2325575 w 2704675"/>
              <a:gd name="connsiteY2139" fmla="*/ 2416080 h 3177656"/>
              <a:gd name="connsiteX2140" fmla="*/ 2313132 w 2704675"/>
              <a:gd name="connsiteY2140" fmla="*/ 2386893 h 3177656"/>
              <a:gd name="connsiteX2141" fmla="*/ 2300542 w 2704675"/>
              <a:gd name="connsiteY2141" fmla="*/ 2378185 h 3177656"/>
              <a:gd name="connsiteX2142" fmla="*/ 2288342 w 2704675"/>
              <a:gd name="connsiteY2142" fmla="*/ 2368246 h 3177656"/>
              <a:gd name="connsiteX2143" fmla="*/ 2281634 w 2704675"/>
              <a:gd name="connsiteY2143" fmla="*/ 2353048 h 3177656"/>
              <a:gd name="connsiteX2144" fmla="*/ 2268904 w 2704675"/>
              <a:gd name="connsiteY2144" fmla="*/ 2344070 h 3177656"/>
              <a:gd name="connsiteX2145" fmla="*/ 2267176 w 2704675"/>
              <a:gd name="connsiteY2145" fmla="*/ 2338112 h 3177656"/>
              <a:gd name="connsiteX2146" fmla="*/ 2261421 w 2704675"/>
              <a:gd name="connsiteY2146" fmla="*/ 2335619 h 3177656"/>
              <a:gd name="connsiteX2147" fmla="*/ 2260524 w 2704675"/>
              <a:gd name="connsiteY2147" fmla="*/ 2330600 h 3177656"/>
              <a:gd name="connsiteX2148" fmla="*/ 2204124 w 2704675"/>
              <a:gd name="connsiteY2148" fmla="*/ 2262735 h 3177656"/>
              <a:gd name="connsiteX2149" fmla="*/ 2139241 w 2704675"/>
              <a:gd name="connsiteY2149" fmla="*/ 2200313 h 3177656"/>
              <a:gd name="connsiteX2150" fmla="*/ 2136301 w 2704675"/>
              <a:gd name="connsiteY2150" fmla="*/ 2186756 h 3177656"/>
              <a:gd name="connsiteX2151" fmla="*/ 2119110 w 2704675"/>
              <a:gd name="connsiteY2151" fmla="*/ 2166897 h 3177656"/>
              <a:gd name="connsiteX2152" fmla="*/ 2138372 w 2704675"/>
              <a:gd name="connsiteY2152" fmla="*/ 2180192 h 3177656"/>
              <a:gd name="connsiteX2153" fmla="*/ 2139407 w 2704675"/>
              <a:gd name="connsiteY2153" fmla="*/ 2176910 h 3177656"/>
              <a:gd name="connsiteX2154" fmla="*/ 2136556 w 2704675"/>
              <a:gd name="connsiteY2154" fmla="*/ 2168792 h 3177656"/>
              <a:gd name="connsiteX2155" fmla="*/ 2124464 w 2704675"/>
              <a:gd name="connsiteY2155" fmla="*/ 2161369 h 3177656"/>
              <a:gd name="connsiteX2156" fmla="*/ 2115565 w 2704675"/>
              <a:gd name="connsiteY2156" fmla="*/ 2149540 h 3177656"/>
              <a:gd name="connsiteX2157" fmla="*/ 2105323 w 2704675"/>
              <a:gd name="connsiteY2157" fmla="*/ 2137269 h 3177656"/>
              <a:gd name="connsiteX2158" fmla="*/ 2102186 w 2704675"/>
              <a:gd name="connsiteY2158" fmla="*/ 2138835 h 3177656"/>
              <a:gd name="connsiteX2159" fmla="*/ 2100312 w 2704675"/>
              <a:gd name="connsiteY2159" fmla="*/ 2147149 h 3177656"/>
              <a:gd name="connsiteX2160" fmla="*/ 2100196 w 2704675"/>
              <a:gd name="connsiteY2160" fmla="*/ 2147290 h 3177656"/>
              <a:gd name="connsiteX2161" fmla="*/ 2114804 w 2704675"/>
              <a:gd name="connsiteY2161" fmla="*/ 2186301 h 3177656"/>
              <a:gd name="connsiteX2162" fmla="*/ 2126685 w 2704675"/>
              <a:gd name="connsiteY2162" fmla="*/ 2197148 h 3177656"/>
              <a:gd name="connsiteX2163" fmla="*/ 2133366 w 2704675"/>
              <a:gd name="connsiteY2163" fmla="*/ 2213434 h 3177656"/>
              <a:gd name="connsiteX2164" fmla="*/ 2142479 w 2704675"/>
              <a:gd name="connsiteY2164" fmla="*/ 2221891 h 3177656"/>
              <a:gd name="connsiteX2165" fmla="*/ 2142617 w 2704675"/>
              <a:gd name="connsiteY2165" fmla="*/ 2234933 h 3177656"/>
              <a:gd name="connsiteX2166" fmla="*/ 2157441 w 2704675"/>
              <a:gd name="connsiteY2166" fmla="*/ 2262985 h 3177656"/>
              <a:gd name="connsiteX2167" fmla="*/ 2162399 w 2704675"/>
              <a:gd name="connsiteY2167" fmla="*/ 2272266 h 3177656"/>
              <a:gd name="connsiteX2168" fmla="*/ 2167072 w 2704675"/>
              <a:gd name="connsiteY2168" fmla="*/ 2282805 h 3177656"/>
              <a:gd name="connsiteX2169" fmla="*/ 2176541 w 2704675"/>
              <a:gd name="connsiteY2169" fmla="*/ 2295532 h 3177656"/>
              <a:gd name="connsiteX2170" fmla="*/ 2170148 w 2704675"/>
              <a:gd name="connsiteY2170" fmla="*/ 2308200 h 3177656"/>
              <a:gd name="connsiteX2171" fmla="*/ 2170847 w 2704675"/>
              <a:gd name="connsiteY2171" fmla="*/ 2320706 h 3177656"/>
              <a:gd name="connsiteX2172" fmla="*/ 2176042 w 2704675"/>
              <a:gd name="connsiteY2172" fmla="*/ 2328939 h 3177656"/>
              <a:gd name="connsiteX2173" fmla="*/ 2183675 w 2704675"/>
              <a:gd name="connsiteY2173" fmla="*/ 2334193 h 3177656"/>
              <a:gd name="connsiteX2174" fmla="*/ 2191601 w 2704675"/>
              <a:gd name="connsiteY2174" fmla="*/ 2347895 h 3177656"/>
              <a:gd name="connsiteX2175" fmla="*/ 2196442 w 2704675"/>
              <a:gd name="connsiteY2175" fmla="*/ 2363544 h 3177656"/>
              <a:gd name="connsiteX2176" fmla="*/ 2204074 w 2704675"/>
              <a:gd name="connsiteY2176" fmla="*/ 2368799 h 3177656"/>
              <a:gd name="connsiteX2177" fmla="*/ 2210203 w 2704675"/>
              <a:gd name="connsiteY2177" fmla="*/ 2395325 h 3177656"/>
              <a:gd name="connsiteX2178" fmla="*/ 2220677 w 2704675"/>
              <a:gd name="connsiteY2178" fmla="*/ 2420187 h 3177656"/>
              <a:gd name="connsiteX2179" fmla="*/ 2227230 w 2704675"/>
              <a:gd name="connsiteY2179" fmla="*/ 2414613 h 3177656"/>
              <a:gd name="connsiteX2180" fmla="*/ 2241144 w 2704675"/>
              <a:gd name="connsiteY2180" fmla="*/ 2436946 h 3177656"/>
              <a:gd name="connsiteX2181" fmla="*/ 2251686 w 2704675"/>
              <a:gd name="connsiteY2181" fmla="*/ 2462485 h 3177656"/>
              <a:gd name="connsiteX2182" fmla="*/ 2256184 w 2704675"/>
              <a:gd name="connsiteY2182" fmla="*/ 2469898 h 3177656"/>
              <a:gd name="connsiteX2183" fmla="*/ 2260396 w 2704675"/>
              <a:gd name="connsiteY2183" fmla="*/ 2478569 h 3177656"/>
              <a:gd name="connsiteX2184" fmla="*/ 2268568 w 2704675"/>
              <a:gd name="connsiteY2184" fmla="*/ 2489238 h 3177656"/>
              <a:gd name="connsiteX2185" fmla="*/ 2262934 w 2704675"/>
              <a:gd name="connsiteY2185" fmla="*/ 2498549 h 3177656"/>
              <a:gd name="connsiteX2186" fmla="*/ 2272067 w 2704675"/>
              <a:gd name="connsiteY2186" fmla="*/ 2507892 h 3177656"/>
              <a:gd name="connsiteX2187" fmla="*/ 2279657 w 2704675"/>
              <a:gd name="connsiteY2187" fmla="*/ 2518209 h 3177656"/>
              <a:gd name="connsiteX2188" fmla="*/ 2281548 w 2704675"/>
              <a:gd name="connsiteY2188" fmla="*/ 2511801 h 3177656"/>
              <a:gd name="connsiteX2189" fmla="*/ 2285671 w 2704675"/>
              <a:gd name="connsiteY2189" fmla="*/ 2507220 h 3177656"/>
              <a:gd name="connsiteX2190" fmla="*/ 2288648 w 2704675"/>
              <a:gd name="connsiteY2190" fmla="*/ 2509658 h 3177656"/>
              <a:gd name="connsiteX2191" fmla="*/ 2287664 w 2704675"/>
              <a:gd name="connsiteY2191" fmla="*/ 2516933 h 3177656"/>
              <a:gd name="connsiteX2192" fmla="*/ 2291026 w 2704675"/>
              <a:gd name="connsiteY2192" fmla="*/ 2522545 h 3177656"/>
              <a:gd name="connsiteX2193" fmla="*/ 2293938 w 2704675"/>
              <a:gd name="connsiteY2193" fmla="*/ 2535994 h 3177656"/>
              <a:gd name="connsiteX2194" fmla="*/ 2301195 w 2704675"/>
              <a:gd name="connsiteY2194" fmla="*/ 2547780 h 3177656"/>
              <a:gd name="connsiteX2195" fmla="*/ 2304492 w 2704675"/>
              <a:gd name="connsiteY2195" fmla="*/ 2564403 h 3177656"/>
              <a:gd name="connsiteX2196" fmla="*/ 2316939 w 2704675"/>
              <a:gd name="connsiteY2196" fmla="*/ 2579568 h 3177656"/>
              <a:gd name="connsiteX2197" fmla="*/ 2320513 w 2704675"/>
              <a:gd name="connsiteY2197" fmla="*/ 2596916 h 3177656"/>
              <a:gd name="connsiteX2198" fmla="*/ 2326889 w 2704675"/>
              <a:gd name="connsiteY2198" fmla="*/ 2613574 h 3177656"/>
              <a:gd name="connsiteX2199" fmla="*/ 2325703 w 2704675"/>
              <a:gd name="connsiteY2199" fmla="*/ 2618819 h 3177656"/>
              <a:gd name="connsiteX2200" fmla="*/ 2324232 w 2704675"/>
              <a:gd name="connsiteY2200" fmla="*/ 2625323 h 3177656"/>
              <a:gd name="connsiteX2201" fmla="*/ 2341334 w 2704675"/>
              <a:gd name="connsiteY2201" fmla="*/ 2643304 h 3177656"/>
              <a:gd name="connsiteX2202" fmla="*/ 2342046 w 2704675"/>
              <a:gd name="connsiteY2202" fmla="*/ 2658681 h 3177656"/>
              <a:gd name="connsiteX2203" fmla="*/ 2352423 w 2704675"/>
              <a:gd name="connsiteY2203" fmla="*/ 2672275 h 3177656"/>
              <a:gd name="connsiteX2204" fmla="*/ 2359356 w 2704675"/>
              <a:gd name="connsiteY2204" fmla="*/ 2665023 h 3177656"/>
              <a:gd name="connsiteX2205" fmla="*/ 2366841 w 2704675"/>
              <a:gd name="connsiteY2205" fmla="*/ 2684578 h 3177656"/>
              <a:gd name="connsiteX2206" fmla="*/ 2371524 w 2704675"/>
              <a:gd name="connsiteY2206" fmla="*/ 2704823 h 3177656"/>
              <a:gd name="connsiteX2207" fmla="*/ 2375420 w 2704675"/>
              <a:gd name="connsiteY2207" fmla="*/ 2710996 h 3177656"/>
              <a:gd name="connsiteX2208" fmla="*/ 2373362 w 2704675"/>
              <a:gd name="connsiteY2208" fmla="*/ 2712295 h 3177656"/>
              <a:gd name="connsiteX2209" fmla="*/ 2383591 w 2704675"/>
              <a:gd name="connsiteY2209" fmla="*/ 2721666 h 3177656"/>
              <a:gd name="connsiteX2210" fmla="*/ 2386056 w 2704675"/>
              <a:gd name="connsiteY2210" fmla="*/ 2736116 h 3177656"/>
              <a:gd name="connsiteX2211" fmla="*/ 2391324 w 2704675"/>
              <a:gd name="connsiteY2211" fmla="*/ 2749878 h 3177656"/>
              <a:gd name="connsiteX2212" fmla="*/ 2383851 w 2704675"/>
              <a:gd name="connsiteY2212" fmla="*/ 2751716 h 3177656"/>
              <a:gd name="connsiteX2213" fmla="*/ 2392942 w 2704675"/>
              <a:gd name="connsiteY2213" fmla="*/ 2766121 h 3177656"/>
              <a:gd name="connsiteX2214" fmla="*/ 2403551 w 2704675"/>
              <a:gd name="connsiteY2214" fmla="*/ 2773814 h 3177656"/>
              <a:gd name="connsiteX2215" fmla="*/ 2400769 w 2704675"/>
              <a:gd name="connsiteY2215" fmla="*/ 2793913 h 3177656"/>
              <a:gd name="connsiteX2216" fmla="*/ 2408626 w 2704675"/>
              <a:gd name="connsiteY2216" fmla="*/ 2813774 h 3177656"/>
              <a:gd name="connsiteX2217" fmla="*/ 2411223 w 2704675"/>
              <a:gd name="connsiteY2217" fmla="*/ 2817890 h 3177656"/>
              <a:gd name="connsiteX2218" fmla="*/ 2411248 w 2704675"/>
              <a:gd name="connsiteY2218" fmla="*/ 2823629 h 3177656"/>
              <a:gd name="connsiteX2219" fmla="*/ 2414360 w 2704675"/>
              <a:gd name="connsiteY2219" fmla="*/ 2827420 h 3177656"/>
              <a:gd name="connsiteX2220" fmla="*/ 2426066 w 2704675"/>
              <a:gd name="connsiteY2220" fmla="*/ 2853664 h 3177656"/>
              <a:gd name="connsiteX2221" fmla="*/ 2431882 w 2704675"/>
              <a:gd name="connsiteY2221" fmla="*/ 2882545 h 3177656"/>
              <a:gd name="connsiteX2222" fmla="*/ 2440391 w 2704675"/>
              <a:gd name="connsiteY2222" fmla="*/ 2896599 h 3177656"/>
              <a:gd name="connsiteX2223" fmla="*/ 2444270 w 2704675"/>
              <a:gd name="connsiteY2223" fmla="*/ 2913574 h 3177656"/>
              <a:gd name="connsiteX2224" fmla="*/ 2447888 w 2704675"/>
              <a:gd name="connsiteY2224" fmla="*/ 2919023 h 3177656"/>
              <a:gd name="connsiteX2225" fmla="*/ 2448705 w 2704675"/>
              <a:gd name="connsiteY2225" fmla="*/ 2925162 h 3177656"/>
              <a:gd name="connsiteX2226" fmla="*/ 2446152 w 2704675"/>
              <a:gd name="connsiteY2226" fmla="*/ 2927672 h 3177656"/>
              <a:gd name="connsiteX2227" fmla="*/ 2442911 w 2704675"/>
              <a:gd name="connsiteY2227" fmla="*/ 2927380 h 3177656"/>
              <a:gd name="connsiteX2228" fmla="*/ 2445288 w 2704675"/>
              <a:gd name="connsiteY2228" fmla="*/ 2940267 h 3177656"/>
              <a:gd name="connsiteX2229" fmla="*/ 2458892 w 2704675"/>
              <a:gd name="connsiteY2229" fmla="*/ 2939595 h 3177656"/>
              <a:gd name="connsiteX2230" fmla="*/ 2460553 w 2704675"/>
              <a:gd name="connsiteY2230" fmla="*/ 2950777 h 3177656"/>
              <a:gd name="connsiteX2231" fmla="*/ 2464829 w 2704675"/>
              <a:gd name="connsiteY2231" fmla="*/ 2955273 h 3177656"/>
              <a:gd name="connsiteX2232" fmla="*/ 2455298 w 2704675"/>
              <a:gd name="connsiteY2232" fmla="*/ 2958409 h 3177656"/>
              <a:gd name="connsiteX2233" fmla="*/ 2454539 w 2704675"/>
              <a:gd name="connsiteY2233" fmla="*/ 2961766 h 3177656"/>
              <a:gd name="connsiteX2234" fmla="*/ 2455838 w 2704675"/>
              <a:gd name="connsiteY2234" fmla="*/ 2963823 h 3177656"/>
              <a:gd name="connsiteX2235" fmla="*/ 2459431 w 2704675"/>
              <a:gd name="connsiteY2235" fmla="*/ 2963534 h 3177656"/>
              <a:gd name="connsiteX2236" fmla="*/ 2463310 w 2704675"/>
              <a:gd name="connsiteY2236" fmla="*/ 2961986 h 3177656"/>
              <a:gd name="connsiteX2237" fmla="*/ 2464152 w 2704675"/>
              <a:gd name="connsiteY2237" fmla="*/ 2973863 h 3177656"/>
              <a:gd name="connsiteX2238" fmla="*/ 2470883 w 2704675"/>
              <a:gd name="connsiteY2238" fmla="*/ 2983104 h 3177656"/>
              <a:gd name="connsiteX2239" fmla="*/ 2482313 w 2704675"/>
              <a:gd name="connsiteY2239" fmla="*/ 3020312 h 3177656"/>
              <a:gd name="connsiteX2240" fmla="*/ 2497116 w 2704675"/>
              <a:gd name="connsiteY2240" fmla="*/ 3054313 h 3177656"/>
              <a:gd name="connsiteX2241" fmla="*/ 2501481 w 2704675"/>
              <a:gd name="connsiteY2241" fmla="*/ 3072060 h 3177656"/>
              <a:gd name="connsiteX2242" fmla="*/ 2508364 w 2704675"/>
              <a:gd name="connsiteY2242" fmla="*/ 3090377 h 3177656"/>
              <a:gd name="connsiteX2243" fmla="*/ 2507604 w 2704675"/>
              <a:gd name="connsiteY2243" fmla="*/ 3093734 h 3177656"/>
              <a:gd name="connsiteX2244" fmla="*/ 2487602 w 2704675"/>
              <a:gd name="connsiteY2244" fmla="*/ 3065172 h 3177656"/>
              <a:gd name="connsiteX2245" fmla="*/ 2474059 w 2704675"/>
              <a:gd name="connsiteY2245" fmla="*/ 3031456 h 3177656"/>
              <a:gd name="connsiteX2246" fmla="*/ 2469324 w 2704675"/>
              <a:gd name="connsiteY2246" fmla="*/ 3025092 h 3177656"/>
              <a:gd name="connsiteX2247" fmla="*/ 2464588 w 2704675"/>
              <a:gd name="connsiteY2247" fmla="*/ 3018728 h 3177656"/>
              <a:gd name="connsiteX2248" fmla="*/ 2462051 w 2704675"/>
              <a:gd name="connsiteY2248" fmla="*/ 2998749 h 3177656"/>
              <a:gd name="connsiteX2249" fmla="*/ 2434778 w 2704675"/>
              <a:gd name="connsiteY2249" fmla="*/ 2955531 h 3177656"/>
              <a:gd name="connsiteX2250" fmla="*/ 2440133 w 2704675"/>
              <a:gd name="connsiteY2250" fmla="*/ 2970857 h 3177656"/>
              <a:gd name="connsiteX2251" fmla="*/ 2419774 w 2704675"/>
              <a:gd name="connsiteY2251" fmla="*/ 2975072 h 3177656"/>
              <a:gd name="connsiteX2252" fmla="*/ 2387439 w 2704675"/>
              <a:gd name="connsiteY2252" fmla="*/ 2913289 h 3177656"/>
              <a:gd name="connsiteX2253" fmla="*/ 2346128 w 2704675"/>
              <a:gd name="connsiteY2253" fmla="*/ 2856091 h 3177656"/>
              <a:gd name="connsiteX2254" fmla="*/ 2342392 w 2704675"/>
              <a:gd name="connsiteY2254" fmla="*/ 2857010 h 3177656"/>
              <a:gd name="connsiteX2255" fmla="*/ 2346176 w 2704675"/>
              <a:gd name="connsiteY2255" fmla="*/ 2874405 h 3177656"/>
              <a:gd name="connsiteX2256" fmla="*/ 2348985 w 2704675"/>
              <a:gd name="connsiteY2256" fmla="*/ 2890256 h 3177656"/>
              <a:gd name="connsiteX2257" fmla="*/ 2344869 w 2704675"/>
              <a:gd name="connsiteY2257" fmla="*/ 2892854 h 3177656"/>
              <a:gd name="connsiteX2258" fmla="*/ 2335558 w 2704675"/>
              <a:gd name="connsiteY2258" fmla="*/ 2887220 h 3177656"/>
              <a:gd name="connsiteX2259" fmla="*/ 2331123 w 2704675"/>
              <a:gd name="connsiteY2259" fmla="*/ 2875631 h 3177656"/>
              <a:gd name="connsiteX2260" fmla="*/ 2321423 w 2704675"/>
              <a:gd name="connsiteY2260" fmla="*/ 2880494 h 3177656"/>
              <a:gd name="connsiteX2261" fmla="*/ 2316398 w 2704675"/>
              <a:gd name="connsiteY2261" fmla="*/ 2870536 h 3177656"/>
              <a:gd name="connsiteX2262" fmla="*/ 2303571 w 2704675"/>
              <a:gd name="connsiteY2262" fmla="*/ 2857049 h 3177656"/>
              <a:gd name="connsiteX2263" fmla="*/ 2296738 w 2704675"/>
              <a:gd name="connsiteY2263" fmla="*/ 2850211 h 3177656"/>
              <a:gd name="connsiteX2264" fmla="*/ 2292422 w 2704675"/>
              <a:gd name="connsiteY2264" fmla="*/ 2843943 h 3177656"/>
              <a:gd name="connsiteX2265" fmla="*/ 2293181 w 2704675"/>
              <a:gd name="connsiteY2265" fmla="*/ 2840586 h 3177656"/>
              <a:gd name="connsiteX2266" fmla="*/ 2294503 w 2704675"/>
              <a:gd name="connsiteY2266" fmla="*/ 2836695 h 3177656"/>
              <a:gd name="connsiteX2267" fmla="*/ 2298057 w 2704675"/>
              <a:gd name="connsiteY2267" fmla="*/ 2834632 h 3177656"/>
              <a:gd name="connsiteX2268" fmla="*/ 2304957 w 2704675"/>
              <a:gd name="connsiteY2268" fmla="*/ 2842147 h 3177656"/>
              <a:gd name="connsiteX2269" fmla="*/ 2309745 w 2704675"/>
              <a:gd name="connsiteY2269" fmla="*/ 2853154 h 3177656"/>
              <a:gd name="connsiteX2270" fmla="*/ 2320354 w 2704675"/>
              <a:gd name="connsiteY2270" fmla="*/ 2860846 h 3177656"/>
              <a:gd name="connsiteX2271" fmla="*/ 2321114 w 2704675"/>
              <a:gd name="connsiteY2271" fmla="*/ 2857489 h 3177656"/>
              <a:gd name="connsiteX2272" fmla="*/ 2306406 w 2704675"/>
              <a:gd name="connsiteY2272" fmla="*/ 2841593 h 3177656"/>
              <a:gd name="connsiteX2273" fmla="*/ 2293242 w 2704675"/>
              <a:gd name="connsiteY2273" fmla="*/ 2824722 h 3177656"/>
              <a:gd name="connsiteX2274" fmla="*/ 2287447 w 2704675"/>
              <a:gd name="connsiteY2274" fmla="*/ 2826940 h 3177656"/>
              <a:gd name="connsiteX2275" fmla="*/ 2281665 w 2704675"/>
              <a:gd name="connsiteY2275" fmla="*/ 2813503 h 3177656"/>
              <a:gd name="connsiteX2276" fmla="*/ 2275599 w 2704675"/>
              <a:gd name="connsiteY2276" fmla="*/ 2801325 h 3177656"/>
              <a:gd name="connsiteX2277" fmla="*/ 2267280 w 2704675"/>
              <a:gd name="connsiteY2277" fmla="*/ 2786433 h 3177656"/>
              <a:gd name="connsiteX2278" fmla="*/ 2257418 w 2704675"/>
              <a:gd name="connsiteY2278" fmla="*/ 2772514 h 3177656"/>
              <a:gd name="connsiteX2279" fmla="*/ 2253142 w 2704675"/>
              <a:gd name="connsiteY2279" fmla="*/ 2768019 h 3177656"/>
              <a:gd name="connsiteX2280" fmla="*/ 2239876 w 2704675"/>
              <a:gd name="connsiteY2280" fmla="*/ 2772074 h 3177656"/>
              <a:gd name="connsiteX2281" fmla="*/ 2245829 w 2704675"/>
              <a:gd name="connsiteY2281" fmla="*/ 2776950 h 3177656"/>
              <a:gd name="connsiteX2282" fmla="*/ 2242952 w 2704675"/>
              <a:gd name="connsiteY2282" fmla="*/ 2797469 h 3177656"/>
              <a:gd name="connsiteX2283" fmla="*/ 2251883 w 2704675"/>
              <a:gd name="connsiteY2283" fmla="*/ 2804782 h 3177656"/>
              <a:gd name="connsiteX2284" fmla="*/ 2251928 w 2704675"/>
              <a:gd name="connsiteY2284" fmla="*/ 2811407 h 3177656"/>
              <a:gd name="connsiteX2285" fmla="*/ 2256318 w 2704675"/>
              <a:gd name="connsiteY2285" fmla="*/ 2816370 h 3177656"/>
              <a:gd name="connsiteX2286" fmla="*/ 2259076 w 2704675"/>
              <a:gd name="connsiteY2286" fmla="*/ 2827579 h 3177656"/>
              <a:gd name="connsiteX2287" fmla="*/ 2253441 w 2704675"/>
              <a:gd name="connsiteY2287" fmla="*/ 2836890 h 3177656"/>
              <a:gd name="connsiteX2288" fmla="*/ 2252352 w 2704675"/>
              <a:gd name="connsiteY2288" fmla="*/ 2834879 h 3177656"/>
              <a:gd name="connsiteX2289" fmla="*/ 2252522 w 2704675"/>
              <a:gd name="connsiteY2289" fmla="*/ 2833153 h 3177656"/>
              <a:gd name="connsiteX2290" fmla="*/ 2241913 w 2704675"/>
              <a:gd name="connsiteY2290" fmla="*/ 2825461 h 3177656"/>
              <a:gd name="connsiteX2291" fmla="*/ 2238484 w 2704675"/>
              <a:gd name="connsiteY2291" fmla="*/ 2819172 h 3177656"/>
              <a:gd name="connsiteX2292" fmla="*/ 2231683 w 2704675"/>
              <a:gd name="connsiteY2292" fmla="*/ 2816090 h 3177656"/>
              <a:gd name="connsiteX2293" fmla="*/ 2226109 w 2704675"/>
              <a:gd name="connsiteY2293" fmla="*/ 2809537 h 3177656"/>
              <a:gd name="connsiteX2294" fmla="*/ 2216418 w 2704675"/>
              <a:gd name="connsiteY2294" fmla="*/ 2805581 h 3177656"/>
              <a:gd name="connsiteX2295" fmla="*/ 2186706 w 2704675"/>
              <a:gd name="connsiteY2295" fmla="*/ 2772177 h 3177656"/>
              <a:gd name="connsiteX2296" fmla="*/ 2150985 w 2704675"/>
              <a:gd name="connsiteY2296" fmla="*/ 2736090 h 3177656"/>
              <a:gd name="connsiteX2297" fmla="*/ 2135500 w 2704675"/>
              <a:gd name="connsiteY2297" fmla="*/ 2734352 h 3177656"/>
              <a:gd name="connsiteX2298" fmla="*/ 2129766 w 2704675"/>
              <a:gd name="connsiteY2298" fmla="*/ 2720705 h 3177656"/>
              <a:gd name="connsiteX2299" fmla="*/ 2120835 w 2704675"/>
              <a:gd name="connsiteY2299" fmla="*/ 2713392 h 3177656"/>
              <a:gd name="connsiteX2300" fmla="*/ 2139414 w 2704675"/>
              <a:gd name="connsiteY2300" fmla="*/ 2748248 h 3177656"/>
              <a:gd name="connsiteX2301" fmla="*/ 2152103 w 2704675"/>
              <a:gd name="connsiteY2301" fmla="*/ 2785740 h 3177656"/>
              <a:gd name="connsiteX2302" fmla="*/ 2164181 w 2704675"/>
              <a:gd name="connsiteY2302" fmla="*/ 2793765 h 3177656"/>
              <a:gd name="connsiteX2303" fmla="*/ 2168826 w 2704675"/>
              <a:gd name="connsiteY2303" fmla="*/ 2805401 h 3177656"/>
              <a:gd name="connsiteX2304" fmla="*/ 2173486 w 2704675"/>
              <a:gd name="connsiteY2304" fmla="*/ 2831594 h 3177656"/>
              <a:gd name="connsiteX2305" fmla="*/ 2180994 w 2704675"/>
              <a:gd name="connsiteY2305" fmla="*/ 2845200 h 3177656"/>
              <a:gd name="connsiteX2306" fmla="*/ 2191383 w 2704675"/>
              <a:gd name="connsiteY2306" fmla="*/ 2861664 h 3177656"/>
              <a:gd name="connsiteX2307" fmla="*/ 2189993 w 2704675"/>
              <a:gd name="connsiteY2307" fmla="*/ 2871714 h 3177656"/>
              <a:gd name="connsiteX2308" fmla="*/ 2193921 w 2704675"/>
              <a:gd name="connsiteY2308" fmla="*/ 2881644 h 3177656"/>
              <a:gd name="connsiteX2309" fmla="*/ 2191171 w 2704675"/>
              <a:gd name="connsiteY2309" fmla="*/ 2886976 h 3177656"/>
              <a:gd name="connsiteX2310" fmla="*/ 2184930 w 2704675"/>
              <a:gd name="connsiteY2310" fmla="*/ 2890196 h 3177656"/>
              <a:gd name="connsiteX2311" fmla="*/ 2180866 w 2704675"/>
              <a:gd name="connsiteY2311" fmla="*/ 2878911 h 3177656"/>
              <a:gd name="connsiteX2312" fmla="*/ 2180175 w 2704675"/>
              <a:gd name="connsiteY2312" fmla="*/ 2864421 h 3177656"/>
              <a:gd name="connsiteX2313" fmla="*/ 2151604 w 2704675"/>
              <a:gd name="connsiteY2313" fmla="*/ 2819146 h 3177656"/>
              <a:gd name="connsiteX2314" fmla="*/ 2150155 w 2704675"/>
              <a:gd name="connsiteY2314" fmla="*/ 2801177 h 3177656"/>
              <a:gd name="connsiteX2315" fmla="*/ 2141274 w 2704675"/>
              <a:gd name="connsiteY2315" fmla="*/ 2786819 h 3177656"/>
              <a:gd name="connsiteX2316" fmla="*/ 2124231 w 2704675"/>
              <a:gd name="connsiteY2316" fmla="*/ 2752973 h 3177656"/>
              <a:gd name="connsiteX2317" fmla="*/ 2111185 w 2704675"/>
              <a:gd name="connsiteY2317" fmla="*/ 2748257 h 3177656"/>
              <a:gd name="connsiteX2318" fmla="*/ 2108655 w 2704675"/>
              <a:gd name="connsiteY2318" fmla="*/ 2744818 h 3177656"/>
              <a:gd name="connsiteX2319" fmla="*/ 2107668 w 2704675"/>
              <a:gd name="connsiteY2319" fmla="*/ 2740405 h 3177656"/>
              <a:gd name="connsiteX2320" fmla="*/ 2108427 w 2704675"/>
              <a:gd name="connsiteY2320" fmla="*/ 2737048 h 3177656"/>
              <a:gd name="connsiteX2321" fmla="*/ 2089526 w 2704675"/>
              <a:gd name="connsiteY2321" fmla="*/ 2750415 h 3177656"/>
              <a:gd name="connsiteX2322" fmla="*/ 2088387 w 2704675"/>
              <a:gd name="connsiteY2322" fmla="*/ 2755451 h 3177656"/>
              <a:gd name="connsiteX2323" fmla="*/ 2089204 w 2704675"/>
              <a:gd name="connsiteY2323" fmla="*/ 2761589 h 3177656"/>
              <a:gd name="connsiteX2324" fmla="*/ 2092822 w 2704675"/>
              <a:gd name="connsiteY2324" fmla="*/ 2767038 h 3177656"/>
              <a:gd name="connsiteX2325" fmla="*/ 2092763 w 2704675"/>
              <a:gd name="connsiteY2325" fmla="*/ 2782903 h 3177656"/>
              <a:gd name="connsiteX2326" fmla="*/ 2107083 w 2704675"/>
              <a:gd name="connsiteY2326" fmla="*/ 2802460 h 3177656"/>
              <a:gd name="connsiteX2327" fmla="*/ 2110884 w 2704675"/>
              <a:gd name="connsiteY2327" fmla="*/ 2827578 h 3177656"/>
              <a:gd name="connsiteX2328" fmla="*/ 2105090 w 2704675"/>
              <a:gd name="connsiteY2328" fmla="*/ 2829795 h 3177656"/>
              <a:gd name="connsiteX2329" fmla="*/ 2103412 w 2704675"/>
              <a:gd name="connsiteY2329" fmla="*/ 2829416 h 3177656"/>
              <a:gd name="connsiteX2330" fmla="*/ 2102413 w 2704675"/>
              <a:gd name="connsiteY2330" fmla="*/ 2822133 h 3177656"/>
              <a:gd name="connsiteX2331" fmla="*/ 2095240 w 2704675"/>
              <a:gd name="connsiteY2331" fmla="*/ 2818747 h 3177656"/>
              <a:gd name="connsiteX2332" fmla="*/ 2093562 w 2704675"/>
              <a:gd name="connsiteY2332" fmla="*/ 2818367 h 3177656"/>
              <a:gd name="connsiteX2333" fmla="*/ 2085000 w 2704675"/>
              <a:gd name="connsiteY2333" fmla="*/ 2818195 h 3177656"/>
              <a:gd name="connsiteX2334" fmla="*/ 2079976 w 2704675"/>
              <a:gd name="connsiteY2334" fmla="*/ 2808237 h 3177656"/>
              <a:gd name="connsiteX2335" fmla="*/ 2056379 w 2704675"/>
              <a:gd name="connsiteY2335" fmla="*/ 2779965 h 3177656"/>
              <a:gd name="connsiteX2336" fmla="*/ 2051634 w 2704675"/>
              <a:gd name="connsiteY2336" fmla="*/ 2763896 h 3177656"/>
              <a:gd name="connsiteX2337" fmla="*/ 2044372 w 2704675"/>
              <a:gd name="connsiteY2337" fmla="*/ 2747258 h 3177656"/>
              <a:gd name="connsiteX2338" fmla="*/ 2031513 w 2704675"/>
              <a:gd name="connsiteY2338" fmla="*/ 2730015 h 3177656"/>
              <a:gd name="connsiteX2339" fmla="*/ 2017798 w 2704675"/>
              <a:gd name="connsiteY2339" fmla="*/ 2716548 h 3177656"/>
              <a:gd name="connsiteX2340" fmla="*/ 2018178 w 2704675"/>
              <a:gd name="connsiteY2340" fmla="*/ 2714871 h 3177656"/>
              <a:gd name="connsiteX2341" fmla="*/ 1982954 w 2704675"/>
              <a:gd name="connsiteY2341" fmla="*/ 2652213 h 3177656"/>
              <a:gd name="connsiteX2342" fmla="*/ 1980062 w 2704675"/>
              <a:gd name="connsiteY2342" fmla="*/ 2658175 h 3177656"/>
              <a:gd name="connsiteX2343" fmla="*/ 1973963 w 2704675"/>
              <a:gd name="connsiteY2343" fmla="*/ 2660764 h 3177656"/>
              <a:gd name="connsiteX2344" fmla="*/ 1965729 w 2704675"/>
              <a:gd name="connsiteY2344" fmla="*/ 2654271 h 3177656"/>
              <a:gd name="connsiteX2345" fmla="*/ 1957779 w 2704675"/>
              <a:gd name="connsiteY2345" fmla="*/ 2646518 h 3177656"/>
              <a:gd name="connsiteX2346" fmla="*/ 1943334 w 2704675"/>
              <a:gd name="connsiteY2346" fmla="*/ 2616788 h 3177656"/>
              <a:gd name="connsiteX2347" fmla="*/ 1934583 w 2704675"/>
              <a:gd name="connsiteY2347" fmla="*/ 2598931 h 3177656"/>
              <a:gd name="connsiteX2348" fmla="*/ 1917140 w 2704675"/>
              <a:gd name="connsiteY2348" fmla="*/ 2584401 h 3177656"/>
              <a:gd name="connsiteX2349" fmla="*/ 1918352 w 2704675"/>
              <a:gd name="connsiteY2349" fmla="*/ 2566371 h 3177656"/>
              <a:gd name="connsiteX2350" fmla="*/ 1906811 w 2704675"/>
              <a:gd name="connsiteY2350" fmla="*/ 2552073 h 3177656"/>
              <a:gd name="connsiteX2351" fmla="*/ 1901639 w 2704675"/>
              <a:gd name="connsiteY2351" fmla="*/ 2537892 h 3177656"/>
              <a:gd name="connsiteX2352" fmla="*/ 1887491 w 2704675"/>
              <a:gd name="connsiteY2352" fmla="*/ 2528297 h 3177656"/>
              <a:gd name="connsiteX2353" fmla="*/ 1884718 w 2704675"/>
              <a:gd name="connsiteY2353" fmla="*/ 2521054 h 3177656"/>
              <a:gd name="connsiteX2354" fmla="*/ 1882516 w 2704675"/>
              <a:gd name="connsiteY2354" fmla="*/ 2511294 h 3177656"/>
              <a:gd name="connsiteX2355" fmla="*/ 1880298 w 2704675"/>
              <a:gd name="connsiteY2355" fmla="*/ 2505500 h 3177656"/>
              <a:gd name="connsiteX2356" fmla="*/ 1887610 w 2704675"/>
              <a:gd name="connsiteY2356" fmla="*/ 2496568 h 3177656"/>
              <a:gd name="connsiteX2357" fmla="*/ 1902888 w 2704675"/>
              <a:gd name="connsiteY2357" fmla="*/ 2509948 h 3177656"/>
              <a:gd name="connsiteX2358" fmla="*/ 1910447 w 2704675"/>
              <a:gd name="connsiteY2358" fmla="*/ 2528197 h 3177656"/>
              <a:gd name="connsiteX2359" fmla="*/ 1910068 w 2704675"/>
              <a:gd name="connsiteY2359" fmla="*/ 2529875 h 3177656"/>
              <a:gd name="connsiteX2360" fmla="*/ 1917101 w 2704675"/>
              <a:gd name="connsiteY2360" fmla="*/ 2545579 h 3177656"/>
              <a:gd name="connsiteX2361" fmla="*/ 1923379 w 2704675"/>
              <a:gd name="connsiteY2361" fmla="*/ 2550969 h 3177656"/>
              <a:gd name="connsiteX2362" fmla="*/ 1926571 w 2704675"/>
              <a:gd name="connsiteY2362" fmla="*/ 2558307 h 3177656"/>
              <a:gd name="connsiteX2363" fmla="*/ 1940567 w 2704675"/>
              <a:gd name="connsiteY2363" fmla="*/ 2577350 h 3177656"/>
              <a:gd name="connsiteX2364" fmla="*/ 1953304 w 2704675"/>
              <a:gd name="connsiteY2364" fmla="*/ 2596109 h 3177656"/>
              <a:gd name="connsiteX2365" fmla="*/ 1953084 w 2704675"/>
              <a:gd name="connsiteY2365" fmla="*/ 2604880 h 3177656"/>
              <a:gd name="connsiteX2366" fmla="*/ 1959638 w 2704675"/>
              <a:gd name="connsiteY2366" fmla="*/ 2599306 h 3177656"/>
              <a:gd name="connsiteX2367" fmla="*/ 1945098 w 2704675"/>
              <a:gd name="connsiteY2367" fmla="*/ 2569995 h 3177656"/>
              <a:gd name="connsiteX2368" fmla="*/ 1924953 w 2704675"/>
              <a:gd name="connsiteY2368" fmla="*/ 2542063 h 3177656"/>
              <a:gd name="connsiteX2369" fmla="*/ 1921656 w 2704675"/>
              <a:gd name="connsiteY2369" fmla="*/ 2525440 h 3177656"/>
              <a:gd name="connsiteX2370" fmla="*/ 1901986 w 2704675"/>
              <a:gd name="connsiteY2370" fmla="*/ 2495409 h 3177656"/>
              <a:gd name="connsiteX2371" fmla="*/ 1888489 w 2704675"/>
              <a:gd name="connsiteY2371" fmla="*/ 2461484 h 3177656"/>
              <a:gd name="connsiteX2372" fmla="*/ 1886672 w 2704675"/>
              <a:gd name="connsiteY2372" fmla="*/ 2454898 h 3177656"/>
              <a:gd name="connsiteX2373" fmla="*/ 1885052 w 2704675"/>
              <a:gd name="connsiteY2373" fmla="*/ 2454319 h 3177656"/>
              <a:gd name="connsiteX2374" fmla="*/ 1884113 w 2704675"/>
              <a:gd name="connsiteY2374" fmla="*/ 2458163 h 3177656"/>
              <a:gd name="connsiteX2375" fmla="*/ 1866944 w 2704675"/>
              <a:gd name="connsiteY2375" fmla="*/ 2487133 h 3177656"/>
              <a:gd name="connsiteX2376" fmla="*/ 1863280 w 2704675"/>
              <a:gd name="connsiteY2376" fmla="*/ 2485274 h 3177656"/>
              <a:gd name="connsiteX2377" fmla="*/ 1861742 w 2704675"/>
              <a:gd name="connsiteY2377" fmla="*/ 2481462 h 3177656"/>
              <a:gd name="connsiteX2378" fmla="*/ 1867768 w 2704675"/>
              <a:gd name="connsiteY2378" fmla="*/ 2471239 h 3177656"/>
              <a:gd name="connsiteX2379" fmla="*/ 1868119 w 2704675"/>
              <a:gd name="connsiteY2379" fmla="*/ 2459952 h 3177656"/>
              <a:gd name="connsiteX2380" fmla="*/ 1868950 w 2704675"/>
              <a:gd name="connsiteY2380" fmla="*/ 2444278 h 3177656"/>
              <a:gd name="connsiteX2381" fmla="*/ 1871892 w 2704675"/>
              <a:gd name="connsiteY2381" fmla="*/ 2437581 h 3177656"/>
              <a:gd name="connsiteX2382" fmla="*/ 1869549 w 2704675"/>
              <a:gd name="connsiteY2382" fmla="*/ 2436029 h 3177656"/>
              <a:gd name="connsiteX2383" fmla="*/ 1867576 w 2704675"/>
              <a:gd name="connsiteY2383" fmla="*/ 2427203 h 3177656"/>
              <a:gd name="connsiteX2384" fmla="*/ 1862516 w 2704675"/>
              <a:gd name="connsiteY2384" fmla="*/ 2420325 h 3177656"/>
              <a:gd name="connsiteX2385" fmla="*/ 1858123 w 2704675"/>
              <a:gd name="connsiteY2385" fmla="*/ 2422198 h 3177656"/>
              <a:gd name="connsiteX2386" fmla="*/ 1855963 w 2704675"/>
              <a:gd name="connsiteY2386" fmla="*/ 2425899 h 3177656"/>
              <a:gd name="connsiteX2387" fmla="*/ 1862511 w 2704675"/>
              <a:gd name="connsiteY2387" fmla="*/ 2433996 h 3177656"/>
              <a:gd name="connsiteX2388" fmla="*/ 1865972 w 2704675"/>
              <a:gd name="connsiteY2388" fmla="*/ 2444041 h 3177656"/>
              <a:gd name="connsiteX2389" fmla="*/ 1863752 w 2704675"/>
              <a:gd name="connsiteY2389" fmla="*/ 2445082 h 3177656"/>
              <a:gd name="connsiteX2390" fmla="*/ 1860558 w 2704675"/>
              <a:gd name="connsiteY2390" fmla="*/ 2444580 h 3177656"/>
              <a:gd name="connsiteX2391" fmla="*/ 1848050 w 2704675"/>
              <a:gd name="connsiteY2391" fmla="*/ 2445279 h 3177656"/>
              <a:gd name="connsiteX2392" fmla="*/ 1847094 w 2704675"/>
              <a:gd name="connsiteY2392" fmla="*/ 2444373 h 3177656"/>
              <a:gd name="connsiteX2393" fmla="*/ 1841884 w 2704675"/>
              <a:gd name="connsiteY2393" fmla="*/ 2462085 h 3177656"/>
              <a:gd name="connsiteX2394" fmla="*/ 1831249 w 2704675"/>
              <a:gd name="connsiteY2394" fmla="*/ 2468706 h 3177656"/>
              <a:gd name="connsiteX2395" fmla="*/ 1825343 w 2704675"/>
              <a:gd name="connsiteY2395" fmla="*/ 2479344 h 3177656"/>
              <a:gd name="connsiteX2396" fmla="*/ 1825816 w 2704675"/>
              <a:gd name="connsiteY2396" fmla="*/ 2480998 h 3177656"/>
              <a:gd name="connsiteX2397" fmla="*/ 1819823 w 2704675"/>
              <a:gd name="connsiteY2397" fmla="*/ 2499937 h 3177656"/>
              <a:gd name="connsiteX2398" fmla="*/ 1815425 w 2704675"/>
              <a:gd name="connsiteY2398" fmla="*/ 2519763 h 3177656"/>
              <a:gd name="connsiteX2399" fmla="*/ 1807659 w 2704675"/>
              <a:gd name="connsiteY2399" fmla="*/ 2535630 h 3177656"/>
              <a:gd name="connsiteX2400" fmla="*/ 1807870 w 2704675"/>
              <a:gd name="connsiteY2400" fmla="*/ 2555928 h 3177656"/>
              <a:gd name="connsiteX2401" fmla="*/ 1796525 w 2704675"/>
              <a:gd name="connsiteY2401" fmla="*/ 2553803 h 3177656"/>
              <a:gd name="connsiteX2402" fmla="*/ 1792272 w 2704675"/>
              <a:gd name="connsiteY2402" fmla="*/ 2563967 h 3177656"/>
              <a:gd name="connsiteX2403" fmla="*/ 1792041 w 2704675"/>
              <a:gd name="connsiteY2403" fmla="*/ 2581931 h 3177656"/>
              <a:gd name="connsiteX2404" fmla="*/ 1785305 w 2704675"/>
              <a:gd name="connsiteY2404" fmla="*/ 2586541 h 3177656"/>
              <a:gd name="connsiteX2405" fmla="*/ 1784953 w 2704675"/>
              <a:gd name="connsiteY2405" fmla="*/ 2594696 h 3177656"/>
              <a:gd name="connsiteX2406" fmla="*/ 1785899 w 2704675"/>
              <a:gd name="connsiteY2406" fmla="*/ 2598004 h 3177656"/>
              <a:gd name="connsiteX2407" fmla="*/ 1776448 w 2704675"/>
              <a:gd name="connsiteY2407" fmla="*/ 2615025 h 3177656"/>
              <a:gd name="connsiteX2408" fmla="*/ 1774797 w 2704675"/>
              <a:gd name="connsiteY2408" fmla="*/ 2628025 h 3177656"/>
              <a:gd name="connsiteX2409" fmla="*/ 1764873 w 2704675"/>
              <a:gd name="connsiteY2409" fmla="*/ 2643390 h 3177656"/>
              <a:gd name="connsiteX2410" fmla="*/ 1760862 w 2704675"/>
              <a:gd name="connsiteY2410" fmla="*/ 2673172 h 3177656"/>
              <a:gd name="connsiteX2411" fmla="*/ 1756430 w 2704675"/>
              <a:gd name="connsiteY2411" fmla="*/ 2674886 h 3177656"/>
              <a:gd name="connsiteX2412" fmla="*/ 1755191 w 2704675"/>
              <a:gd name="connsiteY2412" fmla="*/ 2678373 h 3177656"/>
              <a:gd name="connsiteX2413" fmla="*/ 1756256 w 2704675"/>
              <a:gd name="connsiteY2413" fmla="*/ 2685227 h 3177656"/>
              <a:gd name="connsiteX2414" fmla="*/ 1750939 w 2704675"/>
              <a:gd name="connsiteY2414" fmla="*/ 2688538 h 3177656"/>
              <a:gd name="connsiteX2415" fmla="*/ 1753304 w 2704675"/>
              <a:gd name="connsiteY2415" fmla="*/ 2698376 h 3177656"/>
              <a:gd name="connsiteX2416" fmla="*/ 1752834 w 2704675"/>
              <a:gd name="connsiteY2416" fmla="*/ 2707682 h 3177656"/>
              <a:gd name="connsiteX2417" fmla="*/ 1754253 w 2704675"/>
              <a:gd name="connsiteY2417" fmla="*/ 2712645 h 3177656"/>
              <a:gd name="connsiteX2418" fmla="*/ 1764736 w 2704675"/>
              <a:gd name="connsiteY2418" fmla="*/ 2690632 h 3177656"/>
              <a:gd name="connsiteX2419" fmla="*/ 1773624 w 2704675"/>
              <a:gd name="connsiteY2419" fmla="*/ 2667733 h 3177656"/>
              <a:gd name="connsiteX2420" fmla="*/ 1778705 w 2704675"/>
              <a:gd name="connsiteY2420" fmla="*/ 2663596 h 3177656"/>
              <a:gd name="connsiteX2421" fmla="*/ 1783785 w 2704675"/>
              <a:gd name="connsiteY2421" fmla="*/ 2659458 h 3177656"/>
              <a:gd name="connsiteX2422" fmla="*/ 1774077 w 2704675"/>
              <a:gd name="connsiteY2422" fmla="*/ 2706082 h 3177656"/>
              <a:gd name="connsiteX2423" fmla="*/ 1754262 w 2704675"/>
              <a:gd name="connsiteY2423" fmla="*/ 2750226 h 3177656"/>
              <a:gd name="connsiteX2424" fmla="*/ 1750598 w 2704675"/>
              <a:gd name="connsiteY2424" fmla="*/ 2748366 h 3177656"/>
              <a:gd name="connsiteX2425" fmla="*/ 1749061 w 2704675"/>
              <a:gd name="connsiteY2425" fmla="*/ 2744555 h 3177656"/>
              <a:gd name="connsiteX2426" fmla="*/ 1753460 w 2704675"/>
              <a:gd name="connsiteY2426" fmla="*/ 2734125 h 3177656"/>
              <a:gd name="connsiteX2427" fmla="*/ 1753783 w 2704675"/>
              <a:gd name="connsiteY2427" fmla="*/ 2723519 h 3177656"/>
              <a:gd name="connsiteX2428" fmla="*/ 1748115 w 2704675"/>
              <a:gd name="connsiteY2428" fmla="*/ 2741246 h 3177656"/>
              <a:gd name="connsiteX2429" fmla="*/ 1739134 w 2704675"/>
              <a:gd name="connsiteY2429" fmla="*/ 2747393 h 3177656"/>
              <a:gd name="connsiteX2430" fmla="*/ 1734406 w 2704675"/>
              <a:gd name="connsiteY2430" fmla="*/ 2743376 h 3177656"/>
              <a:gd name="connsiteX2431" fmla="*/ 1734225 w 2704675"/>
              <a:gd name="connsiteY2431" fmla="*/ 2725532 h 3177656"/>
              <a:gd name="connsiteX2432" fmla="*/ 1736525 w 2704675"/>
              <a:gd name="connsiteY2432" fmla="*/ 2706977 h 3177656"/>
              <a:gd name="connsiteX2433" fmla="*/ 1745975 w 2704675"/>
              <a:gd name="connsiteY2433" fmla="*/ 2689957 h 3177656"/>
              <a:gd name="connsiteX2434" fmla="*/ 1744553 w 2704675"/>
              <a:gd name="connsiteY2434" fmla="*/ 2672466 h 3177656"/>
              <a:gd name="connsiteX2435" fmla="*/ 1731330 w 2704675"/>
              <a:gd name="connsiteY2435" fmla="*/ 2726359 h 3177656"/>
              <a:gd name="connsiteX2436" fmla="*/ 1720695 w 2704675"/>
              <a:gd name="connsiteY2436" fmla="*/ 2732980 h 3177656"/>
              <a:gd name="connsiteX2437" fmla="*/ 1711953 w 2704675"/>
              <a:gd name="connsiteY2437" fmla="*/ 2746218 h 3177656"/>
              <a:gd name="connsiteX2438" fmla="*/ 1700440 w 2704675"/>
              <a:gd name="connsiteY2438" fmla="*/ 2788884 h 3177656"/>
              <a:gd name="connsiteX2439" fmla="*/ 1680064 w 2704675"/>
              <a:gd name="connsiteY2439" fmla="*/ 2828715 h 3177656"/>
              <a:gd name="connsiteX2440" fmla="*/ 1677466 w 2704675"/>
              <a:gd name="connsiteY2440" fmla="*/ 2838406 h 3177656"/>
              <a:gd name="connsiteX2441" fmla="*/ 1678058 w 2704675"/>
              <a:gd name="connsiteY2441" fmla="*/ 2843605 h 3177656"/>
              <a:gd name="connsiteX2442" fmla="*/ 1678650 w 2704675"/>
              <a:gd name="connsiteY2442" fmla="*/ 2848805 h 3177656"/>
              <a:gd name="connsiteX2443" fmla="*/ 1679596 w 2704675"/>
              <a:gd name="connsiteY2443" fmla="*/ 2852114 h 3177656"/>
              <a:gd name="connsiteX2444" fmla="*/ 1669672 w 2704675"/>
              <a:gd name="connsiteY2444" fmla="*/ 2867480 h 3177656"/>
              <a:gd name="connsiteX2445" fmla="*/ 1666692 w 2704675"/>
              <a:gd name="connsiteY2445" fmla="*/ 2881308 h 3177656"/>
              <a:gd name="connsiteX2446" fmla="*/ 1659279 w 2704675"/>
              <a:gd name="connsiteY2446" fmla="*/ 2893718 h 3177656"/>
              <a:gd name="connsiteX2447" fmla="*/ 1656449 w 2704675"/>
              <a:gd name="connsiteY2447" fmla="*/ 2921372 h 3177656"/>
              <a:gd name="connsiteX2448" fmla="*/ 1651250 w 2704675"/>
              <a:gd name="connsiteY2448" fmla="*/ 2928228 h 3177656"/>
              <a:gd name="connsiteX2449" fmla="*/ 1646052 w 2704675"/>
              <a:gd name="connsiteY2449" fmla="*/ 2935084 h 3177656"/>
              <a:gd name="connsiteX2450" fmla="*/ 1648005 w 2704675"/>
              <a:gd name="connsiteY2450" fmla="*/ 2943474 h 3177656"/>
              <a:gd name="connsiteX2451" fmla="*/ 1647475 w 2704675"/>
              <a:gd name="connsiteY2451" fmla="*/ 2952574 h 3177656"/>
              <a:gd name="connsiteX2452" fmla="*/ 1648542 w 2704675"/>
              <a:gd name="connsiteY2452" fmla="*/ 2968824 h 3177656"/>
              <a:gd name="connsiteX2453" fmla="*/ 1643937 w 2704675"/>
              <a:gd name="connsiteY2453" fmla="*/ 2984010 h 3177656"/>
              <a:gd name="connsiteX2454" fmla="*/ 1636611 w 2704675"/>
              <a:gd name="connsiteY2454" fmla="*/ 2989685 h 3177656"/>
              <a:gd name="connsiteX2455" fmla="*/ 1631883 w 2704675"/>
              <a:gd name="connsiteY2455" fmla="*/ 2985668 h 3177656"/>
              <a:gd name="connsiteX2456" fmla="*/ 1633386 w 2704675"/>
              <a:gd name="connsiteY2456" fmla="*/ 2969802 h 3177656"/>
              <a:gd name="connsiteX2457" fmla="*/ 1633294 w 2704675"/>
              <a:gd name="connsiteY2457" fmla="*/ 2953050 h 3177656"/>
              <a:gd name="connsiteX2458" fmla="*/ 1641089 w 2704675"/>
              <a:gd name="connsiteY2458" fmla="*/ 2936503 h 3177656"/>
              <a:gd name="connsiteX2459" fmla="*/ 1640229 w 2704675"/>
              <a:gd name="connsiteY2459" fmla="*/ 2921760 h 3177656"/>
              <a:gd name="connsiteX2460" fmla="*/ 1643446 w 2704675"/>
              <a:gd name="connsiteY2460" fmla="*/ 2907194 h 3177656"/>
              <a:gd name="connsiteX2461" fmla="*/ 1648644 w 2704675"/>
              <a:gd name="connsiteY2461" fmla="*/ 2900339 h 3177656"/>
              <a:gd name="connsiteX2462" fmla="*/ 1644146 w 2704675"/>
              <a:gd name="connsiteY2462" fmla="*/ 2865831 h 3177656"/>
              <a:gd name="connsiteX2463" fmla="*/ 1654539 w 2704675"/>
              <a:gd name="connsiteY2463" fmla="*/ 2839593 h 3177656"/>
              <a:gd name="connsiteX2464" fmla="*/ 1652171 w 2704675"/>
              <a:gd name="connsiteY2464" fmla="*/ 2818794 h 3177656"/>
              <a:gd name="connsiteX2465" fmla="*/ 1650221 w 2704675"/>
              <a:gd name="connsiteY2465" fmla="*/ 2818233 h 3177656"/>
              <a:gd name="connsiteX2466" fmla="*/ 1649335 w 2704675"/>
              <a:gd name="connsiteY2466" fmla="*/ 2821395 h 3177656"/>
              <a:gd name="connsiteX2467" fmla="*/ 1633500 w 2704675"/>
              <a:gd name="connsiteY2467" fmla="*/ 2822344 h 3177656"/>
              <a:gd name="connsiteX2468" fmla="*/ 1631106 w 2704675"/>
              <a:gd name="connsiteY2468" fmla="*/ 2822581 h 3177656"/>
              <a:gd name="connsiteX2469" fmla="*/ 1629245 w 2704675"/>
              <a:gd name="connsiteY2469" fmla="*/ 2819981 h 3177656"/>
              <a:gd name="connsiteX2470" fmla="*/ 1629686 w 2704675"/>
              <a:gd name="connsiteY2470" fmla="*/ 2814485 h 3177656"/>
              <a:gd name="connsiteX2471" fmla="*/ 1631369 w 2704675"/>
              <a:gd name="connsiteY2471" fmla="*/ 2808635 h 3177656"/>
              <a:gd name="connsiteX2472" fmla="*/ 1634619 w 2704675"/>
              <a:gd name="connsiteY2472" fmla="*/ 2807482 h 3177656"/>
              <a:gd name="connsiteX2473" fmla="*/ 1637513 w 2704675"/>
              <a:gd name="connsiteY2473" fmla="*/ 2805088 h 3177656"/>
              <a:gd name="connsiteX2474" fmla="*/ 1633702 w 2704675"/>
              <a:gd name="connsiteY2474" fmla="*/ 2801928 h 3177656"/>
              <a:gd name="connsiteX2475" fmla="*/ 1629004 w 2704675"/>
              <a:gd name="connsiteY2475" fmla="*/ 2800363 h 3177656"/>
              <a:gd name="connsiteX2476" fmla="*/ 1629947 w 2704675"/>
              <a:gd name="connsiteY2476" fmla="*/ 2791145 h 3177656"/>
              <a:gd name="connsiteX2477" fmla="*/ 1630891 w 2704675"/>
              <a:gd name="connsiteY2477" fmla="*/ 2781927 h 3177656"/>
              <a:gd name="connsiteX2478" fmla="*/ 1632542 w 2704675"/>
              <a:gd name="connsiteY2478" fmla="*/ 2768927 h 3177656"/>
              <a:gd name="connsiteX2479" fmla="*/ 1629230 w 2704675"/>
              <a:gd name="connsiteY2479" fmla="*/ 2757346 h 3177656"/>
              <a:gd name="connsiteX2480" fmla="*/ 1631120 w 2704675"/>
              <a:gd name="connsiteY2480" fmla="*/ 2751437 h 3177656"/>
              <a:gd name="connsiteX2481" fmla="*/ 1631089 w 2704675"/>
              <a:gd name="connsiteY2481" fmla="*/ 2745853 h 3177656"/>
              <a:gd name="connsiteX2482" fmla="*/ 1635845 w 2704675"/>
              <a:gd name="connsiteY2482" fmla="*/ 2742927 h 3177656"/>
              <a:gd name="connsiteX2483" fmla="*/ 1628281 w 2704675"/>
              <a:gd name="connsiteY2483" fmla="*/ 2741510 h 3177656"/>
              <a:gd name="connsiteX2484" fmla="*/ 1621666 w 2704675"/>
              <a:gd name="connsiteY2484" fmla="*/ 2755930 h 3177656"/>
              <a:gd name="connsiteX2485" fmla="*/ 1623080 w 2704675"/>
              <a:gd name="connsiteY2485" fmla="*/ 2735839 h 3177656"/>
              <a:gd name="connsiteX2486" fmla="*/ 1631966 w 2704675"/>
              <a:gd name="connsiteY2486" fmla="*/ 2708241 h 3177656"/>
              <a:gd name="connsiteX2487" fmla="*/ 1639612 w 2704675"/>
              <a:gd name="connsiteY2487" fmla="*/ 2681000 h 3177656"/>
              <a:gd name="connsiteX2488" fmla="*/ 1637986 w 2704675"/>
              <a:gd name="connsiteY2488" fmla="*/ 2674530 h 3177656"/>
              <a:gd name="connsiteX2489" fmla="*/ 1637955 w 2704675"/>
              <a:gd name="connsiteY2489" fmla="*/ 2668946 h 3177656"/>
              <a:gd name="connsiteX2490" fmla="*/ 1634646 w 2704675"/>
              <a:gd name="connsiteY2490" fmla="*/ 2669892 h 3177656"/>
              <a:gd name="connsiteX2491" fmla="*/ 1634178 w 2704675"/>
              <a:gd name="connsiteY2491" fmla="*/ 2693291 h 3177656"/>
              <a:gd name="connsiteX2492" fmla="*/ 1624728 w 2704675"/>
              <a:gd name="connsiteY2492" fmla="*/ 2710312 h 3177656"/>
              <a:gd name="connsiteX2493" fmla="*/ 1623372 w 2704675"/>
              <a:gd name="connsiteY2493" fmla="*/ 2721214 h 3177656"/>
              <a:gd name="connsiteX2494" fmla="*/ 1621660 w 2704675"/>
              <a:gd name="connsiteY2494" fmla="*/ 2730876 h 3177656"/>
              <a:gd name="connsiteX2495" fmla="*/ 1623080 w 2704675"/>
              <a:gd name="connsiteY2495" fmla="*/ 2735839 h 3177656"/>
              <a:gd name="connsiteX2496" fmla="*/ 1608195 w 2704675"/>
              <a:gd name="connsiteY2496" fmla="*/ 2763585 h 3177656"/>
              <a:gd name="connsiteX2497" fmla="*/ 1596148 w 2704675"/>
              <a:gd name="connsiteY2497" fmla="*/ 2791862 h 3177656"/>
              <a:gd name="connsiteX2498" fmla="*/ 1595678 w 2704675"/>
              <a:gd name="connsiteY2498" fmla="*/ 2802735 h 3177656"/>
              <a:gd name="connsiteX2499" fmla="*/ 1595208 w 2704675"/>
              <a:gd name="connsiteY2499" fmla="*/ 2813607 h 3177656"/>
              <a:gd name="connsiteX2500" fmla="*/ 1585725 w 2704675"/>
              <a:gd name="connsiteY2500" fmla="*/ 2818780 h 3177656"/>
              <a:gd name="connsiteX2501" fmla="*/ 1587411 w 2704675"/>
              <a:gd name="connsiteY2501" fmla="*/ 2830154 h 3177656"/>
              <a:gd name="connsiteX2502" fmla="*/ 1579082 w 2704675"/>
              <a:gd name="connsiteY2502" fmla="*/ 2840142 h 3177656"/>
              <a:gd name="connsiteX2503" fmla="*/ 1573944 w 2704675"/>
              <a:gd name="connsiteY2503" fmla="*/ 2851902 h 3177656"/>
              <a:gd name="connsiteX2504" fmla="*/ 1575275 w 2704675"/>
              <a:gd name="connsiteY2504" fmla="*/ 2860470 h 3177656"/>
              <a:gd name="connsiteX2505" fmla="*/ 1568983 w 2704675"/>
              <a:gd name="connsiteY2505" fmla="*/ 2865849 h 3177656"/>
              <a:gd name="connsiteX2506" fmla="*/ 1569211 w 2704675"/>
              <a:gd name="connsiteY2506" fmla="*/ 2868095 h 3177656"/>
              <a:gd name="connsiteX2507" fmla="*/ 1572243 w 2704675"/>
              <a:gd name="connsiteY2507" fmla="*/ 2869039 h 3177656"/>
              <a:gd name="connsiteX2508" fmla="*/ 1569955 w 2704675"/>
              <a:gd name="connsiteY2508" fmla="*/ 2880109 h 3177656"/>
              <a:gd name="connsiteX2509" fmla="*/ 1572424 w 2704675"/>
              <a:gd name="connsiteY2509" fmla="*/ 2885801 h 3177656"/>
              <a:gd name="connsiteX2510" fmla="*/ 1562396 w 2704675"/>
              <a:gd name="connsiteY2510" fmla="*/ 2885467 h 3177656"/>
              <a:gd name="connsiteX2511" fmla="*/ 1560528 w 2704675"/>
              <a:gd name="connsiteY2511" fmla="*/ 2888359 h 3177656"/>
              <a:gd name="connsiteX2512" fmla="*/ 1561040 w 2704675"/>
              <a:gd name="connsiteY2512" fmla="*/ 2890737 h 3177656"/>
              <a:gd name="connsiteX2513" fmla="*/ 1564514 w 2704675"/>
              <a:gd name="connsiteY2513" fmla="*/ 2891702 h 3177656"/>
              <a:gd name="connsiteX2514" fmla="*/ 1568689 w 2704675"/>
              <a:gd name="connsiteY2514" fmla="*/ 2891582 h 3177656"/>
              <a:gd name="connsiteX2515" fmla="*/ 1565393 w 2704675"/>
              <a:gd name="connsiteY2515" fmla="*/ 2903025 h 3177656"/>
              <a:gd name="connsiteX2516" fmla="*/ 1568534 w 2704675"/>
              <a:gd name="connsiteY2516" fmla="*/ 2914017 h 3177656"/>
              <a:gd name="connsiteX2517" fmla="*/ 1566468 w 2704675"/>
              <a:gd name="connsiteY2517" fmla="*/ 2952886 h 3177656"/>
              <a:gd name="connsiteX2518" fmla="*/ 1568671 w 2704675"/>
              <a:gd name="connsiteY2518" fmla="*/ 2989904 h 3177656"/>
              <a:gd name="connsiteX2519" fmla="*/ 1566666 w 2704675"/>
              <a:gd name="connsiteY2519" fmla="*/ 3008070 h 3177656"/>
              <a:gd name="connsiteX2520" fmla="*/ 1566828 w 2704675"/>
              <a:gd name="connsiteY2520" fmla="*/ 3027636 h 3177656"/>
              <a:gd name="connsiteX2521" fmla="*/ 1564960 w 2704675"/>
              <a:gd name="connsiteY2521" fmla="*/ 3030527 h 3177656"/>
              <a:gd name="connsiteX2522" fmla="*/ 1556003 w 2704675"/>
              <a:gd name="connsiteY2522" fmla="*/ 2996828 h 3177656"/>
              <a:gd name="connsiteX2523" fmla="*/ 1554884 w 2704675"/>
              <a:gd name="connsiteY2523" fmla="*/ 2960510 h 3177656"/>
              <a:gd name="connsiteX2524" fmla="*/ 1552628 w 2704675"/>
              <a:gd name="connsiteY2524" fmla="*/ 2952907 h 3177656"/>
              <a:gd name="connsiteX2525" fmla="*/ 1550370 w 2704675"/>
              <a:gd name="connsiteY2525" fmla="*/ 2945302 h 3177656"/>
              <a:gd name="connsiteX2526" fmla="*/ 1554861 w 2704675"/>
              <a:gd name="connsiteY2526" fmla="*/ 2925669 h 3177656"/>
              <a:gd name="connsiteX2527" fmla="*/ 1545318 w 2704675"/>
              <a:gd name="connsiteY2527" fmla="*/ 2881287 h 3177656"/>
              <a:gd name="connsiteX2528" fmla="*/ 1544879 w 2704675"/>
              <a:gd name="connsiteY2528" fmla="*/ 2881690 h 3177656"/>
              <a:gd name="connsiteX2529" fmla="*/ 1544029 w 2704675"/>
              <a:gd name="connsiteY2529" fmla="*/ 2881635 h 3177656"/>
              <a:gd name="connsiteX2530" fmla="*/ 1543874 w 2704675"/>
              <a:gd name="connsiteY2530" fmla="*/ 2891940 h 3177656"/>
              <a:gd name="connsiteX2531" fmla="*/ 1523308 w 2704675"/>
              <a:gd name="connsiteY2531" fmla="*/ 2888894 h 3177656"/>
              <a:gd name="connsiteX2532" fmla="*/ 1514199 w 2704675"/>
              <a:gd name="connsiteY2532" fmla="*/ 2819758 h 3177656"/>
              <a:gd name="connsiteX2533" fmla="*/ 1513701 w 2704675"/>
              <a:gd name="connsiteY2533" fmla="*/ 2817988 h 3177656"/>
              <a:gd name="connsiteX2534" fmla="*/ 1509884 w 2704675"/>
              <a:gd name="connsiteY2534" fmla="*/ 2821899 h 3177656"/>
              <a:gd name="connsiteX2535" fmla="*/ 1491153 w 2704675"/>
              <a:gd name="connsiteY2535" fmla="*/ 2825243 h 3177656"/>
              <a:gd name="connsiteX2536" fmla="*/ 1484128 w 2704675"/>
              <a:gd name="connsiteY2536" fmla="*/ 2850741 h 3177656"/>
              <a:gd name="connsiteX2537" fmla="*/ 1470366 w 2704675"/>
              <a:gd name="connsiteY2537" fmla="*/ 2879285 h 3177656"/>
              <a:gd name="connsiteX2538" fmla="*/ 1459796 w 2704675"/>
              <a:gd name="connsiteY2538" fmla="*/ 2909600 h 3177656"/>
              <a:gd name="connsiteX2539" fmla="*/ 1451320 w 2704675"/>
              <a:gd name="connsiteY2539" fmla="*/ 2924552 h 3177656"/>
              <a:gd name="connsiteX2540" fmla="*/ 1441604 w 2704675"/>
              <a:gd name="connsiteY2540" fmla="*/ 2939858 h 3177656"/>
              <a:gd name="connsiteX2541" fmla="*/ 1415470 w 2704675"/>
              <a:gd name="connsiteY2541" fmla="*/ 2996325 h 3177656"/>
              <a:gd name="connsiteX2542" fmla="*/ 1394122 w 2704675"/>
              <a:gd name="connsiteY2542" fmla="*/ 3055448 h 3177656"/>
              <a:gd name="connsiteX2543" fmla="*/ 1395277 w 2704675"/>
              <a:gd name="connsiteY2543" fmla="*/ 3063395 h 3177656"/>
              <a:gd name="connsiteX2544" fmla="*/ 1389162 w 2704675"/>
              <a:gd name="connsiteY2544" fmla="*/ 3069394 h 3177656"/>
              <a:gd name="connsiteX2545" fmla="*/ 1382549 w 2704675"/>
              <a:gd name="connsiteY2545" fmla="*/ 3091643 h 3177656"/>
              <a:gd name="connsiteX2546" fmla="*/ 1373100 w 2704675"/>
              <a:gd name="connsiteY2546" fmla="*/ 3113361 h 3177656"/>
              <a:gd name="connsiteX2547" fmla="*/ 1369824 w 2704675"/>
              <a:gd name="connsiteY2547" fmla="*/ 3130852 h 3177656"/>
              <a:gd name="connsiteX2548" fmla="*/ 1364598 w 2704675"/>
              <a:gd name="connsiteY2548" fmla="*/ 3146217 h 3177656"/>
              <a:gd name="connsiteX2549" fmla="*/ 1353256 w 2704675"/>
              <a:gd name="connsiteY2549" fmla="*/ 3156619 h 3177656"/>
              <a:gd name="connsiteX2550" fmla="*/ 1365061 w 2704675"/>
              <a:gd name="connsiteY2550" fmla="*/ 3100895 h 3177656"/>
              <a:gd name="connsiteX2551" fmla="*/ 1382539 w 2704675"/>
              <a:gd name="connsiteY2551" fmla="*/ 3046233 h 3177656"/>
              <a:gd name="connsiteX2552" fmla="*/ 1382064 w 2704675"/>
              <a:gd name="connsiteY2552" fmla="*/ 3035183 h 3177656"/>
              <a:gd name="connsiteX2553" fmla="*/ 1380878 w 2704675"/>
              <a:gd name="connsiteY2553" fmla="*/ 3021652 h 3177656"/>
              <a:gd name="connsiteX2554" fmla="*/ 1379932 w 2704675"/>
              <a:gd name="connsiteY2554" fmla="*/ 3016777 h 3177656"/>
              <a:gd name="connsiteX2555" fmla="*/ 1381822 w 2704675"/>
              <a:gd name="connsiteY2555" fmla="*/ 3012434 h 3177656"/>
              <a:gd name="connsiteX2556" fmla="*/ 1383476 w 2704675"/>
              <a:gd name="connsiteY2556" fmla="*/ 3011961 h 3177656"/>
              <a:gd name="connsiteX2557" fmla="*/ 1383468 w 2704675"/>
              <a:gd name="connsiteY2557" fmla="*/ 2975946 h 3177656"/>
              <a:gd name="connsiteX2558" fmla="*/ 1387005 w 2704675"/>
              <a:gd name="connsiteY2558" fmla="*/ 2942943 h 3177656"/>
              <a:gd name="connsiteX2559" fmla="*/ 1387148 w 2704675"/>
              <a:gd name="connsiteY2559" fmla="*/ 2919189 h 3177656"/>
              <a:gd name="connsiteX2560" fmla="*/ 1396685 w 2704675"/>
              <a:gd name="connsiteY2560" fmla="*/ 2895433 h 3177656"/>
              <a:gd name="connsiteX2561" fmla="*/ 1398366 w 2704675"/>
              <a:gd name="connsiteY2561" fmla="*/ 2881753 h 3177656"/>
              <a:gd name="connsiteX2562" fmla="*/ 1401643 w 2704675"/>
              <a:gd name="connsiteY2562" fmla="*/ 2868960 h 3177656"/>
              <a:gd name="connsiteX2563" fmla="*/ 1400164 w 2704675"/>
              <a:gd name="connsiteY2563" fmla="*/ 2862224 h 3177656"/>
              <a:gd name="connsiteX2564" fmla="*/ 1401166 w 2704675"/>
              <a:gd name="connsiteY2564" fmla="*/ 2854778 h 3177656"/>
              <a:gd name="connsiteX2565" fmla="*/ 1401872 w 2704675"/>
              <a:gd name="connsiteY2565" fmla="*/ 2838470 h 3177656"/>
              <a:gd name="connsiteX2566" fmla="*/ 1402195 w 2704675"/>
              <a:gd name="connsiteY2566" fmla="*/ 2829429 h 3177656"/>
              <a:gd name="connsiteX2567" fmla="*/ 1410141 w 2704675"/>
              <a:gd name="connsiteY2567" fmla="*/ 2823577 h 3177656"/>
              <a:gd name="connsiteX2568" fmla="*/ 1410846 w 2704675"/>
              <a:gd name="connsiteY2568" fmla="*/ 2807268 h 3177656"/>
              <a:gd name="connsiteX2569" fmla="*/ 1416518 w 2704675"/>
              <a:gd name="connsiteY2569" fmla="*/ 2802067 h 3177656"/>
              <a:gd name="connsiteX2570" fmla="*/ 1409807 w 2704675"/>
              <a:gd name="connsiteY2570" fmla="*/ 2785642 h 3177656"/>
              <a:gd name="connsiteX2571" fmla="*/ 1412492 w 2704675"/>
              <a:gd name="connsiteY2571" fmla="*/ 2769214 h 3177656"/>
              <a:gd name="connsiteX2572" fmla="*/ 1413429 w 2704675"/>
              <a:gd name="connsiteY2572" fmla="*/ 2731810 h 3177656"/>
              <a:gd name="connsiteX2573" fmla="*/ 1416334 w 2704675"/>
              <a:gd name="connsiteY2573" fmla="*/ 2708721 h 3177656"/>
              <a:gd name="connsiteX2574" fmla="*/ 1419264 w 2704675"/>
              <a:gd name="connsiteY2574" fmla="*/ 2698239 h 3177656"/>
              <a:gd name="connsiteX2575" fmla="*/ 1414659 w 2704675"/>
              <a:gd name="connsiteY2575" fmla="*/ 2701928 h 3177656"/>
              <a:gd name="connsiteX2576" fmla="*/ 1414328 w 2704675"/>
              <a:gd name="connsiteY2576" fmla="*/ 2699666 h 3177656"/>
              <a:gd name="connsiteX2577" fmla="*/ 1415081 w 2704675"/>
              <a:gd name="connsiteY2577" fmla="*/ 2698104 h 3177656"/>
              <a:gd name="connsiteX2578" fmla="*/ 1407765 w 2704675"/>
              <a:gd name="connsiteY2578" fmla="*/ 2687231 h 3177656"/>
              <a:gd name="connsiteX2579" fmla="*/ 1406708 w 2704675"/>
              <a:gd name="connsiteY2579" fmla="*/ 2680146 h 3177656"/>
              <a:gd name="connsiteX2580" fmla="*/ 1401383 w 2704675"/>
              <a:gd name="connsiteY2580" fmla="*/ 2674914 h 3177656"/>
              <a:gd name="connsiteX2581" fmla="*/ 1398404 w 2704675"/>
              <a:gd name="connsiteY2581" fmla="*/ 2666842 h 3177656"/>
              <a:gd name="connsiteX2582" fmla="*/ 1390665 w 2704675"/>
              <a:gd name="connsiteY2582" fmla="*/ 2659795 h 3177656"/>
              <a:gd name="connsiteX2583" fmla="*/ 1385491 w 2704675"/>
              <a:gd name="connsiteY2583" fmla="*/ 2642784 h 3177656"/>
              <a:gd name="connsiteX2584" fmla="*/ 1377243 w 2704675"/>
              <a:gd name="connsiteY2584" fmla="*/ 2624741 h 3177656"/>
              <a:gd name="connsiteX2585" fmla="*/ 1377010 w 2704675"/>
              <a:gd name="connsiteY2585" fmla="*/ 2627791 h 3177656"/>
              <a:gd name="connsiteX2586" fmla="*/ 1380988 w 2704675"/>
              <a:gd name="connsiteY2586" fmla="*/ 2641366 h 3177656"/>
              <a:gd name="connsiteX2587" fmla="*/ 1380570 w 2704675"/>
              <a:gd name="connsiteY2587" fmla="*/ 2651552 h 3177656"/>
              <a:gd name="connsiteX2588" fmla="*/ 1382416 w 2704675"/>
              <a:gd name="connsiteY2588" fmla="*/ 2650367 h 3177656"/>
              <a:gd name="connsiteX2589" fmla="*/ 1384973 w 2704675"/>
              <a:gd name="connsiteY2589" fmla="*/ 2662263 h 3177656"/>
              <a:gd name="connsiteX2590" fmla="*/ 1383469 w 2704675"/>
              <a:gd name="connsiteY2590" fmla="*/ 2663174 h 3177656"/>
              <a:gd name="connsiteX2591" fmla="*/ 1391102 w 2704675"/>
              <a:gd name="connsiteY2591" fmla="*/ 2681463 h 3177656"/>
              <a:gd name="connsiteX2592" fmla="*/ 1389804 w 2704675"/>
              <a:gd name="connsiteY2592" fmla="*/ 2689968 h 3177656"/>
              <a:gd name="connsiteX2593" fmla="*/ 1388506 w 2704675"/>
              <a:gd name="connsiteY2593" fmla="*/ 2698474 h 3177656"/>
              <a:gd name="connsiteX2594" fmla="*/ 1394225 w 2704675"/>
              <a:gd name="connsiteY2594" fmla="*/ 2704916 h 3177656"/>
              <a:gd name="connsiteX2595" fmla="*/ 1398101 w 2704675"/>
              <a:gd name="connsiteY2595" fmla="*/ 2713167 h 3177656"/>
              <a:gd name="connsiteX2596" fmla="*/ 1406792 w 2704675"/>
              <a:gd name="connsiteY2596" fmla="*/ 2726938 h 3177656"/>
              <a:gd name="connsiteX2597" fmla="*/ 1409990 w 2704675"/>
              <a:gd name="connsiteY2597" fmla="*/ 2742483 h 3177656"/>
              <a:gd name="connsiteX2598" fmla="*/ 1406259 w 2704675"/>
              <a:gd name="connsiteY2598" fmla="*/ 2750964 h 3177656"/>
              <a:gd name="connsiteX2599" fmla="*/ 1400188 w 2704675"/>
              <a:gd name="connsiteY2599" fmla="*/ 2749690 h 3177656"/>
              <a:gd name="connsiteX2600" fmla="*/ 1393939 w 2704675"/>
              <a:gd name="connsiteY2600" fmla="*/ 2735029 h 3177656"/>
              <a:gd name="connsiteX2601" fmla="*/ 1385865 w 2704675"/>
              <a:gd name="connsiteY2601" fmla="*/ 2720351 h 3177656"/>
              <a:gd name="connsiteX2602" fmla="*/ 1384822 w 2704675"/>
              <a:gd name="connsiteY2602" fmla="*/ 2702089 h 3177656"/>
              <a:gd name="connsiteX2603" fmla="*/ 1377032 w 2704675"/>
              <a:gd name="connsiteY2603" fmla="*/ 2689543 h 3177656"/>
              <a:gd name="connsiteX2604" fmla="*/ 1372910 w 2704675"/>
              <a:gd name="connsiteY2604" fmla="*/ 2675207 h 3177656"/>
              <a:gd name="connsiteX2605" fmla="*/ 1374189 w 2704675"/>
              <a:gd name="connsiteY2605" fmla="*/ 2666817 h 3177656"/>
              <a:gd name="connsiteX2606" fmla="*/ 1369765 w 2704675"/>
              <a:gd name="connsiteY2606" fmla="*/ 2666777 h 3177656"/>
              <a:gd name="connsiteX2607" fmla="*/ 1368287 w 2704675"/>
              <a:gd name="connsiteY2607" fmla="*/ 2663517 h 3177656"/>
              <a:gd name="connsiteX2608" fmla="*/ 1369676 w 2704675"/>
              <a:gd name="connsiteY2608" fmla="*/ 2660574 h 3177656"/>
              <a:gd name="connsiteX2609" fmla="*/ 1369730 w 2704675"/>
              <a:gd name="connsiteY2609" fmla="*/ 2660522 h 3177656"/>
              <a:gd name="connsiteX2610" fmla="*/ 1353790 w 2704675"/>
              <a:gd name="connsiteY2610" fmla="*/ 2638522 h 3177656"/>
              <a:gd name="connsiteX2611" fmla="*/ 1350406 w 2704675"/>
              <a:gd name="connsiteY2611" fmla="*/ 2610503 h 3177656"/>
              <a:gd name="connsiteX2612" fmla="*/ 1338401 w 2704675"/>
              <a:gd name="connsiteY2612" fmla="*/ 2593355 h 3177656"/>
              <a:gd name="connsiteX2613" fmla="*/ 1337734 w 2704675"/>
              <a:gd name="connsiteY2613" fmla="*/ 2593501 h 3177656"/>
              <a:gd name="connsiteX2614" fmla="*/ 1337099 w 2704675"/>
              <a:gd name="connsiteY2614" fmla="*/ 2619041 h 3177656"/>
              <a:gd name="connsiteX2615" fmla="*/ 1345680 w 2704675"/>
              <a:gd name="connsiteY2615" fmla="*/ 2630730 h 3177656"/>
              <a:gd name="connsiteX2616" fmla="*/ 1346040 w 2704675"/>
              <a:gd name="connsiteY2616" fmla="*/ 2643254 h 3177656"/>
              <a:gd name="connsiteX2617" fmla="*/ 1341405 w 2704675"/>
              <a:gd name="connsiteY2617" fmla="*/ 2669453 h 3177656"/>
              <a:gd name="connsiteX2618" fmla="*/ 1343774 w 2704675"/>
              <a:gd name="connsiteY2618" fmla="*/ 2684811 h 3177656"/>
              <a:gd name="connsiteX2619" fmla="*/ 1347866 w 2704675"/>
              <a:gd name="connsiteY2619" fmla="*/ 2703844 h 3177656"/>
              <a:gd name="connsiteX2620" fmla="*/ 1343103 w 2704675"/>
              <a:gd name="connsiteY2620" fmla="*/ 2712802 h 3177656"/>
              <a:gd name="connsiteX2621" fmla="*/ 1343376 w 2704675"/>
              <a:gd name="connsiteY2621" fmla="*/ 2723477 h 3177656"/>
              <a:gd name="connsiteX2622" fmla="*/ 1338959 w 2704675"/>
              <a:gd name="connsiteY2622" fmla="*/ 2727538 h 3177656"/>
              <a:gd name="connsiteX2623" fmla="*/ 1331991 w 2704675"/>
              <a:gd name="connsiteY2623" fmla="*/ 2728414 h 3177656"/>
              <a:gd name="connsiteX2624" fmla="*/ 1332058 w 2704675"/>
              <a:gd name="connsiteY2624" fmla="*/ 2716421 h 3177656"/>
              <a:gd name="connsiteX2625" fmla="*/ 1336392 w 2704675"/>
              <a:gd name="connsiteY2625" fmla="*/ 2702577 h 3177656"/>
              <a:gd name="connsiteX2626" fmla="*/ 1325139 w 2704675"/>
              <a:gd name="connsiteY2626" fmla="*/ 2650237 h 3177656"/>
              <a:gd name="connsiteX2627" fmla="*/ 1329961 w 2704675"/>
              <a:gd name="connsiteY2627" fmla="*/ 2632866 h 3177656"/>
              <a:gd name="connsiteX2628" fmla="*/ 1326560 w 2704675"/>
              <a:gd name="connsiteY2628" fmla="*/ 2616329 h 3177656"/>
              <a:gd name="connsiteX2629" fmla="*/ 1325184 w 2704675"/>
              <a:gd name="connsiteY2629" fmla="*/ 2604448 h 3177656"/>
              <a:gd name="connsiteX2630" fmla="*/ 1323685 w 2704675"/>
              <a:gd name="connsiteY2630" fmla="*/ 2605382 h 3177656"/>
              <a:gd name="connsiteX2631" fmla="*/ 1321695 w 2704675"/>
              <a:gd name="connsiteY2631" fmla="*/ 2606732 h 3177656"/>
              <a:gd name="connsiteX2632" fmla="*/ 1318819 w 2704675"/>
              <a:gd name="connsiteY2632" fmla="*/ 2605335 h 3177656"/>
              <a:gd name="connsiteX2633" fmla="*/ 1316585 w 2704675"/>
              <a:gd name="connsiteY2633" fmla="*/ 2600295 h 3177656"/>
              <a:gd name="connsiteX2634" fmla="*/ 1315273 w 2704675"/>
              <a:gd name="connsiteY2634" fmla="*/ 2594351 h 3177656"/>
              <a:gd name="connsiteX2635" fmla="*/ 1317579 w 2704675"/>
              <a:gd name="connsiteY2635" fmla="*/ 2591787 h 3177656"/>
              <a:gd name="connsiteX2636" fmla="*/ 1318980 w 2704675"/>
              <a:gd name="connsiteY2636" fmla="*/ 2588302 h 3177656"/>
              <a:gd name="connsiteX2637" fmla="*/ 1314123 w 2704675"/>
              <a:gd name="connsiteY2637" fmla="*/ 2587343 h 3177656"/>
              <a:gd name="connsiteX2638" fmla="*/ 1309247 w 2704675"/>
              <a:gd name="connsiteY2638" fmla="*/ 2588210 h 3177656"/>
              <a:gd name="connsiteX2639" fmla="*/ 1305678 w 2704675"/>
              <a:gd name="connsiteY2639" fmla="*/ 2579659 h 3177656"/>
              <a:gd name="connsiteX2640" fmla="*/ 1302109 w 2704675"/>
              <a:gd name="connsiteY2640" fmla="*/ 2571107 h 3177656"/>
              <a:gd name="connsiteX2641" fmla="*/ 1298623 w 2704675"/>
              <a:gd name="connsiteY2641" fmla="*/ 2562145 h 3177656"/>
              <a:gd name="connsiteX2642" fmla="*/ 1290493 w 2704675"/>
              <a:gd name="connsiteY2642" fmla="*/ 2564346 h 3177656"/>
              <a:gd name="connsiteX2643" fmla="*/ 1287692 w 2704675"/>
              <a:gd name="connsiteY2643" fmla="*/ 2568682 h 3177656"/>
              <a:gd name="connsiteX2644" fmla="*/ 1286347 w 2704675"/>
              <a:gd name="connsiteY2644" fmla="*/ 2574727 h 3177656"/>
              <a:gd name="connsiteX2645" fmla="*/ 1287871 w 2704675"/>
              <a:gd name="connsiteY2645" fmla="*/ 2581089 h 3177656"/>
              <a:gd name="connsiteX2646" fmla="*/ 1282357 w 2704675"/>
              <a:gd name="connsiteY2646" fmla="*/ 2595964 h 3177656"/>
              <a:gd name="connsiteX2647" fmla="*/ 1289075 w 2704675"/>
              <a:gd name="connsiteY2647" fmla="*/ 2619255 h 3177656"/>
              <a:gd name="connsiteX2648" fmla="*/ 1286213 w 2704675"/>
              <a:gd name="connsiteY2648" fmla="*/ 2633310 h 3177656"/>
              <a:gd name="connsiteX2649" fmla="*/ 1286907 w 2704675"/>
              <a:gd name="connsiteY2649" fmla="*/ 2634235 h 3177656"/>
              <a:gd name="connsiteX2650" fmla="*/ 1284352 w 2704675"/>
              <a:gd name="connsiteY2650" fmla="*/ 2646987 h 3177656"/>
              <a:gd name="connsiteX2651" fmla="*/ 1285448 w 2704675"/>
              <a:gd name="connsiteY2651" fmla="*/ 2659774 h 3177656"/>
              <a:gd name="connsiteX2652" fmla="*/ 1290706 w 2704675"/>
              <a:gd name="connsiteY2652" fmla="*/ 2666668 h 3177656"/>
              <a:gd name="connsiteX2653" fmla="*/ 1287742 w 2704675"/>
              <a:gd name="connsiteY2653" fmla="*/ 2674397 h 3177656"/>
              <a:gd name="connsiteX2654" fmla="*/ 1292543 w 2704675"/>
              <a:gd name="connsiteY2654" fmla="*/ 2681439 h 3177656"/>
              <a:gd name="connsiteX2655" fmla="*/ 1293675 w 2704675"/>
              <a:gd name="connsiteY2655" fmla="*/ 2690271 h 3177656"/>
              <a:gd name="connsiteX2656" fmla="*/ 1288740 w 2704675"/>
              <a:gd name="connsiteY2656" fmla="*/ 2697525 h 3177656"/>
              <a:gd name="connsiteX2657" fmla="*/ 1276688 w 2704675"/>
              <a:gd name="connsiteY2657" fmla="*/ 2685243 h 3177656"/>
              <a:gd name="connsiteX2658" fmla="*/ 1276306 w 2704675"/>
              <a:gd name="connsiteY2658" fmla="*/ 2693453 h 3177656"/>
              <a:gd name="connsiteX2659" fmla="*/ 1274116 w 2704675"/>
              <a:gd name="connsiteY2659" fmla="*/ 2699820 h 3177656"/>
              <a:gd name="connsiteX2660" fmla="*/ 1271213 w 2704675"/>
              <a:gd name="connsiteY2660" fmla="*/ 2701161 h 3177656"/>
              <a:gd name="connsiteX2661" fmla="*/ 1269249 w 2704675"/>
              <a:gd name="connsiteY2661" fmla="*/ 2699774 h 3177656"/>
              <a:gd name="connsiteX2662" fmla="*/ 1264449 w 2704675"/>
              <a:gd name="connsiteY2662" fmla="*/ 2692732 h 3177656"/>
              <a:gd name="connsiteX2663" fmla="*/ 1263317 w 2704675"/>
              <a:gd name="connsiteY2663" fmla="*/ 2683899 h 3177656"/>
              <a:gd name="connsiteX2664" fmla="*/ 1259168 w 2704675"/>
              <a:gd name="connsiteY2664" fmla="*/ 2672300 h 3177656"/>
              <a:gd name="connsiteX2665" fmla="*/ 1255020 w 2704675"/>
              <a:gd name="connsiteY2665" fmla="*/ 2660702 h 3177656"/>
              <a:gd name="connsiteX2666" fmla="*/ 1253814 w 2704675"/>
              <a:gd name="connsiteY2666" fmla="*/ 2659473 h 3177656"/>
              <a:gd name="connsiteX2667" fmla="*/ 1249249 w 2704675"/>
              <a:gd name="connsiteY2667" fmla="*/ 2627793 h 3177656"/>
              <a:gd name="connsiteX2668" fmla="*/ 1245193 w 2704675"/>
              <a:gd name="connsiteY2668" fmla="*/ 2622431 h 3177656"/>
              <a:gd name="connsiteX2669" fmla="*/ 1242041 w 2704675"/>
              <a:gd name="connsiteY2669" fmla="*/ 2617991 h 3177656"/>
              <a:gd name="connsiteX2670" fmla="*/ 1238425 w 2704675"/>
              <a:gd name="connsiteY2670" fmla="*/ 2614306 h 3177656"/>
              <a:gd name="connsiteX2671" fmla="*/ 1233767 w 2704675"/>
              <a:gd name="connsiteY2671" fmla="*/ 2592360 h 3177656"/>
              <a:gd name="connsiteX2672" fmla="*/ 1229108 w 2704675"/>
              <a:gd name="connsiteY2672" fmla="*/ 2570413 h 3177656"/>
              <a:gd name="connsiteX2673" fmla="*/ 1219491 w 2704675"/>
              <a:gd name="connsiteY2673" fmla="*/ 2558154 h 3177656"/>
              <a:gd name="connsiteX2674" fmla="*/ 1217202 w 2704675"/>
              <a:gd name="connsiteY2674" fmla="*/ 2542922 h 3177656"/>
              <a:gd name="connsiteX2675" fmla="*/ 1218564 w 2704675"/>
              <a:gd name="connsiteY2675" fmla="*/ 2527725 h 3177656"/>
              <a:gd name="connsiteX2676" fmla="*/ 1212561 w 2704675"/>
              <a:gd name="connsiteY2676" fmla="*/ 2519151 h 3177656"/>
              <a:gd name="connsiteX2677" fmla="*/ 1217341 w 2704675"/>
              <a:gd name="connsiteY2677" fmla="*/ 2512352 h 3177656"/>
              <a:gd name="connsiteX2678" fmla="*/ 1217567 w 2704675"/>
              <a:gd name="connsiteY2678" fmla="*/ 2504597 h 3177656"/>
              <a:gd name="connsiteX2679" fmla="*/ 1217085 w 2704675"/>
              <a:gd name="connsiteY2679" fmla="*/ 2491208 h 3177656"/>
              <a:gd name="connsiteX2680" fmla="*/ 1212954 w 2704675"/>
              <a:gd name="connsiteY2680" fmla="*/ 2477784 h 3177656"/>
              <a:gd name="connsiteX2681" fmla="*/ 1209785 w 2704675"/>
              <a:gd name="connsiteY2681" fmla="*/ 2475168 h 3177656"/>
              <a:gd name="connsiteX2682" fmla="*/ 1205677 w 2704675"/>
              <a:gd name="connsiteY2682" fmla="*/ 2475281 h 3177656"/>
              <a:gd name="connsiteX2683" fmla="*/ 1206089 w 2704675"/>
              <a:gd name="connsiteY2683" fmla="*/ 2480000 h 3177656"/>
              <a:gd name="connsiteX2684" fmla="*/ 1209246 w 2704675"/>
              <a:gd name="connsiteY2684" fmla="*/ 2483833 h 3177656"/>
              <a:gd name="connsiteX2685" fmla="*/ 1208267 w 2704675"/>
              <a:gd name="connsiteY2685" fmla="*/ 2506790 h 3177656"/>
              <a:gd name="connsiteX2686" fmla="*/ 1202735 w 2704675"/>
              <a:gd name="connsiteY2686" fmla="*/ 2528792 h 3177656"/>
              <a:gd name="connsiteX2687" fmla="*/ 1207462 w 2704675"/>
              <a:gd name="connsiteY2687" fmla="*/ 2543438 h 3177656"/>
              <a:gd name="connsiteX2688" fmla="*/ 1202457 w 2704675"/>
              <a:gd name="connsiteY2688" fmla="*/ 2557992 h 3177656"/>
              <a:gd name="connsiteX2689" fmla="*/ 1211835 w 2704675"/>
              <a:gd name="connsiteY2689" fmla="*/ 2595497 h 3177656"/>
              <a:gd name="connsiteX2690" fmla="*/ 1210245 w 2704675"/>
              <a:gd name="connsiteY2690" fmla="*/ 2634723 h 3177656"/>
              <a:gd name="connsiteX2691" fmla="*/ 1215350 w 2704675"/>
              <a:gd name="connsiteY2691" fmla="*/ 2641768 h 3177656"/>
              <a:gd name="connsiteX2692" fmla="*/ 1218612 w 2704675"/>
              <a:gd name="connsiteY2692" fmla="*/ 2650621 h 3177656"/>
              <a:gd name="connsiteX2693" fmla="*/ 1214834 w 2704675"/>
              <a:gd name="connsiteY2693" fmla="*/ 2663970 h 3177656"/>
              <a:gd name="connsiteX2694" fmla="*/ 1199968 w 2704675"/>
              <a:gd name="connsiteY2694" fmla="*/ 2675844 h 3177656"/>
              <a:gd name="connsiteX2695" fmla="*/ 1205959 w 2704675"/>
              <a:gd name="connsiteY2695" fmla="*/ 2701605 h 3177656"/>
              <a:gd name="connsiteX2696" fmla="*/ 1207484 w 2704675"/>
              <a:gd name="connsiteY2696" fmla="*/ 2733256 h 3177656"/>
              <a:gd name="connsiteX2697" fmla="*/ 1212658 w 2704675"/>
              <a:gd name="connsiteY2697" fmla="*/ 2764942 h 3177656"/>
              <a:gd name="connsiteX2698" fmla="*/ 1212342 w 2704675"/>
              <a:gd name="connsiteY2698" fmla="*/ 2782126 h 3177656"/>
              <a:gd name="connsiteX2699" fmla="*/ 1211106 w 2704675"/>
              <a:gd name="connsiteY2699" fmla="*/ 2800214 h 3177656"/>
              <a:gd name="connsiteX2700" fmla="*/ 1215078 w 2704675"/>
              <a:gd name="connsiteY2700" fmla="*/ 2862308 h 3177656"/>
              <a:gd name="connsiteX2701" fmla="*/ 1224526 w 2704675"/>
              <a:gd name="connsiteY2701" fmla="*/ 2924454 h 3177656"/>
              <a:gd name="connsiteX2702" fmla="*/ 1229332 w 2704675"/>
              <a:gd name="connsiteY2702" fmla="*/ 2930887 h 3177656"/>
              <a:gd name="connsiteX2703" fmla="*/ 1226821 w 2704675"/>
              <a:gd name="connsiteY2703" fmla="*/ 2939076 h 3177656"/>
              <a:gd name="connsiteX2704" fmla="*/ 1231624 w 2704675"/>
              <a:gd name="connsiteY2704" fmla="*/ 2961785 h 3177656"/>
              <a:gd name="connsiteX2705" fmla="*/ 1233681 w 2704675"/>
              <a:gd name="connsiteY2705" fmla="*/ 2985380 h 3177656"/>
              <a:gd name="connsiteX2706" fmla="*/ 1239148 w 2704675"/>
              <a:gd name="connsiteY2706" fmla="*/ 3002314 h 3177656"/>
              <a:gd name="connsiteX2707" fmla="*/ 1241885 w 2704675"/>
              <a:gd name="connsiteY2707" fmla="*/ 3018311 h 3177656"/>
              <a:gd name="connsiteX2708" fmla="*/ 1236880 w 2704675"/>
              <a:gd name="connsiteY2708" fmla="*/ 3032865 h 3177656"/>
              <a:gd name="connsiteX2709" fmla="*/ 1220668 w 2704675"/>
              <a:gd name="connsiteY2709" fmla="*/ 2978259 h 3177656"/>
              <a:gd name="connsiteX2710" fmla="*/ 1209949 w 2704675"/>
              <a:gd name="connsiteY2710" fmla="*/ 2921882 h 3177656"/>
              <a:gd name="connsiteX2711" fmla="*/ 1204259 w 2704675"/>
              <a:gd name="connsiteY2711" fmla="*/ 2912397 h 3177656"/>
              <a:gd name="connsiteX2712" fmla="*/ 1196762 w 2704675"/>
              <a:gd name="connsiteY2712" fmla="*/ 2901071 h 3177656"/>
              <a:gd name="connsiteX2713" fmla="*/ 1193605 w 2704675"/>
              <a:gd name="connsiteY2713" fmla="*/ 2897238 h 3177656"/>
              <a:gd name="connsiteX2714" fmla="*/ 1193193 w 2704675"/>
              <a:gd name="connsiteY2714" fmla="*/ 2892519 h 3177656"/>
              <a:gd name="connsiteX2715" fmla="*/ 1194421 w 2704675"/>
              <a:gd name="connsiteY2715" fmla="*/ 2891314 h 3177656"/>
              <a:gd name="connsiteX2716" fmla="*/ 1177231 w 2704675"/>
              <a:gd name="connsiteY2716" fmla="*/ 2859667 h 3177656"/>
              <a:gd name="connsiteX2717" fmla="*/ 1164594 w 2704675"/>
              <a:gd name="connsiteY2717" fmla="*/ 2828975 h 3177656"/>
              <a:gd name="connsiteX2718" fmla="*/ 1153386 w 2704675"/>
              <a:gd name="connsiteY2718" fmla="*/ 2808030 h 3177656"/>
              <a:gd name="connsiteX2719" fmla="*/ 1150433 w 2704675"/>
              <a:gd name="connsiteY2719" fmla="*/ 2782602 h 3177656"/>
              <a:gd name="connsiteX2720" fmla="*/ 1145385 w 2704675"/>
              <a:gd name="connsiteY2720" fmla="*/ 2769778 h 3177656"/>
              <a:gd name="connsiteX2721" fmla="*/ 1142160 w 2704675"/>
              <a:gd name="connsiteY2721" fmla="*/ 2756971 h 3177656"/>
              <a:gd name="connsiteX2722" fmla="*/ 1137646 w 2704675"/>
              <a:gd name="connsiteY2722" fmla="*/ 2751757 h 3177656"/>
              <a:gd name="connsiteX2723" fmla="*/ 1134975 w 2704675"/>
              <a:gd name="connsiteY2723" fmla="*/ 2744735 h 3177656"/>
              <a:gd name="connsiteX2724" fmla="*/ 1127815 w 2704675"/>
              <a:gd name="connsiteY2724" fmla="*/ 2730066 h 3177656"/>
              <a:gd name="connsiteX2725" fmla="*/ 1123785 w 2704675"/>
              <a:gd name="connsiteY2725" fmla="*/ 2721966 h 3177656"/>
              <a:gd name="connsiteX2726" fmla="*/ 1127976 w 2704675"/>
              <a:gd name="connsiteY2726" fmla="*/ 2713032 h 3177656"/>
              <a:gd name="connsiteX2727" fmla="*/ 1120816 w 2704675"/>
              <a:gd name="connsiteY2727" fmla="*/ 2698362 h 3177656"/>
              <a:gd name="connsiteX2728" fmla="*/ 1123318 w 2704675"/>
              <a:gd name="connsiteY2728" fmla="*/ 2691086 h 3177656"/>
              <a:gd name="connsiteX2729" fmla="*/ 1109584 w 2704675"/>
              <a:gd name="connsiteY2729" fmla="*/ 2679852 h 3177656"/>
              <a:gd name="connsiteX2730" fmla="*/ 1104106 w 2704675"/>
              <a:gd name="connsiteY2730" fmla="*/ 2664134 h 3177656"/>
              <a:gd name="connsiteX2731" fmla="*/ 1087083 w 2704675"/>
              <a:gd name="connsiteY2731" fmla="*/ 2630814 h 3177656"/>
              <a:gd name="connsiteX2732" fmla="*/ 1075553 w 2704675"/>
              <a:gd name="connsiteY2732" fmla="*/ 2595723 h 3177656"/>
              <a:gd name="connsiteX2733" fmla="*/ 1067164 w 2704675"/>
              <a:gd name="connsiteY2733" fmla="*/ 2582258 h 3177656"/>
              <a:gd name="connsiteX2734" fmla="*/ 1069898 w 2704675"/>
              <a:gd name="connsiteY2734" fmla="*/ 2550648 h 3177656"/>
              <a:gd name="connsiteX2735" fmla="*/ 1062878 w 2704675"/>
              <a:gd name="connsiteY2735" fmla="*/ 2537044 h 3177656"/>
              <a:gd name="connsiteX2736" fmla="*/ 1056780 w 2704675"/>
              <a:gd name="connsiteY2736" fmla="*/ 2522537 h 3177656"/>
              <a:gd name="connsiteX2737" fmla="*/ 1058003 w 2704675"/>
              <a:gd name="connsiteY2737" fmla="*/ 2505970 h 3177656"/>
              <a:gd name="connsiteX2738" fmla="*/ 1050986 w 2704675"/>
              <a:gd name="connsiteY2738" fmla="*/ 2492062 h 3177656"/>
              <a:gd name="connsiteX2739" fmla="*/ 1052260 w 2704675"/>
              <a:gd name="connsiteY2739" fmla="*/ 2485990 h 3177656"/>
              <a:gd name="connsiteX2740" fmla="*/ 1048353 w 2704675"/>
              <a:gd name="connsiteY2740" fmla="*/ 2481086 h 3177656"/>
              <a:gd name="connsiteX2741" fmla="*/ 1049920 w 2704675"/>
              <a:gd name="connsiteY2741" fmla="*/ 2476234 h 3177656"/>
              <a:gd name="connsiteX2742" fmla="*/ 1032033 w 2704675"/>
              <a:gd name="connsiteY2742" fmla="*/ 2389824 h 3177656"/>
              <a:gd name="connsiteX2743" fmla="*/ 1004100 w 2704675"/>
              <a:gd name="connsiteY2743" fmla="*/ 2304231 h 3177656"/>
              <a:gd name="connsiteX2744" fmla="*/ 1007878 w 2704675"/>
              <a:gd name="connsiteY2744" fmla="*/ 2290883 h 3177656"/>
              <a:gd name="connsiteX2745" fmla="*/ 1002037 w 2704675"/>
              <a:gd name="connsiteY2745" fmla="*/ 2265275 h 3177656"/>
              <a:gd name="connsiteX2746" fmla="*/ 1012791 w 2704675"/>
              <a:gd name="connsiteY2746" fmla="*/ 2286063 h 3177656"/>
              <a:gd name="connsiteX2747" fmla="*/ 1015247 w 2704675"/>
              <a:gd name="connsiteY2747" fmla="*/ 2283652 h 3177656"/>
              <a:gd name="connsiteX2748" fmla="*/ 1016545 w 2704675"/>
              <a:gd name="connsiteY2748" fmla="*/ 2275147 h 3177656"/>
              <a:gd name="connsiteX2749" fmla="*/ 1009361 w 2704675"/>
              <a:gd name="connsiteY2749" fmla="*/ 2262911 h 3177656"/>
              <a:gd name="connsiteX2750" fmla="*/ 1007066 w 2704675"/>
              <a:gd name="connsiteY2750" fmla="*/ 2248288 h 3177656"/>
              <a:gd name="connsiteX2751" fmla="*/ 1006396 w 2704675"/>
              <a:gd name="connsiteY2751" fmla="*/ 2245087 h 3177656"/>
              <a:gd name="connsiteX2752" fmla="*/ 997440 w 2704675"/>
              <a:gd name="connsiteY2752" fmla="*/ 2254856 h 3177656"/>
              <a:gd name="connsiteX2753" fmla="*/ 993665 w 2704675"/>
              <a:gd name="connsiteY2753" fmla="*/ 2266701 h 3177656"/>
              <a:gd name="connsiteX2754" fmla="*/ 981921 w 2704675"/>
              <a:gd name="connsiteY2754" fmla="*/ 2272375 h 3177656"/>
              <a:gd name="connsiteX2755" fmla="*/ 962844 w 2704675"/>
              <a:gd name="connsiteY2755" fmla="*/ 2297728 h 3177656"/>
              <a:gd name="connsiteX2756" fmla="*/ 956554 w 2704675"/>
              <a:gd name="connsiteY2756" fmla="*/ 2306163 h 3177656"/>
              <a:gd name="connsiteX2757" fmla="*/ 949006 w 2704675"/>
              <a:gd name="connsiteY2757" fmla="*/ 2314876 h 3177656"/>
              <a:gd name="connsiteX2758" fmla="*/ 941518 w 2704675"/>
              <a:gd name="connsiteY2758" fmla="*/ 2328862 h 3177656"/>
              <a:gd name="connsiteX2759" fmla="*/ 927334 w 2704675"/>
              <a:gd name="connsiteY2759" fmla="*/ 2328466 h 3177656"/>
              <a:gd name="connsiteX2760" fmla="*/ 916313 w 2704675"/>
              <a:gd name="connsiteY2760" fmla="*/ 2334421 h 3177656"/>
              <a:gd name="connsiteX2761" fmla="*/ 911073 w 2704675"/>
              <a:gd name="connsiteY2761" fmla="*/ 2342625 h 3177656"/>
              <a:gd name="connsiteX2762" fmla="*/ 909566 w 2704675"/>
              <a:gd name="connsiteY2762" fmla="*/ 2351768 h 3177656"/>
              <a:gd name="connsiteX2763" fmla="*/ 900540 w 2704675"/>
              <a:gd name="connsiteY2763" fmla="*/ 2364771 h 3177656"/>
              <a:gd name="connsiteX2764" fmla="*/ 888437 w 2704675"/>
              <a:gd name="connsiteY2764" fmla="*/ 2375810 h 3177656"/>
              <a:gd name="connsiteX2765" fmla="*/ 886929 w 2704675"/>
              <a:gd name="connsiteY2765" fmla="*/ 2384953 h 3177656"/>
              <a:gd name="connsiteX2766" fmla="*/ 865533 w 2704675"/>
              <a:gd name="connsiteY2766" fmla="*/ 2401787 h 3177656"/>
              <a:gd name="connsiteX2767" fmla="*/ 847490 w 2704675"/>
              <a:gd name="connsiteY2767" fmla="*/ 2421845 h 3177656"/>
              <a:gd name="connsiteX2768" fmla="*/ 855324 w 2704675"/>
              <a:gd name="connsiteY2768" fmla="*/ 2425403 h 3177656"/>
              <a:gd name="connsiteX2769" fmla="*/ 841034 w 2704675"/>
              <a:gd name="connsiteY2769" fmla="*/ 2447497 h 3177656"/>
              <a:gd name="connsiteX2770" fmla="*/ 822407 w 2704675"/>
              <a:gd name="connsiteY2770" fmla="*/ 2467904 h 3177656"/>
              <a:gd name="connsiteX2771" fmla="*/ 817613 w 2704675"/>
              <a:gd name="connsiteY2771" fmla="*/ 2475128 h 3177656"/>
              <a:gd name="connsiteX2772" fmla="*/ 811559 w 2704675"/>
              <a:gd name="connsiteY2772" fmla="*/ 2482631 h 3177656"/>
              <a:gd name="connsiteX2773" fmla="*/ 805381 w 2704675"/>
              <a:gd name="connsiteY2773" fmla="*/ 2494566 h 3177656"/>
              <a:gd name="connsiteX2774" fmla="*/ 794558 w 2704675"/>
              <a:gd name="connsiteY2774" fmla="*/ 2493429 h 3177656"/>
              <a:gd name="connsiteX2775" fmla="*/ 789989 w 2704675"/>
              <a:gd name="connsiteY2775" fmla="*/ 2505670 h 3177656"/>
              <a:gd name="connsiteX2776" fmla="*/ 783882 w 2704675"/>
              <a:gd name="connsiteY2776" fmla="*/ 2516928 h 3177656"/>
              <a:gd name="connsiteX2777" fmla="*/ 790486 w 2704675"/>
              <a:gd name="connsiteY2777" fmla="*/ 2515912 h 3177656"/>
              <a:gd name="connsiteX2778" fmla="*/ 796386 w 2704675"/>
              <a:gd name="connsiteY2778" fmla="*/ 2517695 h 3177656"/>
              <a:gd name="connsiteX2779" fmla="*/ 795446 w 2704675"/>
              <a:gd name="connsiteY2779" fmla="*/ 2521426 h 3177656"/>
              <a:gd name="connsiteX2780" fmla="*/ 788444 w 2704675"/>
              <a:gd name="connsiteY2780" fmla="*/ 2523632 h 3177656"/>
              <a:gd name="connsiteX2781" fmla="*/ 784796 w 2704675"/>
              <a:gd name="connsiteY2781" fmla="*/ 2529061 h 3177656"/>
              <a:gd name="connsiteX2782" fmla="*/ 773864 w 2704675"/>
              <a:gd name="connsiteY2782" fmla="*/ 2537419 h 3177656"/>
              <a:gd name="connsiteX2783" fmla="*/ 766286 w 2704675"/>
              <a:gd name="connsiteY2783" fmla="*/ 2549002 h 3177656"/>
              <a:gd name="connsiteX2784" fmla="*/ 752646 w 2704675"/>
              <a:gd name="connsiteY2784" fmla="*/ 2559059 h 3177656"/>
              <a:gd name="connsiteX2785" fmla="*/ 744219 w 2704675"/>
              <a:gd name="connsiteY2785" fmla="*/ 2576776 h 3177656"/>
              <a:gd name="connsiteX2786" fmla="*/ 730041 w 2704675"/>
              <a:gd name="connsiteY2786" fmla="*/ 2587392 h 3177656"/>
              <a:gd name="connsiteX2787" fmla="*/ 717679 w 2704675"/>
              <a:gd name="connsiteY2787" fmla="*/ 2600250 h 3177656"/>
              <a:gd name="connsiteX2788" fmla="*/ 712429 w 2704675"/>
              <a:gd name="connsiteY2788" fmla="*/ 2601408 h 3177656"/>
              <a:gd name="connsiteX2789" fmla="*/ 705917 w 2704675"/>
              <a:gd name="connsiteY2789" fmla="*/ 2602845 h 3177656"/>
              <a:gd name="connsiteX2790" fmla="*/ 696922 w 2704675"/>
              <a:gd name="connsiteY2790" fmla="*/ 2625973 h 3177656"/>
              <a:gd name="connsiteX2791" fmla="*/ 683309 w 2704675"/>
              <a:gd name="connsiteY2791" fmla="*/ 2633160 h 3177656"/>
              <a:gd name="connsiteX2792" fmla="*/ 675422 w 2704675"/>
              <a:gd name="connsiteY2792" fmla="*/ 2648335 h 3177656"/>
              <a:gd name="connsiteX2793" fmla="*/ 684936 w 2704675"/>
              <a:gd name="connsiteY2793" fmla="*/ 2651523 h 3177656"/>
              <a:gd name="connsiteX2794" fmla="*/ 670424 w 2704675"/>
              <a:gd name="connsiteY2794" fmla="*/ 2666618 h 3177656"/>
              <a:gd name="connsiteX2795" fmla="*/ 654096 w 2704675"/>
              <a:gd name="connsiteY2795" fmla="*/ 2679470 h 3177656"/>
              <a:gd name="connsiteX2796" fmla="*/ 650167 w 2704675"/>
              <a:gd name="connsiteY2796" fmla="*/ 2685623 h 3177656"/>
              <a:gd name="connsiteX2797" fmla="*/ 648116 w 2704675"/>
              <a:gd name="connsiteY2797" fmla="*/ 2684313 h 3177656"/>
              <a:gd name="connsiteX2798" fmla="*/ 643989 w 2704675"/>
              <a:gd name="connsiteY2798" fmla="*/ 2697558 h 3177656"/>
              <a:gd name="connsiteX2799" fmla="*/ 631961 w 2704675"/>
              <a:gd name="connsiteY2799" fmla="*/ 2705937 h 3177656"/>
              <a:gd name="connsiteX2800" fmla="*/ 621748 w 2704675"/>
              <a:gd name="connsiteY2800" fmla="*/ 2716559 h 3177656"/>
              <a:gd name="connsiteX2801" fmla="*/ 616906 w 2704675"/>
              <a:gd name="connsiteY2801" fmla="*/ 2710579 h 3177656"/>
              <a:gd name="connsiteX2802" fmla="*/ 607738 w 2704675"/>
              <a:gd name="connsiteY2802" fmla="*/ 2724936 h 3177656"/>
              <a:gd name="connsiteX2803" fmla="*/ 605291 w 2704675"/>
              <a:gd name="connsiteY2803" fmla="*/ 2737810 h 3177656"/>
              <a:gd name="connsiteX2804" fmla="*/ 585918 w 2704675"/>
              <a:gd name="connsiteY2804" fmla="*/ 2743845 h 3177656"/>
              <a:gd name="connsiteX2805" fmla="*/ 571288 w 2704675"/>
              <a:gd name="connsiteY2805" fmla="*/ 2759405 h 3177656"/>
              <a:gd name="connsiteX2806" fmla="*/ 568669 w 2704675"/>
              <a:gd name="connsiteY2806" fmla="*/ 2763507 h 3177656"/>
              <a:gd name="connsiteX2807" fmla="*/ 563486 w 2704675"/>
              <a:gd name="connsiteY2807" fmla="*/ 2765972 h 3177656"/>
              <a:gd name="connsiteX2808" fmla="*/ 561379 w 2704675"/>
              <a:gd name="connsiteY2808" fmla="*/ 2770402 h 3177656"/>
              <a:gd name="connsiteX2809" fmla="*/ 542611 w 2704675"/>
              <a:gd name="connsiteY2809" fmla="*/ 2792162 h 3177656"/>
              <a:gd name="connsiteX2810" fmla="*/ 518950 w 2704675"/>
              <a:gd name="connsiteY2810" fmla="*/ 2809714 h 3177656"/>
              <a:gd name="connsiteX2811" fmla="*/ 509852 w 2704675"/>
              <a:gd name="connsiteY2811" fmla="*/ 2823394 h 3177656"/>
              <a:gd name="connsiteX2812" fmla="*/ 496141 w 2704675"/>
              <a:gd name="connsiteY2812" fmla="*/ 2834127 h 3177656"/>
              <a:gd name="connsiteX2813" fmla="*/ 492749 w 2704675"/>
              <a:gd name="connsiteY2813" fmla="*/ 2839722 h 3177656"/>
              <a:gd name="connsiteX2814" fmla="*/ 487541 w 2704675"/>
              <a:gd name="connsiteY2814" fmla="*/ 2843073 h 3177656"/>
              <a:gd name="connsiteX2815" fmla="*/ 484184 w 2704675"/>
              <a:gd name="connsiteY2815" fmla="*/ 2841831 h 3177656"/>
              <a:gd name="connsiteX2816" fmla="*/ 483069 w 2704675"/>
              <a:gd name="connsiteY2816" fmla="*/ 2838773 h 3177656"/>
              <a:gd name="connsiteX2817" fmla="*/ 472418 w 2704675"/>
              <a:gd name="connsiteY2817" fmla="*/ 2846408 h 3177656"/>
              <a:gd name="connsiteX2818" fmla="*/ 478814 w 2704675"/>
              <a:gd name="connsiteY2818" fmla="*/ 2858433 h 3177656"/>
              <a:gd name="connsiteX2819" fmla="*/ 469403 w 2704675"/>
              <a:gd name="connsiteY2819" fmla="*/ 2864693 h 3177656"/>
              <a:gd name="connsiteX2820" fmla="*/ 467154 w 2704675"/>
              <a:gd name="connsiteY2820" fmla="*/ 2870476 h 3177656"/>
              <a:gd name="connsiteX2821" fmla="*/ 460260 w 2704675"/>
              <a:gd name="connsiteY2821" fmla="*/ 2863186 h 3177656"/>
              <a:gd name="connsiteX2822" fmla="*/ 456899 w 2704675"/>
              <a:gd name="connsiteY2822" fmla="*/ 2863927 h 3177656"/>
              <a:gd name="connsiteX2823" fmla="*/ 455589 w 2704675"/>
              <a:gd name="connsiteY2823" fmla="*/ 2865978 h 3177656"/>
              <a:gd name="connsiteX2824" fmla="*/ 457381 w 2704675"/>
              <a:gd name="connsiteY2824" fmla="*/ 2869107 h 3177656"/>
              <a:gd name="connsiteX2825" fmla="*/ 460432 w 2704675"/>
              <a:gd name="connsiteY2825" fmla="*/ 2871958 h 3177656"/>
              <a:gd name="connsiteX2826" fmla="*/ 450042 w 2704675"/>
              <a:gd name="connsiteY2826" fmla="*/ 2877774 h 3177656"/>
              <a:gd name="connsiteX2827" fmla="*/ 444543 w 2704675"/>
              <a:gd name="connsiteY2827" fmla="*/ 2887797 h 3177656"/>
              <a:gd name="connsiteX2828" fmla="*/ 415736 w 2704675"/>
              <a:gd name="connsiteY2828" fmla="*/ 2913974 h 3177656"/>
              <a:gd name="connsiteX2829" fmla="*/ 391265 w 2704675"/>
              <a:gd name="connsiteY2829" fmla="*/ 2941837 h 3177656"/>
              <a:gd name="connsiteX2830" fmla="*/ 377062 w 2704675"/>
              <a:gd name="connsiteY2830" fmla="*/ 2953340 h 3177656"/>
              <a:gd name="connsiteX2831" fmla="*/ 363415 w 2704675"/>
              <a:gd name="connsiteY2831" fmla="*/ 2967362 h 3177656"/>
              <a:gd name="connsiteX2832" fmla="*/ 360055 w 2704675"/>
              <a:gd name="connsiteY2832" fmla="*/ 2968104 h 3177656"/>
              <a:gd name="connsiteX2833" fmla="*/ 377390 w 2704675"/>
              <a:gd name="connsiteY2833" fmla="*/ 2937849 h 3177656"/>
              <a:gd name="connsiteX2834" fmla="*/ 402139 w 2704675"/>
              <a:gd name="connsiteY2834" fmla="*/ 2911245 h 3177656"/>
              <a:gd name="connsiteX2835" fmla="*/ 405883 w 2704675"/>
              <a:gd name="connsiteY2835" fmla="*/ 2904253 h 3177656"/>
              <a:gd name="connsiteX2836" fmla="*/ 409627 w 2704675"/>
              <a:gd name="connsiteY2836" fmla="*/ 2897260 h 3177656"/>
              <a:gd name="connsiteX2837" fmla="*/ 426628 w 2704675"/>
              <a:gd name="connsiteY2837" fmla="*/ 2886462 h 3177656"/>
              <a:gd name="connsiteX2838" fmla="*/ 454132 w 2704675"/>
              <a:gd name="connsiteY2838" fmla="*/ 2843392 h 3177656"/>
              <a:gd name="connsiteX2839" fmla="*/ 442543 w 2704675"/>
              <a:gd name="connsiteY2839" fmla="*/ 2854759 h 3177656"/>
              <a:gd name="connsiteX2840" fmla="*/ 430064 w 2704675"/>
              <a:gd name="connsiteY2840" fmla="*/ 2838128 h 3177656"/>
              <a:gd name="connsiteX2841" fmla="*/ 472217 w 2704675"/>
              <a:gd name="connsiteY2841" fmla="*/ 2782577 h 3177656"/>
              <a:gd name="connsiteX2842" fmla="*/ 506400 w 2704675"/>
              <a:gd name="connsiteY2842" fmla="*/ 2720855 h 3177656"/>
              <a:gd name="connsiteX2843" fmla="*/ 503978 w 2704675"/>
              <a:gd name="connsiteY2843" fmla="*/ 2717865 h 3177656"/>
              <a:gd name="connsiteX2844" fmla="*/ 489847 w 2704675"/>
              <a:gd name="connsiteY2844" fmla="*/ 2728690 h 3177656"/>
              <a:gd name="connsiteX2845" fmla="*/ 476697 w 2704675"/>
              <a:gd name="connsiteY2845" fmla="*/ 2737978 h 3177656"/>
              <a:gd name="connsiteX2846" fmla="*/ 472595 w 2704675"/>
              <a:gd name="connsiteY2846" fmla="*/ 2735358 h 3177656"/>
              <a:gd name="connsiteX2847" fmla="*/ 473732 w 2704675"/>
              <a:gd name="connsiteY2847" fmla="*/ 2724536 h 3177656"/>
              <a:gd name="connsiteX2848" fmla="*/ 482331 w 2704675"/>
              <a:gd name="connsiteY2848" fmla="*/ 2715590 h 3177656"/>
              <a:gd name="connsiteX2849" fmla="*/ 473804 w 2704675"/>
              <a:gd name="connsiteY2849" fmla="*/ 2708881 h 3177656"/>
              <a:gd name="connsiteX2850" fmla="*/ 480677 w 2704675"/>
              <a:gd name="connsiteY2850" fmla="*/ 2700097 h 3177656"/>
              <a:gd name="connsiteX2851" fmla="*/ 487424 w 2704675"/>
              <a:gd name="connsiteY2851" fmla="*/ 2682751 h 3177656"/>
              <a:gd name="connsiteX2852" fmla="*/ 490704 w 2704675"/>
              <a:gd name="connsiteY2852" fmla="*/ 2673657 h 3177656"/>
              <a:gd name="connsiteX2853" fmla="*/ 494540 w 2704675"/>
              <a:gd name="connsiteY2853" fmla="*/ 2667084 h 3177656"/>
              <a:gd name="connsiteX2854" fmla="*/ 497901 w 2704675"/>
              <a:gd name="connsiteY2854" fmla="*/ 2666343 h 3177656"/>
              <a:gd name="connsiteX2855" fmla="*/ 501984 w 2704675"/>
              <a:gd name="connsiteY2855" fmla="*/ 2665883 h 3177656"/>
              <a:gd name="connsiteX2856" fmla="*/ 505363 w 2704675"/>
              <a:gd name="connsiteY2856" fmla="*/ 2668221 h 3177656"/>
              <a:gd name="connsiteX2857" fmla="*/ 501499 w 2704675"/>
              <a:gd name="connsiteY2857" fmla="*/ 2677664 h 3177656"/>
              <a:gd name="connsiteX2858" fmla="*/ 493576 w 2704675"/>
              <a:gd name="connsiteY2858" fmla="*/ 2686680 h 3177656"/>
              <a:gd name="connsiteX2859" fmla="*/ 491129 w 2704675"/>
              <a:gd name="connsiteY2859" fmla="*/ 2699554 h 3177656"/>
              <a:gd name="connsiteX2860" fmla="*/ 494490 w 2704675"/>
              <a:gd name="connsiteY2860" fmla="*/ 2698812 h 3177656"/>
              <a:gd name="connsiteX2861" fmla="*/ 502618 w 2704675"/>
              <a:gd name="connsiteY2861" fmla="*/ 2678739 h 3177656"/>
              <a:gd name="connsiteX2862" fmla="*/ 512283 w 2704675"/>
              <a:gd name="connsiteY2862" fmla="*/ 2659647 h 3177656"/>
              <a:gd name="connsiteX2863" fmla="*/ 507810 w 2704675"/>
              <a:gd name="connsiteY2863" fmla="*/ 2655347 h 3177656"/>
              <a:gd name="connsiteX2864" fmla="*/ 517510 w 2704675"/>
              <a:gd name="connsiteY2864" fmla="*/ 2644398 h 3177656"/>
              <a:gd name="connsiteX2865" fmla="*/ 525949 w 2704675"/>
              <a:gd name="connsiteY2865" fmla="*/ 2633726 h 3177656"/>
              <a:gd name="connsiteX2866" fmla="*/ 535886 w 2704675"/>
              <a:gd name="connsiteY2866" fmla="*/ 2619861 h 3177656"/>
              <a:gd name="connsiteX2867" fmla="*/ 544285 w 2704675"/>
              <a:gd name="connsiteY2867" fmla="*/ 2605013 h 3177656"/>
              <a:gd name="connsiteX2868" fmla="*/ 546534 w 2704675"/>
              <a:gd name="connsiteY2868" fmla="*/ 2599231 h 3177656"/>
              <a:gd name="connsiteX2869" fmla="*/ 537218 w 2704675"/>
              <a:gd name="connsiteY2869" fmla="*/ 2588951 h 3177656"/>
              <a:gd name="connsiteX2870" fmla="*/ 535340 w 2704675"/>
              <a:gd name="connsiteY2870" fmla="*/ 2596413 h 3177656"/>
              <a:gd name="connsiteX2871" fmla="*/ 515546 w 2704675"/>
              <a:gd name="connsiteY2871" fmla="*/ 2602541 h 3177656"/>
              <a:gd name="connsiteX2872" fmla="*/ 512729 w 2704675"/>
              <a:gd name="connsiteY2872" fmla="*/ 2613735 h 3177656"/>
              <a:gd name="connsiteX2873" fmla="*/ 506752 w 2704675"/>
              <a:gd name="connsiteY2873" fmla="*/ 2616595 h 3177656"/>
              <a:gd name="connsiteX2874" fmla="*/ 504129 w 2704675"/>
              <a:gd name="connsiteY2874" fmla="*/ 2622680 h 3177656"/>
              <a:gd name="connsiteX2875" fmla="*/ 495159 w 2704675"/>
              <a:gd name="connsiteY2875" fmla="*/ 2629944 h 3177656"/>
              <a:gd name="connsiteX2876" fmla="*/ 484336 w 2704675"/>
              <a:gd name="connsiteY2876" fmla="*/ 2628807 h 3177656"/>
              <a:gd name="connsiteX2877" fmla="*/ 485692 w 2704675"/>
              <a:gd name="connsiteY2877" fmla="*/ 2626966 h 3177656"/>
              <a:gd name="connsiteX2878" fmla="*/ 487327 w 2704675"/>
              <a:gd name="connsiteY2878" fmla="*/ 2626386 h 3177656"/>
              <a:gd name="connsiteX2879" fmla="*/ 489773 w 2704675"/>
              <a:gd name="connsiteY2879" fmla="*/ 2613511 h 3177656"/>
              <a:gd name="connsiteX2880" fmla="*/ 494005 w 2704675"/>
              <a:gd name="connsiteY2880" fmla="*/ 2607732 h 3177656"/>
              <a:gd name="connsiteX2881" fmla="*/ 493900 w 2704675"/>
              <a:gd name="connsiteY2881" fmla="*/ 2600267 h 3177656"/>
              <a:gd name="connsiteX2882" fmla="*/ 497459 w 2704675"/>
              <a:gd name="connsiteY2882" fmla="*/ 2592434 h 3177656"/>
              <a:gd name="connsiteX2883" fmla="*/ 496915 w 2704675"/>
              <a:gd name="connsiteY2883" fmla="*/ 2581981 h 3177656"/>
              <a:gd name="connsiteX2884" fmla="*/ 514502 w 2704675"/>
              <a:gd name="connsiteY2884" fmla="*/ 2540878 h 3177656"/>
              <a:gd name="connsiteX2885" fmla="*/ 531959 w 2704675"/>
              <a:gd name="connsiteY2885" fmla="*/ 2493197 h 3177656"/>
              <a:gd name="connsiteX2886" fmla="*/ 526943 w 2704675"/>
              <a:gd name="connsiteY2886" fmla="*/ 2478445 h 3177656"/>
              <a:gd name="connsiteX2887" fmla="*/ 536852 w 2704675"/>
              <a:gd name="connsiteY2887" fmla="*/ 2467449 h 3177656"/>
              <a:gd name="connsiteX2888" fmla="*/ 539669 w 2704675"/>
              <a:gd name="connsiteY2888" fmla="*/ 2456255 h 3177656"/>
              <a:gd name="connsiteX2889" fmla="*/ 516033 w 2704675"/>
              <a:gd name="connsiteY2889" fmla="*/ 2487899 h 3177656"/>
              <a:gd name="connsiteX2890" fmla="*/ 487503 w 2704675"/>
              <a:gd name="connsiteY2890" fmla="*/ 2515336 h 3177656"/>
              <a:gd name="connsiteX2891" fmla="*/ 485381 w 2704675"/>
              <a:gd name="connsiteY2891" fmla="*/ 2529681 h 3177656"/>
              <a:gd name="connsiteX2892" fmla="*/ 476827 w 2704675"/>
              <a:gd name="connsiteY2892" fmla="*/ 2538836 h 3177656"/>
              <a:gd name="connsiteX2893" fmla="*/ 455106 w 2704675"/>
              <a:gd name="connsiteY2893" fmla="*/ 2554199 h 3177656"/>
              <a:gd name="connsiteX2894" fmla="*/ 445988 w 2704675"/>
              <a:gd name="connsiteY2894" fmla="*/ 2566782 h 3177656"/>
              <a:gd name="connsiteX2895" fmla="*/ 435510 w 2704675"/>
              <a:gd name="connsiteY2895" fmla="*/ 2583189 h 3177656"/>
              <a:gd name="connsiteX2896" fmla="*/ 425824 w 2704675"/>
              <a:gd name="connsiteY2896" fmla="*/ 2586207 h 3177656"/>
              <a:gd name="connsiteX2897" fmla="*/ 418509 w 2704675"/>
              <a:gd name="connsiteY2897" fmla="*/ 2593987 h 3177656"/>
              <a:gd name="connsiteX2898" fmla="*/ 412513 w 2704675"/>
              <a:gd name="connsiteY2898" fmla="*/ 2593768 h 3177656"/>
              <a:gd name="connsiteX2899" fmla="*/ 406944 w 2704675"/>
              <a:gd name="connsiteY2899" fmla="*/ 2589490 h 3177656"/>
              <a:gd name="connsiteX2900" fmla="*/ 415427 w 2704675"/>
              <a:gd name="connsiteY2900" fmla="*/ 2581012 h 3177656"/>
              <a:gd name="connsiteX2901" fmla="*/ 428245 w 2704675"/>
              <a:gd name="connsiteY2901" fmla="*/ 2574219 h 3177656"/>
              <a:gd name="connsiteX2902" fmla="*/ 457060 w 2704675"/>
              <a:gd name="connsiteY2902" fmla="*/ 2529099 h 3177656"/>
              <a:gd name="connsiteX2903" fmla="*/ 472704 w 2704675"/>
              <a:gd name="connsiteY2903" fmla="*/ 2520142 h 3177656"/>
              <a:gd name="connsiteX2904" fmla="*/ 481919 w 2704675"/>
              <a:gd name="connsiteY2904" fmla="*/ 2505996 h 3177656"/>
              <a:gd name="connsiteX2905" fmla="*/ 505296 w 2704675"/>
              <a:gd name="connsiteY2905" fmla="*/ 2476170 h 3177656"/>
              <a:gd name="connsiteX2906" fmla="*/ 504012 w 2704675"/>
              <a:gd name="connsiteY2906" fmla="*/ 2462358 h 3177656"/>
              <a:gd name="connsiteX2907" fmla="*/ 506048 w 2704675"/>
              <a:gd name="connsiteY2907" fmla="*/ 2458605 h 3177656"/>
              <a:gd name="connsiteX2908" fmla="*/ 509621 w 2704675"/>
              <a:gd name="connsiteY2908" fmla="*/ 2455834 h 3177656"/>
              <a:gd name="connsiteX2909" fmla="*/ 512982 w 2704675"/>
              <a:gd name="connsiteY2909" fmla="*/ 2455093 h 3177656"/>
              <a:gd name="connsiteX2910" fmla="*/ 492843 w 2704675"/>
              <a:gd name="connsiteY2910" fmla="*/ 2443676 h 3177656"/>
              <a:gd name="connsiteX2911" fmla="*/ 487802 w 2704675"/>
              <a:gd name="connsiteY2911" fmla="*/ 2444787 h 3177656"/>
              <a:gd name="connsiteX2912" fmla="*/ 482594 w 2704675"/>
              <a:gd name="connsiteY2912" fmla="*/ 2448139 h 3177656"/>
              <a:gd name="connsiteX2913" fmla="*/ 479203 w 2704675"/>
              <a:gd name="connsiteY2913" fmla="*/ 2453733 h 3177656"/>
              <a:gd name="connsiteX2914" fmla="*/ 464821 w 2704675"/>
              <a:gd name="connsiteY2914" fmla="*/ 2460428 h 3177656"/>
              <a:gd name="connsiteX2915" fmla="*/ 453216 w 2704675"/>
              <a:gd name="connsiteY2915" fmla="*/ 2481710 h 3177656"/>
              <a:gd name="connsiteX2916" fmla="*/ 432104 w 2704675"/>
              <a:gd name="connsiteY2916" fmla="*/ 2495838 h 3177656"/>
              <a:gd name="connsiteX2917" fmla="*/ 427630 w 2704675"/>
              <a:gd name="connsiteY2917" fmla="*/ 2491538 h 3177656"/>
              <a:gd name="connsiteX2918" fmla="*/ 427260 w 2704675"/>
              <a:gd name="connsiteY2918" fmla="*/ 2489857 h 3177656"/>
              <a:gd name="connsiteX2919" fmla="*/ 433425 w 2704675"/>
              <a:gd name="connsiteY2919" fmla="*/ 2485855 h 3177656"/>
              <a:gd name="connsiteX2920" fmla="*/ 433438 w 2704675"/>
              <a:gd name="connsiteY2920" fmla="*/ 2477923 h 3177656"/>
              <a:gd name="connsiteX2921" fmla="*/ 433067 w 2704675"/>
              <a:gd name="connsiteY2921" fmla="*/ 2476242 h 3177656"/>
              <a:gd name="connsiteX2922" fmla="*/ 429581 w 2704675"/>
              <a:gd name="connsiteY2922" fmla="*/ 2468421 h 3177656"/>
              <a:gd name="connsiteX2923" fmla="*/ 436453 w 2704675"/>
              <a:gd name="connsiteY2923" fmla="*/ 2459637 h 3177656"/>
              <a:gd name="connsiteX2924" fmla="*/ 451997 w 2704675"/>
              <a:gd name="connsiteY2924" fmla="*/ 2426253 h 3177656"/>
              <a:gd name="connsiteX2925" fmla="*/ 464520 w 2704675"/>
              <a:gd name="connsiteY2925" fmla="*/ 2415122 h 3177656"/>
              <a:gd name="connsiteX2926" fmla="*/ 476487 w 2704675"/>
              <a:gd name="connsiteY2926" fmla="*/ 2401470 h 3177656"/>
              <a:gd name="connsiteX2927" fmla="*/ 486618 w 2704675"/>
              <a:gd name="connsiteY2927" fmla="*/ 2382495 h 3177656"/>
              <a:gd name="connsiteX2928" fmla="*/ 492970 w 2704675"/>
              <a:gd name="connsiteY2928" fmla="*/ 2364355 h 3177656"/>
              <a:gd name="connsiteX2929" fmla="*/ 494650 w 2704675"/>
              <a:gd name="connsiteY2929" fmla="*/ 2363984 h 3177656"/>
              <a:gd name="connsiteX2930" fmla="*/ 536364 w 2704675"/>
              <a:gd name="connsiteY2930" fmla="*/ 2305447 h 3177656"/>
              <a:gd name="connsiteX2931" fmla="*/ 529738 w 2704675"/>
              <a:gd name="connsiteY2931" fmla="*/ 2305366 h 3177656"/>
              <a:gd name="connsiteX2932" fmla="*/ 524800 w 2704675"/>
              <a:gd name="connsiteY2932" fmla="*/ 2300948 h 3177656"/>
              <a:gd name="connsiteX2933" fmla="*/ 527172 w 2704675"/>
              <a:gd name="connsiteY2933" fmla="*/ 2290734 h 3177656"/>
              <a:gd name="connsiteX2934" fmla="*/ 530805 w 2704675"/>
              <a:gd name="connsiteY2934" fmla="*/ 2280242 h 3177656"/>
              <a:gd name="connsiteX2935" fmla="*/ 551563 w 2704675"/>
              <a:gd name="connsiteY2935" fmla="*/ 2254519 h 3177656"/>
              <a:gd name="connsiteX2936" fmla="*/ 563999 w 2704675"/>
              <a:gd name="connsiteY2936" fmla="*/ 2239001 h 3177656"/>
              <a:gd name="connsiteX2937" fmla="*/ 569726 w 2704675"/>
              <a:gd name="connsiteY2937" fmla="*/ 2217033 h 3177656"/>
              <a:gd name="connsiteX2938" fmla="*/ 586557 w 2704675"/>
              <a:gd name="connsiteY2938" fmla="*/ 2210458 h 3177656"/>
              <a:gd name="connsiteX2939" fmla="*/ 594586 w 2704675"/>
              <a:gd name="connsiteY2939" fmla="*/ 2193930 h 3177656"/>
              <a:gd name="connsiteX2940" fmla="*/ 605218 w 2704675"/>
              <a:gd name="connsiteY2940" fmla="*/ 2183215 h 3177656"/>
              <a:gd name="connsiteX2941" fmla="*/ 607881 w 2704675"/>
              <a:gd name="connsiteY2941" fmla="*/ 2166329 h 3177656"/>
              <a:gd name="connsiteX2942" fmla="*/ 613256 w 2704675"/>
              <a:gd name="connsiteY2942" fmla="*/ 2160738 h 3177656"/>
              <a:gd name="connsiteX2943" fmla="*/ 621151 w 2704675"/>
              <a:gd name="connsiteY2943" fmla="*/ 2154592 h 3177656"/>
              <a:gd name="connsiteX2944" fmla="*/ 625451 w 2704675"/>
              <a:gd name="connsiteY2944" fmla="*/ 2150119 h 3177656"/>
              <a:gd name="connsiteX2945" fmla="*/ 636645 w 2704675"/>
              <a:gd name="connsiteY2945" fmla="*/ 2152936 h 3177656"/>
              <a:gd name="connsiteX2946" fmla="*/ 631038 w 2704675"/>
              <a:gd name="connsiteY2946" fmla="*/ 2172454 h 3177656"/>
              <a:gd name="connsiteX2947" fmla="*/ 617740 w 2704675"/>
              <a:gd name="connsiteY2947" fmla="*/ 2187061 h 3177656"/>
              <a:gd name="connsiteX2948" fmla="*/ 616060 w 2704675"/>
              <a:gd name="connsiteY2948" fmla="*/ 2187431 h 3177656"/>
              <a:gd name="connsiteX2949" fmla="*/ 604840 w 2704675"/>
              <a:gd name="connsiteY2949" fmla="*/ 2200478 h 3177656"/>
              <a:gd name="connsiteX2950" fmla="*/ 602635 w 2704675"/>
              <a:gd name="connsiteY2950" fmla="*/ 2208453 h 3177656"/>
              <a:gd name="connsiteX2951" fmla="*/ 597353 w 2704675"/>
              <a:gd name="connsiteY2951" fmla="*/ 2214465 h 3177656"/>
              <a:gd name="connsiteX2952" fmla="*/ 586075 w 2704675"/>
              <a:gd name="connsiteY2952" fmla="*/ 2235234 h 3177656"/>
              <a:gd name="connsiteX2953" fmla="*/ 574519 w 2704675"/>
              <a:gd name="connsiteY2953" fmla="*/ 2254742 h 3177656"/>
              <a:gd name="connsiteX2954" fmla="*/ 566488 w 2704675"/>
              <a:gd name="connsiteY2954" fmla="*/ 2258275 h 3177656"/>
              <a:gd name="connsiteX2955" fmla="*/ 574321 w 2704675"/>
              <a:gd name="connsiteY2955" fmla="*/ 2261834 h 3177656"/>
              <a:gd name="connsiteX2956" fmla="*/ 594659 w 2704675"/>
              <a:gd name="connsiteY2956" fmla="*/ 2236203 h 3177656"/>
              <a:gd name="connsiteX2957" fmla="*/ 611364 w 2704675"/>
              <a:gd name="connsiteY2957" fmla="*/ 2206088 h 3177656"/>
              <a:gd name="connsiteX2958" fmla="*/ 625004 w 2704675"/>
              <a:gd name="connsiteY2958" fmla="*/ 2196031 h 3177656"/>
              <a:gd name="connsiteX2959" fmla="*/ 643810 w 2704675"/>
              <a:gd name="connsiteY2959" fmla="*/ 2165452 h 3177656"/>
              <a:gd name="connsiteX2960" fmla="*/ 668769 w 2704675"/>
              <a:gd name="connsiteY2960" fmla="*/ 2138803 h 3177656"/>
              <a:gd name="connsiteX2961" fmla="*/ 673955 w 2704675"/>
              <a:gd name="connsiteY2961" fmla="*/ 2134356 h 3177656"/>
              <a:gd name="connsiteX2962" fmla="*/ 673267 w 2704675"/>
              <a:gd name="connsiteY2962" fmla="*/ 2127239 h 3177656"/>
              <a:gd name="connsiteX2963" fmla="*/ 671414 w 2704675"/>
              <a:gd name="connsiteY2963" fmla="*/ 2118837 h 3177656"/>
              <a:gd name="connsiteX2964" fmla="*/ 676084 w 2704675"/>
              <a:gd name="connsiteY2964" fmla="*/ 2116045 h 3177656"/>
              <a:gd name="connsiteX2965" fmla="*/ 682777 w 2704675"/>
              <a:gd name="connsiteY2965" fmla="*/ 2117432 h 3177656"/>
              <a:gd name="connsiteX2966" fmla="*/ 683745 w 2704675"/>
              <a:gd name="connsiteY2966" fmla="*/ 2110831 h 3177656"/>
              <a:gd name="connsiteX2967" fmla="*/ 690892 w 2704675"/>
              <a:gd name="connsiteY2967" fmla="*/ 2105290 h 3177656"/>
              <a:gd name="connsiteX2968" fmla="*/ 694963 w 2704675"/>
              <a:gd name="connsiteY2968" fmla="*/ 2097785 h 3177656"/>
              <a:gd name="connsiteX2969" fmla="*/ 691399 w 2704675"/>
              <a:gd name="connsiteY2969" fmla="*/ 2094606 h 3177656"/>
              <a:gd name="connsiteX2970" fmla="*/ 687131 w 2704675"/>
              <a:gd name="connsiteY2970" fmla="*/ 2094226 h 3177656"/>
              <a:gd name="connsiteX2971" fmla="*/ 682590 w 2704675"/>
              <a:gd name="connsiteY2971" fmla="*/ 2103597 h 3177656"/>
              <a:gd name="connsiteX2972" fmla="*/ 674972 w 2704675"/>
              <a:gd name="connsiteY2972" fmla="*/ 2111004 h 3177656"/>
              <a:gd name="connsiteX2973" fmla="*/ 673085 w 2704675"/>
              <a:gd name="connsiteY2973" fmla="*/ 2109438 h 3177656"/>
              <a:gd name="connsiteX2974" fmla="*/ 672180 w 2704675"/>
              <a:gd name="connsiteY2974" fmla="*/ 2106334 h 3177656"/>
              <a:gd name="connsiteX2975" fmla="*/ 666226 w 2704675"/>
              <a:gd name="connsiteY2975" fmla="*/ 2095312 h 3177656"/>
              <a:gd name="connsiteX2976" fmla="*/ 668734 w 2704675"/>
              <a:gd name="connsiteY2976" fmla="*/ 2087711 h 3177656"/>
              <a:gd name="connsiteX2977" fmla="*/ 676135 w 2704675"/>
              <a:gd name="connsiteY2977" fmla="*/ 2084317 h 3177656"/>
              <a:gd name="connsiteX2978" fmla="*/ 678711 w 2704675"/>
              <a:gd name="connsiteY2978" fmla="*/ 2078021 h 3177656"/>
              <a:gd name="connsiteX2979" fmla="*/ 684364 w 2704675"/>
              <a:gd name="connsiteY2979" fmla="*/ 2073691 h 3177656"/>
              <a:gd name="connsiteX2980" fmla="*/ 687940 w 2704675"/>
              <a:gd name="connsiteY2980" fmla="*/ 2068938 h 3177656"/>
              <a:gd name="connsiteX2981" fmla="*/ 693334 w 2704675"/>
              <a:gd name="connsiteY2981" fmla="*/ 2066427 h 3177656"/>
              <a:gd name="connsiteX2982" fmla="*/ 699959 w 2704675"/>
              <a:gd name="connsiteY2982" fmla="*/ 2066507 h 3177656"/>
              <a:gd name="connsiteX2983" fmla="*/ 704898 w 2704675"/>
              <a:gd name="connsiteY2983" fmla="*/ 2070924 h 3177656"/>
              <a:gd name="connsiteX2984" fmla="*/ 702714 w 2704675"/>
              <a:gd name="connsiteY2984" fmla="*/ 2079996 h 3177656"/>
              <a:gd name="connsiteX2985" fmla="*/ 696471 w 2704675"/>
              <a:gd name="connsiteY2985" fmla="*/ 2088641 h 3177656"/>
              <a:gd name="connsiteX2986" fmla="*/ 701883 w 2704675"/>
              <a:gd name="connsiteY2986" fmla="*/ 2089210 h 3177656"/>
              <a:gd name="connsiteX2987" fmla="*/ 713102 w 2704675"/>
              <a:gd name="connsiteY2987" fmla="*/ 2076163 h 3177656"/>
              <a:gd name="connsiteX2988" fmla="*/ 731722 w 2704675"/>
              <a:gd name="connsiteY2988" fmla="*/ 2059722 h 3177656"/>
              <a:gd name="connsiteX2989" fmla="*/ 745449 w 2704675"/>
              <a:gd name="connsiteY2989" fmla="*/ 2039074 h 3177656"/>
              <a:gd name="connsiteX2990" fmla="*/ 748922 w 2704675"/>
              <a:gd name="connsiteY2990" fmla="*/ 2026855 h 3177656"/>
              <a:gd name="connsiteX2991" fmla="*/ 758546 w 2704675"/>
              <a:gd name="connsiteY2991" fmla="*/ 2018565 h 3177656"/>
              <a:gd name="connsiteX2992" fmla="*/ 765095 w 2704675"/>
              <a:gd name="connsiteY2992" fmla="*/ 2008310 h 3177656"/>
              <a:gd name="connsiteX2993" fmla="*/ 767317 w 2704675"/>
              <a:gd name="connsiteY2993" fmla="*/ 2005397 h 3177656"/>
              <a:gd name="connsiteX2994" fmla="*/ 771076 w 2704675"/>
              <a:gd name="connsiteY2994" fmla="*/ 2003467 h 3177656"/>
              <a:gd name="connsiteX2995" fmla="*/ 772327 w 2704675"/>
              <a:gd name="connsiteY2995" fmla="*/ 1994161 h 3177656"/>
              <a:gd name="connsiteX2996" fmla="*/ 772040 w 2704675"/>
              <a:gd name="connsiteY2996" fmla="*/ 1983871 h 3177656"/>
              <a:gd name="connsiteX2997" fmla="*/ 765325 w 2704675"/>
              <a:gd name="connsiteY2997" fmla="*/ 1981388 h 3177656"/>
              <a:gd name="connsiteX2998" fmla="*/ 758054 w 2704675"/>
              <a:gd name="connsiteY2998" fmla="*/ 1976384 h 3177656"/>
              <a:gd name="connsiteX2999" fmla="*/ 758622 w 2704675"/>
              <a:gd name="connsiteY2999" fmla="*/ 1970972 h 3177656"/>
              <a:gd name="connsiteX3000" fmla="*/ 764745 w 2704675"/>
              <a:gd name="connsiteY3000" fmla="*/ 1964777 h 3177656"/>
              <a:gd name="connsiteX3001" fmla="*/ 767791 w 2704675"/>
              <a:gd name="connsiteY3001" fmla="*/ 1956616 h 3177656"/>
              <a:gd name="connsiteX3002" fmla="*/ 772091 w 2704675"/>
              <a:gd name="connsiteY3002" fmla="*/ 1952144 h 3177656"/>
              <a:gd name="connsiteX3003" fmla="*/ 767618 w 2704675"/>
              <a:gd name="connsiteY3003" fmla="*/ 1947844 h 3177656"/>
              <a:gd name="connsiteX3004" fmla="*/ 756103 w 2704675"/>
              <a:gd name="connsiteY3004" fmla="*/ 1956551 h 3177656"/>
              <a:gd name="connsiteX3005" fmla="*/ 751252 w 2704675"/>
              <a:gd name="connsiteY3005" fmla="*/ 1957928 h 3177656"/>
              <a:gd name="connsiteX3006" fmla="*/ 748031 w 2704675"/>
              <a:gd name="connsiteY3006" fmla="*/ 1961615 h 3177656"/>
              <a:gd name="connsiteX3007" fmla="*/ 741041 w 2704675"/>
              <a:gd name="connsiteY3007" fmla="*/ 1968255 h 3177656"/>
              <a:gd name="connsiteX3008" fmla="*/ 733345 w 2704675"/>
              <a:gd name="connsiteY3008" fmla="*/ 1979272 h 3177656"/>
              <a:gd name="connsiteX3009" fmla="*/ 722766 w 2704675"/>
              <a:gd name="connsiteY3009" fmla="*/ 1976719 h 3177656"/>
              <a:gd name="connsiteX3010" fmla="*/ 716624 w 2704675"/>
              <a:gd name="connsiteY3010" fmla="*/ 1988251 h 3177656"/>
              <a:gd name="connsiteX3011" fmla="*/ 709087 w 2704675"/>
              <a:gd name="connsiteY3011" fmla="*/ 1998607 h 3177656"/>
              <a:gd name="connsiteX3012" fmla="*/ 715767 w 2704675"/>
              <a:gd name="connsiteY3012" fmla="*/ 1998470 h 3177656"/>
              <a:gd name="connsiteX3013" fmla="*/ 721381 w 2704675"/>
              <a:gd name="connsiteY3013" fmla="*/ 2001014 h 3177656"/>
              <a:gd name="connsiteX3014" fmla="*/ 719958 w 2704675"/>
              <a:gd name="connsiteY3014" fmla="*/ 2004589 h 3177656"/>
              <a:gd name="connsiteX3015" fmla="*/ 712726 w 2704675"/>
              <a:gd name="connsiteY3015" fmla="*/ 2005853 h 3177656"/>
              <a:gd name="connsiteX3016" fmla="*/ 708395 w 2704675"/>
              <a:gd name="connsiteY3016" fmla="*/ 2010755 h 3177656"/>
              <a:gd name="connsiteX3017" fmla="*/ 696458 w 2704675"/>
              <a:gd name="connsiteY3017" fmla="*/ 2017600 h 3177656"/>
              <a:gd name="connsiteX3018" fmla="*/ 687420 w 2704675"/>
              <a:gd name="connsiteY3018" fmla="*/ 2028083 h 3177656"/>
              <a:gd name="connsiteX3019" fmla="*/ 672573 w 2704675"/>
              <a:gd name="connsiteY3019" fmla="*/ 2036255 h 3177656"/>
              <a:gd name="connsiteX3020" fmla="*/ 661886 w 2704675"/>
              <a:gd name="connsiteY3020" fmla="*/ 2052708 h 3177656"/>
              <a:gd name="connsiteX3021" fmla="*/ 646433 w 2704675"/>
              <a:gd name="connsiteY3021" fmla="*/ 2061364 h 3177656"/>
              <a:gd name="connsiteX3022" fmla="*/ 632485 w 2704675"/>
              <a:gd name="connsiteY3022" fmla="*/ 2072481 h 3177656"/>
              <a:gd name="connsiteX3023" fmla="*/ 627127 w 2704675"/>
              <a:gd name="connsiteY3023" fmla="*/ 2072938 h 3177656"/>
              <a:gd name="connsiteX3024" fmla="*/ 620483 w 2704675"/>
              <a:gd name="connsiteY3024" fmla="*/ 2073503 h 3177656"/>
              <a:gd name="connsiteX3025" fmla="*/ 608519 w 2704675"/>
              <a:gd name="connsiteY3025" fmla="*/ 2095245 h 3177656"/>
              <a:gd name="connsiteX3026" fmla="*/ 594078 w 2704675"/>
              <a:gd name="connsiteY3026" fmla="*/ 2100576 h 3177656"/>
              <a:gd name="connsiteX3027" fmla="*/ 584262 w 2704675"/>
              <a:gd name="connsiteY3027" fmla="*/ 2114581 h 3177656"/>
              <a:gd name="connsiteX3028" fmla="*/ 593272 w 2704675"/>
              <a:gd name="connsiteY3028" fmla="*/ 2118994 h 3177656"/>
              <a:gd name="connsiteX3029" fmla="*/ 576898 w 2704675"/>
              <a:gd name="connsiteY3029" fmla="*/ 2132045 h 3177656"/>
              <a:gd name="connsiteX3030" fmla="*/ 559020 w 2704675"/>
              <a:gd name="connsiteY3030" fmla="*/ 2142634 h 3177656"/>
              <a:gd name="connsiteX3031" fmla="*/ 554314 w 2704675"/>
              <a:gd name="connsiteY3031" fmla="*/ 2148215 h 3177656"/>
              <a:gd name="connsiteX3032" fmla="*/ 552454 w 2704675"/>
              <a:gd name="connsiteY3032" fmla="*/ 2146647 h 3177656"/>
              <a:gd name="connsiteX3033" fmla="*/ 546617 w 2704675"/>
              <a:gd name="connsiteY3033" fmla="*/ 2159233 h 3177656"/>
              <a:gd name="connsiteX3034" fmla="*/ 533590 w 2704675"/>
              <a:gd name="connsiteY3034" fmla="*/ 2165955 h 3177656"/>
              <a:gd name="connsiteX3035" fmla="*/ 522068 w 2704675"/>
              <a:gd name="connsiteY3035" fmla="*/ 2175139 h 3177656"/>
              <a:gd name="connsiteX3036" fmla="*/ 518055 w 2704675"/>
              <a:gd name="connsiteY3036" fmla="*/ 2168572 h 3177656"/>
              <a:gd name="connsiteX3037" fmla="*/ 507075 w 2704675"/>
              <a:gd name="connsiteY3037" fmla="*/ 2181596 h 3177656"/>
              <a:gd name="connsiteX3038" fmla="*/ 502954 w 2704675"/>
              <a:gd name="connsiteY3038" fmla="*/ 2194036 h 3177656"/>
              <a:gd name="connsiteX3039" fmla="*/ 482954 w 2704675"/>
              <a:gd name="connsiteY3039" fmla="*/ 2197466 h 3177656"/>
              <a:gd name="connsiteX3040" fmla="*/ 466403 w 2704675"/>
              <a:gd name="connsiteY3040" fmla="*/ 2210964 h 3177656"/>
              <a:gd name="connsiteX3041" fmla="*/ 463266 w 2704675"/>
              <a:gd name="connsiteY3041" fmla="*/ 2214685 h 3177656"/>
              <a:gd name="connsiteX3042" fmla="*/ 457803 w 2704675"/>
              <a:gd name="connsiteY3042" fmla="*/ 2216445 h 3177656"/>
              <a:gd name="connsiteX3043" fmla="*/ 455131 w 2704675"/>
              <a:gd name="connsiteY3043" fmla="*/ 2220559 h 3177656"/>
              <a:gd name="connsiteX3044" fmla="*/ 433659 w 2704675"/>
              <a:gd name="connsiteY3044" fmla="*/ 2239657 h 3177656"/>
              <a:gd name="connsiteX3045" fmla="*/ 407892 w 2704675"/>
              <a:gd name="connsiteY3045" fmla="*/ 2253939 h 3177656"/>
              <a:gd name="connsiteX3046" fmla="*/ 397072 w 2704675"/>
              <a:gd name="connsiteY3046" fmla="*/ 2266302 h 3177656"/>
              <a:gd name="connsiteX3047" fmla="*/ 382066 w 2704675"/>
              <a:gd name="connsiteY3047" fmla="*/ 2275135 h 3177656"/>
              <a:gd name="connsiteX3048" fmla="*/ 377967 w 2704675"/>
              <a:gd name="connsiteY3048" fmla="*/ 2280233 h 3177656"/>
              <a:gd name="connsiteX3049" fmla="*/ 372363 w 2704675"/>
              <a:gd name="connsiteY3049" fmla="*/ 2282869 h 3177656"/>
              <a:gd name="connsiteX3050" fmla="*/ 369198 w 2704675"/>
              <a:gd name="connsiteY3050" fmla="*/ 2281196 h 3177656"/>
              <a:gd name="connsiteX3051" fmla="*/ 368496 w 2704675"/>
              <a:gd name="connsiteY3051" fmla="*/ 2278018 h 3177656"/>
              <a:gd name="connsiteX3052" fmla="*/ 356933 w 2704675"/>
              <a:gd name="connsiteY3052" fmla="*/ 2284183 h 3177656"/>
              <a:gd name="connsiteX3053" fmla="*/ 361689 w 2704675"/>
              <a:gd name="connsiteY3053" fmla="*/ 2296946 h 3177656"/>
              <a:gd name="connsiteX3054" fmla="*/ 351534 w 2704675"/>
              <a:gd name="connsiteY3054" fmla="*/ 2301912 h 3177656"/>
              <a:gd name="connsiteX3055" fmla="*/ 348544 w 2704675"/>
              <a:gd name="connsiteY3055" fmla="*/ 2307348 h 3177656"/>
              <a:gd name="connsiteX3056" fmla="*/ 342670 w 2704675"/>
              <a:gd name="connsiteY3056" fmla="*/ 2299213 h 3177656"/>
              <a:gd name="connsiteX3057" fmla="*/ 339241 w 2704675"/>
              <a:gd name="connsiteY3057" fmla="*/ 2299505 h 3177656"/>
              <a:gd name="connsiteX3058" fmla="*/ 337672 w 2704675"/>
              <a:gd name="connsiteY3058" fmla="*/ 2301365 h 3177656"/>
              <a:gd name="connsiteX3059" fmla="*/ 339036 w 2704675"/>
              <a:gd name="connsiteY3059" fmla="*/ 2304703 h 3177656"/>
              <a:gd name="connsiteX3060" fmla="*/ 341686 w 2704675"/>
              <a:gd name="connsiteY3060" fmla="*/ 2307932 h 3177656"/>
              <a:gd name="connsiteX3061" fmla="*/ 330619 w 2704675"/>
              <a:gd name="connsiteY3061" fmla="*/ 2312328 h 3177656"/>
              <a:gd name="connsiteX3062" fmla="*/ 323848 w 2704675"/>
              <a:gd name="connsiteY3062" fmla="*/ 2321539 h 3177656"/>
              <a:gd name="connsiteX3063" fmla="*/ 291843 w 2704675"/>
              <a:gd name="connsiteY3063" fmla="*/ 2343693 h 3177656"/>
              <a:gd name="connsiteX3064" fmla="*/ 263915 w 2704675"/>
              <a:gd name="connsiteY3064" fmla="*/ 2368090 h 3177656"/>
              <a:gd name="connsiteX3065" fmla="*/ 248321 w 2704675"/>
              <a:gd name="connsiteY3065" fmla="*/ 2377621 h 3177656"/>
              <a:gd name="connsiteX3066" fmla="*/ 232946 w 2704675"/>
              <a:gd name="connsiteY3066" fmla="*/ 2389723 h 3177656"/>
              <a:gd name="connsiteX3067" fmla="*/ 229516 w 2704675"/>
              <a:gd name="connsiteY3067" fmla="*/ 2390015 h 3177656"/>
              <a:gd name="connsiteX3068" fmla="*/ 250687 w 2704675"/>
              <a:gd name="connsiteY3068" fmla="*/ 2362308 h 3177656"/>
              <a:gd name="connsiteX3069" fmla="*/ 278724 w 2704675"/>
              <a:gd name="connsiteY3069" fmla="*/ 2339197 h 3177656"/>
              <a:gd name="connsiteX3070" fmla="*/ 283357 w 2704675"/>
              <a:gd name="connsiteY3070" fmla="*/ 2332759 h 3177656"/>
              <a:gd name="connsiteX3071" fmla="*/ 287989 w 2704675"/>
              <a:gd name="connsiteY3071" fmla="*/ 2326320 h 3177656"/>
              <a:gd name="connsiteX3072" fmla="*/ 306265 w 2704675"/>
              <a:gd name="connsiteY3072" fmla="*/ 2317856 h 3177656"/>
              <a:gd name="connsiteX3073" fmla="*/ 339204 w 2704675"/>
              <a:gd name="connsiteY3073" fmla="*/ 2278785 h 3177656"/>
              <a:gd name="connsiteX3074" fmla="*/ 326218 w 2704675"/>
              <a:gd name="connsiteY3074" fmla="*/ 2288526 h 3177656"/>
              <a:gd name="connsiteX3075" fmla="*/ 316039 w 2704675"/>
              <a:gd name="connsiteY3075" fmla="*/ 2270396 h 3177656"/>
              <a:gd name="connsiteX3076" fmla="*/ 365142 w 2704675"/>
              <a:gd name="connsiteY3076" fmla="*/ 2220883 h 3177656"/>
              <a:gd name="connsiteX3077" fmla="*/ 407158 w 2704675"/>
              <a:gd name="connsiteY3077" fmla="*/ 2164201 h 3177656"/>
              <a:gd name="connsiteX3078" fmla="*/ 405152 w 2704675"/>
              <a:gd name="connsiteY3078" fmla="*/ 2160918 h 3177656"/>
              <a:gd name="connsiteX3079" fmla="*/ 389717 w 2704675"/>
              <a:gd name="connsiteY3079" fmla="*/ 2169788 h 3177656"/>
              <a:gd name="connsiteX3080" fmla="*/ 375459 w 2704675"/>
              <a:gd name="connsiteY3080" fmla="*/ 2177262 h 3177656"/>
              <a:gd name="connsiteX3081" fmla="*/ 371738 w 2704675"/>
              <a:gd name="connsiteY3081" fmla="*/ 2174125 h 3177656"/>
              <a:gd name="connsiteX3082" fmla="*/ 374291 w 2704675"/>
              <a:gd name="connsiteY3082" fmla="*/ 2163546 h 3177656"/>
              <a:gd name="connsiteX3083" fmla="*/ 383994 w 2704675"/>
              <a:gd name="connsiteY3083" fmla="*/ 2155812 h 3177656"/>
              <a:gd name="connsiteX3084" fmla="*/ 376424 w 2704675"/>
              <a:gd name="connsiteY3084" fmla="*/ 2148038 h 3177656"/>
              <a:gd name="connsiteX3085" fmla="*/ 384394 w 2704675"/>
              <a:gd name="connsiteY3085" fmla="*/ 2140235 h 3177656"/>
              <a:gd name="connsiteX3086" fmla="*/ 393367 w 2704675"/>
              <a:gd name="connsiteY3086" fmla="*/ 2123929 h 3177656"/>
              <a:gd name="connsiteX3087" fmla="*/ 397817 w 2704675"/>
              <a:gd name="connsiteY3087" fmla="*/ 2115347 h 3177656"/>
              <a:gd name="connsiteX3088" fmla="*/ 402486 w 2704675"/>
              <a:gd name="connsiteY3088" fmla="*/ 2109336 h 3177656"/>
              <a:gd name="connsiteX3089" fmla="*/ 405915 w 2704675"/>
              <a:gd name="connsiteY3089" fmla="*/ 2109044 h 3177656"/>
              <a:gd name="connsiteX3090" fmla="*/ 410024 w 2704675"/>
              <a:gd name="connsiteY3090" fmla="*/ 2109127 h 3177656"/>
              <a:gd name="connsiteX3091" fmla="*/ 413065 w 2704675"/>
              <a:gd name="connsiteY3091" fmla="*/ 2111890 h 3177656"/>
              <a:gd name="connsiteX3092" fmla="*/ 407990 w 2704675"/>
              <a:gd name="connsiteY3092" fmla="*/ 2120740 h 3177656"/>
              <a:gd name="connsiteX3093" fmla="*/ 398949 w 2704675"/>
              <a:gd name="connsiteY3093" fmla="*/ 2128634 h 3177656"/>
              <a:gd name="connsiteX3094" fmla="*/ 394827 w 2704675"/>
              <a:gd name="connsiteY3094" fmla="*/ 2141073 h 3177656"/>
              <a:gd name="connsiteX3095" fmla="*/ 398256 w 2704675"/>
              <a:gd name="connsiteY3095" fmla="*/ 2140782 h 3177656"/>
              <a:gd name="connsiteX3096" fmla="*/ 408957 w 2704675"/>
              <a:gd name="connsiteY3096" fmla="*/ 2121953 h 3177656"/>
              <a:gd name="connsiteX3097" fmla="*/ 421054 w 2704675"/>
              <a:gd name="connsiteY3097" fmla="*/ 2104302 h 3177656"/>
              <a:gd name="connsiteX3098" fmla="*/ 417187 w 2704675"/>
              <a:gd name="connsiteY3098" fmla="*/ 2099450 h 3177656"/>
              <a:gd name="connsiteX3099" fmla="*/ 428244 w 2704675"/>
              <a:gd name="connsiteY3099" fmla="*/ 2089873 h 3177656"/>
              <a:gd name="connsiteX3100" fmla="*/ 438016 w 2704675"/>
              <a:gd name="connsiteY3100" fmla="*/ 2080407 h 3177656"/>
              <a:gd name="connsiteX3101" fmla="*/ 449693 w 2704675"/>
              <a:gd name="connsiteY3101" fmla="*/ 2067971 h 3177656"/>
              <a:gd name="connsiteX3102" fmla="*/ 459974 w 2704675"/>
              <a:gd name="connsiteY3102" fmla="*/ 2054360 h 3177656"/>
              <a:gd name="connsiteX3103" fmla="*/ 462965 w 2704675"/>
              <a:gd name="connsiteY3103" fmla="*/ 2048924 h 3177656"/>
              <a:gd name="connsiteX3104" fmla="*/ 455085 w 2704675"/>
              <a:gd name="connsiteY3104" fmla="*/ 2037507 h 3177656"/>
              <a:gd name="connsiteX3105" fmla="*/ 452240 w 2704675"/>
              <a:gd name="connsiteY3105" fmla="*/ 2044656 h 3177656"/>
              <a:gd name="connsiteX3106" fmla="*/ 431813 w 2704675"/>
              <a:gd name="connsiteY3106" fmla="*/ 2048123 h 3177656"/>
              <a:gd name="connsiteX3107" fmla="*/ 427545 w 2704675"/>
              <a:gd name="connsiteY3107" fmla="*/ 2058848 h 3177656"/>
              <a:gd name="connsiteX3108" fmla="*/ 421243 w 2704675"/>
              <a:gd name="connsiteY3108" fmla="*/ 2060896 h 3177656"/>
              <a:gd name="connsiteX3109" fmla="*/ 417842 w 2704675"/>
              <a:gd name="connsiteY3109" fmla="*/ 2066582 h 3177656"/>
              <a:gd name="connsiteX3110" fmla="*/ 407992 w 2704675"/>
              <a:gd name="connsiteY3110" fmla="*/ 2072602 h 3177656"/>
              <a:gd name="connsiteX3111" fmla="*/ 397414 w 2704675"/>
              <a:gd name="connsiteY3111" fmla="*/ 2070049 h 3177656"/>
              <a:gd name="connsiteX3112" fmla="*/ 399000 w 2704675"/>
              <a:gd name="connsiteY3112" fmla="*/ 2068402 h 3177656"/>
              <a:gd name="connsiteX3113" fmla="*/ 400697 w 2704675"/>
              <a:gd name="connsiteY3113" fmla="*/ 2068042 h 3177656"/>
              <a:gd name="connsiteX3114" fmla="*/ 404818 w 2704675"/>
              <a:gd name="connsiteY3114" fmla="*/ 2055603 h 3177656"/>
              <a:gd name="connsiteX3115" fmla="*/ 409774 w 2704675"/>
              <a:gd name="connsiteY3115" fmla="*/ 2050432 h 3177656"/>
              <a:gd name="connsiteX3116" fmla="*/ 410654 w 2704675"/>
              <a:gd name="connsiteY3116" fmla="*/ 2043017 h 3177656"/>
              <a:gd name="connsiteX3117" fmla="*/ 415214 w 2704675"/>
              <a:gd name="connsiteY3117" fmla="*/ 2035721 h 3177656"/>
              <a:gd name="connsiteX3118" fmla="*/ 416052 w 2704675"/>
              <a:gd name="connsiteY3118" fmla="*/ 2025288 h 3177656"/>
              <a:gd name="connsiteX3119" fmla="*/ 438900 w 2704675"/>
              <a:gd name="connsiteY3119" fmla="*/ 1986861 h 3177656"/>
              <a:gd name="connsiteX3120" fmla="*/ 462485 w 2704675"/>
              <a:gd name="connsiteY3120" fmla="*/ 1941894 h 3177656"/>
              <a:gd name="connsiteX3121" fmla="*/ 459457 w 2704675"/>
              <a:gd name="connsiteY3121" fmla="*/ 1926610 h 3177656"/>
              <a:gd name="connsiteX3122" fmla="*/ 470729 w 2704675"/>
              <a:gd name="connsiteY3122" fmla="*/ 1917015 h 3177656"/>
              <a:gd name="connsiteX3123" fmla="*/ 474996 w 2704675"/>
              <a:gd name="connsiteY3123" fmla="*/ 1906290 h 3177656"/>
              <a:gd name="connsiteX3124" fmla="*/ 447396 w 2704675"/>
              <a:gd name="connsiteY3124" fmla="*/ 1934545 h 3177656"/>
              <a:gd name="connsiteX3125" fmla="*/ 415501 w 2704675"/>
              <a:gd name="connsiteY3125" fmla="*/ 1957984 h 3177656"/>
              <a:gd name="connsiteX3126" fmla="*/ 411508 w 2704675"/>
              <a:gd name="connsiteY3126" fmla="*/ 1971924 h 3177656"/>
              <a:gd name="connsiteX3127" fmla="*/ 401823 w 2704675"/>
              <a:gd name="connsiteY3127" fmla="*/ 1979873 h 3177656"/>
              <a:gd name="connsiteX3128" fmla="*/ 378267 w 2704675"/>
              <a:gd name="connsiteY3128" fmla="*/ 1992240 h 3177656"/>
              <a:gd name="connsiteX3129" fmla="*/ 367570 w 2704675"/>
              <a:gd name="connsiteY3129" fmla="*/ 2003512 h 3177656"/>
              <a:gd name="connsiteX3130" fmla="*/ 355022 w 2704675"/>
              <a:gd name="connsiteY3130" fmla="*/ 2018396 h 3177656"/>
              <a:gd name="connsiteX3131" fmla="*/ 345023 w 2704675"/>
              <a:gd name="connsiteY3131" fmla="*/ 2020112 h 3177656"/>
              <a:gd name="connsiteX3132" fmla="*/ 336746 w 2704675"/>
              <a:gd name="connsiteY3132" fmla="*/ 2026861 h 3177656"/>
              <a:gd name="connsiteX3133" fmla="*/ 330833 w 2704675"/>
              <a:gd name="connsiteY3133" fmla="*/ 2025853 h 3177656"/>
              <a:gd name="connsiteX3134" fmla="*/ 325876 w 2704675"/>
              <a:gd name="connsiteY3134" fmla="*/ 2020878 h 3177656"/>
              <a:gd name="connsiteX3135" fmla="*/ 335401 w 2704675"/>
              <a:gd name="connsiteY3135" fmla="*/ 2013591 h 3177656"/>
              <a:gd name="connsiteX3136" fmla="*/ 349003 w 2704675"/>
              <a:gd name="connsiteY3136" fmla="*/ 2008548 h 3177656"/>
              <a:gd name="connsiteX3137" fmla="*/ 383510 w 2704675"/>
              <a:gd name="connsiteY3137" fmla="*/ 1967616 h 3177656"/>
              <a:gd name="connsiteX3138" fmla="*/ 400199 w 2704675"/>
              <a:gd name="connsiteY3138" fmla="*/ 1960798 h 3177656"/>
              <a:gd name="connsiteX3139" fmla="*/ 411197 w 2704675"/>
              <a:gd name="connsiteY3139" fmla="*/ 1947989 h 3177656"/>
              <a:gd name="connsiteX3140" fmla="*/ 438299 w 2704675"/>
              <a:gd name="connsiteY3140" fmla="*/ 1921504 h 3177656"/>
              <a:gd name="connsiteX3141" fmla="*/ 438846 w 2704675"/>
              <a:gd name="connsiteY3141" fmla="*/ 1907642 h 3177656"/>
              <a:gd name="connsiteX3142" fmla="*/ 441358 w 2704675"/>
              <a:gd name="connsiteY3142" fmla="*/ 1904190 h 3177656"/>
              <a:gd name="connsiteX3143" fmla="*/ 445266 w 2704675"/>
              <a:gd name="connsiteY3143" fmla="*/ 1901914 h 3177656"/>
              <a:gd name="connsiteX3144" fmla="*/ 448695 w 2704675"/>
              <a:gd name="connsiteY3144" fmla="*/ 1901623 h 3177656"/>
              <a:gd name="connsiteX3145" fmla="*/ 430236 w 2704675"/>
              <a:gd name="connsiteY3145" fmla="*/ 1887652 h 3177656"/>
              <a:gd name="connsiteX3146" fmla="*/ 425092 w 2704675"/>
              <a:gd name="connsiteY3146" fmla="*/ 1888090 h 3177656"/>
              <a:gd name="connsiteX3147" fmla="*/ 419488 w 2704675"/>
              <a:gd name="connsiteY3147" fmla="*/ 1890726 h 3177656"/>
              <a:gd name="connsiteX3148" fmla="*/ 415389 w 2704675"/>
              <a:gd name="connsiteY3148" fmla="*/ 1895824 h 3177656"/>
              <a:gd name="connsiteX3149" fmla="*/ 400250 w 2704675"/>
              <a:gd name="connsiteY3149" fmla="*/ 1900567 h 3177656"/>
              <a:gd name="connsiteX3150" fmla="*/ 385942 w 2704675"/>
              <a:gd name="connsiteY3150" fmla="*/ 1920134 h 3177656"/>
              <a:gd name="connsiteX3151" fmla="*/ 363153 w 2704675"/>
              <a:gd name="connsiteY3151" fmla="*/ 1931357 h 3177656"/>
              <a:gd name="connsiteX3152" fmla="*/ 359286 w 2704675"/>
              <a:gd name="connsiteY3152" fmla="*/ 1926505 h 3177656"/>
              <a:gd name="connsiteX3153" fmla="*/ 359140 w 2704675"/>
              <a:gd name="connsiteY3153" fmla="*/ 1924791 h 3177656"/>
              <a:gd name="connsiteX3154" fmla="*/ 365779 w 2704675"/>
              <a:gd name="connsiteY3154" fmla="*/ 1921635 h 3177656"/>
              <a:gd name="connsiteX3155" fmla="*/ 366836 w 2704675"/>
              <a:gd name="connsiteY3155" fmla="*/ 1913774 h 3177656"/>
              <a:gd name="connsiteX3156" fmla="*/ 366690 w 2704675"/>
              <a:gd name="connsiteY3156" fmla="*/ 1912060 h 3177656"/>
              <a:gd name="connsiteX3157" fmla="*/ 364264 w 2704675"/>
              <a:gd name="connsiteY3157" fmla="*/ 1903847 h 3177656"/>
              <a:gd name="connsiteX3158" fmla="*/ 372234 w 2704675"/>
              <a:gd name="connsiteY3158" fmla="*/ 1896045 h 3177656"/>
              <a:gd name="connsiteX3159" fmla="*/ 392041 w 2704675"/>
              <a:gd name="connsiteY3159" fmla="*/ 1865000 h 3177656"/>
              <a:gd name="connsiteX3160" fmla="*/ 402845 w 2704675"/>
              <a:gd name="connsiteY3160" fmla="*/ 1857694 h 3177656"/>
              <a:gd name="connsiteX3161" fmla="*/ 402598 w 2704675"/>
              <a:gd name="connsiteY3161" fmla="*/ 1857582 h 3177656"/>
              <a:gd name="connsiteX3162" fmla="*/ 394442 w 2704675"/>
              <a:gd name="connsiteY3162" fmla="*/ 1852169 h 3177656"/>
              <a:gd name="connsiteX3163" fmla="*/ 382638 w 2704675"/>
              <a:gd name="connsiteY3163" fmla="*/ 1840842 h 3177656"/>
              <a:gd name="connsiteX3164" fmla="*/ 376208 w 2704675"/>
              <a:gd name="connsiteY3164" fmla="*/ 1833469 h 3177656"/>
              <a:gd name="connsiteX3165" fmla="*/ 366252 w 2704675"/>
              <a:gd name="connsiteY3165" fmla="*/ 1829132 h 3177656"/>
              <a:gd name="connsiteX3166" fmla="*/ 347557 w 2704675"/>
              <a:gd name="connsiteY3166" fmla="*/ 1825709 h 3177656"/>
              <a:gd name="connsiteX3167" fmla="*/ 319758 w 2704675"/>
              <a:gd name="connsiteY3167" fmla="*/ 1803673 h 3177656"/>
              <a:gd name="connsiteX3168" fmla="*/ 315074 w 2704675"/>
              <a:gd name="connsiteY3168" fmla="*/ 1801252 h 3177656"/>
              <a:gd name="connsiteX3169" fmla="*/ 310736 w 2704675"/>
              <a:gd name="connsiteY3169" fmla="*/ 1797587 h 3177656"/>
              <a:gd name="connsiteX3170" fmla="*/ 295818 w 2704675"/>
              <a:gd name="connsiteY3170" fmla="*/ 1793430 h 3177656"/>
              <a:gd name="connsiteX3171" fmla="*/ 290573 w 2704675"/>
              <a:gd name="connsiteY3171" fmla="*/ 1786610 h 3177656"/>
              <a:gd name="connsiteX3172" fmla="*/ 281551 w 2704675"/>
              <a:gd name="connsiteY3172" fmla="*/ 1780524 h 3177656"/>
              <a:gd name="connsiteX3173" fmla="*/ 272530 w 2704675"/>
              <a:gd name="connsiteY3173" fmla="*/ 1774438 h 3177656"/>
              <a:gd name="connsiteX3174" fmla="*/ 273212 w 2704675"/>
              <a:gd name="connsiteY3174" fmla="*/ 1770386 h 3177656"/>
              <a:gd name="connsiteX3175" fmla="*/ 271062 w 2704675"/>
              <a:gd name="connsiteY3175" fmla="*/ 1766884 h 3177656"/>
              <a:gd name="connsiteX3176" fmla="*/ 266972 w 2704675"/>
              <a:gd name="connsiteY3176" fmla="*/ 1769540 h 3177656"/>
              <a:gd name="connsiteX3177" fmla="*/ 263780 w 2704675"/>
              <a:gd name="connsiteY3177" fmla="*/ 1773787 h 3177656"/>
              <a:gd name="connsiteX3178" fmla="*/ 237176 w 2704675"/>
              <a:gd name="connsiteY3178" fmla="*/ 1753870 h 3177656"/>
              <a:gd name="connsiteX3179" fmla="*/ 225686 w 2704675"/>
              <a:gd name="connsiteY3179" fmla="*/ 1754241 h 3177656"/>
              <a:gd name="connsiteX3180" fmla="*/ 213237 w 2704675"/>
              <a:gd name="connsiteY3180" fmla="*/ 1743627 h 3177656"/>
              <a:gd name="connsiteX3181" fmla="*/ 208352 w 2704675"/>
              <a:gd name="connsiteY3181" fmla="*/ 1746732 h 3177656"/>
              <a:gd name="connsiteX3182" fmla="*/ 203753 w 2704675"/>
              <a:gd name="connsiteY3182" fmla="*/ 1739198 h 3177656"/>
              <a:gd name="connsiteX3183" fmla="*/ 194313 w 2704675"/>
              <a:gd name="connsiteY3183" fmla="*/ 1737015 h 3177656"/>
              <a:gd name="connsiteX3184" fmla="*/ 190682 w 2704675"/>
              <a:gd name="connsiteY3184" fmla="*/ 1728412 h 3177656"/>
              <a:gd name="connsiteX3185" fmla="*/ 177415 w 2704675"/>
              <a:gd name="connsiteY3185" fmla="*/ 1719133 h 3177656"/>
              <a:gd name="connsiteX3186" fmla="*/ 165736 w 2704675"/>
              <a:gd name="connsiteY3186" fmla="*/ 1708957 h 3177656"/>
              <a:gd name="connsiteX3187" fmla="*/ 137096 w 2704675"/>
              <a:gd name="connsiteY3187" fmla="*/ 1702764 h 3177656"/>
              <a:gd name="connsiteX3188" fmla="*/ 129279 w 2704675"/>
              <a:gd name="connsiteY3188" fmla="*/ 1686742 h 3177656"/>
              <a:gd name="connsiteX3189" fmla="*/ 115655 w 2704675"/>
              <a:gd name="connsiteY3189" fmla="*/ 1677140 h 3177656"/>
              <a:gd name="connsiteX3190" fmla="*/ 106361 w 2704675"/>
              <a:gd name="connsiteY3190" fmla="*/ 1665620 h 3177656"/>
              <a:gd name="connsiteX3191" fmla="*/ 104431 w 2704675"/>
              <a:gd name="connsiteY3191" fmla="*/ 1659723 h 3177656"/>
              <a:gd name="connsiteX3192" fmla="*/ 97421 w 2704675"/>
              <a:gd name="connsiteY3192" fmla="*/ 1658440 h 3177656"/>
              <a:gd name="connsiteX3193" fmla="*/ 95871 w 2704675"/>
              <a:gd name="connsiteY3193" fmla="*/ 1651979 h 3177656"/>
              <a:gd name="connsiteX3194" fmla="*/ 88195 w 2704675"/>
              <a:gd name="connsiteY3194" fmla="*/ 1648278 h 3177656"/>
              <a:gd name="connsiteX3195" fmla="*/ 82801 w 2704675"/>
              <a:gd name="connsiteY3195" fmla="*/ 1641192 h 3177656"/>
              <a:gd name="connsiteX3196" fmla="*/ 50763 w 2704675"/>
              <a:gd name="connsiteY3196" fmla="*/ 1621548 h 3177656"/>
              <a:gd name="connsiteX3197" fmla="*/ 72019 w 2704675"/>
              <a:gd name="connsiteY3197" fmla="*/ 1618986 h 3177656"/>
              <a:gd name="connsiteX3198" fmla="*/ 92582 w 2704675"/>
              <a:gd name="connsiteY3198" fmla="*/ 1618910 h 3177656"/>
              <a:gd name="connsiteX3199" fmla="*/ 109430 w 2704675"/>
              <a:gd name="connsiteY3199" fmla="*/ 1628963 h 3177656"/>
              <a:gd name="connsiteX3200" fmla="*/ 126277 w 2704675"/>
              <a:gd name="connsiteY3200" fmla="*/ 1639016 h 3177656"/>
              <a:gd name="connsiteX3201" fmla="*/ 140982 w 2704675"/>
              <a:gd name="connsiteY3201" fmla="*/ 1651152 h 3177656"/>
              <a:gd name="connsiteX3202" fmla="*/ 158315 w 2704675"/>
              <a:gd name="connsiteY3202" fmla="*/ 1658660 h 3177656"/>
              <a:gd name="connsiteX3203" fmla="*/ 163709 w 2704675"/>
              <a:gd name="connsiteY3203" fmla="*/ 1665746 h 3177656"/>
              <a:gd name="connsiteX3204" fmla="*/ 171386 w 2704675"/>
              <a:gd name="connsiteY3204" fmla="*/ 1669447 h 3177656"/>
              <a:gd name="connsiteX3205" fmla="*/ 177934 w 2704675"/>
              <a:gd name="connsiteY3205" fmla="*/ 1658768 h 3177656"/>
              <a:gd name="connsiteX3206" fmla="*/ 149211 w 2704675"/>
              <a:gd name="connsiteY3206" fmla="*/ 1640047 h 3177656"/>
              <a:gd name="connsiteX3207" fmla="*/ 142960 w 2704675"/>
              <a:gd name="connsiteY3207" fmla="*/ 1624016 h 3177656"/>
              <a:gd name="connsiteX3208" fmla="*/ 112154 w 2704675"/>
              <a:gd name="connsiteY3208" fmla="*/ 1589531 h 3177656"/>
              <a:gd name="connsiteX3209" fmla="*/ 78720 w 2704675"/>
              <a:gd name="connsiteY3209" fmla="*/ 1559674 h 3177656"/>
              <a:gd name="connsiteX3210" fmla="*/ 76519 w 2704675"/>
              <a:gd name="connsiteY3210" fmla="*/ 1548343 h 3177656"/>
              <a:gd name="connsiteX3211" fmla="*/ 94290 w 2704675"/>
              <a:gd name="connsiteY3211" fmla="*/ 1555081 h 3177656"/>
              <a:gd name="connsiteX3212" fmla="*/ 79853 w 2704675"/>
              <a:gd name="connsiteY3212" fmla="*/ 1529491 h 3177656"/>
              <a:gd name="connsiteX3213" fmla="*/ 48742 w 2704675"/>
              <a:gd name="connsiteY3213" fmla="*/ 1492507 h 3177656"/>
              <a:gd name="connsiteX3214" fmla="*/ 28962 w 2704675"/>
              <a:gd name="connsiteY3214" fmla="*/ 1469000 h 3177656"/>
              <a:gd name="connsiteX3215" fmla="*/ 23255 w 2704675"/>
              <a:gd name="connsiteY3215" fmla="*/ 1463838 h 3177656"/>
              <a:gd name="connsiteX3216" fmla="*/ 17548 w 2704675"/>
              <a:gd name="connsiteY3216" fmla="*/ 1458675 h 3177656"/>
              <a:gd name="connsiteX3217" fmla="*/ 5401 w 2704675"/>
              <a:gd name="connsiteY3217" fmla="*/ 1444574 h 3177656"/>
              <a:gd name="connsiteX3218" fmla="*/ 1189 w 2704675"/>
              <a:gd name="connsiteY3218" fmla="*/ 1442060 h 3177656"/>
              <a:gd name="connsiteX3219" fmla="*/ 157 w 2704675"/>
              <a:gd name="connsiteY3219" fmla="*/ 1437753 h 3177656"/>
              <a:gd name="connsiteX3220" fmla="*/ 8097 w 2704675"/>
              <a:gd name="connsiteY3220" fmla="*/ 1427685 h 3177656"/>
              <a:gd name="connsiteX3221" fmla="*/ 19421 w 2704675"/>
              <a:gd name="connsiteY3221" fmla="*/ 1419900 h 3177656"/>
              <a:gd name="connsiteX3222" fmla="*/ 22505 w 2704675"/>
              <a:gd name="connsiteY3222" fmla="*/ 1421652 h 3177656"/>
              <a:gd name="connsiteX3223" fmla="*/ 28360 w 2704675"/>
              <a:gd name="connsiteY3223" fmla="*/ 1413459 h 3177656"/>
              <a:gd name="connsiteX3224" fmla="*/ 24501 w 2704675"/>
              <a:gd name="connsiteY3224" fmla="*/ 1401666 h 3177656"/>
              <a:gd name="connsiteX3225" fmla="*/ 31529 w 2704675"/>
              <a:gd name="connsiteY3225" fmla="*/ 1396479 h 3177656"/>
              <a:gd name="connsiteX3226" fmla="*/ 39799 w 2704675"/>
              <a:gd name="connsiteY3226" fmla="*/ 1391639 h 3177656"/>
              <a:gd name="connsiteX3227" fmla="*/ 50610 w 2704675"/>
              <a:gd name="connsiteY3227" fmla="*/ 1377681 h 3177656"/>
              <a:gd name="connsiteX3228" fmla="*/ 60177 w 2704675"/>
              <a:gd name="connsiteY3228" fmla="*/ 1363378 h 3177656"/>
              <a:gd name="connsiteX3229" fmla="*/ 67626 w 2704675"/>
              <a:gd name="connsiteY3229" fmla="*/ 1363890 h 3177656"/>
              <a:gd name="connsiteX3230" fmla="*/ 73628 w 2704675"/>
              <a:gd name="connsiteY3230" fmla="*/ 1359980 h 3177656"/>
              <a:gd name="connsiteX3231" fmla="*/ 75285 w 2704675"/>
              <a:gd name="connsiteY3231" fmla="*/ 1360442 h 3177656"/>
              <a:gd name="connsiteX3232" fmla="*/ 93111 w 2704675"/>
              <a:gd name="connsiteY3232" fmla="*/ 1370991 h 3177656"/>
              <a:gd name="connsiteX3233" fmla="*/ 111834 w 2704675"/>
              <a:gd name="connsiteY3233" fmla="*/ 1383129 h 3177656"/>
              <a:gd name="connsiteX3234" fmla="*/ 117806 w 2704675"/>
              <a:gd name="connsiteY3234" fmla="*/ 1388142 h 3177656"/>
              <a:gd name="connsiteX3235" fmla="*/ 125367 w 2704675"/>
              <a:gd name="connsiteY3235" fmla="*/ 1392259 h 3177656"/>
              <a:gd name="connsiteX3236" fmla="*/ 130041 w 2704675"/>
              <a:gd name="connsiteY3236" fmla="*/ 1393114 h 3177656"/>
              <a:gd name="connsiteX3237" fmla="*/ 132921 w 2704675"/>
              <a:gd name="connsiteY3237" fmla="*/ 1390791 h 3177656"/>
              <a:gd name="connsiteX3238" fmla="*/ 134826 w 2704675"/>
              <a:gd name="connsiteY3238" fmla="*/ 1383954 h 3177656"/>
              <a:gd name="connsiteX3239" fmla="*/ 140665 w 2704675"/>
              <a:gd name="connsiteY3239" fmla="*/ 1382231 h 3177656"/>
              <a:gd name="connsiteX3240" fmla="*/ 150276 w 2704675"/>
              <a:gd name="connsiteY3240" fmla="*/ 1370173 h 3177656"/>
              <a:gd name="connsiteX3241" fmla="*/ 164169 w 2704675"/>
              <a:gd name="connsiteY3241" fmla="*/ 1361986 h 3177656"/>
              <a:gd name="connsiteX3242" fmla="*/ 185716 w 2704675"/>
              <a:gd name="connsiteY3242" fmla="*/ 1367990 h 3177656"/>
              <a:gd name="connsiteX3243" fmla="*/ 215303 w 2704675"/>
              <a:gd name="connsiteY3243" fmla="*/ 1401241 h 3177656"/>
              <a:gd name="connsiteX3244" fmla="*/ 248762 w 2704675"/>
              <a:gd name="connsiteY3244" fmla="*/ 1430212 h 3177656"/>
              <a:gd name="connsiteX3245" fmla="*/ 270341 w 2704675"/>
              <a:gd name="connsiteY3245" fmla="*/ 1440914 h 3177656"/>
              <a:gd name="connsiteX3246" fmla="*/ 294060 w 2704675"/>
              <a:gd name="connsiteY3246" fmla="*/ 1453552 h 3177656"/>
              <a:gd name="connsiteX3247" fmla="*/ 295093 w 2704675"/>
              <a:gd name="connsiteY3247" fmla="*/ 1457858 h 3177656"/>
              <a:gd name="connsiteX3248" fmla="*/ 299305 w 2704675"/>
              <a:gd name="connsiteY3248" fmla="*/ 1460371 h 3177656"/>
              <a:gd name="connsiteX3249" fmla="*/ 300090 w 2704675"/>
              <a:gd name="connsiteY3249" fmla="*/ 1460590 h 3177656"/>
              <a:gd name="connsiteX3250" fmla="*/ 294336 w 2704675"/>
              <a:gd name="connsiteY3250" fmla="*/ 1448169 h 3177656"/>
              <a:gd name="connsiteX3251" fmla="*/ 292042 w 2704675"/>
              <a:gd name="connsiteY3251" fmla="*/ 1433546 h 3177656"/>
              <a:gd name="connsiteX3252" fmla="*/ 293317 w 2704675"/>
              <a:gd name="connsiteY3252" fmla="*/ 1427474 h 3177656"/>
              <a:gd name="connsiteX3253" fmla="*/ 287885 w 2704675"/>
              <a:gd name="connsiteY3253" fmla="*/ 1422860 h 3177656"/>
              <a:gd name="connsiteX3254" fmla="*/ 289771 w 2704675"/>
              <a:gd name="connsiteY3254" fmla="*/ 1416489 h 3177656"/>
              <a:gd name="connsiteX3255" fmla="*/ 284970 w 2704675"/>
              <a:gd name="connsiteY3255" fmla="*/ 1409447 h 3177656"/>
              <a:gd name="connsiteX3256" fmla="*/ 283838 w 2704675"/>
              <a:gd name="connsiteY3256" fmla="*/ 1400614 h 3177656"/>
              <a:gd name="connsiteX3257" fmla="*/ 265899 w 2704675"/>
              <a:gd name="connsiteY3257" fmla="*/ 1367591 h 3177656"/>
              <a:gd name="connsiteX3258" fmla="*/ 285592 w 2704675"/>
              <a:gd name="connsiteY3258" fmla="*/ 1375992 h 3177656"/>
              <a:gd name="connsiteX3259" fmla="*/ 303443 w 2704675"/>
              <a:gd name="connsiteY3259" fmla="*/ 1386199 h 3177656"/>
              <a:gd name="connsiteX3260" fmla="*/ 313015 w 2704675"/>
              <a:gd name="connsiteY3260" fmla="*/ 1403325 h 3177656"/>
              <a:gd name="connsiteX3261" fmla="*/ 322586 w 2704675"/>
              <a:gd name="connsiteY3261" fmla="*/ 1420451 h 3177656"/>
              <a:gd name="connsiteX3262" fmla="*/ 329261 w 2704675"/>
              <a:gd name="connsiteY3262" fmla="*/ 1438311 h 3177656"/>
              <a:gd name="connsiteX3263" fmla="*/ 340524 w 2704675"/>
              <a:gd name="connsiteY3263" fmla="*/ 1453475 h 3177656"/>
              <a:gd name="connsiteX3264" fmla="*/ 341657 w 2704675"/>
              <a:gd name="connsiteY3264" fmla="*/ 1462308 h 3177656"/>
              <a:gd name="connsiteX3265" fmla="*/ 346457 w 2704675"/>
              <a:gd name="connsiteY3265" fmla="*/ 1469350 h 3177656"/>
              <a:gd name="connsiteX3266" fmla="*/ 357464 w 2704675"/>
              <a:gd name="connsiteY3266" fmla="*/ 1463370 h 3177656"/>
              <a:gd name="connsiteX3267" fmla="*/ 341937 w 2704675"/>
              <a:gd name="connsiteY3267" fmla="*/ 1432803 h 3177656"/>
              <a:gd name="connsiteX3268" fmla="*/ 344533 w 2704675"/>
              <a:gd name="connsiteY3268" fmla="*/ 1415793 h 3177656"/>
              <a:gd name="connsiteX3269" fmla="*/ 335077 w 2704675"/>
              <a:gd name="connsiteY3269" fmla="*/ 1370530 h 3177656"/>
              <a:gd name="connsiteX3270" fmla="*/ 321032 w 2704675"/>
              <a:gd name="connsiteY3270" fmla="*/ 1327961 h 3177656"/>
              <a:gd name="connsiteX3271" fmla="*/ 324786 w 2704675"/>
              <a:gd name="connsiteY3271" fmla="*/ 1317046 h 3177656"/>
              <a:gd name="connsiteX3272" fmla="*/ 336814 w 2704675"/>
              <a:gd name="connsiteY3272" fmla="*/ 1331761 h 3177656"/>
              <a:gd name="connsiteX3273" fmla="*/ 337093 w 2704675"/>
              <a:gd name="connsiteY3273" fmla="*/ 1302381 h 3177656"/>
              <a:gd name="connsiteX3274" fmla="*/ 328623 w 2704675"/>
              <a:gd name="connsiteY3274" fmla="*/ 1254801 h 3177656"/>
              <a:gd name="connsiteX3275" fmla="*/ 323232 w 2704675"/>
              <a:gd name="connsiteY3275" fmla="*/ 1224555 h 3177656"/>
              <a:gd name="connsiteX3276" fmla="*/ 320868 w 2704675"/>
              <a:gd name="connsiteY3276" fmla="*/ 1217232 h 3177656"/>
              <a:gd name="connsiteX3277" fmla="*/ 318504 w 2704675"/>
              <a:gd name="connsiteY3277" fmla="*/ 1209909 h 3177656"/>
              <a:gd name="connsiteX3278" fmla="*/ 315028 w 2704675"/>
              <a:gd name="connsiteY3278" fmla="*/ 1191624 h 3177656"/>
              <a:gd name="connsiteX3279" fmla="*/ 312635 w 2704675"/>
              <a:gd name="connsiteY3279" fmla="*/ 1187342 h 3177656"/>
              <a:gd name="connsiteX3280" fmla="*/ 313892 w 2704675"/>
              <a:gd name="connsiteY3280" fmla="*/ 1183096 h 3177656"/>
              <a:gd name="connsiteX3281" fmla="*/ 325801 w 2704675"/>
              <a:gd name="connsiteY3281" fmla="*/ 1178342 h 3177656"/>
              <a:gd name="connsiteX3282" fmla="*/ 339499 w 2704675"/>
              <a:gd name="connsiteY3282" fmla="*/ 1177255 h 3177656"/>
              <a:gd name="connsiteX3283" fmla="*/ 341296 w 2704675"/>
              <a:gd name="connsiteY3283" fmla="*/ 1180314 h 3177656"/>
              <a:gd name="connsiteX3284" fmla="*/ 350461 w 2704675"/>
              <a:gd name="connsiteY3284" fmla="*/ 1176143 h 3177656"/>
              <a:gd name="connsiteX3285" fmla="*/ 353011 w 2704675"/>
              <a:gd name="connsiteY3285" fmla="*/ 1163999 h 3177656"/>
              <a:gd name="connsiteX3286" fmla="*/ 361689 w 2704675"/>
              <a:gd name="connsiteY3286" fmla="*/ 1163017 h 3177656"/>
              <a:gd name="connsiteX3287" fmla="*/ 371272 w 2704675"/>
              <a:gd name="connsiteY3287" fmla="*/ 1162956 h 3177656"/>
              <a:gd name="connsiteX3288" fmla="*/ 387610 w 2704675"/>
              <a:gd name="connsiteY3288" fmla="*/ 1156267 h 3177656"/>
              <a:gd name="connsiteX3289" fmla="*/ 403044 w 2704675"/>
              <a:gd name="connsiteY3289" fmla="*/ 1148657 h 3177656"/>
              <a:gd name="connsiteX3290" fmla="*/ 409240 w 2704675"/>
              <a:gd name="connsiteY3290" fmla="*/ 1152822 h 3177656"/>
              <a:gd name="connsiteX3291" fmla="*/ 416393 w 2704675"/>
              <a:gd name="connsiteY3291" fmla="*/ 1152434 h 3177656"/>
              <a:gd name="connsiteX3292" fmla="*/ 417598 w 2704675"/>
              <a:gd name="connsiteY3292" fmla="*/ 1153662 h 3177656"/>
              <a:gd name="connsiteX3293" fmla="*/ 427769 w 2704675"/>
              <a:gd name="connsiteY3293" fmla="*/ 1171706 h 3177656"/>
              <a:gd name="connsiteX3294" fmla="*/ 437923 w 2704675"/>
              <a:gd name="connsiteY3294" fmla="*/ 1191575 h 3177656"/>
              <a:gd name="connsiteX3295" fmla="*/ 440591 w 2704675"/>
              <a:gd name="connsiteY3295" fmla="*/ 1198901 h 3177656"/>
              <a:gd name="connsiteX3296" fmla="*/ 445084 w 2704675"/>
              <a:gd name="connsiteY3296" fmla="*/ 1206245 h 3177656"/>
              <a:gd name="connsiteX3297" fmla="*/ 448705 w 2704675"/>
              <a:gd name="connsiteY3297" fmla="*/ 1209321 h 3177656"/>
              <a:gd name="connsiteX3298" fmla="*/ 452361 w 2704675"/>
              <a:gd name="connsiteY3298" fmla="*/ 1208748 h 3177656"/>
              <a:gd name="connsiteX3299" fmla="*/ 457428 w 2704675"/>
              <a:gd name="connsiteY3299" fmla="*/ 1203777 h 3177656"/>
              <a:gd name="connsiteX3300" fmla="*/ 463346 w 2704675"/>
              <a:gd name="connsiteY3300" fmla="*/ 1205202 h 3177656"/>
              <a:gd name="connsiteX3301" fmla="*/ 477697 w 2704675"/>
              <a:gd name="connsiteY3301" fmla="*/ 1199559 h 3177656"/>
              <a:gd name="connsiteX3302" fmla="*/ 493820 w 2704675"/>
              <a:gd name="connsiteY3302" fmla="*/ 1199408 h 3177656"/>
              <a:gd name="connsiteX3303" fmla="*/ 509487 w 2704675"/>
              <a:gd name="connsiteY3303" fmla="*/ 1215375 h 3177656"/>
              <a:gd name="connsiteX3304" fmla="*/ 518502 w 2704675"/>
              <a:gd name="connsiteY3304" fmla="*/ 1258961 h 3177656"/>
              <a:gd name="connsiteX3305" fmla="*/ 533011 w 2704675"/>
              <a:gd name="connsiteY3305" fmla="*/ 1300773 h 3177656"/>
              <a:gd name="connsiteX3306" fmla="*/ 546356 w 2704675"/>
              <a:gd name="connsiteY3306" fmla="*/ 1320825 h 3177656"/>
              <a:gd name="connsiteX3307" fmla="*/ 560589 w 2704675"/>
              <a:gd name="connsiteY3307" fmla="*/ 1343623 h 3177656"/>
              <a:gd name="connsiteX3308" fmla="*/ 559332 w 2704675"/>
              <a:gd name="connsiteY3308" fmla="*/ 1347870 h 3177656"/>
              <a:gd name="connsiteX3309" fmla="*/ 561725 w 2704675"/>
              <a:gd name="connsiteY3309" fmla="*/ 1352151 h 3177656"/>
              <a:gd name="connsiteX3310" fmla="*/ 564136 w 2704675"/>
              <a:gd name="connsiteY3310" fmla="*/ 1354608 h 3177656"/>
              <a:gd name="connsiteX3311" fmla="*/ 570992 w 2704675"/>
              <a:gd name="connsiteY3311" fmla="*/ 1353304 h 3177656"/>
              <a:gd name="connsiteX3312" fmla="*/ 571366 w 2704675"/>
              <a:gd name="connsiteY3312" fmla="*/ 1361977 h 3177656"/>
              <a:gd name="connsiteX3313" fmla="*/ 577298 w 2704675"/>
              <a:gd name="connsiteY3313" fmla="*/ 1377852 h 3177656"/>
              <a:gd name="connsiteX3314" fmla="*/ 575909 w 2704675"/>
              <a:gd name="connsiteY3314" fmla="*/ 1396090 h 3177656"/>
              <a:gd name="connsiteX3315" fmla="*/ 603190 w 2704675"/>
              <a:gd name="connsiteY3315" fmla="*/ 1423896 h 3177656"/>
              <a:gd name="connsiteX3316" fmla="*/ 593556 w 2704675"/>
              <a:gd name="connsiteY3316" fmla="*/ 1385168 h 3177656"/>
              <a:gd name="connsiteX3317" fmla="*/ 596983 w 2704675"/>
              <a:gd name="connsiteY3317" fmla="*/ 1376075 h 3177656"/>
              <a:gd name="connsiteX3318" fmla="*/ 585838 w 2704675"/>
              <a:gd name="connsiteY3318" fmla="*/ 1361582 h 3177656"/>
              <a:gd name="connsiteX3319" fmla="*/ 574331 w 2704675"/>
              <a:gd name="connsiteY3319" fmla="*/ 1323544 h 3177656"/>
              <a:gd name="connsiteX3320" fmla="*/ 564068 w 2704675"/>
              <a:gd name="connsiteY3320" fmla="*/ 1285852 h 3177656"/>
              <a:gd name="connsiteX3321" fmla="*/ 554775 w 2704675"/>
              <a:gd name="connsiteY3321" fmla="*/ 1274331 h 3177656"/>
              <a:gd name="connsiteX3322" fmla="*/ 549067 w 2704675"/>
              <a:gd name="connsiteY3322" fmla="*/ 1255548 h 3177656"/>
              <a:gd name="connsiteX3323" fmla="*/ 541078 w 2704675"/>
              <a:gd name="connsiteY3323" fmla="*/ 1240149 h 3177656"/>
              <a:gd name="connsiteX3324" fmla="*/ 532615 w 2704675"/>
              <a:gd name="connsiteY3324" fmla="*/ 1224840 h 3177656"/>
              <a:gd name="connsiteX3325" fmla="*/ 528576 w 2704675"/>
              <a:gd name="connsiteY3325" fmla="*/ 1208085 h 3177656"/>
              <a:gd name="connsiteX3326" fmla="*/ 525668 w 2704675"/>
              <a:gd name="connsiteY3326" fmla="*/ 1201693 h 3177656"/>
              <a:gd name="connsiteX3327" fmla="*/ 526836 w 2704675"/>
              <a:gd name="connsiteY3327" fmla="*/ 1195097 h 3177656"/>
              <a:gd name="connsiteX3328" fmla="*/ 522097 w 2704675"/>
              <a:gd name="connsiteY3328" fmla="*/ 1188864 h 3177656"/>
              <a:gd name="connsiteX3329" fmla="*/ 521781 w 2704675"/>
              <a:gd name="connsiteY3329" fmla="*/ 1181184 h 3177656"/>
              <a:gd name="connsiteX3330" fmla="*/ 503763 w 2704675"/>
              <a:gd name="connsiteY3330" fmla="*/ 1136866 h 3177656"/>
              <a:gd name="connsiteX3331" fmla="*/ 504208 w 2704675"/>
              <a:gd name="connsiteY3331" fmla="*/ 1128059 h 3177656"/>
              <a:gd name="connsiteX3332" fmla="*/ 497051 w 2704675"/>
              <a:gd name="connsiteY3332" fmla="*/ 1122492 h 3177656"/>
              <a:gd name="connsiteX3333" fmla="*/ 497906 w 2704675"/>
              <a:gd name="connsiteY3333" fmla="*/ 1117819 h 3177656"/>
              <a:gd name="connsiteX3334" fmla="*/ 495583 w 2704675"/>
              <a:gd name="connsiteY3334" fmla="*/ 1114938 h 3177656"/>
              <a:gd name="connsiteX3335" fmla="*/ 486194 w 2704675"/>
              <a:gd name="connsiteY3335" fmla="*/ 1106964 h 3177656"/>
              <a:gd name="connsiteX3336" fmla="*/ 483164 w 2704675"/>
              <a:gd name="connsiteY3336" fmla="*/ 1095401 h 3177656"/>
              <a:gd name="connsiteX3337" fmla="*/ 463134 w 2704675"/>
              <a:gd name="connsiteY3337" fmla="*/ 1032660 h 3177656"/>
              <a:gd name="connsiteX3338" fmla="*/ 451802 w 2704675"/>
              <a:gd name="connsiteY3338" fmla="*/ 1021242 h 3177656"/>
              <a:gd name="connsiteX3339" fmla="*/ 445932 w 2704675"/>
              <a:gd name="connsiteY3339" fmla="*/ 1004646 h 3177656"/>
              <a:gd name="connsiteX3340" fmla="*/ 437246 w 2704675"/>
              <a:gd name="connsiteY3340" fmla="*/ 995751 h 3177656"/>
              <a:gd name="connsiteX3341" fmla="*/ 437752 w 2704675"/>
              <a:gd name="connsiteY3341" fmla="*/ 982718 h 3177656"/>
              <a:gd name="connsiteX3342" fmla="*/ 424326 w 2704675"/>
              <a:gd name="connsiteY3342" fmla="*/ 953970 h 3177656"/>
              <a:gd name="connsiteX3343" fmla="*/ 419832 w 2704675"/>
              <a:gd name="connsiteY3343" fmla="*/ 944456 h 3177656"/>
              <a:gd name="connsiteX3344" fmla="*/ 415684 w 2704675"/>
              <a:gd name="connsiteY3344" fmla="*/ 933699 h 3177656"/>
              <a:gd name="connsiteX3345" fmla="*/ 406852 w 2704675"/>
              <a:gd name="connsiteY3345" fmla="*/ 920521 h 3177656"/>
              <a:gd name="connsiteX3346" fmla="*/ 413862 w 2704675"/>
              <a:gd name="connsiteY3346" fmla="*/ 908184 h 3177656"/>
              <a:gd name="connsiteX3347" fmla="*/ 413780 w 2704675"/>
              <a:gd name="connsiteY3347" fmla="*/ 895657 h 3177656"/>
              <a:gd name="connsiteX3348" fmla="*/ 408997 w 2704675"/>
              <a:gd name="connsiteY3348" fmla="*/ 887180 h 3177656"/>
              <a:gd name="connsiteX3349" fmla="*/ 401633 w 2704675"/>
              <a:gd name="connsiteY3349" fmla="*/ 881555 h 3177656"/>
              <a:gd name="connsiteX3350" fmla="*/ 394391 w 2704675"/>
              <a:gd name="connsiteY3350" fmla="*/ 867480 h 3177656"/>
              <a:gd name="connsiteX3351" fmla="*/ 390327 w 2704675"/>
              <a:gd name="connsiteY3351" fmla="*/ 851611 h 3177656"/>
              <a:gd name="connsiteX3352" fmla="*/ 382963 w 2704675"/>
              <a:gd name="connsiteY3352" fmla="*/ 845987 h 3177656"/>
              <a:gd name="connsiteX3353" fmla="*/ 378149 w 2704675"/>
              <a:gd name="connsiteY3353" fmla="*/ 819191 h 3177656"/>
              <a:gd name="connsiteX3354" fmla="*/ 368912 w 2704675"/>
              <a:gd name="connsiteY3354" fmla="*/ 793842 h 3177656"/>
              <a:gd name="connsiteX3355" fmla="*/ 362092 w 2704675"/>
              <a:gd name="connsiteY3355" fmla="*/ 799087 h 3177656"/>
              <a:gd name="connsiteX3356" fmla="*/ 349295 w 2704675"/>
              <a:gd name="connsiteY3356" fmla="*/ 776096 h 3177656"/>
              <a:gd name="connsiteX3357" fmla="*/ 340025 w 2704675"/>
              <a:gd name="connsiteY3357" fmla="*/ 750069 h 3177656"/>
              <a:gd name="connsiteX3358" fmla="*/ 335897 w 2704675"/>
              <a:gd name="connsiteY3358" fmla="*/ 742443 h 3177656"/>
              <a:gd name="connsiteX3359" fmla="*/ 332116 w 2704675"/>
              <a:gd name="connsiteY3359" fmla="*/ 733575 h 3177656"/>
              <a:gd name="connsiteX3360" fmla="*/ 324481 w 2704675"/>
              <a:gd name="connsiteY3360" fmla="*/ 722516 h 3177656"/>
              <a:gd name="connsiteX3361" fmla="*/ 330566 w 2704675"/>
              <a:gd name="connsiteY3361" fmla="*/ 713495 h 3177656"/>
              <a:gd name="connsiteX3362" fmla="*/ 321904 w 2704675"/>
              <a:gd name="connsiteY3362" fmla="*/ 703713 h 3177656"/>
              <a:gd name="connsiteX3363" fmla="*/ 314832 w 2704675"/>
              <a:gd name="connsiteY3363" fmla="*/ 693034 h 3177656"/>
              <a:gd name="connsiteX3364" fmla="*/ 312628 w 2704675"/>
              <a:gd name="connsiteY3364" fmla="*/ 699341 h 3177656"/>
              <a:gd name="connsiteX3365" fmla="*/ 308284 w 2704675"/>
              <a:gd name="connsiteY3365" fmla="*/ 703713 h 3177656"/>
              <a:gd name="connsiteX3366" fmla="*/ 305431 w 2704675"/>
              <a:gd name="connsiteY3366" fmla="*/ 701132 h 3177656"/>
              <a:gd name="connsiteX3367" fmla="*/ 306772 w 2704675"/>
              <a:gd name="connsiteY3367" fmla="*/ 693914 h 3177656"/>
              <a:gd name="connsiteX3368" fmla="*/ 303691 w 2704675"/>
              <a:gd name="connsiteY3368" fmla="*/ 688143 h 3177656"/>
              <a:gd name="connsiteX3369" fmla="*/ 301445 w 2704675"/>
              <a:gd name="connsiteY3369" fmla="*/ 674567 h 3177656"/>
              <a:gd name="connsiteX3370" fmla="*/ 294777 w 2704675"/>
              <a:gd name="connsiteY3370" fmla="*/ 662438 h 3177656"/>
              <a:gd name="connsiteX3371" fmla="*/ 292303 w 2704675"/>
              <a:gd name="connsiteY3371" fmla="*/ 645673 h 3177656"/>
              <a:gd name="connsiteX3372" fmla="*/ 280618 w 2704675"/>
              <a:gd name="connsiteY3372" fmla="*/ 629913 h 3177656"/>
              <a:gd name="connsiteX3373" fmla="*/ 277903 w 2704675"/>
              <a:gd name="connsiteY3373" fmla="*/ 612411 h 3177656"/>
              <a:gd name="connsiteX3374" fmla="*/ 272355 w 2704675"/>
              <a:gd name="connsiteY3374" fmla="*/ 595458 h 3177656"/>
              <a:gd name="connsiteX3375" fmla="*/ 273799 w 2704675"/>
              <a:gd name="connsiteY3375" fmla="*/ 590279 h 3177656"/>
              <a:gd name="connsiteX3376" fmla="*/ 275588 w 2704675"/>
              <a:gd name="connsiteY3376" fmla="*/ 583856 h 3177656"/>
              <a:gd name="connsiteX3377" fmla="*/ 259393 w 2704675"/>
              <a:gd name="connsiteY3377" fmla="*/ 565053 h 3177656"/>
              <a:gd name="connsiteX3378" fmla="*/ 259439 w 2704675"/>
              <a:gd name="connsiteY3378" fmla="*/ 549659 h 3177656"/>
              <a:gd name="connsiteX3379" fmla="*/ 249744 w 2704675"/>
              <a:gd name="connsiteY3379" fmla="*/ 535571 h 3177656"/>
              <a:gd name="connsiteX3380" fmla="*/ 242462 w 2704675"/>
              <a:gd name="connsiteY3380" fmla="*/ 542473 h 3177656"/>
              <a:gd name="connsiteX3381" fmla="*/ 235950 w 2704675"/>
              <a:gd name="connsiteY3381" fmla="*/ 522573 h 3177656"/>
              <a:gd name="connsiteX3382" fmla="*/ 232270 w 2704675"/>
              <a:gd name="connsiteY3382" fmla="*/ 502122 h 3177656"/>
              <a:gd name="connsiteX3383" fmla="*/ 228683 w 2704675"/>
              <a:gd name="connsiteY3383" fmla="*/ 495763 h 3177656"/>
              <a:gd name="connsiteX3384" fmla="*/ 230803 w 2704675"/>
              <a:gd name="connsiteY3384" fmla="*/ 494568 h 3177656"/>
              <a:gd name="connsiteX3385" fmla="*/ 221047 w 2704675"/>
              <a:gd name="connsiteY3385" fmla="*/ 484705 h 3177656"/>
              <a:gd name="connsiteX3386" fmla="*/ 219296 w 2704675"/>
              <a:gd name="connsiteY3386" fmla="*/ 470150 h 3177656"/>
              <a:gd name="connsiteX3387" fmla="*/ 214714 w 2704675"/>
              <a:gd name="connsiteY3387" fmla="*/ 456146 h 3177656"/>
              <a:gd name="connsiteX3388" fmla="*/ 222268 w 2704675"/>
              <a:gd name="connsiteY3388" fmla="*/ 454678 h 3177656"/>
              <a:gd name="connsiteX3389" fmla="*/ 213898 w 2704675"/>
              <a:gd name="connsiteY3389" fmla="*/ 439843 h 3177656"/>
              <a:gd name="connsiteX3390" fmla="*/ 203681 w 2704675"/>
              <a:gd name="connsiteY3390" fmla="*/ 431636 h 3177656"/>
              <a:gd name="connsiteX3391" fmla="*/ 207450 w 2704675"/>
              <a:gd name="connsiteY3391" fmla="*/ 411698 h 3177656"/>
              <a:gd name="connsiteX3392" fmla="*/ 200580 w 2704675"/>
              <a:gd name="connsiteY3392" fmla="*/ 391475 h 3177656"/>
              <a:gd name="connsiteX3393" fmla="*/ 198189 w 2704675"/>
              <a:gd name="connsiteY3393" fmla="*/ 387236 h 3177656"/>
              <a:gd name="connsiteX3394" fmla="*/ 198447 w 2704675"/>
              <a:gd name="connsiteY3394" fmla="*/ 381503 h 3177656"/>
              <a:gd name="connsiteX3395" fmla="*/ 195525 w 2704675"/>
              <a:gd name="connsiteY3395" fmla="*/ 377563 h 3177656"/>
              <a:gd name="connsiteX3396" fmla="*/ 185127 w 2704675"/>
              <a:gd name="connsiteY3396" fmla="*/ 350774 h 3177656"/>
              <a:gd name="connsiteX3397" fmla="*/ 180740 w 2704675"/>
              <a:gd name="connsiteY3397" fmla="*/ 321642 h 3177656"/>
              <a:gd name="connsiteX3398" fmla="*/ 172934 w 2704675"/>
              <a:gd name="connsiteY3398" fmla="*/ 307186 h 3177656"/>
              <a:gd name="connsiteX3399" fmla="*/ 169897 w 2704675"/>
              <a:gd name="connsiteY3399" fmla="*/ 290041 h 3177656"/>
              <a:gd name="connsiteX3400" fmla="*/ 166551 w 2704675"/>
              <a:gd name="connsiteY3400" fmla="*/ 284420 h 3177656"/>
              <a:gd name="connsiteX3401" fmla="*/ 166037 w 2704675"/>
              <a:gd name="connsiteY3401" fmla="*/ 278248 h 3177656"/>
              <a:gd name="connsiteX3402" fmla="*/ 168710 w 2704675"/>
              <a:gd name="connsiteY3402" fmla="*/ 275867 h 3177656"/>
              <a:gd name="connsiteX3403" fmla="*/ 171934 w 2704675"/>
              <a:gd name="connsiteY3403" fmla="*/ 276318 h 3177656"/>
              <a:gd name="connsiteX3404" fmla="*/ 170194 w 2704675"/>
              <a:gd name="connsiteY3404" fmla="*/ 263330 h 3177656"/>
              <a:gd name="connsiteX3405" fmla="*/ 156574 w 2704675"/>
              <a:gd name="connsiteY3405" fmla="*/ 263330 h 3177656"/>
              <a:gd name="connsiteX3406" fmla="*/ 155465 w 2704675"/>
              <a:gd name="connsiteY3406" fmla="*/ 252081 h 3177656"/>
              <a:gd name="connsiteX3407" fmla="*/ 151417 w 2704675"/>
              <a:gd name="connsiteY3407" fmla="*/ 247380 h 3177656"/>
              <a:gd name="connsiteX3408" fmla="*/ 161090 w 2704675"/>
              <a:gd name="connsiteY3408" fmla="*/ 244716 h 3177656"/>
              <a:gd name="connsiteX3409" fmla="*/ 162014 w 2704675"/>
              <a:gd name="connsiteY3409" fmla="*/ 241401 h 3177656"/>
              <a:gd name="connsiteX3410" fmla="*/ 160818 w 2704675"/>
              <a:gd name="connsiteY3410" fmla="*/ 239282 h 3177656"/>
              <a:gd name="connsiteX3411" fmla="*/ 157214 w 2704675"/>
              <a:gd name="connsiteY3411" fmla="*/ 239394 h 3177656"/>
              <a:gd name="connsiteX3412" fmla="*/ 153264 w 2704675"/>
              <a:gd name="connsiteY3412" fmla="*/ 240750 h 3177656"/>
              <a:gd name="connsiteX3413" fmla="*/ 153009 w 2704675"/>
              <a:gd name="connsiteY3413" fmla="*/ 228845 h 3177656"/>
              <a:gd name="connsiteX3414" fmla="*/ 146741 w 2704675"/>
              <a:gd name="connsiteY3414" fmla="*/ 219284 h 3177656"/>
              <a:gd name="connsiteX3415" fmla="*/ 137157 w 2704675"/>
              <a:gd name="connsiteY3415" fmla="*/ 181557 h 3177656"/>
              <a:gd name="connsiteX3416" fmla="*/ 124048 w 2704675"/>
              <a:gd name="connsiteY3416" fmla="*/ 146869 h 3177656"/>
              <a:gd name="connsiteX3417" fmla="*/ 120562 w 2704675"/>
              <a:gd name="connsiteY3417" fmla="*/ 128928 h 3177656"/>
              <a:gd name="connsiteX3418" fmla="*/ 114590 w 2704675"/>
              <a:gd name="connsiteY3418" fmla="*/ 110294 h 3177656"/>
              <a:gd name="connsiteX3419" fmla="*/ 115513 w 2704675"/>
              <a:gd name="connsiteY3419" fmla="*/ 106979 h 3177656"/>
              <a:gd name="connsiteX3420" fmla="*/ 134084 w 2704675"/>
              <a:gd name="connsiteY3420" fmla="*/ 136492 h 3177656"/>
              <a:gd name="connsiteX3421" fmla="*/ 145951 w 2704675"/>
              <a:gd name="connsiteY3421" fmla="*/ 170834 h 3177656"/>
              <a:gd name="connsiteX3422" fmla="*/ 150366 w 2704675"/>
              <a:gd name="connsiteY3422" fmla="*/ 177424 h 3177656"/>
              <a:gd name="connsiteX3423" fmla="*/ 154783 w 2704675"/>
              <a:gd name="connsiteY3423" fmla="*/ 184013 h 3177656"/>
              <a:gd name="connsiteX3424" fmla="*/ 156332 w 2704675"/>
              <a:gd name="connsiteY3424" fmla="*/ 204093 h 3177656"/>
              <a:gd name="connsiteX3425" fmla="*/ 181443 w 2704675"/>
              <a:gd name="connsiteY3425" fmla="*/ 248601 h 3177656"/>
              <a:gd name="connsiteX3426" fmla="*/ 176850 w 2704675"/>
              <a:gd name="connsiteY3426" fmla="*/ 233031 h 3177656"/>
              <a:gd name="connsiteX3427" fmla="*/ 197392 w 2704675"/>
              <a:gd name="connsiteY3427" fmla="*/ 229823 h 3177656"/>
              <a:gd name="connsiteX3428" fmla="*/ 226644 w 2704675"/>
              <a:gd name="connsiteY3428" fmla="*/ 293125 h 3177656"/>
              <a:gd name="connsiteX3429" fmla="*/ 265087 w 2704675"/>
              <a:gd name="connsiteY3429" fmla="*/ 352288 h 3177656"/>
              <a:gd name="connsiteX3430" fmla="*/ 268864 w 2704675"/>
              <a:gd name="connsiteY3430" fmla="*/ 351554 h 3177656"/>
              <a:gd name="connsiteX3431" fmla="*/ 265941 w 2704675"/>
              <a:gd name="connsiteY3431" fmla="*/ 333994 h 3177656"/>
              <a:gd name="connsiteX3432" fmla="*/ 263916 w 2704675"/>
              <a:gd name="connsiteY3432" fmla="*/ 318023 h 3177656"/>
              <a:gd name="connsiteX3433" fmla="*/ 268155 w 2704675"/>
              <a:gd name="connsiteY3433" fmla="*/ 315631 h 3177656"/>
              <a:gd name="connsiteX3434" fmla="*/ 277177 w 2704675"/>
              <a:gd name="connsiteY3434" fmla="*/ 321718 h 3177656"/>
              <a:gd name="connsiteX3435" fmla="*/ 281037 w 2704675"/>
              <a:gd name="connsiteY3435" fmla="*/ 333511 h 3177656"/>
              <a:gd name="connsiteX3436" fmla="*/ 290964 w 2704675"/>
              <a:gd name="connsiteY3436" fmla="*/ 329132 h 3177656"/>
              <a:gd name="connsiteX3437" fmla="*/ 295493 w 2704675"/>
              <a:gd name="connsiteY3437" fmla="*/ 339325 h 3177656"/>
              <a:gd name="connsiteX3438" fmla="*/ 307640 w 2704675"/>
              <a:gd name="connsiteY3438" fmla="*/ 353427 h 3177656"/>
              <a:gd name="connsiteX3439" fmla="*/ 314127 w 2704675"/>
              <a:gd name="connsiteY3439" fmla="*/ 360594 h 3177656"/>
              <a:gd name="connsiteX3440" fmla="*/ 318129 w 2704675"/>
              <a:gd name="connsiteY3440" fmla="*/ 367068 h 3177656"/>
              <a:gd name="connsiteX3441" fmla="*/ 317206 w 2704675"/>
              <a:gd name="connsiteY3441" fmla="*/ 370382 h 3177656"/>
              <a:gd name="connsiteX3442" fmla="*/ 315694 w 2704675"/>
              <a:gd name="connsiteY3442" fmla="*/ 374204 h 3177656"/>
              <a:gd name="connsiteX3443" fmla="*/ 312043 w 2704675"/>
              <a:gd name="connsiteY3443" fmla="*/ 376089 h 3177656"/>
              <a:gd name="connsiteX3444" fmla="*/ 305521 w 2704675"/>
              <a:gd name="connsiteY3444" fmla="*/ 368244 h 3177656"/>
              <a:gd name="connsiteX3445" fmla="*/ 301282 w 2704675"/>
              <a:gd name="connsiteY3445" fmla="*/ 357015 h 3177656"/>
              <a:gd name="connsiteX3446" fmla="*/ 291064 w 2704675"/>
              <a:gd name="connsiteY3446" fmla="*/ 348809 h 3177656"/>
              <a:gd name="connsiteX3447" fmla="*/ 290141 w 2704675"/>
              <a:gd name="connsiteY3447" fmla="*/ 352124 h 3177656"/>
              <a:gd name="connsiteX3448" fmla="*/ 304047 w 2704675"/>
              <a:gd name="connsiteY3448" fmla="*/ 368726 h 3177656"/>
              <a:gd name="connsiteX3449" fmla="*/ 316364 w 2704675"/>
              <a:gd name="connsiteY3449" fmla="*/ 386225 h 3177656"/>
              <a:gd name="connsiteX3450" fmla="*/ 322260 w 2704675"/>
              <a:gd name="connsiteY3450" fmla="*/ 384295 h 3177656"/>
              <a:gd name="connsiteX3451" fmla="*/ 327373 w 2704675"/>
              <a:gd name="connsiteY3451" fmla="*/ 398000 h 3177656"/>
              <a:gd name="connsiteX3452" fmla="*/ 332832 w 2704675"/>
              <a:gd name="connsiteY3452" fmla="*/ 410462 h 3177656"/>
              <a:gd name="connsiteX3453" fmla="*/ 340407 w 2704675"/>
              <a:gd name="connsiteY3453" fmla="*/ 425747 h 3177656"/>
              <a:gd name="connsiteX3454" fmla="*/ 349572 w 2704675"/>
              <a:gd name="connsiteY3454" fmla="*/ 440134 h 3177656"/>
              <a:gd name="connsiteX3455" fmla="*/ 353621 w 2704675"/>
              <a:gd name="connsiteY3455" fmla="*/ 444835 h 3177656"/>
              <a:gd name="connsiteX3456" fmla="*/ 367072 w 2704675"/>
              <a:gd name="connsiteY3456" fmla="*/ 441437 h 3177656"/>
              <a:gd name="connsiteX3457" fmla="*/ 361365 w 2704675"/>
              <a:gd name="connsiteY3457" fmla="*/ 436275 h 3177656"/>
              <a:gd name="connsiteX3458" fmla="*/ 365250 w 2704675"/>
              <a:gd name="connsiteY3458" fmla="*/ 415922 h 3177656"/>
              <a:gd name="connsiteX3459" fmla="*/ 356690 w 2704675"/>
              <a:gd name="connsiteY3459" fmla="*/ 408178 h 3177656"/>
              <a:gd name="connsiteX3460" fmla="*/ 356972 w 2704675"/>
              <a:gd name="connsiteY3460" fmla="*/ 401558 h 3177656"/>
              <a:gd name="connsiteX3461" fmla="*/ 352830 w 2704675"/>
              <a:gd name="connsiteY3461" fmla="*/ 396385 h 3177656"/>
              <a:gd name="connsiteX3462" fmla="*/ 350629 w 2704675"/>
              <a:gd name="connsiteY3462" fmla="*/ 385054 h 3177656"/>
              <a:gd name="connsiteX3463" fmla="*/ 356715 w 2704675"/>
              <a:gd name="connsiteY3463" fmla="*/ 376032 h 3177656"/>
              <a:gd name="connsiteX3464" fmla="*/ 357704 w 2704675"/>
              <a:gd name="connsiteY3464" fmla="*/ 378094 h 3177656"/>
              <a:gd name="connsiteX3465" fmla="*/ 357450 w 2704675"/>
              <a:gd name="connsiteY3465" fmla="*/ 379809 h 3177656"/>
              <a:gd name="connsiteX3466" fmla="*/ 367667 w 2704675"/>
              <a:gd name="connsiteY3466" fmla="*/ 388015 h 3177656"/>
              <a:gd name="connsiteX3467" fmla="*/ 370782 w 2704675"/>
              <a:gd name="connsiteY3467" fmla="*/ 394465 h 3177656"/>
              <a:gd name="connsiteX3468" fmla="*/ 377422 w 2704675"/>
              <a:gd name="connsiteY3468" fmla="*/ 397879 h 3177656"/>
              <a:gd name="connsiteX3469" fmla="*/ 382667 w 2704675"/>
              <a:gd name="connsiteY3469" fmla="*/ 404699 h 3177656"/>
              <a:gd name="connsiteX3470" fmla="*/ 392151 w 2704675"/>
              <a:gd name="connsiteY3470" fmla="*/ 409127 h 3177656"/>
              <a:gd name="connsiteX3471" fmla="*/ 420182 w 2704675"/>
              <a:gd name="connsiteY3471" fmla="*/ 443954 h 3177656"/>
              <a:gd name="connsiteX3472" fmla="*/ 454082 w 2704675"/>
              <a:gd name="connsiteY3472" fmla="*/ 481757 h 3177656"/>
              <a:gd name="connsiteX3473" fmla="*/ 469462 w 2704675"/>
              <a:gd name="connsiteY3473" fmla="*/ 484256 h 3177656"/>
              <a:gd name="connsiteX3474" fmla="*/ 474517 w 2704675"/>
              <a:gd name="connsiteY3474" fmla="*/ 498168 h 3177656"/>
              <a:gd name="connsiteX3475" fmla="*/ 483077 w 2704675"/>
              <a:gd name="connsiteY3475" fmla="*/ 505912 h 3177656"/>
              <a:gd name="connsiteX3476" fmla="*/ 466238 w 2704675"/>
              <a:gd name="connsiteY3476" fmla="*/ 470184 h 3177656"/>
              <a:gd name="connsiteX3477" fmla="*/ 455411 w 2704675"/>
              <a:gd name="connsiteY3477" fmla="*/ 432112 h 3177656"/>
              <a:gd name="connsiteX3478" fmla="*/ 443743 w 2704675"/>
              <a:gd name="connsiteY3478" fmla="*/ 423502 h 3177656"/>
              <a:gd name="connsiteX3479" fmla="*/ 439677 w 2704675"/>
              <a:gd name="connsiteY3479" fmla="*/ 411651 h 3177656"/>
              <a:gd name="connsiteX3480" fmla="*/ 436312 w 2704675"/>
              <a:gd name="connsiteY3480" fmla="*/ 385260 h 3177656"/>
              <a:gd name="connsiteX3481" fmla="*/ 429484 w 2704675"/>
              <a:gd name="connsiteY3481" fmla="*/ 371301 h 3177656"/>
              <a:gd name="connsiteX3482" fmla="*/ 419918 w 2704675"/>
              <a:gd name="connsiteY3482" fmla="*/ 354345 h 3177656"/>
              <a:gd name="connsiteX3483" fmla="*/ 421803 w 2704675"/>
              <a:gd name="connsiteY3483" fmla="*/ 344376 h 3177656"/>
              <a:gd name="connsiteX3484" fmla="*/ 418368 w 2704675"/>
              <a:gd name="connsiteY3484" fmla="*/ 334265 h 3177656"/>
              <a:gd name="connsiteX3485" fmla="*/ 421377 w 2704675"/>
              <a:gd name="connsiteY3485" fmla="*/ 329074 h 3177656"/>
              <a:gd name="connsiteX3486" fmla="*/ 427769 w 2704675"/>
              <a:gd name="connsiteY3486" fmla="*/ 326166 h 3177656"/>
              <a:gd name="connsiteX3487" fmla="*/ 431273 w 2704675"/>
              <a:gd name="connsiteY3487" fmla="*/ 337637 h 3177656"/>
              <a:gd name="connsiteX3488" fmla="*/ 431250 w 2704675"/>
              <a:gd name="connsiteY3488" fmla="*/ 352143 h 3177656"/>
              <a:gd name="connsiteX3489" fmla="*/ 457555 w 2704675"/>
              <a:gd name="connsiteY3489" fmla="*/ 398771 h 3177656"/>
              <a:gd name="connsiteX3490" fmla="*/ 458117 w 2704675"/>
              <a:gd name="connsiteY3490" fmla="*/ 416789 h 3177656"/>
              <a:gd name="connsiteX3491" fmla="*/ 466280 w 2704675"/>
              <a:gd name="connsiteY3491" fmla="*/ 431568 h 3177656"/>
              <a:gd name="connsiteX3492" fmla="*/ 481635 w 2704675"/>
              <a:gd name="connsiteY3492" fmla="*/ 466213 h 3177656"/>
              <a:gd name="connsiteX3493" fmla="*/ 494433 w 2704675"/>
              <a:gd name="connsiteY3493" fmla="*/ 471565 h 3177656"/>
              <a:gd name="connsiteX3494" fmla="*/ 496790 w 2704675"/>
              <a:gd name="connsiteY3494" fmla="*/ 475125 h 3177656"/>
              <a:gd name="connsiteX3495" fmla="*/ 497559 w 2704675"/>
              <a:gd name="connsiteY3495" fmla="*/ 479581 h 3177656"/>
              <a:gd name="connsiteX3496" fmla="*/ 496635 w 2704675"/>
              <a:gd name="connsiteY3496" fmla="*/ 482896 h 3177656"/>
              <a:gd name="connsiteX3497" fmla="*/ 516171 w 2704675"/>
              <a:gd name="connsiteY3497" fmla="*/ 470477 h 3177656"/>
              <a:gd name="connsiteX3498" fmla="*/ 517557 w 2704675"/>
              <a:gd name="connsiteY3498" fmla="*/ 465504 h 3177656"/>
              <a:gd name="connsiteX3499" fmla="*/ 517044 w 2704675"/>
              <a:gd name="connsiteY3499" fmla="*/ 459332 h 3177656"/>
              <a:gd name="connsiteX3500" fmla="*/ 513698 w 2704675"/>
              <a:gd name="connsiteY3500" fmla="*/ 453711 h 3177656"/>
              <a:gd name="connsiteX3501" fmla="*/ 514539 w 2704675"/>
              <a:gd name="connsiteY3501" fmla="*/ 437869 h 3177656"/>
              <a:gd name="connsiteX3502" fmla="*/ 501199 w 2704675"/>
              <a:gd name="connsiteY3502" fmla="*/ 417629 h 3177656"/>
              <a:gd name="connsiteX3503" fmla="*/ 498640 w 2704675"/>
              <a:gd name="connsiteY3503" fmla="*/ 392356 h 3177656"/>
              <a:gd name="connsiteX3504" fmla="*/ 504537 w 2704675"/>
              <a:gd name="connsiteY3504" fmla="*/ 390426 h 3177656"/>
              <a:gd name="connsiteX3505" fmla="*/ 506194 w 2704675"/>
              <a:gd name="connsiteY3505" fmla="*/ 390888 h 3177656"/>
              <a:gd name="connsiteX3506" fmla="*/ 506833 w 2704675"/>
              <a:gd name="connsiteY3506" fmla="*/ 398210 h 3177656"/>
              <a:gd name="connsiteX3507" fmla="*/ 513831 w 2704675"/>
              <a:gd name="connsiteY3507" fmla="*/ 401947 h 3177656"/>
              <a:gd name="connsiteX3508" fmla="*/ 515488 w 2704675"/>
              <a:gd name="connsiteY3508" fmla="*/ 402408 h 3177656"/>
              <a:gd name="connsiteX3509" fmla="*/ 524031 w 2704675"/>
              <a:gd name="connsiteY3509" fmla="*/ 403003 h 3177656"/>
              <a:gd name="connsiteX3510" fmla="*/ 528559 w 2704675"/>
              <a:gd name="connsiteY3510" fmla="*/ 413196 h 3177656"/>
              <a:gd name="connsiteX3511" fmla="*/ 550734 w 2704675"/>
              <a:gd name="connsiteY3511" fmla="*/ 442595 h 3177656"/>
              <a:gd name="connsiteX3512" fmla="*/ 554681 w 2704675"/>
              <a:gd name="connsiteY3512" fmla="*/ 458879 h 3177656"/>
              <a:gd name="connsiteX3513" fmla="*/ 561116 w 2704675"/>
              <a:gd name="connsiteY3513" fmla="*/ 475854 h 3177656"/>
              <a:gd name="connsiteX3514" fmla="*/ 573110 w 2704675"/>
              <a:gd name="connsiteY3514" fmla="*/ 493710 h 3177656"/>
              <a:gd name="connsiteX3515" fmla="*/ 586144 w 2704675"/>
              <a:gd name="connsiteY3515" fmla="*/ 507835 h 3177656"/>
              <a:gd name="connsiteX3516" fmla="*/ 585682 w 2704675"/>
              <a:gd name="connsiteY3516" fmla="*/ 509493 h 3177656"/>
              <a:gd name="connsiteX3517" fmla="*/ 617776 w 2704675"/>
              <a:gd name="connsiteY3517" fmla="*/ 573810 h 3177656"/>
              <a:gd name="connsiteX3518" fmla="*/ 620959 w 2704675"/>
              <a:gd name="connsiteY3518" fmla="*/ 567998 h 3177656"/>
              <a:gd name="connsiteX3519" fmla="*/ 627178 w 2704675"/>
              <a:gd name="connsiteY3519" fmla="*/ 565712 h 3177656"/>
              <a:gd name="connsiteX3520" fmla="*/ 635082 w 2704675"/>
              <a:gd name="connsiteY3520" fmla="*/ 572603 h 3177656"/>
              <a:gd name="connsiteX3521" fmla="*/ 642641 w 2704675"/>
              <a:gd name="connsiteY3521" fmla="*/ 580738 h 3177656"/>
              <a:gd name="connsiteX3522" fmla="*/ 655603 w 2704675"/>
              <a:gd name="connsiteY3522" fmla="*/ 611144 h 3177656"/>
              <a:gd name="connsiteX3523" fmla="*/ 663464 w 2704675"/>
              <a:gd name="connsiteY3523" fmla="*/ 629410 h 3177656"/>
              <a:gd name="connsiteX3524" fmla="*/ 680170 w 2704675"/>
              <a:gd name="connsiteY3524" fmla="*/ 644782 h 3177656"/>
              <a:gd name="connsiteX3525" fmla="*/ 678072 w 2704675"/>
              <a:gd name="connsiteY3525" fmla="*/ 662730 h 3177656"/>
              <a:gd name="connsiteX3526" fmla="*/ 688894 w 2704675"/>
              <a:gd name="connsiteY3526" fmla="*/ 677579 h 3177656"/>
              <a:gd name="connsiteX3527" fmla="*/ 693361 w 2704675"/>
              <a:gd name="connsiteY3527" fmla="*/ 691998 h 3177656"/>
              <a:gd name="connsiteX3528" fmla="*/ 707019 w 2704675"/>
              <a:gd name="connsiteY3528" fmla="*/ 702278 h 3177656"/>
              <a:gd name="connsiteX3529" fmla="*/ 709432 w 2704675"/>
              <a:gd name="connsiteY3529" fmla="*/ 709649 h 3177656"/>
              <a:gd name="connsiteX3530" fmla="*/ 711151 w 2704675"/>
              <a:gd name="connsiteY3530" fmla="*/ 719506 h 3177656"/>
              <a:gd name="connsiteX3531" fmla="*/ 713081 w 2704675"/>
              <a:gd name="connsiteY3531" fmla="*/ 725402 h 3177656"/>
              <a:gd name="connsiteX3532" fmla="*/ 705337 w 2704675"/>
              <a:gd name="connsiteY3532" fmla="*/ 733962 h 3177656"/>
              <a:gd name="connsiteX3533" fmla="*/ 690737 w 2704675"/>
              <a:gd name="connsiteY3533" fmla="*/ 719846 h 3177656"/>
              <a:gd name="connsiteX3534" fmla="*/ 684086 w 2704675"/>
              <a:gd name="connsiteY3534" fmla="*/ 701247 h 3177656"/>
              <a:gd name="connsiteX3535" fmla="*/ 684548 w 2704675"/>
              <a:gd name="connsiteY3535" fmla="*/ 699590 h 3177656"/>
              <a:gd name="connsiteX3536" fmla="*/ 678297 w 2704675"/>
              <a:gd name="connsiteY3536" fmla="*/ 683558 h 3177656"/>
              <a:gd name="connsiteX3537" fmla="*/ 672292 w 2704675"/>
              <a:gd name="connsiteY3537" fmla="*/ 677866 h 3177656"/>
              <a:gd name="connsiteX3538" fmla="*/ 669465 w 2704675"/>
              <a:gd name="connsiteY3538" fmla="*/ 670379 h 3177656"/>
              <a:gd name="connsiteX3539" fmla="*/ 656425 w 2704675"/>
              <a:gd name="connsiteY3539" fmla="*/ 650670 h 3177656"/>
              <a:gd name="connsiteX3540" fmla="*/ 644627 w 2704675"/>
              <a:gd name="connsiteY3540" fmla="*/ 631306 h 3177656"/>
              <a:gd name="connsiteX3541" fmla="*/ 645278 w 2704675"/>
              <a:gd name="connsiteY3541" fmla="*/ 622556 h 3177656"/>
              <a:gd name="connsiteX3542" fmla="*/ 638458 w 2704675"/>
              <a:gd name="connsiteY3542" fmla="*/ 627801 h 3177656"/>
              <a:gd name="connsiteX3543" fmla="*/ 651537 w 2704675"/>
              <a:gd name="connsiteY3543" fmla="*/ 657793 h 3177656"/>
              <a:gd name="connsiteX3544" fmla="*/ 670281 w 2704675"/>
              <a:gd name="connsiteY3544" fmla="*/ 686684 h 3177656"/>
              <a:gd name="connsiteX3545" fmla="*/ 672754 w 2704675"/>
              <a:gd name="connsiteY3545" fmla="*/ 703448 h 3177656"/>
              <a:gd name="connsiteX3546" fmla="*/ 690922 w 2704675"/>
              <a:gd name="connsiteY3546" fmla="*/ 734411 h 3177656"/>
              <a:gd name="connsiteX3547" fmla="*/ 702730 w 2704675"/>
              <a:gd name="connsiteY3547" fmla="*/ 768961 h 3177656"/>
              <a:gd name="connsiteX3548" fmla="*/ 704221 w 2704675"/>
              <a:gd name="connsiteY3548" fmla="*/ 775628 h 3177656"/>
              <a:gd name="connsiteX3549" fmla="*/ 710828 w 2704675"/>
              <a:gd name="connsiteY3549" fmla="*/ 778363 h 3177656"/>
              <a:gd name="connsiteX3550" fmla="*/ 719116 w 2704675"/>
              <a:gd name="connsiteY3550" fmla="*/ 780671 h 3177656"/>
              <a:gd name="connsiteX3551" fmla="*/ 719388 w 2704675"/>
              <a:gd name="connsiteY3551" fmla="*/ 786106 h 3177656"/>
              <a:gd name="connsiteX3552" fmla="*/ 715021 w 2704675"/>
              <a:gd name="connsiteY3552" fmla="*/ 791365 h 3177656"/>
              <a:gd name="connsiteX3553" fmla="*/ 720394 w 2704675"/>
              <a:gd name="connsiteY3553" fmla="*/ 795318 h 3177656"/>
              <a:gd name="connsiteX3554" fmla="*/ 721930 w 2704675"/>
              <a:gd name="connsiteY3554" fmla="*/ 804231 h 3177656"/>
              <a:gd name="connsiteX3555" fmla="*/ 726645 w 2704675"/>
              <a:gd name="connsiteY3555" fmla="*/ 811349 h 3177656"/>
              <a:gd name="connsiteX3556" fmla="*/ 731125 w 2704675"/>
              <a:gd name="connsiteY3556" fmla="*/ 809695 h 3177656"/>
              <a:gd name="connsiteX3557" fmla="*/ 733465 w 2704675"/>
              <a:gd name="connsiteY3557" fmla="*/ 806105 h 3177656"/>
              <a:gd name="connsiteX3558" fmla="*/ 727323 w 2704675"/>
              <a:gd name="connsiteY3558" fmla="*/ 797695 h 3177656"/>
              <a:gd name="connsiteX3559" fmla="*/ 724361 w 2704675"/>
              <a:gd name="connsiteY3559" fmla="*/ 787492 h 3177656"/>
              <a:gd name="connsiteX3560" fmla="*/ 726630 w 2704675"/>
              <a:gd name="connsiteY3560" fmla="*/ 786561 h 3177656"/>
              <a:gd name="connsiteX3561" fmla="*/ 729795 w 2704675"/>
              <a:gd name="connsiteY3561" fmla="*/ 787219 h 3177656"/>
              <a:gd name="connsiteX3562" fmla="*/ 734800 w 2704675"/>
              <a:gd name="connsiteY3562" fmla="*/ 787187 h 3177656"/>
              <a:gd name="connsiteX3563" fmla="*/ 731765 w 2704675"/>
              <a:gd name="connsiteY3563" fmla="*/ 780319 h 3177656"/>
              <a:gd name="connsiteX3564" fmla="*/ 729996 w 2704675"/>
              <a:gd name="connsiteY3564" fmla="*/ 762051 h 3177656"/>
              <a:gd name="connsiteX3565" fmla="*/ 733978 w 2704675"/>
              <a:gd name="connsiteY3565" fmla="*/ 761039 h 3177656"/>
              <a:gd name="connsiteX3566" fmla="*/ 737644 w 2704675"/>
              <a:gd name="connsiteY3566" fmla="*/ 762896 h 3177656"/>
              <a:gd name="connsiteX3567" fmla="*/ 741200 w 2704675"/>
              <a:gd name="connsiteY3567" fmla="*/ 773643 h 3177656"/>
              <a:gd name="connsiteX3568" fmla="*/ 747940 w 2704675"/>
              <a:gd name="connsiteY3568" fmla="*/ 781839 h 3177656"/>
              <a:gd name="connsiteX3569" fmla="*/ 740535 w 2704675"/>
              <a:gd name="connsiteY3569" fmla="*/ 764763 h 3177656"/>
              <a:gd name="connsiteX3570" fmla="*/ 743247 w 2704675"/>
              <a:gd name="connsiteY3570" fmla="*/ 754224 h 3177656"/>
              <a:gd name="connsiteX3571" fmla="*/ 749450 w 2704675"/>
              <a:gd name="connsiteY3571" fmla="*/ 754134 h 3177656"/>
              <a:gd name="connsiteX3572" fmla="*/ 761336 w 2704675"/>
              <a:gd name="connsiteY3572" fmla="*/ 767447 h 3177656"/>
              <a:gd name="connsiteX3573" fmla="*/ 771820 w 2704675"/>
              <a:gd name="connsiteY3573" fmla="*/ 782927 h 3177656"/>
              <a:gd name="connsiteX3574" fmla="*/ 775912 w 2704675"/>
              <a:gd name="connsiteY3574" fmla="*/ 801960 h 3177656"/>
              <a:gd name="connsiteX3575" fmla="*/ 788497 w 2704675"/>
              <a:gd name="connsiteY3575" fmla="*/ 814188 h 3177656"/>
              <a:gd name="connsiteX3576" fmla="*/ 762969 w 2704675"/>
              <a:gd name="connsiteY3576" fmla="*/ 764918 h 3177656"/>
              <a:gd name="connsiteX3577" fmla="*/ 766616 w 2704675"/>
              <a:gd name="connsiteY3577" fmla="*/ 752933 h 3177656"/>
              <a:gd name="connsiteX3578" fmla="*/ 764480 w 2704675"/>
              <a:gd name="connsiteY3578" fmla="*/ 737213 h 3177656"/>
              <a:gd name="connsiteX3579" fmla="*/ 745056 w 2704675"/>
              <a:gd name="connsiteY3579" fmla="*/ 697520 h 3177656"/>
              <a:gd name="connsiteX3580" fmla="*/ 734169 w 2704675"/>
              <a:gd name="connsiteY3580" fmla="*/ 654124 h 3177656"/>
              <a:gd name="connsiteX3581" fmla="*/ 729744 w 2704675"/>
              <a:gd name="connsiteY3581" fmla="*/ 645119 h 3177656"/>
              <a:gd name="connsiteX3582" fmla="*/ 725876 w 2704675"/>
              <a:gd name="connsiteY3582" fmla="*/ 641595 h 3177656"/>
              <a:gd name="connsiteX3583" fmla="*/ 722007 w 2704675"/>
              <a:gd name="connsiteY3583" fmla="*/ 638071 h 3177656"/>
              <a:gd name="connsiteX3584" fmla="*/ 719116 w 2704675"/>
              <a:gd name="connsiteY3584" fmla="*/ 636203 h 3177656"/>
              <a:gd name="connsiteX3585" fmla="*/ 716469 w 2704675"/>
              <a:gd name="connsiteY3585" fmla="*/ 618105 h 3177656"/>
              <a:gd name="connsiteX3586" fmla="*/ 709609 w 2704675"/>
              <a:gd name="connsiteY3586" fmla="*/ 605734 h 3177656"/>
              <a:gd name="connsiteX3587" fmla="*/ 707018 w 2704675"/>
              <a:gd name="connsiteY3587" fmla="*/ 591512 h 3177656"/>
              <a:gd name="connsiteX3588" fmla="*/ 690941 w 2704675"/>
              <a:gd name="connsiteY3588" fmla="*/ 568834 h 3177656"/>
              <a:gd name="connsiteX3589" fmla="*/ 690340 w 2704675"/>
              <a:gd name="connsiteY3589" fmla="*/ 560251 h 3177656"/>
              <a:gd name="connsiteX3590" fmla="*/ 689740 w 2704675"/>
              <a:gd name="connsiteY3590" fmla="*/ 551668 h 3177656"/>
              <a:gd name="connsiteX3591" fmla="*/ 682747 w 2704675"/>
              <a:gd name="connsiteY3591" fmla="*/ 546638 h 3177656"/>
              <a:gd name="connsiteX3592" fmla="*/ 677154 w 2704675"/>
              <a:gd name="connsiteY3592" fmla="*/ 539440 h 3177656"/>
              <a:gd name="connsiteX3593" fmla="*/ 665652 w 2704675"/>
              <a:gd name="connsiteY3593" fmla="*/ 527912 h 3177656"/>
              <a:gd name="connsiteX3594" fmla="*/ 659120 w 2704675"/>
              <a:gd name="connsiteY3594" fmla="*/ 513449 h 3177656"/>
              <a:gd name="connsiteX3595" fmla="*/ 660898 w 2704675"/>
              <a:gd name="connsiteY3595" fmla="*/ 504354 h 3177656"/>
              <a:gd name="connsiteX3596" fmla="*/ 667102 w 2704675"/>
              <a:gd name="connsiteY3596" fmla="*/ 504265 h 3177656"/>
              <a:gd name="connsiteX3597" fmla="*/ 676416 w 2704675"/>
              <a:gd name="connsiteY3597" fmla="*/ 517197 h 3177656"/>
              <a:gd name="connsiteX3598" fmla="*/ 687515 w 2704675"/>
              <a:gd name="connsiteY3598" fmla="*/ 529745 h 3177656"/>
              <a:gd name="connsiteX3599" fmla="*/ 692541 w 2704675"/>
              <a:gd name="connsiteY3599" fmla="*/ 547333 h 3177656"/>
              <a:gd name="connsiteX3600" fmla="*/ 702895 w 2704675"/>
              <a:gd name="connsiteY3600" fmla="*/ 557863 h 3177656"/>
              <a:gd name="connsiteX3601" fmla="*/ 710063 w 2704675"/>
              <a:gd name="connsiteY3601" fmla="*/ 570945 h 3177656"/>
              <a:gd name="connsiteX3602" fmla="*/ 710664 w 2704675"/>
              <a:gd name="connsiteY3602" fmla="*/ 579527 h 3177656"/>
              <a:gd name="connsiteX3603" fmla="*/ 736769 w 2704675"/>
              <a:gd name="connsiteY3603" fmla="*/ 602539 h 3177656"/>
              <a:gd name="connsiteX3604" fmla="*/ 746220 w 2704675"/>
              <a:gd name="connsiteY3604" fmla="*/ 629131 h 3177656"/>
              <a:gd name="connsiteX3605" fmla="*/ 761696 w 2704675"/>
              <a:gd name="connsiteY3605" fmla="*/ 643227 h 3177656"/>
              <a:gd name="connsiteX3606" fmla="*/ 763533 w 2704675"/>
              <a:gd name="connsiteY3606" fmla="*/ 642365 h 3177656"/>
              <a:gd name="connsiteX3607" fmla="*/ 762118 w 2704675"/>
              <a:gd name="connsiteY3607" fmla="*/ 639403 h 3177656"/>
              <a:gd name="connsiteX3608" fmla="*/ 773413 w 2704675"/>
              <a:gd name="connsiteY3608" fmla="*/ 628263 h 3177656"/>
              <a:gd name="connsiteX3609" fmla="*/ 775058 w 2704675"/>
              <a:gd name="connsiteY3609" fmla="*/ 626509 h 3177656"/>
              <a:gd name="connsiteX3610" fmla="*/ 778171 w 2704675"/>
              <a:gd name="connsiteY3610" fmla="*/ 627239 h 3177656"/>
              <a:gd name="connsiteX3611" fmla="*/ 781456 w 2704675"/>
              <a:gd name="connsiteY3611" fmla="*/ 631667 h 3177656"/>
              <a:gd name="connsiteX3612" fmla="*/ 784041 w 2704675"/>
              <a:gd name="connsiteY3612" fmla="*/ 637178 h 3177656"/>
              <a:gd name="connsiteX3613" fmla="*/ 782355 w 2704675"/>
              <a:gd name="connsiteY3613" fmla="*/ 640185 h 3177656"/>
              <a:gd name="connsiteX3614" fmla="*/ 781751 w 2704675"/>
              <a:gd name="connsiteY3614" fmla="*/ 643893 h 3177656"/>
              <a:gd name="connsiteX3615" fmla="*/ 786702 w 2704675"/>
              <a:gd name="connsiteY3615" fmla="*/ 643763 h 3177656"/>
              <a:gd name="connsiteX3616" fmla="*/ 791268 w 2704675"/>
              <a:gd name="connsiteY3616" fmla="*/ 641848 h 3177656"/>
              <a:gd name="connsiteX3617" fmla="*/ 796627 w 2704675"/>
              <a:gd name="connsiteY3617" fmla="*/ 649407 h 3177656"/>
              <a:gd name="connsiteX3618" fmla="*/ 801986 w 2704675"/>
              <a:gd name="connsiteY3618" fmla="*/ 656966 h 3177656"/>
              <a:gd name="connsiteX3619" fmla="*/ 809302 w 2704675"/>
              <a:gd name="connsiteY3619" fmla="*/ 667839 h 3177656"/>
              <a:gd name="connsiteX3620" fmla="*/ 819419 w 2704675"/>
              <a:gd name="connsiteY3620" fmla="*/ 674375 h 3177656"/>
              <a:gd name="connsiteX3621" fmla="*/ 821887 w 2704675"/>
              <a:gd name="connsiteY3621" fmla="*/ 680067 h 3177656"/>
              <a:gd name="connsiteX3622" fmla="*/ 825586 w 2704675"/>
              <a:gd name="connsiteY3622" fmla="*/ 684250 h 3177656"/>
              <a:gd name="connsiteX3623" fmla="*/ 823933 w 2704675"/>
              <a:gd name="connsiteY3623" fmla="*/ 689583 h 3177656"/>
              <a:gd name="connsiteX3624" fmla="*/ 830559 w 2704675"/>
              <a:gd name="connsiteY3624" fmla="*/ 685670 h 3177656"/>
              <a:gd name="connsiteX3625" fmla="*/ 826044 w 2704675"/>
              <a:gd name="connsiteY3625" fmla="*/ 670462 h 3177656"/>
              <a:gd name="connsiteX3626" fmla="*/ 838208 w 2704675"/>
              <a:gd name="connsiteY3626" fmla="*/ 686514 h 3177656"/>
              <a:gd name="connsiteX3627" fmla="*/ 849688 w 2704675"/>
              <a:gd name="connsiteY3627" fmla="*/ 713137 h 3177656"/>
              <a:gd name="connsiteX3628" fmla="*/ 861868 w 2704675"/>
              <a:gd name="connsiteY3628" fmla="*/ 738676 h 3177656"/>
              <a:gd name="connsiteX3629" fmla="*/ 867352 w 2704675"/>
              <a:gd name="connsiteY3629" fmla="*/ 742475 h 3177656"/>
              <a:gd name="connsiteX3630" fmla="*/ 871052 w 2704675"/>
              <a:gd name="connsiteY3630" fmla="*/ 746657 h 3177656"/>
              <a:gd name="connsiteX3631" fmla="*/ 872919 w 2704675"/>
              <a:gd name="connsiteY3631" fmla="*/ 743767 h 3177656"/>
              <a:gd name="connsiteX3632" fmla="*/ 857866 w 2704675"/>
              <a:gd name="connsiteY3632" fmla="*/ 725846 h 3177656"/>
              <a:gd name="connsiteX3633" fmla="*/ 853773 w 2704675"/>
              <a:gd name="connsiteY3633" fmla="*/ 706814 h 3177656"/>
              <a:gd name="connsiteX3634" fmla="*/ 847617 w 2704675"/>
              <a:gd name="connsiteY3634" fmla="*/ 697714 h 3177656"/>
              <a:gd name="connsiteX3635" fmla="*/ 842543 w 2704675"/>
              <a:gd name="connsiteY3635" fmla="*/ 689316 h 3177656"/>
              <a:gd name="connsiteX3636" fmla="*/ 838208 w 2704675"/>
              <a:gd name="connsiteY3636" fmla="*/ 686514 h 3177656"/>
              <a:gd name="connsiteX3637" fmla="*/ 831144 w 2704675"/>
              <a:gd name="connsiteY3637" fmla="*/ 655831 h 3177656"/>
              <a:gd name="connsiteX3638" fmla="*/ 821595 w 2704675"/>
              <a:gd name="connsiteY3638" fmla="*/ 626615 h 3177656"/>
              <a:gd name="connsiteX3639" fmla="*/ 814791 w 2704675"/>
              <a:gd name="connsiteY3639" fmla="*/ 618121 h 3177656"/>
              <a:gd name="connsiteX3640" fmla="*/ 807987 w 2704675"/>
              <a:gd name="connsiteY3640" fmla="*/ 609629 h 3177656"/>
              <a:gd name="connsiteX3641" fmla="*/ 811719 w 2704675"/>
              <a:gd name="connsiteY3641" fmla="*/ 599492 h 3177656"/>
              <a:gd name="connsiteX3642" fmla="*/ 802961 w 2704675"/>
              <a:gd name="connsiteY3642" fmla="*/ 592041 h 3177656"/>
              <a:gd name="connsiteX3643" fmla="*/ 802655 w 2704675"/>
              <a:gd name="connsiteY3643" fmla="*/ 579039 h 3177656"/>
              <a:gd name="connsiteX3644" fmla="*/ 798779 w 2704675"/>
              <a:gd name="connsiteY3644" fmla="*/ 566805 h 3177656"/>
              <a:gd name="connsiteX3645" fmla="*/ 792137 w 2704675"/>
              <a:gd name="connsiteY3645" fmla="*/ 561233 h 3177656"/>
              <a:gd name="connsiteX3646" fmla="*/ 793331 w 2704675"/>
              <a:gd name="connsiteY3646" fmla="*/ 553041 h 3177656"/>
              <a:gd name="connsiteX3647" fmla="*/ 787102 w 2704675"/>
              <a:gd name="connsiteY3647" fmla="*/ 547225 h 3177656"/>
              <a:gd name="connsiteX3648" fmla="*/ 784059 w 2704675"/>
              <a:gd name="connsiteY3648" fmla="*/ 538857 h 3177656"/>
              <a:gd name="connsiteX3649" fmla="*/ 787282 w 2704675"/>
              <a:gd name="connsiteY3649" fmla="*/ 530696 h 3177656"/>
              <a:gd name="connsiteX3650" fmla="*/ 801735 w 2704675"/>
              <a:gd name="connsiteY3650" fmla="*/ 540034 h 3177656"/>
              <a:gd name="connsiteX3651" fmla="*/ 800306 w 2704675"/>
              <a:gd name="connsiteY3651" fmla="*/ 531940 h 3177656"/>
              <a:gd name="connsiteX3652" fmla="*/ 801045 w 2704675"/>
              <a:gd name="connsiteY3652" fmla="*/ 525248 h 3177656"/>
              <a:gd name="connsiteX3653" fmla="*/ 803582 w 2704675"/>
              <a:gd name="connsiteY3653" fmla="*/ 523302 h 3177656"/>
              <a:gd name="connsiteX3654" fmla="*/ 805804 w 2704675"/>
              <a:gd name="connsiteY3654" fmla="*/ 524225 h 3177656"/>
              <a:gd name="connsiteX3655" fmla="*/ 812032 w 2704675"/>
              <a:gd name="connsiteY3655" fmla="*/ 530042 h 3177656"/>
              <a:gd name="connsiteX3656" fmla="*/ 815076 w 2704675"/>
              <a:gd name="connsiteY3656" fmla="*/ 538410 h 3177656"/>
              <a:gd name="connsiteX3657" fmla="*/ 821669 w 2704675"/>
              <a:gd name="connsiteY3657" fmla="*/ 548816 h 3177656"/>
              <a:gd name="connsiteX3658" fmla="*/ 828262 w 2704675"/>
              <a:gd name="connsiteY3658" fmla="*/ 559221 h 3177656"/>
              <a:gd name="connsiteX3659" fmla="*/ 829707 w 2704675"/>
              <a:gd name="connsiteY3659" fmla="*/ 560155 h 3177656"/>
              <a:gd name="connsiteX3660" fmla="*/ 841115 w 2704675"/>
              <a:gd name="connsiteY3660" fmla="*/ 590060 h 3177656"/>
              <a:gd name="connsiteX3661" fmla="*/ 846249 w 2704675"/>
              <a:gd name="connsiteY3661" fmla="*/ 594401 h 3177656"/>
              <a:gd name="connsiteX3662" fmla="*/ 850299 w 2704675"/>
              <a:gd name="connsiteY3662" fmla="*/ 598042 h 3177656"/>
              <a:gd name="connsiteX3663" fmla="*/ 854635 w 2704675"/>
              <a:gd name="connsiteY3663" fmla="*/ 600843 h 3177656"/>
              <a:gd name="connsiteX3664" fmla="*/ 863997 w 2704675"/>
              <a:gd name="connsiteY3664" fmla="*/ 621231 h 3177656"/>
              <a:gd name="connsiteX3665" fmla="*/ 873359 w 2704675"/>
              <a:gd name="connsiteY3665" fmla="*/ 641621 h 3177656"/>
              <a:gd name="connsiteX3666" fmla="*/ 885432 w 2704675"/>
              <a:gd name="connsiteY3666" fmla="*/ 651470 h 3177656"/>
              <a:gd name="connsiteX3667" fmla="*/ 891009 w 2704675"/>
              <a:gd name="connsiteY3667" fmla="*/ 665828 h 3177656"/>
              <a:gd name="connsiteX3668" fmla="*/ 893016 w 2704675"/>
              <a:gd name="connsiteY3668" fmla="*/ 680953 h 3177656"/>
              <a:gd name="connsiteX3669" fmla="*/ 900754 w 2704675"/>
              <a:gd name="connsiteY3669" fmla="*/ 688001 h 3177656"/>
              <a:gd name="connsiteX3670" fmla="*/ 897583 w 2704675"/>
              <a:gd name="connsiteY3670" fmla="*/ 695683 h 3177656"/>
              <a:gd name="connsiteX3671" fmla="*/ 899065 w 2704675"/>
              <a:gd name="connsiteY3671" fmla="*/ 703298 h 3177656"/>
              <a:gd name="connsiteX3672" fmla="*/ 902473 w 2704675"/>
              <a:gd name="connsiteY3672" fmla="*/ 716256 h 3177656"/>
              <a:gd name="connsiteX3673" fmla="*/ 909450 w 2704675"/>
              <a:gd name="connsiteY3673" fmla="*/ 728445 h 3177656"/>
              <a:gd name="connsiteX3674" fmla="*/ 913116 w 2704675"/>
              <a:gd name="connsiteY3674" fmla="*/ 730302 h 3177656"/>
              <a:gd name="connsiteX3675" fmla="*/ 917099 w 2704675"/>
              <a:gd name="connsiteY3675" fmla="*/ 729290 h 3177656"/>
              <a:gd name="connsiteX3676" fmla="*/ 915661 w 2704675"/>
              <a:gd name="connsiteY3676" fmla="*/ 724776 h 3177656"/>
              <a:gd name="connsiteX3677" fmla="*/ 911740 w 2704675"/>
              <a:gd name="connsiteY3677" fmla="*/ 721730 h 3177656"/>
              <a:gd name="connsiteX3678" fmla="*/ 907656 w 2704675"/>
              <a:gd name="connsiteY3678" fmla="*/ 699118 h 3177656"/>
              <a:gd name="connsiteX3679" fmla="*/ 908224 w 2704675"/>
              <a:gd name="connsiteY3679" fmla="*/ 676438 h 3177656"/>
              <a:gd name="connsiteX3680" fmla="*/ 900397 w 2704675"/>
              <a:gd name="connsiteY3680" fmla="*/ 663187 h 3177656"/>
              <a:gd name="connsiteX3681" fmla="*/ 902086 w 2704675"/>
              <a:gd name="connsiteY3681" fmla="*/ 647889 h 3177656"/>
              <a:gd name="connsiteX3682" fmla="*/ 884705 w 2704675"/>
              <a:gd name="connsiteY3682" fmla="*/ 613357 h 3177656"/>
              <a:gd name="connsiteX3683" fmla="*/ 877647 w 2704675"/>
              <a:gd name="connsiteY3683" fmla="*/ 574739 h 3177656"/>
              <a:gd name="connsiteX3684" fmla="*/ 871120 w 2704675"/>
              <a:gd name="connsiteY3684" fmla="*/ 568985 h 3177656"/>
              <a:gd name="connsiteX3685" fmla="*/ 865994 w 2704675"/>
              <a:gd name="connsiteY3685" fmla="*/ 561065 h 3177656"/>
              <a:gd name="connsiteX3686" fmla="*/ 866750 w 2704675"/>
              <a:gd name="connsiteY3686" fmla="*/ 547213 h 3177656"/>
              <a:gd name="connsiteX3687" fmla="*/ 878647 w 2704675"/>
              <a:gd name="connsiteY3687" fmla="*/ 532364 h 3177656"/>
              <a:gd name="connsiteX3688" fmla="*/ 867148 w 2704675"/>
              <a:gd name="connsiteY3688" fmla="*/ 508546 h 3177656"/>
              <a:gd name="connsiteX3689" fmla="*/ 858714 w 2704675"/>
              <a:gd name="connsiteY3689" fmla="*/ 478002 h 3177656"/>
              <a:gd name="connsiteX3690" fmla="*/ 846712 w 2704675"/>
              <a:gd name="connsiteY3690" fmla="*/ 448225 h 3177656"/>
              <a:gd name="connsiteX3691" fmla="*/ 843247 w 2704675"/>
              <a:gd name="connsiteY3691" fmla="*/ 431390 h 3177656"/>
              <a:gd name="connsiteX3692" fmla="*/ 840483 w 2704675"/>
              <a:gd name="connsiteY3692" fmla="*/ 413472 h 3177656"/>
              <a:gd name="connsiteX3693" fmla="*/ 822979 w 2704675"/>
              <a:gd name="connsiteY3693" fmla="*/ 353764 h 3177656"/>
              <a:gd name="connsiteX3694" fmla="*/ 800121 w 2704675"/>
              <a:gd name="connsiteY3694" fmla="*/ 295207 h 3177656"/>
              <a:gd name="connsiteX3695" fmla="*/ 794021 w 2704675"/>
              <a:gd name="connsiteY3695" fmla="*/ 289985 h 3177656"/>
              <a:gd name="connsiteX3696" fmla="*/ 794674 w 2704675"/>
              <a:gd name="connsiteY3696" fmla="*/ 281445 h 3177656"/>
              <a:gd name="connsiteX3697" fmla="*/ 785003 w 2704675"/>
              <a:gd name="connsiteY3697" fmla="*/ 260344 h 3177656"/>
              <a:gd name="connsiteX3698" fmla="*/ 777817 w 2704675"/>
              <a:gd name="connsiteY3698" fmla="*/ 237776 h 3177656"/>
              <a:gd name="connsiteX3699" fmla="*/ 768767 w 2704675"/>
              <a:gd name="connsiteY3699" fmla="*/ 222454 h 3177656"/>
              <a:gd name="connsiteX3700" fmla="*/ 762585 w 2704675"/>
              <a:gd name="connsiteY3700" fmla="*/ 207449 h 3177656"/>
              <a:gd name="connsiteX3701" fmla="*/ 764274 w 2704675"/>
              <a:gd name="connsiteY3701" fmla="*/ 192152 h 3177656"/>
              <a:gd name="connsiteX3702" fmla="*/ 792075 w 2704675"/>
              <a:gd name="connsiteY3702" fmla="*/ 241867 h 3177656"/>
              <a:gd name="connsiteX3703" fmla="*/ 814908 w 2704675"/>
              <a:gd name="connsiteY3703" fmla="*/ 294517 h 3177656"/>
              <a:gd name="connsiteX3704" fmla="*/ 822540 w 2704675"/>
              <a:gd name="connsiteY3704" fmla="*/ 302522 h 3177656"/>
              <a:gd name="connsiteX3705" fmla="*/ 832340 w 2704675"/>
              <a:gd name="connsiteY3705" fmla="*/ 311927 h 3177656"/>
              <a:gd name="connsiteX3706" fmla="*/ 836263 w 2704675"/>
              <a:gd name="connsiteY3706" fmla="*/ 314973 h 3177656"/>
              <a:gd name="connsiteX3707" fmla="*/ 837700 w 2704675"/>
              <a:gd name="connsiteY3707" fmla="*/ 319486 h 3177656"/>
              <a:gd name="connsiteX3708" fmla="*/ 836766 w 2704675"/>
              <a:gd name="connsiteY3708" fmla="*/ 320931 h 3177656"/>
              <a:gd name="connsiteX3709" fmla="*/ 860483 w 2704675"/>
              <a:gd name="connsiteY3709" fmla="*/ 348034 h 3177656"/>
              <a:gd name="connsiteX3710" fmla="*/ 879548 w 2704675"/>
              <a:gd name="connsiteY3710" fmla="*/ 375204 h 3177656"/>
              <a:gd name="connsiteX3711" fmla="*/ 895080 w 2704675"/>
              <a:gd name="connsiteY3711" fmla="*/ 393177 h 3177656"/>
              <a:gd name="connsiteX3712" fmla="*/ 903542 w 2704675"/>
              <a:gd name="connsiteY3712" fmla="*/ 417337 h 3177656"/>
              <a:gd name="connsiteX3713" fmla="*/ 911283 w 2704675"/>
              <a:gd name="connsiteY3713" fmla="*/ 428741 h 3177656"/>
              <a:gd name="connsiteX3714" fmla="*/ 917239 w 2704675"/>
              <a:gd name="connsiteY3714" fmla="*/ 440528 h 3177656"/>
              <a:gd name="connsiteX3715" fmla="*/ 922787 w 2704675"/>
              <a:gd name="connsiteY3715" fmla="*/ 444624 h 3177656"/>
              <a:gd name="connsiteX3716" fmla="*/ 926934 w 2704675"/>
              <a:gd name="connsiteY3716" fmla="*/ 450889 h 3177656"/>
              <a:gd name="connsiteX3717" fmla="*/ 937141 w 2704675"/>
              <a:gd name="connsiteY3717" fmla="*/ 463629 h 3177656"/>
              <a:gd name="connsiteX3718" fmla="*/ 942850 w 2704675"/>
              <a:gd name="connsiteY3718" fmla="*/ 470646 h 3177656"/>
              <a:gd name="connsiteX3719" fmla="*/ 940721 w 2704675"/>
              <a:gd name="connsiteY3719" fmla="*/ 480282 h 3177656"/>
              <a:gd name="connsiteX3720" fmla="*/ 950928 w 2704675"/>
              <a:gd name="connsiteY3720" fmla="*/ 493022 h 3177656"/>
              <a:gd name="connsiteX3721" fmla="*/ 950083 w 2704675"/>
              <a:gd name="connsiteY3721" fmla="*/ 500671 h 3177656"/>
              <a:gd name="connsiteX3722" fmla="*/ 965948 w 2704675"/>
              <a:gd name="connsiteY3722" fmla="*/ 508616 h 3177656"/>
              <a:gd name="connsiteX3723" fmla="*/ 972936 w 2704675"/>
              <a:gd name="connsiteY3723" fmla="*/ 519846 h 3177656"/>
              <a:gd name="connsiteX3724" fmla="*/ 975395 w 2704675"/>
              <a:gd name="connsiteY3724" fmla="*/ 508138 h 3177656"/>
              <a:gd name="connsiteX3725" fmla="*/ 982425 w 2704675"/>
              <a:gd name="connsiteY3725" fmla="*/ 488584 h 3177656"/>
              <a:gd name="connsiteX3726" fmla="*/ 982494 w 2704675"/>
              <a:gd name="connsiteY3726" fmla="*/ 481285 h 3177656"/>
              <a:gd name="connsiteX3727" fmla="*/ 984927 w 2704675"/>
              <a:gd name="connsiteY3727" fmla="*/ 481307 h 3177656"/>
              <a:gd name="connsiteX3728" fmla="*/ 981405 w 2704675"/>
              <a:gd name="connsiteY3728" fmla="*/ 467889 h 3177656"/>
              <a:gd name="connsiteX3729" fmla="*/ 987160 w 2704675"/>
              <a:gd name="connsiteY3729" fmla="*/ 454407 h 3177656"/>
              <a:gd name="connsiteX3730" fmla="*/ 990187 w 2704675"/>
              <a:gd name="connsiteY3730" fmla="*/ 439987 h 3177656"/>
              <a:gd name="connsiteX3731" fmla="*/ 997465 w 2704675"/>
              <a:gd name="connsiteY3731" fmla="*/ 442490 h 3177656"/>
              <a:gd name="connsiteX3732" fmla="*/ 997626 w 2704675"/>
              <a:gd name="connsiteY3732" fmla="*/ 425456 h 3177656"/>
              <a:gd name="connsiteX3733" fmla="*/ 992875 w 2704675"/>
              <a:gd name="connsiteY3733" fmla="*/ 413243 h 3177656"/>
              <a:gd name="connsiteX3734" fmla="*/ 1006102 w 2704675"/>
              <a:gd name="connsiteY3734" fmla="*/ 397855 h 3177656"/>
              <a:gd name="connsiteX3735" fmla="*/ 1010256 w 2704675"/>
              <a:gd name="connsiteY3735" fmla="*/ 376905 h 3177656"/>
              <a:gd name="connsiteX3736" fmla="*/ 1010302 w 2704675"/>
              <a:gd name="connsiteY3736" fmla="*/ 372038 h 3177656"/>
              <a:gd name="connsiteX3737" fmla="*/ 1013390 w 2704675"/>
              <a:gd name="connsiteY3737" fmla="*/ 367200 h 3177656"/>
              <a:gd name="connsiteX3738" fmla="*/ 1012828 w 2704675"/>
              <a:gd name="connsiteY3738" fmla="*/ 362328 h 3177656"/>
              <a:gd name="connsiteX3739" fmla="*/ 1017204 w 2704675"/>
              <a:gd name="connsiteY3739" fmla="*/ 333927 h 3177656"/>
              <a:gd name="connsiteX3740" fmla="*/ 1027960 w 2704675"/>
              <a:gd name="connsiteY3740" fmla="*/ 306500 h 3177656"/>
              <a:gd name="connsiteX3741" fmla="*/ 1028420 w 2704675"/>
              <a:gd name="connsiteY3741" fmla="*/ 290078 h 3177656"/>
              <a:gd name="connsiteX3742" fmla="*/ 1034356 w 2704675"/>
              <a:gd name="connsiteY3742" fmla="*/ 273707 h 3177656"/>
              <a:gd name="connsiteX3743" fmla="*/ 1034266 w 2704675"/>
              <a:gd name="connsiteY3743" fmla="*/ 267167 h 3177656"/>
              <a:gd name="connsiteX3744" fmla="*/ 1036905 w 2704675"/>
              <a:gd name="connsiteY3744" fmla="*/ 261564 h 3177656"/>
              <a:gd name="connsiteX3745" fmla="*/ 1040410 w 2704675"/>
              <a:gd name="connsiteY3745" fmla="*/ 260837 h 3177656"/>
              <a:gd name="connsiteX3746" fmla="*/ 1042977 w 2704675"/>
              <a:gd name="connsiteY3746" fmla="*/ 262838 h 3177656"/>
              <a:gd name="connsiteX3747" fmla="*/ 1047959 w 2704675"/>
              <a:gd name="connsiteY3747" fmla="*/ 250718 h 3177656"/>
              <a:gd name="connsiteX3748" fmla="*/ 1036160 w 2704675"/>
              <a:gd name="connsiteY3748" fmla="*/ 243913 h 3177656"/>
              <a:gd name="connsiteX3749" fmla="*/ 1040820 w 2704675"/>
              <a:gd name="connsiteY3749" fmla="*/ 233615 h 3177656"/>
              <a:gd name="connsiteX3750" fmla="*/ 1039662 w 2704675"/>
              <a:gd name="connsiteY3750" fmla="*/ 227520 h 3177656"/>
              <a:gd name="connsiteX3751" fmla="*/ 1049372 w 2704675"/>
              <a:gd name="connsiteY3751" fmla="*/ 230046 h 3177656"/>
              <a:gd name="connsiteX3752" fmla="*/ 1051829 w 2704675"/>
              <a:gd name="connsiteY3752" fmla="*/ 227636 h 3177656"/>
              <a:gd name="connsiteX3753" fmla="*/ 1051852 w 2704675"/>
              <a:gd name="connsiteY3753" fmla="*/ 225203 h 3177656"/>
              <a:gd name="connsiteX3754" fmla="*/ 1048674 w 2704675"/>
              <a:gd name="connsiteY3754" fmla="*/ 223499 h 3177656"/>
              <a:gd name="connsiteX3755" fmla="*/ 1044575 w 2704675"/>
              <a:gd name="connsiteY3755" fmla="*/ 222700 h 3177656"/>
              <a:gd name="connsiteX3756" fmla="*/ 1050302 w 2704675"/>
              <a:gd name="connsiteY3756" fmla="*/ 212259 h 3177656"/>
              <a:gd name="connsiteX3757" fmla="*/ 1049650 w 2704675"/>
              <a:gd name="connsiteY3757" fmla="*/ 200846 h 3177656"/>
              <a:gd name="connsiteX3758" fmla="*/ 1060196 w 2704675"/>
              <a:gd name="connsiteY3758" fmla="*/ 163378 h 3177656"/>
              <a:gd name="connsiteX3759" fmla="*/ 1066172 w 2704675"/>
              <a:gd name="connsiteY3759" fmla="*/ 126779 h 3177656"/>
              <a:gd name="connsiteX3760" fmla="*/ 1072116 w 2704675"/>
              <a:gd name="connsiteY3760" fmla="*/ 109497 h 3177656"/>
              <a:gd name="connsiteX3761" fmla="*/ 1076253 w 2704675"/>
              <a:gd name="connsiteY3761" fmla="*/ 90372 h 3177656"/>
              <a:gd name="connsiteX3762" fmla="*/ 1078710 w 2704675"/>
              <a:gd name="connsiteY3762" fmla="*/ 87961 h 3177656"/>
              <a:gd name="connsiteX3763" fmla="*/ 1080051 w 2704675"/>
              <a:gd name="connsiteY3763" fmla="*/ 122804 h 3177656"/>
              <a:gd name="connsiteX3764" fmla="*/ 1073172 w 2704675"/>
              <a:gd name="connsiteY3764" fmla="*/ 158482 h 3177656"/>
              <a:gd name="connsiteX3765" fmla="*/ 1073705 w 2704675"/>
              <a:gd name="connsiteY3765" fmla="*/ 166396 h 3177656"/>
              <a:gd name="connsiteX3766" fmla="*/ 1074238 w 2704675"/>
              <a:gd name="connsiteY3766" fmla="*/ 174310 h 3177656"/>
              <a:gd name="connsiteX3767" fmla="*/ 1065548 w 2704675"/>
              <a:gd name="connsiteY3767" fmla="*/ 192480 h 3177656"/>
              <a:gd name="connsiteX3768" fmla="*/ 1065062 w 2704675"/>
              <a:gd name="connsiteY3768" fmla="*/ 243580 h 3177656"/>
              <a:gd name="connsiteX3769" fmla="*/ 1068862 w 2704675"/>
              <a:gd name="connsiteY3769" fmla="*/ 227797 h 3177656"/>
              <a:gd name="connsiteX3770" fmla="*/ 1088259 w 2704675"/>
              <a:gd name="connsiteY3770" fmla="*/ 235283 h 3177656"/>
              <a:gd name="connsiteX3771" fmla="*/ 1081972 w 2704675"/>
              <a:gd name="connsiteY3771" fmla="*/ 304732 h 3177656"/>
              <a:gd name="connsiteX3772" fmla="*/ 1085713 w 2704675"/>
              <a:gd name="connsiteY3772" fmla="*/ 375188 h 3177656"/>
              <a:gd name="connsiteX3773" fmla="*/ 1089351 w 2704675"/>
              <a:gd name="connsiteY3773" fmla="*/ 376440 h 3177656"/>
              <a:gd name="connsiteX3774" fmla="*/ 1095594 w 2704675"/>
              <a:gd name="connsiteY3774" fmla="*/ 359768 h 3177656"/>
              <a:gd name="connsiteX3775" fmla="*/ 1101819 w 2704675"/>
              <a:gd name="connsiteY3775" fmla="*/ 344922 h 3177656"/>
              <a:gd name="connsiteX3776" fmla="*/ 1106685 w 2704675"/>
              <a:gd name="connsiteY3776" fmla="*/ 344969 h 3177656"/>
              <a:gd name="connsiteX3777" fmla="*/ 1111459 w 2704675"/>
              <a:gd name="connsiteY3777" fmla="*/ 354748 h 3177656"/>
              <a:gd name="connsiteX3778" fmla="*/ 1108911 w 2704675"/>
              <a:gd name="connsiteY3778" fmla="*/ 366892 h 3177656"/>
              <a:gd name="connsiteX3779" fmla="*/ 1119699 w 2704675"/>
              <a:gd name="connsiteY3779" fmla="*/ 368059 h 3177656"/>
              <a:gd name="connsiteX3780" fmla="*/ 1118528 w 2704675"/>
              <a:gd name="connsiteY3780" fmla="*/ 379151 h 3177656"/>
              <a:gd name="connsiteX3781" fmla="*/ 1122005 w 2704675"/>
              <a:gd name="connsiteY3781" fmla="*/ 397436 h 3177656"/>
              <a:gd name="connsiteX3782" fmla="*/ 1124044 w 2704675"/>
              <a:gd name="connsiteY3782" fmla="*/ 406885 h 3177656"/>
              <a:gd name="connsiteX3783" fmla="*/ 1124276 w 2704675"/>
              <a:gd name="connsiteY3783" fmla="*/ 414492 h 3177656"/>
              <a:gd name="connsiteX3784" fmla="*/ 1121820 w 2704675"/>
              <a:gd name="connsiteY3784" fmla="*/ 416903 h 3177656"/>
              <a:gd name="connsiteX3785" fmla="*/ 1118602 w 2704675"/>
              <a:gd name="connsiteY3785" fmla="*/ 419458 h 3177656"/>
              <a:gd name="connsiteX3786" fmla="*/ 1114497 w 2704675"/>
              <a:gd name="connsiteY3786" fmla="*/ 419266 h 3177656"/>
              <a:gd name="connsiteX3787" fmla="*/ 1112767 w 2704675"/>
              <a:gd name="connsiteY3787" fmla="*/ 409212 h 3177656"/>
              <a:gd name="connsiteX3788" fmla="*/ 1114705 w 2704675"/>
              <a:gd name="connsiteY3788" fmla="*/ 397366 h 3177656"/>
              <a:gd name="connsiteX3789" fmla="*/ 1109954 w 2704675"/>
              <a:gd name="connsiteY3789" fmla="*/ 385153 h 3177656"/>
              <a:gd name="connsiteX3790" fmla="*/ 1107497 w 2704675"/>
              <a:gd name="connsiteY3790" fmla="*/ 387563 h 3177656"/>
              <a:gd name="connsiteX3791" fmla="*/ 1111249 w 2704675"/>
              <a:gd name="connsiteY3791" fmla="*/ 408893 h 3177656"/>
              <a:gd name="connsiteX3792" fmla="*/ 1113176 w 2704675"/>
              <a:gd name="connsiteY3792" fmla="*/ 430205 h 3177656"/>
              <a:gd name="connsiteX3793" fmla="*/ 1119248 w 2704675"/>
              <a:gd name="connsiteY3793" fmla="*/ 431479 h 3177656"/>
              <a:gd name="connsiteX3794" fmla="*/ 1116829 w 2704675"/>
              <a:gd name="connsiteY3794" fmla="*/ 445906 h 3177656"/>
              <a:gd name="connsiteX3795" fmla="*/ 1115331 w 2704675"/>
              <a:gd name="connsiteY3795" fmla="*/ 459429 h 3177656"/>
              <a:gd name="connsiteX3796" fmla="*/ 1114257 w 2704675"/>
              <a:gd name="connsiteY3796" fmla="*/ 476453 h 3177656"/>
              <a:gd name="connsiteX3797" fmla="*/ 1115008 w 2704675"/>
              <a:gd name="connsiteY3797" fmla="*/ 493495 h 3177656"/>
              <a:gd name="connsiteX3798" fmla="*/ 1116167 w 2704675"/>
              <a:gd name="connsiteY3798" fmla="*/ 499590 h 3177656"/>
              <a:gd name="connsiteX3799" fmla="*/ 1129515 w 2704675"/>
              <a:gd name="connsiteY3799" fmla="*/ 503367 h 3177656"/>
              <a:gd name="connsiteX3800" fmla="*/ 1127151 w 2704675"/>
              <a:gd name="connsiteY3800" fmla="*/ 496044 h 3177656"/>
              <a:gd name="connsiteX3801" fmla="*/ 1140685 w 2704675"/>
              <a:gd name="connsiteY3801" fmla="*/ 480355 h 3177656"/>
              <a:gd name="connsiteX3802" fmla="*/ 1137139 w 2704675"/>
              <a:gd name="connsiteY3802" fmla="*/ 469370 h 3177656"/>
              <a:gd name="connsiteX3803" fmla="*/ 1140691 w 2704675"/>
              <a:gd name="connsiteY3803" fmla="*/ 463776 h 3177656"/>
              <a:gd name="connsiteX3804" fmla="*/ 1139688 w 2704675"/>
              <a:gd name="connsiteY3804" fmla="*/ 457226 h 3177656"/>
              <a:gd name="connsiteX3805" fmla="*/ 1143442 w 2704675"/>
              <a:gd name="connsiteY3805" fmla="*/ 446311 h 3177656"/>
              <a:gd name="connsiteX3806" fmla="*/ 1153222 w 2704675"/>
              <a:gd name="connsiteY3806" fmla="*/ 441537 h 3177656"/>
              <a:gd name="connsiteX3807" fmla="*/ 1153048 w 2704675"/>
              <a:gd name="connsiteY3807" fmla="*/ 443817 h 3177656"/>
              <a:gd name="connsiteX3808" fmla="*/ 1151971 w 2704675"/>
              <a:gd name="connsiteY3808" fmla="*/ 445175 h 3177656"/>
              <a:gd name="connsiteX3809" fmla="*/ 1156722 w 2704675"/>
              <a:gd name="connsiteY3809" fmla="*/ 457388 h 3177656"/>
              <a:gd name="connsiteX3810" fmla="*/ 1156197 w 2704675"/>
              <a:gd name="connsiteY3810" fmla="*/ 464532 h 3177656"/>
              <a:gd name="connsiteX3811" fmla="*/ 1160244 w 2704675"/>
              <a:gd name="connsiteY3811" fmla="*/ 470807 h 3177656"/>
              <a:gd name="connsiteX3812" fmla="*/ 1161380 w 2704675"/>
              <a:gd name="connsiteY3812" fmla="*/ 479335 h 3177656"/>
              <a:gd name="connsiteX3813" fmla="*/ 1167383 w 2704675"/>
              <a:gd name="connsiteY3813" fmla="*/ 487909 h 3177656"/>
              <a:gd name="connsiteX3814" fmla="*/ 1174263 w 2704675"/>
              <a:gd name="connsiteY3814" fmla="*/ 532083 h 3177656"/>
              <a:gd name="connsiteX3815" fmla="*/ 1184742 w 2704675"/>
              <a:gd name="connsiteY3815" fmla="*/ 581767 h 3177656"/>
              <a:gd name="connsiteX3816" fmla="*/ 1196816 w 2704675"/>
              <a:gd name="connsiteY3816" fmla="*/ 591616 h 3177656"/>
              <a:gd name="connsiteX3817" fmla="*/ 1194244 w 2704675"/>
              <a:gd name="connsiteY3817" fmla="*/ 606192 h 3177656"/>
              <a:gd name="connsiteX3818" fmla="*/ 1197790 w 2704675"/>
              <a:gd name="connsiteY3818" fmla="*/ 617177 h 3177656"/>
              <a:gd name="connsiteX3819" fmla="*/ 1201054 w 2704675"/>
              <a:gd name="connsiteY3819" fmla="*/ 577815 h 3177656"/>
              <a:gd name="connsiteX3820" fmla="*/ 1210697 w 2704675"/>
              <a:gd name="connsiteY3820" fmla="*/ 539426 h 3177656"/>
              <a:gd name="connsiteX3821" fmla="*/ 1204891 w 2704675"/>
              <a:gd name="connsiteY3821" fmla="*/ 526138 h 3177656"/>
              <a:gd name="connsiteX3822" fmla="*/ 1207290 w 2704675"/>
              <a:gd name="connsiteY3822" fmla="*/ 513841 h 3177656"/>
              <a:gd name="connsiteX3823" fmla="*/ 1217562 w 2704675"/>
              <a:gd name="connsiteY3823" fmla="*/ 489299 h 3177656"/>
              <a:gd name="connsiteX3824" fmla="*/ 1218622 w 2704675"/>
              <a:gd name="connsiteY3824" fmla="*/ 473795 h 3177656"/>
              <a:gd name="connsiteX3825" fmla="*/ 1218807 w 2704675"/>
              <a:gd name="connsiteY3825" fmla="*/ 454328 h 3177656"/>
              <a:gd name="connsiteX3826" fmla="*/ 1223998 w 2704675"/>
              <a:gd name="connsiteY3826" fmla="*/ 448289 h 3177656"/>
              <a:gd name="connsiteX3827" fmla="*/ 1221383 w 2704675"/>
              <a:gd name="connsiteY3827" fmla="*/ 425760 h 3177656"/>
              <a:gd name="connsiteX3828" fmla="*/ 1214071 w 2704675"/>
              <a:gd name="connsiteY3828" fmla="*/ 411048 h 3177656"/>
              <a:gd name="connsiteX3829" fmla="*/ 1211616 w 2704675"/>
              <a:gd name="connsiteY3829" fmla="*/ 393809 h 3177656"/>
              <a:gd name="connsiteX3830" fmla="*/ 1208463 w 2704675"/>
              <a:gd name="connsiteY3830" fmla="*/ 388078 h 3177656"/>
              <a:gd name="connsiteX3831" fmla="*/ 1208159 w 2704675"/>
              <a:gd name="connsiteY3831" fmla="*/ 381892 h 3177656"/>
              <a:gd name="connsiteX3832" fmla="*/ 1210911 w 2704675"/>
              <a:gd name="connsiteY3832" fmla="*/ 379603 h 3177656"/>
              <a:gd name="connsiteX3833" fmla="*/ 1214117 w 2704675"/>
              <a:gd name="connsiteY3833" fmla="*/ 380163 h 3177656"/>
              <a:gd name="connsiteX3834" fmla="*/ 1212818 w 2704675"/>
              <a:gd name="connsiteY3834" fmla="*/ 367124 h 3177656"/>
              <a:gd name="connsiteX3835" fmla="*/ 1199205 w 2704675"/>
              <a:gd name="connsiteY3835" fmla="*/ 366663 h 3177656"/>
              <a:gd name="connsiteX3836" fmla="*/ 1198480 w 2704675"/>
              <a:gd name="connsiteY3836" fmla="*/ 355382 h 3177656"/>
              <a:gd name="connsiteX3837" fmla="*/ 1194592 w 2704675"/>
              <a:gd name="connsiteY3837" fmla="*/ 350547 h 3177656"/>
              <a:gd name="connsiteX3838" fmla="*/ 1204350 w 2704675"/>
              <a:gd name="connsiteY3838" fmla="*/ 348213 h 3177656"/>
              <a:gd name="connsiteX3839" fmla="*/ 1205385 w 2704675"/>
              <a:gd name="connsiteY3839" fmla="*/ 344931 h 3177656"/>
              <a:gd name="connsiteX3840" fmla="*/ 1204262 w 2704675"/>
              <a:gd name="connsiteY3840" fmla="*/ 342772 h 3177656"/>
              <a:gd name="connsiteX3841" fmla="*/ 1200657 w 2704675"/>
              <a:gd name="connsiteY3841" fmla="*/ 342763 h 3177656"/>
              <a:gd name="connsiteX3842" fmla="*/ 1196663 w 2704675"/>
              <a:gd name="connsiteY3842" fmla="*/ 343983 h 3177656"/>
              <a:gd name="connsiteX3843" fmla="*/ 1196811 w 2704675"/>
              <a:gd name="connsiteY3843" fmla="*/ 332077 h 3177656"/>
              <a:gd name="connsiteX3844" fmla="*/ 1190871 w 2704675"/>
              <a:gd name="connsiteY3844" fmla="*/ 322308 h 3177656"/>
              <a:gd name="connsiteX3845" fmla="*/ 1182571 w 2704675"/>
              <a:gd name="connsiteY3845" fmla="*/ 284280 h 3177656"/>
              <a:gd name="connsiteX3846" fmla="*/ 1170645 w 2704675"/>
              <a:gd name="connsiteY3846" fmla="*/ 249166 h 3177656"/>
              <a:gd name="connsiteX3847" fmla="*/ 1167768 w 2704675"/>
              <a:gd name="connsiteY3847" fmla="*/ 231118 h 3177656"/>
              <a:gd name="connsiteX3848" fmla="*/ 1162430 w 2704675"/>
              <a:gd name="connsiteY3848" fmla="*/ 212293 h 3177656"/>
              <a:gd name="connsiteX3849" fmla="*/ 1163466 w 2704675"/>
              <a:gd name="connsiteY3849" fmla="*/ 209011 h 3177656"/>
              <a:gd name="connsiteX3850" fmla="*/ 1181027 w 2704675"/>
              <a:gd name="connsiteY3850" fmla="*/ 239135 h 3177656"/>
              <a:gd name="connsiteX3851" fmla="*/ 1191722 w 2704675"/>
              <a:gd name="connsiteY3851" fmla="*/ 273860 h 3177656"/>
              <a:gd name="connsiteX3852" fmla="*/ 1195913 w 2704675"/>
              <a:gd name="connsiteY3852" fmla="*/ 280595 h 3177656"/>
              <a:gd name="connsiteX3853" fmla="*/ 1200103 w 2704675"/>
              <a:gd name="connsiteY3853" fmla="*/ 287330 h 3177656"/>
              <a:gd name="connsiteX3854" fmla="*/ 1200972 w 2704675"/>
              <a:gd name="connsiteY3854" fmla="*/ 307452 h 3177656"/>
              <a:gd name="connsiteX3855" fmla="*/ 1224560 w 2704675"/>
              <a:gd name="connsiteY3855" fmla="*/ 352785 h 3177656"/>
              <a:gd name="connsiteX3856" fmla="*/ 1220497 w 2704675"/>
              <a:gd name="connsiteY3856" fmla="*/ 337069 h 3177656"/>
              <a:gd name="connsiteX3857" fmla="*/ 1241136 w 2704675"/>
              <a:gd name="connsiteY3857" fmla="*/ 334558 h 3177656"/>
              <a:gd name="connsiteX3858" fmla="*/ 1268226 w 2704675"/>
              <a:gd name="connsiteY3858" fmla="*/ 398815 h 3177656"/>
              <a:gd name="connsiteX3859" fmla="*/ 1304643 w 2704675"/>
              <a:gd name="connsiteY3859" fmla="*/ 459247 h 3177656"/>
              <a:gd name="connsiteX3860" fmla="*/ 1308443 w 2704675"/>
              <a:gd name="connsiteY3860" fmla="*/ 458641 h 3177656"/>
              <a:gd name="connsiteX3861" fmla="*/ 1306117 w 2704675"/>
              <a:gd name="connsiteY3861" fmla="*/ 440992 h 3177656"/>
              <a:gd name="connsiteX3862" fmla="*/ 1304634 w 2704675"/>
              <a:gd name="connsiteY3862" fmla="*/ 424961 h 3177656"/>
              <a:gd name="connsiteX3863" fmla="*/ 1308951 w 2704675"/>
              <a:gd name="connsiteY3863" fmla="*/ 422715 h 3177656"/>
              <a:gd name="connsiteX3864" fmla="*/ 1317761 w 2704675"/>
              <a:gd name="connsiteY3864" fmla="*/ 429104 h 3177656"/>
              <a:gd name="connsiteX3865" fmla="*/ 1321219 w 2704675"/>
              <a:gd name="connsiteY3865" fmla="*/ 441021 h 3177656"/>
              <a:gd name="connsiteX3866" fmla="*/ 1331290 w 2704675"/>
              <a:gd name="connsiteY3866" fmla="*/ 436980 h 3177656"/>
              <a:gd name="connsiteX3867" fmla="*/ 1335470 w 2704675"/>
              <a:gd name="connsiteY3867" fmla="*/ 447321 h 3177656"/>
              <a:gd name="connsiteX3868" fmla="*/ 1347133 w 2704675"/>
              <a:gd name="connsiteY3868" fmla="*/ 461826 h 3177656"/>
              <a:gd name="connsiteX3869" fmla="*/ 1353374 w 2704675"/>
              <a:gd name="connsiteY3869" fmla="*/ 469209 h 3177656"/>
              <a:gd name="connsiteX3870" fmla="*/ 1357154 w 2704675"/>
              <a:gd name="connsiteY3870" fmla="*/ 475814 h 3177656"/>
              <a:gd name="connsiteX3871" fmla="*/ 1356119 w 2704675"/>
              <a:gd name="connsiteY3871" fmla="*/ 479096 h 3177656"/>
              <a:gd name="connsiteX3872" fmla="*/ 1354478 w 2704675"/>
              <a:gd name="connsiteY3872" fmla="*/ 482864 h 3177656"/>
              <a:gd name="connsiteX3873" fmla="*/ 1350766 w 2704675"/>
              <a:gd name="connsiteY3873" fmla="*/ 484624 h 3177656"/>
              <a:gd name="connsiteX3874" fmla="*/ 1344513 w 2704675"/>
              <a:gd name="connsiteY3874" fmla="*/ 476563 h 3177656"/>
              <a:gd name="connsiteX3875" fmla="*/ 1340657 w 2704675"/>
              <a:gd name="connsiteY3875" fmla="*/ 465196 h 3177656"/>
              <a:gd name="connsiteX3876" fmla="*/ 1330723 w 2704675"/>
              <a:gd name="connsiteY3876" fmla="*/ 456649 h 3177656"/>
              <a:gd name="connsiteX3877" fmla="*/ 1329687 w 2704675"/>
              <a:gd name="connsiteY3877" fmla="*/ 459931 h 3177656"/>
              <a:gd name="connsiteX3878" fmla="*/ 1343024 w 2704675"/>
              <a:gd name="connsiteY3878" fmla="*/ 476994 h 3177656"/>
              <a:gd name="connsiteX3879" fmla="*/ 1354741 w 2704675"/>
              <a:gd name="connsiteY3879" fmla="*/ 494900 h 3177656"/>
              <a:gd name="connsiteX3880" fmla="*/ 1360699 w 2704675"/>
              <a:gd name="connsiteY3880" fmla="*/ 493171 h 3177656"/>
              <a:gd name="connsiteX3881" fmla="*/ 1365345 w 2704675"/>
              <a:gd name="connsiteY3881" fmla="*/ 507042 h 3177656"/>
              <a:gd name="connsiteX3882" fmla="*/ 1370378 w 2704675"/>
              <a:gd name="connsiteY3882" fmla="*/ 519682 h 3177656"/>
              <a:gd name="connsiteX3883" fmla="*/ 1377431 w 2704675"/>
              <a:gd name="connsiteY3883" fmla="*/ 535214 h 3177656"/>
              <a:gd name="connsiteX3884" fmla="*/ 1386103 w 2704675"/>
              <a:gd name="connsiteY3884" fmla="*/ 549904 h 3177656"/>
              <a:gd name="connsiteX3885" fmla="*/ 1389991 w 2704675"/>
              <a:gd name="connsiteY3885" fmla="*/ 554739 h 3177656"/>
              <a:gd name="connsiteX3886" fmla="*/ 1403549 w 2704675"/>
              <a:gd name="connsiteY3886" fmla="*/ 551799 h 3177656"/>
              <a:gd name="connsiteX3887" fmla="*/ 1398021 w 2704675"/>
              <a:gd name="connsiteY3887" fmla="*/ 546446 h 3177656"/>
              <a:gd name="connsiteX3888" fmla="*/ 1402592 w 2704675"/>
              <a:gd name="connsiteY3888" fmla="*/ 526236 h 3177656"/>
              <a:gd name="connsiteX3889" fmla="*/ 1394299 w 2704675"/>
              <a:gd name="connsiteY3889" fmla="*/ 518208 h 3177656"/>
              <a:gd name="connsiteX3890" fmla="*/ 1394805 w 2704675"/>
              <a:gd name="connsiteY3890" fmla="*/ 511601 h 3177656"/>
              <a:gd name="connsiteX3891" fmla="*/ 1390843 w 2704675"/>
              <a:gd name="connsiteY3891" fmla="*/ 506291 h 3177656"/>
              <a:gd name="connsiteX3892" fmla="*/ 1389025 w 2704675"/>
              <a:gd name="connsiteY3892" fmla="*/ 494892 h 3177656"/>
              <a:gd name="connsiteX3893" fmla="*/ 1395414 w 2704675"/>
              <a:gd name="connsiteY3893" fmla="*/ 486082 h 3177656"/>
              <a:gd name="connsiteX3894" fmla="*/ 1396332 w 2704675"/>
              <a:gd name="connsiteY3894" fmla="*/ 488176 h 3177656"/>
              <a:gd name="connsiteX3895" fmla="*/ 1396020 w 2704675"/>
              <a:gd name="connsiteY3895" fmla="*/ 489881 h 3177656"/>
              <a:gd name="connsiteX3896" fmla="*/ 1405953 w 2704675"/>
              <a:gd name="connsiteY3896" fmla="*/ 498428 h 3177656"/>
              <a:gd name="connsiteX3897" fmla="*/ 1408848 w 2704675"/>
              <a:gd name="connsiteY3897" fmla="*/ 504980 h 3177656"/>
              <a:gd name="connsiteX3898" fmla="*/ 1415369 w 2704675"/>
              <a:gd name="connsiteY3898" fmla="*/ 508616 h 3177656"/>
              <a:gd name="connsiteX3899" fmla="*/ 1417514 w 2704675"/>
              <a:gd name="connsiteY3899" fmla="*/ 511611 h 3177656"/>
              <a:gd name="connsiteX3900" fmla="*/ 1419610 w 2704675"/>
              <a:gd name="connsiteY3900" fmla="*/ 499127 h 3177656"/>
              <a:gd name="connsiteX3901" fmla="*/ 1431990 w 2704675"/>
              <a:gd name="connsiteY3901" fmla="*/ 489869 h 3177656"/>
              <a:gd name="connsiteX3902" fmla="*/ 1432136 w 2704675"/>
              <a:gd name="connsiteY3902" fmla="*/ 491584 h 3177656"/>
              <a:gd name="connsiteX3903" fmla="*/ 1427194 w 2704675"/>
              <a:gd name="connsiteY3903" fmla="*/ 504525 h 3177656"/>
              <a:gd name="connsiteX3904" fmla="*/ 1418769 w 2704675"/>
              <a:gd name="connsiteY3904" fmla="*/ 513362 h 3177656"/>
              <a:gd name="connsiteX3905" fmla="*/ 1420380 w 2704675"/>
              <a:gd name="connsiteY3905" fmla="*/ 515610 h 3177656"/>
              <a:gd name="connsiteX3906" fmla="*/ 1429708 w 2704675"/>
              <a:gd name="connsiteY3906" fmla="*/ 520358 h 3177656"/>
              <a:gd name="connsiteX3907" fmla="*/ 1433265 w 2704675"/>
              <a:gd name="connsiteY3907" fmla="*/ 525989 h 3177656"/>
              <a:gd name="connsiteX3908" fmla="*/ 1433341 w 2704675"/>
              <a:gd name="connsiteY3908" fmla="*/ 526020 h 3177656"/>
              <a:gd name="connsiteX3909" fmla="*/ 1436813 w 2704675"/>
              <a:gd name="connsiteY3909" fmla="*/ 520833 h 3177656"/>
              <a:gd name="connsiteX3910" fmla="*/ 1434543 w 2704675"/>
              <a:gd name="connsiteY3910" fmla="*/ 516470 h 3177656"/>
              <a:gd name="connsiteX3911" fmla="*/ 1440630 w 2704675"/>
              <a:gd name="connsiteY3911" fmla="*/ 510045 h 3177656"/>
              <a:gd name="connsiteX3912" fmla="*/ 1440913 w 2704675"/>
              <a:gd name="connsiteY3912" fmla="*/ 509970 h 3177656"/>
              <a:gd name="connsiteX3913" fmla="*/ 1443153 w 2704675"/>
              <a:gd name="connsiteY3913" fmla="*/ 499280 h 3177656"/>
              <a:gd name="connsiteX3914" fmla="*/ 1450649 w 2704675"/>
              <a:gd name="connsiteY3914" fmla="*/ 496052 h 3177656"/>
              <a:gd name="connsiteX3915" fmla="*/ 1452564 w 2704675"/>
              <a:gd name="connsiteY3915" fmla="*/ 488117 h 3177656"/>
              <a:gd name="connsiteX3916" fmla="*/ 1452272 w 2704675"/>
              <a:gd name="connsiteY3916" fmla="*/ 484689 h 3177656"/>
              <a:gd name="connsiteX3917" fmla="*/ 1462464 w 2704675"/>
              <a:gd name="connsiteY3917" fmla="*/ 472599 h 3177656"/>
              <a:gd name="connsiteX3918" fmla="*/ 1459316 w 2704675"/>
              <a:gd name="connsiteY3918" fmla="*/ 466548 h 3177656"/>
              <a:gd name="connsiteX3919" fmla="*/ 1461537 w 2704675"/>
              <a:gd name="connsiteY3919" fmla="*/ 456648 h 3177656"/>
              <a:gd name="connsiteX3920" fmla="*/ 1458447 w 2704675"/>
              <a:gd name="connsiteY3920" fmla="*/ 446426 h 3177656"/>
              <a:gd name="connsiteX3921" fmla="*/ 1461630 w 2704675"/>
              <a:gd name="connsiteY3921" fmla="*/ 441341 h 3177656"/>
              <a:gd name="connsiteX3922" fmla="*/ 1468117 w 2704675"/>
              <a:gd name="connsiteY3922" fmla="*/ 438651 h 3177656"/>
              <a:gd name="connsiteX3923" fmla="*/ 1471229 w 2704675"/>
              <a:gd name="connsiteY3923" fmla="*/ 450234 h 3177656"/>
              <a:gd name="connsiteX3924" fmla="*/ 1471054 w 2704675"/>
              <a:gd name="connsiteY3924" fmla="*/ 455173 h 3177656"/>
              <a:gd name="connsiteX3925" fmla="*/ 1481635 w 2704675"/>
              <a:gd name="connsiteY3925" fmla="*/ 444195 h 3177656"/>
              <a:gd name="connsiteX3926" fmla="*/ 1491301 w 2704675"/>
              <a:gd name="connsiteY3926" fmla="*/ 415741 h 3177656"/>
              <a:gd name="connsiteX3927" fmla="*/ 1495979 w 2704675"/>
              <a:gd name="connsiteY3927" fmla="*/ 414911 h 3177656"/>
              <a:gd name="connsiteX3928" fmla="*/ 1497867 w 2704675"/>
              <a:gd name="connsiteY3928" fmla="*/ 411728 h 3177656"/>
              <a:gd name="connsiteX3929" fmla="*/ 1498141 w 2704675"/>
              <a:gd name="connsiteY3929" fmla="*/ 404797 h 3177656"/>
              <a:gd name="connsiteX3930" fmla="*/ 1503996 w 2704675"/>
              <a:gd name="connsiteY3930" fmla="*/ 402571 h 3177656"/>
              <a:gd name="connsiteX3931" fmla="*/ 1503566 w 2704675"/>
              <a:gd name="connsiteY3931" fmla="*/ 392462 h 3177656"/>
              <a:gd name="connsiteX3932" fmla="*/ 1505818 w 2704675"/>
              <a:gd name="connsiteY3932" fmla="*/ 383420 h 3177656"/>
              <a:gd name="connsiteX3933" fmla="*/ 1505381 w 2704675"/>
              <a:gd name="connsiteY3933" fmla="*/ 378276 h 3177656"/>
              <a:gd name="connsiteX3934" fmla="*/ 1490858 w 2704675"/>
              <a:gd name="connsiteY3934" fmla="*/ 397862 h 3177656"/>
              <a:gd name="connsiteX3935" fmla="*/ 1477731 w 2704675"/>
              <a:gd name="connsiteY3935" fmla="*/ 418623 h 3177656"/>
              <a:gd name="connsiteX3936" fmla="*/ 1471950 w 2704675"/>
              <a:gd name="connsiteY3936" fmla="*/ 421706 h 3177656"/>
              <a:gd name="connsiteX3937" fmla="*/ 1466168 w 2704675"/>
              <a:gd name="connsiteY3937" fmla="*/ 424789 h 3177656"/>
              <a:gd name="connsiteX3938" fmla="*/ 1484665 w 2704675"/>
              <a:gd name="connsiteY3938" fmla="*/ 380904 h 3177656"/>
              <a:gd name="connsiteX3939" fmla="*/ 1512601 w 2704675"/>
              <a:gd name="connsiteY3939" fmla="*/ 341396 h 3177656"/>
              <a:gd name="connsiteX3940" fmla="*/ 1515839 w 2704675"/>
              <a:gd name="connsiteY3940" fmla="*/ 343927 h 3177656"/>
              <a:gd name="connsiteX3941" fmla="*/ 1516614 w 2704675"/>
              <a:gd name="connsiteY3941" fmla="*/ 347962 h 3177656"/>
              <a:gd name="connsiteX3942" fmla="*/ 1510290 w 2704675"/>
              <a:gd name="connsiteY3942" fmla="*/ 357351 h 3177656"/>
              <a:gd name="connsiteX3943" fmla="*/ 1507933 w 2704675"/>
              <a:gd name="connsiteY3943" fmla="*/ 367697 h 3177656"/>
              <a:gd name="connsiteX3944" fmla="*/ 1516906 w 2704675"/>
              <a:gd name="connsiteY3944" fmla="*/ 351391 h 3177656"/>
              <a:gd name="connsiteX3945" fmla="*/ 1526901 w 2704675"/>
              <a:gd name="connsiteY3945" fmla="*/ 347086 h 3177656"/>
              <a:gd name="connsiteX3946" fmla="*/ 1530768 w 2704675"/>
              <a:gd name="connsiteY3946" fmla="*/ 351937 h 3177656"/>
              <a:gd name="connsiteX3947" fmla="*/ 1527513 w 2704675"/>
              <a:gd name="connsiteY3947" fmla="*/ 369484 h 3177656"/>
              <a:gd name="connsiteX3948" fmla="*/ 1521687 w 2704675"/>
              <a:gd name="connsiteY3948" fmla="*/ 387249 h 3177656"/>
              <a:gd name="connsiteX3949" fmla="*/ 1509139 w 2704675"/>
              <a:gd name="connsiteY3949" fmla="*/ 402133 h 3177656"/>
              <a:gd name="connsiteX3950" fmla="*/ 1507170 w 2704675"/>
              <a:gd name="connsiteY3950" fmla="*/ 419571 h 3177656"/>
              <a:gd name="connsiteX3951" fmla="*/ 1530514 w 2704675"/>
              <a:gd name="connsiteY3951" fmla="*/ 369228 h 3177656"/>
              <a:gd name="connsiteX3952" fmla="*/ 1542224 w 2704675"/>
              <a:gd name="connsiteY3952" fmla="*/ 364777 h 3177656"/>
              <a:gd name="connsiteX3953" fmla="*/ 1553349 w 2704675"/>
              <a:gd name="connsiteY3953" fmla="*/ 353468 h 3177656"/>
              <a:gd name="connsiteX3954" fmla="*/ 1572854 w 2704675"/>
              <a:gd name="connsiteY3954" fmla="*/ 313815 h 3177656"/>
              <a:gd name="connsiteX3955" fmla="*/ 1600513 w 2704675"/>
              <a:gd name="connsiteY3955" fmla="*/ 278647 h 3177656"/>
              <a:gd name="connsiteX3956" fmla="*/ 1604926 w 2704675"/>
              <a:gd name="connsiteY3956" fmla="*/ 269637 h 3177656"/>
              <a:gd name="connsiteX3957" fmla="*/ 1605345 w 2704675"/>
              <a:gd name="connsiteY3957" fmla="*/ 264420 h 3177656"/>
              <a:gd name="connsiteX3958" fmla="*/ 1605765 w 2704675"/>
              <a:gd name="connsiteY3958" fmla="*/ 259204 h 3177656"/>
              <a:gd name="connsiteX3959" fmla="*/ 1605473 w 2704675"/>
              <a:gd name="connsiteY3959" fmla="*/ 255775 h 3177656"/>
              <a:gd name="connsiteX3960" fmla="*/ 1618167 w 2704675"/>
              <a:gd name="connsiteY3960" fmla="*/ 242605 h 3177656"/>
              <a:gd name="connsiteX3961" fmla="*/ 1623752 w 2704675"/>
              <a:gd name="connsiteY3961" fmla="*/ 229609 h 3177656"/>
              <a:gd name="connsiteX3962" fmla="*/ 1633414 w 2704675"/>
              <a:gd name="connsiteY3962" fmla="*/ 218857 h 3177656"/>
              <a:gd name="connsiteX3963" fmla="*/ 1641511 w 2704675"/>
              <a:gd name="connsiteY3963" fmla="*/ 192262 h 3177656"/>
              <a:gd name="connsiteX3964" fmla="*/ 1647931 w 2704675"/>
              <a:gd name="connsiteY3964" fmla="*/ 186535 h 3177656"/>
              <a:gd name="connsiteX3965" fmla="*/ 1654351 w 2704675"/>
              <a:gd name="connsiteY3965" fmla="*/ 180808 h 3177656"/>
              <a:gd name="connsiteX3966" fmla="*/ 1654049 w 2704675"/>
              <a:gd name="connsiteY3966" fmla="*/ 172199 h 3177656"/>
              <a:gd name="connsiteX3967" fmla="*/ 1656320 w 2704675"/>
              <a:gd name="connsiteY3967" fmla="*/ 163370 h 3177656"/>
              <a:gd name="connsiteX3968" fmla="*/ 1658398 w 2704675"/>
              <a:gd name="connsiteY3968" fmla="*/ 147219 h 3177656"/>
              <a:gd name="connsiteX3969" fmla="*/ 1665840 w 2704675"/>
              <a:gd name="connsiteY3969" fmla="*/ 133202 h 3177656"/>
              <a:gd name="connsiteX3970" fmla="*/ 1674120 w 2704675"/>
              <a:gd name="connsiteY3970" fmla="*/ 129043 h 3177656"/>
              <a:gd name="connsiteX3971" fmla="*/ 1677987 w 2704675"/>
              <a:gd name="connsiteY3971" fmla="*/ 133894 h 3177656"/>
              <a:gd name="connsiteX3972" fmla="*/ 1673460 w 2704675"/>
              <a:gd name="connsiteY3972" fmla="*/ 149175 h 3177656"/>
              <a:gd name="connsiteX3973" fmla="*/ 1670328 w 2704675"/>
              <a:gd name="connsiteY3973" fmla="*/ 165631 h 3177656"/>
              <a:gd name="connsiteX3974" fmla="*/ 1659494 w 2704675"/>
              <a:gd name="connsiteY3974" fmla="*/ 180370 h 3177656"/>
              <a:gd name="connsiteX3975" fmla="*/ 1657503 w 2704675"/>
              <a:gd name="connsiteY3975" fmla="*/ 195002 h 3177656"/>
              <a:gd name="connsiteX3976" fmla="*/ 1651544 w 2704675"/>
              <a:gd name="connsiteY3976" fmla="*/ 208678 h 3177656"/>
              <a:gd name="connsiteX3977" fmla="*/ 1645123 w 2704675"/>
              <a:gd name="connsiteY3977" fmla="*/ 214405 h 3177656"/>
              <a:gd name="connsiteX3978" fmla="*/ 1642899 w 2704675"/>
              <a:gd name="connsiteY3978" fmla="*/ 249134 h 3177656"/>
              <a:gd name="connsiteX3979" fmla="*/ 1627653 w 2704675"/>
              <a:gd name="connsiteY3979" fmla="*/ 272883 h 3177656"/>
              <a:gd name="connsiteX3980" fmla="*/ 1625976 w 2704675"/>
              <a:gd name="connsiteY3980" fmla="*/ 293748 h 3177656"/>
              <a:gd name="connsiteX3981" fmla="*/ 1627782 w 2704675"/>
              <a:gd name="connsiteY3981" fmla="*/ 294674 h 3177656"/>
              <a:gd name="connsiteX3982" fmla="*/ 1629259 w 2704675"/>
              <a:gd name="connsiteY3982" fmla="*/ 291742 h 3177656"/>
              <a:gd name="connsiteX3983" fmla="*/ 1644981 w 2704675"/>
              <a:gd name="connsiteY3983" fmla="*/ 293857 h 3177656"/>
              <a:gd name="connsiteX3984" fmla="*/ 1647375 w 2704675"/>
              <a:gd name="connsiteY3984" fmla="*/ 294085 h 3177656"/>
              <a:gd name="connsiteX3985" fmla="*/ 1648703 w 2704675"/>
              <a:gd name="connsiteY3985" fmla="*/ 296994 h 3177656"/>
              <a:gd name="connsiteX3986" fmla="*/ 1647212 w 2704675"/>
              <a:gd name="connsiteY3986" fmla="*/ 302301 h 3177656"/>
              <a:gd name="connsiteX3987" fmla="*/ 1644435 w 2704675"/>
              <a:gd name="connsiteY3987" fmla="*/ 307719 h 3177656"/>
              <a:gd name="connsiteX3988" fmla="*/ 1641024 w 2704675"/>
              <a:gd name="connsiteY3988" fmla="*/ 308225 h 3177656"/>
              <a:gd name="connsiteX3989" fmla="*/ 1637723 w 2704675"/>
              <a:gd name="connsiteY3989" fmla="*/ 310017 h 3177656"/>
              <a:gd name="connsiteX3990" fmla="*/ 1640856 w 2704675"/>
              <a:gd name="connsiteY3990" fmla="*/ 313852 h 3177656"/>
              <a:gd name="connsiteX3991" fmla="*/ 1645165 w 2704675"/>
              <a:gd name="connsiteY3991" fmla="*/ 316291 h 3177656"/>
              <a:gd name="connsiteX3992" fmla="*/ 1642466 w 2704675"/>
              <a:gd name="connsiteY3992" fmla="*/ 325156 h 3177656"/>
              <a:gd name="connsiteX3993" fmla="*/ 1639767 w 2704675"/>
              <a:gd name="connsiteY3993" fmla="*/ 334020 h 3177656"/>
              <a:gd name="connsiteX3994" fmla="*/ 1635645 w 2704675"/>
              <a:gd name="connsiteY3994" fmla="*/ 346460 h 3177656"/>
              <a:gd name="connsiteX3995" fmla="*/ 1636668 w 2704675"/>
              <a:gd name="connsiteY3995" fmla="*/ 358461 h 3177656"/>
              <a:gd name="connsiteX3996" fmla="*/ 1633677 w 2704675"/>
              <a:gd name="connsiteY3996" fmla="*/ 363897 h 3177656"/>
              <a:gd name="connsiteX3997" fmla="*/ 1632633 w 2704675"/>
              <a:gd name="connsiteY3997" fmla="*/ 369383 h 3177656"/>
              <a:gd name="connsiteX3998" fmla="*/ 1627403 w 2704675"/>
              <a:gd name="connsiteY3998" fmla="*/ 371339 h 3177656"/>
              <a:gd name="connsiteX3999" fmla="*/ 1634552 w 2704675"/>
              <a:gd name="connsiteY3999" fmla="*/ 374184 h 3177656"/>
              <a:gd name="connsiteX4000" fmla="*/ 1643817 w 2704675"/>
              <a:gd name="connsiteY4000" fmla="*/ 361307 h 3177656"/>
              <a:gd name="connsiteX4001" fmla="*/ 1638566 w 2704675"/>
              <a:gd name="connsiteY4001" fmla="*/ 380751 h 3177656"/>
              <a:gd name="connsiteX4002" fmla="*/ 1624536 w 2704675"/>
              <a:gd name="connsiteY4002" fmla="*/ 406122 h 3177656"/>
              <a:gd name="connsiteX4003" fmla="*/ 1611792 w 2704675"/>
              <a:gd name="connsiteY4003" fmla="*/ 431384 h 3177656"/>
              <a:gd name="connsiteX4004" fmla="*/ 1612144 w 2704675"/>
              <a:gd name="connsiteY4004" fmla="*/ 438046 h 3177656"/>
              <a:gd name="connsiteX4005" fmla="*/ 1611100 w 2704675"/>
              <a:gd name="connsiteY4005" fmla="*/ 443532 h 3177656"/>
              <a:gd name="connsiteX4006" fmla="*/ 1614529 w 2704675"/>
              <a:gd name="connsiteY4006" fmla="*/ 443240 h 3177656"/>
              <a:gd name="connsiteX4007" fmla="*/ 1619489 w 2704675"/>
              <a:gd name="connsiteY4007" fmla="*/ 420367 h 3177656"/>
              <a:gd name="connsiteX4008" fmla="*/ 1632037 w 2704675"/>
              <a:gd name="connsiteY4008" fmla="*/ 405483 h 3177656"/>
              <a:gd name="connsiteX4009" fmla="*/ 1635465 w 2704675"/>
              <a:gd name="connsiteY4009" fmla="*/ 395046 h 3177656"/>
              <a:gd name="connsiteX4010" fmla="*/ 1639003 w 2704675"/>
              <a:gd name="connsiteY4010" fmla="*/ 385894 h 3177656"/>
              <a:gd name="connsiteX4011" fmla="*/ 1638566 w 2704675"/>
              <a:gd name="connsiteY4011" fmla="*/ 380751 h 3177656"/>
              <a:gd name="connsiteX4012" fmla="*/ 1658509 w 2704675"/>
              <a:gd name="connsiteY4012" fmla="*/ 356386 h 3177656"/>
              <a:gd name="connsiteX4013" fmla="*/ 1675772 w 2704675"/>
              <a:gd name="connsiteY4013" fmla="*/ 330954 h 3177656"/>
              <a:gd name="connsiteX4014" fmla="*/ 1678324 w 2704675"/>
              <a:gd name="connsiteY4014" fmla="*/ 320375 h 3177656"/>
              <a:gd name="connsiteX4015" fmla="*/ 1680878 w 2704675"/>
              <a:gd name="connsiteY4015" fmla="*/ 309797 h 3177656"/>
              <a:gd name="connsiteX4016" fmla="*/ 1691178 w 2704675"/>
              <a:gd name="connsiteY4016" fmla="*/ 306545 h 3177656"/>
              <a:gd name="connsiteX4017" fmla="*/ 1691711 w 2704675"/>
              <a:gd name="connsiteY4017" fmla="*/ 295058 h 3177656"/>
              <a:gd name="connsiteX4018" fmla="*/ 1701806 w 2704675"/>
              <a:gd name="connsiteY4018" fmla="*/ 286859 h 3177656"/>
              <a:gd name="connsiteX4019" fmla="*/ 1709111 w 2704675"/>
              <a:gd name="connsiteY4019" fmla="*/ 276307 h 3177656"/>
              <a:gd name="connsiteX4020" fmla="*/ 1709452 w 2704675"/>
              <a:gd name="connsiteY4020" fmla="*/ 267643 h 3177656"/>
              <a:gd name="connsiteX4021" fmla="*/ 1716661 w 2704675"/>
              <a:gd name="connsiteY4021" fmla="*/ 263575 h 3177656"/>
              <a:gd name="connsiteX4022" fmla="*/ 1717450 w 2704675"/>
              <a:gd name="connsiteY4022" fmla="*/ 255090 h 3177656"/>
              <a:gd name="connsiteX4023" fmla="*/ 1722205 w 2704675"/>
              <a:gd name="connsiteY4023" fmla="*/ 247561 h 3177656"/>
              <a:gd name="connsiteX4024" fmla="*/ 1730632 w 2704675"/>
              <a:gd name="connsiteY4024" fmla="*/ 245116 h 3177656"/>
              <a:gd name="connsiteX4025" fmla="*/ 1732092 w 2704675"/>
              <a:gd name="connsiteY4025" fmla="*/ 262261 h 3177656"/>
              <a:gd name="connsiteX4026" fmla="*/ 1737618 w 2704675"/>
              <a:gd name="connsiteY4026" fmla="*/ 256179 h 3177656"/>
              <a:gd name="connsiteX4027" fmla="*/ 1743363 w 2704675"/>
              <a:gd name="connsiteY4027" fmla="*/ 252667 h 3177656"/>
              <a:gd name="connsiteX4028" fmla="*/ 1746455 w 2704675"/>
              <a:gd name="connsiteY4028" fmla="*/ 253483 h 3177656"/>
              <a:gd name="connsiteX4029" fmla="*/ 1747084 w 2704675"/>
              <a:gd name="connsiteY4029" fmla="*/ 255803 h 3177656"/>
              <a:gd name="connsiteX4030" fmla="*/ 1746296 w 2704675"/>
              <a:gd name="connsiteY4030" fmla="*/ 264290 h 3177656"/>
              <a:gd name="connsiteX4031" fmla="*/ 1741540 w 2704675"/>
              <a:gd name="connsiteY4031" fmla="*/ 271818 h 3177656"/>
              <a:gd name="connsiteX4032" fmla="*/ 1737346 w 2704675"/>
              <a:gd name="connsiteY4032" fmla="*/ 283401 h 3177656"/>
              <a:gd name="connsiteX4033" fmla="*/ 1733152 w 2704675"/>
              <a:gd name="connsiteY4033" fmla="*/ 294983 h 3177656"/>
              <a:gd name="connsiteX4034" fmla="*/ 1733297 w 2704675"/>
              <a:gd name="connsiteY4034" fmla="*/ 296698 h 3177656"/>
              <a:gd name="connsiteX4035" fmla="*/ 1716628 w 2704675"/>
              <a:gd name="connsiteY4035" fmla="*/ 324022 h 3177656"/>
              <a:gd name="connsiteX4036" fmla="*/ 1716337 w 2704675"/>
              <a:gd name="connsiteY4036" fmla="*/ 330738 h 3177656"/>
              <a:gd name="connsiteX4037" fmla="*/ 1715936 w 2704675"/>
              <a:gd name="connsiteY4037" fmla="*/ 336169 h 3177656"/>
              <a:gd name="connsiteX4038" fmla="*/ 1716373 w 2704675"/>
              <a:gd name="connsiteY4038" fmla="*/ 341312 h 3177656"/>
              <a:gd name="connsiteX4039" fmla="*/ 1705978 w 2704675"/>
              <a:gd name="connsiteY4039" fmla="*/ 361194 h 3177656"/>
              <a:gd name="connsiteX4040" fmla="*/ 1695583 w 2704675"/>
              <a:gd name="connsiteY4040" fmla="*/ 381075 h 3177656"/>
              <a:gd name="connsiteX4041" fmla="*/ 1695182 w 2704675"/>
              <a:gd name="connsiteY4041" fmla="*/ 396653 h 3177656"/>
              <a:gd name="connsiteX4042" fmla="*/ 1687239 w 2704675"/>
              <a:gd name="connsiteY4042" fmla="*/ 409849 h 3177656"/>
              <a:gd name="connsiteX4043" fmla="*/ 1676506 w 2704675"/>
              <a:gd name="connsiteY4043" fmla="*/ 420693 h 3177656"/>
              <a:gd name="connsiteX4044" fmla="*/ 1675667 w 2704675"/>
              <a:gd name="connsiteY4044" fmla="*/ 431126 h 3177656"/>
              <a:gd name="connsiteX4045" fmla="*/ 1667651 w 2704675"/>
              <a:gd name="connsiteY4045" fmla="*/ 433320 h 3177656"/>
              <a:gd name="connsiteX4046" fmla="*/ 1662535 w 2704675"/>
              <a:gd name="connsiteY4046" fmla="*/ 439152 h 3177656"/>
              <a:gd name="connsiteX4047" fmla="*/ 1654373 w 2704675"/>
              <a:gd name="connsiteY4047" fmla="*/ 449777 h 3177656"/>
              <a:gd name="connsiteX4048" fmla="*/ 1649003 w 2704675"/>
              <a:gd name="connsiteY4048" fmla="*/ 462754 h 3177656"/>
              <a:gd name="connsiteX4049" fmla="*/ 1649778 w 2704675"/>
              <a:gd name="connsiteY4049" fmla="*/ 466790 h 3177656"/>
              <a:gd name="connsiteX4050" fmla="*/ 1653016 w 2704675"/>
              <a:gd name="connsiteY4050" fmla="*/ 469320 h 3177656"/>
              <a:gd name="connsiteX4051" fmla="*/ 1655706 w 2704675"/>
              <a:gd name="connsiteY4051" fmla="*/ 465422 h 3177656"/>
              <a:gd name="connsiteX4052" fmla="*/ 1655715 w 2704675"/>
              <a:gd name="connsiteY4052" fmla="*/ 460456 h 3177656"/>
              <a:gd name="connsiteX4053" fmla="*/ 1671099 w 2704675"/>
              <a:gd name="connsiteY4053" fmla="*/ 443387 h 3177656"/>
              <a:gd name="connsiteX4054" fmla="*/ 1689384 w 2704675"/>
              <a:gd name="connsiteY4054" fmla="*/ 429958 h 3177656"/>
              <a:gd name="connsiteX4055" fmla="*/ 1695073 w 2704675"/>
              <a:gd name="connsiteY4055" fmla="*/ 415657 h 3177656"/>
              <a:gd name="connsiteX4056" fmla="*/ 1708205 w 2704675"/>
              <a:gd name="connsiteY4056" fmla="*/ 407631 h 3177656"/>
              <a:gd name="connsiteX4057" fmla="*/ 1724879 w 2704675"/>
              <a:gd name="connsiteY4057" fmla="*/ 372753 h 3177656"/>
              <a:gd name="connsiteX4058" fmla="*/ 1751102 w 2704675"/>
              <a:gd name="connsiteY4058" fmla="*/ 343536 h 3177656"/>
              <a:gd name="connsiteX4059" fmla="*/ 1751658 w 2704675"/>
              <a:gd name="connsiteY4059" fmla="*/ 334854 h 3177656"/>
              <a:gd name="connsiteX4060" fmla="*/ 1754785 w 2704675"/>
              <a:gd name="connsiteY4060" fmla="*/ 325952 h 3177656"/>
              <a:gd name="connsiteX4061" fmla="*/ 1766202 w 2704675"/>
              <a:gd name="connsiteY4061" fmla="*/ 318072 h 3177656"/>
              <a:gd name="connsiteX4062" fmla="*/ 1785226 w 2704675"/>
              <a:gd name="connsiteY4062" fmla="*/ 318396 h 3177656"/>
              <a:gd name="connsiteX4063" fmla="*/ 1797026 w 2704675"/>
              <a:gd name="connsiteY4063" fmla="*/ 294725 h 3177656"/>
              <a:gd name="connsiteX4064" fmla="*/ 1816021 w 2704675"/>
              <a:gd name="connsiteY4064" fmla="*/ 269362 h 3177656"/>
              <a:gd name="connsiteX4065" fmla="*/ 1832226 w 2704675"/>
              <a:gd name="connsiteY4065" fmla="*/ 241646 h 3177656"/>
              <a:gd name="connsiteX4066" fmla="*/ 1843420 w 2704675"/>
              <a:gd name="connsiteY4066" fmla="*/ 228604 h 3177656"/>
              <a:gd name="connsiteX4067" fmla="*/ 1855899 w 2704675"/>
              <a:gd name="connsiteY4067" fmla="*/ 215453 h 3177656"/>
              <a:gd name="connsiteX4068" fmla="*/ 1892408 w 2704675"/>
              <a:gd name="connsiteY4068" fmla="*/ 165069 h 3177656"/>
              <a:gd name="connsiteX4069" fmla="*/ 1924730 w 2704675"/>
              <a:gd name="connsiteY4069" fmla="*/ 111155 h 3177656"/>
              <a:gd name="connsiteX4070" fmla="*/ 1925127 w 2704675"/>
              <a:gd name="connsiteY4070" fmla="*/ 103135 h 3177656"/>
              <a:gd name="connsiteX4071" fmla="*/ 1932280 w 2704675"/>
              <a:gd name="connsiteY4071" fmla="*/ 98424 h 3177656"/>
              <a:gd name="connsiteX4072" fmla="*/ 1943050 w 2704675"/>
              <a:gd name="connsiteY4072" fmla="*/ 77863 h 3177656"/>
              <a:gd name="connsiteX4073" fmla="*/ 1956501 w 2704675"/>
              <a:gd name="connsiteY4073" fmla="*/ 58368 h 3177656"/>
              <a:gd name="connsiteX4074" fmla="*/ 1963080 w 2704675"/>
              <a:gd name="connsiteY4074" fmla="*/ 41834 h 3177656"/>
              <a:gd name="connsiteX4075" fmla="*/ 1971164 w 2704675"/>
              <a:gd name="connsiteY4075" fmla="*/ 27762 h 3177656"/>
              <a:gd name="connsiteX4076" fmla="*/ 1992977 w 2704675"/>
              <a:gd name="connsiteY4076" fmla="*/ 0 h 3177656"/>
              <a:gd name="connsiteX4077" fmla="*/ 1991997 w 2704675"/>
              <a:gd name="connsiteY4077" fmla="*/ 11309 h 3177656"/>
              <a:gd name="connsiteX4078" fmla="*/ 1984150 w 2704675"/>
              <a:gd name="connsiteY4078" fmla="*/ 18021 h 3177656"/>
              <a:gd name="connsiteX4079" fmla="*/ 1985130 w 2704675"/>
              <a:gd name="connsiteY4079" fmla="*/ 6713 h 3177656"/>
              <a:gd name="connsiteX4080" fmla="*/ 1992977 w 2704675"/>
              <a:gd name="connsiteY4080" fmla="*/ 0 h 31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Lst>
            <a:rect l="l" t="t" r="r" b="b"/>
            <a:pathLst>
              <a:path w="2704675" h="3177656">
                <a:moveTo>
                  <a:pt x="1353729" y="3158273"/>
                </a:moveTo>
                <a:cubicBezTo>
                  <a:pt x="1354857" y="3161829"/>
                  <a:pt x="1355262" y="3165591"/>
                  <a:pt x="1354943" y="3169559"/>
                </a:cubicBezTo>
                <a:cubicBezTo>
                  <a:pt x="1354624" y="3173528"/>
                  <a:pt x="1352487" y="3176227"/>
                  <a:pt x="1348534" y="3177656"/>
                </a:cubicBezTo>
                <a:cubicBezTo>
                  <a:pt x="1347405" y="3174101"/>
                  <a:pt x="1347001" y="3170339"/>
                  <a:pt x="1347320" y="3166370"/>
                </a:cubicBezTo>
                <a:cubicBezTo>
                  <a:pt x="1347639" y="3162401"/>
                  <a:pt x="1349776" y="3159702"/>
                  <a:pt x="1353729" y="3158273"/>
                </a:cubicBezTo>
                <a:close/>
                <a:moveTo>
                  <a:pt x="1238085" y="3034093"/>
                </a:moveTo>
                <a:cubicBezTo>
                  <a:pt x="1240773" y="3036679"/>
                  <a:pt x="1242923" y="3039792"/>
                  <a:pt x="1244537" y="3043432"/>
                </a:cubicBezTo>
                <a:cubicBezTo>
                  <a:pt x="1246150" y="3047073"/>
                  <a:pt x="1245560" y="3050463"/>
                  <a:pt x="1242766" y="3053606"/>
                </a:cubicBezTo>
                <a:cubicBezTo>
                  <a:pt x="1240078" y="3051020"/>
                  <a:pt x="1237929" y="3047907"/>
                  <a:pt x="1236315" y="3044266"/>
                </a:cubicBezTo>
                <a:cubicBezTo>
                  <a:pt x="1234702" y="3040626"/>
                  <a:pt x="1235292" y="3037235"/>
                  <a:pt x="1238085" y="3034093"/>
                </a:cubicBezTo>
                <a:close/>
                <a:moveTo>
                  <a:pt x="2356937" y="2909697"/>
                </a:moveTo>
                <a:cubicBezTo>
                  <a:pt x="2358549" y="2910209"/>
                  <a:pt x="2359656" y="2911489"/>
                  <a:pt x="2360258" y="2913535"/>
                </a:cubicBezTo>
                <a:cubicBezTo>
                  <a:pt x="2360861" y="2915583"/>
                  <a:pt x="2361359" y="2917607"/>
                  <a:pt x="2361752" y="2919607"/>
                </a:cubicBezTo>
                <a:lnTo>
                  <a:pt x="2354060" y="2930217"/>
                </a:lnTo>
                <a:cubicBezTo>
                  <a:pt x="2352977" y="2929641"/>
                  <a:pt x="2351002" y="2927651"/>
                  <a:pt x="2348133" y="2924245"/>
                </a:cubicBezTo>
                <a:cubicBezTo>
                  <a:pt x="2345265" y="2920840"/>
                  <a:pt x="2342965" y="2918334"/>
                  <a:pt x="2341233" y="2916730"/>
                </a:cubicBezTo>
                <a:cubicBezTo>
                  <a:pt x="2342491" y="2915067"/>
                  <a:pt x="2344146" y="2913603"/>
                  <a:pt x="2346196" y="2912340"/>
                </a:cubicBezTo>
                <a:cubicBezTo>
                  <a:pt x="2348246" y="2911075"/>
                  <a:pt x="2350454" y="2911060"/>
                  <a:pt x="2352821" y="2912294"/>
                </a:cubicBezTo>
                <a:cubicBezTo>
                  <a:pt x="2353544" y="2910400"/>
                  <a:pt x="2354916" y="2909534"/>
                  <a:pt x="2356937" y="2909697"/>
                </a:cubicBezTo>
                <a:close/>
                <a:moveTo>
                  <a:pt x="2421053" y="2883624"/>
                </a:moveTo>
                <a:lnTo>
                  <a:pt x="2423431" y="2896511"/>
                </a:lnTo>
                <a:cubicBezTo>
                  <a:pt x="2421448" y="2899590"/>
                  <a:pt x="2422067" y="2902377"/>
                  <a:pt x="2425289" y="2904870"/>
                </a:cubicBezTo>
                <a:cubicBezTo>
                  <a:pt x="2428510" y="2907363"/>
                  <a:pt x="2431607" y="2908946"/>
                  <a:pt x="2434579" y="2909617"/>
                </a:cubicBezTo>
                <a:lnTo>
                  <a:pt x="2436257" y="2909997"/>
                </a:lnTo>
                <a:cubicBezTo>
                  <a:pt x="2436350" y="2909100"/>
                  <a:pt x="2435895" y="2908188"/>
                  <a:pt x="2434891" y="2907263"/>
                </a:cubicBezTo>
                <a:cubicBezTo>
                  <a:pt x="2433887" y="2906338"/>
                  <a:pt x="2432918" y="2905750"/>
                  <a:pt x="2431981" y="2905502"/>
                </a:cubicBezTo>
                <a:lnTo>
                  <a:pt x="2432202" y="2896731"/>
                </a:lnTo>
                <a:cubicBezTo>
                  <a:pt x="2428875" y="2894214"/>
                  <a:pt x="2427017" y="2892029"/>
                  <a:pt x="2426627" y="2890178"/>
                </a:cubicBezTo>
                <a:cubicBezTo>
                  <a:pt x="2426237" y="2888324"/>
                  <a:pt x="2424380" y="2886140"/>
                  <a:pt x="2421053" y="2883624"/>
                </a:cubicBezTo>
                <a:close/>
                <a:moveTo>
                  <a:pt x="2418295" y="2872415"/>
                </a:moveTo>
                <a:cubicBezTo>
                  <a:pt x="2417282" y="2872186"/>
                  <a:pt x="2415858" y="2872305"/>
                  <a:pt x="2414025" y="2872772"/>
                </a:cubicBezTo>
                <a:cubicBezTo>
                  <a:pt x="2412192" y="2873240"/>
                  <a:pt x="2410998" y="2874293"/>
                  <a:pt x="2410444" y="2875931"/>
                </a:cubicBezTo>
                <a:cubicBezTo>
                  <a:pt x="2410367" y="2876759"/>
                  <a:pt x="2410886" y="2877391"/>
                  <a:pt x="2412000" y="2877827"/>
                </a:cubicBezTo>
                <a:cubicBezTo>
                  <a:pt x="2413114" y="2878263"/>
                  <a:pt x="2414147" y="2878570"/>
                  <a:pt x="2415099" y="2878748"/>
                </a:cubicBezTo>
                <a:cubicBezTo>
                  <a:pt x="2416561" y="2878785"/>
                  <a:pt x="2417373" y="2877793"/>
                  <a:pt x="2417537" y="2875771"/>
                </a:cubicBezTo>
                <a:close/>
                <a:moveTo>
                  <a:pt x="2409744" y="2863424"/>
                </a:moveTo>
                <a:cubicBezTo>
                  <a:pt x="2406388" y="2862665"/>
                  <a:pt x="2404329" y="2863964"/>
                  <a:pt x="2403571" y="2867320"/>
                </a:cubicBezTo>
                <a:lnTo>
                  <a:pt x="2405249" y="2867700"/>
                </a:lnTo>
                <a:cubicBezTo>
                  <a:pt x="2406951" y="2867975"/>
                  <a:pt x="2408352" y="2867630"/>
                  <a:pt x="2409452" y="2866666"/>
                </a:cubicBezTo>
                <a:cubicBezTo>
                  <a:pt x="2410552" y="2865702"/>
                  <a:pt x="2411210" y="2864747"/>
                  <a:pt x="2411423" y="2863803"/>
                </a:cubicBezTo>
                <a:close/>
                <a:moveTo>
                  <a:pt x="1560100" y="2859929"/>
                </a:moveTo>
                <a:lnTo>
                  <a:pt x="1559293" y="2864665"/>
                </a:lnTo>
                <a:lnTo>
                  <a:pt x="1559766" y="2864905"/>
                </a:lnTo>
                <a:cubicBezTo>
                  <a:pt x="1560528" y="2864575"/>
                  <a:pt x="1560834" y="2863816"/>
                  <a:pt x="1560681" y="2862630"/>
                </a:cubicBezTo>
                <a:close/>
                <a:moveTo>
                  <a:pt x="1555966" y="2803467"/>
                </a:moveTo>
                <a:lnTo>
                  <a:pt x="1553785" y="2816270"/>
                </a:lnTo>
                <a:lnTo>
                  <a:pt x="1557241" y="2806923"/>
                </a:lnTo>
                <a:close/>
                <a:moveTo>
                  <a:pt x="513365" y="2800374"/>
                </a:moveTo>
                <a:lnTo>
                  <a:pt x="502715" y="2808009"/>
                </a:lnTo>
                <a:cubicBezTo>
                  <a:pt x="499084" y="2807525"/>
                  <a:pt x="496826" y="2809271"/>
                  <a:pt x="495940" y="2813247"/>
                </a:cubicBezTo>
                <a:cubicBezTo>
                  <a:pt x="495055" y="2817223"/>
                  <a:pt x="494941" y="2820699"/>
                  <a:pt x="495597" y="2823675"/>
                </a:cubicBezTo>
                <a:lnTo>
                  <a:pt x="495968" y="2825356"/>
                </a:lnTo>
                <a:cubicBezTo>
                  <a:pt x="496820" y="2825057"/>
                  <a:pt x="497451" y="2824258"/>
                  <a:pt x="497862" y="2822955"/>
                </a:cubicBezTo>
                <a:cubicBezTo>
                  <a:pt x="498272" y="2821654"/>
                  <a:pt x="498390" y="2820526"/>
                  <a:pt x="498217" y="2819573"/>
                </a:cubicBezTo>
                <a:lnTo>
                  <a:pt x="506248" y="2816040"/>
                </a:lnTo>
                <a:cubicBezTo>
                  <a:pt x="507109" y="2811958"/>
                  <a:pt x="508296" y="2809348"/>
                  <a:pt x="509806" y="2808207"/>
                </a:cubicBezTo>
                <a:cubicBezTo>
                  <a:pt x="511317" y="2807066"/>
                  <a:pt x="512503" y="2804455"/>
                  <a:pt x="513365" y="2800374"/>
                </a:cubicBezTo>
                <a:close/>
                <a:moveTo>
                  <a:pt x="2205429" y="2799567"/>
                </a:moveTo>
                <a:lnTo>
                  <a:pt x="2211923" y="2809856"/>
                </a:lnTo>
                <a:cubicBezTo>
                  <a:pt x="2210475" y="2812359"/>
                  <a:pt x="2208631" y="2814662"/>
                  <a:pt x="2206391" y="2816765"/>
                </a:cubicBezTo>
                <a:cubicBezTo>
                  <a:pt x="2204151" y="2818868"/>
                  <a:pt x="2201753" y="2819721"/>
                  <a:pt x="2199196" y="2819327"/>
                </a:cubicBezTo>
                <a:cubicBezTo>
                  <a:pt x="2197611" y="2818858"/>
                  <a:pt x="2196775" y="2818007"/>
                  <a:pt x="2196686" y="2816774"/>
                </a:cubicBezTo>
                <a:cubicBezTo>
                  <a:pt x="2196597" y="2815541"/>
                  <a:pt x="2196695" y="2814461"/>
                  <a:pt x="2196978" y="2813532"/>
                </a:cubicBezTo>
                <a:cubicBezTo>
                  <a:pt x="2197391" y="2812193"/>
                  <a:pt x="2198638" y="2809608"/>
                  <a:pt x="2200717" y="2805778"/>
                </a:cubicBezTo>
                <a:cubicBezTo>
                  <a:pt x="2202796" y="2801948"/>
                  <a:pt x="2204367" y="2799878"/>
                  <a:pt x="2205429" y="2799567"/>
                </a:cubicBezTo>
                <a:close/>
                <a:moveTo>
                  <a:pt x="2088135" y="2797513"/>
                </a:moveTo>
                <a:cubicBezTo>
                  <a:pt x="2086210" y="2796600"/>
                  <a:pt x="2083996" y="2797937"/>
                  <a:pt x="2081494" y="2801524"/>
                </a:cubicBezTo>
                <a:lnTo>
                  <a:pt x="2095300" y="2802882"/>
                </a:lnTo>
                <a:cubicBezTo>
                  <a:pt x="2092448" y="2800216"/>
                  <a:pt x="2090060" y="2798426"/>
                  <a:pt x="2088135" y="2797513"/>
                </a:cubicBezTo>
                <a:close/>
                <a:moveTo>
                  <a:pt x="1660202" y="2796811"/>
                </a:moveTo>
                <a:lnTo>
                  <a:pt x="1653111" y="2797049"/>
                </a:lnTo>
                <a:cubicBezTo>
                  <a:pt x="1653412" y="2797969"/>
                  <a:pt x="1654052" y="2798905"/>
                  <a:pt x="1655032" y="2799855"/>
                </a:cubicBezTo>
                <a:cubicBezTo>
                  <a:pt x="1656012" y="2800806"/>
                  <a:pt x="1656948" y="2801209"/>
                  <a:pt x="1657840" y="2801066"/>
                </a:cubicBezTo>
                <a:cubicBezTo>
                  <a:pt x="1659691" y="2800238"/>
                  <a:pt x="1660478" y="2798819"/>
                  <a:pt x="1660202" y="2796811"/>
                </a:cubicBezTo>
                <a:close/>
                <a:moveTo>
                  <a:pt x="1553100" y="2790860"/>
                </a:moveTo>
                <a:cubicBezTo>
                  <a:pt x="1551218" y="2790668"/>
                  <a:pt x="1549734" y="2791246"/>
                  <a:pt x="1548650" y="2792594"/>
                </a:cubicBezTo>
                <a:cubicBezTo>
                  <a:pt x="1548293" y="2793345"/>
                  <a:pt x="1548563" y="2794117"/>
                  <a:pt x="1549459" y="2794909"/>
                </a:cubicBezTo>
                <a:cubicBezTo>
                  <a:pt x="1550355" y="2795702"/>
                  <a:pt x="1551220" y="2796346"/>
                  <a:pt x="1552052" y="2796841"/>
                </a:cubicBezTo>
                <a:cubicBezTo>
                  <a:pt x="1553412" y="2797378"/>
                  <a:pt x="1554517" y="2796726"/>
                  <a:pt x="1555365" y="2794884"/>
                </a:cubicBezTo>
                <a:lnTo>
                  <a:pt x="1555700" y="2794365"/>
                </a:lnTo>
                <a:lnTo>
                  <a:pt x="1554834" y="2791336"/>
                </a:lnTo>
                <a:close/>
                <a:moveTo>
                  <a:pt x="515812" y="2787500"/>
                </a:moveTo>
                <a:cubicBezTo>
                  <a:pt x="515030" y="2787782"/>
                  <a:pt x="514679" y="2788520"/>
                  <a:pt x="514759" y="2789714"/>
                </a:cubicBezTo>
                <a:cubicBezTo>
                  <a:pt x="514838" y="2790908"/>
                  <a:pt x="515000" y="2791974"/>
                  <a:pt x="515243" y="2792911"/>
                </a:cubicBezTo>
                <a:cubicBezTo>
                  <a:pt x="515832" y="2794250"/>
                  <a:pt x="517076" y="2794562"/>
                  <a:pt x="518975" y="2793850"/>
                </a:cubicBezTo>
                <a:lnTo>
                  <a:pt x="522335" y="2793109"/>
                </a:lnTo>
                <a:cubicBezTo>
                  <a:pt x="522112" y="2792094"/>
                  <a:pt x="521398" y="2790856"/>
                  <a:pt x="520195" y="2789396"/>
                </a:cubicBezTo>
                <a:cubicBezTo>
                  <a:pt x="518992" y="2787936"/>
                  <a:pt x="517531" y="2787304"/>
                  <a:pt x="515812" y="2787500"/>
                </a:cubicBezTo>
                <a:close/>
                <a:moveTo>
                  <a:pt x="1552296" y="2780609"/>
                </a:moveTo>
                <a:cubicBezTo>
                  <a:pt x="1549405" y="2778742"/>
                  <a:pt x="1547027" y="2779254"/>
                  <a:pt x="1545159" y="2782144"/>
                </a:cubicBezTo>
                <a:lnTo>
                  <a:pt x="1546604" y="2783078"/>
                </a:lnTo>
                <a:cubicBezTo>
                  <a:pt x="1548107" y="2783921"/>
                  <a:pt x="1549542" y="2784080"/>
                  <a:pt x="1550906" y="2783553"/>
                </a:cubicBezTo>
                <a:cubicBezTo>
                  <a:pt x="1552271" y="2783026"/>
                  <a:pt x="1553216" y="2782356"/>
                  <a:pt x="1553741" y="2781544"/>
                </a:cubicBezTo>
                <a:close/>
                <a:moveTo>
                  <a:pt x="520680" y="2777615"/>
                </a:moveTo>
                <a:lnTo>
                  <a:pt x="521051" y="2779296"/>
                </a:lnTo>
                <a:cubicBezTo>
                  <a:pt x="521526" y="2780953"/>
                  <a:pt x="522435" y="2782074"/>
                  <a:pt x="523775" y="2782659"/>
                </a:cubicBezTo>
                <a:cubicBezTo>
                  <a:pt x="525116" y="2783245"/>
                  <a:pt x="526258" y="2783434"/>
                  <a:pt x="527203" y="2783225"/>
                </a:cubicBezTo>
                <a:lnTo>
                  <a:pt x="526833" y="2781544"/>
                </a:lnTo>
                <a:cubicBezTo>
                  <a:pt x="526092" y="2778184"/>
                  <a:pt x="524040" y="2776874"/>
                  <a:pt x="520680" y="2777615"/>
                </a:cubicBezTo>
                <a:close/>
                <a:moveTo>
                  <a:pt x="1662559" y="2767502"/>
                </a:moveTo>
                <a:cubicBezTo>
                  <a:pt x="1662480" y="2767487"/>
                  <a:pt x="1662224" y="2767635"/>
                  <a:pt x="1661790" y="2767945"/>
                </a:cubicBezTo>
                <a:cubicBezTo>
                  <a:pt x="1661357" y="2768256"/>
                  <a:pt x="1661219" y="2768817"/>
                  <a:pt x="1661378" y="2769629"/>
                </a:cubicBezTo>
                <a:cubicBezTo>
                  <a:pt x="1661496" y="2771087"/>
                  <a:pt x="1662206" y="2771481"/>
                  <a:pt x="1663505" y="2770811"/>
                </a:cubicBezTo>
                <a:lnTo>
                  <a:pt x="1668469" y="2769391"/>
                </a:lnTo>
                <a:cubicBezTo>
                  <a:pt x="1667916" y="2767461"/>
                  <a:pt x="1665947" y="2766831"/>
                  <a:pt x="1662559" y="2767502"/>
                </a:cubicBezTo>
                <a:close/>
                <a:moveTo>
                  <a:pt x="2242753" y="2751555"/>
                </a:moveTo>
                <a:cubicBezTo>
                  <a:pt x="2245250" y="2757413"/>
                  <a:pt x="2248966" y="2761781"/>
                  <a:pt x="2253902" y="2764662"/>
                </a:cubicBezTo>
                <a:lnTo>
                  <a:pt x="2254281" y="2762983"/>
                </a:lnTo>
                <a:close/>
                <a:moveTo>
                  <a:pt x="449441" y="2742227"/>
                </a:moveTo>
                <a:cubicBezTo>
                  <a:pt x="451481" y="2742658"/>
                  <a:pt x="453510" y="2743533"/>
                  <a:pt x="455526" y="2744850"/>
                </a:cubicBezTo>
                <a:cubicBezTo>
                  <a:pt x="457542" y="2746168"/>
                  <a:pt x="458495" y="2748160"/>
                  <a:pt x="458386" y="2750827"/>
                </a:cubicBezTo>
                <a:cubicBezTo>
                  <a:pt x="460408" y="2750675"/>
                  <a:pt x="461776" y="2751548"/>
                  <a:pt x="462488" y="2753446"/>
                </a:cubicBezTo>
                <a:cubicBezTo>
                  <a:pt x="462711" y="2755123"/>
                  <a:pt x="462024" y="2756669"/>
                  <a:pt x="460427" y="2758086"/>
                </a:cubicBezTo>
                <a:cubicBezTo>
                  <a:pt x="458831" y="2759503"/>
                  <a:pt x="457211" y="2760814"/>
                  <a:pt x="455569" y="2762021"/>
                </a:cubicBezTo>
                <a:lnTo>
                  <a:pt x="442694" y="2759574"/>
                </a:lnTo>
                <a:cubicBezTo>
                  <a:pt x="442754" y="2758349"/>
                  <a:pt x="443715" y="2755714"/>
                  <a:pt x="445577" y="2751670"/>
                </a:cubicBezTo>
                <a:cubicBezTo>
                  <a:pt x="447438" y="2747625"/>
                  <a:pt x="448726" y="2744478"/>
                  <a:pt x="449441" y="2742227"/>
                </a:cubicBezTo>
                <a:close/>
                <a:moveTo>
                  <a:pt x="2688801" y="2734569"/>
                </a:moveTo>
                <a:cubicBezTo>
                  <a:pt x="2692389" y="2735588"/>
                  <a:pt x="2695750" y="2737326"/>
                  <a:pt x="2698885" y="2739781"/>
                </a:cubicBezTo>
                <a:cubicBezTo>
                  <a:pt x="2702020" y="2742236"/>
                  <a:pt x="2703093" y="2745507"/>
                  <a:pt x="2702104" y="2749593"/>
                </a:cubicBezTo>
                <a:cubicBezTo>
                  <a:pt x="2698517" y="2748574"/>
                  <a:pt x="2695155" y="2746837"/>
                  <a:pt x="2692021" y="2744382"/>
                </a:cubicBezTo>
                <a:cubicBezTo>
                  <a:pt x="2688885" y="2741926"/>
                  <a:pt x="2687812" y="2738656"/>
                  <a:pt x="2688801" y="2734569"/>
                </a:cubicBezTo>
                <a:close/>
                <a:moveTo>
                  <a:pt x="2141597" y="2720073"/>
                </a:moveTo>
                <a:cubicBezTo>
                  <a:pt x="2139914" y="2719876"/>
                  <a:pt x="2138894" y="2720160"/>
                  <a:pt x="2138537" y="2720925"/>
                </a:cubicBezTo>
                <a:cubicBezTo>
                  <a:pt x="2138495" y="2721761"/>
                  <a:pt x="2138944" y="2722377"/>
                  <a:pt x="2139884" y="2722773"/>
                </a:cubicBezTo>
                <a:cubicBezTo>
                  <a:pt x="2140823" y="2723170"/>
                  <a:pt x="2141367" y="2723366"/>
                  <a:pt x="2141514" y="2723363"/>
                </a:cubicBezTo>
                <a:cubicBezTo>
                  <a:pt x="2143536" y="2723526"/>
                  <a:pt x="2144907" y="2722660"/>
                  <a:pt x="2145630" y="2720765"/>
                </a:cubicBezTo>
                <a:cubicBezTo>
                  <a:pt x="2144624" y="2720501"/>
                  <a:pt x="2143279" y="2720271"/>
                  <a:pt x="2141597" y="2720073"/>
                </a:cubicBezTo>
                <a:close/>
                <a:moveTo>
                  <a:pt x="2038917" y="2708977"/>
                </a:moveTo>
                <a:cubicBezTo>
                  <a:pt x="2035777" y="2708560"/>
                  <a:pt x="2033286" y="2709173"/>
                  <a:pt x="2031445" y="2710815"/>
                </a:cubicBezTo>
                <a:lnTo>
                  <a:pt x="2037938" y="2721104"/>
                </a:lnTo>
                <a:lnTo>
                  <a:pt x="2044272" y="2724301"/>
                </a:lnTo>
                <a:cubicBezTo>
                  <a:pt x="2045208" y="2724550"/>
                  <a:pt x="2046273" y="2724717"/>
                  <a:pt x="2047466" y="2724803"/>
                </a:cubicBezTo>
                <a:cubicBezTo>
                  <a:pt x="2048660" y="2724889"/>
                  <a:pt x="2049400" y="2724542"/>
                  <a:pt x="2049687" y="2723761"/>
                </a:cubicBezTo>
                <a:cubicBezTo>
                  <a:pt x="2049612" y="2721981"/>
                  <a:pt x="2047868" y="2720263"/>
                  <a:pt x="2044457" y="2718609"/>
                </a:cubicBezTo>
                <a:cubicBezTo>
                  <a:pt x="2041045" y="2716955"/>
                  <a:pt x="2038692" y="2715983"/>
                  <a:pt x="2037399" y="2715690"/>
                </a:cubicBezTo>
                <a:cubicBezTo>
                  <a:pt x="2037838" y="2714723"/>
                  <a:pt x="2038558" y="2713489"/>
                  <a:pt x="2039559" y="2711988"/>
                </a:cubicBezTo>
                <a:cubicBezTo>
                  <a:pt x="2040560" y="2710488"/>
                  <a:pt x="2040346" y="2709484"/>
                  <a:pt x="2038917" y="2708977"/>
                </a:cubicBezTo>
                <a:close/>
                <a:moveTo>
                  <a:pt x="2031505" y="2694950"/>
                </a:moveTo>
                <a:cubicBezTo>
                  <a:pt x="2029908" y="2694699"/>
                  <a:pt x="2028716" y="2695092"/>
                  <a:pt x="2027931" y="2696126"/>
                </a:cubicBezTo>
                <a:cubicBezTo>
                  <a:pt x="2027145" y="2697162"/>
                  <a:pt x="2026279" y="2698069"/>
                  <a:pt x="2025331" y="2698846"/>
                </a:cubicBezTo>
                <a:lnTo>
                  <a:pt x="2027010" y="2699226"/>
                </a:lnTo>
                <a:cubicBezTo>
                  <a:pt x="2028676" y="2699493"/>
                  <a:pt x="2030148" y="2699164"/>
                  <a:pt x="2031422" y="2698240"/>
                </a:cubicBezTo>
                <a:cubicBezTo>
                  <a:pt x="2032697" y="2697315"/>
                  <a:pt x="2033843" y="2696472"/>
                  <a:pt x="2034861" y="2695710"/>
                </a:cubicBezTo>
                <a:close/>
                <a:moveTo>
                  <a:pt x="1577086" y="2694473"/>
                </a:moveTo>
                <a:lnTo>
                  <a:pt x="1567179" y="2700598"/>
                </a:lnTo>
                <a:cubicBezTo>
                  <a:pt x="1565590" y="2703584"/>
                  <a:pt x="1565791" y="2707469"/>
                  <a:pt x="1567779" y="2712254"/>
                </a:cubicBezTo>
                <a:lnTo>
                  <a:pt x="1569217" y="2718025"/>
                </a:lnTo>
                <a:lnTo>
                  <a:pt x="1569717" y="2716647"/>
                </a:lnTo>
                <a:cubicBezTo>
                  <a:pt x="1571942" y="2711910"/>
                  <a:pt x="1574757" y="2707674"/>
                  <a:pt x="1578164" y="2703941"/>
                </a:cubicBezTo>
                <a:close/>
                <a:moveTo>
                  <a:pt x="1273165" y="2671825"/>
                </a:moveTo>
                <a:cubicBezTo>
                  <a:pt x="1272576" y="2672504"/>
                  <a:pt x="1272214" y="2673260"/>
                  <a:pt x="1272079" y="2674096"/>
                </a:cubicBezTo>
                <a:cubicBezTo>
                  <a:pt x="1271945" y="2674931"/>
                  <a:pt x="1271890" y="2675387"/>
                  <a:pt x="1271915" y="2675463"/>
                </a:cubicBezTo>
                <a:cubicBezTo>
                  <a:pt x="1272591" y="2676256"/>
                  <a:pt x="1273647" y="2677127"/>
                  <a:pt x="1275083" y="2678079"/>
                </a:cubicBezTo>
                <a:cubicBezTo>
                  <a:pt x="1276519" y="2679030"/>
                  <a:pt x="1277888" y="2678993"/>
                  <a:pt x="1279191" y="2677966"/>
                </a:cubicBezTo>
                <a:cubicBezTo>
                  <a:pt x="1279704" y="2677312"/>
                  <a:pt x="1279611" y="2676500"/>
                  <a:pt x="1278910" y="2675530"/>
                </a:cubicBezTo>
                <a:cubicBezTo>
                  <a:pt x="1278210" y="2674560"/>
                  <a:pt x="1277508" y="2673742"/>
                  <a:pt x="1276804" y="2673076"/>
                </a:cubicBezTo>
                <a:cubicBezTo>
                  <a:pt x="1275602" y="2671442"/>
                  <a:pt x="1274389" y="2671025"/>
                  <a:pt x="1273165" y="2671825"/>
                </a:cubicBezTo>
                <a:close/>
                <a:moveTo>
                  <a:pt x="1591861" y="2651703"/>
                </a:moveTo>
                <a:cubicBezTo>
                  <a:pt x="1590345" y="2652397"/>
                  <a:pt x="1589714" y="2653846"/>
                  <a:pt x="1589971" y="2656046"/>
                </a:cubicBezTo>
                <a:cubicBezTo>
                  <a:pt x="1590227" y="2658247"/>
                  <a:pt x="1590543" y="2659872"/>
                  <a:pt x="1590917" y="2660920"/>
                </a:cubicBezTo>
                <a:cubicBezTo>
                  <a:pt x="1588221" y="2667919"/>
                  <a:pt x="1584283" y="2674489"/>
                  <a:pt x="1579104" y="2680630"/>
                </a:cubicBezTo>
                <a:lnTo>
                  <a:pt x="1572738" y="2687550"/>
                </a:lnTo>
                <a:lnTo>
                  <a:pt x="1577023" y="2693918"/>
                </a:lnTo>
                <a:lnTo>
                  <a:pt x="1576980" y="2693542"/>
                </a:lnTo>
                <a:cubicBezTo>
                  <a:pt x="1579609" y="2692827"/>
                  <a:pt x="1582091" y="2691595"/>
                  <a:pt x="1584424" y="2689847"/>
                </a:cubicBezTo>
                <a:cubicBezTo>
                  <a:pt x="1586758" y="2688098"/>
                  <a:pt x="1588058" y="2685862"/>
                  <a:pt x="1588323" y="2683139"/>
                </a:cubicBezTo>
                <a:cubicBezTo>
                  <a:pt x="1590903" y="2679642"/>
                  <a:pt x="1592891" y="2675643"/>
                  <a:pt x="1594288" y="2671142"/>
                </a:cubicBezTo>
                <a:cubicBezTo>
                  <a:pt x="1595685" y="2666642"/>
                  <a:pt x="1596610" y="2662052"/>
                  <a:pt x="1597062" y="2657374"/>
                </a:cubicBezTo>
                <a:cubicBezTo>
                  <a:pt x="1596845" y="2656354"/>
                  <a:pt x="1596333" y="2655084"/>
                  <a:pt x="1595525" y="2653563"/>
                </a:cubicBezTo>
                <a:cubicBezTo>
                  <a:pt x="1594717" y="2652041"/>
                  <a:pt x="1593496" y="2651422"/>
                  <a:pt x="1591861" y="2651703"/>
                </a:cubicBezTo>
                <a:close/>
                <a:moveTo>
                  <a:pt x="1665603" y="2646722"/>
                </a:moveTo>
                <a:lnTo>
                  <a:pt x="1656150" y="2651215"/>
                </a:lnTo>
                <a:cubicBezTo>
                  <a:pt x="1656510" y="2652342"/>
                  <a:pt x="1657387" y="2654105"/>
                  <a:pt x="1658781" y="2656503"/>
                </a:cubicBezTo>
                <a:cubicBezTo>
                  <a:pt x="1660175" y="2658901"/>
                  <a:pt x="1661347" y="2660131"/>
                  <a:pt x="1662298" y="2660195"/>
                </a:cubicBezTo>
                <a:cubicBezTo>
                  <a:pt x="1664696" y="2659323"/>
                  <a:pt x="1666044" y="2657520"/>
                  <a:pt x="1666344" y="2654787"/>
                </a:cubicBezTo>
                <a:cubicBezTo>
                  <a:pt x="1666644" y="2652055"/>
                  <a:pt x="1666396" y="2649366"/>
                  <a:pt x="1665603" y="2646722"/>
                </a:cubicBezTo>
                <a:close/>
                <a:moveTo>
                  <a:pt x="1424216" y="2636402"/>
                </a:moveTo>
                <a:lnTo>
                  <a:pt x="1428130" y="2643028"/>
                </a:lnTo>
                <a:lnTo>
                  <a:pt x="1418370" y="2661305"/>
                </a:lnTo>
                <a:lnTo>
                  <a:pt x="1424241" y="2671243"/>
                </a:lnTo>
                <a:lnTo>
                  <a:pt x="1423778" y="2672533"/>
                </a:lnTo>
                <a:lnTo>
                  <a:pt x="1436574" y="2653157"/>
                </a:lnTo>
                <a:cubicBezTo>
                  <a:pt x="1434687" y="2647730"/>
                  <a:pt x="1434794" y="2642629"/>
                  <a:pt x="1436895" y="2637852"/>
                </a:cubicBezTo>
                <a:lnTo>
                  <a:pt x="1436970" y="2637097"/>
                </a:lnTo>
                <a:close/>
                <a:moveTo>
                  <a:pt x="1667490" y="2628286"/>
                </a:moveTo>
                <a:cubicBezTo>
                  <a:pt x="1666589" y="2628655"/>
                  <a:pt x="1665732" y="2629572"/>
                  <a:pt x="1664921" y="2631034"/>
                </a:cubicBezTo>
                <a:cubicBezTo>
                  <a:pt x="1664108" y="2632497"/>
                  <a:pt x="1663784" y="2633708"/>
                  <a:pt x="1663946" y="2634668"/>
                </a:cubicBezTo>
                <a:lnTo>
                  <a:pt x="1670329" y="2638212"/>
                </a:lnTo>
                <a:cubicBezTo>
                  <a:pt x="1671338" y="2637960"/>
                  <a:pt x="1672628" y="2637518"/>
                  <a:pt x="1674199" y="2636882"/>
                </a:cubicBezTo>
                <a:cubicBezTo>
                  <a:pt x="1675769" y="2636246"/>
                  <a:pt x="1676528" y="2635507"/>
                  <a:pt x="1676473" y="2634665"/>
                </a:cubicBezTo>
                <a:cubicBezTo>
                  <a:pt x="1675818" y="2633026"/>
                  <a:pt x="1674468" y="2631696"/>
                  <a:pt x="1672425" y="2630678"/>
                </a:cubicBezTo>
                <a:cubicBezTo>
                  <a:pt x="1670381" y="2629659"/>
                  <a:pt x="1668736" y="2628861"/>
                  <a:pt x="1667490" y="2628286"/>
                </a:cubicBezTo>
                <a:close/>
                <a:moveTo>
                  <a:pt x="1970566" y="2621184"/>
                </a:moveTo>
                <a:lnTo>
                  <a:pt x="1961955" y="2628057"/>
                </a:lnTo>
                <a:lnTo>
                  <a:pt x="1975002" y="2632773"/>
                </a:lnTo>
                <a:lnTo>
                  <a:pt x="1981555" y="2627198"/>
                </a:lnTo>
                <a:close/>
                <a:moveTo>
                  <a:pt x="1433977" y="2618124"/>
                </a:moveTo>
                <a:lnTo>
                  <a:pt x="1437824" y="2628545"/>
                </a:lnTo>
                <a:lnTo>
                  <a:pt x="1438006" y="2626716"/>
                </a:lnTo>
                <a:close/>
                <a:moveTo>
                  <a:pt x="557012" y="2582824"/>
                </a:moveTo>
                <a:cubicBezTo>
                  <a:pt x="552774" y="2587576"/>
                  <a:pt x="550401" y="2592798"/>
                  <a:pt x="549895" y="2598490"/>
                </a:cubicBezTo>
                <a:lnTo>
                  <a:pt x="551575" y="2598119"/>
                </a:lnTo>
                <a:close/>
                <a:moveTo>
                  <a:pt x="481447" y="2567772"/>
                </a:moveTo>
                <a:cubicBezTo>
                  <a:pt x="482836" y="2567576"/>
                  <a:pt x="485705" y="2567604"/>
                  <a:pt x="490056" y="2567855"/>
                </a:cubicBezTo>
                <a:cubicBezTo>
                  <a:pt x="494406" y="2568107"/>
                  <a:pt x="496948" y="2568648"/>
                  <a:pt x="497682" y="2569477"/>
                </a:cubicBezTo>
                <a:lnTo>
                  <a:pt x="491134" y="2579732"/>
                </a:lnTo>
                <a:cubicBezTo>
                  <a:pt x="488253" y="2579487"/>
                  <a:pt x="485384" y="2578797"/>
                  <a:pt x="482528" y="2577666"/>
                </a:cubicBezTo>
                <a:cubicBezTo>
                  <a:pt x="479672" y="2576533"/>
                  <a:pt x="477879" y="2574726"/>
                  <a:pt x="477148" y="2572244"/>
                </a:cubicBezTo>
                <a:cubicBezTo>
                  <a:pt x="476898" y="2570611"/>
                  <a:pt x="477311" y="2569492"/>
                  <a:pt x="478389" y="2568887"/>
                </a:cubicBezTo>
                <a:cubicBezTo>
                  <a:pt x="479468" y="2568282"/>
                  <a:pt x="480487" y="2567910"/>
                  <a:pt x="481447" y="2567772"/>
                </a:cubicBezTo>
                <a:close/>
                <a:moveTo>
                  <a:pt x="1814726" y="2561126"/>
                </a:moveTo>
                <a:cubicBezTo>
                  <a:pt x="1816278" y="2566424"/>
                  <a:pt x="1816427" y="2571899"/>
                  <a:pt x="1815173" y="2577552"/>
                </a:cubicBezTo>
                <a:cubicBezTo>
                  <a:pt x="1813918" y="2583206"/>
                  <a:pt x="1810463" y="2587028"/>
                  <a:pt x="1804805" y="2589018"/>
                </a:cubicBezTo>
                <a:lnTo>
                  <a:pt x="1804332" y="2587364"/>
                </a:lnTo>
                <a:cubicBezTo>
                  <a:pt x="1803406" y="2583080"/>
                  <a:pt x="1804192" y="2578531"/>
                  <a:pt x="1806692" y="2573714"/>
                </a:cubicBezTo>
                <a:cubicBezTo>
                  <a:pt x="1809193" y="2568898"/>
                  <a:pt x="1811870" y="2564701"/>
                  <a:pt x="1814726" y="2561126"/>
                </a:cubicBezTo>
                <a:close/>
                <a:moveTo>
                  <a:pt x="1185609" y="2538363"/>
                </a:moveTo>
                <a:cubicBezTo>
                  <a:pt x="1186938" y="2539872"/>
                  <a:pt x="1188799" y="2541461"/>
                  <a:pt x="1191191" y="2543131"/>
                </a:cubicBezTo>
                <a:cubicBezTo>
                  <a:pt x="1193584" y="2544802"/>
                  <a:pt x="1195763" y="2544873"/>
                  <a:pt x="1197730" y="2543346"/>
                </a:cubicBezTo>
                <a:lnTo>
                  <a:pt x="1198958" y="2542140"/>
                </a:lnTo>
                <a:close/>
                <a:moveTo>
                  <a:pt x="1715445" y="2514350"/>
                </a:moveTo>
                <a:lnTo>
                  <a:pt x="1712136" y="2515296"/>
                </a:lnTo>
                <a:cubicBezTo>
                  <a:pt x="1712688" y="2517226"/>
                  <a:pt x="1714657" y="2517856"/>
                  <a:pt x="1718045" y="2517186"/>
                </a:cubicBezTo>
                <a:cubicBezTo>
                  <a:pt x="1718124" y="2517200"/>
                  <a:pt x="1718380" y="2517052"/>
                  <a:pt x="1718813" y="2516742"/>
                </a:cubicBezTo>
                <a:cubicBezTo>
                  <a:pt x="1719247" y="2516432"/>
                  <a:pt x="1719384" y="2515870"/>
                  <a:pt x="1719226" y="2515058"/>
                </a:cubicBezTo>
                <a:close/>
                <a:moveTo>
                  <a:pt x="1653991" y="2512237"/>
                </a:moveTo>
                <a:lnTo>
                  <a:pt x="1644064" y="2515076"/>
                </a:lnTo>
                <a:cubicBezTo>
                  <a:pt x="1644903" y="2519832"/>
                  <a:pt x="1643998" y="2523969"/>
                  <a:pt x="1641349" y="2527485"/>
                </a:cubicBezTo>
                <a:cubicBezTo>
                  <a:pt x="1638701" y="2531001"/>
                  <a:pt x="1637795" y="2535138"/>
                  <a:pt x="1638634" y="2539894"/>
                </a:cubicBezTo>
                <a:lnTo>
                  <a:pt x="1639107" y="2541549"/>
                </a:lnTo>
                <a:lnTo>
                  <a:pt x="1630365" y="2554787"/>
                </a:lnTo>
                <a:cubicBezTo>
                  <a:pt x="1631330" y="2558165"/>
                  <a:pt x="1631292" y="2561158"/>
                  <a:pt x="1630248" y="2563768"/>
                </a:cubicBezTo>
                <a:cubicBezTo>
                  <a:pt x="1629205" y="2566378"/>
                  <a:pt x="1627039" y="2568191"/>
                  <a:pt x="1623750" y="2569206"/>
                </a:cubicBezTo>
                <a:lnTo>
                  <a:pt x="1622096" y="2569679"/>
                </a:lnTo>
                <a:cubicBezTo>
                  <a:pt x="1621323" y="2570758"/>
                  <a:pt x="1620270" y="2572029"/>
                  <a:pt x="1618935" y="2573492"/>
                </a:cubicBezTo>
                <a:cubicBezTo>
                  <a:pt x="1617601" y="2574954"/>
                  <a:pt x="1617080" y="2576520"/>
                  <a:pt x="1617370" y="2578189"/>
                </a:cubicBezTo>
                <a:cubicBezTo>
                  <a:pt x="1617770" y="2578932"/>
                  <a:pt x="1618804" y="2579159"/>
                  <a:pt x="1620473" y="2578868"/>
                </a:cubicBezTo>
                <a:cubicBezTo>
                  <a:pt x="1622142" y="2578577"/>
                  <a:pt x="1623472" y="2578271"/>
                  <a:pt x="1624461" y="2577951"/>
                </a:cubicBezTo>
                <a:lnTo>
                  <a:pt x="1619501" y="2591898"/>
                </a:lnTo>
                <a:cubicBezTo>
                  <a:pt x="1614892" y="2593514"/>
                  <a:pt x="1613475" y="2596902"/>
                  <a:pt x="1615249" y="2602062"/>
                </a:cubicBezTo>
                <a:cubicBezTo>
                  <a:pt x="1616195" y="2605371"/>
                  <a:pt x="1615014" y="2607498"/>
                  <a:pt x="1611705" y="2608444"/>
                </a:cubicBezTo>
                <a:cubicBezTo>
                  <a:pt x="1609226" y="2619594"/>
                  <a:pt x="1605683" y="2630151"/>
                  <a:pt x="1601076" y="2640119"/>
                </a:cubicBezTo>
                <a:lnTo>
                  <a:pt x="1615019" y="2632552"/>
                </a:lnTo>
                <a:lnTo>
                  <a:pt x="1617379" y="2615771"/>
                </a:lnTo>
                <a:lnTo>
                  <a:pt x="1628249" y="2603714"/>
                </a:lnTo>
                <a:cubicBezTo>
                  <a:pt x="1626539" y="2598908"/>
                  <a:pt x="1625760" y="2595402"/>
                  <a:pt x="1625913" y="2593196"/>
                </a:cubicBezTo>
                <a:cubicBezTo>
                  <a:pt x="1626065" y="2590990"/>
                  <a:pt x="1628890" y="2589138"/>
                  <a:pt x="1634391" y="2587640"/>
                </a:cubicBezTo>
                <a:lnTo>
                  <a:pt x="1632495" y="2568495"/>
                </a:lnTo>
                <a:lnTo>
                  <a:pt x="1638401" y="2557858"/>
                </a:lnTo>
                <a:lnTo>
                  <a:pt x="1640762" y="2541075"/>
                </a:lnTo>
                <a:cubicBezTo>
                  <a:pt x="1644085" y="2540050"/>
                  <a:pt x="1646596" y="2538140"/>
                  <a:pt x="1648294" y="2535342"/>
                </a:cubicBezTo>
                <a:cubicBezTo>
                  <a:pt x="1649992" y="2532545"/>
                  <a:pt x="1650789" y="2529334"/>
                  <a:pt x="1650685" y="2525710"/>
                </a:cubicBezTo>
                <a:lnTo>
                  <a:pt x="1654937" y="2515546"/>
                </a:lnTo>
                <a:close/>
                <a:moveTo>
                  <a:pt x="1734824" y="2507018"/>
                </a:moveTo>
                <a:lnTo>
                  <a:pt x="1728207" y="2508911"/>
                </a:lnTo>
                <a:lnTo>
                  <a:pt x="1732934" y="2512927"/>
                </a:lnTo>
                <a:lnTo>
                  <a:pt x="1735297" y="2508672"/>
                </a:lnTo>
                <a:close/>
                <a:moveTo>
                  <a:pt x="1662492" y="2479381"/>
                </a:moveTo>
                <a:cubicBezTo>
                  <a:pt x="1661094" y="2481533"/>
                  <a:pt x="1659519" y="2483848"/>
                  <a:pt x="1657767" y="2486326"/>
                </a:cubicBezTo>
                <a:lnTo>
                  <a:pt x="1657129" y="2488850"/>
                </a:lnTo>
                <a:lnTo>
                  <a:pt x="1659015" y="2491211"/>
                </a:lnTo>
                <a:lnTo>
                  <a:pt x="1662433" y="2492680"/>
                </a:lnTo>
                <a:lnTo>
                  <a:pt x="1665566" y="2483871"/>
                </a:lnTo>
                <a:close/>
                <a:moveTo>
                  <a:pt x="540385" y="2475480"/>
                </a:moveTo>
                <a:cubicBezTo>
                  <a:pt x="539611" y="2475798"/>
                  <a:pt x="539245" y="2476465"/>
                  <a:pt x="539286" y="2477485"/>
                </a:cubicBezTo>
                <a:cubicBezTo>
                  <a:pt x="539327" y="2478504"/>
                  <a:pt x="539380" y="2479079"/>
                  <a:pt x="539446" y="2479212"/>
                </a:cubicBezTo>
                <a:cubicBezTo>
                  <a:pt x="540159" y="2481110"/>
                  <a:pt x="541526" y="2481983"/>
                  <a:pt x="543548" y="2481831"/>
                </a:cubicBezTo>
                <a:cubicBezTo>
                  <a:pt x="543359" y="2480808"/>
                  <a:pt x="542996" y="2479493"/>
                  <a:pt x="542458" y="2477886"/>
                </a:cubicBezTo>
                <a:cubicBezTo>
                  <a:pt x="541920" y="2476280"/>
                  <a:pt x="541229" y="2475477"/>
                  <a:pt x="540385" y="2475480"/>
                </a:cubicBezTo>
                <a:close/>
                <a:moveTo>
                  <a:pt x="443174" y="2458155"/>
                </a:moveTo>
                <a:lnTo>
                  <a:pt x="447820" y="2471226"/>
                </a:lnTo>
                <a:cubicBezTo>
                  <a:pt x="449019" y="2467511"/>
                  <a:pt x="449623" y="2464588"/>
                  <a:pt x="449630" y="2462458"/>
                </a:cubicBezTo>
                <a:cubicBezTo>
                  <a:pt x="449638" y="2460327"/>
                  <a:pt x="447485" y="2458892"/>
                  <a:pt x="443174" y="2458155"/>
                </a:cubicBezTo>
                <a:close/>
                <a:moveTo>
                  <a:pt x="1862210" y="2458063"/>
                </a:moveTo>
                <a:lnTo>
                  <a:pt x="1855125" y="2483355"/>
                </a:lnTo>
                <a:cubicBezTo>
                  <a:pt x="1853662" y="2478889"/>
                  <a:pt x="1853099" y="2474053"/>
                  <a:pt x="1853438" y="2468848"/>
                </a:cubicBezTo>
                <a:cubicBezTo>
                  <a:pt x="1853776" y="2463644"/>
                  <a:pt x="1856700" y="2460048"/>
                  <a:pt x="1862210" y="2458063"/>
                </a:cubicBezTo>
                <a:close/>
                <a:moveTo>
                  <a:pt x="1202539" y="2421498"/>
                </a:moveTo>
                <a:lnTo>
                  <a:pt x="1202478" y="2427796"/>
                </a:lnTo>
                <a:cubicBezTo>
                  <a:pt x="1205619" y="2438777"/>
                  <a:pt x="1207542" y="2449746"/>
                  <a:pt x="1208249" y="2460704"/>
                </a:cubicBezTo>
                <a:lnTo>
                  <a:pt x="1216893" y="2447402"/>
                </a:lnTo>
                <a:lnTo>
                  <a:pt x="1214255" y="2440341"/>
                </a:lnTo>
                <a:lnTo>
                  <a:pt x="1212821" y="2440413"/>
                </a:lnTo>
                <a:cubicBezTo>
                  <a:pt x="1210165" y="2438314"/>
                  <a:pt x="1208332" y="2435338"/>
                  <a:pt x="1207323" y="2431484"/>
                </a:cubicBezTo>
                <a:close/>
                <a:moveTo>
                  <a:pt x="1201339" y="2409776"/>
                </a:moveTo>
                <a:lnTo>
                  <a:pt x="1199254" y="2414989"/>
                </a:lnTo>
                <a:lnTo>
                  <a:pt x="1202401" y="2420251"/>
                </a:lnTo>
                <a:close/>
                <a:moveTo>
                  <a:pt x="1857592" y="2408674"/>
                </a:moveTo>
                <a:lnTo>
                  <a:pt x="1856494" y="2412409"/>
                </a:lnTo>
                <a:lnTo>
                  <a:pt x="1857701" y="2410415"/>
                </a:lnTo>
                <a:close/>
                <a:moveTo>
                  <a:pt x="2553302" y="2397713"/>
                </a:moveTo>
                <a:cubicBezTo>
                  <a:pt x="2551474" y="2396836"/>
                  <a:pt x="2550207" y="2397038"/>
                  <a:pt x="2549502" y="2398319"/>
                </a:cubicBezTo>
                <a:cubicBezTo>
                  <a:pt x="2549301" y="2399195"/>
                  <a:pt x="2549337" y="2400033"/>
                  <a:pt x="2549611" y="2400834"/>
                </a:cubicBezTo>
                <a:cubicBezTo>
                  <a:pt x="2549885" y="2401635"/>
                  <a:pt x="2550050" y="2402062"/>
                  <a:pt x="2550108" y="2402118"/>
                </a:cubicBezTo>
                <a:cubicBezTo>
                  <a:pt x="2551077" y="2402500"/>
                  <a:pt x="2552420" y="2402773"/>
                  <a:pt x="2554135" y="2402938"/>
                </a:cubicBezTo>
                <a:cubicBezTo>
                  <a:pt x="2555849" y="2403103"/>
                  <a:pt x="2557040" y="2402426"/>
                  <a:pt x="2557708" y="2400908"/>
                </a:cubicBezTo>
                <a:cubicBezTo>
                  <a:pt x="2557853" y="2400089"/>
                  <a:pt x="2557388" y="2399416"/>
                  <a:pt x="2556314" y="2398890"/>
                </a:cubicBezTo>
                <a:cubicBezTo>
                  <a:pt x="2555240" y="2398362"/>
                  <a:pt x="2554236" y="2397970"/>
                  <a:pt x="2553302" y="2397713"/>
                </a:cubicBezTo>
                <a:close/>
                <a:moveTo>
                  <a:pt x="503965" y="2374264"/>
                </a:moveTo>
                <a:lnTo>
                  <a:pt x="497417" y="2384519"/>
                </a:lnTo>
                <a:lnTo>
                  <a:pt x="497219" y="2391611"/>
                </a:lnTo>
                <a:cubicBezTo>
                  <a:pt x="497392" y="2392564"/>
                  <a:pt x="497694" y="2393598"/>
                  <a:pt x="498124" y="2394715"/>
                </a:cubicBezTo>
                <a:cubicBezTo>
                  <a:pt x="498554" y="2395832"/>
                  <a:pt x="499182" y="2396354"/>
                  <a:pt x="500011" y="2396282"/>
                </a:cubicBezTo>
                <a:cubicBezTo>
                  <a:pt x="501591" y="2395455"/>
                  <a:pt x="502404" y="2393147"/>
                  <a:pt x="502449" y="2389356"/>
                </a:cubicBezTo>
                <a:cubicBezTo>
                  <a:pt x="502493" y="2385565"/>
                  <a:pt x="502373" y="2383022"/>
                  <a:pt x="502087" y="2381727"/>
                </a:cubicBezTo>
                <a:cubicBezTo>
                  <a:pt x="503149" y="2381713"/>
                  <a:pt x="504572" y="2381840"/>
                  <a:pt x="506356" y="2382107"/>
                </a:cubicBezTo>
                <a:cubicBezTo>
                  <a:pt x="508140" y="2382374"/>
                  <a:pt x="508958" y="2381753"/>
                  <a:pt x="508809" y="2380245"/>
                </a:cubicBezTo>
                <a:cubicBezTo>
                  <a:pt x="507849" y="2377225"/>
                  <a:pt x="506235" y="2375232"/>
                  <a:pt x="503965" y="2374264"/>
                </a:cubicBezTo>
                <a:close/>
                <a:moveTo>
                  <a:pt x="512195" y="2363639"/>
                </a:moveTo>
                <a:lnTo>
                  <a:pt x="512565" y="2365319"/>
                </a:lnTo>
                <a:cubicBezTo>
                  <a:pt x="513033" y="2366942"/>
                  <a:pt x="513956" y="2368133"/>
                  <a:pt x="515336" y="2368893"/>
                </a:cubicBezTo>
                <a:cubicBezTo>
                  <a:pt x="516715" y="2369653"/>
                  <a:pt x="517965" y="2370332"/>
                  <a:pt x="519089" y="2370929"/>
                </a:cubicBezTo>
                <a:lnTo>
                  <a:pt x="518348" y="2367568"/>
                </a:lnTo>
                <a:cubicBezTo>
                  <a:pt x="517895" y="2366016"/>
                  <a:pt x="517033" y="2365105"/>
                  <a:pt x="515762" y="2364835"/>
                </a:cubicBezTo>
                <a:cubicBezTo>
                  <a:pt x="514491" y="2364564"/>
                  <a:pt x="513302" y="2364165"/>
                  <a:pt x="512195" y="2363639"/>
                </a:cubicBezTo>
                <a:close/>
                <a:moveTo>
                  <a:pt x="1193996" y="2363425"/>
                </a:moveTo>
                <a:lnTo>
                  <a:pt x="1193277" y="2371737"/>
                </a:lnTo>
                <a:cubicBezTo>
                  <a:pt x="1195738" y="2374244"/>
                  <a:pt x="1197132" y="2376894"/>
                  <a:pt x="1197461" y="2379685"/>
                </a:cubicBezTo>
                <a:cubicBezTo>
                  <a:pt x="1197789" y="2382477"/>
                  <a:pt x="1196750" y="2385103"/>
                  <a:pt x="1194343" y="2387565"/>
                </a:cubicBezTo>
                <a:lnTo>
                  <a:pt x="1193115" y="2388770"/>
                </a:lnTo>
                <a:cubicBezTo>
                  <a:pt x="1192951" y="2390087"/>
                  <a:pt x="1192631" y="2391706"/>
                  <a:pt x="1192156" y="2393628"/>
                </a:cubicBezTo>
                <a:cubicBezTo>
                  <a:pt x="1191682" y="2395550"/>
                  <a:pt x="1191971" y="2397175"/>
                  <a:pt x="1193023" y="2398504"/>
                </a:cubicBezTo>
                <a:cubicBezTo>
                  <a:pt x="1193728" y="2398967"/>
                  <a:pt x="1194745" y="2398672"/>
                  <a:pt x="1196073" y="2397620"/>
                </a:cubicBezTo>
                <a:cubicBezTo>
                  <a:pt x="1197401" y="2396568"/>
                  <a:pt x="1198424" y="2395665"/>
                  <a:pt x="1199141" y="2394911"/>
                </a:cubicBezTo>
                <a:lnTo>
                  <a:pt x="1201092" y="2407349"/>
                </a:lnTo>
                <a:lnTo>
                  <a:pt x="1199188" y="2388585"/>
                </a:lnTo>
                <a:cubicBezTo>
                  <a:pt x="1202238" y="2384922"/>
                  <a:pt x="1201547" y="2378329"/>
                  <a:pt x="1197114" y="2368807"/>
                </a:cubicBezTo>
                <a:close/>
                <a:moveTo>
                  <a:pt x="1190796" y="2325957"/>
                </a:moveTo>
                <a:lnTo>
                  <a:pt x="1186371" y="2330300"/>
                </a:lnTo>
                <a:lnTo>
                  <a:pt x="1189428" y="2340855"/>
                </a:lnTo>
                <a:lnTo>
                  <a:pt x="1193073" y="2332652"/>
                </a:lnTo>
                <a:close/>
                <a:moveTo>
                  <a:pt x="2423051" y="2318727"/>
                </a:moveTo>
                <a:lnTo>
                  <a:pt x="2409493" y="2321667"/>
                </a:lnTo>
                <a:cubicBezTo>
                  <a:pt x="2411375" y="2322373"/>
                  <a:pt x="2413764" y="2322902"/>
                  <a:pt x="2416661" y="2323252"/>
                </a:cubicBezTo>
                <a:cubicBezTo>
                  <a:pt x="2419558" y="2323602"/>
                  <a:pt x="2421515" y="2322641"/>
                  <a:pt x="2422533" y="2320368"/>
                </a:cubicBezTo>
                <a:close/>
                <a:moveTo>
                  <a:pt x="1184853" y="2296931"/>
                </a:moveTo>
                <a:lnTo>
                  <a:pt x="1184695" y="2298496"/>
                </a:lnTo>
                <a:cubicBezTo>
                  <a:pt x="1184337" y="2301509"/>
                  <a:pt x="1184973" y="2304000"/>
                  <a:pt x="1186602" y="2305967"/>
                </a:cubicBezTo>
                <a:lnTo>
                  <a:pt x="1187168" y="2306086"/>
                </a:lnTo>
                <a:lnTo>
                  <a:pt x="1187177" y="2300162"/>
                </a:lnTo>
                <a:close/>
                <a:moveTo>
                  <a:pt x="2556294" y="2279572"/>
                </a:moveTo>
                <a:lnTo>
                  <a:pt x="2552582" y="2285618"/>
                </a:lnTo>
                <a:cubicBezTo>
                  <a:pt x="2553516" y="2285875"/>
                  <a:pt x="2554650" y="2285857"/>
                  <a:pt x="2555983" y="2285563"/>
                </a:cubicBezTo>
                <a:cubicBezTo>
                  <a:pt x="2557316" y="2285269"/>
                  <a:pt x="2558169" y="2284712"/>
                  <a:pt x="2558541" y="2283890"/>
                </a:cubicBezTo>
                <a:cubicBezTo>
                  <a:pt x="2558871" y="2281889"/>
                  <a:pt x="2558122" y="2280450"/>
                  <a:pt x="2556294" y="2279572"/>
                </a:cubicBezTo>
                <a:close/>
                <a:moveTo>
                  <a:pt x="549288" y="2276165"/>
                </a:moveTo>
                <a:lnTo>
                  <a:pt x="550573" y="2289978"/>
                </a:lnTo>
                <a:lnTo>
                  <a:pt x="558406" y="2293537"/>
                </a:lnTo>
                <a:lnTo>
                  <a:pt x="559173" y="2281033"/>
                </a:lnTo>
                <a:close/>
                <a:moveTo>
                  <a:pt x="2537980" y="2257555"/>
                </a:moveTo>
                <a:cubicBezTo>
                  <a:pt x="2536066" y="2256951"/>
                  <a:pt x="2534454" y="2258246"/>
                  <a:pt x="2533146" y="2261442"/>
                </a:cubicBezTo>
                <a:cubicBezTo>
                  <a:pt x="2533089" y="2261500"/>
                  <a:pt x="2533072" y="2261795"/>
                  <a:pt x="2533092" y="2262327"/>
                </a:cubicBezTo>
                <a:cubicBezTo>
                  <a:pt x="2533112" y="2262860"/>
                  <a:pt x="2533504" y="2263285"/>
                  <a:pt x="2534269" y="2263601"/>
                </a:cubicBezTo>
                <a:cubicBezTo>
                  <a:pt x="2535549" y="2264306"/>
                  <a:pt x="2536269" y="2263931"/>
                  <a:pt x="2536427" y="2262477"/>
                </a:cubicBezTo>
                <a:close/>
                <a:moveTo>
                  <a:pt x="403588" y="2243944"/>
                </a:moveTo>
                <a:lnTo>
                  <a:pt x="392024" y="2250110"/>
                </a:lnTo>
                <a:cubicBezTo>
                  <a:pt x="388489" y="2249152"/>
                  <a:pt x="386020" y="2250585"/>
                  <a:pt x="384619" y="2254410"/>
                </a:cubicBezTo>
                <a:cubicBezTo>
                  <a:pt x="383218" y="2258235"/>
                  <a:pt x="382646" y="2261666"/>
                  <a:pt x="382904" y="2264702"/>
                </a:cubicBezTo>
                <a:lnTo>
                  <a:pt x="383051" y="2266417"/>
                </a:lnTo>
                <a:cubicBezTo>
                  <a:pt x="383935" y="2266233"/>
                  <a:pt x="384665" y="2265523"/>
                  <a:pt x="385244" y="2264287"/>
                </a:cubicBezTo>
                <a:cubicBezTo>
                  <a:pt x="385823" y="2263050"/>
                  <a:pt x="386088" y="2261948"/>
                  <a:pt x="386042" y="2260981"/>
                </a:cubicBezTo>
                <a:lnTo>
                  <a:pt x="394468" y="2258536"/>
                </a:lnTo>
                <a:cubicBezTo>
                  <a:pt x="395860" y="2254604"/>
                  <a:pt x="397380" y="2252172"/>
                  <a:pt x="399028" y="2251240"/>
                </a:cubicBezTo>
                <a:cubicBezTo>
                  <a:pt x="400676" y="2250309"/>
                  <a:pt x="402195" y="2247876"/>
                  <a:pt x="403588" y="2243944"/>
                </a:cubicBezTo>
                <a:close/>
                <a:moveTo>
                  <a:pt x="407709" y="2231505"/>
                </a:moveTo>
                <a:cubicBezTo>
                  <a:pt x="406897" y="2231682"/>
                  <a:pt x="406452" y="2232368"/>
                  <a:pt x="406373" y="2233561"/>
                </a:cubicBezTo>
                <a:cubicBezTo>
                  <a:pt x="406295" y="2234755"/>
                  <a:pt x="406315" y="2235833"/>
                  <a:pt x="406432" y="2236794"/>
                </a:cubicBezTo>
                <a:cubicBezTo>
                  <a:pt x="406839" y="2238199"/>
                  <a:pt x="408032" y="2238673"/>
                  <a:pt x="410007" y="2238217"/>
                </a:cubicBezTo>
                <a:lnTo>
                  <a:pt x="413436" y="2237925"/>
                </a:lnTo>
                <a:cubicBezTo>
                  <a:pt x="413348" y="2236889"/>
                  <a:pt x="412804" y="2235568"/>
                  <a:pt x="411804" y="2233962"/>
                </a:cubicBezTo>
                <a:cubicBezTo>
                  <a:pt x="410803" y="2232356"/>
                  <a:pt x="409439" y="2231537"/>
                  <a:pt x="407709" y="2231505"/>
                </a:cubicBezTo>
                <a:close/>
                <a:moveTo>
                  <a:pt x="413837" y="2222348"/>
                </a:moveTo>
                <a:lnTo>
                  <a:pt x="413983" y="2224063"/>
                </a:lnTo>
                <a:cubicBezTo>
                  <a:pt x="414236" y="2225768"/>
                  <a:pt x="414989" y="2227000"/>
                  <a:pt x="416240" y="2227756"/>
                </a:cubicBezTo>
                <a:cubicBezTo>
                  <a:pt x="417492" y="2228513"/>
                  <a:pt x="418600" y="2228850"/>
                  <a:pt x="419564" y="2228768"/>
                </a:cubicBezTo>
                <a:lnTo>
                  <a:pt x="419419" y="2227054"/>
                </a:lnTo>
                <a:cubicBezTo>
                  <a:pt x="419127" y="2223625"/>
                  <a:pt x="417266" y="2222057"/>
                  <a:pt x="413837" y="2222348"/>
                </a:cubicBezTo>
                <a:close/>
                <a:moveTo>
                  <a:pt x="2434072" y="2192293"/>
                </a:moveTo>
                <a:lnTo>
                  <a:pt x="2432607" y="2202657"/>
                </a:lnTo>
                <a:cubicBezTo>
                  <a:pt x="2433746" y="2202978"/>
                  <a:pt x="2435700" y="2203219"/>
                  <a:pt x="2438469" y="2203378"/>
                </a:cubicBezTo>
                <a:cubicBezTo>
                  <a:pt x="2441238" y="2203538"/>
                  <a:pt x="2442911" y="2203239"/>
                  <a:pt x="2443488" y="2202481"/>
                </a:cubicBezTo>
                <a:cubicBezTo>
                  <a:pt x="2444083" y="2200000"/>
                  <a:pt x="2443324" y="2197880"/>
                  <a:pt x="2441209" y="2196123"/>
                </a:cubicBezTo>
                <a:cubicBezTo>
                  <a:pt x="2439095" y="2194366"/>
                  <a:pt x="2436716" y="2193089"/>
                  <a:pt x="2434072" y="2192293"/>
                </a:cubicBezTo>
                <a:close/>
                <a:moveTo>
                  <a:pt x="347881" y="2177883"/>
                </a:moveTo>
                <a:cubicBezTo>
                  <a:pt x="349847" y="2178579"/>
                  <a:pt x="351742" y="2179714"/>
                  <a:pt x="353567" y="2181285"/>
                </a:cubicBezTo>
                <a:cubicBezTo>
                  <a:pt x="355391" y="2182856"/>
                  <a:pt x="356074" y="2184957"/>
                  <a:pt x="355614" y="2187586"/>
                </a:cubicBezTo>
                <a:cubicBezTo>
                  <a:pt x="357639" y="2187702"/>
                  <a:pt x="358879" y="2188748"/>
                  <a:pt x="359336" y="2190723"/>
                </a:cubicBezTo>
                <a:cubicBezTo>
                  <a:pt x="359336" y="2192414"/>
                  <a:pt x="358451" y="2193857"/>
                  <a:pt x="356682" y="2195051"/>
                </a:cubicBezTo>
                <a:cubicBezTo>
                  <a:pt x="354913" y="2196245"/>
                  <a:pt x="353135" y="2197332"/>
                  <a:pt x="351347" y="2198311"/>
                </a:cubicBezTo>
                <a:lnTo>
                  <a:pt x="338907" y="2194190"/>
                </a:lnTo>
                <a:cubicBezTo>
                  <a:pt x="339129" y="2192984"/>
                  <a:pt x="340428" y="2190499"/>
                  <a:pt x="342806" y="2186734"/>
                </a:cubicBezTo>
                <a:cubicBezTo>
                  <a:pt x="345184" y="2182970"/>
                  <a:pt x="346875" y="2180020"/>
                  <a:pt x="347881" y="2177883"/>
                </a:cubicBezTo>
                <a:close/>
                <a:moveTo>
                  <a:pt x="2430010" y="2176577"/>
                </a:moveTo>
                <a:cubicBezTo>
                  <a:pt x="2428281" y="2176219"/>
                  <a:pt x="2426428" y="2176611"/>
                  <a:pt x="2424450" y="2177754"/>
                </a:cubicBezTo>
                <a:cubicBezTo>
                  <a:pt x="2422474" y="2178898"/>
                  <a:pt x="2420901" y="2179830"/>
                  <a:pt x="2419734" y="2180552"/>
                </a:cubicBezTo>
                <a:cubicBezTo>
                  <a:pt x="2419545" y="2181507"/>
                  <a:pt x="2419836" y="2182727"/>
                  <a:pt x="2420609" y="2184211"/>
                </a:cubicBezTo>
                <a:cubicBezTo>
                  <a:pt x="2421381" y="2185695"/>
                  <a:pt x="2422213" y="2186634"/>
                  <a:pt x="2423103" y="2187028"/>
                </a:cubicBezTo>
                <a:lnTo>
                  <a:pt x="2429580" y="2183658"/>
                </a:lnTo>
                <a:cubicBezTo>
                  <a:pt x="2429926" y="2182677"/>
                  <a:pt x="2430268" y="2181356"/>
                  <a:pt x="2430605" y="2179696"/>
                </a:cubicBezTo>
                <a:cubicBezTo>
                  <a:pt x="2430940" y="2178035"/>
                  <a:pt x="2430742" y="2176996"/>
                  <a:pt x="2430010" y="2176577"/>
                </a:cubicBezTo>
                <a:close/>
                <a:moveTo>
                  <a:pt x="2315484" y="2127812"/>
                </a:moveTo>
                <a:lnTo>
                  <a:pt x="2312377" y="2137658"/>
                </a:lnTo>
                <a:cubicBezTo>
                  <a:pt x="2316808" y="2139582"/>
                  <a:pt x="2319758" y="2142618"/>
                  <a:pt x="2321231" y="2146767"/>
                </a:cubicBezTo>
                <a:cubicBezTo>
                  <a:pt x="2322704" y="2150915"/>
                  <a:pt x="2325655" y="2153952"/>
                  <a:pt x="2330085" y="2155876"/>
                </a:cubicBezTo>
                <a:lnTo>
                  <a:pt x="2331727" y="2156393"/>
                </a:lnTo>
                <a:lnTo>
                  <a:pt x="2337948" y="2170986"/>
                </a:lnTo>
                <a:cubicBezTo>
                  <a:pt x="2341298" y="2172044"/>
                  <a:pt x="2343775" y="2173727"/>
                  <a:pt x="2345377" y="2176037"/>
                </a:cubicBezTo>
                <a:cubicBezTo>
                  <a:pt x="2346978" y="2178347"/>
                  <a:pt x="2347295" y="2181153"/>
                  <a:pt x="2346328" y="2184456"/>
                </a:cubicBezTo>
                <a:lnTo>
                  <a:pt x="2345811" y="2186097"/>
                </a:lnTo>
                <a:cubicBezTo>
                  <a:pt x="2346284" y="2187337"/>
                  <a:pt x="2346763" y="2188917"/>
                  <a:pt x="2347247" y="2190836"/>
                </a:cubicBezTo>
                <a:cubicBezTo>
                  <a:pt x="2347732" y="2192756"/>
                  <a:pt x="2348751" y="2194054"/>
                  <a:pt x="2350304" y="2194733"/>
                </a:cubicBezTo>
                <a:cubicBezTo>
                  <a:pt x="2351144" y="2194810"/>
                  <a:pt x="2351903" y="2194072"/>
                  <a:pt x="2352581" y="2192519"/>
                </a:cubicBezTo>
                <a:cubicBezTo>
                  <a:pt x="2353259" y="2190966"/>
                  <a:pt x="2353737" y="2189688"/>
                  <a:pt x="2354016" y="2188686"/>
                </a:cubicBezTo>
                <a:lnTo>
                  <a:pt x="2362913" y="2200515"/>
                </a:lnTo>
                <a:cubicBezTo>
                  <a:pt x="2361720" y="2205251"/>
                  <a:pt x="2363765" y="2208302"/>
                  <a:pt x="2369048" y="2209668"/>
                </a:cubicBezTo>
                <a:cubicBezTo>
                  <a:pt x="2372330" y="2210703"/>
                  <a:pt x="2373453" y="2212862"/>
                  <a:pt x="2372417" y="2216144"/>
                </a:cubicBezTo>
                <a:cubicBezTo>
                  <a:pt x="2380350" y="2224361"/>
                  <a:pt x="2387204" y="2233139"/>
                  <a:pt x="2392978" y="2242479"/>
                </a:cubicBezTo>
                <a:lnTo>
                  <a:pt x="2394356" y="2226675"/>
                </a:lnTo>
                <a:lnTo>
                  <a:pt x="2381658" y="2215451"/>
                </a:lnTo>
                <a:lnTo>
                  <a:pt x="2377595" y="2199734"/>
                </a:lnTo>
                <a:cubicBezTo>
                  <a:pt x="2372643" y="2198510"/>
                  <a:pt x="2369289" y="2197227"/>
                  <a:pt x="2367533" y="2195883"/>
                </a:cubicBezTo>
                <a:cubicBezTo>
                  <a:pt x="2365777" y="2194540"/>
                  <a:pt x="2365790" y="2191161"/>
                  <a:pt x="2367574" y="2185747"/>
                </a:cubicBezTo>
                <a:lnTo>
                  <a:pt x="2350558" y="2176770"/>
                </a:lnTo>
                <a:lnTo>
                  <a:pt x="2344942" y="2165976"/>
                </a:lnTo>
                <a:lnTo>
                  <a:pt x="2332244" y="2154752"/>
                </a:lnTo>
                <a:cubicBezTo>
                  <a:pt x="2333222" y="2151415"/>
                  <a:pt x="2333013" y="2148266"/>
                  <a:pt x="2331616" y="2145307"/>
                </a:cubicBezTo>
                <a:cubicBezTo>
                  <a:pt x="2330219" y="2142348"/>
                  <a:pt x="2327980" y="2139912"/>
                  <a:pt x="2324899" y="2138000"/>
                </a:cubicBezTo>
                <a:lnTo>
                  <a:pt x="2318766" y="2128848"/>
                </a:lnTo>
                <a:close/>
                <a:moveTo>
                  <a:pt x="2298205" y="2102513"/>
                </a:moveTo>
                <a:lnTo>
                  <a:pt x="2292764" y="2102601"/>
                </a:lnTo>
                <a:cubicBezTo>
                  <a:pt x="2293789" y="2104954"/>
                  <a:pt x="2294851" y="2107544"/>
                  <a:pt x="2295951" y="2110372"/>
                </a:cubicBezTo>
                <a:cubicBezTo>
                  <a:pt x="2297051" y="2113201"/>
                  <a:pt x="2298782" y="2115100"/>
                  <a:pt x="2301144" y="2116071"/>
                </a:cubicBezTo>
                <a:cubicBezTo>
                  <a:pt x="2304513" y="2116833"/>
                  <a:pt x="2306499" y="2116256"/>
                  <a:pt x="2307103" y="2114342"/>
                </a:cubicBezTo>
                <a:close/>
                <a:moveTo>
                  <a:pt x="2076145" y="2100954"/>
                </a:moveTo>
                <a:lnTo>
                  <a:pt x="2075879" y="2102960"/>
                </a:lnTo>
                <a:cubicBezTo>
                  <a:pt x="2075928" y="2104367"/>
                  <a:pt x="2076749" y="2105288"/>
                  <a:pt x="2078342" y="2105722"/>
                </a:cubicBezTo>
                <a:lnTo>
                  <a:pt x="2079843" y="2106299"/>
                </a:lnTo>
                <a:lnTo>
                  <a:pt x="2079455" y="2103865"/>
                </a:lnTo>
                <a:close/>
                <a:moveTo>
                  <a:pt x="2353814" y="2074950"/>
                </a:moveTo>
                <a:lnTo>
                  <a:pt x="2351138" y="2077714"/>
                </a:lnTo>
                <a:lnTo>
                  <a:pt x="2350102" y="2080996"/>
                </a:lnTo>
                <a:cubicBezTo>
                  <a:pt x="2352016" y="2081600"/>
                  <a:pt x="2353628" y="2080304"/>
                  <a:pt x="2354937" y="2077109"/>
                </a:cubicBezTo>
                <a:cubicBezTo>
                  <a:pt x="2354993" y="2077051"/>
                  <a:pt x="2355011" y="2076756"/>
                  <a:pt x="2354991" y="2076223"/>
                </a:cubicBezTo>
                <a:cubicBezTo>
                  <a:pt x="2354971" y="2075691"/>
                  <a:pt x="2354579" y="2075266"/>
                  <a:pt x="2353814" y="2074950"/>
                </a:cubicBezTo>
                <a:close/>
                <a:moveTo>
                  <a:pt x="2355709" y="2057505"/>
                </a:moveTo>
                <a:lnTo>
                  <a:pt x="2353638" y="2064069"/>
                </a:lnTo>
                <a:lnTo>
                  <a:pt x="2359597" y="2062340"/>
                </a:lnTo>
                <a:lnTo>
                  <a:pt x="2357350" y="2058022"/>
                </a:lnTo>
                <a:close/>
                <a:moveTo>
                  <a:pt x="698796" y="2035267"/>
                </a:moveTo>
                <a:lnTo>
                  <a:pt x="709619" y="2036404"/>
                </a:lnTo>
                <a:lnTo>
                  <a:pt x="710361" y="2039765"/>
                </a:lnTo>
                <a:cubicBezTo>
                  <a:pt x="712340" y="2049570"/>
                  <a:pt x="710722" y="2054553"/>
                  <a:pt x="705508" y="2054711"/>
                </a:cubicBezTo>
                <a:cubicBezTo>
                  <a:pt x="700293" y="2054870"/>
                  <a:pt x="694061" y="2056905"/>
                  <a:pt x="686810" y="2060817"/>
                </a:cubicBezTo>
                <a:cubicBezTo>
                  <a:pt x="686748" y="2060868"/>
                  <a:pt x="686452" y="2060859"/>
                  <a:pt x="685924" y="2060793"/>
                </a:cubicBezTo>
                <a:cubicBezTo>
                  <a:pt x="685395" y="2060726"/>
                  <a:pt x="685007" y="2060297"/>
                  <a:pt x="684760" y="2059507"/>
                </a:cubicBezTo>
                <a:cubicBezTo>
                  <a:pt x="684647" y="2056669"/>
                  <a:pt x="686379" y="2053203"/>
                  <a:pt x="689955" y="2049111"/>
                </a:cubicBezTo>
                <a:cubicBezTo>
                  <a:pt x="693531" y="2045018"/>
                  <a:pt x="696289" y="2042207"/>
                  <a:pt x="698227" y="2040678"/>
                </a:cubicBezTo>
                <a:lnTo>
                  <a:pt x="705492" y="2049648"/>
                </a:lnTo>
                <a:lnTo>
                  <a:pt x="704751" y="2046288"/>
                </a:lnTo>
                <a:cubicBezTo>
                  <a:pt x="704004" y="2044066"/>
                  <a:pt x="702848" y="2042486"/>
                  <a:pt x="701282" y="2041547"/>
                </a:cubicBezTo>
                <a:cubicBezTo>
                  <a:pt x="699717" y="2040607"/>
                  <a:pt x="698888" y="2038514"/>
                  <a:pt x="698796" y="2035267"/>
                </a:cubicBezTo>
                <a:close/>
                <a:moveTo>
                  <a:pt x="475514" y="2034040"/>
                </a:moveTo>
                <a:cubicBezTo>
                  <a:pt x="470686" y="2038193"/>
                  <a:pt x="467646" y="2043056"/>
                  <a:pt x="466395" y="2048632"/>
                </a:cubicBezTo>
                <a:lnTo>
                  <a:pt x="468109" y="2048486"/>
                </a:lnTo>
                <a:close/>
                <a:moveTo>
                  <a:pt x="710015" y="2022220"/>
                </a:moveTo>
                <a:cubicBezTo>
                  <a:pt x="712672" y="2021781"/>
                  <a:pt x="715198" y="2022252"/>
                  <a:pt x="717595" y="2023632"/>
                </a:cubicBezTo>
                <a:cubicBezTo>
                  <a:pt x="719992" y="2025012"/>
                  <a:pt x="721443" y="2026601"/>
                  <a:pt x="721950" y="2028398"/>
                </a:cubicBezTo>
                <a:cubicBezTo>
                  <a:pt x="722336" y="2030148"/>
                  <a:pt x="722256" y="2031782"/>
                  <a:pt x="721709" y="2033297"/>
                </a:cubicBezTo>
                <a:cubicBezTo>
                  <a:pt x="721162" y="2034813"/>
                  <a:pt x="720057" y="2035791"/>
                  <a:pt x="718392" y="2036232"/>
                </a:cubicBezTo>
                <a:lnTo>
                  <a:pt x="712980" y="2035663"/>
                </a:lnTo>
                <a:lnTo>
                  <a:pt x="709076" y="2025951"/>
                </a:lnTo>
                <a:cubicBezTo>
                  <a:pt x="709010" y="2025819"/>
                  <a:pt x="708956" y="2025243"/>
                  <a:pt x="708915" y="2024225"/>
                </a:cubicBezTo>
                <a:cubicBezTo>
                  <a:pt x="708875" y="2023206"/>
                  <a:pt x="709241" y="2022538"/>
                  <a:pt x="710015" y="2022220"/>
                </a:cubicBezTo>
                <a:close/>
                <a:moveTo>
                  <a:pt x="2444910" y="2020692"/>
                </a:moveTo>
                <a:cubicBezTo>
                  <a:pt x="2450185" y="2022319"/>
                  <a:pt x="2454836" y="2025215"/>
                  <a:pt x="2458859" y="2029379"/>
                </a:cubicBezTo>
                <a:cubicBezTo>
                  <a:pt x="2462883" y="2033543"/>
                  <a:pt x="2464165" y="2038533"/>
                  <a:pt x="2462707" y="2044351"/>
                </a:cubicBezTo>
                <a:lnTo>
                  <a:pt x="2461066" y="2043833"/>
                </a:lnTo>
                <a:cubicBezTo>
                  <a:pt x="2456981" y="2042243"/>
                  <a:pt x="2453619" y="2039078"/>
                  <a:pt x="2450980" y="2034336"/>
                </a:cubicBezTo>
                <a:cubicBezTo>
                  <a:pt x="2448342" y="2029594"/>
                  <a:pt x="2446318" y="2025046"/>
                  <a:pt x="2444910" y="2020692"/>
                </a:cubicBezTo>
                <a:close/>
                <a:moveTo>
                  <a:pt x="402591" y="2009165"/>
                </a:moveTo>
                <a:cubicBezTo>
                  <a:pt x="403992" y="2009153"/>
                  <a:pt x="406834" y="2009559"/>
                  <a:pt x="411113" y="2010382"/>
                </a:cubicBezTo>
                <a:cubicBezTo>
                  <a:pt x="415393" y="2011205"/>
                  <a:pt x="417841" y="2012076"/>
                  <a:pt x="418459" y="2012995"/>
                </a:cubicBezTo>
                <a:lnTo>
                  <a:pt x="410617" y="2022297"/>
                </a:lnTo>
                <a:cubicBezTo>
                  <a:pt x="407794" y="2021674"/>
                  <a:pt x="405040" y="2020614"/>
                  <a:pt x="402359" y="2019115"/>
                </a:cubicBezTo>
                <a:cubicBezTo>
                  <a:pt x="399677" y="2017616"/>
                  <a:pt x="398137" y="2015588"/>
                  <a:pt x="397739" y="2013032"/>
                </a:cubicBezTo>
                <a:cubicBezTo>
                  <a:pt x="397706" y="2011380"/>
                  <a:pt x="398264" y="2010325"/>
                  <a:pt x="399412" y="2009867"/>
                </a:cubicBezTo>
                <a:cubicBezTo>
                  <a:pt x="400561" y="2009410"/>
                  <a:pt x="401620" y="2009175"/>
                  <a:pt x="402591" y="2009165"/>
                </a:cubicBezTo>
                <a:close/>
                <a:moveTo>
                  <a:pt x="780355" y="1945698"/>
                </a:moveTo>
                <a:lnTo>
                  <a:pt x="779907" y="1945753"/>
                </a:lnTo>
                <a:lnTo>
                  <a:pt x="778441" y="1948980"/>
                </a:lnTo>
                <a:close/>
                <a:moveTo>
                  <a:pt x="802698" y="1942343"/>
                </a:moveTo>
                <a:lnTo>
                  <a:pt x="799462" y="1943335"/>
                </a:lnTo>
                <a:lnTo>
                  <a:pt x="792444" y="1944203"/>
                </a:lnTo>
                <a:lnTo>
                  <a:pt x="783466" y="1959904"/>
                </a:lnTo>
                <a:cubicBezTo>
                  <a:pt x="781199" y="1964772"/>
                  <a:pt x="780010" y="1968660"/>
                  <a:pt x="779898" y="1971566"/>
                </a:cubicBezTo>
                <a:cubicBezTo>
                  <a:pt x="779879" y="1971644"/>
                  <a:pt x="780010" y="1971908"/>
                  <a:pt x="780294" y="1972360"/>
                </a:cubicBezTo>
                <a:cubicBezTo>
                  <a:pt x="780577" y="1972811"/>
                  <a:pt x="781129" y="1972983"/>
                  <a:pt x="781949" y="1972876"/>
                </a:cubicBezTo>
                <a:cubicBezTo>
                  <a:pt x="784649" y="1971803"/>
                  <a:pt x="787330" y="1968642"/>
                  <a:pt x="789990" y="1963393"/>
                </a:cubicBezTo>
                <a:cubicBezTo>
                  <a:pt x="792650" y="1958144"/>
                  <a:pt x="794212" y="1953909"/>
                  <a:pt x="794676" y="1950686"/>
                </a:cubicBezTo>
                <a:close/>
                <a:moveTo>
                  <a:pt x="473174" y="1925442"/>
                </a:moveTo>
                <a:cubicBezTo>
                  <a:pt x="472364" y="1925655"/>
                  <a:pt x="471913" y="1926269"/>
                  <a:pt x="471819" y="1927284"/>
                </a:cubicBezTo>
                <a:cubicBezTo>
                  <a:pt x="471726" y="1928299"/>
                  <a:pt x="471703" y="1928877"/>
                  <a:pt x="471751" y="1929017"/>
                </a:cubicBezTo>
                <a:cubicBezTo>
                  <a:pt x="472207" y="1930993"/>
                  <a:pt x="473447" y="1932039"/>
                  <a:pt x="475472" y="1932154"/>
                </a:cubicBezTo>
                <a:cubicBezTo>
                  <a:pt x="475420" y="1931115"/>
                  <a:pt x="475232" y="1929764"/>
                  <a:pt x="474911" y="1928100"/>
                </a:cubicBezTo>
                <a:cubicBezTo>
                  <a:pt x="474589" y="1926436"/>
                  <a:pt x="474010" y="1925551"/>
                  <a:pt x="473174" y="1925442"/>
                </a:cubicBezTo>
                <a:close/>
                <a:moveTo>
                  <a:pt x="2385125" y="1924243"/>
                </a:moveTo>
                <a:lnTo>
                  <a:pt x="2402315" y="1944102"/>
                </a:lnTo>
                <a:cubicBezTo>
                  <a:pt x="2397783" y="1942860"/>
                  <a:pt x="2393439" y="1940662"/>
                  <a:pt x="2389284" y="1937509"/>
                </a:cubicBezTo>
                <a:cubicBezTo>
                  <a:pt x="2385128" y="1934356"/>
                  <a:pt x="2383742" y="1929934"/>
                  <a:pt x="2385125" y="1924243"/>
                </a:cubicBezTo>
                <a:close/>
                <a:moveTo>
                  <a:pt x="812660" y="1919262"/>
                </a:moveTo>
                <a:lnTo>
                  <a:pt x="811549" y="1919798"/>
                </a:lnTo>
                <a:lnTo>
                  <a:pt x="810331" y="1920583"/>
                </a:lnTo>
                <a:lnTo>
                  <a:pt x="804826" y="1926174"/>
                </a:lnTo>
                <a:lnTo>
                  <a:pt x="801931" y="1930310"/>
                </a:lnTo>
                <a:lnTo>
                  <a:pt x="802010" y="1931191"/>
                </a:lnTo>
                <a:cubicBezTo>
                  <a:pt x="803972" y="1932833"/>
                  <a:pt x="806404" y="1932957"/>
                  <a:pt x="809308" y="1931565"/>
                </a:cubicBezTo>
                <a:lnTo>
                  <a:pt x="815883" y="1927000"/>
                </a:lnTo>
                <a:lnTo>
                  <a:pt x="815063" y="1923283"/>
                </a:lnTo>
                <a:close/>
                <a:moveTo>
                  <a:pt x="379092" y="1895461"/>
                </a:moveTo>
                <a:lnTo>
                  <a:pt x="381975" y="1909031"/>
                </a:lnTo>
                <a:cubicBezTo>
                  <a:pt x="383654" y="1905506"/>
                  <a:pt x="384637" y="1902688"/>
                  <a:pt x="384925" y="1900577"/>
                </a:cubicBezTo>
                <a:cubicBezTo>
                  <a:pt x="385213" y="1898466"/>
                  <a:pt x="383269" y="1896760"/>
                  <a:pt x="379092" y="1895461"/>
                </a:cubicBezTo>
                <a:close/>
                <a:moveTo>
                  <a:pt x="2332165" y="1846187"/>
                </a:moveTo>
                <a:lnTo>
                  <a:pt x="2337089" y="1847741"/>
                </a:lnTo>
                <a:cubicBezTo>
                  <a:pt x="2341218" y="1849478"/>
                  <a:pt x="2349571" y="1856257"/>
                  <a:pt x="2362148" y="1868077"/>
                </a:cubicBezTo>
                <a:cubicBezTo>
                  <a:pt x="2374724" y="1879897"/>
                  <a:pt x="2386437" y="1892547"/>
                  <a:pt x="2397286" y="1906028"/>
                </a:cubicBezTo>
                <a:cubicBezTo>
                  <a:pt x="2408136" y="1919508"/>
                  <a:pt x="2413036" y="1929608"/>
                  <a:pt x="2411986" y="1936327"/>
                </a:cubicBezTo>
                <a:cubicBezTo>
                  <a:pt x="2411318" y="1937846"/>
                  <a:pt x="2410127" y="1938523"/>
                  <a:pt x="2408413" y="1938357"/>
                </a:cubicBezTo>
                <a:cubicBezTo>
                  <a:pt x="2406698" y="1938192"/>
                  <a:pt x="2405356" y="1937919"/>
                  <a:pt x="2404386" y="1937538"/>
                </a:cubicBezTo>
                <a:cubicBezTo>
                  <a:pt x="2403665" y="1933627"/>
                  <a:pt x="2401930" y="1930072"/>
                  <a:pt x="2399180" y="1926874"/>
                </a:cubicBezTo>
                <a:cubicBezTo>
                  <a:pt x="2396430" y="1923676"/>
                  <a:pt x="2393356" y="1921502"/>
                  <a:pt x="2389959" y="1920356"/>
                </a:cubicBezTo>
                <a:cubicBezTo>
                  <a:pt x="2380523" y="1915950"/>
                  <a:pt x="2373137" y="1907907"/>
                  <a:pt x="2367802" y="1896224"/>
                </a:cubicBezTo>
                <a:cubicBezTo>
                  <a:pt x="2362466" y="1884542"/>
                  <a:pt x="2356721" y="1877015"/>
                  <a:pt x="2350568" y="1873645"/>
                </a:cubicBezTo>
                <a:close/>
                <a:moveTo>
                  <a:pt x="2227231" y="1818493"/>
                </a:moveTo>
                <a:cubicBezTo>
                  <a:pt x="2227563" y="1822206"/>
                  <a:pt x="2229233" y="1824537"/>
                  <a:pt x="2232242" y="1825486"/>
                </a:cubicBezTo>
                <a:lnTo>
                  <a:pt x="2233882" y="1826004"/>
                </a:lnTo>
                <a:close/>
                <a:moveTo>
                  <a:pt x="2239496" y="1744690"/>
                </a:moveTo>
                <a:lnTo>
                  <a:pt x="2239310" y="1746620"/>
                </a:lnTo>
                <a:lnTo>
                  <a:pt x="2243018" y="1751300"/>
                </a:lnTo>
                <a:cubicBezTo>
                  <a:pt x="2246155" y="1751839"/>
                  <a:pt x="2248084" y="1753350"/>
                  <a:pt x="2248805" y="1755833"/>
                </a:cubicBezTo>
                <a:cubicBezTo>
                  <a:pt x="2249525" y="1758316"/>
                  <a:pt x="2251455" y="1759826"/>
                  <a:pt x="2254592" y="1760365"/>
                </a:cubicBezTo>
                <a:cubicBezTo>
                  <a:pt x="2255638" y="1763364"/>
                  <a:pt x="2257629" y="1765872"/>
                  <a:pt x="2260564" y="1767888"/>
                </a:cubicBezTo>
                <a:cubicBezTo>
                  <a:pt x="2263499" y="1769904"/>
                  <a:pt x="2266288" y="1771310"/>
                  <a:pt x="2268931" y="1772106"/>
                </a:cubicBezTo>
                <a:lnTo>
                  <a:pt x="2270572" y="1772624"/>
                </a:lnTo>
                <a:cubicBezTo>
                  <a:pt x="2265317" y="1767358"/>
                  <a:pt x="2261400" y="1760709"/>
                  <a:pt x="2258822" y="1752678"/>
                </a:cubicBezTo>
                <a:lnTo>
                  <a:pt x="2257021" y="1750961"/>
                </a:lnTo>
                <a:lnTo>
                  <a:pt x="2254008" y="1750279"/>
                </a:lnTo>
                <a:cubicBezTo>
                  <a:pt x="2252730" y="1754952"/>
                  <a:pt x="2251045" y="1756555"/>
                  <a:pt x="2248950" y="1755089"/>
                </a:cubicBezTo>
                <a:cubicBezTo>
                  <a:pt x="2246857" y="1753624"/>
                  <a:pt x="2245185" y="1751261"/>
                  <a:pt x="2243938" y="1748002"/>
                </a:cubicBezTo>
                <a:close/>
                <a:moveTo>
                  <a:pt x="2259968" y="1712816"/>
                </a:moveTo>
                <a:lnTo>
                  <a:pt x="2260366" y="1713470"/>
                </a:lnTo>
                <a:lnTo>
                  <a:pt x="2259756" y="1713757"/>
                </a:lnTo>
                <a:lnTo>
                  <a:pt x="2268706" y="1719423"/>
                </a:lnTo>
                <a:cubicBezTo>
                  <a:pt x="2272276" y="1722326"/>
                  <a:pt x="2275555" y="1725052"/>
                  <a:pt x="2278543" y="1727602"/>
                </a:cubicBezTo>
                <a:cubicBezTo>
                  <a:pt x="2279012" y="1730244"/>
                  <a:pt x="2280428" y="1732108"/>
                  <a:pt x="2282792" y="1733195"/>
                </a:cubicBezTo>
                <a:cubicBezTo>
                  <a:pt x="2285156" y="1734280"/>
                  <a:pt x="2287276" y="1734980"/>
                  <a:pt x="2289153" y="1735295"/>
                </a:cubicBezTo>
                <a:cubicBezTo>
                  <a:pt x="2296944" y="1737572"/>
                  <a:pt x="2302515" y="1740890"/>
                  <a:pt x="2305866" y="1745250"/>
                </a:cubicBezTo>
                <a:cubicBezTo>
                  <a:pt x="2309216" y="1749610"/>
                  <a:pt x="2313949" y="1752738"/>
                  <a:pt x="2320062" y="1754635"/>
                </a:cubicBezTo>
                <a:lnTo>
                  <a:pt x="2323578" y="1762487"/>
                </a:lnTo>
                <a:lnTo>
                  <a:pt x="2337004" y="1765524"/>
                </a:lnTo>
                <a:cubicBezTo>
                  <a:pt x="2338437" y="1768128"/>
                  <a:pt x="2340577" y="1771993"/>
                  <a:pt x="2343423" y="1777121"/>
                </a:cubicBezTo>
                <a:cubicBezTo>
                  <a:pt x="2346270" y="1782248"/>
                  <a:pt x="2349018" y="1785370"/>
                  <a:pt x="2351670" y="1786484"/>
                </a:cubicBezTo>
                <a:cubicBezTo>
                  <a:pt x="2353131" y="1786520"/>
                  <a:pt x="2353944" y="1785528"/>
                  <a:pt x="2354107" y="1783507"/>
                </a:cubicBezTo>
                <a:cubicBezTo>
                  <a:pt x="2355304" y="1782932"/>
                  <a:pt x="2356838" y="1782323"/>
                  <a:pt x="2358710" y="1781681"/>
                </a:cubicBezTo>
                <a:cubicBezTo>
                  <a:pt x="2360583" y="1781039"/>
                  <a:pt x="2361792" y="1779916"/>
                  <a:pt x="2362339" y="1778312"/>
                </a:cubicBezTo>
                <a:cubicBezTo>
                  <a:pt x="2362718" y="1775016"/>
                  <a:pt x="2360922" y="1772552"/>
                  <a:pt x="2356955" y="1770919"/>
                </a:cubicBezTo>
                <a:cubicBezTo>
                  <a:pt x="2352987" y="1769287"/>
                  <a:pt x="2349134" y="1768121"/>
                  <a:pt x="2345396" y="1767423"/>
                </a:cubicBezTo>
                <a:lnTo>
                  <a:pt x="2343718" y="1767043"/>
                </a:lnTo>
                <a:cubicBezTo>
                  <a:pt x="2343997" y="1760932"/>
                  <a:pt x="2340561" y="1756626"/>
                  <a:pt x="2333408" y="1754126"/>
                </a:cubicBezTo>
                <a:cubicBezTo>
                  <a:pt x="2326256" y="1751626"/>
                  <a:pt x="2322819" y="1747320"/>
                  <a:pt x="2323099" y="1741209"/>
                </a:cubicBezTo>
                <a:cubicBezTo>
                  <a:pt x="2320612" y="1740830"/>
                  <a:pt x="2316260" y="1739919"/>
                  <a:pt x="2310044" y="1738476"/>
                </a:cubicBezTo>
                <a:cubicBezTo>
                  <a:pt x="2303829" y="1737034"/>
                  <a:pt x="2300601" y="1735054"/>
                  <a:pt x="2300362" y="1732537"/>
                </a:cubicBezTo>
                <a:cubicBezTo>
                  <a:pt x="2295282" y="1730947"/>
                  <a:pt x="2289647" y="1727909"/>
                  <a:pt x="2283458" y="1723422"/>
                </a:cubicBezTo>
                <a:cubicBezTo>
                  <a:pt x="2277270" y="1718934"/>
                  <a:pt x="2270796" y="1715706"/>
                  <a:pt x="2264038" y="1713736"/>
                </a:cubicBezTo>
                <a:close/>
                <a:moveTo>
                  <a:pt x="619253" y="1543051"/>
                </a:moveTo>
                <a:lnTo>
                  <a:pt x="616825" y="1545270"/>
                </a:lnTo>
                <a:lnTo>
                  <a:pt x="624464" y="1546087"/>
                </a:lnTo>
                <a:close/>
                <a:moveTo>
                  <a:pt x="318980" y="1505152"/>
                </a:moveTo>
                <a:lnTo>
                  <a:pt x="305530" y="1508549"/>
                </a:lnTo>
                <a:lnTo>
                  <a:pt x="308845" y="1509473"/>
                </a:lnTo>
                <a:cubicBezTo>
                  <a:pt x="314017" y="1511212"/>
                  <a:pt x="317395" y="1509771"/>
                  <a:pt x="318980" y="1505152"/>
                </a:cubicBezTo>
                <a:close/>
                <a:moveTo>
                  <a:pt x="206860" y="1420324"/>
                </a:moveTo>
                <a:cubicBezTo>
                  <a:pt x="205402" y="1420215"/>
                  <a:pt x="204542" y="1421166"/>
                  <a:pt x="204279" y="1423177"/>
                </a:cubicBezTo>
                <a:cubicBezTo>
                  <a:pt x="203056" y="1423693"/>
                  <a:pt x="201494" y="1424224"/>
                  <a:pt x="199591" y="1424774"/>
                </a:cubicBezTo>
                <a:cubicBezTo>
                  <a:pt x="197690" y="1425323"/>
                  <a:pt x="196426" y="1426385"/>
                  <a:pt x="195801" y="1427960"/>
                </a:cubicBezTo>
                <a:cubicBezTo>
                  <a:pt x="195261" y="1431233"/>
                  <a:pt x="196932" y="1433783"/>
                  <a:pt x="200815" y="1435609"/>
                </a:cubicBezTo>
                <a:cubicBezTo>
                  <a:pt x="204698" y="1437435"/>
                  <a:pt x="208488" y="1438789"/>
                  <a:pt x="212187" y="1439670"/>
                </a:cubicBezTo>
                <a:lnTo>
                  <a:pt x="213845" y="1440133"/>
                </a:lnTo>
                <a:cubicBezTo>
                  <a:pt x="213264" y="1446223"/>
                  <a:pt x="216485" y="1450692"/>
                  <a:pt x="223506" y="1453542"/>
                </a:cubicBezTo>
                <a:cubicBezTo>
                  <a:pt x="230526" y="1456391"/>
                  <a:pt x="233747" y="1460861"/>
                  <a:pt x="233166" y="1466951"/>
                </a:cubicBezTo>
                <a:cubicBezTo>
                  <a:pt x="235632" y="1467452"/>
                  <a:pt x="239933" y="1468576"/>
                  <a:pt x="246070" y="1470323"/>
                </a:cubicBezTo>
                <a:cubicBezTo>
                  <a:pt x="252207" y="1472070"/>
                  <a:pt x="255334" y="1474207"/>
                  <a:pt x="255448" y="1476732"/>
                </a:cubicBezTo>
                <a:cubicBezTo>
                  <a:pt x="260444" y="1478570"/>
                  <a:pt x="265922" y="1481883"/>
                  <a:pt x="271882" y="1486670"/>
                </a:cubicBezTo>
                <a:cubicBezTo>
                  <a:pt x="277842" y="1491457"/>
                  <a:pt x="284149" y="1495000"/>
                  <a:pt x="290802" y="1497300"/>
                </a:cubicBezTo>
                <a:lnTo>
                  <a:pt x="297432" y="1499148"/>
                </a:lnTo>
                <a:cubicBezTo>
                  <a:pt x="293513" y="1497051"/>
                  <a:pt x="289842" y="1494465"/>
                  <a:pt x="286420" y="1491391"/>
                </a:cubicBezTo>
                <a:cubicBezTo>
                  <a:pt x="282997" y="1488316"/>
                  <a:pt x="279856" y="1485431"/>
                  <a:pt x="276997" y="1482736"/>
                </a:cubicBezTo>
                <a:cubicBezTo>
                  <a:pt x="276660" y="1480075"/>
                  <a:pt x="275337" y="1478143"/>
                  <a:pt x="273030" y="1476942"/>
                </a:cubicBezTo>
                <a:cubicBezTo>
                  <a:pt x="270722" y="1475741"/>
                  <a:pt x="268639" y="1474937"/>
                  <a:pt x="266780" y="1474531"/>
                </a:cubicBezTo>
                <a:cubicBezTo>
                  <a:pt x="259109" y="1471873"/>
                  <a:pt x="253709" y="1468284"/>
                  <a:pt x="250577" y="1463764"/>
                </a:cubicBezTo>
                <a:cubicBezTo>
                  <a:pt x="247445" y="1459245"/>
                  <a:pt x="242873" y="1455887"/>
                  <a:pt x="236861" y="1453690"/>
                </a:cubicBezTo>
                <a:lnTo>
                  <a:pt x="233736" y="1445675"/>
                </a:lnTo>
                <a:lnTo>
                  <a:pt x="220475" y="1441980"/>
                </a:lnTo>
                <a:cubicBezTo>
                  <a:pt x="219172" y="1439310"/>
                  <a:pt x="217226" y="1435344"/>
                  <a:pt x="214636" y="1430082"/>
                </a:cubicBezTo>
                <a:cubicBezTo>
                  <a:pt x="212045" y="1424820"/>
                  <a:pt x="209454" y="1421568"/>
                  <a:pt x="206860" y="1420324"/>
                </a:cubicBezTo>
                <a:close/>
                <a:moveTo>
                  <a:pt x="2349754" y="1418653"/>
                </a:moveTo>
                <a:cubicBezTo>
                  <a:pt x="2350286" y="1418687"/>
                  <a:pt x="2350699" y="1419091"/>
                  <a:pt x="2350995" y="1419864"/>
                </a:cubicBezTo>
                <a:cubicBezTo>
                  <a:pt x="2351281" y="1422690"/>
                  <a:pt x="2349766" y="1426256"/>
                  <a:pt x="2346448" y="1430560"/>
                </a:cubicBezTo>
                <a:cubicBezTo>
                  <a:pt x="2343130" y="1434864"/>
                  <a:pt x="2340551" y="1437839"/>
                  <a:pt x="2338709" y="1439484"/>
                </a:cubicBezTo>
                <a:lnTo>
                  <a:pt x="2330907" y="1430977"/>
                </a:lnTo>
                <a:lnTo>
                  <a:pt x="2331854" y="1434286"/>
                </a:lnTo>
                <a:cubicBezTo>
                  <a:pt x="2332735" y="1436458"/>
                  <a:pt x="2333986" y="1437964"/>
                  <a:pt x="2335606" y="1438806"/>
                </a:cubicBezTo>
                <a:cubicBezTo>
                  <a:pt x="2337227" y="1439647"/>
                  <a:pt x="2338183" y="1441686"/>
                  <a:pt x="2338474" y="1444921"/>
                </a:cubicBezTo>
                <a:lnTo>
                  <a:pt x="2327601" y="1444451"/>
                </a:lnTo>
                <a:lnTo>
                  <a:pt x="2326655" y="1441142"/>
                </a:lnTo>
                <a:cubicBezTo>
                  <a:pt x="2324078" y="1431476"/>
                  <a:pt x="2325386" y="1426404"/>
                  <a:pt x="2330581" y="1425926"/>
                </a:cubicBezTo>
                <a:cubicBezTo>
                  <a:pt x="2335776" y="1425447"/>
                  <a:pt x="2341871" y="1423032"/>
                  <a:pt x="2348868" y="1418683"/>
                </a:cubicBezTo>
                <a:cubicBezTo>
                  <a:pt x="2348927" y="1418628"/>
                  <a:pt x="2349222" y="1418619"/>
                  <a:pt x="2349754" y="1418653"/>
                </a:cubicBezTo>
                <a:close/>
                <a:moveTo>
                  <a:pt x="572131" y="1409439"/>
                </a:moveTo>
                <a:lnTo>
                  <a:pt x="580428" y="1432637"/>
                </a:lnTo>
                <a:cubicBezTo>
                  <a:pt x="583637" y="1436419"/>
                  <a:pt x="589561" y="1442661"/>
                  <a:pt x="598198" y="1451362"/>
                </a:cubicBezTo>
                <a:lnTo>
                  <a:pt x="604643" y="1456411"/>
                </a:lnTo>
                <a:lnTo>
                  <a:pt x="611928" y="1447447"/>
                </a:lnTo>
                <a:lnTo>
                  <a:pt x="611143" y="1444905"/>
                </a:lnTo>
                <a:lnTo>
                  <a:pt x="609560" y="1443465"/>
                </a:lnTo>
                <a:lnTo>
                  <a:pt x="607879" y="1442746"/>
                </a:lnTo>
                <a:lnTo>
                  <a:pt x="607620" y="1441702"/>
                </a:lnTo>
                <a:close/>
                <a:moveTo>
                  <a:pt x="543047" y="1396995"/>
                </a:moveTo>
                <a:lnTo>
                  <a:pt x="545457" y="1399451"/>
                </a:lnTo>
                <a:cubicBezTo>
                  <a:pt x="549069" y="1403542"/>
                  <a:pt x="552715" y="1403982"/>
                  <a:pt x="556396" y="1400772"/>
                </a:cubicBezTo>
                <a:close/>
                <a:moveTo>
                  <a:pt x="501655" y="1271272"/>
                </a:moveTo>
                <a:cubicBezTo>
                  <a:pt x="500446" y="1270450"/>
                  <a:pt x="499225" y="1270844"/>
                  <a:pt x="497993" y="1272454"/>
                </a:cubicBezTo>
                <a:cubicBezTo>
                  <a:pt x="496676" y="1272290"/>
                  <a:pt x="495057" y="1271970"/>
                  <a:pt x="493135" y="1271495"/>
                </a:cubicBezTo>
                <a:cubicBezTo>
                  <a:pt x="491213" y="1271021"/>
                  <a:pt x="489588" y="1271310"/>
                  <a:pt x="488259" y="1272362"/>
                </a:cubicBezTo>
                <a:cubicBezTo>
                  <a:pt x="486157" y="1274927"/>
                  <a:pt x="486330" y="1277971"/>
                  <a:pt x="488781" y="1281493"/>
                </a:cubicBezTo>
                <a:cubicBezTo>
                  <a:pt x="491232" y="1285014"/>
                  <a:pt x="493839" y="1288081"/>
                  <a:pt x="496603" y="1290693"/>
                </a:cubicBezTo>
                <a:lnTo>
                  <a:pt x="497808" y="1291921"/>
                </a:lnTo>
                <a:cubicBezTo>
                  <a:pt x="494262" y="1296907"/>
                  <a:pt x="494819" y="1302387"/>
                  <a:pt x="499477" y="1308363"/>
                </a:cubicBezTo>
                <a:cubicBezTo>
                  <a:pt x="504135" y="1314339"/>
                  <a:pt x="504692" y="1319821"/>
                  <a:pt x="501146" y="1324806"/>
                </a:cubicBezTo>
                <a:cubicBezTo>
                  <a:pt x="503031" y="1326472"/>
                  <a:pt x="506195" y="1329594"/>
                  <a:pt x="510639" y="1334174"/>
                </a:cubicBezTo>
                <a:cubicBezTo>
                  <a:pt x="515082" y="1338754"/>
                  <a:pt x="516723" y="1342167"/>
                  <a:pt x="515561" y="1344412"/>
                </a:cubicBezTo>
                <a:cubicBezTo>
                  <a:pt x="518969" y="1348500"/>
                  <a:pt x="522060" y="1354106"/>
                  <a:pt x="524831" y="1361231"/>
                </a:cubicBezTo>
                <a:cubicBezTo>
                  <a:pt x="527603" y="1368355"/>
                  <a:pt x="531295" y="1374576"/>
                  <a:pt x="535909" y="1379892"/>
                </a:cubicBezTo>
                <a:lnTo>
                  <a:pt x="540730" y="1384805"/>
                </a:lnTo>
                <a:cubicBezTo>
                  <a:pt x="538382" y="1381031"/>
                  <a:pt x="536494" y="1376957"/>
                  <a:pt x="535066" y="1372583"/>
                </a:cubicBezTo>
                <a:cubicBezTo>
                  <a:pt x="533637" y="1368210"/>
                  <a:pt x="532357" y="1364141"/>
                  <a:pt x="531227" y="1360379"/>
                </a:cubicBezTo>
                <a:cubicBezTo>
                  <a:pt x="532265" y="1357904"/>
                  <a:pt x="532084" y="1355571"/>
                  <a:pt x="530686" y="1353377"/>
                </a:cubicBezTo>
                <a:cubicBezTo>
                  <a:pt x="529286" y="1351184"/>
                  <a:pt x="527883" y="1349447"/>
                  <a:pt x="526476" y="1348166"/>
                </a:cubicBezTo>
                <a:cubicBezTo>
                  <a:pt x="521161" y="1342031"/>
                  <a:pt x="518275" y="1336224"/>
                  <a:pt x="517820" y="1330744"/>
                </a:cubicBezTo>
                <a:cubicBezTo>
                  <a:pt x="517365" y="1325265"/>
                  <a:pt x="515082" y="1320071"/>
                  <a:pt x="510972" y="1315165"/>
                </a:cubicBezTo>
                <a:lnTo>
                  <a:pt x="512269" y="1306660"/>
                </a:lnTo>
                <a:lnTo>
                  <a:pt x="502628" y="1296834"/>
                </a:lnTo>
                <a:cubicBezTo>
                  <a:pt x="502834" y="1293871"/>
                  <a:pt x="503130" y="1289462"/>
                  <a:pt x="503515" y="1283610"/>
                </a:cubicBezTo>
                <a:cubicBezTo>
                  <a:pt x="503900" y="1277758"/>
                  <a:pt x="503280" y="1273645"/>
                  <a:pt x="501655" y="1271272"/>
                </a:cubicBezTo>
                <a:close/>
                <a:moveTo>
                  <a:pt x="2462737" y="1178516"/>
                </a:moveTo>
                <a:lnTo>
                  <a:pt x="2462739" y="1191043"/>
                </a:lnTo>
                <a:lnTo>
                  <a:pt x="2472904" y="1195295"/>
                </a:lnTo>
                <a:lnTo>
                  <a:pt x="2470774" y="1181587"/>
                </a:lnTo>
                <a:close/>
                <a:moveTo>
                  <a:pt x="1895222" y="1166914"/>
                </a:moveTo>
                <a:cubicBezTo>
                  <a:pt x="1895323" y="1167063"/>
                  <a:pt x="1895942" y="1167663"/>
                  <a:pt x="1897080" y="1168719"/>
                </a:cubicBezTo>
                <a:cubicBezTo>
                  <a:pt x="1898218" y="1169773"/>
                  <a:pt x="1899267" y="1170393"/>
                  <a:pt x="1900228" y="1170580"/>
                </a:cubicBezTo>
                <a:lnTo>
                  <a:pt x="1900379" y="1167142"/>
                </a:lnTo>
                <a:close/>
                <a:moveTo>
                  <a:pt x="2009814" y="1146122"/>
                </a:moveTo>
                <a:cubicBezTo>
                  <a:pt x="2006572" y="1146411"/>
                  <a:pt x="2004739" y="1148913"/>
                  <a:pt x="2004317" y="1153632"/>
                </a:cubicBezTo>
                <a:cubicBezTo>
                  <a:pt x="2003893" y="1158349"/>
                  <a:pt x="2003704" y="1162647"/>
                  <a:pt x="2003749" y="1166524"/>
                </a:cubicBezTo>
                <a:lnTo>
                  <a:pt x="2003598" y="1169962"/>
                </a:lnTo>
                <a:cubicBezTo>
                  <a:pt x="2001875" y="1169959"/>
                  <a:pt x="2000555" y="1170618"/>
                  <a:pt x="1999635" y="1171941"/>
                </a:cubicBezTo>
                <a:cubicBezTo>
                  <a:pt x="1998716" y="1173264"/>
                  <a:pt x="1998216" y="1174821"/>
                  <a:pt x="1998137" y="1176612"/>
                </a:cubicBezTo>
                <a:cubicBezTo>
                  <a:pt x="1999103" y="1176690"/>
                  <a:pt x="2000180" y="1176666"/>
                  <a:pt x="2001370" y="1176539"/>
                </a:cubicBezTo>
                <a:cubicBezTo>
                  <a:pt x="2002560" y="1176411"/>
                  <a:pt x="2003226" y="1175939"/>
                  <a:pt x="2003371" y="1175120"/>
                </a:cubicBezTo>
                <a:lnTo>
                  <a:pt x="2003598" y="1169962"/>
                </a:lnTo>
                <a:lnTo>
                  <a:pt x="2015933" y="1163616"/>
                </a:lnTo>
                <a:cubicBezTo>
                  <a:pt x="2015819" y="1162139"/>
                  <a:pt x="2015024" y="1159019"/>
                  <a:pt x="2013547" y="1154253"/>
                </a:cubicBezTo>
                <a:cubicBezTo>
                  <a:pt x="2012070" y="1149488"/>
                  <a:pt x="2010826" y="1146777"/>
                  <a:pt x="2009814" y="1146122"/>
                </a:cubicBezTo>
                <a:close/>
                <a:moveTo>
                  <a:pt x="883152" y="1140758"/>
                </a:moveTo>
                <a:lnTo>
                  <a:pt x="879375" y="1141492"/>
                </a:lnTo>
                <a:cubicBezTo>
                  <a:pt x="880699" y="1143684"/>
                  <a:pt x="881937" y="1146188"/>
                  <a:pt x="883087" y="1149002"/>
                </a:cubicBezTo>
                <a:cubicBezTo>
                  <a:pt x="884239" y="1151816"/>
                  <a:pt x="884532" y="1154502"/>
                  <a:pt x="883968" y="1157062"/>
                </a:cubicBezTo>
                <a:lnTo>
                  <a:pt x="883045" y="1160377"/>
                </a:lnTo>
                <a:cubicBezTo>
                  <a:pt x="877790" y="1156531"/>
                  <a:pt x="877158" y="1159333"/>
                  <a:pt x="881150" y="1168780"/>
                </a:cubicBezTo>
                <a:lnTo>
                  <a:pt x="889216" y="1179976"/>
                </a:lnTo>
                <a:lnTo>
                  <a:pt x="896847" y="1183543"/>
                </a:lnTo>
                <a:lnTo>
                  <a:pt x="899140" y="1183696"/>
                </a:lnTo>
                <a:lnTo>
                  <a:pt x="900384" y="1174673"/>
                </a:lnTo>
                <a:lnTo>
                  <a:pt x="895732" y="1168226"/>
                </a:lnTo>
                <a:lnTo>
                  <a:pt x="894738" y="1163606"/>
                </a:lnTo>
                <a:lnTo>
                  <a:pt x="889213" y="1163882"/>
                </a:lnTo>
                <a:close/>
                <a:moveTo>
                  <a:pt x="1937559" y="1105050"/>
                </a:moveTo>
                <a:lnTo>
                  <a:pt x="1933365" y="1122089"/>
                </a:lnTo>
                <a:lnTo>
                  <a:pt x="1938446" y="1124035"/>
                </a:lnTo>
                <a:lnTo>
                  <a:pt x="1949366" y="1110737"/>
                </a:lnTo>
                <a:cubicBezTo>
                  <a:pt x="1949188" y="1108253"/>
                  <a:pt x="1947679" y="1106680"/>
                  <a:pt x="1944837" y="1106016"/>
                </a:cubicBezTo>
                <a:cubicBezTo>
                  <a:pt x="1941995" y="1105353"/>
                  <a:pt x="1939570" y="1105031"/>
                  <a:pt x="1937559" y="1105050"/>
                </a:cubicBezTo>
                <a:close/>
                <a:moveTo>
                  <a:pt x="2497227" y="1098856"/>
                </a:moveTo>
                <a:lnTo>
                  <a:pt x="2498173" y="1102164"/>
                </a:lnTo>
                <a:cubicBezTo>
                  <a:pt x="2498719" y="1103686"/>
                  <a:pt x="2499636" y="1104542"/>
                  <a:pt x="2500921" y="1104734"/>
                </a:cubicBezTo>
                <a:cubicBezTo>
                  <a:pt x="2502207" y="1104925"/>
                  <a:pt x="2503418" y="1105250"/>
                  <a:pt x="2504556" y="1105708"/>
                </a:cubicBezTo>
                <a:lnTo>
                  <a:pt x="2504082" y="1104054"/>
                </a:lnTo>
                <a:cubicBezTo>
                  <a:pt x="2503516" y="1102463"/>
                  <a:pt x="2502521" y="1101331"/>
                  <a:pt x="2501097" y="1100657"/>
                </a:cubicBezTo>
                <a:cubicBezTo>
                  <a:pt x="2499674" y="1099982"/>
                  <a:pt x="2498384" y="1099382"/>
                  <a:pt x="2497227" y="1098856"/>
                </a:cubicBezTo>
                <a:close/>
                <a:moveTo>
                  <a:pt x="877928" y="1088987"/>
                </a:moveTo>
                <a:lnTo>
                  <a:pt x="877850" y="1089265"/>
                </a:lnTo>
                <a:lnTo>
                  <a:pt x="879334" y="1092562"/>
                </a:lnTo>
                <a:lnTo>
                  <a:pt x="879363" y="1092095"/>
                </a:lnTo>
                <a:close/>
                <a:moveTo>
                  <a:pt x="875209" y="1083100"/>
                </a:moveTo>
                <a:lnTo>
                  <a:pt x="872144" y="1084103"/>
                </a:lnTo>
                <a:lnTo>
                  <a:pt x="876928" y="1086822"/>
                </a:lnTo>
                <a:close/>
                <a:moveTo>
                  <a:pt x="2514711" y="1072379"/>
                </a:moveTo>
                <a:cubicBezTo>
                  <a:pt x="2513185" y="1073301"/>
                  <a:pt x="2512516" y="1075654"/>
                  <a:pt x="2512703" y="1079441"/>
                </a:cubicBezTo>
                <a:cubicBezTo>
                  <a:pt x="2512892" y="1083227"/>
                  <a:pt x="2513168" y="1085758"/>
                  <a:pt x="2513533" y="1087034"/>
                </a:cubicBezTo>
                <a:cubicBezTo>
                  <a:pt x="2512474" y="1087113"/>
                  <a:pt x="2511046" y="1087074"/>
                  <a:pt x="2509249" y="1086916"/>
                </a:cubicBezTo>
                <a:cubicBezTo>
                  <a:pt x="2507451" y="1086760"/>
                  <a:pt x="2506673" y="1087429"/>
                  <a:pt x="2506915" y="1088926"/>
                </a:cubicBezTo>
                <a:cubicBezTo>
                  <a:pt x="2508058" y="1091880"/>
                  <a:pt x="2509792" y="1093771"/>
                  <a:pt x="2512117" y="1094597"/>
                </a:cubicBezTo>
                <a:lnTo>
                  <a:pt x="2518023" y="1083960"/>
                </a:lnTo>
                <a:lnTo>
                  <a:pt x="2517784" y="1076869"/>
                </a:lnTo>
                <a:cubicBezTo>
                  <a:pt x="2517553" y="1075929"/>
                  <a:pt x="2517188" y="1074914"/>
                  <a:pt x="2516691" y="1073826"/>
                </a:cubicBezTo>
                <a:cubicBezTo>
                  <a:pt x="2516193" y="1072738"/>
                  <a:pt x="2515533" y="1072256"/>
                  <a:pt x="2514711" y="1072379"/>
                </a:cubicBezTo>
                <a:close/>
                <a:moveTo>
                  <a:pt x="1877738" y="1016298"/>
                </a:moveTo>
                <a:lnTo>
                  <a:pt x="1872203" y="1024666"/>
                </a:lnTo>
                <a:cubicBezTo>
                  <a:pt x="1875704" y="1023385"/>
                  <a:pt x="1877524" y="1021168"/>
                  <a:pt x="1877662" y="1018017"/>
                </a:cubicBezTo>
                <a:close/>
                <a:moveTo>
                  <a:pt x="1816684" y="994664"/>
                </a:moveTo>
                <a:cubicBezTo>
                  <a:pt x="1812957" y="1001103"/>
                  <a:pt x="1807547" y="1006606"/>
                  <a:pt x="1800456" y="1011174"/>
                </a:cubicBezTo>
                <a:lnTo>
                  <a:pt x="1789138" y="1031888"/>
                </a:lnTo>
                <a:lnTo>
                  <a:pt x="1792899" y="1039117"/>
                </a:lnTo>
                <a:lnTo>
                  <a:pt x="1793316" y="1040113"/>
                </a:lnTo>
                <a:lnTo>
                  <a:pt x="1803213" y="1026797"/>
                </a:lnTo>
                <a:cubicBezTo>
                  <a:pt x="1802922" y="1023626"/>
                  <a:pt x="1803883" y="1021372"/>
                  <a:pt x="1806095" y="1020033"/>
                </a:cubicBezTo>
                <a:cubicBezTo>
                  <a:pt x="1808306" y="1018696"/>
                  <a:pt x="1809268" y="1016442"/>
                  <a:pt x="1808976" y="1013271"/>
                </a:cubicBezTo>
                <a:cubicBezTo>
                  <a:pt x="1811603" y="1011485"/>
                  <a:pt x="1813510" y="1008913"/>
                  <a:pt x="1814698" y="1005557"/>
                </a:cubicBezTo>
                <a:cubicBezTo>
                  <a:pt x="1815887" y="1002200"/>
                  <a:pt x="1816523" y="999142"/>
                  <a:pt x="1816609" y="996383"/>
                </a:cubicBezTo>
                <a:close/>
                <a:moveTo>
                  <a:pt x="2562201" y="994370"/>
                </a:moveTo>
                <a:cubicBezTo>
                  <a:pt x="2561232" y="998152"/>
                  <a:pt x="2560809" y="1001106"/>
                  <a:pt x="2560933" y="1003234"/>
                </a:cubicBezTo>
                <a:cubicBezTo>
                  <a:pt x="2561057" y="1005361"/>
                  <a:pt x="2563292" y="1006660"/>
                  <a:pt x="2567640" y="1007132"/>
                </a:cubicBezTo>
                <a:close/>
                <a:moveTo>
                  <a:pt x="2466002" y="989665"/>
                </a:moveTo>
                <a:cubicBezTo>
                  <a:pt x="2466253" y="990675"/>
                  <a:pt x="2466697" y="991964"/>
                  <a:pt x="2467333" y="993535"/>
                </a:cubicBezTo>
                <a:cubicBezTo>
                  <a:pt x="2467968" y="995106"/>
                  <a:pt x="2468707" y="995864"/>
                  <a:pt x="2469549" y="995809"/>
                </a:cubicBezTo>
                <a:cubicBezTo>
                  <a:pt x="2470302" y="995445"/>
                  <a:pt x="2470627" y="994755"/>
                  <a:pt x="2470524" y="993741"/>
                </a:cubicBezTo>
                <a:cubicBezTo>
                  <a:pt x="2470420" y="992727"/>
                  <a:pt x="2470331" y="992155"/>
                  <a:pt x="2470258" y="992028"/>
                </a:cubicBezTo>
                <a:cubicBezTo>
                  <a:pt x="2469430" y="990176"/>
                  <a:pt x="2468011" y="989389"/>
                  <a:pt x="2466002" y="989665"/>
                </a:cubicBezTo>
                <a:close/>
                <a:moveTo>
                  <a:pt x="818823" y="954926"/>
                </a:moveTo>
                <a:cubicBezTo>
                  <a:pt x="821814" y="961155"/>
                  <a:pt x="825766" y="967541"/>
                  <a:pt x="830679" y="974082"/>
                </a:cubicBezTo>
                <a:cubicBezTo>
                  <a:pt x="835592" y="980624"/>
                  <a:pt x="840073" y="986711"/>
                  <a:pt x="844124" y="992341"/>
                </a:cubicBezTo>
                <a:cubicBezTo>
                  <a:pt x="841459" y="996028"/>
                  <a:pt x="842359" y="998140"/>
                  <a:pt x="846824" y="998676"/>
                </a:cubicBezTo>
                <a:cubicBezTo>
                  <a:pt x="851289" y="999214"/>
                  <a:pt x="852073" y="1001739"/>
                  <a:pt x="849178" y="1006254"/>
                </a:cubicBezTo>
                <a:cubicBezTo>
                  <a:pt x="852109" y="1008559"/>
                  <a:pt x="853150" y="1011231"/>
                  <a:pt x="852303" y="1014270"/>
                </a:cubicBezTo>
                <a:cubicBezTo>
                  <a:pt x="851385" y="1016768"/>
                  <a:pt x="849487" y="1018769"/>
                  <a:pt x="846611" y="1020276"/>
                </a:cubicBezTo>
                <a:cubicBezTo>
                  <a:pt x="843735" y="1021782"/>
                  <a:pt x="841240" y="1022724"/>
                  <a:pt x="839125" y="1023102"/>
                </a:cubicBezTo>
                <a:lnTo>
                  <a:pt x="838663" y="1024760"/>
                </a:lnTo>
                <a:cubicBezTo>
                  <a:pt x="838354" y="1025603"/>
                  <a:pt x="838280" y="1026402"/>
                  <a:pt x="838443" y="1027154"/>
                </a:cubicBezTo>
                <a:cubicBezTo>
                  <a:pt x="838605" y="1027906"/>
                  <a:pt x="839476" y="1028521"/>
                  <a:pt x="841055" y="1028998"/>
                </a:cubicBezTo>
                <a:cubicBezTo>
                  <a:pt x="845226" y="1029788"/>
                  <a:pt x="849478" y="1029484"/>
                  <a:pt x="853813" y="1028087"/>
                </a:cubicBezTo>
                <a:lnTo>
                  <a:pt x="856398" y="1027903"/>
                </a:lnTo>
                <a:lnTo>
                  <a:pt x="857392" y="1024636"/>
                </a:lnTo>
                <a:lnTo>
                  <a:pt x="854834" y="1012741"/>
                </a:lnTo>
                <a:lnTo>
                  <a:pt x="853389" y="1011807"/>
                </a:lnTo>
                <a:cubicBezTo>
                  <a:pt x="851299" y="1005463"/>
                  <a:pt x="848646" y="999396"/>
                  <a:pt x="845431" y="993606"/>
                </a:cubicBezTo>
                <a:lnTo>
                  <a:pt x="835777" y="975951"/>
                </a:lnTo>
                <a:lnTo>
                  <a:pt x="829313" y="968567"/>
                </a:lnTo>
                <a:close/>
                <a:moveTo>
                  <a:pt x="797312" y="945583"/>
                </a:moveTo>
                <a:cubicBezTo>
                  <a:pt x="796781" y="945621"/>
                  <a:pt x="796370" y="946027"/>
                  <a:pt x="796079" y="946802"/>
                </a:cubicBezTo>
                <a:cubicBezTo>
                  <a:pt x="795758" y="949691"/>
                  <a:pt x="797290" y="953541"/>
                  <a:pt x="800676" y="958354"/>
                </a:cubicBezTo>
                <a:cubicBezTo>
                  <a:pt x="804060" y="963167"/>
                  <a:pt x="807067" y="966536"/>
                  <a:pt x="809694" y="968459"/>
                </a:cubicBezTo>
                <a:lnTo>
                  <a:pt x="819342" y="997941"/>
                </a:lnTo>
                <a:lnTo>
                  <a:pt x="824315" y="999326"/>
                </a:lnTo>
                <a:cubicBezTo>
                  <a:pt x="827553" y="1000526"/>
                  <a:pt x="829364" y="1000436"/>
                  <a:pt x="829750" y="999054"/>
                </a:cubicBezTo>
                <a:cubicBezTo>
                  <a:pt x="829559" y="994796"/>
                  <a:pt x="825509" y="985555"/>
                  <a:pt x="817601" y="971332"/>
                </a:cubicBezTo>
                <a:cubicBezTo>
                  <a:pt x="809693" y="957109"/>
                  <a:pt x="803226" y="948533"/>
                  <a:pt x="798199" y="945607"/>
                </a:cubicBezTo>
                <a:cubicBezTo>
                  <a:pt x="798139" y="945553"/>
                  <a:pt x="797844" y="945545"/>
                  <a:pt x="797312" y="945583"/>
                </a:cubicBezTo>
                <a:close/>
                <a:moveTo>
                  <a:pt x="1788643" y="943948"/>
                </a:moveTo>
                <a:cubicBezTo>
                  <a:pt x="1791158" y="945269"/>
                  <a:pt x="1793297" y="948499"/>
                  <a:pt x="1795057" y="953641"/>
                </a:cubicBezTo>
                <a:cubicBezTo>
                  <a:pt x="1796819" y="958782"/>
                  <a:pt x="1797878" y="962575"/>
                  <a:pt x="1798234" y="965018"/>
                </a:cubicBezTo>
                <a:lnTo>
                  <a:pt x="1786835" y="966835"/>
                </a:lnTo>
                <a:lnTo>
                  <a:pt x="1790117" y="967870"/>
                </a:lnTo>
                <a:cubicBezTo>
                  <a:pt x="1792415" y="968332"/>
                  <a:pt x="1794362" y="968119"/>
                  <a:pt x="1795957" y="967232"/>
                </a:cubicBezTo>
                <a:cubicBezTo>
                  <a:pt x="1797553" y="966345"/>
                  <a:pt x="1799780" y="966671"/>
                  <a:pt x="1802639" y="968212"/>
                </a:cubicBezTo>
                <a:lnTo>
                  <a:pt x="1796251" y="977023"/>
                </a:lnTo>
                <a:lnTo>
                  <a:pt x="1792969" y="975987"/>
                </a:lnTo>
                <a:cubicBezTo>
                  <a:pt x="1783485" y="972807"/>
                  <a:pt x="1779975" y="968918"/>
                  <a:pt x="1782441" y="964320"/>
                </a:cubicBezTo>
                <a:cubicBezTo>
                  <a:pt x="1784907" y="959723"/>
                  <a:pt x="1786254" y="953307"/>
                  <a:pt x="1786484" y="945072"/>
                </a:cubicBezTo>
                <a:cubicBezTo>
                  <a:pt x="1786471" y="944992"/>
                  <a:pt x="1786626" y="944741"/>
                  <a:pt x="1786948" y="944316"/>
                </a:cubicBezTo>
                <a:cubicBezTo>
                  <a:pt x="1787270" y="943892"/>
                  <a:pt x="1787835" y="943769"/>
                  <a:pt x="1788643" y="943948"/>
                </a:cubicBezTo>
                <a:close/>
                <a:moveTo>
                  <a:pt x="817660" y="943699"/>
                </a:moveTo>
                <a:lnTo>
                  <a:pt x="819013" y="947834"/>
                </a:lnTo>
                <a:lnTo>
                  <a:pt x="820824" y="947241"/>
                </a:lnTo>
                <a:close/>
                <a:moveTo>
                  <a:pt x="908482" y="926534"/>
                </a:moveTo>
                <a:lnTo>
                  <a:pt x="902279" y="926624"/>
                </a:lnTo>
                <a:lnTo>
                  <a:pt x="903301" y="931382"/>
                </a:lnTo>
                <a:lnTo>
                  <a:pt x="904747" y="932315"/>
                </a:lnTo>
                <a:close/>
                <a:moveTo>
                  <a:pt x="916375" y="911147"/>
                </a:moveTo>
                <a:cubicBezTo>
                  <a:pt x="914688" y="910058"/>
                  <a:pt x="912791" y="910881"/>
                  <a:pt x="910683" y="913615"/>
                </a:cubicBezTo>
                <a:cubicBezTo>
                  <a:pt x="910614" y="913656"/>
                  <a:pt x="910518" y="913936"/>
                  <a:pt x="910396" y="914455"/>
                </a:cubicBezTo>
                <a:cubicBezTo>
                  <a:pt x="910274" y="914973"/>
                  <a:pt x="910541" y="915487"/>
                  <a:pt x="911194" y="915995"/>
                </a:cubicBezTo>
                <a:lnTo>
                  <a:pt x="914507" y="914038"/>
                </a:lnTo>
                <a:close/>
                <a:moveTo>
                  <a:pt x="2512305" y="888729"/>
                </a:moveTo>
                <a:cubicBezTo>
                  <a:pt x="2515195" y="888798"/>
                  <a:pt x="2518101" y="889309"/>
                  <a:pt x="2521021" y="890263"/>
                </a:cubicBezTo>
                <a:cubicBezTo>
                  <a:pt x="2523941" y="891219"/>
                  <a:pt x="2525843" y="892912"/>
                  <a:pt x="2526725" y="895344"/>
                </a:cubicBezTo>
                <a:cubicBezTo>
                  <a:pt x="2527074" y="896959"/>
                  <a:pt x="2526730" y="898101"/>
                  <a:pt x="2525691" y="898771"/>
                </a:cubicBezTo>
                <a:cubicBezTo>
                  <a:pt x="2524652" y="899441"/>
                  <a:pt x="2523658" y="899875"/>
                  <a:pt x="2522707" y="900072"/>
                </a:cubicBezTo>
                <a:cubicBezTo>
                  <a:pt x="2521333" y="900353"/>
                  <a:pt x="2518468" y="900501"/>
                  <a:pt x="2514110" y="900517"/>
                </a:cubicBezTo>
                <a:cubicBezTo>
                  <a:pt x="2509752" y="900533"/>
                  <a:pt x="2507182" y="900149"/>
                  <a:pt x="2506399" y="899367"/>
                </a:cubicBezTo>
                <a:close/>
                <a:moveTo>
                  <a:pt x="2452503" y="873616"/>
                </a:moveTo>
                <a:lnTo>
                  <a:pt x="2450848" y="874089"/>
                </a:lnTo>
                <a:lnTo>
                  <a:pt x="2446361" y="889690"/>
                </a:lnTo>
                <a:cubicBezTo>
                  <a:pt x="2450300" y="884686"/>
                  <a:pt x="2452347" y="879328"/>
                  <a:pt x="2452503" y="873616"/>
                </a:cubicBezTo>
                <a:close/>
                <a:moveTo>
                  <a:pt x="2137324" y="870988"/>
                </a:moveTo>
                <a:lnTo>
                  <a:pt x="2128199" y="882643"/>
                </a:lnTo>
                <a:lnTo>
                  <a:pt x="2129691" y="887875"/>
                </a:lnTo>
                <a:cubicBezTo>
                  <a:pt x="2131699" y="886277"/>
                  <a:pt x="2133927" y="884582"/>
                  <a:pt x="2136374" y="882787"/>
                </a:cubicBezTo>
                <a:cubicBezTo>
                  <a:pt x="2138821" y="880993"/>
                  <a:pt x="2140209" y="878830"/>
                  <a:pt x="2140535" y="876296"/>
                </a:cubicBezTo>
                <a:cubicBezTo>
                  <a:pt x="2140400" y="872846"/>
                  <a:pt x="2139330" y="871076"/>
                  <a:pt x="2137324" y="870988"/>
                </a:cubicBezTo>
                <a:close/>
                <a:moveTo>
                  <a:pt x="773032" y="856427"/>
                </a:moveTo>
                <a:lnTo>
                  <a:pt x="783438" y="857540"/>
                </a:lnTo>
                <a:cubicBezTo>
                  <a:pt x="783586" y="857544"/>
                  <a:pt x="784120" y="857767"/>
                  <a:pt x="785039" y="858209"/>
                </a:cubicBezTo>
                <a:cubicBezTo>
                  <a:pt x="785957" y="858652"/>
                  <a:pt x="786375" y="859288"/>
                  <a:pt x="786292" y="860121"/>
                </a:cubicBezTo>
                <a:cubicBezTo>
                  <a:pt x="785432" y="862673"/>
                  <a:pt x="783830" y="864683"/>
                  <a:pt x="781486" y="866151"/>
                </a:cubicBezTo>
                <a:cubicBezTo>
                  <a:pt x="779142" y="867619"/>
                  <a:pt x="777058" y="868154"/>
                  <a:pt x="775233" y="867758"/>
                </a:cubicBezTo>
                <a:cubicBezTo>
                  <a:pt x="773506" y="867276"/>
                  <a:pt x="772102" y="866439"/>
                  <a:pt x="771021" y="865245"/>
                </a:cubicBezTo>
                <a:cubicBezTo>
                  <a:pt x="769940" y="864050"/>
                  <a:pt x="769595" y="862615"/>
                  <a:pt x="769988" y="860938"/>
                </a:cubicBezTo>
                <a:close/>
                <a:moveTo>
                  <a:pt x="2088985" y="834413"/>
                </a:moveTo>
                <a:cubicBezTo>
                  <a:pt x="2088915" y="834374"/>
                  <a:pt x="2088626" y="834433"/>
                  <a:pt x="2088116" y="834589"/>
                </a:cubicBezTo>
                <a:cubicBezTo>
                  <a:pt x="2087607" y="834747"/>
                  <a:pt x="2087298" y="835235"/>
                  <a:pt x="2087190" y="836056"/>
                </a:cubicBezTo>
                <a:lnTo>
                  <a:pt x="2090553" y="837926"/>
                </a:lnTo>
                <a:lnTo>
                  <a:pt x="2093991" y="838078"/>
                </a:lnTo>
                <a:cubicBezTo>
                  <a:pt x="2094079" y="836072"/>
                  <a:pt x="2092410" y="834850"/>
                  <a:pt x="2088985" y="834413"/>
                </a:cubicBezTo>
                <a:close/>
                <a:moveTo>
                  <a:pt x="2073513" y="833732"/>
                </a:moveTo>
                <a:lnTo>
                  <a:pt x="2069924" y="837018"/>
                </a:lnTo>
                <a:lnTo>
                  <a:pt x="2069848" y="838737"/>
                </a:lnTo>
                <a:lnTo>
                  <a:pt x="2076725" y="839040"/>
                </a:lnTo>
                <a:close/>
                <a:moveTo>
                  <a:pt x="1948250" y="823051"/>
                </a:moveTo>
                <a:cubicBezTo>
                  <a:pt x="1948223" y="827750"/>
                  <a:pt x="1947223" y="832515"/>
                  <a:pt x="1945252" y="837344"/>
                </a:cubicBezTo>
                <a:cubicBezTo>
                  <a:pt x="1943282" y="842173"/>
                  <a:pt x="1939369" y="844656"/>
                  <a:pt x="1933514" y="844793"/>
                </a:cubicBezTo>
                <a:close/>
                <a:moveTo>
                  <a:pt x="1938239" y="815720"/>
                </a:moveTo>
                <a:cubicBezTo>
                  <a:pt x="1939878" y="815972"/>
                  <a:pt x="1940839" y="816947"/>
                  <a:pt x="1941124" y="818646"/>
                </a:cubicBezTo>
                <a:cubicBezTo>
                  <a:pt x="1941408" y="820345"/>
                  <a:pt x="1941491" y="821712"/>
                  <a:pt x="1941374" y="822748"/>
                </a:cubicBezTo>
                <a:cubicBezTo>
                  <a:pt x="1937782" y="824455"/>
                  <a:pt x="1934797" y="827052"/>
                  <a:pt x="1932419" y="830535"/>
                </a:cubicBezTo>
                <a:cubicBezTo>
                  <a:pt x="1930041" y="834019"/>
                  <a:pt x="1928737" y="837549"/>
                  <a:pt x="1928509" y="841128"/>
                </a:cubicBezTo>
                <a:cubicBezTo>
                  <a:pt x="1926693" y="851382"/>
                  <a:pt x="1920834" y="860597"/>
                  <a:pt x="1910928" y="868773"/>
                </a:cubicBezTo>
                <a:cubicBezTo>
                  <a:pt x="1901024" y="876949"/>
                  <a:pt x="1895240" y="884445"/>
                  <a:pt x="1893576" y="891261"/>
                </a:cubicBezTo>
                <a:lnTo>
                  <a:pt x="1871812" y="916139"/>
                </a:lnTo>
                <a:lnTo>
                  <a:pt x="1872040" y="910982"/>
                </a:lnTo>
                <a:cubicBezTo>
                  <a:pt x="1872650" y="906543"/>
                  <a:pt x="1877037" y="896721"/>
                  <a:pt x="1885201" y="881515"/>
                </a:cubicBezTo>
                <a:cubicBezTo>
                  <a:pt x="1893367" y="866310"/>
                  <a:pt x="1902557" y="851723"/>
                  <a:pt x="1912772" y="837756"/>
                </a:cubicBezTo>
                <a:cubicBezTo>
                  <a:pt x="1922988" y="823788"/>
                  <a:pt x="1931477" y="816443"/>
                  <a:pt x="1938239" y="815720"/>
                </a:cubicBezTo>
                <a:close/>
                <a:moveTo>
                  <a:pt x="754744" y="790332"/>
                </a:moveTo>
                <a:cubicBezTo>
                  <a:pt x="756912" y="798008"/>
                  <a:pt x="759114" y="805831"/>
                  <a:pt x="761346" y="813804"/>
                </a:cubicBezTo>
                <a:lnTo>
                  <a:pt x="763839" y="820666"/>
                </a:lnTo>
                <a:lnTo>
                  <a:pt x="765231" y="820315"/>
                </a:lnTo>
                <a:cubicBezTo>
                  <a:pt x="767790" y="821548"/>
                  <a:pt x="770036" y="824705"/>
                  <a:pt x="771971" y="829784"/>
                </a:cubicBezTo>
                <a:cubicBezTo>
                  <a:pt x="773904" y="834863"/>
                  <a:pt x="775091" y="838617"/>
                  <a:pt x="775530" y="841047"/>
                </a:cubicBezTo>
                <a:lnTo>
                  <a:pt x="768802" y="842354"/>
                </a:lnTo>
                <a:lnTo>
                  <a:pt x="768632" y="843350"/>
                </a:lnTo>
                <a:lnTo>
                  <a:pt x="768517" y="844028"/>
                </a:lnTo>
                <a:lnTo>
                  <a:pt x="773330" y="843336"/>
                </a:lnTo>
                <a:cubicBezTo>
                  <a:pt x="774894" y="842395"/>
                  <a:pt x="777131" y="842646"/>
                  <a:pt x="780041" y="844090"/>
                </a:cubicBezTo>
                <a:lnTo>
                  <a:pt x="773955" y="853111"/>
                </a:lnTo>
                <a:lnTo>
                  <a:pt x="770640" y="852188"/>
                </a:lnTo>
                <a:cubicBezTo>
                  <a:pt x="761054" y="849331"/>
                  <a:pt x="757414" y="845563"/>
                  <a:pt x="759723" y="840884"/>
                </a:cubicBezTo>
                <a:lnTo>
                  <a:pt x="760297" y="837600"/>
                </a:lnTo>
                <a:lnTo>
                  <a:pt x="758834" y="835131"/>
                </a:lnTo>
                <a:lnTo>
                  <a:pt x="754090" y="826473"/>
                </a:lnTo>
                <a:lnTo>
                  <a:pt x="751913" y="830447"/>
                </a:lnTo>
                <a:cubicBezTo>
                  <a:pt x="750276" y="832447"/>
                  <a:pt x="748204" y="833209"/>
                  <a:pt x="745694" y="832733"/>
                </a:cubicBezTo>
                <a:cubicBezTo>
                  <a:pt x="743152" y="831839"/>
                  <a:pt x="740825" y="829776"/>
                  <a:pt x="738711" y="826545"/>
                </a:cubicBezTo>
                <a:cubicBezTo>
                  <a:pt x="736596" y="823314"/>
                  <a:pt x="735029" y="820124"/>
                  <a:pt x="734009" y="816974"/>
                </a:cubicBezTo>
                <a:lnTo>
                  <a:pt x="730966" y="821485"/>
                </a:lnTo>
                <a:cubicBezTo>
                  <a:pt x="729041" y="828391"/>
                  <a:pt x="731125" y="833735"/>
                  <a:pt x="737216" y="837516"/>
                </a:cubicBezTo>
                <a:cubicBezTo>
                  <a:pt x="737305" y="844946"/>
                  <a:pt x="739229" y="853000"/>
                  <a:pt x="742988" y="861676"/>
                </a:cubicBezTo>
                <a:cubicBezTo>
                  <a:pt x="746749" y="870353"/>
                  <a:pt x="750677" y="877624"/>
                  <a:pt x="754773" y="883492"/>
                </a:cubicBezTo>
                <a:cubicBezTo>
                  <a:pt x="758736" y="885564"/>
                  <a:pt x="761788" y="888498"/>
                  <a:pt x="763930" y="892295"/>
                </a:cubicBezTo>
                <a:cubicBezTo>
                  <a:pt x="766072" y="896093"/>
                  <a:pt x="767006" y="900223"/>
                  <a:pt x="766730" y="904687"/>
                </a:cubicBezTo>
                <a:lnTo>
                  <a:pt x="772709" y="915283"/>
                </a:lnTo>
                <a:cubicBezTo>
                  <a:pt x="773697" y="915075"/>
                  <a:pt x="774206" y="916184"/>
                  <a:pt x="774237" y="918612"/>
                </a:cubicBezTo>
                <a:cubicBezTo>
                  <a:pt x="774268" y="921039"/>
                  <a:pt x="774248" y="922448"/>
                  <a:pt x="774176" y="922837"/>
                </a:cubicBezTo>
                <a:cubicBezTo>
                  <a:pt x="776437" y="924472"/>
                  <a:pt x="778981" y="926297"/>
                  <a:pt x="781805" y="928312"/>
                </a:cubicBezTo>
                <a:cubicBezTo>
                  <a:pt x="784630" y="930327"/>
                  <a:pt x="787703" y="931854"/>
                  <a:pt x="791024" y="932890"/>
                </a:cubicBezTo>
                <a:cubicBezTo>
                  <a:pt x="793231" y="932984"/>
                  <a:pt x="795013" y="931397"/>
                  <a:pt x="796370" y="928128"/>
                </a:cubicBezTo>
                <a:lnTo>
                  <a:pt x="797910" y="927328"/>
                </a:lnTo>
                <a:lnTo>
                  <a:pt x="798086" y="916668"/>
                </a:lnTo>
                <a:lnTo>
                  <a:pt x="799531" y="917601"/>
                </a:lnTo>
                <a:lnTo>
                  <a:pt x="803644" y="924349"/>
                </a:lnTo>
                <a:lnTo>
                  <a:pt x="804203" y="924059"/>
                </a:lnTo>
                <a:lnTo>
                  <a:pt x="808713" y="927101"/>
                </a:lnTo>
                <a:cubicBezTo>
                  <a:pt x="808899" y="929907"/>
                  <a:pt x="809765" y="932679"/>
                  <a:pt x="811309" y="935416"/>
                </a:cubicBezTo>
                <a:cubicBezTo>
                  <a:pt x="812853" y="938154"/>
                  <a:pt x="814779" y="940328"/>
                  <a:pt x="817084" y="941937"/>
                </a:cubicBezTo>
                <a:lnTo>
                  <a:pt x="817615" y="943564"/>
                </a:lnTo>
                <a:lnTo>
                  <a:pt x="823938" y="939829"/>
                </a:lnTo>
                <a:lnTo>
                  <a:pt x="822629" y="931649"/>
                </a:lnTo>
                <a:lnTo>
                  <a:pt x="823660" y="926860"/>
                </a:lnTo>
                <a:lnTo>
                  <a:pt x="812361" y="913599"/>
                </a:lnTo>
                <a:cubicBezTo>
                  <a:pt x="813686" y="910358"/>
                  <a:pt x="814364" y="907723"/>
                  <a:pt x="814395" y="905694"/>
                </a:cubicBezTo>
                <a:cubicBezTo>
                  <a:pt x="814425" y="903665"/>
                  <a:pt x="812724" y="901542"/>
                  <a:pt x="809291" y="899324"/>
                </a:cubicBezTo>
                <a:lnTo>
                  <a:pt x="806401" y="897457"/>
                </a:lnTo>
                <a:lnTo>
                  <a:pt x="802308" y="878424"/>
                </a:lnTo>
                <a:cubicBezTo>
                  <a:pt x="801527" y="873821"/>
                  <a:pt x="799088" y="870197"/>
                  <a:pt x="794993" y="867551"/>
                </a:cubicBezTo>
                <a:lnTo>
                  <a:pt x="792346" y="849452"/>
                </a:lnTo>
                <a:lnTo>
                  <a:pt x="775758" y="824395"/>
                </a:lnTo>
                <a:cubicBezTo>
                  <a:pt x="776790" y="822928"/>
                  <a:pt x="777526" y="821525"/>
                  <a:pt x="777964" y="820187"/>
                </a:cubicBezTo>
                <a:cubicBezTo>
                  <a:pt x="778403" y="818848"/>
                  <a:pt x="777948" y="817701"/>
                  <a:pt x="776602" y="816746"/>
                </a:cubicBezTo>
                <a:cubicBezTo>
                  <a:pt x="773694" y="815038"/>
                  <a:pt x="771923" y="813552"/>
                  <a:pt x="771288" y="812288"/>
                </a:cubicBezTo>
                <a:cubicBezTo>
                  <a:pt x="770653" y="811024"/>
                  <a:pt x="771260" y="809027"/>
                  <a:pt x="773111" y="806295"/>
                </a:cubicBezTo>
                <a:cubicBezTo>
                  <a:pt x="770151" y="804469"/>
                  <a:pt x="767399" y="802520"/>
                  <a:pt x="764853" y="800449"/>
                </a:cubicBezTo>
                <a:cubicBezTo>
                  <a:pt x="762307" y="798377"/>
                  <a:pt x="760383" y="795939"/>
                  <a:pt x="759080" y="793134"/>
                </a:cubicBezTo>
                <a:close/>
                <a:moveTo>
                  <a:pt x="1317205" y="784590"/>
                </a:moveTo>
                <a:lnTo>
                  <a:pt x="1312792" y="793600"/>
                </a:lnTo>
                <a:cubicBezTo>
                  <a:pt x="1316099" y="791879"/>
                  <a:pt x="1317619" y="789447"/>
                  <a:pt x="1317351" y="786304"/>
                </a:cubicBezTo>
                <a:close/>
                <a:moveTo>
                  <a:pt x="858490" y="769271"/>
                </a:moveTo>
                <a:cubicBezTo>
                  <a:pt x="857260" y="771505"/>
                  <a:pt x="857431" y="773750"/>
                  <a:pt x="859004" y="776005"/>
                </a:cubicBezTo>
                <a:cubicBezTo>
                  <a:pt x="860579" y="778259"/>
                  <a:pt x="862534" y="780120"/>
                  <a:pt x="864873" y="781588"/>
                </a:cubicBezTo>
                <a:lnTo>
                  <a:pt x="869030" y="771983"/>
                </a:lnTo>
                <a:cubicBezTo>
                  <a:pt x="868017" y="771371"/>
                  <a:pt x="866196" y="770621"/>
                  <a:pt x="863568" y="769734"/>
                </a:cubicBezTo>
                <a:cubicBezTo>
                  <a:pt x="860940" y="768847"/>
                  <a:pt x="859247" y="768693"/>
                  <a:pt x="858490" y="769271"/>
                </a:cubicBezTo>
                <a:close/>
                <a:moveTo>
                  <a:pt x="1271561" y="764627"/>
                </a:moveTo>
                <a:lnTo>
                  <a:pt x="1268174" y="765077"/>
                </a:lnTo>
                <a:lnTo>
                  <a:pt x="1270323" y="769034"/>
                </a:lnTo>
                <a:close/>
                <a:moveTo>
                  <a:pt x="2238887" y="754891"/>
                </a:moveTo>
                <a:lnTo>
                  <a:pt x="2223265" y="757649"/>
                </a:lnTo>
                <a:lnTo>
                  <a:pt x="2215708" y="772817"/>
                </a:lnTo>
                <a:lnTo>
                  <a:pt x="2201577" y="780807"/>
                </a:lnTo>
                <a:cubicBezTo>
                  <a:pt x="2201676" y="785907"/>
                  <a:pt x="2201303" y="789479"/>
                  <a:pt x="2200460" y="791523"/>
                </a:cubicBezTo>
                <a:cubicBezTo>
                  <a:pt x="2199616" y="793567"/>
                  <a:pt x="2196348" y="794429"/>
                  <a:pt x="2190657" y="794106"/>
                </a:cubicBezTo>
                <a:lnTo>
                  <a:pt x="2186386" y="812864"/>
                </a:lnTo>
                <a:lnTo>
                  <a:pt x="2177413" y="821081"/>
                </a:lnTo>
                <a:lnTo>
                  <a:pt x="2169856" y="836250"/>
                </a:lnTo>
                <a:cubicBezTo>
                  <a:pt x="2166379" y="836169"/>
                  <a:pt x="2163392" y="837185"/>
                  <a:pt x="2160894" y="839300"/>
                </a:cubicBezTo>
                <a:cubicBezTo>
                  <a:pt x="2158397" y="841415"/>
                  <a:pt x="2156624" y="844207"/>
                  <a:pt x="2155574" y="847678"/>
                </a:cubicBezTo>
                <a:lnTo>
                  <a:pt x="2148319" y="855970"/>
                </a:lnTo>
                <a:lnTo>
                  <a:pt x="2148168" y="859408"/>
                </a:lnTo>
                <a:lnTo>
                  <a:pt x="2158483" y="859862"/>
                </a:lnTo>
                <a:cubicBezTo>
                  <a:pt x="2159195" y="855086"/>
                  <a:pt x="2161364" y="851450"/>
                  <a:pt x="2164991" y="848953"/>
                </a:cubicBezTo>
                <a:cubicBezTo>
                  <a:pt x="2168618" y="846457"/>
                  <a:pt x="2170787" y="842821"/>
                  <a:pt x="2171499" y="838045"/>
                </a:cubicBezTo>
                <a:lnTo>
                  <a:pt x="2171575" y="836325"/>
                </a:lnTo>
                <a:lnTo>
                  <a:pt x="2184063" y="826541"/>
                </a:lnTo>
                <a:cubicBezTo>
                  <a:pt x="2184217" y="823031"/>
                  <a:pt x="2185203" y="820204"/>
                  <a:pt x="2187020" y="818059"/>
                </a:cubicBezTo>
                <a:cubicBezTo>
                  <a:pt x="2188836" y="815914"/>
                  <a:pt x="2191465" y="814882"/>
                  <a:pt x="2194906" y="814962"/>
                </a:cubicBezTo>
                <a:lnTo>
                  <a:pt x="2196625" y="815037"/>
                </a:lnTo>
                <a:cubicBezTo>
                  <a:pt x="2197700" y="814259"/>
                  <a:pt x="2199102" y="813387"/>
                  <a:pt x="2200831" y="812423"/>
                </a:cubicBezTo>
                <a:cubicBezTo>
                  <a:pt x="2202560" y="811459"/>
                  <a:pt x="2203551" y="810139"/>
                  <a:pt x="2203804" y="808463"/>
                </a:cubicBezTo>
                <a:cubicBezTo>
                  <a:pt x="2203662" y="807632"/>
                  <a:pt x="2202752" y="807090"/>
                  <a:pt x="2201077" y="806837"/>
                </a:cubicBezTo>
                <a:cubicBezTo>
                  <a:pt x="2199402" y="806583"/>
                  <a:pt x="2198044" y="806452"/>
                  <a:pt x="2197004" y="806442"/>
                </a:cubicBezTo>
                <a:lnTo>
                  <a:pt x="2206129" y="794787"/>
                </a:lnTo>
                <a:cubicBezTo>
                  <a:pt x="2211012" y="794715"/>
                  <a:pt x="2213430" y="791951"/>
                  <a:pt x="2213383" y="786494"/>
                </a:cubicBezTo>
                <a:cubicBezTo>
                  <a:pt x="2213535" y="783056"/>
                  <a:pt x="2215330" y="781412"/>
                  <a:pt x="2218768" y="781565"/>
                </a:cubicBezTo>
                <a:cubicBezTo>
                  <a:pt x="2224653" y="771776"/>
                  <a:pt x="2231359" y="762885"/>
                  <a:pt x="2238887" y="754891"/>
                </a:cubicBezTo>
                <a:close/>
                <a:moveTo>
                  <a:pt x="917789" y="744076"/>
                </a:moveTo>
                <a:lnTo>
                  <a:pt x="912275" y="758951"/>
                </a:lnTo>
                <a:lnTo>
                  <a:pt x="921548" y="773136"/>
                </a:lnTo>
                <a:lnTo>
                  <a:pt x="921304" y="789367"/>
                </a:lnTo>
                <a:cubicBezTo>
                  <a:pt x="925755" y="791859"/>
                  <a:pt x="928649" y="793985"/>
                  <a:pt x="929987" y="795746"/>
                </a:cubicBezTo>
                <a:cubicBezTo>
                  <a:pt x="931325" y="797506"/>
                  <a:pt x="930418" y="800761"/>
                  <a:pt x="927264" y="805509"/>
                </a:cubicBezTo>
                <a:lnTo>
                  <a:pt x="941295" y="818672"/>
                </a:lnTo>
                <a:lnTo>
                  <a:pt x="943723" y="829965"/>
                </a:lnTo>
                <a:lnTo>
                  <a:pt x="950393" y="836021"/>
                </a:lnTo>
                <a:lnTo>
                  <a:pt x="951882" y="827538"/>
                </a:lnTo>
                <a:lnTo>
                  <a:pt x="946098" y="820750"/>
                </a:lnTo>
                <a:cubicBezTo>
                  <a:pt x="945164" y="818099"/>
                  <a:pt x="945602" y="815308"/>
                  <a:pt x="947409" y="812379"/>
                </a:cubicBezTo>
                <a:lnTo>
                  <a:pt x="948343" y="810933"/>
                </a:lnTo>
                <a:lnTo>
                  <a:pt x="948330" y="810448"/>
                </a:lnTo>
                <a:lnTo>
                  <a:pt x="946509" y="810690"/>
                </a:lnTo>
                <a:lnTo>
                  <a:pt x="946639" y="802233"/>
                </a:lnTo>
                <a:lnTo>
                  <a:pt x="946296" y="801418"/>
                </a:lnTo>
                <a:cubicBezTo>
                  <a:pt x="945507" y="801121"/>
                  <a:pt x="944580" y="801631"/>
                  <a:pt x="943515" y="802949"/>
                </a:cubicBezTo>
                <a:cubicBezTo>
                  <a:pt x="942450" y="804267"/>
                  <a:pt x="941651" y="805372"/>
                  <a:pt x="941116" y="806265"/>
                </a:cubicBezTo>
                <a:lnTo>
                  <a:pt x="935668" y="792502"/>
                </a:lnTo>
                <a:cubicBezTo>
                  <a:pt x="938073" y="788251"/>
                  <a:pt x="936909" y="784768"/>
                  <a:pt x="932176" y="782052"/>
                </a:cubicBezTo>
                <a:cubicBezTo>
                  <a:pt x="929286" y="780184"/>
                  <a:pt x="928774" y="777805"/>
                  <a:pt x="930642" y="774915"/>
                </a:cubicBezTo>
                <a:cubicBezTo>
                  <a:pt x="925168" y="764890"/>
                  <a:pt x="920884" y="754611"/>
                  <a:pt x="917789" y="744076"/>
                </a:cubicBezTo>
                <a:close/>
                <a:moveTo>
                  <a:pt x="2029466" y="738784"/>
                </a:moveTo>
                <a:lnTo>
                  <a:pt x="2029391" y="740503"/>
                </a:lnTo>
                <a:cubicBezTo>
                  <a:pt x="2028912" y="744859"/>
                  <a:pt x="2026724" y="748926"/>
                  <a:pt x="2022825" y="752702"/>
                </a:cubicBezTo>
                <a:cubicBezTo>
                  <a:pt x="2018927" y="756477"/>
                  <a:pt x="2015057" y="759607"/>
                  <a:pt x="2011216" y="762094"/>
                </a:cubicBezTo>
                <a:cubicBezTo>
                  <a:pt x="2011424" y="756577"/>
                  <a:pt x="2013018" y="751336"/>
                  <a:pt x="2015999" y="746373"/>
                </a:cubicBezTo>
                <a:cubicBezTo>
                  <a:pt x="2018981" y="741409"/>
                  <a:pt x="2023470" y="738879"/>
                  <a:pt x="2029466" y="738784"/>
                </a:cubicBezTo>
                <a:close/>
                <a:moveTo>
                  <a:pt x="2172601" y="734750"/>
                </a:moveTo>
                <a:cubicBezTo>
                  <a:pt x="2171564" y="734669"/>
                  <a:pt x="2170201" y="734681"/>
                  <a:pt x="2168510" y="734785"/>
                </a:cubicBezTo>
                <a:cubicBezTo>
                  <a:pt x="2166818" y="734890"/>
                  <a:pt x="2165865" y="735350"/>
                  <a:pt x="2165650" y="736167"/>
                </a:cubicBezTo>
                <a:cubicBezTo>
                  <a:pt x="2165752" y="737929"/>
                  <a:pt x="2166610" y="739618"/>
                  <a:pt x="2168225" y="741232"/>
                </a:cubicBezTo>
                <a:cubicBezTo>
                  <a:pt x="2169841" y="742846"/>
                  <a:pt x="2171148" y="744123"/>
                  <a:pt x="2172147" y="745064"/>
                </a:cubicBezTo>
                <a:cubicBezTo>
                  <a:pt x="2173119" y="744999"/>
                  <a:pt x="2174222" y="744402"/>
                  <a:pt x="2175456" y="743273"/>
                </a:cubicBezTo>
                <a:cubicBezTo>
                  <a:pt x="2176690" y="742143"/>
                  <a:pt x="2177382" y="741096"/>
                  <a:pt x="2177531" y="740134"/>
                </a:cubicBezTo>
                <a:close/>
                <a:moveTo>
                  <a:pt x="2187186" y="716446"/>
                </a:moveTo>
                <a:cubicBezTo>
                  <a:pt x="2184635" y="716513"/>
                  <a:pt x="2182785" y="717795"/>
                  <a:pt x="2181635" y="720292"/>
                </a:cubicBezTo>
                <a:cubicBezTo>
                  <a:pt x="2180484" y="722789"/>
                  <a:pt x="2179866" y="725417"/>
                  <a:pt x="2179780" y="728177"/>
                </a:cubicBezTo>
                <a:lnTo>
                  <a:pt x="2190170" y="726911"/>
                </a:lnTo>
                <a:cubicBezTo>
                  <a:pt x="2190187" y="725728"/>
                  <a:pt x="2189913" y="723778"/>
                  <a:pt x="2189351" y="721063"/>
                </a:cubicBezTo>
                <a:cubicBezTo>
                  <a:pt x="2188789" y="718347"/>
                  <a:pt x="2188067" y="716808"/>
                  <a:pt x="2187186" y="716446"/>
                </a:cubicBezTo>
                <a:close/>
                <a:moveTo>
                  <a:pt x="2304763" y="706120"/>
                </a:moveTo>
                <a:lnTo>
                  <a:pt x="2311109" y="718456"/>
                </a:lnTo>
                <a:cubicBezTo>
                  <a:pt x="2311305" y="716455"/>
                  <a:pt x="2311197" y="714010"/>
                  <a:pt x="2310786" y="711122"/>
                </a:cubicBezTo>
                <a:cubicBezTo>
                  <a:pt x="2310375" y="708232"/>
                  <a:pt x="2308940" y="706591"/>
                  <a:pt x="2306482" y="706195"/>
                </a:cubicBezTo>
                <a:close/>
                <a:moveTo>
                  <a:pt x="2536607" y="704601"/>
                </a:moveTo>
                <a:lnTo>
                  <a:pt x="2549608" y="706252"/>
                </a:lnTo>
                <a:cubicBezTo>
                  <a:pt x="2549623" y="707478"/>
                  <a:pt x="2548825" y="710167"/>
                  <a:pt x="2547216" y="714318"/>
                </a:cubicBezTo>
                <a:cubicBezTo>
                  <a:pt x="2545607" y="718470"/>
                  <a:pt x="2544515" y="721690"/>
                  <a:pt x="2543939" y="723980"/>
                </a:cubicBezTo>
                <a:cubicBezTo>
                  <a:pt x="2541875" y="723675"/>
                  <a:pt x="2539798" y="722927"/>
                  <a:pt x="2537705" y="721737"/>
                </a:cubicBezTo>
                <a:cubicBezTo>
                  <a:pt x="2535612" y="720545"/>
                  <a:pt x="2534537" y="718615"/>
                  <a:pt x="2534483" y="715946"/>
                </a:cubicBezTo>
                <a:cubicBezTo>
                  <a:pt x="2532473" y="716222"/>
                  <a:pt x="2531055" y="715435"/>
                  <a:pt x="2530228" y="713584"/>
                </a:cubicBezTo>
                <a:cubicBezTo>
                  <a:pt x="2529902" y="711924"/>
                  <a:pt x="2530493" y="710339"/>
                  <a:pt x="2531999" y="708826"/>
                </a:cubicBezTo>
                <a:cubicBezTo>
                  <a:pt x="2533506" y="707315"/>
                  <a:pt x="2535042" y="705906"/>
                  <a:pt x="2536607" y="704601"/>
                </a:cubicBezTo>
                <a:close/>
                <a:moveTo>
                  <a:pt x="2463805" y="687836"/>
                </a:moveTo>
                <a:lnTo>
                  <a:pt x="2464278" y="689491"/>
                </a:lnTo>
                <a:cubicBezTo>
                  <a:pt x="2465225" y="692799"/>
                  <a:pt x="2467352" y="693980"/>
                  <a:pt x="2470661" y="693034"/>
                </a:cubicBezTo>
                <a:lnTo>
                  <a:pt x="2470188" y="691380"/>
                </a:lnTo>
                <a:cubicBezTo>
                  <a:pt x="2469611" y="689755"/>
                  <a:pt x="2468636" y="688692"/>
                  <a:pt x="2467262" y="688190"/>
                </a:cubicBezTo>
                <a:cubicBezTo>
                  <a:pt x="2465888" y="687688"/>
                  <a:pt x="2464736" y="687569"/>
                  <a:pt x="2463805" y="687836"/>
                </a:cubicBezTo>
                <a:close/>
                <a:moveTo>
                  <a:pt x="787134" y="686295"/>
                </a:moveTo>
                <a:cubicBezTo>
                  <a:pt x="786086" y="685276"/>
                  <a:pt x="785293" y="685446"/>
                  <a:pt x="784755" y="686806"/>
                </a:cubicBezTo>
                <a:lnTo>
                  <a:pt x="781954" y="691142"/>
                </a:lnTo>
                <a:cubicBezTo>
                  <a:pt x="783641" y="692231"/>
                  <a:pt x="785538" y="691409"/>
                  <a:pt x="787646" y="688674"/>
                </a:cubicBezTo>
                <a:cubicBezTo>
                  <a:pt x="787715" y="688633"/>
                  <a:pt x="787810" y="688353"/>
                  <a:pt x="787932" y="687835"/>
                </a:cubicBezTo>
                <a:cubicBezTo>
                  <a:pt x="788054" y="687315"/>
                  <a:pt x="787788" y="686803"/>
                  <a:pt x="787134" y="686295"/>
                </a:cubicBezTo>
                <a:close/>
                <a:moveTo>
                  <a:pt x="1264740" y="678349"/>
                </a:moveTo>
                <a:cubicBezTo>
                  <a:pt x="1263168" y="678435"/>
                  <a:pt x="1261747" y="678523"/>
                  <a:pt x="1260478" y="678613"/>
                </a:cubicBezTo>
                <a:lnTo>
                  <a:pt x="1262889" y="681069"/>
                </a:lnTo>
                <a:cubicBezTo>
                  <a:pt x="1264095" y="682145"/>
                  <a:pt x="1265309" y="682461"/>
                  <a:pt x="1266530" y="682017"/>
                </a:cubicBezTo>
                <a:cubicBezTo>
                  <a:pt x="1267751" y="681572"/>
                  <a:pt x="1268971" y="681279"/>
                  <a:pt x="1270189" y="681139"/>
                </a:cubicBezTo>
                <a:lnTo>
                  <a:pt x="1268984" y="679910"/>
                </a:lnTo>
                <a:cubicBezTo>
                  <a:pt x="1267727" y="678783"/>
                  <a:pt x="1266312" y="678262"/>
                  <a:pt x="1264740" y="678349"/>
                </a:cubicBezTo>
                <a:close/>
                <a:moveTo>
                  <a:pt x="2471366" y="676726"/>
                </a:moveTo>
                <a:lnTo>
                  <a:pt x="2468058" y="677671"/>
                </a:lnTo>
                <a:cubicBezTo>
                  <a:pt x="2468344" y="678671"/>
                  <a:pt x="2469131" y="679863"/>
                  <a:pt x="2470421" y="681246"/>
                </a:cubicBezTo>
                <a:cubicBezTo>
                  <a:pt x="2471712" y="682629"/>
                  <a:pt x="2473209" y="683171"/>
                  <a:pt x="2474913" y="682870"/>
                </a:cubicBezTo>
                <a:cubicBezTo>
                  <a:pt x="2475676" y="682540"/>
                  <a:pt x="2475981" y="681781"/>
                  <a:pt x="2475828" y="680595"/>
                </a:cubicBezTo>
                <a:cubicBezTo>
                  <a:pt x="2475675" y="679408"/>
                  <a:pt x="2475448" y="678354"/>
                  <a:pt x="2475148" y="677433"/>
                </a:cubicBezTo>
                <a:cubicBezTo>
                  <a:pt x="2474478" y="676134"/>
                  <a:pt x="2473218" y="675897"/>
                  <a:pt x="2471366" y="676726"/>
                </a:cubicBezTo>
                <a:close/>
                <a:moveTo>
                  <a:pt x="916340" y="659915"/>
                </a:moveTo>
                <a:cubicBezTo>
                  <a:pt x="913639" y="658810"/>
                  <a:pt x="911496" y="659219"/>
                  <a:pt x="909913" y="661141"/>
                </a:cubicBezTo>
                <a:lnTo>
                  <a:pt x="908980" y="662586"/>
                </a:lnTo>
                <a:lnTo>
                  <a:pt x="922832" y="663341"/>
                </a:lnTo>
                <a:cubicBezTo>
                  <a:pt x="921204" y="662161"/>
                  <a:pt x="919040" y="661019"/>
                  <a:pt x="916340" y="659915"/>
                </a:cubicBezTo>
                <a:close/>
                <a:moveTo>
                  <a:pt x="772011" y="659367"/>
                </a:moveTo>
                <a:cubicBezTo>
                  <a:pt x="770648" y="659297"/>
                  <a:pt x="769677" y="659609"/>
                  <a:pt x="769101" y="660303"/>
                </a:cubicBezTo>
                <a:cubicBezTo>
                  <a:pt x="768252" y="662145"/>
                  <a:pt x="768593" y="663731"/>
                  <a:pt x="770124" y="665062"/>
                </a:cubicBezTo>
                <a:lnTo>
                  <a:pt x="775304" y="660214"/>
                </a:lnTo>
                <a:cubicBezTo>
                  <a:pt x="774472" y="659719"/>
                  <a:pt x="773374" y="659436"/>
                  <a:pt x="772011" y="659367"/>
                </a:cubicBezTo>
                <a:close/>
                <a:moveTo>
                  <a:pt x="1263212" y="647003"/>
                </a:moveTo>
                <a:cubicBezTo>
                  <a:pt x="1262311" y="648540"/>
                  <a:pt x="1262846" y="650928"/>
                  <a:pt x="1264817" y="654166"/>
                </a:cubicBezTo>
                <a:cubicBezTo>
                  <a:pt x="1266790" y="657404"/>
                  <a:pt x="1268240" y="659497"/>
                  <a:pt x="1269169" y="660444"/>
                </a:cubicBezTo>
                <a:cubicBezTo>
                  <a:pt x="1268276" y="661018"/>
                  <a:pt x="1267003" y="661665"/>
                  <a:pt x="1265348" y="662384"/>
                </a:cubicBezTo>
                <a:cubicBezTo>
                  <a:pt x="1263693" y="663104"/>
                  <a:pt x="1263329" y="664064"/>
                  <a:pt x="1264256" y="665264"/>
                </a:cubicBezTo>
                <a:cubicBezTo>
                  <a:pt x="1266670" y="667315"/>
                  <a:pt x="1269096" y="668149"/>
                  <a:pt x="1271533" y="667767"/>
                </a:cubicBezTo>
                <a:lnTo>
                  <a:pt x="1271648" y="655600"/>
                </a:lnTo>
                <a:lnTo>
                  <a:pt x="1268056" y="649482"/>
                </a:lnTo>
                <a:cubicBezTo>
                  <a:pt x="1267404" y="648766"/>
                  <a:pt x="1266600" y="648048"/>
                  <a:pt x="1265643" y="647329"/>
                </a:cubicBezTo>
                <a:cubicBezTo>
                  <a:pt x="1264687" y="646610"/>
                  <a:pt x="1263877" y="646501"/>
                  <a:pt x="1263212" y="647003"/>
                </a:cubicBezTo>
                <a:close/>
                <a:moveTo>
                  <a:pt x="2492394" y="643867"/>
                </a:moveTo>
                <a:cubicBezTo>
                  <a:pt x="2491563" y="644217"/>
                  <a:pt x="2490982" y="645054"/>
                  <a:pt x="2490651" y="646378"/>
                </a:cubicBezTo>
                <a:cubicBezTo>
                  <a:pt x="2490322" y="647703"/>
                  <a:pt x="2490273" y="648836"/>
                  <a:pt x="2490505" y="649776"/>
                </a:cubicBezTo>
                <a:lnTo>
                  <a:pt x="2482706" y="653796"/>
                </a:lnTo>
                <a:cubicBezTo>
                  <a:pt x="2482096" y="657923"/>
                  <a:pt x="2481073" y="660601"/>
                  <a:pt x="2479635" y="661833"/>
                </a:cubicBezTo>
                <a:cubicBezTo>
                  <a:pt x="2478198" y="663065"/>
                  <a:pt x="2477174" y="665743"/>
                  <a:pt x="2476564" y="669870"/>
                </a:cubicBezTo>
                <a:lnTo>
                  <a:pt x="2486726" y="661595"/>
                </a:lnTo>
                <a:cubicBezTo>
                  <a:pt x="2490380" y="661855"/>
                  <a:pt x="2492526" y="659974"/>
                  <a:pt x="2493165" y="655950"/>
                </a:cubicBezTo>
                <a:cubicBezTo>
                  <a:pt x="2493804" y="651927"/>
                  <a:pt x="2493706" y="648451"/>
                  <a:pt x="2492867" y="645521"/>
                </a:cubicBezTo>
                <a:close/>
                <a:moveTo>
                  <a:pt x="1283100" y="641904"/>
                </a:moveTo>
                <a:lnTo>
                  <a:pt x="1279519" y="645074"/>
                </a:lnTo>
                <a:lnTo>
                  <a:pt x="1281877" y="651591"/>
                </a:lnTo>
                <a:cubicBezTo>
                  <a:pt x="1286994" y="659929"/>
                  <a:pt x="1288406" y="666178"/>
                  <a:pt x="1286110" y="670339"/>
                </a:cubicBezTo>
                <a:lnTo>
                  <a:pt x="1284882" y="671544"/>
                </a:lnTo>
                <a:cubicBezTo>
                  <a:pt x="1282334" y="683484"/>
                  <a:pt x="1280700" y="695434"/>
                  <a:pt x="1279977" y="707393"/>
                </a:cubicBezTo>
                <a:lnTo>
                  <a:pt x="1280281" y="726479"/>
                </a:lnTo>
                <a:lnTo>
                  <a:pt x="1281366" y="731300"/>
                </a:lnTo>
                <a:lnTo>
                  <a:pt x="1287234" y="740025"/>
                </a:lnTo>
                <a:lnTo>
                  <a:pt x="1287643" y="740096"/>
                </a:lnTo>
                <a:lnTo>
                  <a:pt x="1290117" y="730123"/>
                </a:lnTo>
                <a:cubicBezTo>
                  <a:pt x="1291950" y="727988"/>
                  <a:pt x="1292843" y="724962"/>
                  <a:pt x="1292797" y="721044"/>
                </a:cubicBezTo>
                <a:lnTo>
                  <a:pt x="1304883" y="706709"/>
                </a:lnTo>
                <a:lnTo>
                  <a:pt x="1303668" y="702523"/>
                </a:lnTo>
                <a:cubicBezTo>
                  <a:pt x="1305018" y="702535"/>
                  <a:pt x="1305557" y="700826"/>
                  <a:pt x="1305287" y="697395"/>
                </a:cubicBezTo>
                <a:cubicBezTo>
                  <a:pt x="1305016" y="693964"/>
                  <a:pt x="1305685" y="691845"/>
                  <a:pt x="1307293" y="691037"/>
                </a:cubicBezTo>
                <a:lnTo>
                  <a:pt x="1300636" y="682757"/>
                </a:lnTo>
                <a:lnTo>
                  <a:pt x="1298450" y="686024"/>
                </a:lnTo>
                <a:lnTo>
                  <a:pt x="1298012" y="680881"/>
                </a:lnTo>
                <a:lnTo>
                  <a:pt x="1298244" y="679782"/>
                </a:lnTo>
                <a:lnTo>
                  <a:pt x="1291743" y="671696"/>
                </a:lnTo>
                <a:cubicBezTo>
                  <a:pt x="1294594" y="667069"/>
                  <a:pt x="1294783" y="661942"/>
                  <a:pt x="1292312" y="656313"/>
                </a:cubicBezTo>
                <a:cubicBezTo>
                  <a:pt x="1289839" y="650683"/>
                  <a:pt x="1286769" y="645881"/>
                  <a:pt x="1283100" y="641904"/>
                </a:cubicBezTo>
                <a:close/>
                <a:moveTo>
                  <a:pt x="2215945" y="610924"/>
                </a:moveTo>
                <a:cubicBezTo>
                  <a:pt x="2215856" y="612930"/>
                  <a:pt x="2217524" y="614151"/>
                  <a:pt x="2220950" y="614589"/>
                </a:cubicBezTo>
                <a:cubicBezTo>
                  <a:pt x="2221020" y="614628"/>
                  <a:pt x="2221310" y="614570"/>
                  <a:pt x="2221819" y="614412"/>
                </a:cubicBezTo>
                <a:cubicBezTo>
                  <a:pt x="2222328" y="614255"/>
                  <a:pt x="2222637" y="613767"/>
                  <a:pt x="2222745" y="612946"/>
                </a:cubicBezTo>
                <a:cubicBezTo>
                  <a:pt x="2223095" y="611526"/>
                  <a:pt x="2222547" y="610928"/>
                  <a:pt x="2221101" y="611151"/>
                </a:cubicBezTo>
                <a:close/>
                <a:moveTo>
                  <a:pt x="1180942" y="597549"/>
                </a:moveTo>
                <a:cubicBezTo>
                  <a:pt x="1181644" y="598316"/>
                  <a:pt x="1182649" y="599238"/>
                  <a:pt x="1183957" y="600315"/>
                </a:cubicBezTo>
                <a:cubicBezTo>
                  <a:pt x="1185265" y="601392"/>
                  <a:pt x="1186276" y="601706"/>
                  <a:pt x="1186990" y="601256"/>
                </a:cubicBezTo>
                <a:cubicBezTo>
                  <a:pt x="1187479" y="600577"/>
                  <a:pt x="1187435" y="599816"/>
                  <a:pt x="1186859" y="598974"/>
                </a:cubicBezTo>
                <a:cubicBezTo>
                  <a:pt x="1186285" y="598132"/>
                  <a:pt x="1185934" y="597672"/>
                  <a:pt x="1185809" y="597595"/>
                </a:cubicBezTo>
                <a:cubicBezTo>
                  <a:pt x="1184198" y="596363"/>
                  <a:pt x="1182575" y="596347"/>
                  <a:pt x="1180942" y="597549"/>
                </a:cubicBezTo>
                <a:close/>
                <a:moveTo>
                  <a:pt x="624761" y="593618"/>
                </a:moveTo>
                <a:lnTo>
                  <a:pt x="617941" y="598863"/>
                </a:lnTo>
                <a:lnTo>
                  <a:pt x="628621" y="605411"/>
                </a:lnTo>
                <a:lnTo>
                  <a:pt x="637560" y="598971"/>
                </a:lnTo>
                <a:close/>
                <a:moveTo>
                  <a:pt x="2236064" y="584252"/>
                </a:moveTo>
                <a:cubicBezTo>
                  <a:pt x="2234046" y="584450"/>
                  <a:pt x="2232850" y="585546"/>
                  <a:pt x="2232475" y="587538"/>
                </a:cubicBezTo>
                <a:lnTo>
                  <a:pt x="2239275" y="589561"/>
                </a:lnTo>
                <a:cubicBezTo>
                  <a:pt x="2239283" y="588592"/>
                  <a:pt x="2238972" y="587501"/>
                  <a:pt x="2238343" y="586290"/>
                </a:cubicBezTo>
                <a:cubicBezTo>
                  <a:pt x="2237714" y="585078"/>
                  <a:pt x="2236955" y="584398"/>
                  <a:pt x="2236064" y="584252"/>
                </a:cubicBezTo>
                <a:close/>
                <a:moveTo>
                  <a:pt x="1490611" y="581790"/>
                </a:moveTo>
                <a:lnTo>
                  <a:pt x="1489734" y="583388"/>
                </a:lnTo>
                <a:lnTo>
                  <a:pt x="1491748" y="583217"/>
                </a:lnTo>
                <a:close/>
                <a:moveTo>
                  <a:pt x="1388956" y="558021"/>
                </a:moveTo>
                <a:lnTo>
                  <a:pt x="1388438" y="559662"/>
                </a:lnTo>
                <a:lnTo>
                  <a:pt x="1398977" y="572009"/>
                </a:lnTo>
                <a:cubicBezTo>
                  <a:pt x="1396975" y="565964"/>
                  <a:pt x="1393634" y="561302"/>
                  <a:pt x="1388956" y="558021"/>
                </a:cubicBezTo>
                <a:close/>
                <a:moveTo>
                  <a:pt x="2349316" y="554789"/>
                </a:moveTo>
                <a:cubicBezTo>
                  <a:pt x="2348488" y="554860"/>
                  <a:pt x="2347958" y="555483"/>
                  <a:pt x="2347726" y="556657"/>
                </a:cubicBezTo>
                <a:cubicBezTo>
                  <a:pt x="2347496" y="557831"/>
                  <a:pt x="2347377" y="558902"/>
                  <a:pt x="2347370" y="559871"/>
                </a:cubicBezTo>
                <a:cubicBezTo>
                  <a:pt x="2346995" y="561864"/>
                  <a:pt x="2347518" y="563035"/>
                  <a:pt x="2348938" y="563384"/>
                </a:cubicBezTo>
                <a:cubicBezTo>
                  <a:pt x="2349836" y="563352"/>
                  <a:pt x="2350636" y="563101"/>
                  <a:pt x="2351340" y="562629"/>
                </a:cubicBezTo>
                <a:cubicBezTo>
                  <a:pt x="2352042" y="562158"/>
                  <a:pt x="2352413" y="561887"/>
                  <a:pt x="2352451" y="561817"/>
                </a:cubicBezTo>
                <a:cubicBezTo>
                  <a:pt x="2352569" y="560781"/>
                  <a:pt x="2352486" y="559414"/>
                  <a:pt x="2352201" y="557715"/>
                </a:cubicBezTo>
                <a:cubicBezTo>
                  <a:pt x="2351918" y="556016"/>
                  <a:pt x="2350956" y="555041"/>
                  <a:pt x="2349316" y="554789"/>
                </a:cubicBezTo>
                <a:close/>
                <a:moveTo>
                  <a:pt x="804873" y="546671"/>
                </a:moveTo>
                <a:cubicBezTo>
                  <a:pt x="803264" y="546057"/>
                  <a:pt x="801936" y="546395"/>
                  <a:pt x="800891" y="547683"/>
                </a:cubicBezTo>
                <a:cubicBezTo>
                  <a:pt x="800533" y="548434"/>
                  <a:pt x="800803" y="549205"/>
                  <a:pt x="801700" y="549998"/>
                </a:cubicBezTo>
                <a:cubicBezTo>
                  <a:pt x="802596" y="550790"/>
                  <a:pt x="803460" y="551434"/>
                  <a:pt x="804293" y="551930"/>
                </a:cubicBezTo>
                <a:cubicBezTo>
                  <a:pt x="805823" y="553260"/>
                  <a:pt x="807098" y="553400"/>
                  <a:pt x="808117" y="552351"/>
                </a:cubicBezTo>
                <a:cubicBezTo>
                  <a:pt x="808544" y="551559"/>
                  <a:pt x="808731" y="550742"/>
                  <a:pt x="808679" y="549898"/>
                </a:cubicBezTo>
                <a:cubicBezTo>
                  <a:pt x="808627" y="549053"/>
                  <a:pt x="808580" y="548596"/>
                  <a:pt x="808540" y="548528"/>
                </a:cubicBezTo>
                <a:cubicBezTo>
                  <a:pt x="807705" y="547903"/>
                  <a:pt x="806483" y="547284"/>
                  <a:pt x="804873" y="546671"/>
                </a:cubicBezTo>
                <a:close/>
                <a:moveTo>
                  <a:pt x="980850" y="526290"/>
                </a:moveTo>
                <a:lnTo>
                  <a:pt x="978604" y="526829"/>
                </a:lnTo>
                <a:lnTo>
                  <a:pt x="981103" y="529471"/>
                </a:lnTo>
                <a:close/>
                <a:moveTo>
                  <a:pt x="576091" y="524684"/>
                </a:moveTo>
                <a:cubicBezTo>
                  <a:pt x="574439" y="524335"/>
                  <a:pt x="572953" y="524591"/>
                  <a:pt x="571634" y="525451"/>
                </a:cubicBezTo>
                <a:cubicBezTo>
                  <a:pt x="570315" y="526312"/>
                  <a:pt x="569129" y="527098"/>
                  <a:pt x="568075" y="527809"/>
                </a:cubicBezTo>
                <a:lnTo>
                  <a:pt x="571390" y="528732"/>
                </a:lnTo>
                <a:cubicBezTo>
                  <a:pt x="572973" y="529062"/>
                  <a:pt x="574182" y="528729"/>
                  <a:pt x="575018" y="527734"/>
                </a:cubicBezTo>
                <a:cubicBezTo>
                  <a:pt x="575853" y="526738"/>
                  <a:pt x="576763" y="525876"/>
                  <a:pt x="577748" y="525145"/>
                </a:cubicBezTo>
                <a:close/>
                <a:moveTo>
                  <a:pt x="1113710" y="502000"/>
                </a:moveTo>
                <a:lnTo>
                  <a:pt x="1112482" y="503205"/>
                </a:lnTo>
                <a:lnTo>
                  <a:pt x="1115981" y="519057"/>
                </a:lnTo>
                <a:cubicBezTo>
                  <a:pt x="1117055" y="512780"/>
                  <a:pt x="1116298" y="507095"/>
                  <a:pt x="1113710" y="502000"/>
                </a:cubicBezTo>
                <a:close/>
                <a:moveTo>
                  <a:pt x="556919" y="498130"/>
                </a:moveTo>
                <a:cubicBezTo>
                  <a:pt x="555731" y="497985"/>
                  <a:pt x="554975" y="498295"/>
                  <a:pt x="554650" y="499060"/>
                </a:cubicBezTo>
                <a:cubicBezTo>
                  <a:pt x="554637" y="500843"/>
                  <a:pt x="556293" y="502644"/>
                  <a:pt x="559619" y="504464"/>
                </a:cubicBezTo>
                <a:cubicBezTo>
                  <a:pt x="562946" y="506284"/>
                  <a:pt x="565247" y="507372"/>
                  <a:pt x="566525" y="507728"/>
                </a:cubicBezTo>
                <a:cubicBezTo>
                  <a:pt x="566038" y="508672"/>
                  <a:pt x="565258" y="509868"/>
                  <a:pt x="564184" y="511318"/>
                </a:cubicBezTo>
                <a:cubicBezTo>
                  <a:pt x="563111" y="512768"/>
                  <a:pt x="563275" y="513782"/>
                  <a:pt x="564677" y="514358"/>
                </a:cubicBezTo>
                <a:cubicBezTo>
                  <a:pt x="567793" y="514929"/>
                  <a:pt x="570311" y="514440"/>
                  <a:pt x="572232" y="512891"/>
                </a:cubicBezTo>
                <a:lnTo>
                  <a:pt x="566253" y="502294"/>
                </a:lnTo>
                <a:lnTo>
                  <a:pt x="560085" y="498788"/>
                </a:lnTo>
                <a:cubicBezTo>
                  <a:pt x="559161" y="498494"/>
                  <a:pt x="558107" y="498275"/>
                  <a:pt x="556919" y="498130"/>
                </a:cubicBezTo>
                <a:close/>
                <a:moveTo>
                  <a:pt x="462914" y="494935"/>
                </a:moveTo>
                <a:cubicBezTo>
                  <a:pt x="460903" y="494673"/>
                  <a:pt x="459490" y="495470"/>
                  <a:pt x="458675" y="497327"/>
                </a:cubicBezTo>
                <a:cubicBezTo>
                  <a:pt x="459667" y="497640"/>
                  <a:pt x="460998" y="497937"/>
                  <a:pt x="462669" y="498216"/>
                </a:cubicBezTo>
                <a:cubicBezTo>
                  <a:pt x="464340" y="498496"/>
                  <a:pt x="465373" y="498263"/>
                  <a:pt x="465767" y="497517"/>
                </a:cubicBezTo>
                <a:cubicBezTo>
                  <a:pt x="465850" y="496684"/>
                  <a:pt x="465432" y="496046"/>
                  <a:pt x="464513" y="495605"/>
                </a:cubicBezTo>
                <a:cubicBezTo>
                  <a:pt x="463595" y="495162"/>
                  <a:pt x="463062" y="494939"/>
                  <a:pt x="462914" y="494935"/>
                </a:cubicBezTo>
                <a:close/>
                <a:moveTo>
                  <a:pt x="1181870" y="483941"/>
                </a:moveTo>
                <a:cubicBezTo>
                  <a:pt x="1184891" y="483386"/>
                  <a:pt x="1187370" y="483967"/>
                  <a:pt x="1189306" y="485684"/>
                </a:cubicBezTo>
                <a:cubicBezTo>
                  <a:pt x="1190384" y="486936"/>
                  <a:pt x="1190626" y="488105"/>
                  <a:pt x="1190033" y="489190"/>
                </a:cubicBezTo>
                <a:cubicBezTo>
                  <a:pt x="1189439" y="490274"/>
                  <a:pt x="1188773" y="491129"/>
                  <a:pt x="1188032" y="491756"/>
                </a:cubicBezTo>
                <a:cubicBezTo>
                  <a:pt x="1186958" y="492659"/>
                  <a:pt x="1184510" y="494156"/>
                  <a:pt x="1180688" y="496249"/>
                </a:cubicBezTo>
                <a:cubicBezTo>
                  <a:pt x="1176865" y="498343"/>
                  <a:pt x="1174423" y="499232"/>
                  <a:pt x="1173361" y="498918"/>
                </a:cubicBezTo>
                <a:lnTo>
                  <a:pt x="1173477" y="486751"/>
                </a:lnTo>
                <a:cubicBezTo>
                  <a:pt x="1176050" y="485431"/>
                  <a:pt x="1178848" y="484495"/>
                  <a:pt x="1181870" y="483941"/>
                </a:cubicBezTo>
                <a:close/>
                <a:moveTo>
                  <a:pt x="1641744" y="478915"/>
                </a:moveTo>
                <a:lnTo>
                  <a:pt x="1626605" y="483658"/>
                </a:lnTo>
                <a:lnTo>
                  <a:pt x="1621061" y="499673"/>
                </a:lnTo>
                <a:lnTo>
                  <a:pt x="1608076" y="509414"/>
                </a:lnTo>
                <a:cubicBezTo>
                  <a:pt x="1608829" y="514458"/>
                  <a:pt x="1608919" y="518048"/>
                  <a:pt x="1608345" y="520184"/>
                </a:cubicBezTo>
                <a:cubicBezTo>
                  <a:pt x="1607771" y="522319"/>
                  <a:pt x="1604642" y="523593"/>
                  <a:pt x="1598956" y="524006"/>
                </a:cubicBezTo>
                <a:lnTo>
                  <a:pt x="1597134" y="543157"/>
                </a:lnTo>
                <a:lnTo>
                  <a:pt x="1589291" y="552460"/>
                </a:lnTo>
                <a:lnTo>
                  <a:pt x="1586999" y="559083"/>
                </a:lnTo>
                <a:lnTo>
                  <a:pt x="1587066" y="559179"/>
                </a:lnTo>
                <a:cubicBezTo>
                  <a:pt x="1585958" y="561498"/>
                  <a:pt x="1585687" y="564026"/>
                  <a:pt x="1586253" y="566760"/>
                </a:cubicBezTo>
                <a:lnTo>
                  <a:pt x="1586498" y="567274"/>
                </a:lnTo>
                <a:lnTo>
                  <a:pt x="1596587" y="557019"/>
                </a:lnTo>
                <a:cubicBezTo>
                  <a:pt x="1596289" y="553519"/>
                  <a:pt x="1596903" y="550588"/>
                  <a:pt x="1598429" y="548227"/>
                </a:cubicBezTo>
                <a:cubicBezTo>
                  <a:pt x="1599954" y="545867"/>
                  <a:pt x="1602429" y="544505"/>
                  <a:pt x="1605852" y="544141"/>
                </a:cubicBezTo>
                <a:lnTo>
                  <a:pt x="1607567" y="543996"/>
                </a:lnTo>
                <a:cubicBezTo>
                  <a:pt x="1608533" y="543086"/>
                  <a:pt x="1609811" y="542042"/>
                  <a:pt x="1611401" y="540863"/>
                </a:cubicBezTo>
                <a:cubicBezTo>
                  <a:pt x="1612992" y="539684"/>
                  <a:pt x="1613805" y="538248"/>
                  <a:pt x="1613840" y="536553"/>
                </a:cubicBezTo>
                <a:cubicBezTo>
                  <a:pt x="1613592" y="535747"/>
                  <a:pt x="1612621" y="535326"/>
                  <a:pt x="1610927" y="535291"/>
                </a:cubicBezTo>
                <a:cubicBezTo>
                  <a:pt x="1609232" y="535255"/>
                  <a:pt x="1607869" y="535299"/>
                  <a:pt x="1606836" y="535423"/>
                </a:cubicBezTo>
                <a:lnTo>
                  <a:pt x="1614387" y="522691"/>
                </a:lnTo>
                <a:cubicBezTo>
                  <a:pt x="1619220" y="521992"/>
                  <a:pt x="1621263" y="518940"/>
                  <a:pt x="1620515" y="513535"/>
                </a:cubicBezTo>
                <a:cubicBezTo>
                  <a:pt x="1620223" y="510106"/>
                  <a:pt x="1621791" y="508245"/>
                  <a:pt x="1625220" y="507953"/>
                </a:cubicBezTo>
                <a:cubicBezTo>
                  <a:pt x="1629798" y="497490"/>
                  <a:pt x="1635306" y="487810"/>
                  <a:pt x="1641744" y="478915"/>
                </a:cubicBezTo>
                <a:close/>
                <a:moveTo>
                  <a:pt x="1229620" y="468864"/>
                </a:moveTo>
                <a:lnTo>
                  <a:pt x="1229213" y="511616"/>
                </a:lnTo>
                <a:cubicBezTo>
                  <a:pt x="1226302" y="516531"/>
                  <a:pt x="1223463" y="521828"/>
                  <a:pt x="1220697" y="527506"/>
                </a:cubicBezTo>
                <a:cubicBezTo>
                  <a:pt x="1217931" y="533183"/>
                  <a:pt x="1217826" y="538810"/>
                  <a:pt x="1220384" y="544385"/>
                </a:cubicBezTo>
                <a:lnTo>
                  <a:pt x="1216376" y="582068"/>
                </a:lnTo>
                <a:lnTo>
                  <a:pt x="1224788" y="593098"/>
                </a:lnTo>
                <a:cubicBezTo>
                  <a:pt x="1224878" y="594367"/>
                  <a:pt x="1224965" y="595787"/>
                  <a:pt x="1225052" y="597359"/>
                </a:cubicBezTo>
                <a:cubicBezTo>
                  <a:pt x="1225138" y="598932"/>
                  <a:pt x="1224618" y="600347"/>
                  <a:pt x="1223490" y="601604"/>
                </a:cubicBezTo>
                <a:lnTo>
                  <a:pt x="1221034" y="604014"/>
                </a:lnTo>
                <a:lnTo>
                  <a:pt x="1244162" y="603016"/>
                </a:lnTo>
                <a:lnTo>
                  <a:pt x="1247847" y="599401"/>
                </a:lnTo>
                <a:cubicBezTo>
                  <a:pt x="1249102" y="598070"/>
                  <a:pt x="1249981" y="596203"/>
                  <a:pt x="1250487" y="593799"/>
                </a:cubicBezTo>
                <a:cubicBezTo>
                  <a:pt x="1250990" y="591395"/>
                  <a:pt x="1250960" y="589215"/>
                  <a:pt x="1250396" y="587258"/>
                </a:cubicBezTo>
                <a:lnTo>
                  <a:pt x="1255255" y="579781"/>
                </a:lnTo>
                <a:lnTo>
                  <a:pt x="1254886" y="575489"/>
                </a:lnTo>
                <a:cubicBezTo>
                  <a:pt x="1254294" y="570454"/>
                  <a:pt x="1252926" y="565736"/>
                  <a:pt x="1250780" y="561338"/>
                </a:cubicBezTo>
                <a:lnTo>
                  <a:pt x="1258217" y="560153"/>
                </a:lnTo>
                <a:lnTo>
                  <a:pt x="1258194" y="559771"/>
                </a:lnTo>
                <a:lnTo>
                  <a:pt x="1250517" y="545016"/>
                </a:lnTo>
                <a:lnTo>
                  <a:pt x="1240583" y="536469"/>
                </a:lnTo>
                <a:cubicBezTo>
                  <a:pt x="1249912" y="531443"/>
                  <a:pt x="1251393" y="524843"/>
                  <a:pt x="1245026" y="516670"/>
                </a:cubicBezTo>
                <a:cubicBezTo>
                  <a:pt x="1238658" y="508496"/>
                  <a:pt x="1236598" y="501681"/>
                  <a:pt x="1238846" y="496225"/>
                </a:cubicBezTo>
                <a:cubicBezTo>
                  <a:pt x="1237017" y="495348"/>
                  <a:pt x="1236269" y="493909"/>
                  <a:pt x="1236599" y="491908"/>
                </a:cubicBezTo>
                <a:cubicBezTo>
                  <a:pt x="1237354" y="489515"/>
                  <a:pt x="1237505" y="487608"/>
                  <a:pt x="1237051" y="486186"/>
                </a:cubicBezTo>
                <a:cubicBezTo>
                  <a:pt x="1236597" y="484765"/>
                  <a:pt x="1235669" y="483420"/>
                  <a:pt x="1234265" y="482150"/>
                </a:cubicBezTo>
                <a:close/>
                <a:moveTo>
                  <a:pt x="1573418" y="467464"/>
                </a:moveTo>
                <a:cubicBezTo>
                  <a:pt x="1572379" y="467516"/>
                  <a:pt x="1571028" y="467704"/>
                  <a:pt x="1569365" y="468025"/>
                </a:cubicBezTo>
                <a:cubicBezTo>
                  <a:pt x="1567701" y="468346"/>
                  <a:pt x="1566815" y="468926"/>
                  <a:pt x="1566707" y="469762"/>
                </a:cubicBezTo>
                <a:cubicBezTo>
                  <a:pt x="1567034" y="471498"/>
                  <a:pt x="1568102" y="473062"/>
                  <a:pt x="1569912" y="474454"/>
                </a:cubicBezTo>
                <a:cubicBezTo>
                  <a:pt x="1571721" y="475847"/>
                  <a:pt x="1573182" y="476946"/>
                  <a:pt x="1574295" y="477751"/>
                </a:cubicBezTo>
                <a:cubicBezTo>
                  <a:pt x="1575249" y="477562"/>
                  <a:pt x="1576266" y="476828"/>
                  <a:pt x="1577344" y="475549"/>
                </a:cubicBezTo>
                <a:cubicBezTo>
                  <a:pt x="1578423" y="474270"/>
                  <a:pt x="1578975" y="473143"/>
                  <a:pt x="1579000" y="472169"/>
                </a:cubicBezTo>
                <a:close/>
                <a:moveTo>
                  <a:pt x="352698" y="448149"/>
                </a:moveTo>
                <a:lnTo>
                  <a:pt x="352236" y="449807"/>
                </a:lnTo>
                <a:lnTo>
                  <a:pt x="363187" y="461790"/>
                </a:lnTo>
                <a:cubicBezTo>
                  <a:pt x="360981" y="455816"/>
                  <a:pt x="357485" y="451269"/>
                  <a:pt x="352698" y="448149"/>
                </a:cubicBezTo>
                <a:close/>
                <a:moveTo>
                  <a:pt x="1585528" y="447437"/>
                </a:moveTo>
                <a:cubicBezTo>
                  <a:pt x="1583008" y="447831"/>
                  <a:pt x="1581337" y="449341"/>
                  <a:pt x="1580517" y="451965"/>
                </a:cubicBezTo>
                <a:cubicBezTo>
                  <a:pt x="1579697" y="454589"/>
                  <a:pt x="1579423" y="457275"/>
                  <a:pt x="1579692" y="460022"/>
                </a:cubicBezTo>
                <a:lnTo>
                  <a:pt x="1589833" y="457432"/>
                </a:lnTo>
                <a:cubicBezTo>
                  <a:pt x="1589697" y="456256"/>
                  <a:pt x="1589176" y="454357"/>
                  <a:pt x="1588269" y="451737"/>
                </a:cubicBezTo>
                <a:cubicBezTo>
                  <a:pt x="1587362" y="449115"/>
                  <a:pt x="1586449" y="447682"/>
                  <a:pt x="1585528" y="447437"/>
                </a:cubicBezTo>
                <a:close/>
                <a:moveTo>
                  <a:pt x="1246691" y="442767"/>
                </a:moveTo>
                <a:cubicBezTo>
                  <a:pt x="1245017" y="442351"/>
                  <a:pt x="1243593" y="442579"/>
                  <a:pt x="1242416" y="443447"/>
                </a:cubicBezTo>
                <a:cubicBezTo>
                  <a:pt x="1241240" y="444317"/>
                  <a:pt x="1240506" y="445214"/>
                  <a:pt x="1240215" y="446136"/>
                </a:cubicBezTo>
                <a:lnTo>
                  <a:pt x="1241856" y="446654"/>
                </a:lnTo>
                <a:cubicBezTo>
                  <a:pt x="1245138" y="447689"/>
                  <a:pt x="1247297" y="446566"/>
                  <a:pt x="1248331" y="443285"/>
                </a:cubicBezTo>
                <a:close/>
                <a:moveTo>
                  <a:pt x="1237793" y="430937"/>
                </a:moveTo>
                <a:lnTo>
                  <a:pt x="1235384" y="433426"/>
                </a:lnTo>
                <a:lnTo>
                  <a:pt x="1239687" y="433841"/>
                </a:lnTo>
                <a:lnTo>
                  <a:pt x="1239085" y="436447"/>
                </a:lnTo>
                <a:lnTo>
                  <a:pt x="1242198" y="434131"/>
                </a:lnTo>
                <a:cubicBezTo>
                  <a:pt x="1242344" y="433313"/>
                  <a:pt x="1241879" y="432640"/>
                  <a:pt x="1240805" y="432113"/>
                </a:cubicBezTo>
                <a:cubicBezTo>
                  <a:pt x="1239731" y="431586"/>
                  <a:pt x="1238727" y="431194"/>
                  <a:pt x="1237793" y="430937"/>
                </a:cubicBezTo>
                <a:close/>
                <a:moveTo>
                  <a:pt x="1702515" y="421932"/>
                </a:moveTo>
                <a:lnTo>
                  <a:pt x="1700801" y="422078"/>
                </a:lnTo>
                <a:lnTo>
                  <a:pt x="1708681" y="433495"/>
                </a:lnTo>
                <a:cubicBezTo>
                  <a:pt x="1708618" y="431486"/>
                  <a:pt x="1708197" y="429075"/>
                  <a:pt x="1707418" y="426264"/>
                </a:cubicBezTo>
                <a:cubicBezTo>
                  <a:pt x="1706638" y="423452"/>
                  <a:pt x="1705004" y="422008"/>
                  <a:pt x="1702515" y="421932"/>
                </a:cubicBezTo>
                <a:close/>
                <a:moveTo>
                  <a:pt x="512989" y="417788"/>
                </a:moveTo>
                <a:cubicBezTo>
                  <a:pt x="515706" y="420592"/>
                  <a:pt x="518004" y="422498"/>
                  <a:pt x="519882" y="423505"/>
                </a:cubicBezTo>
                <a:cubicBezTo>
                  <a:pt x="521759" y="424511"/>
                  <a:pt x="524036" y="423285"/>
                  <a:pt x="526712" y="419826"/>
                </a:cubicBezTo>
                <a:close/>
                <a:moveTo>
                  <a:pt x="1219303" y="398039"/>
                </a:moveTo>
                <a:cubicBezTo>
                  <a:pt x="1219136" y="398926"/>
                  <a:pt x="1219514" y="399873"/>
                  <a:pt x="1220437" y="400878"/>
                </a:cubicBezTo>
                <a:cubicBezTo>
                  <a:pt x="1221361" y="401883"/>
                  <a:pt x="1222278" y="402549"/>
                  <a:pt x="1223191" y="402874"/>
                </a:cubicBezTo>
                <a:lnTo>
                  <a:pt x="1222243" y="411597"/>
                </a:lnTo>
                <a:cubicBezTo>
                  <a:pt x="1225349" y="414381"/>
                  <a:pt x="1227020" y="416713"/>
                  <a:pt x="1227254" y="418590"/>
                </a:cubicBezTo>
                <a:cubicBezTo>
                  <a:pt x="1227488" y="420469"/>
                  <a:pt x="1229158" y="422800"/>
                  <a:pt x="1232264" y="425585"/>
                </a:cubicBezTo>
                <a:lnTo>
                  <a:pt x="1230965" y="412545"/>
                </a:lnTo>
                <a:cubicBezTo>
                  <a:pt x="1233198" y="409640"/>
                  <a:pt x="1232811" y="406812"/>
                  <a:pt x="1229808" y="404060"/>
                </a:cubicBezTo>
                <a:cubicBezTo>
                  <a:pt x="1226805" y="401308"/>
                  <a:pt x="1223850" y="399474"/>
                  <a:pt x="1220944" y="398557"/>
                </a:cubicBezTo>
                <a:close/>
                <a:moveTo>
                  <a:pt x="410030" y="396246"/>
                </a:moveTo>
                <a:cubicBezTo>
                  <a:pt x="411590" y="396792"/>
                  <a:pt x="412383" y="397684"/>
                  <a:pt x="412411" y="398919"/>
                </a:cubicBezTo>
                <a:cubicBezTo>
                  <a:pt x="412439" y="400155"/>
                  <a:pt x="412288" y="401229"/>
                  <a:pt x="411959" y="402143"/>
                </a:cubicBezTo>
                <a:cubicBezTo>
                  <a:pt x="411480" y="403460"/>
                  <a:pt x="410108" y="405981"/>
                  <a:pt x="407843" y="409704"/>
                </a:cubicBezTo>
                <a:cubicBezTo>
                  <a:pt x="405578" y="413426"/>
                  <a:pt x="403907" y="415417"/>
                  <a:pt x="402830" y="415675"/>
                </a:cubicBezTo>
                <a:lnTo>
                  <a:pt x="396852" y="405078"/>
                </a:lnTo>
                <a:cubicBezTo>
                  <a:pt x="398421" y="402650"/>
                  <a:pt x="400376" y="400441"/>
                  <a:pt x="402717" y="398451"/>
                </a:cubicBezTo>
                <a:cubicBezTo>
                  <a:pt x="405058" y="396461"/>
                  <a:pt x="407495" y="395726"/>
                  <a:pt x="410030" y="396246"/>
                </a:cubicBezTo>
                <a:close/>
                <a:moveTo>
                  <a:pt x="1302897" y="384718"/>
                </a:moveTo>
                <a:cubicBezTo>
                  <a:pt x="1303928" y="385382"/>
                  <a:pt x="1305731" y="387530"/>
                  <a:pt x="1308306" y="391161"/>
                </a:cubicBezTo>
                <a:cubicBezTo>
                  <a:pt x="1310882" y="394794"/>
                  <a:pt x="1312966" y="397480"/>
                  <a:pt x="1314559" y="399224"/>
                </a:cubicBezTo>
                <a:cubicBezTo>
                  <a:pt x="1313167" y="400777"/>
                  <a:pt x="1311397" y="402097"/>
                  <a:pt x="1309248" y="403187"/>
                </a:cubicBezTo>
                <a:cubicBezTo>
                  <a:pt x="1307101" y="404275"/>
                  <a:pt x="1304899" y="404107"/>
                  <a:pt x="1302642" y="402681"/>
                </a:cubicBezTo>
                <a:cubicBezTo>
                  <a:pt x="1301764" y="404509"/>
                  <a:pt x="1300325" y="405258"/>
                  <a:pt x="1298325" y="404928"/>
                </a:cubicBezTo>
                <a:cubicBezTo>
                  <a:pt x="1296761" y="404283"/>
                  <a:pt x="1295764" y="402917"/>
                  <a:pt x="1295333" y="400826"/>
                </a:cubicBezTo>
                <a:cubicBezTo>
                  <a:pt x="1294902" y="398735"/>
                  <a:pt x="1294575" y="396678"/>
                  <a:pt x="1294350" y="394652"/>
                </a:cubicBezTo>
                <a:close/>
                <a:moveTo>
                  <a:pt x="1605623" y="338655"/>
                </a:moveTo>
                <a:lnTo>
                  <a:pt x="1600479" y="339093"/>
                </a:lnTo>
                <a:cubicBezTo>
                  <a:pt x="1600650" y="341094"/>
                  <a:pt x="1602461" y="342090"/>
                  <a:pt x="1605915" y="342084"/>
                </a:cubicBezTo>
                <a:cubicBezTo>
                  <a:pt x="1605989" y="342114"/>
                  <a:pt x="1606269" y="342018"/>
                  <a:pt x="1606754" y="341797"/>
                </a:cubicBezTo>
                <a:cubicBezTo>
                  <a:pt x="1607239" y="341575"/>
                  <a:pt x="1607482" y="341051"/>
                  <a:pt x="1607483" y="340224"/>
                </a:cubicBezTo>
                <a:cubicBezTo>
                  <a:pt x="1607647" y="338770"/>
                  <a:pt x="1607027" y="338247"/>
                  <a:pt x="1605623" y="338655"/>
                </a:cubicBezTo>
                <a:close/>
                <a:moveTo>
                  <a:pt x="206610" y="337781"/>
                </a:moveTo>
                <a:cubicBezTo>
                  <a:pt x="204924" y="337423"/>
                  <a:pt x="203507" y="337698"/>
                  <a:pt x="202361" y="338607"/>
                </a:cubicBezTo>
                <a:cubicBezTo>
                  <a:pt x="201214" y="339515"/>
                  <a:pt x="200511" y="340436"/>
                  <a:pt x="200252" y="341369"/>
                </a:cubicBezTo>
                <a:lnTo>
                  <a:pt x="201910" y="341830"/>
                </a:lnTo>
                <a:cubicBezTo>
                  <a:pt x="205224" y="342754"/>
                  <a:pt x="207344" y="341558"/>
                  <a:pt x="208268" y="338243"/>
                </a:cubicBezTo>
                <a:close/>
                <a:moveTo>
                  <a:pt x="1038212" y="331997"/>
                </a:moveTo>
                <a:cubicBezTo>
                  <a:pt x="1036766" y="332212"/>
                  <a:pt x="1035696" y="332658"/>
                  <a:pt x="1035005" y="333336"/>
                </a:cubicBezTo>
                <a:lnTo>
                  <a:pt x="1036211" y="334564"/>
                </a:lnTo>
                <a:cubicBezTo>
                  <a:pt x="1038621" y="337021"/>
                  <a:pt x="1041055" y="337044"/>
                  <a:pt x="1043511" y="334634"/>
                </a:cubicBezTo>
                <a:lnTo>
                  <a:pt x="1042306" y="333405"/>
                </a:lnTo>
                <a:cubicBezTo>
                  <a:pt x="1041023" y="332252"/>
                  <a:pt x="1039659" y="331783"/>
                  <a:pt x="1038212" y="331997"/>
                </a:cubicBezTo>
                <a:close/>
                <a:moveTo>
                  <a:pt x="197316" y="326261"/>
                </a:moveTo>
                <a:cubicBezTo>
                  <a:pt x="195858" y="326152"/>
                  <a:pt x="194997" y="327103"/>
                  <a:pt x="194735" y="329114"/>
                </a:cubicBezTo>
                <a:lnTo>
                  <a:pt x="193811" y="332429"/>
                </a:lnTo>
                <a:cubicBezTo>
                  <a:pt x="194813" y="332708"/>
                  <a:pt x="196240" y="332659"/>
                  <a:pt x="198094" y="332282"/>
                </a:cubicBezTo>
                <a:cubicBezTo>
                  <a:pt x="199948" y="331906"/>
                  <a:pt x="201192" y="330913"/>
                  <a:pt x="201827" y="329303"/>
                </a:cubicBezTo>
                <a:cubicBezTo>
                  <a:pt x="201945" y="328480"/>
                  <a:pt x="201457" y="327824"/>
                  <a:pt x="200366" y="327334"/>
                </a:cubicBezTo>
                <a:cubicBezTo>
                  <a:pt x="199275" y="326844"/>
                  <a:pt x="198258" y="326486"/>
                  <a:pt x="197316" y="326261"/>
                </a:cubicBezTo>
                <a:close/>
                <a:moveTo>
                  <a:pt x="2648786" y="325115"/>
                </a:moveTo>
                <a:cubicBezTo>
                  <a:pt x="2648729" y="328845"/>
                  <a:pt x="2647920" y="332541"/>
                  <a:pt x="2646360" y="336204"/>
                </a:cubicBezTo>
                <a:cubicBezTo>
                  <a:pt x="2644800" y="339867"/>
                  <a:pt x="2641918" y="341750"/>
                  <a:pt x="2637715" y="341852"/>
                </a:cubicBezTo>
                <a:cubicBezTo>
                  <a:pt x="2637771" y="338123"/>
                  <a:pt x="2638580" y="334427"/>
                  <a:pt x="2640141" y="330764"/>
                </a:cubicBezTo>
                <a:cubicBezTo>
                  <a:pt x="2641701" y="327100"/>
                  <a:pt x="2644583" y="325217"/>
                  <a:pt x="2648786" y="325115"/>
                </a:cubicBezTo>
                <a:close/>
                <a:moveTo>
                  <a:pt x="1040011" y="318782"/>
                </a:moveTo>
                <a:cubicBezTo>
                  <a:pt x="1038802" y="317960"/>
                  <a:pt x="1037582" y="318354"/>
                  <a:pt x="1036350" y="319964"/>
                </a:cubicBezTo>
                <a:lnTo>
                  <a:pt x="1033893" y="322374"/>
                </a:lnTo>
                <a:cubicBezTo>
                  <a:pt x="1034621" y="323117"/>
                  <a:pt x="1035882" y="323788"/>
                  <a:pt x="1037677" y="324388"/>
                </a:cubicBezTo>
                <a:cubicBezTo>
                  <a:pt x="1039470" y="324988"/>
                  <a:pt x="1041044" y="324749"/>
                  <a:pt x="1042398" y="323672"/>
                </a:cubicBezTo>
                <a:cubicBezTo>
                  <a:pt x="1042911" y="323018"/>
                  <a:pt x="1042818" y="322206"/>
                  <a:pt x="1042117" y="321236"/>
                </a:cubicBezTo>
                <a:cubicBezTo>
                  <a:pt x="1041416" y="320266"/>
                  <a:pt x="1040714" y="319448"/>
                  <a:pt x="1040011" y="318782"/>
                </a:cubicBezTo>
                <a:close/>
                <a:moveTo>
                  <a:pt x="1617003" y="310055"/>
                </a:moveTo>
                <a:cubicBezTo>
                  <a:pt x="1615027" y="310511"/>
                  <a:pt x="1613981" y="311751"/>
                  <a:pt x="1613866" y="313776"/>
                </a:cubicBezTo>
                <a:lnTo>
                  <a:pt x="1620870" y="314906"/>
                </a:lnTo>
                <a:cubicBezTo>
                  <a:pt x="1620752" y="313945"/>
                  <a:pt x="1620303" y="312904"/>
                  <a:pt x="1619525" y="311783"/>
                </a:cubicBezTo>
                <a:cubicBezTo>
                  <a:pt x="1618746" y="310662"/>
                  <a:pt x="1617905" y="310086"/>
                  <a:pt x="1617003" y="310055"/>
                </a:cubicBezTo>
                <a:close/>
                <a:moveTo>
                  <a:pt x="1119199" y="308584"/>
                </a:moveTo>
                <a:cubicBezTo>
                  <a:pt x="1119798" y="309655"/>
                  <a:pt x="1120380" y="312398"/>
                  <a:pt x="1120946" y="316814"/>
                </a:cubicBezTo>
                <a:cubicBezTo>
                  <a:pt x="1121512" y="321230"/>
                  <a:pt x="1122089" y="324582"/>
                  <a:pt x="1122676" y="326869"/>
                </a:cubicBezTo>
                <a:cubicBezTo>
                  <a:pt x="1120717" y="327585"/>
                  <a:pt x="1118534" y="327919"/>
                  <a:pt x="1116126" y="327872"/>
                </a:cubicBezTo>
                <a:cubicBezTo>
                  <a:pt x="1113718" y="327823"/>
                  <a:pt x="1111854" y="326639"/>
                  <a:pt x="1110532" y="324320"/>
                </a:cubicBezTo>
                <a:cubicBezTo>
                  <a:pt x="1108899" y="325521"/>
                  <a:pt x="1107276" y="325506"/>
                  <a:pt x="1105665" y="324274"/>
                </a:cubicBezTo>
                <a:cubicBezTo>
                  <a:pt x="1104588" y="322970"/>
                  <a:pt x="1104350" y="321295"/>
                  <a:pt x="1104952" y="319248"/>
                </a:cubicBezTo>
                <a:cubicBezTo>
                  <a:pt x="1105555" y="317200"/>
                  <a:pt x="1106233" y="315229"/>
                  <a:pt x="1106986" y="313335"/>
                </a:cubicBezTo>
                <a:close/>
                <a:moveTo>
                  <a:pt x="177723" y="294007"/>
                </a:moveTo>
                <a:cubicBezTo>
                  <a:pt x="177586" y="294899"/>
                  <a:pt x="177996" y="295833"/>
                  <a:pt x="178952" y="296806"/>
                </a:cubicBezTo>
                <a:cubicBezTo>
                  <a:pt x="179909" y="297779"/>
                  <a:pt x="180849" y="298414"/>
                  <a:pt x="181772" y="298708"/>
                </a:cubicBezTo>
                <a:lnTo>
                  <a:pt x="181120" y="307458"/>
                </a:lnTo>
                <a:cubicBezTo>
                  <a:pt x="184319" y="310135"/>
                  <a:pt x="186067" y="312409"/>
                  <a:pt x="186365" y="314277"/>
                </a:cubicBezTo>
                <a:cubicBezTo>
                  <a:pt x="186663" y="316147"/>
                  <a:pt x="188411" y="318420"/>
                  <a:pt x="191609" y="321098"/>
                </a:cubicBezTo>
                <a:lnTo>
                  <a:pt x="189870" y="308109"/>
                </a:lnTo>
                <a:cubicBezTo>
                  <a:pt x="192002" y="305131"/>
                  <a:pt x="191520" y="302318"/>
                  <a:pt x="188426" y="299668"/>
                </a:cubicBezTo>
                <a:cubicBezTo>
                  <a:pt x="185331" y="297020"/>
                  <a:pt x="182315" y="295287"/>
                  <a:pt x="179380" y="294469"/>
                </a:cubicBezTo>
                <a:close/>
                <a:moveTo>
                  <a:pt x="1039153" y="281054"/>
                </a:moveTo>
                <a:cubicBezTo>
                  <a:pt x="1038589" y="281758"/>
                  <a:pt x="1038478" y="282771"/>
                  <a:pt x="1038820" y="284093"/>
                </a:cubicBezTo>
                <a:cubicBezTo>
                  <a:pt x="1039162" y="285414"/>
                  <a:pt x="1039659" y="286433"/>
                  <a:pt x="1040312" y="287148"/>
                </a:cubicBezTo>
                <a:lnTo>
                  <a:pt x="1035376" y="294402"/>
                </a:lnTo>
                <a:cubicBezTo>
                  <a:pt x="1036809" y="298320"/>
                  <a:pt x="1037187" y="301162"/>
                  <a:pt x="1036512" y="302931"/>
                </a:cubicBezTo>
                <a:cubicBezTo>
                  <a:pt x="1035835" y="304699"/>
                  <a:pt x="1036214" y="307542"/>
                  <a:pt x="1037647" y="311459"/>
                </a:cubicBezTo>
                <a:lnTo>
                  <a:pt x="1042629" y="299339"/>
                </a:lnTo>
                <a:cubicBezTo>
                  <a:pt x="1045964" y="297824"/>
                  <a:pt x="1046954" y="295146"/>
                  <a:pt x="1045596" y="291305"/>
                </a:cubicBezTo>
                <a:cubicBezTo>
                  <a:pt x="1044238" y="287465"/>
                  <a:pt x="1042492" y="284457"/>
                  <a:pt x="1040358" y="282282"/>
                </a:cubicBezTo>
                <a:close/>
                <a:moveTo>
                  <a:pt x="260817" y="277862"/>
                </a:moveTo>
                <a:cubicBezTo>
                  <a:pt x="261870" y="278490"/>
                  <a:pt x="263745" y="280576"/>
                  <a:pt x="266442" y="284118"/>
                </a:cubicBezTo>
                <a:cubicBezTo>
                  <a:pt x="269139" y="287660"/>
                  <a:pt x="271313" y="290276"/>
                  <a:pt x="272963" y="291964"/>
                </a:cubicBezTo>
                <a:cubicBezTo>
                  <a:pt x="271625" y="293563"/>
                  <a:pt x="269901" y="294944"/>
                  <a:pt x="267791" y="296105"/>
                </a:cubicBezTo>
                <a:cubicBezTo>
                  <a:pt x="265681" y="297266"/>
                  <a:pt x="263474" y="297172"/>
                  <a:pt x="261171" y="295823"/>
                </a:cubicBezTo>
                <a:cubicBezTo>
                  <a:pt x="260355" y="297680"/>
                  <a:pt x="258943" y="298478"/>
                  <a:pt x="256932" y="298215"/>
                </a:cubicBezTo>
                <a:cubicBezTo>
                  <a:pt x="255347" y="297624"/>
                  <a:pt x="254305" y="296292"/>
                  <a:pt x="253804" y="294217"/>
                </a:cubicBezTo>
                <a:cubicBezTo>
                  <a:pt x="253302" y="292143"/>
                  <a:pt x="252905" y="290096"/>
                  <a:pt x="252611" y="288080"/>
                </a:cubicBezTo>
                <a:close/>
                <a:moveTo>
                  <a:pt x="1725526" y="266274"/>
                </a:moveTo>
                <a:cubicBezTo>
                  <a:pt x="1724714" y="266452"/>
                  <a:pt x="1724268" y="267137"/>
                  <a:pt x="1724190" y="268331"/>
                </a:cubicBezTo>
                <a:cubicBezTo>
                  <a:pt x="1724112" y="269525"/>
                  <a:pt x="1724132" y="270602"/>
                  <a:pt x="1724249" y="271564"/>
                </a:cubicBezTo>
                <a:cubicBezTo>
                  <a:pt x="1724134" y="273589"/>
                  <a:pt x="1724803" y="274683"/>
                  <a:pt x="1726255" y="274847"/>
                </a:cubicBezTo>
                <a:cubicBezTo>
                  <a:pt x="1727143" y="274699"/>
                  <a:pt x="1727904" y="274346"/>
                  <a:pt x="1728541" y="273789"/>
                </a:cubicBezTo>
                <a:cubicBezTo>
                  <a:pt x="1729176" y="273231"/>
                  <a:pt x="1729510" y="272915"/>
                  <a:pt x="1729539" y="272840"/>
                </a:cubicBezTo>
                <a:cubicBezTo>
                  <a:pt x="1729522" y="271799"/>
                  <a:pt x="1729264" y="270453"/>
                  <a:pt x="1728763" y="268805"/>
                </a:cubicBezTo>
                <a:cubicBezTo>
                  <a:pt x="1728263" y="267157"/>
                  <a:pt x="1727184" y="266313"/>
                  <a:pt x="1725526" y="266274"/>
                </a:cubicBezTo>
                <a:close/>
                <a:moveTo>
                  <a:pt x="753978" y="173208"/>
                </a:moveTo>
                <a:cubicBezTo>
                  <a:pt x="757168" y="175141"/>
                  <a:pt x="759949" y="177706"/>
                  <a:pt x="762322" y="180904"/>
                </a:cubicBezTo>
                <a:cubicBezTo>
                  <a:pt x="764695" y="184101"/>
                  <a:pt x="764864" y="187539"/>
                  <a:pt x="762829" y="191217"/>
                </a:cubicBezTo>
                <a:cubicBezTo>
                  <a:pt x="759638" y="189285"/>
                  <a:pt x="756858" y="186719"/>
                  <a:pt x="754485" y="183522"/>
                </a:cubicBezTo>
                <a:cubicBezTo>
                  <a:pt x="752112" y="180324"/>
                  <a:pt x="751943" y="176887"/>
                  <a:pt x="753978" y="173208"/>
                </a:cubicBezTo>
                <a:close/>
                <a:moveTo>
                  <a:pt x="1984296" y="19736"/>
                </a:moveTo>
                <a:cubicBezTo>
                  <a:pt x="1980637" y="30841"/>
                  <a:pt x="1973202" y="48311"/>
                  <a:pt x="1961992" y="72149"/>
                </a:cubicBezTo>
                <a:cubicBezTo>
                  <a:pt x="1950782" y="95985"/>
                  <a:pt x="1941559" y="112744"/>
                  <a:pt x="1934325" y="122427"/>
                </a:cubicBezTo>
                <a:cubicBezTo>
                  <a:pt x="1934396" y="125803"/>
                  <a:pt x="1933843" y="129448"/>
                  <a:pt x="1932666" y="133362"/>
                </a:cubicBezTo>
                <a:cubicBezTo>
                  <a:pt x="1931488" y="137276"/>
                  <a:pt x="1931008" y="141777"/>
                  <a:pt x="1931226" y="146868"/>
                </a:cubicBezTo>
                <a:cubicBezTo>
                  <a:pt x="1931391" y="147969"/>
                  <a:pt x="1931388" y="149624"/>
                  <a:pt x="1931217" y="151834"/>
                </a:cubicBezTo>
                <a:cubicBezTo>
                  <a:pt x="1931044" y="154043"/>
                  <a:pt x="1930148" y="155343"/>
                  <a:pt x="1928527" y="155733"/>
                </a:cubicBezTo>
                <a:lnTo>
                  <a:pt x="1926812" y="155879"/>
                </a:lnTo>
                <a:cubicBezTo>
                  <a:pt x="1925344" y="162300"/>
                  <a:pt x="1923037" y="174081"/>
                  <a:pt x="1919892" y="191222"/>
                </a:cubicBezTo>
                <a:cubicBezTo>
                  <a:pt x="1916746" y="208364"/>
                  <a:pt x="1913473" y="218932"/>
                  <a:pt x="1910071" y="222928"/>
                </a:cubicBezTo>
                <a:cubicBezTo>
                  <a:pt x="1911841" y="230621"/>
                  <a:pt x="1910272" y="238382"/>
                  <a:pt x="1905362" y="246211"/>
                </a:cubicBezTo>
                <a:cubicBezTo>
                  <a:pt x="1900453" y="254041"/>
                  <a:pt x="1895809" y="261200"/>
                  <a:pt x="1891433" y="267688"/>
                </a:cubicBezTo>
                <a:cubicBezTo>
                  <a:pt x="1892160" y="273275"/>
                  <a:pt x="1890733" y="277643"/>
                  <a:pt x="1887152" y="280790"/>
                </a:cubicBezTo>
                <a:cubicBezTo>
                  <a:pt x="1883570" y="283937"/>
                  <a:pt x="1881678" y="287911"/>
                  <a:pt x="1881475" y="292714"/>
                </a:cubicBezTo>
                <a:cubicBezTo>
                  <a:pt x="1881705" y="294565"/>
                  <a:pt x="1881757" y="296863"/>
                  <a:pt x="1881631" y="299609"/>
                </a:cubicBezTo>
                <a:cubicBezTo>
                  <a:pt x="1881505" y="302354"/>
                  <a:pt x="1880699" y="304725"/>
                  <a:pt x="1879215" y="306722"/>
                </a:cubicBezTo>
                <a:lnTo>
                  <a:pt x="1875385" y="322591"/>
                </a:lnTo>
                <a:cubicBezTo>
                  <a:pt x="1876361" y="326033"/>
                  <a:pt x="1875676" y="328970"/>
                  <a:pt x="1873329" y="331400"/>
                </a:cubicBezTo>
                <a:cubicBezTo>
                  <a:pt x="1870981" y="333831"/>
                  <a:pt x="1868007" y="335235"/>
                  <a:pt x="1864405" y="335614"/>
                </a:cubicBezTo>
                <a:lnTo>
                  <a:pt x="1860576" y="351483"/>
                </a:lnTo>
                <a:lnTo>
                  <a:pt x="1854010" y="355496"/>
                </a:lnTo>
                <a:cubicBezTo>
                  <a:pt x="1855651" y="360825"/>
                  <a:pt x="1856793" y="366628"/>
                  <a:pt x="1857435" y="372905"/>
                </a:cubicBezTo>
                <a:cubicBezTo>
                  <a:pt x="1858077" y="379182"/>
                  <a:pt x="1856146" y="384384"/>
                  <a:pt x="1851640" y="388509"/>
                </a:cubicBezTo>
                <a:cubicBezTo>
                  <a:pt x="1851461" y="394857"/>
                  <a:pt x="1848756" y="407032"/>
                  <a:pt x="1843526" y="425035"/>
                </a:cubicBezTo>
                <a:cubicBezTo>
                  <a:pt x="1838295" y="443037"/>
                  <a:pt x="1833802" y="454501"/>
                  <a:pt x="1830048" y="459426"/>
                </a:cubicBezTo>
                <a:lnTo>
                  <a:pt x="1827933" y="475148"/>
                </a:lnTo>
                <a:lnTo>
                  <a:pt x="1805682" y="497766"/>
                </a:lnTo>
                <a:cubicBezTo>
                  <a:pt x="1806490" y="503454"/>
                  <a:pt x="1805404" y="508439"/>
                  <a:pt x="1802423" y="512723"/>
                </a:cubicBezTo>
                <a:cubicBezTo>
                  <a:pt x="1799441" y="517007"/>
                  <a:pt x="1797926" y="522029"/>
                  <a:pt x="1797877" y="527789"/>
                </a:cubicBezTo>
                <a:cubicBezTo>
                  <a:pt x="1793533" y="530858"/>
                  <a:pt x="1789700" y="534854"/>
                  <a:pt x="1786378" y="539778"/>
                </a:cubicBezTo>
                <a:cubicBezTo>
                  <a:pt x="1783055" y="544702"/>
                  <a:pt x="1781904" y="549765"/>
                  <a:pt x="1782922" y="554967"/>
                </a:cubicBezTo>
                <a:cubicBezTo>
                  <a:pt x="1779517" y="555545"/>
                  <a:pt x="1777900" y="556834"/>
                  <a:pt x="1778071" y="558834"/>
                </a:cubicBezTo>
                <a:cubicBezTo>
                  <a:pt x="1778400" y="561432"/>
                  <a:pt x="1778362" y="563523"/>
                  <a:pt x="1777957" y="565104"/>
                </a:cubicBezTo>
                <a:cubicBezTo>
                  <a:pt x="1777552" y="566685"/>
                  <a:pt x="1776119" y="567599"/>
                  <a:pt x="1773657" y="567844"/>
                </a:cubicBezTo>
                <a:cubicBezTo>
                  <a:pt x="1757575" y="589398"/>
                  <a:pt x="1743815" y="615394"/>
                  <a:pt x="1732376" y="645834"/>
                </a:cubicBezTo>
                <a:lnTo>
                  <a:pt x="1721591" y="673194"/>
                </a:lnTo>
                <a:lnTo>
                  <a:pt x="1722381" y="678268"/>
                </a:lnTo>
                <a:cubicBezTo>
                  <a:pt x="1722618" y="681005"/>
                  <a:pt x="1722132" y="683462"/>
                  <a:pt x="1720923" y="685637"/>
                </a:cubicBezTo>
                <a:lnTo>
                  <a:pt x="1719217" y="701873"/>
                </a:lnTo>
                <a:cubicBezTo>
                  <a:pt x="1720639" y="705157"/>
                  <a:pt x="1720347" y="708158"/>
                  <a:pt x="1718340" y="710876"/>
                </a:cubicBezTo>
                <a:cubicBezTo>
                  <a:pt x="1716333" y="713595"/>
                  <a:pt x="1713570" y="715379"/>
                  <a:pt x="1710049" y="716229"/>
                </a:cubicBezTo>
                <a:lnTo>
                  <a:pt x="1708343" y="732463"/>
                </a:lnTo>
                <a:lnTo>
                  <a:pt x="1702364" y="737307"/>
                </a:lnTo>
                <a:cubicBezTo>
                  <a:pt x="1704693" y="742373"/>
                  <a:pt x="1706589" y="747975"/>
                  <a:pt x="1708052" y="754113"/>
                </a:cubicBezTo>
                <a:lnTo>
                  <a:pt x="1706192" y="762301"/>
                </a:lnTo>
                <a:lnTo>
                  <a:pt x="1709578" y="765635"/>
                </a:lnTo>
                <a:cubicBezTo>
                  <a:pt x="1705605" y="770960"/>
                  <a:pt x="1704703" y="776915"/>
                  <a:pt x="1706873" y="783501"/>
                </a:cubicBezTo>
                <a:cubicBezTo>
                  <a:pt x="1709042" y="790088"/>
                  <a:pt x="1712480" y="795157"/>
                  <a:pt x="1717185" y="798709"/>
                </a:cubicBezTo>
                <a:cubicBezTo>
                  <a:pt x="1715349" y="803580"/>
                  <a:pt x="1716674" y="808434"/>
                  <a:pt x="1721162" y="813271"/>
                </a:cubicBezTo>
                <a:cubicBezTo>
                  <a:pt x="1725651" y="818107"/>
                  <a:pt x="1730085" y="821687"/>
                  <a:pt x="1734464" y="824009"/>
                </a:cubicBezTo>
                <a:cubicBezTo>
                  <a:pt x="1732475" y="827215"/>
                  <a:pt x="1733196" y="829697"/>
                  <a:pt x="1736626" y="831456"/>
                </a:cubicBezTo>
                <a:cubicBezTo>
                  <a:pt x="1740055" y="833215"/>
                  <a:pt x="1740516" y="836518"/>
                  <a:pt x="1738010" y="841366"/>
                </a:cubicBezTo>
                <a:cubicBezTo>
                  <a:pt x="1739924" y="841970"/>
                  <a:pt x="1740500" y="843956"/>
                  <a:pt x="1739738" y="847324"/>
                </a:cubicBezTo>
                <a:cubicBezTo>
                  <a:pt x="1738703" y="850606"/>
                  <a:pt x="1736026" y="853370"/>
                  <a:pt x="1731709" y="855617"/>
                </a:cubicBezTo>
                <a:cubicBezTo>
                  <a:pt x="1727507" y="852374"/>
                  <a:pt x="1722803" y="847507"/>
                  <a:pt x="1717596" y="841015"/>
                </a:cubicBezTo>
                <a:cubicBezTo>
                  <a:pt x="1712389" y="834523"/>
                  <a:pt x="1710383" y="828252"/>
                  <a:pt x="1711578" y="822201"/>
                </a:cubicBezTo>
                <a:lnTo>
                  <a:pt x="1712096" y="820560"/>
                </a:lnTo>
                <a:lnTo>
                  <a:pt x="1706392" y="804325"/>
                </a:lnTo>
                <a:lnTo>
                  <a:pt x="1702094" y="799965"/>
                </a:lnTo>
                <a:lnTo>
                  <a:pt x="1701131" y="807621"/>
                </a:lnTo>
                <a:lnTo>
                  <a:pt x="1699377" y="816917"/>
                </a:lnTo>
                <a:lnTo>
                  <a:pt x="1700180" y="824017"/>
                </a:lnTo>
                <a:cubicBezTo>
                  <a:pt x="1706896" y="834181"/>
                  <a:pt x="1712599" y="844701"/>
                  <a:pt x="1717287" y="855577"/>
                </a:cubicBezTo>
                <a:cubicBezTo>
                  <a:pt x="1721974" y="866453"/>
                  <a:pt x="1725519" y="878097"/>
                  <a:pt x="1727918" y="890507"/>
                </a:cubicBezTo>
                <a:cubicBezTo>
                  <a:pt x="1726413" y="893491"/>
                  <a:pt x="1726834" y="895729"/>
                  <a:pt x="1729183" y="897221"/>
                </a:cubicBezTo>
                <a:cubicBezTo>
                  <a:pt x="1731531" y="898714"/>
                  <a:pt x="1733701" y="899699"/>
                  <a:pt x="1735693" y="900178"/>
                </a:cubicBezTo>
                <a:lnTo>
                  <a:pt x="1743898" y="902766"/>
                </a:lnTo>
                <a:lnTo>
                  <a:pt x="1743985" y="908207"/>
                </a:lnTo>
                <a:cubicBezTo>
                  <a:pt x="1742617" y="910519"/>
                  <a:pt x="1741103" y="912222"/>
                  <a:pt x="1739442" y="913314"/>
                </a:cubicBezTo>
                <a:cubicBezTo>
                  <a:pt x="1737781" y="914407"/>
                  <a:pt x="1739528" y="915784"/>
                  <a:pt x="1744678" y="917447"/>
                </a:cubicBezTo>
                <a:cubicBezTo>
                  <a:pt x="1744874" y="919688"/>
                  <a:pt x="1745284" y="922676"/>
                  <a:pt x="1745912" y="926407"/>
                </a:cubicBezTo>
                <a:cubicBezTo>
                  <a:pt x="1746539" y="930138"/>
                  <a:pt x="1748029" y="932563"/>
                  <a:pt x="1750382" y="933681"/>
                </a:cubicBezTo>
                <a:cubicBezTo>
                  <a:pt x="1752077" y="934029"/>
                  <a:pt x="1753589" y="933528"/>
                  <a:pt x="1754916" y="932180"/>
                </a:cubicBezTo>
                <a:cubicBezTo>
                  <a:pt x="1756244" y="930832"/>
                  <a:pt x="1757064" y="929663"/>
                  <a:pt x="1757377" y="928671"/>
                </a:cubicBezTo>
                <a:cubicBezTo>
                  <a:pt x="1755718" y="927020"/>
                  <a:pt x="1753767" y="924148"/>
                  <a:pt x="1751524" y="920058"/>
                </a:cubicBezTo>
                <a:cubicBezTo>
                  <a:pt x="1749281" y="915967"/>
                  <a:pt x="1748409" y="912535"/>
                  <a:pt x="1748908" y="909760"/>
                </a:cubicBezTo>
                <a:cubicBezTo>
                  <a:pt x="1749259" y="909006"/>
                  <a:pt x="1750025" y="908721"/>
                  <a:pt x="1751208" y="908907"/>
                </a:cubicBezTo>
                <a:cubicBezTo>
                  <a:pt x="1752390" y="909092"/>
                  <a:pt x="1753436" y="909347"/>
                  <a:pt x="1754349" y="909672"/>
                </a:cubicBezTo>
                <a:cubicBezTo>
                  <a:pt x="1757962" y="908707"/>
                  <a:pt x="1762136" y="908821"/>
                  <a:pt x="1766872" y="910015"/>
                </a:cubicBezTo>
                <a:cubicBezTo>
                  <a:pt x="1770031" y="911199"/>
                  <a:pt x="1771809" y="913189"/>
                  <a:pt x="1772206" y="915983"/>
                </a:cubicBezTo>
                <a:cubicBezTo>
                  <a:pt x="1772602" y="918777"/>
                  <a:pt x="1772351" y="921480"/>
                  <a:pt x="1771452" y="924090"/>
                </a:cubicBezTo>
                <a:cubicBezTo>
                  <a:pt x="1772971" y="925471"/>
                  <a:pt x="1774360" y="927264"/>
                  <a:pt x="1775620" y="929465"/>
                </a:cubicBezTo>
                <a:cubicBezTo>
                  <a:pt x="1776880" y="931667"/>
                  <a:pt x="1777190" y="934020"/>
                  <a:pt x="1776550" y="936525"/>
                </a:cubicBezTo>
                <a:cubicBezTo>
                  <a:pt x="1777900" y="937966"/>
                  <a:pt x="1778678" y="939790"/>
                  <a:pt x="1778883" y="941997"/>
                </a:cubicBezTo>
                <a:cubicBezTo>
                  <a:pt x="1779089" y="944205"/>
                  <a:pt x="1778917" y="946180"/>
                  <a:pt x="1778367" y="947924"/>
                </a:cubicBezTo>
                <a:cubicBezTo>
                  <a:pt x="1777819" y="949781"/>
                  <a:pt x="1776693" y="951681"/>
                  <a:pt x="1774989" y="953624"/>
                </a:cubicBezTo>
                <a:cubicBezTo>
                  <a:pt x="1773286" y="955568"/>
                  <a:pt x="1771189" y="956260"/>
                  <a:pt x="1768696" y="955699"/>
                </a:cubicBezTo>
                <a:cubicBezTo>
                  <a:pt x="1766187" y="954718"/>
                  <a:pt x="1763929" y="952578"/>
                  <a:pt x="1761927" y="949277"/>
                </a:cubicBezTo>
                <a:cubicBezTo>
                  <a:pt x="1759923" y="945976"/>
                  <a:pt x="1758465" y="942735"/>
                  <a:pt x="1757552" y="939552"/>
                </a:cubicBezTo>
                <a:lnTo>
                  <a:pt x="1754358" y="943958"/>
                </a:lnTo>
                <a:cubicBezTo>
                  <a:pt x="1752200" y="950795"/>
                  <a:pt x="1754102" y="956206"/>
                  <a:pt x="1760062" y="960192"/>
                </a:cubicBezTo>
                <a:cubicBezTo>
                  <a:pt x="1759898" y="967620"/>
                  <a:pt x="1761548" y="975735"/>
                  <a:pt x="1765012" y="984534"/>
                </a:cubicBezTo>
                <a:cubicBezTo>
                  <a:pt x="1768476" y="993332"/>
                  <a:pt x="1772155" y="1000733"/>
                  <a:pt x="1776050" y="1006736"/>
                </a:cubicBezTo>
                <a:lnTo>
                  <a:pt x="1781805" y="1012656"/>
                </a:lnTo>
                <a:lnTo>
                  <a:pt x="1779903" y="1008547"/>
                </a:lnTo>
                <a:cubicBezTo>
                  <a:pt x="1781883" y="1005153"/>
                  <a:pt x="1784395" y="1001890"/>
                  <a:pt x="1787439" y="998759"/>
                </a:cubicBezTo>
                <a:lnTo>
                  <a:pt x="1795675" y="990831"/>
                </a:lnTo>
                <a:lnTo>
                  <a:pt x="1792908" y="989049"/>
                </a:lnTo>
                <a:cubicBezTo>
                  <a:pt x="1791867" y="987819"/>
                  <a:pt x="1791572" y="986373"/>
                  <a:pt x="1792021" y="984709"/>
                </a:cubicBezTo>
                <a:lnTo>
                  <a:pt x="1795216" y="980304"/>
                </a:lnTo>
                <a:lnTo>
                  <a:pt x="1805579" y="981770"/>
                </a:lnTo>
                <a:cubicBezTo>
                  <a:pt x="1805727" y="981779"/>
                  <a:pt x="1806252" y="982020"/>
                  <a:pt x="1807155" y="982493"/>
                </a:cubicBezTo>
                <a:lnTo>
                  <a:pt x="1807670" y="983338"/>
                </a:lnTo>
                <a:lnTo>
                  <a:pt x="1813684" y="979676"/>
                </a:lnTo>
                <a:cubicBezTo>
                  <a:pt x="1818036" y="972943"/>
                  <a:pt x="1823526" y="967227"/>
                  <a:pt x="1830156" y="962532"/>
                </a:cubicBezTo>
                <a:cubicBezTo>
                  <a:pt x="1829137" y="966936"/>
                  <a:pt x="1827580" y="971317"/>
                  <a:pt x="1825486" y="975674"/>
                </a:cubicBezTo>
                <a:cubicBezTo>
                  <a:pt x="1823393" y="980032"/>
                  <a:pt x="1820585" y="983497"/>
                  <a:pt x="1817063" y="986069"/>
                </a:cubicBezTo>
                <a:lnTo>
                  <a:pt x="1818479" y="993021"/>
                </a:lnTo>
                <a:lnTo>
                  <a:pt x="1830134" y="1002146"/>
                </a:lnTo>
                <a:lnTo>
                  <a:pt x="1835897" y="988620"/>
                </a:lnTo>
                <a:lnTo>
                  <a:pt x="1834178" y="988544"/>
                </a:lnTo>
                <a:cubicBezTo>
                  <a:pt x="1837830" y="983825"/>
                  <a:pt x="1839801" y="978171"/>
                  <a:pt x="1840091" y="971582"/>
                </a:cubicBezTo>
                <a:cubicBezTo>
                  <a:pt x="1840206" y="969792"/>
                  <a:pt x="1839774" y="968194"/>
                  <a:pt x="1838796" y="966787"/>
                </a:cubicBezTo>
                <a:cubicBezTo>
                  <a:pt x="1837817" y="965380"/>
                  <a:pt x="1836058" y="964586"/>
                  <a:pt x="1833518" y="964402"/>
                </a:cubicBezTo>
                <a:cubicBezTo>
                  <a:pt x="1833816" y="960899"/>
                  <a:pt x="1835393" y="957667"/>
                  <a:pt x="1838251" y="954707"/>
                </a:cubicBezTo>
                <a:cubicBezTo>
                  <a:pt x="1841108" y="951747"/>
                  <a:pt x="1844367" y="949450"/>
                  <a:pt x="1848027" y="947817"/>
                </a:cubicBezTo>
                <a:cubicBezTo>
                  <a:pt x="1847835" y="951361"/>
                  <a:pt x="1848176" y="955036"/>
                  <a:pt x="1849049" y="958842"/>
                </a:cubicBezTo>
                <a:cubicBezTo>
                  <a:pt x="1849922" y="962648"/>
                  <a:pt x="1851570" y="965950"/>
                  <a:pt x="1853995" y="968748"/>
                </a:cubicBezTo>
                <a:cubicBezTo>
                  <a:pt x="1854492" y="963998"/>
                  <a:pt x="1855786" y="960682"/>
                  <a:pt x="1857878" y="958800"/>
                </a:cubicBezTo>
                <a:cubicBezTo>
                  <a:pt x="1859970" y="956919"/>
                  <a:pt x="1861246" y="954032"/>
                  <a:pt x="1861704" y="950142"/>
                </a:cubicBezTo>
                <a:lnTo>
                  <a:pt x="1888625" y="925491"/>
                </a:lnTo>
                <a:cubicBezTo>
                  <a:pt x="1895194" y="923806"/>
                  <a:pt x="1900503" y="918944"/>
                  <a:pt x="1904553" y="910906"/>
                </a:cubicBezTo>
                <a:cubicBezTo>
                  <a:pt x="1908602" y="902867"/>
                  <a:pt x="1913463" y="898416"/>
                  <a:pt x="1919135" y="897554"/>
                </a:cubicBezTo>
                <a:cubicBezTo>
                  <a:pt x="1931639" y="880880"/>
                  <a:pt x="1943282" y="864169"/>
                  <a:pt x="1954067" y="847420"/>
                </a:cubicBezTo>
                <a:lnTo>
                  <a:pt x="1966252" y="844511"/>
                </a:lnTo>
                <a:lnTo>
                  <a:pt x="1975225" y="836295"/>
                </a:lnTo>
                <a:lnTo>
                  <a:pt x="1975301" y="834576"/>
                </a:lnTo>
                <a:cubicBezTo>
                  <a:pt x="1979720" y="829567"/>
                  <a:pt x="1983615" y="824212"/>
                  <a:pt x="1986988" y="818512"/>
                </a:cubicBezTo>
                <a:cubicBezTo>
                  <a:pt x="1990361" y="812811"/>
                  <a:pt x="1993846" y="807008"/>
                  <a:pt x="1997443" y="801103"/>
                </a:cubicBezTo>
                <a:cubicBezTo>
                  <a:pt x="2001899" y="801765"/>
                  <a:pt x="2006030" y="797569"/>
                  <a:pt x="2009838" y="788515"/>
                </a:cubicBezTo>
                <a:cubicBezTo>
                  <a:pt x="2013646" y="779461"/>
                  <a:pt x="2015723" y="773021"/>
                  <a:pt x="2016071" y="769197"/>
                </a:cubicBezTo>
                <a:lnTo>
                  <a:pt x="2026158" y="774808"/>
                </a:lnTo>
                <a:lnTo>
                  <a:pt x="2033413" y="766516"/>
                </a:lnTo>
                <a:lnTo>
                  <a:pt x="2039326" y="749552"/>
                </a:lnTo>
                <a:cubicBezTo>
                  <a:pt x="2042793" y="749059"/>
                  <a:pt x="2045409" y="748313"/>
                  <a:pt x="2047176" y="747314"/>
                </a:cubicBezTo>
                <a:cubicBezTo>
                  <a:pt x="2048942" y="746316"/>
                  <a:pt x="2049915" y="743775"/>
                  <a:pt x="2050095" y="739692"/>
                </a:cubicBezTo>
                <a:lnTo>
                  <a:pt x="2050247" y="736254"/>
                </a:lnTo>
                <a:lnTo>
                  <a:pt x="2064604" y="723106"/>
                </a:lnTo>
                <a:cubicBezTo>
                  <a:pt x="2068181" y="720106"/>
                  <a:pt x="2070076" y="716172"/>
                  <a:pt x="2070291" y="711301"/>
                </a:cubicBezTo>
                <a:lnTo>
                  <a:pt x="2084573" y="699873"/>
                </a:lnTo>
                <a:lnTo>
                  <a:pt x="2097817" y="672898"/>
                </a:lnTo>
                <a:cubicBezTo>
                  <a:pt x="2099605" y="673048"/>
                  <a:pt x="2101187" y="672974"/>
                  <a:pt x="2102563" y="672676"/>
                </a:cubicBezTo>
                <a:cubicBezTo>
                  <a:pt x="2103940" y="672377"/>
                  <a:pt x="2104700" y="671406"/>
                  <a:pt x="2104844" y="669762"/>
                </a:cubicBezTo>
                <a:cubicBezTo>
                  <a:pt x="2104850" y="666389"/>
                  <a:pt x="2105237" y="664110"/>
                  <a:pt x="2106006" y="662923"/>
                </a:cubicBezTo>
                <a:cubicBezTo>
                  <a:pt x="2106777" y="661737"/>
                  <a:pt x="2108808" y="661253"/>
                  <a:pt x="2112099" y="661469"/>
                </a:cubicBezTo>
                <a:cubicBezTo>
                  <a:pt x="2112180" y="657992"/>
                  <a:pt x="2112472" y="654632"/>
                  <a:pt x="2112974" y="651389"/>
                </a:cubicBezTo>
                <a:cubicBezTo>
                  <a:pt x="2113475" y="648146"/>
                  <a:pt x="2114607" y="645253"/>
                  <a:pt x="2116370" y="642711"/>
                </a:cubicBezTo>
                <a:lnTo>
                  <a:pt x="2116597" y="637554"/>
                </a:lnTo>
                <a:cubicBezTo>
                  <a:pt x="2111069" y="643303"/>
                  <a:pt x="2105429" y="649155"/>
                  <a:pt x="2099677" y="655110"/>
                </a:cubicBezTo>
                <a:cubicBezTo>
                  <a:pt x="2093924" y="661064"/>
                  <a:pt x="2088695" y="667364"/>
                  <a:pt x="2083989" y="674011"/>
                </a:cubicBezTo>
                <a:cubicBezTo>
                  <a:pt x="2080899" y="674090"/>
                  <a:pt x="2078856" y="674861"/>
                  <a:pt x="2077859" y="676325"/>
                </a:cubicBezTo>
                <a:cubicBezTo>
                  <a:pt x="2076861" y="677788"/>
                  <a:pt x="2074818" y="678560"/>
                  <a:pt x="2071728" y="678639"/>
                </a:cubicBezTo>
                <a:cubicBezTo>
                  <a:pt x="2074763" y="672457"/>
                  <a:pt x="2082759" y="658743"/>
                  <a:pt x="2095715" y="637496"/>
                </a:cubicBezTo>
                <a:cubicBezTo>
                  <a:pt x="2108671" y="616250"/>
                  <a:pt x="2119599" y="604387"/>
                  <a:pt x="2128500" y="601908"/>
                </a:cubicBezTo>
                <a:cubicBezTo>
                  <a:pt x="2130139" y="602160"/>
                  <a:pt x="2131101" y="603135"/>
                  <a:pt x="2131385" y="604834"/>
                </a:cubicBezTo>
                <a:cubicBezTo>
                  <a:pt x="2131669" y="606533"/>
                  <a:pt x="2131753" y="607900"/>
                  <a:pt x="2131635" y="608935"/>
                </a:cubicBezTo>
                <a:cubicBezTo>
                  <a:pt x="2128834" y="611432"/>
                  <a:pt x="2126341" y="614264"/>
                  <a:pt x="2124157" y="617433"/>
                </a:cubicBezTo>
                <a:cubicBezTo>
                  <a:pt x="2121972" y="620603"/>
                  <a:pt x="2120749" y="623922"/>
                  <a:pt x="2120489" y="627391"/>
                </a:cubicBezTo>
                <a:lnTo>
                  <a:pt x="2131484" y="612373"/>
                </a:lnTo>
                <a:cubicBezTo>
                  <a:pt x="2135011" y="610520"/>
                  <a:pt x="2138498" y="609525"/>
                  <a:pt x="2141950" y="609389"/>
                </a:cubicBezTo>
                <a:cubicBezTo>
                  <a:pt x="2143955" y="609478"/>
                  <a:pt x="2145026" y="611247"/>
                  <a:pt x="2145161" y="614698"/>
                </a:cubicBezTo>
                <a:cubicBezTo>
                  <a:pt x="2144613" y="620630"/>
                  <a:pt x="2142784" y="626292"/>
                  <a:pt x="2139677" y="631680"/>
                </a:cubicBezTo>
                <a:cubicBezTo>
                  <a:pt x="2136569" y="637070"/>
                  <a:pt x="2133881" y="642693"/>
                  <a:pt x="2131614" y="648550"/>
                </a:cubicBezTo>
                <a:lnTo>
                  <a:pt x="2117256" y="661696"/>
                </a:lnTo>
                <a:lnTo>
                  <a:pt x="2113062" y="678736"/>
                </a:lnTo>
                <a:lnTo>
                  <a:pt x="2142685" y="631813"/>
                </a:lnTo>
                <a:lnTo>
                  <a:pt x="2154869" y="628904"/>
                </a:lnTo>
                <a:lnTo>
                  <a:pt x="2167356" y="619120"/>
                </a:lnTo>
                <a:cubicBezTo>
                  <a:pt x="2170597" y="610722"/>
                  <a:pt x="2178745" y="598450"/>
                  <a:pt x="2191799" y="582303"/>
                </a:cubicBezTo>
                <a:cubicBezTo>
                  <a:pt x="2204854" y="566157"/>
                  <a:pt x="2215504" y="555717"/>
                  <a:pt x="2223750" y="550985"/>
                </a:cubicBezTo>
                <a:lnTo>
                  <a:pt x="2229285" y="542616"/>
                </a:lnTo>
                <a:cubicBezTo>
                  <a:pt x="2229432" y="540900"/>
                  <a:pt x="2229795" y="539193"/>
                  <a:pt x="2230372" y="537497"/>
                </a:cubicBezTo>
                <a:cubicBezTo>
                  <a:pt x="2230949" y="535800"/>
                  <a:pt x="2231311" y="534093"/>
                  <a:pt x="2231459" y="532377"/>
                </a:cubicBezTo>
                <a:lnTo>
                  <a:pt x="2231610" y="528939"/>
                </a:lnTo>
                <a:lnTo>
                  <a:pt x="2245892" y="517512"/>
                </a:lnTo>
                <a:cubicBezTo>
                  <a:pt x="2247123" y="513189"/>
                  <a:pt x="2249526" y="509131"/>
                  <a:pt x="2253102" y="505341"/>
                </a:cubicBezTo>
                <a:cubicBezTo>
                  <a:pt x="2256678" y="501552"/>
                  <a:pt x="2260332" y="498412"/>
                  <a:pt x="2264066" y="495921"/>
                </a:cubicBezTo>
                <a:lnTo>
                  <a:pt x="2275515" y="470589"/>
                </a:lnTo>
                <a:cubicBezTo>
                  <a:pt x="2280620" y="470383"/>
                  <a:pt x="2282987" y="468765"/>
                  <a:pt x="2282619" y="465734"/>
                </a:cubicBezTo>
                <a:cubicBezTo>
                  <a:pt x="2282250" y="462703"/>
                  <a:pt x="2284617" y="461086"/>
                  <a:pt x="2289722" y="460880"/>
                </a:cubicBezTo>
                <a:cubicBezTo>
                  <a:pt x="2289766" y="458226"/>
                  <a:pt x="2290036" y="455368"/>
                  <a:pt x="2290530" y="452303"/>
                </a:cubicBezTo>
                <a:cubicBezTo>
                  <a:pt x="2291024" y="449239"/>
                  <a:pt x="2292152" y="446419"/>
                  <a:pt x="2293916" y="443841"/>
                </a:cubicBezTo>
                <a:cubicBezTo>
                  <a:pt x="2294222" y="438544"/>
                  <a:pt x="2295601" y="433294"/>
                  <a:pt x="2298054" y="428091"/>
                </a:cubicBezTo>
                <a:cubicBezTo>
                  <a:pt x="2300508" y="422889"/>
                  <a:pt x="2303569" y="418573"/>
                  <a:pt x="2307237" y="415146"/>
                </a:cubicBezTo>
                <a:cubicBezTo>
                  <a:pt x="2309330" y="413229"/>
                  <a:pt x="2312246" y="412209"/>
                  <a:pt x="2315983" y="412087"/>
                </a:cubicBezTo>
                <a:cubicBezTo>
                  <a:pt x="2317988" y="412175"/>
                  <a:pt x="2319059" y="413945"/>
                  <a:pt x="2319194" y="417395"/>
                </a:cubicBezTo>
                <a:cubicBezTo>
                  <a:pt x="2316586" y="420403"/>
                  <a:pt x="2314434" y="425259"/>
                  <a:pt x="2312739" y="431967"/>
                </a:cubicBezTo>
                <a:cubicBezTo>
                  <a:pt x="2311045" y="438674"/>
                  <a:pt x="2309304" y="443980"/>
                  <a:pt x="2307518" y="447884"/>
                </a:cubicBezTo>
                <a:lnTo>
                  <a:pt x="2294879" y="461107"/>
                </a:lnTo>
                <a:cubicBezTo>
                  <a:pt x="2294546" y="466223"/>
                  <a:pt x="2293260" y="470975"/>
                  <a:pt x="2291022" y="475362"/>
                </a:cubicBezTo>
                <a:cubicBezTo>
                  <a:pt x="2288784" y="479748"/>
                  <a:pt x="2286227" y="484014"/>
                  <a:pt x="2283354" y="488158"/>
                </a:cubicBezTo>
                <a:lnTo>
                  <a:pt x="2276250" y="493012"/>
                </a:lnTo>
                <a:lnTo>
                  <a:pt x="2269580" y="527166"/>
                </a:lnTo>
                <a:lnTo>
                  <a:pt x="2251406" y="548757"/>
                </a:lnTo>
                <a:cubicBezTo>
                  <a:pt x="2249097" y="555545"/>
                  <a:pt x="2247649" y="562371"/>
                  <a:pt x="2247060" y="569234"/>
                </a:cubicBezTo>
                <a:cubicBezTo>
                  <a:pt x="2247135" y="570781"/>
                  <a:pt x="2247693" y="571164"/>
                  <a:pt x="2248732" y="570384"/>
                </a:cubicBezTo>
                <a:cubicBezTo>
                  <a:pt x="2249771" y="569605"/>
                  <a:pt x="2250385" y="568699"/>
                  <a:pt x="2250573" y="567667"/>
                </a:cubicBezTo>
                <a:lnTo>
                  <a:pt x="2265894" y="571786"/>
                </a:lnTo>
                <a:cubicBezTo>
                  <a:pt x="2266792" y="571753"/>
                  <a:pt x="2267574" y="571931"/>
                  <a:pt x="2268239" y="572320"/>
                </a:cubicBezTo>
                <a:cubicBezTo>
                  <a:pt x="2268903" y="572707"/>
                  <a:pt x="2269218" y="573726"/>
                  <a:pt x="2269180" y="575375"/>
                </a:cubicBezTo>
                <a:cubicBezTo>
                  <a:pt x="2268997" y="577090"/>
                  <a:pt x="2268277" y="578780"/>
                  <a:pt x="2267020" y="580447"/>
                </a:cubicBezTo>
                <a:cubicBezTo>
                  <a:pt x="2265762" y="582114"/>
                  <a:pt x="2264612" y="583786"/>
                  <a:pt x="2263569" y="585462"/>
                </a:cubicBezTo>
                <a:cubicBezTo>
                  <a:pt x="2263284" y="585414"/>
                  <a:pt x="2262135" y="585435"/>
                  <a:pt x="2260122" y="585526"/>
                </a:cubicBezTo>
                <a:cubicBezTo>
                  <a:pt x="2258108" y="585616"/>
                  <a:pt x="2256940" y="586068"/>
                  <a:pt x="2256618" y="586879"/>
                </a:cubicBezTo>
                <a:cubicBezTo>
                  <a:pt x="2256722" y="588570"/>
                  <a:pt x="2257594" y="589972"/>
                  <a:pt x="2259232" y="591085"/>
                </a:cubicBezTo>
                <a:cubicBezTo>
                  <a:pt x="2260869" y="592197"/>
                  <a:pt x="2262188" y="593188"/>
                  <a:pt x="2263191" y="594058"/>
                </a:cubicBezTo>
                <a:cubicBezTo>
                  <a:pt x="2262759" y="597340"/>
                  <a:pt x="2261487" y="600155"/>
                  <a:pt x="2259375" y="602502"/>
                </a:cubicBezTo>
                <a:cubicBezTo>
                  <a:pt x="2257262" y="604849"/>
                  <a:pt x="2255990" y="607663"/>
                  <a:pt x="2255558" y="610945"/>
                </a:cubicBezTo>
                <a:lnTo>
                  <a:pt x="2249872" y="622751"/>
                </a:lnTo>
                <a:lnTo>
                  <a:pt x="2249342" y="634785"/>
                </a:lnTo>
                <a:lnTo>
                  <a:pt x="2245676" y="639791"/>
                </a:lnTo>
                <a:cubicBezTo>
                  <a:pt x="2245629" y="641691"/>
                  <a:pt x="2245049" y="643460"/>
                  <a:pt x="2243936" y="645097"/>
                </a:cubicBezTo>
                <a:cubicBezTo>
                  <a:pt x="2242823" y="646734"/>
                  <a:pt x="2241011" y="647157"/>
                  <a:pt x="2238497" y="646365"/>
                </a:cubicBezTo>
                <a:lnTo>
                  <a:pt x="2245223" y="650105"/>
                </a:lnTo>
                <a:lnTo>
                  <a:pt x="2256067" y="638526"/>
                </a:lnTo>
                <a:cubicBezTo>
                  <a:pt x="2256038" y="645702"/>
                  <a:pt x="2253468" y="651904"/>
                  <a:pt x="2248358" y="657133"/>
                </a:cubicBezTo>
                <a:cubicBezTo>
                  <a:pt x="2242721" y="665353"/>
                  <a:pt x="2236996" y="673138"/>
                  <a:pt x="2231183" y="680490"/>
                </a:cubicBezTo>
                <a:cubicBezTo>
                  <a:pt x="2225369" y="687841"/>
                  <a:pt x="2220073" y="695646"/>
                  <a:pt x="2215297" y="703904"/>
                </a:cubicBezTo>
                <a:cubicBezTo>
                  <a:pt x="2215248" y="705804"/>
                  <a:pt x="2215079" y="708021"/>
                  <a:pt x="2214788" y="710556"/>
                </a:cubicBezTo>
                <a:cubicBezTo>
                  <a:pt x="2214497" y="713091"/>
                  <a:pt x="2213917" y="714859"/>
                  <a:pt x="2213047" y="715862"/>
                </a:cubicBezTo>
                <a:lnTo>
                  <a:pt x="2216485" y="716013"/>
                </a:lnTo>
                <a:lnTo>
                  <a:pt x="2224346" y="693968"/>
                </a:lnTo>
                <a:lnTo>
                  <a:pt x="2238703" y="680821"/>
                </a:lnTo>
                <a:cubicBezTo>
                  <a:pt x="2239243" y="676718"/>
                  <a:pt x="2240824" y="673415"/>
                  <a:pt x="2243446" y="670911"/>
                </a:cubicBezTo>
                <a:cubicBezTo>
                  <a:pt x="2246067" y="668407"/>
                  <a:pt x="2247629" y="665533"/>
                  <a:pt x="2248131" y="662290"/>
                </a:cubicBezTo>
                <a:lnTo>
                  <a:pt x="2248358" y="657133"/>
                </a:lnTo>
                <a:cubicBezTo>
                  <a:pt x="2257690" y="650546"/>
                  <a:pt x="2265327" y="643347"/>
                  <a:pt x="2271269" y="635535"/>
                </a:cubicBezTo>
                <a:cubicBezTo>
                  <a:pt x="2277211" y="627723"/>
                  <a:pt x="2284007" y="620056"/>
                  <a:pt x="2291658" y="612534"/>
                </a:cubicBezTo>
                <a:cubicBezTo>
                  <a:pt x="2292124" y="608464"/>
                  <a:pt x="2293422" y="605076"/>
                  <a:pt x="2295550" y="602372"/>
                </a:cubicBezTo>
                <a:cubicBezTo>
                  <a:pt x="2297679" y="599666"/>
                  <a:pt x="2298976" y="596279"/>
                  <a:pt x="2299443" y="592209"/>
                </a:cubicBezTo>
                <a:cubicBezTo>
                  <a:pt x="2305200" y="592641"/>
                  <a:pt x="2308745" y="592008"/>
                  <a:pt x="2310075" y="590308"/>
                </a:cubicBezTo>
                <a:cubicBezTo>
                  <a:pt x="2311407" y="588609"/>
                  <a:pt x="2312075" y="584834"/>
                  <a:pt x="2312081" y="578986"/>
                </a:cubicBezTo>
                <a:cubicBezTo>
                  <a:pt x="2315741" y="577353"/>
                  <a:pt x="2319430" y="575075"/>
                  <a:pt x="2323147" y="572153"/>
                </a:cubicBezTo>
                <a:cubicBezTo>
                  <a:pt x="2326863" y="569231"/>
                  <a:pt x="2329731" y="566056"/>
                  <a:pt x="2331748" y="562628"/>
                </a:cubicBezTo>
                <a:cubicBezTo>
                  <a:pt x="2331078" y="559082"/>
                  <a:pt x="2331563" y="556232"/>
                  <a:pt x="2333200" y="554080"/>
                </a:cubicBezTo>
                <a:cubicBezTo>
                  <a:pt x="2334838" y="551927"/>
                  <a:pt x="2337395" y="550891"/>
                  <a:pt x="2340872" y="550973"/>
                </a:cubicBezTo>
                <a:cubicBezTo>
                  <a:pt x="2340955" y="548285"/>
                  <a:pt x="2341579" y="545514"/>
                  <a:pt x="2342745" y="542659"/>
                </a:cubicBezTo>
                <a:cubicBezTo>
                  <a:pt x="2343911" y="539803"/>
                  <a:pt x="2345806" y="537519"/>
                  <a:pt x="2348429" y="535804"/>
                </a:cubicBezTo>
                <a:lnTo>
                  <a:pt x="2357100" y="534463"/>
                </a:lnTo>
                <a:lnTo>
                  <a:pt x="2356343" y="551654"/>
                </a:lnTo>
                <a:cubicBezTo>
                  <a:pt x="2358216" y="549870"/>
                  <a:pt x="2360304" y="548096"/>
                  <a:pt x="2362607" y="546332"/>
                </a:cubicBezTo>
                <a:cubicBezTo>
                  <a:pt x="2364909" y="544568"/>
                  <a:pt x="2366958" y="543653"/>
                  <a:pt x="2368755" y="543588"/>
                </a:cubicBezTo>
                <a:cubicBezTo>
                  <a:pt x="2370401" y="543696"/>
                  <a:pt x="2371388" y="544099"/>
                  <a:pt x="2371716" y="544795"/>
                </a:cubicBezTo>
                <a:cubicBezTo>
                  <a:pt x="2372044" y="545491"/>
                  <a:pt x="2372154" y="546286"/>
                  <a:pt x="2372042" y="547177"/>
                </a:cubicBezTo>
                <a:cubicBezTo>
                  <a:pt x="2371960" y="549865"/>
                  <a:pt x="2371335" y="552636"/>
                  <a:pt x="2370170" y="555491"/>
                </a:cubicBezTo>
                <a:cubicBezTo>
                  <a:pt x="2369003" y="558347"/>
                  <a:pt x="2367108" y="560632"/>
                  <a:pt x="2364485" y="562346"/>
                </a:cubicBezTo>
                <a:cubicBezTo>
                  <a:pt x="2363872" y="566482"/>
                  <a:pt x="2361990" y="570131"/>
                  <a:pt x="2358836" y="573293"/>
                </a:cubicBezTo>
                <a:cubicBezTo>
                  <a:pt x="2355682" y="576456"/>
                  <a:pt x="2353799" y="580105"/>
                  <a:pt x="2353187" y="584240"/>
                </a:cubicBezTo>
                <a:lnTo>
                  <a:pt x="2353111" y="585959"/>
                </a:lnTo>
                <a:lnTo>
                  <a:pt x="2333067" y="610912"/>
                </a:lnTo>
                <a:cubicBezTo>
                  <a:pt x="2332883" y="613452"/>
                  <a:pt x="2332499" y="615660"/>
                  <a:pt x="2331914" y="617536"/>
                </a:cubicBezTo>
                <a:cubicBezTo>
                  <a:pt x="2331329" y="619412"/>
                  <a:pt x="2330964" y="621190"/>
                  <a:pt x="2330818" y="622870"/>
                </a:cubicBezTo>
                <a:lnTo>
                  <a:pt x="2330591" y="628028"/>
                </a:lnTo>
                <a:cubicBezTo>
                  <a:pt x="2326714" y="634603"/>
                  <a:pt x="2322424" y="640729"/>
                  <a:pt x="2317725" y="646408"/>
                </a:cubicBezTo>
                <a:cubicBezTo>
                  <a:pt x="2313026" y="652085"/>
                  <a:pt x="2308737" y="658212"/>
                  <a:pt x="2304860" y="664787"/>
                </a:cubicBezTo>
                <a:lnTo>
                  <a:pt x="2302460" y="680183"/>
                </a:lnTo>
                <a:cubicBezTo>
                  <a:pt x="2299689" y="684438"/>
                  <a:pt x="2296497" y="688461"/>
                  <a:pt x="2292886" y="692249"/>
                </a:cubicBezTo>
                <a:cubicBezTo>
                  <a:pt x="2289274" y="696037"/>
                  <a:pt x="2285261" y="699162"/>
                  <a:pt x="2280847" y="701622"/>
                </a:cubicBezTo>
                <a:lnTo>
                  <a:pt x="2278674" y="711861"/>
                </a:lnTo>
                <a:cubicBezTo>
                  <a:pt x="2275954" y="711705"/>
                  <a:pt x="2273210" y="712087"/>
                  <a:pt x="2270443" y="713006"/>
                </a:cubicBezTo>
                <a:cubicBezTo>
                  <a:pt x="2267675" y="713925"/>
                  <a:pt x="2265734" y="715634"/>
                  <a:pt x="2264619" y="718132"/>
                </a:cubicBezTo>
                <a:cubicBezTo>
                  <a:pt x="2261064" y="720631"/>
                  <a:pt x="2257911" y="723793"/>
                  <a:pt x="2255159" y="727619"/>
                </a:cubicBezTo>
                <a:cubicBezTo>
                  <a:pt x="2252407" y="731445"/>
                  <a:pt x="2250075" y="735505"/>
                  <a:pt x="2248164" y="739799"/>
                </a:cubicBezTo>
                <a:cubicBezTo>
                  <a:pt x="2248047" y="740834"/>
                  <a:pt x="2248130" y="742202"/>
                  <a:pt x="2248414" y="743901"/>
                </a:cubicBezTo>
                <a:cubicBezTo>
                  <a:pt x="2248698" y="745599"/>
                  <a:pt x="2249660" y="746574"/>
                  <a:pt x="2251299" y="746826"/>
                </a:cubicBezTo>
                <a:cubicBezTo>
                  <a:pt x="2252958" y="746648"/>
                  <a:pt x="2254014" y="745474"/>
                  <a:pt x="2254468" y="743306"/>
                </a:cubicBezTo>
                <a:cubicBezTo>
                  <a:pt x="2254923" y="741136"/>
                  <a:pt x="2255139" y="739495"/>
                  <a:pt x="2255116" y="738382"/>
                </a:cubicBezTo>
                <a:cubicBezTo>
                  <a:pt x="2259892" y="732600"/>
                  <a:pt x="2265709" y="727617"/>
                  <a:pt x="2272567" y="723434"/>
                </a:cubicBezTo>
                <a:cubicBezTo>
                  <a:pt x="2279426" y="719250"/>
                  <a:pt x="2286046" y="715594"/>
                  <a:pt x="2292426" y="712467"/>
                </a:cubicBezTo>
                <a:lnTo>
                  <a:pt x="2299908" y="699017"/>
                </a:lnTo>
                <a:lnTo>
                  <a:pt x="2313963" y="692746"/>
                </a:lnTo>
                <a:cubicBezTo>
                  <a:pt x="2318327" y="680845"/>
                  <a:pt x="2325333" y="670030"/>
                  <a:pt x="2334983" y="660300"/>
                </a:cubicBezTo>
                <a:cubicBezTo>
                  <a:pt x="2344633" y="650570"/>
                  <a:pt x="2354554" y="642036"/>
                  <a:pt x="2364745" y="634698"/>
                </a:cubicBezTo>
                <a:cubicBezTo>
                  <a:pt x="2364862" y="632048"/>
                  <a:pt x="2365418" y="629201"/>
                  <a:pt x="2366413" y="626159"/>
                </a:cubicBezTo>
                <a:cubicBezTo>
                  <a:pt x="2367408" y="623117"/>
                  <a:pt x="2368823" y="620309"/>
                  <a:pt x="2370659" y="617734"/>
                </a:cubicBezTo>
                <a:lnTo>
                  <a:pt x="2382995" y="611388"/>
                </a:lnTo>
                <a:cubicBezTo>
                  <a:pt x="2391825" y="612961"/>
                  <a:pt x="2398099" y="613883"/>
                  <a:pt x="2401819" y="614154"/>
                </a:cubicBezTo>
                <a:cubicBezTo>
                  <a:pt x="2405539" y="614426"/>
                  <a:pt x="2410454" y="607106"/>
                  <a:pt x="2416565" y="592197"/>
                </a:cubicBezTo>
                <a:cubicBezTo>
                  <a:pt x="2423922" y="584842"/>
                  <a:pt x="2431288" y="577272"/>
                  <a:pt x="2438664" y="569487"/>
                </a:cubicBezTo>
                <a:cubicBezTo>
                  <a:pt x="2446040" y="561702"/>
                  <a:pt x="2452584" y="553234"/>
                  <a:pt x="2458297" y="544085"/>
                </a:cubicBezTo>
                <a:cubicBezTo>
                  <a:pt x="2463821" y="543323"/>
                  <a:pt x="2468080" y="539492"/>
                  <a:pt x="2471075" y="532591"/>
                </a:cubicBezTo>
                <a:cubicBezTo>
                  <a:pt x="2474070" y="525690"/>
                  <a:pt x="2478759" y="521877"/>
                  <a:pt x="2485142" y="521153"/>
                </a:cubicBezTo>
                <a:cubicBezTo>
                  <a:pt x="2499622" y="507688"/>
                  <a:pt x="2513850" y="492598"/>
                  <a:pt x="2527826" y="475882"/>
                </a:cubicBezTo>
                <a:cubicBezTo>
                  <a:pt x="2541803" y="459165"/>
                  <a:pt x="2554798" y="442729"/>
                  <a:pt x="2566813" y="426572"/>
                </a:cubicBezTo>
                <a:cubicBezTo>
                  <a:pt x="2566111" y="423778"/>
                  <a:pt x="2566585" y="421144"/>
                  <a:pt x="2568237" y="418669"/>
                </a:cubicBezTo>
                <a:cubicBezTo>
                  <a:pt x="2569889" y="416194"/>
                  <a:pt x="2572456" y="414943"/>
                  <a:pt x="2575938" y="414918"/>
                </a:cubicBezTo>
                <a:cubicBezTo>
                  <a:pt x="2579749" y="408231"/>
                  <a:pt x="2584190" y="401896"/>
                  <a:pt x="2589262" y="395912"/>
                </a:cubicBezTo>
                <a:cubicBezTo>
                  <a:pt x="2594333" y="389928"/>
                  <a:pt x="2599615" y="384060"/>
                  <a:pt x="2605107" y="378309"/>
                </a:cubicBezTo>
                <a:cubicBezTo>
                  <a:pt x="2605390" y="371073"/>
                  <a:pt x="2608273" y="365890"/>
                  <a:pt x="2613758" y="362758"/>
                </a:cubicBezTo>
                <a:cubicBezTo>
                  <a:pt x="2619242" y="359626"/>
                  <a:pt x="2622518" y="355321"/>
                  <a:pt x="2623584" y="349842"/>
                </a:cubicBezTo>
                <a:lnTo>
                  <a:pt x="2637639" y="343571"/>
                </a:lnTo>
                <a:cubicBezTo>
                  <a:pt x="2632582" y="354113"/>
                  <a:pt x="2622963" y="370483"/>
                  <a:pt x="2608780" y="392681"/>
                </a:cubicBezTo>
                <a:cubicBezTo>
                  <a:pt x="2594599" y="414878"/>
                  <a:pt x="2583298" y="430312"/>
                  <a:pt x="2574878" y="438985"/>
                </a:cubicBezTo>
                <a:cubicBezTo>
                  <a:pt x="2574515" y="442341"/>
                  <a:pt x="2573498" y="445884"/>
                  <a:pt x="2571827" y="449615"/>
                </a:cubicBezTo>
                <a:cubicBezTo>
                  <a:pt x="2570156" y="453345"/>
                  <a:pt x="2569101" y="457747"/>
                  <a:pt x="2568662" y="462824"/>
                </a:cubicBezTo>
                <a:cubicBezTo>
                  <a:pt x="2568684" y="463937"/>
                  <a:pt x="2568469" y="465578"/>
                  <a:pt x="2568015" y="467747"/>
                </a:cubicBezTo>
                <a:cubicBezTo>
                  <a:pt x="2567560" y="469916"/>
                  <a:pt x="2566504" y="471089"/>
                  <a:pt x="2564845" y="471268"/>
                </a:cubicBezTo>
                <a:lnTo>
                  <a:pt x="2563126" y="471192"/>
                </a:lnTo>
                <a:cubicBezTo>
                  <a:pt x="2560845" y="477372"/>
                  <a:pt x="2557043" y="488758"/>
                  <a:pt x="2551719" y="505353"/>
                </a:cubicBezTo>
                <a:cubicBezTo>
                  <a:pt x="2546395" y="521948"/>
                  <a:pt x="2541790" y="532008"/>
                  <a:pt x="2537903" y="535532"/>
                </a:cubicBezTo>
                <a:cubicBezTo>
                  <a:pt x="2538670" y="543388"/>
                  <a:pt x="2536115" y="550883"/>
                  <a:pt x="2530239" y="558017"/>
                </a:cubicBezTo>
                <a:cubicBezTo>
                  <a:pt x="2524364" y="565150"/>
                  <a:pt x="2518838" y="571652"/>
                  <a:pt x="2513664" y="577525"/>
                </a:cubicBezTo>
                <a:cubicBezTo>
                  <a:pt x="2513668" y="583158"/>
                  <a:pt x="2511691" y="587306"/>
                  <a:pt x="2507734" y="589967"/>
                </a:cubicBezTo>
                <a:cubicBezTo>
                  <a:pt x="2503777" y="592627"/>
                  <a:pt x="2501390" y="596326"/>
                  <a:pt x="2500571" y="601062"/>
                </a:cubicBezTo>
                <a:cubicBezTo>
                  <a:pt x="2500561" y="602927"/>
                  <a:pt x="2500317" y="605213"/>
                  <a:pt x="2499839" y="607919"/>
                </a:cubicBezTo>
                <a:cubicBezTo>
                  <a:pt x="2499361" y="610625"/>
                  <a:pt x="2498257" y="612873"/>
                  <a:pt x="2496527" y="614663"/>
                </a:cubicBezTo>
                <a:lnTo>
                  <a:pt x="2490690" y="629908"/>
                </a:lnTo>
                <a:cubicBezTo>
                  <a:pt x="2491216" y="633447"/>
                  <a:pt x="2490158" y="636271"/>
                  <a:pt x="2487518" y="638380"/>
                </a:cubicBezTo>
                <a:cubicBezTo>
                  <a:pt x="2484877" y="640488"/>
                  <a:pt x="2481747" y="641498"/>
                  <a:pt x="2478127" y="641411"/>
                </a:cubicBezTo>
                <a:lnTo>
                  <a:pt x="2472289" y="656655"/>
                </a:lnTo>
                <a:lnTo>
                  <a:pt x="2465261" y="659790"/>
                </a:lnTo>
                <a:lnTo>
                  <a:pt x="2465598" y="664947"/>
                </a:lnTo>
                <a:lnTo>
                  <a:pt x="2470417" y="660890"/>
                </a:lnTo>
                <a:cubicBezTo>
                  <a:pt x="2471701" y="655340"/>
                  <a:pt x="2474447" y="650602"/>
                  <a:pt x="2478657" y="646677"/>
                </a:cubicBezTo>
                <a:cubicBezTo>
                  <a:pt x="2482866" y="642751"/>
                  <a:pt x="2487208" y="638899"/>
                  <a:pt x="2491683" y="635122"/>
                </a:cubicBezTo>
                <a:cubicBezTo>
                  <a:pt x="2492121" y="633132"/>
                  <a:pt x="2493135" y="631202"/>
                  <a:pt x="2494725" y="629330"/>
                </a:cubicBezTo>
                <a:cubicBezTo>
                  <a:pt x="2496315" y="627459"/>
                  <a:pt x="2497979" y="626237"/>
                  <a:pt x="2499717" y="625665"/>
                </a:cubicBezTo>
                <a:cubicBezTo>
                  <a:pt x="2501332" y="625315"/>
                  <a:pt x="2502475" y="625660"/>
                  <a:pt x="2503145" y="626699"/>
                </a:cubicBezTo>
                <a:cubicBezTo>
                  <a:pt x="2503815" y="627738"/>
                  <a:pt x="2504248" y="628732"/>
                  <a:pt x="2504445" y="629683"/>
                </a:cubicBezTo>
                <a:lnTo>
                  <a:pt x="2514607" y="621407"/>
                </a:lnTo>
                <a:cubicBezTo>
                  <a:pt x="2510593" y="617671"/>
                  <a:pt x="2508218" y="613802"/>
                  <a:pt x="2507484" y="609798"/>
                </a:cubicBezTo>
                <a:cubicBezTo>
                  <a:pt x="2506749" y="605795"/>
                  <a:pt x="2509752" y="603519"/>
                  <a:pt x="2516493" y="602971"/>
                </a:cubicBezTo>
                <a:lnTo>
                  <a:pt x="2518383" y="597062"/>
                </a:lnTo>
                <a:lnTo>
                  <a:pt x="2525712" y="603914"/>
                </a:lnTo>
                <a:lnTo>
                  <a:pt x="2529020" y="602968"/>
                </a:lnTo>
                <a:cubicBezTo>
                  <a:pt x="2530478" y="602850"/>
                  <a:pt x="2530872" y="602141"/>
                  <a:pt x="2530202" y="600841"/>
                </a:cubicBezTo>
                <a:cubicBezTo>
                  <a:pt x="2529911" y="599955"/>
                  <a:pt x="2529251" y="598950"/>
                  <a:pt x="2528221" y="597828"/>
                </a:cubicBezTo>
                <a:cubicBezTo>
                  <a:pt x="2527192" y="596705"/>
                  <a:pt x="2526118" y="595819"/>
                  <a:pt x="2525001" y="595169"/>
                </a:cubicBezTo>
                <a:cubicBezTo>
                  <a:pt x="2528531" y="594085"/>
                  <a:pt x="2531869" y="591938"/>
                  <a:pt x="2535014" y="588726"/>
                </a:cubicBezTo>
                <a:cubicBezTo>
                  <a:pt x="2538161" y="585515"/>
                  <a:pt x="2539785" y="582068"/>
                  <a:pt x="2539887" y="578385"/>
                </a:cubicBezTo>
                <a:cubicBezTo>
                  <a:pt x="2547739" y="569204"/>
                  <a:pt x="2556788" y="559905"/>
                  <a:pt x="2567032" y="550488"/>
                </a:cubicBezTo>
                <a:cubicBezTo>
                  <a:pt x="2577277" y="541071"/>
                  <a:pt x="2584849" y="531299"/>
                  <a:pt x="2589746" y="521175"/>
                </a:cubicBezTo>
                <a:cubicBezTo>
                  <a:pt x="2595596" y="520247"/>
                  <a:pt x="2600085" y="516130"/>
                  <a:pt x="2603215" y="508821"/>
                </a:cubicBezTo>
                <a:cubicBezTo>
                  <a:pt x="2606345" y="501513"/>
                  <a:pt x="2610598" y="496569"/>
                  <a:pt x="2615975" y="493987"/>
                </a:cubicBezTo>
                <a:lnTo>
                  <a:pt x="2619284" y="493041"/>
                </a:lnTo>
                <a:cubicBezTo>
                  <a:pt x="2618139" y="504553"/>
                  <a:pt x="2612991" y="514974"/>
                  <a:pt x="2603839" y="524303"/>
                </a:cubicBezTo>
                <a:cubicBezTo>
                  <a:pt x="2594688" y="533631"/>
                  <a:pt x="2586999" y="542989"/>
                  <a:pt x="2580771" y="552375"/>
                </a:cubicBezTo>
                <a:cubicBezTo>
                  <a:pt x="2580585" y="555636"/>
                  <a:pt x="2579483" y="558039"/>
                  <a:pt x="2577464" y="559585"/>
                </a:cubicBezTo>
                <a:cubicBezTo>
                  <a:pt x="2575446" y="561132"/>
                  <a:pt x="2574343" y="563535"/>
                  <a:pt x="2574157" y="566795"/>
                </a:cubicBezTo>
                <a:lnTo>
                  <a:pt x="2557850" y="578617"/>
                </a:lnTo>
                <a:lnTo>
                  <a:pt x="2533043" y="623294"/>
                </a:lnTo>
                <a:lnTo>
                  <a:pt x="2543913" y="611237"/>
                </a:lnTo>
                <a:lnTo>
                  <a:pt x="2557389" y="627071"/>
                </a:lnTo>
                <a:cubicBezTo>
                  <a:pt x="2541237" y="643993"/>
                  <a:pt x="2528350" y="663338"/>
                  <a:pt x="2518728" y="685105"/>
                </a:cubicBezTo>
                <a:cubicBezTo>
                  <a:pt x="2509106" y="706872"/>
                  <a:pt x="2498997" y="728107"/>
                  <a:pt x="2488400" y="748811"/>
                </a:cubicBezTo>
                <a:lnTo>
                  <a:pt x="2491001" y="751646"/>
                </a:lnTo>
                <a:cubicBezTo>
                  <a:pt x="2493842" y="749454"/>
                  <a:pt x="2498321" y="745563"/>
                  <a:pt x="2504441" y="739973"/>
                </a:cubicBezTo>
                <a:cubicBezTo>
                  <a:pt x="2510560" y="734383"/>
                  <a:pt x="2514745" y="731023"/>
                  <a:pt x="2516996" y="729895"/>
                </a:cubicBezTo>
                <a:cubicBezTo>
                  <a:pt x="2519004" y="729619"/>
                  <a:pt x="2520423" y="730407"/>
                  <a:pt x="2521251" y="732258"/>
                </a:cubicBezTo>
                <a:cubicBezTo>
                  <a:pt x="2521921" y="735646"/>
                  <a:pt x="2521764" y="739270"/>
                  <a:pt x="2520780" y="743130"/>
                </a:cubicBezTo>
                <a:lnTo>
                  <a:pt x="2512746" y="752587"/>
                </a:lnTo>
                <a:cubicBezTo>
                  <a:pt x="2518025" y="752532"/>
                  <a:pt x="2521000" y="754589"/>
                  <a:pt x="2521670" y="758760"/>
                </a:cubicBezTo>
                <a:cubicBezTo>
                  <a:pt x="2522341" y="762931"/>
                  <a:pt x="2520234" y="765993"/>
                  <a:pt x="2515350" y="767949"/>
                </a:cubicBezTo>
                <a:lnTo>
                  <a:pt x="2509681" y="785678"/>
                </a:lnTo>
                <a:cubicBezTo>
                  <a:pt x="2510726" y="790897"/>
                  <a:pt x="2509821" y="793990"/>
                  <a:pt x="2506965" y="794956"/>
                </a:cubicBezTo>
                <a:cubicBezTo>
                  <a:pt x="2504110" y="795921"/>
                  <a:pt x="2502968" y="798187"/>
                  <a:pt x="2503540" y="801751"/>
                </a:cubicBezTo>
                <a:lnTo>
                  <a:pt x="2500231" y="802698"/>
                </a:lnTo>
                <a:cubicBezTo>
                  <a:pt x="2499251" y="803052"/>
                  <a:pt x="2497901" y="803289"/>
                  <a:pt x="2496183" y="803408"/>
                </a:cubicBezTo>
                <a:cubicBezTo>
                  <a:pt x="2494465" y="803526"/>
                  <a:pt x="2493293" y="802817"/>
                  <a:pt x="2492667" y="801281"/>
                </a:cubicBezTo>
                <a:cubicBezTo>
                  <a:pt x="2492238" y="798608"/>
                  <a:pt x="2493331" y="795387"/>
                  <a:pt x="2495944" y="791620"/>
                </a:cubicBezTo>
                <a:cubicBezTo>
                  <a:pt x="2498558" y="787852"/>
                  <a:pt x="2501010" y="784690"/>
                  <a:pt x="2503299" y="782134"/>
                </a:cubicBezTo>
                <a:lnTo>
                  <a:pt x="2504950" y="769134"/>
                </a:lnTo>
                <a:lnTo>
                  <a:pt x="2501641" y="770080"/>
                </a:lnTo>
                <a:cubicBezTo>
                  <a:pt x="2501047" y="773866"/>
                  <a:pt x="2498754" y="780712"/>
                  <a:pt x="2494762" y="790615"/>
                </a:cubicBezTo>
                <a:cubicBezTo>
                  <a:pt x="2490771" y="800519"/>
                  <a:pt x="2487946" y="807068"/>
                  <a:pt x="2486287" y="810264"/>
                </a:cubicBezTo>
                <a:lnTo>
                  <a:pt x="2491016" y="814281"/>
                </a:lnTo>
                <a:cubicBezTo>
                  <a:pt x="2487820" y="818625"/>
                  <a:pt x="2484818" y="822467"/>
                  <a:pt x="2482007" y="825806"/>
                </a:cubicBezTo>
                <a:cubicBezTo>
                  <a:pt x="2479196" y="829145"/>
                  <a:pt x="2476607" y="832869"/>
                  <a:pt x="2474240" y="836976"/>
                </a:cubicBezTo>
                <a:cubicBezTo>
                  <a:pt x="2467834" y="839740"/>
                  <a:pt x="2464812" y="844556"/>
                  <a:pt x="2465172" y="851425"/>
                </a:cubicBezTo>
                <a:cubicBezTo>
                  <a:pt x="2465533" y="858294"/>
                  <a:pt x="2463043" y="863406"/>
                  <a:pt x="2457701" y="866761"/>
                </a:cubicBezTo>
                <a:lnTo>
                  <a:pt x="2455812" y="872670"/>
                </a:lnTo>
                <a:lnTo>
                  <a:pt x="2465741" y="882358"/>
                </a:lnTo>
                <a:lnTo>
                  <a:pt x="2467158" y="874795"/>
                </a:lnTo>
                <a:lnTo>
                  <a:pt x="2486537" y="867463"/>
                </a:lnTo>
                <a:lnTo>
                  <a:pt x="2488662" y="856117"/>
                </a:lnTo>
                <a:cubicBezTo>
                  <a:pt x="2490533" y="855619"/>
                  <a:pt x="2492463" y="854545"/>
                  <a:pt x="2494452" y="852896"/>
                </a:cubicBezTo>
                <a:cubicBezTo>
                  <a:pt x="2496441" y="851246"/>
                  <a:pt x="2497188" y="849167"/>
                  <a:pt x="2496696" y="846662"/>
                </a:cubicBezTo>
                <a:lnTo>
                  <a:pt x="2505203" y="838860"/>
                </a:lnTo>
                <a:lnTo>
                  <a:pt x="2516075" y="839329"/>
                </a:lnTo>
                <a:cubicBezTo>
                  <a:pt x="2516164" y="840162"/>
                  <a:pt x="2515750" y="840802"/>
                  <a:pt x="2514835" y="841250"/>
                </a:cubicBezTo>
                <a:cubicBezTo>
                  <a:pt x="2513919" y="841699"/>
                  <a:pt x="2513387" y="841925"/>
                  <a:pt x="2513240" y="841930"/>
                </a:cubicBezTo>
                <a:lnTo>
                  <a:pt x="2511589" y="854930"/>
                </a:lnTo>
                <a:cubicBezTo>
                  <a:pt x="2509397" y="856526"/>
                  <a:pt x="2508108" y="858535"/>
                  <a:pt x="2507719" y="860959"/>
                </a:cubicBezTo>
                <a:cubicBezTo>
                  <a:pt x="2507330" y="863381"/>
                  <a:pt x="2507518" y="865863"/>
                  <a:pt x="2508283" y="868403"/>
                </a:cubicBezTo>
                <a:lnTo>
                  <a:pt x="2505211" y="876441"/>
                </a:lnTo>
                <a:lnTo>
                  <a:pt x="2506396" y="886839"/>
                </a:lnTo>
                <a:cubicBezTo>
                  <a:pt x="2501665" y="894419"/>
                  <a:pt x="2496656" y="908454"/>
                  <a:pt x="2491367" y="928945"/>
                </a:cubicBezTo>
                <a:cubicBezTo>
                  <a:pt x="2486078" y="949435"/>
                  <a:pt x="2481247" y="965656"/>
                  <a:pt x="2476872" y="977608"/>
                </a:cubicBezTo>
                <a:lnTo>
                  <a:pt x="2482784" y="992025"/>
                </a:lnTo>
                <a:lnTo>
                  <a:pt x="2473569" y="1003608"/>
                </a:lnTo>
                <a:lnTo>
                  <a:pt x="2471445" y="1014954"/>
                </a:lnTo>
                <a:cubicBezTo>
                  <a:pt x="2477109" y="1002820"/>
                  <a:pt x="2484325" y="991807"/>
                  <a:pt x="2493093" y="981918"/>
                </a:cubicBezTo>
                <a:cubicBezTo>
                  <a:pt x="2501861" y="972028"/>
                  <a:pt x="2510791" y="962316"/>
                  <a:pt x="2519883" y="952781"/>
                </a:cubicBezTo>
                <a:cubicBezTo>
                  <a:pt x="2519439" y="948098"/>
                  <a:pt x="2519852" y="943282"/>
                  <a:pt x="2521121" y="938333"/>
                </a:cubicBezTo>
                <a:cubicBezTo>
                  <a:pt x="2522390" y="933384"/>
                  <a:pt x="2525049" y="930163"/>
                  <a:pt x="2529096" y="928670"/>
                </a:cubicBezTo>
                <a:cubicBezTo>
                  <a:pt x="2542508" y="923940"/>
                  <a:pt x="2549420" y="918384"/>
                  <a:pt x="2549832" y="912002"/>
                </a:cubicBezTo>
                <a:cubicBezTo>
                  <a:pt x="2550244" y="905620"/>
                  <a:pt x="2553021" y="901247"/>
                  <a:pt x="2558161" y="898882"/>
                </a:cubicBezTo>
                <a:lnTo>
                  <a:pt x="2567612" y="881863"/>
                </a:lnTo>
                <a:cubicBezTo>
                  <a:pt x="2571171" y="881664"/>
                  <a:pt x="2574333" y="880462"/>
                  <a:pt x="2577094" y="878256"/>
                </a:cubicBezTo>
                <a:cubicBezTo>
                  <a:pt x="2579857" y="876049"/>
                  <a:pt x="2582131" y="873310"/>
                  <a:pt x="2583918" y="870040"/>
                </a:cubicBezTo>
                <a:cubicBezTo>
                  <a:pt x="2585045" y="869681"/>
                  <a:pt x="2587044" y="869631"/>
                  <a:pt x="2589915" y="869891"/>
                </a:cubicBezTo>
                <a:cubicBezTo>
                  <a:pt x="2592786" y="870152"/>
                  <a:pt x="2594726" y="871461"/>
                  <a:pt x="2595736" y="873819"/>
                </a:cubicBezTo>
                <a:cubicBezTo>
                  <a:pt x="2595791" y="876488"/>
                  <a:pt x="2593142" y="879483"/>
                  <a:pt x="2587791" y="882803"/>
                </a:cubicBezTo>
                <a:cubicBezTo>
                  <a:pt x="2582439" y="886123"/>
                  <a:pt x="2578313" y="888646"/>
                  <a:pt x="2575413" y="890369"/>
                </a:cubicBezTo>
                <a:lnTo>
                  <a:pt x="2549425" y="937174"/>
                </a:lnTo>
                <a:cubicBezTo>
                  <a:pt x="2544521" y="940105"/>
                  <a:pt x="2539499" y="943405"/>
                  <a:pt x="2534359" y="947075"/>
                </a:cubicBezTo>
                <a:cubicBezTo>
                  <a:pt x="2529219" y="950745"/>
                  <a:pt x="2526443" y="955640"/>
                  <a:pt x="2526031" y="961761"/>
                </a:cubicBezTo>
                <a:lnTo>
                  <a:pt x="2504530" y="992965"/>
                </a:lnTo>
                <a:lnTo>
                  <a:pt x="2506659" y="1006674"/>
                </a:lnTo>
                <a:cubicBezTo>
                  <a:pt x="2506133" y="1007830"/>
                  <a:pt x="2505533" y="1009121"/>
                  <a:pt x="2504859" y="1010544"/>
                </a:cubicBezTo>
                <a:cubicBezTo>
                  <a:pt x="2504184" y="1011968"/>
                  <a:pt x="2503052" y="1012962"/>
                  <a:pt x="2501461" y="1013529"/>
                </a:cubicBezTo>
                <a:lnTo>
                  <a:pt x="2498153" y="1014475"/>
                </a:lnTo>
                <a:lnTo>
                  <a:pt x="2518955" y="1024634"/>
                </a:lnTo>
                <a:lnTo>
                  <a:pt x="2523918" y="1023214"/>
                </a:lnTo>
                <a:cubicBezTo>
                  <a:pt x="2525656" y="1022643"/>
                  <a:pt x="2527320" y="1021421"/>
                  <a:pt x="2528910" y="1019550"/>
                </a:cubicBezTo>
                <a:cubicBezTo>
                  <a:pt x="2530500" y="1017678"/>
                  <a:pt x="2531514" y="1015748"/>
                  <a:pt x="2531952" y="1013758"/>
                </a:cubicBezTo>
                <a:lnTo>
                  <a:pt x="2545895" y="1006192"/>
                </a:lnTo>
                <a:cubicBezTo>
                  <a:pt x="2546337" y="999391"/>
                  <a:pt x="2549763" y="992073"/>
                  <a:pt x="2556172" y="984237"/>
                </a:cubicBezTo>
                <a:cubicBezTo>
                  <a:pt x="2562581" y="976402"/>
                  <a:pt x="2569316" y="971269"/>
                  <a:pt x="2576377" y="968840"/>
                </a:cubicBezTo>
                <a:cubicBezTo>
                  <a:pt x="2578307" y="968288"/>
                  <a:pt x="2579883" y="969627"/>
                  <a:pt x="2581105" y="972857"/>
                </a:cubicBezTo>
                <a:lnTo>
                  <a:pt x="2581578" y="974511"/>
                </a:lnTo>
                <a:cubicBezTo>
                  <a:pt x="2578161" y="974817"/>
                  <a:pt x="2576191" y="976276"/>
                  <a:pt x="2575670" y="978885"/>
                </a:cubicBezTo>
                <a:cubicBezTo>
                  <a:pt x="2575148" y="981495"/>
                  <a:pt x="2575307" y="984135"/>
                  <a:pt x="2576145" y="986803"/>
                </a:cubicBezTo>
                <a:lnTo>
                  <a:pt x="2576618" y="988458"/>
                </a:lnTo>
                <a:cubicBezTo>
                  <a:pt x="2581453" y="989200"/>
                  <a:pt x="2582774" y="991731"/>
                  <a:pt x="2580578" y="996050"/>
                </a:cubicBezTo>
                <a:cubicBezTo>
                  <a:pt x="2578384" y="1000368"/>
                  <a:pt x="2576276" y="1003432"/>
                  <a:pt x="2574258" y="1005240"/>
                </a:cubicBezTo>
                <a:lnTo>
                  <a:pt x="2560794" y="1039515"/>
                </a:lnTo>
                <a:cubicBezTo>
                  <a:pt x="2555702" y="1040225"/>
                  <a:pt x="2551764" y="1044185"/>
                  <a:pt x="2548979" y="1051395"/>
                </a:cubicBezTo>
                <a:cubicBezTo>
                  <a:pt x="2546193" y="1058604"/>
                  <a:pt x="2542491" y="1063391"/>
                  <a:pt x="2537873" y="1065756"/>
                </a:cubicBezTo>
                <a:cubicBezTo>
                  <a:pt x="2531389" y="1069027"/>
                  <a:pt x="2528406" y="1075547"/>
                  <a:pt x="2528925" y="1085316"/>
                </a:cubicBezTo>
                <a:cubicBezTo>
                  <a:pt x="2529445" y="1095086"/>
                  <a:pt x="2527703" y="1101251"/>
                  <a:pt x="2523700" y="1103813"/>
                </a:cubicBezTo>
                <a:lnTo>
                  <a:pt x="2522046" y="1104286"/>
                </a:lnTo>
                <a:cubicBezTo>
                  <a:pt x="2506175" y="1122843"/>
                  <a:pt x="2493494" y="1143173"/>
                  <a:pt x="2484006" y="1165275"/>
                </a:cubicBezTo>
                <a:cubicBezTo>
                  <a:pt x="2485857" y="1164708"/>
                  <a:pt x="2488064" y="1164600"/>
                  <a:pt x="2490624" y="1164948"/>
                </a:cubicBezTo>
                <a:cubicBezTo>
                  <a:pt x="2493184" y="1165297"/>
                  <a:pt x="2494919" y="1166666"/>
                  <a:pt x="2495825" y="1169054"/>
                </a:cubicBezTo>
                <a:cubicBezTo>
                  <a:pt x="2496441" y="1172382"/>
                  <a:pt x="2495861" y="1175829"/>
                  <a:pt x="2494084" y="1179395"/>
                </a:cubicBezTo>
                <a:cubicBezTo>
                  <a:pt x="2492307" y="1182961"/>
                  <a:pt x="2491313" y="1186526"/>
                  <a:pt x="2491103" y="1190091"/>
                </a:cubicBezTo>
                <a:lnTo>
                  <a:pt x="2471964" y="1217040"/>
                </a:lnTo>
                <a:cubicBezTo>
                  <a:pt x="2467256" y="1217790"/>
                  <a:pt x="2463436" y="1223207"/>
                  <a:pt x="2460504" y="1233292"/>
                </a:cubicBezTo>
                <a:cubicBezTo>
                  <a:pt x="2457572" y="1243378"/>
                  <a:pt x="2456116" y="1250804"/>
                  <a:pt x="2456137" y="1255570"/>
                </a:cubicBezTo>
                <a:cubicBezTo>
                  <a:pt x="2449504" y="1255193"/>
                  <a:pt x="2444039" y="1257725"/>
                  <a:pt x="2439741" y="1263168"/>
                </a:cubicBezTo>
                <a:cubicBezTo>
                  <a:pt x="2435443" y="1268609"/>
                  <a:pt x="2433111" y="1274272"/>
                  <a:pt x="2432743" y="1280157"/>
                </a:cubicBezTo>
                <a:cubicBezTo>
                  <a:pt x="2427666" y="1281310"/>
                  <a:pt x="2424348" y="1285093"/>
                  <a:pt x="2422789" y="1291504"/>
                </a:cubicBezTo>
                <a:cubicBezTo>
                  <a:pt x="2421229" y="1297916"/>
                  <a:pt x="2420689" y="1303589"/>
                  <a:pt x="2421168" y="1308523"/>
                </a:cubicBezTo>
                <a:cubicBezTo>
                  <a:pt x="2417396" y="1308632"/>
                  <a:pt x="2415722" y="1310602"/>
                  <a:pt x="2416147" y="1314433"/>
                </a:cubicBezTo>
                <a:cubicBezTo>
                  <a:pt x="2416571" y="1318264"/>
                  <a:pt x="2414070" y="1320471"/>
                  <a:pt x="2408644" y="1321053"/>
                </a:cubicBezTo>
                <a:cubicBezTo>
                  <a:pt x="2409196" y="1322983"/>
                  <a:pt x="2407857" y="1324559"/>
                  <a:pt x="2404627" y="1325781"/>
                </a:cubicBezTo>
                <a:cubicBezTo>
                  <a:pt x="2401318" y="1326727"/>
                  <a:pt x="2397536" y="1326019"/>
                  <a:pt x="2393281" y="1323656"/>
                </a:cubicBezTo>
                <a:cubicBezTo>
                  <a:pt x="2393669" y="1318362"/>
                  <a:pt x="2395135" y="1311754"/>
                  <a:pt x="2397679" y="1303830"/>
                </a:cubicBezTo>
                <a:cubicBezTo>
                  <a:pt x="2400223" y="1295907"/>
                  <a:pt x="2404348" y="1290775"/>
                  <a:pt x="2410054" y="1288435"/>
                </a:cubicBezTo>
                <a:lnTo>
                  <a:pt x="2411709" y="1287962"/>
                </a:lnTo>
                <a:lnTo>
                  <a:pt x="2422105" y="1274250"/>
                </a:lnTo>
                <a:cubicBezTo>
                  <a:pt x="2422203" y="1271464"/>
                  <a:pt x="2422774" y="1268765"/>
                  <a:pt x="2423817" y="1266155"/>
                </a:cubicBezTo>
                <a:cubicBezTo>
                  <a:pt x="2424860" y="1263544"/>
                  <a:pt x="2426495" y="1261437"/>
                  <a:pt x="2428720" y="1259831"/>
                </a:cubicBezTo>
                <a:cubicBezTo>
                  <a:pt x="2429447" y="1250638"/>
                  <a:pt x="2432774" y="1243497"/>
                  <a:pt x="2438702" y="1238409"/>
                </a:cubicBezTo>
                <a:cubicBezTo>
                  <a:pt x="2444629" y="1233321"/>
                  <a:pt x="2448074" y="1226593"/>
                  <a:pt x="2449038" y="1218227"/>
                </a:cubicBezTo>
                <a:lnTo>
                  <a:pt x="2456836" y="1214208"/>
                </a:lnTo>
                <a:lnTo>
                  <a:pt x="2448799" y="1211136"/>
                </a:lnTo>
                <a:cubicBezTo>
                  <a:pt x="2445215" y="1213727"/>
                  <a:pt x="2438973" y="1222671"/>
                  <a:pt x="2430074" y="1237967"/>
                </a:cubicBezTo>
                <a:cubicBezTo>
                  <a:pt x="2421175" y="1253264"/>
                  <a:pt x="2416234" y="1263626"/>
                  <a:pt x="2415250" y="1269052"/>
                </a:cubicBezTo>
                <a:lnTo>
                  <a:pt x="2402252" y="1279928"/>
                </a:lnTo>
                <a:cubicBezTo>
                  <a:pt x="2397479" y="1291136"/>
                  <a:pt x="2391848" y="1301695"/>
                  <a:pt x="2385360" y="1311604"/>
                </a:cubicBezTo>
                <a:cubicBezTo>
                  <a:pt x="2378872" y="1321512"/>
                  <a:pt x="2371114" y="1330890"/>
                  <a:pt x="2362086" y="1339735"/>
                </a:cubicBezTo>
                <a:cubicBezTo>
                  <a:pt x="2358767" y="1340125"/>
                  <a:pt x="2357132" y="1341712"/>
                  <a:pt x="2357183" y="1344493"/>
                </a:cubicBezTo>
                <a:cubicBezTo>
                  <a:pt x="2357232" y="1347276"/>
                  <a:pt x="2357607" y="1349630"/>
                  <a:pt x="2358306" y="1351555"/>
                </a:cubicBezTo>
                <a:lnTo>
                  <a:pt x="2360672" y="1359826"/>
                </a:lnTo>
                <a:lnTo>
                  <a:pt x="2356182" y="1362900"/>
                </a:lnTo>
                <a:cubicBezTo>
                  <a:pt x="2353498" y="1363034"/>
                  <a:pt x="2351243" y="1362709"/>
                  <a:pt x="2349416" y="1361927"/>
                </a:cubicBezTo>
                <a:cubicBezTo>
                  <a:pt x="2347589" y="1361144"/>
                  <a:pt x="2347402" y="1363360"/>
                  <a:pt x="2348856" y="1368574"/>
                </a:cubicBezTo>
                <a:cubicBezTo>
                  <a:pt x="2347093" y="1369974"/>
                  <a:pt x="2344829" y="1371964"/>
                  <a:pt x="2342062" y="1374544"/>
                </a:cubicBezTo>
                <a:cubicBezTo>
                  <a:pt x="2339296" y="1377125"/>
                  <a:pt x="2338094" y="1379705"/>
                  <a:pt x="2338460" y="1382286"/>
                </a:cubicBezTo>
                <a:cubicBezTo>
                  <a:pt x="2339105" y="1383891"/>
                  <a:pt x="2340356" y="1384875"/>
                  <a:pt x="2342212" y="1385239"/>
                </a:cubicBezTo>
                <a:cubicBezTo>
                  <a:pt x="2344069" y="1385604"/>
                  <a:pt x="2345497" y="1385643"/>
                  <a:pt x="2346497" y="1385357"/>
                </a:cubicBezTo>
                <a:cubicBezTo>
                  <a:pt x="2346959" y="1383062"/>
                  <a:pt x="2348278" y="1379851"/>
                  <a:pt x="2350453" y="1375724"/>
                </a:cubicBezTo>
                <a:cubicBezTo>
                  <a:pt x="2352628" y="1371597"/>
                  <a:pt x="2355012" y="1368977"/>
                  <a:pt x="2357601" y="1367864"/>
                </a:cubicBezTo>
                <a:cubicBezTo>
                  <a:pt x="2358424" y="1367740"/>
                  <a:pt x="2359083" y="1368223"/>
                  <a:pt x="2359581" y="1369311"/>
                </a:cubicBezTo>
                <a:cubicBezTo>
                  <a:pt x="2360079" y="1370399"/>
                  <a:pt x="2360444" y="1371413"/>
                  <a:pt x="2360675" y="1372354"/>
                </a:cubicBezTo>
                <a:cubicBezTo>
                  <a:pt x="2363472" y="1374835"/>
                  <a:pt x="2365679" y="1378380"/>
                  <a:pt x="2367295" y="1382988"/>
                </a:cubicBezTo>
                <a:cubicBezTo>
                  <a:pt x="2368049" y="1386277"/>
                  <a:pt x="2367370" y="1388858"/>
                  <a:pt x="2365259" y="1390729"/>
                </a:cubicBezTo>
                <a:cubicBezTo>
                  <a:pt x="2363147" y="1392601"/>
                  <a:pt x="2360754" y="1393882"/>
                  <a:pt x="2358080" y="1394572"/>
                </a:cubicBezTo>
                <a:cubicBezTo>
                  <a:pt x="2357766" y="1396601"/>
                  <a:pt x="2357037" y="1398748"/>
                  <a:pt x="2355895" y="1401013"/>
                </a:cubicBezTo>
                <a:cubicBezTo>
                  <a:pt x="2354753" y="1403279"/>
                  <a:pt x="2352961" y="1404835"/>
                  <a:pt x="2350519" y="1405682"/>
                </a:cubicBezTo>
                <a:cubicBezTo>
                  <a:pt x="2350062" y="1407603"/>
                  <a:pt x="2348969" y="1409258"/>
                  <a:pt x="2347241" y="1410647"/>
                </a:cubicBezTo>
                <a:cubicBezTo>
                  <a:pt x="2345513" y="1412036"/>
                  <a:pt x="2343770" y="1412982"/>
                  <a:pt x="2342012" y="1413484"/>
                </a:cubicBezTo>
                <a:cubicBezTo>
                  <a:pt x="2340160" y="1414051"/>
                  <a:pt x="2337955" y="1414160"/>
                  <a:pt x="2335394" y="1413811"/>
                </a:cubicBezTo>
                <a:cubicBezTo>
                  <a:pt x="2332834" y="1413462"/>
                  <a:pt x="2331100" y="1412093"/>
                  <a:pt x="2330193" y="1409705"/>
                </a:cubicBezTo>
                <a:cubicBezTo>
                  <a:pt x="2329626" y="1407071"/>
                  <a:pt x="2330167" y="1404008"/>
                  <a:pt x="2331816" y="1400516"/>
                </a:cubicBezTo>
                <a:cubicBezTo>
                  <a:pt x="2333465" y="1397025"/>
                  <a:pt x="2335365" y="1394020"/>
                  <a:pt x="2337516" y="1391504"/>
                </a:cubicBezTo>
                <a:lnTo>
                  <a:pt x="2332080" y="1391269"/>
                </a:lnTo>
                <a:cubicBezTo>
                  <a:pt x="2325187" y="1393240"/>
                  <a:pt x="2321721" y="1397811"/>
                  <a:pt x="2321683" y="1404980"/>
                </a:cubicBezTo>
                <a:cubicBezTo>
                  <a:pt x="2315397" y="1408941"/>
                  <a:pt x="2309538" y="1414792"/>
                  <a:pt x="2304108" y="1422534"/>
                </a:cubicBezTo>
                <a:cubicBezTo>
                  <a:pt x="2298679" y="1430276"/>
                  <a:pt x="2294534" y="1437426"/>
                  <a:pt x="2291675" y="1443986"/>
                </a:cubicBezTo>
                <a:lnTo>
                  <a:pt x="2291314" y="1445634"/>
                </a:lnTo>
                <a:lnTo>
                  <a:pt x="2304959" y="1454836"/>
                </a:lnTo>
                <a:cubicBezTo>
                  <a:pt x="2306218" y="1449755"/>
                  <a:pt x="2310038" y="1449443"/>
                  <a:pt x="2316417" y="1453900"/>
                </a:cubicBezTo>
                <a:lnTo>
                  <a:pt x="2316873" y="1454251"/>
                </a:lnTo>
                <a:lnTo>
                  <a:pt x="2315786" y="1453198"/>
                </a:lnTo>
                <a:cubicBezTo>
                  <a:pt x="2315293" y="1451475"/>
                  <a:pt x="2315273" y="1449841"/>
                  <a:pt x="2315725" y="1448294"/>
                </a:cubicBezTo>
                <a:cubicBezTo>
                  <a:pt x="2316178" y="1446748"/>
                  <a:pt x="2317222" y="1445703"/>
                  <a:pt x="2318856" y="1445162"/>
                </a:cubicBezTo>
                <a:lnTo>
                  <a:pt x="2324292" y="1445397"/>
                </a:lnTo>
                <a:lnTo>
                  <a:pt x="2328786" y="1454850"/>
                </a:lnTo>
                <a:cubicBezTo>
                  <a:pt x="2328860" y="1454978"/>
                  <a:pt x="2328948" y="1455549"/>
                  <a:pt x="2329052" y="1456564"/>
                </a:cubicBezTo>
                <a:cubicBezTo>
                  <a:pt x="2329155" y="1457578"/>
                  <a:pt x="2328830" y="1458267"/>
                  <a:pt x="2328077" y="1458632"/>
                </a:cubicBezTo>
                <a:lnTo>
                  <a:pt x="2321506" y="1457821"/>
                </a:lnTo>
                <a:lnTo>
                  <a:pt x="2329374" y="1463887"/>
                </a:lnTo>
                <a:cubicBezTo>
                  <a:pt x="2330612" y="1459389"/>
                  <a:pt x="2332187" y="1458275"/>
                  <a:pt x="2334099" y="1460546"/>
                </a:cubicBezTo>
                <a:cubicBezTo>
                  <a:pt x="2336011" y="1462816"/>
                  <a:pt x="2337667" y="1465249"/>
                  <a:pt x="2339065" y="1467843"/>
                </a:cubicBezTo>
                <a:cubicBezTo>
                  <a:pt x="2342118" y="1467505"/>
                  <a:pt x="2345297" y="1468077"/>
                  <a:pt x="2348600" y="1469559"/>
                </a:cubicBezTo>
                <a:cubicBezTo>
                  <a:pt x="2351903" y="1471041"/>
                  <a:pt x="2353253" y="1473846"/>
                  <a:pt x="2352651" y="1477973"/>
                </a:cubicBezTo>
                <a:cubicBezTo>
                  <a:pt x="2359664" y="1479302"/>
                  <a:pt x="2364234" y="1482173"/>
                  <a:pt x="2366360" y="1486587"/>
                </a:cubicBezTo>
                <a:cubicBezTo>
                  <a:pt x="2368485" y="1491001"/>
                  <a:pt x="2372541" y="1494197"/>
                  <a:pt x="2378525" y="1496175"/>
                </a:cubicBezTo>
                <a:lnTo>
                  <a:pt x="2407436" y="1500950"/>
                </a:lnTo>
                <a:cubicBezTo>
                  <a:pt x="2410216" y="1507019"/>
                  <a:pt x="2413082" y="1512224"/>
                  <a:pt x="2416032" y="1516568"/>
                </a:cubicBezTo>
                <a:cubicBezTo>
                  <a:pt x="2418982" y="1520910"/>
                  <a:pt x="2423676" y="1523883"/>
                  <a:pt x="2430113" y="1525486"/>
                </a:cubicBezTo>
                <a:lnTo>
                  <a:pt x="2439963" y="1536535"/>
                </a:lnTo>
                <a:cubicBezTo>
                  <a:pt x="2439483" y="1539955"/>
                  <a:pt x="2440223" y="1541886"/>
                  <a:pt x="2442181" y="1542329"/>
                </a:cubicBezTo>
                <a:cubicBezTo>
                  <a:pt x="2444874" y="1542608"/>
                  <a:pt x="2447229" y="1542920"/>
                  <a:pt x="2449246" y="1543265"/>
                </a:cubicBezTo>
                <a:cubicBezTo>
                  <a:pt x="2451263" y="1543612"/>
                  <a:pt x="2451884" y="1545737"/>
                  <a:pt x="2451112" y="1549642"/>
                </a:cubicBezTo>
                <a:cubicBezTo>
                  <a:pt x="2453741" y="1550200"/>
                  <a:pt x="2456359" y="1551307"/>
                  <a:pt x="2458961" y="1552961"/>
                </a:cubicBezTo>
                <a:cubicBezTo>
                  <a:pt x="2461564" y="1554616"/>
                  <a:pt x="2463476" y="1556886"/>
                  <a:pt x="2464698" y="1559772"/>
                </a:cubicBezTo>
                <a:lnTo>
                  <a:pt x="2497665" y="1577814"/>
                </a:lnTo>
                <a:cubicBezTo>
                  <a:pt x="2490562" y="1578339"/>
                  <a:pt x="2483528" y="1579542"/>
                  <a:pt x="2476561" y="1581420"/>
                </a:cubicBezTo>
                <a:cubicBezTo>
                  <a:pt x="2469594" y="1583299"/>
                  <a:pt x="2462749" y="1583662"/>
                  <a:pt x="2456027" y="1582509"/>
                </a:cubicBezTo>
                <a:cubicBezTo>
                  <a:pt x="2449548" y="1580602"/>
                  <a:pt x="2443774" y="1577532"/>
                  <a:pt x="2438704" y="1573298"/>
                </a:cubicBezTo>
                <a:cubicBezTo>
                  <a:pt x="2433634" y="1569064"/>
                  <a:pt x="2427859" y="1565993"/>
                  <a:pt x="2421381" y="1564087"/>
                </a:cubicBezTo>
                <a:cubicBezTo>
                  <a:pt x="2416858" y="1560197"/>
                  <a:pt x="2411763" y="1556399"/>
                  <a:pt x="2406097" y="1552691"/>
                </a:cubicBezTo>
                <a:cubicBezTo>
                  <a:pt x="2400430" y="1548984"/>
                  <a:pt x="2394536" y="1546768"/>
                  <a:pt x="2388414" y="1546045"/>
                </a:cubicBezTo>
                <a:cubicBezTo>
                  <a:pt x="2387192" y="1543159"/>
                  <a:pt x="2385280" y="1540889"/>
                  <a:pt x="2382678" y="1539235"/>
                </a:cubicBezTo>
                <a:cubicBezTo>
                  <a:pt x="2380075" y="1537580"/>
                  <a:pt x="2377458" y="1536473"/>
                  <a:pt x="2374828" y="1535915"/>
                </a:cubicBezTo>
                <a:lnTo>
                  <a:pt x="2368814" y="1546904"/>
                </a:lnTo>
                <a:lnTo>
                  <a:pt x="2398424" y="1564187"/>
                </a:lnTo>
                <a:lnTo>
                  <a:pt x="2405457" y="1579891"/>
                </a:lnTo>
                <a:cubicBezTo>
                  <a:pt x="2411269" y="1586204"/>
                  <a:pt x="2422092" y="1597180"/>
                  <a:pt x="2437924" y="1612816"/>
                </a:cubicBezTo>
                <a:cubicBezTo>
                  <a:pt x="2453757" y="1628452"/>
                  <a:pt x="2465379" y="1637844"/>
                  <a:pt x="2472789" y="1640991"/>
                </a:cubicBezTo>
                <a:lnTo>
                  <a:pt x="2475546" y="1652199"/>
                </a:lnTo>
                <a:lnTo>
                  <a:pt x="2457465" y="1646345"/>
                </a:lnTo>
                <a:cubicBezTo>
                  <a:pt x="2457389" y="1650913"/>
                  <a:pt x="2462616" y="1659195"/>
                  <a:pt x="2473145" y="1671193"/>
                </a:cubicBezTo>
                <a:cubicBezTo>
                  <a:pt x="2483673" y="1683190"/>
                  <a:pt x="2494638" y="1694992"/>
                  <a:pt x="2506039" y="1706598"/>
                </a:cubicBezTo>
                <a:cubicBezTo>
                  <a:pt x="2517440" y="1718206"/>
                  <a:pt x="2524412" y="1725707"/>
                  <a:pt x="2526954" y="1729102"/>
                </a:cubicBezTo>
                <a:cubicBezTo>
                  <a:pt x="2529968" y="1730078"/>
                  <a:pt x="2531953" y="1731703"/>
                  <a:pt x="2532908" y="1733977"/>
                </a:cubicBezTo>
                <a:cubicBezTo>
                  <a:pt x="2533864" y="1736252"/>
                  <a:pt x="2535849" y="1737877"/>
                  <a:pt x="2538862" y="1738853"/>
                </a:cubicBezTo>
                <a:lnTo>
                  <a:pt x="2551689" y="1752339"/>
                </a:lnTo>
                <a:cubicBezTo>
                  <a:pt x="2553438" y="1752734"/>
                  <a:pt x="2554881" y="1753502"/>
                  <a:pt x="2556020" y="1754642"/>
                </a:cubicBezTo>
                <a:cubicBezTo>
                  <a:pt x="2557159" y="1755782"/>
                  <a:pt x="2557573" y="1757198"/>
                  <a:pt x="2557264" y="1758893"/>
                </a:cubicBezTo>
                <a:cubicBezTo>
                  <a:pt x="2556220" y="1762368"/>
                  <a:pt x="2553741" y="1765851"/>
                  <a:pt x="2549829" y="1769340"/>
                </a:cubicBezTo>
                <a:cubicBezTo>
                  <a:pt x="2545916" y="1772828"/>
                  <a:pt x="2542273" y="1775606"/>
                  <a:pt x="2538902" y="1777674"/>
                </a:cubicBezTo>
                <a:cubicBezTo>
                  <a:pt x="2539729" y="1772715"/>
                  <a:pt x="2538674" y="1772182"/>
                  <a:pt x="2535735" y="1776075"/>
                </a:cubicBezTo>
                <a:cubicBezTo>
                  <a:pt x="2532797" y="1779968"/>
                  <a:pt x="2530981" y="1782791"/>
                  <a:pt x="2530291" y="1784547"/>
                </a:cubicBezTo>
                <a:lnTo>
                  <a:pt x="2534726" y="1796135"/>
                </a:lnTo>
                <a:cubicBezTo>
                  <a:pt x="2529809" y="1795611"/>
                  <a:pt x="2527555" y="1797453"/>
                  <a:pt x="2527963" y="1801662"/>
                </a:cubicBezTo>
                <a:cubicBezTo>
                  <a:pt x="2528371" y="1805871"/>
                  <a:pt x="2525697" y="1807618"/>
                  <a:pt x="2519941" y="1806904"/>
                </a:cubicBezTo>
                <a:cubicBezTo>
                  <a:pt x="2516304" y="1811448"/>
                  <a:pt x="2512934" y="1816272"/>
                  <a:pt x="2509831" y="1821377"/>
                </a:cubicBezTo>
                <a:cubicBezTo>
                  <a:pt x="2506728" y="1826482"/>
                  <a:pt x="2503778" y="1831402"/>
                  <a:pt x="2500979" y="1836135"/>
                </a:cubicBezTo>
                <a:cubicBezTo>
                  <a:pt x="2498400" y="1835514"/>
                  <a:pt x="2495912" y="1835466"/>
                  <a:pt x="2493515" y="1835990"/>
                </a:cubicBezTo>
                <a:cubicBezTo>
                  <a:pt x="2491117" y="1836514"/>
                  <a:pt x="2489183" y="1837914"/>
                  <a:pt x="2487713" y="1840191"/>
                </a:cubicBezTo>
                <a:lnTo>
                  <a:pt x="2486035" y="1839811"/>
                </a:lnTo>
                <a:cubicBezTo>
                  <a:pt x="2484548" y="1839070"/>
                  <a:pt x="2478440" y="1835851"/>
                  <a:pt x="2467711" y="1830153"/>
                </a:cubicBezTo>
                <a:cubicBezTo>
                  <a:pt x="2456981" y="1824455"/>
                  <a:pt x="2450548" y="1820721"/>
                  <a:pt x="2448413" y="1818952"/>
                </a:cubicBezTo>
                <a:cubicBezTo>
                  <a:pt x="2446843" y="1817605"/>
                  <a:pt x="2444773" y="1816033"/>
                  <a:pt x="2442201" y="1814239"/>
                </a:cubicBezTo>
                <a:cubicBezTo>
                  <a:pt x="2439630" y="1812445"/>
                  <a:pt x="2437045" y="1811198"/>
                  <a:pt x="2434446" y="1810500"/>
                </a:cubicBezTo>
                <a:cubicBezTo>
                  <a:pt x="2432714" y="1810035"/>
                  <a:pt x="2431144" y="1809826"/>
                  <a:pt x="2429736" y="1809876"/>
                </a:cubicBezTo>
                <a:cubicBezTo>
                  <a:pt x="2428328" y="1809925"/>
                  <a:pt x="2427408" y="1810745"/>
                  <a:pt x="2426974" y="1812338"/>
                </a:cubicBezTo>
                <a:cubicBezTo>
                  <a:pt x="2426590" y="1815008"/>
                  <a:pt x="2426068" y="1817316"/>
                  <a:pt x="2425408" y="1819262"/>
                </a:cubicBezTo>
                <a:cubicBezTo>
                  <a:pt x="2424748" y="1821207"/>
                  <a:pt x="2422832" y="1821876"/>
                  <a:pt x="2419661" y="1821269"/>
                </a:cubicBezTo>
                <a:cubicBezTo>
                  <a:pt x="2418243" y="1826241"/>
                  <a:pt x="2415241" y="1830413"/>
                  <a:pt x="2410655" y="1833787"/>
                </a:cubicBezTo>
                <a:cubicBezTo>
                  <a:pt x="2406070" y="1837159"/>
                  <a:pt x="2401579" y="1840113"/>
                  <a:pt x="2397184" y="1842648"/>
                </a:cubicBezTo>
                <a:lnTo>
                  <a:pt x="2375366" y="1837713"/>
                </a:lnTo>
                <a:cubicBezTo>
                  <a:pt x="2366160" y="1826736"/>
                  <a:pt x="2355764" y="1816152"/>
                  <a:pt x="2344177" y="1805959"/>
                </a:cubicBezTo>
                <a:cubicBezTo>
                  <a:pt x="2332590" y="1795767"/>
                  <a:pt x="2320975" y="1786671"/>
                  <a:pt x="2309332" y="1778672"/>
                </a:cubicBezTo>
                <a:cubicBezTo>
                  <a:pt x="2301779" y="1777294"/>
                  <a:pt x="2294418" y="1774085"/>
                  <a:pt x="2287252" y="1769046"/>
                </a:cubicBezTo>
                <a:lnTo>
                  <a:pt x="2284046" y="1767535"/>
                </a:lnTo>
                <a:lnTo>
                  <a:pt x="2285826" y="1773602"/>
                </a:lnTo>
                <a:cubicBezTo>
                  <a:pt x="2291204" y="1779548"/>
                  <a:pt x="2295305" y="1786329"/>
                  <a:pt x="2298126" y="1793948"/>
                </a:cubicBezTo>
                <a:cubicBezTo>
                  <a:pt x="2294134" y="1791824"/>
                  <a:pt x="2290306" y="1789188"/>
                  <a:pt x="2286639" y="1786039"/>
                </a:cubicBezTo>
                <a:cubicBezTo>
                  <a:pt x="2282971" y="1782889"/>
                  <a:pt x="2280350" y="1779281"/>
                  <a:pt x="2278777" y="1775213"/>
                </a:cubicBezTo>
                <a:lnTo>
                  <a:pt x="2271695" y="1774783"/>
                </a:lnTo>
                <a:lnTo>
                  <a:pt x="2259866" y="1783681"/>
                </a:lnTo>
                <a:lnTo>
                  <a:pt x="2271440" y="1792746"/>
                </a:lnTo>
                <a:lnTo>
                  <a:pt x="2271958" y="1791105"/>
                </a:lnTo>
                <a:cubicBezTo>
                  <a:pt x="2275573" y="1795854"/>
                  <a:pt x="2280524" y="1799220"/>
                  <a:pt x="2286814" y="1801205"/>
                </a:cubicBezTo>
                <a:cubicBezTo>
                  <a:pt x="2288514" y="1801779"/>
                  <a:pt x="2290169" y="1801775"/>
                  <a:pt x="2291781" y="1801193"/>
                </a:cubicBezTo>
                <a:cubicBezTo>
                  <a:pt x="2293393" y="1800612"/>
                  <a:pt x="2294615" y="1799118"/>
                  <a:pt x="2295450" y="1796712"/>
                </a:cubicBezTo>
                <a:cubicBezTo>
                  <a:pt x="2298757" y="1797906"/>
                  <a:pt x="2301471" y="1800266"/>
                  <a:pt x="2303591" y="1803792"/>
                </a:cubicBezTo>
                <a:cubicBezTo>
                  <a:pt x="2305712" y="1807318"/>
                  <a:pt x="2307087" y="1811060"/>
                  <a:pt x="2307717" y="1815018"/>
                </a:cubicBezTo>
                <a:cubicBezTo>
                  <a:pt x="2304344" y="1813916"/>
                  <a:pt x="2300705" y="1813294"/>
                  <a:pt x="2296804" y="1813153"/>
                </a:cubicBezTo>
                <a:cubicBezTo>
                  <a:pt x="2292901" y="1813012"/>
                  <a:pt x="2289285" y="1813750"/>
                  <a:pt x="2285955" y="1815369"/>
                </a:cubicBezTo>
                <a:cubicBezTo>
                  <a:pt x="2290415" y="1817076"/>
                  <a:pt x="2293284" y="1819184"/>
                  <a:pt x="2294560" y="1821692"/>
                </a:cubicBezTo>
                <a:cubicBezTo>
                  <a:pt x="2295836" y="1824200"/>
                  <a:pt x="2298295" y="1826178"/>
                  <a:pt x="2301935" y="1827628"/>
                </a:cubicBezTo>
                <a:lnTo>
                  <a:pt x="2318783" y="1860008"/>
                </a:lnTo>
                <a:cubicBezTo>
                  <a:pt x="2318711" y="1866790"/>
                  <a:pt x="2322035" y="1873176"/>
                  <a:pt x="2328752" y="1879167"/>
                </a:cubicBezTo>
                <a:cubicBezTo>
                  <a:pt x="2335469" y="1885158"/>
                  <a:pt x="2338512" y="1891004"/>
                  <a:pt x="2337878" y="1896706"/>
                </a:cubicBezTo>
                <a:cubicBezTo>
                  <a:pt x="2350750" y="1913098"/>
                  <a:pt x="2363881" y="1928668"/>
                  <a:pt x="2377270" y="1943417"/>
                </a:cubicBezTo>
                <a:lnTo>
                  <a:pt x="2376928" y="1955940"/>
                </a:lnTo>
                <a:lnTo>
                  <a:pt x="2382544" y="1966733"/>
                </a:lnTo>
                <a:lnTo>
                  <a:pt x="2384185" y="1967251"/>
                </a:lnTo>
                <a:cubicBezTo>
                  <a:pt x="2387880" y="1972815"/>
                  <a:pt x="2392045" y="1977963"/>
                  <a:pt x="2396679" y="1982695"/>
                </a:cubicBezTo>
                <a:cubicBezTo>
                  <a:pt x="2401313" y="1987428"/>
                  <a:pt x="2406017" y="1992295"/>
                  <a:pt x="2410791" y="1997298"/>
                </a:cubicBezTo>
                <a:cubicBezTo>
                  <a:pt x="2408999" y="2001431"/>
                  <a:pt x="2411983" y="2006507"/>
                  <a:pt x="2419745" y="2012527"/>
                </a:cubicBezTo>
                <a:cubicBezTo>
                  <a:pt x="2427506" y="2018546"/>
                  <a:pt x="2433189" y="2022220"/>
                  <a:pt x="2436793" y="2023544"/>
                </a:cubicBezTo>
                <a:lnTo>
                  <a:pt x="2428763" y="2031837"/>
                </a:lnTo>
                <a:lnTo>
                  <a:pt x="2434898" y="2040989"/>
                </a:lnTo>
                <a:lnTo>
                  <a:pt x="2449754" y="2051090"/>
                </a:lnTo>
                <a:cubicBezTo>
                  <a:pt x="2449334" y="2054566"/>
                  <a:pt x="2449378" y="2057286"/>
                  <a:pt x="2449886" y="2059251"/>
                </a:cubicBezTo>
                <a:cubicBezTo>
                  <a:pt x="2450394" y="2061215"/>
                  <a:pt x="2452596" y="2062813"/>
                  <a:pt x="2456493" y="2064042"/>
                </a:cubicBezTo>
                <a:lnTo>
                  <a:pt x="2459775" y="2065078"/>
                </a:lnTo>
                <a:lnTo>
                  <a:pt x="2468762" y="2082348"/>
                </a:lnTo>
                <a:cubicBezTo>
                  <a:pt x="2470734" y="2086578"/>
                  <a:pt x="2474045" y="2089427"/>
                  <a:pt x="2478695" y="2090894"/>
                </a:cubicBezTo>
                <a:lnTo>
                  <a:pt x="2486040" y="2107647"/>
                </a:lnTo>
                <a:lnTo>
                  <a:pt x="2508672" y="2127417"/>
                </a:lnTo>
                <a:cubicBezTo>
                  <a:pt x="2508064" y="2129105"/>
                  <a:pt x="2507726" y="2130652"/>
                  <a:pt x="2507657" y="2132059"/>
                </a:cubicBezTo>
                <a:cubicBezTo>
                  <a:pt x="2507590" y="2133467"/>
                  <a:pt x="2508331" y="2134452"/>
                  <a:pt x="2509882" y="2135017"/>
                </a:cubicBezTo>
                <a:cubicBezTo>
                  <a:pt x="2513139" y="2135894"/>
                  <a:pt x="2515241" y="2136858"/>
                  <a:pt x="2516187" y="2137908"/>
                </a:cubicBezTo>
                <a:cubicBezTo>
                  <a:pt x="2517134" y="2138959"/>
                  <a:pt x="2517077" y="2141046"/>
                  <a:pt x="2516016" y="2144169"/>
                </a:cubicBezTo>
                <a:cubicBezTo>
                  <a:pt x="2519354" y="2145148"/>
                  <a:pt x="2522524" y="2146298"/>
                  <a:pt x="2525527" y="2147621"/>
                </a:cubicBezTo>
                <a:cubicBezTo>
                  <a:pt x="2528531" y="2148945"/>
                  <a:pt x="2531032" y="2150786"/>
                  <a:pt x="2533031" y="2153146"/>
                </a:cubicBezTo>
                <a:lnTo>
                  <a:pt x="2537954" y="2154700"/>
                </a:lnTo>
                <a:cubicBezTo>
                  <a:pt x="2533831" y="2147873"/>
                  <a:pt x="2529637" y="2140911"/>
                  <a:pt x="2525373" y="2133815"/>
                </a:cubicBezTo>
                <a:cubicBezTo>
                  <a:pt x="2521108" y="2126718"/>
                  <a:pt x="2516376" y="2120037"/>
                  <a:pt x="2511172" y="2113772"/>
                </a:cubicBezTo>
                <a:cubicBezTo>
                  <a:pt x="2511894" y="2110767"/>
                  <a:pt x="2511678" y="2108594"/>
                  <a:pt x="2510523" y="2107252"/>
                </a:cubicBezTo>
                <a:cubicBezTo>
                  <a:pt x="2509367" y="2105910"/>
                  <a:pt x="2509151" y="2103736"/>
                  <a:pt x="2509873" y="2100732"/>
                </a:cubicBezTo>
                <a:cubicBezTo>
                  <a:pt x="2515060" y="2105262"/>
                  <a:pt x="2526239" y="2116533"/>
                  <a:pt x="2543411" y="2134544"/>
                </a:cubicBezTo>
                <a:cubicBezTo>
                  <a:pt x="2560584" y="2152555"/>
                  <a:pt x="2569216" y="2166179"/>
                  <a:pt x="2569308" y="2175418"/>
                </a:cubicBezTo>
                <a:cubicBezTo>
                  <a:pt x="2568642" y="2176937"/>
                  <a:pt x="2567451" y="2177614"/>
                  <a:pt x="2565736" y="2177448"/>
                </a:cubicBezTo>
                <a:cubicBezTo>
                  <a:pt x="2564021" y="2177283"/>
                  <a:pt x="2562679" y="2177010"/>
                  <a:pt x="2561709" y="2176629"/>
                </a:cubicBezTo>
                <a:cubicBezTo>
                  <a:pt x="2560022" y="2173278"/>
                  <a:pt x="2557931" y="2170137"/>
                  <a:pt x="2555435" y="2167207"/>
                </a:cubicBezTo>
                <a:cubicBezTo>
                  <a:pt x="2552938" y="2164276"/>
                  <a:pt x="2550048" y="2162237"/>
                  <a:pt x="2546764" y="2161088"/>
                </a:cubicBezTo>
                <a:lnTo>
                  <a:pt x="2558427" y="2175593"/>
                </a:lnTo>
                <a:cubicBezTo>
                  <a:pt x="2559306" y="2179480"/>
                  <a:pt x="2559364" y="2183106"/>
                  <a:pt x="2558603" y="2186475"/>
                </a:cubicBezTo>
                <a:cubicBezTo>
                  <a:pt x="2557999" y="2188389"/>
                  <a:pt x="2556012" y="2188965"/>
                  <a:pt x="2552644" y="2188203"/>
                </a:cubicBezTo>
                <a:cubicBezTo>
                  <a:pt x="2547056" y="2186140"/>
                  <a:pt x="2542060" y="2182909"/>
                  <a:pt x="2537658" y="2178514"/>
                </a:cubicBezTo>
                <a:cubicBezTo>
                  <a:pt x="2533256" y="2174118"/>
                  <a:pt x="2528519" y="2170067"/>
                  <a:pt x="2523449" y="2166362"/>
                </a:cubicBezTo>
                <a:lnTo>
                  <a:pt x="2514463" y="2149093"/>
                </a:lnTo>
                <a:lnTo>
                  <a:pt x="2499088" y="2140633"/>
                </a:lnTo>
                <a:lnTo>
                  <a:pt x="2536752" y="2181385"/>
                </a:lnTo>
                <a:lnTo>
                  <a:pt x="2536410" y="2193908"/>
                </a:lnTo>
                <a:lnTo>
                  <a:pt x="2542631" y="2208501"/>
                </a:lnTo>
                <a:cubicBezTo>
                  <a:pt x="2549905" y="2213803"/>
                  <a:pt x="2559652" y="2224848"/>
                  <a:pt x="2571873" y="2241634"/>
                </a:cubicBezTo>
                <a:cubicBezTo>
                  <a:pt x="2584093" y="2258421"/>
                  <a:pt x="2591423" y="2271409"/>
                  <a:pt x="2593862" y="2280598"/>
                </a:cubicBezTo>
                <a:lnTo>
                  <a:pt x="2600514" y="2288110"/>
                </a:lnTo>
                <a:cubicBezTo>
                  <a:pt x="2602133" y="2288697"/>
                  <a:pt x="2603688" y="2289487"/>
                  <a:pt x="2605177" y="2290484"/>
                </a:cubicBezTo>
                <a:cubicBezTo>
                  <a:pt x="2606667" y="2291480"/>
                  <a:pt x="2608222" y="2292271"/>
                  <a:pt x="2609842" y="2292857"/>
                </a:cubicBezTo>
                <a:lnTo>
                  <a:pt x="2613123" y="2293893"/>
                </a:lnTo>
                <a:lnTo>
                  <a:pt x="2620468" y="2310645"/>
                </a:lnTo>
                <a:cubicBezTo>
                  <a:pt x="2624326" y="2312952"/>
                  <a:pt x="2627623" y="2316323"/>
                  <a:pt x="2630359" y="2320757"/>
                </a:cubicBezTo>
                <a:cubicBezTo>
                  <a:pt x="2633095" y="2325192"/>
                  <a:pt x="2635183" y="2329534"/>
                  <a:pt x="2636623" y="2333785"/>
                </a:cubicBezTo>
                <a:lnTo>
                  <a:pt x="2658132" y="2351398"/>
                </a:lnTo>
                <a:cubicBezTo>
                  <a:pt x="2657010" y="2356381"/>
                  <a:pt x="2657961" y="2359087"/>
                  <a:pt x="2660984" y="2359515"/>
                </a:cubicBezTo>
                <a:cubicBezTo>
                  <a:pt x="2664006" y="2359942"/>
                  <a:pt x="2664957" y="2362648"/>
                  <a:pt x="2663836" y="2367631"/>
                </a:cubicBezTo>
                <a:cubicBezTo>
                  <a:pt x="2666387" y="2368361"/>
                  <a:pt x="2669079" y="2369361"/>
                  <a:pt x="2671911" y="2370631"/>
                </a:cubicBezTo>
                <a:cubicBezTo>
                  <a:pt x="2674744" y="2371900"/>
                  <a:pt x="2677176" y="2373720"/>
                  <a:pt x="2679210" y="2376091"/>
                </a:cubicBezTo>
                <a:cubicBezTo>
                  <a:pt x="2684248" y="2377756"/>
                  <a:pt x="2688963" y="2380446"/>
                  <a:pt x="2693353" y="2384162"/>
                </a:cubicBezTo>
                <a:cubicBezTo>
                  <a:pt x="2697744" y="2387878"/>
                  <a:pt x="2701121" y="2391951"/>
                  <a:pt x="2703483" y="2396380"/>
                </a:cubicBezTo>
                <a:cubicBezTo>
                  <a:pt x="2704793" y="2398898"/>
                  <a:pt x="2705024" y="2401978"/>
                  <a:pt x="2704176" y="2405620"/>
                </a:cubicBezTo>
                <a:cubicBezTo>
                  <a:pt x="2703572" y="2407535"/>
                  <a:pt x="2701585" y="2408110"/>
                  <a:pt x="2698217" y="2407348"/>
                </a:cubicBezTo>
                <a:cubicBezTo>
                  <a:pt x="2695987" y="2404051"/>
                  <a:pt x="2691852" y="2400716"/>
                  <a:pt x="2685811" y="2397345"/>
                </a:cubicBezTo>
                <a:cubicBezTo>
                  <a:pt x="2679770" y="2393973"/>
                  <a:pt x="2675096" y="2390919"/>
                  <a:pt x="2671786" y="2388183"/>
                </a:cubicBezTo>
                <a:lnTo>
                  <a:pt x="2662282" y="2372555"/>
                </a:lnTo>
                <a:cubicBezTo>
                  <a:pt x="2657426" y="2370910"/>
                  <a:pt x="2653169" y="2368439"/>
                  <a:pt x="2649510" y="2365142"/>
                </a:cubicBezTo>
                <a:cubicBezTo>
                  <a:pt x="2645851" y="2361845"/>
                  <a:pt x="2642392" y="2358272"/>
                  <a:pt x="2639133" y="2354425"/>
                </a:cubicBezTo>
                <a:lnTo>
                  <a:pt x="2636282" y="2346308"/>
                </a:lnTo>
                <a:lnTo>
                  <a:pt x="2605015" y="2331030"/>
                </a:lnTo>
                <a:lnTo>
                  <a:pt x="2588859" y="2307890"/>
                </a:lnTo>
                <a:cubicBezTo>
                  <a:pt x="2582900" y="2303904"/>
                  <a:pt x="2576681" y="2300739"/>
                  <a:pt x="2570203" y="2298394"/>
                </a:cubicBezTo>
                <a:cubicBezTo>
                  <a:pt x="2568690" y="2298068"/>
                  <a:pt x="2568176" y="2298507"/>
                  <a:pt x="2568660" y="2299712"/>
                </a:cubicBezTo>
                <a:cubicBezTo>
                  <a:pt x="2569144" y="2300918"/>
                  <a:pt x="2569860" y="2301745"/>
                  <a:pt x="2570809" y="2302194"/>
                </a:cubicBezTo>
                <a:lnTo>
                  <a:pt x="2562867" y="2315928"/>
                </a:lnTo>
                <a:cubicBezTo>
                  <a:pt x="2562666" y="2316804"/>
                  <a:pt x="2562292" y="2317513"/>
                  <a:pt x="2561745" y="2318055"/>
                </a:cubicBezTo>
                <a:cubicBezTo>
                  <a:pt x="2561198" y="2318596"/>
                  <a:pt x="2560133" y="2318636"/>
                  <a:pt x="2558549" y="2318174"/>
                </a:cubicBezTo>
                <a:cubicBezTo>
                  <a:pt x="2556941" y="2317554"/>
                  <a:pt x="2555494" y="2316421"/>
                  <a:pt x="2554210" y="2314775"/>
                </a:cubicBezTo>
                <a:cubicBezTo>
                  <a:pt x="2552924" y="2313129"/>
                  <a:pt x="2551607" y="2311586"/>
                  <a:pt x="2550257" y="2310145"/>
                </a:cubicBezTo>
                <a:cubicBezTo>
                  <a:pt x="2550378" y="2309882"/>
                  <a:pt x="2550655" y="2308767"/>
                  <a:pt x="2551087" y="2306798"/>
                </a:cubicBezTo>
                <a:cubicBezTo>
                  <a:pt x="2551520" y="2304829"/>
                  <a:pt x="2551387" y="2303585"/>
                  <a:pt x="2550687" y="2303063"/>
                </a:cubicBezTo>
                <a:cubicBezTo>
                  <a:pt x="2549026" y="2302727"/>
                  <a:pt x="2547446" y="2303206"/>
                  <a:pt x="2545948" y="2304500"/>
                </a:cubicBezTo>
                <a:cubicBezTo>
                  <a:pt x="2544450" y="2305794"/>
                  <a:pt x="2543151" y="2306813"/>
                  <a:pt x="2542052" y="2307556"/>
                </a:cubicBezTo>
                <a:cubicBezTo>
                  <a:pt x="2538994" y="2306290"/>
                  <a:pt x="2536604" y="2304333"/>
                  <a:pt x="2534883" y="2301686"/>
                </a:cubicBezTo>
                <a:cubicBezTo>
                  <a:pt x="2533162" y="2299037"/>
                  <a:pt x="2530772" y="2297081"/>
                  <a:pt x="2527713" y="2295815"/>
                </a:cubicBezTo>
                <a:lnTo>
                  <a:pt x="2517780" y="2287268"/>
                </a:lnTo>
                <a:lnTo>
                  <a:pt x="2506293" y="2283643"/>
                </a:lnTo>
                <a:lnTo>
                  <a:pt x="2502406" y="2278809"/>
                </a:lnTo>
                <a:cubicBezTo>
                  <a:pt x="2500583" y="2278270"/>
                  <a:pt x="2499025" y="2277253"/>
                  <a:pt x="2497731" y="2275755"/>
                </a:cubicBezTo>
                <a:cubicBezTo>
                  <a:pt x="2496436" y="2274256"/>
                  <a:pt x="2496497" y="2272396"/>
                  <a:pt x="2497913" y="2270173"/>
                </a:cubicBezTo>
                <a:lnTo>
                  <a:pt x="2492559" y="2275702"/>
                </a:lnTo>
                <a:lnTo>
                  <a:pt x="2500940" y="2289172"/>
                </a:lnTo>
                <a:cubicBezTo>
                  <a:pt x="2494017" y="2287288"/>
                  <a:pt x="2488690" y="2283202"/>
                  <a:pt x="2484960" y="2276913"/>
                </a:cubicBezTo>
                <a:cubicBezTo>
                  <a:pt x="2478478" y="2269342"/>
                  <a:pt x="2472438" y="2261798"/>
                  <a:pt x="2466840" y="2254281"/>
                </a:cubicBezTo>
                <a:cubicBezTo>
                  <a:pt x="2461243" y="2246763"/>
                  <a:pt x="2455074" y="2239629"/>
                  <a:pt x="2448332" y="2232879"/>
                </a:cubicBezTo>
                <a:cubicBezTo>
                  <a:pt x="2446510" y="2232341"/>
                  <a:pt x="2444411" y="2231604"/>
                  <a:pt x="2442038" y="2230667"/>
                </a:cubicBezTo>
                <a:cubicBezTo>
                  <a:pt x="2439665" y="2229730"/>
                  <a:pt x="2438107" y="2228713"/>
                  <a:pt x="2437363" y="2227613"/>
                </a:cubicBezTo>
                <a:lnTo>
                  <a:pt x="2436328" y="2230895"/>
                </a:lnTo>
                <a:lnTo>
                  <a:pt x="2455589" y="2244190"/>
                </a:lnTo>
                <a:lnTo>
                  <a:pt x="2464575" y="2261460"/>
                </a:lnTo>
                <a:cubicBezTo>
                  <a:pt x="2468399" y="2263042"/>
                  <a:pt x="2471181" y="2265423"/>
                  <a:pt x="2472921" y="2268604"/>
                </a:cubicBezTo>
                <a:cubicBezTo>
                  <a:pt x="2474663" y="2271784"/>
                  <a:pt x="2477034" y="2274036"/>
                  <a:pt x="2480037" y="2275359"/>
                </a:cubicBezTo>
                <a:lnTo>
                  <a:pt x="2484960" y="2276913"/>
                </a:lnTo>
                <a:cubicBezTo>
                  <a:pt x="2488909" y="2287631"/>
                  <a:pt x="2493887" y="2296870"/>
                  <a:pt x="2499897" y="2304630"/>
                </a:cubicBezTo>
                <a:cubicBezTo>
                  <a:pt x="2505906" y="2312391"/>
                  <a:pt x="2511555" y="2320939"/>
                  <a:pt x="2516841" y="2330275"/>
                </a:cubicBezTo>
                <a:cubicBezTo>
                  <a:pt x="2520652" y="2331778"/>
                  <a:pt x="2523589" y="2333908"/>
                  <a:pt x="2525651" y="2336663"/>
                </a:cubicBezTo>
                <a:cubicBezTo>
                  <a:pt x="2527714" y="2339419"/>
                  <a:pt x="2530651" y="2341549"/>
                  <a:pt x="2534461" y="2343052"/>
                </a:cubicBezTo>
                <a:cubicBezTo>
                  <a:pt x="2532554" y="2348502"/>
                  <a:pt x="2532249" y="2352090"/>
                  <a:pt x="2533547" y="2353815"/>
                </a:cubicBezTo>
                <a:cubicBezTo>
                  <a:pt x="2534844" y="2355540"/>
                  <a:pt x="2538317" y="2357162"/>
                  <a:pt x="2543965" y="2358681"/>
                </a:cubicBezTo>
                <a:cubicBezTo>
                  <a:pt x="2544596" y="2362639"/>
                  <a:pt x="2545842" y="2366791"/>
                  <a:pt x="2547703" y="2371137"/>
                </a:cubicBezTo>
                <a:cubicBezTo>
                  <a:pt x="2549565" y="2375484"/>
                  <a:pt x="2551890" y="2379074"/>
                  <a:pt x="2554680" y="2381909"/>
                </a:cubicBezTo>
                <a:cubicBezTo>
                  <a:pt x="2558278" y="2382180"/>
                  <a:pt x="2560905" y="2383384"/>
                  <a:pt x="2562561" y="2385523"/>
                </a:cubicBezTo>
                <a:cubicBezTo>
                  <a:pt x="2564217" y="2387662"/>
                  <a:pt x="2564555" y="2390400"/>
                  <a:pt x="2563578" y="2393738"/>
                </a:cubicBezTo>
                <a:cubicBezTo>
                  <a:pt x="2566153" y="2394513"/>
                  <a:pt x="2568668" y="2395833"/>
                  <a:pt x="2571125" y="2397698"/>
                </a:cubicBezTo>
                <a:cubicBezTo>
                  <a:pt x="2573581" y="2399563"/>
                  <a:pt x="2575299" y="2401984"/>
                  <a:pt x="2576276" y="2404962"/>
                </a:cubicBezTo>
                <a:lnTo>
                  <a:pt x="2575328" y="2413684"/>
                </a:lnTo>
                <a:lnTo>
                  <a:pt x="2558919" y="2408507"/>
                </a:lnTo>
                <a:cubicBezTo>
                  <a:pt x="2560157" y="2410777"/>
                  <a:pt x="2561331" y="2413253"/>
                  <a:pt x="2562439" y="2415933"/>
                </a:cubicBezTo>
                <a:cubicBezTo>
                  <a:pt x="2563548" y="2418613"/>
                  <a:pt x="2563902" y="2420830"/>
                  <a:pt x="2563499" y="2422582"/>
                </a:cubicBezTo>
                <a:cubicBezTo>
                  <a:pt x="2562969" y="2424144"/>
                  <a:pt x="2562325" y="2424993"/>
                  <a:pt x="2561567" y="2425131"/>
                </a:cubicBezTo>
                <a:cubicBezTo>
                  <a:pt x="2560810" y="2425267"/>
                  <a:pt x="2560014" y="2425167"/>
                  <a:pt x="2559182" y="2424829"/>
                </a:cubicBezTo>
                <a:cubicBezTo>
                  <a:pt x="2556607" y="2424054"/>
                  <a:pt x="2554091" y="2422734"/>
                  <a:pt x="2551635" y="2420869"/>
                </a:cubicBezTo>
                <a:cubicBezTo>
                  <a:pt x="2549178" y="2419004"/>
                  <a:pt x="2547462" y="2416582"/>
                  <a:pt x="2546484" y="2413605"/>
                </a:cubicBezTo>
                <a:cubicBezTo>
                  <a:pt x="2542647" y="2411943"/>
                  <a:pt x="2539610" y="2409181"/>
                  <a:pt x="2537371" y="2405317"/>
                </a:cubicBezTo>
                <a:cubicBezTo>
                  <a:pt x="2535131" y="2401453"/>
                  <a:pt x="2532094" y="2398690"/>
                  <a:pt x="2528258" y="2397029"/>
                </a:cubicBezTo>
                <a:lnTo>
                  <a:pt x="2526617" y="2396511"/>
                </a:lnTo>
                <a:lnTo>
                  <a:pt x="2507697" y="2370694"/>
                </a:lnTo>
                <a:cubicBezTo>
                  <a:pt x="2505291" y="2369860"/>
                  <a:pt x="2503258" y="2368918"/>
                  <a:pt x="2501597" y="2367867"/>
                </a:cubicBezTo>
                <a:cubicBezTo>
                  <a:pt x="2499936" y="2366817"/>
                  <a:pt x="2498313" y="2366004"/>
                  <a:pt x="2496728" y="2365429"/>
                </a:cubicBezTo>
                <a:lnTo>
                  <a:pt x="2491805" y="2363876"/>
                </a:lnTo>
                <a:cubicBezTo>
                  <a:pt x="2486457" y="2358429"/>
                  <a:pt x="2481648" y="2352702"/>
                  <a:pt x="2477379" y="2346694"/>
                </a:cubicBezTo>
                <a:cubicBezTo>
                  <a:pt x="2473110" y="2340686"/>
                  <a:pt x="2468301" y="2334958"/>
                  <a:pt x="2462952" y="2329512"/>
                </a:cubicBezTo>
                <a:lnTo>
                  <a:pt x="2448701" y="2323211"/>
                </a:lnTo>
                <a:cubicBezTo>
                  <a:pt x="2445307" y="2319434"/>
                  <a:pt x="2442247" y="2315311"/>
                  <a:pt x="2439522" y="2310842"/>
                </a:cubicBezTo>
                <a:cubicBezTo>
                  <a:pt x="2436797" y="2306374"/>
                  <a:pt x="2434816" y="2301690"/>
                  <a:pt x="2433581" y="2296789"/>
                </a:cubicBezTo>
                <a:lnTo>
                  <a:pt x="2424253" y="2292042"/>
                </a:lnTo>
                <a:cubicBezTo>
                  <a:pt x="2425107" y="2289454"/>
                  <a:pt x="2425448" y="2286705"/>
                  <a:pt x="2425276" y="2283794"/>
                </a:cubicBezTo>
                <a:cubicBezTo>
                  <a:pt x="2425105" y="2280882"/>
                  <a:pt x="2423956" y="2278566"/>
                  <a:pt x="2421831" y="2276843"/>
                </a:cubicBezTo>
                <a:cubicBezTo>
                  <a:pt x="2420337" y="2272763"/>
                  <a:pt x="2418098" y="2268899"/>
                  <a:pt x="2415114" y="2265250"/>
                </a:cubicBezTo>
                <a:cubicBezTo>
                  <a:pt x="2412129" y="2261602"/>
                  <a:pt x="2408811" y="2258300"/>
                  <a:pt x="2405158" y="2255343"/>
                </a:cubicBezTo>
                <a:cubicBezTo>
                  <a:pt x="2404188" y="2254962"/>
                  <a:pt x="2402846" y="2254689"/>
                  <a:pt x="2401132" y="2254524"/>
                </a:cubicBezTo>
                <a:cubicBezTo>
                  <a:pt x="2399416" y="2254359"/>
                  <a:pt x="2398226" y="2255036"/>
                  <a:pt x="2397559" y="2256554"/>
                </a:cubicBezTo>
                <a:cubicBezTo>
                  <a:pt x="2397302" y="2258202"/>
                  <a:pt x="2398163" y="2259526"/>
                  <a:pt x="2400140" y="2260526"/>
                </a:cubicBezTo>
                <a:cubicBezTo>
                  <a:pt x="2402117" y="2261526"/>
                  <a:pt x="2403647" y="2262159"/>
                  <a:pt x="2404728" y="2262425"/>
                </a:cubicBezTo>
                <a:cubicBezTo>
                  <a:pt x="2409078" y="2268534"/>
                  <a:pt x="2412387" y="2275441"/>
                  <a:pt x="2414654" y="2283149"/>
                </a:cubicBezTo>
                <a:cubicBezTo>
                  <a:pt x="2416921" y="2290856"/>
                  <a:pt x="2418741" y="2298196"/>
                  <a:pt x="2420111" y="2305169"/>
                </a:cubicBezTo>
                <a:lnTo>
                  <a:pt x="2431168" y="2315875"/>
                </a:lnTo>
                <a:lnTo>
                  <a:pt x="2433590" y="2331074"/>
                </a:lnTo>
                <a:cubicBezTo>
                  <a:pt x="2443957" y="2338367"/>
                  <a:pt x="2452592" y="2347933"/>
                  <a:pt x="2459495" y="2359772"/>
                </a:cubicBezTo>
                <a:cubicBezTo>
                  <a:pt x="2466397" y="2371610"/>
                  <a:pt x="2472075" y="2383400"/>
                  <a:pt x="2476527" y="2395142"/>
                </a:cubicBezTo>
                <a:cubicBezTo>
                  <a:pt x="2479057" y="2395940"/>
                  <a:pt x="2481663" y="2397214"/>
                  <a:pt x="2484344" y="2398961"/>
                </a:cubicBezTo>
                <a:cubicBezTo>
                  <a:pt x="2487026" y="2400709"/>
                  <a:pt x="2489372" y="2402803"/>
                  <a:pt x="2491384" y="2405242"/>
                </a:cubicBezTo>
                <a:lnTo>
                  <a:pt x="2494323" y="2418800"/>
                </a:lnTo>
                <a:cubicBezTo>
                  <a:pt x="2490520" y="2426923"/>
                  <a:pt x="2488006" y="2432745"/>
                  <a:pt x="2486782" y="2436268"/>
                </a:cubicBezTo>
                <a:cubicBezTo>
                  <a:pt x="2485558" y="2439792"/>
                  <a:pt x="2491357" y="2446433"/>
                  <a:pt x="2504178" y="2456191"/>
                </a:cubicBezTo>
                <a:cubicBezTo>
                  <a:pt x="2509380" y="2465201"/>
                  <a:pt x="2514787" y="2474274"/>
                  <a:pt x="2520399" y="2483413"/>
                </a:cubicBezTo>
                <a:cubicBezTo>
                  <a:pt x="2526011" y="2492551"/>
                  <a:pt x="2532498" y="2501063"/>
                  <a:pt x="2539859" y="2508948"/>
                </a:cubicBezTo>
                <a:cubicBezTo>
                  <a:pt x="2539165" y="2514481"/>
                  <a:pt x="2541765" y="2519587"/>
                  <a:pt x="2547656" y="2524265"/>
                </a:cubicBezTo>
                <a:cubicBezTo>
                  <a:pt x="2553548" y="2528943"/>
                  <a:pt x="2556018" y="2534459"/>
                  <a:pt x="2555066" y="2540812"/>
                </a:cubicBezTo>
                <a:cubicBezTo>
                  <a:pt x="2564327" y="2558281"/>
                  <a:pt x="2575224" y="2575928"/>
                  <a:pt x="2587756" y="2593753"/>
                </a:cubicBezTo>
                <a:cubicBezTo>
                  <a:pt x="2600288" y="2611578"/>
                  <a:pt x="2612804" y="2628382"/>
                  <a:pt x="2625303" y="2644167"/>
                </a:cubicBezTo>
                <a:cubicBezTo>
                  <a:pt x="2628184" y="2644211"/>
                  <a:pt x="2630605" y="2645351"/>
                  <a:pt x="2632569" y="2647587"/>
                </a:cubicBezTo>
                <a:cubicBezTo>
                  <a:pt x="2634533" y="2649823"/>
                  <a:pt x="2635076" y="2652626"/>
                  <a:pt x="2634202" y="2655996"/>
                </a:cubicBezTo>
                <a:cubicBezTo>
                  <a:pt x="2639674" y="2661407"/>
                  <a:pt x="2644645" y="2667335"/>
                  <a:pt x="2649114" y="2673782"/>
                </a:cubicBezTo>
                <a:cubicBezTo>
                  <a:pt x="2653583" y="2680229"/>
                  <a:pt x="2657885" y="2686849"/>
                  <a:pt x="2662019" y="2693642"/>
                </a:cubicBezTo>
                <a:cubicBezTo>
                  <a:pt x="2668936" y="2695786"/>
                  <a:pt x="2673197" y="2699913"/>
                  <a:pt x="2674804" y="2706020"/>
                </a:cubicBezTo>
                <a:cubicBezTo>
                  <a:pt x="2676410" y="2712128"/>
                  <a:pt x="2679722" y="2716406"/>
                  <a:pt x="2684738" y="2718853"/>
                </a:cubicBezTo>
                <a:lnTo>
                  <a:pt x="2687160" y="2734052"/>
                </a:lnTo>
                <a:cubicBezTo>
                  <a:pt x="2678284" y="2726440"/>
                  <a:pt x="2664960" y="2712914"/>
                  <a:pt x="2647187" y="2693473"/>
                </a:cubicBezTo>
                <a:cubicBezTo>
                  <a:pt x="2629413" y="2674032"/>
                  <a:pt x="2617427" y="2659123"/>
                  <a:pt x="2611228" y="2648747"/>
                </a:cubicBezTo>
                <a:cubicBezTo>
                  <a:pt x="2608079" y="2647528"/>
                  <a:pt x="2604919" y="2645629"/>
                  <a:pt x="2601748" y="2643050"/>
                </a:cubicBezTo>
                <a:cubicBezTo>
                  <a:pt x="2598578" y="2640471"/>
                  <a:pt x="2594598" y="2638313"/>
                  <a:pt x="2589808" y="2636576"/>
                </a:cubicBezTo>
                <a:cubicBezTo>
                  <a:pt x="2588726" y="2636310"/>
                  <a:pt x="2587197" y="2635677"/>
                  <a:pt x="2585219" y="2634677"/>
                </a:cubicBezTo>
                <a:cubicBezTo>
                  <a:pt x="2583242" y="2633677"/>
                  <a:pt x="2582381" y="2632354"/>
                  <a:pt x="2582638" y="2630705"/>
                </a:cubicBezTo>
                <a:lnTo>
                  <a:pt x="2583156" y="2629064"/>
                </a:lnTo>
                <a:cubicBezTo>
                  <a:pt x="2577777" y="2625263"/>
                  <a:pt x="2567762" y="2618645"/>
                  <a:pt x="2553108" y="2609210"/>
                </a:cubicBezTo>
                <a:cubicBezTo>
                  <a:pt x="2538455" y="2599775"/>
                  <a:pt x="2529928" y="2592724"/>
                  <a:pt x="2527529" y="2588058"/>
                </a:cubicBezTo>
                <a:cubicBezTo>
                  <a:pt x="2519742" y="2586766"/>
                  <a:pt x="2513163" y="2582360"/>
                  <a:pt x="2507792" y="2574839"/>
                </a:cubicBezTo>
                <a:cubicBezTo>
                  <a:pt x="2502422" y="2567318"/>
                  <a:pt x="2497569" y="2560299"/>
                  <a:pt x="2493235" y="2553782"/>
                </a:cubicBezTo>
                <a:cubicBezTo>
                  <a:pt x="2487793" y="2552327"/>
                  <a:pt x="2484298" y="2549345"/>
                  <a:pt x="2482751" y="2544835"/>
                </a:cubicBezTo>
                <a:cubicBezTo>
                  <a:pt x="2481205" y="2540325"/>
                  <a:pt x="2478249" y="2537062"/>
                  <a:pt x="2473886" y="2535046"/>
                </a:cubicBezTo>
                <a:cubicBezTo>
                  <a:pt x="2472086" y="2534554"/>
                  <a:pt x="2469942" y="2533727"/>
                  <a:pt x="2467451" y="2532565"/>
                </a:cubicBezTo>
                <a:cubicBezTo>
                  <a:pt x="2464961" y="2531403"/>
                  <a:pt x="2463075" y="2529756"/>
                  <a:pt x="2461794" y="2527622"/>
                </a:cubicBezTo>
                <a:lnTo>
                  <a:pt x="2448578" y="2518040"/>
                </a:lnTo>
                <a:cubicBezTo>
                  <a:pt x="2445023" y="2517632"/>
                  <a:pt x="2442568" y="2515880"/>
                  <a:pt x="2441215" y="2512784"/>
                </a:cubicBezTo>
                <a:cubicBezTo>
                  <a:pt x="2439861" y="2509689"/>
                  <a:pt x="2439694" y="2506403"/>
                  <a:pt x="2440715" y="2502929"/>
                </a:cubicBezTo>
                <a:lnTo>
                  <a:pt x="2427500" y="2493346"/>
                </a:lnTo>
                <a:lnTo>
                  <a:pt x="2426289" y="2485747"/>
                </a:lnTo>
                <a:cubicBezTo>
                  <a:pt x="2420736" y="2485235"/>
                  <a:pt x="2414936" y="2484082"/>
                  <a:pt x="2408887" y="2482286"/>
                </a:cubicBezTo>
                <a:cubicBezTo>
                  <a:pt x="2402837" y="2480490"/>
                  <a:pt x="2398763" y="2476724"/>
                  <a:pt x="2396664" y="2470987"/>
                </a:cubicBezTo>
                <a:cubicBezTo>
                  <a:pt x="2390862" y="2468404"/>
                  <a:pt x="2380634" y="2461268"/>
                  <a:pt x="2365978" y="2449577"/>
                </a:cubicBezTo>
                <a:cubicBezTo>
                  <a:pt x="2351323" y="2437886"/>
                  <a:pt x="2342433" y="2429368"/>
                  <a:pt x="2339308" y="2424022"/>
                </a:cubicBezTo>
                <a:lnTo>
                  <a:pt x="2325575" y="2416080"/>
                </a:lnTo>
                <a:lnTo>
                  <a:pt x="2313132" y="2386893"/>
                </a:lnTo>
                <a:cubicBezTo>
                  <a:pt x="2307565" y="2385475"/>
                  <a:pt x="2303368" y="2382572"/>
                  <a:pt x="2300542" y="2378185"/>
                </a:cubicBezTo>
                <a:cubicBezTo>
                  <a:pt x="2297717" y="2373797"/>
                  <a:pt x="2293649" y="2370485"/>
                  <a:pt x="2288342" y="2368246"/>
                </a:cubicBezTo>
                <a:cubicBezTo>
                  <a:pt x="2287158" y="2363061"/>
                  <a:pt x="2284922" y="2357995"/>
                  <a:pt x="2281634" y="2353048"/>
                </a:cubicBezTo>
                <a:cubicBezTo>
                  <a:pt x="2278346" y="2348101"/>
                  <a:pt x="2274102" y="2345109"/>
                  <a:pt x="2268904" y="2344070"/>
                </a:cubicBezTo>
                <a:cubicBezTo>
                  <a:pt x="2269666" y="2340701"/>
                  <a:pt x="2269090" y="2338716"/>
                  <a:pt x="2267176" y="2338112"/>
                </a:cubicBezTo>
                <a:cubicBezTo>
                  <a:pt x="2264647" y="2337427"/>
                  <a:pt x="2262730" y="2336596"/>
                  <a:pt x="2261421" y="2335619"/>
                </a:cubicBezTo>
                <a:cubicBezTo>
                  <a:pt x="2260113" y="2334643"/>
                  <a:pt x="2259814" y="2332970"/>
                  <a:pt x="2260524" y="2330600"/>
                </a:cubicBezTo>
                <a:cubicBezTo>
                  <a:pt x="2246717" y="2307524"/>
                  <a:pt x="2227917" y="2284902"/>
                  <a:pt x="2204124" y="2262735"/>
                </a:cubicBezTo>
                <a:cubicBezTo>
                  <a:pt x="2180332" y="2240569"/>
                  <a:pt x="2158704" y="2219761"/>
                  <a:pt x="2139241" y="2200313"/>
                </a:cubicBezTo>
                <a:lnTo>
                  <a:pt x="2136301" y="2186756"/>
                </a:lnTo>
                <a:lnTo>
                  <a:pt x="2119110" y="2166897"/>
                </a:lnTo>
                <a:lnTo>
                  <a:pt x="2138372" y="2180192"/>
                </a:lnTo>
                <a:lnTo>
                  <a:pt x="2139407" y="2176910"/>
                </a:lnTo>
                <a:lnTo>
                  <a:pt x="2136556" y="2168792"/>
                </a:lnTo>
                <a:lnTo>
                  <a:pt x="2124464" y="2161369"/>
                </a:lnTo>
                <a:lnTo>
                  <a:pt x="2115565" y="2149540"/>
                </a:lnTo>
                <a:lnTo>
                  <a:pt x="2105323" y="2137269"/>
                </a:lnTo>
                <a:lnTo>
                  <a:pt x="2102186" y="2138835"/>
                </a:lnTo>
                <a:cubicBezTo>
                  <a:pt x="2102103" y="2141523"/>
                  <a:pt x="2101479" y="2144294"/>
                  <a:pt x="2100312" y="2147149"/>
                </a:cubicBezTo>
                <a:lnTo>
                  <a:pt x="2100196" y="2147290"/>
                </a:lnTo>
                <a:lnTo>
                  <a:pt x="2114804" y="2186301"/>
                </a:lnTo>
                <a:cubicBezTo>
                  <a:pt x="2119300" y="2187061"/>
                  <a:pt x="2123261" y="2190677"/>
                  <a:pt x="2126685" y="2197148"/>
                </a:cubicBezTo>
                <a:cubicBezTo>
                  <a:pt x="2130110" y="2203619"/>
                  <a:pt x="2132336" y="2209048"/>
                  <a:pt x="2133366" y="2213434"/>
                </a:cubicBezTo>
                <a:cubicBezTo>
                  <a:pt x="2138275" y="2214802"/>
                  <a:pt x="2141313" y="2217621"/>
                  <a:pt x="2142479" y="2221891"/>
                </a:cubicBezTo>
                <a:cubicBezTo>
                  <a:pt x="2143645" y="2226161"/>
                  <a:pt x="2143691" y="2230508"/>
                  <a:pt x="2142617" y="2234933"/>
                </a:cubicBezTo>
                <a:cubicBezTo>
                  <a:pt x="2145689" y="2244743"/>
                  <a:pt x="2150631" y="2254094"/>
                  <a:pt x="2157441" y="2262985"/>
                </a:cubicBezTo>
                <a:cubicBezTo>
                  <a:pt x="2156728" y="2268741"/>
                  <a:pt x="2158380" y="2271834"/>
                  <a:pt x="2162399" y="2272266"/>
                </a:cubicBezTo>
                <a:cubicBezTo>
                  <a:pt x="2166417" y="2272696"/>
                  <a:pt x="2167976" y="2276209"/>
                  <a:pt x="2167072" y="2282805"/>
                </a:cubicBezTo>
                <a:lnTo>
                  <a:pt x="2176541" y="2295532"/>
                </a:lnTo>
                <a:lnTo>
                  <a:pt x="2170148" y="2308200"/>
                </a:lnTo>
                <a:lnTo>
                  <a:pt x="2170847" y="2320706"/>
                </a:lnTo>
                <a:lnTo>
                  <a:pt x="2176042" y="2328939"/>
                </a:lnTo>
                <a:lnTo>
                  <a:pt x="2183675" y="2334193"/>
                </a:lnTo>
                <a:cubicBezTo>
                  <a:pt x="2186412" y="2338341"/>
                  <a:pt x="2189054" y="2342908"/>
                  <a:pt x="2191601" y="2347895"/>
                </a:cubicBezTo>
                <a:cubicBezTo>
                  <a:pt x="2194149" y="2352881"/>
                  <a:pt x="2195762" y="2358097"/>
                  <a:pt x="2196442" y="2363544"/>
                </a:cubicBezTo>
                <a:lnTo>
                  <a:pt x="2204074" y="2368799"/>
                </a:lnTo>
                <a:cubicBezTo>
                  <a:pt x="2205011" y="2377170"/>
                  <a:pt x="2207053" y="2386012"/>
                  <a:pt x="2210203" y="2395325"/>
                </a:cubicBezTo>
                <a:cubicBezTo>
                  <a:pt x="2213352" y="2404637"/>
                  <a:pt x="2216843" y="2412925"/>
                  <a:pt x="2220677" y="2420187"/>
                </a:cubicBezTo>
                <a:lnTo>
                  <a:pt x="2227230" y="2414613"/>
                </a:lnTo>
                <a:cubicBezTo>
                  <a:pt x="2232509" y="2419225"/>
                  <a:pt x="2237147" y="2426669"/>
                  <a:pt x="2241144" y="2436946"/>
                </a:cubicBezTo>
                <a:cubicBezTo>
                  <a:pt x="2245141" y="2447222"/>
                  <a:pt x="2248655" y="2455735"/>
                  <a:pt x="2251686" y="2462485"/>
                </a:cubicBezTo>
                <a:cubicBezTo>
                  <a:pt x="2251218" y="2466826"/>
                  <a:pt x="2252717" y="2469297"/>
                  <a:pt x="2256184" y="2469898"/>
                </a:cubicBezTo>
                <a:cubicBezTo>
                  <a:pt x="2259650" y="2470498"/>
                  <a:pt x="2261054" y="2473389"/>
                  <a:pt x="2260396" y="2478569"/>
                </a:cubicBezTo>
                <a:lnTo>
                  <a:pt x="2268568" y="2489238"/>
                </a:lnTo>
                <a:lnTo>
                  <a:pt x="2262934" y="2498549"/>
                </a:lnTo>
                <a:cubicBezTo>
                  <a:pt x="2266622" y="2501258"/>
                  <a:pt x="2269666" y="2504372"/>
                  <a:pt x="2272067" y="2507892"/>
                </a:cubicBezTo>
                <a:cubicBezTo>
                  <a:pt x="2274469" y="2511412"/>
                  <a:pt x="2276999" y="2514851"/>
                  <a:pt x="2279657" y="2518209"/>
                </a:cubicBezTo>
                <a:cubicBezTo>
                  <a:pt x="2279864" y="2516970"/>
                  <a:pt x="2280495" y="2514834"/>
                  <a:pt x="2281548" y="2511801"/>
                </a:cubicBezTo>
                <a:cubicBezTo>
                  <a:pt x="2282601" y="2508768"/>
                  <a:pt x="2283976" y="2507241"/>
                  <a:pt x="2285671" y="2507220"/>
                </a:cubicBezTo>
                <a:lnTo>
                  <a:pt x="2288648" y="2509658"/>
                </a:lnTo>
                <a:cubicBezTo>
                  <a:pt x="2288100" y="2511592"/>
                  <a:pt x="2287772" y="2514017"/>
                  <a:pt x="2287664" y="2516933"/>
                </a:cubicBezTo>
                <a:cubicBezTo>
                  <a:pt x="2287556" y="2519849"/>
                  <a:pt x="2288676" y="2521720"/>
                  <a:pt x="2291026" y="2522545"/>
                </a:cubicBezTo>
                <a:cubicBezTo>
                  <a:pt x="2291005" y="2527025"/>
                  <a:pt x="2291976" y="2531507"/>
                  <a:pt x="2293938" y="2535994"/>
                </a:cubicBezTo>
                <a:cubicBezTo>
                  <a:pt x="2295899" y="2540481"/>
                  <a:pt x="2298319" y="2544409"/>
                  <a:pt x="2301195" y="2547780"/>
                </a:cubicBezTo>
                <a:lnTo>
                  <a:pt x="2304492" y="2564403"/>
                </a:lnTo>
                <a:lnTo>
                  <a:pt x="2316939" y="2579568"/>
                </a:lnTo>
                <a:cubicBezTo>
                  <a:pt x="2317525" y="2585103"/>
                  <a:pt x="2318716" y="2590886"/>
                  <a:pt x="2320513" y="2596916"/>
                </a:cubicBezTo>
                <a:cubicBezTo>
                  <a:pt x="2322310" y="2602946"/>
                  <a:pt x="2324435" y="2608499"/>
                  <a:pt x="2326889" y="2613574"/>
                </a:cubicBezTo>
                <a:cubicBezTo>
                  <a:pt x="2325544" y="2613674"/>
                  <a:pt x="2325148" y="2615422"/>
                  <a:pt x="2325703" y="2618819"/>
                </a:cubicBezTo>
                <a:cubicBezTo>
                  <a:pt x="2326257" y="2622215"/>
                  <a:pt x="2325767" y="2624383"/>
                  <a:pt x="2324232" y="2625323"/>
                </a:cubicBezTo>
                <a:cubicBezTo>
                  <a:pt x="2330122" y="2630477"/>
                  <a:pt x="2335824" y="2636472"/>
                  <a:pt x="2341334" y="2643304"/>
                </a:cubicBezTo>
                <a:cubicBezTo>
                  <a:pt x="2338878" y="2648151"/>
                  <a:pt x="2339115" y="2653277"/>
                  <a:pt x="2342046" y="2658681"/>
                </a:cubicBezTo>
                <a:cubicBezTo>
                  <a:pt x="2344977" y="2664086"/>
                  <a:pt x="2348436" y="2668616"/>
                  <a:pt x="2352423" y="2672275"/>
                </a:cubicBezTo>
                <a:lnTo>
                  <a:pt x="2359356" y="2665023"/>
                </a:lnTo>
                <a:cubicBezTo>
                  <a:pt x="2361618" y="2671599"/>
                  <a:pt x="2364113" y="2678117"/>
                  <a:pt x="2366841" y="2684578"/>
                </a:cubicBezTo>
                <a:cubicBezTo>
                  <a:pt x="2369570" y="2691039"/>
                  <a:pt x="2371130" y="2697787"/>
                  <a:pt x="2371524" y="2704823"/>
                </a:cubicBezTo>
                <a:lnTo>
                  <a:pt x="2375420" y="2710996"/>
                </a:lnTo>
                <a:lnTo>
                  <a:pt x="2373362" y="2712295"/>
                </a:lnTo>
                <a:lnTo>
                  <a:pt x="2383591" y="2721666"/>
                </a:lnTo>
                <a:cubicBezTo>
                  <a:pt x="2384227" y="2726330"/>
                  <a:pt x="2385049" y="2731147"/>
                  <a:pt x="2386056" y="2736116"/>
                </a:cubicBezTo>
                <a:cubicBezTo>
                  <a:pt x="2387064" y="2741086"/>
                  <a:pt x="2388820" y="2745673"/>
                  <a:pt x="2391324" y="2749878"/>
                </a:cubicBezTo>
                <a:lnTo>
                  <a:pt x="2383851" y="2751716"/>
                </a:lnTo>
                <a:lnTo>
                  <a:pt x="2392942" y="2766121"/>
                </a:lnTo>
                <a:lnTo>
                  <a:pt x="2403551" y="2773814"/>
                </a:lnTo>
                <a:cubicBezTo>
                  <a:pt x="2394672" y="2779597"/>
                  <a:pt x="2393744" y="2786297"/>
                  <a:pt x="2400769" y="2793913"/>
                </a:cubicBezTo>
                <a:cubicBezTo>
                  <a:pt x="2407793" y="2801530"/>
                  <a:pt x="2410413" y="2808150"/>
                  <a:pt x="2408626" y="2813774"/>
                </a:cubicBezTo>
                <a:cubicBezTo>
                  <a:pt x="2410520" y="2814496"/>
                  <a:pt x="2411386" y="2815869"/>
                  <a:pt x="2411223" y="2817890"/>
                </a:cubicBezTo>
                <a:cubicBezTo>
                  <a:pt x="2410670" y="2820337"/>
                  <a:pt x="2410678" y="2822251"/>
                  <a:pt x="2411248" y="2823629"/>
                </a:cubicBezTo>
                <a:cubicBezTo>
                  <a:pt x="2411819" y="2825007"/>
                  <a:pt x="2412856" y="2826271"/>
                  <a:pt x="2414360" y="2827420"/>
                </a:cubicBezTo>
                <a:cubicBezTo>
                  <a:pt x="2419274" y="2833640"/>
                  <a:pt x="2423177" y="2842389"/>
                  <a:pt x="2426066" y="2853664"/>
                </a:cubicBezTo>
                <a:cubicBezTo>
                  <a:pt x="2428954" y="2864939"/>
                  <a:pt x="2430894" y="2874566"/>
                  <a:pt x="2431882" y="2882545"/>
                </a:cubicBezTo>
                <a:cubicBezTo>
                  <a:pt x="2436133" y="2886337"/>
                  <a:pt x="2438970" y="2891021"/>
                  <a:pt x="2440391" y="2896599"/>
                </a:cubicBezTo>
                <a:cubicBezTo>
                  <a:pt x="2441812" y="2902176"/>
                  <a:pt x="2443105" y="2907834"/>
                  <a:pt x="2444270" y="2913574"/>
                </a:cubicBezTo>
                <a:cubicBezTo>
                  <a:pt x="2445804" y="2914913"/>
                  <a:pt x="2447010" y="2916730"/>
                  <a:pt x="2447888" y="2919023"/>
                </a:cubicBezTo>
                <a:cubicBezTo>
                  <a:pt x="2448766" y="2921317"/>
                  <a:pt x="2449038" y="2923363"/>
                  <a:pt x="2448705" y="2925162"/>
                </a:cubicBezTo>
                <a:cubicBezTo>
                  <a:pt x="2448236" y="2926747"/>
                  <a:pt x="2447385" y="2927583"/>
                  <a:pt x="2446152" y="2927672"/>
                </a:cubicBezTo>
                <a:cubicBezTo>
                  <a:pt x="2444919" y="2927761"/>
                  <a:pt x="2443839" y="2927663"/>
                  <a:pt x="2442911" y="2927380"/>
                </a:cubicBezTo>
                <a:lnTo>
                  <a:pt x="2445288" y="2940267"/>
                </a:lnTo>
                <a:cubicBezTo>
                  <a:pt x="2450493" y="2938541"/>
                  <a:pt x="2455028" y="2938317"/>
                  <a:pt x="2458892" y="2939595"/>
                </a:cubicBezTo>
                <a:cubicBezTo>
                  <a:pt x="2462756" y="2940873"/>
                  <a:pt x="2463310" y="2944601"/>
                  <a:pt x="2460553" y="2950777"/>
                </a:cubicBezTo>
                <a:lnTo>
                  <a:pt x="2464829" y="2955273"/>
                </a:lnTo>
                <a:lnTo>
                  <a:pt x="2455298" y="2958409"/>
                </a:lnTo>
                <a:lnTo>
                  <a:pt x="2454539" y="2961766"/>
                </a:lnTo>
                <a:cubicBezTo>
                  <a:pt x="2453943" y="2963101"/>
                  <a:pt x="2454376" y="2963787"/>
                  <a:pt x="2455838" y="2963823"/>
                </a:cubicBezTo>
                <a:cubicBezTo>
                  <a:pt x="2456755" y="2963994"/>
                  <a:pt x="2457952" y="2963897"/>
                  <a:pt x="2459431" y="2963534"/>
                </a:cubicBezTo>
                <a:cubicBezTo>
                  <a:pt x="2460910" y="2963170"/>
                  <a:pt x="2462203" y="2962654"/>
                  <a:pt x="2463310" y="2961986"/>
                </a:cubicBezTo>
                <a:cubicBezTo>
                  <a:pt x="2462565" y="2965603"/>
                  <a:pt x="2462846" y="2969562"/>
                  <a:pt x="2464152" y="2973863"/>
                </a:cubicBezTo>
                <a:cubicBezTo>
                  <a:pt x="2465457" y="2978165"/>
                  <a:pt x="2467701" y="2981245"/>
                  <a:pt x="2470883" y="2983104"/>
                </a:cubicBezTo>
                <a:cubicBezTo>
                  <a:pt x="2475163" y="2994401"/>
                  <a:pt x="2478974" y="3006803"/>
                  <a:pt x="2482313" y="3020312"/>
                </a:cubicBezTo>
                <a:cubicBezTo>
                  <a:pt x="2485653" y="3033821"/>
                  <a:pt x="2490587" y="3045154"/>
                  <a:pt x="2497116" y="3054313"/>
                </a:cubicBezTo>
                <a:cubicBezTo>
                  <a:pt x="2495119" y="3059889"/>
                  <a:pt x="2496575" y="3065805"/>
                  <a:pt x="2501481" y="3072060"/>
                </a:cubicBezTo>
                <a:cubicBezTo>
                  <a:pt x="2506387" y="3078316"/>
                  <a:pt x="2508682" y="3084421"/>
                  <a:pt x="2508364" y="3090377"/>
                </a:cubicBezTo>
                <a:lnTo>
                  <a:pt x="2507604" y="3093734"/>
                </a:lnTo>
                <a:cubicBezTo>
                  <a:pt x="2498056" y="3087200"/>
                  <a:pt x="2491389" y="3077680"/>
                  <a:pt x="2487602" y="3065172"/>
                </a:cubicBezTo>
                <a:cubicBezTo>
                  <a:pt x="2483816" y="3052665"/>
                  <a:pt x="2479301" y="3041426"/>
                  <a:pt x="2474059" y="3031456"/>
                </a:cubicBezTo>
                <a:cubicBezTo>
                  <a:pt x="2471289" y="3029727"/>
                  <a:pt x="2469711" y="3027605"/>
                  <a:pt x="2469324" y="3025092"/>
                </a:cubicBezTo>
                <a:cubicBezTo>
                  <a:pt x="2468936" y="3022578"/>
                  <a:pt x="2467358" y="3020457"/>
                  <a:pt x="2464588" y="3018728"/>
                </a:cubicBezTo>
                <a:lnTo>
                  <a:pt x="2462051" y="2998749"/>
                </a:lnTo>
                <a:lnTo>
                  <a:pt x="2434778" y="2955531"/>
                </a:lnTo>
                <a:lnTo>
                  <a:pt x="2440133" y="2970857"/>
                </a:lnTo>
                <a:lnTo>
                  <a:pt x="2419774" y="2975072"/>
                </a:lnTo>
                <a:cubicBezTo>
                  <a:pt x="2412688" y="2952777"/>
                  <a:pt x="2401910" y="2932182"/>
                  <a:pt x="2387439" y="2913289"/>
                </a:cubicBezTo>
                <a:cubicBezTo>
                  <a:pt x="2372968" y="2894395"/>
                  <a:pt x="2359198" y="2875329"/>
                  <a:pt x="2346128" y="2856091"/>
                </a:cubicBezTo>
                <a:lnTo>
                  <a:pt x="2342392" y="2857010"/>
                </a:lnTo>
                <a:cubicBezTo>
                  <a:pt x="2342950" y="2860554"/>
                  <a:pt x="2344211" y="2866352"/>
                  <a:pt x="2346176" y="2874405"/>
                </a:cubicBezTo>
                <a:cubicBezTo>
                  <a:pt x="2348139" y="2882457"/>
                  <a:pt x="2349076" y="2887741"/>
                  <a:pt x="2348985" y="2890256"/>
                </a:cubicBezTo>
                <a:cubicBezTo>
                  <a:pt x="2348262" y="2892152"/>
                  <a:pt x="2346891" y="2893017"/>
                  <a:pt x="2344869" y="2892854"/>
                </a:cubicBezTo>
                <a:cubicBezTo>
                  <a:pt x="2341576" y="2891814"/>
                  <a:pt x="2338472" y="2889937"/>
                  <a:pt x="2335558" y="2887220"/>
                </a:cubicBezTo>
                <a:lnTo>
                  <a:pt x="2331123" y="2875631"/>
                </a:lnTo>
                <a:cubicBezTo>
                  <a:pt x="2328636" y="2880288"/>
                  <a:pt x="2325403" y="2881909"/>
                  <a:pt x="2321423" y="2880494"/>
                </a:cubicBezTo>
                <a:cubicBezTo>
                  <a:pt x="2317443" y="2879079"/>
                  <a:pt x="2315768" y="2875760"/>
                  <a:pt x="2316398" y="2870536"/>
                </a:cubicBezTo>
                <a:lnTo>
                  <a:pt x="2303571" y="2857049"/>
                </a:lnTo>
                <a:cubicBezTo>
                  <a:pt x="2298491" y="2855460"/>
                  <a:pt x="2296213" y="2853180"/>
                  <a:pt x="2296738" y="2850211"/>
                </a:cubicBezTo>
                <a:cubicBezTo>
                  <a:pt x="2297262" y="2847243"/>
                  <a:pt x="2295824" y="2845153"/>
                  <a:pt x="2292422" y="2843943"/>
                </a:cubicBezTo>
                <a:lnTo>
                  <a:pt x="2293181" y="2840586"/>
                </a:lnTo>
                <a:cubicBezTo>
                  <a:pt x="2293341" y="2839556"/>
                  <a:pt x="2293781" y="2838259"/>
                  <a:pt x="2294503" y="2836695"/>
                </a:cubicBezTo>
                <a:cubicBezTo>
                  <a:pt x="2295224" y="2835131"/>
                  <a:pt x="2296409" y="2834443"/>
                  <a:pt x="2298057" y="2834632"/>
                </a:cubicBezTo>
                <a:cubicBezTo>
                  <a:pt x="2300608" y="2835540"/>
                  <a:pt x="2302908" y="2838045"/>
                  <a:pt x="2304957" y="2842147"/>
                </a:cubicBezTo>
                <a:cubicBezTo>
                  <a:pt x="2307006" y="2846249"/>
                  <a:pt x="2308602" y="2849918"/>
                  <a:pt x="2309745" y="2853154"/>
                </a:cubicBezTo>
                <a:lnTo>
                  <a:pt x="2320354" y="2860846"/>
                </a:lnTo>
                <a:lnTo>
                  <a:pt x="2321114" y="2857489"/>
                </a:lnTo>
                <a:cubicBezTo>
                  <a:pt x="2318078" y="2855148"/>
                  <a:pt x="2313175" y="2849850"/>
                  <a:pt x="2306406" y="2841593"/>
                </a:cubicBezTo>
                <a:cubicBezTo>
                  <a:pt x="2299636" y="2833335"/>
                  <a:pt x="2295248" y="2827712"/>
                  <a:pt x="2293242" y="2824722"/>
                </a:cubicBezTo>
                <a:lnTo>
                  <a:pt x="2287447" y="2826940"/>
                </a:lnTo>
                <a:cubicBezTo>
                  <a:pt x="2285171" y="2822051"/>
                  <a:pt x="2283245" y="2817573"/>
                  <a:pt x="2281665" y="2813503"/>
                </a:cubicBezTo>
                <a:cubicBezTo>
                  <a:pt x="2280087" y="2809434"/>
                  <a:pt x="2278065" y="2805375"/>
                  <a:pt x="2275599" y="2801325"/>
                </a:cubicBezTo>
                <a:cubicBezTo>
                  <a:pt x="2276252" y="2794379"/>
                  <a:pt x="2273479" y="2789415"/>
                  <a:pt x="2267280" y="2786433"/>
                </a:cubicBezTo>
                <a:cubicBezTo>
                  <a:pt x="2261082" y="2783450"/>
                  <a:pt x="2257794" y="2778810"/>
                  <a:pt x="2257418" y="2772514"/>
                </a:cubicBezTo>
                <a:lnTo>
                  <a:pt x="2253142" y="2768019"/>
                </a:lnTo>
                <a:lnTo>
                  <a:pt x="2239876" y="2772074"/>
                </a:lnTo>
                <a:lnTo>
                  <a:pt x="2245829" y="2776950"/>
                </a:lnTo>
                <a:lnTo>
                  <a:pt x="2242952" y="2797469"/>
                </a:lnTo>
                <a:lnTo>
                  <a:pt x="2251883" y="2804782"/>
                </a:lnTo>
                <a:cubicBezTo>
                  <a:pt x="2251421" y="2806662"/>
                  <a:pt x="2251436" y="2808871"/>
                  <a:pt x="2251928" y="2811407"/>
                </a:cubicBezTo>
                <a:cubicBezTo>
                  <a:pt x="2252420" y="2813944"/>
                  <a:pt x="2253883" y="2815599"/>
                  <a:pt x="2256318" y="2816370"/>
                </a:cubicBezTo>
                <a:lnTo>
                  <a:pt x="2259076" y="2827579"/>
                </a:lnTo>
                <a:lnTo>
                  <a:pt x="2253441" y="2836890"/>
                </a:lnTo>
                <a:cubicBezTo>
                  <a:pt x="2252669" y="2836568"/>
                  <a:pt x="2252306" y="2835897"/>
                  <a:pt x="2252352" y="2834879"/>
                </a:cubicBezTo>
                <a:cubicBezTo>
                  <a:pt x="2252399" y="2833861"/>
                  <a:pt x="2252456" y="2833286"/>
                  <a:pt x="2252522" y="2833153"/>
                </a:cubicBezTo>
                <a:lnTo>
                  <a:pt x="2241913" y="2825461"/>
                </a:lnTo>
                <a:cubicBezTo>
                  <a:pt x="2241565" y="2822773"/>
                  <a:pt x="2240422" y="2820676"/>
                  <a:pt x="2238484" y="2819172"/>
                </a:cubicBezTo>
                <a:cubicBezTo>
                  <a:pt x="2236546" y="2817668"/>
                  <a:pt x="2234279" y="2816641"/>
                  <a:pt x="2231683" y="2816090"/>
                </a:cubicBezTo>
                <a:lnTo>
                  <a:pt x="2226109" y="2809537"/>
                </a:lnTo>
                <a:lnTo>
                  <a:pt x="2216418" y="2805581"/>
                </a:lnTo>
                <a:cubicBezTo>
                  <a:pt x="2212043" y="2797791"/>
                  <a:pt x="2202139" y="2786657"/>
                  <a:pt x="2186706" y="2772177"/>
                </a:cubicBezTo>
                <a:cubicBezTo>
                  <a:pt x="2171273" y="2757696"/>
                  <a:pt x="2159366" y="2745668"/>
                  <a:pt x="2150985" y="2736090"/>
                </a:cubicBezTo>
                <a:lnTo>
                  <a:pt x="2135500" y="2734352"/>
                </a:lnTo>
                <a:lnTo>
                  <a:pt x="2129766" y="2720705"/>
                </a:lnTo>
                <a:lnTo>
                  <a:pt x="2120835" y="2713392"/>
                </a:lnTo>
                <a:cubicBezTo>
                  <a:pt x="2128758" y="2724189"/>
                  <a:pt x="2134950" y="2735808"/>
                  <a:pt x="2139414" y="2748248"/>
                </a:cubicBezTo>
                <a:cubicBezTo>
                  <a:pt x="2143878" y="2760688"/>
                  <a:pt x="2148107" y="2773185"/>
                  <a:pt x="2152103" y="2785740"/>
                </a:cubicBezTo>
                <a:cubicBezTo>
                  <a:pt x="2156424" y="2787599"/>
                  <a:pt x="2160450" y="2790274"/>
                  <a:pt x="2164181" y="2793765"/>
                </a:cubicBezTo>
                <a:cubicBezTo>
                  <a:pt x="2167913" y="2797255"/>
                  <a:pt x="2169461" y="2801133"/>
                  <a:pt x="2168826" y="2805401"/>
                </a:cubicBezTo>
                <a:cubicBezTo>
                  <a:pt x="2166533" y="2819437"/>
                  <a:pt x="2168087" y="2828168"/>
                  <a:pt x="2173486" y="2831594"/>
                </a:cubicBezTo>
                <a:cubicBezTo>
                  <a:pt x="2178886" y="2835021"/>
                  <a:pt x="2181388" y="2839556"/>
                  <a:pt x="2180994" y="2845200"/>
                </a:cubicBezTo>
                <a:lnTo>
                  <a:pt x="2191383" y="2861664"/>
                </a:lnTo>
                <a:cubicBezTo>
                  <a:pt x="2189847" y="2864882"/>
                  <a:pt x="2189383" y="2868232"/>
                  <a:pt x="2189993" y="2871714"/>
                </a:cubicBezTo>
                <a:cubicBezTo>
                  <a:pt x="2190601" y="2875197"/>
                  <a:pt x="2191910" y="2878507"/>
                  <a:pt x="2193921" y="2881644"/>
                </a:cubicBezTo>
                <a:cubicBezTo>
                  <a:pt x="2193695" y="2882806"/>
                  <a:pt x="2192778" y="2884583"/>
                  <a:pt x="2191171" y="2886976"/>
                </a:cubicBezTo>
                <a:cubicBezTo>
                  <a:pt x="2189564" y="2889369"/>
                  <a:pt x="2187483" y="2890442"/>
                  <a:pt x="2184930" y="2890196"/>
                </a:cubicBezTo>
                <a:cubicBezTo>
                  <a:pt x="2182562" y="2888962"/>
                  <a:pt x="2181208" y="2885201"/>
                  <a:pt x="2180866" y="2878911"/>
                </a:cubicBezTo>
                <a:cubicBezTo>
                  <a:pt x="2180525" y="2872623"/>
                  <a:pt x="2180294" y="2867793"/>
                  <a:pt x="2180175" y="2864421"/>
                </a:cubicBezTo>
                <a:lnTo>
                  <a:pt x="2151604" y="2819146"/>
                </a:lnTo>
                <a:cubicBezTo>
                  <a:pt x="2151388" y="2813438"/>
                  <a:pt x="2150905" y="2807448"/>
                  <a:pt x="2150155" y="2801177"/>
                </a:cubicBezTo>
                <a:cubicBezTo>
                  <a:pt x="2149405" y="2794907"/>
                  <a:pt x="2146444" y="2790120"/>
                  <a:pt x="2141274" y="2786819"/>
                </a:cubicBezTo>
                <a:lnTo>
                  <a:pt x="2124231" y="2752973"/>
                </a:lnTo>
                <a:lnTo>
                  <a:pt x="2111185" y="2748257"/>
                </a:lnTo>
                <a:cubicBezTo>
                  <a:pt x="2110422" y="2747240"/>
                  <a:pt x="2109579" y="2746094"/>
                  <a:pt x="2108655" y="2744818"/>
                </a:cubicBezTo>
                <a:cubicBezTo>
                  <a:pt x="2107730" y="2743544"/>
                  <a:pt x="2107401" y="2742073"/>
                  <a:pt x="2107668" y="2740405"/>
                </a:cubicBezTo>
                <a:lnTo>
                  <a:pt x="2108427" y="2737048"/>
                </a:lnTo>
                <a:lnTo>
                  <a:pt x="2089526" y="2750415"/>
                </a:lnTo>
                <a:lnTo>
                  <a:pt x="2088387" y="2755451"/>
                </a:lnTo>
                <a:cubicBezTo>
                  <a:pt x="2088054" y="2757249"/>
                  <a:pt x="2088326" y="2759296"/>
                  <a:pt x="2089204" y="2761589"/>
                </a:cubicBezTo>
                <a:cubicBezTo>
                  <a:pt x="2090082" y="2763882"/>
                  <a:pt x="2091288" y="2765699"/>
                  <a:pt x="2092822" y="2767038"/>
                </a:cubicBezTo>
                <a:lnTo>
                  <a:pt x="2092763" y="2782903"/>
                </a:lnTo>
                <a:cubicBezTo>
                  <a:pt x="2098515" y="2786556"/>
                  <a:pt x="2103289" y="2793076"/>
                  <a:pt x="2107083" y="2802460"/>
                </a:cubicBezTo>
                <a:cubicBezTo>
                  <a:pt x="2110878" y="2811846"/>
                  <a:pt x="2112145" y="2820218"/>
                  <a:pt x="2110884" y="2827578"/>
                </a:cubicBezTo>
                <a:cubicBezTo>
                  <a:pt x="2110441" y="2829536"/>
                  <a:pt x="2108510" y="2830275"/>
                  <a:pt x="2105090" y="2829795"/>
                </a:cubicBezTo>
                <a:lnTo>
                  <a:pt x="2103412" y="2829416"/>
                </a:lnTo>
                <a:cubicBezTo>
                  <a:pt x="2104784" y="2826272"/>
                  <a:pt x="2104452" y="2823844"/>
                  <a:pt x="2102413" y="2822133"/>
                </a:cubicBezTo>
                <a:cubicBezTo>
                  <a:pt x="2100374" y="2820422"/>
                  <a:pt x="2097983" y="2819293"/>
                  <a:pt x="2095240" y="2818747"/>
                </a:cubicBezTo>
                <a:lnTo>
                  <a:pt x="2093562" y="2818367"/>
                </a:lnTo>
                <a:cubicBezTo>
                  <a:pt x="2090588" y="2822252"/>
                  <a:pt x="2087734" y="2822194"/>
                  <a:pt x="2085000" y="2818195"/>
                </a:cubicBezTo>
                <a:cubicBezTo>
                  <a:pt x="2082266" y="2814195"/>
                  <a:pt x="2080591" y="2810876"/>
                  <a:pt x="2079976" y="2808237"/>
                </a:cubicBezTo>
                <a:lnTo>
                  <a:pt x="2056379" y="2779965"/>
                </a:lnTo>
                <a:cubicBezTo>
                  <a:pt x="2058202" y="2775159"/>
                  <a:pt x="2056620" y="2769802"/>
                  <a:pt x="2051634" y="2763896"/>
                </a:cubicBezTo>
                <a:cubicBezTo>
                  <a:pt x="2046648" y="2757991"/>
                  <a:pt x="2044228" y="2752444"/>
                  <a:pt x="2044372" y="2747258"/>
                </a:cubicBezTo>
                <a:cubicBezTo>
                  <a:pt x="2044616" y="2740000"/>
                  <a:pt x="2040330" y="2734252"/>
                  <a:pt x="2031513" y="2730015"/>
                </a:cubicBezTo>
                <a:cubicBezTo>
                  <a:pt x="2022694" y="2725778"/>
                  <a:pt x="2018123" y="2721290"/>
                  <a:pt x="2017798" y="2716548"/>
                </a:cubicBezTo>
                <a:lnTo>
                  <a:pt x="2018178" y="2714871"/>
                </a:lnTo>
                <a:cubicBezTo>
                  <a:pt x="2009523" y="2692037"/>
                  <a:pt x="1997782" y="2671150"/>
                  <a:pt x="1982954" y="2652213"/>
                </a:cubicBezTo>
                <a:cubicBezTo>
                  <a:pt x="1982562" y="2654109"/>
                  <a:pt x="1981598" y="2656096"/>
                  <a:pt x="1980062" y="2658175"/>
                </a:cubicBezTo>
                <a:cubicBezTo>
                  <a:pt x="1978526" y="2660253"/>
                  <a:pt x="1976493" y="2661116"/>
                  <a:pt x="1973963" y="2660764"/>
                </a:cubicBezTo>
                <a:cubicBezTo>
                  <a:pt x="1970748" y="2659706"/>
                  <a:pt x="1968002" y="2657542"/>
                  <a:pt x="1965729" y="2654271"/>
                </a:cubicBezTo>
                <a:cubicBezTo>
                  <a:pt x="1963454" y="2651000"/>
                  <a:pt x="1960804" y="2648415"/>
                  <a:pt x="1957779" y="2646518"/>
                </a:cubicBezTo>
                <a:lnTo>
                  <a:pt x="1943334" y="2616788"/>
                </a:lnTo>
                <a:cubicBezTo>
                  <a:pt x="1944937" y="2612300"/>
                  <a:pt x="1942020" y="2606347"/>
                  <a:pt x="1934583" y="2598931"/>
                </a:cubicBezTo>
                <a:cubicBezTo>
                  <a:pt x="1927145" y="2591515"/>
                  <a:pt x="1921331" y="2586672"/>
                  <a:pt x="1917140" y="2584401"/>
                </a:cubicBezTo>
                <a:cubicBezTo>
                  <a:pt x="1920657" y="2578764"/>
                  <a:pt x="1921061" y="2572754"/>
                  <a:pt x="1918352" y="2566371"/>
                </a:cubicBezTo>
                <a:cubicBezTo>
                  <a:pt x="1915642" y="2559988"/>
                  <a:pt x="1911796" y="2555222"/>
                  <a:pt x="1906811" y="2552073"/>
                </a:cubicBezTo>
                <a:cubicBezTo>
                  <a:pt x="1908237" y="2547066"/>
                  <a:pt x="1906513" y="2542339"/>
                  <a:pt x="1901639" y="2537892"/>
                </a:cubicBezTo>
                <a:cubicBezTo>
                  <a:pt x="1896764" y="2533445"/>
                  <a:pt x="1892048" y="2530247"/>
                  <a:pt x="1887491" y="2528297"/>
                </a:cubicBezTo>
                <a:cubicBezTo>
                  <a:pt x="1889206" y="2524936"/>
                  <a:pt x="1888282" y="2522522"/>
                  <a:pt x="1884718" y="2521054"/>
                </a:cubicBezTo>
                <a:cubicBezTo>
                  <a:pt x="1881154" y="2519586"/>
                  <a:pt x="1880420" y="2516333"/>
                  <a:pt x="1882516" y="2511294"/>
                </a:cubicBezTo>
                <a:cubicBezTo>
                  <a:pt x="1880558" y="2510851"/>
                  <a:pt x="1879818" y="2508919"/>
                  <a:pt x="1880298" y="2505500"/>
                </a:cubicBezTo>
                <a:cubicBezTo>
                  <a:pt x="1881057" y="2502143"/>
                  <a:pt x="1883494" y="2499166"/>
                  <a:pt x="1887610" y="2496568"/>
                </a:cubicBezTo>
                <a:cubicBezTo>
                  <a:pt x="1892068" y="2499451"/>
                  <a:pt x="1897159" y="2503911"/>
                  <a:pt x="1902888" y="2509948"/>
                </a:cubicBezTo>
                <a:cubicBezTo>
                  <a:pt x="1908616" y="2515984"/>
                  <a:pt x="1911135" y="2522068"/>
                  <a:pt x="1910447" y="2528197"/>
                </a:cubicBezTo>
                <a:lnTo>
                  <a:pt x="1910068" y="2529875"/>
                </a:lnTo>
                <a:lnTo>
                  <a:pt x="1917101" y="2545579"/>
                </a:lnTo>
                <a:cubicBezTo>
                  <a:pt x="1919498" y="2547004"/>
                  <a:pt x="1921591" y="2548800"/>
                  <a:pt x="1923379" y="2550969"/>
                </a:cubicBezTo>
                <a:cubicBezTo>
                  <a:pt x="1925167" y="2553138"/>
                  <a:pt x="1926231" y="2555584"/>
                  <a:pt x="1926571" y="2558307"/>
                </a:cubicBezTo>
                <a:cubicBezTo>
                  <a:pt x="1934286" y="2563360"/>
                  <a:pt x="1938951" y="2569707"/>
                  <a:pt x="1940567" y="2577350"/>
                </a:cubicBezTo>
                <a:cubicBezTo>
                  <a:pt x="1942182" y="2584993"/>
                  <a:pt x="1946429" y="2591246"/>
                  <a:pt x="1953304" y="2596109"/>
                </a:cubicBezTo>
                <a:lnTo>
                  <a:pt x="1953084" y="2604880"/>
                </a:lnTo>
                <a:lnTo>
                  <a:pt x="1959638" y="2599306"/>
                </a:lnTo>
                <a:cubicBezTo>
                  <a:pt x="1959087" y="2594918"/>
                  <a:pt x="1954240" y="2585147"/>
                  <a:pt x="1945098" y="2569995"/>
                </a:cubicBezTo>
                <a:cubicBezTo>
                  <a:pt x="1935955" y="2554843"/>
                  <a:pt x="1929240" y="2545533"/>
                  <a:pt x="1924953" y="2542063"/>
                </a:cubicBezTo>
                <a:lnTo>
                  <a:pt x="1921656" y="2525440"/>
                </a:lnTo>
                <a:cubicBezTo>
                  <a:pt x="1914118" y="2515869"/>
                  <a:pt x="1907561" y="2505859"/>
                  <a:pt x="1901986" y="2495409"/>
                </a:cubicBezTo>
                <a:cubicBezTo>
                  <a:pt x="1896411" y="2484960"/>
                  <a:pt x="1891912" y="2473652"/>
                  <a:pt x="1888489" y="2461484"/>
                </a:cubicBezTo>
                <a:cubicBezTo>
                  <a:pt x="1889742" y="2458385"/>
                  <a:pt x="1889135" y="2456190"/>
                  <a:pt x="1886672" y="2454898"/>
                </a:cubicBezTo>
                <a:lnTo>
                  <a:pt x="1885052" y="2454319"/>
                </a:lnTo>
                <a:lnTo>
                  <a:pt x="1884113" y="2458163"/>
                </a:lnTo>
                <a:cubicBezTo>
                  <a:pt x="1878851" y="2474648"/>
                  <a:pt x="1873128" y="2484305"/>
                  <a:pt x="1866944" y="2487133"/>
                </a:cubicBezTo>
                <a:cubicBezTo>
                  <a:pt x="1865309" y="2487415"/>
                  <a:pt x="1864088" y="2486795"/>
                  <a:pt x="1863280" y="2485274"/>
                </a:cubicBezTo>
                <a:cubicBezTo>
                  <a:pt x="1862472" y="2483752"/>
                  <a:pt x="1861959" y="2482481"/>
                  <a:pt x="1861742" y="2481462"/>
                </a:cubicBezTo>
                <a:cubicBezTo>
                  <a:pt x="1864608" y="2478704"/>
                  <a:pt x="1866616" y="2475296"/>
                  <a:pt x="1867768" y="2471239"/>
                </a:cubicBezTo>
                <a:cubicBezTo>
                  <a:pt x="1868919" y="2467180"/>
                  <a:pt x="1869036" y="2463418"/>
                  <a:pt x="1868119" y="2459952"/>
                </a:cubicBezTo>
                <a:cubicBezTo>
                  <a:pt x="1867355" y="2454802"/>
                  <a:pt x="1867632" y="2449577"/>
                  <a:pt x="1868950" y="2444278"/>
                </a:cubicBezTo>
                <a:lnTo>
                  <a:pt x="1871892" y="2437581"/>
                </a:lnTo>
                <a:lnTo>
                  <a:pt x="1869549" y="2436029"/>
                </a:lnTo>
                <a:cubicBezTo>
                  <a:pt x="1869169" y="2433811"/>
                  <a:pt x="1868511" y="2430869"/>
                  <a:pt x="1867576" y="2427203"/>
                </a:cubicBezTo>
                <a:cubicBezTo>
                  <a:pt x="1866641" y="2423536"/>
                  <a:pt x="1864954" y="2421244"/>
                  <a:pt x="1862516" y="2420325"/>
                </a:cubicBezTo>
                <a:cubicBezTo>
                  <a:pt x="1860798" y="2420120"/>
                  <a:pt x="1859334" y="2420744"/>
                  <a:pt x="1858123" y="2422198"/>
                </a:cubicBezTo>
                <a:cubicBezTo>
                  <a:pt x="1856912" y="2423651"/>
                  <a:pt x="1856192" y="2424885"/>
                  <a:pt x="1855963" y="2425899"/>
                </a:cubicBezTo>
                <a:cubicBezTo>
                  <a:pt x="1857753" y="2427407"/>
                  <a:pt x="1859936" y="2430106"/>
                  <a:pt x="1862511" y="2433996"/>
                </a:cubicBezTo>
                <a:cubicBezTo>
                  <a:pt x="1865086" y="2437886"/>
                  <a:pt x="1866239" y="2441235"/>
                  <a:pt x="1865972" y="2444041"/>
                </a:cubicBezTo>
                <a:cubicBezTo>
                  <a:pt x="1865686" y="2444822"/>
                  <a:pt x="1864945" y="2445169"/>
                  <a:pt x="1863752" y="2445082"/>
                </a:cubicBezTo>
                <a:cubicBezTo>
                  <a:pt x="1862558" y="2444996"/>
                  <a:pt x="1861494" y="2444829"/>
                  <a:pt x="1860558" y="2444580"/>
                </a:cubicBezTo>
                <a:cubicBezTo>
                  <a:pt x="1857039" y="2445842"/>
                  <a:pt x="1852869" y="2446076"/>
                  <a:pt x="1848050" y="2445279"/>
                </a:cubicBezTo>
                <a:lnTo>
                  <a:pt x="1847094" y="2444373"/>
                </a:lnTo>
                <a:lnTo>
                  <a:pt x="1841884" y="2462085"/>
                </a:lnTo>
                <a:lnTo>
                  <a:pt x="1831249" y="2468706"/>
                </a:lnTo>
                <a:lnTo>
                  <a:pt x="1825343" y="2479344"/>
                </a:lnTo>
                <a:lnTo>
                  <a:pt x="1825816" y="2480998"/>
                </a:lnTo>
                <a:cubicBezTo>
                  <a:pt x="1823212" y="2487149"/>
                  <a:pt x="1821215" y="2493462"/>
                  <a:pt x="1819823" y="2499937"/>
                </a:cubicBezTo>
                <a:cubicBezTo>
                  <a:pt x="1818431" y="2506413"/>
                  <a:pt x="1816965" y="2513022"/>
                  <a:pt x="1815425" y="2519763"/>
                </a:cubicBezTo>
                <a:cubicBezTo>
                  <a:pt x="1810989" y="2520547"/>
                  <a:pt x="1808400" y="2525836"/>
                  <a:pt x="1807659" y="2535630"/>
                </a:cubicBezTo>
                <a:cubicBezTo>
                  <a:pt x="1806917" y="2545425"/>
                  <a:pt x="1806988" y="2552190"/>
                  <a:pt x="1807870" y="2555928"/>
                </a:cubicBezTo>
                <a:lnTo>
                  <a:pt x="1796525" y="2553803"/>
                </a:lnTo>
                <a:lnTo>
                  <a:pt x="1792272" y="2563967"/>
                </a:lnTo>
                <a:lnTo>
                  <a:pt x="1792041" y="2581931"/>
                </a:lnTo>
                <a:cubicBezTo>
                  <a:pt x="1788909" y="2583498"/>
                  <a:pt x="1786664" y="2585034"/>
                  <a:pt x="1785305" y="2586541"/>
                </a:cubicBezTo>
                <a:cubicBezTo>
                  <a:pt x="1783947" y="2588048"/>
                  <a:pt x="1783829" y="2590766"/>
                  <a:pt x="1784953" y="2594696"/>
                </a:cubicBezTo>
                <a:lnTo>
                  <a:pt x="1785899" y="2598004"/>
                </a:lnTo>
                <a:lnTo>
                  <a:pt x="1776448" y="2615025"/>
                </a:lnTo>
                <a:cubicBezTo>
                  <a:pt x="1774007" y="2619004"/>
                  <a:pt x="1773456" y="2623337"/>
                  <a:pt x="1774797" y="2628025"/>
                </a:cubicBezTo>
                <a:lnTo>
                  <a:pt x="1764873" y="2643390"/>
                </a:lnTo>
                <a:lnTo>
                  <a:pt x="1760862" y="2673172"/>
                </a:lnTo>
                <a:cubicBezTo>
                  <a:pt x="1759119" y="2673596"/>
                  <a:pt x="1757642" y="2674168"/>
                  <a:pt x="1756430" y="2674886"/>
                </a:cubicBezTo>
                <a:cubicBezTo>
                  <a:pt x="1755220" y="2675606"/>
                  <a:pt x="1754806" y="2676768"/>
                  <a:pt x="1755191" y="2678373"/>
                </a:cubicBezTo>
                <a:cubicBezTo>
                  <a:pt x="1756255" y="2681574"/>
                  <a:pt x="1756610" y="2683858"/>
                  <a:pt x="1756256" y="2685227"/>
                </a:cubicBezTo>
                <a:cubicBezTo>
                  <a:pt x="1755902" y="2686596"/>
                  <a:pt x="1754129" y="2687700"/>
                  <a:pt x="1750939" y="2688538"/>
                </a:cubicBezTo>
                <a:cubicBezTo>
                  <a:pt x="1751964" y="2691862"/>
                  <a:pt x="1752752" y="2695140"/>
                  <a:pt x="1753304" y="2698376"/>
                </a:cubicBezTo>
                <a:cubicBezTo>
                  <a:pt x="1753856" y="2701611"/>
                  <a:pt x="1753700" y="2704713"/>
                  <a:pt x="1752834" y="2707682"/>
                </a:cubicBezTo>
                <a:lnTo>
                  <a:pt x="1754253" y="2712645"/>
                </a:lnTo>
                <a:cubicBezTo>
                  <a:pt x="1757674" y="2705441"/>
                  <a:pt x="1761168" y="2698103"/>
                  <a:pt x="1764736" y="2690632"/>
                </a:cubicBezTo>
                <a:cubicBezTo>
                  <a:pt x="1768305" y="2683161"/>
                  <a:pt x="1771267" y="2675529"/>
                  <a:pt x="1773624" y="2667733"/>
                </a:cubicBezTo>
                <a:cubicBezTo>
                  <a:pt x="1776529" y="2666679"/>
                  <a:pt x="1778223" y="2665299"/>
                  <a:pt x="1778705" y="2663596"/>
                </a:cubicBezTo>
                <a:cubicBezTo>
                  <a:pt x="1779187" y="2661892"/>
                  <a:pt x="1780881" y="2660513"/>
                  <a:pt x="1783785" y="2659458"/>
                </a:cubicBezTo>
                <a:cubicBezTo>
                  <a:pt x="1782867" y="2666283"/>
                  <a:pt x="1779630" y="2681824"/>
                  <a:pt x="1774077" y="2706082"/>
                </a:cubicBezTo>
                <a:cubicBezTo>
                  <a:pt x="1768522" y="2730340"/>
                  <a:pt x="1761918" y="2745054"/>
                  <a:pt x="1754262" y="2750226"/>
                </a:cubicBezTo>
                <a:cubicBezTo>
                  <a:pt x="1752627" y="2750507"/>
                  <a:pt x="1751406" y="2749888"/>
                  <a:pt x="1750598" y="2748366"/>
                </a:cubicBezTo>
                <a:cubicBezTo>
                  <a:pt x="1749790" y="2746845"/>
                  <a:pt x="1749278" y="2745575"/>
                  <a:pt x="1749061" y="2744555"/>
                </a:cubicBezTo>
                <a:cubicBezTo>
                  <a:pt x="1750926" y="2741300"/>
                  <a:pt x="1752393" y="2737823"/>
                  <a:pt x="1753460" y="2734125"/>
                </a:cubicBezTo>
                <a:cubicBezTo>
                  <a:pt x="1754528" y="2730426"/>
                  <a:pt x="1754636" y="2726891"/>
                  <a:pt x="1753783" y="2723519"/>
                </a:cubicBezTo>
                <a:lnTo>
                  <a:pt x="1748115" y="2741246"/>
                </a:lnTo>
                <a:cubicBezTo>
                  <a:pt x="1745358" y="2744122"/>
                  <a:pt x="1742364" y="2746172"/>
                  <a:pt x="1739134" y="2747393"/>
                </a:cubicBezTo>
                <a:cubicBezTo>
                  <a:pt x="1737204" y="2747946"/>
                  <a:pt x="1735628" y="2746606"/>
                  <a:pt x="1734406" y="2743376"/>
                </a:cubicBezTo>
                <a:cubicBezTo>
                  <a:pt x="1733046" y="2737576"/>
                  <a:pt x="1732985" y="2731628"/>
                  <a:pt x="1734225" y="2725532"/>
                </a:cubicBezTo>
                <a:cubicBezTo>
                  <a:pt x="1735464" y="2719435"/>
                  <a:pt x="1736231" y="2713251"/>
                  <a:pt x="1736525" y="2706977"/>
                </a:cubicBezTo>
                <a:lnTo>
                  <a:pt x="1745975" y="2689957"/>
                </a:lnTo>
                <a:lnTo>
                  <a:pt x="1744553" y="2672466"/>
                </a:lnTo>
                <a:lnTo>
                  <a:pt x="1731330" y="2726359"/>
                </a:lnTo>
                <a:lnTo>
                  <a:pt x="1720695" y="2732980"/>
                </a:lnTo>
                <a:lnTo>
                  <a:pt x="1711953" y="2746218"/>
                </a:lnTo>
                <a:cubicBezTo>
                  <a:pt x="1711541" y="2755209"/>
                  <a:pt x="1707704" y="2769431"/>
                  <a:pt x="1700440" y="2788884"/>
                </a:cubicBezTo>
                <a:cubicBezTo>
                  <a:pt x="1693177" y="2808336"/>
                  <a:pt x="1686384" y="2821613"/>
                  <a:pt x="1680064" y="2828715"/>
                </a:cubicBezTo>
                <a:lnTo>
                  <a:pt x="1677466" y="2838406"/>
                </a:lnTo>
                <a:cubicBezTo>
                  <a:pt x="1677870" y="2840080"/>
                  <a:pt x="1678067" y="2841813"/>
                  <a:pt x="1678058" y="2843605"/>
                </a:cubicBezTo>
                <a:cubicBezTo>
                  <a:pt x="1678049" y="2845398"/>
                  <a:pt x="1678246" y="2847131"/>
                  <a:pt x="1678650" y="2848805"/>
                </a:cubicBezTo>
                <a:lnTo>
                  <a:pt x="1679596" y="2852114"/>
                </a:lnTo>
                <a:lnTo>
                  <a:pt x="1669672" y="2867480"/>
                </a:lnTo>
                <a:cubicBezTo>
                  <a:pt x="1669876" y="2871970"/>
                  <a:pt x="1668882" y="2876579"/>
                  <a:pt x="1666692" y="2881308"/>
                </a:cubicBezTo>
                <a:cubicBezTo>
                  <a:pt x="1664501" y="2886035"/>
                  <a:pt x="1662030" y="2890172"/>
                  <a:pt x="1659279" y="2893718"/>
                </a:cubicBezTo>
                <a:lnTo>
                  <a:pt x="1656449" y="2921372"/>
                </a:lnTo>
                <a:cubicBezTo>
                  <a:pt x="1651673" y="2923186"/>
                  <a:pt x="1649940" y="2925471"/>
                  <a:pt x="1651250" y="2928228"/>
                </a:cubicBezTo>
                <a:cubicBezTo>
                  <a:pt x="1652561" y="2930985"/>
                  <a:pt x="1650828" y="2933271"/>
                  <a:pt x="1646052" y="2935084"/>
                </a:cubicBezTo>
                <a:cubicBezTo>
                  <a:pt x="1646850" y="2937614"/>
                  <a:pt x="1647501" y="2940411"/>
                  <a:pt x="1648005" y="2943474"/>
                </a:cubicBezTo>
                <a:cubicBezTo>
                  <a:pt x="1648507" y="2946537"/>
                  <a:pt x="1648331" y="2949570"/>
                  <a:pt x="1647475" y="2952574"/>
                </a:cubicBezTo>
                <a:cubicBezTo>
                  <a:pt x="1648865" y="2957694"/>
                  <a:pt x="1649220" y="2963111"/>
                  <a:pt x="1648542" y="2968824"/>
                </a:cubicBezTo>
                <a:cubicBezTo>
                  <a:pt x="1647864" y="2974535"/>
                  <a:pt x="1646329" y="2979598"/>
                  <a:pt x="1643937" y="2984010"/>
                </a:cubicBezTo>
                <a:cubicBezTo>
                  <a:pt x="1642558" y="2986492"/>
                  <a:pt x="1640116" y="2988383"/>
                  <a:pt x="1636611" y="2989685"/>
                </a:cubicBezTo>
                <a:cubicBezTo>
                  <a:pt x="1634680" y="2990237"/>
                  <a:pt x="1633105" y="2988898"/>
                  <a:pt x="1631883" y="2985668"/>
                </a:cubicBezTo>
                <a:cubicBezTo>
                  <a:pt x="1633403" y="2981989"/>
                  <a:pt x="1633904" y="2976701"/>
                  <a:pt x="1633386" y="2969802"/>
                </a:cubicBezTo>
                <a:cubicBezTo>
                  <a:pt x="1632867" y="2962903"/>
                  <a:pt x="1632836" y="2957319"/>
                  <a:pt x="1633294" y="2953050"/>
                </a:cubicBezTo>
                <a:lnTo>
                  <a:pt x="1641089" y="2936503"/>
                </a:lnTo>
                <a:cubicBezTo>
                  <a:pt x="1639783" y="2931545"/>
                  <a:pt x="1639496" y="2926630"/>
                  <a:pt x="1640229" y="2921760"/>
                </a:cubicBezTo>
                <a:cubicBezTo>
                  <a:pt x="1640962" y="2916890"/>
                  <a:pt x="1642034" y="2912035"/>
                  <a:pt x="1643446" y="2907194"/>
                </a:cubicBezTo>
                <a:lnTo>
                  <a:pt x="1648644" y="2900339"/>
                </a:lnTo>
                <a:lnTo>
                  <a:pt x="1644146" y="2865831"/>
                </a:lnTo>
                <a:lnTo>
                  <a:pt x="1654539" y="2839593"/>
                </a:lnTo>
                <a:cubicBezTo>
                  <a:pt x="1654577" y="2832423"/>
                  <a:pt x="1653788" y="2825490"/>
                  <a:pt x="1652171" y="2818794"/>
                </a:cubicBezTo>
                <a:cubicBezTo>
                  <a:pt x="1651609" y="2817351"/>
                  <a:pt x="1650959" y="2817164"/>
                  <a:pt x="1650221" y="2818233"/>
                </a:cubicBezTo>
                <a:cubicBezTo>
                  <a:pt x="1649482" y="2819302"/>
                  <a:pt x="1649187" y="2820356"/>
                  <a:pt x="1649335" y="2821395"/>
                </a:cubicBezTo>
                <a:lnTo>
                  <a:pt x="1633500" y="2822344"/>
                </a:lnTo>
                <a:cubicBezTo>
                  <a:pt x="1632657" y="2822659"/>
                  <a:pt x="1631860" y="2822738"/>
                  <a:pt x="1631106" y="2822581"/>
                </a:cubicBezTo>
                <a:cubicBezTo>
                  <a:pt x="1630353" y="2822424"/>
                  <a:pt x="1629732" y="2821557"/>
                  <a:pt x="1629245" y="2819981"/>
                </a:cubicBezTo>
                <a:cubicBezTo>
                  <a:pt x="1628875" y="2818298"/>
                  <a:pt x="1629022" y="2816465"/>
                  <a:pt x="1629686" y="2814485"/>
                </a:cubicBezTo>
                <a:cubicBezTo>
                  <a:pt x="1630351" y="2812506"/>
                  <a:pt x="1630912" y="2810556"/>
                  <a:pt x="1631369" y="2808635"/>
                </a:cubicBezTo>
                <a:cubicBezTo>
                  <a:pt x="1631655" y="2808591"/>
                  <a:pt x="1632738" y="2808206"/>
                  <a:pt x="1634619" y="2807482"/>
                </a:cubicBezTo>
                <a:cubicBezTo>
                  <a:pt x="1636499" y="2806758"/>
                  <a:pt x="1637464" y="2805960"/>
                  <a:pt x="1637513" y="2805088"/>
                </a:cubicBezTo>
                <a:cubicBezTo>
                  <a:pt x="1636878" y="2803518"/>
                  <a:pt x="1635607" y="2802464"/>
                  <a:pt x="1633702" y="2801928"/>
                </a:cubicBezTo>
                <a:cubicBezTo>
                  <a:pt x="1631796" y="2801392"/>
                  <a:pt x="1630230" y="2800870"/>
                  <a:pt x="1629004" y="2800363"/>
                </a:cubicBezTo>
                <a:cubicBezTo>
                  <a:pt x="1628373" y="2797114"/>
                  <a:pt x="1628687" y="2794041"/>
                  <a:pt x="1629947" y="2791145"/>
                </a:cubicBezTo>
                <a:cubicBezTo>
                  <a:pt x="1631207" y="2788250"/>
                  <a:pt x="1631521" y="2785177"/>
                  <a:pt x="1630891" y="2781927"/>
                </a:cubicBezTo>
                <a:lnTo>
                  <a:pt x="1632542" y="2768927"/>
                </a:lnTo>
                <a:lnTo>
                  <a:pt x="1629230" y="2757346"/>
                </a:lnTo>
                <a:lnTo>
                  <a:pt x="1631120" y="2751437"/>
                </a:lnTo>
                <a:cubicBezTo>
                  <a:pt x="1630562" y="2749620"/>
                  <a:pt x="1630553" y="2747759"/>
                  <a:pt x="1631089" y="2745853"/>
                </a:cubicBezTo>
                <a:cubicBezTo>
                  <a:pt x="1631624" y="2743947"/>
                  <a:pt x="1633210" y="2742971"/>
                  <a:pt x="1635845" y="2742927"/>
                </a:cubicBezTo>
                <a:lnTo>
                  <a:pt x="1628281" y="2741510"/>
                </a:lnTo>
                <a:lnTo>
                  <a:pt x="1621666" y="2755930"/>
                </a:lnTo>
                <a:cubicBezTo>
                  <a:pt x="1619419" y="2749115"/>
                  <a:pt x="1619890" y="2742419"/>
                  <a:pt x="1623080" y="2735839"/>
                </a:cubicBezTo>
                <a:cubicBezTo>
                  <a:pt x="1625820" y="2726256"/>
                  <a:pt x="1628782" y="2717057"/>
                  <a:pt x="1631966" y="2708241"/>
                </a:cubicBezTo>
                <a:cubicBezTo>
                  <a:pt x="1635150" y="2699427"/>
                  <a:pt x="1637698" y="2690346"/>
                  <a:pt x="1639612" y="2681000"/>
                </a:cubicBezTo>
                <a:cubicBezTo>
                  <a:pt x="1639056" y="2679183"/>
                  <a:pt x="1638513" y="2677027"/>
                  <a:pt x="1637986" y="2674530"/>
                </a:cubicBezTo>
                <a:cubicBezTo>
                  <a:pt x="1637458" y="2672033"/>
                  <a:pt x="1637448" y="2670172"/>
                  <a:pt x="1637955" y="2668946"/>
                </a:cubicBezTo>
                <a:lnTo>
                  <a:pt x="1634646" y="2669892"/>
                </a:lnTo>
                <a:lnTo>
                  <a:pt x="1634178" y="2693291"/>
                </a:lnTo>
                <a:lnTo>
                  <a:pt x="1624728" y="2710312"/>
                </a:lnTo>
                <a:cubicBezTo>
                  <a:pt x="1625517" y="2714374"/>
                  <a:pt x="1625064" y="2718008"/>
                  <a:pt x="1623372" y="2721214"/>
                </a:cubicBezTo>
                <a:cubicBezTo>
                  <a:pt x="1621678" y="2724420"/>
                  <a:pt x="1621108" y="2727640"/>
                  <a:pt x="1621660" y="2730876"/>
                </a:cubicBezTo>
                <a:lnTo>
                  <a:pt x="1623080" y="2735839"/>
                </a:lnTo>
                <a:cubicBezTo>
                  <a:pt x="1616316" y="2745043"/>
                  <a:pt x="1611355" y="2754292"/>
                  <a:pt x="1608195" y="2763585"/>
                </a:cubicBezTo>
                <a:cubicBezTo>
                  <a:pt x="1605036" y="2772878"/>
                  <a:pt x="1601021" y="2782304"/>
                  <a:pt x="1596148" y="2791862"/>
                </a:cubicBezTo>
                <a:cubicBezTo>
                  <a:pt x="1596996" y="2795870"/>
                  <a:pt x="1596838" y="2799494"/>
                  <a:pt x="1595678" y="2802735"/>
                </a:cubicBezTo>
                <a:cubicBezTo>
                  <a:pt x="1594516" y="2805975"/>
                  <a:pt x="1594360" y="2809599"/>
                  <a:pt x="1595208" y="2813607"/>
                </a:cubicBezTo>
                <a:cubicBezTo>
                  <a:pt x="1589609" y="2815022"/>
                  <a:pt x="1586448" y="2816746"/>
                  <a:pt x="1585725" y="2818780"/>
                </a:cubicBezTo>
                <a:cubicBezTo>
                  <a:pt x="1585002" y="2820814"/>
                  <a:pt x="1585564" y="2824605"/>
                  <a:pt x="1587411" y="2830154"/>
                </a:cubicBezTo>
                <a:cubicBezTo>
                  <a:pt x="1584457" y="2832863"/>
                  <a:pt x="1581681" y="2836192"/>
                  <a:pt x="1579082" y="2840142"/>
                </a:cubicBezTo>
                <a:cubicBezTo>
                  <a:pt x="1576483" y="2844092"/>
                  <a:pt x="1574770" y="2848012"/>
                  <a:pt x="1573944" y="2851902"/>
                </a:cubicBezTo>
                <a:cubicBezTo>
                  <a:pt x="1575702" y="2855053"/>
                  <a:pt x="1576147" y="2857909"/>
                  <a:pt x="1575275" y="2860470"/>
                </a:cubicBezTo>
                <a:cubicBezTo>
                  <a:pt x="1574404" y="2863031"/>
                  <a:pt x="1572307" y="2864823"/>
                  <a:pt x="1568983" y="2865849"/>
                </a:cubicBezTo>
                <a:lnTo>
                  <a:pt x="1569211" y="2868095"/>
                </a:lnTo>
                <a:lnTo>
                  <a:pt x="1572243" y="2869039"/>
                </a:lnTo>
                <a:cubicBezTo>
                  <a:pt x="1575431" y="2871568"/>
                  <a:pt x="1574669" y="2875258"/>
                  <a:pt x="1569955" y="2880109"/>
                </a:cubicBezTo>
                <a:lnTo>
                  <a:pt x="1572424" y="2885801"/>
                </a:lnTo>
                <a:lnTo>
                  <a:pt x="1562396" y="2885467"/>
                </a:lnTo>
                <a:lnTo>
                  <a:pt x="1560528" y="2888359"/>
                </a:lnTo>
                <a:cubicBezTo>
                  <a:pt x="1559509" y="2889408"/>
                  <a:pt x="1559680" y="2890201"/>
                  <a:pt x="1561040" y="2890737"/>
                </a:cubicBezTo>
                <a:cubicBezTo>
                  <a:pt x="1561842" y="2891213"/>
                  <a:pt x="1563001" y="2891535"/>
                  <a:pt x="1564514" y="2891702"/>
                </a:cubicBezTo>
                <a:cubicBezTo>
                  <a:pt x="1566028" y="2891869"/>
                  <a:pt x="1567420" y="2891829"/>
                  <a:pt x="1568689" y="2891582"/>
                </a:cubicBezTo>
                <a:cubicBezTo>
                  <a:pt x="1566746" y="2894722"/>
                  <a:pt x="1565647" y="2898536"/>
                  <a:pt x="1565393" y="2903025"/>
                </a:cubicBezTo>
                <a:cubicBezTo>
                  <a:pt x="1565139" y="2907513"/>
                  <a:pt x="1566187" y="2911177"/>
                  <a:pt x="1568534" y="2914017"/>
                </a:cubicBezTo>
                <a:cubicBezTo>
                  <a:pt x="1568668" y="2926097"/>
                  <a:pt x="1567980" y="2939053"/>
                  <a:pt x="1566468" y="2952886"/>
                </a:cubicBezTo>
                <a:cubicBezTo>
                  <a:pt x="1564957" y="2966719"/>
                  <a:pt x="1565692" y="2979059"/>
                  <a:pt x="1568671" y="2989904"/>
                </a:cubicBezTo>
                <a:cubicBezTo>
                  <a:pt x="1564879" y="2994453"/>
                  <a:pt x="1564210" y="3000509"/>
                  <a:pt x="1566666" y="3008070"/>
                </a:cubicBezTo>
                <a:cubicBezTo>
                  <a:pt x="1569121" y="3015631"/>
                  <a:pt x="1569175" y="3022154"/>
                  <a:pt x="1566828" y="3027636"/>
                </a:cubicBezTo>
                <a:lnTo>
                  <a:pt x="1564960" y="3030527"/>
                </a:lnTo>
                <a:cubicBezTo>
                  <a:pt x="1558243" y="3021108"/>
                  <a:pt x="1555257" y="3009875"/>
                  <a:pt x="1556003" y="2996828"/>
                </a:cubicBezTo>
                <a:cubicBezTo>
                  <a:pt x="1556750" y="2983781"/>
                  <a:pt x="1556377" y="2971675"/>
                  <a:pt x="1554884" y="2960510"/>
                </a:cubicBezTo>
                <a:cubicBezTo>
                  <a:pt x="1552879" y="2957934"/>
                  <a:pt x="1552126" y="2955399"/>
                  <a:pt x="1552628" y="2952907"/>
                </a:cubicBezTo>
                <a:cubicBezTo>
                  <a:pt x="1553128" y="2950413"/>
                  <a:pt x="1552376" y="2947878"/>
                  <a:pt x="1550370" y="2945302"/>
                </a:cubicBezTo>
                <a:lnTo>
                  <a:pt x="1554861" y="2925669"/>
                </a:lnTo>
                <a:lnTo>
                  <a:pt x="1545318" y="2881287"/>
                </a:lnTo>
                <a:lnTo>
                  <a:pt x="1544879" y="2881690"/>
                </a:lnTo>
                <a:lnTo>
                  <a:pt x="1544029" y="2881635"/>
                </a:lnTo>
                <a:lnTo>
                  <a:pt x="1543874" y="2891940"/>
                </a:lnTo>
                <a:lnTo>
                  <a:pt x="1523308" y="2888894"/>
                </a:lnTo>
                <a:cubicBezTo>
                  <a:pt x="1524324" y="2865522"/>
                  <a:pt x="1521287" y="2842477"/>
                  <a:pt x="1514199" y="2819758"/>
                </a:cubicBezTo>
                <a:lnTo>
                  <a:pt x="1513701" y="2817988"/>
                </a:lnTo>
                <a:lnTo>
                  <a:pt x="1509884" y="2821899"/>
                </a:lnTo>
                <a:cubicBezTo>
                  <a:pt x="1501011" y="2823206"/>
                  <a:pt x="1494767" y="2824321"/>
                  <a:pt x="1491153" y="2825243"/>
                </a:cubicBezTo>
                <a:cubicBezTo>
                  <a:pt x="1487540" y="2826164"/>
                  <a:pt x="1485197" y="2834664"/>
                  <a:pt x="1484128" y="2850741"/>
                </a:cubicBezTo>
                <a:cubicBezTo>
                  <a:pt x="1479481" y="2860048"/>
                  <a:pt x="1474894" y="2869564"/>
                  <a:pt x="1470366" y="2879285"/>
                </a:cubicBezTo>
                <a:cubicBezTo>
                  <a:pt x="1465839" y="2889006"/>
                  <a:pt x="1462315" y="2899111"/>
                  <a:pt x="1459796" y="2909600"/>
                </a:cubicBezTo>
                <a:cubicBezTo>
                  <a:pt x="1454799" y="2912073"/>
                  <a:pt x="1451973" y="2917057"/>
                  <a:pt x="1451320" y="2924552"/>
                </a:cubicBezTo>
                <a:cubicBezTo>
                  <a:pt x="1450667" y="2932046"/>
                  <a:pt x="1447429" y="2937148"/>
                  <a:pt x="1441604" y="2939858"/>
                </a:cubicBezTo>
                <a:cubicBezTo>
                  <a:pt x="1432139" y="2957218"/>
                  <a:pt x="1423427" y="2976039"/>
                  <a:pt x="1415470" y="2996325"/>
                </a:cubicBezTo>
                <a:cubicBezTo>
                  <a:pt x="1407512" y="3016608"/>
                  <a:pt x="1400396" y="3036317"/>
                  <a:pt x="1394122" y="3055448"/>
                </a:cubicBezTo>
                <a:cubicBezTo>
                  <a:pt x="1395674" y="3057876"/>
                  <a:pt x="1396059" y="3060524"/>
                  <a:pt x="1395277" y="3063395"/>
                </a:cubicBezTo>
                <a:cubicBezTo>
                  <a:pt x="1394495" y="3066267"/>
                  <a:pt x="1392456" y="3068266"/>
                  <a:pt x="1389162" y="3069394"/>
                </a:cubicBezTo>
                <a:cubicBezTo>
                  <a:pt x="1387667" y="3076943"/>
                  <a:pt x="1385463" y="3084360"/>
                  <a:pt x="1382549" y="3091643"/>
                </a:cubicBezTo>
                <a:cubicBezTo>
                  <a:pt x="1379636" y="3098927"/>
                  <a:pt x="1376486" y="3106166"/>
                  <a:pt x="1373100" y="3113361"/>
                </a:cubicBezTo>
                <a:cubicBezTo>
                  <a:pt x="1375126" y="3120313"/>
                  <a:pt x="1374033" y="3126144"/>
                  <a:pt x="1369824" y="3130852"/>
                </a:cubicBezTo>
                <a:cubicBezTo>
                  <a:pt x="1365615" y="3135560"/>
                  <a:pt x="1363873" y="3140682"/>
                  <a:pt x="1364598" y="3146217"/>
                </a:cubicBezTo>
                <a:lnTo>
                  <a:pt x="1353256" y="3156619"/>
                </a:lnTo>
                <a:cubicBezTo>
                  <a:pt x="1354711" y="3145017"/>
                  <a:pt x="1358646" y="3126443"/>
                  <a:pt x="1365061" y="3100895"/>
                </a:cubicBezTo>
                <a:cubicBezTo>
                  <a:pt x="1371476" y="3075347"/>
                  <a:pt x="1377302" y="3057126"/>
                  <a:pt x="1382539" y="3046233"/>
                </a:cubicBezTo>
                <a:cubicBezTo>
                  <a:pt x="1381819" y="3042934"/>
                  <a:pt x="1381661" y="3039251"/>
                  <a:pt x="1382064" y="3035183"/>
                </a:cubicBezTo>
                <a:cubicBezTo>
                  <a:pt x="1382466" y="3031116"/>
                  <a:pt x="1382071" y="3026605"/>
                  <a:pt x="1380878" y="3021652"/>
                </a:cubicBezTo>
                <a:cubicBezTo>
                  <a:pt x="1380504" y="3020604"/>
                  <a:pt x="1380188" y="3018979"/>
                  <a:pt x="1379932" y="3016777"/>
                </a:cubicBezTo>
                <a:cubicBezTo>
                  <a:pt x="1379676" y="3014576"/>
                  <a:pt x="1380305" y="3013129"/>
                  <a:pt x="1381822" y="3012434"/>
                </a:cubicBezTo>
                <a:lnTo>
                  <a:pt x="1383476" y="3011961"/>
                </a:lnTo>
                <a:cubicBezTo>
                  <a:pt x="1383682" y="3005377"/>
                  <a:pt x="1383679" y="2993372"/>
                  <a:pt x="1383468" y="2975946"/>
                </a:cubicBezTo>
                <a:cubicBezTo>
                  <a:pt x="1383257" y="2958519"/>
                  <a:pt x="1384436" y="2947519"/>
                  <a:pt x="1387005" y="2942943"/>
                </a:cubicBezTo>
                <a:cubicBezTo>
                  <a:pt x="1383788" y="2935735"/>
                  <a:pt x="1383836" y="2927817"/>
                  <a:pt x="1387148" y="2919189"/>
                </a:cubicBezTo>
                <a:cubicBezTo>
                  <a:pt x="1390460" y="2910561"/>
                  <a:pt x="1393639" y="2902642"/>
                  <a:pt x="1396685" y="2895433"/>
                </a:cubicBezTo>
                <a:cubicBezTo>
                  <a:pt x="1394897" y="2890090"/>
                  <a:pt x="1395457" y="2885531"/>
                  <a:pt x="1398366" y="2881753"/>
                </a:cubicBezTo>
                <a:cubicBezTo>
                  <a:pt x="1401275" y="2877976"/>
                  <a:pt x="1402368" y="2873712"/>
                  <a:pt x="1401643" y="2868960"/>
                </a:cubicBezTo>
                <a:cubicBezTo>
                  <a:pt x="1401061" y="2867187"/>
                  <a:pt x="1400568" y="2864942"/>
                  <a:pt x="1400164" y="2862224"/>
                </a:cubicBezTo>
                <a:cubicBezTo>
                  <a:pt x="1399759" y="2859506"/>
                  <a:pt x="1400094" y="2857024"/>
                  <a:pt x="1401166" y="2854778"/>
                </a:cubicBezTo>
                <a:lnTo>
                  <a:pt x="1401872" y="2838470"/>
                </a:lnTo>
                <a:cubicBezTo>
                  <a:pt x="1400251" y="2835279"/>
                  <a:pt x="1400359" y="2832266"/>
                  <a:pt x="1402195" y="2829429"/>
                </a:cubicBezTo>
                <a:cubicBezTo>
                  <a:pt x="1404031" y="2826592"/>
                  <a:pt x="1406680" y="2824641"/>
                  <a:pt x="1410141" y="2823577"/>
                </a:cubicBezTo>
                <a:lnTo>
                  <a:pt x="1410846" y="2807268"/>
                </a:lnTo>
                <a:lnTo>
                  <a:pt x="1416518" y="2802067"/>
                </a:lnTo>
                <a:cubicBezTo>
                  <a:pt x="1413883" y="2797153"/>
                  <a:pt x="1411646" y="2791678"/>
                  <a:pt x="1409807" y="2785642"/>
                </a:cubicBezTo>
                <a:cubicBezTo>
                  <a:pt x="1407969" y="2779605"/>
                  <a:pt x="1408864" y="2774129"/>
                  <a:pt x="1412492" y="2769214"/>
                </a:cubicBezTo>
                <a:cubicBezTo>
                  <a:pt x="1411447" y="2762951"/>
                  <a:pt x="1411759" y="2750483"/>
                  <a:pt x="1413429" y="2731810"/>
                </a:cubicBezTo>
                <a:cubicBezTo>
                  <a:pt x="1414264" y="2722474"/>
                  <a:pt x="1415232" y="2714777"/>
                  <a:pt x="1416334" y="2708721"/>
                </a:cubicBezTo>
                <a:lnTo>
                  <a:pt x="1419264" y="2698239"/>
                </a:lnTo>
                <a:lnTo>
                  <a:pt x="1414659" y="2701928"/>
                </a:lnTo>
                <a:cubicBezTo>
                  <a:pt x="1414044" y="2701360"/>
                  <a:pt x="1413934" y="2700606"/>
                  <a:pt x="1414328" y="2699666"/>
                </a:cubicBezTo>
                <a:cubicBezTo>
                  <a:pt x="1414722" y="2698725"/>
                  <a:pt x="1414974" y="2698205"/>
                  <a:pt x="1415081" y="2698104"/>
                </a:cubicBezTo>
                <a:lnTo>
                  <a:pt x="1407765" y="2687231"/>
                </a:lnTo>
                <a:cubicBezTo>
                  <a:pt x="1408364" y="2684588"/>
                  <a:pt x="1408011" y="2682226"/>
                  <a:pt x="1406708" y="2680146"/>
                </a:cubicBezTo>
                <a:cubicBezTo>
                  <a:pt x="1405406" y="2678067"/>
                  <a:pt x="1403631" y="2676323"/>
                  <a:pt x="1401383" y="2674914"/>
                </a:cubicBezTo>
                <a:lnTo>
                  <a:pt x="1398404" y="2666842"/>
                </a:lnTo>
                <a:lnTo>
                  <a:pt x="1390665" y="2659795"/>
                </a:lnTo>
                <a:cubicBezTo>
                  <a:pt x="1389951" y="2655384"/>
                  <a:pt x="1388226" y="2649714"/>
                  <a:pt x="1385491" y="2642784"/>
                </a:cubicBezTo>
                <a:lnTo>
                  <a:pt x="1377243" y="2624741"/>
                </a:lnTo>
                <a:lnTo>
                  <a:pt x="1377010" y="2627791"/>
                </a:lnTo>
                <a:cubicBezTo>
                  <a:pt x="1379331" y="2631641"/>
                  <a:pt x="1380657" y="2636166"/>
                  <a:pt x="1380988" y="2641366"/>
                </a:cubicBezTo>
                <a:lnTo>
                  <a:pt x="1380570" y="2651552"/>
                </a:lnTo>
                <a:lnTo>
                  <a:pt x="1382416" y="2650367"/>
                </a:lnTo>
                <a:lnTo>
                  <a:pt x="1384973" y="2662263"/>
                </a:lnTo>
                <a:lnTo>
                  <a:pt x="1383469" y="2663174"/>
                </a:lnTo>
                <a:lnTo>
                  <a:pt x="1391102" y="2681463"/>
                </a:lnTo>
                <a:cubicBezTo>
                  <a:pt x="1387770" y="2685336"/>
                  <a:pt x="1387337" y="2688171"/>
                  <a:pt x="1389804" y="2689968"/>
                </a:cubicBezTo>
                <a:cubicBezTo>
                  <a:pt x="1392271" y="2691767"/>
                  <a:pt x="1391838" y="2694602"/>
                  <a:pt x="1388506" y="2698474"/>
                </a:cubicBezTo>
                <a:cubicBezTo>
                  <a:pt x="1390416" y="2700317"/>
                  <a:pt x="1392322" y="2702465"/>
                  <a:pt x="1394225" y="2704916"/>
                </a:cubicBezTo>
                <a:cubicBezTo>
                  <a:pt x="1396129" y="2707368"/>
                  <a:pt x="1397420" y="2710118"/>
                  <a:pt x="1398101" y="2713167"/>
                </a:cubicBezTo>
                <a:cubicBezTo>
                  <a:pt x="1401766" y="2717004"/>
                  <a:pt x="1404662" y="2721594"/>
                  <a:pt x="1406792" y="2726938"/>
                </a:cubicBezTo>
                <a:cubicBezTo>
                  <a:pt x="1408921" y="2732281"/>
                  <a:pt x="1409987" y="2737463"/>
                  <a:pt x="1409990" y="2742483"/>
                </a:cubicBezTo>
                <a:cubicBezTo>
                  <a:pt x="1409963" y="2745322"/>
                  <a:pt x="1408719" y="2748148"/>
                  <a:pt x="1406259" y="2750964"/>
                </a:cubicBezTo>
                <a:cubicBezTo>
                  <a:pt x="1404826" y="2752370"/>
                  <a:pt x="1402802" y="2751945"/>
                  <a:pt x="1400188" y="2749690"/>
                </a:cubicBezTo>
                <a:cubicBezTo>
                  <a:pt x="1399769" y="2745731"/>
                  <a:pt x="1397686" y="2740845"/>
                  <a:pt x="1393939" y="2735029"/>
                </a:cubicBezTo>
                <a:cubicBezTo>
                  <a:pt x="1390192" y="2729213"/>
                  <a:pt x="1387501" y="2724321"/>
                  <a:pt x="1385865" y="2720351"/>
                </a:cubicBezTo>
                <a:lnTo>
                  <a:pt x="1384822" y="2702089"/>
                </a:lnTo>
                <a:cubicBezTo>
                  <a:pt x="1381308" y="2698355"/>
                  <a:pt x="1378712" y="2694173"/>
                  <a:pt x="1377032" y="2689543"/>
                </a:cubicBezTo>
                <a:cubicBezTo>
                  <a:pt x="1375352" y="2684913"/>
                  <a:pt x="1373978" y="2680135"/>
                  <a:pt x="1372910" y="2675207"/>
                </a:cubicBezTo>
                <a:lnTo>
                  <a:pt x="1374189" y="2666817"/>
                </a:lnTo>
                <a:lnTo>
                  <a:pt x="1369765" y="2666777"/>
                </a:lnTo>
                <a:cubicBezTo>
                  <a:pt x="1368439" y="2665792"/>
                  <a:pt x="1367946" y="2664706"/>
                  <a:pt x="1368287" y="2663517"/>
                </a:cubicBezTo>
                <a:cubicBezTo>
                  <a:pt x="1368627" y="2662329"/>
                  <a:pt x="1369090" y="2661348"/>
                  <a:pt x="1369676" y="2660574"/>
                </a:cubicBezTo>
                <a:lnTo>
                  <a:pt x="1369730" y="2660522"/>
                </a:lnTo>
                <a:lnTo>
                  <a:pt x="1353790" y="2638522"/>
                </a:lnTo>
                <a:lnTo>
                  <a:pt x="1350406" y="2610503"/>
                </a:lnTo>
                <a:cubicBezTo>
                  <a:pt x="1347018" y="2604184"/>
                  <a:pt x="1343017" y="2598468"/>
                  <a:pt x="1338401" y="2593355"/>
                </a:cubicBezTo>
                <a:lnTo>
                  <a:pt x="1337734" y="2593501"/>
                </a:lnTo>
                <a:lnTo>
                  <a:pt x="1337099" y="2619041"/>
                </a:lnTo>
                <a:cubicBezTo>
                  <a:pt x="1340518" y="2622273"/>
                  <a:pt x="1343378" y="2626170"/>
                  <a:pt x="1345680" y="2630730"/>
                </a:cubicBezTo>
                <a:cubicBezTo>
                  <a:pt x="1347983" y="2635291"/>
                  <a:pt x="1348103" y="2639466"/>
                  <a:pt x="1346040" y="2643254"/>
                </a:cubicBezTo>
                <a:cubicBezTo>
                  <a:pt x="1339059" y="2655645"/>
                  <a:pt x="1337513" y="2664378"/>
                  <a:pt x="1341405" y="2669453"/>
                </a:cubicBezTo>
                <a:cubicBezTo>
                  <a:pt x="1345297" y="2674527"/>
                  <a:pt x="1346085" y="2679646"/>
                  <a:pt x="1343774" y="2684811"/>
                </a:cubicBezTo>
                <a:lnTo>
                  <a:pt x="1347866" y="2703844"/>
                </a:lnTo>
                <a:cubicBezTo>
                  <a:pt x="1345317" y="2706336"/>
                  <a:pt x="1343729" y="2709322"/>
                  <a:pt x="1343103" y="2712802"/>
                </a:cubicBezTo>
                <a:cubicBezTo>
                  <a:pt x="1342476" y="2716281"/>
                  <a:pt x="1342567" y="2719839"/>
                  <a:pt x="1343376" y="2723477"/>
                </a:cubicBezTo>
                <a:cubicBezTo>
                  <a:pt x="1342763" y="2724490"/>
                  <a:pt x="1341292" y="2725844"/>
                  <a:pt x="1338959" y="2727538"/>
                </a:cubicBezTo>
                <a:cubicBezTo>
                  <a:pt x="1336627" y="2729232"/>
                  <a:pt x="1334304" y="2729524"/>
                  <a:pt x="1331991" y="2728414"/>
                </a:cubicBezTo>
                <a:cubicBezTo>
                  <a:pt x="1330193" y="2726441"/>
                  <a:pt x="1330215" y="2722443"/>
                  <a:pt x="1332058" y="2716421"/>
                </a:cubicBezTo>
                <a:cubicBezTo>
                  <a:pt x="1333900" y="2710399"/>
                  <a:pt x="1335345" y="2705784"/>
                  <a:pt x="1336392" y="2702577"/>
                </a:cubicBezTo>
                <a:lnTo>
                  <a:pt x="1325139" y="2650237"/>
                </a:lnTo>
                <a:cubicBezTo>
                  <a:pt x="1326901" y="2644802"/>
                  <a:pt x="1328508" y="2639012"/>
                  <a:pt x="1329961" y="2632866"/>
                </a:cubicBezTo>
                <a:cubicBezTo>
                  <a:pt x="1331414" y="2626720"/>
                  <a:pt x="1330280" y="2621208"/>
                  <a:pt x="1326560" y="2616329"/>
                </a:cubicBezTo>
                <a:lnTo>
                  <a:pt x="1325184" y="2604448"/>
                </a:lnTo>
                <a:lnTo>
                  <a:pt x="1323685" y="2605382"/>
                </a:lnTo>
                <a:cubicBezTo>
                  <a:pt x="1323096" y="2606061"/>
                  <a:pt x="1322432" y="2606511"/>
                  <a:pt x="1321695" y="2606732"/>
                </a:cubicBezTo>
                <a:cubicBezTo>
                  <a:pt x="1320958" y="2606953"/>
                  <a:pt x="1319999" y="2606488"/>
                  <a:pt x="1318819" y="2605335"/>
                </a:cubicBezTo>
                <a:cubicBezTo>
                  <a:pt x="1317690" y="2604032"/>
                  <a:pt x="1316946" y="2602352"/>
                  <a:pt x="1316585" y="2600295"/>
                </a:cubicBezTo>
                <a:cubicBezTo>
                  <a:pt x="1316224" y="2598239"/>
                  <a:pt x="1315787" y="2596257"/>
                  <a:pt x="1315273" y="2594351"/>
                </a:cubicBezTo>
                <a:cubicBezTo>
                  <a:pt x="1315502" y="2594176"/>
                  <a:pt x="1316271" y="2593321"/>
                  <a:pt x="1317579" y="2591787"/>
                </a:cubicBezTo>
                <a:cubicBezTo>
                  <a:pt x="1318886" y="2590254"/>
                  <a:pt x="1319353" y="2589092"/>
                  <a:pt x="1318980" y="2588302"/>
                </a:cubicBezTo>
                <a:cubicBezTo>
                  <a:pt x="1317673" y="2587225"/>
                  <a:pt x="1316053" y="2586905"/>
                  <a:pt x="1314123" y="2587343"/>
                </a:cubicBezTo>
                <a:cubicBezTo>
                  <a:pt x="1312191" y="2587782"/>
                  <a:pt x="1310567" y="2588070"/>
                  <a:pt x="1309247" y="2588210"/>
                </a:cubicBezTo>
                <a:cubicBezTo>
                  <a:pt x="1307142" y="2585655"/>
                  <a:pt x="1305952" y="2582804"/>
                  <a:pt x="1305678" y="2579659"/>
                </a:cubicBezTo>
                <a:cubicBezTo>
                  <a:pt x="1305404" y="2576513"/>
                  <a:pt x="1304214" y="2573662"/>
                  <a:pt x="1302109" y="2571107"/>
                </a:cubicBezTo>
                <a:lnTo>
                  <a:pt x="1298623" y="2562145"/>
                </a:lnTo>
                <a:lnTo>
                  <a:pt x="1290493" y="2564346"/>
                </a:lnTo>
                <a:lnTo>
                  <a:pt x="1287692" y="2568682"/>
                </a:lnTo>
                <a:cubicBezTo>
                  <a:pt x="1286760" y="2570256"/>
                  <a:pt x="1286311" y="2572272"/>
                  <a:pt x="1286347" y="2574727"/>
                </a:cubicBezTo>
                <a:cubicBezTo>
                  <a:pt x="1286382" y="2577183"/>
                  <a:pt x="1286890" y="2579304"/>
                  <a:pt x="1287871" y="2581089"/>
                </a:cubicBezTo>
                <a:lnTo>
                  <a:pt x="1282357" y="2595964"/>
                </a:lnTo>
                <a:cubicBezTo>
                  <a:pt x="1286502" y="2601374"/>
                  <a:pt x="1288741" y="2609137"/>
                  <a:pt x="1289075" y="2619255"/>
                </a:cubicBezTo>
                <a:lnTo>
                  <a:pt x="1286213" y="2633310"/>
                </a:lnTo>
                <a:lnTo>
                  <a:pt x="1286907" y="2634235"/>
                </a:lnTo>
                <a:cubicBezTo>
                  <a:pt x="1285604" y="2638025"/>
                  <a:pt x="1284752" y="2642276"/>
                  <a:pt x="1284352" y="2646987"/>
                </a:cubicBezTo>
                <a:cubicBezTo>
                  <a:pt x="1283953" y="2651698"/>
                  <a:pt x="1284318" y="2655960"/>
                  <a:pt x="1285448" y="2659774"/>
                </a:cubicBezTo>
                <a:cubicBezTo>
                  <a:pt x="1288497" y="2661704"/>
                  <a:pt x="1290249" y="2664002"/>
                  <a:pt x="1290706" y="2666668"/>
                </a:cubicBezTo>
                <a:cubicBezTo>
                  <a:pt x="1291162" y="2669334"/>
                  <a:pt x="1290174" y="2671910"/>
                  <a:pt x="1287742" y="2674397"/>
                </a:cubicBezTo>
                <a:cubicBezTo>
                  <a:pt x="1289651" y="2676291"/>
                  <a:pt x="1291251" y="2678638"/>
                  <a:pt x="1292543" y="2681439"/>
                </a:cubicBezTo>
                <a:cubicBezTo>
                  <a:pt x="1293834" y="2684240"/>
                  <a:pt x="1294211" y="2687184"/>
                  <a:pt x="1293675" y="2690271"/>
                </a:cubicBezTo>
                <a:lnTo>
                  <a:pt x="1288740" y="2697525"/>
                </a:lnTo>
                <a:lnTo>
                  <a:pt x="1276688" y="2685243"/>
                </a:lnTo>
                <a:cubicBezTo>
                  <a:pt x="1276714" y="2687829"/>
                  <a:pt x="1276587" y="2690565"/>
                  <a:pt x="1276306" y="2693453"/>
                </a:cubicBezTo>
                <a:cubicBezTo>
                  <a:pt x="1276025" y="2696340"/>
                  <a:pt x="1275295" y="2698462"/>
                  <a:pt x="1274116" y="2699820"/>
                </a:cubicBezTo>
                <a:cubicBezTo>
                  <a:pt x="1272914" y="2700949"/>
                  <a:pt x="1271946" y="2701396"/>
                  <a:pt x="1271213" y="2701161"/>
                </a:cubicBezTo>
                <a:cubicBezTo>
                  <a:pt x="1270481" y="2700926"/>
                  <a:pt x="1269826" y="2700464"/>
                  <a:pt x="1269249" y="2699774"/>
                </a:cubicBezTo>
                <a:cubicBezTo>
                  <a:pt x="1267341" y="2697880"/>
                  <a:pt x="1265741" y="2695532"/>
                  <a:pt x="1264449" y="2692732"/>
                </a:cubicBezTo>
                <a:cubicBezTo>
                  <a:pt x="1263158" y="2689931"/>
                  <a:pt x="1262780" y="2686986"/>
                  <a:pt x="1263317" y="2683899"/>
                </a:cubicBezTo>
                <a:cubicBezTo>
                  <a:pt x="1260711" y="2680629"/>
                  <a:pt x="1259328" y="2676763"/>
                  <a:pt x="1259168" y="2672300"/>
                </a:cubicBezTo>
                <a:cubicBezTo>
                  <a:pt x="1259008" y="2667837"/>
                  <a:pt x="1257625" y="2663970"/>
                  <a:pt x="1255020" y="2660702"/>
                </a:cubicBezTo>
                <a:lnTo>
                  <a:pt x="1253814" y="2659473"/>
                </a:lnTo>
                <a:lnTo>
                  <a:pt x="1249249" y="2627793"/>
                </a:lnTo>
                <a:cubicBezTo>
                  <a:pt x="1247517" y="2625927"/>
                  <a:pt x="1246165" y="2624139"/>
                  <a:pt x="1245193" y="2622431"/>
                </a:cubicBezTo>
                <a:cubicBezTo>
                  <a:pt x="1244221" y="2620723"/>
                  <a:pt x="1243169" y="2619243"/>
                  <a:pt x="1242041" y="2617991"/>
                </a:cubicBezTo>
                <a:lnTo>
                  <a:pt x="1238425" y="2614306"/>
                </a:lnTo>
                <a:cubicBezTo>
                  <a:pt x="1236265" y="2606985"/>
                  <a:pt x="1234712" y="2599669"/>
                  <a:pt x="1233767" y="2592360"/>
                </a:cubicBezTo>
                <a:cubicBezTo>
                  <a:pt x="1232823" y="2585050"/>
                  <a:pt x="1231270" y="2577734"/>
                  <a:pt x="1229108" y="2570413"/>
                </a:cubicBezTo>
                <a:lnTo>
                  <a:pt x="1219491" y="2558154"/>
                </a:lnTo>
                <a:cubicBezTo>
                  <a:pt x="1218270" y="2553224"/>
                  <a:pt x="1217508" y="2548147"/>
                  <a:pt x="1217202" y="2542922"/>
                </a:cubicBezTo>
                <a:cubicBezTo>
                  <a:pt x="1216897" y="2537697"/>
                  <a:pt x="1217350" y="2532632"/>
                  <a:pt x="1218564" y="2527725"/>
                </a:cubicBezTo>
                <a:lnTo>
                  <a:pt x="1212561" y="2519151"/>
                </a:lnTo>
                <a:cubicBezTo>
                  <a:pt x="1214531" y="2517268"/>
                  <a:pt x="1216124" y="2515002"/>
                  <a:pt x="1217341" y="2512352"/>
                </a:cubicBezTo>
                <a:cubicBezTo>
                  <a:pt x="1218557" y="2509701"/>
                  <a:pt x="1218632" y="2507116"/>
                  <a:pt x="1217567" y="2504597"/>
                </a:cubicBezTo>
                <a:cubicBezTo>
                  <a:pt x="1218165" y="2500293"/>
                  <a:pt x="1218004" y="2495830"/>
                  <a:pt x="1217085" y="2491208"/>
                </a:cubicBezTo>
                <a:cubicBezTo>
                  <a:pt x="1216166" y="2486585"/>
                  <a:pt x="1214789" y="2482111"/>
                  <a:pt x="1212954" y="2477784"/>
                </a:cubicBezTo>
                <a:cubicBezTo>
                  <a:pt x="1212278" y="2476992"/>
                  <a:pt x="1211221" y="2476119"/>
                  <a:pt x="1209785" y="2475168"/>
                </a:cubicBezTo>
                <a:cubicBezTo>
                  <a:pt x="1208349" y="2474216"/>
                  <a:pt x="1206980" y="2474254"/>
                  <a:pt x="1205677" y="2475281"/>
                </a:cubicBezTo>
                <a:cubicBezTo>
                  <a:pt x="1204676" y="2476615"/>
                  <a:pt x="1204813" y="2478188"/>
                  <a:pt x="1206089" y="2480000"/>
                </a:cubicBezTo>
                <a:cubicBezTo>
                  <a:pt x="1207364" y="2481812"/>
                  <a:pt x="1208417" y="2483089"/>
                  <a:pt x="1209246" y="2483833"/>
                </a:cubicBezTo>
                <a:cubicBezTo>
                  <a:pt x="1210215" y="2491269"/>
                  <a:pt x="1209889" y="2498922"/>
                  <a:pt x="1208267" y="2506790"/>
                </a:cubicBezTo>
                <a:cubicBezTo>
                  <a:pt x="1206646" y="2514658"/>
                  <a:pt x="1204803" y="2521992"/>
                  <a:pt x="1202735" y="2528792"/>
                </a:cubicBezTo>
                <a:lnTo>
                  <a:pt x="1207462" y="2543438"/>
                </a:lnTo>
                <a:lnTo>
                  <a:pt x="1202457" y="2557992"/>
                </a:lnTo>
                <a:cubicBezTo>
                  <a:pt x="1208180" y="2569301"/>
                  <a:pt x="1211306" y="2581803"/>
                  <a:pt x="1211835" y="2595497"/>
                </a:cubicBezTo>
                <a:cubicBezTo>
                  <a:pt x="1212364" y="2609191"/>
                  <a:pt x="1211834" y="2622266"/>
                  <a:pt x="1210245" y="2634723"/>
                </a:cubicBezTo>
                <a:cubicBezTo>
                  <a:pt x="1212103" y="2636617"/>
                  <a:pt x="1213805" y="2638965"/>
                  <a:pt x="1215350" y="2641768"/>
                </a:cubicBezTo>
                <a:cubicBezTo>
                  <a:pt x="1216895" y="2644571"/>
                  <a:pt x="1217982" y="2647522"/>
                  <a:pt x="1218612" y="2650621"/>
                </a:cubicBezTo>
                <a:lnTo>
                  <a:pt x="1214834" y="2663970"/>
                </a:lnTo>
                <a:cubicBezTo>
                  <a:pt x="1207660" y="2669352"/>
                  <a:pt x="1202704" y="2673310"/>
                  <a:pt x="1199968" y="2675844"/>
                </a:cubicBezTo>
                <a:cubicBezTo>
                  <a:pt x="1197232" y="2678378"/>
                  <a:pt x="1199229" y="2686966"/>
                  <a:pt x="1205959" y="2701605"/>
                </a:cubicBezTo>
                <a:cubicBezTo>
                  <a:pt x="1206316" y="2712002"/>
                  <a:pt x="1206824" y="2722552"/>
                  <a:pt x="1207484" y="2733256"/>
                </a:cubicBezTo>
                <a:cubicBezTo>
                  <a:pt x="1208142" y="2743960"/>
                  <a:pt x="1209867" y="2754522"/>
                  <a:pt x="1212658" y="2764942"/>
                </a:cubicBezTo>
                <a:cubicBezTo>
                  <a:pt x="1209446" y="2769499"/>
                  <a:pt x="1209340" y="2775228"/>
                  <a:pt x="1212342" y="2782126"/>
                </a:cubicBezTo>
                <a:cubicBezTo>
                  <a:pt x="1215344" y="2789024"/>
                  <a:pt x="1214931" y="2795053"/>
                  <a:pt x="1211106" y="2800214"/>
                </a:cubicBezTo>
                <a:cubicBezTo>
                  <a:pt x="1211070" y="2819987"/>
                  <a:pt x="1212394" y="2840684"/>
                  <a:pt x="1215078" y="2862308"/>
                </a:cubicBezTo>
                <a:cubicBezTo>
                  <a:pt x="1217762" y="2883931"/>
                  <a:pt x="1220911" y="2904646"/>
                  <a:pt x="1224526" y="2924454"/>
                </a:cubicBezTo>
                <a:cubicBezTo>
                  <a:pt x="1227048" y="2925846"/>
                  <a:pt x="1228649" y="2927991"/>
                  <a:pt x="1229332" y="2930887"/>
                </a:cubicBezTo>
                <a:cubicBezTo>
                  <a:pt x="1230014" y="2933783"/>
                  <a:pt x="1229177" y="2936514"/>
                  <a:pt x="1226821" y="2939076"/>
                </a:cubicBezTo>
                <a:cubicBezTo>
                  <a:pt x="1229108" y="2946424"/>
                  <a:pt x="1230709" y="2953994"/>
                  <a:pt x="1231624" y="2961785"/>
                </a:cubicBezTo>
                <a:cubicBezTo>
                  <a:pt x="1232538" y="2969576"/>
                  <a:pt x="1233224" y="2977441"/>
                  <a:pt x="1233681" y="2985380"/>
                </a:cubicBezTo>
                <a:cubicBezTo>
                  <a:pt x="1238778" y="2990523"/>
                  <a:pt x="1240600" y="2996168"/>
                  <a:pt x="1239148" y="3002314"/>
                </a:cubicBezTo>
                <a:cubicBezTo>
                  <a:pt x="1237695" y="3008461"/>
                  <a:pt x="1238607" y="3013792"/>
                  <a:pt x="1241885" y="3018311"/>
                </a:cubicBezTo>
                <a:lnTo>
                  <a:pt x="1236880" y="3032865"/>
                </a:lnTo>
                <a:cubicBezTo>
                  <a:pt x="1232623" y="3021975"/>
                  <a:pt x="1227220" y="3003773"/>
                  <a:pt x="1220668" y="2978259"/>
                </a:cubicBezTo>
                <a:cubicBezTo>
                  <a:pt x="1214117" y="2952746"/>
                  <a:pt x="1210544" y="2933953"/>
                  <a:pt x="1209949" y="2921882"/>
                </a:cubicBezTo>
                <a:cubicBezTo>
                  <a:pt x="1207742" y="2919325"/>
                  <a:pt x="1205846" y="2916164"/>
                  <a:pt x="1204259" y="2912397"/>
                </a:cubicBezTo>
                <a:cubicBezTo>
                  <a:pt x="1202673" y="2908630"/>
                  <a:pt x="1200174" y="2904855"/>
                  <a:pt x="1196762" y="2901071"/>
                </a:cubicBezTo>
                <a:cubicBezTo>
                  <a:pt x="1195933" y="2900327"/>
                  <a:pt x="1194880" y="2899050"/>
                  <a:pt x="1193605" y="2897238"/>
                </a:cubicBezTo>
                <a:cubicBezTo>
                  <a:pt x="1192329" y="2895426"/>
                  <a:pt x="1192192" y="2893853"/>
                  <a:pt x="1193193" y="2892519"/>
                </a:cubicBezTo>
                <a:lnTo>
                  <a:pt x="1194421" y="2891314"/>
                </a:lnTo>
                <a:cubicBezTo>
                  <a:pt x="1191461" y="2885430"/>
                  <a:pt x="1185731" y="2874881"/>
                  <a:pt x="1177231" y="2859667"/>
                </a:cubicBezTo>
                <a:cubicBezTo>
                  <a:pt x="1168731" y="2844452"/>
                  <a:pt x="1164519" y="2834221"/>
                  <a:pt x="1164594" y="2828975"/>
                </a:cubicBezTo>
                <a:cubicBezTo>
                  <a:pt x="1158328" y="2824175"/>
                  <a:pt x="1154592" y="2817193"/>
                  <a:pt x="1153386" y="2808030"/>
                </a:cubicBezTo>
                <a:cubicBezTo>
                  <a:pt x="1152180" y="2798868"/>
                  <a:pt x="1151196" y="2790392"/>
                  <a:pt x="1150433" y="2782602"/>
                </a:cubicBezTo>
                <a:cubicBezTo>
                  <a:pt x="1146313" y="2778760"/>
                  <a:pt x="1144630" y="2774486"/>
                  <a:pt x="1145385" y="2769778"/>
                </a:cubicBezTo>
                <a:cubicBezTo>
                  <a:pt x="1146139" y="2765070"/>
                  <a:pt x="1145064" y="2760801"/>
                  <a:pt x="1142160" y="2756971"/>
                </a:cubicBezTo>
                <a:cubicBezTo>
                  <a:pt x="1140803" y="2755691"/>
                  <a:pt x="1139299" y="2753953"/>
                  <a:pt x="1137646" y="2751757"/>
                </a:cubicBezTo>
                <a:cubicBezTo>
                  <a:pt x="1135995" y="2749561"/>
                  <a:pt x="1135104" y="2747221"/>
                  <a:pt x="1134975" y="2744735"/>
                </a:cubicBezTo>
                <a:lnTo>
                  <a:pt x="1127815" y="2730066"/>
                </a:lnTo>
                <a:cubicBezTo>
                  <a:pt x="1124868" y="2728035"/>
                  <a:pt x="1123525" y="2725335"/>
                  <a:pt x="1123785" y="2721966"/>
                </a:cubicBezTo>
                <a:cubicBezTo>
                  <a:pt x="1124045" y="2718597"/>
                  <a:pt x="1125442" y="2715618"/>
                  <a:pt x="1127976" y="2713032"/>
                </a:cubicBezTo>
                <a:lnTo>
                  <a:pt x="1120816" y="2698362"/>
                </a:lnTo>
                <a:lnTo>
                  <a:pt x="1123318" y="2691086"/>
                </a:lnTo>
                <a:cubicBezTo>
                  <a:pt x="1118657" y="2688025"/>
                  <a:pt x="1114079" y="2684280"/>
                  <a:pt x="1109584" y="2679852"/>
                </a:cubicBezTo>
                <a:cubicBezTo>
                  <a:pt x="1105088" y="2675424"/>
                  <a:pt x="1103262" y="2670184"/>
                  <a:pt x="1104106" y="2664134"/>
                </a:cubicBezTo>
                <a:cubicBezTo>
                  <a:pt x="1100198" y="2659128"/>
                  <a:pt x="1094524" y="2648021"/>
                  <a:pt x="1087083" y="2630814"/>
                </a:cubicBezTo>
                <a:cubicBezTo>
                  <a:pt x="1079642" y="2613608"/>
                  <a:pt x="1075798" y="2601910"/>
                  <a:pt x="1075553" y="2595723"/>
                </a:cubicBezTo>
                <a:lnTo>
                  <a:pt x="1067164" y="2582258"/>
                </a:lnTo>
                <a:lnTo>
                  <a:pt x="1069898" y="2550648"/>
                </a:lnTo>
                <a:cubicBezTo>
                  <a:pt x="1065650" y="2546779"/>
                  <a:pt x="1063310" y="2542245"/>
                  <a:pt x="1062878" y="2537044"/>
                </a:cubicBezTo>
                <a:cubicBezTo>
                  <a:pt x="1062446" y="2531844"/>
                  <a:pt x="1060413" y="2527008"/>
                  <a:pt x="1056780" y="2522537"/>
                </a:cubicBezTo>
                <a:cubicBezTo>
                  <a:pt x="1058172" y="2517404"/>
                  <a:pt x="1058580" y="2511882"/>
                  <a:pt x="1058003" y="2505970"/>
                </a:cubicBezTo>
                <a:cubicBezTo>
                  <a:pt x="1057425" y="2500058"/>
                  <a:pt x="1055086" y="2495422"/>
                  <a:pt x="1050986" y="2492062"/>
                </a:cubicBezTo>
                <a:cubicBezTo>
                  <a:pt x="1053241" y="2489447"/>
                  <a:pt x="1053666" y="2487423"/>
                  <a:pt x="1052260" y="2485990"/>
                </a:cubicBezTo>
                <a:cubicBezTo>
                  <a:pt x="1050351" y="2484198"/>
                  <a:pt x="1049049" y="2482563"/>
                  <a:pt x="1048353" y="2481086"/>
                </a:cubicBezTo>
                <a:cubicBezTo>
                  <a:pt x="1047656" y="2479609"/>
                  <a:pt x="1048179" y="2477992"/>
                  <a:pt x="1049920" y="2476234"/>
                </a:cubicBezTo>
                <a:cubicBezTo>
                  <a:pt x="1048578" y="2449376"/>
                  <a:pt x="1042615" y="2420572"/>
                  <a:pt x="1032033" y="2389824"/>
                </a:cubicBezTo>
                <a:cubicBezTo>
                  <a:pt x="1021450" y="2359076"/>
                  <a:pt x="1012140" y="2330546"/>
                  <a:pt x="1004100" y="2304231"/>
                </a:cubicBezTo>
                <a:lnTo>
                  <a:pt x="1007878" y="2290883"/>
                </a:lnTo>
                <a:lnTo>
                  <a:pt x="1002037" y="2265275"/>
                </a:lnTo>
                <a:lnTo>
                  <a:pt x="1012791" y="2286063"/>
                </a:lnTo>
                <a:lnTo>
                  <a:pt x="1015247" y="2283652"/>
                </a:lnTo>
                <a:lnTo>
                  <a:pt x="1016545" y="2275147"/>
                </a:lnTo>
                <a:lnTo>
                  <a:pt x="1009361" y="2262911"/>
                </a:lnTo>
                <a:lnTo>
                  <a:pt x="1007066" y="2248288"/>
                </a:lnTo>
                <a:lnTo>
                  <a:pt x="1006396" y="2245087"/>
                </a:lnTo>
                <a:lnTo>
                  <a:pt x="997440" y="2254856"/>
                </a:lnTo>
                <a:cubicBezTo>
                  <a:pt x="998291" y="2259881"/>
                  <a:pt x="997032" y="2263830"/>
                  <a:pt x="993665" y="2266701"/>
                </a:cubicBezTo>
                <a:cubicBezTo>
                  <a:pt x="990297" y="2269573"/>
                  <a:pt x="986383" y="2271465"/>
                  <a:pt x="981921" y="2272375"/>
                </a:cubicBezTo>
                <a:cubicBezTo>
                  <a:pt x="974352" y="2279331"/>
                  <a:pt x="967992" y="2287782"/>
                  <a:pt x="962844" y="2297728"/>
                </a:cubicBezTo>
                <a:cubicBezTo>
                  <a:pt x="957331" y="2299531"/>
                  <a:pt x="955235" y="2302342"/>
                  <a:pt x="956554" y="2306163"/>
                </a:cubicBezTo>
                <a:cubicBezTo>
                  <a:pt x="957874" y="2309983"/>
                  <a:pt x="955358" y="2312888"/>
                  <a:pt x="949006" y="2314876"/>
                </a:cubicBezTo>
                <a:lnTo>
                  <a:pt x="941518" y="2328862"/>
                </a:lnTo>
                <a:lnTo>
                  <a:pt x="927334" y="2328466"/>
                </a:lnTo>
                <a:lnTo>
                  <a:pt x="916313" y="2334421"/>
                </a:lnTo>
                <a:lnTo>
                  <a:pt x="911073" y="2342625"/>
                </a:lnTo>
                <a:lnTo>
                  <a:pt x="909566" y="2351768"/>
                </a:lnTo>
                <a:cubicBezTo>
                  <a:pt x="906977" y="2356009"/>
                  <a:pt x="903969" y="2360344"/>
                  <a:pt x="900540" y="2364771"/>
                </a:cubicBezTo>
                <a:cubicBezTo>
                  <a:pt x="897111" y="2369198"/>
                  <a:pt x="893077" y="2372878"/>
                  <a:pt x="888437" y="2375810"/>
                </a:cubicBezTo>
                <a:lnTo>
                  <a:pt x="886929" y="2384953"/>
                </a:lnTo>
                <a:cubicBezTo>
                  <a:pt x="879753" y="2389362"/>
                  <a:pt x="872620" y="2394974"/>
                  <a:pt x="865533" y="2401787"/>
                </a:cubicBezTo>
                <a:cubicBezTo>
                  <a:pt x="858445" y="2408599"/>
                  <a:pt x="852431" y="2415285"/>
                  <a:pt x="847490" y="2421845"/>
                </a:cubicBezTo>
                <a:lnTo>
                  <a:pt x="855324" y="2425403"/>
                </a:lnTo>
                <a:cubicBezTo>
                  <a:pt x="853396" y="2432142"/>
                  <a:pt x="848632" y="2439507"/>
                  <a:pt x="841034" y="2447497"/>
                </a:cubicBezTo>
                <a:cubicBezTo>
                  <a:pt x="833435" y="2455487"/>
                  <a:pt x="827226" y="2462290"/>
                  <a:pt x="822407" y="2467904"/>
                </a:cubicBezTo>
                <a:cubicBezTo>
                  <a:pt x="818279" y="2469329"/>
                  <a:pt x="816682" y="2471736"/>
                  <a:pt x="817613" y="2475128"/>
                </a:cubicBezTo>
                <a:cubicBezTo>
                  <a:pt x="818545" y="2478521"/>
                  <a:pt x="816527" y="2481021"/>
                  <a:pt x="811559" y="2482631"/>
                </a:cubicBezTo>
                <a:lnTo>
                  <a:pt x="805381" y="2494566"/>
                </a:lnTo>
                <a:lnTo>
                  <a:pt x="794558" y="2493429"/>
                </a:lnTo>
                <a:cubicBezTo>
                  <a:pt x="793676" y="2497919"/>
                  <a:pt x="792152" y="2501999"/>
                  <a:pt x="789989" y="2505670"/>
                </a:cubicBezTo>
                <a:cubicBezTo>
                  <a:pt x="787825" y="2509341"/>
                  <a:pt x="785789" y="2513094"/>
                  <a:pt x="783882" y="2516928"/>
                </a:cubicBezTo>
                <a:cubicBezTo>
                  <a:pt x="785092" y="2516588"/>
                  <a:pt x="787293" y="2516249"/>
                  <a:pt x="790486" y="2515912"/>
                </a:cubicBezTo>
                <a:cubicBezTo>
                  <a:pt x="793679" y="2515575"/>
                  <a:pt x="795645" y="2516169"/>
                  <a:pt x="796386" y="2517695"/>
                </a:cubicBezTo>
                <a:lnTo>
                  <a:pt x="795446" y="2521426"/>
                </a:lnTo>
                <a:cubicBezTo>
                  <a:pt x="793462" y="2521753"/>
                  <a:pt x="791129" y="2522489"/>
                  <a:pt x="788444" y="2523632"/>
                </a:cubicBezTo>
                <a:cubicBezTo>
                  <a:pt x="785759" y="2524775"/>
                  <a:pt x="784543" y="2526584"/>
                  <a:pt x="784796" y="2529061"/>
                </a:cubicBezTo>
                <a:cubicBezTo>
                  <a:pt x="780733" y="2530949"/>
                  <a:pt x="777089" y="2533734"/>
                  <a:pt x="773864" y="2537419"/>
                </a:cubicBezTo>
                <a:cubicBezTo>
                  <a:pt x="770639" y="2541104"/>
                  <a:pt x="768113" y="2544965"/>
                  <a:pt x="766286" y="2549002"/>
                </a:cubicBezTo>
                <a:lnTo>
                  <a:pt x="752646" y="2559059"/>
                </a:lnTo>
                <a:lnTo>
                  <a:pt x="744219" y="2576776"/>
                </a:lnTo>
                <a:cubicBezTo>
                  <a:pt x="739459" y="2579661"/>
                  <a:pt x="734733" y="2583200"/>
                  <a:pt x="730041" y="2587392"/>
                </a:cubicBezTo>
                <a:cubicBezTo>
                  <a:pt x="725349" y="2591584"/>
                  <a:pt x="721228" y="2595869"/>
                  <a:pt x="717679" y="2600250"/>
                </a:cubicBezTo>
                <a:cubicBezTo>
                  <a:pt x="717016" y="2599075"/>
                  <a:pt x="715266" y="2599461"/>
                  <a:pt x="712429" y="2601408"/>
                </a:cubicBezTo>
                <a:cubicBezTo>
                  <a:pt x="709591" y="2603355"/>
                  <a:pt x="707420" y="2603834"/>
                  <a:pt x="705917" y="2602845"/>
                </a:cubicBezTo>
                <a:cubicBezTo>
                  <a:pt x="703759" y="2610369"/>
                  <a:pt x="700760" y="2618079"/>
                  <a:pt x="696922" y="2625973"/>
                </a:cubicBezTo>
                <a:cubicBezTo>
                  <a:pt x="691490" y="2625813"/>
                  <a:pt x="686953" y="2628209"/>
                  <a:pt x="683309" y="2633160"/>
                </a:cubicBezTo>
                <a:cubicBezTo>
                  <a:pt x="679665" y="2638112"/>
                  <a:pt x="677037" y="2643170"/>
                  <a:pt x="675422" y="2648335"/>
                </a:cubicBezTo>
                <a:lnTo>
                  <a:pt x="684936" y="2651523"/>
                </a:lnTo>
                <a:cubicBezTo>
                  <a:pt x="679947" y="2656368"/>
                  <a:pt x="675110" y="2661400"/>
                  <a:pt x="670424" y="2666618"/>
                </a:cubicBezTo>
                <a:cubicBezTo>
                  <a:pt x="665738" y="2671836"/>
                  <a:pt x="660295" y="2676120"/>
                  <a:pt x="654096" y="2679470"/>
                </a:cubicBezTo>
                <a:lnTo>
                  <a:pt x="650167" y="2685623"/>
                </a:lnTo>
                <a:lnTo>
                  <a:pt x="648116" y="2684313"/>
                </a:lnTo>
                <a:lnTo>
                  <a:pt x="643989" y="2697558"/>
                </a:lnTo>
                <a:cubicBezTo>
                  <a:pt x="640038" y="2700118"/>
                  <a:pt x="636029" y="2702911"/>
                  <a:pt x="631961" y="2705937"/>
                </a:cubicBezTo>
                <a:cubicBezTo>
                  <a:pt x="627893" y="2708964"/>
                  <a:pt x="624489" y="2712504"/>
                  <a:pt x="621748" y="2716559"/>
                </a:cubicBezTo>
                <a:lnTo>
                  <a:pt x="616906" y="2710579"/>
                </a:lnTo>
                <a:lnTo>
                  <a:pt x="607738" y="2724936"/>
                </a:lnTo>
                <a:lnTo>
                  <a:pt x="605291" y="2737810"/>
                </a:lnTo>
                <a:cubicBezTo>
                  <a:pt x="596278" y="2732235"/>
                  <a:pt x="589821" y="2734247"/>
                  <a:pt x="585918" y="2743845"/>
                </a:cubicBezTo>
                <a:cubicBezTo>
                  <a:pt x="582014" y="2753443"/>
                  <a:pt x="577138" y="2758630"/>
                  <a:pt x="571288" y="2759405"/>
                </a:cubicBezTo>
                <a:cubicBezTo>
                  <a:pt x="571441" y="2761428"/>
                  <a:pt x="570568" y="2762795"/>
                  <a:pt x="568669" y="2763507"/>
                </a:cubicBezTo>
                <a:cubicBezTo>
                  <a:pt x="566218" y="2764048"/>
                  <a:pt x="564490" y="2764870"/>
                  <a:pt x="563486" y="2765972"/>
                </a:cubicBezTo>
                <a:cubicBezTo>
                  <a:pt x="562481" y="2767075"/>
                  <a:pt x="561779" y="2768551"/>
                  <a:pt x="561379" y="2770402"/>
                </a:cubicBezTo>
                <a:cubicBezTo>
                  <a:pt x="557841" y="2777496"/>
                  <a:pt x="551584" y="2784749"/>
                  <a:pt x="542611" y="2792162"/>
                </a:cubicBezTo>
                <a:cubicBezTo>
                  <a:pt x="533636" y="2799574"/>
                  <a:pt x="525749" y="2805425"/>
                  <a:pt x="518950" y="2809714"/>
                </a:cubicBezTo>
                <a:cubicBezTo>
                  <a:pt x="517327" y="2815175"/>
                  <a:pt x="514294" y="2819735"/>
                  <a:pt x="509852" y="2823394"/>
                </a:cubicBezTo>
                <a:cubicBezTo>
                  <a:pt x="505410" y="2827054"/>
                  <a:pt x="500839" y="2830632"/>
                  <a:pt x="496141" y="2834127"/>
                </a:cubicBezTo>
                <a:cubicBezTo>
                  <a:pt x="495581" y="2836086"/>
                  <a:pt x="494451" y="2837951"/>
                  <a:pt x="492749" y="2839722"/>
                </a:cubicBezTo>
                <a:cubicBezTo>
                  <a:pt x="491047" y="2841492"/>
                  <a:pt x="489311" y="2842608"/>
                  <a:pt x="487541" y="2843073"/>
                </a:cubicBezTo>
                <a:cubicBezTo>
                  <a:pt x="485908" y="2843322"/>
                  <a:pt x="484789" y="2842909"/>
                  <a:pt x="484184" y="2841831"/>
                </a:cubicBezTo>
                <a:cubicBezTo>
                  <a:pt x="483579" y="2840753"/>
                  <a:pt x="483207" y="2839733"/>
                  <a:pt x="483069" y="2838773"/>
                </a:cubicBezTo>
                <a:lnTo>
                  <a:pt x="472418" y="2846408"/>
                </a:lnTo>
                <a:cubicBezTo>
                  <a:pt x="476195" y="2850384"/>
                  <a:pt x="478327" y="2854392"/>
                  <a:pt x="478814" y="2858433"/>
                </a:cubicBezTo>
                <a:cubicBezTo>
                  <a:pt x="479302" y="2862473"/>
                  <a:pt x="476165" y="2864560"/>
                  <a:pt x="469403" y="2864693"/>
                </a:cubicBezTo>
                <a:lnTo>
                  <a:pt x="467154" y="2870476"/>
                </a:lnTo>
                <a:lnTo>
                  <a:pt x="460260" y="2863186"/>
                </a:lnTo>
                <a:lnTo>
                  <a:pt x="456899" y="2863927"/>
                </a:lnTo>
                <a:cubicBezTo>
                  <a:pt x="455437" y="2863956"/>
                  <a:pt x="455000" y="2864639"/>
                  <a:pt x="455589" y="2865978"/>
                </a:cubicBezTo>
                <a:cubicBezTo>
                  <a:pt x="455825" y="2866880"/>
                  <a:pt x="456423" y="2867924"/>
                  <a:pt x="457381" y="2869107"/>
                </a:cubicBezTo>
                <a:cubicBezTo>
                  <a:pt x="458339" y="2870291"/>
                  <a:pt x="459357" y="2871241"/>
                  <a:pt x="460432" y="2871958"/>
                </a:cubicBezTo>
                <a:cubicBezTo>
                  <a:pt x="456842" y="2872823"/>
                  <a:pt x="453379" y="2874762"/>
                  <a:pt x="450042" y="2877774"/>
                </a:cubicBezTo>
                <a:cubicBezTo>
                  <a:pt x="446705" y="2880786"/>
                  <a:pt x="444872" y="2884127"/>
                  <a:pt x="444543" y="2887797"/>
                </a:cubicBezTo>
                <a:cubicBezTo>
                  <a:pt x="436142" y="2896478"/>
                  <a:pt x="426540" y="2905204"/>
                  <a:pt x="415736" y="2913974"/>
                </a:cubicBezTo>
                <a:cubicBezTo>
                  <a:pt x="404932" y="2922744"/>
                  <a:pt x="396775" y="2932032"/>
                  <a:pt x="391265" y="2941837"/>
                </a:cubicBezTo>
                <a:cubicBezTo>
                  <a:pt x="385370" y="2942403"/>
                  <a:pt x="380635" y="2946237"/>
                  <a:pt x="377062" y="2953340"/>
                </a:cubicBezTo>
                <a:cubicBezTo>
                  <a:pt x="373489" y="2960441"/>
                  <a:pt x="368940" y="2965116"/>
                  <a:pt x="363415" y="2967362"/>
                </a:cubicBezTo>
                <a:lnTo>
                  <a:pt x="360055" y="2968104"/>
                </a:lnTo>
                <a:cubicBezTo>
                  <a:pt x="361905" y="2956683"/>
                  <a:pt x="367683" y="2946598"/>
                  <a:pt x="377390" y="2937849"/>
                </a:cubicBezTo>
                <a:cubicBezTo>
                  <a:pt x="387098" y="2929101"/>
                  <a:pt x="395348" y="2920232"/>
                  <a:pt x="402139" y="2911245"/>
                </a:cubicBezTo>
                <a:cubicBezTo>
                  <a:pt x="402525" y="2908004"/>
                  <a:pt x="403773" y="2905673"/>
                  <a:pt x="405883" y="2904253"/>
                </a:cubicBezTo>
                <a:cubicBezTo>
                  <a:pt x="407992" y="2902833"/>
                  <a:pt x="409240" y="2900502"/>
                  <a:pt x="409627" y="2897260"/>
                </a:cubicBezTo>
                <a:lnTo>
                  <a:pt x="426628" y="2886462"/>
                </a:lnTo>
                <a:lnTo>
                  <a:pt x="454132" y="2843392"/>
                </a:lnTo>
                <a:lnTo>
                  <a:pt x="442543" y="2854759"/>
                </a:lnTo>
                <a:lnTo>
                  <a:pt x="430064" y="2838128"/>
                </a:lnTo>
                <a:cubicBezTo>
                  <a:pt x="447226" y="2822229"/>
                  <a:pt x="461276" y="2803712"/>
                  <a:pt x="472217" y="2782577"/>
                </a:cubicBezTo>
                <a:cubicBezTo>
                  <a:pt x="483157" y="2761443"/>
                  <a:pt x="494551" y="2740869"/>
                  <a:pt x="506400" y="2720855"/>
                </a:cubicBezTo>
                <a:lnTo>
                  <a:pt x="503978" y="2717865"/>
                </a:lnTo>
                <a:cubicBezTo>
                  <a:pt x="501008" y="2719878"/>
                  <a:pt x="496298" y="2723487"/>
                  <a:pt x="489847" y="2728690"/>
                </a:cubicBezTo>
                <a:cubicBezTo>
                  <a:pt x="483395" y="2733894"/>
                  <a:pt x="479012" y="2736990"/>
                  <a:pt x="476697" y="2737978"/>
                </a:cubicBezTo>
                <a:cubicBezTo>
                  <a:pt x="474674" y="2738131"/>
                  <a:pt x="473308" y="2737257"/>
                  <a:pt x="472595" y="2735358"/>
                </a:cubicBezTo>
                <a:cubicBezTo>
                  <a:pt x="472134" y="2731936"/>
                  <a:pt x="472513" y="2728329"/>
                  <a:pt x="473732" y="2724536"/>
                </a:cubicBezTo>
                <a:lnTo>
                  <a:pt x="482331" y="2715590"/>
                </a:lnTo>
                <a:cubicBezTo>
                  <a:pt x="477060" y="2715321"/>
                  <a:pt x="474217" y="2713085"/>
                  <a:pt x="473804" y="2708881"/>
                </a:cubicBezTo>
                <a:cubicBezTo>
                  <a:pt x="473391" y="2704677"/>
                  <a:pt x="475681" y="2701749"/>
                  <a:pt x="480677" y="2700097"/>
                </a:cubicBezTo>
                <a:lnTo>
                  <a:pt x="487424" y="2682751"/>
                </a:lnTo>
                <a:cubicBezTo>
                  <a:pt x="486701" y="2677477"/>
                  <a:pt x="487795" y="2674446"/>
                  <a:pt x="490704" y="2673657"/>
                </a:cubicBezTo>
                <a:cubicBezTo>
                  <a:pt x="493614" y="2672869"/>
                  <a:pt x="494893" y="2670677"/>
                  <a:pt x="494540" y="2667084"/>
                </a:cubicBezTo>
                <a:lnTo>
                  <a:pt x="497901" y="2666343"/>
                </a:lnTo>
                <a:cubicBezTo>
                  <a:pt x="498901" y="2666049"/>
                  <a:pt x="500262" y="2665896"/>
                  <a:pt x="501984" y="2665883"/>
                </a:cubicBezTo>
                <a:cubicBezTo>
                  <a:pt x="503707" y="2665870"/>
                  <a:pt x="504833" y="2666649"/>
                  <a:pt x="505363" y="2668221"/>
                </a:cubicBezTo>
                <a:cubicBezTo>
                  <a:pt x="505628" y="2670916"/>
                  <a:pt x="504340" y="2674064"/>
                  <a:pt x="501499" y="2677664"/>
                </a:cubicBezTo>
                <a:cubicBezTo>
                  <a:pt x="498659" y="2681264"/>
                  <a:pt x="496018" y="2684269"/>
                  <a:pt x="493576" y="2686680"/>
                </a:cubicBezTo>
                <a:lnTo>
                  <a:pt x="491129" y="2699554"/>
                </a:lnTo>
                <a:lnTo>
                  <a:pt x="494490" y="2698812"/>
                </a:lnTo>
                <a:cubicBezTo>
                  <a:pt x="495316" y="2695069"/>
                  <a:pt x="498026" y="2688378"/>
                  <a:pt x="502618" y="2678739"/>
                </a:cubicBezTo>
                <a:cubicBezTo>
                  <a:pt x="507209" y="2669099"/>
                  <a:pt x="510431" y="2662735"/>
                  <a:pt x="512283" y="2659647"/>
                </a:cubicBezTo>
                <a:lnTo>
                  <a:pt x="507810" y="2655347"/>
                </a:lnTo>
                <a:cubicBezTo>
                  <a:pt x="511266" y="2651208"/>
                  <a:pt x="514499" y="2647558"/>
                  <a:pt x="517510" y="2644398"/>
                </a:cubicBezTo>
                <a:cubicBezTo>
                  <a:pt x="520520" y="2641237"/>
                  <a:pt x="523333" y="2637680"/>
                  <a:pt x="525949" y="2633726"/>
                </a:cubicBezTo>
                <a:cubicBezTo>
                  <a:pt x="532512" y="2631361"/>
                  <a:pt x="535825" y="2626739"/>
                  <a:pt x="535886" y="2619861"/>
                </a:cubicBezTo>
                <a:cubicBezTo>
                  <a:pt x="535948" y="2612982"/>
                  <a:pt x="538747" y="2608033"/>
                  <a:pt x="544285" y="2605013"/>
                </a:cubicBezTo>
                <a:lnTo>
                  <a:pt x="546534" y="2599231"/>
                </a:lnTo>
                <a:lnTo>
                  <a:pt x="537218" y="2588951"/>
                </a:lnTo>
                <a:lnTo>
                  <a:pt x="535340" y="2596413"/>
                </a:lnTo>
                <a:lnTo>
                  <a:pt x="515546" y="2602541"/>
                </a:lnTo>
                <a:lnTo>
                  <a:pt x="512729" y="2613735"/>
                </a:lnTo>
                <a:cubicBezTo>
                  <a:pt x="510831" y="2614117"/>
                  <a:pt x="508839" y="2615070"/>
                  <a:pt x="506752" y="2616595"/>
                </a:cubicBezTo>
                <a:cubicBezTo>
                  <a:pt x="504666" y="2618120"/>
                  <a:pt x="503791" y="2620148"/>
                  <a:pt x="504129" y="2622680"/>
                </a:cubicBezTo>
                <a:lnTo>
                  <a:pt x="495159" y="2629944"/>
                </a:lnTo>
                <a:lnTo>
                  <a:pt x="484336" y="2628807"/>
                </a:lnTo>
                <a:cubicBezTo>
                  <a:pt x="484299" y="2627971"/>
                  <a:pt x="484751" y="2627358"/>
                  <a:pt x="485692" y="2626966"/>
                </a:cubicBezTo>
                <a:cubicBezTo>
                  <a:pt x="486634" y="2626575"/>
                  <a:pt x="487179" y="2626382"/>
                  <a:pt x="487327" y="2626386"/>
                </a:cubicBezTo>
                <a:lnTo>
                  <a:pt x="489773" y="2613511"/>
                </a:lnTo>
                <a:cubicBezTo>
                  <a:pt x="492058" y="2612053"/>
                  <a:pt x="493469" y="2610127"/>
                  <a:pt x="494005" y="2607732"/>
                </a:cubicBezTo>
                <a:cubicBezTo>
                  <a:pt x="494542" y="2605338"/>
                  <a:pt x="494507" y="2602850"/>
                  <a:pt x="493900" y="2600267"/>
                </a:cubicBezTo>
                <a:lnTo>
                  <a:pt x="497459" y="2592434"/>
                </a:lnTo>
                <a:lnTo>
                  <a:pt x="496915" y="2581981"/>
                </a:lnTo>
                <a:cubicBezTo>
                  <a:pt x="502102" y="2574706"/>
                  <a:pt x="507964" y="2561005"/>
                  <a:pt x="514502" y="2540878"/>
                </a:cubicBezTo>
                <a:cubicBezTo>
                  <a:pt x="521039" y="2520752"/>
                  <a:pt x="526858" y="2504858"/>
                  <a:pt x="531959" y="2493197"/>
                </a:cubicBezTo>
                <a:lnTo>
                  <a:pt x="526943" y="2478445"/>
                </a:lnTo>
                <a:lnTo>
                  <a:pt x="536852" y="2467449"/>
                </a:lnTo>
                <a:lnTo>
                  <a:pt x="539669" y="2456255"/>
                </a:lnTo>
                <a:cubicBezTo>
                  <a:pt x="533270" y="2468019"/>
                  <a:pt x="525391" y="2478567"/>
                  <a:pt x="516033" y="2487899"/>
                </a:cubicBezTo>
                <a:cubicBezTo>
                  <a:pt x="506674" y="2497232"/>
                  <a:pt x="497164" y="2506378"/>
                  <a:pt x="487503" y="2515336"/>
                </a:cubicBezTo>
                <a:cubicBezTo>
                  <a:pt x="487659" y="2520037"/>
                  <a:pt x="486952" y="2524819"/>
                  <a:pt x="485381" y="2529681"/>
                </a:cubicBezTo>
                <a:cubicBezTo>
                  <a:pt x="483810" y="2534543"/>
                  <a:pt x="480959" y="2537594"/>
                  <a:pt x="476827" y="2538836"/>
                </a:cubicBezTo>
                <a:cubicBezTo>
                  <a:pt x="463150" y="2542733"/>
                  <a:pt x="455910" y="2547854"/>
                  <a:pt x="455106" y="2554199"/>
                </a:cubicBezTo>
                <a:cubicBezTo>
                  <a:pt x="454303" y="2560543"/>
                  <a:pt x="451264" y="2564737"/>
                  <a:pt x="445988" y="2566782"/>
                </a:cubicBezTo>
                <a:lnTo>
                  <a:pt x="435510" y="2583189"/>
                </a:lnTo>
                <a:cubicBezTo>
                  <a:pt x="431944" y="2583168"/>
                  <a:pt x="428715" y="2584174"/>
                  <a:pt x="425824" y="2586207"/>
                </a:cubicBezTo>
                <a:cubicBezTo>
                  <a:pt x="422931" y="2588240"/>
                  <a:pt x="420493" y="2590833"/>
                  <a:pt x="418509" y="2593987"/>
                </a:cubicBezTo>
                <a:cubicBezTo>
                  <a:pt x="417361" y="2594277"/>
                  <a:pt x="415363" y="2594205"/>
                  <a:pt x="412513" y="2593768"/>
                </a:cubicBezTo>
                <a:cubicBezTo>
                  <a:pt x="409664" y="2593332"/>
                  <a:pt x="407807" y="2591906"/>
                  <a:pt x="406944" y="2589490"/>
                </a:cubicBezTo>
                <a:cubicBezTo>
                  <a:pt x="407054" y="2586823"/>
                  <a:pt x="409881" y="2583997"/>
                  <a:pt x="415427" y="2581012"/>
                </a:cubicBezTo>
                <a:cubicBezTo>
                  <a:pt x="420972" y="2578026"/>
                  <a:pt x="425245" y="2575762"/>
                  <a:pt x="428245" y="2574219"/>
                </a:cubicBezTo>
                <a:lnTo>
                  <a:pt x="457060" y="2529099"/>
                </a:lnTo>
                <a:cubicBezTo>
                  <a:pt x="462134" y="2526475"/>
                  <a:pt x="467349" y="2523489"/>
                  <a:pt x="472704" y="2520142"/>
                </a:cubicBezTo>
                <a:cubicBezTo>
                  <a:pt x="478060" y="2516795"/>
                  <a:pt x="481132" y="2512080"/>
                  <a:pt x="481919" y="2505996"/>
                </a:cubicBezTo>
                <a:lnTo>
                  <a:pt x="505296" y="2476170"/>
                </a:lnTo>
                <a:lnTo>
                  <a:pt x="504012" y="2462358"/>
                </a:lnTo>
                <a:cubicBezTo>
                  <a:pt x="504608" y="2461234"/>
                  <a:pt x="505287" y="2459984"/>
                  <a:pt x="506048" y="2458605"/>
                </a:cubicBezTo>
                <a:cubicBezTo>
                  <a:pt x="506808" y="2457225"/>
                  <a:pt x="508000" y="2456302"/>
                  <a:pt x="509621" y="2455834"/>
                </a:cubicBezTo>
                <a:lnTo>
                  <a:pt x="512982" y="2455093"/>
                </a:lnTo>
                <a:lnTo>
                  <a:pt x="492843" y="2443676"/>
                </a:lnTo>
                <a:lnTo>
                  <a:pt x="487802" y="2444787"/>
                </a:lnTo>
                <a:cubicBezTo>
                  <a:pt x="486033" y="2445252"/>
                  <a:pt x="484297" y="2446368"/>
                  <a:pt x="482594" y="2448139"/>
                </a:cubicBezTo>
                <a:cubicBezTo>
                  <a:pt x="480893" y="2449909"/>
                  <a:pt x="479762" y="2451774"/>
                  <a:pt x="479203" y="2453733"/>
                </a:cubicBezTo>
                <a:lnTo>
                  <a:pt x="464821" y="2460428"/>
                </a:lnTo>
                <a:cubicBezTo>
                  <a:pt x="463962" y="2467189"/>
                  <a:pt x="460094" y="2474283"/>
                  <a:pt x="453216" y="2481710"/>
                </a:cubicBezTo>
                <a:cubicBezTo>
                  <a:pt x="446337" y="2489137"/>
                  <a:pt x="439300" y="2493846"/>
                  <a:pt x="432104" y="2495838"/>
                </a:cubicBezTo>
                <a:cubicBezTo>
                  <a:pt x="430143" y="2496270"/>
                  <a:pt x="428652" y="2494837"/>
                  <a:pt x="427630" y="2491538"/>
                </a:cubicBezTo>
                <a:lnTo>
                  <a:pt x="427260" y="2489857"/>
                </a:lnTo>
                <a:cubicBezTo>
                  <a:pt x="430689" y="2489762"/>
                  <a:pt x="432745" y="2488428"/>
                  <a:pt x="433425" y="2485855"/>
                </a:cubicBezTo>
                <a:cubicBezTo>
                  <a:pt x="434106" y="2483282"/>
                  <a:pt x="434110" y="2480638"/>
                  <a:pt x="433438" y="2477923"/>
                </a:cubicBezTo>
                <a:lnTo>
                  <a:pt x="433067" y="2476242"/>
                </a:lnTo>
                <a:cubicBezTo>
                  <a:pt x="428287" y="2475204"/>
                  <a:pt x="427124" y="2472597"/>
                  <a:pt x="429581" y="2468421"/>
                </a:cubicBezTo>
                <a:cubicBezTo>
                  <a:pt x="432037" y="2464245"/>
                  <a:pt x="434328" y="2461317"/>
                  <a:pt x="436453" y="2459637"/>
                </a:cubicBezTo>
                <a:lnTo>
                  <a:pt x="451997" y="2426253"/>
                </a:lnTo>
                <a:cubicBezTo>
                  <a:pt x="457123" y="2425857"/>
                  <a:pt x="461297" y="2422147"/>
                  <a:pt x="464520" y="2415122"/>
                </a:cubicBezTo>
                <a:cubicBezTo>
                  <a:pt x="467743" y="2408097"/>
                  <a:pt x="471732" y="2403546"/>
                  <a:pt x="476487" y="2401470"/>
                </a:cubicBezTo>
                <a:cubicBezTo>
                  <a:pt x="483159" y="2398603"/>
                  <a:pt x="486537" y="2392279"/>
                  <a:pt x="486618" y="2382495"/>
                </a:cubicBezTo>
                <a:cubicBezTo>
                  <a:pt x="486700" y="2372712"/>
                  <a:pt x="488817" y="2366666"/>
                  <a:pt x="492970" y="2364355"/>
                </a:cubicBezTo>
                <a:lnTo>
                  <a:pt x="494650" y="2363984"/>
                </a:lnTo>
                <a:cubicBezTo>
                  <a:pt x="511631" y="2346436"/>
                  <a:pt x="525536" y="2326923"/>
                  <a:pt x="536364" y="2305447"/>
                </a:cubicBezTo>
                <a:cubicBezTo>
                  <a:pt x="534481" y="2305899"/>
                  <a:pt x="532273" y="2305872"/>
                  <a:pt x="529738" y="2305366"/>
                </a:cubicBezTo>
                <a:cubicBezTo>
                  <a:pt x="527204" y="2304861"/>
                  <a:pt x="525558" y="2303388"/>
                  <a:pt x="524800" y="2300948"/>
                </a:cubicBezTo>
                <a:cubicBezTo>
                  <a:pt x="524388" y="2297589"/>
                  <a:pt x="525180" y="2294184"/>
                  <a:pt x="527172" y="2290734"/>
                </a:cubicBezTo>
                <a:cubicBezTo>
                  <a:pt x="529164" y="2287284"/>
                  <a:pt x="530375" y="2283787"/>
                  <a:pt x="530805" y="2280242"/>
                </a:cubicBezTo>
                <a:lnTo>
                  <a:pt x="551563" y="2254519"/>
                </a:lnTo>
                <a:cubicBezTo>
                  <a:pt x="556307" y="2254059"/>
                  <a:pt x="560452" y="2248887"/>
                  <a:pt x="563999" y="2239001"/>
                </a:cubicBezTo>
                <a:cubicBezTo>
                  <a:pt x="567545" y="2229115"/>
                  <a:pt x="569454" y="2221792"/>
                  <a:pt x="569726" y="2217033"/>
                </a:cubicBezTo>
                <a:cubicBezTo>
                  <a:pt x="576323" y="2217818"/>
                  <a:pt x="581934" y="2215625"/>
                  <a:pt x="586557" y="2210458"/>
                </a:cubicBezTo>
                <a:cubicBezTo>
                  <a:pt x="591181" y="2205290"/>
                  <a:pt x="593858" y="2199781"/>
                  <a:pt x="594586" y="2193930"/>
                </a:cubicBezTo>
                <a:cubicBezTo>
                  <a:pt x="599724" y="2193090"/>
                  <a:pt x="603268" y="2189519"/>
                  <a:pt x="605218" y="2183215"/>
                </a:cubicBezTo>
                <a:cubicBezTo>
                  <a:pt x="607168" y="2176911"/>
                  <a:pt x="608056" y="2171283"/>
                  <a:pt x="607881" y="2166329"/>
                </a:cubicBezTo>
                <a:cubicBezTo>
                  <a:pt x="611653" y="2166451"/>
                  <a:pt x="613444" y="2164588"/>
                  <a:pt x="613256" y="2160738"/>
                </a:cubicBezTo>
                <a:cubicBezTo>
                  <a:pt x="613068" y="2156888"/>
                  <a:pt x="615700" y="2154839"/>
                  <a:pt x="621151" y="2154592"/>
                </a:cubicBezTo>
                <a:cubicBezTo>
                  <a:pt x="620719" y="2152631"/>
                  <a:pt x="622152" y="2151140"/>
                  <a:pt x="625451" y="2150119"/>
                </a:cubicBezTo>
                <a:cubicBezTo>
                  <a:pt x="628811" y="2149378"/>
                  <a:pt x="632543" y="2150317"/>
                  <a:pt x="636645" y="2152936"/>
                </a:cubicBezTo>
                <a:cubicBezTo>
                  <a:pt x="635932" y="2158196"/>
                  <a:pt x="634064" y="2164702"/>
                  <a:pt x="631038" y="2172454"/>
                </a:cubicBezTo>
                <a:cubicBezTo>
                  <a:pt x="628012" y="2180207"/>
                  <a:pt x="623579" y="2185076"/>
                  <a:pt x="617740" y="2187061"/>
                </a:cubicBezTo>
                <a:lnTo>
                  <a:pt x="616060" y="2187431"/>
                </a:lnTo>
                <a:lnTo>
                  <a:pt x="604840" y="2200478"/>
                </a:lnTo>
                <a:cubicBezTo>
                  <a:pt x="604572" y="2203254"/>
                  <a:pt x="603837" y="2205913"/>
                  <a:pt x="602635" y="2208453"/>
                </a:cubicBezTo>
                <a:cubicBezTo>
                  <a:pt x="601433" y="2210995"/>
                  <a:pt x="599672" y="2212998"/>
                  <a:pt x="597353" y="2214465"/>
                </a:cubicBezTo>
                <a:cubicBezTo>
                  <a:pt x="596063" y="2223596"/>
                  <a:pt x="592304" y="2230519"/>
                  <a:pt x="586075" y="2235234"/>
                </a:cubicBezTo>
                <a:cubicBezTo>
                  <a:pt x="579846" y="2239948"/>
                  <a:pt x="575994" y="2246450"/>
                  <a:pt x="574519" y="2254742"/>
                </a:cubicBezTo>
                <a:lnTo>
                  <a:pt x="566488" y="2258275"/>
                </a:lnTo>
                <a:lnTo>
                  <a:pt x="574321" y="2261834"/>
                </a:lnTo>
                <a:cubicBezTo>
                  <a:pt x="578058" y="2259468"/>
                  <a:pt x="584837" y="2250924"/>
                  <a:pt x="594659" y="2236203"/>
                </a:cubicBezTo>
                <a:cubicBezTo>
                  <a:pt x="604480" y="2221482"/>
                  <a:pt x="610049" y="2211444"/>
                  <a:pt x="611364" y="2206088"/>
                </a:cubicBezTo>
                <a:lnTo>
                  <a:pt x="625004" y="2196031"/>
                </a:lnTo>
                <a:cubicBezTo>
                  <a:pt x="630458" y="2185137"/>
                  <a:pt x="636726" y="2174944"/>
                  <a:pt x="643810" y="2165452"/>
                </a:cubicBezTo>
                <a:cubicBezTo>
                  <a:pt x="650894" y="2155961"/>
                  <a:pt x="659214" y="2147078"/>
                  <a:pt x="668769" y="2138803"/>
                </a:cubicBezTo>
                <a:cubicBezTo>
                  <a:pt x="672105" y="2138618"/>
                  <a:pt x="673834" y="2137136"/>
                  <a:pt x="673955" y="2134356"/>
                </a:cubicBezTo>
                <a:cubicBezTo>
                  <a:pt x="674076" y="2131575"/>
                  <a:pt x="673847" y="2129204"/>
                  <a:pt x="673267" y="2127239"/>
                </a:cubicBezTo>
                <a:lnTo>
                  <a:pt x="671414" y="2118837"/>
                </a:lnTo>
                <a:lnTo>
                  <a:pt x="676084" y="2116045"/>
                </a:lnTo>
                <a:cubicBezTo>
                  <a:pt x="678771" y="2116076"/>
                  <a:pt x="681002" y="2116539"/>
                  <a:pt x="682777" y="2117432"/>
                </a:cubicBezTo>
                <a:cubicBezTo>
                  <a:pt x="684553" y="2118325"/>
                  <a:pt x="684876" y="2116125"/>
                  <a:pt x="683745" y="2110831"/>
                </a:cubicBezTo>
                <a:cubicBezTo>
                  <a:pt x="685590" y="2109543"/>
                  <a:pt x="687972" y="2107696"/>
                  <a:pt x="690892" y="2105290"/>
                </a:cubicBezTo>
                <a:cubicBezTo>
                  <a:pt x="693812" y="2102884"/>
                  <a:pt x="695169" y="2100382"/>
                  <a:pt x="694963" y="2097785"/>
                </a:cubicBezTo>
                <a:cubicBezTo>
                  <a:pt x="694418" y="2096143"/>
                  <a:pt x="693230" y="2095083"/>
                  <a:pt x="691399" y="2094606"/>
                </a:cubicBezTo>
                <a:cubicBezTo>
                  <a:pt x="689569" y="2094129"/>
                  <a:pt x="688146" y="2094002"/>
                  <a:pt x="687131" y="2094226"/>
                </a:cubicBezTo>
                <a:cubicBezTo>
                  <a:pt x="686528" y="2096488"/>
                  <a:pt x="685015" y="2099612"/>
                  <a:pt x="682590" y="2103597"/>
                </a:cubicBezTo>
                <a:cubicBezTo>
                  <a:pt x="680165" y="2107583"/>
                  <a:pt x="677626" y="2110052"/>
                  <a:pt x="674972" y="2111004"/>
                </a:cubicBezTo>
                <a:cubicBezTo>
                  <a:pt x="674144" y="2111077"/>
                  <a:pt x="673515" y="2110555"/>
                  <a:pt x="673085" y="2109438"/>
                </a:cubicBezTo>
                <a:cubicBezTo>
                  <a:pt x="672655" y="2108321"/>
                  <a:pt x="672354" y="2107287"/>
                  <a:pt x="672180" y="2106334"/>
                </a:cubicBezTo>
                <a:cubicBezTo>
                  <a:pt x="669540" y="2103686"/>
                  <a:pt x="667555" y="2100011"/>
                  <a:pt x="666226" y="2095312"/>
                </a:cubicBezTo>
                <a:cubicBezTo>
                  <a:pt x="665675" y="2091983"/>
                  <a:pt x="666511" y="2089449"/>
                  <a:pt x="668734" y="2087711"/>
                </a:cubicBezTo>
                <a:cubicBezTo>
                  <a:pt x="670957" y="2085972"/>
                  <a:pt x="673424" y="2084841"/>
                  <a:pt x="676135" y="2084317"/>
                </a:cubicBezTo>
                <a:cubicBezTo>
                  <a:pt x="676573" y="2082311"/>
                  <a:pt x="677432" y="2080213"/>
                  <a:pt x="678711" y="2078021"/>
                </a:cubicBezTo>
                <a:cubicBezTo>
                  <a:pt x="679990" y="2075830"/>
                  <a:pt x="681874" y="2074387"/>
                  <a:pt x="684364" y="2073691"/>
                </a:cubicBezTo>
                <a:cubicBezTo>
                  <a:pt x="684938" y="2071803"/>
                  <a:pt x="686130" y="2070218"/>
                  <a:pt x="687940" y="2068938"/>
                </a:cubicBezTo>
                <a:cubicBezTo>
                  <a:pt x="689750" y="2067658"/>
                  <a:pt x="691548" y="2066821"/>
                  <a:pt x="693334" y="2066427"/>
                </a:cubicBezTo>
                <a:cubicBezTo>
                  <a:pt x="695217" y="2065975"/>
                  <a:pt x="697425" y="2066002"/>
                  <a:pt x="699959" y="2066507"/>
                </a:cubicBezTo>
                <a:cubicBezTo>
                  <a:pt x="702494" y="2067013"/>
                  <a:pt x="704140" y="2068486"/>
                  <a:pt x="704898" y="2070924"/>
                </a:cubicBezTo>
                <a:cubicBezTo>
                  <a:pt x="705303" y="2073589"/>
                  <a:pt x="704574" y="2076612"/>
                  <a:pt x="702714" y="2079996"/>
                </a:cubicBezTo>
                <a:cubicBezTo>
                  <a:pt x="700854" y="2083380"/>
                  <a:pt x="698773" y="2086262"/>
                  <a:pt x="696471" y="2088641"/>
                </a:cubicBezTo>
                <a:lnTo>
                  <a:pt x="701883" y="2089210"/>
                </a:lnTo>
                <a:cubicBezTo>
                  <a:pt x="708884" y="2087666"/>
                  <a:pt x="712624" y="2083317"/>
                  <a:pt x="713102" y="2076163"/>
                </a:cubicBezTo>
                <a:cubicBezTo>
                  <a:pt x="719620" y="2072597"/>
                  <a:pt x="725827" y="2067116"/>
                  <a:pt x="731722" y="2059722"/>
                </a:cubicBezTo>
                <a:cubicBezTo>
                  <a:pt x="737617" y="2052328"/>
                  <a:pt x="742193" y="2045446"/>
                  <a:pt x="745449" y="2039074"/>
                </a:cubicBezTo>
                <a:cubicBezTo>
                  <a:pt x="745418" y="2034602"/>
                  <a:pt x="746575" y="2030530"/>
                  <a:pt x="748922" y="2026855"/>
                </a:cubicBezTo>
                <a:cubicBezTo>
                  <a:pt x="751268" y="2023180"/>
                  <a:pt x="754477" y="2020417"/>
                  <a:pt x="758546" y="2018565"/>
                </a:cubicBezTo>
                <a:lnTo>
                  <a:pt x="765095" y="2008310"/>
                </a:lnTo>
                <a:cubicBezTo>
                  <a:pt x="764447" y="2007535"/>
                  <a:pt x="765188" y="2006564"/>
                  <a:pt x="767317" y="2005397"/>
                </a:cubicBezTo>
                <a:cubicBezTo>
                  <a:pt x="769445" y="2004231"/>
                  <a:pt x="770698" y="2003587"/>
                  <a:pt x="771076" y="2003467"/>
                </a:cubicBezTo>
                <a:cubicBezTo>
                  <a:pt x="771457" y="2000703"/>
                  <a:pt x="771875" y="1997601"/>
                  <a:pt x="772327" y="1994161"/>
                </a:cubicBezTo>
                <a:cubicBezTo>
                  <a:pt x="772779" y="1990720"/>
                  <a:pt x="772683" y="1987291"/>
                  <a:pt x="772040" y="1983871"/>
                </a:cubicBezTo>
                <a:cubicBezTo>
                  <a:pt x="771086" y="1981879"/>
                  <a:pt x="768848" y="1981051"/>
                  <a:pt x="765325" y="1981388"/>
                </a:cubicBezTo>
                <a:cubicBezTo>
                  <a:pt x="761801" y="1981724"/>
                  <a:pt x="759378" y="1980056"/>
                  <a:pt x="758054" y="1976384"/>
                </a:cubicBezTo>
                <a:lnTo>
                  <a:pt x="758622" y="1970972"/>
                </a:lnTo>
                <a:cubicBezTo>
                  <a:pt x="761013" y="1969491"/>
                  <a:pt x="763053" y="1967425"/>
                  <a:pt x="764745" y="1964777"/>
                </a:cubicBezTo>
                <a:cubicBezTo>
                  <a:pt x="766436" y="1962127"/>
                  <a:pt x="767452" y="1959407"/>
                  <a:pt x="767791" y="1956616"/>
                </a:cubicBezTo>
                <a:lnTo>
                  <a:pt x="772091" y="1952144"/>
                </a:lnTo>
                <a:lnTo>
                  <a:pt x="767618" y="1947844"/>
                </a:lnTo>
                <a:cubicBezTo>
                  <a:pt x="764654" y="1951214"/>
                  <a:pt x="760815" y="1954116"/>
                  <a:pt x="756103" y="1956551"/>
                </a:cubicBezTo>
                <a:lnTo>
                  <a:pt x="751252" y="1957928"/>
                </a:lnTo>
                <a:lnTo>
                  <a:pt x="748031" y="1961615"/>
                </a:lnTo>
                <a:cubicBezTo>
                  <a:pt x="748508" y="1965101"/>
                  <a:pt x="746178" y="1967314"/>
                  <a:pt x="741041" y="1968255"/>
                </a:cubicBezTo>
                <a:lnTo>
                  <a:pt x="733345" y="1979272"/>
                </a:lnTo>
                <a:lnTo>
                  <a:pt x="722766" y="1976719"/>
                </a:lnTo>
                <a:cubicBezTo>
                  <a:pt x="721300" y="1981053"/>
                  <a:pt x="719253" y="1984897"/>
                  <a:pt x="716624" y="1988251"/>
                </a:cubicBezTo>
                <a:cubicBezTo>
                  <a:pt x="713995" y="1991605"/>
                  <a:pt x="711483" y="1995057"/>
                  <a:pt x="709087" y="1998607"/>
                </a:cubicBezTo>
                <a:cubicBezTo>
                  <a:pt x="710331" y="1998429"/>
                  <a:pt x="712558" y="1998383"/>
                  <a:pt x="715767" y="1998470"/>
                </a:cubicBezTo>
                <a:cubicBezTo>
                  <a:pt x="718977" y="1998556"/>
                  <a:pt x="720847" y="1999405"/>
                  <a:pt x="721381" y="2001014"/>
                </a:cubicBezTo>
                <a:lnTo>
                  <a:pt x="719958" y="2004589"/>
                </a:lnTo>
                <a:cubicBezTo>
                  <a:pt x="717949" y="2004652"/>
                  <a:pt x="715538" y="2005073"/>
                  <a:pt x="712726" y="2005853"/>
                </a:cubicBezTo>
                <a:cubicBezTo>
                  <a:pt x="709914" y="2006632"/>
                  <a:pt x="708470" y="2008266"/>
                  <a:pt x="708395" y="2010755"/>
                </a:cubicBezTo>
                <a:cubicBezTo>
                  <a:pt x="704119" y="2012090"/>
                  <a:pt x="700140" y="2014372"/>
                  <a:pt x="696458" y="2017600"/>
                </a:cubicBezTo>
                <a:cubicBezTo>
                  <a:pt x="692774" y="2020827"/>
                  <a:pt x="689762" y="2024322"/>
                  <a:pt x="687420" y="2028083"/>
                </a:cubicBezTo>
                <a:lnTo>
                  <a:pt x="672573" y="2036255"/>
                </a:lnTo>
                <a:lnTo>
                  <a:pt x="661886" y="2052708"/>
                </a:lnTo>
                <a:cubicBezTo>
                  <a:pt x="656787" y="2054941"/>
                  <a:pt x="651637" y="2057826"/>
                  <a:pt x="646433" y="2061364"/>
                </a:cubicBezTo>
                <a:cubicBezTo>
                  <a:pt x="641229" y="2064900"/>
                  <a:pt x="636580" y="2068606"/>
                  <a:pt x="632485" y="2072481"/>
                </a:cubicBezTo>
                <a:cubicBezTo>
                  <a:pt x="631983" y="2071228"/>
                  <a:pt x="630197" y="2071381"/>
                  <a:pt x="627127" y="2072938"/>
                </a:cubicBezTo>
                <a:cubicBezTo>
                  <a:pt x="624058" y="2074493"/>
                  <a:pt x="621843" y="2074682"/>
                  <a:pt x="620483" y="2073503"/>
                </a:cubicBezTo>
                <a:cubicBezTo>
                  <a:pt x="617353" y="2080677"/>
                  <a:pt x="613364" y="2087925"/>
                  <a:pt x="608519" y="2095245"/>
                </a:cubicBezTo>
                <a:cubicBezTo>
                  <a:pt x="603156" y="2094371"/>
                  <a:pt x="598342" y="2096148"/>
                  <a:pt x="594078" y="2100576"/>
                </a:cubicBezTo>
                <a:cubicBezTo>
                  <a:pt x="589814" y="2105005"/>
                  <a:pt x="586542" y="2109673"/>
                  <a:pt x="584262" y="2114581"/>
                </a:cubicBezTo>
                <a:lnTo>
                  <a:pt x="593272" y="2118994"/>
                </a:lnTo>
                <a:cubicBezTo>
                  <a:pt x="587689" y="2123139"/>
                  <a:pt x="582231" y="2127490"/>
                  <a:pt x="576898" y="2132045"/>
                </a:cubicBezTo>
                <a:cubicBezTo>
                  <a:pt x="571566" y="2136601"/>
                  <a:pt x="565606" y="2140131"/>
                  <a:pt x="559020" y="2142634"/>
                </a:cubicBezTo>
                <a:lnTo>
                  <a:pt x="554314" y="2148215"/>
                </a:lnTo>
                <a:lnTo>
                  <a:pt x="552454" y="2146647"/>
                </a:lnTo>
                <a:lnTo>
                  <a:pt x="546617" y="2159233"/>
                </a:lnTo>
                <a:cubicBezTo>
                  <a:pt x="542364" y="2161250"/>
                  <a:pt x="538022" y="2163491"/>
                  <a:pt x="533590" y="2165955"/>
                </a:cubicBezTo>
                <a:cubicBezTo>
                  <a:pt x="529159" y="2168418"/>
                  <a:pt x="525318" y="2171480"/>
                  <a:pt x="522068" y="2175139"/>
                </a:cubicBezTo>
                <a:lnTo>
                  <a:pt x="518055" y="2168572"/>
                </a:lnTo>
                <a:lnTo>
                  <a:pt x="507075" y="2181596"/>
                </a:lnTo>
                <a:lnTo>
                  <a:pt x="502954" y="2194036"/>
                </a:lnTo>
                <a:cubicBezTo>
                  <a:pt x="494755" y="2187322"/>
                  <a:pt x="488088" y="2188466"/>
                  <a:pt x="482954" y="2197466"/>
                </a:cubicBezTo>
                <a:cubicBezTo>
                  <a:pt x="477820" y="2206466"/>
                  <a:pt x="472303" y="2210965"/>
                  <a:pt x="466403" y="2210964"/>
                </a:cubicBezTo>
                <a:cubicBezTo>
                  <a:pt x="466287" y="2212989"/>
                  <a:pt x="465241" y="2214229"/>
                  <a:pt x="463266" y="2214685"/>
                </a:cubicBezTo>
                <a:cubicBezTo>
                  <a:pt x="460765" y="2214898"/>
                  <a:pt x="458944" y="2215485"/>
                  <a:pt x="457803" y="2216445"/>
                </a:cubicBezTo>
                <a:cubicBezTo>
                  <a:pt x="456662" y="2217406"/>
                  <a:pt x="455771" y="2218777"/>
                  <a:pt x="455131" y="2220559"/>
                </a:cubicBezTo>
                <a:cubicBezTo>
                  <a:pt x="450690" y="2227125"/>
                  <a:pt x="443532" y="2233491"/>
                  <a:pt x="433659" y="2239657"/>
                </a:cubicBezTo>
                <a:cubicBezTo>
                  <a:pt x="423787" y="2245822"/>
                  <a:pt x="415198" y="2250583"/>
                  <a:pt x="407892" y="2253939"/>
                </a:cubicBezTo>
                <a:cubicBezTo>
                  <a:pt x="405565" y="2259138"/>
                  <a:pt x="401958" y="2263260"/>
                  <a:pt x="397072" y="2266302"/>
                </a:cubicBezTo>
                <a:cubicBezTo>
                  <a:pt x="392186" y="2269344"/>
                  <a:pt x="387184" y="2272289"/>
                  <a:pt x="382066" y="2275135"/>
                </a:cubicBezTo>
                <a:cubicBezTo>
                  <a:pt x="381254" y="2277003"/>
                  <a:pt x="379888" y="2278702"/>
                  <a:pt x="377967" y="2280233"/>
                </a:cubicBezTo>
                <a:cubicBezTo>
                  <a:pt x="376047" y="2281764"/>
                  <a:pt x="374179" y="2282642"/>
                  <a:pt x="372363" y="2282869"/>
                </a:cubicBezTo>
                <a:cubicBezTo>
                  <a:pt x="370711" y="2282902"/>
                  <a:pt x="369656" y="2282344"/>
                  <a:pt x="369198" y="2281196"/>
                </a:cubicBezTo>
                <a:cubicBezTo>
                  <a:pt x="368741" y="2280047"/>
                  <a:pt x="368507" y="2278988"/>
                  <a:pt x="368496" y="2278018"/>
                </a:cubicBezTo>
                <a:lnTo>
                  <a:pt x="356933" y="2284183"/>
                </a:lnTo>
                <a:cubicBezTo>
                  <a:pt x="360153" y="2288622"/>
                  <a:pt x="361738" y="2292876"/>
                  <a:pt x="361689" y="2296946"/>
                </a:cubicBezTo>
                <a:cubicBezTo>
                  <a:pt x="361640" y="2301016"/>
                  <a:pt x="358255" y="2302671"/>
                  <a:pt x="351534" y="2301912"/>
                </a:cubicBezTo>
                <a:lnTo>
                  <a:pt x="348544" y="2307348"/>
                </a:lnTo>
                <a:lnTo>
                  <a:pt x="342670" y="2299213"/>
                </a:lnTo>
                <a:lnTo>
                  <a:pt x="339241" y="2299505"/>
                </a:lnTo>
                <a:cubicBezTo>
                  <a:pt x="337788" y="2299341"/>
                  <a:pt x="337265" y="2299961"/>
                  <a:pt x="337672" y="2301365"/>
                </a:cubicBezTo>
                <a:cubicBezTo>
                  <a:pt x="337787" y="2302291"/>
                  <a:pt x="338242" y="2303404"/>
                  <a:pt x="339036" y="2304703"/>
                </a:cubicBezTo>
                <a:cubicBezTo>
                  <a:pt x="339830" y="2306003"/>
                  <a:pt x="340714" y="2307079"/>
                  <a:pt x="341686" y="2307932"/>
                </a:cubicBezTo>
                <a:cubicBezTo>
                  <a:pt x="338012" y="2308317"/>
                  <a:pt x="334324" y="2309782"/>
                  <a:pt x="330619" y="2312328"/>
                </a:cubicBezTo>
                <a:cubicBezTo>
                  <a:pt x="326914" y="2314874"/>
                  <a:pt x="324658" y="2317944"/>
                  <a:pt x="323848" y="2321539"/>
                </a:cubicBezTo>
                <a:cubicBezTo>
                  <a:pt x="314377" y="2329038"/>
                  <a:pt x="303709" y="2336422"/>
                  <a:pt x="291843" y="2343693"/>
                </a:cubicBezTo>
                <a:cubicBezTo>
                  <a:pt x="279978" y="2350963"/>
                  <a:pt x="270669" y="2359096"/>
                  <a:pt x="263915" y="2368090"/>
                </a:cubicBezTo>
                <a:cubicBezTo>
                  <a:pt x="257997" y="2367874"/>
                  <a:pt x="252799" y="2371051"/>
                  <a:pt x="248321" y="2377621"/>
                </a:cubicBezTo>
                <a:cubicBezTo>
                  <a:pt x="243843" y="2384190"/>
                  <a:pt x="238718" y="2388224"/>
                  <a:pt x="232946" y="2389723"/>
                </a:cubicBezTo>
                <a:lnTo>
                  <a:pt x="229516" y="2390015"/>
                </a:lnTo>
                <a:cubicBezTo>
                  <a:pt x="232855" y="2378937"/>
                  <a:pt x="239911" y="2369702"/>
                  <a:pt x="250687" y="2362308"/>
                </a:cubicBezTo>
                <a:cubicBezTo>
                  <a:pt x="261462" y="2354915"/>
                  <a:pt x="270808" y="2347211"/>
                  <a:pt x="278724" y="2339197"/>
                </a:cubicBezTo>
                <a:cubicBezTo>
                  <a:pt x="279534" y="2336035"/>
                  <a:pt x="281078" y="2333888"/>
                  <a:pt x="283357" y="2332759"/>
                </a:cubicBezTo>
                <a:cubicBezTo>
                  <a:pt x="285635" y="2331629"/>
                  <a:pt x="287179" y="2329483"/>
                  <a:pt x="287989" y="2326320"/>
                </a:cubicBezTo>
                <a:lnTo>
                  <a:pt x="306265" y="2317856"/>
                </a:lnTo>
                <a:lnTo>
                  <a:pt x="339204" y="2278785"/>
                </a:lnTo>
                <a:lnTo>
                  <a:pt x="326218" y="2288526"/>
                </a:lnTo>
                <a:lnTo>
                  <a:pt x="316039" y="2270396"/>
                </a:lnTo>
                <a:cubicBezTo>
                  <a:pt x="335145" y="2256896"/>
                  <a:pt x="351513" y="2240391"/>
                  <a:pt x="365142" y="2220883"/>
                </a:cubicBezTo>
                <a:cubicBezTo>
                  <a:pt x="378771" y="2201373"/>
                  <a:pt x="392776" y="2182479"/>
                  <a:pt x="407158" y="2164201"/>
                </a:cubicBezTo>
                <a:lnTo>
                  <a:pt x="405152" y="2160918"/>
                </a:lnTo>
                <a:cubicBezTo>
                  <a:pt x="401943" y="2162523"/>
                  <a:pt x="396798" y="2165479"/>
                  <a:pt x="389717" y="2169788"/>
                </a:cubicBezTo>
                <a:cubicBezTo>
                  <a:pt x="382636" y="2174096"/>
                  <a:pt x="377884" y="2176588"/>
                  <a:pt x="375459" y="2177262"/>
                </a:cubicBezTo>
                <a:cubicBezTo>
                  <a:pt x="373434" y="2177147"/>
                  <a:pt x="372194" y="2176101"/>
                  <a:pt x="371738" y="2174125"/>
                </a:cubicBezTo>
                <a:cubicBezTo>
                  <a:pt x="371732" y="2170672"/>
                  <a:pt x="372582" y="2167145"/>
                  <a:pt x="374291" y="2163546"/>
                </a:cubicBezTo>
                <a:lnTo>
                  <a:pt x="383994" y="2155812"/>
                </a:lnTo>
                <a:cubicBezTo>
                  <a:pt x="378803" y="2154851"/>
                  <a:pt x="376280" y="2152260"/>
                  <a:pt x="376424" y="2148038"/>
                </a:cubicBezTo>
                <a:cubicBezTo>
                  <a:pt x="376568" y="2143816"/>
                  <a:pt x="379225" y="2141215"/>
                  <a:pt x="384394" y="2140235"/>
                </a:cubicBezTo>
                <a:lnTo>
                  <a:pt x="393367" y="2123929"/>
                </a:lnTo>
                <a:cubicBezTo>
                  <a:pt x="393346" y="2118606"/>
                  <a:pt x="394829" y="2115745"/>
                  <a:pt x="397817" y="2115347"/>
                </a:cubicBezTo>
                <a:cubicBezTo>
                  <a:pt x="400805" y="2114948"/>
                  <a:pt x="402362" y="2112945"/>
                  <a:pt x="402486" y="2109336"/>
                </a:cubicBezTo>
                <a:lnTo>
                  <a:pt x="405915" y="2109044"/>
                </a:lnTo>
                <a:cubicBezTo>
                  <a:pt x="406945" y="2108885"/>
                  <a:pt x="408315" y="2108912"/>
                  <a:pt x="410024" y="2109127"/>
                </a:cubicBezTo>
                <a:cubicBezTo>
                  <a:pt x="411733" y="2109341"/>
                  <a:pt x="412746" y="2110261"/>
                  <a:pt x="413065" y="2111890"/>
                </a:cubicBezTo>
                <a:cubicBezTo>
                  <a:pt x="412972" y="2114596"/>
                  <a:pt x="411280" y="2117546"/>
                  <a:pt x="407990" y="2120740"/>
                </a:cubicBezTo>
                <a:cubicBezTo>
                  <a:pt x="404701" y="2123935"/>
                  <a:pt x="401687" y="2126566"/>
                  <a:pt x="398949" y="2128634"/>
                </a:cubicBezTo>
                <a:lnTo>
                  <a:pt x="394827" y="2141073"/>
                </a:lnTo>
                <a:lnTo>
                  <a:pt x="398256" y="2140782"/>
                </a:lnTo>
                <a:cubicBezTo>
                  <a:pt x="399568" y="2137180"/>
                  <a:pt x="403136" y="2130904"/>
                  <a:pt x="408957" y="2121953"/>
                </a:cubicBezTo>
                <a:cubicBezTo>
                  <a:pt x="414779" y="2113003"/>
                  <a:pt x="418811" y="2107119"/>
                  <a:pt x="421054" y="2104302"/>
                </a:cubicBezTo>
                <a:lnTo>
                  <a:pt x="417187" y="2099450"/>
                </a:lnTo>
                <a:cubicBezTo>
                  <a:pt x="421157" y="2095802"/>
                  <a:pt x="424843" y="2092610"/>
                  <a:pt x="428244" y="2089873"/>
                </a:cubicBezTo>
                <a:cubicBezTo>
                  <a:pt x="431645" y="2087137"/>
                  <a:pt x="434902" y="2083982"/>
                  <a:pt x="438016" y="2080407"/>
                </a:cubicBezTo>
                <a:cubicBezTo>
                  <a:pt x="444833" y="2078927"/>
                  <a:pt x="448726" y="2074782"/>
                  <a:pt x="449693" y="2067971"/>
                </a:cubicBezTo>
                <a:cubicBezTo>
                  <a:pt x="450660" y="2061161"/>
                  <a:pt x="454087" y="2056624"/>
                  <a:pt x="459974" y="2054360"/>
                </a:cubicBezTo>
                <a:lnTo>
                  <a:pt x="462965" y="2048924"/>
                </a:lnTo>
                <a:lnTo>
                  <a:pt x="455085" y="2037507"/>
                </a:lnTo>
                <a:lnTo>
                  <a:pt x="452240" y="2044656"/>
                </a:lnTo>
                <a:lnTo>
                  <a:pt x="431813" y="2048123"/>
                </a:lnTo>
                <a:lnTo>
                  <a:pt x="427545" y="2058848"/>
                </a:lnTo>
                <a:cubicBezTo>
                  <a:pt x="425613" y="2058977"/>
                  <a:pt x="423512" y="2059659"/>
                  <a:pt x="421243" y="2060896"/>
                </a:cubicBezTo>
                <a:cubicBezTo>
                  <a:pt x="418974" y="2062132"/>
                  <a:pt x="417840" y="2064028"/>
                  <a:pt x="417842" y="2066582"/>
                </a:cubicBezTo>
                <a:lnTo>
                  <a:pt x="407992" y="2072602"/>
                </a:lnTo>
                <a:lnTo>
                  <a:pt x="397414" y="2070049"/>
                </a:lnTo>
                <a:cubicBezTo>
                  <a:pt x="397486" y="2069215"/>
                  <a:pt x="398015" y="2068667"/>
                  <a:pt x="399000" y="2068402"/>
                </a:cubicBezTo>
                <a:cubicBezTo>
                  <a:pt x="399985" y="2068139"/>
                  <a:pt x="400551" y="2068019"/>
                  <a:pt x="400697" y="2068042"/>
                </a:cubicBezTo>
                <a:lnTo>
                  <a:pt x="404818" y="2055603"/>
                </a:lnTo>
                <a:cubicBezTo>
                  <a:pt x="407275" y="2054458"/>
                  <a:pt x="408928" y="2052734"/>
                  <a:pt x="409774" y="2050432"/>
                </a:cubicBezTo>
                <a:cubicBezTo>
                  <a:pt x="410622" y="2048129"/>
                  <a:pt x="410915" y="2045657"/>
                  <a:pt x="410654" y="2043017"/>
                </a:cubicBezTo>
                <a:lnTo>
                  <a:pt x="415214" y="2035721"/>
                </a:lnTo>
                <a:lnTo>
                  <a:pt x="416052" y="2025288"/>
                </a:lnTo>
                <a:cubicBezTo>
                  <a:pt x="422152" y="2018760"/>
                  <a:pt x="429768" y="2005951"/>
                  <a:pt x="438900" y="1986861"/>
                </a:cubicBezTo>
                <a:cubicBezTo>
                  <a:pt x="448032" y="1967770"/>
                  <a:pt x="455894" y="1952782"/>
                  <a:pt x="462485" y="1941894"/>
                </a:cubicBezTo>
                <a:lnTo>
                  <a:pt x="459457" y="1926610"/>
                </a:lnTo>
                <a:lnTo>
                  <a:pt x="470729" y="1917015"/>
                </a:lnTo>
                <a:lnTo>
                  <a:pt x="474996" y="1906290"/>
                </a:lnTo>
                <a:cubicBezTo>
                  <a:pt x="467103" y="1917108"/>
                  <a:pt x="457903" y="1926526"/>
                  <a:pt x="447396" y="1934545"/>
                </a:cubicBezTo>
                <a:cubicBezTo>
                  <a:pt x="436890" y="1942563"/>
                  <a:pt x="426259" y="1950376"/>
                  <a:pt x="415501" y="1957984"/>
                </a:cubicBezTo>
                <a:cubicBezTo>
                  <a:pt x="415037" y="1962665"/>
                  <a:pt x="413705" y="1967311"/>
                  <a:pt x="411508" y="1971924"/>
                </a:cubicBezTo>
                <a:cubicBezTo>
                  <a:pt x="409310" y="1976536"/>
                  <a:pt x="406082" y="1979186"/>
                  <a:pt x="401823" y="1979873"/>
                </a:cubicBezTo>
                <a:cubicBezTo>
                  <a:pt x="387751" y="1981934"/>
                  <a:pt x="379899" y="1986057"/>
                  <a:pt x="378267" y="1992240"/>
                </a:cubicBezTo>
                <a:cubicBezTo>
                  <a:pt x="376635" y="1998423"/>
                  <a:pt x="373069" y="2002181"/>
                  <a:pt x="367570" y="2003512"/>
                </a:cubicBezTo>
                <a:lnTo>
                  <a:pt x="355022" y="2018396"/>
                </a:lnTo>
                <a:cubicBezTo>
                  <a:pt x="351491" y="2017906"/>
                  <a:pt x="348157" y="2018478"/>
                  <a:pt x="345023" y="2020112"/>
                </a:cubicBezTo>
                <a:cubicBezTo>
                  <a:pt x="341888" y="2021746"/>
                  <a:pt x="339129" y="2023996"/>
                  <a:pt x="336746" y="2026861"/>
                </a:cubicBezTo>
                <a:cubicBezTo>
                  <a:pt x="335571" y="2026997"/>
                  <a:pt x="333600" y="2026661"/>
                  <a:pt x="330833" y="2025853"/>
                </a:cubicBezTo>
                <a:cubicBezTo>
                  <a:pt x="328065" y="2025045"/>
                  <a:pt x="326413" y="2023388"/>
                  <a:pt x="325876" y="2020878"/>
                </a:cubicBezTo>
                <a:cubicBezTo>
                  <a:pt x="326335" y="2018249"/>
                  <a:pt x="329510" y="2015820"/>
                  <a:pt x="335401" y="2013591"/>
                </a:cubicBezTo>
                <a:cubicBezTo>
                  <a:pt x="341292" y="2011363"/>
                  <a:pt x="345825" y="2009682"/>
                  <a:pt x="349003" y="2008548"/>
                </a:cubicBezTo>
                <a:lnTo>
                  <a:pt x="383510" y="1967616"/>
                </a:lnTo>
                <a:cubicBezTo>
                  <a:pt x="388886" y="1965684"/>
                  <a:pt x="394449" y="1963411"/>
                  <a:pt x="400199" y="1960798"/>
                </a:cubicBezTo>
                <a:cubicBezTo>
                  <a:pt x="405949" y="1958186"/>
                  <a:pt x="409615" y="1953916"/>
                  <a:pt x="411197" y="1947989"/>
                </a:cubicBezTo>
                <a:lnTo>
                  <a:pt x="438299" y="1921504"/>
                </a:lnTo>
                <a:lnTo>
                  <a:pt x="438846" y="1907642"/>
                </a:lnTo>
                <a:cubicBezTo>
                  <a:pt x="439585" y="1906608"/>
                  <a:pt x="440422" y="1905457"/>
                  <a:pt x="441358" y="1904190"/>
                </a:cubicBezTo>
                <a:cubicBezTo>
                  <a:pt x="442293" y="1902923"/>
                  <a:pt x="443596" y="1902165"/>
                  <a:pt x="445266" y="1901914"/>
                </a:cubicBezTo>
                <a:lnTo>
                  <a:pt x="448695" y="1901623"/>
                </a:lnTo>
                <a:lnTo>
                  <a:pt x="430236" y="1887652"/>
                </a:lnTo>
                <a:lnTo>
                  <a:pt x="425092" y="1888090"/>
                </a:lnTo>
                <a:cubicBezTo>
                  <a:pt x="423276" y="1888317"/>
                  <a:pt x="421409" y="1889195"/>
                  <a:pt x="419488" y="1890726"/>
                </a:cubicBezTo>
                <a:cubicBezTo>
                  <a:pt x="417567" y="1892256"/>
                  <a:pt x="416202" y="1893956"/>
                  <a:pt x="415389" y="1895824"/>
                </a:cubicBezTo>
                <a:lnTo>
                  <a:pt x="400250" y="1900567"/>
                </a:lnTo>
                <a:cubicBezTo>
                  <a:pt x="398509" y="1907155"/>
                  <a:pt x="393740" y="1913677"/>
                  <a:pt x="385942" y="1920134"/>
                </a:cubicBezTo>
                <a:cubicBezTo>
                  <a:pt x="378146" y="1926590"/>
                  <a:pt x="370549" y="1930332"/>
                  <a:pt x="363153" y="1931357"/>
                </a:cubicBezTo>
                <a:cubicBezTo>
                  <a:pt x="361153" y="1931527"/>
                  <a:pt x="359864" y="1929910"/>
                  <a:pt x="359286" y="1926505"/>
                </a:cubicBezTo>
                <a:lnTo>
                  <a:pt x="359140" y="1924791"/>
                </a:lnTo>
                <a:cubicBezTo>
                  <a:pt x="362552" y="1925148"/>
                  <a:pt x="364765" y="1924096"/>
                  <a:pt x="365779" y="1921635"/>
                </a:cubicBezTo>
                <a:cubicBezTo>
                  <a:pt x="366793" y="1919175"/>
                  <a:pt x="367145" y="1916554"/>
                  <a:pt x="366836" y="1913774"/>
                </a:cubicBezTo>
                <a:lnTo>
                  <a:pt x="366690" y="1912060"/>
                </a:lnTo>
                <a:cubicBezTo>
                  <a:pt x="362088" y="1910401"/>
                  <a:pt x="361279" y="1907663"/>
                  <a:pt x="364264" y="1903847"/>
                </a:cubicBezTo>
                <a:cubicBezTo>
                  <a:pt x="367249" y="1900031"/>
                  <a:pt x="369906" y="1897431"/>
                  <a:pt x="372234" y="1896045"/>
                </a:cubicBezTo>
                <a:lnTo>
                  <a:pt x="392041" y="1865000"/>
                </a:lnTo>
                <a:lnTo>
                  <a:pt x="402845" y="1857694"/>
                </a:lnTo>
                <a:lnTo>
                  <a:pt x="402598" y="1857582"/>
                </a:lnTo>
                <a:cubicBezTo>
                  <a:pt x="398973" y="1855651"/>
                  <a:pt x="396254" y="1853847"/>
                  <a:pt x="394442" y="1852169"/>
                </a:cubicBezTo>
                <a:cubicBezTo>
                  <a:pt x="387194" y="1845461"/>
                  <a:pt x="383259" y="1841685"/>
                  <a:pt x="382638" y="1840842"/>
                </a:cubicBezTo>
                <a:cubicBezTo>
                  <a:pt x="381525" y="1837890"/>
                  <a:pt x="379382" y="1835432"/>
                  <a:pt x="376208" y="1833469"/>
                </a:cubicBezTo>
                <a:cubicBezTo>
                  <a:pt x="373034" y="1831505"/>
                  <a:pt x="369715" y="1830059"/>
                  <a:pt x="366252" y="1829132"/>
                </a:cubicBezTo>
                <a:lnTo>
                  <a:pt x="347557" y="1825709"/>
                </a:lnTo>
                <a:lnTo>
                  <a:pt x="319758" y="1803673"/>
                </a:lnTo>
                <a:cubicBezTo>
                  <a:pt x="316694" y="1803452"/>
                  <a:pt x="315132" y="1802645"/>
                  <a:pt x="315074" y="1801252"/>
                </a:cubicBezTo>
                <a:cubicBezTo>
                  <a:pt x="315016" y="1799859"/>
                  <a:pt x="313569" y="1798637"/>
                  <a:pt x="310736" y="1797587"/>
                </a:cubicBezTo>
                <a:lnTo>
                  <a:pt x="295818" y="1793430"/>
                </a:lnTo>
                <a:lnTo>
                  <a:pt x="290573" y="1786610"/>
                </a:lnTo>
                <a:cubicBezTo>
                  <a:pt x="286713" y="1785237"/>
                  <a:pt x="283706" y="1783209"/>
                  <a:pt x="281551" y="1780524"/>
                </a:cubicBezTo>
                <a:cubicBezTo>
                  <a:pt x="279397" y="1777840"/>
                  <a:pt x="276389" y="1775811"/>
                  <a:pt x="272530" y="1774438"/>
                </a:cubicBezTo>
                <a:cubicBezTo>
                  <a:pt x="272878" y="1773456"/>
                  <a:pt x="273105" y="1772105"/>
                  <a:pt x="273212" y="1770386"/>
                </a:cubicBezTo>
                <a:cubicBezTo>
                  <a:pt x="273319" y="1768667"/>
                  <a:pt x="272602" y="1767499"/>
                  <a:pt x="271062" y="1766884"/>
                </a:cubicBezTo>
                <a:cubicBezTo>
                  <a:pt x="270062" y="1766866"/>
                  <a:pt x="268699" y="1767751"/>
                  <a:pt x="266972" y="1769540"/>
                </a:cubicBezTo>
                <a:cubicBezTo>
                  <a:pt x="265246" y="1771330"/>
                  <a:pt x="264182" y="1772745"/>
                  <a:pt x="263780" y="1773787"/>
                </a:cubicBezTo>
                <a:lnTo>
                  <a:pt x="237176" y="1753870"/>
                </a:lnTo>
                <a:cubicBezTo>
                  <a:pt x="235668" y="1758883"/>
                  <a:pt x="231838" y="1759007"/>
                  <a:pt x="225686" y="1754241"/>
                </a:cubicBezTo>
                <a:cubicBezTo>
                  <a:pt x="219533" y="1749475"/>
                  <a:pt x="215384" y="1745937"/>
                  <a:pt x="213237" y="1743627"/>
                </a:cubicBezTo>
                <a:cubicBezTo>
                  <a:pt x="211779" y="1748058"/>
                  <a:pt x="210150" y="1749093"/>
                  <a:pt x="208352" y="1746732"/>
                </a:cubicBezTo>
                <a:cubicBezTo>
                  <a:pt x="206554" y="1744370"/>
                  <a:pt x="205021" y="1741859"/>
                  <a:pt x="203753" y="1739198"/>
                </a:cubicBezTo>
                <a:cubicBezTo>
                  <a:pt x="200686" y="1739386"/>
                  <a:pt x="197539" y="1738658"/>
                  <a:pt x="194313" y="1737015"/>
                </a:cubicBezTo>
                <a:cubicBezTo>
                  <a:pt x="191087" y="1735371"/>
                  <a:pt x="189877" y="1732504"/>
                  <a:pt x="190682" y="1728412"/>
                </a:cubicBezTo>
                <a:cubicBezTo>
                  <a:pt x="183743" y="1726739"/>
                  <a:pt x="179320" y="1723645"/>
                  <a:pt x="177415" y="1719133"/>
                </a:cubicBezTo>
                <a:cubicBezTo>
                  <a:pt x="175509" y="1714620"/>
                  <a:pt x="171616" y="1711228"/>
                  <a:pt x="165736" y="1708957"/>
                </a:cubicBezTo>
                <a:lnTo>
                  <a:pt x="137096" y="1702764"/>
                </a:lnTo>
                <a:cubicBezTo>
                  <a:pt x="134618" y="1696565"/>
                  <a:pt x="132012" y="1691225"/>
                  <a:pt x="129279" y="1686742"/>
                </a:cubicBezTo>
                <a:cubicBezTo>
                  <a:pt x="126546" y="1682259"/>
                  <a:pt x="122005" y="1679059"/>
                  <a:pt x="115655" y="1677140"/>
                </a:cubicBezTo>
                <a:lnTo>
                  <a:pt x="106361" y="1665620"/>
                </a:lnTo>
                <a:cubicBezTo>
                  <a:pt x="107008" y="1662227"/>
                  <a:pt x="106365" y="1660262"/>
                  <a:pt x="104431" y="1659723"/>
                </a:cubicBezTo>
                <a:cubicBezTo>
                  <a:pt x="101755" y="1659312"/>
                  <a:pt x="99418" y="1658885"/>
                  <a:pt x="97421" y="1658440"/>
                </a:cubicBezTo>
                <a:cubicBezTo>
                  <a:pt x="95424" y="1657995"/>
                  <a:pt x="94908" y="1655841"/>
                  <a:pt x="95871" y="1651979"/>
                </a:cubicBezTo>
                <a:cubicBezTo>
                  <a:pt x="93272" y="1651292"/>
                  <a:pt x="90713" y="1650059"/>
                  <a:pt x="88195" y="1648278"/>
                </a:cubicBezTo>
                <a:cubicBezTo>
                  <a:pt x="85677" y="1646497"/>
                  <a:pt x="83879" y="1644135"/>
                  <a:pt x="82801" y="1641192"/>
                </a:cubicBezTo>
                <a:lnTo>
                  <a:pt x="50763" y="1621548"/>
                </a:lnTo>
                <a:cubicBezTo>
                  <a:pt x="57882" y="1621374"/>
                  <a:pt x="64968" y="1620520"/>
                  <a:pt x="72019" y="1618986"/>
                </a:cubicBezTo>
                <a:cubicBezTo>
                  <a:pt x="79070" y="1617453"/>
                  <a:pt x="85924" y="1617427"/>
                  <a:pt x="92582" y="1618910"/>
                </a:cubicBezTo>
                <a:cubicBezTo>
                  <a:pt x="98958" y="1621134"/>
                  <a:pt x="104574" y="1624485"/>
                  <a:pt x="109430" y="1628963"/>
                </a:cubicBezTo>
                <a:cubicBezTo>
                  <a:pt x="114285" y="1633442"/>
                  <a:pt x="119901" y="1636793"/>
                  <a:pt x="126277" y="1639016"/>
                </a:cubicBezTo>
                <a:cubicBezTo>
                  <a:pt x="130603" y="1643124"/>
                  <a:pt x="135505" y="1647169"/>
                  <a:pt x="140982" y="1651152"/>
                </a:cubicBezTo>
                <a:cubicBezTo>
                  <a:pt x="146459" y="1655134"/>
                  <a:pt x="152237" y="1657636"/>
                  <a:pt x="158315" y="1658660"/>
                </a:cubicBezTo>
                <a:cubicBezTo>
                  <a:pt x="159393" y="1661603"/>
                  <a:pt x="161192" y="1663965"/>
                  <a:pt x="163709" y="1665746"/>
                </a:cubicBezTo>
                <a:cubicBezTo>
                  <a:pt x="166228" y="1667527"/>
                  <a:pt x="168786" y="1668760"/>
                  <a:pt x="171386" y="1669447"/>
                </a:cubicBezTo>
                <a:lnTo>
                  <a:pt x="177934" y="1658768"/>
                </a:lnTo>
                <a:lnTo>
                  <a:pt x="149211" y="1640047"/>
                </a:lnTo>
                <a:lnTo>
                  <a:pt x="142960" y="1624016"/>
                </a:lnTo>
                <a:cubicBezTo>
                  <a:pt x="137466" y="1617424"/>
                  <a:pt x="127198" y="1605929"/>
                  <a:pt x="112154" y="1589531"/>
                </a:cubicBezTo>
                <a:cubicBezTo>
                  <a:pt x="97112" y="1573134"/>
                  <a:pt x="85967" y="1563182"/>
                  <a:pt x="78720" y="1559674"/>
                </a:cubicBezTo>
                <a:lnTo>
                  <a:pt x="76519" y="1548343"/>
                </a:lnTo>
                <a:lnTo>
                  <a:pt x="94290" y="1555081"/>
                </a:lnTo>
                <a:cubicBezTo>
                  <a:pt x="94590" y="1550522"/>
                  <a:pt x="89777" y="1541992"/>
                  <a:pt x="79853" y="1529491"/>
                </a:cubicBezTo>
                <a:cubicBezTo>
                  <a:pt x="69928" y="1516989"/>
                  <a:pt x="59558" y="1504661"/>
                  <a:pt x="48742" y="1492507"/>
                </a:cubicBezTo>
                <a:cubicBezTo>
                  <a:pt x="37927" y="1480353"/>
                  <a:pt x="31334" y="1472517"/>
                  <a:pt x="28962" y="1469000"/>
                </a:cubicBezTo>
                <a:cubicBezTo>
                  <a:pt x="26000" y="1467877"/>
                  <a:pt x="24097" y="1466157"/>
                  <a:pt x="23255" y="1463838"/>
                </a:cubicBezTo>
                <a:cubicBezTo>
                  <a:pt x="22412" y="1461519"/>
                  <a:pt x="20510" y="1459798"/>
                  <a:pt x="17548" y="1458675"/>
                </a:cubicBezTo>
                <a:lnTo>
                  <a:pt x="5401" y="1444574"/>
                </a:lnTo>
                <a:cubicBezTo>
                  <a:pt x="3675" y="1444092"/>
                  <a:pt x="2271" y="1443255"/>
                  <a:pt x="1189" y="1442060"/>
                </a:cubicBezTo>
                <a:cubicBezTo>
                  <a:pt x="108" y="1440866"/>
                  <a:pt x="-236" y="1439430"/>
                  <a:pt x="157" y="1437753"/>
                </a:cubicBezTo>
                <a:cubicBezTo>
                  <a:pt x="1370" y="1434333"/>
                  <a:pt x="4017" y="1430977"/>
                  <a:pt x="8097" y="1427685"/>
                </a:cubicBezTo>
                <a:cubicBezTo>
                  <a:pt x="12177" y="1424393"/>
                  <a:pt x="15953" y="1421799"/>
                  <a:pt x="19421" y="1419900"/>
                </a:cubicBezTo>
                <a:cubicBezTo>
                  <a:pt x="18350" y="1424811"/>
                  <a:pt x="19378" y="1425395"/>
                  <a:pt x="22505" y="1421652"/>
                </a:cubicBezTo>
                <a:cubicBezTo>
                  <a:pt x="25633" y="1417909"/>
                  <a:pt x="27584" y="1415178"/>
                  <a:pt x="28360" y="1413459"/>
                </a:cubicBezTo>
                <a:lnTo>
                  <a:pt x="24501" y="1401666"/>
                </a:lnTo>
                <a:cubicBezTo>
                  <a:pt x="29387" y="1402432"/>
                  <a:pt x="31728" y="1400703"/>
                  <a:pt x="31529" y="1396479"/>
                </a:cubicBezTo>
                <a:cubicBezTo>
                  <a:pt x="31329" y="1392256"/>
                  <a:pt x="34086" y="1390642"/>
                  <a:pt x="39799" y="1391639"/>
                </a:cubicBezTo>
                <a:cubicBezTo>
                  <a:pt x="43656" y="1387280"/>
                  <a:pt x="47259" y="1382628"/>
                  <a:pt x="50610" y="1377681"/>
                </a:cubicBezTo>
                <a:cubicBezTo>
                  <a:pt x="53960" y="1372735"/>
                  <a:pt x="57149" y="1367967"/>
                  <a:pt x="60177" y="1363378"/>
                </a:cubicBezTo>
                <a:cubicBezTo>
                  <a:pt x="62723" y="1364124"/>
                  <a:pt x="65206" y="1364295"/>
                  <a:pt x="67626" y="1363890"/>
                </a:cubicBezTo>
                <a:cubicBezTo>
                  <a:pt x="70047" y="1363486"/>
                  <a:pt x="72047" y="1362182"/>
                  <a:pt x="73628" y="1359980"/>
                </a:cubicBezTo>
                <a:lnTo>
                  <a:pt x="75285" y="1360442"/>
                </a:lnTo>
                <a:cubicBezTo>
                  <a:pt x="76734" y="1361255"/>
                  <a:pt x="82676" y="1364771"/>
                  <a:pt x="93111" y="1370991"/>
                </a:cubicBezTo>
                <a:cubicBezTo>
                  <a:pt x="103547" y="1377210"/>
                  <a:pt x="109788" y="1381257"/>
                  <a:pt x="111834" y="1383129"/>
                </a:cubicBezTo>
                <a:cubicBezTo>
                  <a:pt x="113335" y="1384552"/>
                  <a:pt x="115326" y="1386224"/>
                  <a:pt x="117806" y="1388142"/>
                </a:cubicBezTo>
                <a:cubicBezTo>
                  <a:pt x="120286" y="1390061"/>
                  <a:pt x="122806" y="1391433"/>
                  <a:pt x="125367" y="1392259"/>
                </a:cubicBezTo>
                <a:cubicBezTo>
                  <a:pt x="127074" y="1392809"/>
                  <a:pt x="128633" y="1393094"/>
                  <a:pt x="130041" y="1393114"/>
                </a:cubicBezTo>
                <a:cubicBezTo>
                  <a:pt x="131449" y="1393135"/>
                  <a:pt x="132410" y="1392360"/>
                  <a:pt x="132921" y="1390791"/>
                </a:cubicBezTo>
                <a:cubicBezTo>
                  <a:pt x="133435" y="1388143"/>
                  <a:pt x="134070" y="1385864"/>
                  <a:pt x="134826" y="1383954"/>
                </a:cubicBezTo>
                <a:cubicBezTo>
                  <a:pt x="135581" y="1382043"/>
                  <a:pt x="137528" y="1381469"/>
                  <a:pt x="140665" y="1382231"/>
                </a:cubicBezTo>
                <a:cubicBezTo>
                  <a:pt x="142327" y="1377335"/>
                  <a:pt x="145530" y="1373316"/>
                  <a:pt x="150276" y="1370173"/>
                </a:cubicBezTo>
                <a:cubicBezTo>
                  <a:pt x="155023" y="1367029"/>
                  <a:pt x="159653" y="1364301"/>
                  <a:pt x="164169" y="1361986"/>
                </a:cubicBezTo>
                <a:lnTo>
                  <a:pt x="185716" y="1367990"/>
                </a:lnTo>
                <a:cubicBezTo>
                  <a:pt x="194370" y="1379406"/>
                  <a:pt x="204232" y="1390491"/>
                  <a:pt x="215303" y="1401241"/>
                </a:cubicBezTo>
                <a:cubicBezTo>
                  <a:pt x="226375" y="1411992"/>
                  <a:pt x="237527" y="1421649"/>
                  <a:pt x="248762" y="1430212"/>
                </a:cubicBezTo>
                <a:cubicBezTo>
                  <a:pt x="256238" y="1431961"/>
                  <a:pt x="263431" y="1435528"/>
                  <a:pt x="270341" y="1440914"/>
                </a:cubicBezTo>
                <a:cubicBezTo>
                  <a:pt x="277250" y="1446300"/>
                  <a:pt x="285157" y="1450512"/>
                  <a:pt x="294060" y="1453552"/>
                </a:cubicBezTo>
                <a:cubicBezTo>
                  <a:pt x="293667" y="1455228"/>
                  <a:pt x="294011" y="1456664"/>
                  <a:pt x="295093" y="1457858"/>
                </a:cubicBezTo>
                <a:cubicBezTo>
                  <a:pt x="296174" y="1459053"/>
                  <a:pt x="297578" y="1459891"/>
                  <a:pt x="299305" y="1460371"/>
                </a:cubicBezTo>
                <a:lnTo>
                  <a:pt x="300090" y="1460590"/>
                </a:lnTo>
                <a:lnTo>
                  <a:pt x="294336" y="1448169"/>
                </a:lnTo>
                <a:lnTo>
                  <a:pt x="292042" y="1433546"/>
                </a:lnTo>
                <a:cubicBezTo>
                  <a:pt x="294298" y="1430930"/>
                  <a:pt x="294722" y="1428907"/>
                  <a:pt x="293317" y="1427474"/>
                </a:cubicBezTo>
                <a:cubicBezTo>
                  <a:pt x="291203" y="1425781"/>
                  <a:pt x="289393" y="1424242"/>
                  <a:pt x="287885" y="1422860"/>
                </a:cubicBezTo>
                <a:cubicBezTo>
                  <a:pt x="286377" y="1421476"/>
                  <a:pt x="287005" y="1419352"/>
                  <a:pt x="289771" y="1416489"/>
                </a:cubicBezTo>
                <a:cubicBezTo>
                  <a:pt x="287862" y="1414595"/>
                  <a:pt x="286262" y="1412248"/>
                  <a:pt x="284970" y="1409447"/>
                </a:cubicBezTo>
                <a:cubicBezTo>
                  <a:pt x="283678" y="1406646"/>
                  <a:pt x="283301" y="1403702"/>
                  <a:pt x="283838" y="1400614"/>
                </a:cubicBezTo>
                <a:lnTo>
                  <a:pt x="265899" y="1367591"/>
                </a:lnTo>
                <a:cubicBezTo>
                  <a:pt x="272154" y="1370996"/>
                  <a:pt x="278719" y="1373797"/>
                  <a:pt x="285592" y="1375992"/>
                </a:cubicBezTo>
                <a:cubicBezTo>
                  <a:pt x="292467" y="1378186"/>
                  <a:pt x="298417" y="1381589"/>
                  <a:pt x="303443" y="1386199"/>
                </a:cubicBezTo>
                <a:cubicBezTo>
                  <a:pt x="307856" y="1391311"/>
                  <a:pt x="311047" y="1397020"/>
                  <a:pt x="313015" y="1403325"/>
                </a:cubicBezTo>
                <a:cubicBezTo>
                  <a:pt x="314982" y="1409631"/>
                  <a:pt x="318173" y="1415340"/>
                  <a:pt x="322586" y="1420451"/>
                </a:cubicBezTo>
                <a:cubicBezTo>
                  <a:pt x="324281" y="1426171"/>
                  <a:pt x="326506" y="1432124"/>
                  <a:pt x="329261" y="1438311"/>
                </a:cubicBezTo>
                <a:cubicBezTo>
                  <a:pt x="332016" y="1444497"/>
                  <a:pt x="335770" y="1449552"/>
                  <a:pt x="340524" y="1453475"/>
                </a:cubicBezTo>
                <a:cubicBezTo>
                  <a:pt x="339988" y="1456563"/>
                  <a:pt x="340366" y="1459507"/>
                  <a:pt x="341657" y="1462308"/>
                </a:cubicBezTo>
                <a:cubicBezTo>
                  <a:pt x="342948" y="1465108"/>
                  <a:pt x="344548" y="1467456"/>
                  <a:pt x="346457" y="1469350"/>
                </a:cubicBezTo>
                <a:lnTo>
                  <a:pt x="357464" y="1463370"/>
                </a:lnTo>
                <a:lnTo>
                  <a:pt x="341937" y="1432803"/>
                </a:lnTo>
                <a:lnTo>
                  <a:pt x="344533" y="1415793"/>
                </a:lnTo>
                <a:cubicBezTo>
                  <a:pt x="343067" y="1407337"/>
                  <a:pt x="339915" y="1392250"/>
                  <a:pt x="335077" y="1370530"/>
                </a:cubicBezTo>
                <a:cubicBezTo>
                  <a:pt x="330239" y="1348810"/>
                  <a:pt x="325557" y="1334620"/>
                  <a:pt x="321032" y="1327961"/>
                </a:cubicBezTo>
                <a:lnTo>
                  <a:pt x="324786" y="1317046"/>
                </a:lnTo>
                <a:lnTo>
                  <a:pt x="336814" y="1331761"/>
                </a:lnTo>
                <a:cubicBezTo>
                  <a:pt x="339351" y="1327962"/>
                  <a:pt x="339444" y="1318168"/>
                  <a:pt x="337093" y="1302381"/>
                </a:cubicBezTo>
                <a:cubicBezTo>
                  <a:pt x="334742" y="1286593"/>
                  <a:pt x="331918" y="1270733"/>
                  <a:pt x="328623" y="1254801"/>
                </a:cubicBezTo>
                <a:cubicBezTo>
                  <a:pt x="325326" y="1238868"/>
                  <a:pt x="323529" y="1228786"/>
                  <a:pt x="323232" y="1224555"/>
                </a:cubicBezTo>
                <a:cubicBezTo>
                  <a:pt x="321227" y="1222103"/>
                  <a:pt x="320439" y="1219661"/>
                  <a:pt x="320868" y="1217232"/>
                </a:cubicBezTo>
                <a:cubicBezTo>
                  <a:pt x="321297" y="1214803"/>
                  <a:pt x="320508" y="1212361"/>
                  <a:pt x="318504" y="1209909"/>
                </a:cubicBezTo>
                <a:lnTo>
                  <a:pt x="315028" y="1191624"/>
                </a:lnTo>
                <a:cubicBezTo>
                  <a:pt x="313772" y="1190345"/>
                  <a:pt x="312975" y="1188918"/>
                  <a:pt x="312635" y="1187342"/>
                </a:cubicBezTo>
                <a:cubicBezTo>
                  <a:pt x="312294" y="1185767"/>
                  <a:pt x="312714" y="1184352"/>
                  <a:pt x="313892" y="1183096"/>
                </a:cubicBezTo>
                <a:cubicBezTo>
                  <a:pt x="316652" y="1180739"/>
                  <a:pt x="320622" y="1179154"/>
                  <a:pt x="325801" y="1178342"/>
                </a:cubicBezTo>
                <a:cubicBezTo>
                  <a:pt x="330980" y="1177529"/>
                  <a:pt x="335546" y="1177167"/>
                  <a:pt x="339499" y="1177255"/>
                </a:cubicBezTo>
                <a:cubicBezTo>
                  <a:pt x="336118" y="1180975"/>
                  <a:pt x="336717" y="1181994"/>
                  <a:pt x="341296" y="1180314"/>
                </a:cubicBezTo>
                <a:cubicBezTo>
                  <a:pt x="345875" y="1178634"/>
                  <a:pt x="348930" y="1177243"/>
                  <a:pt x="350461" y="1176143"/>
                </a:cubicBezTo>
                <a:lnTo>
                  <a:pt x="353011" y="1163999"/>
                </a:lnTo>
                <a:cubicBezTo>
                  <a:pt x="356859" y="1167103"/>
                  <a:pt x="359752" y="1166775"/>
                  <a:pt x="361689" y="1163017"/>
                </a:cubicBezTo>
                <a:cubicBezTo>
                  <a:pt x="363626" y="1159258"/>
                  <a:pt x="366821" y="1159237"/>
                  <a:pt x="371272" y="1162956"/>
                </a:cubicBezTo>
                <a:cubicBezTo>
                  <a:pt x="376790" y="1161107"/>
                  <a:pt x="382236" y="1158877"/>
                  <a:pt x="387610" y="1156267"/>
                </a:cubicBezTo>
                <a:cubicBezTo>
                  <a:pt x="392984" y="1153656"/>
                  <a:pt x="398128" y="1151120"/>
                  <a:pt x="403044" y="1148657"/>
                </a:cubicBezTo>
                <a:cubicBezTo>
                  <a:pt x="404876" y="1150575"/>
                  <a:pt x="406942" y="1151963"/>
                  <a:pt x="409240" y="1152822"/>
                </a:cubicBezTo>
                <a:cubicBezTo>
                  <a:pt x="411539" y="1153680"/>
                  <a:pt x="413924" y="1153551"/>
                  <a:pt x="416393" y="1152434"/>
                </a:cubicBezTo>
                <a:lnTo>
                  <a:pt x="417598" y="1153662"/>
                </a:lnTo>
                <a:cubicBezTo>
                  <a:pt x="418446" y="1155089"/>
                  <a:pt x="421837" y="1161105"/>
                  <a:pt x="427769" y="1171706"/>
                </a:cubicBezTo>
                <a:cubicBezTo>
                  <a:pt x="433702" y="1182308"/>
                  <a:pt x="437087" y="1188931"/>
                  <a:pt x="437923" y="1191575"/>
                </a:cubicBezTo>
                <a:cubicBezTo>
                  <a:pt x="438513" y="1193558"/>
                  <a:pt x="439402" y="1196000"/>
                  <a:pt x="440591" y="1198901"/>
                </a:cubicBezTo>
                <a:cubicBezTo>
                  <a:pt x="441780" y="1201802"/>
                  <a:pt x="443278" y="1204251"/>
                  <a:pt x="445084" y="1206245"/>
                </a:cubicBezTo>
                <a:cubicBezTo>
                  <a:pt x="446288" y="1207575"/>
                  <a:pt x="447495" y="1208600"/>
                  <a:pt x="448705" y="1209321"/>
                </a:cubicBezTo>
                <a:cubicBezTo>
                  <a:pt x="449916" y="1210043"/>
                  <a:pt x="451134" y="1209852"/>
                  <a:pt x="452361" y="1208748"/>
                </a:cubicBezTo>
                <a:cubicBezTo>
                  <a:pt x="454129" y="1206711"/>
                  <a:pt x="455818" y="1205054"/>
                  <a:pt x="457428" y="1203777"/>
                </a:cubicBezTo>
                <a:cubicBezTo>
                  <a:pt x="459037" y="1202500"/>
                  <a:pt x="461010" y="1202974"/>
                  <a:pt x="463346" y="1205202"/>
                </a:cubicBezTo>
                <a:cubicBezTo>
                  <a:pt x="467231" y="1201792"/>
                  <a:pt x="472015" y="1199910"/>
                  <a:pt x="477697" y="1199559"/>
                </a:cubicBezTo>
                <a:cubicBezTo>
                  <a:pt x="483378" y="1199207"/>
                  <a:pt x="488753" y="1199157"/>
                  <a:pt x="493820" y="1199408"/>
                </a:cubicBezTo>
                <a:lnTo>
                  <a:pt x="509487" y="1215375"/>
                </a:lnTo>
                <a:cubicBezTo>
                  <a:pt x="511278" y="1229588"/>
                  <a:pt x="514283" y="1244116"/>
                  <a:pt x="518502" y="1258961"/>
                </a:cubicBezTo>
                <a:cubicBezTo>
                  <a:pt x="522722" y="1273805"/>
                  <a:pt x="527557" y="1287742"/>
                  <a:pt x="533011" y="1300773"/>
                </a:cubicBezTo>
                <a:cubicBezTo>
                  <a:pt x="538614" y="1306023"/>
                  <a:pt x="543062" y="1312708"/>
                  <a:pt x="546356" y="1320825"/>
                </a:cubicBezTo>
                <a:cubicBezTo>
                  <a:pt x="549651" y="1328943"/>
                  <a:pt x="554395" y="1336542"/>
                  <a:pt x="560589" y="1343623"/>
                </a:cubicBezTo>
                <a:cubicBezTo>
                  <a:pt x="559412" y="1344880"/>
                  <a:pt x="558992" y="1346294"/>
                  <a:pt x="559332" y="1347870"/>
                </a:cubicBezTo>
                <a:cubicBezTo>
                  <a:pt x="559672" y="1349445"/>
                  <a:pt x="560470" y="1350872"/>
                  <a:pt x="561725" y="1352151"/>
                </a:cubicBezTo>
                <a:lnTo>
                  <a:pt x="564136" y="1354608"/>
                </a:lnTo>
                <a:cubicBezTo>
                  <a:pt x="567740" y="1351372"/>
                  <a:pt x="570026" y="1350938"/>
                  <a:pt x="570992" y="1353304"/>
                </a:cubicBezTo>
                <a:cubicBezTo>
                  <a:pt x="571958" y="1355671"/>
                  <a:pt x="572083" y="1358562"/>
                  <a:pt x="571366" y="1361977"/>
                </a:cubicBezTo>
                <a:lnTo>
                  <a:pt x="577298" y="1377852"/>
                </a:lnTo>
                <a:lnTo>
                  <a:pt x="575909" y="1396090"/>
                </a:lnTo>
                <a:lnTo>
                  <a:pt x="603190" y="1423896"/>
                </a:lnTo>
                <a:lnTo>
                  <a:pt x="593556" y="1385168"/>
                </a:lnTo>
                <a:cubicBezTo>
                  <a:pt x="600665" y="1386367"/>
                  <a:pt x="601807" y="1383336"/>
                  <a:pt x="596983" y="1376075"/>
                </a:cubicBezTo>
                <a:cubicBezTo>
                  <a:pt x="592159" y="1368814"/>
                  <a:pt x="588444" y="1363983"/>
                  <a:pt x="585838" y="1361582"/>
                </a:cubicBezTo>
                <a:cubicBezTo>
                  <a:pt x="582106" y="1348932"/>
                  <a:pt x="578270" y="1336252"/>
                  <a:pt x="574331" y="1323544"/>
                </a:cubicBezTo>
                <a:cubicBezTo>
                  <a:pt x="570392" y="1310836"/>
                  <a:pt x="566971" y="1298272"/>
                  <a:pt x="564068" y="1285852"/>
                </a:cubicBezTo>
                <a:lnTo>
                  <a:pt x="554775" y="1274331"/>
                </a:lnTo>
                <a:cubicBezTo>
                  <a:pt x="556299" y="1265788"/>
                  <a:pt x="554396" y="1259527"/>
                  <a:pt x="549067" y="1255548"/>
                </a:cubicBezTo>
                <a:cubicBezTo>
                  <a:pt x="543737" y="1251570"/>
                  <a:pt x="541074" y="1246436"/>
                  <a:pt x="541078" y="1240149"/>
                </a:cubicBezTo>
                <a:cubicBezTo>
                  <a:pt x="537773" y="1235581"/>
                  <a:pt x="534952" y="1230478"/>
                  <a:pt x="532615" y="1224840"/>
                </a:cubicBezTo>
                <a:cubicBezTo>
                  <a:pt x="530279" y="1219203"/>
                  <a:pt x="528933" y="1213618"/>
                  <a:pt x="528576" y="1208085"/>
                </a:cubicBezTo>
                <a:cubicBezTo>
                  <a:pt x="526472" y="1206420"/>
                  <a:pt x="525503" y="1204289"/>
                  <a:pt x="525668" y="1201693"/>
                </a:cubicBezTo>
                <a:cubicBezTo>
                  <a:pt x="525833" y="1199097"/>
                  <a:pt x="526222" y="1196898"/>
                  <a:pt x="526836" y="1195097"/>
                </a:cubicBezTo>
                <a:cubicBezTo>
                  <a:pt x="524566" y="1193496"/>
                  <a:pt x="522986" y="1191419"/>
                  <a:pt x="522097" y="1188864"/>
                </a:cubicBezTo>
                <a:cubicBezTo>
                  <a:pt x="521209" y="1186310"/>
                  <a:pt x="521104" y="1183749"/>
                  <a:pt x="521781" y="1181184"/>
                </a:cubicBezTo>
                <a:cubicBezTo>
                  <a:pt x="516835" y="1165814"/>
                  <a:pt x="510829" y="1151041"/>
                  <a:pt x="503763" y="1136866"/>
                </a:cubicBezTo>
                <a:cubicBezTo>
                  <a:pt x="505431" y="1133684"/>
                  <a:pt x="505579" y="1130748"/>
                  <a:pt x="504208" y="1128059"/>
                </a:cubicBezTo>
                <a:cubicBezTo>
                  <a:pt x="502836" y="1125369"/>
                  <a:pt x="500450" y="1123514"/>
                  <a:pt x="497051" y="1122492"/>
                </a:cubicBezTo>
                <a:cubicBezTo>
                  <a:pt x="497601" y="1120785"/>
                  <a:pt x="497886" y="1119227"/>
                  <a:pt x="497906" y="1117819"/>
                </a:cubicBezTo>
                <a:cubicBezTo>
                  <a:pt x="497927" y="1116410"/>
                  <a:pt x="497152" y="1115450"/>
                  <a:pt x="495583" y="1114938"/>
                </a:cubicBezTo>
                <a:cubicBezTo>
                  <a:pt x="486455" y="1112171"/>
                  <a:pt x="483325" y="1109513"/>
                  <a:pt x="486194" y="1106964"/>
                </a:cubicBezTo>
                <a:cubicBezTo>
                  <a:pt x="489063" y="1104413"/>
                  <a:pt x="488053" y="1100560"/>
                  <a:pt x="483164" y="1095401"/>
                </a:cubicBezTo>
                <a:lnTo>
                  <a:pt x="463134" y="1032660"/>
                </a:lnTo>
                <a:cubicBezTo>
                  <a:pt x="458681" y="1031680"/>
                  <a:pt x="454904" y="1027874"/>
                  <a:pt x="451802" y="1021242"/>
                </a:cubicBezTo>
                <a:cubicBezTo>
                  <a:pt x="448701" y="1014609"/>
                  <a:pt x="446744" y="1009078"/>
                  <a:pt x="445932" y="1004646"/>
                </a:cubicBezTo>
                <a:cubicBezTo>
                  <a:pt x="441095" y="1003038"/>
                  <a:pt x="438200" y="1000073"/>
                  <a:pt x="437246" y="995751"/>
                </a:cubicBezTo>
                <a:cubicBezTo>
                  <a:pt x="436292" y="991429"/>
                  <a:pt x="436460" y="987084"/>
                  <a:pt x="437752" y="982718"/>
                </a:cubicBezTo>
                <a:cubicBezTo>
                  <a:pt x="435165" y="972768"/>
                  <a:pt x="430690" y="963185"/>
                  <a:pt x="424326" y="953970"/>
                </a:cubicBezTo>
                <a:cubicBezTo>
                  <a:pt x="425323" y="948256"/>
                  <a:pt x="423825" y="945084"/>
                  <a:pt x="419832" y="944456"/>
                </a:cubicBezTo>
                <a:cubicBezTo>
                  <a:pt x="415840" y="943828"/>
                  <a:pt x="414457" y="940242"/>
                  <a:pt x="415684" y="933699"/>
                </a:cubicBezTo>
                <a:lnTo>
                  <a:pt x="406852" y="920521"/>
                </a:lnTo>
                <a:lnTo>
                  <a:pt x="413862" y="908184"/>
                </a:lnTo>
                <a:lnTo>
                  <a:pt x="413780" y="895657"/>
                </a:lnTo>
                <a:lnTo>
                  <a:pt x="408997" y="887180"/>
                </a:lnTo>
                <a:lnTo>
                  <a:pt x="401633" y="881555"/>
                </a:lnTo>
                <a:cubicBezTo>
                  <a:pt x="399103" y="877277"/>
                  <a:pt x="396689" y="872586"/>
                  <a:pt x="394391" y="867480"/>
                </a:cubicBezTo>
                <a:cubicBezTo>
                  <a:pt x="392092" y="862374"/>
                  <a:pt x="390738" y="857084"/>
                  <a:pt x="390327" y="851611"/>
                </a:cubicBezTo>
                <a:lnTo>
                  <a:pt x="382963" y="845987"/>
                </a:lnTo>
                <a:cubicBezTo>
                  <a:pt x="382440" y="837580"/>
                  <a:pt x="380836" y="828648"/>
                  <a:pt x="378149" y="819191"/>
                </a:cubicBezTo>
                <a:cubicBezTo>
                  <a:pt x="375462" y="809734"/>
                  <a:pt x="372383" y="801285"/>
                  <a:pt x="368912" y="793842"/>
                </a:cubicBezTo>
                <a:lnTo>
                  <a:pt x="362092" y="799087"/>
                </a:lnTo>
                <a:cubicBezTo>
                  <a:pt x="357047" y="794221"/>
                  <a:pt x="352781" y="786557"/>
                  <a:pt x="349295" y="776096"/>
                </a:cubicBezTo>
                <a:cubicBezTo>
                  <a:pt x="345810" y="765635"/>
                  <a:pt x="342719" y="756960"/>
                  <a:pt x="340025" y="750069"/>
                </a:cubicBezTo>
                <a:cubicBezTo>
                  <a:pt x="340705" y="745755"/>
                  <a:pt x="339330" y="743213"/>
                  <a:pt x="335897" y="742443"/>
                </a:cubicBezTo>
                <a:cubicBezTo>
                  <a:pt x="332465" y="741673"/>
                  <a:pt x="331205" y="738717"/>
                  <a:pt x="332116" y="733575"/>
                </a:cubicBezTo>
                <a:lnTo>
                  <a:pt x="324481" y="722516"/>
                </a:lnTo>
                <a:lnTo>
                  <a:pt x="330566" y="713495"/>
                </a:lnTo>
                <a:cubicBezTo>
                  <a:pt x="327017" y="710608"/>
                  <a:pt x="324129" y="707347"/>
                  <a:pt x="321904" y="703713"/>
                </a:cubicBezTo>
                <a:cubicBezTo>
                  <a:pt x="319679" y="700078"/>
                  <a:pt x="317322" y="696519"/>
                  <a:pt x="314832" y="693034"/>
                </a:cubicBezTo>
                <a:cubicBezTo>
                  <a:pt x="314564" y="694262"/>
                  <a:pt x="313830" y="696365"/>
                  <a:pt x="312628" y="699341"/>
                </a:cubicBezTo>
                <a:cubicBezTo>
                  <a:pt x="311427" y="702319"/>
                  <a:pt x="309978" y="703776"/>
                  <a:pt x="308284" y="703713"/>
                </a:cubicBezTo>
                <a:lnTo>
                  <a:pt x="305431" y="701132"/>
                </a:lnTo>
                <a:cubicBezTo>
                  <a:pt x="306073" y="699227"/>
                  <a:pt x="306520" y="696821"/>
                  <a:pt x="306772" y="693914"/>
                </a:cubicBezTo>
                <a:cubicBezTo>
                  <a:pt x="307024" y="691008"/>
                  <a:pt x="305997" y="689084"/>
                  <a:pt x="303691" y="688143"/>
                </a:cubicBezTo>
                <a:cubicBezTo>
                  <a:pt x="303933" y="683671"/>
                  <a:pt x="303184" y="679145"/>
                  <a:pt x="301445" y="674567"/>
                </a:cubicBezTo>
                <a:cubicBezTo>
                  <a:pt x="299707" y="669989"/>
                  <a:pt x="297483" y="665946"/>
                  <a:pt x="294777" y="662438"/>
                </a:cubicBezTo>
                <a:lnTo>
                  <a:pt x="292303" y="645673"/>
                </a:lnTo>
                <a:lnTo>
                  <a:pt x="280618" y="629913"/>
                </a:lnTo>
                <a:cubicBezTo>
                  <a:pt x="280306" y="624356"/>
                  <a:pt x="279401" y="618522"/>
                  <a:pt x="277903" y="612411"/>
                </a:cubicBezTo>
                <a:cubicBezTo>
                  <a:pt x="276406" y="606300"/>
                  <a:pt x="274556" y="600649"/>
                  <a:pt x="272355" y="595458"/>
                </a:cubicBezTo>
                <a:cubicBezTo>
                  <a:pt x="273704" y="595425"/>
                  <a:pt x="274186" y="593698"/>
                  <a:pt x="273799" y="590279"/>
                </a:cubicBezTo>
                <a:cubicBezTo>
                  <a:pt x="273412" y="586859"/>
                  <a:pt x="274009" y="584718"/>
                  <a:pt x="275588" y="583856"/>
                </a:cubicBezTo>
                <a:cubicBezTo>
                  <a:pt x="269959" y="578417"/>
                  <a:pt x="264560" y="572149"/>
                  <a:pt x="259393" y="565053"/>
                </a:cubicBezTo>
                <a:cubicBezTo>
                  <a:pt x="262085" y="560332"/>
                  <a:pt x="262100" y="555201"/>
                  <a:pt x="259439" y="549659"/>
                </a:cubicBezTo>
                <a:cubicBezTo>
                  <a:pt x="256778" y="544117"/>
                  <a:pt x="253546" y="539421"/>
                  <a:pt x="249744" y="535571"/>
                </a:cubicBezTo>
                <a:lnTo>
                  <a:pt x="242462" y="542473"/>
                </a:lnTo>
                <a:cubicBezTo>
                  <a:pt x="240527" y="535794"/>
                  <a:pt x="238357" y="529160"/>
                  <a:pt x="235950" y="522573"/>
                </a:cubicBezTo>
                <a:cubicBezTo>
                  <a:pt x="233543" y="515985"/>
                  <a:pt x="232316" y="509168"/>
                  <a:pt x="232270" y="502122"/>
                </a:cubicBezTo>
                <a:lnTo>
                  <a:pt x="228683" y="495763"/>
                </a:lnTo>
                <a:lnTo>
                  <a:pt x="230803" y="494568"/>
                </a:lnTo>
                <a:lnTo>
                  <a:pt x="221047" y="484705"/>
                </a:lnTo>
                <a:cubicBezTo>
                  <a:pt x="220642" y="480014"/>
                  <a:pt x="220058" y="475163"/>
                  <a:pt x="219296" y="470150"/>
                </a:cubicBezTo>
                <a:cubicBezTo>
                  <a:pt x="218535" y="465137"/>
                  <a:pt x="217007" y="460469"/>
                  <a:pt x="214714" y="456146"/>
                </a:cubicBezTo>
                <a:lnTo>
                  <a:pt x="222268" y="454678"/>
                </a:lnTo>
                <a:lnTo>
                  <a:pt x="213898" y="439843"/>
                </a:lnTo>
                <a:lnTo>
                  <a:pt x="203681" y="431636"/>
                </a:lnTo>
                <a:cubicBezTo>
                  <a:pt x="212834" y="426298"/>
                  <a:pt x="214091" y="419652"/>
                  <a:pt x="207450" y="411698"/>
                </a:cubicBezTo>
                <a:cubicBezTo>
                  <a:pt x="200809" y="403745"/>
                  <a:pt x="198519" y="397004"/>
                  <a:pt x="200580" y="391475"/>
                </a:cubicBezTo>
                <a:cubicBezTo>
                  <a:pt x="198724" y="390660"/>
                  <a:pt x="197927" y="389247"/>
                  <a:pt x="198189" y="387236"/>
                </a:cubicBezTo>
                <a:cubicBezTo>
                  <a:pt x="198863" y="384819"/>
                  <a:pt x="198948" y="382908"/>
                  <a:pt x="198447" y="381503"/>
                </a:cubicBezTo>
                <a:cubicBezTo>
                  <a:pt x="197945" y="380098"/>
                  <a:pt x="196972" y="378785"/>
                  <a:pt x="195525" y="377563"/>
                </a:cubicBezTo>
                <a:cubicBezTo>
                  <a:pt x="190924" y="371108"/>
                  <a:pt x="187457" y="362178"/>
                  <a:pt x="185127" y="350774"/>
                </a:cubicBezTo>
                <a:cubicBezTo>
                  <a:pt x="182797" y="339371"/>
                  <a:pt x="181334" y="329660"/>
                  <a:pt x="180740" y="321642"/>
                </a:cubicBezTo>
                <a:cubicBezTo>
                  <a:pt x="176681" y="317646"/>
                  <a:pt x="174079" y="312827"/>
                  <a:pt x="172934" y="307186"/>
                </a:cubicBezTo>
                <a:cubicBezTo>
                  <a:pt x="171789" y="301546"/>
                  <a:pt x="170777" y="295831"/>
                  <a:pt x="169897" y="290041"/>
                </a:cubicBezTo>
                <a:cubicBezTo>
                  <a:pt x="168430" y="288627"/>
                  <a:pt x="167314" y="286754"/>
                  <a:pt x="166551" y="284420"/>
                </a:cubicBezTo>
                <a:cubicBezTo>
                  <a:pt x="165787" y="282085"/>
                  <a:pt x="165616" y="280028"/>
                  <a:pt x="166037" y="278248"/>
                </a:cubicBezTo>
                <a:cubicBezTo>
                  <a:pt x="166584" y="276688"/>
                  <a:pt x="167475" y="275895"/>
                  <a:pt x="168710" y="275867"/>
                </a:cubicBezTo>
                <a:cubicBezTo>
                  <a:pt x="169946" y="275839"/>
                  <a:pt x="171021" y="275989"/>
                  <a:pt x="171934" y="276318"/>
                </a:cubicBezTo>
                <a:lnTo>
                  <a:pt x="170194" y="263330"/>
                </a:lnTo>
                <a:cubicBezTo>
                  <a:pt x="164910" y="264797"/>
                  <a:pt x="160370" y="264798"/>
                  <a:pt x="156574" y="263330"/>
                </a:cubicBezTo>
                <a:cubicBezTo>
                  <a:pt x="152777" y="261863"/>
                  <a:pt x="152408" y="258113"/>
                  <a:pt x="155465" y="252081"/>
                </a:cubicBezTo>
                <a:lnTo>
                  <a:pt x="151417" y="247380"/>
                </a:lnTo>
                <a:lnTo>
                  <a:pt x="161090" y="244716"/>
                </a:lnTo>
                <a:lnTo>
                  <a:pt x="162014" y="241401"/>
                </a:lnTo>
                <a:cubicBezTo>
                  <a:pt x="162675" y="240097"/>
                  <a:pt x="162276" y="239391"/>
                  <a:pt x="160818" y="239282"/>
                </a:cubicBezTo>
                <a:cubicBezTo>
                  <a:pt x="159911" y="239066"/>
                  <a:pt x="158709" y="239104"/>
                  <a:pt x="157214" y="239394"/>
                </a:cubicBezTo>
                <a:cubicBezTo>
                  <a:pt x="155719" y="239685"/>
                  <a:pt x="154402" y="240136"/>
                  <a:pt x="153264" y="240750"/>
                </a:cubicBezTo>
                <a:cubicBezTo>
                  <a:pt x="154186" y="237174"/>
                  <a:pt x="154101" y="233205"/>
                  <a:pt x="153009" y="228845"/>
                </a:cubicBezTo>
                <a:cubicBezTo>
                  <a:pt x="151917" y="224484"/>
                  <a:pt x="149827" y="221297"/>
                  <a:pt x="146741" y="219284"/>
                </a:cubicBezTo>
                <a:cubicBezTo>
                  <a:pt x="143022" y="207790"/>
                  <a:pt x="139827" y="195215"/>
                  <a:pt x="137157" y="181557"/>
                </a:cubicBezTo>
                <a:cubicBezTo>
                  <a:pt x="134487" y="167901"/>
                  <a:pt x="130118" y="156337"/>
                  <a:pt x="124048" y="146869"/>
                </a:cubicBezTo>
                <a:cubicBezTo>
                  <a:pt x="126317" y="141398"/>
                  <a:pt x="125155" y="135418"/>
                  <a:pt x="120562" y="128928"/>
                </a:cubicBezTo>
                <a:cubicBezTo>
                  <a:pt x="115969" y="122439"/>
                  <a:pt x="113978" y="116227"/>
                  <a:pt x="114590" y="110294"/>
                </a:cubicBezTo>
                <a:lnTo>
                  <a:pt x="115513" y="106979"/>
                </a:lnTo>
                <a:cubicBezTo>
                  <a:pt x="124728" y="113975"/>
                  <a:pt x="130918" y="123812"/>
                  <a:pt x="134084" y="136492"/>
                </a:cubicBezTo>
                <a:cubicBezTo>
                  <a:pt x="137251" y="149170"/>
                  <a:pt x="141205" y="160618"/>
                  <a:pt x="145951" y="170834"/>
                </a:cubicBezTo>
                <a:cubicBezTo>
                  <a:pt x="148632" y="172698"/>
                  <a:pt x="150104" y="174894"/>
                  <a:pt x="150366" y="177424"/>
                </a:cubicBezTo>
                <a:cubicBezTo>
                  <a:pt x="150629" y="179953"/>
                  <a:pt x="152101" y="182149"/>
                  <a:pt x="154783" y="184013"/>
                </a:cubicBezTo>
                <a:lnTo>
                  <a:pt x="156332" y="204093"/>
                </a:lnTo>
                <a:lnTo>
                  <a:pt x="181443" y="248601"/>
                </a:lnTo>
                <a:lnTo>
                  <a:pt x="176850" y="233031"/>
                </a:lnTo>
                <a:lnTo>
                  <a:pt x="197392" y="229823"/>
                </a:lnTo>
                <a:cubicBezTo>
                  <a:pt x="203371" y="252441"/>
                  <a:pt x="213122" y="273541"/>
                  <a:pt x="226644" y="293125"/>
                </a:cubicBezTo>
                <a:cubicBezTo>
                  <a:pt x="240167" y="312709"/>
                  <a:pt x="252981" y="332430"/>
                  <a:pt x="265087" y="352288"/>
                </a:cubicBezTo>
                <a:lnTo>
                  <a:pt x="268864" y="351554"/>
                </a:lnTo>
                <a:cubicBezTo>
                  <a:pt x="268481" y="347987"/>
                  <a:pt x="267507" y="342133"/>
                  <a:pt x="265941" y="333994"/>
                </a:cubicBezTo>
                <a:cubicBezTo>
                  <a:pt x="264377" y="325854"/>
                  <a:pt x="263702" y="320531"/>
                  <a:pt x="263916" y="318023"/>
                </a:cubicBezTo>
                <a:cubicBezTo>
                  <a:pt x="264732" y="316167"/>
                  <a:pt x="266144" y="315370"/>
                  <a:pt x="268155" y="315631"/>
                </a:cubicBezTo>
                <a:cubicBezTo>
                  <a:pt x="271393" y="316832"/>
                  <a:pt x="274401" y="318861"/>
                  <a:pt x="277177" y="321718"/>
                </a:cubicBezTo>
                <a:lnTo>
                  <a:pt x="281037" y="333511"/>
                </a:lnTo>
                <a:cubicBezTo>
                  <a:pt x="283750" y="328982"/>
                  <a:pt x="287058" y="327523"/>
                  <a:pt x="290964" y="329132"/>
                </a:cubicBezTo>
                <a:cubicBezTo>
                  <a:pt x="294870" y="330741"/>
                  <a:pt x="296380" y="334139"/>
                  <a:pt x="295493" y="339325"/>
                </a:cubicBezTo>
                <a:lnTo>
                  <a:pt x="307640" y="353427"/>
                </a:lnTo>
                <a:cubicBezTo>
                  <a:pt x="312635" y="355266"/>
                  <a:pt x="314797" y="357655"/>
                  <a:pt x="314127" y="360594"/>
                </a:cubicBezTo>
                <a:cubicBezTo>
                  <a:pt x="313457" y="363533"/>
                  <a:pt x="314791" y="365691"/>
                  <a:pt x="318129" y="367068"/>
                </a:cubicBezTo>
                <a:lnTo>
                  <a:pt x="317206" y="370382"/>
                </a:lnTo>
                <a:cubicBezTo>
                  <a:pt x="316996" y="371403"/>
                  <a:pt x="316492" y="372677"/>
                  <a:pt x="315694" y="374204"/>
                </a:cubicBezTo>
                <a:cubicBezTo>
                  <a:pt x="314897" y="375731"/>
                  <a:pt x="313680" y="376359"/>
                  <a:pt x="312043" y="376089"/>
                </a:cubicBezTo>
                <a:cubicBezTo>
                  <a:pt x="309539" y="375057"/>
                  <a:pt x="307366" y="372441"/>
                  <a:pt x="305521" y="368244"/>
                </a:cubicBezTo>
                <a:cubicBezTo>
                  <a:pt x="303677" y="364045"/>
                  <a:pt x="302263" y="360302"/>
                  <a:pt x="301282" y="357015"/>
                </a:cubicBezTo>
                <a:lnTo>
                  <a:pt x="291064" y="348809"/>
                </a:lnTo>
                <a:lnTo>
                  <a:pt x="290141" y="352124"/>
                </a:lnTo>
                <a:cubicBezTo>
                  <a:pt x="293057" y="354611"/>
                  <a:pt x="297692" y="360145"/>
                  <a:pt x="304047" y="368726"/>
                </a:cubicBezTo>
                <a:cubicBezTo>
                  <a:pt x="310402" y="377306"/>
                  <a:pt x="314507" y="383140"/>
                  <a:pt x="316364" y="386225"/>
                </a:cubicBezTo>
                <a:lnTo>
                  <a:pt x="322260" y="384295"/>
                </a:lnTo>
                <a:cubicBezTo>
                  <a:pt x="324293" y="389290"/>
                  <a:pt x="325996" y="393858"/>
                  <a:pt x="327373" y="398000"/>
                </a:cubicBezTo>
                <a:cubicBezTo>
                  <a:pt x="328750" y="402142"/>
                  <a:pt x="330570" y="406296"/>
                  <a:pt x="332832" y="410462"/>
                </a:cubicBezTo>
                <a:cubicBezTo>
                  <a:pt x="331839" y="417367"/>
                  <a:pt x="334363" y="422462"/>
                  <a:pt x="340407" y="425747"/>
                </a:cubicBezTo>
                <a:cubicBezTo>
                  <a:pt x="346451" y="429030"/>
                  <a:pt x="349506" y="433826"/>
                  <a:pt x="349572" y="440134"/>
                </a:cubicBezTo>
                <a:lnTo>
                  <a:pt x="353621" y="444835"/>
                </a:lnTo>
                <a:lnTo>
                  <a:pt x="367072" y="441437"/>
                </a:lnTo>
                <a:lnTo>
                  <a:pt x="361365" y="436275"/>
                </a:lnTo>
                <a:lnTo>
                  <a:pt x="365250" y="415922"/>
                </a:lnTo>
                <a:lnTo>
                  <a:pt x="356690" y="408178"/>
                </a:lnTo>
                <a:cubicBezTo>
                  <a:pt x="357244" y="406323"/>
                  <a:pt x="357338" y="404116"/>
                  <a:pt x="356972" y="401558"/>
                </a:cubicBezTo>
                <a:cubicBezTo>
                  <a:pt x="356605" y="399000"/>
                  <a:pt x="355225" y="397276"/>
                  <a:pt x="352830" y="396385"/>
                </a:cubicBezTo>
                <a:lnTo>
                  <a:pt x="350629" y="385054"/>
                </a:lnTo>
                <a:lnTo>
                  <a:pt x="356715" y="376032"/>
                </a:lnTo>
                <a:cubicBezTo>
                  <a:pt x="357471" y="376392"/>
                  <a:pt x="357800" y="377079"/>
                  <a:pt x="357704" y="378094"/>
                </a:cubicBezTo>
                <a:cubicBezTo>
                  <a:pt x="357607" y="379109"/>
                  <a:pt x="357522" y="379681"/>
                  <a:pt x="357450" y="379809"/>
                </a:cubicBezTo>
                <a:lnTo>
                  <a:pt x="367667" y="388015"/>
                </a:lnTo>
                <a:cubicBezTo>
                  <a:pt x="367882" y="390717"/>
                  <a:pt x="368919" y="392867"/>
                  <a:pt x="370782" y="394465"/>
                </a:cubicBezTo>
                <a:cubicBezTo>
                  <a:pt x="372644" y="396063"/>
                  <a:pt x="374858" y="397201"/>
                  <a:pt x="377422" y="397879"/>
                </a:cubicBezTo>
                <a:lnTo>
                  <a:pt x="382667" y="404699"/>
                </a:lnTo>
                <a:lnTo>
                  <a:pt x="392151" y="409127"/>
                </a:lnTo>
                <a:cubicBezTo>
                  <a:pt x="396138" y="417123"/>
                  <a:pt x="405481" y="428731"/>
                  <a:pt x="420182" y="443954"/>
                </a:cubicBezTo>
                <a:cubicBezTo>
                  <a:pt x="434882" y="459177"/>
                  <a:pt x="446182" y="471778"/>
                  <a:pt x="454082" y="481757"/>
                </a:cubicBezTo>
                <a:lnTo>
                  <a:pt x="469462" y="484256"/>
                </a:lnTo>
                <a:lnTo>
                  <a:pt x="474517" y="498168"/>
                </a:lnTo>
                <a:lnTo>
                  <a:pt x="483077" y="505912"/>
                </a:lnTo>
                <a:cubicBezTo>
                  <a:pt x="475696" y="494738"/>
                  <a:pt x="470083" y="482829"/>
                  <a:pt x="466238" y="470184"/>
                </a:cubicBezTo>
                <a:cubicBezTo>
                  <a:pt x="462392" y="457540"/>
                  <a:pt x="458783" y="444849"/>
                  <a:pt x="455411" y="432112"/>
                </a:cubicBezTo>
                <a:cubicBezTo>
                  <a:pt x="451187" y="430042"/>
                  <a:pt x="447298" y="427172"/>
                  <a:pt x="443743" y="423502"/>
                </a:cubicBezTo>
                <a:cubicBezTo>
                  <a:pt x="440188" y="419832"/>
                  <a:pt x="438832" y="415883"/>
                  <a:pt x="439677" y="411651"/>
                </a:cubicBezTo>
                <a:cubicBezTo>
                  <a:pt x="442658" y="397745"/>
                  <a:pt x="441536" y="388948"/>
                  <a:pt x="436312" y="385260"/>
                </a:cubicBezTo>
                <a:cubicBezTo>
                  <a:pt x="431088" y="381572"/>
                  <a:pt x="428812" y="376918"/>
                  <a:pt x="429484" y="371301"/>
                </a:cubicBezTo>
                <a:lnTo>
                  <a:pt x="419918" y="354345"/>
                </a:lnTo>
                <a:cubicBezTo>
                  <a:pt x="421611" y="351207"/>
                  <a:pt x="422240" y="347884"/>
                  <a:pt x="421803" y="344376"/>
                </a:cubicBezTo>
                <a:cubicBezTo>
                  <a:pt x="421366" y="340868"/>
                  <a:pt x="420222" y="337497"/>
                  <a:pt x="418368" y="334265"/>
                </a:cubicBezTo>
                <a:cubicBezTo>
                  <a:pt x="418651" y="333115"/>
                  <a:pt x="419655" y="331385"/>
                  <a:pt x="421377" y="329074"/>
                </a:cubicBezTo>
                <a:cubicBezTo>
                  <a:pt x="423101" y="326763"/>
                  <a:pt x="425231" y="325794"/>
                  <a:pt x="427769" y="326166"/>
                </a:cubicBezTo>
                <a:cubicBezTo>
                  <a:pt x="430073" y="327515"/>
                  <a:pt x="431241" y="331338"/>
                  <a:pt x="431273" y="337637"/>
                </a:cubicBezTo>
                <a:cubicBezTo>
                  <a:pt x="431304" y="343934"/>
                  <a:pt x="431296" y="348770"/>
                  <a:pt x="431250" y="352143"/>
                </a:cubicBezTo>
                <a:lnTo>
                  <a:pt x="457555" y="398771"/>
                </a:lnTo>
                <a:cubicBezTo>
                  <a:pt x="457490" y="404483"/>
                  <a:pt x="457677" y="410489"/>
                  <a:pt x="458117" y="416789"/>
                </a:cubicBezTo>
                <a:cubicBezTo>
                  <a:pt x="458557" y="423090"/>
                  <a:pt x="461278" y="428015"/>
                  <a:pt x="466280" y="431568"/>
                </a:cubicBezTo>
                <a:lnTo>
                  <a:pt x="481635" y="466213"/>
                </a:lnTo>
                <a:lnTo>
                  <a:pt x="494433" y="471565"/>
                </a:lnTo>
                <a:cubicBezTo>
                  <a:pt x="495144" y="472619"/>
                  <a:pt x="495930" y="473805"/>
                  <a:pt x="496790" y="475125"/>
                </a:cubicBezTo>
                <a:cubicBezTo>
                  <a:pt x="497651" y="476443"/>
                  <a:pt x="497907" y="477929"/>
                  <a:pt x="497559" y="479581"/>
                </a:cubicBezTo>
                <a:lnTo>
                  <a:pt x="496635" y="482896"/>
                </a:lnTo>
                <a:lnTo>
                  <a:pt x="516171" y="470477"/>
                </a:lnTo>
                <a:lnTo>
                  <a:pt x="517557" y="465504"/>
                </a:lnTo>
                <a:cubicBezTo>
                  <a:pt x="517978" y="463723"/>
                  <a:pt x="517808" y="461666"/>
                  <a:pt x="517044" y="459332"/>
                </a:cubicBezTo>
                <a:cubicBezTo>
                  <a:pt x="516279" y="456998"/>
                  <a:pt x="515165" y="455125"/>
                  <a:pt x="513698" y="453711"/>
                </a:cubicBezTo>
                <a:lnTo>
                  <a:pt x="514539" y="437869"/>
                </a:lnTo>
                <a:cubicBezTo>
                  <a:pt x="508973" y="433936"/>
                  <a:pt x="504527" y="427190"/>
                  <a:pt x="501199" y="417629"/>
                </a:cubicBezTo>
                <a:cubicBezTo>
                  <a:pt x="497872" y="408069"/>
                  <a:pt x="497019" y="399644"/>
                  <a:pt x="498640" y="392356"/>
                </a:cubicBezTo>
                <a:cubicBezTo>
                  <a:pt x="499179" y="390422"/>
                  <a:pt x="501145" y="389778"/>
                  <a:pt x="504537" y="390426"/>
                </a:cubicBezTo>
                <a:lnTo>
                  <a:pt x="506194" y="390888"/>
                </a:lnTo>
                <a:cubicBezTo>
                  <a:pt x="504669" y="393960"/>
                  <a:pt x="504882" y="396402"/>
                  <a:pt x="506833" y="398210"/>
                </a:cubicBezTo>
                <a:cubicBezTo>
                  <a:pt x="508785" y="400020"/>
                  <a:pt x="511118" y="401266"/>
                  <a:pt x="513831" y="401947"/>
                </a:cubicBezTo>
                <a:lnTo>
                  <a:pt x="515488" y="402408"/>
                </a:lnTo>
                <a:cubicBezTo>
                  <a:pt x="518649" y="398675"/>
                  <a:pt x="521497" y="398873"/>
                  <a:pt x="524031" y="403003"/>
                </a:cubicBezTo>
                <a:cubicBezTo>
                  <a:pt x="526564" y="407132"/>
                  <a:pt x="528074" y="410530"/>
                  <a:pt x="528559" y="413196"/>
                </a:cubicBezTo>
                <a:lnTo>
                  <a:pt x="550734" y="442595"/>
                </a:lnTo>
                <a:cubicBezTo>
                  <a:pt x="548677" y="447307"/>
                  <a:pt x="549993" y="452734"/>
                  <a:pt x="554681" y="458879"/>
                </a:cubicBezTo>
                <a:cubicBezTo>
                  <a:pt x="559370" y="465023"/>
                  <a:pt x="561515" y="470682"/>
                  <a:pt x="561116" y="475854"/>
                </a:cubicBezTo>
                <a:cubicBezTo>
                  <a:pt x="560513" y="483092"/>
                  <a:pt x="564511" y="489044"/>
                  <a:pt x="573110" y="493710"/>
                </a:cubicBezTo>
                <a:cubicBezTo>
                  <a:pt x="581709" y="498375"/>
                  <a:pt x="586054" y="503084"/>
                  <a:pt x="586144" y="507835"/>
                </a:cubicBezTo>
                <a:lnTo>
                  <a:pt x="585682" y="509493"/>
                </a:lnTo>
                <a:cubicBezTo>
                  <a:pt x="593201" y="532726"/>
                  <a:pt x="603899" y="554165"/>
                  <a:pt x="617776" y="573810"/>
                </a:cubicBezTo>
                <a:cubicBezTo>
                  <a:pt x="618262" y="571935"/>
                  <a:pt x="619322" y="569998"/>
                  <a:pt x="620959" y="567998"/>
                </a:cubicBezTo>
                <a:cubicBezTo>
                  <a:pt x="622596" y="565998"/>
                  <a:pt x="624668" y="565236"/>
                  <a:pt x="627178" y="565712"/>
                </a:cubicBezTo>
                <a:cubicBezTo>
                  <a:pt x="630337" y="566927"/>
                  <a:pt x="632972" y="569224"/>
                  <a:pt x="635082" y="572603"/>
                </a:cubicBezTo>
                <a:cubicBezTo>
                  <a:pt x="637192" y="575982"/>
                  <a:pt x="639712" y="578693"/>
                  <a:pt x="642641" y="580738"/>
                </a:cubicBezTo>
                <a:lnTo>
                  <a:pt x="655603" y="611144"/>
                </a:lnTo>
                <a:cubicBezTo>
                  <a:pt x="653781" y="615547"/>
                  <a:pt x="656401" y="621637"/>
                  <a:pt x="663464" y="629410"/>
                </a:cubicBezTo>
                <a:cubicBezTo>
                  <a:pt x="670528" y="637183"/>
                  <a:pt x="676095" y="642307"/>
                  <a:pt x="680170" y="644782"/>
                </a:cubicBezTo>
                <a:cubicBezTo>
                  <a:pt x="676380" y="650238"/>
                  <a:pt x="675680" y="656221"/>
                  <a:pt x="678072" y="662730"/>
                </a:cubicBezTo>
                <a:cubicBezTo>
                  <a:pt x="680463" y="669239"/>
                  <a:pt x="684070" y="674189"/>
                  <a:pt x="688894" y="677579"/>
                </a:cubicBezTo>
                <a:cubicBezTo>
                  <a:pt x="687222" y="682509"/>
                  <a:pt x="688711" y="687316"/>
                  <a:pt x="693361" y="691998"/>
                </a:cubicBezTo>
                <a:cubicBezTo>
                  <a:pt x="698011" y="696680"/>
                  <a:pt x="702564" y="700106"/>
                  <a:pt x="707019" y="702278"/>
                </a:cubicBezTo>
                <a:cubicBezTo>
                  <a:pt x="705140" y="705550"/>
                  <a:pt x="705944" y="708007"/>
                  <a:pt x="709432" y="709649"/>
                </a:cubicBezTo>
                <a:cubicBezTo>
                  <a:pt x="712919" y="711290"/>
                  <a:pt x="713492" y="714576"/>
                  <a:pt x="711151" y="719506"/>
                </a:cubicBezTo>
                <a:cubicBezTo>
                  <a:pt x="713085" y="720044"/>
                  <a:pt x="713728" y="722010"/>
                  <a:pt x="713081" y="725402"/>
                </a:cubicBezTo>
                <a:cubicBezTo>
                  <a:pt x="712157" y="728717"/>
                  <a:pt x="709575" y="731571"/>
                  <a:pt x="705337" y="733962"/>
                </a:cubicBezTo>
                <a:cubicBezTo>
                  <a:pt x="701028" y="730863"/>
                  <a:pt x="696161" y="726158"/>
                  <a:pt x="690737" y="719846"/>
                </a:cubicBezTo>
                <a:cubicBezTo>
                  <a:pt x="685314" y="713535"/>
                  <a:pt x="683096" y="707335"/>
                  <a:pt x="684086" y="701247"/>
                </a:cubicBezTo>
                <a:lnTo>
                  <a:pt x="684548" y="699590"/>
                </a:lnTo>
                <a:lnTo>
                  <a:pt x="678297" y="683558"/>
                </a:lnTo>
                <a:cubicBezTo>
                  <a:pt x="675973" y="682017"/>
                  <a:pt x="673971" y="680120"/>
                  <a:pt x="672292" y="677866"/>
                </a:cubicBezTo>
                <a:cubicBezTo>
                  <a:pt x="670612" y="675611"/>
                  <a:pt x="669670" y="673116"/>
                  <a:pt x="669465" y="670379"/>
                </a:cubicBezTo>
                <a:cubicBezTo>
                  <a:pt x="662008" y="664953"/>
                  <a:pt x="657662" y="658383"/>
                  <a:pt x="656425" y="650670"/>
                </a:cubicBezTo>
                <a:cubicBezTo>
                  <a:pt x="655187" y="642957"/>
                  <a:pt x="651254" y="636502"/>
                  <a:pt x="644627" y="631306"/>
                </a:cubicBezTo>
                <a:lnTo>
                  <a:pt x="645278" y="622556"/>
                </a:lnTo>
                <a:lnTo>
                  <a:pt x="638458" y="627801"/>
                </a:lnTo>
                <a:cubicBezTo>
                  <a:pt x="638793" y="632211"/>
                  <a:pt x="643152" y="642209"/>
                  <a:pt x="651537" y="657793"/>
                </a:cubicBezTo>
                <a:cubicBezTo>
                  <a:pt x="659922" y="673377"/>
                  <a:pt x="666170" y="683007"/>
                  <a:pt x="670281" y="686684"/>
                </a:cubicBezTo>
                <a:lnTo>
                  <a:pt x="672754" y="703448"/>
                </a:lnTo>
                <a:cubicBezTo>
                  <a:pt x="679812" y="713379"/>
                  <a:pt x="685868" y="723700"/>
                  <a:pt x="690922" y="734411"/>
                </a:cubicBezTo>
                <a:cubicBezTo>
                  <a:pt x="695975" y="745122"/>
                  <a:pt x="699911" y="756639"/>
                  <a:pt x="702730" y="768961"/>
                </a:cubicBezTo>
                <a:cubicBezTo>
                  <a:pt x="701327" y="771994"/>
                  <a:pt x="701824" y="774216"/>
                  <a:pt x="704221" y="775628"/>
                </a:cubicBezTo>
                <a:cubicBezTo>
                  <a:pt x="706619" y="777040"/>
                  <a:pt x="708822" y="777952"/>
                  <a:pt x="710828" y="778363"/>
                </a:cubicBezTo>
                <a:lnTo>
                  <a:pt x="719116" y="780671"/>
                </a:lnTo>
                <a:lnTo>
                  <a:pt x="719388" y="786106"/>
                </a:lnTo>
                <a:cubicBezTo>
                  <a:pt x="718098" y="788464"/>
                  <a:pt x="716642" y="790216"/>
                  <a:pt x="715021" y="791365"/>
                </a:cubicBezTo>
                <a:cubicBezTo>
                  <a:pt x="713398" y="792512"/>
                  <a:pt x="715189" y="793830"/>
                  <a:pt x="720394" y="795318"/>
                </a:cubicBezTo>
                <a:cubicBezTo>
                  <a:pt x="720665" y="797551"/>
                  <a:pt x="721177" y="800522"/>
                  <a:pt x="721930" y="804231"/>
                </a:cubicBezTo>
                <a:cubicBezTo>
                  <a:pt x="722683" y="807938"/>
                  <a:pt x="724255" y="810311"/>
                  <a:pt x="726645" y="811349"/>
                </a:cubicBezTo>
                <a:cubicBezTo>
                  <a:pt x="728350" y="811639"/>
                  <a:pt x="729844" y="811087"/>
                  <a:pt x="731125" y="809695"/>
                </a:cubicBezTo>
                <a:cubicBezTo>
                  <a:pt x="732406" y="808303"/>
                  <a:pt x="733186" y="807106"/>
                  <a:pt x="733465" y="806105"/>
                </a:cubicBezTo>
                <a:cubicBezTo>
                  <a:pt x="731751" y="804510"/>
                  <a:pt x="729703" y="801707"/>
                  <a:pt x="727323" y="797695"/>
                </a:cubicBezTo>
                <a:cubicBezTo>
                  <a:pt x="724943" y="793682"/>
                  <a:pt x="723955" y="790281"/>
                  <a:pt x="724361" y="787492"/>
                </a:cubicBezTo>
                <a:cubicBezTo>
                  <a:pt x="724685" y="786726"/>
                  <a:pt x="725442" y="786416"/>
                  <a:pt x="726630" y="786561"/>
                </a:cubicBezTo>
                <a:cubicBezTo>
                  <a:pt x="727817" y="786706"/>
                  <a:pt x="728873" y="786925"/>
                  <a:pt x="729795" y="787219"/>
                </a:cubicBezTo>
                <a:lnTo>
                  <a:pt x="734800" y="787187"/>
                </a:lnTo>
                <a:lnTo>
                  <a:pt x="731765" y="780319"/>
                </a:lnTo>
                <a:cubicBezTo>
                  <a:pt x="729407" y="772607"/>
                  <a:pt x="728817" y="766518"/>
                  <a:pt x="729996" y="762051"/>
                </a:cubicBezTo>
                <a:cubicBezTo>
                  <a:pt x="731041" y="760763"/>
                  <a:pt x="732368" y="760426"/>
                  <a:pt x="733978" y="761039"/>
                </a:cubicBezTo>
                <a:cubicBezTo>
                  <a:pt x="735588" y="761652"/>
                  <a:pt x="736810" y="762271"/>
                  <a:pt x="737644" y="762896"/>
                </a:cubicBezTo>
                <a:cubicBezTo>
                  <a:pt x="738383" y="766574"/>
                  <a:pt x="739568" y="770157"/>
                  <a:pt x="741200" y="773643"/>
                </a:cubicBezTo>
                <a:cubicBezTo>
                  <a:pt x="742830" y="777130"/>
                  <a:pt x="745077" y="779861"/>
                  <a:pt x="747940" y="781839"/>
                </a:cubicBezTo>
                <a:lnTo>
                  <a:pt x="740535" y="764763"/>
                </a:lnTo>
                <a:cubicBezTo>
                  <a:pt x="740716" y="760783"/>
                  <a:pt x="741620" y="757270"/>
                  <a:pt x="743247" y="754224"/>
                </a:cubicBezTo>
                <a:cubicBezTo>
                  <a:pt x="744336" y="752538"/>
                  <a:pt x="746404" y="752508"/>
                  <a:pt x="749450" y="754134"/>
                </a:cubicBezTo>
                <a:cubicBezTo>
                  <a:pt x="754292" y="757605"/>
                  <a:pt x="758255" y="762042"/>
                  <a:pt x="761336" y="767447"/>
                </a:cubicBezTo>
                <a:cubicBezTo>
                  <a:pt x="764416" y="772852"/>
                  <a:pt x="767911" y="778011"/>
                  <a:pt x="771820" y="782927"/>
                </a:cubicBezTo>
                <a:lnTo>
                  <a:pt x="775912" y="801960"/>
                </a:lnTo>
                <a:lnTo>
                  <a:pt x="788497" y="814188"/>
                </a:lnTo>
                <a:lnTo>
                  <a:pt x="762969" y="764918"/>
                </a:lnTo>
                <a:lnTo>
                  <a:pt x="766616" y="752933"/>
                </a:lnTo>
                <a:lnTo>
                  <a:pt x="764480" y="737213"/>
                </a:lnTo>
                <a:cubicBezTo>
                  <a:pt x="758870" y="730174"/>
                  <a:pt x="752395" y="716943"/>
                  <a:pt x="745056" y="697520"/>
                </a:cubicBezTo>
                <a:cubicBezTo>
                  <a:pt x="737717" y="678096"/>
                  <a:pt x="734088" y="663630"/>
                  <a:pt x="734169" y="654124"/>
                </a:cubicBezTo>
                <a:lnTo>
                  <a:pt x="729744" y="645119"/>
                </a:lnTo>
                <a:cubicBezTo>
                  <a:pt x="728338" y="644125"/>
                  <a:pt x="727048" y="642951"/>
                  <a:pt x="725876" y="641595"/>
                </a:cubicBezTo>
                <a:cubicBezTo>
                  <a:pt x="724702" y="640239"/>
                  <a:pt x="723413" y="639065"/>
                  <a:pt x="722007" y="638071"/>
                </a:cubicBezTo>
                <a:lnTo>
                  <a:pt x="719116" y="636203"/>
                </a:lnTo>
                <a:lnTo>
                  <a:pt x="716469" y="618105"/>
                </a:lnTo>
                <a:cubicBezTo>
                  <a:pt x="713360" y="614858"/>
                  <a:pt x="711073" y="610734"/>
                  <a:pt x="709609" y="605734"/>
                </a:cubicBezTo>
                <a:cubicBezTo>
                  <a:pt x="708145" y="600733"/>
                  <a:pt x="707281" y="595993"/>
                  <a:pt x="707018" y="591512"/>
                </a:cubicBezTo>
                <a:lnTo>
                  <a:pt x="690941" y="568834"/>
                </a:lnTo>
                <a:cubicBezTo>
                  <a:pt x="693342" y="564325"/>
                  <a:pt x="693142" y="561464"/>
                  <a:pt x="690340" y="560251"/>
                </a:cubicBezTo>
                <a:cubicBezTo>
                  <a:pt x="687538" y="559039"/>
                  <a:pt x="687339" y="556177"/>
                  <a:pt x="689740" y="551668"/>
                </a:cubicBezTo>
                <a:cubicBezTo>
                  <a:pt x="687473" y="550289"/>
                  <a:pt x="685141" y="548612"/>
                  <a:pt x="682747" y="546638"/>
                </a:cubicBezTo>
                <a:cubicBezTo>
                  <a:pt x="680351" y="544665"/>
                  <a:pt x="678488" y="542265"/>
                  <a:pt x="677154" y="539440"/>
                </a:cubicBezTo>
                <a:cubicBezTo>
                  <a:pt x="672736" y="536501"/>
                  <a:pt x="668903" y="532658"/>
                  <a:pt x="665652" y="527912"/>
                </a:cubicBezTo>
                <a:cubicBezTo>
                  <a:pt x="662402" y="523166"/>
                  <a:pt x="660225" y="518345"/>
                  <a:pt x="659120" y="513449"/>
                </a:cubicBezTo>
                <a:cubicBezTo>
                  <a:pt x="658524" y="510673"/>
                  <a:pt x="659116" y="507642"/>
                  <a:pt x="660898" y="504354"/>
                </a:cubicBezTo>
                <a:cubicBezTo>
                  <a:pt x="661988" y="502668"/>
                  <a:pt x="664056" y="502638"/>
                  <a:pt x="667102" y="504265"/>
                </a:cubicBezTo>
                <a:cubicBezTo>
                  <a:pt x="668379" y="508036"/>
                  <a:pt x="671484" y="512346"/>
                  <a:pt x="676416" y="517197"/>
                </a:cubicBezTo>
                <a:cubicBezTo>
                  <a:pt x="681349" y="522048"/>
                  <a:pt x="685048" y="526231"/>
                  <a:pt x="687515" y="529745"/>
                </a:cubicBezTo>
                <a:lnTo>
                  <a:pt x="692541" y="547333"/>
                </a:lnTo>
                <a:cubicBezTo>
                  <a:pt x="696789" y="550205"/>
                  <a:pt x="700239" y="553715"/>
                  <a:pt x="702895" y="557863"/>
                </a:cubicBezTo>
                <a:cubicBezTo>
                  <a:pt x="705549" y="562011"/>
                  <a:pt x="707939" y="566371"/>
                  <a:pt x="710063" y="570945"/>
                </a:cubicBezTo>
                <a:lnTo>
                  <a:pt x="710664" y="579527"/>
                </a:lnTo>
                <a:lnTo>
                  <a:pt x="736769" y="602539"/>
                </a:lnTo>
                <a:lnTo>
                  <a:pt x="746220" y="629131"/>
                </a:lnTo>
                <a:cubicBezTo>
                  <a:pt x="750912" y="634553"/>
                  <a:pt x="756070" y="639252"/>
                  <a:pt x="761696" y="643227"/>
                </a:cubicBezTo>
                <a:cubicBezTo>
                  <a:pt x="763068" y="643944"/>
                  <a:pt x="763681" y="643656"/>
                  <a:pt x="763533" y="642365"/>
                </a:cubicBezTo>
                <a:cubicBezTo>
                  <a:pt x="763385" y="641075"/>
                  <a:pt x="762913" y="640087"/>
                  <a:pt x="762118" y="639403"/>
                </a:cubicBezTo>
                <a:lnTo>
                  <a:pt x="773413" y="628263"/>
                </a:lnTo>
                <a:cubicBezTo>
                  <a:pt x="773839" y="627471"/>
                  <a:pt x="774387" y="626887"/>
                  <a:pt x="775058" y="626509"/>
                </a:cubicBezTo>
                <a:cubicBezTo>
                  <a:pt x="775729" y="626131"/>
                  <a:pt x="776767" y="626375"/>
                  <a:pt x="778171" y="627239"/>
                </a:cubicBezTo>
                <a:cubicBezTo>
                  <a:pt x="779558" y="628264"/>
                  <a:pt x="780653" y="629740"/>
                  <a:pt x="781456" y="631667"/>
                </a:cubicBezTo>
                <a:cubicBezTo>
                  <a:pt x="782260" y="633594"/>
                  <a:pt x="783121" y="635432"/>
                  <a:pt x="784041" y="637178"/>
                </a:cubicBezTo>
                <a:cubicBezTo>
                  <a:pt x="783856" y="637400"/>
                  <a:pt x="783293" y="638402"/>
                  <a:pt x="782355" y="640185"/>
                </a:cubicBezTo>
                <a:cubicBezTo>
                  <a:pt x="781416" y="641969"/>
                  <a:pt x="781214" y="643205"/>
                  <a:pt x="781751" y="643893"/>
                </a:cubicBezTo>
                <a:cubicBezTo>
                  <a:pt x="783264" y="644657"/>
                  <a:pt x="784914" y="644613"/>
                  <a:pt x="786702" y="643763"/>
                </a:cubicBezTo>
                <a:cubicBezTo>
                  <a:pt x="788489" y="642912"/>
                  <a:pt x="790011" y="642273"/>
                  <a:pt x="791268" y="641848"/>
                </a:cubicBezTo>
                <a:cubicBezTo>
                  <a:pt x="793883" y="643878"/>
                  <a:pt x="795669" y="646398"/>
                  <a:pt x="796627" y="649407"/>
                </a:cubicBezTo>
                <a:cubicBezTo>
                  <a:pt x="797585" y="652416"/>
                  <a:pt x="799371" y="654935"/>
                  <a:pt x="801986" y="656966"/>
                </a:cubicBezTo>
                <a:lnTo>
                  <a:pt x="809302" y="667839"/>
                </a:lnTo>
                <a:lnTo>
                  <a:pt x="819419" y="674375"/>
                </a:lnTo>
                <a:lnTo>
                  <a:pt x="821887" y="680067"/>
                </a:lnTo>
                <a:cubicBezTo>
                  <a:pt x="823503" y="681068"/>
                  <a:pt x="824735" y="682462"/>
                  <a:pt x="825586" y="684250"/>
                </a:cubicBezTo>
                <a:cubicBezTo>
                  <a:pt x="826438" y="686037"/>
                  <a:pt x="825887" y="687815"/>
                  <a:pt x="823933" y="689583"/>
                </a:cubicBezTo>
                <a:lnTo>
                  <a:pt x="830559" y="685670"/>
                </a:lnTo>
                <a:lnTo>
                  <a:pt x="826044" y="670462"/>
                </a:lnTo>
                <a:cubicBezTo>
                  <a:pt x="832222" y="674112"/>
                  <a:pt x="836277" y="679462"/>
                  <a:pt x="838208" y="686514"/>
                </a:cubicBezTo>
                <a:cubicBezTo>
                  <a:pt x="842454" y="695531"/>
                  <a:pt x="846281" y="704406"/>
                  <a:pt x="849688" y="713137"/>
                </a:cubicBezTo>
                <a:cubicBezTo>
                  <a:pt x="853095" y="721868"/>
                  <a:pt x="857155" y="730381"/>
                  <a:pt x="861868" y="738676"/>
                </a:cubicBezTo>
                <a:cubicBezTo>
                  <a:pt x="863484" y="739676"/>
                  <a:pt x="865311" y="740943"/>
                  <a:pt x="867352" y="742475"/>
                </a:cubicBezTo>
                <a:cubicBezTo>
                  <a:pt x="869393" y="744006"/>
                  <a:pt x="870626" y="745400"/>
                  <a:pt x="871052" y="746657"/>
                </a:cubicBezTo>
                <a:lnTo>
                  <a:pt x="872919" y="743767"/>
                </a:lnTo>
                <a:lnTo>
                  <a:pt x="857866" y="725846"/>
                </a:lnTo>
                <a:lnTo>
                  <a:pt x="853773" y="706814"/>
                </a:lnTo>
                <a:cubicBezTo>
                  <a:pt x="850505" y="704276"/>
                  <a:pt x="848453" y="701243"/>
                  <a:pt x="847617" y="697714"/>
                </a:cubicBezTo>
                <a:cubicBezTo>
                  <a:pt x="846780" y="694187"/>
                  <a:pt x="845089" y="691387"/>
                  <a:pt x="842543" y="689316"/>
                </a:cubicBezTo>
                <a:lnTo>
                  <a:pt x="838208" y="686514"/>
                </a:lnTo>
                <a:cubicBezTo>
                  <a:pt x="837239" y="675133"/>
                  <a:pt x="834884" y="664905"/>
                  <a:pt x="831144" y="655831"/>
                </a:cubicBezTo>
                <a:cubicBezTo>
                  <a:pt x="827403" y="646756"/>
                  <a:pt x="824221" y="637018"/>
                  <a:pt x="821595" y="626615"/>
                </a:cubicBezTo>
                <a:cubicBezTo>
                  <a:pt x="818319" y="624156"/>
                  <a:pt x="816050" y="621325"/>
                  <a:pt x="814791" y="618121"/>
                </a:cubicBezTo>
                <a:cubicBezTo>
                  <a:pt x="813532" y="614918"/>
                  <a:pt x="811263" y="612087"/>
                  <a:pt x="807987" y="609629"/>
                </a:cubicBezTo>
                <a:cubicBezTo>
                  <a:pt x="811270" y="604878"/>
                  <a:pt x="812514" y="601499"/>
                  <a:pt x="811719" y="599492"/>
                </a:cubicBezTo>
                <a:cubicBezTo>
                  <a:pt x="810925" y="597485"/>
                  <a:pt x="808005" y="595001"/>
                  <a:pt x="802961" y="592041"/>
                </a:cubicBezTo>
                <a:cubicBezTo>
                  <a:pt x="803401" y="588057"/>
                  <a:pt x="803299" y="583723"/>
                  <a:pt x="802655" y="579039"/>
                </a:cubicBezTo>
                <a:cubicBezTo>
                  <a:pt x="802011" y="574355"/>
                  <a:pt x="800719" y="570277"/>
                  <a:pt x="798779" y="566805"/>
                </a:cubicBezTo>
                <a:cubicBezTo>
                  <a:pt x="795381" y="565591"/>
                  <a:pt x="793167" y="563734"/>
                  <a:pt x="792137" y="561233"/>
                </a:cubicBezTo>
                <a:cubicBezTo>
                  <a:pt x="791106" y="558732"/>
                  <a:pt x="791504" y="556002"/>
                  <a:pt x="793331" y="553041"/>
                </a:cubicBezTo>
                <a:cubicBezTo>
                  <a:pt x="791053" y="551613"/>
                  <a:pt x="788977" y="549674"/>
                  <a:pt x="787102" y="547225"/>
                </a:cubicBezTo>
                <a:cubicBezTo>
                  <a:pt x="785227" y="544776"/>
                  <a:pt x="784213" y="541986"/>
                  <a:pt x="784059" y="538857"/>
                </a:cubicBezTo>
                <a:lnTo>
                  <a:pt x="787282" y="530696"/>
                </a:lnTo>
                <a:lnTo>
                  <a:pt x="801735" y="540034"/>
                </a:lnTo>
                <a:cubicBezTo>
                  <a:pt x="801142" y="537517"/>
                  <a:pt x="800666" y="534819"/>
                  <a:pt x="800306" y="531940"/>
                </a:cubicBezTo>
                <a:cubicBezTo>
                  <a:pt x="799947" y="529062"/>
                  <a:pt x="800193" y="526832"/>
                  <a:pt x="801045" y="525248"/>
                </a:cubicBezTo>
                <a:cubicBezTo>
                  <a:pt x="801970" y="523882"/>
                  <a:pt x="802816" y="523234"/>
                  <a:pt x="803582" y="523302"/>
                </a:cubicBezTo>
                <a:cubicBezTo>
                  <a:pt x="804349" y="523370"/>
                  <a:pt x="805089" y="523679"/>
                  <a:pt x="805804" y="524225"/>
                </a:cubicBezTo>
                <a:cubicBezTo>
                  <a:pt x="808081" y="525654"/>
                  <a:pt x="810158" y="527593"/>
                  <a:pt x="812032" y="530042"/>
                </a:cubicBezTo>
                <a:cubicBezTo>
                  <a:pt x="813907" y="532491"/>
                  <a:pt x="814922" y="535280"/>
                  <a:pt x="815076" y="538410"/>
                </a:cubicBezTo>
                <a:cubicBezTo>
                  <a:pt x="818335" y="541028"/>
                  <a:pt x="820533" y="544497"/>
                  <a:pt x="821669" y="548816"/>
                </a:cubicBezTo>
                <a:cubicBezTo>
                  <a:pt x="822805" y="553135"/>
                  <a:pt x="825003" y="556603"/>
                  <a:pt x="828262" y="559221"/>
                </a:cubicBezTo>
                <a:lnTo>
                  <a:pt x="829707" y="560155"/>
                </a:lnTo>
                <a:lnTo>
                  <a:pt x="841115" y="590060"/>
                </a:lnTo>
                <a:cubicBezTo>
                  <a:pt x="843214" y="591501"/>
                  <a:pt x="844925" y="592948"/>
                  <a:pt x="846249" y="594401"/>
                </a:cubicBezTo>
                <a:cubicBezTo>
                  <a:pt x="847573" y="595854"/>
                  <a:pt x="848923" y="597067"/>
                  <a:pt x="850299" y="598042"/>
                </a:cubicBezTo>
                <a:lnTo>
                  <a:pt x="854635" y="600843"/>
                </a:lnTo>
                <a:cubicBezTo>
                  <a:pt x="858350" y="607512"/>
                  <a:pt x="861470" y="614308"/>
                  <a:pt x="863997" y="621231"/>
                </a:cubicBezTo>
                <a:cubicBezTo>
                  <a:pt x="866522" y="628156"/>
                  <a:pt x="869643" y="634952"/>
                  <a:pt x="873359" y="641621"/>
                </a:cubicBezTo>
                <a:lnTo>
                  <a:pt x="885432" y="651470"/>
                </a:lnTo>
                <a:cubicBezTo>
                  <a:pt x="887705" y="656012"/>
                  <a:pt x="889564" y="660797"/>
                  <a:pt x="891009" y="665828"/>
                </a:cubicBezTo>
                <a:cubicBezTo>
                  <a:pt x="892453" y="670859"/>
                  <a:pt x="893122" y="675900"/>
                  <a:pt x="893016" y="680953"/>
                </a:cubicBezTo>
                <a:lnTo>
                  <a:pt x="900754" y="688001"/>
                </a:lnTo>
                <a:cubicBezTo>
                  <a:pt x="899245" y="690270"/>
                  <a:pt x="898188" y="692831"/>
                  <a:pt x="897583" y="695683"/>
                </a:cubicBezTo>
                <a:cubicBezTo>
                  <a:pt x="896978" y="698536"/>
                  <a:pt x="897472" y="701074"/>
                  <a:pt x="899065" y="703298"/>
                </a:cubicBezTo>
                <a:cubicBezTo>
                  <a:pt x="899425" y="707628"/>
                  <a:pt x="900562" y="711947"/>
                  <a:pt x="902473" y="716256"/>
                </a:cubicBezTo>
                <a:cubicBezTo>
                  <a:pt x="904385" y="720564"/>
                  <a:pt x="906710" y="724627"/>
                  <a:pt x="909450" y="728445"/>
                </a:cubicBezTo>
                <a:cubicBezTo>
                  <a:pt x="910284" y="729070"/>
                  <a:pt x="911507" y="729688"/>
                  <a:pt x="913116" y="730302"/>
                </a:cubicBezTo>
                <a:cubicBezTo>
                  <a:pt x="914726" y="730915"/>
                  <a:pt x="916053" y="730577"/>
                  <a:pt x="917099" y="729290"/>
                </a:cubicBezTo>
                <a:cubicBezTo>
                  <a:pt x="917782" y="727768"/>
                  <a:pt x="917304" y="726264"/>
                  <a:pt x="915661" y="724776"/>
                </a:cubicBezTo>
                <a:cubicBezTo>
                  <a:pt x="914019" y="723288"/>
                  <a:pt x="912712" y="722273"/>
                  <a:pt x="911740" y="721730"/>
                </a:cubicBezTo>
                <a:cubicBezTo>
                  <a:pt x="909162" y="714688"/>
                  <a:pt x="907801" y="707150"/>
                  <a:pt x="907656" y="699118"/>
                </a:cubicBezTo>
                <a:cubicBezTo>
                  <a:pt x="907510" y="691085"/>
                  <a:pt x="907699" y="683525"/>
                  <a:pt x="908224" y="676438"/>
                </a:cubicBezTo>
                <a:lnTo>
                  <a:pt x="900397" y="663187"/>
                </a:lnTo>
                <a:lnTo>
                  <a:pt x="902086" y="647889"/>
                </a:lnTo>
                <a:cubicBezTo>
                  <a:pt x="894021" y="638112"/>
                  <a:pt x="888227" y="626600"/>
                  <a:pt x="884705" y="613357"/>
                </a:cubicBezTo>
                <a:cubicBezTo>
                  <a:pt x="881183" y="600113"/>
                  <a:pt x="878831" y="587240"/>
                  <a:pt x="877647" y="574739"/>
                </a:cubicBezTo>
                <a:cubicBezTo>
                  <a:pt x="875418" y="573299"/>
                  <a:pt x="873243" y="571381"/>
                  <a:pt x="871120" y="568985"/>
                </a:cubicBezTo>
                <a:cubicBezTo>
                  <a:pt x="868998" y="566590"/>
                  <a:pt x="867289" y="563949"/>
                  <a:pt x="865994" y="561065"/>
                </a:cubicBezTo>
                <a:lnTo>
                  <a:pt x="866750" y="547213"/>
                </a:lnTo>
                <a:cubicBezTo>
                  <a:pt x="872568" y="540387"/>
                  <a:pt x="876534" y="535438"/>
                  <a:pt x="878647" y="532364"/>
                </a:cubicBezTo>
                <a:cubicBezTo>
                  <a:pt x="880761" y="529291"/>
                  <a:pt x="876928" y="521352"/>
                  <a:pt x="867148" y="508546"/>
                </a:cubicBezTo>
                <a:cubicBezTo>
                  <a:pt x="864517" y="498481"/>
                  <a:pt x="861706" y="488300"/>
                  <a:pt x="858714" y="478002"/>
                </a:cubicBezTo>
                <a:cubicBezTo>
                  <a:pt x="855722" y="467704"/>
                  <a:pt x="851721" y="457778"/>
                  <a:pt x="846712" y="448225"/>
                </a:cubicBezTo>
                <a:cubicBezTo>
                  <a:pt x="848844" y="443073"/>
                  <a:pt x="847690" y="437462"/>
                  <a:pt x="843247" y="431390"/>
                </a:cubicBezTo>
                <a:cubicBezTo>
                  <a:pt x="838805" y="425319"/>
                  <a:pt x="837883" y="419346"/>
                  <a:pt x="840483" y="413472"/>
                </a:cubicBezTo>
                <a:cubicBezTo>
                  <a:pt x="836179" y="394174"/>
                  <a:pt x="830344" y="374271"/>
                  <a:pt x="822979" y="353764"/>
                </a:cubicBezTo>
                <a:cubicBezTo>
                  <a:pt x="815614" y="333258"/>
                  <a:pt x="807995" y="313739"/>
                  <a:pt x="800121" y="295207"/>
                </a:cubicBezTo>
                <a:cubicBezTo>
                  <a:pt x="797356" y="294402"/>
                  <a:pt x="795322" y="292662"/>
                  <a:pt x="794021" y="289985"/>
                </a:cubicBezTo>
                <a:cubicBezTo>
                  <a:pt x="792719" y="287309"/>
                  <a:pt x="792937" y="284463"/>
                  <a:pt x="794674" y="281445"/>
                </a:cubicBezTo>
                <a:cubicBezTo>
                  <a:pt x="790829" y="274778"/>
                  <a:pt x="787605" y="267745"/>
                  <a:pt x="785003" y="260344"/>
                </a:cubicBezTo>
                <a:cubicBezTo>
                  <a:pt x="782401" y="252944"/>
                  <a:pt x="780005" y="245422"/>
                  <a:pt x="777817" y="237776"/>
                </a:cubicBezTo>
                <a:cubicBezTo>
                  <a:pt x="771715" y="233877"/>
                  <a:pt x="768698" y="228770"/>
                  <a:pt x="768767" y="222454"/>
                </a:cubicBezTo>
                <a:cubicBezTo>
                  <a:pt x="768835" y="216139"/>
                  <a:pt x="766775" y="211137"/>
                  <a:pt x="762585" y="207449"/>
                </a:cubicBezTo>
                <a:lnTo>
                  <a:pt x="764274" y="192152"/>
                </a:lnTo>
                <a:cubicBezTo>
                  <a:pt x="770817" y="201842"/>
                  <a:pt x="780084" y="218413"/>
                  <a:pt x="792075" y="241867"/>
                </a:cubicBezTo>
                <a:cubicBezTo>
                  <a:pt x="804067" y="265320"/>
                  <a:pt x="811677" y="282870"/>
                  <a:pt x="814908" y="294517"/>
                </a:cubicBezTo>
                <a:cubicBezTo>
                  <a:pt x="817621" y="296527"/>
                  <a:pt x="820166" y="299195"/>
                  <a:pt x="822540" y="302522"/>
                </a:cubicBezTo>
                <a:cubicBezTo>
                  <a:pt x="824915" y="305848"/>
                  <a:pt x="828181" y="308983"/>
                  <a:pt x="832340" y="311927"/>
                </a:cubicBezTo>
                <a:cubicBezTo>
                  <a:pt x="833313" y="312469"/>
                  <a:pt x="834620" y="313485"/>
                  <a:pt x="836263" y="314973"/>
                </a:cubicBezTo>
                <a:cubicBezTo>
                  <a:pt x="837904" y="316460"/>
                  <a:pt x="838384" y="317964"/>
                  <a:pt x="837700" y="319486"/>
                </a:cubicBezTo>
                <a:lnTo>
                  <a:pt x="836766" y="320931"/>
                </a:lnTo>
                <a:cubicBezTo>
                  <a:pt x="840946" y="326022"/>
                  <a:pt x="848852" y="335056"/>
                  <a:pt x="860483" y="348034"/>
                </a:cubicBezTo>
                <a:cubicBezTo>
                  <a:pt x="872115" y="361012"/>
                  <a:pt x="878470" y="370068"/>
                  <a:pt x="879548" y="375204"/>
                </a:cubicBezTo>
                <a:cubicBezTo>
                  <a:pt x="886715" y="378512"/>
                  <a:pt x="891893" y="384503"/>
                  <a:pt x="895080" y="393177"/>
                </a:cubicBezTo>
                <a:cubicBezTo>
                  <a:pt x="898267" y="401852"/>
                  <a:pt x="901088" y="409905"/>
                  <a:pt x="903542" y="417337"/>
                </a:cubicBezTo>
                <a:cubicBezTo>
                  <a:pt x="908405" y="420181"/>
                  <a:pt x="910986" y="423982"/>
                  <a:pt x="911283" y="428741"/>
                </a:cubicBezTo>
                <a:cubicBezTo>
                  <a:pt x="911580" y="433500"/>
                  <a:pt x="913566" y="437428"/>
                  <a:pt x="917239" y="440528"/>
                </a:cubicBezTo>
                <a:cubicBezTo>
                  <a:pt x="918844" y="441479"/>
                  <a:pt x="920693" y="442844"/>
                  <a:pt x="922787" y="444624"/>
                </a:cubicBezTo>
                <a:cubicBezTo>
                  <a:pt x="924881" y="446404"/>
                  <a:pt x="926264" y="448492"/>
                  <a:pt x="926934" y="450889"/>
                </a:cubicBezTo>
                <a:lnTo>
                  <a:pt x="937141" y="463629"/>
                </a:lnTo>
                <a:cubicBezTo>
                  <a:pt x="940461" y="464963"/>
                  <a:pt x="942364" y="467302"/>
                  <a:pt x="942850" y="470646"/>
                </a:cubicBezTo>
                <a:cubicBezTo>
                  <a:pt x="943335" y="473990"/>
                  <a:pt x="942626" y="477202"/>
                  <a:pt x="940721" y="480282"/>
                </a:cubicBezTo>
                <a:lnTo>
                  <a:pt x="950928" y="493022"/>
                </a:lnTo>
                <a:lnTo>
                  <a:pt x="950083" y="500671"/>
                </a:lnTo>
                <a:cubicBezTo>
                  <a:pt x="955302" y="502635"/>
                  <a:pt x="960590" y="505283"/>
                  <a:pt x="965948" y="508616"/>
                </a:cubicBezTo>
                <a:lnTo>
                  <a:pt x="972936" y="519846"/>
                </a:lnTo>
                <a:lnTo>
                  <a:pt x="975395" y="508138"/>
                </a:lnTo>
                <a:cubicBezTo>
                  <a:pt x="976601" y="501229"/>
                  <a:pt x="978944" y="494711"/>
                  <a:pt x="982425" y="488584"/>
                </a:cubicBezTo>
                <a:lnTo>
                  <a:pt x="982494" y="481285"/>
                </a:lnTo>
                <a:lnTo>
                  <a:pt x="984927" y="481307"/>
                </a:lnTo>
                <a:lnTo>
                  <a:pt x="981405" y="467889"/>
                </a:lnTo>
                <a:cubicBezTo>
                  <a:pt x="983397" y="463624"/>
                  <a:pt x="985316" y="459131"/>
                  <a:pt x="987160" y="454407"/>
                </a:cubicBezTo>
                <a:cubicBezTo>
                  <a:pt x="989005" y="449685"/>
                  <a:pt x="990014" y="444878"/>
                  <a:pt x="990187" y="439987"/>
                </a:cubicBezTo>
                <a:lnTo>
                  <a:pt x="997465" y="442490"/>
                </a:lnTo>
                <a:lnTo>
                  <a:pt x="997626" y="425456"/>
                </a:lnTo>
                <a:lnTo>
                  <a:pt x="992875" y="413243"/>
                </a:lnTo>
                <a:cubicBezTo>
                  <a:pt x="1003472" y="413192"/>
                  <a:pt x="1007881" y="408063"/>
                  <a:pt x="1006102" y="397855"/>
                </a:cubicBezTo>
                <a:cubicBezTo>
                  <a:pt x="1004323" y="387648"/>
                  <a:pt x="1005707" y="380664"/>
                  <a:pt x="1010256" y="376905"/>
                </a:cubicBezTo>
                <a:cubicBezTo>
                  <a:pt x="1009054" y="375271"/>
                  <a:pt x="1009070" y="373649"/>
                  <a:pt x="1010302" y="372038"/>
                </a:cubicBezTo>
                <a:cubicBezTo>
                  <a:pt x="1012093" y="370280"/>
                  <a:pt x="1013123" y="368668"/>
                  <a:pt x="1013390" y="367200"/>
                </a:cubicBezTo>
                <a:cubicBezTo>
                  <a:pt x="1013657" y="365733"/>
                  <a:pt x="1013470" y="364109"/>
                  <a:pt x="1012828" y="362328"/>
                </a:cubicBezTo>
                <a:cubicBezTo>
                  <a:pt x="1012066" y="354437"/>
                  <a:pt x="1013525" y="344970"/>
                  <a:pt x="1017204" y="333927"/>
                </a:cubicBezTo>
                <a:cubicBezTo>
                  <a:pt x="1020884" y="322885"/>
                  <a:pt x="1024469" y="313742"/>
                  <a:pt x="1027960" y="306500"/>
                </a:cubicBezTo>
                <a:cubicBezTo>
                  <a:pt x="1026440" y="301010"/>
                  <a:pt x="1026594" y="295536"/>
                  <a:pt x="1028420" y="290078"/>
                </a:cubicBezTo>
                <a:cubicBezTo>
                  <a:pt x="1030247" y="284620"/>
                  <a:pt x="1032225" y="279163"/>
                  <a:pt x="1034356" y="273707"/>
                </a:cubicBezTo>
                <a:cubicBezTo>
                  <a:pt x="1033791" y="271750"/>
                  <a:pt x="1033761" y="269570"/>
                  <a:pt x="1034266" y="267167"/>
                </a:cubicBezTo>
                <a:cubicBezTo>
                  <a:pt x="1034770" y="264763"/>
                  <a:pt x="1035650" y="262896"/>
                  <a:pt x="1036905" y="261564"/>
                </a:cubicBezTo>
                <a:cubicBezTo>
                  <a:pt x="1038157" y="260486"/>
                  <a:pt x="1039325" y="260243"/>
                  <a:pt x="1040410" y="260837"/>
                </a:cubicBezTo>
                <a:cubicBezTo>
                  <a:pt x="1041494" y="261430"/>
                  <a:pt x="1042350" y="262098"/>
                  <a:pt x="1042977" y="262838"/>
                </a:cubicBezTo>
                <a:lnTo>
                  <a:pt x="1047959" y="250718"/>
                </a:lnTo>
                <a:cubicBezTo>
                  <a:pt x="1042648" y="249349"/>
                  <a:pt x="1038716" y="247081"/>
                  <a:pt x="1036160" y="243913"/>
                </a:cubicBezTo>
                <a:cubicBezTo>
                  <a:pt x="1033604" y="240746"/>
                  <a:pt x="1035158" y="237313"/>
                  <a:pt x="1040820" y="233615"/>
                </a:cubicBezTo>
                <a:lnTo>
                  <a:pt x="1039662" y="227520"/>
                </a:lnTo>
                <a:lnTo>
                  <a:pt x="1049372" y="230046"/>
                </a:lnTo>
                <a:lnTo>
                  <a:pt x="1051829" y="227636"/>
                </a:lnTo>
                <a:cubicBezTo>
                  <a:pt x="1053053" y="226836"/>
                  <a:pt x="1053061" y="226025"/>
                  <a:pt x="1051852" y="225203"/>
                </a:cubicBezTo>
                <a:cubicBezTo>
                  <a:pt x="1051173" y="224562"/>
                  <a:pt x="1050114" y="223995"/>
                  <a:pt x="1048674" y="223499"/>
                </a:cubicBezTo>
                <a:cubicBezTo>
                  <a:pt x="1047233" y="223003"/>
                  <a:pt x="1045867" y="222737"/>
                  <a:pt x="1044575" y="222700"/>
                </a:cubicBezTo>
                <a:cubicBezTo>
                  <a:pt x="1047160" y="220062"/>
                  <a:pt x="1049069" y="216582"/>
                  <a:pt x="1050302" y="212259"/>
                </a:cubicBezTo>
                <a:cubicBezTo>
                  <a:pt x="1051535" y="207937"/>
                  <a:pt x="1051317" y="204132"/>
                  <a:pt x="1049650" y="200846"/>
                </a:cubicBezTo>
                <a:cubicBezTo>
                  <a:pt x="1052170" y="189031"/>
                  <a:pt x="1055686" y="176542"/>
                  <a:pt x="1060196" y="163378"/>
                </a:cubicBezTo>
                <a:cubicBezTo>
                  <a:pt x="1064707" y="150213"/>
                  <a:pt x="1066700" y="138014"/>
                  <a:pt x="1066172" y="126779"/>
                </a:cubicBezTo>
                <a:cubicBezTo>
                  <a:pt x="1070871" y="123174"/>
                  <a:pt x="1072852" y="117412"/>
                  <a:pt x="1072116" y="109497"/>
                </a:cubicBezTo>
                <a:cubicBezTo>
                  <a:pt x="1071381" y="101580"/>
                  <a:pt x="1072759" y="95206"/>
                  <a:pt x="1076253" y="90372"/>
                </a:cubicBezTo>
                <a:lnTo>
                  <a:pt x="1078710" y="87961"/>
                </a:lnTo>
                <a:cubicBezTo>
                  <a:pt x="1083196" y="98625"/>
                  <a:pt x="1083644" y="110239"/>
                  <a:pt x="1080051" y="122804"/>
                </a:cubicBezTo>
                <a:cubicBezTo>
                  <a:pt x="1076459" y="135369"/>
                  <a:pt x="1074166" y="147261"/>
                  <a:pt x="1073172" y="158482"/>
                </a:cubicBezTo>
                <a:cubicBezTo>
                  <a:pt x="1074563" y="161436"/>
                  <a:pt x="1074741" y="164074"/>
                  <a:pt x="1073705" y="166396"/>
                </a:cubicBezTo>
                <a:cubicBezTo>
                  <a:pt x="1072669" y="168718"/>
                  <a:pt x="1072846" y="171357"/>
                  <a:pt x="1074238" y="174310"/>
                </a:cubicBezTo>
                <a:lnTo>
                  <a:pt x="1065548" y="192480"/>
                </a:lnTo>
                <a:lnTo>
                  <a:pt x="1065062" y="243580"/>
                </a:lnTo>
                <a:lnTo>
                  <a:pt x="1068862" y="227797"/>
                </a:lnTo>
                <a:lnTo>
                  <a:pt x="1088259" y="235283"/>
                </a:lnTo>
                <a:cubicBezTo>
                  <a:pt x="1082138" y="257862"/>
                  <a:pt x="1080043" y="281011"/>
                  <a:pt x="1081972" y="304732"/>
                </a:cubicBezTo>
                <a:cubicBezTo>
                  <a:pt x="1083901" y="328452"/>
                  <a:pt x="1085148" y="351938"/>
                  <a:pt x="1085713" y="375188"/>
                </a:cubicBezTo>
                <a:lnTo>
                  <a:pt x="1089351" y="376440"/>
                </a:lnTo>
                <a:cubicBezTo>
                  <a:pt x="1090802" y="373159"/>
                  <a:pt x="1092883" y="367602"/>
                  <a:pt x="1095594" y="359768"/>
                </a:cubicBezTo>
                <a:cubicBezTo>
                  <a:pt x="1098304" y="351936"/>
                  <a:pt x="1100379" y="346987"/>
                  <a:pt x="1101819" y="344922"/>
                </a:cubicBezTo>
                <a:cubicBezTo>
                  <a:pt x="1103453" y="343721"/>
                  <a:pt x="1105074" y="343737"/>
                  <a:pt x="1106685" y="344969"/>
                </a:cubicBezTo>
                <a:cubicBezTo>
                  <a:pt x="1108891" y="347626"/>
                  <a:pt x="1110483" y="350886"/>
                  <a:pt x="1111459" y="354748"/>
                </a:cubicBezTo>
                <a:lnTo>
                  <a:pt x="1108911" y="366892"/>
                </a:lnTo>
                <a:cubicBezTo>
                  <a:pt x="1113523" y="364325"/>
                  <a:pt x="1117119" y="364714"/>
                  <a:pt x="1119699" y="368059"/>
                </a:cubicBezTo>
                <a:cubicBezTo>
                  <a:pt x="1122278" y="371404"/>
                  <a:pt x="1121888" y="375102"/>
                  <a:pt x="1118528" y="379151"/>
                </a:cubicBezTo>
                <a:lnTo>
                  <a:pt x="1122005" y="397436"/>
                </a:lnTo>
                <a:cubicBezTo>
                  <a:pt x="1125414" y="401525"/>
                  <a:pt x="1126093" y="404674"/>
                  <a:pt x="1124044" y="406885"/>
                </a:cubicBezTo>
                <a:cubicBezTo>
                  <a:pt x="1121995" y="409097"/>
                  <a:pt x="1122073" y="411632"/>
                  <a:pt x="1124276" y="414492"/>
                </a:cubicBezTo>
                <a:lnTo>
                  <a:pt x="1121820" y="416903"/>
                </a:lnTo>
                <a:cubicBezTo>
                  <a:pt x="1121128" y="417682"/>
                  <a:pt x="1120055" y="418533"/>
                  <a:pt x="1118602" y="419458"/>
                </a:cubicBezTo>
                <a:cubicBezTo>
                  <a:pt x="1117147" y="420382"/>
                  <a:pt x="1115780" y="420318"/>
                  <a:pt x="1114497" y="419266"/>
                </a:cubicBezTo>
                <a:cubicBezTo>
                  <a:pt x="1112844" y="417121"/>
                  <a:pt x="1112267" y="413770"/>
                  <a:pt x="1112767" y="409212"/>
                </a:cubicBezTo>
                <a:cubicBezTo>
                  <a:pt x="1113267" y="404654"/>
                  <a:pt x="1113912" y="400706"/>
                  <a:pt x="1114705" y="397366"/>
                </a:cubicBezTo>
                <a:lnTo>
                  <a:pt x="1109954" y="385153"/>
                </a:lnTo>
                <a:lnTo>
                  <a:pt x="1107497" y="387563"/>
                </a:lnTo>
                <a:cubicBezTo>
                  <a:pt x="1108781" y="391175"/>
                  <a:pt x="1110032" y="398285"/>
                  <a:pt x="1111249" y="408893"/>
                </a:cubicBezTo>
                <a:cubicBezTo>
                  <a:pt x="1112466" y="419501"/>
                  <a:pt x="1113109" y="426605"/>
                  <a:pt x="1113176" y="430205"/>
                </a:cubicBezTo>
                <a:lnTo>
                  <a:pt x="1119248" y="431479"/>
                </a:lnTo>
                <a:cubicBezTo>
                  <a:pt x="1118512" y="436821"/>
                  <a:pt x="1117707" y="441630"/>
                  <a:pt x="1116829" y="445906"/>
                </a:cubicBezTo>
                <a:cubicBezTo>
                  <a:pt x="1115952" y="450182"/>
                  <a:pt x="1115453" y="454689"/>
                  <a:pt x="1115331" y="459429"/>
                </a:cubicBezTo>
                <a:cubicBezTo>
                  <a:pt x="1111021" y="464913"/>
                  <a:pt x="1110662" y="470588"/>
                  <a:pt x="1114257" y="476453"/>
                </a:cubicBezTo>
                <a:cubicBezTo>
                  <a:pt x="1117852" y="482317"/>
                  <a:pt x="1118102" y="487999"/>
                  <a:pt x="1115008" y="493495"/>
                </a:cubicBezTo>
                <a:lnTo>
                  <a:pt x="1116167" y="499590"/>
                </a:lnTo>
                <a:lnTo>
                  <a:pt x="1129515" y="503367"/>
                </a:lnTo>
                <a:lnTo>
                  <a:pt x="1127151" y="496044"/>
                </a:lnTo>
                <a:lnTo>
                  <a:pt x="1140685" y="480355"/>
                </a:lnTo>
                <a:lnTo>
                  <a:pt x="1137139" y="469370"/>
                </a:lnTo>
                <a:cubicBezTo>
                  <a:pt x="1138546" y="468040"/>
                  <a:pt x="1139730" y="466175"/>
                  <a:pt x="1140691" y="463776"/>
                </a:cubicBezTo>
                <a:cubicBezTo>
                  <a:pt x="1141651" y="461377"/>
                  <a:pt x="1141317" y="459194"/>
                  <a:pt x="1139688" y="457226"/>
                </a:cubicBezTo>
                <a:lnTo>
                  <a:pt x="1143442" y="446311"/>
                </a:lnTo>
                <a:lnTo>
                  <a:pt x="1153222" y="441537"/>
                </a:lnTo>
                <a:cubicBezTo>
                  <a:pt x="1153697" y="442225"/>
                  <a:pt x="1153639" y="442986"/>
                  <a:pt x="1153048" y="443817"/>
                </a:cubicBezTo>
                <a:cubicBezTo>
                  <a:pt x="1152457" y="444648"/>
                  <a:pt x="1152098" y="445101"/>
                  <a:pt x="1151971" y="445175"/>
                </a:cubicBezTo>
                <a:lnTo>
                  <a:pt x="1156722" y="457388"/>
                </a:lnTo>
                <a:cubicBezTo>
                  <a:pt x="1155558" y="459836"/>
                  <a:pt x="1155383" y="462217"/>
                  <a:pt x="1156197" y="464532"/>
                </a:cubicBezTo>
                <a:cubicBezTo>
                  <a:pt x="1157012" y="466847"/>
                  <a:pt x="1158361" y="468938"/>
                  <a:pt x="1160244" y="470807"/>
                </a:cubicBezTo>
                <a:lnTo>
                  <a:pt x="1161380" y="479335"/>
                </a:lnTo>
                <a:lnTo>
                  <a:pt x="1167383" y="487909"/>
                </a:lnTo>
                <a:cubicBezTo>
                  <a:pt x="1166841" y="496827"/>
                  <a:pt x="1169135" y="511552"/>
                  <a:pt x="1174263" y="532083"/>
                </a:cubicBezTo>
                <a:cubicBezTo>
                  <a:pt x="1179391" y="552614"/>
                  <a:pt x="1182884" y="569176"/>
                  <a:pt x="1184742" y="581767"/>
                </a:cubicBezTo>
                <a:lnTo>
                  <a:pt x="1196816" y="591616"/>
                </a:lnTo>
                <a:lnTo>
                  <a:pt x="1194244" y="606192"/>
                </a:lnTo>
                <a:lnTo>
                  <a:pt x="1197790" y="617177"/>
                </a:lnTo>
                <a:cubicBezTo>
                  <a:pt x="1196979" y="603810"/>
                  <a:pt x="1198067" y="590690"/>
                  <a:pt x="1201054" y="577815"/>
                </a:cubicBezTo>
                <a:cubicBezTo>
                  <a:pt x="1204041" y="564941"/>
                  <a:pt x="1207255" y="552144"/>
                  <a:pt x="1210697" y="539426"/>
                </a:cubicBezTo>
                <a:cubicBezTo>
                  <a:pt x="1208072" y="535523"/>
                  <a:pt x="1206137" y="531094"/>
                  <a:pt x="1204891" y="526138"/>
                </a:cubicBezTo>
                <a:cubicBezTo>
                  <a:pt x="1203646" y="521183"/>
                  <a:pt x="1204445" y="517084"/>
                  <a:pt x="1207290" y="513841"/>
                </a:cubicBezTo>
                <a:cubicBezTo>
                  <a:pt x="1216820" y="503285"/>
                  <a:pt x="1220244" y="495104"/>
                  <a:pt x="1217562" y="489299"/>
                </a:cubicBezTo>
                <a:cubicBezTo>
                  <a:pt x="1214879" y="483494"/>
                  <a:pt x="1215232" y="478326"/>
                  <a:pt x="1218622" y="473795"/>
                </a:cubicBezTo>
                <a:lnTo>
                  <a:pt x="1218807" y="454328"/>
                </a:lnTo>
                <a:lnTo>
                  <a:pt x="1223998" y="448289"/>
                </a:lnTo>
                <a:lnTo>
                  <a:pt x="1221383" y="425760"/>
                </a:lnTo>
                <a:cubicBezTo>
                  <a:pt x="1217462" y="421628"/>
                  <a:pt x="1215024" y="416724"/>
                  <a:pt x="1214071" y="411048"/>
                </a:cubicBezTo>
                <a:cubicBezTo>
                  <a:pt x="1213118" y="405372"/>
                  <a:pt x="1212300" y="399626"/>
                  <a:pt x="1211616" y="393809"/>
                </a:cubicBezTo>
                <a:cubicBezTo>
                  <a:pt x="1210198" y="392347"/>
                  <a:pt x="1209147" y="390437"/>
                  <a:pt x="1208463" y="388078"/>
                </a:cubicBezTo>
                <a:cubicBezTo>
                  <a:pt x="1207778" y="385720"/>
                  <a:pt x="1207677" y="383657"/>
                  <a:pt x="1208159" y="381892"/>
                </a:cubicBezTo>
                <a:cubicBezTo>
                  <a:pt x="1208757" y="380352"/>
                  <a:pt x="1209675" y="379589"/>
                  <a:pt x="1210911" y="379603"/>
                </a:cubicBezTo>
                <a:cubicBezTo>
                  <a:pt x="1212147" y="379617"/>
                  <a:pt x="1213216" y="379804"/>
                  <a:pt x="1214117" y="380163"/>
                </a:cubicBezTo>
                <a:lnTo>
                  <a:pt x="1212818" y="367124"/>
                </a:lnTo>
                <a:cubicBezTo>
                  <a:pt x="1207488" y="368411"/>
                  <a:pt x="1202950" y="368258"/>
                  <a:pt x="1199205" y="366663"/>
                </a:cubicBezTo>
                <a:cubicBezTo>
                  <a:pt x="1195461" y="365068"/>
                  <a:pt x="1195219" y="361308"/>
                  <a:pt x="1198480" y="355382"/>
                </a:cubicBezTo>
                <a:lnTo>
                  <a:pt x="1194592" y="350547"/>
                </a:lnTo>
                <a:lnTo>
                  <a:pt x="1204350" y="348213"/>
                </a:lnTo>
                <a:lnTo>
                  <a:pt x="1205385" y="344931"/>
                </a:lnTo>
                <a:cubicBezTo>
                  <a:pt x="1206091" y="343650"/>
                  <a:pt x="1205716" y="342931"/>
                  <a:pt x="1204262" y="342772"/>
                </a:cubicBezTo>
                <a:cubicBezTo>
                  <a:pt x="1203363" y="342527"/>
                  <a:pt x="1202161" y="342522"/>
                  <a:pt x="1200657" y="342763"/>
                </a:cubicBezTo>
                <a:cubicBezTo>
                  <a:pt x="1199153" y="343002"/>
                  <a:pt x="1197822" y="343409"/>
                  <a:pt x="1196663" y="343983"/>
                </a:cubicBezTo>
                <a:cubicBezTo>
                  <a:pt x="1197706" y="340440"/>
                  <a:pt x="1197755" y="336471"/>
                  <a:pt x="1196811" y="332077"/>
                </a:cubicBezTo>
                <a:cubicBezTo>
                  <a:pt x="1195867" y="327681"/>
                  <a:pt x="1193888" y="324426"/>
                  <a:pt x="1190871" y="322308"/>
                </a:cubicBezTo>
                <a:cubicBezTo>
                  <a:pt x="1187543" y="310695"/>
                  <a:pt x="1184777" y="298019"/>
                  <a:pt x="1182571" y="284280"/>
                </a:cubicBezTo>
                <a:cubicBezTo>
                  <a:pt x="1180365" y="270540"/>
                  <a:pt x="1176390" y="258836"/>
                  <a:pt x="1170645" y="249166"/>
                </a:cubicBezTo>
                <a:cubicBezTo>
                  <a:pt x="1173097" y="243775"/>
                  <a:pt x="1172139" y="237759"/>
                  <a:pt x="1167768" y="231118"/>
                </a:cubicBezTo>
                <a:cubicBezTo>
                  <a:pt x="1163398" y="224477"/>
                  <a:pt x="1161619" y="218202"/>
                  <a:pt x="1162430" y="212293"/>
                </a:cubicBezTo>
                <a:lnTo>
                  <a:pt x="1163466" y="209011"/>
                </a:lnTo>
                <a:cubicBezTo>
                  <a:pt x="1172438" y="216315"/>
                  <a:pt x="1178292" y="226356"/>
                  <a:pt x="1181027" y="239135"/>
                </a:cubicBezTo>
                <a:cubicBezTo>
                  <a:pt x="1183761" y="251914"/>
                  <a:pt x="1187326" y="263489"/>
                  <a:pt x="1191722" y="273860"/>
                </a:cubicBezTo>
                <a:cubicBezTo>
                  <a:pt x="1194339" y="275813"/>
                  <a:pt x="1195736" y="278058"/>
                  <a:pt x="1195913" y="280595"/>
                </a:cubicBezTo>
                <a:cubicBezTo>
                  <a:pt x="1196090" y="283132"/>
                  <a:pt x="1197487" y="285377"/>
                  <a:pt x="1200103" y="287330"/>
                </a:cubicBezTo>
                <a:lnTo>
                  <a:pt x="1200972" y="307452"/>
                </a:lnTo>
                <a:lnTo>
                  <a:pt x="1224560" y="352785"/>
                </a:lnTo>
                <a:lnTo>
                  <a:pt x="1220497" y="337069"/>
                </a:lnTo>
                <a:lnTo>
                  <a:pt x="1241136" y="334558"/>
                </a:lnTo>
                <a:cubicBezTo>
                  <a:pt x="1246345" y="357365"/>
                  <a:pt x="1255375" y="378784"/>
                  <a:pt x="1268226" y="398815"/>
                </a:cubicBezTo>
                <a:cubicBezTo>
                  <a:pt x="1281078" y="418845"/>
                  <a:pt x="1293216" y="438989"/>
                  <a:pt x="1304643" y="459247"/>
                </a:cubicBezTo>
                <a:lnTo>
                  <a:pt x="1308443" y="458641"/>
                </a:lnTo>
                <a:cubicBezTo>
                  <a:pt x="1308181" y="455063"/>
                  <a:pt x="1307406" y="449179"/>
                  <a:pt x="1306117" y="440992"/>
                </a:cubicBezTo>
                <a:cubicBezTo>
                  <a:pt x="1304829" y="432804"/>
                  <a:pt x="1304334" y="427460"/>
                  <a:pt x="1304634" y="424961"/>
                </a:cubicBezTo>
                <a:cubicBezTo>
                  <a:pt x="1305511" y="423134"/>
                  <a:pt x="1306950" y="422385"/>
                  <a:pt x="1308951" y="422715"/>
                </a:cubicBezTo>
                <a:cubicBezTo>
                  <a:pt x="1312147" y="424024"/>
                  <a:pt x="1315084" y="426153"/>
                  <a:pt x="1317761" y="429104"/>
                </a:cubicBezTo>
                <a:lnTo>
                  <a:pt x="1321219" y="441021"/>
                </a:lnTo>
                <a:cubicBezTo>
                  <a:pt x="1324084" y="436586"/>
                  <a:pt x="1327441" y="435240"/>
                  <a:pt x="1331290" y="436980"/>
                </a:cubicBezTo>
                <a:cubicBezTo>
                  <a:pt x="1335139" y="438721"/>
                  <a:pt x="1336532" y="442168"/>
                  <a:pt x="1335470" y="447321"/>
                </a:cubicBezTo>
                <a:lnTo>
                  <a:pt x="1347133" y="461826"/>
                </a:lnTo>
                <a:cubicBezTo>
                  <a:pt x="1352063" y="463833"/>
                  <a:pt x="1354143" y="466294"/>
                  <a:pt x="1353374" y="469209"/>
                </a:cubicBezTo>
                <a:cubicBezTo>
                  <a:pt x="1352605" y="472124"/>
                  <a:pt x="1353865" y="474325"/>
                  <a:pt x="1357154" y="475814"/>
                </a:cubicBezTo>
                <a:lnTo>
                  <a:pt x="1356119" y="479096"/>
                </a:lnTo>
                <a:cubicBezTo>
                  <a:pt x="1355874" y="480109"/>
                  <a:pt x="1355327" y="481365"/>
                  <a:pt x="1354478" y="482864"/>
                </a:cubicBezTo>
                <a:cubicBezTo>
                  <a:pt x="1353630" y="484363"/>
                  <a:pt x="1352392" y="484950"/>
                  <a:pt x="1350766" y="484624"/>
                </a:cubicBezTo>
                <a:cubicBezTo>
                  <a:pt x="1348299" y="483508"/>
                  <a:pt x="1346214" y="480820"/>
                  <a:pt x="1344513" y="476563"/>
                </a:cubicBezTo>
                <a:cubicBezTo>
                  <a:pt x="1342812" y="472304"/>
                  <a:pt x="1341526" y="468515"/>
                  <a:pt x="1340657" y="465196"/>
                </a:cubicBezTo>
                <a:lnTo>
                  <a:pt x="1330723" y="456649"/>
                </a:lnTo>
                <a:lnTo>
                  <a:pt x="1329687" y="459931"/>
                </a:lnTo>
                <a:cubicBezTo>
                  <a:pt x="1332518" y="462516"/>
                  <a:pt x="1336963" y="468204"/>
                  <a:pt x="1343024" y="476994"/>
                </a:cubicBezTo>
                <a:cubicBezTo>
                  <a:pt x="1349083" y="485786"/>
                  <a:pt x="1352990" y="491754"/>
                  <a:pt x="1354741" y="494900"/>
                </a:cubicBezTo>
                <a:lnTo>
                  <a:pt x="1360699" y="493171"/>
                </a:lnTo>
                <a:cubicBezTo>
                  <a:pt x="1362561" y="498233"/>
                  <a:pt x="1364109" y="502855"/>
                  <a:pt x="1365345" y="507042"/>
                </a:cubicBezTo>
                <a:cubicBezTo>
                  <a:pt x="1366580" y="511228"/>
                  <a:pt x="1368258" y="515442"/>
                  <a:pt x="1370378" y="519682"/>
                </a:cubicBezTo>
                <a:cubicBezTo>
                  <a:pt x="1369151" y="526549"/>
                  <a:pt x="1371502" y="531727"/>
                  <a:pt x="1377431" y="535214"/>
                </a:cubicBezTo>
                <a:cubicBezTo>
                  <a:pt x="1383361" y="538701"/>
                  <a:pt x="1386252" y="543598"/>
                  <a:pt x="1386103" y="549904"/>
                </a:cubicBezTo>
                <a:lnTo>
                  <a:pt x="1389991" y="554739"/>
                </a:lnTo>
                <a:lnTo>
                  <a:pt x="1403549" y="551799"/>
                </a:lnTo>
                <a:lnTo>
                  <a:pt x="1398021" y="546446"/>
                </a:lnTo>
                <a:lnTo>
                  <a:pt x="1402592" y="526236"/>
                </a:lnTo>
                <a:lnTo>
                  <a:pt x="1394299" y="518208"/>
                </a:lnTo>
                <a:cubicBezTo>
                  <a:pt x="1394916" y="516372"/>
                  <a:pt x="1395085" y="514170"/>
                  <a:pt x="1394805" y="511601"/>
                </a:cubicBezTo>
                <a:cubicBezTo>
                  <a:pt x="1394526" y="509031"/>
                  <a:pt x="1393204" y="507262"/>
                  <a:pt x="1390843" y="506291"/>
                </a:cubicBezTo>
                <a:lnTo>
                  <a:pt x="1389025" y="494892"/>
                </a:lnTo>
                <a:lnTo>
                  <a:pt x="1395414" y="486082"/>
                </a:lnTo>
                <a:cubicBezTo>
                  <a:pt x="1396157" y="486466"/>
                  <a:pt x="1396463" y="487165"/>
                  <a:pt x="1396332" y="488176"/>
                </a:cubicBezTo>
                <a:cubicBezTo>
                  <a:pt x="1396201" y="489187"/>
                  <a:pt x="1396097" y="489755"/>
                  <a:pt x="1396020" y="489881"/>
                </a:cubicBezTo>
                <a:lnTo>
                  <a:pt x="1405953" y="498428"/>
                </a:lnTo>
                <a:cubicBezTo>
                  <a:pt x="1406076" y="501136"/>
                  <a:pt x="1407041" y="503320"/>
                  <a:pt x="1408848" y="504980"/>
                </a:cubicBezTo>
                <a:cubicBezTo>
                  <a:pt x="1410655" y="506640"/>
                  <a:pt x="1412828" y="507852"/>
                  <a:pt x="1415369" y="508616"/>
                </a:cubicBezTo>
                <a:lnTo>
                  <a:pt x="1417514" y="511611"/>
                </a:lnTo>
                <a:lnTo>
                  <a:pt x="1419610" y="499127"/>
                </a:lnTo>
                <a:cubicBezTo>
                  <a:pt x="1421929" y="493820"/>
                  <a:pt x="1426056" y="490734"/>
                  <a:pt x="1431990" y="489869"/>
                </a:cubicBezTo>
                <a:lnTo>
                  <a:pt x="1432136" y="491584"/>
                </a:lnTo>
                <a:cubicBezTo>
                  <a:pt x="1432221" y="495966"/>
                  <a:pt x="1430574" y="500279"/>
                  <a:pt x="1427194" y="504525"/>
                </a:cubicBezTo>
                <a:lnTo>
                  <a:pt x="1418769" y="513362"/>
                </a:lnTo>
                <a:lnTo>
                  <a:pt x="1420380" y="515610"/>
                </a:lnTo>
                <a:lnTo>
                  <a:pt x="1429708" y="520358"/>
                </a:lnTo>
                <a:lnTo>
                  <a:pt x="1433265" y="525989"/>
                </a:lnTo>
                <a:lnTo>
                  <a:pt x="1433341" y="526020"/>
                </a:lnTo>
                <a:lnTo>
                  <a:pt x="1436813" y="520833"/>
                </a:lnTo>
                <a:lnTo>
                  <a:pt x="1434543" y="516470"/>
                </a:lnTo>
                <a:cubicBezTo>
                  <a:pt x="1436194" y="514097"/>
                  <a:pt x="1438223" y="511955"/>
                  <a:pt x="1440630" y="510045"/>
                </a:cubicBezTo>
                <a:lnTo>
                  <a:pt x="1440913" y="509970"/>
                </a:lnTo>
                <a:lnTo>
                  <a:pt x="1443153" y="499280"/>
                </a:lnTo>
                <a:cubicBezTo>
                  <a:pt x="1446528" y="498345"/>
                  <a:pt x="1449026" y="497269"/>
                  <a:pt x="1450649" y="496052"/>
                </a:cubicBezTo>
                <a:cubicBezTo>
                  <a:pt x="1452273" y="494834"/>
                  <a:pt x="1452911" y="492189"/>
                  <a:pt x="1452564" y="488117"/>
                </a:cubicBezTo>
                <a:lnTo>
                  <a:pt x="1452272" y="484689"/>
                </a:lnTo>
                <a:lnTo>
                  <a:pt x="1462464" y="472599"/>
                </a:lnTo>
                <a:lnTo>
                  <a:pt x="1459316" y="466548"/>
                </a:lnTo>
                <a:cubicBezTo>
                  <a:pt x="1461114" y="463468"/>
                  <a:pt x="1461854" y="460168"/>
                  <a:pt x="1461537" y="456648"/>
                </a:cubicBezTo>
                <a:cubicBezTo>
                  <a:pt x="1461219" y="453127"/>
                  <a:pt x="1460190" y="449720"/>
                  <a:pt x="1458447" y="446426"/>
                </a:cubicBezTo>
                <a:cubicBezTo>
                  <a:pt x="1458769" y="445287"/>
                  <a:pt x="1459830" y="443591"/>
                  <a:pt x="1461630" y="441341"/>
                </a:cubicBezTo>
                <a:cubicBezTo>
                  <a:pt x="1463431" y="439090"/>
                  <a:pt x="1465593" y="438193"/>
                  <a:pt x="1468117" y="438651"/>
                </a:cubicBezTo>
                <a:cubicBezTo>
                  <a:pt x="1470374" y="440077"/>
                  <a:pt x="1471412" y="443938"/>
                  <a:pt x="1471229" y="450234"/>
                </a:cubicBezTo>
                <a:lnTo>
                  <a:pt x="1471054" y="455173"/>
                </a:lnTo>
                <a:lnTo>
                  <a:pt x="1481635" y="444195"/>
                </a:lnTo>
                <a:lnTo>
                  <a:pt x="1491301" y="415741"/>
                </a:lnTo>
                <a:cubicBezTo>
                  <a:pt x="1493094" y="415660"/>
                  <a:pt x="1494653" y="415384"/>
                  <a:pt x="1495979" y="414911"/>
                </a:cubicBezTo>
                <a:cubicBezTo>
                  <a:pt x="1497306" y="414438"/>
                  <a:pt x="1497936" y="413377"/>
                  <a:pt x="1497867" y="411728"/>
                </a:cubicBezTo>
                <a:cubicBezTo>
                  <a:pt x="1497439" y="408382"/>
                  <a:pt x="1497530" y="406072"/>
                  <a:pt x="1498141" y="404797"/>
                </a:cubicBezTo>
                <a:cubicBezTo>
                  <a:pt x="1498751" y="403521"/>
                  <a:pt x="1500703" y="402780"/>
                  <a:pt x="1503996" y="402571"/>
                </a:cubicBezTo>
                <a:cubicBezTo>
                  <a:pt x="1503629" y="399113"/>
                  <a:pt x="1503485" y="395743"/>
                  <a:pt x="1503566" y="392462"/>
                </a:cubicBezTo>
                <a:cubicBezTo>
                  <a:pt x="1503646" y="389181"/>
                  <a:pt x="1504397" y="386167"/>
                  <a:pt x="1505818" y="383420"/>
                </a:cubicBezTo>
                <a:lnTo>
                  <a:pt x="1505381" y="378276"/>
                </a:lnTo>
                <a:cubicBezTo>
                  <a:pt x="1500638" y="384688"/>
                  <a:pt x="1495797" y="391217"/>
                  <a:pt x="1490858" y="397862"/>
                </a:cubicBezTo>
                <a:cubicBezTo>
                  <a:pt x="1485919" y="404506"/>
                  <a:pt x="1481543" y="411427"/>
                  <a:pt x="1477731" y="418623"/>
                </a:cubicBezTo>
                <a:cubicBezTo>
                  <a:pt x="1474677" y="419100"/>
                  <a:pt x="1472750" y="420127"/>
                  <a:pt x="1471950" y="421706"/>
                </a:cubicBezTo>
                <a:cubicBezTo>
                  <a:pt x="1471148" y="423286"/>
                  <a:pt x="1469221" y="424314"/>
                  <a:pt x="1466168" y="424789"/>
                </a:cubicBezTo>
                <a:cubicBezTo>
                  <a:pt x="1468383" y="418268"/>
                  <a:pt x="1474548" y="403640"/>
                  <a:pt x="1484665" y="380904"/>
                </a:cubicBezTo>
                <a:cubicBezTo>
                  <a:pt x="1494781" y="358167"/>
                  <a:pt x="1504093" y="344999"/>
                  <a:pt x="1512601" y="341396"/>
                </a:cubicBezTo>
                <a:cubicBezTo>
                  <a:pt x="1514260" y="341434"/>
                  <a:pt x="1515339" y="342277"/>
                  <a:pt x="1515839" y="343927"/>
                </a:cubicBezTo>
                <a:cubicBezTo>
                  <a:pt x="1516339" y="345574"/>
                  <a:pt x="1516598" y="346920"/>
                  <a:pt x="1516614" y="347962"/>
                </a:cubicBezTo>
                <a:cubicBezTo>
                  <a:pt x="1514158" y="350797"/>
                  <a:pt x="1512049" y="353927"/>
                  <a:pt x="1510290" y="357351"/>
                </a:cubicBezTo>
                <a:cubicBezTo>
                  <a:pt x="1508531" y="360774"/>
                  <a:pt x="1507745" y="364223"/>
                  <a:pt x="1507933" y="367697"/>
                </a:cubicBezTo>
                <a:lnTo>
                  <a:pt x="1516906" y="351391"/>
                </a:lnTo>
                <a:cubicBezTo>
                  <a:pt x="1520165" y="349098"/>
                  <a:pt x="1523496" y="347663"/>
                  <a:pt x="1526901" y="347086"/>
                </a:cubicBezTo>
                <a:cubicBezTo>
                  <a:pt x="1528902" y="346915"/>
                  <a:pt x="1530190" y="348532"/>
                  <a:pt x="1530768" y="351937"/>
                </a:cubicBezTo>
                <a:cubicBezTo>
                  <a:pt x="1530988" y="357890"/>
                  <a:pt x="1529903" y="363740"/>
                  <a:pt x="1527513" y="369484"/>
                </a:cubicBezTo>
                <a:cubicBezTo>
                  <a:pt x="1525124" y="375228"/>
                  <a:pt x="1523182" y="381149"/>
                  <a:pt x="1521687" y="387249"/>
                </a:cubicBezTo>
                <a:lnTo>
                  <a:pt x="1509139" y="402133"/>
                </a:lnTo>
                <a:lnTo>
                  <a:pt x="1507170" y="419571"/>
                </a:lnTo>
                <a:lnTo>
                  <a:pt x="1530514" y="369228"/>
                </a:lnTo>
                <a:lnTo>
                  <a:pt x="1542224" y="364777"/>
                </a:lnTo>
                <a:lnTo>
                  <a:pt x="1553349" y="353468"/>
                </a:lnTo>
                <a:cubicBezTo>
                  <a:pt x="1555483" y="344724"/>
                  <a:pt x="1561984" y="331506"/>
                  <a:pt x="1572854" y="313815"/>
                </a:cubicBezTo>
                <a:cubicBezTo>
                  <a:pt x="1583724" y="296123"/>
                  <a:pt x="1592943" y="284401"/>
                  <a:pt x="1600513" y="278647"/>
                </a:cubicBezTo>
                <a:lnTo>
                  <a:pt x="1604926" y="269637"/>
                </a:lnTo>
                <a:cubicBezTo>
                  <a:pt x="1604852" y="267916"/>
                  <a:pt x="1604991" y="266177"/>
                  <a:pt x="1605345" y="264420"/>
                </a:cubicBezTo>
                <a:cubicBezTo>
                  <a:pt x="1605700" y="262663"/>
                  <a:pt x="1605839" y="260924"/>
                  <a:pt x="1605765" y="259204"/>
                </a:cubicBezTo>
                <a:lnTo>
                  <a:pt x="1605473" y="255775"/>
                </a:lnTo>
                <a:lnTo>
                  <a:pt x="1618167" y="242605"/>
                </a:lnTo>
                <a:cubicBezTo>
                  <a:pt x="1618832" y="238159"/>
                  <a:pt x="1620693" y="233827"/>
                  <a:pt x="1623752" y="229609"/>
                </a:cubicBezTo>
                <a:cubicBezTo>
                  <a:pt x="1626811" y="225391"/>
                  <a:pt x="1630031" y="221807"/>
                  <a:pt x="1633414" y="218857"/>
                </a:cubicBezTo>
                <a:lnTo>
                  <a:pt x="1641511" y="192262"/>
                </a:lnTo>
                <a:cubicBezTo>
                  <a:pt x="1646547" y="191403"/>
                  <a:pt x="1648686" y="189493"/>
                  <a:pt x="1647931" y="186535"/>
                </a:cubicBezTo>
                <a:cubicBezTo>
                  <a:pt x="1647176" y="183578"/>
                  <a:pt x="1649315" y="181668"/>
                  <a:pt x="1654351" y="180808"/>
                </a:cubicBezTo>
                <a:cubicBezTo>
                  <a:pt x="1654055" y="178170"/>
                  <a:pt x="1653954" y="175301"/>
                  <a:pt x="1654049" y="172199"/>
                </a:cubicBezTo>
                <a:cubicBezTo>
                  <a:pt x="1654145" y="169096"/>
                  <a:pt x="1654902" y="166154"/>
                  <a:pt x="1656320" y="163370"/>
                </a:cubicBezTo>
                <a:cubicBezTo>
                  <a:pt x="1655941" y="158078"/>
                  <a:pt x="1656634" y="152694"/>
                  <a:pt x="1658398" y="147219"/>
                </a:cubicBezTo>
                <a:cubicBezTo>
                  <a:pt x="1660162" y="141745"/>
                  <a:pt x="1662643" y="137072"/>
                  <a:pt x="1665840" y="133202"/>
                </a:cubicBezTo>
                <a:cubicBezTo>
                  <a:pt x="1667669" y="131032"/>
                  <a:pt x="1670430" y="129645"/>
                  <a:pt x="1674120" y="129043"/>
                </a:cubicBezTo>
                <a:cubicBezTo>
                  <a:pt x="1676120" y="128872"/>
                  <a:pt x="1677409" y="130490"/>
                  <a:pt x="1677987" y="133894"/>
                </a:cubicBezTo>
                <a:cubicBezTo>
                  <a:pt x="1675787" y="137211"/>
                  <a:pt x="1674278" y="142305"/>
                  <a:pt x="1673460" y="149175"/>
                </a:cubicBezTo>
                <a:cubicBezTo>
                  <a:pt x="1672642" y="156044"/>
                  <a:pt x="1671598" y="161530"/>
                  <a:pt x="1670328" y="165631"/>
                </a:cubicBezTo>
                <a:lnTo>
                  <a:pt x="1659494" y="180370"/>
                </a:lnTo>
                <a:cubicBezTo>
                  <a:pt x="1659823" y="185487"/>
                  <a:pt x="1659158" y="190364"/>
                  <a:pt x="1657503" y="195002"/>
                </a:cubicBezTo>
                <a:cubicBezTo>
                  <a:pt x="1655847" y="199640"/>
                  <a:pt x="1653861" y="204199"/>
                  <a:pt x="1651544" y="208678"/>
                </a:cubicBezTo>
                <a:lnTo>
                  <a:pt x="1645123" y="214405"/>
                </a:lnTo>
                <a:lnTo>
                  <a:pt x="1642899" y="249134"/>
                </a:lnTo>
                <a:lnTo>
                  <a:pt x="1627653" y="272883"/>
                </a:lnTo>
                <a:cubicBezTo>
                  <a:pt x="1626236" y="279910"/>
                  <a:pt x="1625678" y="286865"/>
                  <a:pt x="1625976" y="293748"/>
                </a:cubicBezTo>
                <a:cubicBezTo>
                  <a:pt x="1626250" y="295272"/>
                  <a:pt x="1626852" y="295581"/>
                  <a:pt x="1627782" y="294674"/>
                </a:cubicBezTo>
                <a:cubicBezTo>
                  <a:pt x="1628712" y="293767"/>
                  <a:pt x="1629204" y="292790"/>
                  <a:pt x="1629259" y="291742"/>
                </a:cubicBezTo>
                <a:lnTo>
                  <a:pt x="1644981" y="293857"/>
                </a:lnTo>
                <a:cubicBezTo>
                  <a:pt x="1645868" y="293709"/>
                  <a:pt x="1646666" y="293785"/>
                  <a:pt x="1647375" y="294085"/>
                </a:cubicBezTo>
                <a:cubicBezTo>
                  <a:pt x="1648084" y="294384"/>
                  <a:pt x="1648527" y="295354"/>
                  <a:pt x="1648703" y="296994"/>
                </a:cubicBezTo>
                <a:cubicBezTo>
                  <a:pt x="1648742" y="298717"/>
                  <a:pt x="1648245" y="300487"/>
                  <a:pt x="1647212" y="302301"/>
                </a:cubicBezTo>
                <a:cubicBezTo>
                  <a:pt x="1646179" y="304116"/>
                  <a:pt x="1645253" y="305922"/>
                  <a:pt x="1644435" y="307719"/>
                </a:cubicBezTo>
                <a:cubicBezTo>
                  <a:pt x="1644146" y="307708"/>
                  <a:pt x="1643010" y="307876"/>
                  <a:pt x="1641024" y="308225"/>
                </a:cubicBezTo>
                <a:cubicBezTo>
                  <a:pt x="1639039" y="308574"/>
                  <a:pt x="1637939" y="309172"/>
                  <a:pt x="1637723" y="310017"/>
                </a:cubicBezTo>
                <a:cubicBezTo>
                  <a:pt x="1638044" y="311681"/>
                  <a:pt x="1639089" y="312959"/>
                  <a:pt x="1640856" y="313852"/>
                </a:cubicBezTo>
                <a:cubicBezTo>
                  <a:pt x="1642623" y="314745"/>
                  <a:pt x="1644059" y="315558"/>
                  <a:pt x="1645165" y="316291"/>
                </a:cubicBezTo>
                <a:cubicBezTo>
                  <a:pt x="1645159" y="319602"/>
                  <a:pt x="1644259" y="322557"/>
                  <a:pt x="1642466" y="325156"/>
                </a:cubicBezTo>
                <a:cubicBezTo>
                  <a:pt x="1640673" y="327755"/>
                  <a:pt x="1639773" y="330710"/>
                  <a:pt x="1639767" y="334020"/>
                </a:cubicBezTo>
                <a:lnTo>
                  <a:pt x="1635645" y="346460"/>
                </a:lnTo>
                <a:lnTo>
                  <a:pt x="1636668" y="358461"/>
                </a:lnTo>
                <a:lnTo>
                  <a:pt x="1633677" y="363897"/>
                </a:lnTo>
                <a:cubicBezTo>
                  <a:pt x="1633874" y="365787"/>
                  <a:pt x="1633525" y="367616"/>
                  <a:pt x="1632633" y="369383"/>
                </a:cubicBezTo>
                <a:cubicBezTo>
                  <a:pt x="1631740" y="371150"/>
                  <a:pt x="1629996" y="371802"/>
                  <a:pt x="1627403" y="371339"/>
                </a:cubicBezTo>
                <a:lnTo>
                  <a:pt x="1634552" y="374184"/>
                </a:lnTo>
                <a:lnTo>
                  <a:pt x="1643817" y="361307"/>
                </a:lnTo>
                <a:cubicBezTo>
                  <a:pt x="1644711" y="368426"/>
                  <a:pt x="1642961" y="374907"/>
                  <a:pt x="1638566" y="380751"/>
                </a:cubicBezTo>
                <a:cubicBezTo>
                  <a:pt x="1634033" y="389627"/>
                  <a:pt x="1629356" y="398084"/>
                  <a:pt x="1624536" y="406122"/>
                </a:cubicBezTo>
                <a:cubicBezTo>
                  <a:pt x="1619716" y="414160"/>
                  <a:pt x="1615468" y="422581"/>
                  <a:pt x="1611792" y="431384"/>
                </a:cubicBezTo>
                <a:cubicBezTo>
                  <a:pt x="1611990" y="433274"/>
                  <a:pt x="1612107" y="435495"/>
                  <a:pt x="1612144" y="438046"/>
                </a:cubicBezTo>
                <a:cubicBezTo>
                  <a:pt x="1612181" y="440597"/>
                  <a:pt x="1611834" y="442426"/>
                  <a:pt x="1611100" y="443532"/>
                </a:cubicBezTo>
                <a:lnTo>
                  <a:pt x="1614529" y="443240"/>
                </a:lnTo>
                <a:lnTo>
                  <a:pt x="1619489" y="420367"/>
                </a:lnTo>
                <a:lnTo>
                  <a:pt x="1632037" y="405483"/>
                </a:lnTo>
                <a:cubicBezTo>
                  <a:pt x="1632045" y="401345"/>
                  <a:pt x="1633187" y="397866"/>
                  <a:pt x="1635465" y="395046"/>
                </a:cubicBezTo>
                <a:cubicBezTo>
                  <a:pt x="1637744" y="392225"/>
                  <a:pt x="1638923" y="389174"/>
                  <a:pt x="1639003" y="385894"/>
                </a:cubicBezTo>
                <a:lnTo>
                  <a:pt x="1638566" y="380751"/>
                </a:lnTo>
                <a:cubicBezTo>
                  <a:pt x="1646974" y="373018"/>
                  <a:pt x="1653621" y="364897"/>
                  <a:pt x="1658509" y="356386"/>
                </a:cubicBezTo>
                <a:cubicBezTo>
                  <a:pt x="1663397" y="347874"/>
                  <a:pt x="1669151" y="339397"/>
                  <a:pt x="1675772" y="330954"/>
                </a:cubicBezTo>
                <a:cubicBezTo>
                  <a:pt x="1675711" y="326859"/>
                  <a:pt x="1676562" y="323332"/>
                  <a:pt x="1678324" y="320375"/>
                </a:cubicBezTo>
                <a:cubicBezTo>
                  <a:pt x="1680088" y="317418"/>
                  <a:pt x="1680938" y="313892"/>
                  <a:pt x="1680878" y="309797"/>
                </a:cubicBezTo>
                <a:cubicBezTo>
                  <a:pt x="1686643" y="309485"/>
                  <a:pt x="1690077" y="308401"/>
                  <a:pt x="1691178" y="306545"/>
                </a:cubicBezTo>
                <a:cubicBezTo>
                  <a:pt x="1692279" y="304688"/>
                  <a:pt x="1692457" y="300859"/>
                  <a:pt x="1691711" y="295058"/>
                </a:cubicBezTo>
                <a:cubicBezTo>
                  <a:pt x="1695131" y="292968"/>
                  <a:pt x="1698496" y="290235"/>
                  <a:pt x="1701806" y="286859"/>
                </a:cubicBezTo>
                <a:cubicBezTo>
                  <a:pt x="1705117" y="283483"/>
                  <a:pt x="1707552" y="279965"/>
                  <a:pt x="1709111" y="276307"/>
                </a:cubicBezTo>
                <a:cubicBezTo>
                  <a:pt x="1707991" y="272877"/>
                  <a:pt x="1708105" y="269989"/>
                  <a:pt x="1709452" y="267643"/>
                </a:cubicBezTo>
                <a:cubicBezTo>
                  <a:pt x="1710800" y="265298"/>
                  <a:pt x="1713203" y="263942"/>
                  <a:pt x="1716661" y="263575"/>
                </a:cubicBezTo>
                <a:cubicBezTo>
                  <a:pt x="1716397" y="260899"/>
                  <a:pt x="1716661" y="258071"/>
                  <a:pt x="1717450" y="255090"/>
                </a:cubicBezTo>
                <a:cubicBezTo>
                  <a:pt x="1718239" y="252108"/>
                  <a:pt x="1719824" y="249598"/>
                  <a:pt x="1722205" y="247561"/>
                </a:cubicBezTo>
                <a:lnTo>
                  <a:pt x="1730632" y="245116"/>
                </a:lnTo>
                <a:lnTo>
                  <a:pt x="1732092" y="262261"/>
                </a:lnTo>
                <a:cubicBezTo>
                  <a:pt x="1733720" y="260252"/>
                  <a:pt x="1735561" y="258224"/>
                  <a:pt x="1737618" y="256179"/>
                </a:cubicBezTo>
                <a:cubicBezTo>
                  <a:pt x="1739675" y="254133"/>
                  <a:pt x="1741590" y="252962"/>
                  <a:pt x="1743363" y="252667"/>
                </a:cubicBezTo>
                <a:cubicBezTo>
                  <a:pt x="1745009" y="252563"/>
                  <a:pt x="1746040" y="252835"/>
                  <a:pt x="1746455" y="253483"/>
                </a:cubicBezTo>
                <a:cubicBezTo>
                  <a:pt x="1746870" y="254131"/>
                  <a:pt x="1747080" y="254905"/>
                  <a:pt x="1747084" y="255803"/>
                </a:cubicBezTo>
                <a:cubicBezTo>
                  <a:pt x="1747348" y="258480"/>
                  <a:pt x="1747086" y="261309"/>
                  <a:pt x="1746296" y="264290"/>
                </a:cubicBezTo>
                <a:cubicBezTo>
                  <a:pt x="1745507" y="267271"/>
                  <a:pt x="1743921" y="269781"/>
                  <a:pt x="1741540" y="271818"/>
                </a:cubicBezTo>
                <a:cubicBezTo>
                  <a:pt x="1741465" y="275998"/>
                  <a:pt x="1740067" y="279859"/>
                  <a:pt x="1737346" y="283401"/>
                </a:cubicBezTo>
                <a:cubicBezTo>
                  <a:pt x="1734625" y="286942"/>
                  <a:pt x="1733227" y="290803"/>
                  <a:pt x="1733152" y="294983"/>
                </a:cubicBezTo>
                <a:lnTo>
                  <a:pt x="1733297" y="296698"/>
                </a:lnTo>
                <a:lnTo>
                  <a:pt x="1716628" y="324022"/>
                </a:lnTo>
                <a:cubicBezTo>
                  <a:pt x="1716773" y="326563"/>
                  <a:pt x="1716675" y="328802"/>
                  <a:pt x="1716337" y="330738"/>
                </a:cubicBezTo>
                <a:cubicBezTo>
                  <a:pt x="1715998" y="332674"/>
                  <a:pt x="1715864" y="334484"/>
                  <a:pt x="1715936" y="336169"/>
                </a:cubicBezTo>
                <a:lnTo>
                  <a:pt x="1716373" y="341312"/>
                </a:lnTo>
                <a:cubicBezTo>
                  <a:pt x="1713373" y="348331"/>
                  <a:pt x="1709908" y="354959"/>
                  <a:pt x="1705978" y="361194"/>
                </a:cubicBezTo>
                <a:cubicBezTo>
                  <a:pt x="1702048" y="367429"/>
                  <a:pt x="1698583" y="374056"/>
                  <a:pt x="1695583" y="381075"/>
                </a:cubicBezTo>
                <a:lnTo>
                  <a:pt x="1695182" y="396653"/>
                </a:lnTo>
                <a:cubicBezTo>
                  <a:pt x="1692981" y="401229"/>
                  <a:pt x="1690334" y="405628"/>
                  <a:pt x="1687239" y="409849"/>
                </a:cubicBezTo>
                <a:cubicBezTo>
                  <a:pt x="1684144" y="414070"/>
                  <a:pt x="1680567" y="417685"/>
                  <a:pt x="1676506" y="420693"/>
                </a:cubicBezTo>
                <a:lnTo>
                  <a:pt x="1675667" y="431126"/>
                </a:lnTo>
                <a:cubicBezTo>
                  <a:pt x="1672950" y="431321"/>
                  <a:pt x="1670278" y="432053"/>
                  <a:pt x="1667651" y="433320"/>
                </a:cubicBezTo>
                <a:cubicBezTo>
                  <a:pt x="1665024" y="434587"/>
                  <a:pt x="1663319" y="436531"/>
                  <a:pt x="1662535" y="439152"/>
                </a:cubicBezTo>
                <a:cubicBezTo>
                  <a:pt x="1659331" y="442087"/>
                  <a:pt x="1656611" y="445629"/>
                  <a:pt x="1654373" y="449777"/>
                </a:cubicBezTo>
                <a:cubicBezTo>
                  <a:pt x="1652136" y="453925"/>
                  <a:pt x="1650346" y="458251"/>
                  <a:pt x="1649003" y="462754"/>
                </a:cubicBezTo>
                <a:cubicBezTo>
                  <a:pt x="1649020" y="463797"/>
                  <a:pt x="1649278" y="465142"/>
                  <a:pt x="1649778" y="466790"/>
                </a:cubicBezTo>
                <a:cubicBezTo>
                  <a:pt x="1650278" y="468439"/>
                  <a:pt x="1651358" y="469282"/>
                  <a:pt x="1653016" y="469320"/>
                </a:cubicBezTo>
                <a:cubicBezTo>
                  <a:pt x="1654638" y="468931"/>
                  <a:pt x="1655534" y="467631"/>
                  <a:pt x="1655706" y="465422"/>
                </a:cubicBezTo>
                <a:cubicBezTo>
                  <a:pt x="1655878" y="463213"/>
                  <a:pt x="1655880" y="461557"/>
                  <a:pt x="1655715" y="460456"/>
                </a:cubicBezTo>
                <a:cubicBezTo>
                  <a:pt x="1659707" y="454108"/>
                  <a:pt x="1664835" y="448418"/>
                  <a:pt x="1671099" y="443387"/>
                </a:cubicBezTo>
                <a:cubicBezTo>
                  <a:pt x="1677362" y="438357"/>
                  <a:pt x="1683457" y="433880"/>
                  <a:pt x="1689384" y="429958"/>
                </a:cubicBezTo>
                <a:lnTo>
                  <a:pt x="1695073" y="415657"/>
                </a:lnTo>
                <a:lnTo>
                  <a:pt x="1708205" y="407631"/>
                </a:lnTo>
                <a:cubicBezTo>
                  <a:pt x="1711002" y="395269"/>
                  <a:pt x="1716560" y="383643"/>
                  <a:pt x="1724879" y="372753"/>
                </a:cubicBezTo>
                <a:cubicBezTo>
                  <a:pt x="1733198" y="361862"/>
                  <a:pt x="1741939" y="352123"/>
                  <a:pt x="1751102" y="343536"/>
                </a:cubicBezTo>
                <a:cubicBezTo>
                  <a:pt x="1750877" y="340892"/>
                  <a:pt x="1751062" y="337998"/>
                  <a:pt x="1751658" y="334854"/>
                </a:cubicBezTo>
                <a:cubicBezTo>
                  <a:pt x="1752253" y="331708"/>
                  <a:pt x="1753296" y="328742"/>
                  <a:pt x="1754785" y="325952"/>
                </a:cubicBezTo>
                <a:lnTo>
                  <a:pt x="1766202" y="318072"/>
                </a:lnTo>
                <a:cubicBezTo>
                  <a:pt x="1775161" y="318497"/>
                  <a:pt x="1781503" y="318605"/>
                  <a:pt x="1785226" y="318396"/>
                </a:cubicBezTo>
                <a:cubicBezTo>
                  <a:pt x="1788950" y="318186"/>
                  <a:pt x="1792883" y="310296"/>
                  <a:pt x="1797026" y="294725"/>
                </a:cubicBezTo>
                <a:cubicBezTo>
                  <a:pt x="1803376" y="286484"/>
                  <a:pt x="1809708" y="278030"/>
                  <a:pt x="1816021" y="269362"/>
                </a:cubicBezTo>
                <a:cubicBezTo>
                  <a:pt x="1822335" y="260693"/>
                  <a:pt x="1827737" y="251454"/>
                  <a:pt x="1832226" y="241646"/>
                </a:cubicBezTo>
                <a:cubicBezTo>
                  <a:pt x="1837606" y="240181"/>
                  <a:pt x="1841337" y="235833"/>
                  <a:pt x="1843420" y="228604"/>
                </a:cubicBezTo>
                <a:cubicBezTo>
                  <a:pt x="1845502" y="221375"/>
                  <a:pt x="1849662" y="216991"/>
                  <a:pt x="1855899" y="215453"/>
                </a:cubicBezTo>
                <a:cubicBezTo>
                  <a:pt x="1868527" y="200237"/>
                  <a:pt x="1880697" y="183443"/>
                  <a:pt x="1892408" y="165069"/>
                </a:cubicBezTo>
                <a:cubicBezTo>
                  <a:pt x="1904119" y="146694"/>
                  <a:pt x="1914893" y="128723"/>
                  <a:pt x="1924730" y="111155"/>
                </a:cubicBezTo>
                <a:cubicBezTo>
                  <a:pt x="1923675" y="108475"/>
                  <a:pt x="1923807" y="105801"/>
                  <a:pt x="1925127" y="103135"/>
                </a:cubicBezTo>
                <a:cubicBezTo>
                  <a:pt x="1926447" y="100468"/>
                  <a:pt x="1928831" y="98897"/>
                  <a:pt x="1932280" y="98424"/>
                </a:cubicBezTo>
                <a:cubicBezTo>
                  <a:pt x="1935201" y="91303"/>
                  <a:pt x="1938790" y="84449"/>
                  <a:pt x="1943050" y="77863"/>
                </a:cubicBezTo>
                <a:cubicBezTo>
                  <a:pt x="1947311" y="71276"/>
                  <a:pt x="1951794" y="64777"/>
                  <a:pt x="1956501" y="58368"/>
                </a:cubicBezTo>
                <a:cubicBezTo>
                  <a:pt x="1955851" y="51156"/>
                  <a:pt x="1958044" y="45645"/>
                  <a:pt x="1963080" y="41834"/>
                </a:cubicBezTo>
                <a:cubicBezTo>
                  <a:pt x="1968116" y="38023"/>
                  <a:pt x="1970811" y="33332"/>
                  <a:pt x="1971164" y="27762"/>
                </a:cubicBezTo>
                <a:close/>
                <a:moveTo>
                  <a:pt x="1992977" y="0"/>
                </a:moveTo>
                <a:cubicBezTo>
                  <a:pt x="1993401" y="3706"/>
                  <a:pt x="1993074" y="7475"/>
                  <a:pt x="1991997" y="11309"/>
                </a:cubicBezTo>
                <a:cubicBezTo>
                  <a:pt x="1990920" y="15142"/>
                  <a:pt x="1988305" y="17380"/>
                  <a:pt x="1984150" y="18021"/>
                </a:cubicBezTo>
                <a:cubicBezTo>
                  <a:pt x="1983727" y="14316"/>
                  <a:pt x="1984053" y="10546"/>
                  <a:pt x="1985130" y="6713"/>
                </a:cubicBezTo>
                <a:cubicBezTo>
                  <a:pt x="1986206" y="2879"/>
                  <a:pt x="1988822" y="642"/>
                  <a:pt x="1992977" y="0"/>
                </a:cubicBezTo>
                <a:close/>
              </a:path>
            </a:pathLst>
          </a:custGeom>
        </p:spPr>
        <p:txBody>
          <a:bodyPr wrap="square">
            <a:noAutofit/>
          </a:bodyPr>
          <a:lstStyle/>
          <a:p>
            <a:pPr lvl="0"/>
            <a:endParaRPr lang="en-US" noProof="0"/>
          </a:p>
        </p:txBody>
      </p:sp>
      <p:sp>
        <p:nvSpPr>
          <p:cNvPr id="10" name="Picture Placeholder 9"/>
          <p:cNvSpPr>
            <a:spLocks noGrp="1"/>
          </p:cNvSpPr>
          <p:nvPr>
            <p:ph type="pic" sz="quarter" idx="11"/>
          </p:nvPr>
        </p:nvSpPr>
        <p:spPr>
          <a:xfrm>
            <a:off x="4570585" y="1868642"/>
            <a:ext cx="3222049" cy="3736967"/>
          </a:xfrm>
          <a:custGeom>
            <a:avLst/>
            <a:gdLst>
              <a:gd name="connsiteX0" fmla="*/ 1885581 w 3222049"/>
              <a:gd name="connsiteY0" fmla="*/ 3510248 h 3736967"/>
              <a:gd name="connsiteX1" fmla="*/ 1882011 w 3222049"/>
              <a:gd name="connsiteY1" fmla="*/ 3522857 h 3736967"/>
              <a:gd name="connsiteX2" fmla="*/ 1879977 w 3222049"/>
              <a:gd name="connsiteY2" fmla="*/ 3531175 h 3736967"/>
              <a:gd name="connsiteX3" fmla="*/ 1886207 w 3222049"/>
              <a:gd name="connsiteY3" fmla="*/ 3539544 h 3736967"/>
              <a:gd name="connsiteX4" fmla="*/ 1887544 w 3222049"/>
              <a:gd name="connsiteY4" fmla="*/ 3540628 h 3736967"/>
              <a:gd name="connsiteX5" fmla="*/ 1887529 w 3222049"/>
              <a:gd name="connsiteY5" fmla="*/ 3537570 h 3736967"/>
              <a:gd name="connsiteX6" fmla="*/ 1885699 w 3222049"/>
              <a:gd name="connsiteY6" fmla="*/ 3534704 h 3736967"/>
              <a:gd name="connsiteX7" fmla="*/ 1889778 w 3222049"/>
              <a:gd name="connsiteY7" fmla="*/ 3526936 h 3736967"/>
              <a:gd name="connsiteX8" fmla="*/ 1887679 w 3222049"/>
              <a:gd name="connsiteY8" fmla="*/ 3518592 h 3736967"/>
              <a:gd name="connsiteX9" fmla="*/ 1885581 w 3222049"/>
              <a:gd name="connsiteY9" fmla="*/ 3510248 h 3736967"/>
              <a:gd name="connsiteX10" fmla="*/ 1805745 w 3222049"/>
              <a:gd name="connsiteY10" fmla="*/ 3502872 h 3736967"/>
              <a:gd name="connsiteX11" fmla="*/ 1811706 w 3222049"/>
              <a:gd name="connsiteY11" fmla="*/ 3505763 h 3736967"/>
              <a:gd name="connsiteX12" fmla="*/ 1816547 w 3222049"/>
              <a:gd name="connsiteY12" fmla="*/ 3505255 h 3736967"/>
              <a:gd name="connsiteX13" fmla="*/ 1817827 w 3222049"/>
              <a:gd name="connsiteY13" fmla="*/ 3510167 h 3736967"/>
              <a:gd name="connsiteX14" fmla="*/ 1816479 w 3222049"/>
              <a:gd name="connsiteY14" fmla="*/ 3516273 h 3736967"/>
              <a:gd name="connsiteX15" fmla="*/ 1804886 w 3222049"/>
              <a:gd name="connsiteY15" fmla="*/ 3522383 h 3736967"/>
              <a:gd name="connsiteX16" fmla="*/ 1802214 w 3222049"/>
              <a:gd name="connsiteY16" fmla="*/ 3514405 h 3736967"/>
              <a:gd name="connsiteX17" fmla="*/ 1799352 w 3222049"/>
              <a:gd name="connsiteY17" fmla="*/ 3504612 h 3736967"/>
              <a:gd name="connsiteX18" fmla="*/ 1805745 w 3222049"/>
              <a:gd name="connsiteY18" fmla="*/ 3502872 h 3736967"/>
              <a:gd name="connsiteX19" fmla="*/ 1884082 w 3222049"/>
              <a:gd name="connsiteY19" fmla="*/ 3497407 h 3736967"/>
              <a:gd name="connsiteX20" fmla="*/ 1879472 w 3222049"/>
              <a:gd name="connsiteY20" fmla="*/ 3498655 h 3736967"/>
              <a:gd name="connsiteX21" fmla="*/ 1880028 w 3222049"/>
              <a:gd name="connsiteY21" fmla="*/ 3501044 h 3736967"/>
              <a:gd name="connsiteX22" fmla="*/ 1882400 w 3222049"/>
              <a:gd name="connsiteY22" fmla="*/ 3503241 h 3736967"/>
              <a:gd name="connsiteX23" fmla="*/ 1885903 w 3222049"/>
              <a:gd name="connsiteY23" fmla="*/ 3501651 h 3736967"/>
              <a:gd name="connsiteX24" fmla="*/ 1888069 w 3222049"/>
              <a:gd name="connsiteY24" fmla="*/ 3498976 h 3736967"/>
              <a:gd name="connsiteX25" fmla="*/ 1884082 w 3222049"/>
              <a:gd name="connsiteY25" fmla="*/ 3497407 h 3736967"/>
              <a:gd name="connsiteX26" fmla="*/ 2191646 w 3222049"/>
              <a:gd name="connsiteY26" fmla="*/ 3495074 h 3736967"/>
              <a:gd name="connsiteX27" fmla="*/ 2198383 w 3222049"/>
              <a:gd name="connsiteY27" fmla="*/ 3504210 h 3736967"/>
              <a:gd name="connsiteX28" fmla="*/ 2196927 w 3222049"/>
              <a:gd name="connsiteY28" fmla="*/ 3514433 h 3736967"/>
              <a:gd name="connsiteX29" fmla="*/ 2190191 w 3222049"/>
              <a:gd name="connsiteY29" fmla="*/ 3505298 h 3736967"/>
              <a:gd name="connsiteX30" fmla="*/ 2191646 w 3222049"/>
              <a:gd name="connsiteY30" fmla="*/ 3495074 h 3736967"/>
              <a:gd name="connsiteX31" fmla="*/ 1884379 w 3222049"/>
              <a:gd name="connsiteY31" fmla="*/ 3487129 h 3736967"/>
              <a:gd name="connsiteX32" fmla="*/ 1877119 w 3222049"/>
              <a:gd name="connsiteY32" fmla="*/ 3487892 h 3736967"/>
              <a:gd name="connsiteX33" fmla="*/ 1878456 w 3222049"/>
              <a:gd name="connsiteY33" fmla="*/ 3488974 h 3736967"/>
              <a:gd name="connsiteX34" fmla="*/ 1882683 w 3222049"/>
              <a:gd name="connsiteY34" fmla="*/ 3489908 h 3736967"/>
              <a:gd name="connsiteX35" fmla="*/ 1885716 w 3222049"/>
              <a:gd name="connsiteY35" fmla="*/ 3488212 h 3736967"/>
              <a:gd name="connsiteX36" fmla="*/ 1729420 w 3222049"/>
              <a:gd name="connsiteY36" fmla="*/ 3339448 h 3736967"/>
              <a:gd name="connsiteX37" fmla="*/ 1730690 w 3222049"/>
              <a:gd name="connsiteY37" fmla="*/ 3351548 h 3736967"/>
              <a:gd name="connsiteX38" fmla="*/ 1722671 w 3222049"/>
              <a:gd name="connsiteY38" fmla="*/ 3355296 h 3736967"/>
              <a:gd name="connsiteX39" fmla="*/ 1715086 w 3222049"/>
              <a:gd name="connsiteY39" fmla="*/ 3354409 h 3736967"/>
              <a:gd name="connsiteX40" fmla="*/ 1713964 w 3222049"/>
              <a:gd name="connsiteY40" fmla="*/ 3351010 h 3736967"/>
              <a:gd name="connsiteX41" fmla="*/ 1715661 w 3222049"/>
              <a:gd name="connsiteY41" fmla="*/ 3348231 h 3736967"/>
              <a:gd name="connsiteX42" fmla="*/ 1722445 w 3222049"/>
              <a:gd name="connsiteY42" fmla="*/ 3342932 h 3736967"/>
              <a:gd name="connsiteX43" fmla="*/ 1729420 w 3222049"/>
              <a:gd name="connsiteY43" fmla="*/ 3339448 h 3736967"/>
              <a:gd name="connsiteX44" fmla="*/ 1784137 w 3222049"/>
              <a:gd name="connsiteY44" fmla="*/ 3312910 h 3736967"/>
              <a:gd name="connsiteX45" fmla="*/ 1788334 w 3222049"/>
              <a:gd name="connsiteY45" fmla="*/ 3329598 h 3736967"/>
              <a:gd name="connsiteX46" fmla="*/ 1789417 w 3222049"/>
              <a:gd name="connsiteY46" fmla="*/ 3328261 h 3736967"/>
              <a:gd name="connsiteX47" fmla="*/ 1625145 w 3222049"/>
              <a:gd name="connsiteY47" fmla="*/ 3285698 h 3736967"/>
              <a:gd name="connsiteX48" fmla="*/ 1617415 w 3222049"/>
              <a:gd name="connsiteY48" fmla="*/ 3286356 h 3736967"/>
              <a:gd name="connsiteX49" fmla="*/ 1629195 w 3222049"/>
              <a:gd name="connsiteY49" fmla="*/ 3293684 h 3736967"/>
              <a:gd name="connsiteX50" fmla="*/ 1625145 w 3222049"/>
              <a:gd name="connsiteY50" fmla="*/ 3285698 h 3736967"/>
              <a:gd name="connsiteX51" fmla="*/ 806916 w 3222049"/>
              <a:gd name="connsiteY51" fmla="*/ 3284203 h 3736967"/>
              <a:gd name="connsiteX52" fmla="*/ 803010 w 3222049"/>
              <a:gd name="connsiteY52" fmla="*/ 3294861 h 3736967"/>
              <a:gd name="connsiteX53" fmla="*/ 793680 w 3222049"/>
              <a:gd name="connsiteY53" fmla="*/ 3299286 h 3736967"/>
              <a:gd name="connsiteX54" fmla="*/ 797586 w 3222049"/>
              <a:gd name="connsiteY54" fmla="*/ 3288628 h 3736967"/>
              <a:gd name="connsiteX55" fmla="*/ 806916 w 3222049"/>
              <a:gd name="connsiteY55" fmla="*/ 3284203 h 3736967"/>
              <a:gd name="connsiteX56" fmla="*/ 1704237 w 3222049"/>
              <a:gd name="connsiteY56" fmla="*/ 3239323 h 3736967"/>
              <a:gd name="connsiteX57" fmla="*/ 1704626 w 3222049"/>
              <a:gd name="connsiteY57" fmla="*/ 3241577 h 3736967"/>
              <a:gd name="connsiteX58" fmla="*/ 1705827 w 3222049"/>
              <a:gd name="connsiteY58" fmla="*/ 3242827 h 3736967"/>
              <a:gd name="connsiteX59" fmla="*/ 1710668 w 3222049"/>
              <a:gd name="connsiteY59" fmla="*/ 3242319 h 3736967"/>
              <a:gd name="connsiteX60" fmla="*/ 1707358 w 3222049"/>
              <a:gd name="connsiteY60" fmla="*/ 3239914 h 3736967"/>
              <a:gd name="connsiteX61" fmla="*/ 1704237 w 3222049"/>
              <a:gd name="connsiteY61" fmla="*/ 3239323 h 3736967"/>
              <a:gd name="connsiteX62" fmla="*/ 1612676 w 3222049"/>
              <a:gd name="connsiteY62" fmla="*/ 3182864 h 3736967"/>
              <a:gd name="connsiteX63" fmla="*/ 1613946 w 3222049"/>
              <a:gd name="connsiteY63" fmla="*/ 3194965 h 3736967"/>
              <a:gd name="connsiteX64" fmla="*/ 1618211 w 3222049"/>
              <a:gd name="connsiteY64" fmla="*/ 3200635 h 3736967"/>
              <a:gd name="connsiteX65" fmla="*/ 1620853 w 3222049"/>
              <a:gd name="connsiteY65" fmla="*/ 3202498 h 3736967"/>
              <a:gd name="connsiteX66" fmla="*/ 1623305 w 3222049"/>
              <a:gd name="connsiteY66" fmla="*/ 3202547 h 3736967"/>
              <a:gd name="connsiteX67" fmla="*/ 1620895 w 3222049"/>
              <a:gd name="connsiteY67" fmla="*/ 3195612 h 3736967"/>
              <a:gd name="connsiteX68" fmla="*/ 1615858 w 3222049"/>
              <a:gd name="connsiteY68" fmla="*/ 3189870 h 3736967"/>
              <a:gd name="connsiteX69" fmla="*/ 1619434 w 3222049"/>
              <a:gd name="connsiteY69" fmla="*/ 3187508 h 3736967"/>
              <a:gd name="connsiteX70" fmla="*/ 1620190 w 3222049"/>
              <a:gd name="connsiteY70" fmla="*/ 3184523 h 3736967"/>
              <a:gd name="connsiteX71" fmla="*/ 1612676 w 3222049"/>
              <a:gd name="connsiteY71" fmla="*/ 3182864 h 3736967"/>
              <a:gd name="connsiteX72" fmla="*/ 1616026 w 3222049"/>
              <a:gd name="connsiteY72" fmla="*/ 3168137 h 3736967"/>
              <a:gd name="connsiteX73" fmla="*/ 1612490 w 3222049"/>
              <a:gd name="connsiteY73" fmla="*/ 3169426 h 3736967"/>
              <a:gd name="connsiteX74" fmla="*/ 1613828 w 3222049"/>
              <a:gd name="connsiteY74" fmla="*/ 3170509 h 3736967"/>
              <a:gd name="connsiteX75" fmla="*/ 1618221 w 3222049"/>
              <a:gd name="connsiteY75" fmla="*/ 3171578 h 3736967"/>
              <a:gd name="connsiteX76" fmla="*/ 1622425 w 3222049"/>
              <a:gd name="connsiteY76" fmla="*/ 3170831 h 3736967"/>
              <a:gd name="connsiteX77" fmla="*/ 1619751 w 3222049"/>
              <a:gd name="connsiteY77" fmla="*/ 3168665 h 3736967"/>
              <a:gd name="connsiteX78" fmla="*/ 1616026 w 3222049"/>
              <a:gd name="connsiteY78" fmla="*/ 3168137 h 3736967"/>
              <a:gd name="connsiteX79" fmla="*/ 2215536 w 3222049"/>
              <a:gd name="connsiteY79" fmla="*/ 3131897 h 3736967"/>
              <a:gd name="connsiteX80" fmla="*/ 2214520 w 3222049"/>
              <a:gd name="connsiteY80" fmla="*/ 3134200 h 3736967"/>
              <a:gd name="connsiteX81" fmla="*/ 2214397 w 3222049"/>
              <a:gd name="connsiteY81" fmla="*/ 3135572 h 3736967"/>
              <a:gd name="connsiteX82" fmla="*/ 2217646 w 3222049"/>
              <a:gd name="connsiteY82" fmla="*/ 3138089 h 3736967"/>
              <a:gd name="connsiteX83" fmla="*/ 2221748 w 3222049"/>
              <a:gd name="connsiteY83" fmla="*/ 3137850 h 3736967"/>
              <a:gd name="connsiteX84" fmla="*/ 2221392 w 3222049"/>
              <a:gd name="connsiteY84" fmla="*/ 3135423 h 3736967"/>
              <a:gd name="connsiteX85" fmla="*/ 2219211 w 3222049"/>
              <a:gd name="connsiteY85" fmla="*/ 3133035 h 3736967"/>
              <a:gd name="connsiteX86" fmla="*/ 2215536 w 3222049"/>
              <a:gd name="connsiteY86" fmla="*/ 3131897 h 3736967"/>
              <a:gd name="connsiteX87" fmla="*/ 758168 w 3222049"/>
              <a:gd name="connsiteY87" fmla="*/ 3121668 h 3736967"/>
              <a:gd name="connsiteX88" fmla="*/ 759820 w 3222049"/>
              <a:gd name="connsiteY88" fmla="*/ 3132898 h 3736967"/>
              <a:gd name="connsiteX89" fmla="*/ 753731 w 3222049"/>
              <a:gd name="connsiteY89" fmla="*/ 3141238 h 3736967"/>
              <a:gd name="connsiteX90" fmla="*/ 752079 w 3222049"/>
              <a:gd name="connsiteY90" fmla="*/ 3130007 h 3736967"/>
              <a:gd name="connsiteX91" fmla="*/ 758168 w 3222049"/>
              <a:gd name="connsiteY91" fmla="*/ 3121668 h 3736967"/>
              <a:gd name="connsiteX92" fmla="*/ 1124009 w 3222049"/>
              <a:gd name="connsiteY92" fmla="*/ 3107991 h 3736967"/>
              <a:gd name="connsiteX93" fmla="*/ 1121189 w 3222049"/>
              <a:gd name="connsiteY93" fmla="*/ 3111881 h 3736967"/>
              <a:gd name="connsiteX94" fmla="*/ 1121507 w 3222049"/>
              <a:gd name="connsiteY94" fmla="*/ 3112306 h 3736967"/>
              <a:gd name="connsiteX95" fmla="*/ 1123334 w 3222049"/>
              <a:gd name="connsiteY95" fmla="*/ 3110671 h 3736967"/>
              <a:gd name="connsiteX96" fmla="*/ 1235244 w 3222049"/>
              <a:gd name="connsiteY96" fmla="*/ 3092766 h 3736967"/>
              <a:gd name="connsiteX97" fmla="*/ 1235725 w 3222049"/>
              <a:gd name="connsiteY97" fmla="*/ 3096132 h 3736967"/>
              <a:gd name="connsiteX98" fmla="*/ 1237706 w 3222049"/>
              <a:gd name="connsiteY98" fmla="*/ 3098460 h 3736967"/>
              <a:gd name="connsiteX99" fmla="*/ 1241708 w 3222049"/>
              <a:gd name="connsiteY99" fmla="*/ 3095690 h 3736967"/>
              <a:gd name="connsiteX100" fmla="*/ 1597749 w 3222049"/>
              <a:gd name="connsiteY100" fmla="*/ 3075546 h 3736967"/>
              <a:gd name="connsiteX101" fmla="*/ 1586985 w 3222049"/>
              <a:gd name="connsiteY101" fmla="*/ 3077899 h 3736967"/>
              <a:gd name="connsiteX102" fmla="*/ 1596598 w 3222049"/>
              <a:gd name="connsiteY102" fmla="*/ 3087902 h 3736967"/>
              <a:gd name="connsiteX103" fmla="*/ 1604942 w 3222049"/>
              <a:gd name="connsiteY103" fmla="*/ 3085803 h 3736967"/>
              <a:gd name="connsiteX104" fmla="*/ 1256792 w 3222049"/>
              <a:gd name="connsiteY104" fmla="*/ 3070451 h 3736967"/>
              <a:gd name="connsiteX105" fmla="*/ 1255907 w 3222049"/>
              <a:gd name="connsiteY105" fmla="*/ 3070508 h 3736967"/>
              <a:gd name="connsiteX106" fmla="*/ 1254791 w 3222049"/>
              <a:gd name="connsiteY106" fmla="*/ 3071836 h 3736967"/>
              <a:gd name="connsiteX107" fmla="*/ 1256176 w 3222049"/>
              <a:gd name="connsiteY107" fmla="*/ 3073836 h 3736967"/>
              <a:gd name="connsiteX108" fmla="*/ 1261255 w 3222049"/>
              <a:gd name="connsiteY108" fmla="*/ 3074760 h 3736967"/>
              <a:gd name="connsiteX109" fmla="*/ 1256792 w 3222049"/>
              <a:gd name="connsiteY109" fmla="*/ 3070451 h 3736967"/>
              <a:gd name="connsiteX110" fmla="*/ 1145289 w 3222049"/>
              <a:gd name="connsiteY110" fmla="*/ 3055530 h 3736967"/>
              <a:gd name="connsiteX111" fmla="*/ 1137667 w 3222049"/>
              <a:gd name="connsiteY111" fmla="*/ 3066046 h 3736967"/>
              <a:gd name="connsiteX112" fmla="*/ 1144903 w 3222049"/>
              <a:gd name="connsiteY112" fmla="*/ 3059193 h 3736967"/>
              <a:gd name="connsiteX113" fmla="*/ 1143540 w 3222049"/>
              <a:gd name="connsiteY113" fmla="*/ 3042543 h 3736967"/>
              <a:gd name="connsiteX114" fmla="*/ 1143241 w 3222049"/>
              <a:gd name="connsiteY114" fmla="*/ 3044976 h 3736967"/>
              <a:gd name="connsiteX115" fmla="*/ 1144711 w 3222049"/>
              <a:gd name="connsiteY115" fmla="*/ 3047856 h 3736967"/>
              <a:gd name="connsiteX116" fmla="*/ 1148548 w 3222049"/>
              <a:gd name="connsiteY116" fmla="*/ 3047568 h 3736967"/>
              <a:gd name="connsiteX117" fmla="*/ 1149078 w 3222049"/>
              <a:gd name="connsiteY117" fmla="*/ 3047250 h 3736967"/>
              <a:gd name="connsiteX118" fmla="*/ 1149642 w 3222049"/>
              <a:gd name="connsiteY118" fmla="*/ 3044151 h 3736967"/>
              <a:gd name="connsiteX119" fmla="*/ 1148298 w 3222049"/>
              <a:gd name="connsiteY119" fmla="*/ 3042956 h 3736967"/>
              <a:gd name="connsiteX120" fmla="*/ 1143540 w 3222049"/>
              <a:gd name="connsiteY120" fmla="*/ 3042543 h 3736967"/>
              <a:gd name="connsiteX121" fmla="*/ 1145034 w 3222049"/>
              <a:gd name="connsiteY121" fmla="*/ 3031626 h 3736967"/>
              <a:gd name="connsiteX122" fmla="*/ 1145916 w 3222049"/>
              <a:gd name="connsiteY122" fmla="*/ 3033103 h 3736967"/>
              <a:gd name="connsiteX123" fmla="*/ 1149564 w 3222049"/>
              <a:gd name="connsiteY123" fmla="*/ 3035434 h 3736967"/>
              <a:gd name="connsiteX124" fmla="*/ 1152996 w 3222049"/>
              <a:gd name="connsiteY124" fmla="*/ 3034886 h 3736967"/>
              <a:gd name="connsiteX125" fmla="*/ 1152113 w 3222049"/>
              <a:gd name="connsiteY125" fmla="*/ 3033408 h 3736967"/>
              <a:gd name="connsiteX126" fmla="*/ 1145034 w 3222049"/>
              <a:gd name="connsiteY126" fmla="*/ 3031626 h 3736967"/>
              <a:gd name="connsiteX127" fmla="*/ 2274177 w 3222049"/>
              <a:gd name="connsiteY127" fmla="*/ 3028416 h 3736967"/>
              <a:gd name="connsiteX128" fmla="*/ 2268173 w 3222049"/>
              <a:gd name="connsiteY128" fmla="*/ 3032196 h 3736967"/>
              <a:gd name="connsiteX129" fmla="*/ 2271247 w 3222049"/>
              <a:gd name="connsiteY129" fmla="*/ 3033651 h 3736967"/>
              <a:gd name="connsiteX130" fmla="*/ 2274281 w 3222049"/>
              <a:gd name="connsiteY130" fmla="*/ 3033282 h 3736967"/>
              <a:gd name="connsiteX131" fmla="*/ 2274177 w 3222049"/>
              <a:gd name="connsiteY131" fmla="*/ 3028416 h 3736967"/>
              <a:gd name="connsiteX132" fmla="*/ 2123905 w 3222049"/>
              <a:gd name="connsiteY132" fmla="*/ 3001199 h 3736967"/>
              <a:gd name="connsiteX133" fmla="*/ 2129631 w 3222049"/>
              <a:gd name="connsiteY133" fmla="*/ 3005792 h 3736967"/>
              <a:gd name="connsiteX134" fmla="*/ 2136173 w 3222049"/>
              <a:gd name="connsiteY134" fmla="*/ 3005805 h 3736967"/>
              <a:gd name="connsiteX135" fmla="*/ 2137364 w 3222049"/>
              <a:gd name="connsiteY135" fmla="*/ 3004563 h 3736967"/>
              <a:gd name="connsiteX136" fmla="*/ 2267498 w 3222049"/>
              <a:gd name="connsiteY136" fmla="*/ 3000568 h 3736967"/>
              <a:gd name="connsiteX137" fmla="*/ 2261442 w 3222049"/>
              <a:gd name="connsiteY137" fmla="*/ 3001914 h 3736967"/>
              <a:gd name="connsiteX138" fmla="*/ 2261002 w 3222049"/>
              <a:gd name="connsiteY138" fmla="*/ 3002684 h 3736967"/>
              <a:gd name="connsiteX139" fmla="*/ 2261494 w 3222049"/>
              <a:gd name="connsiteY139" fmla="*/ 3004347 h 3736967"/>
              <a:gd name="connsiteX140" fmla="*/ 2263926 w 3222049"/>
              <a:gd name="connsiteY140" fmla="*/ 3004295 h 3736967"/>
              <a:gd name="connsiteX141" fmla="*/ 1212462 w 3222049"/>
              <a:gd name="connsiteY141" fmla="*/ 2967137 h 3736967"/>
              <a:gd name="connsiteX142" fmla="*/ 1200868 w 3222049"/>
              <a:gd name="connsiteY142" fmla="*/ 2968245 h 3736967"/>
              <a:gd name="connsiteX143" fmla="*/ 1196247 w 3222049"/>
              <a:gd name="connsiteY143" fmla="*/ 2978963 h 3736967"/>
              <a:gd name="connsiteX144" fmla="*/ 1194983 w 3222049"/>
              <a:gd name="connsiteY144" fmla="*/ 2984775 h 3736967"/>
              <a:gd name="connsiteX145" fmla="*/ 1196042 w 3222049"/>
              <a:gd name="connsiteY145" fmla="*/ 2983760 h 3736967"/>
              <a:gd name="connsiteX146" fmla="*/ 1209240 w 3222049"/>
              <a:gd name="connsiteY146" fmla="*/ 2976104 h 3736967"/>
              <a:gd name="connsiteX147" fmla="*/ 1302507 w 3222049"/>
              <a:gd name="connsiteY147" fmla="*/ 2963335 h 3736967"/>
              <a:gd name="connsiteX148" fmla="*/ 1302526 w 3222049"/>
              <a:gd name="connsiteY148" fmla="*/ 2969240 h 3736967"/>
              <a:gd name="connsiteX149" fmla="*/ 1304045 w 3222049"/>
              <a:gd name="connsiteY149" fmla="*/ 2974108 h 3736967"/>
              <a:gd name="connsiteX150" fmla="*/ 1310068 w 3222049"/>
              <a:gd name="connsiteY150" fmla="*/ 2971049 h 3736967"/>
              <a:gd name="connsiteX151" fmla="*/ 1312973 w 3222049"/>
              <a:gd name="connsiteY151" fmla="*/ 2963489 h 3736967"/>
              <a:gd name="connsiteX152" fmla="*/ 1484578 w 3222049"/>
              <a:gd name="connsiteY152" fmla="*/ 2952724 h 3736967"/>
              <a:gd name="connsiteX153" fmla="*/ 1477709 w 3222049"/>
              <a:gd name="connsiteY153" fmla="*/ 2967651 h 3736967"/>
              <a:gd name="connsiteX154" fmla="*/ 1463338 w 3222049"/>
              <a:gd name="connsiteY154" fmla="*/ 2973346 h 3736967"/>
              <a:gd name="connsiteX155" fmla="*/ 1463645 w 3222049"/>
              <a:gd name="connsiteY155" fmla="*/ 2971653 h 3736967"/>
              <a:gd name="connsiteX156" fmla="*/ 1471803 w 3222049"/>
              <a:gd name="connsiteY156" fmla="*/ 2960457 h 3736967"/>
              <a:gd name="connsiteX157" fmla="*/ 1484578 w 3222049"/>
              <a:gd name="connsiteY157" fmla="*/ 2952724 h 3736967"/>
              <a:gd name="connsiteX158" fmla="*/ 1322824 w 3222049"/>
              <a:gd name="connsiteY158" fmla="*/ 2947791 h 3736967"/>
              <a:gd name="connsiteX159" fmla="*/ 1319303 w 3222049"/>
              <a:gd name="connsiteY159" fmla="*/ 2949118 h 3736967"/>
              <a:gd name="connsiteX160" fmla="*/ 1316821 w 3222049"/>
              <a:gd name="connsiteY160" fmla="*/ 2951946 h 3736967"/>
              <a:gd name="connsiteX161" fmla="*/ 1320976 w 3222049"/>
              <a:gd name="connsiteY161" fmla="*/ 2957949 h 3736967"/>
              <a:gd name="connsiteX162" fmla="*/ 1325036 w 3222049"/>
              <a:gd name="connsiteY162" fmla="*/ 2958469 h 3736967"/>
              <a:gd name="connsiteX163" fmla="*/ 1328055 w 3222049"/>
              <a:gd name="connsiteY163" fmla="*/ 2957487 h 3736967"/>
              <a:gd name="connsiteX164" fmla="*/ 1326190 w 3222049"/>
              <a:gd name="connsiteY164" fmla="*/ 2952120 h 3736967"/>
              <a:gd name="connsiteX165" fmla="*/ 1322824 w 3222049"/>
              <a:gd name="connsiteY165" fmla="*/ 2947791 h 3736967"/>
              <a:gd name="connsiteX166" fmla="*/ 1244640 w 3222049"/>
              <a:gd name="connsiteY166" fmla="*/ 2935321 h 3736967"/>
              <a:gd name="connsiteX167" fmla="*/ 1241023 w 3222049"/>
              <a:gd name="connsiteY167" fmla="*/ 2938379 h 3736967"/>
              <a:gd name="connsiteX168" fmla="*/ 1239714 w 3222049"/>
              <a:gd name="connsiteY168" fmla="*/ 2943169 h 3736967"/>
              <a:gd name="connsiteX169" fmla="*/ 1220398 w 3222049"/>
              <a:gd name="connsiteY169" fmla="*/ 2955616 h 3736967"/>
              <a:gd name="connsiteX170" fmla="*/ 1211627 w 3222049"/>
              <a:gd name="connsiteY170" fmla="*/ 2959005 h 3736967"/>
              <a:gd name="connsiteX171" fmla="*/ 1212652 w 3222049"/>
              <a:gd name="connsiteY171" fmla="*/ 2966611 h 3736967"/>
              <a:gd name="connsiteX172" fmla="*/ 1212780 w 3222049"/>
              <a:gd name="connsiteY172" fmla="*/ 2966254 h 3736967"/>
              <a:gd name="connsiteX173" fmla="*/ 1221090 w 3222049"/>
              <a:gd name="connsiteY173" fmla="*/ 2966236 h 3736967"/>
              <a:gd name="connsiteX174" fmla="*/ 1227555 w 3222049"/>
              <a:gd name="connsiteY174" fmla="*/ 2961946 h 3736967"/>
              <a:gd name="connsiteX175" fmla="*/ 1238213 w 3222049"/>
              <a:gd name="connsiteY175" fmla="*/ 2953828 h 3736967"/>
              <a:gd name="connsiteX176" fmla="*/ 1246794 w 3222049"/>
              <a:gd name="connsiteY176" fmla="*/ 2942709 h 3736967"/>
              <a:gd name="connsiteX177" fmla="*/ 1247102 w 3222049"/>
              <a:gd name="connsiteY177" fmla="*/ 2938611 h 3736967"/>
              <a:gd name="connsiteX178" fmla="*/ 1244640 w 3222049"/>
              <a:gd name="connsiteY178" fmla="*/ 2935321 h 3736967"/>
              <a:gd name="connsiteX179" fmla="*/ 2203199 w 3222049"/>
              <a:gd name="connsiteY179" fmla="*/ 2896061 h 3736967"/>
              <a:gd name="connsiteX180" fmla="*/ 2197299 w 3222049"/>
              <a:gd name="connsiteY180" fmla="*/ 2904706 h 3736967"/>
              <a:gd name="connsiteX181" fmla="*/ 2202236 w 3222049"/>
              <a:gd name="connsiteY181" fmla="*/ 2907947 h 3736967"/>
              <a:gd name="connsiteX182" fmla="*/ 2207135 w 3222049"/>
              <a:gd name="connsiteY182" fmla="*/ 2909364 h 3736967"/>
              <a:gd name="connsiteX183" fmla="*/ 2207904 w 3222049"/>
              <a:gd name="connsiteY183" fmla="*/ 2902654 h 3736967"/>
              <a:gd name="connsiteX184" fmla="*/ 2203199 w 3222049"/>
              <a:gd name="connsiteY184" fmla="*/ 2896061 h 3736967"/>
              <a:gd name="connsiteX185" fmla="*/ 1572769 w 3222049"/>
              <a:gd name="connsiteY185" fmla="*/ 2881316 h 3736967"/>
              <a:gd name="connsiteX186" fmla="*/ 1555222 w 3222049"/>
              <a:gd name="connsiteY186" fmla="*/ 2900861 h 3736967"/>
              <a:gd name="connsiteX187" fmla="*/ 1560129 w 3222049"/>
              <a:gd name="connsiteY187" fmla="*/ 2887106 h 3736967"/>
              <a:gd name="connsiteX188" fmla="*/ 1572769 w 3222049"/>
              <a:gd name="connsiteY188" fmla="*/ 2881316 h 3736967"/>
              <a:gd name="connsiteX189" fmla="*/ 2201005 w 3222049"/>
              <a:gd name="connsiteY189" fmla="*/ 2878765 h 3736967"/>
              <a:gd name="connsiteX190" fmla="*/ 2195537 w 3222049"/>
              <a:gd name="connsiteY190" fmla="*/ 2879186 h 3736967"/>
              <a:gd name="connsiteX191" fmla="*/ 2194703 w 3222049"/>
              <a:gd name="connsiteY191" fmla="*/ 2882855 h 3736967"/>
              <a:gd name="connsiteX192" fmla="*/ 2195693 w 3222049"/>
              <a:gd name="connsiteY192" fmla="*/ 2886485 h 3736967"/>
              <a:gd name="connsiteX193" fmla="*/ 2202992 w 3222049"/>
              <a:gd name="connsiteY193" fmla="*/ 2886329 h 3736967"/>
              <a:gd name="connsiteX194" fmla="*/ 2205664 w 3222049"/>
              <a:gd name="connsiteY194" fmla="*/ 2883230 h 3736967"/>
              <a:gd name="connsiteX195" fmla="*/ 2206512 w 3222049"/>
              <a:gd name="connsiteY195" fmla="*/ 2880169 h 3736967"/>
              <a:gd name="connsiteX196" fmla="*/ 2201005 w 3222049"/>
              <a:gd name="connsiteY196" fmla="*/ 2878765 h 3736967"/>
              <a:gd name="connsiteX197" fmla="*/ 1430099 w 3222049"/>
              <a:gd name="connsiteY197" fmla="*/ 2867611 h 3736967"/>
              <a:gd name="connsiteX198" fmla="*/ 1432561 w 3222049"/>
              <a:gd name="connsiteY198" fmla="*/ 2873305 h 3736967"/>
              <a:gd name="connsiteX199" fmla="*/ 1436563 w 3222049"/>
              <a:gd name="connsiteY199" fmla="*/ 2870535 h 3736967"/>
              <a:gd name="connsiteX200" fmla="*/ 1436871 w 3222049"/>
              <a:gd name="connsiteY200" fmla="*/ 2868843 h 3736967"/>
              <a:gd name="connsiteX201" fmla="*/ 1412862 w 3222049"/>
              <a:gd name="connsiteY201" fmla="*/ 2866225 h 3736967"/>
              <a:gd name="connsiteX202" fmla="*/ 1417325 w 3222049"/>
              <a:gd name="connsiteY202" fmla="*/ 2870535 h 3736967"/>
              <a:gd name="connsiteX203" fmla="*/ 1418210 w 3222049"/>
              <a:gd name="connsiteY203" fmla="*/ 2870477 h 3736967"/>
              <a:gd name="connsiteX204" fmla="*/ 1419326 w 3222049"/>
              <a:gd name="connsiteY204" fmla="*/ 2869150 h 3736967"/>
              <a:gd name="connsiteX205" fmla="*/ 1416248 w 3222049"/>
              <a:gd name="connsiteY205" fmla="*/ 2866841 h 3736967"/>
              <a:gd name="connsiteX206" fmla="*/ 1101076 w 3222049"/>
              <a:gd name="connsiteY206" fmla="*/ 2847410 h 3736967"/>
              <a:gd name="connsiteX207" fmla="*/ 1101654 w 3222049"/>
              <a:gd name="connsiteY207" fmla="*/ 2855084 h 3736967"/>
              <a:gd name="connsiteX208" fmla="*/ 1084812 w 3222049"/>
              <a:gd name="connsiteY208" fmla="*/ 2867155 h 3736967"/>
              <a:gd name="connsiteX209" fmla="*/ 1085679 w 3222049"/>
              <a:gd name="connsiteY209" fmla="*/ 2878665 h 3736967"/>
              <a:gd name="connsiteX210" fmla="*/ 1084693 w 3222049"/>
              <a:gd name="connsiteY210" fmla="*/ 2879617 h 3736967"/>
              <a:gd name="connsiteX211" fmla="*/ 1104743 w 3222049"/>
              <a:gd name="connsiteY211" fmla="*/ 2867904 h 3736967"/>
              <a:gd name="connsiteX212" fmla="*/ 1111804 w 3222049"/>
              <a:gd name="connsiteY212" fmla="*/ 2854321 h 3736967"/>
              <a:gd name="connsiteX213" fmla="*/ 1112206 w 3222049"/>
              <a:gd name="connsiteY213" fmla="*/ 2853678 h 3736967"/>
              <a:gd name="connsiteX214" fmla="*/ 1351917 w 3222049"/>
              <a:gd name="connsiteY214" fmla="*/ 2835903 h 3736967"/>
              <a:gd name="connsiteX215" fmla="*/ 1343990 w 3222049"/>
              <a:gd name="connsiteY215" fmla="*/ 2845830 h 3736967"/>
              <a:gd name="connsiteX216" fmla="*/ 1336064 w 3222049"/>
              <a:gd name="connsiteY216" fmla="*/ 2855756 h 3736967"/>
              <a:gd name="connsiteX217" fmla="*/ 1335756 w 3222049"/>
              <a:gd name="connsiteY217" fmla="*/ 2857449 h 3736967"/>
              <a:gd name="connsiteX218" fmla="*/ 1322058 w 3222049"/>
              <a:gd name="connsiteY218" fmla="*/ 2865452 h 3736967"/>
              <a:gd name="connsiteX219" fmla="*/ 1317979 w 3222049"/>
              <a:gd name="connsiteY219" fmla="*/ 2873454 h 3736967"/>
              <a:gd name="connsiteX220" fmla="*/ 1309745 w 3222049"/>
              <a:gd name="connsiteY220" fmla="*/ 2875455 h 3736967"/>
              <a:gd name="connsiteX221" fmla="*/ 1308052 w 3222049"/>
              <a:gd name="connsiteY221" fmla="*/ 2875147 h 3736967"/>
              <a:gd name="connsiteX222" fmla="*/ 1303530 w 3222049"/>
              <a:gd name="connsiteY222" fmla="*/ 2877167 h 3736967"/>
              <a:gd name="connsiteX223" fmla="*/ 1300048 w 3222049"/>
              <a:gd name="connsiteY223" fmla="*/ 2880687 h 3736967"/>
              <a:gd name="connsiteX224" fmla="*/ 1302530 w 3222049"/>
              <a:gd name="connsiteY224" fmla="*/ 2882669 h 3736967"/>
              <a:gd name="connsiteX225" fmla="*/ 1306512 w 3222049"/>
              <a:gd name="connsiteY225" fmla="*/ 2883612 h 3736967"/>
              <a:gd name="connsiteX226" fmla="*/ 1295892 w 3222049"/>
              <a:gd name="connsiteY226" fmla="*/ 2893923 h 3736967"/>
              <a:gd name="connsiteX227" fmla="*/ 1287581 w 3222049"/>
              <a:gd name="connsiteY227" fmla="*/ 2901156 h 3736967"/>
              <a:gd name="connsiteX228" fmla="*/ 1281578 w 3222049"/>
              <a:gd name="connsiteY228" fmla="*/ 2905311 h 3736967"/>
              <a:gd name="connsiteX229" fmla="*/ 1258030 w 3222049"/>
              <a:gd name="connsiteY229" fmla="*/ 2929011 h 3736967"/>
              <a:gd name="connsiteX230" fmla="*/ 1273882 w 3222049"/>
              <a:gd name="connsiteY230" fmla="*/ 2928396 h 3736967"/>
              <a:gd name="connsiteX231" fmla="*/ 1283425 w 3222049"/>
              <a:gd name="connsiteY231" fmla="*/ 2914392 h 3736967"/>
              <a:gd name="connsiteX232" fmla="*/ 1298508 w 3222049"/>
              <a:gd name="connsiteY232" fmla="*/ 2908390 h 3736967"/>
              <a:gd name="connsiteX233" fmla="*/ 1301067 w 3222049"/>
              <a:gd name="connsiteY233" fmla="*/ 2897925 h 3736967"/>
              <a:gd name="connsiteX234" fmla="*/ 1311129 w 3222049"/>
              <a:gd name="connsiteY234" fmla="*/ 2896694 h 3736967"/>
              <a:gd name="connsiteX235" fmla="*/ 1317902 w 3222049"/>
              <a:gd name="connsiteY235" fmla="*/ 2878687 h 3736967"/>
              <a:gd name="connsiteX236" fmla="*/ 1327906 w 3222049"/>
              <a:gd name="connsiteY236" fmla="*/ 2871762 h 3736967"/>
              <a:gd name="connsiteX237" fmla="*/ 1337449 w 3222049"/>
              <a:gd name="connsiteY237" fmla="*/ 2857757 h 3736967"/>
              <a:gd name="connsiteX238" fmla="*/ 1346741 w 3222049"/>
              <a:gd name="connsiteY238" fmla="*/ 2855949 h 3736967"/>
              <a:gd name="connsiteX239" fmla="*/ 1353148 w 3222049"/>
              <a:gd name="connsiteY239" fmla="*/ 2848369 h 3736967"/>
              <a:gd name="connsiteX240" fmla="*/ 1361459 w 3222049"/>
              <a:gd name="connsiteY240" fmla="*/ 2841137 h 3736967"/>
              <a:gd name="connsiteX241" fmla="*/ 1362074 w 3222049"/>
              <a:gd name="connsiteY241" fmla="*/ 2837751 h 3736967"/>
              <a:gd name="connsiteX242" fmla="*/ 1117917 w 3222049"/>
              <a:gd name="connsiteY242" fmla="*/ 2835339 h 3736967"/>
              <a:gd name="connsiteX243" fmla="*/ 1116756 w 3222049"/>
              <a:gd name="connsiteY243" fmla="*/ 2846386 h 3736967"/>
              <a:gd name="connsiteX244" fmla="*/ 1117728 w 3222049"/>
              <a:gd name="connsiteY244" fmla="*/ 2844827 h 3736967"/>
              <a:gd name="connsiteX245" fmla="*/ 1590485 w 3222049"/>
              <a:gd name="connsiteY245" fmla="*/ 2834983 h 3736967"/>
              <a:gd name="connsiteX246" fmla="*/ 1587847 w 3222049"/>
              <a:gd name="connsiteY246" fmla="*/ 2837846 h 3736967"/>
              <a:gd name="connsiteX247" fmla="*/ 1589812 w 3222049"/>
              <a:gd name="connsiteY247" fmla="*/ 2836592 h 3736967"/>
              <a:gd name="connsiteX248" fmla="*/ 949945 w 3222049"/>
              <a:gd name="connsiteY248" fmla="*/ 2812329 h 3736967"/>
              <a:gd name="connsiteX249" fmla="*/ 947966 w 3222049"/>
              <a:gd name="connsiteY249" fmla="*/ 2813885 h 3736967"/>
              <a:gd name="connsiteX250" fmla="*/ 947213 w 3222049"/>
              <a:gd name="connsiteY250" fmla="*/ 2815038 h 3736967"/>
              <a:gd name="connsiteX251" fmla="*/ 948897 w 3222049"/>
              <a:gd name="connsiteY251" fmla="*/ 2818786 h 3736967"/>
              <a:gd name="connsiteX252" fmla="*/ 952631 w 3222049"/>
              <a:gd name="connsiteY252" fmla="*/ 2820503 h 3736967"/>
              <a:gd name="connsiteX253" fmla="*/ 953457 w 3222049"/>
              <a:gd name="connsiteY253" fmla="*/ 2818194 h 3736967"/>
              <a:gd name="connsiteX254" fmla="*/ 952654 w 3222049"/>
              <a:gd name="connsiteY254" fmla="*/ 2815061 h 3736967"/>
              <a:gd name="connsiteX255" fmla="*/ 949945 w 3222049"/>
              <a:gd name="connsiteY255" fmla="*/ 2812329 h 3736967"/>
              <a:gd name="connsiteX256" fmla="*/ 1384238 w 3222049"/>
              <a:gd name="connsiteY256" fmla="*/ 2812049 h 3736967"/>
              <a:gd name="connsiteX257" fmla="*/ 1376927 w 3222049"/>
              <a:gd name="connsiteY257" fmla="*/ 2816185 h 3736967"/>
              <a:gd name="connsiteX258" fmla="*/ 1375238 w 3222049"/>
              <a:gd name="connsiteY258" fmla="*/ 2818167 h 3736967"/>
              <a:gd name="connsiteX259" fmla="*/ 1375885 w 3222049"/>
              <a:gd name="connsiteY259" fmla="*/ 2821119 h 3736967"/>
              <a:gd name="connsiteX260" fmla="*/ 1378299 w 3222049"/>
              <a:gd name="connsiteY260" fmla="*/ 2823949 h 3736967"/>
              <a:gd name="connsiteX261" fmla="*/ 1385008 w 3222049"/>
              <a:gd name="connsiteY261" fmla="*/ 2817436 h 3736967"/>
              <a:gd name="connsiteX262" fmla="*/ 2125391 w 3222049"/>
              <a:gd name="connsiteY262" fmla="*/ 2785757 h 3736967"/>
              <a:gd name="connsiteX263" fmla="*/ 2118248 w 3222049"/>
              <a:gd name="connsiteY263" fmla="*/ 2793212 h 3736967"/>
              <a:gd name="connsiteX264" fmla="*/ 2122157 w 3222049"/>
              <a:gd name="connsiteY264" fmla="*/ 2805298 h 3736967"/>
              <a:gd name="connsiteX265" fmla="*/ 2126066 w 3222049"/>
              <a:gd name="connsiteY265" fmla="*/ 2817385 h 3736967"/>
              <a:gd name="connsiteX266" fmla="*/ 2127308 w 3222049"/>
              <a:gd name="connsiteY266" fmla="*/ 2818575 h 3736967"/>
              <a:gd name="connsiteX267" fmla="*/ 2126430 w 3222049"/>
              <a:gd name="connsiteY267" fmla="*/ 2834415 h 3736967"/>
              <a:gd name="connsiteX268" fmla="*/ 2130856 w 3222049"/>
              <a:gd name="connsiteY268" fmla="*/ 2842231 h 3736967"/>
              <a:gd name="connsiteX269" fmla="*/ 2127983 w 3222049"/>
              <a:gd name="connsiteY269" fmla="*/ 2850203 h 3736967"/>
              <a:gd name="connsiteX270" fmla="*/ 2126793 w 3222049"/>
              <a:gd name="connsiteY270" fmla="*/ 2851446 h 3736967"/>
              <a:gd name="connsiteX271" fmla="*/ 2125984 w 3222049"/>
              <a:gd name="connsiteY271" fmla="*/ 2856331 h 3736967"/>
              <a:gd name="connsiteX272" fmla="*/ 2127000 w 3222049"/>
              <a:gd name="connsiteY272" fmla="*/ 2861177 h 3736967"/>
              <a:gd name="connsiteX273" fmla="*/ 2130023 w 3222049"/>
              <a:gd name="connsiteY273" fmla="*/ 2860200 h 3736967"/>
              <a:gd name="connsiteX274" fmla="*/ 2133005 w 3222049"/>
              <a:gd name="connsiteY274" fmla="*/ 2857398 h 3736967"/>
              <a:gd name="connsiteX275" fmla="*/ 2135749 w 3222049"/>
              <a:gd name="connsiteY275" fmla="*/ 2871943 h 3736967"/>
              <a:gd name="connsiteX276" fmla="*/ 2137200 w 3222049"/>
              <a:gd name="connsiteY276" fmla="*/ 2882865 h 3736967"/>
              <a:gd name="connsiteX277" fmla="*/ 2137355 w 3222049"/>
              <a:gd name="connsiteY277" fmla="*/ 2890164 h 3736967"/>
              <a:gd name="connsiteX278" fmla="*/ 2144139 w 3222049"/>
              <a:gd name="connsiteY278" fmla="*/ 2922879 h 3736967"/>
              <a:gd name="connsiteX279" fmla="*/ 2152368 w 3222049"/>
              <a:gd name="connsiteY279" fmla="*/ 2909316 h 3736967"/>
              <a:gd name="connsiteX280" fmla="*/ 2145948 w 3222049"/>
              <a:gd name="connsiteY280" fmla="*/ 2893632 h 3736967"/>
              <a:gd name="connsiteX281" fmla="*/ 2149260 w 3222049"/>
              <a:gd name="connsiteY281" fmla="*/ 2877740 h 3736967"/>
              <a:gd name="connsiteX282" fmla="*/ 2141942 w 3222049"/>
              <a:gd name="connsiteY282" fmla="*/ 2869833 h 3736967"/>
              <a:gd name="connsiteX283" fmla="*/ 2146464 w 3222049"/>
              <a:gd name="connsiteY283" fmla="*/ 2860762 h 3736967"/>
              <a:gd name="connsiteX284" fmla="*/ 2135178 w 3222049"/>
              <a:gd name="connsiteY284" fmla="*/ 2845182 h 3736967"/>
              <a:gd name="connsiteX285" fmla="*/ 2134918 w 3222049"/>
              <a:gd name="connsiteY285" fmla="*/ 2833017 h 3736967"/>
              <a:gd name="connsiteX286" fmla="*/ 2128499 w 3222049"/>
              <a:gd name="connsiteY286" fmla="*/ 2817333 h 3736967"/>
              <a:gd name="connsiteX287" fmla="*/ 2132115 w 3222049"/>
              <a:gd name="connsiteY287" fmla="*/ 2808585 h 3736967"/>
              <a:gd name="connsiteX288" fmla="*/ 2129325 w 3222049"/>
              <a:gd name="connsiteY288" fmla="*/ 2799060 h 3736967"/>
              <a:gd name="connsiteX289" fmla="*/ 2127876 w 3222049"/>
              <a:gd name="connsiteY289" fmla="*/ 2788139 h 3736967"/>
              <a:gd name="connsiteX290" fmla="*/ 2183157 w 3222049"/>
              <a:gd name="connsiteY290" fmla="*/ 2755316 h 3736967"/>
              <a:gd name="connsiteX291" fmla="*/ 2179534 w 3222049"/>
              <a:gd name="connsiteY291" fmla="*/ 2756611 h 3736967"/>
              <a:gd name="connsiteX292" fmla="*/ 2177153 w 3222049"/>
              <a:gd name="connsiteY292" fmla="*/ 2759095 h 3736967"/>
              <a:gd name="connsiteX293" fmla="*/ 2183209 w 3222049"/>
              <a:gd name="connsiteY293" fmla="*/ 2757749 h 3736967"/>
              <a:gd name="connsiteX294" fmla="*/ 2183649 w 3222049"/>
              <a:gd name="connsiteY294" fmla="*/ 2756979 h 3736967"/>
              <a:gd name="connsiteX295" fmla="*/ 2183157 w 3222049"/>
              <a:gd name="connsiteY295" fmla="*/ 2755316 h 3736967"/>
              <a:gd name="connsiteX296" fmla="*/ 2116174 w 3222049"/>
              <a:gd name="connsiteY296" fmla="*/ 2753095 h 3736967"/>
              <a:gd name="connsiteX297" fmla="*/ 2115593 w 3222049"/>
              <a:gd name="connsiteY297" fmla="*/ 2761474 h 3736967"/>
              <a:gd name="connsiteX298" fmla="*/ 2117728 w 3222049"/>
              <a:gd name="connsiteY298" fmla="*/ 2768883 h 3736967"/>
              <a:gd name="connsiteX299" fmla="*/ 2123836 w 3222049"/>
              <a:gd name="connsiteY299" fmla="*/ 2769969 h 3736967"/>
              <a:gd name="connsiteX300" fmla="*/ 2121092 w 3222049"/>
              <a:gd name="connsiteY300" fmla="*/ 2755424 h 3736967"/>
              <a:gd name="connsiteX301" fmla="*/ 2288859 w 3222049"/>
              <a:gd name="connsiteY301" fmla="*/ 2746974 h 3736967"/>
              <a:gd name="connsiteX302" fmla="*/ 2297523 w 3222049"/>
              <a:gd name="connsiteY302" fmla="*/ 2760937 h 3736967"/>
              <a:gd name="connsiteX303" fmla="*/ 2294348 w 3222049"/>
              <a:gd name="connsiteY303" fmla="*/ 2776066 h 3736967"/>
              <a:gd name="connsiteX304" fmla="*/ 2293105 w 3222049"/>
              <a:gd name="connsiteY304" fmla="*/ 2774876 h 3736967"/>
              <a:gd name="connsiteX305" fmla="*/ 2288264 w 3222049"/>
              <a:gd name="connsiteY305" fmla="*/ 2761896 h 3736967"/>
              <a:gd name="connsiteX306" fmla="*/ 2288859 w 3222049"/>
              <a:gd name="connsiteY306" fmla="*/ 2746974 h 3736967"/>
              <a:gd name="connsiteX307" fmla="*/ 2192577 w 3222049"/>
              <a:gd name="connsiteY307" fmla="*/ 2740511 h 3736967"/>
              <a:gd name="connsiteX308" fmla="*/ 2187815 w 3222049"/>
              <a:gd name="connsiteY308" fmla="*/ 2745481 h 3736967"/>
              <a:gd name="connsiteX309" fmla="*/ 2193923 w 3222049"/>
              <a:gd name="connsiteY309" fmla="*/ 2746567 h 3736967"/>
              <a:gd name="connsiteX310" fmla="*/ 2193820 w 3222049"/>
              <a:gd name="connsiteY310" fmla="*/ 2741701 h 3736967"/>
              <a:gd name="connsiteX311" fmla="*/ 1922650 w 3222049"/>
              <a:gd name="connsiteY311" fmla="*/ 2655755 h 3736967"/>
              <a:gd name="connsiteX312" fmla="*/ 1921525 w 3222049"/>
              <a:gd name="connsiteY312" fmla="*/ 2657436 h 3736967"/>
              <a:gd name="connsiteX313" fmla="*/ 1922511 w 3222049"/>
              <a:gd name="connsiteY313" fmla="*/ 2661003 h 3736967"/>
              <a:gd name="connsiteX314" fmla="*/ 1923601 w 3222049"/>
              <a:gd name="connsiteY314" fmla="*/ 2662185 h 3736967"/>
              <a:gd name="connsiteX315" fmla="*/ 1924331 w 3222049"/>
              <a:gd name="connsiteY315" fmla="*/ 2659830 h 3736967"/>
              <a:gd name="connsiteX316" fmla="*/ 930492 w 3222049"/>
              <a:gd name="connsiteY316" fmla="*/ 2653900 h 3736967"/>
              <a:gd name="connsiteX317" fmla="*/ 933387 w 3222049"/>
              <a:gd name="connsiteY317" fmla="*/ 2660647 h 3736967"/>
              <a:gd name="connsiteX318" fmla="*/ 939156 w 3222049"/>
              <a:gd name="connsiteY318" fmla="*/ 2663732 h 3736967"/>
              <a:gd name="connsiteX319" fmla="*/ 940791 w 3222049"/>
              <a:gd name="connsiteY319" fmla="*/ 2663194 h 3736967"/>
              <a:gd name="connsiteX320" fmla="*/ 2277929 w 3222049"/>
              <a:gd name="connsiteY320" fmla="*/ 2634027 h 3736967"/>
              <a:gd name="connsiteX321" fmla="*/ 2284557 w 3222049"/>
              <a:gd name="connsiteY321" fmla="*/ 2659442 h 3736967"/>
              <a:gd name="connsiteX322" fmla="*/ 2275788 w 3222049"/>
              <a:gd name="connsiteY322" fmla="*/ 2647763 h 3736967"/>
              <a:gd name="connsiteX323" fmla="*/ 2277929 w 3222049"/>
              <a:gd name="connsiteY323" fmla="*/ 2634027 h 3736967"/>
              <a:gd name="connsiteX324" fmla="*/ 211708 w 3222049"/>
              <a:gd name="connsiteY324" fmla="*/ 2591361 h 3736967"/>
              <a:gd name="connsiteX325" fmla="*/ 198779 w 3222049"/>
              <a:gd name="connsiteY325" fmla="*/ 2593495 h 3736967"/>
              <a:gd name="connsiteX326" fmla="*/ 190386 w 3222049"/>
              <a:gd name="connsiteY326" fmla="*/ 2595194 h 3736967"/>
              <a:gd name="connsiteX327" fmla="*/ 185463 w 3222049"/>
              <a:gd name="connsiteY327" fmla="*/ 2604393 h 3736967"/>
              <a:gd name="connsiteX328" fmla="*/ 185052 w 3222049"/>
              <a:gd name="connsiteY328" fmla="*/ 2606065 h 3736967"/>
              <a:gd name="connsiteX329" fmla="*/ 187812 w 3222049"/>
              <a:gd name="connsiteY329" fmla="*/ 2604750 h 3736967"/>
              <a:gd name="connsiteX330" fmla="*/ 189627 w 3222049"/>
              <a:gd name="connsiteY330" fmla="*/ 2601875 h 3736967"/>
              <a:gd name="connsiteX331" fmla="*/ 198393 w 3222049"/>
              <a:gd name="connsiteY331" fmla="*/ 2602260 h 3736967"/>
              <a:gd name="connsiteX332" fmla="*/ 205050 w 3222049"/>
              <a:gd name="connsiteY332" fmla="*/ 2596810 h 3736967"/>
              <a:gd name="connsiteX333" fmla="*/ 211708 w 3222049"/>
              <a:gd name="connsiteY333" fmla="*/ 2591361 h 3736967"/>
              <a:gd name="connsiteX334" fmla="*/ 219600 w 3222049"/>
              <a:gd name="connsiteY334" fmla="*/ 2580899 h 3736967"/>
              <a:gd name="connsiteX335" fmla="*/ 217675 w 3222049"/>
              <a:gd name="connsiteY335" fmla="*/ 2582419 h 3736967"/>
              <a:gd name="connsiteX336" fmla="*/ 216695 w 3222049"/>
              <a:gd name="connsiteY336" fmla="*/ 2585500 h 3736967"/>
              <a:gd name="connsiteX337" fmla="*/ 219625 w 3222049"/>
              <a:gd name="connsiteY337" fmla="*/ 2587993 h 3736967"/>
              <a:gd name="connsiteX338" fmla="*/ 222967 w 3222049"/>
              <a:gd name="connsiteY338" fmla="*/ 2588816 h 3736967"/>
              <a:gd name="connsiteX339" fmla="*/ 222691 w 3222049"/>
              <a:gd name="connsiteY339" fmla="*/ 2584540 h 3736967"/>
              <a:gd name="connsiteX340" fmla="*/ 219600 w 3222049"/>
              <a:gd name="connsiteY340" fmla="*/ 2580899 h 3736967"/>
              <a:gd name="connsiteX341" fmla="*/ 228339 w 3222049"/>
              <a:gd name="connsiteY341" fmla="*/ 2574190 h 3736967"/>
              <a:gd name="connsiteX342" fmla="*/ 227928 w 3222049"/>
              <a:gd name="connsiteY342" fmla="*/ 2575861 h 3736967"/>
              <a:gd name="connsiteX343" fmla="*/ 228883 w 3222049"/>
              <a:gd name="connsiteY343" fmla="*/ 2580083 h 3736967"/>
              <a:gd name="connsiteX344" fmla="*/ 231707 w 3222049"/>
              <a:gd name="connsiteY344" fmla="*/ 2582107 h 3736967"/>
              <a:gd name="connsiteX345" fmla="*/ 232118 w 3222049"/>
              <a:gd name="connsiteY345" fmla="*/ 2580436 h 3736967"/>
              <a:gd name="connsiteX346" fmla="*/ 228339 w 3222049"/>
              <a:gd name="connsiteY346" fmla="*/ 2574190 h 3736967"/>
              <a:gd name="connsiteX347" fmla="*/ 997391 w 3222049"/>
              <a:gd name="connsiteY347" fmla="*/ 2556594 h 3736967"/>
              <a:gd name="connsiteX348" fmla="*/ 994550 w 3222049"/>
              <a:gd name="connsiteY348" fmla="*/ 2562215 h 3736967"/>
              <a:gd name="connsiteX349" fmla="*/ 985162 w 3222049"/>
              <a:gd name="connsiteY349" fmla="*/ 2594279 h 3736967"/>
              <a:gd name="connsiteX350" fmla="*/ 998800 w 3222049"/>
              <a:gd name="connsiteY350" fmla="*/ 2586175 h 3736967"/>
              <a:gd name="connsiteX351" fmla="*/ 999559 w 3222049"/>
              <a:gd name="connsiteY351" fmla="*/ 2578676 h 3736967"/>
              <a:gd name="connsiteX352" fmla="*/ 998241 w 3222049"/>
              <a:gd name="connsiteY352" fmla="*/ 2578106 h 3736967"/>
              <a:gd name="connsiteX353" fmla="*/ 997262 w 3222049"/>
              <a:gd name="connsiteY353" fmla="*/ 2567666 h 3736967"/>
              <a:gd name="connsiteX354" fmla="*/ 1001503 w 3222049"/>
              <a:gd name="connsiteY354" fmla="*/ 2545551 h 3736967"/>
              <a:gd name="connsiteX355" fmla="*/ 997326 w 3222049"/>
              <a:gd name="connsiteY355" fmla="*/ 2549303 h 3736967"/>
              <a:gd name="connsiteX356" fmla="*/ 997820 w 3222049"/>
              <a:gd name="connsiteY356" fmla="*/ 2555415 h 3736967"/>
              <a:gd name="connsiteX357" fmla="*/ 2264981 w 3222049"/>
              <a:gd name="connsiteY357" fmla="*/ 2540593 h 3736967"/>
              <a:gd name="connsiteX358" fmla="*/ 2268709 w 3222049"/>
              <a:gd name="connsiteY358" fmla="*/ 2544165 h 3736967"/>
              <a:gd name="connsiteX359" fmla="*/ 2282180 w 3222049"/>
              <a:gd name="connsiteY359" fmla="*/ 2573491 h 3736967"/>
              <a:gd name="connsiteX360" fmla="*/ 2296896 w 3222049"/>
              <a:gd name="connsiteY360" fmla="*/ 2623074 h 3736967"/>
              <a:gd name="connsiteX361" fmla="*/ 2296669 w 3222049"/>
              <a:gd name="connsiteY361" fmla="*/ 2656750 h 3736967"/>
              <a:gd name="connsiteX362" fmla="*/ 2292566 w 3222049"/>
              <a:gd name="connsiteY362" fmla="*/ 2656989 h 3736967"/>
              <a:gd name="connsiteX363" fmla="*/ 2289318 w 3222049"/>
              <a:gd name="connsiteY363" fmla="*/ 2654472 h 3736967"/>
              <a:gd name="connsiteX364" fmla="*/ 2289369 w 3222049"/>
              <a:gd name="connsiteY364" fmla="*/ 2642605 h 3736967"/>
              <a:gd name="connsiteX365" fmla="*/ 2283985 w 3222049"/>
              <a:gd name="connsiteY365" fmla="*/ 2632680 h 3736967"/>
              <a:gd name="connsiteX366" fmla="*/ 2274795 w 3222049"/>
              <a:gd name="connsiteY366" fmla="*/ 2601235 h 3736967"/>
              <a:gd name="connsiteX367" fmla="*/ 2269332 w 3222049"/>
              <a:gd name="connsiteY367" fmla="*/ 2573360 h 3736967"/>
              <a:gd name="connsiteX368" fmla="*/ 180117 w 3222049"/>
              <a:gd name="connsiteY368" fmla="*/ 2510929 h 3736967"/>
              <a:gd name="connsiteX369" fmla="*/ 184413 w 3222049"/>
              <a:gd name="connsiteY369" fmla="*/ 2515974 h 3736967"/>
              <a:gd name="connsiteX370" fmla="*/ 184332 w 3222049"/>
              <a:gd name="connsiteY370" fmla="*/ 2522600 h 3736967"/>
              <a:gd name="connsiteX371" fmla="*/ 186852 w 3222049"/>
              <a:gd name="connsiteY371" fmla="*/ 2526764 h 3736967"/>
              <a:gd name="connsiteX372" fmla="*/ 182951 w 3222049"/>
              <a:gd name="connsiteY372" fmla="*/ 2530012 h 3736967"/>
              <a:gd name="connsiteX373" fmla="*/ 176852 w 3222049"/>
              <a:gd name="connsiteY373" fmla="*/ 2531391 h 3736967"/>
              <a:gd name="connsiteX374" fmla="*/ 166390 w 3222049"/>
              <a:gd name="connsiteY374" fmla="*/ 2523499 h 3736967"/>
              <a:gd name="connsiteX375" fmla="*/ 172473 w 3222049"/>
              <a:gd name="connsiteY375" fmla="*/ 2517687 h 3736967"/>
              <a:gd name="connsiteX376" fmla="*/ 180117 w 3222049"/>
              <a:gd name="connsiteY376" fmla="*/ 2510929 h 3736967"/>
              <a:gd name="connsiteX377" fmla="*/ 1015430 w 3222049"/>
              <a:gd name="connsiteY377" fmla="*/ 2500736 h 3736967"/>
              <a:gd name="connsiteX378" fmla="*/ 1011107 w 3222049"/>
              <a:gd name="connsiteY378" fmla="*/ 2507872 h 3736967"/>
              <a:gd name="connsiteX379" fmla="*/ 1011341 w 3222049"/>
              <a:gd name="connsiteY379" fmla="*/ 2516851 h 3736967"/>
              <a:gd name="connsiteX380" fmla="*/ 1005059 w 3222049"/>
              <a:gd name="connsiteY380" fmla="*/ 2522537 h 3736967"/>
              <a:gd name="connsiteX381" fmla="*/ 1003424 w 3222049"/>
              <a:gd name="connsiteY381" fmla="*/ 2523074 h 3736967"/>
              <a:gd name="connsiteX382" fmla="*/ 1000414 w 3222049"/>
              <a:gd name="connsiteY382" fmla="*/ 2527006 h 3736967"/>
              <a:gd name="connsiteX383" fmla="*/ 999034 w 3222049"/>
              <a:gd name="connsiteY383" fmla="*/ 2531763 h 3736967"/>
              <a:gd name="connsiteX384" fmla="*/ 1002161 w 3222049"/>
              <a:gd name="connsiteY384" fmla="*/ 2532320 h 3736967"/>
              <a:gd name="connsiteX385" fmla="*/ 1006110 w 3222049"/>
              <a:gd name="connsiteY385" fmla="*/ 2531248 h 3736967"/>
              <a:gd name="connsiteX386" fmla="*/ 1002356 w 3222049"/>
              <a:gd name="connsiteY386" fmla="*/ 2543265 h 3736967"/>
              <a:gd name="connsiteX387" fmla="*/ 1008952 w 3222049"/>
              <a:gd name="connsiteY387" fmla="*/ 2525597 h 3736967"/>
              <a:gd name="connsiteX388" fmla="*/ 1015845 w 3222049"/>
              <a:gd name="connsiteY388" fmla="*/ 2506943 h 3736967"/>
              <a:gd name="connsiteX389" fmla="*/ 2183137 w 3222049"/>
              <a:gd name="connsiteY389" fmla="*/ 2469320 h 3736967"/>
              <a:gd name="connsiteX390" fmla="*/ 2184536 w 3222049"/>
              <a:gd name="connsiteY390" fmla="*/ 2477809 h 3736967"/>
              <a:gd name="connsiteX391" fmla="*/ 2185778 w 3222049"/>
              <a:gd name="connsiteY391" fmla="*/ 2479000 h 3736967"/>
              <a:gd name="connsiteX392" fmla="*/ 1029142 w 3222049"/>
              <a:gd name="connsiteY392" fmla="*/ 2465721 h 3736967"/>
              <a:gd name="connsiteX393" fmla="*/ 1023251 w 3222049"/>
              <a:gd name="connsiteY393" fmla="*/ 2467657 h 3736967"/>
              <a:gd name="connsiteX394" fmla="*/ 1021322 w 3222049"/>
              <a:gd name="connsiteY394" fmla="*/ 2478475 h 3736967"/>
              <a:gd name="connsiteX395" fmla="*/ 1028222 w 3222049"/>
              <a:gd name="connsiteY395" fmla="*/ 2472732 h 3736967"/>
              <a:gd name="connsiteX396" fmla="*/ 1036658 w 3222049"/>
              <a:gd name="connsiteY396" fmla="*/ 2437062 h 3736967"/>
              <a:gd name="connsiteX397" fmla="*/ 1035824 w 3222049"/>
              <a:gd name="connsiteY397" fmla="*/ 2438396 h 3736967"/>
              <a:gd name="connsiteX398" fmla="*/ 1034227 w 3222049"/>
              <a:gd name="connsiteY398" fmla="*/ 2445939 h 3736967"/>
              <a:gd name="connsiteX399" fmla="*/ 1034683 w 3222049"/>
              <a:gd name="connsiteY399" fmla="*/ 2446296 h 3736967"/>
              <a:gd name="connsiteX400" fmla="*/ 1037312 w 3222049"/>
              <a:gd name="connsiteY400" fmla="*/ 2440987 h 3736967"/>
              <a:gd name="connsiteX401" fmla="*/ 347123 w 3222049"/>
              <a:gd name="connsiteY401" fmla="*/ 2415589 h 3736967"/>
              <a:gd name="connsiteX402" fmla="*/ 333808 w 3222049"/>
              <a:gd name="connsiteY402" fmla="*/ 2426488 h 3736967"/>
              <a:gd name="connsiteX403" fmla="*/ 335479 w 3222049"/>
              <a:gd name="connsiteY403" fmla="*/ 2426899 h 3736967"/>
              <a:gd name="connsiteX404" fmla="*/ 2226797 w 3222049"/>
              <a:gd name="connsiteY404" fmla="*/ 2408566 h 3736967"/>
              <a:gd name="connsiteX405" fmla="*/ 2225776 w 3222049"/>
              <a:gd name="connsiteY405" fmla="*/ 2410214 h 3736967"/>
              <a:gd name="connsiteX406" fmla="*/ 2227029 w 3222049"/>
              <a:gd name="connsiteY406" fmla="*/ 2416052 h 3736967"/>
              <a:gd name="connsiteX407" fmla="*/ 2230213 w 3222049"/>
              <a:gd name="connsiteY407" fmla="*/ 2422678 h 3736967"/>
              <a:gd name="connsiteX408" fmla="*/ 2233397 w 3222049"/>
              <a:gd name="connsiteY408" fmla="*/ 2429303 h 3736967"/>
              <a:gd name="connsiteX409" fmla="*/ 2235423 w 3222049"/>
              <a:gd name="connsiteY409" fmla="*/ 2438692 h 3736967"/>
              <a:gd name="connsiteX410" fmla="*/ 2241060 w 3222049"/>
              <a:gd name="connsiteY410" fmla="*/ 2446178 h 3736967"/>
              <a:gd name="connsiteX411" fmla="*/ 2242302 w 3222049"/>
              <a:gd name="connsiteY411" fmla="*/ 2447368 h 3736967"/>
              <a:gd name="connsiteX412" fmla="*/ 2240592 w 3222049"/>
              <a:gd name="connsiteY412" fmla="*/ 2424282 h 3736967"/>
              <a:gd name="connsiteX413" fmla="*/ 2239738 w 3222049"/>
              <a:gd name="connsiteY413" fmla="*/ 2421945 h 3736967"/>
              <a:gd name="connsiteX414" fmla="*/ 2237337 w 3222049"/>
              <a:gd name="connsiteY414" fmla="*/ 2420000 h 3736967"/>
              <a:gd name="connsiteX415" fmla="*/ 2230673 w 3222049"/>
              <a:gd name="connsiteY415" fmla="*/ 2422075 h 3736967"/>
              <a:gd name="connsiteX416" fmla="*/ 2229315 w 3222049"/>
              <a:gd name="connsiteY416" fmla="*/ 2413501 h 3736967"/>
              <a:gd name="connsiteX417" fmla="*/ 2259261 w 3222049"/>
              <a:gd name="connsiteY417" fmla="*/ 2389042 h 3736967"/>
              <a:gd name="connsiteX418" fmla="*/ 2259328 w 3222049"/>
              <a:gd name="connsiteY418" fmla="*/ 2389805 h 3736967"/>
              <a:gd name="connsiteX419" fmla="*/ 2258654 w 3222049"/>
              <a:gd name="connsiteY419" fmla="*/ 2389793 h 3736967"/>
              <a:gd name="connsiteX420" fmla="*/ 2264172 w 3222049"/>
              <a:gd name="connsiteY420" fmla="*/ 2398834 h 3736967"/>
              <a:gd name="connsiteX421" fmla="*/ 2269375 w 3222049"/>
              <a:gd name="connsiteY421" fmla="*/ 2410523 h 3736967"/>
              <a:gd name="connsiteX422" fmla="*/ 2270709 w 3222049"/>
              <a:gd name="connsiteY422" fmla="*/ 2417417 h 3736967"/>
              <a:gd name="connsiteX423" fmla="*/ 2275485 w 3222049"/>
              <a:gd name="connsiteY423" fmla="*/ 2422116 h 3736967"/>
              <a:gd name="connsiteX424" fmla="*/ 2286066 w 3222049"/>
              <a:gd name="connsiteY424" fmla="*/ 2438439 h 3736967"/>
              <a:gd name="connsiteX425" fmla="*/ 2294643 w 3222049"/>
              <a:gd name="connsiteY425" fmla="*/ 2453138 h 3736967"/>
              <a:gd name="connsiteX426" fmla="*/ 2294321 w 3222049"/>
              <a:gd name="connsiteY426" fmla="*/ 2461736 h 3736967"/>
              <a:gd name="connsiteX427" fmla="*/ 2305017 w 3222049"/>
              <a:gd name="connsiteY427" fmla="*/ 2470401 h 3736967"/>
              <a:gd name="connsiteX428" fmla="*/ 2305641 w 3222049"/>
              <a:gd name="connsiteY428" fmla="*/ 2483640 h 3736967"/>
              <a:gd name="connsiteX429" fmla="*/ 2308893 w 3222049"/>
              <a:gd name="connsiteY429" fmla="*/ 2495686 h 3736967"/>
              <a:gd name="connsiteX430" fmla="*/ 2312396 w 3222049"/>
              <a:gd name="connsiteY430" fmla="*/ 2494095 h 3736967"/>
              <a:gd name="connsiteX431" fmla="*/ 2317332 w 3222049"/>
              <a:gd name="connsiteY431" fmla="*/ 2494495 h 3736967"/>
              <a:gd name="connsiteX432" fmla="*/ 2322077 w 3222049"/>
              <a:gd name="connsiteY432" fmla="*/ 2493079 h 3736967"/>
              <a:gd name="connsiteX433" fmla="*/ 2320520 w 3222049"/>
              <a:gd name="connsiteY433" fmla="*/ 2484067 h 3736967"/>
              <a:gd name="connsiteX434" fmla="*/ 2311702 w 3222049"/>
              <a:gd name="connsiteY434" fmla="*/ 2475817 h 3736967"/>
              <a:gd name="connsiteX435" fmla="*/ 2310366 w 3222049"/>
              <a:gd name="connsiteY435" fmla="*/ 2474733 h 3736967"/>
              <a:gd name="connsiteX436" fmla="*/ 2306837 w 3222049"/>
              <a:gd name="connsiteY436" fmla="*/ 2458588 h 3736967"/>
              <a:gd name="connsiteX437" fmla="*/ 2303308 w 3222049"/>
              <a:gd name="connsiteY437" fmla="*/ 2442442 h 3736967"/>
              <a:gd name="connsiteX438" fmla="*/ 2292811 w 3222049"/>
              <a:gd name="connsiteY438" fmla="*/ 2434214 h 3736967"/>
              <a:gd name="connsiteX439" fmla="*/ 2286756 w 3222049"/>
              <a:gd name="connsiteY439" fmla="*/ 2424604 h 3736967"/>
              <a:gd name="connsiteX440" fmla="*/ 2275632 w 3222049"/>
              <a:gd name="connsiteY440" fmla="*/ 2408949 h 3736967"/>
              <a:gd name="connsiteX441" fmla="*/ 2262504 w 3222049"/>
              <a:gd name="connsiteY441" fmla="*/ 2391669 h 3736967"/>
              <a:gd name="connsiteX442" fmla="*/ 282787 w 3222049"/>
              <a:gd name="connsiteY442" fmla="*/ 2368298 h 3736967"/>
              <a:gd name="connsiteX443" fmla="*/ 286022 w 3222049"/>
              <a:gd name="connsiteY443" fmla="*/ 2368651 h 3736967"/>
              <a:gd name="connsiteX444" fmla="*/ 293705 w 3222049"/>
              <a:gd name="connsiteY444" fmla="*/ 2372536 h 3736967"/>
              <a:gd name="connsiteX445" fmla="*/ 299826 w 3222049"/>
              <a:gd name="connsiteY445" fmla="*/ 2377365 h 3736967"/>
              <a:gd name="connsiteX446" fmla="*/ 289416 w 3222049"/>
              <a:gd name="connsiteY446" fmla="*/ 2383663 h 3736967"/>
              <a:gd name="connsiteX447" fmla="*/ 282613 w 3222049"/>
              <a:gd name="connsiteY447" fmla="*/ 2378002 h 3736967"/>
              <a:gd name="connsiteX448" fmla="*/ 280187 w 3222049"/>
              <a:gd name="connsiteY448" fmla="*/ 2370759 h 3736967"/>
              <a:gd name="connsiteX449" fmla="*/ 282787 w 3222049"/>
              <a:gd name="connsiteY449" fmla="*/ 2368298 h 3736967"/>
              <a:gd name="connsiteX450" fmla="*/ 379717 w 3222049"/>
              <a:gd name="connsiteY450" fmla="*/ 2311971 h 3736967"/>
              <a:gd name="connsiteX451" fmla="*/ 377845 w 3222049"/>
              <a:gd name="connsiteY451" fmla="*/ 2313282 h 3736967"/>
              <a:gd name="connsiteX452" fmla="*/ 377224 w 3222049"/>
              <a:gd name="connsiteY452" fmla="*/ 2314902 h 3736967"/>
              <a:gd name="connsiteX453" fmla="*/ 379744 w 3222049"/>
              <a:gd name="connsiteY453" fmla="*/ 2319066 h 3736967"/>
              <a:gd name="connsiteX454" fmla="*/ 380511 w 3222049"/>
              <a:gd name="connsiteY454" fmla="*/ 2315046 h 3736967"/>
              <a:gd name="connsiteX455" fmla="*/ 379717 w 3222049"/>
              <a:gd name="connsiteY455" fmla="*/ 2311971 h 3736967"/>
              <a:gd name="connsiteX456" fmla="*/ 300211 w 3222049"/>
              <a:gd name="connsiteY456" fmla="*/ 2253415 h 3736967"/>
              <a:gd name="connsiteX457" fmla="*/ 298592 w 3222049"/>
              <a:gd name="connsiteY457" fmla="*/ 2267192 h 3736967"/>
              <a:gd name="connsiteX458" fmla="*/ 304096 w 3222049"/>
              <a:gd name="connsiteY458" fmla="*/ 2260130 h 3736967"/>
              <a:gd name="connsiteX459" fmla="*/ 300211 w 3222049"/>
              <a:gd name="connsiteY459" fmla="*/ 2253415 h 3736967"/>
              <a:gd name="connsiteX460" fmla="*/ 391851 w 3222049"/>
              <a:gd name="connsiteY460" fmla="*/ 2205088 h 3736967"/>
              <a:gd name="connsiteX461" fmla="*/ 381440 w 3222049"/>
              <a:gd name="connsiteY461" fmla="*/ 2211387 h 3736967"/>
              <a:gd name="connsiteX462" fmla="*/ 378124 w 3222049"/>
              <a:gd name="connsiteY462" fmla="*/ 2217659 h 3736967"/>
              <a:gd name="connsiteX463" fmla="*/ 377562 w 3222049"/>
              <a:gd name="connsiteY463" fmla="*/ 2220843 h 3736967"/>
              <a:gd name="connsiteX464" fmla="*/ 378561 w 3222049"/>
              <a:gd name="connsiteY464" fmla="*/ 2223083 h 3736967"/>
              <a:gd name="connsiteX465" fmla="*/ 383812 w 3222049"/>
              <a:gd name="connsiteY465" fmla="*/ 2217951 h 3736967"/>
              <a:gd name="connsiteX466" fmla="*/ 386864 w 3222049"/>
              <a:gd name="connsiteY466" fmla="*/ 2210950 h 3736967"/>
              <a:gd name="connsiteX467" fmla="*/ 390524 w 3222049"/>
              <a:gd name="connsiteY467" fmla="*/ 2213179 h 3736967"/>
              <a:gd name="connsiteX468" fmla="*/ 393547 w 3222049"/>
              <a:gd name="connsiteY468" fmla="*/ 2212595 h 3736967"/>
              <a:gd name="connsiteX469" fmla="*/ 391851 w 3222049"/>
              <a:gd name="connsiteY469" fmla="*/ 2205088 h 3736967"/>
              <a:gd name="connsiteX470" fmla="*/ 403932 w 3222049"/>
              <a:gd name="connsiteY470" fmla="*/ 2199202 h 3736967"/>
              <a:gd name="connsiteX471" fmla="*/ 403521 w 3222049"/>
              <a:gd name="connsiteY471" fmla="*/ 2200873 h 3736967"/>
              <a:gd name="connsiteX472" fmla="*/ 404424 w 3222049"/>
              <a:gd name="connsiteY472" fmla="*/ 2205304 h 3736967"/>
              <a:gd name="connsiteX473" fmla="*/ 406888 w 3222049"/>
              <a:gd name="connsiteY473" fmla="*/ 2208791 h 3736967"/>
              <a:gd name="connsiteX474" fmla="*/ 407711 w 3222049"/>
              <a:gd name="connsiteY474" fmla="*/ 2205449 h 3736967"/>
              <a:gd name="connsiteX475" fmla="*/ 406602 w 3222049"/>
              <a:gd name="connsiteY475" fmla="*/ 2201853 h 3736967"/>
              <a:gd name="connsiteX476" fmla="*/ 403932 w 3222049"/>
              <a:gd name="connsiteY476" fmla="*/ 2199202 h 3736967"/>
              <a:gd name="connsiteX477" fmla="*/ 2449544 w 3222049"/>
              <a:gd name="connsiteY477" fmla="*/ 2163023 h 3736967"/>
              <a:gd name="connsiteX478" fmla="*/ 2469148 w 3222049"/>
              <a:gd name="connsiteY478" fmla="*/ 2164621 h 3736967"/>
              <a:gd name="connsiteX479" fmla="*/ 2469956 w 3222049"/>
              <a:gd name="connsiteY479" fmla="*/ 2164987 h 3736967"/>
              <a:gd name="connsiteX480" fmla="*/ 2470533 w 3222049"/>
              <a:gd name="connsiteY480" fmla="*/ 2166622 h 3736967"/>
              <a:gd name="connsiteX481" fmla="*/ 2461721 w 3222049"/>
              <a:gd name="connsiteY481" fmla="*/ 2174201 h 3736967"/>
              <a:gd name="connsiteX482" fmla="*/ 2450832 w 3222049"/>
              <a:gd name="connsiteY482" fmla="*/ 2178779 h 3736967"/>
              <a:gd name="connsiteX483" fmla="*/ 2447601 w 3222049"/>
              <a:gd name="connsiteY483" fmla="*/ 2167698 h 3736967"/>
              <a:gd name="connsiteX484" fmla="*/ 2446985 w 3222049"/>
              <a:gd name="connsiteY484" fmla="*/ 2171084 h 3736967"/>
              <a:gd name="connsiteX485" fmla="*/ 2448350 w 3222049"/>
              <a:gd name="connsiteY485" fmla="*/ 2176798 h 3736967"/>
              <a:gd name="connsiteX486" fmla="*/ 2448216 w 3222049"/>
              <a:gd name="connsiteY486" fmla="*/ 2183550 h 3736967"/>
              <a:gd name="connsiteX487" fmla="*/ 2438674 w 3222049"/>
              <a:gd name="connsiteY487" fmla="*/ 2178317 h 3736967"/>
              <a:gd name="connsiteX488" fmla="*/ 2439290 w 3222049"/>
              <a:gd name="connsiteY488" fmla="*/ 2174931 h 3736967"/>
              <a:gd name="connsiteX489" fmla="*/ 2449544 w 3222049"/>
              <a:gd name="connsiteY489" fmla="*/ 2163023 h 3736967"/>
              <a:gd name="connsiteX490" fmla="*/ 475907 w 3222049"/>
              <a:gd name="connsiteY490" fmla="*/ 2137176 h 3736967"/>
              <a:gd name="connsiteX491" fmla="*/ 470946 w 3222049"/>
              <a:gd name="connsiteY491" fmla="*/ 2150131 h 3736967"/>
              <a:gd name="connsiteX492" fmla="*/ 476395 w 3222049"/>
              <a:gd name="connsiteY492" fmla="*/ 2156789 h 3736967"/>
              <a:gd name="connsiteX493" fmla="*/ 482616 w 3222049"/>
              <a:gd name="connsiteY493" fmla="*/ 2145916 h 3736967"/>
              <a:gd name="connsiteX494" fmla="*/ 359509 w 3222049"/>
              <a:gd name="connsiteY494" fmla="*/ 2043803 h 3736967"/>
              <a:gd name="connsiteX495" fmla="*/ 346411 w 3222049"/>
              <a:gd name="connsiteY495" fmla="*/ 2044214 h 3736967"/>
              <a:gd name="connsiteX496" fmla="*/ 337867 w 3222049"/>
              <a:gd name="connsiteY496" fmla="*/ 2044793 h 3736967"/>
              <a:gd name="connsiteX497" fmla="*/ 331775 w 3222049"/>
              <a:gd name="connsiteY497" fmla="*/ 2053264 h 3736967"/>
              <a:gd name="connsiteX498" fmla="*/ 331147 w 3222049"/>
              <a:gd name="connsiteY498" fmla="*/ 2054867 h 3736967"/>
              <a:gd name="connsiteX499" fmla="*/ 334057 w 3222049"/>
              <a:gd name="connsiteY499" fmla="*/ 2053928 h 3736967"/>
              <a:gd name="connsiteX500" fmla="*/ 336235 w 3222049"/>
              <a:gd name="connsiteY500" fmla="*/ 2051316 h 3736967"/>
              <a:gd name="connsiteX501" fmla="*/ 344874 w 3222049"/>
              <a:gd name="connsiteY501" fmla="*/ 2052853 h 3736967"/>
              <a:gd name="connsiteX502" fmla="*/ 352191 w 3222049"/>
              <a:gd name="connsiteY502" fmla="*/ 2048328 h 3736967"/>
              <a:gd name="connsiteX503" fmla="*/ 359509 w 3222049"/>
              <a:gd name="connsiteY503" fmla="*/ 2043803 h 3736967"/>
              <a:gd name="connsiteX504" fmla="*/ 368710 w 3222049"/>
              <a:gd name="connsiteY504" fmla="*/ 2034472 h 3736967"/>
              <a:gd name="connsiteX505" fmla="*/ 366602 w 3222049"/>
              <a:gd name="connsiteY505" fmla="*/ 2035725 h 3736967"/>
              <a:gd name="connsiteX506" fmla="*/ 365224 w 3222049"/>
              <a:gd name="connsiteY506" fmla="*/ 2038650 h 3736967"/>
              <a:gd name="connsiteX507" fmla="*/ 367800 w 3222049"/>
              <a:gd name="connsiteY507" fmla="*/ 2041508 h 3736967"/>
              <a:gd name="connsiteX508" fmla="*/ 371005 w 3222049"/>
              <a:gd name="connsiteY508" fmla="*/ 2042764 h 3736967"/>
              <a:gd name="connsiteX509" fmla="*/ 371295 w 3222049"/>
              <a:gd name="connsiteY509" fmla="*/ 2038488 h 3736967"/>
              <a:gd name="connsiteX510" fmla="*/ 368710 w 3222049"/>
              <a:gd name="connsiteY510" fmla="*/ 2034472 h 3736967"/>
              <a:gd name="connsiteX511" fmla="*/ 378257 w 3222049"/>
              <a:gd name="connsiteY511" fmla="*/ 2028972 h 3736967"/>
              <a:gd name="connsiteX512" fmla="*/ 377630 w 3222049"/>
              <a:gd name="connsiteY512" fmla="*/ 2030575 h 3736967"/>
              <a:gd name="connsiteX513" fmla="*/ 378019 w 3222049"/>
              <a:gd name="connsiteY513" fmla="*/ 2034886 h 3736967"/>
              <a:gd name="connsiteX514" fmla="*/ 380552 w 3222049"/>
              <a:gd name="connsiteY514" fmla="*/ 2037264 h 3736967"/>
              <a:gd name="connsiteX515" fmla="*/ 381180 w 3222049"/>
              <a:gd name="connsiteY515" fmla="*/ 2035662 h 3736967"/>
              <a:gd name="connsiteX516" fmla="*/ 378257 w 3222049"/>
              <a:gd name="connsiteY516" fmla="*/ 2028972 h 3736967"/>
              <a:gd name="connsiteX517" fmla="*/ 2677543 w 3222049"/>
              <a:gd name="connsiteY517" fmla="*/ 1999644 h 3736967"/>
              <a:gd name="connsiteX518" fmla="*/ 2672002 w 3222049"/>
              <a:gd name="connsiteY518" fmla="*/ 2010879 h 3736967"/>
              <a:gd name="connsiteX519" fmla="*/ 2679235 w 3222049"/>
              <a:gd name="connsiteY519" fmla="*/ 2019190 h 3736967"/>
              <a:gd name="connsiteX520" fmla="*/ 2683391 w 3222049"/>
              <a:gd name="connsiteY520" fmla="*/ 2005955 h 3736967"/>
              <a:gd name="connsiteX521" fmla="*/ 716585 w 3222049"/>
              <a:gd name="connsiteY521" fmla="*/ 1987315 h 3736967"/>
              <a:gd name="connsiteX522" fmla="*/ 725788 w 3222049"/>
              <a:gd name="connsiteY522" fmla="*/ 1993124 h 3736967"/>
              <a:gd name="connsiteX523" fmla="*/ 724965 w 3222049"/>
              <a:gd name="connsiteY523" fmla="*/ 1996466 h 3736967"/>
              <a:gd name="connsiteX524" fmla="*/ 713999 w 3222049"/>
              <a:gd name="connsiteY524" fmla="*/ 2007722 h 3736967"/>
              <a:gd name="connsiteX525" fmla="*/ 694530 w 3222049"/>
              <a:gd name="connsiteY525" fmla="*/ 2004923 h 3736967"/>
              <a:gd name="connsiteX526" fmla="*/ 693746 w 3222049"/>
              <a:gd name="connsiteY526" fmla="*/ 2004508 h 3736967"/>
              <a:gd name="connsiteX527" fmla="*/ 693271 w 3222049"/>
              <a:gd name="connsiteY527" fmla="*/ 2002841 h 3736967"/>
              <a:gd name="connsiteX528" fmla="*/ 702531 w 3222049"/>
              <a:gd name="connsiteY528" fmla="*/ 1995817 h 3736967"/>
              <a:gd name="connsiteX529" fmla="*/ 713680 w 3222049"/>
              <a:gd name="connsiteY529" fmla="*/ 1991916 h 3736967"/>
              <a:gd name="connsiteX530" fmla="*/ 716225 w 3222049"/>
              <a:gd name="connsiteY530" fmla="*/ 2003174 h 3736967"/>
              <a:gd name="connsiteX531" fmla="*/ 717047 w 3222049"/>
              <a:gd name="connsiteY531" fmla="*/ 1999833 h 3736967"/>
              <a:gd name="connsiteX532" fmla="*/ 716035 w 3222049"/>
              <a:gd name="connsiteY532" fmla="*/ 1994046 h 3736967"/>
              <a:gd name="connsiteX533" fmla="*/ 716585 w 3222049"/>
              <a:gd name="connsiteY533" fmla="*/ 1987315 h 3736967"/>
              <a:gd name="connsiteX534" fmla="*/ 732420 w 3222049"/>
              <a:gd name="connsiteY534" fmla="*/ 1980580 h 3736967"/>
              <a:gd name="connsiteX535" fmla="*/ 738592 w 3222049"/>
              <a:gd name="connsiteY535" fmla="*/ 1985200 h 3736967"/>
              <a:gd name="connsiteX536" fmla="*/ 740388 w 3222049"/>
              <a:gd name="connsiteY536" fmla="*/ 1991402 h 3736967"/>
              <a:gd name="connsiteX537" fmla="*/ 738004 w 3222049"/>
              <a:gd name="connsiteY537" fmla="*/ 1995689 h 3736967"/>
              <a:gd name="connsiteX538" fmla="*/ 733731 w 3222049"/>
              <a:gd name="connsiteY538" fmla="*/ 1996852 h 3736967"/>
              <a:gd name="connsiteX539" fmla="*/ 729129 w 3222049"/>
              <a:gd name="connsiteY539" fmla="*/ 1993946 h 3736967"/>
              <a:gd name="connsiteX540" fmla="*/ 729926 w 3222049"/>
              <a:gd name="connsiteY540" fmla="*/ 1983510 h 3736967"/>
              <a:gd name="connsiteX541" fmla="*/ 730546 w 3222049"/>
              <a:gd name="connsiteY541" fmla="*/ 1981891 h 3736967"/>
              <a:gd name="connsiteX542" fmla="*/ 732420 w 3222049"/>
              <a:gd name="connsiteY542" fmla="*/ 1980580 h 3736967"/>
              <a:gd name="connsiteX543" fmla="*/ 338789 w 3222049"/>
              <a:gd name="connsiteY543" fmla="*/ 1959910 h 3736967"/>
              <a:gd name="connsiteX544" fmla="*/ 342382 w 3222049"/>
              <a:gd name="connsiteY544" fmla="*/ 1965477 h 3736967"/>
              <a:gd name="connsiteX545" fmla="*/ 341430 w 3222049"/>
              <a:gd name="connsiteY545" fmla="*/ 1972034 h 3736967"/>
              <a:gd name="connsiteX546" fmla="*/ 343379 w 3222049"/>
              <a:gd name="connsiteY546" fmla="*/ 1976494 h 3736967"/>
              <a:gd name="connsiteX547" fmla="*/ 339084 w 3222049"/>
              <a:gd name="connsiteY547" fmla="*/ 1979200 h 3736967"/>
              <a:gd name="connsiteX548" fmla="*/ 332857 w 3222049"/>
              <a:gd name="connsiteY548" fmla="*/ 1979763 h 3736967"/>
              <a:gd name="connsiteX549" fmla="*/ 323525 w 3222049"/>
              <a:gd name="connsiteY549" fmla="*/ 1970562 h 3736967"/>
              <a:gd name="connsiteX550" fmla="*/ 330321 w 3222049"/>
              <a:gd name="connsiteY550" fmla="*/ 1965601 h 3736967"/>
              <a:gd name="connsiteX551" fmla="*/ 338789 w 3222049"/>
              <a:gd name="connsiteY551" fmla="*/ 1959910 h 3736967"/>
              <a:gd name="connsiteX552" fmla="*/ 840863 w 3222049"/>
              <a:gd name="connsiteY552" fmla="*/ 1947096 h 3736967"/>
              <a:gd name="connsiteX553" fmla="*/ 825864 w 3222049"/>
              <a:gd name="connsiteY553" fmla="*/ 1957203 h 3736967"/>
              <a:gd name="connsiteX554" fmla="*/ 817504 w 3222049"/>
              <a:gd name="connsiteY554" fmla="*/ 1966082 h 3736967"/>
              <a:gd name="connsiteX555" fmla="*/ 817507 w 3222049"/>
              <a:gd name="connsiteY555" fmla="*/ 1966969 h 3736967"/>
              <a:gd name="connsiteX556" fmla="*/ 818764 w 3222049"/>
              <a:gd name="connsiteY556" fmla="*/ 1968164 h 3736967"/>
              <a:gd name="connsiteX557" fmla="*/ 830170 w 3222049"/>
              <a:gd name="connsiteY557" fmla="*/ 1963220 h 3736967"/>
              <a:gd name="connsiteX558" fmla="*/ 839995 w 3222049"/>
              <a:gd name="connsiteY558" fmla="*/ 1953898 h 3736967"/>
              <a:gd name="connsiteX559" fmla="*/ 850882 w 3222049"/>
              <a:gd name="connsiteY559" fmla="*/ 1949966 h 3736967"/>
              <a:gd name="connsiteX560" fmla="*/ 847541 w 3222049"/>
              <a:gd name="connsiteY560" fmla="*/ 1949424 h 3736967"/>
              <a:gd name="connsiteX561" fmla="*/ 2743725 w 3222049"/>
              <a:gd name="connsiteY561" fmla="*/ 1943472 h 3736967"/>
              <a:gd name="connsiteX562" fmla="*/ 2743110 w 3222049"/>
              <a:gd name="connsiteY562" fmla="*/ 1946858 h 3736967"/>
              <a:gd name="connsiteX563" fmla="*/ 2744437 w 3222049"/>
              <a:gd name="connsiteY563" fmla="*/ 1950378 h 3736967"/>
              <a:gd name="connsiteX564" fmla="*/ 2747265 w 3222049"/>
              <a:gd name="connsiteY564" fmla="*/ 1952860 h 3736967"/>
              <a:gd name="connsiteX565" fmla="*/ 2747573 w 3222049"/>
              <a:gd name="connsiteY565" fmla="*/ 1951168 h 3736967"/>
              <a:gd name="connsiteX566" fmla="*/ 2746399 w 3222049"/>
              <a:gd name="connsiteY566" fmla="*/ 1946800 h 3736967"/>
              <a:gd name="connsiteX567" fmla="*/ 2743725 w 3222049"/>
              <a:gd name="connsiteY567" fmla="*/ 1943472 h 3736967"/>
              <a:gd name="connsiteX568" fmla="*/ 828935 w 3222049"/>
              <a:gd name="connsiteY568" fmla="*/ 1942939 h 3736967"/>
              <a:gd name="connsiteX569" fmla="*/ 826192 w 3222049"/>
              <a:gd name="connsiteY569" fmla="*/ 1945184 h 3736967"/>
              <a:gd name="connsiteX570" fmla="*/ 829361 w 3222049"/>
              <a:gd name="connsiteY570" fmla="*/ 1943087 h 3736967"/>
              <a:gd name="connsiteX571" fmla="*/ 868795 w 3222049"/>
              <a:gd name="connsiteY571" fmla="*/ 1933666 h 3736967"/>
              <a:gd name="connsiteX572" fmla="*/ 867357 w 3222049"/>
              <a:gd name="connsiteY572" fmla="*/ 1933831 h 3736967"/>
              <a:gd name="connsiteX573" fmla="*/ 859945 w 3222049"/>
              <a:gd name="connsiteY573" fmla="*/ 1936408 h 3736967"/>
              <a:gd name="connsiteX574" fmla="*/ 855519 w 3222049"/>
              <a:gd name="connsiteY574" fmla="*/ 1938836 h 3736967"/>
              <a:gd name="connsiteX575" fmla="*/ 855200 w 3222049"/>
              <a:gd name="connsiteY575" fmla="*/ 1939662 h 3736967"/>
              <a:gd name="connsiteX576" fmla="*/ 861579 w 3222049"/>
              <a:gd name="connsiteY576" fmla="*/ 1943226 h 3736967"/>
              <a:gd name="connsiteX577" fmla="*/ 869495 w 3222049"/>
              <a:gd name="connsiteY577" fmla="*/ 1942043 h 3736967"/>
              <a:gd name="connsiteX578" fmla="*/ 870405 w 3222049"/>
              <a:gd name="connsiteY578" fmla="*/ 1938346 h 3736967"/>
              <a:gd name="connsiteX579" fmla="*/ 870029 w 3222049"/>
              <a:gd name="connsiteY579" fmla="*/ 1933677 h 3736967"/>
              <a:gd name="connsiteX580" fmla="*/ 2771121 w 3222049"/>
              <a:gd name="connsiteY580" fmla="*/ 1927467 h 3736967"/>
              <a:gd name="connsiteX581" fmla="*/ 2766196 w 3222049"/>
              <a:gd name="connsiteY581" fmla="*/ 1932911 h 3736967"/>
              <a:gd name="connsiteX582" fmla="*/ 2763580 w 3222049"/>
              <a:gd name="connsiteY582" fmla="*/ 1940087 h 3736967"/>
              <a:gd name="connsiteX583" fmla="*/ 2759790 w 3222049"/>
              <a:gd name="connsiteY583" fmla="*/ 1938086 h 3736967"/>
              <a:gd name="connsiteX584" fmla="*/ 2756808 w 3222049"/>
              <a:gd name="connsiteY584" fmla="*/ 1938855 h 3736967"/>
              <a:gd name="connsiteX585" fmla="*/ 2758962 w 3222049"/>
              <a:gd name="connsiteY585" fmla="*/ 1946243 h 3736967"/>
              <a:gd name="connsiteX586" fmla="*/ 2768967 w 3222049"/>
              <a:gd name="connsiteY586" fmla="*/ 1939318 h 3736967"/>
              <a:gd name="connsiteX587" fmla="*/ 2771890 w 3222049"/>
              <a:gd name="connsiteY587" fmla="*/ 1932854 h 3736967"/>
              <a:gd name="connsiteX588" fmla="*/ 2772257 w 3222049"/>
              <a:gd name="connsiteY588" fmla="*/ 1929641 h 3736967"/>
              <a:gd name="connsiteX589" fmla="*/ 2771121 w 3222049"/>
              <a:gd name="connsiteY589" fmla="*/ 1927467 h 3736967"/>
              <a:gd name="connsiteX590" fmla="*/ 516900 w 3222049"/>
              <a:gd name="connsiteY590" fmla="*/ 1887402 h 3736967"/>
              <a:gd name="connsiteX591" fmla="*/ 502265 w 3222049"/>
              <a:gd name="connsiteY591" fmla="*/ 1896453 h 3736967"/>
              <a:gd name="connsiteX592" fmla="*/ 503867 w 3222049"/>
              <a:gd name="connsiteY592" fmla="*/ 1897080 h 3736967"/>
              <a:gd name="connsiteX593" fmla="*/ 2848230 w 3222049"/>
              <a:gd name="connsiteY593" fmla="*/ 1878529 h 3736967"/>
              <a:gd name="connsiteX594" fmla="*/ 2843170 w 3222049"/>
              <a:gd name="connsiteY594" fmla="*/ 1885916 h 3736967"/>
              <a:gd name="connsiteX595" fmla="*/ 2847460 w 3222049"/>
              <a:gd name="connsiteY595" fmla="*/ 1892380 h 3736967"/>
              <a:gd name="connsiteX596" fmla="*/ 459354 w 3222049"/>
              <a:gd name="connsiteY596" fmla="*/ 1832047 h 3736967"/>
              <a:gd name="connsiteX597" fmla="*/ 462515 w 3222049"/>
              <a:gd name="connsiteY597" fmla="*/ 1832824 h 3736967"/>
              <a:gd name="connsiteX598" fmla="*/ 469618 w 3222049"/>
              <a:gd name="connsiteY598" fmla="*/ 1837687 h 3736967"/>
              <a:gd name="connsiteX599" fmla="*/ 475050 w 3222049"/>
              <a:gd name="connsiteY599" fmla="*/ 1843281 h 3736967"/>
              <a:gd name="connsiteX600" fmla="*/ 463901 w 3222049"/>
              <a:gd name="connsiteY600" fmla="*/ 1848152 h 3736967"/>
              <a:gd name="connsiteX601" fmla="*/ 457904 w 3222049"/>
              <a:gd name="connsiteY601" fmla="*/ 1841644 h 3736967"/>
              <a:gd name="connsiteX602" fmla="*/ 456453 w 3222049"/>
              <a:gd name="connsiteY602" fmla="*/ 1834145 h 3736967"/>
              <a:gd name="connsiteX603" fmla="*/ 459354 w 3222049"/>
              <a:gd name="connsiteY603" fmla="*/ 1832047 h 3736967"/>
              <a:gd name="connsiteX604" fmla="*/ 2764046 w 3222049"/>
              <a:gd name="connsiteY604" fmla="*/ 1831738 h 3736967"/>
              <a:gd name="connsiteX605" fmla="*/ 2763527 w 3222049"/>
              <a:gd name="connsiteY605" fmla="*/ 1835797 h 3736967"/>
              <a:gd name="connsiteX606" fmla="*/ 2764508 w 3222049"/>
              <a:gd name="connsiteY606" fmla="*/ 1838817 h 3736967"/>
              <a:gd name="connsiteX607" fmla="*/ 2766297 w 3222049"/>
              <a:gd name="connsiteY607" fmla="*/ 1837394 h 3736967"/>
              <a:gd name="connsiteX608" fmla="*/ 2766817 w 3222049"/>
              <a:gd name="connsiteY608" fmla="*/ 1835740 h 3736967"/>
              <a:gd name="connsiteX609" fmla="*/ 2764046 w 3222049"/>
              <a:gd name="connsiteY609" fmla="*/ 1831738 h 3736967"/>
              <a:gd name="connsiteX610" fmla="*/ 562861 w 3222049"/>
              <a:gd name="connsiteY610" fmla="*/ 1788982 h 3736967"/>
              <a:gd name="connsiteX611" fmla="*/ 560831 w 3222049"/>
              <a:gd name="connsiteY611" fmla="*/ 1790035 h 3736967"/>
              <a:gd name="connsiteX612" fmla="*/ 560003 w 3222049"/>
              <a:gd name="connsiteY612" fmla="*/ 1791558 h 3736967"/>
              <a:gd name="connsiteX613" fmla="*/ 561952 w 3222049"/>
              <a:gd name="connsiteY613" fmla="*/ 1796018 h 3736967"/>
              <a:gd name="connsiteX614" fmla="*/ 563243 w 3222049"/>
              <a:gd name="connsiteY614" fmla="*/ 1792134 h 3736967"/>
              <a:gd name="connsiteX615" fmla="*/ 562861 w 3222049"/>
              <a:gd name="connsiteY615" fmla="*/ 1788982 h 3736967"/>
              <a:gd name="connsiteX616" fmla="*/ 2285722 w 3222049"/>
              <a:gd name="connsiteY616" fmla="*/ 1770158 h 3736967"/>
              <a:gd name="connsiteX617" fmla="*/ 2277469 w 3222049"/>
              <a:gd name="connsiteY617" fmla="*/ 1774459 h 3736967"/>
              <a:gd name="connsiteX618" fmla="*/ 2271254 w 3222049"/>
              <a:gd name="connsiteY618" fmla="*/ 1785769 h 3736967"/>
              <a:gd name="connsiteX619" fmla="*/ 2269597 w 3222049"/>
              <a:gd name="connsiteY619" fmla="*/ 1788785 h 3736967"/>
              <a:gd name="connsiteX620" fmla="*/ 2265167 w 3222049"/>
              <a:gd name="connsiteY620" fmla="*/ 1788806 h 3736967"/>
              <a:gd name="connsiteX621" fmla="*/ 2261758 w 3222049"/>
              <a:gd name="connsiteY621" fmla="*/ 1792332 h 3736967"/>
              <a:gd name="connsiteX622" fmla="*/ 2264689 w 3222049"/>
              <a:gd name="connsiteY622" fmla="*/ 1793697 h 3736967"/>
              <a:gd name="connsiteX623" fmla="*/ 2267111 w 3222049"/>
              <a:gd name="connsiteY623" fmla="*/ 1793310 h 3736967"/>
              <a:gd name="connsiteX624" fmla="*/ 2269597 w 3222049"/>
              <a:gd name="connsiteY624" fmla="*/ 1788785 h 3736967"/>
              <a:gd name="connsiteX625" fmla="*/ 2283468 w 3222049"/>
              <a:gd name="connsiteY625" fmla="*/ 1788553 h 3736967"/>
              <a:gd name="connsiteX626" fmla="*/ 2285471 w 3222049"/>
              <a:gd name="connsiteY626" fmla="*/ 1779101 h 3736967"/>
              <a:gd name="connsiteX627" fmla="*/ 2285722 w 3222049"/>
              <a:gd name="connsiteY627" fmla="*/ 1770158 h 3736967"/>
              <a:gd name="connsiteX628" fmla="*/ 2850236 w 3222049"/>
              <a:gd name="connsiteY628" fmla="*/ 1761715 h 3736967"/>
              <a:gd name="connsiteX629" fmla="*/ 2857374 w 3222049"/>
              <a:gd name="connsiteY629" fmla="*/ 1766948 h 3736967"/>
              <a:gd name="connsiteX630" fmla="*/ 2860240 w 3222049"/>
              <a:gd name="connsiteY630" fmla="*/ 1774028 h 3736967"/>
              <a:gd name="connsiteX631" fmla="*/ 2857797 w 3222049"/>
              <a:gd name="connsiteY631" fmla="*/ 1776644 h 3736967"/>
              <a:gd name="connsiteX632" fmla="*/ 2854545 w 3222049"/>
              <a:gd name="connsiteY632" fmla="*/ 1776490 h 3736967"/>
              <a:gd name="connsiteX633" fmla="*/ 2846639 w 3222049"/>
              <a:gd name="connsiteY633" fmla="*/ 1773084 h 3736967"/>
              <a:gd name="connsiteX634" fmla="*/ 2840233 w 3222049"/>
              <a:gd name="connsiteY634" fmla="*/ 1768640 h 3736967"/>
              <a:gd name="connsiteX635" fmla="*/ 2173760 w 3222049"/>
              <a:gd name="connsiteY635" fmla="*/ 1738091 h 3736967"/>
              <a:gd name="connsiteX636" fmla="*/ 2174628 w 3222049"/>
              <a:gd name="connsiteY636" fmla="*/ 1740531 h 3736967"/>
              <a:gd name="connsiteX637" fmla="*/ 2176627 w 3222049"/>
              <a:gd name="connsiteY637" fmla="*/ 1743593 h 3736967"/>
              <a:gd name="connsiteX638" fmla="*/ 2178284 w 3222049"/>
              <a:gd name="connsiteY638" fmla="*/ 1740577 h 3736967"/>
              <a:gd name="connsiteX639" fmla="*/ 2801604 w 3222049"/>
              <a:gd name="connsiteY639" fmla="*/ 1721389 h 3736967"/>
              <a:gd name="connsiteX640" fmla="*/ 2790677 w 3222049"/>
              <a:gd name="connsiteY640" fmla="*/ 1733393 h 3736967"/>
              <a:gd name="connsiteX641" fmla="*/ 2803298 w 3222049"/>
              <a:gd name="connsiteY641" fmla="*/ 1721697 h 3736967"/>
              <a:gd name="connsiteX642" fmla="*/ 491761 w 3222049"/>
              <a:gd name="connsiteY642" fmla="*/ 1720461 h 3736967"/>
              <a:gd name="connsiteX643" fmla="*/ 488341 w 3222049"/>
              <a:gd name="connsiteY643" fmla="*/ 1733906 h 3736967"/>
              <a:gd name="connsiteX644" fmla="*/ 494728 w 3222049"/>
              <a:gd name="connsiteY644" fmla="*/ 1727630 h 3736967"/>
              <a:gd name="connsiteX645" fmla="*/ 491761 w 3222049"/>
              <a:gd name="connsiteY645" fmla="*/ 1720461 h 3736967"/>
              <a:gd name="connsiteX646" fmla="*/ 2239104 w 3222049"/>
              <a:gd name="connsiteY646" fmla="*/ 1701350 h 3736967"/>
              <a:gd name="connsiteX647" fmla="*/ 2227802 w 3222049"/>
              <a:gd name="connsiteY647" fmla="*/ 1714774 h 3736967"/>
              <a:gd name="connsiteX648" fmla="*/ 2231497 w 3222049"/>
              <a:gd name="connsiteY648" fmla="*/ 1718768 h 3736967"/>
              <a:gd name="connsiteX649" fmla="*/ 2247175 w 3222049"/>
              <a:gd name="connsiteY649" fmla="*/ 1711675 h 3736967"/>
              <a:gd name="connsiteX650" fmla="*/ 2245202 w 3222049"/>
              <a:gd name="connsiteY650" fmla="*/ 1705438 h 3736967"/>
              <a:gd name="connsiteX651" fmla="*/ 2239104 w 3222049"/>
              <a:gd name="connsiteY651" fmla="*/ 1701350 h 3736967"/>
              <a:gd name="connsiteX652" fmla="*/ 2953514 w 3222049"/>
              <a:gd name="connsiteY652" fmla="*/ 1607353 h 3736967"/>
              <a:gd name="connsiteX653" fmla="*/ 2964442 w 3222049"/>
              <a:gd name="connsiteY653" fmla="*/ 1614587 h 3736967"/>
              <a:gd name="connsiteX654" fmla="*/ 2958727 w 3222049"/>
              <a:gd name="connsiteY654" fmla="*/ 1620762 h 3736967"/>
              <a:gd name="connsiteX655" fmla="*/ 2951512 w 3222049"/>
              <a:gd name="connsiteY655" fmla="*/ 1627976 h 3736967"/>
              <a:gd name="connsiteX656" fmla="*/ 2946915 w 3222049"/>
              <a:gd name="connsiteY656" fmla="*/ 1623205 h 3736967"/>
              <a:gd name="connsiteX657" fmla="*/ 2946588 w 3222049"/>
              <a:gd name="connsiteY657" fmla="*/ 1616587 h 3736967"/>
              <a:gd name="connsiteX658" fmla="*/ 2943818 w 3222049"/>
              <a:gd name="connsiteY658" fmla="*/ 1612585 h 3736967"/>
              <a:gd name="connsiteX659" fmla="*/ 2947512 w 3222049"/>
              <a:gd name="connsiteY659" fmla="*/ 1609103 h 3736967"/>
              <a:gd name="connsiteX660" fmla="*/ 2953514 w 3222049"/>
              <a:gd name="connsiteY660" fmla="*/ 1607353 h 3736967"/>
              <a:gd name="connsiteX661" fmla="*/ 2224736 w 3222049"/>
              <a:gd name="connsiteY661" fmla="*/ 1595289 h 3736967"/>
              <a:gd name="connsiteX662" fmla="*/ 2216069 w 3222049"/>
              <a:gd name="connsiteY662" fmla="*/ 1600343 h 3736967"/>
              <a:gd name="connsiteX663" fmla="*/ 2223907 w 3222049"/>
              <a:gd name="connsiteY663" fmla="*/ 1596796 h 3736967"/>
              <a:gd name="connsiteX664" fmla="*/ 2521825 w 3222049"/>
              <a:gd name="connsiteY664" fmla="*/ 1579860 h 3736967"/>
              <a:gd name="connsiteX665" fmla="*/ 2508484 w 3222049"/>
              <a:gd name="connsiteY665" fmla="*/ 1586274 h 3736967"/>
              <a:gd name="connsiteX666" fmla="*/ 2507507 w 3222049"/>
              <a:gd name="connsiteY666" fmla="*/ 1591626 h 3736967"/>
              <a:gd name="connsiteX667" fmla="*/ 2515751 w 3222049"/>
              <a:gd name="connsiteY667" fmla="*/ 1590021 h 3736967"/>
              <a:gd name="connsiteX668" fmla="*/ 2522355 w 3222049"/>
              <a:gd name="connsiteY668" fmla="*/ 1586041 h 3736967"/>
              <a:gd name="connsiteX669" fmla="*/ 2521825 w 3222049"/>
              <a:gd name="connsiteY669" fmla="*/ 1579860 h 3736967"/>
              <a:gd name="connsiteX670" fmla="*/ 2895648 w 3222049"/>
              <a:gd name="connsiteY670" fmla="*/ 1560101 h 3736967"/>
              <a:gd name="connsiteX671" fmla="*/ 2895340 w 3222049"/>
              <a:gd name="connsiteY671" fmla="*/ 1561794 h 3736967"/>
              <a:gd name="connsiteX672" fmla="*/ 2899496 w 3222049"/>
              <a:gd name="connsiteY672" fmla="*/ 1567796 h 3736967"/>
              <a:gd name="connsiteX673" fmla="*/ 2899804 w 3222049"/>
              <a:gd name="connsiteY673" fmla="*/ 1566104 h 3736967"/>
              <a:gd name="connsiteX674" fmla="*/ 2898592 w 3222049"/>
              <a:gd name="connsiteY674" fmla="*/ 1561948 h 3736967"/>
              <a:gd name="connsiteX675" fmla="*/ 2895648 w 3222049"/>
              <a:gd name="connsiteY675" fmla="*/ 1560101 h 3736967"/>
              <a:gd name="connsiteX676" fmla="*/ 2903960 w 3222049"/>
              <a:gd name="connsiteY676" fmla="*/ 1552868 h 3736967"/>
              <a:gd name="connsiteX677" fmla="*/ 2904497 w 3222049"/>
              <a:gd name="connsiteY677" fmla="*/ 1557119 h 3736967"/>
              <a:gd name="connsiteX678" fmla="*/ 2907807 w 3222049"/>
              <a:gd name="connsiteY678" fmla="*/ 1560563 h 3736967"/>
              <a:gd name="connsiteX679" fmla="*/ 2909634 w 3222049"/>
              <a:gd name="connsiteY679" fmla="*/ 1558927 h 3736967"/>
              <a:gd name="connsiteX680" fmla="*/ 2910424 w 3222049"/>
              <a:gd name="connsiteY680" fmla="*/ 1555792 h 3736967"/>
              <a:gd name="connsiteX681" fmla="*/ 2907345 w 3222049"/>
              <a:gd name="connsiteY681" fmla="*/ 1553483 h 3736967"/>
              <a:gd name="connsiteX682" fmla="*/ 2179560 w 3222049"/>
              <a:gd name="connsiteY682" fmla="*/ 1548869 h 3736967"/>
              <a:gd name="connsiteX683" fmla="*/ 2157701 w 3222049"/>
              <a:gd name="connsiteY683" fmla="*/ 1556493 h 3736967"/>
              <a:gd name="connsiteX684" fmla="*/ 2138384 w 3222049"/>
              <a:gd name="connsiteY684" fmla="*/ 1570060 h 3736967"/>
              <a:gd name="connsiteX685" fmla="*/ 2138558 w 3222049"/>
              <a:gd name="connsiteY685" fmla="*/ 1578207 h 3736967"/>
              <a:gd name="connsiteX686" fmla="*/ 2138491 w 3222049"/>
              <a:gd name="connsiteY686" fmla="*/ 1579285 h 3736967"/>
              <a:gd name="connsiteX687" fmla="*/ 2153260 w 3222049"/>
              <a:gd name="connsiteY687" fmla="*/ 1571723 h 3736967"/>
              <a:gd name="connsiteX688" fmla="*/ 2158837 w 3222049"/>
              <a:gd name="connsiteY688" fmla="*/ 1566933 h 3736967"/>
              <a:gd name="connsiteX689" fmla="*/ 2164413 w 3222049"/>
              <a:gd name="connsiteY689" fmla="*/ 1562144 h 3736967"/>
              <a:gd name="connsiteX690" fmla="*/ 2172958 w 3222049"/>
              <a:gd name="connsiteY690" fmla="*/ 1557759 h 3736967"/>
              <a:gd name="connsiteX691" fmla="*/ 2178732 w 3222049"/>
              <a:gd name="connsiteY691" fmla="*/ 1550378 h 3736967"/>
              <a:gd name="connsiteX692" fmla="*/ 2940744 w 3222049"/>
              <a:gd name="connsiteY692" fmla="*/ 1533323 h 3736967"/>
              <a:gd name="connsiteX693" fmla="*/ 2938069 w 3222049"/>
              <a:gd name="connsiteY693" fmla="*/ 1534804 h 3736967"/>
              <a:gd name="connsiteX694" fmla="*/ 2936435 w 3222049"/>
              <a:gd name="connsiteY694" fmla="*/ 1537786 h 3736967"/>
              <a:gd name="connsiteX695" fmla="*/ 2927662 w 3222049"/>
              <a:gd name="connsiteY695" fmla="*/ 1537940 h 3736967"/>
              <a:gd name="connsiteX696" fmla="*/ 2921351 w 3222049"/>
              <a:gd name="connsiteY696" fmla="*/ 1543788 h 3736967"/>
              <a:gd name="connsiteX697" fmla="*/ 2915041 w 3222049"/>
              <a:gd name="connsiteY697" fmla="*/ 1549636 h 3736967"/>
              <a:gd name="connsiteX698" fmla="*/ 2927815 w 3222049"/>
              <a:gd name="connsiteY698" fmla="*/ 1546713 h 3736967"/>
              <a:gd name="connsiteX699" fmla="*/ 2936088 w 3222049"/>
              <a:gd name="connsiteY699" fmla="*/ 1544500 h 3736967"/>
              <a:gd name="connsiteX700" fmla="*/ 2940436 w 3222049"/>
              <a:gd name="connsiteY700" fmla="*/ 1535016 h 3736967"/>
              <a:gd name="connsiteX701" fmla="*/ 2493805 w 3222049"/>
              <a:gd name="connsiteY701" fmla="*/ 1525443 h 3736967"/>
              <a:gd name="connsiteX702" fmla="*/ 2492326 w 3222049"/>
              <a:gd name="connsiteY702" fmla="*/ 1526349 h 3736967"/>
              <a:gd name="connsiteX703" fmla="*/ 2494514 w 3222049"/>
              <a:gd name="connsiteY703" fmla="*/ 1529514 h 3736967"/>
              <a:gd name="connsiteX704" fmla="*/ 2497530 w 3222049"/>
              <a:gd name="connsiteY704" fmla="*/ 1531171 h 3736967"/>
              <a:gd name="connsiteX705" fmla="*/ 2494663 w 3222049"/>
              <a:gd name="connsiteY705" fmla="*/ 1525669 h 3736967"/>
              <a:gd name="connsiteX706" fmla="*/ 2493805 w 3222049"/>
              <a:gd name="connsiteY706" fmla="*/ 1525443 h 3736967"/>
              <a:gd name="connsiteX707" fmla="*/ 2481090 w 3222049"/>
              <a:gd name="connsiteY707" fmla="*/ 1518212 h 3736967"/>
              <a:gd name="connsiteX708" fmla="*/ 2476417 w 3222049"/>
              <a:gd name="connsiteY708" fmla="*/ 1519570 h 3736967"/>
              <a:gd name="connsiteX709" fmla="*/ 2475588 w 3222049"/>
              <a:gd name="connsiteY709" fmla="*/ 1521078 h 3736967"/>
              <a:gd name="connsiteX710" fmla="*/ 2481621 w 3222049"/>
              <a:gd name="connsiteY710" fmla="*/ 1524393 h 3736967"/>
              <a:gd name="connsiteX711" fmla="*/ 2649049 w 3222049"/>
              <a:gd name="connsiteY711" fmla="*/ 1516256 h 3736967"/>
              <a:gd name="connsiteX712" fmla="*/ 2635560 w 3222049"/>
              <a:gd name="connsiteY712" fmla="*/ 1526514 h 3736967"/>
              <a:gd name="connsiteX713" fmla="*/ 2619352 w 3222049"/>
              <a:gd name="connsiteY713" fmla="*/ 1527425 h 3736967"/>
              <a:gd name="connsiteX714" fmla="*/ 2613608 w 3222049"/>
              <a:gd name="connsiteY714" fmla="*/ 1536540 h 3736967"/>
              <a:gd name="connsiteX715" fmla="*/ 2603675 w 3222049"/>
              <a:gd name="connsiteY715" fmla="*/ 1534519 h 3736967"/>
              <a:gd name="connsiteX716" fmla="*/ 2591543 w 3222049"/>
              <a:gd name="connsiteY716" fmla="*/ 1549450 h 3736967"/>
              <a:gd name="connsiteX717" fmla="*/ 2579860 w 3222049"/>
              <a:gd name="connsiteY717" fmla="*/ 1552847 h 3736967"/>
              <a:gd name="connsiteX718" fmla="*/ 2566371 w 3222049"/>
              <a:gd name="connsiteY718" fmla="*/ 1563105 h 3736967"/>
              <a:gd name="connsiteX719" fmla="*/ 2556984 w 3222049"/>
              <a:gd name="connsiteY719" fmla="*/ 1561875 h 3736967"/>
              <a:gd name="connsiteX720" fmla="*/ 2548506 w 3222049"/>
              <a:gd name="connsiteY720" fmla="*/ 1567033 h 3736967"/>
              <a:gd name="connsiteX721" fmla="*/ 2538331 w 3222049"/>
              <a:gd name="connsiteY721" fmla="*/ 1571259 h 3736967"/>
              <a:gd name="connsiteX722" fmla="*/ 2536673 w 3222049"/>
              <a:gd name="connsiteY722" fmla="*/ 1574275 h 3736967"/>
              <a:gd name="connsiteX723" fmla="*/ 2545722 w 3222049"/>
              <a:gd name="connsiteY723" fmla="*/ 1579247 h 3736967"/>
              <a:gd name="connsiteX724" fmla="*/ 2556386 w 3222049"/>
              <a:gd name="connsiteY724" fmla="*/ 1572345 h 3736967"/>
              <a:gd name="connsiteX725" fmla="*/ 2567050 w 3222049"/>
              <a:gd name="connsiteY725" fmla="*/ 1565443 h 3736967"/>
              <a:gd name="connsiteX726" fmla="*/ 2567879 w 3222049"/>
              <a:gd name="connsiteY726" fmla="*/ 1563934 h 3736967"/>
              <a:gd name="connsiteX727" fmla="*/ 2583407 w 3222049"/>
              <a:gd name="connsiteY727" fmla="*/ 1560686 h 3736967"/>
              <a:gd name="connsiteX728" fmla="*/ 2589812 w 3222049"/>
              <a:gd name="connsiteY728" fmla="*/ 1554389 h 3736967"/>
              <a:gd name="connsiteX729" fmla="*/ 2598256 w 3222049"/>
              <a:gd name="connsiteY729" fmla="*/ 1555101 h 3736967"/>
              <a:gd name="connsiteX730" fmla="*/ 2599764 w 3222049"/>
              <a:gd name="connsiteY730" fmla="*/ 1555930 h 3736967"/>
              <a:gd name="connsiteX731" fmla="*/ 2604692 w 3222049"/>
              <a:gd name="connsiteY731" fmla="*/ 1555447 h 3736967"/>
              <a:gd name="connsiteX732" fmla="*/ 2609110 w 3222049"/>
              <a:gd name="connsiteY732" fmla="*/ 1553211 h 3736967"/>
              <a:gd name="connsiteX733" fmla="*/ 2607385 w 3222049"/>
              <a:gd name="connsiteY733" fmla="*/ 1550546 h 3736967"/>
              <a:gd name="connsiteX734" fmla="*/ 2603907 w 3222049"/>
              <a:gd name="connsiteY734" fmla="*/ 1548389 h 3736967"/>
              <a:gd name="connsiteX735" fmla="*/ 2617247 w 3222049"/>
              <a:gd name="connsiteY735" fmla="*/ 1541976 h 3736967"/>
              <a:gd name="connsiteX736" fmla="*/ 2627423 w 3222049"/>
              <a:gd name="connsiteY736" fmla="*/ 1537749 h 3736967"/>
              <a:gd name="connsiteX737" fmla="*/ 2634433 w 3222049"/>
              <a:gd name="connsiteY737" fmla="*/ 1535712 h 3736967"/>
              <a:gd name="connsiteX738" fmla="*/ 2664279 w 3222049"/>
              <a:gd name="connsiteY738" fmla="*/ 1520697 h 3736967"/>
              <a:gd name="connsiteX739" fmla="*/ 863081 w 3222049"/>
              <a:gd name="connsiteY739" fmla="*/ 1510720 h 3736967"/>
              <a:gd name="connsiteX740" fmla="*/ 859923 w 3222049"/>
              <a:gd name="connsiteY740" fmla="*/ 1511635 h 3736967"/>
              <a:gd name="connsiteX741" fmla="*/ 866411 w 3222049"/>
              <a:gd name="connsiteY741" fmla="*/ 1515749 h 3736967"/>
              <a:gd name="connsiteX742" fmla="*/ 2744936 w 3222049"/>
              <a:gd name="connsiteY742" fmla="*/ 1506114 h 3736967"/>
              <a:gd name="connsiteX743" fmla="*/ 2745168 w 3222049"/>
              <a:gd name="connsiteY743" fmla="*/ 1519985 h 3736967"/>
              <a:gd name="connsiteX744" fmla="*/ 2748124 w 3222049"/>
              <a:gd name="connsiteY744" fmla="*/ 1513265 h 3736967"/>
              <a:gd name="connsiteX745" fmla="*/ 2746444 w 3222049"/>
              <a:gd name="connsiteY745" fmla="*/ 1506942 h 3736967"/>
              <a:gd name="connsiteX746" fmla="*/ 2175175 w 3222049"/>
              <a:gd name="connsiteY746" fmla="*/ 1490560 h 3736967"/>
              <a:gd name="connsiteX747" fmla="*/ 2176858 w 3222049"/>
              <a:gd name="connsiteY747" fmla="*/ 1490981 h 3736967"/>
              <a:gd name="connsiteX748" fmla="*/ 2178320 w 3222049"/>
              <a:gd name="connsiteY748" fmla="*/ 1502512 h 3736967"/>
              <a:gd name="connsiteX749" fmla="*/ 2176134 w 3222049"/>
              <a:gd name="connsiteY749" fmla="*/ 1514120 h 3736967"/>
              <a:gd name="connsiteX750" fmla="*/ 2165108 w 3222049"/>
              <a:gd name="connsiteY750" fmla="*/ 1510704 h 3736967"/>
              <a:gd name="connsiteX751" fmla="*/ 2167593 w 3222049"/>
              <a:gd name="connsiteY751" fmla="*/ 1513085 h 3736967"/>
              <a:gd name="connsiteX752" fmla="*/ 2173113 w 3222049"/>
              <a:gd name="connsiteY752" fmla="*/ 1515097 h 3736967"/>
              <a:gd name="connsiteX753" fmla="*/ 2178671 w 3222049"/>
              <a:gd name="connsiteY753" fmla="*/ 1518933 h 3736967"/>
              <a:gd name="connsiteX754" fmla="*/ 2169043 w 3222049"/>
              <a:gd name="connsiteY754" fmla="*/ 1524007 h 3736967"/>
              <a:gd name="connsiteX755" fmla="*/ 2166559 w 3222049"/>
              <a:gd name="connsiteY755" fmla="*/ 1521626 h 3736967"/>
              <a:gd name="connsiteX756" fmla="*/ 2162280 w 3222049"/>
              <a:gd name="connsiteY756" fmla="*/ 1506505 h 3736967"/>
              <a:gd name="connsiteX757" fmla="*/ 2174425 w 3222049"/>
              <a:gd name="connsiteY757" fmla="*/ 1491033 h 3736967"/>
              <a:gd name="connsiteX758" fmla="*/ 2175175 w 3222049"/>
              <a:gd name="connsiteY758" fmla="*/ 1490560 h 3736967"/>
              <a:gd name="connsiteX759" fmla="*/ 2606890 w 3222049"/>
              <a:gd name="connsiteY759" fmla="*/ 1471495 h 3736967"/>
              <a:gd name="connsiteX760" fmla="*/ 2606958 w 3222049"/>
              <a:gd name="connsiteY760" fmla="*/ 1477177 h 3736967"/>
              <a:gd name="connsiteX761" fmla="*/ 2608779 w 3222049"/>
              <a:gd name="connsiteY761" fmla="*/ 1482349 h 3736967"/>
              <a:gd name="connsiteX762" fmla="*/ 2612539 w 3222049"/>
              <a:gd name="connsiteY762" fmla="*/ 1482207 h 3736967"/>
              <a:gd name="connsiteX763" fmla="*/ 2615789 w 3222049"/>
              <a:gd name="connsiteY763" fmla="*/ 1480311 h 3736967"/>
              <a:gd name="connsiteX764" fmla="*/ 2613750 w 3222049"/>
              <a:gd name="connsiteY764" fmla="*/ 1473301 h 3736967"/>
              <a:gd name="connsiteX765" fmla="*/ 2610066 w 3222049"/>
              <a:gd name="connsiteY765" fmla="*/ 1471521 h 3736967"/>
              <a:gd name="connsiteX766" fmla="*/ 2606890 w 3222049"/>
              <a:gd name="connsiteY766" fmla="*/ 1471495 h 3736967"/>
              <a:gd name="connsiteX767" fmla="*/ 2634930 w 3222049"/>
              <a:gd name="connsiteY767" fmla="*/ 1463341 h 3736967"/>
              <a:gd name="connsiteX768" fmla="*/ 2628249 w 3222049"/>
              <a:gd name="connsiteY768" fmla="*/ 1464333 h 3736967"/>
              <a:gd name="connsiteX769" fmla="*/ 2623097 w 3222049"/>
              <a:gd name="connsiteY769" fmla="*/ 1470583 h 3736967"/>
              <a:gd name="connsiteX770" fmla="*/ 2632974 w 3222049"/>
              <a:gd name="connsiteY770" fmla="*/ 1474046 h 3736967"/>
              <a:gd name="connsiteX771" fmla="*/ 2634828 w 3222049"/>
              <a:gd name="connsiteY771" fmla="*/ 1468439 h 3736967"/>
              <a:gd name="connsiteX772" fmla="*/ 2634930 w 3222049"/>
              <a:gd name="connsiteY772" fmla="*/ 1463341 h 3736967"/>
              <a:gd name="connsiteX773" fmla="*/ 2373487 w 3222049"/>
              <a:gd name="connsiteY773" fmla="*/ 1453199 h 3736967"/>
              <a:gd name="connsiteX774" fmla="*/ 2364474 w 3222049"/>
              <a:gd name="connsiteY774" fmla="*/ 1464690 h 3736967"/>
              <a:gd name="connsiteX775" fmla="*/ 2350651 w 3222049"/>
              <a:gd name="connsiteY775" fmla="*/ 1466175 h 3736967"/>
              <a:gd name="connsiteX776" fmla="*/ 2367754 w 3222049"/>
              <a:gd name="connsiteY776" fmla="*/ 1442195 h 3736967"/>
              <a:gd name="connsiteX777" fmla="*/ 2369046 w 3222049"/>
              <a:gd name="connsiteY777" fmla="*/ 1446096 h 3736967"/>
              <a:gd name="connsiteX778" fmla="*/ 2367455 w 3222049"/>
              <a:gd name="connsiteY778" fmla="*/ 1449884 h 3736967"/>
              <a:gd name="connsiteX779" fmla="*/ 2355978 w 3222049"/>
              <a:gd name="connsiteY779" fmla="*/ 1452905 h 3736967"/>
              <a:gd name="connsiteX780" fmla="*/ 2347784 w 3222049"/>
              <a:gd name="connsiteY780" fmla="*/ 1460673 h 3736967"/>
              <a:gd name="connsiteX781" fmla="*/ 2319785 w 3222049"/>
              <a:gd name="connsiteY781" fmla="*/ 1477684 h 3736967"/>
              <a:gd name="connsiteX782" fmla="*/ 2294273 w 3222049"/>
              <a:gd name="connsiteY782" fmla="*/ 1490171 h 3736967"/>
              <a:gd name="connsiteX783" fmla="*/ 2263746 w 3222049"/>
              <a:gd name="connsiteY783" fmla="*/ 1502849 h 3736967"/>
              <a:gd name="connsiteX784" fmla="*/ 2266233 w 3222049"/>
              <a:gd name="connsiteY784" fmla="*/ 1498325 h 3736967"/>
              <a:gd name="connsiteX785" fmla="*/ 2291076 w 3222049"/>
              <a:gd name="connsiteY785" fmla="*/ 1477725 h 3736967"/>
              <a:gd name="connsiteX786" fmla="*/ 2335165 w 3222049"/>
              <a:gd name="connsiteY786" fmla="*/ 1450685 h 3736967"/>
              <a:gd name="connsiteX787" fmla="*/ 2367754 w 3222049"/>
              <a:gd name="connsiteY787" fmla="*/ 1442195 h 3736967"/>
              <a:gd name="connsiteX788" fmla="*/ 2483610 w 3222049"/>
              <a:gd name="connsiteY788" fmla="*/ 1413575 h 3736967"/>
              <a:gd name="connsiteX789" fmla="*/ 2482781 w 3222049"/>
              <a:gd name="connsiteY789" fmla="*/ 1415083 h 3736967"/>
              <a:gd name="connsiteX790" fmla="*/ 2471495 w 3222049"/>
              <a:gd name="connsiteY790" fmla="*/ 1423116 h 3736967"/>
              <a:gd name="connsiteX791" fmla="*/ 2456928 w 3222049"/>
              <a:gd name="connsiteY791" fmla="*/ 1426401 h 3736967"/>
              <a:gd name="connsiteX792" fmla="*/ 2468174 w 3222049"/>
              <a:gd name="connsiteY792" fmla="*/ 1414420 h 3736967"/>
              <a:gd name="connsiteX793" fmla="*/ 2483610 w 3222049"/>
              <a:gd name="connsiteY793" fmla="*/ 1413575 h 3736967"/>
              <a:gd name="connsiteX794" fmla="*/ 2851859 w 3222049"/>
              <a:gd name="connsiteY794" fmla="*/ 1390125 h 3736967"/>
              <a:gd name="connsiteX795" fmla="*/ 2849607 w 3222049"/>
              <a:gd name="connsiteY795" fmla="*/ 1391097 h 3736967"/>
              <a:gd name="connsiteX796" fmla="*/ 2847866 w 3222049"/>
              <a:gd name="connsiteY796" fmla="*/ 1393821 h 3736967"/>
              <a:gd name="connsiteX797" fmla="*/ 2847716 w 3222049"/>
              <a:gd name="connsiteY797" fmla="*/ 1397665 h 3736967"/>
              <a:gd name="connsiteX798" fmla="*/ 2850205 w 3222049"/>
              <a:gd name="connsiteY798" fmla="*/ 1398051 h 3736967"/>
              <a:gd name="connsiteX799" fmla="*/ 2851561 w 3222049"/>
              <a:gd name="connsiteY799" fmla="*/ 1397815 h 3736967"/>
              <a:gd name="connsiteX800" fmla="*/ 2853152 w 3222049"/>
              <a:gd name="connsiteY800" fmla="*/ 1394025 h 3736967"/>
              <a:gd name="connsiteX801" fmla="*/ 2851859 w 3222049"/>
              <a:gd name="connsiteY801" fmla="*/ 1390125 h 3736967"/>
              <a:gd name="connsiteX802" fmla="*/ 2707417 w 3222049"/>
              <a:gd name="connsiteY802" fmla="*/ 1381441 h 3736967"/>
              <a:gd name="connsiteX803" fmla="*/ 2710284 w 3222049"/>
              <a:gd name="connsiteY803" fmla="*/ 1386943 h 3736967"/>
              <a:gd name="connsiteX804" fmla="*/ 2711141 w 3222049"/>
              <a:gd name="connsiteY804" fmla="*/ 1387169 h 3736967"/>
              <a:gd name="connsiteX805" fmla="*/ 2712620 w 3222049"/>
              <a:gd name="connsiteY805" fmla="*/ 1386264 h 3736967"/>
              <a:gd name="connsiteX806" fmla="*/ 2711940 w 3222049"/>
              <a:gd name="connsiteY806" fmla="*/ 1383927 h 3736967"/>
              <a:gd name="connsiteX807" fmla="*/ 879954 w 3222049"/>
              <a:gd name="connsiteY807" fmla="*/ 1370050 h 3736967"/>
              <a:gd name="connsiteX808" fmla="*/ 877128 w 3222049"/>
              <a:gd name="connsiteY808" fmla="*/ 1394524 h 3736967"/>
              <a:gd name="connsiteX809" fmla="*/ 884777 w 3222049"/>
              <a:gd name="connsiteY809" fmla="*/ 1419180 h 3736967"/>
              <a:gd name="connsiteX810" fmla="*/ 888322 w 3222049"/>
              <a:gd name="connsiteY810" fmla="*/ 1426561 h 3736967"/>
              <a:gd name="connsiteX811" fmla="*/ 898822 w 3222049"/>
              <a:gd name="connsiteY811" fmla="*/ 1421746 h 3736967"/>
              <a:gd name="connsiteX812" fmla="*/ 899243 w 3222049"/>
              <a:gd name="connsiteY812" fmla="*/ 1419119 h 3736967"/>
              <a:gd name="connsiteX813" fmla="*/ 898460 w 3222049"/>
              <a:gd name="connsiteY813" fmla="*/ 1417127 h 3736967"/>
              <a:gd name="connsiteX814" fmla="*/ 897271 w 3222049"/>
              <a:gd name="connsiteY814" fmla="*/ 1415739 h 3736967"/>
              <a:gd name="connsiteX815" fmla="*/ 897501 w 3222049"/>
              <a:gd name="connsiteY815" fmla="*/ 1414687 h 3736967"/>
              <a:gd name="connsiteX816" fmla="*/ 2737263 w 3222049"/>
              <a:gd name="connsiteY816" fmla="*/ 1366427 h 3736967"/>
              <a:gd name="connsiteX817" fmla="*/ 2732590 w 3222049"/>
              <a:gd name="connsiteY817" fmla="*/ 1367786 h 3736967"/>
              <a:gd name="connsiteX818" fmla="*/ 2737793 w 3222049"/>
              <a:gd name="connsiteY818" fmla="*/ 1372609 h 3736967"/>
              <a:gd name="connsiteX819" fmla="*/ 2738404 w 3222049"/>
              <a:gd name="connsiteY819" fmla="*/ 1369263 h 3736967"/>
              <a:gd name="connsiteX820" fmla="*/ 2737263 w 3222049"/>
              <a:gd name="connsiteY820" fmla="*/ 1366427 h 3736967"/>
              <a:gd name="connsiteX821" fmla="*/ 859380 w 3222049"/>
              <a:gd name="connsiteY821" fmla="*/ 1346020 h 3736967"/>
              <a:gd name="connsiteX822" fmla="*/ 860454 w 3222049"/>
              <a:gd name="connsiteY822" fmla="*/ 1349289 h 3736967"/>
              <a:gd name="connsiteX823" fmla="*/ 869679 w 3222049"/>
              <a:gd name="connsiteY823" fmla="*/ 1355315 h 3736967"/>
              <a:gd name="connsiteX824" fmla="*/ 597020 w 3222049"/>
              <a:gd name="connsiteY824" fmla="*/ 1340945 h 3736967"/>
              <a:gd name="connsiteX825" fmla="*/ 599584 w 3222049"/>
              <a:gd name="connsiteY825" fmla="*/ 1343240 h 3736967"/>
              <a:gd name="connsiteX826" fmla="*/ 610585 w 3222049"/>
              <a:gd name="connsiteY826" fmla="*/ 1343850 h 3736967"/>
              <a:gd name="connsiteX827" fmla="*/ 3222049 w 3222049"/>
              <a:gd name="connsiteY827" fmla="*/ 1316694 h 3736967"/>
              <a:gd name="connsiteX828" fmla="*/ 3214966 w 3222049"/>
              <a:gd name="connsiteY828" fmla="*/ 1325564 h 3736967"/>
              <a:gd name="connsiteX829" fmla="*/ 3204714 w 3222049"/>
              <a:gd name="connsiteY829" fmla="*/ 1326803 h 3736967"/>
              <a:gd name="connsiteX830" fmla="*/ 3211796 w 3222049"/>
              <a:gd name="connsiteY830" fmla="*/ 1317933 h 3736967"/>
              <a:gd name="connsiteX831" fmla="*/ 3222049 w 3222049"/>
              <a:gd name="connsiteY831" fmla="*/ 1316694 h 3736967"/>
              <a:gd name="connsiteX832" fmla="*/ 1274052 w 3222049"/>
              <a:gd name="connsiteY832" fmla="*/ 1265738 h 3736967"/>
              <a:gd name="connsiteX833" fmla="*/ 1274058 w 3222049"/>
              <a:gd name="connsiteY833" fmla="*/ 1274115 h 3736967"/>
              <a:gd name="connsiteX834" fmla="*/ 1271281 w 3222049"/>
              <a:gd name="connsiteY834" fmla="*/ 1281733 h 3736967"/>
              <a:gd name="connsiteX835" fmla="*/ 1268985 w 3222049"/>
              <a:gd name="connsiteY835" fmla="*/ 1284297 h 3736967"/>
              <a:gd name="connsiteX836" fmla="*/ 1263567 w 3222049"/>
              <a:gd name="connsiteY836" fmla="*/ 1290994 h 3736967"/>
              <a:gd name="connsiteX837" fmla="*/ 1265846 w 3222049"/>
              <a:gd name="connsiteY837" fmla="*/ 1304604 h 3736967"/>
              <a:gd name="connsiteX838" fmla="*/ 1271111 w 3222049"/>
              <a:gd name="connsiteY838" fmla="*/ 1311180 h 3736967"/>
              <a:gd name="connsiteX839" fmla="*/ 1273100 w 3222049"/>
              <a:gd name="connsiteY839" fmla="*/ 1312331 h 3736967"/>
              <a:gd name="connsiteX840" fmla="*/ 1278208 w 3222049"/>
              <a:gd name="connsiteY840" fmla="*/ 1304790 h 3736967"/>
              <a:gd name="connsiteX841" fmla="*/ 1276889 w 3222049"/>
              <a:gd name="connsiteY841" fmla="*/ 1296951 h 3736967"/>
              <a:gd name="connsiteX842" fmla="*/ 1278043 w 3222049"/>
              <a:gd name="connsiteY842" fmla="*/ 1292367 h 3736967"/>
              <a:gd name="connsiteX843" fmla="*/ 1272966 w 3222049"/>
              <a:gd name="connsiteY843" fmla="*/ 1290170 h 3736967"/>
              <a:gd name="connsiteX844" fmla="*/ 1277764 w 3222049"/>
              <a:gd name="connsiteY844" fmla="*/ 1266751 h 3736967"/>
              <a:gd name="connsiteX845" fmla="*/ 547581 w 3222049"/>
              <a:gd name="connsiteY845" fmla="*/ 1218164 h 3736967"/>
              <a:gd name="connsiteX846" fmla="*/ 544004 w 3222049"/>
              <a:gd name="connsiteY846" fmla="*/ 1219579 h 3736967"/>
              <a:gd name="connsiteX847" fmla="*/ 539094 w 3222049"/>
              <a:gd name="connsiteY847" fmla="*/ 1218937 h 3736967"/>
              <a:gd name="connsiteX848" fmla="*/ 534285 w 3222049"/>
              <a:gd name="connsiteY848" fmla="*/ 1220117 h 3736967"/>
              <a:gd name="connsiteX849" fmla="*/ 535396 w 3222049"/>
              <a:gd name="connsiteY849" fmla="*/ 1229195 h 3736967"/>
              <a:gd name="connsiteX850" fmla="*/ 543797 w 3222049"/>
              <a:gd name="connsiteY850" fmla="*/ 1237870 h 3736967"/>
              <a:gd name="connsiteX851" fmla="*/ 545079 w 3222049"/>
              <a:gd name="connsiteY851" fmla="*/ 1239018 h 3736967"/>
              <a:gd name="connsiteX852" fmla="*/ 547808 w 3222049"/>
              <a:gd name="connsiteY852" fmla="*/ 1255318 h 3736967"/>
              <a:gd name="connsiteX853" fmla="*/ 550536 w 3222049"/>
              <a:gd name="connsiteY853" fmla="*/ 1271618 h 3736967"/>
              <a:gd name="connsiteX854" fmla="*/ 560616 w 3222049"/>
              <a:gd name="connsiteY854" fmla="*/ 1280352 h 3736967"/>
              <a:gd name="connsiteX855" fmla="*/ 566189 w 3222049"/>
              <a:gd name="connsiteY855" fmla="*/ 1290250 h 3736967"/>
              <a:gd name="connsiteX856" fmla="*/ 576528 w 3222049"/>
              <a:gd name="connsiteY856" fmla="*/ 1306434 h 3736967"/>
              <a:gd name="connsiteX857" fmla="*/ 588790 w 3222049"/>
              <a:gd name="connsiteY857" fmla="*/ 1324339 h 3736967"/>
              <a:gd name="connsiteX858" fmla="*/ 593919 w 3222049"/>
              <a:gd name="connsiteY858" fmla="*/ 1328930 h 3736967"/>
              <a:gd name="connsiteX859" fmla="*/ 587476 w 3222049"/>
              <a:gd name="connsiteY859" fmla="*/ 1317101 h 3736967"/>
              <a:gd name="connsiteX860" fmla="*/ 582856 w 3222049"/>
              <a:gd name="connsiteY860" fmla="*/ 1305170 h 3736967"/>
              <a:gd name="connsiteX861" fmla="*/ 581863 w 3222049"/>
              <a:gd name="connsiteY861" fmla="*/ 1298218 h 3736967"/>
              <a:gd name="connsiteX862" fmla="*/ 577325 w 3222049"/>
              <a:gd name="connsiteY862" fmla="*/ 1293290 h 3736967"/>
              <a:gd name="connsiteX863" fmla="*/ 567560 w 3222049"/>
              <a:gd name="connsiteY863" fmla="*/ 1276465 h 3736967"/>
              <a:gd name="connsiteX864" fmla="*/ 559718 w 3222049"/>
              <a:gd name="connsiteY864" fmla="*/ 1261361 h 3736967"/>
              <a:gd name="connsiteX865" fmla="*/ 560463 w 3222049"/>
              <a:gd name="connsiteY865" fmla="*/ 1252790 h 3736967"/>
              <a:gd name="connsiteX866" fmla="*/ 550206 w 3222049"/>
              <a:gd name="connsiteY866" fmla="*/ 1243608 h 3736967"/>
              <a:gd name="connsiteX867" fmla="*/ 550235 w 3222049"/>
              <a:gd name="connsiteY867" fmla="*/ 1230355 h 3736967"/>
              <a:gd name="connsiteX868" fmla="*/ 547581 w 3222049"/>
              <a:gd name="connsiteY868" fmla="*/ 1218164 h 3736967"/>
              <a:gd name="connsiteX869" fmla="*/ 1295990 w 3222049"/>
              <a:gd name="connsiteY869" fmla="*/ 1218014 h 3736967"/>
              <a:gd name="connsiteX870" fmla="*/ 1295797 w 3222049"/>
              <a:gd name="connsiteY870" fmla="*/ 1218229 h 3736967"/>
              <a:gd name="connsiteX871" fmla="*/ 1295669 w 3222049"/>
              <a:gd name="connsiteY871" fmla="*/ 1221842 h 3736967"/>
              <a:gd name="connsiteX872" fmla="*/ 1295901 w 3222049"/>
              <a:gd name="connsiteY872" fmla="*/ 1221436 h 3736967"/>
              <a:gd name="connsiteX873" fmla="*/ 1292965 w 3222049"/>
              <a:gd name="connsiteY873" fmla="*/ 1211074 h 3736967"/>
              <a:gd name="connsiteX874" fmla="*/ 1296052 w 3222049"/>
              <a:gd name="connsiteY874" fmla="*/ 1215630 h 3736967"/>
              <a:gd name="connsiteX875" fmla="*/ 1296158 w 3222049"/>
              <a:gd name="connsiteY875" fmla="*/ 1211532 h 3736967"/>
              <a:gd name="connsiteX876" fmla="*/ 865405 w 3222049"/>
              <a:gd name="connsiteY876" fmla="*/ 1210010 h 3736967"/>
              <a:gd name="connsiteX877" fmla="*/ 861832 w 3222049"/>
              <a:gd name="connsiteY877" fmla="*/ 1218429 h 3736967"/>
              <a:gd name="connsiteX878" fmla="*/ 864775 w 3222049"/>
              <a:gd name="connsiteY878" fmla="*/ 1230141 h 3736967"/>
              <a:gd name="connsiteX879" fmla="*/ 865312 w 3222049"/>
              <a:gd name="connsiteY879" fmla="*/ 1231775 h 3736967"/>
              <a:gd name="connsiteX880" fmla="*/ 859532 w 3222049"/>
              <a:gd name="connsiteY880" fmla="*/ 1247258 h 3736967"/>
              <a:gd name="connsiteX881" fmla="*/ 853752 w 3222049"/>
              <a:gd name="connsiteY881" fmla="*/ 1262742 h 3736967"/>
              <a:gd name="connsiteX882" fmla="*/ 858119 w 3222049"/>
              <a:gd name="connsiteY882" fmla="*/ 1275344 h 3736967"/>
              <a:gd name="connsiteX883" fmla="*/ 858002 w 3222049"/>
              <a:gd name="connsiteY883" fmla="*/ 1286703 h 3736967"/>
              <a:gd name="connsiteX884" fmla="*/ 858872 w 3222049"/>
              <a:gd name="connsiteY884" fmla="*/ 1305887 h 3736967"/>
              <a:gd name="connsiteX885" fmla="*/ 860548 w 3222049"/>
              <a:gd name="connsiteY885" fmla="*/ 1327524 h 3736967"/>
              <a:gd name="connsiteX886" fmla="*/ 862696 w 3222049"/>
              <a:gd name="connsiteY886" fmla="*/ 1334063 h 3736967"/>
              <a:gd name="connsiteX887" fmla="*/ 863026 w 3222049"/>
              <a:gd name="connsiteY887" fmla="*/ 1320597 h 3736967"/>
              <a:gd name="connsiteX888" fmla="*/ 864985 w 3222049"/>
              <a:gd name="connsiteY888" fmla="*/ 1307954 h 3736967"/>
              <a:gd name="connsiteX889" fmla="*/ 867598 w 3222049"/>
              <a:gd name="connsiteY889" fmla="*/ 1301436 h 3736967"/>
              <a:gd name="connsiteX890" fmla="*/ 866129 w 3222049"/>
              <a:gd name="connsiteY890" fmla="*/ 1294899 h 3736967"/>
              <a:gd name="connsiteX891" fmla="*/ 866077 w 3222049"/>
              <a:gd name="connsiteY891" fmla="*/ 1275446 h 3736967"/>
              <a:gd name="connsiteX892" fmla="*/ 866830 w 3222049"/>
              <a:gd name="connsiteY892" fmla="*/ 1258445 h 3736967"/>
              <a:gd name="connsiteX893" fmla="*/ 871757 w 3222049"/>
              <a:gd name="connsiteY893" fmla="*/ 1251392 h 3736967"/>
              <a:gd name="connsiteX894" fmla="*/ 867460 w 3222049"/>
              <a:gd name="connsiteY894" fmla="*/ 1238314 h 3736967"/>
              <a:gd name="connsiteX895" fmla="*/ 874107 w 3222049"/>
              <a:gd name="connsiteY895" fmla="*/ 1226848 h 3736967"/>
              <a:gd name="connsiteX896" fmla="*/ 877899 w 3222049"/>
              <a:gd name="connsiteY896" fmla="*/ 1214961 h 3736967"/>
              <a:gd name="connsiteX897" fmla="*/ 874092 w 3222049"/>
              <a:gd name="connsiteY897" fmla="*/ 1214400 h 3736967"/>
              <a:gd name="connsiteX898" fmla="*/ 870161 w 3222049"/>
              <a:gd name="connsiteY898" fmla="*/ 1211391 h 3736967"/>
              <a:gd name="connsiteX899" fmla="*/ 865405 w 3222049"/>
              <a:gd name="connsiteY899" fmla="*/ 1210010 h 3736967"/>
              <a:gd name="connsiteX900" fmla="*/ 1824620 w 3222049"/>
              <a:gd name="connsiteY900" fmla="*/ 1139445 h 3736967"/>
              <a:gd name="connsiteX901" fmla="*/ 1816675 w 3222049"/>
              <a:gd name="connsiteY901" fmla="*/ 1145572 h 3736967"/>
              <a:gd name="connsiteX902" fmla="*/ 1823992 w 3222049"/>
              <a:gd name="connsiteY902" fmla="*/ 1141047 h 3736967"/>
              <a:gd name="connsiteX903" fmla="*/ 1789287 w 3222049"/>
              <a:gd name="connsiteY903" fmla="*/ 1100249 h 3736967"/>
              <a:gd name="connsiteX904" fmla="*/ 1789463 w 3222049"/>
              <a:gd name="connsiteY904" fmla="*/ 1104748 h 3736967"/>
              <a:gd name="connsiteX905" fmla="*/ 1792523 w 3222049"/>
              <a:gd name="connsiteY905" fmla="*/ 1101344 h 3736967"/>
              <a:gd name="connsiteX906" fmla="*/ 1389680 w 3222049"/>
              <a:gd name="connsiteY906" fmla="*/ 1083191 h 3736967"/>
              <a:gd name="connsiteX907" fmla="*/ 1388491 w 3222049"/>
              <a:gd name="connsiteY907" fmla="*/ 1087911 h 3736967"/>
              <a:gd name="connsiteX908" fmla="*/ 1389375 w 3222049"/>
              <a:gd name="connsiteY908" fmla="*/ 1089388 h 3736967"/>
              <a:gd name="connsiteX909" fmla="*/ 1395283 w 3222049"/>
              <a:gd name="connsiteY909" fmla="*/ 1085856 h 3736967"/>
              <a:gd name="connsiteX910" fmla="*/ 1402973 w 3222049"/>
              <a:gd name="connsiteY910" fmla="*/ 1075245 h 3736967"/>
              <a:gd name="connsiteX911" fmla="*/ 1402344 w 3222049"/>
              <a:gd name="connsiteY911" fmla="*/ 1075871 h 3736967"/>
              <a:gd name="connsiteX912" fmla="*/ 1402378 w 3222049"/>
              <a:gd name="connsiteY912" fmla="*/ 1077605 h 3736967"/>
              <a:gd name="connsiteX913" fmla="*/ 1406215 w 3222049"/>
              <a:gd name="connsiteY913" fmla="*/ 1077317 h 3736967"/>
              <a:gd name="connsiteX914" fmla="*/ 1409170 w 3222049"/>
              <a:gd name="connsiteY914" fmla="*/ 1075551 h 3736967"/>
              <a:gd name="connsiteX915" fmla="*/ 1402973 w 3222049"/>
              <a:gd name="connsiteY915" fmla="*/ 1075245 h 3736967"/>
              <a:gd name="connsiteX916" fmla="*/ 1302316 w 3222049"/>
              <a:gd name="connsiteY916" fmla="*/ 1071639 h 3736967"/>
              <a:gd name="connsiteX917" fmla="*/ 1304470 w 3222049"/>
              <a:gd name="connsiteY917" fmla="*/ 1094063 h 3736967"/>
              <a:gd name="connsiteX918" fmla="*/ 1308447 w 3222049"/>
              <a:gd name="connsiteY918" fmla="*/ 1116387 h 3736967"/>
              <a:gd name="connsiteX919" fmla="*/ 1308065 w 3222049"/>
              <a:gd name="connsiteY919" fmla="*/ 1123263 h 3736967"/>
              <a:gd name="connsiteX920" fmla="*/ 1306822 w 3222049"/>
              <a:gd name="connsiteY920" fmla="*/ 1131100 h 3736967"/>
              <a:gd name="connsiteX921" fmla="*/ 1306077 w 3222049"/>
              <a:gd name="connsiteY921" fmla="*/ 1139671 h 3736967"/>
              <a:gd name="connsiteX922" fmla="*/ 1298315 w 3222049"/>
              <a:gd name="connsiteY922" fmla="*/ 1142539 h 3736967"/>
              <a:gd name="connsiteX923" fmla="*/ 1290351 w 3222049"/>
              <a:gd name="connsiteY923" fmla="*/ 1141760 h 3736967"/>
              <a:gd name="connsiteX924" fmla="*/ 1289203 w 3222049"/>
              <a:gd name="connsiteY924" fmla="*/ 1143042 h 3736967"/>
              <a:gd name="connsiteX925" fmla="*/ 1287946 w 3222049"/>
              <a:gd name="connsiteY925" fmla="*/ 1145091 h 3736967"/>
              <a:gd name="connsiteX926" fmla="*/ 1289472 w 3222049"/>
              <a:gd name="connsiteY926" fmla="*/ 1147901 h 3736967"/>
              <a:gd name="connsiteX927" fmla="*/ 1301316 w 3222049"/>
              <a:gd name="connsiteY927" fmla="*/ 1152730 h 3736967"/>
              <a:gd name="connsiteX928" fmla="*/ 1303716 w 3222049"/>
              <a:gd name="connsiteY928" fmla="*/ 1153709 h 3736967"/>
              <a:gd name="connsiteX929" fmla="*/ 1306052 w 3222049"/>
              <a:gd name="connsiteY929" fmla="*/ 1151220 h 3736967"/>
              <a:gd name="connsiteX930" fmla="*/ 1309023 w 3222049"/>
              <a:gd name="connsiteY930" fmla="*/ 1139420 h 3736967"/>
              <a:gd name="connsiteX931" fmla="*/ 1308140 w 3222049"/>
              <a:gd name="connsiteY931" fmla="*/ 1137943 h 3736967"/>
              <a:gd name="connsiteX932" fmla="*/ 1309059 w 3222049"/>
              <a:gd name="connsiteY932" fmla="*/ 1118099 h 3736967"/>
              <a:gd name="connsiteX933" fmla="*/ 1308215 w 3222049"/>
              <a:gd name="connsiteY933" fmla="*/ 1097995 h 3736967"/>
              <a:gd name="connsiteX934" fmla="*/ 1305686 w 3222049"/>
              <a:gd name="connsiteY934" fmla="*/ 1088513 h 3736967"/>
              <a:gd name="connsiteX935" fmla="*/ 1306241 w 3222049"/>
              <a:gd name="connsiteY935" fmla="*/ 1061056 h 3736967"/>
              <a:gd name="connsiteX936" fmla="*/ 1305625 w 3222049"/>
              <a:gd name="connsiteY936" fmla="*/ 1065363 h 3736967"/>
              <a:gd name="connsiteX937" fmla="*/ 1307511 w 3222049"/>
              <a:gd name="connsiteY937" fmla="*/ 1065633 h 3736967"/>
              <a:gd name="connsiteX938" fmla="*/ 1287160 w 3222049"/>
              <a:gd name="connsiteY938" fmla="*/ 1053741 h 3736967"/>
              <a:gd name="connsiteX939" fmla="*/ 1285515 w 3222049"/>
              <a:gd name="connsiteY939" fmla="*/ 1054289 h 3736967"/>
              <a:gd name="connsiteX940" fmla="*/ 1284525 w 3222049"/>
              <a:gd name="connsiteY940" fmla="*/ 1066682 h 3736967"/>
              <a:gd name="connsiteX941" fmla="*/ 1288140 w 3222049"/>
              <a:gd name="connsiteY941" fmla="*/ 1079734 h 3736967"/>
              <a:gd name="connsiteX942" fmla="*/ 1283745 w 3222049"/>
              <a:gd name="connsiteY942" fmla="*/ 1110442 h 3736967"/>
              <a:gd name="connsiteX943" fmla="*/ 1287591 w 3222049"/>
              <a:gd name="connsiteY943" fmla="*/ 1113885 h 3736967"/>
              <a:gd name="connsiteX944" fmla="*/ 1292586 w 3222049"/>
              <a:gd name="connsiteY944" fmla="*/ 1116046 h 3736967"/>
              <a:gd name="connsiteX945" fmla="*/ 1293960 w 3222049"/>
              <a:gd name="connsiteY945" fmla="*/ 1085810 h 3736967"/>
              <a:gd name="connsiteX946" fmla="*/ 1287945 w 3222049"/>
              <a:gd name="connsiteY946" fmla="*/ 1054155 h 3736967"/>
              <a:gd name="connsiteX947" fmla="*/ 1287160 w 3222049"/>
              <a:gd name="connsiteY947" fmla="*/ 1053741 h 3736967"/>
              <a:gd name="connsiteX948" fmla="*/ 2069869 w 3222049"/>
              <a:gd name="connsiteY948" fmla="*/ 1034324 h 3736967"/>
              <a:gd name="connsiteX949" fmla="*/ 2068375 w 3222049"/>
              <a:gd name="connsiteY949" fmla="*/ 1035369 h 3736967"/>
              <a:gd name="connsiteX950" fmla="*/ 2070257 w 3222049"/>
              <a:gd name="connsiteY950" fmla="*/ 1036107 h 3736967"/>
              <a:gd name="connsiteX951" fmla="*/ 1820650 w 3222049"/>
              <a:gd name="connsiteY951" fmla="*/ 1019307 h 3736967"/>
              <a:gd name="connsiteX952" fmla="*/ 1821724 w 3222049"/>
              <a:gd name="connsiteY952" fmla="*/ 1022576 h 3736967"/>
              <a:gd name="connsiteX953" fmla="*/ 1824570 w 3222049"/>
              <a:gd name="connsiteY953" fmla="*/ 1025037 h 3736967"/>
              <a:gd name="connsiteX954" fmla="*/ 1828240 w 3222049"/>
              <a:gd name="connsiteY954" fmla="*/ 1025869 h 3736967"/>
              <a:gd name="connsiteX955" fmla="*/ 1827703 w 3222049"/>
              <a:gd name="connsiteY955" fmla="*/ 1024234 h 3736967"/>
              <a:gd name="connsiteX956" fmla="*/ 1824588 w 3222049"/>
              <a:gd name="connsiteY956" fmla="*/ 1020956 h 3736967"/>
              <a:gd name="connsiteX957" fmla="*/ 1820650 w 3222049"/>
              <a:gd name="connsiteY957" fmla="*/ 1019307 h 3736967"/>
              <a:gd name="connsiteX958" fmla="*/ 2235249 w 3222049"/>
              <a:gd name="connsiteY958" fmla="*/ 1006508 h 3736967"/>
              <a:gd name="connsiteX959" fmla="*/ 2223190 w 3222049"/>
              <a:gd name="connsiteY959" fmla="*/ 1018416 h 3736967"/>
              <a:gd name="connsiteX960" fmla="*/ 2207234 w 3222049"/>
              <a:gd name="connsiteY960" fmla="*/ 1021404 h 3736967"/>
              <a:gd name="connsiteX961" fmla="*/ 2202710 w 3222049"/>
              <a:gd name="connsiteY961" fmla="*/ 1031182 h 3736967"/>
              <a:gd name="connsiteX962" fmla="*/ 2192599 w 3222049"/>
              <a:gd name="connsiteY962" fmla="*/ 1030454 h 3736967"/>
              <a:gd name="connsiteX963" fmla="*/ 2182489 w 3222049"/>
              <a:gd name="connsiteY963" fmla="*/ 1046821 h 3736967"/>
              <a:gd name="connsiteX964" fmla="*/ 2171340 w 3222049"/>
              <a:gd name="connsiteY964" fmla="*/ 1051693 h 3736967"/>
              <a:gd name="connsiteX965" fmla="*/ 2166353 w 3222049"/>
              <a:gd name="connsiteY965" fmla="*/ 1056617 h 3736967"/>
              <a:gd name="connsiteX966" fmla="*/ 2166371 w 3222049"/>
              <a:gd name="connsiteY966" fmla="*/ 1056734 h 3736967"/>
              <a:gd name="connsiteX967" fmla="*/ 2162287 w 3222049"/>
              <a:gd name="connsiteY967" fmla="*/ 1063172 h 3736967"/>
              <a:gd name="connsiteX968" fmla="*/ 2162279 w 3222049"/>
              <a:gd name="connsiteY968" fmla="*/ 1063742 h 3736967"/>
              <a:gd name="connsiteX969" fmla="*/ 2175864 w 3222049"/>
              <a:gd name="connsiteY969" fmla="*/ 1059010 h 3736967"/>
              <a:gd name="connsiteX970" fmla="*/ 2181407 w 3222049"/>
              <a:gd name="connsiteY970" fmla="*/ 1051941 h 3736967"/>
              <a:gd name="connsiteX971" fmla="*/ 2189872 w 3222049"/>
              <a:gd name="connsiteY971" fmla="*/ 1051562 h 3736967"/>
              <a:gd name="connsiteX972" fmla="*/ 2191474 w 3222049"/>
              <a:gd name="connsiteY972" fmla="*/ 1052190 h 3736967"/>
              <a:gd name="connsiteX973" fmla="*/ 2196299 w 3222049"/>
              <a:gd name="connsiteY973" fmla="*/ 1051078 h 3736967"/>
              <a:gd name="connsiteX974" fmla="*/ 2200393 w 3222049"/>
              <a:gd name="connsiteY974" fmla="*/ 1048293 h 3736967"/>
              <a:gd name="connsiteX975" fmla="*/ 2198339 w 3222049"/>
              <a:gd name="connsiteY975" fmla="*/ 1045871 h 3736967"/>
              <a:gd name="connsiteX976" fmla="*/ 2194613 w 3222049"/>
              <a:gd name="connsiteY976" fmla="*/ 1044179 h 3736967"/>
              <a:gd name="connsiteX977" fmla="*/ 2207018 w 3222049"/>
              <a:gd name="connsiteY977" fmla="*/ 1036104 h 3736967"/>
              <a:gd name="connsiteX978" fmla="*/ 2216566 w 3222049"/>
              <a:gd name="connsiteY978" fmla="*/ 1030605 h 3736967"/>
              <a:gd name="connsiteX979" fmla="*/ 2223255 w 3222049"/>
              <a:gd name="connsiteY979" fmla="*/ 1027682 h 3736967"/>
              <a:gd name="connsiteX980" fmla="*/ 2250923 w 3222049"/>
              <a:gd name="connsiteY980" fmla="*/ 1008954 h 3736967"/>
              <a:gd name="connsiteX981" fmla="*/ 1857181 w 3222049"/>
              <a:gd name="connsiteY981" fmla="*/ 996399 h 3736967"/>
              <a:gd name="connsiteX982" fmla="*/ 1852566 w 3222049"/>
              <a:gd name="connsiteY982" fmla="*/ 997657 h 3736967"/>
              <a:gd name="connsiteX983" fmla="*/ 1851797 w 3222049"/>
              <a:gd name="connsiteY983" fmla="*/ 1004545 h 3736967"/>
              <a:gd name="connsiteX984" fmla="*/ 1847296 w 3222049"/>
              <a:gd name="connsiteY984" fmla="*/ 1023230 h 3736967"/>
              <a:gd name="connsiteX985" fmla="*/ 1845661 w 3222049"/>
              <a:gd name="connsiteY985" fmla="*/ 1023767 h 3736967"/>
              <a:gd name="connsiteX986" fmla="*/ 1825399 w 3222049"/>
              <a:gd name="connsiteY986" fmla="*/ 1053744 h 3736967"/>
              <a:gd name="connsiteX987" fmla="*/ 1817225 w 3222049"/>
              <a:gd name="connsiteY987" fmla="*/ 1070994 h 3736967"/>
              <a:gd name="connsiteX988" fmla="*/ 1816065 w 3222049"/>
              <a:gd name="connsiteY988" fmla="*/ 1075797 h 3736967"/>
              <a:gd name="connsiteX989" fmla="*/ 1817466 w 3222049"/>
              <a:gd name="connsiteY989" fmla="*/ 1086218 h 3736967"/>
              <a:gd name="connsiteX990" fmla="*/ 1817800 w 3222049"/>
              <a:gd name="connsiteY990" fmla="*/ 1086463 h 3736967"/>
              <a:gd name="connsiteX991" fmla="*/ 1824432 w 3222049"/>
              <a:gd name="connsiteY991" fmla="*/ 1078615 h 3736967"/>
              <a:gd name="connsiteX992" fmla="*/ 1830854 w 3222049"/>
              <a:gd name="connsiteY992" fmla="*/ 1071660 h 3736967"/>
              <a:gd name="connsiteX993" fmla="*/ 1848035 w 3222049"/>
              <a:gd name="connsiteY993" fmla="*/ 1064153 h 3736967"/>
              <a:gd name="connsiteX994" fmla="*/ 1848799 w 3222049"/>
              <a:gd name="connsiteY994" fmla="*/ 1059862 h 3736967"/>
              <a:gd name="connsiteX995" fmla="*/ 1852519 w 3222049"/>
              <a:gd name="connsiteY995" fmla="*/ 1055979 h 3736967"/>
              <a:gd name="connsiteX996" fmla="*/ 1857132 w 3222049"/>
              <a:gd name="connsiteY996" fmla="*/ 1051165 h 3736967"/>
              <a:gd name="connsiteX997" fmla="*/ 1854827 w 3222049"/>
              <a:gd name="connsiteY997" fmla="*/ 1040795 h 3736967"/>
              <a:gd name="connsiteX998" fmla="*/ 1851421 w 3222049"/>
              <a:gd name="connsiteY998" fmla="*/ 1042757 h 3736967"/>
              <a:gd name="connsiteX999" fmla="*/ 1853304 w 3222049"/>
              <a:gd name="connsiteY999" fmla="*/ 1037950 h 3736967"/>
              <a:gd name="connsiteX1000" fmla="*/ 1853998 w 3222049"/>
              <a:gd name="connsiteY1000" fmla="*/ 1037068 h 3736967"/>
              <a:gd name="connsiteX1001" fmla="*/ 1851747 w 3222049"/>
              <a:gd name="connsiteY1001" fmla="*/ 1026939 h 3736967"/>
              <a:gd name="connsiteX1002" fmla="*/ 1859065 w 3222049"/>
              <a:gd name="connsiteY1002" fmla="*/ 1013397 h 3736967"/>
              <a:gd name="connsiteX1003" fmla="*/ 1857181 w 3222049"/>
              <a:gd name="connsiteY1003" fmla="*/ 996399 h 3736967"/>
              <a:gd name="connsiteX1004" fmla="*/ 1837090 w 3222049"/>
              <a:gd name="connsiteY1004" fmla="*/ 992170 h 3736967"/>
              <a:gd name="connsiteX1005" fmla="*/ 1835359 w 3222049"/>
              <a:gd name="connsiteY1005" fmla="*/ 999304 h 3736967"/>
              <a:gd name="connsiteX1006" fmla="*/ 1836483 w 3222049"/>
              <a:gd name="connsiteY1006" fmla="*/ 1006859 h 3736967"/>
              <a:gd name="connsiteX1007" fmla="*/ 1832199 w 3222049"/>
              <a:gd name="connsiteY1007" fmla="*/ 1006909 h 3736967"/>
              <a:gd name="connsiteX1008" fmla="*/ 1829945 w 3222049"/>
              <a:gd name="connsiteY1008" fmla="*/ 1009008 h 3736967"/>
              <a:gd name="connsiteX1009" fmla="*/ 1835362 w 3222049"/>
              <a:gd name="connsiteY1009" fmla="*/ 1014473 h 3736967"/>
              <a:gd name="connsiteX1010" fmla="*/ 1840850 w 3222049"/>
              <a:gd name="connsiteY1010" fmla="*/ 1003613 h 3736967"/>
              <a:gd name="connsiteX1011" fmla="*/ 1840337 w 3222049"/>
              <a:gd name="connsiteY1011" fmla="*/ 996537 h 3736967"/>
              <a:gd name="connsiteX1012" fmla="*/ 1839126 w 3222049"/>
              <a:gd name="connsiteY1012" fmla="*/ 993539 h 3736967"/>
              <a:gd name="connsiteX1013" fmla="*/ 1837090 w 3222049"/>
              <a:gd name="connsiteY1013" fmla="*/ 992170 h 3736967"/>
              <a:gd name="connsiteX1014" fmla="*/ 2329036 w 3222049"/>
              <a:gd name="connsiteY1014" fmla="*/ 984121 h 3736967"/>
              <a:gd name="connsiteX1015" fmla="*/ 2331049 w 3222049"/>
              <a:gd name="connsiteY1015" fmla="*/ 997847 h 3736967"/>
              <a:gd name="connsiteX1016" fmla="*/ 2333117 w 3222049"/>
              <a:gd name="connsiteY1016" fmla="*/ 990803 h 3736967"/>
              <a:gd name="connsiteX1017" fmla="*/ 2330637 w 3222049"/>
              <a:gd name="connsiteY1017" fmla="*/ 984748 h 3736967"/>
              <a:gd name="connsiteX1018" fmla="*/ 1989228 w 3222049"/>
              <a:gd name="connsiteY1018" fmla="*/ 968023 h 3736967"/>
              <a:gd name="connsiteX1019" fmla="*/ 1988038 w 3222049"/>
              <a:gd name="connsiteY1019" fmla="*/ 969265 h 3736967"/>
              <a:gd name="connsiteX1020" fmla="*/ 1992025 w 3222049"/>
              <a:gd name="connsiteY1020" fmla="*/ 985002 h 3736967"/>
              <a:gd name="connsiteX1021" fmla="*/ 1989228 w 3222049"/>
              <a:gd name="connsiteY1021" fmla="*/ 968023 h 3736967"/>
              <a:gd name="connsiteX1022" fmla="*/ 2190837 w 3222049"/>
              <a:gd name="connsiteY1022" fmla="*/ 967158 h 3736967"/>
              <a:gd name="connsiteX1023" fmla="*/ 2187684 w 3222049"/>
              <a:gd name="connsiteY1023" fmla="*/ 967539 h 3736967"/>
              <a:gd name="connsiteX1024" fmla="*/ 2188482 w 3222049"/>
              <a:gd name="connsiteY1024" fmla="*/ 973165 h 3736967"/>
              <a:gd name="connsiteX1025" fmla="*/ 2190953 w 3222049"/>
              <a:gd name="connsiteY1025" fmla="*/ 978061 h 3736967"/>
              <a:gd name="connsiteX1026" fmla="*/ 2194663 w 3222049"/>
              <a:gd name="connsiteY1026" fmla="*/ 977436 h 3736967"/>
              <a:gd name="connsiteX1027" fmla="*/ 2197643 w 3222049"/>
              <a:gd name="connsiteY1027" fmla="*/ 975138 h 3736967"/>
              <a:gd name="connsiteX1028" fmla="*/ 2194720 w 3222049"/>
              <a:gd name="connsiteY1028" fmla="*/ 968449 h 3736967"/>
              <a:gd name="connsiteX1029" fmla="*/ 2190837 w 3222049"/>
              <a:gd name="connsiteY1029" fmla="*/ 967158 h 3736967"/>
              <a:gd name="connsiteX1030" fmla="*/ 1304842 w 3222049"/>
              <a:gd name="connsiteY1030" fmla="*/ 963045 h 3736967"/>
              <a:gd name="connsiteX1031" fmla="*/ 1313682 w 3222049"/>
              <a:gd name="connsiteY1031" fmla="*/ 968649 h 3736967"/>
              <a:gd name="connsiteX1032" fmla="*/ 1314822 w 3222049"/>
              <a:gd name="connsiteY1032" fmla="*/ 969957 h 3736967"/>
              <a:gd name="connsiteX1033" fmla="*/ 1315099 w 3222049"/>
              <a:gd name="connsiteY1033" fmla="*/ 972226 h 3736967"/>
              <a:gd name="connsiteX1034" fmla="*/ 1308121 w 3222049"/>
              <a:gd name="connsiteY1034" fmla="*/ 975507 h 3736967"/>
              <a:gd name="connsiteX1035" fmla="*/ 1301802 w 3222049"/>
              <a:gd name="connsiteY1035" fmla="*/ 974180 h 3736967"/>
              <a:gd name="connsiteX1036" fmla="*/ 1299137 w 3222049"/>
              <a:gd name="connsiteY1036" fmla="*/ 970063 h 3736967"/>
              <a:gd name="connsiteX1037" fmla="*/ 1300117 w 3222049"/>
              <a:gd name="connsiteY1037" fmla="*/ 965743 h 3736967"/>
              <a:gd name="connsiteX1038" fmla="*/ 2214443 w 3222049"/>
              <a:gd name="connsiteY1038" fmla="*/ 955848 h 3736967"/>
              <a:gd name="connsiteX1039" fmla="*/ 2207945 w 3222049"/>
              <a:gd name="connsiteY1039" fmla="*/ 957691 h 3736967"/>
              <a:gd name="connsiteX1040" fmla="*/ 2203639 w 3222049"/>
              <a:gd name="connsiteY1040" fmla="*/ 964552 h 3736967"/>
              <a:gd name="connsiteX1041" fmla="*/ 2213880 w 3222049"/>
              <a:gd name="connsiteY1041" fmla="*/ 966716 h 3736967"/>
              <a:gd name="connsiteX1042" fmla="*/ 2214997 w 3222049"/>
              <a:gd name="connsiteY1042" fmla="*/ 960917 h 3736967"/>
              <a:gd name="connsiteX1043" fmla="*/ 2214443 w 3222049"/>
              <a:gd name="connsiteY1043" fmla="*/ 955848 h 3736967"/>
              <a:gd name="connsiteX1044" fmla="*/ 1484374 w 3222049"/>
              <a:gd name="connsiteY1044" fmla="*/ 926356 h 3736967"/>
              <a:gd name="connsiteX1045" fmla="*/ 1472847 w 3222049"/>
              <a:gd name="connsiteY1045" fmla="*/ 937255 h 3736967"/>
              <a:gd name="connsiteX1046" fmla="*/ 1474884 w 3222049"/>
              <a:gd name="connsiteY1046" fmla="*/ 954079 h 3736967"/>
              <a:gd name="connsiteX1047" fmla="*/ 1467483 w 3222049"/>
              <a:gd name="connsiteY1047" fmla="*/ 968526 h 3736967"/>
              <a:gd name="connsiteX1048" fmla="*/ 1472447 w 3222049"/>
              <a:gd name="connsiteY1048" fmla="*/ 978089 h 3736967"/>
              <a:gd name="connsiteX1049" fmla="*/ 1465684 w 3222049"/>
              <a:gd name="connsiteY1049" fmla="*/ 985640 h 3736967"/>
              <a:gd name="connsiteX1050" fmla="*/ 1472441 w 3222049"/>
              <a:gd name="connsiteY1050" fmla="*/ 1003652 h 3736967"/>
              <a:gd name="connsiteX1051" fmla="*/ 1469620 w 3222049"/>
              <a:gd name="connsiteY1051" fmla="*/ 1014854 h 3736967"/>
              <a:gd name="connsiteX1052" fmla="*/ 1472922 w 3222049"/>
              <a:gd name="connsiteY1052" fmla="*/ 1023236 h 3736967"/>
              <a:gd name="connsiteX1053" fmla="*/ 1478011 w 3222049"/>
              <a:gd name="connsiteY1053" fmla="*/ 1016288 h 3736967"/>
              <a:gd name="connsiteX1054" fmla="*/ 1475828 w 3222049"/>
              <a:gd name="connsiteY1054" fmla="*/ 1007641 h 3736967"/>
              <a:gd name="connsiteX1055" fmla="*/ 1480709 w 3222049"/>
              <a:gd name="connsiteY1055" fmla="*/ 1000714 h 3736967"/>
              <a:gd name="connsiteX1056" fmla="*/ 1482185 w 3222049"/>
              <a:gd name="connsiteY1056" fmla="*/ 999832 h 3736967"/>
              <a:gd name="connsiteX1057" fmla="*/ 1482389 w 3222049"/>
              <a:gd name="connsiteY1057" fmla="*/ 999391 h 3736967"/>
              <a:gd name="connsiteX1058" fmla="*/ 1480649 w 3222049"/>
              <a:gd name="connsiteY1058" fmla="*/ 998802 h 3736967"/>
              <a:gd name="connsiteX1059" fmla="*/ 1484508 w 3222049"/>
              <a:gd name="connsiteY1059" fmla="*/ 991275 h 3736967"/>
              <a:gd name="connsiteX1060" fmla="*/ 1484562 w 3222049"/>
              <a:gd name="connsiteY1060" fmla="*/ 990393 h 3736967"/>
              <a:gd name="connsiteX1061" fmla="*/ 1481390 w 3222049"/>
              <a:gd name="connsiteY1061" fmla="*/ 990535 h 3736967"/>
              <a:gd name="connsiteX1062" fmla="*/ 1477771 w 3222049"/>
              <a:gd name="connsiteY1062" fmla="*/ 992447 h 3736967"/>
              <a:gd name="connsiteX1063" fmla="*/ 1478977 w 3222049"/>
              <a:gd name="connsiteY1063" fmla="*/ 977694 h 3736967"/>
              <a:gd name="connsiteX1064" fmla="*/ 1480470 w 3222049"/>
              <a:gd name="connsiteY1064" fmla="*/ 966778 h 3736967"/>
              <a:gd name="connsiteX1065" fmla="*/ 1482253 w 3222049"/>
              <a:gd name="connsiteY1065" fmla="*/ 959699 h 3736967"/>
              <a:gd name="connsiteX1066" fmla="*/ 1484374 w 3222049"/>
              <a:gd name="connsiteY1066" fmla="*/ 926356 h 3736967"/>
              <a:gd name="connsiteX1067" fmla="*/ 1420048 w 3222049"/>
              <a:gd name="connsiteY1067" fmla="*/ 922707 h 3736967"/>
              <a:gd name="connsiteX1068" fmla="*/ 1417529 w 3222049"/>
              <a:gd name="connsiteY1068" fmla="*/ 928974 h 3736967"/>
              <a:gd name="connsiteX1069" fmla="*/ 1420320 w 3222049"/>
              <a:gd name="connsiteY1069" fmla="*/ 936577 h 3736967"/>
              <a:gd name="connsiteX1070" fmla="*/ 1428299 w 3222049"/>
              <a:gd name="connsiteY1070" fmla="*/ 929803 h 3736967"/>
              <a:gd name="connsiteX1071" fmla="*/ 1424396 w 3222049"/>
              <a:gd name="connsiteY1071" fmla="*/ 925370 h 3736967"/>
              <a:gd name="connsiteX1072" fmla="*/ 1420048 w 3222049"/>
              <a:gd name="connsiteY1072" fmla="*/ 922707 h 3736967"/>
              <a:gd name="connsiteX1073" fmla="*/ 1785200 w 3222049"/>
              <a:gd name="connsiteY1073" fmla="*/ 911414 h 3736967"/>
              <a:gd name="connsiteX1074" fmla="*/ 1786680 w 3222049"/>
              <a:gd name="connsiteY1074" fmla="*/ 915229 h 3736967"/>
              <a:gd name="connsiteX1075" fmla="*/ 1788983 w 3222049"/>
              <a:gd name="connsiteY1075" fmla="*/ 917416 h 3736967"/>
              <a:gd name="connsiteX1076" fmla="*/ 1789876 w 3222049"/>
              <a:gd name="connsiteY1076" fmla="*/ 915311 h 3736967"/>
              <a:gd name="connsiteX1077" fmla="*/ 1789544 w 3222049"/>
              <a:gd name="connsiteY1077" fmla="*/ 913610 h 3736967"/>
              <a:gd name="connsiteX1078" fmla="*/ 1785200 w 3222049"/>
              <a:gd name="connsiteY1078" fmla="*/ 911414 h 3736967"/>
              <a:gd name="connsiteX1079" fmla="*/ 1317693 w 3222049"/>
              <a:gd name="connsiteY1079" fmla="*/ 895682 h 3736967"/>
              <a:gd name="connsiteX1080" fmla="*/ 1313227 w 3222049"/>
              <a:gd name="connsiteY1080" fmla="*/ 919651 h 3736967"/>
              <a:gd name="connsiteX1081" fmla="*/ 1312425 w 3222049"/>
              <a:gd name="connsiteY1081" fmla="*/ 926909 h 3736967"/>
              <a:gd name="connsiteX1082" fmla="*/ 1313829 w 3222049"/>
              <a:gd name="connsiteY1082" fmla="*/ 927209 h 3736967"/>
              <a:gd name="connsiteX1083" fmla="*/ 1315682 w 3222049"/>
              <a:gd name="connsiteY1083" fmla="*/ 938684 h 3736967"/>
              <a:gd name="connsiteX1084" fmla="*/ 1313890 w 3222049"/>
              <a:gd name="connsiteY1084" fmla="*/ 950359 h 3736967"/>
              <a:gd name="connsiteX1085" fmla="*/ 1307278 w 3222049"/>
              <a:gd name="connsiteY1085" fmla="*/ 948554 h 3736967"/>
              <a:gd name="connsiteX1086" fmla="*/ 1306684 w 3222049"/>
              <a:gd name="connsiteY1086" fmla="*/ 949372 h 3736967"/>
              <a:gd name="connsiteX1087" fmla="*/ 1306281 w 3222049"/>
              <a:gd name="connsiteY1087" fmla="*/ 949929 h 3736967"/>
              <a:gd name="connsiteX1088" fmla="*/ 1310903 w 3222049"/>
              <a:gd name="connsiteY1088" fmla="*/ 951438 h 3736967"/>
              <a:gd name="connsiteX1089" fmla="*/ 1316588 w 3222049"/>
              <a:gd name="connsiteY1089" fmla="*/ 955084 h 3736967"/>
              <a:gd name="connsiteX1090" fmla="*/ 1307138 w 3222049"/>
              <a:gd name="connsiteY1090" fmla="*/ 960481 h 3736967"/>
              <a:gd name="connsiteX1091" fmla="*/ 1304574 w 3222049"/>
              <a:gd name="connsiteY1091" fmla="*/ 958186 h 3736967"/>
              <a:gd name="connsiteX1092" fmla="*/ 1299786 w 3222049"/>
              <a:gd name="connsiteY1092" fmla="*/ 943218 h 3736967"/>
              <a:gd name="connsiteX1093" fmla="*/ 1301754 w 3222049"/>
              <a:gd name="connsiteY1093" fmla="*/ 940527 h 3736967"/>
              <a:gd name="connsiteX1094" fmla="*/ 1301535 w 3222049"/>
              <a:gd name="connsiteY1094" fmla="*/ 937665 h 3736967"/>
              <a:gd name="connsiteX1095" fmla="*/ 1301112 w 3222049"/>
              <a:gd name="connsiteY1095" fmla="*/ 927801 h 3736967"/>
              <a:gd name="connsiteX1096" fmla="*/ 1297401 w 3222049"/>
              <a:gd name="connsiteY1096" fmla="*/ 930402 h 3736967"/>
              <a:gd name="connsiteX1097" fmla="*/ 1290813 w 3222049"/>
              <a:gd name="connsiteY1097" fmla="*/ 929700 h 3736967"/>
              <a:gd name="connsiteX1098" fmla="*/ 1287289 w 3222049"/>
              <a:gd name="connsiteY1098" fmla="*/ 921060 h 3736967"/>
              <a:gd name="connsiteX1099" fmla="*/ 1287309 w 3222049"/>
              <a:gd name="connsiteY1099" fmla="*/ 910396 h 3736967"/>
              <a:gd name="connsiteX1100" fmla="*/ 1282583 w 3222049"/>
              <a:gd name="connsiteY1100" fmla="*/ 913095 h 3736967"/>
              <a:gd name="connsiteX1101" fmla="*/ 1281094 w 3222049"/>
              <a:gd name="connsiteY1101" fmla="*/ 930237 h 3736967"/>
              <a:gd name="connsiteX1102" fmla="*/ 1275578 w 3222049"/>
              <a:gd name="connsiteY1102" fmla="*/ 954457 h 3736967"/>
              <a:gd name="connsiteX1103" fmla="*/ 1276491 w 3222049"/>
              <a:gd name="connsiteY1103" fmla="*/ 979236 h 3736967"/>
              <a:gd name="connsiteX1104" fmla="*/ 1280807 w 3222049"/>
              <a:gd name="connsiteY1104" fmla="*/ 991182 h 3736967"/>
              <a:gd name="connsiteX1105" fmla="*/ 1277835 w 3222049"/>
              <a:gd name="connsiteY1105" fmla="*/ 1003533 h 3736967"/>
              <a:gd name="connsiteX1106" fmla="*/ 1278507 w 3222049"/>
              <a:gd name="connsiteY1106" fmla="*/ 1015681 h 3736967"/>
              <a:gd name="connsiteX1107" fmla="*/ 1278404 w 3222049"/>
              <a:gd name="connsiteY1107" fmla="*/ 1019343 h 3736967"/>
              <a:gd name="connsiteX1108" fmla="*/ 1276479 w 3222049"/>
              <a:gd name="connsiteY1108" fmla="*/ 1023105 h 3736967"/>
              <a:gd name="connsiteX1109" fmla="*/ 1280898 w 3222049"/>
              <a:gd name="connsiteY1109" fmla="*/ 1031391 h 3736967"/>
              <a:gd name="connsiteX1110" fmla="*/ 1287139 w 3222049"/>
              <a:gd name="connsiteY1110" fmla="*/ 1039576 h 3736967"/>
              <a:gd name="connsiteX1111" fmla="*/ 1294041 w 3222049"/>
              <a:gd name="connsiteY1111" fmla="*/ 1037671 h 3736967"/>
              <a:gd name="connsiteX1112" fmla="*/ 1295776 w 3222049"/>
              <a:gd name="connsiteY1112" fmla="*/ 1037635 h 3736967"/>
              <a:gd name="connsiteX1113" fmla="*/ 1300651 w 3222049"/>
              <a:gd name="connsiteY1113" fmla="*/ 1028153 h 3736967"/>
              <a:gd name="connsiteX1114" fmla="*/ 1301533 w 3222049"/>
              <a:gd name="connsiteY1114" fmla="*/ 1029630 h 3736967"/>
              <a:gd name="connsiteX1115" fmla="*/ 1302236 w 3222049"/>
              <a:gd name="connsiteY1115" fmla="*/ 1037502 h 3736967"/>
              <a:gd name="connsiteX1116" fmla="*/ 1302865 w 3222049"/>
              <a:gd name="connsiteY1116" fmla="*/ 1037488 h 3736967"/>
              <a:gd name="connsiteX1117" fmla="*/ 1305564 w 3222049"/>
              <a:gd name="connsiteY1117" fmla="*/ 1042213 h 3736967"/>
              <a:gd name="connsiteX1118" fmla="*/ 1304211 w 3222049"/>
              <a:gd name="connsiteY1118" fmla="*/ 1050818 h 3736967"/>
              <a:gd name="connsiteX1119" fmla="*/ 1306504 w 3222049"/>
              <a:gd name="connsiteY1119" fmla="*/ 1059221 h 3736967"/>
              <a:gd name="connsiteX1120" fmla="*/ 1306261 w 3222049"/>
              <a:gd name="connsiteY1120" fmla="*/ 1060915 h 3736967"/>
              <a:gd name="connsiteX1121" fmla="*/ 1313584 w 3222049"/>
              <a:gd name="connsiteY1121" fmla="*/ 1060364 h 3736967"/>
              <a:gd name="connsiteX1122" fmla="*/ 1316031 w 3222049"/>
              <a:gd name="connsiteY1122" fmla="*/ 1052450 h 3736967"/>
              <a:gd name="connsiteX1123" fmla="*/ 1319075 w 3222049"/>
              <a:gd name="connsiteY1123" fmla="*/ 1048611 h 3736967"/>
              <a:gd name="connsiteX1124" fmla="*/ 1314810 w 3222049"/>
              <a:gd name="connsiteY1124" fmla="*/ 1031719 h 3736967"/>
              <a:gd name="connsiteX1125" fmla="*/ 1320132 w 3222049"/>
              <a:gd name="connsiteY1125" fmla="*/ 1025531 h 3736967"/>
              <a:gd name="connsiteX1126" fmla="*/ 1318375 w 3222049"/>
              <a:gd name="connsiteY1126" fmla="*/ 1017559 h 3736967"/>
              <a:gd name="connsiteX1127" fmla="*/ 1316609 w 3222049"/>
              <a:gd name="connsiteY1127" fmla="*/ 1014606 h 3736967"/>
              <a:gd name="connsiteX1128" fmla="*/ 1321362 w 3222049"/>
              <a:gd name="connsiteY1128" fmla="*/ 995727 h 3736967"/>
              <a:gd name="connsiteX1129" fmla="*/ 1319613 w 3222049"/>
              <a:gd name="connsiteY1129" fmla="*/ 982740 h 3736967"/>
              <a:gd name="connsiteX1130" fmla="*/ 1325250 w 3222049"/>
              <a:gd name="connsiteY1130" fmla="*/ 965338 h 3736967"/>
              <a:gd name="connsiteX1131" fmla="*/ 1321463 w 3222049"/>
              <a:gd name="connsiteY1131" fmla="*/ 935527 h 3736967"/>
              <a:gd name="connsiteX1132" fmla="*/ 1325304 w 3222049"/>
              <a:gd name="connsiteY1132" fmla="*/ 932730 h 3736967"/>
              <a:gd name="connsiteX1133" fmla="*/ 1325605 w 3222049"/>
              <a:gd name="connsiteY1133" fmla="*/ 929041 h 3736967"/>
              <a:gd name="connsiteX1134" fmla="*/ 1322812 w 3222049"/>
              <a:gd name="connsiteY1134" fmla="*/ 922692 h 3736967"/>
              <a:gd name="connsiteX1135" fmla="*/ 1327099 w 3222049"/>
              <a:gd name="connsiteY1135" fmla="*/ 918125 h 3736967"/>
              <a:gd name="connsiteX1136" fmla="*/ 1322281 w 3222049"/>
              <a:gd name="connsiteY1136" fmla="*/ 909227 h 3736967"/>
              <a:gd name="connsiteX1137" fmla="*/ 1320342 w 3222049"/>
              <a:gd name="connsiteY1137" fmla="*/ 900113 h 3736967"/>
              <a:gd name="connsiteX1138" fmla="*/ 2275796 w 3222049"/>
              <a:gd name="connsiteY1138" fmla="*/ 865308 h 3736967"/>
              <a:gd name="connsiteX1139" fmla="*/ 2279347 w 3222049"/>
              <a:gd name="connsiteY1139" fmla="*/ 870395 h 3736967"/>
              <a:gd name="connsiteX1140" fmla="*/ 2280227 w 3222049"/>
              <a:gd name="connsiteY1140" fmla="*/ 870509 h 3736967"/>
              <a:gd name="connsiteX1141" fmla="*/ 2281577 w 3222049"/>
              <a:gd name="connsiteY1141" fmla="*/ 869421 h 3736967"/>
              <a:gd name="connsiteX1142" fmla="*/ 2280603 w 3222049"/>
              <a:gd name="connsiteY1142" fmla="*/ 867191 h 3736967"/>
              <a:gd name="connsiteX1143" fmla="*/ 2420157 w 3222049"/>
              <a:gd name="connsiteY1143" fmla="*/ 855346 h 3736967"/>
              <a:gd name="connsiteX1144" fmla="*/ 2418049 w 3222049"/>
              <a:gd name="connsiteY1144" fmla="*/ 856600 h 3736967"/>
              <a:gd name="connsiteX1145" fmla="*/ 2416671 w 3222049"/>
              <a:gd name="connsiteY1145" fmla="*/ 859525 h 3736967"/>
              <a:gd name="connsiteX1146" fmla="*/ 2417017 w 3222049"/>
              <a:gd name="connsiteY1146" fmla="*/ 863357 h 3736967"/>
              <a:gd name="connsiteX1147" fmla="*/ 2419535 w 3222049"/>
              <a:gd name="connsiteY1147" fmla="*/ 863419 h 3736967"/>
              <a:gd name="connsiteX1148" fmla="*/ 2420850 w 3222049"/>
              <a:gd name="connsiteY1148" fmla="*/ 863010 h 3736967"/>
              <a:gd name="connsiteX1149" fmla="*/ 2421940 w 3222049"/>
              <a:gd name="connsiteY1149" fmla="*/ 859049 h 3736967"/>
              <a:gd name="connsiteX1150" fmla="*/ 2420157 w 3222049"/>
              <a:gd name="connsiteY1150" fmla="*/ 855346 h 3736967"/>
              <a:gd name="connsiteX1151" fmla="*/ 1514013 w 3222049"/>
              <a:gd name="connsiteY1151" fmla="*/ 848499 h 3736967"/>
              <a:gd name="connsiteX1152" fmla="*/ 1512537 w 3222049"/>
              <a:gd name="connsiteY1152" fmla="*/ 849381 h 3736967"/>
              <a:gd name="connsiteX1153" fmla="*/ 1524625 w 3222049"/>
              <a:gd name="connsiteY1153" fmla="*/ 856189 h 3736967"/>
              <a:gd name="connsiteX1154" fmla="*/ 1520319 w 3222049"/>
              <a:gd name="connsiteY1154" fmla="*/ 850243 h 3736967"/>
              <a:gd name="connsiteX1155" fmla="*/ 1514013 w 3222049"/>
              <a:gd name="connsiteY1155" fmla="*/ 848499 h 3736967"/>
              <a:gd name="connsiteX1156" fmla="*/ 2303465 w 3222049"/>
              <a:gd name="connsiteY1156" fmla="*/ 846581 h 3736967"/>
              <a:gd name="connsiteX1157" fmla="*/ 2299005 w 3222049"/>
              <a:gd name="connsiteY1157" fmla="*/ 848529 h 3736967"/>
              <a:gd name="connsiteX1158" fmla="*/ 2304786 w 3222049"/>
              <a:gd name="connsiteY1158" fmla="*/ 852643 h 3736967"/>
              <a:gd name="connsiteX1159" fmla="*/ 2304962 w 3222049"/>
              <a:gd name="connsiteY1159" fmla="*/ 849246 h 3736967"/>
              <a:gd name="connsiteX1160" fmla="*/ 2303465 w 3222049"/>
              <a:gd name="connsiteY1160" fmla="*/ 846581 h 3736967"/>
              <a:gd name="connsiteX1161" fmla="*/ 1885800 w 3222049"/>
              <a:gd name="connsiteY1161" fmla="*/ 817558 h 3736967"/>
              <a:gd name="connsiteX1162" fmla="*/ 1866516 w 3222049"/>
              <a:gd name="connsiteY1162" fmla="*/ 855717 h 3736967"/>
              <a:gd name="connsiteX1163" fmla="*/ 1851847 w 3222049"/>
              <a:gd name="connsiteY1163" fmla="*/ 866196 h 3736967"/>
              <a:gd name="connsiteX1164" fmla="*/ 1844097 w 3222049"/>
              <a:gd name="connsiteY1164" fmla="*/ 881195 h 3736967"/>
              <a:gd name="connsiteX1165" fmla="*/ 1823826 w 3222049"/>
              <a:gd name="connsiteY1165" fmla="*/ 913213 h 3736967"/>
              <a:gd name="connsiteX1166" fmla="*/ 1826488 w 3222049"/>
              <a:gd name="connsiteY1166" fmla="*/ 926827 h 3736967"/>
              <a:gd name="connsiteX1167" fmla="*/ 1824839 w 3222049"/>
              <a:gd name="connsiteY1167" fmla="*/ 930765 h 3736967"/>
              <a:gd name="connsiteX1168" fmla="*/ 1821560 w 3222049"/>
              <a:gd name="connsiteY1168" fmla="*/ 933880 h 3736967"/>
              <a:gd name="connsiteX1169" fmla="*/ 1818291 w 3222049"/>
              <a:gd name="connsiteY1169" fmla="*/ 934955 h 3736967"/>
              <a:gd name="connsiteX1170" fmla="*/ 1839473 w 3222049"/>
              <a:gd name="connsiteY1170" fmla="*/ 944295 h 3736967"/>
              <a:gd name="connsiteX1171" fmla="*/ 1844377 w 3222049"/>
              <a:gd name="connsiteY1171" fmla="*/ 942684 h 3736967"/>
              <a:gd name="connsiteX1172" fmla="*/ 1849223 w 3222049"/>
              <a:gd name="connsiteY1172" fmla="*/ 938828 h 3736967"/>
              <a:gd name="connsiteX1173" fmla="*/ 1852037 w 3222049"/>
              <a:gd name="connsiteY1173" fmla="*/ 932923 h 3736967"/>
              <a:gd name="connsiteX1174" fmla="*/ 1859703 w 3222049"/>
              <a:gd name="connsiteY1174" fmla="*/ 928367 h 3736967"/>
              <a:gd name="connsiteX1175" fmla="*/ 1861271 w 3222049"/>
              <a:gd name="connsiteY1175" fmla="*/ 924356 h 3736967"/>
              <a:gd name="connsiteX1176" fmla="*/ 1863852 w 3222049"/>
              <a:gd name="connsiteY1176" fmla="*/ 909849 h 3736967"/>
              <a:gd name="connsiteX1177" fmla="*/ 1871045 w 3222049"/>
              <a:gd name="connsiteY1177" fmla="*/ 912077 h 3736967"/>
              <a:gd name="connsiteX1178" fmla="*/ 1871194 w 3222049"/>
              <a:gd name="connsiteY1178" fmla="*/ 911725 h 3736967"/>
              <a:gd name="connsiteX1179" fmla="*/ 1870839 w 3222049"/>
              <a:gd name="connsiteY1179" fmla="*/ 895096 h 3736967"/>
              <a:gd name="connsiteX1180" fmla="*/ 1865713 w 3222049"/>
              <a:gd name="connsiteY1180" fmla="*/ 883035 h 3736967"/>
              <a:gd name="connsiteX1181" fmla="*/ 1878459 w 3222049"/>
              <a:gd name="connsiteY1181" fmla="*/ 867246 h 3736967"/>
              <a:gd name="connsiteX1182" fmla="*/ 1881965 w 3222049"/>
              <a:gd name="connsiteY1182" fmla="*/ 846178 h 3736967"/>
              <a:gd name="connsiteX1183" fmla="*/ 1881861 w 3222049"/>
              <a:gd name="connsiteY1183" fmla="*/ 841312 h 3736967"/>
              <a:gd name="connsiteX1184" fmla="*/ 1884798 w 3222049"/>
              <a:gd name="connsiteY1184" fmla="*/ 836381 h 3736967"/>
              <a:gd name="connsiteX1185" fmla="*/ 1884086 w 3222049"/>
              <a:gd name="connsiteY1185" fmla="*/ 831528 h 3736967"/>
              <a:gd name="connsiteX1186" fmla="*/ 1390420 w 3222049"/>
              <a:gd name="connsiteY1186" fmla="*/ 816127 h 3736967"/>
              <a:gd name="connsiteX1187" fmla="*/ 1385990 w 3222049"/>
              <a:gd name="connsiteY1187" fmla="*/ 818775 h 3736967"/>
              <a:gd name="connsiteX1188" fmla="*/ 1392186 w 3222049"/>
              <a:gd name="connsiteY1188" fmla="*/ 819080 h 3736967"/>
              <a:gd name="connsiteX1189" fmla="*/ 1392814 w 3222049"/>
              <a:gd name="connsiteY1189" fmla="*/ 818455 h 3736967"/>
              <a:gd name="connsiteX1190" fmla="*/ 1392780 w 3222049"/>
              <a:gd name="connsiteY1190" fmla="*/ 816721 h 3736967"/>
              <a:gd name="connsiteX1191" fmla="*/ 1390420 w 3222049"/>
              <a:gd name="connsiteY1191" fmla="*/ 816127 h 3736967"/>
              <a:gd name="connsiteX1192" fmla="*/ 1827539 w 3222049"/>
              <a:gd name="connsiteY1192" fmla="*/ 808753 h 3736967"/>
              <a:gd name="connsiteX1193" fmla="*/ 1836308 w 3222049"/>
              <a:gd name="connsiteY1193" fmla="*/ 809947 h 3736967"/>
              <a:gd name="connsiteX1194" fmla="*/ 1842205 w 3222049"/>
              <a:gd name="connsiteY1194" fmla="*/ 814801 h 3736967"/>
              <a:gd name="connsiteX1195" fmla="*/ 1841306 w 3222049"/>
              <a:gd name="connsiteY1195" fmla="*/ 818267 h 3736967"/>
              <a:gd name="connsiteX1196" fmla="*/ 1838375 w 3222049"/>
              <a:gd name="connsiteY1196" fmla="*/ 819683 h 3736967"/>
              <a:gd name="connsiteX1197" fmla="*/ 1829802 w 3222049"/>
              <a:gd name="connsiteY1197" fmla="*/ 820462 h 3736967"/>
              <a:gd name="connsiteX1198" fmla="*/ 1822051 w 3222049"/>
              <a:gd name="connsiteY1198" fmla="*/ 819612 h 3736967"/>
              <a:gd name="connsiteX1199" fmla="*/ 1908523 w 3222049"/>
              <a:gd name="connsiteY1199" fmla="*/ 800429 h 3736967"/>
              <a:gd name="connsiteX1200" fmla="*/ 1905359 w 3222049"/>
              <a:gd name="connsiteY1200" fmla="*/ 801866 h 3736967"/>
              <a:gd name="connsiteX1201" fmla="*/ 1906601 w 3222049"/>
              <a:gd name="connsiteY1201" fmla="*/ 803057 h 3736967"/>
              <a:gd name="connsiteX1202" fmla="*/ 1913900 w 3222049"/>
              <a:gd name="connsiteY1202" fmla="*/ 802901 h 3736967"/>
              <a:gd name="connsiteX1203" fmla="*/ 1912658 w 3222049"/>
              <a:gd name="connsiteY1203" fmla="*/ 801711 h 3736967"/>
              <a:gd name="connsiteX1204" fmla="*/ 1908523 w 3222049"/>
              <a:gd name="connsiteY1204" fmla="*/ 800429 h 3736967"/>
              <a:gd name="connsiteX1205" fmla="*/ 1767194 w 3222049"/>
              <a:gd name="connsiteY1205" fmla="*/ 795979 h 3736967"/>
              <a:gd name="connsiteX1206" fmla="*/ 1765560 w 3222049"/>
              <a:gd name="connsiteY1206" fmla="*/ 796516 h 3736967"/>
              <a:gd name="connsiteX1207" fmla="*/ 1761682 w 3222049"/>
              <a:gd name="connsiteY1207" fmla="*/ 812279 h 3736967"/>
              <a:gd name="connsiteX1208" fmla="*/ 1767194 w 3222049"/>
              <a:gd name="connsiteY1208" fmla="*/ 795979 h 3736967"/>
              <a:gd name="connsiteX1209" fmla="*/ 1909913 w 3222049"/>
              <a:gd name="connsiteY1209" fmla="*/ 787165 h 3736967"/>
              <a:gd name="connsiteX1210" fmla="*/ 1906652 w 3222049"/>
              <a:gd name="connsiteY1210" fmla="*/ 788331 h 3736967"/>
              <a:gd name="connsiteX1211" fmla="*/ 1910327 w 3222049"/>
              <a:gd name="connsiteY1211" fmla="*/ 790607 h 3736967"/>
              <a:gd name="connsiteX1212" fmla="*/ 1908634 w 3222049"/>
              <a:gd name="connsiteY1212" fmla="*/ 792678 h 3736967"/>
              <a:gd name="connsiteX1213" fmla="*/ 1912450 w 3222049"/>
              <a:gd name="connsiteY1213" fmla="*/ 791979 h 3736967"/>
              <a:gd name="connsiteX1214" fmla="*/ 1912094 w 3222049"/>
              <a:gd name="connsiteY1214" fmla="*/ 789552 h 3736967"/>
              <a:gd name="connsiteX1215" fmla="*/ 1909913 w 3222049"/>
              <a:gd name="connsiteY1215" fmla="*/ 787165 h 3736967"/>
              <a:gd name="connsiteX1216" fmla="*/ 1388111 w 3222049"/>
              <a:gd name="connsiteY1216" fmla="*/ 785432 h 3736967"/>
              <a:gd name="connsiteX1217" fmla="*/ 1386922 w 3222049"/>
              <a:gd name="connsiteY1217" fmla="*/ 790152 h 3736967"/>
              <a:gd name="connsiteX1218" fmla="*/ 1393713 w 3222049"/>
              <a:gd name="connsiteY1218" fmla="*/ 788097 h 3736967"/>
              <a:gd name="connsiteX1219" fmla="*/ 1391135 w 3222049"/>
              <a:gd name="connsiteY1219" fmla="*/ 785880 h 3736967"/>
              <a:gd name="connsiteX1220" fmla="*/ 1388111 w 3222049"/>
              <a:gd name="connsiteY1220" fmla="*/ 785432 h 3736967"/>
              <a:gd name="connsiteX1221" fmla="*/ 1988749 w 3222049"/>
              <a:gd name="connsiteY1221" fmla="*/ 774529 h 3736967"/>
              <a:gd name="connsiteX1222" fmla="*/ 1990749 w 3222049"/>
              <a:gd name="connsiteY1222" fmla="*/ 782701 h 3736967"/>
              <a:gd name="connsiteX1223" fmla="*/ 1992787 w 3222049"/>
              <a:gd name="connsiteY1223" fmla="*/ 792698 h 3736967"/>
              <a:gd name="connsiteX1224" fmla="*/ 1986272 w 3222049"/>
              <a:gd name="connsiteY1224" fmla="*/ 793902 h 3736967"/>
              <a:gd name="connsiteX1225" fmla="*/ 1980571 w 3222049"/>
              <a:gd name="connsiteY1225" fmla="*/ 790525 h 3736967"/>
              <a:gd name="connsiteX1226" fmla="*/ 1975706 w 3222049"/>
              <a:gd name="connsiteY1226" fmla="*/ 790629 h 3736967"/>
              <a:gd name="connsiteX1227" fmla="*/ 1974838 w 3222049"/>
              <a:gd name="connsiteY1227" fmla="*/ 785627 h 3736967"/>
              <a:gd name="connsiteX1228" fmla="*/ 1976688 w 3222049"/>
              <a:gd name="connsiteY1228" fmla="*/ 779655 h 3736967"/>
              <a:gd name="connsiteX1229" fmla="*/ 1635050 w 3222049"/>
              <a:gd name="connsiteY1229" fmla="*/ 758453 h 3736967"/>
              <a:gd name="connsiteX1230" fmla="*/ 1636122 w 3222049"/>
              <a:gd name="connsiteY1230" fmla="*/ 761928 h 3736967"/>
              <a:gd name="connsiteX1231" fmla="*/ 1637303 w 3222049"/>
              <a:gd name="connsiteY1231" fmla="*/ 758964 h 3736967"/>
              <a:gd name="connsiteX1232" fmla="*/ 1907892 w 3222049"/>
              <a:gd name="connsiteY1232" fmla="*/ 749481 h 3736967"/>
              <a:gd name="connsiteX1233" fmla="*/ 1907653 w 3222049"/>
              <a:gd name="connsiteY1233" fmla="*/ 752529 h 3736967"/>
              <a:gd name="connsiteX1234" fmla="*/ 1909238 w 3222049"/>
              <a:gd name="connsiteY1234" fmla="*/ 755538 h 3736967"/>
              <a:gd name="connsiteX1235" fmla="*/ 1904528 w 3222049"/>
              <a:gd name="connsiteY1235" fmla="*/ 762940 h 3736967"/>
              <a:gd name="connsiteX1236" fmla="*/ 1905927 w 3222049"/>
              <a:gd name="connsiteY1236" fmla="*/ 771429 h 3736967"/>
              <a:gd name="connsiteX1237" fmla="*/ 1907324 w 3222049"/>
              <a:gd name="connsiteY1237" fmla="*/ 779918 h 3736967"/>
              <a:gd name="connsiteX1238" fmla="*/ 1911930 w 3222049"/>
              <a:gd name="connsiteY1238" fmla="*/ 767650 h 3736967"/>
              <a:gd name="connsiteX1239" fmla="*/ 1914648 w 3222049"/>
              <a:gd name="connsiteY1239" fmla="*/ 759529 h 3736967"/>
              <a:gd name="connsiteX1240" fmla="*/ 1909134 w 3222049"/>
              <a:gd name="connsiteY1240" fmla="*/ 750671 h 3736967"/>
              <a:gd name="connsiteX1241" fmla="*/ 2777831 w 3222049"/>
              <a:gd name="connsiteY1241" fmla="*/ 734924 h 3736967"/>
              <a:gd name="connsiteX1242" fmla="*/ 2771948 w 3222049"/>
              <a:gd name="connsiteY1242" fmla="*/ 744631 h 3736967"/>
              <a:gd name="connsiteX1243" fmla="*/ 2761941 w 3222049"/>
              <a:gd name="connsiteY1243" fmla="*/ 747179 h 3736967"/>
              <a:gd name="connsiteX1244" fmla="*/ 2767823 w 3222049"/>
              <a:gd name="connsiteY1244" fmla="*/ 737471 h 3736967"/>
              <a:gd name="connsiteX1245" fmla="*/ 2777831 w 3222049"/>
              <a:gd name="connsiteY1245" fmla="*/ 734924 h 3736967"/>
              <a:gd name="connsiteX1246" fmla="*/ 1466458 w 3222049"/>
              <a:gd name="connsiteY1246" fmla="*/ 698508 h 3736967"/>
              <a:gd name="connsiteX1247" fmla="*/ 1466159 w 3222049"/>
              <a:gd name="connsiteY1247" fmla="*/ 700942 h 3736967"/>
              <a:gd name="connsiteX1248" fmla="*/ 1467629 w 3222049"/>
              <a:gd name="connsiteY1248" fmla="*/ 703822 h 3736967"/>
              <a:gd name="connsiteX1249" fmla="*/ 1470872 w 3222049"/>
              <a:gd name="connsiteY1249" fmla="*/ 705893 h 3736967"/>
              <a:gd name="connsiteX1250" fmla="*/ 1472462 w 3222049"/>
              <a:gd name="connsiteY1250" fmla="*/ 703941 h 3736967"/>
              <a:gd name="connsiteX1251" fmla="*/ 1472943 w 3222049"/>
              <a:gd name="connsiteY1251" fmla="*/ 702651 h 3736967"/>
              <a:gd name="connsiteX1252" fmla="*/ 1470477 w 3222049"/>
              <a:gd name="connsiteY1252" fmla="*/ 699364 h 3736967"/>
              <a:gd name="connsiteX1253" fmla="*/ 1466458 w 3222049"/>
              <a:gd name="connsiteY1253" fmla="*/ 698508 h 3736967"/>
              <a:gd name="connsiteX1254" fmla="*/ 1288185 w 3222049"/>
              <a:gd name="connsiteY1254" fmla="*/ 661756 h 3736967"/>
              <a:gd name="connsiteX1255" fmla="*/ 1279748 w 3222049"/>
              <a:gd name="connsiteY1255" fmla="*/ 663442 h 3736967"/>
              <a:gd name="connsiteX1256" fmla="*/ 1286427 w 3222049"/>
              <a:gd name="connsiteY1256" fmla="*/ 674039 h 3736967"/>
              <a:gd name="connsiteX1257" fmla="*/ 1297294 w 3222049"/>
              <a:gd name="connsiteY1257" fmla="*/ 672220 h 3736967"/>
              <a:gd name="connsiteX1258" fmla="*/ 1844657 w 3222049"/>
              <a:gd name="connsiteY1258" fmla="*/ 623818 h 3736967"/>
              <a:gd name="connsiteX1259" fmla="*/ 1857711 w 3222049"/>
              <a:gd name="connsiteY1259" fmla="*/ 624963 h 3736967"/>
              <a:gd name="connsiteX1260" fmla="*/ 1855636 w 3222049"/>
              <a:gd name="connsiteY1260" fmla="*/ 633115 h 3736967"/>
              <a:gd name="connsiteX1261" fmla="*/ 1852737 w 3222049"/>
              <a:gd name="connsiteY1261" fmla="*/ 642897 h 3736967"/>
              <a:gd name="connsiteX1262" fmla="*/ 1846420 w 3222049"/>
              <a:gd name="connsiteY1262" fmla="*/ 640898 h 3736967"/>
              <a:gd name="connsiteX1263" fmla="*/ 1842976 w 3222049"/>
              <a:gd name="connsiteY1263" fmla="*/ 635237 h 3736967"/>
              <a:gd name="connsiteX1264" fmla="*/ 1838631 w 3222049"/>
              <a:gd name="connsiteY1264" fmla="*/ 633043 h 3736967"/>
              <a:gd name="connsiteX1265" fmla="*/ 1840217 w 3222049"/>
              <a:gd name="connsiteY1265" fmla="*/ 628220 h 3736967"/>
              <a:gd name="connsiteX1266" fmla="*/ 1844657 w 3222049"/>
              <a:gd name="connsiteY1266" fmla="*/ 623818 h 3736967"/>
              <a:gd name="connsiteX1267" fmla="*/ 1771257 w 3222049"/>
              <a:gd name="connsiteY1267" fmla="*/ 609899 h 3736967"/>
              <a:gd name="connsiteX1268" fmla="*/ 1771795 w 3222049"/>
              <a:gd name="connsiteY1268" fmla="*/ 611534 h 3736967"/>
              <a:gd name="connsiteX1269" fmla="*/ 1778310 w 3222049"/>
              <a:gd name="connsiteY1269" fmla="*/ 614827 h 3736967"/>
              <a:gd name="connsiteX1270" fmla="*/ 1777773 w 3222049"/>
              <a:gd name="connsiteY1270" fmla="*/ 613192 h 3736967"/>
              <a:gd name="connsiteX1271" fmla="*/ 1774725 w 3222049"/>
              <a:gd name="connsiteY1271" fmla="*/ 610118 h 3736967"/>
              <a:gd name="connsiteX1272" fmla="*/ 1771257 w 3222049"/>
              <a:gd name="connsiteY1272" fmla="*/ 609899 h 3736967"/>
              <a:gd name="connsiteX1273" fmla="*/ 1778380 w 3222049"/>
              <a:gd name="connsiteY1273" fmla="*/ 598503 h 3736967"/>
              <a:gd name="connsiteX1274" fmla="*/ 1775111 w 3222049"/>
              <a:gd name="connsiteY1274" fmla="*/ 599577 h 3736967"/>
              <a:gd name="connsiteX1275" fmla="*/ 1777613 w 3222049"/>
              <a:gd name="connsiteY1275" fmla="*/ 603057 h 3736967"/>
              <a:gd name="connsiteX1276" fmla="*/ 1782164 w 3222049"/>
              <a:gd name="connsiteY1276" fmla="*/ 604505 h 3736967"/>
              <a:gd name="connsiteX1277" fmla="*/ 1782989 w 3222049"/>
              <a:gd name="connsiteY1277" fmla="*/ 602196 h 3736967"/>
              <a:gd name="connsiteX1278" fmla="*/ 1782187 w 3222049"/>
              <a:gd name="connsiteY1278" fmla="*/ 599063 h 3736967"/>
              <a:gd name="connsiteX1279" fmla="*/ 1778380 w 3222049"/>
              <a:gd name="connsiteY1279" fmla="*/ 598503 h 3736967"/>
              <a:gd name="connsiteX1280" fmla="*/ 1270710 w 3222049"/>
              <a:gd name="connsiteY1280" fmla="*/ 577117 h 3736967"/>
              <a:gd name="connsiteX1281" fmla="*/ 1266475 w 3222049"/>
              <a:gd name="connsiteY1281" fmla="*/ 577656 h 3736967"/>
              <a:gd name="connsiteX1282" fmla="*/ 1269040 w 3222049"/>
              <a:gd name="connsiteY1282" fmla="*/ 579951 h 3736967"/>
              <a:gd name="connsiteX1283" fmla="*/ 1272735 w 3222049"/>
              <a:gd name="connsiteY1283" fmla="*/ 580661 h 3736967"/>
              <a:gd name="connsiteX1284" fmla="*/ 1276329 w 3222049"/>
              <a:gd name="connsiteY1284" fmla="*/ 579548 h 3736967"/>
              <a:gd name="connsiteX1285" fmla="*/ 1275047 w 3222049"/>
              <a:gd name="connsiteY1285" fmla="*/ 578400 h 3736967"/>
              <a:gd name="connsiteX1286" fmla="*/ 1270710 w 3222049"/>
              <a:gd name="connsiteY1286" fmla="*/ 577117 h 3736967"/>
              <a:gd name="connsiteX1287" fmla="*/ 1798114 w 3222049"/>
              <a:gd name="connsiteY1287" fmla="*/ 564850 h 3736967"/>
              <a:gd name="connsiteX1288" fmla="*/ 1796470 w 3222049"/>
              <a:gd name="connsiteY1288" fmla="*/ 567428 h 3736967"/>
              <a:gd name="connsiteX1289" fmla="*/ 1796456 w 3222049"/>
              <a:gd name="connsiteY1289" fmla="*/ 570829 h 3736967"/>
              <a:gd name="connsiteX1290" fmla="*/ 1788819 w 3222049"/>
              <a:gd name="connsiteY1290" fmla="*/ 575149 h 3736967"/>
              <a:gd name="connsiteX1291" fmla="*/ 1786063 w 3222049"/>
              <a:gd name="connsiteY1291" fmla="*/ 583300 h 3736967"/>
              <a:gd name="connsiteX1292" fmla="*/ 1783307 w 3222049"/>
              <a:gd name="connsiteY1292" fmla="*/ 591450 h 3736967"/>
              <a:gd name="connsiteX1293" fmla="*/ 1793139 w 3222049"/>
              <a:gd name="connsiteY1293" fmla="*/ 582786 h 3736967"/>
              <a:gd name="connsiteX1294" fmla="*/ 1799354 w 3222049"/>
              <a:gd name="connsiteY1294" fmla="*/ 576895 h 3736967"/>
              <a:gd name="connsiteX1295" fmla="*/ 1798650 w 3222049"/>
              <a:gd name="connsiteY1295" fmla="*/ 566485 h 3736967"/>
              <a:gd name="connsiteX1296" fmla="*/ 1267159 w 3222049"/>
              <a:gd name="connsiteY1296" fmla="*/ 545935 h 3736967"/>
              <a:gd name="connsiteX1297" fmla="*/ 1269224 w 3222049"/>
              <a:gd name="connsiteY1297" fmla="*/ 552979 h 3736967"/>
              <a:gd name="connsiteX1298" fmla="*/ 1273972 w 3222049"/>
              <a:gd name="connsiteY1298" fmla="*/ 558962 h 3736967"/>
              <a:gd name="connsiteX1299" fmla="*/ 1270284 w 3222049"/>
              <a:gd name="connsiteY1299" fmla="*/ 561146 h 3736967"/>
              <a:gd name="connsiteX1300" fmla="*/ 1269381 w 3222049"/>
              <a:gd name="connsiteY1300" fmla="*/ 564090 h 3736967"/>
              <a:gd name="connsiteX1301" fmla="*/ 1276805 w 3222049"/>
              <a:gd name="connsiteY1301" fmla="*/ 566117 h 3736967"/>
              <a:gd name="connsiteX1302" fmla="*/ 1276133 w 3222049"/>
              <a:gd name="connsiteY1302" fmla="*/ 553969 h 3736967"/>
              <a:gd name="connsiteX1303" fmla="*/ 1272153 w 3222049"/>
              <a:gd name="connsiteY1303" fmla="*/ 548095 h 3736967"/>
              <a:gd name="connsiteX1304" fmla="*/ 1269605 w 3222049"/>
              <a:gd name="connsiteY1304" fmla="*/ 546104 h 3736967"/>
              <a:gd name="connsiteX1305" fmla="*/ 1267159 w 3222049"/>
              <a:gd name="connsiteY1305" fmla="*/ 545935 h 3736967"/>
              <a:gd name="connsiteX1306" fmla="*/ 1186720 w 3222049"/>
              <a:gd name="connsiteY1306" fmla="*/ 501638 h 3736967"/>
              <a:gd name="connsiteX1307" fmla="*/ 1181860 w 3222049"/>
              <a:gd name="connsiteY1307" fmla="*/ 501907 h 3736967"/>
              <a:gd name="connsiteX1308" fmla="*/ 1185049 w 3222049"/>
              <a:gd name="connsiteY1308" fmla="*/ 504472 h 3736967"/>
              <a:gd name="connsiteX1309" fmla="*/ 1188137 w 3222049"/>
              <a:gd name="connsiteY1309" fmla="*/ 505216 h 3736967"/>
              <a:gd name="connsiteX1310" fmla="*/ 1187858 w 3222049"/>
              <a:gd name="connsiteY1310" fmla="*/ 502946 h 3736967"/>
              <a:gd name="connsiteX1311" fmla="*/ 1186720 w 3222049"/>
              <a:gd name="connsiteY1311" fmla="*/ 501638 h 3736967"/>
              <a:gd name="connsiteX1312" fmla="*/ 1265766 w 3222049"/>
              <a:gd name="connsiteY1312" fmla="*/ 454617 h 3736967"/>
              <a:gd name="connsiteX1313" fmla="*/ 1269417 w 3222049"/>
              <a:gd name="connsiteY1313" fmla="*/ 462794 h 3736967"/>
              <a:gd name="connsiteX1314" fmla="*/ 1277170 w 3222049"/>
              <a:gd name="connsiteY1314" fmla="*/ 462517 h 3736967"/>
              <a:gd name="connsiteX1315" fmla="*/ 1108589 w 3222049"/>
              <a:gd name="connsiteY1315" fmla="*/ 410908 h 3736967"/>
              <a:gd name="connsiteX1316" fmla="*/ 1107441 w 3222049"/>
              <a:gd name="connsiteY1316" fmla="*/ 412190 h 3736967"/>
              <a:gd name="connsiteX1317" fmla="*/ 1111959 w 3222049"/>
              <a:gd name="connsiteY1317" fmla="*/ 427782 h 3736967"/>
              <a:gd name="connsiteX1318" fmla="*/ 1108589 w 3222049"/>
              <a:gd name="connsiteY1318" fmla="*/ 410908 h 3736967"/>
              <a:gd name="connsiteX1319" fmla="*/ 1175437 w 3222049"/>
              <a:gd name="connsiteY1319" fmla="*/ 388477 h 3736967"/>
              <a:gd name="connsiteX1320" fmla="*/ 1182971 w 3222049"/>
              <a:gd name="connsiteY1320" fmla="*/ 389735 h 3736967"/>
              <a:gd name="connsiteX1321" fmla="*/ 1183923 w 3222049"/>
              <a:gd name="connsiteY1321" fmla="*/ 393186 h 3736967"/>
              <a:gd name="connsiteX1322" fmla="*/ 1182092 w 3222049"/>
              <a:gd name="connsiteY1322" fmla="*/ 395877 h 3736967"/>
              <a:gd name="connsiteX1323" fmla="*/ 1175054 w 3222049"/>
              <a:gd name="connsiteY1323" fmla="*/ 400836 h 3736967"/>
              <a:gd name="connsiteX1324" fmla="*/ 1167916 w 3222049"/>
              <a:gd name="connsiteY1324" fmla="*/ 403972 h 3736967"/>
              <a:gd name="connsiteX1325" fmla="*/ 1167245 w 3222049"/>
              <a:gd name="connsiteY1325" fmla="*/ 391824 h 3736967"/>
              <a:gd name="connsiteX1326" fmla="*/ 1175437 w 3222049"/>
              <a:gd name="connsiteY1326" fmla="*/ 388477 h 3736967"/>
              <a:gd name="connsiteX1327" fmla="*/ 1590111 w 3222049"/>
              <a:gd name="connsiteY1327" fmla="*/ 341938 h 3736967"/>
              <a:gd name="connsiteX1328" fmla="*/ 1594187 w 3222049"/>
              <a:gd name="connsiteY1328" fmla="*/ 352532 h 3736967"/>
              <a:gd name="connsiteX1329" fmla="*/ 1590077 w 3222049"/>
              <a:gd name="connsiteY1329" fmla="*/ 362005 h 3736967"/>
              <a:gd name="connsiteX1330" fmla="*/ 1586000 w 3222049"/>
              <a:gd name="connsiteY1330" fmla="*/ 351412 h 3736967"/>
              <a:gd name="connsiteX1331" fmla="*/ 1590111 w 3222049"/>
              <a:gd name="connsiteY1331" fmla="*/ 341938 h 3736967"/>
              <a:gd name="connsiteX1332" fmla="*/ 1022252 w 3222049"/>
              <a:gd name="connsiteY1332" fmla="*/ 246145 h 3736967"/>
              <a:gd name="connsiteX1333" fmla="*/ 1019139 w 3222049"/>
              <a:gd name="connsiteY1333" fmla="*/ 247688 h 3736967"/>
              <a:gd name="connsiteX1334" fmla="*/ 1020421 w 3222049"/>
              <a:gd name="connsiteY1334" fmla="*/ 248836 h 3736967"/>
              <a:gd name="connsiteX1335" fmla="*/ 1027710 w 3222049"/>
              <a:gd name="connsiteY1335" fmla="*/ 248433 h 3736967"/>
              <a:gd name="connsiteX1336" fmla="*/ 1026428 w 3222049"/>
              <a:gd name="connsiteY1336" fmla="*/ 247285 h 3736967"/>
              <a:gd name="connsiteX1337" fmla="*/ 1022252 w 3222049"/>
              <a:gd name="connsiteY1337" fmla="*/ 246145 h 3736967"/>
              <a:gd name="connsiteX1338" fmla="*/ 1023192 w 3222049"/>
              <a:gd name="connsiteY1338" fmla="*/ 232842 h 3736967"/>
              <a:gd name="connsiteX1339" fmla="*/ 1019615 w 3222049"/>
              <a:gd name="connsiteY1339" fmla="*/ 234258 h 3736967"/>
              <a:gd name="connsiteX1340" fmla="*/ 1017319 w 3222049"/>
              <a:gd name="connsiteY1340" fmla="*/ 236822 h 3736967"/>
              <a:gd name="connsiteX1341" fmla="*/ 1021225 w 3222049"/>
              <a:gd name="connsiteY1341" fmla="*/ 238586 h 3736967"/>
              <a:gd name="connsiteX1342" fmla="*/ 1025891 w 3222049"/>
              <a:gd name="connsiteY1342" fmla="*/ 237566 h 3736967"/>
              <a:gd name="connsiteX1343" fmla="*/ 1025452 w 3222049"/>
              <a:gd name="connsiteY1343" fmla="*/ 235153 h 3736967"/>
              <a:gd name="connsiteX1344" fmla="*/ 1023192 w 3222049"/>
              <a:gd name="connsiteY1344" fmla="*/ 232842 h 3736967"/>
              <a:gd name="connsiteX1345" fmla="*/ 1101555 w 3222049"/>
              <a:gd name="connsiteY1345" fmla="*/ 217542 h 3736967"/>
              <a:gd name="connsiteX1346" fmla="*/ 1103830 w 3222049"/>
              <a:gd name="connsiteY1346" fmla="*/ 225641 h 3736967"/>
              <a:gd name="connsiteX1347" fmla="*/ 1106206 w 3222049"/>
              <a:gd name="connsiteY1347" fmla="*/ 235563 h 3736967"/>
              <a:gd name="connsiteX1348" fmla="*/ 1099735 w 3222049"/>
              <a:gd name="connsiteY1348" fmla="*/ 236987 h 3736967"/>
              <a:gd name="connsiteX1349" fmla="*/ 1093924 w 3222049"/>
              <a:gd name="connsiteY1349" fmla="*/ 233805 h 3736967"/>
              <a:gd name="connsiteX1350" fmla="*/ 1089064 w 3222049"/>
              <a:gd name="connsiteY1350" fmla="*/ 234074 h 3736967"/>
              <a:gd name="connsiteX1351" fmla="*/ 1088028 w 3222049"/>
              <a:gd name="connsiteY1351" fmla="*/ 229104 h 3736967"/>
              <a:gd name="connsiteX1352" fmla="*/ 1089674 w 3222049"/>
              <a:gd name="connsiteY1352" fmla="*/ 223073 h 3736967"/>
              <a:gd name="connsiteX1353" fmla="*/ 1019895 w 3222049"/>
              <a:gd name="connsiteY1353" fmla="*/ 195247 h 3736967"/>
              <a:gd name="connsiteX1354" fmla="*/ 1019759 w 3222049"/>
              <a:gd name="connsiteY1354" fmla="*/ 198301 h 3736967"/>
              <a:gd name="connsiteX1355" fmla="*/ 1021446 w 3222049"/>
              <a:gd name="connsiteY1355" fmla="*/ 201254 h 3736967"/>
              <a:gd name="connsiteX1356" fmla="*/ 1016989 w 3222049"/>
              <a:gd name="connsiteY1356" fmla="*/ 208813 h 3736967"/>
              <a:gd name="connsiteX1357" fmla="*/ 1018675 w 3222049"/>
              <a:gd name="connsiteY1357" fmla="*/ 217249 h 3736967"/>
              <a:gd name="connsiteX1358" fmla="*/ 1020359 w 3222049"/>
              <a:gd name="connsiteY1358" fmla="*/ 225686 h 3736967"/>
              <a:gd name="connsiteX1359" fmla="*/ 1024547 w 3222049"/>
              <a:gd name="connsiteY1359" fmla="*/ 213269 h 3736967"/>
              <a:gd name="connsiteX1360" fmla="*/ 1026988 w 3222049"/>
              <a:gd name="connsiteY1360" fmla="*/ 205061 h 3736967"/>
              <a:gd name="connsiteX1361" fmla="*/ 1021177 w 3222049"/>
              <a:gd name="connsiteY1361" fmla="*/ 196395 h 3736967"/>
              <a:gd name="connsiteX1362" fmla="*/ 1046877 w 3222049"/>
              <a:gd name="connsiteY1362" fmla="*/ 0 h 3736967"/>
              <a:gd name="connsiteX1363" fmla="*/ 1050470 w 3222049"/>
              <a:gd name="connsiteY1363" fmla="*/ 34684 h 3736967"/>
              <a:gd name="connsiteX1364" fmla="*/ 1045913 w 3222049"/>
              <a:gd name="connsiteY1364" fmla="*/ 70732 h 3736967"/>
              <a:gd name="connsiteX1365" fmla="*/ 1046957 w 3222049"/>
              <a:gd name="connsiteY1365" fmla="*/ 78595 h 3736967"/>
              <a:gd name="connsiteX1366" fmla="*/ 1048001 w 3222049"/>
              <a:gd name="connsiteY1366" fmla="*/ 86458 h 3736967"/>
              <a:gd name="connsiteX1367" fmla="*/ 1040504 w 3222049"/>
              <a:gd name="connsiteY1367" fmla="*/ 105151 h 3736967"/>
              <a:gd name="connsiteX1368" fmla="*/ 1043325 w 3222049"/>
              <a:gd name="connsiteY1368" fmla="*/ 156176 h 3736967"/>
              <a:gd name="connsiteX1369" fmla="*/ 1046097 w 3222049"/>
              <a:gd name="connsiteY1369" fmla="*/ 140181 h 3736967"/>
              <a:gd name="connsiteX1370" fmla="*/ 1065938 w 3222049"/>
              <a:gd name="connsiteY1370" fmla="*/ 146395 h 3736967"/>
              <a:gd name="connsiteX1371" fmla="*/ 1064156 w 3222049"/>
              <a:gd name="connsiteY1371" fmla="*/ 216106 h 3736967"/>
              <a:gd name="connsiteX1372" fmla="*/ 1072447 w 3222049"/>
              <a:gd name="connsiteY1372" fmla="*/ 286173 h 3736967"/>
              <a:gd name="connsiteX1373" fmla="*/ 1076158 w 3222049"/>
              <a:gd name="connsiteY1373" fmla="*/ 287186 h 3736967"/>
              <a:gd name="connsiteX1374" fmla="*/ 1081309 w 3222049"/>
              <a:gd name="connsiteY1374" fmla="*/ 270146 h 3736967"/>
              <a:gd name="connsiteX1375" fmla="*/ 1086561 w 3222049"/>
              <a:gd name="connsiteY1375" fmla="*/ 254928 h 3736967"/>
              <a:gd name="connsiteX1376" fmla="*/ 1091421 w 3222049"/>
              <a:gd name="connsiteY1376" fmla="*/ 254659 h 3736967"/>
              <a:gd name="connsiteX1377" fmla="*/ 1096817 w 3222049"/>
              <a:gd name="connsiteY1377" fmla="*/ 264110 h 3736967"/>
              <a:gd name="connsiteX1378" fmla="*/ 1095060 w 3222049"/>
              <a:gd name="connsiteY1378" fmla="*/ 276393 h 3736967"/>
              <a:gd name="connsiteX1379" fmla="*/ 1105900 w 3222049"/>
              <a:gd name="connsiteY1379" fmla="*/ 276859 h 3736967"/>
              <a:gd name="connsiteX1380" fmla="*/ 1105450 w 3222049"/>
              <a:gd name="connsiteY1380" fmla="*/ 288004 h 3736967"/>
              <a:gd name="connsiteX1381" fmla="*/ 1110102 w 3222049"/>
              <a:gd name="connsiteY1381" fmla="*/ 306026 h 3736967"/>
              <a:gd name="connsiteX1382" fmla="*/ 1112748 w 3222049"/>
              <a:gd name="connsiteY1382" fmla="*/ 315323 h 3736967"/>
              <a:gd name="connsiteX1383" fmla="*/ 1113472 w 3222049"/>
              <a:gd name="connsiteY1383" fmla="*/ 322900 h 3736967"/>
              <a:gd name="connsiteX1384" fmla="*/ 1111177 w 3222049"/>
              <a:gd name="connsiteY1384" fmla="*/ 325464 h 3736967"/>
              <a:gd name="connsiteX1385" fmla="*/ 1108130 w 3222049"/>
              <a:gd name="connsiteY1385" fmla="*/ 328222 h 3736967"/>
              <a:gd name="connsiteX1386" fmla="*/ 1104022 w 3222049"/>
              <a:gd name="connsiteY1386" fmla="*/ 328296 h 3736967"/>
              <a:gd name="connsiteX1387" fmla="*/ 1101645 w 3222049"/>
              <a:gd name="connsiteY1387" fmla="*/ 318375 h 3736967"/>
              <a:gd name="connsiteX1388" fmla="*/ 1102813 w 3222049"/>
              <a:gd name="connsiteY1388" fmla="*/ 306429 h 3736967"/>
              <a:gd name="connsiteX1389" fmla="*/ 1097282 w 3222049"/>
              <a:gd name="connsiteY1389" fmla="*/ 294549 h 3736967"/>
              <a:gd name="connsiteX1390" fmla="*/ 1094986 w 3222049"/>
              <a:gd name="connsiteY1390" fmla="*/ 297113 h 3736967"/>
              <a:gd name="connsiteX1391" fmla="*/ 1100110 w 3222049"/>
              <a:gd name="connsiteY1391" fmla="*/ 318155 h 3736967"/>
              <a:gd name="connsiteX1392" fmla="*/ 1103411 w 3222049"/>
              <a:gd name="connsiteY1392" fmla="*/ 339298 h 3736967"/>
              <a:gd name="connsiteX1393" fmla="*/ 1109553 w 3222049"/>
              <a:gd name="connsiteY1393" fmla="*/ 340176 h 3736967"/>
              <a:gd name="connsiteX1394" fmla="*/ 1108073 w 3222049"/>
              <a:gd name="connsiteY1394" fmla="*/ 354729 h 3736967"/>
              <a:gd name="connsiteX1395" fmla="*/ 1107453 w 3222049"/>
              <a:gd name="connsiteY1395" fmla="*/ 368320 h 3736967"/>
              <a:gd name="connsiteX1396" fmla="*/ 1107482 w 3222049"/>
              <a:gd name="connsiteY1396" fmla="*/ 385379 h 3736967"/>
              <a:gd name="connsiteX1397" fmla="*/ 1109333 w 3222049"/>
              <a:gd name="connsiteY1397" fmla="*/ 402337 h 3736967"/>
              <a:gd name="connsiteX1398" fmla="*/ 1110884 w 3222049"/>
              <a:gd name="connsiteY1398" fmla="*/ 408344 h 3736967"/>
              <a:gd name="connsiteX1399" fmla="*/ 1124450 w 3222049"/>
              <a:gd name="connsiteY1399" fmla="*/ 411250 h 3736967"/>
              <a:gd name="connsiteX1400" fmla="*/ 1121617 w 3222049"/>
              <a:gd name="connsiteY1400" fmla="*/ 404095 h 3736967"/>
              <a:gd name="connsiteX1401" fmla="*/ 1134107 w 3222049"/>
              <a:gd name="connsiteY1401" fmla="*/ 387562 h 3736967"/>
              <a:gd name="connsiteX1402" fmla="*/ 1129858 w 3222049"/>
              <a:gd name="connsiteY1402" fmla="*/ 376830 h 3736967"/>
              <a:gd name="connsiteX1403" fmla="*/ 1133040 w 3222049"/>
              <a:gd name="connsiteY1403" fmla="*/ 371019 h 3736967"/>
              <a:gd name="connsiteX1404" fmla="*/ 1131616 w 3222049"/>
              <a:gd name="connsiteY1404" fmla="*/ 364547 h 3736967"/>
              <a:gd name="connsiteX1405" fmla="*/ 1134657 w 3222049"/>
              <a:gd name="connsiteY1405" fmla="*/ 353412 h 3736967"/>
              <a:gd name="connsiteX1406" fmla="*/ 1144107 w 3222049"/>
              <a:gd name="connsiteY1406" fmla="*/ 348015 h 3736967"/>
              <a:gd name="connsiteX1407" fmla="*/ 1144081 w 3222049"/>
              <a:gd name="connsiteY1407" fmla="*/ 350301 h 3736967"/>
              <a:gd name="connsiteX1408" fmla="*/ 1143094 w 3222049"/>
              <a:gd name="connsiteY1408" fmla="*/ 351727 h 3736967"/>
              <a:gd name="connsiteX1409" fmla="*/ 1148624 w 3222049"/>
              <a:gd name="connsiteY1409" fmla="*/ 363607 h 3736967"/>
              <a:gd name="connsiteX1410" fmla="*/ 1148563 w 3222049"/>
              <a:gd name="connsiteY1410" fmla="*/ 370769 h 3736967"/>
              <a:gd name="connsiteX1411" fmla="*/ 1153008 w 3222049"/>
              <a:gd name="connsiteY1411" fmla="*/ 376769 h 3736967"/>
              <a:gd name="connsiteX1412" fmla="*/ 1154693 w 3222049"/>
              <a:gd name="connsiteY1412" fmla="*/ 385206 h 3736967"/>
              <a:gd name="connsiteX1413" fmla="*/ 1161237 w 3222049"/>
              <a:gd name="connsiteY1413" fmla="*/ 393374 h 3736967"/>
              <a:gd name="connsiteX1414" fmla="*/ 1170962 w 3222049"/>
              <a:gd name="connsiteY1414" fmla="*/ 437010 h 3736967"/>
              <a:gd name="connsiteX1415" fmla="*/ 1184632 w 3222049"/>
              <a:gd name="connsiteY1415" fmla="*/ 485912 h 3736967"/>
              <a:gd name="connsiteX1416" fmla="*/ 1197318 w 3222049"/>
              <a:gd name="connsiteY1416" fmla="*/ 494959 h 3736967"/>
              <a:gd name="connsiteX1417" fmla="*/ 1195695 w 3222049"/>
              <a:gd name="connsiteY1417" fmla="*/ 509672 h 3736967"/>
              <a:gd name="connsiteX1418" fmla="*/ 1199944 w 3222049"/>
              <a:gd name="connsiteY1418" fmla="*/ 520405 h 3736967"/>
              <a:gd name="connsiteX1419" fmla="*/ 1200654 w 3222049"/>
              <a:gd name="connsiteY1419" fmla="*/ 480913 h 3736967"/>
              <a:gd name="connsiteX1420" fmla="*/ 1207794 w 3222049"/>
              <a:gd name="connsiteY1420" fmla="*/ 441981 h 3736967"/>
              <a:gd name="connsiteX1421" fmla="*/ 1201141 w 3222049"/>
              <a:gd name="connsiteY1421" fmla="*/ 429097 h 3736967"/>
              <a:gd name="connsiteX1422" fmla="*/ 1202739 w 3222049"/>
              <a:gd name="connsiteY1422" fmla="*/ 416670 h 3736967"/>
              <a:gd name="connsiteX1423" fmla="*/ 1211401 w 3222049"/>
              <a:gd name="connsiteY1423" fmla="*/ 391515 h 3736967"/>
              <a:gd name="connsiteX1424" fmla="*/ 1211456 w 3222049"/>
              <a:gd name="connsiteY1424" fmla="*/ 375975 h 3736967"/>
              <a:gd name="connsiteX1425" fmla="*/ 1210381 w 3222049"/>
              <a:gd name="connsiteY1425" fmla="*/ 356537 h 3736967"/>
              <a:gd name="connsiteX1426" fmla="*/ 1216484 w 3222049"/>
              <a:gd name="connsiteY1426" fmla="*/ 348431 h 3736967"/>
              <a:gd name="connsiteX1427" fmla="*/ 1217878 w 3222049"/>
              <a:gd name="connsiteY1427" fmla="*/ 337844 h 3736967"/>
              <a:gd name="connsiteX1428" fmla="*/ 1222873 w 3222049"/>
              <a:gd name="connsiteY1428" fmla="*/ 334521 h 3736967"/>
              <a:gd name="connsiteX1429" fmla="*/ 1229892 w 3222049"/>
              <a:gd name="connsiteY1429" fmla="*/ 334742 h 3736967"/>
              <a:gd name="connsiteX1430" fmla="*/ 1227958 w 3222049"/>
              <a:gd name="connsiteY1430" fmla="*/ 346578 h 3736967"/>
              <a:gd name="connsiteX1431" fmla="*/ 1221517 w 3222049"/>
              <a:gd name="connsiteY1431" fmla="*/ 359577 h 3736967"/>
              <a:gd name="connsiteX1432" fmla="*/ 1224472 w 3222049"/>
              <a:gd name="connsiteY1432" fmla="*/ 413031 h 3736967"/>
              <a:gd name="connsiteX1433" fmla="*/ 1217002 w 3222049"/>
              <a:gd name="connsiteY1433" fmla="*/ 429438 h 3736967"/>
              <a:gd name="connsiteX1434" fmla="*/ 1217781 w 3222049"/>
              <a:gd name="connsiteY1434" fmla="*/ 446303 h 3736967"/>
              <a:gd name="connsiteX1435" fmla="*/ 1216219 w 3222049"/>
              <a:gd name="connsiteY1435" fmla="*/ 484166 h 3736967"/>
              <a:gd name="connsiteX1436" fmla="*/ 1225328 w 3222049"/>
              <a:gd name="connsiteY1436" fmla="*/ 494629 h 3736967"/>
              <a:gd name="connsiteX1437" fmla="*/ 1225866 w 3222049"/>
              <a:gd name="connsiteY1437" fmla="*/ 498865 h 3736967"/>
              <a:gd name="connsiteX1438" fmla="*/ 1224583 w 3222049"/>
              <a:gd name="connsiteY1438" fmla="*/ 503201 h 3736967"/>
              <a:gd name="connsiteX1439" fmla="*/ 1222288 w 3222049"/>
              <a:gd name="connsiteY1439" fmla="*/ 505764 h 3736967"/>
              <a:gd name="connsiteX1440" fmla="*/ 1245303 w 3222049"/>
              <a:gd name="connsiteY1440" fmla="*/ 503274 h 3736967"/>
              <a:gd name="connsiteX1441" fmla="*/ 1248746 w 3222049"/>
              <a:gd name="connsiteY1441" fmla="*/ 499428 h 3736967"/>
              <a:gd name="connsiteX1442" fmla="*/ 1251017 w 3222049"/>
              <a:gd name="connsiteY1442" fmla="*/ 493666 h 3736967"/>
              <a:gd name="connsiteX1443" fmla="*/ 1250504 w 3222049"/>
              <a:gd name="connsiteY1443" fmla="*/ 487145 h 3736967"/>
              <a:gd name="connsiteX1444" fmla="*/ 1258270 w 3222049"/>
              <a:gd name="connsiteY1444" fmla="*/ 473310 h 3736967"/>
              <a:gd name="connsiteX1445" fmla="*/ 1255264 w 3222049"/>
              <a:gd name="connsiteY1445" fmla="*/ 449257 h 3736967"/>
              <a:gd name="connsiteX1446" fmla="*/ 1264154 w 3222049"/>
              <a:gd name="connsiteY1446" fmla="*/ 425461 h 3736967"/>
              <a:gd name="connsiteX1447" fmla="*/ 1270296 w 3222049"/>
              <a:gd name="connsiteY1447" fmla="*/ 426339 h 3736967"/>
              <a:gd name="connsiteX1448" fmla="*/ 1271578 w 3222049"/>
              <a:gd name="connsiteY1448" fmla="*/ 427487 h 3736967"/>
              <a:gd name="connsiteX1449" fmla="*/ 1268910 w 3222049"/>
              <a:gd name="connsiteY1449" fmla="*/ 434337 h 3736967"/>
              <a:gd name="connsiteX1450" fmla="*/ 1273531 w 3222049"/>
              <a:gd name="connsiteY1450" fmla="*/ 440784 h 3736967"/>
              <a:gd name="connsiteX1451" fmla="*/ 1274813 w 3222049"/>
              <a:gd name="connsiteY1451" fmla="*/ 441931 h 3736967"/>
              <a:gd name="connsiteX1452" fmla="*/ 1282211 w 3222049"/>
              <a:gd name="connsiteY1452" fmla="*/ 446245 h 3736967"/>
              <a:gd name="connsiteX1453" fmla="*/ 1281761 w 3222049"/>
              <a:gd name="connsiteY1453" fmla="*/ 457389 h 3736967"/>
              <a:gd name="connsiteX1454" fmla="*/ 1288635 w 3222049"/>
              <a:gd name="connsiteY1454" fmla="*/ 493566 h 3736967"/>
              <a:gd name="connsiteX1455" fmla="*/ 1284969 w 3222049"/>
              <a:gd name="connsiteY1455" fmla="*/ 509915 h 3736967"/>
              <a:gd name="connsiteX1456" fmla="*/ 1283227 w 3222049"/>
              <a:gd name="connsiteY1456" fmla="*/ 527986 h 3736967"/>
              <a:gd name="connsiteX1457" fmla="*/ 1286081 w 3222049"/>
              <a:gd name="connsiteY1457" fmla="*/ 549306 h 3736967"/>
              <a:gd name="connsiteX1458" fmla="*/ 1291518 w 3222049"/>
              <a:gd name="connsiteY1458" fmla="*/ 567741 h 3736967"/>
              <a:gd name="connsiteX1459" fmla="*/ 1290370 w 3222049"/>
              <a:gd name="connsiteY1459" fmla="*/ 569023 h 3736967"/>
              <a:gd name="connsiteX1460" fmla="*/ 1290688 w 3222049"/>
              <a:gd name="connsiteY1460" fmla="*/ 640902 h 3736967"/>
              <a:gd name="connsiteX1461" fmla="*/ 1296114 w 3222049"/>
              <a:gd name="connsiteY1461" fmla="*/ 637099 h 3736967"/>
              <a:gd name="connsiteX1462" fmla="*/ 1302702 w 3222049"/>
              <a:gd name="connsiteY1462" fmla="*/ 637800 h 3736967"/>
              <a:gd name="connsiteX1463" fmla="*/ 1306741 w 3222049"/>
              <a:gd name="connsiteY1463" fmla="*/ 647479 h 3736967"/>
              <a:gd name="connsiteX1464" fmla="*/ 1309919 w 3222049"/>
              <a:gd name="connsiteY1464" fmla="*/ 658118 h 3736967"/>
              <a:gd name="connsiteX1465" fmla="*/ 1308088 w 3222049"/>
              <a:gd name="connsiteY1465" fmla="*/ 691121 h 3736967"/>
              <a:gd name="connsiteX1466" fmla="*/ 1307053 w 3222049"/>
              <a:gd name="connsiteY1466" fmla="*/ 710980 h 3736967"/>
              <a:gd name="connsiteX1467" fmla="*/ 1315231 w 3222049"/>
              <a:gd name="connsiteY1467" fmla="*/ 732158 h 3736967"/>
              <a:gd name="connsiteX1468" fmla="*/ 1305406 w 3222049"/>
              <a:gd name="connsiteY1468" fmla="*/ 747324 h 3736967"/>
              <a:gd name="connsiteX1469" fmla="*/ 1308540 w 3222049"/>
              <a:gd name="connsiteY1469" fmla="*/ 765429 h 3736967"/>
              <a:gd name="connsiteX1470" fmla="*/ 1306165 w 3222049"/>
              <a:gd name="connsiteY1470" fmla="*/ 780336 h 3736967"/>
              <a:gd name="connsiteX1471" fmla="*/ 1313864 w 3222049"/>
              <a:gd name="connsiteY1471" fmla="*/ 795599 h 3736967"/>
              <a:gd name="connsiteX1472" fmla="*/ 1312765 w 3222049"/>
              <a:gd name="connsiteY1472" fmla="*/ 803277 h 3736967"/>
              <a:gd name="connsiteX1473" fmla="*/ 1309945 w 3222049"/>
              <a:gd name="connsiteY1473" fmla="*/ 812876 h 3736967"/>
              <a:gd name="connsiteX1474" fmla="*/ 1309066 w 3222049"/>
              <a:gd name="connsiteY1474" fmla="*/ 819018 h 3736967"/>
              <a:gd name="connsiteX1475" fmla="*/ 1298334 w 3222049"/>
              <a:gd name="connsiteY1475" fmla="*/ 823267 h 3736967"/>
              <a:gd name="connsiteX1476" fmla="*/ 1291488 w 3222049"/>
              <a:gd name="connsiteY1476" fmla="*/ 804148 h 3736967"/>
              <a:gd name="connsiteX1477" fmla="*/ 1293754 w 3222049"/>
              <a:gd name="connsiteY1477" fmla="*/ 784526 h 3736967"/>
              <a:gd name="connsiteX1478" fmla="*/ 1294902 w 3222049"/>
              <a:gd name="connsiteY1478" fmla="*/ 783244 h 3736967"/>
              <a:gd name="connsiteX1479" fmla="*/ 1296391 w 3222049"/>
              <a:gd name="connsiteY1479" fmla="*/ 766102 h 3736967"/>
              <a:gd name="connsiteX1480" fmla="*/ 1293525 w 3222049"/>
              <a:gd name="connsiteY1480" fmla="*/ 758339 h 3736967"/>
              <a:gd name="connsiteX1481" fmla="*/ 1294303 w 3222049"/>
              <a:gd name="connsiteY1481" fmla="*/ 750375 h 3736967"/>
              <a:gd name="connsiteX1482" fmla="*/ 1291332 w 3222049"/>
              <a:gd name="connsiteY1482" fmla="*/ 726929 h 3736967"/>
              <a:gd name="connsiteX1483" fmla="*/ 1289321 w 3222049"/>
              <a:gd name="connsiteY1483" fmla="*/ 704344 h 3736967"/>
              <a:gd name="connsiteX1484" fmla="*/ 1293778 w 3222049"/>
              <a:gd name="connsiteY1484" fmla="*/ 696786 h 3736967"/>
              <a:gd name="connsiteX1485" fmla="*/ 1285340 w 3222049"/>
              <a:gd name="connsiteY1485" fmla="*/ 698471 h 3736967"/>
              <a:gd name="connsiteX1486" fmla="*/ 1283797 w 3222049"/>
              <a:gd name="connsiteY1486" fmla="*/ 731154 h 3736967"/>
              <a:gd name="connsiteX1487" fmla="*/ 1287820 w 3222049"/>
              <a:gd name="connsiteY1487" fmla="*/ 765357 h 3736967"/>
              <a:gd name="connsiteX1488" fmla="*/ 1282619 w 3222049"/>
              <a:gd name="connsiteY1488" fmla="*/ 781485 h 3736967"/>
              <a:gd name="connsiteX1489" fmla="*/ 1285208 w 3222049"/>
              <a:gd name="connsiteY1489" fmla="*/ 817290 h 3736967"/>
              <a:gd name="connsiteX1490" fmla="*/ 1280507 w 3222049"/>
              <a:gd name="connsiteY1490" fmla="*/ 853499 h 3736967"/>
              <a:gd name="connsiteX1491" fmla="*/ 1278894 w 3222049"/>
              <a:gd name="connsiteY1491" fmla="*/ 860138 h 3736967"/>
              <a:gd name="connsiteX1492" fmla="*/ 1283608 w 3222049"/>
              <a:gd name="connsiteY1492" fmla="*/ 865513 h 3736967"/>
              <a:gd name="connsiteX1493" fmla="*/ 1290019 w 3222049"/>
              <a:gd name="connsiteY1493" fmla="*/ 871252 h 3736967"/>
              <a:gd name="connsiteX1494" fmla="*/ 1287857 w 3222049"/>
              <a:gd name="connsiteY1494" fmla="*/ 876246 h 3736967"/>
              <a:gd name="connsiteX1495" fmla="*/ 1281614 w 3222049"/>
              <a:gd name="connsiteY1495" fmla="*/ 879028 h 3736967"/>
              <a:gd name="connsiteX1496" fmla="*/ 1284683 w 3222049"/>
              <a:gd name="connsiteY1496" fmla="*/ 884951 h 3736967"/>
              <a:gd name="connsiteX1497" fmla="*/ 1282116 w 3222049"/>
              <a:gd name="connsiteY1497" fmla="*/ 893624 h 3736967"/>
              <a:gd name="connsiteX1498" fmla="*/ 1283194 w 3222049"/>
              <a:gd name="connsiteY1498" fmla="*/ 902094 h 3736967"/>
              <a:gd name="connsiteX1499" fmla="*/ 1287944 w 3222049"/>
              <a:gd name="connsiteY1499" fmla="*/ 902593 h 3736967"/>
              <a:gd name="connsiteX1500" fmla="*/ 1291631 w 3222049"/>
              <a:gd name="connsiteY1500" fmla="*/ 900409 h 3736967"/>
              <a:gd name="connsiteX1501" fmla="*/ 1289845 w 3222049"/>
              <a:gd name="connsiteY1501" fmla="*/ 890150 h 3736967"/>
              <a:gd name="connsiteX1502" fmla="*/ 1291704 w 3222049"/>
              <a:gd name="connsiteY1502" fmla="*/ 879689 h 3736967"/>
              <a:gd name="connsiteX1503" fmla="*/ 1294150 w 3222049"/>
              <a:gd name="connsiteY1503" fmla="*/ 879858 h 3736967"/>
              <a:gd name="connsiteX1504" fmla="*/ 1296698 w 3222049"/>
              <a:gd name="connsiteY1504" fmla="*/ 881849 h 3736967"/>
              <a:gd name="connsiteX1505" fmla="*/ 1301200 w 3222049"/>
              <a:gd name="connsiteY1505" fmla="*/ 884035 h 3736967"/>
              <a:gd name="connsiteX1506" fmla="*/ 1301517 w 3222049"/>
              <a:gd name="connsiteY1506" fmla="*/ 876534 h 3736967"/>
              <a:gd name="connsiteX1507" fmla="*/ 1308016 w 3222049"/>
              <a:gd name="connsiteY1507" fmla="*/ 859369 h 3736967"/>
              <a:gd name="connsiteX1508" fmla="*/ 1312035 w 3222049"/>
              <a:gd name="connsiteY1508" fmla="*/ 860223 h 3736967"/>
              <a:gd name="connsiteX1509" fmla="*/ 1314501 w 3222049"/>
              <a:gd name="connsiteY1509" fmla="*/ 863511 h 3736967"/>
              <a:gd name="connsiteX1510" fmla="*/ 1312933 w 3222049"/>
              <a:gd name="connsiteY1510" fmla="*/ 874722 h 3736967"/>
              <a:gd name="connsiteX1511" fmla="*/ 1315350 w 3222049"/>
              <a:gd name="connsiteY1511" fmla="*/ 885054 h 3736967"/>
              <a:gd name="connsiteX1512" fmla="*/ 1316267 w 3222049"/>
              <a:gd name="connsiteY1512" fmla="*/ 866464 h 3736967"/>
              <a:gd name="connsiteX1513" fmla="*/ 1323363 w 3222049"/>
              <a:gd name="connsiteY1513" fmla="*/ 858214 h 3736967"/>
              <a:gd name="connsiteX1514" fmla="*/ 1328965 w 3222049"/>
              <a:gd name="connsiteY1514" fmla="*/ 860879 h 3736967"/>
              <a:gd name="connsiteX1515" fmla="*/ 1333732 w 3222049"/>
              <a:gd name="connsiteY1515" fmla="*/ 878077 h 3736967"/>
              <a:gd name="connsiteX1516" fmla="*/ 1336283 w 3222049"/>
              <a:gd name="connsiteY1516" fmla="*/ 896598 h 3736967"/>
              <a:gd name="connsiteX1517" fmla="*/ 1331530 w 3222049"/>
              <a:gd name="connsiteY1517" fmla="*/ 915477 h 3736967"/>
              <a:gd name="connsiteX1518" fmla="*/ 1337404 w 3222049"/>
              <a:gd name="connsiteY1518" fmla="*/ 932012 h 3736967"/>
              <a:gd name="connsiteX1519" fmla="*/ 1336316 w 3222049"/>
              <a:gd name="connsiteY1519" fmla="*/ 876532 h 3736967"/>
              <a:gd name="connsiteX1520" fmla="*/ 1344890 w 3222049"/>
              <a:gd name="connsiteY1520" fmla="*/ 867398 h 3736967"/>
              <a:gd name="connsiteX1521" fmla="*/ 1349931 w 3222049"/>
              <a:gd name="connsiteY1521" fmla="*/ 852356 h 3736967"/>
              <a:gd name="connsiteX1522" fmla="*/ 1350079 w 3222049"/>
              <a:gd name="connsiteY1522" fmla="*/ 808165 h 3736967"/>
              <a:gd name="connsiteX1523" fmla="*/ 1359521 w 3222049"/>
              <a:gd name="connsiteY1523" fmla="*/ 764432 h 3736967"/>
              <a:gd name="connsiteX1524" fmla="*/ 1359538 w 3222049"/>
              <a:gd name="connsiteY1524" fmla="*/ 754399 h 3736967"/>
              <a:gd name="connsiteX1525" fmla="*/ 1357628 w 3222049"/>
              <a:gd name="connsiteY1525" fmla="*/ 749527 h 3736967"/>
              <a:gd name="connsiteX1526" fmla="*/ 1355718 w 3222049"/>
              <a:gd name="connsiteY1526" fmla="*/ 744655 h 3736967"/>
              <a:gd name="connsiteX1527" fmla="*/ 1353952 w 3222049"/>
              <a:gd name="connsiteY1527" fmla="*/ 741700 h 3736967"/>
              <a:gd name="connsiteX1528" fmla="*/ 1359588 w 3222049"/>
              <a:gd name="connsiteY1528" fmla="*/ 724299 h 3736967"/>
              <a:gd name="connsiteX1529" fmla="*/ 1358911 w 3222049"/>
              <a:gd name="connsiteY1529" fmla="*/ 710170 h 3736967"/>
              <a:gd name="connsiteX1530" fmla="*/ 1362881 w 3222049"/>
              <a:gd name="connsiteY1530" fmla="*/ 696270 h 3736967"/>
              <a:gd name="connsiteX1531" fmla="*/ 1358500 w 3222049"/>
              <a:gd name="connsiteY1531" fmla="*/ 668818 h 3736967"/>
              <a:gd name="connsiteX1532" fmla="*/ 1361760 w 3222049"/>
              <a:gd name="connsiteY1532" fmla="*/ 660856 h 3736967"/>
              <a:gd name="connsiteX1533" fmla="*/ 1365020 w 3222049"/>
              <a:gd name="connsiteY1533" fmla="*/ 652894 h 3736967"/>
              <a:gd name="connsiteX1534" fmla="*/ 1360975 w 3222049"/>
              <a:gd name="connsiteY1534" fmla="*/ 645288 h 3736967"/>
              <a:gd name="connsiteX1535" fmla="*/ 1359145 w 3222049"/>
              <a:gd name="connsiteY1535" fmla="*/ 636358 h 3736967"/>
              <a:gd name="connsiteX1536" fmla="*/ 1353933 w 3222049"/>
              <a:gd name="connsiteY1536" fmla="*/ 620930 h 3736967"/>
              <a:gd name="connsiteX1537" fmla="*/ 1354476 w 3222049"/>
              <a:gd name="connsiteY1537" fmla="*/ 605070 h 3736967"/>
              <a:gd name="connsiteX1538" fmla="*/ 1360095 w 3222049"/>
              <a:gd name="connsiteY1538" fmla="*/ 597701 h 3736967"/>
              <a:gd name="connsiteX1539" fmla="*/ 1365697 w 3222049"/>
              <a:gd name="connsiteY1539" fmla="*/ 600366 h 3736967"/>
              <a:gd name="connsiteX1540" fmla="*/ 1368327 w 3222049"/>
              <a:gd name="connsiteY1540" fmla="*/ 616085 h 3736967"/>
              <a:gd name="connsiteX1541" fmla="*/ 1372727 w 3222049"/>
              <a:gd name="connsiteY1541" fmla="*/ 632250 h 3736967"/>
              <a:gd name="connsiteX1542" fmla="*/ 1369451 w 3222049"/>
              <a:gd name="connsiteY1542" fmla="*/ 650245 h 3736967"/>
              <a:gd name="connsiteX1543" fmla="*/ 1374075 w 3222049"/>
              <a:gd name="connsiteY1543" fmla="*/ 664270 h 3736967"/>
              <a:gd name="connsiteX1544" fmla="*/ 1374714 w 3222049"/>
              <a:gd name="connsiteY1544" fmla="*/ 679174 h 3736967"/>
              <a:gd name="connsiteX1545" fmla="*/ 1371454 w 3222049"/>
              <a:gd name="connsiteY1545" fmla="*/ 687136 h 3736967"/>
              <a:gd name="connsiteX1546" fmla="*/ 1384680 w 3222049"/>
              <a:gd name="connsiteY1546" fmla="*/ 719324 h 3736967"/>
              <a:gd name="connsiteX1547" fmla="*/ 1381388 w 3222049"/>
              <a:gd name="connsiteY1547" fmla="*/ 747353 h 3736967"/>
              <a:gd name="connsiteX1548" fmla="*/ 1389027 w 3222049"/>
              <a:gd name="connsiteY1548" fmla="*/ 766842 h 3736967"/>
              <a:gd name="connsiteX1549" fmla="*/ 1391056 w 3222049"/>
              <a:gd name="connsiteY1549" fmla="*/ 766882 h 3736967"/>
              <a:gd name="connsiteX1550" fmla="*/ 1391099 w 3222049"/>
              <a:gd name="connsiteY1550" fmla="*/ 763600 h 3736967"/>
              <a:gd name="connsiteX1551" fmla="*/ 1406157 w 3222049"/>
              <a:gd name="connsiteY1551" fmla="*/ 758608 h 3736967"/>
              <a:gd name="connsiteX1552" fmla="*/ 1408408 w 3222049"/>
              <a:gd name="connsiteY1552" fmla="*/ 757764 h 3736967"/>
              <a:gd name="connsiteX1553" fmla="*/ 1410877 w 3222049"/>
              <a:gd name="connsiteY1553" fmla="*/ 759796 h 3736967"/>
              <a:gd name="connsiteX1554" fmla="*/ 1411863 w 3222049"/>
              <a:gd name="connsiteY1554" fmla="*/ 765221 h 3736967"/>
              <a:gd name="connsiteX1555" fmla="*/ 1411743 w 3222049"/>
              <a:gd name="connsiteY1555" fmla="*/ 771307 h 3736967"/>
              <a:gd name="connsiteX1556" fmla="*/ 1408900 w 3222049"/>
              <a:gd name="connsiteY1556" fmla="*/ 773257 h 3736967"/>
              <a:gd name="connsiteX1557" fmla="*/ 1406718 w 3222049"/>
              <a:gd name="connsiteY1557" fmla="*/ 776315 h 3736967"/>
              <a:gd name="connsiteX1558" fmla="*/ 1411214 w 3222049"/>
              <a:gd name="connsiteY1558" fmla="*/ 778389 h 3736967"/>
              <a:gd name="connsiteX1559" fmla="*/ 1416157 w 3222049"/>
              <a:gd name="connsiteY1559" fmla="*/ 778692 h 3736967"/>
              <a:gd name="connsiteX1560" fmla="*/ 1417617 w 3222049"/>
              <a:gd name="connsiteY1560" fmla="*/ 787842 h 3736967"/>
              <a:gd name="connsiteX1561" fmla="*/ 1419077 w 3222049"/>
              <a:gd name="connsiteY1561" fmla="*/ 796992 h 3736967"/>
              <a:gd name="connsiteX1562" fmla="*/ 1420826 w 3222049"/>
              <a:gd name="connsiteY1562" fmla="*/ 809980 h 3736967"/>
              <a:gd name="connsiteX1563" fmla="*/ 1427006 w 3222049"/>
              <a:gd name="connsiteY1563" fmla="*/ 820319 h 3736967"/>
              <a:gd name="connsiteX1564" fmla="*/ 1426701 w 3222049"/>
              <a:gd name="connsiteY1564" fmla="*/ 826516 h 3736967"/>
              <a:gd name="connsiteX1565" fmla="*/ 1428167 w 3222049"/>
              <a:gd name="connsiteY1565" fmla="*/ 831904 h 3736967"/>
              <a:gd name="connsiteX1566" fmla="*/ 1424324 w 3222049"/>
              <a:gd name="connsiteY1566" fmla="*/ 835955 h 3736967"/>
              <a:gd name="connsiteX1567" fmla="*/ 1431998 w 3222049"/>
              <a:gd name="connsiteY1567" fmla="*/ 835377 h 3736967"/>
              <a:gd name="connsiteX1568" fmla="*/ 1434679 w 3222049"/>
              <a:gd name="connsiteY1568" fmla="*/ 819742 h 3736967"/>
              <a:gd name="connsiteX1569" fmla="*/ 1438483 w 3222049"/>
              <a:gd name="connsiteY1569" fmla="*/ 839520 h 3736967"/>
              <a:gd name="connsiteX1570" fmla="*/ 1436996 w 3222049"/>
              <a:gd name="connsiteY1570" fmla="*/ 868474 h 3736967"/>
              <a:gd name="connsiteX1571" fmla="*/ 1436616 w 3222049"/>
              <a:gd name="connsiteY1571" fmla="*/ 896766 h 3736967"/>
              <a:gd name="connsiteX1572" fmla="*/ 1439853 w 3222049"/>
              <a:gd name="connsiteY1572" fmla="*/ 902600 h 3736967"/>
              <a:gd name="connsiteX1573" fmla="*/ 1441320 w 3222049"/>
              <a:gd name="connsiteY1573" fmla="*/ 907987 h 3736967"/>
              <a:gd name="connsiteX1574" fmla="*/ 1444274 w 3222049"/>
              <a:gd name="connsiteY1574" fmla="*/ 906222 h 3736967"/>
              <a:gd name="connsiteX1575" fmla="*/ 1438705 w 3222049"/>
              <a:gd name="connsiteY1575" fmla="*/ 883490 h 3736967"/>
              <a:gd name="connsiteX1576" fmla="*/ 1443458 w 3222049"/>
              <a:gd name="connsiteY1576" fmla="*/ 864612 h 3736967"/>
              <a:gd name="connsiteX1577" fmla="*/ 1441964 w 3222049"/>
              <a:gd name="connsiteY1577" fmla="*/ 853727 h 3736967"/>
              <a:gd name="connsiteX1578" fmla="*/ 1441131 w 3222049"/>
              <a:gd name="connsiteY1578" fmla="*/ 843951 h 3736967"/>
              <a:gd name="connsiteX1579" fmla="*/ 1438483 w 3222049"/>
              <a:gd name="connsiteY1579" fmla="*/ 839520 h 3736967"/>
              <a:gd name="connsiteX1580" fmla="*/ 1445727 w 3222049"/>
              <a:gd name="connsiteY1580" fmla="*/ 808878 h 3736967"/>
              <a:gd name="connsiteX1581" fmla="*/ 1450094 w 3222049"/>
              <a:gd name="connsiteY1581" fmla="*/ 778453 h 3736967"/>
              <a:gd name="connsiteX1582" fmla="*/ 1447751 w 3222049"/>
              <a:gd name="connsiteY1582" fmla="*/ 767826 h 3736967"/>
              <a:gd name="connsiteX1583" fmla="*/ 1445407 w 3222049"/>
              <a:gd name="connsiteY1583" fmla="*/ 757198 h 3736967"/>
              <a:gd name="connsiteX1584" fmla="*/ 1453240 w 3222049"/>
              <a:gd name="connsiteY1584" fmla="*/ 749760 h 3736967"/>
              <a:gd name="connsiteX1585" fmla="*/ 1448684 w 3222049"/>
              <a:gd name="connsiteY1585" fmla="*/ 739203 h 3736967"/>
              <a:gd name="connsiteX1586" fmla="*/ 1454163 w 3222049"/>
              <a:gd name="connsiteY1586" fmla="*/ 727408 h 3736967"/>
              <a:gd name="connsiteX1587" fmla="*/ 1456102 w 3222049"/>
              <a:gd name="connsiteY1587" fmla="*/ 714722 h 3736967"/>
              <a:gd name="connsiteX1588" fmla="*/ 1452611 w 3222049"/>
              <a:gd name="connsiteY1588" fmla="*/ 706785 h 3736967"/>
              <a:gd name="connsiteX1589" fmla="*/ 1457307 w 3222049"/>
              <a:gd name="connsiteY1589" fmla="*/ 699968 h 3736967"/>
              <a:gd name="connsiteX1590" fmla="*/ 1454296 w 3222049"/>
              <a:gd name="connsiteY1590" fmla="*/ 691996 h 3736967"/>
              <a:gd name="connsiteX1591" fmla="*/ 1455270 w 3222049"/>
              <a:gd name="connsiteY1591" fmla="*/ 683145 h 3736967"/>
              <a:gd name="connsiteX1592" fmla="*/ 1461771 w 3222049"/>
              <a:gd name="connsiteY1592" fmla="*/ 677253 h 3736967"/>
              <a:gd name="connsiteX1593" fmla="*/ 1470600 w 3222049"/>
              <a:gd name="connsiteY1593" fmla="*/ 692023 h 3736967"/>
              <a:gd name="connsiteX1594" fmla="*/ 1472901 w 3222049"/>
              <a:gd name="connsiteY1594" fmla="*/ 684133 h 3736967"/>
              <a:gd name="connsiteX1595" fmla="*/ 1476525 w 3222049"/>
              <a:gd name="connsiteY1595" fmla="*/ 678459 h 3736967"/>
              <a:gd name="connsiteX1596" fmla="*/ 1479661 w 3222049"/>
              <a:gd name="connsiteY1596" fmla="*/ 677836 h 3736967"/>
              <a:gd name="connsiteX1597" fmla="*/ 1481244 w 3222049"/>
              <a:gd name="connsiteY1597" fmla="*/ 679647 h 3736967"/>
              <a:gd name="connsiteX1598" fmla="*/ 1484256 w 3222049"/>
              <a:gd name="connsiteY1598" fmla="*/ 687619 h 3736967"/>
              <a:gd name="connsiteX1599" fmla="*/ 1483282 w 3222049"/>
              <a:gd name="connsiteY1599" fmla="*/ 696470 h 3736967"/>
              <a:gd name="connsiteX1600" fmla="*/ 1484589 w 3222049"/>
              <a:gd name="connsiteY1600" fmla="*/ 708720 h 3736967"/>
              <a:gd name="connsiteX1601" fmla="*/ 1485897 w 3222049"/>
              <a:gd name="connsiteY1601" fmla="*/ 720968 h 3736967"/>
              <a:gd name="connsiteX1602" fmla="*/ 1486780 w 3222049"/>
              <a:gd name="connsiteY1602" fmla="*/ 722446 h 3736967"/>
              <a:gd name="connsiteX1603" fmla="*/ 1483775 w 3222049"/>
              <a:gd name="connsiteY1603" fmla="*/ 754311 h 3736967"/>
              <a:gd name="connsiteX1604" fmla="*/ 1486458 w 3222049"/>
              <a:gd name="connsiteY1604" fmla="*/ 760476 h 3736967"/>
              <a:gd name="connsiteX1605" fmla="*/ 1488479 w 3222049"/>
              <a:gd name="connsiteY1605" fmla="*/ 765533 h 3736967"/>
              <a:gd name="connsiteX1606" fmla="*/ 1491127 w 3222049"/>
              <a:gd name="connsiteY1606" fmla="*/ 769964 h 3736967"/>
              <a:gd name="connsiteX1607" fmla="*/ 1490500 w 3222049"/>
              <a:gd name="connsiteY1607" fmla="*/ 792390 h 3736967"/>
              <a:gd name="connsiteX1608" fmla="*/ 1489872 w 3222049"/>
              <a:gd name="connsiteY1608" fmla="*/ 814817 h 3736967"/>
              <a:gd name="connsiteX1609" fmla="*/ 1496340 w 3222049"/>
              <a:gd name="connsiteY1609" fmla="*/ 828993 h 3736967"/>
              <a:gd name="connsiteX1610" fmla="*/ 1494987 w 3222049"/>
              <a:gd name="connsiteY1610" fmla="*/ 844336 h 3736967"/>
              <a:gd name="connsiteX1611" fmla="*/ 1490093 w 3222049"/>
              <a:gd name="connsiteY1611" fmla="*/ 858787 h 3736967"/>
              <a:gd name="connsiteX1612" fmla="*/ 1493913 w 3222049"/>
              <a:gd name="connsiteY1612" fmla="*/ 868532 h 3736967"/>
              <a:gd name="connsiteX1613" fmla="*/ 1487670 w 3222049"/>
              <a:gd name="connsiteY1613" fmla="*/ 874018 h 3736967"/>
              <a:gd name="connsiteX1614" fmla="*/ 1485629 w 3222049"/>
              <a:gd name="connsiteY1614" fmla="*/ 881503 h 3736967"/>
              <a:gd name="connsiteX1615" fmla="*/ 1482951 w 3222049"/>
              <a:gd name="connsiteY1615" fmla="*/ 894630 h 3736967"/>
              <a:gd name="connsiteX1616" fmla="*/ 1483813 w 3222049"/>
              <a:gd name="connsiteY1616" fmla="*/ 908649 h 3736967"/>
              <a:gd name="connsiteX1617" fmla="*/ 1486279 w 3222049"/>
              <a:gd name="connsiteY1617" fmla="*/ 911936 h 3736967"/>
              <a:gd name="connsiteX1618" fmla="*/ 1490298 w 3222049"/>
              <a:gd name="connsiteY1618" fmla="*/ 912791 h 3736967"/>
              <a:gd name="connsiteX1619" fmla="*/ 1491007 w 3222049"/>
              <a:gd name="connsiteY1619" fmla="*/ 908108 h 3736967"/>
              <a:gd name="connsiteX1620" fmla="*/ 1488838 w 3222049"/>
              <a:gd name="connsiteY1620" fmla="*/ 903640 h 3736967"/>
              <a:gd name="connsiteX1621" fmla="*/ 1495183 w 3222049"/>
              <a:gd name="connsiteY1621" fmla="*/ 881555 h 3736967"/>
              <a:gd name="connsiteX1622" fmla="*/ 1505729 w 3222049"/>
              <a:gd name="connsiteY1622" fmla="*/ 861469 h 3736967"/>
              <a:gd name="connsiteX1623" fmla="*/ 1504575 w 3222049"/>
              <a:gd name="connsiteY1623" fmla="*/ 846122 h 3736967"/>
              <a:gd name="connsiteX1624" fmla="*/ 1512859 w 3222049"/>
              <a:gd name="connsiteY1624" fmla="*/ 833152 h 3736967"/>
              <a:gd name="connsiteX1625" fmla="*/ 1512555 w 3222049"/>
              <a:gd name="connsiteY1625" fmla="*/ 794493 h 3736967"/>
              <a:gd name="connsiteX1626" fmla="*/ 1523315 w 3222049"/>
              <a:gd name="connsiteY1626" fmla="*/ 756739 h 3736967"/>
              <a:gd name="connsiteX1627" fmla="*/ 1520009 w 3222049"/>
              <a:gd name="connsiteY1627" fmla="*/ 748691 h 3736967"/>
              <a:gd name="connsiteX1628" fmla="*/ 1518917 w 3222049"/>
              <a:gd name="connsiteY1628" fmla="*/ 739320 h 3736967"/>
              <a:gd name="connsiteX1629" fmla="*/ 1525725 w 3222049"/>
              <a:gd name="connsiteY1629" fmla="*/ 727232 h 3736967"/>
              <a:gd name="connsiteX1630" fmla="*/ 1542965 w 3222049"/>
              <a:gd name="connsiteY1630" fmla="*/ 719182 h 3736967"/>
              <a:gd name="connsiteX1631" fmla="*/ 1543194 w 3222049"/>
              <a:gd name="connsiteY1631" fmla="*/ 692735 h 3736967"/>
              <a:gd name="connsiteX1632" fmla="*/ 1549147 w 3222049"/>
              <a:gd name="connsiteY1632" fmla="*/ 661612 h 3736967"/>
              <a:gd name="connsiteX1633" fmla="*/ 1551562 w 3222049"/>
              <a:gd name="connsiteY1633" fmla="*/ 629597 h 3736967"/>
              <a:gd name="connsiteX1634" fmla="*/ 1555906 w 3222049"/>
              <a:gd name="connsiteY1634" fmla="*/ 612968 h 3736967"/>
              <a:gd name="connsiteX1635" fmla="*/ 1561357 w 3222049"/>
              <a:gd name="connsiteY1635" fmla="*/ 595676 h 3736967"/>
              <a:gd name="connsiteX1636" fmla="*/ 1572083 w 3222049"/>
              <a:gd name="connsiteY1636" fmla="*/ 534387 h 3736967"/>
              <a:gd name="connsiteX1637" fmla="*/ 1577499 w 3222049"/>
              <a:gd name="connsiteY1637" fmla="*/ 471761 h 3736967"/>
              <a:gd name="connsiteX1638" fmla="*/ 1574340 w 3222049"/>
              <a:gd name="connsiteY1638" fmla="*/ 464379 h 3736967"/>
              <a:gd name="connsiteX1639" fmla="*/ 1578704 w 3222049"/>
              <a:gd name="connsiteY1639" fmla="*/ 457009 h 3736967"/>
              <a:gd name="connsiteX1640" fmla="*/ 1579370 w 3222049"/>
              <a:gd name="connsiteY1640" fmla="*/ 433807 h 3736967"/>
              <a:gd name="connsiteX1641" fmla="*/ 1582913 w 3222049"/>
              <a:gd name="connsiteY1641" fmla="*/ 410389 h 3736967"/>
              <a:gd name="connsiteX1642" fmla="*/ 1581578 w 3222049"/>
              <a:gd name="connsiteY1642" fmla="*/ 392644 h 3736967"/>
              <a:gd name="connsiteX1643" fmla="*/ 1582675 w 3222049"/>
              <a:gd name="connsiteY1643" fmla="*/ 376453 h 3736967"/>
              <a:gd name="connsiteX1644" fmla="*/ 1590959 w 3222049"/>
              <a:gd name="connsiteY1644" fmla="*/ 363482 h 3736967"/>
              <a:gd name="connsiteX1645" fmla="*/ 1593889 w 3222049"/>
              <a:gd name="connsiteY1645" fmla="*/ 420368 h 3736967"/>
              <a:gd name="connsiteX1646" fmla="*/ 1591064 w 3222049"/>
              <a:gd name="connsiteY1646" fmla="*/ 477686 h 3736967"/>
              <a:gd name="connsiteX1647" fmla="*/ 1594366 w 3222049"/>
              <a:gd name="connsiteY1647" fmla="*/ 488241 h 3736967"/>
              <a:gd name="connsiteX1648" fmla="*/ 1598992 w 3222049"/>
              <a:gd name="connsiteY1648" fmla="*/ 501012 h 3736967"/>
              <a:gd name="connsiteX1649" fmla="*/ 1601162 w 3222049"/>
              <a:gd name="connsiteY1649" fmla="*/ 505480 h 3736967"/>
              <a:gd name="connsiteX1650" fmla="*/ 1600453 w 3222049"/>
              <a:gd name="connsiteY1650" fmla="*/ 510163 h 3736967"/>
              <a:gd name="connsiteX1651" fmla="*/ 1598976 w 3222049"/>
              <a:gd name="connsiteY1651" fmla="*/ 511046 h 3736967"/>
              <a:gd name="connsiteX1652" fmla="*/ 1608250 w 3222049"/>
              <a:gd name="connsiteY1652" fmla="*/ 545846 h 3736967"/>
              <a:gd name="connsiteX1653" fmla="*/ 1613323 w 3222049"/>
              <a:gd name="connsiteY1653" fmla="*/ 578648 h 3736967"/>
              <a:gd name="connsiteX1654" fmla="*/ 1619297 w 3222049"/>
              <a:gd name="connsiteY1654" fmla="*/ 601639 h 3736967"/>
              <a:gd name="connsiteX1655" fmla="*/ 1616193 w 3222049"/>
              <a:gd name="connsiteY1655" fmla="*/ 627049 h 3736967"/>
              <a:gd name="connsiteX1656" fmla="*/ 1618089 w 3222049"/>
              <a:gd name="connsiteY1656" fmla="*/ 640701 h 3736967"/>
              <a:gd name="connsiteX1657" fmla="*/ 1618214 w 3222049"/>
              <a:gd name="connsiteY1657" fmla="*/ 653906 h 3736967"/>
              <a:gd name="connsiteX1658" fmla="*/ 1621376 w 3222049"/>
              <a:gd name="connsiteY1658" fmla="*/ 660035 h 3736967"/>
              <a:gd name="connsiteX1659" fmla="*/ 1622323 w 3222049"/>
              <a:gd name="connsiteY1659" fmla="*/ 667488 h 3736967"/>
              <a:gd name="connsiteX1660" fmla="*/ 1625837 w 3222049"/>
              <a:gd name="connsiteY1660" fmla="*/ 683430 h 3736967"/>
              <a:gd name="connsiteX1661" fmla="*/ 1627851 w 3222049"/>
              <a:gd name="connsiteY1661" fmla="*/ 692249 h 3736967"/>
              <a:gd name="connsiteX1662" fmla="*/ 1621678 w 3222049"/>
              <a:gd name="connsiteY1662" fmla="*/ 699948 h 3736967"/>
              <a:gd name="connsiteX1663" fmla="*/ 1625193 w 3222049"/>
              <a:gd name="connsiteY1663" fmla="*/ 715889 h 3736967"/>
              <a:gd name="connsiteX1664" fmla="*/ 1621050 w 3222049"/>
              <a:gd name="connsiteY1664" fmla="*/ 722374 h 3736967"/>
              <a:gd name="connsiteX1665" fmla="*/ 1631761 w 3222049"/>
              <a:gd name="connsiteY1665" fmla="*/ 736520 h 3736967"/>
              <a:gd name="connsiteX1666" fmla="*/ 1633058 w 3222049"/>
              <a:gd name="connsiteY1666" fmla="*/ 749684 h 3736967"/>
              <a:gd name="connsiteX1667" fmla="*/ 1640444 w 3222049"/>
              <a:gd name="connsiteY1667" fmla="*/ 740273 h 3736967"/>
              <a:gd name="connsiteX1668" fmla="*/ 1655402 w 3222049"/>
              <a:gd name="connsiteY1668" fmla="*/ 725849 h 3736967"/>
              <a:gd name="connsiteX1669" fmla="*/ 1658694 w 3222049"/>
              <a:gd name="connsiteY1669" fmla="*/ 719333 h 3736967"/>
              <a:gd name="connsiteX1670" fmla="*/ 1660866 w 3222049"/>
              <a:gd name="connsiteY1670" fmla="*/ 720431 h 3736967"/>
              <a:gd name="connsiteX1671" fmla="*/ 1663645 w 3222049"/>
              <a:gd name="connsiteY1671" fmla="*/ 706839 h 3736967"/>
              <a:gd name="connsiteX1672" fmla="*/ 1674773 w 3222049"/>
              <a:gd name="connsiteY1672" fmla="*/ 697296 h 3736967"/>
              <a:gd name="connsiteX1673" fmla="*/ 1683869 w 3222049"/>
              <a:gd name="connsiteY1673" fmla="*/ 685704 h 3736967"/>
              <a:gd name="connsiteX1674" fmla="*/ 1689287 w 3222049"/>
              <a:gd name="connsiteY1674" fmla="*/ 691169 h 3736967"/>
              <a:gd name="connsiteX1675" fmla="*/ 1696970 w 3222049"/>
              <a:gd name="connsiteY1675" fmla="*/ 675966 h 3736967"/>
              <a:gd name="connsiteX1676" fmla="*/ 1698114 w 3222049"/>
              <a:gd name="connsiteY1676" fmla="*/ 662911 h 3736967"/>
              <a:gd name="connsiteX1677" fmla="*/ 1716785 w 3222049"/>
              <a:gd name="connsiteY1677" fmla="*/ 654965 h 3736967"/>
              <a:gd name="connsiteX1678" fmla="*/ 1729782 w 3222049"/>
              <a:gd name="connsiteY1678" fmla="*/ 638017 h 3736967"/>
              <a:gd name="connsiteX1679" fmla="*/ 1731977 w 3222049"/>
              <a:gd name="connsiteY1679" fmla="*/ 633673 h 3736967"/>
              <a:gd name="connsiteX1680" fmla="*/ 1736887 w 3222049"/>
              <a:gd name="connsiteY1680" fmla="*/ 630701 h 3736967"/>
              <a:gd name="connsiteX1681" fmla="*/ 1738539 w 3222049"/>
              <a:gd name="connsiteY1681" fmla="*/ 626083 h 3736967"/>
              <a:gd name="connsiteX1682" fmla="*/ 1755032 w 3222049"/>
              <a:gd name="connsiteY1682" fmla="*/ 602552 h 3736967"/>
              <a:gd name="connsiteX1683" fmla="*/ 1776815 w 3222049"/>
              <a:gd name="connsiteY1683" fmla="*/ 582716 h 3736967"/>
              <a:gd name="connsiteX1684" fmla="*/ 1784496 w 3222049"/>
              <a:gd name="connsiteY1684" fmla="*/ 568193 h 3736967"/>
              <a:gd name="connsiteX1685" fmla="*/ 1797063 w 3222049"/>
              <a:gd name="connsiteY1685" fmla="*/ 556140 h 3736967"/>
              <a:gd name="connsiteX1686" fmla="*/ 1799877 w 3222049"/>
              <a:gd name="connsiteY1686" fmla="*/ 550235 h 3736967"/>
              <a:gd name="connsiteX1687" fmla="*/ 1804723 w 3222049"/>
              <a:gd name="connsiteY1687" fmla="*/ 546378 h 3736967"/>
              <a:gd name="connsiteX1688" fmla="*/ 1808188 w 3222049"/>
              <a:gd name="connsiteY1688" fmla="*/ 547277 h 3736967"/>
              <a:gd name="connsiteX1689" fmla="*/ 1809604 w 3222049"/>
              <a:gd name="connsiteY1689" fmla="*/ 550208 h 3736967"/>
              <a:gd name="connsiteX1690" fmla="*/ 1819435 w 3222049"/>
              <a:gd name="connsiteY1690" fmla="*/ 541544 h 3736967"/>
              <a:gd name="connsiteX1691" fmla="*/ 1811866 w 3222049"/>
              <a:gd name="connsiteY1691" fmla="*/ 530221 h 3736967"/>
              <a:gd name="connsiteX1692" fmla="*/ 1820603 w 3222049"/>
              <a:gd name="connsiteY1692" fmla="*/ 523048 h 3736967"/>
              <a:gd name="connsiteX1693" fmla="*/ 1822261 w 3222049"/>
              <a:gd name="connsiteY1693" fmla="*/ 517070 h 3736967"/>
              <a:gd name="connsiteX1694" fmla="*/ 1829851 w 3222049"/>
              <a:gd name="connsiteY1694" fmla="*/ 523632 h 3736967"/>
              <a:gd name="connsiteX1695" fmla="*/ 1833120 w 3222049"/>
              <a:gd name="connsiteY1695" fmla="*/ 522558 h 3736967"/>
              <a:gd name="connsiteX1696" fmla="*/ 1834218 w 3222049"/>
              <a:gd name="connsiteY1696" fmla="*/ 520386 h 3736967"/>
              <a:gd name="connsiteX1697" fmla="*/ 1832122 w 3222049"/>
              <a:gd name="connsiteY1697" fmla="*/ 517452 h 3736967"/>
              <a:gd name="connsiteX1698" fmla="*/ 1828800 w 3222049"/>
              <a:gd name="connsiteY1698" fmla="*/ 514921 h 3736967"/>
              <a:gd name="connsiteX1699" fmla="*/ 1838556 w 3222049"/>
              <a:gd name="connsiteY1699" fmla="*/ 508093 h 3736967"/>
              <a:gd name="connsiteX1700" fmla="*/ 1843022 w 3222049"/>
              <a:gd name="connsiteY1700" fmla="*/ 497570 h 3736967"/>
              <a:gd name="connsiteX1701" fmla="*/ 1869061 w 3222049"/>
              <a:gd name="connsiteY1701" fmla="*/ 468638 h 3736967"/>
              <a:gd name="connsiteX1702" fmla="*/ 1890616 w 3222049"/>
              <a:gd name="connsiteY1702" fmla="*/ 438462 h 3736967"/>
              <a:gd name="connsiteX1703" fmla="*/ 1903595 w 3222049"/>
              <a:gd name="connsiteY1703" fmla="*/ 425595 h 3736967"/>
              <a:gd name="connsiteX1704" fmla="*/ 1915767 w 3222049"/>
              <a:gd name="connsiteY1704" fmla="*/ 410275 h 3736967"/>
              <a:gd name="connsiteX1705" fmla="*/ 1919037 w 3222049"/>
              <a:gd name="connsiteY1705" fmla="*/ 409201 h 3736967"/>
              <a:gd name="connsiteX1706" fmla="*/ 1904821 w 3222049"/>
              <a:gd name="connsiteY1706" fmla="*/ 441040 h 3736967"/>
              <a:gd name="connsiteX1707" fmla="*/ 1882863 w 3222049"/>
              <a:gd name="connsiteY1707" fmla="*/ 469990 h 3736967"/>
              <a:gd name="connsiteX1708" fmla="*/ 1879839 w 3222049"/>
              <a:gd name="connsiteY1708" fmla="*/ 477322 h 3736967"/>
              <a:gd name="connsiteX1709" fmla="*/ 1876814 w 3222049"/>
              <a:gd name="connsiteY1709" fmla="*/ 484655 h 3736967"/>
              <a:gd name="connsiteX1710" fmla="*/ 1860980 w 3222049"/>
              <a:gd name="connsiteY1710" fmla="*/ 497103 h 3736967"/>
              <a:gd name="connsiteX1711" fmla="*/ 1837931 w 3222049"/>
              <a:gd name="connsiteY1711" fmla="*/ 542712 h 3736967"/>
              <a:gd name="connsiteX1712" fmla="*/ 1848323 w 3222049"/>
              <a:gd name="connsiteY1712" fmla="*/ 530241 h 3736967"/>
              <a:gd name="connsiteX1713" fmla="*/ 1862405 w 3222049"/>
              <a:gd name="connsiteY1713" fmla="*/ 545537 h 3736967"/>
              <a:gd name="connsiteX1714" fmla="*/ 1826033 w 3222049"/>
              <a:gd name="connsiteY1714" fmla="*/ 605033 h 3736967"/>
              <a:gd name="connsiteX1715" fmla="*/ 1798207 w 3222049"/>
              <a:gd name="connsiteY1715" fmla="*/ 669870 h 3736967"/>
              <a:gd name="connsiteX1716" fmla="*/ 1800916 w 3222049"/>
              <a:gd name="connsiteY1716" fmla="*/ 672603 h 3736967"/>
              <a:gd name="connsiteX1717" fmla="*/ 1813892 w 3222049"/>
              <a:gd name="connsiteY1717" fmla="*/ 660415 h 3736967"/>
              <a:gd name="connsiteX1718" fmla="*/ 1826045 w 3222049"/>
              <a:gd name="connsiteY1718" fmla="*/ 649857 h 3736967"/>
              <a:gd name="connsiteX1719" fmla="*/ 1830388 w 3222049"/>
              <a:gd name="connsiteY1719" fmla="*/ 652052 h 3736967"/>
              <a:gd name="connsiteX1720" fmla="*/ 1830341 w 3222049"/>
              <a:gd name="connsiteY1720" fmla="*/ 662935 h 3736967"/>
              <a:gd name="connsiteX1721" fmla="*/ 1822682 w 3222049"/>
              <a:gd name="connsiteY1721" fmla="*/ 672696 h 3736967"/>
              <a:gd name="connsiteX1722" fmla="*/ 1831839 w 3222049"/>
              <a:gd name="connsiteY1722" fmla="*/ 678517 h 3736967"/>
              <a:gd name="connsiteX1723" fmla="*/ 1825881 w 3222049"/>
              <a:gd name="connsiteY1723" fmla="*/ 687946 h 3736967"/>
              <a:gd name="connsiteX1724" fmla="*/ 1820906 w 3222049"/>
              <a:gd name="connsiteY1724" fmla="*/ 705882 h 3736967"/>
              <a:gd name="connsiteX1725" fmla="*/ 1818554 w 3222049"/>
              <a:gd name="connsiteY1725" fmla="*/ 715258 h 3736967"/>
              <a:gd name="connsiteX1726" fmla="*/ 1815395 w 3222049"/>
              <a:gd name="connsiteY1726" fmla="*/ 722182 h 3736967"/>
              <a:gd name="connsiteX1727" fmla="*/ 1812126 w 3222049"/>
              <a:gd name="connsiteY1727" fmla="*/ 723257 h 3736967"/>
              <a:gd name="connsiteX1728" fmla="*/ 1808109 w 3222049"/>
              <a:gd name="connsiteY1728" fmla="*/ 724123 h 3736967"/>
              <a:gd name="connsiteX1729" fmla="*/ 1804513 w 3222049"/>
              <a:gd name="connsiteY1729" fmla="*/ 722135 h 3736967"/>
              <a:gd name="connsiteX1730" fmla="*/ 1807412 w 3222049"/>
              <a:gd name="connsiteY1730" fmla="*/ 712353 h 3736967"/>
              <a:gd name="connsiteX1731" fmla="*/ 1814391 w 3222049"/>
              <a:gd name="connsiteY1731" fmla="*/ 702589 h 3736967"/>
              <a:gd name="connsiteX1732" fmla="*/ 1815535 w 3222049"/>
              <a:gd name="connsiteY1732" fmla="*/ 689534 h 3736967"/>
              <a:gd name="connsiteX1733" fmla="*/ 1812266 w 3222049"/>
              <a:gd name="connsiteY1733" fmla="*/ 690608 h 3736967"/>
              <a:gd name="connsiteX1734" fmla="*/ 1806191 w 3222049"/>
              <a:gd name="connsiteY1734" fmla="*/ 711396 h 3736967"/>
              <a:gd name="connsiteX1735" fmla="*/ 1798487 w 3222049"/>
              <a:gd name="connsiteY1735" fmla="*/ 731360 h 3736967"/>
              <a:gd name="connsiteX1736" fmla="*/ 1803369 w 3222049"/>
              <a:gd name="connsiteY1736" fmla="*/ 735190 h 3736967"/>
              <a:gd name="connsiteX1737" fmla="*/ 1794815 w 3222049"/>
              <a:gd name="connsiteY1737" fmla="*/ 747056 h 3736967"/>
              <a:gd name="connsiteX1738" fmla="*/ 1787488 w 3222049"/>
              <a:gd name="connsiteY1738" fmla="*/ 758520 h 3736967"/>
              <a:gd name="connsiteX1739" fmla="*/ 1778990 w 3222049"/>
              <a:gd name="connsiteY1739" fmla="*/ 773311 h 3736967"/>
              <a:gd name="connsiteX1740" fmla="*/ 1772122 w 3222049"/>
              <a:gd name="connsiteY1740" fmla="*/ 788926 h 3736967"/>
              <a:gd name="connsiteX1741" fmla="*/ 1770464 w 3222049"/>
              <a:gd name="connsiteY1741" fmla="*/ 794905 h 3736967"/>
              <a:gd name="connsiteX1742" fmla="*/ 1780762 w 3222049"/>
              <a:gd name="connsiteY1742" fmla="*/ 804199 h 3736967"/>
              <a:gd name="connsiteX1743" fmla="*/ 1781884 w 3222049"/>
              <a:gd name="connsiteY1743" fmla="*/ 796586 h 3736967"/>
              <a:gd name="connsiteX1744" fmla="*/ 1800962 w 3222049"/>
              <a:gd name="connsiteY1744" fmla="*/ 788506 h 3736967"/>
              <a:gd name="connsiteX1745" fmla="*/ 1802645 w 3222049"/>
              <a:gd name="connsiteY1745" fmla="*/ 777086 h 3736967"/>
              <a:gd name="connsiteX1746" fmla="*/ 1808305 w 3222049"/>
              <a:gd name="connsiteY1746" fmla="*/ 773641 h 3736967"/>
              <a:gd name="connsiteX1747" fmla="*/ 1810304 w 3222049"/>
              <a:gd name="connsiteY1747" fmla="*/ 767324 h 3736967"/>
              <a:gd name="connsiteX1748" fmla="*/ 1818501 w 3222049"/>
              <a:gd name="connsiteY1748" fmla="*/ 759197 h 3736967"/>
              <a:gd name="connsiteX1749" fmla="*/ 1829384 w 3222049"/>
              <a:gd name="connsiteY1749" fmla="*/ 759244 h 3736967"/>
              <a:gd name="connsiteX1750" fmla="*/ 1828219 w 3222049"/>
              <a:gd name="connsiteY1750" fmla="*/ 761211 h 3736967"/>
              <a:gd name="connsiteX1751" fmla="*/ 1826652 w 3222049"/>
              <a:gd name="connsiteY1751" fmla="*/ 761953 h 3736967"/>
              <a:gd name="connsiteX1752" fmla="*/ 1825508 w 3222049"/>
              <a:gd name="connsiteY1752" fmla="*/ 775008 h 3736967"/>
              <a:gd name="connsiteX1753" fmla="*/ 1821876 w 3222049"/>
              <a:gd name="connsiteY1753" fmla="*/ 781182 h 3736967"/>
              <a:gd name="connsiteX1754" fmla="*/ 1822728 w 3222049"/>
              <a:gd name="connsiteY1754" fmla="*/ 788599 h 3736967"/>
              <a:gd name="connsiteX1755" fmla="*/ 1819972 w 3222049"/>
              <a:gd name="connsiteY1755" fmla="*/ 796749 h 3736967"/>
              <a:gd name="connsiteX1756" fmla="*/ 1821560 w 3222049"/>
              <a:gd name="connsiteY1756" fmla="*/ 807095 h 3736967"/>
              <a:gd name="connsiteX1757" fmla="*/ 1808182 w 3222049"/>
              <a:gd name="connsiteY1757" fmla="*/ 849753 h 3736967"/>
              <a:gd name="connsiteX1758" fmla="*/ 1795591 w 3222049"/>
              <a:gd name="connsiteY1758" fmla="*/ 898944 h 3736967"/>
              <a:gd name="connsiteX1759" fmla="*/ 1802060 w 3222049"/>
              <a:gd name="connsiteY1759" fmla="*/ 913119 h 3736967"/>
              <a:gd name="connsiteX1760" fmla="*/ 1793303 w 3222049"/>
              <a:gd name="connsiteY1760" fmla="*/ 925052 h 3736967"/>
              <a:gd name="connsiteX1761" fmla="*/ 1791622 w 3222049"/>
              <a:gd name="connsiteY1761" fmla="*/ 936472 h 3736967"/>
              <a:gd name="connsiteX1762" fmla="*/ 1811968 w 3222049"/>
              <a:gd name="connsiteY1762" fmla="*/ 902619 h 3736967"/>
              <a:gd name="connsiteX1763" fmla="*/ 1837604 w 3222049"/>
              <a:gd name="connsiteY1763" fmla="*/ 872461 h 3736967"/>
              <a:gd name="connsiteX1764" fmla="*/ 1838278 w 3222049"/>
              <a:gd name="connsiteY1764" fmla="*/ 857976 h 3736967"/>
              <a:gd name="connsiteX1765" fmla="*/ 1845871 w 3222049"/>
              <a:gd name="connsiteY1765" fmla="*/ 848010 h 3736967"/>
              <a:gd name="connsiteX1766" fmla="*/ 1865943 w 3222049"/>
              <a:gd name="connsiteY1766" fmla="*/ 830548 h 3736967"/>
              <a:gd name="connsiteX1767" fmla="*/ 1873755 w 3222049"/>
              <a:gd name="connsiteY1767" fmla="*/ 817113 h 3736967"/>
              <a:gd name="connsiteX1768" fmla="*/ 1882536 w 3222049"/>
              <a:gd name="connsiteY1768" fmla="*/ 799739 h 3736967"/>
              <a:gd name="connsiteX1769" fmla="*/ 1889865 w 3222049"/>
              <a:gd name="connsiteY1769" fmla="*/ 796620 h 3736967"/>
              <a:gd name="connsiteX1770" fmla="*/ 1897489 w 3222049"/>
              <a:gd name="connsiteY1770" fmla="*/ 775260 h 3736967"/>
              <a:gd name="connsiteX1771" fmla="*/ 1897443 w 3222049"/>
              <a:gd name="connsiteY1771" fmla="*/ 758831 h 3736967"/>
              <a:gd name="connsiteX1772" fmla="*/ 1902870 w 3222049"/>
              <a:gd name="connsiteY1772" fmla="*/ 742286 h 3736967"/>
              <a:gd name="connsiteX1773" fmla="*/ 1902579 w 3222049"/>
              <a:gd name="connsiteY1773" fmla="*/ 735751 h 3736967"/>
              <a:gd name="connsiteX1774" fmla="*/ 1905044 w 3222049"/>
              <a:gd name="connsiteY1774" fmla="*/ 730070 h 3736967"/>
              <a:gd name="connsiteX1775" fmla="*/ 1908524 w 3222049"/>
              <a:gd name="connsiteY1775" fmla="*/ 729235 h 3736967"/>
              <a:gd name="connsiteX1776" fmla="*/ 1911152 w 3222049"/>
              <a:gd name="connsiteY1776" fmla="*/ 731156 h 3736967"/>
              <a:gd name="connsiteX1777" fmla="*/ 1915758 w 3222049"/>
              <a:gd name="connsiteY1777" fmla="*/ 718888 h 3736967"/>
              <a:gd name="connsiteX1778" fmla="*/ 1903754 w 3222049"/>
              <a:gd name="connsiteY1778" fmla="*/ 712451 h 3736967"/>
              <a:gd name="connsiteX1779" fmla="*/ 1908096 w 3222049"/>
              <a:gd name="connsiteY1779" fmla="*/ 702013 h 3736967"/>
              <a:gd name="connsiteX1780" fmla="*/ 1906749 w 3222049"/>
              <a:gd name="connsiteY1780" fmla="*/ 695957 h 3736967"/>
              <a:gd name="connsiteX1781" fmla="*/ 1916532 w 3222049"/>
              <a:gd name="connsiteY1781" fmla="*/ 698182 h 3736967"/>
              <a:gd name="connsiteX1782" fmla="*/ 1918914 w 3222049"/>
              <a:gd name="connsiteY1782" fmla="*/ 695697 h 3736967"/>
              <a:gd name="connsiteX1783" fmla="*/ 1918862 w 3222049"/>
              <a:gd name="connsiteY1783" fmla="*/ 693264 h 3736967"/>
              <a:gd name="connsiteX1784" fmla="*/ 1915633 w 3222049"/>
              <a:gd name="connsiteY1784" fmla="*/ 691660 h 3736967"/>
              <a:gd name="connsiteX1785" fmla="*/ 1911511 w 3222049"/>
              <a:gd name="connsiteY1785" fmla="*/ 690987 h 3736967"/>
              <a:gd name="connsiteX1786" fmla="*/ 1916913 w 3222049"/>
              <a:gd name="connsiteY1786" fmla="*/ 680376 h 3736967"/>
              <a:gd name="connsiteX1787" fmla="*/ 1915910 w 3222049"/>
              <a:gd name="connsiteY1787" fmla="*/ 668987 h 3736967"/>
              <a:gd name="connsiteX1788" fmla="*/ 1925296 w 3222049"/>
              <a:gd name="connsiteY1788" fmla="*/ 631212 h 3736967"/>
              <a:gd name="connsiteX1789" fmla="*/ 1930140 w 3222049"/>
              <a:gd name="connsiteY1789" fmla="*/ 594447 h 3736967"/>
              <a:gd name="connsiteX1790" fmla="*/ 1935548 w 3222049"/>
              <a:gd name="connsiteY1790" fmla="*/ 576988 h 3736967"/>
              <a:gd name="connsiteX1791" fmla="*/ 1939092 w 3222049"/>
              <a:gd name="connsiteY1791" fmla="*/ 557745 h 3736967"/>
              <a:gd name="connsiteX1792" fmla="*/ 1941473 w 3222049"/>
              <a:gd name="connsiteY1792" fmla="*/ 555260 h 3736967"/>
              <a:gd name="connsiteX1793" fmla="*/ 1943889 w 3222049"/>
              <a:gd name="connsiteY1793" fmla="*/ 590045 h 3736967"/>
              <a:gd name="connsiteX1794" fmla="*/ 1938113 w 3222049"/>
              <a:gd name="connsiteY1794" fmla="*/ 625918 h 3736967"/>
              <a:gd name="connsiteX1795" fmla="*/ 1938890 w 3222049"/>
              <a:gd name="connsiteY1795" fmla="*/ 633812 h 3736967"/>
              <a:gd name="connsiteX1796" fmla="*/ 1939668 w 3222049"/>
              <a:gd name="connsiteY1796" fmla="*/ 641706 h 3736967"/>
              <a:gd name="connsiteX1797" fmla="*/ 1931542 w 3222049"/>
              <a:gd name="connsiteY1797" fmla="*/ 660135 h 3736967"/>
              <a:gd name="connsiteX1798" fmla="*/ 1932632 w 3222049"/>
              <a:gd name="connsiteY1798" fmla="*/ 711226 h 3736967"/>
              <a:gd name="connsiteX1799" fmla="*/ 1935944 w 3222049"/>
              <a:gd name="connsiteY1799" fmla="*/ 695334 h 3736967"/>
              <a:gd name="connsiteX1800" fmla="*/ 1955563 w 3222049"/>
              <a:gd name="connsiteY1800" fmla="*/ 702217 h 3736967"/>
              <a:gd name="connsiteX1801" fmla="*/ 1951420 w 3222049"/>
              <a:gd name="connsiteY1801" fmla="*/ 771827 h 3736967"/>
              <a:gd name="connsiteX1802" fmla="*/ 1957333 w 3222049"/>
              <a:gd name="connsiteY1802" fmla="*/ 842135 h 3736967"/>
              <a:gd name="connsiteX1803" fmla="*/ 1961008 w 3222049"/>
              <a:gd name="connsiteY1803" fmla="*/ 843274 h 3736967"/>
              <a:gd name="connsiteX1804" fmla="*/ 1966733 w 3222049"/>
              <a:gd name="connsiteY1804" fmla="*/ 826417 h 3736967"/>
              <a:gd name="connsiteX1805" fmla="*/ 1972498 w 3222049"/>
              <a:gd name="connsiteY1805" fmla="*/ 811386 h 3736967"/>
              <a:gd name="connsiteX1806" fmla="*/ 1977363 w 3222049"/>
              <a:gd name="connsiteY1806" fmla="*/ 811282 h 3736967"/>
              <a:gd name="connsiteX1807" fmla="*/ 1982436 w 3222049"/>
              <a:gd name="connsiteY1807" fmla="*/ 820910 h 3736967"/>
              <a:gd name="connsiteX1808" fmla="*/ 1980263 w 3222049"/>
              <a:gd name="connsiteY1808" fmla="*/ 833127 h 3736967"/>
              <a:gd name="connsiteX1809" fmla="*/ 1991083 w 3222049"/>
              <a:gd name="connsiteY1809" fmla="*/ 833960 h 3736967"/>
              <a:gd name="connsiteX1810" fmla="*/ 1990255 w 3222049"/>
              <a:gd name="connsiteY1810" fmla="*/ 845083 h 3736967"/>
              <a:gd name="connsiteX1811" fmla="*/ 1994294 w 3222049"/>
              <a:gd name="connsiteY1811" fmla="*/ 863252 h 3736967"/>
              <a:gd name="connsiteX1812" fmla="*/ 1996624 w 3222049"/>
              <a:gd name="connsiteY1812" fmla="*/ 872634 h 3736967"/>
              <a:gd name="connsiteX1813" fmla="*/ 1997090 w 3222049"/>
              <a:gd name="connsiteY1813" fmla="*/ 880231 h 3736967"/>
              <a:gd name="connsiteX1814" fmla="*/ 1994709 w 3222049"/>
              <a:gd name="connsiteY1814" fmla="*/ 882716 h 3736967"/>
              <a:gd name="connsiteX1815" fmla="*/ 1991571 w 3222049"/>
              <a:gd name="connsiteY1815" fmla="*/ 885368 h 3736967"/>
              <a:gd name="connsiteX1816" fmla="*/ 1987463 w 3222049"/>
              <a:gd name="connsiteY1816" fmla="*/ 885304 h 3736967"/>
              <a:gd name="connsiteX1817" fmla="*/ 1985424 w 3222049"/>
              <a:gd name="connsiteY1817" fmla="*/ 875308 h 3736967"/>
              <a:gd name="connsiteX1818" fmla="*/ 1986995 w 3222049"/>
              <a:gd name="connsiteY1818" fmla="*/ 863408 h 3736967"/>
              <a:gd name="connsiteX1819" fmla="*/ 1981869 w 3222049"/>
              <a:gd name="connsiteY1819" fmla="*/ 851348 h 3736967"/>
              <a:gd name="connsiteX1820" fmla="*/ 1979489 w 3222049"/>
              <a:gd name="connsiteY1820" fmla="*/ 853832 h 3736967"/>
              <a:gd name="connsiteX1821" fmla="*/ 1983897 w 3222049"/>
              <a:gd name="connsiteY1821" fmla="*/ 875035 h 3736967"/>
              <a:gd name="connsiteX1822" fmla="*/ 1986480 w 3222049"/>
              <a:gd name="connsiteY1822" fmla="*/ 896278 h 3736967"/>
              <a:gd name="connsiteX1823" fmla="*/ 1992588 w 3222049"/>
              <a:gd name="connsiteY1823" fmla="*/ 897364 h 3736967"/>
              <a:gd name="connsiteX1824" fmla="*/ 1990615 w 3222049"/>
              <a:gd name="connsiteY1824" fmla="*/ 911859 h 3736967"/>
              <a:gd name="connsiteX1825" fmla="*/ 1989536 w 3222049"/>
              <a:gd name="connsiteY1825" fmla="*/ 925421 h 3736967"/>
              <a:gd name="connsiteX1826" fmla="*/ 1988987 w 3222049"/>
              <a:gd name="connsiteY1826" fmla="*/ 942471 h 3736967"/>
              <a:gd name="connsiteX1827" fmla="*/ 1990263 w 3222049"/>
              <a:gd name="connsiteY1827" fmla="*/ 959481 h 3736967"/>
              <a:gd name="connsiteX1828" fmla="*/ 1991609 w 3222049"/>
              <a:gd name="connsiteY1828" fmla="*/ 965538 h 3736967"/>
              <a:gd name="connsiteX1829" fmla="*/ 2005068 w 3222049"/>
              <a:gd name="connsiteY1829" fmla="*/ 968902 h 3736967"/>
              <a:gd name="connsiteX1830" fmla="*/ 2002480 w 3222049"/>
              <a:gd name="connsiteY1830" fmla="*/ 961655 h 3736967"/>
              <a:gd name="connsiteX1831" fmla="*/ 2015523 w 3222049"/>
              <a:gd name="connsiteY1831" fmla="*/ 945555 h 3736967"/>
              <a:gd name="connsiteX1832" fmla="*/ 2011639 w 3222049"/>
              <a:gd name="connsiteY1832" fmla="*/ 934685 h 3736967"/>
              <a:gd name="connsiteX1833" fmla="*/ 2015017 w 3222049"/>
              <a:gd name="connsiteY1833" fmla="*/ 928984 h 3736967"/>
              <a:gd name="connsiteX1834" fmla="*/ 2013813 w 3222049"/>
              <a:gd name="connsiteY1834" fmla="*/ 922469 h 3736967"/>
              <a:gd name="connsiteX1835" fmla="*/ 2017228 w 3222049"/>
              <a:gd name="connsiteY1835" fmla="*/ 911443 h 3736967"/>
              <a:gd name="connsiteX1836" fmla="*/ 2026856 w 3222049"/>
              <a:gd name="connsiteY1836" fmla="*/ 906370 h 3736967"/>
              <a:gd name="connsiteX1837" fmla="*/ 2026753 w 3222049"/>
              <a:gd name="connsiteY1837" fmla="*/ 908653 h 3736967"/>
              <a:gd name="connsiteX1838" fmla="*/ 2025718 w 3222049"/>
              <a:gd name="connsiteY1838" fmla="*/ 910044 h 3736967"/>
              <a:gd name="connsiteX1839" fmla="*/ 2030843 w 3222049"/>
              <a:gd name="connsiteY1839" fmla="*/ 922105 h 3736967"/>
              <a:gd name="connsiteX1840" fmla="*/ 2030540 w 3222049"/>
              <a:gd name="connsiteY1840" fmla="*/ 929262 h 3736967"/>
              <a:gd name="connsiteX1841" fmla="*/ 2034778 w 3222049"/>
              <a:gd name="connsiteY1841" fmla="*/ 935409 h 3736967"/>
              <a:gd name="connsiteX1842" fmla="*/ 2035377 w 3222049"/>
              <a:gd name="connsiteY1842" fmla="*/ 939043 h 3736967"/>
              <a:gd name="connsiteX1843" fmla="*/ 2042781 w 3222049"/>
              <a:gd name="connsiteY1843" fmla="*/ 928776 h 3736967"/>
              <a:gd name="connsiteX1844" fmla="*/ 2057980 w 3222049"/>
              <a:gd name="connsiteY1844" fmla="*/ 925952 h 3736967"/>
              <a:gd name="connsiteX1845" fmla="*/ 2057351 w 3222049"/>
              <a:gd name="connsiteY1845" fmla="*/ 927555 h 3736967"/>
              <a:gd name="connsiteX1846" fmla="*/ 2047193 w 3222049"/>
              <a:gd name="connsiteY1846" fmla="*/ 936973 h 3736967"/>
              <a:gd name="connsiteX1847" fmla="*/ 2035727 w 3222049"/>
              <a:gd name="connsiteY1847" fmla="*/ 941168 h 3736967"/>
              <a:gd name="connsiteX1848" fmla="*/ 2036177 w 3222049"/>
              <a:gd name="connsiteY1848" fmla="*/ 943898 h 3736967"/>
              <a:gd name="connsiteX1849" fmla="*/ 2042441 w 3222049"/>
              <a:gd name="connsiteY1849" fmla="*/ 952283 h 3736967"/>
              <a:gd name="connsiteX1850" fmla="*/ 2043138 w 3222049"/>
              <a:gd name="connsiteY1850" fmla="*/ 958907 h 3736967"/>
              <a:gd name="connsiteX1851" fmla="*/ 2043193 w 3222049"/>
              <a:gd name="connsiteY1851" fmla="*/ 958969 h 3736967"/>
              <a:gd name="connsiteX1852" fmla="*/ 2048602 w 3222049"/>
              <a:gd name="connsiteY1852" fmla="*/ 955854 h 3736967"/>
              <a:gd name="connsiteX1853" fmla="*/ 2048496 w 3222049"/>
              <a:gd name="connsiteY1853" fmla="*/ 950936 h 3736967"/>
              <a:gd name="connsiteX1854" fmla="*/ 2056798 w 3222049"/>
              <a:gd name="connsiteY1854" fmla="*/ 947869 h 3736967"/>
              <a:gd name="connsiteX1855" fmla="*/ 2057086 w 3222049"/>
              <a:gd name="connsiteY1855" fmla="*/ 947927 h 3736967"/>
              <a:gd name="connsiteX1856" fmla="*/ 2063825 w 3222049"/>
              <a:gd name="connsiteY1856" fmla="*/ 939332 h 3736967"/>
              <a:gd name="connsiteX1857" fmla="*/ 2071976 w 3222049"/>
              <a:gd name="connsiteY1857" fmla="*/ 939754 h 3736967"/>
              <a:gd name="connsiteX1858" fmla="*/ 2077204 w 3222049"/>
              <a:gd name="connsiteY1858" fmla="*/ 933486 h 3736967"/>
              <a:gd name="connsiteX1859" fmla="*/ 2078460 w 3222049"/>
              <a:gd name="connsiteY1859" fmla="*/ 930282 h 3736967"/>
              <a:gd name="connsiteX1860" fmla="*/ 2092950 w 3222049"/>
              <a:gd name="connsiteY1860" fmla="*/ 923951 h 3736967"/>
              <a:gd name="connsiteX1861" fmla="*/ 2092804 w 3222049"/>
              <a:gd name="connsiteY1861" fmla="*/ 917131 h 3736967"/>
              <a:gd name="connsiteX1862" fmla="*/ 2099177 w 3222049"/>
              <a:gd name="connsiteY1862" fmla="*/ 909237 h 3736967"/>
              <a:gd name="connsiteX1863" fmla="*/ 2100930 w 3222049"/>
              <a:gd name="connsiteY1863" fmla="*/ 898703 h 3736967"/>
              <a:gd name="connsiteX1864" fmla="*/ 2106035 w 3222049"/>
              <a:gd name="connsiteY1864" fmla="*/ 895552 h 3736967"/>
              <a:gd name="connsiteX1865" fmla="*/ 2113042 w 3222049"/>
              <a:gd name="connsiteY1865" fmla="*/ 896011 h 3736967"/>
              <a:gd name="connsiteX1866" fmla="*/ 2110707 w 3222049"/>
              <a:gd name="connsiteY1866" fmla="*/ 907774 h 3736967"/>
              <a:gd name="connsiteX1867" fmla="*/ 2108364 w 3222049"/>
              <a:gd name="connsiteY1867" fmla="*/ 912126 h 3736967"/>
              <a:gd name="connsiteX1868" fmla="*/ 2122711 w 3222049"/>
              <a:gd name="connsiteY1868" fmla="*/ 906965 h 3736967"/>
              <a:gd name="connsiteX1869" fmla="*/ 2143971 w 3222049"/>
              <a:gd name="connsiteY1869" fmla="*/ 885726 h 3736967"/>
              <a:gd name="connsiteX1870" fmla="*/ 2148534 w 3222049"/>
              <a:gd name="connsiteY1870" fmla="*/ 887052 h 3736967"/>
              <a:gd name="connsiteX1871" fmla="*/ 2151635 w 3222049"/>
              <a:gd name="connsiteY1871" fmla="*/ 885033 h 3736967"/>
              <a:gd name="connsiteX1872" fmla="*/ 2154948 w 3222049"/>
              <a:gd name="connsiteY1872" fmla="*/ 878939 h 3736967"/>
              <a:gd name="connsiteX1873" fmla="*/ 2161183 w 3222049"/>
              <a:gd name="connsiteY1873" fmla="*/ 879534 h 3736967"/>
              <a:gd name="connsiteX1874" fmla="*/ 2165272 w 3222049"/>
              <a:gd name="connsiteY1874" fmla="*/ 870278 h 3736967"/>
              <a:gd name="connsiteX1875" fmla="*/ 2171293 w 3222049"/>
              <a:gd name="connsiteY1875" fmla="*/ 863166 h 3736967"/>
              <a:gd name="connsiteX1876" fmla="*/ 2173177 w 3222049"/>
              <a:gd name="connsiteY1876" fmla="*/ 858360 h 3736967"/>
              <a:gd name="connsiteX1877" fmla="*/ 2151486 w 3222049"/>
              <a:gd name="connsiteY1877" fmla="*/ 869497 h 3736967"/>
              <a:gd name="connsiteX1878" fmla="*/ 2130527 w 3222049"/>
              <a:gd name="connsiteY1878" fmla="*/ 882305 h 3736967"/>
              <a:gd name="connsiteX1879" fmla="*/ 2123978 w 3222049"/>
              <a:gd name="connsiteY1879" fmla="*/ 882511 h 3736967"/>
              <a:gd name="connsiteX1880" fmla="*/ 2117429 w 3222049"/>
              <a:gd name="connsiteY1880" fmla="*/ 882717 h 3736967"/>
              <a:gd name="connsiteX1881" fmla="*/ 2153437 w 3222049"/>
              <a:gd name="connsiteY1881" fmla="*/ 851549 h 3736967"/>
              <a:gd name="connsiteX1882" fmla="*/ 2195973 w 3222049"/>
              <a:gd name="connsiteY1882" fmla="*/ 828483 h 3736967"/>
              <a:gd name="connsiteX1883" fmla="*/ 2197757 w 3222049"/>
              <a:gd name="connsiteY1883" fmla="*/ 832185 h 3736967"/>
              <a:gd name="connsiteX1884" fmla="*/ 2196666 w 3222049"/>
              <a:gd name="connsiteY1884" fmla="*/ 836147 h 3736967"/>
              <a:gd name="connsiteX1885" fmla="*/ 2186840 w 3222049"/>
              <a:gd name="connsiteY1885" fmla="*/ 841768 h 3736967"/>
              <a:gd name="connsiteX1886" fmla="*/ 2180147 w 3222049"/>
              <a:gd name="connsiteY1886" fmla="*/ 850003 h 3736967"/>
              <a:gd name="connsiteX1887" fmla="*/ 2195410 w 3222049"/>
              <a:gd name="connsiteY1887" fmla="*/ 839351 h 3736967"/>
              <a:gd name="connsiteX1888" fmla="*/ 2206279 w 3222049"/>
              <a:gd name="connsiteY1888" fmla="*/ 839914 h 3736967"/>
              <a:gd name="connsiteX1889" fmla="*/ 2207599 w 3222049"/>
              <a:gd name="connsiteY1889" fmla="*/ 845976 h 3736967"/>
              <a:gd name="connsiteX1890" fmla="*/ 2196915 w 3222049"/>
              <a:gd name="connsiteY1890" fmla="*/ 860270 h 3736967"/>
              <a:gd name="connsiteX1891" fmla="*/ 2183828 w 3222049"/>
              <a:gd name="connsiteY1891" fmla="*/ 873623 h 3736967"/>
              <a:gd name="connsiteX1892" fmla="*/ 2165989 w 3222049"/>
              <a:gd name="connsiteY1892" fmla="*/ 881417 h 3736967"/>
              <a:gd name="connsiteX1893" fmla="*/ 2156506 w 3222049"/>
              <a:gd name="connsiteY1893" fmla="*/ 896183 h 3736967"/>
              <a:gd name="connsiteX1894" fmla="*/ 2199719 w 3222049"/>
              <a:gd name="connsiteY1894" fmla="*/ 861369 h 3736967"/>
              <a:gd name="connsiteX1895" fmla="*/ 2212190 w 3222049"/>
              <a:gd name="connsiteY1895" fmla="*/ 862560 h 3736967"/>
              <a:gd name="connsiteX1896" fmla="*/ 2227171 w 3222049"/>
              <a:gd name="connsiteY1896" fmla="*/ 857342 h 3736967"/>
              <a:gd name="connsiteX1897" fmla="*/ 2262210 w 3222049"/>
              <a:gd name="connsiteY1897" fmla="*/ 830414 h 3736967"/>
              <a:gd name="connsiteX1898" fmla="*/ 2302576 w 3222049"/>
              <a:gd name="connsiteY1898" fmla="*/ 811118 h 3736967"/>
              <a:gd name="connsiteX1899" fmla="*/ 2310522 w 3222049"/>
              <a:gd name="connsiteY1899" fmla="*/ 804991 h 3736967"/>
              <a:gd name="connsiteX1900" fmla="*/ 2313206 w 3222049"/>
              <a:gd name="connsiteY1900" fmla="*/ 800499 h 3736967"/>
              <a:gd name="connsiteX1901" fmla="*/ 2315891 w 3222049"/>
              <a:gd name="connsiteY1901" fmla="*/ 796006 h 3736967"/>
              <a:gd name="connsiteX1902" fmla="*/ 2317146 w 3222049"/>
              <a:gd name="connsiteY1902" fmla="*/ 792802 h 3736967"/>
              <a:gd name="connsiteX1903" fmla="*/ 2334358 w 3222049"/>
              <a:gd name="connsiteY1903" fmla="*/ 786610 h 3736967"/>
              <a:gd name="connsiteX1904" fmla="*/ 2345118 w 3222049"/>
              <a:gd name="connsiteY1904" fmla="*/ 777427 h 3736967"/>
              <a:gd name="connsiteX1905" fmla="*/ 2358540 w 3222049"/>
              <a:gd name="connsiteY1905" fmla="*/ 772061 h 3736967"/>
              <a:gd name="connsiteX1906" fmla="*/ 2377570 w 3222049"/>
              <a:gd name="connsiteY1906" fmla="*/ 751796 h 3736967"/>
              <a:gd name="connsiteX1907" fmla="*/ 2385862 w 3222049"/>
              <a:gd name="connsiteY1907" fmla="*/ 749502 h 3736967"/>
              <a:gd name="connsiteX1908" fmla="*/ 2394153 w 3222049"/>
              <a:gd name="connsiteY1908" fmla="*/ 747207 h 3736967"/>
              <a:gd name="connsiteX1909" fmla="*/ 2397693 w 3222049"/>
              <a:gd name="connsiteY1909" fmla="*/ 739353 h 3736967"/>
              <a:gd name="connsiteX1910" fmla="*/ 2403636 w 3222049"/>
              <a:gd name="connsiteY1910" fmla="*/ 732441 h 3736967"/>
              <a:gd name="connsiteX1911" fmla="*/ 2412648 w 3222049"/>
              <a:gd name="connsiteY1911" fmla="*/ 718877 h 3736967"/>
              <a:gd name="connsiteX1912" fmla="*/ 2425524 w 3222049"/>
              <a:gd name="connsiteY1912" fmla="*/ 709600 h 3736967"/>
              <a:gd name="connsiteX1913" fmla="*/ 2434790 w 3222049"/>
              <a:gd name="connsiteY1913" fmla="*/ 709535 h 3736967"/>
              <a:gd name="connsiteX1914" fmla="*/ 2436111 w 3222049"/>
              <a:gd name="connsiteY1914" fmla="*/ 715597 h 3736967"/>
              <a:gd name="connsiteX1915" fmla="*/ 2425288 w 3222049"/>
              <a:gd name="connsiteY1915" fmla="*/ 727296 h 3736967"/>
              <a:gd name="connsiteX1916" fmla="*/ 2415198 w 3222049"/>
              <a:gd name="connsiteY1916" fmla="*/ 740667 h 3736967"/>
              <a:gd name="connsiteX1917" fmla="*/ 2398960 w 3222049"/>
              <a:gd name="connsiteY1917" fmla="*/ 749090 h 3736967"/>
              <a:gd name="connsiteX1918" fmla="*/ 2390698 w 3222049"/>
              <a:gd name="connsiteY1918" fmla="*/ 761330 h 3736967"/>
              <a:gd name="connsiteX1919" fmla="*/ 2379303 w 3222049"/>
              <a:gd name="connsiteY1919" fmla="*/ 770957 h 3736967"/>
              <a:gd name="connsiteX1920" fmla="*/ 2371011 w 3222049"/>
              <a:gd name="connsiteY1920" fmla="*/ 773251 h 3736967"/>
              <a:gd name="connsiteX1921" fmla="*/ 2353648 w 3222049"/>
              <a:gd name="connsiteY1921" fmla="*/ 803410 h 3736967"/>
              <a:gd name="connsiteX1922" fmla="*/ 2329465 w 3222049"/>
              <a:gd name="connsiteY1922" fmla="*/ 817959 h 3736967"/>
              <a:gd name="connsiteX1923" fmla="*/ 2318728 w 3222049"/>
              <a:gd name="connsiteY1923" fmla="*/ 835929 h 3736967"/>
              <a:gd name="connsiteX1924" fmla="*/ 2319937 w 3222049"/>
              <a:gd name="connsiteY1924" fmla="*/ 837557 h 3736967"/>
              <a:gd name="connsiteX1925" fmla="*/ 2322560 w 3222049"/>
              <a:gd name="connsiteY1925" fmla="*/ 835582 h 3736967"/>
              <a:gd name="connsiteX1926" fmla="*/ 2335722 w 3222049"/>
              <a:gd name="connsiteY1926" fmla="*/ 844436 h 3736967"/>
              <a:gd name="connsiteX1927" fmla="*/ 2337768 w 3222049"/>
              <a:gd name="connsiteY1927" fmla="*/ 845700 h 3736967"/>
              <a:gd name="connsiteX1928" fmla="*/ 2337671 w 3222049"/>
              <a:gd name="connsiteY1928" fmla="*/ 848897 h 3736967"/>
              <a:gd name="connsiteX1929" fmla="*/ 2333986 w 3222049"/>
              <a:gd name="connsiteY1929" fmla="*/ 852996 h 3736967"/>
              <a:gd name="connsiteX1930" fmla="*/ 2329098 w 3222049"/>
              <a:gd name="connsiteY1930" fmla="*/ 856626 h 3736967"/>
              <a:gd name="connsiteX1931" fmla="*/ 2325815 w 3222049"/>
              <a:gd name="connsiteY1931" fmla="*/ 855570 h 3736967"/>
              <a:gd name="connsiteX1932" fmla="*/ 2322062 w 3222049"/>
              <a:gd name="connsiteY1932" fmla="*/ 855716 h 3736967"/>
              <a:gd name="connsiteX1933" fmla="*/ 2323174 w 3222049"/>
              <a:gd name="connsiteY1933" fmla="*/ 860542 h 3736967"/>
              <a:gd name="connsiteX1934" fmla="*/ 2325959 w 3222049"/>
              <a:gd name="connsiteY1934" fmla="*/ 864636 h 3736967"/>
              <a:gd name="connsiteX1935" fmla="*/ 2319616 w 3222049"/>
              <a:gd name="connsiteY1935" fmla="*/ 871391 h 3736967"/>
              <a:gd name="connsiteX1936" fmla="*/ 2313273 w 3222049"/>
              <a:gd name="connsiteY1936" fmla="*/ 878145 h 3736967"/>
              <a:gd name="connsiteX1937" fmla="*/ 2304071 w 3222049"/>
              <a:gd name="connsiteY1937" fmla="*/ 887477 h 3736967"/>
              <a:gd name="connsiteX1938" fmla="*/ 2299677 w 3222049"/>
              <a:gd name="connsiteY1938" fmla="*/ 898691 h 3736967"/>
              <a:gd name="connsiteX1939" fmla="*/ 2294590 w 3222049"/>
              <a:gd name="connsiteY1939" fmla="*/ 902242 h 3736967"/>
              <a:gd name="connsiteX1940" fmla="*/ 2291226 w 3222049"/>
              <a:gd name="connsiteY1940" fmla="*/ 906699 h 3736967"/>
              <a:gd name="connsiteX1941" fmla="*/ 2285670 w 3222049"/>
              <a:gd name="connsiteY1941" fmla="*/ 906139 h 3736967"/>
              <a:gd name="connsiteX1942" fmla="*/ 2290822 w 3222049"/>
              <a:gd name="connsiteY1942" fmla="*/ 911855 h 3736967"/>
              <a:gd name="connsiteX1943" fmla="*/ 2304829 w 3222049"/>
              <a:gd name="connsiteY1943" fmla="*/ 904407 h 3736967"/>
              <a:gd name="connsiteX1944" fmla="*/ 2291515 w 3222049"/>
              <a:gd name="connsiteY1944" fmla="*/ 919519 h 3736967"/>
              <a:gd name="connsiteX1945" fmla="*/ 2267706 w 3222049"/>
              <a:gd name="connsiteY1945" fmla="*/ 936062 h 3736967"/>
              <a:gd name="connsiteX1946" fmla="*/ 2245099 w 3222049"/>
              <a:gd name="connsiteY1946" fmla="*/ 953077 h 3736967"/>
              <a:gd name="connsiteX1947" fmla="*/ 2242466 w 3222049"/>
              <a:gd name="connsiteY1947" fmla="*/ 959206 h 3736967"/>
              <a:gd name="connsiteX1948" fmla="*/ 2239102 w 3222049"/>
              <a:gd name="connsiteY1948" fmla="*/ 963663 h 3736967"/>
              <a:gd name="connsiteX1949" fmla="*/ 2242306 w 3222049"/>
              <a:gd name="connsiteY1949" fmla="*/ 964919 h 3736967"/>
              <a:gd name="connsiteX1950" fmla="*/ 2256876 w 3222049"/>
              <a:gd name="connsiteY1950" fmla="*/ 946603 h 3736967"/>
              <a:gd name="connsiteX1951" fmla="*/ 2274716 w 3222049"/>
              <a:gd name="connsiteY1951" fmla="*/ 938809 h 3736967"/>
              <a:gd name="connsiteX1952" fmla="*/ 2282409 w 3222049"/>
              <a:gd name="connsiteY1952" fmla="*/ 930966 h 3736967"/>
              <a:gd name="connsiteX1953" fmla="*/ 2289631 w 3222049"/>
              <a:gd name="connsiteY1953" fmla="*/ 924325 h 3736967"/>
              <a:gd name="connsiteX1954" fmla="*/ 2291515 w 3222049"/>
              <a:gd name="connsiteY1954" fmla="*/ 919519 h 3736967"/>
              <a:gd name="connsiteX1955" fmla="*/ 2320182 w 3222049"/>
              <a:gd name="connsiteY1955" fmla="*/ 906496 h 3736967"/>
              <a:gd name="connsiteX1956" fmla="*/ 2346917 w 3222049"/>
              <a:gd name="connsiteY1956" fmla="*/ 891329 h 3736967"/>
              <a:gd name="connsiteX1957" fmla="*/ 2353887 w 3222049"/>
              <a:gd name="connsiteY1957" fmla="*/ 882973 h 3736967"/>
              <a:gd name="connsiteX1958" fmla="*/ 2360859 w 3222049"/>
              <a:gd name="connsiteY1958" fmla="*/ 874616 h 3736967"/>
              <a:gd name="connsiteX1959" fmla="*/ 2371534 w 3222049"/>
              <a:gd name="connsiteY1959" fmla="*/ 876258 h 3736967"/>
              <a:gd name="connsiteX1960" fmla="*/ 2377096 w 3222049"/>
              <a:gd name="connsiteY1960" fmla="*/ 866194 h 3736967"/>
              <a:gd name="connsiteX1961" fmla="*/ 2389777 w 3222049"/>
              <a:gd name="connsiteY1961" fmla="*/ 863309 h 3736967"/>
              <a:gd name="connsiteX1962" fmla="*/ 2400997 w 3222049"/>
              <a:gd name="connsiteY1962" fmla="*/ 857079 h 3736967"/>
              <a:gd name="connsiteX1963" fmla="*/ 2405137 w 3222049"/>
              <a:gd name="connsiteY1963" fmla="*/ 849460 h 3736967"/>
              <a:gd name="connsiteX1964" fmla="*/ 2413402 w 3222049"/>
              <a:gd name="connsiteY1964" fmla="*/ 849003 h 3736967"/>
              <a:gd name="connsiteX1965" fmla="*/ 2417864 w 3222049"/>
              <a:gd name="connsiteY1965" fmla="*/ 841742 h 3736967"/>
              <a:gd name="connsiteX1966" fmla="*/ 2425461 w 3222049"/>
              <a:gd name="connsiteY1966" fmla="*/ 837095 h 3736967"/>
              <a:gd name="connsiteX1967" fmla="*/ 2434099 w 3222049"/>
              <a:gd name="connsiteY1967" fmla="*/ 838632 h 3736967"/>
              <a:gd name="connsiteX1968" fmla="*/ 2427821 w 3222049"/>
              <a:gd name="connsiteY1968" fmla="*/ 854654 h 3736967"/>
              <a:gd name="connsiteX1969" fmla="*/ 2435469 w 3222049"/>
              <a:gd name="connsiteY1969" fmla="*/ 851644 h 3736967"/>
              <a:gd name="connsiteX1970" fmla="*/ 2442175 w 3222049"/>
              <a:gd name="connsiteY1970" fmla="*/ 851038 h 3736967"/>
              <a:gd name="connsiteX1971" fmla="*/ 2444586 w 3222049"/>
              <a:gd name="connsiteY1971" fmla="*/ 853138 h 3736967"/>
              <a:gd name="connsiteX1972" fmla="*/ 2444123 w 3222049"/>
              <a:gd name="connsiteY1972" fmla="*/ 855497 h 3736967"/>
              <a:gd name="connsiteX1973" fmla="*/ 2439661 w 3222049"/>
              <a:gd name="connsiteY1973" fmla="*/ 862759 h 3736967"/>
              <a:gd name="connsiteX1974" fmla="*/ 2432064 w 3222049"/>
              <a:gd name="connsiteY1974" fmla="*/ 867405 h 3736967"/>
              <a:gd name="connsiteX1975" fmla="*/ 2423177 w 3222049"/>
              <a:gd name="connsiteY1975" fmla="*/ 875935 h 3736967"/>
              <a:gd name="connsiteX1976" fmla="*/ 2414291 w 3222049"/>
              <a:gd name="connsiteY1976" fmla="*/ 884465 h 3736967"/>
              <a:gd name="connsiteX1977" fmla="*/ 2413663 w 3222049"/>
              <a:gd name="connsiteY1977" fmla="*/ 886067 h 3736967"/>
              <a:gd name="connsiteX1978" fmla="*/ 2386622 w 3222049"/>
              <a:gd name="connsiteY1978" fmla="*/ 903194 h 3736967"/>
              <a:gd name="connsiteX1979" fmla="*/ 2383389 w 3222049"/>
              <a:gd name="connsiteY1979" fmla="*/ 909087 h 3736967"/>
              <a:gd name="connsiteX1980" fmla="*/ 2380626 w 3222049"/>
              <a:gd name="connsiteY1980" fmla="*/ 913780 h 3736967"/>
              <a:gd name="connsiteX1981" fmla="*/ 2378742 w 3222049"/>
              <a:gd name="connsiteY1981" fmla="*/ 918586 h 3736967"/>
              <a:gd name="connsiteX1982" fmla="*/ 2360621 w 3222049"/>
              <a:gd name="connsiteY1982" fmla="*/ 931814 h 3736967"/>
              <a:gd name="connsiteX1983" fmla="*/ 2342501 w 3222049"/>
              <a:gd name="connsiteY1983" fmla="*/ 945043 h 3736967"/>
              <a:gd name="connsiteX1984" fmla="*/ 2335248 w 3222049"/>
              <a:gd name="connsiteY1984" fmla="*/ 958834 h 3736967"/>
              <a:gd name="connsiteX1985" fmla="*/ 2322286 w 3222049"/>
              <a:gd name="connsiteY1985" fmla="*/ 967153 h 3736967"/>
              <a:gd name="connsiteX1986" fmla="*/ 2307862 w 3222049"/>
              <a:gd name="connsiteY1986" fmla="*/ 972127 h 3736967"/>
              <a:gd name="connsiteX1987" fmla="*/ 2302492 w 3222049"/>
              <a:gd name="connsiteY1987" fmla="*/ 981112 h 3736967"/>
              <a:gd name="connsiteX1988" fmla="*/ 2294333 w 3222049"/>
              <a:gd name="connsiteY1988" fmla="*/ 979532 h 3736967"/>
              <a:gd name="connsiteX1989" fmla="*/ 2287164 w 3222049"/>
              <a:gd name="connsiteY1989" fmla="*/ 982498 h 3736967"/>
              <a:gd name="connsiteX1990" fmla="*/ 2275144 w 3222049"/>
              <a:gd name="connsiteY1990" fmla="*/ 988414 h 3736967"/>
              <a:gd name="connsiteX1991" fmla="*/ 2264585 w 3222049"/>
              <a:gd name="connsiteY1991" fmla="*/ 997675 h 3736967"/>
              <a:gd name="connsiteX1992" fmla="*/ 2263493 w 3222049"/>
              <a:gd name="connsiteY1992" fmla="*/ 1001637 h 3736967"/>
              <a:gd name="connsiteX1993" fmla="*/ 2265277 w 3222049"/>
              <a:gd name="connsiteY1993" fmla="*/ 1005339 h 3736967"/>
              <a:gd name="connsiteX1994" fmla="*/ 2269415 w 3222049"/>
              <a:gd name="connsiteY1994" fmla="*/ 1003033 h 3736967"/>
              <a:gd name="connsiteX1995" fmla="*/ 2271620 w 3222049"/>
              <a:gd name="connsiteY1995" fmla="*/ 998584 h 3736967"/>
              <a:gd name="connsiteX1996" fmla="*/ 2292970 w 3222049"/>
              <a:gd name="connsiteY1996" fmla="*/ 990086 h 3736967"/>
              <a:gd name="connsiteX1997" fmla="*/ 2315310 w 3222049"/>
              <a:gd name="connsiteY1997" fmla="*/ 986135 h 3736967"/>
              <a:gd name="connsiteX1998" fmla="*/ 2326740 w 3222049"/>
              <a:gd name="connsiteY1998" fmla="*/ 975829 h 3736967"/>
              <a:gd name="connsiteX1999" fmla="*/ 2342068 w 3222049"/>
              <a:gd name="connsiteY1999" fmla="*/ 974443 h 3736967"/>
              <a:gd name="connsiteX2000" fmla="*/ 2372456 w 3222049"/>
              <a:gd name="connsiteY2000" fmla="*/ 950544 h 3736967"/>
              <a:gd name="connsiteX2001" fmla="*/ 2408901 w 3222049"/>
              <a:gd name="connsiteY2001" fmla="*/ 935949 h 3736967"/>
              <a:gd name="connsiteX2002" fmla="*/ 2413241 w 3222049"/>
              <a:gd name="connsiteY2002" fmla="*/ 928410 h 3736967"/>
              <a:gd name="connsiteX2003" fmla="*/ 2419985 w 3222049"/>
              <a:gd name="connsiteY2003" fmla="*/ 921811 h 3736967"/>
              <a:gd name="connsiteX2004" fmla="*/ 2433711 w 3222049"/>
              <a:gd name="connsiteY2004" fmla="*/ 919797 h 3736967"/>
              <a:gd name="connsiteX2005" fmla="*/ 2450628 w 3222049"/>
              <a:gd name="connsiteY2005" fmla="*/ 928506 h 3736967"/>
              <a:gd name="connsiteX2006" fmla="*/ 2471684 w 3222049"/>
              <a:gd name="connsiteY2006" fmla="*/ 912501 h 3736967"/>
              <a:gd name="connsiteX2007" fmla="*/ 2499942 w 3222049"/>
              <a:gd name="connsiteY2007" fmla="*/ 898163 h 3736967"/>
              <a:gd name="connsiteX2008" fmla="*/ 2526739 w 3222049"/>
              <a:gd name="connsiteY2008" fmla="*/ 880480 h 3736967"/>
              <a:gd name="connsiteX2009" fmla="*/ 2542549 w 3222049"/>
              <a:gd name="connsiteY2009" fmla="*/ 873738 h 3736967"/>
              <a:gd name="connsiteX2010" fmla="*/ 2559560 w 3222049"/>
              <a:gd name="connsiteY2010" fmla="*/ 867468 h 3736967"/>
              <a:gd name="connsiteX2011" fmla="*/ 2614596 w 3222049"/>
              <a:gd name="connsiteY2011" fmla="*/ 838443 h 3736967"/>
              <a:gd name="connsiteX2012" fmla="*/ 2667440 w 3222049"/>
              <a:gd name="connsiteY2012" fmla="*/ 804400 h 3736967"/>
              <a:gd name="connsiteX2013" fmla="*/ 2671345 w 3222049"/>
              <a:gd name="connsiteY2013" fmla="*/ 797383 h 3736967"/>
              <a:gd name="connsiteX2014" fmla="*/ 2679845 w 3222049"/>
              <a:gd name="connsiteY2014" fmla="*/ 796325 h 3736967"/>
              <a:gd name="connsiteX2015" fmla="*/ 2698602 w 3222049"/>
              <a:gd name="connsiteY2015" fmla="*/ 782652 h 3736967"/>
              <a:gd name="connsiteX2016" fmla="*/ 2719290 w 3222049"/>
              <a:gd name="connsiteY2016" fmla="*/ 771123 h 3736967"/>
              <a:gd name="connsiteX2017" fmla="*/ 2732507 w 3222049"/>
              <a:gd name="connsiteY2017" fmla="*/ 759208 h 3736967"/>
              <a:gd name="connsiteX2018" fmla="*/ 2745984 w 3222049"/>
              <a:gd name="connsiteY2018" fmla="*/ 750166 h 3736967"/>
              <a:gd name="connsiteX2019" fmla="*/ 2761313 w 3222049"/>
              <a:gd name="connsiteY2019" fmla="*/ 748780 h 3736967"/>
              <a:gd name="connsiteX2020" fmla="*/ 2718116 w 3222049"/>
              <a:gd name="connsiteY2020" fmla="*/ 785911 h 3736967"/>
              <a:gd name="connsiteX2021" fmla="*/ 2671056 w 3222049"/>
              <a:gd name="connsiteY2021" fmla="*/ 818754 h 3736967"/>
              <a:gd name="connsiteX2022" fmla="*/ 2664729 w 3222049"/>
              <a:gd name="connsiteY2022" fmla="*/ 827825 h 3736967"/>
              <a:gd name="connsiteX2023" fmla="*/ 2657460 w 3222049"/>
              <a:gd name="connsiteY2023" fmla="*/ 839300 h 3736967"/>
              <a:gd name="connsiteX2024" fmla="*/ 2655255 w 3222049"/>
              <a:gd name="connsiteY2024" fmla="*/ 843749 h 3736967"/>
              <a:gd name="connsiteX2025" fmla="*/ 2651117 w 3222049"/>
              <a:gd name="connsiteY2025" fmla="*/ 846055 h 3736967"/>
              <a:gd name="connsiteX2026" fmla="*/ 2649515 w 3222049"/>
              <a:gd name="connsiteY2026" fmla="*/ 845427 h 3736967"/>
              <a:gd name="connsiteX2027" fmla="*/ 2627668 w 3222049"/>
              <a:gd name="connsiteY2027" fmla="*/ 874059 h 3736967"/>
              <a:gd name="connsiteX2028" fmla="*/ 2604830 w 3222049"/>
              <a:gd name="connsiteY2028" fmla="*/ 898145 h 3736967"/>
              <a:gd name="connsiteX2029" fmla="*/ 2590304 w 3222049"/>
              <a:gd name="connsiteY2029" fmla="*/ 916940 h 3736967"/>
              <a:gd name="connsiteX2030" fmla="*/ 2568308 w 3222049"/>
              <a:gd name="connsiteY2030" fmla="*/ 930035 h 3736967"/>
              <a:gd name="connsiteX2031" fmla="*/ 2558671 w 3222049"/>
              <a:gd name="connsiteY2031" fmla="*/ 939889 h 3736967"/>
              <a:gd name="connsiteX2032" fmla="*/ 2548304 w 3222049"/>
              <a:gd name="connsiteY2032" fmla="*/ 948070 h 3736967"/>
              <a:gd name="connsiteX2033" fmla="*/ 2545392 w 3222049"/>
              <a:gd name="connsiteY2033" fmla="*/ 954322 h 3736967"/>
              <a:gd name="connsiteX2034" fmla="*/ 2540077 w 3222049"/>
              <a:gd name="connsiteY2034" fmla="*/ 959632 h 3736967"/>
              <a:gd name="connsiteX2035" fmla="*/ 2529621 w 3222049"/>
              <a:gd name="connsiteY2035" fmla="*/ 972167 h 3736967"/>
              <a:gd name="connsiteX2036" fmla="*/ 2523878 w 3222049"/>
              <a:gd name="connsiteY2036" fmla="*/ 979157 h 3736967"/>
              <a:gd name="connsiteX2037" fmla="*/ 2514011 w 3222049"/>
              <a:gd name="connsiteY2037" fmla="*/ 978986 h 3736967"/>
              <a:gd name="connsiteX2038" fmla="*/ 2503555 w 3222049"/>
              <a:gd name="connsiteY2038" fmla="*/ 991523 h 3736967"/>
              <a:gd name="connsiteX2039" fmla="*/ 2495891 w 3222049"/>
              <a:gd name="connsiteY2039" fmla="*/ 992215 h 3736967"/>
              <a:gd name="connsiteX2040" fmla="*/ 2491258 w 3222049"/>
              <a:gd name="connsiteY2040" fmla="*/ 1009342 h 3736967"/>
              <a:gd name="connsiteX2041" fmla="*/ 2479155 w 3222049"/>
              <a:gd name="connsiteY2041" fmla="*/ 1020771 h 3736967"/>
              <a:gd name="connsiteX2042" fmla="*/ 2455715 w 3222049"/>
              <a:gd name="connsiteY2042" fmla="*/ 1049934 h 3736967"/>
              <a:gd name="connsiteX2043" fmla="*/ 2428409 w 3222049"/>
              <a:gd name="connsiteY2043" fmla="*/ 1074810 h 3736967"/>
              <a:gd name="connsiteX2044" fmla="*/ 2419555 w 3222049"/>
              <a:gd name="connsiteY2044" fmla="*/ 1087973 h 3736967"/>
              <a:gd name="connsiteX2045" fmla="*/ 2389592 w 3222049"/>
              <a:gd name="connsiteY2045" fmla="*/ 1098408 h 3736967"/>
              <a:gd name="connsiteX2046" fmla="*/ 2380050 w 3222049"/>
              <a:gd name="connsiteY2046" fmla="*/ 1110379 h 3736967"/>
              <a:gd name="connsiteX2047" fmla="*/ 2369306 w 3222049"/>
              <a:gd name="connsiteY2047" fmla="*/ 1121878 h 3736967"/>
              <a:gd name="connsiteX2048" fmla="*/ 2353689 w 3222049"/>
              <a:gd name="connsiteY2048" fmla="*/ 1127539 h 3736967"/>
              <a:gd name="connsiteX2049" fmla="*/ 2343869 w 3222049"/>
              <a:gd name="connsiteY2049" fmla="*/ 1139631 h 3736967"/>
              <a:gd name="connsiteX2050" fmla="*/ 2337807 w 3222049"/>
              <a:gd name="connsiteY2050" fmla="*/ 1140952 h 3736967"/>
              <a:gd name="connsiteX2051" fmla="*/ 2334930 w 3222049"/>
              <a:gd name="connsiteY2051" fmla="*/ 1146524 h 3736967"/>
              <a:gd name="connsiteX2052" fmla="*/ 2329861 w 3222049"/>
              <a:gd name="connsiteY2052" fmla="*/ 1147078 h 3736967"/>
              <a:gd name="connsiteX2053" fmla="*/ 2258328 w 3222049"/>
              <a:gd name="connsiteY2053" fmla="*/ 1198747 h 3736967"/>
              <a:gd name="connsiteX2054" fmla="*/ 2236549 w 3222049"/>
              <a:gd name="connsiteY2054" fmla="*/ 1218509 h 3736967"/>
              <a:gd name="connsiteX2055" fmla="*/ 2235013 w 3222049"/>
              <a:gd name="connsiteY2055" fmla="*/ 1223409 h 3736967"/>
              <a:gd name="connsiteX2056" fmla="*/ 2230444 w 3222049"/>
              <a:gd name="connsiteY2056" fmla="*/ 1229372 h 3736967"/>
              <a:gd name="connsiteX2057" fmla="*/ 2221729 w 3222049"/>
              <a:gd name="connsiteY2057" fmla="*/ 1243176 h 3736967"/>
              <a:gd name="connsiteX2058" fmla="*/ 2216958 w 3222049"/>
              <a:gd name="connsiteY2058" fmla="*/ 1250862 h 3736967"/>
              <a:gd name="connsiteX2059" fmla="*/ 2207155 w 3222049"/>
              <a:gd name="connsiteY2059" fmla="*/ 1251993 h 3736967"/>
              <a:gd name="connsiteX2060" fmla="*/ 2198440 w 3222049"/>
              <a:gd name="connsiteY2060" fmla="*/ 1265796 h 3736967"/>
              <a:gd name="connsiteX2061" fmla="*/ 2190935 w 3222049"/>
              <a:gd name="connsiteY2061" fmla="*/ 1267493 h 3736967"/>
              <a:gd name="connsiteX2062" fmla="*/ 2188598 w 3222049"/>
              <a:gd name="connsiteY2062" fmla="*/ 1285082 h 3736967"/>
              <a:gd name="connsiteX2063" fmla="*/ 2183307 w 3222049"/>
              <a:gd name="connsiteY2063" fmla="*/ 1291601 h 3736967"/>
              <a:gd name="connsiteX2064" fmla="*/ 2184867 w 3222049"/>
              <a:gd name="connsiteY2064" fmla="*/ 1296089 h 3736967"/>
              <a:gd name="connsiteX2065" fmla="*/ 2174535 w 3222049"/>
              <a:gd name="connsiteY2065" fmla="*/ 1310914 h 3736967"/>
              <a:gd name="connsiteX2066" fmla="*/ 2177053 w 3222049"/>
              <a:gd name="connsiteY2066" fmla="*/ 1329115 h 3736967"/>
              <a:gd name="connsiteX2067" fmla="*/ 2174175 w 3222049"/>
              <a:gd name="connsiteY2067" fmla="*/ 1343933 h 3736967"/>
              <a:gd name="connsiteX2068" fmla="*/ 2181352 w 3222049"/>
              <a:gd name="connsiteY2068" fmla="*/ 1359449 h 3736967"/>
              <a:gd name="connsiteX2069" fmla="*/ 2179994 w 3222049"/>
              <a:gd name="connsiteY2069" fmla="*/ 1367084 h 3736967"/>
              <a:gd name="connsiteX2070" fmla="*/ 2176850 w 3222049"/>
              <a:gd name="connsiteY2070" fmla="*/ 1376583 h 3736967"/>
              <a:gd name="connsiteX2071" fmla="*/ 2175763 w 3222049"/>
              <a:gd name="connsiteY2071" fmla="*/ 1382691 h 3736967"/>
              <a:gd name="connsiteX2072" fmla="*/ 2164892 w 3222049"/>
              <a:gd name="connsiteY2072" fmla="*/ 1386574 h 3736967"/>
              <a:gd name="connsiteX2073" fmla="*/ 2158699 w 3222049"/>
              <a:gd name="connsiteY2073" fmla="*/ 1367234 h 3736967"/>
              <a:gd name="connsiteX2074" fmla="*/ 2161629 w 3222049"/>
              <a:gd name="connsiteY2074" fmla="*/ 1347699 h 3736967"/>
              <a:gd name="connsiteX2075" fmla="*/ 2162819 w 3222049"/>
              <a:gd name="connsiteY2075" fmla="*/ 1346457 h 3736967"/>
              <a:gd name="connsiteX2076" fmla="*/ 2164888 w 3222049"/>
              <a:gd name="connsiteY2076" fmla="*/ 1329375 h 3736967"/>
              <a:gd name="connsiteX2077" fmla="*/ 2162963 w 3222049"/>
              <a:gd name="connsiteY2077" fmla="*/ 1323563 h 3736967"/>
              <a:gd name="connsiteX2078" fmla="*/ 2158713 w 3222049"/>
              <a:gd name="connsiteY2078" fmla="*/ 1330002 h 3736967"/>
              <a:gd name="connsiteX2079" fmla="*/ 2153025 w 3222049"/>
              <a:gd name="connsiteY2079" fmla="*/ 1337562 h 3736967"/>
              <a:gd name="connsiteX2080" fmla="*/ 2150603 w 3222049"/>
              <a:gd name="connsiteY2080" fmla="*/ 1344284 h 3736967"/>
              <a:gd name="connsiteX2081" fmla="*/ 2151977 w 3222049"/>
              <a:gd name="connsiteY2081" fmla="*/ 1380156 h 3736967"/>
              <a:gd name="connsiteX2082" fmla="*/ 2146052 w 3222049"/>
              <a:gd name="connsiteY2082" fmla="*/ 1416184 h 3736967"/>
              <a:gd name="connsiteX2083" fmla="*/ 2144216 w 3222049"/>
              <a:gd name="connsiteY2083" fmla="*/ 1422765 h 3736967"/>
              <a:gd name="connsiteX2084" fmla="*/ 2148745 w 3222049"/>
              <a:gd name="connsiteY2084" fmla="*/ 1428297 h 3736967"/>
              <a:gd name="connsiteX2085" fmla="*/ 2154957 w 3222049"/>
              <a:gd name="connsiteY2085" fmla="*/ 1434249 h 3736967"/>
              <a:gd name="connsiteX2086" fmla="*/ 2152628 w 3222049"/>
              <a:gd name="connsiteY2086" fmla="*/ 1439167 h 3736967"/>
              <a:gd name="connsiteX2087" fmla="*/ 2146294 w 3222049"/>
              <a:gd name="connsiteY2087" fmla="*/ 1441737 h 3736967"/>
              <a:gd name="connsiteX2088" fmla="*/ 2149160 w 3222049"/>
              <a:gd name="connsiteY2088" fmla="*/ 1447760 h 3736967"/>
              <a:gd name="connsiteX2089" fmla="*/ 2146302 w 3222049"/>
              <a:gd name="connsiteY2089" fmla="*/ 1456340 h 3736967"/>
              <a:gd name="connsiteX2090" fmla="*/ 2147091 w 3222049"/>
              <a:gd name="connsiteY2090" fmla="*/ 1464842 h 3736967"/>
              <a:gd name="connsiteX2091" fmla="*/ 2151821 w 3222049"/>
              <a:gd name="connsiteY2091" fmla="*/ 1465502 h 3736967"/>
              <a:gd name="connsiteX2092" fmla="*/ 2155581 w 3222049"/>
              <a:gd name="connsiteY2092" fmla="*/ 1463444 h 3736967"/>
              <a:gd name="connsiteX2093" fmla="*/ 2154143 w 3222049"/>
              <a:gd name="connsiteY2093" fmla="*/ 1453131 h 3736967"/>
              <a:gd name="connsiteX2094" fmla="*/ 2156356 w 3222049"/>
              <a:gd name="connsiteY2094" fmla="*/ 1442738 h 3736967"/>
              <a:gd name="connsiteX2095" fmla="*/ 2158795 w 3222049"/>
              <a:gd name="connsiteY2095" fmla="*/ 1442991 h 3736967"/>
              <a:gd name="connsiteX2096" fmla="*/ 2161274 w 3222049"/>
              <a:gd name="connsiteY2096" fmla="*/ 1445067 h 3736967"/>
              <a:gd name="connsiteX2097" fmla="*/ 2172351 w 3222049"/>
              <a:gd name="connsiteY2097" fmla="*/ 1450916 h 3736967"/>
              <a:gd name="connsiteX2098" fmla="*/ 2174493 w 3222049"/>
              <a:gd name="connsiteY2098" fmla="*/ 1458629 h 3736967"/>
              <a:gd name="connsiteX2099" fmla="*/ 2170230 w 3222049"/>
              <a:gd name="connsiteY2099" fmla="*/ 1465566 h 3736967"/>
              <a:gd name="connsiteX2100" fmla="*/ 2171589 w 3222049"/>
              <a:gd name="connsiteY2100" fmla="*/ 1472230 h 3736967"/>
              <a:gd name="connsiteX2101" fmla="*/ 2169299 w 3222049"/>
              <a:gd name="connsiteY2101" fmla="*/ 1478972 h 3736967"/>
              <a:gd name="connsiteX2102" fmla="*/ 2168969 w 3222049"/>
              <a:gd name="connsiteY2102" fmla="*/ 1484912 h 3736967"/>
              <a:gd name="connsiteX2103" fmla="*/ 2165883 w 3222049"/>
              <a:gd name="connsiteY2103" fmla="*/ 1489998 h 3736967"/>
              <a:gd name="connsiteX2104" fmla="*/ 2160332 w 3222049"/>
              <a:gd name="connsiteY2104" fmla="*/ 1493616 h 3736967"/>
              <a:gd name="connsiteX2105" fmla="*/ 2153771 w 3222049"/>
              <a:gd name="connsiteY2105" fmla="*/ 1492691 h 3736967"/>
              <a:gd name="connsiteX2106" fmla="*/ 2150541 w 3222049"/>
              <a:gd name="connsiteY2106" fmla="*/ 1483937 h 3736967"/>
              <a:gd name="connsiteX2107" fmla="*/ 2150923 w 3222049"/>
              <a:gd name="connsiteY2107" fmla="*/ 1473280 h 3736967"/>
              <a:gd name="connsiteX2108" fmla="*/ 2146108 w 3222049"/>
              <a:gd name="connsiteY2108" fmla="*/ 1475816 h 3736967"/>
              <a:gd name="connsiteX2109" fmla="*/ 2144039 w 3222049"/>
              <a:gd name="connsiteY2109" fmla="*/ 1492899 h 3736967"/>
              <a:gd name="connsiteX2110" fmla="*/ 2137706 w 3222049"/>
              <a:gd name="connsiteY2110" fmla="*/ 1516918 h 3736967"/>
              <a:gd name="connsiteX2111" fmla="*/ 2137779 w 3222049"/>
              <a:gd name="connsiteY2111" fmla="*/ 1541712 h 3736967"/>
              <a:gd name="connsiteX2112" fmla="*/ 2140319 w 3222049"/>
              <a:gd name="connsiteY2112" fmla="*/ 1549568 h 3736967"/>
              <a:gd name="connsiteX2113" fmla="*/ 2140433 w 3222049"/>
              <a:gd name="connsiteY2113" fmla="*/ 1545042 h 3736967"/>
              <a:gd name="connsiteX2114" fmla="*/ 2151522 w 3222049"/>
              <a:gd name="connsiteY2114" fmla="*/ 1539600 h 3736967"/>
              <a:gd name="connsiteX2115" fmla="*/ 2162416 w 3222049"/>
              <a:gd name="connsiteY2115" fmla="*/ 1536134 h 3736967"/>
              <a:gd name="connsiteX2116" fmla="*/ 2160723 w 3222049"/>
              <a:gd name="connsiteY2116" fmla="*/ 1533312 h 3736967"/>
              <a:gd name="connsiteX2117" fmla="*/ 2161849 w 3222049"/>
              <a:gd name="connsiteY2117" fmla="*/ 1529028 h 3736967"/>
              <a:gd name="connsiteX2118" fmla="*/ 2166663 w 3222049"/>
              <a:gd name="connsiteY2118" fmla="*/ 1526492 h 3736967"/>
              <a:gd name="connsiteX2119" fmla="*/ 2175308 w 3222049"/>
              <a:gd name="connsiteY2119" fmla="*/ 1532392 h 3736967"/>
              <a:gd name="connsiteX2120" fmla="*/ 2176401 w 3222049"/>
              <a:gd name="connsiteY2120" fmla="*/ 1533738 h 3736967"/>
              <a:gd name="connsiteX2121" fmla="*/ 2176488 w 3222049"/>
              <a:gd name="connsiteY2121" fmla="*/ 1534724 h 3736967"/>
              <a:gd name="connsiteX2122" fmla="*/ 2183502 w 3222049"/>
              <a:gd name="connsiteY2122" fmla="*/ 1534102 h 3736967"/>
              <a:gd name="connsiteX2123" fmla="*/ 2205860 w 3222049"/>
              <a:gd name="connsiteY2123" fmla="*/ 1526017 h 3736967"/>
              <a:gd name="connsiteX2124" fmla="*/ 2195857 w 3222049"/>
              <a:gd name="connsiteY2124" fmla="*/ 1535736 h 3736967"/>
              <a:gd name="connsiteX2125" fmla="*/ 2183703 w 3222049"/>
              <a:gd name="connsiteY2125" fmla="*/ 1541330 h 3736967"/>
              <a:gd name="connsiteX2126" fmla="*/ 2181896 w 3222049"/>
              <a:gd name="connsiteY2126" fmla="*/ 1548190 h 3736967"/>
              <a:gd name="connsiteX2127" fmla="*/ 2188310 w 3222049"/>
              <a:gd name="connsiteY2127" fmla="*/ 1561531 h 3736967"/>
              <a:gd name="connsiteX2128" fmla="*/ 2199463 w 3222049"/>
              <a:gd name="connsiteY2128" fmla="*/ 1551952 h 3736967"/>
              <a:gd name="connsiteX2129" fmla="*/ 2197955 w 3222049"/>
              <a:gd name="connsiteY2129" fmla="*/ 1551123 h 3736967"/>
              <a:gd name="connsiteX2130" fmla="*/ 2210765 w 3222049"/>
              <a:gd name="connsiteY2130" fmla="*/ 1538529 h 3736967"/>
              <a:gd name="connsiteX2131" fmla="*/ 2211725 w 3222049"/>
              <a:gd name="connsiteY2131" fmla="*/ 1533656 h 3736967"/>
              <a:gd name="connsiteX2132" fmla="*/ 2208048 w 3222049"/>
              <a:gd name="connsiteY2132" fmla="*/ 1529182 h 3736967"/>
              <a:gd name="connsiteX2133" fmla="*/ 2216582 w 3222049"/>
              <a:gd name="connsiteY2133" fmla="*/ 1522582 h 3736967"/>
              <a:gd name="connsiteX2134" fmla="*/ 2228398 w 3222049"/>
              <a:gd name="connsiteY2134" fmla="*/ 1520731 h 3736967"/>
              <a:gd name="connsiteX2135" fmla="*/ 2224435 w 3222049"/>
              <a:gd name="connsiteY2135" fmla="*/ 1531069 h 3736967"/>
              <a:gd name="connsiteX2136" fmla="*/ 2224487 w 3222049"/>
              <a:gd name="connsiteY2136" fmla="*/ 1542141 h 3736967"/>
              <a:gd name="connsiteX2137" fmla="*/ 2232372 w 3222049"/>
              <a:gd name="connsiteY2137" fmla="*/ 1534938 h 3736967"/>
              <a:gd name="connsiteX2138" fmla="*/ 2239634 w 3222049"/>
              <a:gd name="connsiteY2138" fmla="*/ 1528867 h 3736967"/>
              <a:gd name="connsiteX2139" fmla="*/ 2274684 w 3222049"/>
              <a:gd name="connsiteY2139" fmla="*/ 1518675 h 3736967"/>
              <a:gd name="connsiteX2140" fmla="*/ 2295422 w 3222049"/>
              <a:gd name="connsiteY2140" fmla="*/ 1512645 h 3736967"/>
              <a:gd name="connsiteX2141" fmla="*/ 2314407 w 3222049"/>
              <a:gd name="connsiteY2141" fmla="*/ 1507125 h 3736967"/>
              <a:gd name="connsiteX2142" fmla="*/ 2367919 w 3222049"/>
              <a:gd name="connsiteY2142" fmla="*/ 1477626 h 3736967"/>
              <a:gd name="connsiteX2143" fmla="*/ 2380133 w 3222049"/>
              <a:gd name="connsiteY2143" fmla="*/ 1480410 h 3736967"/>
              <a:gd name="connsiteX2144" fmla="*/ 2391816 w 3222049"/>
              <a:gd name="connsiteY2144" fmla="*/ 1477013 h 3736967"/>
              <a:gd name="connsiteX2145" fmla="*/ 2392645 w 3222049"/>
              <a:gd name="connsiteY2145" fmla="*/ 1475505 h 3736967"/>
              <a:gd name="connsiteX2146" fmla="*/ 2410234 w 3222049"/>
              <a:gd name="connsiteY2146" fmla="*/ 1466273 h 3736967"/>
              <a:gd name="connsiteX2147" fmla="*/ 2427314 w 3222049"/>
              <a:gd name="connsiteY2147" fmla="*/ 1455287 h 3736967"/>
              <a:gd name="connsiteX2148" fmla="*/ 2444000 w 3222049"/>
              <a:gd name="connsiteY2148" fmla="*/ 1449485 h 3736967"/>
              <a:gd name="connsiteX2149" fmla="*/ 2458138 w 3222049"/>
              <a:gd name="connsiteY2149" fmla="*/ 1434919 h 3736967"/>
              <a:gd name="connsiteX2150" fmla="*/ 2464701 w 3222049"/>
              <a:gd name="connsiteY2150" fmla="*/ 1444415 h 3736967"/>
              <a:gd name="connsiteX2151" fmla="*/ 2474876 w 3222049"/>
              <a:gd name="connsiteY2151" fmla="*/ 1440190 h 3736967"/>
              <a:gd name="connsiteX2152" fmla="*/ 2487686 w 3222049"/>
              <a:gd name="connsiteY2152" fmla="*/ 1427594 h 3736967"/>
              <a:gd name="connsiteX2153" fmla="*/ 2495715 w 3222049"/>
              <a:gd name="connsiteY2153" fmla="*/ 1429061 h 3736967"/>
              <a:gd name="connsiteX2154" fmla="*/ 2501706 w 3222049"/>
              <a:gd name="connsiteY2154" fmla="*/ 1423518 h 3736967"/>
              <a:gd name="connsiteX2155" fmla="*/ 2503364 w 3222049"/>
              <a:gd name="connsiteY2155" fmla="*/ 1420502 h 3736967"/>
              <a:gd name="connsiteX2156" fmla="*/ 2522057 w 3222049"/>
              <a:gd name="connsiteY2156" fmla="*/ 1415066 h 3736967"/>
              <a:gd name="connsiteX2157" fmla="*/ 2532381 w 3222049"/>
              <a:gd name="connsiteY2157" fmla="*/ 1406996 h 3736967"/>
              <a:gd name="connsiteX2158" fmla="*/ 2550246 w 3222049"/>
              <a:gd name="connsiteY2158" fmla="*/ 1403068 h 3736967"/>
              <a:gd name="connsiteX2159" fmla="*/ 2574060 w 3222049"/>
              <a:gd name="connsiteY2159" fmla="*/ 1384739 h 3736967"/>
              <a:gd name="connsiteX2160" fmla="*/ 2578414 w 3222049"/>
              <a:gd name="connsiteY2160" fmla="*/ 1386641 h 3736967"/>
              <a:gd name="connsiteX2161" fmla="*/ 2581749 w 3222049"/>
              <a:gd name="connsiteY2161" fmla="*/ 1385038 h 3736967"/>
              <a:gd name="connsiteX2162" fmla="*/ 2585818 w 3222049"/>
              <a:gd name="connsiteY2162" fmla="*/ 1379419 h 3736967"/>
              <a:gd name="connsiteX2163" fmla="*/ 2591925 w 3222049"/>
              <a:gd name="connsiteY2163" fmla="*/ 1380812 h 3736967"/>
              <a:gd name="connsiteX2164" fmla="*/ 2597170 w 3222049"/>
              <a:gd name="connsiteY2164" fmla="*/ 1372159 h 3736967"/>
              <a:gd name="connsiteX2165" fmla="*/ 2604056 w 3222049"/>
              <a:gd name="connsiteY2165" fmla="*/ 1365880 h 3736967"/>
              <a:gd name="connsiteX2166" fmla="*/ 2606542 w 3222049"/>
              <a:gd name="connsiteY2166" fmla="*/ 1361356 h 3736967"/>
              <a:gd name="connsiteX2167" fmla="*/ 2583600 w 3222049"/>
              <a:gd name="connsiteY2167" fmla="*/ 1369611 h 3736967"/>
              <a:gd name="connsiteX2168" fmla="*/ 2561167 w 3222049"/>
              <a:gd name="connsiteY2168" fmla="*/ 1379619 h 3736967"/>
              <a:gd name="connsiteX2169" fmla="*/ 2554646 w 3222049"/>
              <a:gd name="connsiteY2169" fmla="*/ 1378981 h 3736967"/>
              <a:gd name="connsiteX2170" fmla="*/ 2548125 w 3222049"/>
              <a:gd name="connsiteY2170" fmla="*/ 1378342 h 3736967"/>
              <a:gd name="connsiteX2171" fmla="*/ 2587842 w 3222049"/>
              <a:gd name="connsiteY2171" fmla="*/ 1352063 h 3736967"/>
              <a:gd name="connsiteX2172" fmla="*/ 2632991 w 3222049"/>
              <a:gd name="connsiteY2172" fmla="*/ 1334658 h 3736967"/>
              <a:gd name="connsiteX2173" fmla="*/ 2634283 w 3222049"/>
              <a:gd name="connsiteY2173" fmla="*/ 1338559 h 3736967"/>
              <a:gd name="connsiteX2174" fmla="*/ 2632692 w 3222049"/>
              <a:gd name="connsiteY2174" fmla="*/ 1342347 h 3736967"/>
              <a:gd name="connsiteX2175" fmla="*/ 2622225 w 3222049"/>
              <a:gd name="connsiteY2175" fmla="*/ 1346659 h 3736967"/>
              <a:gd name="connsiteX2176" fmla="*/ 2614529 w 3222049"/>
              <a:gd name="connsiteY2176" fmla="*/ 1353965 h 3736967"/>
              <a:gd name="connsiteX2177" fmla="*/ 2631035 w 3222049"/>
              <a:gd name="connsiteY2177" fmla="*/ 1345363 h 3736967"/>
              <a:gd name="connsiteX2178" fmla="*/ 2641741 w 3222049"/>
              <a:gd name="connsiteY2178" fmla="*/ 1347319 h 3736967"/>
              <a:gd name="connsiteX2179" fmla="*/ 2642271 w 3222049"/>
              <a:gd name="connsiteY2179" fmla="*/ 1353501 h 3736967"/>
              <a:gd name="connsiteX2180" fmla="*/ 2629838 w 3222049"/>
              <a:gd name="connsiteY2180" fmla="*/ 1366303 h 3736967"/>
              <a:gd name="connsiteX2181" fmla="*/ 2615143 w 3222049"/>
              <a:gd name="connsiteY2181" fmla="*/ 1377862 h 3736967"/>
              <a:gd name="connsiteX2182" fmla="*/ 2596449 w 3222049"/>
              <a:gd name="connsiteY2182" fmla="*/ 1383297 h 3736967"/>
              <a:gd name="connsiteX2183" fmla="*/ 2585147 w 3222049"/>
              <a:gd name="connsiteY2183" fmla="*/ 1396721 h 3736967"/>
              <a:gd name="connsiteX2184" fmla="*/ 2632477 w 3222049"/>
              <a:gd name="connsiteY2184" fmla="*/ 1367753 h 3736967"/>
              <a:gd name="connsiteX2185" fmla="*/ 2644691 w 3222049"/>
              <a:gd name="connsiteY2185" fmla="*/ 1370537 h 3736967"/>
              <a:gd name="connsiteX2186" fmla="*/ 2660218 w 3222049"/>
              <a:gd name="connsiteY2186" fmla="*/ 1367289 h 3736967"/>
              <a:gd name="connsiteX2187" fmla="*/ 2698430 w 3222049"/>
              <a:gd name="connsiteY2187" fmla="*/ 1345090 h 3736967"/>
              <a:gd name="connsiteX2188" fmla="*/ 2740942 w 3222049"/>
              <a:gd name="connsiteY2188" fmla="*/ 1331145 h 3736967"/>
              <a:gd name="connsiteX2189" fmla="*/ 2749609 w 3222049"/>
              <a:gd name="connsiteY2189" fmla="*/ 1326090 h 3736967"/>
              <a:gd name="connsiteX2190" fmla="*/ 2752849 w 3222049"/>
              <a:gd name="connsiteY2190" fmla="*/ 1321981 h 3736967"/>
              <a:gd name="connsiteX2191" fmla="*/ 2756089 w 3222049"/>
              <a:gd name="connsiteY2191" fmla="*/ 1317870 h 3736967"/>
              <a:gd name="connsiteX2192" fmla="*/ 2757746 w 3222049"/>
              <a:gd name="connsiteY2192" fmla="*/ 1314854 h 3736967"/>
              <a:gd name="connsiteX2193" fmla="*/ 2775611 w 3222049"/>
              <a:gd name="connsiteY2193" fmla="*/ 1310927 h 3736967"/>
              <a:gd name="connsiteX2194" fmla="*/ 2787462 w 3222049"/>
              <a:gd name="connsiteY2194" fmla="*/ 1303204 h 3736967"/>
              <a:gd name="connsiteX2195" fmla="*/ 2801463 w 3222049"/>
              <a:gd name="connsiteY2195" fmla="*/ 1299608 h 3736967"/>
              <a:gd name="connsiteX2196" fmla="*/ 2822941 w 3222049"/>
              <a:gd name="connsiteY2196" fmla="*/ 1281958 h 3736967"/>
              <a:gd name="connsiteX2197" fmla="*/ 2831459 w 3222049"/>
              <a:gd name="connsiteY2197" fmla="*/ 1280749 h 3736967"/>
              <a:gd name="connsiteX2198" fmla="*/ 2839977 w 3222049"/>
              <a:gd name="connsiteY2198" fmla="*/ 1279539 h 3736967"/>
              <a:gd name="connsiteX2199" fmla="*/ 2844497 w 3222049"/>
              <a:gd name="connsiteY2199" fmla="*/ 1272206 h 3736967"/>
              <a:gd name="connsiteX2200" fmla="*/ 2851279 w 3222049"/>
              <a:gd name="connsiteY2200" fmla="*/ 1266116 h 3736967"/>
              <a:gd name="connsiteX2201" fmla="*/ 2861960 w 3222049"/>
              <a:gd name="connsiteY2201" fmla="*/ 1253823 h 3736967"/>
              <a:gd name="connsiteX2202" fmla="*/ 2875923 w 3222049"/>
              <a:gd name="connsiteY2202" fmla="*/ 1246279 h 3736967"/>
              <a:gd name="connsiteX2203" fmla="*/ 2885120 w 3222049"/>
              <a:gd name="connsiteY2203" fmla="*/ 1247406 h 3736967"/>
              <a:gd name="connsiteX2204" fmla="*/ 2885650 w 3222049"/>
              <a:gd name="connsiteY2204" fmla="*/ 1253587 h 3736967"/>
              <a:gd name="connsiteX2205" fmla="*/ 2873413 w 3222049"/>
              <a:gd name="connsiteY2205" fmla="*/ 1263798 h 3736967"/>
              <a:gd name="connsiteX2206" fmla="*/ 2861687 w 3222049"/>
              <a:gd name="connsiteY2206" fmla="*/ 1275761 h 3736967"/>
              <a:gd name="connsiteX2207" fmla="*/ 2844501 w 3222049"/>
              <a:gd name="connsiteY2207" fmla="*/ 1282025 h 3736967"/>
              <a:gd name="connsiteX2208" fmla="*/ 2834734 w 3222049"/>
              <a:gd name="connsiteY2208" fmla="*/ 1293101 h 3736967"/>
              <a:gd name="connsiteX2209" fmla="*/ 2822195 w 3222049"/>
              <a:gd name="connsiteY2209" fmla="*/ 1301183 h 3736967"/>
              <a:gd name="connsiteX2210" fmla="*/ 2813677 w 3222049"/>
              <a:gd name="connsiteY2210" fmla="*/ 1302392 h 3736967"/>
              <a:gd name="connsiteX2211" fmla="*/ 2792581 w 3222049"/>
              <a:gd name="connsiteY2211" fmla="*/ 1330068 h 3736967"/>
              <a:gd name="connsiteX2212" fmla="*/ 2766728 w 3222049"/>
              <a:gd name="connsiteY2212" fmla="*/ 1341387 h 3736967"/>
              <a:gd name="connsiteX2213" fmla="*/ 2753769 w 3222049"/>
              <a:gd name="connsiteY2213" fmla="*/ 1357825 h 3736967"/>
              <a:gd name="connsiteX2214" fmla="*/ 2754759 w 3222049"/>
              <a:gd name="connsiteY2214" fmla="*/ 1359597 h 3736967"/>
              <a:gd name="connsiteX2215" fmla="*/ 2757613 w 3222049"/>
              <a:gd name="connsiteY2215" fmla="*/ 1357975 h 3736967"/>
              <a:gd name="connsiteX2216" fmla="*/ 2769529 w 3222049"/>
              <a:gd name="connsiteY2216" fmla="*/ 1368449 h 3736967"/>
              <a:gd name="connsiteX2217" fmla="*/ 2771395 w 3222049"/>
              <a:gd name="connsiteY2217" fmla="*/ 1369965 h 3736967"/>
              <a:gd name="connsiteX2218" fmla="*/ 2770888 w 3222049"/>
              <a:gd name="connsiteY2218" fmla="*/ 1373122 h 3736967"/>
              <a:gd name="connsiteX2219" fmla="*/ 2766706 w 3222049"/>
              <a:gd name="connsiteY2219" fmla="*/ 1376714 h 3736967"/>
              <a:gd name="connsiteX2220" fmla="*/ 2761392 w 3222049"/>
              <a:gd name="connsiteY2220" fmla="*/ 1379684 h 3736967"/>
              <a:gd name="connsiteX2221" fmla="*/ 2758272 w 3222049"/>
              <a:gd name="connsiteY2221" fmla="*/ 1378216 h 3736967"/>
              <a:gd name="connsiteX2222" fmla="*/ 2754531 w 3222049"/>
              <a:gd name="connsiteY2222" fmla="*/ 1377878 h 3736967"/>
              <a:gd name="connsiteX2223" fmla="*/ 2755014 w 3222049"/>
              <a:gd name="connsiteY2223" fmla="*/ 1382807 h 3736967"/>
              <a:gd name="connsiteX2224" fmla="*/ 2757249 w 3222049"/>
              <a:gd name="connsiteY2224" fmla="*/ 1387225 h 3736967"/>
              <a:gd name="connsiteX2225" fmla="*/ 2750090 w 3222049"/>
              <a:gd name="connsiteY2225" fmla="*/ 1393108 h 3736967"/>
              <a:gd name="connsiteX2226" fmla="*/ 2742931 w 3222049"/>
              <a:gd name="connsiteY2226" fmla="*/ 1398991 h 3736967"/>
              <a:gd name="connsiteX2227" fmla="*/ 2732607 w 3222049"/>
              <a:gd name="connsiteY2227" fmla="*/ 1407062 h 3736967"/>
              <a:gd name="connsiteX2228" fmla="*/ 2726806 w 3222049"/>
              <a:gd name="connsiteY2228" fmla="*/ 1417619 h 3736967"/>
              <a:gd name="connsiteX2229" fmla="*/ 2721304 w 3222049"/>
              <a:gd name="connsiteY2229" fmla="*/ 1420485 h 3736967"/>
              <a:gd name="connsiteX2230" fmla="*/ 2717395 w 3222049"/>
              <a:gd name="connsiteY2230" fmla="*/ 1424473 h 3736967"/>
              <a:gd name="connsiteX2231" fmla="*/ 2711957 w 3222049"/>
              <a:gd name="connsiteY2231" fmla="*/ 1423203 h 3736967"/>
              <a:gd name="connsiteX2232" fmla="*/ 2716333 w 3222049"/>
              <a:gd name="connsiteY2232" fmla="*/ 1429534 h 3736967"/>
              <a:gd name="connsiteX2233" fmla="*/ 2731181 w 3222049"/>
              <a:gd name="connsiteY2233" fmla="*/ 1423949 h 3736967"/>
              <a:gd name="connsiteX2234" fmla="*/ 2716034 w 3222049"/>
              <a:gd name="connsiteY2234" fmla="*/ 1437223 h 3736967"/>
              <a:gd name="connsiteX2235" fmla="*/ 2690295 w 3222049"/>
              <a:gd name="connsiteY2235" fmla="*/ 1450568 h 3736967"/>
              <a:gd name="connsiteX2236" fmla="*/ 2665688 w 3222049"/>
              <a:gd name="connsiteY2236" fmla="*/ 1464535 h 3736967"/>
              <a:gd name="connsiteX2237" fmla="*/ 2662288 w 3222049"/>
              <a:gd name="connsiteY2237" fmla="*/ 1470274 h 3736967"/>
              <a:gd name="connsiteX2238" fmla="*/ 2658379 w 3222049"/>
              <a:gd name="connsiteY2238" fmla="*/ 1474262 h 3736967"/>
              <a:gd name="connsiteX2239" fmla="*/ 2661395 w 3222049"/>
              <a:gd name="connsiteY2239" fmla="*/ 1475919 h 3736967"/>
              <a:gd name="connsiteX2240" fmla="*/ 2678200 w 3222049"/>
              <a:gd name="connsiteY2240" fmla="*/ 1459629 h 3736967"/>
              <a:gd name="connsiteX2241" fmla="*/ 2696893 w 3222049"/>
              <a:gd name="connsiteY2241" fmla="*/ 1454193 h 3736967"/>
              <a:gd name="connsiteX2242" fmla="*/ 2705532 w 3222049"/>
              <a:gd name="connsiteY2242" fmla="*/ 1447405 h 3736967"/>
              <a:gd name="connsiteX2243" fmla="*/ 2713548 w 3222049"/>
              <a:gd name="connsiteY2243" fmla="*/ 1441747 h 3736967"/>
              <a:gd name="connsiteX2244" fmla="*/ 2716034 w 3222049"/>
              <a:gd name="connsiteY2244" fmla="*/ 1437223 h 3736967"/>
              <a:gd name="connsiteX2245" fmla="*/ 2746137 w 3222049"/>
              <a:gd name="connsiteY2245" fmla="*/ 1427995 h 3736967"/>
              <a:gd name="connsiteX2246" fmla="*/ 2774600 w 3222049"/>
              <a:gd name="connsiteY2246" fmla="*/ 1416392 h 3736967"/>
              <a:gd name="connsiteX2247" fmla="*/ 2782588 w 3222049"/>
              <a:gd name="connsiteY2247" fmla="*/ 1409001 h 3736967"/>
              <a:gd name="connsiteX2248" fmla="*/ 2790576 w 3222049"/>
              <a:gd name="connsiteY2248" fmla="*/ 1401610 h 3736967"/>
              <a:gd name="connsiteX2249" fmla="*/ 2800952 w 3222049"/>
              <a:gd name="connsiteY2249" fmla="*/ 1404611 h 3736967"/>
              <a:gd name="connsiteX2250" fmla="*/ 2807761 w 3222049"/>
              <a:gd name="connsiteY2250" fmla="*/ 1395345 h 3736967"/>
              <a:gd name="connsiteX2251" fmla="*/ 2820709 w 3222049"/>
              <a:gd name="connsiteY2251" fmla="*/ 1394115 h 3736967"/>
              <a:gd name="connsiteX2252" fmla="*/ 2832636 w 3222049"/>
              <a:gd name="connsiteY2252" fmla="*/ 1389380 h 3736967"/>
              <a:gd name="connsiteX2253" fmla="*/ 2837721 w 3222049"/>
              <a:gd name="connsiteY2253" fmla="*/ 1382357 h 3736967"/>
              <a:gd name="connsiteX2254" fmla="*/ 2845976 w 3222049"/>
              <a:gd name="connsiteY2254" fmla="*/ 1382966 h 3736967"/>
              <a:gd name="connsiteX2255" fmla="*/ 2851335 w 3222049"/>
              <a:gd name="connsiteY2255" fmla="*/ 1376339 h 3736967"/>
              <a:gd name="connsiteX2256" fmla="*/ 2859466 w 3222049"/>
              <a:gd name="connsiteY2256" fmla="*/ 1372708 h 3736967"/>
              <a:gd name="connsiteX2257" fmla="*/ 2867835 w 3222049"/>
              <a:gd name="connsiteY2257" fmla="*/ 1375342 h 3736967"/>
              <a:gd name="connsiteX2258" fmla="*/ 2859549 w 3222049"/>
              <a:gd name="connsiteY2258" fmla="*/ 1390423 h 3736967"/>
              <a:gd name="connsiteX2259" fmla="*/ 2867520 w 3222049"/>
              <a:gd name="connsiteY2259" fmla="*/ 1388423 h 3736967"/>
              <a:gd name="connsiteX2260" fmla="*/ 2874248 w 3222049"/>
              <a:gd name="connsiteY2260" fmla="*/ 1388684 h 3736967"/>
              <a:gd name="connsiteX2261" fmla="*/ 2876370 w 3222049"/>
              <a:gd name="connsiteY2261" fmla="*/ 1391076 h 3736967"/>
              <a:gd name="connsiteX2262" fmla="*/ 2875608 w 3222049"/>
              <a:gd name="connsiteY2262" fmla="*/ 1393356 h 3736967"/>
              <a:gd name="connsiteX2263" fmla="*/ 2870249 w 3222049"/>
              <a:gd name="connsiteY2263" fmla="*/ 1399983 h 3736967"/>
              <a:gd name="connsiteX2264" fmla="*/ 2862118 w 3222049"/>
              <a:gd name="connsiteY2264" fmla="*/ 1403615 h 3736967"/>
              <a:gd name="connsiteX2265" fmla="*/ 2852207 w 3222049"/>
              <a:gd name="connsiteY2265" fmla="*/ 1410932 h 3736967"/>
              <a:gd name="connsiteX2266" fmla="*/ 2842298 w 3222049"/>
              <a:gd name="connsiteY2266" fmla="*/ 1418248 h 3736967"/>
              <a:gd name="connsiteX2267" fmla="*/ 2841469 w 3222049"/>
              <a:gd name="connsiteY2267" fmla="*/ 1419756 h 3736967"/>
              <a:gd name="connsiteX2268" fmla="*/ 2812451 w 3222049"/>
              <a:gd name="connsiteY2268" fmla="*/ 1433263 h 3736967"/>
              <a:gd name="connsiteX2269" fmla="*/ 2808486 w 3222049"/>
              <a:gd name="connsiteY2269" fmla="*/ 1438692 h 3736967"/>
              <a:gd name="connsiteX2270" fmla="*/ 2805143 w 3222049"/>
              <a:gd name="connsiteY2270" fmla="*/ 1442990 h 3736967"/>
              <a:gd name="connsiteX2271" fmla="*/ 2802657 w 3222049"/>
              <a:gd name="connsiteY2271" fmla="*/ 1447515 h 3736967"/>
              <a:gd name="connsiteX2272" fmla="*/ 2782985 w 3222049"/>
              <a:gd name="connsiteY2272" fmla="*/ 1458303 h 3736967"/>
              <a:gd name="connsiteX2273" fmla="*/ 2763315 w 3222049"/>
              <a:gd name="connsiteY2273" fmla="*/ 1469091 h 3736967"/>
              <a:gd name="connsiteX2274" fmla="*/ 2754349 w 3222049"/>
              <a:gd name="connsiteY2274" fmla="*/ 1481836 h 3736967"/>
              <a:gd name="connsiteX2275" fmla="*/ 2740424 w 3222049"/>
              <a:gd name="connsiteY2275" fmla="*/ 1488419 h 3736967"/>
              <a:gd name="connsiteX2276" fmla="*/ 2725480 w 3222049"/>
              <a:gd name="connsiteY2276" fmla="*/ 1491497 h 3736967"/>
              <a:gd name="connsiteX2277" fmla="*/ 2719000 w 3222049"/>
              <a:gd name="connsiteY2277" fmla="*/ 1499717 h 3736967"/>
              <a:gd name="connsiteX2278" fmla="*/ 2711112 w 3222049"/>
              <a:gd name="connsiteY2278" fmla="*/ 1497100 h 3736967"/>
              <a:gd name="connsiteX2279" fmla="*/ 2703621 w 3222049"/>
              <a:gd name="connsiteY2279" fmla="*/ 1499120 h 3736967"/>
              <a:gd name="connsiteX2280" fmla="*/ 2690940 w 3222049"/>
              <a:gd name="connsiteY2280" fmla="*/ 1503441 h 3736967"/>
              <a:gd name="connsiteX2281" fmla="*/ 2679277 w 3222049"/>
              <a:gd name="connsiteY2281" fmla="*/ 1511268 h 3736967"/>
              <a:gd name="connsiteX2282" fmla="*/ 2677686 w 3222049"/>
              <a:gd name="connsiteY2282" fmla="*/ 1515057 h 3736967"/>
              <a:gd name="connsiteX2283" fmla="*/ 2678979 w 3222049"/>
              <a:gd name="connsiteY2283" fmla="*/ 1518957 h 3736967"/>
              <a:gd name="connsiteX2284" fmla="*/ 2683378 w 3222049"/>
              <a:gd name="connsiteY2284" fmla="*/ 1517203 h 3736967"/>
              <a:gd name="connsiteX2285" fmla="*/ 2686138 w 3222049"/>
              <a:gd name="connsiteY2285" fmla="*/ 1513074 h 3736967"/>
              <a:gd name="connsiteX2286" fmla="*/ 2708403 w 3222049"/>
              <a:gd name="connsiteY2286" fmla="*/ 1507392 h 3736967"/>
              <a:gd name="connsiteX2287" fmla="*/ 2731065 w 3222049"/>
              <a:gd name="connsiteY2287" fmla="*/ 1506346 h 3736967"/>
              <a:gd name="connsiteX2288" fmla="*/ 2743726 w 3222049"/>
              <a:gd name="connsiteY2288" fmla="*/ 1497596 h 3736967"/>
              <a:gd name="connsiteX2289" fmla="*/ 2759105 w 3222049"/>
              <a:gd name="connsiteY2289" fmla="*/ 1498192 h 3736967"/>
              <a:gd name="connsiteX2290" fmla="*/ 2792314 w 3222049"/>
              <a:gd name="connsiteY2290" fmla="*/ 1478399 h 3736967"/>
              <a:gd name="connsiteX2291" fmla="*/ 2830332 w 3222049"/>
              <a:gd name="connsiteY2291" fmla="*/ 1468611 h 3736967"/>
              <a:gd name="connsiteX2292" fmla="*/ 2835606 w 3222049"/>
              <a:gd name="connsiteY2292" fmla="*/ 1461692 h 3736967"/>
              <a:gd name="connsiteX2293" fmla="*/ 2843143 w 3222049"/>
              <a:gd name="connsiteY2293" fmla="*/ 1456016 h 3736967"/>
              <a:gd name="connsiteX2294" fmla="*/ 2857013 w 3222049"/>
              <a:gd name="connsiteY2294" fmla="*/ 1455784 h 3736967"/>
              <a:gd name="connsiteX2295" fmla="*/ 2872670 w 3222049"/>
              <a:gd name="connsiteY2295" fmla="*/ 1466595 h 3736967"/>
              <a:gd name="connsiteX2296" fmla="*/ 2895610 w 3222049"/>
              <a:gd name="connsiteY2296" fmla="*/ 1453431 h 3736967"/>
              <a:gd name="connsiteX2297" fmla="*/ 2925478 w 3222049"/>
              <a:gd name="connsiteY2297" fmla="*/ 1442845 h 3736967"/>
              <a:gd name="connsiteX2298" fmla="*/ 2954325 w 3222049"/>
              <a:gd name="connsiteY2298" fmla="*/ 1428754 h 3736967"/>
              <a:gd name="connsiteX2299" fmla="*/ 2970870 w 3222049"/>
              <a:gd name="connsiteY2299" fmla="*/ 1424102 h 3736967"/>
              <a:gd name="connsiteX2300" fmla="*/ 2988547 w 3222049"/>
              <a:gd name="connsiteY2300" fmla="*/ 1420071 h 3736967"/>
              <a:gd name="connsiteX2301" fmla="*/ 3046858 w 3222049"/>
              <a:gd name="connsiteY2301" fmla="*/ 1398363 h 3736967"/>
              <a:gd name="connsiteX2302" fmla="*/ 3103640 w 3222049"/>
              <a:gd name="connsiteY2302" fmla="*/ 1371398 h 3736967"/>
              <a:gd name="connsiteX2303" fmla="*/ 3108415 w 3222049"/>
              <a:gd name="connsiteY2303" fmla="*/ 1364941 h 3736967"/>
              <a:gd name="connsiteX2304" fmla="*/ 3116981 w 3222049"/>
              <a:gd name="connsiteY2304" fmla="*/ 1364985 h 3736967"/>
              <a:gd name="connsiteX2305" fmla="*/ 3137340 w 3222049"/>
              <a:gd name="connsiteY2305" fmla="*/ 1353838 h 3736967"/>
              <a:gd name="connsiteX2306" fmla="*/ 3159339 w 3222049"/>
              <a:gd name="connsiteY2306" fmla="*/ 1345065 h 3736967"/>
              <a:gd name="connsiteX2307" fmla="*/ 3173979 w 3222049"/>
              <a:gd name="connsiteY2307" fmla="*/ 1334948 h 3736967"/>
              <a:gd name="connsiteX2308" fmla="*/ 3188507 w 3222049"/>
              <a:gd name="connsiteY2308" fmla="*/ 1327714 h 3736967"/>
              <a:gd name="connsiteX2309" fmla="*/ 3203885 w 3222049"/>
              <a:gd name="connsiteY2309" fmla="*/ 1328311 h 3736967"/>
              <a:gd name="connsiteX2310" fmla="*/ 3156273 w 3222049"/>
              <a:gd name="connsiteY2310" fmla="*/ 1359578 h 3736967"/>
              <a:gd name="connsiteX2311" fmla="*/ 3105380 w 3222049"/>
              <a:gd name="connsiteY2311" fmla="*/ 1386098 h 3736967"/>
              <a:gd name="connsiteX2312" fmla="*/ 3097939 w 3222049"/>
              <a:gd name="connsiteY2312" fmla="*/ 1394281 h 3736967"/>
              <a:gd name="connsiteX2313" fmla="*/ 3089256 w 3222049"/>
              <a:gd name="connsiteY2313" fmla="*/ 1404725 h 3736967"/>
              <a:gd name="connsiteX2314" fmla="*/ 3086496 w 3222049"/>
              <a:gd name="connsiteY2314" fmla="*/ 1408854 h 3736967"/>
              <a:gd name="connsiteX2315" fmla="*/ 3082096 w 3222049"/>
              <a:gd name="connsiteY2315" fmla="*/ 1410609 h 3736967"/>
              <a:gd name="connsiteX2316" fmla="*/ 3080588 w 3222049"/>
              <a:gd name="connsiteY2316" fmla="*/ 1409780 h 3736967"/>
              <a:gd name="connsiteX2317" fmla="*/ 3055241 w 3222049"/>
              <a:gd name="connsiteY2317" fmla="*/ 1435365 h 3736967"/>
              <a:gd name="connsiteX2318" fmla="*/ 3029497 w 3222049"/>
              <a:gd name="connsiteY2318" fmla="*/ 1456314 h 3736967"/>
              <a:gd name="connsiteX2319" fmla="*/ 3012673 w 3222049"/>
              <a:gd name="connsiteY2319" fmla="*/ 1473085 h 3736967"/>
              <a:gd name="connsiteX2320" fmla="*/ 2989176 w 3222049"/>
              <a:gd name="connsiteY2320" fmla="*/ 1483244 h 3736967"/>
              <a:gd name="connsiteX2321" fmla="*/ 2978352 w 3222049"/>
              <a:gd name="connsiteY2321" fmla="*/ 1491777 h 3736967"/>
              <a:gd name="connsiteX2322" fmla="*/ 2967019 w 3222049"/>
              <a:gd name="connsiteY2322" fmla="*/ 1498557 h 3736967"/>
              <a:gd name="connsiteX2323" fmla="*/ 2963328 w 3222049"/>
              <a:gd name="connsiteY2323" fmla="*/ 1504382 h 3736967"/>
              <a:gd name="connsiteX2324" fmla="*/ 2957374 w 3222049"/>
              <a:gd name="connsiteY2324" fmla="*/ 1508964 h 3736967"/>
              <a:gd name="connsiteX2325" fmla="*/ 2945393 w 3222049"/>
              <a:gd name="connsiteY2325" fmla="*/ 1520051 h 3736967"/>
              <a:gd name="connsiteX2326" fmla="*/ 2938799 w 3222049"/>
              <a:gd name="connsiteY2326" fmla="*/ 1526245 h 3736967"/>
              <a:gd name="connsiteX2327" fmla="*/ 2929036 w 3222049"/>
              <a:gd name="connsiteY2327" fmla="*/ 1524807 h 3736967"/>
              <a:gd name="connsiteX2328" fmla="*/ 2917055 w 3222049"/>
              <a:gd name="connsiteY2328" fmla="*/ 1535894 h 3736967"/>
              <a:gd name="connsiteX2329" fmla="*/ 2909365 w 3222049"/>
              <a:gd name="connsiteY2329" fmla="*/ 1535595 h 3736967"/>
              <a:gd name="connsiteX2330" fmla="*/ 2907386 w 3222049"/>
              <a:gd name="connsiteY2330" fmla="*/ 1540368 h 3736967"/>
              <a:gd name="connsiteX2331" fmla="*/ 2913503 w 3222049"/>
              <a:gd name="connsiteY2331" fmla="*/ 1538863 h 3736967"/>
              <a:gd name="connsiteX2332" fmla="*/ 2927181 w 3222049"/>
              <a:gd name="connsiteY2332" fmla="*/ 1529764 h 3736967"/>
              <a:gd name="connsiteX2333" fmla="*/ 2943976 w 3222049"/>
              <a:gd name="connsiteY2333" fmla="*/ 1525166 h 3736967"/>
              <a:gd name="connsiteX2334" fmla="*/ 2949267 w 3222049"/>
              <a:gd name="connsiteY2334" fmla="*/ 1521319 h 3736967"/>
              <a:gd name="connsiteX2335" fmla="*/ 2955365 w 3222049"/>
              <a:gd name="connsiteY2335" fmla="*/ 1520242 h 3736967"/>
              <a:gd name="connsiteX2336" fmla="*/ 2957982 w 3222049"/>
              <a:gd name="connsiteY2336" fmla="*/ 1522686 h 3736967"/>
              <a:gd name="connsiteX2337" fmla="*/ 2957828 w 3222049"/>
              <a:gd name="connsiteY2337" fmla="*/ 1525937 h 3736967"/>
              <a:gd name="connsiteX2338" fmla="*/ 2970602 w 3222049"/>
              <a:gd name="connsiteY2338" fmla="*/ 1523013 h 3736967"/>
              <a:gd name="connsiteX2339" fmla="*/ 2969353 w 3222049"/>
              <a:gd name="connsiteY2339" fmla="*/ 1509450 h 3736967"/>
              <a:gd name="connsiteX2340" fmla="*/ 2980452 w 3222049"/>
              <a:gd name="connsiteY2340" fmla="*/ 1507315 h 3736967"/>
              <a:gd name="connsiteX2341" fmla="*/ 2984762 w 3222049"/>
              <a:gd name="connsiteY2341" fmla="*/ 1502852 h 3736967"/>
              <a:gd name="connsiteX2342" fmla="*/ 2988302 w 3222049"/>
              <a:gd name="connsiteY2342" fmla="*/ 1512240 h 3736967"/>
              <a:gd name="connsiteX2343" fmla="*/ 2991688 w 3222049"/>
              <a:gd name="connsiteY2343" fmla="*/ 1512856 h 3736967"/>
              <a:gd name="connsiteX2344" fmla="*/ 2993688 w 3222049"/>
              <a:gd name="connsiteY2344" fmla="*/ 1511471 h 3736967"/>
              <a:gd name="connsiteX2345" fmla="*/ 2993246 w 3222049"/>
              <a:gd name="connsiteY2345" fmla="*/ 1507893 h 3736967"/>
              <a:gd name="connsiteX2346" fmla="*/ 2991534 w 3222049"/>
              <a:gd name="connsiteY2346" fmla="*/ 1504084 h 3736967"/>
              <a:gd name="connsiteX2347" fmla="*/ 3003365 w 3222049"/>
              <a:gd name="connsiteY2347" fmla="*/ 1502737 h 3736967"/>
              <a:gd name="connsiteX2348" fmla="*/ 3012311 w 3222049"/>
              <a:gd name="connsiteY2348" fmla="*/ 1495620 h 3736967"/>
              <a:gd name="connsiteX2349" fmla="*/ 3048999 w 3222049"/>
              <a:gd name="connsiteY2349" fmla="*/ 1482616 h 3736967"/>
              <a:gd name="connsiteX2350" fmla="*/ 3082340 w 3222049"/>
              <a:gd name="connsiteY2350" fmla="*/ 1466381 h 3736967"/>
              <a:gd name="connsiteX2351" fmla="*/ 3099885 w 3222049"/>
              <a:gd name="connsiteY2351" fmla="*/ 1461264 h 3736967"/>
              <a:gd name="connsiteX2352" fmla="*/ 3117892 w 3222049"/>
              <a:gd name="connsiteY2352" fmla="*/ 1453609 h 3736967"/>
              <a:gd name="connsiteX2353" fmla="*/ 3121278 w 3222049"/>
              <a:gd name="connsiteY2353" fmla="*/ 1454224 h 3736967"/>
              <a:gd name="connsiteX2354" fmla="*/ 3093594 w 3222049"/>
              <a:gd name="connsiteY2354" fmla="*/ 1475424 h 3736967"/>
              <a:gd name="connsiteX2355" fmla="*/ 3060485 w 3222049"/>
              <a:gd name="connsiteY2355" fmla="*/ 1490389 h 3736967"/>
              <a:gd name="connsiteX2356" fmla="*/ 3054328 w 3222049"/>
              <a:gd name="connsiteY2356" fmla="*/ 1495391 h 3736967"/>
              <a:gd name="connsiteX2357" fmla="*/ 3048172 w 3222049"/>
              <a:gd name="connsiteY2357" fmla="*/ 1500393 h 3736967"/>
              <a:gd name="connsiteX2358" fmla="*/ 3028317 w 3222049"/>
              <a:gd name="connsiteY2358" fmla="*/ 1503778 h 3736967"/>
              <a:gd name="connsiteX2359" fmla="*/ 2986300 w 3222049"/>
              <a:gd name="connsiteY2359" fmla="*/ 1532864 h 3736967"/>
              <a:gd name="connsiteX2360" fmla="*/ 3001383 w 3222049"/>
              <a:gd name="connsiteY2360" fmla="*/ 1526862 h 3736967"/>
              <a:gd name="connsiteX2361" fmla="*/ 3006460 w 3222049"/>
              <a:gd name="connsiteY2361" fmla="*/ 1547024 h 3736967"/>
              <a:gd name="connsiteX2362" fmla="*/ 2946109 w 3222049"/>
              <a:gd name="connsiteY2362" fmla="*/ 1581958 h 3736967"/>
              <a:gd name="connsiteX2363" fmla="*/ 2890720 w 3222049"/>
              <a:gd name="connsiteY2363" fmla="*/ 1625664 h 3736967"/>
              <a:gd name="connsiteX2364" fmla="*/ 2891797 w 3222049"/>
              <a:gd name="connsiteY2364" fmla="*/ 1629358 h 3736967"/>
              <a:gd name="connsiteX2365" fmla="*/ 2909016 w 3222049"/>
              <a:gd name="connsiteY2365" fmla="*/ 1624838 h 3736967"/>
              <a:gd name="connsiteX2366" fmla="*/ 2924734 w 3222049"/>
              <a:gd name="connsiteY2366" fmla="*/ 1621357 h 3736967"/>
              <a:gd name="connsiteX2367" fmla="*/ 2927504 w 3222049"/>
              <a:gd name="connsiteY2367" fmla="*/ 1625358 h 3736967"/>
              <a:gd name="connsiteX2368" fmla="*/ 2922270 w 3222049"/>
              <a:gd name="connsiteY2368" fmla="*/ 1634900 h 3736967"/>
              <a:gd name="connsiteX2369" fmla="*/ 2910881 w 3222049"/>
              <a:gd name="connsiteY2369" fmla="*/ 1639825 h 3736967"/>
              <a:gd name="connsiteX2370" fmla="*/ 2916152 w 3222049"/>
              <a:gd name="connsiteY2370" fmla="*/ 1649310 h 3736967"/>
              <a:gd name="connsiteX2371" fmla="*/ 2906417 w 3222049"/>
              <a:gd name="connsiteY2371" fmla="*/ 1654753 h 3736967"/>
              <a:gd name="connsiteX2372" fmla="*/ 2893489 w 3222049"/>
              <a:gd name="connsiteY2372" fmla="*/ 1668143 h 3736967"/>
              <a:gd name="connsiteX2373" fmla="*/ 2886947 w 3222049"/>
              <a:gd name="connsiteY2373" fmla="*/ 1675260 h 3736967"/>
              <a:gd name="connsiteX2374" fmla="*/ 2880868 w 3222049"/>
              <a:gd name="connsiteY2374" fmla="*/ 1679839 h 3736967"/>
              <a:gd name="connsiteX2375" fmla="*/ 2877481 w 3222049"/>
              <a:gd name="connsiteY2375" fmla="*/ 1679223 h 3736967"/>
              <a:gd name="connsiteX2376" fmla="*/ 2873538 w 3222049"/>
              <a:gd name="connsiteY2376" fmla="*/ 1678068 h 3736967"/>
              <a:gd name="connsiteX2377" fmla="*/ 2871326 w 3222049"/>
              <a:gd name="connsiteY2377" fmla="*/ 1674605 h 3736967"/>
              <a:gd name="connsiteX2378" fmla="*/ 2878540 w 3222049"/>
              <a:gd name="connsiteY2378" fmla="*/ 1667392 h 3736967"/>
              <a:gd name="connsiteX2379" fmla="*/ 2889334 w 3222049"/>
              <a:gd name="connsiteY2379" fmla="*/ 1662140 h 3736967"/>
              <a:gd name="connsiteX2380" fmla="*/ 2896567 w 3222049"/>
              <a:gd name="connsiteY2380" fmla="*/ 1651213 h 3736967"/>
              <a:gd name="connsiteX2381" fmla="*/ 2893181 w 3222049"/>
              <a:gd name="connsiteY2381" fmla="*/ 1650597 h 3736967"/>
              <a:gd name="connsiteX2382" fmla="*/ 2877925 w 3222049"/>
              <a:gd name="connsiteY2382" fmla="*/ 1665968 h 3736967"/>
              <a:gd name="connsiteX2383" fmla="*/ 2861629 w 3222049"/>
              <a:gd name="connsiteY2383" fmla="*/ 1679837 h 3736967"/>
              <a:gd name="connsiteX2384" fmla="*/ 2864092 w 3222049"/>
              <a:gd name="connsiteY2384" fmla="*/ 1685533 h 3736967"/>
              <a:gd name="connsiteX2385" fmla="*/ 2850913 w 3222049"/>
              <a:gd name="connsiteY2385" fmla="*/ 1691880 h 3736967"/>
              <a:gd name="connsiteX2386" fmla="*/ 2839005 w 3222049"/>
              <a:gd name="connsiteY2386" fmla="*/ 1698459 h 3736967"/>
              <a:gd name="connsiteX2387" fmla="*/ 2824479 w 3222049"/>
              <a:gd name="connsiteY2387" fmla="*/ 1707404 h 3736967"/>
              <a:gd name="connsiteX2388" fmla="*/ 2810993 w 3222049"/>
              <a:gd name="connsiteY2388" fmla="*/ 1717850 h 3736967"/>
              <a:gd name="connsiteX2389" fmla="*/ 2806683 w 3222049"/>
              <a:gd name="connsiteY2389" fmla="*/ 1722313 h 3736967"/>
              <a:gd name="connsiteX2390" fmla="*/ 2811299 w 3222049"/>
              <a:gd name="connsiteY2390" fmla="*/ 1735395 h 3736967"/>
              <a:gd name="connsiteX2391" fmla="*/ 2815918 w 3222049"/>
              <a:gd name="connsiteY2391" fmla="*/ 1729240 h 3736967"/>
              <a:gd name="connsiteX2392" fmla="*/ 2836540 w 3222049"/>
              <a:gd name="connsiteY2392" fmla="*/ 1731241 h 3736967"/>
              <a:gd name="connsiteX2393" fmla="*/ 2843467 w 3222049"/>
              <a:gd name="connsiteY2393" fmla="*/ 1722007 h 3736967"/>
              <a:gd name="connsiteX2394" fmla="*/ 2850085 w 3222049"/>
              <a:gd name="connsiteY2394" fmla="*/ 1721680 h 3736967"/>
              <a:gd name="connsiteX2395" fmla="*/ 2854856 w 3222049"/>
              <a:gd name="connsiteY2395" fmla="*/ 1717083 h 3736967"/>
              <a:gd name="connsiteX2396" fmla="*/ 2865937 w 3222049"/>
              <a:gd name="connsiteY2396" fmla="*/ 1713851 h 3736967"/>
              <a:gd name="connsiteX2397" fmla="*/ 2875479 w 3222049"/>
              <a:gd name="connsiteY2397" fmla="*/ 1719084 h 3736967"/>
              <a:gd name="connsiteX2398" fmla="*/ 2873517 w 3222049"/>
              <a:gd name="connsiteY2398" fmla="*/ 1720257 h 3736967"/>
              <a:gd name="connsiteX2399" fmla="*/ 2871785 w 3222049"/>
              <a:gd name="connsiteY2399" fmla="*/ 1720161 h 3736967"/>
              <a:gd name="connsiteX2400" fmla="*/ 2864552 w 3222049"/>
              <a:gd name="connsiteY2400" fmla="*/ 1731088 h 3736967"/>
              <a:gd name="connsiteX2401" fmla="*/ 2858414 w 3222049"/>
              <a:gd name="connsiteY2401" fmla="*/ 1734782 h 3736967"/>
              <a:gd name="connsiteX2402" fmla="*/ 2855625 w 3222049"/>
              <a:gd name="connsiteY2402" fmla="*/ 1741708 h 3736967"/>
              <a:gd name="connsiteX2403" fmla="*/ 2849314 w 3222049"/>
              <a:gd name="connsiteY2403" fmla="*/ 1747556 h 3736967"/>
              <a:gd name="connsiteX2404" fmla="*/ 2845774 w 3222049"/>
              <a:gd name="connsiteY2404" fmla="*/ 1757405 h 3736967"/>
              <a:gd name="connsiteX2405" fmla="*/ 2813663 w 3222049"/>
              <a:gd name="connsiteY2405" fmla="*/ 1788512 h 3736967"/>
              <a:gd name="connsiteX2406" fmla="*/ 2779130 w 3222049"/>
              <a:gd name="connsiteY2406" fmla="*/ 1825736 h 3736967"/>
              <a:gd name="connsiteX2407" fmla="*/ 2778051 w 3222049"/>
              <a:gd name="connsiteY2407" fmla="*/ 1841280 h 3736967"/>
              <a:gd name="connsiteX2408" fmla="*/ 2764661 w 3222049"/>
              <a:gd name="connsiteY2408" fmla="*/ 1847590 h 3736967"/>
              <a:gd name="connsiteX2409" fmla="*/ 2757736 w 3222049"/>
              <a:gd name="connsiteY2409" fmla="*/ 1856824 h 3736967"/>
              <a:gd name="connsiteX2410" fmla="*/ 2791768 w 3222049"/>
              <a:gd name="connsiteY2410" fmla="*/ 1836779 h 3736967"/>
              <a:gd name="connsiteX2411" fmla="*/ 2828687 w 3222049"/>
              <a:gd name="connsiteY2411" fmla="*/ 1822507 h 3736967"/>
              <a:gd name="connsiteX2412" fmla="*/ 2836190 w 3222049"/>
              <a:gd name="connsiteY2412" fmla="*/ 1810098 h 3736967"/>
              <a:gd name="connsiteX2413" fmla="*/ 2847618 w 3222049"/>
              <a:gd name="connsiteY2413" fmla="*/ 1804962 h 3736967"/>
              <a:gd name="connsiteX2414" fmla="*/ 2873590 w 3222049"/>
              <a:gd name="connsiteY2414" fmla="*/ 1799192 h 3736967"/>
              <a:gd name="connsiteX2415" fmla="*/ 2886865 w 3222049"/>
              <a:gd name="connsiteY2415" fmla="*/ 1791113 h 3736967"/>
              <a:gd name="connsiteX2416" fmla="*/ 2902871 w 3222049"/>
              <a:gd name="connsiteY2416" fmla="*/ 1780033 h 3736967"/>
              <a:gd name="connsiteX2417" fmla="*/ 2912971 w 3222049"/>
              <a:gd name="connsiteY2417" fmla="*/ 1780995 h 3736967"/>
              <a:gd name="connsiteX2418" fmla="*/ 2922726 w 3222049"/>
              <a:gd name="connsiteY2418" fmla="*/ 1776647 h 3736967"/>
              <a:gd name="connsiteX2419" fmla="*/ 2928170 w 3222049"/>
              <a:gd name="connsiteY2419" fmla="*/ 1779167 h 3736967"/>
              <a:gd name="connsiteX2420" fmla="*/ 2931651 w 3222049"/>
              <a:gd name="connsiteY2420" fmla="*/ 1785266 h 3736967"/>
              <a:gd name="connsiteX2421" fmla="*/ 2920551 w 3222049"/>
              <a:gd name="connsiteY2421" fmla="*/ 1789806 h 3736967"/>
              <a:gd name="connsiteX2422" fmla="*/ 2906103 w 3222049"/>
              <a:gd name="connsiteY2422" fmla="*/ 1791113 h 3736967"/>
              <a:gd name="connsiteX2423" fmla="*/ 2862085 w 3222049"/>
              <a:gd name="connsiteY2423" fmla="*/ 1821585 h 3736967"/>
              <a:gd name="connsiteX2424" fmla="*/ 2844193 w 3222049"/>
              <a:gd name="connsiteY2424" fmla="*/ 1823797 h 3736967"/>
              <a:gd name="connsiteX2425" fmla="*/ 2830226 w 3222049"/>
              <a:gd name="connsiteY2425" fmla="*/ 1833280 h 3736967"/>
              <a:gd name="connsiteX2426" fmla="*/ 2797135 w 3222049"/>
              <a:gd name="connsiteY2426" fmla="*/ 1851747 h 3736967"/>
              <a:gd name="connsiteX2427" fmla="*/ 2792979 w 3222049"/>
              <a:gd name="connsiteY2427" fmla="*/ 1864983 h 3736967"/>
              <a:gd name="connsiteX2428" fmla="*/ 2789651 w 3222049"/>
              <a:gd name="connsiteY2428" fmla="*/ 1867657 h 3736967"/>
              <a:gd name="connsiteX2429" fmla="*/ 2785283 w 3222049"/>
              <a:gd name="connsiteY2429" fmla="*/ 1868830 h 3736967"/>
              <a:gd name="connsiteX2430" fmla="*/ 2781898 w 3222049"/>
              <a:gd name="connsiteY2430" fmla="*/ 1868214 h 3736967"/>
              <a:gd name="connsiteX2431" fmla="*/ 2796057 w 3222049"/>
              <a:gd name="connsiteY2431" fmla="*/ 1886530 h 3736967"/>
              <a:gd name="connsiteX2432" fmla="*/ 2801135 w 3222049"/>
              <a:gd name="connsiteY2432" fmla="*/ 1887453 h 3736967"/>
              <a:gd name="connsiteX2433" fmla="*/ 2807234 w 3222049"/>
              <a:gd name="connsiteY2433" fmla="*/ 1886376 h 3736967"/>
              <a:gd name="connsiteX2434" fmla="*/ 2812524 w 3222049"/>
              <a:gd name="connsiteY2434" fmla="*/ 1882529 h 3736967"/>
              <a:gd name="connsiteX2435" fmla="*/ 2828376 w 3222049"/>
              <a:gd name="connsiteY2435" fmla="*/ 1881914 h 3736967"/>
              <a:gd name="connsiteX2436" fmla="*/ 2847308 w 3222049"/>
              <a:gd name="connsiteY2436" fmla="*/ 1866774 h 3736967"/>
              <a:gd name="connsiteX2437" fmla="*/ 2872240 w 3222049"/>
              <a:gd name="connsiteY2437" fmla="*/ 1861908 h 3736967"/>
              <a:gd name="connsiteX2438" fmla="*/ 2874703 w 3222049"/>
              <a:gd name="connsiteY2438" fmla="*/ 1867603 h 3736967"/>
              <a:gd name="connsiteX2439" fmla="*/ 2874395 w 3222049"/>
              <a:gd name="connsiteY2439" fmla="*/ 1869296 h 3736967"/>
              <a:gd name="connsiteX2440" fmla="*/ 2867161 w 3222049"/>
              <a:gd name="connsiteY2440" fmla="*/ 1870604 h 3736967"/>
              <a:gd name="connsiteX2441" fmla="*/ 2864083 w 3222049"/>
              <a:gd name="connsiteY2441" fmla="*/ 1877914 h 3736967"/>
              <a:gd name="connsiteX2442" fmla="*/ 2863775 w 3222049"/>
              <a:gd name="connsiteY2442" fmla="*/ 1879607 h 3736967"/>
              <a:gd name="connsiteX2443" fmla="*/ 2863966 w 3222049"/>
              <a:gd name="connsiteY2443" fmla="*/ 1888168 h 3736967"/>
              <a:gd name="connsiteX2444" fmla="*/ 2854232 w 3222049"/>
              <a:gd name="connsiteY2444" fmla="*/ 1893612 h 3736967"/>
              <a:gd name="connsiteX2445" fmla="*/ 2826990 w 3222049"/>
              <a:gd name="connsiteY2445" fmla="*/ 1918390 h 3736967"/>
              <a:gd name="connsiteX2446" fmla="*/ 2811137 w 3222049"/>
              <a:gd name="connsiteY2446" fmla="*/ 1923814 h 3736967"/>
              <a:gd name="connsiteX2447" fmla="*/ 2794823 w 3222049"/>
              <a:gd name="connsiteY2447" fmla="*/ 1931778 h 3736967"/>
              <a:gd name="connsiteX2448" fmla="*/ 2778143 w 3222049"/>
              <a:gd name="connsiteY2448" fmla="*/ 1945359 h 3736967"/>
              <a:gd name="connsiteX2449" fmla="*/ 2765271 w 3222049"/>
              <a:gd name="connsiteY2449" fmla="*/ 1959633 h 3736967"/>
              <a:gd name="connsiteX2450" fmla="*/ 2763579 w 3222049"/>
              <a:gd name="connsiteY2450" fmla="*/ 1959326 h 3736967"/>
              <a:gd name="connsiteX2451" fmla="*/ 2702476 w 3222049"/>
              <a:gd name="connsiteY2451" fmla="*/ 1997183 h 3736967"/>
              <a:gd name="connsiteX2452" fmla="*/ 2708555 w 3222049"/>
              <a:gd name="connsiteY2452" fmla="*/ 1999819 h 3736967"/>
              <a:gd name="connsiteX2453" fmla="*/ 2711403 w 3222049"/>
              <a:gd name="connsiteY2453" fmla="*/ 2005802 h 3736967"/>
              <a:gd name="connsiteX2454" fmla="*/ 2705265 w 3222049"/>
              <a:gd name="connsiteY2454" fmla="*/ 2014305 h 3736967"/>
              <a:gd name="connsiteX2455" fmla="*/ 2697858 w 3222049"/>
              <a:gd name="connsiteY2455" fmla="*/ 2022577 h 3736967"/>
              <a:gd name="connsiteX2456" fmla="*/ 2668769 w 3222049"/>
              <a:gd name="connsiteY2456" fmla="*/ 2038274 h 3736967"/>
              <a:gd name="connsiteX2457" fmla="*/ 2651301 w 3222049"/>
              <a:gd name="connsiteY2457" fmla="*/ 2047777 h 3736967"/>
              <a:gd name="connsiteX2458" fmla="*/ 2637525 w 3222049"/>
              <a:gd name="connsiteY2458" fmla="*/ 2065822 h 3736967"/>
              <a:gd name="connsiteX2459" fmla="*/ 2619460 w 3222049"/>
              <a:gd name="connsiteY2459" fmla="*/ 2065379 h 3736967"/>
              <a:gd name="connsiteX2460" fmla="*/ 2605666 w 3222049"/>
              <a:gd name="connsiteY2460" fmla="*/ 2077517 h 3736967"/>
              <a:gd name="connsiteX2461" fmla="*/ 2591718 w 3222049"/>
              <a:gd name="connsiteY2461" fmla="*/ 2083288 h 3736967"/>
              <a:gd name="connsiteX2462" fmla="*/ 2582733 w 3222049"/>
              <a:gd name="connsiteY2462" fmla="*/ 2097831 h 3736967"/>
              <a:gd name="connsiteX2463" fmla="*/ 2575615 w 3222049"/>
              <a:gd name="connsiteY2463" fmla="*/ 2100910 h 3736967"/>
              <a:gd name="connsiteX2464" fmla="*/ 2565957 w 3222049"/>
              <a:gd name="connsiteY2464" fmla="*/ 2103525 h 3736967"/>
              <a:gd name="connsiteX2465" fmla="*/ 2560263 w 3222049"/>
              <a:gd name="connsiteY2465" fmla="*/ 2105988 h 3736967"/>
              <a:gd name="connsiteX2466" fmla="*/ 2551029 w 3222049"/>
              <a:gd name="connsiteY2466" fmla="*/ 2099061 h 3736967"/>
              <a:gd name="connsiteX2467" fmla="*/ 2563746 w 3222049"/>
              <a:gd name="connsiteY2467" fmla="*/ 2083229 h 3736967"/>
              <a:gd name="connsiteX2468" fmla="*/ 2581657 w 3222049"/>
              <a:gd name="connsiteY2468" fmla="*/ 2074899 h 3736967"/>
              <a:gd name="connsiteX2469" fmla="*/ 2583350 w 3222049"/>
              <a:gd name="connsiteY2469" fmla="*/ 2075208 h 3736967"/>
              <a:gd name="connsiteX2470" fmla="*/ 2598741 w 3222049"/>
              <a:gd name="connsiteY2470" fmla="*/ 2067513 h 3736967"/>
              <a:gd name="connsiteX2471" fmla="*/ 2603859 w 3222049"/>
              <a:gd name="connsiteY2471" fmla="*/ 2061011 h 3736967"/>
              <a:gd name="connsiteX2472" fmla="*/ 2611053 w 3222049"/>
              <a:gd name="connsiteY2472" fmla="*/ 2057509 h 3736967"/>
              <a:gd name="connsiteX2473" fmla="*/ 2629485 w 3222049"/>
              <a:gd name="connsiteY2473" fmla="*/ 2042717 h 3736967"/>
              <a:gd name="connsiteX2474" fmla="*/ 2647685 w 3222049"/>
              <a:gd name="connsiteY2474" fmla="*/ 2029193 h 3736967"/>
              <a:gd name="connsiteX2475" fmla="*/ 2656457 w 3222049"/>
              <a:gd name="connsiteY2475" fmla="*/ 2029039 h 3736967"/>
              <a:gd name="connsiteX2476" fmla="*/ 2650609 w 3222049"/>
              <a:gd name="connsiteY2476" fmla="*/ 2022728 h 3736967"/>
              <a:gd name="connsiteX2477" fmla="*/ 2621943 w 3222049"/>
              <a:gd name="connsiteY2477" fmla="*/ 2038502 h 3736967"/>
              <a:gd name="connsiteX2478" fmla="*/ 2594894 w 3222049"/>
              <a:gd name="connsiteY2478" fmla="*/ 2059818 h 3736967"/>
              <a:gd name="connsiteX2479" fmla="*/ 2578425 w 3222049"/>
              <a:gd name="connsiteY2479" fmla="*/ 2063818 h 3736967"/>
              <a:gd name="connsiteX2480" fmla="*/ 2549259 w 3222049"/>
              <a:gd name="connsiteY2480" fmla="*/ 2084748 h 3736967"/>
              <a:gd name="connsiteX2481" fmla="*/ 2515938 w 3222049"/>
              <a:gd name="connsiteY2481" fmla="*/ 2099675 h 3736967"/>
              <a:gd name="connsiteX2482" fmla="*/ 2509436 w 3222049"/>
              <a:gd name="connsiteY2482" fmla="*/ 2101772 h 3736967"/>
              <a:gd name="connsiteX2483" fmla="*/ 2507319 w 3222049"/>
              <a:gd name="connsiteY2483" fmla="*/ 2108601 h 3736967"/>
              <a:gd name="connsiteX2484" fmla="*/ 2505780 w 3222049"/>
              <a:gd name="connsiteY2484" fmla="*/ 2117066 h 3736967"/>
              <a:gd name="connsiteX2485" fmla="*/ 2500393 w 3222049"/>
              <a:gd name="connsiteY2485" fmla="*/ 2117835 h 3736967"/>
              <a:gd name="connsiteX2486" fmla="*/ 2494756 w 3222049"/>
              <a:gd name="connsiteY2486" fmla="*/ 2113968 h 3736967"/>
              <a:gd name="connsiteX2487" fmla="*/ 2491312 w 3222049"/>
              <a:gd name="connsiteY2487" fmla="*/ 2119681 h 3736967"/>
              <a:gd name="connsiteX2488" fmla="*/ 2482578 w 3222049"/>
              <a:gd name="connsiteY2488" fmla="*/ 2122028 h 3736967"/>
              <a:gd name="connsiteX2489" fmla="*/ 2475921 w 3222049"/>
              <a:gd name="connsiteY2489" fmla="*/ 2127376 h 3736967"/>
              <a:gd name="connsiteX2490" fmla="*/ 2477980 w 3222049"/>
              <a:gd name="connsiteY2490" fmla="*/ 2131686 h 3736967"/>
              <a:gd name="connsiteX2491" fmla="*/ 2481770 w 3222049"/>
              <a:gd name="connsiteY2491" fmla="*/ 2133687 h 3736967"/>
              <a:gd name="connsiteX2492" fmla="*/ 2489581 w 3222049"/>
              <a:gd name="connsiteY2492" fmla="*/ 2126800 h 3736967"/>
              <a:gd name="connsiteX2493" fmla="*/ 2499469 w 3222049"/>
              <a:gd name="connsiteY2493" fmla="*/ 2122914 h 3736967"/>
              <a:gd name="connsiteX2494" fmla="*/ 2500604 w 3222049"/>
              <a:gd name="connsiteY2494" fmla="*/ 2125088 h 3736967"/>
              <a:gd name="connsiteX2495" fmla="*/ 2500238 w 3222049"/>
              <a:gd name="connsiteY2495" fmla="*/ 2128301 h 3736967"/>
              <a:gd name="connsiteX2496" fmla="*/ 2501469 w 3222049"/>
              <a:gd name="connsiteY2496" fmla="*/ 2140767 h 3736967"/>
              <a:gd name="connsiteX2497" fmla="*/ 2496217 w 3222049"/>
              <a:gd name="connsiteY2497" fmla="*/ 2146808 h 3736967"/>
              <a:gd name="connsiteX2498" fmla="*/ 2488079 w 3222049"/>
              <a:gd name="connsiteY2498" fmla="*/ 2147077 h 3736967"/>
              <a:gd name="connsiteX2499" fmla="*/ 2483269 w 3222049"/>
              <a:gd name="connsiteY2499" fmla="*/ 2151886 h 3736967"/>
              <a:gd name="connsiteX2500" fmla="*/ 2476382 w 3222049"/>
              <a:gd name="connsiteY2500" fmla="*/ 2153694 h 3736967"/>
              <a:gd name="connsiteX2501" fmla="*/ 2471245 w 3222049"/>
              <a:gd name="connsiteY2501" fmla="*/ 2156695 h 3736967"/>
              <a:gd name="connsiteX2502" fmla="*/ 2465300 w 3222049"/>
              <a:gd name="connsiteY2502" fmla="*/ 2156925 h 3736967"/>
              <a:gd name="connsiteX2503" fmla="*/ 2459221 w 3222049"/>
              <a:gd name="connsiteY2503" fmla="*/ 2154290 h 3736967"/>
              <a:gd name="connsiteX2504" fmla="*/ 2456374 w 3222049"/>
              <a:gd name="connsiteY2504" fmla="*/ 2148306 h 3736967"/>
              <a:gd name="connsiteX2505" fmla="*/ 2461896 w 3222049"/>
              <a:gd name="connsiteY2505" fmla="*/ 2140784 h 3736967"/>
              <a:gd name="connsiteX2506" fmla="*/ 2470996 w 3222049"/>
              <a:gd name="connsiteY2506" fmla="*/ 2135225 h 3736967"/>
              <a:gd name="connsiteX2507" fmla="*/ 2466225 w 3222049"/>
              <a:gd name="connsiteY2507" fmla="*/ 2132608 h 3736967"/>
              <a:gd name="connsiteX2508" fmla="*/ 2450834 w 3222049"/>
              <a:gd name="connsiteY2508" fmla="*/ 2140303 h 3736967"/>
              <a:gd name="connsiteX2509" fmla="*/ 2427306 w 3222049"/>
              <a:gd name="connsiteY2509" fmla="*/ 2148267 h 3736967"/>
              <a:gd name="connsiteX2510" fmla="*/ 2406663 w 3222049"/>
              <a:gd name="connsiteY2510" fmla="*/ 2162001 h 3736967"/>
              <a:gd name="connsiteX2511" fmla="*/ 2405610 w 3222049"/>
              <a:gd name="connsiteY2511" fmla="*/ 2163320 h 3736967"/>
              <a:gd name="connsiteX2512" fmla="*/ 2413773 w 3222049"/>
              <a:gd name="connsiteY2512" fmla="*/ 2177610 h 3736967"/>
              <a:gd name="connsiteX2513" fmla="*/ 2424463 w 3222049"/>
              <a:gd name="connsiteY2513" fmla="*/ 2181841 h 3736967"/>
              <a:gd name="connsiteX2514" fmla="*/ 2424716 w 3222049"/>
              <a:gd name="connsiteY2514" fmla="*/ 2182358 h 3736967"/>
              <a:gd name="connsiteX2515" fmla="*/ 2424207 w 3222049"/>
              <a:gd name="connsiteY2515" fmla="*/ 2180933 h 3736967"/>
              <a:gd name="connsiteX2516" fmla="*/ 2426323 w 3222049"/>
              <a:gd name="connsiteY2516" fmla="*/ 2176508 h 3736967"/>
              <a:gd name="connsiteX2517" fmla="*/ 2430517 w 3222049"/>
              <a:gd name="connsiteY2517" fmla="*/ 2175085 h 3736967"/>
              <a:gd name="connsiteX2518" fmla="*/ 2435288 w 3222049"/>
              <a:gd name="connsiteY2518" fmla="*/ 2177702 h 3736967"/>
              <a:gd name="connsiteX2519" fmla="*/ 2435134 w 3222049"/>
              <a:gd name="connsiteY2519" fmla="*/ 2188167 h 3736967"/>
              <a:gd name="connsiteX2520" fmla="*/ 2434614 w 3222049"/>
              <a:gd name="connsiteY2520" fmla="*/ 2189822 h 3736967"/>
              <a:gd name="connsiteX2521" fmla="*/ 2432824 w 3222049"/>
              <a:gd name="connsiteY2521" fmla="*/ 2191245 h 3736967"/>
              <a:gd name="connsiteX2522" fmla="*/ 2427290 w 3222049"/>
              <a:gd name="connsiteY2522" fmla="*/ 2187609 h 3736967"/>
              <a:gd name="connsiteX2523" fmla="*/ 2431662 w 3222049"/>
              <a:gd name="connsiteY2523" fmla="*/ 2196531 h 3736967"/>
              <a:gd name="connsiteX2524" fmla="*/ 2437378 w 3222049"/>
              <a:gd name="connsiteY2524" fmla="*/ 2195626 h 3736967"/>
              <a:gd name="connsiteX2525" fmla="*/ 2438601 w 3222049"/>
              <a:gd name="connsiteY2525" fmla="*/ 2204367 h 3736967"/>
              <a:gd name="connsiteX2526" fmla="*/ 2446393 w 3222049"/>
              <a:gd name="connsiteY2526" fmla="*/ 2210126 h 3736967"/>
              <a:gd name="connsiteX2527" fmla="*/ 2446301 w 3222049"/>
              <a:gd name="connsiteY2527" fmla="*/ 2219464 h 3736967"/>
              <a:gd name="connsiteX2528" fmla="*/ 2454783 w 3222049"/>
              <a:gd name="connsiteY2528" fmla="*/ 2233255 h 3736967"/>
              <a:gd name="connsiteX2529" fmla="*/ 2461449 w 3222049"/>
              <a:gd name="connsiteY2529" fmla="*/ 2247237 h 3736967"/>
              <a:gd name="connsiteX2530" fmla="*/ 2485262 w 3222049"/>
              <a:gd name="connsiteY2530" fmla="*/ 2264313 h 3736967"/>
              <a:gd name="connsiteX2531" fmla="*/ 2486059 w 3222049"/>
              <a:gd name="connsiteY2531" fmla="*/ 2282122 h 3736967"/>
              <a:gd name="connsiteX2532" fmla="*/ 2494739 w 3222049"/>
              <a:gd name="connsiteY2532" fmla="*/ 2296351 h 3736967"/>
              <a:gd name="connsiteX2533" fmla="*/ 2498683 w 3222049"/>
              <a:gd name="connsiteY2533" fmla="*/ 2310618 h 3736967"/>
              <a:gd name="connsiteX2534" fmla="*/ 2498107 w 3222049"/>
              <a:gd name="connsiteY2534" fmla="*/ 2316796 h 3736967"/>
              <a:gd name="connsiteX2535" fmla="*/ 2504029 w 3222049"/>
              <a:gd name="connsiteY2535" fmla="*/ 2320762 h 3736967"/>
              <a:gd name="connsiteX2536" fmla="*/ 2502880 w 3222049"/>
              <a:gd name="connsiteY2536" fmla="*/ 2327306 h 3736967"/>
              <a:gd name="connsiteX2537" fmla="*/ 2508450 w 3222049"/>
              <a:gd name="connsiteY2537" fmla="*/ 2333756 h 3736967"/>
              <a:gd name="connsiteX2538" fmla="*/ 2510580 w 3222049"/>
              <a:gd name="connsiteY2538" fmla="*/ 2342402 h 3736967"/>
              <a:gd name="connsiteX2539" fmla="*/ 2532159 w 3222049"/>
              <a:gd name="connsiteY2539" fmla="*/ 2373170 h 3736967"/>
              <a:gd name="connsiteX2540" fmla="*/ 2511638 w 3222049"/>
              <a:gd name="connsiteY2540" fmla="*/ 2367065 h 3736967"/>
              <a:gd name="connsiteX2541" fmla="*/ 2492742 w 3222049"/>
              <a:gd name="connsiteY2541" fmla="*/ 2358954 h 3736967"/>
              <a:gd name="connsiteX2542" fmla="*/ 2481284 w 3222049"/>
              <a:gd name="connsiteY2542" fmla="*/ 2343028 h 3736967"/>
              <a:gd name="connsiteX2543" fmla="*/ 2469826 w 3222049"/>
              <a:gd name="connsiteY2543" fmla="*/ 2327103 h 3736967"/>
              <a:gd name="connsiteX2544" fmla="*/ 2461163 w 3222049"/>
              <a:gd name="connsiteY2544" fmla="*/ 2310119 h 3736967"/>
              <a:gd name="connsiteX2545" fmla="*/ 2448248 w 3222049"/>
              <a:gd name="connsiteY2545" fmla="*/ 2296334 h 3736967"/>
              <a:gd name="connsiteX2546" fmla="*/ 2446118 w 3222049"/>
              <a:gd name="connsiteY2546" fmla="*/ 2287688 h 3736967"/>
              <a:gd name="connsiteX2547" fmla="*/ 2440547 w 3222049"/>
              <a:gd name="connsiteY2547" fmla="*/ 2281237 h 3736967"/>
              <a:gd name="connsiteX2548" fmla="*/ 2430292 w 3222049"/>
              <a:gd name="connsiteY2548" fmla="*/ 2288431 h 3736967"/>
              <a:gd name="connsiteX2549" fmla="*/ 2449195 w 3222049"/>
              <a:gd name="connsiteY2549" fmla="*/ 2317032 h 3736967"/>
              <a:gd name="connsiteX2550" fmla="*/ 2448553 w 3222049"/>
              <a:gd name="connsiteY2550" fmla="*/ 2334228 h 3736967"/>
              <a:gd name="connsiteX2551" fmla="*/ 2463097 w 3222049"/>
              <a:gd name="connsiteY2551" fmla="*/ 2378121 h 3736967"/>
              <a:gd name="connsiteX2552" fmla="*/ 2481893 w 3222049"/>
              <a:gd name="connsiteY2552" fmla="*/ 2418816 h 3736967"/>
              <a:gd name="connsiteX2553" fmla="*/ 2479405 w 3222049"/>
              <a:gd name="connsiteY2553" fmla="*/ 2430087 h 3736967"/>
              <a:gd name="connsiteX2554" fmla="*/ 2465782 w 3222049"/>
              <a:gd name="connsiteY2554" fmla="*/ 2416836 h 3736967"/>
              <a:gd name="connsiteX2555" fmla="*/ 2468846 w 3222049"/>
              <a:gd name="connsiteY2555" fmla="*/ 2446057 h 3736967"/>
              <a:gd name="connsiteX2556" fmla="*/ 2482676 w 3222049"/>
              <a:gd name="connsiteY2556" fmla="*/ 2492364 h 3736967"/>
              <a:gd name="connsiteX2557" fmla="*/ 2491472 w 3222049"/>
              <a:gd name="connsiteY2557" fmla="*/ 2521800 h 3736967"/>
              <a:gd name="connsiteX2558" fmla="*/ 2494654 w 3222049"/>
              <a:gd name="connsiteY2558" fmla="*/ 2528807 h 3736967"/>
              <a:gd name="connsiteX2559" fmla="*/ 2497836 w 3222049"/>
              <a:gd name="connsiteY2559" fmla="*/ 2535814 h 3736967"/>
              <a:gd name="connsiteX2560" fmla="*/ 2503370 w 3222049"/>
              <a:gd name="connsiteY2560" fmla="*/ 2553584 h 3736967"/>
              <a:gd name="connsiteX2561" fmla="*/ 2506235 w 3222049"/>
              <a:gd name="connsiteY2561" fmla="*/ 2557565 h 3736967"/>
              <a:gd name="connsiteX2562" fmla="*/ 2505469 w 3222049"/>
              <a:gd name="connsiteY2562" fmla="*/ 2561928 h 3736967"/>
              <a:gd name="connsiteX2563" fmla="*/ 2494179 w 3222049"/>
              <a:gd name="connsiteY2563" fmla="*/ 2568006 h 3736967"/>
              <a:gd name="connsiteX2564" fmla="*/ 2480692 w 3222049"/>
              <a:gd name="connsiteY2564" fmla="*/ 2570644 h 3736967"/>
              <a:gd name="connsiteX2565" fmla="*/ 2478559 w 3222049"/>
              <a:gd name="connsiteY2565" fmla="*/ 2567809 h 3736967"/>
              <a:gd name="connsiteX2566" fmla="*/ 2469928 w 3222049"/>
              <a:gd name="connsiteY2566" fmla="*/ 2572996 h 3736967"/>
              <a:gd name="connsiteX2567" fmla="*/ 2468777 w 3222049"/>
              <a:gd name="connsiteY2567" fmla="*/ 2585351 h 3736967"/>
              <a:gd name="connsiteX2568" fmla="*/ 2460266 w 3222049"/>
              <a:gd name="connsiteY2568" fmla="*/ 2587314 h 3736967"/>
              <a:gd name="connsiteX2569" fmla="*/ 2450753 w 3222049"/>
              <a:gd name="connsiteY2569" fmla="*/ 2588465 h 3736967"/>
              <a:gd name="connsiteX2570" fmla="*/ 2435281 w 3222049"/>
              <a:gd name="connsiteY2570" fmla="*/ 2596969 h 3736967"/>
              <a:gd name="connsiteX2571" fmla="*/ 2420813 w 3222049"/>
              <a:gd name="connsiteY2571" fmla="*/ 2606286 h 3736967"/>
              <a:gd name="connsiteX2572" fmla="*/ 2414184 w 3222049"/>
              <a:gd name="connsiteY2572" fmla="*/ 2602853 h 3736967"/>
              <a:gd name="connsiteX2573" fmla="*/ 2407121 w 3222049"/>
              <a:gd name="connsiteY2573" fmla="*/ 2604052 h 3736967"/>
              <a:gd name="connsiteX2574" fmla="*/ 2405785 w 3222049"/>
              <a:gd name="connsiteY2574" fmla="*/ 2602970 h 3736967"/>
              <a:gd name="connsiteX2575" fmla="*/ 2393627 w 3222049"/>
              <a:gd name="connsiteY2575" fmla="*/ 2586199 h 3736967"/>
              <a:gd name="connsiteX2576" fmla="*/ 2381278 w 3222049"/>
              <a:gd name="connsiteY2576" fmla="*/ 2567614 h 3736967"/>
              <a:gd name="connsiteX2577" fmla="*/ 2377794 w 3222049"/>
              <a:gd name="connsiteY2577" fmla="*/ 2560640 h 3736967"/>
              <a:gd name="connsiteX2578" fmla="*/ 2372494 w 3222049"/>
              <a:gd name="connsiteY2578" fmla="*/ 2553855 h 3736967"/>
              <a:gd name="connsiteX2579" fmla="*/ 2368547 w 3222049"/>
              <a:gd name="connsiteY2579" fmla="*/ 2551210 h 3736967"/>
              <a:gd name="connsiteX2580" fmla="*/ 2364980 w 3222049"/>
              <a:gd name="connsiteY2580" fmla="*/ 2552196 h 3736967"/>
              <a:gd name="connsiteX2581" fmla="*/ 2360512 w 3222049"/>
              <a:gd name="connsiteY2581" fmla="*/ 2557712 h 3736967"/>
              <a:gd name="connsiteX2582" fmla="*/ 2354470 w 3222049"/>
              <a:gd name="connsiteY2582" fmla="*/ 2556969 h 3736967"/>
              <a:gd name="connsiteX2583" fmla="*/ 2340854 w 3222049"/>
              <a:gd name="connsiteY2583" fmla="*/ 2564208 h 3736967"/>
              <a:gd name="connsiteX2584" fmla="*/ 2324853 w 3222049"/>
              <a:gd name="connsiteY2584" fmla="*/ 2566192 h 3736967"/>
              <a:gd name="connsiteX2585" fmla="*/ 2307471 w 3222049"/>
              <a:gd name="connsiteY2585" fmla="*/ 2552112 h 3736967"/>
              <a:gd name="connsiteX2586" fmla="*/ 2293555 w 3222049"/>
              <a:gd name="connsiteY2586" fmla="*/ 2509835 h 3736967"/>
              <a:gd name="connsiteX2587" fmla="*/ 2274384 w 3222049"/>
              <a:gd name="connsiteY2587" fmla="*/ 2469944 h 3736967"/>
              <a:gd name="connsiteX2588" fmla="*/ 2258843 w 3222049"/>
              <a:gd name="connsiteY2588" fmla="*/ 2451541 h 3736967"/>
              <a:gd name="connsiteX2589" fmla="*/ 2256637 w 3222049"/>
              <a:gd name="connsiteY2589" fmla="*/ 2448767 h 3736967"/>
              <a:gd name="connsiteX2590" fmla="*/ 2255548 w 3222049"/>
              <a:gd name="connsiteY2590" fmla="*/ 2454996 h 3736967"/>
              <a:gd name="connsiteX2591" fmla="*/ 2257574 w 3222049"/>
              <a:gd name="connsiteY2591" fmla="*/ 2478684 h 3736967"/>
              <a:gd name="connsiteX2592" fmla="*/ 2250773 w 3222049"/>
              <a:gd name="connsiteY2592" fmla="*/ 2466508 h 3736967"/>
              <a:gd name="connsiteX2593" fmla="*/ 2248514 w 3222049"/>
              <a:gd name="connsiteY2593" fmla="*/ 2453321 h 3736967"/>
              <a:gd name="connsiteX2594" fmla="*/ 2242354 w 3222049"/>
              <a:gd name="connsiteY2594" fmla="*/ 2449801 h 3736967"/>
              <a:gd name="connsiteX2595" fmla="*/ 2227808 w 3222049"/>
              <a:gd name="connsiteY2595" fmla="*/ 2452546 h 3736967"/>
              <a:gd name="connsiteX2596" fmla="*/ 2234176 w 3222049"/>
              <a:gd name="connsiteY2596" fmla="*/ 2465797 h 3736967"/>
              <a:gd name="connsiteX2597" fmla="*/ 2235367 w 3222049"/>
              <a:gd name="connsiteY2597" fmla="*/ 2464554 h 3736967"/>
              <a:gd name="connsiteX2598" fmla="*/ 2244219 w 3222049"/>
              <a:gd name="connsiteY2598" fmla="*/ 2480186 h 3736967"/>
              <a:gd name="connsiteX2599" fmla="*/ 2248678 w 3222049"/>
              <a:gd name="connsiteY2599" fmla="*/ 2482373 h 3736967"/>
              <a:gd name="connsiteX2600" fmla="*/ 2253951 w 3222049"/>
              <a:gd name="connsiteY2600" fmla="*/ 2479978 h 3736967"/>
              <a:gd name="connsiteX2601" fmla="*/ 2258119 w 3222049"/>
              <a:gd name="connsiteY2601" fmla="*/ 2489930 h 3736967"/>
              <a:gd name="connsiteX2602" fmla="*/ 2256851 w 3222049"/>
              <a:gd name="connsiteY2602" fmla="*/ 2501823 h 3736967"/>
              <a:gd name="connsiteX2603" fmla="*/ 2247889 w 3222049"/>
              <a:gd name="connsiteY2603" fmla="*/ 2495321 h 3736967"/>
              <a:gd name="connsiteX2604" fmla="*/ 2237181 w 3222049"/>
              <a:gd name="connsiteY2604" fmla="*/ 2492507 h 3736967"/>
              <a:gd name="connsiteX2605" fmla="*/ 2242099 w 3222049"/>
              <a:gd name="connsiteY2605" fmla="*/ 2501985 h 3736967"/>
              <a:gd name="connsiteX2606" fmla="*/ 2246085 w 3222049"/>
              <a:gd name="connsiteY2606" fmla="*/ 2510572 h 3736967"/>
              <a:gd name="connsiteX2607" fmla="*/ 2246864 w 3222049"/>
              <a:gd name="connsiteY2607" fmla="*/ 2547065 h 3736967"/>
              <a:gd name="connsiteX2608" fmla="*/ 2247325 w 3222049"/>
              <a:gd name="connsiteY2608" fmla="*/ 2568657 h 3736967"/>
              <a:gd name="connsiteX2609" fmla="*/ 2247747 w 3222049"/>
              <a:gd name="connsiteY2609" fmla="*/ 2588424 h 3736967"/>
              <a:gd name="connsiteX2610" fmla="*/ 2262400 w 3222049"/>
              <a:gd name="connsiteY2610" fmla="*/ 2647745 h 3736967"/>
              <a:gd name="connsiteX2611" fmla="*/ 2256552 w 3222049"/>
              <a:gd name="connsiteY2611" fmla="*/ 2658823 h 3736967"/>
              <a:gd name="connsiteX2612" fmla="*/ 2256811 w 3222049"/>
              <a:gd name="connsiteY2612" fmla="*/ 2670987 h 3736967"/>
              <a:gd name="connsiteX2613" fmla="*/ 2258054 w 3222049"/>
              <a:gd name="connsiteY2613" fmla="*/ 2672178 h 3736967"/>
              <a:gd name="connsiteX2614" fmla="*/ 2262423 w 3222049"/>
              <a:gd name="connsiteY2614" fmla="*/ 2691556 h 3736967"/>
              <a:gd name="connsiteX2615" fmla="*/ 2268616 w 3222049"/>
              <a:gd name="connsiteY2615" fmla="*/ 2710897 h 3736967"/>
              <a:gd name="connsiteX2616" fmla="*/ 2269905 w 3222049"/>
              <a:gd name="connsiteY2616" fmla="*/ 2728516 h 3736967"/>
              <a:gd name="connsiteX2617" fmla="*/ 2280318 w 3222049"/>
              <a:gd name="connsiteY2617" fmla="*/ 2745940 h 3736967"/>
              <a:gd name="connsiteX2618" fmla="*/ 2269447 w 3222049"/>
              <a:gd name="connsiteY2618" fmla="*/ 2749823 h 3736967"/>
              <a:gd name="connsiteX2619" fmla="*/ 2270898 w 3222049"/>
              <a:gd name="connsiteY2619" fmla="*/ 2760745 h 3736967"/>
              <a:gd name="connsiteX2620" fmla="*/ 2279751 w 3222049"/>
              <a:gd name="connsiteY2620" fmla="*/ 2776377 h 3736967"/>
              <a:gd name="connsiteX2621" fmla="*/ 2276257 w 3222049"/>
              <a:gd name="connsiteY2621" fmla="*/ 2783754 h 3736967"/>
              <a:gd name="connsiteX2622" fmla="*/ 2280062 w 3222049"/>
              <a:gd name="connsiteY2622" fmla="*/ 2790974 h 3736967"/>
              <a:gd name="connsiteX2623" fmla="*/ 2282547 w 3222049"/>
              <a:gd name="connsiteY2623" fmla="*/ 2793355 h 3736967"/>
              <a:gd name="connsiteX2624" fmla="*/ 2282962 w 3222049"/>
              <a:gd name="connsiteY2624" fmla="*/ 2812819 h 3736967"/>
              <a:gd name="connsiteX2625" fmla="*/ 2288088 w 3222049"/>
              <a:gd name="connsiteY2625" fmla="*/ 2824879 h 3736967"/>
              <a:gd name="connsiteX2626" fmla="*/ 2287261 w 3222049"/>
              <a:gd name="connsiteY2626" fmla="*/ 2843152 h 3736967"/>
              <a:gd name="connsiteX2627" fmla="*/ 2298806 w 3222049"/>
              <a:gd name="connsiteY2627" fmla="*/ 2870897 h 3736967"/>
              <a:gd name="connsiteX2628" fmla="*/ 2295842 w 3222049"/>
              <a:gd name="connsiteY2628" fmla="*/ 2874611 h 3736967"/>
              <a:gd name="connsiteX2629" fmla="*/ 2296529 w 3222049"/>
              <a:gd name="connsiteY2629" fmla="*/ 2878248 h 3736967"/>
              <a:gd name="connsiteX2630" fmla="*/ 2300903 w 3222049"/>
              <a:gd name="connsiteY2630" fmla="*/ 2883630 h 3736967"/>
              <a:gd name="connsiteX2631" fmla="*/ 2297979 w 3222049"/>
              <a:gd name="connsiteY2631" fmla="*/ 2889170 h 3736967"/>
              <a:gd name="connsiteX2632" fmla="*/ 2304981 w 3222049"/>
              <a:gd name="connsiteY2632" fmla="*/ 2896474 h 3736967"/>
              <a:gd name="connsiteX2633" fmla="*/ 2309265 w 3222049"/>
              <a:gd name="connsiteY2633" fmla="*/ 2904750 h 3736967"/>
              <a:gd name="connsiteX2634" fmla="*/ 2312992 w 3222049"/>
              <a:gd name="connsiteY2634" fmla="*/ 2908321 h 3736967"/>
              <a:gd name="connsiteX2635" fmla="*/ 2310952 w 3222049"/>
              <a:gd name="connsiteY2635" fmla="*/ 2884025 h 3736967"/>
              <a:gd name="connsiteX2636" fmla="*/ 2307087 w 3222049"/>
              <a:gd name="connsiteY2636" fmla="*/ 2859767 h 3736967"/>
              <a:gd name="connsiteX2637" fmla="*/ 2309391 w 3222049"/>
              <a:gd name="connsiteY2637" fmla="*/ 2853633 h 3736967"/>
              <a:gd name="connsiteX2638" fmla="*/ 2311694 w 3222049"/>
              <a:gd name="connsiteY2638" fmla="*/ 2847499 h 3736967"/>
              <a:gd name="connsiteX2639" fmla="*/ 2326805 w 3222049"/>
              <a:gd name="connsiteY2639" fmla="*/ 2892662 h 3736967"/>
              <a:gd name="connsiteX2640" fmla="*/ 2331940 w 3222049"/>
              <a:gd name="connsiteY2640" fmla="*/ 2940776 h 3736967"/>
              <a:gd name="connsiteX2641" fmla="*/ 2327837 w 3222049"/>
              <a:gd name="connsiteY2641" fmla="*/ 2941016 h 3736967"/>
              <a:gd name="connsiteX2642" fmla="*/ 2324589 w 3222049"/>
              <a:gd name="connsiteY2642" fmla="*/ 2938499 h 3736967"/>
              <a:gd name="connsiteX2643" fmla="*/ 2323133 w 3222049"/>
              <a:gd name="connsiteY2643" fmla="*/ 2927273 h 3736967"/>
              <a:gd name="connsiteX2644" fmla="*/ 2318065 w 3222049"/>
              <a:gd name="connsiteY2644" fmla="*/ 2917949 h 3736967"/>
              <a:gd name="connsiteX2645" fmla="*/ 2322104 w 3222049"/>
              <a:gd name="connsiteY2645" fmla="*/ 2936118 h 3736967"/>
              <a:gd name="connsiteX2646" fmla="*/ 2317447 w 3222049"/>
              <a:gd name="connsiteY2646" fmla="*/ 2945953 h 3736967"/>
              <a:gd name="connsiteX2647" fmla="*/ 2311338 w 3222049"/>
              <a:gd name="connsiteY2647" fmla="*/ 2944866 h 3736967"/>
              <a:gd name="connsiteX2648" fmla="*/ 2302187 w 3222049"/>
              <a:gd name="connsiteY2648" fmla="*/ 2929545 h 3736967"/>
              <a:gd name="connsiteX2649" fmla="*/ 2294823 w 3222049"/>
              <a:gd name="connsiteY2649" fmla="*/ 2912360 h 3736967"/>
              <a:gd name="connsiteX2650" fmla="*/ 2294407 w 3222049"/>
              <a:gd name="connsiteY2650" fmla="*/ 2892897 h 3736967"/>
              <a:gd name="connsiteX2651" fmla="*/ 2284364 w 3222049"/>
              <a:gd name="connsiteY2651" fmla="*/ 2878507 h 3736967"/>
              <a:gd name="connsiteX2652" fmla="*/ 2300104 w 3222049"/>
              <a:gd name="connsiteY2652" fmla="*/ 2931719 h 3736967"/>
              <a:gd name="connsiteX2653" fmla="*/ 2294256 w 3222049"/>
              <a:gd name="connsiteY2653" fmla="*/ 2942798 h 3736967"/>
              <a:gd name="connsiteX2654" fmla="*/ 2293377 w 3222049"/>
              <a:gd name="connsiteY2654" fmla="*/ 2958637 h 3736967"/>
              <a:gd name="connsiteX2655" fmla="*/ 2304936 w 3222049"/>
              <a:gd name="connsiteY2655" fmla="*/ 3001290 h 3736967"/>
              <a:gd name="connsiteX2656" fmla="*/ 2307411 w 3222049"/>
              <a:gd name="connsiteY2656" fmla="*/ 3045962 h 3736967"/>
              <a:gd name="connsiteX2657" fmla="*/ 2310052 w 3222049"/>
              <a:gd name="connsiteY2657" fmla="*/ 3055642 h 3736967"/>
              <a:gd name="connsiteX2658" fmla="*/ 2313183 w 3222049"/>
              <a:gd name="connsiteY2658" fmla="*/ 3059835 h 3736967"/>
              <a:gd name="connsiteX2659" fmla="*/ 2316316 w 3222049"/>
              <a:gd name="connsiteY2659" fmla="*/ 3064027 h 3736967"/>
              <a:gd name="connsiteX2660" fmla="*/ 2318800 w 3222049"/>
              <a:gd name="connsiteY2660" fmla="*/ 3066408 h 3736967"/>
              <a:gd name="connsiteX2661" fmla="*/ 2317973 w 3222049"/>
              <a:gd name="connsiteY2661" fmla="*/ 3084681 h 3736967"/>
              <a:gd name="connsiteX2662" fmla="*/ 2322368 w 3222049"/>
              <a:gd name="connsiteY2662" fmla="*/ 3098126 h 3736967"/>
              <a:gd name="connsiteX2663" fmla="*/ 2322220 w 3222049"/>
              <a:gd name="connsiteY2663" fmla="*/ 3112581 h 3736967"/>
              <a:gd name="connsiteX2664" fmla="*/ 2333713 w 3222049"/>
              <a:gd name="connsiteY2664" fmla="*/ 3137893 h 3736967"/>
              <a:gd name="connsiteX2665" fmla="*/ 2332679 w 3222049"/>
              <a:gd name="connsiteY2665" fmla="*/ 3146434 h 3736967"/>
              <a:gd name="connsiteX2666" fmla="*/ 2331644 w 3222049"/>
              <a:gd name="connsiteY2666" fmla="*/ 3154975 h 3736967"/>
              <a:gd name="connsiteX2667" fmla="*/ 2337559 w 3222049"/>
              <a:gd name="connsiteY2667" fmla="*/ 3161239 h 3736967"/>
              <a:gd name="connsiteX2668" fmla="*/ 2341687 w 3222049"/>
              <a:gd name="connsiteY2668" fmla="*/ 3169365 h 3736967"/>
              <a:gd name="connsiteX2669" fmla="*/ 2350798 w 3222049"/>
              <a:gd name="connsiteY2669" fmla="*/ 3182862 h 3736967"/>
              <a:gd name="connsiteX2670" fmla="*/ 2354475 w 3222049"/>
              <a:gd name="connsiteY2670" fmla="*/ 3198300 h 3736967"/>
              <a:gd name="connsiteX2671" fmla="*/ 2351008 w 3222049"/>
              <a:gd name="connsiteY2671" fmla="*/ 3206893 h 3736967"/>
              <a:gd name="connsiteX2672" fmla="*/ 2344899 w 3222049"/>
              <a:gd name="connsiteY2672" fmla="*/ 3205807 h 3736967"/>
              <a:gd name="connsiteX2673" fmla="*/ 2338202 w 3222049"/>
              <a:gd name="connsiteY2673" fmla="*/ 3191345 h 3736967"/>
              <a:gd name="connsiteX2674" fmla="*/ 2329679 w 3222049"/>
              <a:gd name="connsiteY2674" fmla="*/ 3176924 h 3736967"/>
              <a:gd name="connsiteX2675" fmla="*/ 2328073 w 3222049"/>
              <a:gd name="connsiteY2675" fmla="*/ 3158703 h 3736967"/>
              <a:gd name="connsiteX2676" fmla="*/ 2319900 w 3222049"/>
              <a:gd name="connsiteY2676" fmla="*/ 3146403 h 3736967"/>
              <a:gd name="connsiteX2677" fmla="*/ 2315337 w 3222049"/>
              <a:gd name="connsiteY2677" fmla="*/ 3132200 h 3736967"/>
              <a:gd name="connsiteX2678" fmla="*/ 2316372 w 3222049"/>
              <a:gd name="connsiteY2678" fmla="*/ 3123659 h 3736967"/>
              <a:gd name="connsiteX2679" fmla="*/ 2295094 w 3222049"/>
              <a:gd name="connsiteY2679" fmla="*/ 3096122 h 3736967"/>
              <a:gd name="connsiteX2680" fmla="*/ 2290848 w 3222049"/>
              <a:gd name="connsiteY2680" fmla="*/ 3068222 h 3736967"/>
              <a:gd name="connsiteX2681" fmla="*/ 2278320 w 3222049"/>
              <a:gd name="connsiteY2681" fmla="*/ 3051451 h 3736967"/>
              <a:gd name="connsiteX2682" fmla="*/ 2276353 w 3222049"/>
              <a:gd name="connsiteY2682" fmla="*/ 3051950 h 3736967"/>
              <a:gd name="connsiteX2683" fmla="*/ 2277181 w 3222049"/>
              <a:gd name="connsiteY2683" fmla="*/ 3055126 h 3736967"/>
              <a:gd name="connsiteX2684" fmla="*/ 2263982 w 3222049"/>
              <a:gd name="connsiteY2684" fmla="*/ 3063927 h 3736967"/>
              <a:gd name="connsiteX2685" fmla="*/ 2262035 w 3222049"/>
              <a:gd name="connsiteY2685" fmla="*/ 3065338 h 3736967"/>
              <a:gd name="connsiteX2686" fmla="*/ 2259116 w 3222049"/>
              <a:gd name="connsiteY2686" fmla="*/ 3064031 h 3736967"/>
              <a:gd name="connsiteX2687" fmla="*/ 2256729 w 3222049"/>
              <a:gd name="connsiteY2687" fmla="*/ 3059062 h 3736967"/>
              <a:gd name="connsiteX2688" fmla="*/ 2255233 w 3222049"/>
              <a:gd name="connsiteY2688" fmla="*/ 3053161 h 3736967"/>
              <a:gd name="connsiteX2689" fmla="*/ 2257459 w 3222049"/>
              <a:gd name="connsiteY2689" fmla="*/ 3050527 h 3736967"/>
              <a:gd name="connsiteX2690" fmla="*/ 2258753 w 3222049"/>
              <a:gd name="connsiteY2690" fmla="*/ 3047001 h 3736967"/>
              <a:gd name="connsiteX2691" fmla="*/ 2253867 w 3222049"/>
              <a:gd name="connsiteY2691" fmla="*/ 3046192 h 3736967"/>
              <a:gd name="connsiteX2692" fmla="*/ 2249021 w 3222049"/>
              <a:gd name="connsiteY2692" fmla="*/ 3047208 h 3736967"/>
              <a:gd name="connsiteX2693" fmla="*/ 2245190 w 3222049"/>
              <a:gd name="connsiteY2693" fmla="*/ 3038771 h 3736967"/>
              <a:gd name="connsiteX2694" fmla="*/ 2241359 w 3222049"/>
              <a:gd name="connsiteY2694" fmla="*/ 3030334 h 3736967"/>
              <a:gd name="connsiteX2695" fmla="*/ 2236234 w 3222049"/>
              <a:gd name="connsiteY2695" fmla="*/ 3018273 h 3736967"/>
              <a:gd name="connsiteX2696" fmla="*/ 2227536 w 3222049"/>
              <a:gd name="connsiteY2696" fmla="*/ 3009939 h 3736967"/>
              <a:gd name="connsiteX2697" fmla="*/ 2226190 w 3222049"/>
              <a:gd name="connsiteY2697" fmla="*/ 3003884 h 3736967"/>
              <a:gd name="connsiteX2698" fmla="*/ 2223350 w 3222049"/>
              <a:gd name="connsiteY2698" fmla="*/ 2999076 h 3736967"/>
              <a:gd name="connsiteX2699" fmla="*/ 2225983 w 3222049"/>
              <a:gd name="connsiteY2699" fmla="*/ 2994152 h 3736967"/>
              <a:gd name="connsiteX2700" fmla="*/ 2218736 w 3222049"/>
              <a:gd name="connsiteY2700" fmla="*/ 2996740 h 3736967"/>
              <a:gd name="connsiteX2701" fmla="*/ 2220290 w 3222049"/>
              <a:gd name="connsiteY2701" fmla="*/ 3012529 h 3736967"/>
              <a:gd name="connsiteX2702" fmla="*/ 2211385 w 3222049"/>
              <a:gd name="connsiteY2702" fmla="*/ 2994464 h 3736967"/>
              <a:gd name="connsiteX2703" fmla="*/ 2205152 w 3222049"/>
              <a:gd name="connsiteY2703" fmla="*/ 2966149 h 3736967"/>
              <a:gd name="connsiteX2704" fmla="*/ 2198026 w 3222049"/>
              <a:gd name="connsiteY2704" fmla="*/ 2938767 h 3736967"/>
              <a:gd name="connsiteX2705" fmla="*/ 2193361 w 3222049"/>
              <a:gd name="connsiteY2705" fmla="*/ 2933998 h 3736967"/>
              <a:gd name="connsiteX2706" fmla="*/ 2190519 w 3222049"/>
              <a:gd name="connsiteY2706" fmla="*/ 2929190 h 3736967"/>
              <a:gd name="connsiteX2707" fmla="*/ 2188139 w 3222049"/>
              <a:gd name="connsiteY2707" fmla="*/ 2931676 h 3736967"/>
              <a:gd name="connsiteX2708" fmla="*/ 2199528 w 3222049"/>
              <a:gd name="connsiteY2708" fmla="*/ 2952121 h 3736967"/>
              <a:gd name="connsiteX2709" fmla="*/ 2199943 w 3222049"/>
              <a:gd name="connsiteY2709" fmla="*/ 2971585 h 3736967"/>
              <a:gd name="connsiteX2710" fmla="*/ 2204266 w 3222049"/>
              <a:gd name="connsiteY2710" fmla="*/ 2981685 h 3736967"/>
              <a:gd name="connsiteX2711" fmla="*/ 2207658 w 3222049"/>
              <a:gd name="connsiteY2711" fmla="*/ 2990892 h 3736967"/>
              <a:gd name="connsiteX2712" fmla="*/ 2211385 w 3222049"/>
              <a:gd name="connsiteY2712" fmla="*/ 2994464 h 3736967"/>
              <a:gd name="connsiteX2713" fmla="*/ 2212513 w 3222049"/>
              <a:gd name="connsiteY2713" fmla="*/ 3025929 h 3736967"/>
              <a:gd name="connsiteX2714" fmla="*/ 2216359 w 3222049"/>
              <a:gd name="connsiteY2714" fmla="*/ 3056425 h 3736967"/>
              <a:gd name="connsiteX2715" fmla="*/ 2221433 w 3222049"/>
              <a:gd name="connsiteY2715" fmla="*/ 3066052 h 3736967"/>
              <a:gd name="connsiteX2716" fmla="*/ 2226506 w 3222049"/>
              <a:gd name="connsiteY2716" fmla="*/ 3075680 h 3736967"/>
              <a:gd name="connsiteX2717" fmla="*/ 2220923 w 3222049"/>
              <a:gd name="connsiteY2717" fmla="*/ 3084927 h 3736967"/>
              <a:gd name="connsiteX2718" fmla="*/ 2228112 w 3222049"/>
              <a:gd name="connsiteY2718" fmla="*/ 3093901 h 3736967"/>
              <a:gd name="connsiteX2719" fmla="*/ 2225951 w 3222049"/>
              <a:gd name="connsiteY2719" fmla="*/ 3106725 h 3736967"/>
              <a:gd name="connsiteX2720" fmla="*/ 2227441 w 3222049"/>
              <a:gd name="connsiteY2720" fmla="*/ 3119473 h 3736967"/>
              <a:gd name="connsiteX2721" fmla="*/ 2232909 w 3222049"/>
              <a:gd name="connsiteY2721" fmla="*/ 3126201 h 3736967"/>
              <a:gd name="connsiteX2722" fmla="*/ 2230185 w 3222049"/>
              <a:gd name="connsiteY2722" fmla="*/ 3134018 h 3736967"/>
              <a:gd name="connsiteX2723" fmla="*/ 2235200 w 3222049"/>
              <a:gd name="connsiteY2723" fmla="*/ 3140909 h 3736967"/>
              <a:gd name="connsiteX2724" fmla="*/ 2236605 w 3222049"/>
              <a:gd name="connsiteY2724" fmla="*/ 3149702 h 3736967"/>
              <a:gd name="connsiteX2725" fmla="*/ 2231895 w 3222049"/>
              <a:gd name="connsiteY2725" fmla="*/ 3157104 h 3736967"/>
              <a:gd name="connsiteX2726" fmla="*/ 2219471 w 3222049"/>
              <a:gd name="connsiteY2726" fmla="*/ 3145200 h 3736967"/>
              <a:gd name="connsiteX2727" fmla="*/ 2219342 w 3222049"/>
              <a:gd name="connsiteY2727" fmla="*/ 3153417 h 3736967"/>
              <a:gd name="connsiteX2728" fmla="*/ 2217350 w 3222049"/>
              <a:gd name="connsiteY2728" fmla="*/ 3159849 h 3736967"/>
              <a:gd name="connsiteX2729" fmla="*/ 2214489 w 3222049"/>
              <a:gd name="connsiteY2729" fmla="*/ 3161279 h 3736967"/>
              <a:gd name="connsiteX2730" fmla="*/ 2212484 w 3222049"/>
              <a:gd name="connsiteY2730" fmla="*/ 3159953 h 3736967"/>
              <a:gd name="connsiteX2731" fmla="*/ 2207469 w 3222049"/>
              <a:gd name="connsiteY2731" fmla="*/ 3153062 h 3736967"/>
              <a:gd name="connsiteX2732" fmla="*/ 2206064 w 3222049"/>
              <a:gd name="connsiteY2732" fmla="*/ 3144269 h 3736967"/>
              <a:gd name="connsiteX2733" fmla="*/ 2201560 w 3222049"/>
              <a:gd name="connsiteY2733" fmla="*/ 3132803 h 3736967"/>
              <a:gd name="connsiteX2734" fmla="*/ 2197056 w 3222049"/>
              <a:gd name="connsiteY2734" fmla="*/ 3121338 h 3736967"/>
              <a:gd name="connsiteX2735" fmla="*/ 2195813 w 3222049"/>
              <a:gd name="connsiteY2735" fmla="*/ 3120148 h 3736967"/>
              <a:gd name="connsiteX2736" fmla="*/ 2190272 w 3222049"/>
              <a:gd name="connsiteY2736" fmla="*/ 3088624 h 3736967"/>
              <a:gd name="connsiteX2737" fmla="*/ 2186053 w 3222049"/>
              <a:gd name="connsiteY2737" fmla="*/ 3083389 h 3736967"/>
              <a:gd name="connsiteX2738" fmla="*/ 2182765 w 3222049"/>
              <a:gd name="connsiteY2738" fmla="*/ 3079048 h 3736967"/>
              <a:gd name="connsiteX2739" fmla="*/ 2179039 w 3222049"/>
              <a:gd name="connsiteY2739" fmla="*/ 3075477 h 3736967"/>
              <a:gd name="connsiteX2740" fmla="*/ 2173706 w 3222049"/>
              <a:gd name="connsiteY2740" fmla="*/ 3053684 h 3736967"/>
              <a:gd name="connsiteX2741" fmla="*/ 2168372 w 3222049"/>
              <a:gd name="connsiteY2741" fmla="*/ 3031892 h 3736967"/>
              <a:gd name="connsiteX2742" fmla="*/ 2158381 w 3222049"/>
              <a:gd name="connsiteY2742" fmla="*/ 3019935 h 3736967"/>
              <a:gd name="connsiteX2743" fmla="*/ 2155623 w 3222049"/>
              <a:gd name="connsiteY2743" fmla="*/ 3004781 h 3736967"/>
              <a:gd name="connsiteX2744" fmla="*/ 2156515 w 3222049"/>
              <a:gd name="connsiteY2744" fmla="*/ 2989550 h 3736967"/>
              <a:gd name="connsiteX2745" fmla="*/ 2150251 w 3222049"/>
              <a:gd name="connsiteY2745" fmla="*/ 2981165 h 3736967"/>
              <a:gd name="connsiteX2746" fmla="*/ 2154818 w 3222049"/>
              <a:gd name="connsiteY2746" fmla="*/ 2974221 h 3736967"/>
              <a:gd name="connsiteX2747" fmla="*/ 2154806 w 3222049"/>
              <a:gd name="connsiteY2747" fmla="*/ 2966463 h 3736967"/>
              <a:gd name="connsiteX2748" fmla="*/ 2153911 w 3222049"/>
              <a:gd name="connsiteY2748" fmla="*/ 2953095 h 3736967"/>
              <a:gd name="connsiteX2749" fmla="*/ 2149368 w 3222049"/>
              <a:gd name="connsiteY2749" fmla="*/ 2939806 h 3736967"/>
              <a:gd name="connsiteX2750" fmla="*/ 2146120 w 3222049"/>
              <a:gd name="connsiteY2750" fmla="*/ 2937289 h 3736967"/>
              <a:gd name="connsiteX2751" fmla="*/ 2142017 w 3222049"/>
              <a:gd name="connsiteY2751" fmla="*/ 2937528 h 3736967"/>
              <a:gd name="connsiteX2752" fmla="*/ 2142575 w 3222049"/>
              <a:gd name="connsiteY2752" fmla="*/ 2942232 h 3736967"/>
              <a:gd name="connsiteX2753" fmla="*/ 2145849 w 3222049"/>
              <a:gd name="connsiteY2753" fmla="*/ 2945965 h 3736967"/>
              <a:gd name="connsiteX2754" fmla="*/ 2145578 w 3222049"/>
              <a:gd name="connsiteY2754" fmla="*/ 2968942 h 3736967"/>
              <a:gd name="connsiteX2755" fmla="*/ 2140727 w 3222049"/>
              <a:gd name="connsiteY2755" fmla="*/ 2991104 h 3736967"/>
              <a:gd name="connsiteX2756" fmla="*/ 2145904 w 3222049"/>
              <a:gd name="connsiteY2756" fmla="*/ 3005597 h 3736967"/>
              <a:gd name="connsiteX2757" fmla="*/ 2141350 w 3222049"/>
              <a:gd name="connsiteY2757" fmla="*/ 3020299 h 3736967"/>
              <a:gd name="connsiteX2758" fmla="*/ 2151881 w 3222049"/>
              <a:gd name="connsiteY2758" fmla="*/ 3057497 h 3736967"/>
              <a:gd name="connsiteX2759" fmla="*/ 2151501 w 3222049"/>
              <a:gd name="connsiteY2759" fmla="*/ 3096753 h 3736967"/>
              <a:gd name="connsiteX2760" fmla="*/ 2156820 w 3222049"/>
              <a:gd name="connsiteY2760" fmla="*/ 3103637 h 3736967"/>
              <a:gd name="connsiteX2761" fmla="*/ 2160355 w 3222049"/>
              <a:gd name="connsiteY2761" fmla="*/ 3112386 h 3736967"/>
              <a:gd name="connsiteX2762" fmla="*/ 2156990 w 3222049"/>
              <a:gd name="connsiteY2762" fmla="*/ 3125844 h 3736967"/>
              <a:gd name="connsiteX2763" fmla="*/ 2142497 w 3222049"/>
              <a:gd name="connsiteY2763" fmla="*/ 3138172 h 3736967"/>
              <a:gd name="connsiteX2764" fmla="*/ 2149280 w 3222049"/>
              <a:gd name="connsiteY2764" fmla="*/ 3163736 h 3736967"/>
              <a:gd name="connsiteX2765" fmla="*/ 2151780 w 3222049"/>
              <a:gd name="connsiteY2765" fmla="*/ 3195325 h 3736967"/>
              <a:gd name="connsiteX2766" fmla="*/ 2157930 w 3222049"/>
              <a:gd name="connsiteY2766" fmla="*/ 3226836 h 3736967"/>
              <a:gd name="connsiteX2767" fmla="*/ 2158144 w 3222049"/>
              <a:gd name="connsiteY2767" fmla="*/ 3244021 h 3736967"/>
              <a:gd name="connsiteX2768" fmla="*/ 2157466 w 3222049"/>
              <a:gd name="connsiteY2768" fmla="*/ 3262139 h 3736967"/>
              <a:gd name="connsiteX2769" fmla="*/ 2163352 w 3222049"/>
              <a:gd name="connsiteY2769" fmla="*/ 3324081 h 3736967"/>
              <a:gd name="connsiteX2770" fmla="*/ 2174712 w 3222049"/>
              <a:gd name="connsiteY2770" fmla="*/ 3385905 h 3736967"/>
              <a:gd name="connsiteX2771" fmla="*/ 2179714 w 3222049"/>
              <a:gd name="connsiteY2771" fmla="*/ 3392187 h 3736967"/>
              <a:gd name="connsiteX2772" fmla="*/ 2177456 w 3222049"/>
              <a:gd name="connsiteY2772" fmla="*/ 3400451 h 3736967"/>
              <a:gd name="connsiteX2773" fmla="*/ 2182958 w 3222049"/>
              <a:gd name="connsiteY2773" fmla="*/ 3423000 h 3736967"/>
              <a:gd name="connsiteX2774" fmla="*/ 2185742 w 3222049"/>
              <a:gd name="connsiteY2774" fmla="*/ 3446520 h 3736967"/>
              <a:gd name="connsiteX2775" fmla="*/ 2191728 w 3222049"/>
              <a:gd name="connsiteY2775" fmla="*/ 3463278 h 3736967"/>
              <a:gd name="connsiteX2776" fmla="*/ 2194958 w 3222049"/>
              <a:gd name="connsiteY2776" fmla="*/ 3479183 h 3736967"/>
              <a:gd name="connsiteX2777" fmla="*/ 2190404 w 3222049"/>
              <a:gd name="connsiteY2777" fmla="*/ 3493884 h 3736967"/>
              <a:gd name="connsiteX2778" fmla="*/ 2172516 w 3222049"/>
              <a:gd name="connsiteY2778" fmla="*/ 3439805 h 3736967"/>
              <a:gd name="connsiteX2779" fmla="*/ 2160063 w 3222049"/>
              <a:gd name="connsiteY2779" fmla="*/ 3383784 h 3736967"/>
              <a:gd name="connsiteX2780" fmla="*/ 2154083 w 3222049"/>
              <a:gd name="connsiteY2780" fmla="*/ 3374480 h 3736967"/>
              <a:gd name="connsiteX2781" fmla="*/ 2146240 w 3222049"/>
              <a:gd name="connsiteY2781" fmla="*/ 3363390 h 3736967"/>
              <a:gd name="connsiteX2782" fmla="*/ 2142966 w 3222049"/>
              <a:gd name="connsiteY2782" fmla="*/ 3359656 h 3736967"/>
              <a:gd name="connsiteX2783" fmla="*/ 2142409 w 3222049"/>
              <a:gd name="connsiteY2783" fmla="*/ 3354953 h 3736967"/>
              <a:gd name="connsiteX2784" fmla="*/ 2143600 w 3222049"/>
              <a:gd name="connsiteY2784" fmla="*/ 3353710 h 3736967"/>
              <a:gd name="connsiteX2785" fmla="*/ 2125441 w 3222049"/>
              <a:gd name="connsiteY2785" fmla="*/ 3322608 h 3736967"/>
              <a:gd name="connsiteX2786" fmla="*/ 2111864 w 3222049"/>
              <a:gd name="connsiteY2786" fmla="*/ 3292320 h 3736967"/>
              <a:gd name="connsiteX2787" fmla="*/ 2100015 w 3222049"/>
              <a:gd name="connsiteY2787" fmla="*/ 3271732 h 3736967"/>
              <a:gd name="connsiteX2788" fmla="*/ 2096279 w 3222049"/>
              <a:gd name="connsiteY2788" fmla="*/ 3246407 h 3736967"/>
              <a:gd name="connsiteX2789" fmla="*/ 2090837 w 3222049"/>
              <a:gd name="connsiteY2789" fmla="*/ 3233744 h 3736967"/>
              <a:gd name="connsiteX2790" fmla="*/ 2087219 w 3222049"/>
              <a:gd name="connsiteY2790" fmla="*/ 3221043 h 3736967"/>
              <a:gd name="connsiteX2791" fmla="*/ 2082547 w 3222049"/>
              <a:gd name="connsiteY2791" fmla="*/ 3215970 h 3736967"/>
              <a:gd name="connsiteX2792" fmla="*/ 2079661 w 3222049"/>
              <a:gd name="connsiteY2792" fmla="*/ 3209034 h 3736967"/>
              <a:gd name="connsiteX2793" fmla="*/ 2072051 w 3222049"/>
              <a:gd name="connsiteY2793" fmla="*/ 3194593 h 3736967"/>
              <a:gd name="connsiteX2794" fmla="*/ 2067773 w 3222049"/>
              <a:gd name="connsiteY2794" fmla="*/ 3186621 h 3736967"/>
              <a:gd name="connsiteX2795" fmla="*/ 2071687 w 3222049"/>
              <a:gd name="connsiteY2795" fmla="*/ 3177562 h 3736967"/>
              <a:gd name="connsiteX2796" fmla="*/ 2064077 w 3222049"/>
              <a:gd name="connsiteY2796" fmla="*/ 3163121 h 3736967"/>
              <a:gd name="connsiteX2797" fmla="*/ 2066354 w 3222049"/>
              <a:gd name="connsiteY2797" fmla="*/ 3155770 h 3736967"/>
              <a:gd name="connsiteX2798" fmla="*/ 2052280 w 3222049"/>
              <a:gd name="connsiteY2798" fmla="*/ 3144966 h 3736967"/>
              <a:gd name="connsiteX2799" fmla="*/ 2046319 w 3222049"/>
              <a:gd name="connsiteY2799" fmla="*/ 3129424 h 3736967"/>
              <a:gd name="connsiteX2800" fmla="*/ 2028277 w 3222049"/>
              <a:gd name="connsiteY2800" fmla="*/ 3096645 h 3736967"/>
              <a:gd name="connsiteX2801" fmla="*/ 2015670 w 3222049"/>
              <a:gd name="connsiteY2801" fmla="*/ 3061926 h 3736967"/>
              <a:gd name="connsiteX2802" fmla="*/ 2006869 w 3222049"/>
              <a:gd name="connsiteY2802" fmla="*/ 3048727 h 3736967"/>
              <a:gd name="connsiteX2803" fmla="*/ 2008628 w 3222049"/>
              <a:gd name="connsiteY2803" fmla="*/ 3017047 h 3736967"/>
              <a:gd name="connsiteX2804" fmla="*/ 2001192 w 3222049"/>
              <a:gd name="connsiteY2804" fmla="*/ 3003666 h 3736967"/>
              <a:gd name="connsiteX2805" fmla="*/ 1994649 w 3222049"/>
              <a:gd name="connsiteY2805" fmla="*/ 2989354 h 3736967"/>
              <a:gd name="connsiteX2806" fmla="*/ 1995360 w 3222049"/>
              <a:gd name="connsiteY2806" fmla="*/ 2972757 h 3736967"/>
              <a:gd name="connsiteX2807" fmla="*/ 1987918 w 3222049"/>
              <a:gd name="connsiteY2807" fmla="*/ 2959072 h 3736967"/>
              <a:gd name="connsiteX2808" fmla="*/ 1989004 w 3222049"/>
              <a:gd name="connsiteY2808" fmla="*/ 2952964 h 3736967"/>
              <a:gd name="connsiteX2809" fmla="*/ 1984947 w 3222049"/>
              <a:gd name="connsiteY2809" fmla="*/ 2948183 h 3736967"/>
              <a:gd name="connsiteX2810" fmla="*/ 1986364 w 3222049"/>
              <a:gd name="connsiteY2810" fmla="*/ 2943285 h 3736967"/>
              <a:gd name="connsiteX2811" fmla="*/ 1965821 w 3222049"/>
              <a:gd name="connsiteY2811" fmla="*/ 2857468 h 3736967"/>
              <a:gd name="connsiteX2812" fmla="*/ 1935261 w 3222049"/>
              <a:gd name="connsiteY2812" fmla="*/ 2772778 h 3736967"/>
              <a:gd name="connsiteX2813" fmla="*/ 1938624 w 3222049"/>
              <a:gd name="connsiteY2813" fmla="*/ 2759319 h 3736967"/>
              <a:gd name="connsiteX2814" fmla="*/ 1931997 w 3222049"/>
              <a:gd name="connsiteY2814" fmla="*/ 2733903 h 3736967"/>
              <a:gd name="connsiteX2815" fmla="*/ 1943386 w 3222049"/>
              <a:gd name="connsiteY2815" fmla="*/ 2754350 h 3736967"/>
              <a:gd name="connsiteX2816" fmla="*/ 1945767 w 3222049"/>
              <a:gd name="connsiteY2816" fmla="*/ 2751864 h 3736967"/>
              <a:gd name="connsiteX2817" fmla="*/ 1946802 w 3222049"/>
              <a:gd name="connsiteY2817" fmla="*/ 2743323 h 3736967"/>
              <a:gd name="connsiteX2818" fmla="*/ 1939244 w 3222049"/>
              <a:gd name="connsiteY2818" fmla="*/ 2731315 h 3736967"/>
              <a:gd name="connsiteX2819" fmla="*/ 1936499 w 3222049"/>
              <a:gd name="connsiteY2819" fmla="*/ 2716769 h 3736967"/>
              <a:gd name="connsiteX2820" fmla="*/ 1932745 w 3222049"/>
              <a:gd name="connsiteY2820" fmla="*/ 2701232 h 3736967"/>
              <a:gd name="connsiteX2821" fmla="*/ 1929238 w 3222049"/>
              <a:gd name="connsiteY2821" fmla="*/ 2701249 h 3736967"/>
              <a:gd name="connsiteX2822" fmla="*/ 1923879 w 3222049"/>
              <a:gd name="connsiteY2822" fmla="*/ 2707875 h 3736967"/>
              <a:gd name="connsiteX2823" fmla="*/ 1923712 w 3222049"/>
              <a:gd name="connsiteY2823" fmla="*/ 2707950 h 3736967"/>
              <a:gd name="connsiteX2824" fmla="*/ 1919548 w 3222049"/>
              <a:gd name="connsiteY2824" fmla="*/ 2749398 h 3736967"/>
              <a:gd name="connsiteX2825" fmla="*/ 1925402 w 3222049"/>
              <a:gd name="connsiteY2825" fmla="*/ 2764383 h 3736967"/>
              <a:gd name="connsiteX2826" fmla="*/ 1924186 w 3222049"/>
              <a:gd name="connsiteY2826" fmla="*/ 2781944 h 3736967"/>
              <a:gd name="connsiteX2827" fmla="*/ 1928616 w 3222049"/>
              <a:gd name="connsiteY2827" fmla="*/ 2793560 h 3736967"/>
              <a:gd name="connsiteX2828" fmla="*/ 1922968 w 3222049"/>
              <a:gd name="connsiteY2828" fmla="*/ 2805316 h 3736967"/>
              <a:gd name="connsiteX2829" fmla="*/ 1923847 w 3222049"/>
              <a:gd name="connsiteY2829" fmla="*/ 2837033 h 3736967"/>
              <a:gd name="connsiteX2830" fmla="*/ 1924185 w 3222049"/>
              <a:gd name="connsiteY2830" fmla="*/ 2847549 h 3736967"/>
              <a:gd name="connsiteX2831" fmla="*/ 1923712 w 3222049"/>
              <a:gd name="connsiteY2831" fmla="*/ 2859068 h 3736967"/>
              <a:gd name="connsiteX2832" fmla="*/ 1926572 w 3222049"/>
              <a:gd name="connsiteY2832" fmla="*/ 2874672 h 3736967"/>
              <a:gd name="connsiteX2833" fmla="*/ 1915233 w 3222049"/>
              <a:gd name="connsiteY2833" fmla="*/ 2883202 h 3736967"/>
              <a:gd name="connsiteX2834" fmla="*/ 1910325 w 3222049"/>
              <a:gd name="connsiteY2834" fmla="*/ 2894727 h 3736967"/>
              <a:gd name="connsiteX2835" fmla="*/ 1911340 w 3222049"/>
              <a:gd name="connsiteY2835" fmla="*/ 2904408 h 3736967"/>
              <a:gd name="connsiteX2836" fmla="*/ 1915859 w 3222049"/>
              <a:gd name="connsiteY2836" fmla="*/ 2912498 h 3736967"/>
              <a:gd name="connsiteX2837" fmla="*/ 1916904 w 3222049"/>
              <a:gd name="connsiteY2837" fmla="*/ 2928292 h 3736967"/>
              <a:gd name="connsiteX2838" fmla="*/ 1914319 w 3222049"/>
              <a:gd name="connsiteY2838" fmla="*/ 2944468 h 3736967"/>
              <a:gd name="connsiteX2839" fmla="*/ 1918837 w 3222049"/>
              <a:gd name="connsiteY2839" fmla="*/ 2952558 h 3736967"/>
              <a:gd name="connsiteX2840" fmla="*/ 1912595 w 3222049"/>
              <a:gd name="connsiteY2840" fmla="*/ 2979057 h 3736967"/>
              <a:gd name="connsiteX2841" fmla="*/ 1910985 w 3222049"/>
              <a:gd name="connsiteY2841" fmla="*/ 3005988 h 3736967"/>
              <a:gd name="connsiteX2842" fmla="*/ 1919328 w 3222049"/>
              <a:gd name="connsiteY2842" fmla="*/ 3003889 h 3736967"/>
              <a:gd name="connsiteX2843" fmla="*/ 1921922 w 3222049"/>
              <a:gd name="connsiteY2843" fmla="*/ 3030073 h 3736967"/>
              <a:gd name="connsiteX2844" fmla="*/ 1920073 w 3222049"/>
              <a:gd name="connsiteY2844" fmla="*/ 3057641 h 3736967"/>
              <a:gd name="connsiteX2845" fmla="*/ 1920827 w 3222049"/>
              <a:gd name="connsiteY2845" fmla="*/ 3066279 h 3736967"/>
              <a:gd name="connsiteX2846" fmla="*/ 1920767 w 3222049"/>
              <a:gd name="connsiteY2846" fmla="*/ 3075919 h 3736967"/>
              <a:gd name="connsiteX2847" fmla="*/ 1923373 w 3222049"/>
              <a:gd name="connsiteY2847" fmla="*/ 3089103 h 3736967"/>
              <a:gd name="connsiteX2848" fmla="*/ 1914200 w 3222049"/>
              <a:gd name="connsiteY2848" fmla="*/ 3094959 h 3736967"/>
              <a:gd name="connsiteX2849" fmla="*/ 1918255 w 3222049"/>
              <a:gd name="connsiteY2849" fmla="*/ 3107379 h 3736967"/>
              <a:gd name="connsiteX2850" fmla="*/ 1920496 w 3222049"/>
              <a:gd name="connsiteY2850" fmla="*/ 3119990 h 3736967"/>
              <a:gd name="connsiteX2851" fmla="*/ 1925028 w 3222049"/>
              <a:gd name="connsiteY2851" fmla="*/ 3115080 h 3736967"/>
              <a:gd name="connsiteX2852" fmla="*/ 1930752 w 3222049"/>
              <a:gd name="connsiteY2852" fmla="*/ 3112797 h 3736967"/>
              <a:gd name="connsiteX2853" fmla="*/ 1932343 w 3222049"/>
              <a:gd name="connsiteY2853" fmla="*/ 3116301 h 3736967"/>
              <a:gd name="connsiteX2854" fmla="*/ 1928241 w 3222049"/>
              <a:gd name="connsiteY2854" fmla="*/ 3122390 h 3736967"/>
              <a:gd name="connsiteX2855" fmla="*/ 1928772 w 3222049"/>
              <a:gd name="connsiteY2855" fmla="*/ 3128909 h 3736967"/>
              <a:gd name="connsiteX2856" fmla="*/ 1925432 w 3222049"/>
              <a:gd name="connsiteY2856" fmla="*/ 3142258 h 3736967"/>
              <a:gd name="connsiteX2857" fmla="*/ 1926724 w 3222049"/>
              <a:gd name="connsiteY2857" fmla="*/ 3156039 h 3736967"/>
              <a:gd name="connsiteX2858" fmla="*/ 1922324 w 3222049"/>
              <a:gd name="connsiteY2858" fmla="*/ 3172405 h 3736967"/>
              <a:gd name="connsiteX2859" fmla="*/ 1926775 w 3222049"/>
              <a:gd name="connsiteY2859" fmla="*/ 3191512 h 3736967"/>
              <a:gd name="connsiteX2860" fmla="*/ 1922303 w 3222049"/>
              <a:gd name="connsiteY2860" fmla="*/ 3208650 h 3736967"/>
              <a:gd name="connsiteX2861" fmla="*/ 1920648 w 3222049"/>
              <a:gd name="connsiteY2861" fmla="*/ 3226411 h 3736967"/>
              <a:gd name="connsiteX2862" fmla="*/ 1917263 w 3222049"/>
              <a:gd name="connsiteY2862" fmla="*/ 3230589 h 3736967"/>
              <a:gd name="connsiteX2863" fmla="*/ 1913066 w 3222049"/>
              <a:gd name="connsiteY2863" fmla="*/ 3235770 h 3736967"/>
              <a:gd name="connsiteX2864" fmla="*/ 1920445 w 3222049"/>
              <a:gd name="connsiteY2864" fmla="*/ 3259463 h 3736967"/>
              <a:gd name="connsiteX2865" fmla="*/ 1914279 w 3222049"/>
              <a:gd name="connsiteY2865" fmla="*/ 3273568 h 3736967"/>
              <a:gd name="connsiteX2866" fmla="*/ 1917568 w 3222049"/>
              <a:gd name="connsiteY2866" fmla="*/ 3290351 h 3736967"/>
              <a:gd name="connsiteX2867" fmla="*/ 1926995 w 3222049"/>
              <a:gd name="connsiteY2867" fmla="*/ 3286915 h 3736967"/>
              <a:gd name="connsiteX2868" fmla="*/ 1925053 w 3222049"/>
              <a:gd name="connsiteY2868" fmla="*/ 3307763 h 3736967"/>
              <a:gd name="connsiteX2869" fmla="*/ 1920293 w 3222049"/>
              <a:gd name="connsiteY2869" fmla="*/ 3327991 h 3736967"/>
              <a:gd name="connsiteX2870" fmla="*/ 1921055 w 3222049"/>
              <a:gd name="connsiteY2870" fmla="*/ 3335251 h 3736967"/>
              <a:gd name="connsiteX2871" fmla="*/ 1918634 w 3222049"/>
              <a:gd name="connsiteY2871" fmla="*/ 3335505 h 3736967"/>
              <a:gd name="connsiteX2872" fmla="*/ 1923661 w 3222049"/>
              <a:gd name="connsiteY2872" fmla="*/ 3348435 h 3736967"/>
              <a:gd name="connsiteX2873" fmla="*/ 1919476 w 3222049"/>
              <a:gd name="connsiteY2873" fmla="*/ 3362484 h 3736967"/>
              <a:gd name="connsiteX2874" fmla="*/ 1918110 w 3222049"/>
              <a:gd name="connsiteY2874" fmla="*/ 3377156 h 3736967"/>
              <a:gd name="connsiteX2875" fmla="*/ 1910595 w 3222049"/>
              <a:gd name="connsiteY2875" fmla="*/ 3375497 h 3736967"/>
              <a:gd name="connsiteX2876" fmla="*/ 1912373 w 3222049"/>
              <a:gd name="connsiteY2876" fmla="*/ 3392438 h 3736967"/>
              <a:gd name="connsiteX2877" fmla="*/ 1918482 w 3222049"/>
              <a:gd name="connsiteY2877" fmla="*/ 3404031 h 3736967"/>
              <a:gd name="connsiteX2878" fmla="*/ 1907092 w 3222049"/>
              <a:gd name="connsiteY2878" fmla="*/ 3420824 h 3736967"/>
              <a:gd name="connsiteX2879" fmla="*/ 1905349 w 3222049"/>
              <a:gd name="connsiteY2879" fmla="*/ 3442111 h 3736967"/>
              <a:gd name="connsiteX2880" fmla="*/ 1905856 w 3222049"/>
              <a:gd name="connsiteY2880" fmla="*/ 3446952 h 3736967"/>
              <a:gd name="connsiteX2881" fmla="*/ 1903339 w 3222049"/>
              <a:gd name="connsiteY2881" fmla="*/ 3452109 h 3736967"/>
              <a:gd name="connsiteX2882" fmla="*/ 1904452 w 3222049"/>
              <a:gd name="connsiteY2882" fmla="*/ 3456886 h 3736967"/>
              <a:gd name="connsiteX2883" fmla="*/ 1903335 w 3222049"/>
              <a:gd name="connsiteY2883" fmla="*/ 3485600 h 3736967"/>
              <a:gd name="connsiteX2884" fmla="*/ 1895769 w 3222049"/>
              <a:gd name="connsiteY2884" fmla="*/ 3514073 h 3736967"/>
              <a:gd name="connsiteX2885" fmla="*/ 1897181 w 3222049"/>
              <a:gd name="connsiteY2885" fmla="*/ 3530442 h 3736967"/>
              <a:gd name="connsiteX2886" fmla="*/ 1893146 w 3222049"/>
              <a:gd name="connsiteY2886" fmla="*/ 3547380 h 3736967"/>
              <a:gd name="connsiteX2887" fmla="*/ 1893980 w 3222049"/>
              <a:gd name="connsiteY2887" fmla="*/ 3553868 h 3736967"/>
              <a:gd name="connsiteX2888" fmla="*/ 1891995 w 3222049"/>
              <a:gd name="connsiteY2888" fmla="*/ 3559735 h 3736967"/>
              <a:gd name="connsiteX2889" fmla="*/ 1888596 w 3222049"/>
              <a:gd name="connsiteY2889" fmla="*/ 3560856 h 3736967"/>
              <a:gd name="connsiteX2890" fmla="*/ 1885818 w 3222049"/>
              <a:gd name="connsiteY2890" fmla="*/ 3559160 h 3736967"/>
              <a:gd name="connsiteX2891" fmla="*/ 1882247 w 3222049"/>
              <a:gd name="connsiteY2891" fmla="*/ 3571768 h 3736967"/>
              <a:gd name="connsiteX2892" fmla="*/ 1894743 w 3222049"/>
              <a:gd name="connsiteY2892" fmla="*/ 3577186 h 3736967"/>
              <a:gd name="connsiteX2893" fmla="*/ 1891284 w 3222049"/>
              <a:gd name="connsiteY2893" fmla="*/ 3587948 h 3736967"/>
              <a:gd name="connsiteX2894" fmla="*/ 1893129 w 3222049"/>
              <a:gd name="connsiteY2894" fmla="*/ 3593872 h 3736967"/>
              <a:gd name="connsiteX2895" fmla="*/ 1883195 w 3222049"/>
              <a:gd name="connsiteY2895" fmla="*/ 3592466 h 3736967"/>
              <a:gd name="connsiteX2896" fmla="*/ 1881028 w 3222049"/>
              <a:gd name="connsiteY2896" fmla="*/ 3595141 h 3736967"/>
              <a:gd name="connsiteX2897" fmla="*/ 1881283 w 3222049"/>
              <a:gd name="connsiteY2897" fmla="*/ 3597561 h 3736967"/>
              <a:gd name="connsiteX2898" fmla="*/ 1884633 w 3222049"/>
              <a:gd name="connsiteY2898" fmla="*/ 3598892 h 3736967"/>
              <a:gd name="connsiteX2899" fmla="*/ 1888797 w 3222049"/>
              <a:gd name="connsiteY2899" fmla="*/ 3599220 h 3736967"/>
              <a:gd name="connsiteX2900" fmla="*/ 1884295 w 3222049"/>
              <a:gd name="connsiteY2900" fmla="*/ 3610244 h 3736967"/>
              <a:gd name="connsiteX2901" fmla="*/ 1886242 w 3222049"/>
              <a:gd name="connsiteY2901" fmla="*/ 3621509 h 3736967"/>
              <a:gd name="connsiteX2902" fmla="*/ 1880025 w 3222049"/>
              <a:gd name="connsiteY2902" fmla="*/ 3659933 h 3736967"/>
              <a:gd name="connsiteX2903" fmla="*/ 1878253 w 3222049"/>
              <a:gd name="connsiteY2903" fmla="*/ 3696975 h 3736967"/>
              <a:gd name="connsiteX2904" fmla="*/ 1874314 w 3222049"/>
              <a:gd name="connsiteY2904" fmla="*/ 3714821 h 3736967"/>
              <a:gd name="connsiteX2905" fmla="*/ 1872380 w 3222049"/>
              <a:gd name="connsiteY2905" fmla="*/ 3734293 h 3736967"/>
              <a:gd name="connsiteX2906" fmla="*/ 1870213 w 3222049"/>
              <a:gd name="connsiteY2906" fmla="*/ 3736967 h 3736967"/>
              <a:gd name="connsiteX2907" fmla="*/ 1864916 w 3222049"/>
              <a:gd name="connsiteY2907" fmla="*/ 3702502 h 3736967"/>
              <a:gd name="connsiteX2908" fmla="*/ 1867692 w 3222049"/>
              <a:gd name="connsiteY2908" fmla="*/ 3666274 h 3736967"/>
              <a:gd name="connsiteX2909" fmla="*/ 1866262 w 3222049"/>
              <a:gd name="connsiteY2909" fmla="*/ 3658471 h 3736967"/>
              <a:gd name="connsiteX2910" fmla="*/ 1864832 w 3222049"/>
              <a:gd name="connsiteY2910" fmla="*/ 3650669 h 3736967"/>
              <a:gd name="connsiteX2911" fmla="*/ 1871398 w 3222049"/>
              <a:gd name="connsiteY2911" fmla="*/ 3631630 h 3736967"/>
              <a:gd name="connsiteX2912" fmla="*/ 1866067 w 3222049"/>
              <a:gd name="connsiteY2912" fmla="*/ 3580805 h 3736967"/>
              <a:gd name="connsiteX2913" fmla="*/ 1864087 w 3222049"/>
              <a:gd name="connsiteY2913" fmla="*/ 3596918 h 3736967"/>
              <a:gd name="connsiteX2914" fmla="*/ 1843964 w 3222049"/>
              <a:gd name="connsiteY2914" fmla="*/ 3591688 h 3736967"/>
              <a:gd name="connsiteX2915" fmla="*/ 1842310 w 3222049"/>
              <a:gd name="connsiteY2915" fmla="*/ 3521975 h 3736967"/>
              <a:gd name="connsiteX2916" fmla="*/ 1830577 w 3222049"/>
              <a:gd name="connsiteY2916" fmla="*/ 3452401 h 3736967"/>
              <a:gd name="connsiteX2917" fmla="*/ 1826820 w 3222049"/>
              <a:gd name="connsiteY2917" fmla="*/ 3451571 h 3736967"/>
              <a:gd name="connsiteX2918" fmla="*/ 1822515 w 3222049"/>
              <a:gd name="connsiteY2918" fmla="*/ 3468845 h 3736967"/>
              <a:gd name="connsiteX2919" fmla="*/ 1818019 w 3222049"/>
              <a:gd name="connsiteY2919" fmla="*/ 3484303 h 3736967"/>
              <a:gd name="connsiteX2920" fmla="*/ 1813179 w 3222049"/>
              <a:gd name="connsiteY2920" fmla="*/ 3484811 h 3736967"/>
              <a:gd name="connsiteX2921" fmla="*/ 1807323 w 3222049"/>
              <a:gd name="connsiteY2921" fmla="*/ 3475638 h 3736967"/>
              <a:gd name="connsiteX2922" fmla="*/ 1808474 w 3222049"/>
              <a:gd name="connsiteY2922" fmla="*/ 3463283 h 3736967"/>
              <a:gd name="connsiteX2923" fmla="*/ 1797623 w 3222049"/>
              <a:gd name="connsiteY2923" fmla="*/ 3463351 h 3736967"/>
              <a:gd name="connsiteX2924" fmla="*/ 1797524 w 3222049"/>
              <a:gd name="connsiteY2924" fmla="*/ 3452198 h 3736967"/>
              <a:gd name="connsiteX2925" fmla="*/ 1791990 w 3222049"/>
              <a:gd name="connsiteY2925" fmla="*/ 3434427 h 3736967"/>
              <a:gd name="connsiteX2926" fmla="*/ 1788888 w 3222049"/>
              <a:gd name="connsiteY2926" fmla="*/ 3425271 h 3736967"/>
              <a:gd name="connsiteX2927" fmla="*/ 1787792 w 3222049"/>
              <a:gd name="connsiteY2927" fmla="*/ 3417740 h 3736967"/>
              <a:gd name="connsiteX2928" fmla="*/ 1789959 w 3222049"/>
              <a:gd name="connsiteY2928" fmla="*/ 3415066 h 3736967"/>
              <a:gd name="connsiteX2929" fmla="*/ 1792866 w 3222049"/>
              <a:gd name="connsiteY2929" fmla="*/ 3412161 h 3736967"/>
              <a:gd name="connsiteX2930" fmla="*/ 1796965 w 3222049"/>
              <a:gd name="connsiteY2930" fmla="*/ 3411884 h 3736967"/>
              <a:gd name="connsiteX2931" fmla="*/ 1799827 w 3222049"/>
              <a:gd name="connsiteY2931" fmla="*/ 3421677 h 3736967"/>
              <a:gd name="connsiteX2932" fmla="*/ 1799250 w 3222049"/>
              <a:gd name="connsiteY2932" fmla="*/ 3433666 h 3736967"/>
              <a:gd name="connsiteX2933" fmla="*/ 1805359 w 3222049"/>
              <a:gd name="connsiteY2933" fmla="*/ 3445259 h 3736967"/>
              <a:gd name="connsiteX2934" fmla="*/ 1807526 w 3222049"/>
              <a:gd name="connsiteY2934" fmla="*/ 3442585 h 3736967"/>
              <a:gd name="connsiteX2935" fmla="*/ 1801372 w 3222049"/>
              <a:gd name="connsiteY2935" fmla="*/ 3421821 h 3736967"/>
              <a:gd name="connsiteX2936" fmla="*/ 1797033 w 3222049"/>
              <a:gd name="connsiteY2936" fmla="*/ 3400866 h 3736967"/>
              <a:gd name="connsiteX2937" fmla="*/ 1790855 w 3222049"/>
              <a:gd name="connsiteY2937" fmla="*/ 3400291 h 3736967"/>
              <a:gd name="connsiteX2938" fmla="*/ 1791617 w 3222049"/>
              <a:gd name="connsiteY2938" fmla="*/ 3385683 h 3736967"/>
              <a:gd name="connsiteX2939" fmla="*/ 1791566 w 3222049"/>
              <a:gd name="connsiteY2939" fmla="*/ 3372078 h 3736967"/>
              <a:gd name="connsiteX2940" fmla="*/ 1790697 w 3222049"/>
              <a:gd name="connsiteY2940" fmla="*/ 3355042 h 3736967"/>
              <a:gd name="connsiteX2941" fmla="*/ 1788012 w 3222049"/>
              <a:gd name="connsiteY2941" fmla="*/ 3338195 h 3736967"/>
              <a:gd name="connsiteX2942" fmla="*/ 1786167 w 3222049"/>
              <a:gd name="connsiteY2942" fmla="*/ 3332272 h 3736967"/>
              <a:gd name="connsiteX2943" fmla="*/ 1772476 w 3222049"/>
              <a:gd name="connsiteY2943" fmla="*/ 3330038 h 3736967"/>
              <a:gd name="connsiteX2944" fmla="*/ 1775657 w 3222049"/>
              <a:gd name="connsiteY2944" fmla="*/ 3337045 h 3736967"/>
              <a:gd name="connsiteX2945" fmla="*/ 1763997 w 3222049"/>
              <a:gd name="connsiteY2945" fmla="*/ 3354172 h 3736967"/>
              <a:gd name="connsiteX2946" fmla="*/ 1768769 w 3222049"/>
              <a:gd name="connsiteY2946" fmla="*/ 3364682 h 3736967"/>
              <a:gd name="connsiteX2947" fmla="*/ 1765878 w 3222049"/>
              <a:gd name="connsiteY2947" fmla="*/ 3370644 h 3736967"/>
              <a:gd name="connsiteX2948" fmla="*/ 1767619 w 3222049"/>
              <a:gd name="connsiteY2948" fmla="*/ 3377036 h 3736967"/>
              <a:gd name="connsiteX2949" fmla="*/ 1765131 w 3222049"/>
              <a:gd name="connsiteY2949" fmla="*/ 3388309 h 3736967"/>
              <a:gd name="connsiteX2950" fmla="*/ 1755957 w 3222049"/>
              <a:gd name="connsiteY2950" fmla="*/ 3394165 h 3736967"/>
              <a:gd name="connsiteX2951" fmla="*/ 1755871 w 3222049"/>
              <a:gd name="connsiteY2951" fmla="*/ 3391879 h 3736967"/>
              <a:gd name="connsiteX2952" fmla="*/ 1756787 w 3222049"/>
              <a:gd name="connsiteY2952" fmla="*/ 3390407 h 3736967"/>
              <a:gd name="connsiteX2953" fmla="*/ 1750677 w 3222049"/>
              <a:gd name="connsiteY2953" fmla="*/ 3378814 h 3736967"/>
              <a:gd name="connsiteX2954" fmla="*/ 1750385 w 3222049"/>
              <a:gd name="connsiteY2954" fmla="*/ 3371657 h 3736967"/>
              <a:gd name="connsiteX2955" fmla="*/ 1745651 w 3222049"/>
              <a:gd name="connsiteY2955" fmla="*/ 3365883 h 3736967"/>
              <a:gd name="connsiteX2956" fmla="*/ 1743552 w 3222049"/>
              <a:gd name="connsiteY2956" fmla="*/ 3357540 h 3736967"/>
              <a:gd name="connsiteX2957" fmla="*/ 1736613 w 3222049"/>
              <a:gd name="connsiteY2957" fmla="*/ 3349704 h 3736967"/>
              <a:gd name="connsiteX2958" fmla="*/ 1724751 w 3222049"/>
              <a:gd name="connsiteY2958" fmla="*/ 3306600 h 3736967"/>
              <a:gd name="connsiteX2959" fmla="*/ 1708688 w 3222049"/>
              <a:gd name="connsiteY2959" fmla="*/ 3258431 h 3736967"/>
              <a:gd name="connsiteX2960" fmla="*/ 1695571 w 3222049"/>
              <a:gd name="connsiteY2960" fmla="*/ 3250020 h 3736967"/>
              <a:gd name="connsiteX2961" fmla="*/ 1696469 w 3222049"/>
              <a:gd name="connsiteY2961" fmla="*/ 3235245 h 3736967"/>
              <a:gd name="connsiteX2962" fmla="*/ 1691696 w 3222049"/>
              <a:gd name="connsiteY2962" fmla="*/ 3224735 h 3736967"/>
              <a:gd name="connsiteX2963" fmla="*/ 1692932 w 3222049"/>
              <a:gd name="connsiteY2963" fmla="*/ 3264213 h 3736967"/>
              <a:gd name="connsiteX2964" fmla="*/ 1687718 w 3222049"/>
              <a:gd name="connsiteY2964" fmla="*/ 3303450 h 3736967"/>
              <a:gd name="connsiteX2965" fmla="*/ 1694998 w 3222049"/>
              <a:gd name="connsiteY2965" fmla="*/ 3315991 h 3736967"/>
              <a:gd name="connsiteX2966" fmla="*/ 1694014 w 3222049"/>
              <a:gd name="connsiteY2966" fmla="*/ 3328481 h 3736967"/>
              <a:gd name="connsiteX2967" fmla="*/ 1686601 w 3222049"/>
              <a:gd name="connsiteY2967" fmla="*/ 3354032 h 3736967"/>
              <a:gd name="connsiteX2968" fmla="*/ 1687313 w 3222049"/>
              <a:gd name="connsiteY2968" fmla="*/ 3369556 h 3736967"/>
              <a:gd name="connsiteX2969" fmla="*/ 1689343 w 3222049"/>
              <a:gd name="connsiteY2969" fmla="*/ 3388917 h 3736967"/>
              <a:gd name="connsiteX2970" fmla="*/ 1683649 w 3222049"/>
              <a:gd name="connsiteY2970" fmla="*/ 3397314 h 3736967"/>
              <a:gd name="connsiteX2971" fmla="*/ 1682777 w 3222049"/>
              <a:gd name="connsiteY2971" fmla="*/ 3407958 h 3736967"/>
              <a:gd name="connsiteX2972" fmla="*/ 1677951 w 3222049"/>
              <a:gd name="connsiteY2972" fmla="*/ 3411522 h 3736967"/>
              <a:gd name="connsiteX2973" fmla="*/ 1670930 w 3222049"/>
              <a:gd name="connsiteY2973" fmla="*/ 3411647 h 3736967"/>
              <a:gd name="connsiteX2974" fmla="*/ 1672280 w 3222049"/>
              <a:gd name="connsiteY2974" fmla="*/ 3399730 h 3736967"/>
              <a:gd name="connsiteX2975" fmla="*/ 1678072 w 3222049"/>
              <a:gd name="connsiteY2975" fmla="*/ 3386430 h 3736967"/>
              <a:gd name="connsiteX2976" fmla="*/ 1672487 w 3222049"/>
              <a:gd name="connsiteY2976" fmla="*/ 3333186 h 3736967"/>
              <a:gd name="connsiteX2977" fmla="*/ 1679141 w 3222049"/>
              <a:gd name="connsiteY2977" fmla="*/ 3316431 h 3736967"/>
              <a:gd name="connsiteX2978" fmla="*/ 1677531 w 3222049"/>
              <a:gd name="connsiteY2978" fmla="*/ 3299625 h 3736967"/>
              <a:gd name="connsiteX2979" fmla="*/ 1677226 w 3222049"/>
              <a:gd name="connsiteY2979" fmla="*/ 3261731 h 3736967"/>
              <a:gd name="connsiteX2980" fmla="*/ 1667613 w 3222049"/>
              <a:gd name="connsiteY2980" fmla="*/ 3251729 h 3736967"/>
              <a:gd name="connsiteX2981" fmla="*/ 1666866 w 3222049"/>
              <a:gd name="connsiteY2981" fmla="*/ 3247525 h 3736967"/>
              <a:gd name="connsiteX2982" fmla="*/ 1667934 w 3222049"/>
              <a:gd name="connsiteY2982" fmla="*/ 3243131 h 3736967"/>
              <a:gd name="connsiteX2983" fmla="*/ 1670101 w 3222049"/>
              <a:gd name="connsiteY2983" fmla="*/ 3240457 h 3736967"/>
              <a:gd name="connsiteX2984" fmla="*/ 1647236 w 3222049"/>
              <a:gd name="connsiteY2984" fmla="*/ 3244079 h 3736967"/>
              <a:gd name="connsiteX2985" fmla="*/ 1643986 w 3222049"/>
              <a:gd name="connsiteY2985" fmla="*/ 3248091 h 3736967"/>
              <a:gd name="connsiteX2986" fmla="*/ 1642002 w 3222049"/>
              <a:gd name="connsiteY2986" fmla="*/ 3253957 h 3736967"/>
              <a:gd name="connsiteX2987" fmla="*/ 1642835 w 3222049"/>
              <a:gd name="connsiteY2987" fmla="*/ 3260445 h 3736967"/>
              <a:gd name="connsiteX2988" fmla="*/ 1635761 w 3222049"/>
              <a:gd name="connsiteY2988" fmla="*/ 3274645 h 3736967"/>
              <a:gd name="connsiteX2989" fmla="*/ 1639948 w 3222049"/>
              <a:gd name="connsiteY2989" fmla="*/ 3298520 h 3736967"/>
              <a:gd name="connsiteX2990" fmla="*/ 1632240 w 3222049"/>
              <a:gd name="connsiteY2990" fmla="*/ 3322727 h 3736967"/>
              <a:gd name="connsiteX2991" fmla="*/ 1626064 w 3222049"/>
              <a:gd name="connsiteY2991" fmla="*/ 3322151 h 3736967"/>
              <a:gd name="connsiteX2992" fmla="*/ 1624726 w 3222049"/>
              <a:gd name="connsiteY2992" fmla="*/ 3321068 h 3736967"/>
              <a:gd name="connsiteX2993" fmla="*/ 1627054 w 3222049"/>
              <a:gd name="connsiteY2993" fmla="*/ 3314095 h 3736967"/>
              <a:gd name="connsiteX2994" fmla="*/ 1622120 w 3222049"/>
              <a:gd name="connsiteY2994" fmla="*/ 3307884 h 3736967"/>
              <a:gd name="connsiteX2995" fmla="*/ 1620783 w 3222049"/>
              <a:gd name="connsiteY2995" fmla="*/ 3306801 h 3736967"/>
              <a:gd name="connsiteX2996" fmla="*/ 1613182 w 3222049"/>
              <a:gd name="connsiteY2996" fmla="*/ 3302857 h 3736967"/>
              <a:gd name="connsiteX2997" fmla="*/ 1613082 w 3222049"/>
              <a:gd name="connsiteY2997" fmla="*/ 3291705 h 3736967"/>
              <a:gd name="connsiteX2998" fmla="*/ 1604434 w 3222049"/>
              <a:gd name="connsiteY2998" fmla="*/ 3255909 h 3736967"/>
              <a:gd name="connsiteX2999" fmla="*/ 1607290 w 3222049"/>
              <a:gd name="connsiteY2999" fmla="*/ 3239399 h 3736967"/>
              <a:gd name="connsiteX3000" fmla="*/ 1608141 w 3222049"/>
              <a:gd name="connsiteY3000" fmla="*/ 3221265 h 3736967"/>
              <a:gd name="connsiteX3001" fmla="*/ 1604240 w 3222049"/>
              <a:gd name="connsiteY3001" fmla="*/ 3200112 h 3736967"/>
              <a:gd name="connsiteX3002" fmla="*/ 1597901 w 3222049"/>
              <a:gd name="connsiteY3002" fmla="*/ 3181967 h 3736967"/>
              <a:gd name="connsiteX3003" fmla="*/ 1598984 w 3222049"/>
              <a:gd name="connsiteY3003" fmla="*/ 3180630 h 3736967"/>
              <a:gd name="connsiteX3004" fmla="*/ 1595126 w 3222049"/>
              <a:gd name="connsiteY3004" fmla="*/ 3108854 h 3736967"/>
              <a:gd name="connsiteX3005" fmla="*/ 1589894 w 3222049"/>
              <a:gd name="connsiteY3005" fmla="*/ 3112920 h 3736967"/>
              <a:gd name="connsiteX3006" fmla="*/ 1583279 w 3222049"/>
              <a:gd name="connsiteY3006" fmla="*/ 3112543 h 3736967"/>
              <a:gd name="connsiteX3007" fmla="*/ 1578768 w 3222049"/>
              <a:gd name="connsiteY3007" fmla="*/ 3103077 h 3736967"/>
              <a:gd name="connsiteX3008" fmla="*/ 1575071 w 3222049"/>
              <a:gd name="connsiteY3008" fmla="*/ 3092606 h 3736967"/>
              <a:gd name="connsiteX3009" fmla="*/ 1575274 w 3222049"/>
              <a:gd name="connsiteY3009" fmla="*/ 3059553 h 3736967"/>
              <a:gd name="connsiteX3010" fmla="*/ 1575329 w 3222049"/>
              <a:gd name="connsiteY3010" fmla="*/ 3039667 h 3736967"/>
              <a:gd name="connsiteX3011" fmla="*/ 1566117 w 3222049"/>
              <a:gd name="connsiteY3011" fmla="*/ 3018918 h 3736967"/>
              <a:gd name="connsiteX3012" fmla="*/ 1575183 w 3222049"/>
              <a:gd name="connsiteY3012" fmla="*/ 3003286 h 3736967"/>
              <a:gd name="connsiteX3013" fmla="*/ 1571161 w 3222049"/>
              <a:gd name="connsiteY3013" fmla="*/ 2985357 h 3736967"/>
              <a:gd name="connsiteX3014" fmla="*/ 1572799 w 3222049"/>
              <a:gd name="connsiteY3014" fmla="*/ 2970352 h 3736967"/>
              <a:gd name="connsiteX3015" fmla="*/ 1564358 w 3222049"/>
              <a:gd name="connsiteY3015" fmla="*/ 2955486 h 3736967"/>
              <a:gd name="connsiteX3016" fmla="*/ 1565077 w 3222049"/>
              <a:gd name="connsiteY3016" fmla="*/ 2947764 h 3736967"/>
              <a:gd name="connsiteX3017" fmla="*/ 1567421 w 3222049"/>
              <a:gd name="connsiteY3017" fmla="*/ 2938037 h 3736967"/>
              <a:gd name="connsiteX3018" fmla="*/ 1567996 w 3222049"/>
              <a:gd name="connsiteY3018" fmla="*/ 2931859 h 3736967"/>
              <a:gd name="connsiteX3019" fmla="*/ 1578506 w 3222049"/>
              <a:gd name="connsiteY3019" fmla="*/ 2927086 h 3736967"/>
              <a:gd name="connsiteX3020" fmla="*/ 1586285 w 3222049"/>
              <a:gd name="connsiteY3020" fmla="*/ 2945845 h 3736967"/>
              <a:gd name="connsiteX3021" fmla="*/ 1584988 w 3222049"/>
              <a:gd name="connsiteY3021" fmla="*/ 2965555 h 3736967"/>
              <a:gd name="connsiteX3022" fmla="*/ 1583905 w 3222049"/>
              <a:gd name="connsiteY3022" fmla="*/ 2966893 h 3736967"/>
              <a:gd name="connsiteX3023" fmla="*/ 1583262 w 3222049"/>
              <a:gd name="connsiteY3023" fmla="*/ 2984087 h 3736967"/>
              <a:gd name="connsiteX3024" fmla="*/ 1586507 w 3222049"/>
              <a:gd name="connsiteY3024" fmla="*/ 2991699 h 3736967"/>
              <a:gd name="connsiteX3025" fmla="*/ 1586122 w 3222049"/>
              <a:gd name="connsiteY3025" fmla="*/ 2999692 h 3736967"/>
              <a:gd name="connsiteX3026" fmla="*/ 1590245 w 3222049"/>
              <a:gd name="connsiteY3026" fmla="*/ 3022963 h 3736967"/>
              <a:gd name="connsiteX3027" fmla="*/ 1593366 w 3222049"/>
              <a:gd name="connsiteY3027" fmla="*/ 3045421 h 3736967"/>
              <a:gd name="connsiteX3028" fmla="*/ 1589287 w 3222049"/>
              <a:gd name="connsiteY3028" fmla="*/ 3053190 h 3736967"/>
              <a:gd name="connsiteX3029" fmla="*/ 1597631 w 3222049"/>
              <a:gd name="connsiteY3029" fmla="*/ 3051091 h 3736967"/>
              <a:gd name="connsiteX3030" fmla="*/ 1597563 w 3222049"/>
              <a:gd name="connsiteY3030" fmla="*/ 3018372 h 3736967"/>
              <a:gd name="connsiteX3031" fmla="*/ 1591860 w 3222049"/>
              <a:gd name="connsiteY3031" fmla="*/ 2984409 h 3736967"/>
              <a:gd name="connsiteX3032" fmla="*/ 1596260 w 3222049"/>
              <a:gd name="connsiteY3032" fmla="*/ 2968044 h 3736967"/>
              <a:gd name="connsiteX3033" fmla="*/ 1591910 w 3222049"/>
              <a:gd name="connsiteY3033" fmla="*/ 2932409 h 3736967"/>
              <a:gd name="connsiteX3034" fmla="*/ 1594821 w 3222049"/>
              <a:gd name="connsiteY3034" fmla="*/ 2896013 h 3736967"/>
              <a:gd name="connsiteX3035" fmla="*/ 1596106 w 3222049"/>
              <a:gd name="connsiteY3035" fmla="*/ 2889303 h 3736967"/>
              <a:gd name="connsiteX3036" fmla="*/ 1594909 w 3222049"/>
              <a:gd name="connsiteY3036" fmla="*/ 2888067 h 3736967"/>
              <a:gd name="connsiteX3037" fmla="*/ 1592366 w 3222049"/>
              <a:gd name="connsiteY3037" fmla="*/ 2891098 h 3736967"/>
              <a:gd name="connsiteX3038" fmla="*/ 1564149 w 3222049"/>
              <a:gd name="connsiteY3038" fmla="*/ 2909480 h 3736967"/>
              <a:gd name="connsiteX3039" fmla="*/ 1561686 w 3222049"/>
              <a:gd name="connsiteY3039" fmla="*/ 2906191 h 3736967"/>
              <a:gd name="connsiteX3040" fmla="*/ 1561994 w 3222049"/>
              <a:gd name="connsiteY3040" fmla="*/ 2902092 h 3736967"/>
              <a:gd name="connsiteX3041" fmla="*/ 1571922 w 3222049"/>
              <a:gd name="connsiteY3041" fmla="*/ 2895591 h 3736967"/>
              <a:gd name="connsiteX3042" fmla="*/ 1577232 w 3222049"/>
              <a:gd name="connsiteY3042" fmla="*/ 2885625 h 3736967"/>
              <a:gd name="connsiteX3043" fmla="*/ 1584913 w 3222049"/>
              <a:gd name="connsiteY3043" fmla="*/ 2871937 h 3736967"/>
              <a:gd name="connsiteX3044" fmla="*/ 1590516 w 3222049"/>
              <a:gd name="connsiteY3044" fmla="*/ 2867234 h 3736967"/>
              <a:gd name="connsiteX3045" fmla="*/ 1589101 w 3222049"/>
              <a:gd name="connsiteY3045" fmla="*/ 2864805 h 3736967"/>
              <a:gd name="connsiteX3046" fmla="*/ 1591238 w 3222049"/>
              <a:gd name="connsiteY3046" fmla="*/ 2856017 h 3736967"/>
              <a:gd name="connsiteX3047" fmla="*/ 1589744 w 3222049"/>
              <a:gd name="connsiteY3047" fmla="*/ 2847610 h 3736967"/>
              <a:gd name="connsiteX3048" fmla="*/ 1584976 w 3222049"/>
              <a:gd name="connsiteY3048" fmla="*/ 2847345 h 3736967"/>
              <a:gd name="connsiteX3049" fmla="*/ 1581401 w 3222049"/>
              <a:gd name="connsiteY3049" fmla="*/ 2849708 h 3736967"/>
              <a:gd name="connsiteX3050" fmla="*/ 1583690 w 3222049"/>
              <a:gd name="connsiteY3050" fmla="*/ 2859868 h 3736967"/>
              <a:gd name="connsiteX3051" fmla="*/ 1582348 w 3222049"/>
              <a:gd name="connsiteY3051" fmla="*/ 2870407 h 3736967"/>
              <a:gd name="connsiteX3052" fmla="*/ 1579896 w 3222049"/>
              <a:gd name="connsiteY3052" fmla="*/ 2870358 h 3736967"/>
              <a:gd name="connsiteX3053" fmla="*/ 1577254 w 3222049"/>
              <a:gd name="connsiteY3053" fmla="*/ 2868494 h 3736967"/>
              <a:gd name="connsiteX3054" fmla="*/ 1565728 w 3222049"/>
              <a:gd name="connsiteY3054" fmla="*/ 2863586 h 3736967"/>
              <a:gd name="connsiteX3055" fmla="*/ 1565272 w 3222049"/>
              <a:gd name="connsiteY3055" fmla="*/ 2862350 h 3736967"/>
              <a:gd name="connsiteX3056" fmla="*/ 1552762 w 3222049"/>
              <a:gd name="connsiteY3056" fmla="*/ 2875928 h 3736967"/>
              <a:gd name="connsiteX3057" fmla="*/ 1540295 w 3222049"/>
              <a:gd name="connsiteY3057" fmla="*/ 2877158 h 3736967"/>
              <a:gd name="connsiteX3058" fmla="*/ 1530291 w 3222049"/>
              <a:gd name="connsiteY3058" fmla="*/ 2884084 h 3736967"/>
              <a:gd name="connsiteX3059" fmla="*/ 1529983 w 3222049"/>
              <a:gd name="connsiteY3059" fmla="*/ 2885777 h 3736967"/>
              <a:gd name="connsiteX3060" fmla="*/ 1516227 w 3222049"/>
              <a:gd name="connsiteY3060" fmla="*/ 2900109 h 3736967"/>
              <a:gd name="connsiteX3061" fmla="*/ 1503510 w 3222049"/>
              <a:gd name="connsiteY3061" fmla="*/ 2915941 h 3736967"/>
              <a:gd name="connsiteX3062" fmla="*/ 1489523 w 3222049"/>
              <a:gd name="connsiteY3062" fmla="*/ 2926733 h 3736967"/>
              <a:gd name="connsiteX3063" fmla="*/ 1480730 w 3222049"/>
              <a:gd name="connsiteY3063" fmla="*/ 2945028 h 3736967"/>
              <a:gd name="connsiteX3064" fmla="*/ 1471497 w 3222049"/>
              <a:gd name="connsiteY3064" fmla="*/ 2938102 h 3736967"/>
              <a:gd name="connsiteX3065" fmla="*/ 1463185 w 3222049"/>
              <a:gd name="connsiteY3065" fmla="*/ 2945335 h 3736967"/>
              <a:gd name="connsiteX3066" fmla="*/ 1455028 w 3222049"/>
              <a:gd name="connsiteY3066" fmla="*/ 2961341 h 3736967"/>
              <a:gd name="connsiteX3067" fmla="*/ 1446948 w 3222049"/>
              <a:gd name="connsiteY3067" fmla="*/ 2962495 h 3736967"/>
              <a:gd name="connsiteX3068" fmla="*/ 1443023 w 3222049"/>
              <a:gd name="connsiteY3068" fmla="*/ 2969651 h 3736967"/>
              <a:gd name="connsiteX3069" fmla="*/ 1442407 w 3222049"/>
              <a:gd name="connsiteY3069" fmla="*/ 2973037 h 3736967"/>
              <a:gd name="connsiteX3070" fmla="*/ 1426400 w 3222049"/>
              <a:gd name="connsiteY3070" fmla="*/ 2984118 h 3736967"/>
              <a:gd name="connsiteX3071" fmla="*/ 1419166 w 3222049"/>
              <a:gd name="connsiteY3071" fmla="*/ 2995045 h 3736967"/>
              <a:gd name="connsiteX3072" fmla="*/ 1403467 w 3222049"/>
              <a:gd name="connsiteY3072" fmla="*/ 3004432 h 3736967"/>
              <a:gd name="connsiteX3073" fmla="*/ 1386690 w 3222049"/>
              <a:gd name="connsiteY3073" fmla="*/ 3029364 h 3736967"/>
              <a:gd name="connsiteX3074" fmla="*/ 1381958 w 3222049"/>
              <a:gd name="connsiteY3074" fmla="*/ 3028940 h 3736967"/>
              <a:gd name="connsiteX3075" fmla="*/ 1379303 w 3222049"/>
              <a:gd name="connsiteY3075" fmla="*/ 3031518 h 3736967"/>
              <a:gd name="connsiteX3076" fmla="*/ 1377225 w 3222049"/>
              <a:gd name="connsiteY3076" fmla="*/ 3038136 h 3736967"/>
              <a:gd name="connsiteX3077" fmla="*/ 1370992 w 3222049"/>
              <a:gd name="connsiteY3077" fmla="*/ 3038751 h 3736967"/>
              <a:gd name="connsiteX3078" fmla="*/ 1368759 w 3222049"/>
              <a:gd name="connsiteY3078" fmla="*/ 3048621 h 3736967"/>
              <a:gd name="connsiteX3079" fmla="*/ 1364219 w 3222049"/>
              <a:gd name="connsiteY3079" fmla="*/ 3056758 h 3736967"/>
              <a:gd name="connsiteX3080" fmla="*/ 1363295 w 3222049"/>
              <a:gd name="connsiteY3080" fmla="*/ 3061836 h 3736967"/>
              <a:gd name="connsiteX3081" fmla="*/ 1382438 w 3222049"/>
              <a:gd name="connsiteY3081" fmla="*/ 3046735 h 3736967"/>
              <a:gd name="connsiteX3082" fmla="*/ 1400542 w 3222049"/>
              <a:gd name="connsiteY3082" fmla="*/ 3030134 h 3736967"/>
              <a:gd name="connsiteX3083" fmla="*/ 1406929 w 3222049"/>
              <a:gd name="connsiteY3083" fmla="*/ 3028672 h 3736967"/>
              <a:gd name="connsiteX3084" fmla="*/ 1413316 w 3222049"/>
              <a:gd name="connsiteY3084" fmla="*/ 3027211 h 3736967"/>
              <a:gd name="connsiteX3085" fmla="*/ 1383976 w 3222049"/>
              <a:gd name="connsiteY3085" fmla="*/ 3064724 h 3736967"/>
              <a:gd name="connsiteX3086" fmla="*/ 1346672 w 3222049"/>
              <a:gd name="connsiteY3086" fmla="*/ 3095541 h 3736967"/>
              <a:gd name="connsiteX3087" fmla="*/ 1344209 w 3222049"/>
              <a:gd name="connsiteY3087" fmla="*/ 3092251 h 3736967"/>
              <a:gd name="connsiteX3088" fmla="*/ 1344518 w 3222049"/>
              <a:gd name="connsiteY3088" fmla="*/ 3088154 h 3736967"/>
              <a:gd name="connsiteX3089" fmla="*/ 1353079 w 3222049"/>
              <a:gd name="connsiteY3089" fmla="*/ 3080747 h 3736967"/>
              <a:gd name="connsiteX3090" fmla="*/ 1358062 w 3222049"/>
              <a:gd name="connsiteY3090" fmla="*/ 3071379 h 3736967"/>
              <a:gd name="connsiteX3091" fmla="*/ 1345134 w 3222049"/>
              <a:gd name="connsiteY3091" fmla="*/ 3084768 h 3736967"/>
              <a:gd name="connsiteX3092" fmla="*/ 1334360 w 3222049"/>
              <a:gd name="connsiteY3092" fmla="*/ 3086306 h 3736967"/>
              <a:gd name="connsiteX3093" fmla="*/ 1331898 w 3222049"/>
              <a:gd name="connsiteY3093" fmla="*/ 3080612 h 3736967"/>
              <a:gd name="connsiteX3094" fmla="*/ 1339632 w 3222049"/>
              <a:gd name="connsiteY3094" fmla="*/ 3064529 h 3736967"/>
              <a:gd name="connsiteX3095" fmla="*/ 1349906 w 3222049"/>
              <a:gd name="connsiteY3095" fmla="*/ 3048908 h 3736967"/>
              <a:gd name="connsiteX3096" fmla="*/ 1365913 w 3222049"/>
              <a:gd name="connsiteY3096" fmla="*/ 3037827 h 3736967"/>
              <a:gd name="connsiteX3097" fmla="*/ 1372377 w 3222049"/>
              <a:gd name="connsiteY3097" fmla="*/ 3021513 h 3736967"/>
              <a:gd name="connsiteX3098" fmla="*/ 1336670 w 3222049"/>
              <a:gd name="connsiteY3098" fmla="*/ 3063990 h 3736967"/>
              <a:gd name="connsiteX3099" fmla="*/ 1324203 w 3222049"/>
              <a:gd name="connsiteY3099" fmla="*/ 3065221 h 3736967"/>
              <a:gd name="connsiteX3100" fmla="*/ 1310505 w 3222049"/>
              <a:gd name="connsiteY3100" fmla="*/ 3073223 h 3736967"/>
              <a:gd name="connsiteX3101" fmla="*/ 1281300 w 3222049"/>
              <a:gd name="connsiteY3101" fmla="*/ 3106389 h 3736967"/>
              <a:gd name="connsiteX3102" fmla="*/ 1245400 w 3222049"/>
              <a:gd name="connsiteY3102" fmla="*/ 3133090 h 3736967"/>
              <a:gd name="connsiteX3103" fmla="*/ 1238782 w 3222049"/>
              <a:gd name="connsiteY3103" fmla="*/ 3140631 h 3736967"/>
              <a:gd name="connsiteX3104" fmla="*/ 1237012 w 3222049"/>
              <a:gd name="connsiteY3104" fmla="*/ 3145555 h 3736967"/>
              <a:gd name="connsiteX3105" fmla="*/ 1235242 w 3222049"/>
              <a:gd name="connsiteY3105" fmla="*/ 3150480 h 3736967"/>
              <a:gd name="connsiteX3106" fmla="*/ 1234626 w 3222049"/>
              <a:gd name="connsiteY3106" fmla="*/ 3153866 h 3736967"/>
              <a:gd name="connsiteX3107" fmla="*/ 1218926 w 3222049"/>
              <a:gd name="connsiteY3107" fmla="*/ 3163254 h 3736967"/>
              <a:gd name="connsiteX3108" fmla="*/ 1210134 w 3222049"/>
              <a:gd name="connsiteY3108" fmla="*/ 3174335 h 3736967"/>
              <a:gd name="connsiteX3109" fmla="*/ 1197995 w 3222049"/>
              <a:gd name="connsiteY3109" fmla="*/ 3182183 h 3736967"/>
              <a:gd name="connsiteX3110" fmla="*/ 1183219 w 3222049"/>
              <a:gd name="connsiteY3110" fmla="*/ 3205729 h 3736967"/>
              <a:gd name="connsiteX3111" fmla="*/ 1175523 w 3222049"/>
              <a:gd name="connsiteY3111" fmla="*/ 3209577 h 3736967"/>
              <a:gd name="connsiteX3112" fmla="*/ 1167828 w 3222049"/>
              <a:gd name="connsiteY3112" fmla="*/ 3213424 h 3736967"/>
              <a:gd name="connsiteX3113" fmla="*/ 1165865 w 3222049"/>
              <a:gd name="connsiteY3113" fmla="*/ 3221813 h 3736967"/>
              <a:gd name="connsiteX3114" fmla="*/ 1161363 w 3222049"/>
              <a:gd name="connsiteY3114" fmla="*/ 3229738 h 3736967"/>
              <a:gd name="connsiteX3115" fmla="*/ 1155129 w 3222049"/>
              <a:gd name="connsiteY3115" fmla="*/ 3244782 h 3736967"/>
              <a:gd name="connsiteX3116" fmla="*/ 1144278 w 3222049"/>
              <a:gd name="connsiteY3116" fmla="*/ 3256363 h 3736967"/>
              <a:gd name="connsiteX3117" fmla="*/ 1135197 w 3222049"/>
              <a:gd name="connsiteY3117" fmla="*/ 3258209 h 3736967"/>
              <a:gd name="connsiteX3118" fmla="*/ 1132735 w 3222049"/>
              <a:gd name="connsiteY3118" fmla="*/ 3252515 h 3736967"/>
              <a:gd name="connsiteX3119" fmla="*/ 1141105 w 3222049"/>
              <a:gd name="connsiteY3119" fmla="*/ 3238952 h 3736967"/>
              <a:gd name="connsiteX3120" fmla="*/ 1148435 w 3222049"/>
              <a:gd name="connsiteY3120" fmla="*/ 3223889 h 3736967"/>
              <a:gd name="connsiteX3121" fmla="*/ 1162749 w 3222049"/>
              <a:gd name="connsiteY3121" fmla="*/ 3212501 h 3736967"/>
              <a:gd name="connsiteX3122" fmla="*/ 1168502 w 3222049"/>
              <a:gd name="connsiteY3122" fmla="*/ 3198899 h 3736967"/>
              <a:gd name="connsiteX3123" fmla="*/ 1177833 w 3222049"/>
              <a:gd name="connsiteY3123" fmla="*/ 3187261 h 3736967"/>
              <a:gd name="connsiteX3124" fmla="*/ 1185528 w 3222049"/>
              <a:gd name="connsiteY3124" fmla="*/ 3183414 h 3736967"/>
              <a:gd name="connsiteX3125" fmla="*/ 1196765 w 3222049"/>
              <a:gd name="connsiteY3125" fmla="*/ 3150479 h 3736967"/>
              <a:gd name="connsiteX3126" fmla="*/ 1217696 w 3222049"/>
              <a:gd name="connsiteY3126" fmla="*/ 3131549 h 3736967"/>
              <a:gd name="connsiteX3127" fmla="*/ 1224778 w 3222049"/>
              <a:gd name="connsiteY3127" fmla="*/ 3111849 h 3736967"/>
              <a:gd name="connsiteX3128" fmla="*/ 1223277 w 3222049"/>
              <a:gd name="connsiteY3128" fmla="*/ 3110484 h 3736967"/>
              <a:gd name="connsiteX3129" fmla="*/ 1221083 w 3222049"/>
              <a:gd name="connsiteY3129" fmla="*/ 3112926 h 3736967"/>
              <a:gd name="connsiteX3130" fmla="*/ 1206463 w 3222049"/>
              <a:gd name="connsiteY3130" fmla="*/ 3106770 h 3736967"/>
              <a:gd name="connsiteX3131" fmla="*/ 1204212 w 3222049"/>
              <a:gd name="connsiteY3131" fmla="*/ 3105923 h 3736967"/>
              <a:gd name="connsiteX3132" fmla="*/ 1203693 w 3222049"/>
              <a:gd name="connsiteY3132" fmla="*/ 3102768 h 3736967"/>
              <a:gd name="connsiteX3133" fmla="*/ 1206521 w 3222049"/>
              <a:gd name="connsiteY3133" fmla="*/ 3098035 h 3736967"/>
              <a:gd name="connsiteX3134" fmla="*/ 1210619 w 3222049"/>
              <a:gd name="connsiteY3134" fmla="*/ 3093534 h 3736967"/>
              <a:gd name="connsiteX3135" fmla="*/ 1214044 w 3222049"/>
              <a:gd name="connsiteY3135" fmla="*/ 3093938 h 3736967"/>
              <a:gd name="connsiteX3136" fmla="*/ 1217699 w 3222049"/>
              <a:gd name="connsiteY3136" fmla="*/ 3093072 h 3736967"/>
              <a:gd name="connsiteX3137" fmla="*/ 1215679 w 3222049"/>
              <a:gd name="connsiteY3137" fmla="*/ 3088552 h 3736967"/>
              <a:gd name="connsiteX3138" fmla="*/ 1212159 w 3222049"/>
              <a:gd name="connsiteY3138" fmla="*/ 3085069 h 3736967"/>
              <a:gd name="connsiteX3139" fmla="*/ 1217084 w 3222049"/>
              <a:gd name="connsiteY3139" fmla="*/ 3077220 h 3736967"/>
              <a:gd name="connsiteX3140" fmla="*/ 1222010 w 3222049"/>
              <a:gd name="connsiteY3140" fmla="*/ 3069371 h 3736967"/>
              <a:gd name="connsiteX3141" fmla="*/ 1229243 w 3222049"/>
              <a:gd name="connsiteY3141" fmla="*/ 3058444 h 3736967"/>
              <a:gd name="connsiteX3142" fmla="*/ 1231399 w 3222049"/>
              <a:gd name="connsiteY3142" fmla="*/ 3046593 h 3736967"/>
              <a:gd name="connsiteX3143" fmla="*/ 1235708 w 3222049"/>
              <a:gd name="connsiteY3143" fmla="*/ 3042131 h 3736967"/>
              <a:gd name="connsiteX3144" fmla="*/ 1238152 w 3222049"/>
              <a:gd name="connsiteY3144" fmla="*/ 3037110 h 3736967"/>
              <a:gd name="connsiteX3145" fmla="*/ 1243712 w 3222049"/>
              <a:gd name="connsiteY3145" fmla="*/ 3036591 h 3736967"/>
              <a:gd name="connsiteX3146" fmla="*/ 1237555 w 3222049"/>
              <a:gd name="connsiteY3146" fmla="*/ 3031973 h 3736967"/>
              <a:gd name="connsiteX3147" fmla="*/ 1225243 w 3222049"/>
              <a:gd name="connsiteY3147" fmla="*/ 3041977 h 3736967"/>
              <a:gd name="connsiteX3148" fmla="*/ 1235401 w 3222049"/>
              <a:gd name="connsiteY3148" fmla="*/ 3024586 h 3736967"/>
              <a:gd name="connsiteX3149" fmla="*/ 1255583 w 3222049"/>
              <a:gd name="connsiteY3149" fmla="*/ 3003770 h 3736967"/>
              <a:gd name="connsiteX3150" fmla="*/ 1274495 w 3222049"/>
              <a:gd name="connsiteY3150" fmla="*/ 2982726 h 3736967"/>
              <a:gd name="connsiteX3151" fmla="*/ 1275900 w 3222049"/>
              <a:gd name="connsiteY3151" fmla="*/ 2976204 h 3736967"/>
              <a:gd name="connsiteX3152" fmla="*/ 1278343 w 3222049"/>
              <a:gd name="connsiteY3152" fmla="*/ 2971183 h 3736967"/>
              <a:gd name="connsiteX3153" fmla="*/ 1274957 w 3222049"/>
              <a:gd name="connsiteY3153" fmla="*/ 2970567 h 3736967"/>
              <a:gd name="connsiteX3154" fmla="*/ 1264183 w 3222049"/>
              <a:gd name="connsiteY3154" fmla="*/ 2991343 h 3736967"/>
              <a:gd name="connsiteX3155" fmla="*/ 1248177 w 3222049"/>
              <a:gd name="connsiteY3155" fmla="*/ 3002424 h 3736967"/>
              <a:gd name="connsiteX3156" fmla="*/ 1242135 w 3222049"/>
              <a:gd name="connsiteY3156" fmla="*/ 3011600 h 3736967"/>
              <a:gd name="connsiteX3157" fmla="*/ 1236324 w 3222049"/>
              <a:gd name="connsiteY3157" fmla="*/ 3019507 h 3736967"/>
              <a:gd name="connsiteX3158" fmla="*/ 1235401 w 3222049"/>
              <a:gd name="connsiteY3158" fmla="*/ 3024586 h 3736967"/>
              <a:gd name="connsiteX3159" fmla="*/ 1209775 w 3222049"/>
              <a:gd name="connsiteY3159" fmla="*/ 3042880 h 3736967"/>
              <a:gd name="connsiteX3160" fmla="*/ 1186458 w 3222049"/>
              <a:gd name="connsiteY3160" fmla="*/ 3062906 h 3736967"/>
              <a:gd name="connsiteX3161" fmla="*/ 1181224 w 3222049"/>
              <a:gd name="connsiteY3161" fmla="*/ 3072447 h 3736967"/>
              <a:gd name="connsiteX3162" fmla="*/ 1175991 w 3222049"/>
              <a:gd name="connsiteY3162" fmla="*/ 3081989 h 3736967"/>
              <a:gd name="connsiteX3163" fmla="*/ 1165198 w 3222049"/>
              <a:gd name="connsiteY3163" fmla="*/ 3082431 h 3736967"/>
              <a:gd name="connsiteX3164" fmla="*/ 1161677 w 3222049"/>
              <a:gd name="connsiteY3164" fmla="*/ 3093377 h 3736967"/>
              <a:gd name="connsiteX3165" fmla="*/ 1149788 w 3222049"/>
              <a:gd name="connsiteY3165" fmla="*/ 3098649 h 3736967"/>
              <a:gd name="connsiteX3166" fmla="*/ 1139976 w 3222049"/>
              <a:gd name="connsiteY3166" fmla="*/ 3106921 h 3736967"/>
              <a:gd name="connsiteX3167" fmla="*/ 1137378 w 3222049"/>
              <a:gd name="connsiteY3167" fmla="*/ 3115193 h 3736967"/>
              <a:gd name="connsiteX3168" fmla="*/ 1129356 w 3222049"/>
              <a:gd name="connsiteY3168" fmla="*/ 3117231 h 3736967"/>
              <a:gd name="connsiteX3169" fmla="*/ 1128565 w 3222049"/>
              <a:gd name="connsiteY3169" fmla="*/ 3119347 h 3736967"/>
              <a:gd name="connsiteX3170" fmla="*/ 1130866 w 3222049"/>
              <a:gd name="connsiteY3170" fmla="*/ 3121535 h 3736967"/>
              <a:gd name="connsiteX3171" fmla="*/ 1123917 w 3222049"/>
              <a:gd name="connsiteY3171" fmla="*/ 3130449 h 3736967"/>
              <a:gd name="connsiteX3172" fmla="*/ 1123611 w 3222049"/>
              <a:gd name="connsiteY3172" fmla="*/ 3136646 h 3736967"/>
              <a:gd name="connsiteX3173" fmla="*/ 1114766 w 3222049"/>
              <a:gd name="connsiteY3173" fmla="*/ 3131910 h 3736967"/>
              <a:gd name="connsiteX3174" fmla="*/ 1111812 w 3222049"/>
              <a:gd name="connsiteY3174" fmla="*/ 3133676 h 3736967"/>
              <a:gd name="connsiteX3175" fmla="*/ 1111218 w 3222049"/>
              <a:gd name="connsiteY3175" fmla="*/ 3136035 h 3736967"/>
              <a:gd name="connsiteX3176" fmla="*/ 1113907 w 3222049"/>
              <a:gd name="connsiteY3176" fmla="*/ 3138438 h 3736967"/>
              <a:gd name="connsiteX3177" fmla="*/ 1117703 w 3222049"/>
              <a:gd name="connsiteY3177" fmla="*/ 3140178 h 3736967"/>
              <a:gd name="connsiteX3178" fmla="*/ 1109683 w 3222049"/>
              <a:gd name="connsiteY3178" fmla="*/ 3148980 h 3736967"/>
              <a:gd name="connsiteX3179" fmla="*/ 1107636 w 3222049"/>
              <a:gd name="connsiteY3179" fmla="*/ 3160228 h 3736967"/>
              <a:gd name="connsiteX3180" fmla="*/ 1088582 w 3222049"/>
              <a:gd name="connsiteY3180" fmla="*/ 3194169 h 3736967"/>
              <a:gd name="connsiteX3181" fmla="*/ 1074176 w 3222049"/>
              <a:gd name="connsiteY3181" fmla="*/ 3228340 h 3736967"/>
              <a:gd name="connsiteX3182" fmla="*/ 1064338 w 3222049"/>
              <a:gd name="connsiteY3182" fmla="*/ 3243743 h 3736967"/>
              <a:gd name="connsiteX3183" fmla="*/ 1055825 w 3222049"/>
              <a:gd name="connsiteY3183" fmla="*/ 3261361 h 3736967"/>
              <a:gd name="connsiteX3184" fmla="*/ 1052870 w 3222049"/>
              <a:gd name="connsiteY3184" fmla="*/ 3263126 h 3736967"/>
              <a:gd name="connsiteX3185" fmla="*/ 1059752 w 3222049"/>
              <a:gd name="connsiteY3185" fmla="*/ 3228943 h 3736967"/>
              <a:gd name="connsiteX3186" fmla="*/ 1074821 w 3222049"/>
              <a:gd name="connsiteY3186" fmla="*/ 3195880 h 3736967"/>
              <a:gd name="connsiteX3187" fmla="*/ 1076162 w 3222049"/>
              <a:gd name="connsiteY3187" fmla="*/ 3188062 h 3736967"/>
              <a:gd name="connsiteX3188" fmla="*/ 1077502 w 3222049"/>
              <a:gd name="connsiteY3188" fmla="*/ 3180244 h 3736967"/>
              <a:gd name="connsiteX3189" fmla="*/ 1090218 w 3222049"/>
              <a:gd name="connsiteY3189" fmla="*/ 3164625 h 3736967"/>
              <a:gd name="connsiteX3190" fmla="*/ 1101302 w 3222049"/>
              <a:gd name="connsiteY3190" fmla="*/ 3120603 h 3736967"/>
              <a:gd name="connsiteX3191" fmla="*/ 1100729 w 3222049"/>
              <a:gd name="connsiteY3191" fmla="*/ 3120770 h 3736967"/>
              <a:gd name="connsiteX3192" fmla="*/ 1099992 w 3222049"/>
              <a:gd name="connsiteY3192" fmla="*/ 3120345 h 3736967"/>
              <a:gd name="connsiteX3193" fmla="*/ 1095293 w 3222049"/>
              <a:gd name="connsiteY3193" fmla="*/ 3129517 h 3736967"/>
              <a:gd name="connsiteX3194" fmla="*/ 1078198 w 3222049"/>
              <a:gd name="connsiteY3194" fmla="*/ 3117684 h 3736967"/>
              <a:gd name="connsiteX3195" fmla="*/ 1100624 w 3222049"/>
              <a:gd name="connsiteY3195" fmla="*/ 3051656 h 3736967"/>
              <a:gd name="connsiteX3196" fmla="*/ 1100961 w 3222049"/>
              <a:gd name="connsiteY3196" fmla="*/ 3049848 h 3736967"/>
              <a:gd name="connsiteX3197" fmla="*/ 1095808 w 3222049"/>
              <a:gd name="connsiteY3197" fmla="*/ 3051666 h 3736967"/>
              <a:gd name="connsiteX3198" fmla="*/ 1077531 w 3222049"/>
              <a:gd name="connsiteY3198" fmla="*/ 3046375 h 3736967"/>
              <a:gd name="connsiteX3199" fmla="*/ 1059947 w 3222049"/>
              <a:gd name="connsiteY3199" fmla="*/ 3066132 h 3736967"/>
              <a:gd name="connsiteX3200" fmla="*/ 1034975 w 3222049"/>
              <a:gd name="connsiteY3200" fmla="*/ 3085638 h 3736967"/>
              <a:gd name="connsiteX3201" fmla="*/ 1012081 w 3222049"/>
              <a:gd name="connsiteY3201" fmla="*/ 3108145 h 3736967"/>
              <a:gd name="connsiteX3202" fmla="*/ 997863 w 3222049"/>
              <a:gd name="connsiteY3202" fmla="*/ 3117802 h 3736967"/>
              <a:gd name="connsiteX3203" fmla="*/ 982376 w 3222049"/>
              <a:gd name="connsiteY3203" fmla="*/ 3127229 h 3736967"/>
              <a:gd name="connsiteX3204" fmla="*/ 933952 w 3222049"/>
              <a:gd name="connsiteY3204" fmla="*/ 3166299 h 3736967"/>
              <a:gd name="connsiteX3205" fmla="*/ 888644 w 3222049"/>
              <a:gd name="connsiteY3205" fmla="*/ 3209871 h 3736967"/>
              <a:gd name="connsiteX3206" fmla="*/ 886162 w 3222049"/>
              <a:gd name="connsiteY3206" fmla="*/ 3217508 h 3736967"/>
              <a:gd name="connsiteX3207" fmla="*/ 878023 w 3222049"/>
              <a:gd name="connsiteY3207" fmla="*/ 3220182 h 3736967"/>
              <a:gd name="connsiteX3208" fmla="*/ 862247 w 3222049"/>
              <a:gd name="connsiteY3208" fmla="*/ 3237207 h 3736967"/>
              <a:gd name="connsiteX3209" fmla="*/ 844163 w 3222049"/>
              <a:gd name="connsiteY3209" fmla="*/ 3252501 h 3736967"/>
              <a:gd name="connsiteX3210" fmla="*/ 833485 w 3222049"/>
              <a:gd name="connsiteY3210" fmla="*/ 3266737 h 3736967"/>
              <a:gd name="connsiteX3211" fmla="*/ 821999 w 3222049"/>
              <a:gd name="connsiteY3211" fmla="*/ 3278202 h 3736967"/>
              <a:gd name="connsiteX3212" fmla="*/ 807224 w 3222049"/>
              <a:gd name="connsiteY3212" fmla="*/ 3282511 h 3736967"/>
              <a:gd name="connsiteX3213" fmla="*/ 842471 w 3222049"/>
              <a:gd name="connsiteY3213" fmla="*/ 3237764 h 3736967"/>
              <a:gd name="connsiteX3214" fmla="*/ 882334 w 3222049"/>
              <a:gd name="connsiteY3214" fmla="*/ 3196481 h 3736967"/>
              <a:gd name="connsiteX3215" fmla="*/ 886798 w 3222049"/>
              <a:gd name="connsiteY3215" fmla="*/ 3186362 h 3736967"/>
              <a:gd name="connsiteX3216" fmla="*/ 891723 w 3222049"/>
              <a:gd name="connsiteY3216" fmla="*/ 3173703 h 3736967"/>
              <a:gd name="connsiteX3217" fmla="*/ 893032 w 3222049"/>
              <a:gd name="connsiteY3217" fmla="*/ 3168913 h 3736967"/>
              <a:gd name="connsiteX3218" fmla="*/ 896649 w 3222049"/>
              <a:gd name="connsiteY3218" fmla="*/ 3165854 h 3736967"/>
              <a:gd name="connsiteX3219" fmla="*/ 898342 w 3222049"/>
              <a:gd name="connsiteY3219" fmla="*/ 3166162 h 3736967"/>
              <a:gd name="connsiteX3220" fmla="*/ 914272 w 3222049"/>
              <a:gd name="connsiteY3220" fmla="*/ 3133862 h 3736967"/>
              <a:gd name="connsiteX3221" fmla="*/ 932050 w 3222049"/>
              <a:gd name="connsiteY3221" fmla="*/ 3105833 h 3736967"/>
              <a:gd name="connsiteX3222" fmla="*/ 942689 w 3222049"/>
              <a:gd name="connsiteY3222" fmla="*/ 3084594 h 3736967"/>
              <a:gd name="connsiteX3223" fmla="*/ 961755 w 3222049"/>
              <a:gd name="connsiteY3223" fmla="*/ 3067512 h 3736967"/>
              <a:gd name="connsiteX3224" fmla="*/ 969317 w 3222049"/>
              <a:gd name="connsiteY3224" fmla="*/ 3055989 h 3736967"/>
              <a:gd name="connsiteX3225" fmla="*/ 977917 w 3222049"/>
              <a:gd name="connsiteY3225" fmla="*/ 3045966 h 3736967"/>
              <a:gd name="connsiteX3226" fmla="*/ 979571 w 3222049"/>
              <a:gd name="connsiteY3226" fmla="*/ 3039271 h 3736967"/>
              <a:gd name="connsiteX3227" fmla="*/ 983765 w 3222049"/>
              <a:gd name="connsiteY3227" fmla="*/ 3033038 h 3736967"/>
              <a:gd name="connsiteX3228" fmla="*/ 991615 w 3222049"/>
              <a:gd name="connsiteY3228" fmla="*/ 3018726 h 3736967"/>
              <a:gd name="connsiteX3229" fmla="*/ 995905 w 3222049"/>
              <a:gd name="connsiteY3229" fmla="*/ 3010761 h 3736967"/>
              <a:gd name="connsiteX3230" fmla="*/ 1005622 w 3222049"/>
              <a:gd name="connsiteY3230" fmla="*/ 3009030 h 3736967"/>
              <a:gd name="connsiteX3231" fmla="*/ 1013471 w 3222049"/>
              <a:gd name="connsiteY3231" fmla="*/ 2994717 h 3736967"/>
              <a:gd name="connsiteX3232" fmla="*/ 1020859 w 3222049"/>
              <a:gd name="connsiteY3232" fmla="*/ 2992563 h 3736967"/>
              <a:gd name="connsiteX3233" fmla="*/ 1022110 w 3222049"/>
              <a:gd name="connsiteY3233" fmla="*/ 2974864 h 3736967"/>
              <a:gd name="connsiteX3234" fmla="*/ 1031787 w 3222049"/>
              <a:gd name="connsiteY3234" fmla="*/ 2961321 h 3736967"/>
              <a:gd name="connsiteX3235" fmla="*/ 1049180 w 3222049"/>
              <a:gd name="connsiteY3235" fmla="*/ 2928194 h 3736967"/>
              <a:gd name="connsiteX3236" fmla="*/ 1062003 w 3222049"/>
              <a:gd name="connsiteY3236" fmla="*/ 2908773 h 3736967"/>
              <a:gd name="connsiteX3237" fmla="*/ 1069269 w 3222049"/>
              <a:gd name="connsiteY3237" fmla="*/ 2900670 h 3736967"/>
              <a:gd name="connsiteX3238" fmla="*/ 1063507 w 3222049"/>
              <a:gd name="connsiteY3238" fmla="*/ 2901941 h 3736967"/>
              <a:gd name="connsiteX3239" fmla="*/ 1064212 w 3222049"/>
              <a:gd name="connsiteY3239" fmla="*/ 2899766 h 3736967"/>
              <a:gd name="connsiteX3240" fmla="*/ 1065579 w 3222049"/>
              <a:gd name="connsiteY3240" fmla="*/ 2898698 h 3736967"/>
              <a:gd name="connsiteX3241" fmla="*/ 1063829 w 3222049"/>
              <a:gd name="connsiteY3241" fmla="*/ 2885711 h 3736967"/>
              <a:gd name="connsiteX3242" fmla="*/ 1066017 w 3222049"/>
              <a:gd name="connsiteY3242" fmla="*/ 2878890 h 3736967"/>
              <a:gd name="connsiteX3243" fmla="*/ 1063558 w 3222049"/>
              <a:gd name="connsiteY3243" fmla="*/ 2871841 h 3736967"/>
              <a:gd name="connsiteX3244" fmla="*/ 1064457 w 3222049"/>
              <a:gd name="connsiteY3244" fmla="*/ 2863284 h 3736967"/>
              <a:gd name="connsiteX3245" fmla="*/ 1060637 w 3222049"/>
              <a:gd name="connsiteY3245" fmla="*/ 2853540 h 3736967"/>
              <a:gd name="connsiteX3246" fmla="*/ 1063525 w 3222049"/>
              <a:gd name="connsiteY3246" fmla="*/ 2835995 h 3736967"/>
              <a:gd name="connsiteX3247" fmla="*/ 1064114 w 3222049"/>
              <a:gd name="connsiteY3247" fmla="*/ 2816165 h 3736967"/>
              <a:gd name="connsiteX3248" fmla="*/ 1062555 w 3222049"/>
              <a:gd name="connsiteY3248" fmla="*/ 2818798 h 3736967"/>
              <a:gd name="connsiteX3249" fmla="*/ 1060115 w 3222049"/>
              <a:gd name="connsiteY3249" fmla="*/ 2832731 h 3736967"/>
              <a:gd name="connsiteX3250" fmla="*/ 1055231 w 3222049"/>
              <a:gd name="connsiteY3250" fmla="*/ 2841681 h 3736967"/>
              <a:gd name="connsiteX3251" fmla="*/ 1057412 w 3222049"/>
              <a:gd name="connsiteY3251" fmla="*/ 2841435 h 3736967"/>
              <a:gd name="connsiteX3252" fmla="*/ 1054440 w 3222049"/>
              <a:gd name="connsiteY3252" fmla="*/ 2853234 h 3736967"/>
              <a:gd name="connsiteX3253" fmla="*/ 1052688 w 3222049"/>
              <a:gd name="connsiteY3253" fmla="*/ 2853386 h 3736967"/>
              <a:gd name="connsiteX3254" fmla="*/ 1051439 w 3222049"/>
              <a:gd name="connsiteY3254" fmla="*/ 2873164 h 3736967"/>
              <a:gd name="connsiteX3255" fmla="*/ 1046512 w 3222049"/>
              <a:gd name="connsiteY3255" fmla="*/ 2880217 h 3736967"/>
              <a:gd name="connsiteX3256" fmla="*/ 1041584 w 3222049"/>
              <a:gd name="connsiteY3256" fmla="*/ 2887270 h 3736967"/>
              <a:gd name="connsiteX3257" fmla="*/ 1043861 w 3222049"/>
              <a:gd name="connsiteY3257" fmla="*/ 2895578 h 3736967"/>
              <a:gd name="connsiteX3258" fmla="*/ 1043686 w 3222049"/>
              <a:gd name="connsiteY3258" fmla="*/ 2904692 h 3736967"/>
              <a:gd name="connsiteX3259" fmla="*/ 1045385 w 3222049"/>
              <a:gd name="connsiteY3259" fmla="*/ 2920887 h 3736967"/>
              <a:gd name="connsiteX3260" fmla="*/ 1041373 w 3222049"/>
              <a:gd name="connsiteY3260" fmla="*/ 2936242 h 3736967"/>
              <a:gd name="connsiteX3261" fmla="*/ 1034274 w 3222049"/>
              <a:gd name="connsiteY3261" fmla="*/ 2942197 h 3736967"/>
              <a:gd name="connsiteX3262" fmla="*/ 1029394 w 3222049"/>
              <a:gd name="connsiteY3262" fmla="*/ 2938367 h 3736967"/>
              <a:gd name="connsiteX3263" fmla="*/ 1030278 w 3222049"/>
              <a:gd name="connsiteY3263" fmla="*/ 2922455 h 3736967"/>
              <a:gd name="connsiteX3264" fmla="*/ 1029533 w 3222049"/>
              <a:gd name="connsiteY3264" fmla="*/ 2905719 h 3736967"/>
              <a:gd name="connsiteX3265" fmla="*/ 1036680 w 3222049"/>
              <a:gd name="connsiteY3265" fmla="*/ 2888881 h 3736967"/>
              <a:gd name="connsiteX3266" fmla="*/ 1035247 w 3222049"/>
              <a:gd name="connsiteY3266" fmla="*/ 2874183 h 3736967"/>
              <a:gd name="connsiteX3267" fmla="*/ 1037894 w 3222049"/>
              <a:gd name="connsiteY3267" fmla="*/ 2859503 h 3736967"/>
              <a:gd name="connsiteX3268" fmla="*/ 1042754 w 3222049"/>
              <a:gd name="connsiteY3268" fmla="*/ 2852546 h 3736967"/>
              <a:gd name="connsiteX3269" fmla="*/ 1038805 w 3222049"/>
              <a:gd name="connsiteY3269" fmla="*/ 2850552 h 3736967"/>
              <a:gd name="connsiteX3270" fmla="*/ 1038921 w 3222049"/>
              <a:gd name="connsiteY3270" fmla="*/ 2846975 h 3736967"/>
              <a:gd name="connsiteX3271" fmla="*/ 1041470 w 3222049"/>
              <a:gd name="connsiteY3271" fmla="*/ 2844950 h 3736967"/>
              <a:gd name="connsiteX3272" fmla="*/ 1041541 w 3222049"/>
              <a:gd name="connsiteY3272" fmla="*/ 2844927 h 3736967"/>
              <a:gd name="connsiteX3273" fmla="*/ 1036983 w 3222049"/>
              <a:gd name="connsiteY3273" fmla="*/ 2818144 h 3736967"/>
              <a:gd name="connsiteX3274" fmla="*/ 1046348 w 3222049"/>
              <a:gd name="connsiteY3274" fmla="*/ 2791521 h 3736967"/>
              <a:gd name="connsiteX3275" fmla="*/ 1043172 w 3222049"/>
              <a:gd name="connsiteY3275" fmla="*/ 2770831 h 3736967"/>
              <a:gd name="connsiteX3276" fmla="*/ 1042508 w 3222049"/>
              <a:gd name="connsiteY3276" fmla="*/ 2770667 h 3736967"/>
              <a:gd name="connsiteX3277" fmla="*/ 1030637 w 3222049"/>
              <a:gd name="connsiteY3277" fmla="*/ 2793289 h 3736967"/>
              <a:gd name="connsiteX3278" fmla="*/ 1033159 w 3222049"/>
              <a:gd name="connsiteY3278" fmla="*/ 2807569 h 3736967"/>
              <a:gd name="connsiteX3279" fmla="*/ 1027939 w 3222049"/>
              <a:gd name="connsiteY3279" fmla="*/ 2818959 h 3736967"/>
              <a:gd name="connsiteX3280" fmla="*/ 1012189 w 3222049"/>
              <a:gd name="connsiteY3280" fmla="*/ 2840401 h 3736967"/>
              <a:gd name="connsiteX3281" fmla="*/ 1007516 w 3222049"/>
              <a:gd name="connsiteY3281" fmla="*/ 2855222 h 3736967"/>
              <a:gd name="connsiteX3282" fmla="*/ 1002763 w 3222049"/>
              <a:gd name="connsiteY3282" fmla="*/ 2874100 h 3736967"/>
              <a:gd name="connsiteX3283" fmla="*/ 994527 w 3222049"/>
              <a:gd name="connsiteY3283" fmla="*/ 2880026 h 3736967"/>
              <a:gd name="connsiteX3284" fmla="*/ 990048 w 3222049"/>
              <a:gd name="connsiteY3284" fmla="*/ 2889720 h 3736967"/>
              <a:gd name="connsiteX3285" fmla="*/ 984291 w 3222049"/>
              <a:gd name="connsiteY3285" fmla="*/ 2891406 h 3736967"/>
              <a:gd name="connsiteX3286" fmla="*/ 977654 w 3222049"/>
              <a:gd name="connsiteY3286" fmla="*/ 2889108 h 3736967"/>
              <a:gd name="connsiteX3287" fmla="*/ 983021 w 3222049"/>
              <a:gd name="connsiteY3287" fmla="*/ 2878383 h 3736967"/>
              <a:gd name="connsiteX3288" fmla="*/ 993035 w 3222049"/>
              <a:gd name="connsiteY3288" fmla="*/ 2867887 h 3736967"/>
              <a:gd name="connsiteX3289" fmla="*/ 1006106 w 3222049"/>
              <a:gd name="connsiteY3289" fmla="*/ 2815971 h 3736967"/>
              <a:gd name="connsiteX3290" fmla="*/ 1018118 w 3222049"/>
              <a:gd name="connsiteY3290" fmla="*/ 2802527 h 3736967"/>
              <a:gd name="connsiteX3291" fmla="*/ 1022386 w 3222049"/>
              <a:gd name="connsiteY3291" fmla="*/ 2786193 h 3736967"/>
              <a:gd name="connsiteX3292" fmla="*/ 1026410 w 3222049"/>
              <a:gd name="connsiteY3292" fmla="*/ 2774929 h 3736967"/>
              <a:gd name="connsiteX3293" fmla="*/ 1024653 w 3222049"/>
              <a:gd name="connsiteY3293" fmla="*/ 2775104 h 3736967"/>
              <a:gd name="connsiteX3294" fmla="*/ 1022271 w 3222049"/>
              <a:gd name="connsiteY3294" fmla="*/ 2775434 h 3736967"/>
              <a:gd name="connsiteX3295" fmla="*/ 1020309 w 3222049"/>
              <a:gd name="connsiteY3295" fmla="*/ 2772909 h 3736967"/>
              <a:gd name="connsiteX3296" fmla="*/ 1020537 w 3222049"/>
              <a:gd name="connsiteY3296" fmla="*/ 2767400 h 3736967"/>
              <a:gd name="connsiteX3297" fmla="*/ 1021991 w 3222049"/>
              <a:gd name="connsiteY3297" fmla="*/ 2761489 h 3736967"/>
              <a:gd name="connsiteX3298" fmla="*/ 1025193 w 3222049"/>
              <a:gd name="connsiteY3298" fmla="*/ 2760210 h 3736967"/>
              <a:gd name="connsiteX3299" fmla="*/ 1027992 w 3222049"/>
              <a:gd name="connsiteY3299" fmla="*/ 2757705 h 3736967"/>
              <a:gd name="connsiteX3300" fmla="*/ 1024060 w 3222049"/>
              <a:gd name="connsiteY3300" fmla="*/ 2754696 h 3736967"/>
              <a:gd name="connsiteX3301" fmla="*/ 1019305 w 3222049"/>
              <a:gd name="connsiteY3301" fmla="*/ 2753315 h 3736967"/>
              <a:gd name="connsiteX3302" fmla="*/ 1019888 w 3222049"/>
              <a:gd name="connsiteY3302" fmla="*/ 2744067 h 3736967"/>
              <a:gd name="connsiteX3303" fmla="*/ 1020472 w 3222049"/>
              <a:gd name="connsiteY3303" fmla="*/ 2734820 h 3736967"/>
              <a:gd name="connsiteX3304" fmla="*/ 1021312 w 3222049"/>
              <a:gd name="connsiteY3304" fmla="*/ 2725240 h 3736967"/>
              <a:gd name="connsiteX3305" fmla="*/ 1013048 w 3222049"/>
              <a:gd name="connsiteY3305" fmla="*/ 2723616 h 3736967"/>
              <a:gd name="connsiteX3306" fmla="*/ 1008617 w 3222049"/>
              <a:gd name="connsiteY3306" fmla="*/ 2726264 h 3736967"/>
              <a:gd name="connsiteX3307" fmla="*/ 1004736 w 3222049"/>
              <a:gd name="connsiteY3307" fmla="*/ 2731090 h 3736967"/>
              <a:gd name="connsiteX3308" fmla="*/ 1003287 w 3222049"/>
              <a:gd name="connsiteY3308" fmla="*/ 2737470 h 3736967"/>
              <a:gd name="connsiteX3309" fmla="*/ 991759 w 3222049"/>
              <a:gd name="connsiteY3309" fmla="*/ 2748369 h 3736967"/>
              <a:gd name="connsiteX3310" fmla="*/ 987477 w 3222049"/>
              <a:gd name="connsiteY3310" fmla="*/ 2772228 h 3736967"/>
              <a:gd name="connsiteX3311" fmla="*/ 978690 w 3222049"/>
              <a:gd name="connsiteY3311" fmla="*/ 2783565 h 3736967"/>
              <a:gd name="connsiteX3312" fmla="*/ 978904 w 3222049"/>
              <a:gd name="connsiteY3312" fmla="*/ 2784702 h 3736967"/>
              <a:gd name="connsiteX3313" fmla="*/ 970969 w 3222049"/>
              <a:gd name="connsiteY3313" fmla="*/ 2795006 h 3736967"/>
              <a:gd name="connsiteX3314" fmla="*/ 966293 w 3222049"/>
              <a:gd name="connsiteY3314" fmla="*/ 2806958 h 3736967"/>
              <a:gd name="connsiteX3315" fmla="*/ 967957 w 3222049"/>
              <a:gd name="connsiteY3315" fmla="*/ 2815467 h 3736967"/>
              <a:gd name="connsiteX3316" fmla="*/ 961879 w 3222049"/>
              <a:gd name="connsiteY3316" fmla="*/ 2821086 h 3736967"/>
              <a:gd name="connsiteX3317" fmla="*/ 963067 w 3222049"/>
              <a:gd name="connsiteY3317" fmla="*/ 2829526 h 3736967"/>
              <a:gd name="connsiteX3318" fmla="*/ 960174 w 3222049"/>
              <a:gd name="connsiteY3318" fmla="*/ 2837947 h 3736967"/>
              <a:gd name="connsiteX3319" fmla="*/ 952538 w 3222049"/>
              <a:gd name="connsiteY3319" fmla="*/ 2842268 h 3736967"/>
              <a:gd name="connsiteX3320" fmla="*/ 947166 w 3222049"/>
              <a:gd name="connsiteY3320" fmla="*/ 2825921 h 3736967"/>
              <a:gd name="connsiteX3321" fmla="*/ 943190 w 3222049"/>
              <a:gd name="connsiteY3321" fmla="*/ 2833114 h 3736967"/>
              <a:gd name="connsiteX3322" fmla="*/ 938409 w 3222049"/>
              <a:gd name="connsiteY3322" fmla="*/ 2837855 h 3736967"/>
              <a:gd name="connsiteX3323" fmla="*/ 935212 w 3222049"/>
              <a:gd name="connsiteY3323" fmla="*/ 2837773 h 3736967"/>
              <a:gd name="connsiteX3324" fmla="*/ 934065 w 3222049"/>
              <a:gd name="connsiteY3324" fmla="*/ 2835659 h 3736967"/>
              <a:gd name="connsiteX3325" fmla="*/ 932877 w 3222049"/>
              <a:gd name="connsiteY3325" fmla="*/ 2827220 h 3736967"/>
              <a:gd name="connsiteX3326" fmla="*/ 935770 w 3222049"/>
              <a:gd name="connsiteY3326" fmla="*/ 2818798 h 3736967"/>
              <a:gd name="connsiteX3327" fmla="*/ 937183 w 3222049"/>
              <a:gd name="connsiteY3327" fmla="*/ 2806561 h 3736967"/>
              <a:gd name="connsiteX3328" fmla="*/ 938596 w 3222049"/>
              <a:gd name="connsiteY3328" fmla="*/ 2794324 h 3736967"/>
              <a:gd name="connsiteX3329" fmla="*/ 938058 w 3222049"/>
              <a:gd name="connsiteY3329" fmla="*/ 2792689 h 3736967"/>
              <a:gd name="connsiteX3330" fmla="*/ 947984 w 3222049"/>
              <a:gd name="connsiteY3330" fmla="*/ 2762260 h 3736967"/>
              <a:gd name="connsiteX3331" fmla="*/ 946720 w 3222049"/>
              <a:gd name="connsiteY3331" fmla="*/ 2755657 h 3736967"/>
              <a:gd name="connsiteX3332" fmla="*/ 945858 w 3222049"/>
              <a:gd name="connsiteY3332" fmla="*/ 2750280 h 3736967"/>
              <a:gd name="connsiteX3333" fmla="*/ 944247 w 3222049"/>
              <a:gd name="connsiteY3333" fmla="*/ 2745375 h 3736967"/>
              <a:gd name="connsiteX3334" fmla="*/ 949782 w 3222049"/>
              <a:gd name="connsiteY3334" fmla="*/ 2723633 h 3736967"/>
              <a:gd name="connsiteX3335" fmla="*/ 955316 w 3222049"/>
              <a:gd name="connsiteY3335" fmla="*/ 2701891 h 3736967"/>
              <a:gd name="connsiteX3336" fmla="*/ 952117 w 3222049"/>
              <a:gd name="connsiteY3336" fmla="*/ 2686642 h 3736967"/>
              <a:gd name="connsiteX3337" fmla="*/ 956805 w 3222049"/>
              <a:gd name="connsiteY3337" fmla="*/ 2671969 h 3736967"/>
              <a:gd name="connsiteX3338" fmla="*/ 964751 w 3222049"/>
              <a:gd name="connsiteY3338" fmla="*/ 2658944 h 3736967"/>
              <a:gd name="connsiteX3339" fmla="*/ 963163 w 3222049"/>
              <a:gd name="connsiteY3339" fmla="*/ 2648599 h 3736967"/>
              <a:gd name="connsiteX3340" fmla="*/ 970459 w 3222049"/>
              <a:gd name="connsiteY3340" fmla="*/ 2644618 h 3736967"/>
              <a:gd name="connsiteX3341" fmla="*/ 974093 w 3222049"/>
              <a:gd name="connsiteY3341" fmla="*/ 2637763 h 3736967"/>
              <a:gd name="connsiteX3342" fmla="*/ 979586 w 3222049"/>
              <a:gd name="connsiteY3342" fmla="*/ 2625544 h 3736967"/>
              <a:gd name="connsiteX3343" fmla="*/ 981822 w 3222049"/>
              <a:gd name="connsiteY3343" fmla="*/ 2611678 h 3736967"/>
              <a:gd name="connsiteX3344" fmla="*/ 980138 w 3222049"/>
              <a:gd name="connsiteY3344" fmla="*/ 2607929 h 3736967"/>
              <a:gd name="connsiteX3345" fmla="*/ 976404 w 3222049"/>
              <a:gd name="connsiteY3345" fmla="*/ 2606212 h 3736967"/>
              <a:gd name="connsiteX3346" fmla="*/ 974685 w 3222049"/>
              <a:gd name="connsiteY3346" fmla="*/ 2610627 h 3736967"/>
              <a:gd name="connsiteX3347" fmla="*/ 975820 w 3222049"/>
              <a:gd name="connsiteY3347" fmla="*/ 2615461 h 3736967"/>
              <a:gd name="connsiteX3348" fmla="*/ 964783 w 3222049"/>
              <a:gd name="connsiteY3348" fmla="*/ 2635615 h 3736967"/>
              <a:gd name="connsiteX3349" fmla="*/ 950086 w 3222049"/>
              <a:gd name="connsiteY3349" fmla="*/ 2652896 h 3736967"/>
              <a:gd name="connsiteX3350" fmla="*/ 947843 w 3222049"/>
              <a:gd name="connsiteY3350" fmla="*/ 2668122 h 3736967"/>
              <a:gd name="connsiteX3351" fmla="*/ 936914 w 3222049"/>
              <a:gd name="connsiteY3351" fmla="*/ 2678958 h 3736967"/>
              <a:gd name="connsiteX3352" fmla="*/ 928726 w 3222049"/>
              <a:gd name="connsiteY3352" fmla="*/ 2716741 h 3736967"/>
              <a:gd name="connsiteX3353" fmla="*/ 909941 w 3222049"/>
              <a:gd name="connsiteY3353" fmla="*/ 2751213 h 3736967"/>
              <a:gd name="connsiteX3354" fmla="*/ 911401 w 3222049"/>
              <a:gd name="connsiteY3354" fmla="*/ 2759790 h 3736967"/>
              <a:gd name="connsiteX3355" fmla="*/ 910408 w 3222049"/>
              <a:gd name="connsiteY3355" fmla="*/ 2769172 h 3736967"/>
              <a:gd name="connsiteX3356" fmla="*/ 901113 w 3222049"/>
              <a:gd name="connsiteY3356" fmla="*/ 2779471 h 3736967"/>
              <a:gd name="connsiteX3357" fmla="*/ 882527 w 3222049"/>
              <a:gd name="connsiteY3357" fmla="*/ 2783540 h 3736967"/>
              <a:gd name="connsiteX3358" fmla="*/ 876499 w 3222049"/>
              <a:gd name="connsiteY3358" fmla="*/ 2809293 h 3736967"/>
              <a:gd name="connsiteX3359" fmla="*/ 863859 w 3222049"/>
              <a:gd name="connsiteY3359" fmla="*/ 2838350 h 3736967"/>
              <a:gd name="connsiteX3360" fmla="*/ 854477 w 3222049"/>
              <a:gd name="connsiteY3360" fmla="*/ 2869055 h 3736967"/>
              <a:gd name="connsiteX3361" fmla="*/ 846589 w 3222049"/>
              <a:gd name="connsiteY3361" fmla="*/ 2884324 h 3736967"/>
              <a:gd name="connsiteX3362" fmla="*/ 837476 w 3222049"/>
              <a:gd name="connsiteY3362" fmla="*/ 2899998 h 3736967"/>
              <a:gd name="connsiteX3363" fmla="*/ 813559 w 3222049"/>
              <a:gd name="connsiteY3363" fmla="*/ 2957438 h 3736967"/>
              <a:gd name="connsiteX3364" fmla="*/ 794529 w 3222049"/>
              <a:gd name="connsiteY3364" fmla="*/ 3017348 h 3736967"/>
              <a:gd name="connsiteX3365" fmla="*/ 795992 w 3222049"/>
              <a:gd name="connsiteY3365" fmla="*/ 3025245 h 3736967"/>
              <a:gd name="connsiteX3366" fmla="*/ 790116 w 3222049"/>
              <a:gd name="connsiteY3366" fmla="*/ 3031477 h 3736967"/>
              <a:gd name="connsiteX3367" fmla="*/ 784374 w 3222049"/>
              <a:gd name="connsiteY3367" fmla="*/ 3053966 h 3736967"/>
              <a:gd name="connsiteX3368" fmla="*/ 775776 w 3222049"/>
              <a:gd name="connsiteY3368" fmla="*/ 3076036 h 3736967"/>
              <a:gd name="connsiteX3369" fmla="*/ 773184 w 3222049"/>
              <a:gd name="connsiteY3369" fmla="*/ 3093640 h 3736967"/>
              <a:gd name="connsiteX3370" fmla="*/ 768560 w 3222049"/>
              <a:gd name="connsiteY3370" fmla="*/ 3109197 h 3736967"/>
              <a:gd name="connsiteX3371" fmla="*/ 757631 w 3222049"/>
              <a:gd name="connsiteY3371" fmla="*/ 3120033 h 3736967"/>
              <a:gd name="connsiteX3372" fmla="*/ 767258 w 3222049"/>
              <a:gd name="connsiteY3372" fmla="*/ 3063891 h 3736967"/>
              <a:gd name="connsiteX3373" fmla="*/ 782595 w 3222049"/>
              <a:gd name="connsiteY3373" fmla="*/ 3008591 h 3736967"/>
              <a:gd name="connsiteX3374" fmla="*/ 781690 w 3222049"/>
              <a:gd name="connsiteY3374" fmla="*/ 2997568 h 3736967"/>
              <a:gd name="connsiteX3375" fmla="*/ 779980 w 3222049"/>
              <a:gd name="connsiteY3375" fmla="*/ 2984093 h 3736967"/>
              <a:gd name="connsiteX3376" fmla="*/ 778845 w 3222049"/>
              <a:gd name="connsiteY3376" fmla="*/ 2979259 h 3736967"/>
              <a:gd name="connsiteX3377" fmla="*/ 780564 w 3222049"/>
              <a:gd name="connsiteY3377" fmla="*/ 2974845 h 3736967"/>
              <a:gd name="connsiteX3378" fmla="*/ 782198 w 3222049"/>
              <a:gd name="connsiteY3378" fmla="*/ 2974308 h 3736967"/>
              <a:gd name="connsiteX3379" fmla="*/ 780788 w 3222049"/>
              <a:gd name="connsiteY3379" fmla="*/ 2938321 h 3736967"/>
              <a:gd name="connsiteX3380" fmla="*/ 783039 w 3222049"/>
              <a:gd name="connsiteY3380" fmla="*/ 2905206 h 3736967"/>
              <a:gd name="connsiteX3381" fmla="*/ 782257 w 3222049"/>
              <a:gd name="connsiteY3381" fmla="*/ 2881464 h 3736967"/>
              <a:gd name="connsiteX3382" fmla="*/ 790862 w 3222049"/>
              <a:gd name="connsiteY3382" fmla="*/ 2857354 h 3736967"/>
              <a:gd name="connsiteX3383" fmla="*/ 792010 w 3222049"/>
              <a:gd name="connsiteY3383" fmla="*/ 2843620 h 3736967"/>
              <a:gd name="connsiteX3384" fmla="*/ 794786 w 3222049"/>
              <a:gd name="connsiteY3384" fmla="*/ 2830708 h 3736967"/>
              <a:gd name="connsiteX3385" fmla="*/ 793046 w 3222049"/>
              <a:gd name="connsiteY3385" fmla="*/ 2824035 h 3736967"/>
              <a:gd name="connsiteX3386" fmla="*/ 793758 w 3222049"/>
              <a:gd name="connsiteY3386" fmla="*/ 2816556 h 3736967"/>
              <a:gd name="connsiteX3387" fmla="*/ 793828 w 3222049"/>
              <a:gd name="connsiteY3387" fmla="*/ 2800232 h 3736967"/>
              <a:gd name="connsiteX3388" fmla="*/ 793799 w 3222049"/>
              <a:gd name="connsiteY3388" fmla="*/ 2791185 h 3736967"/>
              <a:gd name="connsiteX3389" fmla="*/ 801511 w 3222049"/>
              <a:gd name="connsiteY3389" fmla="*/ 2785029 h 3736967"/>
              <a:gd name="connsiteX3390" fmla="*/ 801582 w 3222049"/>
              <a:gd name="connsiteY3390" fmla="*/ 2768705 h 3736967"/>
              <a:gd name="connsiteX3391" fmla="*/ 807046 w 3222049"/>
              <a:gd name="connsiteY3391" fmla="*/ 2763287 h 3736967"/>
              <a:gd name="connsiteX3392" fmla="*/ 799702 w 3222049"/>
              <a:gd name="connsiteY3392" fmla="*/ 2747136 h 3736967"/>
              <a:gd name="connsiteX3393" fmla="*/ 801745 w 3222049"/>
              <a:gd name="connsiteY3393" fmla="*/ 2730616 h 3736967"/>
              <a:gd name="connsiteX3394" fmla="*/ 801225 w 3222049"/>
              <a:gd name="connsiteY3394" fmla="*/ 2693204 h 3736967"/>
              <a:gd name="connsiteX3395" fmla="*/ 806415 w 3222049"/>
              <a:gd name="connsiteY3395" fmla="*/ 2656633 h 3736967"/>
              <a:gd name="connsiteX3396" fmla="*/ 804851 w 3222049"/>
              <a:gd name="connsiteY3396" fmla="*/ 2640846 h 3736967"/>
              <a:gd name="connsiteX3397" fmla="*/ 821292 w 3222049"/>
              <a:gd name="connsiteY3397" fmla="*/ 2613710 h 3736967"/>
              <a:gd name="connsiteX3398" fmla="*/ 821017 w 3222049"/>
              <a:gd name="connsiteY3398" fmla="*/ 2598404 h 3736967"/>
              <a:gd name="connsiteX3399" fmla="*/ 821969 w 3222049"/>
              <a:gd name="connsiteY3399" fmla="*/ 2582696 h 3736967"/>
              <a:gd name="connsiteX3400" fmla="*/ 830397 w 3222049"/>
              <a:gd name="connsiteY3400" fmla="*/ 2568381 h 3736967"/>
              <a:gd name="connsiteX3401" fmla="*/ 830260 w 3222049"/>
              <a:gd name="connsiteY3401" fmla="*/ 2552804 h 3736967"/>
              <a:gd name="connsiteX3402" fmla="*/ 834089 w 3222049"/>
              <a:gd name="connsiteY3402" fmla="*/ 2547922 h 3736967"/>
              <a:gd name="connsiteX3403" fmla="*/ 832755 w 3222049"/>
              <a:gd name="connsiteY3403" fmla="*/ 2541796 h 3736967"/>
              <a:gd name="connsiteX3404" fmla="*/ 836308 w 3222049"/>
              <a:gd name="connsiteY3404" fmla="*/ 2538138 h 3736967"/>
              <a:gd name="connsiteX3405" fmla="*/ 858508 w 3222049"/>
              <a:gd name="connsiteY3405" fmla="*/ 2452735 h 3736967"/>
              <a:gd name="connsiteX3406" fmla="*/ 871338 w 3222049"/>
              <a:gd name="connsiteY3406" fmla="*/ 2363618 h 3736967"/>
              <a:gd name="connsiteX3407" fmla="*/ 880632 w 3222049"/>
              <a:gd name="connsiteY3407" fmla="*/ 2353319 h 3736967"/>
              <a:gd name="connsiteX3408" fmla="*/ 886727 w 3222049"/>
              <a:gd name="connsiteY3408" fmla="*/ 2327771 h 3736967"/>
              <a:gd name="connsiteX3409" fmla="*/ 887171 w 3222049"/>
              <a:gd name="connsiteY3409" fmla="*/ 2351171 h 3736967"/>
              <a:gd name="connsiteX3410" fmla="*/ 890441 w 3222049"/>
              <a:gd name="connsiteY3410" fmla="*/ 2350096 h 3736967"/>
              <a:gd name="connsiteX3411" fmla="*/ 895368 w 3222049"/>
              <a:gd name="connsiteY3411" fmla="*/ 2343044 h 3736967"/>
              <a:gd name="connsiteX3412" fmla="*/ 894341 w 3222049"/>
              <a:gd name="connsiteY3412" fmla="*/ 2328892 h 3736967"/>
              <a:gd name="connsiteX3413" fmla="*/ 898754 w 3222049"/>
              <a:gd name="connsiteY3413" fmla="*/ 2314763 h 3736967"/>
              <a:gd name="connsiteX3414" fmla="*/ 899571 w 3222049"/>
              <a:gd name="connsiteY3414" fmla="*/ 2311596 h 3736967"/>
              <a:gd name="connsiteX3415" fmla="*/ 887216 w 3222049"/>
              <a:gd name="connsiteY3415" fmla="*/ 2316393 h 3736967"/>
              <a:gd name="connsiteX3416" fmla="*/ 878588 w 3222049"/>
              <a:gd name="connsiteY3416" fmla="*/ 2325344 h 3736967"/>
              <a:gd name="connsiteX3417" fmla="*/ 865547 w 3222049"/>
              <a:gd name="connsiteY3417" fmla="*/ 2325235 h 3736967"/>
              <a:gd name="connsiteX3418" fmla="*/ 837219 w 3222049"/>
              <a:gd name="connsiteY3418" fmla="*/ 2339528 h 3736967"/>
              <a:gd name="connsiteX3419" fmla="*/ 827846 w 3222049"/>
              <a:gd name="connsiteY3419" fmla="*/ 2344309 h 3736967"/>
              <a:gd name="connsiteX3420" fmla="*/ 817221 w 3222049"/>
              <a:gd name="connsiteY3420" fmla="*/ 2348782 h 3736967"/>
              <a:gd name="connsiteX3421" fmla="*/ 804317 w 3222049"/>
              <a:gd name="connsiteY3421" fmla="*/ 2358010 h 3736967"/>
              <a:gd name="connsiteX3422" fmla="*/ 791773 w 3222049"/>
              <a:gd name="connsiteY3422" fmla="*/ 2351378 h 3736967"/>
              <a:gd name="connsiteX3423" fmla="*/ 779254 w 3222049"/>
              <a:gd name="connsiteY3423" fmla="*/ 2351841 h 3736967"/>
              <a:gd name="connsiteX3424" fmla="*/ 770925 w 3222049"/>
              <a:gd name="connsiteY3424" fmla="*/ 2356879 h 3736967"/>
              <a:gd name="connsiteX3425" fmla="*/ 765527 w 3222049"/>
              <a:gd name="connsiteY3425" fmla="*/ 2364410 h 3736967"/>
              <a:gd name="connsiteX3426" fmla="*/ 751679 w 3222049"/>
              <a:gd name="connsiteY3426" fmla="*/ 2372077 h 3736967"/>
              <a:gd name="connsiteX3427" fmla="*/ 735941 w 3222049"/>
              <a:gd name="connsiteY3427" fmla="*/ 2376620 h 3736967"/>
              <a:gd name="connsiteX3428" fmla="*/ 730543 w 3222049"/>
              <a:gd name="connsiteY3428" fmla="*/ 2384152 h 3736967"/>
              <a:gd name="connsiteX3429" fmla="*/ 703905 w 3222049"/>
              <a:gd name="connsiteY3429" fmla="*/ 2389778 h 3736967"/>
              <a:gd name="connsiteX3430" fmla="*/ 678849 w 3222049"/>
              <a:gd name="connsiteY3430" fmla="*/ 2399781 h 3736967"/>
              <a:gd name="connsiteX3431" fmla="*/ 684299 w 3222049"/>
              <a:gd name="connsiteY3431" fmla="*/ 2406438 h 3736967"/>
              <a:gd name="connsiteX3432" fmla="*/ 661707 w 3222049"/>
              <a:gd name="connsiteY3432" fmla="*/ 2419927 h 3736967"/>
              <a:gd name="connsiteX3433" fmla="*/ 635973 w 3222049"/>
              <a:gd name="connsiteY3433" fmla="*/ 2429984 h 3736967"/>
              <a:gd name="connsiteX3434" fmla="*/ 628477 w 3222049"/>
              <a:gd name="connsiteY3434" fmla="*/ 2434341 h 3736967"/>
              <a:gd name="connsiteX3435" fmla="*/ 619727 w 3222049"/>
              <a:gd name="connsiteY3435" fmla="*/ 2438390 h 3736967"/>
              <a:gd name="connsiteX3436" fmla="*/ 608905 w 3222049"/>
              <a:gd name="connsiteY3436" fmla="*/ 2446358 h 3736967"/>
              <a:gd name="connsiteX3437" fmla="*/ 599703 w 3222049"/>
              <a:gd name="connsiteY3437" fmla="*/ 2440549 h 3736967"/>
              <a:gd name="connsiteX3438" fmla="*/ 590189 w 3222049"/>
              <a:gd name="connsiteY3438" fmla="*/ 2449504 h 3736967"/>
              <a:gd name="connsiteX3439" fmla="*/ 579730 w 3222049"/>
              <a:gd name="connsiteY3439" fmla="*/ 2456898 h 3736967"/>
              <a:gd name="connsiteX3440" fmla="*/ 586102 w 3222049"/>
              <a:gd name="connsiteY3440" fmla="*/ 2458909 h 3736967"/>
              <a:gd name="connsiteX3441" fmla="*/ 590604 w 3222049"/>
              <a:gd name="connsiteY3441" fmla="*/ 2463119 h 3736967"/>
              <a:gd name="connsiteX3442" fmla="*/ 588110 w 3222049"/>
              <a:gd name="connsiteY3442" fmla="*/ 2466049 h 3736967"/>
              <a:gd name="connsiteX3443" fmla="*/ 580855 w 3222049"/>
              <a:gd name="connsiteY3443" fmla="*/ 2464927 h 3736967"/>
              <a:gd name="connsiteX3444" fmla="*/ 575180 w 3222049"/>
              <a:gd name="connsiteY3444" fmla="*/ 2468182 h 3736967"/>
              <a:gd name="connsiteX3445" fmla="*/ 561678 w 3222049"/>
              <a:gd name="connsiteY3445" fmla="*/ 2470839 h 3736967"/>
              <a:gd name="connsiteX3446" fmla="*/ 549757 w 3222049"/>
              <a:gd name="connsiteY3446" fmla="*/ 2477873 h 3736967"/>
              <a:gd name="connsiteX3447" fmla="*/ 533075 w 3222049"/>
              <a:gd name="connsiteY3447" fmla="*/ 2480855 h 3736967"/>
              <a:gd name="connsiteX3448" fmla="*/ 517677 w 3222049"/>
              <a:gd name="connsiteY3448" fmla="*/ 2493013 h 3736967"/>
              <a:gd name="connsiteX3449" fmla="*/ 500265 w 3222049"/>
              <a:gd name="connsiteY3449" fmla="*/ 2496259 h 3736967"/>
              <a:gd name="connsiteX3450" fmla="*/ 483489 w 3222049"/>
              <a:gd name="connsiteY3450" fmla="*/ 2502319 h 3736967"/>
              <a:gd name="connsiteX3451" fmla="*/ 478269 w 3222049"/>
              <a:gd name="connsiteY3451" fmla="*/ 2501033 h 3736967"/>
              <a:gd name="connsiteX3452" fmla="*/ 471793 w 3222049"/>
              <a:gd name="connsiteY3452" fmla="*/ 2499440 h 3736967"/>
              <a:gd name="connsiteX3453" fmla="*/ 453492 w 3222049"/>
              <a:gd name="connsiteY3453" fmla="*/ 2516199 h 3736967"/>
              <a:gd name="connsiteX3454" fmla="*/ 438104 w 3222049"/>
              <a:gd name="connsiteY3454" fmla="*/ 2516620 h 3736967"/>
              <a:gd name="connsiteX3455" fmla="*/ 424316 w 3222049"/>
              <a:gd name="connsiteY3455" fmla="*/ 2526738 h 3736967"/>
              <a:gd name="connsiteX3456" fmla="*/ 431436 w 3222049"/>
              <a:gd name="connsiteY3456" fmla="*/ 2533807 h 3736967"/>
              <a:gd name="connsiteX3457" fmla="*/ 411743 w 3222049"/>
              <a:gd name="connsiteY3457" fmla="*/ 2540921 h 3736967"/>
              <a:gd name="connsiteX3458" fmla="*/ 391413 w 3222049"/>
              <a:gd name="connsiteY3458" fmla="*/ 2545221 h 3736967"/>
              <a:gd name="connsiteX3459" fmla="*/ 385167 w 3222049"/>
              <a:gd name="connsiteY3459" fmla="*/ 2548999 h 3736967"/>
              <a:gd name="connsiteX3460" fmla="*/ 383908 w 3222049"/>
              <a:gd name="connsiteY3460" fmla="*/ 2546917 h 3736967"/>
              <a:gd name="connsiteX3461" fmla="*/ 374345 w 3222049"/>
              <a:gd name="connsiteY3461" fmla="*/ 2556968 h 3736967"/>
              <a:gd name="connsiteX3462" fmla="*/ 359851 w 3222049"/>
              <a:gd name="connsiteY3462" fmla="*/ 2559159 h 3736967"/>
              <a:gd name="connsiteX3463" fmla="*/ 345992 w 3222049"/>
              <a:gd name="connsiteY3463" fmla="*/ 2564165 h 3736967"/>
              <a:gd name="connsiteX3464" fmla="*/ 344296 w 3222049"/>
              <a:gd name="connsiteY3464" fmla="*/ 2556659 h 3736967"/>
              <a:gd name="connsiteX3465" fmla="*/ 329721 w 3222049"/>
              <a:gd name="connsiteY3465" fmla="*/ 2565476 h 3736967"/>
              <a:gd name="connsiteX3466" fmla="*/ 321830 w 3222049"/>
              <a:gd name="connsiteY3466" fmla="*/ 2575938 h 3736967"/>
              <a:gd name="connsiteX3467" fmla="*/ 301786 w 3222049"/>
              <a:gd name="connsiteY3467" fmla="*/ 2572777 h 3736967"/>
              <a:gd name="connsiteX3468" fmla="*/ 281781 w 3222049"/>
              <a:gd name="connsiteY3468" fmla="*/ 2580256 h 3736967"/>
              <a:gd name="connsiteX3469" fmla="*/ 277617 w 3222049"/>
              <a:gd name="connsiteY3469" fmla="*/ 2582776 h 3736967"/>
              <a:gd name="connsiteX3470" fmla="*/ 271878 w 3222049"/>
              <a:gd name="connsiteY3470" fmla="*/ 2582692 h 3736967"/>
              <a:gd name="connsiteX3471" fmla="*/ 268028 w 3222049"/>
              <a:gd name="connsiteY3471" fmla="*/ 2585732 h 3736967"/>
              <a:gd name="connsiteX3472" fmla="*/ 241568 w 3222049"/>
              <a:gd name="connsiteY3472" fmla="*/ 2596940 h 3736967"/>
              <a:gd name="connsiteX3473" fmla="*/ 212582 w 3222049"/>
              <a:gd name="connsiteY3473" fmla="*/ 2602209 h 3736967"/>
              <a:gd name="connsiteX3474" fmla="*/ 198370 w 3222049"/>
              <a:gd name="connsiteY3474" fmla="*/ 2610450 h 3736967"/>
              <a:gd name="connsiteX3475" fmla="*/ 181325 w 3222049"/>
              <a:gd name="connsiteY3475" fmla="*/ 2614007 h 3736967"/>
              <a:gd name="connsiteX3476" fmla="*/ 175807 w 3222049"/>
              <a:gd name="connsiteY3476" fmla="*/ 2617523 h 3736967"/>
              <a:gd name="connsiteX3477" fmla="*/ 169654 w 3222049"/>
              <a:gd name="connsiteY3477" fmla="*/ 2618223 h 3736967"/>
              <a:gd name="connsiteX3478" fmla="*/ 167193 w 3222049"/>
              <a:gd name="connsiteY3478" fmla="*/ 2615624 h 3736967"/>
              <a:gd name="connsiteX3479" fmla="*/ 167547 w 3222049"/>
              <a:gd name="connsiteY3479" fmla="*/ 2612388 h 3736967"/>
              <a:gd name="connsiteX3480" fmla="*/ 154617 w 3222049"/>
              <a:gd name="connsiteY3480" fmla="*/ 2614522 h 3736967"/>
              <a:gd name="connsiteX3481" fmla="*/ 155031 w 3222049"/>
              <a:gd name="connsiteY3481" fmla="*/ 2628136 h 3736967"/>
              <a:gd name="connsiteX3482" fmla="*/ 143821 w 3222049"/>
              <a:gd name="connsiteY3482" fmla="*/ 2629584 h 3736967"/>
              <a:gd name="connsiteX3483" fmla="*/ 139245 w 3222049"/>
              <a:gd name="connsiteY3483" fmla="*/ 2633775 h 3736967"/>
              <a:gd name="connsiteX3484" fmla="*/ 136289 w 3222049"/>
              <a:gd name="connsiteY3484" fmla="*/ 2624187 h 3736967"/>
              <a:gd name="connsiteX3485" fmla="*/ 132947 w 3222049"/>
              <a:gd name="connsiteY3485" fmla="*/ 2623364 h 3736967"/>
              <a:gd name="connsiteX3486" fmla="*/ 130865 w 3222049"/>
              <a:gd name="connsiteY3486" fmla="*/ 2624624 h 3736967"/>
              <a:gd name="connsiteX3487" fmla="*/ 131087 w 3222049"/>
              <a:gd name="connsiteY3487" fmla="*/ 2628223 h 3736967"/>
              <a:gd name="connsiteX3488" fmla="*/ 132562 w 3222049"/>
              <a:gd name="connsiteY3488" fmla="*/ 2632130 h 3736967"/>
              <a:gd name="connsiteX3489" fmla="*/ 120670 w 3222049"/>
              <a:gd name="connsiteY3489" fmla="*/ 2632746 h 3736967"/>
              <a:gd name="connsiteX3490" fmla="*/ 111303 w 3222049"/>
              <a:gd name="connsiteY3490" fmla="*/ 2639301 h 3736967"/>
              <a:gd name="connsiteX3491" fmla="*/ 73886 w 3222049"/>
              <a:gd name="connsiteY3491" fmla="*/ 2650027 h 3736967"/>
              <a:gd name="connsiteX3492" fmla="*/ 39611 w 3222049"/>
              <a:gd name="connsiteY3492" fmla="*/ 2664183 h 3736967"/>
              <a:gd name="connsiteX3493" fmla="*/ 21785 w 3222049"/>
              <a:gd name="connsiteY3493" fmla="*/ 2668213 h 3736967"/>
              <a:gd name="connsiteX3494" fmla="*/ 3342 w 3222049"/>
              <a:gd name="connsiteY3494" fmla="*/ 2674748 h 3736967"/>
              <a:gd name="connsiteX3495" fmla="*/ 0 w 3222049"/>
              <a:gd name="connsiteY3495" fmla="*/ 2673926 h 3736967"/>
              <a:gd name="connsiteX3496" fmla="*/ 28934 w 3222049"/>
              <a:gd name="connsiteY3496" fmla="*/ 2654467 h 3736967"/>
              <a:gd name="connsiteX3497" fmla="*/ 62901 w 3222049"/>
              <a:gd name="connsiteY3497" fmla="*/ 2641563 h 3736967"/>
              <a:gd name="connsiteX3498" fmla="*/ 69353 w 3222049"/>
              <a:gd name="connsiteY3498" fmla="*/ 2636949 h 3736967"/>
              <a:gd name="connsiteX3499" fmla="*/ 75805 w 3222049"/>
              <a:gd name="connsiteY3499" fmla="*/ 2632335 h 3736967"/>
              <a:gd name="connsiteX3500" fmla="*/ 95829 w 3222049"/>
              <a:gd name="connsiteY3500" fmla="*/ 2630176 h 3736967"/>
              <a:gd name="connsiteX3501" fmla="*/ 139554 w 3222049"/>
              <a:gd name="connsiteY3501" fmla="*/ 2603725 h 3736967"/>
              <a:gd name="connsiteX3502" fmla="*/ 124131 w 3222049"/>
              <a:gd name="connsiteY3502" fmla="*/ 2608789 h 3736967"/>
              <a:gd name="connsiteX3503" fmla="*/ 120300 w 3222049"/>
              <a:gd name="connsiteY3503" fmla="*/ 2588354 h 3736967"/>
              <a:gd name="connsiteX3504" fmla="*/ 182684 w 3222049"/>
              <a:gd name="connsiteY3504" fmla="*/ 2557192 h 3736967"/>
              <a:gd name="connsiteX3505" fmla="*/ 240652 w 3222049"/>
              <a:gd name="connsiteY3505" fmla="*/ 2516970 h 3736967"/>
              <a:gd name="connsiteX3506" fmla="*/ 239804 w 3222049"/>
              <a:gd name="connsiteY3506" fmla="*/ 2513217 h 3736967"/>
              <a:gd name="connsiteX3507" fmla="*/ 222341 w 3222049"/>
              <a:gd name="connsiteY3507" fmla="*/ 2516671 h 3736967"/>
              <a:gd name="connsiteX3508" fmla="*/ 206438 w 3222049"/>
              <a:gd name="connsiteY3508" fmla="*/ 2519181 h 3736967"/>
              <a:gd name="connsiteX3509" fmla="*/ 203920 w 3222049"/>
              <a:gd name="connsiteY3509" fmla="*/ 2515016 h 3736967"/>
              <a:gd name="connsiteX3510" fmla="*/ 209729 w 3222049"/>
              <a:gd name="connsiteY3510" fmla="*/ 2505814 h 3736967"/>
              <a:gd name="connsiteX3511" fmla="*/ 221399 w 3222049"/>
              <a:gd name="connsiteY3511" fmla="*/ 2501598 h 3736967"/>
              <a:gd name="connsiteX3512" fmla="*/ 216721 w 3222049"/>
              <a:gd name="connsiteY3512" fmla="*/ 2491808 h 3736967"/>
              <a:gd name="connsiteX3513" fmla="*/ 226772 w 3222049"/>
              <a:gd name="connsiteY3513" fmla="*/ 2486972 h 3736967"/>
              <a:gd name="connsiteX3514" fmla="*/ 240498 w 3222049"/>
              <a:gd name="connsiteY3514" fmla="*/ 2474403 h 3736967"/>
              <a:gd name="connsiteX3515" fmla="*/ 247464 w 3222049"/>
              <a:gd name="connsiteY3515" fmla="*/ 2467700 h 3736967"/>
              <a:gd name="connsiteX3516" fmla="*/ 253813 w 3222049"/>
              <a:gd name="connsiteY3516" fmla="*/ 2463503 h 3736967"/>
              <a:gd name="connsiteX3517" fmla="*/ 257155 w 3222049"/>
              <a:gd name="connsiteY3517" fmla="*/ 2464326 h 3736967"/>
              <a:gd name="connsiteX3518" fmla="*/ 261020 w 3222049"/>
              <a:gd name="connsiteY3518" fmla="*/ 2465720 h 3736967"/>
              <a:gd name="connsiteX3519" fmla="*/ 263016 w 3222049"/>
              <a:gd name="connsiteY3519" fmla="*/ 2469313 h 3736967"/>
              <a:gd name="connsiteX3520" fmla="*/ 255372 w 3222049"/>
              <a:gd name="connsiteY3520" fmla="*/ 2476070 h 3736967"/>
              <a:gd name="connsiteX3521" fmla="*/ 244277 w 3222049"/>
              <a:gd name="connsiteY3521" fmla="*/ 2480649 h 3736967"/>
              <a:gd name="connsiteX3522" fmla="*/ 236385 w 3222049"/>
              <a:gd name="connsiteY3522" fmla="*/ 2491111 h 3736967"/>
              <a:gd name="connsiteX3523" fmla="*/ 239727 w 3222049"/>
              <a:gd name="connsiteY3523" fmla="*/ 2491933 h 3736967"/>
              <a:gd name="connsiteX3524" fmla="*/ 255899 w 3222049"/>
              <a:gd name="connsiteY3524" fmla="*/ 2477529 h 3736967"/>
              <a:gd name="connsiteX3525" fmla="*/ 273016 w 3222049"/>
              <a:gd name="connsiteY3525" fmla="*/ 2464686 h 3736967"/>
              <a:gd name="connsiteX3526" fmla="*/ 270907 w 3222049"/>
              <a:gd name="connsiteY3526" fmla="*/ 2458851 h 3736967"/>
              <a:gd name="connsiteX3527" fmla="*/ 284451 w 3222049"/>
              <a:gd name="connsiteY3527" fmla="*/ 2453324 h 3736967"/>
              <a:gd name="connsiteX3528" fmla="*/ 296741 w 3222049"/>
              <a:gd name="connsiteY3528" fmla="*/ 2447489 h 3736967"/>
              <a:gd name="connsiteX3529" fmla="*/ 311789 w 3222049"/>
              <a:gd name="connsiteY3529" fmla="*/ 2439453 h 3736967"/>
              <a:gd name="connsiteX3530" fmla="*/ 325891 w 3222049"/>
              <a:gd name="connsiteY3530" fmla="*/ 2429855 h 3736967"/>
              <a:gd name="connsiteX3531" fmla="*/ 330466 w 3222049"/>
              <a:gd name="connsiteY3531" fmla="*/ 2425665 h 3736967"/>
              <a:gd name="connsiteX3532" fmla="*/ 326662 w 3222049"/>
              <a:gd name="connsiteY3532" fmla="*/ 2412324 h 3736967"/>
              <a:gd name="connsiteX3533" fmla="*/ 321675 w 3222049"/>
              <a:gd name="connsiteY3533" fmla="*/ 2418185 h 3736967"/>
              <a:gd name="connsiteX3534" fmla="*/ 301214 w 3222049"/>
              <a:gd name="connsiteY3534" fmla="*/ 2414920 h 3736967"/>
              <a:gd name="connsiteX3535" fmla="*/ 293734 w 3222049"/>
              <a:gd name="connsiteY3535" fmla="*/ 2423712 h 3736967"/>
              <a:gd name="connsiteX3536" fmla="*/ 287108 w 3222049"/>
              <a:gd name="connsiteY3536" fmla="*/ 2423631 h 3736967"/>
              <a:gd name="connsiteX3537" fmla="*/ 282063 w 3222049"/>
              <a:gd name="connsiteY3537" fmla="*/ 2427927 h 3736967"/>
              <a:gd name="connsiteX3538" fmla="*/ 270804 w 3222049"/>
              <a:gd name="connsiteY3538" fmla="*/ 2430472 h 3736967"/>
              <a:gd name="connsiteX3539" fmla="*/ 261602 w 3222049"/>
              <a:gd name="connsiteY3539" fmla="*/ 2424663 h 3736967"/>
              <a:gd name="connsiteX3540" fmla="*/ 263633 w 3222049"/>
              <a:gd name="connsiteY3540" fmla="*/ 2423612 h 3736967"/>
              <a:gd name="connsiteX3541" fmla="*/ 265355 w 3222049"/>
              <a:gd name="connsiteY3541" fmla="*/ 2423815 h 3736967"/>
              <a:gd name="connsiteX3542" fmla="*/ 273247 w 3222049"/>
              <a:gd name="connsiteY3542" fmla="*/ 2413353 h 3736967"/>
              <a:gd name="connsiteX3543" fmla="*/ 279599 w 3222049"/>
              <a:gd name="connsiteY3543" fmla="*/ 2410043 h 3736967"/>
              <a:gd name="connsiteX3544" fmla="*/ 282809 w 3222049"/>
              <a:gd name="connsiteY3544" fmla="*/ 2403302 h 3736967"/>
              <a:gd name="connsiteX3545" fmla="*/ 289467 w 3222049"/>
              <a:gd name="connsiteY3545" fmla="*/ 2397852 h 3736967"/>
              <a:gd name="connsiteX3546" fmla="*/ 293605 w 3222049"/>
              <a:gd name="connsiteY3546" fmla="*/ 2388238 h 3736967"/>
              <a:gd name="connsiteX3547" fmla="*/ 327565 w 3222049"/>
              <a:gd name="connsiteY3547" fmla="*/ 2359162 h 3736967"/>
              <a:gd name="connsiteX3548" fmla="*/ 364320 w 3222049"/>
              <a:gd name="connsiteY3548" fmla="*/ 2324130 h 3736967"/>
              <a:gd name="connsiteX3549" fmla="*/ 366351 w 3222049"/>
              <a:gd name="connsiteY3549" fmla="*/ 2308681 h 3736967"/>
              <a:gd name="connsiteX3550" fmla="*/ 380103 w 3222049"/>
              <a:gd name="connsiteY3550" fmla="*/ 2303206 h 3736967"/>
              <a:gd name="connsiteX3551" fmla="*/ 387584 w 3222049"/>
              <a:gd name="connsiteY3551" fmla="*/ 2294414 h 3736967"/>
              <a:gd name="connsiteX3552" fmla="*/ 352383 w 3222049"/>
              <a:gd name="connsiteY3552" fmla="*/ 2312331 h 3736967"/>
              <a:gd name="connsiteX3553" fmla="*/ 314658 w 3222049"/>
              <a:gd name="connsiteY3553" fmla="*/ 2324310 h 3736967"/>
              <a:gd name="connsiteX3554" fmla="*/ 306407 w 3222049"/>
              <a:gd name="connsiteY3554" fmla="*/ 2336234 h 3736967"/>
              <a:gd name="connsiteX3555" fmla="*/ 294685 w 3222049"/>
              <a:gd name="connsiteY3555" fmla="*/ 2340658 h 3736967"/>
              <a:gd name="connsiteX3556" fmla="*/ 268408 w 3222049"/>
              <a:gd name="connsiteY3556" fmla="*/ 2344822 h 3736967"/>
              <a:gd name="connsiteX3557" fmla="*/ 254662 w 3222049"/>
              <a:gd name="connsiteY3557" fmla="*/ 2352071 h 3736967"/>
              <a:gd name="connsiteX3558" fmla="*/ 238005 w 3222049"/>
              <a:gd name="connsiteY3558" fmla="*/ 2362147 h 3736967"/>
              <a:gd name="connsiteX3559" fmla="*/ 227983 w 3222049"/>
              <a:gd name="connsiteY3559" fmla="*/ 2360567 h 3736967"/>
              <a:gd name="connsiteX3560" fmla="*/ 217981 w 3222049"/>
              <a:gd name="connsiteY3560" fmla="*/ 2364307 h 3736967"/>
              <a:gd name="connsiteX3561" fmla="*/ 212701 w 3222049"/>
              <a:gd name="connsiteY3561" fmla="*/ 2361457 h 3736967"/>
              <a:gd name="connsiteX3562" fmla="*/ 209601 w 3222049"/>
              <a:gd name="connsiteY3562" fmla="*/ 2355156 h 3736967"/>
              <a:gd name="connsiteX3563" fmla="*/ 220959 w 3222049"/>
              <a:gd name="connsiteY3563" fmla="*/ 2351307 h 3736967"/>
              <a:gd name="connsiteX3564" fmla="*/ 235460 w 3222049"/>
              <a:gd name="connsiteY3564" fmla="*/ 2350888 h 3736967"/>
              <a:gd name="connsiteX3565" fmla="*/ 281267 w 3222049"/>
              <a:gd name="connsiteY3565" fmla="*/ 2323178 h 3736967"/>
              <a:gd name="connsiteX3566" fmla="*/ 299260 w 3222049"/>
              <a:gd name="connsiteY3566" fmla="*/ 2322070 h 3736967"/>
              <a:gd name="connsiteX3567" fmla="*/ 313784 w 3222049"/>
              <a:gd name="connsiteY3567" fmla="*/ 2313462 h 3736967"/>
              <a:gd name="connsiteX3568" fmla="*/ 347946 w 3222049"/>
              <a:gd name="connsiteY3568" fmla="*/ 2297062 h 3736967"/>
              <a:gd name="connsiteX3569" fmla="*/ 352907 w 3222049"/>
              <a:gd name="connsiteY3569" fmla="*/ 2284107 h 3736967"/>
              <a:gd name="connsiteX3570" fmla="*/ 356394 w 3222049"/>
              <a:gd name="connsiteY3570" fmla="*/ 2281642 h 3736967"/>
              <a:gd name="connsiteX3571" fmla="*/ 360824 w 3222049"/>
              <a:gd name="connsiteY3571" fmla="*/ 2280739 h 3736967"/>
              <a:gd name="connsiteX3572" fmla="*/ 364166 w 3222049"/>
              <a:gd name="connsiteY3572" fmla="*/ 2281562 h 3736967"/>
              <a:gd name="connsiteX3573" fmla="*/ 351159 w 3222049"/>
              <a:gd name="connsiteY3573" fmla="*/ 2262411 h 3736967"/>
              <a:gd name="connsiteX3574" fmla="*/ 346147 w 3222049"/>
              <a:gd name="connsiteY3574" fmla="*/ 2261177 h 3736967"/>
              <a:gd name="connsiteX3575" fmla="*/ 339993 w 3222049"/>
              <a:gd name="connsiteY3575" fmla="*/ 2261878 h 3736967"/>
              <a:gd name="connsiteX3576" fmla="*/ 334477 w 3222049"/>
              <a:gd name="connsiteY3576" fmla="*/ 2265393 h 3736967"/>
              <a:gd name="connsiteX3577" fmla="*/ 318617 w 3222049"/>
              <a:gd name="connsiteY3577" fmla="*/ 2265033 h 3736967"/>
              <a:gd name="connsiteX3578" fmla="*/ 298792 w 3222049"/>
              <a:gd name="connsiteY3578" fmla="*/ 2278982 h 3736967"/>
              <a:gd name="connsiteX3579" fmla="*/ 273607 w 3222049"/>
              <a:gd name="connsiteY3579" fmla="*/ 2282307 h 3736967"/>
              <a:gd name="connsiteX3580" fmla="*/ 271499 w 3222049"/>
              <a:gd name="connsiteY3580" fmla="*/ 2276472 h 3736967"/>
              <a:gd name="connsiteX3581" fmla="*/ 271910 w 3222049"/>
              <a:gd name="connsiteY3581" fmla="*/ 2274801 h 3736967"/>
              <a:gd name="connsiteX3582" fmla="*/ 279210 w 3222049"/>
              <a:gd name="connsiteY3582" fmla="*/ 2273940 h 3736967"/>
              <a:gd name="connsiteX3583" fmla="*/ 282732 w 3222049"/>
              <a:gd name="connsiteY3583" fmla="*/ 2266833 h 3736967"/>
              <a:gd name="connsiteX3584" fmla="*/ 283144 w 3222049"/>
              <a:gd name="connsiteY3584" fmla="*/ 2265161 h 3736967"/>
              <a:gd name="connsiteX3585" fmla="*/ 283478 w 3222049"/>
              <a:gd name="connsiteY3585" fmla="*/ 2256605 h 3736967"/>
              <a:gd name="connsiteX3586" fmla="*/ 293528 w 3222049"/>
              <a:gd name="connsiteY3586" fmla="*/ 2251769 h 3736967"/>
              <a:gd name="connsiteX3587" fmla="*/ 322241 w 3222049"/>
              <a:gd name="connsiteY3587" fmla="*/ 2228712 h 3736967"/>
              <a:gd name="connsiteX3588" fmla="*/ 338397 w 3222049"/>
              <a:gd name="connsiteY3588" fmla="*/ 2224272 h 3736967"/>
              <a:gd name="connsiteX3589" fmla="*/ 355169 w 3222049"/>
              <a:gd name="connsiteY3589" fmla="*/ 2217324 h 3736967"/>
              <a:gd name="connsiteX3590" fmla="*/ 372652 w 3222049"/>
              <a:gd name="connsiteY3590" fmla="*/ 2204793 h 3736967"/>
              <a:gd name="connsiteX3591" fmla="*/ 386376 w 3222049"/>
              <a:gd name="connsiteY3591" fmla="*/ 2191336 h 3736967"/>
              <a:gd name="connsiteX3592" fmla="*/ 388047 w 3222049"/>
              <a:gd name="connsiteY3592" fmla="*/ 2191748 h 3736967"/>
              <a:gd name="connsiteX3593" fmla="*/ 451358 w 3222049"/>
              <a:gd name="connsiteY3593" fmla="*/ 2157715 h 3736967"/>
              <a:gd name="connsiteX3594" fmla="*/ 445453 w 3222049"/>
              <a:gd name="connsiteY3594" fmla="*/ 2154710 h 3736967"/>
              <a:gd name="connsiteX3595" fmla="*/ 442979 w 3222049"/>
              <a:gd name="connsiteY3595" fmla="*/ 2148563 h 3736967"/>
              <a:gd name="connsiteX3596" fmla="*/ 449627 w 3222049"/>
              <a:gd name="connsiteY3596" fmla="*/ 2140454 h 3736967"/>
              <a:gd name="connsiteX3597" fmla="*/ 457527 w 3222049"/>
              <a:gd name="connsiteY3597" fmla="*/ 2132652 h 3736967"/>
              <a:gd name="connsiteX3598" fmla="*/ 487526 w 3222049"/>
              <a:gd name="connsiteY3598" fmla="*/ 2118771 h 3736967"/>
              <a:gd name="connsiteX3599" fmla="*/ 505545 w 3222049"/>
              <a:gd name="connsiteY3599" fmla="*/ 2110359 h 3736967"/>
              <a:gd name="connsiteX3600" fmla="*/ 520402 w 3222049"/>
              <a:gd name="connsiteY3600" fmla="*/ 2093194 h 3736967"/>
              <a:gd name="connsiteX3601" fmla="*/ 538406 w 3222049"/>
              <a:gd name="connsiteY3601" fmla="*/ 2094746 h 3736967"/>
              <a:gd name="connsiteX3602" fmla="*/ 552920 w 3222049"/>
              <a:gd name="connsiteY3602" fmla="*/ 2083478 h 3736967"/>
              <a:gd name="connsiteX3603" fmla="*/ 567196 w 3222049"/>
              <a:gd name="connsiteY3603" fmla="*/ 2078574 h 3736967"/>
              <a:gd name="connsiteX3604" fmla="*/ 577057 w 3222049"/>
              <a:gd name="connsiteY3604" fmla="*/ 2064610 h 3736967"/>
              <a:gd name="connsiteX3605" fmla="*/ 584351 w 3222049"/>
              <a:gd name="connsiteY3605" fmla="*/ 2061976 h 3736967"/>
              <a:gd name="connsiteX3606" fmla="*/ 594151 w 3222049"/>
              <a:gd name="connsiteY3606" fmla="*/ 2059958 h 3736967"/>
              <a:gd name="connsiteX3607" fmla="*/ 599986 w 3222049"/>
              <a:gd name="connsiteY3607" fmla="*/ 2057849 h 3736967"/>
              <a:gd name="connsiteX3608" fmla="*/ 608777 w 3222049"/>
              <a:gd name="connsiteY3608" fmla="*/ 2065330 h 3736967"/>
              <a:gd name="connsiteX3609" fmla="*/ 595112 w 3222049"/>
              <a:gd name="connsiteY3609" fmla="*/ 2080351 h 3736967"/>
              <a:gd name="connsiteX3610" fmla="*/ 576723 w 3222049"/>
              <a:gd name="connsiteY3610" fmla="*/ 2087565 h 3736967"/>
              <a:gd name="connsiteX3611" fmla="*/ 575052 w 3222049"/>
              <a:gd name="connsiteY3611" fmla="*/ 2087153 h 3736967"/>
              <a:gd name="connsiteX3612" fmla="*/ 559217 w 3222049"/>
              <a:gd name="connsiteY3612" fmla="*/ 2093888 h 3736967"/>
              <a:gd name="connsiteX3613" fmla="*/ 553710 w 3222049"/>
              <a:gd name="connsiteY3613" fmla="*/ 2100064 h 3736967"/>
              <a:gd name="connsiteX3614" fmla="*/ 546314 w 3222049"/>
              <a:gd name="connsiteY3614" fmla="*/ 2103117 h 3736967"/>
              <a:gd name="connsiteX3615" fmla="*/ 527009 w 3222049"/>
              <a:gd name="connsiteY3615" fmla="*/ 2116750 h 3736967"/>
              <a:gd name="connsiteX3616" fmla="*/ 508013 w 3222049"/>
              <a:gd name="connsiteY3616" fmla="*/ 2129130 h 3736967"/>
              <a:gd name="connsiteX3617" fmla="*/ 499247 w 3222049"/>
              <a:gd name="connsiteY3617" fmla="*/ 2128745 h 3736967"/>
              <a:gd name="connsiteX3618" fmla="*/ 504697 w 3222049"/>
              <a:gd name="connsiteY3618" fmla="*/ 2135402 h 3736967"/>
              <a:gd name="connsiteX3619" fmla="*/ 534278 w 3222049"/>
              <a:gd name="connsiteY3619" fmla="*/ 2121419 h 3736967"/>
              <a:gd name="connsiteX3620" fmla="*/ 562585 w 3222049"/>
              <a:gd name="connsiteY3620" fmla="*/ 2101806 h 3736967"/>
              <a:gd name="connsiteX3621" fmla="*/ 579267 w 3222049"/>
              <a:gd name="connsiteY3621" fmla="*/ 2098824 h 3736967"/>
              <a:gd name="connsiteX3622" fmla="*/ 609664 w 3222049"/>
              <a:gd name="connsiteY3622" fmla="*/ 2079725 h 3736967"/>
              <a:gd name="connsiteX3623" fmla="*/ 643839 w 3222049"/>
              <a:gd name="connsiteY3623" fmla="*/ 2066872 h 3736967"/>
              <a:gd name="connsiteX3624" fmla="*/ 650458 w 3222049"/>
              <a:gd name="connsiteY3624" fmla="*/ 2065179 h 3736967"/>
              <a:gd name="connsiteX3625" fmla="*/ 652990 w 3222049"/>
              <a:gd name="connsiteY3625" fmla="*/ 2058492 h 3736967"/>
              <a:gd name="connsiteX3626" fmla="*/ 655047 w 3222049"/>
              <a:gd name="connsiteY3626" fmla="*/ 2050138 h 3736967"/>
              <a:gd name="connsiteX3627" fmla="*/ 660470 w 3222049"/>
              <a:gd name="connsiteY3627" fmla="*/ 2049701 h 3736967"/>
              <a:gd name="connsiteX3628" fmla="*/ 665859 w 3222049"/>
              <a:gd name="connsiteY3628" fmla="*/ 2053907 h 3736967"/>
              <a:gd name="connsiteX3629" fmla="*/ 669647 w 3222049"/>
              <a:gd name="connsiteY3629" fmla="*/ 2048416 h 3736967"/>
              <a:gd name="connsiteX3630" fmla="*/ 678509 w 3222049"/>
              <a:gd name="connsiteY3630" fmla="*/ 2046610 h 3736967"/>
              <a:gd name="connsiteX3631" fmla="*/ 685481 w 3222049"/>
              <a:gd name="connsiteY3631" fmla="*/ 2041681 h 3736967"/>
              <a:gd name="connsiteX3632" fmla="*/ 683692 w 3222049"/>
              <a:gd name="connsiteY3632" fmla="*/ 2037254 h 3736967"/>
              <a:gd name="connsiteX3633" fmla="*/ 680032 w 3222049"/>
              <a:gd name="connsiteY3633" fmla="*/ 2035023 h 3736967"/>
              <a:gd name="connsiteX3634" fmla="*/ 671813 w 3222049"/>
              <a:gd name="connsiteY3634" fmla="*/ 2041418 h 3736967"/>
              <a:gd name="connsiteX3635" fmla="*/ 661705 w 3222049"/>
              <a:gd name="connsiteY3635" fmla="*/ 2044689 h 3736967"/>
              <a:gd name="connsiteX3636" fmla="*/ 660705 w 3222049"/>
              <a:gd name="connsiteY3636" fmla="*/ 2042449 h 3736967"/>
              <a:gd name="connsiteX3637" fmla="*/ 661267 w 3222049"/>
              <a:gd name="connsiteY3637" fmla="*/ 2039265 h 3736967"/>
              <a:gd name="connsiteX3638" fmla="*/ 660805 w 3222049"/>
              <a:gd name="connsiteY3638" fmla="*/ 2026746 h 3736967"/>
              <a:gd name="connsiteX3639" fmla="*/ 666418 w 3222049"/>
              <a:gd name="connsiteY3639" fmla="*/ 2021040 h 3736967"/>
              <a:gd name="connsiteX3640" fmla="*/ 674557 w 3222049"/>
              <a:gd name="connsiteY3640" fmla="*/ 2021271 h 3736967"/>
              <a:gd name="connsiteX3641" fmla="*/ 679653 w 3222049"/>
              <a:gd name="connsiteY3641" fmla="*/ 2016766 h 3736967"/>
              <a:gd name="connsiteX3642" fmla="*/ 686639 w 3222049"/>
              <a:gd name="connsiteY3642" fmla="*/ 2015385 h 3736967"/>
              <a:gd name="connsiteX3643" fmla="*/ 691949 w 3222049"/>
              <a:gd name="connsiteY3643" fmla="*/ 2012705 h 3736967"/>
              <a:gd name="connsiteX3644" fmla="*/ 697897 w 3222049"/>
              <a:gd name="connsiteY3644" fmla="*/ 2012840 h 3736967"/>
              <a:gd name="connsiteX3645" fmla="*/ 703803 w 3222049"/>
              <a:gd name="connsiteY3645" fmla="*/ 2015844 h 3736967"/>
              <a:gd name="connsiteX3646" fmla="*/ 706277 w 3222049"/>
              <a:gd name="connsiteY3646" fmla="*/ 2021991 h 3736967"/>
              <a:gd name="connsiteX3647" fmla="*/ 700304 w 3222049"/>
              <a:gd name="connsiteY3647" fmla="*/ 2029159 h 3736967"/>
              <a:gd name="connsiteX3648" fmla="*/ 690880 w 3222049"/>
              <a:gd name="connsiteY3648" fmla="*/ 2034149 h 3736967"/>
              <a:gd name="connsiteX3649" fmla="*/ 695481 w 3222049"/>
              <a:gd name="connsiteY3649" fmla="*/ 2037054 h 3736967"/>
              <a:gd name="connsiteX3650" fmla="*/ 711316 w 3222049"/>
              <a:gd name="connsiteY3650" fmla="*/ 2030320 h 3736967"/>
              <a:gd name="connsiteX3651" fmla="*/ 735289 w 3222049"/>
              <a:gd name="connsiteY3651" fmla="*/ 2023816 h 3736967"/>
              <a:gd name="connsiteX3652" fmla="*/ 756736 w 3222049"/>
              <a:gd name="connsiteY3652" fmla="*/ 2011375 h 3736967"/>
              <a:gd name="connsiteX3653" fmla="*/ 765258 w 3222049"/>
              <a:gd name="connsiteY3653" fmla="*/ 2001954 h 3736967"/>
              <a:gd name="connsiteX3654" fmla="*/ 777557 w 3222049"/>
              <a:gd name="connsiteY3654" fmla="*/ 1998779 h 3736967"/>
              <a:gd name="connsiteX3655" fmla="*/ 787968 w 3222049"/>
              <a:gd name="connsiteY3655" fmla="*/ 1992482 h 3736967"/>
              <a:gd name="connsiteX3656" fmla="*/ 791249 w 3222049"/>
              <a:gd name="connsiteY3656" fmla="*/ 1990852 h 3736967"/>
              <a:gd name="connsiteX3657" fmla="*/ 795474 w 3222049"/>
              <a:gd name="connsiteY3657" fmla="*/ 1990785 h 3736967"/>
              <a:gd name="connsiteX3658" fmla="*/ 800715 w 3222049"/>
              <a:gd name="connsiteY3658" fmla="*/ 1982993 h 3736967"/>
              <a:gd name="connsiteX3659" fmla="*/ 805011 w 3222049"/>
              <a:gd name="connsiteY3659" fmla="*/ 1973639 h 3736967"/>
              <a:gd name="connsiteX3660" fmla="*/ 800088 w 3222049"/>
              <a:gd name="connsiteY3660" fmla="*/ 1968441 h 3736967"/>
              <a:gd name="connsiteX3661" fmla="*/ 795783 w 3222049"/>
              <a:gd name="connsiteY3661" fmla="*/ 1960736 h 3736967"/>
              <a:gd name="connsiteX3662" fmla="*/ 798688 w 3222049"/>
              <a:gd name="connsiteY3662" fmla="*/ 1956134 h 3736967"/>
              <a:gd name="connsiteX3663" fmla="*/ 806920 w 3222049"/>
              <a:gd name="connsiteY3663" fmla="*/ 1953288 h 3736967"/>
              <a:gd name="connsiteX3664" fmla="*/ 813262 w 3222049"/>
              <a:gd name="connsiteY3664" fmla="*/ 1947318 h 3736967"/>
              <a:gd name="connsiteX3665" fmla="*/ 819097 w 3222049"/>
              <a:gd name="connsiteY3665" fmla="*/ 1945210 h 3736967"/>
              <a:gd name="connsiteX3666" fmla="*/ 816990 w 3222049"/>
              <a:gd name="connsiteY3666" fmla="*/ 1939375 h 3736967"/>
              <a:gd name="connsiteX3667" fmla="*/ 802810 w 3222049"/>
              <a:gd name="connsiteY3667" fmla="*/ 1942087 h 3736967"/>
              <a:gd name="connsiteX3668" fmla="*/ 797851 w 3222049"/>
              <a:gd name="connsiteY3668" fmla="*/ 1941175 h 3736967"/>
              <a:gd name="connsiteX3669" fmla="*/ 793330 w 3222049"/>
              <a:gd name="connsiteY3669" fmla="*/ 1943056 h 3736967"/>
              <a:gd name="connsiteX3670" fmla="*/ 784124 w 3222049"/>
              <a:gd name="connsiteY3670" fmla="*/ 1945917 h 3736967"/>
              <a:gd name="connsiteX3671" fmla="*/ 772347 w 3222049"/>
              <a:gd name="connsiteY3671" fmla="*/ 1952391 h 3736967"/>
              <a:gd name="connsiteX3672" fmla="*/ 763990 w 3222049"/>
              <a:gd name="connsiteY3672" fmla="*/ 1945420 h 3736967"/>
              <a:gd name="connsiteX3673" fmla="*/ 753378 w 3222049"/>
              <a:gd name="connsiteY3673" fmla="*/ 1953043 h 3736967"/>
              <a:gd name="connsiteX3674" fmla="*/ 742037 w 3222049"/>
              <a:gd name="connsiteY3674" fmla="*/ 1958994 h 3736967"/>
              <a:gd name="connsiteX3675" fmla="*/ 748088 w 3222049"/>
              <a:gd name="connsiteY3675" fmla="*/ 1961828 h 3736967"/>
              <a:gd name="connsiteX3676" fmla="*/ 751996 w 3222049"/>
              <a:gd name="connsiteY3676" fmla="*/ 1966593 h 3736967"/>
              <a:gd name="connsiteX3677" fmla="*/ 749138 w 3222049"/>
              <a:gd name="connsiteY3677" fmla="*/ 1969169 h 3736967"/>
              <a:gd name="connsiteX3678" fmla="*/ 742094 w 3222049"/>
              <a:gd name="connsiteY3678" fmla="*/ 1967102 h 3736967"/>
              <a:gd name="connsiteX3679" fmla="*/ 736040 w 3222049"/>
              <a:gd name="connsiteY3679" fmla="*/ 1969581 h 3736967"/>
              <a:gd name="connsiteX3680" fmla="*/ 722306 w 3222049"/>
              <a:gd name="connsiteY3680" fmla="*/ 1970437 h 3736967"/>
              <a:gd name="connsiteX3681" fmla="*/ 709563 w 3222049"/>
              <a:gd name="connsiteY3681" fmla="*/ 1975838 h 3736967"/>
              <a:gd name="connsiteX3682" fmla="*/ 692632 w 3222049"/>
              <a:gd name="connsiteY3682" fmla="*/ 1976596 h 3736967"/>
              <a:gd name="connsiteX3683" fmla="*/ 675768 w 3222049"/>
              <a:gd name="connsiteY3683" fmla="*/ 1986620 h 3736967"/>
              <a:gd name="connsiteX3684" fmla="*/ 658080 w 3222049"/>
              <a:gd name="connsiteY3684" fmla="*/ 1987544 h 3736967"/>
              <a:gd name="connsiteX3685" fmla="*/ 640652 w 3222049"/>
              <a:gd name="connsiteY3685" fmla="*/ 1991340 h 3736967"/>
              <a:gd name="connsiteX3686" fmla="*/ 635645 w 3222049"/>
              <a:gd name="connsiteY3686" fmla="*/ 1989379 h 3736967"/>
              <a:gd name="connsiteX3687" fmla="*/ 629437 w 3222049"/>
              <a:gd name="connsiteY3687" fmla="*/ 1986946 h 3736967"/>
              <a:gd name="connsiteX3688" fmla="*/ 609087 w 3222049"/>
              <a:gd name="connsiteY3688" fmla="*/ 2001148 h 3736967"/>
              <a:gd name="connsiteX3689" fmla="*/ 593778 w 3222049"/>
              <a:gd name="connsiteY3689" fmla="*/ 1999538 h 3736967"/>
              <a:gd name="connsiteX3690" fmla="*/ 578777 w 3222049"/>
              <a:gd name="connsiteY3690" fmla="*/ 2007753 h 3736967"/>
              <a:gd name="connsiteX3691" fmla="*/ 584904 w 3222049"/>
              <a:gd name="connsiteY3691" fmla="*/ 2015698 h 3736967"/>
              <a:gd name="connsiteX3692" fmla="*/ 564445 w 3222049"/>
              <a:gd name="connsiteY3692" fmla="*/ 2020155 h 3736967"/>
              <a:gd name="connsiteX3693" fmla="*/ 543726 w 3222049"/>
              <a:gd name="connsiteY3693" fmla="*/ 2021739 h 3736967"/>
              <a:gd name="connsiteX3694" fmla="*/ 537037 w 3222049"/>
              <a:gd name="connsiteY3694" fmla="*/ 2024661 h 3736967"/>
              <a:gd name="connsiteX3695" fmla="*/ 536062 w 3222049"/>
              <a:gd name="connsiteY3695" fmla="*/ 2022432 h 3736967"/>
              <a:gd name="connsiteX3696" fmla="*/ 525259 w 3222049"/>
              <a:gd name="connsiteY3696" fmla="*/ 2031135 h 3736967"/>
              <a:gd name="connsiteX3697" fmla="*/ 510602 w 3222049"/>
              <a:gd name="connsiteY3697" fmla="*/ 2031398 h 3736967"/>
              <a:gd name="connsiteX3698" fmla="*/ 496205 w 3222049"/>
              <a:gd name="connsiteY3698" fmla="*/ 2034535 h 3736967"/>
              <a:gd name="connsiteX3699" fmla="*/ 495512 w 3222049"/>
              <a:gd name="connsiteY3699" fmla="*/ 2026870 h 3736967"/>
              <a:gd name="connsiteX3700" fmla="*/ 479903 w 3222049"/>
              <a:gd name="connsiteY3700" fmla="*/ 2033690 h 3736967"/>
              <a:gd name="connsiteX3701" fmla="*/ 470702 w 3222049"/>
              <a:gd name="connsiteY3701" fmla="*/ 2043022 h 3736967"/>
              <a:gd name="connsiteX3702" fmla="*/ 451250 w 3222049"/>
              <a:gd name="connsiteY3702" fmla="*/ 2037247 h 3736967"/>
              <a:gd name="connsiteX3703" fmla="*/ 430433 w 3222049"/>
              <a:gd name="connsiteY3703" fmla="*/ 2042027 h 3736967"/>
              <a:gd name="connsiteX3704" fmla="*/ 425973 w 3222049"/>
              <a:gd name="connsiteY3704" fmla="*/ 2043975 h 3736967"/>
              <a:gd name="connsiteX3705" fmla="*/ 420296 w 3222049"/>
              <a:gd name="connsiteY3705" fmla="*/ 2043136 h 3736967"/>
              <a:gd name="connsiteX3706" fmla="*/ 416080 w 3222049"/>
              <a:gd name="connsiteY3706" fmla="*/ 2045643 h 3736967"/>
              <a:gd name="connsiteX3707" fmla="*/ 388373 w 3222049"/>
              <a:gd name="connsiteY3707" fmla="*/ 2053266 h 3736967"/>
              <a:gd name="connsiteX3708" fmla="*/ 358946 w 3222049"/>
              <a:gd name="connsiteY3708" fmla="*/ 2054671 h 3736967"/>
              <a:gd name="connsiteX3709" fmla="*/ 343772 w 3222049"/>
              <a:gd name="connsiteY3709" fmla="*/ 2060969 h 3736967"/>
              <a:gd name="connsiteX3710" fmla="*/ 326407 w 3222049"/>
              <a:gd name="connsiteY3710" fmla="*/ 2062249 h 3736967"/>
              <a:gd name="connsiteX3711" fmla="*/ 320475 w 3222049"/>
              <a:gd name="connsiteY3711" fmla="*/ 2065007 h 3736967"/>
              <a:gd name="connsiteX3712" fmla="*/ 314283 w 3222049"/>
              <a:gd name="connsiteY3712" fmla="*/ 2064891 h 3736967"/>
              <a:gd name="connsiteX3713" fmla="*/ 312185 w 3222049"/>
              <a:gd name="connsiteY3713" fmla="*/ 2061990 h 3736967"/>
              <a:gd name="connsiteX3714" fmla="*/ 312962 w 3222049"/>
              <a:gd name="connsiteY3714" fmla="*/ 2058829 h 3736967"/>
              <a:gd name="connsiteX3715" fmla="*/ 299864 w 3222049"/>
              <a:gd name="connsiteY3715" fmla="*/ 2059240 h 3736967"/>
              <a:gd name="connsiteX3716" fmla="*/ 298481 w 3222049"/>
              <a:gd name="connsiteY3716" fmla="*/ 2072790 h 3736967"/>
              <a:gd name="connsiteX3717" fmla="*/ 287177 w 3222049"/>
              <a:gd name="connsiteY3717" fmla="*/ 2072750 h 3736967"/>
              <a:gd name="connsiteX3718" fmla="*/ 282090 w 3222049"/>
              <a:gd name="connsiteY3718" fmla="*/ 2076301 h 3736967"/>
              <a:gd name="connsiteX3719" fmla="*/ 280422 w 3222049"/>
              <a:gd name="connsiteY3719" fmla="*/ 2066407 h 3736967"/>
              <a:gd name="connsiteX3720" fmla="*/ 277218 w 3222049"/>
              <a:gd name="connsiteY3720" fmla="*/ 2065151 h 3736967"/>
              <a:gd name="connsiteX3721" fmla="*/ 274988 w 3222049"/>
              <a:gd name="connsiteY3721" fmla="*/ 2066125 h 3736967"/>
              <a:gd name="connsiteX3722" fmla="*/ 274734 w 3222049"/>
              <a:gd name="connsiteY3722" fmla="*/ 2069722 h 3736967"/>
              <a:gd name="connsiteX3723" fmla="*/ 275681 w 3222049"/>
              <a:gd name="connsiteY3723" fmla="*/ 2073790 h 3736967"/>
              <a:gd name="connsiteX3724" fmla="*/ 263812 w 3222049"/>
              <a:gd name="connsiteY3724" fmla="*/ 2072834 h 3736967"/>
              <a:gd name="connsiteX3725" fmla="*/ 253664 w 3222049"/>
              <a:gd name="connsiteY3725" fmla="*/ 2078098 h 3736967"/>
              <a:gd name="connsiteX3726" fmla="*/ 215160 w 3222049"/>
              <a:gd name="connsiteY3726" fmla="*/ 2083801 h 3736967"/>
              <a:gd name="connsiteX3727" fmla="*/ 179319 w 3222049"/>
              <a:gd name="connsiteY3727" fmla="*/ 2093319 h 3736967"/>
              <a:gd name="connsiteX3728" fmla="*/ 161116 w 3222049"/>
              <a:gd name="connsiteY3728" fmla="*/ 2094965 h 3736967"/>
              <a:gd name="connsiteX3729" fmla="*/ 141973 w 3222049"/>
              <a:gd name="connsiteY3729" fmla="*/ 2099014 h 3736967"/>
              <a:gd name="connsiteX3730" fmla="*/ 138769 w 3222049"/>
              <a:gd name="connsiteY3730" fmla="*/ 2097758 h 3736967"/>
              <a:gd name="connsiteX3731" fmla="*/ 170015 w 3222049"/>
              <a:gd name="connsiteY3731" fmla="*/ 2082280 h 3736967"/>
              <a:gd name="connsiteX3732" fmla="*/ 205385 w 3222049"/>
              <a:gd name="connsiteY3732" fmla="*/ 2073964 h 3736967"/>
              <a:gd name="connsiteX3733" fmla="*/ 212388 w 3222049"/>
              <a:gd name="connsiteY3733" fmla="*/ 2070240 h 3736967"/>
              <a:gd name="connsiteX3734" fmla="*/ 219392 w 3222049"/>
              <a:gd name="connsiteY3734" fmla="*/ 2066516 h 3736967"/>
              <a:gd name="connsiteX3735" fmla="*/ 239526 w 3222049"/>
              <a:gd name="connsiteY3735" fmla="*/ 2067014 h 3736967"/>
              <a:gd name="connsiteX3736" fmla="*/ 286354 w 3222049"/>
              <a:gd name="connsiteY3736" fmla="*/ 2046554 h 3736967"/>
              <a:gd name="connsiteX3737" fmla="*/ 270399 w 3222049"/>
              <a:gd name="connsiteY3737" fmla="*/ 2049542 h 3736967"/>
              <a:gd name="connsiteX3738" fmla="*/ 269294 w 3222049"/>
              <a:gd name="connsiteY3738" fmla="*/ 2028780 h 3736967"/>
              <a:gd name="connsiteX3739" fmla="*/ 335239 w 3222049"/>
              <a:gd name="connsiteY3739" fmla="*/ 2006109 h 3736967"/>
              <a:gd name="connsiteX3740" fmla="*/ 398001 w 3222049"/>
              <a:gd name="connsiteY3740" fmla="*/ 1973874 h 3736967"/>
              <a:gd name="connsiteX3741" fmla="*/ 397654 w 3222049"/>
              <a:gd name="connsiteY3741" fmla="*/ 1970042 h 3736967"/>
              <a:gd name="connsiteX3742" fmla="*/ 379888 w 3222049"/>
              <a:gd name="connsiteY3742" fmla="*/ 1971165 h 3736967"/>
              <a:gd name="connsiteX3743" fmla="*/ 363794 w 3222049"/>
              <a:gd name="connsiteY3743" fmla="*/ 1971558 h 3736967"/>
              <a:gd name="connsiteX3744" fmla="*/ 361846 w 3222049"/>
              <a:gd name="connsiteY3744" fmla="*/ 1967098 h 3736967"/>
              <a:gd name="connsiteX3745" fmla="*/ 368817 w 3222049"/>
              <a:gd name="connsiteY3745" fmla="*/ 1958741 h 3736967"/>
              <a:gd name="connsiteX3746" fmla="*/ 380941 w 3222049"/>
              <a:gd name="connsiteY3746" fmla="*/ 1956099 h 3736967"/>
              <a:gd name="connsiteX3747" fmla="*/ 377593 w 3222049"/>
              <a:gd name="connsiteY3747" fmla="*/ 1945778 h 3736967"/>
              <a:gd name="connsiteX3748" fmla="*/ 388193 w 3222049"/>
              <a:gd name="connsiteY3748" fmla="*/ 1942308 h 3736967"/>
              <a:gd name="connsiteX3749" fmla="*/ 403456 w 3222049"/>
              <a:gd name="connsiteY3749" fmla="*/ 1931656 h 3736967"/>
              <a:gd name="connsiteX3750" fmla="*/ 411244 w 3222049"/>
              <a:gd name="connsiteY3750" fmla="*/ 1925930 h 3736967"/>
              <a:gd name="connsiteX3751" fmla="*/ 418091 w 3222049"/>
              <a:gd name="connsiteY3751" fmla="*/ 1922606 h 3736967"/>
              <a:gd name="connsiteX3752" fmla="*/ 421295 w 3222049"/>
              <a:gd name="connsiteY3752" fmla="*/ 1923862 h 3736967"/>
              <a:gd name="connsiteX3753" fmla="*/ 424943 w 3222049"/>
              <a:gd name="connsiteY3753" fmla="*/ 1925754 h 3736967"/>
              <a:gd name="connsiteX3754" fmla="*/ 426448 w 3222049"/>
              <a:gd name="connsiteY3754" fmla="*/ 1929578 h 3736967"/>
              <a:gd name="connsiteX3755" fmla="*/ 417980 w 3222049"/>
              <a:gd name="connsiteY3755" fmla="*/ 1935269 h 3736967"/>
              <a:gd name="connsiteX3756" fmla="*/ 406379 w 3222049"/>
              <a:gd name="connsiteY3756" fmla="*/ 1938346 h 3736967"/>
              <a:gd name="connsiteX3757" fmla="*/ 397178 w 3222049"/>
              <a:gd name="connsiteY3757" fmla="*/ 1947677 h 3736967"/>
              <a:gd name="connsiteX3758" fmla="*/ 400382 w 3222049"/>
              <a:gd name="connsiteY3758" fmla="*/ 1948933 h 3736967"/>
              <a:gd name="connsiteX3759" fmla="*/ 418311 w 3222049"/>
              <a:gd name="connsiteY3759" fmla="*/ 1936784 h 3736967"/>
              <a:gd name="connsiteX3760" fmla="*/ 436970 w 3222049"/>
              <a:gd name="connsiteY3760" fmla="*/ 1926308 h 3736967"/>
              <a:gd name="connsiteX3761" fmla="*/ 435649 w 3222049"/>
              <a:gd name="connsiteY3761" fmla="*/ 1920246 h 3736967"/>
              <a:gd name="connsiteX3762" fmla="*/ 449802 w 3222049"/>
              <a:gd name="connsiteY3762" fmla="*/ 1916552 h 3736967"/>
              <a:gd name="connsiteX3763" fmla="*/ 462754 w 3222049"/>
              <a:gd name="connsiteY3763" fmla="*/ 1912387 h 3736967"/>
              <a:gd name="connsiteX3764" fmla="*/ 478729 w 3222049"/>
              <a:gd name="connsiteY3764" fmla="*/ 1906403 h 3736967"/>
              <a:gd name="connsiteX3765" fmla="*/ 493973 w 3222049"/>
              <a:gd name="connsiteY3765" fmla="*/ 1898747 h 3736967"/>
              <a:gd name="connsiteX3766" fmla="*/ 499060 w 3222049"/>
              <a:gd name="connsiteY3766" fmla="*/ 1895197 h 3736967"/>
              <a:gd name="connsiteX3767" fmla="*/ 497047 w 3222049"/>
              <a:gd name="connsiteY3767" fmla="*/ 1881471 h 3736967"/>
              <a:gd name="connsiteX3768" fmla="*/ 491331 w 3222049"/>
              <a:gd name="connsiteY3768" fmla="*/ 1886623 h 3736967"/>
              <a:gd name="connsiteX3769" fmla="*/ 471479 w 3222049"/>
              <a:gd name="connsiteY3769" fmla="*/ 1880692 h 3736967"/>
              <a:gd name="connsiteX3770" fmla="*/ 462906 w 3222049"/>
              <a:gd name="connsiteY3770" fmla="*/ 1888421 h 3736967"/>
              <a:gd name="connsiteX3771" fmla="*/ 456348 w 3222049"/>
              <a:gd name="connsiteY3771" fmla="*/ 1887468 h 3736967"/>
              <a:gd name="connsiteX3772" fmla="*/ 450782 w 3222049"/>
              <a:gd name="connsiteY3772" fmla="*/ 1891062 h 3736967"/>
              <a:gd name="connsiteX3773" fmla="*/ 439285 w 3222049"/>
              <a:gd name="connsiteY3773" fmla="*/ 1892102 h 3736967"/>
              <a:gd name="connsiteX3774" fmla="*/ 430929 w 3222049"/>
              <a:gd name="connsiteY3774" fmla="*/ 1885131 h 3736967"/>
              <a:gd name="connsiteX3775" fmla="*/ 433080 w 3222049"/>
              <a:gd name="connsiteY3775" fmla="*/ 1884356 h 3736967"/>
              <a:gd name="connsiteX3776" fmla="*/ 434761 w 3222049"/>
              <a:gd name="connsiteY3776" fmla="*/ 1884784 h 3736967"/>
              <a:gd name="connsiteX3777" fmla="*/ 443961 w 3222049"/>
              <a:gd name="connsiteY3777" fmla="*/ 1875453 h 3736967"/>
              <a:gd name="connsiteX3778" fmla="*/ 450695 w 3222049"/>
              <a:gd name="connsiteY3778" fmla="*/ 1873009 h 3736967"/>
              <a:gd name="connsiteX3779" fmla="*/ 454764 w 3222049"/>
              <a:gd name="connsiteY3779" fmla="*/ 1866749 h 3736967"/>
              <a:gd name="connsiteX3780" fmla="*/ 462083 w 3222049"/>
              <a:gd name="connsiteY3780" fmla="*/ 1862225 h 3736967"/>
              <a:gd name="connsiteX3781" fmla="*/ 467451 w 3222049"/>
              <a:gd name="connsiteY3781" fmla="*/ 1853240 h 3736967"/>
              <a:gd name="connsiteX3782" fmla="*/ 504946 w 3222049"/>
              <a:gd name="connsiteY3782" fmla="*/ 1828891 h 3736967"/>
              <a:gd name="connsiteX3783" fmla="*/ 545996 w 3222049"/>
              <a:gd name="connsiteY3783" fmla="*/ 1799005 h 3736967"/>
              <a:gd name="connsiteX3784" fmla="*/ 550044 w 3222049"/>
              <a:gd name="connsiteY3784" fmla="*/ 1783959 h 3736967"/>
              <a:gd name="connsiteX3785" fmla="*/ 564398 w 3222049"/>
              <a:gd name="connsiteY3785" fmla="*/ 1780343 h 3736967"/>
              <a:gd name="connsiteX3786" fmla="*/ 572971 w 3222049"/>
              <a:gd name="connsiteY3786" fmla="*/ 1772614 h 3736967"/>
              <a:gd name="connsiteX3787" fmla="*/ 535717 w 3222049"/>
              <a:gd name="connsiteY3787" fmla="*/ 1785737 h 3736967"/>
              <a:gd name="connsiteX3788" fmla="*/ 496742 w 3222049"/>
              <a:gd name="connsiteY3788" fmla="*/ 1792642 h 3736967"/>
              <a:gd name="connsiteX3789" fmla="*/ 486992 w 3222049"/>
              <a:gd name="connsiteY3789" fmla="*/ 1803375 h 3736967"/>
              <a:gd name="connsiteX3790" fmla="*/ 474790 w 3222049"/>
              <a:gd name="connsiteY3790" fmla="*/ 1806217 h 3736967"/>
              <a:gd name="connsiteX3791" fmla="*/ 448193 w 3222049"/>
              <a:gd name="connsiteY3791" fmla="*/ 1806882 h 3736967"/>
              <a:gd name="connsiteX3792" fmla="*/ 433612 w 3222049"/>
              <a:gd name="connsiteY3792" fmla="*/ 1812257 h 3736967"/>
              <a:gd name="connsiteX3793" fmla="*/ 415773 w 3222049"/>
              <a:gd name="connsiteY3793" fmla="*/ 1820051 h 3736967"/>
              <a:gd name="connsiteX3794" fmla="*/ 406047 w 3222049"/>
              <a:gd name="connsiteY3794" fmla="*/ 1817164 h 3736967"/>
              <a:gd name="connsiteX3795" fmla="*/ 395638 w 3222049"/>
              <a:gd name="connsiteY3795" fmla="*/ 1819554 h 3736967"/>
              <a:gd name="connsiteX3796" fmla="*/ 390781 w 3222049"/>
              <a:gd name="connsiteY3796" fmla="*/ 1816034 h 3736967"/>
              <a:gd name="connsiteX3797" fmla="*/ 388538 w 3222049"/>
              <a:gd name="connsiteY3797" fmla="*/ 1809379 h 3736967"/>
              <a:gd name="connsiteX3798" fmla="*/ 400304 w 3222049"/>
              <a:gd name="connsiteY3798" fmla="*/ 1807059 h 3736967"/>
              <a:gd name="connsiteX3799" fmla="*/ 414733 w 3222049"/>
              <a:gd name="connsiteY3799" fmla="*/ 1808556 h 3736967"/>
              <a:gd name="connsiteX3800" fmla="*/ 463791 w 3222049"/>
              <a:gd name="connsiteY3800" fmla="*/ 1787121 h 3736967"/>
              <a:gd name="connsiteX3801" fmla="*/ 481774 w 3222049"/>
              <a:gd name="connsiteY3801" fmla="*/ 1788393 h 3736967"/>
              <a:gd name="connsiteX3802" fmla="*/ 497305 w 3222049"/>
              <a:gd name="connsiteY3802" fmla="*/ 1781774 h 3736967"/>
              <a:gd name="connsiteX3803" fmla="*/ 533330 w 3222049"/>
              <a:gd name="connsiteY3803" fmla="*/ 1770017 h 3736967"/>
              <a:gd name="connsiteX3804" fmla="*/ 539955 w 3222049"/>
              <a:gd name="connsiteY3804" fmla="*/ 1757828 h 3736967"/>
              <a:gd name="connsiteX3805" fmla="*/ 543735 w 3222049"/>
              <a:gd name="connsiteY3805" fmla="*/ 1755844 h 3736967"/>
              <a:gd name="connsiteX3806" fmla="*/ 548247 w 3222049"/>
              <a:gd name="connsiteY3806" fmla="*/ 1755533 h 3736967"/>
              <a:gd name="connsiteX3807" fmla="*/ 551451 w 3222049"/>
              <a:gd name="connsiteY3807" fmla="*/ 1756789 h 3736967"/>
              <a:gd name="connsiteX3808" fmla="*/ 541080 w 3222049"/>
              <a:gd name="connsiteY3808" fmla="*/ 1736092 h 3736967"/>
              <a:gd name="connsiteX3809" fmla="*/ 536274 w 3222049"/>
              <a:gd name="connsiteY3809" fmla="*/ 1734208 h 3736967"/>
              <a:gd name="connsiteX3810" fmla="*/ 530082 w 3222049"/>
              <a:gd name="connsiteY3810" fmla="*/ 1734092 h 3736967"/>
              <a:gd name="connsiteX3811" fmla="*/ 524150 w 3222049"/>
              <a:gd name="connsiteY3811" fmla="*/ 1736850 h 3736967"/>
              <a:gd name="connsiteX3812" fmla="*/ 508475 w 3222049"/>
              <a:gd name="connsiteY3812" fmla="*/ 1734403 h 3736967"/>
              <a:gd name="connsiteX3813" fmla="*/ 486985 w 3222049"/>
              <a:gd name="connsiteY3813" fmla="*/ 1745618 h 3736967"/>
              <a:gd name="connsiteX3814" fmla="*/ 461583 w 3222049"/>
              <a:gd name="connsiteY3814" fmla="*/ 1745597 h 3736967"/>
              <a:gd name="connsiteX3815" fmla="*/ 460262 w 3222049"/>
              <a:gd name="connsiteY3815" fmla="*/ 1739535 h 3736967"/>
              <a:gd name="connsiteX3816" fmla="*/ 460889 w 3222049"/>
              <a:gd name="connsiteY3816" fmla="*/ 1737933 h 3736967"/>
              <a:gd name="connsiteX3817" fmla="*/ 468240 w 3222049"/>
              <a:gd name="connsiteY3817" fmla="*/ 1738041 h 3736967"/>
              <a:gd name="connsiteX3818" fmla="*/ 472667 w 3222049"/>
              <a:gd name="connsiteY3818" fmla="*/ 1731460 h 3736967"/>
              <a:gd name="connsiteX3819" fmla="*/ 473294 w 3222049"/>
              <a:gd name="connsiteY3819" fmla="*/ 1729858 h 3736967"/>
              <a:gd name="connsiteX3820" fmla="*/ 474753 w 3222049"/>
              <a:gd name="connsiteY3820" fmla="*/ 1721420 h 3736967"/>
              <a:gd name="connsiteX3821" fmla="*/ 485353 w 3222049"/>
              <a:gd name="connsiteY3821" fmla="*/ 1717950 h 3736967"/>
              <a:gd name="connsiteX3822" fmla="*/ 516853 w 3222049"/>
              <a:gd name="connsiteY3822" fmla="*/ 1698876 h 3736967"/>
              <a:gd name="connsiteX3823" fmla="*/ 529776 w 3222049"/>
              <a:gd name="connsiteY3823" fmla="*/ 1697106 h 3736967"/>
              <a:gd name="connsiteX3824" fmla="*/ 529604 w 3222049"/>
              <a:gd name="connsiteY3824" fmla="*/ 1696896 h 3736967"/>
              <a:gd name="connsiteX3825" fmla="*/ 524685 w 3222049"/>
              <a:gd name="connsiteY3825" fmla="*/ 1688433 h 3736967"/>
              <a:gd name="connsiteX3826" fmla="*/ 519112 w 3222049"/>
              <a:gd name="connsiteY3826" fmla="*/ 1673052 h 3736967"/>
              <a:gd name="connsiteX3827" fmla="*/ 516610 w 3222049"/>
              <a:gd name="connsiteY3827" fmla="*/ 1663594 h 3736967"/>
              <a:gd name="connsiteX3828" fmla="*/ 509601 w 3222049"/>
              <a:gd name="connsiteY3828" fmla="*/ 1655299 h 3736967"/>
              <a:gd name="connsiteX3829" fmla="*/ 494350 w 3222049"/>
              <a:gd name="connsiteY3829" fmla="*/ 1643956 h 3736967"/>
              <a:gd name="connsiteX3830" fmla="*/ 479174 w 3222049"/>
              <a:gd name="connsiteY3830" fmla="*/ 1611893 h 3736967"/>
              <a:gd name="connsiteX3831" fmla="*/ 476045 w 3222049"/>
              <a:gd name="connsiteY3831" fmla="*/ 1607649 h 3736967"/>
              <a:gd name="connsiteX3832" fmla="*/ 473777 w 3222049"/>
              <a:gd name="connsiteY3832" fmla="*/ 1602443 h 3736967"/>
              <a:gd name="connsiteX3833" fmla="*/ 462238 w 3222049"/>
              <a:gd name="connsiteY3833" fmla="*/ 1592113 h 3736967"/>
              <a:gd name="connsiteX3834" fmla="*/ 460553 w 3222049"/>
              <a:gd name="connsiteY3834" fmla="*/ 1583676 h 3736967"/>
              <a:gd name="connsiteX3835" fmla="*/ 455156 w 3222049"/>
              <a:gd name="connsiteY3835" fmla="*/ 1574226 h 3736967"/>
              <a:gd name="connsiteX3836" fmla="*/ 449760 w 3222049"/>
              <a:gd name="connsiteY3836" fmla="*/ 1564776 h 3736967"/>
              <a:gd name="connsiteX3837" fmla="*/ 452165 w 3222049"/>
              <a:gd name="connsiteY3837" fmla="*/ 1561444 h 3736967"/>
              <a:gd name="connsiteX3838" fmla="*/ 451786 w 3222049"/>
              <a:gd name="connsiteY3838" fmla="*/ 1557352 h 3736967"/>
              <a:gd name="connsiteX3839" fmla="*/ 446943 w 3222049"/>
              <a:gd name="connsiteY3839" fmla="*/ 1557924 h 3736967"/>
              <a:gd name="connsiteX3840" fmla="*/ 442202 w 3222049"/>
              <a:gd name="connsiteY3840" fmla="*/ 1560319 h 3736967"/>
              <a:gd name="connsiteX3841" fmla="*/ 427159 w 3222049"/>
              <a:gd name="connsiteY3841" fmla="*/ 1530686 h 3736967"/>
              <a:gd name="connsiteX3842" fmla="*/ 416690 w 3222049"/>
              <a:gd name="connsiteY3842" fmla="*/ 1525934 h 3736967"/>
              <a:gd name="connsiteX3843" fmla="*/ 410224 w 3222049"/>
              <a:gd name="connsiteY3843" fmla="*/ 1510906 h 3736967"/>
              <a:gd name="connsiteX3844" fmla="*/ 404470 w 3222049"/>
              <a:gd name="connsiteY3844" fmla="*/ 1511529 h 3736967"/>
              <a:gd name="connsiteX3845" fmla="*/ 403679 w 3222049"/>
              <a:gd name="connsiteY3845" fmla="*/ 1502738 h 3736967"/>
              <a:gd name="connsiteX3846" fmla="*/ 396181 w 3222049"/>
              <a:gd name="connsiteY3846" fmla="*/ 1496602 h 3736967"/>
              <a:gd name="connsiteX3847" fmla="*/ 396732 w 3222049"/>
              <a:gd name="connsiteY3847" fmla="*/ 1487281 h 3736967"/>
              <a:gd name="connsiteX3848" fmla="*/ 388940 w 3222049"/>
              <a:gd name="connsiteY3848" fmla="*/ 1473088 h 3736967"/>
              <a:gd name="connsiteX3849" fmla="*/ 382971 w 3222049"/>
              <a:gd name="connsiteY3849" fmla="*/ 1458795 h 3736967"/>
              <a:gd name="connsiteX3850" fmla="*/ 360029 w 3222049"/>
              <a:gd name="connsiteY3850" fmla="*/ 1440566 h 3736967"/>
              <a:gd name="connsiteX3851" fmla="*/ 360109 w 3222049"/>
              <a:gd name="connsiteY3851" fmla="*/ 1422740 h 3736967"/>
              <a:gd name="connsiteX3852" fmla="*/ 352141 w 3222049"/>
              <a:gd name="connsiteY3852" fmla="*/ 1408101 h 3736967"/>
              <a:gd name="connsiteX3853" fmla="*/ 348905 w 3222049"/>
              <a:gd name="connsiteY3853" fmla="*/ 1393657 h 3736967"/>
              <a:gd name="connsiteX3854" fmla="*/ 349784 w 3222049"/>
              <a:gd name="connsiteY3854" fmla="*/ 1387514 h 3736967"/>
              <a:gd name="connsiteX3855" fmla="*/ 344065 w 3222049"/>
              <a:gd name="connsiteY3855" fmla="*/ 1383261 h 3736967"/>
              <a:gd name="connsiteX3856" fmla="*/ 345535 w 3222049"/>
              <a:gd name="connsiteY3856" fmla="*/ 1376782 h 3736967"/>
              <a:gd name="connsiteX3857" fmla="*/ 340289 w 3222049"/>
              <a:gd name="connsiteY3857" fmla="*/ 1370066 h 3736967"/>
              <a:gd name="connsiteX3858" fmla="*/ 338587 w 3222049"/>
              <a:gd name="connsiteY3858" fmla="*/ 1361325 h 3736967"/>
              <a:gd name="connsiteX3859" fmla="*/ 318551 w 3222049"/>
              <a:gd name="connsiteY3859" fmla="*/ 1329531 h 3736967"/>
              <a:gd name="connsiteX3860" fmla="*/ 338746 w 3222049"/>
              <a:gd name="connsiteY3860" fmla="*/ 1336640 h 3736967"/>
              <a:gd name="connsiteX3861" fmla="*/ 357219 w 3222049"/>
              <a:gd name="connsiteY3861" fmla="*/ 1345672 h 3736967"/>
              <a:gd name="connsiteX3862" fmla="*/ 367879 w 3222049"/>
              <a:gd name="connsiteY3862" fmla="*/ 1362143 h 3736967"/>
              <a:gd name="connsiteX3863" fmla="*/ 378538 w 3222049"/>
              <a:gd name="connsiteY3863" fmla="*/ 1378613 h 3736967"/>
              <a:gd name="connsiteX3864" fmla="*/ 386354 w 3222049"/>
              <a:gd name="connsiteY3864" fmla="*/ 1396003 h 3736967"/>
              <a:gd name="connsiteX3865" fmla="*/ 398575 w 3222049"/>
              <a:gd name="connsiteY3865" fmla="*/ 1410408 h 3736967"/>
              <a:gd name="connsiteX3866" fmla="*/ 400276 w 3222049"/>
              <a:gd name="connsiteY3866" fmla="*/ 1419148 h 3736967"/>
              <a:gd name="connsiteX3867" fmla="*/ 405522 w 3222049"/>
              <a:gd name="connsiteY3867" fmla="*/ 1425865 h 3736967"/>
              <a:gd name="connsiteX3868" fmla="*/ 416120 w 3222049"/>
              <a:gd name="connsiteY3868" fmla="*/ 1419187 h 3736967"/>
              <a:gd name="connsiteX3869" fmla="*/ 398648 w 3222049"/>
              <a:gd name="connsiteY3869" fmla="*/ 1389687 h 3736967"/>
              <a:gd name="connsiteX3870" fmla="*/ 400137 w 3222049"/>
              <a:gd name="connsiteY3870" fmla="*/ 1372545 h 3736967"/>
              <a:gd name="connsiteX3871" fmla="*/ 387773 w 3222049"/>
              <a:gd name="connsiteY3871" fmla="*/ 1327988 h 3736967"/>
              <a:gd name="connsiteX3872" fmla="*/ 371004 w 3222049"/>
              <a:gd name="connsiteY3872" fmla="*/ 1286417 h 3736967"/>
              <a:gd name="connsiteX3873" fmla="*/ 374044 w 3222049"/>
              <a:gd name="connsiteY3873" fmla="*/ 1275282 h 3736967"/>
              <a:gd name="connsiteX3874" fmla="*/ 386998 w 3222049"/>
              <a:gd name="connsiteY3874" fmla="*/ 1289189 h 3736967"/>
              <a:gd name="connsiteX3875" fmla="*/ 385377 w 3222049"/>
              <a:gd name="connsiteY3875" fmla="*/ 1259852 h 3736967"/>
              <a:gd name="connsiteX3876" fmla="*/ 373846 w 3222049"/>
              <a:gd name="connsiteY3876" fmla="*/ 1212919 h 3736967"/>
              <a:gd name="connsiteX3877" fmla="*/ 366510 w 3222049"/>
              <a:gd name="connsiteY3877" fmla="*/ 1183086 h 3736967"/>
              <a:gd name="connsiteX3878" fmla="*/ 363677 w 3222049"/>
              <a:gd name="connsiteY3878" fmla="*/ 1175931 h 3736967"/>
              <a:gd name="connsiteX3879" fmla="*/ 360844 w 3222049"/>
              <a:gd name="connsiteY3879" fmla="*/ 1168776 h 3736967"/>
              <a:gd name="connsiteX3880" fmla="*/ 356192 w 3222049"/>
              <a:gd name="connsiteY3880" fmla="*/ 1150755 h 3736967"/>
              <a:gd name="connsiteX3881" fmla="*/ 353527 w 3222049"/>
              <a:gd name="connsiteY3881" fmla="*/ 1146637 h 3736967"/>
              <a:gd name="connsiteX3882" fmla="*/ 354507 w 3222049"/>
              <a:gd name="connsiteY3882" fmla="*/ 1142318 h 3736967"/>
              <a:gd name="connsiteX3883" fmla="*/ 366084 w 3222049"/>
              <a:gd name="connsiteY3883" fmla="*/ 1136803 h 3736967"/>
              <a:gd name="connsiteX3884" fmla="*/ 379683 w 3222049"/>
              <a:gd name="connsiteY3884" fmla="*/ 1134833 h 3736967"/>
              <a:gd name="connsiteX3885" fmla="*/ 381674 w 3222049"/>
              <a:gd name="connsiteY3885" fmla="*/ 1137770 h 3736967"/>
              <a:gd name="connsiteX3886" fmla="*/ 390550 w 3222049"/>
              <a:gd name="connsiteY3886" fmla="*/ 1133013 h 3736967"/>
              <a:gd name="connsiteX3887" fmla="*/ 392308 w 3222049"/>
              <a:gd name="connsiteY3887" fmla="*/ 1120730 h 3736967"/>
              <a:gd name="connsiteX3888" fmla="*/ 400905 w 3222049"/>
              <a:gd name="connsiteY3888" fmla="*/ 1119189 h 3736967"/>
              <a:gd name="connsiteX3889" fmla="*/ 410464 w 3222049"/>
              <a:gd name="connsiteY3889" fmla="*/ 1118508 h 3736967"/>
              <a:gd name="connsiteX3890" fmla="*/ 426335 w 3222049"/>
              <a:gd name="connsiteY3890" fmla="*/ 1110776 h 3736967"/>
              <a:gd name="connsiteX3891" fmla="*/ 441245 w 3222049"/>
              <a:gd name="connsiteY3891" fmla="*/ 1102183 h 3736967"/>
              <a:gd name="connsiteX3892" fmla="*/ 447698 w 3222049"/>
              <a:gd name="connsiteY3892" fmla="*/ 1105939 h 3736967"/>
              <a:gd name="connsiteX3893" fmla="*/ 454810 w 3222049"/>
              <a:gd name="connsiteY3893" fmla="*/ 1105089 h 3736967"/>
              <a:gd name="connsiteX3894" fmla="*/ 456092 w 3222049"/>
              <a:gd name="connsiteY3894" fmla="*/ 1106237 h 3736967"/>
              <a:gd name="connsiteX3895" fmla="*/ 467409 w 3222049"/>
              <a:gd name="connsiteY3895" fmla="*/ 1123585 h 3736967"/>
              <a:gd name="connsiteX3896" fmla="*/ 478827 w 3222049"/>
              <a:gd name="connsiteY3896" fmla="*/ 1142756 h 3736967"/>
              <a:gd name="connsiteX3897" fmla="*/ 481964 w 3222049"/>
              <a:gd name="connsiteY3897" fmla="*/ 1149894 h 3736967"/>
              <a:gd name="connsiteX3898" fmla="*/ 486923 w 3222049"/>
              <a:gd name="connsiteY3898" fmla="*/ 1156931 h 3736967"/>
              <a:gd name="connsiteX3899" fmla="*/ 490735 w 3222049"/>
              <a:gd name="connsiteY3899" fmla="*/ 1159767 h 3736967"/>
              <a:gd name="connsiteX3900" fmla="*/ 494346 w 3222049"/>
              <a:gd name="connsiteY3900" fmla="*/ 1158958 h 3736967"/>
              <a:gd name="connsiteX3901" fmla="*/ 499080 w 3222049"/>
              <a:gd name="connsiteY3901" fmla="*/ 1153670 h 3736967"/>
              <a:gd name="connsiteX3902" fmla="*/ 505078 w 3222049"/>
              <a:gd name="connsiteY3902" fmla="*/ 1154709 h 3736967"/>
              <a:gd name="connsiteX3903" fmla="*/ 519034 w 3222049"/>
              <a:gd name="connsiteY3903" fmla="*/ 1148149 h 3736967"/>
              <a:gd name="connsiteX3904" fmla="*/ 535115 w 3222049"/>
              <a:gd name="connsiteY3904" fmla="*/ 1146956 h 3736967"/>
              <a:gd name="connsiteX3905" fmla="*/ 551780 w 3222049"/>
              <a:gd name="connsiteY3905" fmla="*/ 1161876 h 3736967"/>
              <a:gd name="connsiteX3906" fmla="*/ 563597 w 3222049"/>
              <a:gd name="connsiteY3906" fmla="*/ 1204787 h 3736967"/>
              <a:gd name="connsiteX3907" fmla="*/ 580780 w 3222049"/>
              <a:gd name="connsiteY3907" fmla="*/ 1245574 h 3736967"/>
              <a:gd name="connsiteX3908" fmla="*/ 595395 w 3222049"/>
              <a:gd name="connsiteY3908" fmla="*/ 1264720 h 3736967"/>
              <a:gd name="connsiteX3909" fmla="*/ 611073 w 3222049"/>
              <a:gd name="connsiteY3909" fmla="*/ 1286550 h 3736967"/>
              <a:gd name="connsiteX3910" fmla="*/ 610093 w 3222049"/>
              <a:gd name="connsiteY3910" fmla="*/ 1290869 h 3736967"/>
              <a:gd name="connsiteX3911" fmla="*/ 612758 w 3222049"/>
              <a:gd name="connsiteY3911" fmla="*/ 1294986 h 3736967"/>
              <a:gd name="connsiteX3912" fmla="*/ 613365 w 3222049"/>
              <a:gd name="connsiteY3912" fmla="*/ 1295530 h 3736967"/>
              <a:gd name="connsiteX3913" fmla="*/ 613703 w 3222049"/>
              <a:gd name="connsiteY3913" fmla="*/ 1281845 h 3736967"/>
              <a:gd name="connsiteX3914" fmla="*/ 618117 w 3222049"/>
              <a:gd name="connsiteY3914" fmla="*/ 1267717 h 3736967"/>
              <a:gd name="connsiteX3915" fmla="*/ 621947 w 3222049"/>
              <a:gd name="connsiteY3915" fmla="*/ 1262836 h 3736967"/>
              <a:gd name="connsiteX3916" fmla="*/ 619118 w 3222049"/>
              <a:gd name="connsiteY3916" fmla="*/ 1256294 h 3736967"/>
              <a:gd name="connsiteX3917" fmla="*/ 623628 w 3222049"/>
              <a:gd name="connsiteY3917" fmla="*/ 1251416 h 3736967"/>
              <a:gd name="connsiteX3918" fmla="*/ 622440 w 3222049"/>
              <a:gd name="connsiteY3918" fmla="*/ 1242976 h 3736967"/>
              <a:gd name="connsiteX3919" fmla="*/ 625333 w 3222049"/>
              <a:gd name="connsiteY3919" fmla="*/ 1234554 h 3736967"/>
              <a:gd name="connsiteX3920" fmla="*/ 623861 w 3222049"/>
              <a:gd name="connsiteY3920" fmla="*/ 1197002 h 3736967"/>
              <a:gd name="connsiteX3921" fmla="*/ 637803 w 3222049"/>
              <a:gd name="connsiteY3921" fmla="*/ 1213251 h 3736967"/>
              <a:gd name="connsiteX3922" fmla="*/ 649293 w 3222049"/>
              <a:gd name="connsiteY3922" fmla="*/ 1230304 h 3736967"/>
              <a:gd name="connsiteX3923" fmla="*/ 650297 w 3222049"/>
              <a:gd name="connsiteY3923" fmla="*/ 1249898 h 3736967"/>
              <a:gd name="connsiteX3924" fmla="*/ 651302 w 3222049"/>
              <a:gd name="connsiteY3924" fmla="*/ 1269491 h 3736967"/>
              <a:gd name="connsiteX3925" fmla="*/ 649384 w 3222049"/>
              <a:gd name="connsiteY3925" fmla="*/ 1288460 h 3736967"/>
              <a:gd name="connsiteX3926" fmla="*/ 652773 w 3222049"/>
              <a:gd name="connsiteY3926" fmla="*/ 1307043 h 3736967"/>
              <a:gd name="connsiteX3927" fmla="*/ 649880 w 3222049"/>
              <a:gd name="connsiteY3927" fmla="*/ 1315465 h 3736967"/>
              <a:gd name="connsiteX3928" fmla="*/ 651068 w 3222049"/>
              <a:gd name="connsiteY3928" fmla="*/ 1323905 h 3736967"/>
              <a:gd name="connsiteX3929" fmla="*/ 663585 w 3222049"/>
              <a:gd name="connsiteY3929" fmla="*/ 1323414 h 3736967"/>
              <a:gd name="connsiteX3930" fmla="*/ 663188 w 3222049"/>
              <a:gd name="connsiteY3930" fmla="*/ 1289131 h 3736967"/>
              <a:gd name="connsiteX3931" fmla="*/ 673044 w 3222049"/>
              <a:gd name="connsiteY3931" fmla="*/ 1275026 h 3736967"/>
              <a:gd name="connsiteX3932" fmla="*/ 684595 w 3222049"/>
              <a:gd name="connsiteY3932" fmla="*/ 1230252 h 3736967"/>
              <a:gd name="connsiteX3933" fmla="*/ 690839 w 3222049"/>
              <a:gd name="connsiteY3933" fmla="*/ 1185863 h 3736967"/>
              <a:gd name="connsiteX3934" fmla="*/ 699036 w 3222049"/>
              <a:gd name="connsiteY3934" fmla="*/ 1177736 h 3736967"/>
              <a:gd name="connsiteX3935" fmla="*/ 703309 w 3222049"/>
              <a:gd name="connsiteY3935" fmla="*/ 1196255 h 3736967"/>
              <a:gd name="connsiteX3936" fmla="*/ 716562 w 3222049"/>
              <a:gd name="connsiteY3936" fmla="*/ 1170032 h 3736967"/>
              <a:gd name="connsiteX3937" fmla="*/ 730022 w 3222049"/>
              <a:gd name="connsiteY3937" fmla="*/ 1123616 h 3736967"/>
              <a:gd name="connsiteX3938" fmla="*/ 738573 w 3222049"/>
              <a:gd name="connsiteY3938" fmla="*/ 1094108 h 3736967"/>
              <a:gd name="connsiteX3939" fmla="*/ 739694 w 3222049"/>
              <a:gd name="connsiteY3939" fmla="*/ 1086494 h 3736967"/>
              <a:gd name="connsiteX3940" fmla="*/ 740815 w 3222049"/>
              <a:gd name="connsiteY3940" fmla="*/ 1078881 h 3736967"/>
              <a:gd name="connsiteX3941" fmla="*/ 745789 w 3222049"/>
              <a:gd name="connsiteY3941" fmla="*/ 1060946 h 3736967"/>
              <a:gd name="connsiteX3942" fmla="*/ 745538 w 3222049"/>
              <a:gd name="connsiteY3942" fmla="*/ 1056047 h 3736967"/>
              <a:gd name="connsiteX3943" fmla="*/ 748545 w 3222049"/>
              <a:gd name="connsiteY3943" fmla="*/ 1052796 h 3736967"/>
              <a:gd name="connsiteX3944" fmla="*/ 761328 w 3222049"/>
              <a:gd name="connsiteY3944" fmla="*/ 1053803 h 3736967"/>
              <a:gd name="connsiteX3945" fmla="*/ 774093 w 3222049"/>
              <a:gd name="connsiteY3945" fmla="*/ 1058891 h 3736967"/>
              <a:gd name="connsiteX3946" fmla="*/ 774351 w 3222049"/>
              <a:gd name="connsiteY3946" fmla="*/ 1062428 h 3736967"/>
              <a:gd name="connsiteX3947" fmla="*/ 784415 w 3222049"/>
              <a:gd name="connsiteY3947" fmla="*/ 1062744 h 3736967"/>
              <a:gd name="connsiteX3948" fmla="*/ 792076 w 3222049"/>
              <a:gd name="connsiteY3948" fmla="*/ 1052983 h 3736967"/>
              <a:gd name="connsiteX3949" fmla="*/ 800293 w 3222049"/>
              <a:gd name="connsiteY3949" fmla="*/ 1055942 h 3736967"/>
              <a:gd name="connsiteX3950" fmla="*/ 808913 w 3222049"/>
              <a:gd name="connsiteY3950" fmla="*/ 1060128 h 3736967"/>
              <a:gd name="connsiteX3951" fmla="*/ 826524 w 3222049"/>
              <a:gd name="connsiteY3951" fmla="*/ 1061361 h 3736967"/>
              <a:gd name="connsiteX3952" fmla="*/ 843733 w 3222049"/>
              <a:gd name="connsiteY3952" fmla="*/ 1061366 h 3736967"/>
              <a:gd name="connsiteX3953" fmla="*/ 847446 w 3222049"/>
              <a:gd name="connsiteY3953" fmla="*/ 1067844 h 3736967"/>
              <a:gd name="connsiteX3954" fmla="*/ 854032 w 3222049"/>
              <a:gd name="connsiteY3954" fmla="*/ 1070661 h 3736967"/>
              <a:gd name="connsiteX3955" fmla="*/ 854569 w 3222049"/>
              <a:gd name="connsiteY3955" fmla="*/ 1072296 h 3736967"/>
              <a:gd name="connsiteX3956" fmla="*/ 855705 w 3222049"/>
              <a:gd name="connsiteY3956" fmla="*/ 1092977 h 3736967"/>
              <a:gd name="connsiteX3957" fmla="*/ 856017 w 3222049"/>
              <a:gd name="connsiteY3957" fmla="*/ 1115289 h 3736967"/>
              <a:gd name="connsiteX3958" fmla="*/ 855168 w 3222049"/>
              <a:gd name="connsiteY3958" fmla="*/ 1123039 h 3736967"/>
              <a:gd name="connsiteX3959" fmla="*/ 855947 w 3222049"/>
              <a:gd name="connsiteY3959" fmla="*/ 1131613 h 3736967"/>
              <a:gd name="connsiteX3960" fmla="*/ 857833 w 3222049"/>
              <a:gd name="connsiteY3960" fmla="*/ 1135974 h 3736967"/>
              <a:gd name="connsiteX3961" fmla="*/ 861365 w 3222049"/>
              <a:gd name="connsiteY3961" fmla="*/ 1137078 h 3736967"/>
              <a:gd name="connsiteX3962" fmla="*/ 868108 w 3222049"/>
              <a:gd name="connsiteY3962" fmla="*/ 1134862 h 3736967"/>
              <a:gd name="connsiteX3963" fmla="*/ 872785 w 3222049"/>
              <a:gd name="connsiteY3963" fmla="*/ 1138759 h 3736967"/>
              <a:gd name="connsiteX3964" fmla="*/ 888151 w 3222049"/>
              <a:gd name="connsiteY3964" fmla="*/ 1140049 h 3736967"/>
              <a:gd name="connsiteX3965" fmla="*/ 902677 w 3222049"/>
              <a:gd name="connsiteY3965" fmla="*/ 1147049 h 3736967"/>
              <a:gd name="connsiteX3966" fmla="*/ 909660 w 3222049"/>
              <a:gd name="connsiteY3966" fmla="*/ 1168301 h 3736967"/>
              <a:gd name="connsiteX3967" fmla="*/ 898456 w 3222049"/>
              <a:gd name="connsiteY3967" fmla="*/ 1211376 h 3736967"/>
              <a:gd name="connsiteX3968" fmla="*/ 892962 w 3222049"/>
              <a:gd name="connsiteY3968" fmla="*/ 1255292 h 3736967"/>
              <a:gd name="connsiteX3969" fmla="*/ 896056 w 3222049"/>
              <a:gd name="connsiteY3969" fmla="*/ 1279179 h 3736967"/>
              <a:gd name="connsiteX3970" fmla="*/ 898731 w 3222049"/>
              <a:gd name="connsiteY3970" fmla="*/ 1305922 h 3736967"/>
              <a:gd name="connsiteX3971" fmla="*/ 895724 w 3222049"/>
              <a:gd name="connsiteY3971" fmla="*/ 1309174 h 3736967"/>
              <a:gd name="connsiteX3972" fmla="*/ 895975 w 3222049"/>
              <a:gd name="connsiteY3972" fmla="*/ 1314072 h 3736967"/>
              <a:gd name="connsiteX3973" fmla="*/ 897049 w 3222049"/>
              <a:gd name="connsiteY3973" fmla="*/ 1317342 h 3736967"/>
              <a:gd name="connsiteX3974" fmla="*/ 903775 w 3222049"/>
              <a:gd name="connsiteY3974" fmla="*/ 1319207 h 3736967"/>
              <a:gd name="connsiteX3975" fmla="*/ 900272 w 3222049"/>
              <a:gd name="connsiteY3975" fmla="*/ 1327150 h 3736967"/>
              <a:gd name="connsiteX3976" fmla="*/ 898566 w 3222049"/>
              <a:gd name="connsiteY3976" fmla="*/ 1344011 h 3736967"/>
              <a:gd name="connsiteX3977" fmla="*/ 889249 w 3222049"/>
              <a:gd name="connsiteY3977" fmla="*/ 1359752 h 3736967"/>
              <a:gd name="connsiteX3978" fmla="*/ 901409 w 3222049"/>
              <a:gd name="connsiteY3978" fmla="*/ 1396759 h 3736967"/>
              <a:gd name="connsiteX3979" fmla="*/ 909908 w 3222049"/>
              <a:gd name="connsiteY3979" fmla="*/ 1357767 h 3736967"/>
              <a:gd name="connsiteX3980" fmla="*/ 917005 w 3222049"/>
              <a:gd name="connsiteY3980" fmla="*/ 1351129 h 3736967"/>
              <a:gd name="connsiteX3981" fmla="*/ 913424 w 3222049"/>
              <a:gd name="connsiteY3981" fmla="*/ 1333201 h 3736967"/>
              <a:gd name="connsiteX3982" fmla="*/ 919939 w 3222049"/>
              <a:gd name="connsiteY3982" fmla="*/ 1293998 h 3736967"/>
              <a:gd name="connsiteX3983" fmla="*/ 927416 w 3222049"/>
              <a:gd name="connsiteY3983" fmla="*/ 1255656 h 3736967"/>
              <a:gd name="connsiteX3984" fmla="*/ 924181 w 3222049"/>
              <a:gd name="connsiteY3984" fmla="*/ 1241212 h 3736967"/>
              <a:gd name="connsiteX3985" fmla="*/ 927375 w 3222049"/>
              <a:gd name="connsiteY3985" fmla="*/ 1221842 h 3736967"/>
              <a:gd name="connsiteX3986" fmla="*/ 927025 w 3222049"/>
              <a:gd name="connsiteY3986" fmla="*/ 1204497 h 3736967"/>
              <a:gd name="connsiteX3987" fmla="*/ 926211 w 3222049"/>
              <a:gd name="connsiteY3987" fmla="*/ 1187024 h 3736967"/>
              <a:gd name="connsiteX3988" fmla="*/ 930004 w 3222049"/>
              <a:gd name="connsiteY3988" fmla="*/ 1170212 h 3736967"/>
              <a:gd name="connsiteX3989" fmla="*/ 930225 w 3222049"/>
              <a:gd name="connsiteY3989" fmla="*/ 1163193 h 3736967"/>
              <a:gd name="connsiteX3990" fmla="*/ 934192 w 3222049"/>
              <a:gd name="connsiteY3990" fmla="*/ 1157795 h 3736967"/>
              <a:gd name="connsiteX3991" fmla="*/ 932700 w 3222049"/>
              <a:gd name="connsiteY3991" fmla="*/ 1150108 h 3736967"/>
              <a:gd name="connsiteX3992" fmla="*/ 935815 w 3222049"/>
              <a:gd name="connsiteY3992" fmla="*/ 1143081 h 3736967"/>
              <a:gd name="connsiteX3993" fmla="*/ 939270 w 3222049"/>
              <a:gd name="connsiteY3993" fmla="*/ 1095366 h 3736967"/>
              <a:gd name="connsiteX3994" fmla="*/ 943567 w 3222049"/>
              <a:gd name="connsiteY3994" fmla="*/ 1087664 h 3736967"/>
              <a:gd name="connsiteX3995" fmla="*/ 939612 w 3222049"/>
              <a:gd name="connsiteY3995" fmla="*/ 1079505 h 3736967"/>
              <a:gd name="connsiteX3996" fmla="*/ 942447 w 3222049"/>
              <a:gd name="connsiteY3996" fmla="*/ 1075693 h 3736967"/>
              <a:gd name="connsiteX3997" fmla="*/ 941638 w 3222049"/>
              <a:gd name="connsiteY3997" fmla="*/ 1072082 h 3736967"/>
              <a:gd name="connsiteX3998" fmla="*/ 936749 w 3222049"/>
              <a:gd name="connsiteY3998" fmla="*/ 1060776 h 3736967"/>
              <a:gd name="connsiteX3999" fmla="*/ 939148 w 3222049"/>
              <a:gd name="connsiteY3999" fmla="*/ 1049066 h 3736967"/>
              <a:gd name="connsiteX4000" fmla="*/ 948952 w 3222049"/>
              <a:gd name="connsiteY4000" fmla="*/ 983939 h 3736967"/>
              <a:gd name="connsiteX4001" fmla="*/ 943843 w 3222049"/>
              <a:gd name="connsiteY4001" fmla="*/ 968685 h 3736967"/>
              <a:gd name="connsiteX4002" fmla="*/ 945923 w 3222049"/>
              <a:gd name="connsiteY4002" fmla="*/ 951205 h 3736967"/>
              <a:gd name="connsiteX4003" fmla="*/ 942071 w 3222049"/>
              <a:gd name="connsiteY4003" fmla="*/ 939384 h 3736967"/>
              <a:gd name="connsiteX4004" fmla="*/ 948292 w 3222049"/>
              <a:gd name="connsiteY4004" fmla="*/ 927920 h 3736967"/>
              <a:gd name="connsiteX4005" fmla="*/ 948975 w 3222049"/>
              <a:gd name="connsiteY4005" fmla="*/ 896200 h 3736967"/>
              <a:gd name="connsiteX4006" fmla="*/ 949155 w 3222049"/>
              <a:gd name="connsiteY4006" fmla="*/ 885680 h 3736967"/>
              <a:gd name="connsiteX4007" fmla="*/ 950196 w 3222049"/>
              <a:gd name="connsiteY4007" fmla="*/ 874197 h 3736967"/>
              <a:gd name="connsiteX4008" fmla="*/ 948108 w 3222049"/>
              <a:gd name="connsiteY4008" fmla="*/ 858471 h 3736967"/>
              <a:gd name="connsiteX4009" fmla="*/ 959853 w 3222049"/>
              <a:gd name="connsiteY4009" fmla="*/ 850510 h 3736967"/>
              <a:gd name="connsiteX4010" fmla="*/ 965324 w 3222049"/>
              <a:gd name="connsiteY4010" fmla="*/ 839241 h 3736967"/>
              <a:gd name="connsiteX4011" fmla="*/ 964786 w 3222049"/>
              <a:gd name="connsiteY4011" fmla="*/ 829522 h 3736967"/>
              <a:gd name="connsiteX4012" fmla="*/ 960671 w 3222049"/>
              <a:gd name="connsiteY4012" fmla="*/ 821219 h 3736967"/>
              <a:gd name="connsiteX4013" fmla="*/ 960405 w 3222049"/>
              <a:gd name="connsiteY4013" fmla="*/ 805392 h 3736967"/>
              <a:gd name="connsiteX4014" fmla="*/ 963784 w 3222049"/>
              <a:gd name="connsiteY4014" fmla="*/ 789364 h 3736967"/>
              <a:gd name="connsiteX4015" fmla="*/ 959670 w 3222049"/>
              <a:gd name="connsiteY4015" fmla="*/ 781061 h 3736967"/>
              <a:gd name="connsiteX4016" fmla="*/ 967210 w 3222049"/>
              <a:gd name="connsiteY4016" fmla="*/ 754901 h 3736967"/>
              <a:gd name="connsiteX4017" fmla="*/ 970146 w 3222049"/>
              <a:gd name="connsiteY4017" fmla="*/ 728082 h 3736967"/>
              <a:gd name="connsiteX4018" fmla="*/ 961708 w 3222049"/>
              <a:gd name="connsiteY4018" fmla="*/ 729768 h 3736967"/>
              <a:gd name="connsiteX4019" fmla="*/ 960408 w 3222049"/>
              <a:gd name="connsiteY4019" fmla="*/ 703487 h 3736967"/>
              <a:gd name="connsiteX4020" fmla="*/ 963612 w 3222049"/>
              <a:gd name="connsiteY4020" fmla="*/ 676045 h 3736967"/>
              <a:gd name="connsiteX4021" fmla="*/ 963286 w 3222049"/>
              <a:gd name="connsiteY4021" fmla="*/ 667380 h 3736967"/>
              <a:gd name="connsiteX4022" fmla="*/ 963820 w 3222049"/>
              <a:gd name="connsiteY4022" fmla="*/ 657754 h 3736967"/>
              <a:gd name="connsiteX4023" fmla="*/ 961867 w 3222049"/>
              <a:gd name="connsiteY4023" fmla="*/ 644458 h 3736967"/>
              <a:gd name="connsiteX4024" fmla="*/ 971316 w 3222049"/>
              <a:gd name="connsiteY4024" fmla="*/ 639062 h 3736967"/>
              <a:gd name="connsiteX4025" fmla="*/ 967878 w 3222049"/>
              <a:gd name="connsiteY4025" fmla="*/ 626456 h 3736967"/>
              <a:gd name="connsiteX4026" fmla="*/ 966261 w 3222049"/>
              <a:gd name="connsiteY4026" fmla="*/ 613750 h 3736967"/>
              <a:gd name="connsiteX4027" fmla="*/ 961494 w 3222049"/>
              <a:gd name="connsiteY4027" fmla="*/ 618431 h 3736967"/>
              <a:gd name="connsiteX4028" fmla="*/ 955663 w 3222049"/>
              <a:gd name="connsiteY4028" fmla="*/ 620429 h 3736967"/>
              <a:gd name="connsiteX4029" fmla="*/ 954247 w 3222049"/>
              <a:gd name="connsiteY4029" fmla="*/ 616852 h 3736967"/>
              <a:gd name="connsiteX4030" fmla="*/ 958644 w 3222049"/>
              <a:gd name="connsiteY4030" fmla="*/ 610972 h 3736967"/>
              <a:gd name="connsiteX4031" fmla="*/ 958435 w 3222049"/>
              <a:gd name="connsiteY4031" fmla="*/ 604434 h 3736967"/>
              <a:gd name="connsiteX4032" fmla="*/ 962429 w 3222049"/>
              <a:gd name="connsiteY4032" fmla="*/ 591266 h 3736967"/>
              <a:gd name="connsiteX4033" fmla="*/ 961817 w 3222049"/>
              <a:gd name="connsiteY4033" fmla="*/ 577438 h 3736967"/>
              <a:gd name="connsiteX4034" fmla="*/ 967018 w 3222049"/>
              <a:gd name="connsiteY4034" fmla="*/ 561309 h 3736967"/>
              <a:gd name="connsiteX4035" fmla="*/ 963514 w 3222049"/>
              <a:gd name="connsiteY4035" fmla="*/ 542006 h 3736967"/>
              <a:gd name="connsiteX4036" fmla="*/ 968825 w 3222049"/>
              <a:gd name="connsiteY4036" fmla="*/ 525109 h 3736967"/>
              <a:gd name="connsiteX4037" fmla="*/ 971352 w 3222049"/>
              <a:gd name="connsiteY4037" fmla="*/ 507452 h 3736967"/>
              <a:gd name="connsiteX4038" fmla="*/ 974938 w 3222049"/>
              <a:gd name="connsiteY4038" fmla="*/ 503446 h 3736967"/>
              <a:gd name="connsiteX4039" fmla="*/ 979385 w 3222049"/>
              <a:gd name="connsiteY4039" fmla="*/ 498478 h 3736967"/>
              <a:gd name="connsiteX4040" fmla="*/ 973183 w 3222049"/>
              <a:gd name="connsiteY4040" fmla="*/ 474449 h 3736967"/>
              <a:gd name="connsiteX4041" fmla="*/ 980037 w 3222049"/>
              <a:gd name="connsiteY4041" fmla="*/ 460665 h 3736967"/>
              <a:gd name="connsiteX4042" fmla="*/ 977578 w 3222049"/>
              <a:gd name="connsiteY4042" fmla="*/ 443741 h 3736967"/>
              <a:gd name="connsiteX4043" fmla="*/ 967994 w 3222049"/>
              <a:gd name="connsiteY4043" fmla="*/ 446708 h 3736967"/>
              <a:gd name="connsiteX4044" fmla="*/ 970960 w 3222049"/>
              <a:gd name="connsiteY4044" fmla="*/ 425981 h 3736967"/>
              <a:gd name="connsiteX4045" fmla="*/ 976711 w 3222049"/>
              <a:gd name="connsiteY4045" fmla="*/ 406013 h 3736967"/>
              <a:gd name="connsiteX4046" fmla="*/ 976308 w 3222049"/>
              <a:gd name="connsiteY4046" fmla="*/ 398723 h 3736967"/>
              <a:gd name="connsiteX4047" fmla="*/ 978738 w 3222049"/>
              <a:gd name="connsiteY4047" fmla="*/ 398589 h 3736967"/>
              <a:gd name="connsiteX4048" fmla="*/ 974354 w 3222049"/>
              <a:gd name="connsiteY4048" fmla="*/ 385427 h 3736967"/>
              <a:gd name="connsiteX4049" fmla="*/ 979225 w 3222049"/>
              <a:gd name="connsiteY4049" fmla="*/ 371601 h 3736967"/>
              <a:gd name="connsiteX4050" fmla="*/ 981314 w 3222049"/>
              <a:gd name="connsiteY4050" fmla="*/ 357015 h 3736967"/>
              <a:gd name="connsiteX4051" fmla="*/ 988737 w 3222049"/>
              <a:gd name="connsiteY4051" fmla="*/ 359042 h 3736967"/>
              <a:gd name="connsiteX4052" fmla="*/ 987797 w 3222049"/>
              <a:gd name="connsiteY4052" fmla="*/ 342034 h 3736967"/>
              <a:gd name="connsiteX4053" fmla="*/ 982266 w 3222049"/>
              <a:gd name="connsiteY4053" fmla="*/ 330153 h 3736967"/>
              <a:gd name="connsiteX4054" fmla="*/ 994470 w 3222049"/>
              <a:gd name="connsiteY4054" fmla="*/ 313942 h 3736967"/>
              <a:gd name="connsiteX4055" fmla="*/ 997259 w 3222049"/>
              <a:gd name="connsiteY4055" fmla="*/ 292767 h 3736967"/>
              <a:gd name="connsiteX4056" fmla="*/ 996991 w 3222049"/>
              <a:gd name="connsiteY4056" fmla="*/ 287907 h 3736967"/>
              <a:gd name="connsiteX4057" fmla="*/ 999759 w 3222049"/>
              <a:gd name="connsiteY4057" fmla="*/ 282880 h 3736967"/>
              <a:gd name="connsiteX4058" fmla="*/ 998883 w 3222049"/>
              <a:gd name="connsiteY4058" fmla="*/ 278054 h 3736967"/>
              <a:gd name="connsiteX4059" fmla="*/ 1001413 w 3222049"/>
              <a:gd name="connsiteY4059" fmla="*/ 249430 h 3736967"/>
              <a:gd name="connsiteX4060" fmla="*/ 1010372 w 3222049"/>
              <a:gd name="connsiteY4060" fmla="*/ 221364 h 3736967"/>
              <a:gd name="connsiteX4061" fmla="*/ 1009769 w 3222049"/>
              <a:gd name="connsiteY4061" fmla="*/ 204946 h 3736967"/>
              <a:gd name="connsiteX4062" fmla="*/ 1014633 w 3222049"/>
              <a:gd name="connsiteY4062" fmla="*/ 188227 h 3736967"/>
              <a:gd name="connsiteX4063" fmla="*/ 1014120 w 3222049"/>
              <a:gd name="connsiteY4063" fmla="*/ 181705 h 3736967"/>
              <a:gd name="connsiteX4064" fmla="*/ 1016391 w 3222049"/>
              <a:gd name="connsiteY4064" fmla="*/ 175944 h 3736967"/>
              <a:gd name="connsiteX4065" fmla="*/ 1019841 w 3222049"/>
              <a:gd name="connsiteY4065" fmla="*/ 174991 h 3736967"/>
              <a:gd name="connsiteX4066" fmla="*/ 1022532 w 3222049"/>
              <a:gd name="connsiteY4066" fmla="*/ 176823 h 3736967"/>
              <a:gd name="connsiteX4067" fmla="*/ 1026720 w 3222049"/>
              <a:gd name="connsiteY4067" fmla="*/ 164405 h 3736967"/>
              <a:gd name="connsiteX4068" fmla="*/ 1014506 w 3222049"/>
              <a:gd name="connsiteY4068" fmla="*/ 158378 h 3736967"/>
              <a:gd name="connsiteX4069" fmla="*/ 1018490 w 3222049"/>
              <a:gd name="connsiteY4069" fmla="*/ 147800 h 3736967"/>
              <a:gd name="connsiteX4070" fmla="*/ 1016940 w 3222049"/>
              <a:gd name="connsiteY4070" fmla="*/ 141793 h 3736967"/>
              <a:gd name="connsiteX4071" fmla="*/ 1026793 w 3222049"/>
              <a:gd name="connsiteY4071" fmla="*/ 143685 h 3736967"/>
              <a:gd name="connsiteX4072" fmla="*/ 1029089 w 3222049"/>
              <a:gd name="connsiteY4072" fmla="*/ 141121 h 3736967"/>
              <a:gd name="connsiteX4073" fmla="*/ 1028954 w 3222049"/>
              <a:gd name="connsiteY4073" fmla="*/ 138692 h 3736967"/>
              <a:gd name="connsiteX4074" fmla="*/ 1025673 w 3222049"/>
              <a:gd name="connsiteY4074" fmla="*/ 137197 h 3736967"/>
              <a:gd name="connsiteX4075" fmla="*/ 1021530 w 3222049"/>
              <a:gd name="connsiteY4075" fmla="*/ 136665 h 3736967"/>
              <a:gd name="connsiteX4076" fmla="*/ 1026570 w 3222049"/>
              <a:gd name="connsiteY4076" fmla="*/ 125876 h 3736967"/>
              <a:gd name="connsiteX4077" fmla="*/ 1025181 w 3222049"/>
              <a:gd name="connsiteY4077" fmla="*/ 114528 h 3736967"/>
              <a:gd name="connsiteX4078" fmla="*/ 1033282 w 3222049"/>
              <a:gd name="connsiteY4078" fmla="*/ 76456 h 3736967"/>
              <a:gd name="connsiteX4079" fmla="*/ 1036877 w 3222049"/>
              <a:gd name="connsiteY4079" fmla="*/ 39548 h 3736967"/>
              <a:gd name="connsiteX4080" fmla="*/ 1041691 w 3222049"/>
              <a:gd name="connsiteY4080" fmla="*/ 21917 h 3736967"/>
              <a:gd name="connsiteX4081" fmla="*/ 1044582 w 3222049"/>
              <a:gd name="connsiteY4081" fmla="*/ 2564 h 373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Lst>
            <a:rect l="l" t="t" r="r" b="b"/>
            <a:pathLst>
              <a:path w="3222049" h="3736967">
                <a:moveTo>
                  <a:pt x="1885581" y="3510248"/>
                </a:moveTo>
                <a:lnTo>
                  <a:pt x="1882011" y="3522857"/>
                </a:lnTo>
                <a:cubicBezTo>
                  <a:pt x="1878869" y="3524741"/>
                  <a:pt x="1878191" y="3527514"/>
                  <a:pt x="1879977" y="3531175"/>
                </a:cubicBezTo>
                <a:cubicBezTo>
                  <a:pt x="1881763" y="3534836"/>
                  <a:pt x="1883839" y="3537626"/>
                  <a:pt x="1886207" y="3539544"/>
                </a:cubicBezTo>
                <a:lnTo>
                  <a:pt x="1887544" y="3540628"/>
                </a:lnTo>
                <a:cubicBezTo>
                  <a:pt x="1888025" y="3539863"/>
                  <a:pt x="1888020" y="3538844"/>
                  <a:pt x="1887529" y="3537570"/>
                </a:cubicBezTo>
                <a:cubicBezTo>
                  <a:pt x="1887039" y="3536297"/>
                  <a:pt x="1886429" y="3535341"/>
                  <a:pt x="1885699" y="3534704"/>
                </a:cubicBezTo>
                <a:lnTo>
                  <a:pt x="1889778" y="3526936"/>
                </a:lnTo>
                <a:cubicBezTo>
                  <a:pt x="1887909" y="3523206"/>
                  <a:pt x="1887210" y="3520425"/>
                  <a:pt x="1887679" y="3518592"/>
                </a:cubicBezTo>
                <a:cubicBezTo>
                  <a:pt x="1888150" y="3516758"/>
                  <a:pt x="1887451" y="3513977"/>
                  <a:pt x="1885581" y="3510248"/>
                </a:cubicBezTo>
                <a:close/>
                <a:moveTo>
                  <a:pt x="1805745" y="3502872"/>
                </a:moveTo>
                <a:cubicBezTo>
                  <a:pt x="1808143" y="3502645"/>
                  <a:pt x="1810130" y="3503609"/>
                  <a:pt x="1811706" y="3505763"/>
                </a:cubicBezTo>
                <a:cubicBezTo>
                  <a:pt x="1813193" y="3504384"/>
                  <a:pt x="1814806" y="3504215"/>
                  <a:pt x="1816547" y="3505255"/>
                </a:cubicBezTo>
                <a:cubicBezTo>
                  <a:pt x="1817766" y="3506428"/>
                  <a:pt x="1818192" y="3508065"/>
                  <a:pt x="1817827" y="3510167"/>
                </a:cubicBezTo>
                <a:cubicBezTo>
                  <a:pt x="1817461" y="3512270"/>
                  <a:pt x="1817012" y="3514306"/>
                  <a:pt x="1816479" y="3516273"/>
                </a:cubicBezTo>
                <a:lnTo>
                  <a:pt x="1804886" y="3522383"/>
                </a:lnTo>
                <a:cubicBezTo>
                  <a:pt x="1804170" y="3521388"/>
                  <a:pt x="1803279" y="3518729"/>
                  <a:pt x="1802214" y="3514405"/>
                </a:cubicBezTo>
                <a:cubicBezTo>
                  <a:pt x="1801149" y="3510082"/>
                  <a:pt x="1800195" y="3506818"/>
                  <a:pt x="1799352" y="3504612"/>
                </a:cubicBezTo>
                <a:cubicBezTo>
                  <a:pt x="1801216" y="3503678"/>
                  <a:pt x="1803347" y="3503097"/>
                  <a:pt x="1805745" y="3502872"/>
                </a:cubicBezTo>
                <a:close/>
                <a:moveTo>
                  <a:pt x="1884082" y="3497407"/>
                </a:moveTo>
                <a:cubicBezTo>
                  <a:pt x="1882230" y="3497015"/>
                  <a:pt x="1880694" y="3497431"/>
                  <a:pt x="1879472" y="3498655"/>
                </a:cubicBezTo>
                <a:cubicBezTo>
                  <a:pt x="1879036" y="3499363"/>
                  <a:pt x="1879222" y="3500160"/>
                  <a:pt x="1880028" y="3501044"/>
                </a:cubicBezTo>
                <a:cubicBezTo>
                  <a:pt x="1880834" y="3501928"/>
                  <a:pt x="1881625" y="3502660"/>
                  <a:pt x="1882400" y="3503241"/>
                </a:cubicBezTo>
                <a:cubicBezTo>
                  <a:pt x="1883694" y="3503922"/>
                  <a:pt x="1884862" y="3503391"/>
                  <a:pt x="1885903" y="3501651"/>
                </a:cubicBezTo>
                <a:lnTo>
                  <a:pt x="1888069" y="3498976"/>
                </a:lnTo>
                <a:cubicBezTo>
                  <a:pt x="1887261" y="3498322"/>
                  <a:pt x="1885932" y="3497799"/>
                  <a:pt x="1884082" y="3497407"/>
                </a:cubicBezTo>
                <a:close/>
                <a:moveTo>
                  <a:pt x="2191646" y="3495074"/>
                </a:moveTo>
                <a:cubicBezTo>
                  <a:pt x="2194413" y="3497576"/>
                  <a:pt x="2196658" y="3500621"/>
                  <a:pt x="2198383" y="3504210"/>
                </a:cubicBezTo>
                <a:cubicBezTo>
                  <a:pt x="2200108" y="3507799"/>
                  <a:pt x="2199622" y="3511207"/>
                  <a:pt x="2196927" y="3514433"/>
                </a:cubicBezTo>
                <a:cubicBezTo>
                  <a:pt x="2194161" y="3511932"/>
                  <a:pt x="2191916" y="3508887"/>
                  <a:pt x="2190191" y="3505298"/>
                </a:cubicBezTo>
                <a:cubicBezTo>
                  <a:pt x="2188466" y="3501709"/>
                  <a:pt x="2188951" y="3498301"/>
                  <a:pt x="2191646" y="3495074"/>
                </a:cubicBezTo>
                <a:close/>
                <a:moveTo>
                  <a:pt x="1884379" y="3487129"/>
                </a:moveTo>
                <a:cubicBezTo>
                  <a:pt x="1881706" y="3484963"/>
                  <a:pt x="1879285" y="3485217"/>
                  <a:pt x="1877119" y="3487892"/>
                </a:cubicBezTo>
                <a:lnTo>
                  <a:pt x="1878456" y="3488974"/>
                </a:lnTo>
                <a:cubicBezTo>
                  <a:pt x="1879860" y="3489974"/>
                  <a:pt x="1881270" y="3490285"/>
                  <a:pt x="1882683" y="3489908"/>
                </a:cubicBezTo>
                <a:cubicBezTo>
                  <a:pt x="1884095" y="3489530"/>
                  <a:pt x="1885108" y="3488965"/>
                  <a:pt x="1885716" y="3488212"/>
                </a:cubicBezTo>
                <a:close/>
                <a:moveTo>
                  <a:pt x="1729420" y="3339448"/>
                </a:moveTo>
                <a:lnTo>
                  <a:pt x="1730690" y="3351548"/>
                </a:lnTo>
                <a:cubicBezTo>
                  <a:pt x="1728283" y="3353152"/>
                  <a:pt x="1725611" y="3354401"/>
                  <a:pt x="1722671" y="3355296"/>
                </a:cubicBezTo>
                <a:cubicBezTo>
                  <a:pt x="1719732" y="3356190"/>
                  <a:pt x="1717204" y="3355894"/>
                  <a:pt x="1715086" y="3354409"/>
                </a:cubicBezTo>
                <a:cubicBezTo>
                  <a:pt x="1713872" y="3353287"/>
                  <a:pt x="1713498" y="3352154"/>
                  <a:pt x="1713964" y="3351010"/>
                </a:cubicBezTo>
                <a:cubicBezTo>
                  <a:pt x="1714430" y="3349864"/>
                  <a:pt x="1714996" y="3348939"/>
                  <a:pt x="1715661" y="3348231"/>
                </a:cubicBezTo>
                <a:cubicBezTo>
                  <a:pt x="1716624" y="3347213"/>
                  <a:pt x="1718886" y="3345446"/>
                  <a:pt x="1722445" y="3342932"/>
                </a:cubicBezTo>
                <a:cubicBezTo>
                  <a:pt x="1726005" y="3340418"/>
                  <a:pt x="1728330" y="3339256"/>
                  <a:pt x="1729420" y="3339448"/>
                </a:cubicBezTo>
                <a:close/>
                <a:moveTo>
                  <a:pt x="1784137" y="3312910"/>
                </a:moveTo>
                <a:cubicBezTo>
                  <a:pt x="1783784" y="3319269"/>
                  <a:pt x="1785183" y="3324831"/>
                  <a:pt x="1788334" y="3329598"/>
                </a:cubicBezTo>
                <a:lnTo>
                  <a:pt x="1789417" y="3328261"/>
                </a:lnTo>
                <a:close/>
                <a:moveTo>
                  <a:pt x="1625145" y="3285698"/>
                </a:moveTo>
                <a:cubicBezTo>
                  <a:pt x="1623823" y="3284027"/>
                  <a:pt x="1621246" y="3284247"/>
                  <a:pt x="1617415" y="3286356"/>
                </a:cubicBezTo>
                <a:lnTo>
                  <a:pt x="1629195" y="3293684"/>
                </a:lnTo>
                <a:cubicBezTo>
                  <a:pt x="1627817" y="3290031"/>
                  <a:pt x="1626467" y="3287369"/>
                  <a:pt x="1625145" y="3285698"/>
                </a:cubicBezTo>
                <a:close/>
                <a:moveTo>
                  <a:pt x="806916" y="3284203"/>
                </a:moveTo>
                <a:cubicBezTo>
                  <a:pt x="806355" y="3287891"/>
                  <a:pt x="805053" y="3291444"/>
                  <a:pt x="803010" y="3294861"/>
                </a:cubicBezTo>
                <a:cubicBezTo>
                  <a:pt x="800968" y="3298279"/>
                  <a:pt x="797858" y="3299754"/>
                  <a:pt x="793680" y="3299286"/>
                </a:cubicBezTo>
                <a:cubicBezTo>
                  <a:pt x="794241" y="3295598"/>
                  <a:pt x="795543" y="3292046"/>
                  <a:pt x="797586" y="3288628"/>
                </a:cubicBezTo>
                <a:cubicBezTo>
                  <a:pt x="799628" y="3285210"/>
                  <a:pt x="802739" y="3283735"/>
                  <a:pt x="806916" y="3284203"/>
                </a:cubicBezTo>
                <a:close/>
                <a:moveTo>
                  <a:pt x="1704237" y="3239323"/>
                </a:moveTo>
                <a:cubicBezTo>
                  <a:pt x="1703829" y="3240055"/>
                  <a:pt x="1703959" y="3240805"/>
                  <a:pt x="1704626" y="3241577"/>
                </a:cubicBezTo>
                <a:cubicBezTo>
                  <a:pt x="1705293" y="3242348"/>
                  <a:pt x="1705694" y="3242765"/>
                  <a:pt x="1705827" y="3242827"/>
                </a:cubicBezTo>
                <a:cubicBezTo>
                  <a:pt x="1707568" y="3243868"/>
                  <a:pt x="1709181" y="3243699"/>
                  <a:pt x="1710668" y="3242319"/>
                </a:cubicBezTo>
                <a:cubicBezTo>
                  <a:pt x="1709883" y="3241637"/>
                  <a:pt x="1708779" y="3240835"/>
                  <a:pt x="1707358" y="3239914"/>
                </a:cubicBezTo>
                <a:cubicBezTo>
                  <a:pt x="1705935" y="3238992"/>
                  <a:pt x="1704895" y="3238795"/>
                  <a:pt x="1704237" y="3239323"/>
                </a:cubicBezTo>
                <a:close/>
                <a:moveTo>
                  <a:pt x="1612676" y="3182864"/>
                </a:moveTo>
                <a:lnTo>
                  <a:pt x="1613946" y="3194965"/>
                </a:lnTo>
                <a:lnTo>
                  <a:pt x="1618211" y="3200635"/>
                </a:lnTo>
                <a:cubicBezTo>
                  <a:pt x="1618940" y="3201272"/>
                  <a:pt x="1619821" y="3201893"/>
                  <a:pt x="1620853" y="3202498"/>
                </a:cubicBezTo>
                <a:cubicBezTo>
                  <a:pt x="1621885" y="3203104"/>
                  <a:pt x="1622702" y="3203120"/>
                  <a:pt x="1623305" y="3202547"/>
                </a:cubicBezTo>
                <a:cubicBezTo>
                  <a:pt x="1624026" y="3200917"/>
                  <a:pt x="1623222" y="3198605"/>
                  <a:pt x="1620895" y="3195612"/>
                </a:cubicBezTo>
                <a:cubicBezTo>
                  <a:pt x="1618568" y="3192619"/>
                  <a:pt x="1616889" y="3190706"/>
                  <a:pt x="1615858" y="3189870"/>
                </a:cubicBezTo>
                <a:cubicBezTo>
                  <a:pt x="1616680" y="3189198"/>
                  <a:pt x="1617871" y="3188410"/>
                  <a:pt x="1619434" y="3187508"/>
                </a:cubicBezTo>
                <a:cubicBezTo>
                  <a:pt x="1620995" y="3186605"/>
                  <a:pt x="1621248" y="3185610"/>
                  <a:pt x="1620190" y="3184523"/>
                </a:cubicBezTo>
                <a:cubicBezTo>
                  <a:pt x="1617559" y="3182760"/>
                  <a:pt x="1615054" y="3182207"/>
                  <a:pt x="1612676" y="3182864"/>
                </a:cubicBezTo>
                <a:close/>
                <a:moveTo>
                  <a:pt x="1616026" y="3168137"/>
                </a:moveTo>
                <a:cubicBezTo>
                  <a:pt x="1614863" y="3168718"/>
                  <a:pt x="1613685" y="3169148"/>
                  <a:pt x="1612490" y="3169426"/>
                </a:cubicBezTo>
                <a:lnTo>
                  <a:pt x="1613828" y="3170509"/>
                </a:lnTo>
                <a:cubicBezTo>
                  <a:pt x="1615204" y="3171486"/>
                  <a:pt x="1616669" y="3171842"/>
                  <a:pt x="1618221" y="3171578"/>
                </a:cubicBezTo>
                <a:cubicBezTo>
                  <a:pt x="1619774" y="3171313"/>
                  <a:pt x="1621175" y="3171063"/>
                  <a:pt x="1622425" y="3170831"/>
                </a:cubicBezTo>
                <a:lnTo>
                  <a:pt x="1619751" y="3168665"/>
                </a:lnTo>
                <a:cubicBezTo>
                  <a:pt x="1618430" y="3167733"/>
                  <a:pt x="1617187" y="3167557"/>
                  <a:pt x="1616026" y="3168137"/>
                </a:cubicBezTo>
                <a:close/>
                <a:moveTo>
                  <a:pt x="2215536" y="3131897"/>
                </a:moveTo>
                <a:cubicBezTo>
                  <a:pt x="2214968" y="3132593"/>
                  <a:pt x="2214629" y="3133361"/>
                  <a:pt x="2214520" y="3134200"/>
                </a:cubicBezTo>
                <a:cubicBezTo>
                  <a:pt x="2214411" y="3135040"/>
                  <a:pt x="2214370" y="3135496"/>
                  <a:pt x="2214397" y="3135572"/>
                </a:cubicBezTo>
                <a:cubicBezTo>
                  <a:pt x="2215098" y="3136343"/>
                  <a:pt x="2216181" y="3137182"/>
                  <a:pt x="2217646" y="3138089"/>
                </a:cubicBezTo>
                <a:cubicBezTo>
                  <a:pt x="2219110" y="3138995"/>
                  <a:pt x="2220478" y="3138916"/>
                  <a:pt x="2221748" y="3137850"/>
                </a:cubicBezTo>
                <a:cubicBezTo>
                  <a:pt x="2222241" y="3137180"/>
                  <a:pt x="2222122" y="3136371"/>
                  <a:pt x="2221392" y="3135423"/>
                </a:cubicBezTo>
                <a:cubicBezTo>
                  <a:pt x="2220662" y="3134475"/>
                  <a:pt x="2219935" y="3133679"/>
                  <a:pt x="2219211" y="3133035"/>
                </a:cubicBezTo>
                <a:cubicBezTo>
                  <a:pt x="2217960" y="3131439"/>
                  <a:pt x="2216735" y="3131060"/>
                  <a:pt x="2215536" y="3131897"/>
                </a:cubicBezTo>
                <a:close/>
                <a:moveTo>
                  <a:pt x="758168" y="3121668"/>
                </a:moveTo>
                <a:cubicBezTo>
                  <a:pt x="759434" y="3125176"/>
                  <a:pt x="759985" y="3128919"/>
                  <a:pt x="759820" y="3132898"/>
                </a:cubicBezTo>
                <a:cubicBezTo>
                  <a:pt x="759656" y="3136876"/>
                  <a:pt x="757626" y="3139656"/>
                  <a:pt x="753731" y="3141238"/>
                </a:cubicBezTo>
                <a:cubicBezTo>
                  <a:pt x="752465" y="3137729"/>
                  <a:pt x="751915" y="3133986"/>
                  <a:pt x="752079" y="3130007"/>
                </a:cubicBezTo>
                <a:cubicBezTo>
                  <a:pt x="752243" y="3126029"/>
                  <a:pt x="754272" y="3123249"/>
                  <a:pt x="758168" y="3121668"/>
                </a:cubicBezTo>
                <a:close/>
                <a:moveTo>
                  <a:pt x="1124009" y="3107991"/>
                </a:moveTo>
                <a:lnTo>
                  <a:pt x="1121189" y="3111881"/>
                </a:lnTo>
                <a:lnTo>
                  <a:pt x="1121507" y="3112306"/>
                </a:lnTo>
                <a:cubicBezTo>
                  <a:pt x="1122337" y="3112348"/>
                  <a:pt x="1122947" y="3111803"/>
                  <a:pt x="1123334" y="3110671"/>
                </a:cubicBezTo>
                <a:close/>
                <a:moveTo>
                  <a:pt x="1235244" y="3092766"/>
                </a:moveTo>
                <a:cubicBezTo>
                  <a:pt x="1235106" y="3093724"/>
                  <a:pt x="1235266" y="3094847"/>
                  <a:pt x="1235725" y="3096132"/>
                </a:cubicBezTo>
                <a:cubicBezTo>
                  <a:pt x="1236183" y="3097418"/>
                  <a:pt x="1236844" y="3098194"/>
                  <a:pt x="1237706" y="3098460"/>
                </a:cubicBezTo>
                <a:cubicBezTo>
                  <a:pt x="1239733" y="3098537"/>
                  <a:pt x="1241067" y="3097614"/>
                  <a:pt x="1241708" y="3095690"/>
                </a:cubicBezTo>
                <a:close/>
                <a:moveTo>
                  <a:pt x="1597749" y="3075546"/>
                </a:moveTo>
                <a:lnTo>
                  <a:pt x="1586985" y="3077899"/>
                </a:lnTo>
                <a:lnTo>
                  <a:pt x="1596598" y="3087902"/>
                </a:lnTo>
                <a:lnTo>
                  <a:pt x="1604942" y="3085803"/>
                </a:lnTo>
                <a:close/>
                <a:moveTo>
                  <a:pt x="1256792" y="3070451"/>
                </a:moveTo>
                <a:cubicBezTo>
                  <a:pt x="1256728" y="3070402"/>
                  <a:pt x="1256432" y="3070421"/>
                  <a:pt x="1255907" y="3070508"/>
                </a:cubicBezTo>
                <a:cubicBezTo>
                  <a:pt x="1255380" y="3070595"/>
                  <a:pt x="1255009" y="3071037"/>
                  <a:pt x="1254791" y="3071836"/>
                </a:cubicBezTo>
                <a:cubicBezTo>
                  <a:pt x="1254252" y="3073195"/>
                  <a:pt x="1254714" y="3073862"/>
                  <a:pt x="1256176" y="3073836"/>
                </a:cubicBezTo>
                <a:lnTo>
                  <a:pt x="1261255" y="3074760"/>
                </a:lnTo>
                <a:cubicBezTo>
                  <a:pt x="1261614" y="3072785"/>
                  <a:pt x="1260126" y="3071348"/>
                  <a:pt x="1256792" y="3070451"/>
                </a:cubicBezTo>
                <a:close/>
                <a:moveTo>
                  <a:pt x="1145289" y="3055530"/>
                </a:moveTo>
                <a:lnTo>
                  <a:pt x="1137667" y="3066046"/>
                </a:lnTo>
                <a:lnTo>
                  <a:pt x="1144903" y="3059193"/>
                </a:lnTo>
                <a:close/>
                <a:moveTo>
                  <a:pt x="1143540" y="3042543"/>
                </a:moveTo>
                <a:cubicBezTo>
                  <a:pt x="1142887" y="3043058"/>
                  <a:pt x="1142788" y="3043869"/>
                  <a:pt x="1143241" y="3044976"/>
                </a:cubicBezTo>
                <a:cubicBezTo>
                  <a:pt x="1143694" y="3046084"/>
                  <a:pt x="1144184" y="3047044"/>
                  <a:pt x="1144711" y="3047856"/>
                </a:cubicBezTo>
                <a:cubicBezTo>
                  <a:pt x="1145693" y="3048940"/>
                  <a:pt x="1146973" y="3048844"/>
                  <a:pt x="1148548" y="3047568"/>
                </a:cubicBezTo>
                <a:lnTo>
                  <a:pt x="1149078" y="3047250"/>
                </a:lnTo>
                <a:lnTo>
                  <a:pt x="1149642" y="3044151"/>
                </a:lnTo>
                <a:lnTo>
                  <a:pt x="1148298" y="3042956"/>
                </a:lnTo>
                <a:cubicBezTo>
                  <a:pt x="1146695" y="3041951"/>
                  <a:pt x="1145109" y="3041813"/>
                  <a:pt x="1143540" y="3042543"/>
                </a:cubicBezTo>
                <a:close/>
                <a:moveTo>
                  <a:pt x="1145034" y="3031626"/>
                </a:moveTo>
                <a:lnTo>
                  <a:pt x="1145916" y="3033103"/>
                </a:lnTo>
                <a:cubicBezTo>
                  <a:pt x="1146891" y="3034525"/>
                  <a:pt x="1148108" y="3035302"/>
                  <a:pt x="1149564" y="3035434"/>
                </a:cubicBezTo>
                <a:cubicBezTo>
                  <a:pt x="1151021" y="3035565"/>
                  <a:pt x="1152165" y="3035382"/>
                  <a:pt x="1152996" y="3034886"/>
                </a:cubicBezTo>
                <a:lnTo>
                  <a:pt x="1152113" y="3033408"/>
                </a:lnTo>
                <a:cubicBezTo>
                  <a:pt x="1150347" y="3030455"/>
                  <a:pt x="1147988" y="3029861"/>
                  <a:pt x="1145034" y="3031626"/>
                </a:cubicBezTo>
                <a:close/>
                <a:moveTo>
                  <a:pt x="2274177" y="3028416"/>
                </a:moveTo>
                <a:lnTo>
                  <a:pt x="2268173" y="3032196"/>
                </a:lnTo>
                <a:cubicBezTo>
                  <a:pt x="2268897" y="3032839"/>
                  <a:pt x="2269921" y="3033325"/>
                  <a:pt x="2271247" y="3033651"/>
                </a:cubicBezTo>
                <a:cubicBezTo>
                  <a:pt x="2272572" y="3033978"/>
                  <a:pt x="2273583" y="3033855"/>
                  <a:pt x="2274281" y="3033282"/>
                </a:cubicBezTo>
                <a:cubicBezTo>
                  <a:pt x="2275463" y="3031634"/>
                  <a:pt x="2275428" y="3030012"/>
                  <a:pt x="2274177" y="3028416"/>
                </a:cubicBezTo>
                <a:close/>
                <a:moveTo>
                  <a:pt x="2123905" y="3001199"/>
                </a:moveTo>
                <a:cubicBezTo>
                  <a:pt x="2125279" y="3002665"/>
                  <a:pt x="2127188" y="3004197"/>
                  <a:pt x="2129631" y="3005792"/>
                </a:cubicBezTo>
                <a:cubicBezTo>
                  <a:pt x="2132074" y="3007388"/>
                  <a:pt x="2134255" y="3007393"/>
                  <a:pt x="2136173" y="3005805"/>
                </a:cubicBezTo>
                <a:lnTo>
                  <a:pt x="2137364" y="3004563"/>
                </a:lnTo>
                <a:close/>
                <a:moveTo>
                  <a:pt x="2267498" y="3000568"/>
                </a:moveTo>
                <a:cubicBezTo>
                  <a:pt x="2266048" y="2999179"/>
                  <a:pt x="2264030" y="2999628"/>
                  <a:pt x="2261442" y="3001914"/>
                </a:cubicBezTo>
                <a:cubicBezTo>
                  <a:pt x="2261366" y="3001941"/>
                  <a:pt x="2261219" y="3002198"/>
                  <a:pt x="2261002" y="3002684"/>
                </a:cubicBezTo>
                <a:cubicBezTo>
                  <a:pt x="2260784" y="3003171"/>
                  <a:pt x="2260948" y="3003725"/>
                  <a:pt x="2261494" y="3004347"/>
                </a:cubicBezTo>
                <a:cubicBezTo>
                  <a:pt x="2262330" y="3005546"/>
                  <a:pt x="2263141" y="3005529"/>
                  <a:pt x="2263926" y="3004295"/>
                </a:cubicBezTo>
                <a:close/>
                <a:moveTo>
                  <a:pt x="1212462" y="2967137"/>
                </a:moveTo>
                <a:lnTo>
                  <a:pt x="1200868" y="2968245"/>
                </a:lnTo>
                <a:cubicBezTo>
                  <a:pt x="1198122" y="2970220"/>
                  <a:pt x="1196582" y="2973792"/>
                  <a:pt x="1196247" y="2978963"/>
                </a:cubicBezTo>
                <a:lnTo>
                  <a:pt x="1194983" y="2984775"/>
                </a:lnTo>
                <a:lnTo>
                  <a:pt x="1196042" y="2983760"/>
                </a:lnTo>
                <a:cubicBezTo>
                  <a:pt x="1200133" y="2980497"/>
                  <a:pt x="1204532" y="2977944"/>
                  <a:pt x="1209240" y="2976104"/>
                </a:cubicBezTo>
                <a:close/>
                <a:moveTo>
                  <a:pt x="1302507" y="2963335"/>
                </a:moveTo>
                <a:cubicBezTo>
                  <a:pt x="1302330" y="2964504"/>
                  <a:pt x="1302337" y="2966473"/>
                  <a:pt x="1302526" y="2969240"/>
                </a:cubicBezTo>
                <a:cubicBezTo>
                  <a:pt x="1302715" y="2972008"/>
                  <a:pt x="1303221" y="2973630"/>
                  <a:pt x="1304045" y="2974108"/>
                </a:cubicBezTo>
                <a:cubicBezTo>
                  <a:pt x="1306582" y="2974387"/>
                  <a:pt x="1308589" y="2973367"/>
                  <a:pt x="1310068" y="2971049"/>
                </a:cubicBezTo>
                <a:cubicBezTo>
                  <a:pt x="1311546" y="2968731"/>
                  <a:pt x="1312514" y="2966211"/>
                  <a:pt x="1312973" y="2963489"/>
                </a:cubicBezTo>
                <a:close/>
                <a:moveTo>
                  <a:pt x="1484578" y="2952724"/>
                </a:moveTo>
                <a:cubicBezTo>
                  <a:pt x="1483625" y="2958162"/>
                  <a:pt x="1481335" y="2963138"/>
                  <a:pt x="1477709" y="2967651"/>
                </a:cubicBezTo>
                <a:cubicBezTo>
                  <a:pt x="1474082" y="2972167"/>
                  <a:pt x="1469292" y="2974064"/>
                  <a:pt x="1463338" y="2973346"/>
                </a:cubicBezTo>
                <a:lnTo>
                  <a:pt x="1463645" y="2971653"/>
                </a:lnTo>
                <a:cubicBezTo>
                  <a:pt x="1464711" y="2967401"/>
                  <a:pt x="1467429" y="2963670"/>
                  <a:pt x="1471803" y="2960457"/>
                </a:cubicBezTo>
                <a:cubicBezTo>
                  <a:pt x="1476177" y="2957244"/>
                  <a:pt x="1480435" y="2954666"/>
                  <a:pt x="1484578" y="2952724"/>
                </a:cubicBezTo>
                <a:close/>
                <a:moveTo>
                  <a:pt x="1322824" y="2947791"/>
                </a:moveTo>
                <a:cubicBezTo>
                  <a:pt x="1321852" y="2947723"/>
                  <a:pt x="1320678" y="2948166"/>
                  <a:pt x="1319303" y="2949118"/>
                </a:cubicBezTo>
                <a:cubicBezTo>
                  <a:pt x="1317927" y="2950070"/>
                  <a:pt x="1317100" y="2951013"/>
                  <a:pt x="1316821" y="2951946"/>
                </a:cubicBezTo>
                <a:lnTo>
                  <a:pt x="1320976" y="2957949"/>
                </a:lnTo>
                <a:cubicBezTo>
                  <a:pt x="1321993" y="2958169"/>
                  <a:pt x="1323346" y="2958344"/>
                  <a:pt x="1325036" y="2958469"/>
                </a:cubicBezTo>
                <a:cubicBezTo>
                  <a:pt x="1326725" y="2958593"/>
                  <a:pt x="1327732" y="2958266"/>
                  <a:pt x="1328055" y="2957487"/>
                </a:cubicBezTo>
                <a:cubicBezTo>
                  <a:pt x="1328194" y="2955727"/>
                  <a:pt x="1327572" y="2953938"/>
                  <a:pt x="1326190" y="2952120"/>
                </a:cubicBezTo>
                <a:cubicBezTo>
                  <a:pt x="1324808" y="2950301"/>
                  <a:pt x="1323686" y="2948858"/>
                  <a:pt x="1322824" y="2947791"/>
                </a:cubicBezTo>
                <a:close/>
                <a:moveTo>
                  <a:pt x="1244640" y="2935321"/>
                </a:moveTo>
                <a:cubicBezTo>
                  <a:pt x="1242973" y="2935273"/>
                  <a:pt x="1241766" y="2936293"/>
                  <a:pt x="1241023" y="2938379"/>
                </a:cubicBezTo>
                <a:cubicBezTo>
                  <a:pt x="1240279" y="2940466"/>
                  <a:pt x="1239842" y="2942064"/>
                  <a:pt x="1239714" y="2943169"/>
                </a:cubicBezTo>
                <a:cubicBezTo>
                  <a:pt x="1234199" y="2948252"/>
                  <a:pt x="1227760" y="2952401"/>
                  <a:pt x="1220398" y="2955616"/>
                </a:cubicBezTo>
                <a:lnTo>
                  <a:pt x="1211627" y="2959005"/>
                </a:lnTo>
                <a:lnTo>
                  <a:pt x="1212652" y="2966611"/>
                </a:lnTo>
                <a:lnTo>
                  <a:pt x="1212780" y="2966254"/>
                </a:lnTo>
                <a:cubicBezTo>
                  <a:pt x="1215454" y="2966777"/>
                  <a:pt x="1218224" y="2966771"/>
                  <a:pt x="1221090" y="2966236"/>
                </a:cubicBezTo>
                <a:cubicBezTo>
                  <a:pt x="1223957" y="2965701"/>
                  <a:pt x="1226112" y="2964270"/>
                  <a:pt x="1227555" y="2961946"/>
                </a:cubicBezTo>
                <a:cubicBezTo>
                  <a:pt x="1231416" y="2959952"/>
                  <a:pt x="1234968" y="2957245"/>
                  <a:pt x="1238213" y="2953828"/>
                </a:cubicBezTo>
                <a:cubicBezTo>
                  <a:pt x="1241458" y="2950410"/>
                  <a:pt x="1244318" y="2946703"/>
                  <a:pt x="1246794" y="2942709"/>
                </a:cubicBezTo>
                <a:cubicBezTo>
                  <a:pt x="1247050" y="2941698"/>
                  <a:pt x="1247153" y="2940333"/>
                  <a:pt x="1247102" y="2938611"/>
                </a:cubicBezTo>
                <a:cubicBezTo>
                  <a:pt x="1247051" y="2936889"/>
                  <a:pt x="1246230" y="2935792"/>
                  <a:pt x="1244640" y="2935321"/>
                </a:cubicBezTo>
                <a:close/>
                <a:moveTo>
                  <a:pt x="2203199" y="2896061"/>
                </a:moveTo>
                <a:lnTo>
                  <a:pt x="2197299" y="2904706"/>
                </a:lnTo>
                <a:cubicBezTo>
                  <a:pt x="2198178" y="2905498"/>
                  <a:pt x="2199824" y="2906579"/>
                  <a:pt x="2202236" y="2907947"/>
                </a:cubicBezTo>
                <a:cubicBezTo>
                  <a:pt x="2204649" y="2909316"/>
                  <a:pt x="2206281" y="2909788"/>
                  <a:pt x="2207135" y="2909364"/>
                </a:cubicBezTo>
                <a:cubicBezTo>
                  <a:pt x="2208766" y="2907402"/>
                  <a:pt x="2209023" y="2905165"/>
                  <a:pt x="2207904" y="2902654"/>
                </a:cubicBezTo>
                <a:cubicBezTo>
                  <a:pt x="2206786" y="2900142"/>
                  <a:pt x="2205218" y="2897945"/>
                  <a:pt x="2203199" y="2896061"/>
                </a:cubicBezTo>
                <a:close/>
                <a:moveTo>
                  <a:pt x="1572769" y="2881316"/>
                </a:moveTo>
                <a:lnTo>
                  <a:pt x="1555222" y="2900861"/>
                </a:lnTo>
                <a:cubicBezTo>
                  <a:pt x="1555887" y="2896208"/>
                  <a:pt x="1557522" y="2891623"/>
                  <a:pt x="1560129" y="2887106"/>
                </a:cubicBezTo>
                <a:cubicBezTo>
                  <a:pt x="1562736" y="2882588"/>
                  <a:pt x="1566949" y="2880658"/>
                  <a:pt x="1572769" y="2881316"/>
                </a:cubicBezTo>
                <a:close/>
                <a:moveTo>
                  <a:pt x="2201005" y="2878765"/>
                </a:moveTo>
                <a:cubicBezTo>
                  <a:pt x="2198726" y="2878916"/>
                  <a:pt x="2196904" y="2879056"/>
                  <a:pt x="2195537" y="2879186"/>
                </a:cubicBezTo>
                <a:cubicBezTo>
                  <a:pt x="2194945" y="2879960"/>
                  <a:pt x="2194667" y="2881183"/>
                  <a:pt x="2194703" y="2882855"/>
                </a:cubicBezTo>
                <a:cubicBezTo>
                  <a:pt x="2194739" y="2884528"/>
                  <a:pt x="2195069" y="2885738"/>
                  <a:pt x="2195693" y="2886485"/>
                </a:cubicBezTo>
                <a:lnTo>
                  <a:pt x="2202992" y="2886329"/>
                </a:lnTo>
                <a:cubicBezTo>
                  <a:pt x="2203737" y="2885603"/>
                  <a:pt x="2204628" y="2884570"/>
                  <a:pt x="2205664" y="2883230"/>
                </a:cubicBezTo>
                <a:cubicBezTo>
                  <a:pt x="2206700" y="2881889"/>
                  <a:pt x="2206983" y="2880869"/>
                  <a:pt x="2206512" y="2880169"/>
                </a:cubicBezTo>
                <a:cubicBezTo>
                  <a:pt x="2205119" y="2879083"/>
                  <a:pt x="2203284" y="2878615"/>
                  <a:pt x="2201005" y="2878765"/>
                </a:cubicBezTo>
                <a:close/>
                <a:moveTo>
                  <a:pt x="1430099" y="2867611"/>
                </a:moveTo>
                <a:lnTo>
                  <a:pt x="1432561" y="2873305"/>
                </a:lnTo>
                <a:lnTo>
                  <a:pt x="1436563" y="2870535"/>
                </a:lnTo>
                <a:lnTo>
                  <a:pt x="1436871" y="2868843"/>
                </a:lnTo>
                <a:close/>
                <a:moveTo>
                  <a:pt x="1412862" y="2866225"/>
                </a:moveTo>
                <a:cubicBezTo>
                  <a:pt x="1412503" y="2868201"/>
                  <a:pt x="1413990" y="2869637"/>
                  <a:pt x="1417325" y="2870535"/>
                </a:cubicBezTo>
                <a:cubicBezTo>
                  <a:pt x="1417389" y="2870583"/>
                  <a:pt x="1417684" y="2870564"/>
                  <a:pt x="1418210" y="2870477"/>
                </a:cubicBezTo>
                <a:cubicBezTo>
                  <a:pt x="1418736" y="2870391"/>
                  <a:pt x="1419108" y="2869948"/>
                  <a:pt x="1419326" y="2869150"/>
                </a:cubicBezTo>
                <a:lnTo>
                  <a:pt x="1416248" y="2866841"/>
                </a:lnTo>
                <a:close/>
                <a:moveTo>
                  <a:pt x="1101076" y="2847410"/>
                </a:moveTo>
                <a:lnTo>
                  <a:pt x="1101654" y="2855084"/>
                </a:lnTo>
                <a:lnTo>
                  <a:pt x="1084812" y="2867155"/>
                </a:lnTo>
                <a:lnTo>
                  <a:pt x="1085679" y="2878665"/>
                </a:lnTo>
                <a:lnTo>
                  <a:pt x="1084693" y="2879617"/>
                </a:lnTo>
                <a:lnTo>
                  <a:pt x="1104743" y="2867904"/>
                </a:lnTo>
                <a:cubicBezTo>
                  <a:pt x="1105452" y="2862203"/>
                  <a:pt x="1107805" y="2857675"/>
                  <a:pt x="1111804" y="2854321"/>
                </a:cubicBezTo>
                <a:lnTo>
                  <a:pt x="1112206" y="2853678"/>
                </a:lnTo>
                <a:close/>
                <a:moveTo>
                  <a:pt x="1351917" y="2835903"/>
                </a:moveTo>
                <a:cubicBezTo>
                  <a:pt x="1350564" y="2840539"/>
                  <a:pt x="1347921" y="2843848"/>
                  <a:pt x="1343990" y="2845830"/>
                </a:cubicBezTo>
                <a:cubicBezTo>
                  <a:pt x="1340060" y="2847811"/>
                  <a:pt x="1337417" y="2851120"/>
                  <a:pt x="1336064" y="2855756"/>
                </a:cubicBezTo>
                <a:lnTo>
                  <a:pt x="1335756" y="2857449"/>
                </a:lnTo>
                <a:lnTo>
                  <a:pt x="1322058" y="2865452"/>
                </a:lnTo>
                <a:cubicBezTo>
                  <a:pt x="1321429" y="2868908"/>
                  <a:pt x="1320070" y="2871575"/>
                  <a:pt x="1317979" y="2873454"/>
                </a:cubicBezTo>
                <a:cubicBezTo>
                  <a:pt x="1315888" y="2875333"/>
                  <a:pt x="1313144" y="2876000"/>
                  <a:pt x="1309745" y="2875455"/>
                </a:cubicBezTo>
                <a:lnTo>
                  <a:pt x="1308052" y="2875147"/>
                </a:lnTo>
                <a:cubicBezTo>
                  <a:pt x="1306881" y="2875772"/>
                  <a:pt x="1305374" y="2876445"/>
                  <a:pt x="1303530" y="2877167"/>
                </a:cubicBezTo>
                <a:cubicBezTo>
                  <a:pt x="1301687" y="2877888"/>
                  <a:pt x="1300526" y="2879061"/>
                  <a:pt x="1300048" y="2880687"/>
                </a:cubicBezTo>
                <a:cubicBezTo>
                  <a:pt x="1300077" y="2881530"/>
                  <a:pt x="1300904" y="2882191"/>
                  <a:pt x="1302530" y="2882669"/>
                </a:cubicBezTo>
                <a:cubicBezTo>
                  <a:pt x="1304155" y="2883147"/>
                  <a:pt x="1305483" y="2883460"/>
                  <a:pt x="1306512" y="2883612"/>
                </a:cubicBezTo>
                <a:lnTo>
                  <a:pt x="1295892" y="2893923"/>
                </a:lnTo>
                <a:cubicBezTo>
                  <a:pt x="1291044" y="2893332"/>
                  <a:pt x="1288273" y="2895744"/>
                  <a:pt x="1287581" y="2901156"/>
                </a:cubicBezTo>
                <a:cubicBezTo>
                  <a:pt x="1286965" y="2904542"/>
                  <a:pt x="1284964" y="2905927"/>
                  <a:pt x="1281578" y="2905311"/>
                </a:cubicBezTo>
                <a:cubicBezTo>
                  <a:pt x="1274421" y="2914212"/>
                  <a:pt x="1266572" y="2922112"/>
                  <a:pt x="1258030" y="2929011"/>
                </a:cubicBezTo>
                <a:lnTo>
                  <a:pt x="1273882" y="2928396"/>
                </a:lnTo>
                <a:lnTo>
                  <a:pt x="1283425" y="2914392"/>
                </a:lnTo>
                <a:lnTo>
                  <a:pt x="1298508" y="2908390"/>
                </a:lnTo>
                <a:cubicBezTo>
                  <a:pt x="1299101" y="2903324"/>
                  <a:pt x="1299954" y="2899835"/>
                  <a:pt x="1301067" y="2897925"/>
                </a:cubicBezTo>
                <a:cubicBezTo>
                  <a:pt x="1302180" y="2896014"/>
                  <a:pt x="1305533" y="2895603"/>
                  <a:pt x="1311129" y="2896694"/>
                </a:cubicBezTo>
                <a:lnTo>
                  <a:pt x="1317902" y="2878687"/>
                </a:lnTo>
                <a:lnTo>
                  <a:pt x="1327906" y="2871762"/>
                </a:lnTo>
                <a:lnTo>
                  <a:pt x="1337449" y="2857757"/>
                </a:lnTo>
                <a:cubicBezTo>
                  <a:pt x="1340883" y="2858308"/>
                  <a:pt x="1343980" y="2857706"/>
                  <a:pt x="1346741" y="2855949"/>
                </a:cubicBezTo>
                <a:cubicBezTo>
                  <a:pt x="1349502" y="2854192"/>
                  <a:pt x="1351637" y="2851665"/>
                  <a:pt x="1353148" y="2848369"/>
                </a:cubicBezTo>
                <a:lnTo>
                  <a:pt x="1361459" y="2841137"/>
                </a:lnTo>
                <a:lnTo>
                  <a:pt x="1362074" y="2837751"/>
                </a:lnTo>
                <a:close/>
                <a:moveTo>
                  <a:pt x="1117917" y="2835339"/>
                </a:moveTo>
                <a:lnTo>
                  <a:pt x="1116756" y="2846386"/>
                </a:lnTo>
                <a:lnTo>
                  <a:pt x="1117728" y="2844827"/>
                </a:lnTo>
                <a:close/>
                <a:moveTo>
                  <a:pt x="1590485" y="2834983"/>
                </a:moveTo>
                <a:lnTo>
                  <a:pt x="1587847" y="2837846"/>
                </a:lnTo>
                <a:lnTo>
                  <a:pt x="1589812" y="2836592"/>
                </a:lnTo>
                <a:close/>
                <a:moveTo>
                  <a:pt x="949945" y="2812329"/>
                </a:moveTo>
                <a:cubicBezTo>
                  <a:pt x="949116" y="2812677"/>
                  <a:pt x="948456" y="2813195"/>
                  <a:pt x="947966" y="2813885"/>
                </a:cubicBezTo>
                <a:cubicBezTo>
                  <a:pt x="947476" y="2814575"/>
                  <a:pt x="947225" y="2814959"/>
                  <a:pt x="947213" y="2815038"/>
                </a:cubicBezTo>
                <a:cubicBezTo>
                  <a:pt x="947470" y="2816048"/>
                  <a:pt x="948031" y="2817297"/>
                  <a:pt x="948897" y="2818786"/>
                </a:cubicBezTo>
                <a:cubicBezTo>
                  <a:pt x="949764" y="2820275"/>
                  <a:pt x="951008" y="2820847"/>
                  <a:pt x="952631" y="2820503"/>
                </a:cubicBezTo>
                <a:cubicBezTo>
                  <a:pt x="953381" y="2820143"/>
                  <a:pt x="953656" y="2819374"/>
                  <a:pt x="953457" y="2818194"/>
                </a:cubicBezTo>
                <a:cubicBezTo>
                  <a:pt x="953259" y="2817014"/>
                  <a:pt x="952991" y="2815970"/>
                  <a:pt x="952654" y="2815061"/>
                </a:cubicBezTo>
                <a:cubicBezTo>
                  <a:pt x="952300" y="2813064"/>
                  <a:pt x="951397" y="2812154"/>
                  <a:pt x="949945" y="2812329"/>
                </a:cubicBezTo>
                <a:close/>
                <a:moveTo>
                  <a:pt x="1384238" y="2812049"/>
                </a:moveTo>
                <a:cubicBezTo>
                  <a:pt x="1382032" y="2813360"/>
                  <a:pt x="1379595" y="2814739"/>
                  <a:pt x="1376927" y="2816185"/>
                </a:cubicBezTo>
                <a:lnTo>
                  <a:pt x="1375238" y="2818167"/>
                </a:lnTo>
                <a:lnTo>
                  <a:pt x="1375885" y="2821119"/>
                </a:lnTo>
                <a:lnTo>
                  <a:pt x="1378299" y="2823949"/>
                </a:lnTo>
                <a:lnTo>
                  <a:pt x="1385008" y="2817436"/>
                </a:lnTo>
                <a:close/>
                <a:moveTo>
                  <a:pt x="2125391" y="2785757"/>
                </a:moveTo>
                <a:lnTo>
                  <a:pt x="2118248" y="2793212"/>
                </a:lnTo>
                <a:cubicBezTo>
                  <a:pt x="2121369" y="2796898"/>
                  <a:pt x="2122672" y="2800926"/>
                  <a:pt x="2122157" y="2805298"/>
                </a:cubicBezTo>
                <a:cubicBezTo>
                  <a:pt x="2121642" y="2809670"/>
                  <a:pt x="2122945" y="2813699"/>
                  <a:pt x="2126066" y="2817385"/>
                </a:cubicBezTo>
                <a:lnTo>
                  <a:pt x="2127308" y="2818575"/>
                </a:lnTo>
                <a:lnTo>
                  <a:pt x="2126430" y="2834415"/>
                </a:lnTo>
                <a:cubicBezTo>
                  <a:pt x="2128966" y="2836846"/>
                  <a:pt x="2130442" y="2839451"/>
                  <a:pt x="2130856" y="2842231"/>
                </a:cubicBezTo>
                <a:cubicBezTo>
                  <a:pt x="2131270" y="2845012"/>
                  <a:pt x="2130312" y="2847668"/>
                  <a:pt x="2127983" y="2850203"/>
                </a:cubicBezTo>
                <a:lnTo>
                  <a:pt x="2126793" y="2851446"/>
                </a:lnTo>
                <a:cubicBezTo>
                  <a:pt x="2126669" y="2852767"/>
                  <a:pt x="2126399" y="2854395"/>
                  <a:pt x="2125984" y="2856331"/>
                </a:cubicBezTo>
                <a:cubicBezTo>
                  <a:pt x="2125569" y="2858267"/>
                  <a:pt x="2125908" y="2859882"/>
                  <a:pt x="2127000" y="2861177"/>
                </a:cubicBezTo>
                <a:cubicBezTo>
                  <a:pt x="2127720" y="2861619"/>
                  <a:pt x="2128727" y="2861293"/>
                  <a:pt x="2130023" y="2860200"/>
                </a:cubicBezTo>
                <a:cubicBezTo>
                  <a:pt x="2131318" y="2859107"/>
                  <a:pt x="2132312" y="2858173"/>
                  <a:pt x="2133005" y="2857398"/>
                </a:cubicBezTo>
                <a:lnTo>
                  <a:pt x="2135749" y="2871943"/>
                </a:lnTo>
                <a:cubicBezTo>
                  <a:pt x="2132583" y="2875662"/>
                  <a:pt x="2133067" y="2879303"/>
                  <a:pt x="2137200" y="2882865"/>
                </a:cubicBezTo>
                <a:cubicBezTo>
                  <a:pt x="2139685" y="2885246"/>
                  <a:pt x="2139736" y="2887679"/>
                  <a:pt x="2137355" y="2890164"/>
                </a:cubicBezTo>
                <a:cubicBezTo>
                  <a:pt x="2140833" y="2901043"/>
                  <a:pt x="2143094" y="2911948"/>
                  <a:pt x="2144139" y="2922879"/>
                </a:cubicBezTo>
                <a:lnTo>
                  <a:pt x="2152368" y="2909316"/>
                </a:lnTo>
                <a:lnTo>
                  <a:pt x="2145948" y="2893632"/>
                </a:lnTo>
                <a:lnTo>
                  <a:pt x="2149260" y="2877740"/>
                </a:lnTo>
                <a:cubicBezTo>
                  <a:pt x="2145362" y="2874451"/>
                  <a:pt x="2142922" y="2871816"/>
                  <a:pt x="2141942" y="2869833"/>
                </a:cubicBezTo>
                <a:cubicBezTo>
                  <a:pt x="2140962" y="2867852"/>
                  <a:pt x="2142469" y="2864828"/>
                  <a:pt x="2146464" y="2860762"/>
                </a:cubicBezTo>
                <a:lnTo>
                  <a:pt x="2135178" y="2845182"/>
                </a:lnTo>
                <a:lnTo>
                  <a:pt x="2134918" y="2833017"/>
                </a:lnTo>
                <a:lnTo>
                  <a:pt x="2128499" y="2817333"/>
                </a:lnTo>
                <a:cubicBezTo>
                  <a:pt x="2130853" y="2814773"/>
                  <a:pt x="2132058" y="2811857"/>
                  <a:pt x="2132115" y="2808585"/>
                </a:cubicBezTo>
                <a:cubicBezTo>
                  <a:pt x="2132172" y="2805313"/>
                  <a:pt x="2131242" y="2802138"/>
                  <a:pt x="2129325" y="2799060"/>
                </a:cubicBezTo>
                <a:lnTo>
                  <a:pt x="2127876" y="2788139"/>
                </a:lnTo>
                <a:close/>
                <a:moveTo>
                  <a:pt x="2183157" y="2755316"/>
                </a:moveTo>
                <a:lnTo>
                  <a:pt x="2179534" y="2756611"/>
                </a:lnTo>
                <a:lnTo>
                  <a:pt x="2177153" y="2759095"/>
                </a:lnTo>
                <a:cubicBezTo>
                  <a:pt x="2178602" y="2760484"/>
                  <a:pt x="2180621" y="2760035"/>
                  <a:pt x="2183209" y="2757749"/>
                </a:cubicBezTo>
                <a:cubicBezTo>
                  <a:pt x="2183285" y="2757722"/>
                  <a:pt x="2183431" y="2757465"/>
                  <a:pt x="2183649" y="2756979"/>
                </a:cubicBezTo>
                <a:cubicBezTo>
                  <a:pt x="2183867" y="2756492"/>
                  <a:pt x="2183703" y="2755938"/>
                  <a:pt x="2183157" y="2755316"/>
                </a:cubicBezTo>
                <a:close/>
                <a:moveTo>
                  <a:pt x="2116174" y="2753095"/>
                </a:moveTo>
                <a:cubicBezTo>
                  <a:pt x="2116051" y="2755658"/>
                  <a:pt x="2115858" y="2758451"/>
                  <a:pt x="2115593" y="2761474"/>
                </a:cubicBezTo>
                <a:cubicBezTo>
                  <a:pt x="2115328" y="2764497"/>
                  <a:pt x="2116040" y="2766966"/>
                  <a:pt x="2117728" y="2768883"/>
                </a:cubicBezTo>
                <a:cubicBezTo>
                  <a:pt x="2120412" y="2771057"/>
                  <a:pt x="2122448" y="2771419"/>
                  <a:pt x="2123836" y="2769969"/>
                </a:cubicBezTo>
                <a:lnTo>
                  <a:pt x="2121092" y="2755424"/>
                </a:lnTo>
                <a:close/>
                <a:moveTo>
                  <a:pt x="2288859" y="2746974"/>
                </a:moveTo>
                <a:cubicBezTo>
                  <a:pt x="2292869" y="2750768"/>
                  <a:pt x="2295758" y="2755423"/>
                  <a:pt x="2297523" y="2760937"/>
                </a:cubicBezTo>
                <a:cubicBezTo>
                  <a:pt x="2299289" y="2766452"/>
                  <a:pt x="2298231" y="2771495"/>
                  <a:pt x="2294348" y="2776066"/>
                </a:cubicBezTo>
                <a:lnTo>
                  <a:pt x="2293105" y="2774876"/>
                </a:lnTo>
                <a:cubicBezTo>
                  <a:pt x="2290146" y="2771642"/>
                  <a:pt x="2288532" y="2767316"/>
                  <a:pt x="2288264" y="2761896"/>
                </a:cubicBezTo>
                <a:cubicBezTo>
                  <a:pt x="2287997" y="2756475"/>
                  <a:pt x="2288194" y="2751502"/>
                  <a:pt x="2288859" y="2746974"/>
                </a:cubicBezTo>
                <a:close/>
                <a:moveTo>
                  <a:pt x="2192577" y="2740511"/>
                </a:moveTo>
                <a:lnTo>
                  <a:pt x="2187815" y="2745481"/>
                </a:lnTo>
                <a:lnTo>
                  <a:pt x="2193923" y="2746567"/>
                </a:lnTo>
                <a:lnTo>
                  <a:pt x="2193820" y="2741701"/>
                </a:lnTo>
                <a:close/>
                <a:moveTo>
                  <a:pt x="1922650" y="2655755"/>
                </a:moveTo>
                <a:lnTo>
                  <a:pt x="1921525" y="2657436"/>
                </a:lnTo>
                <a:cubicBezTo>
                  <a:pt x="1920946" y="2658720"/>
                  <a:pt x="1921274" y="2659908"/>
                  <a:pt x="1922511" y="2661003"/>
                </a:cubicBezTo>
                <a:lnTo>
                  <a:pt x="1923601" y="2662185"/>
                </a:lnTo>
                <a:lnTo>
                  <a:pt x="1924331" y="2659830"/>
                </a:lnTo>
                <a:close/>
                <a:moveTo>
                  <a:pt x="930492" y="2653900"/>
                </a:moveTo>
                <a:cubicBezTo>
                  <a:pt x="931016" y="2655841"/>
                  <a:pt x="931982" y="2658090"/>
                  <a:pt x="933387" y="2660647"/>
                </a:cubicBezTo>
                <a:cubicBezTo>
                  <a:pt x="934794" y="2663203"/>
                  <a:pt x="936716" y="2664232"/>
                  <a:pt x="939156" y="2663732"/>
                </a:cubicBezTo>
                <a:lnTo>
                  <a:pt x="940791" y="2663194"/>
                </a:lnTo>
                <a:close/>
                <a:moveTo>
                  <a:pt x="2277929" y="2634027"/>
                </a:moveTo>
                <a:lnTo>
                  <a:pt x="2284557" y="2659442"/>
                </a:lnTo>
                <a:cubicBezTo>
                  <a:pt x="2281041" y="2656323"/>
                  <a:pt x="2278119" y="2652429"/>
                  <a:pt x="2275788" y="2647763"/>
                </a:cubicBezTo>
                <a:cubicBezTo>
                  <a:pt x="2273457" y="2643097"/>
                  <a:pt x="2274170" y="2638518"/>
                  <a:pt x="2277929" y="2634027"/>
                </a:cubicBezTo>
                <a:close/>
                <a:moveTo>
                  <a:pt x="211708" y="2591361"/>
                </a:moveTo>
                <a:lnTo>
                  <a:pt x="198779" y="2593495"/>
                </a:lnTo>
                <a:cubicBezTo>
                  <a:pt x="195737" y="2591454"/>
                  <a:pt x="192939" y="2592021"/>
                  <a:pt x="190386" y="2595194"/>
                </a:cubicBezTo>
                <a:cubicBezTo>
                  <a:pt x="187832" y="2598368"/>
                  <a:pt x="186192" y="2601435"/>
                  <a:pt x="185463" y="2604393"/>
                </a:cubicBezTo>
                <a:lnTo>
                  <a:pt x="185052" y="2606065"/>
                </a:lnTo>
                <a:cubicBezTo>
                  <a:pt x="185948" y="2606174"/>
                  <a:pt x="186868" y="2605736"/>
                  <a:pt x="187812" y="2604750"/>
                </a:cubicBezTo>
                <a:cubicBezTo>
                  <a:pt x="188756" y="2603765"/>
                  <a:pt x="189361" y="2602806"/>
                  <a:pt x="189627" y="2601875"/>
                </a:cubicBezTo>
                <a:lnTo>
                  <a:pt x="198393" y="2602260"/>
                </a:lnTo>
                <a:cubicBezTo>
                  <a:pt x="200972" y="2598981"/>
                  <a:pt x="203191" y="2597165"/>
                  <a:pt x="205050" y="2596810"/>
                </a:cubicBezTo>
                <a:cubicBezTo>
                  <a:pt x="206910" y="2596456"/>
                  <a:pt x="209129" y="2594640"/>
                  <a:pt x="211708" y="2591361"/>
                </a:cubicBezTo>
                <a:close/>
                <a:moveTo>
                  <a:pt x="219600" y="2580899"/>
                </a:moveTo>
                <a:cubicBezTo>
                  <a:pt x="218773" y="2580806"/>
                  <a:pt x="218132" y="2581313"/>
                  <a:pt x="217675" y="2582419"/>
                </a:cubicBezTo>
                <a:cubicBezTo>
                  <a:pt x="217218" y="2583525"/>
                  <a:pt x="216892" y="2584552"/>
                  <a:pt x="216695" y="2585500"/>
                </a:cubicBezTo>
                <a:cubicBezTo>
                  <a:pt x="216630" y="2586961"/>
                  <a:pt x="217608" y="2587792"/>
                  <a:pt x="219625" y="2587993"/>
                </a:cubicBezTo>
                <a:lnTo>
                  <a:pt x="222967" y="2588816"/>
                </a:lnTo>
                <a:cubicBezTo>
                  <a:pt x="223216" y="2587807"/>
                  <a:pt x="223124" y="2586381"/>
                  <a:pt x="222691" y="2584540"/>
                </a:cubicBezTo>
                <a:cubicBezTo>
                  <a:pt x="222258" y="2582698"/>
                  <a:pt x="221228" y="2581484"/>
                  <a:pt x="219600" y="2580899"/>
                </a:cubicBezTo>
                <a:close/>
                <a:moveTo>
                  <a:pt x="228339" y="2574190"/>
                </a:moveTo>
                <a:lnTo>
                  <a:pt x="227928" y="2575861"/>
                </a:lnTo>
                <a:cubicBezTo>
                  <a:pt x="227621" y="2577557"/>
                  <a:pt x="227939" y="2578965"/>
                  <a:pt x="228883" y="2580083"/>
                </a:cubicBezTo>
                <a:cubicBezTo>
                  <a:pt x="229826" y="2581201"/>
                  <a:pt x="230767" y="2581876"/>
                  <a:pt x="231707" y="2582107"/>
                </a:cubicBezTo>
                <a:lnTo>
                  <a:pt x="232118" y="2580436"/>
                </a:lnTo>
                <a:cubicBezTo>
                  <a:pt x="232941" y="2577095"/>
                  <a:pt x="231681" y="2575012"/>
                  <a:pt x="228339" y="2574190"/>
                </a:cubicBezTo>
                <a:close/>
                <a:moveTo>
                  <a:pt x="997391" y="2556594"/>
                </a:moveTo>
                <a:lnTo>
                  <a:pt x="994550" y="2562215"/>
                </a:lnTo>
                <a:cubicBezTo>
                  <a:pt x="992507" y="2573451"/>
                  <a:pt x="989377" y="2584140"/>
                  <a:pt x="985162" y="2594279"/>
                </a:cubicBezTo>
                <a:lnTo>
                  <a:pt x="998800" y="2586175"/>
                </a:lnTo>
                <a:lnTo>
                  <a:pt x="999559" y="2578676"/>
                </a:lnTo>
                <a:lnTo>
                  <a:pt x="998241" y="2578106"/>
                </a:lnTo>
                <a:cubicBezTo>
                  <a:pt x="996789" y="2575049"/>
                  <a:pt x="996462" y="2571569"/>
                  <a:pt x="997262" y="2567666"/>
                </a:cubicBezTo>
                <a:close/>
                <a:moveTo>
                  <a:pt x="1001503" y="2545551"/>
                </a:moveTo>
                <a:lnTo>
                  <a:pt x="997326" y="2549303"/>
                </a:lnTo>
                <a:lnTo>
                  <a:pt x="997820" y="2555415"/>
                </a:lnTo>
                <a:close/>
                <a:moveTo>
                  <a:pt x="2264981" y="2540593"/>
                </a:moveTo>
                <a:lnTo>
                  <a:pt x="2268709" y="2544165"/>
                </a:lnTo>
                <a:cubicBezTo>
                  <a:pt x="2271643" y="2547550"/>
                  <a:pt x="2276134" y="2557326"/>
                  <a:pt x="2282180" y="2573491"/>
                </a:cubicBezTo>
                <a:cubicBezTo>
                  <a:pt x="2288227" y="2589656"/>
                  <a:pt x="2293133" y="2606184"/>
                  <a:pt x="2296896" y="2623074"/>
                </a:cubicBezTo>
                <a:cubicBezTo>
                  <a:pt x="2300660" y="2639964"/>
                  <a:pt x="2300584" y="2651190"/>
                  <a:pt x="2296669" y="2656750"/>
                </a:cubicBezTo>
                <a:cubicBezTo>
                  <a:pt x="2295398" y="2657816"/>
                  <a:pt x="2294031" y="2657896"/>
                  <a:pt x="2292566" y="2656989"/>
                </a:cubicBezTo>
                <a:cubicBezTo>
                  <a:pt x="2291102" y="2656082"/>
                  <a:pt x="2290019" y="2655243"/>
                  <a:pt x="2289318" y="2654472"/>
                </a:cubicBezTo>
                <a:cubicBezTo>
                  <a:pt x="2290403" y="2650646"/>
                  <a:pt x="2290419" y="2646690"/>
                  <a:pt x="2289369" y="2642605"/>
                </a:cubicBezTo>
                <a:cubicBezTo>
                  <a:pt x="2288318" y="2638521"/>
                  <a:pt x="2286524" y="2635212"/>
                  <a:pt x="2283985" y="2632680"/>
                </a:cubicBezTo>
                <a:cubicBezTo>
                  <a:pt x="2277473" y="2624553"/>
                  <a:pt x="2274409" y="2614072"/>
                  <a:pt x="2274795" y="2601235"/>
                </a:cubicBezTo>
                <a:cubicBezTo>
                  <a:pt x="2275180" y="2588397"/>
                  <a:pt x="2273359" y="2579105"/>
                  <a:pt x="2269332" y="2573360"/>
                </a:cubicBezTo>
                <a:close/>
                <a:moveTo>
                  <a:pt x="180117" y="2510929"/>
                </a:moveTo>
                <a:cubicBezTo>
                  <a:pt x="181756" y="2512219"/>
                  <a:pt x="183188" y="2513901"/>
                  <a:pt x="184413" y="2515974"/>
                </a:cubicBezTo>
                <a:cubicBezTo>
                  <a:pt x="185637" y="2518048"/>
                  <a:pt x="185610" y="2520256"/>
                  <a:pt x="184332" y="2522600"/>
                </a:cubicBezTo>
                <a:cubicBezTo>
                  <a:pt x="186213" y="2523358"/>
                  <a:pt x="187053" y="2524746"/>
                  <a:pt x="186852" y="2526764"/>
                </a:cubicBezTo>
                <a:cubicBezTo>
                  <a:pt x="186310" y="2528366"/>
                  <a:pt x="185009" y="2529448"/>
                  <a:pt x="182951" y="2530012"/>
                </a:cubicBezTo>
                <a:cubicBezTo>
                  <a:pt x="180892" y="2530577"/>
                  <a:pt x="178859" y="2531036"/>
                  <a:pt x="176852" y="2531391"/>
                </a:cubicBezTo>
                <a:lnTo>
                  <a:pt x="166390" y="2523499"/>
                </a:lnTo>
                <a:cubicBezTo>
                  <a:pt x="166986" y="2522428"/>
                  <a:pt x="169013" y="2520490"/>
                  <a:pt x="172473" y="2517687"/>
                </a:cubicBezTo>
                <a:cubicBezTo>
                  <a:pt x="175932" y="2514883"/>
                  <a:pt x="178479" y="2512631"/>
                  <a:pt x="180117" y="2510929"/>
                </a:cubicBezTo>
                <a:close/>
                <a:moveTo>
                  <a:pt x="1015430" y="2500736"/>
                </a:moveTo>
                <a:lnTo>
                  <a:pt x="1011107" y="2507872"/>
                </a:lnTo>
                <a:cubicBezTo>
                  <a:pt x="1012204" y="2511210"/>
                  <a:pt x="1012282" y="2514203"/>
                  <a:pt x="1011341" y="2516851"/>
                </a:cubicBezTo>
                <a:cubicBezTo>
                  <a:pt x="1010400" y="2519500"/>
                  <a:pt x="1008307" y="2521395"/>
                  <a:pt x="1005059" y="2522537"/>
                </a:cubicBezTo>
                <a:lnTo>
                  <a:pt x="1003424" y="2523074"/>
                </a:lnTo>
                <a:cubicBezTo>
                  <a:pt x="1002694" y="2524183"/>
                  <a:pt x="1001691" y="2525493"/>
                  <a:pt x="1000414" y="2527006"/>
                </a:cubicBezTo>
                <a:cubicBezTo>
                  <a:pt x="999138" y="2528521"/>
                  <a:pt x="998678" y="2530106"/>
                  <a:pt x="999034" y="2531763"/>
                </a:cubicBezTo>
                <a:cubicBezTo>
                  <a:pt x="999462" y="2532490"/>
                  <a:pt x="1000504" y="2532675"/>
                  <a:pt x="1002161" y="2532320"/>
                </a:cubicBezTo>
                <a:cubicBezTo>
                  <a:pt x="1003817" y="2531964"/>
                  <a:pt x="1005133" y="2531607"/>
                  <a:pt x="1006110" y="2531248"/>
                </a:cubicBezTo>
                <a:lnTo>
                  <a:pt x="1002356" y="2543265"/>
                </a:lnTo>
                <a:lnTo>
                  <a:pt x="1008952" y="2525597"/>
                </a:lnTo>
                <a:cubicBezTo>
                  <a:pt x="1013308" y="2523661"/>
                  <a:pt x="1015606" y="2517443"/>
                  <a:pt x="1015845" y="2506943"/>
                </a:cubicBezTo>
                <a:close/>
                <a:moveTo>
                  <a:pt x="2183137" y="2469320"/>
                </a:moveTo>
                <a:cubicBezTo>
                  <a:pt x="2181792" y="2472797"/>
                  <a:pt x="2182258" y="2475627"/>
                  <a:pt x="2184536" y="2477809"/>
                </a:cubicBezTo>
                <a:lnTo>
                  <a:pt x="2185778" y="2479000"/>
                </a:lnTo>
                <a:close/>
                <a:moveTo>
                  <a:pt x="1029142" y="2465721"/>
                </a:moveTo>
                <a:lnTo>
                  <a:pt x="1023251" y="2467657"/>
                </a:lnTo>
                <a:lnTo>
                  <a:pt x="1021322" y="2478475"/>
                </a:lnTo>
                <a:lnTo>
                  <a:pt x="1028222" y="2472732"/>
                </a:lnTo>
                <a:close/>
                <a:moveTo>
                  <a:pt x="1036658" y="2437062"/>
                </a:moveTo>
                <a:lnTo>
                  <a:pt x="1035824" y="2438396"/>
                </a:lnTo>
                <a:cubicBezTo>
                  <a:pt x="1034169" y="2440939"/>
                  <a:pt x="1033637" y="2443454"/>
                  <a:pt x="1034227" y="2445939"/>
                </a:cubicBezTo>
                <a:lnTo>
                  <a:pt x="1034683" y="2446296"/>
                </a:lnTo>
                <a:lnTo>
                  <a:pt x="1037312" y="2440987"/>
                </a:lnTo>
                <a:close/>
                <a:moveTo>
                  <a:pt x="347123" y="2415589"/>
                </a:moveTo>
                <a:cubicBezTo>
                  <a:pt x="341220" y="2417975"/>
                  <a:pt x="336781" y="2421608"/>
                  <a:pt x="333808" y="2426488"/>
                </a:cubicBezTo>
                <a:lnTo>
                  <a:pt x="335479" y="2426899"/>
                </a:lnTo>
                <a:close/>
                <a:moveTo>
                  <a:pt x="2226797" y="2408566"/>
                </a:moveTo>
                <a:lnTo>
                  <a:pt x="2225776" y="2410214"/>
                </a:lnTo>
                <a:lnTo>
                  <a:pt x="2227029" y="2416052"/>
                </a:lnTo>
                <a:cubicBezTo>
                  <a:pt x="2229604" y="2417923"/>
                  <a:pt x="2230666" y="2420133"/>
                  <a:pt x="2230213" y="2422678"/>
                </a:cubicBezTo>
                <a:cubicBezTo>
                  <a:pt x="2229761" y="2425223"/>
                  <a:pt x="2230822" y="2427431"/>
                  <a:pt x="2233397" y="2429303"/>
                </a:cubicBezTo>
                <a:cubicBezTo>
                  <a:pt x="2233008" y="2432455"/>
                  <a:pt x="2233684" y="2435585"/>
                  <a:pt x="2235423" y="2438692"/>
                </a:cubicBezTo>
                <a:cubicBezTo>
                  <a:pt x="2237163" y="2441799"/>
                  <a:pt x="2239042" y="2444293"/>
                  <a:pt x="2241060" y="2446178"/>
                </a:cubicBezTo>
                <a:lnTo>
                  <a:pt x="2242302" y="2447368"/>
                </a:lnTo>
                <a:cubicBezTo>
                  <a:pt x="2239920" y="2440320"/>
                  <a:pt x="2239350" y="2432624"/>
                  <a:pt x="2240592" y="2424282"/>
                </a:cubicBezTo>
                <a:lnTo>
                  <a:pt x="2239738" y="2421945"/>
                </a:lnTo>
                <a:lnTo>
                  <a:pt x="2237337" y="2420000"/>
                </a:lnTo>
                <a:cubicBezTo>
                  <a:pt x="2234123" y="2423625"/>
                  <a:pt x="2231902" y="2424317"/>
                  <a:pt x="2230673" y="2422075"/>
                </a:cubicBezTo>
                <a:cubicBezTo>
                  <a:pt x="2229444" y="2419834"/>
                  <a:pt x="2228991" y="2416976"/>
                  <a:pt x="2229315" y="2413501"/>
                </a:cubicBezTo>
                <a:close/>
                <a:moveTo>
                  <a:pt x="2259261" y="2389042"/>
                </a:moveTo>
                <a:lnTo>
                  <a:pt x="2259328" y="2389805"/>
                </a:lnTo>
                <a:lnTo>
                  <a:pt x="2258654" y="2389793"/>
                </a:lnTo>
                <a:lnTo>
                  <a:pt x="2264172" y="2398834"/>
                </a:lnTo>
                <a:cubicBezTo>
                  <a:pt x="2266090" y="2403017"/>
                  <a:pt x="2267824" y="2406913"/>
                  <a:pt x="2269375" y="2410523"/>
                </a:cubicBezTo>
                <a:cubicBezTo>
                  <a:pt x="2268626" y="2413099"/>
                  <a:pt x="2269071" y="2415397"/>
                  <a:pt x="2270709" y="2417417"/>
                </a:cubicBezTo>
                <a:cubicBezTo>
                  <a:pt x="2272349" y="2419437"/>
                  <a:pt x="2273940" y="2421003"/>
                  <a:pt x="2275485" y="2422116"/>
                </a:cubicBezTo>
                <a:cubicBezTo>
                  <a:pt x="2281464" y="2427606"/>
                  <a:pt x="2284990" y="2433047"/>
                  <a:pt x="2286066" y="2438439"/>
                </a:cubicBezTo>
                <a:cubicBezTo>
                  <a:pt x="2287141" y="2443832"/>
                  <a:pt x="2290001" y="2448732"/>
                  <a:pt x="2294643" y="2453138"/>
                </a:cubicBezTo>
                <a:lnTo>
                  <a:pt x="2294321" y="2461736"/>
                </a:lnTo>
                <a:lnTo>
                  <a:pt x="2305017" y="2470401"/>
                </a:lnTo>
                <a:cubicBezTo>
                  <a:pt x="2305150" y="2473369"/>
                  <a:pt x="2305359" y="2477782"/>
                  <a:pt x="2305641" y="2483640"/>
                </a:cubicBezTo>
                <a:cubicBezTo>
                  <a:pt x="2305925" y="2489498"/>
                  <a:pt x="2307008" y="2493514"/>
                  <a:pt x="2308893" y="2495686"/>
                </a:cubicBezTo>
                <a:cubicBezTo>
                  <a:pt x="2310188" y="2496365"/>
                  <a:pt x="2311356" y="2495836"/>
                  <a:pt x="2312396" y="2494095"/>
                </a:cubicBezTo>
                <a:cubicBezTo>
                  <a:pt x="2313724" y="2494109"/>
                  <a:pt x="2315369" y="2494242"/>
                  <a:pt x="2317332" y="2494495"/>
                </a:cubicBezTo>
                <a:cubicBezTo>
                  <a:pt x="2319296" y="2494748"/>
                  <a:pt x="2320877" y="2494276"/>
                  <a:pt x="2322077" y="2493079"/>
                </a:cubicBezTo>
                <a:cubicBezTo>
                  <a:pt x="2323875" y="2490292"/>
                  <a:pt x="2323355" y="2487287"/>
                  <a:pt x="2320520" y="2484067"/>
                </a:cubicBezTo>
                <a:cubicBezTo>
                  <a:pt x="2317684" y="2480848"/>
                  <a:pt x="2314746" y="2478097"/>
                  <a:pt x="2311702" y="2475817"/>
                </a:cubicBezTo>
                <a:lnTo>
                  <a:pt x="2310366" y="2474733"/>
                </a:lnTo>
                <a:cubicBezTo>
                  <a:pt x="2313320" y="2469377"/>
                  <a:pt x="2312145" y="2463995"/>
                  <a:pt x="2306837" y="2458588"/>
                </a:cubicBezTo>
                <a:cubicBezTo>
                  <a:pt x="2301529" y="2453180"/>
                  <a:pt x="2300352" y="2447798"/>
                  <a:pt x="2303308" y="2442442"/>
                </a:cubicBezTo>
                <a:cubicBezTo>
                  <a:pt x="2301245" y="2441002"/>
                  <a:pt x="2297746" y="2438259"/>
                  <a:pt x="2292811" y="2434214"/>
                </a:cubicBezTo>
                <a:cubicBezTo>
                  <a:pt x="2287875" y="2430170"/>
                  <a:pt x="2285857" y="2426966"/>
                  <a:pt x="2286756" y="2424604"/>
                </a:cubicBezTo>
                <a:cubicBezTo>
                  <a:pt x="2282904" y="2420929"/>
                  <a:pt x="2279196" y="2415711"/>
                  <a:pt x="2275632" y="2408949"/>
                </a:cubicBezTo>
                <a:cubicBezTo>
                  <a:pt x="2272069" y="2402186"/>
                  <a:pt x="2267692" y="2396426"/>
                  <a:pt x="2262504" y="2391669"/>
                </a:cubicBezTo>
                <a:close/>
                <a:moveTo>
                  <a:pt x="282787" y="2368298"/>
                </a:moveTo>
                <a:cubicBezTo>
                  <a:pt x="284021" y="2368232"/>
                  <a:pt x="285100" y="2368350"/>
                  <a:pt x="286022" y="2368651"/>
                </a:cubicBezTo>
                <a:cubicBezTo>
                  <a:pt x="287354" y="2369090"/>
                  <a:pt x="289915" y="2370385"/>
                  <a:pt x="293705" y="2372536"/>
                </a:cubicBezTo>
                <a:cubicBezTo>
                  <a:pt x="297495" y="2374687"/>
                  <a:pt x="299535" y="2376297"/>
                  <a:pt x="299826" y="2377365"/>
                </a:cubicBezTo>
                <a:lnTo>
                  <a:pt x="289416" y="2383663"/>
                </a:lnTo>
                <a:cubicBezTo>
                  <a:pt x="286941" y="2382168"/>
                  <a:pt x="284673" y="2380280"/>
                  <a:pt x="282613" y="2378002"/>
                </a:cubicBezTo>
                <a:cubicBezTo>
                  <a:pt x="280553" y="2375722"/>
                  <a:pt x="279744" y="2373308"/>
                  <a:pt x="280187" y="2370759"/>
                </a:cubicBezTo>
                <a:cubicBezTo>
                  <a:pt x="280686" y="2369183"/>
                  <a:pt x="281552" y="2368363"/>
                  <a:pt x="282787" y="2368298"/>
                </a:cubicBezTo>
                <a:close/>
                <a:moveTo>
                  <a:pt x="379717" y="2311971"/>
                </a:moveTo>
                <a:cubicBezTo>
                  <a:pt x="378883" y="2311914"/>
                  <a:pt x="378259" y="2312350"/>
                  <a:pt x="377845" y="2313282"/>
                </a:cubicBezTo>
                <a:cubicBezTo>
                  <a:pt x="377431" y="2314214"/>
                  <a:pt x="377224" y="2314753"/>
                  <a:pt x="377224" y="2314902"/>
                </a:cubicBezTo>
                <a:cubicBezTo>
                  <a:pt x="377023" y="2316920"/>
                  <a:pt x="377863" y="2318307"/>
                  <a:pt x="379744" y="2319066"/>
                </a:cubicBezTo>
                <a:cubicBezTo>
                  <a:pt x="380027" y="2318065"/>
                  <a:pt x="380283" y="2316725"/>
                  <a:pt x="380511" y="2315046"/>
                </a:cubicBezTo>
                <a:cubicBezTo>
                  <a:pt x="380740" y="2313367"/>
                  <a:pt x="380476" y="2312342"/>
                  <a:pt x="379717" y="2311971"/>
                </a:cubicBezTo>
                <a:close/>
                <a:moveTo>
                  <a:pt x="300211" y="2253415"/>
                </a:moveTo>
                <a:lnTo>
                  <a:pt x="298592" y="2267192"/>
                </a:lnTo>
                <a:cubicBezTo>
                  <a:pt x="301312" y="2264392"/>
                  <a:pt x="303147" y="2262037"/>
                  <a:pt x="304096" y="2260130"/>
                </a:cubicBezTo>
                <a:cubicBezTo>
                  <a:pt x="305046" y="2258223"/>
                  <a:pt x="303751" y="2255984"/>
                  <a:pt x="300211" y="2253415"/>
                </a:cubicBezTo>
                <a:close/>
                <a:moveTo>
                  <a:pt x="391851" y="2205088"/>
                </a:moveTo>
                <a:lnTo>
                  <a:pt x="381440" y="2211387"/>
                </a:lnTo>
                <a:lnTo>
                  <a:pt x="378124" y="2217659"/>
                </a:lnTo>
                <a:cubicBezTo>
                  <a:pt x="377858" y="2218590"/>
                  <a:pt x="377671" y="2219651"/>
                  <a:pt x="377562" y="2220843"/>
                </a:cubicBezTo>
                <a:cubicBezTo>
                  <a:pt x="377453" y="2222034"/>
                  <a:pt x="377786" y="2222781"/>
                  <a:pt x="378561" y="2223083"/>
                </a:cubicBezTo>
                <a:cubicBezTo>
                  <a:pt x="380344" y="2223041"/>
                  <a:pt x="382094" y="2221331"/>
                  <a:pt x="383812" y="2217951"/>
                </a:cubicBezTo>
                <a:cubicBezTo>
                  <a:pt x="385529" y="2214571"/>
                  <a:pt x="386547" y="2212237"/>
                  <a:pt x="386864" y="2210950"/>
                </a:cubicBezTo>
                <a:cubicBezTo>
                  <a:pt x="387822" y="2211407"/>
                  <a:pt x="389042" y="2212151"/>
                  <a:pt x="390524" y="2213179"/>
                </a:cubicBezTo>
                <a:cubicBezTo>
                  <a:pt x="392005" y="2214209"/>
                  <a:pt x="393013" y="2214014"/>
                  <a:pt x="393547" y="2212595"/>
                </a:cubicBezTo>
                <a:cubicBezTo>
                  <a:pt x="394023" y="2209463"/>
                  <a:pt x="393457" y="2206961"/>
                  <a:pt x="391851" y="2205088"/>
                </a:cubicBezTo>
                <a:close/>
                <a:moveTo>
                  <a:pt x="403932" y="2199202"/>
                </a:moveTo>
                <a:lnTo>
                  <a:pt x="403521" y="2200873"/>
                </a:lnTo>
                <a:cubicBezTo>
                  <a:pt x="403223" y="2202535"/>
                  <a:pt x="403523" y="2204012"/>
                  <a:pt x="404424" y="2205304"/>
                </a:cubicBezTo>
                <a:cubicBezTo>
                  <a:pt x="405324" y="2206596"/>
                  <a:pt x="406145" y="2207758"/>
                  <a:pt x="406888" y="2208791"/>
                </a:cubicBezTo>
                <a:lnTo>
                  <a:pt x="407711" y="2205449"/>
                </a:lnTo>
                <a:cubicBezTo>
                  <a:pt x="407992" y="2203857"/>
                  <a:pt x="407622" y="2202658"/>
                  <a:pt x="406602" y="2201853"/>
                </a:cubicBezTo>
                <a:cubicBezTo>
                  <a:pt x="405582" y="2201048"/>
                  <a:pt x="404692" y="2200164"/>
                  <a:pt x="403932" y="2199202"/>
                </a:cubicBezTo>
                <a:close/>
                <a:moveTo>
                  <a:pt x="2449544" y="2163023"/>
                </a:moveTo>
                <a:cubicBezTo>
                  <a:pt x="2454415" y="2164893"/>
                  <a:pt x="2460949" y="2165425"/>
                  <a:pt x="2469148" y="2164621"/>
                </a:cubicBezTo>
                <a:cubicBezTo>
                  <a:pt x="2469225" y="2164598"/>
                  <a:pt x="2469494" y="2164720"/>
                  <a:pt x="2469956" y="2164987"/>
                </a:cubicBezTo>
                <a:cubicBezTo>
                  <a:pt x="2470418" y="2165253"/>
                  <a:pt x="2470609" y="2165798"/>
                  <a:pt x="2470533" y="2166622"/>
                </a:cubicBezTo>
                <a:cubicBezTo>
                  <a:pt x="2469539" y="2169283"/>
                  <a:pt x="2466602" y="2171810"/>
                  <a:pt x="2461721" y="2174201"/>
                </a:cubicBezTo>
                <a:cubicBezTo>
                  <a:pt x="2456841" y="2176593"/>
                  <a:pt x="2453212" y="2178119"/>
                  <a:pt x="2450832" y="2178779"/>
                </a:cubicBezTo>
                <a:lnTo>
                  <a:pt x="2447601" y="2167698"/>
                </a:lnTo>
                <a:lnTo>
                  <a:pt x="2446985" y="2171084"/>
                </a:lnTo>
                <a:cubicBezTo>
                  <a:pt x="2446815" y="2173421"/>
                  <a:pt x="2447270" y="2175326"/>
                  <a:pt x="2448350" y="2176798"/>
                </a:cubicBezTo>
                <a:cubicBezTo>
                  <a:pt x="2449431" y="2178269"/>
                  <a:pt x="2449386" y="2180520"/>
                  <a:pt x="2448216" y="2183550"/>
                </a:cubicBezTo>
                <a:lnTo>
                  <a:pt x="2438674" y="2178317"/>
                </a:lnTo>
                <a:lnTo>
                  <a:pt x="2439290" y="2174931"/>
                </a:lnTo>
                <a:cubicBezTo>
                  <a:pt x="2441256" y="2165123"/>
                  <a:pt x="2444674" y="2161154"/>
                  <a:pt x="2449544" y="2163023"/>
                </a:cubicBezTo>
                <a:close/>
                <a:moveTo>
                  <a:pt x="475907" y="2137176"/>
                </a:moveTo>
                <a:lnTo>
                  <a:pt x="470946" y="2150131"/>
                </a:lnTo>
                <a:lnTo>
                  <a:pt x="476395" y="2156789"/>
                </a:lnTo>
                <a:lnTo>
                  <a:pt x="482616" y="2145916"/>
                </a:lnTo>
                <a:close/>
                <a:moveTo>
                  <a:pt x="359509" y="2043803"/>
                </a:moveTo>
                <a:lnTo>
                  <a:pt x="346411" y="2044214"/>
                </a:lnTo>
                <a:cubicBezTo>
                  <a:pt x="343664" y="2041791"/>
                  <a:pt x="340817" y="2041984"/>
                  <a:pt x="337867" y="2044793"/>
                </a:cubicBezTo>
                <a:cubicBezTo>
                  <a:pt x="334918" y="2047604"/>
                  <a:pt x="332887" y="2050428"/>
                  <a:pt x="331775" y="2053264"/>
                </a:cubicBezTo>
                <a:lnTo>
                  <a:pt x="331147" y="2054867"/>
                </a:lnTo>
                <a:cubicBezTo>
                  <a:pt x="332022" y="2055094"/>
                  <a:pt x="332991" y="2054780"/>
                  <a:pt x="334057" y="2053928"/>
                </a:cubicBezTo>
                <a:cubicBezTo>
                  <a:pt x="335123" y="2053074"/>
                  <a:pt x="335849" y="2052204"/>
                  <a:pt x="336235" y="2051316"/>
                </a:cubicBezTo>
                <a:lnTo>
                  <a:pt x="344874" y="2052853"/>
                </a:lnTo>
                <a:cubicBezTo>
                  <a:pt x="347862" y="2049942"/>
                  <a:pt x="350302" y="2048434"/>
                  <a:pt x="352191" y="2048328"/>
                </a:cubicBezTo>
                <a:cubicBezTo>
                  <a:pt x="354081" y="2048222"/>
                  <a:pt x="356520" y="2046713"/>
                  <a:pt x="359509" y="2043803"/>
                </a:cubicBezTo>
                <a:close/>
                <a:moveTo>
                  <a:pt x="368710" y="2034472"/>
                </a:moveTo>
                <a:cubicBezTo>
                  <a:pt x="367903" y="2034271"/>
                  <a:pt x="367200" y="2034689"/>
                  <a:pt x="366602" y="2035725"/>
                </a:cubicBezTo>
                <a:cubicBezTo>
                  <a:pt x="366003" y="2036761"/>
                  <a:pt x="365544" y="2037736"/>
                  <a:pt x="365224" y="2038650"/>
                </a:cubicBezTo>
                <a:cubicBezTo>
                  <a:pt x="364968" y="2040090"/>
                  <a:pt x="365827" y="2041043"/>
                  <a:pt x="367800" y="2041508"/>
                </a:cubicBezTo>
                <a:lnTo>
                  <a:pt x="371005" y="2042764"/>
                </a:lnTo>
                <a:cubicBezTo>
                  <a:pt x="371384" y="2041795"/>
                  <a:pt x="371481" y="2040370"/>
                  <a:pt x="371295" y="2038488"/>
                </a:cubicBezTo>
                <a:cubicBezTo>
                  <a:pt x="371108" y="2036605"/>
                  <a:pt x="370247" y="2035266"/>
                  <a:pt x="368710" y="2034472"/>
                </a:cubicBezTo>
                <a:close/>
                <a:moveTo>
                  <a:pt x="378257" y="2028972"/>
                </a:moveTo>
                <a:lnTo>
                  <a:pt x="377630" y="2030575"/>
                </a:lnTo>
                <a:cubicBezTo>
                  <a:pt x="377102" y="2032216"/>
                  <a:pt x="377232" y="2033653"/>
                  <a:pt x="378019" y="2034886"/>
                </a:cubicBezTo>
                <a:cubicBezTo>
                  <a:pt x="378807" y="2036118"/>
                  <a:pt x="379651" y="2036911"/>
                  <a:pt x="380552" y="2037264"/>
                </a:cubicBezTo>
                <a:lnTo>
                  <a:pt x="381180" y="2035662"/>
                </a:lnTo>
                <a:cubicBezTo>
                  <a:pt x="382436" y="2032458"/>
                  <a:pt x="381461" y="2030229"/>
                  <a:pt x="378257" y="2028972"/>
                </a:cubicBezTo>
                <a:close/>
                <a:moveTo>
                  <a:pt x="2677543" y="1999644"/>
                </a:moveTo>
                <a:lnTo>
                  <a:pt x="2672002" y="2010879"/>
                </a:lnTo>
                <a:lnTo>
                  <a:pt x="2679235" y="2019190"/>
                </a:lnTo>
                <a:lnTo>
                  <a:pt x="2683391" y="2005955"/>
                </a:lnTo>
                <a:close/>
                <a:moveTo>
                  <a:pt x="716585" y="1987315"/>
                </a:moveTo>
                <a:lnTo>
                  <a:pt x="725788" y="1993124"/>
                </a:lnTo>
                <a:lnTo>
                  <a:pt x="724965" y="1996466"/>
                </a:lnTo>
                <a:cubicBezTo>
                  <a:pt x="722400" y="2006135"/>
                  <a:pt x="718745" y="2009887"/>
                  <a:pt x="713999" y="2007722"/>
                </a:cubicBezTo>
                <a:cubicBezTo>
                  <a:pt x="709252" y="2005556"/>
                  <a:pt x="702763" y="2004623"/>
                  <a:pt x="694530" y="2004923"/>
                </a:cubicBezTo>
                <a:cubicBezTo>
                  <a:pt x="694452" y="2004940"/>
                  <a:pt x="694190" y="2004802"/>
                  <a:pt x="693746" y="2004508"/>
                </a:cubicBezTo>
                <a:cubicBezTo>
                  <a:pt x="693301" y="2004214"/>
                  <a:pt x="693143" y="2003658"/>
                  <a:pt x="693271" y="2002841"/>
                </a:cubicBezTo>
                <a:cubicBezTo>
                  <a:pt x="694426" y="2000245"/>
                  <a:pt x="697513" y="1997904"/>
                  <a:pt x="702531" y="1995817"/>
                </a:cubicBezTo>
                <a:cubicBezTo>
                  <a:pt x="707548" y="1993729"/>
                  <a:pt x="711265" y="1992429"/>
                  <a:pt x="713680" y="1991916"/>
                </a:cubicBezTo>
                <a:lnTo>
                  <a:pt x="716225" y="2003174"/>
                </a:lnTo>
                <a:lnTo>
                  <a:pt x="717047" y="1999833"/>
                </a:lnTo>
                <a:cubicBezTo>
                  <a:pt x="717361" y="1997510"/>
                  <a:pt x="717024" y="1995582"/>
                  <a:pt x="716035" y="1994046"/>
                </a:cubicBezTo>
                <a:cubicBezTo>
                  <a:pt x="715047" y="1992511"/>
                  <a:pt x="715231" y="1990267"/>
                  <a:pt x="716585" y="1987315"/>
                </a:cubicBezTo>
                <a:close/>
                <a:moveTo>
                  <a:pt x="732420" y="1980580"/>
                </a:moveTo>
                <a:cubicBezTo>
                  <a:pt x="734996" y="1981362"/>
                  <a:pt x="737053" y="1982902"/>
                  <a:pt x="738592" y="1985200"/>
                </a:cubicBezTo>
                <a:cubicBezTo>
                  <a:pt x="740130" y="1987499"/>
                  <a:pt x="740729" y="1989566"/>
                  <a:pt x="740388" y="1991402"/>
                </a:cubicBezTo>
                <a:cubicBezTo>
                  <a:pt x="739960" y="1993142"/>
                  <a:pt x="739165" y="1994571"/>
                  <a:pt x="738004" y="1995689"/>
                </a:cubicBezTo>
                <a:cubicBezTo>
                  <a:pt x="736843" y="1996805"/>
                  <a:pt x="735419" y="1997193"/>
                  <a:pt x="733731" y="1996852"/>
                </a:cubicBezTo>
                <a:lnTo>
                  <a:pt x="729129" y="1993946"/>
                </a:lnTo>
                <a:lnTo>
                  <a:pt x="729926" y="1983510"/>
                </a:lnTo>
                <a:cubicBezTo>
                  <a:pt x="729925" y="1983362"/>
                  <a:pt x="730132" y="1982822"/>
                  <a:pt x="730546" y="1981891"/>
                </a:cubicBezTo>
                <a:cubicBezTo>
                  <a:pt x="730961" y="1980959"/>
                  <a:pt x="731585" y="1980522"/>
                  <a:pt x="732420" y="1980580"/>
                </a:cubicBezTo>
                <a:close/>
                <a:moveTo>
                  <a:pt x="338789" y="1959910"/>
                </a:moveTo>
                <a:cubicBezTo>
                  <a:pt x="340244" y="1961405"/>
                  <a:pt x="341441" y="1963261"/>
                  <a:pt x="342382" y="1965477"/>
                </a:cubicBezTo>
                <a:cubicBezTo>
                  <a:pt x="343323" y="1967694"/>
                  <a:pt x="343006" y="1969880"/>
                  <a:pt x="341430" y="1972034"/>
                </a:cubicBezTo>
                <a:cubicBezTo>
                  <a:pt x="343195" y="1973034"/>
                  <a:pt x="343844" y="1974520"/>
                  <a:pt x="343379" y="1976494"/>
                </a:cubicBezTo>
                <a:cubicBezTo>
                  <a:pt x="342630" y="1978011"/>
                  <a:pt x="341199" y="1978913"/>
                  <a:pt x="339084" y="1979200"/>
                </a:cubicBezTo>
                <a:cubicBezTo>
                  <a:pt x="336969" y="1979489"/>
                  <a:pt x="334894" y="1979676"/>
                  <a:pt x="332857" y="1979763"/>
                </a:cubicBezTo>
                <a:lnTo>
                  <a:pt x="323525" y="1970562"/>
                </a:lnTo>
                <a:cubicBezTo>
                  <a:pt x="324258" y="1969579"/>
                  <a:pt x="326523" y="1967925"/>
                  <a:pt x="330321" y="1965601"/>
                </a:cubicBezTo>
                <a:cubicBezTo>
                  <a:pt x="334119" y="1963279"/>
                  <a:pt x="336942" y="1961381"/>
                  <a:pt x="338789" y="1959910"/>
                </a:cubicBezTo>
                <a:close/>
                <a:moveTo>
                  <a:pt x="840863" y="1947096"/>
                </a:moveTo>
                <a:lnTo>
                  <a:pt x="825864" y="1957203"/>
                </a:lnTo>
                <a:cubicBezTo>
                  <a:pt x="821677" y="1960566"/>
                  <a:pt x="818890" y="1963526"/>
                  <a:pt x="817504" y="1966082"/>
                </a:cubicBezTo>
                <a:cubicBezTo>
                  <a:pt x="817452" y="1966144"/>
                  <a:pt x="817453" y="1966438"/>
                  <a:pt x="817507" y="1966969"/>
                </a:cubicBezTo>
                <a:cubicBezTo>
                  <a:pt x="817561" y="1967499"/>
                  <a:pt x="817980" y="1967898"/>
                  <a:pt x="818764" y="1968164"/>
                </a:cubicBezTo>
                <a:cubicBezTo>
                  <a:pt x="821660" y="1968397"/>
                  <a:pt x="825462" y="1966749"/>
                  <a:pt x="830170" y="1963220"/>
                </a:cubicBezTo>
                <a:cubicBezTo>
                  <a:pt x="834879" y="1959690"/>
                  <a:pt x="838153" y="1956583"/>
                  <a:pt x="839995" y="1953898"/>
                </a:cubicBezTo>
                <a:lnTo>
                  <a:pt x="850882" y="1949966"/>
                </a:lnTo>
                <a:lnTo>
                  <a:pt x="847541" y="1949424"/>
                </a:lnTo>
                <a:close/>
                <a:moveTo>
                  <a:pt x="2743725" y="1943472"/>
                </a:moveTo>
                <a:lnTo>
                  <a:pt x="2743110" y="1946858"/>
                </a:lnTo>
                <a:cubicBezTo>
                  <a:pt x="2742926" y="1948464"/>
                  <a:pt x="2743369" y="1949638"/>
                  <a:pt x="2744437" y="1950378"/>
                </a:cubicBezTo>
                <a:cubicBezTo>
                  <a:pt x="2745505" y="1951119"/>
                  <a:pt x="2746448" y="1951947"/>
                  <a:pt x="2747265" y="1952860"/>
                </a:cubicBezTo>
                <a:lnTo>
                  <a:pt x="2747573" y="1951168"/>
                </a:lnTo>
                <a:cubicBezTo>
                  <a:pt x="2747769" y="1949490"/>
                  <a:pt x="2747378" y="1948035"/>
                  <a:pt x="2746399" y="1946800"/>
                </a:cubicBezTo>
                <a:cubicBezTo>
                  <a:pt x="2745421" y="1945566"/>
                  <a:pt x="2744530" y="1944456"/>
                  <a:pt x="2743725" y="1943472"/>
                </a:cubicBezTo>
                <a:close/>
                <a:moveTo>
                  <a:pt x="828935" y="1942939"/>
                </a:moveTo>
                <a:lnTo>
                  <a:pt x="826192" y="1945184"/>
                </a:lnTo>
                <a:lnTo>
                  <a:pt x="829361" y="1943087"/>
                </a:lnTo>
                <a:close/>
                <a:moveTo>
                  <a:pt x="868795" y="1933666"/>
                </a:moveTo>
                <a:lnTo>
                  <a:pt x="867357" y="1933831"/>
                </a:lnTo>
                <a:lnTo>
                  <a:pt x="859945" y="1936408"/>
                </a:lnTo>
                <a:lnTo>
                  <a:pt x="855519" y="1938836"/>
                </a:lnTo>
                <a:lnTo>
                  <a:pt x="855200" y="1939662"/>
                </a:lnTo>
                <a:cubicBezTo>
                  <a:pt x="856233" y="1942002"/>
                  <a:pt x="858359" y="1943189"/>
                  <a:pt x="861579" y="1943226"/>
                </a:cubicBezTo>
                <a:lnTo>
                  <a:pt x="869495" y="1942043"/>
                </a:lnTo>
                <a:lnTo>
                  <a:pt x="870405" y="1938346"/>
                </a:lnTo>
                <a:lnTo>
                  <a:pt x="870029" y="1933677"/>
                </a:lnTo>
                <a:close/>
                <a:moveTo>
                  <a:pt x="2771121" y="1927467"/>
                </a:moveTo>
                <a:cubicBezTo>
                  <a:pt x="2769345" y="1927618"/>
                  <a:pt x="2767703" y="1929432"/>
                  <a:pt x="2766196" y="1932911"/>
                </a:cubicBezTo>
                <a:cubicBezTo>
                  <a:pt x="2764689" y="1936390"/>
                  <a:pt x="2763817" y="1938782"/>
                  <a:pt x="2763580" y="1940087"/>
                </a:cubicBezTo>
                <a:cubicBezTo>
                  <a:pt x="2762595" y="1939689"/>
                  <a:pt x="2761332" y="1939022"/>
                  <a:pt x="2759790" y="1938086"/>
                </a:cubicBezTo>
                <a:cubicBezTo>
                  <a:pt x="2758247" y="1937150"/>
                  <a:pt x="2757253" y="1937406"/>
                  <a:pt x="2756808" y="1938855"/>
                </a:cubicBezTo>
                <a:cubicBezTo>
                  <a:pt x="2756525" y="1942011"/>
                  <a:pt x="2757243" y="1944473"/>
                  <a:pt x="2758962" y="1946243"/>
                </a:cubicBezTo>
                <a:lnTo>
                  <a:pt x="2768967" y="1939318"/>
                </a:lnTo>
                <a:lnTo>
                  <a:pt x="2771890" y="1932854"/>
                </a:lnTo>
                <a:cubicBezTo>
                  <a:pt x="2772099" y="1931908"/>
                  <a:pt x="2772221" y="1930836"/>
                  <a:pt x="2772257" y="1929641"/>
                </a:cubicBezTo>
                <a:cubicBezTo>
                  <a:pt x="2772292" y="1928445"/>
                  <a:pt x="2771913" y="1927720"/>
                  <a:pt x="2771121" y="1927467"/>
                </a:cubicBezTo>
                <a:close/>
                <a:moveTo>
                  <a:pt x="516900" y="1887402"/>
                </a:moveTo>
                <a:cubicBezTo>
                  <a:pt x="510733" y="1888990"/>
                  <a:pt x="505855" y="1892006"/>
                  <a:pt x="502265" y="1896453"/>
                </a:cubicBezTo>
                <a:lnTo>
                  <a:pt x="503867" y="1897080"/>
                </a:lnTo>
                <a:close/>
                <a:moveTo>
                  <a:pt x="2848230" y="1878529"/>
                </a:moveTo>
                <a:cubicBezTo>
                  <a:pt x="2845687" y="1881491"/>
                  <a:pt x="2844001" y="1883954"/>
                  <a:pt x="2843170" y="1885916"/>
                </a:cubicBezTo>
                <a:cubicBezTo>
                  <a:pt x="2842340" y="1887878"/>
                  <a:pt x="2843770" y="1890033"/>
                  <a:pt x="2847460" y="1892380"/>
                </a:cubicBezTo>
                <a:close/>
                <a:moveTo>
                  <a:pt x="459354" y="1832047"/>
                </a:moveTo>
                <a:cubicBezTo>
                  <a:pt x="460587" y="1832146"/>
                  <a:pt x="461640" y="1832404"/>
                  <a:pt x="462515" y="1832824"/>
                </a:cubicBezTo>
                <a:cubicBezTo>
                  <a:pt x="463777" y="1833434"/>
                  <a:pt x="466145" y="1835056"/>
                  <a:pt x="469618" y="1837687"/>
                </a:cubicBezTo>
                <a:cubicBezTo>
                  <a:pt x="473092" y="1840319"/>
                  <a:pt x="474903" y="1842183"/>
                  <a:pt x="475050" y="1843281"/>
                </a:cubicBezTo>
                <a:lnTo>
                  <a:pt x="463901" y="1848152"/>
                </a:lnTo>
                <a:cubicBezTo>
                  <a:pt x="461645" y="1846344"/>
                  <a:pt x="459645" y="1844175"/>
                  <a:pt x="457904" y="1841644"/>
                </a:cubicBezTo>
                <a:cubicBezTo>
                  <a:pt x="456162" y="1839113"/>
                  <a:pt x="455678" y="1836613"/>
                  <a:pt x="456453" y="1834145"/>
                </a:cubicBezTo>
                <a:cubicBezTo>
                  <a:pt x="457155" y="1832649"/>
                  <a:pt x="458122" y="1831950"/>
                  <a:pt x="459354" y="1832047"/>
                </a:cubicBezTo>
                <a:close/>
                <a:moveTo>
                  <a:pt x="2764046" y="1831738"/>
                </a:moveTo>
                <a:cubicBezTo>
                  <a:pt x="2763825" y="1832754"/>
                  <a:pt x="2763652" y="1834107"/>
                  <a:pt x="2763527" y="1835797"/>
                </a:cubicBezTo>
                <a:cubicBezTo>
                  <a:pt x="2763402" y="1837487"/>
                  <a:pt x="2763729" y="1838494"/>
                  <a:pt x="2764508" y="1838817"/>
                </a:cubicBezTo>
                <a:cubicBezTo>
                  <a:pt x="2765344" y="1838824"/>
                  <a:pt x="2765941" y="1838349"/>
                  <a:pt x="2766297" y="1837394"/>
                </a:cubicBezTo>
                <a:cubicBezTo>
                  <a:pt x="2766653" y="1836438"/>
                  <a:pt x="2766826" y="1835887"/>
                  <a:pt x="2766817" y="1835740"/>
                </a:cubicBezTo>
                <a:cubicBezTo>
                  <a:pt x="2766894" y="1833713"/>
                  <a:pt x="2765970" y="1832379"/>
                  <a:pt x="2764046" y="1831738"/>
                </a:cubicBezTo>
                <a:close/>
                <a:moveTo>
                  <a:pt x="562861" y="1788982"/>
                </a:moveTo>
                <a:cubicBezTo>
                  <a:pt x="562040" y="1788814"/>
                  <a:pt x="561365" y="1789165"/>
                  <a:pt x="560831" y="1790035"/>
                </a:cubicBezTo>
                <a:cubicBezTo>
                  <a:pt x="560298" y="1790903"/>
                  <a:pt x="560022" y="1791411"/>
                  <a:pt x="560003" y="1791558"/>
                </a:cubicBezTo>
                <a:cubicBezTo>
                  <a:pt x="559538" y="1793532"/>
                  <a:pt x="560187" y="1795019"/>
                  <a:pt x="561952" y="1796018"/>
                </a:cubicBezTo>
                <a:cubicBezTo>
                  <a:pt x="562364" y="1795064"/>
                  <a:pt x="562794" y="1793768"/>
                  <a:pt x="563243" y="1792134"/>
                </a:cubicBezTo>
                <a:cubicBezTo>
                  <a:pt x="563690" y="1790500"/>
                  <a:pt x="563563" y="1789450"/>
                  <a:pt x="562861" y="1788982"/>
                </a:cubicBezTo>
                <a:close/>
                <a:moveTo>
                  <a:pt x="2285722" y="1770158"/>
                </a:moveTo>
                <a:cubicBezTo>
                  <a:pt x="2282686" y="1768982"/>
                  <a:pt x="2279936" y="1770415"/>
                  <a:pt x="2277469" y="1774459"/>
                </a:cubicBezTo>
                <a:cubicBezTo>
                  <a:pt x="2275001" y="1778502"/>
                  <a:pt x="2272930" y="1782272"/>
                  <a:pt x="2271254" y="1785769"/>
                </a:cubicBezTo>
                <a:lnTo>
                  <a:pt x="2269597" y="1788785"/>
                </a:lnTo>
                <a:cubicBezTo>
                  <a:pt x="2268054" y="1788019"/>
                  <a:pt x="2266578" y="1788027"/>
                  <a:pt x="2265167" y="1788806"/>
                </a:cubicBezTo>
                <a:cubicBezTo>
                  <a:pt x="2263758" y="1789586"/>
                  <a:pt x="2262621" y="1790761"/>
                  <a:pt x="2261758" y="1792332"/>
                </a:cubicBezTo>
                <a:cubicBezTo>
                  <a:pt x="2262589" y="1792829"/>
                  <a:pt x="2263566" y="1793284"/>
                  <a:pt x="2264689" y="1793697"/>
                </a:cubicBezTo>
                <a:cubicBezTo>
                  <a:pt x="2265813" y="1794109"/>
                  <a:pt x="2266619" y="1793980"/>
                  <a:pt x="2267111" y="1793310"/>
                </a:cubicBezTo>
                <a:lnTo>
                  <a:pt x="2269597" y="1788785"/>
                </a:lnTo>
                <a:lnTo>
                  <a:pt x="2283468" y="1788553"/>
                </a:lnTo>
                <a:cubicBezTo>
                  <a:pt x="2284018" y="1787178"/>
                  <a:pt x="2284686" y="1784028"/>
                  <a:pt x="2285471" y="1779101"/>
                </a:cubicBezTo>
                <a:cubicBezTo>
                  <a:pt x="2286255" y="1774174"/>
                  <a:pt x="2286339" y="1771193"/>
                  <a:pt x="2285722" y="1770158"/>
                </a:cubicBezTo>
                <a:close/>
                <a:moveTo>
                  <a:pt x="2850236" y="1761715"/>
                </a:moveTo>
                <a:cubicBezTo>
                  <a:pt x="2852798" y="1763055"/>
                  <a:pt x="2855177" y="1764800"/>
                  <a:pt x="2857374" y="1766948"/>
                </a:cubicBezTo>
                <a:cubicBezTo>
                  <a:pt x="2859570" y="1769097"/>
                  <a:pt x="2860526" y="1771456"/>
                  <a:pt x="2860240" y="1774028"/>
                </a:cubicBezTo>
                <a:cubicBezTo>
                  <a:pt x="2859839" y="1775631"/>
                  <a:pt x="2859025" y="1776503"/>
                  <a:pt x="2857797" y="1776644"/>
                </a:cubicBezTo>
                <a:cubicBezTo>
                  <a:pt x="2856568" y="1776785"/>
                  <a:pt x="2855485" y="1776734"/>
                  <a:pt x="2854545" y="1776490"/>
                </a:cubicBezTo>
                <a:cubicBezTo>
                  <a:pt x="2853189" y="1776133"/>
                  <a:pt x="2850553" y="1774999"/>
                  <a:pt x="2846639" y="1773084"/>
                </a:cubicBezTo>
                <a:cubicBezTo>
                  <a:pt x="2842724" y="1771170"/>
                  <a:pt x="2840589" y="1769689"/>
                  <a:pt x="2840233" y="1768640"/>
                </a:cubicBezTo>
                <a:close/>
                <a:moveTo>
                  <a:pt x="2173760" y="1738091"/>
                </a:moveTo>
                <a:cubicBezTo>
                  <a:pt x="2173785" y="1738269"/>
                  <a:pt x="2174074" y="1739081"/>
                  <a:pt x="2174628" y="1740531"/>
                </a:cubicBezTo>
                <a:cubicBezTo>
                  <a:pt x="2175181" y="1741980"/>
                  <a:pt x="2175848" y="1743001"/>
                  <a:pt x="2176627" y="1743593"/>
                </a:cubicBezTo>
                <a:lnTo>
                  <a:pt x="2178284" y="1740577"/>
                </a:lnTo>
                <a:close/>
                <a:moveTo>
                  <a:pt x="2801604" y="1721389"/>
                </a:moveTo>
                <a:lnTo>
                  <a:pt x="2790677" y="1733393"/>
                </a:lnTo>
                <a:cubicBezTo>
                  <a:pt x="2796423" y="1730649"/>
                  <a:pt x="2800630" y="1726750"/>
                  <a:pt x="2803298" y="1721697"/>
                </a:cubicBezTo>
                <a:close/>
                <a:moveTo>
                  <a:pt x="491761" y="1720461"/>
                </a:moveTo>
                <a:lnTo>
                  <a:pt x="488341" y="1733906"/>
                </a:lnTo>
                <a:cubicBezTo>
                  <a:pt x="491407" y="1731488"/>
                  <a:pt x="493535" y="1729396"/>
                  <a:pt x="494728" y="1727630"/>
                </a:cubicBezTo>
                <a:cubicBezTo>
                  <a:pt x="495920" y="1725864"/>
                  <a:pt x="494932" y="1723475"/>
                  <a:pt x="491761" y="1720461"/>
                </a:cubicBezTo>
                <a:close/>
                <a:moveTo>
                  <a:pt x="2239104" y="1701350"/>
                </a:moveTo>
                <a:lnTo>
                  <a:pt x="2227802" y="1714774"/>
                </a:lnTo>
                <a:lnTo>
                  <a:pt x="2231497" y="1718768"/>
                </a:lnTo>
                <a:lnTo>
                  <a:pt x="2247175" y="1711675"/>
                </a:lnTo>
                <a:cubicBezTo>
                  <a:pt x="2248114" y="1709369"/>
                  <a:pt x="2247457" y="1707290"/>
                  <a:pt x="2245202" y="1705438"/>
                </a:cubicBezTo>
                <a:cubicBezTo>
                  <a:pt x="2242948" y="1703585"/>
                  <a:pt x="2240915" y="1702223"/>
                  <a:pt x="2239104" y="1701350"/>
                </a:cubicBezTo>
                <a:close/>
                <a:moveTo>
                  <a:pt x="2953514" y="1607353"/>
                </a:moveTo>
                <a:lnTo>
                  <a:pt x="2964442" y="1614587"/>
                </a:lnTo>
                <a:cubicBezTo>
                  <a:pt x="2963912" y="1615693"/>
                  <a:pt x="2962007" y="1617751"/>
                  <a:pt x="2958727" y="1620762"/>
                </a:cubicBezTo>
                <a:cubicBezTo>
                  <a:pt x="2955447" y="1623772"/>
                  <a:pt x="2953043" y="1626177"/>
                  <a:pt x="2951512" y="1627976"/>
                </a:cubicBezTo>
                <a:cubicBezTo>
                  <a:pt x="2949797" y="1626789"/>
                  <a:pt x="2948265" y="1625199"/>
                  <a:pt x="2946915" y="1623205"/>
                </a:cubicBezTo>
                <a:cubicBezTo>
                  <a:pt x="2945565" y="1621210"/>
                  <a:pt x="2945456" y="1619004"/>
                  <a:pt x="2946588" y="1616587"/>
                </a:cubicBezTo>
                <a:cubicBezTo>
                  <a:pt x="2944664" y="1615945"/>
                  <a:pt x="2943741" y="1614611"/>
                  <a:pt x="2943818" y="1612585"/>
                </a:cubicBezTo>
                <a:cubicBezTo>
                  <a:pt x="2944261" y="1610953"/>
                  <a:pt x="2945492" y="1609793"/>
                  <a:pt x="2947512" y="1609103"/>
                </a:cubicBezTo>
                <a:cubicBezTo>
                  <a:pt x="2949532" y="1608414"/>
                  <a:pt x="2951533" y="1607831"/>
                  <a:pt x="2953514" y="1607353"/>
                </a:cubicBezTo>
                <a:close/>
                <a:moveTo>
                  <a:pt x="2224736" y="1595289"/>
                </a:moveTo>
                <a:lnTo>
                  <a:pt x="2216069" y="1600343"/>
                </a:lnTo>
                <a:cubicBezTo>
                  <a:pt x="2219775" y="1600743"/>
                  <a:pt x="2222388" y="1599561"/>
                  <a:pt x="2223907" y="1596796"/>
                </a:cubicBezTo>
                <a:close/>
                <a:moveTo>
                  <a:pt x="2521825" y="1579860"/>
                </a:moveTo>
                <a:lnTo>
                  <a:pt x="2508484" y="1586274"/>
                </a:lnTo>
                <a:lnTo>
                  <a:pt x="2507507" y="1591626"/>
                </a:lnTo>
                <a:cubicBezTo>
                  <a:pt x="2510014" y="1591082"/>
                  <a:pt x="2512762" y="1590547"/>
                  <a:pt x="2515751" y="1590021"/>
                </a:cubicBezTo>
                <a:cubicBezTo>
                  <a:pt x="2518739" y="1589495"/>
                  <a:pt x="2520941" y="1588169"/>
                  <a:pt x="2522355" y="1586041"/>
                </a:cubicBezTo>
                <a:cubicBezTo>
                  <a:pt x="2523761" y="1582887"/>
                  <a:pt x="2523584" y="1580827"/>
                  <a:pt x="2521825" y="1579860"/>
                </a:cubicBezTo>
                <a:close/>
                <a:moveTo>
                  <a:pt x="2895648" y="1560101"/>
                </a:moveTo>
                <a:lnTo>
                  <a:pt x="2895340" y="1561794"/>
                </a:lnTo>
                <a:cubicBezTo>
                  <a:pt x="2894725" y="1565180"/>
                  <a:pt x="2896110" y="1567180"/>
                  <a:pt x="2899496" y="1567796"/>
                </a:cubicBezTo>
                <a:lnTo>
                  <a:pt x="2899804" y="1566104"/>
                </a:lnTo>
                <a:cubicBezTo>
                  <a:pt x="2900006" y="1564391"/>
                  <a:pt x="2899601" y="1563006"/>
                  <a:pt x="2898592" y="1561948"/>
                </a:cubicBezTo>
                <a:cubicBezTo>
                  <a:pt x="2897582" y="1560890"/>
                  <a:pt x="2896601" y="1560274"/>
                  <a:pt x="2895648" y="1560101"/>
                </a:cubicBezTo>
                <a:close/>
                <a:moveTo>
                  <a:pt x="2903960" y="1552868"/>
                </a:moveTo>
                <a:cubicBezTo>
                  <a:pt x="2903774" y="1553891"/>
                  <a:pt x="2903953" y="1555308"/>
                  <a:pt x="2904497" y="1557119"/>
                </a:cubicBezTo>
                <a:cubicBezTo>
                  <a:pt x="2905043" y="1558931"/>
                  <a:pt x="2906146" y="1560079"/>
                  <a:pt x="2907807" y="1560563"/>
                </a:cubicBezTo>
                <a:cubicBezTo>
                  <a:pt x="2908637" y="1560605"/>
                  <a:pt x="2909246" y="1560060"/>
                  <a:pt x="2909634" y="1558927"/>
                </a:cubicBezTo>
                <a:cubicBezTo>
                  <a:pt x="2910022" y="1557796"/>
                  <a:pt x="2910285" y="1556750"/>
                  <a:pt x="2910424" y="1555792"/>
                </a:cubicBezTo>
                <a:cubicBezTo>
                  <a:pt x="2910398" y="1554330"/>
                  <a:pt x="2909372" y="1553560"/>
                  <a:pt x="2907345" y="1553483"/>
                </a:cubicBezTo>
                <a:close/>
                <a:moveTo>
                  <a:pt x="2179560" y="1548869"/>
                </a:moveTo>
                <a:cubicBezTo>
                  <a:pt x="2173368" y="1552994"/>
                  <a:pt x="2166081" y="1555535"/>
                  <a:pt x="2157701" y="1556493"/>
                </a:cubicBezTo>
                <a:lnTo>
                  <a:pt x="2138384" y="1570060"/>
                </a:lnTo>
                <a:lnTo>
                  <a:pt x="2138558" y="1578207"/>
                </a:lnTo>
                <a:lnTo>
                  <a:pt x="2138491" y="1579285"/>
                </a:lnTo>
                <a:lnTo>
                  <a:pt x="2153260" y="1571723"/>
                </a:lnTo>
                <a:cubicBezTo>
                  <a:pt x="2154402" y="1568751"/>
                  <a:pt x="2156261" y="1567154"/>
                  <a:pt x="2158837" y="1566933"/>
                </a:cubicBezTo>
                <a:cubicBezTo>
                  <a:pt x="2161412" y="1566713"/>
                  <a:pt x="2163271" y="1565116"/>
                  <a:pt x="2164413" y="1562144"/>
                </a:cubicBezTo>
                <a:cubicBezTo>
                  <a:pt x="2167559" y="1561705"/>
                  <a:pt x="2170407" y="1560242"/>
                  <a:pt x="2172958" y="1557759"/>
                </a:cubicBezTo>
                <a:cubicBezTo>
                  <a:pt x="2175509" y="1555275"/>
                  <a:pt x="2177433" y="1552814"/>
                  <a:pt x="2178732" y="1550378"/>
                </a:cubicBezTo>
                <a:close/>
                <a:moveTo>
                  <a:pt x="2940744" y="1533323"/>
                </a:moveTo>
                <a:cubicBezTo>
                  <a:pt x="2939843" y="1533269"/>
                  <a:pt x="2938952" y="1533763"/>
                  <a:pt x="2938069" y="1534804"/>
                </a:cubicBezTo>
                <a:cubicBezTo>
                  <a:pt x="2937188" y="1535847"/>
                  <a:pt x="2936643" y="1536841"/>
                  <a:pt x="2936435" y="1537786"/>
                </a:cubicBezTo>
                <a:lnTo>
                  <a:pt x="2927662" y="1537940"/>
                </a:lnTo>
                <a:cubicBezTo>
                  <a:pt x="2925289" y="1541371"/>
                  <a:pt x="2923186" y="1543320"/>
                  <a:pt x="2921351" y="1543788"/>
                </a:cubicBezTo>
                <a:cubicBezTo>
                  <a:pt x="2919517" y="1544256"/>
                  <a:pt x="2917414" y="1546205"/>
                  <a:pt x="2915041" y="1549636"/>
                </a:cubicBezTo>
                <a:lnTo>
                  <a:pt x="2927815" y="1546713"/>
                </a:lnTo>
                <a:cubicBezTo>
                  <a:pt x="2930976" y="1548563"/>
                  <a:pt x="2933734" y="1547826"/>
                  <a:pt x="2936088" y="1544500"/>
                </a:cubicBezTo>
                <a:cubicBezTo>
                  <a:pt x="2938441" y="1541175"/>
                  <a:pt x="2939891" y="1538014"/>
                  <a:pt x="2940436" y="1535016"/>
                </a:cubicBezTo>
                <a:close/>
                <a:moveTo>
                  <a:pt x="2493805" y="1525443"/>
                </a:moveTo>
                <a:cubicBezTo>
                  <a:pt x="2493279" y="1525359"/>
                  <a:pt x="2492786" y="1525660"/>
                  <a:pt x="2492326" y="1526349"/>
                </a:cubicBezTo>
                <a:lnTo>
                  <a:pt x="2494514" y="1529514"/>
                </a:lnTo>
                <a:lnTo>
                  <a:pt x="2497530" y="1531171"/>
                </a:lnTo>
                <a:cubicBezTo>
                  <a:pt x="2498497" y="1529411"/>
                  <a:pt x="2497541" y="1527577"/>
                  <a:pt x="2494663" y="1525669"/>
                </a:cubicBezTo>
                <a:cubicBezTo>
                  <a:pt x="2494618" y="1525603"/>
                  <a:pt x="2494332" y="1525528"/>
                  <a:pt x="2493805" y="1525443"/>
                </a:cubicBezTo>
                <a:close/>
                <a:moveTo>
                  <a:pt x="2481090" y="1518212"/>
                </a:moveTo>
                <a:lnTo>
                  <a:pt x="2476417" y="1519570"/>
                </a:lnTo>
                <a:lnTo>
                  <a:pt x="2475588" y="1521078"/>
                </a:lnTo>
                <a:lnTo>
                  <a:pt x="2481621" y="1524393"/>
                </a:lnTo>
                <a:close/>
                <a:moveTo>
                  <a:pt x="2649049" y="1516256"/>
                </a:moveTo>
                <a:lnTo>
                  <a:pt x="2635560" y="1526514"/>
                </a:lnTo>
                <a:lnTo>
                  <a:pt x="2619352" y="1527425"/>
                </a:lnTo>
                <a:cubicBezTo>
                  <a:pt x="2617184" y="1532042"/>
                  <a:pt x="2615269" y="1535080"/>
                  <a:pt x="2613608" y="1536540"/>
                </a:cubicBezTo>
                <a:cubicBezTo>
                  <a:pt x="2611947" y="1538000"/>
                  <a:pt x="2608635" y="1537326"/>
                  <a:pt x="2603675" y="1534519"/>
                </a:cubicBezTo>
                <a:lnTo>
                  <a:pt x="2591543" y="1549450"/>
                </a:lnTo>
                <a:lnTo>
                  <a:pt x="2579860" y="1552847"/>
                </a:lnTo>
                <a:lnTo>
                  <a:pt x="2566371" y="1563105"/>
                </a:lnTo>
                <a:cubicBezTo>
                  <a:pt x="2563289" y="1561494"/>
                  <a:pt x="2560160" y="1561084"/>
                  <a:pt x="2556984" y="1561875"/>
                </a:cubicBezTo>
                <a:cubicBezTo>
                  <a:pt x="2553810" y="1562666"/>
                  <a:pt x="2550984" y="1564386"/>
                  <a:pt x="2548506" y="1567033"/>
                </a:cubicBezTo>
                <a:lnTo>
                  <a:pt x="2538331" y="1571259"/>
                </a:lnTo>
                <a:lnTo>
                  <a:pt x="2536673" y="1574275"/>
                </a:lnTo>
                <a:lnTo>
                  <a:pt x="2545722" y="1579247"/>
                </a:lnTo>
                <a:cubicBezTo>
                  <a:pt x="2548475" y="1575279"/>
                  <a:pt x="2552029" y="1572978"/>
                  <a:pt x="2556386" y="1572345"/>
                </a:cubicBezTo>
                <a:cubicBezTo>
                  <a:pt x="2560743" y="1571711"/>
                  <a:pt x="2564297" y="1569411"/>
                  <a:pt x="2567050" y="1565443"/>
                </a:cubicBezTo>
                <a:lnTo>
                  <a:pt x="2567879" y="1563934"/>
                </a:lnTo>
                <a:lnTo>
                  <a:pt x="2583407" y="1560686"/>
                </a:lnTo>
                <a:cubicBezTo>
                  <a:pt x="2585099" y="1557607"/>
                  <a:pt x="2587234" y="1555508"/>
                  <a:pt x="2589812" y="1554389"/>
                </a:cubicBezTo>
                <a:cubicBezTo>
                  <a:pt x="2592391" y="1553269"/>
                  <a:pt x="2595205" y="1553507"/>
                  <a:pt x="2598256" y="1555101"/>
                </a:cubicBezTo>
                <a:lnTo>
                  <a:pt x="2599764" y="1555930"/>
                </a:lnTo>
                <a:cubicBezTo>
                  <a:pt x="2601072" y="1555708"/>
                  <a:pt x="2602715" y="1555546"/>
                  <a:pt x="2604692" y="1555447"/>
                </a:cubicBezTo>
                <a:cubicBezTo>
                  <a:pt x="2606669" y="1555347"/>
                  <a:pt x="2608142" y="1554602"/>
                  <a:pt x="2609110" y="1553211"/>
                </a:cubicBezTo>
                <a:cubicBezTo>
                  <a:pt x="2609351" y="1552403"/>
                  <a:pt x="2608775" y="1551515"/>
                  <a:pt x="2607385" y="1550546"/>
                </a:cubicBezTo>
                <a:cubicBezTo>
                  <a:pt x="2605995" y="1549577"/>
                  <a:pt x="2604835" y="1548859"/>
                  <a:pt x="2603907" y="1548389"/>
                </a:cubicBezTo>
                <a:lnTo>
                  <a:pt x="2617247" y="1541976"/>
                </a:lnTo>
                <a:cubicBezTo>
                  <a:pt x="2621659" y="1544073"/>
                  <a:pt x="2625050" y="1542663"/>
                  <a:pt x="2627423" y="1537749"/>
                </a:cubicBezTo>
                <a:cubicBezTo>
                  <a:pt x="2629080" y="1534734"/>
                  <a:pt x="2631417" y="1534054"/>
                  <a:pt x="2634433" y="1535712"/>
                </a:cubicBezTo>
                <a:cubicBezTo>
                  <a:pt x="2644042" y="1529538"/>
                  <a:pt x="2653990" y="1524534"/>
                  <a:pt x="2664279" y="1520697"/>
                </a:cubicBezTo>
                <a:close/>
                <a:moveTo>
                  <a:pt x="863081" y="1510720"/>
                </a:moveTo>
                <a:lnTo>
                  <a:pt x="859923" y="1511635"/>
                </a:lnTo>
                <a:lnTo>
                  <a:pt x="866411" y="1515749"/>
                </a:lnTo>
                <a:close/>
                <a:moveTo>
                  <a:pt x="2744936" y="1506114"/>
                </a:moveTo>
                <a:lnTo>
                  <a:pt x="2745168" y="1519985"/>
                </a:lnTo>
                <a:cubicBezTo>
                  <a:pt x="2746229" y="1518277"/>
                  <a:pt x="2747214" y="1516037"/>
                  <a:pt x="2748124" y="1513265"/>
                </a:cubicBezTo>
                <a:cubicBezTo>
                  <a:pt x="2749034" y="1510492"/>
                  <a:pt x="2748474" y="1508385"/>
                  <a:pt x="2746444" y="1506942"/>
                </a:cubicBezTo>
                <a:close/>
                <a:moveTo>
                  <a:pt x="2175175" y="1490560"/>
                </a:moveTo>
                <a:cubicBezTo>
                  <a:pt x="2175652" y="1490322"/>
                  <a:pt x="2176212" y="1490462"/>
                  <a:pt x="2176858" y="1490981"/>
                </a:cubicBezTo>
                <a:cubicBezTo>
                  <a:pt x="2178529" y="1493278"/>
                  <a:pt x="2179017" y="1497121"/>
                  <a:pt x="2178320" y="1502512"/>
                </a:cubicBezTo>
                <a:cubicBezTo>
                  <a:pt x="2177625" y="1507901"/>
                  <a:pt x="2176896" y="1511771"/>
                  <a:pt x="2176134" y="1514120"/>
                </a:cubicBezTo>
                <a:lnTo>
                  <a:pt x="2165108" y="1510704"/>
                </a:lnTo>
                <a:lnTo>
                  <a:pt x="2167593" y="1513085"/>
                </a:lnTo>
                <a:cubicBezTo>
                  <a:pt x="2169450" y="1514516"/>
                  <a:pt x="2171289" y="1515187"/>
                  <a:pt x="2173113" y="1515097"/>
                </a:cubicBezTo>
                <a:cubicBezTo>
                  <a:pt x="2174936" y="1515008"/>
                  <a:pt x="2176789" y="1516286"/>
                  <a:pt x="2178671" y="1518933"/>
                </a:cubicBezTo>
                <a:lnTo>
                  <a:pt x="2169043" y="1524007"/>
                </a:lnTo>
                <a:lnTo>
                  <a:pt x="2166559" y="1521626"/>
                </a:lnTo>
                <a:cubicBezTo>
                  <a:pt x="2159461" y="1514577"/>
                  <a:pt x="2158035" y="1509536"/>
                  <a:pt x="2162280" y="1506505"/>
                </a:cubicBezTo>
                <a:cubicBezTo>
                  <a:pt x="2166526" y="1503473"/>
                  <a:pt x="2170574" y="1498316"/>
                  <a:pt x="2174425" y="1491033"/>
                </a:cubicBezTo>
                <a:cubicBezTo>
                  <a:pt x="2174448" y="1490956"/>
                  <a:pt x="2174698" y="1490799"/>
                  <a:pt x="2175175" y="1490560"/>
                </a:cubicBezTo>
                <a:close/>
                <a:moveTo>
                  <a:pt x="2606890" y="1471495"/>
                </a:moveTo>
                <a:cubicBezTo>
                  <a:pt x="2606201" y="1473121"/>
                  <a:pt x="2606224" y="1475014"/>
                  <a:pt x="2606958" y="1477177"/>
                </a:cubicBezTo>
                <a:cubicBezTo>
                  <a:pt x="2607693" y="1479339"/>
                  <a:pt x="2608299" y="1481063"/>
                  <a:pt x="2608779" y="1482349"/>
                </a:cubicBezTo>
                <a:cubicBezTo>
                  <a:pt x="2609679" y="1482721"/>
                  <a:pt x="2610933" y="1482673"/>
                  <a:pt x="2612539" y="1482207"/>
                </a:cubicBezTo>
                <a:cubicBezTo>
                  <a:pt x="2614145" y="1481740"/>
                  <a:pt x="2615229" y="1481107"/>
                  <a:pt x="2615789" y="1480311"/>
                </a:cubicBezTo>
                <a:lnTo>
                  <a:pt x="2613750" y="1473301"/>
                </a:lnTo>
                <a:cubicBezTo>
                  <a:pt x="2612857" y="1472769"/>
                  <a:pt x="2611628" y="1472176"/>
                  <a:pt x="2610066" y="1471521"/>
                </a:cubicBezTo>
                <a:cubicBezTo>
                  <a:pt x="2608502" y="1470867"/>
                  <a:pt x="2607444" y="1470858"/>
                  <a:pt x="2606890" y="1471495"/>
                </a:cubicBezTo>
                <a:close/>
                <a:moveTo>
                  <a:pt x="2634930" y="1463341"/>
                </a:moveTo>
                <a:cubicBezTo>
                  <a:pt x="2632613" y="1462272"/>
                  <a:pt x="2630386" y="1462603"/>
                  <a:pt x="2628249" y="1464333"/>
                </a:cubicBezTo>
                <a:cubicBezTo>
                  <a:pt x="2626112" y="1466063"/>
                  <a:pt x="2624395" y="1468146"/>
                  <a:pt x="2623097" y="1470583"/>
                </a:cubicBezTo>
                <a:lnTo>
                  <a:pt x="2632974" y="1474046"/>
                </a:lnTo>
                <a:cubicBezTo>
                  <a:pt x="2633512" y="1472993"/>
                  <a:pt x="2634130" y="1471123"/>
                  <a:pt x="2634828" y="1468439"/>
                </a:cubicBezTo>
                <a:cubicBezTo>
                  <a:pt x="2635526" y="1465755"/>
                  <a:pt x="2635560" y="1464055"/>
                  <a:pt x="2634930" y="1463341"/>
                </a:cubicBezTo>
                <a:close/>
                <a:moveTo>
                  <a:pt x="2373487" y="1453199"/>
                </a:moveTo>
                <a:cubicBezTo>
                  <a:pt x="2371383" y="1457401"/>
                  <a:pt x="2368378" y="1461232"/>
                  <a:pt x="2364474" y="1464690"/>
                </a:cubicBezTo>
                <a:cubicBezTo>
                  <a:pt x="2360570" y="1468149"/>
                  <a:pt x="2355962" y="1468643"/>
                  <a:pt x="2350651" y="1466175"/>
                </a:cubicBezTo>
                <a:close/>
                <a:moveTo>
                  <a:pt x="2367754" y="1442195"/>
                </a:moveTo>
                <a:cubicBezTo>
                  <a:pt x="2369112" y="1443146"/>
                  <a:pt x="2369543" y="1444446"/>
                  <a:pt x="2369046" y="1446096"/>
                </a:cubicBezTo>
                <a:cubicBezTo>
                  <a:pt x="2368549" y="1447745"/>
                  <a:pt x="2368019" y="1449007"/>
                  <a:pt x="2367455" y="1449884"/>
                </a:cubicBezTo>
                <a:cubicBezTo>
                  <a:pt x="2363479" y="1449826"/>
                  <a:pt x="2359653" y="1450834"/>
                  <a:pt x="2355978" y="1452905"/>
                </a:cubicBezTo>
                <a:cubicBezTo>
                  <a:pt x="2352305" y="1454976"/>
                  <a:pt x="2349573" y="1457566"/>
                  <a:pt x="2347784" y="1460673"/>
                </a:cubicBezTo>
                <a:cubicBezTo>
                  <a:pt x="2341619" y="1469065"/>
                  <a:pt x="2332286" y="1474736"/>
                  <a:pt x="2319785" y="1477684"/>
                </a:cubicBezTo>
                <a:cubicBezTo>
                  <a:pt x="2307285" y="1480633"/>
                  <a:pt x="2298781" y="1484795"/>
                  <a:pt x="2294273" y="1490171"/>
                </a:cubicBezTo>
                <a:lnTo>
                  <a:pt x="2263746" y="1502849"/>
                </a:lnTo>
                <a:lnTo>
                  <a:pt x="2266233" y="1498325"/>
                </a:lnTo>
                <a:cubicBezTo>
                  <a:pt x="2268744" y="1494615"/>
                  <a:pt x="2277025" y="1487748"/>
                  <a:pt x="2291076" y="1477725"/>
                </a:cubicBezTo>
                <a:cubicBezTo>
                  <a:pt x="2305127" y="1467703"/>
                  <a:pt x="2319823" y="1458690"/>
                  <a:pt x="2335165" y="1450685"/>
                </a:cubicBezTo>
                <a:cubicBezTo>
                  <a:pt x="2350507" y="1442681"/>
                  <a:pt x="2361370" y="1439851"/>
                  <a:pt x="2367754" y="1442195"/>
                </a:cubicBezTo>
                <a:close/>
                <a:moveTo>
                  <a:pt x="2483610" y="1413575"/>
                </a:moveTo>
                <a:lnTo>
                  <a:pt x="2482781" y="1415083"/>
                </a:lnTo>
                <a:cubicBezTo>
                  <a:pt x="2480424" y="1418777"/>
                  <a:pt x="2476662" y="1421456"/>
                  <a:pt x="2471495" y="1423116"/>
                </a:cubicBezTo>
                <a:cubicBezTo>
                  <a:pt x="2466329" y="1424776"/>
                  <a:pt x="2461473" y="1425872"/>
                  <a:pt x="2456928" y="1426401"/>
                </a:cubicBezTo>
                <a:cubicBezTo>
                  <a:pt x="2459556" y="1421546"/>
                  <a:pt x="2463304" y="1417552"/>
                  <a:pt x="2468174" y="1414420"/>
                </a:cubicBezTo>
                <a:cubicBezTo>
                  <a:pt x="2473045" y="1411288"/>
                  <a:pt x="2478190" y="1411006"/>
                  <a:pt x="2483610" y="1413575"/>
                </a:cubicBezTo>
                <a:close/>
                <a:moveTo>
                  <a:pt x="2851859" y="1390125"/>
                </a:moveTo>
                <a:cubicBezTo>
                  <a:pt x="2851085" y="1389822"/>
                  <a:pt x="2850334" y="1390146"/>
                  <a:pt x="2849607" y="1391097"/>
                </a:cubicBezTo>
                <a:cubicBezTo>
                  <a:pt x="2848881" y="1392048"/>
                  <a:pt x="2848300" y="1392955"/>
                  <a:pt x="2847866" y="1393821"/>
                </a:cubicBezTo>
                <a:cubicBezTo>
                  <a:pt x="2846647" y="1395442"/>
                  <a:pt x="2846598" y="1396723"/>
                  <a:pt x="2847716" y="1397665"/>
                </a:cubicBezTo>
                <a:cubicBezTo>
                  <a:pt x="2848536" y="1398034"/>
                  <a:pt x="2849365" y="1398163"/>
                  <a:pt x="2850205" y="1398051"/>
                </a:cubicBezTo>
                <a:cubicBezTo>
                  <a:pt x="2851043" y="1397939"/>
                  <a:pt x="2851495" y="1397861"/>
                  <a:pt x="2851561" y="1397815"/>
                </a:cubicBezTo>
                <a:cubicBezTo>
                  <a:pt x="2852125" y="1396938"/>
                  <a:pt x="2852655" y="1395675"/>
                  <a:pt x="2853152" y="1394025"/>
                </a:cubicBezTo>
                <a:cubicBezTo>
                  <a:pt x="2853650" y="1392376"/>
                  <a:pt x="2853218" y="1391077"/>
                  <a:pt x="2851859" y="1390125"/>
                </a:cubicBezTo>
                <a:close/>
                <a:moveTo>
                  <a:pt x="2707417" y="1381441"/>
                </a:moveTo>
                <a:cubicBezTo>
                  <a:pt x="2706450" y="1383201"/>
                  <a:pt x="2707405" y="1385034"/>
                  <a:pt x="2710284" y="1386943"/>
                </a:cubicBezTo>
                <a:cubicBezTo>
                  <a:pt x="2710329" y="1387009"/>
                  <a:pt x="2710615" y="1387085"/>
                  <a:pt x="2711141" y="1387169"/>
                </a:cubicBezTo>
                <a:cubicBezTo>
                  <a:pt x="2711667" y="1387254"/>
                  <a:pt x="2712160" y="1386952"/>
                  <a:pt x="2712620" y="1386264"/>
                </a:cubicBezTo>
                <a:cubicBezTo>
                  <a:pt x="2713562" y="1385145"/>
                  <a:pt x="2713336" y="1384366"/>
                  <a:pt x="2711940" y="1383927"/>
                </a:cubicBezTo>
                <a:close/>
                <a:moveTo>
                  <a:pt x="879954" y="1370050"/>
                </a:moveTo>
                <a:lnTo>
                  <a:pt x="877128" y="1394524"/>
                </a:lnTo>
                <a:cubicBezTo>
                  <a:pt x="878332" y="1399336"/>
                  <a:pt x="880882" y="1407555"/>
                  <a:pt x="884777" y="1419180"/>
                </a:cubicBezTo>
                <a:lnTo>
                  <a:pt x="888322" y="1426561"/>
                </a:lnTo>
                <a:lnTo>
                  <a:pt x="898822" y="1421746"/>
                </a:lnTo>
                <a:lnTo>
                  <a:pt x="899243" y="1419119"/>
                </a:lnTo>
                <a:lnTo>
                  <a:pt x="898460" y="1417127"/>
                </a:lnTo>
                <a:lnTo>
                  <a:pt x="897271" y="1415739"/>
                </a:lnTo>
                <a:lnTo>
                  <a:pt x="897501" y="1414687"/>
                </a:lnTo>
                <a:close/>
                <a:moveTo>
                  <a:pt x="2737263" y="1366427"/>
                </a:moveTo>
                <a:cubicBezTo>
                  <a:pt x="2735366" y="1365711"/>
                  <a:pt x="2733807" y="1366165"/>
                  <a:pt x="2732590" y="1367786"/>
                </a:cubicBezTo>
                <a:lnTo>
                  <a:pt x="2737793" y="1372609"/>
                </a:lnTo>
                <a:cubicBezTo>
                  <a:pt x="2738228" y="1371743"/>
                  <a:pt x="2738432" y="1370627"/>
                  <a:pt x="2738404" y="1369263"/>
                </a:cubicBezTo>
                <a:cubicBezTo>
                  <a:pt x="2738377" y="1367898"/>
                  <a:pt x="2737997" y="1366953"/>
                  <a:pt x="2737263" y="1366427"/>
                </a:cubicBezTo>
                <a:close/>
                <a:moveTo>
                  <a:pt x="859380" y="1346020"/>
                </a:moveTo>
                <a:lnTo>
                  <a:pt x="860454" y="1349289"/>
                </a:lnTo>
                <a:cubicBezTo>
                  <a:pt x="861883" y="1354556"/>
                  <a:pt x="864957" y="1356564"/>
                  <a:pt x="869679" y="1355315"/>
                </a:cubicBezTo>
                <a:close/>
                <a:moveTo>
                  <a:pt x="597020" y="1340945"/>
                </a:moveTo>
                <a:lnTo>
                  <a:pt x="599584" y="1343240"/>
                </a:lnTo>
                <a:cubicBezTo>
                  <a:pt x="603452" y="1347088"/>
                  <a:pt x="607119" y="1347291"/>
                  <a:pt x="610585" y="1343850"/>
                </a:cubicBezTo>
                <a:close/>
                <a:moveTo>
                  <a:pt x="3222049" y="1316694"/>
                </a:moveTo>
                <a:cubicBezTo>
                  <a:pt x="3220348" y="1320013"/>
                  <a:pt x="3217986" y="1322970"/>
                  <a:pt x="3214966" y="1325564"/>
                </a:cubicBezTo>
                <a:cubicBezTo>
                  <a:pt x="3211945" y="1328158"/>
                  <a:pt x="3208528" y="1328571"/>
                  <a:pt x="3204714" y="1326803"/>
                </a:cubicBezTo>
                <a:cubicBezTo>
                  <a:pt x="3206415" y="1323484"/>
                  <a:pt x="3208776" y="1320527"/>
                  <a:pt x="3211796" y="1317933"/>
                </a:cubicBezTo>
                <a:cubicBezTo>
                  <a:pt x="3214817" y="1315338"/>
                  <a:pt x="3218235" y="1314925"/>
                  <a:pt x="3222049" y="1316694"/>
                </a:cubicBezTo>
                <a:close/>
                <a:moveTo>
                  <a:pt x="1274052" y="1265738"/>
                </a:moveTo>
                <a:cubicBezTo>
                  <a:pt x="1274270" y="1268290"/>
                  <a:pt x="1274271" y="1271083"/>
                  <a:pt x="1274058" y="1274115"/>
                </a:cubicBezTo>
                <a:cubicBezTo>
                  <a:pt x="1273845" y="1277148"/>
                  <a:pt x="1272919" y="1279687"/>
                  <a:pt x="1271281" y="1281733"/>
                </a:cubicBezTo>
                <a:lnTo>
                  <a:pt x="1268985" y="1284297"/>
                </a:lnTo>
                <a:cubicBezTo>
                  <a:pt x="1265975" y="1278523"/>
                  <a:pt x="1264169" y="1280755"/>
                  <a:pt x="1263567" y="1290994"/>
                </a:cubicBezTo>
                <a:lnTo>
                  <a:pt x="1265846" y="1304604"/>
                </a:lnTo>
                <a:lnTo>
                  <a:pt x="1271111" y="1311180"/>
                </a:lnTo>
                <a:lnTo>
                  <a:pt x="1273100" y="1312331"/>
                </a:lnTo>
                <a:lnTo>
                  <a:pt x="1278208" y="1304790"/>
                </a:lnTo>
                <a:lnTo>
                  <a:pt x="1276889" y="1296951"/>
                </a:lnTo>
                <a:lnTo>
                  <a:pt x="1278043" y="1292367"/>
                </a:lnTo>
                <a:lnTo>
                  <a:pt x="1272966" y="1290170"/>
                </a:lnTo>
                <a:lnTo>
                  <a:pt x="1277764" y="1266751"/>
                </a:lnTo>
                <a:close/>
                <a:moveTo>
                  <a:pt x="547581" y="1218164"/>
                </a:moveTo>
                <a:cubicBezTo>
                  <a:pt x="546322" y="1217420"/>
                  <a:pt x="545129" y="1217893"/>
                  <a:pt x="544004" y="1219579"/>
                </a:cubicBezTo>
                <a:cubicBezTo>
                  <a:pt x="542679" y="1219501"/>
                  <a:pt x="541043" y="1219286"/>
                  <a:pt x="539094" y="1218937"/>
                </a:cubicBezTo>
                <a:cubicBezTo>
                  <a:pt x="537145" y="1218588"/>
                  <a:pt x="535542" y="1218981"/>
                  <a:pt x="534285" y="1220117"/>
                </a:cubicBezTo>
                <a:cubicBezTo>
                  <a:pt x="532352" y="1222813"/>
                  <a:pt x="532722" y="1225839"/>
                  <a:pt x="535396" y="1229195"/>
                </a:cubicBezTo>
                <a:cubicBezTo>
                  <a:pt x="538070" y="1232550"/>
                  <a:pt x="540869" y="1235442"/>
                  <a:pt x="543797" y="1237870"/>
                </a:cubicBezTo>
                <a:lnTo>
                  <a:pt x="545079" y="1239018"/>
                </a:lnTo>
                <a:cubicBezTo>
                  <a:pt x="541862" y="1244222"/>
                  <a:pt x="542773" y="1249655"/>
                  <a:pt x="547808" y="1255318"/>
                </a:cubicBezTo>
                <a:cubicBezTo>
                  <a:pt x="552843" y="1260979"/>
                  <a:pt x="553752" y="1266413"/>
                  <a:pt x="550536" y="1271618"/>
                </a:cubicBezTo>
                <a:cubicBezTo>
                  <a:pt x="552526" y="1273158"/>
                  <a:pt x="555885" y="1276069"/>
                  <a:pt x="560616" y="1280352"/>
                </a:cubicBezTo>
                <a:cubicBezTo>
                  <a:pt x="565346" y="1284635"/>
                  <a:pt x="567204" y="1287934"/>
                  <a:pt x="566189" y="1290250"/>
                </a:cubicBezTo>
                <a:cubicBezTo>
                  <a:pt x="569856" y="1294109"/>
                  <a:pt x="573302" y="1299504"/>
                  <a:pt x="576528" y="1306434"/>
                </a:cubicBezTo>
                <a:cubicBezTo>
                  <a:pt x="579755" y="1313364"/>
                  <a:pt x="583843" y="1319332"/>
                  <a:pt x="588790" y="1324339"/>
                </a:cubicBezTo>
                <a:lnTo>
                  <a:pt x="593919" y="1328930"/>
                </a:lnTo>
                <a:cubicBezTo>
                  <a:pt x="591332" y="1325316"/>
                  <a:pt x="589185" y="1321372"/>
                  <a:pt x="587476" y="1317101"/>
                </a:cubicBezTo>
                <a:cubicBezTo>
                  <a:pt x="585768" y="1312829"/>
                  <a:pt x="584228" y="1308851"/>
                  <a:pt x="582856" y="1305170"/>
                </a:cubicBezTo>
                <a:cubicBezTo>
                  <a:pt x="583731" y="1302634"/>
                  <a:pt x="583400" y="1300316"/>
                  <a:pt x="581863" y="1298218"/>
                </a:cubicBezTo>
                <a:cubicBezTo>
                  <a:pt x="580325" y="1296120"/>
                  <a:pt x="578812" y="1294477"/>
                  <a:pt x="577325" y="1293290"/>
                </a:cubicBezTo>
                <a:cubicBezTo>
                  <a:pt x="571623" y="1287512"/>
                  <a:pt x="568368" y="1281904"/>
                  <a:pt x="567560" y="1276465"/>
                </a:cubicBezTo>
                <a:cubicBezTo>
                  <a:pt x="566751" y="1271026"/>
                  <a:pt x="564137" y="1265991"/>
                  <a:pt x="559718" y="1261361"/>
                </a:cubicBezTo>
                <a:lnTo>
                  <a:pt x="560463" y="1252790"/>
                </a:lnTo>
                <a:lnTo>
                  <a:pt x="550206" y="1243608"/>
                </a:lnTo>
                <a:cubicBezTo>
                  <a:pt x="550220" y="1240637"/>
                  <a:pt x="550230" y="1236219"/>
                  <a:pt x="550235" y="1230355"/>
                </a:cubicBezTo>
                <a:cubicBezTo>
                  <a:pt x="550241" y="1224490"/>
                  <a:pt x="549357" y="1220426"/>
                  <a:pt x="547581" y="1218164"/>
                </a:cubicBezTo>
                <a:close/>
                <a:moveTo>
                  <a:pt x="1295990" y="1218014"/>
                </a:moveTo>
                <a:lnTo>
                  <a:pt x="1295797" y="1218229"/>
                </a:lnTo>
                <a:lnTo>
                  <a:pt x="1295669" y="1221842"/>
                </a:lnTo>
                <a:lnTo>
                  <a:pt x="1295901" y="1221436"/>
                </a:lnTo>
                <a:close/>
                <a:moveTo>
                  <a:pt x="1292965" y="1211074"/>
                </a:moveTo>
                <a:lnTo>
                  <a:pt x="1296052" y="1215630"/>
                </a:lnTo>
                <a:lnTo>
                  <a:pt x="1296158" y="1211532"/>
                </a:lnTo>
                <a:close/>
                <a:moveTo>
                  <a:pt x="865405" y="1210010"/>
                </a:moveTo>
                <a:cubicBezTo>
                  <a:pt x="862384" y="1211380"/>
                  <a:pt x="861193" y="1214186"/>
                  <a:pt x="861832" y="1218429"/>
                </a:cubicBezTo>
                <a:cubicBezTo>
                  <a:pt x="862471" y="1222671"/>
                  <a:pt x="863452" y="1226576"/>
                  <a:pt x="864775" y="1230141"/>
                </a:cubicBezTo>
                <a:lnTo>
                  <a:pt x="865312" y="1231775"/>
                </a:lnTo>
                <a:cubicBezTo>
                  <a:pt x="859926" y="1234677"/>
                  <a:pt x="857999" y="1239838"/>
                  <a:pt x="859532" y="1247258"/>
                </a:cubicBezTo>
                <a:cubicBezTo>
                  <a:pt x="861064" y="1254679"/>
                  <a:pt x="859138" y="1259841"/>
                  <a:pt x="853752" y="1262742"/>
                </a:cubicBezTo>
                <a:cubicBezTo>
                  <a:pt x="854705" y="1265070"/>
                  <a:pt x="856161" y="1269271"/>
                  <a:pt x="858119" y="1275344"/>
                </a:cubicBezTo>
                <a:cubicBezTo>
                  <a:pt x="860076" y="1281417"/>
                  <a:pt x="860038" y="1285203"/>
                  <a:pt x="858002" y="1286703"/>
                </a:cubicBezTo>
                <a:cubicBezTo>
                  <a:pt x="859249" y="1291877"/>
                  <a:pt x="859540" y="1298272"/>
                  <a:pt x="858872" y="1305887"/>
                </a:cubicBezTo>
                <a:cubicBezTo>
                  <a:pt x="858205" y="1313502"/>
                  <a:pt x="858763" y="1320715"/>
                  <a:pt x="860548" y="1327524"/>
                </a:cubicBezTo>
                <a:lnTo>
                  <a:pt x="862696" y="1334063"/>
                </a:lnTo>
                <a:cubicBezTo>
                  <a:pt x="862262" y="1329640"/>
                  <a:pt x="862372" y="1325151"/>
                  <a:pt x="863026" y="1320597"/>
                </a:cubicBezTo>
                <a:cubicBezTo>
                  <a:pt x="863681" y="1316043"/>
                  <a:pt x="864333" y="1311828"/>
                  <a:pt x="864985" y="1307954"/>
                </a:cubicBezTo>
                <a:cubicBezTo>
                  <a:pt x="867010" y="1306194"/>
                  <a:pt x="867881" y="1304021"/>
                  <a:pt x="867598" y="1301436"/>
                </a:cubicBezTo>
                <a:cubicBezTo>
                  <a:pt x="867314" y="1298849"/>
                  <a:pt x="866824" y="1296671"/>
                  <a:pt x="866129" y="1294899"/>
                </a:cubicBezTo>
                <a:cubicBezTo>
                  <a:pt x="864077" y="1287046"/>
                  <a:pt x="864059" y="1280561"/>
                  <a:pt x="866077" y="1275446"/>
                </a:cubicBezTo>
                <a:cubicBezTo>
                  <a:pt x="868094" y="1270331"/>
                  <a:pt x="868344" y="1264664"/>
                  <a:pt x="866830" y="1258445"/>
                </a:cubicBezTo>
                <a:lnTo>
                  <a:pt x="871757" y="1251392"/>
                </a:lnTo>
                <a:lnTo>
                  <a:pt x="867460" y="1238314"/>
                </a:lnTo>
                <a:cubicBezTo>
                  <a:pt x="868956" y="1235748"/>
                  <a:pt x="871172" y="1231925"/>
                  <a:pt x="874107" y="1226848"/>
                </a:cubicBezTo>
                <a:cubicBezTo>
                  <a:pt x="877042" y="1221770"/>
                  <a:pt x="878307" y="1217808"/>
                  <a:pt x="877899" y="1214961"/>
                </a:cubicBezTo>
                <a:cubicBezTo>
                  <a:pt x="877179" y="1213689"/>
                  <a:pt x="875910" y="1213501"/>
                  <a:pt x="874092" y="1214400"/>
                </a:cubicBezTo>
                <a:cubicBezTo>
                  <a:pt x="872985" y="1213670"/>
                  <a:pt x="871674" y="1212667"/>
                  <a:pt x="870161" y="1211391"/>
                </a:cubicBezTo>
                <a:cubicBezTo>
                  <a:pt x="868647" y="1210115"/>
                  <a:pt x="867062" y="1209655"/>
                  <a:pt x="865405" y="1210010"/>
                </a:cubicBezTo>
                <a:close/>
                <a:moveTo>
                  <a:pt x="1824620" y="1139445"/>
                </a:moveTo>
                <a:lnTo>
                  <a:pt x="1816675" y="1145572"/>
                </a:lnTo>
                <a:cubicBezTo>
                  <a:pt x="1820402" y="1145492"/>
                  <a:pt x="1822841" y="1143984"/>
                  <a:pt x="1823992" y="1141047"/>
                </a:cubicBezTo>
                <a:close/>
                <a:moveTo>
                  <a:pt x="1789287" y="1100249"/>
                </a:moveTo>
                <a:lnTo>
                  <a:pt x="1789463" y="1104748"/>
                </a:lnTo>
                <a:lnTo>
                  <a:pt x="1792523" y="1101344"/>
                </a:lnTo>
                <a:close/>
                <a:moveTo>
                  <a:pt x="1389680" y="1083191"/>
                </a:moveTo>
                <a:lnTo>
                  <a:pt x="1388491" y="1087911"/>
                </a:lnTo>
                <a:lnTo>
                  <a:pt x="1389375" y="1089388"/>
                </a:lnTo>
                <a:lnTo>
                  <a:pt x="1395283" y="1085856"/>
                </a:lnTo>
                <a:close/>
                <a:moveTo>
                  <a:pt x="1402973" y="1075245"/>
                </a:moveTo>
                <a:cubicBezTo>
                  <a:pt x="1402893" y="1075252"/>
                  <a:pt x="1402684" y="1075460"/>
                  <a:pt x="1402344" y="1075871"/>
                </a:cubicBezTo>
                <a:cubicBezTo>
                  <a:pt x="1402005" y="1076282"/>
                  <a:pt x="1402017" y="1076861"/>
                  <a:pt x="1402378" y="1077605"/>
                </a:cubicBezTo>
                <a:lnTo>
                  <a:pt x="1406215" y="1077317"/>
                </a:lnTo>
                <a:lnTo>
                  <a:pt x="1409170" y="1075551"/>
                </a:lnTo>
                <a:cubicBezTo>
                  <a:pt x="1408139" y="1073828"/>
                  <a:pt x="1406074" y="1073726"/>
                  <a:pt x="1402973" y="1075245"/>
                </a:cubicBezTo>
                <a:close/>
                <a:moveTo>
                  <a:pt x="1302316" y="1071639"/>
                </a:moveTo>
                <a:cubicBezTo>
                  <a:pt x="1302241" y="1078548"/>
                  <a:pt x="1302959" y="1086024"/>
                  <a:pt x="1304470" y="1094063"/>
                </a:cubicBezTo>
                <a:cubicBezTo>
                  <a:pt x="1305981" y="1102104"/>
                  <a:pt x="1307306" y="1109546"/>
                  <a:pt x="1308447" y="1116387"/>
                </a:cubicBezTo>
                <a:cubicBezTo>
                  <a:pt x="1304425" y="1118514"/>
                  <a:pt x="1304298" y="1120806"/>
                  <a:pt x="1308065" y="1123263"/>
                </a:cubicBezTo>
                <a:cubicBezTo>
                  <a:pt x="1311831" y="1125721"/>
                  <a:pt x="1311417" y="1128333"/>
                  <a:pt x="1306822" y="1131100"/>
                </a:cubicBezTo>
                <a:cubicBezTo>
                  <a:pt x="1308430" y="1134464"/>
                  <a:pt x="1308182" y="1137321"/>
                  <a:pt x="1306077" y="1139671"/>
                </a:cubicBezTo>
                <a:cubicBezTo>
                  <a:pt x="1304148" y="1141505"/>
                  <a:pt x="1301560" y="1142460"/>
                  <a:pt x="1298315" y="1142539"/>
                </a:cubicBezTo>
                <a:cubicBezTo>
                  <a:pt x="1295069" y="1142616"/>
                  <a:pt x="1292415" y="1142356"/>
                  <a:pt x="1290351" y="1141760"/>
                </a:cubicBezTo>
                <a:lnTo>
                  <a:pt x="1289203" y="1143042"/>
                </a:lnTo>
                <a:cubicBezTo>
                  <a:pt x="1288552" y="1143661"/>
                  <a:pt x="1288133" y="1144345"/>
                  <a:pt x="1287946" y="1145091"/>
                </a:cubicBezTo>
                <a:cubicBezTo>
                  <a:pt x="1287758" y="1145838"/>
                  <a:pt x="1288267" y="1146775"/>
                  <a:pt x="1289472" y="1147901"/>
                </a:cubicBezTo>
                <a:cubicBezTo>
                  <a:pt x="1292863" y="1150456"/>
                  <a:pt x="1296810" y="1152065"/>
                  <a:pt x="1301316" y="1152730"/>
                </a:cubicBezTo>
                <a:lnTo>
                  <a:pt x="1303716" y="1153709"/>
                </a:lnTo>
                <a:lnTo>
                  <a:pt x="1306052" y="1151220"/>
                </a:lnTo>
                <a:lnTo>
                  <a:pt x="1309023" y="1139420"/>
                </a:lnTo>
                <a:lnTo>
                  <a:pt x="1308140" y="1137943"/>
                </a:lnTo>
                <a:cubicBezTo>
                  <a:pt x="1309074" y="1131330"/>
                  <a:pt x="1309380" y="1124715"/>
                  <a:pt x="1309059" y="1118099"/>
                </a:cubicBezTo>
                <a:lnTo>
                  <a:pt x="1308215" y="1097995"/>
                </a:lnTo>
                <a:lnTo>
                  <a:pt x="1305686" y="1088513"/>
                </a:lnTo>
                <a:close/>
                <a:moveTo>
                  <a:pt x="1306241" y="1061056"/>
                </a:moveTo>
                <a:lnTo>
                  <a:pt x="1305625" y="1065363"/>
                </a:lnTo>
                <a:lnTo>
                  <a:pt x="1307511" y="1065633"/>
                </a:lnTo>
                <a:close/>
                <a:moveTo>
                  <a:pt x="1287160" y="1053741"/>
                </a:moveTo>
                <a:cubicBezTo>
                  <a:pt x="1286667" y="1053540"/>
                  <a:pt x="1286119" y="1053722"/>
                  <a:pt x="1285515" y="1054289"/>
                </a:cubicBezTo>
                <a:cubicBezTo>
                  <a:pt x="1283949" y="1056737"/>
                  <a:pt x="1283619" y="1060867"/>
                  <a:pt x="1284525" y="1066682"/>
                </a:cubicBezTo>
                <a:cubicBezTo>
                  <a:pt x="1285430" y="1072496"/>
                  <a:pt x="1286636" y="1076847"/>
                  <a:pt x="1288140" y="1079734"/>
                </a:cubicBezTo>
                <a:lnTo>
                  <a:pt x="1283745" y="1110442"/>
                </a:lnTo>
                <a:lnTo>
                  <a:pt x="1287591" y="1113885"/>
                </a:lnTo>
                <a:cubicBezTo>
                  <a:pt x="1289964" y="1116394"/>
                  <a:pt x="1291629" y="1117114"/>
                  <a:pt x="1292586" y="1116046"/>
                </a:cubicBezTo>
                <a:cubicBezTo>
                  <a:pt x="1294299" y="1112143"/>
                  <a:pt x="1294757" y="1102064"/>
                  <a:pt x="1293960" y="1085810"/>
                </a:cubicBezTo>
                <a:cubicBezTo>
                  <a:pt x="1293163" y="1069555"/>
                  <a:pt x="1291158" y="1059003"/>
                  <a:pt x="1287945" y="1054155"/>
                </a:cubicBezTo>
                <a:cubicBezTo>
                  <a:pt x="1287916" y="1054080"/>
                  <a:pt x="1287654" y="1053942"/>
                  <a:pt x="1287160" y="1053741"/>
                </a:cubicBezTo>
                <a:close/>
                <a:moveTo>
                  <a:pt x="2069869" y="1034324"/>
                </a:moveTo>
                <a:lnTo>
                  <a:pt x="2068375" y="1035369"/>
                </a:lnTo>
                <a:lnTo>
                  <a:pt x="2070257" y="1036107"/>
                </a:lnTo>
                <a:close/>
                <a:moveTo>
                  <a:pt x="1820650" y="1019307"/>
                </a:moveTo>
                <a:lnTo>
                  <a:pt x="1821724" y="1022576"/>
                </a:lnTo>
                <a:cubicBezTo>
                  <a:pt x="1822330" y="1024075"/>
                  <a:pt x="1823279" y="1024895"/>
                  <a:pt x="1824570" y="1025037"/>
                </a:cubicBezTo>
                <a:cubicBezTo>
                  <a:pt x="1825862" y="1025178"/>
                  <a:pt x="1827085" y="1025456"/>
                  <a:pt x="1828240" y="1025869"/>
                </a:cubicBezTo>
                <a:lnTo>
                  <a:pt x="1827703" y="1024234"/>
                </a:lnTo>
                <a:cubicBezTo>
                  <a:pt x="1827074" y="1022667"/>
                  <a:pt x="1826036" y="1021574"/>
                  <a:pt x="1824588" y="1020956"/>
                </a:cubicBezTo>
                <a:cubicBezTo>
                  <a:pt x="1823140" y="1020338"/>
                  <a:pt x="1821827" y="1019788"/>
                  <a:pt x="1820650" y="1019307"/>
                </a:cubicBezTo>
                <a:close/>
                <a:moveTo>
                  <a:pt x="2235249" y="1006508"/>
                </a:moveTo>
                <a:lnTo>
                  <a:pt x="2223190" y="1018416"/>
                </a:lnTo>
                <a:lnTo>
                  <a:pt x="2207234" y="1021404"/>
                </a:lnTo>
                <a:cubicBezTo>
                  <a:pt x="2205678" y="1026261"/>
                  <a:pt x="2204170" y="1029520"/>
                  <a:pt x="2202710" y="1031182"/>
                </a:cubicBezTo>
                <a:cubicBezTo>
                  <a:pt x="2201250" y="1032842"/>
                  <a:pt x="2197880" y="1032600"/>
                  <a:pt x="2192599" y="1030454"/>
                </a:cubicBezTo>
                <a:lnTo>
                  <a:pt x="2182489" y="1046821"/>
                </a:lnTo>
                <a:lnTo>
                  <a:pt x="2171340" y="1051693"/>
                </a:lnTo>
                <a:lnTo>
                  <a:pt x="2166353" y="1056617"/>
                </a:lnTo>
                <a:lnTo>
                  <a:pt x="2166371" y="1056734"/>
                </a:lnTo>
                <a:cubicBezTo>
                  <a:pt x="2164351" y="1058323"/>
                  <a:pt x="2162989" y="1060470"/>
                  <a:pt x="2162287" y="1063172"/>
                </a:cubicBezTo>
                <a:lnTo>
                  <a:pt x="2162279" y="1063742"/>
                </a:lnTo>
                <a:lnTo>
                  <a:pt x="2175864" y="1059010"/>
                </a:lnTo>
                <a:cubicBezTo>
                  <a:pt x="2177147" y="1055739"/>
                  <a:pt x="2178994" y="1053383"/>
                  <a:pt x="2181407" y="1051941"/>
                </a:cubicBezTo>
                <a:cubicBezTo>
                  <a:pt x="2183819" y="1050500"/>
                  <a:pt x="2186642" y="1050373"/>
                  <a:pt x="2189872" y="1051562"/>
                </a:cubicBezTo>
                <a:lnTo>
                  <a:pt x="2191474" y="1052190"/>
                </a:lnTo>
                <a:cubicBezTo>
                  <a:pt x="2192743" y="1051802"/>
                  <a:pt x="2194351" y="1051431"/>
                  <a:pt x="2196299" y="1051078"/>
                </a:cubicBezTo>
                <a:cubicBezTo>
                  <a:pt x="2198247" y="1050725"/>
                  <a:pt x="2199612" y="1049796"/>
                  <a:pt x="2200393" y="1048293"/>
                </a:cubicBezTo>
                <a:cubicBezTo>
                  <a:pt x="2200528" y="1047460"/>
                  <a:pt x="2199843" y="1046653"/>
                  <a:pt x="2198339" y="1045871"/>
                </a:cubicBezTo>
                <a:cubicBezTo>
                  <a:pt x="2196836" y="1045089"/>
                  <a:pt x="2195594" y="1044525"/>
                  <a:pt x="2194613" y="1044179"/>
                </a:cubicBezTo>
                <a:lnTo>
                  <a:pt x="2207018" y="1036104"/>
                </a:lnTo>
                <a:cubicBezTo>
                  <a:pt x="2211662" y="1037616"/>
                  <a:pt x="2214844" y="1035783"/>
                  <a:pt x="2216566" y="1030605"/>
                </a:cubicBezTo>
                <a:cubicBezTo>
                  <a:pt x="2217821" y="1027401"/>
                  <a:pt x="2220051" y="1026426"/>
                  <a:pt x="2223255" y="1027682"/>
                </a:cubicBezTo>
                <a:cubicBezTo>
                  <a:pt x="2231991" y="1020325"/>
                  <a:pt x="2241214" y="1014082"/>
                  <a:pt x="2250923" y="1008954"/>
                </a:cubicBezTo>
                <a:close/>
                <a:moveTo>
                  <a:pt x="1857181" y="996399"/>
                </a:moveTo>
                <a:lnTo>
                  <a:pt x="1852566" y="997657"/>
                </a:lnTo>
                <a:lnTo>
                  <a:pt x="1851797" y="1004545"/>
                </a:lnTo>
                <a:cubicBezTo>
                  <a:pt x="1852696" y="1014286"/>
                  <a:pt x="1851196" y="1020515"/>
                  <a:pt x="1847296" y="1023230"/>
                </a:cubicBezTo>
                <a:lnTo>
                  <a:pt x="1845661" y="1023767"/>
                </a:lnTo>
                <a:cubicBezTo>
                  <a:pt x="1838093" y="1033347"/>
                  <a:pt x="1831339" y="1043340"/>
                  <a:pt x="1825399" y="1053744"/>
                </a:cubicBezTo>
                <a:lnTo>
                  <a:pt x="1817225" y="1070994"/>
                </a:lnTo>
                <a:lnTo>
                  <a:pt x="1816065" y="1075797"/>
                </a:lnTo>
                <a:lnTo>
                  <a:pt x="1817466" y="1086218"/>
                </a:lnTo>
                <a:lnTo>
                  <a:pt x="1817800" y="1086463"/>
                </a:lnTo>
                <a:lnTo>
                  <a:pt x="1824432" y="1078615"/>
                </a:lnTo>
                <a:cubicBezTo>
                  <a:pt x="1827021" y="1077511"/>
                  <a:pt x="1829161" y="1075193"/>
                  <a:pt x="1830854" y="1071660"/>
                </a:cubicBezTo>
                <a:lnTo>
                  <a:pt x="1848035" y="1064153"/>
                </a:lnTo>
                <a:lnTo>
                  <a:pt x="1848799" y="1059862"/>
                </a:lnTo>
                <a:cubicBezTo>
                  <a:pt x="1850004" y="1060470"/>
                  <a:pt x="1851244" y="1059176"/>
                  <a:pt x="1852519" y="1055979"/>
                </a:cubicBezTo>
                <a:cubicBezTo>
                  <a:pt x="1853795" y="1052783"/>
                  <a:pt x="1855333" y="1051178"/>
                  <a:pt x="1857132" y="1051165"/>
                </a:cubicBezTo>
                <a:lnTo>
                  <a:pt x="1854827" y="1040795"/>
                </a:lnTo>
                <a:lnTo>
                  <a:pt x="1851421" y="1042757"/>
                </a:lnTo>
                <a:lnTo>
                  <a:pt x="1853304" y="1037950"/>
                </a:lnTo>
                <a:lnTo>
                  <a:pt x="1853998" y="1037068"/>
                </a:lnTo>
                <a:lnTo>
                  <a:pt x="1851747" y="1026939"/>
                </a:lnTo>
                <a:cubicBezTo>
                  <a:pt x="1856351" y="1024052"/>
                  <a:pt x="1858790" y="1019538"/>
                  <a:pt x="1859065" y="1013397"/>
                </a:cubicBezTo>
                <a:cubicBezTo>
                  <a:pt x="1859339" y="1007254"/>
                  <a:pt x="1858711" y="1001589"/>
                  <a:pt x="1857181" y="996399"/>
                </a:cubicBezTo>
                <a:close/>
                <a:moveTo>
                  <a:pt x="1837090" y="992170"/>
                </a:moveTo>
                <a:cubicBezTo>
                  <a:pt x="1835601" y="993150"/>
                  <a:pt x="1835024" y="995528"/>
                  <a:pt x="1835359" y="999304"/>
                </a:cubicBezTo>
                <a:cubicBezTo>
                  <a:pt x="1835695" y="1003081"/>
                  <a:pt x="1836069" y="1005599"/>
                  <a:pt x="1836483" y="1006859"/>
                </a:cubicBezTo>
                <a:cubicBezTo>
                  <a:pt x="1835429" y="1006979"/>
                  <a:pt x="1834001" y="1006996"/>
                  <a:pt x="1832199" y="1006909"/>
                </a:cubicBezTo>
                <a:cubicBezTo>
                  <a:pt x="1830396" y="1006822"/>
                  <a:pt x="1829645" y="1007522"/>
                  <a:pt x="1829945" y="1009008"/>
                </a:cubicBezTo>
                <a:cubicBezTo>
                  <a:pt x="1831202" y="1011915"/>
                  <a:pt x="1833008" y="1013737"/>
                  <a:pt x="1835362" y="1014473"/>
                </a:cubicBezTo>
                <a:lnTo>
                  <a:pt x="1840850" y="1003613"/>
                </a:lnTo>
                <a:lnTo>
                  <a:pt x="1840337" y="996537"/>
                </a:lnTo>
                <a:cubicBezTo>
                  <a:pt x="1840069" y="995606"/>
                  <a:pt x="1839665" y="994607"/>
                  <a:pt x="1839126" y="993539"/>
                </a:cubicBezTo>
                <a:cubicBezTo>
                  <a:pt x="1838586" y="992471"/>
                  <a:pt x="1837908" y="992015"/>
                  <a:pt x="1837090" y="992170"/>
                </a:cubicBezTo>
                <a:close/>
                <a:moveTo>
                  <a:pt x="2329036" y="984121"/>
                </a:moveTo>
                <a:lnTo>
                  <a:pt x="2331049" y="997847"/>
                </a:lnTo>
                <a:cubicBezTo>
                  <a:pt x="2331882" y="996017"/>
                  <a:pt x="2332571" y="993669"/>
                  <a:pt x="2333117" y="990803"/>
                </a:cubicBezTo>
                <a:cubicBezTo>
                  <a:pt x="2333662" y="987936"/>
                  <a:pt x="2332836" y="985918"/>
                  <a:pt x="2330637" y="984748"/>
                </a:cubicBezTo>
                <a:close/>
                <a:moveTo>
                  <a:pt x="1989228" y="968023"/>
                </a:moveTo>
                <a:lnTo>
                  <a:pt x="1988038" y="969265"/>
                </a:lnTo>
                <a:lnTo>
                  <a:pt x="1992025" y="985002"/>
                </a:lnTo>
                <a:cubicBezTo>
                  <a:pt x="1992904" y="978695"/>
                  <a:pt x="1991972" y="973036"/>
                  <a:pt x="1989228" y="968023"/>
                </a:cubicBezTo>
                <a:close/>
                <a:moveTo>
                  <a:pt x="2190837" y="967158"/>
                </a:moveTo>
                <a:cubicBezTo>
                  <a:pt x="2189202" y="966710"/>
                  <a:pt x="2188152" y="966837"/>
                  <a:pt x="2187684" y="967539"/>
                </a:cubicBezTo>
                <a:cubicBezTo>
                  <a:pt x="2187210" y="969241"/>
                  <a:pt x="2187476" y="971116"/>
                  <a:pt x="2188482" y="973165"/>
                </a:cubicBezTo>
                <a:cubicBezTo>
                  <a:pt x="2189488" y="975215"/>
                  <a:pt x="2190312" y="976848"/>
                  <a:pt x="2190953" y="978061"/>
                </a:cubicBezTo>
                <a:cubicBezTo>
                  <a:pt x="2191893" y="978314"/>
                  <a:pt x="2193130" y="978106"/>
                  <a:pt x="2194663" y="977436"/>
                </a:cubicBezTo>
                <a:cubicBezTo>
                  <a:pt x="2196196" y="976766"/>
                  <a:pt x="2197189" y="976000"/>
                  <a:pt x="2197643" y="975138"/>
                </a:cubicBezTo>
                <a:lnTo>
                  <a:pt x="2194720" y="968449"/>
                </a:lnTo>
                <a:cubicBezTo>
                  <a:pt x="2193765" y="968036"/>
                  <a:pt x="2192471" y="967606"/>
                  <a:pt x="2190837" y="967158"/>
                </a:cubicBezTo>
                <a:close/>
                <a:moveTo>
                  <a:pt x="1304842" y="963045"/>
                </a:moveTo>
                <a:lnTo>
                  <a:pt x="1313682" y="968649"/>
                </a:lnTo>
                <a:cubicBezTo>
                  <a:pt x="1313813" y="968718"/>
                  <a:pt x="1314193" y="969153"/>
                  <a:pt x="1314822" y="969957"/>
                </a:cubicBezTo>
                <a:cubicBezTo>
                  <a:pt x="1315450" y="970760"/>
                  <a:pt x="1315542" y="971516"/>
                  <a:pt x="1315099" y="972226"/>
                </a:cubicBezTo>
                <a:cubicBezTo>
                  <a:pt x="1313199" y="974134"/>
                  <a:pt x="1310873" y="975227"/>
                  <a:pt x="1308121" y="975507"/>
                </a:cubicBezTo>
                <a:cubicBezTo>
                  <a:pt x="1305369" y="975786"/>
                  <a:pt x="1303263" y="975344"/>
                  <a:pt x="1301802" y="974180"/>
                </a:cubicBezTo>
                <a:cubicBezTo>
                  <a:pt x="1300467" y="972984"/>
                  <a:pt x="1299578" y="971612"/>
                  <a:pt x="1299137" y="970063"/>
                </a:cubicBezTo>
                <a:cubicBezTo>
                  <a:pt x="1298696" y="968513"/>
                  <a:pt x="1299023" y="967073"/>
                  <a:pt x="1300117" y="965743"/>
                </a:cubicBezTo>
                <a:close/>
                <a:moveTo>
                  <a:pt x="2214443" y="955848"/>
                </a:moveTo>
                <a:cubicBezTo>
                  <a:pt x="2212008" y="955087"/>
                  <a:pt x="2209842" y="955701"/>
                  <a:pt x="2207945" y="957691"/>
                </a:cubicBezTo>
                <a:cubicBezTo>
                  <a:pt x="2206049" y="959682"/>
                  <a:pt x="2204614" y="961969"/>
                  <a:pt x="2203639" y="964552"/>
                </a:cubicBezTo>
                <a:lnTo>
                  <a:pt x="2213880" y="966716"/>
                </a:lnTo>
                <a:cubicBezTo>
                  <a:pt x="2214278" y="965602"/>
                  <a:pt x="2214651" y="963669"/>
                  <a:pt x="2214997" y="960917"/>
                </a:cubicBezTo>
                <a:cubicBezTo>
                  <a:pt x="2215345" y="958165"/>
                  <a:pt x="2215160" y="956476"/>
                  <a:pt x="2214443" y="955848"/>
                </a:cubicBezTo>
                <a:close/>
                <a:moveTo>
                  <a:pt x="1484374" y="926356"/>
                </a:moveTo>
                <a:lnTo>
                  <a:pt x="1472847" y="937255"/>
                </a:lnTo>
                <a:lnTo>
                  <a:pt x="1474884" y="954079"/>
                </a:lnTo>
                <a:lnTo>
                  <a:pt x="1467483" y="968526"/>
                </a:lnTo>
                <a:cubicBezTo>
                  <a:pt x="1470372" y="972731"/>
                  <a:pt x="1472026" y="975918"/>
                  <a:pt x="1472447" y="978089"/>
                </a:cubicBezTo>
                <a:cubicBezTo>
                  <a:pt x="1472867" y="980260"/>
                  <a:pt x="1470613" y="982777"/>
                  <a:pt x="1465684" y="985640"/>
                </a:cubicBezTo>
                <a:lnTo>
                  <a:pt x="1472441" y="1003652"/>
                </a:lnTo>
                <a:lnTo>
                  <a:pt x="1469620" y="1014854"/>
                </a:lnTo>
                <a:lnTo>
                  <a:pt x="1472922" y="1023236"/>
                </a:lnTo>
                <a:lnTo>
                  <a:pt x="1478011" y="1016288"/>
                </a:lnTo>
                <a:lnTo>
                  <a:pt x="1475828" y="1007641"/>
                </a:lnTo>
                <a:cubicBezTo>
                  <a:pt x="1476164" y="1004851"/>
                  <a:pt x="1477792" y="1002542"/>
                  <a:pt x="1480709" y="1000714"/>
                </a:cubicBezTo>
                <a:lnTo>
                  <a:pt x="1482185" y="999832"/>
                </a:lnTo>
                <a:lnTo>
                  <a:pt x="1482389" y="999391"/>
                </a:lnTo>
                <a:lnTo>
                  <a:pt x="1480649" y="998802"/>
                </a:lnTo>
                <a:lnTo>
                  <a:pt x="1484508" y="991275"/>
                </a:lnTo>
                <a:lnTo>
                  <a:pt x="1484562" y="990393"/>
                </a:lnTo>
                <a:cubicBezTo>
                  <a:pt x="1483985" y="989777"/>
                  <a:pt x="1482928" y="989824"/>
                  <a:pt x="1481390" y="990535"/>
                </a:cubicBezTo>
                <a:cubicBezTo>
                  <a:pt x="1479851" y="991246"/>
                  <a:pt x="1478646" y="991883"/>
                  <a:pt x="1477771" y="992447"/>
                </a:cubicBezTo>
                <a:lnTo>
                  <a:pt x="1478977" y="977694"/>
                </a:lnTo>
                <a:cubicBezTo>
                  <a:pt x="1483014" y="974946"/>
                  <a:pt x="1483512" y="971308"/>
                  <a:pt x="1480470" y="966778"/>
                </a:cubicBezTo>
                <a:cubicBezTo>
                  <a:pt x="1478704" y="963824"/>
                  <a:pt x="1479298" y="961464"/>
                  <a:pt x="1482253" y="959699"/>
                </a:cubicBezTo>
                <a:cubicBezTo>
                  <a:pt x="1481780" y="948287"/>
                  <a:pt x="1482487" y="937173"/>
                  <a:pt x="1484374" y="926356"/>
                </a:cubicBezTo>
                <a:close/>
                <a:moveTo>
                  <a:pt x="1420048" y="922707"/>
                </a:moveTo>
                <a:cubicBezTo>
                  <a:pt x="1417956" y="924167"/>
                  <a:pt x="1417116" y="926255"/>
                  <a:pt x="1417529" y="928974"/>
                </a:cubicBezTo>
                <a:cubicBezTo>
                  <a:pt x="1417943" y="931692"/>
                  <a:pt x="1418873" y="934226"/>
                  <a:pt x="1420320" y="936577"/>
                </a:cubicBezTo>
                <a:lnTo>
                  <a:pt x="1428299" y="929803"/>
                </a:lnTo>
                <a:cubicBezTo>
                  <a:pt x="1427661" y="928806"/>
                  <a:pt x="1426360" y="927328"/>
                  <a:pt x="1424396" y="925370"/>
                </a:cubicBezTo>
                <a:cubicBezTo>
                  <a:pt x="1422433" y="923412"/>
                  <a:pt x="1420982" y="922524"/>
                  <a:pt x="1420048" y="922707"/>
                </a:cubicBezTo>
                <a:close/>
                <a:moveTo>
                  <a:pt x="1785200" y="911414"/>
                </a:moveTo>
                <a:cubicBezTo>
                  <a:pt x="1785490" y="912413"/>
                  <a:pt x="1785983" y="913685"/>
                  <a:pt x="1786680" y="915229"/>
                </a:cubicBezTo>
                <a:cubicBezTo>
                  <a:pt x="1787376" y="916774"/>
                  <a:pt x="1788143" y="917503"/>
                  <a:pt x="1788983" y="917416"/>
                </a:cubicBezTo>
                <a:cubicBezTo>
                  <a:pt x="1789722" y="917022"/>
                  <a:pt x="1790020" y="916321"/>
                  <a:pt x="1789876" y="915311"/>
                </a:cubicBezTo>
                <a:cubicBezTo>
                  <a:pt x="1789733" y="914302"/>
                  <a:pt x="1789622" y="913734"/>
                  <a:pt x="1789544" y="913610"/>
                </a:cubicBezTo>
                <a:cubicBezTo>
                  <a:pt x="1788644" y="911792"/>
                  <a:pt x="1787196" y="911060"/>
                  <a:pt x="1785200" y="911414"/>
                </a:cubicBezTo>
                <a:close/>
                <a:moveTo>
                  <a:pt x="1317693" y="895682"/>
                </a:moveTo>
                <a:cubicBezTo>
                  <a:pt x="1316241" y="903524"/>
                  <a:pt x="1314753" y="911514"/>
                  <a:pt x="1313227" y="919651"/>
                </a:cubicBezTo>
                <a:lnTo>
                  <a:pt x="1312425" y="926909"/>
                </a:lnTo>
                <a:lnTo>
                  <a:pt x="1313829" y="927209"/>
                </a:lnTo>
                <a:cubicBezTo>
                  <a:pt x="1315578" y="929448"/>
                  <a:pt x="1316195" y="933272"/>
                  <a:pt x="1315682" y="938684"/>
                </a:cubicBezTo>
                <a:cubicBezTo>
                  <a:pt x="1315168" y="944094"/>
                  <a:pt x="1314571" y="947985"/>
                  <a:pt x="1313890" y="950359"/>
                </a:cubicBezTo>
                <a:lnTo>
                  <a:pt x="1307278" y="948554"/>
                </a:lnTo>
                <a:lnTo>
                  <a:pt x="1306684" y="949372"/>
                </a:lnTo>
                <a:lnTo>
                  <a:pt x="1306281" y="949929"/>
                </a:lnTo>
                <a:lnTo>
                  <a:pt x="1310903" y="951438"/>
                </a:lnTo>
                <a:cubicBezTo>
                  <a:pt x="1312723" y="951286"/>
                  <a:pt x="1314618" y="952502"/>
                  <a:pt x="1316588" y="955084"/>
                </a:cubicBezTo>
                <a:lnTo>
                  <a:pt x="1307138" y="960481"/>
                </a:lnTo>
                <a:lnTo>
                  <a:pt x="1304574" y="958186"/>
                </a:lnTo>
                <a:cubicBezTo>
                  <a:pt x="1297242" y="951381"/>
                  <a:pt x="1295645" y="946391"/>
                  <a:pt x="1299786" y="943218"/>
                </a:cubicBezTo>
                <a:lnTo>
                  <a:pt x="1301754" y="940527"/>
                </a:lnTo>
                <a:lnTo>
                  <a:pt x="1301535" y="937665"/>
                </a:lnTo>
                <a:lnTo>
                  <a:pt x="1301112" y="927801"/>
                </a:lnTo>
                <a:lnTo>
                  <a:pt x="1297401" y="930402"/>
                </a:lnTo>
                <a:cubicBezTo>
                  <a:pt x="1295049" y="931471"/>
                  <a:pt x="1292853" y="931237"/>
                  <a:pt x="1290813" y="929700"/>
                </a:cubicBezTo>
                <a:cubicBezTo>
                  <a:pt x="1288929" y="927773"/>
                  <a:pt x="1287755" y="924893"/>
                  <a:pt x="1287289" y="921060"/>
                </a:cubicBezTo>
                <a:cubicBezTo>
                  <a:pt x="1286823" y="917227"/>
                  <a:pt x="1286830" y="913673"/>
                  <a:pt x="1287309" y="910396"/>
                </a:cubicBezTo>
                <a:lnTo>
                  <a:pt x="1282583" y="913095"/>
                </a:lnTo>
                <a:cubicBezTo>
                  <a:pt x="1277801" y="918436"/>
                  <a:pt x="1277305" y="924151"/>
                  <a:pt x="1281094" y="930237"/>
                </a:cubicBezTo>
                <a:cubicBezTo>
                  <a:pt x="1277885" y="936939"/>
                  <a:pt x="1276047" y="945013"/>
                  <a:pt x="1275578" y="954457"/>
                </a:cubicBezTo>
                <a:cubicBezTo>
                  <a:pt x="1275111" y="963902"/>
                  <a:pt x="1275415" y="972161"/>
                  <a:pt x="1276491" y="979236"/>
                </a:cubicBezTo>
                <a:cubicBezTo>
                  <a:pt x="1279128" y="982847"/>
                  <a:pt x="1280567" y="986829"/>
                  <a:pt x="1280807" y="991182"/>
                </a:cubicBezTo>
                <a:cubicBezTo>
                  <a:pt x="1281048" y="995536"/>
                  <a:pt x="1280058" y="999653"/>
                  <a:pt x="1277835" y="1003533"/>
                </a:cubicBezTo>
                <a:lnTo>
                  <a:pt x="1278507" y="1015681"/>
                </a:lnTo>
                <a:cubicBezTo>
                  <a:pt x="1279485" y="1015932"/>
                  <a:pt x="1279451" y="1017152"/>
                  <a:pt x="1278404" y="1019343"/>
                </a:cubicBezTo>
                <a:cubicBezTo>
                  <a:pt x="1277358" y="1021533"/>
                  <a:pt x="1276716" y="1022787"/>
                  <a:pt x="1276479" y="1023105"/>
                </a:cubicBezTo>
                <a:cubicBezTo>
                  <a:pt x="1277784" y="1025571"/>
                  <a:pt x="1279257" y="1028334"/>
                  <a:pt x="1280898" y="1031391"/>
                </a:cubicBezTo>
                <a:cubicBezTo>
                  <a:pt x="1282539" y="1034448"/>
                  <a:pt x="1284619" y="1037177"/>
                  <a:pt x="1287139" y="1039576"/>
                </a:cubicBezTo>
                <a:cubicBezTo>
                  <a:pt x="1289076" y="1040637"/>
                  <a:pt x="1291377" y="1040002"/>
                  <a:pt x="1294041" y="1037671"/>
                </a:cubicBezTo>
                <a:lnTo>
                  <a:pt x="1295776" y="1037635"/>
                </a:lnTo>
                <a:lnTo>
                  <a:pt x="1300651" y="1028153"/>
                </a:lnTo>
                <a:lnTo>
                  <a:pt x="1301533" y="1029630"/>
                </a:lnTo>
                <a:lnTo>
                  <a:pt x="1302236" y="1037502"/>
                </a:lnTo>
                <a:lnTo>
                  <a:pt x="1302865" y="1037488"/>
                </a:lnTo>
                <a:lnTo>
                  <a:pt x="1305564" y="1042213"/>
                </a:lnTo>
                <a:cubicBezTo>
                  <a:pt x="1304489" y="1044812"/>
                  <a:pt x="1304038" y="1047680"/>
                  <a:pt x="1304211" y="1050818"/>
                </a:cubicBezTo>
                <a:cubicBezTo>
                  <a:pt x="1304385" y="1053957"/>
                  <a:pt x="1305149" y="1056758"/>
                  <a:pt x="1306504" y="1059221"/>
                </a:cubicBezTo>
                <a:lnTo>
                  <a:pt x="1306261" y="1060915"/>
                </a:lnTo>
                <a:lnTo>
                  <a:pt x="1313584" y="1060364"/>
                </a:lnTo>
                <a:lnTo>
                  <a:pt x="1316031" y="1052450"/>
                </a:lnTo>
                <a:lnTo>
                  <a:pt x="1319075" y="1048611"/>
                </a:lnTo>
                <a:lnTo>
                  <a:pt x="1314810" y="1031719"/>
                </a:lnTo>
                <a:cubicBezTo>
                  <a:pt x="1317433" y="1029399"/>
                  <a:pt x="1319207" y="1027336"/>
                  <a:pt x="1320132" y="1025531"/>
                </a:cubicBezTo>
                <a:cubicBezTo>
                  <a:pt x="1321057" y="1023724"/>
                  <a:pt x="1320472" y="1021068"/>
                  <a:pt x="1318375" y="1017559"/>
                </a:cubicBezTo>
                <a:lnTo>
                  <a:pt x="1316609" y="1014606"/>
                </a:lnTo>
                <a:lnTo>
                  <a:pt x="1321362" y="995727"/>
                </a:lnTo>
                <a:cubicBezTo>
                  <a:pt x="1322698" y="991253"/>
                  <a:pt x="1322115" y="986924"/>
                  <a:pt x="1319613" y="982740"/>
                </a:cubicBezTo>
                <a:lnTo>
                  <a:pt x="1325250" y="965338"/>
                </a:lnTo>
                <a:lnTo>
                  <a:pt x="1321463" y="935527"/>
                </a:lnTo>
                <a:cubicBezTo>
                  <a:pt x="1323038" y="934668"/>
                  <a:pt x="1324319" y="933736"/>
                  <a:pt x="1325304" y="932730"/>
                </a:cubicBezTo>
                <a:cubicBezTo>
                  <a:pt x="1326289" y="931723"/>
                  <a:pt x="1326390" y="930494"/>
                  <a:pt x="1325605" y="929041"/>
                </a:cubicBezTo>
                <a:cubicBezTo>
                  <a:pt x="1323753" y="926222"/>
                  <a:pt x="1322822" y="924106"/>
                  <a:pt x="1322812" y="922692"/>
                </a:cubicBezTo>
                <a:cubicBezTo>
                  <a:pt x="1322802" y="921278"/>
                  <a:pt x="1324231" y="919755"/>
                  <a:pt x="1327099" y="918125"/>
                </a:cubicBezTo>
                <a:cubicBezTo>
                  <a:pt x="1325253" y="915177"/>
                  <a:pt x="1323648" y="912211"/>
                  <a:pt x="1322281" y="909227"/>
                </a:cubicBezTo>
                <a:cubicBezTo>
                  <a:pt x="1320916" y="906243"/>
                  <a:pt x="1320269" y="903205"/>
                  <a:pt x="1320342" y="900113"/>
                </a:cubicBezTo>
                <a:close/>
                <a:moveTo>
                  <a:pt x="2275796" y="865308"/>
                </a:moveTo>
                <a:cubicBezTo>
                  <a:pt x="2275064" y="867178"/>
                  <a:pt x="2276248" y="868873"/>
                  <a:pt x="2279347" y="870395"/>
                </a:cubicBezTo>
                <a:cubicBezTo>
                  <a:pt x="2279401" y="870455"/>
                  <a:pt x="2279694" y="870493"/>
                  <a:pt x="2280227" y="870509"/>
                </a:cubicBezTo>
                <a:cubicBezTo>
                  <a:pt x="2280760" y="870525"/>
                  <a:pt x="2281210" y="870163"/>
                  <a:pt x="2281577" y="869421"/>
                </a:cubicBezTo>
                <a:cubicBezTo>
                  <a:pt x="2282367" y="868191"/>
                  <a:pt x="2282043" y="867447"/>
                  <a:pt x="2280603" y="867191"/>
                </a:cubicBezTo>
                <a:close/>
                <a:moveTo>
                  <a:pt x="2420157" y="855346"/>
                </a:moveTo>
                <a:cubicBezTo>
                  <a:pt x="2419350" y="855146"/>
                  <a:pt x="2418648" y="855564"/>
                  <a:pt x="2418049" y="856600"/>
                </a:cubicBezTo>
                <a:cubicBezTo>
                  <a:pt x="2417450" y="857635"/>
                  <a:pt x="2416991" y="858611"/>
                  <a:pt x="2416671" y="859525"/>
                </a:cubicBezTo>
                <a:cubicBezTo>
                  <a:pt x="2415672" y="861290"/>
                  <a:pt x="2415788" y="862567"/>
                  <a:pt x="2417017" y="863357"/>
                </a:cubicBezTo>
                <a:cubicBezTo>
                  <a:pt x="2417879" y="863617"/>
                  <a:pt x="2418717" y="863637"/>
                  <a:pt x="2419535" y="863419"/>
                </a:cubicBezTo>
                <a:cubicBezTo>
                  <a:pt x="2420352" y="863200"/>
                  <a:pt x="2420791" y="863065"/>
                  <a:pt x="2420850" y="863010"/>
                </a:cubicBezTo>
                <a:cubicBezTo>
                  <a:pt x="2421296" y="862069"/>
                  <a:pt x="2421660" y="860748"/>
                  <a:pt x="2421940" y="859049"/>
                </a:cubicBezTo>
                <a:cubicBezTo>
                  <a:pt x="2422221" y="857349"/>
                  <a:pt x="2421627" y="856115"/>
                  <a:pt x="2420157" y="855346"/>
                </a:cubicBezTo>
                <a:close/>
                <a:moveTo>
                  <a:pt x="1514013" y="848499"/>
                </a:moveTo>
                <a:lnTo>
                  <a:pt x="1512537" y="849381"/>
                </a:lnTo>
                <a:lnTo>
                  <a:pt x="1524625" y="856189"/>
                </a:lnTo>
                <a:cubicBezTo>
                  <a:pt x="1523687" y="854411"/>
                  <a:pt x="1522252" y="852429"/>
                  <a:pt x="1520319" y="850243"/>
                </a:cubicBezTo>
                <a:cubicBezTo>
                  <a:pt x="1518386" y="848058"/>
                  <a:pt x="1516284" y="847476"/>
                  <a:pt x="1514013" y="848499"/>
                </a:cubicBezTo>
                <a:close/>
                <a:moveTo>
                  <a:pt x="2303465" y="846581"/>
                </a:moveTo>
                <a:cubicBezTo>
                  <a:pt x="2301491" y="846115"/>
                  <a:pt x="2300004" y="846764"/>
                  <a:pt x="2299005" y="848529"/>
                </a:cubicBezTo>
                <a:lnTo>
                  <a:pt x="2304786" y="852643"/>
                </a:lnTo>
                <a:cubicBezTo>
                  <a:pt x="2305105" y="851728"/>
                  <a:pt x="2305163" y="850596"/>
                  <a:pt x="2304962" y="849246"/>
                </a:cubicBezTo>
                <a:cubicBezTo>
                  <a:pt x="2304759" y="847896"/>
                  <a:pt x="2304260" y="847007"/>
                  <a:pt x="2303465" y="846581"/>
                </a:cubicBezTo>
                <a:close/>
                <a:moveTo>
                  <a:pt x="1885800" y="817558"/>
                </a:moveTo>
                <a:lnTo>
                  <a:pt x="1866516" y="855717"/>
                </a:lnTo>
                <a:cubicBezTo>
                  <a:pt x="1861730" y="858836"/>
                  <a:pt x="1856840" y="862330"/>
                  <a:pt x="1851847" y="866196"/>
                </a:cubicBezTo>
                <a:cubicBezTo>
                  <a:pt x="1846854" y="870063"/>
                  <a:pt x="1844270" y="875063"/>
                  <a:pt x="1844097" y="881195"/>
                </a:cubicBezTo>
                <a:lnTo>
                  <a:pt x="1823826" y="913213"/>
                </a:lnTo>
                <a:lnTo>
                  <a:pt x="1826488" y="926827"/>
                </a:lnTo>
                <a:cubicBezTo>
                  <a:pt x="1826007" y="928004"/>
                  <a:pt x="1825457" y="929317"/>
                  <a:pt x="1824839" y="930765"/>
                </a:cubicBezTo>
                <a:cubicBezTo>
                  <a:pt x="1824220" y="932214"/>
                  <a:pt x="1823128" y="933252"/>
                  <a:pt x="1821560" y="933880"/>
                </a:cubicBezTo>
                <a:lnTo>
                  <a:pt x="1818291" y="934955"/>
                </a:lnTo>
                <a:lnTo>
                  <a:pt x="1839473" y="944295"/>
                </a:lnTo>
                <a:lnTo>
                  <a:pt x="1844377" y="942684"/>
                </a:lnTo>
                <a:cubicBezTo>
                  <a:pt x="1846091" y="942046"/>
                  <a:pt x="1847707" y="940760"/>
                  <a:pt x="1849223" y="938828"/>
                </a:cubicBezTo>
                <a:cubicBezTo>
                  <a:pt x="1850739" y="936896"/>
                  <a:pt x="1851677" y="934928"/>
                  <a:pt x="1852037" y="932923"/>
                </a:cubicBezTo>
                <a:lnTo>
                  <a:pt x="1859703" y="928367"/>
                </a:lnTo>
                <a:lnTo>
                  <a:pt x="1861271" y="924356"/>
                </a:lnTo>
                <a:cubicBezTo>
                  <a:pt x="1862969" y="919578"/>
                  <a:pt x="1863830" y="914742"/>
                  <a:pt x="1863852" y="909849"/>
                </a:cubicBezTo>
                <a:lnTo>
                  <a:pt x="1871045" y="912077"/>
                </a:lnTo>
                <a:lnTo>
                  <a:pt x="1871194" y="911725"/>
                </a:lnTo>
                <a:lnTo>
                  <a:pt x="1870839" y="895096"/>
                </a:lnTo>
                <a:lnTo>
                  <a:pt x="1865713" y="883035"/>
                </a:lnTo>
                <a:cubicBezTo>
                  <a:pt x="1876304" y="882657"/>
                  <a:pt x="1880552" y="877394"/>
                  <a:pt x="1878459" y="867246"/>
                </a:cubicBezTo>
                <a:cubicBezTo>
                  <a:pt x="1876366" y="857098"/>
                  <a:pt x="1877535" y="850076"/>
                  <a:pt x="1881965" y="846178"/>
                </a:cubicBezTo>
                <a:cubicBezTo>
                  <a:pt x="1880713" y="844582"/>
                  <a:pt x="1880679" y="842960"/>
                  <a:pt x="1881861" y="841312"/>
                </a:cubicBezTo>
                <a:cubicBezTo>
                  <a:pt x="1883597" y="839500"/>
                  <a:pt x="1884576" y="837857"/>
                  <a:pt x="1884798" y="836381"/>
                </a:cubicBezTo>
                <a:cubicBezTo>
                  <a:pt x="1885020" y="834906"/>
                  <a:pt x="1884783" y="833288"/>
                  <a:pt x="1884086" y="831528"/>
                </a:cubicBezTo>
                <a:close/>
                <a:moveTo>
                  <a:pt x="1390420" y="816127"/>
                </a:moveTo>
                <a:lnTo>
                  <a:pt x="1385990" y="818775"/>
                </a:lnTo>
                <a:cubicBezTo>
                  <a:pt x="1387020" y="820498"/>
                  <a:pt x="1389085" y="820600"/>
                  <a:pt x="1392186" y="819080"/>
                </a:cubicBezTo>
                <a:cubicBezTo>
                  <a:pt x="1392266" y="819074"/>
                  <a:pt x="1392475" y="818865"/>
                  <a:pt x="1392814" y="818455"/>
                </a:cubicBezTo>
                <a:cubicBezTo>
                  <a:pt x="1393153" y="818043"/>
                  <a:pt x="1393142" y="817465"/>
                  <a:pt x="1392780" y="816721"/>
                </a:cubicBezTo>
                <a:cubicBezTo>
                  <a:pt x="1392291" y="815343"/>
                  <a:pt x="1391505" y="815144"/>
                  <a:pt x="1390420" y="816127"/>
                </a:cubicBezTo>
                <a:close/>
                <a:moveTo>
                  <a:pt x="1827539" y="808753"/>
                </a:moveTo>
                <a:cubicBezTo>
                  <a:pt x="1830430" y="808708"/>
                  <a:pt x="1833353" y="809107"/>
                  <a:pt x="1836308" y="809947"/>
                </a:cubicBezTo>
                <a:cubicBezTo>
                  <a:pt x="1839263" y="810787"/>
                  <a:pt x="1841229" y="812405"/>
                  <a:pt x="1842205" y="814801"/>
                </a:cubicBezTo>
                <a:cubicBezTo>
                  <a:pt x="1842617" y="816401"/>
                  <a:pt x="1842318" y="817556"/>
                  <a:pt x="1841306" y="818267"/>
                </a:cubicBezTo>
                <a:cubicBezTo>
                  <a:pt x="1840294" y="818977"/>
                  <a:pt x="1839317" y="819448"/>
                  <a:pt x="1838375" y="819683"/>
                </a:cubicBezTo>
                <a:cubicBezTo>
                  <a:pt x="1837013" y="820017"/>
                  <a:pt x="1834156" y="820277"/>
                  <a:pt x="1829802" y="820462"/>
                </a:cubicBezTo>
                <a:cubicBezTo>
                  <a:pt x="1825447" y="820647"/>
                  <a:pt x="1822864" y="820364"/>
                  <a:pt x="1822051" y="819612"/>
                </a:cubicBezTo>
                <a:close/>
                <a:moveTo>
                  <a:pt x="1908523" y="800429"/>
                </a:moveTo>
                <a:cubicBezTo>
                  <a:pt x="1907083" y="800689"/>
                  <a:pt x="1906029" y="801168"/>
                  <a:pt x="1905359" y="801866"/>
                </a:cubicBezTo>
                <a:lnTo>
                  <a:pt x="1906601" y="803057"/>
                </a:lnTo>
                <a:cubicBezTo>
                  <a:pt x="1909086" y="805438"/>
                  <a:pt x="1911520" y="805386"/>
                  <a:pt x="1913900" y="802901"/>
                </a:cubicBezTo>
                <a:lnTo>
                  <a:pt x="1912658" y="801711"/>
                </a:lnTo>
                <a:cubicBezTo>
                  <a:pt x="1911341" y="800597"/>
                  <a:pt x="1909963" y="800171"/>
                  <a:pt x="1908523" y="800429"/>
                </a:cubicBezTo>
                <a:close/>
                <a:moveTo>
                  <a:pt x="1767194" y="795979"/>
                </a:moveTo>
                <a:lnTo>
                  <a:pt x="1765560" y="796516"/>
                </a:lnTo>
                <a:lnTo>
                  <a:pt x="1761682" y="812279"/>
                </a:lnTo>
                <a:cubicBezTo>
                  <a:pt x="1765423" y="807126"/>
                  <a:pt x="1767260" y="801693"/>
                  <a:pt x="1767194" y="795979"/>
                </a:cubicBezTo>
                <a:close/>
                <a:moveTo>
                  <a:pt x="1909913" y="787165"/>
                </a:moveTo>
                <a:lnTo>
                  <a:pt x="1906652" y="788331"/>
                </a:lnTo>
                <a:lnTo>
                  <a:pt x="1910327" y="790607"/>
                </a:lnTo>
                <a:lnTo>
                  <a:pt x="1908634" y="792678"/>
                </a:lnTo>
                <a:lnTo>
                  <a:pt x="1912450" y="791979"/>
                </a:lnTo>
                <a:cubicBezTo>
                  <a:pt x="1912943" y="791309"/>
                  <a:pt x="1912824" y="790500"/>
                  <a:pt x="1912094" y="789552"/>
                </a:cubicBezTo>
                <a:cubicBezTo>
                  <a:pt x="1911364" y="788604"/>
                  <a:pt x="1910637" y="787809"/>
                  <a:pt x="1909913" y="787165"/>
                </a:cubicBezTo>
                <a:close/>
                <a:moveTo>
                  <a:pt x="1388111" y="785432"/>
                </a:moveTo>
                <a:cubicBezTo>
                  <a:pt x="1386535" y="786708"/>
                  <a:pt x="1386139" y="788282"/>
                  <a:pt x="1386922" y="790152"/>
                </a:cubicBezTo>
                <a:lnTo>
                  <a:pt x="1393713" y="788097"/>
                </a:lnTo>
                <a:cubicBezTo>
                  <a:pt x="1393186" y="787285"/>
                  <a:pt x="1392326" y="786546"/>
                  <a:pt x="1391135" y="785880"/>
                </a:cubicBezTo>
                <a:cubicBezTo>
                  <a:pt x="1389944" y="785214"/>
                  <a:pt x="1388935" y="785065"/>
                  <a:pt x="1388111" y="785432"/>
                </a:cubicBezTo>
                <a:close/>
                <a:moveTo>
                  <a:pt x="1988749" y="774529"/>
                </a:moveTo>
                <a:cubicBezTo>
                  <a:pt x="1989380" y="775581"/>
                  <a:pt x="1990046" y="778305"/>
                  <a:pt x="1990749" y="782701"/>
                </a:cubicBezTo>
                <a:cubicBezTo>
                  <a:pt x="1991451" y="787098"/>
                  <a:pt x="1992131" y="790430"/>
                  <a:pt x="1992787" y="792698"/>
                </a:cubicBezTo>
                <a:cubicBezTo>
                  <a:pt x="1990852" y="793475"/>
                  <a:pt x="1988680" y="793876"/>
                  <a:pt x="1986272" y="793902"/>
                </a:cubicBezTo>
                <a:cubicBezTo>
                  <a:pt x="1983864" y="793928"/>
                  <a:pt x="1981964" y="792802"/>
                  <a:pt x="1980571" y="790525"/>
                </a:cubicBezTo>
                <a:cubicBezTo>
                  <a:pt x="1978975" y="791776"/>
                  <a:pt x="1977353" y="791810"/>
                  <a:pt x="1975706" y="790629"/>
                </a:cubicBezTo>
                <a:cubicBezTo>
                  <a:pt x="1974588" y="789359"/>
                  <a:pt x="1974299" y="787692"/>
                  <a:pt x="1974838" y="785627"/>
                </a:cubicBezTo>
                <a:cubicBezTo>
                  <a:pt x="1975377" y="783561"/>
                  <a:pt x="1975994" y="781571"/>
                  <a:pt x="1976688" y="779655"/>
                </a:cubicBezTo>
                <a:close/>
                <a:moveTo>
                  <a:pt x="1635050" y="758453"/>
                </a:moveTo>
                <a:lnTo>
                  <a:pt x="1636122" y="761928"/>
                </a:lnTo>
                <a:lnTo>
                  <a:pt x="1637303" y="758964"/>
                </a:lnTo>
                <a:close/>
                <a:moveTo>
                  <a:pt x="1907892" y="749481"/>
                </a:moveTo>
                <a:cubicBezTo>
                  <a:pt x="1907350" y="750203"/>
                  <a:pt x="1907270" y="751219"/>
                  <a:pt x="1907653" y="752529"/>
                </a:cubicBezTo>
                <a:cubicBezTo>
                  <a:pt x="1908036" y="753839"/>
                  <a:pt x="1908563" y="754842"/>
                  <a:pt x="1909238" y="755538"/>
                </a:cubicBezTo>
                <a:lnTo>
                  <a:pt x="1904528" y="762940"/>
                </a:lnTo>
                <a:cubicBezTo>
                  <a:pt x="1906081" y="766811"/>
                  <a:pt x="1906547" y="769641"/>
                  <a:pt x="1905927" y="771429"/>
                </a:cubicBezTo>
                <a:cubicBezTo>
                  <a:pt x="1905305" y="773217"/>
                  <a:pt x="1905771" y="776047"/>
                  <a:pt x="1907324" y="779918"/>
                </a:cubicBezTo>
                <a:lnTo>
                  <a:pt x="1911930" y="767650"/>
                </a:lnTo>
                <a:cubicBezTo>
                  <a:pt x="1915218" y="766033"/>
                  <a:pt x="1916123" y="763326"/>
                  <a:pt x="1914648" y="759529"/>
                </a:cubicBezTo>
                <a:cubicBezTo>
                  <a:pt x="1913172" y="755733"/>
                  <a:pt x="1911334" y="752780"/>
                  <a:pt x="1909134" y="750671"/>
                </a:cubicBezTo>
                <a:close/>
                <a:moveTo>
                  <a:pt x="2777831" y="734924"/>
                </a:moveTo>
                <a:cubicBezTo>
                  <a:pt x="2776571" y="738434"/>
                  <a:pt x="2774610" y="741670"/>
                  <a:pt x="2771948" y="744631"/>
                </a:cubicBezTo>
                <a:cubicBezTo>
                  <a:pt x="2769286" y="747592"/>
                  <a:pt x="2765950" y="748442"/>
                  <a:pt x="2761941" y="747179"/>
                </a:cubicBezTo>
                <a:cubicBezTo>
                  <a:pt x="2763200" y="743668"/>
                  <a:pt x="2765161" y="740432"/>
                  <a:pt x="2767823" y="737471"/>
                </a:cubicBezTo>
                <a:cubicBezTo>
                  <a:pt x="2770485" y="734510"/>
                  <a:pt x="2773821" y="733661"/>
                  <a:pt x="2777831" y="734924"/>
                </a:cubicBezTo>
                <a:close/>
                <a:moveTo>
                  <a:pt x="1466458" y="698508"/>
                </a:moveTo>
                <a:cubicBezTo>
                  <a:pt x="1465805" y="699024"/>
                  <a:pt x="1465705" y="699835"/>
                  <a:pt x="1466159" y="700942"/>
                </a:cubicBezTo>
                <a:cubicBezTo>
                  <a:pt x="1466612" y="702050"/>
                  <a:pt x="1467102" y="703010"/>
                  <a:pt x="1467629" y="703822"/>
                </a:cubicBezTo>
                <a:cubicBezTo>
                  <a:pt x="1468413" y="705693"/>
                  <a:pt x="1469494" y="706383"/>
                  <a:pt x="1470872" y="705893"/>
                </a:cubicBezTo>
                <a:cubicBezTo>
                  <a:pt x="1471605" y="705372"/>
                  <a:pt x="1472134" y="704721"/>
                  <a:pt x="1472462" y="703941"/>
                </a:cubicBezTo>
                <a:cubicBezTo>
                  <a:pt x="1472789" y="703161"/>
                  <a:pt x="1472949" y="702730"/>
                  <a:pt x="1472943" y="702651"/>
                </a:cubicBezTo>
                <a:cubicBezTo>
                  <a:pt x="1472471" y="701722"/>
                  <a:pt x="1471649" y="700626"/>
                  <a:pt x="1470477" y="699364"/>
                </a:cubicBezTo>
                <a:cubicBezTo>
                  <a:pt x="1469305" y="698101"/>
                  <a:pt x="1467965" y="697816"/>
                  <a:pt x="1466458" y="698508"/>
                </a:cubicBezTo>
                <a:close/>
                <a:moveTo>
                  <a:pt x="1288185" y="661756"/>
                </a:moveTo>
                <a:lnTo>
                  <a:pt x="1279748" y="663442"/>
                </a:lnTo>
                <a:lnTo>
                  <a:pt x="1286427" y="674039"/>
                </a:lnTo>
                <a:lnTo>
                  <a:pt x="1297294" y="672220"/>
                </a:lnTo>
                <a:close/>
                <a:moveTo>
                  <a:pt x="1844657" y="623818"/>
                </a:moveTo>
                <a:lnTo>
                  <a:pt x="1857711" y="624963"/>
                </a:lnTo>
                <a:cubicBezTo>
                  <a:pt x="1857774" y="626187"/>
                  <a:pt x="1857082" y="628905"/>
                  <a:pt x="1855636" y="633115"/>
                </a:cubicBezTo>
                <a:cubicBezTo>
                  <a:pt x="1854189" y="637326"/>
                  <a:pt x="1853223" y="640587"/>
                  <a:pt x="1852737" y="642897"/>
                </a:cubicBezTo>
                <a:cubicBezTo>
                  <a:pt x="1850664" y="642673"/>
                  <a:pt x="1848558" y="642006"/>
                  <a:pt x="1846420" y="640898"/>
                </a:cubicBezTo>
                <a:cubicBezTo>
                  <a:pt x="1844282" y="639789"/>
                  <a:pt x="1843134" y="637903"/>
                  <a:pt x="1842976" y="635237"/>
                </a:cubicBezTo>
                <a:cubicBezTo>
                  <a:pt x="1840979" y="635592"/>
                  <a:pt x="1839531" y="634860"/>
                  <a:pt x="1838631" y="633043"/>
                </a:cubicBezTo>
                <a:cubicBezTo>
                  <a:pt x="1838242" y="631397"/>
                  <a:pt x="1838770" y="629790"/>
                  <a:pt x="1840217" y="628220"/>
                </a:cubicBezTo>
                <a:cubicBezTo>
                  <a:pt x="1841663" y="626651"/>
                  <a:pt x="1843144" y="625183"/>
                  <a:pt x="1844657" y="623818"/>
                </a:cubicBezTo>
                <a:close/>
                <a:moveTo>
                  <a:pt x="1771257" y="609899"/>
                </a:moveTo>
                <a:lnTo>
                  <a:pt x="1771795" y="611534"/>
                </a:lnTo>
                <a:cubicBezTo>
                  <a:pt x="1772869" y="614804"/>
                  <a:pt x="1775041" y="615901"/>
                  <a:pt x="1778310" y="614827"/>
                </a:cubicBezTo>
                <a:lnTo>
                  <a:pt x="1777773" y="613192"/>
                </a:lnTo>
                <a:cubicBezTo>
                  <a:pt x="1777133" y="611591"/>
                  <a:pt x="1776118" y="610566"/>
                  <a:pt x="1774725" y="610118"/>
                </a:cubicBezTo>
                <a:cubicBezTo>
                  <a:pt x="1773333" y="609670"/>
                  <a:pt x="1772177" y="609597"/>
                  <a:pt x="1771257" y="609899"/>
                </a:cubicBezTo>
                <a:close/>
                <a:moveTo>
                  <a:pt x="1778380" y="598503"/>
                </a:moveTo>
                <a:lnTo>
                  <a:pt x="1775111" y="599577"/>
                </a:lnTo>
                <a:cubicBezTo>
                  <a:pt x="1775435" y="600565"/>
                  <a:pt x="1776269" y="601725"/>
                  <a:pt x="1777613" y="603057"/>
                </a:cubicBezTo>
                <a:cubicBezTo>
                  <a:pt x="1778956" y="604389"/>
                  <a:pt x="1780473" y="604871"/>
                  <a:pt x="1782164" y="604505"/>
                </a:cubicBezTo>
                <a:cubicBezTo>
                  <a:pt x="1782913" y="604145"/>
                  <a:pt x="1783188" y="603376"/>
                  <a:pt x="1782989" y="602196"/>
                </a:cubicBezTo>
                <a:cubicBezTo>
                  <a:pt x="1782790" y="601016"/>
                  <a:pt x="1782523" y="599971"/>
                  <a:pt x="1782187" y="599063"/>
                </a:cubicBezTo>
                <a:cubicBezTo>
                  <a:pt x="1781467" y="597791"/>
                  <a:pt x="1780198" y="597604"/>
                  <a:pt x="1778380" y="598503"/>
                </a:cubicBezTo>
                <a:close/>
                <a:moveTo>
                  <a:pt x="1270710" y="577117"/>
                </a:moveTo>
                <a:cubicBezTo>
                  <a:pt x="1269147" y="577305"/>
                  <a:pt x="1267735" y="577484"/>
                  <a:pt x="1266475" y="577656"/>
                </a:cubicBezTo>
                <a:lnTo>
                  <a:pt x="1269040" y="579951"/>
                </a:lnTo>
                <a:cubicBezTo>
                  <a:pt x="1270313" y="580947"/>
                  <a:pt x="1271545" y="581183"/>
                  <a:pt x="1272735" y="580661"/>
                </a:cubicBezTo>
                <a:cubicBezTo>
                  <a:pt x="1273924" y="580138"/>
                  <a:pt x="1275122" y="579767"/>
                  <a:pt x="1276329" y="579548"/>
                </a:cubicBezTo>
                <a:lnTo>
                  <a:pt x="1275047" y="578400"/>
                </a:lnTo>
                <a:cubicBezTo>
                  <a:pt x="1273719" y="577357"/>
                  <a:pt x="1272274" y="576929"/>
                  <a:pt x="1270710" y="577117"/>
                </a:cubicBezTo>
                <a:close/>
                <a:moveTo>
                  <a:pt x="1798114" y="564850"/>
                </a:moveTo>
                <a:cubicBezTo>
                  <a:pt x="1797296" y="565232"/>
                  <a:pt x="1796748" y="566092"/>
                  <a:pt x="1796470" y="567428"/>
                </a:cubicBezTo>
                <a:cubicBezTo>
                  <a:pt x="1796192" y="568765"/>
                  <a:pt x="1796187" y="569898"/>
                  <a:pt x="1796456" y="570829"/>
                </a:cubicBezTo>
                <a:lnTo>
                  <a:pt x="1788819" y="575149"/>
                </a:lnTo>
                <a:cubicBezTo>
                  <a:pt x="1788371" y="579297"/>
                  <a:pt x="1787452" y="582013"/>
                  <a:pt x="1786063" y="583300"/>
                </a:cubicBezTo>
                <a:cubicBezTo>
                  <a:pt x="1784675" y="584586"/>
                  <a:pt x="1783756" y="587303"/>
                  <a:pt x="1783307" y="591450"/>
                </a:cubicBezTo>
                <a:lnTo>
                  <a:pt x="1793139" y="582786"/>
                </a:lnTo>
                <a:cubicBezTo>
                  <a:pt x="1796800" y="582904"/>
                  <a:pt x="1798872" y="580940"/>
                  <a:pt x="1799354" y="576895"/>
                </a:cubicBezTo>
                <a:cubicBezTo>
                  <a:pt x="1799837" y="572850"/>
                  <a:pt x="1799602" y="569380"/>
                  <a:pt x="1798650" y="566485"/>
                </a:cubicBezTo>
                <a:close/>
                <a:moveTo>
                  <a:pt x="1267159" y="545935"/>
                </a:moveTo>
                <a:cubicBezTo>
                  <a:pt x="1266358" y="547527"/>
                  <a:pt x="1267047" y="549876"/>
                  <a:pt x="1269224" y="552979"/>
                </a:cubicBezTo>
                <a:cubicBezTo>
                  <a:pt x="1271401" y="556083"/>
                  <a:pt x="1272984" y="558078"/>
                  <a:pt x="1273972" y="558962"/>
                </a:cubicBezTo>
                <a:cubicBezTo>
                  <a:pt x="1273118" y="559593"/>
                  <a:pt x="1271889" y="560321"/>
                  <a:pt x="1270284" y="561146"/>
                </a:cubicBezTo>
                <a:cubicBezTo>
                  <a:pt x="1268680" y="561972"/>
                  <a:pt x="1268379" y="562953"/>
                  <a:pt x="1269381" y="564090"/>
                </a:cubicBezTo>
                <a:cubicBezTo>
                  <a:pt x="1271923" y="565981"/>
                  <a:pt x="1274397" y="566656"/>
                  <a:pt x="1276805" y="566117"/>
                </a:cubicBezTo>
                <a:lnTo>
                  <a:pt x="1276133" y="553969"/>
                </a:lnTo>
                <a:lnTo>
                  <a:pt x="1272153" y="548095"/>
                </a:lnTo>
                <a:cubicBezTo>
                  <a:pt x="1271455" y="547423"/>
                  <a:pt x="1270606" y="546760"/>
                  <a:pt x="1269605" y="546104"/>
                </a:cubicBezTo>
                <a:cubicBezTo>
                  <a:pt x="1268604" y="545449"/>
                  <a:pt x="1267789" y="545392"/>
                  <a:pt x="1267159" y="545935"/>
                </a:cubicBezTo>
                <a:close/>
                <a:moveTo>
                  <a:pt x="1186720" y="501638"/>
                </a:moveTo>
                <a:cubicBezTo>
                  <a:pt x="1185033" y="500513"/>
                  <a:pt x="1183414" y="500602"/>
                  <a:pt x="1181860" y="501907"/>
                </a:cubicBezTo>
                <a:cubicBezTo>
                  <a:pt x="1182612" y="502627"/>
                  <a:pt x="1183674" y="503482"/>
                  <a:pt x="1185049" y="504472"/>
                </a:cubicBezTo>
                <a:cubicBezTo>
                  <a:pt x="1186424" y="505463"/>
                  <a:pt x="1187453" y="505710"/>
                  <a:pt x="1188137" y="505216"/>
                </a:cubicBezTo>
                <a:cubicBezTo>
                  <a:pt x="1188580" y="504505"/>
                  <a:pt x="1188487" y="503749"/>
                  <a:pt x="1187858" y="502946"/>
                </a:cubicBezTo>
                <a:cubicBezTo>
                  <a:pt x="1187231" y="502143"/>
                  <a:pt x="1186851" y="501707"/>
                  <a:pt x="1186720" y="501638"/>
                </a:cubicBezTo>
                <a:close/>
                <a:moveTo>
                  <a:pt x="1265766" y="454617"/>
                </a:moveTo>
                <a:cubicBezTo>
                  <a:pt x="1266962" y="458334"/>
                  <a:pt x="1268179" y="461060"/>
                  <a:pt x="1269417" y="462794"/>
                </a:cubicBezTo>
                <a:cubicBezTo>
                  <a:pt x="1270655" y="464527"/>
                  <a:pt x="1273240" y="464435"/>
                  <a:pt x="1277170" y="462517"/>
                </a:cubicBezTo>
                <a:close/>
                <a:moveTo>
                  <a:pt x="1108589" y="410908"/>
                </a:moveTo>
                <a:lnTo>
                  <a:pt x="1107441" y="412190"/>
                </a:lnTo>
                <a:lnTo>
                  <a:pt x="1111959" y="427782"/>
                </a:lnTo>
                <a:cubicBezTo>
                  <a:pt x="1112624" y="421449"/>
                  <a:pt x="1111501" y="415824"/>
                  <a:pt x="1108589" y="410908"/>
                </a:cubicBezTo>
                <a:close/>
                <a:moveTo>
                  <a:pt x="1175437" y="388477"/>
                </a:moveTo>
                <a:cubicBezTo>
                  <a:pt x="1178417" y="387728"/>
                  <a:pt x="1180928" y="388147"/>
                  <a:pt x="1182971" y="389735"/>
                </a:cubicBezTo>
                <a:cubicBezTo>
                  <a:pt x="1184128" y="390915"/>
                  <a:pt x="1184445" y="392066"/>
                  <a:pt x="1183923" y="393186"/>
                </a:cubicBezTo>
                <a:cubicBezTo>
                  <a:pt x="1183401" y="394307"/>
                  <a:pt x="1182791" y="395203"/>
                  <a:pt x="1182092" y="395877"/>
                </a:cubicBezTo>
                <a:cubicBezTo>
                  <a:pt x="1181079" y="396847"/>
                  <a:pt x="1178733" y="398500"/>
                  <a:pt x="1175054" y="400836"/>
                </a:cubicBezTo>
                <a:cubicBezTo>
                  <a:pt x="1171375" y="403172"/>
                  <a:pt x="1168996" y="404217"/>
                  <a:pt x="1167916" y="403972"/>
                </a:cubicBezTo>
                <a:lnTo>
                  <a:pt x="1167245" y="391824"/>
                </a:lnTo>
                <a:cubicBezTo>
                  <a:pt x="1169727" y="390341"/>
                  <a:pt x="1172457" y="389225"/>
                  <a:pt x="1175437" y="388477"/>
                </a:cubicBezTo>
                <a:close/>
                <a:moveTo>
                  <a:pt x="1590111" y="341938"/>
                </a:moveTo>
                <a:cubicBezTo>
                  <a:pt x="1592115" y="345084"/>
                  <a:pt x="1593474" y="348615"/>
                  <a:pt x="1594187" y="352532"/>
                </a:cubicBezTo>
                <a:cubicBezTo>
                  <a:pt x="1594900" y="356449"/>
                  <a:pt x="1593530" y="359607"/>
                  <a:pt x="1590077" y="362005"/>
                </a:cubicBezTo>
                <a:cubicBezTo>
                  <a:pt x="1588071" y="358860"/>
                  <a:pt x="1586713" y="355329"/>
                  <a:pt x="1586000" y="351412"/>
                </a:cubicBezTo>
                <a:cubicBezTo>
                  <a:pt x="1585287" y="347494"/>
                  <a:pt x="1586657" y="344337"/>
                  <a:pt x="1590111" y="341938"/>
                </a:cubicBezTo>
                <a:close/>
                <a:moveTo>
                  <a:pt x="1022252" y="246145"/>
                </a:moveTo>
                <a:cubicBezTo>
                  <a:pt x="1020822" y="246453"/>
                  <a:pt x="1019784" y="246967"/>
                  <a:pt x="1019139" y="247688"/>
                </a:cubicBezTo>
                <a:lnTo>
                  <a:pt x="1020421" y="248836"/>
                </a:lnTo>
                <a:cubicBezTo>
                  <a:pt x="1022985" y="251132"/>
                  <a:pt x="1025414" y="250997"/>
                  <a:pt x="1027710" y="248433"/>
                </a:cubicBezTo>
                <a:lnTo>
                  <a:pt x="1026428" y="247285"/>
                </a:lnTo>
                <a:cubicBezTo>
                  <a:pt x="1025074" y="246218"/>
                  <a:pt x="1023682" y="245837"/>
                  <a:pt x="1022252" y="246145"/>
                </a:cubicBezTo>
                <a:close/>
                <a:moveTo>
                  <a:pt x="1023192" y="232842"/>
                </a:moveTo>
                <a:cubicBezTo>
                  <a:pt x="1021933" y="232098"/>
                  <a:pt x="1020740" y="232570"/>
                  <a:pt x="1019615" y="234258"/>
                </a:cubicBezTo>
                <a:lnTo>
                  <a:pt x="1017319" y="236822"/>
                </a:lnTo>
                <a:cubicBezTo>
                  <a:pt x="1018094" y="237515"/>
                  <a:pt x="1019396" y="238103"/>
                  <a:pt x="1021225" y="238586"/>
                </a:cubicBezTo>
                <a:cubicBezTo>
                  <a:pt x="1023054" y="239069"/>
                  <a:pt x="1024609" y="238728"/>
                  <a:pt x="1025891" y="237566"/>
                </a:cubicBezTo>
                <a:cubicBezTo>
                  <a:pt x="1026361" y="236880"/>
                  <a:pt x="1026214" y="236076"/>
                  <a:pt x="1025452" y="235153"/>
                </a:cubicBezTo>
                <a:cubicBezTo>
                  <a:pt x="1024691" y="234231"/>
                  <a:pt x="1023937" y="233460"/>
                  <a:pt x="1023192" y="232842"/>
                </a:cubicBezTo>
                <a:close/>
                <a:moveTo>
                  <a:pt x="1101555" y="217542"/>
                </a:moveTo>
                <a:cubicBezTo>
                  <a:pt x="1102221" y="218571"/>
                  <a:pt x="1102979" y="221271"/>
                  <a:pt x="1103830" y="225641"/>
                </a:cubicBezTo>
                <a:cubicBezTo>
                  <a:pt x="1104681" y="230011"/>
                  <a:pt x="1105473" y="233318"/>
                  <a:pt x="1106206" y="235563"/>
                </a:cubicBezTo>
                <a:cubicBezTo>
                  <a:pt x="1104298" y="236405"/>
                  <a:pt x="1102141" y="236880"/>
                  <a:pt x="1099735" y="236987"/>
                </a:cubicBezTo>
                <a:cubicBezTo>
                  <a:pt x="1097329" y="237095"/>
                  <a:pt x="1095392" y="236034"/>
                  <a:pt x="1093924" y="233805"/>
                </a:cubicBezTo>
                <a:cubicBezTo>
                  <a:pt x="1092371" y="235109"/>
                  <a:pt x="1090751" y="235199"/>
                  <a:pt x="1089064" y="234074"/>
                </a:cubicBezTo>
                <a:cubicBezTo>
                  <a:pt x="1087904" y="232843"/>
                  <a:pt x="1087559" y="231187"/>
                  <a:pt x="1088028" y="229104"/>
                </a:cubicBezTo>
                <a:cubicBezTo>
                  <a:pt x="1088496" y="227022"/>
                  <a:pt x="1089045" y="225011"/>
                  <a:pt x="1089674" y="223073"/>
                </a:cubicBezTo>
                <a:close/>
                <a:moveTo>
                  <a:pt x="1019895" y="195247"/>
                </a:moveTo>
                <a:cubicBezTo>
                  <a:pt x="1019378" y="195987"/>
                  <a:pt x="1019332" y="197005"/>
                  <a:pt x="1019759" y="198301"/>
                </a:cubicBezTo>
                <a:cubicBezTo>
                  <a:pt x="1020187" y="199598"/>
                  <a:pt x="1020748" y="200582"/>
                  <a:pt x="1021446" y="201254"/>
                </a:cubicBezTo>
                <a:lnTo>
                  <a:pt x="1016989" y="208813"/>
                </a:lnTo>
                <a:cubicBezTo>
                  <a:pt x="1018673" y="212629"/>
                  <a:pt x="1019234" y="215441"/>
                  <a:pt x="1018675" y="217249"/>
                </a:cubicBezTo>
                <a:cubicBezTo>
                  <a:pt x="1018114" y="219057"/>
                  <a:pt x="1018676" y="221870"/>
                  <a:pt x="1020359" y="225686"/>
                </a:cubicBezTo>
                <a:lnTo>
                  <a:pt x="1024547" y="213269"/>
                </a:lnTo>
                <a:cubicBezTo>
                  <a:pt x="1027777" y="211542"/>
                  <a:pt x="1028591" y="208806"/>
                  <a:pt x="1026988" y="205061"/>
                </a:cubicBezTo>
                <a:cubicBezTo>
                  <a:pt x="1025384" y="201316"/>
                  <a:pt x="1023447" y="198427"/>
                  <a:pt x="1021177" y="196395"/>
                </a:cubicBezTo>
                <a:close/>
                <a:moveTo>
                  <a:pt x="1046877" y="0"/>
                </a:moveTo>
                <a:cubicBezTo>
                  <a:pt x="1052044" y="10352"/>
                  <a:pt x="1053242" y="21912"/>
                  <a:pt x="1050470" y="34684"/>
                </a:cubicBezTo>
                <a:cubicBezTo>
                  <a:pt x="1047698" y="47455"/>
                  <a:pt x="1046179" y="59470"/>
                  <a:pt x="1045913" y="70732"/>
                </a:cubicBezTo>
                <a:cubicBezTo>
                  <a:pt x="1047492" y="73589"/>
                  <a:pt x="1047841" y="76210"/>
                  <a:pt x="1046957" y="78595"/>
                </a:cubicBezTo>
                <a:cubicBezTo>
                  <a:pt x="1046073" y="80979"/>
                  <a:pt x="1046421" y="83600"/>
                  <a:pt x="1048001" y="86458"/>
                </a:cubicBezTo>
                <a:lnTo>
                  <a:pt x="1040504" y="105151"/>
                </a:lnTo>
                <a:lnTo>
                  <a:pt x="1043325" y="156176"/>
                </a:lnTo>
                <a:lnTo>
                  <a:pt x="1046097" y="140181"/>
                </a:lnTo>
                <a:lnTo>
                  <a:pt x="1065938" y="146395"/>
                </a:lnTo>
                <a:cubicBezTo>
                  <a:pt x="1061290" y="169323"/>
                  <a:pt x="1060696" y="192560"/>
                  <a:pt x="1064156" y="216106"/>
                </a:cubicBezTo>
                <a:cubicBezTo>
                  <a:pt x="1067615" y="239652"/>
                  <a:pt x="1070379" y="263008"/>
                  <a:pt x="1072447" y="286173"/>
                </a:cubicBezTo>
                <a:lnTo>
                  <a:pt x="1076158" y="287186"/>
                </a:lnTo>
                <a:cubicBezTo>
                  <a:pt x="1077394" y="283817"/>
                  <a:pt x="1079111" y="278138"/>
                  <a:pt x="1081309" y="270146"/>
                </a:cubicBezTo>
                <a:cubicBezTo>
                  <a:pt x="1083508" y="262154"/>
                  <a:pt x="1085259" y="257082"/>
                  <a:pt x="1086561" y="254928"/>
                </a:cubicBezTo>
                <a:cubicBezTo>
                  <a:pt x="1088114" y="253624"/>
                  <a:pt x="1089733" y="253534"/>
                  <a:pt x="1091421" y="254659"/>
                </a:cubicBezTo>
                <a:cubicBezTo>
                  <a:pt x="1093793" y="257168"/>
                  <a:pt x="1095593" y="260319"/>
                  <a:pt x="1096817" y="264110"/>
                </a:cubicBezTo>
                <a:lnTo>
                  <a:pt x="1095060" y="276393"/>
                </a:lnTo>
                <a:cubicBezTo>
                  <a:pt x="1099496" y="273532"/>
                  <a:pt x="1103110" y="273688"/>
                  <a:pt x="1105900" y="276859"/>
                </a:cubicBezTo>
                <a:cubicBezTo>
                  <a:pt x="1108690" y="280031"/>
                  <a:pt x="1108540" y="283746"/>
                  <a:pt x="1105450" y="288004"/>
                </a:cubicBezTo>
                <a:lnTo>
                  <a:pt x="1110102" y="306026"/>
                </a:lnTo>
                <a:cubicBezTo>
                  <a:pt x="1113768" y="309885"/>
                  <a:pt x="1114650" y="312985"/>
                  <a:pt x="1112748" y="315323"/>
                </a:cubicBezTo>
                <a:cubicBezTo>
                  <a:pt x="1110847" y="317662"/>
                  <a:pt x="1111088" y="320188"/>
                  <a:pt x="1113472" y="322900"/>
                </a:cubicBezTo>
                <a:lnTo>
                  <a:pt x="1111177" y="325464"/>
                </a:lnTo>
                <a:cubicBezTo>
                  <a:pt x="1110537" y="326286"/>
                  <a:pt x="1109522" y="327205"/>
                  <a:pt x="1108130" y="328222"/>
                </a:cubicBezTo>
                <a:cubicBezTo>
                  <a:pt x="1106740" y="329238"/>
                  <a:pt x="1105370" y="329263"/>
                  <a:pt x="1104022" y="328296"/>
                </a:cubicBezTo>
                <a:cubicBezTo>
                  <a:pt x="1102233" y="326263"/>
                  <a:pt x="1101442" y="322955"/>
                  <a:pt x="1101645" y="318375"/>
                </a:cubicBezTo>
                <a:cubicBezTo>
                  <a:pt x="1101849" y="313793"/>
                  <a:pt x="1102238" y="309812"/>
                  <a:pt x="1102813" y="306429"/>
                </a:cubicBezTo>
                <a:lnTo>
                  <a:pt x="1097282" y="294549"/>
                </a:lnTo>
                <a:lnTo>
                  <a:pt x="1094986" y="297113"/>
                </a:lnTo>
                <a:cubicBezTo>
                  <a:pt x="1096501" y="300634"/>
                  <a:pt x="1098209" y="307648"/>
                  <a:pt x="1100110" y="318155"/>
                </a:cubicBezTo>
                <a:cubicBezTo>
                  <a:pt x="1102011" y="328662"/>
                  <a:pt x="1103111" y="335709"/>
                  <a:pt x="1103411" y="339298"/>
                </a:cubicBezTo>
                <a:lnTo>
                  <a:pt x="1109553" y="340176"/>
                </a:lnTo>
                <a:cubicBezTo>
                  <a:pt x="1109165" y="345555"/>
                  <a:pt x="1108671" y="350405"/>
                  <a:pt x="1108073" y="354729"/>
                </a:cubicBezTo>
                <a:cubicBezTo>
                  <a:pt x="1107474" y="359053"/>
                  <a:pt x="1107268" y="363583"/>
                  <a:pt x="1107453" y="368320"/>
                </a:cubicBezTo>
                <a:cubicBezTo>
                  <a:pt x="1103506" y="374073"/>
                  <a:pt x="1103515" y="379759"/>
                  <a:pt x="1107482" y="385379"/>
                </a:cubicBezTo>
                <a:cubicBezTo>
                  <a:pt x="1111449" y="390998"/>
                  <a:pt x="1112066" y="396651"/>
                  <a:pt x="1109333" y="402337"/>
                </a:cubicBezTo>
                <a:lnTo>
                  <a:pt x="1110884" y="408344"/>
                </a:lnTo>
                <a:lnTo>
                  <a:pt x="1124450" y="411250"/>
                </a:lnTo>
                <a:lnTo>
                  <a:pt x="1121617" y="404095"/>
                </a:lnTo>
                <a:lnTo>
                  <a:pt x="1134107" y="387562"/>
                </a:lnTo>
                <a:lnTo>
                  <a:pt x="1129858" y="376830"/>
                </a:lnTo>
                <a:cubicBezTo>
                  <a:pt x="1131176" y="375412"/>
                  <a:pt x="1132237" y="373475"/>
                  <a:pt x="1133040" y="371019"/>
                </a:cubicBezTo>
                <a:cubicBezTo>
                  <a:pt x="1133843" y="368562"/>
                  <a:pt x="1133369" y="366405"/>
                  <a:pt x="1131616" y="364547"/>
                </a:cubicBezTo>
                <a:lnTo>
                  <a:pt x="1134657" y="353412"/>
                </a:lnTo>
                <a:lnTo>
                  <a:pt x="1144107" y="348015"/>
                </a:lnTo>
                <a:cubicBezTo>
                  <a:pt x="1144625" y="348672"/>
                  <a:pt x="1144616" y="349434"/>
                  <a:pt x="1144081" y="350301"/>
                </a:cubicBezTo>
                <a:cubicBezTo>
                  <a:pt x="1143545" y="351168"/>
                  <a:pt x="1143216" y="351644"/>
                  <a:pt x="1143094" y="351727"/>
                </a:cubicBezTo>
                <a:lnTo>
                  <a:pt x="1148624" y="363607"/>
                </a:lnTo>
                <a:cubicBezTo>
                  <a:pt x="1147622" y="366125"/>
                  <a:pt x="1147601" y="368512"/>
                  <a:pt x="1148563" y="370769"/>
                </a:cubicBezTo>
                <a:cubicBezTo>
                  <a:pt x="1149526" y="373027"/>
                  <a:pt x="1151008" y="375026"/>
                  <a:pt x="1153008" y="376769"/>
                </a:cubicBezTo>
                <a:lnTo>
                  <a:pt x="1154693" y="385206"/>
                </a:lnTo>
                <a:lnTo>
                  <a:pt x="1161237" y="393374"/>
                </a:lnTo>
                <a:cubicBezTo>
                  <a:pt x="1161274" y="402309"/>
                  <a:pt x="1164516" y="416853"/>
                  <a:pt x="1170962" y="437010"/>
                </a:cubicBezTo>
                <a:cubicBezTo>
                  <a:pt x="1177407" y="457167"/>
                  <a:pt x="1181964" y="473467"/>
                  <a:pt x="1184632" y="485912"/>
                </a:cubicBezTo>
                <a:lnTo>
                  <a:pt x="1197318" y="494959"/>
                </a:lnTo>
                <a:lnTo>
                  <a:pt x="1195695" y="509672"/>
                </a:lnTo>
                <a:lnTo>
                  <a:pt x="1199944" y="520405"/>
                </a:lnTo>
                <a:cubicBezTo>
                  <a:pt x="1198270" y="507118"/>
                  <a:pt x="1198507" y="493954"/>
                  <a:pt x="1200654" y="480913"/>
                </a:cubicBezTo>
                <a:cubicBezTo>
                  <a:pt x="1202802" y="467873"/>
                  <a:pt x="1205182" y="454895"/>
                  <a:pt x="1207794" y="441981"/>
                </a:cubicBezTo>
                <a:cubicBezTo>
                  <a:pt x="1204922" y="438255"/>
                  <a:pt x="1202705" y="433961"/>
                  <a:pt x="1201141" y="429097"/>
                </a:cubicBezTo>
                <a:cubicBezTo>
                  <a:pt x="1199577" y="424233"/>
                  <a:pt x="1200110" y="420091"/>
                  <a:pt x="1202739" y="416670"/>
                </a:cubicBezTo>
                <a:cubicBezTo>
                  <a:pt x="1211567" y="405519"/>
                  <a:pt x="1214454" y="397134"/>
                  <a:pt x="1211401" y="391515"/>
                </a:cubicBezTo>
                <a:cubicBezTo>
                  <a:pt x="1208349" y="385895"/>
                  <a:pt x="1208367" y="380715"/>
                  <a:pt x="1211456" y="375975"/>
                </a:cubicBezTo>
                <a:lnTo>
                  <a:pt x="1210381" y="356537"/>
                </a:lnTo>
                <a:cubicBezTo>
                  <a:pt x="1213288" y="354472"/>
                  <a:pt x="1215323" y="351770"/>
                  <a:pt x="1216484" y="348431"/>
                </a:cubicBezTo>
                <a:cubicBezTo>
                  <a:pt x="1217644" y="345092"/>
                  <a:pt x="1218109" y="341563"/>
                  <a:pt x="1217878" y="337844"/>
                </a:cubicBezTo>
                <a:cubicBezTo>
                  <a:pt x="1218640" y="336938"/>
                  <a:pt x="1220306" y="335830"/>
                  <a:pt x="1222873" y="334521"/>
                </a:cubicBezTo>
                <a:cubicBezTo>
                  <a:pt x="1225441" y="333211"/>
                  <a:pt x="1227781" y="333285"/>
                  <a:pt x="1229892" y="334742"/>
                </a:cubicBezTo>
                <a:cubicBezTo>
                  <a:pt x="1231361" y="336971"/>
                  <a:pt x="1230716" y="340916"/>
                  <a:pt x="1227958" y="346578"/>
                </a:cubicBezTo>
                <a:cubicBezTo>
                  <a:pt x="1225198" y="352239"/>
                  <a:pt x="1223052" y="356573"/>
                  <a:pt x="1221517" y="359577"/>
                </a:cubicBezTo>
                <a:lnTo>
                  <a:pt x="1224472" y="413031"/>
                </a:lnTo>
                <a:cubicBezTo>
                  <a:pt x="1221885" y="418125"/>
                  <a:pt x="1219395" y="423594"/>
                  <a:pt x="1217002" y="429438"/>
                </a:cubicBezTo>
                <a:cubicBezTo>
                  <a:pt x="1214608" y="435283"/>
                  <a:pt x="1214868" y="440904"/>
                  <a:pt x="1217781" y="446303"/>
                </a:cubicBezTo>
                <a:lnTo>
                  <a:pt x="1216219" y="484166"/>
                </a:lnTo>
                <a:lnTo>
                  <a:pt x="1225328" y="494629"/>
                </a:lnTo>
                <a:cubicBezTo>
                  <a:pt x="1225499" y="495889"/>
                  <a:pt x="1225678" y="497301"/>
                  <a:pt x="1225866" y="498865"/>
                </a:cubicBezTo>
                <a:cubicBezTo>
                  <a:pt x="1226054" y="500428"/>
                  <a:pt x="1225626" y="501873"/>
                  <a:pt x="1224583" y="503201"/>
                </a:cubicBezTo>
                <a:lnTo>
                  <a:pt x="1222288" y="505764"/>
                </a:lnTo>
                <a:lnTo>
                  <a:pt x="1245303" y="503274"/>
                </a:lnTo>
                <a:lnTo>
                  <a:pt x="1248746" y="499428"/>
                </a:lnTo>
                <a:cubicBezTo>
                  <a:pt x="1249912" y="498017"/>
                  <a:pt x="1250669" y="496097"/>
                  <a:pt x="1251017" y="493666"/>
                </a:cubicBezTo>
                <a:cubicBezTo>
                  <a:pt x="1251365" y="491234"/>
                  <a:pt x="1251194" y="489061"/>
                  <a:pt x="1250504" y="487145"/>
                </a:cubicBezTo>
                <a:lnTo>
                  <a:pt x="1258270" y="473310"/>
                </a:lnTo>
                <a:cubicBezTo>
                  <a:pt x="1255019" y="467321"/>
                  <a:pt x="1254017" y="459303"/>
                  <a:pt x="1255264" y="449257"/>
                </a:cubicBezTo>
                <a:cubicBezTo>
                  <a:pt x="1256511" y="439212"/>
                  <a:pt x="1259474" y="431279"/>
                  <a:pt x="1264154" y="425461"/>
                </a:cubicBezTo>
                <a:cubicBezTo>
                  <a:pt x="1265493" y="423965"/>
                  <a:pt x="1267540" y="424258"/>
                  <a:pt x="1270296" y="426339"/>
                </a:cubicBezTo>
                <a:lnTo>
                  <a:pt x="1271578" y="427487"/>
                </a:lnTo>
                <a:cubicBezTo>
                  <a:pt x="1268850" y="429568"/>
                  <a:pt x="1267960" y="431851"/>
                  <a:pt x="1268910" y="434337"/>
                </a:cubicBezTo>
                <a:cubicBezTo>
                  <a:pt x="1269860" y="436823"/>
                  <a:pt x="1271400" y="438972"/>
                  <a:pt x="1273531" y="440784"/>
                </a:cubicBezTo>
                <a:lnTo>
                  <a:pt x="1274813" y="441931"/>
                </a:lnTo>
                <a:cubicBezTo>
                  <a:pt x="1279300" y="439982"/>
                  <a:pt x="1281766" y="441420"/>
                  <a:pt x="1282211" y="446245"/>
                </a:cubicBezTo>
                <a:cubicBezTo>
                  <a:pt x="1282655" y="451069"/>
                  <a:pt x="1282506" y="454784"/>
                  <a:pt x="1281761" y="457389"/>
                </a:cubicBezTo>
                <a:lnTo>
                  <a:pt x="1288635" y="493566"/>
                </a:lnTo>
                <a:cubicBezTo>
                  <a:pt x="1284706" y="496881"/>
                  <a:pt x="1283484" y="502331"/>
                  <a:pt x="1284969" y="509915"/>
                </a:cubicBezTo>
                <a:cubicBezTo>
                  <a:pt x="1286455" y="517500"/>
                  <a:pt x="1285874" y="523524"/>
                  <a:pt x="1283227" y="527986"/>
                </a:cubicBezTo>
                <a:cubicBezTo>
                  <a:pt x="1279484" y="534209"/>
                  <a:pt x="1280435" y="541316"/>
                  <a:pt x="1286081" y="549306"/>
                </a:cubicBezTo>
                <a:cubicBezTo>
                  <a:pt x="1291727" y="557295"/>
                  <a:pt x="1293539" y="563440"/>
                  <a:pt x="1291518" y="567741"/>
                </a:cubicBezTo>
                <a:lnTo>
                  <a:pt x="1290370" y="569023"/>
                </a:lnTo>
                <a:cubicBezTo>
                  <a:pt x="1286831" y="593184"/>
                  <a:pt x="1286937" y="617144"/>
                  <a:pt x="1290688" y="640902"/>
                </a:cubicBezTo>
                <a:cubicBezTo>
                  <a:pt x="1291952" y="639435"/>
                  <a:pt x="1293761" y="638168"/>
                  <a:pt x="1296114" y="637099"/>
                </a:cubicBezTo>
                <a:cubicBezTo>
                  <a:pt x="1298466" y="636030"/>
                  <a:pt x="1300662" y="636263"/>
                  <a:pt x="1302702" y="637800"/>
                </a:cubicBezTo>
                <a:cubicBezTo>
                  <a:pt x="1304997" y="640288"/>
                  <a:pt x="1306344" y="643515"/>
                  <a:pt x="1306741" y="647479"/>
                </a:cubicBezTo>
                <a:cubicBezTo>
                  <a:pt x="1307138" y="651442"/>
                  <a:pt x="1308198" y="654988"/>
                  <a:pt x="1309919" y="658118"/>
                </a:cubicBezTo>
                <a:lnTo>
                  <a:pt x="1308088" y="691121"/>
                </a:lnTo>
                <a:cubicBezTo>
                  <a:pt x="1304504" y="694264"/>
                  <a:pt x="1304159" y="700884"/>
                  <a:pt x="1307053" y="710980"/>
                </a:cubicBezTo>
                <a:cubicBezTo>
                  <a:pt x="1309947" y="721077"/>
                  <a:pt x="1312673" y="728135"/>
                  <a:pt x="1315231" y="732158"/>
                </a:cubicBezTo>
                <a:cubicBezTo>
                  <a:pt x="1309418" y="735373"/>
                  <a:pt x="1306143" y="740429"/>
                  <a:pt x="1305406" y="747324"/>
                </a:cubicBezTo>
                <a:cubicBezTo>
                  <a:pt x="1304671" y="754219"/>
                  <a:pt x="1305715" y="760254"/>
                  <a:pt x="1308540" y="765429"/>
                </a:cubicBezTo>
                <a:cubicBezTo>
                  <a:pt x="1304859" y="769110"/>
                  <a:pt x="1304067" y="774080"/>
                  <a:pt x="1306165" y="780336"/>
                </a:cubicBezTo>
                <a:cubicBezTo>
                  <a:pt x="1308263" y="786592"/>
                  <a:pt x="1310829" y="791680"/>
                  <a:pt x="1313864" y="795599"/>
                </a:cubicBezTo>
                <a:cubicBezTo>
                  <a:pt x="1310731" y="797702"/>
                  <a:pt x="1310365" y="800261"/>
                  <a:pt x="1312765" y="803277"/>
                </a:cubicBezTo>
                <a:cubicBezTo>
                  <a:pt x="1315166" y="806292"/>
                  <a:pt x="1314226" y="809492"/>
                  <a:pt x="1309945" y="812876"/>
                </a:cubicBezTo>
                <a:cubicBezTo>
                  <a:pt x="1311441" y="814215"/>
                  <a:pt x="1311148" y="816263"/>
                  <a:pt x="1309066" y="819018"/>
                </a:cubicBezTo>
                <a:cubicBezTo>
                  <a:pt x="1306770" y="821582"/>
                  <a:pt x="1303192" y="822999"/>
                  <a:pt x="1298334" y="823267"/>
                </a:cubicBezTo>
                <a:cubicBezTo>
                  <a:pt x="1295840" y="818582"/>
                  <a:pt x="1293558" y="812209"/>
                  <a:pt x="1291488" y="804148"/>
                </a:cubicBezTo>
                <a:cubicBezTo>
                  <a:pt x="1289418" y="796088"/>
                  <a:pt x="1290173" y="789547"/>
                  <a:pt x="1293754" y="784526"/>
                </a:cubicBezTo>
                <a:lnTo>
                  <a:pt x="1294902" y="783244"/>
                </a:lnTo>
                <a:lnTo>
                  <a:pt x="1296391" y="766102"/>
                </a:lnTo>
                <a:cubicBezTo>
                  <a:pt x="1294989" y="763691"/>
                  <a:pt x="1294033" y="761103"/>
                  <a:pt x="1293525" y="758339"/>
                </a:cubicBezTo>
                <a:cubicBezTo>
                  <a:pt x="1293017" y="755574"/>
                  <a:pt x="1293276" y="752920"/>
                  <a:pt x="1294303" y="750375"/>
                </a:cubicBezTo>
                <a:cubicBezTo>
                  <a:pt x="1290018" y="742209"/>
                  <a:pt x="1289028" y="734394"/>
                  <a:pt x="1291332" y="726929"/>
                </a:cubicBezTo>
                <a:cubicBezTo>
                  <a:pt x="1293636" y="719465"/>
                  <a:pt x="1292964" y="711937"/>
                  <a:pt x="1289321" y="704344"/>
                </a:cubicBezTo>
                <a:lnTo>
                  <a:pt x="1293778" y="696786"/>
                </a:lnTo>
                <a:lnTo>
                  <a:pt x="1285340" y="698471"/>
                </a:lnTo>
                <a:cubicBezTo>
                  <a:pt x="1283689" y="702574"/>
                  <a:pt x="1283174" y="713468"/>
                  <a:pt x="1283797" y="731154"/>
                </a:cubicBezTo>
                <a:cubicBezTo>
                  <a:pt x="1284419" y="748840"/>
                  <a:pt x="1285760" y="760240"/>
                  <a:pt x="1287820" y="765357"/>
                </a:cubicBezTo>
                <a:lnTo>
                  <a:pt x="1282619" y="781485"/>
                </a:lnTo>
                <a:cubicBezTo>
                  <a:pt x="1284553" y="793514"/>
                  <a:pt x="1285416" y="805449"/>
                  <a:pt x="1285208" y="817290"/>
                </a:cubicBezTo>
                <a:cubicBezTo>
                  <a:pt x="1284999" y="829132"/>
                  <a:pt x="1283432" y="841202"/>
                  <a:pt x="1280507" y="853499"/>
                </a:cubicBezTo>
                <a:cubicBezTo>
                  <a:pt x="1277907" y="855598"/>
                  <a:pt x="1277369" y="857810"/>
                  <a:pt x="1278894" y="860138"/>
                </a:cubicBezTo>
                <a:cubicBezTo>
                  <a:pt x="1280419" y="862465"/>
                  <a:pt x="1281991" y="864257"/>
                  <a:pt x="1283608" y="865513"/>
                </a:cubicBezTo>
                <a:lnTo>
                  <a:pt x="1290019" y="871252"/>
                </a:lnTo>
                <a:lnTo>
                  <a:pt x="1287857" y="876246"/>
                </a:lnTo>
                <a:cubicBezTo>
                  <a:pt x="1285658" y="877789"/>
                  <a:pt x="1283577" y="878716"/>
                  <a:pt x="1281614" y="879028"/>
                </a:cubicBezTo>
                <a:cubicBezTo>
                  <a:pt x="1279651" y="879339"/>
                  <a:pt x="1280674" y="881314"/>
                  <a:pt x="1284683" y="884951"/>
                </a:cubicBezTo>
                <a:cubicBezTo>
                  <a:pt x="1283937" y="887074"/>
                  <a:pt x="1283082" y="889965"/>
                  <a:pt x="1282116" y="893624"/>
                </a:cubicBezTo>
                <a:cubicBezTo>
                  <a:pt x="1281151" y="897282"/>
                  <a:pt x="1281510" y="900105"/>
                  <a:pt x="1283194" y="902094"/>
                </a:cubicBezTo>
                <a:cubicBezTo>
                  <a:pt x="1284595" y="903108"/>
                  <a:pt x="1286179" y="903275"/>
                  <a:pt x="1287944" y="902593"/>
                </a:cubicBezTo>
                <a:cubicBezTo>
                  <a:pt x="1289708" y="901911"/>
                  <a:pt x="1290937" y="901183"/>
                  <a:pt x="1291631" y="900409"/>
                </a:cubicBezTo>
                <a:cubicBezTo>
                  <a:pt x="1290799" y="898221"/>
                  <a:pt x="1290203" y="894801"/>
                  <a:pt x="1289845" y="890150"/>
                </a:cubicBezTo>
                <a:cubicBezTo>
                  <a:pt x="1289486" y="885498"/>
                  <a:pt x="1290106" y="882011"/>
                  <a:pt x="1291704" y="879689"/>
                </a:cubicBezTo>
                <a:cubicBezTo>
                  <a:pt x="1292333" y="879146"/>
                  <a:pt x="1293149" y="879203"/>
                  <a:pt x="1294150" y="879858"/>
                </a:cubicBezTo>
                <a:cubicBezTo>
                  <a:pt x="1295151" y="880514"/>
                  <a:pt x="1296001" y="881177"/>
                  <a:pt x="1296698" y="881849"/>
                </a:cubicBezTo>
                <a:lnTo>
                  <a:pt x="1301200" y="884035"/>
                </a:lnTo>
                <a:lnTo>
                  <a:pt x="1301517" y="876534"/>
                </a:lnTo>
                <a:cubicBezTo>
                  <a:pt x="1302815" y="868574"/>
                  <a:pt x="1304981" y="862852"/>
                  <a:pt x="1308016" y="859369"/>
                </a:cubicBezTo>
                <a:cubicBezTo>
                  <a:pt x="1309523" y="858676"/>
                  <a:pt x="1310863" y="858962"/>
                  <a:pt x="1312035" y="860223"/>
                </a:cubicBezTo>
                <a:cubicBezTo>
                  <a:pt x="1313207" y="861486"/>
                  <a:pt x="1314029" y="862582"/>
                  <a:pt x="1314501" y="863511"/>
                </a:cubicBezTo>
                <a:cubicBezTo>
                  <a:pt x="1313536" y="867136"/>
                  <a:pt x="1313013" y="870874"/>
                  <a:pt x="1312933" y="874722"/>
                </a:cubicBezTo>
                <a:cubicBezTo>
                  <a:pt x="1312852" y="878570"/>
                  <a:pt x="1313659" y="882014"/>
                  <a:pt x="1315350" y="885054"/>
                </a:cubicBezTo>
                <a:lnTo>
                  <a:pt x="1316267" y="866464"/>
                </a:lnTo>
                <a:cubicBezTo>
                  <a:pt x="1318190" y="862976"/>
                  <a:pt x="1320556" y="860225"/>
                  <a:pt x="1323363" y="858214"/>
                </a:cubicBezTo>
                <a:cubicBezTo>
                  <a:pt x="1325085" y="857184"/>
                  <a:pt x="1326953" y="858072"/>
                  <a:pt x="1328965" y="860879"/>
                </a:cubicBezTo>
                <a:cubicBezTo>
                  <a:pt x="1331771" y="866134"/>
                  <a:pt x="1333361" y="871867"/>
                  <a:pt x="1333732" y="878077"/>
                </a:cubicBezTo>
                <a:cubicBezTo>
                  <a:pt x="1334102" y="884287"/>
                  <a:pt x="1334953" y="890460"/>
                  <a:pt x="1336283" y="896598"/>
                </a:cubicBezTo>
                <a:lnTo>
                  <a:pt x="1331530" y="915477"/>
                </a:lnTo>
                <a:lnTo>
                  <a:pt x="1337404" y="932012"/>
                </a:lnTo>
                <a:lnTo>
                  <a:pt x="1336316" y="876532"/>
                </a:lnTo>
                <a:lnTo>
                  <a:pt x="1344890" y="867398"/>
                </a:lnTo>
                <a:lnTo>
                  <a:pt x="1349931" y="852356"/>
                </a:lnTo>
                <a:cubicBezTo>
                  <a:pt x="1348015" y="843561"/>
                  <a:pt x="1348065" y="828831"/>
                  <a:pt x="1350079" y="808165"/>
                </a:cubicBezTo>
                <a:cubicBezTo>
                  <a:pt x="1352093" y="787499"/>
                  <a:pt x="1355241" y="772921"/>
                  <a:pt x="1359521" y="764432"/>
                </a:cubicBezTo>
                <a:lnTo>
                  <a:pt x="1359538" y="754399"/>
                </a:lnTo>
                <a:cubicBezTo>
                  <a:pt x="1358717" y="752885"/>
                  <a:pt x="1358080" y="751261"/>
                  <a:pt x="1357628" y="749527"/>
                </a:cubicBezTo>
                <a:cubicBezTo>
                  <a:pt x="1357176" y="747792"/>
                  <a:pt x="1356540" y="746168"/>
                  <a:pt x="1355718" y="744655"/>
                </a:cubicBezTo>
                <a:lnTo>
                  <a:pt x="1353952" y="741700"/>
                </a:lnTo>
                <a:lnTo>
                  <a:pt x="1359588" y="724299"/>
                </a:lnTo>
                <a:cubicBezTo>
                  <a:pt x="1358237" y="720012"/>
                  <a:pt x="1358011" y="715302"/>
                  <a:pt x="1358911" y="710170"/>
                </a:cubicBezTo>
                <a:cubicBezTo>
                  <a:pt x="1359811" y="705038"/>
                  <a:pt x="1361134" y="700404"/>
                  <a:pt x="1362881" y="696270"/>
                </a:cubicBezTo>
                <a:lnTo>
                  <a:pt x="1358500" y="668818"/>
                </a:lnTo>
                <a:cubicBezTo>
                  <a:pt x="1362649" y="665837"/>
                  <a:pt x="1363736" y="663183"/>
                  <a:pt x="1361760" y="660856"/>
                </a:cubicBezTo>
                <a:cubicBezTo>
                  <a:pt x="1359784" y="658528"/>
                  <a:pt x="1360871" y="655874"/>
                  <a:pt x="1365020" y="652894"/>
                </a:cubicBezTo>
                <a:cubicBezTo>
                  <a:pt x="1363597" y="650653"/>
                  <a:pt x="1362248" y="648118"/>
                  <a:pt x="1360975" y="645288"/>
                </a:cubicBezTo>
                <a:cubicBezTo>
                  <a:pt x="1359700" y="642458"/>
                  <a:pt x="1359091" y="639481"/>
                  <a:pt x="1359145" y="636358"/>
                </a:cubicBezTo>
                <a:cubicBezTo>
                  <a:pt x="1356484" y="631767"/>
                  <a:pt x="1354747" y="626625"/>
                  <a:pt x="1353933" y="620930"/>
                </a:cubicBezTo>
                <a:cubicBezTo>
                  <a:pt x="1353118" y="615236"/>
                  <a:pt x="1353299" y="609949"/>
                  <a:pt x="1354476" y="605070"/>
                </a:cubicBezTo>
                <a:cubicBezTo>
                  <a:pt x="1355169" y="602317"/>
                  <a:pt x="1357042" y="599861"/>
                  <a:pt x="1360095" y="597701"/>
                </a:cubicBezTo>
                <a:cubicBezTo>
                  <a:pt x="1361818" y="596672"/>
                  <a:pt x="1363686" y="597560"/>
                  <a:pt x="1365697" y="600366"/>
                </a:cubicBezTo>
                <a:cubicBezTo>
                  <a:pt x="1365174" y="604313"/>
                  <a:pt x="1366051" y="609552"/>
                  <a:pt x="1368327" y="616085"/>
                </a:cubicBezTo>
                <a:cubicBezTo>
                  <a:pt x="1370603" y="622618"/>
                  <a:pt x="1372070" y="628006"/>
                  <a:pt x="1372727" y="632250"/>
                </a:cubicBezTo>
                <a:lnTo>
                  <a:pt x="1369451" y="650245"/>
                </a:lnTo>
                <a:cubicBezTo>
                  <a:pt x="1371988" y="654700"/>
                  <a:pt x="1373530" y="659375"/>
                  <a:pt x="1374075" y="664270"/>
                </a:cubicBezTo>
                <a:cubicBezTo>
                  <a:pt x="1374620" y="669164"/>
                  <a:pt x="1374833" y="674132"/>
                  <a:pt x="1374714" y="679174"/>
                </a:cubicBezTo>
                <a:lnTo>
                  <a:pt x="1371454" y="687136"/>
                </a:lnTo>
                <a:lnTo>
                  <a:pt x="1384680" y="719324"/>
                </a:lnTo>
                <a:lnTo>
                  <a:pt x="1381388" y="747353"/>
                </a:lnTo>
                <a:cubicBezTo>
                  <a:pt x="1383196" y="754291"/>
                  <a:pt x="1385742" y="760788"/>
                  <a:pt x="1389027" y="766842"/>
                </a:cubicBezTo>
                <a:cubicBezTo>
                  <a:pt x="1389941" y="768092"/>
                  <a:pt x="1390618" y="768105"/>
                  <a:pt x="1391056" y="766882"/>
                </a:cubicBezTo>
                <a:cubicBezTo>
                  <a:pt x="1391494" y="765660"/>
                  <a:pt x="1391509" y="764565"/>
                  <a:pt x="1391099" y="763600"/>
                </a:cubicBezTo>
                <a:lnTo>
                  <a:pt x="1406157" y="758608"/>
                </a:lnTo>
                <a:cubicBezTo>
                  <a:pt x="1406889" y="758087"/>
                  <a:pt x="1407640" y="757805"/>
                  <a:pt x="1408408" y="757764"/>
                </a:cubicBezTo>
                <a:cubicBezTo>
                  <a:pt x="1409177" y="757722"/>
                  <a:pt x="1410000" y="758399"/>
                  <a:pt x="1410877" y="759796"/>
                </a:cubicBezTo>
                <a:cubicBezTo>
                  <a:pt x="1411667" y="761329"/>
                  <a:pt x="1411996" y="763137"/>
                  <a:pt x="1411863" y="765221"/>
                </a:cubicBezTo>
                <a:cubicBezTo>
                  <a:pt x="1411731" y="767305"/>
                  <a:pt x="1411690" y="769333"/>
                  <a:pt x="1411743" y="771307"/>
                </a:cubicBezTo>
                <a:cubicBezTo>
                  <a:pt x="1411478" y="771423"/>
                  <a:pt x="1410530" y="772073"/>
                  <a:pt x="1408900" y="773257"/>
                </a:cubicBezTo>
                <a:cubicBezTo>
                  <a:pt x="1407268" y="774441"/>
                  <a:pt x="1406541" y="775460"/>
                  <a:pt x="1406718" y="776315"/>
                </a:cubicBezTo>
                <a:cubicBezTo>
                  <a:pt x="1407736" y="777669"/>
                  <a:pt x="1409235" y="778360"/>
                  <a:pt x="1411214" y="778389"/>
                </a:cubicBezTo>
                <a:cubicBezTo>
                  <a:pt x="1413194" y="778416"/>
                  <a:pt x="1414842" y="778518"/>
                  <a:pt x="1416157" y="778692"/>
                </a:cubicBezTo>
                <a:cubicBezTo>
                  <a:pt x="1417603" y="781670"/>
                  <a:pt x="1418090" y="784720"/>
                  <a:pt x="1417617" y="787842"/>
                </a:cubicBezTo>
                <a:cubicBezTo>
                  <a:pt x="1417145" y="790964"/>
                  <a:pt x="1417631" y="794014"/>
                  <a:pt x="1419077" y="796992"/>
                </a:cubicBezTo>
                <a:lnTo>
                  <a:pt x="1420826" y="809980"/>
                </a:lnTo>
                <a:lnTo>
                  <a:pt x="1427006" y="820319"/>
                </a:lnTo>
                <a:lnTo>
                  <a:pt x="1426701" y="826516"/>
                </a:lnTo>
                <a:cubicBezTo>
                  <a:pt x="1427707" y="828128"/>
                  <a:pt x="1428195" y="829924"/>
                  <a:pt x="1428167" y="831904"/>
                </a:cubicBezTo>
                <a:cubicBezTo>
                  <a:pt x="1428139" y="833883"/>
                  <a:pt x="1426858" y="835234"/>
                  <a:pt x="1424324" y="835955"/>
                </a:cubicBezTo>
                <a:lnTo>
                  <a:pt x="1431998" y="835377"/>
                </a:lnTo>
                <a:lnTo>
                  <a:pt x="1434679" y="819742"/>
                </a:lnTo>
                <a:cubicBezTo>
                  <a:pt x="1438604" y="825749"/>
                  <a:pt x="1439872" y="832341"/>
                  <a:pt x="1438483" y="839520"/>
                </a:cubicBezTo>
                <a:cubicBezTo>
                  <a:pt x="1438300" y="849485"/>
                  <a:pt x="1437805" y="859137"/>
                  <a:pt x="1436996" y="868474"/>
                </a:cubicBezTo>
                <a:cubicBezTo>
                  <a:pt x="1436187" y="877811"/>
                  <a:pt x="1436061" y="887242"/>
                  <a:pt x="1436616" y="896766"/>
                </a:cubicBezTo>
                <a:cubicBezTo>
                  <a:pt x="1437623" y="898378"/>
                  <a:pt x="1438701" y="900323"/>
                  <a:pt x="1439853" y="902600"/>
                </a:cubicBezTo>
                <a:cubicBezTo>
                  <a:pt x="1441005" y="904876"/>
                  <a:pt x="1441494" y="906672"/>
                  <a:pt x="1441320" y="907987"/>
                </a:cubicBezTo>
                <a:lnTo>
                  <a:pt x="1444274" y="906222"/>
                </a:lnTo>
                <a:lnTo>
                  <a:pt x="1438705" y="883490"/>
                </a:lnTo>
                <a:lnTo>
                  <a:pt x="1443458" y="864612"/>
                </a:lnTo>
                <a:cubicBezTo>
                  <a:pt x="1441650" y="860889"/>
                  <a:pt x="1441152" y="857261"/>
                  <a:pt x="1441964" y="853727"/>
                </a:cubicBezTo>
                <a:cubicBezTo>
                  <a:pt x="1442774" y="850193"/>
                  <a:pt x="1442498" y="846935"/>
                  <a:pt x="1441131" y="843951"/>
                </a:cubicBezTo>
                <a:lnTo>
                  <a:pt x="1438483" y="839520"/>
                </a:lnTo>
                <a:cubicBezTo>
                  <a:pt x="1442651" y="828885"/>
                  <a:pt x="1445065" y="818670"/>
                  <a:pt x="1445727" y="808878"/>
                </a:cubicBezTo>
                <a:cubicBezTo>
                  <a:pt x="1446389" y="799086"/>
                  <a:pt x="1447845" y="788944"/>
                  <a:pt x="1450094" y="778453"/>
                </a:cubicBezTo>
                <a:cubicBezTo>
                  <a:pt x="1448244" y="774798"/>
                  <a:pt x="1447462" y="771256"/>
                  <a:pt x="1447751" y="767826"/>
                </a:cubicBezTo>
                <a:cubicBezTo>
                  <a:pt x="1448039" y="764396"/>
                  <a:pt x="1447258" y="760853"/>
                  <a:pt x="1445407" y="757198"/>
                </a:cubicBezTo>
                <a:cubicBezTo>
                  <a:pt x="1450454" y="754391"/>
                  <a:pt x="1453065" y="751912"/>
                  <a:pt x="1453240" y="749760"/>
                </a:cubicBezTo>
                <a:cubicBezTo>
                  <a:pt x="1453416" y="747608"/>
                  <a:pt x="1451897" y="744089"/>
                  <a:pt x="1448684" y="739203"/>
                </a:cubicBezTo>
                <a:cubicBezTo>
                  <a:pt x="1450841" y="735825"/>
                  <a:pt x="1452668" y="731893"/>
                  <a:pt x="1454163" y="727408"/>
                </a:cubicBezTo>
                <a:cubicBezTo>
                  <a:pt x="1455659" y="722922"/>
                  <a:pt x="1456305" y="718694"/>
                  <a:pt x="1456102" y="714722"/>
                </a:cubicBezTo>
                <a:cubicBezTo>
                  <a:pt x="1453592" y="712129"/>
                  <a:pt x="1452429" y="709484"/>
                  <a:pt x="1452611" y="706785"/>
                </a:cubicBezTo>
                <a:cubicBezTo>
                  <a:pt x="1452794" y="704086"/>
                  <a:pt x="1454359" y="701814"/>
                  <a:pt x="1457307" y="699968"/>
                </a:cubicBezTo>
                <a:cubicBezTo>
                  <a:pt x="1455897" y="697679"/>
                  <a:pt x="1454894" y="695022"/>
                  <a:pt x="1454296" y="691996"/>
                </a:cubicBezTo>
                <a:cubicBezTo>
                  <a:pt x="1453698" y="688970"/>
                  <a:pt x="1454023" y="686019"/>
                  <a:pt x="1455270" y="683145"/>
                </a:cubicBezTo>
                <a:lnTo>
                  <a:pt x="1461771" y="677253"/>
                </a:lnTo>
                <a:lnTo>
                  <a:pt x="1470600" y="692023"/>
                </a:lnTo>
                <a:cubicBezTo>
                  <a:pt x="1471182" y="689504"/>
                  <a:pt x="1471949" y="686874"/>
                  <a:pt x="1472901" y="684133"/>
                </a:cubicBezTo>
                <a:cubicBezTo>
                  <a:pt x="1473852" y="681393"/>
                  <a:pt x="1475060" y="679502"/>
                  <a:pt x="1476525" y="678459"/>
                </a:cubicBezTo>
                <a:cubicBezTo>
                  <a:pt x="1477958" y="677643"/>
                  <a:pt x="1479004" y="677436"/>
                  <a:pt x="1479661" y="677836"/>
                </a:cubicBezTo>
                <a:cubicBezTo>
                  <a:pt x="1480319" y="678237"/>
                  <a:pt x="1480846" y="678841"/>
                  <a:pt x="1481244" y="679647"/>
                </a:cubicBezTo>
                <a:cubicBezTo>
                  <a:pt x="1482655" y="681936"/>
                  <a:pt x="1483659" y="684594"/>
                  <a:pt x="1484256" y="687619"/>
                </a:cubicBezTo>
                <a:cubicBezTo>
                  <a:pt x="1484853" y="690645"/>
                  <a:pt x="1484529" y="693596"/>
                  <a:pt x="1483282" y="696470"/>
                </a:cubicBezTo>
                <a:cubicBezTo>
                  <a:pt x="1485046" y="700261"/>
                  <a:pt x="1485482" y="704344"/>
                  <a:pt x="1484589" y="708720"/>
                </a:cubicBezTo>
                <a:cubicBezTo>
                  <a:pt x="1483697" y="713096"/>
                  <a:pt x="1484133" y="717179"/>
                  <a:pt x="1485897" y="720968"/>
                </a:cubicBezTo>
                <a:lnTo>
                  <a:pt x="1486780" y="722446"/>
                </a:lnTo>
                <a:lnTo>
                  <a:pt x="1483775" y="754311"/>
                </a:lnTo>
                <a:cubicBezTo>
                  <a:pt x="1485020" y="756533"/>
                  <a:pt x="1485914" y="758587"/>
                  <a:pt x="1486458" y="760476"/>
                </a:cubicBezTo>
                <a:cubicBezTo>
                  <a:pt x="1487002" y="762364"/>
                  <a:pt x="1487676" y="764050"/>
                  <a:pt x="1488479" y="765533"/>
                </a:cubicBezTo>
                <a:lnTo>
                  <a:pt x="1491127" y="769964"/>
                </a:lnTo>
                <a:cubicBezTo>
                  <a:pt x="1491508" y="777588"/>
                  <a:pt x="1491298" y="785063"/>
                  <a:pt x="1490500" y="792390"/>
                </a:cubicBezTo>
                <a:cubicBezTo>
                  <a:pt x="1489700" y="799717"/>
                  <a:pt x="1489491" y="807193"/>
                  <a:pt x="1489872" y="814817"/>
                </a:cubicBezTo>
                <a:lnTo>
                  <a:pt x="1496340" y="828993"/>
                </a:lnTo>
                <a:cubicBezTo>
                  <a:pt x="1496368" y="834071"/>
                  <a:pt x="1495917" y="839185"/>
                  <a:pt x="1494987" y="844336"/>
                </a:cubicBezTo>
                <a:cubicBezTo>
                  <a:pt x="1494056" y="849486"/>
                  <a:pt x="1492425" y="854303"/>
                  <a:pt x="1490093" y="858787"/>
                </a:cubicBezTo>
                <a:lnTo>
                  <a:pt x="1493913" y="868532"/>
                </a:lnTo>
                <a:cubicBezTo>
                  <a:pt x="1491556" y="869899"/>
                  <a:pt x="1489475" y="871728"/>
                  <a:pt x="1487670" y="874018"/>
                </a:cubicBezTo>
                <a:cubicBezTo>
                  <a:pt x="1485865" y="876308"/>
                  <a:pt x="1485185" y="878803"/>
                  <a:pt x="1485629" y="881503"/>
                </a:cubicBezTo>
                <a:cubicBezTo>
                  <a:pt x="1484036" y="885545"/>
                  <a:pt x="1483143" y="889921"/>
                  <a:pt x="1482951" y="894630"/>
                </a:cubicBezTo>
                <a:cubicBezTo>
                  <a:pt x="1482759" y="899339"/>
                  <a:pt x="1483046" y="904012"/>
                  <a:pt x="1483813" y="908649"/>
                </a:cubicBezTo>
                <a:cubicBezTo>
                  <a:pt x="1484285" y="909578"/>
                  <a:pt x="1485107" y="910673"/>
                  <a:pt x="1486279" y="911936"/>
                </a:cubicBezTo>
                <a:cubicBezTo>
                  <a:pt x="1487451" y="913198"/>
                  <a:pt x="1488791" y="913483"/>
                  <a:pt x="1490298" y="912791"/>
                </a:cubicBezTo>
                <a:cubicBezTo>
                  <a:pt x="1491585" y="911729"/>
                  <a:pt x="1491821" y="910168"/>
                  <a:pt x="1491007" y="908108"/>
                </a:cubicBezTo>
                <a:cubicBezTo>
                  <a:pt x="1490193" y="906046"/>
                  <a:pt x="1489470" y="904557"/>
                  <a:pt x="1488838" y="903640"/>
                </a:cubicBezTo>
                <a:cubicBezTo>
                  <a:pt x="1489643" y="896184"/>
                  <a:pt x="1491758" y="888823"/>
                  <a:pt x="1495183" y="881555"/>
                </a:cubicBezTo>
                <a:cubicBezTo>
                  <a:pt x="1498607" y="874288"/>
                  <a:pt x="1502122" y="867592"/>
                  <a:pt x="1505729" y="861469"/>
                </a:cubicBezTo>
                <a:lnTo>
                  <a:pt x="1504575" y="846122"/>
                </a:lnTo>
                <a:lnTo>
                  <a:pt x="1512859" y="833152"/>
                </a:lnTo>
                <a:cubicBezTo>
                  <a:pt x="1509953" y="820815"/>
                  <a:pt x="1509852" y="807928"/>
                  <a:pt x="1512555" y="794493"/>
                </a:cubicBezTo>
                <a:cubicBezTo>
                  <a:pt x="1515257" y="781058"/>
                  <a:pt x="1518845" y="768473"/>
                  <a:pt x="1523315" y="756739"/>
                </a:cubicBezTo>
                <a:cubicBezTo>
                  <a:pt x="1521954" y="754461"/>
                  <a:pt x="1520852" y="751779"/>
                  <a:pt x="1520009" y="748691"/>
                </a:cubicBezTo>
                <a:cubicBezTo>
                  <a:pt x="1519166" y="745603"/>
                  <a:pt x="1518802" y="742480"/>
                  <a:pt x="1518917" y="739320"/>
                </a:cubicBezTo>
                <a:lnTo>
                  <a:pt x="1525725" y="727232"/>
                </a:lnTo>
                <a:cubicBezTo>
                  <a:pt x="1533963" y="723686"/>
                  <a:pt x="1539710" y="721003"/>
                  <a:pt x="1542965" y="719182"/>
                </a:cubicBezTo>
                <a:cubicBezTo>
                  <a:pt x="1546221" y="717362"/>
                  <a:pt x="1546297" y="708546"/>
                  <a:pt x="1543194" y="692735"/>
                </a:cubicBezTo>
                <a:cubicBezTo>
                  <a:pt x="1545289" y="682545"/>
                  <a:pt x="1547273" y="672170"/>
                  <a:pt x="1549147" y="661612"/>
                </a:cubicBezTo>
                <a:cubicBezTo>
                  <a:pt x="1551022" y="651052"/>
                  <a:pt x="1551826" y="640381"/>
                  <a:pt x="1551562" y="629597"/>
                </a:cubicBezTo>
                <a:cubicBezTo>
                  <a:pt x="1555754" y="625922"/>
                  <a:pt x="1557202" y="620378"/>
                  <a:pt x="1555906" y="612968"/>
                </a:cubicBezTo>
                <a:cubicBezTo>
                  <a:pt x="1554609" y="605557"/>
                  <a:pt x="1556425" y="599794"/>
                  <a:pt x="1561357" y="595676"/>
                </a:cubicBezTo>
                <a:cubicBezTo>
                  <a:pt x="1566037" y="576466"/>
                  <a:pt x="1569612" y="556036"/>
                  <a:pt x="1572083" y="534387"/>
                </a:cubicBezTo>
                <a:cubicBezTo>
                  <a:pt x="1574553" y="512739"/>
                  <a:pt x="1576359" y="491863"/>
                  <a:pt x="1577499" y="471761"/>
                </a:cubicBezTo>
                <a:cubicBezTo>
                  <a:pt x="1575375" y="469815"/>
                  <a:pt x="1574322" y="467354"/>
                  <a:pt x="1574340" y="464379"/>
                </a:cubicBezTo>
                <a:cubicBezTo>
                  <a:pt x="1574356" y="461403"/>
                  <a:pt x="1575812" y="458946"/>
                  <a:pt x="1578704" y="457009"/>
                </a:cubicBezTo>
                <a:cubicBezTo>
                  <a:pt x="1578207" y="449329"/>
                  <a:pt x="1578429" y="441595"/>
                  <a:pt x="1579370" y="433807"/>
                </a:cubicBezTo>
                <a:cubicBezTo>
                  <a:pt x="1580311" y="426020"/>
                  <a:pt x="1581492" y="418214"/>
                  <a:pt x="1582913" y="410389"/>
                </a:cubicBezTo>
                <a:cubicBezTo>
                  <a:pt x="1579167" y="404193"/>
                  <a:pt x="1578722" y="398278"/>
                  <a:pt x="1581578" y="392644"/>
                </a:cubicBezTo>
                <a:cubicBezTo>
                  <a:pt x="1584434" y="387012"/>
                  <a:pt x="1584800" y="381614"/>
                  <a:pt x="1582675" y="376453"/>
                </a:cubicBezTo>
                <a:lnTo>
                  <a:pt x="1590959" y="363482"/>
                </a:lnTo>
                <a:cubicBezTo>
                  <a:pt x="1592538" y="375067"/>
                  <a:pt x="1593515" y="394029"/>
                  <a:pt x="1593889" y="420368"/>
                </a:cubicBezTo>
                <a:cubicBezTo>
                  <a:pt x="1594263" y="446706"/>
                  <a:pt x="1593322" y="465812"/>
                  <a:pt x="1591064" y="477686"/>
                </a:cubicBezTo>
                <a:cubicBezTo>
                  <a:pt x="1592608" y="480689"/>
                  <a:pt x="1593709" y="484207"/>
                  <a:pt x="1594366" y="488241"/>
                </a:cubicBezTo>
                <a:cubicBezTo>
                  <a:pt x="1595023" y="492276"/>
                  <a:pt x="1596565" y="496532"/>
                  <a:pt x="1598992" y="501012"/>
                </a:cubicBezTo>
                <a:cubicBezTo>
                  <a:pt x="1599624" y="501930"/>
                  <a:pt x="1600347" y="503418"/>
                  <a:pt x="1601162" y="505480"/>
                </a:cubicBezTo>
                <a:cubicBezTo>
                  <a:pt x="1601976" y="507540"/>
                  <a:pt x="1601740" y="509101"/>
                  <a:pt x="1600453" y="510163"/>
                </a:cubicBezTo>
                <a:lnTo>
                  <a:pt x="1598976" y="511046"/>
                </a:lnTo>
                <a:cubicBezTo>
                  <a:pt x="1600471" y="517461"/>
                  <a:pt x="1603563" y="529061"/>
                  <a:pt x="1608250" y="545846"/>
                </a:cubicBezTo>
                <a:cubicBezTo>
                  <a:pt x="1612938" y="562631"/>
                  <a:pt x="1614629" y="573565"/>
                  <a:pt x="1613323" y="578648"/>
                </a:cubicBezTo>
                <a:cubicBezTo>
                  <a:pt x="1618286" y="584786"/>
                  <a:pt x="1620278" y="592449"/>
                  <a:pt x="1619297" y="601639"/>
                </a:cubicBezTo>
                <a:cubicBezTo>
                  <a:pt x="1618316" y="610829"/>
                  <a:pt x="1617282" y="619298"/>
                  <a:pt x="1616193" y="627049"/>
                </a:cubicBezTo>
                <a:cubicBezTo>
                  <a:pt x="1619296" y="631751"/>
                  <a:pt x="1619928" y="636302"/>
                  <a:pt x="1618089" y="640701"/>
                </a:cubicBezTo>
                <a:cubicBezTo>
                  <a:pt x="1616249" y="645100"/>
                  <a:pt x="1616291" y="649501"/>
                  <a:pt x="1618214" y="653906"/>
                </a:cubicBezTo>
                <a:cubicBezTo>
                  <a:pt x="1619232" y="655470"/>
                  <a:pt x="1620286" y="657513"/>
                  <a:pt x="1621376" y="660035"/>
                </a:cubicBezTo>
                <a:cubicBezTo>
                  <a:pt x="1622466" y="662558"/>
                  <a:pt x="1622782" y="665042"/>
                  <a:pt x="1622323" y="667488"/>
                </a:cubicBezTo>
                <a:lnTo>
                  <a:pt x="1625837" y="683430"/>
                </a:lnTo>
                <a:cubicBezTo>
                  <a:pt x="1628225" y="686095"/>
                  <a:pt x="1628896" y="689035"/>
                  <a:pt x="1627851" y="692249"/>
                </a:cubicBezTo>
                <a:cubicBezTo>
                  <a:pt x="1626807" y="695462"/>
                  <a:pt x="1624749" y="698029"/>
                  <a:pt x="1621678" y="699948"/>
                </a:cubicBezTo>
                <a:lnTo>
                  <a:pt x="1625193" y="715889"/>
                </a:lnTo>
                <a:lnTo>
                  <a:pt x="1621050" y="722374"/>
                </a:lnTo>
                <a:cubicBezTo>
                  <a:pt x="1624862" y="726445"/>
                  <a:pt x="1628432" y="731160"/>
                  <a:pt x="1631761" y="736520"/>
                </a:cubicBezTo>
                <a:lnTo>
                  <a:pt x="1633058" y="749684"/>
                </a:lnTo>
                <a:lnTo>
                  <a:pt x="1640444" y="740273"/>
                </a:lnTo>
                <a:cubicBezTo>
                  <a:pt x="1644583" y="734611"/>
                  <a:pt x="1649569" y="729802"/>
                  <a:pt x="1655402" y="725849"/>
                </a:cubicBezTo>
                <a:lnTo>
                  <a:pt x="1658694" y="719333"/>
                </a:lnTo>
                <a:lnTo>
                  <a:pt x="1660866" y="720431"/>
                </a:lnTo>
                <a:lnTo>
                  <a:pt x="1663645" y="706839"/>
                </a:lnTo>
                <a:cubicBezTo>
                  <a:pt x="1667319" y="703896"/>
                  <a:pt x="1671029" y="700716"/>
                  <a:pt x="1674773" y="697296"/>
                </a:cubicBezTo>
                <a:cubicBezTo>
                  <a:pt x="1678517" y="693878"/>
                  <a:pt x="1681549" y="690013"/>
                  <a:pt x="1683869" y="685704"/>
                </a:cubicBezTo>
                <a:lnTo>
                  <a:pt x="1689287" y="691169"/>
                </a:lnTo>
                <a:lnTo>
                  <a:pt x="1696970" y="675966"/>
                </a:lnTo>
                <a:lnTo>
                  <a:pt x="1698114" y="662911"/>
                </a:lnTo>
                <a:cubicBezTo>
                  <a:pt x="1707640" y="667555"/>
                  <a:pt x="1713864" y="664906"/>
                  <a:pt x="1716785" y="654965"/>
                </a:cubicBezTo>
                <a:cubicBezTo>
                  <a:pt x="1719708" y="645025"/>
                  <a:pt x="1724040" y="639375"/>
                  <a:pt x="1729782" y="638017"/>
                </a:cubicBezTo>
                <a:cubicBezTo>
                  <a:pt x="1729428" y="636020"/>
                  <a:pt x="1730159" y="634572"/>
                  <a:pt x="1731977" y="633673"/>
                </a:cubicBezTo>
                <a:cubicBezTo>
                  <a:pt x="1734361" y="632889"/>
                  <a:pt x="1735998" y="631899"/>
                  <a:pt x="1736887" y="630701"/>
                </a:cubicBezTo>
                <a:cubicBezTo>
                  <a:pt x="1737777" y="629503"/>
                  <a:pt x="1738327" y="627964"/>
                  <a:pt x="1738539" y="626083"/>
                </a:cubicBezTo>
                <a:cubicBezTo>
                  <a:pt x="1741349" y="618670"/>
                  <a:pt x="1746846" y="610826"/>
                  <a:pt x="1755032" y="602552"/>
                </a:cubicBezTo>
                <a:cubicBezTo>
                  <a:pt x="1763219" y="594278"/>
                  <a:pt x="1770480" y="587666"/>
                  <a:pt x="1776815" y="582716"/>
                </a:cubicBezTo>
                <a:cubicBezTo>
                  <a:pt x="1777882" y="577120"/>
                  <a:pt x="1780442" y="572280"/>
                  <a:pt x="1784496" y="568193"/>
                </a:cubicBezTo>
                <a:cubicBezTo>
                  <a:pt x="1788549" y="564107"/>
                  <a:pt x="1792738" y="560089"/>
                  <a:pt x="1797063" y="556140"/>
                </a:cubicBezTo>
                <a:cubicBezTo>
                  <a:pt x="1797423" y="554135"/>
                  <a:pt x="1798361" y="552167"/>
                  <a:pt x="1799877" y="550235"/>
                </a:cubicBezTo>
                <a:cubicBezTo>
                  <a:pt x="1801393" y="548302"/>
                  <a:pt x="1803008" y="547018"/>
                  <a:pt x="1804723" y="546378"/>
                </a:cubicBezTo>
                <a:cubicBezTo>
                  <a:pt x="1806323" y="545966"/>
                  <a:pt x="1807478" y="546265"/>
                  <a:pt x="1808188" y="547277"/>
                </a:cubicBezTo>
                <a:cubicBezTo>
                  <a:pt x="1808897" y="548289"/>
                  <a:pt x="1809369" y="549266"/>
                  <a:pt x="1809604" y="550208"/>
                </a:cubicBezTo>
                <a:lnTo>
                  <a:pt x="1819435" y="541544"/>
                </a:lnTo>
                <a:cubicBezTo>
                  <a:pt x="1815279" y="537966"/>
                  <a:pt x="1812756" y="534193"/>
                  <a:pt x="1811866" y="530221"/>
                </a:cubicBezTo>
                <a:cubicBezTo>
                  <a:pt x="1810976" y="526249"/>
                  <a:pt x="1813888" y="523859"/>
                  <a:pt x="1820603" y="523048"/>
                </a:cubicBezTo>
                <a:lnTo>
                  <a:pt x="1822261" y="517070"/>
                </a:lnTo>
                <a:lnTo>
                  <a:pt x="1829851" y="523632"/>
                </a:lnTo>
                <a:lnTo>
                  <a:pt x="1833120" y="522558"/>
                </a:lnTo>
                <a:cubicBezTo>
                  <a:pt x="1834572" y="522383"/>
                  <a:pt x="1834938" y="521659"/>
                  <a:pt x="1834218" y="520386"/>
                </a:cubicBezTo>
                <a:cubicBezTo>
                  <a:pt x="1833893" y="519512"/>
                  <a:pt x="1833194" y="518534"/>
                  <a:pt x="1832122" y="517452"/>
                </a:cubicBezTo>
                <a:cubicBezTo>
                  <a:pt x="1831050" y="516370"/>
                  <a:pt x="1829942" y="515527"/>
                  <a:pt x="1828800" y="514921"/>
                </a:cubicBezTo>
                <a:cubicBezTo>
                  <a:pt x="1832285" y="513700"/>
                  <a:pt x="1835537" y="511424"/>
                  <a:pt x="1838556" y="508093"/>
                </a:cubicBezTo>
                <a:cubicBezTo>
                  <a:pt x="1841574" y="504763"/>
                  <a:pt x="1843063" y="501254"/>
                  <a:pt x="1843022" y="497570"/>
                </a:cubicBezTo>
                <a:cubicBezTo>
                  <a:pt x="1850511" y="488090"/>
                  <a:pt x="1859190" y="478446"/>
                  <a:pt x="1869061" y="468638"/>
                </a:cubicBezTo>
                <a:cubicBezTo>
                  <a:pt x="1878932" y="458829"/>
                  <a:pt x="1886117" y="448771"/>
                  <a:pt x="1890616" y="438462"/>
                </a:cubicBezTo>
                <a:cubicBezTo>
                  <a:pt x="1896425" y="437309"/>
                  <a:pt x="1900752" y="433019"/>
                  <a:pt x="1903595" y="425595"/>
                </a:cubicBezTo>
                <a:cubicBezTo>
                  <a:pt x="1906438" y="418170"/>
                  <a:pt x="1910495" y="413064"/>
                  <a:pt x="1915767" y="410275"/>
                </a:cubicBezTo>
                <a:lnTo>
                  <a:pt x="1919037" y="409201"/>
                </a:lnTo>
                <a:cubicBezTo>
                  <a:pt x="1918341" y="420749"/>
                  <a:pt x="1913603" y="431362"/>
                  <a:pt x="1904821" y="441040"/>
                </a:cubicBezTo>
                <a:cubicBezTo>
                  <a:pt x="1896039" y="450718"/>
                  <a:pt x="1888720" y="460367"/>
                  <a:pt x="1882863" y="469990"/>
                </a:cubicBezTo>
                <a:cubicBezTo>
                  <a:pt x="1882804" y="473254"/>
                  <a:pt x="1881795" y="475699"/>
                  <a:pt x="1879839" y="477322"/>
                </a:cubicBezTo>
                <a:cubicBezTo>
                  <a:pt x="1877882" y="478946"/>
                  <a:pt x="1876873" y="481391"/>
                  <a:pt x="1876814" y="484655"/>
                </a:cubicBezTo>
                <a:lnTo>
                  <a:pt x="1860980" y="497103"/>
                </a:lnTo>
                <a:lnTo>
                  <a:pt x="1837931" y="542712"/>
                </a:lnTo>
                <a:lnTo>
                  <a:pt x="1848323" y="530241"/>
                </a:lnTo>
                <a:lnTo>
                  <a:pt x="1862405" y="545537"/>
                </a:lnTo>
                <a:cubicBezTo>
                  <a:pt x="1846924" y="563076"/>
                  <a:pt x="1834800" y="582908"/>
                  <a:pt x="1826033" y="605033"/>
                </a:cubicBezTo>
                <a:cubicBezTo>
                  <a:pt x="1817265" y="627158"/>
                  <a:pt x="1807990" y="648770"/>
                  <a:pt x="1798207" y="669870"/>
                </a:cubicBezTo>
                <a:lnTo>
                  <a:pt x="1800916" y="672603"/>
                </a:lnTo>
                <a:cubicBezTo>
                  <a:pt x="1803669" y="670302"/>
                  <a:pt x="1807994" y="666240"/>
                  <a:pt x="1813892" y="660415"/>
                </a:cubicBezTo>
                <a:cubicBezTo>
                  <a:pt x="1819789" y="654591"/>
                  <a:pt x="1823840" y="651072"/>
                  <a:pt x="1826045" y="649857"/>
                </a:cubicBezTo>
                <a:cubicBezTo>
                  <a:pt x="1828041" y="649503"/>
                  <a:pt x="1829489" y="650234"/>
                  <a:pt x="1830388" y="652052"/>
                </a:cubicBezTo>
                <a:cubicBezTo>
                  <a:pt x="1831190" y="655411"/>
                  <a:pt x="1831175" y="659038"/>
                  <a:pt x="1830341" y="662935"/>
                </a:cubicBezTo>
                <a:lnTo>
                  <a:pt x="1822682" y="672696"/>
                </a:lnTo>
                <a:cubicBezTo>
                  <a:pt x="1827954" y="672436"/>
                  <a:pt x="1831006" y="674376"/>
                  <a:pt x="1831839" y="678517"/>
                </a:cubicBezTo>
                <a:cubicBezTo>
                  <a:pt x="1832672" y="682659"/>
                  <a:pt x="1830686" y="685802"/>
                  <a:pt x="1825881" y="687946"/>
                </a:cubicBezTo>
                <a:lnTo>
                  <a:pt x="1820906" y="705882"/>
                </a:lnTo>
                <a:cubicBezTo>
                  <a:pt x="1822154" y="711057"/>
                  <a:pt x="1821370" y="714182"/>
                  <a:pt x="1818554" y="715258"/>
                </a:cubicBezTo>
                <a:cubicBezTo>
                  <a:pt x="1815738" y="716334"/>
                  <a:pt x="1814685" y="718642"/>
                  <a:pt x="1815395" y="722182"/>
                </a:cubicBezTo>
                <a:lnTo>
                  <a:pt x="1812126" y="723257"/>
                </a:lnTo>
                <a:cubicBezTo>
                  <a:pt x="1811160" y="723649"/>
                  <a:pt x="1809822" y="723938"/>
                  <a:pt x="1808109" y="724123"/>
                </a:cubicBezTo>
                <a:cubicBezTo>
                  <a:pt x="1806396" y="724309"/>
                  <a:pt x="1805198" y="723646"/>
                  <a:pt x="1804513" y="722135"/>
                </a:cubicBezTo>
                <a:cubicBezTo>
                  <a:pt x="1803980" y="719480"/>
                  <a:pt x="1804946" y="716219"/>
                  <a:pt x="1807412" y="712353"/>
                </a:cubicBezTo>
                <a:cubicBezTo>
                  <a:pt x="1809876" y="708487"/>
                  <a:pt x="1812203" y="705232"/>
                  <a:pt x="1814391" y="702589"/>
                </a:cubicBezTo>
                <a:lnTo>
                  <a:pt x="1815535" y="689534"/>
                </a:lnTo>
                <a:lnTo>
                  <a:pt x="1812266" y="690608"/>
                </a:lnTo>
                <a:cubicBezTo>
                  <a:pt x="1811819" y="694415"/>
                  <a:pt x="1809794" y="701345"/>
                  <a:pt x="1806191" y="711396"/>
                </a:cubicBezTo>
                <a:cubicBezTo>
                  <a:pt x="1802588" y="721447"/>
                  <a:pt x="1800021" y="728102"/>
                  <a:pt x="1798487" y="731360"/>
                </a:cubicBezTo>
                <a:lnTo>
                  <a:pt x="1803369" y="735190"/>
                </a:lnTo>
                <a:cubicBezTo>
                  <a:pt x="1800345" y="739654"/>
                  <a:pt x="1797494" y="743610"/>
                  <a:pt x="1794815" y="747056"/>
                </a:cubicBezTo>
                <a:cubicBezTo>
                  <a:pt x="1792136" y="750503"/>
                  <a:pt x="1789694" y="754324"/>
                  <a:pt x="1787488" y="758520"/>
                </a:cubicBezTo>
                <a:cubicBezTo>
                  <a:pt x="1781195" y="761531"/>
                  <a:pt x="1778362" y="766461"/>
                  <a:pt x="1778990" y="773311"/>
                </a:cubicBezTo>
                <a:cubicBezTo>
                  <a:pt x="1779619" y="780161"/>
                  <a:pt x="1777329" y="785366"/>
                  <a:pt x="1772122" y="788926"/>
                </a:cubicBezTo>
                <a:lnTo>
                  <a:pt x="1770464" y="794905"/>
                </a:lnTo>
                <a:lnTo>
                  <a:pt x="1780762" y="804199"/>
                </a:lnTo>
                <a:lnTo>
                  <a:pt x="1781884" y="796586"/>
                </a:lnTo>
                <a:lnTo>
                  <a:pt x="1800962" y="788506"/>
                </a:lnTo>
                <a:lnTo>
                  <a:pt x="1802645" y="777086"/>
                </a:lnTo>
                <a:cubicBezTo>
                  <a:pt x="1804495" y="776516"/>
                  <a:pt x="1806382" y="775367"/>
                  <a:pt x="1808305" y="773641"/>
                </a:cubicBezTo>
                <a:cubicBezTo>
                  <a:pt x="1810228" y="771915"/>
                  <a:pt x="1810894" y="769809"/>
                  <a:pt x="1810304" y="767324"/>
                </a:cubicBezTo>
                <a:lnTo>
                  <a:pt x="1818501" y="759197"/>
                </a:lnTo>
                <a:lnTo>
                  <a:pt x="1829384" y="759244"/>
                </a:lnTo>
                <a:cubicBezTo>
                  <a:pt x="1829505" y="760072"/>
                  <a:pt x="1829117" y="760728"/>
                  <a:pt x="1828219" y="761211"/>
                </a:cubicBezTo>
                <a:cubicBezTo>
                  <a:pt x="1827321" y="761695"/>
                  <a:pt x="1826799" y="761942"/>
                  <a:pt x="1826652" y="761953"/>
                </a:cubicBezTo>
                <a:lnTo>
                  <a:pt x="1825508" y="775008"/>
                </a:lnTo>
                <a:cubicBezTo>
                  <a:pt x="1823380" y="776688"/>
                  <a:pt x="1822170" y="778745"/>
                  <a:pt x="1821876" y="781182"/>
                </a:cubicBezTo>
                <a:cubicBezTo>
                  <a:pt x="1821582" y="783618"/>
                  <a:pt x="1821866" y="786090"/>
                  <a:pt x="1822728" y="788599"/>
                </a:cubicBezTo>
                <a:lnTo>
                  <a:pt x="1819972" y="796749"/>
                </a:lnTo>
                <a:lnTo>
                  <a:pt x="1821560" y="807095"/>
                </a:lnTo>
                <a:cubicBezTo>
                  <a:pt x="1817128" y="814852"/>
                  <a:pt x="1812669" y="829072"/>
                  <a:pt x="1808182" y="849753"/>
                </a:cubicBezTo>
                <a:cubicBezTo>
                  <a:pt x="1803695" y="870433"/>
                  <a:pt x="1799498" y="886831"/>
                  <a:pt x="1795591" y="898944"/>
                </a:cubicBezTo>
                <a:lnTo>
                  <a:pt x="1802060" y="913119"/>
                </a:lnTo>
                <a:lnTo>
                  <a:pt x="1793303" y="925052"/>
                </a:lnTo>
                <a:lnTo>
                  <a:pt x="1791622" y="936472"/>
                </a:lnTo>
                <a:cubicBezTo>
                  <a:pt x="1796810" y="924127"/>
                  <a:pt x="1803592" y="912842"/>
                  <a:pt x="1811968" y="902619"/>
                </a:cubicBezTo>
                <a:cubicBezTo>
                  <a:pt x="1820344" y="892395"/>
                  <a:pt x="1828889" y="882343"/>
                  <a:pt x="1837604" y="872461"/>
                </a:cubicBezTo>
                <a:cubicBezTo>
                  <a:pt x="1836978" y="867799"/>
                  <a:pt x="1837203" y="862971"/>
                  <a:pt x="1838278" y="857976"/>
                </a:cubicBezTo>
                <a:cubicBezTo>
                  <a:pt x="1839355" y="852981"/>
                  <a:pt x="1841886" y="849659"/>
                  <a:pt x="1845871" y="848010"/>
                </a:cubicBezTo>
                <a:cubicBezTo>
                  <a:pt x="1859089" y="842761"/>
                  <a:pt x="1865780" y="836940"/>
                  <a:pt x="1865943" y="830548"/>
                </a:cubicBezTo>
                <a:cubicBezTo>
                  <a:pt x="1866107" y="824154"/>
                  <a:pt x="1868711" y="819677"/>
                  <a:pt x="1873755" y="817113"/>
                </a:cubicBezTo>
                <a:lnTo>
                  <a:pt x="1882536" y="799739"/>
                </a:lnTo>
                <a:lnTo>
                  <a:pt x="1889865" y="796620"/>
                </a:lnTo>
                <a:lnTo>
                  <a:pt x="1897489" y="775260"/>
                </a:lnTo>
                <a:cubicBezTo>
                  <a:pt x="1895801" y="769820"/>
                  <a:pt x="1895785" y="764343"/>
                  <a:pt x="1897443" y="758831"/>
                </a:cubicBezTo>
                <a:cubicBezTo>
                  <a:pt x="1899099" y="753320"/>
                  <a:pt x="1900909" y="747805"/>
                  <a:pt x="1902870" y="742286"/>
                </a:cubicBezTo>
                <a:cubicBezTo>
                  <a:pt x="1902245" y="740347"/>
                  <a:pt x="1902148" y="738169"/>
                  <a:pt x="1902579" y="735751"/>
                </a:cubicBezTo>
                <a:cubicBezTo>
                  <a:pt x="1903009" y="733333"/>
                  <a:pt x="1903830" y="731439"/>
                  <a:pt x="1905044" y="730070"/>
                </a:cubicBezTo>
                <a:cubicBezTo>
                  <a:pt x="1906262" y="728953"/>
                  <a:pt x="1907422" y="728675"/>
                  <a:pt x="1908524" y="729235"/>
                </a:cubicBezTo>
                <a:cubicBezTo>
                  <a:pt x="1909626" y="729794"/>
                  <a:pt x="1910503" y="730435"/>
                  <a:pt x="1911152" y="731156"/>
                </a:cubicBezTo>
                <a:lnTo>
                  <a:pt x="1915758" y="718888"/>
                </a:lnTo>
                <a:cubicBezTo>
                  <a:pt x="1910408" y="717684"/>
                  <a:pt x="1906407" y="715538"/>
                  <a:pt x="1903754" y="712451"/>
                </a:cubicBezTo>
                <a:cubicBezTo>
                  <a:pt x="1901102" y="709363"/>
                  <a:pt x="1902549" y="705884"/>
                  <a:pt x="1908096" y="702013"/>
                </a:cubicBezTo>
                <a:lnTo>
                  <a:pt x="1906749" y="695957"/>
                </a:lnTo>
                <a:lnTo>
                  <a:pt x="1916532" y="698182"/>
                </a:lnTo>
                <a:lnTo>
                  <a:pt x="1918914" y="695697"/>
                </a:lnTo>
                <a:cubicBezTo>
                  <a:pt x="1920113" y="694861"/>
                  <a:pt x="1920096" y="694050"/>
                  <a:pt x="1918862" y="693264"/>
                </a:cubicBezTo>
                <a:cubicBezTo>
                  <a:pt x="1918164" y="692646"/>
                  <a:pt x="1917088" y="692111"/>
                  <a:pt x="1915633" y="691660"/>
                </a:cubicBezTo>
                <a:cubicBezTo>
                  <a:pt x="1914178" y="691209"/>
                  <a:pt x="1912804" y="690985"/>
                  <a:pt x="1911511" y="690987"/>
                </a:cubicBezTo>
                <a:cubicBezTo>
                  <a:pt x="1914014" y="688272"/>
                  <a:pt x="1915815" y="684734"/>
                  <a:pt x="1916913" y="680376"/>
                </a:cubicBezTo>
                <a:cubicBezTo>
                  <a:pt x="1918012" y="676016"/>
                  <a:pt x="1917677" y="672221"/>
                  <a:pt x="1915910" y="668987"/>
                </a:cubicBezTo>
                <a:cubicBezTo>
                  <a:pt x="1918064" y="657101"/>
                  <a:pt x="1921193" y="644509"/>
                  <a:pt x="1925296" y="631212"/>
                </a:cubicBezTo>
                <a:cubicBezTo>
                  <a:pt x="1929398" y="617915"/>
                  <a:pt x="1931012" y="605660"/>
                  <a:pt x="1930140" y="594447"/>
                </a:cubicBezTo>
                <a:cubicBezTo>
                  <a:pt x="1934725" y="590697"/>
                  <a:pt x="1936528" y="584878"/>
                  <a:pt x="1935548" y="576988"/>
                </a:cubicBezTo>
                <a:cubicBezTo>
                  <a:pt x="1934568" y="569099"/>
                  <a:pt x="1935749" y="562684"/>
                  <a:pt x="1939092" y="557745"/>
                </a:cubicBezTo>
                <a:lnTo>
                  <a:pt x="1941473" y="555260"/>
                </a:lnTo>
                <a:cubicBezTo>
                  <a:pt x="1946287" y="565781"/>
                  <a:pt x="1947092" y="577376"/>
                  <a:pt x="1943889" y="590045"/>
                </a:cubicBezTo>
                <a:cubicBezTo>
                  <a:pt x="1940686" y="602715"/>
                  <a:pt x="1938761" y="614672"/>
                  <a:pt x="1938113" y="625918"/>
                </a:cubicBezTo>
                <a:cubicBezTo>
                  <a:pt x="1939595" y="628828"/>
                  <a:pt x="1939855" y="631459"/>
                  <a:pt x="1938890" y="633812"/>
                </a:cubicBezTo>
                <a:cubicBezTo>
                  <a:pt x="1937926" y="636165"/>
                  <a:pt x="1938186" y="638797"/>
                  <a:pt x="1939668" y="641706"/>
                </a:cubicBezTo>
                <a:lnTo>
                  <a:pt x="1931542" y="660135"/>
                </a:lnTo>
                <a:lnTo>
                  <a:pt x="1932632" y="711226"/>
                </a:lnTo>
                <a:lnTo>
                  <a:pt x="1935944" y="695334"/>
                </a:lnTo>
                <a:lnTo>
                  <a:pt x="1955563" y="702217"/>
                </a:lnTo>
                <a:cubicBezTo>
                  <a:pt x="1950141" y="724974"/>
                  <a:pt x="1948760" y="748177"/>
                  <a:pt x="1951420" y="771827"/>
                </a:cubicBezTo>
                <a:cubicBezTo>
                  <a:pt x="1954080" y="795477"/>
                  <a:pt x="1956051" y="818912"/>
                  <a:pt x="1957333" y="842135"/>
                </a:cubicBezTo>
                <a:lnTo>
                  <a:pt x="1961008" y="843274"/>
                </a:lnTo>
                <a:cubicBezTo>
                  <a:pt x="1962357" y="839949"/>
                  <a:pt x="1964266" y="834330"/>
                  <a:pt x="1966733" y="826417"/>
                </a:cubicBezTo>
                <a:cubicBezTo>
                  <a:pt x="1969201" y="818505"/>
                  <a:pt x="1971123" y="813494"/>
                  <a:pt x="1972498" y="811386"/>
                </a:cubicBezTo>
                <a:cubicBezTo>
                  <a:pt x="1974093" y="810135"/>
                  <a:pt x="1975715" y="810100"/>
                  <a:pt x="1977363" y="811282"/>
                </a:cubicBezTo>
                <a:cubicBezTo>
                  <a:pt x="1979650" y="813871"/>
                  <a:pt x="1981341" y="817080"/>
                  <a:pt x="1982436" y="820910"/>
                </a:cubicBezTo>
                <a:lnTo>
                  <a:pt x="1980263" y="833127"/>
                </a:lnTo>
                <a:cubicBezTo>
                  <a:pt x="1984795" y="830418"/>
                  <a:pt x="1988401" y="830696"/>
                  <a:pt x="1991083" y="833960"/>
                </a:cubicBezTo>
                <a:cubicBezTo>
                  <a:pt x="1993764" y="837225"/>
                  <a:pt x="1993488" y="840932"/>
                  <a:pt x="1990255" y="845083"/>
                </a:cubicBezTo>
                <a:lnTo>
                  <a:pt x="1994294" y="863252"/>
                </a:lnTo>
                <a:cubicBezTo>
                  <a:pt x="1997827" y="867234"/>
                  <a:pt x="1998603" y="870361"/>
                  <a:pt x="1996624" y="872634"/>
                </a:cubicBezTo>
                <a:cubicBezTo>
                  <a:pt x="1994644" y="874908"/>
                  <a:pt x="1994800" y="877440"/>
                  <a:pt x="1997090" y="880231"/>
                </a:cubicBezTo>
                <a:lnTo>
                  <a:pt x="1994709" y="882716"/>
                </a:lnTo>
                <a:cubicBezTo>
                  <a:pt x="1994042" y="883516"/>
                  <a:pt x="1992996" y="884400"/>
                  <a:pt x="1991571" y="885368"/>
                </a:cubicBezTo>
                <a:cubicBezTo>
                  <a:pt x="1990147" y="886337"/>
                  <a:pt x="1988777" y="886315"/>
                  <a:pt x="1987463" y="885304"/>
                </a:cubicBezTo>
                <a:cubicBezTo>
                  <a:pt x="1985744" y="883211"/>
                  <a:pt x="1985065" y="879878"/>
                  <a:pt x="1985424" y="875308"/>
                </a:cubicBezTo>
                <a:cubicBezTo>
                  <a:pt x="1985782" y="870736"/>
                  <a:pt x="1986306" y="866769"/>
                  <a:pt x="1986995" y="863408"/>
                </a:cubicBezTo>
                <a:lnTo>
                  <a:pt x="1981869" y="851348"/>
                </a:lnTo>
                <a:lnTo>
                  <a:pt x="1979489" y="853832"/>
                </a:lnTo>
                <a:cubicBezTo>
                  <a:pt x="1980883" y="857403"/>
                  <a:pt x="1982352" y="864471"/>
                  <a:pt x="1983897" y="875035"/>
                </a:cubicBezTo>
                <a:cubicBezTo>
                  <a:pt x="1985440" y="885601"/>
                  <a:pt x="1986302" y="892682"/>
                  <a:pt x="1986480" y="896278"/>
                </a:cubicBezTo>
                <a:lnTo>
                  <a:pt x="1992588" y="897364"/>
                </a:lnTo>
                <a:cubicBezTo>
                  <a:pt x="1992018" y="902727"/>
                  <a:pt x="1991360" y="907558"/>
                  <a:pt x="1990615" y="911859"/>
                </a:cubicBezTo>
                <a:cubicBezTo>
                  <a:pt x="1989871" y="916160"/>
                  <a:pt x="1989511" y="920681"/>
                  <a:pt x="1989536" y="925421"/>
                </a:cubicBezTo>
                <a:cubicBezTo>
                  <a:pt x="1985396" y="931036"/>
                  <a:pt x="1985213" y="936720"/>
                  <a:pt x="1988987" y="942471"/>
                </a:cubicBezTo>
                <a:cubicBezTo>
                  <a:pt x="1992761" y="948222"/>
                  <a:pt x="1993186" y="953892"/>
                  <a:pt x="1990263" y="959481"/>
                </a:cubicBezTo>
                <a:lnTo>
                  <a:pt x="1991609" y="965538"/>
                </a:lnTo>
                <a:lnTo>
                  <a:pt x="2005068" y="968902"/>
                </a:lnTo>
                <a:lnTo>
                  <a:pt x="2002480" y="961655"/>
                </a:lnTo>
                <a:lnTo>
                  <a:pt x="2015523" y="945555"/>
                </a:lnTo>
                <a:lnTo>
                  <a:pt x="2011639" y="934685"/>
                </a:lnTo>
                <a:cubicBezTo>
                  <a:pt x="2013005" y="933312"/>
                  <a:pt x="2014130" y="931412"/>
                  <a:pt x="2015017" y="928984"/>
                </a:cubicBezTo>
                <a:cubicBezTo>
                  <a:pt x="2015903" y="926557"/>
                  <a:pt x="2015501" y="924385"/>
                  <a:pt x="2013813" y="922469"/>
                </a:cubicBezTo>
                <a:lnTo>
                  <a:pt x="2017228" y="911443"/>
                </a:lnTo>
                <a:lnTo>
                  <a:pt x="2026856" y="906370"/>
                </a:lnTo>
                <a:cubicBezTo>
                  <a:pt x="2027352" y="907043"/>
                  <a:pt x="2027318" y="907805"/>
                  <a:pt x="2026753" y="908653"/>
                </a:cubicBezTo>
                <a:cubicBezTo>
                  <a:pt x="2026188" y="909502"/>
                  <a:pt x="2025843" y="909966"/>
                  <a:pt x="2025718" y="910044"/>
                </a:cubicBezTo>
                <a:lnTo>
                  <a:pt x="2030843" y="922105"/>
                </a:lnTo>
                <a:cubicBezTo>
                  <a:pt x="2029755" y="924588"/>
                  <a:pt x="2029654" y="926973"/>
                  <a:pt x="2030540" y="929262"/>
                </a:cubicBezTo>
                <a:cubicBezTo>
                  <a:pt x="2031425" y="931550"/>
                  <a:pt x="2032838" y="933599"/>
                  <a:pt x="2034778" y="935409"/>
                </a:cubicBezTo>
                <a:lnTo>
                  <a:pt x="2035377" y="939043"/>
                </a:lnTo>
                <a:lnTo>
                  <a:pt x="2042781" y="928776"/>
                </a:lnTo>
                <a:cubicBezTo>
                  <a:pt x="2047209" y="925043"/>
                  <a:pt x="2052275" y="924102"/>
                  <a:pt x="2057980" y="925952"/>
                </a:cubicBezTo>
                <a:lnTo>
                  <a:pt x="2057351" y="927555"/>
                </a:lnTo>
                <a:cubicBezTo>
                  <a:pt x="2055488" y="931522"/>
                  <a:pt x="2052103" y="934661"/>
                  <a:pt x="2047193" y="936973"/>
                </a:cubicBezTo>
                <a:lnTo>
                  <a:pt x="2035727" y="941168"/>
                </a:lnTo>
                <a:lnTo>
                  <a:pt x="2036177" y="943898"/>
                </a:lnTo>
                <a:lnTo>
                  <a:pt x="2042441" y="952283"/>
                </a:lnTo>
                <a:lnTo>
                  <a:pt x="2043138" y="958907"/>
                </a:lnTo>
                <a:lnTo>
                  <a:pt x="2043193" y="958969"/>
                </a:lnTo>
                <a:lnTo>
                  <a:pt x="2048602" y="955854"/>
                </a:lnTo>
                <a:lnTo>
                  <a:pt x="2048496" y="950936"/>
                </a:lnTo>
                <a:cubicBezTo>
                  <a:pt x="2051028" y="949539"/>
                  <a:pt x="2053795" y="948516"/>
                  <a:pt x="2056798" y="947869"/>
                </a:cubicBezTo>
                <a:lnTo>
                  <a:pt x="2057086" y="947927"/>
                </a:lnTo>
                <a:lnTo>
                  <a:pt x="2063825" y="939332"/>
                </a:lnTo>
                <a:cubicBezTo>
                  <a:pt x="2067265" y="939987"/>
                  <a:pt x="2069981" y="940128"/>
                  <a:pt x="2071976" y="939754"/>
                </a:cubicBezTo>
                <a:cubicBezTo>
                  <a:pt x="2073971" y="939381"/>
                  <a:pt x="2075714" y="937291"/>
                  <a:pt x="2077204" y="933486"/>
                </a:cubicBezTo>
                <a:lnTo>
                  <a:pt x="2078460" y="930282"/>
                </a:lnTo>
                <a:lnTo>
                  <a:pt x="2092950" y="923951"/>
                </a:lnTo>
                <a:lnTo>
                  <a:pt x="2092804" y="917131"/>
                </a:lnTo>
                <a:cubicBezTo>
                  <a:pt x="2095780" y="915166"/>
                  <a:pt x="2097904" y="912534"/>
                  <a:pt x="2099177" y="909237"/>
                </a:cubicBezTo>
                <a:cubicBezTo>
                  <a:pt x="2100450" y="905940"/>
                  <a:pt x="2101035" y="902428"/>
                  <a:pt x="2100930" y="898703"/>
                </a:cubicBezTo>
                <a:cubicBezTo>
                  <a:pt x="2101723" y="897824"/>
                  <a:pt x="2103424" y="896773"/>
                  <a:pt x="2106035" y="895552"/>
                </a:cubicBezTo>
                <a:cubicBezTo>
                  <a:pt x="2108646" y="894330"/>
                  <a:pt x="2110981" y="894482"/>
                  <a:pt x="2113042" y="896011"/>
                </a:cubicBezTo>
                <a:cubicBezTo>
                  <a:pt x="2114435" y="898288"/>
                  <a:pt x="2113657" y="902209"/>
                  <a:pt x="2110707" y="907774"/>
                </a:cubicBezTo>
                <a:lnTo>
                  <a:pt x="2108364" y="912126"/>
                </a:lnTo>
                <a:lnTo>
                  <a:pt x="2122711" y="906965"/>
                </a:lnTo>
                <a:lnTo>
                  <a:pt x="2143971" y="885726"/>
                </a:lnTo>
                <a:cubicBezTo>
                  <a:pt x="2145614" y="886447"/>
                  <a:pt x="2147135" y="886889"/>
                  <a:pt x="2148534" y="887052"/>
                </a:cubicBezTo>
                <a:cubicBezTo>
                  <a:pt x="2149933" y="887215"/>
                  <a:pt x="2150967" y="886542"/>
                  <a:pt x="2151635" y="885033"/>
                </a:cubicBezTo>
                <a:cubicBezTo>
                  <a:pt x="2152732" y="881843"/>
                  <a:pt x="2153835" y="879812"/>
                  <a:pt x="2154948" y="878939"/>
                </a:cubicBezTo>
                <a:cubicBezTo>
                  <a:pt x="2156060" y="878065"/>
                  <a:pt x="2158138" y="878263"/>
                  <a:pt x="2161183" y="879534"/>
                </a:cubicBezTo>
                <a:cubicBezTo>
                  <a:pt x="2162385" y="876270"/>
                  <a:pt x="2163748" y="873184"/>
                  <a:pt x="2165272" y="870278"/>
                </a:cubicBezTo>
                <a:cubicBezTo>
                  <a:pt x="2166796" y="867372"/>
                  <a:pt x="2168803" y="865001"/>
                  <a:pt x="2171293" y="863166"/>
                </a:cubicBezTo>
                <a:lnTo>
                  <a:pt x="2173177" y="858360"/>
                </a:lnTo>
                <a:cubicBezTo>
                  <a:pt x="2166086" y="862011"/>
                  <a:pt x="2158856" y="865723"/>
                  <a:pt x="2151486" y="869497"/>
                </a:cubicBezTo>
                <a:cubicBezTo>
                  <a:pt x="2144117" y="873269"/>
                  <a:pt x="2137130" y="877539"/>
                  <a:pt x="2130527" y="882305"/>
                </a:cubicBezTo>
                <a:cubicBezTo>
                  <a:pt x="2127578" y="881381"/>
                  <a:pt x="2125395" y="881449"/>
                  <a:pt x="2123978" y="882511"/>
                </a:cubicBezTo>
                <a:cubicBezTo>
                  <a:pt x="2122561" y="883573"/>
                  <a:pt x="2120377" y="883642"/>
                  <a:pt x="2117429" y="882717"/>
                </a:cubicBezTo>
                <a:cubicBezTo>
                  <a:pt x="2122301" y="877850"/>
                  <a:pt x="2134304" y="867460"/>
                  <a:pt x="2153437" y="851549"/>
                </a:cubicBezTo>
                <a:cubicBezTo>
                  <a:pt x="2172571" y="835637"/>
                  <a:pt x="2186749" y="827949"/>
                  <a:pt x="2195973" y="828483"/>
                </a:cubicBezTo>
                <a:cubicBezTo>
                  <a:pt x="2197443" y="829251"/>
                  <a:pt x="2198038" y="830485"/>
                  <a:pt x="2197757" y="832185"/>
                </a:cubicBezTo>
                <a:cubicBezTo>
                  <a:pt x="2197476" y="833884"/>
                  <a:pt x="2197112" y="835205"/>
                  <a:pt x="2196666" y="836147"/>
                </a:cubicBezTo>
                <a:cubicBezTo>
                  <a:pt x="2193208" y="837602"/>
                  <a:pt x="2189933" y="839476"/>
                  <a:pt x="2186840" y="841768"/>
                </a:cubicBezTo>
                <a:cubicBezTo>
                  <a:pt x="2183747" y="844060"/>
                  <a:pt x="2181516" y="846805"/>
                  <a:pt x="2180147" y="850003"/>
                </a:cubicBezTo>
                <a:lnTo>
                  <a:pt x="2195410" y="839351"/>
                </a:lnTo>
                <a:cubicBezTo>
                  <a:pt x="2199347" y="838738"/>
                  <a:pt x="2202970" y="838925"/>
                  <a:pt x="2206279" y="839914"/>
                </a:cubicBezTo>
                <a:cubicBezTo>
                  <a:pt x="2208148" y="840646"/>
                  <a:pt x="2208588" y="842667"/>
                  <a:pt x="2207599" y="845976"/>
                </a:cubicBezTo>
                <a:cubicBezTo>
                  <a:pt x="2205162" y="851412"/>
                  <a:pt x="2201600" y="856177"/>
                  <a:pt x="2196915" y="860270"/>
                </a:cubicBezTo>
                <a:cubicBezTo>
                  <a:pt x="2192231" y="864364"/>
                  <a:pt x="2187869" y="868815"/>
                  <a:pt x="2183828" y="873623"/>
                </a:cubicBezTo>
                <a:lnTo>
                  <a:pt x="2165989" y="881417"/>
                </a:lnTo>
                <a:lnTo>
                  <a:pt x="2156506" y="896183"/>
                </a:lnTo>
                <a:lnTo>
                  <a:pt x="2199719" y="861369"/>
                </a:lnTo>
                <a:lnTo>
                  <a:pt x="2212190" y="862560"/>
                </a:lnTo>
                <a:lnTo>
                  <a:pt x="2227171" y="857342"/>
                </a:lnTo>
                <a:cubicBezTo>
                  <a:pt x="2232954" y="850445"/>
                  <a:pt x="2244634" y="841468"/>
                  <a:pt x="2262210" y="830414"/>
                </a:cubicBezTo>
                <a:cubicBezTo>
                  <a:pt x="2279788" y="819360"/>
                  <a:pt x="2293242" y="812928"/>
                  <a:pt x="2302576" y="811118"/>
                </a:cubicBezTo>
                <a:lnTo>
                  <a:pt x="2310522" y="804991"/>
                </a:lnTo>
                <a:cubicBezTo>
                  <a:pt x="2311217" y="803415"/>
                  <a:pt x="2312111" y="801918"/>
                  <a:pt x="2313206" y="800499"/>
                </a:cubicBezTo>
                <a:cubicBezTo>
                  <a:pt x="2314301" y="799080"/>
                  <a:pt x="2315196" y="797583"/>
                  <a:pt x="2315891" y="796006"/>
                </a:cubicBezTo>
                <a:lnTo>
                  <a:pt x="2317146" y="792802"/>
                </a:lnTo>
                <a:lnTo>
                  <a:pt x="2334358" y="786610"/>
                </a:lnTo>
                <a:cubicBezTo>
                  <a:pt x="2336922" y="782917"/>
                  <a:pt x="2340508" y="779856"/>
                  <a:pt x="2345118" y="777427"/>
                </a:cubicBezTo>
                <a:cubicBezTo>
                  <a:pt x="2349727" y="774999"/>
                  <a:pt x="2354201" y="773210"/>
                  <a:pt x="2358540" y="772061"/>
                </a:cubicBezTo>
                <a:lnTo>
                  <a:pt x="2377570" y="751796"/>
                </a:lnTo>
                <a:cubicBezTo>
                  <a:pt x="2382467" y="753254"/>
                  <a:pt x="2385231" y="752488"/>
                  <a:pt x="2385862" y="749502"/>
                </a:cubicBezTo>
                <a:cubicBezTo>
                  <a:pt x="2386494" y="746515"/>
                  <a:pt x="2389257" y="745749"/>
                  <a:pt x="2394153" y="747207"/>
                </a:cubicBezTo>
                <a:cubicBezTo>
                  <a:pt x="2395055" y="744710"/>
                  <a:pt x="2396235" y="742093"/>
                  <a:pt x="2397693" y="739353"/>
                </a:cubicBezTo>
                <a:cubicBezTo>
                  <a:pt x="2399152" y="736613"/>
                  <a:pt x="2401133" y="734309"/>
                  <a:pt x="2403636" y="732441"/>
                </a:cubicBezTo>
                <a:cubicBezTo>
                  <a:pt x="2405639" y="727527"/>
                  <a:pt x="2408642" y="723006"/>
                  <a:pt x="2412648" y="718877"/>
                </a:cubicBezTo>
                <a:cubicBezTo>
                  <a:pt x="2416652" y="714749"/>
                  <a:pt x="2420945" y="711656"/>
                  <a:pt x="2425524" y="709600"/>
                </a:cubicBezTo>
                <a:cubicBezTo>
                  <a:pt x="2428125" y="708464"/>
                  <a:pt x="2431214" y="708442"/>
                  <a:pt x="2434790" y="709535"/>
                </a:cubicBezTo>
                <a:cubicBezTo>
                  <a:pt x="2436659" y="710267"/>
                  <a:pt x="2437099" y="712288"/>
                  <a:pt x="2436111" y="715597"/>
                </a:cubicBezTo>
                <a:cubicBezTo>
                  <a:pt x="2432670" y="717598"/>
                  <a:pt x="2429062" y="721498"/>
                  <a:pt x="2425288" y="727296"/>
                </a:cubicBezTo>
                <a:cubicBezTo>
                  <a:pt x="2421515" y="733094"/>
                  <a:pt x="2418151" y="737551"/>
                  <a:pt x="2415198" y="740667"/>
                </a:cubicBezTo>
                <a:lnTo>
                  <a:pt x="2398960" y="749090"/>
                </a:lnTo>
                <a:cubicBezTo>
                  <a:pt x="2396990" y="753824"/>
                  <a:pt x="2394236" y="757903"/>
                  <a:pt x="2390698" y="761330"/>
                </a:cubicBezTo>
                <a:cubicBezTo>
                  <a:pt x="2387161" y="764757"/>
                  <a:pt x="2383362" y="767966"/>
                  <a:pt x="2379303" y="770957"/>
                </a:cubicBezTo>
                <a:lnTo>
                  <a:pt x="2371011" y="773251"/>
                </a:lnTo>
                <a:lnTo>
                  <a:pt x="2353648" y="803410"/>
                </a:lnTo>
                <a:lnTo>
                  <a:pt x="2329465" y="817959"/>
                </a:lnTo>
                <a:cubicBezTo>
                  <a:pt x="2325085" y="823634"/>
                  <a:pt x="2321506" y="829624"/>
                  <a:pt x="2318728" y="835929"/>
                </a:cubicBezTo>
                <a:cubicBezTo>
                  <a:pt x="2318299" y="837416"/>
                  <a:pt x="2318702" y="837959"/>
                  <a:pt x="2319937" y="837557"/>
                </a:cubicBezTo>
                <a:cubicBezTo>
                  <a:pt x="2321173" y="837156"/>
                  <a:pt x="2322047" y="836498"/>
                  <a:pt x="2322560" y="835582"/>
                </a:cubicBezTo>
                <a:lnTo>
                  <a:pt x="2335722" y="844436"/>
                </a:lnTo>
                <a:cubicBezTo>
                  <a:pt x="2336584" y="844697"/>
                  <a:pt x="2337265" y="845118"/>
                  <a:pt x="2337768" y="845700"/>
                </a:cubicBezTo>
                <a:cubicBezTo>
                  <a:pt x="2338272" y="846282"/>
                  <a:pt x="2338240" y="847348"/>
                  <a:pt x="2337671" y="848897"/>
                </a:cubicBezTo>
                <a:cubicBezTo>
                  <a:pt x="2336944" y="850459"/>
                  <a:pt x="2335715" y="851826"/>
                  <a:pt x="2333986" y="852996"/>
                </a:cubicBezTo>
                <a:cubicBezTo>
                  <a:pt x="2332256" y="854167"/>
                  <a:pt x="2330627" y="855377"/>
                  <a:pt x="2329098" y="856626"/>
                </a:cubicBezTo>
                <a:cubicBezTo>
                  <a:pt x="2328844" y="856488"/>
                  <a:pt x="2327750" y="856136"/>
                  <a:pt x="2325815" y="855570"/>
                </a:cubicBezTo>
                <a:cubicBezTo>
                  <a:pt x="2323881" y="855004"/>
                  <a:pt x="2322630" y="855053"/>
                  <a:pt x="2322062" y="855716"/>
                </a:cubicBezTo>
                <a:cubicBezTo>
                  <a:pt x="2321614" y="857350"/>
                  <a:pt x="2321985" y="858959"/>
                  <a:pt x="2323174" y="860542"/>
                </a:cubicBezTo>
                <a:cubicBezTo>
                  <a:pt x="2324364" y="862124"/>
                  <a:pt x="2325292" y="863489"/>
                  <a:pt x="2325959" y="864636"/>
                </a:cubicBezTo>
                <a:cubicBezTo>
                  <a:pt x="2324489" y="867602"/>
                  <a:pt x="2322374" y="869853"/>
                  <a:pt x="2319616" y="871391"/>
                </a:cubicBezTo>
                <a:cubicBezTo>
                  <a:pt x="2316858" y="872928"/>
                  <a:pt x="2314743" y="875180"/>
                  <a:pt x="2313273" y="878145"/>
                </a:cubicBezTo>
                <a:lnTo>
                  <a:pt x="2304071" y="887477"/>
                </a:lnTo>
                <a:lnTo>
                  <a:pt x="2299677" y="898691"/>
                </a:lnTo>
                <a:lnTo>
                  <a:pt x="2294590" y="902242"/>
                </a:lnTo>
                <a:cubicBezTo>
                  <a:pt x="2293930" y="904024"/>
                  <a:pt x="2292808" y="905510"/>
                  <a:pt x="2291226" y="906699"/>
                </a:cubicBezTo>
                <a:cubicBezTo>
                  <a:pt x="2289643" y="907889"/>
                  <a:pt x="2287791" y="907702"/>
                  <a:pt x="2285670" y="906139"/>
                </a:cubicBezTo>
                <a:lnTo>
                  <a:pt x="2290822" y="911855"/>
                </a:lnTo>
                <a:lnTo>
                  <a:pt x="2304829" y="904407"/>
                </a:lnTo>
                <a:cubicBezTo>
                  <a:pt x="2302481" y="911187"/>
                  <a:pt x="2298043" y="916224"/>
                  <a:pt x="2291515" y="919519"/>
                </a:cubicBezTo>
                <a:cubicBezTo>
                  <a:pt x="2283522" y="925473"/>
                  <a:pt x="2275586" y="930987"/>
                  <a:pt x="2267706" y="936062"/>
                </a:cubicBezTo>
                <a:cubicBezTo>
                  <a:pt x="2259827" y="941137"/>
                  <a:pt x="2252291" y="946809"/>
                  <a:pt x="2245099" y="953077"/>
                </a:cubicBezTo>
                <a:cubicBezTo>
                  <a:pt x="2244439" y="954859"/>
                  <a:pt x="2243561" y="956902"/>
                  <a:pt x="2242466" y="959206"/>
                </a:cubicBezTo>
                <a:cubicBezTo>
                  <a:pt x="2241370" y="961510"/>
                  <a:pt x="2240249" y="962996"/>
                  <a:pt x="2239102" y="963663"/>
                </a:cubicBezTo>
                <a:lnTo>
                  <a:pt x="2242306" y="964919"/>
                </a:lnTo>
                <a:lnTo>
                  <a:pt x="2256876" y="946603"/>
                </a:lnTo>
                <a:lnTo>
                  <a:pt x="2274716" y="938809"/>
                </a:lnTo>
                <a:cubicBezTo>
                  <a:pt x="2276554" y="935101"/>
                  <a:pt x="2279117" y="932487"/>
                  <a:pt x="2282409" y="930966"/>
                </a:cubicBezTo>
                <a:cubicBezTo>
                  <a:pt x="2285700" y="929445"/>
                  <a:pt x="2288108" y="927231"/>
                  <a:pt x="2289631" y="924325"/>
                </a:cubicBezTo>
                <a:lnTo>
                  <a:pt x="2291515" y="919519"/>
                </a:lnTo>
                <a:cubicBezTo>
                  <a:pt x="2302477" y="916306"/>
                  <a:pt x="2312032" y="911965"/>
                  <a:pt x="2320182" y="906496"/>
                </a:cubicBezTo>
                <a:cubicBezTo>
                  <a:pt x="2328332" y="901026"/>
                  <a:pt x="2337243" y="895971"/>
                  <a:pt x="2346917" y="891329"/>
                </a:cubicBezTo>
                <a:cubicBezTo>
                  <a:pt x="2348674" y="887630"/>
                  <a:pt x="2350998" y="884844"/>
                  <a:pt x="2353887" y="882973"/>
                </a:cubicBezTo>
                <a:cubicBezTo>
                  <a:pt x="2356777" y="881101"/>
                  <a:pt x="2359100" y="878316"/>
                  <a:pt x="2360859" y="874616"/>
                </a:cubicBezTo>
                <a:cubicBezTo>
                  <a:pt x="2366167" y="876888"/>
                  <a:pt x="2369726" y="877436"/>
                  <a:pt x="2371534" y="876258"/>
                </a:cubicBezTo>
                <a:cubicBezTo>
                  <a:pt x="2373344" y="875081"/>
                  <a:pt x="2375197" y="871726"/>
                  <a:pt x="2377096" y="866194"/>
                </a:cubicBezTo>
                <a:cubicBezTo>
                  <a:pt x="2381088" y="865833"/>
                  <a:pt x="2385315" y="864872"/>
                  <a:pt x="2389777" y="863309"/>
                </a:cubicBezTo>
                <a:cubicBezTo>
                  <a:pt x="2394240" y="861746"/>
                  <a:pt x="2397980" y="859669"/>
                  <a:pt x="2400997" y="857079"/>
                </a:cubicBezTo>
                <a:cubicBezTo>
                  <a:pt x="2401511" y="853507"/>
                  <a:pt x="2402891" y="850968"/>
                  <a:pt x="2405137" y="849460"/>
                </a:cubicBezTo>
                <a:cubicBezTo>
                  <a:pt x="2407384" y="847954"/>
                  <a:pt x="2410139" y="847802"/>
                  <a:pt x="2413402" y="849003"/>
                </a:cubicBezTo>
                <a:cubicBezTo>
                  <a:pt x="2414350" y="846487"/>
                  <a:pt x="2415838" y="844067"/>
                  <a:pt x="2417864" y="841742"/>
                </a:cubicBezTo>
                <a:cubicBezTo>
                  <a:pt x="2419892" y="839418"/>
                  <a:pt x="2422424" y="837869"/>
                  <a:pt x="2425461" y="837095"/>
                </a:cubicBezTo>
                <a:lnTo>
                  <a:pt x="2434099" y="838632"/>
                </a:lnTo>
                <a:lnTo>
                  <a:pt x="2427821" y="854654"/>
                </a:lnTo>
                <a:cubicBezTo>
                  <a:pt x="2430170" y="853572"/>
                  <a:pt x="2432719" y="852568"/>
                  <a:pt x="2435469" y="851644"/>
                </a:cubicBezTo>
                <a:cubicBezTo>
                  <a:pt x="2438218" y="850720"/>
                  <a:pt x="2440454" y="850518"/>
                  <a:pt x="2442175" y="851038"/>
                </a:cubicBezTo>
                <a:cubicBezTo>
                  <a:pt x="2443697" y="851673"/>
                  <a:pt x="2444501" y="852373"/>
                  <a:pt x="2444586" y="853138"/>
                </a:cubicBezTo>
                <a:cubicBezTo>
                  <a:pt x="2444672" y="853903"/>
                  <a:pt x="2444517" y="854689"/>
                  <a:pt x="2444123" y="855497"/>
                </a:cubicBezTo>
                <a:cubicBezTo>
                  <a:pt x="2443176" y="858014"/>
                  <a:pt x="2441688" y="860434"/>
                  <a:pt x="2439661" y="862759"/>
                </a:cubicBezTo>
                <a:cubicBezTo>
                  <a:pt x="2437634" y="865083"/>
                  <a:pt x="2435101" y="866632"/>
                  <a:pt x="2432064" y="867405"/>
                </a:cubicBezTo>
                <a:cubicBezTo>
                  <a:pt x="2430147" y="871120"/>
                  <a:pt x="2427185" y="873963"/>
                  <a:pt x="2423177" y="875935"/>
                </a:cubicBezTo>
                <a:cubicBezTo>
                  <a:pt x="2419171" y="877907"/>
                  <a:pt x="2416208" y="880751"/>
                  <a:pt x="2414291" y="884465"/>
                </a:cubicBezTo>
                <a:lnTo>
                  <a:pt x="2413663" y="886067"/>
                </a:lnTo>
                <a:lnTo>
                  <a:pt x="2386622" y="903194"/>
                </a:lnTo>
                <a:cubicBezTo>
                  <a:pt x="2385627" y="905537"/>
                  <a:pt x="2384549" y="907501"/>
                  <a:pt x="2383389" y="909087"/>
                </a:cubicBezTo>
                <a:cubicBezTo>
                  <a:pt x="2382228" y="910673"/>
                  <a:pt x="2381307" y="912237"/>
                  <a:pt x="2380626" y="913780"/>
                </a:cubicBezTo>
                <a:lnTo>
                  <a:pt x="2378742" y="918586"/>
                </a:lnTo>
                <a:cubicBezTo>
                  <a:pt x="2372946" y="923553"/>
                  <a:pt x="2366905" y="927962"/>
                  <a:pt x="2360621" y="931814"/>
                </a:cubicBezTo>
                <a:cubicBezTo>
                  <a:pt x="2354338" y="935667"/>
                  <a:pt x="2348298" y="940076"/>
                  <a:pt x="2342501" y="945043"/>
                </a:cubicBezTo>
                <a:lnTo>
                  <a:pt x="2335248" y="958834"/>
                </a:lnTo>
                <a:cubicBezTo>
                  <a:pt x="2331250" y="961964"/>
                  <a:pt x="2326929" y="964737"/>
                  <a:pt x="2322286" y="967153"/>
                </a:cubicBezTo>
                <a:cubicBezTo>
                  <a:pt x="2317643" y="969568"/>
                  <a:pt x="2312835" y="971227"/>
                  <a:pt x="2307862" y="972127"/>
                </a:cubicBezTo>
                <a:lnTo>
                  <a:pt x="2302492" y="981112"/>
                </a:lnTo>
                <a:cubicBezTo>
                  <a:pt x="2299969" y="980085"/>
                  <a:pt x="2297249" y="979558"/>
                  <a:pt x="2294333" y="979532"/>
                </a:cubicBezTo>
                <a:cubicBezTo>
                  <a:pt x="2291417" y="979505"/>
                  <a:pt x="2289027" y="980494"/>
                  <a:pt x="2287164" y="982498"/>
                </a:cubicBezTo>
                <a:cubicBezTo>
                  <a:pt x="2282993" y="983712"/>
                  <a:pt x="2278986" y="985684"/>
                  <a:pt x="2275144" y="988414"/>
                </a:cubicBezTo>
                <a:cubicBezTo>
                  <a:pt x="2271302" y="991144"/>
                  <a:pt x="2267782" y="994231"/>
                  <a:pt x="2264585" y="997675"/>
                </a:cubicBezTo>
                <a:cubicBezTo>
                  <a:pt x="2264138" y="998617"/>
                  <a:pt x="2263775" y="999937"/>
                  <a:pt x="2263493" y="1001637"/>
                </a:cubicBezTo>
                <a:cubicBezTo>
                  <a:pt x="2263213" y="1003337"/>
                  <a:pt x="2263808" y="1004570"/>
                  <a:pt x="2265277" y="1005339"/>
                </a:cubicBezTo>
                <a:cubicBezTo>
                  <a:pt x="2266904" y="1005707"/>
                  <a:pt x="2268283" y="1004938"/>
                  <a:pt x="2269415" y="1003033"/>
                </a:cubicBezTo>
                <a:cubicBezTo>
                  <a:pt x="2270547" y="1001128"/>
                  <a:pt x="2271282" y="999645"/>
                  <a:pt x="2271620" y="998584"/>
                </a:cubicBezTo>
                <a:cubicBezTo>
                  <a:pt x="2278010" y="994658"/>
                  <a:pt x="2285126" y="991825"/>
                  <a:pt x="2292970" y="990086"/>
                </a:cubicBezTo>
                <a:cubicBezTo>
                  <a:pt x="2300813" y="988346"/>
                  <a:pt x="2308259" y="987029"/>
                  <a:pt x="2315310" y="986135"/>
                </a:cubicBezTo>
                <a:lnTo>
                  <a:pt x="2326740" y="975829"/>
                </a:lnTo>
                <a:lnTo>
                  <a:pt x="2342068" y="974443"/>
                </a:lnTo>
                <a:cubicBezTo>
                  <a:pt x="2350048" y="964594"/>
                  <a:pt x="2360177" y="956629"/>
                  <a:pt x="2372456" y="950544"/>
                </a:cubicBezTo>
                <a:cubicBezTo>
                  <a:pt x="2384735" y="944460"/>
                  <a:pt x="2396884" y="939595"/>
                  <a:pt x="2408901" y="935949"/>
                </a:cubicBezTo>
                <a:cubicBezTo>
                  <a:pt x="2409869" y="933479"/>
                  <a:pt x="2411315" y="930965"/>
                  <a:pt x="2413241" y="928410"/>
                </a:cubicBezTo>
                <a:cubicBezTo>
                  <a:pt x="2415168" y="925852"/>
                  <a:pt x="2417415" y="923653"/>
                  <a:pt x="2419985" y="921811"/>
                </a:cubicBezTo>
                <a:lnTo>
                  <a:pt x="2433711" y="919797"/>
                </a:lnTo>
                <a:cubicBezTo>
                  <a:pt x="2441557" y="924143"/>
                  <a:pt x="2447196" y="927045"/>
                  <a:pt x="2450628" y="928506"/>
                </a:cubicBezTo>
                <a:cubicBezTo>
                  <a:pt x="2454060" y="929966"/>
                  <a:pt x="2461078" y="924631"/>
                  <a:pt x="2471684" y="912501"/>
                </a:cubicBezTo>
                <a:cubicBezTo>
                  <a:pt x="2481026" y="907922"/>
                  <a:pt x="2490445" y="903143"/>
                  <a:pt x="2499942" y="898163"/>
                </a:cubicBezTo>
                <a:cubicBezTo>
                  <a:pt x="2509441" y="893183"/>
                  <a:pt x="2518373" y="887289"/>
                  <a:pt x="2526739" y="880480"/>
                </a:cubicBezTo>
                <a:cubicBezTo>
                  <a:pt x="2532212" y="881547"/>
                  <a:pt x="2537482" y="879299"/>
                  <a:pt x="2542549" y="873738"/>
                </a:cubicBezTo>
                <a:cubicBezTo>
                  <a:pt x="2547616" y="868178"/>
                  <a:pt x="2553286" y="866087"/>
                  <a:pt x="2559560" y="867468"/>
                </a:cubicBezTo>
                <a:cubicBezTo>
                  <a:pt x="2577617" y="859412"/>
                  <a:pt x="2595963" y="849737"/>
                  <a:pt x="2614596" y="838443"/>
                </a:cubicBezTo>
                <a:cubicBezTo>
                  <a:pt x="2633229" y="827148"/>
                  <a:pt x="2650844" y="815800"/>
                  <a:pt x="2667440" y="804400"/>
                </a:cubicBezTo>
                <a:cubicBezTo>
                  <a:pt x="2667680" y="801529"/>
                  <a:pt x="2668981" y="799190"/>
                  <a:pt x="2671345" y="797383"/>
                </a:cubicBezTo>
                <a:cubicBezTo>
                  <a:pt x="2673709" y="795576"/>
                  <a:pt x="2676542" y="795223"/>
                  <a:pt x="2679845" y="796325"/>
                </a:cubicBezTo>
                <a:cubicBezTo>
                  <a:pt x="2685615" y="791231"/>
                  <a:pt x="2691866" y="786674"/>
                  <a:pt x="2698602" y="782652"/>
                </a:cubicBezTo>
                <a:cubicBezTo>
                  <a:pt x="2705337" y="778631"/>
                  <a:pt x="2712233" y="774788"/>
                  <a:pt x="2719290" y="771123"/>
                </a:cubicBezTo>
                <a:cubicBezTo>
                  <a:pt x="2721899" y="764369"/>
                  <a:pt x="2726305" y="760397"/>
                  <a:pt x="2732507" y="759208"/>
                </a:cubicBezTo>
                <a:cubicBezTo>
                  <a:pt x="2738710" y="758019"/>
                  <a:pt x="2743202" y="755005"/>
                  <a:pt x="2745984" y="750166"/>
                </a:cubicBezTo>
                <a:lnTo>
                  <a:pt x="2761313" y="748780"/>
                </a:lnTo>
                <a:cubicBezTo>
                  <a:pt x="2753117" y="757119"/>
                  <a:pt x="2738717" y="769496"/>
                  <a:pt x="2718116" y="785911"/>
                </a:cubicBezTo>
                <a:cubicBezTo>
                  <a:pt x="2697515" y="802325"/>
                  <a:pt x="2681828" y="813273"/>
                  <a:pt x="2671056" y="818754"/>
                </a:cubicBezTo>
                <a:cubicBezTo>
                  <a:pt x="2669626" y="821813"/>
                  <a:pt x="2667517" y="824837"/>
                  <a:pt x="2664729" y="827825"/>
                </a:cubicBezTo>
                <a:cubicBezTo>
                  <a:pt x="2661941" y="830814"/>
                  <a:pt x="2659518" y="834638"/>
                  <a:pt x="2657460" y="839300"/>
                </a:cubicBezTo>
                <a:cubicBezTo>
                  <a:pt x="2657121" y="840361"/>
                  <a:pt x="2656386" y="841843"/>
                  <a:pt x="2655255" y="843749"/>
                </a:cubicBezTo>
                <a:cubicBezTo>
                  <a:pt x="2654123" y="845654"/>
                  <a:pt x="2652743" y="846423"/>
                  <a:pt x="2651117" y="846055"/>
                </a:cubicBezTo>
                <a:lnTo>
                  <a:pt x="2649515" y="845427"/>
                </a:lnTo>
                <a:cubicBezTo>
                  <a:pt x="2645356" y="850536"/>
                  <a:pt x="2638074" y="860080"/>
                  <a:pt x="2627668" y="874059"/>
                </a:cubicBezTo>
                <a:cubicBezTo>
                  <a:pt x="2617261" y="888039"/>
                  <a:pt x="2609649" y="896067"/>
                  <a:pt x="2604830" y="898145"/>
                </a:cubicBezTo>
                <a:cubicBezTo>
                  <a:pt x="2603013" y="905826"/>
                  <a:pt x="2598171" y="912092"/>
                  <a:pt x="2590304" y="916940"/>
                </a:cubicBezTo>
                <a:cubicBezTo>
                  <a:pt x="2582436" y="921788"/>
                  <a:pt x="2575104" y="926153"/>
                  <a:pt x="2568308" y="930035"/>
                </a:cubicBezTo>
                <a:cubicBezTo>
                  <a:pt x="2566488" y="935367"/>
                  <a:pt x="2563276" y="938652"/>
                  <a:pt x="2558671" y="939889"/>
                </a:cubicBezTo>
                <a:cubicBezTo>
                  <a:pt x="2554067" y="941127"/>
                  <a:pt x="2550611" y="943853"/>
                  <a:pt x="2548304" y="948070"/>
                </a:cubicBezTo>
                <a:cubicBezTo>
                  <a:pt x="2547690" y="949832"/>
                  <a:pt x="2546720" y="951916"/>
                  <a:pt x="2545392" y="954322"/>
                </a:cubicBezTo>
                <a:cubicBezTo>
                  <a:pt x="2544064" y="956728"/>
                  <a:pt x="2542292" y="958498"/>
                  <a:pt x="2540077" y="959632"/>
                </a:cubicBezTo>
                <a:lnTo>
                  <a:pt x="2529621" y="972167"/>
                </a:lnTo>
                <a:cubicBezTo>
                  <a:pt x="2528972" y="975686"/>
                  <a:pt x="2527059" y="978016"/>
                  <a:pt x="2523878" y="979157"/>
                </a:cubicBezTo>
                <a:cubicBezTo>
                  <a:pt x="2520697" y="980298"/>
                  <a:pt x="2517409" y="980241"/>
                  <a:pt x="2514011" y="978986"/>
                </a:cubicBezTo>
                <a:lnTo>
                  <a:pt x="2503555" y="991523"/>
                </a:lnTo>
                <a:lnTo>
                  <a:pt x="2495891" y="992215"/>
                </a:lnTo>
                <a:cubicBezTo>
                  <a:pt x="2495004" y="997720"/>
                  <a:pt x="2493460" y="1003429"/>
                  <a:pt x="2491258" y="1009342"/>
                </a:cubicBezTo>
                <a:cubicBezTo>
                  <a:pt x="2489056" y="1015256"/>
                  <a:pt x="2485022" y="1019066"/>
                  <a:pt x="2479155" y="1020771"/>
                </a:cubicBezTo>
                <a:cubicBezTo>
                  <a:pt x="2476186" y="1026384"/>
                  <a:pt x="2468372" y="1036105"/>
                  <a:pt x="2455715" y="1049934"/>
                </a:cubicBezTo>
                <a:cubicBezTo>
                  <a:pt x="2443057" y="1063763"/>
                  <a:pt x="2433955" y="1072055"/>
                  <a:pt x="2428409" y="1074810"/>
                </a:cubicBezTo>
                <a:lnTo>
                  <a:pt x="2419555" y="1087973"/>
                </a:lnTo>
                <a:lnTo>
                  <a:pt x="2389592" y="1098408"/>
                </a:lnTo>
                <a:cubicBezTo>
                  <a:pt x="2387800" y="1103867"/>
                  <a:pt x="2384619" y="1107857"/>
                  <a:pt x="2380050" y="1110379"/>
                </a:cubicBezTo>
                <a:cubicBezTo>
                  <a:pt x="2375481" y="1112901"/>
                  <a:pt x="2371900" y="1116734"/>
                  <a:pt x="2369306" y="1121878"/>
                </a:cubicBezTo>
                <a:cubicBezTo>
                  <a:pt x="2364053" y="1122707"/>
                  <a:pt x="2358848" y="1124594"/>
                  <a:pt x="2353689" y="1127539"/>
                </a:cubicBezTo>
                <a:cubicBezTo>
                  <a:pt x="2348530" y="1130485"/>
                  <a:pt x="2345257" y="1134516"/>
                  <a:pt x="2343869" y="1139631"/>
                </a:cubicBezTo>
                <a:cubicBezTo>
                  <a:pt x="2340559" y="1138642"/>
                  <a:pt x="2338539" y="1139083"/>
                  <a:pt x="2337807" y="1140952"/>
                </a:cubicBezTo>
                <a:cubicBezTo>
                  <a:pt x="2336952" y="1143428"/>
                  <a:pt x="2335992" y="1145285"/>
                  <a:pt x="2334930" y="1146524"/>
                </a:cubicBezTo>
                <a:cubicBezTo>
                  <a:pt x="2333866" y="1147763"/>
                  <a:pt x="2332177" y="1147948"/>
                  <a:pt x="2329861" y="1147078"/>
                </a:cubicBezTo>
                <a:cubicBezTo>
                  <a:pt x="2305901" y="1159289"/>
                  <a:pt x="2282058" y="1176513"/>
                  <a:pt x="2258328" y="1198747"/>
                </a:cubicBezTo>
                <a:lnTo>
                  <a:pt x="2236549" y="1218509"/>
                </a:lnTo>
                <a:lnTo>
                  <a:pt x="2235013" y="1223409"/>
                </a:lnTo>
                <a:cubicBezTo>
                  <a:pt x="2234014" y="1225968"/>
                  <a:pt x="2232491" y="1227957"/>
                  <a:pt x="2230444" y="1229372"/>
                </a:cubicBezTo>
                <a:lnTo>
                  <a:pt x="2221729" y="1243176"/>
                </a:lnTo>
                <a:cubicBezTo>
                  <a:pt x="2221551" y="1246751"/>
                  <a:pt x="2219960" y="1249312"/>
                  <a:pt x="2216958" y="1250862"/>
                </a:cubicBezTo>
                <a:cubicBezTo>
                  <a:pt x="2213956" y="1252412"/>
                  <a:pt x="2210688" y="1252789"/>
                  <a:pt x="2207155" y="1251993"/>
                </a:cubicBezTo>
                <a:lnTo>
                  <a:pt x="2198440" y="1265796"/>
                </a:lnTo>
                <a:lnTo>
                  <a:pt x="2190935" y="1267493"/>
                </a:lnTo>
                <a:cubicBezTo>
                  <a:pt x="2190781" y="1273067"/>
                  <a:pt x="2190002" y="1278930"/>
                  <a:pt x="2188598" y="1285082"/>
                </a:cubicBezTo>
                <a:lnTo>
                  <a:pt x="2183307" y="1291601"/>
                </a:lnTo>
                <a:lnTo>
                  <a:pt x="2184867" y="1296089"/>
                </a:lnTo>
                <a:cubicBezTo>
                  <a:pt x="2178948" y="1299106"/>
                  <a:pt x="2175504" y="1304047"/>
                  <a:pt x="2174535" y="1310914"/>
                </a:cubicBezTo>
                <a:cubicBezTo>
                  <a:pt x="2173566" y="1317780"/>
                  <a:pt x="2174405" y="1323847"/>
                  <a:pt x="2177053" y="1329115"/>
                </a:cubicBezTo>
                <a:cubicBezTo>
                  <a:pt x="2173250" y="1332670"/>
                  <a:pt x="2172290" y="1337609"/>
                  <a:pt x="2174175" y="1343933"/>
                </a:cubicBezTo>
                <a:cubicBezTo>
                  <a:pt x="2176059" y="1350256"/>
                  <a:pt x="2178451" y="1355429"/>
                  <a:pt x="2181352" y="1359449"/>
                </a:cubicBezTo>
                <a:cubicBezTo>
                  <a:pt x="2178149" y="1361444"/>
                  <a:pt x="2177696" y="1363989"/>
                  <a:pt x="2179994" y="1367084"/>
                </a:cubicBezTo>
                <a:cubicBezTo>
                  <a:pt x="2182290" y="1370179"/>
                  <a:pt x="2181242" y="1373345"/>
                  <a:pt x="2176850" y="1376583"/>
                </a:cubicBezTo>
                <a:cubicBezTo>
                  <a:pt x="2178299" y="1377971"/>
                  <a:pt x="2177937" y="1380008"/>
                  <a:pt x="2175763" y="1382691"/>
                </a:cubicBezTo>
                <a:cubicBezTo>
                  <a:pt x="2173382" y="1385176"/>
                  <a:pt x="2169758" y="1386470"/>
                  <a:pt x="2164892" y="1386574"/>
                </a:cubicBezTo>
                <a:cubicBezTo>
                  <a:pt x="2162559" y="1381806"/>
                  <a:pt x="2160495" y="1375360"/>
                  <a:pt x="2158699" y="1367234"/>
                </a:cubicBezTo>
                <a:cubicBezTo>
                  <a:pt x="2156903" y="1359109"/>
                  <a:pt x="2157879" y="1352597"/>
                  <a:pt x="2161629" y="1347699"/>
                </a:cubicBezTo>
                <a:lnTo>
                  <a:pt x="2162819" y="1346457"/>
                </a:lnTo>
                <a:lnTo>
                  <a:pt x="2164888" y="1329375"/>
                </a:lnTo>
                <a:lnTo>
                  <a:pt x="2162963" y="1323563"/>
                </a:lnTo>
                <a:lnTo>
                  <a:pt x="2158713" y="1330002"/>
                </a:lnTo>
                <a:lnTo>
                  <a:pt x="2153025" y="1337562"/>
                </a:lnTo>
                <a:lnTo>
                  <a:pt x="2150603" y="1344284"/>
                </a:lnTo>
                <a:cubicBezTo>
                  <a:pt x="2152128" y="1356370"/>
                  <a:pt x="2152587" y="1368329"/>
                  <a:pt x="2151977" y="1380156"/>
                </a:cubicBezTo>
                <a:cubicBezTo>
                  <a:pt x="2151368" y="1391984"/>
                  <a:pt x="2149393" y="1403994"/>
                  <a:pt x="2146052" y="1416184"/>
                </a:cubicBezTo>
                <a:cubicBezTo>
                  <a:pt x="2143383" y="1418194"/>
                  <a:pt x="2142770" y="1420387"/>
                  <a:pt x="2144216" y="1422765"/>
                </a:cubicBezTo>
                <a:cubicBezTo>
                  <a:pt x="2145661" y="1425143"/>
                  <a:pt x="2147171" y="1426987"/>
                  <a:pt x="2148745" y="1428297"/>
                </a:cubicBezTo>
                <a:lnTo>
                  <a:pt x="2154957" y="1434249"/>
                </a:lnTo>
                <a:lnTo>
                  <a:pt x="2152628" y="1439167"/>
                </a:lnTo>
                <a:cubicBezTo>
                  <a:pt x="2150378" y="1440635"/>
                  <a:pt x="2148266" y="1441491"/>
                  <a:pt x="2146294" y="1441737"/>
                </a:cubicBezTo>
                <a:cubicBezTo>
                  <a:pt x="2144321" y="1441981"/>
                  <a:pt x="2145277" y="1443989"/>
                  <a:pt x="2149160" y="1447760"/>
                </a:cubicBezTo>
                <a:cubicBezTo>
                  <a:pt x="2148344" y="1449856"/>
                  <a:pt x="2147390" y="1452717"/>
                  <a:pt x="2146302" y="1456340"/>
                </a:cubicBezTo>
                <a:cubicBezTo>
                  <a:pt x="2145212" y="1459964"/>
                  <a:pt x="2145476" y="1462798"/>
                  <a:pt x="2147091" y="1464842"/>
                </a:cubicBezTo>
                <a:cubicBezTo>
                  <a:pt x="2148457" y="1465904"/>
                  <a:pt x="2150035" y="1466123"/>
                  <a:pt x="2151821" y="1465502"/>
                </a:cubicBezTo>
                <a:cubicBezTo>
                  <a:pt x="2153608" y="1464881"/>
                  <a:pt x="2154861" y="1464195"/>
                  <a:pt x="2155581" y="1463444"/>
                </a:cubicBezTo>
                <a:cubicBezTo>
                  <a:pt x="2154823" y="1461229"/>
                  <a:pt x="2154345" y="1457791"/>
                  <a:pt x="2154143" y="1453131"/>
                </a:cubicBezTo>
                <a:cubicBezTo>
                  <a:pt x="2153943" y="1448469"/>
                  <a:pt x="2154680" y="1445005"/>
                  <a:pt x="2156356" y="1442738"/>
                </a:cubicBezTo>
                <a:cubicBezTo>
                  <a:pt x="2157004" y="1442218"/>
                  <a:pt x="2157817" y="1442301"/>
                  <a:pt x="2158795" y="1442991"/>
                </a:cubicBezTo>
                <a:cubicBezTo>
                  <a:pt x="2159774" y="1443680"/>
                  <a:pt x="2160599" y="1444372"/>
                  <a:pt x="2161274" y="1445067"/>
                </a:cubicBezTo>
                <a:cubicBezTo>
                  <a:pt x="2164940" y="1445800"/>
                  <a:pt x="2168633" y="1447750"/>
                  <a:pt x="2172351" y="1450916"/>
                </a:cubicBezTo>
                <a:cubicBezTo>
                  <a:pt x="2174661" y="1453377"/>
                  <a:pt x="2175374" y="1455948"/>
                  <a:pt x="2174493" y="1458629"/>
                </a:cubicBezTo>
                <a:cubicBezTo>
                  <a:pt x="2173612" y="1461309"/>
                  <a:pt x="2172191" y="1463622"/>
                  <a:pt x="2170230" y="1465566"/>
                </a:cubicBezTo>
                <a:cubicBezTo>
                  <a:pt x="2170981" y="1467476"/>
                  <a:pt x="2171433" y="1469698"/>
                  <a:pt x="2171589" y="1472230"/>
                </a:cubicBezTo>
                <a:cubicBezTo>
                  <a:pt x="2171745" y="1474762"/>
                  <a:pt x="2170981" y="1477010"/>
                  <a:pt x="2169299" y="1478972"/>
                </a:cubicBezTo>
                <a:cubicBezTo>
                  <a:pt x="2169872" y="1480862"/>
                  <a:pt x="2169762" y="1482842"/>
                  <a:pt x="2168969" y="1484912"/>
                </a:cubicBezTo>
                <a:cubicBezTo>
                  <a:pt x="2168177" y="1486983"/>
                  <a:pt x="2167148" y="1488678"/>
                  <a:pt x="2165883" y="1489998"/>
                </a:cubicBezTo>
                <a:cubicBezTo>
                  <a:pt x="2164570" y="1491421"/>
                  <a:pt x="2162719" y="1492627"/>
                  <a:pt x="2160332" y="1493616"/>
                </a:cubicBezTo>
                <a:cubicBezTo>
                  <a:pt x="2157944" y="1494605"/>
                  <a:pt x="2155757" y="1494297"/>
                  <a:pt x="2153771" y="1492691"/>
                </a:cubicBezTo>
                <a:cubicBezTo>
                  <a:pt x="2151954" y="1490701"/>
                  <a:pt x="2150877" y="1487783"/>
                  <a:pt x="2150541" y="1483937"/>
                </a:cubicBezTo>
                <a:cubicBezTo>
                  <a:pt x="2150206" y="1480090"/>
                  <a:pt x="2150333" y="1476538"/>
                  <a:pt x="2150923" y="1473280"/>
                </a:cubicBezTo>
                <a:lnTo>
                  <a:pt x="2146108" y="1475816"/>
                </a:lnTo>
                <a:cubicBezTo>
                  <a:pt x="2141148" y="1480993"/>
                  <a:pt x="2140458" y="1486687"/>
                  <a:pt x="2144039" y="1492899"/>
                </a:cubicBezTo>
                <a:cubicBezTo>
                  <a:pt x="2140605" y="1499488"/>
                  <a:pt x="2138494" y="1507495"/>
                  <a:pt x="2137706" y="1516918"/>
                </a:cubicBezTo>
                <a:cubicBezTo>
                  <a:pt x="2136918" y="1526341"/>
                  <a:pt x="2136943" y="1534606"/>
                  <a:pt x="2137779" y="1541712"/>
                </a:cubicBezTo>
                <a:lnTo>
                  <a:pt x="2140319" y="1549568"/>
                </a:lnTo>
                <a:lnTo>
                  <a:pt x="2140433" y="1545042"/>
                </a:lnTo>
                <a:cubicBezTo>
                  <a:pt x="2143710" y="1542875"/>
                  <a:pt x="2147406" y="1541060"/>
                  <a:pt x="2151522" y="1539600"/>
                </a:cubicBezTo>
                <a:lnTo>
                  <a:pt x="2162416" y="1536134"/>
                </a:lnTo>
                <a:lnTo>
                  <a:pt x="2160723" y="1533312"/>
                </a:lnTo>
                <a:cubicBezTo>
                  <a:pt x="2160335" y="1531749"/>
                  <a:pt x="2160710" y="1530321"/>
                  <a:pt x="2161849" y="1529028"/>
                </a:cubicBezTo>
                <a:lnTo>
                  <a:pt x="2166663" y="1526492"/>
                </a:lnTo>
                <a:lnTo>
                  <a:pt x="2175308" y="1532392"/>
                </a:lnTo>
                <a:cubicBezTo>
                  <a:pt x="2175436" y="1532466"/>
                  <a:pt x="2175800" y="1532914"/>
                  <a:pt x="2176401" y="1533738"/>
                </a:cubicBezTo>
                <a:lnTo>
                  <a:pt x="2176488" y="1534724"/>
                </a:lnTo>
                <a:lnTo>
                  <a:pt x="2183502" y="1534102"/>
                </a:lnTo>
                <a:cubicBezTo>
                  <a:pt x="2190384" y="1529989"/>
                  <a:pt x="2197837" y="1527293"/>
                  <a:pt x="2205860" y="1526017"/>
                </a:cubicBezTo>
                <a:cubicBezTo>
                  <a:pt x="2202997" y="1529516"/>
                  <a:pt x="2199662" y="1532755"/>
                  <a:pt x="2195857" y="1535736"/>
                </a:cubicBezTo>
                <a:cubicBezTo>
                  <a:pt x="2192051" y="1538717"/>
                  <a:pt x="2188000" y="1540582"/>
                  <a:pt x="2183703" y="1541330"/>
                </a:cubicBezTo>
                <a:lnTo>
                  <a:pt x="2181896" y="1548190"/>
                </a:lnTo>
                <a:lnTo>
                  <a:pt x="2188310" y="1561531"/>
                </a:lnTo>
                <a:lnTo>
                  <a:pt x="2199463" y="1551952"/>
                </a:lnTo>
                <a:lnTo>
                  <a:pt x="2197955" y="1551123"/>
                </a:lnTo>
                <a:cubicBezTo>
                  <a:pt x="2203319" y="1548508"/>
                  <a:pt x="2207589" y="1544310"/>
                  <a:pt x="2210765" y="1538529"/>
                </a:cubicBezTo>
                <a:cubicBezTo>
                  <a:pt x="2211660" y="1536975"/>
                  <a:pt x="2211980" y="1535350"/>
                  <a:pt x="2211725" y="1533656"/>
                </a:cubicBezTo>
                <a:cubicBezTo>
                  <a:pt x="2211470" y="1531962"/>
                  <a:pt x="2210244" y="1530471"/>
                  <a:pt x="2208048" y="1529182"/>
                </a:cubicBezTo>
                <a:cubicBezTo>
                  <a:pt x="2209865" y="1526172"/>
                  <a:pt x="2212710" y="1523972"/>
                  <a:pt x="2216582" y="1522582"/>
                </a:cubicBezTo>
                <a:cubicBezTo>
                  <a:pt x="2220454" y="1521192"/>
                  <a:pt x="2224393" y="1520575"/>
                  <a:pt x="2228398" y="1520731"/>
                </a:cubicBezTo>
                <a:cubicBezTo>
                  <a:pt x="2226658" y="1523823"/>
                  <a:pt x="2225337" y="1527269"/>
                  <a:pt x="2224435" y="1531069"/>
                </a:cubicBezTo>
                <a:cubicBezTo>
                  <a:pt x="2223534" y="1534869"/>
                  <a:pt x="2223551" y="1538559"/>
                  <a:pt x="2224487" y="1542141"/>
                </a:cubicBezTo>
                <a:cubicBezTo>
                  <a:pt x="2227035" y="1538101"/>
                  <a:pt x="2229663" y="1535700"/>
                  <a:pt x="2232372" y="1534938"/>
                </a:cubicBezTo>
                <a:cubicBezTo>
                  <a:pt x="2235080" y="1534177"/>
                  <a:pt x="2237501" y="1532153"/>
                  <a:pt x="2239634" y="1528867"/>
                </a:cubicBezTo>
                <a:lnTo>
                  <a:pt x="2274684" y="1518675"/>
                </a:lnTo>
                <a:cubicBezTo>
                  <a:pt x="2281321" y="1520071"/>
                  <a:pt x="2288233" y="1518061"/>
                  <a:pt x="2295422" y="1512645"/>
                </a:cubicBezTo>
                <a:cubicBezTo>
                  <a:pt x="2302611" y="1507228"/>
                  <a:pt x="2308940" y="1505388"/>
                  <a:pt x="2314407" y="1507125"/>
                </a:cubicBezTo>
                <a:cubicBezTo>
                  <a:pt x="2332999" y="1497706"/>
                  <a:pt x="2350836" y="1487873"/>
                  <a:pt x="2367919" y="1477626"/>
                </a:cubicBezTo>
                <a:lnTo>
                  <a:pt x="2380133" y="1480410"/>
                </a:lnTo>
                <a:lnTo>
                  <a:pt x="2391816" y="1477013"/>
                </a:lnTo>
                <a:lnTo>
                  <a:pt x="2392645" y="1475505"/>
                </a:lnTo>
                <a:cubicBezTo>
                  <a:pt x="2398824" y="1472969"/>
                  <a:pt x="2404686" y="1469891"/>
                  <a:pt x="2410234" y="1466273"/>
                </a:cubicBezTo>
                <a:cubicBezTo>
                  <a:pt x="2415781" y="1462653"/>
                  <a:pt x="2421475" y="1458991"/>
                  <a:pt x="2427314" y="1455287"/>
                </a:cubicBezTo>
                <a:cubicBezTo>
                  <a:pt x="2431017" y="1457853"/>
                  <a:pt x="2436578" y="1455919"/>
                  <a:pt x="2444000" y="1449485"/>
                </a:cubicBezTo>
                <a:cubicBezTo>
                  <a:pt x="2451421" y="1443050"/>
                  <a:pt x="2456134" y="1438195"/>
                  <a:pt x="2458138" y="1434919"/>
                </a:cubicBezTo>
                <a:lnTo>
                  <a:pt x="2464701" y="1444415"/>
                </a:lnTo>
                <a:lnTo>
                  <a:pt x="2474876" y="1440190"/>
                </a:lnTo>
                <a:lnTo>
                  <a:pt x="2487686" y="1427594"/>
                </a:lnTo>
                <a:cubicBezTo>
                  <a:pt x="2491013" y="1428686"/>
                  <a:pt x="2493689" y="1429175"/>
                  <a:pt x="2495715" y="1429061"/>
                </a:cubicBezTo>
                <a:cubicBezTo>
                  <a:pt x="2497741" y="1428947"/>
                  <a:pt x="2499738" y="1427100"/>
                  <a:pt x="2501706" y="1423518"/>
                </a:cubicBezTo>
                <a:lnTo>
                  <a:pt x="2503364" y="1420502"/>
                </a:lnTo>
                <a:lnTo>
                  <a:pt x="2522057" y="1415066"/>
                </a:lnTo>
                <a:cubicBezTo>
                  <a:pt x="2526592" y="1413958"/>
                  <a:pt x="2530033" y="1411269"/>
                  <a:pt x="2532381" y="1406996"/>
                </a:cubicBezTo>
                <a:lnTo>
                  <a:pt x="2550246" y="1403068"/>
                </a:lnTo>
                <a:lnTo>
                  <a:pt x="2574060" y="1384739"/>
                </a:lnTo>
                <a:cubicBezTo>
                  <a:pt x="2575597" y="1385665"/>
                  <a:pt x="2577048" y="1386299"/>
                  <a:pt x="2578414" y="1386641"/>
                </a:cubicBezTo>
                <a:cubicBezTo>
                  <a:pt x="2579781" y="1386983"/>
                  <a:pt x="2580893" y="1386448"/>
                  <a:pt x="2581749" y="1385038"/>
                </a:cubicBezTo>
                <a:cubicBezTo>
                  <a:pt x="2583247" y="1382015"/>
                  <a:pt x="2584603" y="1380143"/>
                  <a:pt x="2585818" y="1379419"/>
                </a:cubicBezTo>
                <a:cubicBezTo>
                  <a:pt x="2587034" y="1378696"/>
                  <a:pt x="2589069" y="1379161"/>
                  <a:pt x="2591925" y="1380812"/>
                </a:cubicBezTo>
                <a:cubicBezTo>
                  <a:pt x="2593537" y="1377729"/>
                  <a:pt x="2595285" y="1374845"/>
                  <a:pt x="2597170" y="1372159"/>
                </a:cubicBezTo>
                <a:cubicBezTo>
                  <a:pt x="2599055" y="1369472"/>
                  <a:pt x="2601350" y="1367379"/>
                  <a:pt x="2604056" y="1365880"/>
                </a:cubicBezTo>
                <a:lnTo>
                  <a:pt x="2606542" y="1361356"/>
                </a:lnTo>
                <a:cubicBezTo>
                  <a:pt x="2599041" y="1364065"/>
                  <a:pt x="2591393" y="1366817"/>
                  <a:pt x="2583600" y="1369611"/>
                </a:cubicBezTo>
                <a:cubicBezTo>
                  <a:pt x="2575806" y="1372405"/>
                  <a:pt x="2568329" y="1375741"/>
                  <a:pt x="2561167" y="1379619"/>
                </a:cubicBezTo>
                <a:cubicBezTo>
                  <a:pt x="2558362" y="1378322"/>
                  <a:pt x="2556188" y="1378109"/>
                  <a:pt x="2554646" y="1378981"/>
                </a:cubicBezTo>
                <a:cubicBezTo>
                  <a:pt x="2553104" y="1379851"/>
                  <a:pt x="2550930" y="1379639"/>
                  <a:pt x="2548125" y="1378342"/>
                </a:cubicBezTo>
                <a:cubicBezTo>
                  <a:pt x="2553582" y="1374142"/>
                  <a:pt x="2566821" y="1365382"/>
                  <a:pt x="2587842" y="1352063"/>
                </a:cubicBezTo>
                <a:cubicBezTo>
                  <a:pt x="2608862" y="1338744"/>
                  <a:pt x="2623912" y="1332942"/>
                  <a:pt x="2632991" y="1334658"/>
                </a:cubicBezTo>
                <a:cubicBezTo>
                  <a:pt x="2634350" y="1335610"/>
                  <a:pt x="2634781" y="1336909"/>
                  <a:pt x="2634283" y="1338559"/>
                </a:cubicBezTo>
                <a:cubicBezTo>
                  <a:pt x="2633786" y="1340208"/>
                  <a:pt x="2633256" y="1341471"/>
                  <a:pt x="2632692" y="1342347"/>
                </a:cubicBezTo>
                <a:cubicBezTo>
                  <a:pt x="2629076" y="1343346"/>
                  <a:pt x="2625587" y="1344783"/>
                  <a:pt x="2622225" y="1346659"/>
                </a:cubicBezTo>
                <a:cubicBezTo>
                  <a:pt x="2618863" y="1348534"/>
                  <a:pt x="2616298" y="1350969"/>
                  <a:pt x="2614529" y="1353965"/>
                </a:cubicBezTo>
                <a:lnTo>
                  <a:pt x="2631035" y="1345363"/>
                </a:lnTo>
                <a:cubicBezTo>
                  <a:pt x="2635018" y="1345262"/>
                  <a:pt x="2638586" y="1345913"/>
                  <a:pt x="2641741" y="1347319"/>
                </a:cubicBezTo>
                <a:cubicBezTo>
                  <a:pt x="2643501" y="1348286"/>
                  <a:pt x="2643677" y="1350346"/>
                  <a:pt x="2642271" y="1353501"/>
                </a:cubicBezTo>
                <a:cubicBezTo>
                  <a:pt x="2639154" y="1358578"/>
                  <a:pt x="2635010" y="1362846"/>
                  <a:pt x="2629838" y="1366303"/>
                </a:cubicBezTo>
                <a:cubicBezTo>
                  <a:pt x="2624666" y="1369760"/>
                  <a:pt x="2619767" y="1373613"/>
                  <a:pt x="2615143" y="1377862"/>
                </a:cubicBezTo>
                <a:lnTo>
                  <a:pt x="2596449" y="1383297"/>
                </a:lnTo>
                <a:lnTo>
                  <a:pt x="2585147" y="1396721"/>
                </a:lnTo>
                <a:lnTo>
                  <a:pt x="2632477" y="1367753"/>
                </a:lnTo>
                <a:lnTo>
                  <a:pt x="2644691" y="1370537"/>
                </a:lnTo>
                <a:lnTo>
                  <a:pt x="2660218" y="1367289"/>
                </a:lnTo>
                <a:cubicBezTo>
                  <a:pt x="2666840" y="1361192"/>
                  <a:pt x="2679578" y="1353793"/>
                  <a:pt x="2698430" y="1345090"/>
                </a:cubicBezTo>
                <a:cubicBezTo>
                  <a:pt x="2717282" y="1336388"/>
                  <a:pt x="2731453" y="1331739"/>
                  <a:pt x="2740942" y="1331145"/>
                </a:cubicBezTo>
                <a:lnTo>
                  <a:pt x="2749609" y="1326090"/>
                </a:lnTo>
                <a:cubicBezTo>
                  <a:pt x="2750500" y="1324617"/>
                  <a:pt x="2751581" y="1323246"/>
                  <a:pt x="2752849" y="1321981"/>
                </a:cubicBezTo>
                <a:cubicBezTo>
                  <a:pt x="2754117" y="1320714"/>
                  <a:pt x="2755197" y="1319344"/>
                  <a:pt x="2756089" y="1317870"/>
                </a:cubicBezTo>
                <a:lnTo>
                  <a:pt x="2757746" y="1314854"/>
                </a:lnTo>
                <a:lnTo>
                  <a:pt x="2775611" y="1310927"/>
                </a:lnTo>
                <a:cubicBezTo>
                  <a:pt x="2778628" y="1307595"/>
                  <a:pt x="2782579" y="1305020"/>
                  <a:pt x="2787462" y="1303204"/>
                </a:cubicBezTo>
                <a:cubicBezTo>
                  <a:pt x="2792346" y="1301388"/>
                  <a:pt x="2797013" y="1300190"/>
                  <a:pt x="2801463" y="1299608"/>
                </a:cubicBezTo>
                <a:lnTo>
                  <a:pt x="2822941" y="1281958"/>
                </a:lnTo>
                <a:cubicBezTo>
                  <a:pt x="2827609" y="1284033"/>
                  <a:pt x="2830449" y="1283630"/>
                  <a:pt x="2831459" y="1280749"/>
                </a:cubicBezTo>
                <a:cubicBezTo>
                  <a:pt x="2832469" y="1277868"/>
                  <a:pt x="2835308" y="1277465"/>
                  <a:pt x="2839977" y="1279539"/>
                </a:cubicBezTo>
                <a:cubicBezTo>
                  <a:pt x="2841192" y="1277179"/>
                  <a:pt x="2842698" y="1274735"/>
                  <a:pt x="2844497" y="1272206"/>
                </a:cubicBezTo>
                <a:cubicBezTo>
                  <a:pt x="2846296" y="1269677"/>
                  <a:pt x="2848556" y="1267647"/>
                  <a:pt x="2851279" y="1266116"/>
                </a:cubicBezTo>
                <a:cubicBezTo>
                  <a:pt x="2853897" y="1261500"/>
                  <a:pt x="2857457" y="1257403"/>
                  <a:pt x="2861960" y="1253823"/>
                </a:cubicBezTo>
                <a:cubicBezTo>
                  <a:pt x="2866463" y="1250244"/>
                  <a:pt x="2871117" y="1247729"/>
                  <a:pt x="2875923" y="1246279"/>
                </a:cubicBezTo>
                <a:cubicBezTo>
                  <a:pt x="2878649" y="1245486"/>
                  <a:pt x="2881714" y="1245862"/>
                  <a:pt x="2885120" y="1247406"/>
                </a:cubicBezTo>
                <a:cubicBezTo>
                  <a:pt x="2886879" y="1248372"/>
                  <a:pt x="2887056" y="1250433"/>
                  <a:pt x="2885650" y="1253587"/>
                </a:cubicBezTo>
                <a:cubicBezTo>
                  <a:pt x="2881980" y="1255130"/>
                  <a:pt x="2877901" y="1258533"/>
                  <a:pt x="2873413" y="1263798"/>
                </a:cubicBezTo>
                <a:cubicBezTo>
                  <a:pt x="2868926" y="1269062"/>
                  <a:pt x="2865016" y="1273050"/>
                  <a:pt x="2861687" y="1275761"/>
                </a:cubicBezTo>
                <a:lnTo>
                  <a:pt x="2844501" y="1282025"/>
                </a:lnTo>
                <a:cubicBezTo>
                  <a:pt x="2841939" y="1286466"/>
                  <a:pt x="2838683" y="1290158"/>
                  <a:pt x="2834734" y="1293101"/>
                </a:cubicBezTo>
                <a:cubicBezTo>
                  <a:pt x="2830786" y="1296044"/>
                  <a:pt x="2826606" y="1298738"/>
                  <a:pt x="2822195" y="1301183"/>
                </a:cubicBezTo>
                <a:lnTo>
                  <a:pt x="2813677" y="1302392"/>
                </a:lnTo>
                <a:lnTo>
                  <a:pt x="2792581" y="1330068"/>
                </a:lnTo>
                <a:lnTo>
                  <a:pt x="2766728" y="1341387"/>
                </a:lnTo>
                <a:cubicBezTo>
                  <a:pt x="2761654" y="1346452"/>
                  <a:pt x="2757335" y="1351932"/>
                  <a:pt x="2753769" y="1357825"/>
                </a:cubicBezTo>
                <a:cubicBezTo>
                  <a:pt x="2753152" y="1359246"/>
                  <a:pt x="2753483" y="1359836"/>
                  <a:pt x="2754759" y="1359597"/>
                </a:cubicBezTo>
                <a:cubicBezTo>
                  <a:pt x="2756036" y="1359358"/>
                  <a:pt x="2756988" y="1358817"/>
                  <a:pt x="2757613" y="1357975"/>
                </a:cubicBezTo>
                <a:lnTo>
                  <a:pt x="2769529" y="1368449"/>
                </a:lnTo>
                <a:cubicBezTo>
                  <a:pt x="2770349" y="1368817"/>
                  <a:pt x="2770971" y="1369323"/>
                  <a:pt x="2771395" y="1369965"/>
                </a:cubicBezTo>
                <a:cubicBezTo>
                  <a:pt x="2771820" y="1370607"/>
                  <a:pt x="2771651" y="1371660"/>
                  <a:pt x="2770888" y="1373122"/>
                </a:cubicBezTo>
                <a:cubicBezTo>
                  <a:pt x="2769965" y="1374578"/>
                  <a:pt x="2768571" y="1375776"/>
                  <a:pt x="2766706" y="1376714"/>
                </a:cubicBezTo>
                <a:cubicBezTo>
                  <a:pt x="2764840" y="1377652"/>
                  <a:pt x="2763069" y="1378643"/>
                  <a:pt x="2761392" y="1379684"/>
                </a:cubicBezTo>
                <a:cubicBezTo>
                  <a:pt x="2761158" y="1379515"/>
                  <a:pt x="2760118" y="1379025"/>
                  <a:pt x="2758272" y="1378216"/>
                </a:cubicBezTo>
                <a:cubicBezTo>
                  <a:pt x="2756427" y="1377406"/>
                  <a:pt x="2755180" y="1377294"/>
                  <a:pt x="2754531" y="1377878"/>
                </a:cubicBezTo>
                <a:cubicBezTo>
                  <a:pt x="2753876" y="1379441"/>
                  <a:pt x="2754038" y="1381084"/>
                  <a:pt x="2755014" y="1382807"/>
                </a:cubicBezTo>
                <a:cubicBezTo>
                  <a:pt x="2755990" y="1384529"/>
                  <a:pt x="2756735" y="1386002"/>
                  <a:pt x="2757249" y="1387225"/>
                </a:cubicBezTo>
                <a:cubicBezTo>
                  <a:pt x="2755410" y="1389977"/>
                  <a:pt x="2753023" y="1391938"/>
                  <a:pt x="2750090" y="1393108"/>
                </a:cubicBezTo>
                <a:cubicBezTo>
                  <a:pt x="2747157" y="1394278"/>
                  <a:pt x="2744770" y="1396239"/>
                  <a:pt x="2742931" y="1398991"/>
                </a:cubicBezTo>
                <a:lnTo>
                  <a:pt x="2732607" y="1407062"/>
                </a:lnTo>
                <a:lnTo>
                  <a:pt x="2726806" y="1417619"/>
                </a:lnTo>
                <a:lnTo>
                  <a:pt x="2721304" y="1420485"/>
                </a:lnTo>
                <a:cubicBezTo>
                  <a:pt x="2720420" y="1422168"/>
                  <a:pt x="2719117" y="1423497"/>
                  <a:pt x="2717395" y="1424473"/>
                </a:cubicBezTo>
                <a:cubicBezTo>
                  <a:pt x="2715672" y="1425449"/>
                  <a:pt x="2713860" y="1425026"/>
                  <a:pt x="2711957" y="1423203"/>
                </a:cubicBezTo>
                <a:lnTo>
                  <a:pt x="2716333" y="1429534"/>
                </a:lnTo>
                <a:lnTo>
                  <a:pt x="2731181" y="1423949"/>
                </a:lnTo>
                <a:cubicBezTo>
                  <a:pt x="2727980" y="1430371"/>
                  <a:pt x="2722931" y="1434796"/>
                  <a:pt x="2716034" y="1437223"/>
                </a:cubicBezTo>
                <a:cubicBezTo>
                  <a:pt x="2707341" y="1442100"/>
                  <a:pt x="2698762" y="1446548"/>
                  <a:pt x="2690295" y="1450568"/>
                </a:cubicBezTo>
                <a:cubicBezTo>
                  <a:pt x="2681829" y="1454587"/>
                  <a:pt x="2673626" y="1459243"/>
                  <a:pt x="2665688" y="1464535"/>
                </a:cubicBezTo>
                <a:cubicBezTo>
                  <a:pt x="2664804" y="1466216"/>
                  <a:pt x="2663671" y="1468130"/>
                  <a:pt x="2662288" y="1470274"/>
                </a:cubicBezTo>
                <a:cubicBezTo>
                  <a:pt x="2660905" y="1472419"/>
                  <a:pt x="2659603" y="1473748"/>
                  <a:pt x="2658379" y="1474262"/>
                </a:cubicBezTo>
                <a:lnTo>
                  <a:pt x="2661395" y="1475919"/>
                </a:lnTo>
                <a:lnTo>
                  <a:pt x="2678200" y="1459629"/>
                </a:lnTo>
                <a:lnTo>
                  <a:pt x="2696893" y="1454193"/>
                </a:lnTo>
                <a:cubicBezTo>
                  <a:pt x="2699193" y="1450753"/>
                  <a:pt x="2702072" y="1448490"/>
                  <a:pt x="2705532" y="1447405"/>
                </a:cubicBezTo>
                <a:cubicBezTo>
                  <a:pt x="2708991" y="1446319"/>
                  <a:pt x="2711663" y="1444434"/>
                  <a:pt x="2713548" y="1441747"/>
                </a:cubicBezTo>
                <a:lnTo>
                  <a:pt x="2716034" y="1437223"/>
                </a:lnTo>
                <a:cubicBezTo>
                  <a:pt x="2727318" y="1435447"/>
                  <a:pt x="2737352" y="1432371"/>
                  <a:pt x="2746137" y="1427995"/>
                </a:cubicBezTo>
                <a:cubicBezTo>
                  <a:pt x="2754923" y="1423619"/>
                  <a:pt x="2764410" y="1419751"/>
                  <a:pt x="2774600" y="1416392"/>
                </a:cubicBezTo>
                <a:cubicBezTo>
                  <a:pt x="2776819" y="1412948"/>
                  <a:pt x="2779482" y="1410484"/>
                  <a:pt x="2782588" y="1409001"/>
                </a:cubicBezTo>
                <a:cubicBezTo>
                  <a:pt x="2785693" y="1407517"/>
                  <a:pt x="2788356" y="1405053"/>
                  <a:pt x="2790576" y="1401610"/>
                </a:cubicBezTo>
                <a:cubicBezTo>
                  <a:pt x="2795547" y="1404546"/>
                  <a:pt x="2799006" y="1405547"/>
                  <a:pt x="2800952" y="1404611"/>
                </a:cubicBezTo>
                <a:cubicBezTo>
                  <a:pt x="2802898" y="1403676"/>
                  <a:pt x="2805167" y="1400587"/>
                  <a:pt x="2807761" y="1395345"/>
                </a:cubicBezTo>
                <a:cubicBezTo>
                  <a:pt x="2811766" y="1395500"/>
                  <a:pt x="2816081" y="1395090"/>
                  <a:pt x="2820709" y="1394115"/>
                </a:cubicBezTo>
                <a:cubicBezTo>
                  <a:pt x="2825334" y="1393139"/>
                  <a:pt x="2829311" y="1391561"/>
                  <a:pt x="2832636" y="1389380"/>
                </a:cubicBezTo>
                <a:cubicBezTo>
                  <a:pt x="2833605" y="1385904"/>
                  <a:pt x="2835300" y="1383562"/>
                  <a:pt x="2837721" y="1382357"/>
                </a:cubicBezTo>
                <a:cubicBezTo>
                  <a:pt x="2840143" y="1381151"/>
                  <a:pt x="2842894" y="1381354"/>
                  <a:pt x="2845976" y="1382966"/>
                </a:cubicBezTo>
                <a:cubicBezTo>
                  <a:pt x="2847240" y="1380592"/>
                  <a:pt x="2849026" y="1378383"/>
                  <a:pt x="2851335" y="1376339"/>
                </a:cubicBezTo>
                <a:cubicBezTo>
                  <a:pt x="2853645" y="1374295"/>
                  <a:pt x="2856355" y="1373085"/>
                  <a:pt x="2859466" y="1372708"/>
                </a:cubicBezTo>
                <a:lnTo>
                  <a:pt x="2867835" y="1375342"/>
                </a:lnTo>
                <a:lnTo>
                  <a:pt x="2859549" y="1390423"/>
                </a:lnTo>
                <a:cubicBezTo>
                  <a:pt x="2862017" y="1389653"/>
                  <a:pt x="2864674" y="1388986"/>
                  <a:pt x="2867520" y="1388423"/>
                </a:cubicBezTo>
                <a:cubicBezTo>
                  <a:pt x="2870365" y="1387859"/>
                  <a:pt x="2872608" y="1387946"/>
                  <a:pt x="2874248" y="1388684"/>
                </a:cubicBezTo>
                <a:cubicBezTo>
                  <a:pt x="2875676" y="1389508"/>
                  <a:pt x="2876383" y="1390306"/>
                  <a:pt x="2876370" y="1391076"/>
                </a:cubicBezTo>
                <a:cubicBezTo>
                  <a:pt x="2876356" y="1391845"/>
                  <a:pt x="2876102" y="1392606"/>
                  <a:pt x="2875608" y="1393356"/>
                </a:cubicBezTo>
                <a:cubicBezTo>
                  <a:pt x="2874344" y="1395730"/>
                  <a:pt x="2872558" y="1397939"/>
                  <a:pt x="2870249" y="1399983"/>
                </a:cubicBezTo>
                <a:cubicBezTo>
                  <a:pt x="2867939" y="1402028"/>
                  <a:pt x="2865229" y="1403238"/>
                  <a:pt x="2862118" y="1403615"/>
                </a:cubicBezTo>
                <a:cubicBezTo>
                  <a:pt x="2859738" y="1407052"/>
                  <a:pt x="2856435" y="1409491"/>
                  <a:pt x="2852207" y="1410932"/>
                </a:cubicBezTo>
                <a:cubicBezTo>
                  <a:pt x="2847980" y="1412372"/>
                  <a:pt x="2844677" y="1414811"/>
                  <a:pt x="2842298" y="1418248"/>
                </a:cubicBezTo>
                <a:lnTo>
                  <a:pt x="2841469" y="1419756"/>
                </a:lnTo>
                <a:lnTo>
                  <a:pt x="2812451" y="1433263"/>
                </a:lnTo>
                <a:cubicBezTo>
                  <a:pt x="2811162" y="1435458"/>
                  <a:pt x="2809841" y="1437268"/>
                  <a:pt x="2808486" y="1438692"/>
                </a:cubicBezTo>
                <a:cubicBezTo>
                  <a:pt x="2807131" y="1440116"/>
                  <a:pt x="2806017" y="1441548"/>
                  <a:pt x="2805143" y="1442990"/>
                </a:cubicBezTo>
                <a:lnTo>
                  <a:pt x="2802657" y="1447515"/>
                </a:lnTo>
                <a:cubicBezTo>
                  <a:pt x="2796270" y="1451695"/>
                  <a:pt x="2789712" y="1455291"/>
                  <a:pt x="2782985" y="1458303"/>
                </a:cubicBezTo>
                <a:cubicBezTo>
                  <a:pt x="2776258" y="1461315"/>
                  <a:pt x="2769702" y="1464911"/>
                  <a:pt x="2763315" y="1469091"/>
                </a:cubicBezTo>
                <a:lnTo>
                  <a:pt x="2754349" y="1481836"/>
                </a:lnTo>
                <a:cubicBezTo>
                  <a:pt x="2749981" y="1484425"/>
                  <a:pt x="2745339" y="1486620"/>
                  <a:pt x="2740424" y="1488419"/>
                </a:cubicBezTo>
                <a:cubicBezTo>
                  <a:pt x="2735509" y="1490218"/>
                  <a:pt x="2730528" y="1491244"/>
                  <a:pt x="2725480" y="1491497"/>
                </a:cubicBezTo>
                <a:lnTo>
                  <a:pt x="2719000" y="1499717"/>
                </a:lnTo>
                <a:cubicBezTo>
                  <a:pt x="2716630" y="1498374"/>
                  <a:pt x="2714000" y="1497501"/>
                  <a:pt x="2711112" y="1497100"/>
                </a:cubicBezTo>
                <a:cubicBezTo>
                  <a:pt x="2708223" y="1496699"/>
                  <a:pt x="2705727" y="1497373"/>
                  <a:pt x="2703621" y="1499120"/>
                </a:cubicBezTo>
                <a:cubicBezTo>
                  <a:pt x="2699328" y="1499788"/>
                  <a:pt x="2695100" y="1501229"/>
                  <a:pt x="2690940" y="1503441"/>
                </a:cubicBezTo>
                <a:cubicBezTo>
                  <a:pt x="2686779" y="1505654"/>
                  <a:pt x="2682891" y="1508263"/>
                  <a:pt x="2679277" y="1511268"/>
                </a:cubicBezTo>
                <a:cubicBezTo>
                  <a:pt x="2678714" y="1512145"/>
                  <a:pt x="2678183" y="1513408"/>
                  <a:pt x="2677686" y="1515057"/>
                </a:cubicBezTo>
                <a:cubicBezTo>
                  <a:pt x="2677189" y="1516706"/>
                  <a:pt x="2677620" y="1518006"/>
                  <a:pt x="2678979" y="1518957"/>
                </a:cubicBezTo>
                <a:cubicBezTo>
                  <a:pt x="2680544" y="1519531"/>
                  <a:pt x="2682011" y="1518946"/>
                  <a:pt x="2683378" y="1517203"/>
                </a:cubicBezTo>
                <a:cubicBezTo>
                  <a:pt x="2684746" y="1515458"/>
                  <a:pt x="2685666" y="1514083"/>
                  <a:pt x="2686138" y="1513074"/>
                </a:cubicBezTo>
                <a:cubicBezTo>
                  <a:pt x="2692980" y="1510002"/>
                  <a:pt x="2700401" y="1508108"/>
                  <a:pt x="2708403" y="1507392"/>
                </a:cubicBezTo>
                <a:cubicBezTo>
                  <a:pt x="2716404" y="1506676"/>
                  <a:pt x="2723959" y="1506327"/>
                  <a:pt x="2731065" y="1506346"/>
                </a:cubicBezTo>
                <a:lnTo>
                  <a:pt x="2743726" y="1497596"/>
                </a:lnTo>
                <a:lnTo>
                  <a:pt x="2759105" y="1498192"/>
                </a:lnTo>
                <a:cubicBezTo>
                  <a:pt x="2768285" y="1489452"/>
                  <a:pt x="2779354" y="1482854"/>
                  <a:pt x="2792314" y="1478399"/>
                </a:cubicBezTo>
                <a:cubicBezTo>
                  <a:pt x="2805273" y="1473944"/>
                  <a:pt x="2817946" y="1470681"/>
                  <a:pt x="2830332" y="1468611"/>
                </a:cubicBezTo>
                <a:cubicBezTo>
                  <a:pt x="2831610" y="1466286"/>
                  <a:pt x="2833368" y="1463980"/>
                  <a:pt x="2835606" y="1461692"/>
                </a:cubicBezTo>
                <a:cubicBezTo>
                  <a:pt x="2837845" y="1459404"/>
                  <a:pt x="2840357" y="1457512"/>
                  <a:pt x="2843143" y="1456016"/>
                </a:cubicBezTo>
                <a:lnTo>
                  <a:pt x="2857013" y="1455784"/>
                </a:lnTo>
                <a:cubicBezTo>
                  <a:pt x="2864235" y="1461102"/>
                  <a:pt x="2869454" y="1464706"/>
                  <a:pt x="2872670" y="1466595"/>
                </a:cubicBezTo>
                <a:cubicBezTo>
                  <a:pt x="2875885" y="1468485"/>
                  <a:pt x="2883532" y="1464096"/>
                  <a:pt x="2895610" y="1453431"/>
                </a:cubicBezTo>
                <a:cubicBezTo>
                  <a:pt x="2905462" y="1450091"/>
                  <a:pt x="2915418" y="1446562"/>
                  <a:pt x="2925478" y="1442845"/>
                </a:cubicBezTo>
                <a:cubicBezTo>
                  <a:pt x="2935537" y="1439129"/>
                  <a:pt x="2945153" y="1434431"/>
                  <a:pt x="2954325" y="1428754"/>
                </a:cubicBezTo>
                <a:cubicBezTo>
                  <a:pt x="2959616" y="1430516"/>
                  <a:pt x="2965130" y="1428965"/>
                  <a:pt x="2970870" y="1424102"/>
                </a:cubicBezTo>
                <a:cubicBezTo>
                  <a:pt x="2976610" y="1419239"/>
                  <a:pt x="2982502" y="1417895"/>
                  <a:pt x="2988547" y="1420071"/>
                </a:cubicBezTo>
                <a:cubicBezTo>
                  <a:pt x="3007490" y="1414404"/>
                  <a:pt x="3026927" y="1407168"/>
                  <a:pt x="3046858" y="1398363"/>
                </a:cubicBezTo>
                <a:cubicBezTo>
                  <a:pt x="3066789" y="1389558"/>
                  <a:pt x="3085717" y="1380570"/>
                  <a:pt x="3103640" y="1371398"/>
                </a:cubicBezTo>
                <a:cubicBezTo>
                  <a:pt x="3104247" y="1368582"/>
                  <a:pt x="3105838" y="1366430"/>
                  <a:pt x="3108415" y="1364941"/>
                </a:cubicBezTo>
                <a:cubicBezTo>
                  <a:pt x="3110992" y="1363453"/>
                  <a:pt x="3113847" y="1363467"/>
                  <a:pt x="3116981" y="1364985"/>
                </a:cubicBezTo>
                <a:cubicBezTo>
                  <a:pt x="3123357" y="1360676"/>
                  <a:pt x="3130144" y="1356960"/>
                  <a:pt x="3137340" y="1353838"/>
                </a:cubicBezTo>
                <a:cubicBezTo>
                  <a:pt x="3144536" y="1350716"/>
                  <a:pt x="3151869" y="1347792"/>
                  <a:pt x="3159339" y="1345065"/>
                </a:cubicBezTo>
                <a:cubicBezTo>
                  <a:pt x="3162795" y="1338701"/>
                  <a:pt x="3167675" y="1335330"/>
                  <a:pt x="3173979" y="1334948"/>
                </a:cubicBezTo>
                <a:cubicBezTo>
                  <a:pt x="3180283" y="1334567"/>
                  <a:pt x="3185126" y="1332156"/>
                  <a:pt x="3188507" y="1327714"/>
                </a:cubicBezTo>
                <a:lnTo>
                  <a:pt x="3203885" y="1328311"/>
                </a:lnTo>
                <a:cubicBezTo>
                  <a:pt x="3194685" y="1335527"/>
                  <a:pt x="3178814" y="1345949"/>
                  <a:pt x="3156273" y="1359578"/>
                </a:cubicBezTo>
                <a:cubicBezTo>
                  <a:pt x="3133733" y="1373208"/>
                  <a:pt x="3116768" y="1382047"/>
                  <a:pt x="3105380" y="1386098"/>
                </a:cubicBezTo>
                <a:cubicBezTo>
                  <a:pt x="3103569" y="1388948"/>
                  <a:pt x="3101089" y="1391675"/>
                  <a:pt x="3097939" y="1394281"/>
                </a:cubicBezTo>
                <a:cubicBezTo>
                  <a:pt x="3094790" y="1396886"/>
                  <a:pt x="3091896" y="1400367"/>
                  <a:pt x="3089256" y="1404725"/>
                </a:cubicBezTo>
                <a:cubicBezTo>
                  <a:pt x="3088783" y="1405733"/>
                  <a:pt x="3087864" y="1407110"/>
                  <a:pt x="3086496" y="1408854"/>
                </a:cubicBezTo>
                <a:cubicBezTo>
                  <a:pt x="3085129" y="1410597"/>
                  <a:pt x="3083663" y="1411182"/>
                  <a:pt x="3082096" y="1410609"/>
                </a:cubicBezTo>
                <a:lnTo>
                  <a:pt x="3080588" y="1409780"/>
                </a:lnTo>
                <a:cubicBezTo>
                  <a:pt x="3075808" y="1414312"/>
                  <a:pt x="3067359" y="1422840"/>
                  <a:pt x="3055241" y="1435365"/>
                </a:cubicBezTo>
                <a:cubicBezTo>
                  <a:pt x="3043123" y="1447890"/>
                  <a:pt x="3034542" y="1454874"/>
                  <a:pt x="3029497" y="1456314"/>
                </a:cubicBezTo>
                <a:cubicBezTo>
                  <a:pt x="3026707" y="1463699"/>
                  <a:pt x="3021100" y="1469289"/>
                  <a:pt x="3012673" y="1473085"/>
                </a:cubicBezTo>
                <a:cubicBezTo>
                  <a:pt x="3004248" y="1476882"/>
                  <a:pt x="2996415" y="1480268"/>
                  <a:pt x="2989176" y="1483244"/>
                </a:cubicBezTo>
                <a:cubicBezTo>
                  <a:pt x="2986687" y="1488297"/>
                  <a:pt x="2983078" y="1491142"/>
                  <a:pt x="2978352" y="1491777"/>
                </a:cubicBezTo>
                <a:cubicBezTo>
                  <a:pt x="2973627" y="1492412"/>
                  <a:pt x="2969850" y="1494672"/>
                  <a:pt x="2967019" y="1498557"/>
                </a:cubicBezTo>
                <a:cubicBezTo>
                  <a:pt x="2966185" y="1500225"/>
                  <a:pt x="2964954" y="1502167"/>
                  <a:pt x="2963328" y="1504382"/>
                </a:cubicBezTo>
                <a:cubicBezTo>
                  <a:pt x="2961702" y="1506597"/>
                  <a:pt x="2959717" y="1508124"/>
                  <a:pt x="2957374" y="1508964"/>
                </a:cubicBezTo>
                <a:lnTo>
                  <a:pt x="2945393" y="1520051"/>
                </a:lnTo>
                <a:cubicBezTo>
                  <a:pt x="2944298" y="1523458"/>
                  <a:pt x="2942100" y="1525522"/>
                  <a:pt x="2938799" y="1526245"/>
                </a:cubicBezTo>
                <a:cubicBezTo>
                  <a:pt x="2935498" y="1526967"/>
                  <a:pt x="2932244" y="1526487"/>
                  <a:pt x="2929036" y="1524807"/>
                </a:cubicBezTo>
                <a:lnTo>
                  <a:pt x="2917055" y="1535894"/>
                </a:lnTo>
                <a:lnTo>
                  <a:pt x="2909365" y="1535595"/>
                </a:lnTo>
                <a:lnTo>
                  <a:pt x="2907386" y="1540368"/>
                </a:lnTo>
                <a:lnTo>
                  <a:pt x="2913503" y="1538863"/>
                </a:lnTo>
                <a:cubicBezTo>
                  <a:pt x="2917110" y="1534454"/>
                  <a:pt x="2921669" y="1531421"/>
                  <a:pt x="2927181" y="1529764"/>
                </a:cubicBezTo>
                <a:cubicBezTo>
                  <a:pt x="2932693" y="1528106"/>
                  <a:pt x="2938291" y="1526574"/>
                  <a:pt x="2943976" y="1525166"/>
                </a:cubicBezTo>
                <a:cubicBezTo>
                  <a:pt x="2945249" y="1523576"/>
                  <a:pt x="2947013" y="1522294"/>
                  <a:pt x="2949267" y="1521319"/>
                </a:cubicBezTo>
                <a:cubicBezTo>
                  <a:pt x="2951521" y="1520345"/>
                  <a:pt x="2953554" y="1519985"/>
                  <a:pt x="2955365" y="1520242"/>
                </a:cubicBezTo>
                <a:cubicBezTo>
                  <a:pt x="2956969" y="1520643"/>
                  <a:pt x="2957841" y="1521458"/>
                  <a:pt x="2957982" y="1522686"/>
                </a:cubicBezTo>
                <a:cubicBezTo>
                  <a:pt x="2958123" y="1523914"/>
                  <a:pt x="2958072" y="1524998"/>
                  <a:pt x="2957828" y="1525937"/>
                </a:cubicBezTo>
                <a:lnTo>
                  <a:pt x="2970602" y="1523013"/>
                </a:lnTo>
                <a:cubicBezTo>
                  <a:pt x="2968656" y="1517886"/>
                  <a:pt x="2968239" y="1513365"/>
                  <a:pt x="2969353" y="1509450"/>
                </a:cubicBezTo>
                <a:cubicBezTo>
                  <a:pt x="2970465" y="1505535"/>
                  <a:pt x="2974165" y="1504824"/>
                  <a:pt x="2980452" y="1507315"/>
                </a:cubicBezTo>
                <a:lnTo>
                  <a:pt x="2984762" y="1502852"/>
                </a:lnTo>
                <a:lnTo>
                  <a:pt x="2988302" y="1512240"/>
                </a:lnTo>
                <a:lnTo>
                  <a:pt x="2991688" y="1512856"/>
                </a:lnTo>
                <a:cubicBezTo>
                  <a:pt x="2993047" y="1513395"/>
                  <a:pt x="2993714" y="1512934"/>
                  <a:pt x="2993688" y="1511471"/>
                </a:cubicBezTo>
                <a:cubicBezTo>
                  <a:pt x="2993820" y="1510548"/>
                  <a:pt x="2993672" y="1509355"/>
                  <a:pt x="2993246" y="1507893"/>
                </a:cubicBezTo>
                <a:cubicBezTo>
                  <a:pt x="2992820" y="1506431"/>
                  <a:pt x="2992249" y="1505161"/>
                  <a:pt x="2991534" y="1504084"/>
                </a:cubicBezTo>
                <a:cubicBezTo>
                  <a:pt x="2995180" y="1504674"/>
                  <a:pt x="2999123" y="1504225"/>
                  <a:pt x="3003365" y="1502737"/>
                </a:cubicBezTo>
                <a:cubicBezTo>
                  <a:pt x="3007608" y="1501250"/>
                  <a:pt x="3010590" y="1498878"/>
                  <a:pt x="3012311" y="1495620"/>
                </a:cubicBezTo>
                <a:cubicBezTo>
                  <a:pt x="3023416" y="1490862"/>
                  <a:pt x="3035645" y="1486528"/>
                  <a:pt x="3048999" y="1482616"/>
                </a:cubicBezTo>
                <a:cubicBezTo>
                  <a:pt x="3062354" y="1478705"/>
                  <a:pt x="3073468" y="1473293"/>
                  <a:pt x="3082340" y="1466381"/>
                </a:cubicBezTo>
                <a:cubicBezTo>
                  <a:pt x="3087996" y="1468138"/>
                  <a:pt x="3093844" y="1466433"/>
                  <a:pt x="3099885" y="1461264"/>
                </a:cubicBezTo>
                <a:cubicBezTo>
                  <a:pt x="3105926" y="1456096"/>
                  <a:pt x="3111928" y="1453544"/>
                  <a:pt x="3117892" y="1453609"/>
                </a:cubicBezTo>
                <a:lnTo>
                  <a:pt x="3121278" y="1454224"/>
                </a:lnTo>
                <a:cubicBezTo>
                  <a:pt x="3115157" y="1464042"/>
                  <a:pt x="3105929" y="1471109"/>
                  <a:pt x="3093594" y="1475424"/>
                </a:cubicBezTo>
                <a:cubicBezTo>
                  <a:pt x="3081259" y="1479739"/>
                  <a:pt x="3070223" y="1484728"/>
                  <a:pt x="3060485" y="1490389"/>
                </a:cubicBezTo>
                <a:cubicBezTo>
                  <a:pt x="3058875" y="1493230"/>
                  <a:pt x="3056823" y="1494898"/>
                  <a:pt x="3054328" y="1495391"/>
                </a:cubicBezTo>
                <a:cubicBezTo>
                  <a:pt x="3051833" y="1495885"/>
                  <a:pt x="3049781" y="1497552"/>
                  <a:pt x="3048172" y="1500393"/>
                </a:cubicBezTo>
                <a:lnTo>
                  <a:pt x="3028317" y="1503778"/>
                </a:lnTo>
                <a:lnTo>
                  <a:pt x="2986300" y="1532864"/>
                </a:lnTo>
                <a:lnTo>
                  <a:pt x="3001383" y="1526862"/>
                </a:lnTo>
                <a:lnTo>
                  <a:pt x="3006460" y="1547024"/>
                </a:lnTo>
                <a:cubicBezTo>
                  <a:pt x="2984487" y="1555051"/>
                  <a:pt x="2964370" y="1566696"/>
                  <a:pt x="2946109" y="1581958"/>
                </a:cubicBezTo>
                <a:cubicBezTo>
                  <a:pt x="2927848" y="1597219"/>
                  <a:pt x="2909385" y="1611788"/>
                  <a:pt x="2890720" y="1625664"/>
                </a:cubicBezTo>
                <a:lnTo>
                  <a:pt x="2891797" y="1629358"/>
                </a:lnTo>
                <a:cubicBezTo>
                  <a:pt x="2895315" y="1628650"/>
                  <a:pt x="2901054" y="1627143"/>
                  <a:pt x="2909016" y="1624838"/>
                </a:cubicBezTo>
                <a:cubicBezTo>
                  <a:pt x="2916977" y="1622533"/>
                  <a:pt x="2922217" y="1621372"/>
                  <a:pt x="2924734" y="1621357"/>
                </a:cubicBezTo>
                <a:cubicBezTo>
                  <a:pt x="2926657" y="1621998"/>
                  <a:pt x="2927581" y="1623332"/>
                  <a:pt x="2927504" y="1625358"/>
                </a:cubicBezTo>
                <a:cubicBezTo>
                  <a:pt x="2926606" y="1628693"/>
                  <a:pt x="2924861" y="1631874"/>
                  <a:pt x="2922270" y="1634900"/>
                </a:cubicBezTo>
                <a:lnTo>
                  <a:pt x="2910881" y="1639825"/>
                </a:lnTo>
                <a:cubicBezTo>
                  <a:pt x="2915639" y="1642111"/>
                  <a:pt x="2917396" y="1645273"/>
                  <a:pt x="2916152" y="1649310"/>
                </a:cubicBezTo>
                <a:cubicBezTo>
                  <a:pt x="2914908" y="1653347"/>
                  <a:pt x="2911663" y="1655161"/>
                  <a:pt x="2906417" y="1654753"/>
                </a:cubicBezTo>
                <a:lnTo>
                  <a:pt x="2893489" y="1668143"/>
                </a:lnTo>
                <a:cubicBezTo>
                  <a:pt x="2892116" y="1673285"/>
                  <a:pt x="2889935" y="1675658"/>
                  <a:pt x="2886947" y="1675260"/>
                </a:cubicBezTo>
                <a:cubicBezTo>
                  <a:pt x="2883959" y="1674862"/>
                  <a:pt x="2881932" y="1676389"/>
                  <a:pt x="2880868" y="1679839"/>
                </a:cubicBezTo>
                <a:lnTo>
                  <a:pt x="2877481" y="1679223"/>
                </a:lnTo>
                <a:cubicBezTo>
                  <a:pt x="2876446" y="1679107"/>
                  <a:pt x="2875131" y="1678722"/>
                  <a:pt x="2873538" y="1678068"/>
                </a:cubicBezTo>
                <a:cubicBezTo>
                  <a:pt x="2871944" y="1677414"/>
                  <a:pt x="2871207" y="1676260"/>
                  <a:pt x="2871326" y="1674605"/>
                </a:cubicBezTo>
                <a:cubicBezTo>
                  <a:pt x="2872124" y="1672018"/>
                  <a:pt x="2874529" y="1669613"/>
                  <a:pt x="2878540" y="1667392"/>
                </a:cubicBezTo>
                <a:cubicBezTo>
                  <a:pt x="2882551" y="1665170"/>
                  <a:pt x="2886149" y="1663419"/>
                  <a:pt x="2889334" y="1662140"/>
                </a:cubicBezTo>
                <a:lnTo>
                  <a:pt x="2896567" y="1651213"/>
                </a:lnTo>
                <a:lnTo>
                  <a:pt x="2893181" y="1650597"/>
                </a:lnTo>
                <a:cubicBezTo>
                  <a:pt x="2890973" y="1653730"/>
                  <a:pt x="2885887" y="1658854"/>
                  <a:pt x="2877925" y="1665968"/>
                </a:cubicBezTo>
                <a:cubicBezTo>
                  <a:pt x="2869963" y="1673082"/>
                  <a:pt x="2864531" y="1677705"/>
                  <a:pt x="2861629" y="1679837"/>
                </a:cubicBezTo>
                <a:lnTo>
                  <a:pt x="2864092" y="1685533"/>
                </a:lnTo>
                <a:cubicBezTo>
                  <a:pt x="2859304" y="1688013"/>
                  <a:pt x="2854912" y="1690130"/>
                  <a:pt x="2850913" y="1691880"/>
                </a:cubicBezTo>
                <a:cubicBezTo>
                  <a:pt x="2846914" y="1693631"/>
                  <a:pt x="2842945" y="1695824"/>
                  <a:pt x="2839005" y="1698459"/>
                </a:cubicBezTo>
                <a:cubicBezTo>
                  <a:pt x="2832038" y="1698103"/>
                  <a:pt x="2827196" y="1701085"/>
                  <a:pt x="2824479" y="1707404"/>
                </a:cubicBezTo>
                <a:cubicBezTo>
                  <a:pt x="2821763" y="1713724"/>
                  <a:pt x="2817268" y="1717206"/>
                  <a:pt x="2810993" y="1717850"/>
                </a:cubicBezTo>
                <a:lnTo>
                  <a:pt x="2806683" y="1722313"/>
                </a:lnTo>
                <a:lnTo>
                  <a:pt x="2811299" y="1735395"/>
                </a:lnTo>
                <a:lnTo>
                  <a:pt x="2815918" y="1729240"/>
                </a:lnTo>
                <a:lnTo>
                  <a:pt x="2836540" y="1731241"/>
                </a:lnTo>
                <a:lnTo>
                  <a:pt x="2843467" y="1722007"/>
                </a:lnTo>
                <a:cubicBezTo>
                  <a:pt x="2845365" y="1722389"/>
                  <a:pt x="2847571" y="1722279"/>
                  <a:pt x="2850085" y="1721680"/>
                </a:cubicBezTo>
                <a:cubicBezTo>
                  <a:pt x="2852598" y="1721081"/>
                  <a:pt x="2854188" y="1719548"/>
                  <a:pt x="2854856" y="1717083"/>
                </a:cubicBezTo>
                <a:lnTo>
                  <a:pt x="2865937" y="1713851"/>
                </a:lnTo>
                <a:lnTo>
                  <a:pt x="2875479" y="1719084"/>
                </a:lnTo>
                <a:cubicBezTo>
                  <a:pt x="2875191" y="1719870"/>
                  <a:pt x="2874536" y="1720261"/>
                  <a:pt x="2873517" y="1720257"/>
                </a:cubicBezTo>
                <a:cubicBezTo>
                  <a:pt x="2872497" y="1720255"/>
                  <a:pt x="2871920" y="1720222"/>
                  <a:pt x="2871785" y="1720161"/>
                </a:cubicBezTo>
                <a:lnTo>
                  <a:pt x="2864552" y="1731088"/>
                </a:lnTo>
                <a:cubicBezTo>
                  <a:pt x="2861880" y="1731550"/>
                  <a:pt x="2859835" y="1732781"/>
                  <a:pt x="2858414" y="1734782"/>
                </a:cubicBezTo>
                <a:cubicBezTo>
                  <a:pt x="2856993" y="1736782"/>
                  <a:pt x="2856064" y="1739091"/>
                  <a:pt x="2855625" y="1741708"/>
                </a:cubicBezTo>
                <a:lnTo>
                  <a:pt x="2849314" y="1747556"/>
                </a:lnTo>
                <a:lnTo>
                  <a:pt x="2845774" y="1757405"/>
                </a:lnTo>
                <a:cubicBezTo>
                  <a:pt x="2838177" y="1762109"/>
                  <a:pt x="2827474" y="1772478"/>
                  <a:pt x="2813663" y="1788512"/>
                </a:cubicBezTo>
                <a:cubicBezTo>
                  <a:pt x="2799853" y="1804546"/>
                  <a:pt x="2788342" y="1816954"/>
                  <a:pt x="2779130" y="1825736"/>
                </a:cubicBezTo>
                <a:lnTo>
                  <a:pt x="2778051" y="1841280"/>
                </a:lnTo>
                <a:lnTo>
                  <a:pt x="2764661" y="1847590"/>
                </a:lnTo>
                <a:lnTo>
                  <a:pt x="2757736" y="1856824"/>
                </a:lnTo>
                <a:cubicBezTo>
                  <a:pt x="2768185" y="1848450"/>
                  <a:pt x="2779530" y="1841768"/>
                  <a:pt x="2791768" y="1836779"/>
                </a:cubicBezTo>
                <a:cubicBezTo>
                  <a:pt x="2804008" y="1831791"/>
                  <a:pt x="2816313" y="1827033"/>
                  <a:pt x="2828687" y="1822507"/>
                </a:cubicBezTo>
                <a:cubicBezTo>
                  <a:pt x="2830361" y="1818110"/>
                  <a:pt x="2832862" y="1813975"/>
                  <a:pt x="2836190" y="1810098"/>
                </a:cubicBezTo>
                <a:cubicBezTo>
                  <a:pt x="2839519" y="1806222"/>
                  <a:pt x="2843328" y="1804510"/>
                  <a:pt x="2847618" y="1804962"/>
                </a:cubicBezTo>
                <a:cubicBezTo>
                  <a:pt x="2861739" y="1806656"/>
                  <a:pt x="2870396" y="1804733"/>
                  <a:pt x="2873590" y="1799192"/>
                </a:cubicBezTo>
                <a:cubicBezTo>
                  <a:pt x="2876784" y="1793652"/>
                  <a:pt x="2881209" y="1790959"/>
                  <a:pt x="2886865" y="1791113"/>
                </a:cubicBezTo>
                <a:lnTo>
                  <a:pt x="2902871" y="1780033"/>
                </a:lnTo>
                <a:cubicBezTo>
                  <a:pt x="2906151" y="1781430"/>
                  <a:pt x="2909519" y="1781751"/>
                  <a:pt x="2912971" y="1780995"/>
                </a:cubicBezTo>
                <a:cubicBezTo>
                  <a:pt x="2916425" y="1780238"/>
                  <a:pt x="2919676" y="1778789"/>
                  <a:pt x="2922726" y="1776647"/>
                </a:cubicBezTo>
                <a:cubicBezTo>
                  <a:pt x="2923895" y="1776824"/>
                  <a:pt x="2925710" y="1777664"/>
                  <a:pt x="2928170" y="1779167"/>
                </a:cubicBezTo>
                <a:cubicBezTo>
                  <a:pt x="2930628" y="1780671"/>
                  <a:pt x="2931790" y="1782704"/>
                  <a:pt x="2931651" y="1785266"/>
                </a:cubicBezTo>
                <a:cubicBezTo>
                  <a:pt x="2930519" y="1787684"/>
                  <a:pt x="2926819" y="1789197"/>
                  <a:pt x="2920551" y="1789806"/>
                </a:cubicBezTo>
                <a:cubicBezTo>
                  <a:pt x="2914282" y="1790415"/>
                  <a:pt x="2909466" y="1790851"/>
                  <a:pt x="2906103" y="1791113"/>
                </a:cubicBezTo>
                <a:lnTo>
                  <a:pt x="2862085" y="1821585"/>
                </a:lnTo>
                <a:cubicBezTo>
                  <a:pt x="2856390" y="1822042"/>
                  <a:pt x="2850426" y="1822780"/>
                  <a:pt x="2844193" y="1823797"/>
                </a:cubicBezTo>
                <a:cubicBezTo>
                  <a:pt x="2837959" y="1824812"/>
                  <a:pt x="2833304" y="1827973"/>
                  <a:pt x="2830226" y="1833280"/>
                </a:cubicBezTo>
                <a:lnTo>
                  <a:pt x="2797135" y="1851747"/>
                </a:lnTo>
                <a:lnTo>
                  <a:pt x="2792979" y="1864983"/>
                </a:lnTo>
                <a:cubicBezTo>
                  <a:pt x="2791995" y="1865787"/>
                  <a:pt x="2790885" y="1866679"/>
                  <a:pt x="2789651" y="1867657"/>
                </a:cubicBezTo>
                <a:cubicBezTo>
                  <a:pt x="2788416" y="1868635"/>
                  <a:pt x="2786961" y="1869026"/>
                  <a:pt x="2785283" y="1868830"/>
                </a:cubicBezTo>
                <a:lnTo>
                  <a:pt x="2781898" y="1868214"/>
                </a:lnTo>
                <a:lnTo>
                  <a:pt x="2796057" y="1886530"/>
                </a:lnTo>
                <a:lnTo>
                  <a:pt x="2801135" y="1887453"/>
                </a:lnTo>
                <a:cubicBezTo>
                  <a:pt x="2802947" y="1887710"/>
                  <a:pt x="2804979" y="1887351"/>
                  <a:pt x="2807234" y="1886376"/>
                </a:cubicBezTo>
                <a:cubicBezTo>
                  <a:pt x="2809488" y="1885401"/>
                  <a:pt x="2811251" y="1884119"/>
                  <a:pt x="2812524" y="1882529"/>
                </a:cubicBezTo>
                <a:lnTo>
                  <a:pt x="2828376" y="1881914"/>
                </a:lnTo>
                <a:cubicBezTo>
                  <a:pt x="2831782" y="1876011"/>
                  <a:pt x="2838093" y="1870965"/>
                  <a:pt x="2847308" y="1866774"/>
                </a:cubicBezTo>
                <a:cubicBezTo>
                  <a:pt x="2856523" y="1862584"/>
                  <a:pt x="2864834" y="1860962"/>
                  <a:pt x="2872240" y="1861908"/>
                </a:cubicBezTo>
                <a:cubicBezTo>
                  <a:pt x="2874215" y="1862268"/>
                  <a:pt x="2875036" y="1864166"/>
                  <a:pt x="2874703" y="1867603"/>
                </a:cubicBezTo>
                <a:lnTo>
                  <a:pt x="2874395" y="1869296"/>
                </a:lnTo>
                <a:cubicBezTo>
                  <a:pt x="2871195" y="1868058"/>
                  <a:pt x="2868783" y="1868494"/>
                  <a:pt x="2867161" y="1870604"/>
                </a:cubicBezTo>
                <a:cubicBezTo>
                  <a:pt x="2865538" y="1872713"/>
                  <a:pt x="2864512" y="1875151"/>
                  <a:pt x="2864083" y="1877914"/>
                </a:cubicBezTo>
                <a:lnTo>
                  <a:pt x="2863775" y="1879607"/>
                </a:lnTo>
                <a:cubicBezTo>
                  <a:pt x="2867783" y="1882412"/>
                  <a:pt x="2867846" y="1885267"/>
                  <a:pt x="2863966" y="1888168"/>
                </a:cubicBezTo>
                <a:cubicBezTo>
                  <a:pt x="2860087" y="1891069"/>
                  <a:pt x="2856841" y="1892884"/>
                  <a:pt x="2854232" y="1893612"/>
                </a:cubicBezTo>
                <a:lnTo>
                  <a:pt x="2826990" y="1918390"/>
                </a:lnTo>
                <a:cubicBezTo>
                  <a:pt x="2822109" y="1916773"/>
                  <a:pt x="2816825" y="1918582"/>
                  <a:pt x="2811137" y="1923814"/>
                </a:cubicBezTo>
                <a:cubicBezTo>
                  <a:pt x="2805448" y="1929046"/>
                  <a:pt x="2800010" y="1931701"/>
                  <a:pt x="2794823" y="1931778"/>
                </a:cubicBezTo>
                <a:cubicBezTo>
                  <a:pt x="2787560" y="1931841"/>
                  <a:pt x="2782000" y="1936368"/>
                  <a:pt x="2778143" y="1945359"/>
                </a:cubicBezTo>
                <a:cubicBezTo>
                  <a:pt x="2774285" y="1954350"/>
                  <a:pt x="2769995" y="1959108"/>
                  <a:pt x="2765271" y="1959633"/>
                </a:cubicBezTo>
                <a:lnTo>
                  <a:pt x="2763579" y="1959326"/>
                </a:lnTo>
                <a:cubicBezTo>
                  <a:pt x="2741134" y="1968943"/>
                  <a:pt x="2720766" y="1981563"/>
                  <a:pt x="2702476" y="1997183"/>
                </a:cubicBezTo>
                <a:cubicBezTo>
                  <a:pt x="2704387" y="1997494"/>
                  <a:pt x="2706414" y="1998373"/>
                  <a:pt x="2708555" y="1999819"/>
                </a:cubicBezTo>
                <a:cubicBezTo>
                  <a:pt x="2710697" y="2001265"/>
                  <a:pt x="2711647" y="2003260"/>
                  <a:pt x="2711403" y="2005802"/>
                </a:cubicBezTo>
                <a:cubicBezTo>
                  <a:pt x="2710482" y="2009059"/>
                  <a:pt x="2708436" y="2011894"/>
                  <a:pt x="2705265" y="2014305"/>
                </a:cubicBezTo>
                <a:cubicBezTo>
                  <a:pt x="2702093" y="2016716"/>
                  <a:pt x="2699625" y="2019473"/>
                  <a:pt x="2697858" y="2022577"/>
                </a:cubicBezTo>
                <a:lnTo>
                  <a:pt x="2668769" y="2038274"/>
                </a:lnTo>
                <a:cubicBezTo>
                  <a:pt x="2664216" y="2036863"/>
                  <a:pt x="2658393" y="2040031"/>
                  <a:pt x="2651301" y="2047777"/>
                </a:cubicBezTo>
                <a:cubicBezTo>
                  <a:pt x="2644208" y="2055524"/>
                  <a:pt x="2639616" y="2061538"/>
                  <a:pt x="2637525" y="2065822"/>
                </a:cubicBezTo>
                <a:cubicBezTo>
                  <a:pt x="2631744" y="2062548"/>
                  <a:pt x="2625723" y="2062400"/>
                  <a:pt x="2619460" y="2065379"/>
                </a:cubicBezTo>
                <a:cubicBezTo>
                  <a:pt x="2613198" y="2068357"/>
                  <a:pt x="2608600" y="2072403"/>
                  <a:pt x="2605666" y="2077517"/>
                </a:cubicBezTo>
                <a:cubicBezTo>
                  <a:pt x="2600603" y="2076305"/>
                  <a:pt x="2595954" y="2078229"/>
                  <a:pt x="2591718" y="2083288"/>
                </a:cubicBezTo>
                <a:cubicBezTo>
                  <a:pt x="2587482" y="2088347"/>
                  <a:pt x="2584487" y="2093195"/>
                  <a:pt x="2582733" y="2097831"/>
                </a:cubicBezTo>
                <a:cubicBezTo>
                  <a:pt x="2579302" y="2096260"/>
                  <a:pt x="2576930" y="2097286"/>
                  <a:pt x="2575615" y="2100910"/>
                </a:cubicBezTo>
                <a:cubicBezTo>
                  <a:pt x="2574300" y="2104532"/>
                  <a:pt x="2571080" y="2105404"/>
                  <a:pt x="2565957" y="2103525"/>
                </a:cubicBezTo>
                <a:cubicBezTo>
                  <a:pt x="2565598" y="2105501"/>
                  <a:pt x="2563700" y="2106321"/>
                  <a:pt x="2560263" y="2105988"/>
                </a:cubicBezTo>
                <a:cubicBezTo>
                  <a:pt x="2556877" y="2105372"/>
                  <a:pt x="2553799" y="2103063"/>
                  <a:pt x="2551029" y="2099061"/>
                </a:cubicBezTo>
                <a:cubicBezTo>
                  <a:pt x="2553719" y="2094486"/>
                  <a:pt x="2557958" y="2089208"/>
                  <a:pt x="2563746" y="2083229"/>
                </a:cubicBezTo>
                <a:cubicBezTo>
                  <a:pt x="2569534" y="2077249"/>
                  <a:pt x="2575504" y="2074473"/>
                  <a:pt x="2581657" y="2074899"/>
                </a:cubicBezTo>
                <a:lnTo>
                  <a:pt x="2583350" y="2075208"/>
                </a:lnTo>
                <a:lnTo>
                  <a:pt x="2598741" y="2067513"/>
                </a:lnTo>
                <a:cubicBezTo>
                  <a:pt x="2600062" y="2065057"/>
                  <a:pt x="2601768" y="2062890"/>
                  <a:pt x="2603859" y="2061011"/>
                </a:cubicBezTo>
                <a:cubicBezTo>
                  <a:pt x="2605949" y="2059131"/>
                  <a:pt x="2608347" y="2057965"/>
                  <a:pt x="2611053" y="2057509"/>
                </a:cubicBezTo>
                <a:cubicBezTo>
                  <a:pt x="2615774" y="2049587"/>
                  <a:pt x="2621918" y="2044656"/>
                  <a:pt x="2629485" y="2042717"/>
                </a:cubicBezTo>
                <a:cubicBezTo>
                  <a:pt x="2637052" y="2040777"/>
                  <a:pt x="2643119" y="2036269"/>
                  <a:pt x="2647685" y="2029193"/>
                </a:cubicBezTo>
                <a:lnTo>
                  <a:pt x="2656457" y="2029039"/>
                </a:lnTo>
                <a:lnTo>
                  <a:pt x="2650609" y="2022728"/>
                </a:lnTo>
                <a:cubicBezTo>
                  <a:pt x="2646248" y="2023466"/>
                  <a:pt x="2636693" y="2028724"/>
                  <a:pt x="2621943" y="2038502"/>
                </a:cubicBezTo>
                <a:cubicBezTo>
                  <a:pt x="2607194" y="2048281"/>
                  <a:pt x="2598177" y="2055387"/>
                  <a:pt x="2594894" y="2059818"/>
                </a:cubicBezTo>
                <a:lnTo>
                  <a:pt x="2578425" y="2063818"/>
                </a:lnTo>
                <a:cubicBezTo>
                  <a:pt x="2569185" y="2071757"/>
                  <a:pt x="2559462" y="2078733"/>
                  <a:pt x="2549259" y="2084748"/>
                </a:cubicBezTo>
                <a:cubicBezTo>
                  <a:pt x="2539056" y="2090762"/>
                  <a:pt x="2527949" y="2095738"/>
                  <a:pt x="2515938" y="2099675"/>
                </a:cubicBezTo>
                <a:cubicBezTo>
                  <a:pt x="2512789" y="2098556"/>
                  <a:pt x="2510622" y="2099255"/>
                  <a:pt x="2509436" y="2101772"/>
                </a:cubicBezTo>
                <a:cubicBezTo>
                  <a:pt x="2508249" y="2104289"/>
                  <a:pt x="2507543" y="2106565"/>
                  <a:pt x="2507319" y="2108601"/>
                </a:cubicBezTo>
                <a:lnTo>
                  <a:pt x="2505780" y="2117066"/>
                </a:lnTo>
                <a:lnTo>
                  <a:pt x="2500393" y="2117835"/>
                </a:lnTo>
                <a:cubicBezTo>
                  <a:pt x="2497927" y="2116767"/>
                  <a:pt x="2496048" y="2115478"/>
                  <a:pt x="2494756" y="2113968"/>
                </a:cubicBezTo>
                <a:cubicBezTo>
                  <a:pt x="2493464" y="2112458"/>
                  <a:pt x="2492316" y="2114362"/>
                  <a:pt x="2491312" y="2119681"/>
                </a:cubicBezTo>
                <a:cubicBezTo>
                  <a:pt x="2489113" y="2120156"/>
                  <a:pt x="2486201" y="2120939"/>
                  <a:pt x="2482578" y="2122028"/>
                </a:cubicBezTo>
                <a:cubicBezTo>
                  <a:pt x="2478955" y="2123118"/>
                  <a:pt x="2476736" y="2124901"/>
                  <a:pt x="2475921" y="2127376"/>
                </a:cubicBezTo>
                <a:cubicBezTo>
                  <a:pt x="2475790" y="2129102"/>
                  <a:pt x="2476476" y="2130537"/>
                  <a:pt x="2477980" y="2131686"/>
                </a:cubicBezTo>
                <a:cubicBezTo>
                  <a:pt x="2479483" y="2132834"/>
                  <a:pt x="2480747" y="2133501"/>
                  <a:pt x="2481770" y="2133687"/>
                </a:cubicBezTo>
                <a:cubicBezTo>
                  <a:pt x="2483200" y="2131834"/>
                  <a:pt x="2485803" y="2129538"/>
                  <a:pt x="2489581" y="2126800"/>
                </a:cubicBezTo>
                <a:cubicBezTo>
                  <a:pt x="2493358" y="2124061"/>
                  <a:pt x="2496654" y="2122766"/>
                  <a:pt x="2499469" y="2122914"/>
                </a:cubicBezTo>
                <a:cubicBezTo>
                  <a:pt x="2500261" y="2123167"/>
                  <a:pt x="2500639" y="2123892"/>
                  <a:pt x="2500604" y="2125088"/>
                </a:cubicBezTo>
                <a:cubicBezTo>
                  <a:pt x="2500569" y="2126284"/>
                  <a:pt x="2500447" y="2127355"/>
                  <a:pt x="2500238" y="2128301"/>
                </a:cubicBezTo>
                <a:cubicBezTo>
                  <a:pt x="2501649" y="2131763"/>
                  <a:pt x="2502059" y="2135919"/>
                  <a:pt x="2501469" y="2140767"/>
                </a:cubicBezTo>
                <a:cubicBezTo>
                  <a:pt x="2500690" y="2144050"/>
                  <a:pt x="2498939" y="2146064"/>
                  <a:pt x="2496217" y="2146808"/>
                </a:cubicBezTo>
                <a:cubicBezTo>
                  <a:pt x="2493495" y="2147552"/>
                  <a:pt x="2490782" y="2147641"/>
                  <a:pt x="2488079" y="2147077"/>
                </a:cubicBezTo>
                <a:cubicBezTo>
                  <a:pt x="2486899" y="2148757"/>
                  <a:pt x="2485296" y="2150360"/>
                  <a:pt x="2483269" y="2151886"/>
                </a:cubicBezTo>
                <a:cubicBezTo>
                  <a:pt x="2481242" y="2153412"/>
                  <a:pt x="2478947" y="2154015"/>
                  <a:pt x="2476382" y="2153694"/>
                </a:cubicBezTo>
                <a:cubicBezTo>
                  <a:pt x="2475122" y="2155214"/>
                  <a:pt x="2473409" y="2156214"/>
                  <a:pt x="2471245" y="2156695"/>
                </a:cubicBezTo>
                <a:cubicBezTo>
                  <a:pt x="2469081" y="2157176"/>
                  <a:pt x="2467099" y="2157253"/>
                  <a:pt x="2465300" y="2156925"/>
                </a:cubicBezTo>
                <a:cubicBezTo>
                  <a:pt x="2463389" y="2156614"/>
                  <a:pt x="2461364" y="2155736"/>
                  <a:pt x="2459221" y="2154290"/>
                </a:cubicBezTo>
                <a:cubicBezTo>
                  <a:pt x="2457080" y="2152843"/>
                  <a:pt x="2456130" y="2150849"/>
                  <a:pt x="2456374" y="2148306"/>
                </a:cubicBezTo>
                <a:cubicBezTo>
                  <a:pt x="2457032" y="2145693"/>
                  <a:pt x="2458872" y="2143186"/>
                  <a:pt x="2461896" y="2140784"/>
                </a:cubicBezTo>
                <a:cubicBezTo>
                  <a:pt x="2464920" y="2138383"/>
                  <a:pt x="2467953" y="2136530"/>
                  <a:pt x="2470996" y="2135225"/>
                </a:cubicBezTo>
                <a:lnTo>
                  <a:pt x="2466225" y="2132608"/>
                </a:lnTo>
                <a:cubicBezTo>
                  <a:pt x="2459171" y="2131326"/>
                  <a:pt x="2454041" y="2133890"/>
                  <a:pt x="2450834" y="2140303"/>
                </a:cubicBezTo>
                <a:cubicBezTo>
                  <a:pt x="2443444" y="2141072"/>
                  <a:pt x="2435601" y="2143727"/>
                  <a:pt x="2427306" y="2148267"/>
                </a:cubicBezTo>
                <a:cubicBezTo>
                  <a:pt x="2419011" y="2152807"/>
                  <a:pt x="2412130" y="2157385"/>
                  <a:pt x="2406663" y="2162001"/>
                </a:cubicBezTo>
                <a:lnTo>
                  <a:pt x="2405610" y="2163320"/>
                </a:lnTo>
                <a:lnTo>
                  <a:pt x="2413773" y="2177610"/>
                </a:lnTo>
                <a:cubicBezTo>
                  <a:pt x="2417151" y="2173611"/>
                  <a:pt x="2420714" y="2175021"/>
                  <a:pt x="2424463" y="2181841"/>
                </a:cubicBezTo>
                <a:lnTo>
                  <a:pt x="2424716" y="2182358"/>
                </a:lnTo>
                <a:lnTo>
                  <a:pt x="2424207" y="2180933"/>
                </a:lnTo>
                <a:cubicBezTo>
                  <a:pt x="2424528" y="2179169"/>
                  <a:pt x="2425233" y="2177695"/>
                  <a:pt x="2426323" y="2176508"/>
                </a:cubicBezTo>
                <a:cubicBezTo>
                  <a:pt x="2427414" y="2175322"/>
                  <a:pt x="2428811" y="2174847"/>
                  <a:pt x="2430517" y="2175085"/>
                </a:cubicBezTo>
                <a:lnTo>
                  <a:pt x="2435288" y="2177702"/>
                </a:lnTo>
                <a:lnTo>
                  <a:pt x="2435134" y="2188167"/>
                </a:lnTo>
                <a:cubicBezTo>
                  <a:pt x="2435143" y="2188315"/>
                  <a:pt x="2434970" y="2188866"/>
                  <a:pt x="2434614" y="2189822"/>
                </a:cubicBezTo>
                <a:cubicBezTo>
                  <a:pt x="2434258" y="2190776"/>
                  <a:pt x="2433661" y="2191251"/>
                  <a:pt x="2432824" y="2191245"/>
                </a:cubicBezTo>
                <a:lnTo>
                  <a:pt x="2427290" y="2187609"/>
                </a:lnTo>
                <a:lnTo>
                  <a:pt x="2431662" y="2196531"/>
                </a:lnTo>
                <a:cubicBezTo>
                  <a:pt x="2434763" y="2193046"/>
                  <a:pt x="2436668" y="2192743"/>
                  <a:pt x="2437378" y="2195626"/>
                </a:cubicBezTo>
                <a:cubicBezTo>
                  <a:pt x="2438088" y="2198508"/>
                  <a:pt x="2438496" y="2201422"/>
                  <a:pt x="2438601" y="2204367"/>
                </a:cubicBezTo>
                <a:cubicBezTo>
                  <a:pt x="2441489" y="2205415"/>
                  <a:pt x="2444087" y="2207335"/>
                  <a:pt x="2446393" y="2210126"/>
                </a:cubicBezTo>
                <a:cubicBezTo>
                  <a:pt x="2448699" y="2212917"/>
                  <a:pt x="2448668" y="2216030"/>
                  <a:pt x="2446301" y="2219464"/>
                </a:cubicBezTo>
                <a:cubicBezTo>
                  <a:pt x="2452002" y="2223759"/>
                  <a:pt x="2454830" y="2228356"/>
                  <a:pt x="2454783" y="2233255"/>
                </a:cubicBezTo>
                <a:cubicBezTo>
                  <a:pt x="2454736" y="2238153"/>
                  <a:pt x="2456958" y="2242814"/>
                  <a:pt x="2461449" y="2247237"/>
                </a:cubicBezTo>
                <a:lnTo>
                  <a:pt x="2485262" y="2264313"/>
                </a:lnTo>
                <a:cubicBezTo>
                  <a:pt x="2485069" y="2270986"/>
                  <a:pt x="2485335" y="2276922"/>
                  <a:pt x="2486059" y="2282122"/>
                </a:cubicBezTo>
                <a:cubicBezTo>
                  <a:pt x="2486783" y="2287322"/>
                  <a:pt x="2489677" y="2292065"/>
                  <a:pt x="2494739" y="2296351"/>
                </a:cubicBezTo>
                <a:lnTo>
                  <a:pt x="2498683" y="2310618"/>
                </a:lnTo>
                <a:cubicBezTo>
                  <a:pt x="2496739" y="2313473"/>
                  <a:pt x="2496547" y="2315532"/>
                  <a:pt x="2498107" y="2316796"/>
                </a:cubicBezTo>
                <a:cubicBezTo>
                  <a:pt x="2500399" y="2318237"/>
                  <a:pt x="2502373" y="2319559"/>
                  <a:pt x="2504029" y="2320762"/>
                </a:cubicBezTo>
                <a:cubicBezTo>
                  <a:pt x="2505684" y="2321965"/>
                  <a:pt x="2505301" y="2324146"/>
                  <a:pt x="2502880" y="2327306"/>
                </a:cubicBezTo>
                <a:cubicBezTo>
                  <a:pt x="2504991" y="2328970"/>
                  <a:pt x="2506848" y="2331121"/>
                  <a:pt x="2508450" y="2333756"/>
                </a:cubicBezTo>
                <a:cubicBezTo>
                  <a:pt x="2510052" y="2336392"/>
                  <a:pt x="2510762" y="2339273"/>
                  <a:pt x="2510580" y="2342402"/>
                </a:cubicBezTo>
                <a:lnTo>
                  <a:pt x="2532159" y="2373170"/>
                </a:lnTo>
                <a:cubicBezTo>
                  <a:pt x="2525557" y="2370498"/>
                  <a:pt x="2518717" y="2368464"/>
                  <a:pt x="2511638" y="2367065"/>
                </a:cubicBezTo>
                <a:cubicBezTo>
                  <a:pt x="2504559" y="2365667"/>
                  <a:pt x="2498260" y="2362963"/>
                  <a:pt x="2492742" y="2358954"/>
                </a:cubicBezTo>
                <a:cubicBezTo>
                  <a:pt x="2487776" y="2354377"/>
                  <a:pt x="2483957" y="2349069"/>
                  <a:pt x="2481284" y="2343028"/>
                </a:cubicBezTo>
                <a:cubicBezTo>
                  <a:pt x="2478612" y="2336988"/>
                  <a:pt x="2474792" y="2331679"/>
                  <a:pt x="2469826" y="2327103"/>
                </a:cubicBezTo>
                <a:cubicBezTo>
                  <a:pt x="2467492" y="2321612"/>
                  <a:pt x="2464604" y="2315952"/>
                  <a:pt x="2461163" y="2310119"/>
                </a:cubicBezTo>
                <a:cubicBezTo>
                  <a:pt x="2457722" y="2304286"/>
                  <a:pt x="2453417" y="2299692"/>
                  <a:pt x="2448248" y="2296334"/>
                </a:cubicBezTo>
                <a:cubicBezTo>
                  <a:pt x="2448429" y="2293205"/>
                  <a:pt x="2447719" y="2290323"/>
                  <a:pt x="2446118" y="2287688"/>
                </a:cubicBezTo>
                <a:cubicBezTo>
                  <a:pt x="2444516" y="2285053"/>
                  <a:pt x="2442659" y="2282902"/>
                  <a:pt x="2440547" y="2281237"/>
                </a:cubicBezTo>
                <a:lnTo>
                  <a:pt x="2430292" y="2288431"/>
                </a:lnTo>
                <a:lnTo>
                  <a:pt x="2449195" y="2317032"/>
                </a:lnTo>
                <a:lnTo>
                  <a:pt x="2448553" y="2334228"/>
                </a:lnTo>
                <a:cubicBezTo>
                  <a:pt x="2450971" y="2342461"/>
                  <a:pt x="2455819" y="2357092"/>
                  <a:pt x="2463097" y="2378121"/>
                </a:cubicBezTo>
                <a:cubicBezTo>
                  <a:pt x="2470375" y="2399149"/>
                  <a:pt x="2476641" y="2412714"/>
                  <a:pt x="2481893" y="2418816"/>
                </a:cubicBezTo>
                <a:lnTo>
                  <a:pt x="2479405" y="2430087"/>
                </a:lnTo>
                <a:lnTo>
                  <a:pt x="2465782" y="2416836"/>
                </a:lnTo>
                <a:cubicBezTo>
                  <a:pt x="2463693" y="2420898"/>
                  <a:pt x="2464715" y="2430639"/>
                  <a:pt x="2468846" y="2446057"/>
                </a:cubicBezTo>
                <a:cubicBezTo>
                  <a:pt x="2472978" y="2461475"/>
                  <a:pt x="2477588" y="2476910"/>
                  <a:pt x="2482676" y="2492364"/>
                </a:cubicBezTo>
                <a:cubicBezTo>
                  <a:pt x="2487763" y="2507818"/>
                  <a:pt x="2490695" y="2517630"/>
                  <a:pt x="2491472" y="2521800"/>
                </a:cubicBezTo>
                <a:cubicBezTo>
                  <a:pt x="2493743" y="2524009"/>
                  <a:pt x="2494804" y="2526344"/>
                  <a:pt x="2494654" y="2528807"/>
                </a:cubicBezTo>
                <a:cubicBezTo>
                  <a:pt x="2494505" y="2531269"/>
                  <a:pt x="2495566" y="2533605"/>
                  <a:pt x="2497836" y="2535814"/>
                </a:cubicBezTo>
                <a:lnTo>
                  <a:pt x="2503370" y="2553584"/>
                </a:lnTo>
                <a:cubicBezTo>
                  <a:pt x="2504763" y="2554712"/>
                  <a:pt x="2505718" y="2556039"/>
                  <a:pt x="2506235" y="2557565"/>
                </a:cubicBezTo>
                <a:cubicBezTo>
                  <a:pt x="2506752" y="2559092"/>
                  <a:pt x="2506496" y="2560545"/>
                  <a:pt x="2505469" y="2561928"/>
                </a:cubicBezTo>
                <a:cubicBezTo>
                  <a:pt x="2502995" y="2564583"/>
                  <a:pt x="2499231" y="2566609"/>
                  <a:pt x="2494179" y="2568006"/>
                </a:cubicBezTo>
                <a:cubicBezTo>
                  <a:pt x="2489126" y="2569403"/>
                  <a:pt x="2484630" y="2570281"/>
                  <a:pt x="2480692" y="2570644"/>
                </a:cubicBezTo>
                <a:cubicBezTo>
                  <a:pt x="2483628" y="2566563"/>
                  <a:pt x="2482917" y="2565618"/>
                  <a:pt x="2478559" y="2567809"/>
                </a:cubicBezTo>
                <a:cubicBezTo>
                  <a:pt x="2474202" y="2569999"/>
                  <a:pt x="2471324" y="2571728"/>
                  <a:pt x="2469928" y="2572996"/>
                </a:cubicBezTo>
                <a:lnTo>
                  <a:pt x="2468777" y="2585351"/>
                </a:lnTo>
                <a:cubicBezTo>
                  <a:pt x="2464600" y="2582705"/>
                  <a:pt x="2461763" y="2583360"/>
                  <a:pt x="2460266" y="2587314"/>
                </a:cubicBezTo>
                <a:cubicBezTo>
                  <a:pt x="2458770" y="2591269"/>
                  <a:pt x="2455598" y="2591653"/>
                  <a:pt x="2450753" y="2588465"/>
                </a:cubicBezTo>
                <a:cubicBezTo>
                  <a:pt x="2445481" y="2590930"/>
                  <a:pt x="2440324" y="2593764"/>
                  <a:pt x="2435281" y="2596969"/>
                </a:cubicBezTo>
                <a:cubicBezTo>
                  <a:pt x="2430240" y="2600175"/>
                  <a:pt x="2425418" y="2603280"/>
                  <a:pt x="2420813" y="2606286"/>
                </a:cubicBezTo>
                <a:cubicBezTo>
                  <a:pt x="2418775" y="2604588"/>
                  <a:pt x="2416565" y="2603444"/>
                  <a:pt x="2414184" y="2602853"/>
                </a:cubicBezTo>
                <a:cubicBezTo>
                  <a:pt x="2411802" y="2602261"/>
                  <a:pt x="2409448" y="2602661"/>
                  <a:pt x="2407121" y="2604052"/>
                </a:cubicBezTo>
                <a:lnTo>
                  <a:pt x="2405785" y="2602970"/>
                </a:lnTo>
                <a:cubicBezTo>
                  <a:pt x="2404779" y="2601647"/>
                  <a:pt x="2400727" y="2596058"/>
                  <a:pt x="2393627" y="2586199"/>
                </a:cubicBezTo>
                <a:cubicBezTo>
                  <a:pt x="2386526" y="2576341"/>
                  <a:pt x="2382410" y="2570146"/>
                  <a:pt x="2381278" y="2567614"/>
                </a:cubicBezTo>
                <a:cubicBezTo>
                  <a:pt x="2380467" y="2565711"/>
                  <a:pt x="2379306" y="2563386"/>
                  <a:pt x="2377794" y="2560640"/>
                </a:cubicBezTo>
                <a:cubicBezTo>
                  <a:pt x="2376283" y="2557892"/>
                  <a:pt x="2374516" y="2555631"/>
                  <a:pt x="2372494" y="2553855"/>
                </a:cubicBezTo>
                <a:cubicBezTo>
                  <a:pt x="2371147" y="2552671"/>
                  <a:pt x="2369831" y="2551789"/>
                  <a:pt x="2368547" y="2551210"/>
                </a:cubicBezTo>
                <a:cubicBezTo>
                  <a:pt x="2367263" y="2550631"/>
                  <a:pt x="2366074" y="2550960"/>
                  <a:pt x="2364980" y="2552196"/>
                </a:cubicBezTo>
                <a:cubicBezTo>
                  <a:pt x="2363455" y="2554420"/>
                  <a:pt x="2361965" y="2556259"/>
                  <a:pt x="2360512" y="2557712"/>
                </a:cubicBezTo>
                <a:cubicBezTo>
                  <a:pt x="2359059" y="2559163"/>
                  <a:pt x="2357045" y="2558916"/>
                  <a:pt x="2354470" y="2556969"/>
                </a:cubicBezTo>
                <a:cubicBezTo>
                  <a:pt x="2350998" y="2560799"/>
                  <a:pt x="2346459" y="2563212"/>
                  <a:pt x="2340854" y="2564208"/>
                </a:cubicBezTo>
                <a:cubicBezTo>
                  <a:pt x="2335250" y="2565203"/>
                  <a:pt x="2329916" y="2565865"/>
                  <a:pt x="2324853" y="2566192"/>
                </a:cubicBezTo>
                <a:lnTo>
                  <a:pt x="2307471" y="2552112"/>
                </a:lnTo>
                <a:cubicBezTo>
                  <a:pt x="2304074" y="2538195"/>
                  <a:pt x="2299435" y="2524103"/>
                  <a:pt x="2293555" y="2509835"/>
                </a:cubicBezTo>
                <a:cubicBezTo>
                  <a:pt x="2287675" y="2495567"/>
                  <a:pt x="2281284" y="2482269"/>
                  <a:pt x="2274384" y="2469944"/>
                </a:cubicBezTo>
                <a:cubicBezTo>
                  <a:pt x="2268221" y="2465366"/>
                  <a:pt x="2263040" y="2459231"/>
                  <a:pt x="2258843" y="2451541"/>
                </a:cubicBezTo>
                <a:lnTo>
                  <a:pt x="2256637" y="2448767"/>
                </a:lnTo>
                <a:lnTo>
                  <a:pt x="2255548" y="2454996"/>
                </a:lnTo>
                <a:cubicBezTo>
                  <a:pt x="2257740" y="2462707"/>
                  <a:pt x="2258416" y="2470603"/>
                  <a:pt x="2257574" y="2478684"/>
                </a:cubicBezTo>
                <a:cubicBezTo>
                  <a:pt x="2254935" y="2475013"/>
                  <a:pt x="2252668" y="2470954"/>
                  <a:pt x="2250773" y="2466508"/>
                </a:cubicBezTo>
                <a:cubicBezTo>
                  <a:pt x="2248878" y="2462060"/>
                  <a:pt x="2248125" y="2457664"/>
                  <a:pt x="2248514" y="2453321"/>
                </a:cubicBezTo>
                <a:lnTo>
                  <a:pt x="2242354" y="2449801"/>
                </a:lnTo>
                <a:lnTo>
                  <a:pt x="2227808" y="2452546"/>
                </a:lnTo>
                <a:lnTo>
                  <a:pt x="2234176" y="2465797"/>
                </a:lnTo>
                <a:lnTo>
                  <a:pt x="2235367" y="2464554"/>
                </a:lnTo>
                <a:cubicBezTo>
                  <a:pt x="2236506" y="2470412"/>
                  <a:pt x="2239457" y="2475622"/>
                  <a:pt x="2244219" y="2480186"/>
                </a:cubicBezTo>
                <a:cubicBezTo>
                  <a:pt x="2245489" y="2481452"/>
                  <a:pt x="2246975" y="2482181"/>
                  <a:pt x="2248678" y="2482373"/>
                </a:cubicBezTo>
                <a:cubicBezTo>
                  <a:pt x="2250381" y="2482565"/>
                  <a:pt x="2252138" y="2481767"/>
                  <a:pt x="2253951" y="2479978"/>
                </a:cubicBezTo>
                <a:cubicBezTo>
                  <a:pt x="2256389" y="2482513"/>
                  <a:pt x="2257778" y="2485830"/>
                  <a:pt x="2258119" y="2489930"/>
                </a:cubicBezTo>
                <a:cubicBezTo>
                  <a:pt x="2258460" y="2494030"/>
                  <a:pt x="2258037" y="2497994"/>
                  <a:pt x="2256851" y="2501823"/>
                </a:cubicBezTo>
                <a:cubicBezTo>
                  <a:pt x="2254314" y="2499341"/>
                  <a:pt x="2251326" y="2497174"/>
                  <a:pt x="2247889" y="2495321"/>
                </a:cubicBezTo>
                <a:cubicBezTo>
                  <a:pt x="2244452" y="2493467"/>
                  <a:pt x="2240883" y="2492529"/>
                  <a:pt x="2237181" y="2492507"/>
                </a:cubicBezTo>
                <a:cubicBezTo>
                  <a:pt x="2240424" y="2496012"/>
                  <a:pt x="2242064" y="2499172"/>
                  <a:pt x="2242099" y="2501985"/>
                </a:cubicBezTo>
                <a:cubicBezTo>
                  <a:pt x="2242134" y="2504799"/>
                  <a:pt x="2243462" y="2507661"/>
                  <a:pt x="2246085" y="2510572"/>
                </a:cubicBezTo>
                <a:lnTo>
                  <a:pt x="2246864" y="2547065"/>
                </a:lnTo>
                <a:cubicBezTo>
                  <a:pt x="2243799" y="2553114"/>
                  <a:pt x="2243953" y="2560312"/>
                  <a:pt x="2247325" y="2568657"/>
                </a:cubicBezTo>
                <a:cubicBezTo>
                  <a:pt x="2250698" y="2577002"/>
                  <a:pt x="2250839" y="2583592"/>
                  <a:pt x="2247747" y="2588424"/>
                </a:cubicBezTo>
                <a:cubicBezTo>
                  <a:pt x="2252036" y="2608820"/>
                  <a:pt x="2256921" y="2628593"/>
                  <a:pt x="2262400" y="2647745"/>
                </a:cubicBezTo>
                <a:lnTo>
                  <a:pt x="2256552" y="2658823"/>
                </a:lnTo>
                <a:lnTo>
                  <a:pt x="2256811" y="2670987"/>
                </a:lnTo>
                <a:lnTo>
                  <a:pt x="2258054" y="2672178"/>
                </a:lnTo>
                <a:cubicBezTo>
                  <a:pt x="2258905" y="2678802"/>
                  <a:pt x="2260362" y="2685262"/>
                  <a:pt x="2262423" y="2691556"/>
                </a:cubicBezTo>
                <a:cubicBezTo>
                  <a:pt x="2264484" y="2697851"/>
                  <a:pt x="2266549" y="2704298"/>
                  <a:pt x="2268616" y="2710897"/>
                </a:cubicBezTo>
                <a:cubicBezTo>
                  <a:pt x="2265179" y="2713810"/>
                  <a:pt x="2265609" y="2719683"/>
                  <a:pt x="2269905" y="2728516"/>
                </a:cubicBezTo>
                <a:cubicBezTo>
                  <a:pt x="2274201" y="2737348"/>
                  <a:pt x="2277672" y="2743157"/>
                  <a:pt x="2280318" y="2745940"/>
                </a:cubicBezTo>
                <a:lnTo>
                  <a:pt x="2269447" y="2749823"/>
                </a:lnTo>
                <a:lnTo>
                  <a:pt x="2270898" y="2760745"/>
                </a:lnTo>
                <a:lnTo>
                  <a:pt x="2279751" y="2776377"/>
                </a:lnTo>
                <a:cubicBezTo>
                  <a:pt x="2277835" y="2779309"/>
                  <a:pt x="2276670" y="2781767"/>
                  <a:pt x="2276257" y="2783754"/>
                </a:cubicBezTo>
                <a:cubicBezTo>
                  <a:pt x="2275843" y="2785740"/>
                  <a:pt x="2277111" y="2788147"/>
                  <a:pt x="2280062" y="2790974"/>
                </a:cubicBezTo>
                <a:lnTo>
                  <a:pt x="2282547" y="2793355"/>
                </a:lnTo>
                <a:lnTo>
                  <a:pt x="2282962" y="2812819"/>
                </a:lnTo>
                <a:cubicBezTo>
                  <a:pt x="2282859" y="2817486"/>
                  <a:pt x="2284568" y="2821506"/>
                  <a:pt x="2288088" y="2824879"/>
                </a:cubicBezTo>
                <a:lnTo>
                  <a:pt x="2287261" y="2843152"/>
                </a:lnTo>
                <a:lnTo>
                  <a:pt x="2298806" y="2870897"/>
                </a:lnTo>
                <a:cubicBezTo>
                  <a:pt x="2297514" y="2872142"/>
                  <a:pt x="2296527" y="2873379"/>
                  <a:pt x="2295842" y="2874611"/>
                </a:cubicBezTo>
                <a:cubicBezTo>
                  <a:pt x="2295159" y="2875843"/>
                  <a:pt x="2295388" y="2877055"/>
                  <a:pt x="2296529" y="2878248"/>
                </a:cubicBezTo>
                <a:cubicBezTo>
                  <a:pt x="2299061" y="2880475"/>
                  <a:pt x="2300519" y="2882270"/>
                  <a:pt x="2300903" y="2883630"/>
                </a:cubicBezTo>
                <a:cubicBezTo>
                  <a:pt x="2301287" y="2884992"/>
                  <a:pt x="2300312" y="2886838"/>
                  <a:pt x="2297979" y="2889170"/>
                </a:cubicBezTo>
                <a:cubicBezTo>
                  <a:pt x="2300539" y="2891524"/>
                  <a:pt x="2302873" y="2893958"/>
                  <a:pt x="2304981" y="2896474"/>
                </a:cubicBezTo>
                <a:cubicBezTo>
                  <a:pt x="2307088" y="2898990"/>
                  <a:pt x="2308516" y="2901749"/>
                  <a:pt x="2309265" y="2904750"/>
                </a:cubicBezTo>
                <a:lnTo>
                  <a:pt x="2312992" y="2908321"/>
                </a:lnTo>
                <a:cubicBezTo>
                  <a:pt x="2312315" y="2900375"/>
                  <a:pt x="2311635" y="2892276"/>
                  <a:pt x="2310952" y="2884025"/>
                </a:cubicBezTo>
                <a:cubicBezTo>
                  <a:pt x="2310269" y="2875774"/>
                  <a:pt x="2308981" y="2867688"/>
                  <a:pt x="2307087" y="2859767"/>
                </a:cubicBezTo>
                <a:cubicBezTo>
                  <a:pt x="2309065" y="2857392"/>
                  <a:pt x="2309833" y="2855348"/>
                  <a:pt x="2309391" y="2853633"/>
                </a:cubicBezTo>
                <a:cubicBezTo>
                  <a:pt x="2308948" y="2851918"/>
                  <a:pt x="2309716" y="2849873"/>
                  <a:pt x="2311694" y="2847499"/>
                </a:cubicBezTo>
                <a:cubicBezTo>
                  <a:pt x="2314340" y="2853857"/>
                  <a:pt x="2319376" y="2868911"/>
                  <a:pt x="2326805" y="2892662"/>
                </a:cubicBezTo>
                <a:cubicBezTo>
                  <a:pt x="2334235" y="2916412"/>
                  <a:pt x="2335945" y="2932450"/>
                  <a:pt x="2331940" y="2940776"/>
                </a:cubicBezTo>
                <a:cubicBezTo>
                  <a:pt x="2330670" y="2941843"/>
                  <a:pt x="2329302" y="2941923"/>
                  <a:pt x="2327837" y="2941016"/>
                </a:cubicBezTo>
                <a:cubicBezTo>
                  <a:pt x="2326373" y="2940109"/>
                  <a:pt x="2325290" y="2939270"/>
                  <a:pt x="2324589" y="2938499"/>
                </a:cubicBezTo>
                <a:cubicBezTo>
                  <a:pt x="2324560" y="2934747"/>
                  <a:pt x="2324074" y="2931005"/>
                  <a:pt x="2323133" y="2927273"/>
                </a:cubicBezTo>
                <a:cubicBezTo>
                  <a:pt x="2322190" y="2923540"/>
                  <a:pt x="2320502" y="2920433"/>
                  <a:pt x="2318065" y="2917949"/>
                </a:cubicBezTo>
                <a:lnTo>
                  <a:pt x="2322104" y="2936118"/>
                </a:lnTo>
                <a:cubicBezTo>
                  <a:pt x="2321173" y="2939991"/>
                  <a:pt x="2319620" y="2943270"/>
                  <a:pt x="2317447" y="2945953"/>
                </a:cubicBezTo>
                <a:cubicBezTo>
                  <a:pt x="2316058" y="2947403"/>
                  <a:pt x="2314021" y="2947040"/>
                  <a:pt x="2311338" y="2944866"/>
                </a:cubicBezTo>
                <a:cubicBezTo>
                  <a:pt x="2307240" y="2940543"/>
                  <a:pt x="2304190" y="2935435"/>
                  <a:pt x="2302187" y="2929545"/>
                </a:cubicBezTo>
                <a:cubicBezTo>
                  <a:pt x="2300186" y="2923655"/>
                  <a:pt x="2297730" y="2917927"/>
                  <a:pt x="2294823" y="2912360"/>
                </a:cubicBezTo>
                <a:lnTo>
                  <a:pt x="2294407" y="2892897"/>
                </a:lnTo>
                <a:lnTo>
                  <a:pt x="2284364" y="2878507"/>
                </a:lnTo>
                <a:lnTo>
                  <a:pt x="2300104" y="2931719"/>
                </a:lnTo>
                <a:lnTo>
                  <a:pt x="2294256" y="2942798"/>
                </a:lnTo>
                <a:lnTo>
                  <a:pt x="2293377" y="2958637"/>
                </a:lnTo>
                <a:cubicBezTo>
                  <a:pt x="2297553" y="2966611"/>
                  <a:pt x="2301406" y="2980829"/>
                  <a:pt x="2304936" y="3001290"/>
                </a:cubicBezTo>
                <a:cubicBezTo>
                  <a:pt x="2308466" y="3021751"/>
                  <a:pt x="2309291" y="3036642"/>
                  <a:pt x="2307411" y="3045962"/>
                </a:cubicBezTo>
                <a:lnTo>
                  <a:pt x="2310052" y="3055642"/>
                </a:lnTo>
                <a:cubicBezTo>
                  <a:pt x="2311244" y="3056884"/>
                  <a:pt x="2312289" y="3058282"/>
                  <a:pt x="2313183" y="3059835"/>
                </a:cubicBezTo>
                <a:cubicBezTo>
                  <a:pt x="2314079" y="3061387"/>
                  <a:pt x="2315123" y="3062785"/>
                  <a:pt x="2316316" y="3064027"/>
                </a:cubicBezTo>
                <a:lnTo>
                  <a:pt x="2318800" y="3066408"/>
                </a:lnTo>
                <a:lnTo>
                  <a:pt x="2317973" y="3084681"/>
                </a:lnTo>
                <a:cubicBezTo>
                  <a:pt x="2320412" y="3088457"/>
                  <a:pt x="2321877" y="3092939"/>
                  <a:pt x="2322368" y="3098126"/>
                </a:cubicBezTo>
                <a:cubicBezTo>
                  <a:pt x="2322859" y="3103313"/>
                  <a:pt x="2322810" y="3108132"/>
                  <a:pt x="2322220" y="3112581"/>
                </a:cubicBezTo>
                <a:lnTo>
                  <a:pt x="2333713" y="3137893"/>
                </a:lnTo>
                <a:cubicBezTo>
                  <a:pt x="2330502" y="3141866"/>
                  <a:pt x="2330157" y="3144713"/>
                  <a:pt x="2332679" y="3146434"/>
                </a:cubicBezTo>
                <a:cubicBezTo>
                  <a:pt x="2335200" y="3148155"/>
                  <a:pt x="2334855" y="3151002"/>
                  <a:pt x="2331644" y="3154975"/>
                </a:cubicBezTo>
                <a:cubicBezTo>
                  <a:pt x="2333609" y="3156759"/>
                  <a:pt x="2335581" y="3158847"/>
                  <a:pt x="2337559" y="3161239"/>
                </a:cubicBezTo>
                <a:cubicBezTo>
                  <a:pt x="2339537" y="3163630"/>
                  <a:pt x="2340913" y="3166339"/>
                  <a:pt x="2341687" y="3169365"/>
                </a:cubicBezTo>
                <a:cubicBezTo>
                  <a:pt x="2345468" y="3173087"/>
                  <a:pt x="2348506" y="3177586"/>
                  <a:pt x="2350798" y="3182862"/>
                </a:cubicBezTo>
                <a:cubicBezTo>
                  <a:pt x="2353092" y="3188137"/>
                  <a:pt x="2354317" y="3193284"/>
                  <a:pt x="2354475" y="3198300"/>
                </a:cubicBezTo>
                <a:cubicBezTo>
                  <a:pt x="2354536" y="3201138"/>
                  <a:pt x="2353380" y="3204003"/>
                  <a:pt x="2351008" y="3206893"/>
                </a:cubicBezTo>
                <a:cubicBezTo>
                  <a:pt x="2349619" y="3208343"/>
                  <a:pt x="2347583" y="3207980"/>
                  <a:pt x="2344899" y="3205807"/>
                </a:cubicBezTo>
                <a:cubicBezTo>
                  <a:pt x="2344359" y="3201863"/>
                  <a:pt x="2342126" y="3197042"/>
                  <a:pt x="2338202" y="3191345"/>
                </a:cubicBezTo>
                <a:cubicBezTo>
                  <a:pt x="2334277" y="3185648"/>
                  <a:pt x="2331436" y="3180841"/>
                  <a:pt x="2329679" y="3176924"/>
                </a:cubicBezTo>
                <a:lnTo>
                  <a:pt x="2328073" y="3158703"/>
                </a:lnTo>
                <a:cubicBezTo>
                  <a:pt x="2324446" y="3155078"/>
                  <a:pt x="2321722" y="3150979"/>
                  <a:pt x="2319900" y="3146403"/>
                </a:cubicBezTo>
                <a:cubicBezTo>
                  <a:pt x="2318078" y="3141827"/>
                  <a:pt x="2316556" y="3137093"/>
                  <a:pt x="2315337" y="3132200"/>
                </a:cubicBezTo>
                <a:lnTo>
                  <a:pt x="2316372" y="3123659"/>
                </a:lnTo>
                <a:lnTo>
                  <a:pt x="2295094" y="3096122"/>
                </a:lnTo>
                <a:lnTo>
                  <a:pt x="2290848" y="3068222"/>
                </a:lnTo>
                <a:cubicBezTo>
                  <a:pt x="2287268" y="3062010"/>
                  <a:pt x="2283091" y="3056420"/>
                  <a:pt x="2278320" y="3051451"/>
                </a:cubicBezTo>
                <a:cubicBezTo>
                  <a:pt x="2277108" y="3050488"/>
                  <a:pt x="2276452" y="3050654"/>
                  <a:pt x="2276353" y="3051950"/>
                </a:cubicBezTo>
                <a:cubicBezTo>
                  <a:pt x="2276254" y="3053245"/>
                  <a:pt x="2276530" y="3054304"/>
                  <a:pt x="2277181" y="3055126"/>
                </a:cubicBezTo>
                <a:lnTo>
                  <a:pt x="2263982" y="3063927"/>
                </a:lnTo>
                <a:cubicBezTo>
                  <a:pt x="2263414" y="3064624"/>
                  <a:pt x="2262765" y="3065094"/>
                  <a:pt x="2262035" y="3065338"/>
                </a:cubicBezTo>
                <a:cubicBezTo>
                  <a:pt x="2261305" y="3065581"/>
                  <a:pt x="2260332" y="3065146"/>
                  <a:pt x="2259116" y="3064031"/>
                </a:cubicBezTo>
                <a:cubicBezTo>
                  <a:pt x="2257948" y="3062763"/>
                  <a:pt x="2257152" y="3061106"/>
                  <a:pt x="2256729" y="3059062"/>
                </a:cubicBezTo>
                <a:cubicBezTo>
                  <a:pt x="2256305" y="3057017"/>
                  <a:pt x="2255806" y="3055050"/>
                  <a:pt x="2255233" y="3053161"/>
                </a:cubicBezTo>
                <a:cubicBezTo>
                  <a:pt x="2255458" y="3052979"/>
                  <a:pt x="2256200" y="3052101"/>
                  <a:pt x="2257459" y="3050527"/>
                </a:cubicBezTo>
                <a:cubicBezTo>
                  <a:pt x="2258718" y="3048953"/>
                  <a:pt x="2259150" y="3047778"/>
                  <a:pt x="2258753" y="3047001"/>
                </a:cubicBezTo>
                <a:cubicBezTo>
                  <a:pt x="2257412" y="3045964"/>
                  <a:pt x="2255784" y="3045695"/>
                  <a:pt x="2253867" y="3046192"/>
                </a:cubicBezTo>
                <a:cubicBezTo>
                  <a:pt x="2251951" y="3046690"/>
                  <a:pt x="2250336" y="3047028"/>
                  <a:pt x="2249021" y="3047208"/>
                </a:cubicBezTo>
                <a:cubicBezTo>
                  <a:pt x="2246839" y="3044720"/>
                  <a:pt x="2245562" y="3041907"/>
                  <a:pt x="2245190" y="3038771"/>
                </a:cubicBezTo>
                <a:cubicBezTo>
                  <a:pt x="2244819" y="3035635"/>
                  <a:pt x="2243542" y="3032823"/>
                  <a:pt x="2241359" y="3030334"/>
                </a:cubicBezTo>
                <a:lnTo>
                  <a:pt x="2236234" y="3018273"/>
                </a:lnTo>
                <a:lnTo>
                  <a:pt x="2227536" y="3009939"/>
                </a:lnTo>
                <a:lnTo>
                  <a:pt x="2226190" y="3003884"/>
                </a:lnTo>
                <a:cubicBezTo>
                  <a:pt x="2224794" y="3002595"/>
                  <a:pt x="2223847" y="3000993"/>
                  <a:pt x="2223350" y="2999076"/>
                </a:cubicBezTo>
                <a:cubicBezTo>
                  <a:pt x="2222852" y="2997160"/>
                  <a:pt x="2223730" y="2995518"/>
                  <a:pt x="2225983" y="2994152"/>
                </a:cubicBezTo>
                <a:lnTo>
                  <a:pt x="2218736" y="2996740"/>
                </a:lnTo>
                <a:lnTo>
                  <a:pt x="2220290" y="3012529"/>
                </a:lnTo>
                <a:cubicBezTo>
                  <a:pt x="2214915" y="3007776"/>
                  <a:pt x="2211947" y="3001754"/>
                  <a:pt x="2211385" y="2994464"/>
                </a:cubicBezTo>
                <a:cubicBezTo>
                  <a:pt x="2208923" y="2984805"/>
                  <a:pt x="2206845" y="2975368"/>
                  <a:pt x="2205152" y="2966149"/>
                </a:cubicBezTo>
                <a:cubicBezTo>
                  <a:pt x="2203460" y="2956931"/>
                  <a:pt x="2201084" y="2947803"/>
                  <a:pt x="2198026" y="2938767"/>
                </a:cubicBezTo>
                <a:cubicBezTo>
                  <a:pt x="2196630" y="2937478"/>
                  <a:pt x="2195074" y="2935888"/>
                  <a:pt x="2193361" y="2933998"/>
                </a:cubicBezTo>
                <a:cubicBezTo>
                  <a:pt x="2191647" y="2932107"/>
                  <a:pt x="2190700" y="2930505"/>
                  <a:pt x="2190519" y="2929190"/>
                </a:cubicBezTo>
                <a:lnTo>
                  <a:pt x="2188139" y="2931676"/>
                </a:lnTo>
                <a:lnTo>
                  <a:pt x="2199528" y="2952121"/>
                </a:lnTo>
                <a:lnTo>
                  <a:pt x="2199943" y="2971585"/>
                </a:lnTo>
                <a:cubicBezTo>
                  <a:pt x="2202673" y="2974696"/>
                  <a:pt x="2204113" y="2978063"/>
                  <a:pt x="2204266" y="2981685"/>
                </a:cubicBezTo>
                <a:cubicBezTo>
                  <a:pt x="2204421" y="2985308"/>
                  <a:pt x="2205550" y="2988376"/>
                  <a:pt x="2207658" y="2990892"/>
                </a:cubicBezTo>
                <a:lnTo>
                  <a:pt x="2211385" y="2994464"/>
                </a:lnTo>
                <a:cubicBezTo>
                  <a:pt x="2210182" y="3005823"/>
                  <a:pt x="2210558" y="3016311"/>
                  <a:pt x="2212513" y="3025929"/>
                </a:cubicBezTo>
                <a:cubicBezTo>
                  <a:pt x="2214468" y="3035548"/>
                  <a:pt x="2215750" y="3045713"/>
                  <a:pt x="2216359" y="3056425"/>
                </a:cubicBezTo>
                <a:cubicBezTo>
                  <a:pt x="2219111" y="3059459"/>
                  <a:pt x="2220803" y="3062668"/>
                  <a:pt x="2221433" y="3066052"/>
                </a:cubicBezTo>
                <a:cubicBezTo>
                  <a:pt x="2222063" y="3069437"/>
                  <a:pt x="2223754" y="3072646"/>
                  <a:pt x="2226506" y="3075680"/>
                </a:cubicBezTo>
                <a:cubicBezTo>
                  <a:pt x="2222384" y="3079723"/>
                  <a:pt x="2220523" y="3082806"/>
                  <a:pt x="2220923" y="3084927"/>
                </a:cubicBezTo>
                <a:cubicBezTo>
                  <a:pt x="2221322" y="3087048"/>
                  <a:pt x="2223720" y="3090039"/>
                  <a:pt x="2228112" y="3093901"/>
                </a:cubicBezTo>
                <a:cubicBezTo>
                  <a:pt x="2226926" y="3097729"/>
                  <a:pt x="2226206" y="3102004"/>
                  <a:pt x="2225951" y="3106725"/>
                </a:cubicBezTo>
                <a:cubicBezTo>
                  <a:pt x="2225698" y="3111447"/>
                  <a:pt x="2226194" y="3115696"/>
                  <a:pt x="2227441" y="3119473"/>
                </a:cubicBezTo>
                <a:cubicBezTo>
                  <a:pt x="2230548" y="3121308"/>
                  <a:pt x="2232370" y="3123551"/>
                  <a:pt x="2232909" y="3126201"/>
                </a:cubicBezTo>
                <a:cubicBezTo>
                  <a:pt x="2233448" y="3128852"/>
                  <a:pt x="2232539" y="3131457"/>
                  <a:pt x="2230185" y="3134018"/>
                </a:cubicBezTo>
                <a:cubicBezTo>
                  <a:pt x="2232152" y="3135852"/>
                  <a:pt x="2233823" y="3138149"/>
                  <a:pt x="2235200" y="3140909"/>
                </a:cubicBezTo>
                <a:cubicBezTo>
                  <a:pt x="2236577" y="3143668"/>
                  <a:pt x="2237046" y="3146599"/>
                  <a:pt x="2236605" y="3149702"/>
                </a:cubicBezTo>
                <a:lnTo>
                  <a:pt x="2231895" y="3157104"/>
                </a:lnTo>
                <a:lnTo>
                  <a:pt x="2219471" y="3145200"/>
                </a:lnTo>
                <a:cubicBezTo>
                  <a:pt x="2219577" y="3147783"/>
                  <a:pt x="2219534" y="3150523"/>
                  <a:pt x="2219342" y="3153417"/>
                </a:cubicBezTo>
                <a:cubicBezTo>
                  <a:pt x="2219150" y="3156312"/>
                  <a:pt x="2218486" y="3158455"/>
                  <a:pt x="2217350" y="3159849"/>
                </a:cubicBezTo>
                <a:cubicBezTo>
                  <a:pt x="2216183" y="3161015"/>
                  <a:pt x="2215230" y="3161492"/>
                  <a:pt x="2214489" y="3161279"/>
                </a:cubicBezTo>
                <a:cubicBezTo>
                  <a:pt x="2213750" y="3161067"/>
                  <a:pt x="2213081" y="3160625"/>
                  <a:pt x="2212484" y="3159953"/>
                </a:cubicBezTo>
                <a:cubicBezTo>
                  <a:pt x="2210518" y="3158119"/>
                  <a:pt x="2208846" y="3155822"/>
                  <a:pt x="2207469" y="3153062"/>
                </a:cubicBezTo>
                <a:cubicBezTo>
                  <a:pt x="2206091" y="3150303"/>
                  <a:pt x="2205624" y="3147371"/>
                  <a:pt x="2206064" y="3144269"/>
                </a:cubicBezTo>
                <a:cubicBezTo>
                  <a:pt x="2203359" y="3141081"/>
                  <a:pt x="2201858" y="3137260"/>
                  <a:pt x="2201560" y="3132803"/>
                </a:cubicBezTo>
                <a:cubicBezTo>
                  <a:pt x="2201262" y="3128347"/>
                  <a:pt x="2199761" y="3124526"/>
                  <a:pt x="2197056" y="3121338"/>
                </a:cubicBezTo>
                <a:lnTo>
                  <a:pt x="2195813" y="3120148"/>
                </a:lnTo>
                <a:lnTo>
                  <a:pt x="2190272" y="3088624"/>
                </a:lnTo>
                <a:cubicBezTo>
                  <a:pt x="2188484" y="3086811"/>
                  <a:pt x="2187078" y="3085066"/>
                  <a:pt x="2186053" y="3083389"/>
                </a:cubicBezTo>
                <a:cubicBezTo>
                  <a:pt x="2185028" y="3081712"/>
                  <a:pt x="2183933" y="3080265"/>
                  <a:pt x="2182765" y="3079048"/>
                </a:cubicBezTo>
                <a:lnTo>
                  <a:pt x="2179039" y="3075477"/>
                </a:lnTo>
                <a:cubicBezTo>
                  <a:pt x="2176653" y="3068225"/>
                  <a:pt x="2174875" y="3060962"/>
                  <a:pt x="2173706" y="3053684"/>
                </a:cubicBezTo>
                <a:cubicBezTo>
                  <a:pt x="2172536" y="3046407"/>
                  <a:pt x="2170758" y="3039143"/>
                  <a:pt x="2168372" y="3031892"/>
                </a:cubicBezTo>
                <a:lnTo>
                  <a:pt x="2158381" y="3019935"/>
                </a:lnTo>
                <a:cubicBezTo>
                  <a:pt x="2157009" y="3015046"/>
                  <a:pt x="2156089" y="3009995"/>
                  <a:pt x="2155623" y="3004781"/>
                </a:cubicBezTo>
                <a:cubicBezTo>
                  <a:pt x="2155157" y="2999568"/>
                  <a:pt x="2155454" y="2994491"/>
                  <a:pt x="2156515" y="2989550"/>
                </a:cubicBezTo>
                <a:lnTo>
                  <a:pt x="2150251" y="2981165"/>
                </a:lnTo>
                <a:cubicBezTo>
                  <a:pt x="2152162" y="2979222"/>
                  <a:pt x="2153684" y="2976908"/>
                  <a:pt x="2154818" y="2974221"/>
                </a:cubicBezTo>
                <a:cubicBezTo>
                  <a:pt x="2155953" y="2971535"/>
                  <a:pt x="2155948" y="2968949"/>
                  <a:pt x="2154806" y="2966463"/>
                </a:cubicBezTo>
                <a:cubicBezTo>
                  <a:pt x="2155271" y="2962143"/>
                  <a:pt x="2154973" y="2957687"/>
                  <a:pt x="2153911" y="2953095"/>
                </a:cubicBezTo>
                <a:cubicBezTo>
                  <a:pt x="2152850" y="2948503"/>
                  <a:pt x="2151336" y="2944073"/>
                  <a:pt x="2149368" y="2939806"/>
                </a:cubicBezTo>
                <a:cubicBezTo>
                  <a:pt x="2148667" y="2939034"/>
                  <a:pt x="2147585" y="2938195"/>
                  <a:pt x="2146120" y="2937289"/>
                </a:cubicBezTo>
                <a:cubicBezTo>
                  <a:pt x="2144655" y="2936381"/>
                  <a:pt x="2143288" y="2936461"/>
                  <a:pt x="2142017" y="2937528"/>
                </a:cubicBezTo>
                <a:cubicBezTo>
                  <a:pt x="2141058" y="2938892"/>
                  <a:pt x="2141244" y="2940461"/>
                  <a:pt x="2142575" y="2942232"/>
                </a:cubicBezTo>
                <a:cubicBezTo>
                  <a:pt x="2143905" y="2944004"/>
                  <a:pt x="2144997" y="2945248"/>
                  <a:pt x="2145849" y="2945965"/>
                </a:cubicBezTo>
                <a:cubicBezTo>
                  <a:pt x="2147046" y="2953368"/>
                  <a:pt x="2146956" y="2961027"/>
                  <a:pt x="2145578" y="2968942"/>
                </a:cubicBezTo>
                <a:cubicBezTo>
                  <a:pt x="2144201" y="2976856"/>
                  <a:pt x="2142584" y="2984244"/>
                  <a:pt x="2140727" y="2991104"/>
                </a:cubicBezTo>
                <a:lnTo>
                  <a:pt x="2145904" y="3005597"/>
                </a:lnTo>
                <a:lnTo>
                  <a:pt x="2141350" y="3020299"/>
                </a:lnTo>
                <a:cubicBezTo>
                  <a:pt x="2147419" y="3031427"/>
                  <a:pt x="2150929" y="3043826"/>
                  <a:pt x="2151881" y="3057497"/>
                </a:cubicBezTo>
                <a:cubicBezTo>
                  <a:pt x="2152831" y="3071168"/>
                  <a:pt x="2152705" y="3084253"/>
                  <a:pt x="2151501" y="3096753"/>
                </a:cubicBezTo>
                <a:cubicBezTo>
                  <a:pt x="2153417" y="3098589"/>
                  <a:pt x="2155190" y="3100884"/>
                  <a:pt x="2156820" y="3103637"/>
                </a:cubicBezTo>
                <a:cubicBezTo>
                  <a:pt x="2158452" y="3106392"/>
                  <a:pt x="2159630" y="3109308"/>
                  <a:pt x="2160355" y="3112386"/>
                </a:cubicBezTo>
                <a:lnTo>
                  <a:pt x="2156990" y="3125844"/>
                </a:lnTo>
                <a:cubicBezTo>
                  <a:pt x="2149985" y="3131445"/>
                  <a:pt x="2145154" y="3135554"/>
                  <a:pt x="2142497" y="3138172"/>
                </a:cubicBezTo>
                <a:cubicBezTo>
                  <a:pt x="2139841" y="3140790"/>
                  <a:pt x="2142101" y="3149311"/>
                  <a:pt x="2149280" y="3163736"/>
                </a:cubicBezTo>
                <a:cubicBezTo>
                  <a:pt x="2149958" y="3174117"/>
                  <a:pt x="2150791" y="3184646"/>
                  <a:pt x="2151780" y="3195325"/>
                </a:cubicBezTo>
                <a:cubicBezTo>
                  <a:pt x="2152769" y="3206003"/>
                  <a:pt x="2154818" y="3216507"/>
                  <a:pt x="2157930" y="3226836"/>
                </a:cubicBezTo>
                <a:cubicBezTo>
                  <a:pt x="2154859" y="3231490"/>
                  <a:pt x="2154931" y="3237219"/>
                  <a:pt x="2158144" y="3244021"/>
                </a:cubicBezTo>
                <a:cubicBezTo>
                  <a:pt x="2161357" y="3250824"/>
                  <a:pt x="2161131" y="3256863"/>
                  <a:pt x="2157466" y="3262139"/>
                </a:cubicBezTo>
                <a:cubicBezTo>
                  <a:pt x="2158040" y="3281903"/>
                  <a:pt x="2160002" y="3302550"/>
                  <a:pt x="2163352" y="3324081"/>
                </a:cubicBezTo>
                <a:cubicBezTo>
                  <a:pt x="2166702" y="3345611"/>
                  <a:pt x="2170489" y="3366219"/>
                  <a:pt x="2174712" y="3385905"/>
                </a:cubicBezTo>
                <a:cubicBezTo>
                  <a:pt x="2177276" y="3387220"/>
                  <a:pt x="2178942" y="3389313"/>
                  <a:pt x="2179714" y="3392187"/>
                </a:cubicBezTo>
                <a:cubicBezTo>
                  <a:pt x="2180485" y="3395061"/>
                  <a:pt x="2179732" y="3397816"/>
                  <a:pt x="2177456" y="3400451"/>
                </a:cubicBezTo>
                <a:cubicBezTo>
                  <a:pt x="2179969" y="3407725"/>
                  <a:pt x="2181804" y="3415241"/>
                  <a:pt x="2182958" y="3423000"/>
                </a:cubicBezTo>
                <a:cubicBezTo>
                  <a:pt x="2184112" y="3430759"/>
                  <a:pt x="2185041" y="3438599"/>
                  <a:pt x="2185742" y="3446520"/>
                </a:cubicBezTo>
                <a:cubicBezTo>
                  <a:pt x="2190995" y="3451504"/>
                  <a:pt x="2192991" y="3457090"/>
                  <a:pt x="2191728" y="3463278"/>
                </a:cubicBezTo>
                <a:cubicBezTo>
                  <a:pt x="2190466" y="3469466"/>
                  <a:pt x="2191543" y="3474768"/>
                  <a:pt x="2194958" y="3479183"/>
                </a:cubicBezTo>
                <a:lnTo>
                  <a:pt x="2190404" y="3493884"/>
                </a:lnTo>
                <a:cubicBezTo>
                  <a:pt x="2185813" y="3483130"/>
                  <a:pt x="2179851" y="3465104"/>
                  <a:pt x="2172516" y="3439805"/>
                </a:cubicBezTo>
                <a:cubicBezTo>
                  <a:pt x="2165181" y="3414506"/>
                  <a:pt x="2161030" y="3395832"/>
                  <a:pt x="2160063" y="3383784"/>
                </a:cubicBezTo>
                <a:cubicBezTo>
                  <a:pt x="2157778" y="3381297"/>
                  <a:pt x="2155785" y="3378196"/>
                  <a:pt x="2154083" y="3374480"/>
                </a:cubicBezTo>
                <a:cubicBezTo>
                  <a:pt x="2152381" y="3370764"/>
                  <a:pt x="2149767" y="3367067"/>
                  <a:pt x="2146240" y="3363390"/>
                </a:cubicBezTo>
                <a:cubicBezTo>
                  <a:pt x="2145388" y="3362673"/>
                  <a:pt x="2144297" y="3361429"/>
                  <a:pt x="2142966" y="3359656"/>
                </a:cubicBezTo>
                <a:cubicBezTo>
                  <a:pt x="2141635" y="3357885"/>
                  <a:pt x="2141449" y="3356317"/>
                  <a:pt x="2142409" y="3354953"/>
                </a:cubicBezTo>
                <a:lnTo>
                  <a:pt x="2143600" y="3353710"/>
                </a:lnTo>
                <a:cubicBezTo>
                  <a:pt x="2140459" y="3347921"/>
                  <a:pt x="2134406" y="3337554"/>
                  <a:pt x="2125441" y="3322608"/>
                </a:cubicBezTo>
                <a:cubicBezTo>
                  <a:pt x="2116476" y="3307663"/>
                  <a:pt x="2111950" y="3297567"/>
                  <a:pt x="2111864" y="3292320"/>
                </a:cubicBezTo>
                <a:cubicBezTo>
                  <a:pt x="2105452" y="3287716"/>
                  <a:pt x="2101503" y="3280853"/>
                  <a:pt x="2100015" y="3271732"/>
                </a:cubicBezTo>
                <a:cubicBezTo>
                  <a:pt x="2098527" y="3262611"/>
                  <a:pt x="2097282" y="3254170"/>
                  <a:pt x="2096279" y="3246407"/>
                </a:cubicBezTo>
                <a:cubicBezTo>
                  <a:pt x="2092043" y="3242694"/>
                  <a:pt x="2090228" y="3238473"/>
                  <a:pt x="2090837" y="3233744"/>
                </a:cubicBezTo>
                <a:cubicBezTo>
                  <a:pt x="2091446" y="3229016"/>
                  <a:pt x="2090240" y="3224782"/>
                  <a:pt x="2087219" y="3221043"/>
                </a:cubicBezTo>
                <a:cubicBezTo>
                  <a:pt x="2085823" y="3219805"/>
                  <a:pt x="2084266" y="3218115"/>
                  <a:pt x="2082547" y="3215970"/>
                </a:cubicBezTo>
                <a:cubicBezTo>
                  <a:pt x="2080828" y="3213826"/>
                  <a:pt x="2079866" y="3211514"/>
                  <a:pt x="2079661" y="3209034"/>
                </a:cubicBezTo>
                <a:lnTo>
                  <a:pt x="2072051" y="3194593"/>
                </a:lnTo>
                <a:cubicBezTo>
                  <a:pt x="2069043" y="3192654"/>
                  <a:pt x="2067617" y="3189997"/>
                  <a:pt x="2067773" y="3186621"/>
                </a:cubicBezTo>
                <a:cubicBezTo>
                  <a:pt x="2067929" y="3183246"/>
                  <a:pt x="2069234" y="3180226"/>
                  <a:pt x="2071687" y="3177562"/>
                </a:cubicBezTo>
                <a:lnTo>
                  <a:pt x="2064077" y="3163121"/>
                </a:lnTo>
                <a:lnTo>
                  <a:pt x="2066354" y="3155770"/>
                </a:lnTo>
                <a:cubicBezTo>
                  <a:pt x="2061601" y="3152854"/>
                  <a:pt x="2056910" y="3149253"/>
                  <a:pt x="2052280" y="3144966"/>
                </a:cubicBezTo>
                <a:cubicBezTo>
                  <a:pt x="2047650" y="3140678"/>
                  <a:pt x="2045663" y="3135497"/>
                  <a:pt x="2046319" y="3129424"/>
                </a:cubicBezTo>
                <a:cubicBezTo>
                  <a:pt x="2042260" y="3124541"/>
                  <a:pt x="2036246" y="3113615"/>
                  <a:pt x="2028277" y="3096645"/>
                </a:cubicBezTo>
                <a:cubicBezTo>
                  <a:pt x="2020309" y="3079676"/>
                  <a:pt x="2016107" y="3068103"/>
                  <a:pt x="2015670" y="3061926"/>
                </a:cubicBezTo>
                <a:lnTo>
                  <a:pt x="2006869" y="3048727"/>
                </a:lnTo>
                <a:lnTo>
                  <a:pt x="2008628" y="3017047"/>
                </a:lnTo>
                <a:cubicBezTo>
                  <a:pt x="2004263" y="3013311"/>
                  <a:pt x="2001784" y="3008851"/>
                  <a:pt x="2001192" y="3003666"/>
                </a:cubicBezTo>
                <a:cubicBezTo>
                  <a:pt x="2000600" y="2998481"/>
                  <a:pt x="1998418" y="2993711"/>
                  <a:pt x="1994649" y="2989354"/>
                </a:cubicBezTo>
                <a:cubicBezTo>
                  <a:pt x="1995882" y="2984181"/>
                  <a:pt x="1996119" y="2978648"/>
                  <a:pt x="1995360" y="2972757"/>
                </a:cubicBezTo>
                <a:cubicBezTo>
                  <a:pt x="1994600" y="2966866"/>
                  <a:pt x="1992119" y="2962304"/>
                  <a:pt x="1987918" y="2959072"/>
                </a:cubicBezTo>
                <a:cubicBezTo>
                  <a:pt x="1990092" y="2956389"/>
                  <a:pt x="1990454" y="2954353"/>
                  <a:pt x="1989004" y="2952964"/>
                </a:cubicBezTo>
                <a:cubicBezTo>
                  <a:pt x="1987040" y="2951232"/>
                  <a:pt x="1985688" y="2949637"/>
                  <a:pt x="1984947" y="2948183"/>
                </a:cubicBezTo>
                <a:cubicBezTo>
                  <a:pt x="1984206" y="2946728"/>
                  <a:pt x="1984678" y="2945096"/>
                  <a:pt x="1986364" y="2943285"/>
                </a:cubicBezTo>
                <a:cubicBezTo>
                  <a:pt x="1984194" y="2916481"/>
                  <a:pt x="1977347" y="2887875"/>
                  <a:pt x="1965821" y="2857468"/>
                </a:cubicBezTo>
                <a:cubicBezTo>
                  <a:pt x="1954295" y="2827061"/>
                  <a:pt x="1944108" y="2798830"/>
                  <a:pt x="1935261" y="2772778"/>
                </a:cubicBezTo>
                <a:lnTo>
                  <a:pt x="1938624" y="2759319"/>
                </a:lnTo>
                <a:lnTo>
                  <a:pt x="1931997" y="2733903"/>
                </a:lnTo>
                <a:lnTo>
                  <a:pt x="1943386" y="2754350"/>
                </a:lnTo>
                <a:lnTo>
                  <a:pt x="1945767" y="2751864"/>
                </a:lnTo>
                <a:lnTo>
                  <a:pt x="1946802" y="2743323"/>
                </a:lnTo>
                <a:lnTo>
                  <a:pt x="1939244" y="2731315"/>
                </a:lnTo>
                <a:lnTo>
                  <a:pt x="1936499" y="2716769"/>
                </a:lnTo>
                <a:lnTo>
                  <a:pt x="1932745" y="2701232"/>
                </a:lnTo>
                <a:lnTo>
                  <a:pt x="1929238" y="2701249"/>
                </a:lnTo>
                <a:cubicBezTo>
                  <a:pt x="1927974" y="2703622"/>
                  <a:pt x="1926188" y="2705831"/>
                  <a:pt x="1923879" y="2707875"/>
                </a:cubicBezTo>
                <a:lnTo>
                  <a:pt x="1923712" y="2707950"/>
                </a:lnTo>
                <a:lnTo>
                  <a:pt x="1919548" y="2749398"/>
                </a:lnTo>
                <a:cubicBezTo>
                  <a:pt x="1923244" y="2752069"/>
                  <a:pt x="1925195" y="2757064"/>
                  <a:pt x="1925402" y="2764383"/>
                </a:cubicBezTo>
                <a:cubicBezTo>
                  <a:pt x="1925609" y="2771701"/>
                  <a:pt x="1925204" y="2777555"/>
                  <a:pt x="1924186" y="2781944"/>
                </a:cubicBezTo>
                <a:cubicBezTo>
                  <a:pt x="1927983" y="2785343"/>
                  <a:pt x="1929459" y="2789215"/>
                  <a:pt x="1928616" y="2793560"/>
                </a:cubicBezTo>
                <a:cubicBezTo>
                  <a:pt x="1927772" y="2797905"/>
                  <a:pt x="1925889" y="2801824"/>
                  <a:pt x="1922968" y="2805316"/>
                </a:cubicBezTo>
                <a:cubicBezTo>
                  <a:pt x="1921382" y="2815473"/>
                  <a:pt x="1921675" y="2826046"/>
                  <a:pt x="1923847" y="2837033"/>
                </a:cubicBezTo>
                <a:cubicBezTo>
                  <a:pt x="1920660" y="2841878"/>
                  <a:pt x="1920772" y="2845384"/>
                  <a:pt x="1924185" y="2847549"/>
                </a:cubicBezTo>
                <a:cubicBezTo>
                  <a:pt x="1927599" y="2849714"/>
                  <a:pt x="1927441" y="2853554"/>
                  <a:pt x="1923712" y="2859068"/>
                </a:cubicBezTo>
                <a:lnTo>
                  <a:pt x="1926572" y="2874672"/>
                </a:lnTo>
                <a:lnTo>
                  <a:pt x="1915233" y="2883202"/>
                </a:lnTo>
                <a:lnTo>
                  <a:pt x="1910325" y="2894727"/>
                </a:lnTo>
                <a:lnTo>
                  <a:pt x="1911340" y="2904408"/>
                </a:lnTo>
                <a:lnTo>
                  <a:pt x="1915859" y="2912498"/>
                </a:lnTo>
                <a:cubicBezTo>
                  <a:pt x="1916478" y="2917429"/>
                  <a:pt x="1916827" y="2922694"/>
                  <a:pt x="1916904" y="2928292"/>
                </a:cubicBezTo>
                <a:cubicBezTo>
                  <a:pt x="1916982" y="2933892"/>
                  <a:pt x="1916120" y="2939283"/>
                  <a:pt x="1914319" y="2944468"/>
                </a:cubicBezTo>
                <a:lnTo>
                  <a:pt x="1918837" y="2952558"/>
                </a:lnTo>
                <a:cubicBezTo>
                  <a:pt x="1915973" y="2960479"/>
                  <a:pt x="1913892" y="2969312"/>
                  <a:pt x="1912595" y="2979057"/>
                </a:cubicBezTo>
                <a:cubicBezTo>
                  <a:pt x="1911298" y="2988802"/>
                  <a:pt x="1910761" y="2997779"/>
                  <a:pt x="1910985" y="3005988"/>
                </a:cubicBezTo>
                <a:lnTo>
                  <a:pt x="1919328" y="3003889"/>
                </a:lnTo>
                <a:cubicBezTo>
                  <a:pt x="1922020" y="3010361"/>
                  <a:pt x="1922885" y="3019089"/>
                  <a:pt x="1921922" y="3030073"/>
                </a:cubicBezTo>
                <a:cubicBezTo>
                  <a:pt x="1920959" y="3041057"/>
                  <a:pt x="1920342" y="3050247"/>
                  <a:pt x="1920073" y="3057641"/>
                </a:cubicBezTo>
                <a:cubicBezTo>
                  <a:pt x="1917733" y="3061327"/>
                  <a:pt x="1917984" y="3064207"/>
                  <a:pt x="1920827" y="3066279"/>
                </a:cubicBezTo>
                <a:cubicBezTo>
                  <a:pt x="1923669" y="3068351"/>
                  <a:pt x="1923649" y="3071565"/>
                  <a:pt x="1920767" y="3075919"/>
                </a:cubicBezTo>
                <a:lnTo>
                  <a:pt x="1923373" y="3089103"/>
                </a:lnTo>
                <a:lnTo>
                  <a:pt x="1914200" y="3094959"/>
                </a:lnTo>
                <a:cubicBezTo>
                  <a:pt x="1916309" y="3099020"/>
                  <a:pt x="1917660" y="3103160"/>
                  <a:pt x="1918255" y="3107379"/>
                </a:cubicBezTo>
                <a:cubicBezTo>
                  <a:pt x="1918852" y="3111599"/>
                  <a:pt x="1919599" y="3115802"/>
                  <a:pt x="1920496" y="3119990"/>
                </a:cubicBezTo>
                <a:cubicBezTo>
                  <a:pt x="1921230" y="3118970"/>
                  <a:pt x="1922741" y="3117334"/>
                  <a:pt x="1925028" y="3115080"/>
                </a:cubicBezTo>
                <a:cubicBezTo>
                  <a:pt x="1927315" y="3112826"/>
                  <a:pt x="1929223" y="3112066"/>
                  <a:pt x="1930752" y="3112797"/>
                </a:cubicBezTo>
                <a:lnTo>
                  <a:pt x="1932343" y="3116301"/>
                </a:lnTo>
                <a:cubicBezTo>
                  <a:pt x="1930996" y="3117793"/>
                  <a:pt x="1929629" y="3119822"/>
                  <a:pt x="1928241" y="3122390"/>
                </a:cubicBezTo>
                <a:cubicBezTo>
                  <a:pt x="1926854" y="3124956"/>
                  <a:pt x="1927030" y="3127129"/>
                  <a:pt x="1928772" y="3128909"/>
                </a:cubicBezTo>
                <a:cubicBezTo>
                  <a:pt x="1926771" y="3132917"/>
                  <a:pt x="1925658" y="3137367"/>
                  <a:pt x="1925432" y="3142258"/>
                </a:cubicBezTo>
                <a:cubicBezTo>
                  <a:pt x="1925205" y="3147150"/>
                  <a:pt x="1925636" y="3151744"/>
                  <a:pt x="1926724" y="3156039"/>
                </a:cubicBezTo>
                <a:lnTo>
                  <a:pt x="1922324" y="3172405"/>
                </a:lnTo>
                <a:lnTo>
                  <a:pt x="1926775" y="3191512"/>
                </a:lnTo>
                <a:cubicBezTo>
                  <a:pt x="1924851" y="3196735"/>
                  <a:pt x="1923360" y="3202448"/>
                  <a:pt x="1922303" y="3208650"/>
                </a:cubicBezTo>
                <a:cubicBezTo>
                  <a:pt x="1921246" y="3214853"/>
                  <a:pt x="1920694" y="3220773"/>
                  <a:pt x="1920648" y="3226411"/>
                </a:cubicBezTo>
                <a:cubicBezTo>
                  <a:pt x="1919397" y="3225905"/>
                  <a:pt x="1918269" y="3227297"/>
                  <a:pt x="1917263" y="3230589"/>
                </a:cubicBezTo>
                <a:cubicBezTo>
                  <a:pt x="1916258" y="3233880"/>
                  <a:pt x="1914859" y="3235607"/>
                  <a:pt x="1913066" y="3235770"/>
                </a:cubicBezTo>
                <a:cubicBezTo>
                  <a:pt x="1916067" y="3242999"/>
                  <a:pt x="1918527" y="3250898"/>
                  <a:pt x="1920445" y="3259463"/>
                </a:cubicBezTo>
                <a:cubicBezTo>
                  <a:pt x="1916097" y="3262723"/>
                  <a:pt x="1914042" y="3267425"/>
                  <a:pt x="1914279" y="3273568"/>
                </a:cubicBezTo>
                <a:cubicBezTo>
                  <a:pt x="1914515" y="3279711"/>
                  <a:pt x="1915612" y="3285305"/>
                  <a:pt x="1917568" y="3290351"/>
                </a:cubicBezTo>
                <a:lnTo>
                  <a:pt x="1926995" y="3286915"/>
                </a:lnTo>
                <a:cubicBezTo>
                  <a:pt x="1926113" y="3293813"/>
                  <a:pt x="1925466" y="3300762"/>
                  <a:pt x="1925053" y="3307763"/>
                </a:cubicBezTo>
                <a:cubicBezTo>
                  <a:pt x="1924641" y="3314765"/>
                  <a:pt x="1923054" y="3321507"/>
                  <a:pt x="1920293" y="3327991"/>
                </a:cubicBezTo>
                <a:lnTo>
                  <a:pt x="1921055" y="3335251"/>
                </a:lnTo>
                <a:lnTo>
                  <a:pt x="1918634" y="3335505"/>
                </a:lnTo>
                <a:lnTo>
                  <a:pt x="1923661" y="3348435"/>
                </a:lnTo>
                <a:cubicBezTo>
                  <a:pt x="1922166" y="3352899"/>
                  <a:pt x="1920772" y="3357582"/>
                  <a:pt x="1919476" y="3362484"/>
                </a:cubicBezTo>
                <a:cubicBezTo>
                  <a:pt x="1918181" y="3367386"/>
                  <a:pt x="1917725" y="3372277"/>
                  <a:pt x="1918110" y="3377156"/>
                </a:cubicBezTo>
                <a:lnTo>
                  <a:pt x="1910595" y="3375497"/>
                </a:lnTo>
                <a:lnTo>
                  <a:pt x="1912373" y="3392438"/>
                </a:lnTo>
                <a:lnTo>
                  <a:pt x="1918482" y="3404031"/>
                </a:lnTo>
                <a:cubicBezTo>
                  <a:pt x="1907960" y="3405288"/>
                  <a:pt x="1904164" y="3410885"/>
                  <a:pt x="1907092" y="3420824"/>
                </a:cubicBezTo>
                <a:cubicBezTo>
                  <a:pt x="1910021" y="3430763"/>
                  <a:pt x="1909440" y="3437859"/>
                  <a:pt x="1905349" y="3442111"/>
                </a:cubicBezTo>
                <a:cubicBezTo>
                  <a:pt x="1906728" y="3443597"/>
                  <a:pt x="1906897" y="3445211"/>
                  <a:pt x="1905856" y="3446952"/>
                </a:cubicBezTo>
                <a:cubicBezTo>
                  <a:pt x="1904277" y="3448901"/>
                  <a:pt x="1903438" y="3450621"/>
                  <a:pt x="1903339" y="3452109"/>
                </a:cubicBezTo>
                <a:cubicBezTo>
                  <a:pt x="1903241" y="3453598"/>
                  <a:pt x="1903611" y="3455190"/>
                  <a:pt x="1904452" y="3456886"/>
                </a:cubicBezTo>
                <a:cubicBezTo>
                  <a:pt x="1906106" y="3464639"/>
                  <a:pt x="1905734" y="3474211"/>
                  <a:pt x="1903335" y="3485600"/>
                </a:cubicBezTo>
                <a:cubicBezTo>
                  <a:pt x="1900935" y="3496990"/>
                  <a:pt x="1898414" y="3506481"/>
                  <a:pt x="1895769" y="3514073"/>
                </a:cubicBezTo>
                <a:cubicBezTo>
                  <a:pt x="1897903" y="3519355"/>
                  <a:pt x="1898374" y="3524811"/>
                  <a:pt x="1897181" y="3530442"/>
                </a:cubicBezTo>
                <a:cubicBezTo>
                  <a:pt x="1895987" y="3536072"/>
                  <a:pt x="1894643" y="3541718"/>
                  <a:pt x="1893146" y="3547380"/>
                </a:cubicBezTo>
                <a:cubicBezTo>
                  <a:pt x="1893930" y="3549261"/>
                  <a:pt x="1894207" y="3551423"/>
                  <a:pt x="1893980" y="3553868"/>
                </a:cubicBezTo>
                <a:cubicBezTo>
                  <a:pt x="1893752" y="3556314"/>
                  <a:pt x="1893091" y="3558269"/>
                  <a:pt x="1891995" y="3559735"/>
                </a:cubicBezTo>
                <a:cubicBezTo>
                  <a:pt x="1890874" y="3560949"/>
                  <a:pt x="1889741" y="3561322"/>
                  <a:pt x="1888596" y="3560856"/>
                </a:cubicBezTo>
                <a:cubicBezTo>
                  <a:pt x="1887450" y="3560390"/>
                  <a:pt x="1886525" y="3559825"/>
                  <a:pt x="1885818" y="3559160"/>
                </a:cubicBezTo>
                <a:lnTo>
                  <a:pt x="1882247" y="3571768"/>
                </a:lnTo>
                <a:cubicBezTo>
                  <a:pt x="1887678" y="3572524"/>
                  <a:pt x="1891844" y="3574330"/>
                  <a:pt x="1894743" y="3577186"/>
                </a:cubicBezTo>
                <a:cubicBezTo>
                  <a:pt x="1897643" y="3580042"/>
                  <a:pt x="1896490" y="3583630"/>
                  <a:pt x="1891284" y="3587948"/>
                </a:cubicBezTo>
                <a:lnTo>
                  <a:pt x="1893129" y="3593872"/>
                </a:lnTo>
                <a:lnTo>
                  <a:pt x="1883195" y="3592466"/>
                </a:lnTo>
                <a:lnTo>
                  <a:pt x="1881028" y="3595141"/>
                </a:lnTo>
                <a:cubicBezTo>
                  <a:pt x="1879903" y="3596074"/>
                  <a:pt x="1879988" y="3596881"/>
                  <a:pt x="1881283" y="3597561"/>
                </a:cubicBezTo>
                <a:cubicBezTo>
                  <a:pt x="1882029" y="3598120"/>
                  <a:pt x="1883146" y="3598563"/>
                  <a:pt x="1884633" y="3598892"/>
                </a:cubicBezTo>
                <a:cubicBezTo>
                  <a:pt x="1886120" y="3599220"/>
                  <a:pt x="1887508" y="3599329"/>
                  <a:pt x="1888797" y="3599220"/>
                </a:cubicBezTo>
                <a:cubicBezTo>
                  <a:pt x="1886528" y="3602134"/>
                  <a:pt x="1885028" y="3605808"/>
                  <a:pt x="1884295" y="3610244"/>
                </a:cubicBezTo>
                <a:cubicBezTo>
                  <a:pt x="1883562" y="3614678"/>
                  <a:pt x="1884211" y="3618434"/>
                  <a:pt x="1886242" y="3621509"/>
                </a:cubicBezTo>
                <a:cubicBezTo>
                  <a:pt x="1885081" y="3633533"/>
                  <a:pt x="1883009" y="3646341"/>
                  <a:pt x="1880025" y="3659933"/>
                </a:cubicBezTo>
                <a:cubicBezTo>
                  <a:pt x="1877042" y="3673525"/>
                  <a:pt x="1876451" y="3685872"/>
                  <a:pt x="1878253" y="3696975"/>
                </a:cubicBezTo>
                <a:cubicBezTo>
                  <a:pt x="1873995" y="3701091"/>
                  <a:pt x="1872682" y="3707041"/>
                  <a:pt x="1874314" y="3714821"/>
                </a:cubicBezTo>
                <a:cubicBezTo>
                  <a:pt x="1875945" y="3722602"/>
                  <a:pt x="1875301" y="3729092"/>
                  <a:pt x="1872380" y="3734293"/>
                </a:cubicBezTo>
                <a:lnTo>
                  <a:pt x="1870213" y="3736967"/>
                </a:lnTo>
                <a:cubicBezTo>
                  <a:pt x="1864542" y="3726882"/>
                  <a:pt x="1862777" y="3715394"/>
                  <a:pt x="1864916" y="3702502"/>
                </a:cubicBezTo>
                <a:cubicBezTo>
                  <a:pt x="1867056" y="3689611"/>
                  <a:pt x="1867981" y="3677534"/>
                  <a:pt x="1867692" y="3666274"/>
                </a:cubicBezTo>
                <a:cubicBezTo>
                  <a:pt x="1865973" y="3663498"/>
                  <a:pt x="1865497" y="3660897"/>
                  <a:pt x="1866262" y="3658471"/>
                </a:cubicBezTo>
                <a:cubicBezTo>
                  <a:pt x="1867027" y="3656046"/>
                  <a:pt x="1866551" y="3653446"/>
                  <a:pt x="1864832" y="3650669"/>
                </a:cubicBezTo>
                <a:lnTo>
                  <a:pt x="1871398" y="3631630"/>
                </a:lnTo>
                <a:lnTo>
                  <a:pt x="1866067" y="3580805"/>
                </a:lnTo>
                <a:lnTo>
                  <a:pt x="1864087" y="3596918"/>
                </a:lnTo>
                <a:lnTo>
                  <a:pt x="1843964" y="3591688"/>
                </a:lnTo>
                <a:cubicBezTo>
                  <a:pt x="1847477" y="3568559"/>
                  <a:pt x="1846925" y="3545321"/>
                  <a:pt x="1842310" y="3521975"/>
                </a:cubicBezTo>
                <a:cubicBezTo>
                  <a:pt x="1837695" y="3498628"/>
                  <a:pt x="1833784" y="3475437"/>
                  <a:pt x="1830577" y="3452401"/>
                </a:cubicBezTo>
                <a:lnTo>
                  <a:pt x="1826820" y="3451571"/>
                </a:lnTo>
                <a:cubicBezTo>
                  <a:pt x="1825752" y="3454997"/>
                  <a:pt x="1824317" y="3460755"/>
                  <a:pt x="1822515" y="3468845"/>
                </a:cubicBezTo>
                <a:cubicBezTo>
                  <a:pt x="1820712" y="3476935"/>
                  <a:pt x="1819214" y="3482088"/>
                  <a:pt x="1818019" y="3484303"/>
                </a:cubicBezTo>
                <a:cubicBezTo>
                  <a:pt x="1816532" y="3485683"/>
                  <a:pt x="1814920" y="3485852"/>
                  <a:pt x="1813179" y="3484811"/>
                </a:cubicBezTo>
                <a:cubicBezTo>
                  <a:pt x="1810685" y="3482421"/>
                  <a:pt x="1808733" y="3479364"/>
                  <a:pt x="1807323" y="3475638"/>
                </a:cubicBezTo>
                <a:lnTo>
                  <a:pt x="1808474" y="3463283"/>
                </a:lnTo>
                <a:cubicBezTo>
                  <a:pt x="1804183" y="3466358"/>
                  <a:pt x="1800566" y="3466381"/>
                  <a:pt x="1797623" y="3463351"/>
                </a:cubicBezTo>
                <a:cubicBezTo>
                  <a:pt x="1794680" y="3460321"/>
                  <a:pt x="1794647" y="3456603"/>
                  <a:pt x="1797524" y="3452198"/>
                </a:cubicBezTo>
                <a:lnTo>
                  <a:pt x="1791990" y="3434427"/>
                </a:lnTo>
                <a:cubicBezTo>
                  <a:pt x="1788138" y="3430753"/>
                  <a:pt x="1787104" y="3427701"/>
                  <a:pt x="1788888" y="3425271"/>
                </a:cubicBezTo>
                <a:cubicBezTo>
                  <a:pt x="1790672" y="3422841"/>
                  <a:pt x="1790307" y="3420331"/>
                  <a:pt x="1787792" y="3417740"/>
                </a:cubicBezTo>
                <a:lnTo>
                  <a:pt x="1789959" y="3415066"/>
                </a:lnTo>
                <a:cubicBezTo>
                  <a:pt x="1790557" y="3414213"/>
                  <a:pt x="1791526" y="3413245"/>
                  <a:pt x="1792866" y="3412161"/>
                </a:cubicBezTo>
                <a:cubicBezTo>
                  <a:pt x="1794205" y="3411078"/>
                  <a:pt x="1795571" y="3410986"/>
                  <a:pt x="1796965" y="3411884"/>
                </a:cubicBezTo>
                <a:cubicBezTo>
                  <a:pt x="1798851" y="3413827"/>
                  <a:pt x="1799805" y="3417091"/>
                  <a:pt x="1799827" y="3421677"/>
                </a:cubicBezTo>
                <a:cubicBezTo>
                  <a:pt x="1799850" y="3426262"/>
                  <a:pt x="1799657" y="3430259"/>
                  <a:pt x="1799250" y="3433666"/>
                </a:cubicBezTo>
                <a:lnTo>
                  <a:pt x="1805359" y="3445259"/>
                </a:lnTo>
                <a:lnTo>
                  <a:pt x="1807526" y="3442585"/>
                </a:lnTo>
                <a:cubicBezTo>
                  <a:pt x="1805840" y="3439142"/>
                  <a:pt x="1803788" y="3432221"/>
                  <a:pt x="1801372" y="3421821"/>
                </a:cubicBezTo>
                <a:cubicBezTo>
                  <a:pt x="1798956" y="3411420"/>
                  <a:pt x="1797509" y="3404435"/>
                  <a:pt x="1797033" y="3400866"/>
                </a:cubicBezTo>
                <a:lnTo>
                  <a:pt x="1790855" y="3400291"/>
                </a:lnTo>
                <a:cubicBezTo>
                  <a:pt x="1790978" y="3394900"/>
                  <a:pt x="1791232" y="3390031"/>
                  <a:pt x="1791617" y="3385683"/>
                </a:cubicBezTo>
                <a:cubicBezTo>
                  <a:pt x="1792002" y="3381335"/>
                  <a:pt x="1791986" y="3376800"/>
                  <a:pt x="1791566" y="3372078"/>
                </a:cubicBezTo>
                <a:cubicBezTo>
                  <a:pt x="1795226" y="3366138"/>
                  <a:pt x="1794936" y="3360459"/>
                  <a:pt x="1790697" y="3355042"/>
                </a:cubicBezTo>
                <a:cubicBezTo>
                  <a:pt x="1786459" y="3349624"/>
                  <a:pt x="1785564" y="3344008"/>
                  <a:pt x="1788012" y="3338195"/>
                </a:cubicBezTo>
                <a:lnTo>
                  <a:pt x="1786167" y="3332272"/>
                </a:lnTo>
                <a:lnTo>
                  <a:pt x="1772476" y="3330038"/>
                </a:lnTo>
                <a:lnTo>
                  <a:pt x="1775657" y="3337045"/>
                </a:lnTo>
                <a:lnTo>
                  <a:pt x="1763997" y="3354172"/>
                </a:lnTo>
                <a:lnTo>
                  <a:pt x="1768769" y="3364682"/>
                </a:lnTo>
                <a:cubicBezTo>
                  <a:pt x="1767523" y="3366164"/>
                  <a:pt x="1766559" y="3368151"/>
                  <a:pt x="1765878" y="3370644"/>
                </a:cubicBezTo>
                <a:cubicBezTo>
                  <a:pt x="1765196" y="3373136"/>
                  <a:pt x="1765776" y="3375267"/>
                  <a:pt x="1767619" y="3377036"/>
                </a:cubicBezTo>
                <a:lnTo>
                  <a:pt x="1765131" y="3388309"/>
                </a:lnTo>
                <a:lnTo>
                  <a:pt x="1755957" y="3394165"/>
                </a:lnTo>
                <a:cubicBezTo>
                  <a:pt x="1755408" y="3393534"/>
                  <a:pt x="1755379" y="3392772"/>
                  <a:pt x="1755871" y="3391879"/>
                </a:cubicBezTo>
                <a:cubicBezTo>
                  <a:pt x="1756364" y="3390987"/>
                  <a:pt x="1756669" y="3390496"/>
                  <a:pt x="1756787" y="3390407"/>
                </a:cubicBezTo>
                <a:lnTo>
                  <a:pt x="1750677" y="3378814"/>
                </a:lnTo>
                <a:cubicBezTo>
                  <a:pt x="1751555" y="3376250"/>
                  <a:pt x="1751458" y="3373864"/>
                  <a:pt x="1750385" y="3371657"/>
                </a:cubicBezTo>
                <a:cubicBezTo>
                  <a:pt x="1749313" y="3369450"/>
                  <a:pt x="1747735" y="3367526"/>
                  <a:pt x="1745651" y="3365883"/>
                </a:cubicBezTo>
                <a:lnTo>
                  <a:pt x="1743552" y="3357540"/>
                </a:lnTo>
                <a:lnTo>
                  <a:pt x="1736613" y="3349704"/>
                </a:lnTo>
                <a:cubicBezTo>
                  <a:pt x="1736136" y="3340782"/>
                  <a:pt x="1732182" y="3326414"/>
                  <a:pt x="1724751" y="3306600"/>
                </a:cubicBezTo>
                <a:cubicBezTo>
                  <a:pt x="1717320" y="3286785"/>
                  <a:pt x="1711966" y="3270729"/>
                  <a:pt x="1708688" y="3258431"/>
                </a:cubicBezTo>
                <a:lnTo>
                  <a:pt x="1695571" y="3250020"/>
                </a:lnTo>
                <a:lnTo>
                  <a:pt x="1696469" y="3235245"/>
                </a:lnTo>
                <a:lnTo>
                  <a:pt x="1691696" y="3224735"/>
                </a:lnTo>
                <a:cubicBezTo>
                  <a:pt x="1694023" y="3237923"/>
                  <a:pt x="1694434" y="3251082"/>
                  <a:pt x="1692932" y="3264213"/>
                </a:cubicBezTo>
                <a:cubicBezTo>
                  <a:pt x="1691429" y="3277344"/>
                  <a:pt x="1689692" y="3290423"/>
                  <a:pt x="1687718" y="3303450"/>
                </a:cubicBezTo>
                <a:cubicBezTo>
                  <a:pt x="1690771" y="3307029"/>
                  <a:pt x="1693197" y="3311209"/>
                  <a:pt x="1694998" y="3315991"/>
                </a:cubicBezTo>
                <a:cubicBezTo>
                  <a:pt x="1696800" y="3320772"/>
                  <a:pt x="1696472" y="3324935"/>
                  <a:pt x="1694014" y="3328481"/>
                </a:cubicBezTo>
                <a:cubicBezTo>
                  <a:pt x="1685747" y="3340053"/>
                  <a:pt x="1683276" y="3348570"/>
                  <a:pt x="1686601" y="3354032"/>
                </a:cubicBezTo>
                <a:cubicBezTo>
                  <a:pt x="1689927" y="3359495"/>
                  <a:pt x="1690164" y="3364669"/>
                  <a:pt x="1687313" y="3369556"/>
                </a:cubicBezTo>
                <a:lnTo>
                  <a:pt x="1689343" y="3388917"/>
                </a:lnTo>
                <a:cubicBezTo>
                  <a:pt x="1686542" y="3391123"/>
                  <a:pt x="1684643" y="3393922"/>
                  <a:pt x="1683649" y="3397314"/>
                </a:cubicBezTo>
                <a:cubicBezTo>
                  <a:pt x="1682653" y="3400707"/>
                  <a:pt x="1682363" y="3404254"/>
                  <a:pt x="1682777" y="3407958"/>
                </a:cubicBezTo>
                <a:cubicBezTo>
                  <a:pt x="1682060" y="3408899"/>
                  <a:pt x="1680452" y="3410087"/>
                  <a:pt x="1677951" y="3411522"/>
                </a:cubicBezTo>
                <a:cubicBezTo>
                  <a:pt x="1675451" y="3412957"/>
                  <a:pt x="1673111" y="3412998"/>
                  <a:pt x="1670930" y="3411647"/>
                </a:cubicBezTo>
                <a:cubicBezTo>
                  <a:pt x="1669353" y="3409493"/>
                  <a:pt x="1669802" y="3405521"/>
                  <a:pt x="1672280" y="3399730"/>
                </a:cubicBezTo>
                <a:cubicBezTo>
                  <a:pt x="1674756" y="3393940"/>
                  <a:pt x="1676687" y="3389506"/>
                  <a:pt x="1678072" y="3386430"/>
                </a:cubicBezTo>
                <a:lnTo>
                  <a:pt x="1672487" y="3333186"/>
                </a:lnTo>
                <a:cubicBezTo>
                  <a:pt x="1674820" y="3327971"/>
                  <a:pt x="1677038" y="3322386"/>
                  <a:pt x="1679141" y="3316431"/>
                </a:cubicBezTo>
                <a:cubicBezTo>
                  <a:pt x="1681242" y="3310476"/>
                  <a:pt x="1680706" y="3304873"/>
                  <a:pt x="1677531" y="3299625"/>
                </a:cubicBezTo>
                <a:lnTo>
                  <a:pt x="1677226" y="3261731"/>
                </a:lnTo>
                <a:lnTo>
                  <a:pt x="1667613" y="3251729"/>
                </a:lnTo>
                <a:cubicBezTo>
                  <a:pt x="1667379" y="3250479"/>
                  <a:pt x="1667131" y="3249078"/>
                  <a:pt x="1666866" y="3247525"/>
                </a:cubicBezTo>
                <a:cubicBezTo>
                  <a:pt x="1666601" y="3245973"/>
                  <a:pt x="1666957" y="3244509"/>
                  <a:pt x="1667934" y="3243131"/>
                </a:cubicBezTo>
                <a:lnTo>
                  <a:pt x="1670101" y="3240457"/>
                </a:lnTo>
                <a:lnTo>
                  <a:pt x="1647236" y="3244079"/>
                </a:lnTo>
                <a:lnTo>
                  <a:pt x="1643986" y="3248091"/>
                </a:lnTo>
                <a:cubicBezTo>
                  <a:pt x="1642891" y="3249555"/>
                  <a:pt x="1642229" y="3251512"/>
                  <a:pt x="1642002" y="3253957"/>
                </a:cubicBezTo>
                <a:cubicBezTo>
                  <a:pt x="1641774" y="3256402"/>
                  <a:pt x="1642052" y="3258565"/>
                  <a:pt x="1642835" y="3260445"/>
                </a:cubicBezTo>
                <a:lnTo>
                  <a:pt x="1635761" y="3274645"/>
                </a:lnTo>
                <a:cubicBezTo>
                  <a:pt x="1639303" y="3280467"/>
                  <a:pt x="1640699" y="3288425"/>
                  <a:pt x="1639948" y="3298520"/>
                </a:cubicBezTo>
                <a:cubicBezTo>
                  <a:pt x="1639197" y="3308616"/>
                  <a:pt x="1636628" y="3316684"/>
                  <a:pt x="1632240" y="3322727"/>
                </a:cubicBezTo>
                <a:cubicBezTo>
                  <a:pt x="1630977" y="3324286"/>
                  <a:pt x="1628918" y="3324094"/>
                  <a:pt x="1626064" y="3322151"/>
                </a:cubicBezTo>
                <a:lnTo>
                  <a:pt x="1624726" y="3321068"/>
                </a:lnTo>
                <a:cubicBezTo>
                  <a:pt x="1627349" y="3318856"/>
                  <a:pt x="1628124" y="3316532"/>
                  <a:pt x="1627054" y="3314095"/>
                </a:cubicBezTo>
                <a:cubicBezTo>
                  <a:pt x="1625982" y="3311659"/>
                  <a:pt x="1624338" y="3309588"/>
                  <a:pt x="1622120" y="3307884"/>
                </a:cubicBezTo>
                <a:lnTo>
                  <a:pt x="1620783" y="3306801"/>
                </a:lnTo>
                <a:cubicBezTo>
                  <a:pt x="1616397" y="3308969"/>
                  <a:pt x="1613863" y="3307654"/>
                  <a:pt x="1613182" y="3302857"/>
                </a:cubicBezTo>
                <a:cubicBezTo>
                  <a:pt x="1612500" y="3298061"/>
                  <a:pt x="1612467" y="3294343"/>
                  <a:pt x="1613082" y="3291705"/>
                </a:cubicBezTo>
                <a:lnTo>
                  <a:pt x="1604434" y="3255909"/>
                </a:lnTo>
                <a:cubicBezTo>
                  <a:pt x="1608196" y="3252405"/>
                  <a:pt x="1609148" y="3246902"/>
                  <a:pt x="1607290" y="3239399"/>
                </a:cubicBezTo>
                <a:cubicBezTo>
                  <a:pt x="1605432" y="3231897"/>
                  <a:pt x="1605717" y="3225852"/>
                  <a:pt x="1608141" y="3221265"/>
                </a:cubicBezTo>
                <a:cubicBezTo>
                  <a:pt x="1611572" y="3214865"/>
                  <a:pt x="1610272" y="3207814"/>
                  <a:pt x="1604240" y="3200112"/>
                </a:cubicBezTo>
                <a:cubicBezTo>
                  <a:pt x="1598207" y="3192410"/>
                  <a:pt x="1596094" y="3186362"/>
                  <a:pt x="1597901" y="3181967"/>
                </a:cubicBezTo>
                <a:lnTo>
                  <a:pt x="1598984" y="3180630"/>
                </a:lnTo>
                <a:cubicBezTo>
                  <a:pt x="1601328" y="3156324"/>
                  <a:pt x="1600042" y="3132398"/>
                  <a:pt x="1595126" y="3108854"/>
                </a:cubicBezTo>
                <a:cubicBezTo>
                  <a:pt x="1593935" y="3110380"/>
                  <a:pt x="1592191" y="3111736"/>
                  <a:pt x="1589894" y="3112920"/>
                </a:cubicBezTo>
                <a:cubicBezTo>
                  <a:pt x="1587597" y="3114104"/>
                  <a:pt x="1585392" y="3113978"/>
                  <a:pt x="1583279" y="3112543"/>
                </a:cubicBezTo>
                <a:cubicBezTo>
                  <a:pt x="1580864" y="3110171"/>
                  <a:pt x="1579360" y="3107016"/>
                  <a:pt x="1578768" y="3103077"/>
                </a:cubicBezTo>
                <a:cubicBezTo>
                  <a:pt x="1578177" y="3099137"/>
                  <a:pt x="1576944" y="3095646"/>
                  <a:pt x="1575071" y="3092606"/>
                </a:cubicBezTo>
                <a:lnTo>
                  <a:pt x="1575274" y="3059553"/>
                </a:lnTo>
                <a:cubicBezTo>
                  <a:pt x="1578698" y="3056238"/>
                  <a:pt x="1578716" y="3049609"/>
                  <a:pt x="1575329" y="3039667"/>
                </a:cubicBezTo>
                <a:cubicBezTo>
                  <a:pt x="1571941" y="3029725"/>
                  <a:pt x="1568871" y="3022809"/>
                  <a:pt x="1566117" y="3018918"/>
                </a:cubicBezTo>
                <a:cubicBezTo>
                  <a:pt x="1571765" y="3015420"/>
                  <a:pt x="1574787" y="3010209"/>
                  <a:pt x="1575183" y="3003286"/>
                </a:cubicBezTo>
                <a:cubicBezTo>
                  <a:pt x="1575578" y="2996363"/>
                  <a:pt x="1574238" y="2990387"/>
                  <a:pt x="1571161" y="2985357"/>
                </a:cubicBezTo>
                <a:cubicBezTo>
                  <a:pt x="1574656" y="2981499"/>
                  <a:pt x="1575202" y="2976497"/>
                  <a:pt x="1572799" y="2970352"/>
                </a:cubicBezTo>
                <a:cubicBezTo>
                  <a:pt x="1570395" y="2964206"/>
                  <a:pt x="1567582" y="2959251"/>
                  <a:pt x="1564358" y="2955486"/>
                </a:cubicBezTo>
                <a:cubicBezTo>
                  <a:pt x="1567384" y="2953231"/>
                  <a:pt x="1567623" y="2950657"/>
                  <a:pt x="1565077" y="2947764"/>
                </a:cubicBezTo>
                <a:cubicBezTo>
                  <a:pt x="1562530" y="2944870"/>
                  <a:pt x="1563311" y="2941628"/>
                  <a:pt x="1567421" y="2938037"/>
                </a:cubicBezTo>
                <a:cubicBezTo>
                  <a:pt x="1565861" y="2936773"/>
                  <a:pt x="1566053" y="2934714"/>
                  <a:pt x="1567996" y="2931859"/>
                </a:cubicBezTo>
                <a:cubicBezTo>
                  <a:pt x="1570162" y="2929185"/>
                  <a:pt x="1573666" y="2927594"/>
                  <a:pt x="1578506" y="2927086"/>
                </a:cubicBezTo>
                <a:cubicBezTo>
                  <a:pt x="1581228" y="2931644"/>
                  <a:pt x="1583820" y="2937897"/>
                  <a:pt x="1586285" y="2945845"/>
                </a:cubicBezTo>
                <a:cubicBezTo>
                  <a:pt x="1588750" y="2953793"/>
                  <a:pt x="1588318" y="2960364"/>
                  <a:pt x="1584988" y="2965555"/>
                </a:cubicBezTo>
                <a:lnTo>
                  <a:pt x="1583905" y="2966893"/>
                </a:lnTo>
                <a:lnTo>
                  <a:pt x="1583262" y="2984087"/>
                </a:lnTo>
                <a:cubicBezTo>
                  <a:pt x="1584782" y="2986426"/>
                  <a:pt x="1585863" y="2988963"/>
                  <a:pt x="1586507" y="2991699"/>
                </a:cubicBezTo>
                <a:cubicBezTo>
                  <a:pt x="1587151" y="2994435"/>
                  <a:pt x="1587022" y="2997100"/>
                  <a:pt x="1586122" y="2999692"/>
                </a:cubicBezTo>
                <a:cubicBezTo>
                  <a:pt x="1590804" y="3007637"/>
                  <a:pt x="1592178" y="3015394"/>
                  <a:pt x="1590245" y="3022963"/>
                </a:cubicBezTo>
                <a:cubicBezTo>
                  <a:pt x="1588312" y="3030531"/>
                  <a:pt x="1589352" y="3038018"/>
                  <a:pt x="1593366" y="3045421"/>
                </a:cubicBezTo>
                <a:lnTo>
                  <a:pt x="1589287" y="3053190"/>
                </a:lnTo>
                <a:lnTo>
                  <a:pt x="1597631" y="3051091"/>
                </a:lnTo>
                <a:cubicBezTo>
                  <a:pt x="1599079" y="3046913"/>
                  <a:pt x="1599056" y="3036006"/>
                  <a:pt x="1597563" y="3018372"/>
                </a:cubicBezTo>
                <a:cubicBezTo>
                  <a:pt x="1596070" y="3000738"/>
                  <a:pt x="1594169" y="2989418"/>
                  <a:pt x="1591860" y="2984409"/>
                </a:cubicBezTo>
                <a:lnTo>
                  <a:pt x="1596260" y="2968044"/>
                </a:lnTo>
                <a:cubicBezTo>
                  <a:pt x="1593736" y="2956125"/>
                  <a:pt x="1592286" y="2944247"/>
                  <a:pt x="1591910" y="2932409"/>
                </a:cubicBezTo>
                <a:cubicBezTo>
                  <a:pt x="1591535" y="2920571"/>
                  <a:pt x="1592505" y="2908440"/>
                  <a:pt x="1594821" y="2896013"/>
                </a:cubicBezTo>
                <a:cubicBezTo>
                  <a:pt x="1597316" y="2893789"/>
                  <a:pt x="1597743" y="2891552"/>
                  <a:pt x="1596106" y="2889303"/>
                </a:cubicBezTo>
                <a:lnTo>
                  <a:pt x="1594909" y="2888067"/>
                </a:lnTo>
                <a:lnTo>
                  <a:pt x="1592366" y="2891098"/>
                </a:lnTo>
                <a:cubicBezTo>
                  <a:pt x="1580352" y="2903552"/>
                  <a:pt x="1570947" y="2909680"/>
                  <a:pt x="1564149" y="2909480"/>
                </a:cubicBezTo>
                <a:cubicBezTo>
                  <a:pt x="1562558" y="2909008"/>
                  <a:pt x="1561738" y="2907912"/>
                  <a:pt x="1561686" y="2906191"/>
                </a:cubicBezTo>
                <a:cubicBezTo>
                  <a:pt x="1561635" y="2904468"/>
                  <a:pt x="1561738" y="2903102"/>
                  <a:pt x="1561994" y="2902092"/>
                </a:cubicBezTo>
                <a:cubicBezTo>
                  <a:pt x="1565785" y="2900887"/>
                  <a:pt x="1569094" y="2898720"/>
                  <a:pt x="1571922" y="2895591"/>
                </a:cubicBezTo>
                <a:cubicBezTo>
                  <a:pt x="1574750" y="2892461"/>
                  <a:pt x="1576520" y="2889139"/>
                  <a:pt x="1577232" y="2885625"/>
                </a:cubicBezTo>
                <a:cubicBezTo>
                  <a:pt x="1578826" y="2880669"/>
                  <a:pt x="1581386" y="2876106"/>
                  <a:pt x="1584913" y="2871937"/>
                </a:cubicBezTo>
                <a:lnTo>
                  <a:pt x="1590516" y="2867234"/>
                </a:lnTo>
                <a:lnTo>
                  <a:pt x="1589101" y="2864805"/>
                </a:lnTo>
                <a:cubicBezTo>
                  <a:pt x="1589742" y="2862648"/>
                  <a:pt x="1590454" y="2859719"/>
                  <a:pt x="1591238" y="2856017"/>
                </a:cubicBezTo>
                <a:cubicBezTo>
                  <a:pt x="1592022" y="2852315"/>
                  <a:pt x="1591524" y="2849513"/>
                  <a:pt x="1589744" y="2847610"/>
                </a:cubicBezTo>
                <a:cubicBezTo>
                  <a:pt x="1588294" y="2846666"/>
                  <a:pt x="1586705" y="2846578"/>
                  <a:pt x="1584976" y="2847345"/>
                </a:cubicBezTo>
                <a:cubicBezTo>
                  <a:pt x="1583247" y="2848113"/>
                  <a:pt x="1582055" y="2848900"/>
                  <a:pt x="1581401" y="2849708"/>
                </a:cubicBezTo>
                <a:cubicBezTo>
                  <a:pt x="1582339" y="2851853"/>
                  <a:pt x="1583102" y="2855239"/>
                  <a:pt x="1583690" y="2859868"/>
                </a:cubicBezTo>
                <a:cubicBezTo>
                  <a:pt x="1584277" y="2864495"/>
                  <a:pt x="1583829" y="2868008"/>
                  <a:pt x="1582348" y="2870407"/>
                </a:cubicBezTo>
                <a:cubicBezTo>
                  <a:pt x="1581745" y="2870980"/>
                  <a:pt x="1580928" y="2870963"/>
                  <a:pt x="1579896" y="2870358"/>
                </a:cubicBezTo>
                <a:cubicBezTo>
                  <a:pt x="1578864" y="2869753"/>
                  <a:pt x="1577984" y="2869132"/>
                  <a:pt x="1577254" y="2868494"/>
                </a:cubicBezTo>
                <a:cubicBezTo>
                  <a:pt x="1573540" y="2868069"/>
                  <a:pt x="1569697" y="2866433"/>
                  <a:pt x="1565728" y="2863586"/>
                </a:cubicBezTo>
                <a:lnTo>
                  <a:pt x="1565272" y="2862350"/>
                </a:lnTo>
                <a:lnTo>
                  <a:pt x="1552762" y="2875928"/>
                </a:lnTo>
                <a:lnTo>
                  <a:pt x="1540295" y="2877158"/>
                </a:lnTo>
                <a:lnTo>
                  <a:pt x="1530291" y="2884084"/>
                </a:lnTo>
                <a:lnTo>
                  <a:pt x="1529983" y="2885777"/>
                </a:lnTo>
                <a:cubicBezTo>
                  <a:pt x="1524926" y="2890140"/>
                  <a:pt x="1520341" y="2894918"/>
                  <a:pt x="1516227" y="2900109"/>
                </a:cubicBezTo>
                <a:cubicBezTo>
                  <a:pt x="1512113" y="2905300"/>
                  <a:pt x="1507874" y="2910577"/>
                  <a:pt x="1503510" y="2915941"/>
                </a:cubicBezTo>
                <a:cubicBezTo>
                  <a:pt x="1499185" y="2914681"/>
                  <a:pt x="1494522" y="2918278"/>
                  <a:pt x="1489523" y="2926733"/>
                </a:cubicBezTo>
                <a:cubicBezTo>
                  <a:pt x="1484524" y="2935188"/>
                  <a:pt x="1481594" y="2941286"/>
                  <a:pt x="1480730" y="2945028"/>
                </a:cubicBezTo>
                <a:lnTo>
                  <a:pt x="1471497" y="2938102"/>
                </a:lnTo>
                <a:lnTo>
                  <a:pt x="1463185" y="2945335"/>
                </a:lnTo>
                <a:lnTo>
                  <a:pt x="1455028" y="2961341"/>
                </a:lnTo>
                <a:cubicBezTo>
                  <a:pt x="1451526" y="2961360"/>
                  <a:pt x="1448833" y="2961745"/>
                  <a:pt x="1446948" y="2962495"/>
                </a:cubicBezTo>
                <a:cubicBezTo>
                  <a:pt x="1445062" y="2963245"/>
                  <a:pt x="1443754" y="2965630"/>
                  <a:pt x="1443023" y="2969651"/>
                </a:cubicBezTo>
                <a:lnTo>
                  <a:pt x="1442407" y="2973037"/>
                </a:lnTo>
                <a:lnTo>
                  <a:pt x="1426400" y="2984118"/>
                </a:lnTo>
                <a:cubicBezTo>
                  <a:pt x="1422450" y="2986606"/>
                  <a:pt x="1420038" y="2990248"/>
                  <a:pt x="1419166" y="2995045"/>
                </a:cubicBezTo>
                <a:lnTo>
                  <a:pt x="1403467" y="3004432"/>
                </a:lnTo>
                <a:lnTo>
                  <a:pt x="1386690" y="3029364"/>
                </a:lnTo>
                <a:cubicBezTo>
                  <a:pt x="1384940" y="3028973"/>
                  <a:pt x="1383362" y="3028832"/>
                  <a:pt x="1381958" y="3028940"/>
                </a:cubicBezTo>
                <a:cubicBezTo>
                  <a:pt x="1380554" y="3029049"/>
                  <a:pt x="1379669" y="3029908"/>
                  <a:pt x="1379303" y="3031518"/>
                </a:cubicBezTo>
                <a:cubicBezTo>
                  <a:pt x="1378841" y="3034859"/>
                  <a:pt x="1378148" y="3037065"/>
                  <a:pt x="1377225" y="3038136"/>
                </a:cubicBezTo>
                <a:cubicBezTo>
                  <a:pt x="1376302" y="3039207"/>
                  <a:pt x="1374223" y="3039412"/>
                  <a:pt x="1370992" y="3038751"/>
                </a:cubicBezTo>
                <a:cubicBezTo>
                  <a:pt x="1370440" y="3042186"/>
                  <a:pt x="1369696" y="3045475"/>
                  <a:pt x="1368759" y="3048621"/>
                </a:cubicBezTo>
                <a:cubicBezTo>
                  <a:pt x="1367823" y="3051766"/>
                  <a:pt x="1366310" y="3054478"/>
                  <a:pt x="1364219" y="3056758"/>
                </a:cubicBezTo>
                <a:lnTo>
                  <a:pt x="1363295" y="3061836"/>
                </a:lnTo>
                <a:cubicBezTo>
                  <a:pt x="1369551" y="3056890"/>
                  <a:pt x="1375932" y="3051856"/>
                  <a:pt x="1382438" y="3046735"/>
                </a:cubicBezTo>
                <a:cubicBezTo>
                  <a:pt x="1388944" y="3041615"/>
                  <a:pt x="1394978" y="3036082"/>
                  <a:pt x="1400542" y="3030134"/>
                </a:cubicBezTo>
                <a:cubicBezTo>
                  <a:pt x="1403614" y="3030474"/>
                  <a:pt x="1405742" y="3029987"/>
                  <a:pt x="1406929" y="3028672"/>
                </a:cubicBezTo>
                <a:cubicBezTo>
                  <a:pt x="1408116" y="3027358"/>
                  <a:pt x="1410244" y="3026871"/>
                  <a:pt x="1413316" y="3027211"/>
                </a:cubicBezTo>
                <a:cubicBezTo>
                  <a:pt x="1409472" y="3032924"/>
                  <a:pt x="1399691" y="3045428"/>
                  <a:pt x="1383976" y="3064724"/>
                </a:cubicBezTo>
                <a:cubicBezTo>
                  <a:pt x="1368260" y="3084019"/>
                  <a:pt x="1355826" y="3094291"/>
                  <a:pt x="1346672" y="3095541"/>
                </a:cubicBezTo>
                <a:cubicBezTo>
                  <a:pt x="1345081" y="3095070"/>
                  <a:pt x="1344261" y="3093974"/>
                  <a:pt x="1344209" y="3092251"/>
                </a:cubicBezTo>
                <a:cubicBezTo>
                  <a:pt x="1344158" y="3090530"/>
                  <a:pt x="1344261" y="3089164"/>
                  <a:pt x="1344518" y="3088154"/>
                </a:cubicBezTo>
                <a:cubicBezTo>
                  <a:pt x="1347631" y="3086060"/>
                  <a:pt x="1350485" y="3083591"/>
                  <a:pt x="1353079" y="3080747"/>
                </a:cubicBezTo>
                <a:cubicBezTo>
                  <a:pt x="1355673" y="3077903"/>
                  <a:pt x="1357334" y="3074781"/>
                  <a:pt x="1358062" y="3071379"/>
                </a:cubicBezTo>
                <a:lnTo>
                  <a:pt x="1345134" y="3084768"/>
                </a:lnTo>
                <a:cubicBezTo>
                  <a:pt x="1341388" y="3086127"/>
                  <a:pt x="1337797" y="3086640"/>
                  <a:pt x="1334360" y="3086306"/>
                </a:cubicBezTo>
                <a:cubicBezTo>
                  <a:pt x="1332385" y="3085947"/>
                  <a:pt x="1331564" y="3084049"/>
                  <a:pt x="1331898" y="3080612"/>
                </a:cubicBezTo>
                <a:cubicBezTo>
                  <a:pt x="1333245" y="3074808"/>
                  <a:pt x="1335823" y="3069448"/>
                  <a:pt x="1339632" y="3064529"/>
                </a:cubicBezTo>
                <a:cubicBezTo>
                  <a:pt x="1343441" y="3059610"/>
                  <a:pt x="1346866" y="3054404"/>
                  <a:pt x="1349906" y="3048908"/>
                </a:cubicBezTo>
                <a:lnTo>
                  <a:pt x="1365913" y="3037827"/>
                </a:lnTo>
                <a:lnTo>
                  <a:pt x="1372377" y="3021513"/>
                </a:lnTo>
                <a:lnTo>
                  <a:pt x="1336670" y="3063990"/>
                </a:lnTo>
                <a:lnTo>
                  <a:pt x="1324203" y="3065221"/>
                </a:lnTo>
                <a:lnTo>
                  <a:pt x="1310505" y="3073223"/>
                </a:lnTo>
                <a:cubicBezTo>
                  <a:pt x="1306156" y="3081104"/>
                  <a:pt x="1296421" y="3092159"/>
                  <a:pt x="1281300" y="3106389"/>
                </a:cubicBezTo>
                <a:cubicBezTo>
                  <a:pt x="1266178" y="3120618"/>
                  <a:pt x="1254211" y="3129518"/>
                  <a:pt x="1245400" y="3133090"/>
                </a:cubicBezTo>
                <a:lnTo>
                  <a:pt x="1238782" y="3140631"/>
                </a:lnTo>
                <a:cubicBezTo>
                  <a:pt x="1238403" y="3142311"/>
                  <a:pt x="1237813" y="3143952"/>
                  <a:pt x="1237012" y="3145555"/>
                </a:cubicBezTo>
                <a:cubicBezTo>
                  <a:pt x="1236210" y="3147158"/>
                  <a:pt x="1235620" y="3148800"/>
                  <a:pt x="1235242" y="3150480"/>
                </a:cubicBezTo>
                <a:lnTo>
                  <a:pt x="1234626" y="3153866"/>
                </a:lnTo>
                <a:lnTo>
                  <a:pt x="1218926" y="3163254"/>
                </a:lnTo>
                <a:cubicBezTo>
                  <a:pt x="1217122" y="3167370"/>
                  <a:pt x="1214191" y="3171064"/>
                  <a:pt x="1210134" y="3174335"/>
                </a:cubicBezTo>
                <a:cubicBezTo>
                  <a:pt x="1206078" y="3177604"/>
                  <a:pt x="1202031" y="3180220"/>
                  <a:pt x="1197995" y="3182183"/>
                </a:cubicBezTo>
                <a:lnTo>
                  <a:pt x="1183219" y="3205729"/>
                </a:lnTo>
                <a:cubicBezTo>
                  <a:pt x="1178133" y="3205242"/>
                  <a:pt x="1175568" y="3206524"/>
                  <a:pt x="1175523" y="3209577"/>
                </a:cubicBezTo>
                <a:cubicBezTo>
                  <a:pt x="1175478" y="3212629"/>
                  <a:pt x="1172913" y="3213912"/>
                  <a:pt x="1167828" y="3213424"/>
                </a:cubicBezTo>
                <a:cubicBezTo>
                  <a:pt x="1167423" y="3216047"/>
                  <a:pt x="1166769" y="3218843"/>
                  <a:pt x="1165865" y="3221813"/>
                </a:cubicBezTo>
                <a:cubicBezTo>
                  <a:pt x="1164961" y="3224781"/>
                  <a:pt x="1163460" y="3227423"/>
                  <a:pt x="1161363" y="3229738"/>
                </a:cubicBezTo>
                <a:cubicBezTo>
                  <a:pt x="1160344" y="3234945"/>
                  <a:pt x="1158265" y="3239960"/>
                  <a:pt x="1155129" y="3244782"/>
                </a:cubicBezTo>
                <a:cubicBezTo>
                  <a:pt x="1151993" y="3249604"/>
                  <a:pt x="1148376" y="3253464"/>
                  <a:pt x="1144278" y="3256363"/>
                </a:cubicBezTo>
                <a:cubicBezTo>
                  <a:pt x="1141944" y="3257979"/>
                  <a:pt x="1138917" y="3258594"/>
                  <a:pt x="1135197" y="3258209"/>
                </a:cubicBezTo>
                <a:cubicBezTo>
                  <a:pt x="1133222" y="3257850"/>
                  <a:pt x="1132402" y="3255952"/>
                  <a:pt x="1132735" y="3252515"/>
                </a:cubicBezTo>
                <a:cubicBezTo>
                  <a:pt x="1135727" y="3249889"/>
                  <a:pt x="1138516" y="3245368"/>
                  <a:pt x="1141105" y="3238952"/>
                </a:cubicBezTo>
                <a:cubicBezTo>
                  <a:pt x="1143693" y="3232536"/>
                  <a:pt x="1146136" y="3227515"/>
                  <a:pt x="1148435" y="3223889"/>
                </a:cubicBezTo>
                <a:lnTo>
                  <a:pt x="1162749" y="3212501"/>
                </a:lnTo>
                <a:cubicBezTo>
                  <a:pt x="1163772" y="3207476"/>
                  <a:pt x="1165689" y="3202942"/>
                  <a:pt x="1168502" y="3198899"/>
                </a:cubicBezTo>
                <a:cubicBezTo>
                  <a:pt x="1171314" y="3194856"/>
                  <a:pt x="1174424" y="3190977"/>
                  <a:pt x="1177833" y="3187261"/>
                </a:cubicBezTo>
                <a:lnTo>
                  <a:pt x="1185528" y="3183414"/>
                </a:lnTo>
                <a:lnTo>
                  <a:pt x="1196765" y="3150479"/>
                </a:lnTo>
                <a:lnTo>
                  <a:pt x="1217696" y="3131549"/>
                </a:lnTo>
                <a:cubicBezTo>
                  <a:pt x="1220904" y="3125136"/>
                  <a:pt x="1223264" y="3118570"/>
                  <a:pt x="1224778" y="3111849"/>
                </a:cubicBezTo>
                <a:cubicBezTo>
                  <a:pt x="1224912" y="3110307"/>
                  <a:pt x="1224412" y="3109852"/>
                  <a:pt x="1223277" y="3110484"/>
                </a:cubicBezTo>
                <a:cubicBezTo>
                  <a:pt x="1222142" y="3111115"/>
                  <a:pt x="1221411" y="3111929"/>
                  <a:pt x="1221083" y="3112926"/>
                </a:cubicBezTo>
                <a:lnTo>
                  <a:pt x="1206463" y="3106770"/>
                </a:lnTo>
                <a:cubicBezTo>
                  <a:pt x="1205568" y="3106680"/>
                  <a:pt x="1204818" y="3106398"/>
                  <a:pt x="1204212" y="3105923"/>
                </a:cubicBezTo>
                <a:cubicBezTo>
                  <a:pt x="1203606" y="3105449"/>
                  <a:pt x="1203433" y="3104397"/>
                  <a:pt x="1203693" y="3102768"/>
                </a:cubicBezTo>
                <a:cubicBezTo>
                  <a:pt x="1204106" y="3101095"/>
                  <a:pt x="1205050" y="3099516"/>
                  <a:pt x="1206521" y="3098035"/>
                </a:cubicBezTo>
                <a:cubicBezTo>
                  <a:pt x="1207993" y="3096554"/>
                  <a:pt x="1209359" y="3095054"/>
                  <a:pt x="1210619" y="3093534"/>
                </a:cubicBezTo>
                <a:cubicBezTo>
                  <a:pt x="1210895" y="3093620"/>
                  <a:pt x="1212036" y="3093755"/>
                  <a:pt x="1214044" y="3093938"/>
                </a:cubicBezTo>
                <a:cubicBezTo>
                  <a:pt x="1216050" y="3094121"/>
                  <a:pt x="1217269" y="3093832"/>
                  <a:pt x="1217699" y="3093072"/>
                </a:cubicBezTo>
                <a:cubicBezTo>
                  <a:pt x="1217824" y="3091383"/>
                  <a:pt x="1217151" y="3089876"/>
                  <a:pt x="1215679" y="3088552"/>
                </a:cubicBezTo>
                <a:cubicBezTo>
                  <a:pt x="1214207" y="3087227"/>
                  <a:pt x="1213034" y="3086066"/>
                  <a:pt x="1212159" y="3085069"/>
                </a:cubicBezTo>
                <a:cubicBezTo>
                  <a:pt x="1213031" y="3081876"/>
                  <a:pt x="1214673" y="3079259"/>
                  <a:pt x="1217084" y="3077220"/>
                </a:cubicBezTo>
                <a:cubicBezTo>
                  <a:pt x="1219495" y="3075181"/>
                  <a:pt x="1221137" y="3072565"/>
                  <a:pt x="1222010" y="3069371"/>
                </a:cubicBezTo>
                <a:lnTo>
                  <a:pt x="1229243" y="3058444"/>
                </a:lnTo>
                <a:lnTo>
                  <a:pt x="1231399" y="3046593"/>
                </a:lnTo>
                <a:lnTo>
                  <a:pt x="1235708" y="3042131"/>
                </a:lnTo>
                <a:cubicBezTo>
                  <a:pt x="1236013" y="3040255"/>
                  <a:pt x="1236827" y="3038582"/>
                  <a:pt x="1238152" y="3037110"/>
                </a:cubicBezTo>
                <a:cubicBezTo>
                  <a:pt x="1239475" y="3035638"/>
                  <a:pt x="1241329" y="3035465"/>
                  <a:pt x="1243712" y="3036591"/>
                </a:cubicBezTo>
                <a:lnTo>
                  <a:pt x="1237555" y="3031973"/>
                </a:lnTo>
                <a:lnTo>
                  <a:pt x="1225243" y="3041977"/>
                </a:lnTo>
                <a:cubicBezTo>
                  <a:pt x="1226243" y="3034871"/>
                  <a:pt x="1229629" y="3029074"/>
                  <a:pt x="1235401" y="3024586"/>
                </a:cubicBezTo>
                <a:cubicBezTo>
                  <a:pt x="1242099" y="3017205"/>
                  <a:pt x="1248827" y="3010267"/>
                  <a:pt x="1255583" y="3003770"/>
                </a:cubicBezTo>
                <a:cubicBezTo>
                  <a:pt x="1262339" y="2997275"/>
                  <a:pt x="1268643" y="2990259"/>
                  <a:pt x="1274495" y="2982726"/>
                </a:cubicBezTo>
                <a:cubicBezTo>
                  <a:pt x="1274800" y="2980850"/>
                  <a:pt x="1275267" y="2978676"/>
                  <a:pt x="1275900" y="2976204"/>
                </a:cubicBezTo>
                <a:cubicBezTo>
                  <a:pt x="1276532" y="2973731"/>
                  <a:pt x="1277346" y="2972058"/>
                  <a:pt x="1278343" y="2971183"/>
                </a:cubicBezTo>
                <a:lnTo>
                  <a:pt x="1274957" y="2970567"/>
                </a:lnTo>
                <a:lnTo>
                  <a:pt x="1264183" y="2991343"/>
                </a:lnTo>
                <a:lnTo>
                  <a:pt x="1248177" y="3002424"/>
                </a:lnTo>
                <a:cubicBezTo>
                  <a:pt x="1247086" y="3006416"/>
                  <a:pt x="1245072" y="3009474"/>
                  <a:pt x="1242135" y="3011600"/>
                </a:cubicBezTo>
                <a:cubicBezTo>
                  <a:pt x="1239198" y="3013726"/>
                  <a:pt x="1237261" y="3016361"/>
                  <a:pt x="1236324" y="3019507"/>
                </a:cubicBezTo>
                <a:lnTo>
                  <a:pt x="1235401" y="3024586"/>
                </a:lnTo>
                <a:cubicBezTo>
                  <a:pt x="1225262" y="3029846"/>
                  <a:pt x="1216720" y="3035945"/>
                  <a:pt x="1209775" y="3042880"/>
                </a:cubicBezTo>
                <a:cubicBezTo>
                  <a:pt x="1202829" y="3049815"/>
                  <a:pt x="1195057" y="3056491"/>
                  <a:pt x="1186458" y="3062906"/>
                </a:cubicBezTo>
                <a:cubicBezTo>
                  <a:pt x="1185444" y="3066875"/>
                  <a:pt x="1183699" y="3070055"/>
                  <a:pt x="1181224" y="3072447"/>
                </a:cubicBezTo>
                <a:cubicBezTo>
                  <a:pt x="1178748" y="3074839"/>
                  <a:pt x="1177005" y="3078020"/>
                  <a:pt x="1175991" y="3081989"/>
                </a:cubicBezTo>
                <a:cubicBezTo>
                  <a:pt x="1170345" y="3080780"/>
                  <a:pt x="1166747" y="3080928"/>
                  <a:pt x="1165198" y="3082431"/>
                </a:cubicBezTo>
                <a:cubicBezTo>
                  <a:pt x="1163650" y="3083935"/>
                  <a:pt x="1162476" y="3087584"/>
                  <a:pt x="1161677" y="3093377"/>
                </a:cubicBezTo>
                <a:cubicBezTo>
                  <a:pt x="1157829" y="3094500"/>
                  <a:pt x="1153866" y="3096257"/>
                  <a:pt x="1149788" y="3098649"/>
                </a:cubicBezTo>
                <a:cubicBezTo>
                  <a:pt x="1145709" y="3101040"/>
                  <a:pt x="1142438" y="3103797"/>
                  <a:pt x="1139976" y="3106921"/>
                </a:cubicBezTo>
                <a:cubicBezTo>
                  <a:pt x="1140158" y="3110524"/>
                  <a:pt x="1139293" y="3113282"/>
                  <a:pt x="1137378" y="3115193"/>
                </a:cubicBezTo>
                <a:cubicBezTo>
                  <a:pt x="1135464" y="3117104"/>
                  <a:pt x="1132790" y="3117783"/>
                  <a:pt x="1129356" y="3117231"/>
                </a:cubicBezTo>
                <a:lnTo>
                  <a:pt x="1128565" y="3119347"/>
                </a:lnTo>
                <a:lnTo>
                  <a:pt x="1130866" y="3121535"/>
                </a:lnTo>
                <a:cubicBezTo>
                  <a:pt x="1132606" y="3125214"/>
                  <a:pt x="1130290" y="3128185"/>
                  <a:pt x="1123917" y="3130449"/>
                </a:cubicBezTo>
                <a:lnTo>
                  <a:pt x="1123611" y="3136646"/>
                </a:lnTo>
                <a:lnTo>
                  <a:pt x="1114766" y="3131910"/>
                </a:lnTo>
                <a:lnTo>
                  <a:pt x="1111812" y="3133676"/>
                </a:lnTo>
                <a:cubicBezTo>
                  <a:pt x="1110434" y="3134165"/>
                  <a:pt x="1110236" y="3134952"/>
                  <a:pt x="1111218" y="3136035"/>
                </a:cubicBezTo>
                <a:cubicBezTo>
                  <a:pt x="1111727" y="3136816"/>
                  <a:pt x="1112623" y="3137618"/>
                  <a:pt x="1113907" y="3138438"/>
                </a:cubicBezTo>
                <a:cubicBezTo>
                  <a:pt x="1115190" y="3139257"/>
                  <a:pt x="1116456" y="3139838"/>
                  <a:pt x="1117703" y="3140178"/>
                </a:cubicBezTo>
                <a:cubicBezTo>
                  <a:pt x="1114571" y="3142134"/>
                  <a:pt x="1111898" y="3145067"/>
                  <a:pt x="1109683" y="3148980"/>
                </a:cubicBezTo>
                <a:cubicBezTo>
                  <a:pt x="1107470" y="3152892"/>
                  <a:pt x="1106788" y="3156642"/>
                  <a:pt x="1107636" y="3160228"/>
                </a:cubicBezTo>
                <a:cubicBezTo>
                  <a:pt x="1102410" y="3171119"/>
                  <a:pt x="1096060" y="3182433"/>
                  <a:pt x="1088582" y="3194169"/>
                </a:cubicBezTo>
                <a:cubicBezTo>
                  <a:pt x="1081106" y="3205905"/>
                  <a:pt x="1076303" y="3217296"/>
                  <a:pt x="1074176" y="3228340"/>
                </a:cubicBezTo>
                <a:cubicBezTo>
                  <a:pt x="1068762" y="3230741"/>
                  <a:pt x="1065482" y="3235875"/>
                  <a:pt x="1064338" y="3243743"/>
                </a:cubicBezTo>
                <a:cubicBezTo>
                  <a:pt x="1063194" y="3251610"/>
                  <a:pt x="1060356" y="3257483"/>
                  <a:pt x="1055825" y="3261361"/>
                </a:cubicBezTo>
                <a:lnTo>
                  <a:pt x="1052870" y="3263126"/>
                </a:lnTo>
                <a:cubicBezTo>
                  <a:pt x="1051015" y="3251707"/>
                  <a:pt x="1053309" y="3240312"/>
                  <a:pt x="1059752" y="3228943"/>
                </a:cubicBezTo>
                <a:cubicBezTo>
                  <a:pt x="1066195" y="3217574"/>
                  <a:pt x="1071218" y="3206553"/>
                  <a:pt x="1074821" y="3195880"/>
                </a:cubicBezTo>
                <a:cubicBezTo>
                  <a:pt x="1074162" y="3192682"/>
                  <a:pt x="1074609" y="3190076"/>
                  <a:pt x="1076162" y="3188062"/>
                </a:cubicBezTo>
                <a:cubicBezTo>
                  <a:pt x="1077714" y="3186048"/>
                  <a:pt x="1078162" y="3183442"/>
                  <a:pt x="1077502" y="3180244"/>
                </a:cubicBezTo>
                <a:lnTo>
                  <a:pt x="1090218" y="3164625"/>
                </a:lnTo>
                <a:lnTo>
                  <a:pt x="1101302" y="3120603"/>
                </a:lnTo>
                <a:lnTo>
                  <a:pt x="1100729" y="3120770"/>
                </a:lnTo>
                <a:lnTo>
                  <a:pt x="1099992" y="3120345"/>
                </a:lnTo>
                <a:lnTo>
                  <a:pt x="1095293" y="3129517"/>
                </a:lnTo>
                <a:lnTo>
                  <a:pt x="1078198" y="3117684"/>
                </a:lnTo>
                <a:cubicBezTo>
                  <a:pt x="1089452" y="3097175"/>
                  <a:pt x="1096927" y="3075166"/>
                  <a:pt x="1100624" y="3051656"/>
                </a:cubicBezTo>
                <a:lnTo>
                  <a:pt x="1100961" y="3049848"/>
                </a:lnTo>
                <a:lnTo>
                  <a:pt x="1095808" y="3051666"/>
                </a:lnTo>
                <a:cubicBezTo>
                  <a:pt x="1087273" y="3048911"/>
                  <a:pt x="1081180" y="3047148"/>
                  <a:pt x="1077531" y="3046375"/>
                </a:cubicBezTo>
                <a:cubicBezTo>
                  <a:pt x="1073883" y="3045602"/>
                  <a:pt x="1068021" y="3052187"/>
                  <a:pt x="1059947" y="3066132"/>
                </a:cubicBezTo>
                <a:cubicBezTo>
                  <a:pt x="1051661" y="3072422"/>
                  <a:pt x="1043338" y="3078925"/>
                  <a:pt x="1034975" y="3085638"/>
                </a:cubicBezTo>
                <a:cubicBezTo>
                  <a:pt x="1026613" y="3092352"/>
                  <a:pt x="1018981" y="3099855"/>
                  <a:pt x="1012081" y="3108145"/>
                </a:cubicBezTo>
                <a:cubicBezTo>
                  <a:pt x="1006505" y="3108151"/>
                  <a:pt x="1001765" y="3111371"/>
                  <a:pt x="997863" y="3117802"/>
                </a:cubicBezTo>
                <a:cubicBezTo>
                  <a:pt x="993961" y="3124234"/>
                  <a:pt x="988799" y="3127376"/>
                  <a:pt x="982376" y="3127229"/>
                </a:cubicBezTo>
                <a:cubicBezTo>
                  <a:pt x="966206" y="3138607"/>
                  <a:pt x="950064" y="3151630"/>
                  <a:pt x="933952" y="3166299"/>
                </a:cubicBezTo>
                <a:cubicBezTo>
                  <a:pt x="917839" y="3180967"/>
                  <a:pt x="902736" y="3195492"/>
                  <a:pt x="888644" y="3209871"/>
                </a:cubicBezTo>
                <a:cubicBezTo>
                  <a:pt x="888961" y="3212735"/>
                  <a:pt x="888133" y="3215280"/>
                  <a:pt x="886162" y="3217508"/>
                </a:cubicBezTo>
                <a:cubicBezTo>
                  <a:pt x="884190" y="3219737"/>
                  <a:pt x="881477" y="3220628"/>
                  <a:pt x="878023" y="3220182"/>
                </a:cubicBezTo>
                <a:cubicBezTo>
                  <a:pt x="873342" y="3226290"/>
                  <a:pt x="868083" y="3231965"/>
                  <a:pt x="862247" y="3237207"/>
                </a:cubicBezTo>
                <a:cubicBezTo>
                  <a:pt x="856412" y="3242450"/>
                  <a:pt x="850384" y="3247547"/>
                  <a:pt x="844163" y="3252501"/>
                </a:cubicBezTo>
                <a:cubicBezTo>
                  <a:pt x="842903" y="3259632"/>
                  <a:pt x="839343" y="3264377"/>
                  <a:pt x="833485" y="3266737"/>
                </a:cubicBezTo>
                <a:cubicBezTo>
                  <a:pt x="827627" y="3269096"/>
                  <a:pt x="823798" y="3272918"/>
                  <a:pt x="821999" y="3278202"/>
                </a:cubicBezTo>
                <a:lnTo>
                  <a:pt x="807224" y="3282511"/>
                </a:lnTo>
                <a:cubicBezTo>
                  <a:pt x="813663" y="3272751"/>
                  <a:pt x="825412" y="3257835"/>
                  <a:pt x="842471" y="3237764"/>
                </a:cubicBezTo>
                <a:cubicBezTo>
                  <a:pt x="859529" y="3217693"/>
                  <a:pt x="872817" y="3203932"/>
                  <a:pt x="882334" y="3196481"/>
                </a:cubicBezTo>
                <a:cubicBezTo>
                  <a:pt x="883148" y="3193204"/>
                  <a:pt x="884637" y="3189831"/>
                  <a:pt x="886798" y="3186362"/>
                </a:cubicBezTo>
                <a:cubicBezTo>
                  <a:pt x="888959" y="3182893"/>
                  <a:pt x="890601" y="3178673"/>
                  <a:pt x="891723" y="3173703"/>
                </a:cubicBezTo>
                <a:cubicBezTo>
                  <a:pt x="891852" y="3172598"/>
                  <a:pt x="892287" y="3171001"/>
                  <a:pt x="893032" y="3168913"/>
                </a:cubicBezTo>
                <a:cubicBezTo>
                  <a:pt x="893776" y="3166826"/>
                  <a:pt x="894981" y="3165806"/>
                  <a:pt x="896649" y="3165854"/>
                </a:cubicBezTo>
                <a:lnTo>
                  <a:pt x="898342" y="3166162"/>
                </a:lnTo>
                <a:cubicBezTo>
                  <a:pt x="901440" y="3160349"/>
                  <a:pt x="906750" y="3149583"/>
                  <a:pt x="914272" y="3133862"/>
                </a:cubicBezTo>
                <a:cubicBezTo>
                  <a:pt x="921796" y="3118142"/>
                  <a:pt x="927721" y="3108799"/>
                  <a:pt x="932050" y="3105833"/>
                </a:cubicBezTo>
                <a:cubicBezTo>
                  <a:pt x="932354" y="3097945"/>
                  <a:pt x="935901" y="3090866"/>
                  <a:pt x="942689" y="3084594"/>
                </a:cubicBezTo>
                <a:cubicBezTo>
                  <a:pt x="949478" y="3078323"/>
                  <a:pt x="955833" y="3072629"/>
                  <a:pt x="961755" y="3067512"/>
                </a:cubicBezTo>
                <a:cubicBezTo>
                  <a:pt x="962516" y="3061930"/>
                  <a:pt x="965036" y="3058089"/>
                  <a:pt x="969317" y="3055989"/>
                </a:cubicBezTo>
                <a:cubicBezTo>
                  <a:pt x="973597" y="3053889"/>
                  <a:pt x="976464" y="3050548"/>
                  <a:pt x="977917" y="3045966"/>
                </a:cubicBezTo>
                <a:cubicBezTo>
                  <a:pt x="978179" y="3044119"/>
                  <a:pt x="978731" y="3041887"/>
                  <a:pt x="979571" y="3039271"/>
                </a:cubicBezTo>
                <a:cubicBezTo>
                  <a:pt x="980411" y="3036655"/>
                  <a:pt x="981810" y="3034577"/>
                  <a:pt x="983765" y="3033038"/>
                </a:cubicBezTo>
                <a:lnTo>
                  <a:pt x="991615" y="3018726"/>
                </a:lnTo>
                <a:cubicBezTo>
                  <a:pt x="991574" y="3015148"/>
                  <a:pt x="993004" y="3012493"/>
                  <a:pt x="995905" y="3010761"/>
                </a:cubicBezTo>
                <a:cubicBezTo>
                  <a:pt x="998808" y="3009030"/>
                  <a:pt x="1002046" y="3008453"/>
                  <a:pt x="1005622" y="3009030"/>
                </a:cubicBezTo>
                <a:lnTo>
                  <a:pt x="1013471" y="2994717"/>
                </a:lnTo>
                <a:lnTo>
                  <a:pt x="1020859" y="2992563"/>
                </a:lnTo>
                <a:cubicBezTo>
                  <a:pt x="1020670" y="2986990"/>
                  <a:pt x="1021087" y="2981091"/>
                  <a:pt x="1022110" y="2974864"/>
                </a:cubicBezTo>
                <a:cubicBezTo>
                  <a:pt x="1023133" y="2968637"/>
                  <a:pt x="1026359" y="2964123"/>
                  <a:pt x="1031787" y="2961321"/>
                </a:cubicBezTo>
                <a:cubicBezTo>
                  <a:pt x="1033622" y="2955242"/>
                  <a:pt x="1039419" y="2944199"/>
                  <a:pt x="1049180" y="2928194"/>
                </a:cubicBezTo>
                <a:cubicBezTo>
                  <a:pt x="1054060" y="2920191"/>
                  <a:pt x="1058335" y="2913717"/>
                  <a:pt x="1062003" y="2908773"/>
                </a:cubicBezTo>
                <a:lnTo>
                  <a:pt x="1069269" y="2900670"/>
                </a:lnTo>
                <a:lnTo>
                  <a:pt x="1063507" y="2901941"/>
                </a:lnTo>
                <a:cubicBezTo>
                  <a:pt x="1063208" y="2901159"/>
                  <a:pt x="1063442" y="2900435"/>
                  <a:pt x="1064212" y="2899766"/>
                </a:cubicBezTo>
                <a:cubicBezTo>
                  <a:pt x="1064981" y="2899097"/>
                  <a:pt x="1065437" y="2898742"/>
                  <a:pt x="1065579" y="2898698"/>
                </a:cubicBezTo>
                <a:lnTo>
                  <a:pt x="1063829" y="2885711"/>
                </a:lnTo>
                <a:cubicBezTo>
                  <a:pt x="1065536" y="2883605"/>
                  <a:pt x="1066265" y="2881332"/>
                  <a:pt x="1066017" y="2878890"/>
                </a:cubicBezTo>
                <a:cubicBezTo>
                  <a:pt x="1065769" y="2876449"/>
                  <a:pt x="1064949" y="2874099"/>
                  <a:pt x="1063558" y="2871841"/>
                </a:cubicBezTo>
                <a:lnTo>
                  <a:pt x="1064457" y="2863284"/>
                </a:lnTo>
                <a:lnTo>
                  <a:pt x="1060637" y="2853540"/>
                </a:lnTo>
                <a:cubicBezTo>
                  <a:pt x="1061948" y="2849269"/>
                  <a:pt x="1062911" y="2843421"/>
                  <a:pt x="1063525" y="2835995"/>
                </a:cubicBezTo>
                <a:lnTo>
                  <a:pt x="1064114" y="2816165"/>
                </a:lnTo>
                <a:lnTo>
                  <a:pt x="1062555" y="2818798"/>
                </a:lnTo>
                <a:cubicBezTo>
                  <a:pt x="1062932" y="2823277"/>
                  <a:pt x="1062119" y="2827922"/>
                  <a:pt x="1060115" y="2832731"/>
                </a:cubicBezTo>
                <a:lnTo>
                  <a:pt x="1055231" y="2841681"/>
                </a:lnTo>
                <a:lnTo>
                  <a:pt x="1057412" y="2841435"/>
                </a:lnTo>
                <a:lnTo>
                  <a:pt x="1054440" y="2853234"/>
                </a:lnTo>
                <a:lnTo>
                  <a:pt x="1052688" y="2853386"/>
                </a:lnTo>
                <a:lnTo>
                  <a:pt x="1051439" y="2873164"/>
                </a:lnTo>
                <a:cubicBezTo>
                  <a:pt x="1046737" y="2875162"/>
                  <a:pt x="1045095" y="2877513"/>
                  <a:pt x="1046512" y="2880217"/>
                </a:cubicBezTo>
                <a:cubicBezTo>
                  <a:pt x="1047928" y="2882921"/>
                  <a:pt x="1046285" y="2885272"/>
                  <a:pt x="1041584" y="2887270"/>
                </a:cubicBezTo>
                <a:cubicBezTo>
                  <a:pt x="1042481" y="2889768"/>
                  <a:pt x="1043239" y="2892537"/>
                  <a:pt x="1043861" y="2895578"/>
                </a:cubicBezTo>
                <a:cubicBezTo>
                  <a:pt x="1044483" y="2898619"/>
                  <a:pt x="1044424" y="2901656"/>
                  <a:pt x="1043686" y="2904692"/>
                </a:cubicBezTo>
                <a:cubicBezTo>
                  <a:pt x="1045274" y="2909755"/>
                  <a:pt x="1045840" y="2915153"/>
                  <a:pt x="1045385" y="2920887"/>
                </a:cubicBezTo>
                <a:cubicBezTo>
                  <a:pt x="1044929" y="2926621"/>
                  <a:pt x="1043592" y="2931740"/>
                  <a:pt x="1041373" y="2936242"/>
                </a:cubicBezTo>
                <a:cubicBezTo>
                  <a:pt x="1040093" y="2938776"/>
                  <a:pt x="1037726" y="2940760"/>
                  <a:pt x="1034274" y="2942197"/>
                </a:cubicBezTo>
                <a:cubicBezTo>
                  <a:pt x="1032367" y="2942824"/>
                  <a:pt x="1030740" y="2941547"/>
                  <a:pt x="1029394" y="2938367"/>
                </a:cubicBezTo>
                <a:cubicBezTo>
                  <a:pt x="1030770" y="2934632"/>
                  <a:pt x="1031065" y="2929328"/>
                  <a:pt x="1030278" y="2922455"/>
                </a:cubicBezTo>
                <a:cubicBezTo>
                  <a:pt x="1029492" y="2915581"/>
                  <a:pt x="1029243" y="2910003"/>
                  <a:pt x="1029533" y="2905719"/>
                </a:cubicBezTo>
                <a:lnTo>
                  <a:pt x="1036680" y="2888881"/>
                </a:lnTo>
                <a:cubicBezTo>
                  <a:pt x="1035181" y="2883978"/>
                  <a:pt x="1034704" y="2879079"/>
                  <a:pt x="1035247" y="2874183"/>
                </a:cubicBezTo>
                <a:cubicBezTo>
                  <a:pt x="1035789" y="2869288"/>
                  <a:pt x="1036672" y="2864395"/>
                  <a:pt x="1037894" y="2859503"/>
                </a:cubicBezTo>
                <a:lnTo>
                  <a:pt x="1042754" y="2852546"/>
                </a:lnTo>
                <a:lnTo>
                  <a:pt x="1038805" y="2850552"/>
                </a:lnTo>
                <a:cubicBezTo>
                  <a:pt x="1038051" y="2849082"/>
                  <a:pt x="1038090" y="2847889"/>
                  <a:pt x="1038921" y="2846975"/>
                </a:cubicBezTo>
                <a:cubicBezTo>
                  <a:pt x="1039753" y="2846060"/>
                  <a:pt x="1040602" y="2845385"/>
                  <a:pt x="1041470" y="2844950"/>
                </a:cubicBezTo>
                <a:lnTo>
                  <a:pt x="1041541" y="2844927"/>
                </a:lnTo>
                <a:lnTo>
                  <a:pt x="1036983" y="2818144"/>
                </a:lnTo>
                <a:lnTo>
                  <a:pt x="1046348" y="2791521"/>
                </a:lnTo>
                <a:cubicBezTo>
                  <a:pt x="1046106" y="2784356"/>
                  <a:pt x="1045048" y="2777459"/>
                  <a:pt x="1043172" y="2770831"/>
                </a:cubicBezTo>
                <a:lnTo>
                  <a:pt x="1042508" y="2770667"/>
                </a:lnTo>
                <a:lnTo>
                  <a:pt x="1030637" y="2793289"/>
                </a:lnTo>
                <a:cubicBezTo>
                  <a:pt x="1032272" y="2797700"/>
                  <a:pt x="1033113" y="2802460"/>
                  <a:pt x="1033159" y="2807569"/>
                </a:cubicBezTo>
                <a:cubicBezTo>
                  <a:pt x="1033206" y="2812678"/>
                  <a:pt x="1031466" y="2816474"/>
                  <a:pt x="1027939" y="2818959"/>
                </a:cubicBezTo>
                <a:cubicBezTo>
                  <a:pt x="1016195" y="2826980"/>
                  <a:pt x="1010945" y="2834128"/>
                  <a:pt x="1012189" y="2840401"/>
                </a:cubicBezTo>
                <a:cubicBezTo>
                  <a:pt x="1013433" y="2846673"/>
                  <a:pt x="1011875" y="2851613"/>
                  <a:pt x="1007516" y="2855222"/>
                </a:cubicBezTo>
                <a:lnTo>
                  <a:pt x="1002763" y="2874100"/>
                </a:lnTo>
                <a:cubicBezTo>
                  <a:pt x="999374" y="2875207"/>
                  <a:pt x="996629" y="2877182"/>
                  <a:pt x="994527" y="2880026"/>
                </a:cubicBezTo>
                <a:cubicBezTo>
                  <a:pt x="992426" y="2882868"/>
                  <a:pt x="990933" y="2886099"/>
                  <a:pt x="990048" y="2889720"/>
                </a:cubicBezTo>
                <a:cubicBezTo>
                  <a:pt x="989051" y="2890356"/>
                  <a:pt x="987132" y="2890919"/>
                  <a:pt x="984291" y="2891406"/>
                </a:cubicBezTo>
                <a:cubicBezTo>
                  <a:pt x="981449" y="2891894"/>
                  <a:pt x="979237" y="2891127"/>
                  <a:pt x="977654" y="2889108"/>
                </a:cubicBezTo>
                <a:cubicBezTo>
                  <a:pt x="976915" y="2886543"/>
                  <a:pt x="978704" y="2882968"/>
                  <a:pt x="983021" y="2878383"/>
                </a:cubicBezTo>
                <a:cubicBezTo>
                  <a:pt x="987338" y="2873798"/>
                  <a:pt x="990677" y="2870299"/>
                  <a:pt x="993035" y="2867887"/>
                </a:cubicBezTo>
                <a:lnTo>
                  <a:pt x="1006106" y="2815971"/>
                </a:lnTo>
                <a:cubicBezTo>
                  <a:pt x="1010091" y="2811877"/>
                  <a:pt x="1014095" y="2807396"/>
                  <a:pt x="1018118" y="2802527"/>
                </a:cubicBezTo>
                <a:cubicBezTo>
                  <a:pt x="1022140" y="2797659"/>
                  <a:pt x="1023563" y="2792214"/>
                  <a:pt x="1022386" y="2786193"/>
                </a:cubicBezTo>
                <a:lnTo>
                  <a:pt x="1026410" y="2774929"/>
                </a:lnTo>
                <a:lnTo>
                  <a:pt x="1024653" y="2775104"/>
                </a:lnTo>
                <a:cubicBezTo>
                  <a:pt x="1023823" y="2775452"/>
                  <a:pt x="1023030" y="2775562"/>
                  <a:pt x="1022271" y="2775434"/>
                </a:cubicBezTo>
                <a:cubicBezTo>
                  <a:pt x="1021511" y="2775306"/>
                  <a:pt x="1020858" y="2774465"/>
                  <a:pt x="1020309" y="2772909"/>
                </a:cubicBezTo>
                <a:cubicBezTo>
                  <a:pt x="1019874" y="2771240"/>
                  <a:pt x="1019950" y="2769404"/>
                  <a:pt x="1020537" y="2767400"/>
                </a:cubicBezTo>
                <a:cubicBezTo>
                  <a:pt x="1021123" y="2765396"/>
                  <a:pt x="1021608" y="2763426"/>
                  <a:pt x="1021991" y="2761489"/>
                </a:cubicBezTo>
                <a:cubicBezTo>
                  <a:pt x="1022274" y="2761433"/>
                  <a:pt x="1023341" y="2761007"/>
                  <a:pt x="1025193" y="2760210"/>
                </a:cubicBezTo>
                <a:cubicBezTo>
                  <a:pt x="1027043" y="2759413"/>
                  <a:pt x="1027977" y="2758579"/>
                  <a:pt x="1027992" y="2757705"/>
                </a:cubicBezTo>
                <a:cubicBezTo>
                  <a:pt x="1027296" y="2756161"/>
                  <a:pt x="1025985" y="2755157"/>
                  <a:pt x="1024060" y="2754696"/>
                </a:cubicBezTo>
                <a:cubicBezTo>
                  <a:pt x="1022135" y="2754234"/>
                  <a:pt x="1020550" y="2753774"/>
                  <a:pt x="1019305" y="2753315"/>
                </a:cubicBezTo>
                <a:cubicBezTo>
                  <a:pt x="1018547" y="2750093"/>
                  <a:pt x="1018742" y="2747010"/>
                  <a:pt x="1019888" y="2744067"/>
                </a:cubicBezTo>
                <a:cubicBezTo>
                  <a:pt x="1021035" y="2741125"/>
                  <a:pt x="1021230" y="2738042"/>
                  <a:pt x="1020472" y="2734820"/>
                </a:cubicBezTo>
                <a:lnTo>
                  <a:pt x="1021312" y="2725240"/>
                </a:lnTo>
                <a:lnTo>
                  <a:pt x="1013048" y="2723616"/>
                </a:lnTo>
                <a:lnTo>
                  <a:pt x="1008617" y="2726264"/>
                </a:lnTo>
                <a:cubicBezTo>
                  <a:pt x="1007084" y="2727264"/>
                  <a:pt x="1005790" y="2728873"/>
                  <a:pt x="1004736" y="2731090"/>
                </a:cubicBezTo>
                <a:cubicBezTo>
                  <a:pt x="1003680" y="2733308"/>
                  <a:pt x="1003197" y="2735435"/>
                  <a:pt x="1003287" y="2737470"/>
                </a:cubicBezTo>
                <a:lnTo>
                  <a:pt x="991759" y="2748369"/>
                </a:lnTo>
                <a:cubicBezTo>
                  <a:pt x="993082" y="2755054"/>
                  <a:pt x="991655" y="2763007"/>
                  <a:pt x="987477" y="2772228"/>
                </a:cubicBezTo>
                <a:lnTo>
                  <a:pt x="978690" y="2783565"/>
                </a:lnTo>
                <a:lnTo>
                  <a:pt x="978904" y="2784702"/>
                </a:lnTo>
                <a:cubicBezTo>
                  <a:pt x="976057" y="2787524"/>
                  <a:pt x="973412" y="2790959"/>
                  <a:pt x="970969" y="2795006"/>
                </a:cubicBezTo>
                <a:cubicBezTo>
                  <a:pt x="968526" y="2799055"/>
                  <a:pt x="966967" y="2803038"/>
                  <a:pt x="966293" y="2806958"/>
                </a:cubicBezTo>
                <a:cubicBezTo>
                  <a:pt x="968173" y="2810038"/>
                  <a:pt x="968727" y="2812874"/>
                  <a:pt x="967957" y="2815467"/>
                </a:cubicBezTo>
                <a:cubicBezTo>
                  <a:pt x="967186" y="2818060"/>
                  <a:pt x="965160" y="2819933"/>
                  <a:pt x="961879" y="2821086"/>
                </a:cubicBezTo>
                <a:cubicBezTo>
                  <a:pt x="962752" y="2823630"/>
                  <a:pt x="963148" y="2826443"/>
                  <a:pt x="963067" y="2829526"/>
                </a:cubicBezTo>
                <a:cubicBezTo>
                  <a:pt x="962986" y="2832609"/>
                  <a:pt x="962021" y="2835416"/>
                  <a:pt x="960174" y="2837947"/>
                </a:cubicBezTo>
                <a:lnTo>
                  <a:pt x="952538" y="2842268"/>
                </a:lnTo>
                <a:lnTo>
                  <a:pt x="947166" y="2825921"/>
                </a:lnTo>
                <a:cubicBezTo>
                  <a:pt x="946045" y="2828251"/>
                  <a:pt x="944720" y="2830649"/>
                  <a:pt x="943190" y="2833114"/>
                </a:cubicBezTo>
                <a:cubicBezTo>
                  <a:pt x="941661" y="2835578"/>
                  <a:pt x="940067" y="2837159"/>
                  <a:pt x="938409" y="2837855"/>
                </a:cubicBezTo>
                <a:cubicBezTo>
                  <a:pt x="936831" y="2838335"/>
                  <a:pt x="935765" y="2838308"/>
                  <a:pt x="935212" y="2837773"/>
                </a:cubicBezTo>
                <a:cubicBezTo>
                  <a:pt x="934659" y="2837237"/>
                  <a:pt x="934277" y="2836533"/>
                  <a:pt x="934065" y="2835659"/>
                </a:cubicBezTo>
                <a:cubicBezTo>
                  <a:pt x="933192" y="2833116"/>
                  <a:pt x="932796" y="2830303"/>
                  <a:pt x="932877" y="2827220"/>
                </a:cubicBezTo>
                <a:cubicBezTo>
                  <a:pt x="932958" y="2824137"/>
                  <a:pt x="933923" y="2821329"/>
                  <a:pt x="935770" y="2818798"/>
                </a:cubicBezTo>
                <a:cubicBezTo>
                  <a:pt x="934881" y="2814713"/>
                  <a:pt x="935351" y="2810634"/>
                  <a:pt x="937183" y="2806561"/>
                </a:cubicBezTo>
                <a:cubicBezTo>
                  <a:pt x="939014" y="2802488"/>
                  <a:pt x="939485" y="2798408"/>
                  <a:pt x="938596" y="2794324"/>
                </a:cubicBezTo>
                <a:lnTo>
                  <a:pt x="938058" y="2792689"/>
                </a:lnTo>
                <a:lnTo>
                  <a:pt x="947984" y="2762260"/>
                </a:lnTo>
                <a:cubicBezTo>
                  <a:pt x="947257" y="2759820"/>
                  <a:pt x="946836" y="2757618"/>
                  <a:pt x="946720" y="2755657"/>
                </a:cubicBezTo>
                <a:cubicBezTo>
                  <a:pt x="946604" y="2753695"/>
                  <a:pt x="946316" y="2751902"/>
                  <a:pt x="945858" y="2750280"/>
                </a:cubicBezTo>
                <a:lnTo>
                  <a:pt x="944247" y="2745375"/>
                </a:lnTo>
                <a:cubicBezTo>
                  <a:pt x="945549" y="2737854"/>
                  <a:pt x="947394" y="2730607"/>
                  <a:pt x="949782" y="2723633"/>
                </a:cubicBezTo>
                <a:cubicBezTo>
                  <a:pt x="952170" y="2716661"/>
                  <a:pt x="954014" y="2709413"/>
                  <a:pt x="955316" y="2701891"/>
                </a:cubicBezTo>
                <a:lnTo>
                  <a:pt x="952117" y="2686642"/>
                </a:lnTo>
                <a:cubicBezTo>
                  <a:pt x="953204" y="2681681"/>
                  <a:pt x="954767" y="2676790"/>
                  <a:pt x="956805" y="2671969"/>
                </a:cubicBezTo>
                <a:cubicBezTo>
                  <a:pt x="958844" y="2667149"/>
                  <a:pt x="961492" y="2662808"/>
                  <a:pt x="964751" y="2658944"/>
                </a:cubicBezTo>
                <a:lnTo>
                  <a:pt x="963163" y="2648599"/>
                </a:lnTo>
                <a:cubicBezTo>
                  <a:pt x="965763" y="2647782"/>
                  <a:pt x="968194" y="2646455"/>
                  <a:pt x="970459" y="2644618"/>
                </a:cubicBezTo>
                <a:cubicBezTo>
                  <a:pt x="972722" y="2642779"/>
                  <a:pt x="973933" y="2640494"/>
                  <a:pt x="974093" y="2637763"/>
                </a:cubicBezTo>
                <a:cubicBezTo>
                  <a:pt x="976534" y="2634168"/>
                  <a:pt x="978365" y="2630095"/>
                  <a:pt x="979586" y="2625544"/>
                </a:cubicBezTo>
                <a:cubicBezTo>
                  <a:pt x="980807" y="2620991"/>
                  <a:pt x="981553" y="2616369"/>
                  <a:pt x="981822" y="2611678"/>
                </a:cubicBezTo>
                <a:cubicBezTo>
                  <a:pt x="981566" y="2610668"/>
                  <a:pt x="981005" y="2609418"/>
                  <a:pt x="980138" y="2607929"/>
                </a:cubicBezTo>
                <a:cubicBezTo>
                  <a:pt x="979272" y="2606440"/>
                  <a:pt x="978027" y="2605868"/>
                  <a:pt x="976404" y="2606212"/>
                </a:cubicBezTo>
                <a:cubicBezTo>
                  <a:pt x="974916" y="2606966"/>
                  <a:pt x="974343" y="2608437"/>
                  <a:pt x="974685" y="2610627"/>
                </a:cubicBezTo>
                <a:cubicBezTo>
                  <a:pt x="975027" y="2612816"/>
                  <a:pt x="975406" y="2614427"/>
                  <a:pt x="975820" y="2615461"/>
                </a:cubicBezTo>
                <a:cubicBezTo>
                  <a:pt x="973398" y="2622558"/>
                  <a:pt x="969719" y="2629276"/>
                  <a:pt x="964783" y="2635615"/>
                </a:cubicBezTo>
                <a:cubicBezTo>
                  <a:pt x="959847" y="2641953"/>
                  <a:pt x="954948" y="2647714"/>
                  <a:pt x="950086" y="2652896"/>
                </a:cubicBezTo>
                <a:lnTo>
                  <a:pt x="947843" y="2668122"/>
                </a:lnTo>
                <a:lnTo>
                  <a:pt x="936914" y="2678958"/>
                </a:lnTo>
                <a:cubicBezTo>
                  <a:pt x="937041" y="2691633"/>
                  <a:pt x="934312" y="2704227"/>
                  <a:pt x="928726" y="2716741"/>
                </a:cubicBezTo>
                <a:cubicBezTo>
                  <a:pt x="923140" y="2729255"/>
                  <a:pt x="916878" y="2740746"/>
                  <a:pt x="909941" y="2751213"/>
                </a:cubicBezTo>
                <a:cubicBezTo>
                  <a:pt x="910769" y="2753734"/>
                  <a:pt x="911256" y="2756592"/>
                  <a:pt x="911401" y="2759790"/>
                </a:cubicBezTo>
                <a:cubicBezTo>
                  <a:pt x="911546" y="2762988"/>
                  <a:pt x="911215" y="2766115"/>
                  <a:pt x="910408" y="2769172"/>
                </a:cubicBezTo>
                <a:lnTo>
                  <a:pt x="901113" y="2779471"/>
                </a:lnTo>
                <a:cubicBezTo>
                  <a:pt x="892298" y="2781122"/>
                  <a:pt x="886102" y="2782479"/>
                  <a:pt x="882527" y="2783540"/>
                </a:cubicBezTo>
                <a:cubicBezTo>
                  <a:pt x="878952" y="2784602"/>
                  <a:pt x="876942" y="2793186"/>
                  <a:pt x="876499" y="2809293"/>
                </a:cubicBezTo>
                <a:cubicBezTo>
                  <a:pt x="872219" y="2818774"/>
                  <a:pt x="868005" y="2828460"/>
                  <a:pt x="863859" y="2838350"/>
                </a:cubicBezTo>
                <a:cubicBezTo>
                  <a:pt x="859713" y="2848241"/>
                  <a:pt x="856585" y="2858475"/>
                  <a:pt x="854477" y="2869055"/>
                </a:cubicBezTo>
                <a:cubicBezTo>
                  <a:pt x="849580" y="2871720"/>
                  <a:pt x="846950" y="2876811"/>
                  <a:pt x="846589" y="2884324"/>
                </a:cubicBezTo>
                <a:cubicBezTo>
                  <a:pt x="846228" y="2891839"/>
                  <a:pt x="843190" y="2897063"/>
                  <a:pt x="837476" y="2899998"/>
                </a:cubicBezTo>
                <a:cubicBezTo>
                  <a:pt x="828694" y="2917713"/>
                  <a:pt x="820721" y="2936860"/>
                  <a:pt x="813559" y="2957438"/>
                </a:cubicBezTo>
                <a:cubicBezTo>
                  <a:pt x="806397" y="2978016"/>
                  <a:pt x="800053" y="2997987"/>
                  <a:pt x="794529" y="3017348"/>
                </a:cubicBezTo>
                <a:cubicBezTo>
                  <a:pt x="796174" y="3019713"/>
                  <a:pt x="796661" y="3022345"/>
                  <a:pt x="795992" y="3025245"/>
                </a:cubicBezTo>
                <a:cubicBezTo>
                  <a:pt x="795322" y="3028143"/>
                  <a:pt x="793363" y="3030221"/>
                  <a:pt x="790116" y="3031477"/>
                </a:cubicBezTo>
                <a:cubicBezTo>
                  <a:pt x="788915" y="3039078"/>
                  <a:pt x="787000" y="3046575"/>
                  <a:pt x="784374" y="3053966"/>
                </a:cubicBezTo>
                <a:cubicBezTo>
                  <a:pt x="781746" y="3061357"/>
                  <a:pt x="778880" y="3068714"/>
                  <a:pt x="775776" y="3076036"/>
                </a:cubicBezTo>
                <a:cubicBezTo>
                  <a:pt x="778071" y="3082903"/>
                  <a:pt x="777207" y="3088772"/>
                  <a:pt x="773184" y="3093640"/>
                </a:cubicBezTo>
                <a:cubicBezTo>
                  <a:pt x="769161" y="3098509"/>
                  <a:pt x="767620" y="3103694"/>
                  <a:pt x="768560" y="3109197"/>
                </a:cubicBezTo>
                <a:lnTo>
                  <a:pt x="757631" y="3120033"/>
                </a:lnTo>
                <a:cubicBezTo>
                  <a:pt x="758633" y="3108383"/>
                  <a:pt x="761842" y="3089670"/>
                  <a:pt x="767258" y="3063891"/>
                </a:cubicBezTo>
                <a:cubicBezTo>
                  <a:pt x="772674" y="3038113"/>
                  <a:pt x="777786" y="3019679"/>
                  <a:pt x="782595" y="3008591"/>
                </a:cubicBezTo>
                <a:cubicBezTo>
                  <a:pt x="781748" y="3005322"/>
                  <a:pt x="781447" y="3001648"/>
                  <a:pt x="781690" y="2997568"/>
                </a:cubicBezTo>
                <a:cubicBezTo>
                  <a:pt x="781935" y="2993488"/>
                  <a:pt x="781364" y="2988997"/>
                  <a:pt x="779980" y="2984093"/>
                </a:cubicBezTo>
                <a:cubicBezTo>
                  <a:pt x="779565" y="2983060"/>
                  <a:pt x="779186" y="2981448"/>
                  <a:pt x="778845" y="2979259"/>
                </a:cubicBezTo>
                <a:cubicBezTo>
                  <a:pt x="778502" y="2977069"/>
                  <a:pt x="779075" y="2975598"/>
                  <a:pt x="780564" y="2974845"/>
                </a:cubicBezTo>
                <a:lnTo>
                  <a:pt x="782198" y="2974308"/>
                </a:lnTo>
                <a:cubicBezTo>
                  <a:pt x="782147" y="2967721"/>
                  <a:pt x="781677" y="2955726"/>
                  <a:pt x="780788" y="2938321"/>
                </a:cubicBezTo>
                <a:cubicBezTo>
                  <a:pt x="779899" y="2920915"/>
                  <a:pt x="780650" y="2909877"/>
                  <a:pt x="783039" y="2905206"/>
                </a:cubicBezTo>
                <a:cubicBezTo>
                  <a:pt x="779544" y="2898128"/>
                  <a:pt x="779283" y="2890214"/>
                  <a:pt x="782257" y="2881464"/>
                </a:cubicBezTo>
                <a:cubicBezTo>
                  <a:pt x="785230" y="2872713"/>
                  <a:pt x="788099" y="2864677"/>
                  <a:pt x="790862" y="2857354"/>
                </a:cubicBezTo>
                <a:cubicBezTo>
                  <a:pt x="788867" y="2852086"/>
                  <a:pt x="789249" y="2847508"/>
                  <a:pt x="792010" y="2843620"/>
                </a:cubicBezTo>
                <a:cubicBezTo>
                  <a:pt x="794770" y="2839732"/>
                  <a:pt x="795695" y="2835428"/>
                  <a:pt x="794786" y="2830708"/>
                </a:cubicBezTo>
                <a:cubicBezTo>
                  <a:pt x="794135" y="2828960"/>
                  <a:pt x="793556" y="2826735"/>
                  <a:pt x="793046" y="2824035"/>
                </a:cubicBezTo>
                <a:cubicBezTo>
                  <a:pt x="792536" y="2821335"/>
                  <a:pt x="792773" y="2818842"/>
                  <a:pt x="793758" y="2816556"/>
                </a:cubicBezTo>
                <a:lnTo>
                  <a:pt x="793828" y="2800232"/>
                </a:lnTo>
                <a:cubicBezTo>
                  <a:pt x="792084" y="2797107"/>
                  <a:pt x="792075" y="2794092"/>
                  <a:pt x="793799" y="2791185"/>
                </a:cubicBezTo>
                <a:cubicBezTo>
                  <a:pt x="795523" y="2788280"/>
                  <a:pt x="798094" y="2786227"/>
                  <a:pt x="801511" y="2785029"/>
                </a:cubicBezTo>
                <a:lnTo>
                  <a:pt x="801582" y="2768705"/>
                </a:lnTo>
                <a:lnTo>
                  <a:pt x="807046" y="2763287"/>
                </a:lnTo>
                <a:cubicBezTo>
                  <a:pt x="804221" y="2758480"/>
                  <a:pt x="801773" y="2753096"/>
                  <a:pt x="799702" y="2747136"/>
                </a:cubicBezTo>
                <a:cubicBezTo>
                  <a:pt x="797630" y="2741175"/>
                  <a:pt x="798311" y="2735668"/>
                  <a:pt x="801745" y="2730616"/>
                </a:cubicBezTo>
                <a:cubicBezTo>
                  <a:pt x="800456" y="2724398"/>
                  <a:pt x="800284" y="2711927"/>
                  <a:pt x="801225" y="2693204"/>
                </a:cubicBezTo>
                <a:cubicBezTo>
                  <a:pt x="802168" y="2674481"/>
                  <a:pt x="803897" y="2662290"/>
                  <a:pt x="806415" y="2656633"/>
                </a:cubicBezTo>
                <a:lnTo>
                  <a:pt x="804851" y="2640846"/>
                </a:lnTo>
                <a:lnTo>
                  <a:pt x="821292" y="2613710"/>
                </a:lnTo>
                <a:cubicBezTo>
                  <a:pt x="819195" y="2608360"/>
                  <a:pt x="819103" y="2603259"/>
                  <a:pt x="821017" y="2598404"/>
                </a:cubicBezTo>
                <a:cubicBezTo>
                  <a:pt x="822931" y="2593549"/>
                  <a:pt x="823248" y="2588313"/>
                  <a:pt x="821969" y="2582696"/>
                </a:cubicBezTo>
                <a:cubicBezTo>
                  <a:pt x="825489" y="2578709"/>
                  <a:pt x="828298" y="2573937"/>
                  <a:pt x="830397" y="2568381"/>
                </a:cubicBezTo>
                <a:cubicBezTo>
                  <a:pt x="832495" y="2562823"/>
                  <a:pt x="832449" y="2557631"/>
                  <a:pt x="830260" y="2552804"/>
                </a:cubicBezTo>
                <a:cubicBezTo>
                  <a:pt x="833439" y="2551457"/>
                  <a:pt x="834716" y="2549830"/>
                  <a:pt x="834089" y="2547922"/>
                </a:cubicBezTo>
                <a:cubicBezTo>
                  <a:pt x="833170" y="2545470"/>
                  <a:pt x="832726" y="2543428"/>
                  <a:pt x="832755" y="2541796"/>
                </a:cubicBezTo>
                <a:cubicBezTo>
                  <a:pt x="832785" y="2540163"/>
                  <a:pt x="833969" y="2538944"/>
                  <a:pt x="836308" y="2538138"/>
                </a:cubicBezTo>
                <a:cubicBezTo>
                  <a:pt x="846990" y="2513459"/>
                  <a:pt x="854390" y="2484991"/>
                  <a:pt x="858508" y="2452735"/>
                </a:cubicBezTo>
                <a:cubicBezTo>
                  <a:pt x="862625" y="2420478"/>
                  <a:pt x="866902" y="2390773"/>
                  <a:pt x="871338" y="2363618"/>
                </a:cubicBezTo>
                <a:lnTo>
                  <a:pt x="880632" y="2353319"/>
                </a:lnTo>
                <a:lnTo>
                  <a:pt x="886727" y="2327771"/>
                </a:lnTo>
                <a:lnTo>
                  <a:pt x="887171" y="2351171"/>
                </a:lnTo>
                <a:lnTo>
                  <a:pt x="890441" y="2350096"/>
                </a:lnTo>
                <a:lnTo>
                  <a:pt x="895368" y="2343044"/>
                </a:lnTo>
                <a:lnTo>
                  <a:pt x="894341" y="2328892"/>
                </a:lnTo>
                <a:lnTo>
                  <a:pt x="898754" y="2314763"/>
                </a:lnTo>
                <a:lnTo>
                  <a:pt x="899571" y="2311596"/>
                </a:lnTo>
                <a:lnTo>
                  <a:pt x="887216" y="2316393"/>
                </a:lnTo>
                <a:cubicBezTo>
                  <a:pt x="885756" y="2321276"/>
                  <a:pt x="882879" y="2324260"/>
                  <a:pt x="878588" y="2325344"/>
                </a:cubicBezTo>
                <a:cubicBezTo>
                  <a:pt x="874298" y="2326430"/>
                  <a:pt x="869950" y="2326394"/>
                  <a:pt x="865547" y="2325235"/>
                </a:cubicBezTo>
                <a:cubicBezTo>
                  <a:pt x="855680" y="2328124"/>
                  <a:pt x="846238" y="2332887"/>
                  <a:pt x="837219" y="2339528"/>
                </a:cubicBezTo>
                <a:cubicBezTo>
                  <a:pt x="831478" y="2338705"/>
                  <a:pt x="828354" y="2340299"/>
                  <a:pt x="827846" y="2344309"/>
                </a:cubicBezTo>
                <a:cubicBezTo>
                  <a:pt x="827339" y="2348319"/>
                  <a:pt x="823797" y="2349810"/>
                  <a:pt x="817221" y="2348782"/>
                </a:cubicBezTo>
                <a:lnTo>
                  <a:pt x="804317" y="2358010"/>
                </a:lnTo>
                <a:lnTo>
                  <a:pt x="791773" y="2351378"/>
                </a:lnTo>
                <a:lnTo>
                  <a:pt x="779254" y="2351841"/>
                </a:lnTo>
                <a:lnTo>
                  <a:pt x="770925" y="2356879"/>
                </a:lnTo>
                <a:lnTo>
                  <a:pt x="765527" y="2364410"/>
                </a:lnTo>
                <a:cubicBezTo>
                  <a:pt x="761329" y="2367068"/>
                  <a:pt x="756713" y="2369624"/>
                  <a:pt x="751679" y="2372077"/>
                </a:cubicBezTo>
                <a:cubicBezTo>
                  <a:pt x="746644" y="2374530"/>
                  <a:pt x="741399" y="2376044"/>
                  <a:pt x="735941" y="2376620"/>
                </a:cubicBezTo>
                <a:lnTo>
                  <a:pt x="730543" y="2384152"/>
                </a:lnTo>
                <a:cubicBezTo>
                  <a:pt x="722155" y="2384930"/>
                  <a:pt x="713276" y="2386805"/>
                  <a:pt x="703905" y="2389778"/>
                </a:cubicBezTo>
                <a:cubicBezTo>
                  <a:pt x="694535" y="2392751"/>
                  <a:pt x="686183" y="2396085"/>
                  <a:pt x="678849" y="2399781"/>
                </a:cubicBezTo>
                <a:lnTo>
                  <a:pt x="684299" y="2406438"/>
                </a:lnTo>
                <a:cubicBezTo>
                  <a:pt x="679588" y="2411629"/>
                  <a:pt x="672057" y="2416125"/>
                  <a:pt x="661707" y="2419927"/>
                </a:cubicBezTo>
                <a:cubicBezTo>
                  <a:pt x="651357" y="2423729"/>
                  <a:pt x="642779" y="2427082"/>
                  <a:pt x="635973" y="2429984"/>
                </a:cubicBezTo>
                <a:cubicBezTo>
                  <a:pt x="631641" y="2429435"/>
                  <a:pt x="629143" y="2430887"/>
                  <a:pt x="628477" y="2434341"/>
                </a:cubicBezTo>
                <a:cubicBezTo>
                  <a:pt x="627811" y="2437795"/>
                  <a:pt x="624895" y="2439145"/>
                  <a:pt x="619727" y="2438390"/>
                </a:cubicBezTo>
                <a:lnTo>
                  <a:pt x="608905" y="2446358"/>
                </a:lnTo>
                <a:lnTo>
                  <a:pt x="599703" y="2440549"/>
                </a:lnTo>
                <a:cubicBezTo>
                  <a:pt x="596925" y="2444185"/>
                  <a:pt x="593754" y="2447170"/>
                  <a:pt x="590189" y="2449504"/>
                </a:cubicBezTo>
                <a:cubicBezTo>
                  <a:pt x="586623" y="2451839"/>
                  <a:pt x="583137" y="2454303"/>
                  <a:pt x="579730" y="2456898"/>
                </a:cubicBezTo>
                <a:cubicBezTo>
                  <a:pt x="580966" y="2457127"/>
                  <a:pt x="583089" y="2457798"/>
                  <a:pt x="586102" y="2458909"/>
                </a:cubicBezTo>
                <a:cubicBezTo>
                  <a:pt x="589114" y="2460020"/>
                  <a:pt x="590614" y="2461422"/>
                  <a:pt x="590604" y="2463119"/>
                </a:cubicBezTo>
                <a:lnTo>
                  <a:pt x="588110" y="2466049"/>
                </a:lnTo>
                <a:cubicBezTo>
                  <a:pt x="586186" y="2465464"/>
                  <a:pt x="583768" y="2465091"/>
                  <a:pt x="580855" y="2464927"/>
                </a:cubicBezTo>
                <a:cubicBezTo>
                  <a:pt x="577941" y="2464764"/>
                  <a:pt x="576050" y="2465849"/>
                  <a:pt x="575180" y="2468182"/>
                </a:cubicBezTo>
                <a:cubicBezTo>
                  <a:pt x="570702" y="2468077"/>
                  <a:pt x="566201" y="2468962"/>
                  <a:pt x="561678" y="2470839"/>
                </a:cubicBezTo>
                <a:cubicBezTo>
                  <a:pt x="557155" y="2472717"/>
                  <a:pt x="553182" y="2475061"/>
                  <a:pt x="549757" y="2477873"/>
                </a:cubicBezTo>
                <a:lnTo>
                  <a:pt x="533075" y="2480855"/>
                </a:lnTo>
                <a:lnTo>
                  <a:pt x="517677" y="2493013"/>
                </a:lnTo>
                <a:cubicBezTo>
                  <a:pt x="512132" y="2493494"/>
                  <a:pt x="506328" y="2494576"/>
                  <a:pt x="500265" y="2496259"/>
                </a:cubicBezTo>
                <a:cubicBezTo>
                  <a:pt x="494203" y="2497941"/>
                  <a:pt x="488611" y="2499961"/>
                  <a:pt x="483489" y="2502319"/>
                </a:cubicBezTo>
                <a:cubicBezTo>
                  <a:pt x="483415" y="2500971"/>
                  <a:pt x="481675" y="2500543"/>
                  <a:pt x="478269" y="2501033"/>
                </a:cubicBezTo>
                <a:cubicBezTo>
                  <a:pt x="474862" y="2501523"/>
                  <a:pt x="472704" y="2500992"/>
                  <a:pt x="471793" y="2499440"/>
                </a:cubicBezTo>
                <a:cubicBezTo>
                  <a:pt x="466528" y="2505232"/>
                  <a:pt x="460428" y="2510819"/>
                  <a:pt x="453492" y="2516199"/>
                </a:cubicBezTo>
                <a:cubicBezTo>
                  <a:pt x="448692" y="2513652"/>
                  <a:pt x="443563" y="2513793"/>
                  <a:pt x="438104" y="2516620"/>
                </a:cubicBezTo>
                <a:cubicBezTo>
                  <a:pt x="432645" y="2519448"/>
                  <a:pt x="428050" y="2522821"/>
                  <a:pt x="424316" y="2526738"/>
                </a:cubicBezTo>
                <a:lnTo>
                  <a:pt x="431436" y="2533807"/>
                </a:lnTo>
                <a:cubicBezTo>
                  <a:pt x="424819" y="2535944"/>
                  <a:pt x="418254" y="2538315"/>
                  <a:pt x="411743" y="2540921"/>
                </a:cubicBezTo>
                <a:cubicBezTo>
                  <a:pt x="405232" y="2543527"/>
                  <a:pt x="398455" y="2544960"/>
                  <a:pt x="391413" y="2545221"/>
                </a:cubicBezTo>
                <a:lnTo>
                  <a:pt x="385167" y="2548999"/>
                </a:lnTo>
                <a:lnTo>
                  <a:pt x="383908" y="2546917"/>
                </a:lnTo>
                <a:lnTo>
                  <a:pt x="374345" y="2556968"/>
                </a:lnTo>
                <a:cubicBezTo>
                  <a:pt x="369670" y="2557515"/>
                  <a:pt x="364838" y="2558245"/>
                  <a:pt x="359851" y="2559159"/>
                </a:cubicBezTo>
                <a:cubicBezTo>
                  <a:pt x="354863" y="2560073"/>
                  <a:pt x="350244" y="2561741"/>
                  <a:pt x="345992" y="2564165"/>
                </a:cubicBezTo>
                <a:lnTo>
                  <a:pt x="344296" y="2556659"/>
                </a:lnTo>
                <a:lnTo>
                  <a:pt x="329721" y="2565476"/>
                </a:lnTo>
                <a:lnTo>
                  <a:pt x="321830" y="2575938"/>
                </a:lnTo>
                <a:cubicBezTo>
                  <a:pt x="316215" y="2566951"/>
                  <a:pt x="309534" y="2565897"/>
                  <a:pt x="301786" y="2572777"/>
                </a:cubicBezTo>
                <a:cubicBezTo>
                  <a:pt x="294038" y="2579656"/>
                  <a:pt x="287370" y="2582149"/>
                  <a:pt x="281781" y="2580256"/>
                </a:cubicBezTo>
                <a:cubicBezTo>
                  <a:pt x="281022" y="2582137"/>
                  <a:pt x="279634" y="2582977"/>
                  <a:pt x="277617" y="2582776"/>
                </a:cubicBezTo>
                <a:cubicBezTo>
                  <a:pt x="275180" y="2582176"/>
                  <a:pt x="273266" y="2582148"/>
                  <a:pt x="271878" y="2582692"/>
                </a:cubicBezTo>
                <a:cubicBezTo>
                  <a:pt x="270489" y="2583237"/>
                  <a:pt x="269206" y="2584249"/>
                  <a:pt x="268028" y="2585732"/>
                </a:cubicBezTo>
                <a:cubicBezTo>
                  <a:pt x="261716" y="2590528"/>
                  <a:pt x="252896" y="2594264"/>
                  <a:pt x="241568" y="2596940"/>
                </a:cubicBezTo>
                <a:cubicBezTo>
                  <a:pt x="230240" y="2599615"/>
                  <a:pt x="220578" y="2601371"/>
                  <a:pt x="212582" y="2602209"/>
                </a:cubicBezTo>
                <a:cubicBezTo>
                  <a:pt x="208711" y="2606387"/>
                  <a:pt x="203973" y="2609134"/>
                  <a:pt x="198370" y="2610450"/>
                </a:cubicBezTo>
                <a:cubicBezTo>
                  <a:pt x="192767" y="2611766"/>
                  <a:pt x="187085" y="2612952"/>
                  <a:pt x="181325" y="2614007"/>
                </a:cubicBezTo>
                <a:cubicBezTo>
                  <a:pt x="179956" y="2615516"/>
                  <a:pt x="178117" y="2616688"/>
                  <a:pt x="175807" y="2617523"/>
                </a:cubicBezTo>
                <a:cubicBezTo>
                  <a:pt x="173498" y="2618357"/>
                  <a:pt x="171447" y="2618590"/>
                  <a:pt x="169654" y="2618223"/>
                </a:cubicBezTo>
                <a:cubicBezTo>
                  <a:pt x="168079" y="2617724"/>
                  <a:pt x="167259" y="2616858"/>
                  <a:pt x="167193" y="2615624"/>
                </a:cubicBezTo>
                <a:cubicBezTo>
                  <a:pt x="167128" y="2614389"/>
                  <a:pt x="167246" y="2613311"/>
                  <a:pt x="167547" y="2612388"/>
                </a:cubicBezTo>
                <a:lnTo>
                  <a:pt x="154617" y="2614522"/>
                </a:lnTo>
                <a:cubicBezTo>
                  <a:pt x="156244" y="2619759"/>
                  <a:pt x="156382" y="2624296"/>
                  <a:pt x="155031" y="2628136"/>
                </a:cubicBezTo>
                <a:cubicBezTo>
                  <a:pt x="153680" y="2631974"/>
                  <a:pt x="149943" y="2632457"/>
                  <a:pt x="143821" y="2629584"/>
                </a:cubicBezTo>
                <a:lnTo>
                  <a:pt x="139245" y="2633775"/>
                </a:lnTo>
                <a:lnTo>
                  <a:pt x="136289" y="2624187"/>
                </a:lnTo>
                <a:lnTo>
                  <a:pt x="132947" y="2623364"/>
                </a:lnTo>
                <a:cubicBezTo>
                  <a:pt x="131624" y="2622743"/>
                  <a:pt x="130929" y="2623162"/>
                  <a:pt x="130865" y="2624624"/>
                </a:cubicBezTo>
                <a:cubicBezTo>
                  <a:pt x="130677" y="2625537"/>
                  <a:pt x="130751" y="2626737"/>
                  <a:pt x="131087" y="2628223"/>
                </a:cubicBezTo>
                <a:cubicBezTo>
                  <a:pt x="131423" y="2629708"/>
                  <a:pt x="131914" y="2631010"/>
                  <a:pt x="132562" y="2632130"/>
                </a:cubicBezTo>
                <a:cubicBezTo>
                  <a:pt x="128959" y="2631316"/>
                  <a:pt x="124996" y="2631522"/>
                  <a:pt x="120670" y="2632746"/>
                </a:cubicBezTo>
                <a:cubicBezTo>
                  <a:pt x="116345" y="2633971"/>
                  <a:pt x="113223" y="2636156"/>
                  <a:pt x="111303" y="2639301"/>
                </a:cubicBezTo>
                <a:cubicBezTo>
                  <a:pt x="99929" y="2643368"/>
                  <a:pt x="87456" y="2646943"/>
                  <a:pt x="73886" y="2650027"/>
                </a:cubicBezTo>
                <a:cubicBezTo>
                  <a:pt x="60317" y="2653110"/>
                  <a:pt x="48892" y="2657829"/>
                  <a:pt x="39611" y="2664183"/>
                </a:cubicBezTo>
                <a:cubicBezTo>
                  <a:pt x="34074" y="2662082"/>
                  <a:pt x="28132" y="2663426"/>
                  <a:pt x="21785" y="2668213"/>
                </a:cubicBezTo>
                <a:cubicBezTo>
                  <a:pt x="15438" y="2673000"/>
                  <a:pt x="9290" y="2675179"/>
                  <a:pt x="3342" y="2674748"/>
                </a:cubicBezTo>
                <a:lnTo>
                  <a:pt x="0" y="2673926"/>
                </a:lnTo>
                <a:cubicBezTo>
                  <a:pt x="6713" y="2664503"/>
                  <a:pt x="16357" y="2658017"/>
                  <a:pt x="28934" y="2654467"/>
                </a:cubicBezTo>
                <a:cubicBezTo>
                  <a:pt x="41511" y="2650918"/>
                  <a:pt x="52834" y="2646616"/>
                  <a:pt x="62901" y="2641563"/>
                </a:cubicBezTo>
                <a:cubicBezTo>
                  <a:pt x="64682" y="2638826"/>
                  <a:pt x="66832" y="2637289"/>
                  <a:pt x="69353" y="2636949"/>
                </a:cubicBezTo>
                <a:cubicBezTo>
                  <a:pt x="71873" y="2636609"/>
                  <a:pt x="74023" y="2635072"/>
                  <a:pt x="75805" y="2632335"/>
                </a:cubicBezTo>
                <a:lnTo>
                  <a:pt x="95829" y="2630176"/>
                </a:lnTo>
                <a:lnTo>
                  <a:pt x="139554" y="2603725"/>
                </a:lnTo>
                <a:lnTo>
                  <a:pt x="124131" y="2608789"/>
                </a:lnTo>
                <a:lnTo>
                  <a:pt x="120300" y="2588354"/>
                </a:lnTo>
                <a:cubicBezTo>
                  <a:pt x="142726" y="2581691"/>
                  <a:pt x="163520" y="2571303"/>
                  <a:pt x="182684" y="2557192"/>
                </a:cubicBezTo>
                <a:cubicBezTo>
                  <a:pt x="201848" y="2543082"/>
                  <a:pt x="221170" y="2529674"/>
                  <a:pt x="240652" y="2516970"/>
                </a:cubicBezTo>
                <a:lnTo>
                  <a:pt x="239804" y="2513217"/>
                </a:lnTo>
                <a:cubicBezTo>
                  <a:pt x="236250" y="2513708"/>
                  <a:pt x="230429" y="2514860"/>
                  <a:pt x="222341" y="2516671"/>
                </a:cubicBezTo>
                <a:cubicBezTo>
                  <a:pt x="214252" y="2518483"/>
                  <a:pt x="208952" y="2519320"/>
                  <a:pt x="206438" y="2519181"/>
                </a:cubicBezTo>
                <a:cubicBezTo>
                  <a:pt x="204558" y="2518423"/>
                  <a:pt x="203718" y="2517034"/>
                  <a:pt x="203920" y="2515016"/>
                </a:cubicBezTo>
                <a:cubicBezTo>
                  <a:pt x="205021" y="2511744"/>
                  <a:pt x="206957" y="2508676"/>
                  <a:pt x="209729" y="2505814"/>
                </a:cubicBezTo>
                <a:lnTo>
                  <a:pt x="221399" y="2501598"/>
                </a:lnTo>
                <a:cubicBezTo>
                  <a:pt x="216791" y="2499024"/>
                  <a:pt x="215231" y="2495761"/>
                  <a:pt x="216721" y="2491808"/>
                </a:cubicBezTo>
                <a:cubicBezTo>
                  <a:pt x="218211" y="2487855"/>
                  <a:pt x="221561" y="2486243"/>
                  <a:pt x="226772" y="2486972"/>
                </a:cubicBezTo>
                <a:lnTo>
                  <a:pt x="240498" y="2474403"/>
                </a:lnTo>
                <a:cubicBezTo>
                  <a:pt x="242184" y="2469354"/>
                  <a:pt x="244506" y="2467119"/>
                  <a:pt x="247464" y="2467700"/>
                </a:cubicBezTo>
                <a:cubicBezTo>
                  <a:pt x="250423" y="2468281"/>
                  <a:pt x="252539" y="2466882"/>
                  <a:pt x="253813" y="2463503"/>
                </a:cubicBezTo>
                <a:lnTo>
                  <a:pt x="257155" y="2464326"/>
                </a:lnTo>
                <a:cubicBezTo>
                  <a:pt x="258182" y="2464505"/>
                  <a:pt x="259470" y="2464970"/>
                  <a:pt x="261020" y="2465720"/>
                </a:cubicBezTo>
                <a:cubicBezTo>
                  <a:pt x="262571" y="2466471"/>
                  <a:pt x="263236" y="2467668"/>
                  <a:pt x="263016" y="2469313"/>
                </a:cubicBezTo>
                <a:cubicBezTo>
                  <a:pt x="262060" y="2471846"/>
                  <a:pt x="259512" y="2474099"/>
                  <a:pt x="255372" y="2476070"/>
                </a:cubicBezTo>
                <a:cubicBezTo>
                  <a:pt x="251232" y="2478041"/>
                  <a:pt x="247534" y="2479568"/>
                  <a:pt x="244277" y="2480649"/>
                </a:cubicBezTo>
                <a:lnTo>
                  <a:pt x="236385" y="2491111"/>
                </a:lnTo>
                <a:lnTo>
                  <a:pt x="239727" y="2491933"/>
                </a:lnTo>
                <a:cubicBezTo>
                  <a:pt x="242125" y="2488942"/>
                  <a:pt x="247515" y="2484141"/>
                  <a:pt x="255899" y="2477529"/>
                </a:cubicBezTo>
                <a:cubicBezTo>
                  <a:pt x="264283" y="2470916"/>
                  <a:pt x="269988" y="2466636"/>
                  <a:pt x="273016" y="2464686"/>
                </a:cubicBezTo>
                <a:lnTo>
                  <a:pt x="270907" y="2458851"/>
                </a:lnTo>
                <a:cubicBezTo>
                  <a:pt x="275839" y="2456668"/>
                  <a:pt x="280352" y="2454826"/>
                  <a:pt x="284451" y="2453324"/>
                </a:cubicBezTo>
                <a:cubicBezTo>
                  <a:pt x="288549" y="2451823"/>
                  <a:pt x="292646" y="2449878"/>
                  <a:pt x="296741" y="2447489"/>
                </a:cubicBezTo>
                <a:cubicBezTo>
                  <a:pt x="303673" y="2448273"/>
                  <a:pt x="308690" y="2445594"/>
                  <a:pt x="311789" y="2439453"/>
                </a:cubicBezTo>
                <a:cubicBezTo>
                  <a:pt x="314888" y="2433312"/>
                  <a:pt x="319589" y="2430113"/>
                  <a:pt x="325891" y="2429855"/>
                </a:cubicBezTo>
                <a:lnTo>
                  <a:pt x="330466" y="2425665"/>
                </a:lnTo>
                <a:lnTo>
                  <a:pt x="326662" y="2412324"/>
                </a:lnTo>
                <a:lnTo>
                  <a:pt x="321675" y="2418185"/>
                </a:lnTo>
                <a:lnTo>
                  <a:pt x="301214" y="2414920"/>
                </a:lnTo>
                <a:lnTo>
                  <a:pt x="293734" y="2423712"/>
                </a:lnTo>
                <a:cubicBezTo>
                  <a:pt x="291862" y="2423214"/>
                  <a:pt x="289654" y="2423187"/>
                  <a:pt x="287108" y="2423631"/>
                </a:cubicBezTo>
                <a:cubicBezTo>
                  <a:pt x="284562" y="2424076"/>
                  <a:pt x="282880" y="2425507"/>
                  <a:pt x="282063" y="2427927"/>
                </a:cubicBezTo>
                <a:lnTo>
                  <a:pt x="270804" y="2430472"/>
                </a:lnTo>
                <a:lnTo>
                  <a:pt x="261602" y="2424663"/>
                </a:lnTo>
                <a:cubicBezTo>
                  <a:pt x="261939" y="2423897"/>
                  <a:pt x="262615" y="2423546"/>
                  <a:pt x="263633" y="2423612"/>
                </a:cubicBezTo>
                <a:cubicBezTo>
                  <a:pt x="264650" y="2423678"/>
                  <a:pt x="265225" y="2423746"/>
                  <a:pt x="265355" y="2423815"/>
                </a:cubicBezTo>
                <a:lnTo>
                  <a:pt x="273247" y="2413353"/>
                </a:lnTo>
                <a:cubicBezTo>
                  <a:pt x="275941" y="2413056"/>
                  <a:pt x="278058" y="2411953"/>
                  <a:pt x="279599" y="2410043"/>
                </a:cubicBezTo>
                <a:cubicBezTo>
                  <a:pt x="281140" y="2408133"/>
                  <a:pt x="282210" y="2405887"/>
                  <a:pt x="282809" y="2403302"/>
                </a:cubicBezTo>
                <a:lnTo>
                  <a:pt x="289467" y="2397852"/>
                </a:lnTo>
                <a:lnTo>
                  <a:pt x="293605" y="2388238"/>
                </a:lnTo>
                <a:cubicBezTo>
                  <a:pt x="301476" y="2384010"/>
                  <a:pt x="312796" y="2374318"/>
                  <a:pt x="327565" y="2359162"/>
                </a:cubicBezTo>
                <a:cubicBezTo>
                  <a:pt x="342334" y="2344007"/>
                  <a:pt x="354586" y="2332329"/>
                  <a:pt x="364320" y="2324130"/>
                </a:cubicBezTo>
                <a:lnTo>
                  <a:pt x="366351" y="2308681"/>
                </a:lnTo>
                <a:lnTo>
                  <a:pt x="380103" y="2303206"/>
                </a:lnTo>
                <a:lnTo>
                  <a:pt x="387584" y="2294414"/>
                </a:lnTo>
                <a:cubicBezTo>
                  <a:pt x="376639" y="2302131"/>
                  <a:pt x="364905" y="2308104"/>
                  <a:pt x="352383" y="2312331"/>
                </a:cubicBezTo>
                <a:cubicBezTo>
                  <a:pt x="339861" y="2316558"/>
                  <a:pt x="327286" y="2320551"/>
                  <a:pt x="314658" y="2324310"/>
                </a:cubicBezTo>
                <a:cubicBezTo>
                  <a:pt x="312717" y="2328594"/>
                  <a:pt x="309967" y="2332569"/>
                  <a:pt x="306407" y="2336234"/>
                </a:cubicBezTo>
                <a:cubicBezTo>
                  <a:pt x="302846" y="2339898"/>
                  <a:pt x="298939" y="2341373"/>
                  <a:pt x="294685" y="2340658"/>
                </a:cubicBezTo>
                <a:cubicBezTo>
                  <a:pt x="280695" y="2338100"/>
                  <a:pt x="271936" y="2339489"/>
                  <a:pt x="268408" y="2344822"/>
                </a:cubicBezTo>
                <a:cubicBezTo>
                  <a:pt x="264880" y="2350157"/>
                  <a:pt x="260298" y="2352572"/>
                  <a:pt x="254662" y="2352071"/>
                </a:cubicBezTo>
                <a:lnTo>
                  <a:pt x="238005" y="2362147"/>
                </a:lnTo>
                <a:cubicBezTo>
                  <a:pt x="234817" y="2360551"/>
                  <a:pt x="231476" y="2360023"/>
                  <a:pt x="227983" y="2360567"/>
                </a:cubicBezTo>
                <a:cubicBezTo>
                  <a:pt x="224490" y="2361110"/>
                  <a:pt x="221155" y="2362356"/>
                  <a:pt x="217981" y="2364307"/>
                </a:cubicBezTo>
                <a:cubicBezTo>
                  <a:pt x="216823" y="2364059"/>
                  <a:pt x="215064" y="2363109"/>
                  <a:pt x="212701" y="2361457"/>
                </a:cubicBezTo>
                <a:cubicBezTo>
                  <a:pt x="210339" y="2359805"/>
                  <a:pt x="209305" y="2357705"/>
                  <a:pt x="209601" y="2355156"/>
                </a:cubicBezTo>
                <a:cubicBezTo>
                  <a:pt x="210879" y="2352813"/>
                  <a:pt x="214665" y="2351530"/>
                  <a:pt x="220959" y="2351307"/>
                </a:cubicBezTo>
                <a:cubicBezTo>
                  <a:pt x="227253" y="2351083"/>
                  <a:pt x="232087" y="2350944"/>
                  <a:pt x="235460" y="2350888"/>
                </a:cubicBezTo>
                <a:lnTo>
                  <a:pt x="281267" y="2323178"/>
                </a:lnTo>
                <a:cubicBezTo>
                  <a:pt x="286979" y="2323071"/>
                  <a:pt x="292977" y="2322701"/>
                  <a:pt x="299260" y="2322070"/>
                </a:cubicBezTo>
                <a:cubicBezTo>
                  <a:pt x="305544" y="2321439"/>
                  <a:pt x="310386" y="2318570"/>
                  <a:pt x="313784" y="2313462"/>
                </a:cubicBezTo>
                <a:lnTo>
                  <a:pt x="347946" y="2297062"/>
                </a:lnTo>
                <a:lnTo>
                  <a:pt x="352907" y="2284107"/>
                </a:lnTo>
                <a:cubicBezTo>
                  <a:pt x="353939" y="2283363"/>
                  <a:pt x="355101" y="2282543"/>
                  <a:pt x="356394" y="2281642"/>
                </a:cubicBezTo>
                <a:cubicBezTo>
                  <a:pt x="357686" y="2280742"/>
                  <a:pt x="359163" y="2280441"/>
                  <a:pt x="360824" y="2280739"/>
                </a:cubicBezTo>
                <a:lnTo>
                  <a:pt x="364166" y="2281562"/>
                </a:lnTo>
                <a:lnTo>
                  <a:pt x="351159" y="2262411"/>
                </a:lnTo>
                <a:lnTo>
                  <a:pt x="346147" y="2261177"/>
                </a:lnTo>
                <a:cubicBezTo>
                  <a:pt x="344355" y="2260811"/>
                  <a:pt x="342304" y="2261044"/>
                  <a:pt x="339993" y="2261878"/>
                </a:cubicBezTo>
                <a:cubicBezTo>
                  <a:pt x="337684" y="2262713"/>
                  <a:pt x="335845" y="2263884"/>
                  <a:pt x="334477" y="2265393"/>
                </a:cubicBezTo>
                <a:lnTo>
                  <a:pt x="318617" y="2265033"/>
                </a:lnTo>
                <a:cubicBezTo>
                  <a:pt x="314855" y="2270716"/>
                  <a:pt x="308246" y="2275365"/>
                  <a:pt x="298792" y="2278982"/>
                </a:cubicBezTo>
                <a:cubicBezTo>
                  <a:pt x="289336" y="2282598"/>
                  <a:pt x="280941" y="2283706"/>
                  <a:pt x="273607" y="2282307"/>
                </a:cubicBezTo>
                <a:cubicBezTo>
                  <a:pt x="271658" y="2281827"/>
                  <a:pt x="270955" y="2279882"/>
                  <a:pt x="271499" y="2276472"/>
                </a:cubicBezTo>
                <a:lnTo>
                  <a:pt x="271910" y="2274801"/>
                </a:lnTo>
                <a:cubicBezTo>
                  <a:pt x="275028" y="2276233"/>
                  <a:pt x="277461" y="2275946"/>
                  <a:pt x="279210" y="2273940"/>
                </a:cubicBezTo>
                <a:cubicBezTo>
                  <a:pt x="280960" y="2271934"/>
                  <a:pt x="282133" y="2269565"/>
                  <a:pt x="282732" y="2266833"/>
                </a:cubicBezTo>
                <a:lnTo>
                  <a:pt x="283144" y="2265161"/>
                </a:lnTo>
                <a:cubicBezTo>
                  <a:pt x="279316" y="2262115"/>
                  <a:pt x="279427" y="2259263"/>
                  <a:pt x="283478" y="2256605"/>
                </a:cubicBezTo>
                <a:cubicBezTo>
                  <a:pt x="287529" y="2253947"/>
                  <a:pt x="290879" y="2252335"/>
                  <a:pt x="293528" y="2251769"/>
                </a:cubicBezTo>
                <a:lnTo>
                  <a:pt x="322241" y="2228712"/>
                </a:lnTo>
                <a:cubicBezTo>
                  <a:pt x="327012" y="2230625"/>
                  <a:pt x="332398" y="2229144"/>
                  <a:pt x="338397" y="2224272"/>
                </a:cubicBezTo>
                <a:cubicBezTo>
                  <a:pt x="344396" y="2219398"/>
                  <a:pt x="349986" y="2217083"/>
                  <a:pt x="355169" y="2217324"/>
                </a:cubicBezTo>
                <a:cubicBezTo>
                  <a:pt x="362422" y="2217707"/>
                  <a:pt x="368249" y="2213530"/>
                  <a:pt x="372652" y="2204793"/>
                </a:cubicBezTo>
                <a:cubicBezTo>
                  <a:pt x="377055" y="2196056"/>
                  <a:pt x="381629" y="2191571"/>
                  <a:pt x="386376" y="2191336"/>
                </a:cubicBezTo>
                <a:lnTo>
                  <a:pt x="388047" y="2191748"/>
                </a:lnTo>
                <a:cubicBezTo>
                  <a:pt x="411039" y="2183527"/>
                  <a:pt x="432144" y="2172182"/>
                  <a:pt x="451358" y="2157715"/>
                </a:cubicBezTo>
                <a:cubicBezTo>
                  <a:pt x="449470" y="2157287"/>
                  <a:pt x="447502" y="2156285"/>
                  <a:pt x="445453" y="2154710"/>
                </a:cubicBezTo>
                <a:cubicBezTo>
                  <a:pt x="443404" y="2153135"/>
                  <a:pt x="442579" y="2151086"/>
                  <a:pt x="442979" y="2148563"/>
                </a:cubicBezTo>
                <a:cubicBezTo>
                  <a:pt x="444097" y="2145368"/>
                  <a:pt x="446313" y="2142665"/>
                  <a:pt x="449627" y="2140454"/>
                </a:cubicBezTo>
                <a:cubicBezTo>
                  <a:pt x="452940" y="2138241"/>
                  <a:pt x="455574" y="2135641"/>
                  <a:pt x="457527" y="2132652"/>
                </a:cubicBezTo>
                <a:lnTo>
                  <a:pt x="487526" y="2118771"/>
                </a:lnTo>
                <a:cubicBezTo>
                  <a:pt x="491984" y="2120459"/>
                  <a:pt x="497990" y="2117655"/>
                  <a:pt x="505545" y="2110359"/>
                </a:cubicBezTo>
                <a:cubicBezTo>
                  <a:pt x="513100" y="2103063"/>
                  <a:pt x="518053" y="2097341"/>
                  <a:pt x="520402" y="2093194"/>
                </a:cubicBezTo>
                <a:cubicBezTo>
                  <a:pt x="525971" y="2096817"/>
                  <a:pt x="531973" y="2097334"/>
                  <a:pt x="538406" y="2094746"/>
                </a:cubicBezTo>
                <a:cubicBezTo>
                  <a:pt x="544839" y="2092158"/>
                  <a:pt x="549678" y="2088402"/>
                  <a:pt x="552920" y="2083478"/>
                </a:cubicBezTo>
                <a:cubicBezTo>
                  <a:pt x="557899" y="2084998"/>
                  <a:pt x="562657" y="2083364"/>
                  <a:pt x="567196" y="2078574"/>
                </a:cubicBezTo>
                <a:cubicBezTo>
                  <a:pt x="571734" y="2073785"/>
                  <a:pt x="575021" y="2069130"/>
                  <a:pt x="577057" y="2064610"/>
                </a:cubicBezTo>
                <a:cubicBezTo>
                  <a:pt x="580385" y="2066389"/>
                  <a:pt x="582816" y="2065511"/>
                  <a:pt x="584351" y="2061976"/>
                </a:cubicBezTo>
                <a:cubicBezTo>
                  <a:pt x="585886" y="2058440"/>
                  <a:pt x="589153" y="2057767"/>
                  <a:pt x="594151" y="2059958"/>
                </a:cubicBezTo>
                <a:cubicBezTo>
                  <a:pt x="594631" y="2058008"/>
                  <a:pt x="596576" y="2057305"/>
                  <a:pt x="599986" y="2057849"/>
                </a:cubicBezTo>
                <a:cubicBezTo>
                  <a:pt x="603328" y="2058672"/>
                  <a:pt x="606258" y="2061166"/>
                  <a:pt x="608777" y="2065330"/>
                </a:cubicBezTo>
                <a:cubicBezTo>
                  <a:pt x="605811" y="2069731"/>
                  <a:pt x="601256" y="2074739"/>
                  <a:pt x="595112" y="2080351"/>
                </a:cubicBezTo>
                <a:cubicBezTo>
                  <a:pt x="588968" y="2085964"/>
                  <a:pt x="582838" y="2088368"/>
                  <a:pt x="576723" y="2087565"/>
                </a:cubicBezTo>
                <a:lnTo>
                  <a:pt x="575052" y="2087153"/>
                </a:lnTo>
                <a:lnTo>
                  <a:pt x="559217" y="2093888"/>
                </a:lnTo>
                <a:cubicBezTo>
                  <a:pt x="557748" y="2096258"/>
                  <a:pt x="555912" y="2098317"/>
                  <a:pt x="553710" y="2100064"/>
                </a:cubicBezTo>
                <a:cubicBezTo>
                  <a:pt x="551508" y="2101811"/>
                  <a:pt x="549043" y="2102828"/>
                  <a:pt x="546314" y="2103117"/>
                </a:cubicBezTo>
                <a:cubicBezTo>
                  <a:pt x="541116" y="2110734"/>
                  <a:pt x="534681" y="2115279"/>
                  <a:pt x="527009" y="2116750"/>
                </a:cubicBezTo>
                <a:cubicBezTo>
                  <a:pt x="519337" y="2118221"/>
                  <a:pt x="513005" y="2122348"/>
                  <a:pt x="508013" y="2129130"/>
                </a:cubicBezTo>
                <a:lnTo>
                  <a:pt x="499247" y="2128745"/>
                </a:lnTo>
                <a:lnTo>
                  <a:pt x="504697" y="2135402"/>
                </a:lnTo>
                <a:cubicBezTo>
                  <a:pt x="509095" y="2134934"/>
                  <a:pt x="518955" y="2130273"/>
                  <a:pt x="534278" y="2121419"/>
                </a:cubicBezTo>
                <a:cubicBezTo>
                  <a:pt x="549600" y="2112564"/>
                  <a:pt x="559036" y="2106027"/>
                  <a:pt x="562585" y="2101806"/>
                </a:cubicBezTo>
                <a:lnTo>
                  <a:pt x="579267" y="2098824"/>
                </a:lnTo>
                <a:cubicBezTo>
                  <a:pt x="588979" y="2091467"/>
                  <a:pt x="599111" y="2085101"/>
                  <a:pt x="609664" y="2079725"/>
                </a:cubicBezTo>
                <a:cubicBezTo>
                  <a:pt x="620217" y="2074348"/>
                  <a:pt x="631609" y="2070064"/>
                  <a:pt x="643839" y="2066872"/>
                </a:cubicBezTo>
                <a:cubicBezTo>
                  <a:pt x="646913" y="2068183"/>
                  <a:pt x="649120" y="2067619"/>
                  <a:pt x="650458" y="2065179"/>
                </a:cubicBezTo>
                <a:cubicBezTo>
                  <a:pt x="651797" y="2062739"/>
                  <a:pt x="652641" y="2060511"/>
                  <a:pt x="652990" y="2058492"/>
                </a:cubicBezTo>
                <a:lnTo>
                  <a:pt x="655047" y="2050138"/>
                </a:lnTo>
                <a:lnTo>
                  <a:pt x="660470" y="2049701"/>
                </a:lnTo>
                <a:cubicBezTo>
                  <a:pt x="662866" y="2050918"/>
                  <a:pt x="664662" y="2052320"/>
                  <a:pt x="665859" y="2053907"/>
                </a:cubicBezTo>
                <a:cubicBezTo>
                  <a:pt x="667056" y="2055494"/>
                  <a:pt x="668319" y="2053664"/>
                  <a:pt x="669647" y="2048416"/>
                </a:cubicBezTo>
                <a:cubicBezTo>
                  <a:pt x="671872" y="2048078"/>
                  <a:pt x="674826" y="2047475"/>
                  <a:pt x="678509" y="2046610"/>
                </a:cubicBezTo>
                <a:cubicBezTo>
                  <a:pt x="682193" y="2045745"/>
                  <a:pt x="684517" y="2044101"/>
                  <a:pt x="685481" y="2041681"/>
                </a:cubicBezTo>
                <a:cubicBezTo>
                  <a:pt x="685719" y="2039968"/>
                  <a:pt x="685122" y="2038492"/>
                  <a:pt x="683692" y="2037254"/>
                </a:cubicBezTo>
                <a:cubicBezTo>
                  <a:pt x="682262" y="2036016"/>
                  <a:pt x="681042" y="2035272"/>
                  <a:pt x="680032" y="2035023"/>
                </a:cubicBezTo>
                <a:cubicBezTo>
                  <a:pt x="678491" y="2036785"/>
                  <a:pt x="675751" y="2038917"/>
                  <a:pt x="671813" y="2041418"/>
                </a:cubicBezTo>
                <a:cubicBezTo>
                  <a:pt x="667875" y="2043919"/>
                  <a:pt x="664505" y="2045009"/>
                  <a:pt x="661705" y="2044689"/>
                </a:cubicBezTo>
                <a:cubicBezTo>
                  <a:pt x="660929" y="2044388"/>
                  <a:pt x="660596" y="2043641"/>
                  <a:pt x="660705" y="2042449"/>
                </a:cubicBezTo>
                <a:cubicBezTo>
                  <a:pt x="660814" y="2041257"/>
                  <a:pt x="661001" y="2040196"/>
                  <a:pt x="661267" y="2039265"/>
                </a:cubicBezTo>
                <a:cubicBezTo>
                  <a:pt x="660072" y="2035722"/>
                  <a:pt x="659918" y="2031549"/>
                  <a:pt x="660805" y="2026746"/>
                </a:cubicBezTo>
                <a:cubicBezTo>
                  <a:pt x="661785" y="2023517"/>
                  <a:pt x="663656" y="2021615"/>
                  <a:pt x="666418" y="2021040"/>
                </a:cubicBezTo>
                <a:cubicBezTo>
                  <a:pt x="669181" y="2020464"/>
                  <a:pt x="671894" y="2020542"/>
                  <a:pt x="674557" y="2021271"/>
                </a:cubicBezTo>
                <a:cubicBezTo>
                  <a:pt x="675838" y="2019667"/>
                  <a:pt x="677537" y="2018165"/>
                  <a:pt x="679653" y="2016766"/>
                </a:cubicBezTo>
                <a:cubicBezTo>
                  <a:pt x="681770" y="2015367"/>
                  <a:pt x="684098" y="2014907"/>
                  <a:pt x="686639" y="2015385"/>
                </a:cubicBezTo>
                <a:cubicBezTo>
                  <a:pt x="687990" y="2013945"/>
                  <a:pt x="689760" y="2013052"/>
                  <a:pt x="691949" y="2012705"/>
                </a:cubicBezTo>
                <a:cubicBezTo>
                  <a:pt x="694139" y="2012358"/>
                  <a:pt x="696122" y="2012403"/>
                  <a:pt x="697897" y="2012840"/>
                </a:cubicBezTo>
                <a:cubicBezTo>
                  <a:pt x="699786" y="2013268"/>
                  <a:pt x="701754" y="2014269"/>
                  <a:pt x="703803" y="2015844"/>
                </a:cubicBezTo>
                <a:cubicBezTo>
                  <a:pt x="705852" y="2017419"/>
                  <a:pt x="706677" y="2019469"/>
                  <a:pt x="706277" y="2021991"/>
                </a:cubicBezTo>
                <a:cubicBezTo>
                  <a:pt x="705461" y="2024559"/>
                  <a:pt x="703470" y="2026948"/>
                  <a:pt x="700304" y="2029159"/>
                </a:cubicBezTo>
                <a:cubicBezTo>
                  <a:pt x="697138" y="2031371"/>
                  <a:pt x="693997" y="2033034"/>
                  <a:pt x="690880" y="2034149"/>
                </a:cubicBezTo>
                <a:lnTo>
                  <a:pt x="695481" y="2037054"/>
                </a:lnTo>
                <a:cubicBezTo>
                  <a:pt x="702443" y="2038768"/>
                  <a:pt x="707721" y="2036523"/>
                  <a:pt x="711316" y="2030320"/>
                </a:cubicBezTo>
                <a:cubicBezTo>
                  <a:pt x="718739" y="2030006"/>
                  <a:pt x="726730" y="2027838"/>
                  <a:pt x="735289" y="2023816"/>
                </a:cubicBezTo>
                <a:cubicBezTo>
                  <a:pt x="743847" y="2019794"/>
                  <a:pt x="750996" y="2015648"/>
                  <a:pt x="756736" y="2011375"/>
                </a:cubicBezTo>
                <a:cubicBezTo>
                  <a:pt x="758687" y="2007351"/>
                  <a:pt x="761527" y="2004211"/>
                  <a:pt x="765258" y="2001954"/>
                </a:cubicBezTo>
                <a:cubicBezTo>
                  <a:pt x="768988" y="1999697"/>
                  <a:pt x="773088" y="1998639"/>
                  <a:pt x="777557" y="1998779"/>
                </a:cubicBezTo>
                <a:lnTo>
                  <a:pt x="787968" y="1992482"/>
                </a:lnTo>
                <a:cubicBezTo>
                  <a:pt x="787730" y="1991499"/>
                  <a:pt x="788824" y="1990957"/>
                  <a:pt x="791249" y="1990852"/>
                </a:cubicBezTo>
                <a:cubicBezTo>
                  <a:pt x="793675" y="1990748"/>
                  <a:pt x="795083" y="1990726"/>
                  <a:pt x="795474" y="1990785"/>
                </a:cubicBezTo>
                <a:cubicBezTo>
                  <a:pt x="797040" y="1988475"/>
                  <a:pt x="798787" y="1985878"/>
                  <a:pt x="800715" y="1982993"/>
                </a:cubicBezTo>
                <a:cubicBezTo>
                  <a:pt x="802643" y="1980108"/>
                  <a:pt x="804075" y="1976990"/>
                  <a:pt x="805011" y="1973639"/>
                </a:cubicBezTo>
                <a:cubicBezTo>
                  <a:pt x="805038" y="1971431"/>
                  <a:pt x="803397" y="1969698"/>
                  <a:pt x="800088" y="1968441"/>
                </a:cubicBezTo>
                <a:cubicBezTo>
                  <a:pt x="796780" y="1967183"/>
                  <a:pt x="795345" y="1964615"/>
                  <a:pt x="795783" y="1960736"/>
                </a:cubicBezTo>
                <a:lnTo>
                  <a:pt x="798688" y="1956134"/>
                </a:lnTo>
                <a:cubicBezTo>
                  <a:pt x="801486" y="1955864"/>
                  <a:pt x="804230" y="1954914"/>
                  <a:pt x="806920" y="1953288"/>
                </a:cubicBezTo>
                <a:cubicBezTo>
                  <a:pt x="809609" y="1951660"/>
                  <a:pt x="811723" y="1949671"/>
                  <a:pt x="813262" y="1947318"/>
                </a:cubicBezTo>
                <a:lnTo>
                  <a:pt x="819097" y="1945210"/>
                </a:lnTo>
                <a:lnTo>
                  <a:pt x="816990" y="1939375"/>
                </a:lnTo>
                <a:cubicBezTo>
                  <a:pt x="812840" y="1941085"/>
                  <a:pt x="808114" y="1941989"/>
                  <a:pt x="802810" y="1942087"/>
                </a:cubicBezTo>
                <a:lnTo>
                  <a:pt x="797851" y="1941175"/>
                </a:lnTo>
                <a:lnTo>
                  <a:pt x="793330" y="1943056"/>
                </a:lnTo>
                <a:cubicBezTo>
                  <a:pt x="792216" y="1946393"/>
                  <a:pt x="789147" y="1947346"/>
                  <a:pt x="784124" y="1945917"/>
                </a:cubicBezTo>
                <a:lnTo>
                  <a:pt x="772347" y="1952391"/>
                </a:lnTo>
                <a:lnTo>
                  <a:pt x="763990" y="1945420"/>
                </a:lnTo>
                <a:cubicBezTo>
                  <a:pt x="760758" y="1948657"/>
                  <a:pt x="757220" y="1951199"/>
                  <a:pt x="753378" y="1953043"/>
                </a:cubicBezTo>
                <a:cubicBezTo>
                  <a:pt x="749537" y="1954887"/>
                  <a:pt x="745757" y="1956871"/>
                  <a:pt x="742037" y="1958994"/>
                </a:cubicBezTo>
                <a:cubicBezTo>
                  <a:pt x="743232" y="1959385"/>
                  <a:pt x="745249" y="1960330"/>
                  <a:pt x="748088" y="1961828"/>
                </a:cubicBezTo>
                <a:cubicBezTo>
                  <a:pt x="750928" y="1963325"/>
                  <a:pt x="752230" y="1964914"/>
                  <a:pt x="751996" y="1966593"/>
                </a:cubicBezTo>
                <a:lnTo>
                  <a:pt x="749138" y="1969169"/>
                </a:lnTo>
                <a:cubicBezTo>
                  <a:pt x="747308" y="1968337"/>
                  <a:pt x="744961" y="1967648"/>
                  <a:pt x="742094" y="1967102"/>
                </a:cubicBezTo>
                <a:cubicBezTo>
                  <a:pt x="739228" y="1966556"/>
                  <a:pt x="737210" y="1967383"/>
                  <a:pt x="736040" y="1969581"/>
                </a:cubicBezTo>
                <a:cubicBezTo>
                  <a:pt x="731615" y="1968887"/>
                  <a:pt x="727038" y="1969172"/>
                  <a:pt x="722306" y="1970437"/>
                </a:cubicBezTo>
                <a:cubicBezTo>
                  <a:pt x="717575" y="1971701"/>
                  <a:pt x="713328" y="1973502"/>
                  <a:pt x="709563" y="1975838"/>
                </a:cubicBezTo>
                <a:lnTo>
                  <a:pt x="692632" y="1976596"/>
                </a:lnTo>
                <a:lnTo>
                  <a:pt x="675768" y="1986620"/>
                </a:lnTo>
                <a:cubicBezTo>
                  <a:pt x="670207" y="1986366"/>
                  <a:pt x="664312" y="1986675"/>
                  <a:pt x="658080" y="1987544"/>
                </a:cubicBezTo>
                <a:cubicBezTo>
                  <a:pt x="651848" y="1988413"/>
                  <a:pt x="646039" y="1989678"/>
                  <a:pt x="640652" y="1991340"/>
                </a:cubicBezTo>
                <a:cubicBezTo>
                  <a:pt x="640756" y="1989995"/>
                  <a:pt x="639087" y="1989342"/>
                  <a:pt x="635645" y="1989379"/>
                </a:cubicBezTo>
                <a:cubicBezTo>
                  <a:pt x="632204" y="1989416"/>
                  <a:pt x="630134" y="1988605"/>
                  <a:pt x="629437" y="1986946"/>
                </a:cubicBezTo>
                <a:cubicBezTo>
                  <a:pt x="623455" y="1991994"/>
                  <a:pt x="616671" y="1996728"/>
                  <a:pt x="609087" y="2001148"/>
                </a:cubicBezTo>
                <a:cubicBezTo>
                  <a:pt x="604664" y="1997991"/>
                  <a:pt x="599561" y="1997454"/>
                  <a:pt x="593778" y="1999538"/>
                </a:cubicBezTo>
                <a:cubicBezTo>
                  <a:pt x="587994" y="2001623"/>
                  <a:pt x="582994" y="2004361"/>
                  <a:pt x="578777" y="2007753"/>
                </a:cubicBezTo>
                <a:lnTo>
                  <a:pt x="584904" y="2015698"/>
                </a:lnTo>
                <a:cubicBezTo>
                  <a:pt x="578063" y="2016944"/>
                  <a:pt x="571243" y="2018430"/>
                  <a:pt x="564445" y="2020155"/>
                </a:cubicBezTo>
                <a:cubicBezTo>
                  <a:pt x="557647" y="2021881"/>
                  <a:pt x="550741" y="2022409"/>
                  <a:pt x="543726" y="2021739"/>
                </a:cubicBezTo>
                <a:lnTo>
                  <a:pt x="537037" y="2024661"/>
                </a:lnTo>
                <a:lnTo>
                  <a:pt x="536062" y="2022432"/>
                </a:lnTo>
                <a:lnTo>
                  <a:pt x="525259" y="2031135"/>
                </a:lnTo>
                <a:cubicBezTo>
                  <a:pt x="520552" y="2031061"/>
                  <a:pt x="515667" y="2031150"/>
                  <a:pt x="510602" y="2031398"/>
                </a:cubicBezTo>
                <a:cubicBezTo>
                  <a:pt x="505539" y="2031646"/>
                  <a:pt x="500739" y="2032692"/>
                  <a:pt x="496205" y="2034535"/>
                </a:cubicBezTo>
                <a:lnTo>
                  <a:pt x="495512" y="2026870"/>
                </a:lnTo>
                <a:lnTo>
                  <a:pt x="479903" y="2033690"/>
                </a:lnTo>
                <a:lnTo>
                  <a:pt x="470702" y="2043022"/>
                </a:lnTo>
                <a:cubicBezTo>
                  <a:pt x="466321" y="2033373"/>
                  <a:pt x="459836" y="2031448"/>
                  <a:pt x="451250" y="2037247"/>
                </a:cubicBezTo>
                <a:cubicBezTo>
                  <a:pt x="442663" y="2043046"/>
                  <a:pt x="435724" y="2044638"/>
                  <a:pt x="430433" y="2042027"/>
                </a:cubicBezTo>
                <a:cubicBezTo>
                  <a:pt x="429434" y="2043791"/>
                  <a:pt x="427947" y="2044440"/>
                  <a:pt x="425973" y="2043975"/>
                </a:cubicBezTo>
                <a:cubicBezTo>
                  <a:pt x="423637" y="2043059"/>
                  <a:pt x="421744" y="2042780"/>
                  <a:pt x="420296" y="2043136"/>
                </a:cubicBezTo>
                <a:cubicBezTo>
                  <a:pt x="418848" y="2043493"/>
                  <a:pt x="417442" y="2044328"/>
                  <a:pt x="416080" y="2045643"/>
                </a:cubicBezTo>
                <a:cubicBezTo>
                  <a:pt x="409191" y="2049565"/>
                  <a:pt x="399955" y="2052106"/>
                  <a:pt x="388373" y="2053266"/>
                </a:cubicBezTo>
                <a:cubicBezTo>
                  <a:pt x="376792" y="2054426"/>
                  <a:pt x="366983" y="2054895"/>
                  <a:pt x="358946" y="2054671"/>
                </a:cubicBezTo>
                <a:cubicBezTo>
                  <a:pt x="354558" y="2058303"/>
                  <a:pt x="349500" y="2060403"/>
                  <a:pt x="343772" y="2060969"/>
                </a:cubicBezTo>
                <a:cubicBezTo>
                  <a:pt x="338045" y="2061535"/>
                  <a:pt x="332256" y="2061962"/>
                  <a:pt x="326407" y="2062249"/>
                </a:cubicBezTo>
                <a:cubicBezTo>
                  <a:pt x="324852" y="2063565"/>
                  <a:pt x="322874" y="2064484"/>
                  <a:pt x="320475" y="2065007"/>
                </a:cubicBezTo>
                <a:cubicBezTo>
                  <a:pt x="318075" y="2065530"/>
                  <a:pt x="316012" y="2065491"/>
                  <a:pt x="314283" y="2064891"/>
                </a:cubicBezTo>
                <a:cubicBezTo>
                  <a:pt x="312786" y="2064189"/>
                  <a:pt x="312087" y="2063222"/>
                  <a:pt x="312185" y="2061990"/>
                </a:cubicBezTo>
                <a:cubicBezTo>
                  <a:pt x="312283" y="2060757"/>
                  <a:pt x="312542" y="2059704"/>
                  <a:pt x="312962" y="2058829"/>
                </a:cubicBezTo>
                <a:lnTo>
                  <a:pt x="299864" y="2059240"/>
                </a:lnTo>
                <a:cubicBezTo>
                  <a:pt x="300787" y="2064647"/>
                  <a:pt x="300326" y="2069163"/>
                  <a:pt x="298481" y="2072790"/>
                </a:cubicBezTo>
                <a:cubicBezTo>
                  <a:pt x="296636" y="2076418"/>
                  <a:pt x="292868" y="2076404"/>
                  <a:pt x="287177" y="2072750"/>
                </a:cubicBezTo>
                <a:lnTo>
                  <a:pt x="282090" y="2076301"/>
                </a:lnTo>
                <a:lnTo>
                  <a:pt x="280422" y="2066407"/>
                </a:lnTo>
                <a:lnTo>
                  <a:pt x="277218" y="2065151"/>
                </a:lnTo>
                <a:cubicBezTo>
                  <a:pt x="275988" y="2064361"/>
                  <a:pt x="275245" y="2064686"/>
                  <a:pt x="274988" y="2066125"/>
                </a:cubicBezTo>
                <a:cubicBezTo>
                  <a:pt x="274682" y="2067006"/>
                  <a:pt x="274597" y="2068205"/>
                  <a:pt x="274734" y="2069722"/>
                </a:cubicBezTo>
                <a:cubicBezTo>
                  <a:pt x="274871" y="2071239"/>
                  <a:pt x="275187" y="2072595"/>
                  <a:pt x="275681" y="2073790"/>
                </a:cubicBezTo>
                <a:cubicBezTo>
                  <a:pt x="272217" y="2072509"/>
                  <a:pt x="268261" y="2072191"/>
                  <a:pt x="263812" y="2072834"/>
                </a:cubicBezTo>
                <a:cubicBezTo>
                  <a:pt x="259363" y="2073478"/>
                  <a:pt x="255981" y="2075233"/>
                  <a:pt x="253664" y="2078098"/>
                </a:cubicBezTo>
                <a:cubicBezTo>
                  <a:pt x="241852" y="2080631"/>
                  <a:pt x="229018" y="2082532"/>
                  <a:pt x="215160" y="2083801"/>
                </a:cubicBezTo>
                <a:cubicBezTo>
                  <a:pt x="201302" y="2085070"/>
                  <a:pt x="189355" y="2088243"/>
                  <a:pt x="179319" y="2093319"/>
                </a:cubicBezTo>
                <a:cubicBezTo>
                  <a:pt x="174106" y="2090507"/>
                  <a:pt x="168039" y="2091055"/>
                  <a:pt x="161116" y="2094965"/>
                </a:cubicBezTo>
                <a:cubicBezTo>
                  <a:pt x="154194" y="2098875"/>
                  <a:pt x="147813" y="2100224"/>
                  <a:pt x="141973" y="2099014"/>
                </a:cubicBezTo>
                <a:lnTo>
                  <a:pt x="138769" y="2097758"/>
                </a:lnTo>
                <a:cubicBezTo>
                  <a:pt x="146665" y="2089301"/>
                  <a:pt x="157080" y="2084142"/>
                  <a:pt x="170015" y="2082280"/>
                </a:cubicBezTo>
                <a:cubicBezTo>
                  <a:pt x="182949" y="2080419"/>
                  <a:pt x="194740" y="2077647"/>
                  <a:pt x="205385" y="2073964"/>
                </a:cubicBezTo>
                <a:cubicBezTo>
                  <a:pt x="207511" y="2071486"/>
                  <a:pt x="209845" y="2070245"/>
                  <a:pt x="212388" y="2070240"/>
                </a:cubicBezTo>
                <a:cubicBezTo>
                  <a:pt x="214931" y="2070235"/>
                  <a:pt x="217266" y="2068994"/>
                  <a:pt x="219392" y="2066516"/>
                </a:cubicBezTo>
                <a:lnTo>
                  <a:pt x="239526" y="2067014"/>
                </a:lnTo>
                <a:lnTo>
                  <a:pt x="286354" y="2046554"/>
                </a:lnTo>
                <a:lnTo>
                  <a:pt x="270399" y="2049542"/>
                </a:lnTo>
                <a:lnTo>
                  <a:pt x="269294" y="2028780"/>
                </a:lnTo>
                <a:cubicBezTo>
                  <a:pt x="292401" y="2025129"/>
                  <a:pt x="314383" y="2017572"/>
                  <a:pt x="335239" y="2006109"/>
                </a:cubicBezTo>
                <a:cubicBezTo>
                  <a:pt x="356095" y="1994645"/>
                  <a:pt x="377015" y="1983900"/>
                  <a:pt x="398001" y="1973874"/>
                </a:cubicBezTo>
                <a:lnTo>
                  <a:pt x="397654" y="1970042"/>
                </a:lnTo>
                <a:cubicBezTo>
                  <a:pt x="394066" y="1970060"/>
                  <a:pt x="388145" y="1970435"/>
                  <a:pt x="379888" y="1971165"/>
                </a:cubicBezTo>
                <a:cubicBezTo>
                  <a:pt x="371632" y="1971895"/>
                  <a:pt x="366267" y="1972026"/>
                  <a:pt x="363794" y="1971558"/>
                </a:cubicBezTo>
                <a:cubicBezTo>
                  <a:pt x="362029" y="1970558"/>
                  <a:pt x="361380" y="1969071"/>
                  <a:pt x="361846" y="1967098"/>
                </a:cubicBezTo>
                <a:cubicBezTo>
                  <a:pt x="363368" y="1963998"/>
                  <a:pt x="365692" y="1961213"/>
                  <a:pt x="368817" y="1958741"/>
                </a:cubicBezTo>
                <a:lnTo>
                  <a:pt x="380941" y="1956099"/>
                </a:lnTo>
                <a:cubicBezTo>
                  <a:pt x="376711" y="1952940"/>
                  <a:pt x="375595" y="1949500"/>
                  <a:pt x="377593" y="1945778"/>
                </a:cubicBezTo>
                <a:cubicBezTo>
                  <a:pt x="379590" y="1942056"/>
                  <a:pt x="383124" y="1940899"/>
                  <a:pt x="388193" y="1942308"/>
                </a:cubicBezTo>
                <a:lnTo>
                  <a:pt x="403456" y="1931656"/>
                </a:lnTo>
                <a:cubicBezTo>
                  <a:pt x="405792" y="1926874"/>
                  <a:pt x="408388" y="1924965"/>
                  <a:pt x="411244" y="1925930"/>
                </a:cubicBezTo>
                <a:cubicBezTo>
                  <a:pt x="414100" y="1926895"/>
                  <a:pt x="416383" y="1925787"/>
                  <a:pt x="418091" y="1922606"/>
                </a:cubicBezTo>
                <a:lnTo>
                  <a:pt x="421295" y="1923862"/>
                </a:lnTo>
                <a:cubicBezTo>
                  <a:pt x="422289" y="1924175"/>
                  <a:pt x="423505" y="1924805"/>
                  <a:pt x="424943" y="1925754"/>
                </a:cubicBezTo>
                <a:cubicBezTo>
                  <a:pt x="426381" y="1926702"/>
                  <a:pt x="426883" y="1927977"/>
                  <a:pt x="426448" y="1929578"/>
                </a:cubicBezTo>
                <a:cubicBezTo>
                  <a:pt x="425167" y="1931964"/>
                  <a:pt x="422344" y="1933860"/>
                  <a:pt x="417980" y="1935269"/>
                </a:cubicBezTo>
                <a:cubicBezTo>
                  <a:pt x="413617" y="1936678"/>
                  <a:pt x="409749" y="1937703"/>
                  <a:pt x="406379" y="1938346"/>
                </a:cubicBezTo>
                <a:lnTo>
                  <a:pt x="397178" y="1947677"/>
                </a:lnTo>
                <a:lnTo>
                  <a:pt x="400382" y="1948933"/>
                </a:lnTo>
                <a:cubicBezTo>
                  <a:pt x="403153" y="1946284"/>
                  <a:pt x="409129" y="1942234"/>
                  <a:pt x="418311" y="1936784"/>
                </a:cubicBezTo>
                <a:cubicBezTo>
                  <a:pt x="427492" y="1931335"/>
                  <a:pt x="433712" y="1927842"/>
                  <a:pt x="436970" y="1926308"/>
                </a:cubicBezTo>
                <a:lnTo>
                  <a:pt x="435649" y="1920246"/>
                </a:lnTo>
                <a:cubicBezTo>
                  <a:pt x="440824" y="1918732"/>
                  <a:pt x="445542" y="1917501"/>
                  <a:pt x="449802" y="1916552"/>
                </a:cubicBezTo>
                <a:cubicBezTo>
                  <a:pt x="454063" y="1915604"/>
                  <a:pt x="458380" y="1914215"/>
                  <a:pt x="462754" y="1912387"/>
                </a:cubicBezTo>
                <a:cubicBezTo>
                  <a:pt x="469523" y="1914077"/>
                  <a:pt x="474848" y="1912083"/>
                  <a:pt x="478729" y="1906403"/>
                </a:cubicBezTo>
                <a:cubicBezTo>
                  <a:pt x="482610" y="1900724"/>
                  <a:pt x="487692" y="1898173"/>
                  <a:pt x="493973" y="1898747"/>
                </a:cubicBezTo>
                <a:lnTo>
                  <a:pt x="499060" y="1895197"/>
                </a:lnTo>
                <a:lnTo>
                  <a:pt x="497047" y="1881471"/>
                </a:lnTo>
                <a:lnTo>
                  <a:pt x="491331" y="1886623"/>
                </a:lnTo>
                <a:lnTo>
                  <a:pt x="471479" y="1880692"/>
                </a:lnTo>
                <a:lnTo>
                  <a:pt x="462906" y="1888421"/>
                </a:lnTo>
                <a:cubicBezTo>
                  <a:pt x="461116" y="1887681"/>
                  <a:pt x="458930" y="1887363"/>
                  <a:pt x="456348" y="1887468"/>
                </a:cubicBezTo>
                <a:cubicBezTo>
                  <a:pt x="453766" y="1887573"/>
                  <a:pt x="451910" y="1888771"/>
                  <a:pt x="450782" y="1891062"/>
                </a:cubicBezTo>
                <a:lnTo>
                  <a:pt x="439285" y="1892102"/>
                </a:lnTo>
                <a:lnTo>
                  <a:pt x="430929" y="1885131"/>
                </a:lnTo>
                <a:cubicBezTo>
                  <a:pt x="431363" y="1884415"/>
                  <a:pt x="432080" y="1884157"/>
                  <a:pt x="433080" y="1884356"/>
                </a:cubicBezTo>
                <a:cubicBezTo>
                  <a:pt x="434080" y="1884556"/>
                  <a:pt x="434640" y="1884699"/>
                  <a:pt x="434761" y="1884784"/>
                </a:cubicBezTo>
                <a:lnTo>
                  <a:pt x="443961" y="1875453"/>
                </a:lnTo>
                <a:cubicBezTo>
                  <a:pt x="446672" y="1875514"/>
                  <a:pt x="448916" y="1874699"/>
                  <a:pt x="450695" y="1873009"/>
                </a:cubicBezTo>
                <a:cubicBezTo>
                  <a:pt x="452474" y="1871319"/>
                  <a:pt x="453831" y="1869232"/>
                  <a:pt x="454764" y="1866749"/>
                </a:cubicBezTo>
                <a:lnTo>
                  <a:pt x="462083" y="1862225"/>
                </a:lnTo>
                <a:lnTo>
                  <a:pt x="467451" y="1853240"/>
                </a:lnTo>
                <a:cubicBezTo>
                  <a:pt x="475810" y="1850085"/>
                  <a:pt x="488308" y="1841969"/>
                  <a:pt x="504946" y="1828891"/>
                </a:cubicBezTo>
                <a:cubicBezTo>
                  <a:pt x="521583" y="1815813"/>
                  <a:pt x="535266" y="1805852"/>
                  <a:pt x="545996" y="1799005"/>
                </a:cubicBezTo>
                <a:lnTo>
                  <a:pt x="550044" y="1783959"/>
                </a:lnTo>
                <a:lnTo>
                  <a:pt x="564398" y="1780343"/>
                </a:lnTo>
                <a:lnTo>
                  <a:pt x="572971" y="1772614"/>
                </a:lnTo>
                <a:cubicBezTo>
                  <a:pt x="561105" y="1778822"/>
                  <a:pt x="548687" y="1783196"/>
                  <a:pt x="535717" y="1785737"/>
                </a:cubicBezTo>
                <a:cubicBezTo>
                  <a:pt x="522747" y="1788278"/>
                  <a:pt x="509756" y="1790579"/>
                  <a:pt x="496742" y="1792642"/>
                </a:cubicBezTo>
                <a:cubicBezTo>
                  <a:pt x="494254" y="1796633"/>
                  <a:pt x="491004" y="1800211"/>
                  <a:pt x="486992" y="1803375"/>
                </a:cubicBezTo>
                <a:cubicBezTo>
                  <a:pt x="482980" y="1806538"/>
                  <a:pt x="478912" y="1807485"/>
                  <a:pt x="474790" y="1806217"/>
                </a:cubicBezTo>
                <a:cubicBezTo>
                  <a:pt x="461259" y="1801838"/>
                  <a:pt x="452393" y="1802060"/>
                  <a:pt x="448193" y="1806882"/>
                </a:cubicBezTo>
                <a:cubicBezTo>
                  <a:pt x="443993" y="1811705"/>
                  <a:pt x="439133" y="1813497"/>
                  <a:pt x="433612" y="1812257"/>
                </a:cubicBezTo>
                <a:lnTo>
                  <a:pt x="415773" y="1820051"/>
                </a:lnTo>
                <a:cubicBezTo>
                  <a:pt x="412823" y="1818049"/>
                  <a:pt x="409580" y="1817086"/>
                  <a:pt x="406047" y="1817164"/>
                </a:cubicBezTo>
                <a:cubicBezTo>
                  <a:pt x="402512" y="1817242"/>
                  <a:pt x="399043" y="1818039"/>
                  <a:pt x="395638" y="1819554"/>
                </a:cubicBezTo>
                <a:cubicBezTo>
                  <a:pt x="394524" y="1819156"/>
                  <a:pt x="392905" y="1817982"/>
                  <a:pt x="390781" y="1816034"/>
                </a:cubicBezTo>
                <a:cubicBezTo>
                  <a:pt x="388657" y="1814084"/>
                  <a:pt x="387909" y="1811866"/>
                  <a:pt x="388538" y="1809379"/>
                </a:cubicBezTo>
                <a:cubicBezTo>
                  <a:pt x="390113" y="1807224"/>
                  <a:pt x="394035" y="1806451"/>
                  <a:pt x="400304" y="1807059"/>
                </a:cubicBezTo>
                <a:cubicBezTo>
                  <a:pt x="406572" y="1807668"/>
                  <a:pt x="411382" y="1808167"/>
                  <a:pt x="414733" y="1808556"/>
                </a:cubicBezTo>
                <a:lnTo>
                  <a:pt x="463791" y="1787121"/>
                </a:lnTo>
                <a:cubicBezTo>
                  <a:pt x="469468" y="1787767"/>
                  <a:pt x="475462" y="1788191"/>
                  <a:pt x="481774" y="1788393"/>
                </a:cubicBezTo>
                <a:cubicBezTo>
                  <a:pt x="488087" y="1788595"/>
                  <a:pt x="493264" y="1786389"/>
                  <a:pt x="497305" y="1781774"/>
                </a:cubicBezTo>
                <a:lnTo>
                  <a:pt x="533330" y="1770017"/>
                </a:lnTo>
                <a:lnTo>
                  <a:pt x="539955" y="1757828"/>
                </a:lnTo>
                <a:cubicBezTo>
                  <a:pt x="541076" y="1757228"/>
                  <a:pt x="542336" y="1756566"/>
                  <a:pt x="543735" y="1755844"/>
                </a:cubicBezTo>
                <a:cubicBezTo>
                  <a:pt x="545135" y="1755122"/>
                  <a:pt x="546638" y="1755019"/>
                  <a:pt x="548247" y="1755533"/>
                </a:cubicBezTo>
                <a:lnTo>
                  <a:pt x="551451" y="1756789"/>
                </a:lnTo>
                <a:lnTo>
                  <a:pt x="541080" y="1736092"/>
                </a:lnTo>
                <a:lnTo>
                  <a:pt x="536274" y="1734208"/>
                </a:lnTo>
                <a:cubicBezTo>
                  <a:pt x="534545" y="1733608"/>
                  <a:pt x="532482" y="1733569"/>
                  <a:pt x="530082" y="1734092"/>
                </a:cubicBezTo>
                <a:cubicBezTo>
                  <a:pt x="527682" y="1734615"/>
                  <a:pt x="525705" y="1735534"/>
                  <a:pt x="524150" y="1736850"/>
                </a:cubicBezTo>
                <a:lnTo>
                  <a:pt x="508475" y="1734403"/>
                </a:lnTo>
                <a:cubicBezTo>
                  <a:pt x="503998" y="1739541"/>
                  <a:pt x="496835" y="1743279"/>
                  <a:pt x="486985" y="1745618"/>
                </a:cubicBezTo>
                <a:cubicBezTo>
                  <a:pt x="477137" y="1747958"/>
                  <a:pt x="468668" y="1747951"/>
                  <a:pt x="461583" y="1745597"/>
                </a:cubicBezTo>
                <a:cubicBezTo>
                  <a:pt x="459713" y="1744865"/>
                  <a:pt x="459273" y="1742844"/>
                  <a:pt x="460262" y="1739535"/>
                </a:cubicBezTo>
                <a:lnTo>
                  <a:pt x="460889" y="1737933"/>
                </a:lnTo>
                <a:cubicBezTo>
                  <a:pt x="463792" y="1739764"/>
                  <a:pt x="466242" y="1739799"/>
                  <a:pt x="468240" y="1738041"/>
                </a:cubicBezTo>
                <a:cubicBezTo>
                  <a:pt x="470238" y="1736283"/>
                  <a:pt x="471714" y="1734090"/>
                  <a:pt x="472667" y="1731460"/>
                </a:cubicBezTo>
                <a:lnTo>
                  <a:pt x="473294" y="1729858"/>
                </a:lnTo>
                <a:cubicBezTo>
                  <a:pt x="469901" y="1726333"/>
                  <a:pt x="470388" y="1723521"/>
                  <a:pt x="474753" y="1721420"/>
                </a:cubicBezTo>
                <a:cubicBezTo>
                  <a:pt x="479118" y="1719319"/>
                  <a:pt x="482652" y="1718162"/>
                  <a:pt x="485353" y="1717950"/>
                </a:cubicBezTo>
                <a:lnTo>
                  <a:pt x="516853" y="1698876"/>
                </a:lnTo>
                <a:lnTo>
                  <a:pt x="529776" y="1697106"/>
                </a:lnTo>
                <a:lnTo>
                  <a:pt x="529604" y="1696896"/>
                </a:lnTo>
                <a:cubicBezTo>
                  <a:pt x="527207" y="1693560"/>
                  <a:pt x="525567" y="1690739"/>
                  <a:pt x="524685" y="1688433"/>
                </a:cubicBezTo>
                <a:cubicBezTo>
                  <a:pt x="521154" y="1679209"/>
                  <a:pt x="519296" y="1674082"/>
                  <a:pt x="519112" y="1673052"/>
                </a:cubicBezTo>
                <a:cubicBezTo>
                  <a:pt x="519421" y="1669912"/>
                  <a:pt x="518587" y="1666759"/>
                  <a:pt x="516610" y="1663594"/>
                </a:cubicBezTo>
                <a:cubicBezTo>
                  <a:pt x="514632" y="1660428"/>
                  <a:pt x="512296" y="1657663"/>
                  <a:pt x="509601" y="1655299"/>
                </a:cubicBezTo>
                <a:lnTo>
                  <a:pt x="494350" y="1643956"/>
                </a:lnTo>
                <a:lnTo>
                  <a:pt x="479174" y="1611893"/>
                </a:lnTo>
                <a:cubicBezTo>
                  <a:pt x="476524" y="1610339"/>
                  <a:pt x="475480" y="1608924"/>
                  <a:pt x="476045" y="1607649"/>
                </a:cubicBezTo>
                <a:cubicBezTo>
                  <a:pt x="476609" y="1606374"/>
                  <a:pt x="475853" y="1604638"/>
                  <a:pt x="473777" y="1602443"/>
                </a:cubicBezTo>
                <a:lnTo>
                  <a:pt x="462238" y="1592113"/>
                </a:lnTo>
                <a:lnTo>
                  <a:pt x="460553" y="1583676"/>
                </a:lnTo>
                <a:cubicBezTo>
                  <a:pt x="457700" y="1580737"/>
                  <a:pt x="455901" y="1577587"/>
                  <a:pt x="455156" y="1574226"/>
                </a:cubicBezTo>
                <a:cubicBezTo>
                  <a:pt x="454412" y="1570865"/>
                  <a:pt x="452613" y="1567715"/>
                  <a:pt x="449760" y="1564776"/>
                </a:cubicBezTo>
                <a:cubicBezTo>
                  <a:pt x="450506" y="1564049"/>
                  <a:pt x="451308" y="1562938"/>
                  <a:pt x="452165" y="1561444"/>
                </a:cubicBezTo>
                <a:cubicBezTo>
                  <a:pt x="453022" y="1559950"/>
                  <a:pt x="452895" y="1558585"/>
                  <a:pt x="451786" y="1557352"/>
                </a:cubicBezTo>
                <a:cubicBezTo>
                  <a:pt x="450898" y="1556893"/>
                  <a:pt x="449284" y="1557084"/>
                  <a:pt x="446943" y="1557924"/>
                </a:cubicBezTo>
                <a:cubicBezTo>
                  <a:pt x="444604" y="1558765"/>
                  <a:pt x="443023" y="1559563"/>
                  <a:pt x="442202" y="1560319"/>
                </a:cubicBezTo>
                <a:lnTo>
                  <a:pt x="427159" y="1530686"/>
                </a:lnTo>
                <a:cubicBezTo>
                  <a:pt x="423588" y="1534514"/>
                  <a:pt x="420098" y="1532930"/>
                  <a:pt x="416690" y="1525934"/>
                </a:cubicBezTo>
                <a:cubicBezTo>
                  <a:pt x="413282" y="1518937"/>
                  <a:pt x="411127" y="1513928"/>
                  <a:pt x="410224" y="1510906"/>
                </a:cubicBezTo>
                <a:cubicBezTo>
                  <a:pt x="406955" y="1514235"/>
                  <a:pt x="405037" y="1514442"/>
                  <a:pt x="404470" y="1511529"/>
                </a:cubicBezTo>
                <a:cubicBezTo>
                  <a:pt x="403903" y="1508616"/>
                  <a:pt x="403639" y="1505685"/>
                  <a:pt x="403679" y="1502738"/>
                </a:cubicBezTo>
                <a:cubicBezTo>
                  <a:pt x="400846" y="1501549"/>
                  <a:pt x="398347" y="1499504"/>
                  <a:pt x="396181" y="1496602"/>
                </a:cubicBezTo>
                <a:cubicBezTo>
                  <a:pt x="394015" y="1493701"/>
                  <a:pt x="394199" y="1490594"/>
                  <a:pt x="396732" y="1487281"/>
                </a:cubicBezTo>
                <a:cubicBezTo>
                  <a:pt x="391249" y="1482709"/>
                  <a:pt x="388652" y="1477978"/>
                  <a:pt x="388940" y="1473088"/>
                </a:cubicBezTo>
                <a:cubicBezTo>
                  <a:pt x="389228" y="1468198"/>
                  <a:pt x="387239" y="1463434"/>
                  <a:pt x="382971" y="1458795"/>
                </a:cubicBezTo>
                <a:lnTo>
                  <a:pt x="360029" y="1440566"/>
                </a:lnTo>
                <a:cubicBezTo>
                  <a:pt x="360549" y="1433911"/>
                  <a:pt x="360576" y="1427970"/>
                  <a:pt x="360109" y="1422740"/>
                </a:cubicBezTo>
                <a:cubicBezTo>
                  <a:pt x="359643" y="1417511"/>
                  <a:pt x="356986" y="1412631"/>
                  <a:pt x="352141" y="1408101"/>
                </a:cubicBezTo>
                <a:lnTo>
                  <a:pt x="348905" y="1393657"/>
                </a:lnTo>
                <a:cubicBezTo>
                  <a:pt x="350987" y="1390901"/>
                  <a:pt x="351280" y="1388854"/>
                  <a:pt x="349784" y="1387514"/>
                </a:cubicBezTo>
                <a:cubicBezTo>
                  <a:pt x="347566" y="1385962"/>
                  <a:pt x="345659" y="1384544"/>
                  <a:pt x="344065" y="1383261"/>
                </a:cubicBezTo>
                <a:cubicBezTo>
                  <a:pt x="342471" y="1381978"/>
                  <a:pt x="342961" y="1379819"/>
                  <a:pt x="345535" y="1376782"/>
                </a:cubicBezTo>
                <a:cubicBezTo>
                  <a:pt x="343508" y="1375016"/>
                  <a:pt x="341759" y="1372777"/>
                  <a:pt x="340289" y="1370066"/>
                </a:cubicBezTo>
                <a:cubicBezTo>
                  <a:pt x="338819" y="1367354"/>
                  <a:pt x="338252" y="1364441"/>
                  <a:pt x="338587" y="1361325"/>
                </a:cubicBezTo>
                <a:lnTo>
                  <a:pt x="318551" y="1329531"/>
                </a:lnTo>
                <a:cubicBezTo>
                  <a:pt x="325013" y="1332525"/>
                  <a:pt x="331744" y="1334895"/>
                  <a:pt x="338746" y="1336640"/>
                </a:cubicBezTo>
                <a:cubicBezTo>
                  <a:pt x="345748" y="1338385"/>
                  <a:pt x="351905" y="1341396"/>
                  <a:pt x="357219" y="1345672"/>
                </a:cubicBezTo>
                <a:cubicBezTo>
                  <a:pt x="361954" y="1350488"/>
                  <a:pt x="365507" y="1355978"/>
                  <a:pt x="367879" y="1362143"/>
                </a:cubicBezTo>
                <a:cubicBezTo>
                  <a:pt x="370251" y="1368308"/>
                  <a:pt x="373804" y="1373798"/>
                  <a:pt x="378538" y="1378613"/>
                </a:cubicBezTo>
                <a:cubicBezTo>
                  <a:pt x="380599" y="1384212"/>
                  <a:pt x="383205" y="1390008"/>
                  <a:pt x="386354" y="1396003"/>
                </a:cubicBezTo>
                <a:cubicBezTo>
                  <a:pt x="389503" y="1401998"/>
                  <a:pt x="393577" y="1406800"/>
                  <a:pt x="398575" y="1410408"/>
                </a:cubicBezTo>
                <a:cubicBezTo>
                  <a:pt x="398239" y="1413523"/>
                  <a:pt x="398807" y="1416437"/>
                  <a:pt x="400276" y="1419148"/>
                </a:cubicBezTo>
                <a:cubicBezTo>
                  <a:pt x="401747" y="1421860"/>
                  <a:pt x="403495" y="1424098"/>
                  <a:pt x="405522" y="1425865"/>
                </a:cubicBezTo>
                <a:lnTo>
                  <a:pt x="416120" y="1419187"/>
                </a:lnTo>
                <a:lnTo>
                  <a:pt x="398648" y="1389687"/>
                </a:lnTo>
                <a:lnTo>
                  <a:pt x="400137" y="1372545"/>
                </a:lnTo>
                <a:cubicBezTo>
                  <a:pt x="398127" y="1364202"/>
                  <a:pt x="394006" y="1349350"/>
                  <a:pt x="387773" y="1327988"/>
                </a:cubicBezTo>
                <a:cubicBezTo>
                  <a:pt x="381540" y="1306627"/>
                  <a:pt x="375950" y="1292770"/>
                  <a:pt x="371004" y="1286417"/>
                </a:cubicBezTo>
                <a:lnTo>
                  <a:pt x="374044" y="1275282"/>
                </a:lnTo>
                <a:lnTo>
                  <a:pt x="386998" y="1289189"/>
                </a:lnTo>
                <a:cubicBezTo>
                  <a:pt x="389285" y="1285234"/>
                  <a:pt x="388744" y="1275455"/>
                  <a:pt x="385377" y="1259852"/>
                </a:cubicBezTo>
                <a:cubicBezTo>
                  <a:pt x="382009" y="1244249"/>
                  <a:pt x="378166" y="1228605"/>
                  <a:pt x="373846" y="1212919"/>
                </a:cubicBezTo>
                <a:cubicBezTo>
                  <a:pt x="369526" y="1197234"/>
                  <a:pt x="367081" y="1187290"/>
                  <a:pt x="366510" y="1183086"/>
                </a:cubicBezTo>
                <a:cubicBezTo>
                  <a:pt x="364350" y="1180768"/>
                  <a:pt x="363406" y="1178384"/>
                  <a:pt x="363677" y="1175931"/>
                </a:cubicBezTo>
                <a:cubicBezTo>
                  <a:pt x="363947" y="1173479"/>
                  <a:pt x="363003" y="1171094"/>
                  <a:pt x="360844" y="1168776"/>
                </a:cubicBezTo>
                <a:lnTo>
                  <a:pt x="356192" y="1150755"/>
                </a:lnTo>
                <a:cubicBezTo>
                  <a:pt x="354857" y="1149559"/>
                  <a:pt x="353968" y="1148187"/>
                  <a:pt x="353527" y="1146637"/>
                </a:cubicBezTo>
                <a:cubicBezTo>
                  <a:pt x="353086" y="1145088"/>
                  <a:pt x="353413" y="1143647"/>
                  <a:pt x="354507" y="1142318"/>
                </a:cubicBezTo>
                <a:cubicBezTo>
                  <a:pt x="357109" y="1139787"/>
                  <a:pt x="360968" y="1137949"/>
                  <a:pt x="366084" y="1136803"/>
                </a:cubicBezTo>
                <a:cubicBezTo>
                  <a:pt x="371199" y="1135657"/>
                  <a:pt x="375733" y="1135001"/>
                  <a:pt x="379683" y="1134833"/>
                </a:cubicBezTo>
                <a:cubicBezTo>
                  <a:pt x="376550" y="1138764"/>
                  <a:pt x="377213" y="1139742"/>
                  <a:pt x="381674" y="1137770"/>
                </a:cubicBezTo>
                <a:cubicBezTo>
                  <a:pt x="386135" y="1135796"/>
                  <a:pt x="389093" y="1134211"/>
                  <a:pt x="390550" y="1133013"/>
                </a:cubicBezTo>
                <a:lnTo>
                  <a:pt x="392308" y="1120730"/>
                </a:lnTo>
                <a:cubicBezTo>
                  <a:pt x="396350" y="1123579"/>
                  <a:pt x="399215" y="1123065"/>
                  <a:pt x="400905" y="1119189"/>
                </a:cubicBezTo>
                <a:cubicBezTo>
                  <a:pt x="402595" y="1115313"/>
                  <a:pt x="405782" y="1115086"/>
                  <a:pt x="410464" y="1118508"/>
                </a:cubicBezTo>
                <a:cubicBezTo>
                  <a:pt x="415851" y="1116307"/>
                  <a:pt x="421142" y="1113729"/>
                  <a:pt x="426335" y="1110776"/>
                </a:cubicBezTo>
                <a:cubicBezTo>
                  <a:pt x="431528" y="1107824"/>
                  <a:pt x="436499" y="1104959"/>
                  <a:pt x="441245" y="1102183"/>
                </a:cubicBezTo>
                <a:cubicBezTo>
                  <a:pt x="443198" y="1103979"/>
                  <a:pt x="445348" y="1105231"/>
                  <a:pt x="447698" y="1105939"/>
                </a:cubicBezTo>
                <a:cubicBezTo>
                  <a:pt x="450047" y="1106648"/>
                  <a:pt x="452418" y="1106364"/>
                  <a:pt x="454810" y="1105089"/>
                </a:cubicBezTo>
                <a:lnTo>
                  <a:pt x="456092" y="1106237"/>
                </a:lnTo>
                <a:cubicBezTo>
                  <a:pt x="457031" y="1107607"/>
                  <a:pt x="460803" y="1113390"/>
                  <a:pt x="467409" y="1123585"/>
                </a:cubicBezTo>
                <a:cubicBezTo>
                  <a:pt x="474015" y="1133781"/>
                  <a:pt x="477821" y="1140172"/>
                  <a:pt x="478827" y="1142756"/>
                </a:cubicBezTo>
                <a:cubicBezTo>
                  <a:pt x="479544" y="1144697"/>
                  <a:pt x="480589" y="1147076"/>
                  <a:pt x="481964" y="1149894"/>
                </a:cubicBezTo>
                <a:cubicBezTo>
                  <a:pt x="483338" y="1152713"/>
                  <a:pt x="484991" y="1155058"/>
                  <a:pt x="486923" y="1156931"/>
                </a:cubicBezTo>
                <a:cubicBezTo>
                  <a:pt x="488210" y="1158181"/>
                  <a:pt x="489481" y="1159126"/>
                  <a:pt x="490735" y="1159767"/>
                </a:cubicBezTo>
                <a:cubicBezTo>
                  <a:pt x="491989" y="1160409"/>
                  <a:pt x="493193" y="1160139"/>
                  <a:pt x="494346" y="1158958"/>
                </a:cubicBezTo>
                <a:cubicBezTo>
                  <a:pt x="495979" y="1156811"/>
                  <a:pt x="497557" y="1155049"/>
                  <a:pt x="499080" y="1153670"/>
                </a:cubicBezTo>
                <a:cubicBezTo>
                  <a:pt x="500603" y="1152291"/>
                  <a:pt x="502603" y="1152637"/>
                  <a:pt x="505078" y="1154709"/>
                </a:cubicBezTo>
                <a:cubicBezTo>
                  <a:pt x="508735" y="1151055"/>
                  <a:pt x="513387" y="1148868"/>
                  <a:pt x="519034" y="1148149"/>
                </a:cubicBezTo>
                <a:cubicBezTo>
                  <a:pt x="524681" y="1147431"/>
                  <a:pt x="530041" y="1147034"/>
                  <a:pt x="535115" y="1146956"/>
                </a:cubicBezTo>
                <a:lnTo>
                  <a:pt x="551780" y="1161876"/>
                </a:lnTo>
                <a:cubicBezTo>
                  <a:pt x="554488" y="1175943"/>
                  <a:pt x="558426" y="1190247"/>
                  <a:pt x="563597" y="1204787"/>
                </a:cubicBezTo>
                <a:cubicBezTo>
                  <a:pt x="568768" y="1219328"/>
                  <a:pt x="574495" y="1232923"/>
                  <a:pt x="580780" y="1245574"/>
                </a:cubicBezTo>
                <a:cubicBezTo>
                  <a:pt x="586711" y="1250451"/>
                  <a:pt x="591582" y="1256832"/>
                  <a:pt x="595395" y="1264720"/>
                </a:cubicBezTo>
                <a:cubicBezTo>
                  <a:pt x="599208" y="1272608"/>
                  <a:pt x="604434" y="1279884"/>
                  <a:pt x="611073" y="1286550"/>
                </a:cubicBezTo>
                <a:cubicBezTo>
                  <a:pt x="609979" y="1287879"/>
                  <a:pt x="609652" y="1289319"/>
                  <a:pt x="610093" y="1290869"/>
                </a:cubicBezTo>
                <a:cubicBezTo>
                  <a:pt x="610534" y="1292418"/>
                  <a:pt x="611422" y="1293791"/>
                  <a:pt x="612758" y="1294986"/>
                </a:cubicBezTo>
                <a:lnTo>
                  <a:pt x="613365" y="1295530"/>
                </a:lnTo>
                <a:lnTo>
                  <a:pt x="613703" y="1281845"/>
                </a:lnTo>
                <a:lnTo>
                  <a:pt x="618117" y="1267717"/>
                </a:lnTo>
                <a:cubicBezTo>
                  <a:pt x="621297" y="1266369"/>
                  <a:pt x="622573" y="1264743"/>
                  <a:pt x="621947" y="1262836"/>
                </a:cubicBezTo>
                <a:cubicBezTo>
                  <a:pt x="620801" y="1260382"/>
                  <a:pt x="619858" y="1258201"/>
                  <a:pt x="619118" y="1256294"/>
                </a:cubicBezTo>
                <a:cubicBezTo>
                  <a:pt x="618378" y="1254386"/>
                  <a:pt x="619881" y="1252760"/>
                  <a:pt x="623628" y="1251416"/>
                </a:cubicBezTo>
                <a:cubicBezTo>
                  <a:pt x="622755" y="1248873"/>
                  <a:pt x="622358" y="1246060"/>
                  <a:pt x="622440" y="1242976"/>
                </a:cubicBezTo>
                <a:cubicBezTo>
                  <a:pt x="622521" y="1239893"/>
                  <a:pt x="623486" y="1237086"/>
                  <a:pt x="625333" y="1234554"/>
                </a:cubicBezTo>
                <a:lnTo>
                  <a:pt x="623861" y="1197002"/>
                </a:lnTo>
                <a:cubicBezTo>
                  <a:pt x="627963" y="1202824"/>
                  <a:pt x="632610" y="1208240"/>
                  <a:pt x="637803" y="1213251"/>
                </a:cubicBezTo>
                <a:cubicBezTo>
                  <a:pt x="642997" y="1218261"/>
                  <a:pt x="646827" y="1223946"/>
                  <a:pt x="649293" y="1230304"/>
                </a:cubicBezTo>
                <a:cubicBezTo>
                  <a:pt x="650988" y="1236841"/>
                  <a:pt x="651323" y="1243373"/>
                  <a:pt x="650297" y="1249898"/>
                </a:cubicBezTo>
                <a:cubicBezTo>
                  <a:pt x="649272" y="1256423"/>
                  <a:pt x="649607" y="1262954"/>
                  <a:pt x="651302" y="1269491"/>
                </a:cubicBezTo>
                <a:cubicBezTo>
                  <a:pt x="650291" y="1275370"/>
                  <a:pt x="649651" y="1281694"/>
                  <a:pt x="649384" y="1288460"/>
                </a:cubicBezTo>
                <a:cubicBezTo>
                  <a:pt x="649117" y="1295227"/>
                  <a:pt x="650246" y="1301421"/>
                  <a:pt x="652773" y="1307043"/>
                </a:cubicBezTo>
                <a:cubicBezTo>
                  <a:pt x="650926" y="1309575"/>
                  <a:pt x="649962" y="1312382"/>
                  <a:pt x="649880" y="1315465"/>
                </a:cubicBezTo>
                <a:cubicBezTo>
                  <a:pt x="649799" y="1318548"/>
                  <a:pt x="650195" y="1321361"/>
                  <a:pt x="651068" y="1323905"/>
                </a:cubicBezTo>
                <a:lnTo>
                  <a:pt x="663585" y="1323414"/>
                </a:lnTo>
                <a:lnTo>
                  <a:pt x="663188" y="1289131"/>
                </a:lnTo>
                <a:lnTo>
                  <a:pt x="673044" y="1275026"/>
                </a:lnTo>
                <a:cubicBezTo>
                  <a:pt x="675471" y="1266795"/>
                  <a:pt x="679321" y="1251870"/>
                  <a:pt x="684595" y="1230252"/>
                </a:cubicBezTo>
                <a:cubicBezTo>
                  <a:pt x="689869" y="1208633"/>
                  <a:pt x="691949" y="1193837"/>
                  <a:pt x="690839" y="1185863"/>
                </a:cubicBezTo>
                <a:lnTo>
                  <a:pt x="699036" y="1177736"/>
                </a:lnTo>
                <a:lnTo>
                  <a:pt x="703309" y="1196255"/>
                </a:lnTo>
                <a:cubicBezTo>
                  <a:pt x="707266" y="1193971"/>
                  <a:pt x="711684" y="1185230"/>
                  <a:pt x="716562" y="1170032"/>
                </a:cubicBezTo>
                <a:cubicBezTo>
                  <a:pt x="721441" y="1154833"/>
                  <a:pt x="725927" y="1139361"/>
                  <a:pt x="730022" y="1123616"/>
                </a:cubicBezTo>
                <a:cubicBezTo>
                  <a:pt x="734117" y="1107870"/>
                  <a:pt x="736967" y="1098034"/>
                  <a:pt x="738573" y="1094108"/>
                </a:cubicBezTo>
                <a:cubicBezTo>
                  <a:pt x="737861" y="1091021"/>
                  <a:pt x="738235" y="1088483"/>
                  <a:pt x="739694" y="1086494"/>
                </a:cubicBezTo>
                <a:cubicBezTo>
                  <a:pt x="741154" y="1084506"/>
                  <a:pt x="741527" y="1081968"/>
                  <a:pt x="740815" y="1078881"/>
                </a:cubicBezTo>
                <a:lnTo>
                  <a:pt x="745789" y="1060946"/>
                </a:lnTo>
                <a:cubicBezTo>
                  <a:pt x="745229" y="1059243"/>
                  <a:pt x="745146" y="1057611"/>
                  <a:pt x="745538" y="1056047"/>
                </a:cubicBezTo>
                <a:cubicBezTo>
                  <a:pt x="745930" y="1054485"/>
                  <a:pt x="746933" y="1053401"/>
                  <a:pt x="748545" y="1052796"/>
                </a:cubicBezTo>
                <a:cubicBezTo>
                  <a:pt x="752063" y="1051904"/>
                  <a:pt x="756324" y="1052239"/>
                  <a:pt x="761328" y="1053803"/>
                </a:cubicBezTo>
                <a:cubicBezTo>
                  <a:pt x="766332" y="1055365"/>
                  <a:pt x="770587" y="1057062"/>
                  <a:pt x="774093" y="1058891"/>
                </a:cubicBezTo>
                <a:cubicBezTo>
                  <a:pt x="769415" y="1060730"/>
                  <a:pt x="769501" y="1061909"/>
                  <a:pt x="774351" y="1062428"/>
                </a:cubicBezTo>
                <a:cubicBezTo>
                  <a:pt x="779200" y="1062948"/>
                  <a:pt x="782555" y="1063053"/>
                  <a:pt x="784415" y="1062744"/>
                </a:cubicBezTo>
                <a:lnTo>
                  <a:pt x="792076" y="1052983"/>
                </a:lnTo>
                <a:cubicBezTo>
                  <a:pt x="794153" y="1057469"/>
                  <a:pt x="796892" y="1058455"/>
                  <a:pt x="800293" y="1055942"/>
                </a:cubicBezTo>
                <a:cubicBezTo>
                  <a:pt x="803693" y="1053429"/>
                  <a:pt x="806567" y="1054824"/>
                  <a:pt x="808913" y="1060128"/>
                </a:cubicBezTo>
                <a:cubicBezTo>
                  <a:pt x="814680" y="1060912"/>
                  <a:pt x="820550" y="1061323"/>
                  <a:pt x="826524" y="1061361"/>
                </a:cubicBezTo>
                <a:cubicBezTo>
                  <a:pt x="832499" y="1061397"/>
                  <a:pt x="838235" y="1061399"/>
                  <a:pt x="843733" y="1061366"/>
                </a:cubicBezTo>
                <a:cubicBezTo>
                  <a:pt x="844527" y="1063897"/>
                  <a:pt x="845765" y="1066057"/>
                  <a:pt x="847446" y="1067844"/>
                </a:cubicBezTo>
                <a:cubicBezTo>
                  <a:pt x="849128" y="1069631"/>
                  <a:pt x="851323" y="1070570"/>
                  <a:pt x="854032" y="1070661"/>
                </a:cubicBezTo>
                <a:lnTo>
                  <a:pt x="854569" y="1072296"/>
                </a:lnTo>
                <a:cubicBezTo>
                  <a:pt x="854698" y="1073951"/>
                  <a:pt x="855077" y="1080846"/>
                  <a:pt x="855705" y="1092977"/>
                </a:cubicBezTo>
                <a:cubicBezTo>
                  <a:pt x="856333" y="1105110"/>
                  <a:pt x="856437" y="1112548"/>
                  <a:pt x="856017" y="1115289"/>
                </a:cubicBezTo>
                <a:cubicBezTo>
                  <a:pt x="855668" y="1117328"/>
                  <a:pt x="855385" y="1119911"/>
                  <a:pt x="855168" y="1123039"/>
                </a:cubicBezTo>
                <a:cubicBezTo>
                  <a:pt x="854950" y="1126167"/>
                  <a:pt x="855210" y="1129025"/>
                  <a:pt x="855947" y="1131613"/>
                </a:cubicBezTo>
                <a:cubicBezTo>
                  <a:pt x="856438" y="1133338"/>
                  <a:pt x="857067" y="1134792"/>
                  <a:pt x="857833" y="1135974"/>
                </a:cubicBezTo>
                <a:cubicBezTo>
                  <a:pt x="858599" y="1137157"/>
                  <a:pt x="859776" y="1137525"/>
                  <a:pt x="861365" y="1137078"/>
                </a:cubicBezTo>
                <a:cubicBezTo>
                  <a:pt x="863852" y="1136034"/>
                  <a:pt x="866100" y="1135295"/>
                  <a:pt x="868108" y="1134862"/>
                </a:cubicBezTo>
                <a:cubicBezTo>
                  <a:pt x="870116" y="1134429"/>
                  <a:pt x="871676" y="1135727"/>
                  <a:pt x="872785" y="1138759"/>
                </a:cubicBezTo>
                <a:cubicBezTo>
                  <a:pt x="877778" y="1137420"/>
                  <a:pt x="882901" y="1137851"/>
                  <a:pt x="888151" y="1140049"/>
                </a:cubicBezTo>
                <a:cubicBezTo>
                  <a:pt x="893401" y="1142249"/>
                  <a:pt x="898243" y="1144582"/>
                  <a:pt x="902677" y="1147049"/>
                </a:cubicBezTo>
                <a:lnTo>
                  <a:pt x="909660" y="1168301"/>
                </a:lnTo>
                <a:cubicBezTo>
                  <a:pt x="904976" y="1181839"/>
                  <a:pt x="901241" y="1196198"/>
                  <a:pt x="898456" y="1211376"/>
                </a:cubicBezTo>
                <a:cubicBezTo>
                  <a:pt x="895670" y="1226555"/>
                  <a:pt x="893839" y="1241193"/>
                  <a:pt x="892962" y="1255292"/>
                </a:cubicBezTo>
                <a:cubicBezTo>
                  <a:pt x="895663" y="1262480"/>
                  <a:pt x="896694" y="1270442"/>
                  <a:pt x="896056" y="1279179"/>
                </a:cubicBezTo>
                <a:cubicBezTo>
                  <a:pt x="895418" y="1287917"/>
                  <a:pt x="896309" y="1296832"/>
                  <a:pt x="898731" y="1305922"/>
                </a:cubicBezTo>
                <a:cubicBezTo>
                  <a:pt x="897118" y="1306528"/>
                  <a:pt x="896116" y="1307611"/>
                  <a:pt x="895724" y="1309174"/>
                </a:cubicBezTo>
                <a:cubicBezTo>
                  <a:pt x="895331" y="1310737"/>
                  <a:pt x="895415" y="1312370"/>
                  <a:pt x="895975" y="1314072"/>
                </a:cubicBezTo>
                <a:lnTo>
                  <a:pt x="897049" y="1317342"/>
                </a:lnTo>
                <a:cubicBezTo>
                  <a:pt x="901714" y="1316035"/>
                  <a:pt x="903956" y="1316658"/>
                  <a:pt x="903775" y="1319207"/>
                </a:cubicBezTo>
                <a:cubicBezTo>
                  <a:pt x="903594" y="1321757"/>
                  <a:pt x="902426" y="1324405"/>
                  <a:pt x="900272" y="1327150"/>
                </a:cubicBezTo>
                <a:lnTo>
                  <a:pt x="898566" y="1344011"/>
                </a:lnTo>
                <a:lnTo>
                  <a:pt x="889249" y="1359752"/>
                </a:lnTo>
                <a:lnTo>
                  <a:pt x="901409" y="1396759"/>
                </a:lnTo>
                <a:lnTo>
                  <a:pt x="909908" y="1357767"/>
                </a:lnTo>
                <a:cubicBezTo>
                  <a:pt x="915752" y="1361988"/>
                  <a:pt x="918118" y="1359775"/>
                  <a:pt x="917005" y="1351129"/>
                </a:cubicBezTo>
                <a:cubicBezTo>
                  <a:pt x="915892" y="1342483"/>
                  <a:pt x="914698" y="1336507"/>
                  <a:pt x="913424" y="1333201"/>
                </a:cubicBezTo>
                <a:cubicBezTo>
                  <a:pt x="915676" y="1320205"/>
                  <a:pt x="917848" y="1307137"/>
                  <a:pt x="919939" y="1293998"/>
                </a:cubicBezTo>
                <a:cubicBezTo>
                  <a:pt x="922031" y="1280859"/>
                  <a:pt x="924523" y="1268078"/>
                  <a:pt x="927416" y="1255656"/>
                </a:cubicBezTo>
                <a:lnTo>
                  <a:pt x="924181" y="1241212"/>
                </a:lnTo>
                <a:cubicBezTo>
                  <a:pt x="929328" y="1234225"/>
                  <a:pt x="930393" y="1227769"/>
                  <a:pt x="927375" y="1221842"/>
                </a:cubicBezTo>
                <a:cubicBezTo>
                  <a:pt x="924356" y="1215916"/>
                  <a:pt x="924239" y="1210134"/>
                  <a:pt x="927025" y="1204497"/>
                </a:cubicBezTo>
                <a:cubicBezTo>
                  <a:pt x="926083" y="1198939"/>
                  <a:pt x="925811" y="1193114"/>
                  <a:pt x="926211" y="1187024"/>
                </a:cubicBezTo>
                <a:cubicBezTo>
                  <a:pt x="926611" y="1180935"/>
                  <a:pt x="927875" y="1175331"/>
                  <a:pt x="930004" y="1170212"/>
                </a:cubicBezTo>
                <a:cubicBezTo>
                  <a:pt x="928854" y="1167788"/>
                  <a:pt x="928928" y="1165448"/>
                  <a:pt x="930225" y="1163193"/>
                </a:cubicBezTo>
                <a:cubicBezTo>
                  <a:pt x="931522" y="1160938"/>
                  <a:pt x="932844" y="1159138"/>
                  <a:pt x="934192" y="1157795"/>
                </a:cubicBezTo>
                <a:cubicBezTo>
                  <a:pt x="932864" y="1155354"/>
                  <a:pt x="932366" y="1152792"/>
                  <a:pt x="932700" y="1150108"/>
                </a:cubicBezTo>
                <a:cubicBezTo>
                  <a:pt x="933034" y="1147425"/>
                  <a:pt x="934073" y="1145082"/>
                  <a:pt x="935815" y="1143081"/>
                </a:cubicBezTo>
                <a:cubicBezTo>
                  <a:pt x="938182" y="1127110"/>
                  <a:pt x="939333" y="1111204"/>
                  <a:pt x="939270" y="1095366"/>
                </a:cubicBezTo>
                <a:cubicBezTo>
                  <a:pt x="942174" y="1093250"/>
                  <a:pt x="943606" y="1090683"/>
                  <a:pt x="943567" y="1087664"/>
                </a:cubicBezTo>
                <a:cubicBezTo>
                  <a:pt x="943527" y="1084645"/>
                  <a:pt x="942208" y="1081926"/>
                  <a:pt x="939612" y="1079505"/>
                </a:cubicBezTo>
                <a:cubicBezTo>
                  <a:pt x="940861" y="1078217"/>
                  <a:pt x="941806" y="1076946"/>
                  <a:pt x="942447" y="1075693"/>
                </a:cubicBezTo>
                <a:cubicBezTo>
                  <a:pt x="943089" y="1074439"/>
                  <a:pt x="942819" y="1073235"/>
                  <a:pt x="941638" y="1072082"/>
                </a:cubicBezTo>
                <a:cubicBezTo>
                  <a:pt x="934677" y="1065561"/>
                  <a:pt x="933047" y="1061792"/>
                  <a:pt x="936749" y="1060776"/>
                </a:cubicBezTo>
                <a:cubicBezTo>
                  <a:pt x="940449" y="1059758"/>
                  <a:pt x="941249" y="1055855"/>
                  <a:pt x="939148" y="1049066"/>
                </a:cubicBezTo>
                <a:lnTo>
                  <a:pt x="948952" y="983939"/>
                </a:lnTo>
                <a:cubicBezTo>
                  <a:pt x="945392" y="981089"/>
                  <a:pt x="943689" y="976005"/>
                  <a:pt x="943843" y="968685"/>
                </a:cubicBezTo>
                <a:cubicBezTo>
                  <a:pt x="943997" y="961364"/>
                  <a:pt x="944690" y="955538"/>
                  <a:pt x="945923" y="951205"/>
                </a:cubicBezTo>
                <a:cubicBezTo>
                  <a:pt x="942297" y="947622"/>
                  <a:pt x="941013" y="943682"/>
                  <a:pt x="942071" y="939384"/>
                </a:cubicBezTo>
                <a:cubicBezTo>
                  <a:pt x="943128" y="935086"/>
                  <a:pt x="945202" y="931265"/>
                  <a:pt x="948292" y="927920"/>
                </a:cubicBezTo>
                <a:cubicBezTo>
                  <a:pt x="950375" y="917853"/>
                  <a:pt x="950603" y="907280"/>
                  <a:pt x="948975" y="896200"/>
                </a:cubicBezTo>
                <a:cubicBezTo>
                  <a:pt x="952397" y="891517"/>
                  <a:pt x="952457" y="888010"/>
                  <a:pt x="949155" y="885680"/>
                </a:cubicBezTo>
                <a:cubicBezTo>
                  <a:pt x="945853" y="883349"/>
                  <a:pt x="946200" y="879521"/>
                  <a:pt x="950196" y="874197"/>
                </a:cubicBezTo>
                <a:lnTo>
                  <a:pt x="948108" y="858471"/>
                </a:lnTo>
                <a:lnTo>
                  <a:pt x="959853" y="850510"/>
                </a:lnTo>
                <a:lnTo>
                  <a:pt x="965324" y="839241"/>
                </a:lnTo>
                <a:lnTo>
                  <a:pt x="964786" y="829522"/>
                </a:lnTo>
                <a:lnTo>
                  <a:pt x="960671" y="821219"/>
                </a:lnTo>
                <a:cubicBezTo>
                  <a:pt x="960296" y="816264"/>
                  <a:pt x="960207" y="810988"/>
                  <a:pt x="960405" y="805392"/>
                </a:cubicBezTo>
                <a:cubicBezTo>
                  <a:pt x="960604" y="799796"/>
                  <a:pt x="961730" y="794453"/>
                  <a:pt x="963784" y="789364"/>
                </a:cubicBezTo>
                <a:lnTo>
                  <a:pt x="959670" y="781061"/>
                </a:lnTo>
                <a:cubicBezTo>
                  <a:pt x="962921" y="773291"/>
                  <a:pt x="965435" y="764571"/>
                  <a:pt x="967210" y="754901"/>
                </a:cubicBezTo>
                <a:cubicBezTo>
                  <a:pt x="968987" y="745232"/>
                  <a:pt x="969965" y="736293"/>
                  <a:pt x="970146" y="728082"/>
                </a:cubicBezTo>
                <a:lnTo>
                  <a:pt x="961708" y="729768"/>
                </a:lnTo>
                <a:cubicBezTo>
                  <a:pt x="959338" y="723172"/>
                  <a:pt x="958904" y="714411"/>
                  <a:pt x="960408" y="703487"/>
                </a:cubicBezTo>
                <a:cubicBezTo>
                  <a:pt x="961911" y="692564"/>
                  <a:pt x="962979" y="683416"/>
                  <a:pt x="963612" y="676045"/>
                </a:cubicBezTo>
                <a:cubicBezTo>
                  <a:pt x="966132" y="672478"/>
                  <a:pt x="966023" y="669589"/>
                  <a:pt x="963286" y="667380"/>
                </a:cubicBezTo>
                <a:cubicBezTo>
                  <a:pt x="960549" y="665171"/>
                  <a:pt x="960727" y="661962"/>
                  <a:pt x="963820" y="657754"/>
                </a:cubicBezTo>
                <a:lnTo>
                  <a:pt x="961867" y="644458"/>
                </a:lnTo>
                <a:lnTo>
                  <a:pt x="971316" y="639062"/>
                </a:lnTo>
                <a:cubicBezTo>
                  <a:pt x="969411" y="634901"/>
                  <a:pt x="968264" y="630700"/>
                  <a:pt x="967878" y="626456"/>
                </a:cubicBezTo>
                <a:cubicBezTo>
                  <a:pt x="967491" y="622212"/>
                  <a:pt x="966952" y="617977"/>
                  <a:pt x="966261" y="613750"/>
                </a:cubicBezTo>
                <a:cubicBezTo>
                  <a:pt x="965478" y="614733"/>
                  <a:pt x="963888" y="616293"/>
                  <a:pt x="961494" y="618431"/>
                </a:cubicBezTo>
                <a:cubicBezTo>
                  <a:pt x="959099" y="620569"/>
                  <a:pt x="957155" y="621235"/>
                  <a:pt x="955663" y="620429"/>
                </a:cubicBezTo>
                <a:lnTo>
                  <a:pt x="954247" y="616852"/>
                </a:lnTo>
                <a:cubicBezTo>
                  <a:pt x="955666" y="615428"/>
                  <a:pt x="957132" y="613468"/>
                  <a:pt x="958644" y="610972"/>
                </a:cubicBezTo>
                <a:cubicBezTo>
                  <a:pt x="960156" y="608478"/>
                  <a:pt x="960087" y="606298"/>
                  <a:pt x="958435" y="604434"/>
                </a:cubicBezTo>
                <a:cubicBezTo>
                  <a:pt x="960631" y="600530"/>
                  <a:pt x="961962" y="596140"/>
                  <a:pt x="962429" y="591266"/>
                </a:cubicBezTo>
                <a:cubicBezTo>
                  <a:pt x="962896" y="586391"/>
                  <a:pt x="962691" y="581782"/>
                  <a:pt x="961817" y="577438"/>
                </a:cubicBezTo>
                <a:lnTo>
                  <a:pt x="967018" y="561309"/>
                </a:lnTo>
                <a:lnTo>
                  <a:pt x="963514" y="542006"/>
                </a:lnTo>
                <a:cubicBezTo>
                  <a:pt x="965693" y="536884"/>
                  <a:pt x="967463" y="531252"/>
                  <a:pt x="968825" y="525109"/>
                </a:cubicBezTo>
                <a:cubicBezTo>
                  <a:pt x="970186" y="518966"/>
                  <a:pt x="971029" y="513080"/>
                  <a:pt x="971352" y="507452"/>
                </a:cubicBezTo>
                <a:cubicBezTo>
                  <a:pt x="972576" y="508019"/>
                  <a:pt x="973772" y="506683"/>
                  <a:pt x="974938" y="503446"/>
                </a:cubicBezTo>
                <a:cubicBezTo>
                  <a:pt x="976105" y="500207"/>
                  <a:pt x="977588" y="498552"/>
                  <a:pt x="979385" y="498478"/>
                </a:cubicBezTo>
                <a:cubicBezTo>
                  <a:pt x="976744" y="491109"/>
                  <a:pt x="974677" y="483100"/>
                  <a:pt x="973183" y="474449"/>
                </a:cubicBezTo>
                <a:cubicBezTo>
                  <a:pt x="977686" y="471407"/>
                  <a:pt x="979971" y="466813"/>
                  <a:pt x="980037" y="460665"/>
                </a:cubicBezTo>
                <a:cubicBezTo>
                  <a:pt x="980104" y="454518"/>
                  <a:pt x="979284" y="448877"/>
                  <a:pt x="977578" y="443741"/>
                </a:cubicBezTo>
                <a:lnTo>
                  <a:pt x="967994" y="446708"/>
                </a:lnTo>
                <a:cubicBezTo>
                  <a:pt x="969214" y="439862"/>
                  <a:pt x="970204" y="432953"/>
                  <a:pt x="970960" y="425981"/>
                </a:cubicBezTo>
                <a:cubicBezTo>
                  <a:pt x="971718" y="419008"/>
                  <a:pt x="973634" y="412352"/>
                  <a:pt x="976711" y="406013"/>
                </a:cubicBezTo>
                <a:lnTo>
                  <a:pt x="976308" y="398723"/>
                </a:lnTo>
                <a:lnTo>
                  <a:pt x="978738" y="398589"/>
                </a:lnTo>
                <a:lnTo>
                  <a:pt x="974354" y="385427"/>
                </a:lnTo>
                <a:cubicBezTo>
                  <a:pt x="976067" y="381042"/>
                  <a:pt x="977691" y="376433"/>
                  <a:pt x="979225" y="371601"/>
                </a:cubicBezTo>
                <a:cubicBezTo>
                  <a:pt x="980761" y="366769"/>
                  <a:pt x="981457" y="361907"/>
                  <a:pt x="981314" y="357015"/>
                </a:cubicBezTo>
                <a:lnTo>
                  <a:pt x="988737" y="359042"/>
                </a:lnTo>
                <a:lnTo>
                  <a:pt x="987797" y="342034"/>
                </a:lnTo>
                <a:lnTo>
                  <a:pt x="982266" y="330153"/>
                </a:lnTo>
                <a:cubicBezTo>
                  <a:pt x="992837" y="329417"/>
                  <a:pt x="996905" y="324013"/>
                  <a:pt x="994470" y="313942"/>
                </a:cubicBezTo>
                <a:cubicBezTo>
                  <a:pt x="992034" y="303871"/>
                  <a:pt x="992964" y="296812"/>
                  <a:pt x="997259" y="292767"/>
                </a:cubicBezTo>
                <a:cubicBezTo>
                  <a:pt x="995955" y="291214"/>
                  <a:pt x="995865" y="289594"/>
                  <a:pt x="996991" y="287907"/>
                </a:cubicBezTo>
                <a:cubicBezTo>
                  <a:pt x="998665" y="286038"/>
                  <a:pt x="999587" y="284362"/>
                  <a:pt x="999759" y="282880"/>
                </a:cubicBezTo>
                <a:cubicBezTo>
                  <a:pt x="999931" y="281398"/>
                  <a:pt x="999639" y="279789"/>
                  <a:pt x="998883" y="278054"/>
                </a:cubicBezTo>
                <a:cubicBezTo>
                  <a:pt x="997613" y="270229"/>
                  <a:pt x="998456" y="260687"/>
                  <a:pt x="1001413" y="249430"/>
                </a:cubicBezTo>
                <a:cubicBezTo>
                  <a:pt x="1004370" y="238172"/>
                  <a:pt x="1007356" y="228817"/>
                  <a:pt x="1010372" y="221364"/>
                </a:cubicBezTo>
                <a:cubicBezTo>
                  <a:pt x="1008500" y="215984"/>
                  <a:pt x="1008299" y="210512"/>
                  <a:pt x="1009769" y="204946"/>
                </a:cubicBezTo>
                <a:cubicBezTo>
                  <a:pt x="1011238" y="199382"/>
                  <a:pt x="1012859" y="193808"/>
                  <a:pt x="1014633" y="188227"/>
                </a:cubicBezTo>
                <a:cubicBezTo>
                  <a:pt x="1013943" y="186310"/>
                  <a:pt x="1013772" y="184136"/>
                  <a:pt x="1014120" y="181705"/>
                </a:cubicBezTo>
                <a:cubicBezTo>
                  <a:pt x="1014468" y="179274"/>
                  <a:pt x="1015224" y="177354"/>
                  <a:pt x="1016391" y="175944"/>
                </a:cubicBezTo>
                <a:cubicBezTo>
                  <a:pt x="1017571" y="174787"/>
                  <a:pt x="1018721" y="174470"/>
                  <a:pt x="1019841" y="174991"/>
                </a:cubicBezTo>
                <a:cubicBezTo>
                  <a:pt x="1020962" y="175513"/>
                  <a:pt x="1021859" y="176124"/>
                  <a:pt x="1022532" y="176823"/>
                </a:cubicBezTo>
                <a:lnTo>
                  <a:pt x="1026720" y="164405"/>
                </a:lnTo>
                <a:cubicBezTo>
                  <a:pt x="1021332" y="163383"/>
                  <a:pt x="1017261" y="161374"/>
                  <a:pt x="1014506" y="158378"/>
                </a:cubicBezTo>
                <a:cubicBezTo>
                  <a:pt x="1011751" y="155383"/>
                  <a:pt x="1013079" y="151856"/>
                  <a:pt x="1018490" y="147800"/>
                </a:cubicBezTo>
                <a:lnTo>
                  <a:pt x="1016940" y="141793"/>
                </a:lnTo>
                <a:lnTo>
                  <a:pt x="1026793" y="143685"/>
                </a:lnTo>
                <a:lnTo>
                  <a:pt x="1029089" y="141121"/>
                </a:lnTo>
                <a:cubicBezTo>
                  <a:pt x="1030258" y="140244"/>
                  <a:pt x="1030213" y="139434"/>
                  <a:pt x="1028954" y="138692"/>
                </a:cubicBezTo>
                <a:cubicBezTo>
                  <a:pt x="1028236" y="138097"/>
                  <a:pt x="1027142" y="137599"/>
                  <a:pt x="1025673" y="137197"/>
                </a:cubicBezTo>
                <a:cubicBezTo>
                  <a:pt x="1024204" y="136796"/>
                  <a:pt x="1022823" y="136619"/>
                  <a:pt x="1021530" y="136665"/>
                </a:cubicBezTo>
                <a:cubicBezTo>
                  <a:pt x="1023940" y="133866"/>
                  <a:pt x="1025620" y="130270"/>
                  <a:pt x="1026570" y="125876"/>
                </a:cubicBezTo>
                <a:cubicBezTo>
                  <a:pt x="1027521" y="121482"/>
                  <a:pt x="1027057" y="117699"/>
                  <a:pt x="1025181" y="114528"/>
                </a:cubicBezTo>
                <a:cubicBezTo>
                  <a:pt x="1026932" y="102576"/>
                  <a:pt x="1029633" y="89885"/>
                  <a:pt x="1033282" y="76456"/>
                </a:cubicBezTo>
                <a:cubicBezTo>
                  <a:pt x="1036931" y="63028"/>
                  <a:pt x="1038130" y="50725"/>
                  <a:pt x="1036877" y="39548"/>
                </a:cubicBezTo>
                <a:cubicBezTo>
                  <a:pt x="1041333" y="35646"/>
                  <a:pt x="1042937" y="29769"/>
                  <a:pt x="1041691" y="21917"/>
                </a:cubicBezTo>
                <a:cubicBezTo>
                  <a:pt x="1040444" y="14065"/>
                  <a:pt x="1041408" y="7614"/>
                  <a:pt x="1044582" y="2564"/>
                </a:cubicBezTo>
                <a:close/>
              </a:path>
            </a:pathLst>
          </a:custGeom>
        </p:spPr>
        <p:txBody>
          <a:bodyPr wrap="square">
            <a:noAutofit/>
          </a:bodyPr>
          <a:lstStyle/>
          <a:p>
            <a:pPr lvl="0"/>
            <a:endParaRPr lang="en-US" noProof="0"/>
          </a:p>
        </p:txBody>
      </p:sp>
      <p:sp>
        <p:nvSpPr>
          <p:cNvPr id="13" name="Picture Placeholder 12"/>
          <p:cNvSpPr>
            <a:spLocks noGrp="1"/>
          </p:cNvSpPr>
          <p:nvPr>
            <p:ph type="pic" sz="quarter" idx="12"/>
          </p:nvPr>
        </p:nvSpPr>
        <p:spPr>
          <a:xfrm>
            <a:off x="7824945" y="2082657"/>
            <a:ext cx="2704675" cy="3177656"/>
          </a:xfrm>
          <a:custGeom>
            <a:avLst/>
            <a:gdLst>
              <a:gd name="connsiteX0" fmla="*/ 1353729 w 2704675"/>
              <a:gd name="connsiteY0" fmla="*/ 3158273 h 3177656"/>
              <a:gd name="connsiteX1" fmla="*/ 1354943 w 2704675"/>
              <a:gd name="connsiteY1" fmla="*/ 3169559 h 3177656"/>
              <a:gd name="connsiteX2" fmla="*/ 1348533 w 2704675"/>
              <a:gd name="connsiteY2" fmla="*/ 3177656 h 3177656"/>
              <a:gd name="connsiteX3" fmla="*/ 1347319 w 2704675"/>
              <a:gd name="connsiteY3" fmla="*/ 3166370 h 3177656"/>
              <a:gd name="connsiteX4" fmla="*/ 1353729 w 2704675"/>
              <a:gd name="connsiteY4" fmla="*/ 3158273 h 3177656"/>
              <a:gd name="connsiteX5" fmla="*/ 1238085 w 2704675"/>
              <a:gd name="connsiteY5" fmla="*/ 3034093 h 3177656"/>
              <a:gd name="connsiteX6" fmla="*/ 1244536 w 2704675"/>
              <a:gd name="connsiteY6" fmla="*/ 3043432 h 3177656"/>
              <a:gd name="connsiteX7" fmla="*/ 1242766 w 2704675"/>
              <a:gd name="connsiteY7" fmla="*/ 3053606 h 3177656"/>
              <a:gd name="connsiteX8" fmla="*/ 1236315 w 2704675"/>
              <a:gd name="connsiteY8" fmla="*/ 3044266 h 3177656"/>
              <a:gd name="connsiteX9" fmla="*/ 1238085 w 2704675"/>
              <a:gd name="connsiteY9" fmla="*/ 3034093 h 3177656"/>
              <a:gd name="connsiteX10" fmla="*/ 2356937 w 2704675"/>
              <a:gd name="connsiteY10" fmla="*/ 2909697 h 3177656"/>
              <a:gd name="connsiteX11" fmla="*/ 2360258 w 2704675"/>
              <a:gd name="connsiteY11" fmla="*/ 2913535 h 3177656"/>
              <a:gd name="connsiteX12" fmla="*/ 2361752 w 2704675"/>
              <a:gd name="connsiteY12" fmla="*/ 2919607 h 3177656"/>
              <a:gd name="connsiteX13" fmla="*/ 2354060 w 2704675"/>
              <a:gd name="connsiteY13" fmla="*/ 2930217 h 3177656"/>
              <a:gd name="connsiteX14" fmla="*/ 2348133 w 2704675"/>
              <a:gd name="connsiteY14" fmla="*/ 2924245 h 3177656"/>
              <a:gd name="connsiteX15" fmla="*/ 2341232 w 2704675"/>
              <a:gd name="connsiteY15" fmla="*/ 2916730 h 3177656"/>
              <a:gd name="connsiteX16" fmla="*/ 2346195 w 2704675"/>
              <a:gd name="connsiteY16" fmla="*/ 2912340 h 3177656"/>
              <a:gd name="connsiteX17" fmla="*/ 2352821 w 2704675"/>
              <a:gd name="connsiteY17" fmla="*/ 2912294 h 3177656"/>
              <a:gd name="connsiteX18" fmla="*/ 2356937 w 2704675"/>
              <a:gd name="connsiteY18" fmla="*/ 2909697 h 3177656"/>
              <a:gd name="connsiteX19" fmla="*/ 2421053 w 2704675"/>
              <a:gd name="connsiteY19" fmla="*/ 2883624 h 3177656"/>
              <a:gd name="connsiteX20" fmla="*/ 2423431 w 2704675"/>
              <a:gd name="connsiteY20" fmla="*/ 2896511 h 3177656"/>
              <a:gd name="connsiteX21" fmla="*/ 2425289 w 2704675"/>
              <a:gd name="connsiteY21" fmla="*/ 2904870 h 3177656"/>
              <a:gd name="connsiteX22" fmla="*/ 2434579 w 2704675"/>
              <a:gd name="connsiteY22" fmla="*/ 2909617 h 3177656"/>
              <a:gd name="connsiteX23" fmla="*/ 2436257 w 2704675"/>
              <a:gd name="connsiteY23" fmla="*/ 2909997 h 3177656"/>
              <a:gd name="connsiteX24" fmla="*/ 2434891 w 2704675"/>
              <a:gd name="connsiteY24" fmla="*/ 2907263 h 3177656"/>
              <a:gd name="connsiteX25" fmla="*/ 2431981 w 2704675"/>
              <a:gd name="connsiteY25" fmla="*/ 2905502 h 3177656"/>
              <a:gd name="connsiteX26" fmla="*/ 2432201 w 2704675"/>
              <a:gd name="connsiteY26" fmla="*/ 2896731 h 3177656"/>
              <a:gd name="connsiteX27" fmla="*/ 2426627 w 2704675"/>
              <a:gd name="connsiteY27" fmla="*/ 2890178 h 3177656"/>
              <a:gd name="connsiteX28" fmla="*/ 2421053 w 2704675"/>
              <a:gd name="connsiteY28" fmla="*/ 2883624 h 3177656"/>
              <a:gd name="connsiteX29" fmla="*/ 2418295 w 2704675"/>
              <a:gd name="connsiteY29" fmla="*/ 2872415 h 3177656"/>
              <a:gd name="connsiteX30" fmla="*/ 2414025 w 2704675"/>
              <a:gd name="connsiteY30" fmla="*/ 2872772 h 3177656"/>
              <a:gd name="connsiteX31" fmla="*/ 2410444 w 2704675"/>
              <a:gd name="connsiteY31" fmla="*/ 2875931 h 3177656"/>
              <a:gd name="connsiteX32" fmla="*/ 2412000 w 2704675"/>
              <a:gd name="connsiteY32" fmla="*/ 2877827 h 3177656"/>
              <a:gd name="connsiteX33" fmla="*/ 2415099 w 2704675"/>
              <a:gd name="connsiteY33" fmla="*/ 2878748 h 3177656"/>
              <a:gd name="connsiteX34" fmla="*/ 2417537 w 2704675"/>
              <a:gd name="connsiteY34" fmla="*/ 2875771 h 3177656"/>
              <a:gd name="connsiteX35" fmla="*/ 2409744 w 2704675"/>
              <a:gd name="connsiteY35" fmla="*/ 2863424 h 3177656"/>
              <a:gd name="connsiteX36" fmla="*/ 2403571 w 2704675"/>
              <a:gd name="connsiteY36" fmla="*/ 2867320 h 3177656"/>
              <a:gd name="connsiteX37" fmla="*/ 2405249 w 2704675"/>
              <a:gd name="connsiteY37" fmla="*/ 2867700 h 3177656"/>
              <a:gd name="connsiteX38" fmla="*/ 2409452 w 2704675"/>
              <a:gd name="connsiteY38" fmla="*/ 2866666 h 3177656"/>
              <a:gd name="connsiteX39" fmla="*/ 2411422 w 2704675"/>
              <a:gd name="connsiteY39" fmla="*/ 2863803 h 3177656"/>
              <a:gd name="connsiteX40" fmla="*/ 1560099 w 2704675"/>
              <a:gd name="connsiteY40" fmla="*/ 2859929 h 3177656"/>
              <a:gd name="connsiteX41" fmla="*/ 1559292 w 2704675"/>
              <a:gd name="connsiteY41" fmla="*/ 2864665 h 3177656"/>
              <a:gd name="connsiteX42" fmla="*/ 1559765 w 2704675"/>
              <a:gd name="connsiteY42" fmla="*/ 2864905 h 3177656"/>
              <a:gd name="connsiteX43" fmla="*/ 1560680 w 2704675"/>
              <a:gd name="connsiteY43" fmla="*/ 2862630 h 3177656"/>
              <a:gd name="connsiteX44" fmla="*/ 1555966 w 2704675"/>
              <a:gd name="connsiteY44" fmla="*/ 2803467 h 3177656"/>
              <a:gd name="connsiteX45" fmla="*/ 1553785 w 2704675"/>
              <a:gd name="connsiteY45" fmla="*/ 2816270 h 3177656"/>
              <a:gd name="connsiteX46" fmla="*/ 1557241 w 2704675"/>
              <a:gd name="connsiteY46" fmla="*/ 2806923 h 3177656"/>
              <a:gd name="connsiteX47" fmla="*/ 513365 w 2704675"/>
              <a:gd name="connsiteY47" fmla="*/ 2800374 h 3177656"/>
              <a:gd name="connsiteX48" fmla="*/ 502715 w 2704675"/>
              <a:gd name="connsiteY48" fmla="*/ 2808009 h 3177656"/>
              <a:gd name="connsiteX49" fmla="*/ 495940 w 2704675"/>
              <a:gd name="connsiteY49" fmla="*/ 2813247 h 3177656"/>
              <a:gd name="connsiteX50" fmla="*/ 495597 w 2704675"/>
              <a:gd name="connsiteY50" fmla="*/ 2823675 h 3177656"/>
              <a:gd name="connsiteX51" fmla="*/ 495968 w 2704675"/>
              <a:gd name="connsiteY51" fmla="*/ 2825356 h 3177656"/>
              <a:gd name="connsiteX52" fmla="*/ 497862 w 2704675"/>
              <a:gd name="connsiteY52" fmla="*/ 2822955 h 3177656"/>
              <a:gd name="connsiteX53" fmla="*/ 498217 w 2704675"/>
              <a:gd name="connsiteY53" fmla="*/ 2819573 h 3177656"/>
              <a:gd name="connsiteX54" fmla="*/ 506248 w 2704675"/>
              <a:gd name="connsiteY54" fmla="*/ 2816040 h 3177656"/>
              <a:gd name="connsiteX55" fmla="*/ 509806 w 2704675"/>
              <a:gd name="connsiteY55" fmla="*/ 2808207 h 3177656"/>
              <a:gd name="connsiteX56" fmla="*/ 513365 w 2704675"/>
              <a:gd name="connsiteY56" fmla="*/ 2800374 h 3177656"/>
              <a:gd name="connsiteX57" fmla="*/ 2205429 w 2704675"/>
              <a:gd name="connsiteY57" fmla="*/ 2799567 h 3177656"/>
              <a:gd name="connsiteX58" fmla="*/ 2211923 w 2704675"/>
              <a:gd name="connsiteY58" fmla="*/ 2809856 h 3177656"/>
              <a:gd name="connsiteX59" fmla="*/ 2206391 w 2704675"/>
              <a:gd name="connsiteY59" fmla="*/ 2816765 h 3177656"/>
              <a:gd name="connsiteX60" fmla="*/ 2199196 w 2704675"/>
              <a:gd name="connsiteY60" fmla="*/ 2819327 h 3177656"/>
              <a:gd name="connsiteX61" fmla="*/ 2196686 w 2704675"/>
              <a:gd name="connsiteY61" fmla="*/ 2816774 h 3177656"/>
              <a:gd name="connsiteX62" fmla="*/ 2196978 w 2704675"/>
              <a:gd name="connsiteY62" fmla="*/ 2813532 h 3177656"/>
              <a:gd name="connsiteX63" fmla="*/ 2200717 w 2704675"/>
              <a:gd name="connsiteY63" fmla="*/ 2805778 h 3177656"/>
              <a:gd name="connsiteX64" fmla="*/ 2205429 w 2704675"/>
              <a:gd name="connsiteY64" fmla="*/ 2799567 h 3177656"/>
              <a:gd name="connsiteX65" fmla="*/ 2088135 w 2704675"/>
              <a:gd name="connsiteY65" fmla="*/ 2797513 h 3177656"/>
              <a:gd name="connsiteX66" fmla="*/ 2081494 w 2704675"/>
              <a:gd name="connsiteY66" fmla="*/ 2801524 h 3177656"/>
              <a:gd name="connsiteX67" fmla="*/ 2095300 w 2704675"/>
              <a:gd name="connsiteY67" fmla="*/ 2802882 h 3177656"/>
              <a:gd name="connsiteX68" fmla="*/ 2088135 w 2704675"/>
              <a:gd name="connsiteY68" fmla="*/ 2797513 h 3177656"/>
              <a:gd name="connsiteX69" fmla="*/ 1660202 w 2704675"/>
              <a:gd name="connsiteY69" fmla="*/ 2796811 h 3177656"/>
              <a:gd name="connsiteX70" fmla="*/ 1653111 w 2704675"/>
              <a:gd name="connsiteY70" fmla="*/ 2797049 h 3177656"/>
              <a:gd name="connsiteX71" fmla="*/ 1655032 w 2704675"/>
              <a:gd name="connsiteY71" fmla="*/ 2799855 h 3177656"/>
              <a:gd name="connsiteX72" fmla="*/ 1657839 w 2704675"/>
              <a:gd name="connsiteY72" fmla="*/ 2801066 h 3177656"/>
              <a:gd name="connsiteX73" fmla="*/ 1660202 w 2704675"/>
              <a:gd name="connsiteY73" fmla="*/ 2796811 h 3177656"/>
              <a:gd name="connsiteX74" fmla="*/ 1553099 w 2704675"/>
              <a:gd name="connsiteY74" fmla="*/ 2790860 h 3177656"/>
              <a:gd name="connsiteX75" fmla="*/ 1548650 w 2704675"/>
              <a:gd name="connsiteY75" fmla="*/ 2792594 h 3177656"/>
              <a:gd name="connsiteX76" fmla="*/ 1549459 w 2704675"/>
              <a:gd name="connsiteY76" fmla="*/ 2794909 h 3177656"/>
              <a:gd name="connsiteX77" fmla="*/ 1552052 w 2704675"/>
              <a:gd name="connsiteY77" fmla="*/ 2796841 h 3177656"/>
              <a:gd name="connsiteX78" fmla="*/ 1555365 w 2704675"/>
              <a:gd name="connsiteY78" fmla="*/ 2794884 h 3177656"/>
              <a:gd name="connsiteX79" fmla="*/ 1555700 w 2704675"/>
              <a:gd name="connsiteY79" fmla="*/ 2794365 h 3177656"/>
              <a:gd name="connsiteX80" fmla="*/ 1554834 w 2704675"/>
              <a:gd name="connsiteY80" fmla="*/ 2791336 h 3177656"/>
              <a:gd name="connsiteX81" fmla="*/ 515812 w 2704675"/>
              <a:gd name="connsiteY81" fmla="*/ 2787500 h 3177656"/>
              <a:gd name="connsiteX82" fmla="*/ 514759 w 2704675"/>
              <a:gd name="connsiteY82" fmla="*/ 2789714 h 3177656"/>
              <a:gd name="connsiteX83" fmla="*/ 515243 w 2704675"/>
              <a:gd name="connsiteY83" fmla="*/ 2792911 h 3177656"/>
              <a:gd name="connsiteX84" fmla="*/ 518974 w 2704675"/>
              <a:gd name="connsiteY84" fmla="*/ 2793850 h 3177656"/>
              <a:gd name="connsiteX85" fmla="*/ 522335 w 2704675"/>
              <a:gd name="connsiteY85" fmla="*/ 2793109 h 3177656"/>
              <a:gd name="connsiteX86" fmla="*/ 520195 w 2704675"/>
              <a:gd name="connsiteY86" fmla="*/ 2789396 h 3177656"/>
              <a:gd name="connsiteX87" fmla="*/ 515812 w 2704675"/>
              <a:gd name="connsiteY87" fmla="*/ 2787500 h 3177656"/>
              <a:gd name="connsiteX88" fmla="*/ 1552296 w 2704675"/>
              <a:gd name="connsiteY88" fmla="*/ 2780609 h 3177656"/>
              <a:gd name="connsiteX89" fmla="*/ 1545159 w 2704675"/>
              <a:gd name="connsiteY89" fmla="*/ 2782144 h 3177656"/>
              <a:gd name="connsiteX90" fmla="*/ 1546604 w 2704675"/>
              <a:gd name="connsiteY90" fmla="*/ 2783078 h 3177656"/>
              <a:gd name="connsiteX91" fmla="*/ 1550906 w 2704675"/>
              <a:gd name="connsiteY91" fmla="*/ 2783553 h 3177656"/>
              <a:gd name="connsiteX92" fmla="*/ 1553741 w 2704675"/>
              <a:gd name="connsiteY92" fmla="*/ 2781544 h 3177656"/>
              <a:gd name="connsiteX93" fmla="*/ 520680 w 2704675"/>
              <a:gd name="connsiteY93" fmla="*/ 2777615 h 3177656"/>
              <a:gd name="connsiteX94" fmla="*/ 521051 w 2704675"/>
              <a:gd name="connsiteY94" fmla="*/ 2779296 h 3177656"/>
              <a:gd name="connsiteX95" fmla="*/ 523775 w 2704675"/>
              <a:gd name="connsiteY95" fmla="*/ 2782659 h 3177656"/>
              <a:gd name="connsiteX96" fmla="*/ 527203 w 2704675"/>
              <a:gd name="connsiteY96" fmla="*/ 2783225 h 3177656"/>
              <a:gd name="connsiteX97" fmla="*/ 526833 w 2704675"/>
              <a:gd name="connsiteY97" fmla="*/ 2781544 h 3177656"/>
              <a:gd name="connsiteX98" fmla="*/ 520680 w 2704675"/>
              <a:gd name="connsiteY98" fmla="*/ 2777615 h 3177656"/>
              <a:gd name="connsiteX99" fmla="*/ 1662559 w 2704675"/>
              <a:gd name="connsiteY99" fmla="*/ 2767502 h 3177656"/>
              <a:gd name="connsiteX100" fmla="*/ 1661790 w 2704675"/>
              <a:gd name="connsiteY100" fmla="*/ 2767945 h 3177656"/>
              <a:gd name="connsiteX101" fmla="*/ 1661377 w 2704675"/>
              <a:gd name="connsiteY101" fmla="*/ 2769629 h 3177656"/>
              <a:gd name="connsiteX102" fmla="*/ 1663505 w 2704675"/>
              <a:gd name="connsiteY102" fmla="*/ 2770811 h 3177656"/>
              <a:gd name="connsiteX103" fmla="*/ 1668468 w 2704675"/>
              <a:gd name="connsiteY103" fmla="*/ 2769391 h 3177656"/>
              <a:gd name="connsiteX104" fmla="*/ 1662559 w 2704675"/>
              <a:gd name="connsiteY104" fmla="*/ 2767502 h 3177656"/>
              <a:gd name="connsiteX105" fmla="*/ 2242753 w 2704675"/>
              <a:gd name="connsiteY105" fmla="*/ 2751555 h 3177656"/>
              <a:gd name="connsiteX106" fmla="*/ 2253901 w 2704675"/>
              <a:gd name="connsiteY106" fmla="*/ 2764662 h 3177656"/>
              <a:gd name="connsiteX107" fmla="*/ 2254281 w 2704675"/>
              <a:gd name="connsiteY107" fmla="*/ 2762983 h 3177656"/>
              <a:gd name="connsiteX108" fmla="*/ 449441 w 2704675"/>
              <a:gd name="connsiteY108" fmla="*/ 2742227 h 3177656"/>
              <a:gd name="connsiteX109" fmla="*/ 455526 w 2704675"/>
              <a:gd name="connsiteY109" fmla="*/ 2744850 h 3177656"/>
              <a:gd name="connsiteX110" fmla="*/ 458386 w 2704675"/>
              <a:gd name="connsiteY110" fmla="*/ 2750827 h 3177656"/>
              <a:gd name="connsiteX111" fmla="*/ 462488 w 2704675"/>
              <a:gd name="connsiteY111" fmla="*/ 2753446 h 3177656"/>
              <a:gd name="connsiteX112" fmla="*/ 460427 w 2704675"/>
              <a:gd name="connsiteY112" fmla="*/ 2758086 h 3177656"/>
              <a:gd name="connsiteX113" fmla="*/ 455569 w 2704675"/>
              <a:gd name="connsiteY113" fmla="*/ 2762021 h 3177656"/>
              <a:gd name="connsiteX114" fmla="*/ 442694 w 2704675"/>
              <a:gd name="connsiteY114" fmla="*/ 2759574 h 3177656"/>
              <a:gd name="connsiteX115" fmla="*/ 445577 w 2704675"/>
              <a:gd name="connsiteY115" fmla="*/ 2751670 h 3177656"/>
              <a:gd name="connsiteX116" fmla="*/ 449441 w 2704675"/>
              <a:gd name="connsiteY116" fmla="*/ 2742227 h 3177656"/>
              <a:gd name="connsiteX117" fmla="*/ 2688801 w 2704675"/>
              <a:gd name="connsiteY117" fmla="*/ 2734569 h 3177656"/>
              <a:gd name="connsiteX118" fmla="*/ 2698885 w 2704675"/>
              <a:gd name="connsiteY118" fmla="*/ 2739781 h 3177656"/>
              <a:gd name="connsiteX119" fmla="*/ 2702104 w 2704675"/>
              <a:gd name="connsiteY119" fmla="*/ 2749593 h 3177656"/>
              <a:gd name="connsiteX120" fmla="*/ 2692020 w 2704675"/>
              <a:gd name="connsiteY120" fmla="*/ 2744382 h 3177656"/>
              <a:gd name="connsiteX121" fmla="*/ 2688801 w 2704675"/>
              <a:gd name="connsiteY121" fmla="*/ 2734569 h 3177656"/>
              <a:gd name="connsiteX122" fmla="*/ 2141597 w 2704675"/>
              <a:gd name="connsiteY122" fmla="*/ 2720073 h 3177656"/>
              <a:gd name="connsiteX123" fmla="*/ 2138537 w 2704675"/>
              <a:gd name="connsiteY123" fmla="*/ 2720925 h 3177656"/>
              <a:gd name="connsiteX124" fmla="*/ 2139883 w 2704675"/>
              <a:gd name="connsiteY124" fmla="*/ 2722773 h 3177656"/>
              <a:gd name="connsiteX125" fmla="*/ 2141514 w 2704675"/>
              <a:gd name="connsiteY125" fmla="*/ 2723363 h 3177656"/>
              <a:gd name="connsiteX126" fmla="*/ 2145630 w 2704675"/>
              <a:gd name="connsiteY126" fmla="*/ 2720765 h 3177656"/>
              <a:gd name="connsiteX127" fmla="*/ 2141597 w 2704675"/>
              <a:gd name="connsiteY127" fmla="*/ 2720073 h 3177656"/>
              <a:gd name="connsiteX128" fmla="*/ 2038917 w 2704675"/>
              <a:gd name="connsiteY128" fmla="*/ 2708977 h 3177656"/>
              <a:gd name="connsiteX129" fmla="*/ 2031445 w 2704675"/>
              <a:gd name="connsiteY129" fmla="*/ 2710815 h 3177656"/>
              <a:gd name="connsiteX130" fmla="*/ 2037938 w 2704675"/>
              <a:gd name="connsiteY130" fmla="*/ 2721104 h 3177656"/>
              <a:gd name="connsiteX131" fmla="*/ 2044272 w 2704675"/>
              <a:gd name="connsiteY131" fmla="*/ 2724301 h 3177656"/>
              <a:gd name="connsiteX132" fmla="*/ 2047466 w 2704675"/>
              <a:gd name="connsiteY132" fmla="*/ 2724803 h 3177656"/>
              <a:gd name="connsiteX133" fmla="*/ 2049687 w 2704675"/>
              <a:gd name="connsiteY133" fmla="*/ 2723761 h 3177656"/>
              <a:gd name="connsiteX134" fmla="*/ 2044457 w 2704675"/>
              <a:gd name="connsiteY134" fmla="*/ 2718609 h 3177656"/>
              <a:gd name="connsiteX135" fmla="*/ 2037398 w 2704675"/>
              <a:gd name="connsiteY135" fmla="*/ 2715690 h 3177656"/>
              <a:gd name="connsiteX136" fmla="*/ 2039559 w 2704675"/>
              <a:gd name="connsiteY136" fmla="*/ 2711988 h 3177656"/>
              <a:gd name="connsiteX137" fmla="*/ 2038917 w 2704675"/>
              <a:gd name="connsiteY137" fmla="*/ 2708977 h 3177656"/>
              <a:gd name="connsiteX138" fmla="*/ 2031505 w 2704675"/>
              <a:gd name="connsiteY138" fmla="*/ 2694950 h 3177656"/>
              <a:gd name="connsiteX139" fmla="*/ 2027931 w 2704675"/>
              <a:gd name="connsiteY139" fmla="*/ 2696126 h 3177656"/>
              <a:gd name="connsiteX140" fmla="*/ 2025330 w 2704675"/>
              <a:gd name="connsiteY140" fmla="*/ 2698846 h 3177656"/>
              <a:gd name="connsiteX141" fmla="*/ 2027010 w 2704675"/>
              <a:gd name="connsiteY141" fmla="*/ 2699226 h 3177656"/>
              <a:gd name="connsiteX142" fmla="*/ 2031422 w 2704675"/>
              <a:gd name="connsiteY142" fmla="*/ 2698240 h 3177656"/>
              <a:gd name="connsiteX143" fmla="*/ 2034861 w 2704675"/>
              <a:gd name="connsiteY143" fmla="*/ 2695710 h 3177656"/>
              <a:gd name="connsiteX144" fmla="*/ 1577086 w 2704675"/>
              <a:gd name="connsiteY144" fmla="*/ 2694473 h 3177656"/>
              <a:gd name="connsiteX145" fmla="*/ 1567179 w 2704675"/>
              <a:gd name="connsiteY145" fmla="*/ 2700598 h 3177656"/>
              <a:gd name="connsiteX146" fmla="*/ 1567778 w 2704675"/>
              <a:gd name="connsiteY146" fmla="*/ 2712254 h 3177656"/>
              <a:gd name="connsiteX147" fmla="*/ 1569217 w 2704675"/>
              <a:gd name="connsiteY147" fmla="*/ 2718025 h 3177656"/>
              <a:gd name="connsiteX148" fmla="*/ 1569717 w 2704675"/>
              <a:gd name="connsiteY148" fmla="*/ 2716647 h 3177656"/>
              <a:gd name="connsiteX149" fmla="*/ 1578164 w 2704675"/>
              <a:gd name="connsiteY149" fmla="*/ 2703941 h 3177656"/>
              <a:gd name="connsiteX150" fmla="*/ 1273165 w 2704675"/>
              <a:gd name="connsiteY150" fmla="*/ 2671825 h 3177656"/>
              <a:gd name="connsiteX151" fmla="*/ 1272079 w 2704675"/>
              <a:gd name="connsiteY151" fmla="*/ 2674096 h 3177656"/>
              <a:gd name="connsiteX152" fmla="*/ 1271914 w 2704675"/>
              <a:gd name="connsiteY152" fmla="*/ 2675463 h 3177656"/>
              <a:gd name="connsiteX153" fmla="*/ 1275083 w 2704675"/>
              <a:gd name="connsiteY153" fmla="*/ 2678079 h 3177656"/>
              <a:gd name="connsiteX154" fmla="*/ 1279191 w 2704675"/>
              <a:gd name="connsiteY154" fmla="*/ 2677966 h 3177656"/>
              <a:gd name="connsiteX155" fmla="*/ 1278910 w 2704675"/>
              <a:gd name="connsiteY155" fmla="*/ 2675530 h 3177656"/>
              <a:gd name="connsiteX156" fmla="*/ 1276803 w 2704675"/>
              <a:gd name="connsiteY156" fmla="*/ 2673076 h 3177656"/>
              <a:gd name="connsiteX157" fmla="*/ 1273165 w 2704675"/>
              <a:gd name="connsiteY157" fmla="*/ 2671825 h 3177656"/>
              <a:gd name="connsiteX158" fmla="*/ 1591861 w 2704675"/>
              <a:gd name="connsiteY158" fmla="*/ 2651703 h 3177656"/>
              <a:gd name="connsiteX159" fmla="*/ 1589971 w 2704675"/>
              <a:gd name="connsiteY159" fmla="*/ 2656046 h 3177656"/>
              <a:gd name="connsiteX160" fmla="*/ 1590917 w 2704675"/>
              <a:gd name="connsiteY160" fmla="*/ 2660920 h 3177656"/>
              <a:gd name="connsiteX161" fmla="*/ 1579104 w 2704675"/>
              <a:gd name="connsiteY161" fmla="*/ 2680630 h 3177656"/>
              <a:gd name="connsiteX162" fmla="*/ 1572738 w 2704675"/>
              <a:gd name="connsiteY162" fmla="*/ 2687550 h 3177656"/>
              <a:gd name="connsiteX163" fmla="*/ 1577023 w 2704675"/>
              <a:gd name="connsiteY163" fmla="*/ 2693918 h 3177656"/>
              <a:gd name="connsiteX164" fmla="*/ 1576980 w 2704675"/>
              <a:gd name="connsiteY164" fmla="*/ 2693542 h 3177656"/>
              <a:gd name="connsiteX165" fmla="*/ 1584424 w 2704675"/>
              <a:gd name="connsiteY165" fmla="*/ 2689847 h 3177656"/>
              <a:gd name="connsiteX166" fmla="*/ 1588323 w 2704675"/>
              <a:gd name="connsiteY166" fmla="*/ 2683139 h 3177656"/>
              <a:gd name="connsiteX167" fmla="*/ 1594288 w 2704675"/>
              <a:gd name="connsiteY167" fmla="*/ 2671142 h 3177656"/>
              <a:gd name="connsiteX168" fmla="*/ 1597062 w 2704675"/>
              <a:gd name="connsiteY168" fmla="*/ 2657374 h 3177656"/>
              <a:gd name="connsiteX169" fmla="*/ 1595525 w 2704675"/>
              <a:gd name="connsiteY169" fmla="*/ 2653563 h 3177656"/>
              <a:gd name="connsiteX170" fmla="*/ 1591861 w 2704675"/>
              <a:gd name="connsiteY170" fmla="*/ 2651703 h 3177656"/>
              <a:gd name="connsiteX171" fmla="*/ 1665603 w 2704675"/>
              <a:gd name="connsiteY171" fmla="*/ 2646722 h 3177656"/>
              <a:gd name="connsiteX172" fmla="*/ 1656150 w 2704675"/>
              <a:gd name="connsiteY172" fmla="*/ 2651215 h 3177656"/>
              <a:gd name="connsiteX173" fmla="*/ 1658781 w 2704675"/>
              <a:gd name="connsiteY173" fmla="*/ 2656503 h 3177656"/>
              <a:gd name="connsiteX174" fmla="*/ 1662297 w 2704675"/>
              <a:gd name="connsiteY174" fmla="*/ 2660195 h 3177656"/>
              <a:gd name="connsiteX175" fmla="*/ 1666344 w 2704675"/>
              <a:gd name="connsiteY175" fmla="*/ 2654787 h 3177656"/>
              <a:gd name="connsiteX176" fmla="*/ 1665603 w 2704675"/>
              <a:gd name="connsiteY176" fmla="*/ 2646722 h 3177656"/>
              <a:gd name="connsiteX177" fmla="*/ 1424216 w 2704675"/>
              <a:gd name="connsiteY177" fmla="*/ 2636402 h 3177656"/>
              <a:gd name="connsiteX178" fmla="*/ 1428130 w 2704675"/>
              <a:gd name="connsiteY178" fmla="*/ 2643028 h 3177656"/>
              <a:gd name="connsiteX179" fmla="*/ 1418370 w 2704675"/>
              <a:gd name="connsiteY179" fmla="*/ 2661305 h 3177656"/>
              <a:gd name="connsiteX180" fmla="*/ 1424241 w 2704675"/>
              <a:gd name="connsiteY180" fmla="*/ 2671243 h 3177656"/>
              <a:gd name="connsiteX181" fmla="*/ 1423778 w 2704675"/>
              <a:gd name="connsiteY181" fmla="*/ 2672533 h 3177656"/>
              <a:gd name="connsiteX182" fmla="*/ 1436573 w 2704675"/>
              <a:gd name="connsiteY182" fmla="*/ 2653157 h 3177656"/>
              <a:gd name="connsiteX183" fmla="*/ 1436895 w 2704675"/>
              <a:gd name="connsiteY183" fmla="*/ 2637852 h 3177656"/>
              <a:gd name="connsiteX184" fmla="*/ 1436970 w 2704675"/>
              <a:gd name="connsiteY184" fmla="*/ 2637097 h 3177656"/>
              <a:gd name="connsiteX185" fmla="*/ 1667490 w 2704675"/>
              <a:gd name="connsiteY185" fmla="*/ 2628286 h 3177656"/>
              <a:gd name="connsiteX186" fmla="*/ 1664920 w 2704675"/>
              <a:gd name="connsiteY186" fmla="*/ 2631034 h 3177656"/>
              <a:gd name="connsiteX187" fmla="*/ 1663946 w 2704675"/>
              <a:gd name="connsiteY187" fmla="*/ 2634668 h 3177656"/>
              <a:gd name="connsiteX188" fmla="*/ 1670329 w 2704675"/>
              <a:gd name="connsiteY188" fmla="*/ 2638212 h 3177656"/>
              <a:gd name="connsiteX189" fmla="*/ 1674199 w 2704675"/>
              <a:gd name="connsiteY189" fmla="*/ 2636882 h 3177656"/>
              <a:gd name="connsiteX190" fmla="*/ 1676473 w 2704675"/>
              <a:gd name="connsiteY190" fmla="*/ 2634665 h 3177656"/>
              <a:gd name="connsiteX191" fmla="*/ 1672425 w 2704675"/>
              <a:gd name="connsiteY191" fmla="*/ 2630678 h 3177656"/>
              <a:gd name="connsiteX192" fmla="*/ 1667490 w 2704675"/>
              <a:gd name="connsiteY192" fmla="*/ 2628286 h 3177656"/>
              <a:gd name="connsiteX193" fmla="*/ 1970566 w 2704675"/>
              <a:gd name="connsiteY193" fmla="*/ 2621184 h 3177656"/>
              <a:gd name="connsiteX194" fmla="*/ 1961955 w 2704675"/>
              <a:gd name="connsiteY194" fmla="*/ 2628057 h 3177656"/>
              <a:gd name="connsiteX195" fmla="*/ 1975001 w 2704675"/>
              <a:gd name="connsiteY195" fmla="*/ 2632773 h 3177656"/>
              <a:gd name="connsiteX196" fmla="*/ 1981555 w 2704675"/>
              <a:gd name="connsiteY196" fmla="*/ 2627198 h 3177656"/>
              <a:gd name="connsiteX197" fmla="*/ 1433976 w 2704675"/>
              <a:gd name="connsiteY197" fmla="*/ 2618124 h 3177656"/>
              <a:gd name="connsiteX198" fmla="*/ 1437824 w 2704675"/>
              <a:gd name="connsiteY198" fmla="*/ 2628545 h 3177656"/>
              <a:gd name="connsiteX199" fmla="*/ 1438006 w 2704675"/>
              <a:gd name="connsiteY199" fmla="*/ 2626716 h 3177656"/>
              <a:gd name="connsiteX200" fmla="*/ 557012 w 2704675"/>
              <a:gd name="connsiteY200" fmla="*/ 2582824 h 3177656"/>
              <a:gd name="connsiteX201" fmla="*/ 549895 w 2704675"/>
              <a:gd name="connsiteY201" fmla="*/ 2598490 h 3177656"/>
              <a:gd name="connsiteX202" fmla="*/ 551575 w 2704675"/>
              <a:gd name="connsiteY202" fmla="*/ 2598119 h 3177656"/>
              <a:gd name="connsiteX203" fmla="*/ 481447 w 2704675"/>
              <a:gd name="connsiteY203" fmla="*/ 2567772 h 3177656"/>
              <a:gd name="connsiteX204" fmla="*/ 490056 w 2704675"/>
              <a:gd name="connsiteY204" fmla="*/ 2567855 h 3177656"/>
              <a:gd name="connsiteX205" fmla="*/ 497682 w 2704675"/>
              <a:gd name="connsiteY205" fmla="*/ 2569477 h 3177656"/>
              <a:gd name="connsiteX206" fmla="*/ 491134 w 2704675"/>
              <a:gd name="connsiteY206" fmla="*/ 2579732 h 3177656"/>
              <a:gd name="connsiteX207" fmla="*/ 482528 w 2704675"/>
              <a:gd name="connsiteY207" fmla="*/ 2577666 h 3177656"/>
              <a:gd name="connsiteX208" fmla="*/ 477148 w 2704675"/>
              <a:gd name="connsiteY208" fmla="*/ 2572244 h 3177656"/>
              <a:gd name="connsiteX209" fmla="*/ 478389 w 2704675"/>
              <a:gd name="connsiteY209" fmla="*/ 2568887 h 3177656"/>
              <a:gd name="connsiteX210" fmla="*/ 481447 w 2704675"/>
              <a:gd name="connsiteY210" fmla="*/ 2567772 h 3177656"/>
              <a:gd name="connsiteX211" fmla="*/ 1814726 w 2704675"/>
              <a:gd name="connsiteY211" fmla="*/ 2561126 h 3177656"/>
              <a:gd name="connsiteX212" fmla="*/ 1815172 w 2704675"/>
              <a:gd name="connsiteY212" fmla="*/ 2577552 h 3177656"/>
              <a:gd name="connsiteX213" fmla="*/ 1804805 w 2704675"/>
              <a:gd name="connsiteY213" fmla="*/ 2589018 h 3177656"/>
              <a:gd name="connsiteX214" fmla="*/ 1804332 w 2704675"/>
              <a:gd name="connsiteY214" fmla="*/ 2587364 h 3177656"/>
              <a:gd name="connsiteX215" fmla="*/ 1806692 w 2704675"/>
              <a:gd name="connsiteY215" fmla="*/ 2573714 h 3177656"/>
              <a:gd name="connsiteX216" fmla="*/ 1814726 w 2704675"/>
              <a:gd name="connsiteY216" fmla="*/ 2561126 h 3177656"/>
              <a:gd name="connsiteX217" fmla="*/ 1185609 w 2704675"/>
              <a:gd name="connsiteY217" fmla="*/ 2538363 h 3177656"/>
              <a:gd name="connsiteX218" fmla="*/ 1191191 w 2704675"/>
              <a:gd name="connsiteY218" fmla="*/ 2543131 h 3177656"/>
              <a:gd name="connsiteX219" fmla="*/ 1197730 w 2704675"/>
              <a:gd name="connsiteY219" fmla="*/ 2543346 h 3177656"/>
              <a:gd name="connsiteX220" fmla="*/ 1198957 w 2704675"/>
              <a:gd name="connsiteY220" fmla="*/ 2542140 h 3177656"/>
              <a:gd name="connsiteX221" fmla="*/ 1715445 w 2704675"/>
              <a:gd name="connsiteY221" fmla="*/ 2514350 h 3177656"/>
              <a:gd name="connsiteX222" fmla="*/ 1712136 w 2704675"/>
              <a:gd name="connsiteY222" fmla="*/ 2515296 h 3177656"/>
              <a:gd name="connsiteX223" fmla="*/ 1718045 w 2704675"/>
              <a:gd name="connsiteY223" fmla="*/ 2517186 h 3177656"/>
              <a:gd name="connsiteX224" fmla="*/ 1718813 w 2704675"/>
              <a:gd name="connsiteY224" fmla="*/ 2516742 h 3177656"/>
              <a:gd name="connsiteX225" fmla="*/ 1719226 w 2704675"/>
              <a:gd name="connsiteY225" fmla="*/ 2515058 h 3177656"/>
              <a:gd name="connsiteX226" fmla="*/ 1653991 w 2704675"/>
              <a:gd name="connsiteY226" fmla="*/ 2512237 h 3177656"/>
              <a:gd name="connsiteX227" fmla="*/ 1644064 w 2704675"/>
              <a:gd name="connsiteY227" fmla="*/ 2515076 h 3177656"/>
              <a:gd name="connsiteX228" fmla="*/ 1641349 w 2704675"/>
              <a:gd name="connsiteY228" fmla="*/ 2527485 h 3177656"/>
              <a:gd name="connsiteX229" fmla="*/ 1638634 w 2704675"/>
              <a:gd name="connsiteY229" fmla="*/ 2539894 h 3177656"/>
              <a:gd name="connsiteX230" fmla="*/ 1639107 w 2704675"/>
              <a:gd name="connsiteY230" fmla="*/ 2541549 h 3177656"/>
              <a:gd name="connsiteX231" fmla="*/ 1630365 w 2704675"/>
              <a:gd name="connsiteY231" fmla="*/ 2554787 h 3177656"/>
              <a:gd name="connsiteX232" fmla="*/ 1630248 w 2704675"/>
              <a:gd name="connsiteY232" fmla="*/ 2563768 h 3177656"/>
              <a:gd name="connsiteX233" fmla="*/ 1623750 w 2704675"/>
              <a:gd name="connsiteY233" fmla="*/ 2569206 h 3177656"/>
              <a:gd name="connsiteX234" fmla="*/ 1622095 w 2704675"/>
              <a:gd name="connsiteY234" fmla="*/ 2569679 h 3177656"/>
              <a:gd name="connsiteX235" fmla="*/ 1618935 w 2704675"/>
              <a:gd name="connsiteY235" fmla="*/ 2573492 h 3177656"/>
              <a:gd name="connsiteX236" fmla="*/ 1617370 w 2704675"/>
              <a:gd name="connsiteY236" fmla="*/ 2578189 h 3177656"/>
              <a:gd name="connsiteX237" fmla="*/ 1620473 w 2704675"/>
              <a:gd name="connsiteY237" fmla="*/ 2578868 h 3177656"/>
              <a:gd name="connsiteX238" fmla="*/ 1624461 w 2704675"/>
              <a:gd name="connsiteY238" fmla="*/ 2577951 h 3177656"/>
              <a:gd name="connsiteX239" fmla="*/ 1619501 w 2704675"/>
              <a:gd name="connsiteY239" fmla="*/ 2591898 h 3177656"/>
              <a:gd name="connsiteX240" fmla="*/ 1615249 w 2704675"/>
              <a:gd name="connsiteY240" fmla="*/ 2602062 h 3177656"/>
              <a:gd name="connsiteX241" fmla="*/ 1611705 w 2704675"/>
              <a:gd name="connsiteY241" fmla="*/ 2608444 h 3177656"/>
              <a:gd name="connsiteX242" fmla="*/ 1601076 w 2704675"/>
              <a:gd name="connsiteY242" fmla="*/ 2640119 h 3177656"/>
              <a:gd name="connsiteX243" fmla="*/ 1615019 w 2704675"/>
              <a:gd name="connsiteY243" fmla="*/ 2632552 h 3177656"/>
              <a:gd name="connsiteX244" fmla="*/ 1617379 w 2704675"/>
              <a:gd name="connsiteY244" fmla="*/ 2615771 h 3177656"/>
              <a:gd name="connsiteX245" fmla="*/ 1628249 w 2704675"/>
              <a:gd name="connsiteY245" fmla="*/ 2603714 h 3177656"/>
              <a:gd name="connsiteX246" fmla="*/ 1625912 w 2704675"/>
              <a:gd name="connsiteY246" fmla="*/ 2593196 h 3177656"/>
              <a:gd name="connsiteX247" fmla="*/ 1634390 w 2704675"/>
              <a:gd name="connsiteY247" fmla="*/ 2587640 h 3177656"/>
              <a:gd name="connsiteX248" fmla="*/ 1632495 w 2704675"/>
              <a:gd name="connsiteY248" fmla="*/ 2568495 h 3177656"/>
              <a:gd name="connsiteX249" fmla="*/ 1638401 w 2704675"/>
              <a:gd name="connsiteY249" fmla="*/ 2557858 h 3177656"/>
              <a:gd name="connsiteX250" fmla="*/ 1640762 w 2704675"/>
              <a:gd name="connsiteY250" fmla="*/ 2541075 h 3177656"/>
              <a:gd name="connsiteX251" fmla="*/ 1648294 w 2704675"/>
              <a:gd name="connsiteY251" fmla="*/ 2535342 h 3177656"/>
              <a:gd name="connsiteX252" fmla="*/ 1650685 w 2704675"/>
              <a:gd name="connsiteY252" fmla="*/ 2525710 h 3177656"/>
              <a:gd name="connsiteX253" fmla="*/ 1654937 w 2704675"/>
              <a:gd name="connsiteY253" fmla="*/ 2515546 h 3177656"/>
              <a:gd name="connsiteX254" fmla="*/ 1734824 w 2704675"/>
              <a:gd name="connsiteY254" fmla="*/ 2507018 h 3177656"/>
              <a:gd name="connsiteX255" fmla="*/ 1728206 w 2704675"/>
              <a:gd name="connsiteY255" fmla="*/ 2508911 h 3177656"/>
              <a:gd name="connsiteX256" fmla="*/ 1732934 w 2704675"/>
              <a:gd name="connsiteY256" fmla="*/ 2512927 h 3177656"/>
              <a:gd name="connsiteX257" fmla="*/ 1735297 w 2704675"/>
              <a:gd name="connsiteY257" fmla="*/ 2508672 h 3177656"/>
              <a:gd name="connsiteX258" fmla="*/ 1662492 w 2704675"/>
              <a:gd name="connsiteY258" fmla="*/ 2479381 h 3177656"/>
              <a:gd name="connsiteX259" fmla="*/ 1657766 w 2704675"/>
              <a:gd name="connsiteY259" fmla="*/ 2486326 h 3177656"/>
              <a:gd name="connsiteX260" fmla="*/ 1657129 w 2704675"/>
              <a:gd name="connsiteY260" fmla="*/ 2488850 h 3177656"/>
              <a:gd name="connsiteX261" fmla="*/ 1659015 w 2704675"/>
              <a:gd name="connsiteY261" fmla="*/ 2491211 h 3177656"/>
              <a:gd name="connsiteX262" fmla="*/ 1662433 w 2704675"/>
              <a:gd name="connsiteY262" fmla="*/ 2492680 h 3177656"/>
              <a:gd name="connsiteX263" fmla="*/ 1665566 w 2704675"/>
              <a:gd name="connsiteY263" fmla="*/ 2483871 h 3177656"/>
              <a:gd name="connsiteX264" fmla="*/ 540385 w 2704675"/>
              <a:gd name="connsiteY264" fmla="*/ 2475480 h 3177656"/>
              <a:gd name="connsiteX265" fmla="*/ 539286 w 2704675"/>
              <a:gd name="connsiteY265" fmla="*/ 2477485 h 3177656"/>
              <a:gd name="connsiteX266" fmla="*/ 539446 w 2704675"/>
              <a:gd name="connsiteY266" fmla="*/ 2479212 h 3177656"/>
              <a:gd name="connsiteX267" fmla="*/ 543548 w 2704675"/>
              <a:gd name="connsiteY267" fmla="*/ 2481831 h 3177656"/>
              <a:gd name="connsiteX268" fmla="*/ 542458 w 2704675"/>
              <a:gd name="connsiteY268" fmla="*/ 2477886 h 3177656"/>
              <a:gd name="connsiteX269" fmla="*/ 540385 w 2704675"/>
              <a:gd name="connsiteY269" fmla="*/ 2475480 h 3177656"/>
              <a:gd name="connsiteX270" fmla="*/ 443174 w 2704675"/>
              <a:gd name="connsiteY270" fmla="*/ 2458155 h 3177656"/>
              <a:gd name="connsiteX271" fmla="*/ 447820 w 2704675"/>
              <a:gd name="connsiteY271" fmla="*/ 2471226 h 3177656"/>
              <a:gd name="connsiteX272" fmla="*/ 449630 w 2704675"/>
              <a:gd name="connsiteY272" fmla="*/ 2462458 h 3177656"/>
              <a:gd name="connsiteX273" fmla="*/ 443174 w 2704675"/>
              <a:gd name="connsiteY273" fmla="*/ 2458155 h 3177656"/>
              <a:gd name="connsiteX274" fmla="*/ 1862210 w 2704675"/>
              <a:gd name="connsiteY274" fmla="*/ 2458063 h 3177656"/>
              <a:gd name="connsiteX275" fmla="*/ 1855125 w 2704675"/>
              <a:gd name="connsiteY275" fmla="*/ 2483355 h 3177656"/>
              <a:gd name="connsiteX276" fmla="*/ 1853437 w 2704675"/>
              <a:gd name="connsiteY276" fmla="*/ 2468848 h 3177656"/>
              <a:gd name="connsiteX277" fmla="*/ 1862210 w 2704675"/>
              <a:gd name="connsiteY277" fmla="*/ 2458063 h 3177656"/>
              <a:gd name="connsiteX278" fmla="*/ 1202539 w 2704675"/>
              <a:gd name="connsiteY278" fmla="*/ 2421498 h 3177656"/>
              <a:gd name="connsiteX279" fmla="*/ 1202478 w 2704675"/>
              <a:gd name="connsiteY279" fmla="*/ 2427796 h 3177656"/>
              <a:gd name="connsiteX280" fmla="*/ 1208249 w 2704675"/>
              <a:gd name="connsiteY280" fmla="*/ 2460704 h 3177656"/>
              <a:gd name="connsiteX281" fmla="*/ 1216893 w 2704675"/>
              <a:gd name="connsiteY281" fmla="*/ 2447402 h 3177656"/>
              <a:gd name="connsiteX282" fmla="*/ 1214255 w 2704675"/>
              <a:gd name="connsiteY282" fmla="*/ 2440341 h 3177656"/>
              <a:gd name="connsiteX283" fmla="*/ 1212821 w 2704675"/>
              <a:gd name="connsiteY283" fmla="*/ 2440413 h 3177656"/>
              <a:gd name="connsiteX284" fmla="*/ 1207322 w 2704675"/>
              <a:gd name="connsiteY284" fmla="*/ 2431484 h 3177656"/>
              <a:gd name="connsiteX285" fmla="*/ 1201338 w 2704675"/>
              <a:gd name="connsiteY285" fmla="*/ 2409776 h 3177656"/>
              <a:gd name="connsiteX286" fmla="*/ 1199254 w 2704675"/>
              <a:gd name="connsiteY286" fmla="*/ 2414989 h 3177656"/>
              <a:gd name="connsiteX287" fmla="*/ 1202401 w 2704675"/>
              <a:gd name="connsiteY287" fmla="*/ 2420251 h 3177656"/>
              <a:gd name="connsiteX288" fmla="*/ 1857592 w 2704675"/>
              <a:gd name="connsiteY288" fmla="*/ 2408674 h 3177656"/>
              <a:gd name="connsiteX289" fmla="*/ 1856494 w 2704675"/>
              <a:gd name="connsiteY289" fmla="*/ 2412409 h 3177656"/>
              <a:gd name="connsiteX290" fmla="*/ 1857701 w 2704675"/>
              <a:gd name="connsiteY290" fmla="*/ 2410415 h 3177656"/>
              <a:gd name="connsiteX291" fmla="*/ 2553302 w 2704675"/>
              <a:gd name="connsiteY291" fmla="*/ 2397713 h 3177656"/>
              <a:gd name="connsiteX292" fmla="*/ 2549502 w 2704675"/>
              <a:gd name="connsiteY292" fmla="*/ 2398319 h 3177656"/>
              <a:gd name="connsiteX293" fmla="*/ 2549611 w 2704675"/>
              <a:gd name="connsiteY293" fmla="*/ 2400834 h 3177656"/>
              <a:gd name="connsiteX294" fmla="*/ 2550108 w 2704675"/>
              <a:gd name="connsiteY294" fmla="*/ 2402118 h 3177656"/>
              <a:gd name="connsiteX295" fmla="*/ 2554135 w 2704675"/>
              <a:gd name="connsiteY295" fmla="*/ 2402938 h 3177656"/>
              <a:gd name="connsiteX296" fmla="*/ 2557707 w 2704675"/>
              <a:gd name="connsiteY296" fmla="*/ 2400908 h 3177656"/>
              <a:gd name="connsiteX297" fmla="*/ 2556314 w 2704675"/>
              <a:gd name="connsiteY297" fmla="*/ 2398890 h 3177656"/>
              <a:gd name="connsiteX298" fmla="*/ 2553302 w 2704675"/>
              <a:gd name="connsiteY298" fmla="*/ 2397713 h 3177656"/>
              <a:gd name="connsiteX299" fmla="*/ 503965 w 2704675"/>
              <a:gd name="connsiteY299" fmla="*/ 2374264 h 3177656"/>
              <a:gd name="connsiteX300" fmla="*/ 497417 w 2704675"/>
              <a:gd name="connsiteY300" fmla="*/ 2384519 h 3177656"/>
              <a:gd name="connsiteX301" fmla="*/ 497219 w 2704675"/>
              <a:gd name="connsiteY301" fmla="*/ 2391611 h 3177656"/>
              <a:gd name="connsiteX302" fmla="*/ 498124 w 2704675"/>
              <a:gd name="connsiteY302" fmla="*/ 2394715 h 3177656"/>
              <a:gd name="connsiteX303" fmla="*/ 500011 w 2704675"/>
              <a:gd name="connsiteY303" fmla="*/ 2396282 h 3177656"/>
              <a:gd name="connsiteX304" fmla="*/ 502449 w 2704675"/>
              <a:gd name="connsiteY304" fmla="*/ 2389356 h 3177656"/>
              <a:gd name="connsiteX305" fmla="*/ 502087 w 2704675"/>
              <a:gd name="connsiteY305" fmla="*/ 2381727 h 3177656"/>
              <a:gd name="connsiteX306" fmla="*/ 506356 w 2704675"/>
              <a:gd name="connsiteY306" fmla="*/ 2382107 h 3177656"/>
              <a:gd name="connsiteX307" fmla="*/ 508808 w 2704675"/>
              <a:gd name="connsiteY307" fmla="*/ 2380245 h 3177656"/>
              <a:gd name="connsiteX308" fmla="*/ 503965 w 2704675"/>
              <a:gd name="connsiteY308" fmla="*/ 2374264 h 3177656"/>
              <a:gd name="connsiteX309" fmla="*/ 512195 w 2704675"/>
              <a:gd name="connsiteY309" fmla="*/ 2363639 h 3177656"/>
              <a:gd name="connsiteX310" fmla="*/ 512565 w 2704675"/>
              <a:gd name="connsiteY310" fmla="*/ 2365319 h 3177656"/>
              <a:gd name="connsiteX311" fmla="*/ 515336 w 2704675"/>
              <a:gd name="connsiteY311" fmla="*/ 2368893 h 3177656"/>
              <a:gd name="connsiteX312" fmla="*/ 519089 w 2704675"/>
              <a:gd name="connsiteY312" fmla="*/ 2370929 h 3177656"/>
              <a:gd name="connsiteX313" fmla="*/ 518348 w 2704675"/>
              <a:gd name="connsiteY313" fmla="*/ 2367568 h 3177656"/>
              <a:gd name="connsiteX314" fmla="*/ 515762 w 2704675"/>
              <a:gd name="connsiteY314" fmla="*/ 2364835 h 3177656"/>
              <a:gd name="connsiteX315" fmla="*/ 512195 w 2704675"/>
              <a:gd name="connsiteY315" fmla="*/ 2363639 h 3177656"/>
              <a:gd name="connsiteX316" fmla="*/ 1193996 w 2704675"/>
              <a:gd name="connsiteY316" fmla="*/ 2363425 h 3177656"/>
              <a:gd name="connsiteX317" fmla="*/ 1193277 w 2704675"/>
              <a:gd name="connsiteY317" fmla="*/ 2371737 h 3177656"/>
              <a:gd name="connsiteX318" fmla="*/ 1197461 w 2704675"/>
              <a:gd name="connsiteY318" fmla="*/ 2379685 h 3177656"/>
              <a:gd name="connsiteX319" fmla="*/ 1194343 w 2704675"/>
              <a:gd name="connsiteY319" fmla="*/ 2387565 h 3177656"/>
              <a:gd name="connsiteX320" fmla="*/ 1193115 w 2704675"/>
              <a:gd name="connsiteY320" fmla="*/ 2388770 h 3177656"/>
              <a:gd name="connsiteX321" fmla="*/ 1192156 w 2704675"/>
              <a:gd name="connsiteY321" fmla="*/ 2393628 h 3177656"/>
              <a:gd name="connsiteX322" fmla="*/ 1193023 w 2704675"/>
              <a:gd name="connsiteY322" fmla="*/ 2398504 h 3177656"/>
              <a:gd name="connsiteX323" fmla="*/ 1196073 w 2704675"/>
              <a:gd name="connsiteY323" fmla="*/ 2397620 h 3177656"/>
              <a:gd name="connsiteX324" fmla="*/ 1199140 w 2704675"/>
              <a:gd name="connsiteY324" fmla="*/ 2394911 h 3177656"/>
              <a:gd name="connsiteX325" fmla="*/ 1201092 w 2704675"/>
              <a:gd name="connsiteY325" fmla="*/ 2407349 h 3177656"/>
              <a:gd name="connsiteX326" fmla="*/ 1199188 w 2704675"/>
              <a:gd name="connsiteY326" fmla="*/ 2388585 h 3177656"/>
              <a:gd name="connsiteX327" fmla="*/ 1197114 w 2704675"/>
              <a:gd name="connsiteY327" fmla="*/ 2368807 h 3177656"/>
              <a:gd name="connsiteX328" fmla="*/ 1190796 w 2704675"/>
              <a:gd name="connsiteY328" fmla="*/ 2325957 h 3177656"/>
              <a:gd name="connsiteX329" fmla="*/ 1186370 w 2704675"/>
              <a:gd name="connsiteY329" fmla="*/ 2330300 h 3177656"/>
              <a:gd name="connsiteX330" fmla="*/ 1189427 w 2704675"/>
              <a:gd name="connsiteY330" fmla="*/ 2340855 h 3177656"/>
              <a:gd name="connsiteX331" fmla="*/ 1193073 w 2704675"/>
              <a:gd name="connsiteY331" fmla="*/ 2332652 h 3177656"/>
              <a:gd name="connsiteX332" fmla="*/ 2423051 w 2704675"/>
              <a:gd name="connsiteY332" fmla="*/ 2318727 h 3177656"/>
              <a:gd name="connsiteX333" fmla="*/ 2409493 w 2704675"/>
              <a:gd name="connsiteY333" fmla="*/ 2321667 h 3177656"/>
              <a:gd name="connsiteX334" fmla="*/ 2416661 w 2704675"/>
              <a:gd name="connsiteY334" fmla="*/ 2323252 h 3177656"/>
              <a:gd name="connsiteX335" fmla="*/ 2422533 w 2704675"/>
              <a:gd name="connsiteY335" fmla="*/ 2320368 h 3177656"/>
              <a:gd name="connsiteX336" fmla="*/ 1184852 w 2704675"/>
              <a:gd name="connsiteY336" fmla="*/ 2296931 h 3177656"/>
              <a:gd name="connsiteX337" fmla="*/ 1184695 w 2704675"/>
              <a:gd name="connsiteY337" fmla="*/ 2298496 h 3177656"/>
              <a:gd name="connsiteX338" fmla="*/ 1186602 w 2704675"/>
              <a:gd name="connsiteY338" fmla="*/ 2305967 h 3177656"/>
              <a:gd name="connsiteX339" fmla="*/ 1187168 w 2704675"/>
              <a:gd name="connsiteY339" fmla="*/ 2306086 h 3177656"/>
              <a:gd name="connsiteX340" fmla="*/ 1187177 w 2704675"/>
              <a:gd name="connsiteY340" fmla="*/ 2300162 h 3177656"/>
              <a:gd name="connsiteX341" fmla="*/ 2556294 w 2704675"/>
              <a:gd name="connsiteY341" fmla="*/ 2279572 h 3177656"/>
              <a:gd name="connsiteX342" fmla="*/ 2552582 w 2704675"/>
              <a:gd name="connsiteY342" fmla="*/ 2285618 h 3177656"/>
              <a:gd name="connsiteX343" fmla="*/ 2555983 w 2704675"/>
              <a:gd name="connsiteY343" fmla="*/ 2285563 h 3177656"/>
              <a:gd name="connsiteX344" fmla="*/ 2558541 w 2704675"/>
              <a:gd name="connsiteY344" fmla="*/ 2283890 h 3177656"/>
              <a:gd name="connsiteX345" fmla="*/ 2556294 w 2704675"/>
              <a:gd name="connsiteY345" fmla="*/ 2279572 h 3177656"/>
              <a:gd name="connsiteX346" fmla="*/ 549288 w 2704675"/>
              <a:gd name="connsiteY346" fmla="*/ 2276165 h 3177656"/>
              <a:gd name="connsiteX347" fmla="*/ 550573 w 2704675"/>
              <a:gd name="connsiteY347" fmla="*/ 2289978 h 3177656"/>
              <a:gd name="connsiteX348" fmla="*/ 558406 w 2704675"/>
              <a:gd name="connsiteY348" fmla="*/ 2293537 h 3177656"/>
              <a:gd name="connsiteX349" fmla="*/ 559173 w 2704675"/>
              <a:gd name="connsiteY349" fmla="*/ 2281033 h 3177656"/>
              <a:gd name="connsiteX350" fmla="*/ 2537980 w 2704675"/>
              <a:gd name="connsiteY350" fmla="*/ 2257555 h 3177656"/>
              <a:gd name="connsiteX351" fmla="*/ 2533146 w 2704675"/>
              <a:gd name="connsiteY351" fmla="*/ 2261442 h 3177656"/>
              <a:gd name="connsiteX352" fmla="*/ 2533092 w 2704675"/>
              <a:gd name="connsiteY352" fmla="*/ 2262327 h 3177656"/>
              <a:gd name="connsiteX353" fmla="*/ 2534269 w 2704675"/>
              <a:gd name="connsiteY353" fmla="*/ 2263601 h 3177656"/>
              <a:gd name="connsiteX354" fmla="*/ 2536427 w 2704675"/>
              <a:gd name="connsiteY354" fmla="*/ 2262477 h 3177656"/>
              <a:gd name="connsiteX355" fmla="*/ 403588 w 2704675"/>
              <a:gd name="connsiteY355" fmla="*/ 2243944 h 3177656"/>
              <a:gd name="connsiteX356" fmla="*/ 392023 w 2704675"/>
              <a:gd name="connsiteY356" fmla="*/ 2250110 h 3177656"/>
              <a:gd name="connsiteX357" fmla="*/ 384618 w 2704675"/>
              <a:gd name="connsiteY357" fmla="*/ 2254410 h 3177656"/>
              <a:gd name="connsiteX358" fmla="*/ 382904 w 2704675"/>
              <a:gd name="connsiteY358" fmla="*/ 2264702 h 3177656"/>
              <a:gd name="connsiteX359" fmla="*/ 383050 w 2704675"/>
              <a:gd name="connsiteY359" fmla="*/ 2266417 h 3177656"/>
              <a:gd name="connsiteX360" fmla="*/ 385244 w 2704675"/>
              <a:gd name="connsiteY360" fmla="*/ 2264287 h 3177656"/>
              <a:gd name="connsiteX361" fmla="*/ 386041 w 2704675"/>
              <a:gd name="connsiteY361" fmla="*/ 2260981 h 3177656"/>
              <a:gd name="connsiteX362" fmla="*/ 394468 w 2704675"/>
              <a:gd name="connsiteY362" fmla="*/ 2258536 h 3177656"/>
              <a:gd name="connsiteX363" fmla="*/ 399028 w 2704675"/>
              <a:gd name="connsiteY363" fmla="*/ 2251240 h 3177656"/>
              <a:gd name="connsiteX364" fmla="*/ 403588 w 2704675"/>
              <a:gd name="connsiteY364" fmla="*/ 2243944 h 3177656"/>
              <a:gd name="connsiteX365" fmla="*/ 407709 w 2704675"/>
              <a:gd name="connsiteY365" fmla="*/ 2231505 h 3177656"/>
              <a:gd name="connsiteX366" fmla="*/ 406373 w 2704675"/>
              <a:gd name="connsiteY366" fmla="*/ 2233561 h 3177656"/>
              <a:gd name="connsiteX367" fmla="*/ 406432 w 2704675"/>
              <a:gd name="connsiteY367" fmla="*/ 2236794 h 3177656"/>
              <a:gd name="connsiteX368" fmla="*/ 410007 w 2704675"/>
              <a:gd name="connsiteY368" fmla="*/ 2238217 h 3177656"/>
              <a:gd name="connsiteX369" fmla="*/ 413436 w 2704675"/>
              <a:gd name="connsiteY369" fmla="*/ 2237925 h 3177656"/>
              <a:gd name="connsiteX370" fmla="*/ 411804 w 2704675"/>
              <a:gd name="connsiteY370" fmla="*/ 2233962 h 3177656"/>
              <a:gd name="connsiteX371" fmla="*/ 407709 w 2704675"/>
              <a:gd name="connsiteY371" fmla="*/ 2231505 h 3177656"/>
              <a:gd name="connsiteX372" fmla="*/ 413837 w 2704675"/>
              <a:gd name="connsiteY372" fmla="*/ 2222348 h 3177656"/>
              <a:gd name="connsiteX373" fmla="*/ 413983 w 2704675"/>
              <a:gd name="connsiteY373" fmla="*/ 2224063 h 3177656"/>
              <a:gd name="connsiteX374" fmla="*/ 416240 w 2704675"/>
              <a:gd name="connsiteY374" fmla="*/ 2227756 h 3177656"/>
              <a:gd name="connsiteX375" fmla="*/ 419564 w 2704675"/>
              <a:gd name="connsiteY375" fmla="*/ 2228768 h 3177656"/>
              <a:gd name="connsiteX376" fmla="*/ 419418 w 2704675"/>
              <a:gd name="connsiteY376" fmla="*/ 2227054 h 3177656"/>
              <a:gd name="connsiteX377" fmla="*/ 413837 w 2704675"/>
              <a:gd name="connsiteY377" fmla="*/ 2222348 h 3177656"/>
              <a:gd name="connsiteX378" fmla="*/ 2434072 w 2704675"/>
              <a:gd name="connsiteY378" fmla="*/ 2192293 h 3177656"/>
              <a:gd name="connsiteX379" fmla="*/ 2432607 w 2704675"/>
              <a:gd name="connsiteY379" fmla="*/ 2202657 h 3177656"/>
              <a:gd name="connsiteX380" fmla="*/ 2438469 w 2704675"/>
              <a:gd name="connsiteY380" fmla="*/ 2203378 h 3177656"/>
              <a:gd name="connsiteX381" fmla="*/ 2443488 w 2704675"/>
              <a:gd name="connsiteY381" fmla="*/ 2202481 h 3177656"/>
              <a:gd name="connsiteX382" fmla="*/ 2441208 w 2704675"/>
              <a:gd name="connsiteY382" fmla="*/ 2196123 h 3177656"/>
              <a:gd name="connsiteX383" fmla="*/ 2434072 w 2704675"/>
              <a:gd name="connsiteY383" fmla="*/ 2192293 h 3177656"/>
              <a:gd name="connsiteX384" fmla="*/ 347881 w 2704675"/>
              <a:gd name="connsiteY384" fmla="*/ 2177883 h 3177656"/>
              <a:gd name="connsiteX385" fmla="*/ 353567 w 2704675"/>
              <a:gd name="connsiteY385" fmla="*/ 2181285 h 3177656"/>
              <a:gd name="connsiteX386" fmla="*/ 355614 w 2704675"/>
              <a:gd name="connsiteY386" fmla="*/ 2187586 h 3177656"/>
              <a:gd name="connsiteX387" fmla="*/ 359336 w 2704675"/>
              <a:gd name="connsiteY387" fmla="*/ 2190723 h 3177656"/>
              <a:gd name="connsiteX388" fmla="*/ 356681 w 2704675"/>
              <a:gd name="connsiteY388" fmla="*/ 2195051 h 3177656"/>
              <a:gd name="connsiteX389" fmla="*/ 351346 w 2704675"/>
              <a:gd name="connsiteY389" fmla="*/ 2198311 h 3177656"/>
              <a:gd name="connsiteX390" fmla="*/ 338907 w 2704675"/>
              <a:gd name="connsiteY390" fmla="*/ 2194190 h 3177656"/>
              <a:gd name="connsiteX391" fmla="*/ 342806 w 2704675"/>
              <a:gd name="connsiteY391" fmla="*/ 2186734 h 3177656"/>
              <a:gd name="connsiteX392" fmla="*/ 347881 w 2704675"/>
              <a:gd name="connsiteY392" fmla="*/ 2177883 h 3177656"/>
              <a:gd name="connsiteX393" fmla="*/ 2430010 w 2704675"/>
              <a:gd name="connsiteY393" fmla="*/ 2176577 h 3177656"/>
              <a:gd name="connsiteX394" fmla="*/ 2424450 w 2704675"/>
              <a:gd name="connsiteY394" fmla="*/ 2177754 h 3177656"/>
              <a:gd name="connsiteX395" fmla="*/ 2419733 w 2704675"/>
              <a:gd name="connsiteY395" fmla="*/ 2180552 h 3177656"/>
              <a:gd name="connsiteX396" fmla="*/ 2420609 w 2704675"/>
              <a:gd name="connsiteY396" fmla="*/ 2184211 h 3177656"/>
              <a:gd name="connsiteX397" fmla="*/ 2423103 w 2704675"/>
              <a:gd name="connsiteY397" fmla="*/ 2187028 h 3177656"/>
              <a:gd name="connsiteX398" fmla="*/ 2429580 w 2704675"/>
              <a:gd name="connsiteY398" fmla="*/ 2183658 h 3177656"/>
              <a:gd name="connsiteX399" fmla="*/ 2430604 w 2704675"/>
              <a:gd name="connsiteY399" fmla="*/ 2179696 h 3177656"/>
              <a:gd name="connsiteX400" fmla="*/ 2430010 w 2704675"/>
              <a:gd name="connsiteY400" fmla="*/ 2176577 h 3177656"/>
              <a:gd name="connsiteX401" fmla="*/ 2315483 w 2704675"/>
              <a:gd name="connsiteY401" fmla="*/ 2127812 h 3177656"/>
              <a:gd name="connsiteX402" fmla="*/ 2312377 w 2704675"/>
              <a:gd name="connsiteY402" fmla="*/ 2137658 h 3177656"/>
              <a:gd name="connsiteX403" fmla="*/ 2321231 w 2704675"/>
              <a:gd name="connsiteY403" fmla="*/ 2146767 h 3177656"/>
              <a:gd name="connsiteX404" fmla="*/ 2330085 w 2704675"/>
              <a:gd name="connsiteY404" fmla="*/ 2155876 h 3177656"/>
              <a:gd name="connsiteX405" fmla="*/ 2331726 w 2704675"/>
              <a:gd name="connsiteY405" fmla="*/ 2156393 h 3177656"/>
              <a:gd name="connsiteX406" fmla="*/ 2337948 w 2704675"/>
              <a:gd name="connsiteY406" fmla="*/ 2170986 h 3177656"/>
              <a:gd name="connsiteX407" fmla="*/ 2345376 w 2704675"/>
              <a:gd name="connsiteY407" fmla="*/ 2176037 h 3177656"/>
              <a:gd name="connsiteX408" fmla="*/ 2346328 w 2704675"/>
              <a:gd name="connsiteY408" fmla="*/ 2184456 h 3177656"/>
              <a:gd name="connsiteX409" fmla="*/ 2345811 w 2704675"/>
              <a:gd name="connsiteY409" fmla="*/ 2186097 h 3177656"/>
              <a:gd name="connsiteX410" fmla="*/ 2347247 w 2704675"/>
              <a:gd name="connsiteY410" fmla="*/ 2190836 h 3177656"/>
              <a:gd name="connsiteX411" fmla="*/ 2350303 w 2704675"/>
              <a:gd name="connsiteY411" fmla="*/ 2194733 h 3177656"/>
              <a:gd name="connsiteX412" fmla="*/ 2352581 w 2704675"/>
              <a:gd name="connsiteY412" fmla="*/ 2192519 h 3177656"/>
              <a:gd name="connsiteX413" fmla="*/ 2354016 w 2704675"/>
              <a:gd name="connsiteY413" fmla="*/ 2188686 h 3177656"/>
              <a:gd name="connsiteX414" fmla="*/ 2362913 w 2704675"/>
              <a:gd name="connsiteY414" fmla="*/ 2200515 h 3177656"/>
              <a:gd name="connsiteX415" fmla="*/ 2369048 w 2704675"/>
              <a:gd name="connsiteY415" fmla="*/ 2209668 h 3177656"/>
              <a:gd name="connsiteX416" fmla="*/ 2372417 w 2704675"/>
              <a:gd name="connsiteY416" fmla="*/ 2216144 h 3177656"/>
              <a:gd name="connsiteX417" fmla="*/ 2392978 w 2704675"/>
              <a:gd name="connsiteY417" fmla="*/ 2242479 h 3177656"/>
              <a:gd name="connsiteX418" fmla="*/ 2394356 w 2704675"/>
              <a:gd name="connsiteY418" fmla="*/ 2226675 h 3177656"/>
              <a:gd name="connsiteX419" fmla="*/ 2381657 w 2704675"/>
              <a:gd name="connsiteY419" fmla="*/ 2215451 h 3177656"/>
              <a:gd name="connsiteX420" fmla="*/ 2377594 w 2704675"/>
              <a:gd name="connsiteY420" fmla="*/ 2199734 h 3177656"/>
              <a:gd name="connsiteX421" fmla="*/ 2367533 w 2704675"/>
              <a:gd name="connsiteY421" fmla="*/ 2195883 h 3177656"/>
              <a:gd name="connsiteX422" fmla="*/ 2367573 w 2704675"/>
              <a:gd name="connsiteY422" fmla="*/ 2185747 h 3177656"/>
              <a:gd name="connsiteX423" fmla="*/ 2350558 w 2704675"/>
              <a:gd name="connsiteY423" fmla="*/ 2176770 h 3177656"/>
              <a:gd name="connsiteX424" fmla="*/ 2344942 w 2704675"/>
              <a:gd name="connsiteY424" fmla="*/ 2165976 h 3177656"/>
              <a:gd name="connsiteX425" fmla="*/ 2332244 w 2704675"/>
              <a:gd name="connsiteY425" fmla="*/ 2154752 h 3177656"/>
              <a:gd name="connsiteX426" fmla="*/ 2331616 w 2704675"/>
              <a:gd name="connsiteY426" fmla="*/ 2145307 h 3177656"/>
              <a:gd name="connsiteX427" fmla="*/ 2324899 w 2704675"/>
              <a:gd name="connsiteY427" fmla="*/ 2138000 h 3177656"/>
              <a:gd name="connsiteX428" fmla="*/ 2318766 w 2704675"/>
              <a:gd name="connsiteY428" fmla="*/ 2128848 h 3177656"/>
              <a:gd name="connsiteX429" fmla="*/ 2298205 w 2704675"/>
              <a:gd name="connsiteY429" fmla="*/ 2102513 h 3177656"/>
              <a:gd name="connsiteX430" fmla="*/ 2292764 w 2704675"/>
              <a:gd name="connsiteY430" fmla="*/ 2102601 h 3177656"/>
              <a:gd name="connsiteX431" fmla="*/ 2295950 w 2704675"/>
              <a:gd name="connsiteY431" fmla="*/ 2110372 h 3177656"/>
              <a:gd name="connsiteX432" fmla="*/ 2301144 w 2704675"/>
              <a:gd name="connsiteY432" fmla="*/ 2116071 h 3177656"/>
              <a:gd name="connsiteX433" fmla="*/ 2307103 w 2704675"/>
              <a:gd name="connsiteY433" fmla="*/ 2114342 h 3177656"/>
              <a:gd name="connsiteX434" fmla="*/ 2076145 w 2704675"/>
              <a:gd name="connsiteY434" fmla="*/ 2100954 h 3177656"/>
              <a:gd name="connsiteX435" fmla="*/ 2075879 w 2704675"/>
              <a:gd name="connsiteY435" fmla="*/ 2102960 h 3177656"/>
              <a:gd name="connsiteX436" fmla="*/ 2078342 w 2704675"/>
              <a:gd name="connsiteY436" fmla="*/ 2105722 h 3177656"/>
              <a:gd name="connsiteX437" fmla="*/ 2079843 w 2704675"/>
              <a:gd name="connsiteY437" fmla="*/ 2106299 h 3177656"/>
              <a:gd name="connsiteX438" fmla="*/ 2079455 w 2704675"/>
              <a:gd name="connsiteY438" fmla="*/ 2103865 h 3177656"/>
              <a:gd name="connsiteX439" fmla="*/ 2353813 w 2704675"/>
              <a:gd name="connsiteY439" fmla="*/ 2074950 h 3177656"/>
              <a:gd name="connsiteX440" fmla="*/ 2351138 w 2704675"/>
              <a:gd name="connsiteY440" fmla="*/ 2077714 h 3177656"/>
              <a:gd name="connsiteX441" fmla="*/ 2350102 w 2704675"/>
              <a:gd name="connsiteY441" fmla="*/ 2080996 h 3177656"/>
              <a:gd name="connsiteX442" fmla="*/ 2354937 w 2704675"/>
              <a:gd name="connsiteY442" fmla="*/ 2077109 h 3177656"/>
              <a:gd name="connsiteX443" fmla="*/ 2354991 w 2704675"/>
              <a:gd name="connsiteY443" fmla="*/ 2076223 h 3177656"/>
              <a:gd name="connsiteX444" fmla="*/ 2353813 w 2704675"/>
              <a:gd name="connsiteY444" fmla="*/ 2074950 h 3177656"/>
              <a:gd name="connsiteX445" fmla="*/ 2355709 w 2704675"/>
              <a:gd name="connsiteY445" fmla="*/ 2057505 h 3177656"/>
              <a:gd name="connsiteX446" fmla="*/ 2353638 w 2704675"/>
              <a:gd name="connsiteY446" fmla="*/ 2064069 h 3177656"/>
              <a:gd name="connsiteX447" fmla="*/ 2359597 w 2704675"/>
              <a:gd name="connsiteY447" fmla="*/ 2062340 h 3177656"/>
              <a:gd name="connsiteX448" fmla="*/ 2357350 w 2704675"/>
              <a:gd name="connsiteY448" fmla="*/ 2058022 h 3177656"/>
              <a:gd name="connsiteX449" fmla="*/ 698796 w 2704675"/>
              <a:gd name="connsiteY449" fmla="*/ 2035267 h 3177656"/>
              <a:gd name="connsiteX450" fmla="*/ 709620 w 2704675"/>
              <a:gd name="connsiteY450" fmla="*/ 2036404 h 3177656"/>
              <a:gd name="connsiteX451" fmla="*/ 710361 w 2704675"/>
              <a:gd name="connsiteY451" fmla="*/ 2039765 h 3177656"/>
              <a:gd name="connsiteX452" fmla="*/ 705508 w 2704675"/>
              <a:gd name="connsiteY452" fmla="*/ 2054711 h 3177656"/>
              <a:gd name="connsiteX453" fmla="*/ 686810 w 2704675"/>
              <a:gd name="connsiteY453" fmla="*/ 2060817 h 3177656"/>
              <a:gd name="connsiteX454" fmla="*/ 685924 w 2704675"/>
              <a:gd name="connsiteY454" fmla="*/ 2060793 h 3177656"/>
              <a:gd name="connsiteX455" fmla="*/ 684760 w 2704675"/>
              <a:gd name="connsiteY455" fmla="*/ 2059507 h 3177656"/>
              <a:gd name="connsiteX456" fmla="*/ 689955 w 2704675"/>
              <a:gd name="connsiteY456" fmla="*/ 2049111 h 3177656"/>
              <a:gd name="connsiteX457" fmla="*/ 698227 w 2704675"/>
              <a:gd name="connsiteY457" fmla="*/ 2040678 h 3177656"/>
              <a:gd name="connsiteX458" fmla="*/ 705492 w 2704675"/>
              <a:gd name="connsiteY458" fmla="*/ 2049648 h 3177656"/>
              <a:gd name="connsiteX459" fmla="*/ 704751 w 2704675"/>
              <a:gd name="connsiteY459" fmla="*/ 2046288 h 3177656"/>
              <a:gd name="connsiteX460" fmla="*/ 701282 w 2704675"/>
              <a:gd name="connsiteY460" fmla="*/ 2041547 h 3177656"/>
              <a:gd name="connsiteX461" fmla="*/ 698796 w 2704675"/>
              <a:gd name="connsiteY461" fmla="*/ 2035267 h 3177656"/>
              <a:gd name="connsiteX462" fmla="*/ 475513 w 2704675"/>
              <a:gd name="connsiteY462" fmla="*/ 2034040 h 3177656"/>
              <a:gd name="connsiteX463" fmla="*/ 466395 w 2704675"/>
              <a:gd name="connsiteY463" fmla="*/ 2048632 h 3177656"/>
              <a:gd name="connsiteX464" fmla="*/ 468108 w 2704675"/>
              <a:gd name="connsiteY464" fmla="*/ 2048486 h 3177656"/>
              <a:gd name="connsiteX465" fmla="*/ 710015 w 2704675"/>
              <a:gd name="connsiteY465" fmla="*/ 2022220 h 3177656"/>
              <a:gd name="connsiteX466" fmla="*/ 717595 w 2704675"/>
              <a:gd name="connsiteY466" fmla="*/ 2023632 h 3177656"/>
              <a:gd name="connsiteX467" fmla="*/ 721950 w 2704675"/>
              <a:gd name="connsiteY467" fmla="*/ 2028398 h 3177656"/>
              <a:gd name="connsiteX468" fmla="*/ 721709 w 2704675"/>
              <a:gd name="connsiteY468" fmla="*/ 2033297 h 3177656"/>
              <a:gd name="connsiteX469" fmla="*/ 718392 w 2704675"/>
              <a:gd name="connsiteY469" fmla="*/ 2036232 h 3177656"/>
              <a:gd name="connsiteX470" fmla="*/ 712980 w 2704675"/>
              <a:gd name="connsiteY470" fmla="*/ 2035663 h 3177656"/>
              <a:gd name="connsiteX471" fmla="*/ 709076 w 2704675"/>
              <a:gd name="connsiteY471" fmla="*/ 2025951 h 3177656"/>
              <a:gd name="connsiteX472" fmla="*/ 708916 w 2704675"/>
              <a:gd name="connsiteY472" fmla="*/ 2024225 h 3177656"/>
              <a:gd name="connsiteX473" fmla="*/ 710015 w 2704675"/>
              <a:gd name="connsiteY473" fmla="*/ 2022220 h 3177656"/>
              <a:gd name="connsiteX474" fmla="*/ 2444910 w 2704675"/>
              <a:gd name="connsiteY474" fmla="*/ 2020692 h 3177656"/>
              <a:gd name="connsiteX475" fmla="*/ 2458859 w 2704675"/>
              <a:gd name="connsiteY475" fmla="*/ 2029379 h 3177656"/>
              <a:gd name="connsiteX476" fmla="*/ 2462707 w 2704675"/>
              <a:gd name="connsiteY476" fmla="*/ 2044351 h 3177656"/>
              <a:gd name="connsiteX477" fmla="*/ 2461065 w 2704675"/>
              <a:gd name="connsiteY477" fmla="*/ 2043833 h 3177656"/>
              <a:gd name="connsiteX478" fmla="*/ 2450980 w 2704675"/>
              <a:gd name="connsiteY478" fmla="*/ 2034336 h 3177656"/>
              <a:gd name="connsiteX479" fmla="*/ 2444910 w 2704675"/>
              <a:gd name="connsiteY479" fmla="*/ 2020692 h 3177656"/>
              <a:gd name="connsiteX480" fmla="*/ 402590 w 2704675"/>
              <a:gd name="connsiteY480" fmla="*/ 2009165 h 3177656"/>
              <a:gd name="connsiteX481" fmla="*/ 411113 w 2704675"/>
              <a:gd name="connsiteY481" fmla="*/ 2010382 h 3177656"/>
              <a:gd name="connsiteX482" fmla="*/ 418459 w 2704675"/>
              <a:gd name="connsiteY482" fmla="*/ 2012995 h 3177656"/>
              <a:gd name="connsiteX483" fmla="*/ 410617 w 2704675"/>
              <a:gd name="connsiteY483" fmla="*/ 2022297 h 3177656"/>
              <a:gd name="connsiteX484" fmla="*/ 402359 w 2704675"/>
              <a:gd name="connsiteY484" fmla="*/ 2019115 h 3177656"/>
              <a:gd name="connsiteX485" fmla="*/ 397739 w 2704675"/>
              <a:gd name="connsiteY485" fmla="*/ 2013032 h 3177656"/>
              <a:gd name="connsiteX486" fmla="*/ 399412 w 2704675"/>
              <a:gd name="connsiteY486" fmla="*/ 2009867 h 3177656"/>
              <a:gd name="connsiteX487" fmla="*/ 402590 w 2704675"/>
              <a:gd name="connsiteY487" fmla="*/ 2009165 h 3177656"/>
              <a:gd name="connsiteX488" fmla="*/ 780355 w 2704675"/>
              <a:gd name="connsiteY488" fmla="*/ 1945698 h 3177656"/>
              <a:gd name="connsiteX489" fmla="*/ 779908 w 2704675"/>
              <a:gd name="connsiteY489" fmla="*/ 1945753 h 3177656"/>
              <a:gd name="connsiteX490" fmla="*/ 778441 w 2704675"/>
              <a:gd name="connsiteY490" fmla="*/ 1948980 h 3177656"/>
              <a:gd name="connsiteX491" fmla="*/ 802698 w 2704675"/>
              <a:gd name="connsiteY491" fmla="*/ 1942343 h 3177656"/>
              <a:gd name="connsiteX492" fmla="*/ 799462 w 2704675"/>
              <a:gd name="connsiteY492" fmla="*/ 1943335 h 3177656"/>
              <a:gd name="connsiteX493" fmla="*/ 792444 w 2704675"/>
              <a:gd name="connsiteY493" fmla="*/ 1944203 h 3177656"/>
              <a:gd name="connsiteX494" fmla="*/ 783466 w 2704675"/>
              <a:gd name="connsiteY494" fmla="*/ 1959904 h 3177656"/>
              <a:gd name="connsiteX495" fmla="*/ 779898 w 2704675"/>
              <a:gd name="connsiteY495" fmla="*/ 1971566 h 3177656"/>
              <a:gd name="connsiteX496" fmla="*/ 780294 w 2704675"/>
              <a:gd name="connsiteY496" fmla="*/ 1972360 h 3177656"/>
              <a:gd name="connsiteX497" fmla="*/ 781950 w 2704675"/>
              <a:gd name="connsiteY497" fmla="*/ 1972876 h 3177656"/>
              <a:gd name="connsiteX498" fmla="*/ 789990 w 2704675"/>
              <a:gd name="connsiteY498" fmla="*/ 1963393 h 3177656"/>
              <a:gd name="connsiteX499" fmla="*/ 794676 w 2704675"/>
              <a:gd name="connsiteY499" fmla="*/ 1950686 h 3177656"/>
              <a:gd name="connsiteX500" fmla="*/ 473173 w 2704675"/>
              <a:gd name="connsiteY500" fmla="*/ 1925442 h 3177656"/>
              <a:gd name="connsiteX501" fmla="*/ 471819 w 2704675"/>
              <a:gd name="connsiteY501" fmla="*/ 1927284 h 3177656"/>
              <a:gd name="connsiteX502" fmla="*/ 471751 w 2704675"/>
              <a:gd name="connsiteY502" fmla="*/ 1929017 h 3177656"/>
              <a:gd name="connsiteX503" fmla="*/ 475472 w 2704675"/>
              <a:gd name="connsiteY503" fmla="*/ 1932154 h 3177656"/>
              <a:gd name="connsiteX504" fmla="*/ 474911 w 2704675"/>
              <a:gd name="connsiteY504" fmla="*/ 1928100 h 3177656"/>
              <a:gd name="connsiteX505" fmla="*/ 473173 w 2704675"/>
              <a:gd name="connsiteY505" fmla="*/ 1925442 h 3177656"/>
              <a:gd name="connsiteX506" fmla="*/ 2385125 w 2704675"/>
              <a:gd name="connsiteY506" fmla="*/ 1924243 h 3177656"/>
              <a:gd name="connsiteX507" fmla="*/ 2402315 w 2704675"/>
              <a:gd name="connsiteY507" fmla="*/ 1944102 h 3177656"/>
              <a:gd name="connsiteX508" fmla="*/ 2389284 w 2704675"/>
              <a:gd name="connsiteY508" fmla="*/ 1937509 h 3177656"/>
              <a:gd name="connsiteX509" fmla="*/ 2385125 w 2704675"/>
              <a:gd name="connsiteY509" fmla="*/ 1924243 h 3177656"/>
              <a:gd name="connsiteX510" fmla="*/ 812660 w 2704675"/>
              <a:gd name="connsiteY510" fmla="*/ 1919262 h 3177656"/>
              <a:gd name="connsiteX511" fmla="*/ 811549 w 2704675"/>
              <a:gd name="connsiteY511" fmla="*/ 1919798 h 3177656"/>
              <a:gd name="connsiteX512" fmla="*/ 810331 w 2704675"/>
              <a:gd name="connsiteY512" fmla="*/ 1920583 h 3177656"/>
              <a:gd name="connsiteX513" fmla="*/ 804826 w 2704675"/>
              <a:gd name="connsiteY513" fmla="*/ 1926174 h 3177656"/>
              <a:gd name="connsiteX514" fmla="*/ 801931 w 2704675"/>
              <a:gd name="connsiteY514" fmla="*/ 1930310 h 3177656"/>
              <a:gd name="connsiteX515" fmla="*/ 802010 w 2704675"/>
              <a:gd name="connsiteY515" fmla="*/ 1931191 h 3177656"/>
              <a:gd name="connsiteX516" fmla="*/ 809308 w 2704675"/>
              <a:gd name="connsiteY516" fmla="*/ 1931565 h 3177656"/>
              <a:gd name="connsiteX517" fmla="*/ 815883 w 2704675"/>
              <a:gd name="connsiteY517" fmla="*/ 1927000 h 3177656"/>
              <a:gd name="connsiteX518" fmla="*/ 815063 w 2704675"/>
              <a:gd name="connsiteY518" fmla="*/ 1923283 h 3177656"/>
              <a:gd name="connsiteX519" fmla="*/ 379092 w 2704675"/>
              <a:gd name="connsiteY519" fmla="*/ 1895461 h 3177656"/>
              <a:gd name="connsiteX520" fmla="*/ 381975 w 2704675"/>
              <a:gd name="connsiteY520" fmla="*/ 1909031 h 3177656"/>
              <a:gd name="connsiteX521" fmla="*/ 384925 w 2704675"/>
              <a:gd name="connsiteY521" fmla="*/ 1900577 h 3177656"/>
              <a:gd name="connsiteX522" fmla="*/ 379092 w 2704675"/>
              <a:gd name="connsiteY522" fmla="*/ 1895461 h 3177656"/>
              <a:gd name="connsiteX523" fmla="*/ 2332165 w 2704675"/>
              <a:gd name="connsiteY523" fmla="*/ 1846187 h 3177656"/>
              <a:gd name="connsiteX524" fmla="*/ 2337088 w 2704675"/>
              <a:gd name="connsiteY524" fmla="*/ 1847741 h 3177656"/>
              <a:gd name="connsiteX525" fmla="*/ 2362147 w 2704675"/>
              <a:gd name="connsiteY525" fmla="*/ 1868077 h 3177656"/>
              <a:gd name="connsiteX526" fmla="*/ 2397286 w 2704675"/>
              <a:gd name="connsiteY526" fmla="*/ 1906028 h 3177656"/>
              <a:gd name="connsiteX527" fmla="*/ 2411985 w 2704675"/>
              <a:gd name="connsiteY527" fmla="*/ 1936327 h 3177656"/>
              <a:gd name="connsiteX528" fmla="*/ 2408413 w 2704675"/>
              <a:gd name="connsiteY528" fmla="*/ 1938357 h 3177656"/>
              <a:gd name="connsiteX529" fmla="*/ 2404386 w 2704675"/>
              <a:gd name="connsiteY529" fmla="*/ 1937538 h 3177656"/>
              <a:gd name="connsiteX530" fmla="*/ 2399180 w 2704675"/>
              <a:gd name="connsiteY530" fmla="*/ 1926874 h 3177656"/>
              <a:gd name="connsiteX531" fmla="*/ 2389959 w 2704675"/>
              <a:gd name="connsiteY531" fmla="*/ 1920356 h 3177656"/>
              <a:gd name="connsiteX532" fmla="*/ 2367802 w 2704675"/>
              <a:gd name="connsiteY532" fmla="*/ 1896224 h 3177656"/>
              <a:gd name="connsiteX533" fmla="*/ 2350568 w 2704675"/>
              <a:gd name="connsiteY533" fmla="*/ 1873645 h 3177656"/>
              <a:gd name="connsiteX534" fmla="*/ 2227231 w 2704675"/>
              <a:gd name="connsiteY534" fmla="*/ 1818493 h 3177656"/>
              <a:gd name="connsiteX535" fmla="*/ 2232242 w 2704675"/>
              <a:gd name="connsiteY535" fmla="*/ 1825486 h 3177656"/>
              <a:gd name="connsiteX536" fmla="*/ 2233882 w 2704675"/>
              <a:gd name="connsiteY536" fmla="*/ 1826004 h 3177656"/>
              <a:gd name="connsiteX537" fmla="*/ 2239496 w 2704675"/>
              <a:gd name="connsiteY537" fmla="*/ 1744690 h 3177656"/>
              <a:gd name="connsiteX538" fmla="*/ 2239309 w 2704675"/>
              <a:gd name="connsiteY538" fmla="*/ 1746620 h 3177656"/>
              <a:gd name="connsiteX539" fmla="*/ 2243017 w 2704675"/>
              <a:gd name="connsiteY539" fmla="*/ 1751300 h 3177656"/>
              <a:gd name="connsiteX540" fmla="*/ 2248805 w 2704675"/>
              <a:gd name="connsiteY540" fmla="*/ 1755833 h 3177656"/>
              <a:gd name="connsiteX541" fmla="*/ 2254592 w 2704675"/>
              <a:gd name="connsiteY541" fmla="*/ 1760365 h 3177656"/>
              <a:gd name="connsiteX542" fmla="*/ 2260564 w 2704675"/>
              <a:gd name="connsiteY542" fmla="*/ 1767888 h 3177656"/>
              <a:gd name="connsiteX543" fmla="*/ 2268931 w 2704675"/>
              <a:gd name="connsiteY543" fmla="*/ 1772106 h 3177656"/>
              <a:gd name="connsiteX544" fmla="*/ 2270571 w 2704675"/>
              <a:gd name="connsiteY544" fmla="*/ 1772624 h 3177656"/>
              <a:gd name="connsiteX545" fmla="*/ 2258822 w 2704675"/>
              <a:gd name="connsiteY545" fmla="*/ 1752678 h 3177656"/>
              <a:gd name="connsiteX546" fmla="*/ 2257021 w 2704675"/>
              <a:gd name="connsiteY546" fmla="*/ 1750961 h 3177656"/>
              <a:gd name="connsiteX547" fmla="*/ 2254008 w 2704675"/>
              <a:gd name="connsiteY547" fmla="*/ 1750279 h 3177656"/>
              <a:gd name="connsiteX548" fmla="*/ 2248950 w 2704675"/>
              <a:gd name="connsiteY548" fmla="*/ 1755089 h 3177656"/>
              <a:gd name="connsiteX549" fmla="*/ 2243938 w 2704675"/>
              <a:gd name="connsiteY549" fmla="*/ 1748002 h 3177656"/>
              <a:gd name="connsiteX550" fmla="*/ 2259968 w 2704675"/>
              <a:gd name="connsiteY550" fmla="*/ 1712816 h 3177656"/>
              <a:gd name="connsiteX551" fmla="*/ 2260366 w 2704675"/>
              <a:gd name="connsiteY551" fmla="*/ 1713470 h 3177656"/>
              <a:gd name="connsiteX552" fmla="*/ 2259756 w 2704675"/>
              <a:gd name="connsiteY552" fmla="*/ 1713757 h 3177656"/>
              <a:gd name="connsiteX553" fmla="*/ 2268705 w 2704675"/>
              <a:gd name="connsiteY553" fmla="*/ 1719423 h 3177656"/>
              <a:gd name="connsiteX554" fmla="*/ 2278543 w 2704675"/>
              <a:gd name="connsiteY554" fmla="*/ 1727602 h 3177656"/>
              <a:gd name="connsiteX555" fmla="*/ 2282791 w 2704675"/>
              <a:gd name="connsiteY555" fmla="*/ 1733195 h 3177656"/>
              <a:gd name="connsiteX556" fmla="*/ 2289153 w 2704675"/>
              <a:gd name="connsiteY556" fmla="*/ 1735295 h 3177656"/>
              <a:gd name="connsiteX557" fmla="*/ 2305865 w 2704675"/>
              <a:gd name="connsiteY557" fmla="*/ 1745250 h 3177656"/>
              <a:gd name="connsiteX558" fmla="*/ 2320062 w 2704675"/>
              <a:gd name="connsiteY558" fmla="*/ 1754635 h 3177656"/>
              <a:gd name="connsiteX559" fmla="*/ 2323578 w 2704675"/>
              <a:gd name="connsiteY559" fmla="*/ 1762487 h 3177656"/>
              <a:gd name="connsiteX560" fmla="*/ 2337004 w 2704675"/>
              <a:gd name="connsiteY560" fmla="*/ 1765524 h 3177656"/>
              <a:gd name="connsiteX561" fmla="*/ 2343423 w 2704675"/>
              <a:gd name="connsiteY561" fmla="*/ 1777121 h 3177656"/>
              <a:gd name="connsiteX562" fmla="*/ 2351670 w 2704675"/>
              <a:gd name="connsiteY562" fmla="*/ 1786484 h 3177656"/>
              <a:gd name="connsiteX563" fmla="*/ 2354107 w 2704675"/>
              <a:gd name="connsiteY563" fmla="*/ 1783507 h 3177656"/>
              <a:gd name="connsiteX564" fmla="*/ 2358710 w 2704675"/>
              <a:gd name="connsiteY564" fmla="*/ 1781681 h 3177656"/>
              <a:gd name="connsiteX565" fmla="*/ 2362339 w 2704675"/>
              <a:gd name="connsiteY565" fmla="*/ 1778312 h 3177656"/>
              <a:gd name="connsiteX566" fmla="*/ 2356955 w 2704675"/>
              <a:gd name="connsiteY566" fmla="*/ 1770919 h 3177656"/>
              <a:gd name="connsiteX567" fmla="*/ 2345396 w 2704675"/>
              <a:gd name="connsiteY567" fmla="*/ 1767423 h 3177656"/>
              <a:gd name="connsiteX568" fmla="*/ 2343718 w 2704675"/>
              <a:gd name="connsiteY568" fmla="*/ 1767043 h 3177656"/>
              <a:gd name="connsiteX569" fmla="*/ 2333408 w 2704675"/>
              <a:gd name="connsiteY569" fmla="*/ 1754126 h 3177656"/>
              <a:gd name="connsiteX570" fmla="*/ 2323099 w 2704675"/>
              <a:gd name="connsiteY570" fmla="*/ 1741209 h 3177656"/>
              <a:gd name="connsiteX571" fmla="*/ 2310044 w 2704675"/>
              <a:gd name="connsiteY571" fmla="*/ 1738476 h 3177656"/>
              <a:gd name="connsiteX572" fmla="*/ 2300361 w 2704675"/>
              <a:gd name="connsiteY572" fmla="*/ 1732537 h 3177656"/>
              <a:gd name="connsiteX573" fmla="*/ 2283458 w 2704675"/>
              <a:gd name="connsiteY573" fmla="*/ 1723422 h 3177656"/>
              <a:gd name="connsiteX574" fmla="*/ 2264038 w 2704675"/>
              <a:gd name="connsiteY574" fmla="*/ 1713736 h 3177656"/>
              <a:gd name="connsiteX575" fmla="*/ 619253 w 2704675"/>
              <a:gd name="connsiteY575" fmla="*/ 1543051 h 3177656"/>
              <a:gd name="connsiteX576" fmla="*/ 616826 w 2704675"/>
              <a:gd name="connsiteY576" fmla="*/ 1545270 h 3177656"/>
              <a:gd name="connsiteX577" fmla="*/ 624465 w 2704675"/>
              <a:gd name="connsiteY577" fmla="*/ 1546087 h 3177656"/>
              <a:gd name="connsiteX578" fmla="*/ 318980 w 2704675"/>
              <a:gd name="connsiteY578" fmla="*/ 1505152 h 3177656"/>
              <a:gd name="connsiteX579" fmla="*/ 305530 w 2704675"/>
              <a:gd name="connsiteY579" fmla="*/ 1508549 h 3177656"/>
              <a:gd name="connsiteX580" fmla="*/ 308845 w 2704675"/>
              <a:gd name="connsiteY580" fmla="*/ 1509473 h 3177656"/>
              <a:gd name="connsiteX581" fmla="*/ 318980 w 2704675"/>
              <a:gd name="connsiteY581" fmla="*/ 1505152 h 3177656"/>
              <a:gd name="connsiteX582" fmla="*/ 206860 w 2704675"/>
              <a:gd name="connsiteY582" fmla="*/ 1420324 h 3177656"/>
              <a:gd name="connsiteX583" fmla="*/ 204279 w 2704675"/>
              <a:gd name="connsiteY583" fmla="*/ 1423177 h 3177656"/>
              <a:gd name="connsiteX584" fmla="*/ 199591 w 2704675"/>
              <a:gd name="connsiteY584" fmla="*/ 1424774 h 3177656"/>
              <a:gd name="connsiteX585" fmla="*/ 195801 w 2704675"/>
              <a:gd name="connsiteY585" fmla="*/ 1427960 h 3177656"/>
              <a:gd name="connsiteX586" fmla="*/ 200815 w 2704675"/>
              <a:gd name="connsiteY586" fmla="*/ 1435609 h 3177656"/>
              <a:gd name="connsiteX587" fmla="*/ 212187 w 2704675"/>
              <a:gd name="connsiteY587" fmla="*/ 1439670 h 3177656"/>
              <a:gd name="connsiteX588" fmla="*/ 213845 w 2704675"/>
              <a:gd name="connsiteY588" fmla="*/ 1440133 h 3177656"/>
              <a:gd name="connsiteX589" fmla="*/ 223506 w 2704675"/>
              <a:gd name="connsiteY589" fmla="*/ 1453542 h 3177656"/>
              <a:gd name="connsiteX590" fmla="*/ 233166 w 2704675"/>
              <a:gd name="connsiteY590" fmla="*/ 1466951 h 3177656"/>
              <a:gd name="connsiteX591" fmla="*/ 246070 w 2704675"/>
              <a:gd name="connsiteY591" fmla="*/ 1470323 h 3177656"/>
              <a:gd name="connsiteX592" fmla="*/ 255448 w 2704675"/>
              <a:gd name="connsiteY592" fmla="*/ 1476732 h 3177656"/>
              <a:gd name="connsiteX593" fmla="*/ 271882 w 2704675"/>
              <a:gd name="connsiteY593" fmla="*/ 1486670 h 3177656"/>
              <a:gd name="connsiteX594" fmla="*/ 290801 w 2704675"/>
              <a:gd name="connsiteY594" fmla="*/ 1497300 h 3177656"/>
              <a:gd name="connsiteX595" fmla="*/ 297432 w 2704675"/>
              <a:gd name="connsiteY595" fmla="*/ 1499148 h 3177656"/>
              <a:gd name="connsiteX596" fmla="*/ 286420 w 2704675"/>
              <a:gd name="connsiteY596" fmla="*/ 1491391 h 3177656"/>
              <a:gd name="connsiteX597" fmla="*/ 276997 w 2704675"/>
              <a:gd name="connsiteY597" fmla="*/ 1482736 h 3177656"/>
              <a:gd name="connsiteX598" fmla="*/ 273029 w 2704675"/>
              <a:gd name="connsiteY598" fmla="*/ 1476942 h 3177656"/>
              <a:gd name="connsiteX599" fmla="*/ 266779 w 2704675"/>
              <a:gd name="connsiteY599" fmla="*/ 1474531 h 3177656"/>
              <a:gd name="connsiteX600" fmla="*/ 250577 w 2704675"/>
              <a:gd name="connsiteY600" fmla="*/ 1463764 h 3177656"/>
              <a:gd name="connsiteX601" fmla="*/ 236861 w 2704675"/>
              <a:gd name="connsiteY601" fmla="*/ 1453690 h 3177656"/>
              <a:gd name="connsiteX602" fmla="*/ 233736 w 2704675"/>
              <a:gd name="connsiteY602" fmla="*/ 1445675 h 3177656"/>
              <a:gd name="connsiteX603" fmla="*/ 220475 w 2704675"/>
              <a:gd name="connsiteY603" fmla="*/ 1441980 h 3177656"/>
              <a:gd name="connsiteX604" fmla="*/ 214635 w 2704675"/>
              <a:gd name="connsiteY604" fmla="*/ 1430082 h 3177656"/>
              <a:gd name="connsiteX605" fmla="*/ 206860 w 2704675"/>
              <a:gd name="connsiteY605" fmla="*/ 1420324 h 3177656"/>
              <a:gd name="connsiteX606" fmla="*/ 2349754 w 2704675"/>
              <a:gd name="connsiteY606" fmla="*/ 1418653 h 3177656"/>
              <a:gd name="connsiteX607" fmla="*/ 2350995 w 2704675"/>
              <a:gd name="connsiteY607" fmla="*/ 1419864 h 3177656"/>
              <a:gd name="connsiteX608" fmla="*/ 2346447 w 2704675"/>
              <a:gd name="connsiteY608" fmla="*/ 1430560 h 3177656"/>
              <a:gd name="connsiteX609" fmla="*/ 2338709 w 2704675"/>
              <a:gd name="connsiteY609" fmla="*/ 1439484 h 3177656"/>
              <a:gd name="connsiteX610" fmla="*/ 2330907 w 2704675"/>
              <a:gd name="connsiteY610" fmla="*/ 1430977 h 3177656"/>
              <a:gd name="connsiteX611" fmla="*/ 2331854 w 2704675"/>
              <a:gd name="connsiteY611" fmla="*/ 1434286 h 3177656"/>
              <a:gd name="connsiteX612" fmla="*/ 2335606 w 2704675"/>
              <a:gd name="connsiteY612" fmla="*/ 1438806 h 3177656"/>
              <a:gd name="connsiteX613" fmla="*/ 2338474 w 2704675"/>
              <a:gd name="connsiteY613" fmla="*/ 1444921 h 3177656"/>
              <a:gd name="connsiteX614" fmla="*/ 2327601 w 2704675"/>
              <a:gd name="connsiteY614" fmla="*/ 1444451 h 3177656"/>
              <a:gd name="connsiteX615" fmla="*/ 2326655 w 2704675"/>
              <a:gd name="connsiteY615" fmla="*/ 1441142 h 3177656"/>
              <a:gd name="connsiteX616" fmla="*/ 2330581 w 2704675"/>
              <a:gd name="connsiteY616" fmla="*/ 1425926 h 3177656"/>
              <a:gd name="connsiteX617" fmla="*/ 2348867 w 2704675"/>
              <a:gd name="connsiteY617" fmla="*/ 1418683 h 3177656"/>
              <a:gd name="connsiteX618" fmla="*/ 2349754 w 2704675"/>
              <a:gd name="connsiteY618" fmla="*/ 1418653 h 3177656"/>
              <a:gd name="connsiteX619" fmla="*/ 572131 w 2704675"/>
              <a:gd name="connsiteY619" fmla="*/ 1409439 h 3177656"/>
              <a:gd name="connsiteX620" fmla="*/ 580428 w 2704675"/>
              <a:gd name="connsiteY620" fmla="*/ 1432637 h 3177656"/>
              <a:gd name="connsiteX621" fmla="*/ 598198 w 2704675"/>
              <a:gd name="connsiteY621" fmla="*/ 1451362 h 3177656"/>
              <a:gd name="connsiteX622" fmla="*/ 604643 w 2704675"/>
              <a:gd name="connsiteY622" fmla="*/ 1456411 h 3177656"/>
              <a:gd name="connsiteX623" fmla="*/ 611929 w 2704675"/>
              <a:gd name="connsiteY623" fmla="*/ 1447447 h 3177656"/>
              <a:gd name="connsiteX624" fmla="*/ 611143 w 2704675"/>
              <a:gd name="connsiteY624" fmla="*/ 1444905 h 3177656"/>
              <a:gd name="connsiteX625" fmla="*/ 609560 w 2704675"/>
              <a:gd name="connsiteY625" fmla="*/ 1443465 h 3177656"/>
              <a:gd name="connsiteX626" fmla="*/ 607879 w 2704675"/>
              <a:gd name="connsiteY626" fmla="*/ 1442746 h 3177656"/>
              <a:gd name="connsiteX627" fmla="*/ 607620 w 2704675"/>
              <a:gd name="connsiteY627" fmla="*/ 1441702 h 3177656"/>
              <a:gd name="connsiteX628" fmla="*/ 543047 w 2704675"/>
              <a:gd name="connsiteY628" fmla="*/ 1396995 h 3177656"/>
              <a:gd name="connsiteX629" fmla="*/ 545457 w 2704675"/>
              <a:gd name="connsiteY629" fmla="*/ 1399451 h 3177656"/>
              <a:gd name="connsiteX630" fmla="*/ 556396 w 2704675"/>
              <a:gd name="connsiteY630" fmla="*/ 1400772 h 3177656"/>
              <a:gd name="connsiteX631" fmla="*/ 501655 w 2704675"/>
              <a:gd name="connsiteY631" fmla="*/ 1271273 h 3177656"/>
              <a:gd name="connsiteX632" fmla="*/ 497993 w 2704675"/>
              <a:gd name="connsiteY632" fmla="*/ 1272454 h 3177656"/>
              <a:gd name="connsiteX633" fmla="*/ 493135 w 2704675"/>
              <a:gd name="connsiteY633" fmla="*/ 1271496 h 3177656"/>
              <a:gd name="connsiteX634" fmla="*/ 488259 w 2704675"/>
              <a:gd name="connsiteY634" fmla="*/ 1272362 h 3177656"/>
              <a:gd name="connsiteX635" fmla="*/ 488781 w 2704675"/>
              <a:gd name="connsiteY635" fmla="*/ 1281493 h 3177656"/>
              <a:gd name="connsiteX636" fmla="*/ 496603 w 2704675"/>
              <a:gd name="connsiteY636" fmla="*/ 1290693 h 3177656"/>
              <a:gd name="connsiteX637" fmla="*/ 497808 w 2704675"/>
              <a:gd name="connsiteY637" fmla="*/ 1291921 h 3177656"/>
              <a:gd name="connsiteX638" fmla="*/ 499476 w 2704675"/>
              <a:gd name="connsiteY638" fmla="*/ 1308364 h 3177656"/>
              <a:gd name="connsiteX639" fmla="*/ 501146 w 2704675"/>
              <a:gd name="connsiteY639" fmla="*/ 1324806 h 3177656"/>
              <a:gd name="connsiteX640" fmla="*/ 510639 w 2704675"/>
              <a:gd name="connsiteY640" fmla="*/ 1334174 h 3177656"/>
              <a:gd name="connsiteX641" fmla="*/ 515561 w 2704675"/>
              <a:gd name="connsiteY641" fmla="*/ 1344412 h 3177656"/>
              <a:gd name="connsiteX642" fmla="*/ 524831 w 2704675"/>
              <a:gd name="connsiteY642" fmla="*/ 1361231 h 3177656"/>
              <a:gd name="connsiteX643" fmla="*/ 535909 w 2704675"/>
              <a:gd name="connsiteY643" fmla="*/ 1379892 h 3177656"/>
              <a:gd name="connsiteX644" fmla="*/ 540729 w 2704675"/>
              <a:gd name="connsiteY644" fmla="*/ 1384805 h 3177656"/>
              <a:gd name="connsiteX645" fmla="*/ 535066 w 2704675"/>
              <a:gd name="connsiteY645" fmla="*/ 1372583 h 3177656"/>
              <a:gd name="connsiteX646" fmla="*/ 531227 w 2704675"/>
              <a:gd name="connsiteY646" fmla="*/ 1360379 h 3177656"/>
              <a:gd name="connsiteX647" fmla="*/ 530685 w 2704675"/>
              <a:gd name="connsiteY647" fmla="*/ 1353377 h 3177656"/>
              <a:gd name="connsiteX648" fmla="*/ 526476 w 2704675"/>
              <a:gd name="connsiteY648" fmla="*/ 1348166 h 3177656"/>
              <a:gd name="connsiteX649" fmla="*/ 517820 w 2704675"/>
              <a:gd name="connsiteY649" fmla="*/ 1330744 h 3177656"/>
              <a:gd name="connsiteX650" fmla="*/ 510972 w 2704675"/>
              <a:gd name="connsiteY650" fmla="*/ 1315166 h 3177656"/>
              <a:gd name="connsiteX651" fmla="*/ 512269 w 2704675"/>
              <a:gd name="connsiteY651" fmla="*/ 1306660 h 3177656"/>
              <a:gd name="connsiteX652" fmla="*/ 502628 w 2704675"/>
              <a:gd name="connsiteY652" fmla="*/ 1296834 h 3177656"/>
              <a:gd name="connsiteX653" fmla="*/ 503515 w 2704675"/>
              <a:gd name="connsiteY653" fmla="*/ 1283610 h 3177656"/>
              <a:gd name="connsiteX654" fmla="*/ 501655 w 2704675"/>
              <a:gd name="connsiteY654" fmla="*/ 1271273 h 3177656"/>
              <a:gd name="connsiteX655" fmla="*/ 2462736 w 2704675"/>
              <a:gd name="connsiteY655" fmla="*/ 1178516 h 3177656"/>
              <a:gd name="connsiteX656" fmla="*/ 2462739 w 2704675"/>
              <a:gd name="connsiteY656" fmla="*/ 1191043 h 3177656"/>
              <a:gd name="connsiteX657" fmla="*/ 2472904 w 2704675"/>
              <a:gd name="connsiteY657" fmla="*/ 1195295 h 3177656"/>
              <a:gd name="connsiteX658" fmla="*/ 2470773 w 2704675"/>
              <a:gd name="connsiteY658" fmla="*/ 1181587 h 3177656"/>
              <a:gd name="connsiteX659" fmla="*/ 1895222 w 2704675"/>
              <a:gd name="connsiteY659" fmla="*/ 1166914 h 3177656"/>
              <a:gd name="connsiteX660" fmla="*/ 1897080 w 2704675"/>
              <a:gd name="connsiteY660" fmla="*/ 1168719 h 3177656"/>
              <a:gd name="connsiteX661" fmla="*/ 1900227 w 2704675"/>
              <a:gd name="connsiteY661" fmla="*/ 1170580 h 3177656"/>
              <a:gd name="connsiteX662" fmla="*/ 1900379 w 2704675"/>
              <a:gd name="connsiteY662" fmla="*/ 1167142 h 3177656"/>
              <a:gd name="connsiteX663" fmla="*/ 2009814 w 2704675"/>
              <a:gd name="connsiteY663" fmla="*/ 1146122 h 3177656"/>
              <a:gd name="connsiteX664" fmla="*/ 2004316 w 2704675"/>
              <a:gd name="connsiteY664" fmla="*/ 1153632 h 3177656"/>
              <a:gd name="connsiteX665" fmla="*/ 2003749 w 2704675"/>
              <a:gd name="connsiteY665" fmla="*/ 1166524 h 3177656"/>
              <a:gd name="connsiteX666" fmla="*/ 2003598 w 2704675"/>
              <a:gd name="connsiteY666" fmla="*/ 1169962 h 3177656"/>
              <a:gd name="connsiteX667" fmla="*/ 1999635 w 2704675"/>
              <a:gd name="connsiteY667" fmla="*/ 1171941 h 3177656"/>
              <a:gd name="connsiteX668" fmla="*/ 1998137 w 2704675"/>
              <a:gd name="connsiteY668" fmla="*/ 1176612 h 3177656"/>
              <a:gd name="connsiteX669" fmla="*/ 2001370 w 2704675"/>
              <a:gd name="connsiteY669" fmla="*/ 1176539 h 3177656"/>
              <a:gd name="connsiteX670" fmla="*/ 2003371 w 2704675"/>
              <a:gd name="connsiteY670" fmla="*/ 1175120 h 3177656"/>
              <a:gd name="connsiteX671" fmla="*/ 2003598 w 2704675"/>
              <a:gd name="connsiteY671" fmla="*/ 1169962 h 3177656"/>
              <a:gd name="connsiteX672" fmla="*/ 2015933 w 2704675"/>
              <a:gd name="connsiteY672" fmla="*/ 1163616 h 3177656"/>
              <a:gd name="connsiteX673" fmla="*/ 2013547 w 2704675"/>
              <a:gd name="connsiteY673" fmla="*/ 1154253 h 3177656"/>
              <a:gd name="connsiteX674" fmla="*/ 2009814 w 2704675"/>
              <a:gd name="connsiteY674" fmla="*/ 1146122 h 3177656"/>
              <a:gd name="connsiteX675" fmla="*/ 883152 w 2704675"/>
              <a:gd name="connsiteY675" fmla="*/ 1140758 h 3177656"/>
              <a:gd name="connsiteX676" fmla="*/ 879375 w 2704675"/>
              <a:gd name="connsiteY676" fmla="*/ 1141492 h 3177656"/>
              <a:gd name="connsiteX677" fmla="*/ 883088 w 2704675"/>
              <a:gd name="connsiteY677" fmla="*/ 1149002 h 3177656"/>
              <a:gd name="connsiteX678" fmla="*/ 883968 w 2704675"/>
              <a:gd name="connsiteY678" fmla="*/ 1157062 h 3177656"/>
              <a:gd name="connsiteX679" fmla="*/ 883045 w 2704675"/>
              <a:gd name="connsiteY679" fmla="*/ 1160377 h 3177656"/>
              <a:gd name="connsiteX680" fmla="*/ 881150 w 2704675"/>
              <a:gd name="connsiteY680" fmla="*/ 1168780 h 3177656"/>
              <a:gd name="connsiteX681" fmla="*/ 889216 w 2704675"/>
              <a:gd name="connsiteY681" fmla="*/ 1179976 h 3177656"/>
              <a:gd name="connsiteX682" fmla="*/ 896847 w 2704675"/>
              <a:gd name="connsiteY682" fmla="*/ 1183543 h 3177656"/>
              <a:gd name="connsiteX683" fmla="*/ 899140 w 2704675"/>
              <a:gd name="connsiteY683" fmla="*/ 1183696 h 3177656"/>
              <a:gd name="connsiteX684" fmla="*/ 900384 w 2704675"/>
              <a:gd name="connsiteY684" fmla="*/ 1174673 h 3177656"/>
              <a:gd name="connsiteX685" fmla="*/ 895732 w 2704675"/>
              <a:gd name="connsiteY685" fmla="*/ 1168226 h 3177656"/>
              <a:gd name="connsiteX686" fmla="*/ 894739 w 2704675"/>
              <a:gd name="connsiteY686" fmla="*/ 1163606 h 3177656"/>
              <a:gd name="connsiteX687" fmla="*/ 889213 w 2704675"/>
              <a:gd name="connsiteY687" fmla="*/ 1163882 h 3177656"/>
              <a:gd name="connsiteX688" fmla="*/ 1937559 w 2704675"/>
              <a:gd name="connsiteY688" fmla="*/ 1105050 h 3177656"/>
              <a:gd name="connsiteX689" fmla="*/ 1933365 w 2704675"/>
              <a:gd name="connsiteY689" fmla="*/ 1122089 h 3177656"/>
              <a:gd name="connsiteX690" fmla="*/ 1938446 w 2704675"/>
              <a:gd name="connsiteY690" fmla="*/ 1124035 h 3177656"/>
              <a:gd name="connsiteX691" fmla="*/ 1949366 w 2704675"/>
              <a:gd name="connsiteY691" fmla="*/ 1110737 h 3177656"/>
              <a:gd name="connsiteX692" fmla="*/ 1944837 w 2704675"/>
              <a:gd name="connsiteY692" fmla="*/ 1106016 h 3177656"/>
              <a:gd name="connsiteX693" fmla="*/ 1937559 w 2704675"/>
              <a:gd name="connsiteY693" fmla="*/ 1105050 h 3177656"/>
              <a:gd name="connsiteX694" fmla="*/ 2497227 w 2704675"/>
              <a:gd name="connsiteY694" fmla="*/ 1098856 h 3177656"/>
              <a:gd name="connsiteX695" fmla="*/ 2498173 w 2704675"/>
              <a:gd name="connsiteY695" fmla="*/ 1102164 h 3177656"/>
              <a:gd name="connsiteX696" fmla="*/ 2500921 w 2704675"/>
              <a:gd name="connsiteY696" fmla="*/ 1104734 h 3177656"/>
              <a:gd name="connsiteX697" fmla="*/ 2504556 w 2704675"/>
              <a:gd name="connsiteY697" fmla="*/ 1105708 h 3177656"/>
              <a:gd name="connsiteX698" fmla="*/ 2504082 w 2704675"/>
              <a:gd name="connsiteY698" fmla="*/ 1104054 h 3177656"/>
              <a:gd name="connsiteX699" fmla="*/ 2501097 w 2704675"/>
              <a:gd name="connsiteY699" fmla="*/ 1100657 h 3177656"/>
              <a:gd name="connsiteX700" fmla="*/ 2497227 w 2704675"/>
              <a:gd name="connsiteY700" fmla="*/ 1098856 h 3177656"/>
              <a:gd name="connsiteX701" fmla="*/ 877928 w 2704675"/>
              <a:gd name="connsiteY701" fmla="*/ 1088987 h 3177656"/>
              <a:gd name="connsiteX702" fmla="*/ 877850 w 2704675"/>
              <a:gd name="connsiteY702" fmla="*/ 1089265 h 3177656"/>
              <a:gd name="connsiteX703" fmla="*/ 879334 w 2704675"/>
              <a:gd name="connsiteY703" fmla="*/ 1092562 h 3177656"/>
              <a:gd name="connsiteX704" fmla="*/ 879363 w 2704675"/>
              <a:gd name="connsiteY704" fmla="*/ 1092095 h 3177656"/>
              <a:gd name="connsiteX705" fmla="*/ 875210 w 2704675"/>
              <a:gd name="connsiteY705" fmla="*/ 1083100 h 3177656"/>
              <a:gd name="connsiteX706" fmla="*/ 872144 w 2704675"/>
              <a:gd name="connsiteY706" fmla="*/ 1084103 h 3177656"/>
              <a:gd name="connsiteX707" fmla="*/ 876928 w 2704675"/>
              <a:gd name="connsiteY707" fmla="*/ 1086822 h 3177656"/>
              <a:gd name="connsiteX708" fmla="*/ 2514711 w 2704675"/>
              <a:gd name="connsiteY708" fmla="*/ 1072379 h 3177656"/>
              <a:gd name="connsiteX709" fmla="*/ 2512703 w 2704675"/>
              <a:gd name="connsiteY709" fmla="*/ 1079441 h 3177656"/>
              <a:gd name="connsiteX710" fmla="*/ 2513533 w 2704675"/>
              <a:gd name="connsiteY710" fmla="*/ 1087034 h 3177656"/>
              <a:gd name="connsiteX711" fmla="*/ 2509249 w 2704675"/>
              <a:gd name="connsiteY711" fmla="*/ 1086916 h 3177656"/>
              <a:gd name="connsiteX712" fmla="*/ 2506915 w 2704675"/>
              <a:gd name="connsiteY712" fmla="*/ 1088926 h 3177656"/>
              <a:gd name="connsiteX713" fmla="*/ 2512116 w 2704675"/>
              <a:gd name="connsiteY713" fmla="*/ 1094597 h 3177656"/>
              <a:gd name="connsiteX714" fmla="*/ 2518023 w 2704675"/>
              <a:gd name="connsiteY714" fmla="*/ 1083960 h 3177656"/>
              <a:gd name="connsiteX715" fmla="*/ 2517784 w 2704675"/>
              <a:gd name="connsiteY715" fmla="*/ 1076869 h 3177656"/>
              <a:gd name="connsiteX716" fmla="*/ 2516691 w 2704675"/>
              <a:gd name="connsiteY716" fmla="*/ 1073826 h 3177656"/>
              <a:gd name="connsiteX717" fmla="*/ 2514711 w 2704675"/>
              <a:gd name="connsiteY717" fmla="*/ 1072379 h 3177656"/>
              <a:gd name="connsiteX718" fmla="*/ 1877738 w 2704675"/>
              <a:gd name="connsiteY718" fmla="*/ 1016298 h 3177656"/>
              <a:gd name="connsiteX719" fmla="*/ 1872203 w 2704675"/>
              <a:gd name="connsiteY719" fmla="*/ 1024666 h 3177656"/>
              <a:gd name="connsiteX720" fmla="*/ 1877662 w 2704675"/>
              <a:gd name="connsiteY720" fmla="*/ 1018017 h 3177656"/>
              <a:gd name="connsiteX721" fmla="*/ 1816684 w 2704675"/>
              <a:gd name="connsiteY721" fmla="*/ 994664 h 3177656"/>
              <a:gd name="connsiteX722" fmla="*/ 1800456 w 2704675"/>
              <a:gd name="connsiteY722" fmla="*/ 1011174 h 3177656"/>
              <a:gd name="connsiteX723" fmla="*/ 1789138 w 2704675"/>
              <a:gd name="connsiteY723" fmla="*/ 1031888 h 3177656"/>
              <a:gd name="connsiteX724" fmla="*/ 1792899 w 2704675"/>
              <a:gd name="connsiteY724" fmla="*/ 1039117 h 3177656"/>
              <a:gd name="connsiteX725" fmla="*/ 1793316 w 2704675"/>
              <a:gd name="connsiteY725" fmla="*/ 1040113 h 3177656"/>
              <a:gd name="connsiteX726" fmla="*/ 1803213 w 2704675"/>
              <a:gd name="connsiteY726" fmla="*/ 1026797 h 3177656"/>
              <a:gd name="connsiteX727" fmla="*/ 1806095 w 2704675"/>
              <a:gd name="connsiteY727" fmla="*/ 1020033 h 3177656"/>
              <a:gd name="connsiteX728" fmla="*/ 1808976 w 2704675"/>
              <a:gd name="connsiteY728" fmla="*/ 1013271 h 3177656"/>
              <a:gd name="connsiteX729" fmla="*/ 1814698 w 2704675"/>
              <a:gd name="connsiteY729" fmla="*/ 1005557 h 3177656"/>
              <a:gd name="connsiteX730" fmla="*/ 1816609 w 2704675"/>
              <a:gd name="connsiteY730" fmla="*/ 996383 h 3177656"/>
              <a:gd name="connsiteX731" fmla="*/ 2562201 w 2704675"/>
              <a:gd name="connsiteY731" fmla="*/ 994370 h 3177656"/>
              <a:gd name="connsiteX732" fmla="*/ 2560932 w 2704675"/>
              <a:gd name="connsiteY732" fmla="*/ 1003234 h 3177656"/>
              <a:gd name="connsiteX733" fmla="*/ 2567640 w 2704675"/>
              <a:gd name="connsiteY733" fmla="*/ 1007132 h 3177656"/>
              <a:gd name="connsiteX734" fmla="*/ 2466002 w 2704675"/>
              <a:gd name="connsiteY734" fmla="*/ 989665 h 3177656"/>
              <a:gd name="connsiteX735" fmla="*/ 2467333 w 2704675"/>
              <a:gd name="connsiteY735" fmla="*/ 993535 h 3177656"/>
              <a:gd name="connsiteX736" fmla="*/ 2469549 w 2704675"/>
              <a:gd name="connsiteY736" fmla="*/ 995809 h 3177656"/>
              <a:gd name="connsiteX737" fmla="*/ 2470523 w 2704675"/>
              <a:gd name="connsiteY737" fmla="*/ 993741 h 3177656"/>
              <a:gd name="connsiteX738" fmla="*/ 2470257 w 2704675"/>
              <a:gd name="connsiteY738" fmla="*/ 992028 h 3177656"/>
              <a:gd name="connsiteX739" fmla="*/ 2466002 w 2704675"/>
              <a:gd name="connsiteY739" fmla="*/ 989665 h 3177656"/>
              <a:gd name="connsiteX740" fmla="*/ 818823 w 2704675"/>
              <a:gd name="connsiteY740" fmla="*/ 954926 h 3177656"/>
              <a:gd name="connsiteX741" fmla="*/ 830679 w 2704675"/>
              <a:gd name="connsiteY741" fmla="*/ 974082 h 3177656"/>
              <a:gd name="connsiteX742" fmla="*/ 844124 w 2704675"/>
              <a:gd name="connsiteY742" fmla="*/ 992341 h 3177656"/>
              <a:gd name="connsiteX743" fmla="*/ 846824 w 2704675"/>
              <a:gd name="connsiteY743" fmla="*/ 998676 h 3177656"/>
              <a:gd name="connsiteX744" fmla="*/ 849178 w 2704675"/>
              <a:gd name="connsiteY744" fmla="*/ 1006254 h 3177656"/>
              <a:gd name="connsiteX745" fmla="*/ 852304 w 2704675"/>
              <a:gd name="connsiteY745" fmla="*/ 1014270 h 3177656"/>
              <a:gd name="connsiteX746" fmla="*/ 846612 w 2704675"/>
              <a:gd name="connsiteY746" fmla="*/ 1020276 h 3177656"/>
              <a:gd name="connsiteX747" fmla="*/ 839125 w 2704675"/>
              <a:gd name="connsiteY747" fmla="*/ 1023102 h 3177656"/>
              <a:gd name="connsiteX748" fmla="*/ 838663 w 2704675"/>
              <a:gd name="connsiteY748" fmla="*/ 1024760 h 3177656"/>
              <a:gd name="connsiteX749" fmla="*/ 838443 w 2704675"/>
              <a:gd name="connsiteY749" fmla="*/ 1027154 h 3177656"/>
              <a:gd name="connsiteX750" fmla="*/ 841055 w 2704675"/>
              <a:gd name="connsiteY750" fmla="*/ 1028998 h 3177656"/>
              <a:gd name="connsiteX751" fmla="*/ 853813 w 2704675"/>
              <a:gd name="connsiteY751" fmla="*/ 1028087 h 3177656"/>
              <a:gd name="connsiteX752" fmla="*/ 856398 w 2704675"/>
              <a:gd name="connsiteY752" fmla="*/ 1027903 h 3177656"/>
              <a:gd name="connsiteX753" fmla="*/ 857392 w 2704675"/>
              <a:gd name="connsiteY753" fmla="*/ 1024636 h 3177656"/>
              <a:gd name="connsiteX754" fmla="*/ 854834 w 2704675"/>
              <a:gd name="connsiteY754" fmla="*/ 1012741 h 3177656"/>
              <a:gd name="connsiteX755" fmla="*/ 853389 w 2704675"/>
              <a:gd name="connsiteY755" fmla="*/ 1011807 h 3177656"/>
              <a:gd name="connsiteX756" fmla="*/ 845431 w 2704675"/>
              <a:gd name="connsiteY756" fmla="*/ 993606 h 3177656"/>
              <a:gd name="connsiteX757" fmla="*/ 835777 w 2704675"/>
              <a:gd name="connsiteY757" fmla="*/ 975951 h 3177656"/>
              <a:gd name="connsiteX758" fmla="*/ 829313 w 2704675"/>
              <a:gd name="connsiteY758" fmla="*/ 968567 h 3177656"/>
              <a:gd name="connsiteX759" fmla="*/ 797312 w 2704675"/>
              <a:gd name="connsiteY759" fmla="*/ 945583 h 3177656"/>
              <a:gd name="connsiteX760" fmla="*/ 796079 w 2704675"/>
              <a:gd name="connsiteY760" fmla="*/ 946802 h 3177656"/>
              <a:gd name="connsiteX761" fmla="*/ 800676 w 2704675"/>
              <a:gd name="connsiteY761" fmla="*/ 958354 h 3177656"/>
              <a:gd name="connsiteX762" fmla="*/ 809694 w 2704675"/>
              <a:gd name="connsiteY762" fmla="*/ 968459 h 3177656"/>
              <a:gd name="connsiteX763" fmla="*/ 819342 w 2704675"/>
              <a:gd name="connsiteY763" fmla="*/ 997941 h 3177656"/>
              <a:gd name="connsiteX764" fmla="*/ 824315 w 2704675"/>
              <a:gd name="connsiteY764" fmla="*/ 999326 h 3177656"/>
              <a:gd name="connsiteX765" fmla="*/ 829750 w 2704675"/>
              <a:gd name="connsiteY765" fmla="*/ 999054 h 3177656"/>
              <a:gd name="connsiteX766" fmla="*/ 817601 w 2704675"/>
              <a:gd name="connsiteY766" fmla="*/ 971332 h 3177656"/>
              <a:gd name="connsiteX767" fmla="*/ 798199 w 2704675"/>
              <a:gd name="connsiteY767" fmla="*/ 945607 h 3177656"/>
              <a:gd name="connsiteX768" fmla="*/ 797312 w 2704675"/>
              <a:gd name="connsiteY768" fmla="*/ 945583 h 3177656"/>
              <a:gd name="connsiteX769" fmla="*/ 1788643 w 2704675"/>
              <a:gd name="connsiteY769" fmla="*/ 943948 h 3177656"/>
              <a:gd name="connsiteX770" fmla="*/ 1795057 w 2704675"/>
              <a:gd name="connsiteY770" fmla="*/ 953641 h 3177656"/>
              <a:gd name="connsiteX771" fmla="*/ 1798234 w 2704675"/>
              <a:gd name="connsiteY771" fmla="*/ 965018 h 3177656"/>
              <a:gd name="connsiteX772" fmla="*/ 1786835 w 2704675"/>
              <a:gd name="connsiteY772" fmla="*/ 966835 h 3177656"/>
              <a:gd name="connsiteX773" fmla="*/ 1790117 w 2704675"/>
              <a:gd name="connsiteY773" fmla="*/ 967870 h 3177656"/>
              <a:gd name="connsiteX774" fmla="*/ 1795957 w 2704675"/>
              <a:gd name="connsiteY774" fmla="*/ 967232 h 3177656"/>
              <a:gd name="connsiteX775" fmla="*/ 1802639 w 2704675"/>
              <a:gd name="connsiteY775" fmla="*/ 968212 h 3177656"/>
              <a:gd name="connsiteX776" fmla="*/ 1796250 w 2704675"/>
              <a:gd name="connsiteY776" fmla="*/ 977023 h 3177656"/>
              <a:gd name="connsiteX777" fmla="*/ 1792969 w 2704675"/>
              <a:gd name="connsiteY777" fmla="*/ 975987 h 3177656"/>
              <a:gd name="connsiteX778" fmla="*/ 1782440 w 2704675"/>
              <a:gd name="connsiteY778" fmla="*/ 964320 h 3177656"/>
              <a:gd name="connsiteX779" fmla="*/ 1786484 w 2704675"/>
              <a:gd name="connsiteY779" fmla="*/ 945072 h 3177656"/>
              <a:gd name="connsiteX780" fmla="*/ 1786948 w 2704675"/>
              <a:gd name="connsiteY780" fmla="*/ 944316 h 3177656"/>
              <a:gd name="connsiteX781" fmla="*/ 1788643 w 2704675"/>
              <a:gd name="connsiteY781" fmla="*/ 943948 h 3177656"/>
              <a:gd name="connsiteX782" fmla="*/ 817660 w 2704675"/>
              <a:gd name="connsiteY782" fmla="*/ 943699 h 3177656"/>
              <a:gd name="connsiteX783" fmla="*/ 819013 w 2704675"/>
              <a:gd name="connsiteY783" fmla="*/ 947834 h 3177656"/>
              <a:gd name="connsiteX784" fmla="*/ 820824 w 2704675"/>
              <a:gd name="connsiteY784" fmla="*/ 947241 h 3177656"/>
              <a:gd name="connsiteX785" fmla="*/ 908483 w 2704675"/>
              <a:gd name="connsiteY785" fmla="*/ 926534 h 3177656"/>
              <a:gd name="connsiteX786" fmla="*/ 902279 w 2704675"/>
              <a:gd name="connsiteY786" fmla="*/ 926624 h 3177656"/>
              <a:gd name="connsiteX787" fmla="*/ 903301 w 2704675"/>
              <a:gd name="connsiteY787" fmla="*/ 931382 h 3177656"/>
              <a:gd name="connsiteX788" fmla="*/ 904747 w 2704675"/>
              <a:gd name="connsiteY788" fmla="*/ 932315 h 3177656"/>
              <a:gd name="connsiteX789" fmla="*/ 916375 w 2704675"/>
              <a:gd name="connsiteY789" fmla="*/ 911147 h 3177656"/>
              <a:gd name="connsiteX790" fmla="*/ 910683 w 2704675"/>
              <a:gd name="connsiteY790" fmla="*/ 913615 h 3177656"/>
              <a:gd name="connsiteX791" fmla="*/ 910396 w 2704675"/>
              <a:gd name="connsiteY791" fmla="*/ 914455 h 3177656"/>
              <a:gd name="connsiteX792" fmla="*/ 911194 w 2704675"/>
              <a:gd name="connsiteY792" fmla="*/ 915995 h 3177656"/>
              <a:gd name="connsiteX793" fmla="*/ 914507 w 2704675"/>
              <a:gd name="connsiteY793" fmla="*/ 914038 h 3177656"/>
              <a:gd name="connsiteX794" fmla="*/ 2512305 w 2704675"/>
              <a:gd name="connsiteY794" fmla="*/ 888729 h 3177656"/>
              <a:gd name="connsiteX795" fmla="*/ 2521021 w 2704675"/>
              <a:gd name="connsiteY795" fmla="*/ 890263 h 3177656"/>
              <a:gd name="connsiteX796" fmla="*/ 2526725 w 2704675"/>
              <a:gd name="connsiteY796" fmla="*/ 895344 h 3177656"/>
              <a:gd name="connsiteX797" fmla="*/ 2525691 w 2704675"/>
              <a:gd name="connsiteY797" fmla="*/ 898771 h 3177656"/>
              <a:gd name="connsiteX798" fmla="*/ 2522707 w 2704675"/>
              <a:gd name="connsiteY798" fmla="*/ 900072 h 3177656"/>
              <a:gd name="connsiteX799" fmla="*/ 2514110 w 2704675"/>
              <a:gd name="connsiteY799" fmla="*/ 900517 h 3177656"/>
              <a:gd name="connsiteX800" fmla="*/ 2506399 w 2704675"/>
              <a:gd name="connsiteY800" fmla="*/ 899367 h 3177656"/>
              <a:gd name="connsiteX801" fmla="*/ 2452503 w 2704675"/>
              <a:gd name="connsiteY801" fmla="*/ 873616 h 3177656"/>
              <a:gd name="connsiteX802" fmla="*/ 2450848 w 2704675"/>
              <a:gd name="connsiteY802" fmla="*/ 874089 h 3177656"/>
              <a:gd name="connsiteX803" fmla="*/ 2446361 w 2704675"/>
              <a:gd name="connsiteY803" fmla="*/ 889690 h 3177656"/>
              <a:gd name="connsiteX804" fmla="*/ 2452503 w 2704675"/>
              <a:gd name="connsiteY804" fmla="*/ 873616 h 3177656"/>
              <a:gd name="connsiteX805" fmla="*/ 2137324 w 2704675"/>
              <a:gd name="connsiteY805" fmla="*/ 870988 h 3177656"/>
              <a:gd name="connsiteX806" fmla="*/ 2128199 w 2704675"/>
              <a:gd name="connsiteY806" fmla="*/ 882643 h 3177656"/>
              <a:gd name="connsiteX807" fmla="*/ 2129691 w 2704675"/>
              <a:gd name="connsiteY807" fmla="*/ 887875 h 3177656"/>
              <a:gd name="connsiteX808" fmla="*/ 2136374 w 2704675"/>
              <a:gd name="connsiteY808" fmla="*/ 882787 h 3177656"/>
              <a:gd name="connsiteX809" fmla="*/ 2140535 w 2704675"/>
              <a:gd name="connsiteY809" fmla="*/ 876296 h 3177656"/>
              <a:gd name="connsiteX810" fmla="*/ 2137324 w 2704675"/>
              <a:gd name="connsiteY810" fmla="*/ 870988 h 3177656"/>
              <a:gd name="connsiteX811" fmla="*/ 773032 w 2704675"/>
              <a:gd name="connsiteY811" fmla="*/ 856427 h 3177656"/>
              <a:gd name="connsiteX812" fmla="*/ 783439 w 2704675"/>
              <a:gd name="connsiteY812" fmla="*/ 857540 h 3177656"/>
              <a:gd name="connsiteX813" fmla="*/ 785039 w 2704675"/>
              <a:gd name="connsiteY813" fmla="*/ 858209 h 3177656"/>
              <a:gd name="connsiteX814" fmla="*/ 786292 w 2704675"/>
              <a:gd name="connsiteY814" fmla="*/ 860121 h 3177656"/>
              <a:gd name="connsiteX815" fmla="*/ 781486 w 2704675"/>
              <a:gd name="connsiteY815" fmla="*/ 866151 h 3177656"/>
              <a:gd name="connsiteX816" fmla="*/ 775233 w 2704675"/>
              <a:gd name="connsiteY816" fmla="*/ 867758 h 3177656"/>
              <a:gd name="connsiteX817" fmla="*/ 771021 w 2704675"/>
              <a:gd name="connsiteY817" fmla="*/ 865245 h 3177656"/>
              <a:gd name="connsiteX818" fmla="*/ 769988 w 2704675"/>
              <a:gd name="connsiteY818" fmla="*/ 860938 h 3177656"/>
              <a:gd name="connsiteX819" fmla="*/ 2088985 w 2704675"/>
              <a:gd name="connsiteY819" fmla="*/ 834413 h 3177656"/>
              <a:gd name="connsiteX820" fmla="*/ 2088116 w 2704675"/>
              <a:gd name="connsiteY820" fmla="*/ 834589 h 3177656"/>
              <a:gd name="connsiteX821" fmla="*/ 2087190 w 2704675"/>
              <a:gd name="connsiteY821" fmla="*/ 836056 h 3177656"/>
              <a:gd name="connsiteX822" fmla="*/ 2090552 w 2704675"/>
              <a:gd name="connsiteY822" fmla="*/ 837926 h 3177656"/>
              <a:gd name="connsiteX823" fmla="*/ 2093991 w 2704675"/>
              <a:gd name="connsiteY823" fmla="*/ 838078 h 3177656"/>
              <a:gd name="connsiteX824" fmla="*/ 2088985 w 2704675"/>
              <a:gd name="connsiteY824" fmla="*/ 834413 h 3177656"/>
              <a:gd name="connsiteX825" fmla="*/ 2073513 w 2704675"/>
              <a:gd name="connsiteY825" fmla="*/ 833732 h 3177656"/>
              <a:gd name="connsiteX826" fmla="*/ 2069924 w 2704675"/>
              <a:gd name="connsiteY826" fmla="*/ 837018 h 3177656"/>
              <a:gd name="connsiteX827" fmla="*/ 2069848 w 2704675"/>
              <a:gd name="connsiteY827" fmla="*/ 838737 h 3177656"/>
              <a:gd name="connsiteX828" fmla="*/ 2076725 w 2704675"/>
              <a:gd name="connsiteY828" fmla="*/ 839040 h 3177656"/>
              <a:gd name="connsiteX829" fmla="*/ 1948250 w 2704675"/>
              <a:gd name="connsiteY829" fmla="*/ 823051 h 3177656"/>
              <a:gd name="connsiteX830" fmla="*/ 1945252 w 2704675"/>
              <a:gd name="connsiteY830" fmla="*/ 837344 h 3177656"/>
              <a:gd name="connsiteX831" fmla="*/ 1933514 w 2704675"/>
              <a:gd name="connsiteY831" fmla="*/ 844793 h 3177656"/>
              <a:gd name="connsiteX832" fmla="*/ 1938238 w 2704675"/>
              <a:gd name="connsiteY832" fmla="*/ 815720 h 3177656"/>
              <a:gd name="connsiteX833" fmla="*/ 1941124 w 2704675"/>
              <a:gd name="connsiteY833" fmla="*/ 818646 h 3177656"/>
              <a:gd name="connsiteX834" fmla="*/ 1941374 w 2704675"/>
              <a:gd name="connsiteY834" fmla="*/ 822748 h 3177656"/>
              <a:gd name="connsiteX835" fmla="*/ 1932419 w 2704675"/>
              <a:gd name="connsiteY835" fmla="*/ 830535 h 3177656"/>
              <a:gd name="connsiteX836" fmla="*/ 1928508 w 2704675"/>
              <a:gd name="connsiteY836" fmla="*/ 841128 h 3177656"/>
              <a:gd name="connsiteX837" fmla="*/ 1910928 w 2704675"/>
              <a:gd name="connsiteY837" fmla="*/ 868773 h 3177656"/>
              <a:gd name="connsiteX838" fmla="*/ 1893576 w 2704675"/>
              <a:gd name="connsiteY838" fmla="*/ 891261 h 3177656"/>
              <a:gd name="connsiteX839" fmla="*/ 1871812 w 2704675"/>
              <a:gd name="connsiteY839" fmla="*/ 916139 h 3177656"/>
              <a:gd name="connsiteX840" fmla="*/ 1872040 w 2704675"/>
              <a:gd name="connsiteY840" fmla="*/ 910982 h 3177656"/>
              <a:gd name="connsiteX841" fmla="*/ 1885201 w 2704675"/>
              <a:gd name="connsiteY841" fmla="*/ 881515 h 3177656"/>
              <a:gd name="connsiteX842" fmla="*/ 1912772 w 2704675"/>
              <a:gd name="connsiteY842" fmla="*/ 837756 h 3177656"/>
              <a:gd name="connsiteX843" fmla="*/ 1938238 w 2704675"/>
              <a:gd name="connsiteY843" fmla="*/ 815720 h 3177656"/>
              <a:gd name="connsiteX844" fmla="*/ 754744 w 2704675"/>
              <a:gd name="connsiteY844" fmla="*/ 790332 h 3177656"/>
              <a:gd name="connsiteX845" fmla="*/ 761346 w 2704675"/>
              <a:gd name="connsiteY845" fmla="*/ 813804 h 3177656"/>
              <a:gd name="connsiteX846" fmla="*/ 763839 w 2704675"/>
              <a:gd name="connsiteY846" fmla="*/ 820666 h 3177656"/>
              <a:gd name="connsiteX847" fmla="*/ 765231 w 2704675"/>
              <a:gd name="connsiteY847" fmla="*/ 820315 h 3177656"/>
              <a:gd name="connsiteX848" fmla="*/ 771971 w 2704675"/>
              <a:gd name="connsiteY848" fmla="*/ 829784 h 3177656"/>
              <a:gd name="connsiteX849" fmla="*/ 775530 w 2704675"/>
              <a:gd name="connsiteY849" fmla="*/ 841047 h 3177656"/>
              <a:gd name="connsiteX850" fmla="*/ 768803 w 2704675"/>
              <a:gd name="connsiteY850" fmla="*/ 842354 h 3177656"/>
              <a:gd name="connsiteX851" fmla="*/ 768632 w 2704675"/>
              <a:gd name="connsiteY851" fmla="*/ 843350 h 3177656"/>
              <a:gd name="connsiteX852" fmla="*/ 768517 w 2704675"/>
              <a:gd name="connsiteY852" fmla="*/ 844028 h 3177656"/>
              <a:gd name="connsiteX853" fmla="*/ 773330 w 2704675"/>
              <a:gd name="connsiteY853" fmla="*/ 843336 h 3177656"/>
              <a:gd name="connsiteX854" fmla="*/ 780041 w 2704675"/>
              <a:gd name="connsiteY854" fmla="*/ 844090 h 3177656"/>
              <a:gd name="connsiteX855" fmla="*/ 773955 w 2704675"/>
              <a:gd name="connsiteY855" fmla="*/ 853111 h 3177656"/>
              <a:gd name="connsiteX856" fmla="*/ 770640 w 2704675"/>
              <a:gd name="connsiteY856" fmla="*/ 852188 h 3177656"/>
              <a:gd name="connsiteX857" fmla="*/ 759723 w 2704675"/>
              <a:gd name="connsiteY857" fmla="*/ 840884 h 3177656"/>
              <a:gd name="connsiteX858" fmla="*/ 760297 w 2704675"/>
              <a:gd name="connsiteY858" fmla="*/ 837600 h 3177656"/>
              <a:gd name="connsiteX859" fmla="*/ 758834 w 2704675"/>
              <a:gd name="connsiteY859" fmla="*/ 835131 h 3177656"/>
              <a:gd name="connsiteX860" fmla="*/ 754090 w 2704675"/>
              <a:gd name="connsiteY860" fmla="*/ 826473 h 3177656"/>
              <a:gd name="connsiteX861" fmla="*/ 751913 w 2704675"/>
              <a:gd name="connsiteY861" fmla="*/ 830447 h 3177656"/>
              <a:gd name="connsiteX862" fmla="*/ 745694 w 2704675"/>
              <a:gd name="connsiteY862" fmla="*/ 832733 h 3177656"/>
              <a:gd name="connsiteX863" fmla="*/ 738711 w 2704675"/>
              <a:gd name="connsiteY863" fmla="*/ 826545 h 3177656"/>
              <a:gd name="connsiteX864" fmla="*/ 734009 w 2704675"/>
              <a:gd name="connsiteY864" fmla="*/ 816974 h 3177656"/>
              <a:gd name="connsiteX865" fmla="*/ 730966 w 2704675"/>
              <a:gd name="connsiteY865" fmla="*/ 821485 h 3177656"/>
              <a:gd name="connsiteX866" fmla="*/ 737216 w 2704675"/>
              <a:gd name="connsiteY866" fmla="*/ 837516 h 3177656"/>
              <a:gd name="connsiteX867" fmla="*/ 742988 w 2704675"/>
              <a:gd name="connsiteY867" fmla="*/ 861676 h 3177656"/>
              <a:gd name="connsiteX868" fmla="*/ 754773 w 2704675"/>
              <a:gd name="connsiteY868" fmla="*/ 883492 h 3177656"/>
              <a:gd name="connsiteX869" fmla="*/ 763930 w 2704675"/>
              <a:gd name="connsiteY869" fmla="*/ 892295 h 3177656"/>
              <a:gd name="connsiteX870" fmla="*/ 766730 w 2704675"/>
              <a:gd name="connsiteY870" fmla="*/ 904687 h 3177656"/>
              <a:gd name="connsiteX871" fmla="*/ 772709 w 2704675"/>
              <a:gd name="connsiteY871" fmla="*/ 915283 h 3177656"/>
              <a:gd name="connsiteX872" fmla="*/ 774237 w 2704675"/>
              <a:gd name="connsiteY872" fmla="*/ 918612 h 3177656"/>
              <a:gd name="connsiteX873" fmla="*/ 774176 w 2704675"/>
              <a:gd name="connsiteY873" fmla="*/ 922837 h 3177656"/>
              <a:gd name="connsiteX874" fmla="*/ 781806 w 2704675"/>
              <a:gd name="connsiteY874" fmla="*/ 928312 h 3177656"/>
              <a:gd name="connsiteX875" fmla="*/ 791024 w 2704675"/>
              <a:gd name="connsiteY875" fmla="*/ 932890 h 3177656"/>
              <a:gd name="connsiteX876" fmla="*/ 796371 w 2704675"/>
              <a:gd name="connsiteY876" fmla="*/ 928128 h 3177656"/>
              <a:gd name="connsiteX877" fmla="*/ 797911 w 2704675"/>
              <a:gd name="connsiteY877" fmla="*/ 927328 h 3177656"/>
              <a:gd name="connsiteX878" fmla="*/ 798086 w 2704675"/>
              <a:gd name="connsiteY878" fmla="*/ 916668 h 3177656"/>
              <a:gd name="connsiteX879" fmla="*/ 799531 w 2704675"/>
              <a:gd name="connsiteY879" fmla="*/ 917601 h 3177656"/>
              <a:gd name="connsiteX880" fmla="*/ 803645 w 2704675"/>
              <a:gd name="connsiteY880" fmla="*/ 924349 h 3177656"/>
              <a:gd name="connsiteX881" fmla="*/ 804203 w 2704675"/>
              <a:gd name="connsiteY881" fmla="*/ 924059 h 3177656"/>
              <a:gd name="connsiteX882" fmla="*/ 808714 w 2704675"/>
              <a:gd name="connsiteY882" fmla="*/ 927101 h 3177656"/>
              <a:gd name="connsiteX883" fmla="*/ 811309 w 2704675"/>
              <a:gd name="connsiteY883" fmla="*/ 935416 h 3177656"/>
              <a:gd name="connsiteX884" fmla="*/ 817084 w 2704675"/>
              <a:gd name="connsiteY884" fmla="*/ 941937 h 3177656"/>
              <a:gd name="connsiteX885" fmla="*/ 817616 w 2704675"/>
              <a:gd name="connsiteY885" fmla="*/ 943564 h 3177656"/>
              <a:gd name="connsiteX886" fmla="*/ 823938 w 2704675"/>
              <a:gd name="connsiteY886" fmla="*/ 939829 h 3177656"/>
              <a:gd name="connsiteX887" fmla="*/ 822630 w 2704675"/>
              <a:gd name="connsiteY887" fmla="*/ 931649 h 3177656"/>
              <a:gd name="connsiteX888" fmla="*/ 823661 w 2704675"/>
              <a:gd name="connsiteY888" fmla="*/ 926860 h 3177656"/>
              <a:gd name="connsiteX889" fmla="*/ 812361 w 2704675"/>
              <a:gd name="connsiteY889" fmla="*/ 913599 h 3177656"/>
              <a:gd name="connsiteX890" fmla="*/ 814395 w 2704675"/>
              <a:gd name="connsiteY890" fmla="*/ 905694 h 3177656"/>
              <a:gd name="connsiteX891" fmla="*/ 809291 w 2704675"/>
              <a:gd name="connsiteY891" fmla="*/ 899324 h 3177656"/>
              <a:gd name="connsiteX892" fmla="*/ 806401 w 2704675"/>
              <a:gd name="connsiteY892" fmla="*/ 897457 h 3177656"/>
              <a:gd name="connsiteX893" fmla="*/ 802309 w 2704675"/>
              <a:gd name="connsiteY893" fmla="*/ 878424 h 3177656"/>
              <a:gd name="connsiteX894" fmla="*/ 794993 w 2704675"/>
              <a:gd name="connsiteY894" fmla="*/ 867551 h 3177656"/>
              <a:gd name="connsiteX895" fmla="*/ 792346 w 2704675"/>
              <a:gd name="connsiteY895" fmla="*/ 849452 h 3177656"/>
              <a:gd name="connsiteX896" fmla="*/ 775758 w 2704675"/>
              <a:gd name="connsiteY896" fmla="*/ 824395 h 3177656"/>
              <a:gd name="connsiteX897" fmla="*/ 777964 w 2704675"/>
              <a:gd name="connsiteY897" fmla="*/ 820187 h 3177656"/>
              <a:gd name="connsiteX898" fmla="*/ 776602 w 2704675"/>
              <a:gd name="connsiteY898" fmla="*/ 816746 h 3177656"/>
              <a:gd name="connsiteX899" fmla="*/ 771288 w 2704675"/>
              <a:gd name="connsiteY899" fmla="*/ 812288 h 3177656"/>
              <a:gd name="connsiteX900" fmla="*/ 773111 w 2704675"/>
              <a:gd name="connsiteY900" fmla="*/ 806295 h 3177656"/>
              <a:gd name="connsiteX901" fmla="*/ 764853 w 2704675"/>
              <a:gd name="connsiteY901" fmla="*/ 800449 h 3177656"/>
              <a:gd name="connsiteX902" fmla="*/ 759080 w 2704675"/>
              <a:gd name="connsiteY902" fmla="*/ 793134 h 3177656"/>
              <a:gd name="connsiteX903" fmla="*/ 1317205 w 2704675"/>
              <a:gd name="connsiteY903" fmla="*/ 784590 h 3177656"/>
              <a:gd name="connsiteX904" fmla="*/ 1312792 w 2704675"/>
              <a:gd name="connsiteY904" fmla="*/ 793600 h 3177656"/>
              <a:gd name="connsiteX905" fmla="*/ 1317351 w 2704675"/>
              <a:gd name="connsiteY905" fmla="*/ 786304 h 3177656"/>
              <a:gd name="connsiteX906" fmla="*/ 858490 w 2704675"/>
              <a:gd name="connsiteY906" fmla="*/ 769271 h 3177656"/>
              <a:gd name="connsiteX907" fmla="*/ 859004 w 2704675"/>
              <a:gd name="connsiteY907" fmla="*/ 776005 h 3177656"/>
              <a:gd name="connsiteX908" fmla="*/ 864873 w 2704675"/>
              <a:gd name="connsiteY908" fmla="*/ 781588 h 3177656"/>
              <a:gd name="connsiteX909" fmla="*/ 869030 w 2704675"/>
              <a:gd name="connsiteY909" fmla="*/ 771983 h 3177656"/>
              <a:gd name="connsiteX910" fmla="*/ 863568 w 2704675"/>
              <a:gd name="connsiteY910" fmla="*/ 769734 h 3177656"/>
              <a:gd name="connsiteX911" fmla="*/ 858490 w 2704675"/>
              <a:gd name="connsiteY911" fmla="*/ 769271 h 3177656"/>
              <a:gd name="connsiteX912" fmla="*/ 1271561 w 2704675"/>
              <a:gd name="connsiteY912" fmla="*/ 764627 h 3177656"/>
              <a:gd name="connsiteX913" fmla="*/ 1268174 w 2704675"/>
              <a:gd name="connsiteY913" fmla="*/ 765077 h 3177656"/>
              <a:gd name="connsiteX914" fmla="*/ 1270323 w 2704675"/>
              <a:gd name="connsiteY914" fmla="*/ 769034 h 3177656"/>
              <a:gd name="connsiteX915" fmla="*/ 2238887 w 2704675"/>
              <a:gd name="connsiteY915" fmla="*/ 754891 h 3177656"/>
              <a:gd name="connsiteX916" fmla="*/ 2223265 w 2704675"/>
              <a:gd name="connsiteY916" fmla="*/ 757649 h 3177656"/>
              <a:gd name="connsiteX917" fmla="*/ 2215708 w 2704675"/>
              <a:gd name="connsiteY917" fmla="*/ 772817 h 3177656"/>
              <a:gd name="connsiteX918" fmla="*/ 2201577 w 2704675"/>
              <a:gd name="connsiteY918" fmla="*/ 780807 h 3177656"/>
              <a:gd name="connsiteX919" fmla="*/ 2200460 w 2704675"/>
              <a:gd name="connsiteY919" fmla="*/ 791523 h 3177656"/>
              <a:gd name="connsiteX920" fmla="*/ 2190657 w 2704675"/>
              <a:gd name="connsiteY920" fmla="*/ 794106 h 3177656"/>
              <a:gd name="connsiteX921" fmla="*/ 2186386 w 2704675"/>
              <a:gd name="connsiteY921" fmla="*/ 812864 h 3177656"/>
              <a:gd name="connsiteX922" fmla="*/ 2177413 w 2704675"/>
              <a:gd name="connsiteY922" fmla="*/ 821081 h 3177656"/>
              <a:gd name="connsiteX923" fmla="*/ 2169856 w 2704675"/>
              <a:gd name="connsiteY923" fmla="*/ 836250 h 3177656"/>
              <a:gd name="connsiteX924" fmla="*/ 2160894 w 2704675"/>
              <a:gd name="connsiteY924" fmla="*/ 839300 h 3177656"/>
              <a:gd name="connsiteX925" fmla="*/ 2155574 w 2704675"/>
              <a:gd name="connsiteY925" fmla="*/ 847678 h 3177656"/>
              <a:gd name="connsiteX926" fmla="*/ 2148319 w 2704675"/>
              <a:gd name="connsiteY926" fmla="*/ 855970 h 3177656"/>
              <a:gd name="connsiteX927" fmla="*/ 2148168 w 2704675"/>
              <a:gd name="connsiteY927" fmla="*/ 859408 h 3177656"/>
              <a:gd name="connsiteX928" fmla="*/ 2158483 w 2704675"/>
              <a:gd name="connsiteY928" fmla="*/ 859862 h 3177656"/>
              <a:gd name="connsiteX929" fmla="*/ 2164991 w 2704675"/>
              <a:gd name="connsiteY929" fmla="*/ 848953 h 3177656"/>
              <a:gd name="connsiteX930" fmla="*/ 2171499 w 2704675"/>
              <a:gd name="connsiteY930" fmla="*/ 838045 h 3177656"/>
              <a:gd name="connsiteX931" fmla="*/ 2171575 w 2704675"/>
              <a:gd name="connsiteY931" fmla="*/ 836325 h 3177656"/>
              <a:gd name="connsiteX932" fmla="*/ 2184063 w 2704675"/>
              <a:gd name="connsiteY932" fmla="*/ 826541 h 3177656"/>
              <a:gd name="connsiteX933" fmla="*/ 2187019 w 2704675"/>
              <a:gd name="connsiteY933" fmla="*/ 818059 h 3177656"/>
              <a:gd name="connsiteX934" fmla="*/ 2194906 w 2704675"/>
              <a:gd name="connsiteY934" fmla="*/ 814962 h 3177656"/>
              <a:gd name="connsiteX935" fmla="*/ 2196625 w 2704675"/>
              <a:gd name="connsiteY935" fmla="*/ 815037 h 3177656"/>
              <a:gd name="connsiteX936" fmla="*/ 2200831 w 2704675"/>
              <a:gd name="connsiteY936" fmla="*/ 812423 h 3177656"/>
              <a:gd name="connsiteX937" fmla="*/ 2203804 w 2704675"/>
              <a:gd name="connsiteY937" fmla="*/ 808463 h 3177656"/>
              <a:gd name="connsiteX938" fmla="*/ 2201077 w 2704675"/>
              <a:gd name="connsiteY938" fmla="*/ 806837 h 3177656"/>
              <a:gd name="connsiteX939" fmla="*/ 2197004 w 2704675"/>
              <a:gd name="connsiteY939" fmla="*/ 806442 h 3177656"/>
              <a:gd name="connsiteX940" fmla="*/ 2206128 w 2704675"/>
              <a:gd name="connsiteY940" fmla="*/ 794787 h 3177656"/>
              <a:gd name="connsiteX941" fmla="*/ 2213383 w 2704675"/>
              <a:gd name="connsiteY941" fmla="*/ 786494 h 3177656"/>
              <a:gd name="connsiteX942" fmla="*/ 2218767 w 2704675"/>
              <a:gd name="connsiteY942" fmla="*/ 781565 h 3177656"/>
              <a:gd name="connsiteX943" fmla="*/ 2238887 w 2704675"/>
              <a:gd name="connsiteY943" fmla="*/ 754891 h 3177656"/>
              <a:gd name="connsiteX944" fmla="*/ 917789 w 2704675"/>
              <a:gd name="connsiteY944" fmla="*/ 744076 h 3177656"/>
              <a:gd name="connsiteX945" fmla="*/ 912276 w 2704675"/>
              <a:gd name="connsiteY945" fmla="*/ 758951 h 3177656"/>
              <a:gd name="connsiteX946" fmla="*/ 921548 w 2704675"/>
              <a:gd name="connsiteY946" fmla="*/ 773136 h 3177656"/>
              <a:gd name="connsiteX947" fmla="*/ 921304 w 2704675"/>
              <a:gd name="connsiteY947" fmla="*/ 789367 h 3177656"/>
              <a:gd name="connsiteX948" fmla="*/ 929987 w 2704675"/>
              <a:gd name="connsiteY948" fmla="*/ 795746 h 3177656"/>
              <a:gd name="connsiteX949" fmla="*/ 927265 w 2704675"/>
              <a:gd name="connsiteY949" fmla="*/ 805509 h 3177656"/>
              <a:gd name="connsiteX950" fmla="*/ 941295 w 2704675"/>
              <a:gd name="connsiteY950" fmla="*/ 818672 h 3177656"/>
              <a:gd name="connsiteX951" fmla="*/ 943723 w 2704675"/>
              <a:gd name="connsiteY951" fmla="*/ 829965 h 3177656"/>
              <a:gd name="connsiteX952" fmla="*/ 950393 w 2704675"/>
              <a:gd name="connsiteY952" fmla="*/ 836021 h 3177656"/>
              <a:gd name="connsiteX953" fmla="*/ 951882 w 2704675"/>
              <a:gd name="connsiteY953" fmla="*/ 827538 h 3177656"/>
              <a:gd name="connsiteX954" fmla="*/ 946098 w 2704675"/>
              <a:gd name="connsiteY954" fmla="*/ 820750 h 3177656"/>
              <a:gd name="connsiteX955" fmla="*/ 947409 w 2704675"/>
              <a:gd name="connsiteY955" fmla="*/ 812379 h 3177656"/>
              <a:gd name="connsiteX956" fmla="*/ 948343 w 2704675"/>
              <a:gd name="connsiteY956" fmla="*/ 810933 h 3177656"/>
              <a:gd name="connsiteX957" fmla="*/ 948330 w 2704675"/>
              <a:gd name="connsiteY957" fmla="*/ 810448 h 3177656"/>
              <a:gd name="connsiteX958" fmla="*/ 946509 w 2704675"/>
              <a:gd name="connsiteY958" fmla="*/ 810690 h 3177656"/>
              <a:gd name="connsiteX959" fmla="*/ 946639 w 2704675"/>
              <a:gd name="connsiteY959" fmla="*/ 802233 h 3177656"/>
              <a:gd name="connsiteX960" fmla="*/ 946297 w 2704675"/>
              <a:gd name="connsiteY960" fmla="*/ 801418 h 3177656"/>
              <a:gd name="connsiteX961" fmla="*/ 943515 w 2704675"/>
              <a:gd name="connsiteY961" fmla="*/ 802949 h 3177656"/>
              <a:gd name="connsiteX962" fmla="*/ 941116 w 2704675"/>
              <a:gd name="connsiteY962" fmla="*/ 806265 h 3177656"/>
              <a:gd name="connsiteX963" fmla="*/ 935669 w 2704675"/>
              <a:gd name="connsiteY963" fmla="*/ 792502 h 3177656"/>
              <a:gd name="connsiteX964" fmla="*/ 932177 w 2704675"/>
              <a:gd name="connsiteY964" fmla="*/ 782052 h 3177656"/>
              <a:gd name="connsiteX965" fmla="*/ 930643 w 2704675"/>
              <a:gd name="connsiteY965" fmla="*/ 774915 h 3177656"/>
              <a:gd name="connsiteX966" fmla="*/ 917789 w 2704675"/>
              <a:gd name="connsiteY966" fmla="*/ 744076 h 3177656"/>
              <a:gd name="connsiteX967" fmla="*/ 2029466 w 2704675"/>
              <a:gd name="connsiteY967" fmla="*/ 738784 h 3177656"/>
              <a:gd name="connsiteX968" fmla="*/ 2029391 w 2704675"/>
              <a:gd name="connsiteY968" fmla="*/ 740503 h 3177656"/>
              <a:gd name="connsiteX969" fmla="*/ 2022825 w 2704675"/>
              <a:gd name="connsiteY969" fmla="*/ 752702 h 3177656"/>
              <a:gd name="connsiteX970" fmla="*/ 2011216 w 2704675"/>
              <a:gd name="connsiteY970" fmla="*/ 762094 h 3177656"/>
              <a:gd name="connsiteX971" fmla="*/ 2015999 w 2704675"/>
              <a:gd name="connsiteY971" fmla="*/ 746373 h 3177656"/>
              <a:gd name="connsiteX972" fmla="*/ 2029466 w 2704675"/>
              <a:gd name="connsiteY972" fmla="*/ 738784 h 3177656"/>
              <a:gd name="connsiteX973" fmla="*/ 2172601 w 2704675"/>
              <a:gd name="connsiteY973" fmla="*/ 734750 h 3177656"/>
              <a:gd name="connsiteX974" fmla="*/ 2168510 w 2704675"/>
              <a:gd name="connsiteY974" fmla="*/ 734785 h 3177656"/>
              <a:gd name="connsiteX975" fmla="*/ 2165650 w 2704675"/>
              <a:gd name="connsiteY975" fmla="*/ 736167 h 3177656"/>
              <a:gd name="connsiteX976" fmla="*/ 2168225 w 2704675"/>
              <a:gd name="connsiteY976" fmla="*/ 741232 h 3177656"/>
              <a:gd name="connsiteX977" fmla="*/ 2172147 w 2704675"/>
              <a:gd name="connsiteY977" fmla="*/ 745064 h 3177656"/>
              <a:gd name="connsiteX978" fmla="*/ 2175456 w 2704675"/>
              <a:gd name="connsiteY978" fmla="*/ 743273 h 3177656"/>
              <a:gd name="connsiteX979" fmla="*/ 2177531 w 2704675"/>
              <a:gd name="connsiteY979" fmla="*/ 740134 h 3177656"/>
              <a:gd name="connsiteX980" fmla="*/ 2187186 w 2704675"/>
              <a:gd name="connsiteY980" fmla="*/ 716446 h 3177656"/>
              <a:gd name="connsiteX981" fmla="*/ 2181634 w 2704675"/>
              <a:gd name="connsiteY981" fmla="*/ 720292 h 3177656"/>
              <a:gd name="connsiteX982" fmla="*/ 2179780 w 2704675"/>
              <a:gd name="connsiteY982" fmla="*/ 728177 h 3177656"/>
              <a:gd name="connsiteX983" fmla="*/ 2190170 w 2704675"/>
              <a:gd name="connsiteY983" fmla="*/ 726911 h 3177656"/>
              <a:gd name="connsiteX984" fmla="*/ 2189351 w 2704675"/>
              <a:gd name="connsiteY984" fmla="*/ 721063 h 3177656"/>
              <a:gd name="connsiteX985" fmla="*/ 2187186 w 2704675"/>
              <a:gd name="connsiteY985" fmla="*/ 716446 h 3177656"/>
              <a:gd name="connsiteX986" fmla="*/ 2304763 w 2704675"/>
              <a:gd name="connsiteY986" fmla="*/ 706120 h 3177656"/>
              <a:gd name="connsiteX987" fmla="*/ 2311109 w 2704675"/>
              <a:gd name="connsiteY987" fmla="*/ 718456 h 3177656"/>
              <a:gd name="connsiteX988" fmla="*/ 2310786 w 2704675"/>
              <a:gd name="connsiteY988" fmla="*/ 711122 h 3177656"/>
              <a:gd name="connsiteX989" fmla="*/ 2306482 w 2704675"/>
              <a:gd name="connsiteY989" fmla="*/ 706195 h 3177656"/>
              <a:gd name="connsiteX990" fmla="*/ 2536607 w 2704675"/>
              <a:gd name="connsiteY990" fmla="*/ 704601 h 3177656"/>
              <a:gd name="connsiteX991" fmla="*/ 2549608 w 2704675"/>
              <a:gd name="connsiteY991" fmla="*/ 706252 h 3177656"/>
              <a:gd name="connsiteX992" fmla="*/ 2547216 w 2704675"/>
              <a:gd name="connsiteY992" fmla="*/ 714318 h 3177656"/>
              <a:gd name="connsiteX993" fmla="*/ 2543939 w 2704675"/>
              <a:gd name="connsiteY993" fmla="*/ 723980 h 3177656"/>
              <a:gd name="connsiteX994" fmla="*/ 2537704 w 2704675"/>
              <a:gd name="connsiteY994" fmla="*/ 721737 h 3177656"/>
              <a:gd name="connsiteX995" fmla="*/ 2534483 w 2704675"/>
              <a:gd name="connsiteY995" fmla="*/ 715946 h 3177656"/>
              <a:gd name="connsiteX996" fmla="*/ 2530228 w 2704675"/>
              <a:gd name="connsiteY996" fmla="*/ 713584 h 3177656"/>
              <a:gd name="connsiteX997" fmla="*/ 2531999 w 2704675"/>
              <a:gd name="connsiteY997" fmla="*/ 708826 h 3177656"/>
              <a:gd name="connsiteX998" fmla="*/ 2536607 w 2704675"/>
              <a:gd name="connsiteY998" fmla="*/ 704601 h 3177656"/>
              <a:gd name="connsiteX999" fmla="*/ 2463805 w 2704675"/>
              <a:gd name="connsiteY999" fmla="*/ 687836 h 3177656"/>
              <a:gd name="connsiteX1000" fmla="*/ 2464278 w 2704675"/>
              <a:gd name="connsiteY1000" fmla="*/ 689491 h 3177656"/>
              <a:gd name="connsiteX1001" fmla="*/ 2470661 w 2704675"/>
              <a:gd name="connsiteY1001" fmla="*/ 693034 h 3177656"/>
              <a:gd name="connsiteX1002" fmla="*/ 2470188 w 2704675"/>
              <a:gd name="connsiteY1002" fmla="*/ 691380 h 3177656"/>
              <a:gd name="connsiteX1003" fmla="*/ 2467262 w 2704675"/>
              <a:gd name="connsiteY1003" fmla="*/ 688190 h 3177656"/>
              <a:gd name="connsiteX1004" fmla="*/ 2463805 w 2704675"/>
              <a:gd name="connsiteY1004" fmla="*/ 687836 h 3177656"/>
              <a:gd name="connsiteX1005" fmla="*/ 787134 w 2704675"/>
              <a:gd name="connsiteY1005" fmla="*/ 686295 h 3177656"/>
              <a:gd name="connsiteX1006" fmla="*/ 784756 w 2704675"/>
              <a:gd name="connsiteY1006" fmla="*/ 686806 h 3177656"/>
              <a:gd name="connsiteX1007" fmla="*/ 781954 w 2704675"/>
              <a:gd name="connsiteY1007" fmla="*/ 691142 h 3177656"/>
              <a:gd name="connsiteX1008" fmla="*/ 787646 w 2704675"/>
              <a:gd name="connsiteY1008" fmla="*/ 688674 h 3177656"/>
              <a:gd name="connsiteX1009" fmla="*/ 787933 w 2704675"/>
              <a:gd name="connsiteY1009" fmla="*/ 687835 h 3177656"/>
              <a:gd name="connsiteX1010" fmla="*/ 787134 w 2704675"/>
              <a:gd name="connsiteY1010" fmla="*/ 686295 h 3177656"/>
              <a:gd name="connsiteX1011" fmla="*/ 1264740 w 2704675"/>
              <a:gd name="connsiteY1011" fmla="*/ 678349 h 3177656"/>
              <a:gd name="connsiteX1012" fmla="*/ 1260478 w 2704675"/>
              <a:gd name="connsiteY1012" fmla="*/ 678613 h 3177656"/>
              <a:gd name="connsiteX1013" fmla="*/ 1262889 w 2704675"/>
              <a:gd name="connsiteY1013" fmla="*/ 681069 h 3177656"/>
              <a:gd name="connsiteX1014" fmla="*/ 1266530 w 2704675"/>
              <a:gd name="connsiteY1014" fmla="*/ 682017 h 3177656"/>
              <a:gd name="connsiteX1015" fmla="*/ 1270189 w 2704675"/>
              <a:gd name="connsiteY1015" fmla="*/ 681139 h 3177656"/>
              <a:gd name="connsiteX1016" fmla="*/ 1268984 w 2704675"/>
              <a:gd name="connsiteY1016" fmla="*/ 679910 h 3177656"/>
              <a:gd name="connsiteX1017" fmla="*/ 1264740 w 2704675"/>
              <a:gd name="connsiteY1017" fmla="*/ 678349 h 3177656"/>
              <a:gd name="connsiteX1018" fmla="*/ 2471366 w 2704675"/>
              <a:gd name="connsiteY1018" fmla="*/ 676726 h 3177656"/>
              <a:gd name="connsiteX1019" fmla="*/ 2468057 w 2704675"/>
              <a:gd name="connsiteY1019" fmla="*/ 677671 h 3177656"/>
              <a:gd name="connsiteX1020" fmla="*/ 2470421 w 2704675"/>
              <a:gd name="connsiteY1020" fmla="*/ 681246 h 3177656"/>
              <a:gd name="connsiteX1021" fmla="*/ 2474913 w 2704675"/>
              <a:gd name="connsiteY1021" fmla="*/ 682870 h 3177656"/>
              <a:gd name="connsiteX1022" fmla="*/ 2475828 w 2704675"/>
              <a:gd name="connsiteY1022" fmla="*/ 680595 h 3177656"/>
              <a:gd name="connsiteX1023" fmla="*/ 2475148 w 2704675"/>
              <a:gd name="connsiteY1023" fmla="*/ 677433 h 3177656"/>
              <a:gd name="connsiteX1024" fmla="*/ 2471366 w 2704675"/>
              <a:gd name="connsiteY1024" fmla="*/ 676726 h 3177656"/>
              <a:gd name="connsiteX1025" fmla="*/ 916340 w 2704675"/>
              <a:gd name="connsiteY1025" fmla="*/ 659915 h 3177656"/>
              <a:gd name="connsiteX1026" fmla="*/ 909913 w 2704675"/>
              <a:gd name="connsiteY1026" fmla="*/ 661141 h 3177656"/>
              <a:gd name="connsiteX1027" fmla="*/ 908980 w 2704675"/>
              <a:gd name="connsiteY1027" fmla="*/ 662586 h 3177656"/>
              <a:gd name="connsiteX1028" fmla="*/ 922832 w 2704675"/>
              <a:gd name="connsiteY1028" fmla="*/ 663341 h 3177656"/>
              <a:gd name="connsiteX1029" fmla="*/ 916340 w 2704675"/>
              <a:gd name="connsiteY1029" fmla="*/ 659915 h 3177656"/>
              <a:gd name="connsiteX1030" fmla="*/ 772011 w 2704675"/>
              <a:gd name="connsiteY1030" fmla="*/ 659367 h 3177656"/>
              <a:gd name="connsiteX1031" fmla="*/ 769101 w 2704675"/>
              <a:gd name="connsiteY1031" fmla="*/ 660303 h 3177656"/>
              <a:gd name="connsiteX1032" fmla="*/ 770124 w 2704675"/>
              <a:gd name="connsiteY1032" fmla="*/ 665062 h 3177656"/>
              <a:gd name="connsiteX1033" fmla="*/ 775304 w 2704675"/>
              <a:gd name="connsiteY1033" fmla="*/ 660214 h 3177656"/>
              <a:gd name="connsiteX1034" fmla="*/ 772011 w 2704675"/>
              <a:gd name="connsiteY1034" fmla="*/ 659367 h 3177656"/>
              <a:gd name="connsiteX1035" fmla="*/ 1263212 w 2704675"/>
              <a:gd name="connsiteY1035" fmla="*/ 647003 h 3177656"/>
              <a:gd name="connsiteX1036" fmla="*/ 1264817 w 2704675"/>
              <a:gd name="connsiteY1036" fmla="*/ 654166 h 3177656"/>
              <a:gd name="connsiteX1037" fmla="*/ 1269169 w 2704675"/>
              <a:gd name="connsiteY1037" fmla="*/ 660444 h 3177656"/>
              <a:gd name="connsiteX1038" fmla="*/ 1265348 w 2704675"/>
              <a:gd name="connsiteY1038" fmla="*/ 662384 h 3177656"/>
              <a:gd name="connsiteX1039" fmla="*/ 1264256 w 2704675"/>
              <a:gd name="connsiteY1039" fmla="*/ 665264 h 3177656"/>
              <a:gd name="connsiteX1040" fmla="*/ 1271532 w 2704675"/>
              <a:gd name="connsiteY1040" fmla="*/ 667767 h 3177656"/>
              <a:gd name="connsiteX1041" fmla="*/ 1271648 w 2704675"/>
              <a:gd name="connsiteY1041" fmla="*/ 655600 h 3177656"/>
              <a:gd name="connsiteX1042" fmla="*/ 1268056 w 2704675"/>
              <a:gd name="connsiteY1042" fmla="*/ 649482 h 3177656"/>
              <a:gd name="connsiteX1043" fmla="*/ 1265643 w 2704675"/>
              <a:gd name="connsiteY1043" fmla="*/ 647329 h 3177656"/>
              <a:gd name="connsiteX1044" fmla="*/ 1263212 w 2704675"/>
              <a:gd name="connsiteY1044" fmla="*/ 647003 h 3177656"/>
              <a:gd name="connsiteX1045" fmla="*/ 2492394 w 2704675"/>
              <a:gd name="connsiteY1045" fmla="*/ 643867 h 3177656"/>
              <a:gd name="connsiteX1046" fmla="*/ 2490651 w 2704675"/>
              <a:gd name="connsiteY1046" fmla="*/ 646378 h 3177656"/>
              <a:gd name="connsiteX1047" fmla="*/ 2490505 w 2704675"/>
              <a:gd name="connsiteY1047" fmla="*/ 649776 h 3177656"/>
              <a:gd name="connsiteX1048" fmla="*/ 2482706 w 2704675"/>
              <a:gd name="connsiteY1048" fmla="*/ 653796 h 3177656"/>
              <a:gd name="connsiteX1049" fmla="*/ 2479635 w 2704675"/>
              <a:gd name="connsiteY1049" fmla="*/ 661833 h 3177656"/>
              <a:gd name="connsiteX1050" fmla="*/ 2476564 w 2704675"/>
              <a:gd name="connsiteY1050" fmla="*/ 669870 h 3177656"/>
              <a:gd name="connsiteX1051" fmla="*/ 2486726 w 2704675"/>
              <a:gd name="connsiteY1051" fmla="*/ 661595 h 3177656"/>
              <a:gd name="connsiteX1052" fmla="*/ 2493165 w 2704675"/>
              <a:gd name="connsiteY1052" fmla="*/ 655950 h 3177656"/>
              <a:gd name="connsiteX1053" fmla="*/ 2492867 w 2704675"/>
              <a:gd name="connsiteY1053" fmla="*/ 645521 h 3177656"/>
              <a:gd name="connsiteX1054" fmla="*/ 1283099 w 2704675"/>
              <a:gd name="connsiteY1054" fmla="*/ 641904 h 3177656"/>
              <a:gd name="connsiteX1055" fmla="*/ 1279519 w 2704675"/>
              <a:gd name="connsiteY1055" fmla="*/ 645074 h 3177656"/>
              <a:gd name="connsiteX1056" fmla="*/ 1281877 w 2704675"/>
              <a:gd name="connsiteY1056" fmla="*/ 651591 h 3177656"/>
              <a:gd name="connsiteX1057" fmla="*/ 1286109 w 2704675"/>
              <a:gd name="connsiteY1057" fmla="*/ 670339 h 3177656"/>
              <a:gd name="connsiteX1058" fmla="*/ 1284882 w 2704675"/>
              <a:gd name="connsiteY1058" fmla="*/ 671544 h 3177656"/>
              <a:gd name="connsiteX1059" fmla="*/ 1279977 w 2704675"/>
              <a:gd name="connsiteY1059" fmla="*/ 707393 h 3177656"/>
              <a:gd name="connsiteX1060" fmla="*/ 1280281 w 2704675"/>
              <a:gd name="connsiteY1060" fmla="*/ 726479 h 3177656"/>
              <a:gd name="connsiteX1061" fmla="*/ 1281366 w 2704675"/>
              <a:gd name="connsiteY1061" fmla="*/ 731300 h 3177656"/>
              <a:gd name="connsiteX1062" fmla="*/ 1287234 w 2704675"/>
              <a:gd name="connsiteY1062" fmla="*/ 740025 h 3177656"/>
              <a:gd name="connsiteX1063" fmla="*/ 1287643 w 2704675"/>
              <a:gd name="connsiteY1063" fmla="*/ 740096 h 3177656"/>
              <a:gd name="connsiteX1064" fmla="*/ 1290117 w 2704675"/>
              <a:gd name="connsiteY1064" fmla="*/ 730123 h 3177656"/>
              <a:gd name="connsiteX1065" fmla="*/ 1292797 w 2704675"/>
              <a:gd name="connsiteY1065" fmla="*/ 721044 h 3177656"/>
              <a:gd name="connsiteX1066" fmla="*/ 1304883 w 2704675"/>
              <a:gd name="connsiteY1066" fmla="*/ 706709 h 3177656"/>
              <a:gd name="connsiteX1067" fmla="*/ 1303668 w 2704675"/>
              <a:gd name="connsiteY1067" fmla="*/ 702523 h 3177656"/>
              <a:gd name="connsiteX1068" fmla="*/ 1305287 w 2704675"/>
              <a:gd name="connsiteY1068" fmla="*/ 697395 h 3177656"/>
              <a:gd name="connsiteX1069" fmla="*/ 1307293 w 2704675"/>
              <a:gd name="connsiteY1069" fmla="*/ 691037 h 3177656"/>
              <a:gd name="connsiteX1070" fmla="*/ 1300636 w 2704675"/>
              <a:gd name="connsiteY1070" fmla="*/ 682757 h 3177656"/>
              <a:gd name="connsiteX1071" fmla="*/ 1298450 w 2704675"/>
              <a:gd name="connsiteY1071" fmla="*/ 686024 h 3177656"/>
              <a:gd name="connsiteX1072" fmla="*/ 1298012 w 2704675"/>
              <a:gd name="connsiteY1072" fmla="*/ 680881 h 3177656"/>
              <a:gd name="connsiteX1073" fmla="*/ 1298244 w 2704675"/>
              <a:gd name="connsiteY1073" fmla="*/ 679782 h 3177656"/>
              <a:gd name="connsiteX1074" fmla="*/ 1291742 w 2704675"/>
              <a:gd name="connsiteY1074" fmla="*/ 671696 h 3177656"/>
              <a:gd name="connsiteX1075" fmla="*/ 1292311 w 2704675"/>
              <a:gd name="connsiteY1075" fmla="*/ 656313 h 3177656"/>
              <a:gd name="connsiteX1076" fmla="*/ 1283099 w 2704675"/>
              <a:gd name="connsiteY1076" fmla="*/ 641904 h 3177656"/>
              <a:gd name="connsiteX1077" fmla="*/ 2215945 w 2704675"/>
              <a:gd name="connsiteY1077" fmla="*/ 610924 h 3177656"/>
              <a:gd name="connsiteX1078" fmla="*/ 2220950 w 2704675"/>
              <a:gd name="connsiteY1078" fmla="*/ 614589 h 3177656"/>
              <a:gd name="connsiteX1079" fmla="*/ 2221819 w 2704675"/>
              <a:gd name="connsiteY1079" fmla="*/ 614412 h 3177656"/>
              <a:gd name="connsiteX1080" fmla="*/ 2222745 w 2704675"/>
              <a:gd name="connsiteY1080" fmla="*/ 612946 h 3177656"/>
              <a:gd name="connsiteX1081" fmla="*/ 2221101 w 2704675"/>
              <a:gd name="connsiteY1081" fmla="*/ 611151 h 3177656"/>
              <a:gd name="connsiteX1082" fmla="*/ 1180942 w 2704675"/>
              <a:gd name="connsiteY1082" fmla="*/ 597549 h 3177656"/>
              <a:gd name="connsiteX1083" fmla="*/ 1183957 w 2704675"/>
              <a:gd name="connsiteY1083" fmla="*/ 600315 h 3177656"/>
              <a:gd name="connsiteX1084" fmla="*/ 1186990 w 2704675"/>
              <a:gd name="connsiteY1084" fmla="*/ 601256 h 3177656"/>
              <a:gd name="connsiteX1085" fmla="*/ 1186859 w 2704675"/>
              <a:gd name="connsiteY1085" fmla="*/ 598974 h 3177656"/>
              <a:gd name="connsiteX1086" fmla="*/ 1185809 w 2704675"/>
              <a:gd name="connsiteY1086" fmla="*/ 597595 h 3177656"/>
              <a:gd name="connsiteX1087" fmla="*/ 1180942 w 2704675"/>
              <a:gd name="connsiteY1087" fmla="*/ 597549 h 3177656"/>
              <a:gd name="connsiteX1088" fmla="*/ 624761 w 2704675"/>
              <a:gd name="connsiteY1088" fmla="*/ 593618 h 3177656"/>
              <a:gd name="connsiteX1089" fmla="*/ 617941 w 2704675"/>
              <a:gd name="connsiteY1089" fmla="*/ 598863 h 3177656"/>
              <a:gd name="connsiteX1090" fmla="*/ 628621 w 2704675"/>
              <a:gd name="connsiteY1090" fmla="*/ 605411 h 3177656"/>
              <a:gd name="connsiteX1091" fmla="*/ 637560 w 2704675"/>
              <a:gd name="connsiteY1091" fmla="*/ 598971 h 3177656"/>
              <a:gd name="connsiteX1092" fmla="*/ 2236064 w 2704675"/>
              <a:gd name="connsiteY1092" fmla="*/ 584252 h 3177656"/>
              <a:gd name="connsiteX1093" fmla="*/ 2232475 w 2704675"/>
              <a:gd name="connsiteY1093" fmla="*/ 587538 h 3177656"/>
              <a:gd name="connsiteX1094" fmla="*/ 2239275 w 2704675"/>
              <a:gd name="connsiteY1094" fmla="*/ 589561 h 3177656"/>
              <a:gd name="connsiteX1095" fmla="*/ 2238343 w 2704675"/>
              <a:gd name="connsiteY1095" fmla="*/ 586290 h 3177656"/>
              <a:gd name="connsiteX1096" fmla="*/ 2236064 w 2704675"/>
              <a:gd name="connsiteY1096" fmla="*/ 584252 h 3177656"/>
              <a:gd name="connsiteX1097" fmla="*/ 1490611 w 2704675"/>
              <a:gd name="connsiteY1097" fmla="*/ 581790 h 3177656"/>
              <a:gd name="connsiteX1098" fmla="*/ 1489733 w 2704675"/>
              <a:gd name="connsiteY1098" fmla="*/ 583388 h 3177656"/>
              <a:gd name="connsiteX1099" fmla="*/ 1491748 w 2704675"/>
              <a:gd name="connsiteY1099" fmla="*/ 583217 h 3177656"/>
              <a:gd name="connsiteX1100" fmla="*/ 1388956 w 2704675"/>
              <a:gd name="connsiteY1100" fmla="*/ 558021 h 3177656"/>
              <a:gd name="connsiteX1101" fmla="*/ 1388438 w 2704675"/>
              <a:gd name="connsiteY1101" fmla="*/ 559662 h 3177656"/>
              <a:gd name="connsiteX1102" fmla="*/ 1398977 w 2704675"/>
              <a:gd name="connsiteY1102" fmla="*/ 572009 h 3177656"/>
              <a:gd name="connsiteX1103" fmla="*/ 1388956 w 2704675"/>
              <a:gd name="connsiteY1103" fmla="*/ 558021 h 3177656"/>
              <a:gd name="connsiteX1104" fmla="*/ 2349316 w 2704675"/>
              <a:gd name="connsiteY1104" fmla="*/ 554789 h 3177656"/>
              <a:gd name="connsiteX1105" fmla="*/ 2347726 w 2704675"/>
              <a:gd name="connsiteY1105" fmla="*/ 556657 h 3177656"/>
              <a:gd name="connsiteX1106" fmla="*/ 2347370 w 2704675"/>
              <a:gd name="connsiteY1106" fmla="*/ 559871 h 3177656"/>
              <a:gd name="connsiteX1107" fmla="*/ 2348938 w 2704675"/>
              <a:gd name="connsiteY1107" fmla="*/ 563384 h 3177656"/>
              <a:gd name="connsiteX1108" fmla="*/ 2351339 w 2704675"/>
              <a:gd name="connsiteY1108" fmla="*/ 562629 h 3177656"/>
              <a:gd name="connsiteX1109" fmla="*/ 2352451 w 2704675"/>
              <a:gd name="connsiteY1109" fmla="*/ 561817 h 3177656"/>
              <a:gd name="connsiteX1110" fmla="*/ 2352201 w 2704675"/>
              <a:gd name="connsiteY1110" fmla="*/ 557715 h 3177656"/>
              <a:gd name="connsiteX1111" fmla="*/ 2349316 w 2704675"/>
              <a:gd name="connsiteY1111" fmla="*/ 554789 h 3177656"/>
              <a:gd name="connsiteX1112" fmla="*/ 804873 w 2704675"/>
              <a:gd name="connsiteY1112" fmla="*/ 546671 h 3177656"/>
              <a:gd name="connsiteX1113" fmla="*/ 800891 w 2704675"/>
              <a:gd name="connsiteY1113" fmla="*/ 547683 h 3177656"/>
              <a:gd name="connsiteX1114" fmla="*/ 801700 w 2704675"/>
              <a:gd name="connsiteY1114" fmla="*/ 549998 h 3177656"/>
              <a:gd name="connsiteX1115" fmla="*/ 804293 w 2704675"/>
              <a:gd name="connsiteY1115" fmla="*/ 551930 h 3177656"/>
              <a:gd name="connsiteX1116" fmla="*/ 808117 w 2704675"/>
              <a:gd name="connsiteY1116" fmla="*/ 552351 h 3177656"/>
              <a:gd name="connsiteX1117" fmla="*/ 808679 w 2704675"/>
              <a:gd name="connsiteY1117" fmla="*/ 549898 h 3177656"/>
              <a:gd name="connsiteX1118" fmla="*/ 808540 w 2704675"/>
              <a:gd name="connsiteY1118" fmla="*/ 548528 h 3177656"/>
              <a:gd name="connsiteX1119" fmla="*/ 804873 w 2704675"/>
              <a:gd name="connsiteY1119" fmla="*/ 546671 h 3177656"/>
              <a:gd name="connsiteX1120" fmla="*/ 980850 w 2704675"/>
              <a:gd name="connsiteY1120" fmla="*/ 526290 h 3177656"/>
              <a:gd name="connsiteX1121" fmla="*/ 978604 w 2704675"/>
              <a:gd name="connsiteY1121" fmla="*/ 526829 h 3177656"/>
              <a:gd name="connsiteX1122" fmla="*/ 981103 w 2704675"/>
              <a:gd name="connsiteY1122" fmla="*/ 529471 h 3177656"/>
              <a:gd name="connsiteX1123" fmla="*/ 576091 w 2704675"/>
              <a:gd name="connsiteY1123" fmla="*/ 524684 h 3177656"/>
              <a:gd name="connsiteX1124" fmla="*/ 571634 w 2704675"/>
              <a:gd name="connsiteY1124" fmla="*/ 525451 h 3177656"/>
              <a:gd name="connsiteX1125" fmla="*/ 568075 w 2704675"/>
              <a:gd name="connsiteY1125" fmla="*/ 527809 h 3177656"/>
              <a:gd name="connsiteX1126" fmla="*/ 571390 w 2704675"/>
              <a:gd name="connsiteY1126" fmla="*/ 528732 h 3177656"/>
              <a:gd name="connsiteX1127" fmla="*/ 575018 w 2704675"/>
              <a:gd name="connsiteY1127" fmla="*/ 527734 h 3177656"/>
              <a:gd name="connsiteX1128" fmla="*/ 577749 w 2704675"/>
              <a:gd name="connsiteY1128" fmla="*/ 525145 h 3177656"/>
              <a:gd name="connsiteX1129" fmla="*/ 1113710 w 2704675"/>
              <a:gd name="connsiteY1129" fmla="*/ 502000 h 3177656"/>
              <a:gd name="connsiteX1130" fmla="*/ 1112482 w 2704675"/>
              <a:gd name="connsiteY1130" fmla="*/ 503205 h 3177656"/>
              <a:gd name="connsiteX1131" fmla="*/ 1115981 w 2704675"/>
              <a:gd name="connsiteY1131" fmla="*/ 519057 h 3177656"/>
              <a:gd name="connsiteX1132" fmla="*/ 1113710 w 2704675"/>
              <a:gd name="connsiteY1132" fmla="*/ 502000 h 3177656"/>
              <a:gd name="connsiteX1133" fmla="*/ 556918 w 2704675"/>
              <a:gd name="connsiteY1133" fmla="*/ 498130 h 3177656"/>
              <a:gd name="connsiteX1134" fmla="*/ 554650 w 2704675"/>
              <a:gd name="connsiteY1134" fmla="*/ 499060 h 3177656"/>
              <a:gd name="connsiteX1135" fmla="*/ 559619 w 2704675"/>
              <a:gd name="connsiteY1135" fmla="*/ 504464 h 3177656"/>
              <a:gd name="connsiteX1136" fmla="*/ 566525 w 2704675"/>
              <a:gd name="connsiteY1136" fmla="*/ 507728 h 3177656"/>
              <a:gd name="connsiteX1137" fmla="*/ 564184 w 2704675"/>
              <a:gd name="connsiteY1137" fmla="*/ 511318 h 3177656"/>
              <a:gd name="connsiteX1138" fmla="*/ 564677 w 2704675"/>
              <a:gd name="connsiteY1138" fmla="*/ 514358 h 3177656"/>
              <a:gd name="connsiteX1139" fmla="*/ 572232 w 2704675"/>
              <a:gd name="connsiteY1139" fmla="*/ 512891 h 3177656"/>
              <a:gd name="connsiteX1140" fmla="*/ 566253 w 2704675"/>
              <a:gd name="connsiteY1140" fmla="*/ 502294 h 3177656"/>
              <a:gd name="connsiteX1141" fmla="*/ 560085 w 2704675"/>
              <a:gd name="connsiteY1141" fmla="*/ 498788 h 3177656"/>
              <a:gd name="connsiteX1142" fmla="*/ 556918 w 2704675"/>
              <a:gd name="connsiteY1142" fmla="*/ 498130 h 3177656"/>
              <a:gd name="connsiteX1143" fmla="*/ 462913 w 2704675"/>
              <a:gd name="connsiteY1143" fmla="*/ 494935 h 3177656"/>
              <a:gd name="connsiteX1144" fmla="*/ 458674 w 2704675"/>
              <a:gd name="connsiteY1144" fmla="*/ 497327 h 3177656"/>
              <a:gd name="connsiteX1145" fmla="*/ 462669 w 2704675"/>
              <a:gd name="connsiteY1145" fmla="*/ 498216 h 3177656"/>
              <a:gd name="connsiteX1146" fmla="*/ 465767 w 2704675"/>
              <a:gd name="connsiteY1146" fmla="*/ 497517 h 3177656"/>
              <a:gd name="connsiteX1147" fmla="*/ 464513 w 2704675"/>
              <a:gd name="connsiteY1147" fmla="*/ 495605 h 3177656"/>
              <a:gd name="connsiteX1148" fmla="*/ 462913 w 2704675"/>
              <a:gd name="connsiteY1148" fmla="*/ 494935 h 3177656"/>
              <a:gd name="connsiteX1149" fmla="*/ 1181870 w 2704675"/>
              <a:gd name="connsiteY1149" fmla="*/ 483941 h 3177656"/>
              <a:gd name="connsiteX1150" fmla="*/ 1189305 w 2704675"/>
              <a:gd name="connsiteY1150" fmla="*/ 485684 h 3177656"/>
              <a:gd name="connsiteX1151" fmla="*/ 1190033 w 2704675"/>
              <a:gd name="connsiteY1151" fmla="*/ 489190 h 3177656"/>
              <a:gd name="connsiteX1152" fmla="*/ 1188031 w 2704675"/>
              <a:gd name="connsiteY1152" fmla="*/ 491756 h 3177656"/>
              <a:gd name="connsiteX1153" fmla="*/ 1180688 w 2704675"/>
              <a:gd name="connsiteY1153" fmla="*/ 496249 h 3177656"/>
              <a:gd name="connsiteX1154" fmla="*/ 1173361 w 2704675"/>
              <a:gd name="connsiteY1154" fmla="*/ 498918 h 3177656"/>
              <a:gd name="connsiteX1155" fmla="*/ 1173477 w 2704675"/>
              <a:gd name="connsiteY1155" fmla="*/ 486751 h 3177656"/>
              <a:gd name="connsiteX1156" fmla="*/ 1181870 w 2704675"/>
              <a:gd name="connsiteY1156" fmla="*/ 483941 h 3177656"/>
              <a:gd name="connsiteX1157" fmla="*/ 1641744 w 2704675"/>
              <a:gd name="connsiteY1157" fmla="*/ 478915 h 3177656"/>
              <a:gd name="connsiteX1158" fmla="*/ 1626605 w 2704675"/>
              <a:gd name="connsiteY1158" fmla="*/ 483658 h 3177656"/>
              <a:gd name="connsiteX1159" fmla="*/ 1621061 w 2704675"/>
              <a:gd name="connsiteY1159" fmla="*/ 499673 h 3177656"/>
              <a:gd name="connsiteX1160" fmla="*/ 1608075 w 2704675"/>
              <a:gd name="connsiteY1160" fmla="*/ 509414 h 3177656"/>
              <a:gd name="connsiteX1161" fmla="*/ 1608345 w 2704675"/>
              <a:gd name="connsiteY1161" fmla="*/ 520184 h 3177656"/>
              <a:gd name="connsiteX1162" fmla="*/ 1598956 w 2704675"/>
              <a:gd name="connsiteY1162" fmla="*/ 524006 h 3177656"/>
              <a:gd name="connsiteX1163" fmla="*/ 1597133 w 2704675"/>
              <a:gd name="connsiteY1163" fmla="*/ 543157 h 3177656"/>
              <a:gd name="connsiteX1164" fmla="*/ 1589291 w 2704675"/>
              <a:gd name="connsiteY1164" fmla="*/ 552460 h 3177656"/>
              <a:gd name="connsiteX1165" fmla="*/ 1586998 w 2704675"/>
              <a:gd name="connsiteY1165" fmla="*/ 559083 h 3177656"/>
              <a:gd name="connsiteX1166" fmla="*/ 1587066 w 2704675"/>
              <a:gd name="connsiteY1166" fmla="*/ 559179 h 3177656"/>
              <a:gd name="connsiteX1167" fmla="*/ 1586253 w 2704675"/>
              <a:gd name="connsiteY1167" fmla="*/ 566760 h 3177656"/>
              <a:gd name="connsiteX1168" fmla="*/ 1586498 w 2704675"/>
              <a:gd name="connsiteY1168" fmla="*/ 567274 h 3177656"/>
              <a:gd name="connsiteX1169" fmla="*/ 1596587 w 2704675"/>
              <a:gd name="connsiteY1169" fmla="*/ 557019 h 3177656"/>
              <a:gd name="connsiteX1170" fmla="*/ 1598429 w 2704675"/>
              <a:gd name="connsiteY1170" fmla="*/ 548227 h 3177656"/>
              <a:gd name="connsiteX1171" fmla="*/ 1605852 w 2704675"/>
              <a:gd name="connsiteY1171" fmla="*/ 544141 h 3177656"/>
              <a:gd name="connsiteX1172" fmla="*/ 1607567 w 2704675"/>
              <a:gd name="connsiteY1172" fmla="*/ 543996 h 3177656"/>
              <a:gd name="connsiteX1173" fmla="*/ 1611401 w 2704675"/>
              <a:gd name="connsiteY1173" fmla="*/ 540863 h 3177656"/>
              <a:gd name="connsiteX1174" fmla="*/ 1613840 w 2704675"/>
              <a:gd name="connsiteY1174" fmla="*/ 536553 h 3177656"/>
              <a:gd name="connsiteX1175" fmla="*/ 1610926 w 2704675"/>
              <a:gd name="connsiteY1175" fmla="*/ 535291 h 3177656"/>
              <a:gd name="connsiteX1176" fmla="*/ 1606836 w 2704675"/>
              <a:gd name="connsiteY1176" fmla="*/ 535423 h 3177656"/>
              <a:gd name="connsiteX1177" fmla="*/ 1614387 w 2704675"/>
              <a:gd name="connsiteY1177" fmla="*/ 522691 h 3177656"/>
              <a:gd name="connsiteX1178" fmla="*/ 1620515 w 2704675"/>
              <a:gd name="connsiteY1178" fmla="*/ 513535 h 3177656"/>
              <a:gd name="connsiteX1179" fmla="*/ 1625220 w 2704675"/>
              <a:gd name="connsiteY1179" fmla="*/ 507953 h 3177656"/>
              <a:gd name="connsiteX1180" fmla="*/ 1641744 w 2704675"/>
              <a:gd name="connsiteY1180" fmla="*/ 478915 h 3177656"/>
              <a:gd name="connsiteX1181" fmla="*/ 1229619 w 2704675"/>
              <a:gd name="connsiteY1181" fmla="*/ 468864 h 3177656"/>
              <a:gd name="connsiteX1182" fmla="*/ 1229213 w 2704675"/>
              <a:gd name="connsiteY1182" fmla="*/ 511616 h 3177656"/>
              <a:gd name="connsiteX1183" fmla="*/ 1220696 w 2704675"/>
              <a:gd name="connsiteY1183" fmla="*/ 527506 h 3177656"/>
              <a:gd name="connsiteX1184" fmla="*/ 1220384 w 2704675"/>
              <a:gd name="connsiteY1184" fmla="*/ 544385 h 3177656"/>
              <a:gd name="connsiteX1185" fmla="*/ 1216376 w 2704675"/>
              <a:gd name="connsiteY1185" fmla="*/ 582068 h 3177656"/>
              <a:gd name="connsiteX1186" fmla="*/ 1224788 w 2704675"/>
              <a:gd name="connsiteY1186" fmla="*/ 593098 h 3177656"/>
              <a:gd name="connsiteX1187" fmla="*/ 1225052 w 2704675"/>
              <a:gd name="connsiteY1187" fmla="*/ 597359 h 3177656"/>
              <a:gd name="connsiteX1188" fmla="*/ 1223490 w 2704675"/>
              <a:gd name="connsiteY1188" fmla="*/ 601604 h 3177656"/>
              <a:gd name="connsiteX1189" fmla="*/ 1221034 w 2704675"/>
              <a:gd name="connsiteY1189" fmla="*/ 604014 h 3177656"/>
              <a:gd name="connsiteX1190" fmla="*/ 1244162 w 2704675"/>
              <a:gd name="connsiteY1190" fmla="*/ 603016 h 3177656"/>
              <a:gd name="connsiteX1191" fmla="*/ 1247847 w 2704675"/>
              <a:gd name="connsiteY1191" fmla="*/ 599401 h 3177656"/>
              <a:gd name="connsiteX1192" fmla="*/ 1250486 w 2704675"/>
              <a:gd name="connsiteY1192" fmla="*/ 593799 h 3177656"/>
              <a:gd name="connsiteX1193" fmla="*/ 1250396 w 2704675"/>
              <a:gd name="connsiteY1193" fmla="*/ 587258 h 3177656"/>
              <a:gd name="connsiteX1194" fmla="*/ 1255255 w 2704675"/>
              <a:gd name="connsiteY1194" fmla="*/ 579781 h 3177656"/>
              <a:gd name="connsiteX1195" fmla="*/ 1254886 w 2704675"/>
              <a:gd name="connsiteY1195" fmla="*/ 575489 h 3177656"/>
              <a:gd name="connsiteX1196" fmla="*/ 1250780 w 2704675"/>
              <a:gd name="connsiteY1196" fmla="*/ 561338 h 3177656"/>
              <a:gd name="connsiteX1197" fmla="*/ 1258217 w 2704675"/>
              <a:gd name="connsiteY1197" fmla="*/ 560153 h 3177656"/>
              <a:gd name="connsiteX1198" fmla="*/ 1258194 w 2704675"/>
              <a:gd name="connsiteY1198" fmla="*/ 559771 h 3177656"/>
              <a:gd name="connsiteX1199" fmla="*/ 1250517 w 2704675"/>
              <a:gd name="connsiteY1199" fmla="*/ 545016 h 3177656"/>
              <a:gd name="connsiteX1200" fmla="*/ 1240583 w 2704675"/>
              <a:gd name="connsiteY1200" fmla="*/ 536469 h 3177656"/>
              <a:gd name="connsiteX1201" fmla="*/ 1245026 w 2704675"/>
              <a:gd name="connsiteY1201" fmla="*/ 516670 h 3177656"/>
              <a:gd name="connsiteX1202" fmla="*/ 1238846 w 2704675"/>
              <a:gd name="connsiteY1202" fmla="*/ 496225 h 3177656"/>
              <a:gd name="connsiteX1203" fmla="*/ 1236599 w 2704675"/>
              <a:gd name="connsiteY1203" fmla="*/ 491908 h 3177656"/>
              <a:gd name="connsiteX1204" fmla="*/ 1237051 w 2704675"/>
              <a:gd name="connsiteY1204" fmla="*/ 486186 h 3177656"/>
              <a:gd name="connsiteX1205" fmla="*/ 1234265 w 2704675"/>
              <a:gd name="connsiteY1205" fmla="*/ 482150 h 3177656"/>
              <a:gd name="connsiteX1206" fmla="*/ 1573418 w 2704675"/>
              <a:gd name="connsiteY1206" fmla="*/ 467464 h 3177656"/>
              <a:gd name="connsiteX1207" fmla="*/ 1569364 w 2704675"/>
              <a:gd name="connsiteY1207" fmla="*/ 468025 h 3177656"/>
              <a:gd name="connsiteX1208" fmla="*/ 1566706 w 2704675"/>
              <a:gd name="connsiteY1208" fmla="*/ 469762 h 3177656"/>
              <a:gd name="connsiteX1209" fmla="*/ 1569912 w 2704675"/>
              <a:gd name="connsiteY1209" fmla="*/ 474454 h 3177656"/>
              <a:gd name="connsiteX1210" fmla="*/ 1574294 w 2704675"/>
              <a:gd name="connsiteY1210" fmla="*/ 477751 h 3177656"/>
              <a:gd name="connsiteX1211" fmla="*/ 1577344 w 2704675"/>
              <a:gd name="connsiteY1211" fmla="*/ 475549 h 3177656"/>
              <a:gd name="connsiteX1212" fmla="*/ 1579000 w 2704675"/>
              <a:gd name="connsiteY1212" fmla="*/ 472169 h 3177656"/>
              <a:gd name="connsiteX1213" fmla="*/ 352698 w 2704675"/>
              <a:gd name="connsiteY1213" fmla="*/ 448149 h 3177656"/>
              <a:gd name="connsiteX1214" fmla="*/ 352236 w 2704675"/>
              <a:gd name="connsiteY1214" fmla="*/ 449807 h 3177656"/>
              <a:gd name="connsiteX1215" fmla="*/ 363187 w 2704675"/>
              <a:gd name="connsiteY1215" fmla="*/ 461790 h 3177656"/>
              <a:gd name="connsiteX1216" fmla="*/ 352698 w 2704675"/>
              <a:gd name="connsiteY1216" fmla="*/ 448149 h 3177656"/>
              <a:gd name="connsiteX1217" fmla="*/ 1585528 w 2704675"/>
              <a:gd name="connsiteY1217" fmla="*/ 447437 h 3177656"/>
              <a:gd name="connsiteX1218" fmla="*/ 1580517 w 2704675"/>
              <a:gd name="connsiteY1218" fmla="*/ 451965 h 3177656"/>
              <a:gd name="connsiteX1219" fmla="*/ 1579692 w 2704675"/>
              <a:gd name="connsiteY1219" fmla="*/ 460022 h 3177656"/>
              <a:gd name="connsiteX1220" fmla="*/ 1589833 w 2704675"/>
              <a:gd name="connsiteY1220" fmla="*/ 457432 h 3177656"/>
              <a:gd name="connsiteX1221" fmla="*/ 1588269 w 2704675"/>
              <a:gd name="connsiteY1221" fmla="*/ 451737 h 3177656"/>
              <a:gd name="connsiteX1222" fmla="*/ 1585528 w 2704675"/>
              <a:gd name="connsiteY1222" fmla="*/ 447437 h 3177656"/>
              <a:gd name="connsiteX1223" fmla="*/ 1246691 w 2704675"/>
              <a:gd name="connsiteY1223" fmla="*/ 442767 h 3177656"/>
              <a:gd name="connsiteX1224" fmla="*/ 1242416 w 2704675"/>
              <a:gd name="connsiteY1224" fmla="*/ 443447 h 3177656"/>
              <a:gd name="connsiteX1225" fmla="*/ 1240214 w 2704675"/>
              <a:gd name="connsiteY1225" fmla="*/ 446136 h 3177656"/>
              <a:gd name="connsiteX1226" fmla="*/ 1241855 w 2704675"/>
              <a:gd name="connsiteY1226" fmla="*/ 446654 h 3177656"/>
              <a:gd name="connsiteX1227" fmla="*/ 1248331 w 2704675"/>
              <a:gd name="connsiteY1227" fmla="*/ 443285 h 3177656"/>
              <a:gd name="connsiteX1228" fmla="*/ 1237793 w 2704675"/>
              <a:gd name="connsiteY1228" fmla="*/ 430937 h 3177656"/>
              <a:gd name="connsiteX1229" fmla="*/ 1235384 w 2704675"/>
              <a:gd name="connsiteY1229" fmla="*/ 433426 h 3177656"/>
              <a:gd name="connsiteX1230" fmla="*/ 1239687 w 2704675"/>
              <a:gd name="connsiteY1230" fmla="*/ 433841 h 3177656"/>
              <a:gd name="connsiteX1231" fmla="*/ 1239085 w 2704675"/>
              <a:gd name="connsiteY1231" fmla="*/ 436447 h 3177656"/>
              <a:gd name="connsiteX1232" fmla="*/ 1242198 w 2704675"/>
              <a:gd name="connsiteY1232" fmla="*/ 434131 h 3177656"/>
              <a:gd name="connsiteX1233" fmla="*/ 1240805 w 2704675"/>
              <a:gd name="connsiteY1233" fmla="*/ 432113 h 3177656"/>
              <a:gd name="connsiteX1234" fmla="*/ 1237793 w 2704675"/>
              <a:gd name="connsiteY1234" fmla="*/ 430937 h 3177656"/>
              <a:gd name="connsiteX1235" fmla="*/ 1702515 w 2704675"/>
              <a:gd name="connsiteY1235" fmla="*/ 421932 h 3177656"/>
              <a:gd name="connsiteX1236" fmla="*/ 1700801 w 2704675"/>
              <a:gd name="connsiteY1236" fmla="*/ 422078 h 3177656"/>
              <a:gd name="connsiteX1237" fmla="*/ 1708681 w 2704675"/>
              <a:gd name="connsiteY1237" fmla="*/ 433495 h 3177656"/>
              <a:gd name="connsiteX1238" fmla="*/ 1707418 w 2704675"/>
              <a:gd name="connsiteY1238" fmla="*/ 426264 h 3177656"/>
              <a:gd name="connsiteX1239" fmla="*/ 1702515 w 2704675"/>
              <a:gd name="connsiteY1239" fmla="*/ 421932 h 3177656"/>
              <a:gd name="connsiteX1240" fmla="*/ 512989 w 2704675"/>
              <a:gd name="connsiteY1240" fmla="*/ 417788 h 3177656"/>
              <a:gd name="connsiteX1241" fmla="*/ 519881 w 2704675"/>
              <a:gd name="connsiteY1241" fmla="*/ 423505 h 3177656"/>
              <a:gd name="connsiteX1242" fmla="*/ 526712 w 2704675"/>
              <a:gd name="connsiteY1242" fmla="*/ 419826 h 3177656"/>
              <a:gd name="connsiteX1243" fmla="*/ 1219303 w 2704675"/>
              <a:gd name="connsiteY1243" fmla="*/ 398039 h 3177656"/>
              <a:gd name="connsiteX1244" fmla="*/ 1220437 w 2704675"/>
              <a:gd name="connsiteY1244" fmla="*/ 400878 h 3177656"/>
              <a:gd name="connsiteX1245" fmla="*/ 1223191 w 2704675"/>
              <a:gd name="connsiteY1245" fmla="*/ 402874 h 3177656"/>
              <a:gd name="connsiteX1246" fmla="*/ 1222243 w 2704675"/>
              <a:gd name="connsiteY1246" fmla="*/ 411597 h 3177656"/>
              <a:gd name="connsiteX1247" fmla="*/ 1227254 w 2704675"/>
              <a:gd name="connsiteY1247" fmla="*/ 418590 h 3177656"/>
              <a:gd name="connsiteX1248" fmla="*/ 1232264 w 2704675"/>
              <a:gd name="connsiteY1248" fmla="*/ 425585 h 3177656"/>
              <a:gd name="connsiteX1249" fmla="*/ 1230965 w 2704675"/>
              <a:gd name="connsiteY1249" fmla="*/ 412545 h 3177656"/>
              <a:gd name="connsiteX1250" fmla="*/ 1229808 w 2704675"/>
              <a:gd name="connsiteY1250" fmla="*/ 404060 h 3177656"/>
              <a:gd name="connsiteX1251" fmla="*/ 1220944 w 2704675"/>
              <a:gd name="connsiteY1251" fmla="*/ 398557 h 3177656"/>
              <a:gd name="connsiteX1252" fmla="*/ 410030 w 2704675"/>
              <a:gd name="connsiteY1252" fmla="*/ 396246 h 3177656"/>
              <a:gd name="connsiteX1253" fmla="*/ 412411 w 2704675"/>
              <a:gd name="connsiteY1253" fmla="*/ 398919 h 3177656"/>
              <a:gd name="connsiteX1254" fmla="*/ 411959 w 2704675"/>
              <a:gd name="connsiteY1254" fmla="*/ 402143 h 3177656"/>
              <a:gd name="connsiteX1255" fmla="*/ 407843 w 2704675"/>
              <a:gd name="connsiteY1255" fmla="*/ 409704 h 3177656"/>
              <a:gd name="connsiteX1256" fmla="*/ 402830 w 2704675"/>
              <a:gd name="connsiteY1256" fmla="*/ 415675 h 3177656"/>
              <a:gd name="connsiteX1257" fmla="*/ 396851 w 2704675"/>
              <a:gd name="connsiteY1257" fmla="*/ 405078 h 3177656"/>
              <a:gd name="connsiteX1258" fmla="*/ 402717 w 2704675"/>
              <a:gd name="connsiteY1258" fmla="*/ 398451 h 3177656"/>
              <a:gd name="connsiteX1259" fmla="*/ 410030 w 2704675"/>
              <a:gd name="connsiteY1259" fmla="*/ 396246 h 3177656"/>
              <a:gd name="connsiteX1260" fmla="*/ 1302896 w 2704675"/>
              <a:gd name="connsiteY1260" fmla="*/ 384718 h 3177656"/>
              <a:gd name="connsiteX1261" fmla="*/ 1308306 w 2704675"/>
              <a:gd name="connsiteY1261" fmla="*/ 391161 h 3177656"/>
              <a:gd name="connsiteX1262" fmla="*/ 1314558 w 2704675"/>
              <a:gd name="connsiteY1262" fmla="*/ 399224 h 3177656"/>
              <a:gd name="connsiteX1263" fmla="*/ 1309248 w 2704675"/>
              <a:gd name="connsiteY1263" fmla="*/ 403187 h 3177656"/>
              <a:gd name="connsiteX1264" fmla="*/ 1302642 w 2704675"/>
              <a:gd name="connsiteY1264" fmla="*/ 402681 h 3177656"/>
              <a:gd name="connsiteX1265" fmla="*/ 1298325 w 2704675"/>
              <a:gd name="connsiteY1265" fmla="*/ 404928 h 3177656"/>
              <a:gd name="connsiteX1266" fmla="*/ 1295333 w 2704675"/>
              <a:gd name="connsiteY1266" fmla="*/ 400826 h 3177656"/>
              <a:gd name="connsiteX1267" fmla="*/ 1294349 w 2704675"/>
              <a:gd name="connsiteY1267" fmla="*/ 394652 h 3177656"/>
              <a:gd name="connsiteX1268" fmla="*/ 1605623 w 2704675"/>
              <a:gd name="connsiteY1268" fmla="*/ 338655 h 3177656"/>
              <a:gd name="connsiteX1269" fmla="*/ 1600479 w 2704675"/>
              <a:gd name="connsiteY1269" fmla="*/ 339093 h 3177656"/>
              <a:gd name="connsiteX1270" fmla="*/ 1605915 w 2704675"/>
              <a:gd name="connsiteY1270" fmla="*/ 342084 h 3177656"/>
              <a:gd name="connsiteX1271" fmla="*/ 1606754 w 2704675"/>
              <a:gd name="connsiteY1271" fmla="*/ 341797 h 3177656"/>
              <a:gd name="connsiteX1272" fmla="*/ 1607483 w 2704675"/>
              <a:gd name="connsiteY1272" fmla="*/ 340224 h 3177656"/>
              <a:gd name="connsiteX1273" fmla="*/ 1605623 w 2704675"/>
              <a:gd name="connsiteY1273" fmla="*/ 338655 h 3177656"/>
              <a:gd name="connsiteX1274" fmla="*/ 206610 w 2704675"/>
              <a:gd name="connsiteY1274" fmla="*/ 337781 h 3177656"/>
              <a:gd name="connsiteX1275" fmla="*/ 202361 w 2704675"/>
              <a:gd name="connsiteY1275" fmla="*/ 338607 h 3177656"/>
              <a:gd name="connsiteX1276" fmla="*/ 200252 w 2704675"/>
              <a:gd name="connsiteY1276" fmla="*/ 341369 h 3177656"/>
              <a:gd name="connsiteX1277" fmla="*/ 201909 w 2704675"/>
              <a:gd name="connsiteY1277" fmla="*/ 341830 h 3177656"/>
              <a:gd name="connsiteX1278" fmla="*/ 208268 w 2704675"/>
              <a:gd name="connsiteY1278" fmla="*/ 338243 h 3177656"/>
              <a:gd name="connsiteX1279" fmla="*/ 1038212 w 2704675"/>
              <a:gd name="connsiteY1279" fmla="*/ 331997 h 3177656"/>
              <a:gd name="connsiteX1280" fmla="*/ 1035005 w 2704675"/>
              <a:gd name="connsiteY1280" fmla="*/ 333336 h 3177656"/>
              <a:gd name="connsiteX1281" fmla="*/ 1036211 w 2704675"/>
              <a:gd name="connsiteY1281" fmla="*/ 334564 h 3177656"/>
              <a:gd name="connsiteX1282" fmla="*/ 1043511 w 2704675"/>
              <a:gd name="connsiteY1282" fmla="*/ 334634 h 3177656"/>
              <a:gd name="connsiteX1283" fmla="*/ 1042306 w 2704675"/>
              <a:gd name="connsiteY1283" fmla="*/ 333405 h 3177656"/>
              <a:gd name="connsiteX1284" fmla="*/ 1038212 w 2704675"/>
              <a:gd name="connsiteY1284" fmla="*/ 331997 h 3177656"/>
              <a:gd name="connsiteX1285" fmla="*/ 197316 w 2704675"/>
              <a:gd name="connsiteY1285" fmla="*/ 326261 h 3177656"/>
              <a:gd name="connsiteX1286" fmla="*/ 194735 w 2704675"/>
              <a:gd name="connsiteY1286" fmla="*/ 329114 h 3177656"/>
              <a:gd name="connsiteX1287" fmla="*/ 193811 w 2704675"/>
              <a:gd name="connsiteY1287" fmla="*/ 332429 h 3177656"/>
              <a:gd name="connsiteX1288" fmla="*/ 198094 w 2704675"/>
              <a:gd name="connsiteY1288" fmla="*/ 332282 h 3177656"/>
              <a:gd name="connsiteX1289" fmla="*/ 201827 w 2704675"/>
              <a:gd name="connsiteY1289" fmla="*/ 329303 h 3177656"/>
              <a:gd name="connsiteX1290" fmla="*/ 200366 w 2704675"/>
              <a:gd name="connsiteY1290" fmla="*/ 327334 h 3177656"/>
              <a:gd name="connsiteX1291" fmla="*/ 197316 w 2704675"/>
              <a:gd name="connsiteY1291" fmla="*/ 326261 h 3177656"/>
              <a:gd name="connsiteX1292" fmla="*/ 2648786 w 2704675"/>
              <a:gd name="connsiteY1292" fmla="*/ 325115 h 3177656"/>
              <a:gd name="connsiteX1293" fmla="*/ 2646360 w 2704675"/>
              <a:gd name="connsiteY1293" fmla="*/ 336204 h 3177656"/>
              <a:gd name="connsiteX1294" fmla="*/ 2637714 w 2704675"/>
              <a:gd name="connsiteY1294" fmla="*/ 341852 h 3177656"/>
              <a:gd name="connsiteX1295" fmla="*/ 2640140 w 2704675"/>
              <a:gd name="connsiteY1295" fmla="*/ 330764 h 3177656"/>
              <a:gd name="connsiteX1296" fmla="*/ 2648786 w 2704675"/>
              <a:gd name="connsiteY1296" fmla="*/ 325115 h 3177656"/>
              <a:gd name="connsiteX1297" fmla="*/ 1040011 w 2704675"/>
              <a:gd name="connsiteY1297" fmla="*/ 318782 h 3177656"/>
              <a:gd name="connsiteX1298" fmla="*/ 1036350 w 2704675"/>
              <a:gd name="connsiteY1298" fmla="*/ 319964 h 3177656"/>
              <a:gd name="connsiteX1299" fmla="*/ 1033893 w 2704675"/>
              <a:gd name="connsiteY1299" fmla="*/ 322374 h 3177656"/>
              <a:gd name="connsiteX1300" fmla="*/ 1037677 w 2704675"/>
              <a:gd name="connsiteY1300" fmla="*/ 324388 h 3177656"/>
              <a:gd name="connsiteX1301" fmla="*/ 1042398 w 2704675"/>
              <a:gd name="connsiteY1301" fmla="*/ 323672 h 3177656"/>
              <a:gd name="connsiteX1302" fmla="*/ 1042117 w 2704675"/>
              <a:gd name="connsiteY1302" fmla="*/ 321236 h 3177656"/>
              <a:gd name="connsiteX1303" fmla="*/ 1040011 w 2704675"/>
              <a:gd name="connsiteY1303" fmla="*/ 318782 h 3177656"/>
              <a:gd name="connsiteX1304" fmla="*/ 1617003 w 2704675"/>
              <a:gd name="connsiteY1304" fmla="*/ 310055 h 3177656"/>
              <a:gd name="connsiteX1305" fmla="*/ 1613866 w 2704675"/>
              <a:gd name="connsiteY1305" fmla="*/ 313776 h 3177656"/>
              <a:gd name="connsiteX1306" fmla="*/ 1620870 w 2704675"/>
              <a:gd name="connsiteY1306" fmla="*/ 314906 h 3177656"/>
              <a:gd name="connsiteX1307" fmla="*/ 1619525 w 2704675"/>
              <a:gd name="connsiteY1307" fmla="*/ 311783 h 3177656"/>
              <a:gd name="connsiteX1308" fmla="*/ 1617003 w 2704675"/>
              <a:gd name="connsiteY1308" fmla="*/ 310055 h 3177656"/>
              <a:gd name="connsiteX1309" fmla="*/ 1119199 w 2704675"/>
              <a:gd name="connsiteY1309" fmla="*/ 308584 h 3177656"/>
              <a:gd name="connsiteX1310" fmla="*/ 1120946 w 2704675"/>
              <a:gd name="connsiteY1310" fmla="*/ 316814 h 3177656"/>
              <a:gd name="connsiteX1311" fmla="*/ 1122676 w 2704675"/>
              <a:gd name="connsiteY1311" fmla="*/ 326869 h 3177656"/>
              <a:gd name="connsiteX1312" fmla="*/ 1116126 w 2704675"/>
              <a:gd name="connsiteY1312" fmla="*/ 327872 h 3177656"/>
              <a:gd name="connsiteX1313" fmla="*/ 1110532 w 2704675"/>
              <a:gd name="connsiteY1313" fmla="*/ 324320 h 3177656"/>
              <a:gd name="connsiteX1314" fmla="*/ 1105665 w 2704675"/>
              <a:gd name="connsiteY1314" fmla="*/ 324274 h 3177656"/>
              <a:gd name="connsiteX1315" fmla="*/ 1104952 w 2704675"/>
              <a:gd name="connsiteY1315" fmla="*/ 319248 h 3177656"/>
              <a:gd name="connsiteX1316" fmla="*/ 1106986 w 2704675"/>
              <a:gd name="connsiteY1316" fmla="*/ 313335 h 3177656"/>
              <a:gd name="connsiteX1317" fmla="*/ 177722 w 2704675"/>
              <a:gd name="connsiteY1317" fmla="*/ 294007 h 3177656"/>
              <a:gd name="connsiteX1318" fmla="*/ 178952 w 2704675"/>
              <a:gd name="connsiteY1318" fmla="*/ 296806 h 3177656"/>
              <a:gd name="connsiteX1319" fmla="*/ 181772 w 2704675"/>
              <a:gd name="connsiteY1319" fmla="*/ 298708 h 3177656"/>
              <a:gd name="connsiteX1320" fmla="*/ 181120 w 2704675"/>
              <a:gd name="connsiteY1320" fmla="*/ 307458 h 3177656"/>
              <a:gd name="connsiteX1321" fmla="*/ 186365 w 2704675"/>
              <a:gd name="connsiteY1321" fmla="*/ 314277 h 3177656"/>
              <a:gd name="connsiteX1322" fmla="*/ 191609 w 2704675"/>
              <a:gd name="connsiteY1322" fmla="*/ 321098 h 3177656"/>
              <a:gd name="connsiteX1323" fmla="*/ 189869 w 2704675"/>
              <a:gd name="connsiteY1323" fmla="*/ 308109 h 3177656"/>
              <a:gd name="connsiteX1324" fmla="*/ 188425 w 2704675"/>
              <a:gd name="connsiteY1324" fmla="*/ 299668 h 3177656"/>
              <a:gd name="connsiteX1325" fmla="*/ 179380 w 2704675"/>
              <a:gd name="connsiteY1325" fmla="*/ 294469 h 3177656"/>
              <a:gd name="connsiteX1326" fmla="*/ 1039153 w 2704675"/>
              <a:gd name="connsiteY1326" fmla="*/ 281054 h 3177656"/>
              <a:gd name="connsiteX1327" fmla="*/ 1038820 w 2704675"/>
              <a:gd name="connsiteY1327" fmla="*/ 284093 h 3177656"/>
              <a:gd name="connsiteX1328" fmla="*/ 1040312 w 2704675"/>
              <a:gd name="connsiteY1328" fmla="*/ 287148 h 3177656"/>
              <a:gd name="connsiteX1329" fmla="*/ 1035376 w 2704675"/>
              <a:gd name="connsiteY1329" fmla="*/ 294402 h 3177656"/>
              <a:gd name="connsiteX1330" fmla="*/ 1036512 w 2704675"/>
              <a:gd name="connsiteY1330" fmla="*/ 302931 h 3177656"/>
              <a:gd name="connsiteX1331" fmla="*/ 1037647 w 2704675"/>
              <a:gd name="connsiteY1331" fmla="*/ 311459 h 3177656"/>
              <a:gd name="connsiteX1332" fmla="*/ 1042629 w 2704675"/>
              <a:gd name="connsiteY1332" fmla="*/ 299339 h 3177656"/>
              <a:gd name="connsiteX1333" fmla="*/ 1045596 w 2704675"/>
              <a:gd name="connsiteY1333" fmla="*/ 291305 h 3177656"/>
              <a:gd name="connsiteX1334" fmla="*/ 1040358 w 2704675"/>
              <a:gd name="connsiteY1334" fmla="*/ 282282 h 3177656"/>
              <a:gd name="connsiteX1335" fmla="*/ 260817 w 2704675"/>
              <a:gd name="connsiteY1335" fmla="*/ 277862 h 3177656"/>
              <a:gd name="connsiteX1336" fmla="*/ 266442 w 2704675"/>
              <a:gd name="connsiteY1336" fmla="*/ 284118 h 3177656"/>
              <a:gd name="connsiteX1337" fmla="*/ 272963 w 2704675"/>
              <a:gd name="connsiteY1337" fmla="*/ 291964 h 3177656"/>
              <a:gd name="connsiteX1338" fmla="*/ 267791 w 2704675"/>
              <a:gd name="connsiteY1338" fmla="*/ 296105 h 3177656"/>
              <a:gd name="connsiteX1339" fmla="*/ 261171 w 2704675"/>
              <a:gd name="connsiteY1339" fmla="*/ 295823 h 3177656"/>
              <a:gd name="connsiteX1340" fmla="*/ 256932 w 2704675"/>
              <a:gd name="connsiteY1340" fmla="*/ 298215 h 3177656"/>
              <a:gd name="connsiteX1341" fmla="*/ 253803 w 2704675"/>
              <a:gd name="connsiteY1341" fmla="*/ 294217 h 3177656"/>
              <a:gd name="connsiteX1342" fmla="*/ 252611 w 2704675"/>
              <a:gd name="connsiteY1342" fmla="*/ 288080 h 3177656"/>
              <a:gd name="connsiteX1343" fmla="*/ 1725526 w 2704675"/>
              <a:gd name="connsiteY1343" fmla="*/ 266274 h 3177656"/>
              <a:gd name="connsiteX1344" fmla="*/ 1724190 w 2704675"/>
              <a:gd name="connsiteY1344" fmla="*/ 268331 h 3177656"/>
              <a:gd name="connsiteX1345" fmla="*/ 1724249 w 2704675"/>
              <a:gd name="connsiteY1345" fmla="*/ 271564 h 3177656"/>
              <a:gd name="connsiteX1346" fmla="*/ 1726255 w 2704675"/>
              <a:gd name="connsiteY1346" fmla="*/ 274847 h 3177656"/>
              <a:gd name="connsiteX1347" fmla="*/ 1728541 w 2704675"/>
              <a:gd name="connsiteY1347" fmla="*/ 273789 h 3177656"/>
              <a:gd name="connsiteX1348" fmla="*/ 1729539 w 2704675"/>
              <a:gd name="connsiteY1348" fmla="*/ 272840 h 3177656"/>
              <a:gd name="connsiteX1349" fmla="*/ 1728763 w 2704675"/>
              <a:gd name="connsiteY1349" fmla="*/ 268805 h 3177656"/>
              <a:gd name="connsiteX1350" fmla="*/ 1725526 w 2704675"/>
              <a:gd name="connsiteY1350" fmla="*/ 266274 h 3177656"/>
              <a:gd name="connsiteX1351" fmla="*/ 753979 w 2704675"/>
              <a:gd name="connsiteY1351" fmla="*/ 173208 h 3177656"/>
              <a:gd name="connsiteX1352" fmla="*/ 762322 w 2704675"/>
              <a:gd name="connsiteY1352" fmla="*/ 180904 h 3177656"/>
              <a:gd name="connsiteX1353" fmla="*/ 762829 w 2704675"/>
              <a:gd name="connsiteY1353" fmla="*/ 191217 h 3177656"/>
              <a:gd name="connsiteX1354" fmla="*/ 754485 w 2704675"/>
              <a:gd name="connsiteY1354" fmla="*/ 183522 h 3177656"/>
              <a:gd name="connsiteX1355" fmla="*/ 753979 w 2704675"/>
              <a:gd name="connsiteY1355" fmla="*/ 173208 h 3177656"/>
              <a:gd name="connsiteX1356" fmla="*/ 1984296 w 2704675"/>
              <a:gd name="connsiteY1356" fmla="*/ 19736 h 3177656"/>
              <a:gd name="connsiteX1357" fmla="*/ 1961992 w 2704675"/>
              <a:gd name="connsiteY1357" fmla="*/ 72149 h 3177656"/>
              <a:gd name="connsiteX1358" fmla="*/ 1934325 w 2704675"/>
              <a:gd name="connsiteY1358" fmla="*/ 122427 h 3177656"/>
              <a:gd name="connsiteX1359" fmla="*/ 1932665 w 2704675"/>
              <a:gd name="connsiteY1359" fmla="*/ 133362 h 3177656"/>
              <a:gd name="connsiteX1360" fmla="*/ 1931225 w 2704675"/>
              <a:gd name="connsiteY1360" fmla="*/ 146868 h 3177656"/>
              <a:gd name="connsiteX1361" fmla="*/ 1931216 w 2704675"/>
              <a:gd name="connsiteY1361" fmla="*/ 151834 h 3177656"/>
              <a:gd name="connsiteX1362" fmla="*/ 1928527 w 2704675"/>
              <a:gd name="connsiteY1362" fmla="*/ 155733 h 3177656"/>
              <a:gd name="connsiteX1363" fmla="*/ 1926812 w 2704675"/>
              <a:gd name="connsiteY1363" fmla="*/ 155879 h 3177656"/>
              <a:gd name="connsiteX1364" fmla="*/ 1919891 w 2704675"/>
              <a:gd name="connsiteY1364" fmla="*/ 191222 h 3177656"/>
              <a:gd name="connsiteX1365" fmla="*/ 1910071 w 2704675"/>
              <a:gd name="connsiteY1365" fmla="*/ 222928 h 3177656"/>
              <a:gd name="connsiteX1366" fmla="*/ 1905362 w 2704675"/>
              <a:gd name="connsiteY1366" fmla="*/ 246211 h 3177656"/>
              <a:gd name="connsiteX1367" fmla="*/ 1891433 w 2704675"/>
              <a:gd name="connsiteY1367" fmla="*/ 267688 h 3177656"/>
              <a:gd name="connsiteX1368" fmla="*/ 1887151 w 2704675"/>
              <a:gd name="connsiteY1368" fmla="*/ 280790 h 3177656"/>
              <a:gd name="connsiteX1369" fmla="*/ 1881475 w 2704675"/>
              <a:gd name="connsiteY1369" fmla="*/ 292714 h 3177656"/>
              <a:gd name="connsiteX1370" fmla="*/ 1881631 w 2704675"/>
              <a:gd name="connsiteY1370" fmla="*/ 299609 h 3177656"/>
              <a:gd name="connsiteX1371" fmla="*/ 1879214 w 2704675"/>
              <a:gd name="connsiteY1371" fmla="*/ 306722 h 3177656"/>
              <a:gd name="connsiteX1372" fmla="*/ 1875385 w 2704675"/>
              <a:gd name="connsiteY1372" fmla="*/ 322591 h 3177656"/>
              <a:gd name="connsiteX1373" fmla="*/ 1873328 w 2704675"/>
              <a:gd name="connsiteY1373" fmla="*/ 331400 h 3177656"/>
              <a:gd name="connsiteX1374" fmla="*/ 1864405 w 2704675"/>
              <a:gd name="connsiteY1374" fmla="*/ 335614 h 3177656"/>
              <a:gd name="connsiteX1375" fmla="*/ 1860576 w 2704675"/>
              <a:gd name="connsiteY1375" fmla="*/ 351483 h 3177656"/>
              <a:gd name="connsiteX1376" fmla="*/ 1854010 w 2704675"/>
              <a:gd name="connsiteY1376" fmla="*/ 355496 h 3177656"/>
              <a:gd name="connsiteX1377" fmla="*/ 1857435 w 2704675"/>
              <a:gd name="connsiteY1377" fmla="*/ 372905 h 3177656"/>
              <a:gd name="connsiteX1378" fmla="*/ 1851640 w 2704675"/>
              <a:gd name="connsiteY1378" fmla="*/ 388509 h 3177656"/>
              <a:gd name="connsiteX1379" fmla="*/ 1843526 w 2704675"/>
              <a:gd name="connsiteY1379" fmla="*/ 425035 h 3177656"/>
              <a:gd name="connsiteX1380" fmla="*/ 1830048 w 2704675"/>
              <a:gd name="connsiteY1380" fmla="*/ 459426 h 3177656"/>
              <a:gd name="connsiteX1381" fmla="*/ 1827933 w 2704675"/>
              <a:gd name="connsiteY1381" fmla="*/ 475148 h 3177656"/>
              <a:gd name="connsiteX1382" fmla="*/ 1805681 w 2704675"/>
              <a:gd name="connsiteY1382" fmla="*/ 497766 h 3177656"/>
              <a:gd name="connsiteX1383" fmla="*/ 1802423 w 2704675"/>
              <a:gd name="connsiteY1383" fmla="*/ 512723 h 3177656"/>
              <a:gd name="connsiteX1384" fmla="*/ 1797877 w 2704675"/>
              <a:gd name="connsiteY1384" fmla="*/ 527789 h 3177656"/>
              <a:gd name="connsiteX1385" fmla="*/ 1786378 w 2704675"/>
              <a:gd name="connsiteY1385" fmla="*/ 539778 h 3177656"/>
              <a:gd name="connsiteX1386" fmla="*/ 1782922 w 2704675"/>
              <a:gd name="connsiteY1386" fmla="*/ 554967 h 3177656"/>
              <a:gd name="connsiteX1387" fmla="*/ 1778071 w 2704675"/>
              <a:gd name="connsiteY1387" fmla="*/ 558834 h 3177656"/>
              <a:gd name="connsiteX1388" fmla="*/ 1777956 w 2704675"/>
              <a:gd name="connsiteY1388" fmla="*/ 565104 h 3177656"/>
              <a:gd name="connsiteX1389" fmla="*/ 1773656 w 2704675"/>
              <a:gd name="connsiteY1389" fmla="*/ 567844 h 3177656"/>
              <a:gd name="connsiteX1390" fmla="*/ 1732376 w 2704675"/>
              <a:gd name="connsiteY1390" fmla="*/ 645834 h 3177656"/>
              <a:gd name="connsiteX1391" fmla="*/ 1721590 w 2704675"/>
              <a:gd name="connsiteY1391" fmla="*/ 673194 h 3177656"/>
              <a:gd name="connsiteX1392" fmla="*/ 1722381 w 2704675"/>
              <a:gd name="connsiteY1392" fmla="*/ 678268 h 3177656"/>
              <a:gd name="connsiteX1393" fmla="*/ 1720923 w 2704675"/>
              <a:gd name="connsiteY1393" fmla="*/ 685637 h 3177656"/>
              <a:gd name="connsiteX1394" fmla="*/ 1719217 w 2704675"/>
              <a:gd name="connsiteY1394" fmla="*/ 701873 h 3177656"/>
              <a:gd name="connsiteX1395" fmla="*/ 1718340 w 2704675"/>
              <a:gd name="connsiteY1395" fmla="*/ 710876 h 3177656"/>
              <a:gd name="connsiteX1396" fmla="*/ 1710049 w 2704675"/>
              <a:gd name="connsiteY1396" fmla="*/ 716229 h 3177656"/>
              <a:gd name="connsiteX1397" fmla="*/ 1708343 w 2704675"/>
              <a:gd name="connsiteY1397" fmla="*/ 732463 h 3177656"/>
              <a:gd name="connsiteX1398" fmla="*/ 1702364 w 2704675"/>
              <a:gd name="connsiteY1398" fmla="*/ 737307 h 3177656"/>
              <a:gd name="connsiteX1399" fmla="*/ 1708052 w 2704675"/>
              <a:gd name="connsiteY1399" fmla="*/ 754113 h 3177656"/>
              <a:gd name="connsiteX1400" fmla="*/ 1706192 w 2704675"/>
              <a:gd name="connsiteY1400" fmla="*/ 762301 h 3177656"/>
              <a:gd name="connsiteX1401" fmla="*/ 1709578 w 2704675"/>
              <a:gd name="connsiteY1401" fmla="*/ 765635 h 3177656"/>
              <a:gd name="connsiteX1402" fmla="*/ 1706873 w 2704675"/>
              <a:gd name="connsiteY1402" fmla="*/ 783501 h 3177656"/>
              <a:gd name="connsiteX1403" fmla="*/ 1717185 w 2704675"/>
              <a:gd name="connsiteY1403" fmla="*/ 798709 h 3177656"/>
              <a:gd name="connsiteX1404" fmla="*/ 1721162 w 2704675"/>
              <a:gd name="connsiteY1404" fmla="*/ 813271 h 3177656"/>
              <a:gd name="connsiteX1405" fmla="*/ 1734464 w 2704675"/>
              <a:gd name="connsiteY1405" fmla="*/ 824009 h 3177656"/>
              <a:gd name="connsiteX1406" fmla="*/ 1736625 w 2704675"/>
              <a:gd name="connsiteY1406" fmla="*/ 831456 h 3177656"/>
              <a:gd name="connsiteX1407" fmla="*/ 1738010 w 2704675"/>
              <a:gd name="connsiteY1407" fmla="*/ 841366 h 3177656"/>
              <a:gd name="connsiteX1408" fmla="*/ 1739738 w 2704675"/>
              <a:gd name="connsiteY1408" fmla="*/ 847324 h 3177656"/>
              <a:gd name="connsiteX1409" fmla="*/ 1731708 w 2704675"/>
              <a:gd name="connsiteY1409" fmla="*/ 855617 h 3177656"/>
              <a:gd name="connsiteX1410" fmla="*/ 1717596 w 2704675"/>
              <a:gd name="connsiteY1410" fmla="*/ 841015 h 3177656"/>
              <a:gd name="connsiteX1411" fmla="*/ 1711578 w 2704675"/>
              <a:gd name="connsiteY1411" fmla="*/ 822201 h 3177656"/>
              <a:gd name="connsiteX1412" fmla="*/ 1712096 w 2704675"/>
              <a:gd name="connsiteY1412" fmla="*/ 820560 h 3177656"/>
              <a:gd name="connsiteX1413" fmla="*/ 1706392 w 2704675"/>
              <a:gd name="connsiteY1413" fmla="*/ 804325 h 3177656"/>
              <a:gd name="connsiteX1414" fmla="*/ 1702093 w 2704675"/>
              <a:gd name="connsiteY1414" fmla="*/ 799965 h 3177656"/>
              <a:gd name="connsiteX1415" fmla="*/ 1701131 w 2704675"/>
              <a:gd name="connsiteY1415" fmla="*/ 807621 h 3177656"/>
              <a:gd name="connsiteX1416" fmla="*/ 1699377 w 2704675"/>
              <a:gd name="connsiteY1416" fmla="*/ 816917 h 3177656"/>
              <a:gd name="connsiteX1417" fmla="*/ 1700180 w 2704675"/>
              <a:gd name="connsiteY1417" fmla="*/ 824017 h 3177656"/>
              <a:gd name="connsiteX1418" fmla="*/ 1717287 w 2704675"/>
              <a:gd name="connsiteY1418" fmla="*/ 855577 h 3177656"/>
              <a:gd name="connsiteX1419" fmla="*/ 1727918 w 2704675"/>
              <a:gd name="connsiteY1419" fmla="*/ 890507 h 3177656"/>
              <a:gd name="connsiteX1420" fmla="*/ 1729183 w 2704675"/>
              <a:gd name="connsiteY1420" fmla="*/ 897221 h 3177656"/>
              <a:gd name="connsiteX1421" fmla="*/ 1735693 w 2704675"/>
              <a:gd name="connsiteY1421" fmla="*/ 900178 h 3177656"/>
              <a:gd name="connsiteX1422" fmla="*/ 1743897 w 2704675"/>
              <a:gd name="connsiteY1422" fmla="*/ 902766 h 3177656"/>
              <a:gd name="connsiteX1423" fmla="*/ 1743985 w 2704675"/>
              <a:gd name="connsiteY1423" fmla="*/ 908207 h 3177656"/>
              <a:gd name="connsiteX1424" fmla="*/ 1739442 w 2704675"/>
              <a:gd name="connsiteY1424" fmla="*/ 913314 h 3177656"/>
              <a:gd name="connsiteX1425" fmla="*/ 1744678 w 2704675"/>
              <a:gd name="connsiteY1425" fmla="*/ 917447 h 3177656"/>
              <a:gd name="connsiteX1426" fmla="*/ 1745912 w 2704675"/>
              <a:gd name="connsiteY1426" fmla="*/ 926407 h 3177656"/>
              <a:gd name="connsiteX1427" fmla="*/ 1750382 w 2704675"/>
              <a:gd name="connsiteY1427" fmla="*/ 933681 h 3177656"/>
              <a:gd name="connsiteX1428" fmla="*/ 1754916 w 2704675"/>
              <a:gd name="connsiteY1428" fmla="*/ 932180 h 3177656"/>
              <a:gd name="connsiteX1429" fmla="*/ 1757377 w 2704675"/>
              <a:gd name="connsiteY1429" fmla="*/ 928671 h 3177656"/>
              <a:gd name="connsiteX1430" fmla="*/ 1751523 w 2704675"/>
              <a:gd name="connsiteY1430" fmla="*/ 920058 h 3177656"/>
              <a:gd name="connsiteX1431" fmla="*/ 1748908 w 2704675"/>
              <a:gd name="connsiteY1431" fmla="*/ 909760 h 3177656"/>
              <a:gd name="connsiteX1432" fmla="*/ 1751208 w 2704675"/>
              <a:gd name="connsiteY1432" fmla="*/ 908907 h 3177656"/>
              <a:gd name="connsiteX1433" fmla="*/ 1754349 w 2704675"/>
              <a:gd name="connsiteY1433" fmla="*/ 909672 h 3177656"/>
              <a:gd name="connsiteX1434" fmla="*/ 1766871 w 2704675"/>
              <a:gd name="connsiteY1434" fmla="*/ 910015 h 3177656"/>
              <a:gd name="connsiteX1435" fmla="*/ 1772206 w 2704675"/>
              <a:gd name="connsiteY1435" fmla="*/ 915983 h 3177656"/>
              <a:gd name="connsiteX1436" fmla="*/ 1771452 w 2704675"/>
              <a:gd name="connsiteY1436" fmla="*/ 924090 h 3177656"/>
              <a:gd name="connsiteX1437" fmla="*/ 1775620 w 2704675"/>
              <a:gd name="connsiteY1437" fmla="*/ 929465 h 3177656"/>
              <a:gd name="connsiteX1438" fmla="*/ 1776550 w 2704675"/>
              <a:gd name="connsiteY1438" fmla="*/ 936525 h 3177656"/>
              <a:gd name="connsiteX1439" fmla="*/ 1778883 w 2704675"/>
              <a:gd name="connsiteY1439" fmla="*/ 941997 h 3177656"/>
              <a:gd name="connsiteX1440" fmla="*/ 1778367 w 2704675"/>
              <a:gd name="connsiteY1440" fmla="*/ 947924 h 3177656"/>
              <a:gd name="connsiteX1441" fmla="*/ 1774989 w 2704675"/>
              <a:gd name="connsiteY1441" fmla="*/ 953624 h 3177656"/>
              <a:gd name="connsiteX1442" fmla="*/ 1768696 w 2704675"/>
              <a:gd name="connsiteY1442" fmla="*/ 955699 h 3177656"/>
              <a:gd name="connsiteX1443" fmla="*/ 1761926 w 2704675"/>
              <a:gd name="connsiteY1443" fmla="*/ 949277 h 3177656"/>
              <a:gd name="connsiteX1444" fmla="*/ 1757552 w 2704675"/>
              <a:gd name="connsiteY1444" fmla="*/ 939552 h 3177656"/>
              <a:gd name="connsiteX1445" fmla="*/ 1754358 w 2704675"/>
              <a:gd name="connsiteY1445" fmla="*/ 943958 h 3177656"/>
              <a:gd name="connsiteX1446" fmla="*/ 1760062 w 2704675"/>
              <a:gd name="connsiteY1446" fmla="*/ 960192 h 3177656"/>
              <a:gd name="connsiteX1447" fmla="*/ 1765012 w 2704675"/>
              <a:gd name="connsiteY1447" fmla="*/ 984534 h 3177656"/>
              <a:gd name="connsiteX1448" fmla="*/ 1776050 w 2704675"/>
              <a:gd name="connsiteY1448" fmla="*/ 1006736 h 3177656"/>
              <a:gd name="connsiteX1449" fmla="*/ 1781805 w 2704675"/>
              <a:gd name="connsiteY1449" fmla="*/ 1012656 h 3177656"/>
              <a:gd name="connsiteX1450" fmla="*/ 1779903 w 2704675"/>
              <a:gd name="connsiteY1450" fmla="*/ 1008547 h 3177656"/>
              <a:gd name="connsiteX1451" fmla="*/ 1787439 w 2704675"/>
              <a:gd name="connsiteY1451" fmla="*/ 998759 h 3177656"/>
              <a:gd name="connsiteX1452" fmla="*/ 1795675 w 2704675"/>
              <a:gd name="connsiteY1452" fmla="*/ 990831 h 3177656"/>
              <a:gd name="connsiteX1453" fmla="*/ 1792908 w 2704675"/>
              <a:gd name="connsiteY1453" fmla="*/ 989049 h 3177656"/>
              <a:gd name="connsiteX1454" fmla="*/ 1792021 w 2704675"/>
              <a:gd name="connsiteY1454" fmla="*/ 984709 h 3177656"/>
              <a:gd name="connsiteX1455" fmla="*/ 1795216 w 2704675"/>
              <a:gd name="connsiteY1455" fmla="*/ 980304 h 3177656"/>
              <a:gd name="connsiteX1456" fmla="*/ 1805579 w 2704675"/>
              <a:gd name="connsiteY1456" fmla="*/ 981770 h 3177656"/>
              <a:gd name="connsiteX1457" fmla="*/ 1807155 w 2704675"/>
              <a:gd name="connsiteY1457" fmla="*/ 982493 h 3177656"/>
              <a:gd name="connsiteX1458" fmla="*/ 1807670 w 2704675"/>
              <a:gd name="connsiteY1458" fmla="*/ 983338 h 3177656"/>
              <a:gd name="connsiteX1459" fmla="*/ 1813684 w 2704675"/>
              <a:gd name="connsiteY1459" fmla="*/ 979676 h 3177656"/>
              <a:gd name="connsiteX1460" fmla="*/ 1830156 w 2704675"/>
              <a:gd name="connsiteY1460" fmla="*/ 962532 h 3177656"/>
              <a:gd name="connsiteX1461" fmla="*/ 1825486 w 2704675"/>
              <a:gd name="connsiteY1461" fmla="*/ 975674 h 3177656"/>
              <a:gd name="connsiteX1462" fmla="*/ 1817063 w 2704675"/>
              <a:gd name="connsiteY1462" fmla="*/ 986069 h 3177656"/>
              <a:gd name="connsiteX1463" fmla="*/ 1818479 w 2704675"/>
              <a:gd name="connsiteY1463" fmla="*/ 993021 h 3177656"/>
              <a:gd name="connsiteX1464" fmla="*/ 1830134 w 2704675"/>
              <a:gd name="connsiteY1464" fmla="*/ 1002146 h 3177656"/>
              <a:gd name="connsiteX1465" fmla="*/ 1835897 w 2704675"/>
              <a:gd name="connsiteY1465" fmla="*/ 988620 h 3177656"/>
              <a:gd name="connsiteX1466" fmla="*/ 1834178 w 2704675"/>
              <a:gd name="connsiteY1466" fmla="*/ 988544 h 3177656"/>
              <a:gd name="connsiteX1467" fmla="*/ 1840091 w 2704675"/>
              <a:gd name="connsiteY1467" fmla="*/ 971582 h 3177656"/>
              <a:gd name="connsiteX1468" fmla="*/ 1838796 w 2704675"/>
              <a:gd name="connsiteY1468" fmla="*/ 966787 h 3177656"/>
              <a:gd name="connsiteX1469" fmla="*/ 1833518 w 2704675"/>
              <a:gd name="connsiteY1469" fmla="*/ 964402 h 3177656"/>
              <a:gd name="connsiteX1470" fmla="*/ 1838250 w 2704675"/>
              <a:gd name="connsiteY1470" fmla="*/ 954707 h 3177656"/>
              <a:gd name="connsiteX1471" fmla="*/ 1848027 w 2704675"/>
              <a:gd name="connsiteY1471" fmla="*/ 947817 h 3177656"/>
              <a:gd name="connsiteX1472" fmla="*/ 1849049 w 2704675"/>
              <a:gd name="connsiteY1472" fmla="*/ 958842 h 3177656"/>
              <a:gd name="connsiteX1473" fmla="*/ 1853995 w 2704675"/>
              <a:gd name="connsiteY1473" fmla="*/ 968748 h 3177656"/>
              <a:gd name="connsiteX1474" fmla="*/ 1857878 w 2704675"/>
              <a:gd name="connsiteY1474" fmla="*/ 958800 h 3177656"/>
              <a:gd name="connsiteX1475" fmla="*/ 1861704 w 2704675"/>
              <a:gd name="connsiteY1475" fmla="*/ 950142 h 3177656"/>
              <a:gd name="connsiteX1476" fmla="*/ 1888624 w 2704675"/>
              <a:gd name="connsiteY1476" fmla="*/ 925491 h 3177656"/>
              <a:gd name="connsiteX1477" fmla="*/ 1904553 w 2704675"/>
              <a:gd name="connsiteY1477" fmla="*/ 910906 h 3177656"/>
              <a:gd name="connsiteX1478" fmla="*/ 1919135 w 2704675"/>
              <a:gd name="connsiteY1478" fmla="*/ 897554 h 3177656"/>
              <a:gd name="connsiteX1479" fmla="*/ 1954067 w 2704675"/>
              <a:gd name="connsiteY1479" fmla="*/ 847420 h 3177656"/>
              <a:gd name="connsiteX1480" fmla="*/ 1966252 w 2704675"/>
              <a:gd name="connsiteY1480" fmla="*/ 844511 h 3177656"/>
              <a:gd name="connsiteX1481" fmla="*/ 1975225 w 2704675"/>
              <a:gd name="connsiteY1481" fmla="*/ 836295 h 3177656"/>
              <a:gd name="connsiteX1482" fmla="*/ 1975301 w 2704675"/>
              <a:gd name="connsiteY1482" fmla="*/ 834576 h 3177656"/>
              <a:gd name="connsiteX1483" fmla="*/ 1986988 w 2704675"/>
              <a:gd name="connsiteY1483" fmla="*/ 818512 h 3177656"/>
              <a:gd name="connsiteX1484" fmla="*/ 1997443 w 2704675"/>
              <a:gd name="connsiteY1484" fmla="*/ 801103 h 3177656"/>
              <a:gd name="connsiteX1485" fmla="*/ 2009838 w 2704675"/>
              <a:gd name="connsiteY1485" fmla="*/ 788515 h 3177656"/>
              <a:gd name="connsiteX1486" fmla="*/ 2016071 w 2704675"/>
              <a:gd name="connsiteY1486" fmla="*/ 769197 h 3177656"/>
              <a:gd name="connsiteX1487" fmla="*/ 2026158 w 2704675"/>
              <a:gd name="connsiteY1487" fmla="*/ 774808 h 3177656"/>
              <a:gd name="connsiteX1488" fmla="*/ 2033413 w 2704675"/>
              <a:gd name="connsiteY1488" fmla="*/ 766516 h 3177656"/>
              <a:gd name="connsiteX1489" fmla="*/ 2039326 w 2704675"/>
              <a:gd name="connsiteY1489" fmla="*/ 749552 h 3177656"/>
              <a:gd name="connsiteX1490" fmla="*/ 2047175 w 2704675"/>
              <a:gd name="connsiteY1490" fmla="*/ 747314 h 3177656"/>
              <a:gd name="connsiteX1491" fmla="*/ 2050095 w 2704675"/>
              <a:gd name="connsiteY1491" fmla="*/ 739692 h 3177656"/>
              <a:gd name="connsiteX1492" fmla="*/ 2050246 w 2704675"/>
              <a:gd name="connsiteY1492" fmla="*/ 736254 h 3177656"/>
              <a:gd name="connsiteX1493" fmla="*/ 2064604 w 2704675"/>
              <a:gd name="connsiteY1493" fmla="*/ 723106 h 3177656"/>
              <a:gd name="connsiteX1494" fmla="*/ 2070290 w 2704675"/>
              <a:gd name="connsiteY1494" fmla="*/ 711301 h 3177656"/>
              <a:gd name="connsiteX1495" fmla="*/ 2084573 w 2704675"/>
              <a:gd name="connsiteY1495" fmla="*/ 699873 h 3177656"/>
              <a:gd name="connsiteX1496" fmla="*/ 2097817 w 2704675"/>
              <a:gd name="connsiteY1496" fmla="*/ 672898 h 3177656"/>
              <a:gd name="connsiteX1497" fmla="*/ 2102563 w 2704675"/>
              <a:gd name="connsiteY1497" fmla="*/ 672676 h 3177656"/>
              <a:gd name="connsiteX1498" fmla="*/ 2104844 w 2704675"/>
              <a:gd name="connsiteY1498" fmla="*/ 669762 h 3177656"/>
              <a:gd name="connsiteX1499" fmla="*/ 2106006 w 2704675"/>
              <a:gd name="connsiteY1499" fmla="*/ 662923 h 3177656"/>
              <a:gd name="connsiteX1500" fmla="*/ 2112099 w 2704675"/>
              <a:gd name="connsiteY1500" fmla="*/ 661469 h 3177656"/>
              <a:gd name="connsiteX1501" fmla="*/ 2112973 w 2704675"/>
              <a:gd name="connsiteY1501" fmla="*/ 651389 h 3177656"/>
              <a:gd name="connsiteX1502" fmla="*/ 2116369 w 2704675"/>
              <a:gd name="connsiteY1502" fmla="*/ 642711 h 3177656"/>
              <a:gd name="connsiteX1503" fmla="*/ 2116596 w 2704675"/>
              <a:gd name="connsiteY1503" fmla="*/ 637554 h 3177656"/>
              <a:gd name="connsiteX1504" fmla="*/ 2099676 w 2704675"/>
              <a:gd name="connsiteY1504" fmla="*/ 655110 h 3177656"/>
              <a:gd name="connsiteX1505" fmla="*/ 2083989 w 2704675"/>
              <a:gd name="connsiteY1505" fmla="*/ 674011 h 3177656"/>
              <a:gd name="connsiteX1506" fmla="*/ 2077859 w 2704675"/>
              <a:gd name="connsiteY1506" fmla="*/ 676325 h 3177656"/>
              <a:gd name="connsiteX1507" fmla="*/ 2071728 w 2704675"/>
              <a:gd name="connsiteY1507" fmla="*/ 678639 h 3177656"/>
              <a:gd name="connsiteX1508" fmla="*/ 2095715 w 2704675"/>
              <a:gd name="connsiteY1508" fmla="*/ 637496 h 3177656"/>
              <a:gd name="connsiteX1509" fmla="*/ 2128500 w 2704675"/>
              <a:gd name="connsiteY1509" fmla="*/ 601908 h 3177656"/>
              <a:gd name="connsiteX1510" fmla="*/ 2131385 w 2704675"/>
              <a:gd name="connsiteY1510" fmla="*/ 604834 h 3177656"/>
              <a:gd name="connsiteX1511" fmla="*/ 2131635 w 2704675"/>
              <a:gd name="connsiteY1511" fmla="*/ 608935 h 3177656"/>
              <a:gd name="connsiteX1512" fmla="*/ 2124156 w 2704675"/>
              <a:gd name="connsiteY1512" fmla="*/ 617433 h 3177656"/>
              <a:gd name="connsiteX1513" fmla="*/ 2120488 w 2704675"/>
              <a:gd name="connsiteY1513" fmla="*/ 627391 h 3177656"/>
              <a:gd name="connsiteX1514" fmla="*/ 2131483 w 2704675"/>
              <a:gd name="connsiteY1514" fmla="*/ 612373 h 3177656"/>
              <a:gd name="connsiteX1515" fmla="*/ 2141950 w 2704675"/>
              <a:gd name="connsiteY1515" fmla="*/ 609389 h 3177656"/>
              <a:gd name="connsiteX1516" fmla="*/ 2145161 w 2704675"/>
              <a:gd name="connsiteY1516" fmla="*/ 614698 h 3177656"/>
              <a:gd name="connsiteX1517" fmla="*/ 2139677 w 2704675"/>
              <a:gd name="connsiteY1517" fmla="*/ 631680 h 3177656"/>
              <a:gd name="connsiteX1518" fmla="*/ 2131614 w 2704675"/>
              <a:gd name="connsiteY1518" fmla="*/ 648550 h 3177656"/>
              <a:gd name="connsiteX1519" fmla="*/ 2117256 w 2704675"/>
              <a:gd name="connsiteY1519" fmla="*/ 661696 h 3177656"/>
              <a:gd name="connsiteX1520" fmla="*/ 2113061 w 2704675"/>
              <a:gd name="connsiteY1520" fmla="*/ 678736 h 3177656"/>
              <a:gd name="connsiteX1521" fmla="*/ 2142685 w 2704675"/>
              <a:gd name="connsiteY1521" fmla="*/ 631813 h 3177656"/>
              <a:gd name="connsiteX1522" fmla="*/ 2154869 w 2704675"/>
              <a:gd name="connsiteY1522" fmla="*/ 628904 h 3177656"/>
              <a:gd name="connsiteX1523" fmla="*/ 2167356 w 2704675"/>
              <a:gd name="connsiteY1523" fmla="*/ 619120 h 3177656"/>
              <a:gd name="connsiteX1524" fmla="*/ 2191799 w 2704675"/>
              <a:gd name="connsiteY1524" fmla="*/ 582303 h 3177656"/>
              <a:gd name="connsiteX1525" fmla="*/ 2223750 w 2704675"/>
              <a:gd name="connsiteY1525" fmla="*/ 550985 h 3177656"/>
              <a:gd name="connsiteX1526" fmla="*/ 2229285 w 2704675"/>
              <a:gd name="connsiteY1526" fmla="*/ 542616 h 3177656"/>
              <a:gd name="connsiteX1527" fmla="*/ 2230372 w 2704675"/>
              <a:gd name="connsiteY1527" fmla="*/ 537497 h 3177656"/>
              <a:gd name="connsiteX1528" fmla="*/ 2231458 w 2704675"/>
              <a:gd name="connsiteY1528" fmla="*/ 532377 h 3177656"/>
              <a:gd name="connsiteX1529" fmla="*/ 2231610 w 2704675"/>
              <a:gd name="connsiteY1529" fmla="*/ 528939 h 3177656"/>
              <a:gd name="connsiteX1530" fmla="*/ 2245891 w 2704675"/>
              <a:gd name="connsiteY1530" fmla="*/ 517512 h 3177656"/>
              <a:gd name="connsiteX1531" fmla="*/ 2253102 w 2704675"/>
              <a:gd name="connsiteY1531" fmla="*/ 505341 h 3177656"/>
              <a:gd name="connsiteX1532" fmla="*/ 2264066 w 2704675"/>
              <a:gd name="connsiteY1532" fmla="*/ 495921 h 3177656"/>
              <a:gd name="connsiteX1533" fmla="*/ 2275515 w 2704675"/>
              <a:gd name="connsiteY1533" fmla="*/ 470589 h 3177656"/>
              <a:gd name="connsiteX1534" fmla="*/ 2282619 w 2704675"/>
              <a:gd name="connsiteY1534" fmla="*/ 465734 h 3177656"/>
              <a:gd name="connsiteX1535" fmla="*/ 2289722 w 2704675"/>
              <a:gd name="connsiteY1535" fmla="*/ 460880 h 3177656"/>
              <a:gd name="connsiteX1536" fmla="*/ 2290530 w 2704675"/>
              <a:gd name="connsiteY1536" fmla="*/ 452303 h 3177656"/>
              <a:gd name="connsiteX1537" fmla="*/ 2293916 w 2704675"/>
              <a:gd name="connsiteY1537" fmla="*/ 443841 h 3177656"/>
              <a:gd name="connsiteX1538" fmla="*/ 2298054 w 2704675"/>
              <a:gd name="connsiteY1538" fmla="*/ 428091 h 3177656"/>
              <a:gd name="connsiteX1539" fmla="*/ 2307236 w 2704675"/>
              <a:gd name="connsiteY1539" fmla="*/ 415146 h 3177656"/>
              <a:gd name="connsiteX1540" fmla="*/ 2315983 w 2704675"/>
              <a:gd name="connsiteY1540" fmla="*/ 412087 h 3177656"/>
              <a:gd name="connsiteX1541" fmla="*/ 2319194 w 2704675"/>
              <a:gd name="connsiteY1541" fmla="*/ 417395 h 3177656"/>
              <a:gd name="connsiteX1542" fmla="*/ 2312739 w 2704675"/>
              <a:gd name="connsiteY1542" fmla="*/ 431967 h 3177656"/>
              <a:gd name="connsiteX1543" fmla="*/ 2307518 w 2704675"/>
              <a:gd name="connsiteY1543" fmla="*/ 447884 h 3177656"/>
              <a:gd name="connsiteX1544" fmla="*/ 2294879 w 2704675"/>
              <a:gd name="connsiteY1544" fmla="*/ 461107 h 3177656"/>
              <a:gd name="connsiteX1545" fmla="*/ 2291022 w 2704675"/>
              <a:gd name="connsiteY1545" fmla="*/ 475362 h 3177656"/>
              <a:gd name="connsiteX1546" fmla="*/ 2283354 w 2704675"/>
              <a:gd name="connsiteY1546" fmla="*/ 488158 h 3177656"/>
              <a:gd name="connsiteX1547" fmla="*/ 2276250 w 2704675"/>
              <a:gd name="connsiteY1547" fmla="*/ 493012 h 3177656"/>
              <a:gd name="connsiteX1548" fmla="*/ 2269580 w 2704675"/>
              <a:gd name="connsiteY1548" fmla="*/ 527166 h 3177656"/>
              <a:gd name="connsiteX1549" fmla="*/ 2251406 w 2704675"/>
              <a:gd name="connsiteY1549" fmla="*/ 548757 h 3177656"/>
              <a:gd name="connsiteX1550" fmla="*/ 2247059 w 2704675"/>
              <a:gd name="connsiteY1550" fmla="*/ 569234 h 3177656"/>
              <a:gd name="connsiteX1551" fmla="*/ 2248732 w 2704675"/>
              <a:gd name="connsiteY1551" fmla="*/ 570384 h 3177656"/>
              <a:gd name="connsiteX1552" fmla="*/ 2250573 w 2704675"/>
              <a:gd name="connsiteY1552" fmla="*/ 567667 h 3177656"/>
              <a:gd name="connsiteX1553" fmla="*/ 2265894 w 2704675"/>
              <a:gd name="connsiteY1553" fmla="*/ 571786 h 3177656"/>
              <a:gd name="connsiteX1554" fmla="*/ 2268239 w 2704675"/>
              <a:gd name="connsiteY1554" fmla="*/ 572320 h 3177656"/>
              <a:gd name="connsiteX1555" fmla="*/ 2269180 w 2704675"/>
              <a:gd name="connsiteY1555" fmla="*/ 575375 h 3177656"/>
              <a:gd name="connsiteX1556" fmla="*/ 2267020 w 2704675"/>
              <a:gd name="connsiteY1556" fmla="*/ 580447 h 3177656"/>
              <a:gd name="connsiteX1557" fmla="*/ 2263569 w 2704675"/>
              <a:gd name="connsiteY1557" fmla="*/ 585462 h 3177656"/>
              <a:gd name="connsiteX1558" fmla="*/ 2260122 w 2704675"/>
              <a:gd name="connsiteY1558" fmla="*/ 585526 h 3177656"/>
              <a:gd name="connsiteX1559" fmla="*/ 2256617 w 2704675"/>
              <a:gd name="connsiteY1559" fmla="*/ 586879 h 3177656"/>
              <a:gd name="connsiteX1560" fmla="*/ 2259231 w 2704675"/>
              <a:gd name="connsiteY1560" fmla="*/ 591085 h 3177656"/>
              <a:gd name="connsiteX1561" fmla="*/ 2263191 w 2704675"/>
              <a:gd name="connsiteY1561" fmla="*/ 594058 h 3177656"/>
              <a:gd name="connsiteX1562" fmla="*/ 2259374 w 2704675"/>
              <a:gd name="connsiteY1562" fmla="*/ 602502 h 3177656"/>
              <a:gd name="connsiteX1563" fmla="*/ 2255558 w 2704675"/>
              <a:gd name="connsiteY1563" fmla="*/ 610945 h 3177656"/>
              <a:gd name="connsiteX1564" fmla="*/ 2249871 w 2704675"/>
              <a:gd name="connsiteY1564" fmla="*/ 622751 h 3177656"/>
              <a:gd name="connsiteX1565" fmla="*/ 2249342 w 2704675"/>
              <a:gd name="connsiteY1565" fmla="*/ 634785 h 3177656"/>
              <a:gd name="connsiteX1566" fmla="*/ 2245676 w 2704675"/>
              <a:gd name="connsiteY1566" fmla="*/ 639791 h 3177656"/>
              <a:gd name="connsiteX1567" fmla="*/ 2243936 w 2704675"/>
              <a:gd name="connsiteY1567" fmla="*/ 645097 h 3177656"/>
              <a:gd name="connsiteX1568" fmla="*/ 2238497 w 2704675"/>
              <a:gd name="connsiteY1568" fmla="*/ 646365 h 3177656"/>
              <a:gd name="connsiteX1569" fmla="*/ 2245223 w 2704675"/>
              <a:gd name="connsiteY1569" fmla="*/ 650105 h 3177656"/>
              <a:gd name="connsiteX1570" fmla="*/ 2256066 w 2704675"/>
              <a:gd name="connsiteY1570" fmla="*/ 638526 h 3177656"/>
              <a:gd name="connsiteX1571" fmla="*/ 2248358 w 2704675"/>
              <a:gd name="connsiteY1571" fmla="*/ 657133 h 3177656"/>
              <a:gd name="connsiteX1572" fmla="*/ 2231183 w 2704675"/>
              <a:gd name="connsiteY1572" fmla="*/ 680490 h 3177656"/>
              <a:gd name="connsiteX1573" fmla="*/ 2215296 w 2704675"/>
              <a:gd name="connsiteY1573" fmla="*/ 703904 h 3177656"/>
              <a:gd name="connsiteX1574" fmla="*/ 2214788 w 2704675"/>
              <a:gd name="connsiteY1574" fmla="*/ 710556 h 3177656"/>
              <a:gd name="connsiteX1575" fmla="*/ 2213047 w 2704675"/>
              <a:gd name="connsiteY1575" fmla="*/ 715862 h 3177656"/>
              <a:gd name="connsiteX1576" fmla="*/ 2216485 w 2704675"/>
              <a:gd name="connsiteY1576" fmla="*/ 716013 h 3177656"/>
              <a:gd name="connsiteX1577" fmla="*/ 2224346 w 2704675"/>
              <a:gd name="connsiteY1577" fmla="*/ 693968 h 3177656"/>
              <a:gd name="connsiteX1578" fmla="*/ 2238703 w 2704675"/>
              <a:gd name="connsiteY1578" fmla="*/ 680821 h 3177656"/>
              <a:gd name="connsiteX1579" fmla="*/ 2243446 w 2704675"/>
              <a:gd name="connsiteY1579" fmla="*/ 670911 h 3177656"/>
              <a:gd name="connsiteX1580" fmla="*/ 2248130 w 2704675"/>
              <a:gd name="connsiteY1580" fmla="*/ 662290 h 3177656"/>
              <a:gd name="connsiteX1581" fmla="*/ 2248358 w 2704675"/>
              <a:gd name="connsiteY1581" fmla="*/ 657133 h 3177656"/>
              <a:gd name="connsiteX1582" fmla="*/ 2271269 w 2704675"/>
              <a:gd name="connsiteY1582" fmla="*/ 635535 h 3177656"/>
              <a:gd name="connsiteX1583" fmla="*/ 2291658 w 2704675"/>
              <a:gd name="connsiteY1583" fmla="*/ 612534 h 3177656"/>
              <a:gd name="connsiteX1584" fmla="*/ 2295550 w 2704675"/>
              <a:gd name="connsiteY1584" fmla="*/ 602372 h 3177656"/>
              <a:gd name="connsiteX1585" fmla="*/ 2299443 w 2704675"/>
              <a:gd name="connsiteY1585" fmla="*/ 592209 h 3177656"/>
              <a:gd name="connsiteX1586" fmla="*/ 2310075 w 2704675"/>
              <a:gd name="connsiteY1586" fmla="*/ 590308 h 3177656"/>
              <a:gd name="connsiteX1587" fmla="*/ 2312081 w 2704675"/>
              <a:gd name="connsiteY1587" fmla="*/ 578986 h 3177656"/>
              <a:gd name="connsiteX1588" fmla="*/ 2323147 w 2704675"/>
              <a:gd name="connsiteY1588" fmla="*/ 572153 h 3177656"/>
              <a:gd name="connsiteX1589" fmla="*/ 2331747 w 2704675"/>
              <a:gd name="connsiteY1589" fmla="*/ 562628 h 3177656"/>
              <a:gd name="connsiteX1590" fmla="*/ 2333200 w 2704675"/>
              <a:gd name="connsiteY1590" fmla="*/ 554080 h 3177656"/>
              <a:gd name="connsiteX1591" fmla="*/ 2340872 w 2704675"/>
              <a:gd name="connsiteY1591" fmla="*/ 550973 h 3177656"/>
              <a:gd name="connsiteX1592" fmla="*/ 2342745 w 2704675"/>
              <a:gd name="connsiteY1592" fmla="*/ 542659 h 3177656"/>
              <a:gd name="connsiteX1593" fmla="*/ 2348429 w 2704675"/>
              <a:gd name="connsiteY1593" fmla="*/ 535804 h 3177656"/>
              <a:gd name="connsiteX1594" fmla="*/ 2357100 w 2704675"/>
              <a:gd name="connsiteY1594" fmla="*/ 534463 h 3177656"/>
              <a:gd name="connsiteX1595" fmla="*/ 2356343 w 2704675"/>
              <a:gd name="connsiteY1595" fmla="*/ 551654 h 3177656"/>
              <a:gd name="connsiteX1596" fmla="*/ 2362606 w 2704675"/>
              <a:gd name="connsiteY1596" fmla="*/ 546332 h 3177656"/>
              <a:gd name="connsiteX1597" fmla="*/ 2368755 w 2704675"/>
              <a:gd name="connsiteY1597" fmla="*/ 543588 h 3177656"/>
              <a:gd name="connsiteX1598" fmla="*/ 2371716 w 2704675"/>
              <a:gd name="connsiteY1598" fmla="*/ 544795 h 3177656"/>
              <a:gd name="connsiteX1599" fmla="*/ 2372042 w 2704675"/>
              <a:gd name="connsiteY1599" fmla="*/ 547177 h 3177656"/>
              <a:gd name="connsiteX1600" fmla="*/ 2370169 w 2704675"/>
              <a:gd name="connsiteY1600" fmla="*/ 555491 h 3177656"/>
              <a:gd name="connsiteX1601" fmla="*/ 2364485 w 2704675"/>
              <a:gd name="connsiteY1601" fmla="*/ 562346 h 3177656"/>
              <a:gd name="connsiteX1602" fmla="*/ 2358835 w 2704675"/>
              <a:gd name="connsiteY1602" fmla="*/ 573293 h 3177656"/>
              <a:gd name="connsiteX1603" fmla="*/ 2353187 w 2704675"/>
              <a:gd name="connsiteY1603" fmla="*/ 584240 h 3177656"/>
              <a:gd name="connsiteX1604" fmla="*/ 2353111 w 2704675"/>
              <a:gd name="connsiteY1604" fmla="*/ 585959 h 3177656"/>
              <a:gd name="connsiteX1605" fmla="*/ 2333067 w 2704675"/>
              <a:gd name="connsiteY1605" fmla="*/ 610912 h 3177656"/>
              <a:gd name="connsiteX1606" fmla="*/ 2331914 w 2704675"/>
              <a:gd name="connsiteY1606" fmla="*/ 617536 h 3177656"/>
              <a:gd name="connsiteX1607" fmla="*/ 2330818 w 2704675"/>
              <a:gd name="connsiteY1607" fmla="*/ 622870 h 3177656"/>
              <a:gd name="connsiteX1608" fmla="*/ 2330591 w 2704675"/>
              <a:gd name="connsiteY1608" fmla="*/ 628028 h 3177656"/>
              <a:gd name="connsiteX1609" fmla="*/ 2317725 w 2704675"/>
              <a:gd name="connsiteY1609" fmla="*/ 646408 h 3177656"/>
              <a:gd name="connsiteX1610" fmla="*/ 2304860 w 2704675"/>
              <a:gd name="connsiteY1610" fmla="*/ 664787 h 3177656"/>
              <a:gd name="connsiteX1611" fmla="*/ 2302460 w 2704675"/>
              <a:gd name="connsiteY1611" fmla="*/ 680183 h 3177656"/>
              <a:gd name="connsiteX1612" fmla="*/ 2292886 w 2704675"/>
              <a:gd name="connsiteY1612" fmla="*/ 692249 h 3177656"/>
              <a:gd name="connsiteX1613" fmla="*/ 2280847 w 2704675"/>
              <a:gd name="connsiteY1613" fmla="*/ 701622 h 3177656"/>
              <a:gd name="connsiteX1614" fmla="*/ 2278674 w 2704675"/>
              <a:gd name="connsiteY1614" fmla="*/ 711861 h 3177656"/>
              <a:gd name="connsiteX1615" fmla="*/ 2270443 w 2704675"/>
              <a:gd name="connsiteY1615" fmla="*/ 713006 h 3177656"/>
              <a:gd name="connsiteX1616" fmla="*/ 2264619 w 2704675"/>
              <a:gd name="connsiteY1616" fmla="*/ 718132 h 3177656"/>
              <a:gd name="connsiteX1617" fmla="*/ 2255159 w 2704675"/>
              <a:gd name="connsiteY1617" fmla="*/ 727619 h 3177656"/>
              <a:gd name="connsiteX1618" fmla="*/ 2248164 w 2704675"/>
              <a:gd name="connsiteY1618" fmla="*/ 739799 h 3177656"/>
              <a:gd name="connsiteX1619" fmla="*/ 2248414 w 2704675"/>
              <a:gd name="connsiteY1619" fmla="*/ 743901 h 3177656"/>
              <a:gd name="connsiteX1620" fmla="*/ 2251299 w 2704675"/>
              <a:gd name="connsiteY1620" fmla="*/ 746826 h 3177656"/>
              <a:gd name="connsiteX1621" fmla="*/ 2254468 w 2704675"/>
              <a:gd name="connsiteY1621" fmla="*/ 743306 h 3177656"/>
              <a:gd name="connsiteX1622" fmla="*/ 2255116 w 2704675"/>
              <a:gd name="connsiteY1622" fmla="*/ 738382 h 3177656"/>
              <a:gd name="connsiteX1623" fmla="*/ 2272567 w 2704675"/>
              <a:gd name="connsiteY1623" fmla="*/ 723434 h 3177656"/>
              <a:gd name="connsiteX1624" fmla="*/ 2292426 w 2704675"/>
              <a:gd name="connsiteY1624" fmla="*/ 712467 h 3177656"/>
              <a:gd name="connsiteX1625" fmla="*/ 2299908 w 2704675"/>
              <a:gd name="connsiteY1625" fmla="*/ 699017 h 3177656"/>
              <a:gd name="connsiteX1626" fmla="*/ 2313963 w 2704675"/>
              <a:gd name="connsiteY1626" fmla="*/ 692746 h 3177656"/>
              <a:gd name="connsiteX1627" fmla="*/ 2334983 w 2704675"/>
              <a:gd name="connsiteY1627" fmla="*/ 660300 h 3177656"/>
              <a:gd name="connsiteX1628" fmla="*/ 2364745 w 2704675"/>
              <a:gd name="connsiteY1628" fmla="*/ 634698 h 3177656"/>
              <a:gd name="connsiteX1629" fmla="*/ 2366413 w 2704675"/>
              <a:gd name="connsiteY1629" fmla="*/ 626159 h 3177656"/>
              <a:gd name="connsiteX1630" fmla="*/ 2370659 w 2704675"/>
              <a:gd name="connsiteY1630" fmla="*/ 617734 h 3177656"/>
              <a:gd name="connsiteX1631" fmla="*/ 2382994 w 2704675"/>
              <a:gd name="connsiteY1631" fmla="*/ 611388 h 3177656"/>
              <a:gd name="connsiteX1632" fmla="*/ 2401819 w 2704675"/>
              <a:gd name="connsiteY1632" fmla="*/ 614154 h 3177656"/>
              <a:gd name="connsiteX1633" fmla="*/ 2416565 w 2704675"/>
              <a:gd name="connsiteY1633" fmla="*/ 592197 h 3177656"/>
              <a:gd name="connsiteX1634" fmla="*/ 2438664 w 2704675"/>
              <a:gd name="connsiteY1634" fmla="*/ 569487 h 3177656"/>
              <a:gd name="connsiteX1635" fmla="*/ 2458297 w 2704675"/>
              <a:gd name="connsiteY1635" fmla="*/ 544085 h 3177656"/>
              <a:gd name="connsiteX1636" fmla="*/ 2471075 w 2704675"/>
              <a:gd name="connsiteY1636" fmla="*/ 532591 h 3177656"/>
              <a:gd name="connsiteX1637" fmla="*/ 2485142 w 2704675"/>
              <a:gd name="connsiteY1637" fmla="*/ 521153 h 3177656"/>
              <a:gd name="connsiteX1638" fmla="*/ 2527826 w 2704675"/>
              <a:gd name="connsiteY1638" fmla="*/ 475882 h 3177656"/>
              <a:gd name="connsiteX1639" fmla="*/ 2566813 w 2704675"/>
              <a:gd name="connsiteY1639" fmla="*/ 426572 h 3177656"/>
              <a:gd name="connsiteX1640" fmla="*/ 2568237 w 2704675"/>
              <a:gd name="connsiteY1640" fmla="*/ 418669 h 3177656"/>
              <a:gd name="connsiteX1641" fmla="*/ 2575937 w 2704675"/>
              <a:gd name="connsiteY1641" fmla="*/ 414918 h 3177656"/>
              <a:gd name="connsiteX1642" fmla="*/ 2589262 w 2704675"/>
              <a:gd name="connsiteY1642" fmla="*/ 395912 h 3177656"/>
              <a:gd name="connsiteX1643" fmla="*/ 2605107 w 2704675"/>
              <a:gd name="connsiteY1643" fmla="*/ 378309 h 3177656"/>
              <a:gd name="connsiteX1644" fmla="*/ 2613758 w 2704675"/>
              <a:gd name="connsiteY1644" fmla="*/ 362758 h 3177656"/>
              <a:gd name="connsiteX1645" fmla="*/ 2623584 w 2704675"/>
              <a:gd name="connsiteY1645" fmla="*/ 349842 h 3177656"/>
              <a:gd name="connsiteX1646" fmla="*/ 2637639 w 2704675"/>
              <a:gd name="connsiteY1646" fmla="*/ 343571 h 3177656"/>
              <a:gd name="connsiteX1647" fmla="*/ 2608780 w 2704675"/>
              <a:gd name="connsiteY1647" fmla="*/ 392681 h 3177656"/>
              <a:gd name="connsiteX1648" fmla="*/ 2574878 w 2704675"/>
              <a:gd name="connsiteY1648" fmla="*/ 438985 h 3177656"/>
              <a:gd name="connsiteX1649" fmla="*/ 2571827 w 2704675"/>
              <a:gd name="connsiteY1649" fmla="*/ 449615 h 3177656"/>
              <a:gd name="connsiteX1650" fmla="*/ 2568662 w 2704675"/>
              <a:gd name="connsiteY1650" fmla="*/ 462824 h 3177656"/>
              <a:gd name="connsiteX1651" fmla="*/ 2568014 w 2704675"/>
              <a:gd name="connsiteY1651" fmla="*/ 467747 h 3177656"/>
              <a:gd name="connsiteX1652" fmla="*/ 2564845 w 2704675"/>
              <a:gd name="connsiteY1652" fmla="*/ 471268 h 3177656"/>
              <a:gd name="connsiteX1653" fmla="*/ 2563126 w 2704675"/>
              <a:gd name="connsiteY1653" fmla="*/ 471192 h 3177656"/>
              <a:gd name="connsiteX1654" fmla="*/ 2551719 w 2704675"/>
              <a:gd name="connsiteY1654" fmla="*/ 505353 h 3177656"/>
              <a:gd name="connsiteX1655" fmla="*/ 2537903 w 2704675"/>
              <a:gd name="connsiteY1655" fmla="*/ 535532 h 3177656"/>
              <a:gd name="connsiteX1656" fmla="*/ 2530239 w 2704675"/>
              <a:gd name="connsiteY1656" fmla="*/ 558017 h 3177656"/>
              <a:gd name="connsiteX1657" fmla="*/ 2513664 w 2704675"/>
              <a:gd name="connsiteY1657" fmla="*/ 577525 h 3177656"/>
              <a:gd name="connsiteX1658" fmla="*/ 2507733 w 2704675"/>
              <a:gd name="connsiteY1658" fmla="*/ 589967 h 3177656"/>
              <a:gd name="connsiteX1659" fmla="*/ 2500571 w 2704675"/>
              <a:gd name="connsiteY1659" fmla="*/ 601062 h 3177656"/>
              <a:gd name="connsiteX1660" fmla="*/ 2499839 w 2704675"/>
              <a:gd name="connsiteY1660" fmla="*/ 607919 h 3177656"/>
              <a:gd name="connsiteX1661" fmla="*/ 2496527 w 2704675"/>
              <a:gd name="connsiteY1661" fmla="*/ 614663 h 3177656"/>
              <a:gd name="connsiteX1662" fmla="*/ 2490690 w 2704675"/>
              <a:gd name="connsiteY1662" fmla="*/ 629908 h 3177656"/>
              <a:gd name="connsiteX1663" fmla="*/ 2487518 w 2704675"/>
              <a:gd name="connsiteY1663" fmla="*/ 638380 h 3177656"/>
              <a:gd name="connsiteX1664" fmla="*/ 2478126 w 2704675"/>
              <a:gd name="connsiteY1664" fmla="*/ 641411 h 3177656"/>
              <a:gd name="connsiteX1665" fmla="*/ 2472288 w 2704675"/>
              <a:gd name="connsiteY1665" fmla="*/ 656655 h 3177656"/>
              <a:gd name="connsiteX1666" fmla="*/ 2465260 w 2704675"/>
              <a:gd name="connsiteY1666" fmla="*/ 659790 h 3177656"/>
              <a:gd name="connsiteX1667" fmla="*/ 2465598 w 2704675"/>
              <a:gd name="connsiteY1667" fmla="*/ 664947 h 3177656"/>
              <a:gd name="connsiteX1668" fmla="*/ 2470417 w 2704675"/>
              <a:gd name="connsiteY1668" fmla="*/ 660890 h 3177656"/>
              <a:gd name="connsiteX1669" fmla="*/ 2478657 w 2704675"/>
              <a:gd name="connsiteY1669" fmla="*/ 646677 h 3177656"/>
              <a:gd name="connsiteX1670" fmla="*/ 2491683 w 2704675"/>
              <a:gd name="connsiteY1670" fmla="*/ 635122 h 3177656"/>
              <a:gd name="connsiteX1671" fmla="*/ 2494725 w 2704675"/>
              <a:gd name="connsiteY1671" fmla="*/ 629330 h 3177656"/>
              <a:gd name="connsiteX1672" fmla="*/ 2499717 w 2704675"/>
              <a:gd name="connsiteY1672" fmla="*/ 625665 h 3177656"/>
              <a:gd name="connsiteX1673" fmla="*/ 2503145 w 2704675"/>
              <a:gd name="connsiteY1673" fmla="*/ 626699 h 3177656"/>
              <a:gd name="connsiteX1674" fmla="*/ 2504445 w 2704675"/>
              <a:gd name="connsiteY1674" fmla="*/ 629683 h 3177656"/>
              <a:gd name="connsiteX1675" fmla="*/ 2514607 w 2704675"/>
              <a:gd name="connsiteY1675" fmla="*/ 621407 h 3177656"/>
              <a:gd name="connsiteX1676" fmla="*/ 2507484 w 2704675"/>
              <a:gd name="connsiteY1676" fmla="*/ 609798 h 3177656"/>
              <a:gd name="connsiteX1677" fmla="*/ 2516493 w 2704675"/>
              <a:gd name="connsiteY1677" fmla="*/ 602971 h 3177656"/>
              <a:gd name="connsiteX1678" fmla="*/ 2518383 w 2704675"/>
              <a:gd name="connsiteY1678" fmla="*/ 597062 h 3177656"/>
              <a:gd name="connsiteX1679" fmla="*/ 2525711 w 2704675"/>
              <a:gd name="connsiteY1679" fmla="*/ 603914 h 3177656"/>
              <a:gd name="connsiteX1680" fmla="*/ 2529020 w 2704675"/>
              <a:gd name="connsiteY1680" fmla="*/ 602968 h 3177656"/>
              <a:gd name="connsiteX1681" fmla="*/ 2530202 w 2704675"/>
              <a:gd name="connsiteY1681" fmla="*/ 600841 h 3177656"/>
              <a:gd name="connsiteX1682" fmla="*/ 2528221 w 2704675"/>
              <a:gd name="connsiteY1682" fmla="*/ 597828 h 3177656"/>
              <a:gd name="connsiteX1683" fmla="*/ 2525001 w 2704675"/>
              <a:gd name="connsiteY1683" fmla="*/ 595169 h 3177656"/>
              <a:gd name="connsiteX1684" fmla="*/ 2535014 w 2704675"/>
              <a:gd name="connsiteY1684" fmla="*/ 588726 h 3177656"/>
              <a:gd name="connsiteX1685" fmla="*/ 2539887 w 2704675"/>
              <a:gd name="connsiteY1685" fmla="*/ 578385 h 3177656"/>
              <a:gd name="connsiteX1686" fmla="*/ 2567032 w 2704675"/>
              <a:gd name="connsiteY1686" fmla="*/ 550488 h 3177656"/>
              <a:gd name="connsiteX1687" fmla="*/ 2589745 w 2704675"/>
              <a:gd name="connsiteY1687" fmla="*/ 521175 h 3177656"/>
              <a:gd name="connsiteX1688" fmla="*/ 2603215 w 2704675"/>
              <a:gd name="connsiteY1688" fmla="*/ 508821 h 3177656"/>
              <a:gd name="connsiteX1689" fmla="*/ 2615975 w 2704675"/>
              <a:gd name="connsiteY1689" fmla="*/ 493987 h 3177656"/>
              <a:gd name="connsiteX1690" fmla="*/ 2619283 w 2704675"/>
              <a:gd name="connsiteY1690" fmla="*/ 493041 h 3177656"/>
              <a:gd name="connsiteX1691" fmla="*/ 2603839 w 2704675"/>
              <a:gd name="connsiteY1691" fmla="*/ 524303 h 3177656"/>
              <a:gd name="connsiteX1692" fmla="*/ 2580771 w 2704675"/>
              <a:gd name="connsiteY1692" fmla="*/ 552375 h 3177656"/>
              <a:gd name="connsiteX1693" fmla="*/ 2577464 w 2704675"/>
              <a:gd name="connsiteY1693" fmla="*/ 559585 h 3177656"/>
              <a:gd name="connsiteX1694" fmla="*/ 2574157 w 2704675"/>
              <a:gd name="connsiteY1694" fmla="*/ 566795 h 3177656"/>
              <a:gd name="connsiteX1695" fmla="*/ 2557850 w 2704675"/>
              <a:gd name="connsiteY1695" fmla="*/ 578617 h 3177656"/>
              <a:gd name="connsiteX1696" fmla="*/ 2533043 w 2704675"/>
              <a:gd name="connsiteY1696" fmla="*/ 623294 h 3177656"/>
              <a:gd name="connsiteX1697" fmla="*/ 2543912 w 2704675"/>
              <a:gd name="connsiteY1697" fmla="*/ 611237 h 3177656"/>
              <a:gd name="connsiteX1698" fmla="*/ 2557389 w 2704675"/>
              <a:gd name="connsiteY1698" fmla="*/ 627071 h 3177656"/>
              <a:gd name="connsiteX1699" fmla="*/ 2518728 w 2704675"/>
              <a:gd name="connsiteY1699" fmla="*/ 685105 h 3177656"/>
              <a:gd name="connsiteX1700" fmla="*/ 2488400 w 2704675"/>
              <a:gd name="connsiteY1700" fmla="*/ 748811 h 3177656"/>
              <a:gd name="connsiteX1701" fmla="*/ 2491001 w 2704675"/>
              <a:gd name="connsiteY1701" fmla="*/ 751646 h 3177656"/>
              <a:gd name="connsiteX1702" fmla="*/ 2504441 w 2704675"/>
              <a:gd name="connsiteY1702" fmla="*/ 739973 h 3177656"/>
              <a:gd name="connsiteX1703" fmla="*/ 2516996 w 2704675"/>
              <a:gd name="connsiteY1703" fmla="*/ 729895 h 3177656"/>
              <a:gd name="connsiteX1704" fmla="*/ 2521250 w 2704675"/>
              <a:gd name="connsiteY1704" fmla="*/ 732258 h 3177656"/>
              <a:gd name="connsiteX1705" fmla="*/ 2520780 w 2704675"/>
              <a:gd name="connsiteY1705" fmla="*/ 743130 h 3177656"/>
              <a:gd name="connsiteX1706" fmla="*/ 2512746 w 2704675"/>
              <a:gd name="connsiteY1706" fmla="*/ 752587 h 3177656"/>
              <a:gd name="connsiteX1707" fmla="*/ 2521670 w 2704675"/>
              <a:gd name="connsiteY1707" fmla="*/ 758760 h 3177656"/>
              <a:gd name="connsiteX1708" fmla="*/ 2515350 w 2704675"/>
              <a:gd name="connsiteY1708" fmla="*/ 767949 h 3177656"/>
              <a:gd name="connsiteX1709" fmla="*/ 2509681 w 2704675"/>
              <a:gd name="connsiteY1709" fmla="*/ 785678 h 3177656"/>
              <a:gd name="connsiteX1710" fmla="*/ 2506965 w 2704675"/>
              <a:gd name="connsiteY1710" fmla="*/ 794956 h 3177656"/>
              <a:gd name="connsiteX1711" fmla="*/ 2503540 w 2704675"/>
              <a:gd name="connsiteY1711" fmla="*/ 801751 h 3177656"/>
              <a:gd name="connsiteX1712" fmla="*/ 2500231 w 2704675"/>
              <a:gd name="connsiteY1712" fmla="*/ 802698 h 3177656"/>
              <a:gd name="connsiteX1713" fmla="*/ 2496183 w 2704675"/>
              <a:gd name="connsiteY1713" fmla="*/ 803408 h 3177656"/>
              <a:gd name="connsiteX1714" fmla="*/ 2492667 w 2704675"/>
              <a:gd name="connsiteY1714" fmla="*/ 801281 h 3177656"/>
              <a:gd name="connsiteX1715" fmla="*/ 2495944 w 2704675"/>
              <a:gd name="connsiteY1715" fmla="*/ 791620 h 3177656"/>
              <a:gd name="connsiteX1716" fmla="*/ 2503299 w 2704675"/>
              <a:gd name="connsiteY1716" fmla="*/ 782134 h 3177656"/>
              <a:gd name="connsiteX1717" fmla="*/ 2504950 w 2704675"/>
              <a:gd name="connsiteY1717" fmla="*/ 769134 h 3177656"/>
              <a:gd name="connsiteX1718" fmla="*/ 2501641 w 2704675"/>
              <a:gd name="connsiteY1718" fmla="*/ 770080 h 3177656"/>
              <a:gd name="connsiteX1719" fmla="*/ 2494762 w 2704675"/>
              <a:gd name="connsiteY1719" fmla="*/ 790615 h 3177656"/>
              <a:gd name="connsiteX1720" fmla="*/ 2486287 w 2704675"/>
              <a:gd name="connsiteY1720" fmla="*/ 810264 h 3177656"/>
              <a:gd name="connsiteX1721" fmla="*/ 2491016 w 2704675"/>
              <a:gd name="connsiteY1721" fmla="*/ 814281 h 3177656"/>
              <a:gd name="connsiteX1722" fmla="*/ 2482007 w 2704675"/>
              <a:gd name="connsiteY1722" fmla="*/ 825806 h 3177656"/>
              <a:gd name="connsiteX1723" fmla="*/ 2474240 w 2704675"/>
              <a:gd name="connsiteY1723" fmla="*/ 836976 h 3177656"/>
              <a:gd name="connsiteX1724" fmla="*/ 2465172 w 2704675"/>
              <a:gd name="connsiteY1724" fmla="*/ 851425 h 3177656"/>
              <a:gd name="connsiteX1725" fmla="*/ 2457701 w 2704675"/>
              <a:gd name="connsiteY1725" fmla="*/ 866761 h 3177656"/>
              <a:gd name="connsiteX1726" fmla="*/ 2455812 w 2704675"/>
              <a:gd name="connsiteY1726" fmla="*/ 872670 h 3177656"/>
              <a:gd name="connsiteX1727" fmla="*/ 2465740 w 2704675"/>
              <a:gd name="connsiteY1727" fmla="*/ 882358 h 3177656"/>
              <a:gd name="connsiteX1728" fmla="*/ 2467158 w 2704675"/>
              <a:gd name="connsiteY1728" fmla="*/ 874795 h 3177656"/>
              <a:gd name="connsiteX1729" fmla="*/ 2486537 w 2704675"/>
              <a:gd name="connsiteY1729" fmla="*/ 867463 h 3177656"/>
              <a:gd name="connsiteX1730" fmla="*/ 2488661 w 2704675"/>
              <a:gd name="connsiteY1730" fmla="*/ 856117 h 3177656"/>
              <a:gd name="connsiteX1731" fmla="*/ 2494452 w 2704675"/>
              <a:gd name="connsiteY1731" fmla="*/ 852896 h 3177656"/>
              <a:gd name="connsiteX1732" fmla="*/ 2496696 w 2704675"/>
              <a:gd name="connsiteY1732" fmla="*/ 846662 h 3177656"/>
              <a:gd name="connsiteX1733" fmla="*/ 2505202 w 2704675"/>
              <a:gd name="connsiteY1733" fmla="*/ 838860 h 3177656"/>
              <a:gd name="connsiteX1734" fmla="*/ 2516075 w 2704675"/>
              <a:gd name="connsiteY1734" fmla="*/ 839329 h 3177656"/>
              <a:gd name="connsiteX1735" fmla="*/ 2514835 w 2704675"/>
              <a:gd name="connsiteY1735" fmla="*/ 841250 h 3177656"/>
              <a:gd name="connsiteX1736" fmla="*/ 2513240 w 2704675"/>
              <a:gd name="connsiteY1736" fmla="*/ 841930 h 3177656"/>
              <a:gd name="connsiteX1737" fmla="*/ 2511588 w 2704675"/>
              <a:gd name="connsiteY1737" fmla="*/ 854930 h 3177656"/>
              <a:gd name="connsiteX1738" fmla="*/ 2507719 w 2704675"/>
              <a:gd name="connsiteY1738" fmla="*/ 860959 h 3177656"/>
              <a:gd name="connsiteX1739" fmla="*/ 2508283 w 2704675"/>
              <a:gd name="connsiteY1739" fmla="*/ 868403 h 3177656"/>
              <a:gd name="connsiteX1740" fmla="*/ 2505211 w 2704675"/>
              <a:gd name="connsiteY1740" fmla="*/ 876441 h 3177656"/>
              <a:gd name="connsiteX1741" fmla="*/ 2506396 w 2704675"/>
              <a:gd name="connsiteY1741" fmla="*/ 886839 h 3177656"/>
              <a:gd name="connsiteX1742" fmla="*/ 2491367 w 2704675"/>
              <a:gd name="connsiteY1742" fmla="*/ 928945 h 3177656"/>
              <a:gd name="connsiteX1743" fmla="*/ 2476872 w 2704675"/>
              <a:gd name="connsiteY1743" fmla="*/ 977608 h 3177656"/>
              <a:gd name="connsiteX1744" fmla="*/ 2482784 w 2704675"/>
              <a:gd name="connsiteY1744" fmla="*/ 992025 h 3177656"/>
              <a:gd name="connsiteX1745" fmla="*/ 2473568 w 2704675"/>
              <a:gd name="connsiteY1745" fmla="*/ 1003608 h 3177656"/>
              <a:gd name="connsiteX1746" fmla="*/ 2471445 w 2704675"/>
              <a:gd name="connsiteY1746" fmla="*/ 1014954 h 3177656"/>
              <a:gd name="connsiteX1747" fmla="*/ 2493093 w 2704675"/>
              <a:gd name="connsiteY1747" fmla="*/ 981918 h 3177656"/>
              <a:gd name="connsiteX1748" fmla="*/ 2519883 w 2704675"/>
              <a:gd name="connsiteY1748" fmla="*/ 952781 h 3177656"/>
              <a:gd name="connsiteX1749" fmla="*/ 2521120 w 2704675"/>
              <a:gd name="connsiteY1749" fmla="*/ 938333 h 3177656"/>
              <a:gd name="connsiteX1750" fmla="*/ 2529096 w 2704675"/>
              <a:gd name="connsiteY1750" fmla="*/ 928670 h 3177656"/>
              <a:gd name="connsiteX1751" fmla="*/ 2549832 w 2704675"/>
              <a:gd name="connsiteY1751" fmla="*/ 912002 h 3177656"/>
              <a:gd name="connsiteX1752" fmla="*/ 2558161 w 2704675"/>
              <a:gd name="connsiteY1752" fmla="*/ 898882 h 3177656"/>
              <a:gd name="connsiteX1753" fmla="*/ 2567612 w 2704675"/>
              <a:gd name="connsiteY1753" fmla="*/ 881863 h 3177656"/>
              <a:gd name="connsiteX1754" fmla="*/ 2577094 w 2704675"/>
              <a:gd name="connsiteY1754" fmla="*/ 878256 h 3177656"/>
              <a:gd name="connsiteX1755" fmla="*/ 2583917 w 2704675"/>
              <a:gd name="connsiteY1755" fmla="*/ 870040 h 3177656"/>
              <a:gd name="connsiteX1756" fmla="*/ 2589915 w 2704675"/>
              <a:gd name="connsiteY1756" fmla="*/ 869891 h 3177656"/>
              <a:gd name="connsiteX1757" fmla="*/ 2595736 w 2704675"/>
              <a:gd name="connsiteY1757" fmla="*/ 873819 h 3177656"/>
              <a:gd name="connsiteX1758" fmla="*/ 2587791 w 2704675"/>
              <a:gd name="connsiteY1758" fmla="*/ 882803 h 3177656"/>
              <a:gd name="connsiteX1759" fmla="*/ 2575413 w 2704675"/>
              <a:gd name="connsiteY1759" fmla="*/ 890369 h 3177656"/>
              <a:gd name="connsiteX1760" fmla="*/ 2549425 w 2704675"/>
              <a:gd name="connsiteY1760" fmla="*/ 937174 h 3177656"/>
              <a:gd name="connsiteX1761" fmla="*/ 2534359 w 2704675"/>
              <a:gd name="connsiteY1761" fmla="*/ 947075 h 3177656"/>
              <a:gd name="connsiteX1762" fmla="*/ 2526031 w 2704675"/>
              <a:gd name="connsiteY1762" fmla="*/ 961761 h 3177656"/>
              <a:gd name="connsiteX1763" fmla="*/ 2504530 w 2704675"/>
              <a:gd name="connsiteY1763" fmla="*/ 992965 h 3177656"/>
              <a:gd name="connsiteX1764" fmla="*/ 2506659 w 2704675"/>
              <a:gd name="connsiteY1764" fmla="*/ 1006674 h 3177656"/>
              <a:gd name="connsiteX1765" fmla="*/ 2504858 w 2704675"/>
              <a:gd name="connsiteY1765" fmla="*/ 1010544 h 3177656"/>
              <a:gd name="connsiteX1766" fmla="*/ 2501461 w 2704675"/>
              <a:gd name="connsiteY1766" fmla="*/ 1013529 h 3177656"/>
              <a:gd name="connsiteX1767" fmla="*/ 2498152 w 2704675"/>
              <a:gd name="connsiteY1767" fmla="*/ 1014475 h 3177656"/>
              <a:gd name="connsiteX1768" fmla="*/ 2518955 w 2704675"/>
              <a:gd name="connsiteY1768" fmla="*/ 1024634 h 3177656"/>
              <a:gd name="connsiteX1769" fmla="*/ 2523918 w 2704675"/>
              <a:gd name="connsiteY1769" fmla="*/ 1023214 h 3177656"/>
              <a:gd name="connsiteX1770" fmla="*/ 2528910 w 2704675"/>
              <a:gd name="connsiteY1770" fmla="*/ 1019550 h 3177656"/>
              <a:gd name="connsiteX1771" fmla="*/ 2531952 w 2704675"/>
              <a:gd name="connsiteY1771" fmla="*/ 1013758 h 3177656"/>
              <a:gd name="connsiteX1772" fmla="*/ 2545895 w 2704675"/>
              <a:gd name="connsiteY1772" fmla="*/ 1006192 h 3177656"/>
              <a:gd name="connsiteX1773" fmla="*/ 2556172 w 2704675"/>
              <a:gd name="connsiteY1773" fmla="*/ 984237 h 3177656"/>
              <a:gd name="connsiteX1774" fmla="*/ 2576377 w 2704675"/>
              <a:gd name="connsiteY1774" fmla="*/ 968840 h 3177656"/>
              <a:gd name="connsiteX1775" fmla="*/ 2581105 w 2704675"/>
              <a:gd name="connsiteY1775" fmla="*/ 972857 h 3177656"/>
              <a:gd name="connsiteX1776" fmla="*/ 2581578 w 2704675"/>
              <a:gd name="connsiteY1776" fmla="*/ 974511 h 3177656"/>
              <a:gd name="connsiteX1777" fmla="*/ 2575670 w 2704675"/>
              <a:gd name="connsiteY1777" fmla="*/ 978885 h 3177656"/>
              <a:gd name="connsiteX1778" fmla="*/ 2576145 w 2704675"/>
              <a:gd name="connsiteY1778" fmla="*/ 986803 h 3177656"/>
              <a:gd name="connsiteX1779" fmla="*/ 2576618 w 2704675"/>
              <a:gd name="connsiteY1779" fmla="*/ 988458 h 3177656"/>
              <a:gd name="connsiteX1780" fmla="*/ 2580578 w 2704675"/>
              <a:gd name="connsiteY1780" fmla="*/ 996050 h 3177656"/>
              <a:gd name="connsiteX1781" fmla="*/ 2574258 w 2704675"/>
              <a:gd name="connsiteY1781" fmla="*/ 1005240 h 3177656"/>
              <a:gd name="connsiteX1782" fmla="*/ 2560794 w 2704675"/>
              <a:gd name="connsiteY1782" fmla="*/ 1039515 h 3177656"/>
              <a:gd name="connsiteX1783" fmla="*/ 2548978 w 2704675"/>
              <a:gd name="connsiteY1783" fmla="*/ 1051395 h 3177656"/>
              <a:gd name="connsiteX1784" fmla="*/ 2537873 w 2704675"/>
              <a:gd name="connsiteY1784" fmla="*/ 1065756 h 3177656"/>
              <a:gd name="connsiteX1785" fmla="*/ 2528925 w 2704675"/>
              <a:gd name="connsiteY1785" fmla="*/ 1085316 h 3177656"/>
              <a:gd name="connsiteX1786" fmla="*/ 2523700 w 2704675"/>
              <a:gd name="connsiteY1786" fmla="*/ 1103813 h 3177656"/>
              <a:gd name="connsiteX1787" fmla="*/ 2522046 w 2704675"/>
              <a:gd name="connsiteY1787" fmla="*/ 1104286 h 3177656"/>
              <a:gd name="connsiteX1788" fmla="*/ 2484006 w 2704675"/>
              <a:gd name="connsiteY1788" fmla="*/ 1165275 h 3177656"/>
              <a:gd name="connsiteX1789" fmla="*/ 2490624 w 2704675"/>
              <a:gd name="connsiteY1789" fmla="*/ 1164948 h 3177656"/>
              <a:gd name="connsiteX1790" fmla="*/ 2495825 w 2704675"/>
              <a:gd name="connsiteY1790" fmla="*/ 1169054 h 3177656"/>
              <a:gd name="connsiteX1791" fmla="*/ 2494084 w 2704675"/>
              <a:gd name="connsiteY1791" fmla="*/ 1179395 h 3177656"/>
              <a:gd name="connsiteX1792" fmla="*/ 2491103 w 2704675"/>
              <a:gd name="connsiteY1792" fmla="*/ 1190091 h 3177656"/>
              <a:gd name="connsiteX1793" fmla="*/ 2471964 w 2704675"/>
              <a:gd name="connsiteY1793" fmla="*/ 1217040 h 3177656"/>
              <a:gd name="connsiteX1794" fmla="*/ 2460504 w 2704675"/>
              <a:gd name="connsiteY1794" fmla="*/ 1233292 h 3177656"/>
              <a:gd name="connsiteX1795" fmla="*/ 2456137 w 2704675"/>
              <a:gd name="connsiteY1795" fmla="*/ 1255570 h 3177656"/>
              <a:gd name="connsiteX1796" fmla="*/ 2439741 w 2704675"/>
              <a:gd name="connsiteY1796" fmla="*/ 1263168 h 3177656"/>
              <a:gd name="connsiteX1797" fmla="*/ 2432743 w 2704675"/>
              <a:gd name="connsiteY1797" fmla="*/ 1280157 h 3177656"/>
              <a:gd name="connsiteX1798" fmla="*/ 2422789 w 2704675"/>
              <a:gd name="connsiteY1798" fmla="*/ 1291505 h 3177656"/>
              <a:gd name="connsiteX1799" fmla="*/ 2421168 w 2704675"/>
              <a:gd name="connsiteY1799" fmla="*/ 1308523 h 3177656"/>
              <a:gd name="connsiteX1800" fmla="*/ 2416147 w 2704675"/>
              <a:gd name="connsiteY1800" fmla="*/ 1314433 h 3177656"/>
              <a:gd name="connsiteX1801" fmla="*/ 2408644 w 2704675"/>
              <a:gd name="connsiteY1801" fmla="*/ 1321053 h 3177656"/>
              <a:gd name="connsiteX1802" fmla="*/ 2404627 w 2704675"/>
              <a:gd name="connsiteY1802" fmla="*/ 1325781 h 3177656"/>
              <a:gd name="connsiteX1803" fmla="*/ 2393281 w 2704675"/>
              <a:gd name="connsiteY1803" fmla="*/ 1323656 h 3177656"/>
              <a:gd name="connsiteX1804" fmla="*/ 2397679 w 2704675"/>
              <a:gd name="connsiteY1804" fmla="*/ 1303831 h 3177656"/>
              <a:gd name="connsiteX1805" fmla="*/ 2410054 w 2704675"/>
              <a:gd name="connsiteY1805" fmla="*/ 1288435 h 3177656"/>
              <a:gd name="connsiteX1806" fmla="*/ 2411709 w 2704675"/>
              <a:gd name="connsiteY1806" fmla="*/ 1287962 h 3177656"/>
              <a:gd name="connsiteX1807" fmla="*/ 2422105 w 2704675"/>
              <a:gd name="connsiteY1807" fmla="*/ 1274251 h 3177656"/>
              <a:gd name="connsiteX1808" fmla="*/ 2423817 w 2704675"/>
              <a:gd name="connsiteY1808" fmla="*/ 1266155 h 3177656"/>
              <a:gd name="connsiteX1809" fmla="*/ 2428720 w 2704675"/>
              <a:gd name="connsiteY1809" fmla="*/ 1259831 h 3177656"/>
              <a:gd name="connsiteX1810" fmla="*/ 2438701 w 2704675"/>
              <a:gd name="connsiteY1810" fmla="*/ 1238409 h 3177656"/>
              <a:gd name="connsiteX1811" fmla="*/ 2449037 w 2704675"/>
              <a:gd name="connsiteY1811" fmla="*/ 1218227 h 3177656"/>
              <a:gd name="connsiteX1812" fmla="*/ 2456836 w 2704675"/>
              <a:gd name="connsiteY1812" fmla="*/ 1214208 h 3177656"/>
              <a:gd name="connsiteX1813" fmla="*/ 2448799 w 2704675"/>
              <a:gd name="connsiteY1813" fmla="*/ 1211136 h 3177656"/>
              <a:gd name="connsiteX1814" fmla="*/ 2430074 w 2704675"/>
              <a:gd name="connsiteY1814" fmla="*/ 1237967 h 3177656"/>
              <a:gd name="connsiteX1815" fmla="*/ 2415250 w 2704675"/>
              <a:gd name="connsiteY1815" fmla="*/ 1269053 h 3177656"/>
              <a:gd name="connsiteX1816" fmla="*/ 2402252 w 2704675"/>
              <a:gd name="connsiteY1816" fmla="*/ 1279928 h 3177656"/>
              <a:gd name="connsiteX1817" fmla="*/ 2385360 w 2704675"/>
              <a:gd name="connsiteY1817" fmla="*/ 1311604 h 3177656"/>
              <a:gd name="connsiteX1818" fmla="*/ 2362085 w 2704675"/>
              <a:gd name="connsiteY1818" fmla="*/ 1339736 h 3177656"/>
              <a:gd name="connsiteX1819" fmla="*/ 2357182 w 2704675"/>
              <a:gd name="connsiteY1819" fmla="*/ 1344494 h 3177656"/>
              <a:gd name="connsiteX1820" fmla="*/ 2358306 w 2704675"/>
              <a:gd name="connsiteY1820" fmla="*/ 1351555 h 3177656"/>
              <a:gd name="connsiteX1821" fmla="*/ 2360672 w 2704675"/>
              <a:gd name="connsiteY1821" fmla="*/ 1359826 h 3177656"/>
              <a:gd name="connsiteX1822" fmla="*/ 2356182 w 2704675"/>
              <a:gd name="connsiteY1822" fmla="*/ 1362900 h 3177656"/>
              <a:gd name="connsiteX1823" fmla="*/ 2349415 w 2704675"/>
              <a:gd name="connsiteY1823" fmla="*/ 1361927 h 3177656"/>
              <a:gd name="connsiteX1824" fmla="*/ 2348856 w 2704675"/>
              <a:gd name="connsiteY1824" fmla="*/ 1368574 h 3177656"/>
              <a:gd name="connsiteX1825" fmla="*/ 2342062 w 2704675"/>
              <a:gd name="connsiteY1825" fmla="*/ 1374544 h 3177656"/>
              <a:gd name="connsiteX1826" fmla="*/ 2338459 w 2704675"/>
              <a:gd name="connsiteY1826" fmla="*/ 1382286 h 3177656"/>
              <a:gd name="connsiteX1827" fmla="*/ 2342212 w 2704675"/>
              <a:gd name="connsiteY1827" fmla="*/ 1385239 h 3177656"/>
              <a:gd name="connsiteX1828" fmla="*/ 2346497 w 2704675"/>
              <a:gd name="connsiteY1828" fmla="*/ 1385357 h 3177656"/>
              <a:gd name="connsiteX1829" fmla="*/ 2350453 w 2704675"/>
              <a:gd name="connsiteY1829" fmla="*/ 1375724 h 3177656"/>
              <a:gd name="connsiteX1830" fmla="*/ 2357601 w 2704675"/>
              <a:gd name="connsiteY1830" fmla="*/ 1367864 h 3177656"/>
              <a:gd name="connsiteX1831" fmla="*/ 2359581 w 2704675"/>
              <a:gd name="connsiteY1831" fmla="*/ 1369311 h 3177656"/>
              <a:gd name="connsiteX1832" fmla="*/ 2360675 w 2704675"/>
              <a:gd name="connsiteY1832" fmla="*/ 1372354 h 3177656"/>
              <a:gd name="connsiteX1833" fmla="*/ 2367295 w 2704675"/>
              <a:gd name="connsiteY1833" fmla="*/ 1382988 h 3177656"/>
              <a:gd name="connsiteX1834" fmla="*/ 2365259 w 2704675"/>
              <a:gd name="connsiteY1834" fmla="*/ 1390729 h 3177656"/>
              <a:gd name="connsiteX1835" fmla="*/ 2358080 w 2704675"/>
              <a:gd name="connsiteY1835" fmla="*/ 1394572 h 3177656"/>
              <a:gd name="connsiteX1836" fmla="*/ 2355895 w 2704675"/>
              <a:gd name="connsiteY1836" fmla="*/ 1401013 h 3177656"/>
              <a:gd name="connsiteX1837" fmla="*/ 2350519 w 2704675"/>
              <a:gd name="connsiteY1837" fmla="*/ 1405682 h 3177656"/>
              <a:gd name="connsiteX1838" fmla="*/ 2347241 w 2704675"/>
              <a:gd name="connsiteY1838" fmla="*/ 1410647 h 3177656"/>
              <a:gd name="connsiteX1839" fmla="*/ 2342012 w 2704675"/>
              <a:gd name="connsiteY1839" fmla="*/ 1413484 h 3177656"/>
              <a:gd name="connsiteX1840" fmla="*/ 2335394 w 2704675"/>
              <a:gd name="connsiteY1840" fmla="*/ 1413811 h 3177656"/>
              <a:gd name="connsiteX1841" fmla="*/ 2330193 w 2704675"/>
              <a:gd name="connsiteY1841" fmla="*/ 1409705 h 3177656"/>
              <a:gd name="connsiteX1842" fmla="*/ 2331816 w 2704675"/>
              <a:gd name="connsiteY1842" fmla="*/ 1400516 h 3177656"/>
              <a:gd name="connsiteX1843" fmla="*/ 2337516 w 2704675"/>
              <a:gd name="connsiteY1843" fmla="*/ 1391504 h 3177656"/>
              <a:gd name="connsiteX1844" fmla="*/ 2332079 w 2704675"/>
              <a:gd name="connsiteY1844" fmla="*/ 1391269 h 3177656"/>
              <a:gd name="connsiteX1845" fmla="*/ 2321683 w 2704675"/>
              <a:gd name="connsiteY1845" fmla="*/ 1404980 h 3177656"/>
              <a:gd name="connsiteX1846" fmla="*/ 2304108 w 2704675"/>
              <a:gd name="connsiteY1846" fmla="*/ 1422534 h 3177656"/>
              <a:gd name="connsiteX1847" fmla="*/ 2291675 w 2704675"/>
              <a:gd name="connsiteY1847" fmla="*/ 1443986 h 3177656"/>
              <a:gd name="connsiteX1848" fmla="*/ 2291314 w 2704675"/>
              <a:gd name="connsiteY1848" fmla="*/ 1445634 h 3177656"/>
              <a:gd name="connsiteX1849" fmla="*/ 2304958 w 2704675"/>
              <a:gd name="connsiteY1849" fmla="*/ 1454836 h 3177656"/>
              <a:gd name="connsiteX1850" fmla="*/ 2316417 w 2704675"/>
              <a:gd name="connsiteY1850" fmla="*/ 1453900 h 3177656"/>
              <a:gd name="connsiteX1851" fmla="*/ 2316873 w 2704675"/>
              <a:gd name="connsiteY1851" fmla="*/ 1454251 h 3177656"/>
              <a:gd name="connsiteX1852" fmla="*/ 2315786 w 2704675"/>
              <a:gd name="connsiteY1852" fmla="*/ 1453198 h 3177656"/>
              <a:gd name="connsiteX1853" fmla="*/ 2315725 w 2704675"/>
              <a:gd name="connsiteY1853" fmla="*/ 1448294 h 3177656"/>
              <a:gd name="connsiteX1854" fmla="*/ 2318856 w 2704675"/>
              <a:gd name="connsiteY1854" fmla="*/ 1445162 h 3177656"/>
              <a:gd name="connsiteX1855" fmla="*/ 2324292 w 2704675"/>
              <a:gd name="connsiteY1855" fmla="*/ 1445397 h 3177656"/>
              <a:gd name="connsiteX1856" fmla="*/ 2328785 w 2704675"/>
              <a:gd name="connsiteY1856" fmla="*/ 1454850 h 3177656"/>
              <a:gd name="connsiteX1857" fmla="*/ 2329052 w 2704675"/>
              <a:gd name="connsiteY1857" fmla="*/ 1456564 h 3177656"/>
              <a:gd name="connsiteX1858" fmla="*/ 2328077 w 2704675"/>
              <a:gd name="connsiteY1858" fmla="*/ 1458632 h 3177656"/>
              <a:gd name="connsiteX1859" fmla="*/ 2321506 w 2704675"/>
              <a:gd name="connsiteY1859" fmla="*/ 1457821 h 3177656"/>
              <a:gd name="connsiteX1860" fmla="*/ 2329374 w 2704675"/>
              <a:gd name="connsiteY1860" fmla="*/ 1463887 h 3177656"/>
              <a:gd name="connsiteX1861" fmla="*/ 2334099 w 2704675"/>
              <a:gd name="connsiteY1861" fmla="*/ 1460546 h 3177656"/>
              <a:gd name="connsiteX1862" fmla="*/ 2339065 w 2704675"/>
              <a:gd name="connsiteY1862" fmla="*/ 1467843 h 3177656"/>
              <a:gd name="connsiteX1863" fmla="*/ 2348600 w 2704675"/>
              <a:gd name="connsiteY1863" fmla="*/ 1469559 h 3177656"/>
              <a:gd name="connsiteX1864" fmla="*/ 2352650 w 2704675"/>
              <a:gd name="connsiteY1864" fmla="*/ 1477973 h 3177656"/>
              <a:gd name="connsiteX1865" fmla="*/ 2366359 w 2704675"/>
              <a:gd name="connsiteY1865" fmla="*/ 1486587 h 3177656"/>
              <a:gd name="connsiteX1866" fmla="*/ 2378524 w 2704675"/>
              <a:gd name="connsiteY1866" fmla="*/ 1496175 h 3177656"/>
              <a:gd name="connsiteX1867" fmla="*/ 2407435 w 2704675"/>
              <a:gd name="connsiteY1867" fmla="*/ 1500950 h 3177656"/>
              <a:gd name="connsiteX1868" fmla="*/ 2416032 w 2704675"/>
              <a:gd name="connsiteY1868" fmla="*/ 1516568 h 3177656"/>
              <a:gd name="connsiteX1869" fmla="*/ 2430112 w 2704675"/>
              <a:gd name="connsiteY1869" fmla="*/ 1525486 h 3177656"/>
              <a:gd name="connsiteX1870" fmla="*/ 2439963 w 2704675"/>
              <a:gd name="connsiteY1870" fmla="*/ 1536535 h 3177656"/>
              <a:gd name="connsiteX1871" fmla="*/ 2442180 w 2704675"/>
              <a:gd name="connsiteY1871" fmla="*/ 1542329 h 3177656"/>
              <a:gd name="connsiteX1872" fmla="*/ 2449246 w 2704675"/>
              <a:gd name="connsiteY1872" fmla="*/ 1543265 h 3177656"/>
              <a:gd name="connsiteX1873" fmla="*/ 2451112 w 2704675"/>
              <a:gd name="connsiteY1873" fmla="*/ 1549642 h 3177656"/>
              <a:gd name="connsiteX1874" fmla="*/ 2458961 w 2704675"/>
              <a:gd name="connsiteY1874" fmla="*/ 1552961 h 3177656"/>
              <a:gd name="connsiteX1875" fmla="*/ 2464698 w 2704675"/>
              <a:gd name="connsiteY1875" fmla="*/ 1559772 h 3177656"/>
              <a:gd name="connsiteX1876" fmla="*/ 2497664 w 2704675"/>
              <a:gd name="connsiteY1876" fmla="*/ 1577814 h 3177656"/>
              <a:gd name="connsiteX1877" fmla="*/ 2476561 w 2704675"/>
              <a:gd name="connsiteY1877" fmla="*/ 1581420 h 3177656"/>
              <a:gd name="connsiteX1878" fmla="*/ 2456026 w 2704675"/>
              <a:gd name="connsiteY1878" fmla="*/ 1582509 h 3177656"/>
              <a:gd name="connsiteX1879" fmla="*/ 2438704 w 2704675"/>
              <a:gd name="connsiteY1879" fmla="*/ 1573298 h 3177656"/>
              <a:gd name="connsiteX1880" fmla="*/ 2421381 w 2704675"/>
              <a:gd name="connsiteY1880" fmla="*/ 1564087 h 3177656"/>
              <a:gd name="connsiteX1881" fmla="*/ 2406097 w 2704675"/>
              <a:gd name="connsiteY1881" fmla="*/ 1552691 h 3177656"/>
              <a:gd name="connsiteX1882" fmla="*/ 2388414 w 2704675"/>
              <a:gd name="connsiteY1882" fmla="*/ 1546045 h 3177656"/>
              <a:gd name="connsiteX1883" fmla="*/ 2382678 w 2704675"/>
              <a:gd name="connsiteY1883" fmla="*/ 1539235 h 3177656"/>
              <a:gd name="connsiteX1884" fmla="*/ 2374828 w 2704675"/>
              <a:gd name="connsiteY1884" fmla="*/ 1535915 h 3177656"/>
              <a:gd name="connsiteX1885" fmla="*/ 2368814 w 2704675"/>
              <a:gd name="connsiteY1885" fmla="*/ 1546904 h 3177656"/>
              <a:gd name="connsiteX1886" fmla="*/ 2398424 w 2704675"/>
              <a:gd name="connsiteY1886" fmla="*/ 1564187 h 3177656"/>
              <a:gd name="connsiteX1887" fmla="*/ 2405457 w 2704675"/>
              <a:gd name="connsiteY1887" fmla="*/ 1579891 h 3177656"/>
              <a:gd name="connsiteX1888" fmla="*/ 2437924 w 2704675"/>
              <a:gd name="connsiteY1888" fmla="*/ 1612816 h 3177656"/>
              <a:gd name="connsiteX1889" fmla="*/ 2472789 w 2704675"/>
              <a:gd name="connsiteY1889" fmla="*/ 1640991 h 3177656"/>
              <a:gd name="connsiteX1890" fmla="*/ 2475546 w 2704675"/>
              <a:gd name="connsiteY1890" fmla="*/ 1652199 h 3177656"/>
              <a:gd name="connsiteX1891" fmla="*/ 2457465 w 2704675"/>
              <a:gd name="connsiteY1891" fmla="*/ 1646345 h 3177656"/>
              <a:gd name="connsiteX1892" fmla="*/ 2473145 w 2704675"/>
              <a:gd name="connsiteY1892" fmla="*/ 1671193 h 3177656"/>
              <a:gd name="connsiteX1893" fmla="*/ 2506039 w 2704675"/>
              <a:gd name="connsiteY1893" fmla="*/ 1706598 h 3177656"/>
              <a:gd name="connsiteX1894" fmla="*/ 2526954 w 2704675"/>
              <a:gd name="connsiteY1894" fmla="*/ 1729102 h 3177656"/>
              <a:gd name="connsiteX1895" fmla="*/ 2532908 w 2704675"/>
              <a:gd name="connsiteY1895" fmla="*/ 1733977 h 3177656"/>
              <a:gd name="connsiteX1896" fmla="*/ 2538862 w 2704675"/>
              <a:gd name="connsiteY1896" fmla="*/ 1738853 h 3177656"/>
              <a:gd name="connsiteX1897" fmla="*/ 2551689 w 2704675"/>
              <a:gd name="connsiteY1897" fmla="*/ 1752339 h 3177656"/>
              <a:gd name="connsiteX1898" fmla="*/ 2556020 w 2704675"/>
              <a:gd name="connsiteY1898" fmla="*/ 1754642 h 3177656"/>
              <a:gd name="connsiteX1899" fmla="*/ 2557264 w 2704675"/>
              <a:gd name="connsiteY1899" fmla="*/ 1758893 h 3177656"/>
              <a:gd name="connsiteX1900" fmla="*/ 2549829 w 2704675"/>
              <a:gd name="connsiteY1900" fmla="*/ 1769340 h 3177656"/>
              <a:gd name="connsiteX1901" fmla="*/ 2538902 w 2704675"/>
              <a:gd name="connsiteY1901" fmla="*/ 1777674 h 3177656"/>
              <a:gd name="connsiteX1902" fmla="*/ 2535735 w 2704675"/>
              <a:gd name="connsiteY1902" fmla="*/ 1776075 h 3177656"/>
              <a:gd name="connsiteX1903" fmla="*/ 2530290 w 2704675"/>
              <a:gd name="connsiteY1903" fmla="*/ 1784547 h 3177656"/>
              <a:gd name="connsiteX1904" fmla="*/ 2534726 w 2704675"/>
              <a:gd name="connsiteY1904" fmla="*/ 1796135 h 3177656"/>
              <a:gd name="connsiteX1905" fmla="*/ 2527962 w 2704675"/>
              <a:gd name="connsiteY1905" fmla="*/ 1801662 h 3177656"/>
              <a:gd name="connsiteX1906" fmla="*/ 2519941 w 2704675"/>
              <a:gd name="connsiteY1906" fmla="*/ 1806904 h 3177656"/>
              <a:gd name="connsiteX1907" fmla="*/ 2509830 w 2704675"/>
              <a:gd name="connsiteY1907" fmla="*/ 1821377 h 3177656"/>
              <a:gd name="connsiteX1908" fmla="*/ 2500979 w 2704675"/>
              <a:gd name="connsiteY1908" fmla="*/ 1836135 h 3177656"/>
              <a:gd name="connsiteX1909" fmla="*/ 2493515 w 2704675"/>
              <a:gd name="connsiteY1909" fmla="*/ 1835990 h 3177656"/>
              <a:gd name="connsiteX1910" fmla="*/ 2487712 w 2704675"/>
              <a:gd name="connsiteY1910" fmla="*/ 1840191 h 3177656"/>
              <a:gd name="connsiteX1911" fmla="*/ 2486035 w 2704675"/>
              <a:gd name="connsiteY1911" fmla="*/ 1839811 h 3177656"/>
              <a:gd name="connsiteX1912" fmla="*/ 2467711 w 2704675"/>
              <a:gd name="connsiteY1912" fmla="*/ 1830153 h 3177656"/>
              <a:gd name="connsiteX1913" fmla="*/ 2448413 w 2704675"/>
              <a:gd name="connsiteY1913" fmla="*/ 1818952 h 3177656"/>
              <a:gd name="connsiteX1914" fmla="*/ 2442201 w 2704675"/>
              <a:gd name="connsiteY1914" fmla="*/ 1814239 h 3177656"/>
              <a:gd name="connsiteX1915" fmla="*/ 2434446 w 2704675"/>
              <a:gd name="connsiteY1915" fmla="*/ 1810500 h 3177656"/>
              <a:gd name="connsiteX1916" fmla="*/ 2429736 w 2704675"/>
              <a:gd name="connsiteY1916" fmla="*/ 1809876 h 3177656"/>
              <a:gd name="connsiteX1917" fmla="*/ 2426974 w 2704675"/>
              <a:gd name="connsiteY1917" fmla="*/ 1812338 h 3177656"/>
              <a:gd name="connsiteX1918" fmla="*/ 2425408 w 2704675"/>
              <a:gd name="connsiteY1918" fmla="*/ 1819262 h 3177656"/>
              <a:gd name="connsiteX1919" fmla="*/ 2419661 w 2704675"/>
              <a:gd name="connsiteY1919" fmla="*/ 1821269 h 3177656"/>
              <a:gd name="connsiteX1920" fmla="*/ 2410655 w 2704675"/>
              <a:gd name="connsiteY1920" fmla="*/ 1833787 h 3177656"/>
              <a:gd name="connsiteX1921" fmla="*/ 2397184 w 2704675"/>
              <a:gd name="connsiteY1921" fmla="*/ 1842648 h 3177656"/>
              <a:gd name="connsiteX1922" fmla="*/ 2375366 w 2704675"/>
              <a:gd name="connsiteY1922" fmla="*/ 1837713 h 3177656"/>
              <a:gd name="connsiteX1923" fmla="*/ 2344177 w 2704675"/>
              <a:gd name="connsiteY1923" fmla="*/ 1805959 h 3177656"/>
              <a:gd name="connsiteX1924" fmla="*/ 2309332 w 2704675"/>
              <a:gd name="connsiteY1924" fmla="*/ 1778672 h 3177656"/>
              <a:gd name="connsiteX1925" fmla="*/ 2287252 w 2704675"/>
              <a:gd name="connsiteY1925" fmla="*/ 1769046 h 3177656"/>
              <a:gd name="connsiteX1926" fmla="*/ 2284046 w 2704675"/>
              <a:gd name="connsiteY1926" fmla="*/ 1767535 h 3177656"/>
              <a:gd name="connsiteX1927" fmla="*/ 2285825 w 2704675"/>
              <a:gd name="connsiteY1927" fmla="*/ 1773602 h 3177656"/>
              <a:gd name="connsiteX1928" fmla="*/ 2298126 w 2704675"/>
              <a:gd name="connsiteY1928" fmla="*/ 1793948 h 3177656"/>
              <a:gd name="connsiteX1929" fmla="*/ 2286638 w 2704675"/>
              <a:gd name="connsiteY1929" fmla="*/ 1786039 h 3177656"/>
              <a:gd name="connsiteX1930" fmla="*/ 2278777 w 2704675"/>
              <a:gd name="connsiteY1930" fmla="*/ 1775213 h 3177656"/>
              <a:gd name="connsiteX1931" fmla="*/ 2271695 w 2704675"/>
              <a:gd name="connsiteY1931" fmla="*/ 1774783 h 3177656"/>
              <a:gd name="connsiteX1932" fmla="*/ 2259866 w 2704675"/>
              <a:gd name="connsiteY1932" fmla="*/ 1783681 h 3177656"/>
              <a:gd name="connsiteX1933" fmla="*/ 2271440 w 2704675"/>
              <a:gd name="connsiteY1933" fmla="*/ 1792746 h 3177656"/>
              <a:gd name="connsiteX1934" fmla="*/ 2271958 w 2704675"/>
              <a:gd name="connsiteY1934" fmla="*/ 1791105 h 3177656"/>
              <a:gd name="connsiteX1935" fmla="*/ 2286814 w 2704675"/>
              <a:gd name="connsiteY1935" fmla="*/ 1801205 h 3177656"/>
              <a:gd name="connsiteX1936" fmla="*/ 2291781 w 2704675"/>
              <a:gd name="connsiteY1936" fmla="*/ 1801193 h 3177656"/>
              <a:gd name="connsiteX1937" fmla="*/ 2295450 w 2704675"/>
              <a:gd name="connsiteY1937" fmla="*/ 1796712 h 3177656"/>
              <a:gd name="connsiteX1938" fmla="*/ 2303591 w 2704675"/>
              <a:gd name="connsiteY1938" fmla="*/ 1803792 h 3177656"/>
              <a:gd name="connsiteX1939" fmla="*/ 2307717 w 2704675"/>
              <a:gd name="connsiteY1939" fmla="*/ 1815018 h 3177656"/>
              <a:gd name="connsiteX1940" fmla="*/ 2296803 w 2704675"/>
              <a:gd name="connsiteY1940" fmla="*/ 1813153 h 3177656"/>
              <a:gd name="connsiteX1941" fmla="*/ 2285955 w 2704675"/>
              <a:gd name="connsiteY1941" fmla="*/ 1815369 h 3177656"/>
              <a:gd name="connsiteX1942" fmla="*/ 2294560 w 2704675"/>
              <a:gd name="connsiteY1942" fmla="*/ 1821692 h 3177656"/>
              <a:gd name="connsiteX1943" fmla="*/ 2301935 w 2704675"/>
              <a:gd name="connsiteY1943" fmla="*/ 1827628 h 3177656"/>
              <a:gd name="connsiteX1944" fmla="*/ 2318783 w 2704675"/>
              <a:gd name="connsiteY1944" fmla="*/ 1860008 h 3177656"/>
              <a:gd name="connsiteX1945" fmla="*/ 2328752 w 2704675"/>
              <a:gd name="connsiteY1945" fmla="*/ 1879167 h 3177656"/>
              <a:gd name="connsiteX1946" fmla="*/ 2337878 w 2704675"/>
              <a:gd name="connsiteY1946" fmla="*/ 1896706 h 3177656"/>
              <a:gd name="connsiteX1947" fmla="*/ 2377270 w 2704675"/>
              <a:gd name="connsiteY1947" fmla="*/ 1943417 h 3177656"/>
              <a:gd name="connsiteX1948" fmla="*/ 2376928 w 2704675"/>
              <a:gd name="connsiteY1948" fmla="*/ 1955940 h 3177656"/>
              <a:gd name="connsiteX1949" fmla="*/ 2382544 w 2704675"/>
              <a:gd name="connsiteY1949" fmla="*/ 1966733 h 3177656"/>
              <a:gd name="connsiteX1950" fmla="*/ 2384185 w 2704675"/>
              <a:gd name="connsiteY1950" fmla="*/ 1967251 h 3177656"/>
              <a:gd name="connsiteX1951" fmla="*/ 2396679 w 2704675"/>
              <a:gd name="connsiteY1951" fmla="*/ 1982695 h 3177656"/>
              <a:gd name="connsiteX1952" fmla="*/ 2410791 w 2704675"/>
              <a:gd name="connsiteY1952" fmla="*/ 1997298 h 3177656"/>
              <a:gd name="connsiteX1953" fmla="*/ 2419745 w 2704675"/>
              <a:gd name="connsiteY1953" fmla="*/ 2012527 h 3177656"/>
              <a:gd name="connsiteX1954" fmla="*/ 2436793 w 2704675"/>
              <a:gd name="connsiteY1954" fmla="*/ 2023544 h 3177656"/>
              <a:gd name="connsiteX1955" fmla="*/ 2428763 w 2704675"/>
              <a:gd name="connsiteY1955" fmla="*/ 2031837 h 3177656"/>
              <a:gd name="connsiteX1956" fmla="*/ 2434898 w 2704675"/>
              <a:gd name="connsiteY1956" fmla="*/ 2040989 h 3177656"/>
              <a:gd name="connsiteX1957" fmla="*/ 2449754 w 2704675"/>
              <a:gd name="connsiteY1957" fmla="*/ 2051090 h 3177656"/>
              <a:gd name="connsiteX1958" fmla="*/ 2449885 w 2704675"/>
              <a:gd name="connsiteY1958" fmla="*/ 2059251 h 3177656"/>
              <a:gd name="connsiteX1959" fmla="*/ 2456493 w 2704675"/>
              <a:gd name="connsiteY1959" fmla="*/ 2064042 h 3177656"/>
              <a:gd name="connsiteX1960" fmla="*/ 2459775 w 2704675"/>
              <a:gd name="connsiteY1960" fmla="*/ 2065078 h 3177656"/>
              <a:gd name="connsiteX1961" fmla="*/ 2468761 w 2704675"/>
              <a:gd name="connsiteY1961" fmla="*/ 2082348 h 3177656"/>
              <a:gd name="connsiteX1962" fmla="*/ 2478695 w 2704675"/>
              <a:gd name="connsiteY1962" fmla="*/ 2090894 h 3177656"/>
              <a:gd name="connsiteX1963" fmla="*/ 2486040 w 2704675"/>
              <a:gd name="connsiteY1963" fmla="*/ 2107647 h 3177656"/>
              <a:gd name="connsiteX1964" fmla="*/ 2508671 w 2704675"/>
              <a:gd name="connsiteY1964" fmla="*/ 2127417 h 3177656"/>
              <a:gd name="connsiteX1965" fmla="*/ 2507657 w 2704675"/>
              <a:gd name="connsiteY1965" fmla="*/ 2132059 h 3177656"/>
              <a:gd name="connsiteX1966" fmla="*/ 2509882 w 2704675"/>
              <a:gd name="connsiteY1966" fmla="*/ 2135017 h 3177656"/>
              <a:gd name="connsiteX1967" fmla="*/ 2516187 w 2704675"/>
              <a:gd name="connsiteY1967" fmla="*/ 2137908 h 3177656"/>
              <a:gd name="connsiteX1968" fmla="*/ 2516016 w 2704675"/>
              <a:gd name="connsiteY1968" fmla="*/ 2144169 h 3177656"/>
              <a:gd name="connsiteX1969" fmla="*/ 2525527 w 2704675"/>
              <a:gd name="connsiteY1969" fmla="*/ 2147621 h 3177656"/>
              <a:gd name="connsiteX1970" fmla="*/ 2533031 w 2704675"/>
              <a:gd name="connsiteY1970" fmla="*/ 2153146 h 3177656"/>
              <a:gd name="connsiteX1971" fmla="*/ 2537954 w 2704675"/>
              <a:gd name="connsiteY1971" fmla="*/ 2154700 h 3177656"/>
              <a:gd name="connsiteX1972" fmla="*/ 2525372 w 2704675"/>
              <a:gd name="connsiteY1972" fmla="*/ 2133815 h 3177656"/>
              <a:gd name="connsiteX1973" fmla="*/ 2511172 w 2704675"/>
              <a:gd name="connsiteY1973" fmla="*/ 2113772 h 3177656"/>
              <a:gd name="connsiteX1974" fmla="*/ 2510523 w 2704675"/>
              <a:gd name="connsiteY1974" fmla="*/ 2107252 h 3177656"/>
              <a:gd name="connsiteX1975" fmla="*/ 2509873 w 2704675"/>
              <a:gd name="connsiteY1975" fmla="*/ 2100732 h 3177656"/>
              <a:gd name="connsiteX1976" fmla="*/ 2543411 w 2704675"/>
              <a:gd name="connsiteY1976" fmla="*/ 2134544 h 3177656"/>
              <a:gd name="connsiteX1977" fmla="*/ 2569308 w 2704675"/>
              <a:gd name="connsiteY1977" fmla="*/ 2175418 h 3177656"/>
              <a:gd name="connsiteX1978" fmla="*/ 2565735 w 2704675"/>
              <a:gd name="connsiteY1978" fmla="*/ 2177448 h 3177656"/>
              <a:gd name="connsiteX1979" fmla="*/ 2561709 w 2704675"/>
              <a:gd name="connsiteY1979" fmla="*/ 2176629 h 3177656"/>
              <a:gd name="connsiteX1980" fmla="*/ 2555435 w 2704675"/>
              <a:gd name="connsiteY1980" fmla="*/ 2167207 h 3177656"/>
              <a:gd name="connsiteX1981" fmla="*/ 2546764 w 2704675"/>
              <a:gd name="connsiteY1981" fmla="*/ 2161088 h 3177656"/>
              <a:gd name="connsiteX1982" fmla="*/ 2558426 w 2704675"/>
              <a:gd name="connsiteY1982" fmla="*/ 2175593 h 3177656"/>
              <a:gd name="connsiteX1983" fmla="*/ 2558603 w 2704675"/>
              <a:gd name="connsiteY1983" fmla="*/ 2186475 h 3177656"/>
              <a:gd name="connsiteX1984" fmla="*/ 2552644 w 2704675"/>
              <a:gd name="connsiteY1984" fmla="*/ 2188203 h 3177656"/>
              <a:gd name="connsiteX1985" fmla="*/ 2537658 w 2704675"/>
              <a:gd name="connsiteY1985" fmla="*/ 2178514 h 3177656"/>
              <a:gd name="connsiteX1986" fmla="*/ 2523449 w 2704675"/>
              <a:gd name="connsiteY1986" fmla="*/ 2166362 h 3177656"/>
              <a:gd name="connsiteX1987" fmla="*/ 2514462 w 2704675"/>
              <a:gd name="connsiteY1987" fmla="*/ 2149093 h 3177656"/>
              <a:gd name="connsiteX1988" fmla="*/ 2499088 w 2704675"/>
              <a:gd name="connsiteY1988" fmla="*/ 2140633 h 3177656"/>
              <a:gd name="connsiteX1989" fmla="*/ 2536752 w 2704675"/>
              <a:gd name="connsiteY1989" fmla="*/ 2181385 h 3177656"/>
              <a:gd name="connsiteX1990" fmla="*/ 2536410 w 2704675"/>
              <a:gd name="connsiteY1990" fmla="*/ 2193908 h 3177656"/>
              <a:gd name="connsiteX1991" fmla="*/ 2542631 w 2704675"/>
              <a:gd name="connsiteY1991" fmla="*/ 2208501 h 3177656"/>
              <a:gd name="connsiteX1992" fmla="*/ 2571873 w 2704675"/>
              <a:gd name="connsiteY1992" fmla="*/ 2241634 h 3177656"/>
              <a:gd name="connsiteX1993" fmla="*/ 2593862 w 2704675"/>
              <a:gd name="connsiteY1993" fmla="*/ 2280598 h 3177656"/>
              <a:gd name="connsiteX1994" fmla="*/ 2600514 w 2704675"/>
              <a:gd name="connsiteY1994" fmla="*/ 2288110 h 3177656"/>
              <a:gd name="connsiteX1995" fmla="*/ 2605177 w 2704675"/>
              <a:gd name="connsiteY1995" fmla="*/ 2290484 h 3177656"/>
              <a:gd name="connsiteX1996" fmla="*/ 2609841 w 2704675"/>
              <a:gd name="connsiteY1996" fmla="*/ 2292857 h 3177656"/>
              <a:gd name="connsiteX1997" fmla="*/ 2613123 w 2704675"/>
              <a:gd name="connsiteY1997" fmla="*/ 2293893 h 3177656"/>
              <a:gd name="connsiteX1998" fmla="*/ 2620468 w 2704675"/>
              <a:gd name="connsiteY1998" fmla="*/ 2310645 h 3177656"/>
              <a:gd name="connsiteX1999" fmla="*/ 2630359 w 2704675"/>
              <a:gd name="connsiteY1999" fmla="*/ 2320757 h 3177656"/>
              <a:gd name="connsiteX2000" fmla="*/ 2636623 w 2704675"/>
              <a:gd name="connsiteY2000" fmla="*/ 2333785 h 3177656"/>
              <a:gd name="connsiteX2001" fmla="*/ 2658131 w 2704675"/>
              <a:gd name="connsiteY2001" fmla="*/ 2351398 h 3177656"/>
              <a:gd name="connsiteX2002" fmla="*/ 2660983 w 2704675"/>
              <a:gd name="connsiteY2002" fmla="*/ 2359515 h 3177656"/>
              <a:gd name="connsiteX2003" fmla="*/ 2663835 w 2704675"/>
              <a:gd name="connsiteY2003" fmla="*/ 2367631 h 3177656"/>
              <a:gd name="connsiteX2004" fmla="*/ 2671911 w 2704675"/>
              <a:gd name="connsiteY2004" fmla="*/ 2370631 h 3177656"/>
              <a:gd name="connsiteX2005" fmla="*/ 2679210 w 2704675"/>
              <a:gd name="connsiteY2005" fmla="*/ 2376091 h 3177656"/>
              <a:gd name="connsiteX2006" fmla="*/ 2693353 w 2704675"/>
              <a:gd name="connsiteY2006" fmla="*/ 2384162 h 3177656"/>
              <a:gd name="connsiteX2007" fmla="*/ 2703482 w 2704675"/>
              <a:gd name="connsiteY2007" fmla="*/ 2396380 h 3177656"/>
              <a:gd name="connsiteX2008" fmla="*/ 2704176 w 2704675"/>
              <a:gd name="connsiteY2008" fmla="*/ 2405620 h 3177656"/>
              <a:gd name="connsiteX2009" fmla="*/ 2698217 w 2704675"/>
              <a:gd name="connsiteY2009" fmla="*/ 2407348 h 3177656"/>
              <a:gd name="connsiteX2010" fmla="*/ 2685811 w 2704675"/>
              <a:gd name="connsiteY2010" fmla="*/ 2397345 h 3177656"/>
              <a:gd name="connsiteX2011" fmla="*/ 2671786 w 2704675"/>
              <a:gd name="connsiteY2011" fmla="*/ 2388183 h 3177656"/>
              <a:gd name="connsiteX2012" fmla="*/ 2662282 w 2704675"/>
              <a:gd name="connsiteY2012" fmla="*/ 2372555 h 3177656"/>
              <a:gd name="connsiteX2013" fmla="*/ 2649510 w 2704675"/>
              <a:gd name="connsiteY2013" fmla="*/ 2365142 h 3177656"/>
              <a:gd name="connsiteX2014" fmla="*/ 2639133 w 2704675"/>
              <a:gd name="connsiteY2014" fmla="*/ 2354425 h 3177656"/>
              <a:gd name="connsiteX2015" fmla="*/ 2636281 w 2704675"/>
              <a:gd name="connsiteY2015" fmla="*/ 2346308 h 3177656"/>
              <a:gd name="connsiteX2016" fmla="*/ 2605014 w 2704675"/>
              <a:gd name="connsiteY2016" fmla="*/ 2331030 h 3177656"/>
              <a:gd name="connsiteX2017" fmla="*/ 2588859 w 2704675"/>
              <a:gd name="connsiteY2017" fmla="*/ 2307890 h 3177656"/>
              <a:gd name="connsiteX2018" fmla="*/ 2570203 w 2704675"/>
              <a:gd name="connsiteY2018" fmla="*/ 2298394 h 3177656"/>
              <a:gd name="connsiteX2019" fmla="*/ 2568660 w 2704675"/>
              <a:gd name="connsiteY2019" fmla="*/ 2299712 h 3177656"/>
              <a:gd name="connsiteX2020" fmla="*/ 2570808 w 2704675"/>
              <a:gd name="connsiteY2020" fmla="*/ 2302194 h 3177656"/>
              <a:gd name="connsiteX2021" fmla="*/ 2562867 w 2704675"/>
              <a:gd name="connsiteY2021" fmla="*/ 2315928 h 3177656"/>
              <a:gd name="connsiteX2022" fmla="*/ 2561745 w 2704675"/>
              <a:gd name="connsiteY2022" fmla="*/ 2318055 h 3177656"/>
              <a:gd name="connsiteX2023" fmla="*/ 2558549 w 2704675"/>
              <a:gd name="connsiteY2023" fmla="*/ 2318174 h 3177656"/>
              <a:gd name="connsiteX2024" fmla="*/ 2554209 w 2704675"/>
              <a:gd name="connsiteY2024" fmla="*/ 2314775 h 3177656"/>
              <a:gd name="connsiteX2025" fmla="*/ 2550257 w 2704675"/>
              <a:gd name="connsiteY2025" fmla="*/ 2310145 h 3177656"/>
              <a:gd name="connsiteX2026" fmla="*/ 2551087 w 2704675"/>
              <a:gd name="connsiteY2026" fmla="*/ 2306798 h 3177656"/>
              <a:gd name="connsiteX2027" fmla="*/ 2550687 w 2704675"/>
              <a:gd name="connsiteY2027" fmla="*/ 2303063 h 3177656"/>
              <a:gd name="connsiteX2028" fmla="*/ 2545948 w 2704675"/>
              <a:gd name="connsiteY2028" fmla="*/ 2304500 h 3177656"/>
              <a:gd name="connsiteX2029" fmla="*/ 2542052 w 2704675"/>
              <a:gd name="connsiteY2029" fmla="*/ 2307556 h 3177656"/>
              <a:gd name="connsiteX2030" fmla="*/ 2534883 w 2704675"/>
              <a:gd name="connsiteY2030" fmla="*/ 2301686 h 3177656"/>
              <a:gd name="connsiteX2031" fmla="*/ 2527713 w 2704675"/>
              <a:gd name="connsiteY2031" fmla="*/ 2295815 h 3177656"/>
              <a:gd name="connsiteX2032" fmla="*/ 2517780 w 2704675"/>
              <a:gd name="connsiteY2032" fmla="*/ 2287268 h 3177656"/>
              <a:gd name="connsiteX2033" fmla="*/ 2506292 w 2704675"/>
              <a:gd name="connsiteY2033" fmla="*/ 2283643 h 3177656"/>
              <a:gd name="connsiteX2034" fmla="*/ 2502406 w 2704675"/>
              <a:gd name="connsiteY2034" fmla="*/ 2278809 h 3177656"/>
              <a:gd name="connsiteX2035" fmla="*/ 2497731 w 2704675"/>
              <a:gd name="connsiteY2035" fmla="*/ 2275755 h 3177656"/>
              <a:gd name="connsiteX2036" fmla="*/ 2497912 w 2704675"/>
              <a:gd name="connsiteY2036" fmla="*/ 2270173 h 3177656"/>
              <a:gd name="connsiteX2037" fmla="*/ 2492559 w 2704675"/>
              <a:gd name="connsiteY2037" fmla="*/ 2275702 h 3177656"/>
              <a:gd name="connsiteX2038" fmla="*/ 2500940 w 2704675"/>
              <a:gd name="connsiteY2038" fmla="*/ 2289172 h 3177656"/>
              <a:gd name="connsiteX2039" fmla="*/ 2484960 w 2704675"/>
              <a:gd name="connsiteY2039" fmla="*/ 2276913 h 3177656"/>
              <a:gd name="connsiteX2040" fmla="*/ 2466840 w 2704675"/>
              <a:gd name="connsiteY2040" fmla="*/ 2254281 h 3177656"/>
              <a:gd name="connsiteX2041" fmla="*/ 2448332 w 2704675"/>
              <a:gd name="connsiteY2041" fmla="*/ 2232879 h 3177656"/>
              <a:gd name="connsiteX2042" fmla="*/ 2442038 w 2704675"/>
              <a:gd name="connsiteY2042" fmla="*/ 2230667 h 3177656"/>
              <a:gd name="connsiteX2043" fmla="*/ 2437363 w 2704675"/>
              <a:gd name="connsiteY2043" fmla="*/ 2227613 h 3177656"/>
              <a:gd name="connsiteX2044" fmla="*/ 2436328 w 2704675"/>
              <a:gd name="connsiteY2044" fmla="*/ 2230895 h 3177656"/>
              <a:gd name="connsiteX2045" fmla="*/ 2455589 w 2704675"/>
              <a:gd name="connsiteY2045" fmla="*/ 2244190 h 3177656"/>
              <a:gd name="connsiteX2046" fmla="*/ 2464575 w 2704675"/>
              <a:gd name="connsiteY2046" fmla="*/ 2261460 h 3177656"/>
              <a:gd name="connsiteX2047" fmla="*/ 2472921 w 2704675"/>
              <a:gd name="connsiteY2047" fmla="*/ 2268604 h 3177656"/>
              <a:gd name="connsiteX2048" fmla="*/ 2480037 w 2704675"/>
              <a:gd name="connsiteY2048" fmla="*/ 2275359 h 3177656"/>
              <a:gd name="connsiteX2049" fmla="*/ 2484960 w 2704675"/>
              <a:gd name="connsiteY2049" fmla="*/ 2276913 h 3177656"/>
              <a:gd name="connsiteX2050" fmla="*/ 2499897 w 2704675"/>
              <a:gd name="connsiteY2050" fmla="*/ 2304630 h 3177656"/>
              <a:gd name="connsiteX2051" fmla="*/ 2516841 w 2704675"/>
              <a:gd name="connsiteY2051" fmla="*/ 2330275 h 3177656"/>
              <a:gd name="connsiteX2052" fmla="*/ 2525651 w 2704675"/>
              <a:gd name="connsiteY2052" fmla="*/ 2336663 h 3177656"/>
              <a:gd name="connsiteX2053" fmla="*/ 2534461 w 2704675"/>
              <a:gd name="connsiteY2053" fmla="*/ 2343052 h 3177656"/>
              <a:gd name="connsiteX2054" fmla="*/ 2533547 w 2704675"/>
              <a:gd name="connsiteY2054" fmla="*/ 2353815 h 3177656"/>
              <a:gd name="connsiteX2055" fmla="*/ 2543965 w 2704675"/>
              <a:gd name="connsiteY2055" fmla="*/ 2358681 h 3177656"/>
              <a:gd name="connsiteX2056" fmla="*/ 2547703 w 2704675"/>
              <a:gd name="connsiteY2056" fmla="*/ 2371137 h 3177656"/>
              <a:gd name="connsiteX2057" fmla="*/ 2554680 w 2704675"/>
              <a:gd name="connsiteY2057" fmla="*/ 2381909 h 3177656"/>
              <a:gd name="connsiteX2058" fmla="*/ 2562561 w 2704675"/>
              <a:gd name="connsiteY2058" fmla="*/ 2385523 h 3177656"/>
              <a:gd name="connsiteX2059" fmla="*/ 2563578 w 2704675"/>
              <a:gd name="connsiteY2059" fmla="*/ 2393738 h 3177656"/>
              <a:gd name="connsiteX2060" fmla="*/ 2571125 w 2704675"/>
              <a:gd name="connsiteY2060" fmla="*/ 2397698 h 3177656"/>
              <a:gd name="connsiteX2061" fmla="*/ 2576275 w 2704675"/>
              <a:gd name="connsiteY2061" fmla="*/ 2404962 h 3177656"/>
              <a:gd name="connsiteX2062" fmla="*/ 2575328 w 2704675"/>
              <a:gd name="connsiteY2062" fmla="*/ 2413684 h 3177656"/>
              <a:gd name="connsiteX2063" fmla="*/ 2558918 w 2704675"/>
              <a:gd name="connsiteY2063" fmla="*/ 2408507 h 3177656"/>
              <a:gd name="connsiteX2064" fmla="*/ 2562439 w 2704675"/>
              <a:gd name="connsiteY2064" fmla="*/ 2415933 h 3177656"/>
              <a:gd name="connsiteX2065" fmla="*/ 2563499 w 2704675"/>
              <a:gd name="connsiteY2065" fmla="*/ 2422582 h 3177656"/>
              <a:gd name="connsiteX2066" fmla="*/ 2561567 w 2704675"/>
              <a:gd name="connsiteY2066" fmla="*/ 2425131 h 3177656"/>
              <a:gd name="connsiteX2067" fmla="*/ 2559182 w 2704675"/>
              <a:gd name="connsiteY2067" fmla="*/ 2424829 h 3177656"/>
              <a:gd name="connsiteX2068" fmla="*/ 2551635 w 2704675"/>
              <a:gd name="connsiteY2068" fmla="*/ 2420869 h 3177656"/>
              <a:gd name="connsiteX2069" fmla="*/ 2546484 w 2704675"/>
              <a:gd name="connsiteY2069" fmla="*/ 2413605 h 3177656"/>
              <a:gd name="connsiteX2070" fmla="*/ 2537370 w 2704675"/>
              <a:gd name="connsiteY2070" fmla="*/ 2405317 h 3177656"/>
              <a:gd name="connsiteX2071" fmla="*/ 2528258 w 2704675"/>
              <a:gd name="connsiteY2071" fmla="*/ 2397029 h 3177656"/>
              <a:gd name="connsiteX2072" fmla="*/ 2526617 w 2704675"/>
              <a:gd name="connsiteY2072" fmla="*/ 2396511 h 3177656"/>
              <a:gd name="connsiteX2073" fmla="*/ 2507697 w 2704675"/>
              <a:gd name="connsiteY2073" fmla="*/ 2370694 h 3177656"/>
              <a:gd name="connsiteX2074" fmla="*/ 2501597 w 2704675"/>
              <a:gd name="connsiteY2074" fmla="*/ 2367867 h 3177656"/>
              <a:gd name="connsiteX2075" fmla="*/ 2496728 w 2704675"/>
              <a:gd name="connsiteY2075" fmla="*/ 2365429 h 3177656"/>
              <a:gd name="connsiteX2076" fmla="*/ 2491805 w 2704675"/>
              <a:gd name="connsiteY2076" fmla="*/ 2363876 h 3177656"/>
              <a:gd name="connsiteX2077" fmla="*/ 2477379 w 2704675"/>
              <a:gd name="connsiteY2077" fmla="*/ 2346694 h 3177656"/>
              <a:gd name="connsiteX2078" fmla="*/ 2462952 w 2704675"/>
              <a:gd name="connsiteY2078" fmla="*/ 2329512 h 3177656"/>
              <a:gd name="connsiteX2079" fmla="*/ 2448701 w 2704675"/>
              <a:gd name="connsiteY2079" fmla="*/ 2323211 h 3177656"/>
              <a:gd name="connsiteX2080" fmla="*/ 2439522 w 2704675"/>
              <a:gd name="connsiteY2080" fmla="*/ 2310842 h 3177656"/>
              <a:gd name="connsiteX2081" fmla="*/ 2433581 w 2704675"/>
              <a:gd name="connsiteY2081" fmla="*/ 2296789 h 3177656"/>
              <a:gd name="connsiteX2082" fmla="*/ 2424253 w 2704675"/>
              <a:gd name="connsiteY2082" fmla="*/ 2292042 h 3177656"/>
              <a:gd name="connsiteX2083" fmla="*/ 2425276 w 2704675"/>
              <a:gd name="connsiteY2083" fmla="*/ 2283794 h 3177656"/>
              <a:gd name="connsiteX2084" fmla="*/ 2421831 w 2704675"/>
              <a:gd name="connsiteY2084" fmla="*/ 2276843 h 3177656"/>
              <a:gd name="connsiteX2085" fmla="*/ 2415113 w 2704675"/>
              <a:gd name="connsiteY2085" fmla="*/ 2265250 h 3177656"/>
              <a:gd name="connsiteX2086" fmla="*/ 2405158 w 2704675"/>
              <a:gd name="connsiteY2086" fmla="*/ 2255343 h 3177656"/>
              <a:gd name="connsiteX2087" fmla="*/ 2401131 w 2704675"/>
              <a:gd name="connsiteY2087" fmla="*/ 2254524 h 3177656"/>
              <a:gd name="connsiteX2088" fmla="*/ 2397559 w 2704675"/>
              <a:gd name="connsiteY2088" fmla="*/ 2256554 h 3177656"/>
              <a:gd name="connsiteX2089" fmla="*/ 2400140 w 2704675"/>
              <a:gd name="connsiteY2089" fmla="*/ 2260526 h 3177656"/>
              <a:gd name="connsiteX2090" fmla="*/ 2404728 w 2704675"/>
              <a:gd name="connsiteY2090" fmla="*/ 2262425 h 3177656"/>
              <a:gd name="connsiteX2091" fmla="*/ 2414653 w 2704675"/>
              <a:gd name="connsiteY2091" fmla="*/ 2283149 h 3177656"/>
              <a:gd name="connsiteX2092" fmla="*/ 2420111 w 2704675"/>
              <a:gd name="connsiteY2092" fmla="*/ 2305169 h 3177656"/>
              <a:gd name="connsiteX2093" fmla="*/ 2431168 w 2704675"/>
              <a:gd name="connsiteY2093" fmla="*/ 2315875 h 3177656"/>
              <a:gd name="connsiteX2094" fmla="*/ 2433589 w 2704675"/>
              <a:gd name="connsiteY2094" fmla="*/ 2331074 h 3177656"/>
              <a:gd name="connsiteX2095" fmla="*/ 2459495 w 2704675"/>
              <a:gd name="connsiteY2095" fmla="*/ 2359772 h 3177656"/>
              <a:gd name="connsiteX2096" fmla="*/ 2476527 w 2704675"/>
              <a:gd name="connsiteY2096" fmla="*/ 2395142 h 3177656"/>
              <a:gd name="connsiteX2097" fmla="*/ 2484343 w 2704675"/>
              <a:gd name="connsiteY2097" fmla="*/ 2398961 h 3177656"/>
              <a:gd name="connsiteX2098" fmla="*/ 2491384 w 2704675"/>
              <a:gd name="connsiteY2098" fmla="*/ 2405242 h 3177656"/>
              <a:gd name="connsiteX2099" fmla="*/ 2494323 w 2704675"/>
              <a:gd name="connsiteY2099" fmla="*/ 2418800 h 3177656"/>
              <a:gd name="connsiteX2100" fmla="*/ 2486782 w 2704675"/>
              <a:gd name="connsiteY2100" fmla="*/ 2436268 h 3177656"/>
              <a:gd name="connsiteX2101" fmla="*/ 2504178 w 2704675"/>
              <a:gd name="connsiteY2101" fmla="*/ 2456191 h 3177656"/>
              <a:gd name="connsiteX2102" fmla="*/ 2520399 w 2704675"/>
              <a:gd name="connsiteY2102" fmla="*/ 2483413 h 3177656"/>
              <a:gd name="connsiteX2103" fmla="*/ 2539859 w 2704675"/>
              <a:gd name="connsiteY2103" fmla="*/ 2508948 h 3177656"/>
              <a:gd name="connsiteX2104" fmla="*/ 2547656 w 2704675"/>
              <a:gd name="connsiteY2104" fmla="*/ 2524265 h 3177656"/>
              <a:gd name="connsiteX2105" fmla="*/ 2555066 w 2704675"/>
              <a:gd name="connsiteY2105" fmla="*/ 2540812 h 3177656"/>
              <a:gd name="connsiteX2106" fmla="*/ 2587756 w 2704675"/>
              <a:gd name="connsiteY2106" fmla="*/ 2593753 h 3177656"/>
              <a:gd name="connsiteX2107" fmla="*/ 2625303 w 2704675"/>
              <a:gd name="connsiteY2107" fmla="*/ 2644167 h 3177656"/>
              <a:gd name="connsiteX2108" fmla="*/ 2632569 w 2704675"/>
              <a:gd name="connsiteY2108" fmla="*/ 2647587 h 3177656"/>
              <a:gd name="connsiteX2109" fmla="*/ 2634201 w 2704675"/>
              <a:gd name="connsiteY2109" fmla="*/ 2655996 h 3177656"/>
              <a:gd name="connsiteX2110" fmla="*/ 2649113 w 2704675"/>
              <a:gd name="connsiteY2110" fmla="*/ 2673782 h 3177656"/>
              <a:gd name="connsiteX2111" fmla="*/ 2662019 w 2704675"/>
              <a:gd name="connsiteY2111" fmla="*/ 2693642 h 3177656"/>
              <a:gd name="connsiteX2112" fmla="*/ 2674803 w 2704675"/>
              <a:gd name="connsiteY2112" fmla="*/ 2706020 h 3177656"/>
              <a:gd name="connsiteX2113" fmla="*/ 2684738 w 2704675"/>
              <a:gd name="connsiteY2113" fmla="*/ 2718853 h 3177656"/>
              <a:gd name="connsiteX2114" fmla="*/ 2687160 w 2704675"/>
              <a:gd name="connsiteY2114" fmla="*/ 2734052 h 3177656"/>
              <a:gd name="connsiteX2115" fmla="*/ 2647187 w 2704675"/>
              <a:gd name="connsiteY2115" fmla="*/ 2693473 h 3177656"/>
              <a:gd name="connsiteX2116" fmla="*/ 2611228 w 2704675"/>
              <a:gd name="connsiteY2116" fmla="*/ 2648747 h 3177656"/>
              <a:gd name="connsiteX2117" fmla="*/ 2601748 w 2704675"/>
              <a:gd name="connsiteY2117" fmla="*/ 2643050 h 3177656"/>
              <a:gd name="connsiteX2118" fmla="*/ 2589807 w 2704675"/>
              <a:gd name="connsiteY2118" fmla="*/ 2636576 h 3177656"/>
              <a:gd name="connsiteX2119" fmla="*/ 2585218 w 2704675"/>
              <a:gd name="connsiteY2119" fmla="*/ 2634677 h 3177656"/>
              <a:gd name="connsiteX2120" fmla="*/ 2582638 w 2704675"/>
              <a:gd name="connsiteY2120" fmla="*/ 2630705 h 3177656"/>
              <a:gd name="connsiteX2121" fmla="*/ 2583155 w 2704675"/>
              <a:gd name="connsiteY2121" fmla="*/ 2629064 h 3177656"/>
              <a:gd name="connsiteX2122" fmla="*/ 2553108 w 2704675"/>
              <a:gd name="connsiteY2122" fmla="*/ 2609210 h 3177656"/>
              <a:gd name="connsiteX2123" fmla="*/ 2527529 w 2704675"/>
              <a:gd name="connsiteY2123" fmla="*/ 2588058 h 3177656"/>
              <a:gd name="connsiteX2124" fmla="*/ 2507792 w 2704675"/>
              <a:gd name="connsiteY2124" fmla="*/ 2574839 h 3177656"/>
              <a:gd name="connsiteX2125" fmla="*/ 2493235 w 2704675"/>
              <a:gd name="connsiteY2125" fmla="*/ 2553782 h 3177656"/>
              <a:gd name="connsiteX2126" fmla="*/ 2482751 w 2704675"/>
              <a:gd name="connsiteY2126" fmla="*/ 2544835 h 3177656"/>
              <a:gd name="connsiteX2127" fmla="*/ 2473886 w 2704675"/>
              <a:gd name="connsiteY2127" fmla="*/ 2535046 h 3177656"/>
              <a:gd name="connsiteX2128" fmla="*/ 2467451 w 2704675"/>
              <a:gd name="connsiteY2128" fmla="*/ 2532565 h 3177656"/>
              <a:gd name="connsiteX2129" fmla="*/ 2461793 w 2704675"/>
              <a:gd name="connsiteY2129" fmla="*/ 2527622 h 3177656"/>
              <a:gd name="connsiteX2130" fmla="*/ 2448578 w 2704675"/>
              <a:gd name="connsiteY2130" fmla="*/ 2518040 h 3177656"/>
              <a:gd name="connsiteX2131" fmla="*/ 2441215 w 2704675"/>
              <a:gd name="connsiteY2131" fmla="*/ 2512784 h 3177656"/>
              <a:gd name="connsiteX2132" fmla="*/ 2440715 w 2704675"/>
              <a:gd name="connsiteY2132" fmla="*/ 2502929 h 3177656"/>
              <a:gd name="connsiteX2133" fmla="*/ 2427500 w 2704675"/>
              <a:gd name="connsiteY2133" fmla="*/ 2493346 h 3177656"/>
              <a:gd name="connsiteX2134" fmla="*/ 2426289 w 2704675"/>
              <a:gd name="connsiteY2134" fmla="*/ 2485747 h 3177656"/>
              <a:gd name="connsiteX2135" fmla="*/ 2408886 w 2704675"/>
              <a:gd name="connsiteY2135" fmla="*/ 2482286 h 3177656"/>
              <a:gd name="connsiteX2136" fmla="*/ 2396663 w 2704675"/>
              <a:gd name="connsiteY2136" fmla="*/ 2470987 h 3177656"/>
              <a:gd name="connsiteX2137" fmla="*/ 2365978 w 2704675"/>
              <a:gd name="connsiteY2137" fmla="*/ 2449577 h 3177656"/>
              <a:gd name="connsiteX2138" fmla="*/ 2339308 w 2704675"/>
              <a:gd name="connsiteY2138" fmla="*/ 2424022 h 3177656"/>
              <a:gd name="connsiteX2139" fmla="*/ 2325575 w 2704675"/>
              <a:gd name="connsiteY2139" fmla="*/ 2416080 h 3177656"/>
              <a:gd name="connsiteX2140" fmla="*/ 2313132 w 2704675"/>
              <a:gd name="connsiteY2140" fmla="*/ 2386893 h 3177656"/>
              <a:gd name="connsiteX2141" fmla="*/ 2300542 w 2704675"/>
              <a:gd name="connsiteY2141" fmla="*/ 2378185 h 3177656"/>
              <a:gd name="connsiteX2142" fmla="*/ 2288341 w 2704675"/>
              <a:gd name="connsiteY2142" fmla="*/ 2368246 h 3177656"/>
              <a:gd name="connsiteX2143" fmla="*/ 2281634 w 2704675"/>
              <a:gd name="connsiteY2143" fmla="*/ 2353048 h 3177656"/>
              <a:gd name="connsiteX2144" fmla="*/ 2268904 w 2704675"/>
              <a:gd name="connsiteY2144" fmla="*/ 2344070 h 3177656"/>
              <a:gd name="connsiteX2145" fmla="*/ 2267175 w 2704675"/>
              <a:gd name="connsiteY2145" fmla="*/ 2338112 h 3177656"/>
              <a:gd name="connsiteX2146" fmla="*/ 2261421 w 2704675"/>
              <a:gd name="connsiteY2146" fmla="*/ 2335619 h 3177656"/>
              <a:gd name="connsiteX2147" fmla="*/ 2260524 w 2704675"/>
              <a:gd name="connsiteY2147" fmla="*/ 2330600 h 3177656"/>
              <a:gd name="connsiteX2148" fmla="*/ 2204124 w 2704675"/>
              <a:gd name="connsiteY2148" fmla="*/ 2262735 h 3177656"/>
              <a:gd name="connsiteX2149" fmla="*/ 2139241 w 2704675"/>
              <a:gd name="connsiteY2149" fmla="*/ 2200313 h 3177656"/>
              <a:gd name="connsiteX2150" fmla="*/ 2136301 w 2704675"/>
              <a:gd name="connsiteY2150" fmla="*/ 2186756 h 3177656"/>
              <a:gd name="connsiteX2151" fmla="*/ 2119110 w 2704675"/>
              <a:gd name="connsiteY2151" fmla="*/ 2166897 h 3177656"/>
              <a:gd name="connsiteX2152" fmla="*/ 2138372 w 2704675"/>
              <a:gd name="connsiteY2152" fmla="*/ 2180192 h 3177656"/>
              <a:gd name="connsiteX2153" fmla="*/ 2139407 w 2704675"/>
              <a:gd name="connsiteY2153" fmla="*/ 2176910 h 3177656"/>
              <a:gd name="connsiteX2154" fmla="*/ 2136556 w 2704675"/>
              <a:gd name="connsiteY2154" fmla="*/ 2168792 h 3177656"/>
              <a:gd name="connsiteX2155" fmla="*/ 2124464 w 2704675"/>
              <a:gd name="connsiteY2155" fmla="*/ 2161369 h 3177656"/>
              <a:gd name="connsiteX2156" fmla="*/ 2115565 w 2704675"/>
              <a:gd name="connsiteY2156" fmla="*/ 2149540 h 3177656"/>
              <a:gd name="connsiteX2157" fmla="*/ 2105323 w 2704675"/>
              <a:gd name="connsiteY2157" fmla="*/ 2137269 h 3177656"/>
              <a:gd name="connsiteX2158" fmla="*/ 2102185 w 2704675"/>
              <a:gd name="connsiteY2158" fmla="*/ 2138835 h 3177656"/>
              <a:gd name="connsiteX2159" fmla="*/ 2100312 w 2704675"/>
              <a:gd name="connsiteY2159" fmla="*/ 2147149 h 3177656"/>
              <a:gd name="connsiteX2160" fmla="*/ 2100196 w 2704675"/>
              <a:gd name="connsiteY2160" fmla="*/ 2147290 h 3177656"/>
              <a:gd name="connsiteX2161" fmla="*/ 2114804 w 2704675"/>
              <a:gd name="connsiteY2161" fmla="*/ 2186301 h 3177656"/>
              <a:gd name="connsiteX2162" fmla="*/ 2126685 w 2704675"/>
              <a:gd name="connsiteY2162" fmla="*/ 2197148 h 3177656"/>
              <a:gd name="connsiteX2163" fmla="*/ 2133366 w 2704675"/>
              <a:gd name="connsiteY2163" fmla="*/ 2213434 h 3177656"/>
              <a:gd name="connsiteX2164" fmla="*/ 2142479 w 2704675"/>
              <a:gd name="connsiteY2164" fmla="*/ 2221891 h 3177656"/>
              <a:gd name="connsiteX2165" fmla="*/ 2142617 w 2704675"/>
              <a:gd name="connsiteY2165" fmla="*/ 2234933 h 3177656"/>
              <a:gd name="connsiteX2166" fmla="*/ 2157441 w 2704675"/>
              <a:gd name="connsiteY2166" fmla="*/ 2262985 h 3177656"/>
              <a:gd name="connsiteX2167" fmla="*/ 2162398 w 2704675"/>
              <a:gd name="connsiteY2167" fmla="*/ 2272266 h 3177656"/>
              <a:gd name="connsiteX2168" fmla="*/ 2167072 w 2704675"/>
              <a:gd name="connsiteY2168" fmla="*/ 2282805 h 3177656"/>
              <a:gd name="connsiteX2169" fmla="*/ 2176541 w 2704675"/>
              <a:gd name="connsiteY2169" fmla="*/ 2295532 h 3177656"/>
              <a:gd name="connsiteX2170" fmla="*/ 2170148 w 2704675"/>
              <a:gd name="connsiteY2170" fmla="*/ 2308200 h 3177656"/>
              <a:gd name="connsiteX2171" fmla="*/ 2170847 w 2704675"/>
              <a:gd name="connsiteY2171" fmla="*/ 2320706 h 3177656"/>
              <a:gd name="connsiteX2172" fmla="*/ 2176042 w 2704675"/>
              <a:gd name="connsiteY2172" fmla="*/ 2328939 h 3177656"/>
              <a:gd name="connsiteX2173" fmla="*/ 2183674 w 2704675"/>
              <a:gd name="connsiteY2173" fmla="*/ 2334193 h 3177656"/>
              <a:gd name="connsiteX2174" fmla="*/ 2191601 w 2704675"/>
              <a:gd name="connsiteY2174" fmla="*/ 2347895 h 3177656"/>
              <a:gd name="connsiteX2175" fmla="*/ 2196441 w 2704675"/>
              <a:gd name="connsiteY2175" fmla="*/ 2363544 h 3177656"/>
              <a:gd name="connsiteX2176" fmla="*/ 2204074 w 2704675"/>
              <a:gd name="connsiteY2176" fmla="*/ 2368799 h 3177656"/>
              <a:gd name="connsiteX2177" fmla="*/ 2210203 w 2704675"/>
              <a:gd name="connsiteY2177" fmla="*/ 2395325 h 3177656"/>
              <a:gd name="connsiteX2178" fmla="*/ 2220677 w 2704675"/>
              <a:gd name="connsiteY2178" fmla="*/ 2420187 h 3177656"/>
              <a:gd name="connsiteX2179" fmla="*/ 2227230 w 2704675"/>
              <a:gd name="connsiteY2179" fmla="*/ 2414613 h 3177656"/>
              <a:gd name="connsiteX2180" fmla="*/ 2241143 w 2704675"/>
              <a:gd name="connsiteY2180" fmla="*/ 2436946 h 3177656"/>
              <a:gd name="connsiteX2181" fmla="*/ 2251686 w 2704675"/>
              <a:gd name="connsiteY2181" fmla="*/ 2462485 h 3177656"/>
              <a:gd name="connsiteX2182" fmla="*/ 2256184 w 2704675"/>
              <a:gd name="connsiteY2182" fmla="*/ 2469898 h 3177656"/>
              <a:gd name="connsiteX2183" fmla="*/ 2260396 w 2704675"/>
              <a:gd name="connsiteY2183" fmla="*/ 2478569 h 3177656"/>
              <a:gd name="connsiteX2184" fmla="*/ 2268568 w 2704675"/>
              <a:gd name="connsiteY2184" fmla="*/ 2489238 h 3177656"/>
              <a:gd name="connsiteX2185" fmla="*/ 2262934 w 2704675"/>
              <a:gd name="connsiteY2185" fmla="*/ 2498549 h 3177656"/>
              <a:gd name="connsiteX2186" fmla="*/ 2272067 w 2704675"/>
              <a:gd name="connsiteY2186" fmla="*/ 2507892 h 3177656"/>
              <a:gd name="connsiteX2187" fmla="*/ 2279657 w 2704675"/>
              <a:gd name="connsiteY2187" fmla="*/ 2518209 h 3177656"/>
              <a:gd name="connsiteX2188" fmla="*/ 2281548 w 2704675"/>
              <a:gd name="connsiteY2188" fmla="*/ 2511801 h 3177656"/>
              <a:gd name="connsiteX2189" fmla="*/ 2285671 w 2704675"/>
              <a:gd name="connsiteY2189" fmla="*/ 2507220 h 3177656"/>
              <a:gd name="connsiteX2190" fmla="*/ 2288648 w 2704675"/>
              <a:gd name="connsiteY2190" fmla="*/ 2509658 h 3177656"/>
              <a:gd name="connsiteX2191" fmla="*/ 2287664 w 2704675"/>
              <a:gd name="connsiteY2191" fmla="*/ 2516933 h 3177656"/>
              <a:gd name="connsiteX2192" fmla="*/ 2291026 w 2704675"/>
              <a:gd name="connsiteY2192" fmla="*/ 2522545 h 3177656"/>
              <a:gd name="connsiteX2193" fmla="*/ 2293938 w 2704675"/>
              <a:gd name="connsiteY2193" fmla="*/ 2535994 h 3177656"/>
              <a:gd name="connsiteX2194" fmla="*/ 2301195 w 2704675"/>
              <a:gd name="connsiteY2194" fmla="*/ 2547780 h 3177656"/>
              <a:gd name="connsiteX2195" fmla="*/ 2304492 w 2704675"/>
              <a:gd name="connsiteY2195" fmla="*/ 2564403 h 3177656"/>
              <a:gd name="connsiteX2196" fmla="*/ 2316939 w 2704675"/>
              <a:gd name="connsiteY2196" fmla="*/ 2579568 h 3177656"/>
              <a:gd name="connsiteX2197" fmla="*/ 2320513 w 2704675"/>
              <a:gd name="connsiteY2197" fmla="*/ 2596916 h 3177656"/>
              <a:gd name="connsiteX2198" fmla="*/ 2326889 w 2704675"/>
              <a:gd name="connsiteY2198" fmla="*/ 2613574 h 3177656"/>
              <a:gd name="connsiteX2199" fmla="*/ 2325703 w 2704675"/>
              <a:gd name="connsiteY2199" fmla="*/ 2618819 h 3177656"/>
              <a:gd name="connsiteX2200" fmla="*/ 2324231 w 2704675"/>
              <a:gd name="connsiteY2200" fmla="*/ 2625323 h 3177656"/>
              <a:gd name="connsiteX2201" fmla="*/ 2341334 w 2704675"/>
              <a:gd name="connsiteY2201" fmla="*/ 2643304 h 3177656"/>
              <a:gd name="connsiteX2202" fmla="*/ 2342046 w 2704675"/>
              <a:gd name="connsiteY2202" fmla="*/ 2658681 h 3177656"/>
              <a:gd name="connsiteX2203" fmla="*/ 2352423 w 2704675"/>
              <a:gd name="connsiteY2203" fmla="*/ 2672275 h 3177656"/>
              <a:gd name="connsiteX2204" fmla="*/ 2359356 w 2704675"/>
              <a:gd name="connsiteY2204" fmla="*/ 2665023 h 3177656"/>
              <a:gd name="connsiteX2205" fmla="*/ 2366841 w 2704675"/>
              <a:gd name="connsiteY2205" fmla="*/ 2684578 h 3177656"/>
              <a:gd name="connsiteX2206" fmla="*/ 2371524 w 2704675"/>
              <a:gd name="connsiteY2206" fmla="*/ 2704823 h 3177656"/>
              <a:gd name="connsiteX2207" fmla="*/ 2375420 w 2704675"/>
              <a:gd name="connsiteY2207" fmla="*/ 2710996 h 3177656"/>
              <a:gd name="connsiteX2208" fmla="*/ 2373362 w 2704675"/>
              <a:gd name="connsiteY2208" fmla="*/ 2712295 h 3177656"/>
              <a:gd name="connsiteX2209" fmla="*/ 2383591 w 2704675"/>
              <a:gd name="connsiteY2209" fmla="*/ 2721666 h 3177656"/>
              <a:gd name="connsiteX2210" fmla="*/ 2386056 w 2704675"/>
              <a:gd name="connsiteY2210" fmla="*/ 2736116 h 3177656"/>
              <a:gd name="connsiteX2211" fmla="*/ 2391324 w 2704675"/>
              <a:gd name="connsiteY2211" fmla="*/ 2749878 h 3177656"/>
              <a:gd name="connsiteX2212" fmla="*/ 2383851 w 2704675"/>
              <a:gd name="connsiteY2212" fmla="*/ 2751716 h 3177656"/>
              <a:gd name="connsiteX2213" fmla="*/ 2392942 w 2704675"/>
              <a:gd name="connsiteY2213" fmla="*/ 2766121 h 3177656"/>
              <a:gd name="connsiteX2214" fmla="*/ 2403551 w 2704675"/>
              <a:gd name="connsiteY2214" fmla="*/ 2773814 h 3177656"/>
              <a:gd name="connsiteX2215" fmla="*/ 2400769 w 2704675"/>
              <a:gd name="connsiteY2215" fmla="*/ 2793913 h 3177656"/>
              <a:gd name="connsiteX2216" fmla="*/ 2408626 w 2704675"/>
              <a:gd name="connsiteY2216" fmla="*/ 2813774 h 3177656"/>
              <a:gd name="connsiteX2217" fmla="*/ 2411223 w 2704675"/>
              <a:gd name="connsiteY2217" fmla="*/ 2817890 h 3177656"/>
              <a:gd name="connsiteX2218" fmla="*/ 2411248 w 2704675"/>
              <a:gd name="connsiteY2218" fmla="*/ 2823629 h 3177656"/>
              <a:gd name="connsiteX2219" fmla="*/ 2414360 w 2704675"/>
              <a:gd name="connsiteY2219" fmla="*/ 2827420 h 3177656"/>
              <a:gd name="connsiteX2220" fmla="*/ 2426066 w 2704675"/>
              <a:gd name="connsiteY2220" fmla="*/ 2853664 h 3177656"/>
              <a:gd name="connsiteX2221" fmla="*/ 2431882 w 2704675"/>
              <a:gd name="connsiteY2221" fmla="*/ 2882545 h 3177656"/>
              <a:gd name="connsiteX2222" fmla="*/ 2440391 w 2704675"/>
              <a:gd name="connsiteY2222" fmla="*/ 2896599 h 3177656"/>
              <a:gd name="connsiteX2223" fmla="*/ 2444269 w 2704675"/>
              <a:gd name="connsiteY2223" fmla="*/ 2913574 h 3177656"/>
              <a:gd name="connsiteX2224" fmla="*/ 2447888 w 2704675"/>
              <a:gd name="connsiteY2224" fmla="*/ 2919023 h 3177656"/>
              <a:gd name="connsiteX2225" fmla="*/ 2448705 w 2704675"/>
              <a:gd name="connsiteY2225" fmla="*/ 2925162 h 3177656"/>
              <a:gd name="connsiteX2226" fmla="*/ 2446152 w 2704675"/>
              <a:gd name="connsiteY2226" fmla="*/ 2927672 h 3177656"/>
              <a:gd name="connsiteX2227" fmla="*/ 2442911 w 2704675"/>
              <a:gd name="connsiteY2227" fmla="*/ 2927380 h 3177656"/>
              <a:gd name="connsiteX2228" fmla="*/ 2445288 w 2704675"/>
              <a:gd name="connsiteY2228" fmla="*/ 2940267 h 3177656"/>
              <a:gd name="connsiteX2229" fmla="*/ 2458892 w 2704675"/>
              <a:gd name="connsiteY2229" fmla="*/ 2939595 h 3177656"/>
              <a:gd name="connsiteX2230" fmla="*/ 2460553 w 2704675"/>
              <a:gd name="connsiteY2230" fmla="*/ 2950777 h 3177656"/>
              <a:gd name="connsiteX2231" fmla="*/ 2464828 w 2704675"/>
              <a:gd name="connsiteY2231" fmla="*/ 2955273 h 3177656"/>
              <a:gd name="connsiteX2232" fmla="*/ 2455298 w 2704675"/>
              <a:gd name="connsiteY2232" fmla="*/ 2958409 h 3177656"/>
              <a:gd name="connsiteX2233" fmla="*/ 2454539 w 2704675"/>
              <a:gd name="connsiteY2233" fmla="*/ 2961766 h 3177656"/>
              <a:gd name="connsiteX2234" fmla="*/ 2455838 w 2704675"/>
              <a:gd name="connsiteY2234" fmla="*/ 2963823 h 3177656"/>
              <a:gd name="connsiteX2235" fmla="*/ 2459431 w 2704675"/>
              <a:gd name="connsiteY2235" fmla="*/ 2963534 h 3177656"/>
              <a:gd name="connsiteX2236" fmla="*/ 2463310 w 2704675"/>
              <a:gd name="connsiteY2236" fmla="*/ 2961986 h 3177656"/>
              <a:gd name="connsiteX2237" fmla="*/ 2464152 w 2704675"/>
              <a:gd name="connsiteY2237" fmla="*/ 2973863 h 3177656"/>
              <a:gd name="connsiteX2238" fmla="*/ 2470883 w 2704675"/>
              <a:gd name="connsiteY2238" fmla="*/ 2983104 h 3177656"/>
              <a:gd name="connsiteX2239" fmla="*/ 2482313 w 2704675"/>
              <a:gd name="connsiteY2239" fmla="*/ 3020312 h 3177656"/>
              <a:gd name="connsiteX2240" fmla="*/ 2497116 w 2704675"/>
              <a:gd name="connsiteY2240" fmla="*/ 3054313 h 3177656"/>
              <a:gd name="connsiteX2241" fmla="*/ 2501481 w 2704675"/>
              <a:gd name="connsiteY2241" fmla="*/ 3072060 h 3177656"/>
              <a:gd name="connsiteX2242" fmla="*/ 2508364 w 2704675"/>
              <a:gd name="connsiteY2242" fmla="*/ 3090377 h 3177656"/>
              <a:gd name="connsiteX2243" fmla="*/ 2507604 w 2704675"/>
              <a:gd name="connsiteY2243" fmla="*/ 3093734 h 3177656"/>
              <a:gd name="connsiteX2244" fmla="*/ 2487602 w 2704675"/>
              <a:gd name="connsiteY2244" fmla="*/ 3065172 h 3177656"/>
              <a:gd name="connsiteX2245" fmla="*/ 2474059 w 2704675"/>
              <a:gd name="connsiteY2245" fmla="*/ 3031456 h 3177656"/>
              <a:gd name="connsiteX2246" fmla="*/ 2469323 w 2704675"/>
              <a:gd name="connsiteY2246" fmla="*/ 3025092 h 3177656"/>
              <a:gd name="connsiteX2247" fmla="*/ 2464588 w 2704675"/>
              <a:gd name="connsiteY2247" fmla="*/ 3018728 h 3177656"/>
              <a:gd name="connsiteX2248" fmla="*/ 2462051 w 2704675"/>
              <a:gd name="connsiteY2248" fmla="*/ 2998749 h 3177656"/>
              <a:gd name="connsiteX2249" fmla="*/ 2434778 w 2704675"/>
              <a:gd name="connsiteY2249" fmla="*/ 2955531 h 3177656"/>
              <a:gd name="connsiteX2250" fmla="*/ 2440133 w 2704675"/>
              <a:gd name="connsiteY2250" fmla="*/ 2970857 h 3177656"/>
              <a:gd name="connsiteX2251" fmla="*/ 2419773 w 2704675"/>
              <a:gd name="connsiteY2251" fmla="*/ 2975072 h 3177656"/>
              <a:gd name="connsiteX2252" fmla="*/ 2387439 w 2704675"/>
              <a:gd name="connsiteY2252" fmla="*/ 2913289 h 3177656"/>
              <a:gd name="connsiteX2253" fmla="*/ 2346128 w 2704675"/>
              <a:gd name="connsiteY2253" fmla="*/ 2856091 h 3177656"/>
              <a:gd name="connsiteX2254" fmla="*/ 2342392 w 2704675"/>
              <a:gd name="connsiteY2254" fmla="*/ 2857010 h 3177656"/>
              <a:gd name="connsiteX2255" fmla="*/ 2346176 w 2704675"/>
              <a:gd name="connsiteY2255" fmla="*/ 2874405 h 3177656"/>
              <a:gd name="connsiteX2256" fmla="*/ 2348985 w 2704675"/>
              <a:gd name="connsiteY2256" fmla="*/ 2890256 h 3177656"/>
              <a:gd name="connsiteX2257" fmla="*/ 2344869 w 2704675"/>
              <a:gd name="connsiteY2257" fmla="*/ 2892854 h 3177656"/>
              <a:gd name="connsiteX2258" fmla="*/ 2335558 w 2704675"/>
              <a:gd name="connsiteY2258" fmla="*/ 2887220 h 3177656"/>
              <a:gd name="connsiteX2259" fmla="*/ 2331123 w 2704675"/>
              <a:gd name="connsiteY2259" fmla="*/ 2875631 h 3177656"/>
              <a:gd name="connsiteX2260" fmla="*/ 2321423 w 2704675"/>
              <a:gd name="connsiteY2260" fmla="*/ 2880494 h 3177656"/>
              <a:gd name="connsiteX2261" fmla="*/ 2316398 w 2704675"/>
              <a:gd name="connsiteY2261" fmla="*/ 2870536 h 3177656"/>
              <a:gd name="connsiteX2262" fmla="*/ 2303571 w 2704675"/>
              <a:gd name="connsiteY2262" fmla="*/ 2857049 h 3177656"/>
              <a:gd name="connsiteX2263" fmla="*/ 2296738 w 2704675"/>
              <a:gd name="connsiteY2263" fmla="*/ 2850211 h 3177656"/>
              <a:gd name="connsiteX2264" fmla="*/ 2292422 w 2704675"/>
              <a:gd name="connsiteY2264" fmla="*/ 2843943 h 3177656"/>
              <a:gd name="connsiteX2265" fmla="*/ 2293181 w 2704675"/>
              <a:gd name="connsiteY2265" fmla="*/ 2840586 h 3177656"/>
              <a:gd name="connsiteX2266" fmla="*/ 2294503 w 2704675"/>
              <a:gd name="connsiteY2266" fmla="*/ 2836695 h 3177656"/>
              <a:gd name="connsiteX2267" fmla="*/ 2298057 w 2704675"/>
              <a:gd name="connsiteY2267" fmla="*/ 2834632 h 3177656"/>
              <a:gd name="connsiteX2268" fmla="*/ 2304957 w 2704675"/>
              <a:gd name="connsiteY2268" fmla="*/ 2842147 h 3177656"/>
              <a:gd name="connsiteX2269" fmla="*/ 2309745 w 2704675"/>
              <a:gd name="connsiteY2269" fmla="*/ 2853154 h 3177656"/>
              <a:gd name="connsiteX2270" fmla="*/ 2320354 w 2704675"/>
              <a:gd name="connsiteY2270" fmla="*/ 2860846 h 3177656"/>
              <a:gd name="connsiteX2271" fmla="*/ 2321114 w 2704675"/>
              <a:gd name="connsiteY2271" fmla="*/ 2857489 h 3177656"/>
              <a:gd name="connsiteX2272" fmla="*/ 2306405 w 2704675"/>
              <a:gd name="connsiteY2272" fmla="*/ 2841593 h 3177656"/>
              <a:gd name="connsiteX2273" fmla="*/ 2293242 w 2704675"/>
              <a:gd name="connsiteY2273" fmla="*/ 2824722 h 3177656"/>
              <a:gd name="connsiteX2274" fmla="*/ 2287447 w 2704675"/>
              <a:gd name="connsiteY2274" fmla="*/ 2826940 h 3177656"/>
              <a:gd name="connsiteX2275" fmla="*/ 2281665 w 2704675"/>
              <a:gd name="connsiteY2275" fmla="*/ 2813503 h 3177656"/>
              <a:gd name="connsiteX2276" fmla="*/ 2275599 w 2704675"/>
              <a:gd name="connsiteY2276" fmla="*/ 2801325 h 3177656"/>
              <a:gd name="connsiteX2277" fmla="*/ 2267280 w 2704675"/>
              <a:gd name="connsiteY2277" fmla="*/ 2786433 h 3177656"/>
              <a:gd name="connsiteX2278" fmla="*/ 2257418 w 2704675"/>
              <a:gd name="connsiteY2278" fmla="*/ 2772514 h 3177656"/>
              <a:gd name="connsiteX2279" fmla="*/ 2253142 w 2704675"/>
              <a:gd name="connsiteY2279" fmla="*/ 2768019 h 3177656"/>
              <a:gd name="connsiteX2280" fmla="*/ 2239875 w 2704675"/>
              <a:gd name="connsiteY2280" fmla="*/ 2772074 h 3177656"/>
              <a:gd name="connsiteX2281" fmla="*/ 2245829 w 2704675"/>
              <a:gd name="connsiteY2281" fmla="*/ 2776950 h 3177656"/>
              <a:gd name="connsiteX2282" fmla="*/ 2242952 w 2704675"/>
              <a:gd name="connsiteY2282" fmla="*/ 2797469 h 3177656"/>
              <a:gd name="connsiteX2283" fmla="*/ 2251883 w 2704675"/>
              <a:gd name="connsiteY2283" fmla="*/ 2804782 h 3177656"/>
              <a:gd name="connsiteX2284" fmla="*/ 2251928 w 2704675"/>
              <a:gd name="connsiteY2284" fmla="*/ 2811407 h 3177656"/>
              <a:gd name="connsiteX2285" fmla="*/ 2256318 w 2704675"/>
              <a:gd name="connsiteY2285" fmla="*/ 2816370 h 3177656"/>
              <a:gd name="connsiteX2286" fmla="*/ 2259076 w 2704675"/>
              <a:gd name="connsiteY2286" fmla="*/ 2827579 h 3177656"/>
              <a:gd name="connsiteX2287" fmla="*/ 2253441 w 2704675"/>
              <a:gd name="connsiteY2287" fmla="*/ 2836890 h 3177656"/>
              <a:gd name="connsiteX2288" fmla="*/ 2252352 w 2704675"/>
              <a:gd name="connsiteY2288" fmla="*/ 2834879 h 3177656"/>
              <a:gd name="connsiteX2289" fmla="*/ 2252522 w 2704675"/>
              <a:gd name="connsiteY2289" fmla="*/ 2833153 h 3177656"/>
              <a:gd name="connsiteX2290" fmla="*/ 2241913 w 2704675"/>
              <a:gd name="connsiteY2290" fmla="*/ 2825461 h 3177656"/>
              <a:gd name="connsiteX2291" fmla="*/ 2238484 w 2704675"/>
              <a:gd name="connsiteY2291" fmla="*/ 2819172 h 3177656"/>
              <a:gd name="connsiteX2292" fmla="*/ 2231683 w 2704675"/>
              <a:gd name="connsiteY2292" fmla="*/ 2816090 h 3177656"/>
              <a:gd name="connsiteX2293" fmla="*/ 2226109 w 2704675"/>
              <a:gd name="connsiteY2293" fmla="*/ 2809537 h 3177656"/>
              <a:gd name="connsiteX2294" fmla="*/ 2216418 w 2704675"/>
              <a:gd name="connsiteY2294" fmla="*/ 2805581 h 3177656"/>
              <a:gd name="connsiteX2295" fmla="*/ 2186706 w 2704675"/>
              <a:gd name="connsiteY2295" fmla="*/ 2772177 h 3177656"/>
              <a:gd name="connsiteX2296" fmla="*/ 2150985 w 2704675"/>
              <a:gd name="connsiteY2296" fmla="*/ 2736090 h 3177656"/>
              <a:gd name="connsiteX2297" fmla="*/ 2135500 w 2704675"/>
              <a:gd name="connsiteY2297" fmla="*/ 2734352 h 3177656"/>
              <a:gd name="connsiteX2298" fmla="*/ 2129766 w 2704675"/>
              <a:gd name="connsiteY2298" fmla="*/ 2720705 h 3177656"/>
              <a:gd name="connsiteX2299" fmla="*/ 2120835 w 2704675"/>
              <a:gd name="connsiteY2299" fmla="*/ 2713392 h 3177656"/>
              <a:gd name="connsiteX2300" fmla="*/ 2139414 w 2704675"/>
              <a:gd name="connsiteY2300" fmla="*/ 2748248 h 3177656"/>
              <a:gd name="connsiteX2301" fmla="*/ 2152103 w 2704675"/>
              <a:gd name="connsiteY2301" fmla="*/ 2785740 h 3177656"/>
              <a:gd name="connsiteX2302" fmla="*/ 2164181 w 2704675"/>
              <a:gd name="connsiteY2302" fmla="*/ 2793765 h 3177656"/>
              <a:gd name="connsiteX2303" fmla="*/ 2168826 w 2704675"/>
              <a:gd name="connsiteY2303" fmla="*/ 2805401 h 3177656"/>
              <a:gd name="connsiteX2304" fmla="*/ 2173486 w 2704675"/>
              <a:gd name="connsiteY2304" fmla="*/ 2831594 h 3177656"/>
              <a:gd name="connsiteX2305" fmla="*/ 2180994 w 2704675"/>
              <a:gd name="connsiteY2305" fmla="*/ 2845200 h 3177656"/>
              <a:gd name="connsiteX2306" fmla="*/ 2191383 w 2704675"/>
              <a:gd name="connsiteY2306" fmla="*/ 2861664 h 3177656"/>
              <a:gd name="connsiteX2307" fmla="*/ 2189992 w 2704675"/>
              <a:gd name="connsiteY2307" fmla="*/ 2871714 h 3177656"/>
              <a:gd name="connsiteX2308" fmla="*/ 2193920 w 2704675"/>
              <a:gd name="connsiteY2308" fmla="*/ 2881644 h 3177656"/>
              <a:gd name="connsiteX2309" fmla="*/ 2191171 w 2704675"/>
              <a:gd name="connsiteY2309" fmla="*/ 2886976 h 3177656"/>
              <a:gd name="connsiteX2310" fmla="*/ 2184930 w 2704675"/>
              <a:gd name="connsiteY2310" fmla="*/ 2890196 h 3177656"/>
              <a:gd name="connsiteX2311" fmla="*/ 2180866 w 2704675"/>
              <a:gd name="connsiteY2311" fmla="*/ 2878911 h 3177656"/>
              <a:gd name="connsiteX2312" fmla="*/ 2180175 w 2704675"/>
              <a:gd name="connsiteY2312" fmla="*/ 2864421 h 3177656"/>
              <a:gd name="connsiteX2313" fmla="*/ 2151604 w 2704675"/>
              <a:gd name="connsiteY2313" fmla="*/ 2819146 h 3177656"/>
              <a:gd name="connsiteX2314" fmla="*/ 2150155 w 2704675"/>
              <a:gd name="connsiteY2314" fmla="*/ 2801177 h 3177656"/>
              <a:gd name="connsiteX2315" fmla="*/ 2141274 w 2704675"/>
              <a:gd name="connsiteY2315" fmla="*/ 2786819 h 3177656"/>
              <a:gd name="connsiteX2316" fmla="*/ 2124231 w 2704675"/>
              <a:gd name="connsiteY2316" fmla="*/ 2752973 h 3177656"/>
              <a:gd name="connsiteX2317" fmla="*/ 2111185 w 2704675"/>
              <a:gd name="connsiteY2317" fmla="*/ 2748257 h 3177656"/>
              <a:gd name="connsiteX2318" fmla="*/ 2108654 w 2704675"/>
              <a:gd name="connsiteY2318" fmla="*/ 2744818 h 3177656"/>
              <a:gd name="connsiteX2319" fmla="*/ 2107668 w 2704675"/>
              <a:gd name="connsiteY2319" fmla="*/ 2740405 h 3177656"/>
              <a:gd name="connsiteX2320" fmla="*/ 2108427 w 2704675"/>
              <a:gd name="connsiteY2320" fmla="*/ 2737048 h 3177656"/>
              <a:gd name="connsiteX2321" fmla="*/ 2089526 w 2704675"/>
              <a:gd name="connsiteY2321" fmla="*/ 2750415 h 3177656"/>
              <a:gd name="connsiteX2322" fmla="*/ 2088387 w 2704675"/>
              <a:gd name="connsiteY2322" fmla="*/ 2755451 h 3177656"/>
              <a:gd name="connsiteX2323" fmla="*/ 2089204 w 2704675"/>
              <a:gd name="connsiteY2323" fmla="*/ 2761589 h 3177656"/>
              <a:gd name="connsiteX2324" fmla="*/ 2092822 w 2704675"/>
              <a:gd name="connsiteY2324" fmla="*/ 2767038 h 3177656"/>
              <a:gd name="connsiteX2325" fmla="*/ 2092763 w 2704675"/>
              <a:gd name="connsiteY2325" fmla="*/ 2782903 h 3177656"/>
              <a:gd name="connsiteX2326" fmla="*/ 2107083 w 2704675"/>
              <a:gd name="connsiteY2326" fmla="*/ 2802460 h 3177656"/>
              <a:gd name="connsiteX2327" fmla="*/ 2110884 w 2704675"/>
              <a:gd name="connsiteY2327" fmla="*/ 2827578 h 3177656"/>
              <a:gd name="connsiteX2328" fmla="*/ 2105090 w 2704675"/>
              <a:gd name="connsiteY2328" fmla="*/ 2829795 h 3177656"/>
              <a:gd name="connsiteX2329" fmla="*/ 2103412 w 2704675"/>
              <a:gd name="connsiteY2329" fmla="*/ 2829416 h 3177656"/>
              <a:gd name="connsiteX2330" fmla="*/ 2102413 w 2704675"/>
              <a:gd name="connsiteY2330" fmla="*/ 2822133 h 3177656"/>
              <a:gd name="connsiteX2331" fmla="*/ 2095240 w 2704675"/>
              <a:gd name="connsiteY2331" fmla="*/ 2818747 h 3177656"/>
              <a:gd name="connsiteX2332" fmla="*/ 2093562 w 2704675"/>
              <a:gd name="connsiteY2332" fmla="*/ 2818367 h 3177656"/>
              <a:gd name="connsiteX2333" fmla="*/ 2085000 w 2704675"/>
              <a:gd name="connsiteY2333" fmla="*/ 2818195 h 3177656"/>
              <a:gd name="connsiteX2334" fmla="*/ 2079975 w 2704675"/>
              <a:gd name="connsiteY2334" fmla="*/ 2808237 h 3177656"/>
              <a:gd name="connsiteX2335" fmla="*/ 2056379 w 2704675"/>
              <a:gd name="connsiteY2335" fmla="*/ 2779965 h 3177656"/>
              <a:gd name="connsiteX2336" fmla="*/ 2051634 w 2704675"/>
              <a:gd name="connsiteY2336" fmla="*/ 2763896 h 3177656"/>
              <a:gd name="connsiteX2337" fmla="*/ 2044372 w 2704675"/>
              <a:gd name="connsiteY2337" fmla="*/ 2747258 h 3177656"/>
              <a:gd name="connsiteX2338" fmla="*/ 2031512 w 2704675"/>
              <a:gd name="connsiteY2338" fmla="*/ 2730015 h 3177656"/>
              <a:gd name="connsiteX2339" fmla="*/ 2017798 w 2704675"/>
              <a:gd name="connsiteY2339" fmla="*/ 2716548 h 3177656"/>
              <a:gd name="connsiteX2340" fmla="*/ 2018178 w 2704675"/>
              <a:gd name="connsiteY2340" fmla="*/ 2714871 h 3177656"/>
              <a:gd name="connsiteX2341" fmla="*/ 1982954 w 2704675"/>
              <a:gd name="connsiteY2341" fmla="*/ 2652213 h 3177656"/>
              <a:gd name="connsiteX2342" fmla="*/ 1980062 w 2704675"/>
              <a:gd name="connsiteY2342" fmla="*/ 2658175 h 3177656"/>
              <a:gd name="connsiteX2343" fmla="*/ 1973963 w 2704675"/>
              <a:gd name="connsiteY2343" fmla="*/ 2660764 h 3177656"/>
              <a:gd name="connsiteX2344" fmla="*/ 1965728 w 2704675"/>
              <a:gd name="connsiteY2344" fmla="*/ 2654271 h 3177656"/>
              <a:gd name="connsiteX2345" fmla="*/ 1957779 w 2704675"/>
              <a:gd name="connsiteY2345" fmla="*/ 2646518 h 3177656"/>
              <a:gd name="connsiteX2346" fmla="*/ 1943334 w 2704675"/>
              <a:gd name="connsiteY2346" fmla="*/ 2616788 h 3177656"/>
              <a:gd name="connsiteX2347" fmla="*/ 1934583 w 2704675"/>
              <a:gd name="connsiteY2347" fmla="*/ 2598931 h 3177656"/>
              <a:gd name="connsiteX2348" fmla="*/ 1917140 w 2704675"/>
              <a:gd name="connsiteY2348" fmla="*/ 2584401 h 3177656"/>
              <a:gd name="connsiteX2349" fmla="*/ 1918352 w 2704675"/>
              <a:gd name="connsiteY2349" fmla="*/ 2566371 h 3177656"/>
              <a:gd name="connsiteX2350" fmla="*/ 1906811 w 2704675"/>
              <a:gd name="connsiteY2350" fmla="*/ 2552073 h 3177656"/>
              <a:gd name="connsiteX2351" fmla="*/ 1901639 w 2704675"/>
              <a:gd name="connsiteY2351" fmla="*/ 2537892 h 3177656"/>
              <a:gd name="connsiteX2352" fmla="*/ 1887491 w 2704675"/>
              <a:gd name="connsiteY2352" fmla="*/ 2528297 h 3177656"/>
              <a:gd name="connsiteX2353" fmla="*/ 1884718 w 2704675"/>
              <a:gd name="connsiteY2353" fmla="*/ 2521054 h 3177656"/>
              <a:gd name="connsiteX2354" fmla="*/ 1882515 w 2704675"/>
              <a:gd name="connsiteY2354" fmla="*/ 2511294 h 3177656"/>
              <a:gd name="connsiteX2355" fmla="*/ 1880298 w 2704675"/>
              <a:gd name="connsiteY2355" fmla="*/ 2505500 h 3177656"/>
              <a:gd name="connsiteX2356" fmla="*/ 1887610 w 2704675"/>
              <a:gd name="connsiteY2356" fmla="*/ 2496568 h 3177656"/>
              <a:gd name="connsiteX2357" fmla="*/ 1902888 w 2704675"/>
              <a:gd name="connsiteY2357" fmla="*/ 2509948 h 3177656"/>
              <a:gd name="connsiteX2358" fmla="*/ 1910447 w 2704675"/>
              <a:gd name="connsiteY2358" fmla="*/ 2528197 h 3177656"/>
              <a:gd name="connsiteX2359" fmla="*/ 1910068 w 2704675"/>
              <a:gd name="connsiteY2359" fmla="*/ 2529875 h 3177656"/>
              <a:gd name="connsiteX2360" fmla="*/ 1917101 w 2704675"/>
              <a:gd name="connsiteY2360" fmla="*/ 2545579 h 3177656"/>
              <a:gd name="connsiteX2361" fmla="*/ 1923379 w 2704675"/>
              <a:gd name="connsiteY2361" fmla="*/ 2550969 h 3177656"/>
              <a:gd name="connsiteX2362" fmla="*/ 1926571 w 2704675"/>
              <a:gd name="connsiteY2362" fmla="*/ 2558307 h 3177656"/>
              <a:gd name="connsiteX2363" fmla="*/ 1940566 w 2704675"/>
              <a:gd name="connsiteY2363" fmla="*/ 2577350 h 3177656"/>
              <a:gd name="connsiteX2364" fmla="*/ 1953304 w 2704675"/>
              <a:gd name="connsiteY2364" fmla="*/ 2596109 h 3177656"/>
              <a:gd name="connsiteX2365" fmla="*/ 1953084 w 2704675"/>
              <a:gd name="connsiteY2365" fmla="*/ 2604880 h 3177656"/>
              <a:gd name="connsiteX2366" fmla="*/ 1959638 w 2704675"/>
              <a:gd name="connsiteY2366" fmla="*/ 2599306 h 3177656"/>
              <a:gd name="connsiteX2367" fmla="*/ 1945097 w 2704675"/>
              <a:gd name="connsiteY2367" fmla="*/ 2569995 h 3177656"/>
              <a:gd name="connsiteX2368" fmla="*/ 1924953 w 2704675"/>
              <a:gd name="connsiteY2368" fmla="*/ 2542063 h 3177656"/>
              <a:gd name="connsiteX2369" fmla="*/ 1921656 w 2704675"/>
              <a:gd name="connsiteY2369" fmla="*/ 2525440 h 3177656"/>
              <a:gd name="connsiteX2370" fmla="*/ 1901986 w 2704675"/>
              <a:gd name="connsiteY2370" fmla="*/ 2495409 h 3177656"/>
              <a:gd name="connsiteX2371" fmla="*/ 1888489 w 2704675"/>
              <a:gd name="connsiteY2371" fmla="*/ 2461484 h 3177656"/>
              <a:gd name="connsiteX2372" fmla="*/ 1886672 w 2704675"/>
              <a:gd name="connsiteY2372" fmla="*/ 2454898 h 3177656"/>
              <a:gd name="connsiteX2373" fmla="*/ 1885052 w 2704675"/>
              <a:gd name="connsiteY2373" fmla="*/ 2454319 h 3177656"/>
              <a:gd name="connsiteX2374" fmla="*/ 1884113 w 2704675"/>
              <a:gd name="connsiteY2374" fmla="*/ 2458163 h 3177656"/>
              <a:gd name="connsiteX2375" fmla="*/ 1866944 w 2704675"/>
              <a:gd name="connsiteY2375" fmla="*/ 2487133 h 3177656"/>
              <a:gd name="connsiteX2376" fmla="*/ 1863280 w 2704675"/>
              <a:gd name="connsiteY2376" fmla="*/ 2485274 h 3177656"/>
              <a:gd name="connsiteX2377" fmla="*/ 1861742 w 2704675"/>
              <a:gd name="connsiteY2377" fmla="*/ 2481462 h 3177656"/>
              <a:gd name="connsiteX2378" fmla="*/ 1867767 w 2704675"/>
              <a:gd name="connsiteY2378" fmla="*/ 2471239 h 3177656"/>
              <a:gd name="connsiteX2379" fmla="*/ 1868119 w 2704675"/>
              <a:gd name="connsiteY2379" fmla="*/ 2459952 h 3177656"/>
              <a:gd name="connsiteX2380" fmla="*/ 1868950 w 2704675"/>
              <a:gd name="connsiteY2380" fmla="*/ 2444278 h 3177656"/>
              <a:gd name="connsiteX2381" fmla="*/ 1871892 w 2704675"/>
              <a:gd name="connsiteY2381" fmla="*/ 2437581 h 3177656"/>
              <a:gd name="connsiteX2382" fmla="*/ 1869549 w 2704675"/>
              <a:gd name="connsiteY2382" fmla="*/ 2436029 h 3177656"/>
              <a:gd name="connsiteX2383" fmla="*/ 1867576 w 2704675"/>
              <a:gd name="connsiteY2383" fmla="*/ 2427203 h 3177656"/>
              <a:gd name="connsiteX2384" fmla="*/ 1862516 w 2704675"/>
              <a:gd name="connsiteY2384" fmla="*/ 2420325 h 3177656"/>
              <a:gd name="connsiteX2385" fmla="*/ 1858123 w 2704675"/>
              <a:gd name="connsiteY2385" fmla="*/ 2422198 h 3177656"/>
              <a:gd name="connsiteX2386" fmla="*/ 1855963 w 2704675"/>
              <a:gd name="connsiteY2386" fmla="*/ 2425899 h 3177656"/>
              <a:gd name="connsiteX2387" fmla="*/ 1862511 w 2704675"/>
              <a:gd name="connsiteY2387" fmla="*/ 2433996 h 3177656"/>
              <a:gd name="connsiteX2388" fmla="*/ 1865972 w 2704675"/>
              <a:gd name="connsiteY2388" fmla="*/ 2444041 h 3177656"/>
              <a:gd name="connsiteX2389" fmla="*/ 1863752 w 2704675"/>
              <a:gd name="connsiteY2389" fmla="*/ 2445082 h 3177656"/>
              <a:gd name="connsiteX2390" fmla="*/ 1860558 w 2704675"/>
              <a:gd name="connsiteY2390" fmla="*/ 2444580 h 3177656"/>
              <a:gd name="connsiteX2391" fmla="*/ 1848050 w 2704675"/>
              <a:gd name="connsiteY2391" fmla="*/ 2445279 h 3177656"/>
              <a:gd name="connsiteX2392" fmla="*/ 1847094 w 2704675"/>
              <a:gd name="connsiteY2392" fmla="*/ 2444373 h 3177656"/>
              <a:gd name="connsiteX2393" fmla="*/ 1841884 w 2704675"/>
              <a:gd name="connsiteY2393" fmla="*/ 2462085 h 3177656"/>
              <a:gd name="connsiteX2394" fmla="*/ 1831249 w 2704675"/>
              <a:gd name="connsiteY2394" fmla="*/ 2468706 h 3177656"/>
              <a:gd name="connsiteX2395" fmla="*/ 1825343 w 2704675"/>
              <a:gd name="connsiteY2395" fmla="*/ 2479344 h 3177656"/>
              <a:gd name="connsiteX2396" fmla="*/ 1825816 w 2704675"/>
              <a:gd name="connsiteY2396" fmla="*/ 2480998 h 3177656"/>
              <a:gd name="connsiteX2397" fmla="*/ 1819823 w 2704675"/>
              <a:gd name="connsiteY2397" fmla="*/ 2499937 h 3177656"/>
              <a:gd name="connsiteX2398" fmla="*/ 1815425 w 2704675"/>
              <a:gd name="connsiteY2398" fmla="*/ 2519763 h 3177656"/>
              <a:gd name="connsiteX2399" fmla="*/ 1807659 w 2704675"/>
              <a:gd name="connsiteY2399" fmla="*/ 2535630 h 3177656"/>
              <a:gd name="connsiteX2400" fmla="*/ 1807870 w 2704675"/>
              <a:gd name="connsiteY2400" fmla="*/ 2555928 h 3177656"/>
              <a:gd name="connsiteX2401" fmla="*/ 1796525 w 2704675"/>
              <a:gd name="connsiteY2401" fmla="*/ 2553803 h 3177656"/>
              <a:gd name="connsiteX2402" fmla="*/ 1792272 w 2704675"/>
              <a:gd name="connsiteY2402" fmla="*/ 2563967 h 3177656"/>
              <a:gd name="connsiteX2403" fmla="*/ 1792040 w 2704675"/>
              <a:gd name="connsiteY2403" fmla="*/ 2581931 h 3177656"/>
              <a:gd name="connsiteX2404" fmla="*/ 1785305 w 2704675"/>
              <a:gd name="connsiteY2404" fmla="*/ 2586541 h 3177656"/>
              <a:gd name="connsiteX2405" fmla="*/ 1784952 w 2704675"/>
              <a:gd name="connsiteY2405" fmla="*/ 2594696 h 3177656"/>
              <a:gd name="connsiteX2406" fmla="*/ 1785899 w 2704675"/>
              <a:gd name="connsiteY2406" fmla="*/ 2598004 h 3177656"/>
              <a:gd name="connsiteX2407" fmla="*/ 1776448 w 2704675"/>
              <a:gd name="connsiteY2407" fmla="*/ 2615025 h 3177656"/>
              <a:gd name="connsiteX2408" fmla="*/ 1774797 w 2704675"/>
              <a:gd name="connsiteY2408" fmla="*/ 2628025 h 3177656"/>
              <a:gd name="connsiteX2409" fmla="*/ 1764873 w 2704675"/>
              <a:gd name="connsiteY2409" fmla="*/ 2643390 h 3177656"/>
              <a:gd name="connsiteX2410" fmla="*/ 1760862 w 2704675"/>
              <a:gd name="connsiteY2410" fmla="*/ 2673172 h 3177656"/>
              <a:gd name="connsiteX2411" fmla="*/ 1756430 w 2704675"/>
              <a:gd name="connsiteY2411" fmla="*/ 2674886 h 3177656"/>
              <a:gd name="connsiteX2412" fmla="*/ 1755191 w 2704675"/>
              <a:gd name="connsiteY2412" fmla="*/ 2678373 h 3177656"/>
              <a:gd name="connsiteX2413" fmla="*/ 1756256 w 2704675"/>
              <a:gd name="connsiteY2413" fmla="*/ 2685227 h 3177656"/>
              <a:gd name="connsiteX2414" fmla="*/ 1750939 w 2704675"/>
              <a:gd name="connsiteY2414" fmla="*/ 2688538 h 3177656"/>
              <a:gd name="connsiteX2415" fmla="*/ 1753304 w 2704675"/>
              <a:gd name="connsiteY2415" fmla="*/ 2698376 h 3177656"/>
              <a:gd name="connsiteX2416" fmla="*/ 1752834 w 2704675"/>
              <a:gd name="connsiteY2416" fmla="*/ 2707682 h 3177656"/>
              <a:gd name="connsiteX2417" fmla="*/ 1754253 w 2704675"/>
              <a:gd name="connsiteY2417" fmla="*/ 2712645 h 3177656"/>
              <a:gd name="connsiteX2418" fmla="*/ 1764736 w 2704675"/>
              <a:gd name="connsiteY2418" fmla="*/ 2690632 h 3177656"/>
              <a:gd name="connsiteX2419" fmla="*/ 1773624 w 2704675"/>
              <a:gd name="connsiteY2419" fmla="*/ 2667733 h 3177656"/>
              <a:gd name="connsiteX2420" fmla="*/ 1778705 w 2704675"/>
              <a:gd name="connsiteY2420" fmla="*/ 2663596 h 3177656"/>
              <a:gd name="connsiteX2421" fmla="*/ 1783785 w 2704675"/>
              <a:gd name="connsiteY2421" fmla="*/ 2659458 h 3177656"/>
              <a:gd name="connsiteX2422" fmla="*/ 1774076 w 2704675"/>
              <a:gd name="connsiteY2422" fmla="*/ 2706082 h 3177656"/>
              <a:gd name="connsiteX2423" fmla="*/ 1754262 w 2704675"/>
              <a:gd name="connsiteY2423" fmla="*/ 2750226 h 3177656"/>
              <a:gd name="connsiteX2424" fmla="*/ 1750598 w 2704675"/>
              <a:gd name="connsiteY2424" fmla="*/ 2748366 h 3177656"/>
              <a:gd name="connsiteX2425" fmla="*/ 1749061 w 2704675"/>
              <a:gd name="connsiteY2425" fmla="*/ 2744555 h 3177656"/>
              <a:gd name="connsiteX2426" fmla="*/ 1753460 w 2704675"/>
              <a:gd name="connsiteY2426" fmla="*/ 2734125 h 3177656"/>
              <a:gd name="connsiteX2427" fmla="*/ 1753783 w 2704675"/>
              <a:gd name="connsiteY2427" fmla="*/ 2723519 h 3177656"/>
              <a:gd name="connsiteX2428" fmla="*/ 1748115 w 2704675"/>
              <a:gd name="connsiteY2428" fmla="*/ 2741246 h 3177656"/>
              <a:gd name="connsiteX2429" fmla="*/ 1739134 w 2704675"/>
              <a:gd name="connsiteY2429" fmla="*/ 2747393 h 3177656"/>
              <a:gd name="connsiteX2430" fmla="*/ 1734406 w 2704675"/>
              <a:gd name="connsiteY2430" fmla="*/ 2743376 h 3177656"/>
              <a:gd name="connsiteX2431" fmla="*/ 1734225 w 2704675"/>
              <a:gd name="connsiteY2431" fmla="*/ 2725532 h 3177656"/>
              <a:gd name="connsiteX2432" fmla="*/ 1736525 w 2704675"/>
              <a:gd name="connsiteY2432" fmla="*/ 2706977 h 3177656"/>
              <a:gd name="connsiteX2433" fmla="*/ 1745975 w 2704675"/>
              <a:gd name="connsiteY2433" fmla="*/ 2689957 h 3177656"/>
              <a:gd name="connsiteX2434" fmla="*/ 1744553 w 2704675"/>
              <a:gd name="connsiteY2434" fmla="*/ 2672466 h 3177656"/>
              <a:gd name="connsiteX2435" fmla="*/ 1731329 w 2704675"/>
              <a:gd name="connsiteY2435" fmla="*/ 2726359 h 3177656"/>
              <a:gd name="connsiteX2436" fmla="*/ 1720695 w 2704675"/>
              <a:gd name="connsiteY2436" fmla="*/ 2732980 h 3177656"/>
              <a:gd name="connsiteX2437" fmla="*/ 1711952 w 2704675"/>
              <a:gd name="connsiteY2437" fmla="*/ 2746218 h 3177656"/>
              <a:gd name="connsiteX2438" fmla="*/ 1700440 w 2704675"/>
              <a:gd name="connsiteY2438" fmla="*/ 2788884 h 3177656"/>
              <a:gd name="connsiteX2439" fmla="*/ 1680064 w 2704675"/>
              <a:gd name="connsiteY2439" fmla="*/ 2828715 h 3177656"/>
              <a:gd name="connsiteX2440" fmla="*/ 1677466 w 2704675"/>
              <a:gd name="connsiteY2440" fmla="*/ 2838406 h 3177656"/>
              <a:gd name="connsiteX2441" fmla="*/ 1678058 w 2704675"/>
              <a:gd name="connsiteY2441" fmla="*/ 2843605 h 3177656"/>
              <a:gd name="connsiteX2442" fmla="*/ 1678650 w 2704675"/>
              <a:gd name="connsiteY2442" fmla="*/ 2848805 h 3177656"/>
              <a:gd name="connsiteX2443" fmla="*/ 1679596 w 2704675"/>
              <a:gd name="connsiteY2443" fmla="*/ 2852114 h 3177656"/>
              <a:gd name="connsiteX2444" fmla="*/ 1669672 w 2704675"/>
              <a:gd name="connsiteY2444" fmla="*/ 2867480 h 3177656"/>
              <a:gd name="connsiteX2445" fmla="*/ 1666692 w 2704675"/>
              <a:gd name="connsiteY2445" fmla="*/ 2881308 h 3177656"/>
              <a:gd name="connsiteX2446" fmla="*/ 1659279 w 2704675"/>
              <a:gd name="connsiteY2446" fmla="*/ 2893718 h 3177656"/>
              <a:gd name="connsiteX2447" fmla="*/ 1656449 w 2704675"/>
              <a:gd name="connsiteY2447" fmla="*/ 2921372 h 3177656"/>
              <a:gd name="connsiteX2448" fmla="*/ 1651250 w 2704675"/>
              <a:gd name="connsiteY2448" fmla="*/ 2928228 h 3177656"/>
              <a:gd name="connsiteX2449" fmla="*/ 1646052 w 2704675"/>
              <a:gd name="connsiteY2449" fmla="*/ 2935084 h 3177656"/>
              <a:gd name="connsiteX2450" fmla="*/ 1648005 w 2704675"/>
              <a:gd name="connsiteY2450" fmla="*/ 2943474 h 3177656"/>
              <a:gd name="connsiteX2451" fmla="*/ 1647475 w 2704675"/>
              <a:gd name="connsiteY2451" fmla="*/ 2952574 h 3177656"/>
              <a:gd name="connsiteX2452" fmla="*/ 1648542 w 2704675"/>
              <a:gd name="connsiteY2452" fmla="*/ 2968824 h 3177656"/>
              <a:gd name="connsiteX2453" fmla="*/ 1643937 w 2704675"/>
              <a:gd name="connsiteY2453" fmla="*/ 2984010 h 3177656"/>
              <a:gd name="connsiteX2454" fmla="*/ 1636610 w 2704675"/>
              <a:gd name="connsiteY2454" fmla="*/ 2989685 h 3177656"/>
              <a:gd name="connsiteX2455" fmla="*/ 1631883 w 2704675"/>
              <a:gd name="connsiteY2455" fmla="*/ 2985668 h 3177656"/>
              <a:gd name="connsiteX2456" fmla="*/ 1633386 w 2704675"/>
              <a:gd name="connsiteY2456" fmla="*/ 2969802 h 3177656"/>
              <a:gd name="connsiteX2457" fmla="*/ 1633294 w 2704675"/>
              <a:gd name="connsiteY2457" fmla="*/ 2953050 h 3177656"/>
              <a:gd name="connsiteX2458" fmla="*/ 1641089 w 2704675"/>
              <a:gd name="connsiteY2458" fmla="*/ 2936503 h 3177656"/>
              <a:gd name="connsiteX2459" fmla="*/ 1640229 w 2704675"/>
              <a:gd name="connsiteY2459" fmla="*/ 2921760 h 3177656"/>
              <a:gd name="connsiteX2460" fmla="*/ 1643446 w 2704675"/>
              <a:gd name="connsiteY2460" fmla="*/ 2907194 h 3177656"/>
              <a:gd name="connsiteX2461" fmla="*/ 1648644 w 2704675"/>
              <a:gd name="connsiteY2461" fmla="*/ 2900339 h 3177656"/>
              <a:gd name="connsiteX2462" fmla="*/ 1644146 w 2704675"/>
              <a:gd name="connsiteY2462" fmla="*/ 2865831 h 3177656"/>
              <a:gd name="connsiteX2463" fmla="*/ 1654539 w 2704675"/>
              <a:gd name="connsiteY2463" fmla="*/ 2839593 h 3177656"/>
              <a:gd name="connsiteX2464" fmla="*/ 1652171 w 2704675"/>
              <a:gd name="connsiteY2464" fmla="*/ 2818794 h 3177656"/>
              <a:gd name="connsiteX2465" fmla="*/ 1650221 w 2704675"/>
              <a:gd name="connsiteY2465" fmla="*/ 2818233 h 3177656"/>
              <a:gd name="connsiteX2466" fmla="*/ 1649335 w 2704675"/>
              <a:gd name="connsiteY2466" fmla="*/ 2821395 h 3177656"/>
              <a:gd name="connsiteX2467" fmla="*/ 1633500 w 2704675"/>
              <a:gd name="connsiteY2467" fmla="*/ 2822344 h 3177656"/>
              <a:gd name="connsiteX2468" fmla="*/ 1631106 w 2704675"/>
              <a:gd name="connsiteY2468" fmla="*/ 2822581 h 3177656"/>
              <a:gd name="connsiteX2469" fmla="*/ 1629245 w 2704675"/>
              <a:gd name="connsiteY2469" fmla="*/ 2819981 h 3177656"/>
              <a:gd name="connsiteX2470" fmla="*/ 1629686 w 2704675"/>
              <a:gd name="connsiteY2470" fmla="*/ 2814485 h 3177656"/>
              <a:gd name="connsiteX2471" fmla="*/ 1631369 w 2704675"/>
              <a:gd name="connsiteY2471" fmla="*/ 2808635 h 3177656"/>
              <a:gd name="connsiteX2472" fmla="*/ 1634619 w 2704675"/>
              <a:gd name="connsiteY2472" fmla="*/ 2807482 h 3177656"/>
              <a:gd name="connsiteX2473" fmla="*/ 1637513 w 2704675"/>
              <a:gd name="connsiteY2473" fmla="*/ 2805088 h 3177656"/>
              <a:gd name="connsiteX2474" fmla="*/ 1633702 w 2704675"/>
              <a:gd name="connsiteY2474" fmla="*/ 2801928 h 3177656"/>
              <a:gd name="connsiteX2475" fmla="*/ 1629004 w 2704675"/>
              <a:gd name="connsiteY2475" fmla="*/ 2800363 h 3177656"/>
              <a:gd name="connsiteX2476" fmla="*/ 1629947 w 2704675"/>
              <a:gd name="connsiteY2476" fmla="*/ 2791145 h 3177656"/>
              <a:gd name="connsiteX2477" fmla="*/ 1630890 w 2704675"/>
              <a:gd name="connsiteY2477" fmla="*/ 2781927 h 3177656"/>
              <a:gd name="connsiteX2478" fmla="*/ 1632541 w 2704675"/>
              <a:gd name="connsiteY2478" fmla="*/ 2768927 h 3177656"/>
              <a:gd name="connsiteX2479" fmla="*/ 1629230 w 2704675"/>
              <a:gd name="connsiteY2479" fmla="*/ 2757346 h 3177656"/>
              <a:gd name="connsiteX2480" fmla="*/ 1631120 w 2704675"/>
              <a:gd name="connsiteY2480" fmla="*/ 2751437 h 3177656"/>
              <a:gd name="connsiteX2481" fmla="*/ 1631089 w 2704675"/>
              <a:gd name="connsiteY2481" fmla="*/ 2745853 h 3177656"/>
              <a:gd name="connsiteX2482" fmla="*/ 1635845 w 2704675"/>
              <a:gd name="connsiteY2482" fmla="*/ 2742927 h 3177656"/>
              <a:gd name="connsiteX2483" fmla="*/ 1628281 w 2704675"/>
              <a:gd name="connsiteY2483" fmla="*/ 2741510 h 3177656"/>
              <a:gd name="connsiteX2484" fmla="*/ 1621666 w 2704675"/>
              <a:gd name="connsiteY2484" fmla="*/ 2755930 h 3177656"/>
              <a:gd name="connsiteX2485" fmla="*/ 1623080 w 2704675"/>
              <a:gd name="connsiteY2485" fmla="*/ 2735839 h 3177656"/>
              <a:gd name="connsiteX2486" fmla="*/ 1631966 w 2704675"/>
              <a:gd name="connsiteY2486" fmla="*/ 2708241 h 3177656"/>
              <a:gd name="connsiteX2487" fmla="*/ 1639612 w 2704675"/>
              <a:gd name="connsiteY2487" fmla="*/ 2681000 h 3177656"/>
              <a:gd name="connsiteX2488" fmla="*/ 1637986 w 2704675"/>
              <a:gd name="connsiteY2488" fmla="*/ 2674530 h 3177656"/>
              <a:gd name="connsiteX2489" fmla="*/ 1637955 w 2704675"/>
              <a:gd name="connsiteY2489" fmla="*/ 2668946 h 3177656"/>
              <a:gd name="connsiteX2490" fmla="*/ 1634646 w 2704675"/>
              <a:gd name="connsiteY2490" fmla="*/ 2669892 h 3177656"/>
              <a:gd name="connsiteX2491" fmla="*/ 1634178 w 2704675"/>
              <a:gd name="connsiteY2491" fmla="*/ 2693291 h 3177656"/>
              <a:gd name="connsiteX2492" fmla="*/ 1624728 w 2704675"/>
              <a:gd name="connsiteY2492" fmla="*/ 2710312 h 3177656"/>
              <a:gd name="connsiteX2493" fmla="*/ 1623372 w 2704675"/>
              <a:gd name="connsiteY2493" fmla="*/ 2721214 h 3177656"/>
              <a:gd name="connsiteX2494" fmla="*/ 1621660 w 2704675"/>
              <a:gd name="connsiteY2494" fmla="*/ 2730876 h 3177656"/>
              <a:gd name="connsiteX2495" fmla="*/ 1623080 w 2704675"/>
              <a:gd name="connsiteY2495" fmla="*/ 2735839 h 3177656"/>
              <a:gd name="connsiteX2496" fmla="*/ 1608195 w 2704675"/>
              <a:gd name="connsiteY2496" fmla="*/ 2763585 h 3177656"/>
              <a:gd name="connsiteX2497" fmla="*/ 1596148 w 2704675"/>
              <a:gd name="connsiteY2497" fmla="*/ 2791862 h 3177656"/>
              <a:gd name="connsiteX2498" fmla="*/ 1595677 w 2704675"/>
              <a:gd name="connsiteY2498" fmla="*/ 2802735 h 3177656"/>
              <a:gd name="connsiteX2499" fmla="*/ 1595208 w 2704675"/>
              <a:gd name="connsiteY2499" fmla="*/ 2813607 h 3177656"/>
              <a:gd name="connsiteX2500" fmla="*/ 1585725 w 2704675"/>
              <a:gd name="connsiteY2500" fmla="*/ 2818780 h 3177656"/>
              <a:gd name="connsiteX2501" fmla="*/ 1587411 w 2704675"/>
              <a:gd name="connsiteY2501" fmla="*/ 2830154 h 3177656"/>
              <a:gd name="connsiteX2502" fmla="*/ 1579082 w 2704675"/>
              <a:gd name="connsiteY2502" fmla="*/ 2840142 h 3177656"/>
              <a:gd name="connsiteX2503" fmla="*/ 1573944 w 2704675"/>
              <a:gd name="connsiteY2503" fmla="*/ 2851902 h 3177656"/>
              <a:gd name="connsiteX2504" fmla="*/ 1575275 w 2704675"/>
              <a:gd name="connsiteY2504" fmla="*/ 2860470 h 3177656"/>
              <a:gd name="connsiteX2505" fmla="*/ 1568983 w 2704675"/>
              <a:gd name="connsiteY2505" fmla="*/ 2865849 h 3177656"/>
              <a:gd name="connsiteX2506" fmla="*/ 1569211 w 2704675"/>
              <a:gd name="connsiteY2506" fmla="*/ 2868095 h 3177656"/>
              <a:gd name="connsiteX2507" fmla="*/ 1572242 w 2704675"/>
              <a:gd name="connsiteY2507" fmla="*/ 2869039 h 3177656"/>
              <a:gd name="connsiteX2508" fmla="*/ 1569955 w 2704675"/>
              <a:gd name="connsiteY2508" fmla="*/ 2880109 h 3177656"/>
              <a:gd name="connsiteX2509" fmla="*/ 1572424 w 2704675"/>
              <a:gd name="connsiteY2509" fmla="*/ 2885801 h 3177656"/>
              <a:gd name="connsiteX2510" fmla="*/ 1562396 w 2704675"/>
              <a:gd name="connsiteY2510" fmla="*/ 2885467 h 3177656"/>
              <a:gd name="connsiteX2511" fmla="*/ 1560528 w 2704675"/>
              <a:gd name="connsiteY2511" fmla="*/ 2888359 h 3177656"/>
              <a:gd name="connsiteX2512" fmla="*/ 1561040 w 2704675"/>
              <a:gd name="connsiteY2512" fmla="*/ 2890737 h 3177656"/>
              <a:gd name="connsiteX2513" fmla="*/ 1564514 w 2704675"/>
              <a:gd name="connsiteY2513" fmla="*/ 2891702 h 3177656"/>
              <a:gd name="connsiteX2514" fmla="*/ 1568688 w 2704675"/>
              <a:gd name="connsiteY2514" fmla="*/ 2891582 h 3177656"/>
              <a:gd name="connsiteX2515" fmla="*/ 1565392 w 2704675"/>
              <a:gd name="connsiteY2515" fmla="*/ 2903025 h 3177656"/>
              <a:gd name="connsiteX2516" fmla="*/ 1568534 w 2704675"/>
              <a:gd name="connsiteY2516" fmla="*/ 2914017 h 3177656"/>
              <a:gd name="connsiteX2517" fmla="*/ 1566468 w 2704675"/>
              <a:gd name="connsiteY2517" fmla="*/ 2952886 h 3177656"/>
              <a:gd name="connsiteX2518" fmla="*/ 1568671 w 2704675"/>
              <a:gd name="connsiteY2518" fmla="*/ 2989904 h 3177656"/>
              <a:gd name="connsiteX2519" fmla="*/ 1566666 w 2704675"/>
              <a:gd name="connsiteY2519" fmla="*/ 3008070 h 3177656"/>
              <a:gd name="connsiteX2520" fmla="*/ 1566828 w 2704675"/>
              <a:gd name="connsiteY2520" fmla="*/ 3027636 h 3177656"/>
              <a:gd name="connsiteX2521" fmla="*/ 1564960 w 2704675"/>
              <a:gd name="connsiteY2521" fmla="*/ 3030527 h 3177656"/>
              <a:gd name="connsiteX2522" fmla="*/ 1556003 w 2704675"/>
              <a:gd name="connsiteY2522" fmla="*/ 2996828 h 3177656"/>
              <a:gd name="connsiteX2523" fmla="*/ 1554884 w 2704675"/>
              <a:gd name="connsiteY2523" fmla="*/ 2960510 h 3177656"/>
              <a:gd name="connsiteX2524" fmla="*/ 1552627 w 2704675"/>
              <a:gd name="connsiteY2524" fmla="*/ 2952907 h 3177656"/>
              <a:gd name="connsiteX2525" fmla="*/ 1550370 w 2704675"/>
              <a:gd name="connsiteY2525" fmla="*/ 2945302 h 3177656"/>
              <a:gd name="connsiteX2526" fmla="*/ 1554860 w 2704675"/>
              <a:gd name="connsiteY2526" fmla="*/ 2925669 h 3177656"/>
              <a:gd name="connsiteX2527" fmla="*/ 1545318 w 2704675"/>
              <a:gd name="connsiteY2527" fmla="*/ 2881287 h 3177656"/>
              <a:gd name="connsiteX2528" fmla="*/ 1544879 w 2704675"/>
              <a:gd name="connsiteY2528" fmla="*/ 2881690 h 3177656"/>
              <a:gd name="connsiteX2529" fmla="*/ 1544029 w 2704675"/>
              <a:gd name="connsiteY2529" fmla="*/ 2881635 h 3177656"/>
              <a:gd name="connsiteX2530" fmla="*/ 1543874 w 2704675"/>
              <a:gd name="connsiteY2530" fmla="*/ 2891940 h 3177656"/>
              <a:gd name="connsiteX2531" fmla="*/ 1523308 w 2704675"/>
              <a:gd name="connsiteY2531" fmla="*/ 2888894 h 3177656"/>
              <a:gd name="connsiteX2532" fmla="*/ 1514199 w 2704675"/>
              <a:gd name="connsiteY2532" fmla="*/ 2819758 h 3177656"/>
              <a:gd name="connsiteX2533" fmla="*/ 1513700 w 2704675"/>
              <a:gd name="connsiteY2533" fmla="*/ 2817988 h 3177656"/>
              <a:gd name="connsiteX2534" fmla="*/ 1509884 w 2704675"/>
              <a:gd name="connsiteY2534" fmla="*/ 2821899 h 3177656"/>
              <a:gd name="connsiteX2535" fmla="*/ 1491153 w 2704675"/>
              <a:gd name="connsiteY2535" fmla="*/ 2825243 h 3177656"/>
              <a:gd name="connsiteX2536" fmla="*/ 1484128 w 2704675"/>
              <a:gd name="connsiteY2536" fmla="*/ 2850741 h 3177656"/>
              <a:gd name="connsiteX2537" fmla="*/ 1470366 w 2704675"/>
              <a:gd name="connsiteY2537" fmla="*/ 2879285 h 3177656"/>
              <a:gd name="connsiteX2538" fmla="*/ 1459796 w 2704675"/>
              <a:gd name="connsiteY2538" fmla="*/ 2909600 h 3177656"/>
              <a:gd name="connsiteX2539" fmla="*/ 1451320 w 2704675"/>
              <a:gd name="connsiteY2539" fmla="*/ 2924552 h 3177656"/>
              <a:gd name="connsiteX2540" fmla="*/ 1441604 w 2704675"/>
              <a:gd name="connsiteY2540" fmla="*/ 2939858 h 3177656"/>
              <a:gd name="connsiteX2541" fmla="*/ 1415470 w 2704675"/>
              <a:gd name="connsiteY2541" fmla="*/ 2996325 h 3177656"/>
              <a:gd name="connsiteX2542" fmla="*/ 1394122 w 2704675"/>
              <a:gd name="connsiteY2542" fmla="*/ 3055448 h 3177656"/>
              <a:gd name="connsiteX2543" fmla="*/ 1395276 w 2704675"/>
              <a:gd name="connsiteY2543" fmla="*/ 3063395 h 3177656"/>
              <a:gd name="connsiteX2544" fmla="*/ 1389162 w 2704675"/>
              <a:gd name="connsiteY2544" fmla="*/ 3069394 h 3177656"/>
              <a:gd name="connsiteX2545" fmla="*/ 1382549 w 2704675"/>
              <a:gd name="connsiteY2545" fmla="*/ 3091643 h 3177656"/>
              <a:gd name="connsiteX2546" fmla="*/ 1373100 w 2704675"/>
              <a:gd name="connsiteY2546" fmla="*/ 3113361 h 3177656"/>
              <a:gd name="connsiteX2547" fmla="*/ 1369824 w 2704675"/>
              <a:gd name="connsiteY2547" fmla="*/ 3130852 h 3177656"/>
              <a:gd name="connsiteX2548" fmla="*/ 1364598 w 2704675"/>
              <a:gd name="connsiteY2548" fmla="*/ 3146217 h 3177656"/>
              <a:gd name="connsiteX2549" fmla="*/ 1353256 w 2704675"/>
              <a:gd name="connsiteY2549" fmla="*/ 3156619 h 3177656"/>
              <a:gd name="connsiteX2550" fmla="*/ 1365061 w 2704675"/>
              <a:gd name="connsiteY2550" fmla="*/ 3100895 h 3177656"/>
              <a:gd name="connsiteX2551" fmla="*/ 1382539 w 2704675"/>
              <a:gd name="connsiteY2551" fmla="*/ 3046233 h 3177656"/>
              <a:gd name="connsiteX2552" fmla="*/ 1382063 w 2704675"/>
              <a:gd name="connsiteY2552" fmla="*/ 3035183 h 3177656"/>
              <a:gd name="connsiteX2553" fmla="*/ 1380878 w 2704675"/>
              <a:gd name="connsiteY2553" fmla="*/ 3021652 h 3177656"/>
              <a:gd name="connsiteX2554" fmla="*/ 1379932 w 2704675"/>
              <a:gd name="connsiteY2554" fmla="*/ 3016777 h 3177656"/>
              <a:gd name="connsiteX2555" fmla="*/ 1381821 w 2704675"/>
              <a:gd name="connsiteY2555" fmla="*/ 3012434 h 3177656"/>
              <a:gd name="connsiteX2556" fmla="*/ 1383476 w 2704675"/>
              <a:gd name="connsiteY2556" fmla="*/ 3011961 h 3177656"/>
              <a:gd name="connsiteX2557" fmla="*/ 1383468 w 2704675"/>
              <a:gd name="connsiteY2557" fmla="*/ 2975946 h 3177656"/>
              <a:gd name="connsiteX2558" fmla="*/ 1387005 w 2704675"/>
              <a:gd name="connsiteY2558" fmla="*/ 2942943 h 3177656"/>
              <a:gd name="connsiteX2559" fmla="*/ 1387147 w 2704675"/>
              <a:gd name="connsiteY2559" fmla="*/ 2919189 h 3177656"/>
              <a:gd name="connsiteX2560" fmla="*/ 1396685 w 2704675"/>
              <a:gd name="connsiteY2560" fmla="*/ 2895433 h 3177656"/>
              <a:gd name="connsiteX2561" fmla="*/ 1398366 w 2704675"/>
              <a:gd name="connsiteY2561" fmla="*/ 2881753 h 3177656"/>
              <a:gd name="connsiteX2562" fmla="*/ 1401643 w 2704675"/>
              <a:gd name="connsiteY2562" fmla="*/ 2868960 h 3177656"/>
              <a:gd name="connsiteX2563" fmla="*/ 1400164 w 2704675"/>
              <a:gd name="connsiteY2563" fmla="*/ 2862224 h 3177656"/>
              <a:gd name="connsiteX2564" fmla="*/ 1401166 w 2704675"/>
              <a:gd name="connsiteY2564" fmla="*/ 2854778 h 3177656"/>
              <a:gd name="connsiteX2565" fmla="*/ 1401872 w 2704675"/>
              <a:gd name="connsiteY2565" fmla="*/ 2838470 h 3177656"/>
              <a:gd name="connsiteX2566" fmla="*/ 1402194 w 2704675"/>
              <a:gd name="connsiteY2566" fmla="*/ 2829429 h 3177656"/>
              <a:gd name="connsiteX2567" fmla="*/ 1410141 w 2704675"/>
              <a:gd name="connsiteY2567" fmla="*/ 2823577 h 3177656"/>
              <a:gd name="connsiteX2568" fmla="*/ 1410846 w 2704675"/>
              <a:gd name="connsiteY2568" fmla="*/ 2807268 h 3177656"/>
              <a:gd name="connsiteX2569" fmla="*/ 1416518 w 2704675"/>
              <a:gd name="connsiteY2569" fmla="*/ 2802067 h 3177656"/>
              <a:gd name="connsiteX2570" fmla="*/ 1409807 w 2704675"/>
              <a:gd name="connsiteY2570" fmla="*/ 2785642 h 3177656"/>
              <a:gd name="connsiteX2571" fmla="*/ 1412492 w 2704675"/>
              <a:gd name="connsiteY2571" fmla="*/ 2769214 h 3177656"/>
              <a:gd name="connsiteX2572" fmla="*/ 1413429 w 2704675"/>
              <a:gd name="connsiteY2572" fmla="*/ 2731810 h 3177656"/>
              <a:gd name="connsiteX2573" fmla="*/ 1416334 w 2704675"/>
              <a:gd name="connsiteY2573" fmla="*/ 2708721 h 3177656"/>
              <a:gd name="connsiteX2574" fmla="*/ 1419264 w 2704675"/>
              <a:gd name="connsiteY2574" fmla="*/ 2698239 h 3177656"/>
              <a:gd name="connsiteX2575" fmla="*/ 1414659 w 2704675"/>
              <a:gd name="connsiteY2575" fmla="*/ 2701928 h 3177656"/>
              <a:gd name="connsiteX2576" fmla="*/ 1414328 w 2704675"/>
              <a:gd name="connsiteY2576" fmla="*/ 2699666 h 3177656"/>
              <a:gd name="connsiteX2577" fmla="*/ 1415081 w 2704675"/>
              <a:gd name="connsiteY2577" fmla="*/ 2698104 h 3177656"/>
              <a:gd name="connsiteX2578" fmla="*/ 1407765 w 2704675"/>
              <a:gd name="connsiteY2578" fmla="*/ 2687231 h 3177656"/>
              <a:gd name="connsiteX2579" fmla="*/ 1406708 w 2704675"/>
              <a:gd name="connsiteY2579" fmla="*/ 2680146 h 3177656"/>
              <a:gd name="connsiteX2580" fmla="*/ 1401383 w 2704675"/>
              <a:gd name="connsiteY2580" fmla="*/ 2674914 h 3177656"/>
              <a:gd name="connsiteX2581" fmla="*/ 1398403 w 2704675"/>
              <a:gd name="connsiteY2581" fmla="*/ 2666842 h 3177656"/>
              <a:gd name="connsiteX2582" fmla="*/ 1390665 w 2704675"/>
              <a:gd name="connsiteY2582" fmla="*/ 2659795 h 3177656"/>
              <a:gd name="connsiteX2583" fmla="*/ 1385491 w 2704675"/>
              <a:gd name="connsiteY2583" fmla="*/ 2642784 h 3177656"/>
              <a:gd name="connsiteX2584" fmla="*/ 1377243 w 2704675"/>
              <a:gd name="connsiteY2584" fmla="*/ 2624741 h 3177656"/>
              <a:gd name="connsiteX2585" fmla="*/ 1377010 w 2704675"/>
              <a:gd name="connsiteY2585" fmla="*/ 2627791 h 3177656"/>
              <a:gd name="connsiteX2586" fmla="*/ 1380988 w 2704675"/>
              <a:gd name="connsiteY2586" fmla="*/ 2641366 h 3177656"/>
              <a:gd name="connsiteX2587" fmla="*/ 1380569 w 2704675"/>
              <a:gd name="connsiteY2587" fmla="*/ 2651552 h 3177656"/>
              <a:gd name="connsiteX2588" fmla="*/ 1382416 w 2704675"/>
              <a:gd name="connsiteY2588" fmla="*/ 2650367 h 3177656"/>
              <a:gd name="connsiteX2589" fmla="*/ 1384973 w 2704675"/>
              <a:gd name="connsiteY2589" fmla="*/ 2662263 h 3177656"/>
              <a:gd name="connsiteX2590" fmla="*/ 1383469 w 2704675"/>
              <a:gd name="connsiteY2590" fmla="*/ 2663174 h 3177656"/>
              <a:gd name="connsiteX2591" fmla="*/ 1391102 w 2704675"/>
              <a:gd name="connsiteY2591" fmla="*/ 2681463 h 3177656"/>
              <a:gd name="connsiteX2592" fmla="*/ 1389804 w 2704675"/>
              <a:gd name="connsiteY2592" fmla="*/ 2689968 h 3177656"/>
              <a:gd name="connsiteX2593" fmla="*/ 1388506 w 2704675"/>
              <a:gd name="connsiteY2593" fmla="*/ 2698474 h 3177656"/>
              <a:gd name="connsiteX2594" fmla="*/ 1394225 w 2704675"/>
              <a:gd name="connsiteY2594" fmla="*/ 2704916 h 3177656"/>
              <a:gd name="connsiteX2595" fmla="*/ 1398101 w 2704675"/>
              <a:gd name="connsiteY2595" fmla="*/ 2713167 h 3177656"/>
              <a:gd name="connsiteX2596" fmla="*/ 1406792 w 2704675"/>
              <a:gd name="connsiteY2596" fmla="*/ 2726938 h 3177656"/>
              <a:gd name="connsiteX2597" fmla="*/ 1409990 w 2704675"/>
              <a:gd name="connsiteY2597" fmla="*/ 2742483 h 3177656"/>
              <a:gd name="connsiteX2598" fmla="*/ 1406259 w 2704675"/>
              <a:gd name="connsiteY2598" fmla="*/ 2750964 h 3177656"/>
              <a:gd name="connsiteX2599" fmla="*/ 1400188 w 2704675"/>
              <a:gd name="connsiteY2599" fmla="*/ 2749690 h 3177656"/>
              <a:gd name="connsiteX2600" fmla="*/ 1393939 w 2704675"/>
              <a:gd name="connsiteY2600" fmla="*/ 2735029 h 3177656"/>
              <a:gd name="connsiteX2601" fmla="*/ 1385864 w 2704675"/>
              <a:gd name="connsiteY2601" fmla="*/ 2720351 h 3177656"/>
              <a:gd name="connsiteX2602" fmla="*/ 1384822 w 2704675"/>
              <a:gd name="connsiteY2602" fmla="*/ 2702089 h 3177656"/>
              <a:gd name="connsiteX2603" fmla="*/ 1377032 w 2704675"/>
              <a:gd name="connsiteY2603" fmla="*/ 2689543 h 3177656"/>
              <a:gd name="connsiteX2604" fmla="*/ 1372910 w 2704675"/>
              <a:gd name="connsiteY2604" fmla="*/ 2675207 h 3177656"/>
              <a:gd name="connsiteX2605" fmla="*/ 1374189 w 2704675"/>
              <a:gd name="connsiteY2605" fmla="*/ 2666817 h 3177656"/>
              <a:gd name="connsiteX2606" fmla="*/ 1369765 w 2704675"/>
              <a:gd name="connsiteY2606" fmla="*/ 2666777 h 3177656"/>
              <a:gd name="connsiteX2607" fmla="*/ 1368286 w 2704675"/>
              <a:gd name="connsiteY2607" fmla="*/ 2663517 h 3177656"/>
              <a:gd name="connsiteX2608" fmla="*/ 1369676 w 2704675"/>
              <a:gd name="connsiteY2608" fmla="*/ 2660574 h 3177656"/>
              <a:gd name="connsiteX2609" fmla="*/ 1369730 w 2704675"/>
              <a:gd name="connsiteY2609" fmla="*/ 2660522 h 3177656"/>
              <a:gd name="connsiteX2610" fmla="*/ 1353790 w 2704675"/>
              <a:gd name="connsiteY2610" fmla="*/ 2638522 h 3177656"/>
              <a:gd name="connsiteX2611" fmla="*/ 1350406 w 2704675"/>
              <a:gd name="connsiteY2611" fmla="*/ 2610503 h 3177656"/>
              <a:gd name="connsiteX2612" fmla="*/ 1338401 w 2704675"/>
              <a:gd name="connsiteY2612" fmla="*/ 2593355 h 3177656"/>
              <a:gd name="connsiteX2613" fmla="*/ 1337734 w 2704675"/>
              <a:gd name="connsiteY2613" fmla="*/ 2593501 h 3177656"/>
              <a:gd name="connsiteX2614" fmla="*/ 1337099 w 2704675"/>
              <a:gd name="connsiteY2614" fmla="*/ 2619041 h 3177656"/>
              <a:gd name="connsiteX2615" fmla="*/ 1345680 w 2704675"/>
              <a:gd name="connsiteY2615" fmla="*/ 2630730 h 3177656"/>
              <a:gd name="connsiteX2616" fmla="*/ 1346040 w 2704675"/>
              <a:gd name="connsiteY2616" fmla="*/ 2643254 h 3177656"/>
              <a:gd name="connsiteX2617" fmla="*/ 1341405 w 2704675"/>
              <a:gd name="connsiteY2617" fmla="*/ 2669453 h 3177656"/>
              <a:gd name="connsiteX2618" fmla="*/ 1343774 w 2704675"/>
              <a:gd name="connsiteY2618" fmla="*/ 2684811 h 3177656"/>
              <a:gd name="connsiteX2619" fmla="*/ 1347866 w 2704675"/>
              <a:gd name="connsiteY2619" fmla="*/ 2703844 h 3177656"/>
              <a:gd name="connsiteX2620" fmla="*/ 1343103 w 2704675"/>
              <a:gd name="connsiteY2620" fmla="*/ 2712802 h 3177656"/>
              <a:gd name="connsiteX2621" fmla="*/ 1343376 w 2704675"/>
              <a:gd name="connsiteY2621" fmla="*/ 2723477 h 3177656"/>
              <a:gd name="connsiteX2622" fmla="*/ 1338959 w 2704675"/>
              <a:gd name="connsiteY2622" fmla="*/ 2727538 h 3177656"/>
              <a:gd name="connsiteX2623" fmla="*/ 1331991 w 2704675"/>
              <a:gd name="connsiteY2623" fmla="*/ 2728414 h 3177656"/>
              <a:gd name="connsiteX2624" fmla="*/ 1332058 w 2704675"/>
              <a:gd name="connsiteY2624" fmla="*/ 2716421 h 3177656"/>
              <a:gd name="connsiteX2625" fmla="*/ 1336392 w 2704675"/>
              <a:gd name="connsiteY2625" fmla="*/ 2702577 h 3177656"/>
              <a:gd name="connsiteX2626" fmla="*/ 1325139 w 2704675"/>
              <a:gd name="connsiteY2626" fmla="*/ 2650237 h 3177656"/>
              <a:gd name="connsiteX2627" fmla="*/ 1329961 w 2704675"/>
              <a:gd name="connsiteY2627" fmla="*/ 2632866 h 3177656"/>
              <a:gd name="connsiteX2628" fmla="*/ 1326560 w 2704675"/>
              <a:gd name="connsiteY2628" fmla="*/ 2616329 h 3177656"/>
              <a:gd name="connsiteX2629" fmla="*/ 1325184 w 2704675"/>
              <a:gd name="connsiteY2629" fmla="*/ 2604448 h 3177656"/>
              <a:gd name="connsiteX2630" fmla="*/ 1323685 w 2704675"/>
              <a:gd name="connsiteY2630" fmla="*/ 2605382 h 3177656"/>
              <a:gd name="connsiteX2631" fmla="*/ 1321695 w 2704675"/>
              <a:gd name="connsiteY2631" fmla="*/ 2606732 h 3177656"/>
              <a:gd name="connsiteX2632" fmla="*/ 1318819 w 2704675"/>
              <a:gd name="connsiteY2632" fmla="*/ 2605335 h 3177656"/>
              <a:gd name="connsiteX2633" fmla="*/ 1316585 w 2704675"/>
              <a:gd name="connsiteY2633" fmla="*/ 2600295 h 3177656"/>
              <a:gd name="connsiteX2634" fmla="*/ 1315273 w 2704675"/>
              <a:gd name="connsiteY2634" fmla="*/ 2594351 h 3177656"/>
              <a:gd name="connsiteX2635" fmla="*/ 1317579 w 2704675"/>
              <a:gd name="connsiteY2635" fmla="*/ 2591787 h 3177656"/>
              <a:gd name="connsiteX2636" fmla="*/ 1318980 w 2704675"/>
              <a:gd name="connsiteY2636" fmla="*/ 2588302 h 3177656"/>
              <a:gd name="connsiteX2637" fmla="*/ 1314123 w 2704675"/>
              <a:gd name="connsiteY2637" fmla="*/ 2587343 h 3177656"/>
              <a:gd name="connsiteX2638" fmla="*/ 1309247 w 2704675"/>
              <a:gd name="connsiteY2638" fmla="*/ 2588210 h 3177656"/>
              <a:gd name="connsiteX2639" fmla="*/ 1305678 w 2704675"/>
              <a:gd name="connsiteY2639" fmla="*/ 2579659 h 3177656"/>
              <a:gd name="connsiteX2640" fmla="*/ 1302109 w 2704675"/>
              <a:gd name="connsiteY2640" fmla="*/ 2571107 h 3177656"/>
              <a:gd name="connsiteX2641" fmla="*/ 1298623 w 2704675"/>
              <a:gd name="connsiteY2641" fmla="*/ 2562145 h 3177656"/>
              <a:gd name="connsiteX2642" fmla="*/ 1290493 w 2704675"/>
              <a:gd name="connsiteY2642" fmla="*/ 2564346 h 3177656"/>
              <a:gd name="connsiteX2643" fmla="*/ 1287691 w 2704675"/>
              <a:gd name="connsiteY2643" fmla="*/ 2568682 h 3177656"/>
              <a:gd name="connsiteX2644" fmla="*/ 1286347 w 2704675"/>
              <a:gd name="connsiteY2644" fmla="*/ 2574727 h 3177656"/>
              <a:gd name="connsiteX2645" fmla="*/ 1287870 w 2704675"/>
              <a:gd name="connsiteY2645" fmla="*/ 2581089 h 3177656"/>
              <a:gd name="connsiteX2646" fmla="*/ 1282357 w 2704675"/>
              <a:gd name="connsiteY2646" fmla="*/ 2595964 h 3177656"/>
              <a:gd name="connsiteX2647" fmla="*/ 1289075 w 2704675"/>
              <a:gd name="connsiteY2647" fmla="*/ 2619255 h 3177656"/>
              <a:gd name="connsiteX2648" fmla="*/ 1286213 w 2704675"/>
              <a:gd name="connsiteY2648" fmla="*/ 2633310 h 3177656"/>
              <a:gd name="connsiteX2649" fmla="*/ 1286907 w 2704675"/>
              <a:gd name="connsiteY2649" fmla="*/ 2634235 h 3177656"/>
              <a:gd name="connsiteX2650" fmla="*/ 1284352 w 2704675"/>
              <a:gd name="connsiteY2650" fmla="*/ 2646987 h 3177656"/>
              <a:gd name="connsiteX2651" fmla="*/ 1285448 w 2704675"/>
              <a:gd name="connsiteY2651" fmla="*/ 2659774 h 3177656"/>
              <a:gd name="connsiteX2652" fmla="*/ 1290706 w 2704675"/>
              <a:gd name="connsiteY2652" fmla="*/ 2666668 h 3177656"/>
              <a:gd name="connsiteX2653" fmla="*/ 1287742 w 2704675"/>
              <a:gd name="connsiteY2653" fmla="*/ 2674397 h 3177656"/>
              <a:gd name="connsiteX2654" fmla="*/ 1292543 w 2704675"/>
              <a:gd name="connsiteY2654" fmla="*/ 2681439 h 3177656"/>
              <a:gd name="connsiteX2655" fmla="*/ 1293675 w 2704675"/>
              <a:gd name="connsiteY2655" fmla="*/ 2690271 h 3177656"/>
              <a:gd name="connsiteX2656" fmla="*/ 1288739 w 2704675"/>
              <a:gd name="connsiteY2656" fmla="*/ 2697525 h 3177656"/>
              <a:gd name="connsiteX2657" fmla="*/ 1276688 w 2704675"/>
              <a:gd name="connsiteY2657" fmla="*/ 2685243 h 3177656"/>
              <a:gd name="connsiteX2658" fmla="*/ 1276306 w 2704675"/>
              <a:gd name="connsiteY2658" fmla="*/ 2693453 h 3177656"/>
              <a:gd name="connsiteX2659" fmla="*/ 1274116 w 2704675"/>
              <a:gd name="connsiteY2659" fmla="*/ 2699820 h 3177656"/>
              <a:gd name="connsiteX2660" fmla="*/ 1271213 w 2704675"/>
              <a:gd name="connsiteY2660" fmla="*/ 2701161 h 3177656"/>
              <a:gd name="connsiteX2661" fmla="*/ 1269249 w 2704675"/>
              <a:gd name="connsiteY2661" fmla="*/ 2699774 h 3177656"/>
              <a:gd name="connsiteX2662" fmla="*/ 1264449 w 2704675"/>
              <a:gd name="connsiteY2662" fmla="*/ 2692732 h 3177656"/>
              <a:gd name="connsiteX2663" fmla="*/ 1263316 w 2704675"/>
              <a:gd name="connsiteY2663" fmla="*/ 2683899 h 3177656"/>
              <a:gd name="connsiteX2664" fmla="*/ 1259168 w 2704675"/>
              <a:gd name="connsiteY2664" fmla="*/ 2672300 h 3177656"/>
              <a:gd name="connsiteX2665" fmla="*/ 1255020 w 2704675"/>
              <a:gd name="connsiteY2665" fmla="*/ 2660702 h 3177656"/>
              <a:gd name="connsiteX2666" fmla="*/ 1253814 w 2704675"/>
              <a:gd name="connsiteY2666" fmla="*/ 2659473 h 3177656"/>
              <a:gd name="connsiteX2667" fmla="*/ 1249248 w 2704675"/>
              <a:gd name="connsiteY2667" fmla="*/ 2627793 h 3177656"/>
              <a:gd name="connsiteX2668" fmla="*/ 1245193 w 2704675"/>
              <a:gd name="connsiteY2668" fmla="*/ 2622431 h 3177656"/>
              <a:gd name="connsiteX2669" fmla="*/ 1242041 w 2704675"/>
              <a:gd name="connsiteY2669" fmla="*/ 2617991 h 3177656"/>
              <a:gd name="connsiteX2670" fmla="*/ 1238425 w 2704675"/>
              <a:gd name="connsiteY2670" fmla="*/ 2614306 h 3177656"/>
              <a:gd name="connsiteX2671" fmla="*/ 1233767 w 2704675"/>
              <a:gd name="connsiteY2671" fmla="*/ 2592360 h 3177656"/>
              <a:gd name="connsiteX2672" fmla="*/ 1229108 w 2704675"/>
              <a:gd name="connsiteY2672" fmla="*/ 2570413 h 3177656"/>
              <a:gd name="connsiteX2673" fmla="*/ 1219491 w 2704675"/>
              <a:gd name="connsiteY2673" fmla="*/ 2558154 h 3177656"/>
              <a:gd name="connsiteX2674" fmla="*/ 1217201 w 2704675"/>
              <a:gd name="connsiteY2674" fmla="*/ 2542922 h 3177656"/>
              <a:gd name="connsiteX2675" fmla="*/ 1218563 w 2704675"/>
              <a:gd name="connsiteY2675" fmla="*/ 2527725 h 3177656"/>
              <a:gd name="connsiteX2676" fmla="*/ 1212561 w 2704675"/>
              <a:gd name="connsiteY2676" fmla="*/ 2519151 h 3177656"/>
              <a:gd name="connsiteX2677" fmla="*/ 1217341 w 2704675"/>
              <a:gd name="connsiteY2677" fmla="*/ 2512352 h 3177656"/>
              <a:gd name="connsiteX2678" fmla="*/ 1217567 w 2704675"/>
              <a:gd name="connsiteY2678" fmla="*/ 2504597 h 3177656"/>
              <a:gd name="connsiteX2679" fmla="*/ 1217085 w 2704675"/>
              <a:gd name="connsiteY2679" fmla="*/ 2491208 h 3177656"/>
              <a:gd name="connsiteX2680" fmla="*/ 1212954 w 2704675"/>
              <a:gd name="connsiteY2680" fmla="*/ 2477784 h 3177656"/>
              <a:gd name="connsiteX2681" fmla="*/ 1209785 w 2704675"/>
              <a:gd name="connsiteY2681" fmla="*/ 2475168 h 3177656"/>
              <a:gd name="connsiteX2682" fmla="*/ 1205677 w 2704675"/>
              <a:gd name="connsiteY2682" fmla="*/ 2475281 h 3177656"/>
              <a:gd name="connsiteX2683" fmla="*/ 1206089 w 2704675"/>
              <a:gd name="connsiteY2683" fmla="*/ 2480000 h 3177656"/>
              <a:gd name="connsiteX2684" fmla="*/ 1209246 w 2704675"/>
              <a:gd name="connsiteY2684" fmla="*/ 2483833 h 3177656"/>
              <a:gd name="connsiteX2685" fmla="*/ 1208267 w 2704675"/>
              <a:gd name="connsiteY2685" fmla="*/ 2506790 h 3177656"/>
              <a:gd name="connsiteX2686" fmla="*/ 1202735 w 2704675"/>
              <a:gd name="connsiteY2686" fmla="*/ 2528792 h 3177656"/>
              <a:gd name="connsiteX2687" fmla="*/ 1207462 w 2704675"/>
              <a:gd name="connsiteY2687" fmla="*/ 2543438 h 3177656"/>
              <a:gd name="connsiteX2688" fmla="*/ 1202457 w 2704675"/>
              <a:gd name="connsiteY2688" fmla="*/ 2557992 h 3177656"/>
              <a:gd name="connsiteX2689" fmla="*/ 1211835 w 2704675"/>
              <a:gd name="connsiteY2689" fmla="*/ 2595497 h 3177656"/>
              <a:gd name="connsiteX2690" fmla="*/ 1210245 w 2704675"/>
              <a:gd name="connsiteY2690" fmla="*/ 2634723 h 3177656"/>
              <a:gd name="connsiteX2691" fmla="*/ 1215350 w 2704675"/>
              <a:gd name="connsiteY2691" fmla="*/ 2641768 h 3177656"/>
              <a:gd name="connsiteX2692" fmla="*/ 1218611 w 2704675"/>
              <a:gd name="connsiteY2692" fmla="*/ 2650621 h 3177656"/>
              <a:gd name="connsiteX2693" fmla="*/ 1214834 w 2704675"/>
              <a:gd name="connsiteY2693" fmla="*/ 2663970 h 3177656"/>
              <a:gd name="connsiteX2694" fmla="*/ 1199968 w 2704675"/>
              <a:gd name="connsiteY2694" fmla="*/ 2675844 h 3177656"/>
              <a:gd name="connsiteX2695" fmla="*/ 1205959 w 2704675"/>
              <a:gd name="connsiteY2695" fmla="*/ 2701605 h 3177656"/>
              <a:gd name="connsiteX2696" fmla="*/ 1207483 w 2704675"/>
              <a:gd name="connsiteY2696" fmla="*/ 2733256 h 3177656"/>
              <a:gd name="connsiteX2697" fmla="*/ 1212657 w 2704675"/>
              <a:gd name="connsiteY2697" fmla="*/ 2764942 h 3177656"/>
              <a:gd name="connsiteX2698" fmla="*/ 1212342 w 2704675"/>
              <a:gd name="connsiteY2698" fmla="*/ 2782126 h 3177656"/>
              <a:gd name="connsiteX2699" fmla="*/ 1211106 w 2704675"/>
              <a:gd name="connsiteY2699" fmla="*/ 2800214 h 3177656"/>
              <a:gd name="connsiteX2700" fmla="*/ 1215078 w 2704675"/>
              <a:gd name="connsiteY2700" fmla="*/ 2862308 h 3177656"/>
              <a:gd name="connsiteX2701" fmla="*/ 1224525 w 2704675"/>
              <a:gd name="connsiteY2701" fmla="*/ 2924454 h 3177656"/>
              <a:gd name="connsiteX2702" fmla="*/ 1229332 w 2704675"/>
              <a:gd name="connsiteY2702" fmla="*/ 2930887 h 3177656"/>
              <a:gd name="connsiteX2703" fmla="*/ 1226820 w 2704675"/>
              <a:gd name="connsiteY2703" fmla="*/ 2939076 h 3177656"/>
              <a:gd name="connsiteX2704" fmla="*/ 1231624 w 2704675"/>
              <a:gd name="connsiteY2704" fmla="*/ 2961785 h 3177656"/>
              <a:gd name="connsiteX2705" fmla="*/ 1233681 w 2704675"/>
              <a:gd name="connsiteY2705" fmla="*/ 2985380 h 3177656"/>
              <a:gd name="connsiteX2706" fmla="*/ 1239147 w 2704675"/>
              <a:gd name="connsiteY2706" fmla="*/ 3002314 h 3177656"/>
              <a:gd name="connsiteX2707" fmla="*/ 1241885 w 2704675"/>
              <a:gd name="connsiteY2707" fmla="*/ 3018311 h 3177656"/>
              <a:gd name="connsiteX2708" fmla="*/ 1236880 w 2704675"/>
              <a:gd name="connsiteY2708" fmla="*/ 3032865 h 3177656"/>
              <a:gd name="connsiteX2709" fmla="*/ 1220668 w 2704675"/>
              <a:gd name="connsiteY2709" fmla="*/ 2978259 h 3177656"/>
              <a:gd name="connsiteX2710" fmla="*/ 1209949 w 2704675"/>
              <a:gd name="connsiteY2710" fmla="*/ 2921882 h 3177656"/>
              <a:gd name="connsiteX2711" fmla="*/ 1204259 w 2704675"/>
              <a:gd name="connsiteY2711" fmla="*/ 2912397 h 3177656"/>
              <a:gd name="connsiteX2712" fmla="*/ 1196762 w 2704675"/>
              <a:gd name="connsiteY2712" fmla="*/ 2901071 h 3177656"/>
              <a:gd name="connsiteX2713" fmla="*/ 1193605 w 2704675"/>
              <a:gd name="connsiteY2713" fmla="*/ 2897238 h 3177656"/>
              <a:gd name="connsiteX2714" fmla="*/ 1193193 w 2704675"/>
              <a:gd name="connsiteY2714" fmla="*/ 2892519 h 3177656"/>
              <a:gd name="connsiteX2715" fmla="*/ 1194421 w 2704675"/>
              <a:gd name="connsiteY2715" fmla="*/ 2891314 h 3177656"/>
              <a:gd name="connsiteX2716" fmla="*/ 1177231 w 2704675"/>
              <a:gd name="connsiteY2716" fmla="*/ 2859667 h 3177656"/>
              <a:gd name="connsiteX2717" fmla="*/ 1164594 w 2704675"/>
              <a:gd name="connsiteY2717" fmla="*/ 2828975 h 3177656"/>
              <a:gd name="connsiteX2718" fmla="*/ 1153386 w 2704675"/>
              <a:gd name="connsiteY2718" fmla="*/ 2808030 h 3177656"/>
              <a:gd name="connsiteX2719" fmla="*/ 1150433 w 2704675"/>
              <a:gd name="connsiteY2719" fmla="*/ 2782602 h 3177656"/>
              <a:gd name="connsiteX2720" fmla="*/ 1145384 w 2704675"/>
              <a:gd name="connsiteY2720" fmla="*/ 2769778 h 3177656"/>
              <a:gd name="connsiteX2721" fmla="*/ 1142160 w 2704675"/>
              <a:gd name="connsiteY2721" fmla="*/ 2756971 h 3177656"/>
              <a:gd name="connsiteX2722" fmla="*/ 1137646 w 2704675"/>
              <a:gd name="connsiteY2722" fmla="*/ 2751757 h 3177656"/>
              <a:gd name="connsiteX2723" fmla="*/ 1134975 w 2704675"/>
              <a:gd name="connsiteY2723" fmla="*/ 2744735 h 3177656"/>
              <a:gd name="connsiteX2724" fmla="*/ 1127815 w 2704675"/>
              <a:gd name="connsiteY2724" fmla="*/ 2730066 h 3177656"/>
              <a:gd name="connsiteX2725" fmla="*/ 1123784 w 2704675"/>
              <a:gd name="connsiteY2725" fmla="*/ 2721966 h 3177656"/>
              <a:gd name="connsiteX2726" fmla="*/ 1127976 w 2704675"/>
              <a:gd name="connsiteY2726" fmla="*/ 2713032 h 3177656"/>
              <a:gd name="connsiteX2727" fmla="*/ 1120815 w 2704675"/>
              <a:gd name="connsiteY2727" fmla="*/ 2698362 h 3177656"/>
              <a:gd name="connsiteX2728" fmla="*/ 1123318 w 2704675"/>
              <a:gd name="connsiteY2728" fmla="*/ 2691086 h 3177656"/>
              <a:gd name="connsiteX2729" fmla="*/ 1109584 w 2704675"/>
              <a:gd name="connsiteY2729" fmla="*/ 2679852 h 3177656"/>
              <a:gd name="connsiteX2730" fmla="*/ 1104106 w 2704675"/>
              <a:gd name="connsiteY2730" fmla="*/ 2664134 h 3177656"/>
              <a:gd name="connsiteX2731" fmla="*/ 1087083 w 2704675"/>
              <a:gd name="connsiteY2731" fmla="*/ 2630814 h 3177656"/>
              <a:gd name="connsiteX2732" fmla="*/ 1075553 w 2704675"/>
              <a:gd name="connsiteY2732" fmla="*/ 2595723 h 3177656"/>
              <a:gd name="connsiteX2733" fmla="*/ 1067164 w 2704675"/>
              <a:gd name="connsiteY2733" fmla="*/ 2582258 h 3177656"/>
              <a:gd name="connsiteX2734" fmla="*/ 1069898 w 2704675"/>
              <a:gd name="connsiteY2734" fmla="*/ 2550648 h 3177656"/>
              <a:gd name="connsiteX2735" fmla="*/ 1062878 w 2704675"/>
              <a:gd name="connsiteY2735" fmla="*/ 2537044 h 3177656"/>
              <a:gd name="connsiteX2736" fmla="*/ 1056781 w 2704675"/>
              <a:gd name="connsiteY2736" fmla="*/ 2522537 h 3177656"/>
              <a:gd name="connsiteX2737" fmla="*/ 1058003 w 2704675"/>
              <a:gd name="connsiteY2737" fmla="*/ 2505970 h 3177656"/>
              <a:gd name="connsiteX2738" fmla="*/ 1050986 w 2704675"/>
              <a:gd name="connsiteY2738" fmla="*/ 2492062 h 3177656"/>
              <a:gd name="connsiteX2739" fmla="*/ 1052260 w 2704675"/>
              <a:gd name="connsiteY2739" fmla="*/ 2485990 h 3177656"/>
              <a:gd name="connsiteX2740" fmla="*/ 1048353 w 2704675"/>
              <a:gd name="connsiteY2740" fmla="*/ 2481086 h 3177656"/>
              <a:gd name="connsiteX2741" fmla="*/ 1049920 w 2704675"/>
              <a:gd name="connsiteY2741" fmla="*/ 2476234 h 3177656"/>
              <a:gd name="connsiteX2742" fmla="*/ 1032033 w 2704675"/>
              <a:gd name="connsiteY2742" fmla="*/ 2389824 h 3177656"/>
              <a:gd name="connsiteX2743" fmla="*/ 1004101 w 2704675"/>
              <a:gd name="connsiteY2743" fmla="*/ 2304231 h 3177656"/>
              <a:gd name="connsiteX2744" fmla="*/ 1007878 w 2704675"/>
              <a:gd name="connsiteY2744" fmla="*/ 2290883 h 3177656"/>
              <a:gd name="connsiteX2745" fmla="*/ 1002037 w 2704675"/>
              <a:gd name="connsiteY2745" fmla="*/ 2265275 h 3177656"/>
              <a:gd name="connsiteX2746" fmla="*/ 1012791 w 2704675"/>
              <a:gd name="connsiteY2746" fmla="*/ 2286063 h 3177656"/>
              <a:gd name="connsiteX2747" fmla="*/ 1015247 w 2704675"/>
              <a:gd name="connsiteY2747" fmla="*/ 2283652 h 3177656"/>
              <a:gd name="connsiteX2748" fmla="*/ 1016545 w 2704675"/>
              <a:gd name="connsiteY2748" fmla="*/ 2275147 h 3177656"/>
              <a:gd name="connsiteX2749" fmla="*/ 1009361 w 2704675"/>
              <a:gd name="connsiteY2749" fmla="*/ 2262911 h 3177656"/>
              <a:gd name="connsiteX2750" fmla="*/ 1007066 w 2704675"/>
              <a:gd name="connsiteY2750" fmla="*/ 2248288 h 3177656"/>
              <a:gd name="connsiteX2751" fmla="*/ 1006397 w 2704675"/>
              <a:gd name="connsiteY2751" fmla="*/ 2245087 h 3177656"/>
              <a:gd name="connsiteX2752" fmla="*/ 997440 w 2704675"/>
              <a:gd name="connsiteY2752" fmla="*/ 2254856 h 3177656"/>
              <a:gd name="connsiteX2753" fmla="*/ 993665 w 2704675"/>
              <a:gd name="connsiteY2753" fmla="*/ 2266701 h 3177656"/>
              <a:gd name="connsiteX2754" fmla="*/ 981921 w 2704675"/>
              <a:gd name="connsiteY2754" fmla="*/ 2272375 h 3177656"/>
              <a:gd name="connsiteX2755" fmla="*/ 962844 w 2704675"/>
              <a:gd name="connsiteY2755" fmla="*/ 2297728 h 3177656"/>
              <a:gd name="connsiteX2756" fmla="*/ 956555 w 2704675"/>
              <a:gd name="connsiteY2756" fmla="*/ 2306163 h 3177656"/>
              <a:gd name="connsiteX2757" fmla="*/ 949006 w 2704675"/>
              <a:gd name="connsiteY2757" fmla="*/ 2314876 h 3177656"/>
              <a:gd name="connsiteX2758" fmla="*/ 941518 w 2704675"/>
              <a:gd name="connsiteY2758" fmla="*/ 2328862 h 3177656"/>
              <a:gd name="connsiteX2759" fmla="*/ 927334 w 2704675"/>
              <a:gd name="connsiteY2759" fmla="*/ 2328466 h 3177656"/>
              <a:gd name="connsiteX2760" fmla="*/ 916313 w 2704675"/>
              <a:gd name="connsiteY2760" fmla="*/ 2334421 h 3177656"/>
              <a:gd name="connsiteX2761" fmla="*/ 911074 w 2704675"/>
              <a:gd name="connsiteY2761" fmla="*/ 2342625 h 3177656"/>
              <a:gd name="connsiteX2762" fmla="*/ 909566 w 2704675"/>
              <a:gd name="connsiteY2762" fmla="*/ 2351768 h 3177656"/>
              <a:gd name="connsiteX2763" fmla="*/ 900540 w 2704675"/>
              <a:gd name="connsiteY2763" fmla="*/ 2364771 h 3177656"/>
              <a:gd name="connsiteX2764" fmla="*/ 888437 w 2704675"/>
              <a:gd name="connsiteY2764" fmla="*/ 2375810 h 3177656"/>
              <a:gd name="connsiteX2765" fmla="*/ 886930 w 2704675"/>
              <a:gd name="connsiteY2765" fmla="*/ 2384953 h 3177656"/>
              <a:gd name="connsiteX2766" fmla="*/ 865533 w 2704675"/>
              <a:gd name="connsiteY2766" fmla="*/ 2401787 h 3177656"/>
              <a:gd name="connsiteX2767" fmla="*/ 847490 w 2704675"/>
              <a:gd name="connsiteY2767" fmla="*/ 2421845 h 3177656"/>
              <a:gd name="connsiteX2768" fmla="*/ 855324 w 2704675"/>
              <a:gd name="connsiteY2768" fmla="*/ 2425403 h 3177656"/>
              <a:gd name="connsiteX2769" fmla="*/ 841034 w 2704675"/>
              <a:gd name="connsiteY2769" fmla="*/ 2447497 h 3177656"/>
              <a:gd name="connsiteX2770" fmla="*/ 822407 w 2704675"/>
              <a:gd name="connsiteY2770" fmla="*/ 2467904 h 3177656"/>
              <a:gd name="connsiteX2771" fmla="*/ 817613 w 2704675"/>
              <a:gd name="connsiteY2771" fmla="*/ 2475128 h 3177656"/>
              <a:gd name="connsiteX2772" fmla="*/ 811559 w 2704675"/>
              <a:gd name="connsiteY2772" fmla="*/ 2482631 h 3177656"/>
              <a:gd name="connsiteX2773" fmla="*/ 805381 w 2704675"/>
              <a:gd name="connsiteY2773" fmla="*/ 2494566 h 3177656"/>
              <a:gd name="connsiteX2774" fmla="*/ 794558 w 2704675"/>
              <a:gd name="connsiteY2774" fmla="*/ 2493429 h 3177656"/>
              <a:gd name="connsiteX2775" fmla="*/ 789989 w 2704675"/>
              <a:gd name="connsiteY2775" fmla="*/ 2505670 h 3177656"/>
              <a:gd name="connsiteX2776" fmla="*/ 783882 w 2704675"/>
              <a:gd name="connsiteY2776" fmla="*/ 2516928 h 3177656"/>
              <a:gd name="connsiteX2777" fmla="*/ 790486 w 2704675"/>
              <a:gd name="connsiteY2777" fmla="*/ 2515912 h 3177656"/>
              <a:gd name="connsiteX2778" fmla="*/ 796386 w 2704675"/>
              <a:gd name="connsiteY2778" fmla="*/ 2517695 h 3177656"/>
              <a:gd name="connsiteX2779" fmla="*/ 795446 w 2704675"/>
              <a:gd name="connsiteY2779" fmla="*/ 2521426 h 3177656"/>
              <a:gd name="connsiteX2780" fmla="*/ 788444 w 2704675"/>
              <a:gd name="connsiteY2780" fmla="*/ 2523632 h 3177656"/>
              <a:gd name="connsiteX2781" fmla="*/ 784796 w 2704675"/>
              <a:gd name="connsiteY2781" fmla="*/ 2529061 h 3177656"/>
              <a:gd name="connsiteX2782" fmla="*/ 773864 w 2704675"/>
              <a:gd name="connsiteY2782" fmla="*/ 2537419 h 3177656"/>
              <a:gd name="connsiteX2783" fmla="*/ 766287 w 2704675"/>
              <a:gd name="connsiteY2783" fmla="*/ 2549002 h 3177656"/>
              <a:gd name="connsiteX2784" fmla="*/ 752646 w 2704675"/>
              <a:gd name="connsiteY2784" fmla="*/ 2559059 h 3177656"/>
              <a:gd name="connsiteX2785" fmla="*/ 744219 w 2704675"/>
              <a:gd name="connsiteY2785" fmla="*/ 2576776 h 3177656"/>
              <a:gd name="connsiteX2786" fmla="*/ 730041 w 2704675"/>
              <a:gd name="connsiteY2786" fmla="*/ 2587392 h 3177656"/>
              <a:gd name="connsiteX2787" fmla="*/ 717679 w 2704675"/>
              <a:gd name="connsiteY2787" fmla="*/ 2600250 h 3177656"/>
              <a:gd name="connsiteX2788" fmla="*/ 712429 w 2704675"/>
              <a:gd name="connsiteY2788" fmla="*/ 2601408 h 3177656"/>
              <a:gd name="connsiteX2789" fmla="*/ 705917 w 2704675"/>
              <a:gd name="connsiteY2789" fmla="*/ 2602845 h 3177656"/>
              <a:gd name="connsiteX2790" fmla="*/ 696922 w 2704675"/>
              <a:gd name="connsiteY2790" fmla="*/ 2625973 h 3177656"/>
              <a:gd name="connsiteX2791" fmla="*/ 683309 w 2704675"/>
              <a:gd name="connsiteY2791" fmla="*/ 2633160 h 3177656"/>
              <a:gd name="connsiteX2792" fmla="*/ 675422 w 2704675"/>
              <a:gd name="connsiteY2792" fmla="*/ 2648335 h 3177656"/>
              <a:gd name="connsiteX2793" fmla="*/ 684936 w 2704675"/>
              <a:gd name="connsiteY2793" fmla="*/ 2651523 h 3177656"/>
              <a:gd name="connsiteX2794" fmla="*/ 670424 w 2704675"/>
              <a:gd name="connsiteY2794" fmla="*/ 2666618 h 3177656"/>
              <a:gd name="connsiteX2795" fmla="*/ 654096 w 2704675"/>
              <a:gd name="connsiteY2795" fmla="*/ 2679470 h 3177656"/>
              <a:gd name="connsiteX2796" fmla="*/ 650167 w 2704675"/>
              <a:gd name="connsiteY2796" fmla="*/ 2685623 h 3177656"/>
              <a:gd name="connsiteX2797" fmla="*/ 648116 w 2704675"/>
              <a:gd name="connsiteY2797" fmla="*/ 2684313 h 3177656"/>
              <a:gd name="connsiteX2798" fmla="*/ 643989 w 2704675"/>
              <a:gd name="connsiteY2798" fmla="*/ 2697558 h 3177656"/>
              <a:gd name="connsiteX2799" fmla="*/ 631961 w 2704675"/>
              <a:gd name="connsiteY2799" fmla="*/ 2705937 h 3177656"/>
              <a:gd name="connsiteX2800" fmla="*/ 621749 w 2704675"/>
              <a:gd name="connsiteY2800" fmla="*/ 2716559 h 3177656"/>
              <a:gd name="connsiteX2801" fmla="*/ 616906 w 2704675"/>
              <a:gd name="connsiteY2801" fmla="*/ 2710579 h 3177656"/>
              <a:gd name="connsiteX2802" fmla="*/ 607738 w 2704675"/>
              <a:gd name="connsiteY2802" fmla="*/ 2724936 h 3177656"/>
              <a:gd name="connsiteX2803" fmla="*/ 605291 w 2704675"/>
              <a:gd name="connsiteY2803" fmla="*/ 2737810 h 3177656"/>
              <a:gd name="connsiteX2804" fmla="*/ 585918 w 2704675"/>
              <a:gd name="connsiteY2804" fmla="*/ 2743845 h 3177656"/>
              <a:gd name="connsiteX2805" fmla="*/ 571288 w 2704675"/>
              <a:gd name="connsiteY2805" fmla="*/ 2759405 h 3177656"/>
              <a:gd name="connsiteX2806" fmla="*/ 568669 w 2704675"/>
              <a:gd name="connsiteY2806" fmla="*/ 2763507 h 3177656"/>
              <a:gd name="connsiteX2807" fmla="*/ 563486 w 2704675"/>
              <a:gd name="connsiteY2807" fmla="*/ 2765972 h 3177656"/>
              <a:gd name="connsiteX2808" fmla="*/ 561379 w 2704675"/>
              <a:gd name="connsiteY2808" fmla="*/ 2770402 h 3177656"/>
              <a:gd name="connsiteX2809" fmla="*/ 542610 w 2704675"/>
              <a:gd name="connsiteY2809" fmla="*/ 2792162 h 3177656"/>
              <a:gd name="connsiteX2810" fmla="*/ 518949 w 2704675"/>
              <a:gd name="connsiteY2810" fmla="*/ 2809714 h 3177656"/>
              <a:gd name="connsiteX2811" fmla="*/ 509852 w 2704675"/>
              <a:gd name="connsiteY2811" fmla="*/ 2823394 h 3177656"/>
              <a:gd name="connsiteX2812" fmla="*/ 496141 w 2704675"/>
              <a:gd name="connsiteY2812" fmla="*/ 2834127 h 3177656"/>
              <a:gd name="connsiteX2813" fmla="*/ 492749 w 2704675"/>
              <a:gd name="connsiteY2813" fmla="*/ 2839722 h 3177656"/>
              <a:gd name="connsiteX2814" fmla="*/ 487541 w 2704675"/>
              <a:gd name="connsiteY2814" fmla="*/ 2843073 h 3177656"/>
              <a:gd name="connsiteX2815" fmla="*/ 484184 w 2704675"/>
              <a:gd name="connsiteY2815" fmla="*/ 2841831 h 3177656"/>
              <a:gd name="connsiteX2816" fmla="*/ 483068 w 2704675"/>
              <a:gd name="connsiteY2816" fmla="*/ 2838773 h 3177656"/>
              <a:gd name="connsiteX2817" fmla="*/ 472418 w 2704675"/>
              <a:gd name="connsiteY2817" fmla="*/ 2846408 h 3177656"/>
              <a:gd name="connsiteX2818" fmla="*/ 478814 w 2704675"/>
              <a:gd name="connsiteY2818" fmla="*/ 2858433 h 3177656"/>
              <a:gd name="connsiteX2819" fmla="*/ 469403 w 2704675"/>
              <a:gd name="connsiteY2819" fmla="*/ 2864693 h 3177656"/>
              <a:gd name="connsiteX2820" fmla="*/ 467154 w 2704675"/>
              <a:gd name="connsiteY2820" fmla="*/ 2870476 h 3177656"/>
              <a:gd name="connsiteX2821" fmla="*/ 460260 w 2704675"/>
              <a:gd name="connsiteY2821" fmla="*/ 2863186 h 3177656"/>
              <a:gd name="connsiteX2822" fmla="*/ 456899 w 2704675"/>
              <a:gd name="connsiteY2822" fmla="*/ 2863927 h 3177656"/>
              <a:gd name="connsiteX2823" fmla="*/ 455589 w 2704675"/>
              <a:gd name="connsiteY2823" fmla="*/ 2865978 h 3177656"/>
              <a:gd name="connsiteX2824" fmla="*/ 457381 w 2704675"/>
              <a:gd name="connsiteY2824" fmla="*/ 2869107 h 3177656"/>
              <a:gd name="connsiteX2825" fmla="*/ 460432 w 2704675"/>
              <a:gd name="connsiteY2825" fmla="*/ 2871958 h 3177656"/>
              <a:gd name="connsiteX2826" fmla="*/ 450042 w 2704675"/>
              <a:gd name="connsiteY2826" fmla="*/ 2877774 h 3177656"/>
              <a:gd name="connsiteX2827" fmla="*/ 444543 w 2704675"/>
              <a:gd name="connsiteY2827" fmla="*/ 2887797 h 3177656"/>
              <a:gd name="connsiteX2828" fmla="*/ 415735 w 2704675"/>
              <a:gd name="connsiteY2828" fmla="*/ 2913974 h 3177656"/>
              <a:gd name="connsiteX2829" fmla="*/ 391265 w 2704675"/>
              <a:gd name="connsiteY2829" fmla="*/ 2941837 h 3177656"/>
              <a:gd name="connsiteX2830" fmla="*/ 377062 w 2704675"/>
              <a:gd name="connsiteY2830" fmla="*/ 2953340 h 3177656"/>
              <a:gd name="connsiteX2831" fmla="*/ 363415 w 2704675"/>
              <a:gd name="connsiteY2831" fmla="*/ 2967362 h 3177656"/>
              <a:gd name="connsiteX2832" fmla="*/ 360055 w 2704675"/>
              <a:gd name="connsiteY2832" fmla="*/ 2968104 h 3177656"/>
              <a:gd name="connsiteX2833" fmla="*/ 377390 w 2704675"/>
              <a:gd name="connsiteY2833" fmla="*/ 2937849 h 3177656"/>
              <a:gd name="connsiteX2834" fmla="*/ 402139 w 2704675"/>
              <a:gd name="connsiteY2834" fmla="*/ 2911245 h 3177656"/>
              <a:gd name="connsiteX2835" fmla="*/ 405883 w 2704675"/>
              <a:gd name="connsiteY2835" fmla="*/ 2904253 h 3177656"/>
              <a:gd name="connsiteX2836" fmla="*/ 409626 w 2704675"/>
              <a:gd name="connsiteY2836" fmla="*/ 2897260 h 3177656"/>
              <a:gd name="connsiteX2837" fmla="*/ 426628 w 2704675"/>
              <a:gd name="connsiteY2837" fmla="*/ 2886462 h 3177656"/>
              <a:gd name="connsiteX2838" fmla="*/ 454132 w 2704675"/>
              <a:gd name="connsiteY2838" fmla="*/ 2843392 h 3177656"/>
              <a:gd name="connsiteX2839" fmla="*/ 442543 w 2704675"/>
              <a:gd name="connsiteY2839" fmla="*/ 2854759 h 3177656"/>
              <a:gd name="connsiteX2840" fmla="*/ 430064 w 2704675"/>
              <a:gd name="connsiteY2840" fmla="*/ 2838128 h 3177656"/>
              <a:gd name="connsiteX2841" fmla="*/ 472216 w 2704675"/>
              <a:gd name="connsiteY2841" fmla="*/ 2782577 h 3177656"/>
              <a:gd name="connsiteX2842" fmla="*/ 506399 w 2704675"/>
              <a:gd name="connsiteY2842" fmla="*/ 2720855 h 3177656"/>
              <a:gd name="connsiteX2843" fmla="*/ 503978 w 2704675"/>
              <a:gd name="connsiteY2843" fmla="*/ 2717865 h 3177656"/>
              <a:gd name="connsiteX2844" fmla="*/ 489847 w 2704675"/>
              <a:gd name="connsiteY2844" fmla="*/ 2728690 h 3177656"/>
              <a:gd name="connsiteX2845" fmla="*/ 476696 w 2704675"/>
              <a:gd name="connsiteY2845" fmla="*/ 2737978 h 3177656"/>
              <a:gd name="connsiteX2846" fmla="*/ 472595 w 2704675"/>
              <a:gd name="connsiteY2846" fmla="*/ 2735358 h 3177656"/>
              <a:gd name="connsiteX2847" fmla="*/ 473732 w 2704675"/>
              <a:gd name="connsiteY2847" fmla="*/ 2724536 h 3177656"/>
              <a:gd name="connsiteX2848" fmla="*/ 482331 w 2704675"/>
              <a:gd name="connsiteY2848" fmla="*/ 2715590 h 3177656"/>
              <a:gd name="connsiteX2849" fmla="*/ 473803 w 2704675"/>
              <a:gd name="connsiteY2849" fmla="*/ 2708881 h 3177656"/>
              <a:gd name="connsiteX2850" fmla="*/ 480677 w 2704675"/>
              <a:gd name="connsiteY2850" fmla="*/ 2700097 h 3177656"/>
              <a:gd name="connsiteX2851" fmla="*/ 487423 w 2704675"/>
              <a:gd name="connsiteY2851" fmla="*/ 2682751 h 3177656"/>
              <a:gd name="connsiteX2852" fmla="*/ 490704 w 2704675"/>
              <a:gd name="connsiteY2852" fmla="*/ 2673657 h 3177656"/>
              <a:gd name="connsiteX2853" fmla="*/ 494540 w 2704675"/>
              <a:gd name="connsiteY2853" fmla="*/ 2667084 h 3177656"/>
              <a:gd name="connsiteX2854" fmla="*/ 497901 w 2704675"/>
              <a:gd name="connsiteY2854" fmla="*/ 2666343 h 3177656"/>
              <a:gd name="connsiteX2855" fmla="*/ 501984 w 2704675"/>
              <a:gd name="connsiteY2855" fmla="*/ 2665883 h 3177656"/>
              <a:gd name="connsiteX2856" fmla="*/ 505363 w 2704675"/>
              <a:gd name="connsiteY2856" fmla="*/ 2668221 h 3177656"/>
              <a:gd name="connsiteX2857" fmla="*/ 501499 w 2704675"/>
              <a:gd name="connsiteY2857" fmla="*/ 2677664 h 3177656"/>
              <a:gd name="connsiteX2858" fmla="*/ 493576 w 2704675"/>
              <a:gd name="connsiteY2858" fmla="*/ 2686680 h 3177656"/>
              <a:gd name="connsiteX2859" fmla="*/ 491129 w 2704675"/>
              <a:gd name="connsiteY2859" fmla="*/ 2699554 h 3177656"/>
              <a:gd name="connsiteX2860" fmla="*/ 494489 w 2704675"/>
              <a:gd name="connsiteY2860" fmla="*/ 2698812 h 3177656"/>
              <a:gd name="connsiteX2861" fmla="*/ 502618 w 2704675"/>
              <a:gd name="connsiteY2861" fmla="*/ 2678739 h 3177656"/>
              <a:gd name="connsiteX2862" fmla="*/ 512283 w 2704675"/>
              <a:gd name="connsiteY2862" fmla="*/ 2659647 h 3177656"/>
              <a:gd name="connsiteX2863" fmla="*/ 507810 w 2704675"/>
              <a:gd name="connsiteY2863" fmla="*/ 2655347 h 3177656"/>
              <a:gd name="connsiteX2864" fmla="*/ 517510 w 2704675"/>
              <a:gd name="connsiteY2864" fmla="*/ 2644398 h 3177656"/>
              <a:gd name="connsiteX2865" fmla="*/ 525949 w 2704675"/>
              <a:gd name="connsiteY2865" fmla="*/ 2633726 h 3177656"/>
              <a:gd name="connsiteX2866" fmla="*/ 535886 w 2704675"/>
              <a:gd name="connsiteY2866" fmla="*/ 2619861 h 3177656"/>
              <a:gd name="connsiteX2867" fmla="*/ 544285 w 2704675"/>
              <a:gd name="connsiteY2867" fmla="*/ 2605013 h 3177656"/>
              <a:gd name="connsiteX2868" fmla="*/ 546534 w 2704675"/>
              <a:gd name="connsiteY2868" fmla="*/ 2599231 h 3177656"/>
              <a:gd name="connsiteX2869" fmla="*/ 537218 w 2704675"/>
              <a:gd name="connsiteY2869" fmla="*/ 2588951 h 3177656"/>
              <a:gd name="connsiteX2870" fmla="*/ 535340 w 2704675"/>
              <a:gd name="connsiteY2870" fmla="*/ 2596413 h 3177656"/>
              <a:gd name="connsiteX2871" fmla="*/ 515546 w 2704675"/>
              <a:gd name="connsiteY2871" fmla="*/ 2602541 h 3177656"/>
              <a:gd name="connsiteX2872" fmla="*/ 512729 w 2704675"/>
              <a:gd name="connsiteY2872" fmla="*/ 2613735 h 3177656"/>
              <a:gd name="connsiteX2873" fmla="*/ 506752 w 2704675"/>
              <a:gd name="connsiteY2873" fmla="*/ 2616595 h 3177656"/>
              <a:gd name="connsiteX2874" fmla="*/ 504129 w 2704675"/>
              <a:gd name="connsiteY2874" fmla="*/ 2622680 h 3177656"/>
              <a:gd name="connsiteX2875" fmla="*/ 495159 w 2704675"/>
              <a:gd name="connsiteY2875" fmla="*/ 2629944 h 3177656"/>
              <a:gd name="connsiteX2876" fmla="*/ 484336 w 2704675"/>
              <a:gd name="connsiteY2876" fmla="*/ 2628807 h 3177656"/>
              <a:gd name="connsiteX2877" fmla="*/ 485692 w 2704675"/>
              <a:gd name="connsiteY2877" fmla="*/ 2626966 h 3177656"/>
              <a:gd name="connsiteX2878" fmla="*/ 487326 w 2704675"/>
              <a:gd name="connsiteY2878" fmla="*/ 2626386 h 3177656"/>
              <a:gd name="connsiteX2879" fmla="*/ 489773 w 2704675"/>
              <a:gd name="connsiteY2879" fmla="*/ 2613511 h 3177656"/>
              <a:gd name="connsiteX2880" fmla="*/ 494005 w 2704675"/>
              <a:gd name="connsiteY2880" fmla="*/ 2607732 h 3177656"/>
              <a:gd name="connsiteX2881" fmla="*/ 493900 w 2704675"/>
              <a:gd name="connsiteY2881" fmla="*/ 2600267 h 3177656"/>
              <a:gd name="connsiteX2882" fmla="*/ 497459 w 2704675"/>
              <a:gd name="connsiteY2882" fmla="*/ 2592434 h 3177656"/>
              <a:gd name="connsiteX2883" fmla="*/ 496915 w 2704675"/>
              <a:gd name="connsiteY2883" fmla="*/ 2581981 h 3177656"/>
              <a:gd name="connsiteX2884" fmla="*/ 514502 w 2704675"/>
              <a:gd name="connsiteY2884" fmla="*/ 2540878 h 3177656"/>
              <a:gd name="connsiteX2885" fmla="*/ 531959 w 2704675"/>
              <a:gd name="connsiteY2885" fmla="*/ 2493197 h 3177656"/>
              <a:gd name="connsiteX2886" fmla="*/ 526943 w 2704675"/>
              <a:gd name="connsiteY2886" fmla="*/ 2478445 h 3177656"/>
              <a:gd name="connsiteX2887" fmla="*/ 536852 w 2704675"/>
              <a:gd name="connsiteY2887" fmla="*/ 2467449 h 3177656"/>
              <a:gd name="connsiteX2888" fmla="*/ 539669 w 2704675"/>
              <a:gd name="connsiteY2888" fmla="*/ 2456255 h 3177656"/>
              <a:gd name="connsiteX2889" fmla="*/ 516032 w 2704675"/>
              <a:gd name="connsiteY2889" fmla="*/ 2487899 h 3177656"/>
              <a:gd name="connsiteX2890" fmla="*/ 487503 w 2704675"/>
              <a:gd name="connsiteY2890" fmla="*/ 2515336 h 3177656"/>
              <a:gd name="connsiteX2891" fmla="*/ 485381 w 2704675"/>
              <a:gd name="connsiteY2891" fmla="*/ 2529681 h 3177656"/>
              <a:gd name="connsiteX2892" fmla="*/ 476827 w 2704675"/>
              <a:gd name="connsiteY2892" fmla="*/ 2538836 h 3177656"/>
              <a:gd name="connsiteX2893" fmla="*/ 455106 w 2704675"/>
              <a:gd name="connsiteY2893" fmla="*/ 2554199 h 3177656"/>
              <a:gd name="connsiteX2894" fmla="*/ 445988 w 2704675"/>
              <a:gd name="connsiteY2894" fmla="*/ 2566782 h 3177656"/>
              <a:gd name="connsiteX2895" fmla="*/ 435509 w 2704675"/>
              <a:gd name="connsiteY2895" fmla="*/ 2583189 h 3177656"/>
              <a:gd name="connsiteX2896" fmla="*/ 425824 w 2704675"/>
              <a:gd name="connsiteY2896" fmla="*/ 2586207 h 3177656"/>
              <a:gd name="connsiteX2897" fmla="*/ 418509 w 2704675"/>
              <a:gd name="connsiteY2897" fmla="*/ 2593987 h 3177656"/>
              <a:gd name="connsiteX2898" fmla="*/ 412513 w 2704675"/>
              <a:gd name="connsiteY2898" fmla="*/ 2593768 h 3177656"/>
              <a:gd name="connsiteX2899" fmla="*/ 406944 w 2704675"/>
              <a:gd name="connsiteY2899" fmla="*/ 2589490 h 3177656"/>
              <a:gd name="connsiteX2900" fmla="*/ 415426 w 2704675"/>
              <a:gd name="connsiteY2900" fmla="*/ 2581012 h 3177656"/>
              <a:gd name="connsiteX2901" fmla="*/ 428245 w 2704675"/>
              <a:gd name="connsiteY2901" fmla="*/ 2574219 h 3177656"/>
              <a:gd name="connsiteX2902" fmla="*/ 457059 w 2704675"/>
              <a:gd name="connsiteY2902" fmla="*/ 2529099 h 3177656"/>
              <a:gd name="connsiteX2903" fmla="*/ 472704 w 2704675"/>
              <a:gd name="connsiteY2903" fmla="*/ 2520142 h 3177656"/>
              <a:gd name="connsiteX2904" fmla="*/ 481919 w 2704675"/>
              <a:gd name="connsiteY2904" fmla="*/ 2505996 h 3177656"/>
              <a:gd name="connsiteX2905" fmla="*/ 505296 w 2704675"/>
              <a:gd name="connsiteY2905" fmla="*/ 2476170 h 3177656"/>
              <a:gd name="connsiteX2906" fmla="*/ 504012 w 2704675"/>
              <a:gd name="connsiteY2906" fmla="*/ 2462358 h 3177656"/>
              <a:gd name="connsiteX2907" fmla="*/ 506048 w 2704675"/>
              <a:gd name="connsiteY2907" fmla="*/ 2458605 h 3177656"/>
              <a:gd name="connsiteX2908" fmla="*/ 509621 w 2704675"/>
              <a:gd name="connsiteY2908" fmla="*/ 2455834 h 3177656"/>
              <a:gd name="connsiteX2909" fmla="*/ 512982 w 2704675"/>
              <a:gd name="connsiteY2909" fmla="*/ 2455093 h 3177656"/>
              <a:gd name="connsiteX2910" fmla="*/ 492843 w 2704675"/>
              <a:gd name="connsiteY2910" fmla="*/ 2443676 h 3177656"/>
              <a:gd name="connsiteX2911" fmla="*/ 487802 w 2704675"/>
              <a:gd name="connsiteY2911" fmla="*/ 2444787 h 3177656"/>
              <a:gd name="connsiteX2912" fmla="*/ 482594 w 2704675"/>
              <a:gd name="connsiteY2912" fmla="*/ 2448139 h 3177656"/>
              <a:gd name="connsiteX2913" fmla="*/ 479203 w 2704675"/>
              <a:gd name="connsiteY2913" fmla="*/ 2453733 h 3177656"/>
              <a:gd name="connsiteX2914" fmla="*/ 464821 w 2704675"/>
              <a:gd name="connsiteY2914" fmla="*/ 2460428 h 3177656"/>
              <a:gd name="connsiteX2915" fmla="*/ 453216 w 2704675"/>
              <a:gd name="connsiteY2915" fmla="*/ 2481710 h 3177656"/>
              <a:gd name="connsiteX2916" fmla="*/ 432103 w 2704675"/>
              <a:gd name="connsiteY2916" fmla="*/ 2495838 h 3177656"/>
              <a:gd name="connsiteX2917" fmla="*/ 427630 w 2704675"/>
              <a:gd name="connsiteY2917" fmla="*/ 2491538 h 3177656"/>
              <a:gd name="connsiteX2918" fmla="*/ 427260 w 2704675"/>
              <a:gd name="connsiteY2918" fmla="*/ 2489857 h 3177656"/>
              <a:gd name="connsiteX2919" fmla="*/ 433425 w 2704675"/>
              <a:gd name="connsiteY2919" fmla="*/ 2485855 h 3177656"/>
              <a:gd name="connsiteX2920" fmla="*/ 433438 w 2704675"/>
              <a:gd name="connsiteY2920" fmla="*/ 2477923 h 3177656"/>
              <a:gd name="connsiteX2921" fmla="*/ 433067 w 2704675"/>
              <a:gd name="connsiteY2921" fmla="*/ 2476242 h 3177656"/>
              <a:gd name="connsiteX2922" fmla="*/ 429580 w 2704675"/>
              <a:gd name="connsiteY2922" fmla="*/ 2468421 h 3177656"/>
              <a:gd name="connsiteX2923" fmla="*/ 436453 w 2704675"/>
              <a:gd name="connsiteY2923" fmla="*/ 2459637 h 3177656"/>
              <a:gd name="connsiteX2924" fmla="*/ 451997 w 2704675"/>
              <a:gd name="connsiteY2924" fmla="*/ 2426253 h 3177656"/>
              <a:gd name="connsiteX2925" fmla="*/ 464520 w 2704675"/>
              <a:gd name="connsiteY2925" fmla="*/ 2415122 h 3177656"/>
              <a:gd name="connsiteX2926" fmla="*/ 476486 w 2704675"/>
              <a:gd name="connsiteY2926" fmla="*/ 2401470 h 3177656"/>
              <a:gd name="connsiteX2927" fmla="*/ 486618 w 2704675"/>
              <a:gd name="connsiteY2927" fmla="*/ 2382495 h 3177656"/>
              <a:gd name="connsiteX2928" fmla="*/ 492970 w 2704675"/>
              <a:gd name="connsiteY2928" fmla="*/ 2364355 h 3177656"/>
              <a:gd name="connsiteX2929" fmla="*/ 494650 w 2704675"/>
              <a:gd name="connsiteY2929" fmla="*/ 2363984 h 3177656"/>
              <a:gd name="connsiteX2930" fmla="*/ 536364 w 2704675"/>
              <a:gd name="connsiteY2930" fmla="*/ 2305447 h 3177656"/>
              <a:gd name="connsiteX2931" fmla="*/ 529738 w 2704675"/>
              <a:gd name="connsiteY2931" fmla="*/ 2305366 h 3177656"/>
              <a:gd name="connsiteX2932" fmla="*/ 524800 w 2704675"/>
              <a:gd name="connsiteY2932" fmla="*/ 2300948 h 3177656"/>
              <a:gd name="connsiteX2933" fmla="*/ 527172 w 2704675"/>
              <a:gd name="connsiteY2933" fmla="*/ 2290734 h 3177656"/>
              <a:gd name="connsiteX2934" fmla="*/ 530804 w 2704675"/>
              <a:gd name="connsiteY2934" fmla="*/ 2280242 h 3177656"/>
              <a:gd name="connsiteX2935" fmla="*/ 551563 w 2704675"/>
              <a:gd name="connsiteY2935" fmla="*/ 2254519 h 3177656"/>
              <a:gd name="connsiteX2936" fmla="*/ 563999 w 2704675"/>
              <a:gd name="connsiteY2936" fmla="*/ 2239001 h 3177656"/>
              <a:gd name="connsiteX2937" fmla="*/ 569726 w 2704675"/>
              <a:gd name="connsiteY2937" fmla="*/ 2217033 h 3177656"/>
              <a:gd name="connsiteX2938" fmla="*/ 586557 w 2704675"/>
              <a:gd name="connsiteY2938" fmla="*/ 2210458 h 3177656"/>
              <a:gd name="connsiteX2939" fmla="*/ 594586 w 2704675"/>
              <a:gd name="connsiteY2939" fmla="*/ 2193930 h 3177656"/>
              <a:gd name="connsiteX2940" fmla="*/ 605218 w 2704675"/>
              <a:gd name="connsiteY2940" fmla="*/ 2183215 h 3177656"/>
              <a:gd name="connsiteX2941" fmla="*/ 607881 w 2704675"/>
              <a:gd name="connsiteY2941" fmla="*/ 2166329 h 3177656"/>
              <a:gd name="connsiteX2942" fmla="*/ 613256 w 2704675"/>
              <a:gd name="connsiteY2942" fmla="*/ 2160738 h 3177656"/>
              <a:gd name="connsiteX2943" fmla="*/ 621151 w 2704675"/>
              <a:gd name="connsiteY2943" fmla="*/ 2154592 h 3177656"/>
              <a:gd name="connsiteX2944" fmla="*/ 625451 w 2704675"/>
              <a:gd name="connsiteY2944" fmla="*/ 2150119 h 3177656"/>
              <a:gd name="connsiteX2945" fmla="*/ 636645 w 2704675"/>
              <a:gd name="connsiteY2945" fmla="*/ 2152936 h 3177656"/>
              <a:gd name="connsiteX2946" fmla="*/ 631038 w 2704675"/>
              <a:gd name="connsiteY2946" fmla="*/ 2172454 h 3177656"/>
              <a:gd name="connsiteX2947" fmla="*/ 617740 w 2704675"/>
              <a:gd name="connsiteY2947" fmla="*/ 2187061 h 3177656"/>
              <a:gd name="connsiteX2948" fmla="*/ 616060 w 2704675"/>
              <a:gd name="connsiteY2948" fmla="*/ 2187431 h 3177656"/>
              <a:gd name="connsiteX2949" fmla="*/ 604840 w 2704675"/>
              <a:gd name="connsiteY2949" fmla="*/ 2200478 h 3177656"/>
              <a:gd name="connsiteX2950" fmla="*/ 602635 w 2704675"/>
              <a:gd name="connsiteY2950" fmla="*/ 2208453 h 3177656"/>
              <a:gd name="connsiteX2951" fmla="*/ 597353 w 2704675"/>
              <a:gd name="connsiteY2951" fmla="*/ 2214465 h 3177656"/>
              <a:gd name="connsiteX2952" fmla="*/ 586075 w 2704675"/>
              <a:gd name="connsiteY2952" fmla="*/ 2235234 h 3177656"/>
              <a:gd name="connsiteX2953" fmla="*/ 574519 w 2704675"/>
              <a:gd name="connsiteY2953" fmla="*/ 2254742 h 3177656"/>
              <a:gd name="connsiteX2954" fmla="*/ 566488 w 2704675"/>
              <a:gd name="connsiteY2954" fmla="*/ 2258275 h 3177656"/>
              <a:gd name="connsiteX2955" fmla="*/ 574321 w 2704675"/>
              <a:gd name="connsiteY2955" fmla="*/ 2261834 h 3177656"/>
              <a:gd name="connsiteX2956" fmla="*/ 594659 w 2704675"/>
              <a:gd name="connsiteY2956" fmla="*/ 2236203 h 3177656"/>
              <a:gd name="connsiteX2957" fmla="*/ 611364 w 2704675"/>
              <a:gd name="connsiteY2957" fmla="*/ 2206088 h 3177656"/>
              <a:gd name="connsiteX2958" fmla="*/ 625004 w 2704675"/>
              <a:gd name="connsiteY2958" fmla="*/ 2196031 h 3177656"/>
              <a:gd name="connsiteX2959" fmla="*/ 643810 w 2704675"/>
              <a:gd name="connsiteY2959" fmla="*/ 2165452 h 3177656"/>
              <a:gd name="connsiteX2960" fmla="*/ 668769 w 2704675"/>
              <a:gd name="connsiteY2960" fmla="*/ 2138803 h 3177656"/>
              <a:gd name="connsiteX2961" fmla="*/ 673956 w 2704675"/>
              <a:gd name="connsiteY2961" fmla="*/ 2134356 h 3177656"/>
              <a:gd name="connsiteX2962" fmla="*/ 673267 w 2704675"/>
              <a:gd name="connsiteY2962" fmla="*/ 2127239 h 3177656"/>
              <a:gd name="connsiteX2963" fmla="*/ 671414 w 2704675"/>
              <a:gd name="connsiteY2963" fmla="*/ 2118837 h 3177656"/>
              <a:gd name="connsiteX2964" fmla="*/ 676084 w 2704675"/>
              <a:gd name="connsiteY2964" fmla="*/ 2116045 h 3177656"/>
              <a:gd name="connsiteX2965" fmla="*/ 682778 w 2704675"/>
              <a:gd name="connsiteY2965" fmla="*/ 2117432 h 3177656"/>
              <a:gd name="connsiteX2966" fmla="*/ 683745 w 2704675"/>
              <a:gd name="connsiteY2966" fmla="*/ 2110831 h 3177656"/>
              <a:gd name="connsiteX2967" fmla="*/ 690892 w 2704675"/>
              <a:gd name="connsiteY2967" fmla="*/ 2105290 h 3177656"/>
              <a:gd name="connsiteX2968" fmla="*/ 694963 w 2704675"/>
              <a:gd name="connsiteY2968" fmla="*/ 2097785 h 3177656"/>
              <a:gd name="connsiteX2969" fmla="*/ 691399 w 2704675"/>
              <a:gd name="connsiteY2969" fmla="*/ 2094606 h 3177656"/>
              <a:gd name="connsiteX2970" fmla="*/ 687131 w 2704675"/>
              <a:gd name="connsiteY2970" fmla="*/ 2094226 h 3177656"/>
              <a:gd name="connsiteX2971" fmla="*/ 682590 w 2704675"/>
              <a:gd name="connsiteY2971" fmla="*/ 2103597 h 3177656"/>
              <a:gd name="connsiteX2972" fmla="*/ 674973 w 2704675"/>
              <a:gd name="connsiteY2972" fmla="*/ 2111004 h 3177656"/>
              <a:gd name="connsiteX2973" fmla="*/ 673085 w 2704675"/>
              <a:gd name="connsiteY2973" fmla="*/ 2109438 h 3177656"/>
              <a:gd name="connsiteX2974" fmla="*/ 672180 w 2704675"/>
              <a:gd name="connsiteY2974" fmla="*/ 2106334 h 3177656"/>
              <a:gd name="connsiteX2975" fmla="*/ 666226 w 2704675"/>
              <a:gd name="connsiteY2975" fmla="*/ 2095312 h 3177656"/>
              <a:gd name="connsiteX2976" fmla="*/ 668734 w 2704675"/>
              <a:gd name="connsiteY2976" fmla="*/ 2087711 h 3177656"/>
              <a:gd name="connsiteX2977" fmla="*/ 676135 w 2704675"/>
              <a:gd name="connsiteY2977" fmla="*/ 2084317 h 3177656"/>
              <a:gd name="connsiteX2978" fmla="*/ 678711 w 2704675"/>
              <a:gd name="connsiteY2978" fmla="*/ 2078021 h 3177656"/>
              <a:gd name="connsiteX2979" fmla="*/ 684364 w 2704675"/>
              <a:gd name="connsiteY2979" fmla="*/ 2073691 h 3177656"/>
              <a:gd name="connsiteX2980" fmla="*/ 687940 w 2704675"/>
              <a:gd name="connsiteY2980" fmla="*/ 2068938 h 3177656"/>
              <a:gd name="connsiteX2981" fmla="*/ 693334 w 2704675"/>
              <a:gd name="connsiteY2981" fmla="*/ 2066427 h 3177656"/>
              <a:gd name="connsiteX2982" fmla="*/ 699960 w 2704675"/>
              <a:gd name="connsiteY2982" fmla="*/ 2066507 h 3177656"/>
              <a:gd name="connsiteX2983" fmla="*/ 704898 w 2704675"/>
              <a:gd name="connsiteY2983" fmla="*/ 2070924 h 3177656"/>
              <a:gd name="connsiteX2984" fmla="*/ 702714 w 2704675"/>
              <a:gd name="connsiteY2984" fmla="*/ 2079996 h 3177656"/>
              <a:gd name="connsiteX2985" fmla="*/ 696471 w 2704675"/>
              <a:gd name="connsiteY2985" fmla="*/ 2088641 h 3177656"/>
              <a:gd name="connsiteX2986" fmla="*/ 701883 w 2704675"/>
              <a:gd name="connsiteY2986" fmla="*/ 2089210 h 3177656"/>
              <a:gd name="connsiteX2987" fmla="*/ 713102 w 2704675"/>
              <a:gd name="connsiteY2987" fmla="*/ 2076163 h 3177656"/>
              <a:gd name="connsiteX2988" fmla="*/ 731722 w 2704675"/>
              <a:gd name="connsiteY2988" fmla="*/ 2059722 h 3177656"/>
              <a:gd name="connsiteX2989" fmla="*/ 745449 w 2704675"/>
              <a:gd name="connsiteY2989" fmla="*/ 2039074 h 3177656"/>
              <a:gd name="connsiteX2990" fmla="*/ 748922 w 2704675"/>
              <a:gd name="connsiteY2990" fmla="*/ 2026855 h 3177656"/>
              <a:gd name="connsiteX2991" fmla="*/ 758547 w 2704675"/>
              <a:gd name="connsiteY2991" fmla="*/ 2018565 h 3177656"/>
              <a:gd name="connsiteX2992" fmla="*/ 765096 w 2704675"/>
              <a:gd name="connsiteY2992" fmla="*/ 2008310 h 3177656"/>
              <a:gd name="connsiteX2993" fmla="*/ 767317 w 2704675"/>
              <a:gd name="connsiteY2993" fmla="*/ 2005397 h 3177656"/>
              <a:gd name="connsiteX2994" fmla="*/ 771076 w 2704675"/>
              <a:gd name="connsiteY2994" fmla="*/ 2003467 h 3177656"/>
              <a:gd name="connsiteX2995" fmla="*/ 772327 w 2704675"/>
              <a:gd name="connsiteY2995" fmla="*/ 1994161 h 3177656"/>
              <a:gd name="connsiteX2996" fmla="*/ 772040 w 2704675"/>
              <a:gd name="connsiteY2996" fmla="*/ 1983871 h 3177656"/>
              <a:gd name="connsiteX2997" fmla="*/ 765325 w 2704675"/>
              <a:gd name="connsiteY2997" fmla="*/ 1981388 h 3177656"/>
              <a:gd name="connsiteX2998" fmla="*/ 758054 w 2704675"/>
              <a:gd name="connsiteY2998" fmla="*/ 1976384 h 3177656"/>
              <a:gd name="connsiteX2999" fmla="*/ 758623 w 2704675"/>
              <a:gd name="connsiteY2999" fmla="*/ 1970972 h 3177656"/>
              <a:gd name="connsiteX3000" fmla="*/ 764745 w 2704675"/>
              <a:gd name="connsiteY3000" fmla="*/ 1964777 h 3177656"/>
              <a:gd name="connsiteX3001" fmla="*/ 767791 w 2704675"/>
              <a:gd name="connsiteY3001" fmla="*/ 1956616 h 3177656"/>
              <a:gd name="connsiteX3002" fmla="*/ 772091 w 2704675"/>
              <a:gd name="connsiteY3002" fmla="*/ 1952144 h 3177656"/>
              <a:gd name="connsiteX3003" fmla="*/ 767618 w 2704675"/>
              <a:gd name="connsiteY3003" fmla="*/ 1947844 h 3177656"/>
              <a:gd name="connsiteX3004" fmla="*/ 756103 w 2704675"/>
              <a:gd name="connsiteY3004" fmla="*/ 1956551 h 3177656"/>
              <a:gd name="connsiteX3005" fmla="*/ 751252 w 2704675"/>
              <a:gd name="connsiteY3005" fmla="*/ 1957928 h 3177656"/>
              <a:gd name="connsiteX3006" fmla="*/ 748031 w 2704675"/>
              <a:gd name="connsiteY3006" fmla="*/ 1961615 h 3177656"/>
              <a:gd name="connsiteX3007" fmla="*/ 741041 w 2704675"/>
              <a:gd name="connsiteY3007" fmla="*/ 1968255 h 3177656"/>
              <a:gd name="connsiteX3008" fmla="*/ 733345 w 2704675"/>
              <a:gd name="connsiteY3008" fmla="*/ 1979272 h 3177656"/>
              <a:gd name="connsiteX3009" fmla="*/ 722766 w 2704675"/>
              <a:gd name="connsiteY3009" fmla="*/ 1976719 h 3177656"/>
              <a:gd name="connsiteX3010" fmla="*/ 716624 w 2704675"/>
              <a:gd name="connsiteY3010" fmla="*/ 1988251 h 3177656"/>
              <a:gd name="connsiteX3011" fmla="*/ 709087 w 2704675"/>
              <a:gd name="connsiteY3011" fmla="*/ 1998607 h 3177656"/>
              <a:gd name="connsiteX3012" fmla="*/ 715767 w 2704675"/>
              <a:gd name="connsiteY3012" fmla="*/ 1998470 h 3177656"/>
              <a:gd name="connsiteX3013" fmla="*/ 721381 w 2704675"/>
              <a:gd name="connsiteY3013" fmla="*/ 2001014 h 3177656"/>
              <a:gd name="connsiteX3014" fmla="*/ 719958 w 2704675"/>
              <a:gd name="connsiteY3014" fmla="*/ 2004589 h 3177656"/>
              <a:gd name="connsiteX3015" fmla="*/ 712726 w 2704675"/>
              <a:gd name="connsiteY3015" fmla="*/ 2005853 h 3177656"/>
              <a:gd name="connsiteX3016" fmla="*/ 708395 w 2704675"/>
              <a:gd name="connsiteY3016" fmla="*/ 2010755 h 3177656"/>
              <a:gd name="connsiteX3017" fmla="*/ 696458 w 2704675"/>
              <a:gd name="connsiteY3017" fmla="*/ 2017600 h 3177656"/>
              <a:gd name="connsiteX3018" fmla="*/ 687420 w 2704675"/>
              <a:gd name="connsiteY3018" fmla="*/ 2028083 h 3177656"/>
              <a:gd name="connsiteX3019" fmla="*/ 672573 w 2704675"/>
              <a:gd name="connsiteY3019" fmla="*/ 2036255 h 3177656"/>
              <a:gd name="connsiteX3020" fmla="*/ 661886 w 2704675"/>
              <a:gd name="connsiteY3020" fmla="*/ 2052708 h 3177656"/>
              <a:gd name="connsiteX3021" fmla="*/ 646433 w 2704675"/>
              <a:gd name="connsiteY3021" fmla="*/ 2061364 h 3177656"/>
              <a:gd name="connsiteX3022" fmla="*/ 632485 w 2704675"/>
              <a:gd name="connsiteY3022" fmla="*/ 2072481 h 3177656"/>
              <a:gd name="connsiteX3023" fmla="*/ 627127 w 2704675"/>
              <a:gd name="connsiteY3023" fmla="*/ 2072938 h 3177656"/>
              <a:gd name="connsiteX3024" fmla="*/ 620483 w 2704675"/>
              <a:gd name="connsiteY3024" fmla="*/ 2073503 h 3177656"/>
              <a:gd name="connsiteX3025" fmla="*/ 608520 w 2704675"/>
              <a:gd name="connsiteY3025" fmla="*/ 2095245 h 3177656"/>
              <a:gd name="connsiteX3026" fmla="*/ 594078 w 2704675"/>
              <a:gd name="connsiteY3026" fmla="*/ 2100576 h 3177656"/>
              <a:gd name="connsiteX3027" fmla="*/ 584262 w 2704675"/>
              <a:gd name="connsiteY3027" fmla="*/ 2114581 h 3177656"/>
              <a:gd name="connsiteX3028" fmla="*/ 593272 w 2704675"/>
              <a:gd name="connsiteY3028" fmla="*/ 2118994 h 3177656"/>
              <a:gd name="connsiteX3029" fmla="*/ 576898 w 2704675"/>
              <a:gd name="connsiteY3029" fmla="*/ 2132045 h 3177656"/>
              <a:gd name="connsiteX3030" fmla="*/ 559019 w 2704675"/>
              <a:gd name="connsiteY3030" fmla="*/ 2142634 h 3177656"/>
              <a:gd name="connsiteX3031" fmla="*/ 554314 w 2704675"/>
              <a:gd name="connsiteY3031" fmla="*/ 2148215 h 3177656"/>
              <a:gd name="connsiteX3032" fmla="*/ 552453 w 2704675"/>
              <a:gd name="connsiteY3032" fmla="*/ 2146647 h 3177656"/>
              <a:gd name="connsiteX3033" fmla="*/ 546617 w 2704675"/>
              <a:gd name="connsiteY3033" fmla="*/ 2159233 h 3177656"/>
              <a:gd name="connsiteX3034" fmla="*/ 533590 w 2704675"/>
              <a:gd name="connsiteY3034" fmla="*/ 2165955 h 3177656"/>
              <a:gd name="connsiteX3035" fmla="*/ 522068 w 2704675"/>
              <a:gd name="connsiteY3035" fmla="*/ 2175139 h 3177656"/>
              <a:gd name="connsiteX3036" fmla="*/ 518054 w 2704675"/>
              <a:gd name="connsiteY3036" fmla="*/ 2168572 h 3177656"/>
              <a:gd name="connsiteX3037" fmla="*/ 507075 w 2704675"/>
              <a:gd name="connsiteY3037" fmla="*/ 2181596 h 3177656"/>
              <a:gd name="connsiteX3038" fmla="*/ 502954 w 2704675"/>
              <a:gd name="connsiteY3038" fmla="*/ 2194036 h 3177656"/>
              <a:gd name="connsiteX3039" fmla="*/ 482954 w 2704675"/>
              <a:gd name="connsiteY3039" fmla="*/ 2197466 h 3177656"/>
              <a:gd name="connsiteX3040" fmla="*/ 466403 w 2704675"/>
              <a:gd name="connsiteY3040" fmla="*/ 2210964 h 3177656"/>
              <a:gd name="connsiteX3041" fmla="*/ 463265 w 2704675"/>
              <a:gd name="connsiteY3041" fmla="*/ 2214685 h 3177656"/>
              <a:gd name="connsiteX3042" fmla="*/ 457802 w 2704675"/>
              <a:gd name="connsiteY3042" fmla="*/ 2216445 h 3177656"/>
              <a:gd name="connsiteX3043" fmla="*/ 455131 w 2704675"/>
              <a:gd name="connsiteY3043" fmla="*/ 2220559 h 3177656"/>
              <a:gd name="connsiteX3044" fmla="*/ 433659 w 2704675"/>
              <a:gd name="connsiteY3044" fmla="*/ 2239657 h 3177656"/>
              <a:gd name="connsiteX3045" fmla="*/ 407892 w 2704675"/>
              <a:gd name="connsiteY3045" fmla="*/ 2253939 h 3177656"/>
              <a:gd name="connsiteX3046" fmla="*/ 397072 w 2704675"/>
              <a:gd name="connsiteY3046" fmla="*/ 2266302 h 3177656"/>
              <a:gd name="connsiteX3047" fmla="*/ 382066 w 2704675"/>
              <a:gd name="connsiteY3047" fmla="*/ 2275135 h 3177656"/>
              <a:gd name="connsiteX3048" fmla="*/ 377967 w 2704675"/>
              <a:gd name="connsiteY3048" fmla="*/ 2280233 h 3177656"/>
              <a:gd name="connsiteX3049" fmla="*/ 372363 w 2704675"/>
              <a:gd name="connsiteY3049" fmla="*/ 2282869 h 3177656"/>
              <a:gd name="connsiteX3050" fmla="*/ 369198 w 2704675"/>
              <a:gd name="connsiteY3050" fmla="*/ 2281196 h 3177656"/>
              <a:gd name="connsiteX3051" fmla="*/ 368496 w 2704675"/>
              <a:gd name="connsiteY3051" fmla="*/ 2278018 h 3177656"/>
              <a:gd name="connsiteX3052" fmla="*/ 356933 w 2704675"/>
              <a:gd name="connsiteY3052" fmla="*/ 2284183 h 3177656"/>
              <a:gd name="connsiteX3053" fmla="*/ 361689 w 2704675"/>
              <a:gd name="connsiteY3053" fmla="*/ 2296946 h 3177656"/>
              <a:gd name="connsiteX3054" fmla="*/ 351534 w 2704675"/>
              <a:gd name="connsiteY3054" fmla="*/ 2301912 h 3177656"/>
              <a:gd name="connsiteX3055" fmla="*/ 348543 w 2704675"/>
              <a:gd name="connsiteY3055" fmla="*/ 2307348 h 3177656"/>
              <a:gd name="connsiteX3056" fmla="*/ 342670 w 2704675"/>
              <a:gd name="connsiteY3056" fmla="*/ 2299213 h 3177656"/>
              <a:gd name="connsiteX3057" fmla="*/ 339241 w 2704675"/>
              <a:gd name="connsiteY3057" fmla="*/ 2299505 h 3177656"/>
              <a:gd name="connsiteX3058" fmla="*/ 337672 w 2704675"/>
              <a:gd name="connsiteY3058" fmla="*/ 2301365 h 3177656"/>
              <a:gd name="connsiteX3059" fmla="*/ 339036 w 2704675"/>
              <a:gd name="connsiteY3059" fmla="*/ 2304703 h 3177656"/>
              <a:gd name="connsiteX3060" fmla="*/ 341686 w 2704675"/>
              <a:gd name="connsiteY3060" fmla="*/ 2307932 h 3177656"/>
              <a:gd name="connsiteX3061" fmla="*/ 330619 w 2704675"/>
              <a:gd name="connsiteY3061" fmla="*/ 2312328 h 3177656"/>
              <a:gd name="connsiteX3062" fmla="*/ 323848 w 2704675"/>
              <a:gd name="connsiteY3062" fmla="*/ 2321539 h 3177656"/>
              <a:gd name="connsiteX3063" fmla="*/ 291843 w 2704675"/>
              <a:gd name="connsiteY3063" fmla="*/ 2343693 h 3177656"/>
              <a:gd name="connsiteX3064" fmla="*/ 263915 w 2704675"/>
              <a:gd name="connsiteY3064" fmla="*/ 2368090 h 3177656"/>
              <a:gd name="connsiteX3065" fmla="*/ 248320 w 2704675"/>
              <a:gd name="connsiteY3065" fmla="*/ 2377621 h 3177656"/>
              <a:gd name="connsiteX3066" fmla="*/ 232946 w 2704675"/>
              <a:gd name="connsiteY3066" fmla="*/ 2389723 h 3177656"/>
              <a:gd name="connsiteX3067" fmla="*/ 229516 w 2704675"/>
              <a:gd name="connsiteY3067" fmla="*/ 2390015 h 3177656"/>
              <a:gd name="connsiteX3068" fmla="*/ 250687 w 2704675"/>
              <a:gd name="connsiteY3068" fmla="*/ 2362308 h 3177656"/>
              <a:gd name="connsiteX3069" fmla="*/ 278724 w 2704675"/>
              <a:gd name="connsiteY3069" fmla="*/ 2339197 h 3177656"/>
              <a:gd name="connsiteX3070" fmla="*/ 283356 w 2704675"/>
              <a:gd name="connsiteY3070" fmla="*/ 2332759 h 3177656"/>
              <a:gd name="connsiteX3071" fmla="*/ 287989 w 2704675"/>
              <a:gd name="connsiteY3071" fmla="*/ 2326320 h 3177656"/>
              <a:gd name="connsiteX3072" fmla="*/ 306265 w 2704675"/>
              <a:gd name="connsiteY3072" fmla="*/ 2317856 h 3177656"/>
              <a:gd name="connsiteX3073" fmla="*/ 339203 w 2704675"/>
              <a:gd name="connsiteY3073" fmla="*/ 2278785 h 3177656"/>
              <a:gd name="connsiteX3074" fmla="*/ 326218 w 2704675"/>
              <a:gd name="connsiteY3074" fmla="*/ 2288526 h 3177656"/>
              <a:gd name="connsiteX3075" fmla="*/ 316039 w 2704675"/>
              <a:gd name="connsiteY3075" fmla="*/ 2270396 h 3177656"/>
              <a:gd name="connsiteX3076" fmla="*/ 365142 w 2704675"/>
              <a:gd name="connsiteY3076" fmla="*/ 2220883 h 3177656"/>
              <a:gd name="connsiteX3077" fmla="*/ 407158 w 2704675"/>
              <a:gd name="connsiteY3077" fmla="*/ 2164201 h 3177656"/>
              <a:gd name="connsiteX3078" fmla="*/ 405152 w 2704675"/>
              <a:gd name="connsiteY3078" fmla="*/ 2160918 h 3177656"/>
              <a:gd name="connsiteX3079" fmla="*/ 389717 w 2704675"/>
              <a:gd name="connsiteY3079" fmla="*/ 2169788 h 3177656"/>
              <a:gd name="connsiteX3080" fmla="*/ 375459 w 2704675"/>
              <a:gd name="connsiteY3080" fmla="*/ 2177262 h 3177656"/>
              <a:gd name="connsiteX3081" fmla="*/ 371738 w 2704675"/>
              <a:gd name="connsiteY3081" fmla="*/ 2174125 h 3177656"/>
              <a:gd name="connsiteX3082" fmla="*/ 374290 w 2704675"/>
              <a:gd name="connsiteY3082" fmla="*/ 2163546 h 3177656"/>
              <a:gd name="connsiteX3083" fmla="*/ 383993 w 2704675"/>
              <a:gd name="connsiteY3083" fmla="*/ 2155812 h 3177656"/>
              <a:gd name="connsiteX3084" fmla="*/ 376424 w 2704675"/>
              <a:gd name="connsiteY3084" fmla="*/ 2148038 h 3177656"/>
              <a:gd name="connsiteX3085" fmla="*/ 384394 w 2704675"/>
              <a:gd name="connsiteY3085" fmla="*/ 2140235 h 3177656"/>
              <a:gd name="connsiteX3086" fmla="*/ 393367 w 2704675"/>
              <a:gd name="connsiteY3086" fmla="*/ 2123929 h 3177656"/>
              <a:gd name="connsiteX3087" fmla="*/ 397817 w 2704675"/>
              <a:gd name="connsiteY3087" fmla="*/ 2115347 h 3177656"/>
              <a:gd name="connsiteX3088" fmla="*/ 402486 w 2704675"/>
              <a:gd name="connsiteY3088" fmla="*/ 2109336 h 3177656"/>
              <a:gd name="connsiteX3089" fmla="*/ 405915 w 2704675"/>
              <a:gd name="connsiteY3089" fmla="*/ 2109044 h 3177656"/>
              <a:gd name="connsiteX3090" fmla="*/ 410024 w 2704675"/>
              <a:gd name="connsiteY3090" fmla="*/ 2109127 h 3177656"/>
              <a:gd name="connsiteX3091" fmla="*/ 413065 w 2704675"/>
              <a:gd name="connsiteY3091" fmla="*/ 2111890 h 3177656"/>
              <a:gd name="connsiteX3092" fmla="*/ 407990 w 2704675"/>
              <a:gd name="connsiteY3092" fmla="*/ 2120740 h 3177656"/>
              <a:gd name="connsiteX3093" fmla="*/ 398949 w 2704675"/>
              <a:gd name="connsiteY3093" fmla="*/ 2128634 h 3177656"/>
              <a:gd name="connsiteX3094" fmla="*/ 394827 w 2704675"/>
              <a:gd name="connsiteY3094" fmla="*/ 2141073 h 3177656"/>
              <a:gd name="connsiteX3095" fmla="*/ 398256 w 2704675"/>
              <a:gd name="connsiteY3095" fmla="*/ 2140782 h 3177656"/>
              <a:gd name="connsiteX3096" fmla="*/ 408957 w 2704675"/>
              <a:gd name="connsiteY3096" fmla="*/ 2121953 h 3177656"/>
              <a:gd name="connsiteX3097" fmla="*/ 421054 w 2704675"/>
              <a:gd name="connsiteY3097" fmla="*/ 2104302 h 3177656"/>
              <a:gd name="connsiteX3098" fmla="*/ 417187 w 2704675"/>
              <a:gd name="connsiteY3098" fmla="*/ 2099450 h 3177656"/>
              <a:gd name="connsiteX3099" fmla="*/ 428244 w 2704675"/>
              <a:gd name="connsiteY3099" fmla="*/ 2089873 h 3177656"/>
              <a:gd name="connsiteX3100" fmla="*/ 438015 w 2704675"/>
              <a:gd name="connsiteY3100" fmla="*/ 2080407 h 3177656"/>
              <a:gd name="connsiteX3101" fmla="*/ 449693 w 2704675"/>
              <a:gd name="connsiteY3101" fmla="*/ 2067971 h 3177656"/>
              <a:gd name="connsiteX3102" fmla="*/ 459974 w 2704675"/>
              <a:gd name="connsiteY3102" fmla="*/ 2054360 h 3177656"/>
              <a:gd name="connsiteX3103" fmla="*/ 462965 w 2704675"/>
              <a:gd name="connsiteY3103" fmla="*/ 2048924 h 3177656"/>
              <a:gd name="connsiteX3104" fmla="*/ 455085 w 2704675"/>
              <a:gd name="connsiteY3104" fmla="*/ 2037507 h 3177656"/>
              <a:gd name="connsiteX3105" fmla="*/ 452240 w 2704675"/>
              <a:gd name="connsiteY3105" fmla="*/ 2044656 h 3177656"/>
              <a:gd name="connsiteX3106" fmla="*/ 431812 w 2704675"/>
              <a:gd name="connsiteY3106" fmla="*/ 2048123 h 3177656"/>
              <a:gd name="connsiteX3107" fmla="*/ 427545 w 2704675"/>
              <a:gd name="connsiteY3107" fmla="*/ 2058848 h 3177656"/>
              <a:gd name="connsiteX3108" fmla="*/ 421243 w 2704675"/>
              <a:gd name="connsiteY3108" fmla="*/ 2060896 h 3177656"/>
              <a:gd name="connsiteX3109" fmla="*/ 417841 w 2704675"/>
              <a:gd name="connsiteY3109" fmla="*/ 2066582 h 3177656"/>
              <a:gd name="connsiteX3110" fmla="*/ 407992 w 2704675"/>
              <a:gd name="connsiteY3110" fmla="*/ 2072602 h 3177656"/>
              <a:gd name="connsiteX3111" fmla="*/ 397414 w 2704675"/>
              <a:gd name="connsiteY3111" fmla="*/ 2070049 h 3177656"/>
              <a:gd name="connsiteX3112" fmla="*/ 399000 w 2704675"/>
              <a:gd name="connsiteY3112" fmla="*/ 2068402 h 3177656"/>
              <a:gd name="connsiteX3113" fmla="*/ 400697 w 2704675"/>
              <a:gd name="connsiteY3113" fmla="*/ 2068042 h 3177656"/>
              <a:gd name="connsiteX3114" fmla="*/ 404817 w 2704675"/>
              <a:gd name="connsiteY3114" fmla="*/ 2055603 h 3177656"/>
              <a:gd name="connsiteX3115" fmla="*/ 409774 w 2704675"/>
              <a:gd name="connsiteY3115" fmla="*/ 2050432 h 3177656"/>
              <a:gd name="connsiteX3116" fmla="*/ 410654 w 2704675"/>
              <a:gd name="connsiteY3116" fmla="*/ 2043017 h 3177656"/>
              <a:gd name="connsiteX3117" fmla="*/ 415214 w 2704675"/>
              <a:gd name="connsiteY3117" fmla="*/ 2035721 h 3177656"/>
              <a:gd name="connsiteX3118" fmla="*/ 416052 w 2704675"/>
              <a:gd name="connsiteY3118" fmla="*/ 2025288 h 3177656"/>
              <a:gd name="connsiteX3119" fmla="*/ 438900 w 2704675"/>
              <a:gd name="connsiteY3119" fmla="*/ 1986861 h 3177656"/>
              <a:gd name="connsiteX3120" fmla="*/ 462485 w 2704675"/>
              <a:gd name="connsiteY3120" fmla="*/ 1941894 h 3177656"/>
              <a:gd name="connsiteX3121" fmla="*/ 459457 w 2704675"/>
              <a:gd name="connsiteY3121" fmla="*/ 1926610 h 3177656"/>
              <a:gd name="connsiteX3122" fmla="*/ 470729 w 2704675"/>
              <a:gd name="connsiteY3122" fmla="*/ 1917015 h 3177656"/>
              <a:gd name="connsiteX3123" fmla="*/ 474996 w 2704675"/>
              <a:gd name="connsiteY3123" fmla="*/ 1906290 h 3177656"/>
              <a:gd name="connsiteX3124" fmla="*/ 447396 w 2704675"/>
              <a:gd name="connsiteY3124" fmla="*/ 1934545 h 3177656"/>
              <a:gd name="connsiteX3125" fmla="*/ 415501 w 2704675"/>
              <a:gd name="connsiteY3125" fmla="*/ 1957984 h 3177656"/>
              <a:gd name="connsiteX3126" fmla="*/ 411507 w 2704675"/>
              <a:gd name="connsiteY3126" fmla="*/ 1971924 h 3177656"/>
              <a:gd name="connsiteX3127" fmla="*/ 401823 w 2704675"/>
              <a:gd name="connsiteY3127" fmla="*/ 1979873 h 3177656"/>
              <a:gd name="connsiteX3128" fmla="*/ 378267 w 2704675"/>
              <a:gd name="connsiteY3128" fmla="*/ 1992240 h 3177656"/>
              <a:gd name="connsiteX3129" fmla="*/ 367570 w 2704675"/>
              <a:gd name="connsiteY3129" fmla="*/ 2003512 h 3177656"/>
              <a:gd name="connsiteX3130" fmla="*/ 355022 w 2704675"/>
              <a:gd name="connsiteY3130" fmla="*/ 2018396 h 3177656"/>
              <a:gd name="connsiteX3131" fmla="*/ 345023 w 2704675"/>
              <a:gd name="connsiteY3131" fmla="*/ 2020112 h 3177656"/>
              <a:gd name="connsiteX3132" fmla="*/ 336746 w 2704675"/>
              <a:gd name="connsiteY3132" fmla="*/ 2026861 h 3177656"/>
              <a:gd name="connsiteX3133" fmla="*/ 330833 w 2704675"/>
              <a:gd name="connsiteY3133" fmla="*/ 2025853 h 3177656"/>
              <a:gd name="connsiteX3134" fmla="*/ 325876 w 2704675"/>
              <a:gd name="connsiteY3134" fmla="*/ 2020878 h 3177656"/>
              <a:gd name="connsiteX3135" fmla="*/ 335401 w 2704675"/>
              <a:gd name="connsiteY3135" fmla="*/ 2013591 h 3177656"/>
              <a:gd name="connsiteX3136" fmla="*/ 349003 w 2704675"/>
              <a:gd name="connsiteY3136" fmla="*/ 2008548 h 3177656"/>
              <a:gd name="connsiteX3137" fmla="*/ 383510 w 2704675"/>
              <a:gd name="connsiteY3137" fmla="*/ 1967616 h 3177656"/>
              <a:gd name="connsiteX3138" fmla="*/ 400199 w 2704675"/>
              <a:gd name="connsiteY3138" fmla="*/ 1960798 h 3177656"/>
              <a:gd name="connsiteX3139" fmla="*/ 411196 w 2704675"/>
              <a:gd name="connsiteY3139" fmla="*/ 1947989 h 3177656"/>
              <a:gd name="connsiteX3140" fmla="*/ 438299 w 2704675"/>
              <a:gd name="connsiteY3140" fmla="*/ 1921504 h 3177656"/>
              <a:gd name="connsiteX3141" fmla="*/ 438846 w 2704675"/>
              <a:gd name="connsiteY3141" fmla="*/ 1907642 h 3177656"/>
              <a:gd name="connsiteX3142" fmla="*/ 441358 w 2704675"/>
              <a:gd name="connsiteY3142" fmla="*/ 1904190 h 3177656"/>
              <a:gd name="connsiteX3143" fmla="*/ 445266 w 2704675"/>
              <a:gd name="connsiteY3143" fmla="*/ 1901914 h 3177656"/>
              <a:gd name="connsiteX3144" fmla="*/ 448694 w 2704675"/>
              <a:gd name="connsiteY3144" fmla="*/ 1901623 h 3177656"/>
              <a:gd name="connsiteX3145" fmla="*/ 430236 w 2704675"/>
              <a:gd name="connsiteY3145" fmla="*/ 1887652 h 3177656"/>
              <a:gd name="connsiteX3146" fmla="*/ 425092 w 2704675"/>
              <a:gd name="connsiteY3146" fmla="*/ 1888090 h 3177656"/>
              <a:gd name="connsiteX3147" fmla="*/ 419488 w 2704675"/>
              <a:gd name="connsiteY3147" fmla="*/ 1890726 h 3177656"/>
              <a:gd name="connsiteX3148" fmla="*/ 415389 w 2704675"/>
              <a:gd name="connsiteY3148" fmla="*/ 1895824 h 3177656"/>
              <a:gd name="connsiteX3149" fmla="*/ 400250 w 2704675"/>
              <a:gd name="connsiteY3149" fmla="*/ 1900567 h 3177656"/>
              <a:gd name="connsiteX3150" fmla="*/ 385942 w 2704675"/>
              <a:gd name="connsiteY3150" fmla="*/ 1920134 h 3177656"/>
              <a:gd name="connsiteX3151" fmla="*/ 363153 w 2704675"/>
              <a:gd name="connsiteY3151" fmla="*/ 1931357 h 3177656"/>
              <a:gd name="connsiteX3152" fmla="*/ 359286 w 2704675"/>
              <a:gd name="connsiteY3152" fmla="*/ 1926505 h 3177656"/>
              <a:gd name="connsiteX3153" fmla="*/ 359139 w 2704675"/>
              <a:gd name="connsiteY3153" fmla="*/ 1924791 h 3177656"/>
              <a:gd name="connsiteX3154" fmla="*/ 365779 w 2704675"/>
              <a:gd name="connsiteY3154" fmla="*/ 1921635 h 3177656"/>
              <a:gd name="connsiteX3155" fmla="*/ 366836 w 2704675"/>
              <a:gd name="connsiteY3155" fmla="*/ 1913774 h 3177656"/>
              <a:gd name="connsiteX3156" fmla="*/ 366690 w 2704675"/>
              <a:gd name="connsiteY3156" fmla="*/ 1912060 h 3177656"/>
              <a:gd name="connsiteX3157" fmla="*/ 364264 w 2704675"/>
              <a:gd name="connsiteY3157" fmla="*/ 1903847 h 3177656"/>
              <a:gd name="connsiteX3158" fmla="*/ 372234 w 2704675"/>
              <a:gd name="connsiteY3158" fmla="*/ 1896045 h 3177656"/>
              <a:gd name="connsiteX3159" fmla="*/ 392041 w 2704675"/>
              <a:gd name="connsiteY3159" fmla="*/ 1865000 h 3177656"/>
              <a:gd name="connsiteX3160" fmla="*/ 402845 w 2704675"/>
              <a:gd name="connsiteY3160" fmla="*/ 1857694 h 3177656"/>
              <a:gd name="connsiteX3161" fmla="*/ 402598 w 2704675"/>
              <a:gd name="connsiteY3161" fmla="*/ 1857582 h 3177656"/>
              <a:gd name="connsiteX3162" fmla="*/ 394442 w 2704675"/>
              <a:gd name="connsiteY3162" fmla="*/ 1852169 h 3177656"/>
              <a:gd name="connsiteX3163" fmla="*/ 382638 w 2704675"/>
              <a:gd name="connsiteY3163" fmla="*/ 1840842 h 3177656"/>
              <a:gd name="connsiteX3164" fmla="*/ 376208 w 2704675"/>
              <a:gd name="connsiteY3164" fmla="*/ 1833469 h 3177656"/>
              <a:gd name="connsiteX3165" fmla="*/ 366252 w 2704675"/>
              <a:gd name="connsiteY3165" fmla="*/ 1829132 h 3177656"/>
              <a:gd name="connsiteX3166" fmla="*/ 347557 w 2704675"/>
              <a:gd name="connsiteY3166" fmla="*/ 1825709 h 3177656"/>
              <a:gd name="connsiteX3167" fmla="*/ 319758 w 2704675"/>
              <a:gd name="connsiteY3167" fmla="*/ 1803673 h 3177656"/>
              <a:gd name="connsiteX3168" fmla="*/ 315074 w 2704675"/>
              <a:gd name="connsiteY3168" fmla="*/ 1801252 h 3177656"/>
              <a:gd name="connsiteX3169" fmla="*/ 310736 w 2704675"/>
              <a:gd name="connsiteY3169" fmla="*/ 1797587 h 3177656"/>
              <a:gd name="connsiteX3170" fmla="*/ 295818 w 2704675"/>
              <a:gd name="connsiteY3170" fmla="*/ 1793430 h 3177656"/>
              <a:gd name="connsiteX3171" fmla="*/ 290573 w 2704675"/>
              <a:gd name="connsiteY3171" fmla="*/ 1786610 h 3177656"/>
              <a:gd name="connsiteX3172" fmla="*/ 281551 w 2704675"/>
              <a:gd name="connsiteY3172" fmla="*/ 1780524 h 3177656"/>
              <a:gd name="connsiteX3173" fmla="*/ 272530 w 2704675"/>
              <a:gd name="connsiteY3173" fmla="*/ 1774438 h 3177656"/>
              <a:gd name="connsiteX3174" fmla="*/ 273212 w 2704675"/>
              <a:gd name="connsiteY3174" fmla="*/ 1770386 h 3177656"/>
              <a:gd name="connsiteX3175" fmla="*/ 271061 w 2704675"/>
              <a:gd name="connsiteY3175" fmla="*/ 1766884 h 3177656"/>
              <a:gd name="connsiteX3176" fmla="*/ 266972 w 2704675"/>
              <a:gd name="connsiteY3176" fmla="*/ 1769540 h 3177656"/>
              <a:gd name="connsiteX3177" fmla="*/ 263780 w 2704675"/>
              <a:gd name="connsiteY3177" fmla="*/ 1773787 h 3177656"/>
              <a:gd name="connsiteX3178" fmla="*/ 237176 w 2704675"/>
              <a:gd name="connsiteY3178" fmla="*/ 1753870 h 3177656"/>
              <a:gd name="connsiteX3179" fmla="*/ 225686 w 2704675"/>
              <a:gd name="connsiteY3179" fmla="*/ 1754241 h 3177656"/>
              <a:gd name="connsiteX3180" fmla="*/ 213237 w 2704675"/>
              <a:gd name="connsiteY3180" fmla="*/ 1743627 h 3177656"/>
              <a:gd name="connsiteX3181" fmla="*/ 208352 w 2704675"/>
              <a:gd name="connsiteY3181" fmla="*/ 1746732 h 3177656"/>
              <a:gd name="connsiteX3182" fmla="*/ 203753 w 2704675"/>
              <a:gd name="connsiteY3182" fmla="*/ 1739198 h 3177656"/>
              <a:gd name="connsiteX3183" fmla="*/ 194313 w 2704675"/>
              <a:gd name="connsiteY3183" fmla="*/ 1737015 h 3177656"/>
              <a:gd name="connsiteX3184" fmla="*/ 190682 w 2704675"/>
              <a:gd name="connsiteY3184" fmla="*/ 1728412 h 3177656"/>
              <a:gd name="connsiteX3185" fmla="*/ 177414 w 2704675"/>
              <a:gd name="connsiteY3185" fmla="*/ 1719133 h 3177656"/>
              <a:gd name="connsiteX3186" fmla="*/ 165736 w 2704675"/>
              <a:gd name="connsiteY3186" fmla="*/ 1708957 h 3177656"/>
              <a:gd name="connsiteX3187" fmla="*/ 137096 w 2704675"/>
              <a:gd name="connsiteY3187" fmla="*/ 1702764 h 3177656"/>
              <a:gd name="connsiteX3188" fmla="*/ 129279 w 2704675"/>
              <a:gd name="connsiteY3188" fmla="*/ 1686742 h 3177656"/>
              <a:gd name="connsiteX3189" fmla="*/ 115655 w 2704675"/>
              <a:gd name="connsiteY3189" fmla="*/ 1677140 h 3177656"/>
              <a:gd name="connsiteX3190" fmla="*/ 106361 w 2704675"/>
              <a:gd name="connsiteY3190" fmla="*/ 1665620 h 3177656"/>
              <a:gd name="connsiteX3191" fmla="*/ 104431 w 2704675"/>
              <a:gd name="connsiteY3191" fmla="*/ 1659723 h 3177656"/>
              <a:gd name="connsiteX3192" fmla="*/ 97421 w 2704675"/>
              <a:gd name="connsiteY3192" fmla="*/ 1658440 h 3177656"/>
              <a:gd name="connsiteX3193" fmla="*/ 95871 w 2704675"/>
              <a:gd name="connsiteY3193" fmla="*/ 1651979 h 3177656"/>
              <a:gd name="connsiteX3194" fmla="*/ 88195 w 2704675"/>
              <a:gd name="connsiteY3194" fmla="*/ 1648278 h 3177656"/>
              <a:gd name="connsiteX3195" fmla="*/ 82801 w 2704675"/>
              <a:gd name="connsiteY3195" fmla="*/ 1641192 h 3177656"/>
              <a:gd name="connsiteX3196" fmla="*/ 50762 w 2704675"/>
              <a:gd name="connsiteY3196" fmla="*/ 1621548 h 3177656"/>
              <a:gd name="connsiteX3197" fmla="*/ 72019 w 2704675"/>
              <a:gd name="connsiteY3197" fmla="*/ 1618986 h 3177656"/>
              <a:gd name="connsiteX3198" fmla="*/ 92581 w 2704675"/>
              <a:gd name="connsiteY3198" fmla="*/ 1618910 h 3177656"/>
              <a:gd name="connsiteX3199" fmla="*/ 109430 w 2704675"/>
              <a:gd name="connsiteY3199" fmla="*/ 1628963 h 3177656"/>
              <a:gd name="connsiteX3200" fmla="*/ 126277 w 2704675"/>
              <a:gd name="connsiteY3200" fmla="*/ 1639016 h 3177656"/>
              <a:gd name="connsiteX3201" fmla="*/ 140981 w 2704675"/>
              <a:gd name="connsiteY3201" fmla="*/ 1651152 h 3177656"/>
              <a:gd name="connsiteX3202" fmla="*/ 158315 w 2704675"/>
              <a:gd name="connsiteY3202" fmla="*/ 1658660 h 3177656"/>
              <a:gd name="connsiteX3203" fmla="*/ 163709 w 2704675"/>
              <a:gd name="connsiteY3203" fmla="*/ 1665746 h 3177656"/>
              <a:gd name="connsiteX3204" fmla="*/ 171386 w 2704675"/>
              <a:gd name="connsiteY3204" fmla="*/ 1669447 h 3177656"/>
              <a:gd name="connsiteX3205" fmla="*/ 177934 w 2704675"/>
              <a:gd name="connsiteY3205" fmla="*/ 1658768 h 3177656"/>
              <a:gd name="connsiteX3206" fmla="*/ 149211 w 2704675"/>
              <a:gd name="connsiteY3206" fmla="*/ 1640047 h 3177656"/>
              <a:gd name="connsiteX3207" fmla="*/ 142960 w 2704675"/>
              <a:gd name="connsiteY3207" fmla="*/ 1624016 h 3177656"/>
              <a:gd name="connsiteX3208" fmla="*/ 112154 w 2704675"/>
              <a:gd name="connsiteY3208" fmla="*/ 1589531 h 3177656"/>
              <a:gd name="connsiteX3209" fmla="*/ 78720 w 2704675"/>
              <a:gd name="connsiteY3209" fmla="*/ 1559674 h 3177656"/>
              <a:gd name="connsiteX3210" fmla="*/ 76519 w 2704675"/>
              <a:gd name="connsiteY3210" fmla="*/ 1548343 h 3177656"/>
              <a:gd name="connsiteX3211" fmla="*/ 94290 w 2704675"/>
              <a:gd name="connsiteY3211" fmla="*/ 1555081 h 3177656"/>
              <a:gd name="connsiteX3212" fmla="*/ 79853 w 2704675"/>
              <a:gd name="connsiteY3212" fmla="*/ 1529491 h 3177656"/>
              <a:gd name="connsiteX3213" fmla="*/ 48742 w 2704675"/>
              <a:gd name="connsiteY3213" fmla="*/ 1492507 h 3177656"/>
              <a:gd name="connsiteX3214" fmla="*/ 28961 w 2704675"/>
              <a:gd name="connsiteY3214" fmla="*/ 1469000 h 3177656"/>
              <a:gd name="connsiteX3215" fmla="*/ 23255 w 2704675"/>
              <a:gd name="connsiteY3215" fmla="*/ 1463838 h 3177656"/>
              <a:gd name="connsiteX3216" fmla="*/ 17548 w 2704675"/>
              <a:gd name="connsiteY3216" fmla="*/ 1458675 h 3177656"/>
              <a:gd name="connsiteX3217" fmla="*/ 5401 w 2704675"/>
              <a:gd name="connsiteY3217" fmla="*/ 1444574 h 3177656"/>
              <a:gd name="connsiteX3218" fmla="*/ 1189 w 2704675"/>
              <a:gd name="connsiteY3218" fmla="*/ 1442060 h 3177656"/>
              <a:gd name="connsiteX3219" fmla="*/ 157 w 2704675"/>
              <a:gd name="connsiteY3219" fmla="*/ 1437753 h 3177656"/>
              <a:gd name="connsiteX3220" fmla="*/ 8097 w 2704675"/>
              <a:gd name="connsiteY3220" fmla="*/ 1427685 h 3177656"/>
              <a:gd name="connsiteX3221" fmla="*/ 19421 w 2704675"/>
              <a:gd name="connsiteY3221" fmla="*/ 1419900 h 3177656"/>
              <a:gd name="connsiteX3222" fmla="*/ 22505 w 2704675"/>
              <a:gd name="connsiteY3222" fmla="*/ 1421652 h 3177656"/>
              <a:gd name="connsiteX3223" fmla="*/ 28360 w 2704675"/>
              <a:gd name="connsiteY3223" fmla="*/ 1413459 h 3177656"/>
              <a:gd name="connsiteX3224" fmla="*/ 24501 w 2704675"/>
              <a:gd name="connsiteY3224" fmla="*/ 1401666 h 3177656"/>
              <a:gd name="connsiteX3225" fmla="*/ 31528 w 2704675"/>
              <a:gd name="connsiteY3225" fmla="*/ 1396479 h 3177656"/>
              <a:gd name="connsiteX3226" fmla="*/ 39799 w 2704675"/>
              <a:gd name="connsiteY3226" fmla="*/ 1391639 h 3177656"/>
              <a:gd name="connsiteX3227" fmla="*/ 50610 w 2704675"/>
              <a:gd name="connsiteY3227" fmla="*/ 1377681 h 3177656"/>
              <a:gd name="connsiteX3228" fmla="*/ 60177 w 2704675"/>
              <a:gd name="connsiteY3228" fmla="*/ 1363378 h 3177656"/>
              <a:gd name="connsiteX3229" fmla="*/ 67626 w 2704675"/>
              <a:gd name="connsiteY3229" fmla="*/ 1363890 h 3177656"/>
              <a:gd name="connsiteX3230" fmla="*/ 73628 w 2704675"/>
              <a:gd name="connsiteY3230" fmla="*/ 1359980 h 3177656"/>
              <a:gd name="connsiteX3231" fmla="*/ 75285 w 2704675"/>
              <a:gd name="connsiteY3231" fmla="*/ 1360442 h 3177656"/>
              <a:gd name="connsiteX3232" fmla="*/ 93111 w 2704675"/>
              <a:gd name="connsiteY3232" fmla="*/ 1370991 h 3177656"/>
              <a:gd name="connsiteX3233" fmla="*/ 111834 w 2704675"/>
              <a:gd name="connsiteY3233" fmla="*/ 1383129 h 3177656"/>
              <a:gd name="connsiteX3234" fmla="*/ 117806 w 2704675"/>
              <a:gd name="connsiteY3234" fmla="*/ 1388142 h 3177656"/>
              <a:gd name="connsiteX3235" fmla="*/ 125367 w 2704675"/>
              <a:gd name="connsiteY3235" fmla="*/ 1392259 h 3177656"/>
              <a:gd name="connsiteX3236" fmla="*/ 130040 w 2704675"/>
              <a:gd name="connsiteY3236" fmla="*/ 1393114 h 3177656"/>
              <a:gd name="connsiteX3237" fmla="*/ 132921 w 2704675"/>
              <a:gd name="connsiteY3237" fmla="*/ 1390791 h 3177656"/>
              <a:gd name="connsiteX3238" fmla="*/ 134826 w 2704675"/>
              <a:gd name="connsiteY3238" fmla="*/ 1383954 h 3177656"/>
              <a:gd name="connsiteX3239" fmla="*/ 140664 w 2704675"/>
              <a:gd name="connsiteY3239" fmla="*/ 1382231 h 3177656"/>
              <a:gd name="connsiteX3240" fmla="*/ 150276 w 2704675"/>
              <a:gd name="connsiteY3240" fmla="*/ 1370173 h 3177656"/>
              <a:gd name="connsiteX3241" fmla="*/ 164168 w 2704675"/>
              <a:gd name="connsiteY3241" fmla="*/ 1361986 h 3177656"/>
              <a:gd name="connsiteX3242" fmla="*/ 185716 w 2704675"/>
              <a:gd name="connsiteY3242" fmla="*/ 1367990 h 3177656"/>
              <a:gd name="connsiteX3243" fmla="*/ 215303 w 2704675"/>
              <a:gd name="connsiteY3243" fmla="*/ 1401241 h 3177656"/>
              <a:gd name="connsiteX3244" fmla="*/ 248761 w 2704675"/>
              <a:gd name="connsiteY3244" fmla="*/ 1430212 h 3177656"/>
              <a:gd name="connsiteX3245" fmla="*/ 270341 w 2704675"/>
              <a:gd name="connsiteY3245" fmla="*/ 1440914 h 3177656"/>
              <a:gd name="connsiteX3246" fmla="*/ 294060 w 2704675"/>
              <a:gd name="connsiteY3246" fmla="*/ 1453552 h 3177656"/>
              <a:gd name="connsiteX3247" fmla="*/ 295093 w 2704675"/>
              <a:gd name="connsiteY3247" fmla="*/ 1457858 h 3177656"/>
              <a:gd name="connsiteX3248" fmla="*/ 299305 w 2704675"/>
              <a:gd name="connsiteY3248" fmla="*/ 1460371 h 3177656"/>
              <a:gd name="connsiteX3249" fmla="*/ 300090 w 2704675"/>
              <a:gd name="connsiteY3249" fmla="*/ 1460590 h 3177656"/>
              <a:gd name="connsiteX3250" fmla="*/ 294336 w 2704675"/>
              <a:gd name="connsiteY3250" fmla="*/ 1448169 h 3177656"/>
              <a:gd name="connsiteX3251" fmla="*/ 292042 w 2704675"/>
              <a:gd name="connsiteY3251" fmla="*/ 1433546 h 3177656"/>
              <a:gd name="connsiteX3252" fmla="*/ 293317 w 2704675"/>
              <a:gd name="connsiteY3252" fmla="*/ 1427474 h 3177656"/>
              <a:gd name="connsiteX3253" fmla="*/ 287885 w 2704675"/>
              <a:gd name="connsiteY3253" fmla="*/ 1422860 h 3177656"/>
              <a:gd name="connsiteX3254" fmla="*/ 289771 w 2704675"/>
              <a:gd name="connsiteY3254" fmla="*/ 1416489 h 3177656"/>
              <a:gd name="connsiteX3255" fmla="*/ 284970 w 2704675"/>
              <a:gd name="connsiteY3255" fmla="*/ 1409447 h 3177656"/>
              <a:gd name="connsiteX3256" fmla="*/ 283838 w 2704675"/>
              <a:gd name="connsiteY3256" fmla="*/ 1400614 h 3177656"/>
              <a:gd name="connsiteX3257" fmla="*/ 265899 w 2704675"/>
              <a:gd name="connsiteY3257" fmla="*/ 1367591 h 3177656"/>
              <a:gd name="connsiteX3258" fmla="*/ 285592 w 2704675"/>
              <a:gd name="connsiteY3258" fmla="*/ 1375992 h 3177656"/>
              <a:gd name="connsiteX3259" fmla="*/ 303443 w 2704675"/>
              <a:gd name="connsiteY3259" fmla="*/ 1386199 h 3177656"/>
              <a:gd name="connsiteX3260" fmla="*/ 313014 w 2704675"/>
              <a:gd name="connsiteY3260" fmla="*/ 1403325 h 3177656"/>
              <a:gd name="connsiteX3261" fmla="*/ 322586 w 2704675"/>
              <a:gd name="connsiteY3261" fmla="*/ 1420451 h 3177656"/>
              <a:gd name="connsiteX3262" fmla="*/ 329260 w 2704675"/>
              <a:gd name="connsiteY3262" fmla="*/ 1438311 h 3177656"/>
              <a:gd name="connsiteX3263" fmla="*/ 340523 w 2704675"/>
              <a:gd name="connsiteY3263" fmla="*/ 1453475 h 3177656"/>
              <a:gd name="connsiteX3264" fmla="*/ 341656 w 2704675"/>
              <a:gd name="connsiteY3264" fmla="*/ 1462308 h 3177656"/>
              <a:gd name="connsiteX3265" fmla="*/ 346457 w 2704675"/>
              <a:gd name="connsiteY3265" fmla="*/ 1469350 h 3177656"/>
              <a:gd name="connsiteX3266" fmla="*/ 357464 w 2704675"/>
              <a:gd name="connsiteY3266" fmla="*/ 1463370 h 3177656"/>
              <a:gd name="connsiteX3267" fmla="*/ 341937 w 2704675"/>
              <a:gd name="connsiteY3267" fmla="*/ 1432803 h 3177656"/>
              <a:gd name="connsiteX3268" fmla="*/ 344532 w 2704675"/>
              <a:gd name="connsiteY3268" fmla="*/ 1415793 h 3177656"/>
              <a:gd name="connsiteX3269" fmla="*/ 335076 w 2704675"/>
              <a:gd name="connsiteY3269" fmla="*/ 1370530 h 3177656"/>
              <a:gd name="connsiteX3270" fmla="*/ 321032 w 2704675"/>
              <a:gd name="connsiteY3270" fmla="*/ 1327961 h 3177656"/>
              <a:gd name="connsiteX3271" fmla="*/ 324786 w 2704675"/>
              <a:gd name="connsiteY3271" fmla="*/ 1317046 h 3177656"/>
              <a:gd name="connsiteX3272" fmla="*/ 336813 w 2704675"/>
              <a:gd name="connsiteY3272" fmla="*/ 1331761 h 3177656"/>
              <a:gd name="connsiteX3273" fmla="*/ 337093 w 2704675"/>
              <a:gd name="connsiteY3273" fmla="*/ 1302381 h 3177656"/>
              <a:gd name="connsiteX3274" fmla="*/ 328622 w 2704675"/>
              <a:gd name="connsiteY3274" fmla="*/ 1254801 h 3177656"/>
              <a:gd name="connsiteX3275" fmla="*/ 323232 w 2704675"/>
              <a:gd name="connsiteY3275" fmla="*/ 1224555 h 3177656"/>
              <a:gd name="connsiteX3276" fmla="*/ 320868 w 2704675"/>
              <a:gd name="connsiteY3276" fmla="*/ 1217232 h 3177656"/>
              <a:gd name="connsiteX3277" fmla="*/ 318504 w 2704675"/>
              <a:gd name="connsiteY3277" fmla="*/ 1209909 h 3177656"/>
              <a:gd name="connsiteX3278" fmla="*/ 315027 w 2704675"/>
              <a:gd name="connsiteY3278" fmla="*/ 1191624 h 3177656"/>
              <a:gd name="connsiteX3279" fmla="*/ 312634 w 2704675"/>
              <a:gd name="connsiteY3279" fmla="*/ 1187342 h 3177656"/>
              <a:gd name="connsiteX3280" fmla="*/ 313891 w 2704675"/>
              <a:gd name="connsiteY3280" fmla="*/ 1183096 h 3177656"/>
              <a:gd name="connsiteX3281" fmla="*/ 325800 w 2704675"/>
              <a:gd name="connsiteY3281" fmla="*/ 1178342 h 3177656"/>
              <a:gd name="connsiteX3282" fmla="*/ 339499 w 2704675"/>
              <a:gd name="connsiteY3282" fmla="*/ 1177255 h 3177656"/>
              <a:gd name="connsiteX3283" fmla="*/ 341296 w 2704675"/>
              <a:gd name="connsiteY3283" fmla="*/ 1180314 h 3177656"/>
              <a:gd name="connsiteX3284" fmla="*/ 350461 w 2704675"/>
              <a:gd name="connsiteY3284" fmla="*/ 1176143 h 3177656"/>
              <a:gd name="connsiteX3285" fmla="*/ 353010 w 2704675"/>
              <a:gd name="connsiteY3285" fmla="*/ 1163999 h 3177656"/>
              <a:gd name="connsiteX3286" fmla="*/ 361689 w 2704675"/>
              <a:gd name="connsiteY3286" fmla="*/ 1163017 h 3177656"/>
              <a:gd name="connsiteX3287" fmla="*/ 371271 w 2704675"/>
              <a:gd name="connsiteY3287" fmla="*/ 1162956 h 3177656"/>
              <a:gd name="connsiteX3288" fmla="*/ 387610 w 2704675"/>
              <a:gd name="connsiteY3288" fmla="*/ 1156267 h 3177656"/>
              <a:gd name="connsiteX3289" fmla="*/ 403044 w 2704675"/>
              <a:gd name="connsiteY3289" fmla="*/ 1148657 h 3177656"/>
              <a:gd name="connsiteX3290" fmla="*/ 409240 w 2704675"/>
              <a:gd name="connsiteY3290" fmla="*/ 1152822 h 3177656"/>
              <a:gd name="connsiteX3291" fmla="*/ 416393 w 2704675"/>
              <a:gd name="connsiteY3291" fmla="*/ 1152434 h 3177656"/>
              <a:gd name="connsiteX3292" fmla="*/ 417598 w 2704675"/>
              <a:gd name="connsiteY3292" fmla="*/ 1153662 h 3177656"/>
              <a:gd name="connsiteX3293" fmla="*/ 427769 w 2704675"/>
              <a:gd name="connsiteY3293" fmla="*/ 1171706 h 3177656"/>
              <a:gd name="connsiteX3294" fmla="*/ 437923 w 2704675"/>
              <a:gd name="connsiteY3294" fmla="*/ 1191575 h 3177656"/>
              <a:gd name="connsiteX3295" fmla="*/ 440591 w 2704675"/>
              <a:gd name="connsiteY3295" fmla="*/ 1198901 h 3177656"/>
              <a:gd name="connsiteX3296" fmla="*/ 445084 w 2704675"/>
              <a:gd name="connsiteY3296" fmla="*/ 1206245 h 3177656"/>
              <a:gd name="connsiteX3297" fmla="*/ 448705 w 2704675"/>
              <a:gd name="connsiteY3297" fmla="*/ 1209321 h 3177656"/>
              <a:gd name="connsiteX3298" fmla="*/ 452361 w 2704675"/>
              <a:gd name="connsiteY3298" fmla="*/ 1208748 h 3177656"/>
              <a:gd name="connsiteX3299" fmla="*/ 457427 w 2704675"/>
              <a:gd name="connsiteY3299" fmla="*/ 1203777 h 3177656"/>
              <a:gd name="connsiteX3300" fmla="*/ 463346 w 2704675"/>
              <a:gd name="connsiteY3300" fmla="*/ 1205202 h 3177656"/>
              <a:gd name="connsiteX3301" fmla="*/ 477697 w 2704675"/>
              <a:gd name="connsiteY3301" fmla="*/ 1199559 h 3177656"/>
              <a:gd name="connsiteX3302" fmla="*/ 493820 w 2704675"/>
              <a:gd name="connsiteY3302" fmla="*/ 1199408 h 3177656"/>
              <a:gd name="connsiteX3303" fmla="*/ 509487 w 2704675"/>
              <a:gd name="connsiteY3303" fmla="*/ 1215375 h 3177656"/>
              <a:gd name="connsiteX3304" fmla="*/ 518502 w 2704675"/>
              <a:gd name="connsiteY3304" fmla="*/ 1258961 h 3177656"/>
              <a:gd name="connsiteX3305" fmla="*/ 533010 w 2704675"/>
              <a:gd name="connsiteY3305" fmla="*/ 1300774 h 3177656"/>
              <a:gd name="connsiteX3306" fmla="*/ 546356 w 2704675"/>
              <a:gd name="connsiteY3306" fmla="*/ 1320825 h 3177656"/>
              <a:gd name="connsiteX3307" fmla="*/ 560589 w 2704675"/>
              <a:gd name="connsiteY3307" fmla="*/ 1343623 h 3177656"/>
              <a:gd name="connsiteX3308" fmla="*/ 559332 w 2704675"/>
              <a:gd name="connsiteY3308" fmla="*/ 1347870 h 3177656"/>
              <a:gd name="connsiteX3309" fmla="*/ 561725 w 2704675"/>
              <a:gd name="connsiteY3309" fmla="*/ 1352151 h 3177656"/>
              <a:gd name="connsiteX3310" fmla="*/ 564136 w 2704675"/>
              <a:gd name="connsiteY3310" fmla="*/ 1354608 h 3177656"/>
              <a:gd name="connsiteX3311" fmla="*/ 570992 w 2704675"/>
              <a:gd name="connsiteY3311" fmla="*/ 1353304 h 3177656"/>
              <a:gd name="connsiteX3312" fmla="*/ 571366 w 2704675"/>
              <a:gd name="connsiteY3312" fmla="*/ 1361977 h 3177656"/>
              <a:gd name="connsiteX3313" fmla="*/ 577299 w 2704675"/>
              <a:gd name="connsiteY3313" fmla="*/ 1377852 h 3177656"/>
              <a:gd name="connsiteX3314" fmla="*/ 575909 w 2704675"/>
              <a:gd name="connsiteY3314" fmla="*/ 1396090 h 3177656"/>
              <a:gd name="connsiteX3315" fmla="*/ 603191 w 2704675"/>
              <a:gd name="connsiteY3315" fmla="*/ 1423896 h 3177656"/>
              <a:gd name="connsiteX3316" fmla="*/ 593557 w 2704675"/>
              <a:gd name="connsiteY3316" fmla="*/ 1385168 h 3177656"/>
              <a:gd name="connsiteX3317" fmla="*/ 596983 w 2704675"/>
              <a:gd name="connsiteY3317" fmla="*/ 1376075 h 3177656"/>
              <a:gd name="connsiteX3318" fmla="*/ 585838 w 2704675"/>
              <a:gd name="connsiteY3318" fmla="*/ 1361582 h 3177656"/>
              <a:gd name="connsiteX3319" fmla="*/ 574332 w 2704675"/>
              <a:gd name="connsiteY3319" fmla="*/ 1323544 h 3177656"/>
              <a:gd name="connsiteX3320" fmla="*/ 564068 w 2704675"/>
              <a:gd name="connsiteY3320" fmla="*/ 1285853 h 3177656"/>
              <a:gd name="connsiteX3321" fmla="*/ 554775 w 2704675"/>
              <a:gd name="connsiteY3321" fmla="*/ 1274331 h 3177656"/>
              <a:gd name="connsiteX3322" fmla="*/ 549067 w 2704675"/>
              <a:gd name="connsiteY3322" fmla="*/ 1255549 h 3177656"/>
              <a:gd name="connsiteX3323" fmla="*/ 541077 w 2704675"/>
              <a:gd name="connsiteY3323" fmla="*/ 1240149 h 3177656"/>
              <a:gd name="connsiteX3324" fmla="*/ 532615 w 2704675"/>
              <a:gd name="connsiteY3324" fmla="*/ 1224840 h 3177656"/>
              <a:gd name="connsiteX3325" fmla="*/ 528576 w 2704675"/>
              <a:gd name="connsiteY3325" fmla="*/ 1208085 h 3177656"/>
              <a:gd name="connsiteX3326" fmla="*/ 525668 w 2704675"/>
              <a:gd name="connsiteY3326" fmla="*/ 1201693 h 3177656"/>
              <a:gd name="connsiteX3327" fmla="*/ 526836 w 2704675"/>
              <a:gd name="connsiteY3327" fmla="*/ 1195097 h 3177656"/>
              <a:gd name="connsiteX3328" fmla="*/ 522097 w 2704675"/>
              <a:gd name="connsiteY3328" fmla="*/ 1188864 h 3177656"/>
              <a:gd name="connsiteX3329" fmla="*/ 521781 w 2704675"/>
              <a:gd name="connsiteY3329" fmla="*/ 1181184 h 3177656"/>
              <a:gd name="connsiteX3330" fmla="*/ 503763 w 2704675"/>
              <a:gd name="connsiteY3330" fmla="*/ 1136866 h 3177656"/>
              <a:gd name="connsiteX3331" fmla="*/ 504208 w 2704675"/>
              <a:gd name="connsiteY3331" fmla="*/ 1128059 h 3177656"/>
              <a:gd name="connsiteX3332" fmla="*/ 497051 w 2704675"/>
              <a:gd name="connsiteY3332" fmla="*/ 1122492 h 3177656"/>
              <a:gd name="connsiteX3333" fmla="*/ 497906 w 2704675"/>
              <a:gd name="connsiteY3333" fmla="*/ 1117819 h 3177656"/>
              <a:gd name="connsiteX3334" fmla="*/ 495583 w 2704675"/>
              <a:gd name="connsiteY3334" fmla="*/ 1114938 h 3177656"/>
              <a:gd name="connsiteX3335" fmla="*/ 486194 w 2704675"/>
              <a:gd name="connsiteY3335" fmla="*/ 1106964 h 3177656"/>
              <a:gd name="connsiteX3336" fmla="*/ 483164 w 2704675"/>
              <a:gd name="connsiteY3336" fmla="*/ 1095401 h 3177656"/>
              <a:gd name="connsiteX3337" fmla="*/ 463134 w 2704675"/>
              <a:gd name="connsiteY3337" fmla="*/ 1032660 h 3177656"/>
              <a:gd name="connsiteX3338" fmla="*/ 451802 w 2704675"/>
              <a:gd name="connsiteY3338" fmla="*/ 1021242 h 3177656"/>
              <a:gd name="connsiteX3339" fmla="*/ 445931 w 2704675"/>
              <a:gd name="connsiteY3339" fmla="*/ 1004646 h 3177656"/>
              <a:gd name="connsiteX3340" fmla="*/ 437246 w 2704675"/>
              <a:gd name="connsiteY3340" fmla="*/ 995751 h 3177656"/>
              <a:gd name="connsiteX3341" fmla="*/ 437751 w 2704675"/>
              <a:gd name="connsiteY3341" fmla="*/ 982718 h 3177656"/>
              <a:gd name="connsiteX3342" fmla="*/ 424326 w 2704675"/>
              <a:gd name="connsiteY3342" fmla="*/ 953970 h 3177656"/>
              <a:gd name="connsiteX3343" fmla="*/ 419832 w 2704675"/>
              <a:gd name="connsiteY3343" fmla="*/ 944456 h 3177656"/>
              <a:gd name="connsiteX3344" fmla="*/ 415684 w 2704675"/>
              <a:gd name="connsiteY3344" fmla="*/ 933699 h 3177656"/>
              <a:gd name="connsiteX3345" fmla="*/ 406852 w 2704675"/>
              <a:gd name="connsiteY3345" fmla="*/ 920521 h 3177656"/>
              <a:gd name="connsiteX3346" fmla="*/ 413862 w 2704675"/>
              <a:gd name="connsiteY3346" fmla="*/ 908184 h 3177656"/>
              <a:gd name="connsiteX3347" fmla="*/ 413780 w 2704675"/>
              <a:gd name="connsiteY3347" fmla="*/ 895657 h 3177656"/>
              <a:gd name="connsiteX3348" fmla="*/ 408997 w 2704675"/>
              <a:gd name="connsiteY3348" fmla="*/ 887180 h 3177656"/>
              <a:gd name="connsiteX3349" fmla="*/ 401633 w 2704675"/>
              <a:gd name="connsiteY3349" fmla="*/ 881555 h 3177656"/>
              <a:gd name="connsiteX3350" fmla="*/ 394390 w 2704675"/>
              <a:gd name="connsiteY3350" fmla="*/ 867480 h 3177656"/>
              <a:gd name="connsiteX3351" fmla="*/ 390327 w 2704675"/>
              <a:gd name="connsiteY3351" fmla="*/ 851611 h 3177656"/>
              <a:gd name="connsiteX3352" fmla="*/ 382963 w 2704675"/>
              <a:gd name="connsiteY3352" fmla="*/ 845987 h 3177656"/>
              <a:gd name="connsiteX3353" fmla="*/ 378148 w 2704675"/>
              <a:gd name="connsiteY3353" fmla="*/ 819191 h 3177656"/>
              <a:gd name="connsiteX3354" fmla="*/ 368912 w 2704675"/>
              <a:gd name="connsiteY3354" fmla="*/ 793842 h 3177656"/>
              <a:gd name="connsiteX3355" fmla="*/ 362092 w 2704675"/>
              <a:gd name="connsiteY3355" fmla="*/ 799087 h 3177656"/>
              <a:gd name="connsiteX3356" fmla="*/ 349295 w 2704675"/>
              <a:gd name="connsiteY3356" fmla="*/ 776096 h 3177656"/>
              <a:gd name="connsiteX3357" fmla="*/ 340024 w 2704675"/>
              <a:gd name="connsiteY3357" fmla="*/ 750069 h 3177656"/>
              <a:gd name="connsiteX3358" fmla="*/ 335897 w 2704675"/>
              <a:gd name="connsiteY3358" fmla="*/ 742443 h 3177656"/>
              <a:gd name="connsiteX3359" fmla="*/ 332116 w 2704675"/>
              <a:gd name="connsiteY3359" fmla="*/ 733575 h 3177656"/>
              <a:gd name="connsiteX3360" fmla="*/ 324480 w 2704675"/>
              <a:gd name="connsiteY3360" fmla="*/ 722516 h 3177656"/>
              <a:gd name="connsiteX3361" fmla="*/ 330566 w 2704675"/>
              <a:gd name="connsiteY3361" fmla="*/ 713495 h 3177656"/>
              <a:gd name="connsiteX3362" fmla="*/ 321904 w 2704675"/>
              <a:gd name="connsiteY3362" fmla="*/ 703713 h 3177656"/>
              <a:gd name="connsiteX3363" fmla="*/ 314832 w 2704675"/>
              <a:gd name="connsiteY3363" fmla="*/ 693034 h 3177656"/>
              <a:gd name="connsiteX3364" fmla="*/ 312628 w 2704675"/>
              <a:gd name="connsiteY3364" fmla="*/ 699341 h 3177656"/>
              <a:gd name="connsiteX3365" fmla="*/ 308284 w 2704675"/>
              <a:gd name="connsiteY3365" fmla="*/ 703713 h 3177656"/>
              <a:gd name="connsiteX3366" fmla="*/ 305430 w 2704675"/>
              <a:gd name="connsiteY3366" fmla="*/ 701132 h 3177656"/>
              <a:gd name="connsiteX3367" fmla="*/ 306772 w 2704675"/>
              <a:gd name="connsiteY3367" fmla="*/ 693914 h 3177656"/>
              <a:gd name="connsiteX3368" fmla="*/ 303691 w 2704675"/>
              <a:gd name="connsiteY3368" fmla="*/ 688143 h 3177656"/>
              <a:gd name="connsiteX3369" fmla="*/ 301445 w 2704675"/>
              <a:gd name="connsiteY3369" fmla="*/ 674567 h 3177656"/>
              <a:gd name="connsiteX3370" fmla="*/ 294777 w 2704675"/>
              <a:gd name="connsiteY3370" fmla="*/ 662438 h 3177656"/>
              <a:gd name="connsiteX3371" fmla="*/ 292303 w 2704675"/>
              <a:gd name="connsiteY3371" fmla="*/ 645673 h 3177656"/>
              <a:gd name="connsiteX3372" fmla="*/ 280618 w 2704675"/>
              <a:gd name="connsiteY3372" fmla="*/ 629913 h 3177656"/>
              <a:gd name="connsiteX3373" fmla="*/ 277903 w 2704675"/>
              <a:gd name="connsiteY3373" fmla="*/ 612411 h 3177656"/>
              <a:gd name="connsiteX3374" fmla="*/ 272355 w 2704675"/>
              <a:gd name="connsiteY3374" fmla="*/ 595458 h 3177656"/>
              <a:gd name="connsiteX3375" fmla="*/ 273799 w 2704675"/>
              <a:gd name="connsiteY3375" fmla="*/ 590279 h 3177656"/>
              <a:gd name="connsiteX3376" fmla="*/ 275588 w 2704675"/>
              <a:gd name="connsiteY3376" fmla="*/ 583856 h 3177656"/>
              <a:gd name="connsiteX3377" fmla="*/ 259392 w 2704675"/>
              <a:gd name="connsiteY3377" fmla="*/ 565053 h 3177656"/>
              <a:gd name="connsiteX3378" fmla="*/ 259439 w 2704675"/>
              <a:gd name="connsiteY3378" fmla="*/ 549659 h 3177656"/>
              <a:gd name="connsiteX3379" fmla="*/ 249744 w 2704675"/>
              <a:gd name="connsiteY3379" fmla="*/ 535571 h 3177656"/>
              <a:gd name="connsiteX3380" fmla="*/ 242462 w 2704675"/>
              <a:gd name="connsiteY3380" fmla="*/ 542473 h 3177656"/>
              <a:gd name="connsiteX3381" fmla="*/ 235950 w 2704675"/>
              <a:gd name="connsiteY3381" fmla="*/ 522573 h 3177656"/>
              <a:gd name="connsiteX3382" fmla="*/ 232270 w 2704675"/>
              <a:gd name="connsiteY3382" fmla="*/ 502122 h 3177656"/>
              <a:gd name="connsiteX3383" fmla="*/ 228682 w 2704675"/>
              <a:gd name="connsiteY3383" fmla="*/ 495763 h 3177656"/>
              <a:gd name="connsiteX3384" fmla="*/ 230802 w 2704675"/>
              <a:gd name="connsiteY3384" fmla="*/ 494568 h 3177656"/>
              <a:gd name="connsiteX3385" fmla="*/ 221047 w 2704675"/>
              <a:gd name="connsiteY3385" fmla="*/ 484705 h 3177656"/>
              <a:gd name="connsiteX3386" fmla="*/ 219296 w 2704675"/>
              <a:gd name="connsiteY3386" fmla="*/ 470150 h 3177656"/>
              <a:gd name="connsiteX3387" fmla="*/ 214714 w 2704675"/>
              <a:gd name="connsiteY3387" fmla="*/ 456146 h 3177656"/>
              <a:gd name="connsiteX3388" fmla="*/ 222268 w 2704675"/>
              <a:gd name="connsiteY3388" fmla="*/ 454678 h 3177656"/>
              <a:gd name="connsiteX3389" fmla="*/ 213897 w 2704675"/>
              <a:gd name="connsiteY3389" fmla="*/ 439843 h 3177656"/>
              <a:gd name="connsiteX3390" fmla="*/ 203680 w 2704675"/>
              <a:gd name="connsiteY3390" fmla="*/ 431636 h 3177656"/>
              <a:gd name="connsiteX3391" fmla="*/ 207450 w 2704675"/>
              <a:gd name="connsiteY3391" fmla="*/ 411698 h 3177656"/>
              <a:gd name="connsiteX3392" fmla="*/ 200580 w 2704675"/>
              <a:gd name="connsiteY3392" fmla="*/ 391475 h 3177656"/>
              <a:gd name="connsiteX3393" fmla="*/ 198189 w 2704675"/>
              <a:gd name="connsiteY3393" fmla="*/ 387236 h 3177656"/>
              <a:gd name="connsiteX3394" fmla="*/ 198447 w 2704675"/>
              <a:gd name="connsiteY3394" fmla="*/ 381503 h 3177656"/>
              <a:gd name="connsiteX3395" fmla="*/ 195525 w 2704675"/>
              <a:gd name="connsiteY3395" fmla="*/ 377563 h 3177656"/>
              <a:gd name="connsiteX3396" fmla="*/ 185127 w 2704675"/>
              <a:gd name="connsiteY3396" fmla="*/ 350774 h 3177656"/>
              <a:gd name="connsiteX3397" fmla="*/ 180740 w 2704675"/>
              <a:gd name="connsiteY3397" fmla="*/ 321642 h 3177656"/>
              <a:gd name="connsiteX3398" fmla="*/ 172934 w 2704675"/>
              <a:gd name="connsiteY3398" fmla="*/ 307186 h 3177656"/>
              <a:gd name="connsiteX3399" fmla="*/ 169897 w 2704675"/>
              <a:gd name="connsiteY3399" fmla="*/ 290041 h 3177656"/>
              <a:gd name="connsiteX3400" fmla="*/ 166550 w 2704675"/>
              <a:gd name="connsiteY3400" fmla="*/ 284420 h 3177656"/>
              <a:gd name="connsiteX3401" fmla="*/ 166037 w 2704675"/>
              <a:gd name="connsiteY3401" fmla="*/ 278248 h 3177656"/>
              <a:gd name="connsiteX3402" fmla="*/ 168710 w 2704675"/>
              <a:gd name="connsiteY3402" fmla="*/ 275867 h 3177656"/>
              <a:gd name="connsiteX3403" fmla="*/ 171933 w 2704675"/>
              <a:gd name="connsiteY3403" fmla="*/ 276318 h 3177656"/>
              <a:gd name="connsiteX3404" fmla="*/ 170194 w 2704675"/>
              <a:gd name="connsiteY3404" fmla="*/ 263330 h 3177656"/>
              <a:gd name="connsiteX3405" fmla="*/ 156573 w 2704675"/>
              <a:gd name="connsiteY3405" fmla="*/ 263330 h 3177656"/>
              <a:gd name="connsiteX3406" fmla="*/ 155465 w 2704675"/>
              <a:gd name="connsiteY3406" fmla="*/ 252081 h 3177656"/>
              <a:gd name="connsiteX3407" fmla="*/ 151417 w 2704675"/>
              <a:gd name="connsiteY3407" fmla="*/ 247380 h 3177656"/>
              <a:gd name="connsiteX3408" fmla="*/ 161090 w 2704675"/>
              <a:gd name="connsiteY3408" fmla="*/ 244716 h 3177656"/>
              <a:gd name="connsiteX3409" fmla="*/ 162014 w 2704675"/>
              <a:gd name="connsiteY3409" fmla="*/ 241401 h 3177656"/>
              <a:gd name="connsiteX3410" fmla="*/ 160818 w 2704675"/>
              <a:gd name="connsiteY3410" fmla="*/ 239282 h 3177656"/>
              <a:gd name="connsiteX3411" fmla="*/ 157214 w 2704675"/>
              <a:gd name="connsiteY3411" fmla="*/ 239394 h 3177656"/>
              <a:gd name="connsiteX3412" fmla="*/ 153263 w 2704675"/>
              <a:gd name="connsiteY3412" fmla="*/ 240750 h 3177656"/>
              <a:gd name="connsiteX3413" fmla="*/ 153009 w 2704675"/>
              <a:gd name="connsiteY3413" fmla="*/ 228845 h 3177656"/>
              <a:gd name="connsiteX3414" fmla="*/ 146741 w 2704675"/>
              <a:gd name="connsiteY3414" fmla="*/ 219284 h 3177656"/>
              <a:gd name="connsiteX3415" fmla="*/ 137157 w 2704675"/>
              <a:gd name="connsiteY3415" fmla="*/ 181557 h 3177656"/>
              <a:gd name="connsiteX3416" fmla="*/ 124048 w 2704675"/>
              <a:gd name="connsiteY3416" fmla="*/ 146869 h 3177656"/>
              <a:gd name="connsiteX3417" fmla="*/ 120561 w 2704675"/>
              <a:gd name="connsiteY3417" fmla="*/ 128928 h 3177656"/>
              <a:gd name="connsiteX3418" fmla="*/ 114590 w 2704675"/>
              <a:gd name="connsiteY3418" fmla="*/ 110294 h 3177656"/>
              <a:gd name="connsiteX3419" fmla="*/ 115513 w 2704675"/>
              <a:gd name="connsiteY3419" fmla="*/ 106979 h 3177656"/>
              <a:gd name="connsiteX3420" fmla="*/ 134084 w 2704675"/>
              <a:gd name="connsiteY3420" fmla="*/ 136492 h 3177656"/>
              <a:gd name="connsiteX3421" fmla="*/ 145950 w 2704675"/>
              <a:gd name="connsiteY3421" fmla="*/ 170834 h 3177656"/>
              <a:gd name="connsiteX3422" fmla="*/ 150366 w 2704675"/>
              <a:gd name="connsiteY3422" fmla="*/ 177424 h 3177656"/>
              <a:gd name="connsiteX3423" fmla="*/ 154783 w 2704675"/>
              <a:gd name="connsiteY3423" fmla="*/ 184013 h 3177656"/>
              <a:gd name="connsiteX3424" fmla="*/ 156332 w 2704675"/>
              <a:gd name="connsiteY3424" fmla="*/ 204093 h 3177656"/>
              <a:gd name="connsiteX3425" fmla="*/ 181443 w 2704675"/>
              <a:gd name="connsiteY3425" fmla="*/ 248601 h 3177656"/>
              <a:gd name="connsiteX3426" fmla="*/ 176849 w 2704675"/>
              <a:gd name="connsiteY3426" fmla="*/ 233031 h 3177656"/>
              <a:gd name="connsiteX3427" fmla="*/ 197392 w 2704675"/>
              <a:gd name="connsiteY3427" fmla="*/ 229823 h 3177656"/>
              <a:gd name="connsiteX3428" fmla="*/ 226644 w 2704675"/>
              <a:gd name="connsiteY3428" fmla="*/ 293125 h 3177656"/>
              <a:gd name="connsiteX3429" fmla="*/ 265086 w 2704675"/>
              <a:gd name="connsiteY3429" fmla="*/ 352288 h 3177656"/>
              <a:gd name="connsiteX3430" fmla="*/ 268863 w 2704675"/>
              <a:gd name="connsiteY3430" fmla="*/ 351554 h 3177656"/>
              <a:gd name="connsiteX3431" fmla="*/ 265941 w 2704675"/>
              <a:gd name="connsiteY3431" fmla="*/ 333994 h 3177656"/>
              <a:gd name="connsiteX3432" fmla="*/ 263916 w 2704675"/>
              <a:gd name="connsiteY3432" fmla="*/ 318023 h 3177656"/>
              <a:gd name="connsiteX3433" fmla="*/ 268155 w 2704675"/>
              <a:gd name="connsiteY3433" fmla="*/ 315631 h 3177656"/>
              <a:gd name="connsiteX3434" fmla="*/ 277177 w 2704675"/>
              <a:gd name="connsiteY3434" fmla="*/ 321718 h 3177656"/>
              <a:gd name="connsiteX3435" fmla="*/ 281036 w 2704675"/>
              <a:gd name="connsiteY3435" fmla="*/ 333511 h 3177656"/>
              <a:gd name="connsiteX3436" fmla="*/ 290964 w 2704675"/>
              <a:gd name="connsiteY3436" fmla="*/ 329132 h 3177656"/>
              <a:gd name="connsiteX3437" fmla="*/ 295492 w 2704675"/>
              <a:gd name="connsiteY3437" fmla="*/ 339325 h 3177656"/>
              <a:gd name="connsiteX3438" fmla="*/ 307640 w 2704675"/>
              <a:gd name="connsiteY3438" fmla="*/ 353427 h 3177656"/>
              <a:gd name="connsiteX3439" fmla="*/ 314127 w 2704675"/>
              <a:gd name="connsiteY3439" fmla="*/ 360594 h 3177656"/>
              <a:gd name="connsiteX3440" fmla="*/ 318129 w 2704675"/>
              <a:gd name="connsiteY3440" fmla="*/ 367068 h 3177656"/>
              <a:gd name="connsiteX3441" fmla="*/ 317206 w 2704675"/>
              <a:gd name="connsiteY3441" fmla="*/ 370382 h 3177656"/>
              <a:gd name="connsiteX3442" fmla="*/ 315694 w 2704675"/>
              <a:gd name="connsiteY3442" fmla="*/ 374204 h 3177656"/>
              <a:gd name="connsiteX3443" fmla="*/ 312043 w 2704675"/>
              <a:gd name="connsiteY3443" fmla="*/ 376089 h 3177656"/>
              <a:gd name="connsiteX3444" fmla="*/ 305521 w 2704675"/>
              <a:gd name="connsiteY3444" fmla="*/ 368244 h 3177656"/>
              <a:gd name="connsiteX3445" fmla="*/ 301281 w 2704675"/>
              <a:gd name="connsiteY3445" fmla="*/ 357015 h 3177656"/>
              <a:gd name="connsiteX3446" fmla="*/ 291064 w 2704675"/>
              <a:gd name="connsiteY3446" fmla="*/ 348809 h 3177656"/>
              <a:gd name="connsiteX3447" fmla="*/ 290140 w 2704675"/>
              <a:gd name="connsiteY3447" fmla="*/ 352124 h 3177656"/>
              <a:gd name="connsiteX3448" fmla="*/ 304047 w 2704675"/>
              <a:gd name="connsiteY3448" fmla="*/ 368726 h 3177656"/>
              <a:gd name="connsiteX3449" fmla="*/ 316364 w 2704675"/>
              <a:gd name="connsiteY3449" fmla="*/ 386225 h 3177656"/>
              <a:gd name="connsiteX3450" fmla="*/ 322260 w 2704675"/>
              <a:gd name="connsiteY3450" fmla="*/ 384295 h 3177656"/>
              <a:gd name="connsiteX3451" fmla="*/ 327373 w 2704675"/>
              <a:gd name="connsiteY3451" fmla="*/ 398000 h 3177656"/>
              <a:gd name="connsiteX3452" fmla="*/ 332832 w 2704675"/>
              <a:gd name="connsiteY3452" fmla="*/ 410462 h 3177656"/>
              <a:gd name="connsiteX3453" fmla="*/ 340407 w 2704675"/>
              <a:gd name="connsiteY3453" fmla="*/ 425747 h 3177656"/>
              <a:gd name="connsiteX3454" fmla="*/ 349572 w 2704675"/>
              <a:gd name="connsiteY3454" fmla="*/ 440134 h 3177656"/>
              <a:gd name="connsiteX3455" fmla="*/ 353621 w 2704675"/>
              <a:gd name="connsiteY3455" fmla="*/ 444835 h 3177656"/>
              <a:gd name="connsiteX3456" fmla="*/ 367072 w 2704675"/>
              <a:gd name="connsiteY3456" fmla="*/ 441437 h 3177656"/>
              <a:gd name="connsiteX3457" fmla="*/ 361365 w 2704675"/>
              <a:gd name="connsiteY3457" fmla="*/ 436275 h 3177656"/>
              <a:gd name="connsiteX3458" fmla="*/ 365250 w 2704675"/>
              <a:gd name="connsiteY3458" fmla="*/ 415922 h 3177656"/>
              <a:gd name="connsiteX3459" fmla="*/ 356690 w 2704675"/>
              <a:gd name="connsiteY3459" fmla="*/ 408178 h 3177656"/>
              <a:gd name="connsiteX3460" fmla="*/ 356971 w 2704675"/>
              <a:gd name="connsiteY3460" fmla="*/ 401558 h 3177656"/>
              <a:gd name="connsiteX3461" fmla="*/ 352830 w 2704675"/>
              <a:gd name="connsiteY3461" fmla="*/ 396385 h 3177656"/>
              <a:gd name="connsiteX3462" fmla="*/ 350629 w 2704675"/>
              <a:gd name="connsiteY3462" fmla="*/ 385054 h 3177656"/>
              <a:gd name="connsiteX3463" fmla="*/ 356715 w 2704675"/>
              <a:gd name="connsiteY3463" fmla="*/ 376032 h 3177656"/>
              <a:gd name="connsiteX3464" fmla="*/ 357704 w 2704675"/>
              <a:gd name="connsiteY3464" fmla="*/ 378094 h 3177656"/>
              <a:gd name="connsiteX3465" fmla="*/ 357449 w 2704675"/>
              <a:gd name="connsiteY3465" fmla="*/ 379809 h 3177656"/>
              <a:gd name="connsiteX3466" fmla="*/ 367666 w 2704675"/>
              <a:gd name="connsiteY3466" fmla="*/ 388015 h 3177656"/>
              <a:gd name="connsiteX3467" fmla="*/ 370781 w 2704675"/>
              <a:gd name="connsiteY3467" fmla="*/ 394465 h 3177656"/>
              <a:gd name="connsiteX3468" fmla="*/ 377422 w 2704675"/>
              <a:gd name="connsiteY3468" fmla="*/ 397879 h 3177656"/>
              <a:gd name="connsiteX3469" fmla="*/ 382667 w 2704675"/>
              <a:gd name="connsiteY3469" fmla="*/ 404699 h 3177656"/>
              <a:gd name="connsiteX3470" fmla="*/ 392150 w 2704675"/>
              <a:gd name="connsiteY3470" fmla="*/ 409127 h 3177656"/>
              <a:gd name="connsiteX3471" fmla="*/ 420181 w 2704675"/>
              <a:gd name="connsiteY3471" fmla="*/ 443954 h 3177656"/>
              <a:gd name="connsiteX3472" fmla="*/ 454082 w 2704675"/>
              <a:gd name="connsiteY3472" fmla="*/ 481757 h 3177656"/>
              <a:gd name="connsiteX3473" fmla="*/ 469461 w 2704675"/>
              <a:gd name="connsiteY3473" fmla="*/ 484256 h 3177656"/>
              <a:gd name="connsiteX3474" fmla="*/ 474517 w 2704675"/>
              <a:gd name="connsiteY3474" fmla="*/ 498168 h 3177656"/>
              <a:gd name="connsiteX3475" fmla="*/ 483076 w 2704675"/>
              <a:gd name="connsiteY3475" fmla="*/ 505912 h 3177656"/>
              <a:gd name="connsiteX3476" fmla="*/ 466237 w 2704675"/>
              <a:gd name="connsiteY3476" fmla="*/ 470184 h 3177656"/>
              <a:gd name="connsiteX3477" fmla="*/ 455411 w 2704675"/>
              <a:gd name="connsiteY3477" fmla="*/ 432112 h 3177656"/>
              <a:gd name="connsiteX3478" fmla="*/ 443743 w 2704675"/>
              <a:gd name="connsiteY3478" fmla="*/ 423502 h 3177656"/>
              <a:gd name="connsiteX3479" fmla="*/ 439676 w 2704675"/>
              <a:gd name="connsiteY3479" fmla="*/ 411651 h 3177656"/>
              <a:gd name="connsiteX3480" fmla="*/ 436312 w 2704675"/>
              <a:gd name="connsiteY3480" fmla="*/ 385260 h 3177656"/>
              <a:gd name="connsiteX3481" fmla="*/ 429484 w 2704675"/>
              <a:gd name="connsiteY3481" fmla="*/ 371301 h 3177656"/>
              <a:gd name="connsiteX3482" fmla="*/ 419918 w 2704675"/>
              <a:gd name="connsiteY3482" fmla="*/ 354345 h 3177656"/>
              <a:gd name="connsiteX3483" fmla="*/ 421803 w 2704675"/>
              <a:gd name="connsiteY3483" fmla="*/ 344376 h 3177656"/>
              <a:gd name="connsiteX3484" fmla="*/ 418368 w 2704675"/>
              <a:gd name="connsiteY3484" fmla="*/ 334265 h 3177656"/>
              <a:gd name="connsiteX3485" fmla="*/ 421377 w 2704675"/>
              <a:gd name="connsiteY3485" fmla="*/ 329074 h 3177656"/>
              <a:gd name="connsiteX3486" fmla="*/ 427769 w 2704675"/>
              <a:gd name="connsiteY3486" fmla="*/ 326166 h 3177656"/>
              <a:gd name="connsiteX3487" fmla="*/ 431273 w 2704675"/>
              <a:gd name="connsiteY3487" fmla="*/ 337637 h 3177656"/>
              <a:gd name="connsiteX3488" fmla="*/ 431250 w 2704675"/>
              <a:gd name="connsiteY3488" fmla="*/ 352143 h 3177656"/>
              <a:gd name="connsiteX3489" fmla="*/ 457555 w 2704675"/>
              <a:gd name="connsiteY3489" fmla="*/ 398771 h 3177656"/>
              <a:gd name="connsiteX3490" fmla="*/ 458117 w 2704675"/>
              <a:gd name="connsiteY3490" fmla="*/ 416789 h 3177656"/>
              <a:gd name="connsiteX3491" fmla="*/ 466280 w 2704675"/>
              <a:gd name="connsiteY3491" fmla="*/ 431568 h 3177656"/>
              <a:gd name="connsiteX3492" fmla="*/ 481634 w 2704675"/>
              <a:gd name="connsiteY3492" fmla="*/ 466213 h 3177656"/>
              <a:gd name="connsiteX3493" fmla="*/ 494433 w 2704675"/>
              <a:gd name="connsiteY3493" fmla="*/ 471565 h 3177656"/>
              <a:gd name="connsiteX3494" fmla="*/ 496790 w 2704675"/>
              <a:gd name="connsiteY3494" fmla="*/ 475125 h 3177656"/>
              <a:gd name="connsiteX3495" fmla="*/ 497558 w 2704675"/>
              <a:gd name="connsiteY3495" fmla="*/ 479581 h 3177656"/>
              <a:gd name="connsiteX3496" fmla="*/ 496635 w 2704675"/>
              <a:gd name="connsiteY3496" fmla="*/ 482896 h 3177656"/>
              <a:gd name="connsiteX3497" fmla="*/ 516171 w 2704675"/>
              <a:gd name="connsiteY3497" fmla="*/ 470477 h 3177656"/>
              <a:gd name="connsiteX3498" fmla="*/ 517557 w 2704675"/>
              <a:gd name="connsiteY3498" fmla="*/ 465504 h 3177656"/>
              <a:gd name="connsiteX3499" fmla="*/ 517044 w 2704675"/>
              <a:gd name="connsiteY3499" fmla="*/ 459332 h 3177656"/>
              <a:gd name="connsiteX3500" fmla="*/ 513698 w 2704675"/>
              <a:gd name="connsiteY3500" fmla="*/ 453711 h 3177656"/>
              <a:gd name="connsiteX3501" fmla="*/ 514539 w 2704675"/>
              <a:gd name="connsiteY3501" fmla="*/ 437869 h 3177656"/>
              <a:gd name="connsiteX3502" fmla="*/ 501199 w 2704675"/>
              <a:gd name="connsiteY3502" fmla="*/ 417629 h 3177656"/>
              <a:gd name="connsiteX3503" fmla="*/ 498640 w 2704675"/>
              <a:gd name="connsiteY3503" fmla="*/ 392356 h 3177656"/>
              <a:gd name="connsiteX3504" fmla="*/ 504537 w 2704675"/>
              <a:gd name="connsiteY3504" fmla="*/ 390426 h 3177656"/>
              <a:gd name="connsiteX3505" fmla="*/ 506194 w 2704675"/>
              <a:gd name="connsiteY3505" fmla="*/ 390888 h 3177656"/>
              <a:gd name="connsiteX3506" fmla="*/ 506833 w 2704675"/>
              <a:gd name="connsiteY3506" fmla="*/ 398210 h 3177656"/>
              <a:gd name="connsiteX3507" fmla="*/ 513831 w 2704675"/>
              <a:gd name="connsiteY3507" fmla="*/ 401947 h 3177656"/>
              <a:gd name="connsiteX3508" fmla="*/ 515488 w 2704675"/>
              <a:gd name="connsiteY3508" fmla="*/ 402408 h 3177656"/>
              <a:gd name="connsiteX3509" fmla="*/ 524031 w 2704675"/>
              <a:gd name="connsiteY3509" fmla="*/ 403003 h 3177656"/>
              <a:gd name="connsiteX3510" fmla="*/ 528559 w 2704675"/>
              <a:gd name="connsiteY3510" fmla="*/ 413196 h 3177656"/>
              <a:gd name="connsiteX3511" fmla="*/ 550734 w 2704675"/>
              <a:gd name="connsiteY3511" fmla="*/ 442595 h 3177656"/>
              <a:gd name="connsiteX3512" fmla="*/ 554681 w 2704675"/>
              <a:gd name="connsiteY3512" fmla="*/ 458879 h 3177656"/>
              <a:gd name="connsiteX3513" fmla="*/ 561116 w 2704675"/>
              <a:gd name="connsiteY3513" fmla="*/ 475854 h 3177656"/>
              <a:gd name="connsiteX3514" fmla="*/ 573110 w 2704675"/>
              <a:gd name="connsiteY3514" fmla="*/ 493710 h 3177656"/>
              <a:gd name="connsiteX3515" fmla="*/ 586144 w 2704675"/>
              <a:gd name="connsiteY3515" fmla="*/ 507835 h 3177656"/>
              <a:gd name="connsiteX3516" fmla="*/ 585682 w 2704675"/>
              <a:gd name="connsiteY3516" fmla="*/ 509493 h 3177656"/>
              <a:gd name="connsiteX3517" fmla="*/ 617777 w 2704675"/>
              <a:gd name="connsiteY3517" fmla="*/ 573810 h 3177656"/>
              <a:gd name="connsiteX3518" fmla="*/ 620959 w 2704675"/>
              <a:gd name="connsiteY3518" fmla="*/ 567998 h 3177656"/>
              <a:gd name="connsiteX3519" fmla="*/ 627178 w 2704675"/>
              <a:gd name="connsiteY3519" fmla="*/ 565712 h 3177656"/>
              <a:gd name="connsiteX3520" fmla="*/ 635082 w 2704675"/>
              <a:gd name="connsiteY3520" fmla="*/ 572603 h 3177656"/>
              <a:gd name="connsiteX3521" fmla="*/ 642641 w 2704675"/>
              <a:gd name="connsiteY3521" fmla="*/ 580738 h 3177656"/>
              <a:gd name="connsiteX3522" fmla="*/ 655603 w 2704675"/>
              <a:gd name="connsiteY3522" fmla="*/ 611144 h 3177656"/>
              <a:gd name="connsiteX3523" fmla="*/ 663464 w 2704675"/>
              <a:gd name="connsiteY3523" fmla="*/ 629410 h 3177656"/>
              <a:gd name="connsiteX3524" fmla="*/ 680170 w 2704675"/>
              <a:gd name="connsiteY3524" fmla="*/ 644782 h 3177656"/>
              <a:gd name="connsiteX3525" fmla="*/ 678072 w 2704675"/>
              <a:gd name="connsiteY3525" fmla="*/ 662730 h 3177656"/>
              <a:gd name="connsiteX3526" fmla="*/ 688894 w 2704675"/>
              <a:gd name="connsiteY3526" fmla="*/ 677579 h 3177656"/>
              <a:gd name="connsiteX3527" fmla="*/ 693362 w 2704675"/>
              <a:gd name="connsiteY3527" fmla="*/ 691998 h 3177656"/>
              <a:gd name="connsiteX3528" fmla="*/ 707020 w 2704675"/>
              <a:gd name="connsiteY3528" fmla="*/ 702278 h 3177656"/>
              <a:gd name="connsiteX3529" fmla="*/ 709432 w 2704675"/>
              <a:gd name="connsiteY3529" fmla="*/ 709649 h 3177656"/>
              <a:gd name="connsiteX3530" fmla="*/ 711151 w 2704675"/>
              <a:gd name="connsiteY3530" fmla="*/ 719506 h 3177656"/>
              <a:gd name="connsiteX3531" fmla="*/ 713081 w 2704675"/>
              <a:gd name="connsiteY3531" fmla="*/ 725402 h 3177656"/>
              <a:gd name="connsiteX3532" fmla="*/ 705337 w 2704675"/>
              <a:gd name="connsiteY3532" fmla="*/ 733962 h 3177656"/>
              <a:gd name="connsiteX3533" fmla="*/ 690737 w 2704675"/>
              <a:gd name="connsiteY3533" fmla="*/ 719846 h 3177656"/>
              <a:gd name="connsiteX3534" fmla="*/ 684086 w 2704675"/>
              <a:gd name="connsiteY3534" fmla="*/ 701247 h 3177656"/>
              <a:gd name="connsiteX3535" fmla="*/ 684548 w 2704675"/>
              <a:gd name="connsiteY3535" fmla="*/ 699590 h 3177656"/>
              <a:gd name="connsiteX3536" fmla="*/ 678297 w 2704675"/>
              <a:gd name="connsiteY3536" fmla="*/ 683558 h 3177656"/>
              <a:gd name="connsiteX3537" fmla="*/ 672292 w 2704675"/>
              <a:gd name="connsiteY3537" fmla="*/ 677866 h 3177656"/>
              <a:gd name="connsiteX3538" fmla="*/ 669465 w 2704675"/>
              <a:gd name="connsiteY3538" fmla="*/ 670379 h 3177656"/>
              <a:gd name="connsiteX3539" fmla="*/ 656425 w 2704675"/>
              <a:gd name="connsiteY3539" fmla="*/ 650670 h 3177656"/>
              <a:gd name="connsiteX3540" fmla="*/ 644627 w 2704675"/>
              <a:gd name="connsiteY3540" fmla="*/ 631306 h 3177656"/>
              <a:gd name="connsiteX3541" fmla="*/ 645278 w 2704675"/>
              <a:gd name="connsiteY3541" fmla="*/ 622556 h 3177656"/>
              <a:gd name="connsiteX3542" fmla="*/ 638458 w 2704675"/>
              <a:gd name="connsiteY3542" fmla="*/ 627801 h 3177656"/>
              <a:gd name="connsiteX3543" fmla="*/ 651537 w 2704675"/>
              <a:gd name="connsiteY3543" fmla="*/ 657793 h 3177656"/>
              <a:gd name="connsiteX3544" fmla="*/ 670281 w 2704675"/>
              <a:gd name="connsiteY3544" fmla="*/ 686684 h 3177656"/>
              <a:gd name="connsiteX3545" fmla="*/ 672755 w 2704675"/>
              <a:gd name="connsiteY3545" fmla="*/ 703448 h 3177656"/>
              <a:gd name="connsiteX3546" fmla="*/ 690922 w 2704675"/>
              <a:gd name="connsiteY3546" fmla="*/ 734411 h 3177656"/>
              <a:gd name="connsiteX3547" fmla="*/ 702730 w 2704675"/>
              <a:gd name="connsiteY3547" fmla="*/ 768961 h 3177656"/>
              <a:gd name="connsiteX3548" fmla="*/ 704222 w 2704675"/>
              <a:gd name="connsiteY3548" fmla="*/ 775628 h 3177656"/>
              <a:gd name="connsiteX3549" fmla="*/ 710828 w 2704675"/>
              <a:gd name="connsiteY3549" fmla="*/ 778363 h 3177656"/>
              <a:gd name="connsiteX3550" fmla="*/ 719116 w 2704675"/>
              <a:gd name="connsiteY3550" fmla="*/ 780671 h 3177656"/>
              <a:gd name="connsiteX3551" fmla="*/ 719388 w 2704675"/>
              <a:gd name="connsiteY3551" fmla="*/ 786106 h 3177656"/>
              <a:gd name="connsiteX3552" fmla="*/ 715021 w 2704675"/>
              <a:gd name="connsiteY3552" fmla="*/ 791365 h 3177656"/>
              <a:gd name="connsiteX3553" fmla="*/ 720394 w 2704675"/>
              <a:gd name="connsiteY3553" fmla="*/ 795318 h 3177656"/>
              <a:gd name="connsiteX3554" fmla="*/ 721930 w 2704675"/>
              <a:gd name="connsiteY3554" fmla="*/ 804231 h 3177656"/>
              <a:gd name="connsiteX3555" fmla="*/ 726645 w 2704675"/>
              <a:gd name="connsiteY3555" fmla="*/ 811349 h 3177656"/>
              <a:gd name="connsiteX3556" fmla="*/ 731125 w 2704675"/>
              <a:gd name="connsiteY3556" fmla="*/ 809695 h 3177656"/>
              <a:gd name="connsiteX3557" fmla="*/ 733465 w 2704675"/>
              <a:gd name="connsiteY3557" fmla="*/ 806105 h 3177656"/>
              <a:gd name="connsiteX3558" fmla="*/ 727324 w 2704675"/>
              <a:gd name="connsiteY3558" fmla="*/ 797695 h 3177656"/>
              <a:gd name="connsiteX3559" fmla="*/ 724361 w 2704675"/>
              <a:gd name="connsiteY3559" fmla="*/ 787492 h 3177656"/>
              <a:gd name="connsiteX3560" fmla="*/ 726630 w 2704675"/>
              <a:gd name="connsiteY3560" fmla="*/ 786561 h 3177656"/>
              <a:gd name="connsiteX3561" fmla="*/ 729795 w 2704675"/>
              <a:gd name="connsiteY3561" fmla="*/ 787219 h 3177656"/>
              <a:gd name="connsiteX3562" fmla="*/ 734801 w 2704675"/>
              <a:gd name="connsiteY3562" fmla="*/ 787187 h 3177656"/>
              <a:gd name="connsiteX3563" fmla="*/ 731765 w 2704675"/>
              <a:gd name="connsiteY3563" fmla="*/ 780319 h 3177656"/>
              <a:gd name="connsiteX3564" fmla="*/ 729996 w 2704675"/>
              <a:gd name="connsiteY3564" fmla="*/ 762051 h 3177656"/>
              <a:gd name="connsiteX3565" fmla="*/ 733978 w 2704675"/>
              <a:gd name="connsiteY3565" fmla="*/ 761039 h 3177656"/>
              <a:gd name="connsiteX3566" fmla="*/ 737644 w 2704675"/>
              <a:gd name="connsiteY3566" fmla="*/ 762896 h 3177656"/>
              <a:gd name="connsiteX3567" fmla="*/ 741200 w 2704675"/>
              <a:gd name="connsiteY3567" fmla="*/ 773643 h 3177656"/>
              <a:gd name="connsiteX3568" fmla="*/ 747940 w 2704675"/>
              <a:gd name="connsiteY3568" fmla="*/ 781839 h 3177656"/>
              <a:gd name="connsiteX3569" fmla="*/ 740535 w 2704675"/>
              <a:gd name="connsiteY3569" fmla="*/ 764763 h 3177656"/>
              <a:gd name="connsiteX3570" fmla="*/ 743247 w 2704675"/>
              <a:gd name="connsiteY3570" fmla="*/ 754224 h 3177656"/>
              <a:gd name="connsiteX3571" fmla="*/ 749451 w 2704675"/>
              <a:gd name="connsiteY3571" fmla="*/ 754134 h 3177656"/>
              <a:gd name="connsiteX3572" fmla="*/ 761336 w 2704675"/>
              <a:gd name="connsiteY3572" fmla="*/ 767447 h 3177656"/>
              <a:gd name="connsiteX3573" fmla="*/ 771820 w 2704675"/>
              <a:gd name="connsiteY3573" fmla="*/ 782927 h 3177656"/>
              <a:gd name="connsiteX3574" fmla="*/ 775912 w 2704675"/>
              <a:gd name="connsiteY3574" fmla="*/ 801960 h 3177656"/>
              <a:gd name="connsiteX3575" fmla="*/ 788498 w 2704675"/>
              <a:gd name="connsiteY3575" fmla="*/ 814188 h 3177656"/>
              <a:gd name="connsiteX3576" fmla="*/ 762970 w 2704675"/>
              <a:gd name="connsiteY3576" fmla="*/ 764918 h 3177656"/>
              <a:gd name="connsiteX3577" fmla="*/ 766616 w 2704675"/>
              <a:gd name="connsiteY3577" fmla="*/ 752933 h 3177656"/>
              <a:gd name="connsiteX3578" fmla="*/ 764480 w 2704675"/>
              <a:gd name="connsiteY3578" fmla="*/ 737213 h 3177656"/>
              <a:gd name="connsiteX3579" fmla="*/ 745056 w 2704675"/>
              <a:gd name="connsiteY3579" fmla="*/ 697520 h 3177656"/>
              <a:gd name="connsiteX3580" fmla="*/ 734170 w 2704675"/>
              <a:gd name="connsiteY3580" fmla="*/ 654124 h 3177656"/>
              <a:gd name="connsiteX3581" fmla="*/ 729745 w 2704675"/>
              <a:gd name="connsiteY3581" fmla="*/ 645119 h 3177656"/>
              <a:gd name="connsiteX3582" fmla="*/ 725876 w 2704675"/>
              <a:gd name="connsiteY3582" fmla="*/ 641595 h 3177656"/>
              <a:gd name="connsiteX3583" fmla="*/ 722007 w 2704675"/>
              <a:gd name="connsiteY3583" fmla="*/ 638071 h 3177656"/>
              <a:gd name="connsiteX3584" fmla="*/ 719116 w 2704675"/>
              <a:gd name="connsiteY3584" fmla="*/ 636203 h 3177656"/>
              <a:gd name="connsiteX3585" fmla="*/ 716469 w 2704675"/>
              <a:gd name="connsiteY3585" fmla="*/ 618105 h 3177656"/>
              <a:gd name="connsiteX3586" fmla="*/ 709609 w 2704675"/>
              <a:gd name="connsiteY3586" fmla="*/ 605734 h 3177656"/>
              <a:gd name="connsiteX3587" fmla="*/ 707018 w 2704675"/>
              <a:gd name="connsiteY3587" fmla="*/ 591512 h 3177656"/>
              <a:gd name="connsiteX3588" fmla="*/ 690941 w 2704675"/>
              <a:gd name="connsiteY3588" fmla="*/ 568834 h 3177656"/>
              <a:gd name="connsiteX3589" fmla="*/ 690340 w 2704675"/>
              <a:gd name="connsiteY3589" fmla="*/ 560251 h 3177656"/>
              <a:gd name="connsiteX3590" fmla="*/ 689740 w 2704675"/>
              <a:gd name="connsiteY3590" fmla="*/ 551668 h 3177656"/>
              <a:gd name="connsiteX3591" fmla="*/ 682747 w 2704675"/>
              <a:gd name="connsiteY3591" fmla="*/ 546638 h 3177656"/>
              <a:gd name="connsiteX3592" fmla="*/ 677154 w 2704675"/>
              <a:gd name="connsiteY3592" fmla="*/ 539440 h 3177656"/>
              <a:gd name="connsiteX3593" fmla="*/ 665652 w 2704675"/>
              <a:gd name="connsiteY3593" fmla="*/ 527912 h 3177656"/>
              <a:gd name="connsiteX3594" fmla="*/ 659121 w 2704675"/>
              <a:gd name="connsiteY3594" fmla="*/ 513449 h 3177656"/>
              <a:gd name="connsiteX3595" fmla="*/ 660899 w 2704675"/>
              <a:gd name="connsiteY3595" fmla="*/ 504354 h 3177656"/>
              <a:gd name="connsiteX3596" fmla="*/ 667102 w 2704675"/>
              <a:gd name="connsiteY3596" fmla="*/ 504265 h 3177656"/>
              <a:gd name="connsiteX3597" fmla="*/ 676417 w 2704675"/>
              <a:gd name="connsiteY3597" fmla="*/ 517197 h 3177656"/>
              <a:gd name="connsiteX3598" fmla="*/ 687515 w 2704675"/>
              <a:gd name="connsiteY3598" fmla="*/ 529745 h 3177656"/>
              <a:gd name="connsiteX3599" fmla="*/ 692541 w 2704675"/>
              <a:gd name="connsiteY3599" fmla="*/ 547333 h 3177656"/>
              <a:gd name="connsiteX3600" fmla="*/ 702895 w 2704675"/>
              <a:gd name="connsiteY3600" fmla="*/ 557863 h 3177656"/>
              <a:gd name="connsiteX3601" fmla="*/ 710063 w 2704675"/>
              <a:gd name="connsiteY3601" fmla="*/ 570945 h 3177656"/>
              <a:gd name="connsiteX3602" fmla="*/ 710664 w 2704675"/>
              <a:gd name="connsiteY3602" fmla="*/ 579527 h 3177656"/>
              <a:gd name="connsiteX3603" fmla="*/ 736769 w 2704675"/>
              <a:gd name="connsiteY3603" fmla="*/ 602539 h 3177656"/>
              <a:gd name="connsiteX3604" fmla="*/ 746220 w 2704675"/>
              <a:gd name="connsiteY3604" fmla="*/ 629131 h 3177656"/>
              <a:gd name="connsiteX3605" fmla="*/ 761696 w 2704675"/>
              <a:gd name="connsiteY3605" fmla="*/ 643227 h 3177656"/>
              <a:gd name="connsiteX3606" fmla="*/ 763533 w 2704675"/>
              <a:gd name="connsiteY3606" fmla="*/ 642365 h 3177656"/>
              <a:gd name="connsiteX3607" fmla="*/ 762119 w 2704675"/>
              <a:gd name="connsiteY3607" fmla="*/ 639403 h 3177656"/>
              <a:gd name="connsiteX3608" fmla="*/ 773413 w 2704675"/>
              <a:gd name="connsiteY3608" fmla="*/ 628263 h 3177656"/>
              <a:gd name="connsiteX3609" fmla="*/ 775058 w 2704675"/>
              <a:gd name="connsiteY3609" fmla="*/ 626509 h 3177656"/>
              <a:gd name="connsiteX3610" fmla="*/ 778171 w 2704675"/>
              <a:gd name="connsiteY3610" fmla="*/ 627239 h 3177656"/>
              <a:gd name="connsiteX3611" fmla="*/ 781456 w 2704675"/>
              <a:gd name="connsiteY3611" fmla="*/ 631667 h 3177656"/>
              <a:gd name="connsiteX3612" fmla="*/ 784042 w 2704675"/>
              <a:gd name="connsiteY3612" fmla="*/ 637178 h 3177656"/>
              <a:gd name="connsiteX3613" fmla="*/ 782355 w 2704675"/>
              <a:gd name="connsiteY3613" fmla="*/ 640185 h 3177656"/>
              <a:gd name="connsiteX3614" fmla="*/ 781752 w 2704675"/>
              <a:gd name="connsiteY3614" fmla="*/ 643893 h 3177656"/>
              <a:gd name="connsiteX3615" fmla="*/ 786702 w 2704675"/>
              <a:gd name="connsiteY3615" fmla="*/ 643763 h 3177656"/>
              <a:gd name="connsiteX3616" fmla="*/ 791268 w 2704675"/>
              <a:gd name="connsiteY3616" fmla="*/ 641848 h 3177656"/>
              <a:gd name="connsiteX3617" fmla="*/ 796627 w 2704675"/>
              <a:gd name="connsiteY3617" fmla="*/ 649407 h 3177656"/>
              <a:gd name="connsiteX3618" fmla="*/ 801986 w 2704675"/>
              <a:gd name="connsiteY3618" fmla="*/ 656966 h 3177656"/>
              <a:gd name="connsiteX3619" fmla="*/ 809302 w 2704675"/>
              <a:gd name="connsiteY3619" fmla="*/ 667839 h 3177656"/>
              <a:gd name="connsiteX3620" fmla="*/ 819419 w 2704675"/>
              <a:gd name="connsiteY3620" fmla="*/ 674375 h 3177656"/>
              <a:gd name="connsiteX3621" fmla="*/ 821887 w 2704675"/>
              <a:gd name="connsiteY3621" fmla="*/ 680067 h 3177656"/>
              <a:gd name="connsiteX3622" fmla="*/ 825587 w 2704675"/>
              <a:gd name="connsiteY3622" fmla="*/ 684250 h 3177656"/>
              <a:gd name="connsiteX3623" fmla="*/ 823934 w 2704675"/>
              <a:gd name="connsiteY3623" fmla="*/ 689583 h 3177656"/>
              <a:gd name="connsiteX3624" fmla="*/ 830559 w 2704675"/>
              <a:gd name="connsiteY3624" fmla="*/ 685670 h 3177656"/>
              <a:gd name="connsiteX3625" fmla="*/ 826044 w 2704675"/>
              <a:gd name="connsiteY3625" fmla="*/ 670462 h 3177656"/>
              <a:gd name="connsiteX3626" fmla="*/ 838208 w 2704675"/>
              <a:gd name="connsiteY3626" fmla="*/ 686514 h 3177656"/>
              <a:gd name="connsiteX3627" fmla="*/ 849688 w 2704675"/>
              <a:gd name="connsiteY3627" fmla="*/ 713137 h 3177656"/>
              <a:gd name="connsiteX3628" fmla="*/ 861868 w 2704675"/>
              <a:gd name="connsiteY3628" fmla="*/ 738676 h 3177656"/>
              <a:gd name="connsiteX3629" fmla="*/ 867352 w 2704675"/>
              <a:gd name="connsiteY3629" fmla="*/ 742475 h 3177656"/>
              <a:gd name="connsiteX3630" fmla="*/ 871052 w 2704675"/>
              <a:gd name="connsiteY3630" fmla="*/ 746657 h 3177656"/>
              <a:gd name="connsiteX3631" fmla="*/ 872919 w 2704675"/>
              <a:gd name="connsiteY3631" fmla="*/ 743767 h 3177656"/>
              <a:gd name="connsiteX3632" fmla="*/ 857866 w 2704675"/>
              <a:gd name="connsiteY3632" fmla="*/ 725846 h 3177656"/>
              <a:gd name="connsiteX3633" fmla="*/ 853773 w 2704675"/>
              <a:gd name="connsiteY3633" fmla="*/ 706814 h 3177656"/>
              <a:gd name="connsiteX3634" fmla="*/ 847617 w 2704675"/>
              <a:gd name="connsiteY3634" fmla="*/ 697714 h 3177656"/>
              <a:gd name="connsiteX3635" fmla="*/ 842543 w 2704675"/>
              <a:gd name="connsiteY3635" fmla="*/ 689316 h 3177656"/>
              <a:gd name="connsiteX3636" fmla="*/ 838208 w 2704675"/>
              <a:gd name="connsiteY3636" fmla="*/ 686514 h 3177656"/>
              <a:gd name="connsiteX3637" fmla="*/ 831144 w 2704675"/>
              <a:gd name="connsiteY3637" fmla="*/ 655831 h 3177656"/>
              <a:gd name="connsiteX3638" fmla="*/ 821595 w 2704675"/>
              <a:gd name="connsiteY3638" fmla="*/ 626615 h 3177656"/>
              <a:gd name="connsiteX3639" fmla="*/ 814791 w 2704675"/>
              <a:gd name="connsiteY3639" fmla="*/ 618121 h 3177656"/>
              <a:gd name="connsiteX3640" fmla="*/ 807987 w 2704675"/>
              <a:gd name="connsiteY3640" fmla="*/ 609629 h 3177656"/>
              <a:gd name="connsiteX3641" fmla="*/ 811719 w 2704675"/>
              <a:gd name="connsiteY3641" fmla="*/ 599492 h 3177656"/>
              <a:gd name="connsiteX3642" fmla="*/ 802961 w 2704675"/>
              <a:gd name="connsiteY3642" fmla="*/ 592041 h 3177656"/>
              <a:gd name="connsiteX3643" fmla="*/ 802655 w 2704675"/>
              <a:gd name="connsiteY3643" fmla="*/ 579039 h 3177656"/>
              <a:gd name="connsiteX3644" fmla="*/ 798779 w 2704675"/>
              <a:gd name="connsiteY3644" fmla="*/ 566805 h 3177656"/>
              <a:gd name="connsiteX3645" fmla="*/ 792137 w 2704675"/>
              <a:gd name="connsiteY3645" fmla="*/ 561233 h 3177656"/>
              <a:gd name="connsiteX3646" fmla="*/ 793331 w 2704675"/>
              <a:gd name="connsiteY3646" fmla="*/ 553041 h 3177656"/>
              <a:gd name="connsiteX3647" fmla="*/ 787103 w 2704675"/>
              <a:gd name="connsiteY3647" fmla="*/ 547225 h 3177656"/>
              <a:gd name="connsiteX3648" fmla="*/ 784059 w 2704675"/>
              <a:gd name="connsiteY3648" fmla="*/ 538857 h 3177656"/>
              <a:gd name="connsiteX3649" fmla="*/ 787282 w 2704675"/>
              <a:gd name="connsiteY3649" fmla="*/ 530696 h 3177656"/>
              <a:gd name="connsiteX3650" fmla="*/ 801735 w 2704675"/>
              <a:gd name="connsiteY3650" fmla="*/ 540034 h 3177656"/>
              <a:gd name="connsiteX3651" fmla="*/ 800307 w 2704675"/>
              <a:gd name="connsiteY3651" fmla="*/ 531940 h 3177656"/>
              <a:gd name="connsiteX3652" fmla="*/ 801045 w 2704675"/>
              <a:gd name="connsiteY3652" fmla="*/ 525248 h 3177656"/>
              <a:gd name="connsiteX3653" fmla="*/ 803582 w 2704675"/>
              <a:gd name="connsiteY3653" fmla="*/ 523302 h 3177656"/>
              <a:gd name="connsiteX3654" fmla="*/ 805804 w 2704675"/>
              <a:gd name="connsiteY3654" fmla="*/ 524225 h 3177656"/>
              <a:gd name="connsiteX3655" fmla="*/ 812032 w 2704675"/>
              <a:gd name="connsiteY3655" fmla="*/ 530042 h 3177656"/>
              <a:gd name="connsiteX3656" fmla="*/ 815076 w 2704675"/>
              <a:gd name="connsiteY3656" fmla="*/ 538410 h 3177656"/>
              <a:gd name="connsiteX3657" fmla="*/ 821669 w 2704675"/>
              <a:gd name="connsiteY3657" fmla="*/ 548816 h 3177656"/>
              <a:gd name="connsiteX3658" fmla="*/ 828262 w 2704675"/>
              <a:gd name="connsiteY3658" fmla="*/ 559221 h 3177656"/>
              <a:gd name="connsiteX3659" fmla="*/ 829707 w 2704675"/>
              <a:gd name="connsiteY3659" fmla="*/ 560155 h 3177656"/>
              <a:gd name="connsiteX3660" fmla="*/ 841115 w 2704675"/>
              <a:gd name="connsiteY3660" fmla="*/ 590060 h 3177656"/>
              <a:gd name="connsiteX3661" fmla="*/ 846249 w 2704675"/>
              <a:gd name="connsiteY3661" fmla="*/ 594401 h 3177656"/>
              <a:gd name="connsiteX3662" fmla="*/ 850299 w 2704675"/>
              <a:gd name="connsiteY3662" fmla="*/ 598042 h 3177656"/>
              <a:gd name="connsiteX3663" fmla="*/ 854635 w 2704675"/>
              <a:gd name="connsiteY3663" fmla="*/ 600843 h 3177656"/>
              <a:gd name="connsiteX3664" fmla="*/ 863997 w 2704675"/>
              <a:gd name="connsiteY3664" fmla="*/ 621231 h 3177656"/>
              <a:gd name="connsiteX3665" fmla="*/ 873359 w 2704675"/>
              <a:gd name="connsiteY3665" fmla="*/ 641621 h 3177656"/>
              <a:gd name="connsiteX3666" fmla="*/ 885432 w 2704675"/>
              <a:gd name="connsiteY3666" fmla="*/ 651470 h 3177656"/>
              <a:gd name="connsiteX3667" fmla="*/ 891009 w 2704675"/>
              <a:gd name="connsiteY3667" fmla="*/ 665828 h 3177656"/>
              <a:gd name="connsiteX3668" fmla="*/ 893016 w 2704675"/>
              <a:gd name="connsiteY3668" fmla="*/ 680953 h 3177656"/>
              <a:gd name="connsiteX3669" fmla="*/ 900754 w 2704675"/>
              <a:gd name="connsiteY3669" fmla="*/ 688001 h 3177656"/>
              <a:gd name="connsiteX3670" fmla="*/ 897583 w 2704675"/>
              <a:gd name="connsiteY3670" fmla="*/ 695683 h 3177656"/>
              <a:gd name="connsiteX3671" fmla="*/ 899065 w 2704675"/>
              <a:gd name="connsiteY3671" fmla="*/ 703298 h 3177656"/>
              <a:gd name="connsiteX3672" fmla="*/ 902473 w 2704675"/>
              <a:gd name="connsiteY3672" fmla="*/ 716256 h 3177656"/>
              <a:gd name="connsiteX3673" fmla="*/ 909450 w 2704675"/>
              <a:gd name="connsiteY3673" fmla="*/ 728445 h 3177656"/>
              <a:gd name="connsiteX3674" fmla="*/ 913116 w 2704675"/>
              <a:gd name="connsiteY3674" fmla="*/ 730302 h 3177656"/>
              <a:gd name="connsiteX3675" fmla="*/ 917099 w 2704675"/>
              <a:gd name="connsiteY3675" fmla="*/ 729290 h 3177656"/>
              <a:gd name="connsiteX3676" fmla="*/ 915661 w 2704675"/>
              <a:gd name="connsiteY3676" fmla="*/ 724776 h 3177656"/>
              <a:gd name="connsiteX3677" fmla="*/ 911740 w 2704675"/>
              <a:gd name="connsiteY3677" fmla="*/ 721730 h 3177656"/>
              <a:gd name="connsiteX3678" fmla="*/ 907656 w 2704675"/>
              <a:gd name="connsiteY3678" fmla="*/ 699118 h 3177656"/>
              <a:gd name="connsiteX3679" fmla="*/ 908224 w 2704675"/>
              <a:gd name="connsiteY3679" fmla="*/ 676438 h 3177656"/>
              <a:gd name="connsiteX3680" fmla="*/ 900397 w 2704675"/>
              <a:gd name="connsiteY3680" fmla="*/ 663187 h 3177656"/>
              <a:gd name="connsiteX3681" fmla="*/ 902086 w 2704675"/>
              <a:gd name="connsiteY3681" fmla="*/ 647889 h 3177656"/>
              <a:gd name="connsiteX3682" fmla="*/ 884706 w 2704675"/>
              <a:gd name="connsiteY3682" fmla="*/ 613357 h 3177656"/>
              <a:gd name="connsiteX3683" fmla="*/ 877647 w 2704675"/>
              <a:gd name="connsiteY3683" fmla="*/ 574739 h 3177656"/>
              <a:gd name="connsiteX3684" fmla="*/ 871120 w 2704675"/>
              <a:gd name="connsiteY3684" fmla="*/ 568985 h 3177656"/>
              <a:gd name="connsiteX3685" fmla="*/ 865994 w 2704675"/>
              <a:gd name="connsiteY3685" fmla="*/ 561065 h 3177656"/>
              <a:gd name="connsiteX3686" fmla="*/ 866750 w 2704675"/>
              <a:gd name="connsiteY3686" fmla="*/ 547213 h 3177656"/>
              <a:gd name="connsiteX3687" fmla="*/ 878647 w 2704675"/>
              <a:gd name="connsiteY3687" fmla="*/ 532364 h 3177656"/>
              <a:gd name="connsiteX3688" fmla="*/ 867148 w 2704675"/>
              <a:gd name="connsiteY3688" fmla="*/ 508546 h 3177656"/>
              <a:gd name="connsiteX3689" fmla="*/ 858714 w 2704675"/>
              <a:gd name="connsiteY3689" fmla="*/ 478002 h 3177656"/>
              <a:gd name="connsiteX3690" fmla="*/ 846712 w 2704675"/>
              <a:gd name="connsiteY3690" fmla="*/ 448225 h 3177656"/>
              <a:gd name="connsiteX3691" fmla="*/ 843248 w 2704675"/>
              <a:gd name="connsiteY3691" fmla="*/ 431390 h 3177656"/>
              <a:gd name="connsiteX3692" fmla="*/ 840484 w 2704675"/>
              <a:gd name="connsiteY3692" fmla="*/ 413472 h 3177656"/>
              <a:gd name="connsiteX3693" fmla="*/ 822979 w 2704675"/>
              <a:gd name="connsiteY3693" fmla="*/ 353764 h 3177656"/>
              <a:gd name="connsiteX3694" fmla="*/ 800121 w 2704675"/>
              <a:gd name="connsiteY3694" fmla="*/ 295207 h 3177656"/>
              <a:gd name="connsiteX3695" fmla="*/ 794021 w 2704675"/>
              <a:gd name="connsiteY3695" fmla="*/ 289985 h 3177656"/>
              <a:gd name="connsiteX3696" fmla="*/ 794674 w 2704675"/>
              <a:gd name="connsiteY3696" fmla="*/ 281445 h 3177656"/>
              <a:gd name="connsiteX3697" fmla="*/ 785003 w 2704675"/>
              <a:gd name="connsiteY3697" fmla="*/ 260344 h 3177656"/>
              <a:gd name="connsiteX3698" fmla="*/ 777817 w 2704675"/>
              <a:gd name="connsiteY3698" fmla="*/ 237776 h 3177656"/>
              <a:gd name="connsiteX3699" fmla="*/ 768767 w 2704675"/>
              <a:gd name="connsiteY3699" fmla="*/ 222454 h 3177656"/>
              <a:gd name="connsiteX3700" fmla="*/ 762585 w 2704675"/>
              <a:gd name="connsiteY3700" fmla="*/ 207449 h 3177656"/>
              <a:gd name="connsiteX3701" fmla="*/ 764274 w 2704675"/>
              <a:gd name="connsiteY3701" fmla="*/ 192152 h 3177656"/>
              <a:gd name="connsiteX3702" fmla="*/ 792075 w 2704675"/>
              <a:gd name="connsiteY3702" fmla="*/ 241867 h 3177656"/>
              <a:gd name="connsiteX3703" fmla="*/ 814908 w 2704675"/>
              <a:gd name="connsiteY3703" fmla="*/ 294517 h 3177656"/>
              <a:gd name="connsiteX3704" fmla="*/ 822540 w 2704675"/>
              <a:gd name="connsiteY3704" fmla="*/ 302522 h 3177656"/>
              <a:gd name="connsiteX3705" fmla="*/ 832340 w 2704675"/>
              <a:gd name="connsiteY3705" fmla="*/ 311927 h 3177656"/>
              <a:gd name="connsiteX3706" fmla="*/ 836263 w 2704675"/>
              <a:gd name="connsiteY3706" fmla="*/ 314973 h 3177656"/>
              <a:gd name="connsiteX3707" fmla="*/ 837700 w 2704675"/>
              <a:gd name="connsiteY3707" fmla="*/ 319486 h 3177656"/>
              <a:gd name="connsiteX3708" fmla="*/ 836766 w 2704675"/>
              <a:gd name="connsiteY3708" fmla="*/ 320931 h 3177656"/>
              <a:gd name="connsiteX3709" fmla="*/ 860483 w 2704675"/>
              <a:gd name="connsiteY3709" fmla="*/ 348034 h 3177656"/>
              <a:gd name="connsiteX3710" fmla="*/ 879549 w 2704675"/>
              <a:gd name="connsiteY3710" fmla="*/ 375204 h 3177656"/>
              <a:gd name="connsiteX3711" fmla="*/ 895080 w 2704675"/>
              <a:gd name="connsiteY3711" fmla="*/ 393177 h 3177656"/>
              <a:gd name="connsiteX3712" fmla="*/ 903542 w 2704675"/>
              <a:gd name="connsiteY3712" fmla="*/ 417337 h 3177656"/>
              <a:gd name="connsiteX3713" fmla="*/ 911283 w 2704675"/>
              <a:gd name="connsiteY3713" fmla="*/ 428741 h 3177656"/>
              <a:gd name="connsiteX3714" fmla="*/ 917239 w 2704675"/>
              <a:gd name="connsiteY3714" fmla="*/ 440528 h 3177656"/>
              <a:gd name="connsiteX3715" fmla="*/ 922787 w 2704675"/>
              <a:gd name="connsiteY3715" fmla="*/ 444624 h 3177656"/>
              <a:gd name="connsiteX3716" fmla="*/ 926934 w 2704675"/>
              <a:gd name="connsiteY3716" fmla="*/ 450889 h 3177656"/>
              <a:gd name="connsiteX3717" fmla="*/ 937141 w 2704675"/>
              <a:gd name="connsiteY3717" fmla="*/ 463629 h 3177656"/>
              <a:gd name="connsiteX3718" fmla="*/ 942850 w 2704675"/>
              <a:gd name="connsiteY3718" fmla="*/ 470646 h 3177656"/>
              <a:gd name="connsiteX3719" fmla="*/ 940721 w 2704675"/>
              <a:gd name="connsiteY3719" fmla="*/ 480282 h 3177656"/>
              <a:gd name="connsiteX3720" fmla="*/ 950928 w 2704675"/>
              <a:gd name="connsiteY3720" fmla="*/ 493022 h 3177656"/>
              <a:gd name="connsiteX3721" fmla="*/ 950083 w 2704675"/>
              <a:gd name="connsiteY3721" fmla="*/ 500671 h 3177656"/>
              <a:gd name="connsiteX3722" fmla="*/ 965948 w 2704675"/>
              <a:gd name="connsiteY3722" fmla="*/ 508616 h 3177656"/>
              <a:gd name="connsiteX3723" fmla="*/ 972937 w 2704675"/>
              <a:gd name="connsiteY3723" fmla="*/ 519846 h 3177656"/>
              <a:gd name="connsiteX3724" fmla="*/ 975395 w 2704675"/>
              <a:gd name="connsiteY3724" fmla="*/ 508138 h 3177656"/>
              <a:gd name="connsiteX3725" fmla="*/ 982425 w 2704675"/>
              <a:gd name="connsiteY3725" fmla="*/ 488584 h 3177656"/>
              <a:gd name="connsiteX3726" fmla="*/ 982494 w 2704675"/>
              <a:gd name="connsiteY3726" fmla="*/ 481285 h 3177656"/>
              <a:gd name="connsiteX3727" fmla="*/ 984928 w 2704675"/>
              <a:gd name="connsiteY3727" fmla="*/ 481307 h 3177656"/>
              <a:gd name="connsiteX3728" fmla="*/ 981405 w 2704675"/>
              <a:gd name="connsiteY3728" fmla="*/ 467889 h 3177656"/>
              <a:gd name="connsiteX3729" fmla="*/ 987161 w 2704675"/>
              <a:gd name="connsiteY3729" fmla="*/ 454407 h 3177656"/>
              <a:gd name="connsiteX3730" fmla="*/ 990188 w 2704675"/>
              <a:gd name="connsiteY3730" fmla="*/ 439987 h 3177656"/>
              <a:gd name="connsiteX3731" fmla="*/ 997465 w 2704675"/>
              <a:gd name="connsiteY3731" fmla="*/ 442490 h 3177656"/>
              <a:gd name="connsiteX3732" fmla="*/ 997626 w 2704675"/>
              <a:gd name="connsiteY3732" fmla="*/ 425456 h 3177656"/>
              <a:gd name="connsiteX3733" fmla="*/ 992875 w 2704675"/>
              <a:gd name="connsiteY3733" fmla="*/ 413243 h 3177656"/>
              <a:gd name="connsiteX3734" fmla="*/ 1006102 w 2704675"/>
              <a:gd name="connsiteY3734" fmla="*/ 397855 h 3177656"/>
              <a:gd name="connsiteX3735" fmla="*/ 1010256 w 2704675"/>
              <a:gd name="connsiteY3735" fmla="*/ 376905 h 3177656"/>
              <a:gd name="connsiteX3736" fmla="*/ 1010302 w 2704675"/>
              <a:gd name="connsiteY3736" fmla="*/ 372038 h 3177656"/>
              <a:gd name="connsiteX3737" fmla="*/ 1013390 w 2704675"/>
              <a:gd name="connsiteY3737" fmla="*/ 367200 h 3177656"/>
              <a:gd name="connsiteX3738" fmla="*/ 1012828 w 2704675"/>
              <a:gd name="connsiteY3738" fmla="*/ 362328 h 3177656"/>
              <a:gd name="connsiteX3739" fmla="*/ 1017204 w 2704675"/>
              <a:gd name="connsiteY3739" fmla="*/ 333927 h 3177656"/>
              <a:gd name="connsiteX3740" fmla="*/ 1027960 w 2704675"/>
              <a:gd name="connsiteY3740" fmla="*/ 306500 h 3177656"/>
              <a:gd name="connsiteX3741" fmla="*/ 1028420 w 2704675"/>
              <a:gd name="connsiteY3741" fmla="*/ 290078 h 3177656"/>
              <a:gd name="connsiteX3742" fmla="*/ 1034356 w 2704675"/>
              <a:gd name="connsiteY3742" fmla="*/ 273707 h 3177656"/>
              <a:gd name="connsiteX3743" fmla="*/ 1034266 w 2704675"/>
              <a:gd name="connsiteY3743" fmla="*/ 267167 h 3177656"/>
              <a:gd name="connsiteX3744" fmla="*/ 1036905 w 2704675"/>
              <a:gd name="connsiteY3744" fmla="*/ 261564 h 3177656"/>
              <a:gd name="connsiteX3745" fmla="*/ 1040410 w 2704675"/>
              <a:gd name="connsiteY3745" fmla="*/ 260837 h 3177656"/>
              <a:gd name="connsiteX3746" fmla="*/ 1042977 w 2704675"/>
              <a:gd name="connsiteY3746" fmla="*/ 262838 h 3177656"/>
              <a:gd name="connsiteX3747" fmla="*/ 1047959 w 2704675"/>
              <a:gd name="connsiteY3747" fmla="*/ 250718 h 3177656"/>
              <a:gd name="connsiteX3748" fmla="*/ 1036160 w 2704675"/>
              <a:gd name="connsiteY3748" fmla="*/ 243913 h 3177656"/>
              <a:gd name="connsiteX3749" fmla="*/ 1040821 w 2704675"/>
              <a:gd name="connsiteY3749" fmla="*/ 233615 h 3177656"/>
              <a:gd name="connsiteX3750" fmla="*/ 1039662 w 2704675"/>
              <a:gd name="connsiteY3750" fmla="*/ 227520 h 3177656"/>
              <a:gd name="connsiteX3751" fmla="*/ 1049372 w 2704675"/>
              <a:gd name="connsiteY3751" fmla="*/ 230046 h 3177656"/>
              <a:gd name="connsiteX3752" fmla="*/ 1051829 w 2704675"/>
              <a:gd name="connsiteY3752" fmla="*/ 227636 h 3177656"/>
              <a:gd name="connsiteX3753" fmla="*/ 1051852 w 2704675"/>
              <a:gd name="connsiteY3753" fmla="*/ 225203 h 3177656"/>
              <a:gd name="connsiteX3754" fmla="*/ 1048674 w 2704675"/>
              <a:gd name="connsiteY3754" fmla="*/ 223499 h 3177656"/>
              <a:gd name="connsiteX3755" fmla="*/ 1044575 w 2704675"/>
              <a:gd name="connsiteY3755" fmla="*/ 222700 h 3177656"/>
              <a:gd name="connsiteX3756" fmla="*/ 1050302 w 2704675"/>
              <a:gd name="connsiteY3756" fmla="*/ 212259 h 3177656"/>
              <a:gd name="connsiteX3757" fmla="*/ 1049650 w 2704675"/>
              <a:gd name="connsiteY3757" fmla="*/ 200846 h 3177656"/>
              <a:gd name="connsiteX3758" fmla="*/ 1060196 w 2704675"/>
              <a:gd name="connsiteY3758" fmla="*/ 163378 h 3177656"/>
              <a:gd name="connsiteX3759" fmla="*/ 1066172 w 2704675"/>
              <a:gd name="connsiteY3759" fmla="*/ 126779 h 3177656"/>
              <a:gd name="connsiteX3760" fmla="*/ 1072116 w 2704675"/>
              <a:gd name="connsiteY3760" fmla="*/ 109497 h 3177656"/>
              <a:gd name="connsiteX3761" fmla="*/ 1076252 w 2704675"/>
              <a:gd name="connsiteY3761" fmla="*/ 90372 h 3177656"/>
              <a:gd name="connsiteX3762" fmla="*/ 1078709 w 2704675"/>
              <a:gd name="connsiteY3762" fmla="*/ 87961 h 3177656"/>
              <a:gd name="connsiteX3763" fmla="*/ 1080051 w 2704675"/>
              <a:gd name="connsiteY3763" fmla="*/ 122804 h 3177656"/>
              <a:gd name="connsiteX3764" fmla="*/ 1073171 w 2704675"/>
              <a:gd name="connsiteY3764" fmla="*/ 158482 h 3177656"/>
              <a:gd name="connsiteX3765" fmla="*/ 1073705 w 2704675"/>
              <a:gd name="connsiteY3765" fmla="*/ 166396 h 3177656"/>
              <a:gd name="connsiteX3766" fmla="*/ 1074238 w 2704675"/>
              <a:gd name="connsiteY3766" fmla="*/ 174310 h 3177656"/>
              <a:gd name="connsiteX3767" fmla="*/ 1065547 w 2704675"/>
              <a:gd name="connsiteY3767" fmla="*/ 192480 h 3177656"/>
              <a:gd name="connsiteX3768" fmla="*/ 1065062 w 2704675"/>
              <a:gd name="connsiteY3768" fmla="*/ 243580 h 3177656"/>
              <a:gd name="connsiteX3769" fmla="*/ 1068862 w 2704675"/>
              <a:gd name="connsiteY3769" fmla="*/ 227797 h 3177656"/>
              <a:gd name="connsiteX3770" fmla="*/ 1088259 w 2704675"/>
              <a:gd name="connsiteY3770" fmla="*/ 235283 h 3177656"/>
              <a:gd name="connsiteX3771" fmla="*/ 1081972 w 2704675"/>
              <a:gd name="connsiteY3771" fmla="*/ 304732 h 3177656"/>
              <a:gd name="connsiteX3772" fmla="*/ 1085713 w 2704675"/>
              <a:gd name="connsiteY3772" fmla="*/ 375188 h 3177656"/>
              <a:gd name="connsiteX3773" fmla="*/ 1089351 w 2704675"/>
              <a:gd name="connsiteY3773" fmla="*/ 376440 h 3177656"/>
              <a:gd name="connsiteX3774" fmla="*/ 1095594 w 2704675"/>
              <a:gd name="connsiteY3774" fmla="*/ 359768 h 3177656"/>
              <a:gd name="connsiteX3775" fmla="*/ 1101819 w 2704675"/>
              <a:gd name="connsiteY3775" fmla="*/ 344922 h 3177656"/>
              <a:gd name="connsiteX3776" fmla="*/ 1106685 w 2704675"/>
              <a:gd name="connsiteY3776" fmla="*/ 344969 h 3177656"/>
              <a:gd name="connsiteX3777" fmla="*/ 1111459 w 2704675"/>
              <a:gd name="connsiteY3777" fmla="*/ 354748 h 3177656"/>
              <a:gd name="connsiteX3778" fmla="*/ 1108911 w 2704675"/>
              <a:gd name="connsiteY3778" fmla="*/ 366892 h 3177656"/>
              <a:gd name="connsiteX3779" fmla="*/ 1119699 w 2704675"/>
              <a:gd name="connsiteY3779" fmla="*/ 368059 h 3177656"/>
              <a:gd name="connsiteX3780" fmla="*/ 1118528 w 2704675"/>
              <a:gd name="connsiteY3780" fmla="*/ 379151 h 3177656"/>
              <a:gd name="connsiteX3781" fmla="*/ 1122005 w 2704675"/>
              <a:gd name="connsiteY3781" fmla="*/ 397436 h 3177656"/>
              <a:gd name="connsiteX3782" fmla="*/ 1124044 w 2704675"/>
              <a:gd name="connsiteY3782" fmla="*/ 406885 h 3177656"/>
              <a:gd name="connsiteX3783" fmla="*/ 1124276 w 2704675"/>
              <a:gd name="connsiteY3783" fmla="*/ 414492 h 3177656"/>
              <a:gd name="connsiteX3784" fmla="*/ 1121820 w 2704675"/>
              <a:gd name="connsiteY3784" fmla="*/ 416903 h 3177656"/>
              <a:gd name="connsiteX3785" fmla="*/ 1118601 w 2704675"/>
              <a:gd name="connsiteY3785" fmla="*/ 419458 h 3177656"/>
              <a:gd name="connsiteX3786" fmla="*/ 1114497 w 2704675"/>
              <a:gd name="connsiteY3786" fmla="*/ 419266 h 3177656"/>
              <a:gd name="connsiteX3787" fmla="*/ 1112767 w 2704675"/>
              <a:gd name="connsiteY3787" fmla="*/ 409212 h 3177656"/>
              <a:gd name="connsiteX3788" fmla="*/ 1114705 w 2704675"/>
              <a:gd name="connsiteY3788" fmla="*/ 397366 h 3177656"/>
              <a:gd name="connsiteX3789" fmla="*/ 1109954 w 2704675"/>
              <a:gd name="connsiteY3789" fmla="*/ 385153 h 3177656"/>
              <a:gd name="connsiteX3790" fmla="*/ 1107497 w 2704675"/>
              <a:gd name="connsiteY3790" fmla="*/ 387563 h 3177656"/>
              <a:gd name="connsiteX3791" fmla="*/ 1111249 w 2704675"/>
              <a:gd name="connsiteY3791" fmla="*/ 408893 h 3177656"/>
              <a:gd name="connsiteX3792" fmla="*/ 1113176 w 2704675"/>
              <a:gd name="connsiteY3792" fmla="*/ 430205 h 3177656"/>
              <a:gd name="connsiteX3793" fmla="*/ 1119248 w 2704675"/>
              <a:gd name="connsiteY3793" fmla="*/ 431479 h 3177656"/>
              <a:gd name="connsiteX3794" fmla="*/ 1116829 w 2704675"/>
              <a:gd name="connsiteY3794" fmla="*/ 445906 h 3177656"/>
              <a:gd name="connsiteX3795" fmla="*/ 1115331 w 2704675"/>
              <a:gd name="connsiteY3795" fmla="*/ 459429 h 3177656"/>
              <a:gd name="connsiteX3796" fmla="*/ 1114257 w 2704675"/>
              <a:gd name="connsiteY3796" fmla="*/ 476453 h 3177656"/>
              <a:gd name="connsiteX3797" fmla="*/ 1115008 w 2704675"/>
              <a:gd name="connsiteY3797" fmla="*/ 493495 h 3177656"/>
              <a:gd name="connsiteX3798" fmla="*/ 1116167 w 2704675"/>
              <a:gd name="connsiteY3798" fmla="*/ 499590 h 3177656"/>
              <a:gd name="connsiteX3799" fmla="*/ 1129515 w 2704675"/>
              <a:gd name="connsiteY3799" fmla="*/ 503367 h 3177656"/>
              <a:gd name="connsiteX3800" fmla="*/ 1127151 w 2704675"/>
              <a:gd name="connsiteY3800" fmla="*/ 496044 h 3177656"/>
              <a:gd name="connsiteX3801" fmla="*/ 1140685 w 2704675"/>
              <a:gd name="connsiteY3801" fmla="*/ 480355 h 3177656"/>
              <a:gd name="connsiteX3802" fmla="*/ 1137139 w 2704675"/>
              <a:gd name="connsiteY3802" fmla="*/ 469370 h 3177656"/>
              <a:gd name="connsiteX3803" fmla="*/ 1140691 w 2704675"/>
              <a:gd name="connsiteY3803" fmla="*/ 463776 h 3177656"/>
              <a:gd name="connsiteX3804" fmla="*/ 1139688 w 2704675"/>
              <a:gd name="connsiteY3804" fmla="*/ 457226 h 3177656"/>
              <a:gd name="connsiteX3805" fmla="*/ 1143442 w 2704675"/>
              <a:gd name="connsiteY3805" fmla="*/ 446311 h 3177656"/>
              <a:gd name="connsiteX3806" fmla="*/ 1153222 w 2704675"/>
              <a:gd name="connsiteY3806" fmla="*/ 441537 h 3177656"/>
              <a:gd name="connsiteX3807" fmla="*/ 1153048 w 2704675"/>
              <a:gd name="connsiteY3807" fmla="*/ 443817 h 3177656"/>
              <a:gd name="connsiteX3808" fmla="*/ 1151971 w 2704675"/>
              <a:gd name="connsiteY3808" fmla="*/ 445175 h 3177656"/>
              <a:gd name="connsiteX3809" fmla="*/ 1156722 w 2704675"/>
              <a:gd name="connsiteY3809" fmla="*/ 457388 h 3177656"/>
              <a:gd name="connsiteX3810" fmla="*/ 1156197 w 2704675"/>
              <a:gd name="connsiteY3810" fmla="*/ 464532 h 3177656"/>
              <a:gd name="connsiteX3811" fmla="*/ 1160244 w 2704675"/>
              <a:gd name="connsiteY3811" fmla="*/ 470807 h 3177656"/>
              <a:gd name="connsiteX3812" fmla="*/ 1161380 w 2704675"/>
              <a:gd name="connsiteY3812" fmla="*/ 479335 h 3177656"/>
              <a:gd name="connsiteX3813" fmla="*/ 1167382 w 2704675"/>
              <a:gd name="connsiteY3813" fmla="*/ 487909 h 3177656"/>
              <a:gd name="connsiteX3814" fmla="*/ 1174263 w 2704675"/>
              <a:gd name="connsiteY3814" fmla="*/ 532083 h 3177656"/>
              <a:gd name="connsiteX3815" fmla="*/ 1184741 w 2704675"/>
              <a:gd name="connsiteY3815" fmla="*/ 581767 h 3177656"/>
              <a:gd name="connsiteX3816" fmla="*/ 1196816 w 2704675"/>
              <a:gd name="connsiteY3816" fmla="*/ 591616 h 3177656"/>
              <a:gd name="connsiteX3817" fmla="*/ 1194244 w 2704675"/>
              <a:gd name="connsiteY3817" fmla="*/ 606192 h 3177656"/>
              <a:gd name="connsiteX3818" fmla="*/ 1197790 w 2704675"/>
              <a:gd name="connsiteY3818" fmla="*/ 617177 h 3177656"/>
              <a:gd name="connsiteX3819" fmla="*/ 1201054 w 2704675"/>
              <a:gd name="connsiteY3819" fmla="*/ 577815 h 3177656"/>
              <a:gd name="connsiteX3820" fmla="*/ 1210697 w 2704675"/>
              <a:gd name="connsiteY3820" fmla="*/ 539426 h 3177656"/>
              <a:gd name="connsiteX3821" fmla="*/ 1204891 w 2704675"/>
              <a:gd name="connsiteY3821" fmla="*/ 526138 h 3177656"/>
              <a:gd name="connsiteX3822" fmla="*/ 1207290 w 2704675"/>
              <a:gd name="connsiteY3822" fmla="*/ 513841 h 3177656"/>
              <a:gd name="connsiteX3823" fmla="*/ 1217561 w 2704675"/>
              <a:gd name="connsiteY3823" fmla="*/ 489299 h 3177656"/>
              <a:gd name="connsiteX3824" fmla="*/ 1218621 w 2704675"/>
              <a:gd name="connsiteY3824" fmla="*/ 473795 h 3177656"/>
              <a:gd name="connsiteX3825" fmla="*/ 1218807 w 2704675"/>
              <a:gd name="connsiteY3825" fmla="*/ 454328 h 3177656"/>
              <a:gd name="connsiteX3826" fmla="*/ 1223998 w 2704675"/>
              <a:gd name="connsiteY3826" fmla="*/ 448289 h 3177656"/>
              <a:gd name="connsiteX3827" fmla="*/ 1221383 w 2704675"/>
              <a:gd name="connsiteY3827" fmla="*/ 425760 h 3177656"/>
              <a:gd name="connsiteX3828" fmla="*/ 1214071 w 2704675"/>
              <a:gd name="connsiteY3828" fmla="*/ 411048 h 3177656"/>
              <a:gd name="connsiteX3829" fmla="*/ 1211616 w 2704675"/>
              <a:gd name="connsiteY3829" fmla="*/ 393809 h 3177656"/>
              <a:gd name="connsiteX3830" fmla="*/ 1208463 w 2704675"/>
              <a:gd name="connsiteY3830" fmla="*/ 388078 h 3177656"/>
              <a:gd name="connsiteX3831" fmla="*/ 1208159 w 2704675"/>
              <a:gd name="connsiteY3831" fmla="*/ 381892 h 3177656"/>
              <a:gd name="connsiteX3832" fmla="*/ 1210910 w 2704675"/>
              <a:gd name="connsiteY3832" fmla="*/ 379603 h 3177656"/>
              <a:gd name="connsiteX3833" fmla="*/ 1214117 w 2704675"/>
              <a:gd name="connsiteY3833" fmla="*/ 380163 h 3177656"/>
              <a:gd name="connsiteX3834" fmla="*/ 1212818 w 2704675"/>
              <a:gd name="connsiteY3834" fmla="*/ 367124 h 3177656"/>
              <a:gd name="connsiteX3835" fmla="*/ 1199205 w 2704675"/>
              <a:gd name="connsiteY3835" fmla="*/ 366663 h 3177656"/>
              <a:gd name="connsiteX3836" fmla="*/ 1198480 w 2704675"/>
              <a:gd name="connsiteY3836" fmla="*/ 355382 h 3177656"/>
              <a:gd name="connsiteX3837" fmla="*/ 1194592 w 2704675"/>
              <a:gd name="connsiteY3837" fmla="*/ 350547 h 3177656"/>
              <a:gd name="connsiteX3838" fmla="*/ 1204350 w 2704675"/>
              <a:gd name="connsiteY3838" fmla="*/ 348213 h 3177656"/>
              <a:gd name="connsiteX3839" fmla="*/ 1205385 w 2704675"/>
              <a:gd name="connsiteY3839" fmla="*/ 344931 h 3177656"/>
              <a:gd name="connsiteX3840" fmla="*/ 1204262 w 2704675"/>
              <a:gd name="connsiteY3840" fmla="*/ 342772 h 3177656"/>
              <a:gd name="connsiteX3841" fmla="*/ 1200657 w 2704675"/>
              <a:gd name="connsiteY3841" fmla="*/ 342763 h 3177656"/>
              <a:gd name="connsiteX3842" fmla="*/ 1196663 w 2704675"/>
              <a:gd name="connsiteY3842" fmla="*/ 343983 h 3177656"/>
              <a:gd name="connsiteX3843" fmla="*/ 1196811 w 2704675"/>
              <a:gd name="connsiteY3843" fmla="*/ 332077 h 3177656"/>
              <a:gd name="connsiteX3844" fmla="*/ 1190871 w 2704675"/>
              <a:gd name="connsiteY3844" fmla="*/ 322308 h 3177656"/>
              <a:gd name="connsiteX3845" fmla="*/ 1182571 w 2704675"/>
              <a:gd name="connsiteY3845" fmla="*/ 284280 h 3177656"/>
              <a:gd name="connsiteX3846" fmla="*/ 1170645 w 2704675"/>
              <a:gd name="connsiteY3846" fmla="*/ 249166 h 3177656"/>
              <a:gd name="connsiteX3847" fmla="*/ 1167768 w 2704675"/>
              <a:gd name="connsiteY3847" fmla="*/ 231118 h 3177656"/>
              <a:gd name="connsiteX3848" fmla="*/ 1162430 w 2704675"/>
              <a:gd name="connsiteY3848" fmla="*/ 212293 h 3177656"/>
              <a:gd name="connsiteX3849" fmla="*/ 1163466 w 2704675"/>
              <a:gd name="connsiteY3849" fmla="*/ 209011 h 3177656"/>
              <a:gd name="connsiteX3850" fmla="*/ 1181026 w 2704675"/>
              <a:gd name="connsiteY3850" fmla="*/ 239135 h 3177656"/>
              <a:gd name="connsiteX3851" fmla="*/ 1191722 w 2704675"/>
              <a:gd name="connsiteY3851" fmla="*/ 273860 h 3177656"/>
              <a:gd name="connsiteX3852" fmla="*/ 1195913 w 2704675"/>
              <a:gd name="connsiteY3852" fmla="*/ 280595 h 3177656"/>
              <a:gd name="connsiteX3853" fmla="*/ 1200103 w 2704675"/>
              <a:gd name="connsiteY3853" fmla="*/ 287330 h 3177656"/>
              <a:gd name="connsiteX3854" fmla="*/ 1200972 w 2704675"/>
              <a:gd name="connsiteY3854" fmla="*/ 307452 h 3177656"/>
              <a:gd name="connsiteX3855" fmla="*/ 1224560 w 2704675"/>
              <a:gd name="connsiteY3855" fmla="*/ 352785 h 3177656"/>
              <a:gd name="connsiteX3856" fmla="*/ 1220496 w 2704675"/>
              <a:gd name="connsiteY3856" fmla="*/ 337069 h 3177656"/>
              <a:gd name="connsiteX3857" fmla="*/ 1241136 w 2704675"/>
              <a:gd name="connsiteY3857" fmla="*/ 334558 h 3177656"/>
              <a:gd name="connsiteX3858" fmla="*/ 1268226 w 2704675"/>
              <a:gd name="connsiteY3858" fmla="*/ 398815 h 3177656"/>
              <a:gd name="connsiteX3859" fmla="*/ 1304643 w 2704675"/>
              <a:gd name="connsiteY3859" fmla="*/ 459247 h 3177656"/>
              <a:gd name="connsiteX3860" fmla="*/ 1308443 w 2704675"/>
              <a:gd name="connsiteY3860" fmla="*/ 458641 h 3177656"/>
              <a:gd name="connsiteX3861" fmla="*/ 1306117 w 2704675"/>
              <a:gd name="connsiteY3861" fmla="*/ 440992 h 3177656"/>
              <a:gd name="connsiteX3862" fmla="*/ 1304634 w 2704675"/>
              <a:gd name="connsiteY3862" fmla="*/ 424961 h 3177656"/>
              <a:gd name="connsiteX3863" fmla="*/ 1308951 w 2704675"/>
              <a:gd name="connsiteY3863" fmla="*/ 422715 h 3177656"/>
              <a:gd name="connsiteX3864" fmla="*/ 1317761 w 2704675"/>
              <a:gd name="connsiteY3864" fmla="*/ 429104 h 3177656"/>
              <a:gd name="connsiteX3865" fmla="*/ 1321219 w 2704675"/>
              <a:gd name="connsiteY3865" fmla="*/ 441021 h 3177656"/>
              <a:gd name="connsiteX3866" fmla="*/ 1331290 w 2704675"/>
              <a:gd name="connsiteY3866" fmla="*/ 436980 h 3177656"/>
              <a:gd name="connsiteX3867" fmla="*/ 1335470 w 2704675"/>
              <a:gd name="connsiteY3867" fmla="*/ 447321 h 3177656"/>
              <a:gd name="connsiteX3868" fmla="*/ 1347133 w 2704675"/>
              <a:gd name="connsiteY3868" fmla="*/ 461826 h 3177656"/>
              <a:gd name="connsiteX3869" fmla="*/ 1353374 w 2704675"/>
              <a:gd name="connsiteY3869" fmla="*/ 469209 h 3177656"/>
              <a:gd name="connsiteX3870" fmla="*/ 1357154 w 2704675"/>
              <a:gd name="connsiteY3870" fmla="*/ 475814 h 3177656"/>
              <a:gd name="connsiteX3871" fmla="*/ 1356119 w 2704675"/>
              <a:gd name="connsiteY3871" fmla="*/ 479096 h 3177656"/>
              <a:gd name="connsiteX3872" fmla="*/ 1354478 w 2704675"/>
              <a:gd name="connsiteY3872" fmla="*/ 482864 h 3177656"/>
              <a:gd name="connsiteX3873" fmla="*/ 1350765 w 2704675"/>
              <a:gd name="connsiteY3873" fmla="*/ 484624 h 3177656"/>
              <a:gd name="connsiteX3874" fmla="*/ 1344513 w 2704675"/>
              <a:gd name="connsiteY3874" fmla="*/ 476563 h 3177656"/>
              <a:gd name="connsiteX3875" fmla="*/ 1340657 w 2704675"/>
              <a:gd name="connsiteY3875" fmla="*/ 465196 h 3177656"/>
              <a:gd name="connsiteX3876" fmla="*/ 1330723 w 2704675"/>
              <a:gd name="connsiteY3876" fmla="*/ 456649 h 3177656"/>
              <a:gd name="connsiteX3877" fmla="*/ 1329687 w 2704675"/>
              <a:gd name="connsiteY3877" fmla="*/ 459931 h 3177656"/>
              <a:gd name="connsiteX3878" fmla="*/ 1343024 w 2704675"/>
              <a:gd name="connsiteY3878" fmla="*/ 476994 h 3177656"/>
              <a:gd name="connsiteX3879" fmla="*/ 1354741 w 2704675"/>
              <a:gd name="connsiteY3879" fmla="*/ 494900 h 3177656"/>
              <a:gd name="connsiteX3880" fmla="*/ 1360699 w 2704675"/>
              <a:gd name="connsiteY3880" fmla="*/ 493171 h 3177656"/>
              <a:gd name="connsiteX3881" fmla="*/ 1365344 w 2704675"/>
              <a:gd name="connsiteY3881" fmla="*/ 507042 h 3177656"/>
              <a:gd name="connsiteX3882" fmla="*/ 1370378 w 2704675"/>
              <a:gd name="connsiteY3882" fmla="*/ 519682 h 3177656"/>
              <a:gd name="connsiteX3883" fmla="*/ 1377431 w 2704675"/>
              <a:gd name="connsiteY3883" fmla="*/ 535214 h 3177656"/>
              <a:gd name="connsiteX3884" fmla="*/ 1386103 w 2704675"/>
              <a:gd name="connsiteY3884" fmla="*/ 549904 h 3177656"/>
              <a:gd name="connsiteX3885" fmla="*/ 1389991 w 2704675"/>
              <a:gd name="connsiteY3885" fmla="*/ 554739 h 3177656"/>
              <a:gd name="connsiteX3886" fmla="*/ 1403549 w 2704675"/>
              <a:gd name="connsiteY3886" fmla="*/ 551799 h 3177656"/>
              <a:gd name="connsiteX3887" fmla="*/ 1398021 w 2704675"/>
              <a:gd name="connsiteY3887" fmla="*/ 546446 h 3177656"/>
              <a:gd name="connsiteX3888" fmla="*/ 1402592 w 2704675"/>
              <a:gd name="connsiteY3888" fmla="*/ 526236 h 3177656"/>
              <a:gd name="connsiteX3889" fmla="*/ 1394299 w 2704675"/>
              <a:gd name="connsiteY3889" fmla="*/ 518208 h 3177656"/>
              <a:gd name="connsiteX3890" fmla="*/ 1394805 w 2704675"/>
              <a:gd name="connsiteY3890" fmla="*/ 511601 h 3177656"/>
              <a:gd name="connsiteX3891" fmla="*/ 1390842 w 2704675"/>
              <a:gd name="connsiteY3891" fmla="*/ 506291 h 3177656"/>
              <a:gd name="connsiteX3892" fmla="*/ 1389025 w 2704675"/>
              <a:gd name="connsiteY3892" fmla="*/ 494892 h 3177656"/>
              <a:gd name="connsiteX3893" fmla="*/ 1395414 w 2704675"/>
              <a:gd name="connsiteY3893" fmla="*/ 486082 h 3177656"/>
              <a:gd name="connsiteX3894" fmla="*/ 1396332 w 2704675"/>
              <a:gd name="connsiteY3894" fmla="*/ 488176 h 3177656"/>
              <a:gd name="connsiteX3895" fmla="*/ 1396020 w 2704675"/>
              <a:gd name="connsiteY3895" fmla="*/ 489881 h 3177656"/>
              <a:gd name="connsiteX3896" fmla="*/ 1405953 w 2704675"/>
              <a:gd name="connsiteY3896" fmla="*/ 498428 h 3177656"/>
              <a:gd name="connsiteX3897" fmla="*/ 1408848 w 2704675"/>
              <a:gd name="connsiteY3897" fmla="*/ 504980 h 3177656"/>
              <a:gd name="connsiteX3898" fmla="*/ 1415369 w 2704675"/>
              <a:gd name="connsiteY3898" fmla="*/ 508616 h 3177656"/>
              <a:gd name="connsiteX3899" fmla="*/ 1417514 w 2704675"/>
              <a:gd name="connsiteY3899" fmla="*/ 511611 h 3177656"/>
              <a:gd name="connsiteX3900" fmla="*/ 1419610 w 2704675"/>
              <a:gd name="connsiteY3900" fmla="*/ 499127 h 3177656"/>
              <a:gd name="connsiteX3901" fmla="*/ 1431990 w 2704675"/>
              <a:gd name="connsiteY3901" fmla="*/ 489869 h 3177656"/>
              <a:gd name="connsiteX3902" fmla="*/ 1432136 w 2704675"/>
              <a:gd name="connsiteY3902" fmla="*/ 491584 h 3177656"/>
              <a:gd name="connsiteX3903" fmla="*/ 1427194 w 2704675"/>
              <a:gd name="connsiteY3903" fmla="*/ 504525 h 3177656"/>
              <a:gd name="connsiteX3904" fmla="*/ 1418769 w 2704675"/>
              <a:gd name="connsiteY3904" fmla="*/ 513362 h 3177656"/>
              <a:gd name="connsiteX3905" fmla="*/ 1420380 w 2704675"/>
              <a:gd name="connsiteY3905" fmla="*/ 515610 h 3177656"/>
              <a:gd name="connsiteX3906" fmla="*/ 1429708 w 2704675"/>
              <a:gd name="connsiteY3906" fmla="*/ 520358 h 3177656"/>
              <a:gd name="connsiteX3907" fmla="*/ 1433264 w 2704675"/>
              <a:gd name="connsiteY3907" fmla="*/ 525989 h 3177656"/>
              <a:gd name="connsiteX3908" fmla="*/ 1433341 w 2704675"/>
              <a:gd name="connsiteY3908" fmla="*/ 526020 h 3177656"/>
              <a:gd name="connsiteX3909" fmla="*/ 1436813 w 2704675"/>
              <a:gd name="connsiteY3909" fmla="*/ 520833 h 3177656"/>
              <a:gd name="connsiteX3910" fmla="*/ 1434543 w 2704675"/>
              <a:gd name="connsiteY3910" fmla="*/ 516470 h 3177656"/>
              <a:gd name="connsiteX3911" fmla="*/ 1440630 w 2704675"/>
              <a:gd name="connsiteY3911" fmla="*/ 510045 h 3177656"/>
              <a:gd name="connsiteX3912" fmla="*/ 1440913 w 2704675"/>
              <a:gd name="connsiteY3912" fmla="*/ 509970 h 3177656"/>
              <a:gd name="connsiteX3913" fmla="*/ 1443153 w 2704675"/>
              <a:gd name="connsiteY3913" fmla="*/ 499280 h 3177656"/>
              <a:gd name="connsiteX3914" fmla="*/ 1450649 w 2704675"/>
              <a:gd name="connsiteY3914" fmla="*/ 496052 h 3177656"/>
              <a:gd name="connsiteX3915" fmla="*/ 1452564 w 2704675"/>
              <a:gd name="connsiteY3915" fmla="*/ 488117 h 3177656"/>
              <a:gd name="connsiteX3916" fmla="*/ 1452272 w 2704675"/>
              <a:gd name="connsiteY3916" fmla="*/ 484689 h 3177656"/>
              <a:gd name="connsiteX3917" fmla="*/ 1462464 w 2704675"/>
              <a:gd name="connsiteY3917" fmla="*/ 472599 h 3177656"/>
              <a:gd name="connsiteX3918" fmla="*/ 1459315 w 2704675"/>
              <a:gd name="connsiteY3918" fmla="*/ 466548 h 3177656"/>
              <a:gd name="connsiteX3919" fmla="*/ 1461537 w 2704675"/>
              <a:gd name="connsiteY3919" fmla="*/ 456648 h 3177656"/>
              <a:gd name="connsiteX3920" fmla="*/ 1458447 w 2704675"/>
              <a:gd name="connsiteY3920" fmla="*/ 446426 h 3177656"/>
              <a:gd name="connsiteX3921" fmla="*/ 1461630 w 2704675"/>
              <a:gd name="connsiteY3921" fmla="*/ 441341 h 3177656"/>
              <a:gd name="connsiteX3922" fmla="*/ 1468117 w 2704675"/>
              <a:gd name="connsiteY3922" fmla="*/ 438651 h 3177656"/>
              <a:gd name="connsiteX3923" fmla="*/ 1471229 w 2704675"/>
              <a:gd name="connsiteY3923" fmla="*/ 450234 h 3177656"/>
              <a:gd name="connsiteX3924" fmla="*/ 1471053 w 2704675"/>
              <a:gd name="connsiteY3924" fmla="*/ 455173 h 3177656"/>
              <a:gd name="connsiteX3925" fmla="*/ 1481635 w 2704675"/>
              <a:gd name="connsiteY3925" fmla="*/ 444195 h 3177656"/>
              <a:gd name="connsiteX3926" fmla="*/ 1491301 w 2704675"/>
              <a:gd name="connsiteY3926" fmla="*/ 415741 h 3177656"/>
              <a:gd name="connsiteX3927" fmla="*/ 1495979 w 2704675"/>
              <a:gd name="connsiteY3927" fmla="*/ 414911 h 3177656"/>
              <a:gd name="connsiteX3928" fmla="*/ 1497867 w 2704675"/>
              <a:gd name="connsiteY3928" fmla="*/ 411728 h 3177656"/>
              <a:gd name="connsiteX3929" fmla="*/ 1498141 w 2704675"/>
              <a:gd name="connsiteY3929" fmla="*/ 404797 h 3177656"/>
              <a:gd name="connsiteX3930" fmla="*/ 1503995 w 2704675"/>
              <a:gd name="connsiteY3930" fmla="*/ 402571 h 3177656"/>
              <a:gd name="connsiteX3931" fmla="*/ 1503566 w 2704675"/>
              <a:gd name="connsiteY3931" fmla="*/ 392462 h 3177656"/>
              <a:gd name="connsiteX3932" fmla="*/ 1505818 w 2704675"/>
              <a:gd name="connsiteY3932" fmla="*/ 383420 h 3177656"/>
              <a:gd name="connsiteX3933" fmla="*/ 1505381 w 2704675"/>
              <a:gd name="connsiteY3933" fmla="*/ 378276 h 3177656"/>
              <a:gd name="connsiteX3934" fmla="*/ 1490858 w 2704675"/>
              <a:gd name="connsiteY3934" fmla="*/ 397862 h 3177656"/>
              <a:gd name="connsiteX3935" fmla="*/ 1477731 w 2704675"/>
              <a:gd name="connsiteY3935" fmla="*/ 418623 h 3177656"/>
              <a:gd name="connsiteX3936" fmla="*/ 1471950 w 2704675"/>
              <a:gd name="connsiteY3936" fmla="*/ 421706 h 3177656"/>
              <a:gd name="connsiteX3937" fmla="*/ 1466167 w 2704675"/>
              <a:gd name="connsiteY3937" fmla="*/ 424789 h 3177656"/>
              <a:gd name="connsiteX3938" fmla="*/ 1484665 w 2704675"/>
              <a:gd name="connsiteY3938" fmla="*/ 380904 h 3177656"/>
              <a:gd name="connsiteX3939" fmla="*/ 1512601 w 2704675"/>
              <a:gd name="connsiteY3939" fmla="*/ 341396 h 3177656"/>
              <a:gd name="connsiteX3940" fmla="*/ 1515839 w 2704675"/>
              <a:gd name="connsiteY3940" fmla="*/ 343927 h 3177656"/>
              <a:gd name="connsiteX3941" fmla="*/ 1516614 w 2704675"/>
              <a:gd name="connsiteY3941" fmla="*/ 347962 h 3177656"/>
              <a:gd name="connsiteX3942" fmla="*/ 1510290 w 2704675"/>
              <a:gd name="connsiteY3942" fmla="*/ 357351 h 3177656"/>
              <a:gd name="connsiteX3943" fmla="*/ 1507933 w 2704675"/>
              <a:gd name="connsiteY3943" fmla="*/ 367697 h 3177656"/>
              <a:gd name="connsiteX3944" fmla="*/ 1516906 w 2704675"/>
              <a:gd name="connsiteY3944" fmla="*/ 351391 h 3177656"/>
              <a:gd name="connsiteX3945" fmla="*/ 1526901 w 2704675"/>
              <a:gd name="connsiteY3945" fmla="*/ 347086 h 3177656"/>
              <a:gd name="connsiteX3946" fmla="*/ 1530768 w 2704675"/>
              <a:gd name="connsiteY3946" fmla="*/ 351937 h 3177656"/>
              <a:gd name="connsiteX3947" fmla="*/ 1527513 w 2704675"/>
              <a:gd name="connsiteY3947" fmla="*/ 369484 h 3177656"/>
              <a:gd name="connsiteX3948" fmla="*/ 1521687 w 2704675"/>
              <a:gd name="connsiteY3948" fmla="*/ 387249 h 3177656"/>
              <a:gd name="connsiteX3949" fmla="*/ 1509139 w 2704675"/>
              <a:gd name="connsiteY3949" fmla="*/ 402133 h 3177656"/>
              <a:gd name="connsiteX3950" fmla="*/ 1507169 w 2704675"/>
              <a:gd name="connsiteY3950" fmla="*/ 419571 h 3177656"/>
              <a:gd name="connsiteX3951" fmla="*/ 1530514 w 2704675"/>
              <a:gd name="connsiteY3951" fmla="*/ 369228 h 3177656"/>
              <a:gd name="connsiteX3952" fmla="*/ 1542223 w 2704675"/>
              <a:gd name="connsiteY3952" fmla="*/ 364777 h 3177656"/>
              <a:gd name="connsiteX3953" fmla="*/ 1553349 w 2704675"/>
              <a:gd name="connsiteY3953" fmla="*/ 353468 h 3177656"/>
              <a:gd name="connsiteX3954" fmla="*/ 1572854 w 2704675"/>
              <a:gd name="connsiteY3954" fmla="*/ 313815 h 3177656"/>
              <a:gd name="connsiteX3955" fmla="*/ 1600513 w 2704675"/>
              <a:gd name="connsiteY3955" fmla="*/ 278647 h 3177656"/>
              <a:gd name="connsiteX3956" fmla="*/ 1604926 w 2704675"/>
              <a:gd name="connsiteY3956" fmla="*/ 269637 h 3177656"/>
              <a:gd name="connsiteX3957" fmla="*/ 1605345 w 2704675"/>
              <a:gd name="connsiteY3957" fmla="*/ 264420 h 3177656"/>
              <a:gd name="connsiteX3958" fmla="*/ 1605765 w 2704675"/>
              <a:gd name="connsiteY3958" fmla="*/ 259204 h 3177656"/>
              <a:gd name="connsiteX3959" fmla="*/ 1605473 w 2704675"/>
              <a:gd name="connsiteY3959" fmla="*/ 255775 h 3177656"/>
              <a:gd name="connsiteX3960" fmla="*/ 1618167 w 2704675"/>
              <a:gd name="connsiteY3960" fmla="*/ 242605 h 3177656"/>
              <a:gd name="connsiteX3961" fmla="*/ 1623752 w 2704675"/>
              <a:gd name="connsiteY3961" fmla="*/ 229609 h 3177656"/>
              <a:gd name="connsiteX3962" fmla="*/ 1633414 w 2704675"/>
              <a:gd name="connsiteY3962" fmla="*/ 218857 h 3177656"/>
              <a:gd name="connsiteX3963" fmla="*/ 1641510 w 2704675"/>
              <a:gd name="connsiteY3963" fmla="*/ 192262 h 3177656"/>
              <a:gd name="connsiteX3964" fmla="*/ 1647931 w 2704675"/>
              <a:gd name="connsiteY3964" fmla="*/ 186535 h 3177656"/>
              <a:gd name="connsiteX3965" fmla="*/ 1654351 w 2704675"/>
              <a:gd name="connsiteY3965" fmla="*/ 180808 h 3177656"/>
              <a:gd name="connsiteX3966" fmla="*/ 1654049 w 2704675"/>
              <a:gd name="connsiteY3966" fmla="*/ 172199 h 3177656"/>
              <a:gd name="connsiteX3967" fmla="*/ 1656319 w 2704675"/>
              <a:gd name="connsiteY3967" fmla="*/ 163370 h 3177656"/>
              <a:gd name="connsiteX3968" fmla="*/ 1658398 w 2704675"/>
              <a:gd name="connsiteY3968" fmla="*/ 147219 h 3177656"/>
              <a:gd name="connsiteX3969" fmla="*/ 1665839 w 2704675"/>
              <a:gd name="connsiteY3969" fmla="*/ 133202 h 3177656"/>
              <a:gd name="connsiteX3970" fmla="*/ 1674120 w 2704675"/>
              <a:gd name="connsiteY3970" fmla="*/ 129043 h 3177656"/>
              <a:gd name="connsiteX3971" fmla="*/ 1677987 w 2704675"/>
              <a:gd name="connsiteY3971" fmla="*/ 133894 h 3177656"/>
              <a:gd name="connsiteX3972" fmla="*/ 1673460 w 2704675"/>
              <a:gd name="connsiteY3972" fmla="*/ 149175 h 3177656"/>
              <a:gd name="connsiteX3973" fmla="*/ 1670328 w 2704675"/>
              <a:gd name="connsiteY3973" fmla="*/ 165631 h 3177656"/>
              <a:gd name="connsiteX3974" fmla="*/ 1659494 w 2704675"/>
              <a:gd name="connsiteY3974" fmla="*/ 180370 h 3177656"/>
              <a:gd name="connsiteX3975" fmla="*/ 1657502 w 2704675"/>
              <a:gd name="connsiteY3975" fmla="*/ 195002 h 3177656"/>
              <a:gd name="connsiteX3976" fmla="*/ 1651544 w 2704675"/>
              <a:gd name="connsiteY3976" fmla="*/ 208678 h 3177656"/>
              <a:gd name="connsiteX3977" fmla="*/ 1645123 w 2704675"/>
              <a:gd name="connsiteY3977" fmla="*/ 214405 h 3177656"/>
              <a:gd name="connsiteX3978" fmla="*/ 1642899 w 2704675"/>
              <a:gd name="connsiteY3978" fmla="*/ 249134 h 3177656"/>
              <a:gd name="connsiteX3979" fmla="*/ 1627653 w 2704675"/>
              <a:gd name="connsiteY3979" fmla="*/ 272883 h 3177656"/>
              <a:gd name="connsiteX3980" fmla="*/ 1625976 w 2704675"/>
              <a:gd name="connsiteY3980" fmla="*/ 293748 h 3177656"/>
              <a:gd name="connsiteX3981" fmla="*/ 1627781 w 2704675"/>
              <a:gd name="connsiteY3981" fmla="*/ 294674 h 3177656"/>
              <a:gd name="connsiteX3982" fmla="*/ 1629259 w 2704675"/>
              <a:gd name="connsiteY3982" fmla="*/ 291742 h 3177656"/>
              <a:gd name="connsiteX3983" fmla="*/ 1644981 w 2704675"/>
              <a:gd name="connsiteY3983" fmla="*/ 293857 h 3177656"/>
              <a:gd name="connsiteX3984" fmla="*/ 1647375 w 2704675"/>
              <a:gd name="connsiteY3984" fmla="*/ 294085 h 3177656"/>
              <a:gd name="connsiteX3985" fmla="*/ 1648702 w 2704675"/>
              <a:gd name="connsiteY3985" fmla="*/ 296994 h 3177656"/>
              <a:gd name="connsiteX3986" fmla="*/ 1647212 w 2704675"/>
              <a:gd name="connsiteY3986" fmla="*/ 302301 h 3177656"/>
              <a:gd name="connsiteX3987" fmla="*/ 1644435 w 2704675"/>
              <a:gd name="connsiteY3987" fmla="*/ 307719 h 3177656"/>
              <a:gd name="connsiteX3988" fmla="*/ 1641024 w 2704675"/>
              <a:gd name="connsiteY3988" fmla="*/ 308225 h 3177656"/>
              <a:gd name="connsiteX3989" fmla="*/ 1637723 w 2704675"/>
              <a:gd name="connsiteY3989" fmla="*/ 310017 h 3177656"/>
              <a:gd name="connsiteX3990" fmla="*/ 1640855 w 2704675"/>
              <a:gd name="connsiteY3990" fmla="*/ 313852 h 3177656"/>
              <a:gd name="connsiteX3991" fmla="*/ 1645165 w 2704675"/>
              <a:gd name="connsiteY3991" fmla="*/ 316291 h 3177656"/>
              <a:gd name="connsiteX3992" fmla="*/ 1642466 w 2704675"/>
              <a:gd name="connsiteY3992" fmla="*/ 325156 h 3177656"/>
              <a:gd name="connsiteX3993" fmla="*/ 1639767 w 2704675"/>
              <a:gd name="connsiteY3993" fmla="*/ 334020 h 3177656"/>
              <a:gd name="connsiteX3994" fmla="*/ 1635645 w 2704675"/>
              <a:gd name="connsiteY3994" fmla="*/ 346460 h 3177656"/>
              <a:gd name="connsiteX3995" fmla="*/ 1636667 w 2704675"/>
              <a:gd name="connsiteY3995" fmla="*/ 358461 h 3177656"/>
              <a:gd name="connsiteX3996" fmla="*/ 1633677 w 2704675"/>
              <a:gd name="connsiteY3996" fmla="*/ 363897 h 3177656"/>
              <a:gd name="connsiteX3997" fmla="*/ 1632633 w 2704675"/>
              <a:gd name="connsiteY3997" fmla="*/ 369383 h 3177656"/>
              <a:gd name="connsiteX3998" fmla="*/ 1627403 w 2704675"/>
              <a:gd name="connsiteY3998" fmla="*/ 371339 h 3177656"/>
              <a:gd name="connsiteX3999" fmla="*/ 1634552 w 2704675"/>
              <a:gd name="connsiteY3999" fmla="*/ 374184 h 3177656"/>
              <a:gd name="connsiteX4000" fmla="*/ 1643817 w 2704675"/>
              <a:gd name="connsiteY4000" fmla="*/ 361307 h 3177656"/>
              <a:gd name="connsiteX4001" fmla="*/ 1638566 w 2704675"/>
              <a:gd name="connsiteY4001" fmla="*/ 380751 h 3177656"/>
              <a:gd name="connsiteX4002" fmla="*/ 1624536 w 2704675"/>
              <a:gd name="connsiteY4002" fmla="*/ 406122 h 3177656"/>
              <a:gd name="connsiteX4003" fmla="*/ 1611792 w 2704675"/>
              <a:gd name="connsiteY4003" fmla="*/ 431384 h 3177656"/>
              <a:gd name="connsiteX4004" fmla="*/ 1612144 w 2704675"/>
              <a:gd name="connsiteY4004" fmla="*/ 438046 h 3177656"/>
              <a:gd name="connsiteX4005" fmla="*/ 1611100 w 2704675"/>
              <a:gd name="connsiteY4005" fmla="*/ 443532 h 3177656"/>
              <a:gd name="connsiteX4006" fmla="*/ 1614529 w 2704675"/>
              <a:gd name="connsiteY4006" fmla="*/ 443240 h 3177656"/>
              <a:gd name="connsiteX4007" fmla="*/ 1619489 w 2704675"/>
              <a:gd name="connsiteY4007" fmla="*/ 420367 h 3177656"/>
              <a:gd name="connsiteX4008" fmla="*/ 1632037 w 2704675"/>
              <a:gd name="connsiteY4008" fmla="*/ 405483 h 3177656"/>
              <a:gd name="connsiteX4009" fmla="*/ 1635465 w 2704675"/>
              <a:gd name="connsiteY4009" fmla="*/ 395046 h 3177656"/>
              <a:gd name="connsiteX4010" fmla="*/ 1639003 w 2704675"/>
              <a:gd name="connsiteY4010" fmla="*/ 385894 h 3177656"/>
              <a:gd name="connsiteX4011" fmla="*/ 1638566 w 2704675"/>
              <a:gd name="connsiteY4011" fmla="*/ 380751 h 3177656"/>
              <a:gd name="connsiteX4012" fmla="*/ 1658509 w 2704675"/>
              <a:gd name="connsiteY4012" fmla="*/ 356386 h 3177656"/>
              <a:gd name="connsiteX4013" fmla="*/ 1675772 w 2704675"/>
              <a:gd name="connsiteY4013" fmla="*/ 330954 h 3177656"/>
              <a:gd name="connsiteX4014" fmla="*/ 1678324 w 2704675"/>
              <a:gd name="connsiteY4014" fmla="*/ 320375 h 3177656"/>
              <a:gd name="connsiteX4015" fmla="*/ 1680878 w 2704675"/>
              <a:gd name="connsiteY4015" fmla="*/ 309797 h 3177656"/>
              <a:gd name="connsiteX4016" fmla="*/ 1691178 w 2704675"/>
              <a:gd name="connsiteY4016" fmla="*/ 306545 h 3177656"/>
              <a:gd name="connsiteX4017" fmla="*/ 1691711 w 2704675"/>
              <a:gd name="connsiteY4017" fmla="*/ 295058 h 3177656"/>
              <a:gd name="connsiteX4018" fmla="*/ 1701806 w 2704675"/>
              <a:gd name="connsiteY4018" fmla="*/ 286859 h 3177656"/>
              <a:gd name="connsiteX4019" fmla="*/ 1709110 w 2704675"/>
              <a:gd name="connsiteY4019" fmla="*/ 276307 h 3177656"/>
              <a:gd name="connsiteX4020" fmla="*/ 1709452 w 2704675"/>
              <a:gd name="connsiteY4020" fmla="*/ 267643 h 3177656"/>
              <a:gd name="connsiteX4021" fmla="*/ 1716661 w 2704675"/>
              <a:gd name="connsiteY4021" fmla="*/ 263575 h 3177656"/>
              <a:gd name="connsiteX4022" fmla="*/ 1717449 w 2704675"/>
              <a:gd name="connsiteY4022" fmla="*/ 255090 h 3177656"/>
              <a:gd name="connsiteX4023" fmla="*/ 1722205 w 2704675"/>
              <a:gd name="connsiteY4023" fmla="*/ 247561 h 3177656"/>
              <a:gd name="connsiteX4024" fmla="*/ 1730632 w 2704675"/>
              <a:gd name="connsiteY4024" fmla="*/ 245116 h 3177656"/>
              <a:gd name="connsiteX4025" fmla="*/ 1732092 w 2704675"/>
              <a:gd name="connsiteY4025" fmla="*/ 262261 h 3177656"/>
              <a:gd name="connsiteX4026" fmla="*/ 1737618 w 2704675"/>
              <a:gd name="connsiteY4026" fmla="*/ 256179 h 3177656"/>
              <a:gd name="connsiteX4027" fmla="*/ 1743363 w 2704675"/>
              <a:gd name="connsiteY4027" fmla="*/ 252667 h 3177656"/>
              <a:gd name="connsiteX4028" fmla="*/ 1746455 w 2704675"/>
              <a:gd name="connsiteY4028" fmla="*/ 253483 h 3177656"/>
              <a:gd name="connsiteX4029" fmla="*/ 1747084 w 2704675"/>
              <a:gd name="connsiteY4029" fmla="*/ 255803 h 3177656"/>
              <a:gd name="connsiteX4030" fmla="*/ 1746296 w 2704675"/>
              <a:gd name="connsiteY4030" fmla="*/ 264290 h 3177656"/>
              <a:gd name="connsiteX4031" fmla="*/ 1741540 w 2704675"/>
              <a:gd name="connsiteY4031" fmla="*/ 271818 h 3177656"/>
              <a:gd name="connsiteX4032" fmla="*/ 1737345 w 2704675"/>
              <a:gd name="connsiteY4032" fmla="*/ 283401 h 3177656"/>
              <a:gd name="connsiteX4033" fmla="*/ 1733151 w 2704675"/>
              <a:gd name="connsiteY4033" fmla="*/ 294983 h 3177656"/>
              <a:gd name="connsiteX4034" fmla="*/ 1733297 w 2704675"/>
              <a:gd name="connsiteY4034" fmla="*/ 296698 h 3177656"/>
              <a:gd name="connsiteX4035" fmla="*/ 1716628 w 2704675"/>
              <a:gd name="connsiteY4035" fmla="*/ 324022 h 3177656"/>
              <a:gd name="connsiteX4036" fmla="*/ 1716337 w 2704675"/>
              <a:gd name="connsiteY4036" fmla="*/ 330738 h 3177656"/>
              <a:gd name="connsiteX4037" fmla="*/ 1715936 w 2704675"/>
              <a:gd name="connsiteY4037" fmla="*/ 336169 h 3177656"/>
              <a:gd name="connsiteX4038" fmla="*/ 1716373 w 2704675"/>
              <a:gd name="connsiteY4038" fmla="*/ 341312 h 3177656"/>
              <a:gd name="connsiteX4039" fmla="*/ 1705977 w 2704675"/>
              <a:gd name="connsiteY4039" fmla="*/ 361194 h 3177656"/>
              <a:gd name="connsiteX4040" fmla="*/ 1695582 w 2704675"/>
              <a:gd name="connsiteY4040" fmla="*/ 381075 h 3177656"/>
              <a:gd name="connsiteX4041" fmla="*/ 1695182 w 2704675"/>
              <a:gd name="connsiteY4041" fmla="*/ 396653 h 3177656"/>
              <a:gd name="connsiteX4042" fmla="*/ 1687239 w 2704675"/>
              <a:gd name="connsiteY4042" fmla="*/ 409849 h 3177656"/>
              <a:gd name="connsiteX4043" fmla="*/ 1676506 w 2704675"/>
              <a:gd name="connsiteY4043" fmla="*/ 420693 h 3177656"/>
              <a:gd name="connsiteX4044" fmla="*/ 1675667 w 2704675"/>
              <a:gd name="connsiteY4044" fmla="*/ 431126 h 3177656"/>
              <a:gd name="connsiteX4045" fmla="*/ 1667651 w 2704675"/>
              <a:gd name="connsiteY4045" fmla="*/ 433320 h 3177656"/>
              <a:gd name="connsiteX4046" fmla="*/ 1662535 w 2704675"/>
              <a:gd name="connsiteY4046" fmla="*/ 439152 h 3177656"/>
              <a:gd name="connsiteX4047" fmla="*/ 1654373 w 2704675"/>
              <a:gd name="connsiteY4047" fmla="*/ 449777 h 3177656"/>
              <a:gd name="connsiteX4048" fmla="*/ 1649003 w 2704675"/>
              <a:gd name="connsiteY4048" fmla="*/ 462754 h 3177656"/>
              <a:gd name="connsiteX4049" fmla="*/ 1649777 w 2704675"/>
              <a:gd name="connsiteY4049" fmla="*/ 466790 h 3177656"/>
              <a:gd name="connsiteX4050" fmla="*/ 1653016 w 2704675"/>
              <a:gd name="connsiteY4050" fmla="*/ 469320 h 3177656"/>
              <a:gd name="connsiteX4051" fmla="*/ 1655706 w 2704675"/>
              <a:gd name="connsiteY4051" fmla="*/ 465422 h 3177656"/>
              <a:gd name="connsiteX4052" fmla="*/ 1655715 w 2704675"/>
              <a:gd name="connsiteY4052" fmla="*/ 460456 h 3177656"/>
              <a:gd name="connsiteX4053" fmla="*/ 1671099 w 2704675"/>
              <a:gd name="connsiteY4053" fmla="*/ 443387 h 3177656"/>
              <a:gd name="connsiteX4054" fmla="*/ 1689383 w 2704675"/>
              <a:gd name="connsiteY4054" fmla="*/ 429958 h 3177656"/>
              <a:gd name="connsiteX4055" fmla="*/ 1695073 w 2704675"/>
              <a:gd name="connsiteY4055" fmla="*/ 415657 h 3177656"/>
              <a:gd name="connsiteX4056" fmla="*/ 1708205 w 2704675"/>
              <a:gd name="connsiteY4056" fmla="*/ 407631 h 3177656"/>
              <a:gd name="connsiteX4057" fmla="*/ 1724879 w 2704675"/>
              <a:gd name="connsiteY4057" fmla="*/ 372753 h 3177656"/>
              <a:gd name="connsiteX4058" fmla="*/ 1751101 w 2704675"/>
              <a:gd name="connsiteY4058" fmla="*/ 343536 h 3177656"/>
              <a:gd name="connsiteX4059" fmla="*/ 1751658 w 2704675"/>
              <a:gd name="connsiteY4059" fmla="*/ 334854 h 3177656"/>
              <a:gd name="connsiteX4060" fmla="*/ 1754785 w 2704675"/>
              <a:gd name="connsiteY4060" fmla="*/ 325952 h 3177656"/>
              <a:gd name="connsiteX4061" fmla="*/ 1766202 w 2704675"/>
              <a:gd name="connsiteY4061" fmla="*/ 318072 h 3177656"/>
              <a:gd name="connsiteX4062" fmla="*/ 1785226 w 2704675"/>
              <a:gd name="connsiteY4062" fmla="*/ 318396 h 3177656"/>
              <a:gd name="connsiteX4063" fmla="*/ 1797026 w 2704675"/>
              <a:gd name="connsiteY4063" fmla="*/ 294725 h 3177656"/>
              <a:gd name="connsiteX4064" fmla="*/ 1816021 w 2704675"/>
              <a:gd name="connsiteY4064" fmla="*/ 269362 h 3177656"/>
              <a:gd name="connsiteX4065" fmla="*/ 1832226 w 2704675"/>
              <a:gd name="connsiteY4065" fmla="*/ 241646 h 3177656"/>
              <a:gd name="connsiteX4066" fmla="*/ 1843419 w 2704675"/>
              <a:gd name="connsiteY4066" fmla="*/ 228604 h 3177656"/>
              <a:gd name="connsiteX4067" fmla="*/ 1855899 w 2704675"/>
              <a:gd name="connsiteY4067" fmla="*/ 215453 h 3177656"/>
              <a:gd name="connsiteX4068" fmla="*/ 1892408 w 2704675"/>
              <a:gd name="connsiteY4068" fmla="*/ 165069 h 3177656"/>
              <a:gd name="connsiteX4069" fmla="*/ 1924730 w 2704675"/>
              <a:gd name="connsiteY4069" fmla="*/ 111155 h 3177656"/>
              <a:gd name="connsiteX4070" fmla="*/ 1925127 w 2704675"/>
              <a:gd name="connsiteY4070" fmla="*/ 103135 h 3177656"/>
              <a:gd name="connsiteX4071" fmla="*/ 1932280 w 2704675"/>
              <a:gd name="connsiteY4071" fmla="*/ 98424 h 3177656"/>
              <a:gd name="connsiteX4072" fmla="*/ 1943050 w 2704675"/>
              <a:gd name="connsiteY4072" fmla="*/ 77863 h 3177656"/>
              <a:gd name="connsiteX4073" fmla="*/ 1956501 w 2704675"/>
              <a:gd name="connsiteY4073" fmla="*/ 58368 h 3177656"/>
              <a:gd name="connsiteX4074" fmla="*/ 1963080 w 2704675"/>
              <a:gd name="connsiteY4074" fmla="*/ 41834 h 3177656"/>
              <a:gd name="connsiteX4075" fmla="*/ 1971164 w 2704675"/>
              <a:gd name="connsiteY4075" fmla="*/ 27762 h 3177656"/>
              <a:gd name="connsiteX4076" fmla="*/ 1992977 w 2704675"/>
              <a:gd name="connsiteY4076" fmla="*/ 0 h 3177656"/>
              <a:gd name="connsiteX4077" fmla="*/ 1991997 w 2704675"/>
              <a:gd name="connsiteY4077" fmla="*/ 11309 h 3177656"/>
              <a:gd name="connsiteX4078" fmla="*/ 1984150 w 2704675"/>
              <a:gd name="connsiteY4078" fmla="*/ 18021 h 3177656"/>
              <a:gd name="connsiteX4079" fmla="*/ 1985130 w 2704675"/>
              <a:gd name="connsiteY4079" fmla="*/ 6713 h 3177656"/>
              <a:gd name="connsiteX4080" fmla="*/ 1992977 w 2704675"/>
              <a:gd name="connsiteY4080" fmla="*/ 0 h 31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Lst>
            <a:rect l="l" t="t" r="r" b="b"/>
            <a:pathLst>
              <a:path w="2704675" h="3177656">
                <a:moveTo>
                  <a:pt x="1353729" y="3158273"/>
                </a:moveTo>
                <a:cubicBezTo>
                  <a:pt x="1354857" y="3161829"/>
                  <a:pt x="1355262" y="3165591"/>
                  <a:pt x="1354943" y="3169559"/>
                </a:cubicBezTo>
                <a:cubicBezTo>
                  <a:pt x="1354624" y="3173528"/>
                  <a:pt x="1352487" y="3176227"/>
                  <a:pt x="1348533" y="3177656"/>
                </a:cubicBezTo>
                <a:cubicBezTo>
                  <a:pt x="1347405" y="3174101"/>
                  <a:pt x="1347001" y="3170339"/>
                  <a:pt x="1347319" y="3166370"/>
                </a:cubicBezTo>
                <a:cubicBezTo>
                  <a:pt x="1347638" y="3162401"/>
                  <a:pt x="1349775" y="3159702"/>
                  <a:pt x="1353729" y="3158273"/>
                </a:cubicBezTo>
                <a:close/>
                <a:moveTo>
                  <a:pt x="1238085" y="3034093"/>
                </a:moveTo>
                <a:cubicBezTo>
                  <a:pt x="1240773" y="3036679"/>
                  <a:pt x="1242923" y="3039792"/>
                  <a:pt x="1244536" y="3043432"/>
                </a:cubicBezTo>
                <a:cubicBezTo>
                  <a:pt x="1246150" y="3047073"/>
                  <a:pt x="1245559" y="3050463"/>
                  <a:pt x="1242766" y="3053606"/>
                </a:cubicBezTo>
                <a:cubicBezTo>
                  <a:pt x="1240078" y="3051020"/>
                  <a:pt x="1237928" y="3047907"/>
                  <a:pt x="1236315" y="3044266"/>
                </a:cubicBezTo>
                <a:cubicBezTo>
                  <a:pt x="1234701" y="3040626"/>
                  <a:pt x="1235291" y="3037235"/>
                  <a:pt x="1238085" y="3034093"/>
                </a:cubicBezTo>
                <a:close/>
                <a:moveTo>
                  <a:pt x="2356937" y="2909697"/>
                </a:moveTo>
                <a:cubicBezTo>
                  <a:pt x="2358549" y="2910209"/>
                  <a:pt x="2359656" y="2911489"/>
                  <a:pt x="2360258" y="2913535"/>
                </a:cubicBezTo>
                <a:cubicBezTo>
                  <a:pt x="2360861" y="2915583"/>
                  <a:pt x="2361359" y="2917607"/>
                  <a:pt x="2361752" y="2919607"/>
                </a:cubicBezTo>
                <a:lnTo>
                  <a:pt x="2354060" y="2930217"/>
                </a:lnTo>
                <a:cubicBezTo>
                  <a:pt x="2352977" y="2929641"/>
                  <a:pt x="2351001" y="2927651"/>
                  <a:pt x="2348133" y="2924245"/>
                </a:cubicBezTo>
                <a:cubicBezTo>
                  <a:pt x="2345265" y="2920840"/>
                  <a:pt x="2342964" y="2918334"/>
                  <a:pt x="2341232" y="2916730"/>
                </a:cubicBezTo>
                <a:cubicBezTo>
                  <a:pt x="2342491" y="2915067"/>
                  <a:pt x="2344145" y="2913603"/>
                  <a:pt x="2346195" y="2912340"/>
                </a:cubicBezTo>
                <a:cubicBezTo>
                  <a:pt x="2348246" y="2911075"/>
                  <a:pt x="2350454" y="2911060"/>
                  <a:pt x="2352821" y="2912294"/>
                </a:cubicBezTo>
                <a:cubicBezTo>
                  <a:pt x="2353544" y="2910400"/>
                  <a:pt x="2354916" y="2909534"/>
                  <a:pt x="2356937" y="2909697"/>
                </a:cubicBezTo>
                <a:close/>
                <a:moveTo>
                  <a:pt x="2421053" y="2883624"/>
                </a:moveTo>
                <a:lnTo>
                  <a:pt x="2423431" y="2896511"/>
                </a:lnTo>
                <a:cubicBezTo>
                  <a:pt x="2421448" y="2899590"/>
                  <a:pt x="2422067" y="2902377"/>
                  <a:pt x="2425289" y="2904870"/>
                </a:cubicBezTo>
                <a:cubicBezTo>
                  <a:pt x="2428510" y="2907363"/>
                  <a:pt x="2431607" y="2908946"/>
                  <a:pt x="2434579" y="2909617"/>
                </a:cubicBezTo>
                <a:lnTo>
                  <a:pt x="2436257" y="2909997"/>
                </a:lnTo>
                <a:cubicBezTo>
                  <a:pt x="2436350" y="2909100"/>
                  <a:pt x="2435895" y="2908188"/>
                  <a:pt x="2434891" y="2907263"/>
                </a:cubicBezTo>
                <a:cubicBezTo>
                  <a:pt x="2433887" y="2906338"/>
                  <a:pt x="2432918" y="2905750"/>
                  <a:pt x="2431981" y="2905502"/>
                </a:cubicBezTo>
                <a:lnTo>
                  <a:pt x="2432201" y="2896731"/>
                </a:lnTo>
                <a:cubicBezTo>
                  <a:pt x="2428875" y="2894214"/>
                  <a:pt x="2427017" y="2892029"/>
                  <a:pt x="2426627" y="2890178"/>
                </a:cubicBezTo>
                <a:cubicBezTo>
                  <a:pt x="2426237" y="2888324"/>
                  <a:pt x="2424380" y="2886140"/>
                  <a:pt x="2421053" y="2883624"/>
                </a:cubicBezTo>
                <a:close/>
                <a:moveTo>
                  <a:pt x="2418295" y="2872415"/>
                </a:moveTo>
                <a:cubicBezTo>
                  <a:pt x="2417282" y="2872186"/>
                  <a:pt x="2415858" y="2872305"/>
                  <a:pt x="2414025" y="2872772"/>
                </a:cubicBezTo>
                <a:cubicBezTo>
                  <a:pt x="2412192" y="2873240"/>
                  <a:pt x="2410998" y="2874293"/>
                  <a:pt x="2410444" y="2875931"/>
                </a:cubicBezTo>
                <a:cubicBezTo>
                  <a:pt x="2410366" y="2876759"/>
                  <a:pt x="2410885" y="2877391"/>
                  <a:pt x="2412000" y="2877827"/>
                </a:cubicBezTo>
                <a:cubicBezTo>
                  <a:pt x="2413114" y="2878263"/>
                  <a:pt x="2414147" y="2878570"/>
                  <a:pt x="2415099" y="2878748"/>
                </a:cubicBezTo>
                <a:cubicBezTo>
                  <a:pt x="2416560" y="2878785"/>
                  <a:pt x="2417373" y="2877793"/>
                  <a:pt x="2417537" y="2875771"/>
                </a:cubicBezTo>
                <a:close/>
                <a:moveTo>
                  <a:pt x="2409744" y="2863424"/>
                </a:moveTo>
                <a:cubicBezTo>
                  <a:pt x="2406388" y="2862665"/>
                  <a:pt x="2404329" y="2863964"/>
                  <a:pt x="2403571" y="2867320"/>
                </a:cubicBezTo>
                <a:lnTo>
                  <a:pt x="2405249" y="2867700"/>
                </a:lnTo>
                <a:cubicBezTo>
                  <a:pt x="2406951" y="2867975"/>
                  <a:pt x="2408352" y="2867630"/>
                  <a:pt x="2409452" y="2866666"/>
                </a:cubicBezTo>
                <a:cubicBezTo>
                  <a:pt x="2410552" y="2865702"/>
                  <a:pt x="2411209" y="2864747"/>
                  <a:pt x="2411422" y="2863803"/>
                </a:cubicBezTo>
                <a:close/>
                <a:moveTo>
                  <a:pt x="1560099" y="2859929"/>
                </a:moveTo>
                <a:lnTo>
                  <a:pt x="1559292" y="2864665"/>
                </a:lnTo>
                <a:lnTo>
                  <a:pt x="1559765" y="2864905"/>
                </a:lnTo>
                <a:cubicBezTo>
                  <a:pt x="1560528" y="2864575"/>
                  <a:pt x="1560834" y="2863816"/>
                  <a:pt x="1560680" y="2862630"/>
                </a:cubicBezTo>
                <a:close/>
                <a:moveTo>
                  <a:pt x="1555966" y="2803467"/>
                </a:moveTo>
                <a:lnTo>
                  <a:pt x="1553785" y="2816270"/>
                </a:lnTo>
                <a:lnTo>
                  <a:pt x="1557241" y="2806923"/>
                </a:lnTo>
                <a:close/>
                <a:moveTo>
                  <a:pt x="513365" y="2800374"/>
                </a:moveTo>
                <a:lnTo>
                  <a:pt x="502715" y="2808009"/>
                </a:lnTo>
                <a:cubicBezTo>
                  <a:pt x="499084" y="2807525"/>
                  <a:pt x="496826" y="2809271"/>
                  <a:pt x="495940" y="2813247"/>
                </a:cubicBezTo>
                <a:cubicBezTo>
                  <a:pt x="495055" y="2817223"/>
                  <a:pt x="494941" y="2820699"/>
                  <a:pt x="495597" y="2823675"/>
                </a:cubicBezTo>
                <a:lnTo>
                  <a:pt x="495968" y="2825356"/>
                </a:lnTo>
                <a:cubicBezTo>
                  <a:pt x="496820" y="2825057"/>
                  <a:pt x="497451" y="2824258"/>
                  <a:pt x="497862" y="2822955"/>
                </a:cubicBezTo>
                <a:cubicBezTo>
                  <a:pt x="498271" y="2821654"/>
                  <a:pt x="498390" y="2820526"/>
                  <a:pt x="498217" y="2819573"/>
                </a:cubicBezTo>
                <a:lnTo>
                  <a:pt x="506248" y="2816040"/>
                </a:lnTo>
                <a:cubicBezTo>
                  <a:pt x="507109" y="2811958"/>
                  <a:pt x="508296" y="2809348"/>
                  <a:pt x="509806" y="2808207"/>
                </a:cubicBezTo>
                <a:cubicBezTo>
                  <a:pt x="511317" y="2807066"/>
                  <a:pt x="512503" y="2804455"/>
                  <a:pt x="513365" y="2800374"/>
                </a:cubicBezTo>
                <a:close/>
                <a:moveTo>
                  <a:pt x="2205429" y="2799567"/>
                </a:moveTo>
                <a:lnTo>
                  <a:pt x="2211923" y="2809856"/>
                </a:lnTo>
                <a:cubicBezTo>
                  <a:pt x="2210475" y="2812359"/>
                  <a:pt x="2208631" y="2814662"/>
                  <a:pt x="2206391" y="2816765"/>
                </a:cubicBezTo>
                <a:cubicBezTo>
                  <a:pt x="2204151" y="2818868"/>
                  <a:pt x="2201753" y="2819721"/>
                  <a:pt x="2199196" y="2819327"/>
                </a:cubicBezTo>
                <a:cubicBezTo>
                  <a:pt x="2197611" y="2818858"/>
                  <a:pt x="2196775" y="2818007"/>
                  <a:pt x="2196686" y="2816774"/>
                </a:cubicBezTo>
                <a:cubicBezTo>
                  <a:pt x="2196597" y="2815541"/>
                  <a:pt x="2196695" y="2814461"/>
                  <a:pt x="2196978" y="2813532"/>
                </a:cubicBezTo>
                <a:cubicBezTo>
                  <a:pt x="2197391" y="2812193"/>
                  <a:pt x="2198637" y="2809608"/>
                  <a:pt x="2200717" y="2805778"/>
                </a:cubicBezTo>
                <a:cubicBezTo>
                  <a:pt x="2202796" y="2801948"/>
                  <a:pt x="2204367" y="2799878"/>
                  <a:pt x="2205429" y="2799567"/>
                </a:cubicBezTo>
                <a:close/>
                <a:moveTo>
                  <a:pt x="2088135" y="2797513"/>
                </a:moveTo>
                <a:cubicBezTo>
                  <a:pt x="2086210" y="2796600"/>
                  <a:pt x="2083996" y="2797937"/>
                  <a:pt x="2081494" y="2801524"/>
                </a:cubicBezTo>
                <a:lnTo>
                  <a:pt x="2095300" y="2802882"/>
                </a:lnTo>
                <a:cubicBezTo>
                  <a:pt x="2092448" y="2800216"/>
                  <a:pt x="2090060" y="2798426"/>
                  <a:pt x="2088135" y="2797513"/>
                </a:cubicBezTo>
                <a:close/>
                <a:moveTo>
                  <a:pt x="1660202" y="2796811"/>
                </a:moveTo>
                <a:lnTo>
                  <a:pt x="1653111" y="2797049"/>
                </a:lnTo>
                <a:cubicBezTo>
                  <a:pt x="1653412" y="2797969"/>
                  <a:pt x="1654052" y="2798905"/>
                  <a:pt x="1655032" y="2799855"/>
                </a:cubicBezTo>
                <a:cubicBezTo>
                  <a:pt x="1656012" y="2800806"/>
                  <a:pt x="1656948" y="2801209"/>
                  <a:pt x="1657839" y="2801066"/>
                </a:cubicBezTo>
                <a:cubicBezTo>
                  <a:pt x="1659691" y="2800238"/>
                  <a:pt x="1660478" y="2798819"/>
                  <a:pt x="1660202" y="2796811"/>
                </a:cubicBezTo>
                <a:close/>
                <a:moveTo>
                  <a:pt x="1553099" y="2790860"/>
                </a:moveTo>
                <a:cubicBezTo>
                  <a:pt x="1551218" y="2790668"/>
                  <a:pt x="1549734" y="2791246"/>
                  <a:pt x="1548650" y="2792594"/>
                </a:cubicBezTo>
                <a:cubicBezTo>
                  <a:pt x="1548292" y="2793345"/>
                  <a:pt x="1548562" y="2794117"/>
                  <a:pt x="1549459" y="2794909"/>
                </a:cubicBezTo>
                <a:cubicBezTo>
                  <a:pt x="1550355" y="2795702"/>
                  <a:pt x="1551220" y="2796346"/>
                  <a:pt x="1552052" y="2796841"/>
                </a:cubicBezTo>
                <a:cubicBezTo>
                  <a:pt x="1553412" y="2797378"/>
                  <a:pt x="1554517" y="2796726"/>
                  <a:pt x="1555365" y="2794884"/>
                </a:cubicBezTo>
                <a:lnTo>
                  <a:pt x="1555700" y="2794365"/>
                </a:lnTo>
                <a:lnTo>
                  <a:pt x="1554834" y="2791336"/>
                </a:lnTo>
                <a:close/>
                <a:moveTo>
                  <a:pt x="515812" y="2787500"/>
                </a:moveTo>
                <a:cubicBezTo>
                  <a:pt x="515029" y="2787782"/>
                  <a:pt x="514679" y="2788520"/>
                  <a:pt x="514759" y="2789714"/>
                </a:cubicBezTo>
                <a:cubicBezTo>
                  <a:pt x="514838" y="2790908"/>
                  <a:pt x="515000" y="2791974"/>
                  <a:pt x="515243" y="2792911"/>
                </a:cubicBezTo>
                <a:cubicBezTo>
                  <a:pt x="515832" y="2794250"/>
                  <a:pt x="517076" y="2794562"/>
                  <a:pt x="518974" y="2793850"/>
                </a:cubicBezTo>
                <a:lnTo>
                  <a:pt x="522335" y="2793109"/>
                </a:lnTo>
                <a:cubicBezTo>
                  <a:pt x="522111" y="2792094"/>
                  <a:pt x="521398" y="2790856"/>
                  <a:pt x="520195" y="2789396"/>
                </a:cubicBezTo>
                <a:cubicBezTo>
                  <a:pt x="518992" y="2787936"/>
                  <a:pt x="517531" y="2787304"/>
                  <a:pt x="515812" y="2787500"/>
                </a:cubicBezTo>
                <a:close/>
                <a:moveTo>
                  <a:pt x="1552296" y="2780609"/>
                </a:moveTo>
                <a:cubicBezTo>
                  <a:pt x="1549405" y="2778742"/>
                  <a:pt x="1547026" y="2779254"/>
                  <a:pt x="1545159" y="2782144"/>
                </a:cubicBezTo>
                <a:lnTo>
                  <a:pt x="1546604" y="2783078"/>
                </a:lnTo>
                <a:cubicBezTo>
                  <a:pt x="1548107" y="2783921"/>
                  <a:pt x="1549542" y="2784080"/>
                  <a:pt x="1550906" y="2783553"/>
                </a:cubicBezTo>
                <a:cubicBezTo>
                  <a:pt x="1552271" y="2783026"/>
                  <a:pt x="1553216" y="2782356"/>
                  <a:pt x="1553741" y="2781544"/>
                </a:cubicBezTo>
                <a:close/>
                <a:moveTo>
                  <a:pt x="520680" y="2777615"/>
                </a:moveTo>
                <a:lnTo>
                  <a:pt x="521051" y="2779296"/>
                </a:lnTo>
                <a:cubicBezTo>
                  <a:pt x="521526" y="2780953"/>
                  <a:pt x="522435" y="2782074"/>
                  <a:pt x="523775" y="2782659"/>
                </a:cubicBezTo>
                <a:cubicBezTo>
                  <a:pt x="525116" y="2783245"/>
                  <a:pt x="526258" y="2783434"/>
                  <a:pt x="527203" y="2783225"/>
                </a:cubicBezTo>
                <a:lnTo>
                  <a:pt x="526833" y="2781544"/>
                </a:lnTo>
                <a:cubicBezTo>
                  <a:pt x="526092" y="2778184"/>
                  <a:pt x="524040" y="2776874"/>
                  <a:pt x="520680" y="2777615"/>
                </a:cubicBezTo>
                <a:close/>
                <a:moveTo>
                  <a:pt x="1662559" y="2767502"/>
                </a:moveTo>
                <a:cubicBezTo>
                  <a:pt x="1662480" y="2767487"/>
                  <a:pt x="1662224" y="2767635"/>
                  <a:pt x="1661790" y="2767945"/>
                </a:cubicBezTo>
                <a:cubicBezTo>
                  <a:pt x="1661357" y="2768256"/>
                  <a:pt x="1661219" y="2768817"/>
                  <a:pt x="1661377" y="2769629"/>
                </a:cubicBezTo>
                <a:cubicBezTo>
                  <a:pt x="1661496" y="2771087"/>
                  <a:pt x="1662205" y="2771481"/>
                  <a:pt x="1663505" y="2770811"/>
                </a:cubicBezTo>
                <a:lnTo>
                  <a:pt x="1668468" y="2769391"/>
                </a:lnTo>
                <a:cubicBezTo>
                  <a:pt x="1667916" y="2767461"/>
                  <a:pt x="1665947" y="2766831"/>
                  <a:pt x="1662559" y="2767502"/>
                </a:cubicBezTo>
                <a:close/>
                <a:moveTo>
                  <a:pt x="2242753" y="2751555"/>
                </a:moveTo>
                <a:cubicBezTo>
                  <a:pt x="2245250" y="2757413"/>
                  <a:pt x="2248966" y="2761781"/>
                  <a:pt x="2253901" y="2764662"/>
                </a:cubicBezTo>
                <a:lnTo>
                  <a:pt x="2254281" y="2762983"/>
                </a:lnTo>
                <a:close/>
                <a:moveTo>
                  <a:pt x="449441" y="2742227"/>
                </a:moveTo>
                <a:cubicBezTo>
                  <a:pt x="451481" y="2742658"/>
                  <a:pt x="453510" y="2743533"/>
                  <a:pt x="455526" y="2744850"/>
                </a:cubicBezTo>
                <a:cubicBezTo>
                  <a:pt x="457542" y="2746168"/>
                  <a:pt x="458495" y="2748160"/>
                  <a:pt x="458386" y="2750827"/>
                </a:cubicBezTo>
                <a:cubicBezTo>
                  <a:pt x="460408" y="2750675"/>
                  <a:pt x="461776" y="2751548"/>
                  <a:pt x="462488" y="2753446"/>
                </a:cubicBezTo>
                <a:cubicBezTo>
                  <a:pt x="462711" y="2755123"/>
                  <a:pt x="462024" y="2756669"/>
                  <a:pt x="460427" y="2758086"/>
                </a:cubicBezTo>
                <a:cubicBezTo>
                  <a:pt x="458831" y="2759503"/>
                  <a:pt x="457211" y="2760814"/>
                  <a:pt x="455569" y="2762021"/>
                </a:cubicBezTo>
                <a:lnTo>
                  <a:pt x="442694" y="2759574"/>
                </a:lnTo>
                <a:cubicBezTo>
                  <a:pt x="442754" y="2758349"/>
                  <a:pt x="443715" y="2755714"/>
                  <a:pt x="445577" y="2751670"/>
                </a:cubicBezTo>
                <a:cubicBezTo>
                  <a:pt x="447438" y="2747625"/>
                  <a:pt x="448726" y="2744478"/>
                  <a:pt x="449441" y="2742227"/>
                </a:cubicBezTo>
                <a:close/>
                <a:moveTo>
                  <a:pt x="2688801" y="2734569"/>
                </a:moveTo>
                <a:cubicBezTo>
                  <a:pt x="2692389" y="2735588"/>
                  <a:pt x="2695750" y="2737326"/>
                  <a:pt x="2698885" y="2739781"/>
                </a:cubicBezTo>
                <a:cubicBezTo>
                  <a:pt x="2702020" y="2742236"/>
                  <a:pt x="2703093" y="2745507"/>
                  <a:pt x="2702104" y="2749593"/>
                </a:cubicBezTo>
                <a:cubicBezTo>
                  <a:pt x="2698516" y="2748574"/>
                  <a:pt x="2695155" y="2746837"/>
                  <a:pt x="2692020" y="2744382"/>
                </a:cubicBezTo>
                <a:cubicBezTo>
                  <a:pt x="2688885" y="2741926"/>
                  <a:pt x="2687812" y="2738656"/>
                  <a:pt x="2688801" y="2734569"/>
                </a:cubicBezTo>
                <a:close/>
                <a:moveTo>
                  <a:pt x="2141597" y="2720073"/>
                </a:moveTo>
                <a:cubicBezTo>
                  <a:pt x="2139914" y="2719876"/>
                  <a:pt x="2138894" y="2720160"/>
                  <a:pt x="2138537" y="2720925"/>
                </a:cubicBezTo>
                <a:cubicBezTo>
                  <a:pt x="2138495" y="2721761"/>
                  <a:pt x="2138944" y="2722377"/>
                  <a:pt x="2139883" y="2722773"/>
                </a:cubicBezTo>
                <a:cubicBezTo>
                  <a:pt x="2140823" y="2723170"/>
                  <a:pt x="2141367" y="2723366"/>
                  <a:pt x="2141514" y="2723363"/>
                </a:cubicBezTo>
                <a:cubicBezTo>
                  <a:pt x="2143536" y="2723526"/>
                  <a:pt x="2144907" y="2722660"/>
                  <a:pt x="2145630" y="2720765"/>
                </a:cubicBezTo>
                <a:cubicBezTo>
                  <a:pt x="2144624" y="2720501"/>
                  <a:pt x="2143279" y="2720271"/>
                  <a:pt x="2141597" y="2720073"/>
                </a:cubicBezTo>
                <a:close/>
                <a:moveTo>
                  <a:pt x="2038917" y="2708977"/>
                </a:moveTo>
                <a:cubicBezTo>
                  <a:pt x="2035777" y="2708560"/>
                  <a:pt x="2033286" y="2709173"/>
                  <a:pt x="2031445" y="2710815"/>
                </a:cubicBezTo>
                <a:lnTo>
                  <a:pt x="2037938" y="2721104"/>
                </a:lnTo>
                <a:lnTo>
                  <a:pt x="2044272" y="2724301"/>
                </a:lnTo>
                <a:cubicBezTo>
                  <a:pt x="2045208" y="2724550"/>
                  <a:pt x="2046273" y="2724717"/>
                  <a:pt x="2047466" y="2724803"/>
                </a:cubicBezTo>
                <a:cubicBezTo>
                  <a:pt x="2048659" y="2724889"/>
                  <a:pt x="2049400" y="2724542"/>
                  <a:pt x="2049687" y="2723761"/>
                </a:cubicBezTo>
                <a:cubicBezTo>
                  <a:pt x="2049612" y="2721981"/>
                  <a:pt x="2047868" y="2720263"/>
                  <a:pt x="2044457" y="2718609"/>
                </a:cubicBezTo>
                <a:cubicBezTo>
                  <a:pt x="2041045" y="2716955"/>
                  <a:pt x="2038692" y="2715983"/>
                  <a:pt x="2037398" y="2715690"/>
                </a:cubicBezTo>
                <a:cubicBezTo>
                  <a:pt x="2037838" y="2714723"/>
                  <a:pt x="2038558" y="2713489"/>
                  <a:pt x="2039559" y="2711988"/>
                </a:cubicBezTo>
                <a:cubicBezTo>
                  <a:pt x="2040560" y="2710488"/>
                  <a:pt x="2040346" y="2709484"/>
                  <a:pt x="2038917" y="2708977"/>
                </a:cubicBezTo>
                <a:close/>
                <a:moveTo>
                  <a:pt x="2031505" y="2694950"/>
                </a:moveTo>
                <a:cubicBezTo>
                  <a:pt x="2029908" y="2694699"/>
                  <a:pt x="2028716" y="2695092"/>
                  <a:pt x="2027931" y="2696126"/>
                </a:cubicBezTo>
                <a:cubicBezTo>
                  <a:pt x="2027145" y="2697162"/>
                  <a:pt x="2026279" y="2698069"/>
                  <a:pt x="2025330" y="2698846"/>
                </a:cubicBezTo>
                <a:lnTo>
                  <a:pt x="2027010" y="2699226"/>
                </a:lnTo>
                <a:cubicBezTo>
                  <a:pt x="2028676" y="2699493"/>
                  <a:pt x="2030147" y="2699164"/>
                  <a:pt x="2031422" y="2698240"/>
                </a:cubicBezTo>
                <a:cubicBezTo>
                  <a:pt x="2032697" y="2697315"/>
                  <a:pt x="2033843" y="2696472"/>
                  <a:pt x="2034861" y="2695710"/>
                </a:cubicBezTo>
                <a:close/>
                <a:moveTo>
                  <a:pt x="1577086" y="2694473"/>
                </a:moveTo>
                <a:lnTo>
                  <a:pt x="1567179" y="2700598"/>
                </a:lnTo>
                <a:cubicBezTo>
                  <a:pt x="1565590" y="2703584"/>
                  <a:pt x="1565791" y="2707469"/>
                  <a:pt x="1567778" y="2712254"/>
                </a:cubicBezTo>
                <a:lnTo>
                  <a:pt x="1569217" y="2718025"/>
                </a:lnTo>
                <a:lnTo>
                  <a:pt x="1569717" y="2716647"/>
                </a:lnTo>
                <a:cubicBezTo>
                  <a:pt x="1571942" y="2711910"/>
                  <a:pt x="1574757" y="2707674"/>
                  <a:pt x="1578164" y="2703941"/>
                </a:cubicBezTo>
                <a:close/>
                <a:moveTo>
                  <a:pt x="1273165" y="2671825"/>
                </a:moveTo>
                <a:cubicBezTo>
                  <a:pt x="1272576" y="2672504"/>
                  <a:pt x="1272213" y="2673260"/>
                  <a:pt x="1272079" y="2674096"/>
                </a:cubicBezTo>
                <a:cubicBezTo>
                  <a:pt x="1271945" y="2674931"/>
                  <a:pt x="1271890" y="2675387"/>
                  <a:pt x="1271914" y="2675463"/>
                </a:cubicBezTo>
                <a:cubicBezTo>
                  <a:pt x="1272591" y="2676256"/>
                  <a:pt x="1273647" y="2677127"/>
                  <a:pt x="1275083" y="2678079"/>
                </a:cubicBezTo>
                <a:cubicBezTo>
                  <a:pt x="1276519" y="2679030"/>
                  <a:pt x="1277888" y="2678993"/>
                  <a:pt x="1279191" y="2677966"/>
                </a:cubicBezTo>
                <a:cubicBezTo>
                  <a:pt x="1279704" y="2677312"/>
                  <a:pt x="1279610" y="2676500"/>
                  <a:pt x="1278910" y="2675530"/>
                </a:cubicBezTo>
                <a:cubicBezTo>
                  <a:pt x="1278210" y="2674560"/>
                  <a:pt x="1277507" y="2673742"/>
                  <a:pt x="1276803" y="2673076"/>
                </a:cubicBezTo>
                <a:cubicBezTo>
                  <a:pt x="1275602" y="2671442"/>
                  <a:pt x="1274389" y="2671025"/>
                  <a:pt x="1273165" y="2671825"/>
                </a:cubicBezTo>
                <a:close/>
                <a:moveTo>
                  <a:pt x="1591861" y="2651703"/>
                </a:moveTo>
                <a:cubicBezTo>
                  <a:pt x="1590345" y="2652397"/>
                  <a:pt x="1589714" y="2653846"/>
                  <a:pt x="1589971" y="2656046"/>
                </a:cubicBezTo>
                <a:cubicBezTo>
                  <a:pt x="1590227" y="2658247"/>
                  <a:pt x="1590543" y="2659872"/>
                  <a:pt x="1590917" y="2660920"/>
                </a:cubicBezTo>
                <a:cubicBezTo>
                  <a:pt x="1588221" y="2667919"/>
                  <a:pt x="1584283" y="2674489"/>
                  <a:pt x="1579104" y="2680630"/>
                </a:cubicBezTo>
                <a:lnTo>
                  <a:pt x="1572738" y="2687550"/>
                </a:lnTo>
                <a:lnTo>
                  <a:pt x="1577023" y="2693918"/>
                </a:lnTo>
                <a:lnTo>
                  <a:pt x="1576980" y="2693542"/>
                </a:lnTo>
                <a:cubicBezTo>
                  <a:pt x="1579609" y="2692827"/>
                  <a:pt x="1582090" y="2691595"/>
                  <a:pt x="1584424" y="2689847"/>
                </a:cubicBezTo>
                <a:cubicBezTo>
                  <a:pt x="1586758" y="2688098"/>
                  <a:pt x="1588057" y="2685862"/>
                  <a:pt x="1588323" y="2683139"/>
                </a:cubicBezTo>
                <a:cubicBezTo>
                  <a:pt x="1590902" y="2679642"/>
                  <a:pt x="1592891" y="2675643"/>
                  <a:pt x="1594288" y="2671142"/>
                </a:cubicBezTo>
                <a:cubicBezTo>
                  <a:pt x="1595685" y="2666642"/>
                  <a:pt x="1596610" y="2662052"/>
                  <a:pt x="1597062" y="2657374"/>
                </a:cubicBezTo>
                <a:cubicBezTo>
                  <a:pt x="1596845" y="2656354"/>
                  <a:pt x="1596333" y="2655084"/>
                  <a:pt x="1595525" y="2653563"/>
                </a:cubicBezTo>
                <a:cubicBezTo>
                  <a:pt x="1594717" y="2652041"/>
                  <a:pt x="1593496" y="2651422"/>
                  <a:pt x="1591861" y="2651703"/>
                </a:cubicBezTo>
                <a:close/>
                <a:moveTo>
                  <a:pt x="1665603" y="2646722"/>
                </a:moveTo>
                <a:lnTo>
                  <a:pt x="1656150" y="2651215"/>
                </a:lnTo>
                <a:cubicBezTo>
                  <a:pt x="1656509" y="2652342"/>
                  <a:pt x="1657387" y="2654105"/>
                  <a:pt x="1658781" y="2656503"/>
                </a:cubicBezTo>
                <a:cubicBezTo>
                  <a:pt x="1660175" y="2658901"/>
                  <a:pt x="1661347" y="2660131"/>
                  <a:pt x="1662297" y="2660195"/>
                </a:cubicBezTo>
                <a:cubicBezTo>
                  <a:pt x="1664696" y="2659323"/>
                  <a:pt x="1666044" y="2657520"/>
                  <a:pt x="1666344" y="2654787"/>
                </a:cubicBezTo>
                <a:cubicBezTo>
                  <a:pt x="1666644" y="2652055"/>
                  <a:pt x="1666396" y="2649366"/>
                  <a:pt x="1665603" y="2646722"/>
                </a:cubicBezTo>
                <a:close/>
                <a:moveTo>
                  <a:pt x="1424216" y="2636402"/>
                </a:moveTo>
                <a:lnTo>
                  <a:pt x="1428130" y="2643028"/>
                </a:lnTo>
                <a:lnTo>
                  <a:pt x="1418370" y="2661305"/>
                </a:lnTo>
                <a:lnTo>
                  <a:pt x="1424241" y="2671243"/>
                </a:lnTo>
                <a:lnTo>
                  <a:pt x="1423778" y="2672533"/>
                </a:lnTo>
                <a:lnTo>
                  <a:pt x="1436573" y="2653157"/>
                </a:lnTo>
                <a:cubicBezTo>
                  <a:pt x="1434687" y="2647730"/>
                  <a:pt x="1434793" y="2642629"/>
                  <a:pt x="1436895" y="2637852"/>
                </a:cubicBezTo>
                <a:lnTo>
                  <a:pt x="1436970" y="2637097"/>
                </a:lnTo>
                <a:close/>
                <a:moveTo>
                  <a:pt x="1667490" y="2628286"/>
                </a:moveTo>
                <a:cubicBezTo>
                  <a:pt x="1666589" y="2628655"/>
                  <a:pt x="1665732" y="2629572"/>
                  <a:pt x="1664920" y="2631034"/>
                </a:cubicBezTo>
                <a:cubicBezTo>
                  <a:pt x="1664108" y="2632497"/>
                  <a:pt x="1663784" y="2633708"/>
                  <a:pt x="1663946" y="2634668"/>
                </a:cubicBezTo>
                <a:lnTo>
                  <a:pt x="1670329" y="2638212"/>
                </a:lnTo>
                <a:cubicBezTo>
                  <a:pt x="1671338" y="2637960"/>
                  <a:pt x="1672628" y="2637518"/>
                  <a:pt x="1674199" y="2636882"/>
                </a:cubicBezTo>
                <a:cubicBezTo>
                  <a:pt x="1675769" y="2636246"/>
                  <a:pt x="1676527" y="2635507"/>
                  <a:pt x="1676473" y="2634665"/>
                </a:cubicBezTo>
                <a:cubicBezTo>
                  <a:pt x="1675818" y="2633026"/>
                  <a:pt x="1674468" y="2631696"/>
                  <a:pt x="1672425" y="2630678"/>
                </a:cubicBezTo>
                <a:cubicBezTo>
                  <a:pt x="1670381" y="2629659"/>
                  <a:pt x="1668736" y="2628861"/>
                  <a:pt x="1667490" y="2628286"/>
                </a:cubicBezTo>
                <a:close/>
                <a:moveTo>
                  <a:pt x="1970566" y="2621184"/>
                </a:moveTo>
                <a:lnTo>
                  <a:pt x="1961955" y="2628057"/>
                </a:lnTo>
                <a:lnTo>
                  <a:pt x="1975001" y="2632773"/>
                </a:lnTo>
                <a:lnTo>
                  <a:pt x="1981555" y="2627198"/>
                </a:lnTo>
                <a:close/>
                <a:moveTo>
                  <a:pt x="1433976" y="2618124"/>
                </a:moveTo>
                <a:lnTo>
                  <a:pt x="1437824" y="2628545"/>
                </a:lnTo>
                <a:lnTo>
                  <a:pt x="1438006" y="2626716"/>
                </a:lnTo>
                <a:close/>
                <a:moveTo>
                  <a:pt x="557012" y="2582824"/>
                </a:moveTo>
                <a:cubicBezTo>
                  <a:pt x="552773" y="2587576"/>
                  <a:pt x="550401" y="2592798"/>
                  <a:pt x="549895" y="2598490"/>
                </a:cubicBezTo>
                <a:lnTo>
                  <a:pt x="551575" y="2598119"/>
                </a:lnTo>
                <a:close/>
                <a:moveTo>
                  <a:pt x="481447" y="2567772"/>
                </a:moveTo>
                <a:cubicBezTo>
                  <a:pt x="482836" y="2567576"/>
                  <a:pt x="485705" y="2567604"/>
                  <a:pt x="490056" y="2567855"/>
                </a:cubicBezTo>
                <a:cubicBezTo>
                  <a:pt x="494406" y="2568107"/>
                  <a:pt x="496948" y="2568648"/>
                  <a:pt x="497682" y="2569477"/>
                </a:cubicBezTo>
                <a:lnTo>
                  <a:pt x="491134" y="2579732"/>
                </a:lnTo>
                <a:cubicBezTo>
                  <a:pt x="488253" y="2579487"/>
                  <a:pt x="485384" y="2578797"/>
                  <a:pt x="482528" y="2577666"/>
                </a:cubicBezTo>
                <a:cubicBezTo>
                  <a:pt x="479672" y="2576533"/>
                  <a:pt x="477879" y="2574726"/>
                  <a:pt x="477148" y="2572244"/>
                </a:cubicBezTo>
                <a:cubicBezTo>
                  <a:pt x="476897" y="2570611"/>
                  <a:pt x="477311" y="2569492"/>
                  <a:pt x="478389" y="2568887"/>
                </a:cubicBezTo>
                <a:cubicBezTo>
                  <a:pt x="479468" y="2568282"/>
                  <a:pt x="480487" y="2567910"/>
                  <a:pt x="481447" y="2567772"/>
                </a:cubicBezTo>
                <a:close/>
                <a:moveTo>
                  <a:pt x="1814726" y="2561126"/>
                </a:moveTo>
                <a:cubicBezTo>
                  <a:pt x="1816278" y="2566424"/>
                  <a:pt x="1816427" y="2571899"/>
                  <a:pt x="1815172" y="2577552"/>
                </a:cubicBezTo>
                <a:cubicBezTo>
                  <a:pt x="1813918" y="2583206"/>
                  <a:pt x="1810462" y="2587028"/>
                  <a:pt x="1804805" y="2589018"/>
                </a:cubicBezTo>
                <a:lnTo>
                  <a:pt x="1804332" y="2587364"/>
                </a:lnTo>
                <a:cubicBezTo>
                  <a:pt x="1803405" y="2583080"/>
                  <a:pt x="1804192" y="2578531"/>
                  <a:pt x="1806692" y="2573714"/>
                </a:cubicBezTo>
                <a:cubicBezTo>
                  <a:pt x="1809193" y="2568898"/>
                  <a:pt x="1811870" y="2564701"/>
                  <a:pt x="1814726" y="2561126"/>
                </a:cubicBezTo>
                <a:close/>
                <a:moveTo>
                  <a:pt x="1185609" y="2538363"/>
                </a:moveTo>
                <a:cubicBezTo>
                  <a:pt x="1186938" y="2539872"/>
                  <a:pt x="1188799" y="2541461"/>
                  <a:pt x="1191191" y="2543131"/>
                </a:cubicBezTo>
                <a:cubicBezTo>
                  <a:pt x="1193583" y="2544802"/>
                  <a:pt x="1195762" y="2544873"/>
                  <a:pt x="1197730" y="2543346"/>
                </a:cubicBezTo>
                <a:lnTo>
                  <a:pt x="1198957" y="2542140"/>
                </a:lnTo>
                <a:close/>
                <a:moveTo>
                  <a:pt x="1715445" y="2514350"/>
                </a:moveTo>
                <a:lnTo>
                  <a:pt x="1712136" y="2515296"/>
                </a:lnTo>
                <a:cubicBezTo>
                  <a:pt x="1712688" y="2517226"/>
                  <a:pt x="1714657" y="2517856"/>
                  <a:pt x="1718045" y="2517186"/>
                </a:cubicBezTo>
                <a:cubicBezTo>
                  <a:pt x="1718124" y="2517200"/>
                  <a:pt x="1718380" y="2517052"/>
                  <a:pt x="1718813" y="2516742"/>
                </a:cubicBezTo>
                <a:cubicBezTo>
                  <a:pt x="1719247" y="2516432"/>
                  <a:pt x="1719384" y="2515870"/>
                  <a:pt x="1719226" y="2515058"/>
                </a:cubicBezTo>
                <a:close/>
                <a:moveTo>
                  <a:pt x="1653991" y="2512237"/>
                </a:moveTo>
                <a:lnTo>
                  <a:pt x="1644064" y="2515076"/>
                </a:lnTo>
                <a:cubicBezTo>
                  <a:pt x="1644903" y="2519832"/>
                  <a:pt x="1643997" y="2523969"/>
                  <a:pt x="1641349" y="2527485"/>
                </a:cubicBezTo>
                <a:cubicBezTo>
                  <a:pt x="1638701" y="2531001"/>
                  <a:pt x="1637795" y="2535138"/>
                  <a:pt x="1638634" y="2539894"/>
                </a:cubicBezTo>
                <a:lnTo>
                  <a:pt x="1639107" y="2541549"/>
                </a:lnTo>
                <a:lnTo>
                  <a:pt x="1630365" y="2554787"/>
                </a:lnTo>
                <a:cubicBezTo>
                  <a:pt x="1631330" y="2558165"/>
                  <a:pt x="1631292" y="2561158"/>
                  <a:pt x="1630248" y="2563768"/>
                </a:cubicBezTo>
                <a:cubicBezTo>
                  <a:pt x="1629205" y="2566378"/>
                  <a:pt x="1627039" y="2568191"/>
                  <a:pt x="1623750" y="2569206"/>
                </a:cubicBezTo>
                <a:lnTo>
                  <a:pt x="1622095" y="2569679"/>
                </a:lnTo>
                <a:cubicBezTo>
                  <a:pt x="1621323" y="2570758"/>
                  <a:pt x="1620270" y="2572029"/>
                  <a:pt x="1618935" y="2573492"/>
                </a:cubicBezTo>
                <a:cubicBezTo>
                  <a:pt x="1617601" y="2574954"/>
                  <a:pt x="1617080" y="2576520"/>
                  <a:pt x="1617370" y="2578189"/>
                </a:cubicBezTo>
                <a:cubicBezTo>
                  <a:pt x="1617769" y="2578932"/>
                  <a:pt x="1618804" y="2579159"/>
                  <a:pt x="1620473" y="2578868"/>
                </a:cubicBezTo>
                <a:cubicBezTo>
                  <a:pt x="1622142" y="2578577"/>
                  <a:pt x="1623471" y="2578271"/>
                  <a:pt x="1624461" y="2577951"/>
                </a:cubicBezTo>
                <a:lnTo>
                  <a:pt x="1619501" y="2591898"/>
                </a:lnTo>
                <a:cubicBezTo>
                  <a:pt x="1614892" y="2593514"/>
                  <a:pt x="1613475" y="2596902"/>
                  <a:pt x="1615249" y="2602062"/>
                </a:cubicBezTo>
                <a:cubicBezTo>
                  <a:pt x="1616195" y="2605371"/>
                  <a:pt x="1615013" y="2607498"/>
                  <a:pt x="1611705" y="2608444"/>
                </a:cubicBezTo>
                <a:cubicBezTo>
                  <a:pt x="1609226" y="2619594"/>
                  <a:pt x="1605683" y="2630151"/>
                  <a:pt x="1601076" y="2640119"/>
                </a:cubicBezTo>
                <a:lnTo>
                  <a:pt x="1615019" y="2632552"/>
                </a:lnTo>
                <a:lnTo>
                  <a:pt x="1617379" y="2615771"/>
                </a:lnTo>
                <a:lnTo>
                  <a:pt x="1628249" y="2603714"/>
                </a:lnTo>
                <a:cubicBezTo>
                  <a:pt x="1626539" y="2598908"/>
                  <a:pt x="1625760" y="2595402"/>
                  <a:pt x="1625912" y="2593196"/>
                </a:cubicBezTo>
                <a:cubicBezTo>
                  <a:pt x="1626065" y="2590990"/>
                  <a:pt x="1628890" y="2589138"/>
                  <a:pt x="1634390" y="2587640"/>
                </a:cubicBezTo>
                <a:lnTo>
                  <a:pt x="1632495" y="2568495"/>
                </a:lnTo>
                <a:lnTo>
                  <a:pt x="1638401" y="2557858"/>
                </a:lnTo>
                <a:lnTo>
                  <a:pt x="1640762" y="2541075"/>
                </a:lnTo>
                <a:cubicBezTo>
                  <a:pt x="1644085" y="2540050"/>
                  <a:pt x="1646596" y="2538140"/>
                  <a:pt x="1648294" y="2535342"/>
                </a:cubicBezTo>
                <a:cubicBezTo>
                  <a:pt x="1649992" y="2532545"/>
                  <a:pt x="1650789" y="2529334"/>
                  <a:pt x="1650685" y="2525710"/>
                </a:cubicBezTo>
                <a:lnTo>
                  <a:pt x="1654937" y="2515546"/>
                </a:lnTo>
                <a:close/>
                <a:moveTo>
                  <a:pt x="1734824" y="2507018"/>
                </a:moveTo>
                <a:lnTo>
                  <a:pt x="1728206" y="2508911"/>
                </a:lnTo>
                <a:lnTo>
                  <a:pt x="1732934" y="2512927"/>
                </a:lnTo>
                <a:lnTo>
                  <a:pt x="1735297" y="2508672"/>
                </a:lnTo>
                <a:close/>
                <a:moveTo>
                  <a:pt x="1662492" y="2479381"/>
                </a:moveTo>
                <a:cubicBezTo>
                  <a:pt x="1661094" y="2481533"/>
                  <a:pt x="1659519" y="2483848"/>
                  <a:pt x="1657766" y="2486326"/>
                </a:cubicBezTo>
                <a:lnTo>
                  <a:pt x="1657129" y="2488850"/>
                </a:lnTo>
                <a:lnTo>
                  <a:pt x="1659015" y="2491211"/>
                </a:lnTo>
                <a:lnTo>
                  <a:pt x="1662433" y="2492680"/>
                </a:lnTo>
                <a:lnTo>
                  <a:pt x="1665566" y="2483871"/>
                </a:lnTo>
                <a:close/>
                <a:moveTo>
                  <a:pt x="540385" y="2475480"/>
                </a:moveTo>
                <a:cubicBezTo>
                  <a:pt x="539611" y="2475798"/>
                  <a:pt x="539244" y="2476465"/>
                  <a:pt x="539286" y="2477485"/>
                </a:cubicBezTo>
                <a:cubicBezTo>
                  <a:pt x="539327" y="2478504"/>
                  <a:pt x="539380" y="2479079"/>
                  <a:pt x="539446" y="2479212"/>
                </a:cubicBezTo>
                <a:cubicBezTo>
                  <a:pt x="540159" y="2481110"/>
                  <a:pt x="541526" y="2481983"/>
                  <a:pt x="543548" y="2481831"/>
                </a:cubicBezTo>
                <a:cubicBezTo>
                  <a:pt x="543359" y="2480808"/>
                  <a:pt x="542996" y="2479493"/>
                  <a:pt x="542458" y="2477886"/>
                </a:cubicBezTo>
                <a:cubicBezTo>
                  <a:pt x="541920" y="2476280"/>
                  <a:pt x="541229" y="2475477"/>
                  <a:pt x="540385" y="2475480"/>
                </a:cubicBezTo>
                <a:close/>
                <a:moveTo>
                  <a:pt x="443174" y="2458155"/>
                </a:moveTo>
                <a:lnTo>
                  <a:pt x="447820" y="2471226"/>
                </a:lnTo>
                <a:cubicBezTo>
                  <a:pt x="449019" y="2467511"/>
                  <a:pt x="449623" y="2464588"/>
                  <a:pt x="449630" y="2462458"/>
                </a:cubicBezTo>
                <a:cubicBezTo>
                  <a:pt x="449637" y="2460327"/>
                  <a:pt x="447485" y="2458892"/>
                  <a:pt x="443174" y="2458155"/>
                </a:cubicBezTo>
                <a:close/>
                <a:moveTo>
                  <a:pt x="1862210" y="2458063"/>
                </a:moveTo>
                <a:lnTo>
                  <a:pt x="1855125" y="2483355"/>
                </a:lnTo>
                <a:cubicBezTo>
                  <a:pt x="1853661" y="2478889"/>
                  <a:pt x="1853099" y="2474053"/>
                  <a:pt x="1853437" y="2468848"/>
                </a:cubicBezTo>
                <a:cubicBezTo>
                  <a:pt x="1853776" y="2463644"/>
                  <a:pt x="1856700" y="2460048"/>
                  <a:pt x="1862210" y="2458063"/>
                </a:cubicBezTo>
                <a:close/>
                <a:moveTo>
                  <a:pt x="1202539" y="2421498"/>
                </a:moveTo>
                <a:lnTo>
                  <a:pt x="1202478" y="2427796"/>
                </a:lnTo>
                <a:cubicBezTo>
                  <a:pt x="1205619" y="2438777"/>
                  <a:pt x="1207542" y="2449746"/>
                  <a:pt x="1208249" y="2460704"/>
                </a:cubicBezTo>
                <a:lnTo>
                  <a:pt x="1216893" y="2447402"/>
                </a:lnTo>
                <a:lnTo>
                  <a:pt x="1214255" y="2440341"/>
                </a:lnTo>
                <a:lnTo>
                  <a:pt x="1212821" y="2440413"/>
                </a:lnTo>
                <a:cubicBezTo>
                  <a:pt x="1210165" y="2438314"/>
                  <a:pt x="1208332" y="2435338"/>
                  <a:pt x="1207322" y="2431484"/>
                </a:cubicBezTo>
                <a:close/>
                <a:moveTo>
                  <a:pt x="1201338" y="2409776"/>
                </a:moveTo>
                <a:lnTo>
                  <a:pt x="1199254" y="2414989"/>
                </a:lnTo>
                <a:lnTo>
                  <a:pt x="1202401" y="2420251"/>
                </a:lnTo>
                <a:close/>
                <a:moveTo>
                  <a:pt x="1857592" y="2408674"/>
                </a:moveTo>
                <a:lnTo>
                  <a:pt x="1856494" y="2412409"/>
                </a:lnTo>
                <a:lnTo>
                  <a:pt x="1857701" y="2410415"/>
                </a:lnTo>
                <a:close/>
                <a:moveTo>
                  <a:pt x="2553302" y="2397713"/>
                </a:moveTo>
                <a:cubicBezTo>
                  <a:pt x="2551473" y="2396836"/>
                  <a:pt x="2550207" y="2397038"/>
                  <a:pt x="2549502" y="2398319"/>
                </a:cubicBezTo>
                <a:cubicBezTo>
                  <a:pt x="2549301" y="2399195"/>
                  <a:pt x="2549337" y="2400033"/>
                  <a:pt x="2549611" y="2400834"/>
                </a:cubicBezTo>
                <a:cubicBezTo>
                  <a:pt x="2549885" y="2401635"/>
                  <a:pt x="2550050" y="2402062"/>
                  <a:pt x="2550108" y="2402118"/>
                </a:cubicBezTo>
                <a:cubicBezTo>
                  <a:pt x="2551077" y="2402500"/>
                  <a:pt x="2552420" y="2402773"/>
                  <a:pt x="2554135" y="2402938"/>
                </a:cubicBezTo>
                <a:cubicBezTo>
                  <a:pt x="2555849" y="2403103"/>
                  <a:pt x="2557040" y="2402426"/>
                  <a:pt x="2557707" y="2400908"/>
                </a:cubicBezTo>
                <a:cubicBezTo>
                  <a:pt x="2557853" y="2400089"/>
                  <a:pt x="2557388" y="2399416"/>
                  <a:pt x="2556314" y="2398890"/>
                </a:cubicBezTo>
                <a:cubicBezTo>
                  <a:pt x="2555240" y="2398362"/>
                  <a:pt x="2554236" y="2397970"/>
                  <a:pt x="2553302" y="2397713"/>
                </a:cubicBezTo>
                <a:close/>
                <a:moveTo>
                  <a:pt x="503965" y="2374264"/>
                </a:moveTo>
                <a:lnTo>
                  <a:pt x="497417" y="2384519"/>
                </a:lnTo>
                <a:lnTo>
                  <a:pt x="497219" y="2391611"/>
                </a:lnTo>
                <a:cubicBezTo>
                  <a:pt x="497392" y="2392564"/>
                  <a:pt x="497694" y="2393598"/>
                  <a:pt x="498124" y="2394715"/>
                </a:cubicBezTo>
                <a:cubicBezTo>
                  <a:pt x="498554" y="2395832"/>
                  <a:pt x="499182" y="2396354"/>
                  <a:pt x="500011" y="2396282"/>
                </a:cubicBezTo>
                <a:cubicBezTo>
                  <a:pt x="501591" y="2395455"/>
                  <a:pt x="502404" y="2393147"/>
                  <a:pt x="502449" y="2389356"/>
                </a:cubicBezTo>
                <a:cubicBezTo>
                  <a:pt x="502493" y="2385565"/>
                  <a:pt x="502373" y="2383022"/>
                  <a:pt x="502087" y="2381727"/>
                </a:cubicBezTo>
                <a:cubicBezTo>
                  <a:pt x="503149" y="2381713"/>
                  <a:pt x="504572" y="2381840"/>
                  <a:pt x="506356" y="2382107"/>
                </a:cubicBezTo>
                <a:cubicBezTo>
                  <a:pt x="508140" y="2382374"/>
                  <a:pt x="508958" y="2381753"/>
                  <a:pt x="508808" y="2380245"/>
                </a:cubicBezTo>
                <a:cubicBezTo>
                  <a:pt x="507849" y="2377225"/>
                  <a:pt x="506235" y="2375232"/>
                  <a:pt x="503965" y="2374264"/>
                </a:cubicBezTo>
                <a:close/>
                <a:moveTo>
                  <a:pt x="512195" y="2363639"/>
                </a:moveTo>
                <a:lnTo>
                  <a:pt x="512565" y="2365319"/>
                </a:lnTo>
                <a:cubicBezTo>
                  <a:pt x="513033" y="2366942"/>
                  <a:pt x="513956" y="2368133"/>
                  <a:pt x="515336" y="2368893"/>
                </a:cubicBezTo>
                <a:cubicBezTo>
                  <a:pt x="516715" y="2369653"/>
                  <a:pt x="517965" y="2370332"/>
                  <a:pt x="519089" y="2370929"/>
                </a:cubicBezTo>
                <a:lnTo>
                  <a:pt x="518348" y="2367568"/>
                </a:lnTo>
                <a:cubicBezTo>
                  <a:pt x="517895" y="2366016"/>
                  <a:pt x="517033" y="2365105"/>
                  <a:pt x="515762" y="2364835"/>
                </a:cubicBezTo>
                <a:cubicBezTo>
                  <a:pt x="514491" y="2364564"/>
                  <a:pt x="513302" y="2364165"/>
                  <a:pt x="512195" y="2363639"/>
                </a:cubicBezTo>
                <a:close/>
                <a:moveTo>
                  <a:pt x="1193996" y="2363425"/>
                </a:moveTo>
                <a:lnTo>
                  <a:pt x="1193277" y="2371737"/>
                </a:lnTo>
                <a:cubicBezTo>
                  <a:pt x="1195737" y="2374244"/>
                  <a:pt x="1197132" y="2376894"/>
                  <a:pt x="1197461" y="2379685"/>
                </a:cubicBezTo>
                <a:cubicBezTo>
                  <a:pt x="1197789" y="2382477"/>
                  <a:pt x="1196750" y="2385103"/>
                  <a:pt x="1194343" y="2387565"/>
                </a:cubicBezTo>
                <a:lnTo>
                  <a:pt x="1193115" y="2388770"/>
                </a:lnTo>
                <a:cubicBezTo>
                  <a:pt x="1192951" y="2390087"/>
                  <a:pt x="1192631" y="2391706"/>
                  <a:pt x="1192156" y="2393628"/>
                </a:cubicBezTo>
                <a:cubicBezTo>
                  <a:pt x="1191682" y="2395550"/>
                  <a:pt x="1191970" y="2397175"/>
                  <a:pt x="1193023" y="2398504"/>
                </a:cubicBezTo>
                <a:cubicBezTo>
                  <a:pt x="1193728" y="2398967"/>
                  <a:pt x="1194745" y="2398672"/>
                  <a:pt x="1196073" y="2397620"/>
                </a:cubicBezTo>
                <a:cubicBezTo>
                  <a:pt x="1197401" y="2396568"/>
                  <a:pt x="1198424" y="2395665"/>
                  <a:pt x="1199140" y="2394911"/>
                </a:cubicBezTo>
                <a:lnTo>
                  <a:pt x="1201092" y="2407349"/>
                </a:lnTo>
                <a:lnTo>
                  <a:pt x="1199188" y="2388585"/>
                </a:lnTo>
                <a:cubicBezTo>
                  <a:pt x="1202238" y="2384922"/>
                  <a:pt x="1201546" y="2378329"/>
                  <a:pt x="1197114" y="2368807"/>
                </a:cubicBezTo>
                <a:close/>
                <a:moveTo>
                  <a:pt x="1190796" y="2325957"/>
                </a:moveTo>
                <a:lnTo>
                  <a:pt x="1186370" y="2330300"/>
                </a:lnTo>
                <a:lnTo>
                  <a:pt x="1189427" y="2340855"/>
                </a:lnTo>
                <a:lnTo>
                  <a:pt x="1193073" y="2332652"/>
                </a:lnTo>
                <a:close/>
                <a:moveTo>
                  <a:pt x="2423051" y="2318727"/>
                </a:moveTo>
                <a:lnTo>
                  <a:pt x="2409493" y="2321667"/>
                </a:lnTo>
                <a:cubicBezTo>
                  <a:pt x="2411375" y="2322373"/>
                  <a:pt x="2413764" y="2322902"/>
                  <a:pt x="2416661" y="2323252"/>
                </a:cubicBezTo>
                <a:cubicBezTo>
                  <a:pt x="2419558" y="2323602"/>
                  <a:pt x="2421515" y="2322641"/>
                  <a:pt x="2422533" y="2320368"/>
                </a:cubicBezTo>
                <a:close/>
                <a:moveTo>
                  <a:pt x="1184852" y="2296931"/>
                </a:moveTo>
                <a:lnTo>
                  <a:pt x="1184695" y="2298496"/>
                </a:lnTo>
                <a:cubicBezTo>
                  <a:pt x="1184337" y="2301509"/>
                  <a:pt x="1184973" y="2304000"/>
                  <a:pt x="1186602" y="2305967"/>
                </a:cubicBezTo>
                <a:lnTo>
                  <a:pt x="1187168" y="2306086"/>
                </a:lnTo>
                <a:lnTo>
                  <a:pt x="1187177" y="2300162"/>
                </a:lnTo>
                <a:close/>
                <a:moveTo>
                  <a:pt x="2556294" y="2279572"/>
                </a:moveTo>
                <a:lnTo>
                  <a:pt x="2552582" y="2285618"/>
                </a:lnTo>
                <a:cubicBezTo>
                  <a:pt x="2553516" y="2285875"/>
                  <a:pt x="2554650" y="2285857"/>
                  <a:pt x="2555983" y="2285563"/>
                </a:cubicBezTo>
                <a:cubicBezTo>
                  <a:pt x="2557316" y="2285269"/>
                  <a:pt x="2558169" y="2284712"/>
                  <a:pt x="2558541" y="2283890"/>
                </a:cubicBezTo>
                <a:cubicBezTo>
                  <a:pt x="2558871" y="2281889"/>
                  <a:pt x="2558122" y="2280450"/>
                  <a:pt x="2556294" y="2279572"/>
                </a:cubicBezTo>
                <a:close/>
                <a:moveTo>
                  <a:pt x="549288" y="2276165"/>
                </a:moveTo>
                <a:lnTo>
                  <a:pt x="550573" y="2289978"/>
                </a:lnTo>
                <a:lnTo>
                  <a:pt x="558406" y="2293537"/>
                </a:lnTo>
                <a:lnTo>
                  <a:pt x="559173" y="2281033"/>
                </a:lnTo>
                <a:close/>
                <a:moveTo>
                  <a:pt x="2537980" y="2257555"/>
                </a:moveTo>
                <a:cubicBezTo>
                  <a:pt x="2536066" y="2256951"/>
                  <a:pt x="2534454" y="2258246"/>
                  <a:pt x="2533146" y="2261442"/>
                </a:cubicBezTo>
                <a:cubicBezTo>
                  <a:pt x="2533089" y="2261500"/>
                  <a:pt x="2533072" y="2261795"/>
                  <a:pt x="2533092" y="2262327"/>
                </a:cubicBezTo>
                <a:cubicBezTo>
                  <a:pt x="2533112" y="2262860"/>
                  <a:pt x="2533504" y="2263285"/>
                  <a:pt x="2534269" y="2263601"/>
                </a:cubicBezTo>
                <a:cubicBezTo>
                  <a:pt x="2535549" y="2264306"/>
                  <a:pt x="2536269" y="2263931"/>
                  <a:pt x="2536427" y="2262477"/>
                </a:cubicBezTo>
                <a:close/>
                <a:moveTo>
                  <a:pt x="403588" y="2243944"/>
                </a:moveTo>
                <a:lnTo>
                  <a:pt x="392023" y="2250110"/>
                </a:lnTo>
                <a:cubicBezTo>
                  <a:pt x="388488" y="2249152"/>
                  <a:pt x="386020" y="2250585"/>
                  <a:pt x="384618" y="2254410"/>
                </a:cubicBezTo>
                <a:cubicBezTo>
                  <a:pt x="383217" y="2258235"/>
                  <a:pt x="382646" y="2261666"/>
                  <a:pt x="382904" y="2264702"/>
                </a:cubicBezTo>
                <a:lnTo>
                  <a:pt x="383050" y="2266417"/>
                </a:lnTo>
                <a:cubicBezTo>
                  <a:pt x="383935" y="2266233"/>
                  <a:pt x="384665" y="2265523"/>
                  <a:pt x="385244" y="2264287"/>
                </a:cubicBezTo>
                <a:cubicBezTo>
                  <a:pt x="385822" y="2263050"/>
                  <a:pt x="386088" y="2261948"/>
                  <a:pt x="386041" y="2260981"/>
                </a:cubicBezTo>
                <a:lnTo>
                  <a:pt x="394468" y="2258536"/>
                </a:lnTo>
                <a:cubicBezTo>
                  <a:pt x="395860" y="2254604"/>
                  <a:pt x="397380" y="2252172"/>
                  <a:pt x="399028" y="2251240"/>
                </a:cubicBezTo>
                <a:cubicBezTo>
                  <a:pt x="400676" y="2250309"/>
                  <a:pt x="402195" y="2247876"/>
                  <a:pt x="403588" y="2243944"/>
                </a:cubicBezTo>
                <a:close/>
                <a:moveTo>
                  <a:pt x="407709" y="2231505"/>
                </a:moveTo>
                <a:cubicBezTo>
                  <a:pt x="406896" y="2231682"/>
                  <a:pt x="406451" y="2232368"/>
                  <a:pt x="406373" y="2233561"/>
                </a:cubicBezTo>
                <a:cubicBezTo>
                  <a:pt x="406294" y="2234755"/>
                  <a:pt x="406314" y="2235833"/>
                  <a:pt x="406432" y="2236794"/>
                </a:cubicBezTo>
                <a:cubicBezTo>
                  <a:pt x="406839" y="2238199"/>
                  <a:pt x="408031" y="2238673"/>
                  <a:pt x="410007" y="2238217"/>
                </a:cubicBezTo>
                <a:lnTo>
                  <a:pt x="413436" y="2237925"/>
                </a:lnTo>
                <a:cubicBezTo>
                  <a:pt x="413348" y="2236889"/>
                  <a:pt x="412804" y="2235568"/>
                  <a:pt x="411804" y="2233962"/>
                </a:cubicBezTo>
                <a:cubicBezTo>
                  <a:pt x="410803" y="2232356"/>
                  <a:pt x="409439" y="2231537"/>
                  <a:pt x="407709" y="2231505"/>
                </a:cubicBezTo>
                <a:close/>
                <a:moveTo>
                  <a:pt x="413837" y="2222348"/>
                </a:moveTo>
                <a:lnTo>
                  <a:pt x="413983" y="2224063"/>
                </a:lnTo>
                <a:cubicBezTo>
                  <a:pt x="414236" y="2225768"/>
                  <a:pt x="414988" y="2227000"/>
                  <a:pt x="416240" y="2227756"/>
                </a:cubicBezTo>
                <a:cubicBezTo>
                  <a:pt x="417492" y="2228513"/>
                  <a:pt x="418600" y="2228850"/>
                  <a:pt x="419564" y="2228768"/>
                </a:cubicBezTo>
                <a:lnTo>
                  <a:pt x="419418" y="2227054"/>
                </a:lnTo>
                <a:cubicBezTo>
                  <a:pt x="419126" y="2223625"/>
                  <a:pt x="417266" y="2222057"/>
                  <a:pt x="413837" y="2222348"/>
                </a:cubicBezTo>
                <a:close/>
                <a:moveTo>
                  <a:pt x="2434072" y="2192293"/>
                </a:moveTo>
                <a:lnTo>
                  <a:pt x="2432607" y="2202657"/>
                </a:lnTo>
                <a:cubicBezTo>
                  <a:pt x="2433746" y="2202978"/>
                  <a:pt x="2435700" y="2203219"/>
                  <a:pt x="2438469" y="2203378"/>
                </a:cubicBezTo>
                <a:cubicBezTo>
                  <a:pt x="2441238" y="2203538"/>
                  <a:pt x="2442911" y="2203239"/>
                  <a:pt x="2443488" y="2202481"/>
                </a:cubicBezTo>
                <a:cubicBezTo>
                  <a:pt x="2444083" y="2200000"/>
                  <a:pt x="2443323" y="2197880"/>
                  <a:pt x="2441208" y="2196123"/>
                </a:cubicBezTo>
                <a:cubicBezTo>
                  <a:pt x="2439095" y="2194366"/>
                  <a:pt x="2436716" y="2193089"/>
                  <a:pt x="2434072" y="2192293"/>
                </a:cubicBezTo>
                <a:close/>
                <a:moveTo>
                  <a:pt x="347881" y="2177883"/>
                </a:moveTo>
                <a:cubicBezTo>
                  <a:pt x="349846" y="2178579"/>
                  <a:pt x="351742" y="2179714"/>
                  <a:pt x="353567" y="2181285"/>
                </a:cubicBezTo>
                <a:cubicBezTo>
                  <a:pt x="355391" y="2182856"/>
                  <a:pt x="356074" y="2184957"/>
                  <a:pt x="355614" y="2187586"/>
                </a:cubicBezTo>
                <a:cubicBezTo>
                  <a:pt x="357639" y="2187702"/>
                  <a:pt x="358879" y="2188748"/>
                  <a:pt x="359336" y="2190723"/>
                </a:cubicBezTo>
                <a:cubicBezTo>
                  <a:pt x="359335" y="2192414"/>
                  <a:pt x="358451" y="2193857"/>
                  <a:pt x="356681" y="2195051"/>
                </a:cubicBezTo>
                <a:cubicBezTo>
                  <a:pt x="354913" y="2196245"/>
                  <a:pt x="353134" y="2197332"/>
                  <a:pt x="351346" y="2198311"/>
                </a:cubicBezTo>
                <a:lnTo>
                  <a:pt x="338907" y="2194190"/>
                </a:lnTo>
                <a:cubicBezTo>
                  <a:pt x="339129" y="2192984"/>
                  <a:pt x="340428" y="2190499"/>
                  <a:pt x="342806" y="2186734"/>
                </a:cubicBezTo>
                <a:cubicBezTo>
                  <a:pt x="345183" y="2182970"/>
                  <a:pt x="346875" y="2180020"/>
                  <a:pt x="347881" y="2177883"/>
                </a:cubicBezTo>
                <a:close/>
                <a:moveTo>
                  <a:pt x="2430010" y="2176577"/>
                </a:moveTo>
                <a:cubicBezTo>
                  <a:pt x="2428281" y="2176219"/>
                  <a:pt x="2426428" y="2176611"/>
                  <a:pt x="2424450" y="2177754"/>
                </a:cubicBezTo>
                <a:cubicBezTo>
                  <a:pt x="2422473" y="2178898"/>
                  <a:pt x="2420901" y="2179830"/>
                  <a:pt x="2419733" y="2180552"/>
                </a:cubicBezTo>
                <a:cubicBezTo>
                  <a:pt x="2419545" y="2181507"/>
                  <a:pt x="2419836" y="2182727"/>
                  <a:pt x="2420609" y="2184211"/>
                </a:cubicBezTo>
                <a:cubicBezTo>
                  <a:pt x="2421381" y="2185695"/>
                  <a:pt x="2422212" y="2186634"/>
                  <a:pt x="2423103" y="2187028"/>
                </a:cubicBezTo>
                <a:lnTo>
                  <a:pt x="2429580" y="2183658"/>
                </a:lnTo>
                <a:cubicBezTo>
                  <a:pt x="2429926" y="2182677"/>
                  <a:pt x="2430268" y="2181356"/>
                  <a:pt x="2430604" y="2179696"/>
                </a:cubicBezTo>
                <a:cubicBezTo>
                  <a:pt x="2430940" y="2178035"/>
                  <a:pt x="2430742" y="2176996"/>
                  <a:pt x="2430010" y="2176577"/>
                </a:cubicBezTo>
                <a:close/>
                <a:moveTo>
                  <a:pt x="2315483" y="2127812"/>
                </a:moveTo>
                <a:lnTo>
                  <a:pt x="2312377" y="2137658"/>
                </a:lnTo>
                <a:cubicBezTo>
                  <a:pt x="2316807" y="2139582"/>
                  <a:pt x="2319758" y="2142618"/>
                  <a:pt x="2321231" y="2146767"/>
                </a:cubicBezTo>
                <a:cubicBezTo>
                  <a:pt x="2322704" y="2150915"/>
                  <a:pt x="2325655" y="2153952"/>
                  <a:pt x="2330085" y="2155876"/>
                </a:cubicBezTo>
                <a:lnTo>
                  <a:pt x="2331726" y="2156393"/>
                </a:lnTo>
                <a:lnTo>
                  <a:pt x="2337948" y="2170986"/>
                </a:lnTo>
                <a:cubicBezTo>
                  <a:pt x="2341298" y="2172044"/>
                  <a:pt x="2343775" y="2173727"/>
                  <a:pt x="2345376" y="2176037"/>
                </a:cubicBezTo>
                <a:cubicBezTo>
                  <a:pt x="2346978" y="2178347"/>
                  <a:pt x="2347295" y="2181153"/>
                  <a:pt x="2346328" y="2184456"/>
                </a:cubicBezTo>
                <a:lnTo>
                  <a:pt x="2345811" y="2186097"/>
                </a:lnTo>
                <a:cubicBezTo>
                  <a:pt x="2346284" y="2187337"/>
                  <a:pt x="2346763" y="2188917"/>
                  <a:pt x="2347247" y="2190836"/>
                </a:cubicBezTo>
                <a:cubicBezTo>
                  <a:pt x="2347732" y="2192756"/>
                  <a:pt x="2348750" y="2194054"/>
                  <a:pt x="2350303" y="2194733"/>
                </a:cubicBezTo>
                <a:cubicBezTo>
                  <a:pt x="2351144" y="2194810"/>
                  <a:pt x="2351903" y="2194072"/>
                  <a:pt x="2352581" y="2192519"/>
                </a:cubicBezTo>
                <a:cubicBezTo>
                  <a:pt x="2353259" y="2190966"/>
                  <a:pt x="2353737" y="2189688"/>
                  <a:pt x="2354016" y="2188686"/>
                </a:cubicBezTo>
                <a:lnTo>
                  <a:pt x="2362913" y="2200515"/>
                </a:lnTo>
                <a:cubicBezTo>
                  <a:pt x="2361720" y="2205251"/>
                  <a:pt x="2363765" y="2208302"/>
                  <a:pt x="2369048" y="2209668"/>
                </a:cubicBezTo>
                <a:cubicBezTo>
                  <a:pt x="2372330" y="2210703"/>
                  <a:pt x="2373453" y="2212862"/>
                  <a:pt x="2372417" y="2216144"/>
                </a:cubicBezTo>
                <a:cubicBezTo>
                  <a:pt x="2380350" y="2224361"/>
                  <a:pt x="2387204" y="2233139"/>
                  <a:pt x="2392978" y="2242479"/>
                </a:cubicBezTo>
                <a:lnTo>
                  <a:pt x="2394356" y="2226675"/>
                </a:lnTo>
                <a:lnTo>
                  <a:pt x="2381657" y="2215451"/>
                </a:lnTo>
                <a:lnTo>
                  <a:pt x="2377594" y="2199734"/>
                </a:lnTo>
                <a:cubicBezTo>
                  <a:pt x="2372643" y="2198510"/>
                  <a:pt x="2369289" y="2197227"/>
                  <a:pt x="2367533" y="2195883"/>
                </a:cubicBezTo>
                <a:cubicBezTo>
                  <a:pt x="2365777" y="2194540"/>
                  <a:pt x="2365790" y="2191161"/>
                  <a:pt x="2367573" y="2185747"/>
                </a:cubicBezTo>
                <a:lnTo>
                  <a:pt x="2350558" y="2176770"/>
                </a:lnTo>
                <a:lnTo>
                  <a:pt x="2344942" y="2165976"/>
                </a:lnTo>
                <a:lnTo>
                  <a:pt x="2332244" y="2154752"/>
                </a:lnTo>
                <a:cubicBezTo>
                  <a:pt x="2333222" y="2151415"/>
                  <a:pt x="2333013" y="2148266"/>
                  <a:pt x="2331616" y="2145307"/>
                </a:cubicBezTo>
                <a:cubicBezTo>
                  <a:pt x="2330219" y="2142348"/>
                  <a:pt x="2327980" y="2139912"/>
                  <a:pt x="2324899" y="2138000"/>
                </a:cubicBezTo>
                <a:lnTo>
                  <a:pt x="2318766" y="2128848"/>
                </a:lnTo>
                <a:close/>
                <a:moveTo>
                  <a:pt x="2298205" y="2102513"/>
                </a:moveTo>
                <a:lnTo>
                  <a:pt x="2292764" y="2102601"/>
                </a:lnTo>
                <a:cubicBezTo>
                  <a:pt x="2293788" y="2104954"/>
                  <a:pt x="2294851" y="2107544"/>
                  <a:pt x="2295950" y="2110372"/>
                </a:cubicBezTo>
                <a:cubicBezTo>
                  <a:pt x="2297051" y="2113201"/>
                  <a:pt x="2298782" y="2115100"/>
                  <a:pt x="2301144" y="2116071"/>
                </a:cubicBezTo>
                <a:cubicBezTo>
                  <a:pt x="2304513" y="2116833"/>
                  <a:pt x="2306499" y="2116256"/>
                  <a:pt x="2307103" y="2114342"/>
                </a:cubicBezTo>
                <a:close/>
                <a:moveTo>
                  <a:pt x="2076145" y="2100954"/>
                </a:moveTo>
                <a:lnTo>
                  <a:pt x="2075879" y="2102960"/>
                </a:lnTo>
                <a:cubicBezTo>
                  <a:pt x="2075928" y="2104367"/>
                  <a:pt x="2076749" y="2105288"/>
                  <a:pt x="2078342" y="2105722"/>
                </a:cubicBezTo>
                <a:lnTo>
                  <a:pt x="2079843" y="2106299"/>
                </a:lnTo>
                <a:lnTo>
                  <a:pt x="2079455" y="2103865"/>
                </a:lnTo>
                <a:close/>
                <a:moveTo>
                  <a:pt x="2353813" y="2074950"/>
                </a:moveTo>
                <a:lnTo>
                  <a:pt x="2351138" y="2077714"/>
                </a:lnTo>
                <a:lnTo>
                  <a:pt x="2350102" y="2080996"/>
                </a:lnTo>
                <a:cubicBezTo>
                  <a:pt x="2352016" y="2081600"/>
                  <a:pt x="2353628" y="2080304"/>
                  <a:pt x="2354937" y="2077109"/>
                </a:cubicBezTo>
                <a:cubicBezTo>
                  <a:pt x="2354993" y="2077051"/>
                  <a:pt x="2355011" y="2076756"/>
                  <a:pt x="2354991" y="2076223"/>
                </a:cubicBezTo>
                <a:cubicBezTo>
                  <a:pt x="2354971" y="2075691"/>
                  <a:pt x="2354578" y="2075266"/>
                  <a:pt x="2353813" y="2074950"/>
                </a:cubicBezTo>
                <a:close/>
                <a:moveTo>
                  <a:pt x="2355709" y="2057505"/>
                </a:moveTo>
                <a:lnTo>
                  <a:pt x="2353638" y="2064069"/>
                </a:lnTo>
                <a:lnTo>
                  <a:pt x="2359597" y="2062340"/>
                </a:lnTo>
                <a:lnTo>
                  <a:pt x="2357350" y="2058022"/>
                </a:lnTo>
                <a:close/>
                <a:moveTo>
                  <a:pt x="698796" y="2035267"/>
                </a:moveTo>
                <a:lnTo>
                  <a:pt x="709620" y="2036404"/>
                </a:lnTo>
                <a:lnTo>
                  <a:pt x="710361" y="2039765"/>
                </a:lnTo>
                <a:cubicBezTo>
                  <a:pt x="712340" y="2049570"/>
                  <a:pt x="710722" y="2054553"/>
                  <a:pt x="705508" y="2054711"/>
                </a:cubicBezTo>
                <a:cubicBezTo>
                  <a:pt x="700293" y="2054870"/>
                  <a:pt x="694061" y="2056905"/>
                  <a:pt x="686810" y="2060817"/>
                </a:cubicBezTo>
                <a:cubicBezTo>
                  <a:pt x="686748" y="2060868"/>
                  <a:pt x="686453" y="2060859"/>
                  <a:pt x="685924" y="2060793"/>
                </a:cubicBezTo>
                <a:cubicBezTo>
                  <a:pt x="685395" y="2060726"/>
                  <a:pt x="685007" y="2060297"/>
                  <a:pt x="684760" y="2059507"/>
                </a:cubicBezTo>
                <a:cubicBezTo>
                  <a:pt x="684647" y="2056669"/>
                  <a:pt x="686379" y="2053203"/>
                  <a:pt x="689955" y="2049111"/>
                </a:cubicBezTo>
                <a:cubicBezTo>
                  <a:pt x="693531" y="2045018"/>
                  <a:pt x="696289" y="2042207"/>
                  <a:pt x="698227" y="2040678"/>
                </a:cubicBezTo>
                <a:lnTo>
                  <a:pt x="705492" y="2049648"/>
                </a:lnTo>
                <a:lnTo>
                  <a:pt x="704751" y="2046288"/>
                </a:lnTo>
                <a:cubicBezTo>
                  <a:pt x="704004" y="2044066"/>
                  <a:pt x="702848" y="2042486"/>
                  <a:pt x="701282" y="2041547"/>
                </a:cubicBezTo>
                <a:cubicBezTo>
                  <a:pt x="699717" y="2040607"/>
                  <a:pt x="698888" y="2038514"/>
                  <a:pt x="698796" y="2035267"/>
                </a:cubicBezTo>
                <a:close/>
                <a:moveTo>
                  <a:pt x="475513" y="2034040"/>
                </a:moveTo>
                <a:cubicBezTo>
                  <a:pt x="470686" y="2038193"/>
                  <a:pt x="467646" y="2043056"/>
                  <a:pt x="466395" y="2048632"/>
                </a:cubicBezTo>
                <a:lnTo>
                  <a:pt x="468108" y="2048486"/>
                </a:lnTo>
                <a:close/>
                <a:moveTo>
                  <a:pt x="710015" y="2022220"/>
                </a:moveTo>
                <a:cubicBezTo>
                  <a:pt x="712672" y="2021781"/>
                  <a:pt x="715198" y="2022252"/>
                  <a:pt x="717595" y="2023632"/>
                </a:cubicBezTo>
                <a:cubicBezTo>
                  <a:pt x="719992" y="2025012"/>
                  <a:pt x="721443" y="2026601"/>
                  <a:pt x="721950" y="2028398"/>
                </a:cubicBezTo>
                <a:cubicBezTo>
                  <a:pt x="722336" y="2030148"/>
                  <a:pt x="722256" y="2031782"/>
                  <a:pt x="721709" y="2033297"/>
                </a:cubicBezTo>
                <a:cubicBezTo>
                  <a:pt x="721162" y="2034813"/>
                  <a:pt x="720057" y="2035791"/>
                  <a:pt x="718392" y="2036232"/>
                </a:cubicBezTo>
                <a:lnTo>
                  <a:pt x="712980" y="2035663"/>
                </a:lnTo>
                <a:lnTo>
                  <a:pt x="709076" y="2025951"/>
                </a:lnTo>
                <a:cubicBezTo>
                  <a:pt x="709010" y="2025819"/>
                  <a:pt x="708956" y="2025243"/>
                  <a:pt x="708916" y="2024225"/>
                </a:cubicBezTo>
                <a:cubicBezTo>
                  <a:pt x="708875" y="2023206"/>
                  <a:pt x="709241" y="2022538"/>
                  <a:pt x="710015" y="2022220"/>
                </a:cubicBezTo>
                <a:close/>
                <a:moveTo>
                  <a:pt x="2444910" y="2020692"/>
                </a:moveTo>
                <a:cubicBezTo>
                  <a:pt x="2450185" y="2022319"/>
                  <a:pt x="2454836" y="2025215"/>
                  <a:pt x="2458859" y="2029379"/>
                </a:cubicBezTo>
                <a:cubicBezTo>
                  <a:pt x="2462883" y="2033543"/>
                  <a:pt x="2464165" y="2038533"/>
                  <a:pt x="2462707" y="2044351"/>
                </a:cubicBezTo>
                <a:lnTo>
                  <a:pt x="2461065" y="2043833"/>
                </a:lnTo>
                <a:cubicBezTo>
                  <a:pt x="2456981" y="2042243"/>
                  <a:pt x="2453619" y="2039078"/>
                  <a:pt x="2450980" y="2034336"/>
                </a:cubicBezTo>
                <a:cubicBezTo>
                  <a:pt x="2448341" y="2029594"/>
                  <a:pt x="2446318" y="2025046"/>
                  <a:pt x="2444910" y="2020692"/>
                </a:cubicBezTo>
                <a:close/>
                <a:moveTo>
                  <a:pt x="402590" y="2009165"/>
                </a:moveTo>
                <a:cubicBezTo>
                  <a:pt x="403992" y="2009153"/>
                  <a:pt x="406833" y="2009559"/>
                  <a:pt x="411113" y="2010382"/>
                </a:cubicBezTo>
                <a:cubicBezTo>
                  <a:pt x="415392" y="2011205"/>
                  <a:pt x="417841" y="2012076"/>
                  <a:pt x="418459" y="2012995"/>
                </a:cubicBezTo>
                <a:lnTo>
                  <a:pt x="410617" y="2022297"/>
                </a:lnTo>
                <a:cubicBezTo>
                  <a:pt x="407793" y="2021674"/>
                  <a:pt x="405040" y="2020614"/>
                  <a:pt x="402359" y="2019115"/>
                </a:cubicBezTo>
                <a:cubicBezTo>
                  <a:pt x="399676" y="2017616"/>
                  <a:pt x="398137" y="2015588"/>
                  <a:pt x="397739" y="2013032"/>
                </a:cubicBezTo>
                <a:cubicBezTo>
                  <a:pt x="397706" y="2011380"/>
                  <a:pt x="398264" y="2010325"/>
                  <a:pt x="399412" y="2009867"/>
                </a:cubicBezTo>
                <a:cubicBezTo>
                  <a:pt x="400561" y="2009410"/>
                  <a:pt x="401620" y="2009175"/>
                  <a:pt x="402590" y="2009165"/>
                </a:cubicBezTo>
                <a:close/>
                <a:moveTo>
                  <a:pt x="780355" y="1945698"/>
                </a:moveTo>
                <a:lnTo>
                  <a:pt x="779908" y="1945753"/>
                </a:lnTo>
                <a:lnTo>
                  <a:pt x="778441" y="1948980"/>
                </a:lnTo>
                <a:close/>
                <a:moveTo>
                  <a:pt x="802698" y="1942343"/>
                </a:moveTo>
                <a:lnTo>
                  <a:pt x="799462" y="1943335"/>
                </a:lnTo>
                <a:lnTo>
                  <a:pt x="792444" y="1944203"/>
                </a:lnTo>
                <a:lnTo>
                  <a:pt x="783466" y="1959904"/>
                </a:lnTo>
                <a:cubicBezTo>
                  <a:pt x="781199" y="1964772"/>
                  <a:pt x="780010" y="1968660"/>
                  <a:pt x="779898" y="1971566"/>
                </a:cubicBezTo>
                <a:cubicBezTo>
                  <a:pt x="779879" y="1971644"/>
                  <a:pt x="780011" y="1971908"/>
                  <a:pt x="780294" y="1972360"/>
                </a:cubicBezTo>
                <a:cubicBezTo>
                  <a:pt x="780577" y="1972811"/>
                  <a:pt x="781129" y="1972983"/>
                  <a:pt x="781950" y="1972876"/>
                </a:cubicBezTo>
                <a:cubicBezTo>
                  <a:pt x="784650" y="1971803"/>
                  <a:pt x="787330" y="1968642"/>
                  <a:pt x="789990" y="1963393"/>
                </a:cubicBezTo>
                <a:cubicBezTo>
                  <a:pt x="792650" y="1958144"/>
                  <a:pt x="794212" y="1953909"/>
                  <a:pt x="794676" y="1950686"/>
                </a:cubicBezTo>
                <a:close/>
                <a:moveTo>
                  <a:pt x="473173" y="1925442"/>
                </a:moveTo>
                <a:cubicBezTo>
                  <a:pt x="472363" y="1925655"/>
                  <a:pt x="471913" y="1926269"/>
                  <a:pt x="471819" y="1927284"/>
                </a:cubicBezTo>
                <a:cubicBezTo>
                  <a:pt x="471725" y="1928299"/>
                  <a:pt x="471703" y="1928877"/>
                  <a:pt x="471751" y="1929017"/>
                </a:cubicBezTo>
                <a:cubicBezTo>
                  <a:pt x="472207" y="1930993"/>
                  <a:pt x="473447" y="1932039"/>
                  <a:pt x="475472" y="1932154"/>
                </a:cubicBezTo>
                <a:cubicBezTo>
                  <a:pt x="475420" y="1931115"/>
                  <a:pt x="475232" y="1929764"/>
                  <a:pt x="474911" y="1928100"/>
                </a:cubicBezTo>
                <a:cubicBezTo>
                  <a:pt x="474589" y="1926436"/>
                  <a:pt x="474010" y="1925551"/>
                  <a:pt x="473173" y="1925442"/>
                </a:cubicBezTo>
                <a:close/>
                <a:moveTo>
                  <a:pt x="2385125" y="1924243"/>
                </a:moveTo>
                <a:lnTo>
                  <a:pt x="2402315" y="1944102"/>
                </a:lnTo>
                <a:cubicBezTo>
                  <a:pt x="2397782" y="1942860"/>
                  <a:pt x="2393439" y="1940662"/>
                  <a:pt x="2389284" y="1937509"/>
                </a:cubicBezTo>
                <a:cubicBezTo>
                  <a:pt x="2385128" y="1934356"/>
                  <a:pt x="2383741" y="1929934"/>
                  <a:pt x="2385125" y="1924243"/>
                </a:cubicBezTo>
                <a:close/>
                <a:moveTo>
                  <a:pt x="812660" y="1919262"/>
                </a:moveTo>
                <a:lnTo>
                  <a:pt x="811549" y="1919798"/>
                </a:lnTo>
                <a:lnTo>
                  <a:pt x="810331" y="1920583"/>
                </a:lnTo>
                <a:lnTo>
                  <a:pt x="804826" y="1926174"/>
                </a:lnTo>
                <a:lnTo>
                  <a:pt x="801931" y="1930310"/>
                </a:lnTo>
                <a:lnTo>
                  <a:pt x="802010" y="1931191"/>
                </a:lnTo>
                <a:cubicBezTo>
                  <a:pt x="803972" y="1932833"/>
                  <a:pt x="806405" y="1932957"/>
                  <a:pt x="809308" y="1931565"/>
                </a:cubicBezTo>
                <a:lnTo>
                  <a:pt x="815883" y="1927000"/>
                </a:lnTo>
                <a:lnTo>
                  <a:pt x="815063" y="1923283"/>
                </a:lnTo>
                <a:close/>
                <a:moveTo>
                  <a:pt x="379092" y="1895461"/>
                </a:moveTo>
                <a:lnTo>
                  <a:pt x="381975" y="1909031"/>
                </a:lnTo>
                <a:cubicBezTo>
                  <a:pt x="383653" y="1905506"/>
                  <a:pt x="384637" y="1902688"/>
                  <a:pt x="384925" y="1900577"/>
                </a:cubicBezTo>
                <a:cubicBezTo>
                  <a:pt x="385212" y="1898466"/>
                  <a:pt x="383268" y="1896760"/>
                  <a:pt x="379092" y="1895461"/>
                </a:cubicBezTo>
                <a:close/>
                <a:moveTo>
                  <a:pt x="2332165" y="1846187"/>
                </a:moveTo>
                <a:lnTo>
                  <a:pt x="2337088" y="1847741"/>
                </a:lnTo>
                <a:cubicBezTo>
                  <a:pt x="2341218" y="1849478"/>
                  <a:pt x="2349571" y="1856257"/>
                  <a:pt x="2362147" y="1868077"/>
                </a:cubicBezTo>
                <a:cubicBezTo>
                  <a:pt x="2374724" y="1879897"/>
                  <a:pt x="2386437" y="1892547"/>
                  <a:pt x="2397286" y="1906028"/>
                </a:cubicBezTo>
                <a:cubicBezTo>
                  <a:pt x="2408136" y="1919508"/>
                  <a:pt x="2413036" y="1929608"/>
                  <a:pt x="2411985" y="1936327"/>
                </a:cubicBezTo>
                <a:cubicBezTo>
                  <a:pt x="2411318" y="1937846"/>
                  <a:pt x="2410127" y="1938523"/>
                  <a:pt x="2408413" y="1938357"/>
                </a:cubicBezTo>
                <a:cubicBezTo>
                  <a:pt x="2406698" y="1938192"/>
                  <a:pt x="2405356" y="1937919"/>
                  <a:pt x="2404386" y="1937538"/>
                </a:cubicBezTo>
                <a:cubicBezTo>
                  <a:pt x="2403665" y="1933627"/>
                  <a:pt x="2401929" y="1930072"/>
                  <a:pt x="2399180" y="1926874"/>
                </a:cubicBezTo>
                <a:cubicBezTo>
                  <a:pt x="2396430" y="1923676"/>
                  <a:pt x="2393356" y="1921502"/>
                  <a:pt x="2389959" y="1920356"/>
                </a:cubicBezTo>
                <a:cubicBezTo>
                  <a:pt x="2380523" y="1915950"/>
                  <a:pt x="2373137" y="1907907"/>
                  <a:pt x="2367802" y="1896224"/>
                </a:cubicBezTo>
                <a:cubicBezTo>
                  <a:pt x="2362466" y="1884542"/>
                  <a:pt x="2356721" y="1877015"/>
                  <a:pt x="2350568" y="1873645"/>
                </a:cubicBezTo>
                <a:close/>
                <a:moveTo>
                  <a:pt x="2227231" y="1818493"/>
                </a:moveTo>
                <a:cubicBezTo>
                  <a:pt x="2227563" y="1822206"/>
                  <a:pt x="2229233" y="1824537"/>
                  <a:pt x="2232242" y="1825486"/>
                </a:cubicBezTo>
                <a:lnTo>
                  <a:pt x="2233882" y="1826004"/>
                </a:lnTo>
                <a:close/>
                <a:moveTo>
                  <a:pt x="2239496" y="1744690"/>
                </a:moveTo>
                <a:lnTo>
                  <a:pt x="2239309" y="1746620"/>
                </a:lnTo>
                <a:lnTo>
                  <a:pt x="2243017" y="1751300"/>
                </a:lnTo>
                <a:cubicBezTo>
                  <a:pt x="2246155" y="1751839"/>
                  <a:pt x="2248084" y="1753350"/>
                  <a:pt x="2248805" y="1755833"/>
                </a:cubicBezTo>
                <a:cubicBezTo>
                  <a:pt x="2249525" y="1758316"/>
                  <a:pt x="2251454" y="1759826"/>
                  <a:pt x="2254592" y="1760365"/>
                </a:cubicBezTo>
                <a:cubicBezTo>
                  <a:pt x="2255638" y="1763364"/>
                  <a:pt x="2257629" y="1765872"/>
                  <a:pt x="2260564" y="1767888"/>
                </a:cubicBezTo>
                <a:cubicBezTo>
                  <a:pt x="2263498" y="1769904"/>
                  <a:pt x="2266287" y="1771310"/>
                  <a:pt x="2268931" y="1772106"/>
                </a:cubicBezTo>
                <a:lnTo>
                  <a:pt x="2270571" y="1772624"/>
                </a:lnTo>
                <a:cubicBezTo>
                  <a:pt x="2265317" y="1767358"/>
                  <a:pt x="2261400" y="1760709"/>
                  <a:pt x="2258822" y="1752678"/>
                </a:cubicBezTo>
                <a:lnTo>
                  <a:pt x="2257021" y="1750961"/>
                </a:lnTo>
                <a:lnTo>
                  <a:pt x="2254008" y="1750279"/>
                </a:lnTo>
                <a:cubicBezTo>
                  <a:pt x="2252730" y="1754952"/>
                  <a:pt x="2251045" y="1756555"/>
                  <a:pt x="2248950" y="1755089"/>
                </a:cubicBezTo>
                <a:cubicBezTo>
                  <a:pt x="2246856" y="1753624"/>
                  <a:pt x="2245185" y="1751261"/>
                  <a:pt x="2243938" y="1748002"/>
                </a:cubicBezTo>
                <a:close/>
                <a:moveTo>
                  <a:pt x="2259968" y="1712816"/>
                </a:moveTo>
                <a:lnTo>
                  <a:pt x="2260366" y="1713470"/>
                </a:lnTo>
                <a:lnTo>
                  <a:pt x="2259756" y="1713757"/>
                </a:lnTo>
                <a:lnTo>
                  <a:pt x="2268705" y="1719423"/>
                </a:lnTo>
                <a:cubicBezTo>
                  <a:pt x="2272276" y="1722326"/>
                  <a:pt x="2275555" y="1725052"/>
                  <a:pt x="2278543" y="1727602"/>
                </a:cubicBezTo>
                <a:cubicBezTo>
                  <a:pt x="2279012" y="1730244"/>
                  <a:pt x="2280428" y="1732108"/>
                  <a:pt x="2282791" y="1733195"/>
                </a:cubicBezTo>
                <a:cubicBezTo>
                  <a:pt x="2285156" y="1734280"/>
                  <a:pt x="2287276" y="1734980"/>
                  <a:pt x="2289153" y="1735295"/>
                </a:cubicBezTo>
                <a:cubicBezTo>
                  <a:pt x="2296944" y="1737572"/>
                  <a:pt x="2302515" y="1740890"/>
                  <a:pt x="2305865" y="1745250"/>
                </a:cubicBezTo>
                <a:cubicBezTo>
                  <a:pt x="2309216" y="1749610"/>
                  <a:pt x="2313949" y="1752738"/>
                  <a:pt x="2320062" y="1754635"/>
                </a:cubicBezTo>
                <a:lnTo>
                  <a:pt x="2323578" y="1762487"/>
                </a:lnTo>
                <a:lnTo>
                  <a:pt x="2337004" y="1765524"/>
                </a:lnTo>
                <a:cubicBezTo>
                  <a:pt x="2338437" y="1768128"/>
                  <a:pt x="2340577" y="1771993"/>
                  <a:pt x="2343423" y="1777121"/>
                </a:cubicBezTo>
                <a:cubicBezTo>
                  <a:pt x="2346270" y="1782248"/>
                  <a:pt x="2349018" y="1785370"/>
                  <a:pt x="2351670" y="1786484"/>
                </a:cubicBezTo>
                <a:cubicBezTo>
                  <a:pt x="2353131" y="1786520"/>
                  <a:pt x="2353944" y="1785528"/>
                  <a:pt x="2354107" y="1783507"/>
                </a:cubicBezTo>
                <a:cubicBezTo>
                  <a:pt x="2355303" y="1782932"/>
                  <a:pt x="2356838" y="1782323"/>
                  <a:pt x="2358710" y="1781681"/>
                </a:cubicBezTo>
                <a:cubicBezTo>
                  <a:pt x="2360583" y="1781039"/>
                  <a:pt x="2361792" y="1779916"/>
                  <a:pt x="2362339" y="1778312"/>
                </a:cubicBezTo>
                <a:cubicBezTo>
                  <a:pt x="2362717" y="1775016"/>
                  <a:pt x="2360922" y="1772552"/>
                  <a:pt x="2356955" y="1770919"/>
                </a:cubicBezTo>
                <a:cubicBezTo>
                  <a:pt x="2352987" y="1769287"/>
                  <a:pt x="2349134" y="1768121"/>
                  <a:pt x="2345396" y="1767423"/>
                </a:cubicBezTo>
                <a:lnTo>
                  <a:pt x="2343718" y="1767043"/>
                </a:lnTo>
                <a:cubicBezTo>
                  <a:pt x="2343997" y="1760932"/>
                  <a:pt x="2340561" y="1756626"/>
                  <a:pt x="2333408" y="1754126"/>
                </a:cubicBezTo>
                <a:cubicBezTo>
                  <a:pt x="2326256" y="1751626"/>
                  <a:pt x="2322819" y="1747320"/>
                  <a:pt x="2323099" y="1741209"/>
                </a:cubicBezTo>
                <a:cubicBezTo>
                  <a:pt x="2320611" y="1740830"/>
                  <a:pt x="2316260" y="1739919"/>
                  <a:pt x="2310044" y="1738476"/>
                </a:cubicBezTo>
                <a:cubicBezTo>
                  <a:pt x="2303829" y="1737034"/>
                  <a:pt x="2300601" y="1735054"/>
                  <a:pt x="2300361" y="1732537"/>
                </a:cubicBezTo>
                <a:cubicBezTo>
                  <a:pt x="2295281" y="1730947"/>
                  <a:pt x="2289647" y="1727909"/>
                  <a:pt x="2283458" y="1723422"/>
                </a:cubicBezTo>
                <a:cubicBezTo>
                  <a:pt x="2277270" y="1718934"/>
                  <a:pt x="2270796" y="1715706"/>
                  <a:pt x="2264038" y="1713736"/>
                </a:cubicBezTo>
                <a:close/>
                <a:moveTo>
                  <a:pt x="619253" y="1543051"/>
                </a:moveTo>
                <a:lnTo>
                  <a:pt x="616826" y="1545270"/>
                </a:lnTo>
                <a:lnTo>
                  <a:pt x="624465" y="1546087"/>
                </a:lnTo>
                <a:close/>
                <a:moveTo>
                  <a:pt x="318980" y="1505152"/>
                </a:moveTo>
                <a:lnTo>
                  <a:pt x="305530" y="1508549"/>
                </a:lnTo>
                <a:lnTo>
                  <a:pt x="308845" y="1509473"/>
                </a:lnTo>
                <a:cubicBezTo>
                  <a:pt x="314017" y="1511212"/>
                  <a:pt x="317395" y="1509771"/>
                  <a:pt x="318980" y="1505152"/>
                </a:cubicBezTo>
                <a:close/>
                <a:moveTo>
                  <a:pt x="206860" y="1420324"/>
                </a:moveTo>
                <a:cubicBezTo>
                  <a:pt x="205402" y="1420215"/>
                  <a:pt x="204541" y="1421166"/>
                  <a:pt x="204279" y="1423177"/>
                </a:cubicBezTo>
                <a:cubicBezTo>
                  <a:pt x="203056" y="1423693"/>
                  <a:pt x="201494" y="1424224"/>
                  <a:pt x="199591" y="1424774"/>
                </a:cubicBezTo>
                <a:cubicBezTo>
                  <a:pt x="197690" y="1425323"/>
                  <a:pt x="196426" y="1426385"/>
                  <a:pt x="195801" y="1427960"/>
                </a:cubicBezTo>
                <a:cubicBezTo>
                  <a:pt x="195261" y="1431233"/>
                  <a:pt x="196932" y="1433783"/>
                  <a:pt x="200815" y="1435609"/>
                </a:cubicBezTo>
                <a:cubicBezTo>
                  <a:pt x="204697" y="1437435"/>
                  <a:pt x="208488" y="1438789"/>
                  <a:pt x="212187" y="1439670"/>
                </a:cubicBezTo>
                <a:lnTo>
                  <a:pt x="213845" y="1440133"/>
                </a:lnTo>
                <a:cubicBezTo>
                  <a:pt x="213264" y="1446223"/>
                  <a:pt x="216485" y="1450692"/>
                  <a:pt x="223506" y="1453542"/>
                </a:cubicBezTo>
                <a:cubicBezTo>
                  <a:pt x="230526" y="1456391"/>
                  <a:pt x="233747" y="1460861"/>
                  <a:pt x="233166" y="1466951"/>
                </a:cubicBezTo>
                <a:cubicBezTo>
                  <a:pt x="235631" y="1467452"/>
                  <a:pt x="239933" y="1468576"/>
                  <a:pt x="246070" y="1470323"/>
                </a:cubicBezTo>
                <a:cubicBezTo>
                  <a:pt x="252207" y="1472070"/>
                  <a:pt x="255333" y="1474207"/>
                  <a:pt x="255448" y="1476732"/>
                </a:cubicBezTo>
                <a:cubicBezTo>
                  <a:pt x="260444" y="1478570"/>
                  <a:pt x="265922" y="1481883"/>
                  <a:pt x="271882" y="1486670"/>
                </a:cubicBezTo>
                <a:cubicBezTo>
                  <a:pt x="277842" y="1491457"/>
                  <a:pt x="284149" y="1495000"/>
                  <a:pt x="290801" y="1497300"/>
                </a:cubicBezTo>
                <a:lnTo>
                  <a:pt x="297432" y="1499148"/>
                </a:lnTo>
                <a:cubicBezTo>
                  <a:pt x="293513" y="1497051"/>
                  <a:pt x="289842" y="1494465"/>
                  <a:pt x="286420" y="1491391"/>
                </a:cubicBezTo>
                <a:cubicBezTo>
                  <a:pt x="282997" y="1488316"/>
                  <a:pt x="279856" y="1485431"/>
                  <a:pt x="276997" y="1482736"/>
                </a:cubicBezTo>
                <a:cubicBezTo>
                  <a:pt x="276659" y="1480075"/>
                  <a:pt x="275337" y="1478143"/>
                  <a:pt x="273029" y="1476942"/>
                </a:cubicBezTo>
                <a:cubicBezTo>
                  <a:pt x="270722" y="1475741"/>
                  <a:pt x="268638" y="1474937"/>
                  <a:pt x="266779" y="1474531"/>
                </a:cubicBezTo>
                <a:cubicBezTo>
                  <a:pt x="259109" y="1471873"/>
                  <a:pt x="253709" y="1468284"/>
                  <a:pt x="250577" y="1463764"/>
                </a:cubicBezTo>
                <a:cubicBezTo>
                  <a:pt x="247445" y="1459245"/>
                  <a:pt x="242872" y="1455887"/>
                  <a:pt x="236861" y="1453690"/>
                </a:cubicBezTo>
                <a:lnTo>
                  <a:pt x="233736" y="1445675"/>
                </a:lnTo>
                <a:lnTo>
                  <a:pt x="220475" y="1441980"/>
                </a:lnTo>
                <a:cubicBezTo>
                  <a:pt x="219172" y="1439310"/>
                  <a:pt x="217226" y="1435344"/>
                  <a:pt x="214635" y="1430082"/>
                </a:cubicBezTo>
                <a:cubicBezTo>
                  <a:pt x="212045" y="1424820"/>
                  <a:pt x="209454" y="1421568"/>
                  <a:pt x="206860" y="1420324"/>
                </a:cubicBezTo>
                <a:close/>
                <a:moveTo>
                  <a:pt x="2349754" y="1418653"/>
                </a:moveTo>
                <a:cubicBezTo>
                  <a:pt x="2350286" y="1418687"/>
                  <a:pt x="2350699" y="1419091"/>
                  <a:pt x="2350995" y="1419864"/>
                </a:cubicBezTo>
                <a:cubicBezTo>
                  <a:pt x="2351281" y="1422690"/>
                  <a:pt x="2349766" y="1426256"/>
                  <a:pt x="2346447" y="1430560"/>
                </a:cubicBezTo>
                <a:cubicBezTo>
                  <a:pt x="2343130" y="1434864"/>
                  <a:pt x="2340551" y="1437839"/>
                  <a:pt x="2338709" y="1439484"/>
                </a:cubicBezTo>
                <a:lnTo>
                  <a:pt x="2330907" y="1430977"/>
                </a:lnTo>
                <a:lnTo>
                  <a:pt x="2331854" y="1434286"/>
                </a:lnTo>
                <a:cubicBezTo>
                  <a:pt x="2332735" y="1436458"/>
                  <a:pt x="2333986" y="1437964"/>
                  <a:pt x="2335606" y="1438806"/>
                </a:cubicBezTo>
                <a:cubicBezTo>
                  <a:pt x="2337227" y="1439647"/>
                  <a:pt x="2338183" y="1441686"/>
                  <a:pt x="2338474" y="1444921"/>
                </a:cubicBezTo>
                <a:lnTo>
                  <a:pt x="2327601" y="1444451"/>
                </a:lnTo>
                <a:lnTo>
                  <a:pt x="2326655" y="1441142"/>
                </a:lnTo>
                <a:cubicBezTo>
                  <a:pt x="2324078" y="1431476"/>
                  <a:pt x="2325386" y="1426404"/>
                  <a:pt x="2330581" y="1425926"/>
                </a:cubicBezTo>
                <a:cubicBezTo>
                  <a:pt x="2335776" y="1425447"/>
                  <a:pt x="2341871" y="1423032"/>
                  <a:pt x="2348867" y="1418683"/>
                </a:cubicBezTo>
                <a:cubicBezTo>
                  <a:pt x="2348927" y="1418628"/>
                  <a:pt x="2349222" y="1418619"/>
                  <a:pt x="2349754" y="1418653"/>
                </a:cubicBezTo>
                <a:close/>
                <a:moveTo>
                  <a:pt x="572131" y="1409439"/>
                </a:moveTo>
                <a:lnTo>
                  <a:pt x="580428" y="1432637"/>
                </a:lnTo>
                <a:cubicBezTo>
                  <a:pt x="583637" y="1436419"/>
                  <a:pt x="589561" y="1442661"/>
                  <a:pt x="598198" y="1451362"/>
                </a:cubicBezTo>
                <a:lnTo>
                  <a:pt x="604643" y="1456411"/>
                </a:lnTo>
                <a:lnTo>
                  <a:pt x="611929" y="1447447"/>
                </a:lnTo>
                <a:lnTo>
                  <a:pt x="611143" y="1444905"/>
                </a:lnTo>
                <a:lnTo>
                  <a:pt x="609560" y="1443465"/>
                </a:lnTo>
                <a:lnTo>
                  <a:pt x="607879" y="1442746"/>
                </a:lnTo>
                <a:lnTo>
                  <a:pt x="607620" y="1441702"/>
                </a:lnTo>
                <a:close/>
                <a:moveTo>
                  <a:pt x="543047" y="1396995"/>
                </a:moveTo>
                <a:lnTo>
                  <a:pt x="545457" y="1399451"/>
                </a:lnTo>
                <a:cubicBezTo>
                  <a:pt x="549069" y="1403542"/>
                  <a:pt x="552714" y="1403982"/>
                  <a:pt x="556396" y="1400772"/>
                </a:cubicBezTo>
                <a:close/>
                <a:moveTo>
                  <a:pt x="501655" y="1271273"/>
                </a:moveTo>
                <a:cubicBezTo>
                  <a:pt x="500446" y="1270450"/>
                  <a:pt x="499225" y="1270844"/>
                  <a:pt x="497993" y="1272454"/>
                </a:cubicBezTo>
                <a:cubicBezTo>
                  <a:pt x="496676" y="1272290"/>
                  <a:pt x="495057" y="1271971"/>
                  <a:pt x="493135" y="1271496"/>
                </a:cubicBezTo>
                <a:cubicBezTo>
                  <a:pt x="491213" y="1271021"/>
                  <a:pt x="489588" y="1271310"/>
                  <a:pt x="488259" y="1272362"/>
                </a:cubicBezTo>
                <a:cubicBezTo>
                  <a:pt x="486157" y="1274928"/>
                  <a:pt x="486330" y="1277971"/>
                  <a:pt x="488781" y="1281493"/>
                </a:cubicBezTo>
                <a:cubicBezTo>
                  <a:pt x="491232" y="1285014"/>
                  <a:pt x="493839" y="1288081"/>
                  <a:pt x="496603" y="1290693"/>
                </a:cubicBezTo>
                <a:lnTo>
                  <a:pt x="497808" y="1291921"/>
                </a:lnTo>
                <a:cubicBezTo>
                  <a:pt x="494262" y="1296907"/>
                  <a:pt x="494819" y="1302388"/>
                  <a:pt x="499476" y="1308364"/>
                </a:cubicBezTo>
                <a:cubicBezTo>
                  <a:pt x="504135" y="1314340"/>
                  <a:pt x="504692" y="1319821"/>
                  <a:pt x="501146" y="1324806"/>
                </a:cubicBezTo>
                <a:cubicBezTo>
                  <a:pt x="503031" y="1326472"/>
                  <a:pt x="506195" y="1329595"/>
                  <a:pt x="510639" y="1334174"/>
                </a:cubicBezTo>
                <a:cubicBezTo>
                  <a:pt x="515082" y="1338755"/>
                  <a:pt x="516723" y="1342167"/>
                  <a:pt x="515561" y="1344412"/>
                </a:cubicBezTo>
                <a:cubicBezTo>
                  <a:pt x="518969" y="1348500"/>
                  <a:pt x="522060" y="1354106"/>
                  <a:pt x="524831" y="1361231"/>
                </a:cubicBezTo>
                <a:cubicBezTo>
                  <a:pt x="527603" y="1368355"/>
                  <a:pt x="531295" y="1374576"/>
                  <a:pt x="535909" y="1379892"/>
                </a:cubicBezTo>
                <a:lnTo>
                  <a:pt x="540729" y="1384805"/>
                </a:lnTo>
                <a:cubicBezTo>
                  <a:pt x="538382" y="1381031"/>
                  <a:pt x="536494" y="1376957"/>
                  <a:pt x="535066" y="1372583"/>
                </a:cubicBezTo>
                <a:cubicBezTo>
                  <a:pt x="533637" y="1368210"/>
                  <a:pt x="532357" y="1364141"/>
                  <a:pt x="531227" y="1360379"/>
                </a:cubicBezTo>
                <a:cubicBezTo>
                  <a:pt x="532264" y="1357904"/>
                  <a:pt x="532084" y="1355571"/>
                  <a:pt x="530685" y="1353377"/>
                </a:cubicBezTo>
                <a:cubicBezTo>
                  <a:pt x="529286" y="1351184"/>
                  <a:pt x="527883" y="1349447"/>
                  <a:pt x="526476" y="1348166"/>
                </a:cubicBezTo>
                <a:cubicBezTo>
                  <a:pt x="521160" y="1342032"/>
                  <a:pt x="518275" y="1336224"/>
                  <a:pt x="517820" y="1330744"/>
                </a:cubicBezTo>
                <a:cubicBezTo>
                  <a:pt x="517365" y="1325265"/>
                  <a:pt x="515082" y="1320072"/>
                  <a:pt x="510972" y="1315166"/>
                </a:cubicBezTo>
                <a:lnTo>
                  <a:pt x="512269" y="1306660"/>
                </a:lnTo>
                <a:lnTo>
                  <a:pt x="502628" y="1296834"/>
                </a:lnTo>
                <a:cubicBezTo>
                  <a:pt x="502834" y="1293871"/>
                  <a:pt x="503129" y="1289462"/>
                  <a:pt x="503515" y="1283610"/>
                </a:cubicBezTo>
                <a:cubicBezTo>
                  <a:pt x="503900" y="1277758"/>
                  <a:pt x="503280" y="1273645"/>
                  <a:pt x="501655" y="1271273"/>
                </a:cubicBezTo>
                <a:close/>
                <a:moveTo>
                  <a:pt x="2462736" y="1178516"/>
                </a:moveTo>
                <a:lnTo>
                  <a:pt x="2462739" y="1191043"/>
                </a:lnTo>
                <a:lnTo>
                  <a:pt x="2472904" y="1195295"/>
                </a:lnTo>
                <a:lnTo>
                  <a:pt x="2470773" y="1181587"/>
                </a:lnTo>
                <a:close/>
                <a:moveTo>
                  <a:pt x="1895222" y="1166914"/>
                </a:moveTo>
                <a:cubicBezTo>
                  <a:pt x="1895323" y="1167063"/>
                  <a:pt x="1895942" y="1167663"/>
                  <a:pt x="1897080" y="1168719"/>
                </a:cubicBezTo>
                <a:cubicBezTo>
                  <a:pt x="1898217" y="1169773"/>
                  <a:pt x="1899267" y="1170393"/>
                  <a:pt x="1900227" y="1170580"/>
                </a:cubicBezTo>
                <a:lnTo>
                  <a:pt x="1900379" y="1167142"/>
                </a:lnTo>
                <a:close/>
                <a:moveTo>
                  <a:pt x="2009814" y="1146122"/>
                </a:moveTo>
                <a:cubicBezTo>
                  <a:pt x="2006572" y="1146411"/>
                  <a:pt x="2004739" y="1148913"/>
                  <a:pt x="2004316" y="1153632"/>
                </a:cubicBezTo>
                <a:cubicBezTo>
                  <a:pt x="2003893" y="1158349"/>
                  <a:pt x="2003704" y="1162647"/>
                  <a:pt x="2003749" y="1166524"/>
                </a:cubicBezTo>
                <a:lnTo>
                  <a:pt x="2003598" y="1169962"/>
                </a:lnTo>
                <a:cubicBezTo>
                  <a:pt x="2001875" y="1169959"/>
                  <a:pt x="2000555" y="1170618"/>
                  <a:pt x="1999635" y="1171941"/>
                </a:cubicBezTo>
                <a:cubicBezTo>
                  <a:pt x="1998716" y="1173264"/>
                  <a:pt x="1998216" y="1174821"/>
                  <a:pt x="1998137" y="1176612"/>
                </a:cubicBezTo>
                <a:cubicBezTo>
                  <a:pt x="1999103" y="1176690"/>
                  <a:pt x="2000180" y="1176666"/>
                  <a:pt x="2001370" y="1176539"/>
                </a:cubicBezTo>
                <a:cubicBezTo>
                  <a:pt x="2002560" y="1176411"/>
                  <a:pt x="2003226" y="1175939"/>
                  <a:pt x="2003371" y="1175120"/>
                </a:cubicBezTo>
                <a:lnTo>
                  <a:pt x="2003598" y="1169962"/>
                </a:lnTo>
                <a:lnTo>
                  <a:pt x="2015933" y="1163616"/>
                </a:lnTo>
                <a:cubicBezTo>
                  <a:pt x="2015819" y="1162139"/>
                  <a:pt x="2015023" y="1159019"/>
                  <a:pt x="2013547" y="1154253"/>
                </a:cubicBezTo>
                <a:cubicBezTo>
                  <a:pt x="2012070" y="1149488"/>
                  <a:pt x="2010826" y="1146777"/>
                  <a:pt x="2009814" y="1146122"/>
                </a:cubicBezTo>
                <a:close/>
                <a:moveTo>
                  <a:pt x="883152" y="1140758"/>
                </a:moveTo>
                <a:lnTo>
                  <a:pt x="879375" y="1141492"/>
                </a:lnTo>
                <a:cubicBezTo>
                  <a:pt x="880699" y="1143684"/>
                  <a:pt x="881937" y="1146188"/>
                  <a:pt x="883088" y="1149002"/>
                </a:cubicBezTo>
                <a:cubicBezTo>
                  <a:pt x="884239" y="1151816"/>
                  <a:pt x="884532" y="1154502"/>
                  <a:pt x="883968" y="1157062"/>
                </a:cubicBezTo>
                <a:lnTo>
                  <a:pt x="883045" y="1160377"/>
                </a:lnTo>
                <a:cubicBezTo>
                  <a:pt x="877790" y="1156531"/>
                  <a:pt x="877158" y="1159333"/>
                  <a:pt x="881150" y="1168780"/>
                </a:cubicBezTo>
                <a:lnTo>
                  <a:pt x="889216" y="1179976"/>
                </a:lnTo>
                <a:lnTo>
                  <a:pt x="896847" y="1183543"/>
                </a:lnTo>
                <a:lnTo>
                  <a:pt x="899140" y="1183696"/>
                </a:lnTo>
                <a:lnTo>
                  <a:pt x="900384" y="1174673"/>
                </a:lnTo>
                <a:lnTo>
                  <a:pt x="895732" y="1168226"/>
                </a:lnTo>
                <a:lnTo>
                  <a:pt x="894739" y="1163606"/>
                </a:lnTo>
                <a:lnTo>
                  <a:pt x="889213" y="1163882"/>
                </a:lnTo>
                <a:close/>
                <a:moveTo>
                  <a:pt x="1937559" y="1105050"/>
                </a:moveTo>
                <a:lnTo>
                  <a:pt x="1933365" y="1122089"/>
                </a:lnTo>
                <a:lnTo>
                  <a:pt x="1938446" y="1124035"/>
                </a:lnTo>
                <a:lnTo>
                  <a:pt x="1949366" y="1110737"/>
                </a:lnTo>
                <a:cubicBezTo>
                  <a:pt x="1949188" y="1108253"/>
                  <a:pt x="1947679" y="1106680"/>
                  <a:pt x="1944837" y="1106016"/>
                </a:cubicBezTo>
                <a:cubicBezTo>
                  <a:pt x="1941995" y="1105353"/>
                  <a:pt x="1939570" y="1105031"/>
                  <a:pt x="1937559" y="1105050"/>
                </a:cubicBezTo>
                <a:close/>
                <a:moveTo>
                  <a:pt x="2497227" y="1098856"/>
                </a:moveTo>
                <a:lnTo>
                  <a:pt x="2498173" y="1102164"/>
                </a:lnTo>
                <a:cubicBezTo>
                  <a:pt x="2498719" y="1103686"/>
                  <a:pt x="2499636" y="1104542"/>
                  <a:pt x="2500921" y="1104734"/>
                </a:cubicBezTo>
                <a:cubicBezTo>
                  <a:pt x="2502207" y="1104925"/>
                  <a:pt x="2503418" y="1105250"/>
                  <a:pt x="2504556" y="1105708"/>
                </a:cubicBezTo>
                <a:lnTo>
                  <a:pt x="2504082" y="1104054"/>
                </a:lnTo>
                <a:cubicBezTo>
                  <a:pt x="2503516" y="1102463"/>
                  <a:pt x="2502521" y="1101331"/>
                  <a:pt x="2501097" y="1100657"/>
                </a:cubicBezTo>
                <a:cubicBezTo>
                  <a:pt x="2499674" y="1099982"/>
                  <a:pt x="2498384" y="1099382"/>
                  <a:pt x="2497227" y="1098856"/>
                </a:cubicBezTo>
                <a:close/>
                <a:moveTo>
                  <a:pt x="877928" y="1088987"/>
                </a:moveTo>
                <a:lnTo>
                  <a:pt x="877850" y="1089265"/>
                </a:lnTo>
                <a:lnTo>
                  <a:pt x="879334" y="1092562"/>
                </a:lnTo>
                <a:lnTo>
                  <a:pt x="879363" y="1092095"/>
                </a:lnTo>
                <a:close/>
                <a:moveTo>
                  <a:pt x="875210" y="1083100"/>
                </a:moveTo>
                <a:lnTo>
                  <a:pt x="872144" y="1084103"/>
                </a:lnTo>
                <a:lnTo>
                  <a:pt x="876928" y="1086822"/>
                </a:lnTo>
                <a:close/>
                <a:moveTo>
                  <a:pt x="2514711" y="1072379"/>
                </a:moveTo>
                <a:cubicBezTo>
                  <a:pt x="2513184" y="1073301"/>
                  <a:pt x="2512516" y="1075654"/>
                  <a:pt x="2512703" y="1079441"/>
                </a:cubicBezTo>
                <a:cubicBezTo>
                  <a:pt x="2512892" y="1083227"/>
                  <a:pt x="2513168" y="1085758"/>
                  <a:pt x="2513533" y="1087034"/>
                </a:cubicBezTo>
                <a:cubicBezTo>
                  <a:pt x="2512474" y="1087113"/>
                  <a:pt x="2511046" y="1087074"/>
                  <a:pt x="2509249" y="1086916"/>
                </a:cubicBezTo>
                <a:cubicBezTo>
                  <a:pt x="2507451" y="1086760"/>
                  <a:pt x="2506673" y="1087429"/>
                  <a:pt x="2506915" y="1088926"/>
                </a:cubicBezTo>
                <a:cubicBezTo>
                  <a:pt x="2508058" y="1091880"/>
                  <a:pt x="2509792" y="1093771"/>
                  <a:pt x="2512116" y="1094597"/>
                </a:cubicBezTo>
                <a:lnTo>
                  <a:pt x="2518023" y="1083960"/>
                </a:lnTo>
                <a:lnTo>
                  <a:pt x="2517784" y="1076869"/>
                </a:lnTo>
                <a:cubicBezTo>
                  <a:pt x="2517553" y="1075929"/>
                  <a:pt x="2517188" y="1074914"/>
                  <a:pt x="2516691" y="1073826"/>
                </a:cubicBezTo>
                <a:cubicBezTo>
                  <a:pt x="2516193" y="1072738"/>
                  <a:pt x="2515533" y="1072256"/>
                  <a:pt x="2514711" y="1072379"/>
                </a:cubicBezTo>
                <a:close/>
                <a:moveTo>
                  <a:pt x="1877738" y="1016298"/>
                </a:moveTo>
                <a:lnTo>
                  <a:pt x="1872203" y="1024666"/>
                </a:lnTo>
                <a:cubicBezTo>
                  <a:pt x="1875704" y="1023385"/>
                  <a:pt x="1877524" y="1021168"/>
                  <a:pt x="1877662" y="1018017"/>
                </a:cubicBezTo>
                <a:close/>
                <a:moveTo>
                  <a:pt x="1816684" y="994664"/>
                </a:moveTo>
                <a:cubicBezTo>
                  <a:pt x="1812957" y="1001103"/>
                  <a:pt x="1807547" y="1006606"/>
                  <a:pt x="1800456" y="1011174"/>
                </a:cubicBezTo>
                <a:lnTo>
                  <a:pt x="1789138" y="1031888"/>
                </a:lnTo>
                <a:lnTo>
                  <a:pt x="1792899" y="1039117"/>
                </a:lnTo>
                <a:lnTo>
                  <a:pt x="1793316" y="1040113"/>
                </a:lnTo>
                <a:lnTo>
                  <a:pt x="1803213" y="1026797"/>
                </a:lnTo>
                <a:cubicBezTo>
                  <a:pt x="1802922" y="1023626"/>
                  <a:pt x="1803883" y="1021372"/>
                  <a:pt x="1806095" y="1020033"/>
                </a:cubicBezTo>
                <a:cubicBezTo>
                  <a:pt x="1808306" y="1018696"/>
                  <a:pt x="1809267" y="1016442"/>
                  <a:pt x="1808976" y="1013271"/>
                </a:cubicBezTo>
                <a:cubicBezTo>
                  <a:pt x="1811602" y="1011485"/>
                  <a:pt x="1813509" y="1008913"/>
                  <a:pt x="1814698" y="1005557"/>
                </a:cubicBezTo>
                <a:cubicBezTo>
                  <a:pt x="1815886" y="1002200"/>
                  <a:pt x="1816523" y="999142"/>
                  <a:pt x="1816609" y="996383"/>
                </a:cubicBezTo>
                <a:close/>
                <a:moveTo>
                  <a:pt x="2562201" y="994370"/>
                </a:moveTo>
                <a:cubicBezTo>
                  <a:pt x="2561232" y="998152"/>
                  <a:pt x="2560809" y="1001106"/>
                  <a:pt x="2560932" y="1003234"/>
                </a:cubicBezTo>
                <a:cubicBezTo>
                  <a:pt x="2561056" y="1005361"/>
                  <a:pt x="2563292" y="1006660"/>
                  <a:pt x="2567640" y="1007132"/>
                </a:cubicBezTo>
                <a:close/>
                <a:moveTo>
                  <a:pt x="2466002" y="989665"/>
                </a:moveTo>
                <a:cubicBezTo>
                  <a:pt x="2466253" y="990675"/>
                  <a:pt x="2466697" y="991964"/>
                  <a:pt x="2467333" y="993535"/>
                </a:cubicBezTo>
                <a:cubicBezTo>
                  <a:pt x="2467968" y="995106"/>
                  <a:pt x="2468707" y="995864"/>
                  <a:pt x="2469549" y="995809"/>
                </a:cubicBezTo>
                <a:cubicBezTo>
                  <a:pt x="2470302" y="995445"/>
                  <a:pt x="2470627" y="994755"/>
                  <a:pt x="2470523" y="993741"/>
                </a:cubicBezTo>
                <a:cubicBezTo>
                  <a:pt x="2470420" y="992727"/>
                  <a:pt x="2470331" y="992155"/>
                  <a:pt x="2470257" y="992028"/>
                </a:cubicBezTo>
                <a:cubicBezTo>
                  <a:pt x="2469429" y="990176"/>
                  <a:pt x="2468011" y="989389"/>
                  <a:pt x="2466002" y="989665"/>
                </a:cubicBezTo>
                <a:close/>
                <a:moveTo>
                  <a:pt x="818823" y="954926"/>
                </a:moveTo>
                <a:cubicBezTo>
                  <a:pt x="821814" y="961155"/>
                  <a:pt x="825766" y="967541"/>
                  <a:pt x="830679" y="974082"/>
                </a:cubicBezTo>
                <a:cubicBezTo>
                  <a:pt x="835592" y="980624"/>
                  <a:pt x="840073" y="986711"/>
                  <a:pt x="844124" y="992341"/>
                </a:cubicBezTo>
                <a:cubicBezTo>
                  <a:pt x="841459" y="996028"/>
                  <a:pt x="842359" y="998140"/>
                  <a:pt x="846824" y="998676"/>
                </a:cubicBezTo>
                <a:cubicBezTo>
                  <a:pt x="851289" y="999214"/>
                  <a:pt x="852074" y="1001739"/>
                  <a:pt x="849178" y="1006254"/>
                </a:cubicBezTo>
                <a:cubicBezTo>
                  <a:pt x="852109" y="1008559"/>
                  <a:pt x="853150" y="1011231"/>
                  <a:pt x="852304" y="1014270"/>
                </a:cubicBezTo>
                <a:cubicBezTo>
                  <a:pt x="851385" y="1016768"/>
                  <a:pt x="849487" y="1018769"/>
                  <a:pt x="846612" y="1020276"/>
                </a:cubicBezTo>
                <a:cubicBezTo>
                  <a:pt x="843735" y="1021782"/>
                  <a:pt x="841240" y="1022724"/>
                  <a:pt x="839125" y="1023102"/>
                </a:cubicBezTo>
                <a:lnTo>
                  <a:pt x="838663" y="1024760"/>
                </a:lnTo>
                <a:cubicBezTo>
                  <a:pt x="838354" y="1025603"/>
                  <a:pt x="838281" y="1026402"/>
                  <a:pt x="838443" y="1027154"/>
                </a:cubicBezTo>
                <a:cubicBezTo>
                  <a:pt x="838605" y="1027906"/>
                  <a:pt x="839476" y="1028521"/>
                  <a:pt x="841055" y="1028998"/>
                </a:cubicBezTo>
                <a:cubicBezTo>
                  <a:pt x="845226" y="1029788"/>
                  <a:pt x="849478" y="1029484"/>
                  <a:pt x="853813" y="1028087"/>
                </a:cubicBezTo>
                <a:lnTo>
                  <a:pt x="856398" y="1027903"/>
                </a:lnTo>
                <a:lnTo>
                  <a:pt x="857392" y="1024636"/>
                </a:lnTo>
                <a:lnTo>
                  <a:pt x="854834" y="1012741"/>
                </a:lnTo>
                <a:lnTo>
                  <a:pt x="853389" y="1011807"/>
                </a:lnTo>
                <a:cubicBezTo>
                  <a:pt x="851299" y="1005463"/>
                  <a:pt x="848646" y="999396"/>
                  <a:pt x="845431" y="993606"/>
                </a:cubicBezTo>
                <a:lnTo>
                  <a:pt x="835777" y="975951"/>
                </a:lnTo>
                <a:lnTo>
                  <a:pt x="829313" y="968567"/>
                </a:lnTo>
                <a:close/>
                <a:moveTo>
                  <a:pt x="797312" y="945583"/>
                </a:moveTo>
                <a:cubicBezTo>
                  <a:pt x="796781" y="945621"/>
                  <a:pt x="796370" y="946027"/>
                  <a:pt x="796079" y="946802"/>
                </a:cubicBezTo>
                <a:cubicBezTo>
                  <a:pt x="795758" y="949691"/>
                  <a:pt x="797291" y="953541"/>
                  <a:pt x="800676" y="958354"/>
                </a:cubicBezTo>
                <a:cubicBezTo>
                  <a:pt x="804060" y="963167"/>
                  <a:pt x="807067" y="966536"/>
                  <a:pt x="809694" y="968459"/>
                </a:cubicBezTo>
                <a:lnTo>
                  <a:pt x="819342" y="997941"/>
                </a:lnTo>
                <a:lnTo>
                  <a:pt x="824315" y="999326"/>
                </a:lnTo>
                <a:cubicBezTo>
                  <a:pt x="827553" y="1000526"/>
                  <a:pt x="829364" y="1000436"/>
                  <a:pt x="829750" y="999054"/>
                </a:cubicBezTo>
                <a:cubicBezTo>
                  <a:pt x="829559" y="994796"/>
                  <a:pt x="825509" y="985555"/>
                  <a:pt x="817601" y="971332"/>
                </a:cubicBezTo>
                <a:cubicBezTo>
                  <a:pt x="809693" y="957109"/>
                  <a:pt x="803226" y="948533"/>
                  <a:pt x="798199" y="945607"/>
                </a:cubicBezTo>
                <a:cubicBezTo>
                  <a:pt x="798139" y="945553"/>
                  <a:pt x="797844" y="945545"/>
                  <a:pt x="797312" y="945583"/>
                </a:cubicBezTo>
                <a:close/>
                <a:moveTo>
                  <a:pt x="1788643" y="943948"/>
                </a:moveTo>
                <a:cubicBezTo>
                  <a:pt x="1791158" y="945269"/>
                  <a:pt x="1793297" y="948499"/>
                  <a:pt x="1795057" y="953641"/>
                </a:cubicBezTo>
                <a:cubicBezTo>
                  <a:pt x="1796819" y="958782"/>
                  <a:pt x="1797877" y="962575"/>
                  <a:pt x="1798234" y="965018"/>
                </a:cubicBezTo>
                <a:lnTo>
                  <a:pt x="1786835" y="966835"/>
                </a:lnTo>
                <a:lnTo>
                  <a:pt x="1790117" y="967870"/>
                </a:lnTo>
                <a:cubicBezTo>
                  <a:pt x="1792415" y="968332"/>
                  <a:pt x="1794362" y="968119"/>
                  <a:pt x="1795957" y="967232"/>
                </a:cubicBezTo>
                <a:cubicBezTo>
                  <a:pt x="1797552" y="966345"/>
                  <a:pt x="1799780" y="966671"/>
                  <a:pt x="1802639" y="968212"/>
                </a:cubicBezTo>
                <a:lnTo>
                  <a:pt x="1796250" y="977023"/>
                </a:lnTo>
                <a:lnTo>
                  <a:pt x="1792969" y="975987"/>
                </a:lnTo>
                <a:cubicBezTo>
                  <a:pt x="1783484" y="972807"/>
                  <a:pt x="1779975" y="968918"/>
                  <a:pt x="1782440" y="964320"/>
                </a:cubicBezTo>
                <a:cubicBezTo>
                  <a:pt x="1784907" y="959723"/>
                  <a:pt x="1786254" y="953307"/>
                  <a:pt x="1786484" y="945072"/>
                </a:cubicBezTo>
                <a:cubicBezTo>
                  <a:pt x="1786471" y="944992"/>
                  <a:pt x="1786626" y="944741"/>
                  <a:pt x="1786948" y="944316"/>
                </a:cubicBezTo>
                <a:cubicBezTo>
                  <a:pt x="1787270" y="943892"/>
                  <a:pt x="1787835" y="943769"/>
                  <a:pt x="1788643" y="943948"/>
                </a:cubicBezTo>
                <a:close/>
                <a:moveTo>
                  <a:pt x="817660" y="943699"/>
                </a:moveTo>
                <a:lnTo>
                  <a:pt x="819013" y="947834"/>
                </a:lnTo>
                <a:lnTo>
                  <a:pt x="820824" y="947241"/>
                </a:lnTo>
                <a:close/>
                <a:moveTo>
                  <a:pt x="908483" y="926534"/>
                </a:moveTo>
                <a:lnTo>
                  <a:pt x="902279" y="926624"/>
                </a:lnTo>
                <a:lnTo>
                  <a:pt x="903301" y="931382"/>
                </a:lnTo>
                <a:lnTo>
                  <a:pt x="904747" y="932315"/>
                </a:lnTo>
                <a:close/>
                <a:moveTo>
                  <a:pt x="916375" y="911147"/>
                </a:moveTo>
                <a:cubicBezTo>
                  <a:pt x="914688" y="910058"/>
                  <a:pt x="912791" y="910881"/>
                  <a:pt x="910683" y="913615"/>
                </a:cubicBezTo>
                <a:cubicBezTo>
                  <a:pt x="910614" y="913656"/>
                  <a:pt x="910519" y="913936"/>
                  <a:pt x="910396" y="914455"/>
                </a:cubicBezTo>
                <a:cubicBezTo>
                  <a:pt x="910274" y="914973"/>
                  <a:pt x="910541" y="915487"/>
                  <a:pt x="911194" y="915995"/>
                </a:cubicBezTo>
                <a:lnTo>
                  <a:pt x="914507" y="914038"/>
                </a:lnTo>
                <a:close/>
                <a:moveTo>
                  <a:pt x="2512305" y="888729"/>
                </a:moveTo>
                <a:cubicBezTo>
                  <a:pt x="2515195" y="888798"/>
                  <a:pt x="2518101" y="889309"/>
                  <a:pt x="2521021" y="890263"/>
                </a:cubicBezTo>
                <a:cubicBezTo>
                  <a:pt x="2523941" y="891219"/>
                  <a:pt x="2525843" y="892912"/>
                  <a:pt x="2526725" y="895344"/>
                </a:cubicBezTo>
                <a:cubicBezTo>
                  <a:pt x="2527074" y="896959"/>
                  <a:pt x="2526730" y="898101"/>
                  <a:pt x="2525691" y="898771"/>
                </a:cubicBezTo>
                <a:cubicBezTo>
                  <a:pt x="2524652" y="899441"/>
                  <a:pt x="2523657" y="899875"/>
                  <a:pt x="2522707" y="900072"/>
                </a:cubicBezTo>
                <a:cubicBezTo>
                  <a:pt x="2521333" y="900353"/>
                  <a:pt x="2518468" y="900501"/>
                  <a:pt x="2514110" y="900517"/>
                </a:cubicBezTo>
                <a:cubicBezTo>
                  <a:pt x="2509752" y="900533"/>
                  <a:pt x="2507182" y="900149"/>
                  <a:pt x="2506399" y="899367"/>
                </a:cubicBezTo>
                <a:close/>
                <a:moveTo>
                  <a:pt x="2452503" y="873616"/>
                </a:moveTo>
                <a:lnTo>
                  <a:pt x="2450848" y="874089"/>
                </a:lnTo>
                <a:lnTo>
                  <a:pt x="2446361" y="889690"/>
                </a:lnTo>
                <a:cubicBezTo>
                  <a:pt x="2450300" y="884686"/>
                  <a:pt x="2452347" y="879328"/>
                  <a:pt x="2452503" y="873616"/>
                </a:cubicBezTo>
                <a:close/>
                <a:moveTo>
                  <a:pt x="2137324" y="870988"/>
                </a:moveTo>
                <a:lnTo>
                  <a:pt x="2128199" y="882643"/>
                </a:lnTo>
                <a:lnTo>
                  <a:pt x="2129691" y="887875"/>
                </a:lnTo>
                <a:cubicBezTo>
                  <a:pt x="2131699" y="886277"/>
                  <a:pt x="2133927" y="884582"/>
                  <a:pt x="2136374" y="882787"/>
                </a:cubicBezTo>
                <a:cubicBezTo>
                  <a:pt x="2138821" y="880993"/>
                  <a:pt x="2140209" y="878830"/>
                  <a:pt x="2140535" y="876296"/>
                </a:cubicBezTo>
                <a:cubicBezTo>
                  <a:pt x="2140400" y="872846"/>
                  <a:pt x="2139330" y="871076"/>
                  <a:pt x="2137324" y="870988"/>
                </a:cubicBezTo>
                <a:close/>
                <a:moveTo>
                  <a:pt x="773032" y="856427"/>
                </a:moveTo>
                <a:lnTo>
                  <a:pt x="783439" y="857540"/>
                </a:lnTo>
                <a:cubicBezTo>
                  <a:pt x="783587" y="857544"/>
                  <a:pt x="784120" y="857767"/>
                  <a:pt x="785039" y="858209"/>
                </a:cubicBezTo>
                <a:cubicBezTo>
                  <a:pt x="785957" y="858652"/>
                  <a:pt x="786375" y="859288"/>
                  <a:pt x="786292" y="860121"/>
                </a:cubicBezTo>
                <a:cubicBezTo>
                  <a:pt x="785432" y="862673"/>
                  <a:pt x="783830" y="864683"/>
                  <a:pt x="781486" y="866151"/>
                </a:cubicBezTo>
                <a:cubicBezTo>
                  <a:pt x="779142" y="867619"/>
                  <a:pt x="777058" y="868154"/>
                  <a:pt x="775233" y="867758"/>
                </a:cubicBezTo>
                <a:cubicBezTo>
                  <a:pt x="773507" y="867276"/>
                  <a:pt x="772103" y="866439"/>
                  <a:pt x="771021" y="865245"/>
                </a:cubicBezTo>
                <a:cubicBezTo>
                  <a:pt x="769940" y="864050"/>
                  <a:pt x="769596" y="862615"/>
                  <a:pt x="769988" y="860938"/>
                </a:cubicBezTo>
                <a:close/>
                <a:moveTo>
                  <a:pt x="2088985" y="834413"/>
                </a:moveTo>
                <a:cubicBezTo>
                  <a:pt x="2088915" y="834374"/>
                  <a:pt x="2088625" y="834433"/>
                  <a:pt x="2088116" y="834589"/>
                </a:cubicBezTo>
                <a:cubicBezTo>
                  <a:pt x="2087607" y="834747"/>
                  <a:pt x="2087298" y="835235"/>
                  <a:pt x="2087190" y="836056"/>
                </a:cubicBezTo>
                <a:lnTo>
                  <a:pt x="2090552" y="837926"/>
                </a:lnTo>
                <a:lnTo>
                  <a:pt x="2093991" y="838078"/>
                </a:lnTo>
                <a:cubicBezTo>
                  <a:pt x="2094079" y="836072"/>
                  <a:pt x="2092410" y="834850"/>
                  <a:pt x="2088985" y="834413"/>
                </a:cubicBezTo>
                <a:close/>
                <a:moveTo>
                  <a:pt x="2073513" y="833732"/>
                </a:moveTo>
                <a:lnTo>
                  <a:pt x="2069924" y="837018"/>
                </a:lnTo>
                <a:lnTo>
                  <a:pt x="2069848" y="838737"/>
                </a:lnTo>
                <a:lnTo>
                  <a:pt x="2076725" y="839040"/>
                </a:lnTo>
                <a:close/>
                <a:moveTo>
                  <a:pt x="1948250" y="823051"/>
                </a:moveTo>
                <a:cubicBezTo>
                  <a:pt x="1948223" y="827750"/>
                  <a:pt x="1947223" y="832515"/>
                  <a:pt x="1945252" y="837344"/>
                </a:cubicBezTo>
                <a:cubicBezTo>
                  <a:pt x="1943282" y="842173"/>
                  <a:pt x="1939369" y="844656"/>
                  <a:pt x="1933514" y="844793"/>
                </a:cubicBezTo>
                <a:close/>
                <a:moveTo>
                  <a:pt x="1938238" y="815720"/>
                </a:moveTo>
                <a:cubicBezTo>
                  <a:pt x="1939878" y="815972"/>
                  <a:pt x="1940839" y="816947"/>
                  <a:pt x="1941124" y="818646"/>
                </a:cubicBezTo>
                <a:cubicBezTo>
                  <a:pt x="1941407" y="820345"/>
                  <a:pt x="1941491" y="821712"/>
                  <a:pt x="1941374" y="822748"/>
                </a:cubicBezTo>
                <a:cubicBezTo>
                  <a:pt x="1937782" y="824455"/>
                  <a:pt x="1934797" y="827052"/>
                  <a:pt x="1932419" y="830535"/>
                </a:cubicBezTo>
                <a:cubicBezTo>
                  <a:pt x="1930041" y="834019"/>
                  <a:pt x="1928737" y="837549"/>
                  <a:pt x="1928508" y="841128"/>
                </a:cubicBezTo>
                <a:cubicBezTo>
                  <a:pt x="1926693" y="851382"/>
                  <a:pt x="1920833" y="860597"/>
                  <a:pt x="1910928" y="868773"/>
                </a:cubicBezTo>
                <a:cubicBezTo>
                  <a:pt x="1901024" y="876949"/>
                  <a:pt x="1895240" y="884445"/>
                  <a:pt x="1893576" y="891261"/>
                </a:cubicBezTo>
                <a:lnTo>
                  <a:pt x="1871812" y="916139"/>
                </a:lnTo>
                <a:lnTo>
                  <a:pt x="1872040" y="910982"/>
                </a:lnTo>
                <a:cubicBezTo>
                  <a:pt x="1872649" y="906543"/>
                  <a:pt x="1877037" y="896721"/>
                  <a:pt x="1885201" y="881515"/>
                </a:cubicBezTo>
                <a:cubicBezTo>
                  <a:pt x="1893367" y="866310"/>
                  <a:pt x="1902557" y="851723"/>
                  <a:pt x="1912772" y="837756"/>
                </a:cubicBezTo>
                <a:cubicBezTo>
                  <a:pt x="1922988" y="823788"/>
                  <a:pt x="1931476" y="816443"/>
                  <a:pt x="1938238" y="815720"/>
                </a:cubicBezTo>
                <a:close/>
                <a:moveTo>
                  <a:pt x="754744" y="790332"/>
                </a:moveTo>
                <a:cubicBezTo>
                  <a:pt x="756913" y="798008"/>
                  <a:pt x="759114" y="805831"/>
                  <a:pt x="761346" y="813804"/>
                </a:cubicBezTo>
                <a:lnTo>
                  <a:pt x="763839" y="820666"/>
                </a:lnTo>
                <a:lnTo>
                  <a:pt x="765231" y="820315"/>
                </a:lnTo>
                <a:cubicBezTo>
                  <a:pt x="767790" y="821548"/>
                  <a:pt x="770036" y="824705"/>
                  <a:pt x="771971" y="829784"/>
                </a:cubicBezTo>
                <a:cubicBezTo>
                  <a:pt x="773904" y="834863"/>
                  <a:pt x="775091" y="838617"/>
                  <a:pt x="775530" y="841047"/>
                </a:cubicBezTo>
                <a:lnTo>
                  <a:pt x="768803" y="842354"/>
                </a:lnTo>
                <a:lnTo>
                  <a:pt x="768632" y="843350"/>
                </a:lnTo>
                <a:lnTo>
                  <a:pt x="768517" y="844028"/>
                </a:lnTo>
                <a:lnTo>
                  <a:pt x="773330" y="843336"/>
                </a:lnTo>
                <a:cubicBezTo>
                  <a:pt x="774894" y="842395"/>
                  <a:pt x="777131" y="842646"/>
                  <a:pt x="780041" y="844090"/>
                </a:cubicBezTo>
                <a:lnTo>
                  <a:pt x="773955" y="853111"/>
                </a:lnTo>
                <a:lnTo>
                  <a:pt x="770640" y="852188"/>
                </a:lnTo>
                <a:cubicBezTo>
                  <a:pt x="761054" y="849331"/>
                  <a:pt x="757414" y="845563"/>
                  <a:pt x="759723" y="840884"/>
                </a:cubicBezTo>
                <a:lnTo>
                  <a:pt x="760297" y="837600"/>
                </a:lnTo>
                <a:lnTo>
                  <a:pt x="758834" y="835131"/>
                </a:lnTo>
                <a:lnTo>
                  <a:pt x="754090" y="826473"/>
                </a:lnTo>
                <a:lnTo>
                  <a:pt x="751913" y="830447"/>
                </a:lnTo>
                <a:cubicBezTo>
                  <a:pt x="750277" y="832447"/>
                  <a:pt x="748204" y="833209"/>
                  <a:pt x="745694" y="832733"/>
                </a:cubicBezTo>
                <a:cubicBezTo>
                  <a:pt x="743152" y="831839"/>
                  <a:pt x="740825" y="829776"/>
                  <a:pt x="738711" y="826545"/>
                </a:cubicBezTo>
                <a:cubicBezTo>
                  <a:pt x="736597" y="823314"/>
                  <a:pt x="735030" y="820124"/>
                  <a:pt x="734009" y="816974"/>
                </a:cubicBezTo>
                <a:lnTo>
                  <a:pt x="730966" y="821485"/>
                </a:lnTo>
                <a:cubicBezTo>
                  <a:pt x="729041" y="828391"/>
                  <a:pt x="731125" y="833735"/>
                  <a:pt x="737216" y="837516"/>
                </a:cubicBezTo>
                <a:cubicBezTo>
                  <a:pt x="737305" y="844946"/>
                  <a:pt x="739229" y="853000"/>
                  <a:pt x="742988" y="861676"/>
                </a:cubicBezTo>
                <a:cubicBezTo>
                  <a:pt x="746749" y="870353"/>
                  <a:pt x="750677" y="877624"/>
                  <a:pt x="754773" y="883492"/>
                </a:cubicBezTo>
                <a:cubicBezTo>
                  <a:pt x="758736" y="885564"/>
                  <a:pt x="761788" y="888498"/>
                  <a:pt x="763930" y="892295"/>
                </a:cubicBezTo>
                <a:cubicBezTo>
                  <a:pt x="766073" y="896093"/>
                  <a:pt x="767006" y="900223"/>
                  <a:pt x="766730" y="904687"/>
                </a:cubicBezTo>
                <a:lnTo>
                  <a:pt x="772709" y="915283"/>
                </a:lnTo>
                <a:cubicBezTo>
                  <a:pt x="773697" y="915075"/>
                  <a:pt x="774207" y="916184"/>
                  <a:pt x="774237" y="918612"/>
                </a:cubicBezTo>
                <a:cubicBezTo>
                  <a:pt x="774268" y="921039"/>
                  <a:pt x="774248" y="922448"/>
                  <a:pt x="774176" y="922837"/>
                </a:cubicBezTo>
                <a:cubicBezTo>
                  <a:pt x="776438" y="924472"/>
                  <a:pt x="778981" y="926297"/>
                  <a:pt x="781806" y="928312"/>
                </a:cubicBezTo>
                <a:cubicBezTo>
                  <a:pt x="784630" y="930327"/>
                  <a:pt x="787703" y="931854"/>
                  <a:pt x="791024" y="932890"/>
                </a:cubicBezTo>
                <a:cubicBezTo>
                  <a:pt x="793231" y="932984"/>
                  <a:pt x="795013" y="931397"/>
                  <a:pt x="796371" y="928128"/>
                </a:cubicBezTo>
                <a:lnTo>
                  <a:pt x="797911" y="927328"/>
                </a:lnTo>
                <a:lnTo>
                  <a:pt x="798086" y="916668"/>
                </a:lnTo>
                <a:lnTo>
                  <a:pt x="799531" y="917601"/>
                </a:lnTo>
                <a:lnTo>
                  <a:pt x="803645" y="924349"/>
                </a:lnTo>
                <a:lnTo>
                  <a:pt x="804203" y="924059"/>
                </a:lnTo>
                <a:lnTo>
                  <a:pt x="808714" y="927101"/>
                </a:lnTo>
                <a:cubicBezTo>
                  <a:pt x="808900" y="929907"/>
                  <a:pt x="809765" y="932679"/>
                  <a:pt x="811309" y="935416"/>
                </a:cubicBezTo>
                <a:cubicBezTo>
                  <a:pt x="812853" y="938154"/>
                  <a:pt x="814779" y="940328"/>
                  <a:pt x="817084" y="941937"/>
                </a:cubicBezTo>
                <a:lnTo>
                  <a:pt x="817616" y="943564"/>
                </a:lnTo>
                <a:lnTo>
                  <a:pt x="823938" y="939829"/>
                </a:lnTo>
                <a:lnTo>
                  <a:pt x="822630" y="931649"/>
                </a:lnTo>
                <a:lnTo>
                  <a:pt x="823661" y="926860"/>
                </a:lnTo>
                <a:lnTo>
                  <a:pt x="812361" y="913599"/>
                </a:lnTo>
                <a:cubicBezTo>
                  <a:pt x="813686" y="910358"/>
                  <a:pt x="814364" y="907723"/>
                  <a:pt x="814395" y="905694"/>
                </a:cubicBezTo>
                <a:cubicBezTo>
                  <a:pt x="814425" y="903665"/>
                  <a:pt x="812724" y="901542"/>
                  <a:pt x="809291" y="899324"/>
                </a:cubicBezTo>
                <a:lnTo>
                  <a:pt x="806401" y="897457"/>
                </a:lnTo>
                <a:lnTo>
                  <a:pt x="802309" y="878424"/>
                </a:lnTo>
                <a:cubicBezTo>
                  <a:pt x="801527" y="873821"/>
                  <a:pt x="799088" y="870197"/>
                  <a:pt x="794993" y="867551"/>
                </a:cubicBezTo>
                <a:lnTo>
                  <a:pt x="792346" y="849452"/>
                </a:lnTo>
                <a:lnTo>
                  <a:pt x="775758" y="824395"/>
                </a:lnTo>
                <a:cubicBezTo>
                  <a:pt x="776791" y="822928"/>
                  <a:pt x="777526" y="821525"/>
                  <a:pt x="777964" y="820187"/>
                </a:cubicBezTo>
                <a:cubicBezTo>
                  <a:pt x="778403" y="818848"/>
                  <a:pt x="777948" y="817701"/>
                  <a:pt x="776602" y="816746"/>
                </a:cubicBezTo>
                <a:cubicBezTo>
                  <a:pt x="773694" y="815038"/>
                  <a:pt x="771923" y="813552"/>
                  <a:pt x="771288" y="812288"/>
                </a:cubicBezTo>
                <a:cubicBezTo>
                  <a:pt x="770653" y="811024"/>
                  <a:pt x="771261" y="809027"/>
                  <a:pt x="773111" y="806295"/>
                </a:cubicBezTo>
                <a:cubicBezTo>
                  <a:pt x="770151" y="804469"/>
                  <a:pt x="767399" y="802520"/>
                  <a:pt x="764853" y="800449"/>
                </a:cubicBezTo>
                <a:cubicBezTo>
                  <a:pt x="762308" y="798377"/>
                  <a:pt x="760383" y="795939"/>
                  <a:pt x="759080" y="793134"/>
                </a:cubicBezTo>
                <a:close/>
                <a:moveTo>
                  <a:pt x="1317205" y="784590"/>
                </a:moveTo>
                <a:lnTo>
                  <a:pt x="1312792" y="793600"/>
                </a:lnTo>
                <a:cubicBezTo>
                  <a:pt x="1316099" y="791879"/>
                  <a:pt x="1317619" y="789447"/>
                  <a:pt x="1317351" y="786304"/>
                </a:cubicBezTo>
                <a:close/>
                <a:moveTo>
                  <a:pt x="858490" y="769271"/>
                </a:moveTo>
                <a:cubicBezTo>
                  <a:pt x="857260" y="771505"/>
                  <a:pt x="857431" y="773750"/>
                  <a:pt x="859004" y="776005"/>
                </a:cubicBezTo>
                <a:cubicBezTo>
                  <a:pt x="860579" y="778259"/>
                  <a:pt x="862534" y="780120"/>
                  <a:pt x="864873" y="781588"/>
                </a:cubicBezTo>
                <a:lnTo>
                  <a:pt x="869030" y="771983"/>
                </a:lnTo>
                <a:cubicBezTo>
                  <a:pt x="868017" y="771371"/>
                  <a:pt x="866196" y="770621"/>
                  <a:pt x="863568" y="769734"/>
                </a:cubicBezTo>
                <a:cubicBezTo>
                  <a:pt x="860941" y="768847"/>
                  <a:pt x="859247" y="768693"/>
                  <a:pt x="858490" y="769271"/>
                </a:cubicBezTo>
                <a:close/>
                <a:moveTo>
                  <a:pt x="1271561" y="764627"/>
                </a:moveTo>
                <a:lnTo>
                  <a:pt x="1268174" y="765077"/>
                </a:lnTo>
                <a:lnTo>
                  <a:pt x="1270323" y="769034"/>
                </a:lnTo>
                <a:close/>
                <a:moveTo>
                  <a:pt x="2238887" y="754891"/>
                </a:moveTo>
                <a:lnTo>
                  <a:pt x="2223265" y="757649"/>
                </a:lnTo>
                <a:lnTo>
                  <a:pt x="2215708" y="772817"/>
                </a:lnTo>
                <a:lnTo>
                  <a:pt x="2201577" y="780807"/>
                </a:lnTo>
                <a:cubicBezTo>
                  <a:pt x="2201675" y="785907"/>
                  <a:pt x="2201303" y="789479"/>
                  <a:pt x="2200460" y="791523"/>
                </a:cubicBezTo>
                <a:cubicBezTo>
                  <a:pt x="2199616" y="793567"/>
                  <a:pt x="2196348" y="794429"/>
                  <a:pt x="2190657" y="794106"/>
                </a:cubicBezTo>
                <a:lnTo>
                  <a:pt x="2186386" y="812864"/>
                </a:lnTo>
                <a:lnTo>
                  <a:pt x="2177413" y="821081"/>
                </a:lnTo>
                <a:lnTo>
                  <a:pt x="2169856" y="836250"/>
                </a:lnTo>
                <a:cubicBezTo>
                  <a:pt x="2166379" y="836169"/>
                  <a:pt x="2163392" y="837185"/>
                  <a:pt x="2160894" y="839300"/>
                </a:cubicBezTo>
                <a:cubicBezTo>
                  <a:pt x="2158397" y="841415"/>
                  <a:pt x="2156624" y="844207"/>
                  <a:pt x="2155574" y="847678"/>
                </a:cubicBezTo>
                <a:lnTo>
                  <a:pt x="2148319" y="855970"/>
                </a:lnTo>
                <a:lnTo>
                  <a:pt x="2148168" y="859408"/>
                </a:lnTo>
                <a:lnTo>
                  <a:pt x="2158483" y="859862"/>
                </a:lnTo>
                <a:cubicBezTo>
                  <a:pt x="2159195" y="855086"/>
                  <a:pt x="2161364" y="851450"/>
                  <a:pt x="2164991" y="848953"/>
                </a:cubicBezTo>
                <a:cubicBezTo>
                  <a:pt x="2168617" y="846457"/>
                  <a:pt x="2170787" y="842821"/>
                  <a:pt x="2171499" y="838045"/>
                </a:cubicBezTo>
                <a:lnTo>
                  <a:pt x="2171575" y="836325"/>
                </a:lnTo>
                <a:lnTo>
                  <a:pt x="2184063" y="826541"/>
                </a:lnTo>
                <a:cubicBezTo>
                  <a:pt x="2184217" y="823031"/>
                  <a:pt x="2185203" y="820204"/>
                  <a:pt x="2187019" y="818059"/>
                </a:cubicBezTo>
                <a:cubicBezTo>
                  <a:pt x="2188836" y="815914"/>
                  <a:pt x="2191465" y="814882"/>
                  <a:pt x="2194906" y="814962"/>
                </a:cubicBezTo>
                <a:lnTo>
                  <a:pt x="2196625" y="815037"/>
                </a:lnTo>
                <a:cubicBezTo>
                  <a:pt x="2197700" y="814259"/>
                  <a:pt x="2199102" y="813387"/>
                  <a:pt x="2200831" y="812423"/>
                </a:cubicBezTo>
                <a:cubicBezTo>
                  <a:pt x="2202560" y="811459"/>
                  <a:pt x="2203551" y="810139"/>
                  <a:pt x="2203804" y="808463"/>
                </a:cubicBezTo>
                <a:cubicBezTo>
                  <a:pt x="2203662" y="807632"/>
                  <a:pt x="2202752" y="807090"/>
                  <a:pt x="2201077" y="806837"/>
                </a:cubicBezTo>
                <a:cubicBezTo>
                  <a:pt x="2199402" y="806583"/>
                  <a:pt x="2198044" y="806452"/>
                  <a:pt x="2197004" y="806442"/>
                </a:cubicBezTo>
                <a:lnTo>
                  <a:pt x="2206128" y="794787"/>
                </a:lnTo>
                <a:cubicBezTo>
                  <a:pt x="2211012" y="794715"/>
                  <a:pt x="2213430" y="791951"/>
                  <a:pt x="2213383" y="786494"/>
                </a:cubicBezTo>
                <a:cubicBezTo>
                  <a:pt x="2213535" y="783056"/>
                  <a:pt x="2215330" y="781412"/>
                  <a:pt x="2218767" y="781565"/>
                </a:cubicBezTo>
                <a:cubicBezTo>
                  <a:pt x="2224652" y="771776"/>
                  <a:pt x="2231359" y="762885"/>
                  <a:pt x="2238887" y="754891"/>
                </a:cubicBezTo>
                <a:close/>
                <a:moveTo>
                  <a:pt x="917789" y="744076"/>
                </a:moveTo>
                <a:lnTo>
                  <a:pt x="912276" y="758951"/>
                </a:lnTo>
                <a:lnTo>
                  <a:pt x="921548" y="773136"/>
                </a:lnTo>
                <a:lnTo>
                  <a:pt x="921304" y="789367"/>
                </a:lnTo>
                <a:cubicBezTo>
                  <a:pt x="925755" y="791859"/>
                  <a:pt x="928649" y="793985"/>
                  <a:pt x="929987" y="795746"/>
                </a:cubicBezTo>
                <a:cubicBezTo>
                  <a:pt x="931325" y="797506"/>
                  <a:pt x="930418" y="800761"/>
                  <a:pt x="927265" y="805509"/>
                </a:cubicBezTo>
                <a:lnTo>
                  <a:pt x="941295" y="818672"/>
                </a:lnTo>
                <a:lnTo>
                  <a:pt x="943723" y="829965"/>
                </a:lnTo>
                <a:lnTo>
                  <a:pt x="950393" y="836021"/>
                </a:lnTo>
                <a:lnTo>
                  <a:pt x="951882" y="827538"/>
                </a:lnTo>
                <a:lnTo>
                  <a:pt x="946098" y="820750"/>
                </a:lnTo>
                <a:cubicBezTo>
                  <a:pt x="945164" y="818099"/>
                  <a:pt x="945602" y="815308"/>
                  <a:pt x="947409" y="812379"/>
                </a:cubicBezTo>
                <a:lnTo>
                  <a:pt x="948343" y="810933"/>
                </a:lnTo>
                <a:lnTo>
                  <a:pt x="948330" y="810448"/>
                </a:lnTo>
                <a:lnTo>
                  <a:pt x="946509" y="810690"/>
                </a:lnTo>
                <a:lnTo>
                  <a:pt x="946639" y="802233"/>
                </a:lnTo>
                <a:lnTo>
                  <a:pt x="946297" y="801418"/>
                </a:lnTo>
                <a:cubicBezTo>
                  <a:pt x="945507" y="801121"/>
                  <a:pt x="944580" y="801631"/>
                  <a:pt x="943515" y="802949"/>
                </a:cubicBezTo>
                <a:cubicBezTo>
                  <a:pt x="942450" y="804267"/>
                  <a:pt x="941651" y="805372"/>
                  <a:pt x="941116" y="806265"/>
                </a:cubicBezTo>
                <a:lnTo>
                  <a:pt x="935669" y="792502"/>
                </a:lnTo>
                <a:cubicBezTo>
                  <a:pt x="938073" y="788251"/>
                  <a:pt x="936909" y="784768"/>
                  <a:pt x="932177" y="782052"/>
                </a:cubicBezTo>
                <a:cubicBezTo>
                  <a:pt x="929286" y="780184"/>
                  <a:pt x="928774" y="777805"/>
                  <a:pt x="930643" y="774915"/>
                </a:cubicBezTo>
                <a:cubicBezTo>
                  <a:pt x="925168" y="764890"/>
                  <a:pt x="920884" y="754611"/>
                  <a:pt x="917789" y="744076"/>
                </a:cubicBezTo>
                <a:close/>
                <a:moveTo>
                  <a:pt x="2029466" y="738784"/>
                </a:moveTo>
                <a:lnTo>
                  <a:pt x="2029391" y="740503"/>
                </a:lnTo>
                <a:cubicBezTo>
                  <a:pt x="2028912" y="744859"/>
                  <a:pt x="2026723" y="748926"/>
                  <a:pt x="2022825" y="752702"/>
                </a:cubicBezTo>
                <a:cubicBezTo>
                  <a:pt x="2018927" y="756477"/>
                  <a:pt x="2015057" y="759607"/>
                  <a:pt x="2011216" y="762094"/>
                </a:cubicBezTo>
                <a:cubicBezTo>
                  <a:pt x="2011424" y="756577"/>
                  <a:pt x="2013018" y="751336"/>
                  <a:pt x="2015999" y="746373"/>
                </a:cubicBezTo>
                <a:cubicBezTo>
                  <a:pt x="2018981" y="741409"/>
                  <a:pt x="2023470" y="738879"/>
                  <a:pt x="2029466" y="738784"/>
                </a:cubicBezTo>
                <a:close/>
                <a:moveTo>
                  <a:pt x="2172601" y="734750"/>
                </a:moveTo>
                <a:cubicBezTo>
                  <a:pt x="2171564" y="734669"/>
                  <a:pt x="2170200" y="734681"/>
                  <a:pt x="2168510" y="734785"/>
                </a:cubicBezTo>
                <a:cubicBezTo>
                  <a:pt x="2166818" y="734890"/>
                  <a:pt x="2165865" y="735350"/>
                  <a:pt x="2165650" y="736167"/>
                </a:cubicBezTo>
                <a:cubicBezTo>
                  <a:pt x="2165752" y="737929"/>
                  <a:pt x="2166610" y="739618"/>
                  <a:pt x="2168225" y="741232"/>
                </a:cubicBezTo>
                <a:cubicBezTo>
                  <a:pt x="2169841" y="742846"/>
                  <a:pt x="2171148" y="744123"/>
                  <a:pt x="2172147" y="745064"/>
                </a:cubicBezTo>
                <a:cubicBezTo>
                  <a:pt x="2173119" y="744999"/>
                  <a:pt x="2174222" y="744402"/>
                  <a:pt x="2175456" y="743273"/>
                </a:cubicBezTo>
                <a:cubicBezTo>
                  <a:pt x="2176690" y="742143"/>
                  <a:pt x="2177382" y="741096"/>
                  <a:pt x="2177531" y="740134"/>
                </a:cubicBezTo>
                <a:close/>
                <a:moveTo>
                  <a:pt x="2187186" y="716446"/>
                </a:moveTo>
                <a:cubicBezTo>
                  <a:pt x="2184635" y="716513"/>
                  <a:pt x="2182784" y="717795"/>
                  <a:pt x="2181634" y="720292"/>
                </a:cubicBezTo>
                <a:cubicBezTo>
                  <a:pt x="2180484" y="722789"/>
                  <a:pt x="2179865" y="725417"/>
                  <a:pt x="2179780" y="728177"/>
                </a:cubicBezTo>
                <a:lnTo>
                  <a:pt x="2190170" y="726911"/>
                </a:lnTo>
                <a:cubicBezTo>
                  <a:pt x="2190186" y="725728"/>
                  <a:pt x="2189913" y="723778"/>
                  <a:pt x="2189351" y="721063"/>
                </a:cubicBezTo>
                <a:cubicBezTo>
                  <a:pt x="2188789" y="718347"/>
                  <a:pt x="2188067" y="716808"/>
                  <a:pt x="2187186" y="716446"/>
                </a:cubicBezTo>
                <a:close/>
                <a:moveTo>
                  <a:pt x="2304763" y="706120"/>
                </a:moveTo>
                <a:lnTo>
                  <a:pt x="2311109" y="718456"/>
                </a:lnTo>
                <a:cubicBezTo>
                  <a:pt x="2311305" y="716455"/>
                  <a:pt x="2311197" y="714010"/>
                  <a:pt x="2310786" y="711122"/>
                </a:cubicBezTo>
                <a:cubicBezTo>
                  <a:pt x="2310375" y="708232"/>
                  <a:pt x="2308940" y="706591"/>
                  <a:pt x="2306482" y="706195"/>
                </a:cubicBezTo>
                <a:close/>
                <a:moveTo>
                  <a:pt x="2536607" y="704601"/>
                </a:moveTo>
                <a:lnTo>
                  <a:pt x="2549608" y="706252"/>
                </a:lnTo>
                <a:cubicBezTo>
                  <a:pt x="2549622" y="707478"/>
                  <a:pt x="2548825" y="710167"/>
                  <a:pt x="2547216" y="714318"/>
                </a:cubicBezTo>
                <a:cubicBezTo>
                  <a:pt x="2545607" y="718470"/>
                  <a:pt x="2544515" y="721690"/>
                  <a:pt x="2543939" y="723980"/>
                </a:cubicBezTo>
                <a:cubicBezTo>
                  <a:pt x="2541875" y="723675"/>
                  <a:pt x="2539797" y="722927"/>
                  <a:pt x="2537704" y="721737"/>
                </a:cubicBezTo>
                <a:cubicBezTo>
                  <a:pt x="2535611" y="720545"/>
                  <a:pt x="2534537" y="718615"/>
                  <a:pt x="2534483" y="715946"/>
                </a:cubicBezTo>
                <a:cubicBezTo>
                  <a:pt x="2532473" y="716222"/>
                  <a:pt x="2531055" y="715435"/>
                  <a:pt x="2530228" y="713584"/>
                </a:cubicBezTo>
                <a:cubicBezTo>
                  <a:pt x="2529902" y="711924"/>
                  <a:pt x="2530493" y="710339"/>
                  <a:pt x="2531999" y="708826"/>
                </a:cubicBezTo>
                <a:cubicBezTo>
                  <a:pt x="2533505" y="707315"/>
                  <a:pt x="2535042" y="705906"/>
                  <a:pt x="2536607" y="704601"/>
                </a:cubicBezTo>
                <a:close/>
                <a:moveTo>
                  <a:pt x="2463805" y="687836"/>
                </a:moveTo>
                <a:lnTo>
                  <a:pt x="2464278" y="689491"/>
                </a:lnTo>
                <a:cubicBezTo>
                  <a:pt x="2465224" y="692799"/>
                  <a:pt x="2467352" y="693980"/>
                  <a:pt x="2470661" y="693034"/>
                </a:cubicBezTo>
                <a:lnTo>
                  <a:pt x="2470188" y="691380"/>
                </a:lnTo>
                <a:cubicBezTo>
                  <a:pt x="2469611" y="689755"/>
                  <a:pt x="2468636" y="688692"/>
                  <a:pt x="2467262" y="688190"/>
                </a:cubicBezTo>
                <a:cubicBezTo>
                  <a:pt x="2465888" y="687688"/>
                  <a:pt x="2464736" y="687569"/>
                  <a:pt x="2463805" y="687836"/>
                </a:cubicBezTo>
                <a:close/>
                <a:moveTo>
                  <a:pt x="787134" y="686295"/>
                </a:moveTo>
                <a:cubicBezTo>
                  <a:pt x="786086" y="685276"/>
                  <a:pt x="785293" y="685446"/>
                  <a:pt x="784756" y="686806"/>
                </a:cubicBezTo>
                <a:lnTo>
                  <a:pt x="781954" y="691142"/>
                </a:lnTo>
                <a:cubicBezTo>
                  <a:pt x="783641" y="692231"/>
                  <a:pt x="785538" y="691409"/>
                  <a:pt x="787646" y="688674"/>
                </a:cubicBezTo>
                <a:cubicBezTo>
                  <a:pt x="787715" y="688633"/>
                  <a:pt x="787810" y="688353"/>
                  <a:pt x="787933" y="687835"/>
                </a:cubicBezTo>
                <a:cubicBezTo>
                  <a:pt x="788054" y="687315"/>
                  <a:pt x="787788" y="686803"/>
                  <a:pt x="787134" y="686295"/>
                </a:cubicBezTo>
                <a:close/>
                <a:moveTo>
                  <a:pt x="1264740" y="678349"/>
                </a:moveTo>
                <a:cubicBezTo>
                  <a:pt x="1263167" y="678435"/>
                  <a:pt x="1261747" y="678523"/>
                  <a:pt x="1260478" y="678613"/>
                </a:cubicBezTo>
                <a:lnTo>
                  <a:pt x="1262889" y="681069"/>
                </a:lnTo>
                <a:cubicBezTo>
                  <a:pt x="1264095" y="682145"/>
                  <a:pt x="1265309" y="682461"/>
                  <a:pt x="1266530" y="682017"/>
                </a:cubicBezTo>
                <a:cubicBezTo>
                  <a:pt x="1267751" y="681572"/>
                  <a:pt x="1268970" y="681279"/>
                  <a:pt x="1270189" y="681139"/>
                </a:cubicBezTo>
                <a:lnTo>
                  <a:pt x="1268984" y="679910"/>
                </a:lnTo>
                <a:cubicBezTo>
                  <a:pt x="1267727" y="678783"/>
                  <a:pt x="1266312" y="678262"/>
                  <a:pt x="1264740" y="678349"/>
                </a:cubicBezTo>
                <a:close/>
                <a:moveTo>
                  <a:pt x="2471366" y="676726"/>
                </a:moveTo>
                <a:lnTo>
                  <a:pt x="2468057" y="677671"/>
                </a:lnTo>
                <a:cubicBezTo>
                  <a:pt x="2468343" y="678671"/>
                  <a:pt x="2469131" y="679863"/>
                  <a:pt x="2470421" y="681246"/>
                </a:cubicBezTo>
                <a:cubicBezTo>
                  <a:pt x="2471712" y="682629"/>
                  <a:pt x="2473209" y="683171"/>
                  <a:pt x="2474913" y="682870"/>
                </a:cubicBezTo>
                <a:cubicBezTo>
                  <a:pt x="2475676" y="682540"/>
                  <a:pt x="2475981" y="681781"/>
                  <a:pt x="2475828" y="680595"/>
                </a:cubicBezTo>
                <a:cubicBezTo>
                  <a:pt x="2475675" y="679408"/>
                  <a:pt x="2475448" y="678354"/>
                  <a:pt x="2475148" y="677433"/>
                </a:cubicBezTo>
                <a:cubicBezTo>
                  <a:pt x="2474478" y="676134"/>
                  <a:pt x="2473218" y="675897"/>
                  <a:pt x="2471366" y="676726"/>
                </a:cubicBezTo>
                <a:close/>
                <a:moveTo>
                  <a:pt x="916340" y="659915"/>
                </a:moveTo>
                <a:cubicBezTo>
                  <a:pt x="913639" y="658810"/>
                  <a:pt x="911497" y="659219"/>
                  <a:pt x="909913" y="661141"/>
                </a:cubicBezTo>
                <a:lnTo>
                  <a:pt x="908980" y="662586"/>
                </a:lnTo>
                <a:lnTo>
                  <a:pt x="922832" y="663341"/>
                </a:lnTo>
                <a:cubicBezTo>
                  <a:pt x="921204" y="662161"/>
                  <a:pt x="919040" y="661019"/>
                  <a:pt x="916340" y="659915"/>
                </a:cubicBezTo>
                <a:close/>
                <a:moveTo>
                  <a:pt x="772011" y="659367"/>
                </a:moveTo>
                <a:cubicBezTo>
                  <a:pt x="770648" y="659297"/>
                  <a:pt x="769678" y="659609"/>
                  <a:pt x="769101" y="660303"/>
                </a:cubicBezTo>
                <a:cubicBezTo>
                  <a:pt x="768252" y="662145"/>
                  <a:pt x="768594" y="663731"/>
                  <a:pt x="770124" y="665062"/>
                </a:cubicBezTo>
                <a:lnTo>
                  <a:pt x="775304" y="660214"/>
                </a:lnTo>
                <a:cubicBezTo>
                  <a:pt x="774472" y="659719"/>
                  <a:pt x="773374" y="659436"/>
                  <a:pt x="772011" y="659367"/>
                </a:cubicBezTo>
                <a:close/>
                <a:moveTo>
                  <a:pt x="1263212" y="647003"/>
                </a:moveTo>
                <a:cubicBezTo>
                  <a:pt x="1262311" y="648540"/>
                  <a:pt x="1262846" y="650928"/>
                  <a:pt x="1264817" y="654166"/>
                </a:cubicBezTo>
                <a:cubicBezTo>
                  <a:pt x="1266790" y="657404"/>
                  <a:pt x="1268240" y="659497"/>
                  <a:pt x="1269169" y="660444"/>
                </a:cubicBezTo>
                <a:cubicBezTo>
                  <a:pt x="1268276" y="661018"/>
                  <a:pt x="1267003" y="661665"/>
                  <a:pt x="1265348" y="662384"/>
                </a:cubicBezTo>
                <a:cubicBezTo>
                  <a:pt x="1263693" y="663104"/>
                  <a:pt x="1263329" y="664064"/>
                  <a:pt x="1264256" y="665264"/>
                </a:cubicBezTo>
                <a:cubicBezTo>
                  <a:pt x="1266670" y="667315"/>
                  <a:pt x="1269095" y="668149"/>
                  <a:pt x="1271532" y="667767"/>
                </a:cubicBezTo>
                <a:lnTo>
                  <a:pt x="1271648" y="655600"/>
                </a:lnTo>
                <a:lnTo>
                  <a:pt x="1268056" y="649482"/>
                </a:lnTo>
                <a:cubicBezTo>
                  <a:pt x="1267404" y="648766"/>
                  <a:pt x="1266599" y="648048"/>
                  <a:pt x="1265643" y="647329"/>
                </a:cubicBezTo>
                <a:cubicBezTo>
                  <a:pt x="1264687" y="646610"/>
                  <a:pt x="1263877" y="646501"/>
                  <a:pt x="1263212" y="647003"/>
                </a:cubicBezTo>
                <a:close/>
                <a:moveTo>
                  <a:pt x="2492394" y="643867"/>
                </a:moveTo>
                <a:cubicBezTo>
                  <a:pt x="2491563" y="644217"/>
                  <a:pt x="2490982" y="645054"/>
                  <a:pt x="2490651" y="646378"/>
                </a:cubicBezTo>
                <a:cubicBezTo>
                  <a:pt x="2490322" y="647703"/>
                  <a:pt x="2490273" y="648836"/>
                  <a:pt x="2490505" y="649776"/>
                </a:cubicBezTo>
                <a:lnTo>
                  <a:pt x="2482706" y="653796"/>
                </a:lnTo>
                <a:cubicBezTo>
                  <a:pt x="2482096" y="657923"/>
                  <a:pt x="2481073" y="660601"/>
                  <a:pt x="2479635" y="661833"/>
                </a:cubicBezTo>
                <a:cubicBezTo>
                  <a:pt x="2478198" y="663065"/>
                  <a:pt x="2477174" y="665743"/>
                  <a:pt x="2476564" y="669870"/>
                </a:cubicBezTo>
                <a:lnTo>
                  <a:pt x="2486726" y="661595"/>
                </a:lnTo>
                <a:cubicBezTo>
                  <a:pt x="2490379" y="661855"/>
                  <a:pt x="2492526" y="659974"/>
                  <a:pt x="2493165" y="655950"/>
                </a:cubicBezTo>
                <a:cubicBezTo>
                  <a:pt x="2493804" y="651927"/>
                  <a:pt x="2493705" y="648451"/>
                  <a:pt x="2492867" y="645521"/>
                </a:cubicBezTo>
                <a:close/>
                <a:moveTo>
                  <a:pt x="1283099" y="641904"/>
                </a:moveTo>
                <a:lnTo>
                  <a:pt x="1279519" y="645074"/>
                </a:lnTo>
                <a:lnTo>
                  <a:pt x="1281877" y="651591"/>
                </a:lnTo>
                <a:cubicBezTo>
                  <a:pt x="1286994" y="659929"/>
                  <a:pt x="1288405" y="666178"/>
                  <a:pt x="1286109" y="670339"/>
                </a:cubicBezTo>
                <a:lnTo>
                  <a:pt x="1284882" y="671544"/>
                </a:lnTo>
                <a:cubicBezTo>
                  <a:pt x="1282334" y="683484"/>
                  <a:pt x="1280700" y="695434"/>
                  <a:pt x="1279977" y="707393"/>
                </a:cubicBezTo>
                <a:lnTo>
                  <a:pt x="1280281" y="726479"/>
                </a:lnTo>
                <a:lnTo>
                  <a:pt x="1281366" y="731300"/>
                </a:lnTo>
                <a:lnTo>
                  <a:pt x="1287234" y="740025"/>
                </a:lnTo>
                <a:lnTo>
                  <a:pt x="1287643" y="740096"/>
                </a:lnTo>
                <a:lnTo>
                  <a:pt x="1290117" y="730123"/>
                </a:lnTo>
                <a:cubicBezTo>
                  <a:pt x="1291950" y="727988"/>
                  <a:pt x="1292843" y="724962"/>
                  <a:pt x="1292797" y="721044"/>
                </a:cubicBezTo>
                <a:lnTo>
                  <a:pt x="1304883" y="706709"/>
                </a:lnTo>
                <a:lnTo>
                  <a:pt x="1303668" y="702523"/>
                </a:lnTo>
                <a:cubicBezTo>
                  <a:pt x="1305018" y="702535"/>
                  <a:pt x="1305557" y="700826"/>
                  <a:pt x="1305287" y="697395"/>
                </a:cubicBezTo>
                <a:cubicBezTo>
                  <a:pt x="1305016" y="693964"/>
                  <a:pt x="1305685" y="691845"/>
                  <a:pt x="1307293" y="691037"/>
                </a:cubicBezTo>
                <a:lnTo>
                  <a:pt x="1300636" y="682757"/>
                </a:lnTo>
                <a:lnTo>
                  <a:pt x="1298450" y="686024"/>
                </a:lnTo>
                <a:lnTo>
                  <a:pt x="1298012" y="680881"/>
                </a:lnTo>
                <a:lnTo>
                  <a:pt x="1298244" y="679782"/>
                </a:lnTo>
                <a:lnTo>
                  <a:pt x="1291742" y="671696"/>
                </a:lnTo>
                <a:cubicBezTo>
                  <a:pt x="1294594" y="667069"/>
                  <a:pt x="1294783" y="661942"/>
                  <a:pt x="1292311" y="656313"/>
                </a:cubicBezTo>
                <a:cubicBezTo>
                  <a:pt x="1289839" y="650683"/>
                  <a:pt x="1286769" y="645881"/>
                  <a:pt x="1283099" y="641904"/>
                </a:cubicBezTo>
                <a:close/>
                <a:moveTo>
                  <a:pt x="2215945" y="610924"/>
                </a:moveTo>
                <a:cubicBezTo>
                  <a:pt x="2215856" y="612930"/>
                  <a:pt x="2217524" y="614151"/>
                  <a:pt x="2220950" y="614589"/>
                </a:cubicBezTo>
                <a:cubicBezTo>
                  <a:pt x="2221020" y="614628"/>
                  <a:pt x="2221310" y="614570"/>
                  <a:pt x="2221819" y="614412"/>
                </a:cubicBezTo>
                <a:cubicBezTo>
                  <a:pt x="2222328" y="614255"/>
                  <a:pt x="2222637" y="613767"/>
                  <a:pt x="2222745" y="612946"/>
                </a:cubicBezTo>
                <a:cubicBezTo>
                  <a:pt x="2223095" y="611526"/>
                  <a:pt x="2222547" y="610928"/>
                  <a:pt x="2221101" y="611151"/>
                </a:cubicBezTo>
                <a:close/>
                <a:moveTo>
                  <a:pt x="1180942" y="597549"/>
                </a:moveTo>
                <a:cubicBezTo>
                  <a:pt x="1181644" y="598316"/>
                  <a:pt x="1182649" y="599238"/>
                  <a:pt x="1183957" y="600315"/>
                </a:cubicBezTo>
                <a:cubicBezTo>
                  <a:pt x="1185265" y="601392"/>
                  <a:pt x="1186276" y="601706"/>
                  <a:pt x="1186990" y="601256"/>
                </a:cubicBezTo>
                <a:cubicBezTo>
                  <a:pt x="1187479" y="600577"/>
                  <a:pt x="1187435" y="599816"/>
                  <a:pt x="1186859" y="598974"/>
                </a:cubicBezTo>
                <a:cubicBezTo>
                  <a:pt x="1186285" y="598132"/>
                  <a:pt x="1185934" y="597672"/>
                  <a:pt x="1185809" y="597595"/>
                </a:cubicBezTo>
                <a:cubicBezTo>
                  <a:pt x="1184198" y="596363"/>
                  <a:pt x="1182575" y="596347"/>
                  <a:pt x="1180942" y="597549"/>
                </a:cubicBezTo>
                <a:close/>
                <a:moveTo>
                  <a:pt x="624761" y="593618"/>
                </a:moveTo>
                <a:lnTo>
                  <a:pt x="617941" y="598863"/>
                </a:lnTo>
                <a:lnTo>
                  <a:pt x="628621" y="605411"/>
                </a:lnTo>
                <a:lnTo>
                  <a:pt x="637560" y="598971"/>
                </a:lnTo>
                <a:close/>
                <a:moveTo>
                  <a:pt x="2236064" y="584252"/>
                </a:moveTo>
                <a:cubicBezTo>
                  <a:pt x="2234046" y="584450"/>
                  <a:pt x="2232850" y="585546"/>
                  <a:pt x="2232475" y="587538"/>
                </a:cubicBezTo>
                <a:lnTo>
                  <a:pt x="2239275" y="589561"/>
                </a:lnTo>
                <a:cubicBezTo>
                  <a:pt x="2239283" y="588592"/>
                  <a:pt x="2238971" y="587501"/>
                  <a:pt x="2238343" y="586290"/>
                </a:cubicBezTo>
                <a:cubicBezTo>
                  <a:pt x="2237714" y="585078"/>
                  <a:pt x="2236955" y="584398"/>
                  <a:pt x="2236064" y="584252"/>
                </a:cubicBezTo>
                <a:close/>
                <a:moveTo>
                  <a:pt x="1490611" y="581790"/>
                </a:moveTo>
                <a:lnTo>
                  <a:pt x="1489733" y="583388"/>
                </a:lnTo>
                <a:lnTo>
                  <a:pt x="1491748" y="583217"/>
                </a:lnTo>
                <a:close/>
                <a:moveTo>
                  <a:pt x="1388956" y="558021"/>
                </a:moveTo>
                <a:lnTo>
                  <a:pt x="1388438" y="559662"/>
                </a:lnTo>
                <a:lnTo>
                  <a:pt x="1398977" y="572009"/>
                </a:lnTo>
                <a:cubicBezTo>
                  <a:pt x="1396974" y="565964"/>
                  <a:pt x="1393634" y="561302"/>
                  <a:pt x="1388956" y="558021"/>
                </a:cubicBezTo>
                <a:close/>
                <a:moveTo>
                  <a:pt x="2349316" y="554789"/>
                </a:moveTo>
                <a:cubicBezTo>
                  <a:pt x="2348488" y="554860"/>
                  <a:pt x="2347958" y="555483"/>
                  <a:pt x="2347726" y="556657"/>
                </a:cubicBezTo>
                <a:cubicBezTo>
                  <a:pt x="2347496" y="557831"/>
                  <a:pt x="2347376" y="558902"/>
                  <a:pt x="2347370" y="559871"/>
                </a:cubicBezTo>
                <a:cubicBezTo>
                  <a:pt x="2346995" y="561864"/>
                  <a:pt x="2347518" y="563035"/>
                  <a:pt x="2348938" y="563384"/>
                </a:cubicBezTo>
                <a:cubicBezTo>
                  <a:pt x="2349836" y="563352"/>
                  <a:pt x="2350636" y="563101"/>
                  <a:pt x="2351339" y="562629"/>
                </a:cubicBezTo>
                <a:cubicBezTo>
                  <a:pt x="2352042" y="562158"/>
                  <a:pt x="2352413" y="561887"/>
                  <a:pt x="2352451" y="561817"/>
                </a:cubicBezTo>
                <a:cubicBezTo>
                  <a:pt x="2352569" y="560781"/>
                  <a:pt x="2352486" y="559414"/>
                  <a:pt x="2352201" y="557715"/>
                </a:cubicBezTo>
                <a:cubicBezTo>
                  <a:pt x="2351918" y="556016"/>
                  <a:pt x="2350956" y="555041"/>
                  <a:pt x="2349316" y="554789"/>
                </a:cubicBezTo>
                <a:close/>
                <a:moveTo>
                  <a:pt x="804873" y="546671"/>
                </a:moveTo>
                <a:cubicBezTo>
                  <a:pt x="803264" y="546057"/>
                  <a:pt x="801936" y="546395"/>
                  <a:pt x="800891" y="547683"/>
                </a:cubicBezTo>
                <a:cubicBezTo>
                  <a:pt x="800533" y="548434"/>
                  <a:pt x="800803" y="549205"/>
                  <a:pt x="801700" y="549998"/>
                </a:cubicBezTo>
                <a:cubicBezTo>
                  <a:pt x="802596" y="550790"/>
                  <a:pt x="803460" y="551434"/>
                  <a:pt x="804293" y="551930"/>
                </a:cubicBezTo>
                <a:cubicBezTo>
                  <a:pt x="805823" y="553260"/>
                  <a:pt x="807098" y="553400"/>
                  <a:pt x="808117" y="552351"/>
                </a:cubicBezTo>
                <a:cubicBezTo>
                  <a:pt x="808544" y="551559"/>
                  <a:pt x="808731" y="550742"/>
                  <a:pt x="808679" y="549898"/>
                </a:cubicBezTo>
                <a:cubicBezTo>
                  <a:pt x="808627" y="549053"/>
                  <a:pt x="808580" y="548596"/>
                  <a:pt x="808540" y="548528"/>
                </a:cubicBezTo>
                <a:cubicBezTo>
                  <a:pt x="807705" y="547903"/>
                  <a:pt x="806483" y="547284"/>
                  <a:pt x="804873" y="546671"/>
                </a:cubicBezTo>
                <a:close/>
                <a:moveTo>
                  <a:pt x="980850" y="526290"/>
                </a:moveTo>
                <a:lnTo>
                  <a:pt x="978604" y="526829"/>
                </a:lnTo>
                <a:lnTo>
                  <a:pt x="981103" y="529471"/>
                </a:lnTo>
                <a:close/>
                <a:moveTo>
                  <a:pt x="576091" y="524684"/>
                </a:moveTo>
                <a:cubicBezTo>
                  <a:pt x="574439" y="524335"/>
                  <a:pt x="572954" y="524591"/>
                  <a:pt x="571634" y="525451"/>
                </a:cubicBezTo>
                <a:cubicBezTo>
                  <a:pt x="570315" y="526312"/>
                  <a:pt x="569129" y="527098"/>
                  <a:pt x="568075" y="527809"/>
                </a:cubicBezTo>
                <a:lnTo>
                  <a:pt x="571390" y="528732"/>
                </a:lnTo>
                <a:cubicBezTo>
                  <a:pt x="572973" y="529062"/>
                  <a:pt x="574182" y="528729"/>
                  <a:pt x="575018" y="527734"/>
                </a:cubicBezTo>
                <a:cubicBezTo>
                  <a:pt x="575853" y="526738"/>
                  <a:pt x="576763" y="525876"/>
                  <a:pt x="577749" y="525145"/>
                </a:cubicBezTo>
                <a:close/>
                <a:moveTo>
                  <a:pt x="1113710" y="502000"/>
                </a:moveTo>
                <a:lnTo>
                  <a:pt x="1112482" y="503205"/>
                </a:lnTo>
                <a:lnTo>
                  <a:pt x="1115981" y="519057"/>
                </a:lnTo>
                <a:cubicBezTo>
                  <a:pt x="1117055" y="512780"/>
                  <a:pt x="1116298" y="507095"/>
                  <a:pt x="1113710" y="502000"/>
                </a:cubicBezTo>
                <a:close/>
                <a:moveTo>
                  <a:pt x="556918" y="498130"/>
                </a:moveTo>
                <a:cubicBezTo>
                  <a:pt x="555731" y="497985"/>
                  <a:pt x="554975" y="498295"/>
                  <a:pt x="554650" y="499060"/>
                </a:cubicBezTo>
                <a:cubicBezTo>
                  <a:pt x="554637" y="500843"/>
                  <a:pt x="556293" y="502644"/>
                  <a:pt x="559619" y="504464"/>
                </a:cubicBezTo>
                <a:cubicBezTo>
                  <a:pt x="562945" y="506284"/>
                  <a:pt x="565247" y="507372"/>
                  <a:pt x="566525" y="507728"/>
                </a:cubicBezTo>
                <a:cubicBezTo>
                  <a:pt x="566038" y="508672"/>
                  <a:pt x="565259" y="509868"/>
                  <a:pt x="564184" y="511318"/>
                </a:cubicBezTo>
                <a:cubicBezTo>
                  <a:pt x="563111" y="512768"/>
                  <a:pt x="563275" y="513782"/>
                  <a:pt x="564677" y="514358"/>
                </a:cubicBezTo>
                <a:cubicBezTo>
                  <a:pt x="567793" y="514929"/>
                  <a:pt x="570311" y="514440"/>
                  <a:pt x="572232" y="512891"/>
                </a:cubicBezTo>
                <a:lnTo>
                  <a:pt x="566253" y="502294"/>
                </a:lnTo>
                <a:lnTo>
                  <a:pt x="560085" y="498788"/>
                </a:lnTo>
                <a:cubicBezTo>
                  <a:pt x="559161" y="498494"/>
                  <a:pt x="558106" y="498275"/>
                  <a:pt x="556918" y="498130"/>
                </a:cubicBezTo>
                <a:close/>
                <a:moveTo>
                  <a:pt x="462913" y="494935"/>
                </a:moveTo>
                <a:cubicBezTo>
                  <a:pt x="460903" y="494673"/>
                  <a:pt x="459490" y="495470"/>
                  <a:pt x="458674" y="497327"/>
                </a:cubicBezTo>
                <a:cubicBezTo>
                  <a:pt x="459667" y="497640"/>
                  <a:pt x="460998" y="497937"/>
                  <a:pt x="462669" y="498216"/>
                </a:cubicBezTo>
                <a:cubicBezTo>
                  <a:pt x="464340" y="498496"/>
                  <a:pt x="465373" y="498263"/>
                  <a:pt x="465767" y="497517"/>
                </a:cubicBezTo>
                <a:cubicBezTo>
                  <a:pt x="465850" y="496684"/>
                  <a:pt x="465432" y="496046"/>
                  <a:pt x="464513" y="495605"/>
                </a:cubicBezTo>
                <a:cubicBezTo>
                  <a:pt x="463595" y="495162"/>
                  <a:pt x="463061" y="494939"/>
                  <a:pt x="462913" y="494935"/>
                </a:cubicBezTo>
                <a:close/>
                <a:moveTo>
                  <a:pt x="1181870" y="483941"/>
                </a:moveTo>
                <a:cubicBezTo>
                  <a:pt x="1184891" y="483386"/>
                  <a:pt x="1187370" y="483967"/>
                  <a:pt x="1189305" y="485684"/>
                </a:cubicBezTo>
                <a:cubicBezTo>
                  <a:pt x="1190384" y="486936"/>
                  <a:pt x="1190626" y="488105"/>
                  <a:pt x="1190033" y="489190"/>
                </a:cubicBezTo>
                <a:cubicBezTo>
                  <a:pt x="1189439" y="490274"/>
                  <a:pt x="1188773" y="491129"/>
                  <a:pt x="1188031" y="491756"/>
                </a:cubicBezTo>
                <a:cubicBezTo>
                  <a:pt x="1186958" y="492659"/>
                  <a:pt x="1184510" y="494156"/>
                  <a:pt x="1180688" y="496249"/>
                </a:cubicBezTo>
                <a:cubicBezTo>
                  <a:pt x="1176865" y="498343"/>
                  <a:pt x="1174423" y="499232"/>
                  <a:pt x="1173361" y="498918"/>
                </a:cubicBezTo>
                <a:lnTo>
                  <a:pt x="1173477" y="486751"/>
                </a:lnTo>
                <a:cubicBezTo>
                  <a:pt x="1176050" y="485431"/>
                  <a:pt x="1178848" y="484495"/>
                  <a:pt x="1181870" y="483941"/>
                </a:cubicBezTo>
                <a:close/>
                <a:moveTo>
                  <a:pt x="1641744" y="478915"/>
                </a:moveTo>
                <a:lnTo>
                  <a:pt x="1626605" y="483658"/>
                </a:lnTo>
                <a:lnTo>
                  <a:pt x="1621061" y="499673"/>
                </a:lnTo>
                <a:lnTo>
                  <a:pt x="1608075" y="509414"/>
                </a:lnTo>
                <a:cubicBezTo>
                  <a:pt x="1608829" y="514458"/>
                  <a:pt x="1608919" y="518048"/>
                  <a:pt x="1608345" y="520184"/>
                </a:cubicBezTo>
                <a:cubicBezTo>
                  <a:pt x="1607771" y="522319"/>
                  <a:pt x="1604642" y="523593"/>
                  <a:pt x="1598956" y="524006"/>
                </a:cubicBezTo>
                <a:lnTo>
                  <a:pt x="1597133" y="543157"/>
                </a:lnTo>
                <a:lnTo>
                  <a:pt x="1589291" y="552460"/>
                </a:lnTo>
                <a:lnTo>
                  <a:pt x="1586998" y="559083"/>
                </a:lnTo>
                <a:lnTo>
                  <a:pt x="1587066" y="559179"/>
                </a:lnTo>
                <a:cubicBezTo>
                  <a:pt x="1585958" y="561498"/>
                  <a:pt x="1585687" y="564026"/>
                  <a:pt x="1586253" y="566760"/>
                </a:cubicBezTo>
                <a:lnTo>
                  <a:pt x="1586498" y="567274"/>
                </a:lnTo>
                <a:lnTo>
                  <a:pt x="1596587" y="557019"/>
                </a:lnTo>
                <a:cubicBezTo>
                  <a:pt x="1596289" y="553519"/>
                  <a:pt x="1596903" y="550588"/>
                  <a:pt x="1598429" y="548227"/>
                </a:cubicBezTo>
                <a:cubicBezTo>
                  <a:pt x="1599954" y="545867"/>
                  <a:pt x="1602429" y="544505"/>
                  <a:pt x="1605852" y="544141"/>
                </a:cubicBezTo>
                <a:lnTo>
                  <a:pt x="1607567" y="543996"/>
                </a:lnTo>
                <a:cubicBezTo>
                  <a:pt x="1608533" y="543086"/>
                  <a:pt x="1609810" y="542042"/>
                  <a:pt x="1611401" y="540863"/>
                </a:cubicBezTo>
                <a:cubicBezTo>
                  <a:pt x="1612992" y="539684"/>
                  <a:pt x="1613805" y="538248"/>
                  <a:pt x="1613840" y="536553"/>
                </a:cubicBezTo>
                <a:cubicBezTo>
                  <a:pt x="1613592" y="535747"/>
                  <a:pt x="1612621" y="535326"/>
                  <a:pt x="1610926" y="535291"/>
                </a:cubicBezTo>
                <a:cubicBezTo>
                  <a:pt x="1609232" y="535255"/>
                  <a:pt x="1607869" y="535299"/>
                  <a:pt x="1606836" y="535423"/>
                </a:cubicBezTo>
                <a:lnTo>
                  <a:pt x="1614387" y="522691"/>
                </a:lnTo>
                <a:cubicBezTo>
                  <a:pt x="1619220" y="521992"/>
                  <a:pt x="1621263" y="518940"/>
                  <a:pt x="1620515" y="513535"/>
                </a:cubicBezTo>
                <a:cubicBezTo>
                  <a:pt x="1620223" y="510106"/>
                  <a:pt x="1621791" y="508245"/>
                  <a:pt x="1625220" y="507953"/>
                </a:cubicBezTo>
                <a:cubicBezTo>
                  <a:pt x="1629798" y="497490"/>
                  <a:pt x="1635306" y="487810"/>
                  <a:pt x="1641744" y="478915"/>
                </a:cubicBezTo>
                <a:close/>
                <a:moveTo>
                  <a:pt x="1229619" y="468864"/>
                </a:moveTo>
                <a:lnTo>
                  <a:pt x="1229213" y="511616"/>
                </a:lnTo>
                <a:cubicBezTo>
                  <a:pt x="1226302" y="516531"/>
                  <a:pt x="1223462" y="521828"/>
                  <a:pt x="1220696" y="527506"/>
                </a:cubicBezTo>
                <a:cubicBezTo>
                  <a:pt x="1217930" y="533183"/>
                  <a:pt x="1217826" y="538810"/>
                  <a:pt x="1220384" y="544385"/>
                </a:cubicBezTo>
                <a:lnTo>
                  <a:pt x="1216376" y="582068"/>
                </a:lnTo>
                <a:lnTo>
                  <a:pt x="1224788" y="593098"/>
                </a:lnTo>
                <a:cubicBezTo>
                  <a:pt x="1224877" y="594367"/>
                  <a:pt x="1224965" y="595787"/>
                  <a:pt x="1225052" y="597359"/>
                </a:cubicBezTo>
                <a:cubicBezTo>
                  <a:pt x="1225138" y="598932"/>
                  <a:pt x="1224618" y="600347"/>
                  <a:pt x="1223490" y="601604"/>
                </a:cubicBezTo>
                <a:lnTo>
                  <a:pt x="1221034" y="604014"/>
                </a:lnTo>
                <a:lnTo>
                  <a:pt x="1244162" y="603016"/>
                </a:lnTo>
                <a:lnTo>
                  <a:pt x="1247847" y="599401"/>
                </a:lnTo>
                <a:cubicBezTo>
                  <a:pt x="1249102" y="598070"/>
                  <a:pt x="1249981" y="596203"/>
                  <a:pt x="1250486" y="593799"/>
                </a:cubicBezTo>
                <a:cubicBezTo>
                  <a:pt x="1250990" y="591395"/>
                  <a:pt x="1250960" y="589215"/>
                  <a:pt x="1250396" y="587258"/>
                </a:cubicBezTo>
                <a:lnTo>
                  <a:pt x="1255255" y="579781"/>
                </a:lnTo>
                <a:lnTo>
                  <a:pt x="1254886" y="575489"/>
                </a:lnTo>
                <a:cubicBezTo>
                  <a:pt x="1254294" y="570454"/>
                  <a:pt x="1252926" y="565736"/>
                  <a:pt x="1250780" y="561338"/>
                </a:cubicBezTo>
                <a:lnTo>
                  <a:pt x="1258217" y="560153"/>
                </a:lnTo>
                <a:lnTo>
                  <a:pt x="1258194" y="559771"/>
                </a:lnTo>
                <a:lnTo>
                  <a:pt x="1250517" y="545016"/>
                </a:lnTo>
                <a:lnTo>
                  <a:pt x="1240583" y="536469"/>
                </a:lnTo>
                <a:cubicBezTo>
                  <a:pt x="1249912" y="531443"/>
                  <a:pt x="1251393" y="524843"/>
                  <a:pt x="1245026" y="516670"/>
                </a:cubicBezTo>
                <a:cubicBezTo>
                  <a:pt x="1238658" y="508496"/>
                  <a:pt x="1236598" y="501681"/>
                  <a:pt x="1238846" y="496225"/>
                </a:cubicBezTo>
                <a:cubicBezTo>
                  <a:pt x="1237017" y="495348"/>
                  <a:pt x="1236269" y="493909"/>
                  <a:pt x="1236599" y="491908"/>
                </a:cubicBezTo>
                <a:cubicBezTo>
                  <a:pt x="1237354" y="489515"/>
                  <a:pt x="1237505" y="487608"/>
                  <a:pt x="1237051" y="486186"/>
                </a:cubicBezTo>
                <a:cubicBezTo>
                  <a:pt x="1236597" y="484765"/>
                  <a:pt x="1235669" y="483420"/>
                  <a:pt x="1234265" y="482150"/>
                </a:cubicBezTo>
                <a:close/>
                <a:moveTo>
                  <a:pt x="1573418" y="467464"/>
                </a:moveTo>
                <a:cubicBezTo>
                  <a:pt x="1572379" y="467516"/>
                  <a:pt x="1571028" y="467704"/>
                  <a:pt x="1569364" y="468025"/>
                </a:cubicBezTo>
                <a:cubicBezTo>
                  <a:pt x="1567701" y="468346"/>
                  <a:pt x="1566815" y="468926"/>
                  <a:pt x="1566706" y="469762"/>
                </a:cubicBezTo>
                <a:cubicBezTo>
                  <a:pt x="1567034" y="471498"/>
                  <a:pt x="1568102" y="473062"/>
                  <a:pt x="1569912" y="474454"/>
                </a:cubicBezTo>
                <a:cubicBezTo>
                  <a:pt x="1571721" y="475847"/>
                  <a:pt x="1573182" y="476946"/>
                  <a:pt x="1574294" y="477751"/>
                </a:cubicBezTo>
                <a:cubicBezTo>
                  <a:pt x="1575249" y="477562"/>
                  <a:pt x="1576266" y="476828"/>
                  <a:pt x="1577344" y="475549"/>
                </a:cubicBezTo>
                <a:cubicBezTo>
                  <a:pt x="1578423" y="474270"/>
                  <a:pt x="1578975" y="473143"/>
                  <a:pt x="1579000" y="472169"/>
                </a:cubicBezTo>
                <a:close/>
                <a:moveTo>
                  <a:pt x="352698" y="448149"/>
                </a:moveTo>
                <a:lnTo>
                  <a:pt x="352236" y="449807"/>
                </a:lnTo>
                <a:lnTo>
                  <a:pt x="363187" y="461790"/>
                </a:lnTo>
                <a:cubicBezTo>
                  <a:pt x="360981" y="455816"/>
                  <a:pt x="357485" y="451269"/>
                  <a:pt x="352698" y="448149"/>
                </a:cubicBezTo>
                <a:close/>
                <a:moveTo>
                  <a:pt x="1585528" y="447437"/>
                </a:moveTo>
                <a:cubicBezTo>
                  <a:pt x="1583008" y="447831"/>
                  <a:pt x="1581337" y="449341"/>
                  <a:pt x="1580517" y="451965"/>
                </a:cubicBezTo>
                <a:cubicBezTo>
                  <a:pt x="1579697" y="454589"/>
                  <a:pt x="1579423" y="457275"/>
                  <a:pt x="1579692" y="460022"/>
                </a:cubicBezTo>
                <a:lnTo>
                  <a:pt x="1589833" y="457432"/>
                </a:lnTo>
                <a:cubicBezTo>
                  <a:pt x="1589697" y="456256"/>
                  <a:pt x="1589176" y="454357"/>
                  <a:pt x="1588269" y="451737"/>
                </a:cubicBezTo>
                <a:cubicBezTo>
                  <a:pt x="1587362" y="449115"/>
                  <a:pt x="1586449" y="447682"/>
                  <a:pt x="1585528" y="447437"/>
                </a:cubicBezTo>
                <a:close/>
                <a:moveTo>
                  <a:pt x="1246691" y="442767"/>
                </a:moveTo>
                <a:cubicBezTo>
                  <a:pt x="1245017" y="442351"/>
                  <a:pt x="1243593" y="442579"/>
                  <a:pt x="1242416" y="443447"/>
                </a:cubicBezTo>
                <a:cubicBezTo>
                  <a:pt x="1241239" y="444317"/>
                  <a:pt x="1240506" y="445214"/>
                  <a:pt x="1240214" y="446136"/>
                </a:cubicBezTo>
                <a:lnTo>
                  <a:pt x="1241855" y="446654"/>
                </a:lnTo>
                <a:cubicBezTo>
                  <a:pt x="1245138" y="447689"/>
                  <a:pt x="1247297" y="446566"/>
                  <a:pt x="1248331" y="443285"/>
                </a:cubicBezTo>
                <a:close/>
                <a:moveTo>
                  <a:pt x="1237793" y="430937"/>
                </a:moveTo>
                <a:lnTo>
                  <a:pt x="1235384" y="433426"/>
                </a:lnTo>
                <a:lnTo>
                  <a:pt x="1239687" y="433841"/>
                </a:lnTo>
                <a:lnTo>
                  <a:pt x="1239085" y="436447"/>
                </a:lnTo>
                <a:lnTo>
                  <a:pt x="1242198" y="434131"/>
                </a:lnTo>
                <a:cubicBezTo>
                  <a:pt x="1242343" y="433313"/>
                  <a:pt x="1241879" y="432640"/>
                  <a:pt x="1240805" y="432113"/>
                </a:cubicBezTo>
                <a:cubicBezTo>
                  <a:pt x="1239731" y="431586"/>
                  <a:pt x="1238727" y="431194"/>
                  <a:pt x="1237793" y="430937"/>
                </a:cubicBezTo>
                <a:close/>
                <a:moveTo>
                  <a:pt x="1702515" y="421932"/>
                </a:moveTo>
                <a:lnTo>
                  <a:pt x="1700801" y="422078"/>
                </a:lnTo>
                <a:lnTo>
                  <a:pt x="1708681" y="433495"/>
                </a:lnTo>
                <a:cubicBezTo>
                  <a:pt x="1708618" y="431486"/>
                  <a:pt x="1708197" y="429075"/>
                  <a:pt x="1707418" y="426264"/>
                </a:cubicBezTo>
                <a:cubicBezTo>
                  <a:pt x="1706638" y="423452"/>
                  <a:pt x="1705004" y="422008"/>
                  <a:pt x="1702515" y="421932"/>
                </a:cubicBezTo>
                <a:close/>
                <a:moveTo>
                  <a:pt x="512989" y="417788"/>
                </a:moveTo>
                <a:cubicBezTo>
                  <a:pt x="515706" y="420592"/>
                  <a:pt x="518003" y="422498"/>
                  <a:pt x="519881" y="423505"/>
                </a:cubicBezTo>
                <a:cubicBezTo>
                  <a:pt x="521759" y="424511"/>
                  <a:pt x="524036" y="423285"/>
                  <a:pt x="526712" y="419826"/>
                </a:cubicBezTo>
                <a:close/>
                <a:moveTo>
                  <a:pt x="1219303" y="398039"/>
                </a:moveTo>
                <a:cubicBezTo>
                  <a:pt x="1219136" y="398926"/>
                  <a:pt x="1219514" y="399873"/>
                  <a:pt x="1220437" y="400878"/>
                </a:cubicBezTo>
                <a:cubicBezTo>
                  <a:pt x="1221361" y="401883"/>
                  <a:pt x="1222278" y="402549"/>
                  <a:pt x="1223191" y="402874"/>
                </a:cubicBezTo>
                <a:lnTo>
                  <a:pt x="1222243" y="411597"/>
                </a:lnTo>
                <a:cubicBezTo>
                  <a:pt x="1225349" y="414381"/>
                  <a:pt x="1227019" y="416713"/>
                  <a:pt x="1227254" y="418590"/>
                </a:cubicBezTo>
                <a:cubicBezTo>
                  <a:pt x="1227488" y="420469"/>
                  <a:pt x="1229158" y="422800"/>
                  <a:pt x="1232264" y="425585"/>
                </a:cubicBezTo>
                <a:lnTo>
                  <a:pt x="1230965" y="412545"/>
                </a:lnTo>
                <a:cubicBezTo>
                  <a:pt x="1233198" y="409640"/>
                  <a:pt x="1232811" y="406812"/>
                  <a:pt x="1229808" y="404060"/>
                </a:cubicBezTo>
                <a:cubicBezTo>
                  <a:pt x="1226805" y="401308"/>
                  <a:pt x="1223850" y="399474"/>
                  <a:pt x="1220944" y="398557"/>
                </a:cubicBezTo>
                <a:close/>
                <a:moveTo>
                  <a:pt x="410030" y="396246"/>
                </a:moveTo>
                <a:cubicBezTo>
                  <a:pt x="411589" y="396792"/>
                  <a:pt x="412383" y="397684"/>
                  <a:pt x="412411" y="398919"/>
                </a:cubicBezTo>
                <a:cubicBezTo>
                  <a:pt x="412439" y="400155"/>
                  <a:pt x="412288" y="401229"/>
                  <a:pt x="411959" y="402143"/>
                </a:cubicBezTo>
                <a:cubicBezTo>
                  <a:pt x="411480" y="403460"/>
                  <a:pt x="410108" y="405981"/>
                  <a:pt x="407843" y="409704"/>
                </a:cubicBezTo>
                <a:cubicBezTo>
                  <a:pt x="405577" y="413426"/>
                  <a:pt x="403907" y="415417"/>
                  <a:pt x="402830" y="415675"/>
                </a:cubicBezTo>
                <a:lnTo>
                  <a:pt x="396851" y="405078"/>
                </a:lnTo>
                <a:cubicBezTo>
                  <a:pt x="398421" y="402650"/>
                  <a:pt x="400376" y="400441"/>
                  <a:pt x="402717" y="398451"/>
                </a:cubicBezTo>
                <a:cubicBezTo>
                  <a:pt x="405057" y="396461"/>
                  <a:pt x="407495" y="395726"/>
                  <a:pt x="410030" y="396246"/>
                </a:cubicBezTo>
                <a:close/>
                <a:moveTo>
                  <a:pt x="1302896" y="384718"/>
                </a:moveTo>
                <a:cubicBezTo>
                  <a:pt x="1303928" y="385382"/>
                  <a:pt x="1305731" y="387530"/>
                  <a:pt x="1308306" y="391161"/>
                </a:cubicBezTo>
                <a:cubicBezTo>
                  <a:pt x="1310882" y="394794"/>
                  <a:pt x="1312966" y="397480"/>
                  <a:pt x="1314558" y="399224"/>
                </a:cubicBezTo>
                <a:cubicBezTo>
                  <a:pt x="1313166" y="400777"/>
                  <a:pt x="1311397" y="402097"/>
                  <a:pt x="1309248" y="403187"/>
                </a:cubicBezTo>
                <a:cubicBezTo>
                  <a:pt x="1307100" y="404275"/>
                  <a:pt x="1304898" y="404107"/>
                  <a:pt x="1302642" y="402681"/>
                </a:cubicBezTo>
                <a:cubicBezTo>
                  <a:pt x="1301764" y="404509"/>
                  <a:pt x="1300325" y="405258"/>
                  <a:pt x="1298325" y="404928"/>
                </a:cubicBezTo>
                <a:cubicBezTo>
                  <a:pt x="1296761" y="404283"/>
                  <a:pt x="1295764" y="402917"/>
                  <a:pt x="1295333" y="400826"/>
                </a:cubicBezTo>
                <a:cubicBezTo>
                  <a:pt x="1294902" y="398735"/>
                  <a:pt x="1294575" y="396678"/>
                  <a:pt x="1294349" y="394652"/>
                </a:cubicBezTo>
                <a:close/>
                <a:moveTo>
                  <a:pt x="1605623" y="338655"/>
                </a:moveTo>
                <a:lnTo>
                  <a:pt x="1600479" y="339093"/>
                </a:lnTo>
                <a:cubicBezTo>
                  <a:pt x="1600650" y="341094"/>
                  <a:pt x="1602461" y="342090"/>
                  <a:pt x="1605915" y="342084"/>
                </a:cubicBezTo>
                <a:cubicBezTo>
                  <a:pt x="1605989" y="342114"/>
                  <a:pt x="1606269" y="342018"/>
                  <a:pt x="1606754" y="341797"/>
                </a:cubicBezTo>
                <a:cubicBezTo>
                  <a:pt x="1607239" y="341575"/>
                  <a:pt x="1607482" y="341051"/>
                  <a:pt x="1607483" y="340224"/>
                </a:cubicBezTo>
                <a:cubicBezTo>
                  <a:pt x="1607647" y="338770"/>
                  <a:pt x="1607027" y="338247"/>
                  <a:pt x="1605623" y="338655"/>
                </a:cubicBezTo>
                <a:close/>
                <a:moveTo>
                  <a:pt x="206610" y="337781"/>
                </a:moveTo>
                <a:cubicBezTo>
                  <a:pt x="204924" y="337423"/>
                  <a:pt x="203507" y="337698"/>
                  <a:pt x="202361" y="338607"/>
                </a:cubicBezTo>
                <a:cubicBezTo>
                  <a:pt x="201214" y="339515"/>
                  <a:pt x="200511" y="340436"/>
                  <a:pt x="200252" y="341369"/>
                </a:cubicBezTo>
                <a:lnTo>
                  <a:pt x="201909" y="341830"/>
                </a:lnTo>
                <a:cubicBezTo>
                  <a:pt x="205224" y="342754"/>
                  <a:pt x="207343" y="341558"/>
                  <a:pt x="208268" y="338243"/>
                </a:cubicBezTo>
                <a:close/>
                <a:moveTo>
                  <a:pt x="1038212" y="331997"/>
                </a:moveTo>
                <a:cubicBezTo>
                  <a:pt x="1036766" y="332212"/>
                  <a:pt x="1035696" y="332658"/>
                  <a:pt x="1035005" y="333336"/>
                </a:cubicBezTo>
                <a:lnTo>
                  <a:pt x="1036211" y="334564"/>
                </a:lnTo>
                <a:cubicBezTo>
                  <a:pt x="1038621" y="337021"/>
                  <a:pt x="1041055" y="337044"/>
                  <a:pt x="1043511" y="334634"/>
                </a:cubicBezTo>
                <a:lnTo>
                  <a:pt x="1042306" y="333405"/>
                </a:lnTo>
                <a:cubicBezTo>
                  <a:pt x="1041024" y="332252"/>
                  <a:pt x="1039659" y="331783"/>
                  <a:pt x="1038212" y="331997"/>
                </a:cubicBezTo>
                <a:close/>
                <a:moveTo>
                  <a:pt x="197316" y="326261"/>
                </a:moveTo>
                <a:cubicBezTo>
                  <a:pt x="195858" y="326152"/>
                  <a:pt x="194997" y="327103"/>
                  <a:pt x="194735" y="329114"/>
                </a:cubicBezTo>
                <a:lnTo>
                  <a:pt x="193811" y="332429"/>
                </a:lnTo>
                <a:cubicBezTo>
                  <a:pt x="194813" y="332708"/>
                  <a:pt x="196240" y="332659"/>
                  <a:pt x="198094" y="332282"/>
                </a:cubicBezTo>
                <a:cubicBezTo>
                  <a:pt x="199948" y="331906"/>
                  <a:pt x="201192" y="330913"/>
                  <a:pt x="201827" y="329303"/>
                </a:cubicBezTo>
                <a:cubicBezTo>
                  <a:pt x="201945" y="328480"/>
                  <a:pt x="201457" y="327824"/>
                  <a:pt x="200366" y="327334"/>
                </a:cubicBezTo>
                <a:cubicBezTo>
                  <a:pt x="199275" y="326844"/>
                  <a:pt x="198258" y="326486"/>
                  <a:pt x="197316" y="326261"/>
                </a:cubicBezTo>
                <a:close/>
                <a:moveTo>
                  <a:pt x="2648786" y="325115"/>
                </a:moveTo>
                <a:cubicBezTo>
                  <a:pt x="2648729" y="328845"/>
                  <a:pt x="2647920" y="332541"/>
                  <a:pt x="2646360" y="336204"/>
                </a:cubicBezTo>
                <a:cubicBezTo>
                  <a:pt x="2644799" y="339867"/>
                  <a:pt x="2641917" y="341750"/>
                  <a:pt x="2637714" y="341852"/>
                </a:cubicBezTo>
                <a:cubicBezTo>
                  <a:pt x="2637771" y="338123"/>
                  <a:pt x="2638580" y="334427"/>
                  <a:pt x="2640140" y="330764"/>
                </a:cubicBezTo>
                <a:cubicBezTo>
                  <a:pt x="2641701" y="327100"/>
                  <a:pt x="2644583" y="325217"/>
                  <a:pt x="2648786" y="325115"/>
                </a:cubicBezTo>
                <a:close/>
                <a:moveTo>
                  <a:pt x="1040011" y="318782"/>
                </a:moveTo>
                <a:cubicBezTo>
                  <a:pt x="1038803" y="317960"/>
                  <a:pt x="1037582" y="318354"/>
                  <a:pt x="1036350" y="319964"/>
                </a:cubicBezTo>
                <a:lnTo>
                  <a:pt x="1033893" y="322374"/>
                </a:lnTo>
                <a:cubicBezTo>
                  <a:pt x="1034621" y="323117"/>
                  <a:pt x="1035882" y="323788"/>
                  <a:pt x="1037677" y="324388"/>
                </a:cubicBezTo>
                <a:cubicBezTo>
                  <a:pt x="1039471" y="324988"/>
                  <a:pt x="1041044" y="324749"/>
                  <a:pt x="1042398" y="323672"/>
                </a:cubicBezTo>
                <a:cubicBezTo>
                  <a:pt x="1042912" y="323018"/>
                  <a:pt x="1042818" y="322206"/>
                  <a:pt x="1042117" y="321236"/>
                </a:cubicBezTo>
                <a:cubicBezTo>
                  <a:pt x="1041416" y="320266"/>
                  <a:pt x="1040714" y="319448"/>
                  <a:pt x="1040011" y="318782"/>
                </a:cubicBezTo>
                <a:close/>
                <a:moveTo>
                  <a:pt x="1617003" y="310055"/>
                </a:moveTo>
                <a:cubicBezTo>
                  <a:pt x="1615027" y="310511"/>
                  <a:pt x="1613981" y="311751"/>
                  <a:pt x="1613866" y="313776"/>
                </a:cubicBezTo>
                <a:lnTo>
                  <a:pt x="1620870" y="314906"/>
                </a:lnTo>
                <a:cubicBezTo>
                  <a:pt x="1620752" y="313945"/>
                  <a:pt x="1620303" y="312904"/>
                  <a:pt x="1619525" y="311783"/>
                </a:cubicBezTo>
                <a:cubicBezTo>
                  <a:pt x="1618746" y="310662"/>
                  <a:pt x="1617905" y="310086"/>
                  <a:pt x="1617003" y="310055"/>
                </a:cubicBezTo>
                <a:close/>
                <a:moveTo>
                  <a:pt x="1119199" y="308584"/>
                </a:moveTo>
                <a:cubicBezTo>
                  <a:pt x="1119798" y="309655"/>
                  <a:pt x="1120379" y="312398"/>
                  <a:pt x="1120946" y="316814"/>
                </a:cubicBezTo>
                <a:cubicBezTo>
                  <a:pt x="1121512" y="321230"/>
                  <a:pt x="1122089" y="324582"/>
                  <a:pt x="1122676" y="326869"/>
                </a:cubicBezTo>
                <a:cubicBezTo>
                  <a:pt x="1120717" y="327585"/>
                  <a:pt x="1118534" y="327919"/>
                  <a:pt x="1116126" y="327872"/>
                </a:cubicBezTo>
                <a:cubicBezTo>
                  <a:pt x="1113718" y="327823"/>
                  <a:pt x="1111854" y="326639"/>
                  <a:pt x="1110532" y="324320"/>
                </a:cubicBezTo>
                <a:cubicBezTo>
                  <a:pt x="1108898" y="325521"/>
                  <a:pt x="1107276" y="325506"/>
                  <a:pt x="1105665" y="324274"/>
                </a:cubicBezTo>
                <a:cubicBezTo>
                  <a:pt x="1104588" y="322970"/>
                  <a:pt x="1104350" y="321295"/>
                  <a:pt x="1104952" y="319248"/>
                </a:cubicBezTo>
                <a:cubicBezTo>
                  <a:pt x="1105555" y="317200"/>
                  <a:pt x="1106233" y="315229"/>
                  <a:pt x="1106986" y="313335"/>
                </a:cubicBezTo>
                <a:close/>
                <a:moveTo>
                  <a:pt x="177722" y="294007"/>
                </a:moveTo>
                <a:cubicBezTo>
                  <a:pt x="177586" y="294899"/>
                  <a:pt x="177996" y="295833"/>
                  <a:pt x="178952" y="296806"/>
                </a:cubicBezTo>
                <a:cubicBezTo>
                  <a:pt x="179909" y="297779"/>
                  <a:pt x="180849" y="298414"/>
                  <a:pt x="181772" y="298708"/>
                </a:cubicBezTo>
                <a:lnTo>
                  <a:pt x="181120" y="307458"/>
                </a:lnTo>
                <a:cubicBezTo>
                  <a:pt x="184319" y="310135"/>
                  <a:pt x="186067" y="312409"/>
                  <a:pt x="186365" y="314277"/>
                </a:cubicBezTo>
                <a:cubicBezTo>
                  <a:pt x="186663" y="316147"/>
                  <a:pt x="188411" y="318420"/>
                  <a:pt x="191609" y="321098"/>
                </a:cubicBezTo>
                <a:lnTo>
                  <a:pt x="189869" y="308109"/>
                </a:lnTo>
                <a:cubicBezTo>
                  <a:pt x="192002" y="305131"/>
                  <a:pt x="191520" y="302318"/>
                  <a:pt x="188425" y="299668"/>
                </a:cubicBezTo>
                <a:cubicBezTo>
                  <a:pt x="185331" y="297020"/>
                  <a:pt x="182315" y="295287"/>
                  <a:pt x="179380" y="294469"/>
                </a:cubicBezTo>
                <a:close/>
                <a:moveTo>
                  <a:pt x="1039153" y="281054"/>
                </a:moveTo>
                <a:cubicBezTo>
                  <a:pt x="1038589" y="281758"/>
                  <a:pt x="1038478" y="282771"/>
                  <a:pt x="1038820" y="284093"/>
                </a:cubicBezTo>
                <a:cubicBezTo>
                  <a:pt x="1039162" y="285414"/>
                  <a:pt x="1039660" y="286433"/>
                  <a:pt x="1040312" y="287148"/>
                </a:cubicBezTo>
                <a:lnTo>
                  <a:pt x="1035376" y="294402"/>
                </a:lnTo>
                <a:cubicBezTo>
                  <a:pt x="1036809" y="298320"/>
                  <a:pt x="1037188" y="301162"/>
                  <a:pt x="1036512" y="302931"/>
                </a:cubicBezTo>
                <a:cubicBezTo>
                  <a:pt x="1035835" y="304699"/>
                  <a:pt x="1036214" y="307542"/>
                  <a:pt x="1037647" y="311459"/>
                </a:cubicBezTo>
                <a:lnTo>
                  <a:pt x="1042629" y="299339"/>
                </a:lnTo>
                <a:cubicBezTo>
                  <a:pt x="1045965" y="297824"/>
                  <a:pt x="1046954" y="295146"/>
                  <a:pt x="1045596" y="291305"/>
                </a:cubicBezTo>
                <a:cubicBezTo>
                  <a:pt x="1044238" y="287465"/>
                  <a:pt x="1042492" y="284457"/>
                  <a:pt x="1040358" y="282282"/>
                </a:cubicBezTo>
                <a:close/>
                <a:moveTo>
                  <a:pt x="260817" y="277862"/>
                </a:moveTo>
                <a:cubicBezTo>
                  <a:pt x="261869" y="278490"/>
                  <a:pt x="263745" y="280576"/>
                  <a:pt x="266442" y="284118"/>
                </a:cubicBezTo>
                <a:cubicBezTo>
                  <a:pt x="269139" y="287660"/>
                  <a:pt x="271312" y="290276"/>
                  <a:pt x="272963" y="291964"/>
                </a:cubicBezTo>
                <a:cubicBezTo>
                  <a:pt x="271625" y="293563"/>
                  <a:pt x="269900" y="294944"/>
                  <a:pt x="267791" y="296105"/>
                </a:cubicBezTo>
                <a:cubicBezTo>
                  <a:pt x="265681" y="297266"/>
                  <a:pt x="263474" y="297172"/>
                  <a:pt x="261171" y="295823"/>
                </a:cubicBezTo>
                <a:cubicBezTo>
                  <a:pt x="260355" y="297680"/>
                  <a:pt x="258943" y="298478"/>
                  <a:pt x="256932" y="298215"/>
                </a:cubicBezTo>
                <a:cubicBezTo>
                  <a:pt x="255347" y="297624"/>
                  <a:pt x="254304" y="296292"/>
                  <a:pt x="253803" y="294217"/>
                </a:cubicBezTo>
                <a:cubicBezTo>
                  <a:pt x="253302" y="292143"/>
                  <a:pt x="252905" y="290096"/>
                  <a:pt x="252611" y="288080"/>
                </a:cubicBezTo>
                <a:close/>
                <a:moveTo>
                  <a:pt x="1725526" y="266274"/>
                </a:moveTo>
                <a:cubicBezTo>
                  <a:pt x="1724713" y="266452"/>
                  <a:pt x="1724268" y="267137"/>
                  <a:pt x="1724190" y="268331"/>
                </a:cubicBezTo>
                <a:cubicBezTo>
                  <a:pt x="1724111" y="269525"/>
                  <a:pt x="1724131" y="270602"/>
                  <a:pt x="1724249" y="271564"/>
                </a:cubicBezTo>
                <a:cubicBezTo>
                  <a:pt x="1724134" y="273589"/>
                  <a:pt x="1724803" y="274683"/>
                  <a:pt x="1726255" y="274847"/>
                </a:cubicBezTo>
                <a:cubicBezTo>
                  <a:pt x="1727143" y="274699"/>
                  <a:pt x="1727904" y="274346"/>
                  <a:pt x="1728541" y="273789"/>
                </a:cubicBezTo>
                <a:cubicBezTo>
                  <a:pt x="1729176" y="273231"/>
                  <a:pt x="1729510" y="272915"/>
                  <a:pt x="1729539" y="272840"/>
                </a:cubicBezTo>
                <a:cubicBezTo>
                  <a:pt x="1729522" y="271799"/>
                  <a:pt x="1729264" y="270453"/>
                  <a:pt x="1728763" y="268805"/>
                </a:cubicBezTo>
                <a:cubicBezTo>
                  <a:pt x="1728263" y="267157"/>
                  <a:pt x="1727184" y="266313"/>
                  <a:pt x="1725526" y="266274"/>
                </a:cubicBezTo>
                <a:close/>
                <a:moveTo>
                  <a:pt x="753979" y="173208"/>
                </a:moveTo>
                <a:cubicBezTo>
                  <a:pt x="757168" y="175141"/>
                  <a:pt x="759949" y="177706"/>
                  <a:pt x="762322" y="180904"/>
                </a:cubicBezTo>
                <a:cubicBezTo>
                  <a:pt x="764695" y="184101"/>
                  <a:pt x="764864" y="187539"/>
                  <a:pt x="762829" y="191217"/>
                </a:cubicBezTo>
                <a:cubicBezTo>
                  <a:pt x="759638" y="189285"/>
                  <a:pt x="756858" y="186719"/>
                  <a:pt x="754485" y="183522"/>
                </a:cubicBezTo>
                <a:cubicBezTo>
                  <a:pt x="752112" y="180324"/>
                  <a:pt x="751943" y="176887"/>
                  <a:pt x="753979" y="173208"/>
                </a:cubicBezTo>
                <a:close/>
                <a:moveTo>
                  <a:pt x="1984296" y="19736"/>
                </a:moveTo>
                <a:cubicBezTo>
                  <a:pt x="1980637" y="30841"/>
                  <a:pt x="1973201" y="48311"/>
                  <a:pt x="1961992" y="72149"/>
                </a:cubicBezTo>
                <a:cubicBezTo>
                  <a:pt x="1950782" y="95985"/>
                  <a:pt x="1941559" y="112744"/>
                  <a:pt x="1934325" y="122427"/>
                </a:cubicBezTo>
                <a:cubicBezTo>
                  <a:pt x="1934396" y="125803"/>
                  <a:pt x="1933843" y="129448"/>
                  <a:pt x="1932665" y="133362"/>
                </a:cubicBezTo>
                <a:cubicBezTo>
                  <a:pt x="1931488" y="137276"/>
                  <a:pt x="1931007" y="141777"/>
                  <a:pt x="1931225" y="146868"/>
                </a:cubicBezTo>
                <a:cubicBezTo>
                  <a:pt x="1931391" y="147969"/>
                  <a:pt x="1931388" y="149624"/>
                  <a:pt x="1931216" y="151834"/>
                </a:cubicBezTo>
                <a:cubicBezTo>
                  <a:pt x="1931044" y="154043"/>
                  <a:pt x="1930148" y="155343"/>
                  <a:pt x="1928527" y="155733"/>
                </a:cubicBezTo>
                <a:lnTo>
                  <a:pt x="1926812" y="155879"/>
                </a:lnTo>
                <a:cubicBezTo>
                  <a:pt x="1925344" y="162300"/>
                  <a:pt x="1923037" y="174081"/>
                  <a:pt x="1919891" y="191222"/>
                </a:cubicBezTo>
                <a:cubicBezTo>
                  <a:pt x="1916746" y="208364"/>
                  <a:pt x="1913473" y="218932"/>
                  <a:pt x="1910071" y="222928"/>
                </a:cubicBezTo>
                <a:cubicBezTo>
                  <a:pt x="1911841" y="230621"/>
                  <a:pt x="1910272" y="238382"/>
                  <a:pt x="1905362" y="246211"/>
                </a:cubicBezTo>
                <a:cubicBezTo>
                  <a:pt x="1900453" y="254041"/>
                  <a:pt x="1895809" y="261200"/>
                  <a:pt x="1891433" y="267688"/>
                </a:cubicBezTo>
                <a:cubicBezTo>
                  <a:pt x="1892160" y="273275"/>
                  <a:pt x="1890733" y="277643"/>
                  <a:pt x="1887151" y="280790"/>
                </a:cubicBezTo>
                <a:cubicBezTo>
                  <a:pt x="1883570" y="283937"/>
                  <a:pt x="1881678" y="287911"/>
                  <a:pt x="1881475" y="292714"/>
                </a:cubicBezTo>
                <a:cubicBezTo>
                  <a:pt x="1881705" y="294565"/>
                  <a:pt x="1881756" y="296863"/>
                  <a:pt x="1881631" y="299609"/>
                </a:cubicBezTo>
                <a:cubicBezTo>
                  <a:pt x="1881505" y="302354"/>
                  <a:pt x="1880699" y="304725"/>
                  <a:pt x="1879214" y="306722"/>
                </a:cubicBezTo>
                <a:lnTo>
                  <a:pt x="1875385" y="322591"/>
                </a:lnTo>
                <a:cubicBezTo>
                  <a:pt x="1876361" y="326033"/>
                  <a:pt x="1875676" y="328970"/>
                  <a:pt x="1873328" y="331400"/>
                </a:cubicBezTo>
                <a:cubicBezTo>
                  <a:pt x="1870981" y="333831"/>
                  <a:pt x="1868007" y="335235"/>
                  <a:pt x="1864405" y="335614"/>
                </a:cubicBezTo>
                <a:lnTo>
                  <a:pt x="1860576" y="351483"/>
                </a:lnTo>
                <a:lnTo>
                  <a:pt x="1854010" y="355496"/>
                </a:lnTo>
                <a:cubicBezTo>
                  <a:pt x="1855651" y="360825"/>
                  <a:pt x="1856792" y="366628"/>
                  <a:pt x="1857435" y="372905"/>
                </a:cubicBezTo>
                <a:cubicBezTo>
                  <a:pt x="1858077" y="379182"/>
                  <a:pt x="1856146" y="384384"/>
                  <a:pt x="1851640" y="388509"/>
                </a:cubicBezTo>
                <a:cubicBezTo>
                  <a:pt x="1851461" y="394857"/>
                  <a:pt x="1848756" y="407032"/>
                  <a:pt x="1843526" y="425035"/>
                </a:cubicBezTo>
                <a:cubicBezTo>
                  <a:pt x="1838295" y="443037"/>
                  <a:pt x="1833802" y="454501"/>
                  <a:pt x="1830048" y="459426"/>
                </a:cubicBezTo>
                <a:lnTo>
                  <a:pt x="1827933" y="475148"/>
                </a:lnTo>
                <a:lnTo>
                  <a:pt x="1805681" y="497766"/>
                </a:lnTo>
                <a:cubicBezTo>
                  <a:pt x="1806490" y="503454"/>
                  <a:pt x="1805404" y="508439"/>
                  <a:pt x="1802423" y="512723"/>
                </a:cubicBezTo>
                <a:cubicBezTo>
                  <a:pt x="1799441" y="517007"/>
                  <a:pt x="1797926" y="522029"/>
                  <a:pt x="1797877" y="527789"/>
                </a:cubicBezTo>
                <a:cubicBezTo>
                  <a:pt x="1793533" y="530858"/>
                  <a:pt x="1789700" y="534854"/>
                  <a:pt x="1786378" y="539778"/>
                </a:cubicBezTo>
                <a:cubicBezTo>
                  <a:pt x="1783055" y="544702"/>
                  <a:pt x="1781904" y="549765"/>
                  <a:pt x="1782922" y="554967"/>
                </a:cubicBezTo>
                <a:cubicBezTo>
                  <a:pt x="1779517" y="555545"/>
                  <a:pt x="1777900" y="556834"/>
                  <a:pt x="1778071" y="558834"/>
                </a:cubicBezTo>
                <a:cubicBezTo>
                  <a:pt x="1778400" y="561432"/>
                  <a:pt x="1778361" y="563523"/>
                  <a:pt x="1777956" y="565104"/>
                </a:cubicBezTo>
                <a:cubicBezTo>
                  <a:pt x="1777551" y="566685"/>
                  <a:pt x="1776119" y="567599"/>
                  <a:pt x="1773656" y="567844"/>
                </a:cubicBezTo>
                <a:cubicBezTo>
                  <a:pt x="1757575" y="589398"/>
                  <a:pt x="1743815" y="615394"/>
                  <a:pt x="1732376" y="645834"/>
                </a:cubicBezTo>
                <a:lnTo>
                  <a:pt x="1721590" y="673194"/>
                </a:lnTo>
                <a:lnTo>
                  <a:pt x="1722381" y="678268"/>
                </a:lnTo>
                <a:cubicBezTo>
                  <a:pt x="1722618" y="681005"/>
                  <a:pt x="1722132" y="683462"/>
                  <a:pt x="1720923" y="685637"/>
                </a:cubicBezTo>
                <a:lnTo>
                  <a:pt x="1719217" y="701873"/>
                </a:lnTo>
                <a:cubicBezTo>
                  <a:pt x="1720639" y="705157"/>
                  <a:pt x="1720347" y="708158"/>
                  <a:pt x="1718340" y="710876"/>
                </a:cubicBezTo>
                <a:cubicBezTo>
                  <a:pt x="1716333" y="713595"/>
                  <a:pt x="1713570" y="715379"/>
                  <a:pt x="1710049" y="716229"/>
                </a:cubicBezTo>
                <a:lnTo>
                  <a:pt x="1708343" y="732463"/>
                </a:lnTo>
                <a:lnTo>
                  <a:pt x="1702364" y="737307"/>
                </a:lnTo>
                <a:cubicBezTo>
                  <a:pt x="1704692" y="742373"/>
                  <a:pt x="1706589" y="747975"/>
                  <a:pt x="1708052" y="754113"/>
                </a:cubicBezTo>
                <a:lnTo>
                  <a:pt x="1706192" y="762301"/>
                </a:lnTo>
                <a:lnTo>
                  <a:pt x="1709578" y="765635"/>
                </a:lnTo>
                <a:cubicBezTo>
                  <a:pt x="1705605" y="770960"/>
                  <a:pt x="1704703" y="776915"/>
                  <a:pt x="1706873" y="783501"/>
                </a:cubicBezTo>
                <a:cubicBezTo>
                  <a:pt x="1709042" y="790088"/>
                  <a:pt x="1712480" y="795157"/>
                  <a:pt x="1717185" y="798709"/>
                </a:cubicBezTo>
                <a:cubicBezTo>
                  <a:pt x="1715348" y="803580"/>
                  <a:pt x="1716673" y="808434"/>
                  <a:pt x="1721162" y="813271"/>
                </a:cubicBezTo>
                <a:cubicBezTo>
                  <a:pt x="1725650" y="818107"/>
                  <a:pt x="1730084" y="821687"/>
                  <a:pt x="1734464" y="824009"/>
                </a:cubicBezTo>
                <a:cubicBezTo>
                  <a:pt x="1732475" y="827215"/>
                  <a:pt x="1733196" y="829697"/>
                  <a:pt x="1736625" y="831456"/>
                </a:cubicBezTo>
                <a:cubicBezTo>
                  <a:pt x="1740055" y="833215"/>
                  <a:pt x="1740516" y="836518"/>
                  <a:pt x="1738010" y="841366"/>
                </a:cubicBezTo>
                <a:cubicBezTo>
                  <a:pt x="1739924" y="841970"/>
                  <a:pt x="1740500" y="843956"/>
                  <a:pt x="1739738" y="847324"/>
                </a:cubicBezTo>
                <a:cubicBezTo>
                  <a:pt x="1738703" y="850606"/>
                  <a:pt x="1736026" y="853370"/>
                  <a:pt x="1731708" y="855617"/>
                </a:cubicBezTo>
                <a:cubicBezTo>
                  <a:pt x="1727507" y="852374"/>
                  <a:pt x="1722803" y="847507"/>
                  <a:pt x="1717596" y="841015"/>
                </a:cubicBezTo>
                <a:cubicBezTo>
                  <a:pt x="1712389" y="834523"/>
                  <a:pt x="1710383" y="828252"/>
                  <a:pt x="1711578" y="822201"/>
                </a:cubicBezTo>
                <a:lnTo>
                  <a:pt x="1712096" y="820560"/>
                </a:lnTo>
                <a:lnTo>
                  <a:pt x="1706392" y="804325"/>
                </a:lnTo>
                <a:lnTo>
                  <a:pt x="1702093" y="799965"/>
                </a:lnTo>
                <a:lnTo>
                  <a:pt x="1701131" y="807621"/>
                </a:lnTo>
                <a:lnTo>
                  <a:pt x="1699377" y="816917"/>
                </a:lnTo>
                <a:lnTo>
                  <a:pt x="1700180" y="824017"/>
                </a:lnTo>
                <a:cubicBezTo>
                  <a:pt x="1706896" y="834181"/>
                  <a:pt x="1712599" y="844701"/>
                  <a:pt x="1717287" y="855577"/>
                </a:cubicBezTo>
                <a:cubicBezTo>
                  <a:pt x="1721974" y="866453"/>
                  <a:pt x="1725518" y="878097"/>
                  <a:pt x="1727918" y="890507"/>
                </a:cubicBezTo>
                <a:cubicBezTo>
                  <a:pt x="1726413" y="893491"/>
                  <a:pt x="1726834" y="895729"/>
                  <a:pt x="1729183" y="897221"/>
                </a:cubicBezTo>
                <a:cubicBezTo>
                  <a:pt x="1731531" y="898714"/>
                  <a:pt x="1733701" y="899699"/>
                  <a:pt x="1735693" y="900178"/>
                </a:cubicBezTo>
                <a:lnTo>
                  <a:pt x="1743897" y="902766"/>
                </a:lnTo>
                <a:lnTo>
                  <a:pt x="1743985" y="908207"/>
                </a:lnTo>
                <a:cubicBezTo>
                  <a:pt x="1742617" y="910519"/>
                  <a:pt x="1741102" y="912222"/>
                  <a:pt x="1739442" y="913314"/>
                </a:cubicBezTo>
                <a:cubicBezTo>
                  <a:pt x="1737781" y="914407"/>
                  <a:pt x="1739527" y="915784"/>
                  <a:pt x="1744678" y="917447"/>
                </a:cubicBezTo>
                <a:cubicBezTo>
                  <a:pt x="1744873" y="919688"/>
                  <a:pt x="1745284" y="922676"/>
                  <a:pt x="1745912" y="926407"/>
                </a:cubicBezTo>
                <a:cubicBezTo>
                  <a:pt x="1746539" y="930138"/>
                  <a:pt x="1748029" y="932563"/>
                  <a:pt x="1750382" y="933681"/>
                </a:cubicBezTo>
                <a:cubicBezTo>
                  <a:pt x="1752077" y="934029"/>
                  <a:pt x="1753589" y="933528"/>
                  <a:pt x="1754916" y="932180"/>
                </a:cubicBezTo>
                <a:cubicBezTo>
                  <a:pt x="1756243" y="930832"/>
                  <a:pt x="1757064" y="929663"/>
                  <a:pt x="1757377" y="928671"/>
                </a:cubicBezTo>
                <a:cubicBezTo>
                  <a:pt x="1755717" y="927020"/>
                  <a:pt x="1753766" y="924148"/>
                  <a:pt x="1751523" y="920058"/>
                </a:cubicBezTo>
                <a:cubicBezTo>
                  <a:pt x="1749281" y="915967"/>
                  <a:pt x="1748409" y="912535"/>
                  <a:pt x="1748908" y="909760"/>
                </a:cubicBezTo>
                <a:cubicBezTo>
                  <a:pt x="1749259" y="909006"/>
                  <a:pt x="1750025" y="908721"/>
                  <a:pt x="1751208" y="908907"/>
                </a:cubicBezTo>
                <a:cubicBezTo>
                  <a:pt x="1752390" y="909092"/>
                  <a:pt x="1753436" y="909347"/>
                  <a:pt x="1754349" y="909672"/>
                </a:cubicBezTo>
                <a:cubicBezTo>
                  <a:pt x="1757962" y="908707"/>
                  <a:pt x="1762136" y="908821"/>
                  <a:pt x="1766871" y="910015"/>
                </a:cubicBezTo>
                <a:cubicBezTo>
                  <a:pt x="1770031" y="911199"/>
                  <a:pt x="1771809" y="913189"/>
                  <a:pt x="1772206" y="915983"/>
                </a:cubicBezTo>
                <a:cubicBezTo>
                  <a:pt x="1772602" y="918777"/>
                  <a:pt x="1772351" y="921480"/>
                  <a:pt x="1771452" y="924090"/>
                </a:cubicBezTo>
                <a:cubicBezTo>
                  <a:pt x="1772971" y="925471"/>
                  <a:pt x="1774360" y="927264"/>
                  <a:pt x="1775620" y="929465"/>
                </a:cubicBezTo>
                <a:cubicBezTo>
                  <a:pt x="1776880" y="931667"/>
                  <a:pt x="1777190" y="934020"/>
                  <a:pt x="1776550" y="936525"/>
                </a:cubicBezTo>
                <a:cubicBezTo>
                  <a:pt x="1777900" y="937966"/>
                  <a:pt x="1778678" y="939790"/>
                  <a:pt x="1778883" y="941997"/>
                </a:cubicBezTo>
                <a:cubicBezTo>
                  <a:pt x="1779089" y="944205"/>
                  <a:pt x="1778917" y="946180"/>
                  <a:pt x="1778367" y="947924"/>
                </a:cubicBezTo>
                <a:cubicBezTo>
                  <a:pt x="1777819" y="949781"/>
                  <a:pt x="1776692" y="951681"/>
                  <a:pt x="1774989" y="953624"/>
                </a:cubicBezTo>
                <a:cubicBezTo>
                  <a:pt x="1773286" y="955568"/>
                  <a:pt x="1771188" y="956260"/>
                  <a:pt x="1768696" y="955699"/>
                </a:cubicBezTo>
                <a:cubicBezTo>
                  <a:pt x="1766187" y="954718"/>
                  <a:pt x="1763929" y="952578"/>
                  <a:pt x="1761926" y="949277"/>
                </a:cubicBezTo>
                <a:cubicBezTo>
                  <a:pt x="1759923" y="945976"/>
                  <a:pt x="1758465" y="942735"/>
                  <a:pt x="1757552" y="939552"/>
                </a:cubicBezTo>
                <a:lnTo>
                  <a:pt x="1754358" y="943958"/>
                </a:lnTo>
                <a:cubicBezTo>
                  <a:pt x="1752200" y="950795"/>
                  <a:pt x="1754101" y="956206"/>
                  <a:pt x="1760062" y="960192"/>
                </a:cubicBezTo>
                <a:cubicBezTo>
                  <a:pt x="1759898" y="967620"/>
                  <a:pt x="1761548" y="975735"/>
                  <a:pt x="1765012" y="984534"/>
                </a:cubicBezTo>
                <a:cubicBezTo>
                  <a:pt x="1768476" y="993332"/>
                  <a:pt x="1772155" y="1000733"/>
                  <a:pt x="1776050" y="1006736"/>
                </a:cubicBezTo>
                <a:lnTo>
                  <a:pt x="1781805" y="1012656"/>
                </a:lnTo>
                <a:lnTo>
                  <a:pt x="1779903" y="1008547"/>
                </a:lnTo>
                <a:cubicBezTo>
                  <a:pt x="1781883" y="1005153"/>
                  <a:pt x="1784395" y="1001890"/>
                  <a:pt x="1787439" y="998759"/>
                </a:cubicBezTo>
                <a:lnTo>
                  <a:pt x="1795675" y="990831"/>
                </a:lnTo>
                <a:lnTo>
                  <a:pt x="1792908" y="989049"/>
                </a:lnTo>
                <a:cubicBezTo>
                  <a:pt x="1791867" y="987819"/>
                  <a:pt x="1791572" y="986373"/>
                  <a:pt x="1792021" y="984709"/>
                </a:cubicBezTo>
                <a:lnTo>
                  <a:pt x="1795216" y="980304"/>
                </a:lnTo>
                <a:lnTo>
                  <a:pt x="1805579" y="981770"/>
                </a:lnTo>
                <a:cubicBezTo>
                  <a:pt x="1805727" y="981779"/>
                  <a:pt x="1806252" y="982020"/>
                  <a:pt x="1807155" y="982493"/>
                </a:cubicBezTo>
                <a:lnTo>
                  <a:pt x="1807670" y="983338"/>
                </a:lnTo>
                <a:lnTo>
                  <a:pt x="1813684" y="979676"/>
                </a:lnTo>
                <a:cubicBezTo>
                  <a:pt x="1818035" y="972943"/>
                  <a:pt x="1823525" y="967227"/>
                  <a:pt x="1830156" y="962532"/>
                </a:cubicBezTo>
                <a:cubicBezTo>
                  <a:pt x="1829137" y="966936"/>
                  <a:pt x="1827580" y="971317"/>
                  <a:pt x="1825486" y="975674"/>
                </a:cubicBezTo>
                <a:cubicBezTo>
                  <a:pt x="1823393" y="980032"/>
                  <a:pt x="1820585" y="983497"/>
                  <a:pt x="1817063" y="986069"/>
                </a:cubicBezTo>
                <a:lnTo>
                  <a:pt x="1818479" y="993021"/>
                </a:lnTo>
                <a:lnTo>
                  <a:pt x="1830134" y="1002146"/>
                </a:lnTo>
                <a:lnTo>
                  <a:pt x="1835897" y="988620"/>
                </a:lnTo>
                <a:lnTo>
                  <a:pt x="1834178" y="988544"/>
                </a:lnTo>
                <a:cubicBezTo>
                  <a:pt x="1837830" y="983825"/>
                  <a:pt x="1839801" y="978171"/>
                  <a:pt x="1840091" y="971582"/>
                </a:cubicBezTo>
                <a:cubicBezTo>
                  <a:pt x="1840206" y="969792"/>
                  <a:pt x="1839774" y="968194"/>
                  <a:pt x="1838796" y="966787"/>
                </a:cubicBezTo>
                <a:cubicBezTo>
                  <a:pt x="1837817" y="965380"/>
                  <a:pt x="1836058" y="964586"/>
                  <a:pt x="1833518" y="964402"/>
                </a:cubicBezTo>
                <a:cubicBezTo>
                  <a:pt x="1833816" y="960899"/>
                  <a:pt x="1835393" y="957667"/>
                  <a:pt x="1838250" y="954707"/>
                </a:cubicBezTo>
                <a:cubicBezTo>
                  <a:pt x="1841108" y="951747"/>
                  <a:pt x="1844367" y="949450"/>
                  <a:pt x="1848027" y="947817"/>
                </a:cubicBezTo>
                <a:cubicBezTo>
                  <a:pt x="1847835" y="951361"/>
                  <a:pt x="1848176" y="955036"/>
                  <a:pt x="1849049" y="958842"/>
                </a:cubicBezTo>
                <a:cubicBezTo>
                  <a:pt x="1849922" y="962648"/>
                  <a:pt x="1851570" y="965950"/>
                  <a:pt x="1853995" y="968748"/>
                </a:cubicBezTo>
                <a:cubicBezTo>
                  <a:pt x="1854491" y="963998"/>
                  <a:pt x="1855786" y="960682"/>
                  <a:pt x="1857878" y="958800"/>
                </a:cubicBezTo>
                <a:cubicBezTo>
                  <a:pt x="1859970" y="956919"/>
                  <a:pt x="1861245" y="954032"/>
                  <a:pt x="1861704" y="950142"/>
                </a:cubicBezTo>
                <a:lnTo>
                  <a:pt x="1888624" y="925491"/>
                </a:lnTo>
                <a:cubicBezTo>
                  <a:pt x="1895193" y="923806"/>
                  <a:pt x="1900503" y="918944"/>
                  <a:pt x="1904553" y="910906"/>
                </a:cubicBezTo>
                <a:cubicBezTo>
                  <a:pt x="1908602" y="902867"/>
                  <a:pt x="1913463" y="898416"/>
                  <a:pt x="1919135" y="897554"/>
                </a:cubicBezTo>
                <a:cubicBezTo>
                  <a:pt x="1931639" y="880880"/>
                  <a:pt x="1943282" y="864169"/>
                  <a:pt x="1954067" y="847420"/>
                </a:cubicBezTo>
                <a:lnTo>
                  <a:pt x="1966252" y="844511"/>
                </a:lnTo>
                <a:lnTo>
                  <a:pt x="1975225" y="836295"/>
                </a:lnTo>
                <a:lnTo>
                  <a:pt x="1975301" y="834576"/>
                </a:lnTo>
                <a:cubicBezTo>
                  <a:pt x="1979719" y="829567"/>
                  <a:pt x="1983615" y="824212"/>
                  <a:pt x="1986988" y="818512"/>
                </a:cubicBezTo>
                <a:cubicBezTo>
                  <a:pt x="1990360" y="812811"/>
                  <a:pt x="1993846" y="807008"/>
                  <a:pt x="1997443" y="801103"/>
                </a:cubicBezTo>
                <a:cubicBezTo>
                  <a:pt x="2001899" y="801765"/>
                  <a:pt x="2006030" y="797569"/>
                  <a:pt x="2009838" y="788515"/>
                </a:cubicBezTo>
                <a:cubicBezTo>
                  <a:pt x="2013645" y="779461"/>
                  <a:pt x="2015723" y="773021"/>
                  <a:pt x="2016071" y="769197"/>
                </a:cubicBezTo>
                <a:lnTo>
                  <a:pt x="2026158" y="774808"/>
                </a:lnTo>
                <a:lnTo>
                  <a:pt x="2033413" y="766516"/>
                </a:lnTo>
                <a:lnTo>
                  <a:pt x="2039326" y="749552"/>
                </a:lnTo>
                <a:cubicBezTo>
                  <a:pt x="2042793" y="749059"/>
                  <a:pt x="2045409" y="748313"/>
                  <a:pt x="2047175" y="747314"/>
                </a:cubicBezTo>
                <a:cubicBezTo>
                  <a:pt x="2048942" y="746316"/>
                  <a:pt x="2049915" y="743775"/>
                  <a:pt x="2050095" y="739692"/>
                </a:cubicBezTo>
                <a:lnTo>
                  <a:pt x="2050246" y="736254"/>
                </a:lnTo>
                <a:lnTo>
                  <a:pt x="2064604" y="723106"/>
                </a:lnTo>
                <a:cubicBezTo>
                  <a:pt x="2068181" y="720106"/>
                  <a:pt x="2070076" y="716172"/>
                  <a:pt x="2070290" y="711301"/>
                </a:cubicBezTo>
                <a:lnTo>
                  <a:pt x="2084573" y="699873"/>
                </a:lnTo>
                <a:lnTo>
                  <a:pt x="2097817" y="672898"/>
                </a:lnTo>
                <a:cubicBezTo>
                  <a:pt x="2099604" y="673048"/>
                  <a:pt x="2101187" y="672974"/>
                  <a:pt x="2102563" y="672676"/>
                </a:cubicBezTo>
                <a:cubicBezTo>
                  <a:pt x="2103940" y="672377"/>
                  <a:pt x="2104700" y="671406"/>
                  <a:pt x="2104844" y="669762"/>
                </a:cubicBezTo>
                <a:cubicBezTo>
                  <a:pt x="2104850" y="666389"/>
                  <a:pt x="2105237" y="664110"/>
                  <a:pt x="2106006" y="662923"/>
                </a:cubicBezTo>
                <a:cubicBezTo>
                  <a:pt x="2106777" y="661737"/>
                  <a:pt x="2108807" y="661253"/>
                  <a:pt x="2112099" y="661469"/>
                </a:cubicBezTo>
                <a:cubicBezTo>
                  <a:pt x="2112180" y="657992"/>
                  <a:pt x="2112471" y="654632"/>
                  <a:pt x="2112973" y="651389"/>
                </a:cubicBezTo>
                <a:cubicBezTo>
                  <a:pt x="2113475" y="648146"/>
                  <a:pt x="2114607" y="645253"/>
                  <a:pt x="2116369" y="642711"/>
                </a:cubicBezTo>
                <a:lnTo>
                  <a:pt x="2116596" y="637554"/>
                </a:lnTo>
                <a:cubicBezTo>
                  <a:pt x="2111069" y="643303"/>
                  <a:pt x="2105429" y="649155"/>
                  <a:pt x="2099676" y="655110"/>
                </a:cubicBezTo>
                <a:cubicBezTo>
                  <a:pt x="2093924" y="661064"/>
                  <a:pt x="2088695" y="667364"/>
                  <a:pt x="2083989" y="674011"/>
                </a:cubicBezTo>
                <a:cubicBezTo>
                  <a:pt x="2080899" y="674090"/>
                  <a:pt x="2078856" y="674861"/>
                  <a:pt x="2077859" y="676325"/>
                </a:cubicBezTo>
                <a:cubicBezTo>
                  <a:pt x="2076861" y="677788"/>
                  <a:pt x="2074818" y="678560"/>
                  <a:pt x="2071728" y="678639"/>
                </a:cubicBezTo>
                <a:cubicBezTo>
                  <a:pt x="2074763" y="672457"/>
                  <a:pt x="2082759" y="658743"/>
                  <a:pt x="2095715" y="637496"/>
                </a:cubicBezTo>
                <a:cubicBezTo>
                  <a:pt x="2108671" y="616250"/>
                  <a:pt x="2119599" y="604387"/>
                  <a:pt x="2128500" y="601908"/>
                </a:cubicBezTo>
                <a:cubicBezTo>
                  <a:pt x="2130139" y="602160"/>
                  <a:pt x="2131101" y="603135"/>
                  <a:pt x="2131385" y="604834"/>
                </a:cubicBezTo>
                <a:cubicBezTo>
                  <a:pt x="2131669" y="606533"/>
                  <a:pt x="2131753" y="607900"/>
                  <a:pt x="2131635" y="608935"/>
                </a:cubicBezTo>
                <a:cubicBezTo>
                  <a:pt x="2128834" y="611432"/>
                  <a:pt x="2126341" y="614264"/>
                  <a:pt x="2124156" y="617433"/>
                </a:cubicBezTo>
                <a:cubicBezTo>
                  <a:pt x="2121972" y="620603"/>
                  <a:pt x="2120749" y="623922"/>
                  <a:pt x="2120488" y="627391"/>
                </a:cubicBezTo>
                <a:lnTo>
                  <a:pt x="2131483" y="612373"/>
                </a:lnTo>
                <a:cubicBezTo>
                  <a:pt x="2135010" y="610520"/>
                  <a:pt x="2138498" y="609525"/>
                  <a:pt x="2141950" y="609389"/>
                </a:cubicBezTo>
                <a:cubicBezTo>
                  <a:pt x="2143955" y="609478"/>
                  <a:pt x="2145025" y="611247"/>
                  <a:pt x="2145161" y="614698"/>
                </a:cubicBezTo>
                <a:cubicBezTo>
                  <a:pt x="2144612" y="620630"/>
                  <a:pt x="2142784" y="626292"/>
                  <a:pt x="2139677" y="631680"/>
                </a:cubicBezTo>
                <a:cubicBezTo>
                  <a:pt x="2136569" y="637070"/>
                  <a:pt x="2133881" y="642693"/>
                  <a:pt x="2131614" y="648550"/>
                </a:cubicBezTo>
                <a:lnTo>
                  <a:pt x="2117256" y="661696"/>
                </a:lnTo>
                <a:lnTo>
                  <a:pt x="2113061" y="678736"/>
                </a:lnTo>
                <a:lnTo>
                  <a:pt x="2142685" y="631813"/>
                </a:lnTo>
                <a:lnTo>
                  <a:pt x="2154869" y="628904"/>
                </a:lnTo>
                <a:lnTo>
                  <a:pt x="2167356" y="619120"/>
                </a:lnTo>
                <a:cubicBezTo>
                  <a:pt x="2170597" y="610722"/>
                  <a:pt x="2178744" y="598450"/>
                  <a:pt x="2191799" y="582303"/>
                </a:cubicBezTo>
                <a:cubicBezTo>
                  <a:pt x="2204853" y="566157"/>
                  <a:pt x="2215503" y="555717"/>
                  <a:pt x="2223750" y="550985"/>
                </a:cubicBezTo>
                <a:lnTo>
                  <a:pt x="2229285" y="542616"/>
                </a:lnTo>
                <a:cubicBezTo>
                  <a:pt x="2229432" y="540900"/>
                  <a:pt x="2229794" y="539193"/>
                  <a:pt x="2230372" y="537497"/>
                </a:cubicBezTo>
                <a:cubicBezTo>
                  <a:pt x="2230949" y="535800"/>
                  <a:pt x="2231311" y="534093"/>
                  <a:pt x="2231458" y="532377"/>
                </a:cubicBezTo>
                <a:lnTo>
                  <a:pt x="2231610" y="528939"/>
                </a:lnTo>
                <a:lnTo>
                  <a:pt x="2245891" y="517512"/>
                </a:lnTo>
                <a:cubicBezTo>
                  <a:pt x="2247122" y="513189"/>
                  <a:pt x="2249526" y="509131"/>
                  <a:pt x="2253102" y="505341"/>
                </a:cubicBezTo>
                <a:cubicBezTo>
                  <a:pt x="2256678" y="501552"/>
                  <a:pt x="2260332" y="498412"/>
                  <a:pt x="2264066" y="495921"/>
                </a:cubicBezTo>
                <a:lnTo>
                  <a:pt x="2275515" y="470589"/>
                </a:lnTo>
                <a:cubicBezTo>
                  <a:pt x="2280620" y="470383"/>
                  <a:pt x="2282987" y="468765"/>
                  <a:pt x="2282619" y="465734"/>
                </a:cubicBezTo>
                <a:cubicBezTo>
                  <a:pt x="2282249" y="462703"/>
                  <a:pt x="2284617" y="461086"/>
                  <a:pt x="2289722" y="460880"/>
                </a:cubicBezTo>
                <a:cubicBezTo>
                  <a:pt x="2289766" y="458226"/>
                  <a:pt x="2290036" y="455368"/>
                  <a:pt x="2290530" y="452303"/>
                </a:cubicBezTo>
                <a:cubicBezTo>
                  <a:pt x="2291024" y="449239"/>
                  <a:pt x="2292152" y="446419"/>
                  <a:pt x="2293916" y="443841"/>
                </a:cubicBezTo>
                <a:cubicBezTo>
                  <a:pt x="2294222" y="438544"/>
                  <a:pt x="2295601" y="433294"/>
                  <a:pt x="2298054" y="428091"/>
                </a:cubicBezTo>
                <a:cubicBezTo>
                  <a:pt x="2300508" y="422889"/>
                  <a:pt x="2303569" y="418573"/>
                  <a:pt x="2307236" y="415146"/>
                </a:cubicBezTo>
                <a:cubicBezTo>
                  <a:pt x="2309330" y="413229"/>
                  <a:pt x="2312246" y="412209"/>
                  <a:pt x="2315983" y="412087"/>
                </a:cubicBezTo>
                <a:cubicBezTo>
                  <a:pt x="2317988" y="412175"/>
                  <a:pt x="2319059" y="413945"/>
                  <a:pt x="2319194" y="417395"/>
                </a:cubicBezTo>
                <a:cubicBezTo>
                  <a:pt x="2316585" y="420403"/>
                  <a:pt x="2314434" y="425259"/>
                  <a:pt x="2312739" y="431967"/>
                </a:cubicBezTo>
                <a:cubicBezTo>
                  <a:pt x="2311045" y="438674"/>
                  <a:pt x="2309304" y="443980"/>
                  <a:pt x="2307518" y="447884"/>
                </a:cubicBezTo>
                <a:lnTo>
                  <a:pt x="2294879" y="461107"/>
                </a:lnTo>
                <a:cubicBezTo>
                  <a:pt x="2294546" y="466223"/>
                  <a:pt x="2293260" y="470975"/>
                  <a:pt x="2291022" y="475362"/>
                </a:cubicBezTo>
                <a:cubicBezTo>
                  <a:pt x="2288784" y="479748"/>
                  <a:pt x="2286227" y="484014"/>
                  <a:pt x="2283354" y="488158"/>
                </a:cubicBezTo>
                <a:lnTo>
                  <a:pt x="2276250" y="493012"/>
                </a:lnTo>
                <a:lnTo>
                  <a:pt x="2269580" y="527166"/>
                </a:lnTo>
                <a:lnTo>
                  <a:pt x="2251406" y="548757"/>
                </a:lnTo>
                <a:cubicBezTo>
                  <a:pt x="2249097" y="555545"/>
                  <a:pt x="2247649" y="562371"/>
                  <a:pt x="2247059" y="569234"/>
                </a:cubicBezTo>
                <a:cubicBezTo>
                  <a:pt x="2247135" y="570781"/>
                  <a:pt x="2247693" y="571164"/>
                  <a:pt x="2248732" y="570384"/>
                </a:cubicBezTo>
                <a:cubicBezTo>
                  <a:pt x="2249771" y="569605"/>
                  <a:pt x="2250385" y="568699"/>
                  <a:pt x="2250573" y="567667"/>
                </a:cubicBezTo>
                <a:lnTo>
                  <a:pt x="2265894" y="571786"/>
                </a:lnTo>
                <a:cubicBezTo>
                  <a:pt x="2266792" y="571753"/>
                  <a:pt x="2267573" y="571931"/>
                  <a:pt x="2268239" y="572320"/>
                </a:cubicBezTo>
                <a:cubicBezTo>
                  <a:pt x="2268903" y="572707"/>
                  <a:pt x="2269217" y="573726"/>
                  <a:pt x="2269180" y="575375"/>
                </a:cubicBezTo>
                <a:cubicBezTo>
                  <a:pt x="2268997" y="577090"/>
                  <a:pt x="2268277" y="578780"/>
                  <a:pt x="2267020" y="580447"/>
                </a:cubicBezTo>
                <a:cubicBezTo>
                  <a:pt x="2265762" y="582114"/>
                  <a:pt x="2264612" y="583786"/>
                  <a:pt x="2263569" y="585462"/>
                </a:cubicBezTo>
                <a:cubicBezTo>
                  <a:pt x="2263284" y="585414"/>
                  <a:pt x="2262135" y="585435"/>
                  <a:pt x="2260122" y="585526"/>
                </a:cubicBezTo>
                <a:cubicBezTo>
                  <a:pt x="2258108" y="585616"/>
                  <a:pt x="2256940" y="586068"/>
                  <a:pt x="2256617" y="586879"/>
                </a:cubicBezTo>
                <a:cubicBezTo>
                  <a:pt x="2256722" y="588570"/>
                  <a:pt x="2257593" y="589972"/>
                  <a:pt x="2259231" y="591085"/>
                </a:cubicBezTo>
                <a:cubicBezTo>
                  <a:pt x="2260869" y="592197"/>
                  <a:pt x="2262188" y="593188"/>
                  <a:pt x="2263191" y="594058"/>
                </a:cubicBezTo>
                <a:cubicBezTo>
                  <a:pt x="2262759" y="597340"/>
                  <a:pt x="2261487" y="600155"/>
                  <a:pt x="2259374" y="602502"/>
                </a:cubicBezTo>
                <a:cubicBezTo>
                  <a:pt x="2257262" y="604849"/>
                  <a:pt x="2255990" y="607663"/>
                  <a:pt x="2255558" y="610945"/>
                </a:cubicBezTo>
                <a:lnTo>
                  <a:pt x="2249871" y="622751"/>
                </a:lnTo>
                <a:lnTo>
                  <a:pt x="2249342" y="634785"/>
                </a:lnTo>
                <a:lnTo>
                  <a:pt x="2245676" y="639791"/>
                </a:lnTo>
                <a:cubicBezTo>
                  <a:pt x="2245628" y="641691"/>
                  <a:pt x="2245049" y="643460"/>
                  <a:pt x="2243936" y="645097"/>
                </a:cubicBezTo>
                <a:cubicBezTo>
                  <a:pt x="2242823" y="646734"/>
                  <a:pt x="2241011" y="647157"/>
                  <a:pt x="2238497" y="646365"/>
                </a:cubicBezTo>
                <a:lnTo>
                  <a:pt x="2245223" y="650105"/>
                </a:lnTo>
                <a:lnTo>
                  <a:pt x="2256066" y="638526"/>
                </a:lnTo>
                <a:cubicBezTo>
                  <a:pt x="2256038" y="645702"/>
                  <a:pt x="2253468" y="651904"/>
                  <a:pt x="2248358" y="657133"/>
                </a:cubicBezTo>
                <a:cubicBezTo>
                  <a:pt x="2242721" y="665353"/>
                  <a:pt x="2236996" y="673138"/>
                  <a:pt x="2231183" y="680490"/>
                </a:cubicBezTo>
                <a:cubicBezTo>
                  <a:pt x="2225369" y="687841"/>
                  <a:pt x="2220073" y="695646"/>
                  <a:pt x="2215296" y="703904"/>
                </a:cubicBezTo>
                <a:cubicBezTo>
                  <a:pt x="2215248" y="705804"/>
                  <a:pt x="2215079" y="708021"/>
                  <a:pt x="2214788" y="710556"/>
                </a:cubicBezTo>
                <a:cubicBezTo>
                  <a:pt x="2214497" y="713091"/>
                  <a:pt x="2213917" y="714859"/>
                  <a:pt x="2213047" y="715862"/>
                </a:cubicBezTo>
                <a:lnTo>
                  <a:pt x="2216485" y="716013"/>
                </a:lnTo>
                <a:lnTo>
                  <a:pt x="2224346" y="693968"/>
                </a:lnTo>
                <a:lnTo>
                  <a:pt x="2238703" y="680821"/>
                </a:lnTo>
                <a:cubicBezTo>
                  <a:pt x="2239243" y="676718"/>
                  <a:pt x="2240823" y="673415"/>
                  <a:pt x="2243446" y="670911"/>
                </a:cubicBezTo>
                <a:cubicBezTo>
                  <a:pt x="2246067" y="668407"/>
                  <a:pt x="2247629" y="665533"/>
                  <a:pt x="2248130" y="662290"/>
                </a:cubicBezTo>
                <a:lnTo>
                  <a:pt x="2248358" y="657133"/>
                </a:lnTo>
                <a:cubicBezTo>
                  <a:pt x="2257690" y="650546"/>
                  <a:pt x="2265327" y="643347"/>
                  <a:pt x="2271269" y="635535"/>
                </a:cubicBezTo>
                <a:cubicBezTo>
                  <a:pt x="2277211" y="627723"/>
                  <a:pt x="2284007" y="620056"/>
                  <a:pt x="2291658" y="612534"/>
                </a:cubicBezTo>
                <a:cubicBezTo>
                  <a:pt x="2292124" y="608464"/>
                  <a:pt x="2293422" y="605076"/>
                  <a:pt x="2295550" y="602372"/>
                </a:cubicBezTo>
                <a:cubicBezTo>
                  <a:pt x="2297678" y="599666"/>
                  <a:pt x="2298976" y="596279"/>
                  <a:pt x="2299443" y="592209"/>
                </a:cubicBezTo>
                <a:cubicBezTo>
                  <a:pt x="2305200" y="592641"/>
                  <a:pt x="2308745" y="592008"/>
                  <a:pt x="2310075" y="590308"/>
                </a:cubicBezTo>
                <a:cubicBezTo>
                  <a:pt x="2311406" y="588609"/>
                  <a:pt x="2312075" y="584834"/>
                  <a:pt x="2312081" y="578986"/>
                </a:cubicBezTo>
                <a:cubicBezTo>
                  <a:pt x="2315741" y="577353"/>
                  <a:pt x="2319430" y="575075"/>
                  <a:pt x="2323147" y="572153"/>
                </a:cubicBezTo>
                <a:cubicBezTo>
                  <a:pt x="2326863" y="569231"/>
                  <a:pt x="2329731" y="566056"/>
                  <a:pt x="2331747" y="562628"/>
                </a:cubicBezTo>
                <a:cubicBezTo>
                  <a:pt x="2331078" y="559082"/>
                  <a:pt x="2331562" y="556232"/>
                  <a:pt x="2333200" y="554080"/>
                </a:cubicBezTo>
                <a:cubicBezTo>
                  <a:pt x="2334837" y="551927"/>
                  <a:pt x="2337395" y="550891"/>
                  <a:pt x="2340872" y="550973"/>
                </a:cubicBezTo>
                <a:cubicBezTo>
                  <a:pt x="2340954" y="548285"/>
                  <a:pt x="2341579" y="545514"/>
                  <a:pt x="2342745" y="542659"/>
                </a:cubicBezTo>
                <a:cubicBezTo>
                  <a:pt x="2343911" y="539803"/>
                  <a:pt x="2345806" y="537519"/>
                  <a:pt x="2348429" y="535804"/>
                </a:cubicBezTo>
                <a:lnTo>
                  <a:pt x="2357100" y="534463"/>
                </a:lnTo>
                <a:lnTo>
                  <a:pt x="2356343" y="551654"/>
                </a:lnTo>
                <a:cubicBezTo>
                  <a:pt x="2358216" y="549870"/>
                  <a:pt x="2360304" y="548096"/>
                  <a:pt x="2362606" y="546332"/>
                </a:cubicBezTo>
                <a:cubicBezTo>
                  <a:pt x="2364908" y="544568"/>
                  <a:pt x="2366958" y="543653"/>
                  <a:pt x="2368755" y="543588"/>
                </a:cubicBezTo>
                <a:cubicBezTo>
                  <a:pt x="2370401" y="543696"/>
                  <a:pt x="2371388" y="544099"/>
                  <a:pt x="2371716" y="544795"/>
                </a:cubicBezTo>
                <a:cubicBezTo>
                  <a:pt x="2372044" y="545491"/>
                  <a:pt x="2372153" y="546286"/>
                  <a:pt x="2372042" y="547177"/>
                </a:cubicBezTo>
                <a:cubicBezTo>
                  <a:pt x="2371960" y="549865"/>
                  <a:pt x="2371335" y="552636"/>
                  <a:pt x="2370169" y="555491"/>
                </a:cubicBezTo>
                <a:cubicBezTo>
                  <a:pt x="2369003" y="558347"/>
                  <a:pt x="2367108" y="560632"/>
                  <a:pt x="2364485" y="562346"/>
                </a:cubicBezTo>
                <a:cubicBezTo>
                  <a:pt x="2363872" y="566482"/>
                  <a:pt x="2361989" y="570131"/>
                  <a:pt x="2358835" y="573293"/>
                </a:cubicBezTo>
                <a:cubicBezTo>
                  <a:pt x="2355682" y="576456"/>
                  <a:pt x="2353799" y="580105"/>
                  <a:pt x="2353187" y="584240"/>
                </a:cubicBezTo>
                <a:lnTo>
                  <a:pt x="2353111" y="585959"/>
                </a:lnTo>
                <a:lnTo>
                  <a:pt x="2333067" y="610912"/>
                </a:lnTo>
                <a:cubicBezTo>
                  <a:pt x="2332883" y="613452"/>
                  <a:pt x="2332499" y="615660"/>
                  <a:pt x="2331914" y="617536"/>
                </a:cubicBezTo>
                <a:cubicBezTo>
                  <a:pt x="2331329" y="619412"/>
                  <a:pt x="2330963" y="621190"/>
                  <a:pt x="2330818" y="622870"/>
                </a:cubicBezTo>
                <a:lnTo>
                  <a:pt x="2330591" y="628028"/>
                </a:lnTo>
                <a:cubicBezTo>
                  <a:pt x="2326713" y="634603"/>
                  <a:pt x="2322424" y="640729"/>
                  <a:pt x="2317725" y="646408"/>
                </a:cubicBezTo>
                <a:cubicBezTo>
                  <a:pt x="2313026" y="652085"/>
                  <a:pt x="2308737" y="658212"/>
                  <a:pt x="2304860" y="664787"/>
                </a:cubicBezTo>
                <a:lnTo>
                  <a:pt x="2302460" y="680183"/>
                </a:lnTo>
                <a:cubicBezTo>
                  <a:pt x="2299689" y="684438"/>
                  <a:pt x="2296497" y="688461"/>
                  <a:pt x="2292886" y="692249"/>
                </a:cubicBezTo>
                <a:cubicBezTo>
                  <a:pt x="2289274" y="696037"/>
                  <a:pt x="2285261" y="699162"/>
                  <a:pt x="2280847" y="701622"/>
                </a:cubicBezTo>
                <a:lnTo>
                  <a:pt x="2278674" y="711861"/>
                </a:lnTo>
                <a:cubicBezTo>
                  <a:pt x="2275954" y="711705"/>
                  <a:pt x="2273209" y="712087"/>
                  <a:pt x="2270443" y="713006"/>
                </a:cubicBezTo>
                <a:cubicBezTo>
                  <a:pt x="2267675" y="713925"/>
                  <a:pt x="2265734" y="715634"/>
                  <a:pt x="2264619" y="718132"/>
                </a:cubicBezTo>
                <a:cubicBezTo>
                  <a:pt x="2261064" y="720631"/>
                  <a:pt x="2257911" y="723793"/>
                  <a:pt x="2255159" y="727619"/>
                </a:cubicBezTo>
                <a:cubicBezTo>
                  <a:pt x="2252407" y="731445"/>
                  <a:pt x="2250075" y="735505"/>
                  <a:pt x="2248164" y="739799"/>
                </a:cubicBezTo>
                <a:cubicBezTo>
                  <a:pt x="2248047" y="740834"/>
                  <a:pt x="2248130" y="742202"/>
                  <a:pt x="2248414" y="743901"/>
                </a:cubicBezTo>
                <a:cubicBezTo>
                  <a:pt x="2248698" y="745599"/>
                  <a:pt x="2249660" y="746574"/>
                  <a:pt x="2251299" y="746826"/>
                </a:cubicBezTo>
                <a:cubicBezTo>
                  <a:pt x="2252957" y="746648"/>
                  <a:pt x="2254014" y="745474"/>
                  <a:pt x="2254468" y="743306"/>
                </a:cubicBezTo>
                <a:cubicBezTo>
                  <a:pt x="2254922" y="741136"/>
                  <a:pt x="2255139" y="739495"/>
                  <a:pt x="2255116" y="738382"/>
                </a:cubicBezTo>
                <a:cubicBezTo>
                  <a:pt x="2259892" y="732600"/>
                  <a:pt x="2265709" y="727617"/>
                  <a:pt x="2272567" y="723434"/>
                </a:cubicBezTo>
                <a:cubicBezTo>
                  <a:pt x="2279426" y="719250"/>
                  <a:pt x="2286045" y="715594"/>
                  <a:pt x="2292426" y="712467"/>
                </a:cubicBezTo>
                <a:lnTo>
                  <a:pt x="2299908" y="699017"/>
                </a:lnTo>
                <a:lnTo>
                  <a:pt x="2313963" y="692746"/>
                </a:lnTo>
                <a:cubicBezTo>
                  <a:pt x="2318327" y="680845"/>
                  <a:pt x="2325333" y="670030"/>
                  <a:pt x="2334983" y="660300"/>
                </a:cubicBezTo>
                <a:cubicBezTo>
                  <a:pt x="2344633" y="650570"/>
                  <a:pt x="2354554" y="642036"/>
                  <a:pt x="2364745" y="634698"/>
                </a:cubicBezTo>
                <a:cubicBezTo>
                  <a:pt x="2364862" y="632048"/>
                  <a:pt x="2365417" y="629201"/>
                  <a:pt x="2366413" y="626159"/>
                </a:cubicBezTo>
                <a:cubicBezTo>
                  <a:pt x="2367408" y="623117"/>
                  <a:pt x="2368823" y="620309"/>
                  <a:pt x="2370659" y="617734"/>
                </a:cubicBezTo>
                <a:lnTo>
                  <a:pt x="2382994" y="611388"/>
                </a:lnTo>
                <a:cubicBezTo>
                  <a:pt x="2391825" y="612961"/>
                  <a:pt x="2398099" y="613883"/>
                  <a:pt x="2401819" y="614154"/>
                </a:cubicBezTo>
                <a:cubicBezTo>
                  <a:pt x="2405539" y="614426"/>
                  <a:pt x="2410454" y="607106"/>
                  <a:pt x="2416565" y="592197"/>
                </a:cubicBezTo>
                <a:cubicBezTo>
                  <a:pt x="2423921" y="584842"/>
                  <a:pt x="2431288" y="577272"/>
                  <a:pt x="2438664" y="569487"/>
                </a:cubicBezTo>
                <a:cubicBezTo>
                  <a:pt x="2446039" y="561702"/>
                  <a:pt x="2452584" y="553234"/>
                  <a:pt x="2458297" y="544085"/>
                </a:cubicBezTo>
                <a:cubicBezTo>
                  <a:pt x="2463821" y="543323"/>
                  <a:pt x="2468080" y="539492"/>
                  <a:pt x="2471075" y="532591"/>
                </a:cubicBezTo>
                <a:cubicBezTo>
                  <a:pt x="2474070" y="525690"/>
                  <a:pt x="2478759" y="521877"/>
                  <a:pt x="2485142" y="521153"/>
                </a:cubicBezTo>
                <a:cubicBezTo>
                  <a:pt x="2499622" y="507688"/>
                  <a:pt x="2513850" y="492598"/>
                  <a:pt x="2527826" y="475882"/>
                </a:cubicBezTo>
                <a:cubicBezTo>
                  <a:pt x="2541803" y="459165"/>
                  <a:pt x="2554798" y="442729"/>
                  <a:pt x="2566813" y="426572"/>
                </a:cubicBezTo>
                <a:cubicBezTo>
                  <a:pt x="2566111" y="423778"/>
                  <a:pt x="2566585" y="421144"/>
                  <a:pt x="2568237" y="418669"/>
                </a:cubicBezTo>
                <a:cubicBezTo>
                  <a:pt x="2569889" y="416194"/>
                  <a:pt x="2572456" y="414943"/>
                  <a:pt x="2575937" y="414918"/>
                </a:cubicBezTo>
                <a:cubicBezTo>
                  <a:pt x="2579749" y="408231"/>
                  <a:pt x="2584190" y="401896"/>
                  <a:pt x="2589262" y="395912"/>
                </a:cubicBezTo>
                <a:cubicBezTo>
                  <a:pt x="2594333" y="389928"/>
                  <a:pt x="2599615" y="384060"/>
                  <a:pt x="2605107" y="378309"/>
                </a:cubicBezTo>
                <a:cubicBezTo>
                  <a:pt x="2605389" y="371073"/>
                  <a:pt x="2608273" y="365890"/>
                  <a:pt x="2613758" y="362758"/>
                </a:cubicBezTo>
                <a:cubicBezTo>
                  <a:pt x="2619242" y="359626"/>
                  <a:pt x="2622518" y="355321"/>
                  <a:pt x="2623584" y="349842"/>
                </a:cubicBezTo>
                <a:lnTo>
                  <a:pt x="2637639" y="343571"/>
                </a:lnTo>
                <a:cubicBezTo>
                  <a:pt x="2632582" y="354113"/>
                  <a:pt x="2622963" y="370483"/>
                  <a:pt x="2608780" y="392681"/>
                </a:cubicBezTo>
                <a:cubicBezTo>
                  <a:pt x="2594599" y="414878"/>
                  <a:pt x="2583297" y="430312"/>
                  <a:pt x="2574878" y="438985"/>
                </a:cubicBezTo>
                <a:cubicBezTo>
                  <a:pt x="2574515" y="442341"/>
                  <a:pt x="2573498" y="445884"/>
                  <a:pt x="2571827" y="449615"/>
                </a:cubicBezTo>
                <a:cubicBezTo>
                  <a:pt x="2570156" y="453345"/>
                  <a:pt x="2569101" y="457747"/>
                  <a:pt x="2568662" y="462824"/>
                </a:cubicBezTo>
                <a:cubicBezTo>
                  <a:pt x="2568684" y="463937"/>
                  <a:pt x="2568469" y="465578"/>
                  <a:pt x="2568014" y="467747"/>
                </a:cubicBezTo>
                <a:cubicBezTo>
                  <a:pt x="2567560" y="469916"/>
                  <a:pt x="2566504" y="471089"/>
                  <a:pt x="2564845" y="471268"/>
                </a:cubicBezTo>
                <a:lnTo>
                  <a:pt x="2563126" y="471192"/>
                </a:lnTo>
                <a:cubicBezTo>
                  <a:pt x="2560845" y="477372"/>
                  <a:pt x="2557043" y="488758"/>
                  <a:pt x="2551719" y="505353"/>
                </a:cubicBezTo>
                <a:cubicBezTo>
                  <a:pt x="2546395" y="521948"/>
                  <a:pt x="2541790" y="532008"/>
                  <a:pt x="2537903" y="535532"/>
                </a:cubicBezTo>
                <a:cubicBezTo>
                  <a:pt x="2538670" y="543388"/>
                  <a:pt x="2536115" y="550883"/>
                  <a:pt x="2530239" y="558017"/>
                </a:cubicBezTo>
                <a:cubicBezTo>
                  <a:pt x="2524364" y="565150"/>
                  <a:pt x="2518838" y="571652"/>
                  <a:pt x="2513664" y="577525"/>
                </a:cubicBezTo>
                <a:cubicBezTo>
                  <a:pt x="2513667" y="583158"/>
                  <a:pt x="2511690" y="587306"/>
                  <a:pt x="2507733" y="589967"/>
                </a:cubicBezTo>
                <a:cubicBezTo>
                  <a:pt x="2503777" y="592627"/>
                  <a:pt x="2501390" y="596326"/>
                  <a:pt x="2500571" y="601062"/>
                </a:cubicBezTo>
                <a:cubicBezTo>
                  <a:pt x="2500561" y="602927"/>
                  <a:pt x="2500316" y="605213"/>
                  <a:pt x="2499839" y="607919"/>
                </a:cubicBezTo>
                <a:cubicBezTo>
                  <a:pt x="2499361" y="610625"/>
                  <a:pt x="2498257" y="612873"/>
                  <a:pt x="2496527" y="614663"/>
                </a:cubicBezTo>
                <a:lnTo>
                  <a:pt x="2490690" y="629908"/>
                </a:lnTo>
                <a:cubicBezTo>
                  <a:pt x="2491216" y="633447"/>
                  <a:pt x="2490158" y="636271"/>
                  <a:pt x="2487518" y="638380"/>
                </a:cubicBezTo>
                <a:cubicBezTo>
                  <a:pt x="2484877" y="640488"/>
                  <a:pt x="2481747" y="641498"/>
                  <a:pt x="2478126" y="641411"/>
                </a:cubicBezTo>
                <a:lnTo>
                  <a:pt x="2472288" y="656655"/>
                </a:lnTo>
                <a:lnTo>
                  <a:pt x="2465260" y="659790"/>
                </a:lnTo>
                <a:lnTo>
                  <a:pt x="2465598" y="664947"/>
                </a:lnTo>
                <a:lnTo>
                  <a:pt x="2470417" y="660890"/>
                </a:lnTo>
                <a:cubicBezTo>
                  <a:pt x="2471701" y="655340"/>
                  <a:pt x="2474447" y="650602"/>
                  <a:pt x="2478657" y="646677"/>
                </a:cubicBezTo>
                <a:cubicBezTo>
                  <a:pt x="2482866" y="642751"/>
                  <a:pt x="2487208" y="638899"/>
                  <a:pt x="2491683" y="635122"/>
                </a:cubicBezTo>
                <a:cubicBezTo>
                  <a:pt x="2492121" y="633132"/>
                  <a:pt x="2493135" y="631202"/>
                  <a:pt x="2494725" y="629330"/>
                </a:cubicBezTo>
                <a:cubicBezTo>
                  <a:pt x="2496315" y="627459"/>
                  <a:pt x="2497979" y="626237"/>
                  <a:pt x="2499717" y="625665"/>
                </a:cubicBezTo>
                <a:cubicBezTo>
                  <a:pt x="2501332" y="625315"/>
                  <a:pt x="2502475" y="625660"/>
                  <a:pt x="2503145" y="626699"/>
                </a:cubicBezTo>
                <a:cubicBezTo>
                  <a:pt x="2503814" y="627738"/>
                  <a:pt x="2504248" y="628732"/>
                  <a:pt x="2504445" y="629683"/>
                </a:cubicBezTo>
                <a:lnTo>
                  <a:pt x="2514607" y="621407"/>
                </a:lnTo>
                <a:cubicBezTo>
                  <a:pt x="2510593" y="617671"/>
                  <a:pt x="2508218" y="613802"/>
                  <a:pt x="2507484" y="609798"/>
                </a:cubicBezTo>
                <a:cubicBezTo>
                  <a:pt x="2506749" y="605795"/>
                  <a:pt x="2509752" y="603519"/>
                  <a:pt x="2516493" y="602971"/>
                </a:cubicBezTo>
                <a:lnTo>
                  <a:pt x="2518383" y="597062"/>
                </a:lnTo>
                <a:lnTo>
                  <a:pt x="2525711" y="603914"/>
                </a:lnTo>
                <a:lnTo>
                  <a:pt x="2529020" y="602968"/>
                </a:lnTo>
                <a:cubicBezTo>
                  <a:pt x="2530478" y="602850"/>
                  <a:pt x="2530871" y="602141"/>
                  <a:pt x="2530202" y="600841"/>
                </a:cubicBezTo>
                <a:cubicBezTo>
                  <a:pt x="2529911" y="599955"/>
                  <a:pt x="2529251" y="598950"/>
                  <a:pt x="2528221" y="597828"/>
                </a:cubicBezTo>
                <a:cubicBezTo>
                  <a:pt x="2527192" y="596705"/>
                  <a:pt x="2526118" y="595819"/>
                  <a:pt x="2525001" y="595169"/>
                </a:cubicBezTo>
                <a:cubicBezTo>
                  <a:pt x="2528531" y="594085"/>
                  <a:pt x="2531869" y="591938"/>
                  <a:pt x="2535014" y="588726"/>
                </a:cubicBezTo>
                <a:cubicBezTo>
                  <a:pt x="2538161" y="585515"/>
                  <a:pt x="2539784" y="582068"/>
                  <a:pt x="2539887" y="578385"/>
                </a:cubicBezTo>
                <a:cubicBezTo>
                  <a:pt x="2547739" y="569204"/>
                  <a:pt x="2556788" y="559905"/>
                  <a:pt x="2567032" y="550488"/>
                </a:cubicBezTo>
                <a:cubicBezTo>
                  <a:pt x="2577277" y="541071"/>
                  <a:pt x="2584848" y="531299"/>
                  <a:pt x="2589745" y="521175"/>
                </a:cubicBezTo>
                <a:cubicBezTo>
                  <a:pt x="2595595" y="520247"/>
                  <a:pt x="2600085" y="516130"/>
                  <a:pt x="2603215" y="508821"/>
                </a:cubicBezTo>
                <a:cubicBezTo>
                  <a:pt x="2606345" y="501513"/>
                  <a:pt x="2610598" y="496569"/>
                  <a:pt x="2615975" y="493987"/>
                </a:cubicBezTo>
                <a:lnTo>
                  <a:pt x="2619283" y="493041"/>
                </a:lnTo>
                <a:cubicBezTo>
                  <a:pt x="2618139" y="504553"/>
                  <a:pt x="2612991" y="514974"/>
                  <a:pt x="2603839" y="524303"/>
                </a:cubicBezTo>
                <a:cubicBezTo>
                  <a:pt x="2594687" y="533631"/>
                  <a:pt x="2586998" y="542989"/>
                  <a:pt x="2580771" y="552375"/>
                </a:cubicBezTo>
                <a:cubicBezTo>
                  <a:pt x="2580585" y="555636"/>
                  <a:pt x="2579483" y="558039"/>
                  <a:pt x="2577464" y="559585"/>
                </a:cubicBezTo>
                <a:cubicBezTo>
                  <a:pt x="2575445" y="561132"/>
                  <a:pt x="2574343" y="563535"/>
                  <a:pt x="2574157" y="566795"/>
                </a:cubicBezTo>
                <a:lnTo>
                  <a:pt x="2557850" y="578617"/>
                </a:lnTo>
                <a:lnTo>
                  <a:pt x="2533043" y="623294"/>
                </a:lnTo>
                <a:lnTo>
                  <a:pt x="2543912" y="611237"/>
                </a:lnTo>
                <a:lnTo>
                  <a:pt x="2557389" y="627071"/>
                </a:lnTo>
                <a:cubicBezTo>
                  <a:pt x="2541237" y="643993"/>
                  <a:pt x="2528350" y="663338"/>
                  <a:pt x="2518728" y="685105"/>
                </a:cubicBezTo>
                <a:cubicBezTo>
                  <a:pt x="2509106" y="706872"/>
                  <a:pt x="2498997" y="728107"/>
                  <a:pt x="2488400" y="748811"/>
                </a:cubicBezTo>
                <a:lnTo>
                  <a:pt x="2491001" y="751646"/>
                </a:lnTo>
                <a:cubicBezTo>
                  <a:pt x="2493842" y="749454"/>
                  <a:pt x="2498321" y="745563"/>
                  <a:pt x="2504441" y="739973"/>
                </a:cubicBezTo>
                <a:cubicBezTo>
                  <a:pt x="2510560" y="734383"/>
                  <a:pt x="2514745" y="731023"/>
                  <a:pt x="2516996" y="729895"/>
                </a:cubicBezTo>
                <a:cubicBezTo>
                  <a:pt x="2519004" y="729619"/>
                  <a:pt x="2520422" y="730407"/>
                  <a:pt x="2521250" y="732258"/>
                </a:cubicBezTo>
                <a:cubicBezTo>
                  <a:pt x="2521921" y="735646"/>
                  <a:pt x="2521764" y="739270"/>
                  <a:pt x="2520780" y="743130"/>
                </a:cubicBezTo>
                <a:lnTo>
                  <a:pt x="2512746" y="752587"/>
                </a:lnTo>
                <a:cubicBezTo>
                  <a:pt x="2518025" y="752532"/>
                  <a:pt x="2520999" y="754589"/>
                  <a:pt x="2521670" y="758760"/>
                </a:cubicBezTo>
                <a:cubicBezTo>
                  <a:pt x="2522341" y="762931"/>
                  <a:pt x="2520234" y="765993"/>
                  <a:pt x="2515350" y="767949"/>
                </a:cubicBezTo>
                <a:lnTo>
                  <a:pt x="2509681" y="785678"/>
                </a:lnTo>
                <a:cubicBezTo>
                  <a:pt x="2510726" y="790897"/>
                  <a:pt x="2509821" y="793990"/>
                  <a:pt x="2506965" y="794956"/>
                </a:cubicBezTo>
                <a:cubicBezTo>
                  <a:pt x="2504110" y="795921"/>
                  <a:pt x="2502968" y="798187"/>
                  <a:pt x="2503540" y="801751"/>
                </a:cubicBezTo>
                <a:lnTo>
                  <a:pt x="2500231" y="802698"/>
                </a:lnTo>
                <a:cubicBezTo>
                  <a:pt x="2499251" y="803052"/>
                  <a:pt x="2497901" y="803289"/>
                  <a:pt x="2496183" y="803408"/>
                </a:cubicBezTo>
                <a:cubicBezTo>
                  <a:pt x="2494465" y="803526"/>
                  <a:pt x="2493292" y="802817"/>
                  <a:pt x="2492667" y="801281"/>
                </a:cubicBezTo>
                <a:cubicBezTo>
                  <a:pt x="2492238" y="798608"/>
                  <a:pt x="2493330" y="795387"/>
                  <a:pt x="2495944" y="791620"/>
                </a:cubicBezTo>
                <a:cubicBezTo>
                  <a:pt x="2498558" y="787852"/>
                  <a:pt x="2501010" y="784690"/>
                  <a:pt x="2503299" y="782134"/>
                </a:cubicBezTo>
                <a:lnTo>
                  <a:pt x="2504950" y="769134"/>
                </a:lnTo>
                <a:lnTo>
                  <a:pt x="2501641" y="770080"/>
                </a:lnTo>
                <a:cubicBezTo>
                  <a:pt x="2501047" y="773866"/>
                  <a:pt x="2498754" y="780712"/>
                  <a:pt x="2494762" y="790615"/>
                </a:cubicBezTo>
                <a:cubicBezTo>
                  <a:pt x="2490771" y="800519"/>
                  <a:pt x="2487946" y="807068"/>
                  <a:pt x="2486287" y="810264"/>
                </a:cubicBezTo>
                <a:lnTo>
                  <a:pt x="2491016" y="814281"/>
                </a:lnTo>
                <a:cubicBezTo>
                  <a:pt x="2487820" y="818625"/>
                  <a:pt x="2484818" y="822467"/>
                  <a:pt x="2482007" y="825806"/>
                </a:cubicBezTo>
                <a:cubicBezTo>
                  <a:pt x="2479196" y="829145"/>
                  <a:pt x="2476607" y="832869"/>
                  <a:pt x="2474240" y="836976"/>
                </a:cubicBezTo>
                <a:cubicBezTo>
                  <a:pt x="2467834" y="839740"/>
                  <a:pt x="2464811" y="844556"/>
                  <a:pt x="2465172" y="851425"/>
                </a:cubicBezTo>
                <a:cubicBezTo>
                  <a:pt x="2465533" y="858294"/>
                  <a:pt x="2463043" y="863406"/>
                  <a:pt x="2457701" y="866761"/>
                </a:cubicBezTo>
                <a:lnTo>
                  <a:pt x="2455812" y="872670"/>
                </a:lnTo>
                <a:lnTo>
                  <a:pt x="2465740" y="882358"/>
                </a:lnTo>
                <a:lnTo>
                  <a:pt x="2467158" y="874795"/>
                </a:lnTo>
                <a:lnTo>
                  <a:pt x="2486537" y="867463"/>
                </a:lnTo>
                <a:lnTo>
                  <a:pt x="2488661" y="856117"/>
                </a:lnTo>
                <a:cubicBezTo>
                  <a:pt x="2490533" y="855619"/>
                  <a:pt x="2492462" y="854545"/>
                  <a:pt x="2494452" y="852896"/>
                </a:cubicBezTo>
                <a:cubicBezTo>
                  <a:pt x="2496441" y="851246"/>
                  <a:pt x="2497188" y="849167"/>
                  <a:pt x="2496696" y="846662"/>
                </a:cubicBezTo>
                <a:lnTo>
                  <a:pt x="2505202" y="838860"/>
                </a:lnTo>
                <a:lnTo>
                  <a:pt x="2516075" y="839329"/>
                </a:lnTo>
                <a:cubicBezTo>
                  <a:pt x="2516164" y="840162"/>
                  <a:pt x="2515750" y="840802"/>
                  <a:pt x="2514835" y="841250"/>
                </a:cubicBezTo>
                <a:cubicBezTo>
                  <a:pt x="2513919" y="841699"/>
                  <a:pt x="2513387" y="841925"/>
                  <a:pt x="2513240" y="841930"/>
                </a:cubicBezTo>
                <a:lnTo>
                  <a:pt x="2511588" y="854930"/>
                </a:lnTo>
                <a:cubicBezTo>
                  <a:pt x="2509397" y="856526"/>
                  <a:pt x="2508108" y="858535"/>
                  <a:pt x="2507719" y="860959"/>
                </a:cubicBezTo>
                <a:cubicBezTo>
                  <a:pt x="2507330" y="863381"/>
                  <a:pt x="2507518" y="865863"/>
                  <a:pt x="2508283" y="868403"/>
                </a:cubicBezTo>
                <a:lnTo>
                  <a:pt x="2505211" y="876441"/>
                </a:lnTo>
                <a:lnTo>
                  <a:pt x="2506396" y="886839"/>
                </a:lnTo>
                <a:cubicBezTo>
                  <a:pt x="2501665" y="894419"/>
                  <a:pt x="2496656" y="908454"/>
                  <a:pt x="2491367" y="928945"/>
                </a:cubicBezTo>
                <a:cubicBezTo>
                  <a:pt x="2486078" y="949435"/>
                  <a:pt x="2481247" y="965656"/>
                  <a:pt x="2476872" y="977608"/>
                </a:cubicBezTo>
                <a:lnTo>
                  <a:pt x="2482784" y="992025"/>
                </a:lnTo>
                <a:lnTo>
                  <a:pt x="2473568" y="1003608"/>
                </a:lnTo>
                <a:lnTo>
                  <a:pt x="2471445" y="1014954"/>
                </a:lnTo>
                <a:cubicBezTo>
                  <a:pt x="2477109" y="1002820"/>
                  <a:pt x="2484325" y="991807"/>
                  <a:pt x="2493093" y="981918"/>
                </a:cubicBezTo>
                <a:cubicBezTo>
                  <a:pt x="2501861" y="972028"/>
                  <a:pt x="2510791" y="962316"/>
                  <a:pt x="2519883" y="952781"/>
                </a:cubicBezTo>
                <a:cubicBezTo>
                  <a:pt x="2519439" y="948098"/>
                  <a:pt x="2519852" y="943282"/>
                  <a:pt x="2521120" y="938333"/>
                </a:cubicBezTo>
                <a:cubicBezTo>
                  <a:pt x="2522390" y="933384"/>
                  <a:pt x="2525049" y="930163"/>
                  <a:pt x="2529096" y="928670"/>
                </a:cubicBezTo>
                <a:cubicBezTo>
                  <a:pt x="2542508" y="923940"/>
                  <a:pt x="2549420" y="918384"/>
                  <a:pt x="2549832" y="912002"/>
                </a:cubicBezTo>
                <a:cubicBezTo>
                  <a:pt x="2550244" y="905620"/>
                  <a:pt x="2553021" y="901247"/>
                  <a:pt x="2558161" y="898882"/>
                </a:cubicBezTo>
                <a:lnTo>
                  <a:pt x="2567612" y="881863"/>
                </a:lnTo>
                <a:cubicBezTo>
                  <a:pt x="2571171" y="881664"/>
                  <a:pt x="2574333" y="880462"/>
                  <a:pt x="2577094" y="878256"/>
                </a:cubicBezTo>
                <a:cubicBezTo>
                  <a:pt x="2579856" y="876049"/>
                  <a:pt x="2582131" y="873310"/>
                  <a:pt x="2583917" y="870040"/>
                </a:cubicBezTo>
                <a:cubicBezTo>
                  <a:pt x="2585045" y="869681"/>
                  <a:pt x="2587044" y="869631"/>
                  <a:pt x="2589915" y="869891"/>
                </a:cubicBezTo>
                <a:cubicBezTo>
                  <a:pt x="2592785" y="870152"/>
                  <a:pt x="2594726" y="871461"/>
                  <a:pt x="2595736" y="873819"/>
                </a:cubicBezTo>
                <a:cubicBezTo>
                  <a:pt x="2595790" y="876488"/>
                  <a:pt x="2593142" y="879483"/>
                  <a:pt x="2587791" y="882803"/>
                </a:cubicBezTo>
                <a:cubicBezTo>
                  <a:pt x="2582439" y="886123"/>
                  <a:pt x="2578313" y="888646"/>
                  <a:pt x="2575413" y="890369"/>
                </a:cubicBezTo>
                <a:lnTo>
                  <a:pt x="2549425" y="937174"/>
                </a:lnTo>
                <a:cubicBezTo>
                  <a:pt x="2544521" y="940105"/>
                  <a:pt x="2539499" y="943405"/>
                  <a:pt x="2534359" y="947075"/>
                </a:cubicBezTo>
                <a:cubicBezTo>
                  <a:pt x="2529218" y="950745"/>
                  <a:pt x="2526443" y="955640"/>
                  <a:pt x="2526031" y="961761"/>
                </a:cubicBezTo>
                <a:lnTo>
                  <a:pt x="2504530" y="992965"/>
                </a:lnTo>
                <a:lnTo>
                  <a:pt x="2506659" y="1006674"/>
                </a:lnTo>
                <a:cubicBezTo>
                  <a:pt x="2506133" y="1007830"/>
                  <a:pt x="2505533" y="1009121"/>
                  <a:pt x="2504858" y="1010544"/>
                </a:cubicBezTo>
                <a:cubicBezTo>
                  <a:pt x="2504184" y="1011968"/>
                  <a:pt x="2503052" y="1012962"/>
                  <a:pt x="2501461" y="1013529"/>
                </a:cubicBezTo>
                <a:lnTo>
                  <a:pt x="2498152" y="1014475"/>
                </a:lnTo>
                <a:lnTo>
                  <a:pt x="2518955" y="1024634"/>
                </a:lnTo>
                <a:lnTo>
                  <a:pt x="2523918" y="1023214"/>
                </a:lnTo>
                <a:cubicBezTo>
                  <a:pt x="2525656" y="1022643"/>
                  <a:pt x="2527320" y="1021421"/>
                  <a:pt x="2528910" y="1019550"/>
                </a:cubicBezTo>
                <a:cubicBezTo>
                  <a:pt x="2530500" y="1017678"/>
                  <a:pt x="2531514" y="1015748"/>
                  <a:pt x="2531952" y="1013758"/>
                </a:cubicBezTo>
                <a:lnTo>
                  <a:pt x="2545895" y="1006192"/>
                </a:lnTo>
                <a:cubicBezTo>
                  <a:pt x="2546337" y="999391"/>
                  <a:pt x="2549763" y="992073"/>
                  <a:pt x="2556172" y="984237"/>
                </a:cubicBezTo>
                <a:cubicBezTo>
                  <a:pt x="2562581" y="976402"/>
                  <a:pt x="2569316" y="971269"/>
                  <a:pt x="2576377" y="968840"/>
                </a:cubicBezTo>
                <a:cubicBezTo>
                  <a:pt x="2578306" y="968288"/>
                  <a:pt x="2579883" y="969627"/>
                  <a:pt x="2581105" y="972857"/>
                </a:cubicBezTo>
                <a:lnTo>
                  <a:pt x="2581578" y="974511"/>
                </a:lnTo>
                <a:cubicBezTo>
                  <a:pt x="2578160" y="974817"/>
                  <a:pt x="2576191" y="976276"/>
                  <a:pt x="2575670" y="978885"/>
                </a:cubicBezTo>
                <a:cubicBezTo>
                  <a:pt x="2575148" y="981495"/>
                  <a:pt x="2575307" y="984135"/>
                  <a:pt x="2576145" y="986803"/>
                </a:cubicBezTo>
                <a:lnTo>
                  <a:pt x="2576618" y="988458"/>
                </a:lnTo>
                <a:cubicBezTo>
                  <a:pt x="2581453" y="989200"/>
                  <a:pt x="2582773" y="991731"/>
                  <a:pt x="2580578" y="996050"/>
                </a:cubicBezTo>
                <a:cubicBezTo>
                  <a:pt x="2578383" y="1000368"/>
                  <a:pt x="2576276" y="1003432"/>
                  <a:pt x="2574258" y="1005240"/>
                </a:cubicBezTo>
                <a:lnTo>
                  <a:pt x="2560794" y="1039515"/>
                </a:lnTo>
                <a:cubicBezTo>
                  <a:pt x="2555702" y="1040225"/>
                  <a:pt x="2551764" y="1044185"/>
                  <a:pt x="2548978" y="1051395"/>
                </a:cubicBezTo>
                <a:cubicBezTo>
                  <a:pt x="2546193" y="1058604"/>
                  <a:pt x="2542491" y="1063391"/>
                  <a:pt x="2537873" y="1065756"/>
                </a:cubicBezTo>
                <a:cubicBezTo>
                  <a:pt x="2531388" y="1069027"/>
                  <a:pt x="2528406" y="1075547"/>
                  <a:pt x="2528925" y="1085316"/>
                </a:cubicBezTo>
                <a:cubicBezTo>
                  <a:pt x="2529445" y="1095086"/>
                  <a:pt x="2527703" y="1101251"/>
                  <a:pt x="2523700" y="1103813"/>
                </a:cubicBezTo>
                <a:lnTo>
                  <a:pt x="2522046" y="1104286"/>
                </a:lnTo>
                <a:cubicBezTo>
                  <a:pt x="2506175" y="1122843"/>
                  <a:pt x="2493494" y="1143173"/>
                  <a:pt x="2484006" y="1165275"/>
                </a:cubicBezTo>
                <a:cubicBezTo>
                  <a:pt x="2485857" y="1164708"/>
                  <a:pt x="2488064" y="1164600"/>
                  <a:pt x="2490624" y="1164948"/>
                </a:cubicBezTo>
                <a:cubicBezTo>
                  <a:pt x="2493184" y="1165297"/>
                  <a:pt x="2494919" y="1166666"/>
                  <a:pt x="2495825" y="1169054"/>
                </a:cubicBezTo>
                <a:cubicBezTo>
                  <a:pt x="2496441" y="1172382"/>
                  <a:pt x="2495861" y="1175829"/>
                  <a:pt x="2494084" y="1179395"/>
                </a:cubicBezTo>
                <a:cubicBezTo>
                  <a:pt x="2492307" y="1182961"/>
                  <a:pt x="2491313" y="1186526"/>
                  <a:pt x="2491103" y="1190091"/>
                </a:cubicBezTo>
                <a:lnTo>
                  <a:pt x="2471964" y="1217040"/>
                </a:lnTo>
                <a:cubicBezTo>
                  <a:pt x="2467256" y="1217790"/>
                  <a:pt x="2463436" y="1223207"/>
                  <a:pt x="2460504" y="1233292"/>
                </a:cubicBezTo>
                <a:cubicBezTo>
                  <a:pt x="2457572" y="1243378"/>
                  <a:pt x="2456116" y="1250804"/>
                  <a:pt x="2456137" y="1255570"/>
                </a:cubicBezTo>
                <a:cubicBezTo>
                  <a:pt x="2449504" y="1255193"/>
                  <a:pt x="2444039" y="1257725"/>
                  <a:pt x="2439741" y="1263168"/>
                </a:cubicBezTo>
                <a:cubicBezTo>
                  <a:pt x="2435443" y="1268610"/>
                  <a:pt x="2433111" y="1274272"/>
                  <a:pt x="2432743" y="1280157"/>
                </a:cubicBezTo>
                <a:cubicBezTo>
                  <a:pt x="2427666" y="1281311"/>
                  <a:pt x="2424348" y="1285094"/>
                  <a:pt x="2422789" y="1291505"/>
                </a:cubicBezTo>
                <a:cubicBezTo>
                  <a:pt x="2421229" y="1297916"/>
                  <a:pt x="2420688" y="1303589"/>
                  <a:pt x="2421168" y="1308523"/>
                </a:cubicBezTo>
                <a:cubicBezTo>
                  <a:pt x="2417396" y="1308632"/>
                  <a:pt x="2415722" y="1310602"/>
                  <a:pt x="2416147" y="1314433"/>
                </a:cubicBezTo>
                <a:cubicBezTo>
                  <a:pt x="2416571" y="1318264"/>
                  <a:pt x="2414070" y="1320471"/>
                  <a:pt x="2408644" y="1321053"/>
                </a:cubicBezTo>
                <a:cubicBezTo>
                  <a:pt x="2409196" y="1322983"/>
                  <a:pt x="2407857" y="1324559"/>
                  <a:pt x="2404627" y="1325781"/>
                </a:cubicBezTo>
                <a:cubicBezTo>
                  <a:pt x="2401318" y="1326727"/>
                  <a:pt x="2397536" y="1326019"/>
                  <a:pt x="2393281" y="1323656"/>
                </a:cubicBezTo>
                <a:cubicBezTo>
                  <a:pt x="2393668" y="1318363"/>
                  <a:pt x="2395135" y="1311754"/>
                  <a:pt x="2397679" y="1303831"/>
                </a:cubicBezTo>
                <a:cubicBezTo>
                  <a:pt x="2400222" y="1295907"/>
                  <a:pt x="2404347" y="1290775"/>
                  <a:pt x="2410054" y="1288435"/>
                </a:cubicBezTo>
                <a:lnTo>
                  <a:pt x="2411709" y="1287962"/>
                </a:lnTo>
                <a:lnTo>
                  <a:pt x="2422105" y="1274251"/>
                </a:lnTo>
                <a:cubicBezTo>
                  <a:pt x="2422203" y="1271464"/>
                  <a:pt x="2422774" y="1268765"/>
                  <a:pt x="2423817" y="1266155"/>
                </a:cubicBezTo>
                <a:cubicBezTo>
                  <a:pt x="2424860" y="1263545"/>
                  <a:pt x="2426495" y="1261437"/>
                  <a:pt x="2428720" y="1259831"/>
                </a:cubicBezTo>
                <a:cubicBezTo>
                  <a:pt x="2429447" y="1250638"/>
                  <a:pt x="2432774" y="1243497"/>
                  <a:pt x="2438701" y="1238409"/>
                </a:cubicBezTo>
                <a:cubicBezTo>
                  <a:pt x="2444629" y="1233321"/>
                  <a:pt x="2448074" y="1226593"/>
                  <a:pt x="2449037" y="1218227"/>
                </a:cubicBezTo>
                <a:lnTo>
                  <a:pt x="2456836" y="1214208"/>
                </a:lnTo>
                <a:lnTo>
                  <a:pt x="2448799" y="1211136"/>
                </a:lnTo>
                <a:cubicBezTo>
                  <a:pt x="2445215" y="1213727"/>
                  <a:pt x="2438973" y="1222671"/>
                  <a:pt x="2430074" y="1237967"/>
                </a:cubicBezTo>
                <a:cubicBezTo>
                  <a:pt x="2421175" y="1253264"/>
                  <a:pt x="2416234" y="1263626"/>
                  <a:pt x="2415250" y="1269053"/>
                </a:cubicBezTo>
                <a:lnTo>
                  <a:pt x="2402252" y="1279928"/>
                </a:lnTo>
                <a:cubicBezTo>
                  <a:pt x="2397479" y="1291136"/>
                  <a:pt x="2391848" y="1301695"/>
                  <a:pt x="2385360" y="1311604"/>
                </a:cubicBezTo>
                <a:cubicBezTo>
                  <a:pt x="2378872" y="1321513"/>
                  <a:pt x="2371114" y="1330890"/>
                  <a:pt x="2362085" y="1339736"/>
                </a:cubicBezTo>
                <a:cubicBezTo>
                  <a:pt x="2358766" y="1340126"/>
                  <a:pt x="2357132" y="1341712"/>
                  <a:pt x="2357182" y="1344494"/>
                </a:cubicBezTo>
                <a:cubicBezTo>
                  <a:pt x="2357232" y="1347276"/>
                  <a:pt x="2357607" y="1349630"/>
                  <a:pt x="2358306" y="1351555"/>
                </a:cubicBezTo>
                <a:lnTo>
                  <a:pt x="2360672" y="1359826"/>
                </a:lnTo>
                <a:lnTo>
                  <a:pt x="2356182" y="1362900"/>
                </a:lnTo>
                <a:cubicBezTo>
                  <a:pt x="2353498" y="1363034"/>
                  <a:pt x="2351243" y="1362709"/>
                  <a:pt x="2349415" y="1361927"/>
                </a:cubicBezTo>
                <a:cubicBezTo>
                  <a:pt x="2347589" y="1361144"/>
                  <a:pt x="2347402" y="1363360"/>
                  <a:pt x="2348856" y="1368574"/>
                </a:cubicBezTo>
                <a:cubicBezTo>
                  <a:pt x="2347093" y="1369974"/>
                  <a:pt x="2344829" y="1371964"/>
                  <a:pt x="2342062" y="1374544"/>
                </a:cubicBezTo>
                <a:cubicBezTo>
                  <a:pt x="2339295" y="1377125"/>
                  <a:pt x="2338094" y="1379705"/>
                  <a:pt x="2338459" y="1382286"/>
                </a:cubicBezTo>
                <a:cubicBezTo>
                  <a:pt x="2339105" y="1383891"/>
                  <a:pt x="2340356" y="1384875"/>
                  <a:pt x="2342212" y="1385239"/>
                </a:cubicBezTo>
                <a:cubicBezTo>
                  <a:pt x="2344069" y="1385604"/>
                  <a:pt x="2345497" y="1385643"/>
                  <a:pt x="2346497" y="1385357"/>
                </a:cubicBezTo>
                <a:cubicBezTo>
                  <a:pt x="2346959" y="1383062"/>
                  <a:pt x="2348278" y="1379851"/>
                  <a:pt x="2350453" y="1375724"/>
                </a:cubicBezTo>
                <a:cubicBezTo>
                  <a:pt x="2352628" y="1371597"/>
                  <a:pt x="2355012" y="1368977"/>
                  <a:pt x="2357601" y="1367864"/>
                </a:cubicBezTo>
                <a:cubicBezTo>
                  <a:pt x="2358424" y="1367740"/>
                  <a:pt x="2359083" y="1368223"/>
                  <a:pt x="2359581" y="1369311"/>
                </a:cubicBezTo>
                <a:cubicBezTo>
                  <a:pt x="2360079" y="1370399"/>
                  <a:pt x="2360443" y="1371413"/>
                  <a:pt x="2360675" y="1372354"/>
                </a:cubicBezTo>
                <a:cubicBezTo>
                  <a:pt x="2363472" y="1374835"/>
                  <a:pt x="2365679" y="1378380"/>
                  <a:pt x="2367295" y="1382988"/>
                </a:cubicBezTo>
                <a:cubicBezTo>
                  <a:pt x="2368049" y="1386277"/>
                  <a:pt x="2367370" y="1388858"/>
                  <a:pt x="2365259" y="1390729"/>
                </a:cubicBezTo>
                <a:cubicBezTo>
                  <a:pt x="2363147" y="1392601"/>
                  <a:pt x="2360754" y="1393882"/>
                  <a:pt x="2358080" y="1394572"/>
                </a:cubicBezTo>
                <a:cubicBezTo>
                  <a:pt x="2357765" y="1396601"/>
                  <a:pt x="2357037" y="1398748"/>
                  <a:pt x="2355895" y="1401013"/>
                </a:cubicBezTo>
                <a:cubicBezTo>
                  <a:pt x="2354753" y="1403279"/>
                  <a:pt x="2352961" y="1404835"/>
                  <a:pt x="2350519" y="1405682"/>
                </a:cubicBezTo>
                <a:cubicBezTo>
                  <a:pt x="2350062" y="1407603"/>
                  <a:pt x="2348969" y="1409258"/>
                  <a:pt x="2347241" y="1410647"/>
                </a:cubicBezTo>
                <a:cubicBezTo>
                  <a:pt x="2345513" y="1412036"/>
                  <a:pt x="2343770" y="1412982"/>
                  <a:pt x="2342012" y="1413484"/>
                </a:cubicBezTo>
                <a:cubicBezTo>
                  <a:pt x="2340160" y="1414051"/>
                  <a:pt x="2337955" y="1414160"/>
                  <a:pt x="2335394" y="1413811"/>
                </a:cubicBezTo>
                <a:cubicBezTo>
                  <a:pt x="2332834" y="1413462"/>
                  <a:pt x="2331099" y="1412093"/>
                  <a:pt x="2330193" y="1409705"/>
                </a:cubicBezTo>
                <a:cubicBezTo>
                  <a:pt x="2329626" y="1407071"/>
                  <a:pt x="2330167" y="1404008"/>
                  <a:pt x="2331816" y="1400516"/>
                </a:cubicBezTo>
                <a:cubicBezTo>
                  <a:pt x="2333465" y="1397025"/>
                  <a:pt x="2335365" y="1394020"/>
                  <a:pt x="2337516" y="1391504"/>
                </a:cubicBezTo>
                <a:lnTo>
                  <a:pt x="2332079" y="1391269"/>
                </a:lnTo>
                <a:cubicBezTo>
                  <a:pt x="2325187" y="1393240"/>
                  <a:pt x="2321721" y="1397811"/>
                  <a:pt x="2321683" y="1404980"/>
                </a:cubicBezTo>
                <a:cubicBezTo>
                  <a:pt x="2315396" y="1408941"/>
                  <a:pt x="2309538" y="1414792"/>
                  <a:pt x="2304108" y="1422534"/>
                </a:cubicBezTo>
                <a:cubicBezTo>
                  <a:pt x="2298679" y="1430276"/>
                  <a:pt x="2294534" y="1437426"/>
                  <a:pt x="2291675" y="1443986"/>
                </a:cubicBezTo>
                <a:lnTo>
                  <a:pt x="2291314" y="1445634"/>
                </a:lnTo>
                <a:lnTo>
                  <a:pt x="2304958" y="1454836"/>
                </a:lnTo>
                <a:cubicBezTo>
                  <a:pt x="2306218" y="1449755"/>
                  <a:pt x="2310038" y="1449443"/>
                  <a:pt x="2316417" y="1453900"/>
                </a:cubicBezTo>
                <a:lnTo>
                  <a:pt x="2316873" y="1454251"/>
                </a:lnTo>
                <a:lnTo>
                  <a:pt x="2315786" y="1453198"/>
                </a:lnTo>
                <a:cubicBezTo>
                  <a:pt x="2315293" y="1451475"/>
                  <a:pt x="2315273" y="1449841"/>
                  <a:pt x="2315725" y="1448294"/>
                </a:cubicBezTo>
                <a:cubicBezTo>
                  <a:pt x="2316178" y="1446748"/>
                  <a:pt x="2317222" y="1445703"/>
                  <a:pt x="2318856" y="1445162"/>
                </a:cubicBezTo>
                <a:lnTo>
                  <a:pt x="2324292" y="1445397"/>
                </a:lnTo>
                <a:lnTo>
                  <a:pt x="2328785" y="1454850"/>
                </a:lnTo>
                <a:cubicBezTo>
                  <a:pt x="2328859" y="1454978"/>
                  <a:pt x="2328948" y="1455549"/>
                  <a:pt x="2329052" y="1456564"/>
                </a:cubicBezTo>
                <a:cubicBezTo>
                  <a:pt x="2329155" y="1457578"/>
                  <a:pt x="2328830" y="1458267"/>
                  <a:pt x="2328077" y="1458632"/>
                </a:cubicBezTo>
                <a:lnTo>
                  <a:pt x="2321506" y="1457821"/>
                </a:lnTo>
                <a:lnTo>
                  <a:pt x="2329374" y="1463887"/>
                </a:lnTo>
                <a:cubicBezTo>
                  <a:pt x="2330612" y="1459389"/>
                  <a:pt x="2332187" y="1458275"/>
                  <a:pt x="2334099" y="1460546"/>
                </a:cubicBezTo>
                <a:cubicBezTo>
                  <a:pt x="2336011" y="1462816"/>
                  <a:pt x="2337667" y="1465249"/>
                  <a:pt x="2339065" y="1467843"/>
                </a:cubicBezTo>
                <a:cubicBezTo>
                  <a:pt x="2342118" y="1467505"/>
                  <a:pt x="2345297" y="1468077"/>
                  <a:pt x="2348600" y="1469559"/>
                </a:cubicBezTo>
                <a:cubicBezTo>
                  <a:pt x="2351903" y="1471041"/>
                  <a:pt x="2353253" y="1473846"/>
                  <a:pt x="2352650" y="1477973"/>
                </a:cubicBezTo>
                <a:cubicBezTo>
                  <a:pt x="2359664" y="1479302"/>
                  <a:pt x="2364233" y="1482173"/>
                  <a:pt x="2366359" y="1486587"/>
                </a:cubicBezTo>
                <a:cubicBezTo>
                  <a:pt x="2368485" y="1491001"/>
                  <a:pt x="2372540" y="1494197"/>
                  <a:pt x="2378524" y="1496175"/>
                </a:cubicBezTo>
                <a:lnTo>
                  <a:pt x="2407435" y="1500950"/>
                </a:lnTo>
                <a:cubicBezTo>
                  <a:pt x="2410216" y="1507019"/>
                  <a:pt x="2413082" y="1512224"/>
                  <a:pt x="2416032" y="1516568"/>
                </a:cubicBezTo>
                <a:cubicBezTo>
                  <a:pt x="2418982" y="1520910"/>
                  <a:pt x="2423676" y="1523883"/>
                  <a:pt x="2430112" y="1525486"/>
                </a:cubicBezTo>
                <a:lnTo>
                  <a:pt x="2439963" y="1536535"/>
                </a:lnTo>
                <a:cubicBezTo>
                  <a:pt x="2439483" y="1539955"/>
                  <a:pt x="2440222" y="1541886"/>
                  <a:pt x="2442180" y="1542329"/>
                </a:cubicBezTo>
                <a:cubicBezTo>
                  <a:pt x="2444874" y="1542608"/>
                  <a:pt x="2447229" y="1542920"/>
                  <a:pt x="2449246" y="1543265"/>
                </a:cubicBezTo>
                <a:cubicBezTo>
                  <a:pt x="2451263" y="1543612"/>
                  <a:pt x="2451884" y="1545737"/>
                  <a:pt x="2451112" y="1549642"/>
                </a:cubicBezTo>
                <a:cubicBezTo>
                  <a:pt x="2453741" y="1550200"/>
                  <a:pt x="2456358" y="1551307"/>
                  <a:pt x="2458961" y="1552961"/>
                </a:cubicBezTo>
                <a:cubicBezTo>
                  <a:pt x="2461564" y="1554616"/>
                  <a:pt x="2463476" y="1556886"/>
                  <a:pt x="2464698" y="1559772"/>
                </a:cubicBezTo>
                <a:lnTo>
                  <a:pt x="2497664" y="1577814"/>
                </a:lnTo>
                <a:cubicBezTo>
                  <a:pt x="2490562" y="1578339"/>
                  <a:pt x="2483528" y="1579542"/>
                  <a:pt x="2476561" y="1581420"/>
                </a:cubicBezTo>
                <a:cubicBezTo>
                  <a:pt x="2469593" y="1583299"/>
                  <a:pt x="2462749" y="1583662"/>
                  <a:pt x="2456026" y="1582509"/>
                </a:cubicBezTo>
                <a:cubicBezTo>
                  <a:pt x="2449548" y="1580602"/>
                  <a:pt x="2443774" y="1577532"/>
                  <a:pt x="2438704" y="1573298"/>
                </a:cubicBezTo>
                <a:cubicBezTo>
                  <a:pt x="2433634" y="1569064"/>
                  <a:pt x="2427859" y="1565993"/>
                  <a:pt x="2421381" y="1564087"/>
                </a:cubicBezTo>
                <a:cubicBezTo>
                  <a:pt x="2416858" y="1560197"/>
                  <a:pt x="2411763" y="1556399"/>
                  <a:pt x="2406097" y="1552691"/>
                </a:cubicBezTo>
                <a:cubicBezTo>
                  <a:pt x="2400430" y="1548984"/>
                  <a:pt x="2394536" y="1546768"/>
                  <a:pt x="2388414" y="1546045"/>
                </a:cubicBezTo>
                <a:cubicBezTo>
                  <a:pt x="2387192" y="1543159"/>
                  <a:pt x="2385280" y="1540889"/>
                  <a:pt x="2382678" y="1539235"/>
                </a:cubicBezTo>
                <a:cubicBezTo>
                  <a:pt x="2380075" y="1537580"/>
                  <a:pt x="2377458" y="1536473"/>
                  <a:pt x="2374828" y="1535915"/>
                </a:cubicBezTo>
                <a:lnTo>
                  <a:pt x="2368814" y="1546904"/>
                </a:lnTo>
                <a:lnTo>
                  <a:pt x="2398424" y="1564187"/>
                </a:lnTo>
                <a:lnTo>
                  <a:pt x="2405457" y="1579891"/>
                </a:lnTo>
                <a:cubicBezTo>
                  <a:pt x="2411269" y="1586204"/>
                  <a:pt x="2422092" y="1597180"/>
                  <a:pt x="2437924" y="1612816"/>
                </a:cubicBezTo>
                <a:cubicBezTo>
                  <a:pt x="2453757" y="1628452"/>
                  <a:pt x="2465378" y="1637844"/>
                  <a:pt x="2472789" y="1640991"/>
                </a:cubicBezTo>
                <a:lnTo>
                  <a:pt x="2475546" y="1652199"/>
                </a:lnTo>
                <a:lnTo>
                  <a:pt x="2457465" y="1646345"/>
                </a:lnTo>
                <a:cubicBezTo>
                  <a:pt x="2457389" y="1650913"/>
                  <a:pt x="2462616" y="1659195"/>
                  <a:pt x="2473145" y="1671193"/>
                </a:cubicBezTo>
                <a:cubicBezTo>
                  <a:pt x="2483673" y="1683190"/>
                  <a:pt x="2494638" y="1694992"/>
                  <a:pt x="2506039" y="1706598"/>
                </a:cubicBezTo>
                <a:cubicBezTo>
                  <a:pt x="2517440" y="1718206"/>
                  <a:pt x="2524412" y="1725707"/>
                  <a:pt x="2526954" y="1729102"/>
                </a:cubicBezTo>
                <a:cubicBezTo>
                  <a:pt x="2529968" y="1730078"/>
                  <a:pt x="2531953" y="1731703"/>
                  <a:pt x="2532908" y="1733977"/>
                </a:cubicBezTo>
                <a:cubicBezTo>
                  <a:pt x="2533864" y="1736252"/>
                  <a:pt x="2535849" y="1737877"/>
                  <a:pt x="2538862" y="1738853"/>
                </a:cubicBezTo>
                <a:lnTo>
                  <a:pt x="2551689" y="1752339"/>
                </a:lnTo>
                <a:cubicBezTo>
                  <a:pt x="2553438" y="1752734"/>
                  <a:pt x="2554881" y="1753502"/>
                  <a:pt x="2556020" y="1754642"/>
                </a:cubicBezTo>
                <a:cubicBezTo>
                  <a:pt x="2557159" y="1755782"/>
                  <a:pt x="2557573" y="1757198"/>
                  <a:pt x="2557264" y="1758893"/>
                </a:cubicBezTo>
                <a:cubicBezTo>
                  <a:pt x="2556220" y="1762368"/>
                  <a:pt x="2553741" y="1765851"/>
                  <a:pt x="2549829" y="1769340"/>
                </a:cubicBezTo>
                <a:cubicBezTo>
                  <a:pt x="2545916" y="1772828"/>
                  <a:pt x="2542273" y="1775606"/>
                  <a:pt x="2538902" y="1777674"/>
                </a:cubicBezTo>
                <a:cubicBezTo>
                  <a:pt x="2539729" y="1772715"/>
                  <a:pt x="2538674" y="1772182"/>
                  <a:pt x="2535735" y="1776075"/>
                </a:cubicBezTo>
                <a:cubicBezTo>
                  <a:pt x="2532797" y="1779968"/>
                  <a:pt x="2530981" y="1782791"/>
                  <a:pt x="2530290" y="1784547"/>
                </a:cubicBezTo>
                <a:lnTo>
                  <a:pt x="2534726" y="1796135"/>
                </a:lnTo>
                <a:cubicBezTo>
                  <a:pt x="2529809" y="1795611"/>
                  <a:pt x="2527555" y="1797453"/>
                  <a:pt x="2527962" y="1801662"/>
                </a:cubicBezTo>
                <a:cubicBezTo>
                  <a:pt x="2528371" y="1805871"/>
                  <a:pt x="2525697" y="1807618"/>
                  <a:pt x="2519941" y="1806904"/>
                </a:cubicBezTo>
                <a:cubicBezTo>
                  <a:pt x="2516304" y="1811448"/>
                  <a:pt x="2512934" y="1816272"/>
                  <a:pt x="2509830" y="1821377"/>
                </a:cubicBezTo>
                <a:cubicBezTo>
                  <a:pt x="2506728" y="1826482"/>
                  <a:pt x="2503778" y="1831402"/>
                  <a:pt x="2500979" y="1836135"/>
                </a:cubicBezTo>
                <a:cubicBezTo>
                  <a:pt x="2498400" y="1835514"/>
                  <a:pt x="2495912" y="1835466"/>
                  <a:pt x="2493515" y="1835990"/>
                </a:cubicBezTo>
                <a:cubicBezTo>
                  <a:pt x="2491117" y="1836514"/>
                  <a:pt x="2489183" y="1837914"/>
                  <a:pt x="2487712" y="1840191"/>
                </a:cubicBezTo>
                <a:lnTo>
                  <a:pt x="2486035" y="1839811"/>
                </a:lnTo>
                <a:cubicBezTo>
                  <a:pt x="2484548" y="1839070"/>
                  <a:pt x="2478440" y="1835851"/>
                  <a:pt x="2467711" y="1830153"/>
                </a:cubicBezTo>
                <a:cubicBezTo>
                  <a:pt x="2456981" y="1824455"/>
                  <a:pt x="2450548" y="1820721"/>
                  <a:pt x="2448413" y="1818952"/>
                </a:cubicBezTo>
                <a:cubicBezTo>
                  <a:pt x="2446843" y="1817605"/>
                  <a:pt x="2444773" y="1816033"/>
                  <a:pt x="2442201" y="1814239"/>
                </a:cubicBezTo>
                <a:cubicBezTo>
                  <a:pt x="2439630" y="1812445"/>
                  <a:pt x="2437045" y="1811198"/>
                  <a:pt x="2434446" y="1810500"/>
                </a:cubicBezTo>
                <a:cubicBezTo>
                  <a:pt x="2432714" y="1810035"/>
                  <a:pt x="2431144" y="1809826"/>
                  <a:pt x="2429736" y="1809876"/>
                </a:cubicBezTo>
                <a:cubicBezTo>
                  <a:pt x="2428328" y="1809925"/>
                  <a:pt x="2427408" y="1810745"/>
                  <a:pt x="2426974" y="1812338"/>
                </a:cubicBezTo>
                <a:cubicBezTo>
                  <a:pt x="2426590" y="1815008"/>
                  <a:pt x="2426068" y="1817316"/>
                  <a:pt x="2425408" y="1819262"/>
                </a:cubicBezTo>
                <a:cubicBezTo>
                  <a:pt x="2424747" y="1821207"/>
                  <a:pt x="2422832" y="1821876"/>
                  <a:pt x="2419661" y="1821269"/>
                </a:cubicBezTo>
                <a:cubicBezTo>
                  <a:pt x="2418243" y="1826241"/>
                  <a:pt x="2415241" y="1830413"/>
                  <a:pt x="2410655" y="1833787"/>
                </a:cubicBezTo>
                <a:cubicBezTo>
                  <a:pt x="2406070" y="1837159"/>
                  <a:pt x="2401579" y="1840113"/>
                  <a:pt x="2397184" y="1842648"/>
                </a:cubicBezTo>
                <a:lnTo>
                  <a:pt x="2375366" y="1837713"/>
                </a:lnTo>
                <a:cubicBezTo>
                  <a:pt x="2366160" y="1826736"/>
                  <a:pt x="2355764" y="1816152"/>
                  <a:pt x="2344177" y="1805959"/>
                </a:cubicBezTo>
                <a:cubicBezTo>
                  <a:pt x="2332590" y="1795767"/>
                  <a:pt x="2320974" y="1786671"/>
                  <a:pt x="2309332" y="1778672"/>
                </a:cubicBezTo>
                <a:cubicBezTo>
                  <a:pt x="2301779" y="1777294"/>
                  <a:pt x="2294418" y="1774085"/>
                  <a:pt x="2287252" y="1769046"/>
                </a:cubicBezTo>
                <a:lnTo>
                  <a:pt x="2284046" y="1767535"/>
                </a:lnTo>
                <a:lnTo>
                  <a:pt x="2285825" y="1773602"/>
                </a:lnTo>
                <a:cubicBezTo>
                  <a:pt x="2291204" y="1779548"/>
                  <a:pt x="2295305" y="1786329"/>
                  <a:pt x="2298126" y="1793948"/>
                </a:cubicBezTo>
                <a:cubicBezTo>
                  <a:pt x="2294134" y="1791824"/>
                  <a:pt x="2290306" y="1789188"/>
                  <a:pt x="2286638" y="1786039"/>
                </a:cubicBezTo>
                <a:cubicBezTo>
                  <a:pt x="2282971" y="1782889"/>
                  <a:pt x="2280350" y="1779281"/>
                  <a:pt x="2278777" y="1775213"/>
                </a:cubicBezTo>
                <a:lnTo>
                  <a:pt x="2271695" y="1774783"/>
                </a:lnTo>
                <a:lnTo>
                  <a:pt x="2259866" y="1783681"/>
                </a:lnTo>
                <a:lnTo>
                  <a:pt x="2271440" y="1792746"/>
                </a:lnTo>
                <a:lnTo>
                  <a:pt x="2271958" y="1791105"/>
                </a:lnTo>
                <a:cubicBezTo>
                  <a:pt x="2275572" y="1795854"/>
                  <a:pt x="2280524" y="1799220"/>
                  <a:pt x="2286814" y="1801205"/>
                </a:cubicBezTo>
                <a:cubicBezTo>
                  <a:pt x="2288513" y="1801779"/>
                  <a:pt x="2290169" y="1801775"/>
                  <a:pt x="2291781" y="1801193"/>
                </a:cubicBezTo>
                <a:cubicBezTo>
                  <a:pt x="2293392" y="1800612"/>
                  <a:pt x="2294615" y="1799118"/>
                  <a:pt x="2295450" y="1796712"/>
                </a:cubicBezTo>
                <a:cubicBezTo>
                  <a:pt x="2298757" y="1797906"/>
                  <a:pt x="2301470" y="1800266"/>
                  <a:pt x="2303591" y="1803792"/>
                </a:cubicBezTo>
                <a:cubicBezTo>
                  <a:pt x="2305711" y="1807318"/>
                  <a:pt x="2307087" y="1811060"/>
                  <a:pt x="2307717" y="1815018"/>
                </a:cubicBezTo>
                <a:cubicBezTo>
                  <a:pt x="2304344" y="1813916"/>
                  <a:pt x="2300705" y="1813294"/>
                  <a:pt x="2296803" y="1813153"/>
                </a:cubicBezTo>
                <a:cubicBezTo>
                  <a:pt x="2292901" y="1813012"/>
                  <a:pt x="2289284" y="1813750"/>
                  <a:pt x="2285955" y="1815369"/>
                </a:cubicBezTo>
                <a:cubicBezTo>
                  <a:pt x="2290415" y="1817076"/>
                  <a:pt x="2293284" y="1819184"/>
                  <a:pt x="2294560" y="1821692"/>
                </a:cubicBezTo>
                <a:cubicBezTo>
                  <a:pt x="2295836" y="1824200"/>
                  <a:pt x="2298295" y="1826178"/>
                  <a:pt x="2301935" y="1827628"/>
                </a:cubicBezTo>
                <a:lnTo>
                  <a:pt x="2318783" y="1860008"/>
                </a:lnTo>
                <a:cubicBezTo>
                  <a:pt x="2318711" y="1866790"/>
                  <a:pt x="2322034" y="1873176"/>
                  <a:pt x="2328752" y="1879167"/>
                </a:cubicBezTo>
                <a:cubicBezTo>
                  <a:pt x="2335469" y="1885158"/>
                  <a:pt x="2338512" y="1891004"/>
                  <a:pt x="2337878" y="1896706"/>
                </a:cubicBezTo>
                <a:cubicBezTo>
                  <a:pt x="2350750" y="1913098"/>
                  <a:pt x="2363881" y="1928668"/>
                  <a:pt x="2377270" y="1943417"/>
                </a:cubicBezTo>
                <a:lnTo>
                  <a:pt x="2376928" y="1955940"/>
                </a:lnTo>
                <a:lnTo>
                  <a:pt x="2382544" y="1966733"/>
                </a:lnTo>
                <a:lnTo>
                  <a:pt x="2384185" y="1967251"/>
                </a:lnTo>
                <a:cubicBezTo>
                  <a:pt x="2387880" y="1972815"/>
                  <a:pt x="2392045" y="1977963"/>
                  <a:pt x="2396679" y="1982695"/>
                </a:cubicBezTo>
                <a:cubicBezTo>
                  <a:pt x="2401313" y="1987428"/>
                  <a:pt x="2406017" y="1992295"/>
                  <a:pt x="2410791" y="1997298"/>
                </a:cubicBezTo>
                <a:cubicBezTo>
                  <a:pt x="2408999" y="2001431"/>
                  <a:pt x="2411983" y="2006507"/>
                  <a:pt x="2419745" y="2012527"/>
                </a:cubicBezTo>
                <a:cubicBezTo>
                  <a:pt x="2427506" y="2018546"/>
                  <a:pt x="2433189" y="2022220"/>
                  <a:pt x="2436793" y="2023544"/>
                </a:cubicBezTo>
                <a:lnTo>
                  <a:pt x="2428763" y="2031837"/>
                </a:lnTo>
                <a:lnTo>
                  <a:pt x="2434898" y="2040989"/>
                </a:lnTo>
                <a:lnTo>
                  <a:pt x="2449754" y="2051090"/>
                </a:lnTo>
                <a:cubicBezTo>
                  <a:pt x="2449334" y="2054566"/>
                  <a:pt x="2449377" y="2057286"/>
                  <a:pt x="2449885" y="2059251"/>
                </a:cubicBezTo>
                <a:cubicBezTo>
                  <a:pt x="2450393" y="2061215"/>
                  <a:pt x="2452596" y="2062813"/>
                  <a:pt x="2456493" y="2064042"/>
                </a:cubicBezTo>
                <a:lnTo>
                  <a:pt x="2459775" y="2065078"/>
                </a:lnTo>
                <a:lnTo>
                  <a:pt x="2468761" y="2082348"/>
                </a:lnTo>
                <a:cubicBezTo>
                  <a:pt x="2470734" y="2086578"/>
                  <a:pt x="2474045" y="2089427"/>
                  <a:pt x="2478695" y="2090894"/>
                </a:cubicBezTo>
                <a:lnTo>
                  <a:pt x="2486040" y="2107647"/>
                </a:lnTo>
                <a:lnTo>
                  <a:pt x="2508671" y="2127417"/>
                </a:lnTo>
                <a:cubicBezTo>
                  <a:pt x="2508064" y="2129105"/>
                  <a:pt x="2507726" y="2130652"/>
                  <a:pt x="2507657" y="2132059"/>
                </a:cubicBezTo>
                <a:cubicBezTo>
                  <a:pt x="2507590" y="2133467"/>
                  <a:pt x="2508331" y="2134452"/>
                  <a:pt x="2509882" y="2135017"/>
                </a:cubicBezTo>
                <a:cubicBezTo>
                  <a:pt x="2513139" y="2135894"/>
                  <a:pt x="2515240" y="2136858"/>
                  <a:pt x="2516187" y="2137908"/>
                </a:cubicBezTo>
                <a:cubicBezTo>
                  <a:pt x="2517134" y="2138959"/>
                  <a:pt x="2517076" y="2141046"/>
                  <a:pt x="2516016" y="2144169"/>
                </a:cubicBezTo>
                <a:cubicBezTo>
                  <a:pt x="2519354" y="2145148"/>
                  <a:pt x="2522524" y="2146298"/>
                  <a:pt x="2525527" y="2147621"/>
                </a:cubicBezTo>
                <a:cubicBezTo>
                  <a:pt x="2528531" y="2148945"/>
                  <a:pt x="2531032" y="2150786"/>
                  <a:pt x="2533031" y="2153146"/>
                </a:cubicBezTo>
                <a:lnTo>
                  <a:pt x="2537954" y="2154700"/>
                </a:lnTo>
                <a:cubicBezTo>
                  <a:pt x="2533831" y="2147873"/>
                  <a:pt x="2529637" y="2140911"/>
                  <a:pt x="2525372" y="2133815"/>
                </a:cubicBezTo>
                <a:cubicBezTo>
                  <a:pt x="2521108" y="2126718"/>
                  <a:pt x="2516375" y="2120037"/>
                  <a:pt x="2511172" y="2113772"/>
                </a:cubicBezTo>
                <a:cubicBezTo>
                  <a:pt x="2511894" y="2110767"/>
                  <a:pt x="2511678" y="2108594"/>
                  <a:pt x="2510523" y="2107252"/>
                </a:cubicBezTo>
                <a:cubicBezTo>
                  <a:pt x="2509367" y="2105910"/>
                  <a:pt x="2509151" y="2103736"/>
                  <a:pt x="2509873" y="2100732"/>
                </a:cubicBezTo>
                <a:cubicBezTo>
                  <a:pt x="2515060" y="2105262"/>
                  <a:pt x="2526239" y="2116533"/>
                  <a:pt x="2543411" y="2134544"/>
                </a:cubicBezTo>
                <a:cubicBezTo>
                  <a:pt x="2560584" y="2152555"/>
                  <a:pt x="2569216" y="2166179"/>
                  <a:pt x="2569308" y="2175418"/>
                </a:cubicBezTo>
                <a:cubicBezTo>
                  <a:pt x="2568641" y="2176937"/>
                  <a:pt x="2567451" y="2177614"/>
                  <a:pt x="2565735" y="2177448"/>
                </a:cubicBezTo>
                <a:cubicBezTo>
                  <a:pt x="2564021" y="2177283"/>
                  <a:pt x="2562679" y="2177010"/>
                  <a:pt x="2561709" y="2176629"/>
                </a:cubicBezTo>
                <a:cubicBezTo>
                  <a:pt x="2560022" y="2173278"/>
                  <a:pt x="2557931" y="2170137"/>
                  <a:pt x="2555435" y="2167207"/>
                </a:cubicBezTo>
                <a:cubicBezTo>
                  <a:pt x="2552938" y="2164276"/>
                  <a:pt x="2550048" y="2162237"/>
                  <a:pt x="2546764" y="2161088"/>
                </a:cubicBezTo>
                <a:lnTo>
                  <a:pt x="2558426" y="2175593"/>
                </a:lnTo>
                <a:cubicBezTo>
                  <a:pt x="2559306" y="2179480"/>
                  <a:pt x="2559364" y="2183106"/>
                  <a:pt x="2558603" y="2186475"/>
                </a:cubicBezTo>
                <a:cubicBezTo>
                  <a:pt x="2557999" y="2188389"/>
                  <a:pt x="2556012" y="2188965"/>
                  <a:pt x="2552644" y="2188203"/>
                </a:cubicBezTo>
                <a:cubicBezTo>
                  <a:pt x="2547055" y="2186140"/>
                  <a:pt x="2542060" y="2182909"/>
                  <a:pt x="2537658" y="2178514"/>
                </a:cubicBezTo>
                <a:cubicBezTo>
                  <a:pt x="2533256" y="2174118"/>
                  <a:pt x="2528519" y="2170067"/>
                  <a:pt x="2523449" y="2166362"/>
                </a:cubicBezTo>
                <a:lnTo>
                  <a:pt x="2514462" y="2149093"/>
                </a:lnTo>
                <a:lnTo>
                  <a:pt x="2499088" y="2140633"/>
                </a:lnTo>
                <a:lnTo>
                  <a:pt x="2536752" y="2181385"/>
                </a:lnTo>
                <a:lnTo>
                  <a:pt x="2536410" y="2193908"/>
                </a:lnTo>
                <a:lnTo>
                  <a:pt x="2542631" y="2208501"/>
                </a:lnTo>
                <a:cubicBezTo>
                  <a:pt x="2549905" y="2213803"/>
                  <a:pt x="2559652" y="2224848"/>
                  <a:pt x="2571873" y="2241634"/>
                </a:cubicBezTo>
                <a:cubicBezTo>
                  <a:pt x="2584093" y="2258421"/>
                  <a:pt x="2591423" y="2271409"/>
                  <a:pt x="2593862" y="2280598"/>
                </a:cubicBezTo>
                <a:lnTo>
                  <a:pt x="2600514" y="2288110"/>
                </a:lnTo>
                <a:cubicBezTo>
                  <a:pt x="2602133" y="2288697"/>
                  <a:pt x="2603687" y="2289487"/>
                  <a:pt x="2605177" y="2290484"/>
                </a:cubicBezTo>
                <a:cubicBezTo>
                  <a:pt x="2606667" y="2291480"/>
                  <a:pt x="2608222" y="2292271"/>
                  <a:pt x="2609841" y="2292857"/>
                </a:cubicBezTo>
                <a:lnTo>
                  <a:pt x="2613123" y="2293893"/>
                </a:lnTo>
                <a:lnTo>
                  <a:pt x="2620468" y="2310645"/>
                </a:lnTo>
                <a:cubicBezTo>
                  <a:pt x="2624326" y="2312952"/>
                  <a:pt x="2627623" y="2316323"/>
                  <a:pt x="2630359" y="2320757"/>
                </a:cubicBezTo>
                <a:cubicBezTo>
                  <a:pt x="2633095" y="2325192"/>
                  <a:pt x="2635183" y="2329534"/>
                  <a:pt x="2636623" y="2333785"/>
                </a:cubicBezTo>
                <a:lnTo>
                  <a:pt x="2658131" y="2351398"/>
                </a:lnTo>
                <a:cubicBezTo>
                  <a:pt x="2657010" y="2356381"/>
                  <a:pt x="2657960" y="2359087"/>
                  <a:pt x="2660983" y="2359515"/>
                </a:cubicBezTo>
                <a:cubicBezTo>
                  <a:pt x="2664006" y="2359942"/>
                  <a:pt x="2664957" y="2362648"/>
                  <a:pt x="2663835" y="2367631"/>
                </a:cubicBezTo>
                <a:cubicBezTo>
                  <a:pt x="2666387" y="2368361"/>
                  <a:pt x="2669079" y="2369361"/>
                  <a:pt x="2671911" y="2370631"/>
                </a:cubicBezTo>
                <a:cubicBezTo>
                  <a:pt x="2674743" y="2371900"/>
                  <a:pt x="2677176" y="2373720"/>
                  <a:pt x="2679210" y="2376091"/>
                </a:cubicBezTo>
                <a:cubicBezTo>
                  <a:pt x="2684248" y="2377756"/>
                  <a:pt x="2688962" y="2380446"/>
                  <a:pt x="2693353" y="2384162"/>
                </a:cubicBezTo>
                <a:cubicBezTo>
                  <a:pt x="2697744" y="2387878"/>
                  <a:pt x="2701120" y="2391951"/>
                  <a:pt x="2703482" y="2396380"/>
                </a:cubicBezTo>
                <a:cubicBezTo>
                  <a:pt x="2704793" y="2398898"/>
                  <a:pt x="2705024" y="2401978"/>
                  <a:pt x="2704176" y="2405620"/>
                </a:cubicBezTo>
                <a:cubicBezTo>
                  <a:pt x="2703572" y="2407535"/>
                  <a:pt x="2701585" y="2408110"/>
                  <a:pt x="2698217" y="2407348"/>
                </a:cubicBezTo>
                <a:cubicBezTo>
                  <a:pt x="2695987" y="2404051"/>
                  <a:pt x="2691851" y="2400716"/>
                  <a:pt x="2685811" y="2397345"/>
                </a:cubicBezTo>
                <a:cubicBezTo>
                  <a:pt x="2679770" y="2393973"/>
                  <a:pt x="2675095" y="2390919"/>
                  <a:pt x="2671786" y="2388183"/>
                </a:cubicBezTo>
                <a:lnTo>
                  <a:pt x="2662282" y="2372555"/>
                </a:lnTo>
                <a:cubicBezTo>
                  <a:pt x="2657426" y="2370910"/>
                  <a:pt x="2653169" y="2368439"/>
                  <a:pt x="2649510" y="2365142"/>
                </a:cubicBezTo>
                <a:cubicBezTo>
                  <a:pt x="2645851" y="2361845"/>
                  <a:pt x="2642392" y="2358272"/>
                  <a:pt x="2639133" y="2354425"/>
                </a:cubicBezTo>
                <a:lnTo>
                  <a:pt x="2636281" y="2346308"/>
                </a:lnTo>
                <a:lnTo>
                  <a:pt x="2605014" y="2331030"/>
                </a:lnTo>
                <a:lnTo>
                  <a:pt x="2588859" y="2307890"/>
                </a:lnTo>
                <a:cubicBezTo>
                  <a:pt x="2582900" y="2303904"/>
                  <a:pt x="2576681" y="2300739"/>
                  <a:pt x="2570203" y="2298394"/>
                </a:cubicBezTo>
                <a:cubicBezTo>
                  <a:pt x="2568690" y="2298068"/>
                  <a:pt x="2568176" y="2298507"/>
                  <a:pt x="2568660" y="2299712"/>
                </a:cubicBezTo>
                <a:cubicBezTo>
                  <a:pt x="2569144" y="2300918"/>
                  <a:pt x="2569860" y="2301745"/>
                  <a:pt x="2570808" y="2302194"/>
                </a:cubicBezTo>
                <a:lnTo>
                  <a:pt x="2562867" y="2315928"/>
                </a:lnTo>
                <a:cubicBezTo>
                  <a:pt x="2562666" y="2316804"/>
                  <a:pt x="2562292" y="2317513"/>
                  <a:pt x="2561745" y="2318055"/>
                </a:cubicBezTo>
                <a:cubicBezTo>
                  <a:pt x="2561198" y="2318596"/>
                  <a:pt x="2560133" y="2318636"/>
                  <a:pt x="2558549" y="2318174"/>
                </a:cubicBezTo>
                <a:cubicBezTo>
                  <a:pt x="2556941" y="2317554"/>
                  <a:pt x="2555494" y="2316421"/>
                  <a:pt x="2554209" y="2314775"/>
                </a:cubicBezTo>
                <a:cubicBezTo>
                  <a:pt x="2552924" y="2313129"/>
                  <a:pt x="2551606" y="2311586"/>
                  <a:pt x="2550257" y="2310145"/>
                </a:cubicBezTo>
                <a:cubicBezTo>
                  <a:pt x="2550377" y="2309882"/>
                  <a:pt x="2550654" y="2308767"/>
                  <a:pt x="2551087" y="2306798"/>
                </a:cubicBezTo>
                <a:cubicBezTo>
                  <a:pt x="2551520" y="2304829"/>
                  <a:pt x="2551387" y="2303585"/>
                  <a:pt x="2550687" y="2303063"/>
                </a:cubicBezTo>
                <a:cubicBezTo>
                  <a:pt x="2549026" y="2302727"/>
                  <a:pt x="2547446" y="2303206"/>
                  <a:pt x="2545948" y="2304500"/>
                </a:cubicBezTo>
                <a:cubicBezTo>
                  <a:pt x="2544450" y="2305794"/>
                  <a:pt x="2543151" y="2306813"/>
                  <a:pt x="2542052" y="2307556"/>
                </a:cubicBezTo>
                <a:cubicBezTo>
                  <a:pt x="2538993" y="2306290"/>
                  <a:pt x="2536604" y="2304333"/>
                  <a:pt x="2534883" y="2301686"/>
                </a:cubicBezTo>
                <a:cubicBezTo>
                  <a:pt x="2533162" y="2299037"/>
                  <a:pt x="2530772" y="2297081"/>
                  <a:pt x="2527713" y="2295815"/>
                </a:cubicBezTo>
                <a:lnTo>
                  <a:pt x="2517780" y="2287268"/>
                </a:lnTo>
                <a:lnTo>
                  <a:pt x="2506292" y="2283643"/>
                </a:lnTo>
                <a:lnTo>
                  <a:pt x="2502406" y="2278809"/>
                </a:lnTo>
                <a:cubicBezTo>
                  <a:pt x="2500582" y="2278270"/>
                  <a:pt x="2499025" y="2277253"/>
                  <a:pt x="2497731" y="2275755"/>
                </a:cubicBezTo>
                <a:cubicBezTo>
                  <a:pt x="2496436" y="2274256"/>
                  <a:pt x="2496497" y="2272396"/>
                  <a:pt x="2497912" y="2270173"/>
                </a:cubicBezTo>
                <a:lnTo>
                  <a:pt x="2492559" y="2275702"/>
                </a:lnTo>
                <a:lnTo>
                  <a:pt x="2500940" y="2289172"/>
                </a:lnTo>
                <a:cubicBezTo>
                  <a:pt x="2494016" y="2287288"/>
                  <a:pt x="2488690" y="2283202"/>
                  <a:pt x="2484960" y="2276913"/>
                </a:cubicBezTo>
                <a:cubicBezTo>
                  <a:pt x="2478478" y="2269342"/>
                  <a:pt x="2472438" y="2261798"/>
                  <a:pt x="2466840" y="2254281"/>
                </a:cubicBezTo>
                <a:cubicBezTo>
                  <a:pt x="2461243" y="2246763"/>
                  <a:pt x="2455073" y="2239629"/>
                  <a:pt x="2448332" y="2232879"/>
                </a:cubicBezTo>
                <a:cubicBezTo>
                  <a:pt x="2446510" y="2232341"/>
                  <a:pt x="2444411" y="2231604"/>
                  <a:pt x="2442038" y="2230667"/>
                </a:cubicBezTo>
                <a:cubicBezTo>
                  <a:pt x="2439665" y="2229730"/>
                  <a:pt x="2438107" y="2228713"/>
                  <a:pt x="2437363" y="2227613"/>
                </a:cubicBezTo>
                <a:lnTo>
                  <a:pt x="2436328" y="2230895"/>
                </a:lnTo>
                <a:lnTo>
                  <a:pt x="2455589" y="2244190"/>
                </a:lnTo>
                <a:lnTo>
                  <a:pt x="2464575" y="2261460"/>
                </a:lnTo>
                <a:cubicBezTo>
                  <a:pt x="2468399" y="2263042"/>
                  <a:pt x="2471181" y="2265423"/>
                  <a:pt x="2472921" y="2268604"/>
                </a:cubicBezTo>
                <a:cubicBezTo>
                  <a:pt x="2474663" y="2271784"/>
                  <a:pt x="2477034" y="2274036"/>
                  <a:pt x="2480037" y="2275359"/>
                </a:cubicBezTo>
                <a:lnTo>
                  <a:pt x="2484960" y="2276913"/>
                </a:lnTo>
                <a:cubicBezTo>
                  <a:pt x="2488908" y="2287631"/>
                  <a:pt x="2493887" y="2296870"/>
                  <a:pt x="2499897" y="2304630"/>
                </a:cubicBezTo>
                <a:cubicBezTo>
                  <a:pt x="2505906" y="2312391"/>
                  <a:pt x="2511554" y="2320939"/>
                  <a:pt x="2516841" y="2330275"/>
                </a:cubicBezTo>
                <a:cubicBezTo>
                  <a:pt x="2520652" y="2331778"/>
                  <a:pt x="2523589" y="2333908"/>
                  <a:pt x="2525651" y="2336663"/>
                </a:cubicBezTo>
                <a:cubicBezTo>
                  <a:pt x="2527714" y="2339419"/>
                  <a:pt x="2530651" y="2341549"/>
                  <a:pt x="2534461" y="2343052"/>
                </a:cubicBezTo>
                <a:cubicBezTo>
                  <a:pt x="2532554" y="2348502"/>
                  <a:pt x="2532249" y="2352090"/>
                  <a:pt x="2533547" y="2353815"/>
                </a:cubicBezTo>
                <a:cubicBezTo>
                  <a:pt x="2534844" y="2355540"/>
                  <a:pt x="2538317" y="2357162"/>
                  <a:pt x="2543965" y="2358681"/>
                </a:cubicBezTo>
                <a:cubicBezTo>
                  <a:pt x="2544596" y="2362639"/>
                  <a:pt x="2545842" y="2366791"/>
                  <a:pt x="2547703" y="2371137"/>
                </a:cubicBezTo>
                <a:cubicBezTo>
                  <a:pt x="2549565" y="2375484"/>
                  <a:pt x="2551890" y="2379074"/>
                  <a:pt x="2554680" y="2381909"/>
                </a:cubicBezTo>
                <a:cubicBezTo>
                  <a:pt x="2558278" y="2382180"/>
                  <a:pt x="2560905" y="2383384"/>
                  <a:pt x="2562561" y="2385523"/>
                </a:cubicBezTo>
                <a:cubicBezTo>
                  <a:pt x="2564217" y="2387662"/>
                  <a:pt x="2564555" y="2390400"/>
                  <a:pt x="2563578" y="2393738"/>
                </a:cubicBezTo>
                <a:cubicBezTo>
                  <a:pt x="2566153" y="2394513"/>
                  <a:pt x="2568668" y="2395833"/>
                  <a:pt x="2571125" y="2397698"/>
                </a:cubicBezTo>
                <a:cubicBezTo>
                  <a:pt x="2573581" y="2399563"/>
                  <a:pt x="2575298" y="2401984"/>
                  <a:pt x="2576275" y="2404962"/>
                </a:cubicBezTo>
                <a:lnTo>
                  <a:pt x="2575328" y="2413684"/>
                </a:lnTo>
                <a:lnTo>
                  <a:pt x="2558918" y="2408507"/>
                </a:lnTo>
                <a:cubicBezTo>
                  <a:pt x="2560156" y="2410777"/>
                  <a:pt x="2561330" y="2413253"/>
                  <a:pt x="2562439" y="2415933"/>
                </a:cubicBezTo>
                <a:cubicBezTo>
                  <a:pt x="2563548" y="2418613"/>
                  <a:pt x="2563901" y="2420830"/>
                  <a:pt x="2563499" y="2422582"/>
                </a:cubicBezTo>
                <a:cubicBezTo>
                  <a:pt x="2562969" y="2424144"/>
                  <a:pt x="2562325" y="2424993"/>
                  <a:pt x="2561567" y="2425131"/>
                </a:cubicBezTo>
                <a:cubicBezTo>
                  <a:pt x="2560810" y="2425267"/>
                  <a:pt x="2560014" y="2425167"/>
                  <a:pt x="2559182" y="2424829"/>
                </a:cubicBezTo>
                <a:cubicBezTo>
                  <a:pt x="2556607" y="2424054"/>
                  <a:pt x="2554091" y="2422734"/>
                  <a:pt x="2551635" y="2420869"/>
                </a:cubicBezTo>
                <a:cubicBezTo>
                  <a:pt x="2549178" y="2419004"/>
                  <a:pt x="2547462" y="2416582"/>
                  <a:pt x="2546484" y="2413605"/>
                </a:cubicBezTo>
                <a:cubicBezTo>
                  <a:pt x="2542647" y="2411943"/>
                  <a:pt x="2539610" y="2409181"/>
                  <a:pt x="2537370" y="2405317"/>
                </a:cubicBezTo>
                <a:cubicBezTo>
                  <a:pt x="2535131" y="2401453"/>
                  <a:pt x="2532094" y="2398690"/>
                  <a:pt x="2528258" y="2397029"/>
                </a:cubicBezTo>
                <a:lnTo>
                  <a:pt x="2526617" y="2396511"/>
                </a:lnTo>
                <a:lnTo>
                  <a:pt x="2507697" y="2370694"/>
                </a:lnTo>
                <a:cubicBezTo>
                  <a:pt x="2505291" y="2369860"/>
                  <a:pt x="2503258" y="2368918"/>
                  <a:pt x="2501597" y="2367867"/>
                </a:cubicBezTo>
                <a:cubicBezTo>
                  <a:pt x="2499936" y="2366817"/>
                  <a:pt x="2498313" y="2366004"/>
                  <a:pt x="2496728" y="2365429"/>
                </a:cubicBezTo>
                <a:lnTo>
                  <a:pt x="2491805" y="2363876"/>
                </a:lnTo>
                <a:cubicBezTo>
                  <a:pt x="2486457" y="2358429"/>
                  <a:pt x="2481648" y="2352702"/>
                  <a:pt x="2477379" y="2346694"/>
                </a:cubicBezTo>
                <a:cubicBezTo>
                  <a:pt x="2473109" y="2340686"/>
                  <a:pt x="2468301" y="2334958"/>
                  <a:pt x="2462952" y="2329512"/>
                </a:cubicBezTo>
                <a:lnTo>
                  <a:pt x="2448701" y="2323211"/>
                </a:lnTo>
                <a:cubicBezTo>
                  <a:pt x="2445307" y="2319434"/>
                  <a:pt x="2442247" y="2315311"/>
                  <a:pt x="2439522" y="2310842"/>
                </a:cubicBezTo>
                <a:cubicBezTo>
                  <a:pt x="2436797" y="2306374"/>
                  <a:pt x="2434816" y="2301690"/>
                  <a:pt x="2433581" y="2296789"/>
                </a:cubicBezTo>
                <a:lnTo>
                  <a:pt x="2424253" y="2292042"/>
                </a:lnTo>
                <a:cubicBezTo>
                  <a:pt x="2425107" y="2289454"/>
                  <a:pt x="2425448" y="2286705"/>
                  <a:pt x="2425276" y="2283794"/>
                </a:cubicBezTo>
                <a:cubicBezTo>
                  <a:pt x="2425105" y="2280882"/>
                  <a:pt x="2423956" y="2278566"/>
                  <a:pt x="2421831" y="2276843"/>
                </a:cubicBezTo>
                <a:cubicBezTo>
                  <a:pt x="2420337" y="2272763"/>
                  <a:pt x="2418098" y="2268899"/>
                  <a:pt x="2415113" y="2265250"/>
                </a:cubicBezTo>
                <a:cubicBezTo>
                  <a:pt x="2412129" y="2261602"/>
                  <a:pt x="2408811" y="2258300"/>
                  <a:pt x="2405158" y="2255343"/>
                </a:cubicBezTo>
                <a:cubicBezTo>
                  <a:pt x="2404188" y="2254962"/>
                  <a:pt x="2402846" y="2254689"/>
                  <a:pt x="2401131" y="2254524"/>
                </a:cubicBezTo>
                <a:cubicBezTo>
                  <a:pt x="2399416" y="2254359"/>
                  <a:pt x="2398225" y="2255036"/>
                  <a:pt x="2397559" y="2256554"/>
                </a:cubicBezTo>
                <a:cubicBezTo>
                  <a:pt x="2397302" y="2258202"/>
                  <a:pt x="2398162" y="2259526"/>
                  <a:pt x="2400140" y="2260526"/>
                </a:cubicBezTo>
                <a:cubicBezTo>
                  <a:pt x="2402117" y="2261526"/>
                  <a:pt x="2403647" y="2262159"/>
                  <a:pt x="2404728" y="2262425"/>
                </a:cubicBezTo>
                <a:cubicBezTo>
                  <a:pt x="2409078" y="2268534"/>
                  <a:pt x="2412387" y="2275441"/>
                  <a:pt x="2414653" y="2283149"/>
                </a:cubicBezTo>
                <a:cubicBezTo>
                  <a:pt x="2416921" y="2290856"/>
                  <a:pt x="2418740" y="2298196"/>
                  <a:pt x="2420111" y="2305169"/>
                </a:cubicBezTo>
                <a:lnTo>
                  <a:pt x="2431168" y="2315875"/>
                </a:lnTo>
                <a:lnTo>
                  <a:pt x="2433589" y="2331074"/>
                </a:lnTo>
                <a:cubicBezTo>
                  <a:pt x="2443957" y="2338367"/>
                  <a:pt x="2452592" y="2347933"/>
                  <a:pt x="2459495" y="2359772"/>
                </a:cubicBezTo>
                <a:cubicBezTo>
                  <a:pt x="2466397" y="2371610"/>
                  <a:pt x="2472075" y="2383400"/>
                  <a:pt x="2476527" y="2395142"/>
                </a:cubicBezTo>
                <a:cubicBezTo>
                  <a:pt x="2479057" y="2395940"/>
                  <a:pt x="2481663" y="2397214"/>
                  <a:pt x="2484343" y="2398961"/>
                </a:cubicBezTo>
                <a:cubicBezTo>
                  <a:pt x="2487025" y="2400709"/>
                  <a:pt x="2489372" y="2402803"/>
                  <a:pt x="2491384" y="2405242"/>
                </a:cubicBezTo>
                <a:lnTo>
                  <a:pt x="2494323" y="2418800"/>
                </a:lnTo>
                <a:cubicBezTo>
                  <a:pt x="2490520" y="2426923"/>
                  <a:pt x="2488006" y="2432745"/>
                  <a:pt x="2486782" y="2436268"/>
                </a:cubicBezTo>
                <a:cubicBezTo>
                  <a:pt x="2485558" y="2439792"/>
                  <a:pt x="2491357" y="2446433"/>
                  <a:pt x="2504178" y="2456191"/>
                </a:cubicBezTo>
                <a:cubicBezTo>
                  <a:pt x="2509380" y="2465201"/>
                  <a:pt x="2514787" y="2474274"/>
                  <a:pt x="2520399" y="2483413"/>
                </a:cubicBezTo>
                <a:cubicBezTo>
                  <a:pt x="2526011" y="2492551"/>
                  <a:pt x="2532497" y="2501063"/>
                  <a:pt x="2539859" y="2508948"/>
                </a:cubicBezTo>
                <a:cubicBezTo>
                  <a:pt x="2539165" y="2514481"/>
                  <a:pt x="2541765" y="2519587"/>
                  <a:pt x="2547656" y="2524265"/>
                </a:cubicBezTo>
                <a:cubicBezTo>
                  <a:pt x="2553548" y="2528943"/>
                  <a:pt x="2556018" y="2534459"/>
                  <a:pt x="2555066" y="2540812"/>
                </a:cubicBezTo>
                <a:cubicBezTo>
                  <a:pt x="2564327" y="2558281"/>
                  <a:pt x="2575224" y="2575928"/>
                  <a:pt x="2587756" y="2593753"/>
                </a:cubicBezTo>
                <a:cubicBezTo>
                  <a:pt x="2600288" y="2611578"/>
                  <a:pt x="2612804" y="2628382"/>
                  <a:pt x="2625303" y="2644167"/>
                </a:cubicBezTo>
                <a:cubicBezTo>
                  <a:pt x="2628184" y="2644211"/>
                  <a:pt x="2630605" y="2645351"/>
                  <a:pt x="2632569" y="2647587"/>
                </a:cubicBezTo>
                <a:cubicBezTo>
                  <a:pt x="2634532" y="2649823"/>
                  <a:pt x="2635076" y="2652626"/>
                  <a:pt x="2634201" y="2655996"/>
                </a:cubicBezTo>
                <a:cubicBezTo>
                  <a:pt x="2639674" y="2661407"/>
                  <a:pt x="2644645" y="2667335"/>
                  <a:pt x="2649113" y="2673782"/>
                </a:cubicBezTo>
                <a:cubicBezTo>
                  <a:pt x="2653582" y="2680229"/>
                  <a:pt x="2657885" y="2686849"/>
                  <a:pt x="2662019" y="2693642"/>
                </a:cubicBezTo>
                <a:cubicBezTo>
                  <a:pt x="2668935" y="2695786"/>
                  <a:pt x="2673197" y="2699913"/>
                  <a:pt x="2674803" y="2706020"/>
                </a:cubicBezTo>
                <a:cubicBezTo>
                  <a:pt x="2676410" y="2712128"/>
                  <a:pt x="2679721" y="2716406"/>
                  <a:pt x="2684738" y="2718853"/>
                </a:cubicBezTo>
                <a:lnTo>
                  <a:pt x="2687160" y="2734052"/>
                </a:lnTo>
                <a:cubicBezTo>
                  <a:pt x="2678284" y="2726440"/>
                  <a:pt x="2664960" y="2712914"/>
                  <a:pt x="2647187" y="2693473"/>
                </a:cubicBezTo>
                <a:cubicBezTo>
                  <a:pt x="2629413" y="2674032"/>
                  <a:pt x="2617427" y="2659123"/>
                  <a:pt x="2611228" y="2648747"/>
                </a:cubicBezTo>
                <a:cubicBezTo>
                  <a:pt x="2608078" y="2647528"/>
                  <a:pt x="2604919" y="2645629"/>
                  <a:pt x="2601748" y="2643050"/>
                </a:cubicBezTo>
                <a:cubicBezTo>
                  <a:pt x="2598578" y="2640471"/>
                  <a:pt x="2594597" y="2638313"/>
                  <a:pt x="2589807" y="2636576"/>
                </a:cubicBezTo>
                <a:cubicBezTo>
                  <a:pt x="2588726" y="2636310"/>
                  <a:pt x="2587197" y="2635677"/>
                  <a:pt x="2585218" y="2634677"/>
                </a:cubicBezTo>
                <a:cubicBezTo>
                  <a:pt x="2583241" y="2633677"/>
                  <a:pt x="2582381" y="2632354"/>
                  <a:pt x="2582638" y="2630705"/>
                </a:cubicBezTo>
                <a:lnTo>
                  <a:pt x="2583155" y="2629064"/>
                </a:lnTo>
                <a:cubicBezTo>
                  <a:pt x="2577777" y="2625263"/>
                  <a:pt x="2567761" y="2618645"/>
                  <a:pt x="2553108" y="2609210"/>
                </a:cubicBezTo>
                <a:cubicBezTo>
                  <a:pt x="2538454" y="2599775"/>
                  <a:pt x="2529928" y="2592724"/>
                  <a:pt x="2527529" y="2588058"/>
                </a:cubicBezTo>
                <a:cubicBezTo>
                  <a:pt x="2519742" y="2586766"/>
                  <a:pt x="2513163" y="2582360"/>
                  <a:pt x="2507792" y="2574839"/>
                </a:cubicBezTo>
                <a:cubicBezTo>
                  <a:pt x="2502422" y="2567318"/>
                  <a:pt x="2497569" y="2560299"/>
                  <a:pt x="2493235" y="2553782"/>
                </a:cubicBezTo>
                <a:cubicBezTo>
                  <a:pt x="2487793" y="2552327"/>
                  <a:pt x="2484298" y="2549345"/>
                  <a:pt x="2482751" y="2544835"/>
                </a:cubicBezTo>
                <a:cubicBezTo>
                  <a:pt x="2481204" y="2540325"/>
                  <a:pt x="2478249" y="2537062"/>
                  <a:pt x="2473886" y="2535046"/>
                </a:cubicBezTo>
                <a:cubicBezTo>
                  <a:pt x="2472086" y="2534554"/>
                  <a:pt x="2469942" y="2533727"/>
                  <a:pt x="2467451" y="2532565"/>
                </a:cubicBezTo>
                <a:cubicBezTo>
                  <a:pt x="2464961" y="2531403"/>
                  <a:pt x="2463075" y="2529756"/>
                  <a:pt x="2461793" y="2527622"/>
                </a:cubicBezTo>
                <a:lnTo>
                  <a:pt x="2448578" y="2518040"/>
                </a:lnTo>
                <a:cubicBezTo>
                  <a:pt x="2445023" y="2517632"/>
                  <a:pt x="2442568" y="2515880"/>
                  <a:pt x="2441215" y="2512784"/>
                </a:cubicBezTo>
                <a:cubicBezTo>
                  <a:pt x="2439860" y="2509689"/>
                  <a:pt x="2439694" y="2506403"/>
                  <a:pt x="2440715" y="2502929"/>
                </a:cubicBezTo>
                <a:lnTo>
                  <a:pt x="2427500" y="2493346"/>
                </a:lnTo>
                <a:lnTo>
                  <a:pt x="2426289" y="2485747"/>
                </a:lnTo>
                <a:cubicBezTo>
                  <a:pt x="2420736" y="2485235"/>
                  <a:pt x="2414936" y="2484082"/>
                  <a:pt x="2408886" y="2482286"/>
                </a:cubicBezTo>
                <a:cubicBezTo>
                  <a:pt x="2402837" y="2480490"/>
                  <a:pt x="2398763" y="2476724"/>
                  <a:pt x="2396663" y="2470987"/>
                </a:cubicBezTo>
                <a:cubicBezTo>
                  <a:pt x="2390862" y="2468404"/>
                  <a:pt x="2380634" y="2461268"/>
                  <a:pt x="2365978" y="2449577"/>
                </a:cubicBezTo>
                <a:cubicBezTo>
                  <a:pt x="2351323" y="2437886"/>
                  <a:pt x="2342433" y="2429368"/>
                  <a:pt x="2339308" y="2424022"/>
                </a:cubicBezTo>
                <a:lnTo>
                  <a:pt x="2325575" y="2416080"/>
                </a:lnTo>
                <a:lnTo>
                  <a:pt x="2313132" y="2386893"/>
                </a:lnTo>
                <a:cubicBezTo>
                  <a:pt x="2307565" y="2385475"/>
                  <a:pt x="2303368" y="2382572"/>
                  <a:pt x="2300542" y="2378185"/>
                </a:cubicBezTo>
                <a:cubicBezTo>
                  <a:pt x="2297717" y="2373797"/>
                  <a:pt x="2293649" y="2370485"/>
                  <a:pt x="2288341" y="2368246"/>
                </a:cubicBezTo>
                <a:cubicBezTo>
                  <a:pt x="2287158" y="2363061"/>
                  <a:pt x="2284922" y="2357995"/>
                  <a:pt x="2281634" y="2353048"/>
                </a:cubicBezTo>
                <a:cubicBezTo>
                  <a:pt x="2278346" y="2348101"/>
                  <a:pt x="2274102" y="2345109"/>
                  <a:pt x="2268904" y="2344070"/>
                </a:cubicBezTo>
                <a:cubicBezTo>
                  <a:pt x="2269666" y="2340701"/>
                  <a:pt x="2269090" y="2338716"/>
                  <a:pt x="2267175" y="2338112"/>
                </a:cubicBezTo>
                <a:cubicBezTo>
                  <a:pt x="2264647" y="2337427"/>
                  <a:pt x="2262730" y="2336596"/>
                  <a:pt x="2261421" y="2335619"/>
                </a:cubicBezTo>
                <a:cubicBezTo>
                  <a:pt x="2260113" y="2334643"/>
                  <a:pt x="2259814" y="2332970"/>
                  <a:pt x="2260524" y="2330600"/>
                </a:cubicBezTo>
                <a:cubicBezTo>
                  <a:pt x="2246716" y="2307524"/>
                  <a:pt x="2227917" y="2284902"/>
                  <a:pt x="2204124" y="2262735"/>
                </a:cubicBezTo>
                <a:cubicBezTo>
                  <a:pt x="2180332" y="2240569"/>
                  <a:pt x="2158704" y="2219761"/>
                  <a:pt x="2139241" y="2200313"/>
                </a:cubicBezTo>
                <a:lnTo>
                  <a:pt x="2136301" y="2186756"/>
                </a:lnTo>
                <a:lnTo>
                  <a:pt x="2119110" y="2166897"/>
                </a:lnTo>
                <a:lnTo>
                  <a:pt x="2138372" y="2180192"/>
                </a:lnTo>
                <a:lnTo>
                  <a:pt x="2139407" y="2176910"/>
                </a:lnTo>
                <a:lnTo>
                  <a:pt x="2136556" y="2168792"/>
                </a:lnTo>
                <a:lnTo>
                  <a:pt x="2124464" y="2161369"/>
                </a:lnTo>
                <a:lnTo>
                  <a:pt x="2115565" y="2149540"/>
                </a:lnTo>
                <a:lnTo>
                  <a:pt x="2105323" y="2137269"/>
                </a:lnTo>
                <a:lnTo>
                  <a:pt x="2102185" y="2138835"/>
                </a:lnTo>
                <a:cubicBezTo>
                  <a:pt x="2102103" y="2141523"/>
                  <a:pt x="2101479" y="2144294"/>
                  <a:pt x="2100312" y="2147149"/>
                </a:cubicBezTo>
                <a:lnTo>
                  <a:pt x="2100196" y="2147290"/>
                </a:lnTo>
                <a:lnTo>
                  <a:pt x="2114804" y="2186301"/>
                </a:lnTo>
                <a:cubicBezTo>
                  <a:pt x="2119300" y="2187061"/>
                  <a:pt x="2123261" y="2190677"/>
                  <a:pt x="2126685" y="2197148"/>
                </a:cubicBezTo>
                <a:cubicBezTo>
                  <a:pt x="2130109" y="2203619"/>
                  <a:pt x="2132336" y="2209048"/>
                  <a:pt x="2133366" y="2213434"/>
                </a:cubicBezTo>
                <a:cubicBezTo>
                  <a:pt x="2138275" y="2214802"/>
                  <a:pt x="2141313" y="2217621"/>
                  <a:pt x="2142479" y="2221891"/>
                </a:cubicBezTo>
                <a:cubicBezTo>
                  <a:pt x="2143645" y="2226161"/>
                  <a:pt x="2143691" y="2230508"/>
                  <a:pt x="2142617" y="2234933"/>
                </a:cubicBezTo>
                <a:cubicBezTo>
                  <a:pt x="2145689" y="2244743"/>
                  <a:pt x="2150631" y="2254094"/>
                  <a:pt x="2157441" y="2262985"/>
                </a:cubicBezTo>
                <a:cubicBezTo>
                  <a:pt x="2156727" y="2268741"/>
                  <a:pt x="2158380" y="2271834"/>
                  <a:pt x="2162398" y="2272266"/>
                </a:cubicBezTo>
                <a:cubicBezTo>
                  <a:pt x="2166417" y="2272696"/>
                  <a:pt x="2167976" y="2276209"/>
                  <a:pt x="2167072" y="2282805"/>
                </a:cubicBezTo>
                <a:lnTo>
                  <a:pt x="2176541" y="2295532"/>
                </a:lnTo>
                <a:lnTo>
                  <a:pt x="2170148" y="2308200"/>
                </a:lnTo>
                <a:lnTo>
                  <a:pt x="2170847" y="2320706"/>
                </a:lnTo>
                <a:lnTo>
                  <a:pt x="2176042" y="2328939"/>
                </a:lnTo>
                <a:lnTo>
                  <a:pt x="2183674" y="2334193"/>
                </a:lnTo>
                <a:cubicBezTo>
                  <a:pt x="2186412" y="2338341"/>
                  <a:pt x="2189054" y="2342908"/>
                  <a:pt x="2191601" y="2347895"/>
                </a:cubicBezTo>
                <a:cubicBezTo>
                  <a:pt x="2194149" y="2352881"/>
                  <a:pt x="2195762" y="2358097"/>
                  <a:pt x="2196441" y="2363544"/>
                </a:cubicBezTo>
                <a:lnTo>
                  <a:pt x="2204074" y="2368799"/>
                </a:lnTo>
                <a:cubicBezTo>
                  <a:pt x="2205010" y="2377170"/>
                  <a:pt x="2207053" y="2386012"/>
                  <a:pt x="2210203" y="2395325"/>
                </a:cubicBezTo>
                <a:cubicBezTo>
                  <a:pt x="2213352" y="2404637"/>
                  <a:pt x="2216843" y="2412925"/>
                  <a:pt x="2220677" y="2420187"/>
                </a:cubicBezTo>
                <a:lnTo>
                  <a:pt x="2227230" y="2414613"/>
                </a:lnTo>
                <a:cubicBezTo>
                  <a:pt x="2232508" y="2419225"/>
                  <a:pt x="2237146" y="2426669"/>
                  <a:pt x="2241143" y="2436946"/>
                </a:cubicBezTo>
                <a:cubicBezTo>
                  <a:pt x="2245140" y="2447222"/>
                  <a:pt x="2248655" y="2455735"/>
                  <a:pt x="2251686" y="2462485"/>
                </a:cubicBezTo>
                <a:cubicBezTo>
                  <a:pt x="2251218" y="2466826"/>
                  <a:pt x="2252717" y="2469297"/>
                  <a:pt x="2256184" y="2469898"/>
                </a:cubicBezTo>
                <a:cubicBezTo>
                  <a:pt x="2259650" y="2470498"/>
                  <a:pt x="2261054" y="2473389"/>
                  <a:pt x="2260396" y="2478569"/>
                </a:cubicBezTo>
                <a:lnTo>
                  <a:pt x="2268568" y="2489238"/>
                </a:lnTo>
                <a:lnTo>
                  <a:pt x="2262934" y="2498549"/>
                </a:lnTo>
                <a:cubicBezTo>
                  <a:pt x="2266622" y="2501258"/>
                  <a:pt x="2269666" y="2504372"/>
                  <a:pt x="2272067" y="2507892"/>
                </a:cubicBezTo>
                <a:cubicBezTo>
                  <a:pt x="2274469" y="2511412"/>
                  <a:pt x="2276999" y="2514851"/>
                  <a:pt x="2279657" y="2518209"/>
                </a:cubicBezTo>
                <a:cubicBezTo>
                  <a:pt x="2279864" y="2516970"/>
                  <a:pt x="2280495" y="2514834"/>
                  <a:pt x="2281548" y="2511801"/>
                </a:cubicBezTo>
                <a:cubicBezTo>
                  <a:pt x="2282601" y="2508768"/>
                  <a:pt x="2283975" y="2507241"/>
                  <a:pt x="2285671" y="2507220"/>
                </a:cubicBezTo>
                <a:lnTo>
                  <a:pt x="2288648" y="2509658"/>
                </a:lnTo>
                <a:cubicBezTo>
                  <a:pt x="2288100" y="2511592"/>
                  <a:pt x="2287772" y="2514017"/>
                  <a:pt x="2287664" y="2516933"/>
                </a:cubicBezTo>
                <a:cubicBezTo>
                  <a:pt x="2287556" y="2519849"/>
                  <a:pt x="2288676" y="2521720"/>
                  <a:pt x="2291026" y="2522545"/>
                </a:cubicBezTo>
                <a:cubicBezTo>
                  <a:pt x="2291005" y="2527025"/>
                  <a:pt x="2291976" y="2531507"/>
                  <a:pt x="2293938" y="2535994"/>
                </a:cubicBezTo>
                <a:cubicBezTo>
                  <a:pt x="2295899" y="2540481"/>
                  <a:pt x="2298319" y="2544409"/>
                  <a:pt x="2301195" y="2547780"/>
                </a:cubicBezTo>
                <a:lnTo>
                  <a:pt x="2304492" y="2564403"/>
                </a:lnTo>
                <a:lnTo>
                  <a:pt x="2316939" y="2579568"/>
                </a:lnTo>
                <a:cubicBezTo>
                  <a:pt x="2317525" y="2585103"/>
                  <a:pt x="2318716" y="2590886"/>
                  <a:pt x="2320513" y="2596916"/>
                </a:cubicBezTo>
                <a:cubicBezTo>
                  <a:pt x="2322310" y="2602946"/>
                  <a:pt x="2324435" y="2608499"/>
                  <a:pt x="2326889" y="2613574"/>
                </a:cubicBezTo>
                <a:cubicBezTo>
                  <a:pt x="2325543" y="2613674"/>
                  <a:pt x="2325148" y="2615422"/>
                  <a:pt x="2325703" y="2618819"/>
                </a:cubicBezTo>
                <a:cubicBezTo>
                  <a:pt x="2326257" y="2622215"/>
                  <a:pt x="2325767" y="2624383"/>
                  <a:pt x="2324231" y="2625323"/>
                </a:cubicBezTo>
                <a:cubicBezTo>
                  <a:pt x="2330122" y="2630477"/>
                  <a:pt x="2335824" y="2636472"/>
                  <a:pt x="2341334" y="2643304"/>
                </a:cubicBezTo>
                <a:cubicBezTo>
                  <a:pt x="2338878" y="2648151"/>
                  <a:pt x="2339115" y="2653277"/>
                  <a:pt x="2342046" y="2658681"/>
                </a:cubicBezTo>
                <a:cubicBezTo>
                  <a:pt x="2344977" y="2664086"/>
                  <a:pt x="2348436" y="2668616"/>
                  <a:pt x="2352423" y="2672275"/>
                </a:cubicBezTo>
                <a:lnTo>
                  <a:pt x="2359356" y="2665023"/>
                </a:lnTo>
                <a:cubicBezTo>
                  <a:pt x="2361618" y="2671599"/>
                  <a:pt x="2364113" y="2678117"/>
                  <a:pt x="2366841" y="2684578"/>
                </a:cubicBezTo>
                <a:cubicBezTo>
                  <a:pt x="2369570" y="2691039"/>
                  <a:pt x="2371130" y="2697787"/>
                  <a:pt x="2371524" y="2704823"/>
                </a:cubicBezTo>
                <a:lnTo>
                  <a:pt x="2375420" y="2710996"/>
                </a:lnTo>
                <a:lnTo>
                  <a:pt x="2373362" y="2712295"/>
                </a:lnTo>
                <a:lnTo>
                  <a:pt x="2383591" y="2721666"/>
                </a:lnTo>
                <a:cubicBezTo>
                  <a:pt x="2384227" y="2726330"/>
                  <a:pt x="2385049" y="2731147"/>
                  <a:pt x="2386056" y="2736116"/>
                </a:cubicBezTo>
                <a:cubicBezTo>
                  <a:pt x="2387064" y="2741086"/>
                  <a:pt x="2388820" y="2745673"/>
                  <a:pt x="2391324" y="2749878"/>
                </a:cubicBezTo>
                <a:lnTo>
                  <a:pt x="2383851" y="2751716"/>
                </a:lnTo>
                <a:lnTo>
                  <a:pt x="2392942" y="2766121"/>
                </a:lnTo>
                <a:lnTo>
                  <a:pt x="2403551" y="2773814"/>
                </a:lnTo>
                <a:cubicBezTo>
                  <a:pt x="2394672" y="2779597"/>
                  <a:pt x="2393744" y="2786297"/>
                  <a:pt x="2400769" y="2793913"/>
                </a:cubicBezTo>
                <a:cubicBezTo>
                  <a:pt x="2407793" y="2801530"/>
                  <a:pt x="2410412" y="2808150"/>
                  <a:pt x="2408626" y="2813774"/>
                </a:cubicBezTo>
                <a:cubicBezTo>
                  <a:pt x="2410520" y="2814496"/>
                  <a:pt x="2411386" y="2815869"/>
                  <a:pt x="2411223" y="2817890"/>
                </a:cubicBezTo>
                <a:cubicBezTo>
                  <a:pt x="2410670" y="2820337"/>
                  <a:pt x="2410678" y="2822251"/>
                  <a:pt x="2411248" y="2823629"/>
                </a:cubicBezTo>
                <a:cubicBezTo>
                  <a:pt x="2411819" y="2825007"/>
                  <a:pt x="2412855" y="2826271"/>
                  <a:pt x="2414360" y="2827420"/>
                </a:cubicBezTo>
                <a:cubicBezTo>
                  <a:pt x="2419274" y="2833640"/>
                  <a:pt x="2423177" y="2842389"/>
                  <a:pt x="2426066" y="2853664"/>
                </a:cubicBezTo>
                <a:cubicBezTo>
                  <a:pt x="2428954" y="2864939"/>
                  <a:pt x="2430894" y="2874566"/>
                  <a:pt x="2431882" y="2882545"/>
                </a:cubicBezTo>
                <a:cubicBezTo>
                  <a:pt x="2436133" y="2886337"/>
                  <a:pt x="2438969" y="2891021"/>
                  <a:pt x="2440391" y="2896599"/>
                </a:cubicBezTo>
                <a:cubicBezTo>
                  <a:pt x="2441812" y="2902176"/>
                  <a:pt x="2443105" y="2907834"/>
                  <a:pt x="2444269" y="2913574"/>
                </a:cubicBezTo>
                <a:cubicBezTo>
                  <a:pt x="2445804" y="2914913"/>
                  <a:pt x="2447010" y="2916730"/>
                  <a:pt x="2447888" y="2919023"/>
                </a:cubicBezTo>
                <a:cubicBezTo>
                  <a:pt x="2448766" y="2921317"/>
                  <a:pt x="2449038" y="2923363"/>
                  <a:pt x="2448705" y="2925162"/>
                </a:cubicBezTo>
                <a:cubicBezTo>
                  <a:pt x="2448236" y="2926747"/>
                  <a:pt x="2447385" y="2927583"/>
                  <a:pt x="2446152" y="2927672"/>
                </a:cubicBezTo>
                <a:cubicBezTo>
                  <a:pt x="2444919" y="2927761"/>
                  <a:pt x="2443839" y="2927663"/>
                  <a:pt x="2442911" y="2927380"/>
                </a:cubicBezTo>
                <a:lnTo>
                  <a:pt x="2445288" y="2940267"/>
                </a:lnTo>
                <a:cubicBezTo>
                  <a:pt x="2450493" y="2938541"/>
                  <a:pt x="2455028" y="2938317"/>
                  <a:pt x="2458892" y="2939595"/>
                </a:cubicBezTo>
                <a:cubicBezTo>
                  <a:pt x="2462756" y="2940873"/>
                  <a:pt x="2463310" y="2944601"/>
                  <a:pt x="2460553" y="2950777"/>
                </a:cubicBezTo>
                <a:lnTo>
                  <a:pt x="2464828" y="2955273"/>
                </a:lnTo>
                <a:lnTo>
                  <a:pt x="2455298" y="2958409"/>
                </a:lnTo>
                <a:lnTo>
                  <a:pt x="2454539" y="2961766"/>
                </a:lnTo>
                <a:cubicBezTo>
                  <a:pt x="2453942" y="2963101"/>
                  <a:pt x="2454375" y="2963787"/>
                  <a:pt x="2455838" y="2963823"/>
                </a:cubicBezTo>
                <a:cubicBezTo>
                  <a:pt x="2456755" y="2963994"/>
                  <a:pt x="2457952" y="2963897"/>
                  <a:pt x="2459431" y="2963534"/>
                </a:cubicBezTo>
                <a:cubicBezTo>
                  <a:pt x="2460910" y="2963170"/>
                  <a:pt x="2462203" y="2962654"/>
                  <a:pt x="2463310" y="2961986"/>
                </a:cubicBezTo>
                <a:cubicBezTo>
                  <a:pt x="2462565" y="2965603"/>
                  <a:pt x="2462846" y="2969562"/>
                  <a:pt x="2464152" y="2973863"/>
                </a:cubicBezTo>
                <a:cubicBezTo>
                  <a:pt x="2465457" y="2978165"/>
                  <a:pt x="2467701" y="2981245"/>
                  <a:pt x="2470883" y="2983104"/>
                </a:cubicBezTo>
                <a:cubicBezTo>
                  <a:pt x="2475163" y="2994401"/>
                  <a:pt x="2478973" y="3006803"/>
                  <a:pt x="2482313" y="3020312"/>
                </a:cubicBezTo>
                <a:cubicBezTo>
                  <a:pt x="2485652" y="3033821"/>
                  <a:pt x="2490587" y="3045154"/>
                  <a:pt x="2497116" y="3054313"/>
                </a:cubicBezTo>
                <a:cubicBezTo>
                  <a:pt x="2495119" y="3059889"/>
                  <a:pt x="2496574" y="3065805"/>
                  <a:pt x="2501481" y="3072060"/>
                </a:cubicBezTo>
                <a:cubicBezTo>
                  <a:pt x="2506387" y="3078316"/>
                  <a:pt x="2508682" y="3084421"/>
                  <a:pt x="2508364" y="3090377"/>
                </a:cubicBezTo>
                <a:lnTo>
                  <a:pt x="2507604" y="3093734"/>
                </a:lnTo>
                <a:cubicBezTo>
                  <a:pt x="2498056" y="3087200"/>
                  <a:pt x="2491389" y="3077680"/>
                  <a:pt x="2487602" y="3065172"/>
                </a:cubicBezTo>
                <a:cubicBezTo>
                  <a:pt x="2483816" y="3052665"/>
                  <a:pt x="2479301" y="3041426"/>
                  <a:pt x="2474059" y="3031456"/>
                </a:cubicBezTo>
                <a:cubicBezTo>
                  <a:pt x="2471289" y="3029727"/>
                  <a:pt x="2469711" y="3027605"/>
                  <a:pt x="2469323" y="3025092"/>
                </a:cubicBezTo>
                <a:cubicBezTo>
                  <a:pt x="2468936" y="3022578"/>
                  <a:pt x="2467358" y="3020457"/>
                  <a:pt x="2464588" y="3018728"/>
                </a:cubicBezTo>
                <a:lnTo>
                  <a:pt x="2462051" y="2998749"/>
                </a:lnTo>
                <a:lnTo>
                  <a:pt x="2434778" y="2955531"/>
                </a:lnTo>
                <a:lnTo>
                  <a:pt x="2440133" y="2970857"/>
                </a:lnTo>
                <a:lnTo>
                  <a:pt x="2419773" y="2975072"/>
                </a:lnTo>
                <a:cubicBezTo>
                  <a:pt x="2412688" y="2952777"/>
                  <a:pt x="2401910" y="2932182"/>
                  <a:pt x="2387439" y="2913289"/>
                </a:cubicBezTo>
                <a:cubicBezTo>
                  <a:pt x="2372968" y="2894395"/>
                  <a:pt x="2359198" y="2875329"/>
                  <a:pt x="2346128" y="2856091"/>
                </a:cubicBezTo>
                <a:lnTo>
                  <a:pt x="2342392" y="2857010"/>
                </a:lnTo>
                <a:cubicBezTo>
                  <a:pt x="2342950" y="2860554"/>
                  <a:pt x="2344211" y="2866352"/>
                  <a:pt x="2346176" y="2874405"/>
                </a:cubicBezTo>
                <a:cubicBezTo>
                  <a:pt x="2348139" y="2882457"/>
                  <a:pt x="2349076" y="2887741"/>
                  <a:pt x="2348985" y="2890256"/>
                </a:cubicBezTo>
                <a:cubicBezTo>
                  <a:pt x="2348262" y="2892152"/>
                  <a:pt x="2346891" y="2893017"/>
                  <a:pt x="2344869" y="2892854"/>
                </a:cubicBezTo>
                <a:cubicBezTo>
                  <a:pt x="2341575" y="2891814"/>
                  <a:pt x="2338472" y="2889937"/>
                  <a:pt x="2335558" y="2887220"/>
                </a:cubicBezTo>
                <a:lnTo>
                  <a:pt x="2331123" y="2875631"/>
                </a:lnTo>
                <a:cubicBezTo>
                  <a:pt x="2328636" y="2880288"/>
                  <a:pt x="2325403" y="2881909"/>
                  <a:pt x="2321423" y="2880494"/>
                </a:cubicBezTo>
                <a:cubicBezTo>
                  <a:pt x="2317442" y="2879079"/>
                  <a:pt x="2315768" y="2875760"/>
                  <a:pt x="2316398" y="2870536"/>
                </a:cubicBezTo>
                <a:lnTo>
                  <a:pt x="2303571" y="2857049"/>
                </a:lnTo>
                <a:cubicBezTo>
                  <a:pt x="2298491" y="2855460"/>
                  <a:pt x="2296213" y="2853180"/>
                  <a:pt x="2296738" y="2850211"/>
                </a:cubicBezTo>
                <a:cubicBezTo>
                  <a:pt x="2297262" y="2847243"/>
                  <a:pt x="2295824" y="2845153"/>
                  <a:pt x="2292422" y="2843943"/>
                </a:cubicBezTo>
                <a:lnTo>
                  <a:pt x="2293181" y="2840586"/>
                </a:lnTo>
                <a:cubicBezTo>
                  <a:pt x="2293341" y="2839556"/>
                  <a:pt x="2293781" y="2838259"/>
                  <a:pt x="2294503" y="2836695"/>
                </a:cubicBezTo>
                <a:cubicBezTo>
                  <a:pt x="2295224" y="2835131"/>
                  <a:pt x="2296409" y="2834443"/>
                  <a:pt x="2298057" y="2834632"/>
                </a:cubicBezTo>
                <a:cubicBezTo>
                  <a:pt x="2300608" y="2835540"/>
                  <a:pt x="2302907" y="2838045"/>
                  <a:pt x="2304957" y="2842147"/>
                </a:cubicBezTo>
                <a:cubicBezTo>
                  <a:pt x="2307006" y="2846249"/>
                  <a:pt x="2308602" y="2849918"/>
                  <a:pt x="2309745" y="2853154"/>
                </a:cubicBezTo>
                <a:lnTo>
                  <a:pt x="2320354" y="2860846"/>
                </a:lnTo>
                <a:lnTo>
                  <a:pt x="2321114" y="2857489"/>
                </a:lnTo>
                <a:cubicBezTo>
                  <a:pt x="2318077" y="2855148"/>
                  <a:pt x="2313175" y="2849850"/>
                  <a:pt x="2306405" y="2841593"/>
                </a:cubicBezTo>
                <a:cubicBezTo>
                  <a:pt x="2299636" y="2833335"/>
                  <a:pt x="2295248" y="2827712"/>
                  <a:pt x="2293242" y="2824722"/>
                </a:cubicBezTo>
                <a:lnTo>
                  <a:pt x="2287447" y="2826940"/>
                </a:lnTo>
                <a:cubicBezTo>
                  <a:pt x="2285171" y="2822051"/>
                  <a:pt x="2283245" y="2817573"/>
                  <a:pt x="2281665" y="2813503"/>
                </a:cubicBezTo>
                <a:cubicBezTo>
                  <a:pt x="2280087" y="2809434"/>
                  <a:pt x="2278065" y="2805375"/>
                  <a:pt x="2275599" y="2801325"/>
                </a:cubicBezTo>
                <a:cubicBezTo>
                  <a:pt x="2276252" y="2794379"/>
                  <a:pt x="2273479" y="2789415"/>
                  <a:pt x="2267280" y="2786433"/>
                </a:cubicBezTo>
                <a:cubicBezTo>
                  <a:pt x="2261082" y="2783450"/>
                  <a:pt x="2257794" y="2778810"/>
                  <a:pt x="2257418" y="2772514"/>
                </a:cubicBezTo>
                <a:lnTo>
                  <a:pt x="2253142" y="2768019"/>
                </a:lnTo>
                <a:lnTo>
                  <a:pt x="2239875" y="2772074"/>
                </a:lnTo>
                <a:lnTo>
                  <a:pt x="2245829" y="2776950"/>
                </a:lnTo>
                <a:lnTo>
                  <a:pt x="2242952" y="2797469"/>
                </a:lnTo>
                <a:lnTo>
                  <a:pt x="2251883" y="2804782"/>
                </a:lnTo>
                <a:cubicBezTo>
                  <a:pt x="2251421" y="2806662"/>
                  <a:pt x="2251436" y="2808871"/>
                  <a:pt x="2251928" y="2811407"/>
                </a:cubicBezTo>
                <a:cubicBezTo>
                  <a:pt x="2252420" y="2813944"/>
                  <a:pt x="2253883" y="2815599"/>
                  <a:pt x="2256318" y="2816370"/>
                </a:cubicBezTo>
                <a:lnTo>
                  <a:pt x="2259076" y="2827579"/>
                </a:lnTo>
                <a:lnTo>
                  <a:pt x="2253441" y="2836890"/>
                </a:lnTo>
                <a:cubicBezTo>
                  <a:pt x="2252669" y="2836568"/>
                  <a:pt x="2252306" y="2835897"/>
                  <a:pt x="2252352" y="2834879"/>
                </a:cubicBezTo>
                <a:cubicBezTo>
                  <a:pt x="2252399" y="2833861"/>
                  <a:pt x="2252456" y="2833286"/>
                  <a:pt x="2252522" y="2833153"/>
                </a:cubicBezTo>
                <a:lnTo>
                  <a:pt x="2241913" y="2825461"/>
                </a:lnTo>
                <a:cubicBezTo>
                  <a:pt x="2241565" y="2822773"/>
                  <a:pt x="2240422" y="2820676"/>
                  <a:pt x="2238484" y="2819172"/>
                </a:cubicBezTo>
                <a:cubicBezTo>
                  <a:pt x="2236545" y="2817668"/>
                  <a:pt x="2234279" y="2816641"/>
                  <a:pt x="2231683" y="2816090"/>
                </a:cubicBezTo>
                <a:lnTo>
                  <a:pt x="2226109" y="2809537"/>
                </a:lnTo>
                <a:lnTo>
                  <a:pt x="2216418" y="2805581"/>
                </a:lnTo>
                <a:cubicBezTo>
                  <a:pt x="2212042" y="2797791"/>
                  <a:pt x="2202139" y="2786657"/>
                  <a:pt x="2186706" y="2772177"/>
                </a:cubicBezTo>
                <a:cubicBezTo>
                  <a:pt x="2171273" y="2757696"/>
                  <a:pt x="2159366" y="2745668"/>
                  <a:pt x="2150985" y="2736090"/>
                </a:cubicBezTo>
                <a:lnTo>
                  <a:pt x="2135500" y="2734352"/>
                </a:lnTo>
                <a:lnTo>
                  <a:pt x="2129766" y="2720705"/>
                </a:lnTo>
                <a:lnTo>
                  <a:pt x="2120835" y="2713392"/>
                </a:lnTo>
                <a:cubicBezTo>
                  <a:pt x="2128758" y="2724189"/>
                  <a:pt x="2134950" y="2735808"/>
                  <a:pt x="2139414" y="2748248"/>
                </a:cubicBezTo>
                <a:cubicBezTo>
                  <a:pt x="2143877" y="2760688"/>
                  <a:pt x="2148107" y="2773185"/>
                  <a:pt x="2152103" y="2785740"/>
                </a:cubicBezTo>
                <a:cubicBezTo>
                  <a:pt x="2156424" y="2787599"/>
                  <a:pt x="2160449" y="2790274"/>
                  <a:pt x="2164181" y="2793765"/>
                </a:cubicBezTo>
                <a:cubicBezTo>
                  <a:pt x="2167912" y="2797255"/>
                  <a:pt x="2169461" y="2801133"/>
                  <a:pt x="2168826" y="2805401"/>
                </a:cubicBezTo>
                <a:cubicBezTo>
                  <a:pt x="2166533" y="2819437"/>
                  <a:pt x="2168087" y="2828168"/>
                  <a:pt x="2173486" y="2831594"/>
                </a:cubicBezTo>
                <a:cubicBezTo>
                  <a:pt x="2178886" y="2835021"/>
                  <a:pt x="2181388" y="2839556"/>
                  <a:pt x="2180994" y="2845200"/>
                </a:cubicBezTo>
                <a:lnTo>
                  <a:pt x="2191383" y="2861664"/>
                </a:lnTo>
                <a:cubicBezTo>
                  <a:pt x="2189847" y="2864882"/>
                  <a:pt x="2189383" y="2868232"/>
                  <a:pt x="2189992" y="2871714"/>
                </a:cubicBezTo>
                <a:cubicBezTo>
                  <a:pt x="2190601" y="2875197"/>
                  <a:pt x="2191910" y="2878507"/>
                  <a:pt x="2193920" y="2881644"/>
                </a:cubicBezTo>
                <a:cubicBezTo>
                  <a:pt x="2193694" y="2882806"/>
                  <a:pt x="2192778" y="2884583"/>
                  <a:pt x="2191171" y="2886976"/>
                </a:cubicBezTo>
                <a:cubicBezTo>
                  <a:pt x="2189564" y="2889369"/>
                  <a:pt x="2187483" y="2890442"/>
                  <a:pt x="2184930" y="2890196"/>
                </a:cubicBezTo>
                <a:cubicBezTo>
                  <a:pt x="2182562" y="2888962"/>
                  <a:pt x="2181208" y="2885201"/>
                  <a:pt x="2180866" y="2878911"/>
                </a:cubicBezTo>
                <a:cubicBezTo>
                  <a:pt x="2180524" y="2872623"/>
                  <a:pt x="2180294" y="2867793"/>
                  <a:pt x="2180175" y="2864421"/>
                </a:cubicBezTo>
                <a:lnTo>
                  <a:pt x="2151604" y="2819146"/>
                </a:lnTo>
                <a:cubicBezTo>
                  <a:pt x="2151388" y="2813438"/>
                  <a:pt x="2150905" y="2807448"/>
                  <a:pt x="2150155" y="2801177"/>
                </a:cubicBezTo>
                <a:cubicBezTo>
                  <a:pt x="2149405" y="2794907"/>
                  <a:pt x="2146444" y="2790120"/>
                  <a:pt x="2141274" y="2786819"/>
                </a:cubicBezTo>
                <a:lnTo>
                  <a:pt x="2124231" y="2752973"/>
                </a:lnTo>
                <a:lnTo>
                  <a:pt x="2111185" y="2748257"/>
                </a:lnTo>
                <a:cubicBezTo>
                  <a:pt x="2110422" y="2747240"/>
                  <a:pt x="2109579" y="2746094"/>
                  <a:pt x="2108654" y="2744818"/>
                </a:cubicBezTo>
                <a:cubicBezTo>
                  <a:pt x="2107730" y="2743544"/>
                  <a:pt x="2107401" y="2742073"/>
                  <a:pt x="2107668" y="2740405"/>
                </a:cubicBezTo>
                <a:lnTo>
                  <a:pt x="2108427" y="2737048"/>
                </a:lnTo>
                <a:lnTo>
                  <a:pt x="2089526" y="2750415"/>
                </a:lnTo>
                <a:lnTo>
                  <a:pt x="2088387" y="2755451"/>
                </a:lnTo>
                <a:cubicBezTo>
                  <a:pt x="2088053" y="2757249"/>
                  <a:pt x="2088326" y="2759296"/>
                  <a:pt x="2089204" y="2761589"/>
                </a:cubicBezTo>
                <a:cubicBezTo>
                  <a:pt x="2090082" y="2763882"/>
                  <a:pt x="2091288" y="2765699"/>
                  <a:pt x="2092822" y="2767038"/>
                </a:cubicBezTo>
                <a:lnTo>
                  <a:pt x="2092763" y="2782903"/>
                </a:lnTo>
                <a:cubicBezTo>
                  <a:pt x="2098515" y="2786556"/>
                  <a:pt x="2103289" y="2793076"/>
                  <a:pt x="2107083" y="2802460"/>
                </a:cubicBezTo>
                <a:cubicBezTo>
                  <a:pt x="2110878" y="2811846"/>
                  <a:pt x="2112145" y="2820218"/>
                  <a:pt x="2110884" y="2827578"/>
                </a:cubicBezTo>
                <a:cubicBezTo>
                  <a:pt x="2110441" y="2829536"/>
                  <a:pt x="2108510" y="2830275"/>
                  <a:pt x="2105090" y="2829795"/>
                </a:cubicBezTo>
                <a:lnTo>
                  <a:pt x="2103412" y="2829416"/>
                </a:lnTo>
                <a:cubicBezTo>
                  <a:pt x="2104784" y="2826272"/>
                  <a:pt x="2104451" y="2823844"/>
                  <a:pt x="2102413" y="2822133"/>
                </a:cubicBezTo>
                <a:cubicBezTo>
                  <a:pt x="2100374" y="2820422"/>
                  <a:pt x="2097983" y="2819293"/>
                  <a:pt x="2095240" y="2818747"/>
                </a:cubicBezTo>
                <a:lnTo>
                  <a:pt x="2093562" y="2818367"/>
                </a:lnTo>
                <a:cubicBezTo>
                  <a:pt x="2090588" y="2822252"/>
                  <a:pt x="2087734" y="2822194"/>
                  <a:pt x="2085000" y="2818195"/>
                </a:cubicBezTo>
                <a:cubicBezTo>
                  <a:pt x="2082266" y="2814195"/>
                  <a:pt x="2080591" y="2810876"/>
                  <a:pt x="2079975" y="2808237"/>
                </a:cubicBezTo>
                <a:lnTo>
                  <a:pt x="2056379" y="2779965"/>
                </a:lnTo>
                <a:cubicBezTo>
                  <a:pt x="2058202" y="2775159"/>
                  <a:pt x="2056620" y="2769802"/>
                  <a:pt x="2051634" y="2763896"/>
                </a:cubicBezTo>
                <a:cubicBezTo>
                  <a:pt x="2046648" y="2757991"/>
                  <a:pt x="2044228" y="2752444"/>
                  <a:pt x="2044372" y="2747258"/>
                </a:cubicBezTo>
                <a:cubicBezTo>
                  <a:pt x="2044616" y="2740000"/>
                  <a:pt x="2040330" y="2734252"/>
                  <a:pt x="2031512" y="2730015"/>
                </a:cubicBezTo>
                <a:cubicBezTo>
                  <a:pt x="2022694" y="2725778"/>
                  <a:pt x="2018123" y="2721290"/>
                  <a:pt x="2017798" y="2716548"/>
                </a:cubicBezTo>
                <a:lnTo>
                  <a:pt x="2018178" y="2714871"/>
                </a:lnTo>
                <a:cubicBezTo>
                  <a:pt x="2009523" y="2692037"/>
                  <a:pt x="1997782" y="2671150"/>
                  <a:pt x="1982954" y="2652213"/>
                </a:cubicBezTo>
                <a:cubicBezTo>
                  <a:pt x="1982562" y="2654109"/>
                  <a:pt x="1981597" y="2656096"/>
                  <a:pt x="1980062" y="2658175"/>
                </a:cubicBezTo>
                <a:cubicBezTo>
                  <a:pt x="1978526" y="2660253"/>
                  <a:pt x="1976492" y="2661116"/>
                  <a:pt x="1973963" y="2660764"/>
                </a:cubicBezTo>
                <a:cubicBezTo>
                  <a:pt x="1970747" y="2659706"/>
                  <a:pt x="1968002" y="2657542"/>
                  <a:pt x="1965728" y="2654271"/>
                </a:cubicBezTo>
                <a:cubicBezTo>
                  <a:pt x="1963454" y="2651000"/>
                  <a:pt x="1960804" y="2648415"/>
                  <a:pt x="1957779" y="2646518"/>
                </a:cubicBezTo>
                <a:lnTo>
                  <a:pt x="1943334" y="2616788"/>
                </a:lnTo>
                <a:cubicBezTo>
                  <a:pt x="1944937" y="2612300"/>
                  <a:pt x="1942020" y="2606347"/>
                  <a:pt x="1934583" y="2598931"/>
                </a:cubicBezTo>
                <a:cubicBezTo>
                  <a:pt x="1927145" y="2591515"/>
                  <a:pt x="1921331" y="2586672"/>
                  <a:pt x="1917140" y="2584401"/>
                </a:cubicBezTo>
                <a:cubicBezTo>
                  <a:pt x="1920657" y="2578764"/>
                  <a:pt x="1921061" y="2572754"/>
                  <a:pt x="1918352" y="2566371"/>
                </a:cubicBezTo>
                <a:cubicBezTo>
                  <a:pt x="1915642" y="2559988"/>
                  <a:pt x="1911795" y="2555222"/>
                  <a:pt x="1906811" y="2552073"/>
                </a:cubicBezTo>
                <a:cubicBezTo>
                  <a:pt x="1908237" y="2547066"/>
                  <a:pt x="1906513" y="2542339"/>
                  <a:pt x="1901639" y="2537892"/>
                </a:cubicBezTo>
                <a:cubicBezTo>
                  <a:pt x="1896764" y="2533445"/>
                  <a:pt x="1892048" y="2530247"/>
                  <a:pt x="1887491" y="2528297"/>
                </a:cubicBezTo>
                <a:cubicBezTo>
                  <a:pt x="1889206" y="2524936"/>
                  <a:pt x="1888282" y="2522522"/>
                  <a:pt x="1884718" y="2521054"/>
                </a:cubicBezTo>
                <a:cubicBezTo>
                  <a:pt x="1881154" y="2519586"/>
                  <a:pt x="1880420" y="2516333"/>
                  <a:pt x="1882515" y="2511294"/>
                </a:cubicBezTo>
                <a:cubicBezTo>
                  <a:pt x="1880558" y="2510851"/>
                  <a:pt x="1879818" y="2508919"/>
                  <a:pt x="1880298" y="2505500"/>
                </a:cubicBezTo>
                <a:cubicBezTo>
                  <a:pt x="1881057" y="2502143"/>
                  <a:pt x="1883494" y="2499166"/>
                  <a:pt x="1887610" y="2496568"/>
                </a:cubicBezTo>
                <a:cubicBezTo>
                  <a:pt x="1892067" y="2499451"/>
                  <a:pt x="1897159" y="2503911"/>
                  <a:pt x="1902888" y="2509948"/>
                </a:cubicBezTo>
                <a:cubicBezTo>
                  <a:pt x="1908615" y="2515984"/>
                  <a:pt x="1911135" y="2522068"/>
                  <a:pt x="1910447" y="2528197"/>
                </a:cubicBezTo>
                <a:lnTo>
                  <a:pt x="1910068" y="2529875"/>
                </a:lnTo>
                <a:lnTo>
                  <a:pt x="1917101" y="2545579"/>
                </a:lnTo>
                <a:cubicBezTo>
                  <a:pt x="1919498" y="2547004"/>
                  <a:pt x="1921590" y="2548800"/>
                  <a:pt x="1923379" y="2550969"/>
                </a:cubicBezTo>
                <a:cubicBezTo>
                  <a:pt x="1925167" y="2553138"/>
                  <a:pt x="1926231" y="2555584"/>
                  <a:pt x="1926571" y="2558307"/>
                </a:cubicBezTo>
                <a:cubicBezTo>
                  <a:pt x="1934286" y="2563360"/>
                  <a:pt x="1938951" y="2569707"/>
                  <a:pt x="1940566" y="2577350"/>
                </a:cubicBezTo>
                <a:cubicBezTo>
                  <a:pt x="1942182" y="2584993"/>
                  <a:pt x="1946429" y="2591246"/>
                  <a:pt x="1953304" y="2596109"/>
                </a:cubicBezTo>
                <a:lnTo>
                  <a:pt x="1953084" y="2604880"/>
                </a:lnTo>
                <a:lnTo>
                  <a:pt x="1959638" y="2599306"/>
                </a:lnTo>
                <a:cubicBezTo>
                  <a:pt x="1959087" y="2594918"/>
                  <a:pt x="1954239" y="2585147"/>
                  <a:pt x="1945097" y="2569995"/>
                </a:cubicBezTo>
                <a:cubicBezTo>
                  <a:pt x="1935955" y="2554843"/>
                  <a:pt x="1929240" y="2545533"/>
                  <a:pt x="1924953" y="2542063"/>
                </a:cubicBezTo>
                <a:lnTo>
                  <a:pt x="1921656" y="2525440"/>
                </a:lnTo>
                <a:cubicBezTo>
                  <a:pt x="1914118" y="2515869"/>
                  <a:pt x="1907561" y="2505859"/>
                  <a:pt x="1901986" y="2495409"/>
                </a:cubicBezTo>
                <a:cubicBezTo>
                  <a:pt x="1896411" y="2484960"/>
                  <a:pt x="1891912" y="2473652"/>
                  <a:pt x="1888489" y="2461484"/>
                </a:cubicBezTo>
                <a:cubicBezTo>
                  <a:pt x="1889742" y="2458385"/>
                  <a:pt x="1889135" y="2456190"/>
                  <a:pt x="1886672" y="2454898"/>
                </a:cubicBezTo>
                <a:lnTo>
                  <a:pt x="1885052" y="2454319"/>
                </a:lnTo>
                <a:lnTo>
                  <a:pt x="1884113" y="2458163"/>
                </a:lnTo>
                <a:cubicBezTo>
                  <a:pt x="1878851" y="2474648"/>
                  <a:pt x="1873128" y="2484305"/>
                  <a:pt x="1866944" y="2487133"/>
                </a:cubicBezTo>
                <a:cubicBezTo>
                  <a:pt x="1865309" y="2487415"/>
                  <a:pt x="1864088" y="2486795"/>
                  <a:pt x="1863280" y="2485274"/>
                </a:cubicBezTo>
                <a:cubicBezTo>
                  <a:pt x="1862472" y="2483752"/>
                  <a:pt x="1861959" y="2482481"/>
                  <a:pt x="1861742" y="2481462"/>
                </a:cubicBezTo>
                <a:cubicBezTo>
                  <a:pt x="1864608" y="2478704"/>
                  <a:pt x="1866616" y="2475296"/>
                  <a:pt x="1867767" y="2471239"/>
                </a:cubicBezTo>
                <a:cubicBezTo>
                  <a:pt x="1868919" y="2467180"/>
                  <a:pt x="1869036" y="2463418"/>
                  <a:pt x="1868119" y="2459952"/>
                </a:cubicBezTo>
                <a:cubicBezTo>
                  <a:pt x="1867355" y="2454802"/>
                  <a:pt x="1867632" y="2449577"/>
                  <a:pt x="1868950" y="2444278"/>
                </a:cubicBezTo>
                <a:lnTo>
                  <a:pt x="1871892" y="2437581"/>
                </a:lnTo>
                <a:lnTo>
                  <a:pt x="1869549" y="2436029"/>
                </a:lnTo>
                <a:cubicBezTo>
                  <a:pt x="1869169" y="2433811"/>
                  <a:pt x="1868511" y="2430869"/>
                  <a:pt x="1867576" y="2427203"/>
                </a:cubicBezTo>
                <a:cubicBezTo>
                  <a:pt x="1866641" y="2423536"/>
                  <a:pt x="1864954" y="2421244"/>
                  <a:pt x="1862516" y="2420325"/>
                </a:cubicBezTo>
                <a:cubicBezTo>
                  <a:pt x="1860798" y="2420120"/>
                  <a:pt x="1859334" y="2420744"/>
                  <a:pt x="1858123" y="2422198"/>
                </a:cubicBezTo>
                <a:cubicBezTo>
                  <a:pt x="1856912" y="2423651"/>
                  <a:pt x="1856192" y="2424885"/>
                  <a:pt x="1855963" y="2425899"/>
                </a:cubicBezTo>
                <a:cubicBezTo>
                  <a:pt x="1857753" y="2427407"/>
                  <a:pt x="1859936" y="2430106"/>
                  <a:pt x="1862511" y="2433996"/>
                </a:cubicBezTo>
                <a:cubicBezTo>
                  <a:pt x="1865086" y="2437886"/>
                  <a:pt x="1866239" y="2441235"/>
                  <a:pt x="1865972" y="2444041"/>
                </a:cubicBezTo>
                <a:cubicBezTo>
                  <a:pt x="1865686" y="2444822"/>
                  <a:pt x="1864945" y="2445169"/>
                  <a:pt x="1863752" y="2445082"/>
                </a:cubicBezTo>
                <a:cubicBezTo>
                  <a:pt x="1862558" y="2444996"/>
                  <a:pt x="1861494" y="2444829"/>
                  <a:pt x="1860558" y="2444580"/>
                </a:cubicBezTo>
                <a:cubicBezTo>
                  <a:pt x="1857038" y="2445842"/>
                  <a:pt x="1852869" y="2446076"/>
                  <a:pt x="1848050" y="2445279"/>
                </a:cubicBezTo>
                <a:lnTo>
                  <a:pt x="1847094" y="2444373"/>
                </a:lnTo>
                <a:lnTo>
                  <a:pt x="1841884" y="2462085"/>
                </a:lnTo>
                <a:lnTo>
                  <a:pt x="1831249" y="2468706"/>
                </a:lnTo>
                <a:lnTo>
                  <a:pt x="1825343" y="2479344"/>
                </a:lnTo>
                <a:lnTo>
                  <a:pt x="1825816" y="2480998"/>
                </a:lnTo>
                <a:cubicBezTo>
                  <a:pt x="1823212" y="2487149"/>
                  <a:pt x="1821215" y="2493462"/>
                  <a:pt x="1819823" y="2499937"/>
                </a:cubicBezTo>
                <a:cubicBezTo>
                  <a:pt x="1818431" y="2506413"/>
                  <a:pt x="1816965" y="2513022"/>
                  <a:pt x="1815425" y="2519763"/>
                </a:cubicBezTo>
                <a:cubicBezTo>
                  <a:pt x="1810989" y="2520547"/>
                  <a:pt x="1808400" y="2525836"/>
                  <a:pt x="1807659" y="2535630"/>
                </a:cubicBezTo>
                <a:cubicBezTo>
                  <a:pt x="1806917" y="2545425"/>
                  <a:pt x="1806988" y="2552190"/>
                  <a:pt x="1807870" y="2555928"/>
                </a:cubicBezTo>
                <a:lnTo>
                  <a:pt x="1796525" y="2553803"/>
                </a:lnTo>
                <a:lnTo>
                  <a:pt x="1792272" y="2563967"/>
                </a:lnTo>
                <a:lnTo>
                  <a:pt x="1792040" y="2581931"/>
                </a:lnTo>
                <a:cubicBezTo>
                  <a:pt x="1788909" y="2583498"/>
                  <a:pt x="1786664" y="2585034"/>
                  <a:pt x="1785305" y="2586541"/>
                </a:cubicBezTo>
                <a:cubicBezTo>
                  <a:pt x="1783946" y="2588048"/>
                  <a:pt x="1783829" y="2590766"/>
                  <a:pt x="1784952" y="2594696"/>
                </a:cubicBezTo>
                <a:lnTo>
                  <a:pt x="1785899" y="2598004"/>
                </a:lnTo>
                <a:lnTo>
                  <a:pt x="1776448" y="2615025"/>
                </a:lnTo>
                <a:cubicBezTo>
                  <a:pt x="1774007" y="2619004"/>
                  <a:pt x="1773456" y="2623337"/>
                  <a:pt x="1774797" y="2628025"/>
                </a:cubicBezTo>
                <a:lnTo>
                  <a:pt x="1764873" y="2643390"/>
                </a:lnTo>
                <a:lnTo>
                  <a:pt x="1760862" y="2673172"/>
                </a:lnTo>
                <a:cubicBezTo>
                  <a:pt x="1759119" y="2673596"/>
                  <a:pt x="1757642" y="2674168"/>
                  <a:pt x="1756430" y="2674886"/>
                </a:cubicBezTo>
                <a:cubicBezTo>
                  <a:pt x="1755220" y="2675606"/>
                  <a:pt x="1754806" y="2676768"/>
                  <a:pt x="1755191" y="2678373"/>
                </a:cubicBezTo>
                <a:cubicBezTo>
                  <a:pt x="1756255" y="2681574"/>
                  <a:pt x="1756610" y="2683858"/>
                  <a:pt x="1756256" y="2685227"/>
                </a:cubicBezTo>
                <a:cubicBezTo>
                  <a:pt x="1755902" y="2686596"/>
                  <a:pt x="1754129" y="2687700"/>
                  <a:pt x="1750939" y="2688538"/>
                </a:cubicBezTo>
                <a:cubicBezTo>
                  <a:pt x="1751964" y="2691862"/>
                  <a:pt x="1752752" y="2695140"/>
                  <a:pt x="1753304" y="2698376"/>
                </a:cubicBezTo>
                <a:cubicBezTo>
                  <a:pt x="1753856" y="2701611"/>
                  <a:pt x="1753700" y="2704713"/>
                  <a:pt x="1752834" y="2707682"/>
                </a:cubicBezTo>
                <a:lnTo>
                  <a:pt x="1754253" y="2712645"/>
                </a:lnTo>
                <a:cubicBezTo>
                  <a:pt x="1757674" y="2705441"/>
                  <a:pt x="1761168" y="2698103"/>
                  <a:pt x="1764736" y="2690632"/>
                </a:cubicBezTo>
                <a:cubicBezTo>
                  <a:pt x="1768305" y="2683161"/>
                  <a:pt x="1771267" y="2675529"/>
                  <a:pt x="1773624" y="2667733"/>
                </a:cubicBezTo>
                <a:cubicBezTo>
                  <a:pt x="1776529" y="2666679"/>
                  <a:pt x="1778222" y="2665299"/>
                  <a:pt x="1778705" y="2663596"/>
                </a:cubicBezTo>
                <a:cubicBezTo>
                  <a:pt x="1779187" y="2661892"/>
                  <a:pt x="1780881" y="2660513"/>
                  <a:pt x="1783785" y="2659458"/>
                </a:cubicBezTo>
                <a:cubicBezTo>
                  <a:pt x="1782867" y="2666283"/>
                  <a:pt x="1779630" y="2681824"/>
                  <a:pt x="1774076" y="2706082"/>
                </a:cubicBezTo>
                <a:cubicBezTo>
                  <a:pt x="1768522" y="2730340"/>
                  <a:pt x="1761917" y="2745054"/>
                  <a:pt x="1754262" y="2750226"/>
                </a:cubicBezTo>
                <a:cubicBezTo>
                  <a:pt x="1752627" y="2750507"/>
                  <a:pt x="1751406" y="2749888"/>
                  <a:pt x="1750598" y="2748366"/>
                </a:cubicBezTo>
                <a:cubicBezTo>
                  <a:pt x="1749790" y="2746845"/>
                  <a:pt x="1749278" y="2745575"/>
                  <a:pt x="1749061" y="2744555"/>
                </a:cubicBezTo>
                <a:cubicBezTo>
                  <a:pt x="1750926" y="2741300"/>
                  <a:pt x="1752393" y="2737823"/>
                  <a:pt x="1753460" y="2734125"/>
                </a:cubicBezTo>
                <a:cubicBezTo>
                  <a:pt x="1754528" y="2730426"/>
                  <a:pt x="1754636" y="2726891"/>
                  <a:pt x="1753783" y="2723519"/>
                </a:cubicBezTo>
                <a:lnTo>
                  <a:pt x="1748115" y="2741246"/>
                </a:lnTo>
                <a:cubicBezTo>
                  <a:pt x="1745357" y="2744122"/>
                  <a:pt x="1742364" y="2746172"/>
                  <a:pt x="1739134" y="2747393"/>
                </a:cubicBezTo>
                <a:cubicBezTo>
                  <a:pt x="1737204" y="2747946"/>
                  <a:pt x="1735628" y="2746606"/>
                  <a:pt x="1734406" y="2743376"/>
                </a:cubicBezTo>
                <a:cubicBezTo>
                  <a:pt x="1733046" y="2737576"/>
                  <a:pt x="1732985" y="2731628"/>
                  <a:pt x="1734225" y="2725532"/>
                </a:cubicBezTo>
                <a:cubicBezTo>
                  <a:pt x="1735464" y="2719435"/>
                  <a:pt x="1736231" y="2713251"/>
                  <a:pt x="1736525" y="2706977"/>
                </a:cubicBezTo>
                <a:lnTo>
                  <a:pt x="1745975" y="2689957"/>
                </a:lnTo>
                <a:lnTo>
                  <a:pt x="1744553" y="2672466"/>
                </a:lnTo>
                <a:lnTo>
                  <a:pt x="1731329" y="2726359"/>
                </a:lnTo>
                <a:lnTo>
                  <a:pt x="1720695" y="2732980"/>
                </a:lnTo>
                <a:lnTo>
                  <a:pt x="1711952" y="2746218"/>
                </a:lnTo>
                <a:cubicBezTo>
                  <a:pt x="1711541" y="2755209"/>
                  <a:pt x="1707704" y="2769431"/>
                  <a:pt x="1700440" y="2788884"/>
                </a:cubicBezTo>
                <a:cubicBezTo>
                  <a:pt x="1693177" y="2808336"/>
                  <a:pt x="1686384" y="2821613"/>
                  <a:pt x="1680064" y="2828715"/>
                </a:cubicBezTo>
                <a:lnTo>
                  <a:pt x="1677466" y="2838406"/>
                </a:lnTo>
                <a:cubicBezTo>
                  <a:pt x="1677870" y="2840080"/>
                  <a:pt x="1678067" y="2841813"/>
                  <a:pt x="1678058" y="2843605"/>
                </a:cubicBezTo>
                <a:cubicBezTo>
                  <a:pt x="1678048" y="2845398"/>
                  <a:pt x="1678246" y="2847131"/>
                  <a:pt x="1678650" y="2848805"/>
                </a:cubicBezTo>
                <a:lnTo>
                  <a:pt x="1679596" y="2852114"/>
                </a:lnTo>
                <a:lnTo>
                  <a:pt x="1669672" y="2867480"/>
                </a:lnTo>
                <a:cubicBezTo>
                  <a:pt x="1669876" y="2871970"/>
                  <a:pt x="1668882" y="2876579"/>
                  <a:pt x="1666692" y="2881308"/>
                </a:cubicBezTo>
                <a:cubicBezTo>
                  <a:pt x="1664501" y="2886035"/>
                  <a:pt x="1662030" y="2890172"/>
                  <a:pt x="1659279" y="2893718"/>
                </a:cubicBezTo>
                <a:lnTo>
                  <a:pt x="1656449" y="2921372"/>
                </a:lnTo>
                <a:cubicBezTo>
                  <a:pt x="1651673" y="2923186"/>
                  <a:pt x="1649940" y="2925471"/>
                  <a:pt x="1651250" y="2928228"/>
                </a:cubicBezTo>
                <a:cubicBezTo>
                  <a:pt x="1652561" y="2930985"/>
                  <a:pt x="1650828" y="2933271"/>
                  <a:pt x="1646052" y="2935084"/>
                </a:cubicBezTo>
                <a:cubicBezTo>
                  <a:pt x="1646850" y="2937614"/>
                  <a:pt x="1647501" y="2940411"/>
                  <a:pt x="1648005" y="2943474"/>
                </a:cubicBezTo>
                <a:cubicBezTo>
                  <a:pt x="1648507" y="2946537"/>
                  <a:pt x="1648331" y="2949570"/>
                  <a:pt x="1647475" y="2952574"/>
                </a:cubicBezTo>
                <a:cubicBezTo>
                  <a:pt x="1648865" y="2957694"/>
                  <a:pt x="1649220" y="2963111"/>
                  <a:pt x="1648542" y="2968824"/>
                </a:cubicBezTo>
                <a:cubicBezTo>
                  <a:pt x="1647864" y="2974535"/>
                  <a:pt x="1646329" y="2979598"/>
                  <a:pt x="1643937" y="2984010"/>
                </a:cubicBezTo>
                <a:cubicBezTo>
                  <a:pt x="1642558" y="2986492"/>
                  <a:pt x="1640116" y="2988383"/>
                  <a:pt x="1636610" y="2989685"/>
                </a:cubicBezTo>
                <a:cubicBezTo>
                  <a:pt x="1634680" y="2990237"/>
                  <a:pt x="1633105" y="2988898"/>
                  <a:pt x="1631883" y="2985668"/>
                </a:cubicBezTo>
                <a:cubicBezTo>
                  <a:pt x="1633403" y="2981989"/>
                  <a:pt x="1633904" y="2976701"/>
                  <a:pt x="1633386" y="2969802"/>
                </a:cubicBezTo>
                <a:cubicBezTo>
                  <a:pt x="1632867" y="2962903"/>
                  <a:pt x="1632836" y="2957319"/>
                  <a:pt x="1633294" y="2953050"/>
                </a:cubicBezTo>
                <a:lnTo>
                  <a:pt x="1641089" y="2936503"/>
                </a:lnTo>
                <a:cubicBezTo>
                  <a:pt x="1639783" y="2931545"/>
                  <a:pt x="1639496" y="2926630"/>
                  <a:pt x="1640229" y="2921760"/>
                </a:cubicBezTo>
                <a:cubicBezTo>
                  <a:pt x="1640962" y="2916890"/>
                  <a:pt x="1642034" y="2912035"/>
                  <a:pt x="1643446" y="2907194"/>
                </a:cubicBezTo>
                <a:lnTo>
                  <a:pt x="1648644" y="2900339"/>
                </a:lnTo>
                <a:lnTo>
                  <a:pt x="1644146" y="2865831"/>
                </a:lnTo>
                <a:lnTo>
                  <a:pt x="1654539" y="2839593"/>
                </a:lnTo>
                <a:cubicBezTo>
                  <a:pt x="1654577" y="2832423"/>
                  <a:pt x="1653788" y="2825490"/>
                  <a:pt x="1652171" y="2818794"/>
                </a:cubicBezTo>
                <a:cubicBezTo>
                  <a:pt x="1651609" y="2817351"/>
                  <a:pt x="1650959" y="2817164"/>
                  <a:pt x="1650221" y="2818233"/>
                </a:cubicBezTo>
                <a:cubicBezTo>
                  <a:pt x="1649482" y="2819302"/>
                  <a:pt x="1649187" y="2820356"/>
                  <a:pt x="1649335" y="2821395"/>
                </a:cubicBezTo>
                <a:lnTo>
                  <a:pt x="1633500" y="2822344"/>
                </a:lnTo>
                <a:cubicBezTo>
                  <a:pt x="1632657" y="2822659"/>
                  <a:pt x="1631860" y="2822738"/>
                  <a:pt x="1631106" y="2822581"/>
                </a:cubicBezTo>
                <a:cubicBezTo>
                  <a:pt x="1630353" y="2822424"/>
                  <a:pt x="1629732" y="2821557"/>
                  <a:pt x="1629245" y="2819981"/>
                </a:cubicBezTo>
                <a:cubicBezTo>
                  <a:pt x="1628875" y="2818298"/>
                  <a:pt x="1629022" y="2816465"/>
                  <a:pt x="1629686" y="2814485"/>
                </a:cubicBezTo>
                <a:cubicBezTo>
                  <a:pt x="1630350" y="2812506"/>
                  <a:pt x="1630912" y="2810556"/>
                  <a:pt x="1631369" y="2808635"/>
                </a:cubicBezTo>
                <a:cubicBezTo>
                  <a:pt x="1631655" y="2808591"/>
                  <a:pt x="1632738" y="2808206"/>
                  <a:pt x="1634619" y="2807482"/>
                </a:cubicBezTo>
                <a:cubicBezTo>
                  <a:pt x="1636499" y="2806758"/>
                  <a:pt x="1637464" y="2805960"/>
                  <a:pt x="1637513" y="2805088"/>
                </a:cubicBezTo>
                <a:cubicBezTo>
                  <a:pt x="1636878" y="2803518"/>
                  <a:pt x="1635607" y="2802464"/>
                  <a:pt x="1633702" y="2801928"/>
                </a:cubicBezTo>
                <a:cubicBezTo>
                  <a:pt x="1631795" y="2801392"/>
                  <a:pt x="1630229" y="2800870"/>
                  <a:pt x="1629004" y="2800363"/>
                </a:cubicBezTo>
                <a:cubicBezTo>
                  <a:pt x="1628372" y="2797114"/>
                  <a:pt x="1628687" y="2794041"/>
                  <a:pt x="1629947" y="2791145"/>
                </a:cubicBezTo>
                <a:cubicBezTo>
                  <a:pt x="1631207" y="2788250"/>
                  <a:pt x="1631521" y="2785177"/>
                  <a:pt x="1630890" y="2781927"/>
                </a:cubicBezTo>
                <a:lnTo>
                  <a:pt x="1632541" y="2768927"/>
                </a:lnTo>
                <a:lnTo>
                  <a:pt x="1629230" y="2757346"/>
                </a:lnTo>
                <a:lnTo>
                  <a:pt x="1631120" y="2751437"/>
                </a:lnTo>
                <a:cubicBezTo>
                  <a:pt x="1630562" y="2749620"/>
                  <a:pt x="1630552" y="2747759"/>
                  <a:pt x="1631089" y="2745853"/>
                </a:cubicBezTo>
                <a:cubicBezTo>
                  <a:pt x="1631624" y="2743947"/>
                  <a:pt x="1633210" y="2742971"/>
                  <a:pt x="1635845" y="2742927"/>
                </a:cubicBezTo>
                <a:lnTo>
                  <a:pt x="1628281" y="2741510"/>
                </a:lnTo>
                <a:lnTo>
                  <a:pt x="1621666" y="2755930"/>
                </a:lnTo>
                <a:cubicBezTo>
                  <a:pt x="1619419" y="2749115"/>
                  <a:pt x="1619890" y="2742419"/>
                  <a:pt x="1623080" y="2735839"/>
                </a:cubicBezTo>
                <a:cubicBezTo>
                  <a:pt x="1625820" y="2726256"/>
                  <a:pt x="1628782" y="2717057"/>
                  <a:pt x="1631966" y="2708241"/>
                </a:cubicBezTo>
                <a:cubicBezTo>
                  <a:pt x="1635150" y="2699427"/>
                  <a:pt x="1637698" y="2690346"/>
                  <a:pt x="1639612" y="2681000"/>
                </a:cubicBezTo>
                <a:cubicBezTo>
                  <a:pt x="1639056" y="2679183"/>
                  <a:pt x="1638512" y="2677027"/>
                  <a:pt x="1637986" y="2674530"/>
                </a:cubicBezTo>
                <a:cubicBezTo>
                  <a:pt x="1637458" y="2672033"/>
                  <a:pt x="1637448" y="2670172"/>
                  <a:pt x="1637955" y="2668946"/>
                </a:cubicBezTo>
                <a:lnTo>
                  <a:pt x="1634646" y="2669892"/>
                </a:lnTo>
                <a:lnTo>
                  <a:pt x="1634178" y="2693291"/>
                </a:lnTo>
                <a:lnTo>
                  <a:pt x="1624728" y="2710312"/>
                </a:lnTo>
                <a:cubicBezTo>
                  <a:pt x="1625517" y="2714374"/>
                  <a:pt x="1625064" y="2718008"/>
                  <a:pt x="1623372" y="2721214"/>
                </a:cubicBezTo>
                <a:cubicBezTo>
                  <a:pt x="1621678" y="2724420"/>
                  <a:pt x="1621108" y="2727640"/>
                  <a:pt x="1621660" y="2730876"/>
                </a:cubicBezTo>
                <a:lnTo>
                  <a:pt x="1623080" y="2735839"/>
                </a:lnTo>
                <a:cubicBezTo>
                  <a:pt x="1616316" y="2745043"/>
                  <a:pt x="1611354" y="2754292"/>
                  <a:pt x="1608195" y="2763585"/>
                </a:cubicBezTo>
                <a:cubicBezTo>
                  <a:pt x="1605036" y="2772878"/>
                  <a:pt x="1601021" y="2782304"/>
                  <a:pt x="1596148" y="2791862"/>
                </a:cubicBezTo>
                <a:cubicBezTo>
                  <a:pt x="1596996" y="2795870"/>
                  <a:pt x="1596838" y="2799494"/>
                  <a:pt x="1595677" y="2802735"/>
                </a:cubicBezTo>
                <a:cubicBezTo>
                  <a:pt x="1594516" y="2805975"/>
                  <a:pt x="1594360" y="2809599"/>
                  <a:pt x="1595208" y="2813607"/>
                </a:cubicBezTo>
                <a:cubicBezTo>
                  <a:pt x="1589609" y="2815022"/>
                  <a:pt x="1586448" y="2816746"/>
                  <a:pt x="1585725" y="2818780"/>
                </a:cubicBezTo>
                <a:cubicBezTo>
                  <a:pt x="1585001" y="2820814"/>
                  <a:pt x="1585564" y="2824605"/>
                  <a:pt x="1587411" y="2830154"/>
                </a:cubicBezTo>
                <a:cubicBezTo>
                  <a:pt x="1584457" y="2832863"/>
                  <a:pt x="1581681" y="2836192"/>
                  <a:pt x="1579082" y="2840142"/>
                </a:cubicBezTo>
                <a:cubicBezTo>
                  <a:pt x="1576483" y="2844092"/>
                  <a:pt x="1574770" y="2848012"/>
                  <a:pt x="1573944" y="2851902"/>
                </a:cubicBezTo>
                <a:cubicBezTo>
                  <a:pt x="1575702" y="2855053"/>
                  <a:pt x="1576147" y="2857909"/>
                  <a:pt x="1575275" y="2860470"/>
                </a:cubicBezTo>
                <a:cubicBezTo>
                  <a:pt x="1574404" y="2863031"/>
                  <a:pt x="1572307" y="2864823"/>
                  <a:pt x="1568983" y="2865849"/>
                </a:cubicBezTo>
                <a:lnTo>
                  <a:pt x="1569211" y="2868095"/>
                </a:lnTo>
                <a:lnTo>
                  <a:pt x="1572242" y="2869039"/>
                </a:lnTo>
                <a:cubicBezTo>
                  <a:pt x="1575431" y="2871568"/>
                  <a:pt x="1574669" y="2875258"/>
                  <a:pt x="1569955" y="2880109"/>
                </a:cubicBezTo>
                <a:lnTo>
                  <a:pt x="1572424" y="2885801"/>
                </a:lnTo>
                <a:lnTo>
                  <a:pt x="1562396" y="2885467"/>
                </a:lnTo>
                <a:lnTo>
                  <a:pt x="1560528" y="2888359"/>
                </a:lnTo>
                <a:cubicBezTo>
                  <a:pt x="1559509" y="2889408"/>
                  <a:pt x="1559680" y="2890201"/>
                  <a:pt x="1561040" y="2890737"/>
                </a:cubicBezTo>
                <a:cubicBezTo>
                  <a:pt x="1561842" y="2891213"/>
                  <a:pt x="1563001" y="2891535"/>
                  <a:pt x="1564514" y="2891702"/>
                </a:cubicBezTo>
                <a:cubicBezTo>
                  <a:pt x="1566028" y="2891869"/>
                  <a:pt x="1567420" y="2891829"/>
                  <a:pt x="1568688" y="2891582"/>
                </a:cubicBezTo>
                <a:cubicBezTo>
                  <a:pt x="1566746" y="2894722"/>
                  <a:pt x="1565647" y="2898536"/>
                  <a:pt x="1565392" y="2903025"/>
                </a:cubicBezTo>
                <a:cubicBezTo>
                  <a:pt x="1565139" y="2907513"/>
                  <a:pt x="1566187" y="2911177"/>
                  <a:pt x="1568534" y="2914017"/>
                </a:cubicBezTo>
                <a:cubicBezTo>
                  <a:pt x="1568668" y="2926097"/>
                  <a:pt x="1567980" y="2939053"/>
                  <a:pt x="1566468" y="2952886"/>
                </a:cubicBezTo>
                <a:cubicBezTo>
                  <a:pt x="1564957" y="2966719"/>
                  <a:pt x="1565692" y="2979059"/>
                  <a:pt x="1568671" y="2989904"/>
                </a:cubicBezTo>
                <a:cubicBezTo>
                  <a:pt x="1564879" y="2994453"/>
                  <a:pt x="1564210" y="3000509"/>
                  <a:pt x="1566666" y="3008070"/>
                </a:cubicBezTo>
                <a:cubicBezTo>
                  <a:pt x="1569121" y="3015631"/>
                  <a:pt x="1569175" y="3022154"/>
                  <a:pt x="1566828" y="3027636"/>
                </a:cubicBezTo>
                <a:lnTo>
                  <a:pt x="1564960" y="3030527"/>
                </a:lnTo>
                <a:cubicBezTo>
                  <a:pt x="1558242" y="3021108"/>
                  <a:pt x="1555257" y="3009875"/>
                  <a:pt x="1556003" y="2996828"/>
                </a:cubicBezTo>
                <a:cubicBezTo>
                  <a:pt x="1556750" y="2983781"/>
                  <a:pt x="1556377" y="2971675"/>
                  <a:pt x="1554884" y="2960510"/>
                </a:cubicBezTo>
                <a:cubicBezTo>
                  <a:pt x="1552879" y="2957934"/>
                  <a:pt x="1552126" y="2955399"/>
                  <a:pt x="1552627" y="2952907"/>
                </a:cubicBezTo>
                <a:cubicBezTo>
                  <a:pt x="1553128" y="2950413"/>
                  <a:pt x="1552376" y="2947878"/>
                  <a:pt x="1550370" y="2945302"/>
                </a:cubicBezTo>
                <a:lnTo>
                  <a:pt x="1554860" y="2925669"/>
                </a:lnTo>
                <a:lnTo>
                  <a:pt x="1545318" y="2881287"/>
                </a:lnTo>
                <a:lnTo>
                  <a:pt x="1544879" y="2881690"/>
                </a:lnTo>
                <a:lnTo>
                  <a:pt x="1544029" y="2881635"/>
                </a:lnTo>
                <a:lnTo>
                  <a:pt x="1543874" y="2891940"/>
                </a:lnTo>
                <a:lnTo>
                  <a:pt x="1523308" y="2888894"/>
                </a:lnTo>
                <a:cubicBezTo>
                  <a:pt x="1524324" y="2865522"/>
                  <a:pt x="1521287" y="2842477"/>
                  <a:pt x="1514199" y="2819758"/>
                </a:cubicBezTo>
                <a:lnTo>
                  <a:pt x="1513700" y="2817988"/>
                </a:lnTo>
                <a:lnTo>
                  <a:pt x="1509884" y="2821899"/>
                </a:lnTo>
                <a:cubicBezTo>
                  <a:pt x="1501011" y="2823206"/>
                  <a:pt x="1494767" y="2824321"/>
                  <a:pt x="1491153" y="2825243"/>
                </a:cubicBezTo>
                <a:cubicBezTo>
                  <a:pt x="1487539" y="2826164"/>
                  <a:pt x="1485197" y="2834664"/>
                  <a:pt x="1484128" y="2850741"/>
                </a:cubicBezTo>
                <a:cubicBezTo>
                  <a:pt x="1479481" y="2860048"/>
                  <a:pt x="1474894" y="2869564"/>
                  <a:pt x="1470366" y="2879285"/>
                </a:cubicBezTo>
                <a:cubicBezTo>
                  <a:pt x="1465838" y="2889006"/>
                  <a:pt x="1462315" y="2899111"/>
                  <a:pt x="1459796" y="2909600"/>
                </a:cubicBezTo>
                <a:cubicBezTo>
                  <a:pt x="1454799" y="2912073"/>
                  <a:pt x="1451973" y="2917057"/>
                  <a:pt x="1451320" y="2924552"/>
                </a:cubicBezTo>
                <a:cubicBezTo>
                  <a:pt x="1450667" y="2932046"/>
                  <a:pt x="1447429" y="2937148"/>
                  <a:pt x="1441604" y="2939858"/>
                </a:cubicBezTo>
                <a:cubicBezTo>
                  <a:pt x="1432139" y="2957218"/>
                  <a:pt x="1423427" y="2976039"/>
                  <a:pt x="1415470" y="2996325"/>
                </a:cubicBezTo>
                <a:cubicBezTo>
                  <a:pt x="1407512" y="3016608"/>
                  <a:pt x="1400396" y="3036317"/>
                  <a:pt x="1394122" y="3055448"/>
                </a:cubicBezTo>
                <a:cubicBezTo>
                  <a:pt x="1395674" y="3057876"/>
                  <a:pt x="1396059" y="3060524"/>
                  <a:pt x="1395276" y="3063395"/>
                </a:cubicBezTo>
                <a:cubicBezTo>
                  <a:pt x="1394494" y="3066267"/>
                  <a:pt x="1392456" y="3068266"/>
                  <a:pt x="1389162" y="3069394"/>
                </a:cubicBezTo>
                <a:cubicBezTo>
                  <a:pt x="1387667" y="3076943"/>
                  <a:pt x="1385462" y="3084360"/>
                  <a:pt x="1382549" y="3091643"/>
                </a:cubicBezTo>
                <a:cubicBezTo>
                  <a:pt x="1379636" y="3098927"/>
                  <a:pt x="1376486" y="3106166"/>
                  <a:pt x="1373100" y="3113361"/>
                </a:cubicBezTo>
                <a:cubicBezTo>
                  <a:pt x="1375125" y="3120313"/>
                  <a:pt x="1374033" y="3126144"/>
                  <a:pt x="1369824" y="3130852"/>
                </a:cubicBezTo>
                <a:cubicBezTo>
                  <a:pt x="1365615" y="3135560"/>
                  <a:pt x="1363873" y="3140682"/>
                  <a:pt x="1364598" y="3146217"/>
                </a:cubicBezTo>
                <a:lnTo>
                  <a:pt x="1353256" y="3156619"/>
                </a:lnTo>
                <a:cubicBezTo>
                  <a:pt x="1354711" y="3145017"/>
                  <a:pt x="1358646" y="3126443"/>
                  <a:pt x="1365061" y="3100895"/>
                </a:cubicBezTo>
                <a:cubicBezTo>
                  <a:pt x="1371476" y="3075347"/>
                  <a:pt x="1377302" y="3057126"/>
                  <a:pt x="1382539" y="3046233"/>
                </a:cubicBezTo>
                <a:cubicBezTo>
                  <a:pt x="1381819" y="3042934"/>
                  <a:pt x="1381661" y="3039251"/>
                  <a:pt x="1382063" y="3035183"/>
                </a:cubicBezTo>
                <a:cubicBezTo>
                  <a:pt x="1382466" y="3031116"/>
                  <a:pt x="1382071" y="3026605"/>
                  <a:pt x="1380878" y="3021652"/>
                </a:cubicBezTo>
                <a:cubicBezTo>
                  <a:pt x="1380504" y="3020604"/>
                  <a:pt x="1380188" y="3018979"/>
                  <a:pt x="1379932" y="3016777"/>
                </a:cubicBezTo>
                <a:cubicBezTo>
                  <a:pt x="1379676" y="3014576"/>
                  <a:pt x="1380305" y="3013129"/>
                  <a:pt x="1381821" y="3012434"/>
                </a:cubicBezTo>
                <a:lnTo>
                  <a:pt x="1383476" y="3011961"/>
                </a:lnTo>
                <a:cubicBezTo>
                  <a:pt x="1383682" y="3005377"/>
                  <a:pt x="1383679" y="2993372"/>
                  <a:pt x="1383468" y="2975946"/>
                </a:cubicBezTo>
                <a:cubicBezTo>
                  <a:pt x="1383257" y="2958519"/>
                  <a:pt x="1384436" y="2947519"/>
                  <a:pt x="1387005" y="2942943"/>
                </a:cubicBezTo>
                <a:cubicBezTo>
                  <a:pt x="1383788" y="2935735"/>
                  <a:pt x="1383836" y="2927817"/>
                  <a:pt x="1387147" y="2919189"/>
                </a:cubicBezTo>
                <a:cubicBezTo>
                  <a:pt x="1390460" y="2910561"/>
                  <a:pt x="1393639" y="2902642"/>
                  <a:pt x="1396685" y="2895433"/>
                </a:cubicBezTo>
                <a:cubicBezTo>
                  <a:pt x="1394897" y="2890090"/>
                  <a:pt x="1395456" y="2885531"/>
                  <a:pt x="1398366" y="2881753"/>
                </a:cubicBezTo>
                <a:cubicBezTo>
                  <a:pt x="1401275" y="2877976"/>
                  <a:pt x="1402368" y="2873712"/>
                  <a:pt x="1401643" y="2868960"/>
                </a:cubicBezTo>
                <a:cubicBezTo>
                  <a:pt x="1401061" y="2867187"/>
                  <a:pt x="1400568" y="2864942"/>
                  <a:pt x="1400164" y="2862224"/>
                </a:cubicBezTo>
                <a:cubicBezTo>
                  <a:pt x="1399759" y="2859506"/>
                  <a:pt x="1400094" y="2857024"/>
                  <a:pt x="1401166" y="2854778"/>
                </a:cubicBezTo>
                <a:lnTo>
                  <a:pt x="1401872" y="2838470"/>
                </a:lnTo>
                <a:cubicBezTo>
                  <a:pt x="1400251" y="2835279"/>
                  <a:pt x="1400359" y="2832266"/>
                  <a:pt x="1402194" y="2829429"/>
                </a:cubicBezTo>
                <a:cubicBezTo>
                  <a:pt x="1404031" y="2826592"/>
                  <a:pt x="1406680" y="2824641"/>
                  <a:pt x="1410141" y="2823577"/>
                </a:cubicBezTo>
                <a:lnTo>
                  <a:pt x="1410846" y="2807268"/>
                </a:lnTo>
                <a:lnTo>
                  <a:pt x="1416518" y="2802067"/>
                </a:lnTo>
                <a:cubicBezTo>
                  <a:pt x="1413882" y="2797153"/>
                  <a:pt x="1411645" y="2791678"/>
                  <a:pt x="1409807" y="2785642"/>
                </a:cubicBezTo>
                <a:cubicBezTo>
                  <a:pt x="1407969" y="2779605"/>
                  <a:pt x="1408864" y="2774129"/>
                  <a:pt x="1412492" y="2769214"/>
                </a:cubicBezTo>
                <a:cubicBezTo>
                  <a:pt x="1411447" y="2762951"/>
                  <a:pt x="1411759" y="2750483"/>
                  <a:pt x="1413429" y="2731810"/>
                </a:cubicBezTo>
                <a:cubicBezTo>
                  <a:pt x="1414264" y="2722474"/>
                  <a:pt x="1415232" y="2714777"/>
                  <a:pt x="1416334" y="2708721"/>
                </a:cubicBezTo>
                <a:lnTo>
                  <a:pt x="1419264" y="2698239"/>
                </a:lnTo>
                <a:lnTo>
                  <a:pt x="1414659" y="2701928"/>
                </a:lnTo>
                <a:cubicBezTo>
                  <a:pt x="1414044" y="2701360"/>
                  <a:pt x="1413934" y="2700606"/>
                  <a:pt x="1414328" y="2699666"/>
                </a:cubicBezTo>
                <a:cubicBezTo>
                  <a:pt x="1414722" y="2698725"/>
                  <a:pt x="1414973" y="2698205"/>
                  <a:pt x="1415081" y="2698104"/>
                </a:cubicBezTo>
                <a:lnTo>
                  <a:pt x="1407765" y="2687231"/>
                </a:lnTo>
                <a:cubicBezTo>
                  <a:pt x="1408364" y="2684588"/>
                  <a:pt x="1408011" y="2682226"/>
                  <a:pt x="1406708" y="2680146"/>
                </a:cubicBezTo>
                <a:cubicBezTo>
                  <a:pt x="1405406" y="2678067"/>
                  <a:pt x="1403631" y="2676323"/>
                  <a:pt x="1401383" y="2674914"/>
                </a:cubicBezTo>
                <a:lnTo>
                  <a:pt x="1398403" y="2666842"/>
                </a:lnTo>
                <a:lnTo>
                  <a:pt x="1390665" y="2659795"/>
                </a:lnTo>
                <a:cubicBezTo>
                  <a:pt x="1389951" y="2655384"/>
                  <a:pt x="1388226" y="2649714"/>
                  <a:pt x="1385491" y="2642784"/>
                </a:cubicBezTo>
                <a:lnTo>
                  <a:pt x="1377243" y="2624741"/>
                </a:lnTo>
                <a:lnTo>
                  <a:pt x="1377010" y="2627791"/>
                </a:lnTo>
                <a:cubicBezTo>
                  <a:pt x="1379331" y="2631641"/>
                  <a:pt x="1380657" y="2636166"/>
                  <a:pt x="1380988" y="2641366"/>
                </a:cubicBezTo>
                <a:lnTo>
                  <a:pt x="1380569" y="2651552"/>
                </a:lnTo>
                <a:lnTo>
                  <a:pt x="1382416" y="2650367"/>
                </a:lnTo>
                <a:lnTo>
                  <a:pt x="1384973" y="2662263"/>
                </a:lnTo>
                <a:lnTo>
                  <a:pt x="1383469" y="2663174"/>
                </a:lnTo>
                <a:lnTo>
                  <a:pt x="1391102" y="2681463"/>
                </a:lnTo>
                <a:cubicBezTo>
                  <a:pt x="1387770" y="2685336"/>
                  <a:pt x="1387337" y="2688171"/>
                  <a:pt x="1389804" y="2689968"/>
                </a:cubicBezTo>
                <a:cubicBezTo>
                  <a:pt x="1392271" y="2691767"/>
                  <a:pt x="1391838" y="2694602"/>
                  <a:pt x="1388506" y="2698474"/>
                </a:cubicBezTo>
                <a:cubicBezTo>
                  <a:pt x="1390416" y="2700317"/>
                  <a:pt x="1392321" y="2702465"/>
                  <a:pt x="1394225" y="2704916"/>
                </a:cubicBezTo>
                <a:cubicBezTo>
                  <a:pt x="1396128" y="2707368"/>
                  <a:pt x="1397420" y="2710118"/>
                  <a:pt x="1398101" y="2713167"/>
                </a:cubicBezTo>
                <a:cubicBezTo>
                  <a:pt x="1401766" y="2717004"/>
                  <a:pt x="1404662" y="2721594"/>
                  <a:pt x="1406792" y="2726938"/>
                </a:cubicBezTo>
                <a:cubicBezTo>
                  <a:pt x="1408921" y="2732281"/>
                  <a:pt x="1409987" y="2737463"/>
                  <a:pt x="1409990" y="2742483"/>
                </a:cubicBezTo>
                <a:cubicBezTo>
                  <a:pt x="1409963" y="2745322"/>
                  <a:pt x="1408719" y="2748148"/>
                  <a:pt x="1406259" y="2750964"/>
                </a:cubicBezTo>
                <a:cubicBezTo>
                  <a:pt x="1404826" y="2752370"/>
                  <a:pt x="1402802" y="2751945"/>
                  <a:pt x="1400188" y="2749690"/>
                </a:cubicBezTo>
                <a:cubicBezTo>
                  <a:pt x="1399769" y="2745731"/>
                  <a:pt x="1397686" y="2740845"/>
                  <a:pt x="1393939" y="2735029"/>
                </a:cubicBezTo>
                <a:cubicBezTo>
                  <a:pt x="1390192" y="2729213"/>
                  <a:pt x="1387500" y="2724321"/>
                  <a:pt x="1385864" y="2720351"/>
                </a:cubicBezTo>
                <a:lnTo>
                  <a:pt x="1384822" y="2702089"/>
                </a:lnTo>
                <a:cubicBezTo>
                  <a:pt x="1381308" y="2698355"/>
                  <a:pt x="1378712" y="2694173"/>
                  <a:pt x="1377032" y="2689543"/>
                </a:cubicBezTo>
                <a:cubicBezTo>
                  <a:pt x="1375352" y="2684913"/>
                  <a:pt x="1373978" y="2680135"/>
                  <a:pt x="1372910" y="2675207"/>
                </a:cubicBezTo>
                <a:lnTo>
                  <a:pt x="1374189" y="2666817"/>
                </a:lnTo>
                <a:lnTo>
                  <a:pt x="1369765" y="2666777"/>
                </a:lnTo>
                <a:cubicBezTo>
                  <a:pt x="1368439" y="2665792"/>
                  <a:pt x="1367946" y="2664706"/>
                  <a:pt x="1368286" y="2663517"/>
                </a:cubicBezTo>
                <a:cubicBezTo>
                  <a:pt x="1368627" y="2662329"/>
                  <a:pt x="1369090" y="2661348"/>
                  <a:pt x="1369676" y="2660574"/>
                </a:cubicBezTo>
                <a:lnTo>
                  <a:pt x="1369730" y="2660522"/>
                </a:lnTo>
                <a:lnTo>
                  <a:pt x="1353790" y="2638522"/>
                </a:lnTo>
                <a:lnTo>
                  <a:pt x="1350406" y="2610503"/>
                </a:lnTo>
                <a:cubicBezTo>
                  <a:pt x="1347018" y="2604184"/>
                  <a:pt x="1343017" y="2598468"/>
                  <a:pt x="1338401" y="2593355"/>
                </a:cubicBezTo>
                <a:lnTo>
                  <a:pt x="1337734" y="2593501"/>
                </a:lnTo>
                <a:lnTo>
                  <a:pt x="1337099" y="2619041"/>
                </a:lnTo>
                <a:cubicBezTo>
                  <a:pt x="1340517" y="2622273"/>
                  <a:pt x="1343378" y="2626170"/>
                  <a:pt x="1345680" y="2630730"/>
                </a:cubicBezTo>
                <a:cubicBezTo>
                  <a:pt x="1347983" y="2635291"/>
                  <a:pt x="1348103" y="2639466"/>
                  <a:pt x="1346040" y="2643254"/>
                </a:cubicBezTo>
                <a:cubicBezTo>
                  <a:pt x="1339059" y="2655645"/>
                  <a:pt x="1337513" y="2664378"/>
                  <a:pt x="1341405" y="2669453"/>
                </a:cubicBezTo>
                <a:cubicBezTo>
                  <a:pt x="1345296" y="2674527"/>
                  <a:pt x="1346085" y="2679646"/>
                  <a:pt x="1343774" y="2684811"/>
                </a:cubicBezTo>
                <a:lnTo>
                  <a:pt x="1347866" y="2703844"/>
                </a:lnTo>
                <a:cubicBezTo>
                  <a:pt x="1345317" y="2706336"/>
                  <a:pt x="1343729" y="2709322"/>
                  <a:pt x="1343103" y="2712802"/>
                </a:cubicBezTo>
                <a:cubicBezTo>
                  <a:pt x="1342476" y="2716281"/>
                  <a:pt x="1342567" y="2719839"/>
                  <a:pt x="1343376" y="2723477"/>
                </a:cubicBezTo>
                <a:cubicBezTo>
                  <a:pt x="1342763" y="2724490"/>
                  <a:pt x="1341292" y="2725844"/>
                  <a:pt x="1338959" y="2727538"/>
                </a:cubicBezTo>
                <a:cubicBezTo>
                  <a:pt x="1336627" y="2729232"/>
                  <a:pt x="1334304" y="2729524"/>
                  <a:pt x="1331991" y="2728414"/>
                </a:cubicBezTo>
                <a:cubicBezTo>
                  <a:pt x="1330193" y="2726441"/>
                  <a:pt x="1330215" y="2722443"/>
                  <a:pt x="1332058" y="2716421"/>
                </a:cubicBezTo>
                <a:cubicBezTo>
                  <a:pt x="1333900" y="2710399"/>
                  <a:pt x="1335345" y="2705784"/>
                  <a:pt x="1336392" y="2702577"/>
                </a:cubicBezTo>
                <a:lnTo>
                  <a:pt x="1325139" y="2650237"/>
                </a:lnTo>
                <a:cubicBezTo>
                  <a:pt x="1326901" y="2644802"/>
                  <a:pt x="1328508" y="2639012"/>
                  <a:pt x="1329961" y="2632866"/>
                </a:cubicBezTo>
                <a:cubicBezTo>
                  <a:pt x="1331413" y="2626720"/>
                  <a:pt x="1330280" y="2621208"/>
                  <a:pt x="1326560" y="2616329"/>
                </a:cubicBezTo>
                <a:lnTo>
                  <a:pt x="1325184" y="2604448"/>
                </a:lnTo>
                <a:lnTo>
                  <a:pt x="1323685" y="2605382"/>
                </a:lnTo>
                <a:cubicBezTo>
                  <a:pt x="1323095" y="2606061"/>
                  <a:pt x="1322432" y="2606511"/>
                  <a:pt x="1321695" y="2606732"/>
                </a:cubicBezTo>
                <a:cubicBezTo>
                  <a:pt x="1320958" y="2606953"/>
                  <a:pt x="1319999" y="2606488"/>
                  <a:pt x="1318819" y="2605335"/>
                </a:cubicBezTo>
                <a:cubicBezTo>
                  <a:pt x="1317690" y="2604032"/>
                  <a:pt x="1316946" y="2602352"/>
                  <a:pt x="1316585" y="2600295"/>
                </a:cubicBezTo>
                <a:cubicBezTo>
                  <a:pt x="1316224" y="2598239"/>
                  <a:pt x="1315787" y="2596257"/>
                  <a:pt x="1315273" y="2594351"/>
                </a:cubicBezTo>
                <a:cubicBezTo>
                  <a:pt x="1315502" y="2594176"/>
                  <a:pt x="1316271" y="2593321"/>
                  <a:pt x="1317579" y="2591787"/>
                </a:cubicBezTo>
                <a:cubicBezTo>
                  <a:pt x="1318885" y="2590254"/>
                  <a:pt x="1319353" y="2589092"/>
                  <a:pt x="1318980" y="2588302"/>
                </a:cubicBezTo>
                <a:cubicBezTo>
                  <a:pt x="1317673" y="2587225"/>
                  <a:pt x="1316053" y="2586905"/>
                  <a:pt x="1314123" y="2587343"/>
                </a:cubicBezTo>
                <a:cubicBezTo>
                  <a:pt x="1312191" y="2587782"/>
                  <a:pt x="1310567" y="2588070"/>
                  <a:pt x="1309247" y="2588210"/>
                </a:cubicBezTo>
                <a:cubicBezTo>
                  <a:pt x="1307142" y="2585655"/>
                  <a:pt x="1305952" y="2582804"/>
                  <a:pt x="1305678" y="2579659"/>
                </a:cubicBezTo>
                <a:cubicBezTo>
                  <a:pt x="1305403" y="2576513"/>
                  <a:pt x="1304214" y="2573662"/>
                  <a:pt x="1302109" y="2571107"/>
                </a:cubicBezTo>
                <a:lnTo>
                  <a:pt x="1298623" y="2562145"/>
                </a:lnTo>
                <a:lnTo>
                  <a:pt x="1290493" y="2564346"/>
                </a:lnTo>
                <a:lnTo>
                  <a:pt x="1287691" y="2568682"/>
                </a:lnTo>
                <a:cubicBezTo>
                  <a:pt x="1286760" y="2570256"/>
                  <a:pt x="1286311" y="2572272"/>
                  <a:pt x="1286347" y="2574727"/>
                </a:cubicBezTo>
                <a:cubicBezTo>
                  <a:pt x="1286382" y="2577183"/>
                  <a:pt x="1286890" y="2579304"/>
                  <a:pt x="1287870" y="2581089"/>
                </a:cubicBezTo>
                <a:lnTo>
                  <a:pt x="1282357" y="2595964"/>
                </a:lnTo>
                <a:cubicBezTo>
                  <a:pt x="1286501" y="2601374"/>
                  <a:pt x="1288741" y="2609137"/>
                  <a:pt x="1289075" y="2619255"/>
                </a:cubicBezTo>
                <a:lnTo>
                  <a:pt x="1286213" y="2633310"/>
                </a:lnTo>
                <a:lnTo>
                  <a:pt x="1286907" y="2634235"/>
                </a:lnTo>
                <a:cubicBezTo>
                  <a:pt x="1285604" y="2638025"/>
                  <a:pt x="1284752" y="2642276"/>
                  <a:pt x="1284352" y="2646987"/>
                </a:cubicBezTo>
                <a:cubicBezTo>
                  <a:pt x="1283953" y="2651698"/>
                  <a:pt x="1284318" y="2655960"/>
                  <a:pt x="1285448" y="2659774"/>
                </a:cubicBezTo>
                <a:cubicBezTo>
                  <a:pt x="1288497" y="2661704"/>
                  <a:pt x="1290249" y="2664002"/>
                  <a:pt x="1290706" y="2666668"/>
                </a:cubicBezTo>
                <a:cubicBezTo>
                  <a:pt x="1291162" y="2669334"/>
                  <a:pt x="1290174" y="2671910"/>
                  <a:pt x="1287742" y="2674397"/>
                </a:cubicBezTo>
                <a:cubicBezTo>
                  <a:pt x="1289651" y="2676291"/>
                  <a:pt x="1291251" y="2678638"/>
                  <a:pt x="1292543" y="2681439"/>
                </a:cubicBezTo>
                <a:cubicBezTo>
                  <a:pt x="1293834" y="2684240"/>
                  <a:pt x="1294211" y="2687184"/>
                  <a:pt x="1293675" y="2690271"/>
                </a:cubicBezTo>
                <a:lnTo>
                  <a:pt x="1288739" y="2697525"/>
                </a:lnTo>
                <a:lnTo>
                  <a:pt x="1276688" y="2685243"/>
                </a:lnTo>
                <a:cubicBezTo>
                  <a:pt x="1276714" y="2687829"/>
                  <a:pt x="1276587" y="2690565"/>
                  <a:pt x="1276306" y="2693453"/>
                </a:cubicBezTo>
                <a:cubicBezTo>
                  <a:pt x="1276025" y="2696340"/>
                  <a:pt x="1275295" y="2698462"/>
                  <a:pt x="1274116" y="2699820"/>
                </a:cubicBezTo>
                <a:cubicBezTo>
                  <a:pt x="1272914" y="2700949"/>
                  <a:pt x="1271946" y="2701396"/>
                  <a:pt x="1271213" y="2701161"/>
                </a:cubicBezTo>
                <a:cubicBezTo>
                  <a:pt x="1270481" y="2700926"/>
                  <a:pt x="1269826" y="2700464"/>
                  <a:pt x="1269249" y="2699774"/>
                </a:cubicBezTo>
                <a:cubicBezTo>
                  <a:pt x="1267341" y="2697880"/>
                  <a:pt x="1265741" y="2695532"/>
                  <a:pt x="1264449" y="2692732"/>
                </a:cubicBezTo>
                <a:cubicBezTo>
                  <a:pt x="1263158" y="2689931"/>
                  <a:pt x="1262780" y="2686986"/>
                  <a:pt x="1263316" y="2683899"/>
                </a:cubicBezTo>
                <a:cubicBezTo>
                  <a:pt x="1260711" y="2680629"/>
                  <a:pt x="1259328" y="2676763"/>
                  <a:pt x="1259168" y="2672300"/>
                </a:cubicBezTo>
                <a:cubicBezTo>
                  <a:pt x="1259007" y="2667837"/>
                  <a:pt x="1257625" y="2663970"/>
                  <a:pt x="1255020" y="2660702"/>
                </a:cubicBezTo>
                <a:lnTo>
                  <a:pt x="1253814" y="2659473"/>
                </a:lnTo>
                <a:lnTo>
                  <a:pt x="1249248" y="2627793"/>
                </a:lnTo>
                <a:cubicBezTo>
                  <a:pt x="1247517" y="2625927"/>
                  <a:pt x="1246165" y="2624139"/>
                  <a:pt x="1245193" y="2622431"/>
                </a:cubicBezTo>
                <a:cubicBezTo>
                  <a:pt x="1244220" y="2620723"/>
                  <a:pt x="1243169" y="2619243"/>
                  <a:pt x="1242041" y="2617991"/>
                </a:cubicBezTo>
                <a:lnTo>
                  <a:pt x="1238425" y="2614306"/>
                </a:lnTo>
                <a:cubicBezTo>
                  <a:pt x="1236264" y="2606985"/>
                  <a:pt x="1234712" y="2599669"/>
                  <a:pt x="1233767" y="2592360"/>
                </a:cubicBezTo>
                <a:cubicBezTo>
                  <a:pt x="1232823" y="2585050"/>
                  <a:pt x="1231269" y="2577734"/>
                  <a:pt x="1229108" y="2570413"/>
                </a:cubicBezTo>
                <a:lnTo>
                  <a:pt x="1219491" y="2558154"/>
                </a:lnTo>
                <a:cubicBezTo>
                  <a:pt x="1218270" y="2553224"/>
                  <a:pt x="1217507" y="2548147"/>
                  <a:pt x="1217201" y="2542922"/>
                </a:cubicBezTo>
                <a:cubicBezTo>
                  <a:pt x="1216897" y="2537697"/>
                  <a:pt x="1217350" y="2532632"/>
                  <a:pt x="1218563" y="2527725"/>
                </a:cubicBezTo>
                <a:lnTo>
                  <a:pt x="1212561" y="2519151"/>
                </a:lnTo>
                <a:cubicBezTo>
                  <a:pt x="1214531" y="2517268"/>
                  <a:pt x="1216124" y="2515002"/>
                  <a:pt x="1217341" y="2512352"/>
                </a:cubicBezTo>
                <a:cubicBezTo>
                  <a:pt x="1218557" y="2509701"/>
                  <a:pt x="1218632" y="2507116"/>
                  <a:pt x="1217567" y="2504597"/>
                </a:cubicBezTo>
                <a:cubicBezTo>
                  <a:pt x="1218165" y="2500293"/>
                  <a:pt x="1218004" y="2495830"/>
                  <a:pt x="1217085" y="2491208"/>
                </a:cubicBezTo>
                <a:cubicBezTo>
                  <a:pt x="1216166" y="2486585"/>
                  <a:pt x="1214789" y="2482111"/>
                  <a:pt x="1212954" y="2477784"/>
                </a:cubicBezTo>
                <a:cubicBezTo>
                  <a:pt x="1212277" y="2476992"/>
                  <a:pt x="1211221" y="2476119"/>
                  <a:pt x="1209785" y="2475168"/>
                </a:cubicBezTo>
                <a:cubicBezTo>
                  <a:pt x="1208349" y="2474216"/>
                  <a:pt x="1206980" y="2474254"/>
                  <a:pt x="1205677" y="2475281"/>
                </a:cubicBezTo>
                <a:cubicBezTo>
                  <a:pt x="1204675" y="2476615"/>
                  <a:pt x="1204813" y="2478188"/>
                  <a:pt x="1206089" y="2480000"/>
                </a:cubicBezTo>
                <a:cubicBezTo>
                  <a:pt x="1207364" y="2481812"/>
                  <a:pt x="1208417" y="2483089"/>
                  <a:pt x="1209246" y="2483833"/>
                </a:cubicBezTo>
                <a:cubicBezTo>
                  <a:pt x="1210215" y="2491269"/>
                  <a:pt x="1209888" y="2498922"/>
                  <a:pt x="1208267" y="2506790"/>
                </a:cubicBezTo>
                <a:cubicBezTo>
                  <a:pt x="1206646" y="2514658"/>
                  <a:pt x="1204802" y="2521992"/>
                  <a:pt x="1202735" y="2528792"/>
                </a:cubicBezTo>
                <a:lnTo>
                  <a:pt x="1207462" y="2543438"/>
                </a:lnTo>
                <a:lnTo>
                  <a:pt x="1202457" y="2557992"/>
                </a:lnTo>
                <a:cubicBezTo>
                  <a:pt x="1208180" y="2569301"/>
                  <a:pt x="1211306" y="2581803"/>
                  <a:pt x="1211835" y="2595497"/>
                </a:cubicBezTo>
                <a:cubicBezTo>
                  <a:pt x="1212363" y="2609191"/>
                  <a:pt x="1211834" y="2622266"/>
                  <a:pt x="1210245" y="2634723"/>
                </a:cubicBezTo>
                <a:cubicBezTo>
                  <a:pt x="1212103" y="2636617"/>
                  <a:pt x="1213804" y="2638965"/>
                  <a:pt x="1215350" y="2641768"/>
                </a:cubicBezTo>
                <a:cubicBezTo>
                  <a:pt x="1216895" y="2644571"/>
                  <a:pt x="1217982" y="2647522"/>
                  <a:pt x="1218611" y="2650621"/>
                </a:cubicBezTo>
                <a:lnTo>
                  <a:pt x="1214834" y="2663970"/>
                </a:lnTo>
                <a:cubicBezTo>
                  <a:pt x="1207660" y="2669352"/>
                  <a:pt x="1202704" y="2673310"/>
                  <a:pt x="1199968" y="2675844"/>
                </a:cubicBezTo>
                <a:cubicBezTo>
                  <a:pt x="1197232" y="2678378"/>
                  <a:pt x="1199228" y="2686966"/>
                  <a:pt x="1205959" y="2701605"/>
                </a:cubicBezTo>
                <a:cubicBezTo>
                  <a:pt x="1206316" y="2712002"/>
                  <a:pt x="1206824" y="2722552"/>
                  <a:pt x="1207483" y="2733256"/>
                </a:cubicBezTo>
                <a:cubicBezTo>
                  <a:pt x="1208142" y="2743960"/>
                  <a:pt x="1209867" y="2754522"/>
                  <a:pt x="1212657" y="2764942"/>
                </a:cubicBezTo>
                <a:cubicBezTo>
                  <a:pt x="1209446" y="2769499"/>
                  <a:pt x="1209340" y="2775228"/>
                  <a:pt x="1212342" y="2782126"/>
                </a:cubicBezTo>
                <a:cubicBezTo>
                  <a:pt x="1215344" y="2789024"/>
                  <a:pt x="1214931" y="2795053"/>
                  <a:pt x="1211106" y="2800214"/>
                </a:cubicBezTo>
                <a:cubicBezTo>
                  <a:pt x="1211070" y="2819987"/>
                  <a:pt x="1212394" y="2840684"/>
                  <a:pt x="1215078" y="2862308"/>
                </a:cubicBezTo>
                <a:cubicBezTo>
                  <a:pt x="1217762" y="2883931"/>
                  <a:pt x="1220911" y="2904646"/>
                  <a:pt x="1224525" y="2924454"/>
                </a:cubicBezTo>
                <a:cubicBezTo>
                  <a:pt x="1227048" y="2925846"/>
                  <a:pt x="1228649" y="2927991"/>
                  <a:pt x="1229332" y="2930887"/>
                </a:cubicBezTo>
                <a:cubicBezTo>
                  <a:pt x="1230014" y="2933783"/>
                  <a:pt x="1229177" y="2936514"/>
                  <a:pt x="1226820" y="2939076"/>
                </a:cubicBezTo>
                <a:cubicBezTo>
                  <a:pt x="1229108" y="2946424"/>
                  <a:pt x="1230708" y="2953994"/>
                  <a:pt x="1231624" y="2961785"/>
                </a:cubicBezTo>
                <a:cubicBezTo>
                  <a:pt x="1232538" y="2969576"/>
                  <a:pt x="1233224" y="2977441"/>
                  <a:pt x="1233681" y="2985380"/>
                </a:cubicBezTo>
                <a:cubicBezTo>
                  <a:pt x="1238778" y="2990523"/>
                  <a:pt x="1240600" y="2996168"/>
                  <a:pt x="1239147" y="3002314"/>
                </a:cubicBezTo>
                <a:cubicBezTo>
                  <a:pt x="1237695" y="3008461"/>
                  <a:pt x="1238607" y="3013792"/>
                  <a:pt x="1241885" y="3018311"/>
                </a:cubicBezTo>
                <a:lnTo>
                  <a:pt x="1236880" y="3032865"/>
                </a:lnTo>
                <a:cubicBezTo>
                  <a:pt x="1232623" y="3021975"/>
                  <a:pt x="1227219" y="3003773"/>
                  <a:pt x="1220668" y="2978259"/>
                </a:cubicBezTo>
                <a:cubicBezTo>
                  <a:pt x="1214117" y="2952746"/>
                  <a:pt x="1210544" y="2933953"/>
                  <a:pt x="1209949" y="2921882"/>
                </a:cubicBezTo>
                <a:cubicBezTo>
                  <a:pt x="1207742" y="2919325"/>
                  <a:pt x="1205846" y="2916164"/>
                  <a:pt x="1204259" y="2912397"/>
                </a:cubicBezTo>
                <a:cubicBezTo>
                  <a:pt x="1202672" y="2908630"/>
                  <a:pt x="1200174" y="2904855"/>
                  <a:pt x="1196762" y="2901071"/>
                </a:cubicBezTo>
                <a:cubicBezTo>
                  <a:pt x="1195933" y="2900327"/>
                  <a:pt x="1194880" y="2899050"/>
                  <a:pt x="1193605" y="2897238"/>
                </a:cubicBezTo>
                <a:cubicBezTo>
                  <a:pt x="1192329" y="2895426"/>
                  <a:pt x="1192192" y="2893853"/>
                  <a:pt x="1193193" y="2892519"/>
                </a:cubicBezTo>
                <a:lnTo>
                  <a:pt x="1194421" y="2891314"/>
                </a:lnTo>
                <a:cubicBezTo>
                  <a:pt x="1191460" y="2885430"/>
                  <a:pt x="1185731" y="2874881"/>
                  <a:pt x="1177231" y="2859667"/>
                </a:cubicBezTo>
                <a:cubicBezTo>
                  <a:pt x="1168731" y="2844452"/>
                  <a:pt x="1164519" y="2834221"/>
                  <a:pt x="1164594" y="2828975"/>
                </a:cubicBezTo>
                <a:cubicBezTo>
                  <a:pt x="1158328" y="2824175"/>
                  <a:pt x="1154592" y="2817193"/>
                  <a:pt x="1153386" y="2808030"/>
                </a:cubicBezTo>
                <a:cubicBezTo>
                  <a:pt x="1152180" y="2798868"/>
                  <a:pt x="1151196" y="2790392"/>
                  <a:pt x="1150433" y="2782602"/>
                </a:cubicBezTo>
                <a:cubicBezTo>
                  <a:pt x="1146313" y="2778760"/>
                  <a:pt x="1144630" y="2774486"/>
                  <a:pt x="1145384" y="2769778"/>
                </a:cubicBezTo>
                <a:cubicBezTo>
                  <a:pt x="1146139" y="2765070"/>
                  <a:pt x="1145064" y="2760801"/>
                  <a:pt x="1142160" y="2756971"/>
                </a:cubicBezTo>
                <a:cubicBezTo>
                  <a:pt x="1140803" y="2755691"/>
                  <a:pt x="1139298" y="2753953"/>
                  <a:pt x="1137646" y="2751757"/>
                </a:cubicBezTo>
                <a:cubicBezTo>
                  <a:pt x="1135995" y="2749561"/>
                  <a:pt x="1135104" y="2747221"/>
                  <a:pt x="1134975" y="2744735"/>
                </a:cubicBezTo>
                <a:lnTo>
                  <a:pt x="1127815" y="2730066"/>
                </a:lnTo>
                <a:cubicBezTo>
                  <a:pt x="1124867" y="2728035"/>
                  <a:pt x="1123525" y="2725335"/>
                  <a:pt x="1123784" y="2721966"/>
                </a:cubicBezTo>
                <a:cubicBezTo>
                  <a:pt x="1124045" y="2718597"/>
                  <a:pt x="1125442" y="2715618"/>
                  <a:pt x="1127976" y="2713032"/>
                </a:cubicBezTo>
                <a:lnTo>
                  <a:pt x="1120815" y="2698362"/>
                </a:lnTo>
                <a:lnTo>
                  <a:pt x="1123318" y="2691086"/>
                </a:lnTo>
                <a:cubicBezTo>
                  <a:pt x="1118657" y="2688025"/>
                  <a:pt x="1114079" y="2684280"/>
                  <a:pt x="1109584" y="2679852"/>
                </a:cubicBezTo>
                <a:cubicBezTo>
                  <a:pt x="1105088" y="2675424"/>
                  <a:pt x="1103262" y="2670184"/>
                  <a:pt x="1104106" y="2664134"/>
                </a:cubicBezTo>
                <a:cubicBezTo>
                  <a:pt x="1100198" y="2659128"/>
                  <a:pt x="1094524" y="2648021"/>
                  <a:pt x="1087083" y="2630814"/>
                </a:cubicBezTo>
                <a:cubicBezTo>
                  <a:pt x="1079642" y="2613608"/>
                  <a:pt x="1075798" y="2601910"/>
                  <a:pt x="1075553" y="2595723"/>
                </a:cubicBezTo>
                <a:lnTo>
                  <a:pt x="1067164" y="2582258"/>
                </a:lnTo>
                <a:lnTo>
                  <a:pt x="1069898" y="2550648"/>
                </a:lnTo>
                <a:cubicBezTo>
                  <a:pt x="1065650" y="2546779"/>
                  <a:pt x="1063310" y="2542245"/>
                  <a:pt x="1062878" y="2537044"/>
                </a:cubicBezTo>
                <a:cubicBezTo>
                  <a:pt x="1062446" y="2531844"/>
                  <a:pt x="1060413" y="2527008"/>
                  <a:pt x="1056781" y="2522537"/>
                </a:cubicBezTo>
                <a:cubicBezTo>
                  <a:pt x="1058172" y="2517404"/>
                  <a:pt x="1058580" y="2511882"/>
                  <a:pt x="1058003" y="2505970"/>
                </a:cubicBezTo>
                <a:cubicBezTo>
                  <a:pt x="1057425" y="2500058"/>
                  <a:pt x="1055086" y="2495422"/>
                  <a:pt x="1050986" y="2492062"/>
                </a:cubicBezTo>
                <a:cubicBezTo>
                  <a:pt x="1053241" y="2489447"/>
                  <a:pt x="1053667" y="2487423"/>
                  <a:pt x="1052260" y="2485990"/>
                </a:cubicBezTo>
                <a:cubicBezTo>
                  <a:pt x="1050351" y="2484198"/>
                  <a:pt x="1049049" y="2482563"/>
                  <a:pt x="1048353" y="2481086"/>
                </a:cubicBezTo>
                <a:cubicBezTo>
                  <a:pt x="1047656" y="2479609"/>
                  <a:pt x="1048179" y="2477992"/>
                  <a:pt x="1049920" y="2476234"/>
                </a:cubicBezTo>
                <a:cubicBezTo>
                  <a:pt x="1048578" y="2449376"/>
                  <a:pt x="1042615" y="2420572"/>
                  <a:pt x="1032033" y="2389824"/>
                </a:cubicBezTo>
                <a:cubicBezTo>
                  <a:pt x="1021450" y="2359076"/>
                  <a:pt x="1012140" y="2330546"/>
                  <a:pt x="1004101" y="2304231"/>
                </a:cubicBezTo>
                <a:lnTo>
                  <a:pt x="1007878" y="2290883"/>
                </a:lnTo>
                <a:lnTo>
                  <a:pt x="1002037" y="2265275"/>
                </a:lnTo>
                <a:lnTo>
                  <a:pt x="1012791" y="2286063"/>
                </a:lnTo>
                <a:lnTo>
                  <a:pt x="1015247" y="2283652"/>
                </a:lnTo>
                <a:lnTo>
                  <a:pt x="1016545" y="2275147"/>
                </a:lnTo>
                <a:lnTo>
                  <a:pt x="1009361" y="2262911"/>
                </a:lnTo>
                <a:lnTo>
                  <a:pt x="1007066" y="2248288"/>
                </a:lnTo>
                <a:lnTo>
                  <a:pt x="1006397" y="2245087"/>
                </a:lnTo>
                <a:lnTo>
                  <a:pt x="997440" y="2254856"/>
                </a:lnTo>
                <a:cubicBezTo>
                  <a:pt x="998291" y="2259881"/>
                  <a:pt x="997033" y="2263830"/>
                  <a:pt x="993665" y="2266701"/>
                </a:cubicBezTo>
                <a:cubicBezTo>
                  <a:pt x="990297" y="2269573"/>
                  <a:pt x="986383" y="2271465"/>
                  <a:pt x="981921" y="2272375"/>
                </a:cubicBezTo>
                <a:cubicBezTo>
                  <a:pt x="974352" y="2279331"/>
                  <a:pt x="967992" y="2287782"/>
                  <a:pt x="962844" y="2297728"/>
                </a:cubicBezTo>
                <a:cubicBezTo>
                  <a:pt x="957331" y="2299531"/>
                  <a:pt x="955235" y="2302342"/>
                  <a:pt x="956555" y="2306163"/>
                </a:cubicBezTo>
                <a:cubicBezTo>
                  <a:pt x="957874" y="2309983"/>
                  <a:pt x="955358" y="2312888"/>
                  <a:pt x="949006" y="2314876"/>
                </a:cubicBezTo>
                <a:lnTo>
                  <a:pt x="941518" y="2328862"/>
                </a:lnTo>
                <a:lnTo>
                  <a:pt x="927334" y="2328466"/>
                </a:lnTo>
                <a:lnTo>
                  <a:pt x="916313" y="2334421"/>
                </a:lnTo>
                <a:lnTo>
                  <a:pt x="911074" y="2342625"/>
                </a:lnTo>
                <a:lnTo>
                  <a:pt x="909566" y="2351768"/>
                </a:lnTo>
                <a:cubicBezTo>
                  <a:pt x="906977" y="2356009"/>
                  <a:pt x="903969" y="2360344"/>
                  <a:pt x="900540" y="2364771"/>
                </a:cubicBezTo>
                <a:cubicBezTo>
                  <a:pt x="897111" y="2369198"/>
                  <a:pt x="893077" y="2372878"/>
                  <a:pt x="888437" y="2375810"/>
                </a:cubicBezTo>
                <a:lnTo>
                  <a:pt x="886930" y="2384953"/>
                </a:lnTo>
                <a:cubicBezTo>
                  <a:pt x="879753" y="2389362"/>
                  <a:pt x="872620" y="2394974"/>
                  <a:pt x="865533" y="2401787"/>
                </a:cubicBezTo>
                <a:cubicBezTo>
                  <a:pt x="858446" y="2408599"/>
                  <a:pt x="852431" y="2415285"/>
                  <a:pt x="847490" y="2421845"/>
                </a:cubicBezTo>
                <a:lnTo>
                  <a:pt x="855324" y="2425403"/>
                </a:lnTo>
                <a:cubicBezTo>
                  <a:pt x="853396" y="2432142"/>
                  <a:pt x="848633" y="2439507"/>
                  <a:pt x="841034" y="2447497"/>
                </a:cubicBezTo>
                <a:cubicBezTo>
                  <a:pt x="833435" y="2455487"/>
                  <a:pt x="827226" y="2462290"/>
                  <a:pt x="822407" y="2467904"/>
                </a:cubicBezTo>
                <a:cubicBezTo>
                  <a:pt x="818280" y="2469329"/>
                  <a:pt x="816682" y="2471736"/>
                  <a:pt x="817613" y="2475128"/>
                </a:cubicBezTo>
                <a:cubicBezTo>
                  <a:pt x="818545" y="2478521"/>
                  <a:pt x="816527" y="2481021"/>
                  <a:pt x="811559" y="2482631"/>
                </a:cubicBezTo>
                <a:lnTo>
                  <a:pt x="805381" y="2494566"/>
                </a:lnTo>
                <a:lnTo>
                  <a:pt x="794558" y="2493429"/>
                </a:lnTo>
                <a:cubicBezTo>
                  <a:pt x="793676" y="2497919"/>
                  <a:pt x="792153" y="2501999"/>
                  <a:pt x="789989" y="2505670"/>
                </a:cubicBezTo>
                <a:cubicBezTo>
                  <a:pt x="787825" y="2509341"/>
                  <a:pt x="785789" y="2513094"/>
                  <a:pt x="783882" y="2516928"/>
                </a:cubicBezTo>
                <a:cubicBezTo>
                  <a:pt x="785092" y="2516588"/>
                  <a:pt x="787293" y="2516249"/>
                  <a:pt x="790486" y="2515912"/>
                </a:cubicBezTo>
                <a:cubicBezTo>
                  <a:pt x="793679" y="2515575"/>
                  <a:pt x="795645" y="2516169"/>
                  <a:pt x="796386" y="2517695"/>
                </a:cubicBezTo>
                <a:lnTo>
                  <a:pt x="795446" y="2521426"/>
                </a:lnTo>
                <a:cubicBezTo>
                  <a:pt x="793463" y="2521753"/>
                  <a:pt x="791129" y="2522489"/>
                  <a:pt x="788444" y="2523632"/>
                </a:cubicBezTo>
                <a:cubicBezTo>
                  <a:pt x="785759" y="2524775"/>
                  <a:pt x="784543" y="2526584"/>
                  <a:pt x="784796" y="2529061"/>
                </a:cubicBezTo>
                <a:cubicBezTo>
                  <a:pt x="780733" y="2530949"/>
                  <a:pt x="777089" y="2533734"/>
                  <a:pt x="773864" y="2537419"/>
                </a:cubicBezTo>
                <a:cubicBezTo>
                  <a:pt x="770639" y="2541104"/>
                  <a:pt x="768113" y="2544965"/>
                  <a:pt x="766287" y="2549002"/>
                </a:cubicBezTo>
                <a:lnTo>
                  <a:pt x="752646" y="2559059"/>
                </a:lnTo>
                <a:lnTo>
                  <a:pt x="744219" y="2576776"/>
                </a:lnTo>
                <a:cubicBezTo>
                  <a:pt x="739459" y="2579661"/>
                  <a:pt x="734734" y="2583200"/>
                  <a:pt x="730041" y="2587392"/>
                </a:cubicBezTo>
                <a:cubicBezTo>
                  <a:pt x="725350" y="2591584"/>
                  <a:pt x="721228" y="2595869"/>
                  <a:pt x="717679" y="2600250"/>
                </a:cubicBezTo>
                <a:cubicBezTo>
                  <a:pt x="717016" y="2599075"/>
                  <a:pt x="715266" y="2599461"/>
                  <a:pt x="712429" y="2601408"/>
                </a:cubicBezTo>
                <a:cubicBezTo>
                  <a:pt x="709591" y="2603355"/>
                  <a:pt x="707420" y="2603834"/>
                  <a:pt x="705917" y="2602845"/>
                </a:cubicBezTo>
                <a:cubicBezTo>
                  <a:pt x="703759" y="2610369"/>
                  <a:pt x="700760" y="2618079"/>
                  <a:pt x="696922" y="2625973"/>
                </a:cubicBezTo>
                <a:cubicBezTo>
                  <a:pt x="691490" y="2625813"/>
                  <a:pt x="686953" y="2628209"/>
                  <a:pt x="683309" y="2633160"/>
                </a:cubicBezTo>
                <a:cubicBezTo>
                  <a:pt x="679665" y="2638112"/>
                  <a:pt x="677037" y="2643170"/>
                  <a:pt x="675422" y="2648335"/>
                </a:cubicBezTo>
                <a:lnTo>
                  <a:pt x="684936" y="2651523"/>
                </a:lnTo>
                <a:cubicBezTo>
                  <a:pt x="679947" y="2656368"/>
                  <a:pt x="675110" y="2661400"/>
                  <a:pt x="670424" y="2666618"/>
                </a:cubicBezTo>
                <a:cubicBezTo>
                  <a:pt x="665738" y="2671836"/>
                  <a:pt x="660296" y="2676120"/>
                  <a:pt x="654096" y="2679470"/>
                </a:cubicBezTo>
                <a:lnTo>
                  <a:pt x="650167" y="2685623"/>
                </a:lnTo>
                <a:lnTo>
                  <a:pt x="648116" y="2684313"/>
                </a:lnTo>
                <a:lnTo>
                  <a:pt x="643989" y="2697558"/>
                </a:lnTo>
                <a:cubicBezTo>
                  <a:pt x="640038" y="2700118"/>
                  <a:pt x="636029" y="2702911"/>
                  <a:pt x="631961" y="2705937"/>
                </a:cubicBezTo>
                <a:cubicBezTo>
                  <a:pt x="627893" y="2708964"/>
                  <a:pt x="624489" y="2712504"/>
                  <a:pt x="621749" y="2716559"/>
                </a:cubicBezTo>
                <a:lnTo>
                  <a:pt x="616906" y="2710579"/>
                </a:lnTo>
                <a:lnTo>
                  <a:pt x="607738" y="2724936"/>
                </a:lnTo>
                <a:lnTo>
                  <a:pt x="605291" y="2737810"/>
                </a:lnTo>
                <a:cubicBezTo>
                  <a:pt x="596278" y="2732235"/>
                  <a:pt x="589821" y="2734247"/>
                  <a:pt x="585918" y="2743845"/>
                </a:cubicBezTo>
                <a:cubicBezTo>
                  <a:pt x="582014" y="2753443"/>
                  <a:pt x="577138" y="2758630"/>
                  <a:pt x="571288" y="2759405"/>
                </a:cubicBezTo>
                <a:cubicBezTo>
                  <a:pt x="571441" y="2761428"/>
                  <a:pt x="570568" y="2762795"/>
                  <a:pt x="568669" y="2763507"/>
                </a:cubicBezTo>
                <a:cubicBezTo>
                  <a:pt x="566218" y="2764048"/>
                  <a:pt x="564490" y="2764870"/>
                  <a:pt x="563486" y="2765972"/>
                </a:cubicBezTo>
                <a:cubicBezTo>
                  <a:pt x="562481" y="2767075"/>
                  <a:pt x="561779" y="2768551"/>
                  <a:pt x="561379" y="2770402"/>
                </a:cubicBezTo>
                <a:cubicBezTo>
                  <a:pt x="557841" y="2777496"/>
                  <a:pt x="551584" y="2784749"/>
                  <a:pt x="542610" y="2792162"/>
                </a:cubicBezTo>
                <a:cubicBezTo>
                  <a:pt x="533636" y="2799574"/>
                  <a:pt x="525749" y="2805425"/>
                  <a:pt x="518949" y="2809714"/>
                </a:cubicBezTo>
                <a:cubicBezTo>
                  <a:pt x="517327" y="2815175"/>
                  <a:pt x="514294" y="2819735"/>
                  <a:pt x="509852" y="2823394"/>
                </a:cubicBezTo>
                <a:cubicBezTo>
                  <a:pt x="505410" y="2827054"/>
                  <a:pt x="500839" y="2830632"/>
                  <a:pt x="496141" y="2834127"/>
                </a:cubicBezTo>
                <a:cubicBezTo>
                  <a:pt x="495581" y="2836086"/>
                  <a:pt x="494451" y="2837951"/>
                  <a:pt x="492749" y="2839722"/>
                </a:cubicBezTo>
                <a:cubicBezTo>
                  <a:pt x="491047" y="2841492"/>
                  <a:pt x="489311" y="2842608"/>
                  <a:pt x="487541" y="2843073"/>
                </a:cubicBezTo>
                <a:cubicBezTo>
                  <a:pt x="485908" y="2843322"/>
                  <a:pt x="484788" y="2842909"/>
                  <a:pt x="484184" y="2841831"/>
                </a:cubicBezTo>
                <a:cubicBezTo>
                  <a:pt x="483579" y="2840753"/>
                  <a:pt x="483207" y="2839733"/>
                  <a:pt x="483068" y="2838773"/>
                </a:cubicBezTo>
                <a:lnTo>
                  <a:pt x="472418" y="2846408"/>
                </a:lnTo>
                <a:cubicBezTo>
                  <a:pt x="476195" y="2850384"/>
                  <a:pt x="478327" y="2854392"/>
                  <a:pt x="478814" y="2858433"/>
                </a:cubicBezTo>
                <a:cubicBezTo>
                  <a:pt x="479302" y="2862473"/>
                  <a:pt x="476164" y="2864560"/>
                  <a:pt x="469403" y="2864693"/>
                </a:cubicBezTo>
                <a:lnTo>
                  <a:pt x="467154" y="2870476"/>
                </a:lnTo>
                <a:lnTo>
                  <a:pt x="460260" y="2863186"/>
                </a:lnTo>
                <a:lnTo>
                  <a:pt x="456899" y="2863927"/>
                </a:lnTo>
                <a:cubicBezTo>
                  <a:pt x="455437" y="2863956"/>
                  <a:pt x="455000" y="2864639"/>
                  <a:pt x="455589" y="2865978"/>
                </a:cubicBezTo>
                <a:cubicBezTo>
                  <a:pt x="455825" y="2866880"/>
                  <a:pt x="456422" y="2867924"/>
                  <a:pt x="457381" y="2869107"/>
                </a:cubicBezTo>
                <a:cubicBezTo>
                  <a:pt x="458339" y="2870291"/>
                  <a:pt x="459356" y="2871241"/>
                  <a:pt x="460432" y="2871958"/>
                </a:cubicBezTo>
                <a:cubicBezTo>
                  <a:pt x="456842" y="2872823"/>
                  <a:pt x="453379" y="2874762"/>
                  <a:pt x="450042" y="2877774"/>
                </a:cubicBezTo>
                <a:cubicBezTo>
                  <a:pt x="446704" y="2880786"/>
                  <a:pt x="444872" y="2884127"/>
                  <a:pt x="444543" y="2887797"/>
                </a:cubicBezTo>
                <a:cubicBezTo>
                  <a:pt x="436142" y="2896478"/>
                  <a:pt x="426540" y="2905204"/>
                  <a:pt x="415735" y="2913974"/>
                </a:cubicBezTo>
                <a:cubicBezTo>
                  <a:pt x="404931" y="2922744"/>
                  <a:pt x="396775" y="2932032"/>
                  <a:pt x="391265" y="2941837"/>
                </a:cubicBezTo>
                <a:cubicBezTo>
                  <a:pt x="385370" y="2942403"/>
                  <a:pt x="380635" y="2946237"/>
                  <a:pt x="377062" y="2953340"/>
                </a:cubicBezTo>
                <a:cubicBezTo>
                  <a:pt x="373489" y="2960441"/>
                  <a:pt x="368940" y="2965116"/>
                  <a:pt x="363415" y="2967362"/>
                </a:cubicBezTo>
                <a:lnTo>
                  <a:pt x="360055" y="2968104"/>
                </a:lnTo>
                <a:cubicBezTo>
                  <a:pt x="361904" y="2956683"/>
                  <a:pt x="367682" y="2946598"/>
                  <a:pt x="377390" y="2937849"/>
                </a:cubicBezTo>
                <a:cubicBezTo>
                  <a:pt x="387098" y="2929101"/>
                  <a:pt x="395347" y="2920232"/>
                  <a:pt x="402139" y="2911245"/>
                </a:cubicBezTo>
                <a:cubicBezTo>
                  <a:pt x="402525" y="2908004"/>
                  <a:pt x="403773" y="2905673"/>
                  <a:pt x="405883" y="2904253"/>
                </a:cubicBezTo>
                <a:cubicBezTo>
                  <a:pt x="407992" y="2902833"/>
                  <a:pt x="409240" y="2900502"/>
                  <a:pt x="409626" y="2897260"/>
                </a:cubicBezTo>
                <a:lnTo>
                  <a:pt x="426628" y="2886462"/>
                </a:lnTo>
                <a:lnTo>
                  <a:pt x="454132" y="2843392"/>
                </a:lnTo>
                <a:lnTo>
                  <a:pt x="442543" y="2854759"/>
                </a:lnTo>
                <a:lnTo>
                  <a:pt x="430064" y="2838128"/>
                </a:lnTo>
                <a:cubicBezTo>
                  <a:pt x="447226" y="2822229"/>
                  <a:pt x="461276" y="2803712"/>
                  <a:pt x="472216" y="2782577"/>
                </a:cubicBezTo>
                <a:cubicBezTo>
                  <a:pt x="483157" y="2761443"/>
                  <a:pt x="494551" y="2740869"/>
                  <a:pt x="506399" y="2720855"/>
                </a:cubicBezTo>
                <a:lnTo>
                  <a:pt x="503978" y="2717865"/>
                </a:lnTo>
                <a:cubicBezTo>
                  <a:pt x="501008" y="2719878"/>
                  <a:pt x="496298" y="2723487"/>
                  <a:pt x="489847" y="2728690"/>
                </a:cubicBezTo>
                <a:cubicBezTo>
                  <a:pt x="483395" y="2733894"/>
                  <a:pt x="479012" y="2736990"/>
                  <a:pt x="476696" y="2737978"/>
                </a:cubicBezTo>
                <a:cubicBezTo>
                  <a:pt x="474674" y="2738131"/>
                  <a:pt x="473307" y="2737257"/>
                  <a:pt x="472595" y="2735358"/>
                </a:cubicBezTo>
                <a:cubicBezTo>
                  <a:pt x="472134" y="2731936"/>
                  <a:pt x="472513" y="2728329"/>
                  <a:pt x="473732" y="2724536"/>
                </a:cubicBezTo>
                <a:lnTo>
                  <a:pt x="482331" y="2715590"/>
                </a:lnTo>
                <a:cubicBezTo>
                  <a:pt x="477060" y="2715321"/>
                  <a:pt x="474217" y="2713085"/>
                  <a:pt x="473803" y="2708881"/>
                </a:cubicBezTo>
                <a:cubicBezTo>
                  <a:pt x="473390" y="2704677"/>
                  <a:pt x="475681" y="2701749"/>
                  <a:pt x="480677" y="2700097"/>
                </a:cubicBezTo>
                <a:lnTo>
                  <a:pt x="487423" y="2682751"/>
                </a:lnTo>
                <a:cubicBezTo>
                  <a:pt x="486701" y="2677477"/>
                  <a:pt x="487794" y="2674446"/>
                  <a:pt x="490704" y="2673657"/>
                </a:cubicBezTo>
                <a:cubicBezTo>
                  <a:pt x="493614" y="2672869"/>
                  <a:pt x="494893" y="2670677"/>
                  <a:pt x="494540" y="2667084"/>
                </a:cubicBezTo>
                <a:lnTo>
                  <a:pt x="497901" y="2666343"/>
                </a:lnTo>
                <a:cubicBezTo>
                  <a:pt x="498901" y="2666049"/>
                  <a:pt x="500262" y="2665896"/>
                  <a:pt x="501984" y="2665883"/>
                </a:cubicBezTo>
                <a:cubicBezTo>
                  <a:pt x="503707" y="2665870"/>
                  <a:pt x="504833" y="2666649"/>
                  <a:pt x="505363" y="2668221"/>
                </a:cubicBezTo>
                <a:cubicBezTo>
                  <a:pt x="505628" y="2670916"/>
                  <a:pt x="504340" y="2674064"/>
                  <a:pt x="501499" y="2677664"/>
                </a:cubicBezTo>
                <a:cubicBezTo>
                  <a:pt x="498659" y="2681264"/>
                  <a:pt x="496018" y="2684269"/>
                  <a:pt x="493576" y="2686680"/>
                </a:cubicBezTo>
                <a:lnTo>
                  <a:pt x="491129" y="2699554"/>
                </a:lnTo>
                <a:lnTo>
                  <a:pt x="494489" y="2698812"/>
                </a:lnTo>
                <a:cubicBezTo>
                  <a:pt x="495316" y="2695069"/>
                  <a:pt x="498025" y="2688378"/>
                  <a:pt x="502618" y="2678739"/>
                </a:cubicBezTo>
                <a:cubicBezTo>
                  <a:pt x="507209" y="2669099"/>
                  <a:pt x="510431" y="2662735"/>
                  <a:pt x="512283" y="2659647"/>
                </a:cubicBezTo>
                <a:lnTo>
                  <a:pt x="507810" y="2655347"/>
                </a:lnTo>
                <a:cubicBezTo>
                  <a:pt x="511266" y="2651208"/>
                  <a:pt x="514499" y="2647558"/>
                  <a:pt x="517510" y="2644398"/>
                </a:cubicBezTo>
                <a:cubicBezTo>
                  <a:pt x="520520" y="2641237"/>
                  <a:pt x="523333" y="2637680"/>
                  <a:pt x="525949" y="2633726"/>
                </a:cubicBezTo>
                <a:cubicBezTo>
                  <a:pt x="532512" y="2631361"/>
                  <a:pt x="535825" y="2626739"/>
                  <a:pt x="535886" y="2619861"/>
                </a:cubicBezTo>
                <a:cubicBezTo>
                  <a:pt x="535947" y="2612982"/>
                  <a:pt x="538747" y="2608033"/>
                  <a:pt x="544285" y="2605013"/>
                </a:cubicBezTo>
                <a:lnTo>
                  <a:pt x="546534" y="2599231"/>
                </a:lnTo>
                <a:lnTo>
                  <a:pt x="537218" y="2588951"/>
                </a:lnTo>
                <a:lnTo>
                  <a:pt x="535340" y="2596413"/>
                </a:lnTo>
                <a:lnTo>
                  <a:pt x="515546" y="2602541"/>
                </a:lnTo>
                <a:lnTo>
                  <a:pt x="512729" y="2613735"/>
                </a:lnTo>
                <a:cubicBezTo>
                  <a:pt x="510831" y="2614117"/>
                  <a:pt x="508839" y="2615070"/>
                  <a:pt x="506752" y="2616595"/>
                </a:cubicBezTo>
                <a:cubicBezTo>
                  <a:pt x="504666" y="2618120"/>
                  <a:pt x="503791" y="2620148"/>
                  <a:pt x="504129" y="2622680"/>
                </a:cubicBezTo>
                <a:lnTo>
                  <a:pt x="495159" y="2629944"/>
                </a:lnTo>
                <a:lnTo>
                  <a:pt x="484336" y="2628807"/>
                </a:lnTo>
                <a:cubicBezTo>
                  <a:pt x="484299" y="2627971"/>
                  <a:pt x="484750" y="2627358"/>
                  <a:pt x="485692" y="2626966"/>
                </a:cubicBezTo>
                <a:cubicBezTo>
                  <a:pt x="486634" y="2626575"/>
                  <a:pt x="487179" y="2626382"/>
                  <a:pt x="487326" y="2626386"/>
                </a:cubicBezTo>
                <a:lnTo>
                  <a:pt x="489773" y="2613511"/>
                </a:lnTo>
                <a:cubicBezTo>
                  <a:pt x="492058" y="2612053"/>
                  <a:pt x="493468" y="2610127"/>
                  <a:pt x="494005" y="2607732"/>
                </a:cubicBezTo>
                <a:cubicBezTo>
                  <a:pt x="494542" y="2605338"/>
                  <a:pt x="494507" y="2602850"/>
                  <a:pt x="493900" y="2600267"/>
                </a:cubicBezTo>
                <a:lnTo>
                  <a:pt x="497459" y="2592434"/>
                </a:lnTo>
                <a:lnTo>
                  <a:pt x="496915" y="2581981"/>
                </a:lnTo>
                <a:cubicBezTo>
                  <a:pt x="502102" y="2574706"/>
                  <a:pt x="507964" y="2561005"/>
                  <a:pt x="514502" y="2540878"/>
                </a:cubicBezTo>
                <a:cubicBezTo>
                  <a:pt x="521039" y="2520752"/>
                  <a:pt x="526858" y="2504858"/>
                  <a:pt x="531959" y="2493197"/>
                </a:cubicBezTo>
                <a:lnTo>
                  <a:pt x="526943" y="2478445"/>
                </a:lnTo>
                <a:lnTo>
                  <a:pt x="536852" y="2467449"/>
                </a:lnTo>
                <a:lnTo>
                  <a:pt x="539669" y="2456255"/>
                </a:lnTo>
                <a:cubicBezTo>
                  <a:pt x="533270" y="2468019"/>
                  <a:pt x="525391" y="2478567"/>
                  <a:pt x="516032" y="2487899"/>
                </a:cubicBezTo>
                <a:cubicBezTo>
                  <a:pt x="506674" y="2497232"/>
                  <a:pt x="497164" y="2506378"/>
                  <a:pt x="487503" y="2515336"/>
                </a:cubicBezTo>
                <a:cubicBezTo>
                  <a:pt x="487659" y="2520037"/>
                  <a:pt x="486952" y="2524819"/>
                  <a:pt x="485381" y="2529681"/>
                </a:cubicBezTo>
                <a:cubicBezTo>
                  <a:pt x="483810" y="2534543"/>
                  <a:pt x="480959" y="2537594"/>
                  <a:pt x="476827" y="2538836"/>
                </a:cubicBezTo>
                <a:cubicBezTo>
                  <a:pt x="463150" y="2542733"/>
                  <a:pt x="455910" y="2547854"/>
                  <a:pt x="455106" y="2554199"/>
                </a:cubicBezTo>
                <a:cubicBezTo>
                  <a:pt x="454303" y="2560543"/>
                  <a:pt x="451264" y="2564737"/>
                  <a:pt x="445988" y="2566782"/>
                </a:cubicBezTo>
                <a:lnTo>
                  <a:pt x="435509" y="2583189"/>
                </a:lnTo>
                <a:cubicBezTo>
                  <a:pt x="431944" y="2583168"/>
                  <a:pt x="428715" y="2584174"/>
                  <a:pt x="425824" y="2586207"/>
                </a:cubicBezTo>
                <a:cubicBezTo>
                  <a:pt x="422931" y="2588240"/>
                  <a:pt x="420492" y="2590833"/>
                  <a:pt x="418509" y="2593987"/>
                </a:cubicBezTo>
                <a:cubicBezTo>
                  <a:pt x="417361" y="2594277"/>
                  <a:pt x="415363" y="2594205"/>
                  <a:pt x="412513" y="2593768"/>
                </a:cubicBezTo>
                <a:cubicBezTo>
                  <a:pt x="409664" y="2593332"/>
                  <a:pt x="407807" y="2591906"/>
                  <a:pt x="406944" y="2589490"/>
                </a:cubicBezTo>
                <a:cubicBezTo>
                  <a:pt x="407053" y="2586823"/>
                  <a:pt x="409881" y="2583997"/>
                  <a:pt x="415426" y="2581012"/>
                </a:cubicBezTo>
                <a:cubicBezTo>
                  <a:pt x="420972" y="2578026"/>
                  <a:pt x="425245" y="2575762"/>
                  <a:pt x="428245" y="2574219"/>
                </a:cubicBezTo>
                <a:lnTo>
                  <a:pt x="457059" y="2529099"/>
                </a:lnTo>
                <a:cubicBezTo>
                  <a:pt x="462134" y="2526475"/>
                  <a:pt x="467349" y="2523489"/>
                  <a:pt x="472704" y="2520142"/>
                </a:cubicBezTo>
                <a:cubicBezTo>
                  <a:pt x="478060" y="2516795"/>
                  <a:pt x="481132" y="2512080"/>
                  <a:pt x="481919" y="2505996"/>
                </a:cubicBezTo>
                <a:lnTo>
                  <a:pt x="505296" y="2476170"/>
                </a:lnTo>
                <a:lnTo>
                  <a:pt x="504012" y="2462358"/>
                </a:lnTo>
                <a:cubicBezTo>
                  <a:pt x="504608" y="2461234"/>
                  <a:pt x="505287" y="2459984"/>
                  <a:pt x="506048" y="2458605"/>
                </a:cubicBezTo>
                <a:cubicBezTo>
                  <a:pt x="506808" y="2457225"/>
                  <a:pt x="507999" y="2456302"/>
                  <a:pt x="509621" y="2455834"/>
                </a:cubicBezTo>
                <a:lnTo>
                  <a:pt x="512982" y="2455093"/>
                </a:lnTo>
                <a:lnTo>
                  <a:pt x="492843" y="2443676"/>
                </a:lnTo>
                <a:lnTo>
                  <a:pt x="487802" y="2444787"/>
                </a:lnTo>
                <a:cubicBezTo>
                  <a:pt x="486033" y="2445252"/>
                  <a:pt x="484297" y="2446368"/>
                  <a:pt x="482594" y="2448139"/>
                </a:cubicBezTo>
                <a:cubicBezTo>
                  <a:pt x="480893" y="2449909"/>
                  <a:pt x="479762" y="2451774"/>
                  <a:pt x="479203" y="2453733"/>
                </a:cubicBezTo>
                <a:lnTo>
                  <a:pt x="464821" y="2460428"/>
                </a:lnTo>
                <a:cubicBezTo>
                  <a:pt x="463962" y="2467189"/>
                  <a:pt x="460094" y="2474283"/>
                  <a:pt x="453216" y="2481710"/>
                </a:cubicBezTo>
                <a:cubicBezTo>
                  <a:pt x="446337" y="2489137"/>
                  <a:pt x="439299" y="2493846"/>
                  <a:pt x="432103" y="2495838"/>
                </a:cubicBezTo>
                <a:cubicBezTo>
                  <a:pt x="430143" y="2496270"/>
                  <a:pt x="428652" y="2494837"/>
                  <a:pt x="427630" y="2491538"/>
                </a:cubicBezTo>
                <a:lnTo>
                  <a:pt x="427260" y="2489857"/>
                </a:lnTo>
                <a:cubicBezTo>
                  <a:pt x="430689" y="2489762"/>
                  <a:pt x="432744" y="2488428"/>
                  <a:pt x="433425" y="2485855"/>
                </a:cubicBezTo>
                <a:cubicBezTo>
                  <a:pt x="434106" y="2483282"/>
                  <a:pt x="434110" y="2480638"/>
                  <a:pt x="433438" y="2477923"/>
                </a:cubicBezTo>
                <a:lnTo>
                  <a:pt x="433067" y="2476242"/>
                </a:lnTo>
                <a:cubicBezTo>
                  <a:pt x="428287" y="2475204"/>
                  <a:pt x="427124" y="2472597"/>
                  <a:pt x="429580" y="2468421"/>
                </a:cubicBezTo>
                <a:cubicBezTo>
                  <a:pt x="432037" y="2464245"/>
                  <a:pt x="434328" y="2461317"/>
                  <a:pt x="436453" y="2459637"/>
                </a:cubicBezTo>
                <a:lnTo>
                  <a:pt x="451997" y="2426253"/>
                </a:lnTo>
                <a:cubicBezTo>
                  <a:pt x="457122" y="2425857"/>
                  <a:pt x="461297" y="2422147"/>
                  <a:pt x="464520" y="2415122"/>
                </a:cubicBezTo>
                <a:cubicBezTo>
                  <a:pt x="467743" y="2408097"/>
                  <a:pt x="471731" y="2403546"/>
                  <a:pt x="476486" y="2401470"/>
                </a:cubicBezTo>
                <a:cubicBezTo>
                  <a:pt x="483159" y="2398603"/>
                  <a:pt x="486537" y="2392279"/>
                  <a:pt x="486618" y="2382495"/>
                </a:cubicBezTo>
                <a:cubicBezTo>
                  <a:pt x="486700" y="2372712"/>
                  <a:pt x="488817" y="2366666"/>
                  <a:pt x="492970" y="2364355"/>
                </a:cubicBezTo>
                <a:lnTo>
                  <a:pt x="494650" y="2363984"/>
                </a:lnTo>
                <a:cubicBezTo>
                  <a:pt x="511631" y="2346436"/>
                  <a:pt x="525536" y="2326923"/>
                  <a:pt x="536364" y="2305447"/>
                </a:cubicBezTo>
                <a:cubicBezTo>
                  <a:pt x="534481" y="2305899"/>
                  <a:pt x="532273" y="2305872"/>
                  <a:pt x="529738" y="2305366"/>
                </a:cubicBezTo>
                <a:cubicBezTo>
                  <a:pt x="527204" y="2304861"/>
                  <a:pt x="525557" y="2303388"/>
                  <a:pt x="524800" y="2300948"/>
                </a:cubicBezTo>
                <a:cubicBezTo>
                  <a:pt x="524388" y="2297589"/>
                  <a:pt x="525180" y="2294184"/>
                  <a:pt x="527172" y="2290734"/>
                </a:cubicBezTo>
                <a:cubicBezTo>
                  <a:pt x="529164" y="2287284"/>
                  <a:pt x="530375" y="2283787"/>
                  <a:pt x="530804" y="2280242"/>
                </a:cubicBezTo>
                <a:lnTo>
                  <a:pt x="551563" y="2254519"/>
                </a:lnTo>
                <a:cubicBezTo>
                  <a:pt x="556307" y="2254059"/>
                  <a:pt x="560452" y="2248887"/>
                  <a:pt x="563999" y="2239001"/>
                </a:cubicBezTo>
                <a:cubicBezTo>
                  <a:pt x="567545" y="2229115"/>
                  <a:pt x="569454" y="2221792"/>
                  <a:pt x="569726" y="2217033"/>
                </a:cubicBezTo>
                <a:cubicBezTo>
                  <a:pt x="576323" y="2217818"/>
                  <a:pt x="581934" y="2215625"/>
                  <a:pt x="586557" y="2210458"/>
                </a:cubicBezTo>
                <a:cubicBezTo>
                  <a:pt x="591181" y="2205290"/>
                  <a:pt x="593858" y="2199781"/>
                  <a:pt x="594586" y="2193930"/>
                </a:cubicBezTo>
                <a:cubicBezTo>
                  <a:pt x="599724" y="2193090"/>
                  <a:pt x="603268" y="2189519"/>
                  <a:pt x="605218" y="2183215"/>
                </a:cubicBezTo>
                <a:cubicBezTo>
                  <a:pt x="607168" y="2176911"/>
                  <a:pt x="608056" y="2171283"/>
                  <a:pt x="607881" y="2166329"/>
                </a:cubicBezTo>
                <a:cubicBezTo>
                  <a:pt x="611653" y="2166451"/>
                  <a:pt x="613444" y="2164588"/>
                  <a:pt x="613256" y="2160738"/>
                </a:cubicBezTo>
                <a:cubicBezTo>
                  <a:pt x="613068" y="2156888"/>
                  <a:pt x="615700" y="2154839"/>
                  <a:pt x="621151" y="2154592"/>
                </a:cubicBezTo>
                <a:cubicBezTo>
                  <a:pt x="620719" y="2152631"/>
                  <a:pt x="622152" y="2151140"/>
                  <a:pt x="625451" y="2150119"/>
                </a:cubicBezTo>
                <a:cubicBezTo>
                  <a:pt x="628811" y="2149378"/>
                  <a:pt x="632543" y="2150317"/>
                  <a:pt x="636645" y="2152936"/>
                </a:cubicBezTo>
                <a:cubicBezTo>
                  <a:pt x="635932" y="2158196"/>
                  <a:pt x="634064" y="2164702"/>
                  <a:pt x="631038" y="2172454"/>
                </a:cubicBezTo>
                <a:cubicBezTo>
                  <a:pt x="628012" y="2180207"/>
                  <a:pt x="623579" y="2185076"/>
                  <a:pt x="617740" y="2187061"/>
                </a:cubicBezTo>
                <a:lnTo>
                  <a:pt x="616060" y="2187431"/>
                </a:lnTo>
                <a:lnTo>
                  <a:pt x="604840" y="2200478"/>
                </a:lnTo>
                <a:cubicBezTo>
                  <a:pt x="604572" y="2203254"/>
                  <a:pt x="603837" y="2205913"/>
                  <a:pt x="602635" y="2208453"/>
                </a:cubicBezTo>
                <a:cubicBezTo>
                  <a:pt x="601434" y="2210995"/>
                  <a:pt x="599673" y="2212998"/>
                  <a:pt x="597353" y="2214465"/>
                </a:cubicBezTo>
                <a:cubicBezTo>
                  <a:pt x="596063" y="2223596"/>
                  <a:pt x="592304" y="2230519"/>
                  <a:pt x="586075" y="2235234"/>
                </a:cubicBezTo>
                <a:cubicBezTo>
                  <a:pt x="579846" y="2239948"/>
                  <a:pt x="575994" y="2246450"/>
                  <a:pt x="574519" y="2254742"/>
                </a:cubicBezTo>
                <a:lnTo>
                  <a:pt x="566488" y="2258275"/>
                </a:lnTo>
                <a:lnTo>
                  <a:pt x="574321" y="2261834"/>
                </a:lnTo>
                <a:cubicBezTo>
                  <a:pt x="578058" y="2259468"/>
                  <a:pt x="584837" y="2250924"/>
                  <a:pt x="594659" y="2236203"/>
                </a:cubicBezTo>
                <a:cubicBezTo>
                  <a:pt x="604481" y="2221482"/>
                  <a:pt x="610049" y="2211444"/>
                  <a:pt x="611364" y="2206088"/>
                </a:cubicBezTo>
                <a:lnTo>
                  <a:pt x="625004" y="2196031"/>
                </a:lnTo>
                <a:cubicBezTo>
                  <a:pt x="630458" y="2185137"/>
                  <a:pt x="636726" y="2174944"/>
                  <a:pt x="643810" y="2165452"/>
                </a:cubicBezTo>
                <a:cubicBezTo>
                  <a:pt x="650894" y="2155961"/>
                  <a:pt x="659214" y="2147078"/>
                  <a:pt x="668769" y="2138803"/>
                </a:cubicBezTo>
                <a:cubicBezTo>
                  <a:pt x="672105" y="2138618"/>
                  <a:pt x="673835" y="2137136"/>
                  <a:pt x="673956" y="2134356"/>
                </a:cubicBezTo>
                <a:cubicBezTo>
                  <a:pt x="674077" y="2131575"/>
                  <a:pt x="673847" y="2129204"/>
                  <a:pt x="673267" y="2127239"/>
                </a:cubicBezTo>
                <a:lnTo>
                  <a:pt x="671414" y="2118837"/>
                </a:lnTo>
                <a:lnTo>
                  <a:pt x="676084" y="2116045"/>
                </a:lnTo>
                <a:cubicBezTo>
                  <a:pt x="678771" y="2116076"/>
                  <a:pt x="681002" y="2116539"/>
                  <a:pt x="682778" y="2117432"/>
                </a:cubicBezTo>
                <a:cubicBezTo>
                  <a:pt x="684553" y="2118325"/>
                  <a:pt x="684876" y="2116125"/>
                  <a:pt x="683745" y="2110831"/>
                </a:cubicBezTo>
                <a:cubicBezTo>
                  <a:pt x="685590" y="2109543"/>
                  <a:pt x="687972" y="2107696"/>
                  <a:pt x="690892" y="2105290"/>
                </a:cubicBezTo>
                <a:cubicBezTo>
                  <a:pt x="693812" y="2102884"/>
                  <a:pt x="695169" y="2100382"/>
                  <a:pt x="694963" y="2097785"/>
                </a:cubicBezTo>
                <a:cubicBezTo>
                  <a:pt x="694418" y="2096143"/>
                  <a:pt x="693230" y="2095083"/>
                  <a:pt x="691399" y="2094606"/>
                </a:cubicBezTo>
                <a:cubicBezTo>
                  <a:pt x="689569" y="2094129"/>
                  <a:pt x="688146" y="2094002"/>
                  <a:pt x="687131" y="2094226"/>
                </a:cubicBezTo>
                <a:cubicBezTo>
                  <a:pt x="686528" y="2096488"/>
                  <a:pt x="685015" y="2099612"/>
                  <a:pt x="682590" y="2103597"/>
                </a:cubicBezTo>
                <a:cubicBezTo>
                  <a:pt x="680165" y="2107583"/>
                  <a:pt x="677626" y="2110052"/>
                  <a:pt x="674973" y="2111004"/>
                </a:cubicBezTo>
                <a:cubicBezTo>
                  <a:pt x="674144" y="2111077"/>
                  <a:pt x="673515" y="2110555"/>
                  <a:pt x="673085" y="2109438"/>
                </a:cubicBezTo>
                <a:cubicBezTo>
                  <a:pt x="672655" y="2108321"/>
                  <a:pt x="672354" y="2107287"/>
                  <a:pt x="672180" y="2106334"/>
                </a:cubicBezTo>
                <a:cubicBezTo>
                  <a:pt x="669541" y="2103686"/>
                  <a:pt x="667556" y="2100011"/>
                  <a:pt x="666226" y="2095312"/>
                </a:cubicBezTo>
                <a:cubicBezTo>
                  <a:pt x="665675" y="2091983"/>
                  <a:pt x="666511" y="2089449"/>
                  <a:pt x="668734" y="2087711"/>
                </a:cubicBezTo>
                <a:cubicBezTo>
                  <a:pt x="670957" y="2085972"/>
                  <a:pt x="673424" y="2084841"/>
                  <a:pt x="676135" y="2084317"/>
                </a:cubicBezTo>
                <a:cubicBezTo>
                  <a:pt x="676574" y="2082311"/>
                  <a:pt x="677433" y="2080213"/>
                  <a:pt x="678711" y="2078021"/>
                </a:cubicBezTo>
                <a:cubicBezTo>
                  <a:pt x="679990" y="2075830"/>
                  <a:pt x="681874" y="2074387"/>
                  <a:pt x="684364" y="2073691"/>
                </a:cubicBezTo>
                <a:cubicBezTo>
                  <a:pt x="684938" y="2071803"/>
                  <a:pt x="686131" y="2070218"/>
                  <a:pt x="687940" y="2068938"/>
                </a:cubicBezTo>
                <a:cubicBezTo>
                  <a:pt x="689750" y="2067658"/>
                  <a:pt x="691548" y="2066821"/>
                  <a:pt x="693334" y="2066427"/>
                </a:cubicBezTo>
                <a:cubicBezTo>
                  <a:pt x="695217" y="2065975"/>
                  <a:pt x="697425" y="2066002"/>
                  <a:pt x="699960" y="2066507"/>
                </a:cubicBezTo>
                <a:cubicBezTo>
                  <a:pt x="702494" y="2067013"/>
                  <a:pt x="704140" y="2068486"/>
                  <a:pt x="704898" y="2070924"/>
                </a:cubicBezTo>
                <a:cubicBezTo>
                  <a:pt x="705303" y="2073589"/>
                  <a:pt x="704574" y="2076612"/>
                  <a:pt x="702714" y="2079996"/>
                </a:cubicBezTo>
                <a:cubicBezTo>
                  <a:pt x="700854" y="2083380"/>
                  <a:pt x="698773" y="2086262"/>
                  <a:pt x="696471" y="2088641"/>
                </a:cubicBezTo>
                <a:lnTo>
                  <a:pt x="701883" y="2089210"/>
                </a:lnTo>
                <a:cubicBezTo>
                  <a:pt x="708884" y="2087666"/>
                  <a:pt x="712624" y="2083317"/>
                  <a:pt x="713102" y="2076163"/>
                </a:cubicBezTo>
                <a:cubicBezTo>
                  <a:pt x="719620" y="2072597"/>
                  <a:pt x="725827" y="2067116"/>
                  <a:pt x="731722" y="2059722"/>
                </a:cubicBezTo>
                <a:cubicBezTo>
                  <a:pt x="737617" y="2052328"/>
                  <a:pt x="742193" y="2045446"/>
                  <a:pt x="745449" y="2039074"/>
                </a:cubicBezTo>
                <a:cubicBezTo>
                  <a:pt x="745418" y="2034602"/>
                  <a:pt x="746575" y="2030530"/>
                  <a:pt x="748922" y="2026855"/>
                </a:cubicBezTo>
                <a:cubicBezTo>
                  <a:pt x="751268" y="2023180"/>
                  <a:pt x="754477" y="2020417"/>
                  <a:pt x="758547" y="2018565"/>
                </a:cubicBezTo>
                <a:lnTo>
                  <a:pt x="765096" y="2008310"/>
                </a:lnTo>
                <a:cubicBezTo>
                  <a:pt x="764447" y="2007535"/>
                  <a:pt x="765188" y="2006564"/>
                  <a:pt x="767317" y="2005397"/>
                </a:cubicBezTo>
                <a:cubicBezTo>
                  <a:pt x="769446" y="2004231"/>
                  <a:pt x="770698" y="2003587"/>
                  <a:pt x="771076" y="2003467"/>
                </a:cubicBezTo>
                <a:cubicBezTo>
                  <a:pt x="771457" y="2000703"/>
                  <a:pt x="771875" y="1997601"/>
                  <a:pt x="772327" y="1994161"/>
                </a:cubicBezTo>
                <a:cubicBezTo>
                  <a:pt x="772780" y="1990720"/>
                  <a:pt x="772684" y="1987291"/>
                  <a:pt x="772040" y="1983871"/>
                </a:cubicBezTo>
                <a:cubicBezTo>
                  <a:pt x="771087" y="1981879"/>
                  <a:pt x="768848" y="1981051"/>
                  <a:pt x="765325" y="1981388"/>
                </a:cubicBezTo>
                <a:cubicBezTo>
                  <a:pt x="761801" y="1981724"/>
                  <a:pt x="759378" y="1980056"/>
                  <a:pt x="758054" y="1976384"/>
                </a:cubicBezTo>
                <a:lnTo>
                  <a:pt x="758623" y="1970972"/>
                </a:lnTo>
                <a:cubicBezTo>
                  <a:pt x="761013" y="1969491"/>
                  <a:pt x="763053" y="1967425"/>
                  <a:pt x="764745" y="1964777"/>
                </a:cubicBezTo>
                <a:cubicBezTo>
                  <a:pt x="766437" y="1962127"/>
                  <a:pt x="767452" y="1959407"/>
                  <a:pt x="767791" y="1956616"/>
                </a:cubicBezTo>
                <a:lnTo>
                  <a:pt x="772091" y="1952144"/>
                </a:lnTo>
                <a:lnTo>
                  <a:pt x="767618" y="1947844"/>
                </a:lnTo>
                <a:cubicBezTo>
                  <a:pt x="764654" y="1951214"/>
                  <a:pt x="760815" y="1954116"/>
                  <a:pt x="756103" y="1956551"/>
                </a:cubicBezTo>
                <a:lnTo>
                  <a:pt x="751252" y="1957928"/>
                </a:lnTo>
                <a:lnTo>
                  <a:pt x="748031" y="1961615"/>
                </a:lnTo>
                <a:cubicBezTo>
                  <a:pt x="748508" y="1965101"/>
                  <a:pt x="746178" y="1967314"/>
                  <a:pt x="741041" y="1968255"/>
                </a:cubicBezTo>
                <a:lnTo>
                  <a:pt x="733345" y="1979272"/>
                </a:lnTo>
                <a:lnTo>
                  <a:pt x="722766" y="1976719"/>
                </a:lnTo>
                <a:cubicBezTo>
                  <a:pt x="721300" y="1981053"/>
                  <a:pt x="719253" y="1984897"/>
                  <a:pt x="716624" y="1988251"/>
                </a:cubicBezTo>
                <a:cubicBezTo>
                  <a:pt x="713995" y="1991605"/>
                  <a:pt x="711483" y="1995057"/>
                  <a:pt x="709087" y="1998607"/>
                </a:cubicBezTo>
                <a:cubicBezTo>
                  <a:pt x="710331" y="1998429"/>
                  <a:pt x="712558" y="1998383"/>
                  <a:pt x="715767" y="1998470"/>
                </a:cubicBezTo>
                <a:cubicBezTo>
                  <a:pt x="718977" y="1998556"/>
                  <a:pt x="720847" y="1999405"/>
                  <a:pt x="721381" y="2001014"/>
                </a:cubicBezTo>
                <a:lnTo>
                  <a:pt x="719958" y="2004589"/>
                </a:lnTo>
                <a:cubicBezTo>
                  <a:pt x="717949" y="2004652"/>
                  <a:pt x="715538" y="2005073"/>
                  <a:pt x="712726" y="2005853"/>
                </a:cubicBezTo>
                <a:cubicBezTo>
                  <a:pt x="709914" y="2006632"/>
                  <a:pt x="708470" y="2008266"/>
                  <a:pt x="708395" y="2010755"/>
                </a:cubicBezTo>
                <a:cubicBezTo>
                  <a:pt x="704119" y="2012090"/>
                  <a:pt x="700140" y="2014372"/>
                  <a:pt x="696458" y="2017600"/>
                </a:cubicBezTo>
                <a:cubicBezTo>
                  <a:pt x="692774" y="2020827"/>
                  <a:pt x="689762" y="2024322"/>
                  <a:pt x="687420" y="2028083"/>
                </a:cubicBezTo>
                <a:lnTo>
                  <a:pt x="672573" y="2036255"/>
                </a:lnTo>
                <a:lnTo>
                  <a:pt x="661886" y="2052708"/>
                </a:lnTo>
                <a:cubicBezTo>
                  <a:pt x="656787" y="2054941"/>
                  <a:pt x="651637" y="2057826"/>
                  <a:pt x="646433" y="2061364"/>
                </a:cubicBezTo>
                <a:cubicBezTo>
                  <a:pt x="641229" y="2064900"/>
                  <a:pt x="636580" y="2068606"/>
                  <a:pt x="632485" y="2072481"/>
                </a:cubicBezTo>
                <a:cubicBezTo>
                  <a:pt x="631983" y="2071228"/>
                  <a:pt x="630197" y="2071381"/>
                  <a:pt x="627127" y="2072938"/>
                </a:cubicBezTo>
                <a:cubicBezTo>
                  <a:pt x="624058" y="2074493"/>
                  <a:pt x="621843" y="2074682"/>
                  <a:pt x="620483" y="2073503"/>
                </a:cubicBezTo>
                <a:cubicBezTo>
                  <a:pt x="617353" y="2080677"/>
                  <a:pt x="613365" y="2087925"/>
                  <a:pt x="608520" y="2095245"/>
                </a:cubicBezTo>
                <a:cubicBezTo>
                  <a:pt x="603156" y="2094371"/>
                  <a:pt x="598342" y="2096148"/>
                  <a:pt x="594078" y="2100576"/>
                </a:cubicBezTo>
                <a:cubicBezTo>
                  <a:pt x="589814" y="2105005"/>
                  <a:pt x="586542" y="2109673"/>
                  <a:pt x="584262" y="2114581"/>
                </a:cubicBezTo>
                <a:lnTo>
                  <a:pt x="593272" y="2118994"/>
                </a:lnTo>
                <a:cubicBezTo>
                  <a:pt x="587689" y="2123139"/>
                  <a:pt x="582231" y="2127490"/>
                  <a:pt x="576898" y="2132045"/>
                </a:cubicBezTo>
                <a:cubicBezTo>
                  <a:pt x="571566" y="2136601"/>
                  <a:pt x="565606" y="2140131"/>
                  <a:pt x="559019" y="2142634"/>
                </a:cubicBezTo>
                <a:lnTo>
                  <a:pt x="554314" y="2148215"/>
                </a:lnTo>
                <a:lnTo>
                  <a:pt x="552453" y="2146647"/>
                </a:lnTo>
                <a:lnTo>
                  <a:pt x="546617" y="2159233"/>
                </a:lnTo>
                <a:cubicBezTo>
                  <a:pt x="542363" y="2161250"/>
                  <a:pt x="538022" y="2163491"/>
                  <a:pt x="533590" y="2165955"/>
                </a:cubicBezTo>
                <a:cubicBezTo>
                  <a:pt x="529159" y="2168418"/>
                  <a:pt x="525318" y="2171480"/>
                  <a:pt x="522068" y="2175139"/>
                </a:cubicBezTo>
                <a:lnTo>
                  <a:pt x="518054" y="2168572"/>
                </a:lnTo>
                <a:lnTo>
                  <a:pt x="507075" y="2181596"/>
                </a:lnTo>
                <a:lnTo>
                  <a:pt x="502954" y="2194036"/>
                </a:lnTo>
                <a:cubicBezTo>
                  <a:pt x="494755" y="2187322"/>
                  <a:pt x="488088" y="2188466"/>
                  <a:pt x="482954" y="2197466"/>
                </a:cubicBezTo>
                <a:cubicBezTo>
                  <a:pt x="477820" y="2206466"/>
                  <a:pt x="472303" y="2210965"/>
                  <a:pt x="466403" y="2210964"/>
                </a:cubicBezTo>
                <a:cubicBezTo>
                  <a:pt x="466287" y="2212989"/>
                  <a:pt x="465241" y="2214229"/>
                  <a:pt x="463265" y="2214685"/>
                </a:cubicBezTo>
                <a:cubicBezTo>
                  <a:pt x="460765" y="2214898"/>
                  <a:pt x="458944" y="2215485"/>
                  <a:pt x="457802" y="2216445"/>
                </a:cubicBezTo>
                <a:cubicBezTo>
                  <a:pt x="456662" y="2217406"/>
                  <a:pt x="455771" y="2218777"/>
                  <a:pt x="455131" y="2220559"/>
                </a:cubicBezTo>
                <a:cubicBezTo>
                  <a:pt x="450689" y="2227125"/>
                  <a:pt x="443532" y="2233491"/>
                  <a:pt x="433659" y="2239657"/>
                </a:cubicBezTo>
                <a:cubicBezTo>
                  <a:pt x="423787" y="2245822"/>
                  <a:pt x="415198" y="2250583"/>
                  <a:pt x="407892" y="2253939"/>
                </a:cubicBezTo>
                <a:cubicBezTo>
                  <a:pt x="405565" y="2259138"/>
                  <a:pt x="401958" y="2263260"/>
                  <a:pt x="397072" y="2266302"/>
                </a:cubicBezTo>
                <a:cubicBezTo>
                  <a:pt x="392186" y="2269344"/>
                  <a:pt x="387184" y="2272289"/>
                  <a:pt x="382066" y="2275135"/>
                </a:cubicBezTo>
                <a:cubicBezTo>
                  <a:pt x="381254" y="2277003"/>
                  <a:pt x="379887" y="2278702"/>
                  <a:pt x="377967" y="2280233"/>
                </a:cubicBezTo>
                <a:cubicBezTo>
                  <a:pt x="376047" y="2281764"/>
                  <a:pt x="374179" y="2282642"/>
                  <a:pt x="372363" y="2282869"/>
                </a:cubicBezTo>
                <a:cubicBezTo>
                  <a:pt x="370711" y="2282902"/>
                  <a:pt x="369656" y="2282344"/>
                  <a:pt x="369198" y="2281196"/>
                </a:cubicBezTo>
                <a:cubicBezTo>
                  <a:pt x="368740" y="2280047"/>
                  <a:pt x="368507" y="2278988"/>
                  <a:pt x="368496" y="2278018"/>
                </a:cubicBezTo>
                <a:lnTo>
                  <a:pt x="356933" y="2284183"/>
                </a:lnTo>
                <a:cubicBezTo>
                  <a:pt x="360153" y="2288622"/>
                  <a:pt x="361738" y="2292876"/>
                  <a:pt x="361689" y="2296946"/>
                </a:cubicBezTo>
                <a:cubicBezTo>
                  <a:pt x="361640" y="2301016"/>
                  <a:pt x="358255" y="2302671"/>
                  <a:pt x="351534" y="2301912"/>
                </a:cubicBezTo>
                <a:lnTo>
                  <a:pt x="348543" y="2307348"/>
                </a:lnTo>
                <a:lnTo>
                  <a:pt x="342670" y="2299213"/>
                </a:lnTo>
                <a:lnTo>
                  <a:pt x="339241" y="2299505"/>
                </a:lnTo>
                <a:cubicBezTo>
                  <a:pt x="337788" y="2299341"/>
                  <a:pt x="337265" y="2299961"/>
                  <a:pt x="337672" y="2301365"/>
                </a:cubicBezTo>
                <a:cubicBezTo>
                  <a:pt x="337787" y="2302291"/>
                  <a:pt x="338242" y="2303404"/>
                  <a:pt x="339036" y="2304703"/>
                </a:cubicBezTo>
                <a:cubicBezTo>
                  <a:pt x="339830" y="2306003"/>
                  <a:pt x="340714" y="2307079"/>
                  <a:pt x="341686" y="2307932"/>
                </a:cubicBezTo>
                <a:cubicBezTo>
                  <a:pt x="338012" y="2308317"/>
                  <a:pt x="334324" y="2309782"/>
                  <a:pt x="330619" y="2312328"/>
                </a:cubicBezTo>
                <a:cubicBezTo>
                  <a:pt x="326914" y="2314874"/>
                  <a:pt x="324658" y="2317944"/>
                  <a:pt x="323848" y="2321539"/>
                </a:cubicBezTo>
                <a:cubicBezTo>
                  <a:pt x="314376" y="2329038"/>
                  <a:pt x="303709" y="2336422"/>
                  <a:pt x="291843" y="2343693"/>
                </a:cubicBezTo>
                <a:cubicBezTo>
                  <a:pt x="279978" y="2350963"/>
                  <a:pt x="270668" y="2359096"/>
                  <a:pt x="263915" y="2368090"/>
                </a:cubicBezTo>
                <a:cubicBezTo>
                  <a:pt x="257996" y="2367874"/>
                  <a:pt x="252798" y="2371051"/>
                  <a:pt x="248320" y="2377621"/>
                </a:cubicBezTo>
                <a:cubicBezTo>
                  <a:pt x="243843" y="2384190"/>
                  <a:pt x="238718" y="2388224"/>
                  <a:pt x="232946" y="2389723"/>
                </a:cubicBezTo>
                <a:lnTo>
                  <a:pt x="229516" y="2390015"/>
                </a:lnTo>
                <a:cubicBezTo>
                  <a:pt x="232855" y="2378937"/>
                  <a:pt x="239911" y="2369702"/>
                  <a:pt x="250687" y="2362308"/>
                </a:cubicBezTo>
                <a:cubicBezTo>
                  <a:pt x="261462" y="2354915"/>
                  <a:pt x="270808" y="2347211"/>
                  <a:pt x="278724" y="2339197"/>
                </a:cubicBezTo>
                <a:cubicBezTo>
                  <a:pt x="279534" y="2336035"/>
                  <a:pt x="281078" y="2333888"/>
                  <a:pt x="283356" y="2332759"/>
                </a:cubicBezTo>
                <a:cubicBezTo>
                  <a:pt x="285635" y="2331629"/>
                  <a:pt x="287179" y="2329483"/>
                  <a:pt x="287989" y="2326320"/>
                </a:cubicBezTo>
                <a:lnTo>
                  <a:pt x="306265" y="2317856"/>
                </a:lnTo>
                <a:lnTo>
                  <a:pt x="339203" y="2278785"/>
                </a:lnTo>
                <a:lnTo>
                  <a:pt x="326218" y="2288526"/>
                </a:lnTo>
                <a:lnTo>
                  <a:pt x="316039" y="2270396"/>
                </a:lnTo>
                <a:cubicBezTo>
                  <a:pt x="335145" y="2256896"/>
                  <a:pt x="351512" y="2240391"/>
                  <a:pt x="365142" y="2220883"/>
                </a:cubicBezTo>
                <a:cubicBezTo>
                  <a:pt x="378771" y="2201373"/>
                  <a:pt x="392776" y="2182479"/>
                  <a:pt x="407158" y="2164201"/>
                </a:cubicBezTo>
                <a:lnTo>
                  <a:pt x="405152" y="2160918"/>
                </a:lnTo>
                <a:cubicBezTo>
                  <a:pt x="401942" y="2162523"/>
                  <a:pt x="396798" y="2165479"/>
                  <a:pt x="389717" y="2169788"/>
                </a:cubicBezTo>
                <a:cubicBezTo>
                  <a:pt x="382636" y="2174096"/>
                  <a:pt x="377883" y="2176588"/>
                  <a:pt x="375459" y="2177262"/>
                </a:cubicBezTo>
                <a:cubicBezTo>
                  <a:pt x="373434" y="2177147"/>
                  <a:pt x="372194" y="2176101"/>
                  <a:pt x="371738" y="2174125"/>
                </a:cubicBezTo>
                <a:cubicBezTo>
                  <a:pt x="371731" y="2170672"/>
                  <a:pt x="372582" y="2167145"/>
                  <a:pt x="374290" y="2163546"/>
                </a:cubicBezTo>
                <a:lnTo>
                  <a:pt x="383993" y="2155812"/>
                </a:lnTo>
                <a:cubicBezTo>
                  <a:pt x="378803" y="2154851"/>
                  <a:pt x="376280" y="2152260"/>
                  <a:pt x="376424" y="2148038"/>
                </a:cubicBezTo>
                <a:cubicBezTo>
                  <a:pt x="376567" y="2143816"/>
                  <a:pt x="379225" y="2141215"/>
                  <a:pt x="384394" y="2140235"/>
                </a:cubicBezTo>
                <a:lnTo>
                  <a:pt x="393367" y="2123929"/>
                </a:lnTo>
                <a:cubicBezTo>
                  <a:pt x="393346" y="2118606"/>
                  <a:pt x="394829" y="2115745"/>
                  <a:pt x="397817" y="2115347"/>
                </a:cubicBezTo>
                <a:cubicBezTo>
                  <a:pt x="400805" y="2114948"/>
                  <a:pt x="402361" y="2112945"/>
                  <a:pt x="402486" y="2109336"/>
                </a:cubicBezTo>
                <a:lnTo>
                  <a:pt x="405915" y="2109044"/>
                </a:lnTo>
                <a:cubicBezTo>
                  <a:pt x="406945" y="2108885"/>
                  <a:pt x="408314" y="2108912"/>
                  <a:pt x="410024" y="2109127"/>
                </a:cubicBezTo>
                <a:cubicBezTo>
                  <a:pt x="411733" y="2109341"/>
                  <a:pt x="412746" y="2110261"/>
                  <a:pt x="413065" y="2111890"/>
                </a:cubicBezTo>
                <a:cubicBezTo>
                  <a:pt x="412972" y="2114596"/>
                  <a:pt x="411280" y="2117546"/>
                  <a:pt x="407990" y="2120740"/>
                </a:cubicBezTo>
                <a:cubicBezTo>
                  <a:pt x="404701" y="2123935"/>
                  <a:pt x="401687" y="2126566"/>
                  <a:pt x="398949" y="2128634"/>
                </a:cubicBezTo>
                <a:lnTo>
                  <a:pt x="394827" y="2141073"/>
                </a:lnTo>
                <a:lnTo>
                  <a:pt x="398256" y="2140782"/>
                </a:lnTo>
                <a:cubicBezTo>
                  <a:pt x="399568" y="2137180"/>
                  <a:pt x="403135" y="2130904"/>
                  <a:pt x="408957" y="2121953"/>
                </a:cubicBezTo>
                <a:cubicBezTo>
                  <a:pt x="414779" y="2113003"/>
                  <a:pt x="418811" y="2107119"/>
                  <a:pt x="421054" y="2104302"/>
                </a:cubicBezTo>
                <a:lnTo>
                  <a:pt x="417187" y="2099450"/>
                </a:lnTo>
                <a:cubicBezTo>
                  <a:pt x="421157" y="2095802"/>
                  <a:pt x="424843" y="2092610"/>
                  <a:pt x="428244" y="2089873"/>
                </a:cubicBezTo>
                <a:cubicBezTo>
                  <a:pt x="431645" y="2087137"/>
                  <a:pt x="434902" y="2083982"/>
                  <a:pt x="438015" y="2080407"/>
                </a:cubicBezTo>
                <a:cubicBezTo>
                  <a:pt x="444833" y="2078927"/>
                  <a:pt x="448726" y="2074782"/>
                  <a:pt x="449693" y="2067971"/>
                </a:cubicBezTo>
                <a:cubicBezTo>
                  <a:pt x="450660" y="2061161"/>
                  <a:pt x="454087" y="2056624"/>
                  <a:pt x="459974" y="2054360"/>
                </a:cubicBezTo>
                <a:lnTo>
                  <a:pt x="462965" y="2048924"/>
                </a:lnTo>
                <a:lnTo>
                  <a:pt x="455085" y="2037507"/>
                </a:lnTo>
                <a:lnTo>
                  <a:pt x="452240" y="2044656"/>
                </a:lnTo>
                <a:lnTo>
                  <a:pt x="431812" y="2048123"/>
                </a:lnTo>
                <a:lnTo>
                  <a:pt x="427545" y="2058848"/>
                </a:lnTo>
                <a:cubicBezTo>
                  <a:pt x="425613" y="2058977"/>
                  <a:pt x="423512" y="2059659"/>
                  <a:pt x="421243" y="2060896"/>
                </a:cubicBezTo>
                <a:cubicBezTo>
                  <a:pt x="418974" y="2062132"/>
                  <a:pt x="417840" y="2064028"/>
                  <a:pt x="417841" y="2066582"/>
                </a:cubicBezTo>
                <a:lnTo>
                  <a:pt x="407992" y="2072602"/>
                </a:lnTo>
                <a:lnTo>
                  <a:pt x="397414" y="2070049"/>
                </a:lnTo>
                <a:cubicBezTo>
                  <a:pt x="397486" y="2069215"/>
                  <a:pt x="398015" y="2068667"/>
                  <a:pt x="399000" y="2068402"/>
                </a:cubicBezTo>
                <a:cubicBezTo>
                  <a:pt x="399985" y="2068139"/>
                  <a:pt x="400551" y="2068019"/>
                  <a:pt x="400697" y="2068042"/>
                </a:cubicBezTo>
                <a:lnTo>
                  <a:pt x="404817" y="2055603"/>
                </a:lnTo>
                <a:cubicBezTo>
                  <a:pt x="407275" y="2054458"/>
                  <a:pt x="408927" y="2052734"/>
                  <a:pt x="409774" y="2050432"/>
                </a:cubicBezTo>
                <a:cubicBezTo>
                  <a:pt x="410622" y="2048129"/>
                  <a:pt x="410915" y="2045657"/>
                  <a:pt x="410654" y="2043017"/>
                </a:cubicBezTo>
                <a:lnTo>
                  <a:pt x="415214" y="2035721"/>
                </a:lnTo>
                <a:lnTo>
                  <a:pt x="416052" y="2025288"/>
                </a:lnTo>
                <a:cubicBezTo>
                  <a:pt x="422152" y="2018760"/>
                  <a:pt x="429768" y="2005951"/>
                  <a:pt x="438900" y="1986861"/>
                </a:cubicBezTo>
                <a:cubicBezTo>
                  <a:pt x="448031" y="1967770"/>
                  <a:pt x="455894" y="1952782"/>
                  <a:pt x="462485" y="1941894"/>
                </a:cubicBezTo>
                <a:lnTo>
                  <a:pt x="459457" y="1926610"/>
                </a:lnTo>
                <a:lnTo>
                  <a:pt x="470729" y="1917015"/>
                </a:lnTo>
                <a:lnTo>
                  <a:pt x="474996" y="1906290"/>
                </a:lnTo>
                <a:cubicBezTo>
                  <a:pt x="467103" y="1917108"/>
                  <a:pt x="457903" y="1926526"/>
                  <a:pt x="447396" y="1934545"/>
                </a:cubicBezTo>
                <a:cubicBezTo>
                  <a:pt x="436890" y="1942563"/>
                  <a:pt x="426259" y="1950376"/>
                  <a:pt x="415501" y="1957984"/>
                </a:cubicBezTo>
                <a:cubicBezTo>
                  <a:pt x="415037" y="1962665"/>
                  <a:pt x="413705" y="1967311"/>
                  <a:pt x="411507" y="1971924"/>
                </a:cubicBezTo>
                <a:cubicBezTo>
                  <a:pt x="409310" y="1976536"/>
                  <a:pt x="406081" y="1979186"/>
                  <a:pt x="401823" y="1979873"/>
                </a:cubicBezTo>
                <a:cubicBezTo>
                  <a:pt x="387751" y="1981934"/>
                  <a:pt x="379899" y="1986057"/>
                  <a:pt x="378267" y="1992240"/>
                </a:cubicBezTo>
                <a:cubicBezTo>
                  <a:pt x="376635" y="1998423"/>
                  <a:pt x="373069" y="2002181"/>
                  <a:pt x="367570" y="2003512"/>
                </a:cubicBezTo>
                <a:lnTo>
                  <a:pt x="355022" y="2018396"/>
                </a:lnTo>
                <a:cubicBezTo>
                  <a:pt x="351491" y="2017906"/>
                  <a:pt x="348157" y="2018478"/>
                  <a:pt x="345023" y="2020112"/>
                </a:cubicBezTo>
                <a:cubicBezTo>
                  <a:pt x="341887" y="2021746"/>
                  <a:pt x="339129" y="2023996"/>
                  <a:pt x="336746" y="2026861"/>
                </a:cubicBezTo>
                <a:cubicBezTo>
                  <a:pt x="335571" y="2026997"/>
                  <a:pt x="333600" y="2026661"/>
                  <a:pt x="330833" y="2025853"/>
                </a:cubicBezTo>
                <a:cubicBezTo>
                  <a:pt x="328065" y="2025045"/>
                  <a:pt x="326413" y="2023388"/>
                  <a:pt x="325876" y="2020878"/>
                </a:cubicBezTo>
                <a:cubicBezTo>
                  <a:pt x="326335" y="2018249"/>
                  <a:pt x="329510" y="2015820"/>
                  <a:pt x="335401" y="2013591"/>
                </a:cubicBezTo>
                <a:cubicBezTo>
                  <a:pt x="341291" y="2011363"/>
                  <a:pt x="345825" y="2009682"/>
                  <a:pt x="349003" y="2008548"/>
                </a:cubicBezTo>
                <a:lnTo>
                  <a:pt x="383510" y="1967616"/>
                </a:lnTo>
                <a:cubicBezTo>
                  <a:pt x="388886" y="1965684"/>
                  <a:pt x="394449" y="1963411"/>
                  <a:pt x="400199" y="1960798"/>
                </a:cubicBezTo>
                <a:cubicBezTo>
                  <a:pt x="405949" y="1958186"/>
                  <a:pt x="409615" y="1953916"/>
                  <a:pt x="411196" y="1947989"/>
                </a:cubicBezTo>
                <a:lnTo>
                  <a:pt x="438299" y="1921504"/>
                </a:lnTo>
                <a:lnTo>
                  <a:pt x="438846" y="1907642"/>
                </a:lnTo>
                <a:cubicBezTo>
                  <a:pt x="439585" y="1906608"/>
                  <a:pt x="440422" y="1905457"/>
                  <a:pt x="441358" y="1904190"/>
                </a:cubicBezTo>
                <a:cubicBezTo>
                  <a:pt x="442293" y="1902923"/>
                  <a:pt x="443596" y="1902165"/>
                  <a:pt x="445266" y="1901914"/>
                </a:cubicBezTo>
                <a:lnTo>
                  <a:pt x="448694" y="1901623"/>
                </a:lnTo>
                <a:lnTo>
                  <a:pt x="430236" y="1887652"/>
                </a:lnTo>
                <a:lnTo>
                  <a:pt x="425092" y="1888090"/>
                </a:lnTo>
                <a:cubicBezTo>
                  <a:pt x="423276" y="1888317"/>
                  <a:pt x="421409" y="1889195"/>
                  <a:pt x="419488" y="1890726"/>
                </a:cubicBezTo>
                <a:cubicBezTo>
                  <a:pt x="417567" y="1892256"/>
                  <a:pt x="416201" y="1893956"/>
                  <a:pt x="415389" y="1895824"/>
                </a:cubicBezTo>
                <a:lnTo>
                  <a:pt x="400250" y="1900567"/>
                </a:lnTo>
                <a:cubicBezTo>
                  <a:pt x="398509" y="1907155"/>
                  <a:pt x="393739" y="1913677"/>
                  <a:pt x="385942" y="1920134"/>
                </a:cubicBezTo>
                <a:cubicBezTo>
                  <a:pt x="378145" y="1926590"/>
                  <a:pt x="370549" y="1930332"/>
                  <a:pt x="363153" y="1931357"/>
                </a:cubicBezTo>
                <a:cubicBezTo>
                  <a:pt x="361152" y="1931527"/>
                  <a:pt x="359864" y="1929910"/>
                  <a:pt x="359286" y="1926505"/>
                </a:cubicBezTo>
                <a:lnTo>
                  <a:pt x="359139" y="1924791"/>
                </a:lnTo>
                <a:cubicBezTo>
                  <a:pt x="362552" y="1925148"/>
                  <a:pt x="364765" y="1924096"/>
                  <a:pt x="365779" y="1921635"/>
                </a:cubicBezTo>
                <a:cubicBezTo>
                  <a:pt x="366792" y="1919175"/>
                  <a:pt x="367145" y="1916554"/>
                  <a:pt x="366836" y="1913774"/>
                </a:cubicBezTo>
                <a:lnTo>
                  <a:pt x="366690" y="1912060"/>
                </a:lnTo>
                <a:cubicBezTo>
                  <a:pt x="362088" y="1910401"/>
                  <a:pt x="361279" y="1907663"/>
                  <a:pt x="364264" y="1903847"/>
                </a:cubicBezTo>
                <a:cubicBezTo>
                  <a:pt x="367249" y="1900031"/>
                  <a:pt x="369906" y="1897431"/>
                  <a:pt x="372234" y="1896045"/>
                </a:cubicBezTo>
                <a:lnTo>
                  <a:pt x="392041" y="1865000"/>
                </a:lnTo>
                <a:lnTo>
                  <a:pt x="402845" y="1857694"/>
                </a:lnTo>
                <a:lnTo>
                  <a:pt x="402598" y="1857582"/>
                </a:lnTo>
                <a:cubicBezTo>
                  <a:pt x="398973" y="1855651"/>
                  <a:pt x="396254" y="1853847"/>
                  <a:pt x="394442" y="1852169"/>
                </a:cubicBezTo>
                <a:cubicBezTo>
                  <a:pt x="387194" y="1845461"/>
                  <a:pt x="383259" y="1841685"/>
                  <a:pt x="382638" y="1840842"/>
                </a:cubicBezTo>
                <a:cubicBezTo>
                  <a:pt x="381525" y="1837890"/>
                  <a:pt x="379382" y="1835432"/>
                  <a:pt x="376208" y="1833469"/>
                </a:cubicBezTo>
                <a:cubicBezTo>
                  <a:pt x="373033" y="1831505"/>
                  <a:pt x="369715" y="1830059"/>
                  <a:pt x="366252" y="1829132"/>
                </a:cubicBezTo>
                <a:lnTo>
                  <a:pt x="347557" y="1825709"/>
                </a:lnTo>
                <a:lnTo>
                  <a:pt x="319758" y="1803673"/>
                </a:lnTo>
                <a:cubicBezTo>
                  <a:pt x="316694" y="1803452"/>
                  <a:pt x="315132" y="1802645"/>
                  <a:pt x="315074" y="1801252"/>
                </a:cubicBezTo>
                <a:cubicBezTo>
                  <a:pt x="315015" y="1799859"/>
                  <a:pt x="313569" y="1798637"/>
                  <a:pt x="310736" y="1797587"/>
                </a:cubicBezTo>
                <a:lnTo>
                  <a:pt x="295818" y="1793430"/>
                </a:lnTo>
                <a:lnTo>
                  <a:pt x="290573" y="1786610"/>
                </a:lnTo>
                <a:cubicBezTo>
                  <a:pt x="286713" y="1785237"/>
                  <a:pt x="283706" y="1783209"/>
                  <a:pt x="281551" y="1780524"/>
                </a:cubicBezTo>
                <a:cubicBezTo>
                  <a:pt x="279396" y="1777840"/>
                  <a:pt x="276389" y="1775811"/>
                  <a:pt x="272530" y="1774438"/>
                </a:cubicBezTo>
                <a:cubicBezTo>
                  <a:pt x="272877" y="1773456"/>
                  <a:pt x="273105" y="1772105"/>
                  <a:pt x="273212" y="1770386"/>
                </a:cubicBezTo>
                <a:cubicBezTo>
                  <a:pt x="273319" y="1768667"/>
                  <a:pt x="272602" y="1767499"/>
                  <a:pt x="271061" y="1766884"/>
                </a:cubicBezTo>
                <a:cubicBezTo>
                  <a:pt x="270062" y="1766866"/>
                  <a:pt x="268699" y="1767751"/>
                  <a:pt x="266972" y="1769540"/>
                </a:cubicBezTo>
                <a:cubicBezTo>
                  <a:pt x="265246" y="1771330"/>
                  <a:pt x="264182" y="1772745"/>
                  <a:pt x="263780" y="1773787"/>
                </a:cubicBezTo>
                <a:lnTo>
                  <a:pt x="237176" y="1753870"/>
                </a:lnTo>
                <a:cubicBezTo>
                  <a:pt x="235668" y="1758883"/>
                  <a:pt x="231837" y="1759007"/>
                  <a:pt x="225686" y="1754241"/>
                </a:cubicBezTo>
                <a:cubicBezTo>
                  <a:pt x="219533" y="1749475"/>
                  <a:pt x="215384" y="1745937"/>
                  <a:pt x="213237" y="1743627"/>
                </a:cubicBezTo>
                <a:cubicBezTo>
                  <a:pt x="211778" y="1748058"/>
                  <a:pt x="210150" y="1749093"/>
                  <a:pt x="208352" y="1746732"/>
                </a:cubicBezTo>
                <a:cubicBezTo>
                  <a:pt x="206554" y="1744370"/>
                  <a:pt x="205021" y="1741859"/>
                  <a:pt x="203753" y="1739198"/>
                </a:cubicBezTo>
                <a:cubicBezTo>
                  <a:pt x="200686" y="1739386"/>
                  <a:pt x="197539" y="1738658"/>
                  <a:pt x="194313" y="1737015"/>
                </a:cubicBezTo>
                <a:cubicBezTo>
                  <a:pt x="191087" y="1735371"/>
                  <a:pt x="189877" y="1732504"/>
                  <a:pt x="190682" y="1728412"/>
                </a:cubicBezTo>
                <a:cubicBezTo>
                  <a:pt x="183743" y="1726739"/>
                  <a:pt x="179320" y="1723645"/>
                  <a:pt x="177414" y="1719133"/>
                </a:cubicBezTo>
                <a:cubicBezTo>
                  <a:pt x="175509" y="1714620"/>
                  <a:pt x="171616" y="1711228"/>
                  <a:pt x="165736" y="1708957"/>
                </a:cubicBezTo>
                <a:lnTo>
                  <a:pt x="137096" y="1702764"/>
                </a:lnTo>
                <a:cubicBezTo>
                  <a:pt x="134617" y="1696565"/>
                  <a:pt x="132012" y="1691225"/>
                  <a:pt x="129279" y="1686742"/>
                </a:cubicBezTo>
                <a:cubicBezTo>
                  <a:pt x="126546" y="1682259"/>
                  <a:pt x="122005" y="1679059"/>
                  <a:pt x="115655" y="1677140"/>
                </a:cubicBezTo>
                <a:lnTo>
                  <a:pt x="106361" y="1665620"/>
                </a:lnTo>
                <a:cubicBezTo>
                  <a:pt x="107008" y="1662227"/>
                  <a:pt x="106365" y="1660262"/>
                  <a:pt x="104431" y="1659723"/>
                </a:cubicBezTo>
                <a:cubicBezTo>
                  <a:pt x="101755" y="1659312"/>
                  <a:pt x="99418" y="1658885"/>
                  <a:pt x="97421" y="1658440"/>
                </a:cubicBezTo>
                <a:cubicBezTo>
                  <a:pt x="95423" y="1657995"/>
                  <a:pt x="94907" y="1655841"/>
                  <a:pt x="95871" y="1651979"/>
                </a:cubicBezTo>
                <a:cubicBezTo>
                  <a:pt x="93272" y="1651292"/>
                  <a:pt x="90713" y="1650059"/>
                  <a:pt x="88195" y="1648278"/>
                </a:cubicBezTo>
                <a:cubicBezTo>
                  <a:pt x="85676" y="1646497"/>
                  <a:pt x="83878" y="1644135"/>
                  <a:pt x="82801" y="1641192"/>
                </a:cubicBezTo>
                <a:lnTo>
                  <a:pt x="50762" y="1621548"/>
                </a:lnTo>
                <a:cubicBezTo>
                  <a:pt x="57882" y="1621374"/>
                  <a:pt x="64967" y="1620520"/>
                  <a:pt x="72019" y="1618986"/>
                </a:cubicBezTo>
                <a:cubicBezTo>
                  <a:pt x="79070" y="1617453"/>
                  <a:pt x="85924" y="1617427"/>
                  <a:pt x="92581" y="1618910"/>
                </a:cubicBezTo>
                <a:cubicBezTo>
                  <a:pt x="98958" y="1621134"/>
                  <a:pt x="104574" y="1624485"/>
                  <a:pt x="109430" y="1628963"/>
                </a:cubicBezTo>
                <a:cubicBezTo>
                  <a:pt x="114285" y="1633442"/>
                  <a:pt x="119901" y="1636793"/>
                  <a:pt x="126277" y="1639016"/>
                </a:cubicBezTo>
                <a:cubicBezTo>
                  <a:pt x="130603" y="1643124"/>
                  <a:pt x="135505" y="1647169"/>
                  <a:pt x="140981" y="1651152"/>
                </a:cubicBezTo>
                <a:cubicBezTo>
                  <a:pt x="146459" y="1655134"/>
                  <a:pt x="152237" y="1657636"/>
                  <a:pt x="158315" y="1658660"/>
                </a:cubicBezTo>
                <a:cubicBezTo>
                  <a:pt x="159393" y="1661603"/>
                  <a:pt x="161192" y="1663965"/>
                  <a:pt x="163709" y="1665746"/>
                </a:cubicBezTo>
                <a:cubicBezTo>
                  <a:pt x="166228" y="1667527"/>
                  <a:pt x="168786" y="1668760"/>
                  <a:pt x="171386" y="1669447"/>
                </a:cubicBezTo>
                <a:lnTo>
                  <a:pt x="177934" y="1658768"/>
                </a:lnTo>
                <a:lnTo>
                  <a:pt x="149211" y="1640047"/>
                </a:lnTo>
                <a:lnTo>
                  <a:pt x="142960" y="1624016"/>
                </a:lnTo>
                <a:cubicBezTo>
                  <a:pt x="137466" y="1617424"/>
                  <a:pt x="127197" y="1605929"/>
                  <a:pt x="112154" y="1589531"/>
                </a:cubicBezTo>
                <a:cubicBezTo>
                  <a:pt x="97112" y="1573134"/>
                  <a:pt x="85967" y="1563182"/>
                  <a:pt x="78720" y="1559674"/>
                </a:cubicBezTo>
                <a:lnTo>
                  <a:pt x="76519" y="1548343"/>
                </a:lnTo>
                <a:lnTo>
                  <a:pt x="94290" y="1555081"/>
                </a:lnTo>
                <a:cubicBezTo>
                  <a:pt x="94590" y="1550522"/>
                  <a:pt x="89777" y="1541992"/>
                  <a:pt x="79853" y="1529491"/>
                </a:cubicBezTo>
                <a:cubicBezTo>
                  <a:pt x="69928" y="1516989"/>
                  <a:pt x="59558" y="1504661"/>
                  <a:pt x="48742" y="1492507"/>
                </a:cubicBezTo>
                <a:cubicBezTo>
                  <a:pt x="37927" y="1480353"/>
                  <a:pt x="31334" y="1472517"/>
                  <a:pt x="28961" y="1469000"/>
                </a:cubicBezTo>
                <a:cubicBezTo>
                  <a:pt x="25999" y="1467877"/>
                  <a:pt x="24097" y="1466157"/>
                  <a:pt x="23255" y="1463838"/>
                </a:cubicBezTo>
                <a:cubicBezTo>
                  <a:pt x="22412" y="1461519"/>
                  <a:pt x="20510" y="1459798"/>
                  <a:pt x="17548" y="1458675"/>
                </a:cubicBezTo>
                <a:lnTo>
                  <a:pt x="5401" y="1444574"/>
                </a:lnTo>
                <a:cubicBezTo>
                  <a:pt x="3674" y="1444092"/>
                  <a:pt x="2271" y="1443255"/>
                  <a:pt x="1189" y="1442060"/>
                </a:cubicBezTo>
                <a:cubicBezTo>
                  <a:pt x="108" y="1440866"/>
                  <a:pt x="-236" y="1439430"/>
                  <a:pt x="157" y="1437753"/>
                </a:cubicBezTo>
                <a:cubicBezTo>
                  <a:pt x="1370" y="1434333"/>
                  <a:pt x="4017" y="1430977"/>
                  <a:pt x="8097" y="1427685"/>
                </a:cubicBezTo>
                <a:cubicBezTo>
                  <a:pt x="12177" y="1424393"/>
                  <a:pt x="15952" y="1421799"/>
                  <a:pt x="19421" y="1419900"/>
                </a:cubicBezTo>
                <a:cubicBezTo>
                  <a:pt x="18350" y="1424811"/>
                  <a:pt x="19378" y="1425395"/>
                  <a:pt x="22505" y="1421652"/>
                </a:cubicBezTo>
                <a:cubicBezTo>
                  <a:pt x="25632" y="1417909"/>
                  <a:pt x="27584" y="1415178"/>
                  <a:pt x="28360" y="1413459"/>
                </a:cubicBezTo>
                <a:lnTo>
                  <a:pt x="24501" y="1401666"/>
                </a:lnTo>
                <a:cubicBezTo>
                  <a:pt x="29386" y="1402432"/>
                  <a:pt x="31728" y="1400703"/>
                  <a:pt x="31528" y="1396479"/>
                </a:cubicBezTo>
                <a:cubicBezTo>
                  <a:pt x="31329" y="1392256"/>
                  <a:pt x="34085" y="1390642"/>
                  <a:pt x="39799" y="1391639"/>
                </a:cubicBezTo>
                <a:cubicBezTo>
                  <a:pt x="43656" y="1387280"/>
                  <a:pt x="47259" y="1382628"/>
                  <a:pt x="50610" y="1377681"/>
                </a:cubicBezTo>
                <a:cubicBezTo>
                  <a:pt x="53960" y="1372735"/>
                  <a:pt x="57149" y="1367967"/>
                  <a:pt x="60177" y="1363378"/>
                </a:cubicBezTo>
                <a:cubicBezTo>
                  <a:pt x="62723" y="1364124"/>
                  <a:pt x="65206" y="1364295"/>
                  <a:pt x="67626" y="1363890"/>
                </a:cubicBezTo>
                <a:cubicBezTo>
                  <a:pt x="70046" y="1363486"/>
                  <a:pt x="72047" y="1362182"/>
                  <a:pt x="73628" y="1359980"/>
                </a:cubicBezTo>
                <a:lnTo>
                  <a:pt x="75285" y="1360442"/>
                </a:lnTo>
                <a:cubicBezTo>
                  <a:pt x="76733" y="1361255"/>
                  <a:pt x="82676" y="1364771"/>
                  <a:pt x="93111" y="1370991"/>
                </a:cubicBezTo>
                <a:cubicBezTo>
                  <a:pt x="103547" y="1377210"/>
                  <a:pt x="109788" y="1381257"/>
                  <a:pt x="111834" y="1383129"/>
                </a:cubicBezTo>
                <a:cubicBezTo>
                  <a:pt x="113335" y="1384552"/>
                  <a:pt x="115326" y="1386224"/>
                  <a:pt x="117806" y="1388142"/>
                </a:cubicBezTo>
                <a:cubicBezTo>
                  <a:pt x="120286" y="1390061"/>
                  <a:pt x="122805" y="1391433"/>
                  <a:pt x="125367" y="1392259"/>
                </a:cubicBezTo>
                <a:cubicBezTo>
                  <a:pt x="127074" y="1392809"/>
                  <a:pt x="128632" y="1393094"/>
                  <a:pt x="130040" y="1393114"/>
                </a:cubicBezTo>
                <a:cubicBezTo>
                  <a:pt x="131449" y="1393135"/>
                  <a:pt x="132409" y="1392360"/>
                  <a:pt x="132921" y="1390791"/>
                </a:cubicBezTo>
                <a:cubicBezTo>
                  <a:pt x="133435" y="1388143"/>
                  <a:pt x="134070" y="1385864"/>
                  <a:pt x="134826" y="1383954"/>
                </a:cubicBezTo>
                <a:cubicBezTo>
                  <a:pt x="135581" y="1382043"/>
                  <a:pt x="137528" y="1381469"/>
                  <a:pt x="140664" y="1382231"/>
                </a:cubicBezTo>
                <a:cubicBezTo>
                  <a:pt x="142327" y="1377335"/>
                  <a:pt x="145530" y="1373316"/>
                  <a:pt x="150276" y="1370173"/>
                </a:cubicBezTo>
                <a:cubicBezTo>
                  <a:pt x="155022" y="1367029"/>
                  <a:pt x="159653" y="1364301"/>
                  <a:pt x="164168" y="1361986"/>
                </a:cubicBezTo>
                <a:lnTo>
                  <a:pt x="185716" y="1367990"/>
                </a:lnTo>
                <a:cubicBezTo>
                  <a:pt x="194369" y="1379406"/>
                  <a:pt x="204231" y="1390491"/>
                  <a:pt x="215303" y="1401241"/>
                </a:cubicBezTo>
                <a:cubicBezTo>
                  <a:pt x="226374" y="1411992"/>
                  <a:pt x="237527" y="1421649"/>
                  <a:pt x="248761" y="1430212"/>
                </a:cubicBezTo>
                <a:cubicBezTo>
                  <a:pt x="256238" y="1431961"/>
                  <a:pt x="263431" y="1435528"/>
                  <a:pt x="270341" y="1440914"/>
                </a:cubicBezTo>
                <a:cubicBezTo>
                  <a:pt x="277250" y="1446300"/>
                  <a:pt x="285157" y="1450512"/>
                  <a:pt x="294060" y="1453552"/>
                </a:cubicBezTo>
                <a:cubicBezTo>
                  <a:pt x="293667" y="1455228"/>
                  <a:pt x="294011" y="1456664"/>
                  <a:pt x="295093" y="1457858"/>
                </a:cubicBezTo>
                <a:cubicBezTo>
                  <a:pt x="296174" y="1459053"/>
                  <a:pt x="297578" y="1459891"/>
                  <a:pt x="299305" y="1460371"/>
                </a:cubicBezTo>
                <a:lnTo>
                  <a:pt x="300090" y="1460590"/>
                </a:lnTo>
                <a:lnTo>
                  <a:pt x="294336" y="1448169"/>
                </a:lnTo>
                <a:lnTo>
                  <a:pt x="292042" y="1433546"/>
                </a:lnTo>
                <a:cubicBezTo>
                  <a:pt x="294298" y="1430930"/>
                  <a:pt x="294722" y="1428907"/>
                  <a:pt x="293317" y="1427474"/>
                </a:cubicBezTo>
                <a:cubicBezTo>
                  <a:pt x="291203" y="1425781"/>
                  <a:pt x="289393" y="1424242"/>
                  <a:pt x="287885" y="1422860"/>
                </a:cubicBezTo>
                <a:cubicBezTo>
                  <a:pt x="286377" y="1421476"/>
                  <a:pt x="287005" y="1419352"/>
                  <a:pt x="289771" y="1416489"/>
                </a:cubicBezTo>
                <a:cubicBezTo>
                  <a:pt x="287862" y="1414595"/>
                  <a:pt x="286261" y="1412248"/>
                  <a:pt x="284970" y="1409447"/>
                </a:cubicBezTo>
                <a:cubicBezTo>
                  <a:pt x="283678" y="1406646"/>
                  <a:pt x="283301" y="1403702"/>
                  <a:pt x="283838" y="1400614"/>
                </a:cubicBezTo>
                <a:lnTo>
                  <a:pt x="265899" y="1367591"/>
                </a:lnTo>
                <a:cubicBezTo>
                  <a:pt x="272154" y="1370996"/>
                  <a:pt x="278719" y="1373797"/>
                  <a:pt x="285592" y="1375992"/>
                </a:cubicBezTo>
                <a:cubicBezTo>
                  <a:pt x="292467" y="1378186"/>
                  <a:pt x="298417" y="1381589"/>
                  <a:pt x="303443" y="1386199"/>
                </a:cubicBezTo>
                <a:cubicBezTo>
                  <a:pt x="307856" y="1391311"/>
                  <a:pt x="311047" y="1397020"/>
                  <a:pt x="313014" y="1403325"/>
                </a:cubicBezTo>
                <a:cubicBezTo>
                  <a:pt x="314982" y="1409631"/>
                  <a:pt x="318173" y="1415340"/>
                  <a:pt x="322586" y="1420451"/>
                </a:cubicBezTo>
                <a:cubicBezTo>
                  <a:pt x="324281" y="1426171"/>
                  <a:pt x="326506" y="1432124"/>
                  <a:pt x="329260" y="1438311"/>
                </a:cubicBezTo>
                <a:cubicBezTo>
                  <a:pt x="332016" y="1444497"/>
                  <a:pt x="335770" y="1449552"/>
                  <a:pt x="340523" y="1453475"/>
                </a:cubicBezTo>
                <a:cubicBezTo>
                  <a:pt x="339988" y="1456563"/>
                  <a:pt x="340365" y="1459507"/>
                  <a:pt x="341656" y="1462308"/>
                </a:cubicBezTo>
                <a:cubicBezTo>
                  <a:pt x="342948" y="1465108"/>
                  <a:pt x="344548" y="1467456"/>
                  <a:pt x="346457" y="1469350"/>
                </a:cubicBezTo>
                <a:lnTo>
                  <a:pt x="357464" y="1463370"/>
                </a:lnTo>
                <a:lnTo>
                  <a:pt x="341937" y="1432803"/>
                </a:lnTo>
                <a:lnTo>
                  <a:pt x="344532" y="1415793"/>
                </a:lnTo>
                <a:cubicBezTo>
                  <a:pt x="343067" y="1407337"/>
                  <a:pt x="339914" y="1392250"/>
                  <a:pt x="335076" y="1370530"/>
                </a:cubicBezTo>
                <a:cubicBezTo>
                  <a:pt x="330238" y="1348810"/>
                  <a:pt x="325556" y="1334620"/>
                  <a:pt x="321032" y="1327961"/>
                </a:cubicBezTo>
                <a:lnTo>
                  <a:pt x="324786" y="1317046"/>
                </a:lnTo>
                <a:lnTo>
                  <a:pt x="336813" y="1331761"/>
                </a:lnTo>
                <a:cubicBezTo>
                  <a:pt x="339351" y="1327962"/>
                  <a:pt x="339444" y="1318169"/>
                  <a:pt x="337093" y="1302381"/>
                </a:cubicBezTo>
                <a:cubicBezTo>
                  <a:pt x="334742" y="1286593"/>
                  <a:pt x="331918" y="1270733"/>
                  <a:pt x="328622" y="1254801"/>
                </a:cubicBezTo>
                <a:cubicBezTo>
                  <a:pt x="325326" y="1238868"/>
                  <a:pt x="323529" y="1228786"/>
                  <a:pt x="323232" y="1224555"/>
                </a:cubicBezTo>
                <a:cubicBezTo>
                  <a:pt x="321227" y="1222103"/>
                  <a:pt x="320439" y="1219661"/>
                  <a:pt x="320868" y="1217232"/>
                </a:cubicBezTo>
                <a:cubicBezTo>
                  <a:pt x="321296" y="1214803"/>
                  <a:pt x="320508" y="1212361"/>
                  <a:pt x="318504" y="1209909"/>
                </a:cubicBezTo>
                <a:lnTo>
                  <a:pt x="315027" y="1191624"/>
                </a:lnTo>
                <a:cubicBezTo>
                  <a:pt x="313771" y="1190345"/>
                  <a:pt x="312974" y="1188918"/>
                  <a:pt x="312634" y="1187342"/>
                </a:cubicBezTo>
                <a:cubicBezTo>
                  <a:pt x="312294" y="1185767"/>
                  <a:pt x="312714" y="1184352"/>
                  <a:pt x="313891" y="1183096"/>
                </a:cubicBezTo>
                <a:cubicBezTo>
                  <a:pt x="316651" y="1180739"/>
                  <a:pt x="320621" y="1179154"/>
                  <a:pt x="325800" y="1178342"/>
                </a:cubicBezTo>
                <a:cubicBezTo>
                  <a:pt x="330979" y="1177529"/>
                  <a:pt x="335545" y="1177167"/>
                  <a:pt x="339499" y="1177255"/>
                </a:cubicBezTo>
                <a:cubicBezTo>
                  <a:pt x="336118" y="1180975"/>
                  <a:pt x="336717" y="1181994"/>
                  <a:pt x="341296" y="1180314"/>
                </a:cubicBezTo>
                <a:cubicBezTo>
                  <a:pt x="345875" y="1178634"/>
                  <a:pt x="348930" y="1177243"/>
                  <a:pt x="350461" y="1176143"/>
                </a:cubicBezTo>
                <a:lnTo>
                  <a:pt x="353010" y="1163999"/>
                </a:lnTo>
                <a:cubicBezTo>
                  <a:pt x="356859" y="1167103"/>
                  <a:pt x="359752" y="1166775"/>
                  <a:pt x="361689" y="1163017"/>
                </a:cubicBezTo>
                <a:cubicBezTo>
                  <a:pt x="363626" y="1159258"/>
                  <a:pt x="366820" y="1159237"/>
                  <a:pt x="371271" y="1162956"/>
                </a:cubicBezTo>
                <a:cubicBezTo>
                  <a:pt x="376790" y="1161107"/>
                  <a:pt x="382236" y="1158877"/>
                  <a:pt x="387610" y="1156267"/>
                </a:cubicBezTo>
                <a:cubicBezTo>
                  <a:pt x="392983" y="1153656"/>
                  <a:pt x="398128" y="1151120"/>
                  <a:pt x="403044" y="1148657"/>
                </a:cubicBezTo>
                <a:cubicBezTo>
                  <a:pt x="404876" y="1150575"/>
                  <a:pt x="406942" y="1151963"/>
                  <a:pt x="409240" y="1152822"/>
                </a:cubicBezTo>
                <a:cubicBezTo>
                  <a:pt x="411539" y="1153680"/>
                  <a:pt x="413924" y="1153551"/>
                  <a:pt x="416393" y="1152434"/>
                </a:cubicBezTo>
                <a:lnTo>
                  <a:pt x="417598" y="1153662"/>
                </a:lnTo>
                <a:cubicBezTo>
                  <a:pt x="418446" y="1155089"/>
                  <a:pt x="421837" y="1161105"/>
                  <a:pt x="427769" y="1171706"/>
                </a:cubicBezTo>
                <a:cubicBezTo>
                  <a:pt x="433702" y="1182308"/>
                  <a:pt x="437086" y="1188931"/>
                  <a:pt x="437923" y="1191575"/>
                </a:cubicBezTo>
                <a:cubicBezTo>
                  <a:pt x="438513" y="1193558"/>
                  <a:pt x="439402" y="1196000"/>
                  <a:pt x="440591" y="1198901"/>
                </a:cubicBezTo>
                <a:cubicBezTo>
                  <a:pt x="441780" y="1201802"/>
                  <a:pt x="443277" y="1204251"/>
                  <a:pt x="445084" y="1206245"/>
                </a:cubicBezTo>
                <a:cubicBezTo>
                  <a:pt x="446288" y="1207575"/>
                  <a:pt x="447495" y="1208600"/>
                  <a:pt x="448705" y="1209321"/>
                </a:cubicBezTo>
                <a:cubicBezTo>
                  <a:pt x="449915" y="1210043"/>
                  <a:pt x="451134" y="1209852"/>
                  <a:pt x="452361" y="1208748"/>
                </a:cubicBezTo>
                <a:cubicBezTo>
                  <a:pt x="454129" y="1206711"/>
                  <a:pt x="455818" y="1205054"/>
                  <a:pt x="457427" y="1203777"/>
                </a:cubicBezTo>
                <a:cubicBezTo>
                  <a:pt x="459037" y="1202500"/>
                  <a:pt x="461009" y="1202974"/>
                  <a:pt x="463346" y="1205202"/>
                </a:cubicBezTo>
                <a:cubicBezTo>
                  <a:pt x="467231" y="1201792"/>
                  <a:pt x="472015" y="1199910"/>
                  <a:pt x="477697" y="1199559"/>
                </a:cubicBezTo>
                <a:cubicBezTo>
                  <a:pt x="483378" y="1199207"/>
                  <a:pt x="488752" y="1199157"/>
                  <a:pt x="493820" y="1199408"/>
                </a:cubicBezTo>
                <a:lnTo>
                  <a:pt x="509487" y="1215375"/>
                </a:lnTo>
                <a:cubicBezTo>
                  <a:pt x="511278" y="1229588"/>
                  <a:pt x="514283" y="1244117"/>
                  <a:pt x="518502" y="1258961"/>
                </a:cubicBezTo>
                <a:cubicBezTo>
                  <a:pt x="522721" y="1273805"/>
                  <a:pt x="527557" y="1287743"/>
                  <a:pt x="533010" y="1300774"/>
                </a:cubicBezTo>
                <a:cubicBezTo>
                  <a:pt x="538614" y="1306023"/>
                  <a:pt x="543062" y="1312708"/>
                  <a:pt x="546356" y="1320825"/>
                </a:cubicBezTo>
                <a:cubicBezTo>
                  <a:pt x="549651" y="1328943"/>
                  <a:pt x="554395" y="1336543"/>
                  <a:pt x="560589" y="1343623"/>
                </a:cubicBezTo>
                <a:cubicBezTo>
                  <a:pt x="559411" y="1344880"/>
                  <a:pt x="558992" y="1346295"/>
                  <a:pt x="559332" y="1347870"/>
                </a:cubicBezTo>
                <a:cubicBezTo>
                  <a:pt x="559672" y="1349445"/>
                  <a:pt x="560469" y="1350872"/>
                  <a:pt x="561725" y="1352151"/>
                </a:cubicBezTo>
                <a:lnTo>
                  <a:pt x="564136" y="1354608"/>
                </a:lnTo>
                <a:cubicBezTo>
                  <a:pt x="567740" y="1351372"/>
                  <a:pt x="570026" y="1350938"/>
                  <a:pt x="570992" y="1353304"/>
                </a:cubicBezTo>
                <a:cubicBezTo>
                  <a:pt x="571958" y="1355671"/>
                  <a:pt x="572083" y="1358562"/>
                  <a:pt x="571366" y="1361977"/>
                </a:cubicBezTo>
                <a:lnTo>
                  <a:pt x="577299" y="1377852"/>
                </a:lnTo>
                <a:lnTo>
                  <a:pt x="575909" y="1396090"/>
                </a:lnTo>
                <a:lnTo>
                  <a:pt x="603191" y="1423896"/>
                </a:lnTo>
                <a:lnTo>
                  <a:pt x="593557" y="1385168"/>
                </a:lnTo>
                <a:cubicBezTo>
                  <a:pt x="600665" y="1386367"/>
                  <a:pt x="601807" y="1383336"/>
                  <a:pt x="596983" y="1376075"/>
                </a:cubicBezTo>
                <a:cubicBezTo>
                  <a:pt x="592159" y="1368814"/>
                  <a:pt x="588444" y="1363983"/>
                  <a:pt x="585838" y="1361582"/>
                </a:cubicBezTo>
                <a:cubicBezTo>
                  <a:pt x="582106" y="1348932"/>
                  <a:pt x="578271" y="1336252"/>
                  <a:pt x="574332" y="1323544"/>
                </a:cubicBezTo>
                <a:cubicBezTo>
                  <a:pt x="570393" y="1310836"/>
                  <a:pt x="566971" y="1298272"/>
                  <a:pt x="564068" y="1285853"/>
                </a:cubicBezTo>
                <a:lnTo>
                  <a:pt x="554775" y="1274331"/>
                </a:lnTo>
                <a:cubicBezTo>
                  <a:pt x="556299" y="1265788"/>
                  <a:pt x="554396" y="1259527"/>
                  <a:pt x="549067" y="1255549"/>
                </a:cubicBezTo>
                <a:cubicBezTo>
                  <a:pt x="543737" y="1251570"/>
                  <a:pt x="541074" y="1246437"/>
                  <a:pt x="541077" y="1240149"/>
                </a:cubicBezTo>
                <a:cubicBezTo>
                  <a:pt x="537773" y="1235581"/>
                  <a:pt x="534952" y="1230478"/>
                  <a:pt x="532615" y="1224840"/>
                </a:cubicBezTo>
                <a:cubicBezTo>
                  <a:pt x="530279" y="1219203"/>
                  <a:pt x="528932" y="1213618"/>
                  <a:pt x="528576" y="1208085"/>
                </a:cubicBezTo>
                <a:cubicBezTo>
                  <a:pt x="526472" y="1206420"/>
                  <a:pt x="525503" y="1204289"/>
                  <a:pt x="525668" y="1201693"/>
                </a:cubicBezTo>
                <a:cubicBezTo>
                  <a:pt x="525833" y="1199097"/>
                  <a:pt x="526222" y="1196898"/>
                  <a:pt x="526836" y="1195097"/>
                </a:cubicBezTo>
                <a:cubicBezTo>
                  <a:pt x="524566" y="1193496"/>
                  <a:pt x="522986" y="1191419"/>
                  <a:pt x="522097" y="1188864"/>
                </a:cubicBezTo>
                <a:cubicBezTo>
                  <a:pt x="521209" y="1186310"/>
                  <a:pt x="521104" y="1183749"/>
                  <a:pt x="521781" y="1181184"/>
                </a:cubicBezTo>
                <a:cubicBezTo>
                  <a:pt x="516835" y="1165814"/>
                  <a:pt x="510828" y="1151041"/>
                  <a:pt x="503763" y="1136866"/>
                </a:cubicBezTo>
                <a:cubicBezTo>
                  <a:pt x="505431" y="1133684"/>
                  <a:pt x="505579" y="1130748"/>
                  <a:pt x="504208" y="1128059"/>
                </a:cubicBezTo>
                <a:cubicBezTo>
                  <a:pt x="502836" y="1125369"/>
                  <a:pt x="500450" y="1123514"/>
                  <a:pt x="497051" y="1122492"/>
                </a:cubicBezTo>
                <a:cubicBezTo>
                  <a:pt x="497601" y="1120785"/>
                  <a:pt x="497885" y="1119227"/>
                  <a:pt x="497906" y="1117819"/>
                </a:cubicBezTo>
                <a:cubicBezTo>
                  <a:pt x="497927" y="1116410"/>
                  <a:pt x="497152" y="1115450"/>
                  <a:pt x="495583" y="1114938"/>
                </a:cubicBezTo>
                <a:cubicBezTo>
                  <a:pt x="486455" y="1112171"/>
                  <a:pt x="483325" y="1109513"/>
                  <a:pt x="486194" y="1106964"/>
                </a:cubicBezTo>
                <a:cubicBezTo>
                  <a:pt x="489063" y="1104413"/>
                  <a:pt x="488053" y="1100560"/>
                  <a:pt x="483164" y="1095401"/>
                </a:cubicBezTo>
                <a:lnTo>
                  <a:pt x="463134" y="1032660"/>
                </a:lnTo>
                <a:cubicBezTo>
                  <a:pt x="458681" y="1031680"/>
                  <a:pt x="454904" y="1027874"/>
                  <a:pt x="451802" y="1021242"/>
                </a:cubicBezTo>
                <a:cubicBezTo>
                  <a:pt x="448701" y="1014609"/>
                  <a:pt x="446744" y="1009078"/>
                  <a:pt x="445931" y="1004646"/>
                </a:cubicBezTo>
                <a:cubicBezTo>
                  <a:pt x="441095" y="1003038"/>
                  <a:pt x="438200" y="1000073"/>
                  <a:pt x="437246" y="995751"/>
                </a:cubicBezTo>
                <a:cubicBezTo>
                  <a:pt x="436292" y="991429"/>
                  <a:pt x="436460" y="987084"/>
                  <a:pt x="437751" y="982718"/>
                </a:cubicBezTo>
                <a:cubicBezTo>
                  <a:pt x="435164" y="972768"/>
                  <a:pt x="430690" y="963185"/>
                  <a:pt x="424326" y="953970"/>
                </a:cubicBezTo>
                <a:cubicBezTo>
                  <a:pt x="425323" y="948256"/>
                  <a:pt x="423825" y="945084"/>
                  <a:pt x="419832" y="944456"/>
                </a:cubicBezTo>
                <a:cubicBezTo>
                  <a:pt x="415840" y="943828"/>
                  <a:pt x="414457" y="940242"/>
                  <a:pt x="415684" y="933699"/>
                </a:cubicBezTo>
                <a:lnTo>
                  <a:pt x="406852" y="920521"/>
                </a:lnTo>
                <a:lnTo>
                  <a:pt x="413862" y="908184"/>
                </a:lnTo>
                <a:lnTo>
                  <a:pt x="413780" y="895657"/>
                </a:lnTo>
                <a:lnTo>
                  <a:pt x="408997" y="887180"/>
                </a:lnTo>
                <a:lnTo>
                  <a:pt x="401633" y="881555"/>
                </a:lnTo>
                <a:cubicBezTo>
                  <a:pt x="399103" y="877277"/>
                  <a:pt x="396689" y="872586"/>
                  <a:pt x="394390" y="867480"/>
                </a:cubicBezTo>
                <a:cubicBezTo>
                  <a:pt x="392092" y="862374"/>
                  <a:pt x="390737" y="857084"/>
                  <a:pt x="390327" y="851611"/>
                </a:cubicBezTo>
                <a:lnTo>
                  <a:pt x="382963" y="845987"/>
                </a:lnTo>
                <a:cubicBezTo>
                  <a:pt x="382440" y="837580"/>
                  <a:pt x="380835" y="828648"/>
                  <a:pt x="378148" y="819191"/>
                </a:cubicBezTo>
                <a:cubicBezTo>
                  <a:pt x="375462" y="809734"/>
                  <a:pt x="372383" y="801285"/>
                  <a:pt x="368912" y="793842"/>
                </a:cubicBezTo>
                <a:lnTo>
                  <a:pt x="362092" y="799087"/>
                </a:lnTo>
                <a:cubicBezTo>
                  <a:pt x="357047" y="794221"/>
                  <a:pt x="352781" y="786557"/>
                  <a:pt x="349295" y="776096"/>
                </a:cubicBezTo>
                <a:cubicBezTo>
                  <a:pt x="345809" y="765635"/>
                  <a:pt x="342719" y="756960"/>
                  <a:pt x="340024" y="750069"/>
                </a:cubicBezTo>
                <a:cubicBezTo>
                  <a:pt x="340705" y="745755"/>
                  <a:pt x="339329" y="743213"/>
                  <a:pt x="335897" y="742443"/>
                </a:cubicBezTo>
                <a:cubicBezTo>
                  <a:pt x="332465" y="741673"/>
                  <a:pt x="331205" y="738717"/>
                  <a:pt x="332116" y="733575"/>
                </a:cubicBezTo>
                <a:lnTo>
                  <a:pt x="324480" y="722516"/>
                </a:lnTo>
                <a:lnTo>
                  <a:pt x="330566" y="713495"/>
                </a:lnTo>
                <a:cubicBezTo>
                  <a:pt x="327017" y="710608"/>
                  <a:pt x="324129" y="707347"/>
                  <a:pt x="321904" y="703713"/>
                </a:cubicBezTo>
                <a:cubicBezTo>
                  <a:pt x="319679" y="700078"/>
                  <a:pt x="317322" y="696519"/>
                  <a:pt x="314832" y="693034"/>
                </a:cubicBezTo>
                <a:cubicBezTo>
                  <a:pt x="314564" y="694262"/>
                  <a:pt x="313829" y="696365"/>
                  <a:pt x="312628" y="699341"/>
                </a:cubicBezTo>
                <a:cubicBezTo>
                  <a:pt x="311427" y="702319"/>
                  <a:pt x="309978" y="703776"/>
                  <a:pt x="308284" y="703713"/>
                </a:cubicBezTo>
                <a:lnTo>
                  <a:pt x="305430" y="701132"/>
                </a:lnTo>
                <a:cubicBezTo>
                  <a:pt x="306073" y="699227"/>
                  <a:pt x="306520" y="696821"/>
                  <a:pt x="306772" y="693914"/>
                </a:cubicBezTo>
                <a:cubicBezTo>
                  <a:pt x="307024" y="691008"/>
                  <a:pt x="305997" y="689084"/>
                  <a:pt x="303691" y="688143"/>
                </a:cubicBezTo>
                <a:cubicBezTo>
                  <a:pt x="303933" y="683671"/>
                  <a:pt x="303183" y="679145"/>
                  <a:pt x="301445" y="674567"/>
                </a:cubicBezTo>
                <a:cubicBezTo>
                  <a:pt x="299706" y="669989"/>
                  <a:pt x="297483" y="665946"/>
                  <a:pt x="294777" y="662438"/>
                </a:cubicBezTo>
                <a:lnTo>
                  <a:pt x="292303" y="645673"/>
                </a:lnTo>
                <a:lnTo>
                  <a:pt x="280618" y="629913"/>
                </a:lnTo>
                <a:cubicBezTo>
                  <a:pt x="280306" y="624356"/>
                  <a:pt x="279400" y="618522"/>
                  <a:pt x="277903" y="612411"/>
                </a:cubicBezTo>
                <a:cubicBezTo>
                  <a:pt x="276406" y="606300"/>
                  <a:pt x="274556" y="600649"/>
                  <a:pt x="272355" y="595458"/>
                </a:cubicBezTo>
                <a:cubicBezTo>
                  <a:pt x="273704" y="595425"/>
                  <a:pt x="274186" y="593698"/>
                  <a:pt x="273799" y="590279"/>
                </a:cubicBezTo>
                <a:cubicBezTo>
                  <a:pt x="273412" y="586859"/>
                  <a:pt x="274009" y="584718"/>
                  <a:pt x="275588" y="583856"/>
                </a:cubicBezTo>
                <a:cubicBezTo>
                  <a:pt x="269958" y="578417"/>
                  <a:pt x="264560" y="572149"/>
                  <a:pt x="259392" y="565053"/>
                </a:cubicBezTo>
                <a:cubicBezTo>
                  <a:pt x="262084" y="560332"/>
                  <a:pt x="262100" y="555201"/>
                  <a:pt x="259439" y="549659"/>
                </a:cubicBezTo>
                <a:cubicBezTo>
                  <a:pt x="256778" y="544117"/>
                  <a:pt x="253546" y="539421"/>
                  <a:pt x="249744" y="535571"/>
                </a:cubicBezTo>
                <a:lnTo>
                  <a:pt x="242462" y="542473"/>
                </a:lnTo>
                <a:cubicBezTo>
                  <a:pt x="240527" y="535794"/>
                  <a:pt x="238357" y="529160"/>
                  <a:pt x="235950" y="522573"/>
                </a:cubicBezTo>
                <a:cubicBezTo>
                  <a:pt x="233543" y="515985"/>
                  <a:pt x="232316" y="509168"/>
                  <a:pt x="232270" y="502122"/>
                </a:cubicBezTo>
                <a:lnTo>
                  <a:pt x="228682" y="495763"/>
                </a:lnTo>
                <a:lnTo>
                  <a:pt x="230802" y="494568"/>
                </a:lnTo>
                <a:lnTo>
                  <a:pt x="221047" y="484705"/>
                </a:lnTo>
                <a:cubicBezTo>
                  <a:pt x="220641" y="480014"/>
                  <a:pt x="220058" y="475163"/>
                  <a:pt x="219296" y="470150"/>
                </a:cubicBezTo>
                <a:cubicBezTo>
                  <a:pt x="218535" y="465137"/>
                  <a:pt x="217007" y="460469"/>
                  <a:pt x="214714" y="456146"/>
                </a:cubicBezTo>
                <a:lnTo>
                  <a:pt x="222268" y="454678"/>
                </a:lnTo>
                <a:lnTo>
                  <a:pt x="213897" y="439843"/>
                </a:lnTo>
                <a:lnTo>
                  <a:pt x="203680" y="431636"/>
                </a:lnTo>
                <a:cubicBezTo>
                  <a:pt x="212834" y="426298"/>
                  <a:pt x="214090" y="419652"/>
                  <a:pt x="207450" y="411698"/>
                </a:cubicBezTo>
                <a:cubicBezTo>
                  <a:pt x="200808" y="403745"/>
                  <a:pt x="198519" y="397004"/>
                  <a:pt x="200580" y="391475"/>
                </a:cubicBezTo>
                <a:cubicBezTo>
                  <a:pt x="198723" y="390660"/>
                  <a:pt x="197926" y="389247"/>
                  <a:pt x="198189" y="387236"/>
                </a:cubicBezTo>
                <a:cubicBezTo>
                  <a:pt x="198863" y="384819"/>
                  <a:pt x="198948" y="382908"/>
                  <a:pt x="198447" y="381503"/>
                </a:cubicBezTo>
                <a:cubicBezTo>
                  <a:pt x="197945" y="380098"/>
                  <a:pt x="196971" y="378785"/>
                  <a:pt x="195525" y="377563"/>
                </a:cubicBezTo>
                <a:cubicBezTo>
                  <a:pt x="190923" y="371108"/>
                  <a:pt x="187457" y="362178"/>
                  <a:pt x="185127" y="350774"/>
                </a:cubicBezTo>
                <a:cubicBezTo>
                  <a:pt x="182796" y="339371"/>
                  <a:pt x="181334" y="329660"/>
                  <a:pt x="180740" y="321642"/>
                </a:cubicBezTo>
                <a:cubicBezTo>
                  <a:pt x="176681" y="317646"/>
                  <a:pt x="174079" y="312827"/>
                  <a:pt x="172934" y="307186"/>
                </a:cubicBezTo>
                <a:cubicBezTo>
                  <a:pt x="171789" y="301546"/>
                  <a:pt x="170776" y="295831"/>
                  <a:pt x="169897" y="290041"/>
                </a:cubicBezTo>
                <a:cubicBezTo>
                  <a:pt x="168430" y="288627"/>
                  <a:pt x="167314" y="286754"/>
                  <a:pt x="166550" y="284420"/>
                </a:cubicBezTo>
                <a:cubicBezTo>
                  <a:pt x="165787" y="282085"/>
                  <a:pt x="165615" y="280028"/>
                  <a:pt x="166037" y="278248"/>
                </a:cubicBezTo>
                <a:cubicBezTo>
                  <a:pt x="166583" y="276688"/>
                  <a:pt x="167475" y="275895"/>
                  <a:pt x="168710" y="275867"/>
                </a:cubicBezTo>
                <a:cubicBezTo>
                  <a:pt x="169946" y="275839"/>
                  <a:pt x="171021" y="275989"/>
                  <a:pt x="171933" y="276318"/>
                </a:cubicBezTo>
                <a:lnTo>
                  <a:pt x="170194" y="263330"/>
                </a:lnTo>
                <a:cubicBezTo>
                  <a:pt x="164909" y="264797"/>
                  <a:pt x="160370" y="264798"/>
                  <a:pt x="156573" y="263330"/>
                </a:cubicBezTo>
                <a:cubicBezTo>
                  <a:pt x="152777" y="261863"/>
                  <a:pt x="152408" y="258113"/>
                  <a:pt x="155465" y="252081"/>
                </a:cubicBezTo>
                <a:lnTo>
                  <a:pt x="151417" y="247380"/>
                </a:lnTo>
                <a:lnTo>
                  <a:pt x="161090" y="244716"/>
                </a:lnTo>
                <a:lnTo>
                  <a:pt x="162014" y="241401"/>
                </a:lnTo>
                <a:cubicBezTo>
                  <a:pt x="162674" y="240097"/>
                  <a:pt x="162276" y="239391"/>
                  <a:pt x="160818" y="239282"/>
                </a:cubicBezTo>
                <a:cubicBezTo>
                  <a:pt x="159911" y="239066"/>
                  <a:pt x="158709" y="239104"/>
                  <a:pt x="157214" y="239394"/>
                </a:cubicBezTo>
                <a:cubicBezTo>
                  <a:pt x="155719" y="239685"/>
                  <a:pt x="154402" y="240136"/>
                  <a:pt x="153263" y="240750"/>
                </a:cubicBezTo>
                <a:cubicBezTo>
                  <a:pt x="154186" y="237174"/>
                  <a:pt x="154101" y="233205"/>
                  <a:pt x="153009" y="228845"/>
                </a:cubicBezTo>
                <a:cubicBezTo>
                  <a:pt x="151916" y="224484"/>
                  <a:pt x="149827" y="221297"/>
                  <a:pt x="146741" y="219284"/>
                </a:cubicBezTo>
                <a:cubicBezTo>
                  <a:pt x="143022" y="207790"/>
                  <a:pt x="139827" y="195215"/>
                  <a:pt x="137157" y="181557"/>
                </a:cubicBezTo>
                <a:cubicBezTo>
                  <a:pt x="134487" y="167901"/>
                  <a:pt x="130118" y="156337"/>
                  <a:pt x="124048" y="146869"/>
                </a:cubicBezTo>
                <a:cubicBezTo>
                  <a:pt x="126316" y="141398"/>
                  <a:pt x="125154" y="135418"/>
                  <a:pt x="120561" y="128928"/>
                </a:cubicBezTo>
                <a:cubicBezTo>
                  <a:pt x="115969" y="122439"/>
                  <a:pt x="113978" y="116227"/>
                  <a:pt x="114590" y="110294"/>
                </a:cubicBezTo>
                <a:lnTo>
                  <a:pt x="115513" y="106979"/>
                </a:lnTo>
                <a:cubicBezTo>
                  <a:pt x="124728" y="113975"/>
                  <a:pt x="130918" y="123812"/>
                  <a:pt x="134084" y="136492"/>
                </a:cubicBezTo>
                <a:cubicBezTo>
                  <a:pt x="137250" y="149170"/>
                  <a:pt x="141205" y="160618"/>
                  <a:pt x="145950" y="170834"/>
                </a:cubicBezTo>
                <a:cubicBezTo>
                  <a:pt x="148632" y="172698"/>
                  <a:pt x="150103" y="174894"/>
                  <a:pt x="150366" y="177424"/>
                </a:cubicBezTo>
                <a:cubicBezTo>
                  <a:pt x="150629" y="179953"/>
                  <a:pt x="152101" y="182149"/>
                  <a:pt x="154783" y="184013"/>
                </a:cubicBezTo>
                <a:lnTo>
                  <a:pt x="156332" y="204093"/>
                </a:lnTo>
                <a:lnTo>
                  <a:pt x="181443" y="248601"/>
                </a:lnTo>
                <a:lnTo>
                  <a:pt x="176849" y="233031"/>
                </a:lnTo>
                <a:lnTo>
                  <a:pt x="197392" y="229823"/>
                </a:lnTo>
                <a:cubicBezTo>
                  <a:pt x="203371" y="252441"/>
                  <a:pt x="213122" y="273541"/>
                  <a:pt x="226644" y="293125"/>
                </a:cubicBezTo>
                <a:cubicBezTo>
                  <a:pt x="240166" y="312709"/>
                  <a:pt x="252981" y="332430"/>
                  <a:pt x="265086" y="352288"/>
                </a:cubicBezTo>
                <a:lnTo>
                  <a:pt x="268863" y="351554"/>
                </a:lnTo>
                <a:cubicBezTo>
                  <a:pt x="268480" y="347987"/>
                  <a:pt x="267507" y="342133"/>
                  <a:pt x="265941" y="333994"/>
                </a:cubicBezTo>
                <a:cubicBezTo>
                  <a:pt x="264377" y="325854"/>
                  <a:pt x="263701" y="320531"/>
                  <a:pt x="263916" y="318023"/>
                </a:cubicBezTo>
                <a:cubicBezTo>
                  <a:pt x="264732" y="316167"/>
                  <a:pt x="266144" y="315370"/>
                  <a:pt x="268155" y="315631"/>
                </a:cubicBezTo>
                <a:cubicBezTo>
                  <a:pt x="271393" y="316832"/>
                  <a:pt x="274401" y="318861"/>
                  <a:pt x="277177" y="321718"/>
                </a:cubicBezTo>
                <a:lnTo>
                  <a:pt x="281036" y="333511"/>
                </a:lnTo>
                <a:cubicBezTo>
                  <a:pt x="283749" y="328982"/>
                  <a:pt x="287058" y="327523"/>
                  <a:pt x="290964" y="329132"/>
                </a:cubicBezTo>
                <a:cubicBezTo>
                  <a:pt x="294870" y="330741"/>
                  <a:pt x="296379" y="334139"/>
                  <a:pt x="295492" y="339325"/>
                </a:cubicBezTo>
                <a:lnTo>
                  <a:pt x="307640" y="353427"/>
                </a:lnTo>
                <a:cubicBezTo>
                  <a:pt x="312634" y="355266"/>
                  <a:pt x="314797" y="357655"/>
                  <a:pt x="314127" y="360594"/>
                </a:cubicBezTo>
                <a:cubicBezTo>
                  <a:pt x="313457" y="363533"/>
                  <a:pt x="314791" y="365691"/>
                  <a:pt x="318129" y="367068"/>
                </a:cubicBezTo>
                <a:lnTo>
                  <a:pt x="317206" y="370382"/>
                </a:lnTo>
                <a:cubicBezTo>
                  <a:pt x="316995" y="371403"/>
                  <a:pt x="316492" y="372677"/>
                  <a:pt x="315694" y="374204"/>
                </a:cubicBezTo>
                <a:cubicBezTo>
                  <a:pt x="314897" y="375731"/>
                  <a:pt x="313679" y="376359"/>
                  <a:pt x="312043" y="376089"/>
                </a:cubicBezTo>
                <a:cubicBezTo>
                  <a:pt x="309539" y="375057"/>
                  <a:pt x="307365" y="372441"/>
                  <a:pt x="305521" y="368244"/>
                </a:cubicBezTo>
                <a:cubicBezTo>
                  <a:pt x="303677" y="364045"/>
                  <a:pt x="302263" y="360302"/>
                  <a:pt x="301281" y="357015"/>
                </a:cubicBezTo>
                <a:lnTo>
                  <a:pt x="291064" y="348809"/>
                </a:lnTo>
                <a:lnTo>
                  <a:pt x="290140" y="352124"/>
                </a:lnTo>
                <a:cubicBezTo>
                  <a:pt x="293057" y="354611"/>
                  <a:pt x="297692" y="360145"/>
                  <a:pt x="304047" y="368726"/>
                </a:cubicBezTo>
                <a:cubicBezTo>
                  <a:pt x="310401" y="377306"/>
                  <a:pt x="314507" y="383140"/>
                  <a:pt x="316364" y="386225"/>
                </a:cubicBezTo>
                <a:lnTo>
                  <a:pt x="322260" y="384295"/>
                </a:lnTo>
                <a:cubicBezTo>
                  <a:pt x="324293" y="389290"/>
                  <a:pt x="325996" y="393858"/>
                  <a:pt x="327373" y="398000"/>
                </a:cubicBezTo>
                <a:cubicBezTo>
                  <a:pt x="328750" y="402142"/>
                  <a:pt x="330569" y="406296"/>
                  <a:pt x="332832" y="410462"/>
                </a:cubicBezTo>
                <a:cubicBezTo>
                  <a:pt x="331838" y="417367"/>
                  <a:pt x="334363" y="422462"/>
                  <a:pt x="340407" y="425747"/>
                </a:cubicBezTo>
                <a:cubicBezTo>
                  <a:pt x="346451" y="429030"/>
                  <a:pt x="349506" y="433826"/>
                  <a:pt x="349572" y="440134"/>
                </a:cubicBezTo>
                <a:lnTo>
                  <a:pt x="353621" y="444835"/>
                </a:lnTo>
                <a:lnTo>
                  <a:pt x="367072" y="441437"/>
                </a:lnTo>
                <a:lnTo>
                  <a:pt x="361365" y="436275"/>
                </a:lnTo>
                <a:lnTo>
                  <a:pt x="365250" y="415922"/>
                </a:lnTo>
                <a:lnTo>
                  <a:pt x="356690" y="408178"/>
                </a:lnTo>
                <a:cubicBezTo>
                  <a:pt x="357244" y="406323"/>
                  <a:pt x="357338" y="404116"/>
                  <a:pt x="356971" y="401558"/>
                </a:cubicBezTo>
                <a:cubicBezTo>
                  <a:pt x="356605" y="399000"/>
                  <a:pt x="355225" y="397276"/>
                  <a:pt x="352830" y="396385"/>
                </a:cubicBezTo>
                <a:lnTo>
                  <a:pt x="350629" y="385054"/>
                </a:lnTo>
                <a:lnTo>
                  <a:pt x="356715" y="376032"/>
                </a:lnTo>
                <a:cubicBezTo>
                  <a:pt x="357471" y="376392"/>
                  <a:pt x="357800" y="377079"/>
                  <a:pt x="357704" y="378094"/>
                </a:cubicBezTo>
                <a:cubicBezTo>
                  <a:pt x="357607" y="379109"/>
                  <a:pt x="357522" y="379681"/>
                  <a:pt x="357449" y="379809"/>
                </a:cubicBezTo>
                <a:lnTo>
                  <a:pt x="367666" y="388015"/>
                </a:lnTo>
                <a:cubicBezTo>
                  <a:pt x="367882" y="390717"/>
                  <a:pt x="368919" y="392867"/>
                  <a:pt x="370781" y="394465"/>
                </a:cubicBezTo>
                <a:cubicBezTo>
                  <a:pt x="372644" y="396063"/>
                  <a:pt x="374857" y="397201"/>
                  <a:pt x="377422" y="397879"/>
                </a:cubicBezTo>
                <a:lnTo>
                  <a:pt x="382667" y="404699"/>
                </a:lnTo>
                <a:lnTo>
                  <a:pt x="392150" y="409127"/>
                </a:lnTo>
                <a:cubicBezTo>
                  <a:pt x="396138" y="417123"/>
                  <a:pt x="405481" y="428731"/>
                  <a:pt x="420181" y="443954"/>
                </a:cubicBezTo>
                <a:cubicBezTo>
                  <a:pt x="434882" y="459177"/>
                  <a:pt x="446182" y="471778"/>
                  <a:pt x="454082" y="481757"/>
                </a:cubicBezTo>
                <a:lnTo>
                  <a:pt x="469461" y="484256"/>
                </a:lnTo>
                <a:lnTo>
                  <a:pt x="474517" y="498168"/>
                </a:lnTo>
                <a:lnTo>
                  <a:pt x="483076" y="505912"/>
                </a:lnTo>
                <a:cubicBezTo>
                  <a:pt x="475695" y="494738"/>
                  <a:pt x="470083" y="482829"/>
                  <a:pt x="466237" y="470184"/>
                </a:cubicBezTo>
                <a:cubicBezTo>
                  <a:pt x="462392" y="457540"/>
                  <a:pt x="458783" y="444849"/>
                  <a:pt x="455411" y="432112"/>
                </a:cubicBezTo>
                <a:cubicBezTo>
                  <a:pt x="451187" y="430042"/>
                  <a:pt x="447297" y="427172"/>
                  <a:pt x="443743" y="423502"/>
                </a:cubicBezTo>
                <a:cubicBezTo>
                  <a:pt x="440188" y="419832"/>
                  <a:pt x="438832" y="415883"/>
                  <a:pt x="439676" y="411651"/>
                </a:cubicBezTo>
                <a:cubicBezTo>
                  <a:pt x="442658" y="397745"/>
                  <a:pt x="441536" y="388948"/>
                  <a:pt x="436312" y="385260"/>
                </a:cubicBezTo>
                <a:cubicBezTo>
                  <a:pt x="431088" y="381572"/>
                  <a:pt x="428812" y="376918"/>
                  <a:pt x="429484" y="371301"/>
                </a:cubicBezTo>
                <a:lnTo>
                  <a:pt x="419918" y="354345"/>
                </a:lnTo>
                <a:cubicBezTo>
                  <a:pt x="421611" y="351207"/>
                  <a:pt x="422240" y="347884"/>
                  <a:pt x="421803" y="344376"/>
                </a:cubicBezTo>
                <a:cubicBezTo>
                  <a:pt x="421366" y="340868"/>
                  <a:pt x="420221" y="337497"/>
                  <a:pt x="418368" y="334265"/>
                </a:cubicBezTo>
                <a:cubicBezTo>
                  <a:pt x="418651" y="333115"/>
                  <a:pt x="419654" y="331385"/>
                  <a:pt x="421377" y="329074"/>
                </a:cubicBezTo>
                <a:cubicBezTo>
                  <a:pt x="423101" y="326763"/>
                  <a:pt x="425231" y="325794"/>
                  <a:pt x="427769" y="326166"/>
                </a:cubicBezTo>
                <a:cubicBezTo>
                  <a:pt x="430073" y="327515"/>
                  <a:pt x="431241" y="331338"/>
                  <a:pt x="431273" y="337637"/>
                </a:cubicBezTo>
                <a:cubicBezTo>
                  <a:pt x="431303" y="343934"/>
                  <a:pt x="431296" y="348770"/>
                  <a:pt x="431250" y="352143"/>
                </a:cubicBezTo>
                <a:lnTo>
                  <a:pt x="457555" y="398771"/>
                </a:lnTo>
                <a:cubicBezTo>
                  <a:pt x="457489" y="404483"/>
                  <a:pt x="457677" y="410489"/>
                  <a:pt x="458117" y="416789"/>
                </a:cubicBezTo>
                <a:cubicBezTo>
                  <a:pt x="458557" y="423090"/>
                  <a:pt x="461278" y="428015"/>
                  <a:pt x="466280" y="431568"/>
                </a:cubicBezTo>
                <a:lnTo>
                  <a:pt x="481634" y="466213"/>
                </a:lnTo>
                <a:lnTo>
                  <a:pt x="494433" y="471565"/>
                </a:lnTo>
                <a:cubicBezTo>
                  <a:pt x="495144" y="472619"/>
                  <a:pt x="495930" y="473805"/>
                  <a:pt x="496790" y="475125"/>
                </a:cubicBezTo>
                <a:cubicBezTo>
                  <a:pt x="497651" y="476443"/>
                  <a:pt x="497907" y="477929"/>
                  <a:pt x="497558" y="479581"/>
                </a:cubicBezTo>
                <a:lnTo>
                  <a:pt x="496635" y="482896"/>
                </a:lnTo>
                <a:lnTo>
                  <a:pt x="516171" y="470477"/>
                </a:lnTo>
                <a:lnTo>
                  <a:pt x="517557" y="465504"/>
                </a:lnTo>
                <a:cubicBezTo>
                  <a:pt x="517978" y="463723"/>
                  <a:pt x="517808" y="461666"/>
                  <a:pt x="517044" y="459332"/>
                </a:cubicBezTo>
                <a:cubicBezTo>
                  <a:pt x="516279" y="456998"/>
                  <a:pt x="515165" y="455125"/>
                  <a:pt x="513698" y="453711"/>
                </a:cubicBezTo>
                <a:lnTo>
                  <a:pt x="514539" y="437869"/>
                </a:lnTo>
                <a:cubicBezTo>
                  <a:pt x="508973" y="433936"/>
                  <a:pt x="504527" y="427190"/>
                  <a:pt x="501199" y="417629"/>
                </a:cubicBezTo>
                <a:cubicBezTo>
                  <a:pt x="497872" y="408069"/>
                  <a:pt x="497019" y="399644"/>
                  <a:pt x="498640" y="392356"/>
                </a:cubicBezTo>
                <a:cubicBezTo>
                  <a:pt x="499179" y="390422"/>
                  <a:pt x="501145" y="389778"/>
                  <a:pt x="504537" y="390426"/>
                </a:cubicBezTo>
                <a:lnTo>
                  <a:pt x="506194" y="390888"/>
                </a:lnTo>
                <a:cubicBezTo>
                  <a:pt x="504669" y="393960"/>
                  <a:pt x="504882" y="396402"/>
                  <a:pt x="506833" y="398210"/>
                </a:cubicBezTo>
                <a:cubicBezTo>
                  <a:pt x="508785" y="400020"/>
                  <a:pt x="511117" y="401266"/>
                  <a:pt x="513831" y="401947"/>
                </a:cubicBezTo>
                <a:lnTo>
                  <a:pt x="515488" y="402408"/>
                </a:lnTo>
                <a:cubicBezTo>
                  <a:pt x="518649" y="398675"/>
                  <a:pt x="521497" y="398873"/>
                  <a:pt x="524031" y="403003"/>
                </a:cubicBezTo>
                <a:cubicBezTo>
                  <a:pt x="526564" y="407132"/>
                  <a:pt x="528074" y="410530"/>
                  <a:pt x="528559" y="413196"/>
                </a:cubicBezTo>
                <a:lnTo>
                  <a:pt x="550734" y="442595"/>
                </a:lnTo>
                <a:cubicBezTo>
                  <a:pt x="548677" y="447307"/>
                  <a:pt x="549993" y="452734"/>
                  <a:pt x="554681" y="458879"/>
                </a:cubicBezTo>
                <a:cubicBezTo>
                  <a:pt x="559370" y="465023"/>
                  <a:pt x="561515" y="470682"/>
                  <a:pt x="561116" y="475854"/>
                </a:cubicBezTo>
                <a:cubicBezTo>
                  <a:pt x="560513" y="483092"/>
                  <a:pt x="564511" y="489044"/>
                  <a:pt x="573110" y="493710"/>
                </a:cubicBezTo>
                <a:cubicBezTo>
                  <a:pt x="581709" y="498375"/>
                  <a:pt x="586054" y="503084"/>
                  <a:pt x="586144" y="507835"/>
                </a:cubicBezTo>
                <a:lnTo>
                  <a:pt x="585682" y="509493"/>
                </a:lnTo>
                <a:cubicBezTo>
                  <a:pt x="593201" y="532726"/>
                  <a:pt x="603899" y="554165"/>
                  <a:pt x="617777" y="573810"/>
                </a:cubicBezTo>
                <a:cubicBezTo>
                  <a:pt x="618262" y="571935"/>
                  <a:pt x="619322" y="569998"/>
                  <a:pt x="620959" y="567998"/>
                </a:cubicBezTo>
                <a:cubicBezTo>
                  <a:pt x="622596" y="565998"/>
                  <a:pt x="624668" y="565236"/>
                  <a:pt x="627178" y="565712"/>
                </a:cubicBezTo>
                <a:cubicBezTo>
                  <a:pt x="630337" y="566927"/>
                  <a:pt x="632973" y="569224"/>
                  <a:pt x="635082" y="572603"/>
                </a:cubicBezTo>
                <a:cubicBezTo>
                  <a:pt x="637193" y="575982"/>
                  <a:pt x="639712" y="578693"/>
                  <a:pt x="642641" y="580738"/>
                </a:cubicBezTo>
                <a:lnTo>
                  <a:pt x="655603" y="611144"/>
                </a:lnTo>
                <a:cubicBezTo>
                  <a:pt x="653781" y="615547"/>
                  <a:pt x="656401" y="621637"/>
                  <a:pt x="663464" y="629410"/>
                </a:cubicBezTo>
                <a:cubicBezTo>
                  <a:pt x="670528" y="637183"/>
                  <a:pt x="676096" y="642307"/>
                  <a:pt x="680170" y="644782"/>
                </a:cubicBezTo>
                <a:cubicBezTo>
                  <a:pt x="676380" y="650238"/>
                  <a:pt x="675681" y="656221"/>
                  <a:pt x="678072" y="662730"/>
                </a:cubicBezTo>
                <a:cubicBezTo>
                  <a:pt x="680463" y="669239"/>
                  <a:pt x="684071" y="674189"/>
                  <a:pt x="688894" y="677579"/>
                </a:cubicBezTo>
                <a:cubicBezTo>
                  <a:pt x="687222" y="682509"/>
                  <a:pt x="688711" y="687316"/>
                  <a:pt x="693362" y="691998"/>
                </a:cubicBezTo>
                <a:cubicBezTo>
                  <a:pt x="698011" y="696680"/>
                  <a:pt x="702564" y="700106"/>
                  <a:pt x="707020" y="702278"/>
                </a:cubicBezTo>
                <a:cubicBezTo>
                  <a:pt x="705140" y="705550"/>
                  <a:pt x="705944" y="708007"/>
                  <a:pt x="709432" y="709649"/>
                </a:cubicBezTo>
                <a:cubicBezTo>
                  <a:pt x="712919" y="711290"/>
                  <a:pt x="713492" y="714576"/>
                  <a:pt x="711151" y="719506"/>
                </a:cubicBezTo>
                <a:cubicBezTo>
                  <a:pt x="713085" y="720044"/>
                  <a:pt x="713728" y="722010"/>
                  <a:pt x="713081" y="725402"/>
                </a:cubicBezTo>
                <a:cubicBezTo>
                  <a:pt x="712157" y="728717"/>
                  <a:pt x="709576" y="731571"/>
                  <a:pt x="705337" y="733962"/>
                </a:cubicBezTo>
                <a:cubicBezTo>
                  <a:pt x="701028" y="730863"/>
                  <a:pt x="696161" y="726158"/>
                  <a:pt x="690737" y="719846"/>
                </a:cubicBezTo>
                <a:cubicBezTo>
                  <a:pt x="685314" y="713535"/>
                  <a:pt x="683096" y="707335"/>
                  <a:pt x="684086" y="701247"/>
                </a:cubicBezTo>
                <a:lnTo>
                  <a:pt x="684548" y="699590"/>
                </a:lnTo>
                <a:lnTo>
                  <a:pt x="678297" y="683558"/>
                </a:lnTo>
                <a:cubicBezTo>
                  <a:pt x="675973" y="682017"/>
                  <a:pt x="673971" y="680120"/>
                  <a:pt x="672292" y="677866"/>
                </a:cubicBezTo>
                <a:cubicBezTo>
                  <a:pt x="670612" y="675611"/>
                  <a:pt x="669670" y="673116"/>
                  <a:pt x="669465" y="670379"/>
                </a:cubicBezTo>
                <a:cubicBezTo>
                  <a:pt x="662009" y="664953"/>
                  <a:pt x="657662" y="658383"/>
                  <a:pt x="656425" y="650670"/>
                </a:cubicBezTo>
                <a:cubicBezTo>
                  <a:pt x="655187" y="642957"/>
                  <a:pt x="651254" y="636502"/>
                  <a:pt x="644627" y="631306"/>
                </a:cubicBezTo>
                <a:lnTo>
                  <a:pt x="645278" y="622556"/>
                </a:lnTo>
                <a:lnTo>
                  <a:pt x="638458" y="627801"/>
                </a:lnTo>
                <a:cubicBezTo>
                  <a:pt x="638793" y="632211"/>
                  <a:pt x="643152" y="642209"/>
                  <a:pt x="651537" y="657793"/>
                </a:cubicBezTo>
                <a:cubicBezTo>
                  <a:pt x="659922" y="673377"/>
                  <a:pt x="666170" y="683007"/>
                  <a:pt x="670281" y="686684"/>
                </a:cubicBezTo>
                <a:lnTo>
                  <a:pt x="672755" y="703448"/>
                </a:lnTo>
                <a:cubicBezTo>
                  <a:pt x="679812" y="713379"/>
                  <a:pt x="685868" y="723700"/>
                  <a:pt x="690922" y="734411"/>
                </a:cubicBezTo>
                <a:cubicBezTo>
                  <a:pt x="695975" y="745122"/>
                  <a:pt x="699911" y="756639"/>
                  <a:pt x="702730" y="768961"/>
                </a:cubicBezTo>
                <a:cubicBezTo>
                  <a:pt x="701327" y="771994"/>
                  <a:pt x="701824" y="774216"/>
                  <a:pt x="704222" y="775628"/>
                </a:cubicBezTo>
                <a:cubicBezTo>
                  <a:pt x="706619" y="777040"/>
                  <a:pt x="708822" y="777952"/>
                  <a:pt x="710828" y="778363"/>
                </a:cubicBezTo>
                <a:lnTo>
                  <a:pt x="719116" y="780671"/>
                </a:lnTo>
                <a:lnTo>
                  <a:pt x="719388" y="786106"/>
                </a:lnTo>
                <a:cubicBezTo>
                  <a:pt x="718098" y="788464"/>
                  <a:pt x="716642" y="790216"/>
                  <a:pt x="715021" y="791365"/>
                </a:cubicBezTo>
                <a:cubicBezTo>
                  <a:pt x="713398" y="792512"/>
                  <a:pt x="715189" y="793830"/>
                  <a:pt x="720394" y="795318"/>
                </a:cubicBezTo>
                <a:cubicBezTo>
                  <a:pt x="720665" y="797551"/>
                  <a:pt x="721177" y="800522"/>
                  <a:pt x="721930" y="804231"/>
                </a:cubicBezTo>
                <a:cubicBezTo>
                  <a:pt x="722683" y="807938"/>
                  <a:pt x="724255" y="810311"/>
                  <a:pt x="726645" y="811349"/>
                </a:cubicBezTo>
                <a:cubicBezTo>
                  <a:pt x="728351" y="811639"/>
                  <a:pt x="729844" y="811087"/>
                  <a:pt x="731125" y="809695"/>
                </a:cubicBezTo>
                <a:cubicBezTo>
                  <a:pt x="732406" y="808303"/>
                  <a:pt x="733186" y="807106"/>
                  <a:pt x="733465" y="806105"/>
                </a:cubicBezTo>
                <a:cubicBezTo>
                  <a:pt x="731751" y="804510"/>
                  <a:pt x="729703" y="801707"/>
                  <a:pt x="727324" y="797695"/>
                </a:cubicBezTo>
                <a:cubicBezTo>
                  <a:pt x="724943" y="793682"/>
                  <a:pt x="723956" y="790281"/>
                  <a:pt x="724361" y="787492"/>
                </a:cubicBezTo>
                <a:cubicBezTo>
                  <a:pt x="724685" y="786726"/>
                  <a:pt x="725442" y="786416"/>
                  <a:pt x="726630" y="786561"/>
                </a:cubicBezTo>
                <a:cubicBezTo>
                  <a:pt x="727817" y="786706"/>
                  <a:pt x="728873" y="786925"/>
                  <a:pt x="729795" y="787219"/>
                </a:cubicBezTo>
                <a:lnTo>
                  <a:pt x="734801" y="787187"/>
                </a:lnTo>
                <a:lnTo>
                  <a:pt x="731765" y="780319"/>
                </a:lnTo>
                <a:cubicBezTo>
                  <a:pt x="729407" y="772607"/>
                  <a:pt x="728817" y="766518"/>
                  <a:pt x="729996" y="762051"/>
                </a:cubicBezTo>
                <a:cubicBezTo>
                  <a:pt x="731041" y="760763"/>
                  <a:pt x="732369" y="760426"/>
                  <a:pt x="733978" y="761039"/>
                </a:cubicBezTo>
                <a:cubicBezTo>
                  <a:pt x="735588" y="761652"/>
                  <a:pt x="736810" y="762271"/>
                  <a:pt x="737644" y="762896"/>
                </a:cubicBezTo>
                <a:cubicBezTo>
                  <a:pt x="738383" y="766574"/>
                  <a:pt x="739568" y="770157"/>
                  <a:pt x="741200" y="773643"/>
                </a:cubicBezTo>
                <a:cubicBezTo>
                  <a:pt x="742831" y="777130"/>
                  <a:pt x="745077" y="779861"/>
                  <a:pt x="747940" y="781839"/>
                </a:cubicBezTo>
                <a:lnTo>
                  <a:pt x="740535" y="764763"/>
                </a:lnTo>
                <a:cubicBezTo>
                  <a:pt x="740716" y="760783"/>
                  <a:pt x="741620" y="757270"/>
                  <a:pt x="743247" y="754224"/>
                </a:cubicBezTo>
                <a:cubicBezTo>
                  <a:pt x="744336" y="752538"/>
                  <a:pt x="746404" y="752508"/>
                  <a:pt x="749451" y="754134"/>
                </a:cubicBezTo>
                <a:cubicBezTo>
                  <a:pt x="754293" y="757605"/>
                  <a:pt x="758255" y="762042"/>
                  <a:pt x="761336" y="767447"/>
                </a:cubicBezTo>
                <a:cubicBezTo>
                  <a:pt x="764416" y="772852"/>
                  <a:pt x="767911" y="778011"/>
                  <a:pt x="771820" y="782927"/>
                </a:cubicBezTo>
                <a:lnTo>
                  <a:pt x="775912" y="801960"/>
                </a:lnTo>
                <a:lnTo>
                  <a:pt x="788498" y="814188"/>
                </a:lnTo>
                <a:lnTo>
                  <a:pt x="762970" y="764918"/>
                </a:lnTo>
                <a:lnTo>
                  <a:pt x="766616" y="752933"/>
                </a:lnTo>
                <a:lnTo>
                  <a:pt x="764480" y="737213"/>
                </a:lnTo>
                <a:cubicBezTo>
                  <a:pt x="758870" y="730174"/>
                  <a:pt x="752396" y="716943"/>
                  <a:pt x="745056" y="697520"/>
                </a:cubicBezTo>
                <a:cubicBezTo>
                  <a:pt x="737717" y="678096"/>
                  <a:pt x="734088" y="663630"/>
                  <a:pt x="734170" y="654124"/>
                </a:cubicBezTo>
                <a:lnTo>
                  <a:pt x="729745" y="645119"/>
                </a:lnTo>
                <a:cubicBezTo>
                  <a:pt x="728338" y="644125"/>
                  <a:pt x="727048" y="642951"/>
                  <a:pt x="725876" y="641595"/>
                </a:cubicBezTo>
                <a:cubicBezTo>
                  <a:pt x="724702" y="640239"/>
                  <a:pt x="723413" y="639065"/>
                  <a:pt x="722007" y="638071"/>
                </a:cubicBezTo>
                <a:lnTo>
                  <a:pt x="719116" y="636203"/>
                </a:lnTo>
                <a:lnTo>
                  <a:pt x="716469" y="618105"/>
                </a:lnTo>
                <a:cubicBezTo>
                  <a:pt x="713360" y="614858"/>
                  <a:pt x="711073" y="610734"/>
                  <a:pt x="709609" y="605734"/>
                </a:cubicBezTo>
                <a:cubicBezTo>
                  <a:pt x="708145" y="600733"/>
                  <a:pt x="707281" y="595993"/>
                  <a:pt x="707018" y="591512"/>
                </a:cubicBezTo>
                <a:lnTo>
                  <a:pt x="690941" y="568834"/>
                </a:lnTo>
                <a:cubicBezTo>
                  <a:pt x="693342" y="564325"/>
                  <a:pt x="693142" y="561464"/>
                  <a:pt x="690340" y="560251"/>
                </a:cubicBezTo>
                <a:cubicBezTo>
                  <a:pt x="687539" y="559039"/>
                  <a:pt x="687339" y="556177"/>
                  <a:pt x="689740" y="551668"/>
                </a:cubicBezTo>
                <a:cubicBezTo>
                  <a:pt x="687473" y="550289"/>
                  <a:pt x="685141" y="548612"/>
                  <a:pt x="682747" y="546638"/>
                </a:cubicBezTo>
                <a:cubicBezTo>
                  <a:pt x="680351" y="544665"/>
                  <a:pt x="678488" y="542265"/>
                  <a:pt x="677154" y="539440"/>
                </a:cubicBezTo>
                <a:cubicBezTo>
                  <a:pt x="672736" y="536501"/>
                  <a:pt x="668903" y="532658"/>
                  <a:pt x="665652" y="527912"/>
                </a:cubicBezTo>
                <a:cubicBezTo>
                  <a:pt x="662402" y="523166"/>
                  <a:pt x="660225" y="518345"/>
                  <a:pt x="659121" y="513449"/>
                </a:cubicBezTo>
                <a:cubicBezTo>
                  <a:pt x="658524" y="510673"/>
                  <a:pt x="659116" y="507642"/>
                  <a:pt x="660899" y="504354"/>
                </a:cubicBezTo>
                <a:cubicBezTo>
                  <a:pt x="661988" y="502668"/>
                  <a:pt x="664056" y="502638"/>
                  <a:pt x="667102" y="504265"/>
                </a:cubicBezTo>
                <a:cubicBezTo>
                  <a:pt x="668380" y="508036"/>
                  <a:pt x="671484" y="512346"/>
                  <a:pt x="676417" y="517197"/>
                </a:cubicBezTo>
                <a:cubicBezTo>
                  <a:pt x="681349" y="522048"/>
                  <a:pt x="685048" y="526231"/>
                  <a:pt x="687515" y="529745"/>
                </a:cubicBezTo>
                <a:lnTo>
                  <a:pt x="692541" y="547333"/>
                </a:lnTo>
                <a:cubicBezTo>
                  <a:pt x="696789" y="550205"/>
                  <a:pt x="700239" y="553715"/>
                  <a:pt x="702895" y="557863"/>
                </a:cubicBezTo>
                <a:cubicBezTo>
                  <a:pt x="705549" y="562011"/>
                  <a:pt x="707939" y="566371"/>
                  <a:pt x="710063" y="570945"/>
                </a:cubicBezTo>
                <a:lnTo>
                  <a:pt x="710664" y="579527"/>
                </a:lnTo>
                <a:lnTo>
                  <a:pt x="736769" y="602539"/>
                </a:lnTo>
                <a:lnTo>
                  <a:pt x="746220" y="629131"/>
                </a:lnTo>
                <a:cubicBezTo>
                  <a:pt x="750912" y="634553"/>
                  <a:pt x="756071" y="639252"/>
                  <a:pt x="761696" y="643227"/>
                </a:cubicBezTo>
                <a:cubicBezTo>
                  <a:pt x="763068" y="643944"/>
                  <a:pt x="763681" y="643656"/>
                  <a:pt x="763533" y="642365"/>
                </a:cubicBezTo>
                <a:cubicBezTo>
                  <a:pt x="763385" y="641075"/>
                  <a:pt x="762913" y="640087"/>
                  <a:pt x="762119" y="639403"/>
                </a:cubicBezTo>
                <a:lnTo>
                  <a:pt x="773413" y="628263"/>
                </a:lnTo>
                <a:cubicBezTo>
                  <a:pt x="773839" y="627471"/>
                  <a:pt x="774387" y="626887"/>
                  <a:pt x="775058" y="626509"/>
                </a:cubicBezTo>
                <a:cubicBezTo>
                  <a:pt x="775729" y="626131"/>
                  <a:pt x="776767" y="626375"/>
                  <a:pt x="778171" y="627239"/>
                </a:cubicBezTo>
                <a:cubicBezTo>
                  <a:pt x="779558" y="628264"/>
                  <a:pt x="780653" y="629740"/>
                  <a:pt x="781456" y="631667"/>
                </a:cubicBezTo>
                <a:cubicBezTo>
                  <a:pt x="782260" y="633594"/>
                  <a:pt x="783121" y="635432"/>
                  <a:pt x="784042" y="637178"/>
                </a:cubicBezTo>
                <a:cubicBezTo>
                  <a:pt x="783856" y="637400"/>
                  <a:pt x="783293" y="638402"/>
                  <a:pt x="782355" y="640185"/>
                </a:cubicBezTo>
                <a:cubicBezTo>
                  <a:pt x="781416" y="641969"/>
                  <a:pt x="781215" y="643205"/>
                  <a:pt x="781752" y="643893"/>
                </a:cubicBezTo>
                <a:cubicBezTo>
                  <a:pt x="783264" y="644657"/>
                  <a:pt x="784914" y="644613"/>
                  <a:pt x="786702" y="643763"/>
                </a:cubicBezTo>
                <a:cubicBezTo>
                  <a:pt x="788489" y="642912"/>
                  <a:pt x="790011" y="642273"/>
                  <a:pt x="791268" y="641848"/>
                </a:cubicBezTo>
                <a:cubicBezTo>
                  <a:pt x="793883" y="643878"/>
                  <a:pt x="795669" y="646398"/>
                  <a:pt x="796627" y="649407"/>
                </a:cubicBezTo>
                <a:cubicBezTo>
                  <a:pt x="797585" y="652416"/>
                  <a:pt x="799371" y="654935"/>
                  <a:pt x="801986" y="656966"/>
                </a:cubicBezTo>
                <a:lnTo>
                  <a:pt x="809302" y="667839"/>
                </a:lnTo>
                <a:lnTo>
                  <a:pt x="819419" y="674375"/>
                </a:lnTo>
                <a:lnTo>
                  <a:pt x="821887" y="680067"/>
                </a:lnTo>
                <a:cubicBezTo>
                  <a:pt x="823503" y="681068"/>
                  <a:pt x="824735" y="682462"/>
                  <a:pt x="825587" y="684250"/>
                </a:cubicBezTo>
                <a:cubicBezTo>
                  <a:pt x="826438" y="686037"/>
                  <a:pt x="825887" y="687815"/>
                  <a:pt x="823934" y="689583"/>
                </a:cubicBezTo>
                <a:lnTo>
                  <a:pt x="830559" y="685670"/>
                </a:lnTo>
                <a:lnTo>
                  <a:pt x="826044" y="670462"/>
                </a:lnTo>
                <a:cubicBezTo>
                  <a:pt x="832222" y="674112"/>
                  <a:pt x="836277" y="679462"/>
                  <a:pt x="838208" y="686514"/>
                </a:cubicBezTo>
                <a:cubicBezTo>
                  <a:pt x="842454" y="695531"/>
                  <a:pt x="846281" y="704406"/>
                  <a:pt x="849688" y="713137"/>
                </a:cubicBezTo>
                <a:cubicBezTo>
                  <a:pt x="853095" y="721868"/>
                  <a:pt x="857155" y="730381"/>
                  <a:pt x="861868" y="738676"/>
                </a:cubicBezTo>
                <a:cubicBezTo>
                  <a:pt x="863484" y="739676"/>
                  <a:pt x="865311" y="740943"/>
                  <a:pt x="867352" y="742475"/>
                </a:cubicBezTo>
                <a:cubicBezTo>
                  <a:pt x="869393" y="744006"/>
                  <a:pt x="870626" y="745400"/>
                  <a:pt x="871052" y="746657"/>
                </a:cubicBezTo>
                <a:lnTo>
                  <a:pt x="872919" y="743767"/>
                </a:lnTo>
                <a:lnTo>
                  <a:pt x="857866" y="725846"/>
                </a:lnTo>
                <a:lnTo>
                  <a:pt x="853773" y="706814"/>
                </a:lnTo>
                <a:cubicBezTo>
                  <a:pt x="850505" y="704276"/>
                  <a:pt x="848453" y="701243"/>
                  <a:pt x="847617" y="697714"/>
                </a:cubicBezTo>
                <a:cubicBezTo>
                  <a:pt x="846780" y="694187"/>
                  <a:pt x="845089" y="691387"/>
                  <a:pt x="842543" y="689316"/>
                </a:cubicBezTo>
                <a:lnTo>
                  <a:pt x="838208" y="686514"/>
                </a:lnTo>
                <a:cubicBezTo>
                  <a:pt x="837239" y="675133"/>
                  <a:pt x="834884" y="664905"/>
                  <a:pt x="831144" y="655831"/>
                </a:cubicBezTo>
                <a:cubicBezTo>
                  <a:pt x="827404" y="646756"/>
                  <a:pt x="824221" y="637018"/>
                  <a:pt x="821595" y="626615"/>
                </a:cubicBezTo>
                <a:cubicBezTo>
                  <a:pt x="818319" y="624156"/>
                  <a:pt x="816050" y="621325"/>
                  <a:pt x="814791" y="618121"/>
                </a:cubicBezTo>
                <a:cubicBezTo>
                  <a:pt x="813532" y="614918"/>
                  <a:pt x="811263" y="612087"/>
                  <a:pt x="807987" y="609629"/>
                </a:cubicBezTo>
                <a:cubicBezTo>
                  <a:pt x="811270" y="604878"/>
                  <a:pt x="812514" y="601499"/>
                  <a:pt x="811719" y="599492"/>
                </a:cubicBezTo>
                <a:cubicBezTo>
                  <a:pt x="810925" y="597485"/>
                  <a:pt x="808005" y="595001"/>
                  <a:pt x="802961" y="592041"/>
                </a:cubicBezTo>
                <a:cubicBezTo>
                  <a:pt x="803401" y="588057"/>
                  <a:pt x="803299" y="583723"/>
                  <a:pt x="802655" y="579039"/>
                </a:cubicBezTo>
                <a:cubicBezTo>
                  <a:pt x="802011" y="574355"/>
                  <a:pt x="800719" y="570277"/>
                  <a:pt x="798779" y="566805"/>
                </a:cubicBezTo>
                <a:cubicBezTo>
                  <a:pt x="795381" y="565591"/>
                  <a:pt x="793167" y="563734"/>
                  <a:pt x="792137" y="561233"/>
                </a:cubicBezTo>
                <a:cubicBezTo>
                  <a:pt x="791106" y="558732"/>
                  <a:pt x="791504" y="556002"/>
                  <a:pt x="793331" y="553041"/>
                </a:cubicBezTo>
                <a:cubicBezTo>
                  <a:pt x="791053" y="551613"/>
                  <a:pt x="788978" y="549674"/>
                  <a:pt x="787103" y="547225"/>
                </a:cubicBezTo>
                <a:cubicBezTo>
                  <a:pt x="785228" y="544776"/>
                  <a:pt x="784213" y="541986"/>
                  <a:pt x="784059" y="538857"/>
                </a:cubicBezTo>
                <a:lnTo>
                  <a:pt x="787282" y="530696"/>
                </a:lnTo>
                <a:lnTo>
                  <a:pt x="801735" y="540034"/>
                </a:lnTo>
                <a:cubicBezTo>
                  <a:pt x="801143" y="537517"/>
                  <a:pt x="800666" y="534819"/>
                  <a:pt x="800307" y="531940"/>
                </a:cubicBezTo>
                <a:cubicBezTo>
                  <a:pt x="799947" y="529062"/>
                  <a:pt x="800193" y="526832"/>
                  <a:pt x="801045" y="525248"/>
                </a:cubicBezTo>
                <a:cubicBezTo>
                  <a:pt x="801970" y="523882"/>
                  <a:pt x="802816" y="523234"/>
                  <a:pt x="803582" y="523302"/>
                </a:cubicBezTo>
                <a:cubicBezTo>
                  <a:pt x="804349" y="523370"/>
                  <a:pt x="805090" y="523679"/>
                  <a:pt x="805804" y="524225"/>
                </a:cubicBezTo>
                <a:cubicBezTo>
                  <a:pt x="808081" y="525654"/>
                  <a:pt x="810158" y="527593"/>
                  <a:pt x="812032" y="530042"/>
                </a:cubicBezTo>
                <a:cubicBezTo>
                  <a:pt x="813907" y="532491"/>
                  <a:pt x="814922" y="535280"/>
                  <a:pt x="815076" y="538410"/>
                </a:cubicBezTo>
                <a:cubicBezTo>
                  <a:pt x="818335" y="541028"/>
                  <a:pt x="820533" y="544497"/>
                  <a:pt x="821669" y="548816"/>
                </a:cubicBezTo>
                <a:cubicBezTo>
                  <a:pt x="822805" y="553135"/>
                  <a:pt x="825003" y="556603"/>
                  <a:pt x="828262" y="559221"/>
                </a:cubicBezTo>
                <a:lnTo>
                  <a:pt x="829707" y="560155"/>
                </a:lnTo>
                <a:lnTo>
                  <a:pt x="841115" y="590060"/>
                </a:lnTo>
                <a:cubicBezTo>
                  <a:pt x="843214" y="591501"/>
                  <a:pt x="844926" y="592948"/>
                  <a:pt x="846249" y="594401"/>
                </a:cubicBezTo>
                <a:cubicBezTo>
                  <a:pt x="847573" y="595854"/>
                  <a:pt x="848923" y="597067"/>
                  <a:pt x="850299" y="598042"/>
                </a:cubicBezTo>
                <a:lnTo>
                  <a:pt x="854635" y="600843"/>
                </a:lnTo>
                <a:cubicBezTo>
                  <a:pt x="858350" y="607512"/>
                  <a:pt x="861471" y="614308"/>
                  <a:pt x="863997" y="621231"/>
                </a:cubicBezTo>
                <a:cubicBezTo>
                  <a:pt x="866523" y="628156"/>
                  <a:pt x="869644" y="634952"/>
                  <a:pt x="873359" y="641621"/>
                </a:cubicBezTo>
                <a:lnTo>
                  <a:pt x="885432" y="651470"/>
                </a:lnTo>
                <a:cubicBezTo>
                  <a:pt x="887705" y="656012"/>
                  <a:pt x="889564" y="660797"/>
                  <a:pt x="891009" y="665828"/>
                </a:cubicBezTo>
                <a:cubicBezTo>
                  <a:pt x="892453" y="670859"/>
                  <a:pt x="893123" y="675900"/>
                  <a:pt x="893016" y="680953"/>
                </a:cubicBezTo>
                <a:lnTo>
                  <a:pt x="900754" y="688001"/>
                </a:lnTo>
                <a:cubicBezTo>
                  <a:pt x="899245" y="690270"/>
                  <a:pt x="898188" y="692831"/>
                  <a:pt x="897583" y="695683"/>
                </a:cubicBezTo>
                <a:cubicBezTo>
                  <a:pt x="896978" y="698536"/>
                  <a:pt x="897472" y="701074"/>
                  <a:pt x="899065" y="703298"/>
                </a:cubicBezTo>
                <a:cubicBezTo>
                  <a:pt x="899425" y="707628"/>
                  <a:pt x="900562" y="711947"/>
                  <a:pt x="902473" y="716256"/>
                </a:cubicBezTo>
                <a:cubicBezTo>
                  <a:pt x="904385" y="720564"/>
                  <a:pt x="906710" y="724627"/>
                  <a:pt x="909450" y="728445"/>
                </a:cubicBezTo>
                <a:cubicBezTo>
                  <a:pt x="910284" y="729070"/>
                  <a:pt x="911507" y="729688"/>
                  <a:pt x="913116" y="730302"/>
                </a:cubicBezTo>
                <a:cubicBezTo>
                  <a:pt x="914726" y="730915"/>
                  <a:pt x="916054" y="730577"/>
                  <a:pt x="917099" y="729290"/>
                </a:cubicBezTo>
                <a:cubicBezTo>
                  <a:pt x="917783" y="727768"/>
                  <a:pt x="917304" y="726264"/>
                  <a:pt x="915661" y="724776"/>
                </a:cubicBezTo>
                <a:cubicBezTo>
                  <a:pt x="914020" y="723288"/>
                  <a:pt x="912712" y="722273"/>
                  <a:pt x="911740" y="721730"/>
                </a:cubicBezTo>
                <a:cubicBezTo>
                  <a:pt x="909162" y="714688"/>
                  <a:pt x="907801" y="707150"/>
                  <a:pt x="907656" y="699118"/>
                </a:cubicBezTo>
                <a:cubicBezTo>
                  <a:pt x="907510" y="691085"/>
                  <a:pt x="907699" y="683525"/>
                  <a:pt x="908224" y="676438"/>
                </a:cubicBezTo>
                <a:lnTo>
                  <a:pt x="900397" y="663187"/>
                </a:lnTo>
                <a:lnTo>
                  <a:pt x="902086" y="647889"/>
                </a:lnTo>
                <a:cubicBezTo>
                  <a:pt x="894021" y="638112"/>
                  <a:pt x="888227" y="626600"/>
                  <a:pt x="884706" y="613357"/>
                </a:cubicBezTo>
                <a:cubicBezTo>
                  <a:pt x="881183" y="600113"/>
                  <a:pt x="878831" y="587240"/>
                  <a:pt x="877647" y="574739"/>
                </a:cubicBezTo>
                <a:cubicBezTo>
                  <a:pt x="875418" y="573299"/>
                  <a:pt x="873243" y="571381"/>
                  <a:pt x="871120" y="568985"/>
                </a:cubicBezTo>
                <a:cubicBezTo>
                  <a:pt x="868998" y="566590"/>
                  <a:pt x="867289" y="563949"/>
                  <a:pt x="865994" y="561065"/>
                </a:cubicBezTo>
                <a:lnTo>
                  <a:pt x="866750" y="547213"/>
                </a:lnTo>
                <a:cubicBezTo>
                  <a:pt x="872568" y="540387"/>
                  <a:pt x="876534" y="535438"/>
                  <a:pt x="878647" y="532364"/>
                </a:cubicBezTo>
                <a:cubicBezTo>
                  <a:pt x="880761" y="529291"/>
                  <a:pt x="876928" y="521352"/>
                  <a:pt x="867148" y="508546"/>
                </a:cubicBezTo>
                <a:cubicBezTo>
                  <a:pt x="864517" y="498481"/>
                  <a:pt x="861706" y="488300"/>
                  <a:pt x="858714" y="478002"/>
                </a:cubicBezTo>
                <a:cubicBezTo>
                  <a:pt x="855722" y="467704"/>
                  <a:pt x="851721" y="457778"/>
                  <a:pt x="846712" y="448225"/>
                </a:cubicBezTo>
                <a:cubicBezTo>
                  <a:pt x="848845" y="443073"/>
                  <a:pt x="847690" y="437462"/>
                  <a:pt x="843248" y="431390"/>
                </a:cubicBezTo>
                <a:cubicBezTo>
                  <a:pt x="838805" y="425319"/>
                  <a:pt x="837884" y="419346"/>
                  <a:pt x="840484" y="413472"/>
                </a:cubicBezTo>
                <a:cubicBezTo>
                  <a:pt x="836179" y="394174"/>
                  <a:pt x="830344" y="374271"/>
                  <a:pt x="822979" y="353764"/>
                </a:cubicBezTo>
                <a:cubicBezTo>
                  <a:pt x="815614" y="333258"/>
                  <a:pt x="807995" y="313739"/>
                  <a:pt x="800121" y="295207"/>
                </a:cubicBezTo>
                <a:cubicBezTo>
                  <a:pt x="797356" y="294402"/>
                  <a:pt x="795322" y="292662"/>
                  <a:pt x="794021" y="289985"/>
                </a:cubicBezTo>
                <a:cubicBezTo>
                  <a:pt x="792719" y="287309"/>
                  <a:pt x="792937" y="284463"/>
                  <a:pt x="794674" y="281445"/>
                </a:cubicBezTo>
                <a:cubicBezTo>
                  <a:pt x="790829" y="274778"/>
                  <a:pt x="787605" y="267745"/>
                  <a:pt x="785003" y="260344"/>
                </a:cubicBezTo>
                <a:cubicBezTo>
                  <a:pt x="782401" y="252944"/>
                  <a:pt x="780006" y="245422"/>
                  <a:pt x="777817" y="237776"/>
                </a:cubicBezTo>
                <a:cubicBezTo>
                  <a:pt x="771716" y="233877"/>
                  <a:pt x="768698" y="228770"/>
                  <a:pt x="768767" y="222454"/>
                </a:cubicBezTo>
                <a:cubicBezTo>
                  <a:pt x="768835" y="216139"/>
                  <a:pt x="766775" y="211137"/>
                  <a:pt x="762585" y="207449"/>
                </a:cubicBezTo>
                <a:lnTo>
                  <a:pt x="764274" y="192152"/>
                </a:lnTo>
                <a:cubicBezTo>
                  <a:pt x="770817" y="201842"/>
                  <a:pt x="780084" y="218413"/>
                  <a:pt x="792075" y="241867"/>
                </a:cubicBezTo>
                <a:cubicBezTo>
                  <a:pt x="804067" y="265320"/>
                  <a:pt x="811677" y="282870"/>
                  <a:pt x="814908" y="294517"/>
                </a:cubicBezTo>
                <a:cubicBezTo>
                  <a:pt x="817621" y="296527"/>
                  <a:pt x="820166" y="299195"/>
                  <a:pt x="822540" y="302522"/>
                </a:cubicBezTo>
                <a:cubicBezTo>
                  <a:pt x="824915" y="305848"/>
                  <a:pt x="828181" y="308983"/>
                  <a:pt x="832340" y="311927"/>
                </a:cubicBezTo>
                <a:cubicBezTo>
                  <a:pt x="833313" y="312469"/>
                  <a:pt x="834620" y="313485"/>
                  <a:pt x="836263" y="314973"/>
                </a:cubicBezTo>
                <a:cubicBezTo>
                  <a:pt x="837905" y="316460"/>
                  <a:pt x="838384" y="317964"/>
                  <a:pt x="837700" y="319486"/>
                </a:cubicBezTo>
                <a:lnTo>
                  <a:pt x="836766" y="320931"/>
                </a:lnTo>
                <a:cubicBezTo>
                  <a:pt x="840946" y="326022"/>
                  <a:pt x="848852" y="335056"/>
                  <a:pt x="860483" y="348034"/>
                </a:cubicBezTo>
                <a:cubicBezTo>
                  <a:pt x="872115" y="361012"/>
                  <a:pt x="878470" y="370068"/>
                  <a:pt x="879549" y="375204"/>
                </a:cubicBezTo>
                <a:cubicBezTo>
                  <a:pt x="886715" y="378512"/>
                  <a:pt x="891893" y="384503"/>
                  <a:pt x="895080" y="393177"/>
                </a:cubicBezTo>
                <a:cubicBezTo>
                  <a:pt x="898268" y="401852"/>
                  <a:pt x="901088" y="409905"/>
                  <a:pt x="903542" y="417337"/>
                </a:cubicBezTo>
                <a:cubicBezTo>
                  <a:pt x="908406" y="420181"/>
                  <a:pt x="910986" y="423982"/>
                  <a:pt x="911283" y="428741"/>
                </a:cubicBezTo>
                <a:cubicBezTo>
                  <a:pt x="911580" y="433500"/>
                  <a:pt x="913566" y="437428"/>
                  <a:pt x="917239" y="440528"/>
                </a:cubicBezTo>
                <a:cubicBezTo>
                  <a:pt x="918844" y="441479"/>
                  <a:pt x="920694" y="442844"/>
                  <a:pt x="922787" y="444624"/>
                </a:cubicBezTo>
                <a:cubicBezTo>
                  <a:pt x="924881" y="446404"/>
                  <a:pt x="926264" y="448492"/>
                  <a:pt x="926934" y="450889"/>
                </a:cubicBezTo>
                <a:lnTo>
                  <a:pt x="937141" y="463629"/>
                </a:lnTo>
                <a:cubicBezTo>
                  <a:pt x="940461" y="464963"/>
                  <a:pt x="942365" y="467302"/>
                  <a:pt x="942850" y="470646"/>
                </a:cubicBezTo>
                <a:cubicBezTo>
                  <a:pt x="943335" y="473990"/>
                  <a:pt x="942626" y="477202"/>
                  <a:pt x="940721" y="480282"/>
                </a:cubicBezTo>
                <a:lnTo>
                  <a:pt x="950928" y="493022"/>
                </a:lnTo>
                <a:lnTo>
                  <a:pt x="950083" y="500671"/>
                </a:lnTo>
                <a:cubicBezTo>
                  <a:pt x="955302" y="502635"/>
                  <a:pt x="960590" y="505283"/>
                  <a:pt x="965948" y="508616"/>
                </a:cubicBezTo>
                <a:lnTo>
                  <a:pt x="972937" y="519846"/>
                </a:lnTo>
                <a:lnTo>
                  <a:pt x="975395" y="508138"/>
                </a:lnTo>
                <a:cubicBezTo>
                  <a:pt x="976601" y="501229"/>
                  <a:pt x="978944" y="494711"/>
                  <a:pt x="982425" y="488584"/>
                </a:cubicBezTo>
                <a:lnTo>
                  <a:pt x="982494" y="481285"/>
                </a:lnTo>
                <a:lnTo>
                  <a:pt x="984928" y="481307"/>
                </a:lnTo>
                <a:lnTo>
                  <a:pt x="981405" y="467889"/>
                </a:lnTo>
                <a:cubicBezTo>
                  <a:pt x="983397" y="463624"/>
                  <a:pt x="985316" y="459131"/>
                  <a:pt x="987161" y="454407"/>
                </a:cubicBezTo>
                <a:cubicBezTo>
                  <a:pt x="989005" y="449685"/>
                  <a:pt x="990014" y="444878"/>
                  <a:pt x="990188" y="439987"/>
                </a:cubicBezTo>
                <a:lnTo>
                  <a:pt x="997465" y="442490"/>
                </a:lnTo>
                <a:lnTo>
                  <a:pt x="997626" y="425456"/>
                </a:lnTo>
                <a:lnTo>
                  <a:pt x="992875" y="413243"/>
                </a:lnTo>
                <a:cubicBezTo>
                  <a:pt x="1003472" y="413192"/>
                  <a:pt x="1007881" y="408063"/>
                  <a:pt x="1006102" y="397855"/>
                </a:cubicBezTo>
                <a:cubicBezTo>
                  <a:pt x="1004323" y="387648"/>
                  <a:pt x="1005708" y="380664"/>
                  <a:pt x="1010256" y="376905"/>
                </a:cubicBezTo>
                <a:cubicBezTo>
                  <a:pt x="1009054" y="375271"/>
                  <a:pt x="1009070" y="373649"/>
                  <a:pt x="1010302" y="372038"/>
                </a:cubicBezTo>
                <a:cubicBezTo>
                  <a:pt x="1012093" y="370280"/>
                  <a:pt x="1013123" y="368668"/>
                  <a:pt x="1013390" y="367200"/>
                </a:cubicBezTo>
                <a:cubicBezTo>
                  <a:pt x="1013658" y="365733"/>
                  <a:pt x="1013470" y="364109"/>
                  <a:pt x="1012828" y="362328"/>
                </a:cubicBezTo>
                <a:cubicBezTo>
                  <a:pt x="1012066" y="354437"/>
                  <a:pt x="1013525" y="344970"/>
                  <a:pt x="1017204" y="333927"/>
                </a:cubicBezTo>
                <a:cubicBezTo>
                  <a:pt x="1020884" y="322885"/>
                  <a:pt x="1024469" y="313742"/>
                  <a:pt x="1027960" y="306500"/>
                </a:cubicBezTo>
                <a:cubicBezTo>
                  <a:pt x="1026441" y="301010"/>
                  <a:pt x="1026594" y="295536"/>
                  <a:pt x="1028420" y="290078"/>
                </a:cubicBezTo>
                <a:cubicBezTo>
                  <a:pt x="1030247" y="284620"/>
                  <a:pt x="1032225" y="279163"/>
                  <a:pt x="1034356" y="273707"/>
                </a:cubicBezTo>
                <a:cubicBezTo>
                  <a:pt x="1033791" y="271750"/>
                  <a:pt x="1033761" y="269570"/>
                  <a:pt x="1034266" y="267167"/>
                </a:cubicBezTo>
                <a:cubicBezTo>
                  <a:pt x="1034770" y="264763"/>
                  <a:pt x="1035650" y="262896"/>
                  <a:pt x="1036905" y="261564"/>
                </a:cubicBezTo>
                <a:cubicBezTo>
                  <a:pt x="1038157" y="260486"/>
                  <a:pt x="1039325" y="260243"/>
                  <a:pt x="1040410" y="260837"/>
                </a:cubicBezTo>
                <a:cubicBezTo>
                  <a:pt x="1041494" y="261430"/>
                  <a:pt x="1042350" y="262098"/>
                  <a:pt x="1042977" y="262838"/>
                </a:cubicBezTo>
                <a:lnTo>
                  <a:pt x="1047959" y="250718"/>
                </a:lnTo>
                <a:cubicBezTo>
                  <a:pt x="1042648" y="249349"/>
                  <a:pt x="1038716" y="247081"/>
                  <a:pt x="1036160" y="243913"/>
                </a:cubicBezTo>
                <a:cubicBezTo>
                  <a:pt x="1033604" y="240746"/>
                  <a:pt x="1035158" y="237313"/>
                  <a:pt x="1040821" y="233615"/>
                </a:cubicBezTo>
                <a:lnTo>
                  <a:pt x="1039662" y="227520"/>
                </a:lnTo>
                <a:lnTo>
                  <a:pt x="1049372" y="230046"/>
                </a:lnTo>
                <a:lnTo>
                  <a:pt x="1051829" y="227636"/>
                </a:lnTo>
                <a:cubicBezTo>
                  <a:pt x="1053053" y="226836"/>
                  <a:pt x="1053061" y="226025"/>
                  <a:pt x="1051852" y="225203"/>
                </a:cubicBezTo>
                <a:cubicBezTo>
                  <a:pt x="1051174" y="224562"/>
                  <a:pt x="1050114" y="223995"/>
                  <a:pt x="1048674" y="223499"/>
                </a:cubicBezTo>
                <a:cubicBezTo>
                  <a:pt x="1047234" y="223003"/>
                  <a:pt x="1045867" y="222737"/>
                  <a:pt x="1044575" y="222700"/>
                </a:cubicBezTo>
                <a:cubicBezTo>
                  <a:pt x="1047160" y="220062"/>
                  <a:pt x="1049069" y="216582"/>
                  <a:pt x="1050302" y="212259"/>
                </a:cubicBezTo>
                <a:cubicBezTo>
                  <a:pt x="1051535" y="207937"/>
                  <a:pt x="1051317" y="204132"/>
                  <a:pt x="1049650" y="200846"/>
                </a:cubicBezTo>
                <a:cubicBezTo>
                  <a:pt x="1052170" y="189031"/>
                  <a:pt x="1055686" y="176542"/>
                  <a:pt x="1060196" y="163378"/>
                </a:cubicBezTo>
                <a:cubicBezTo>
                  <a:pt x="1064707" y="150213"/>
                  <a:pt x="1066699" y="138014"/>
                  <a:pt x="1066172" y="126779"/>
                </a:cubicBezTo>
                <a:cubicBezTo>
                  <a:pt x="1070871" y="123174"/>
                  <a:pt x="1072852" y="117412"/>
                  <a:pt x="1072116" y="109497"/>
                </a:cubicBezTo>
                <a:cubicBezTo>
                  <a:pt x="1071381" y="101580"/>
                  <a:pt x="1072759" y="95206"/>
                  <a:pt x="1076252" y="90372"/>
                </a:cubicBezTo>
                <a:lnTo>
                  <a:pt x="1078709" y="87961"/>
                </a:lnTo>
                <a:cubicBezTo>
                  <a:pt x="1083196" y="98625"/>
                  <a:pt x="1083643" y="110239"/>
                  <a:pt x="1080051" y="122804"/>
                </a:cubicBezTo>
                <a:cubicBezTo>
                  <a:pt x="1076459" y="135369"/>
                  <a:pt x="1074165" y="147261"/>
                  <a:pt x="1073171" y="158482"/>
                </a:cubicBezTo>
                <a:cubicBezTo>
                  <a:pt x="1074563" y="161436"/>
                  <a:pt x="1074741" y="164074"/>
                  <a:pt x="1073705" y="166396"/>
                </a:cubicBezTo>
                <a:cubicBezTo>
                  <a:pt x="1072668" y="168718"/>
                  <a:pt x="1072846" y="171357"/>
                  <a:pt x="1074238" y="174310"/>
                </a:cubicBezTo>
                <a:lnTo>
                  <a:pt x="1065547" y="192480"/>
                </a:lnTo>
                <a:lnTo>
                  <a:pt x="1065062" y="243580"/>
                </a:lnTo>
                <a:lnTo>
                  <a:pt x="1068862" y="227797"/>
                </a:lnTo>
                <a:lnTo>
                  <a:pt x="1088259" y="235283"/>
                </a:lnTo>
                <a:cubicBezTo>
                  <a:pt x="1082138" y="257862"/>
                  <a:pt x="1080043" y="281011"/>
                  <a:pt x="1081972" y="304732"/>
                </a:cubicBezTo>
                <a:cubicBezTo>
                  <a:pt x="1083901" y="328452"/>
                  <a:pt x="1085148" y="351938"/>
                  <a:pt x="1085713" y="375188"/>
                </a:cubicBezTo>
                <a:lnTo>
                  <a:pt x="1089351" y="376440"/>
                </a:lnTo>
                <a:cubicBezTo>
                  <a:pt x="1090802" y="373159"/>
                  <a:pt x="1092882" y="367602"/>
                  <a:pt x="1095594" y="359768"/>
                </a:cubicBezTo>
                <a:cubicBezTo>
                  <a:pt x="1098304" y="351936"/>
                  <a:pt x="1100379" y="346987"/>
                  <a:pt x="1101819" y="344922"/>
                </a:cubicBezTo>
                <a:cubicBezTo>
                  <a:pt x="1103453" y="343721"/>
                  <a:pt x="1105074" y="343737"/>
                  <a:pt x="1106685" y="344969"/>
                </a:cubicBezTo>
                <a:cubicBezTo>
                  <a:pt x="1108891" y="347626"/>
                  <a:pt x="1110482" y="350886"/>
                  <a:pt x="1111459" y="354748"/>
                </a:cubicBezTo>
                <a:lnTo>
                  <a:pt x="1108911" y="366892"/>
                </a:lnTo>
                <a:cubicBezTo>
                  <a:pt x="1113523" y="364325"/>
                  <a:pt x="1117119" y="364714"/>
                  <a:pt x="1119699" y="368059"/>
                </a:cubicBezTo>
                <a:cubicBezTo>
                  <a:pt x="1122278" y="371404"/>
                  <a:pt x="1121888" y="375102"/>
                  <a:pt x="1118528" y="379151"/>
                </a:cubicBezTo>
                <a:lnTo>
                  <a:pt x="1122005" y="397436"/>
                </a:lnTo>
                <a:cubicBezTo>
                  <a:pt x="1125414" y="401525"/>
                  <a:pt x="1126093" y="404674"/>
                  <a:pt x="1124044" y="406885"/>
                </a:cubicBezTo>
                <a:cubicBezTo>
                  <a:pt x="1121995" y="409097"/>
                  <a:pt x="1122073" y="411632"/>
                  <a:pt x="1124276" y="414492"/>
                </a:cubicBezTo>
                <a:lnTo>
                  <a:pt x="1121820" y="416903"/>
                </a:lnTo>
                <a:cubicBezTo>
                  <a:pt x="1121128" y="417682"/>
                  <a:pt x="1120055" y="418533"/>
                  <a:pt x="1118601" y="419458"/>
                </a:cubicBezTo>
                <a:cubicBezTo>
                  <a:pt x="1117147" y="420382"/>
                  <a:pt x="1115779" y="420318"/>
                  <a:pt x="1114497" y="419266"/>
                </a:cubicBezTo>
                <a:cubicBezTo>
                  <a:pt x="1112843" y="417121"/>
                  <a:pt x="1112267" y="413770"/>
                  <a:pt x="1112767" y="409212"/>
                </a:cubicBezTo>
                <a:cubicBezTo>
                  <a:pt x="1113266" y="404654"/>
                  <a:pt x="1113912" y="400706"/>
                  <a:pt x="1114705" y="397366"/>
                </a:cubicBezTo>
                <a:lnTo>
                  <a:pt x="1109954" y="385153"/>
                </a:lnTo>
                <a:lnTo>
                  <a:pt x="1107497" y="387563"/>
                </a:lnTo>
                <a:cubicBezTo>
                  <a:pt x="1108781" y="391175"/>
                  <a:pt x="1110032" y="398285"/>
                  <a:pt x="1111249" y="408893"/>
                </a:cubicBezTo>
                <a:cubicBezTo>
                  <a:pt x="1112466" y="419501"/>
                  <a:pt x="1113109" y="426605"/>
                  <a:pt x="1113176" y="430205"/>
                </a:cubicBezTo>
                <a:lnTo>
                  <a:pt x="1119248" y="431479"/>
                </a:lnTo>
                <a:cubicBezTo>
                  <a:pt x="1118512" y="436821"/>
                  <a:pt x="1117706" y="441630"/>
                  <a:pt x="1116829" y="445906"/>
                </a:cubicBezTo>
                <a:cubicBezTo>
                  <a:pt x="1115952" y="450182"/>
                  <a:pt x="1115453" y="454689"/>
                  <a:pt x="1115331" y="459429"/>
                </a:cubicBezTo>
                <a:cubicBezTo>
                  <a:pt x="1111021" y="464913"/>
                  <a:pt x="1110662" y="470588"/>
                  <a:pt x="1114257" y="476453"/>
                </a:cubicBezTo>
                <a:cubicBezTo>
                  <a:pt x="1117851" y="482317"/>
                  <a:pt x="1118102" y="487999"/>
                  <a:pt x="1115008" y="493495"/>
                </a:cubicBezTo>
                <a:lnTo>
                  <a:pt x="1116167" y="499590"/>
                </a:lnTo>
                <a:lnTo>
                  <a:pt x="1129515" y="503367"/>
                </a:lnTo>
                <a:lnTo>
                  <a:pt x="1127151" y="496044"/>
                </a:lnTo>
                <a:lnTo>
                  <a:pt x="1140685" y="480355"/>
                </a:lnTo>
                <a:lnTo>
                  <a:pt x="1137139" y="469370"/>
                </a:lnTo>
                <a:cubicBezTo>
                  <a:pt x="1138546" y="468040"/>
                  <a:pt x="1139730" y="466175"/>
                  <a:pt x="1140691" y="463776"/>
                </a:cubicBezTo>
                <a:cubicBezTo>
                  <a:pt x="1141651" y="461377"/>
                  <a:pt x="1141317" y="459194"/>
                  <a:pt x="1139688" y="457226"/>
                </a:cubicBezTo>
                <a:lnTo>
                  <a:pt x="1143442" y="446311"/>
                </a:lnTo>
                <a:lnTo>
                  <a:pt x="1153222" y="441537"/>
                </a:lnTo>
                <a:cubicBezTo>
                  <a:pt x="1153697" y="442225"/>
                  <a:pt x="1153639" y="442986"/>
                  <a:pt x="1153048" y="443817"/>
                </a:cubicBezTo>
                <a:cubicBezTo>
                  <a:pt x="1152457" y="444648"/>
                  <a:pt x="1152098" y="445101"/>
                  <a:pt x="1151971" y="445175"/>
                </a:cubicBezTo>
                <a:lnTo>
                  <a:pt x="1156722" y="457388"/>
                </a:lnTo>
                <a:cubicBezTo>
                  <a:pt x="1155558" y="459836"/>
                  <a:pt x="1155383" y="462217"/>
                  <a:pt x="1156197" y="464532"/>
                </a:cubicBezTo>
                <a:cubicBezTo>
                  <a:pt x="1157012" y="466847"/>
                  <a:pt x="1158361" y="468938"/>
                  <a:pt x="1160244" y="470807"/>
                </a:cubicBezTo>
                <a:lnTo>
                  <a:pt x="1161380" y="479335"/>
                </a:lnTo>
                <a:lnTo>
                  <a:pt x="1167382" y="487909"/>
                </a:lnTo>
                <a:cubicBezTo>
                  <a:pt x="1166841" y="496827"/>
                  <a:pt x="1169135" y="511552"/>
                  <a:pt x="1174263" y="532083"/>
                </a:cubicBezTo>
                <a:cubicBezTo>
                  <a:pt x="1179391" y="552614"/>
                  <a:pt x="1182884" y="569176"/>
                  <a:pt x="1184741" y="581767"/>
                </a:cubicBezTo>
                <a:lnTo>
                  <a:pt x="1196816" y="591616"/>
                </a:lnTo>
                <a:lnTo>
                  <a:pt x="1194244" y="606192"/>
                </a:lnTo>
                <a:lnTo>
                  <a:pt x="1197790" y="617177"/>
                </a:lnTo>
                <a:cubicBezTo>
                  <a:pt x="1196979" y="603810"/>
                  <a:pt x="1198067" y="590690"/>
                  <a:pt x="1201054" y="577815"/>
                </a:cubicBezTo>
                <a:cubicBezTo>
                  <a:pt x="1204041" y="564941"/>
                  <a:pt x="1207255" y="552144"/>
                  <a:pt x="1210697" y="539426"/>
                </a:cubicBezTo>
                <a:cubicBezTo>
                  <a:pt x="1208072" y="535523"/>
                  <a:pt x="1206137" y="531094"/>
                  <a:pt x="1204891" y="526138"/>
                </a:cubicBezTo>
                <a:cubicBezTo>
                  <a:pt x="1203646" y="521183"/>
                  <a:pt x="1204445" y="517084"/>
                  <a:pt x="1207290" y="513841"/>
                </a:cubicBezTo>
                <a:cubicBezTo>
                  <a:pt x="1216820" y="503285"/>
                  <a:pt x="1220244" y="495104"/>
                  <a:pt x="1217561" y="489299"/>
                </a:cubicBezTo>
                <a:cubicBezTo>
                  <a:pt x="1214879" y="483494"/>
                  <a:pt x="1215232" y="478326"/>
                  <a:pt x="1218621" y="473795"/>
                </a:cubicBezTo>
                <a:lnTo>
                  <a:pt x="1218807" y="454328"/>
                </a:lnTo>
                <a:lnTo>
                  <a:pt x="1223998" y="448289"/>
                </a:lnTo>
                <a:lnTo>
                  <a:pt x="1221383" y="425760"/>
                </a:lnTo>
                <a:cubicBezTo>
                  <a:pt x="1217461" y="421628"/>
                  <a:pt x="1215024" y="416724"/>
                  <a:pt x="1214071" y="411048"/>
                </a:cubicBezTo>
                <a:cubicBezTo>
                  <a:pt x="1213117" y="405372"/>
                  <a:pt x="1212300" y="399626"/>
                  <a:pt x="1211616" y="393809"/>
                </a:cubicBezTo>
                <a:cubicBezTo>
                  <a:pt x="1210198" y="392347"/>
                  <a:pt x="1209147" y="390437"/>
                  <a:pt x="1208463" y="388078"/>
                </a:cubicBezTo>
                <a:cubicBezTo>
                  <a:pt x="1207778" y="385720"/>
                  <a:pt x="1207676" y="383657"/>
                  <a:pt x="1208159" y="381892"/>
                </a:cubicBezTo>
                <a:cubicBezTo>
                  <a:pt x="1208757" y="380352"/>
                  <a:pt x="1209674" y="379589"/>
                  <a:pt x="1210910" y="379603"/>
                </a:cubicBezTo>
                <a:cubicBezTo>
                  <a:pt x="1212146" y="379617"/>
                  <a:pt x="1213216" y="379804"/>
                  <a:pt x="1214117" y="380163"/>
                </a:cubicBezTo>
                <a:lnTo>
                  <a:pt x="1212818" y="367124"/>
                </a:lnTo>
                <a:cubicBezTo>
                  <a:pt x="1207488" y="368411"/>
                  <a:pt x="1202950" y="368258"/>
                  <a:pt x="1199205" y="366663"/>
                </a:cubicBezTo>
                <a:cubicBezTo>
                  <a:pt x="1195461" y="365068"/>
                  <a:pt x="1195219" y="361308"/>
                  <a:pt x="1198480" y="355382"/>
                </a:cubicBezTo>
                <a:lnTo>
                  <a:pt x="1194592" y="350547"/>
                </a:lnTo>
                <a:lnTo>
                  <a:pt x="1204350" y="348213"/>
                </a:lnTo>
                <a:lnTo>
                  <a:pt x="1205385" y="344931"/>
                </a:lnTo>
                <a:cubicBezTo>
                  <a:pt x="1206091" y="343650"/>
                  <a:pt x="1205716" y="342931"/>
                  <a:pt x="1204262" y="342772"/>
                </a:cubicBezTo>
                <a:cubicBezTo>
                  <a:pt x="1203363" y="342527"/>
                  <a:pt x="1202161" y="342522"/>
                  <a:pt x="1200657" y="342763"/>
                </a:cubicBezTo>
                <a:cubicBezTo>
                  <a:pt x="1199152" y="343002"/>
                  <a:pt x="1197822" y="343409"/>
                  <a:pt x="1196663" y="343983"/>
                </a:cubicBezTo>
                <a:cubicBezTo>
                  <a:pt x="1197705" y="340440"/>
                  <a:pt x="1197755" y="336471"/>
                  <a:pt x="1196811" y="332077"/>
                </a:cubicBezTo>
                <a:cubicBezTo>
                  <a:pt x="1195867" y="327681"/>
                  <a:pt x="1193887" y="324426"/>
                  <a:pt x="1190871" y="322308"/>
                </a:cubicBezTo>
                <a:cubicBezTo>
                  <a:pt x="1187543" y="310695"/>
                  <a:pt x="1184777" y="298019"/>
                  <a:pt x="1182571" y="284280"/>
                </a:cubicBezTo>
                <a:cubicBezTo>
                  <a:pt x="1180365" y="270540"/>
                  <a:pt x="1176389" y="258836"/>
                  <a:pt x="1170645" y="249166"/>
                </a:cubicBezTo>
                <a:cubicBezTo>
                  <a:pt x="1173097" y="243775"/>
                  <a:pt x="1172139" y="237759"/>
                  <a:pt x="1167768" y="231118"/>
                </a:cubicBezTo>
                <a:cubicBezTo>
                  <a:pt x="1163398" y="224477"/>
                  <a:pt x="1161619" y="218202"/>
                  <a:pt x="1162430" y="212293"/>
                </a:cubicBezTo>
                <a:lnTo>
                  <a:pt x="1163466" y="209011"/>
                </a:lnTo>
                <a:cubicBezTo>
                  <a:pt x="1172438" y="216315"/>
                  <a:pt x="1178292" y="226356"/>
                  <a:pt x="1181026" y="239135"/>
                </a:cubicBezTo>
                <a:cubicBezTo>
                  <a:pt x="1183761" y="251914"/>
                  <a:pt x="1187326" y="263489"/>
                  <a:pt x="1191722" y="273860"/>
                </a:cubicBezTo>
                <a:cubicBezTo>
                  <a:pt x="1194339" y="275813"/>
                  <a:pt x="1195736" y="278058"/>
                  <a:pt x="1195913" y="280595"/>
                </a:cubicBezTo>
                <a:cubicBezTo>
                  <a:pt x="1196089" y="283132"/>
                  <a:pt x="1197486" y="285377"/>
                  <a:pt x="1200103" y="287330"/>
                </a:cubicBezTo>
                <a:lnTo>
                  <a:pt x="1200972" y="307452"/>
                </a:lnTo>
                <a:lnTo>
                  <a:pt x="1224560" y="352785"/>
                </a:lnTo>
                <a:lnTo>
                  <a:pt x="1220496" y="337069"/>
                </a:lnTo>
                <a:lnTo>
                  <a:pt x="1241136" y="334558"/>
                </a:lnTo>
                <a:cubicBezTo>
                  <a:pt x="1246345" y="357365"/>
                  <a:pt x="1255375" y="378784"/>
                  <a:pt x="1268226" y="398815"/>
                </a:cubicBezTo>
                <a:cubicBezTo>
                  <a:pt x="1281078" y="418845"/>
                  <a:pt x="1293216" y="438989"/>
                  <a:pt x="1304643" y="459247"/>
                </a:cubicBezTo>
                <a:lnTo>
                  <a:pt x="1308443" y="458641"/>
                </a:lnTo>
                <a:cubicBezTo>
                  <a:pt x="1308180" y="455063"/>
                  <a:pt x="1307405" y="449179"/>
                  <a:pt x="1306117" y="440992"/>
                </a:cubicBezTo>
                <a:cubicBezTo>
                  <a:pt x="1304828" y="432804"/>
                  <a:pt x="1304334" y="427460"/>
                  <a:pt x="1304634" y="424961"/>
                </a:cubicBezTo>
                <a:cubicBezTo>
                  <a:pt x="1305511" y="423134"/>
                  <a:pt x="1306950" y="422385"/>
                  <a:pt x="1308951" y="422715"/>
                </a:cubicBezTo>
                <a:cubicBezTo>
                  <a:pt x="1312147" y="424024"/>
                  <a:pt x="1315084" y="426153"/>
                  <a:pt x="1317761" y="429104"/>
                </a:cubicBezTo>
                <a:lnTo>
                  <a:pt x="1321219" y="441021"/>
                </a:lnTo>
                <a:cubicBezTo>
                  <a:pt x="1324084" y="436586"/>
                  <a:pt x="1327441" y="435240"/>
                  <a:pt x="1331290" y="436980"/>
                </a:cubicBezTo>
                <a:cubicBezTo>
                  <a:pt x="1335139" y="438721"/>
                  <a:pt x="1336532" y="442168"/>
                  <a:pt x="1335470" y="447321"/>
                </a:cubicBezTo>
                <a:lnTo>
                  <a:pt x="1347133" y="461826"/>
                </a:lnTo>
                <a:cubicBezTo>
                  <a:pt x="1352063" y="463833"/>
                  <a:pt x="1354143" y="466294"/>
                  <a:pt x="1353374" y="469209"/>
                </a:cubicBezTo>
                <a:cubicBezTo>
                  <a:pt x="1352605" y="472124"/>
                  <a:pt x="1353865" y="474325"/>
                  <a:pt x="1357154" y="475814"/>
                </a:cubicBezTo>
                <a:lnTo>
                  <a:pt x="1356119" y="479096"/>
                </a:lnTo>
                <a:cubicBezTo>
                  <a:pt x="1355874" y="480109"/>
                  <a:pt x="1355327" y="481365"/>
                  <a:pt x="1354478" y="482864"/>
                </a:cubicBezTo>
                <a:cubicBezTo>
                  <a:pt x="1353630" y="484363"/>
                  <a:pt x="1352392" y="484950"/>
                  <a:pt x="1350765" y="484624"/>
                </a:cubicBezTo>
                <a:cubicBezTo>
                  <a:pt x="1348298" y="483508"/>
                  <a:pt x="1346214" y="480820"/>
                  <a:pt x="1344513" y="476563"/>
                </a:cubicBezTo>
                <a:cubicBezTo>
                  <a:pt x="1342812" y="472304"/>
                  <a:pt x="1341526" y="468515"/>
                  <a:pt x="1340657" y="465196"/>
                </a:cubicBezTo>
                <a:lnTo>
                  <a:pt x="1330723" y="456649"/>
                </a:lnTo>
                <a:lnTo>
                  <a:pt x="1329687" y="459931"/>
                </a:lnTo>
                <a:cubicBezTo>
                  <a:pt x="1332518" y="462516"/>
                  <a:pt x="1336963" y="468204"/>
                  <a:pt x="1343024" y="476994"/>
                </a:cubicBezTo>
                <a:cubicBezTo>
                  <a:pt x="1349083" y="485786"/>
                  <a:pt x="1352990" y="491754"/>
                  <a:pt x="1354741" y="494900"/>
                </a:cubicBezTo>
                <a:lnTo>
                  <a:pt x="1360699" y="493171"/>
                </a:lnTo>
                <a:cubicBezTo>
                  <a:pt x="1362561" y="498233"/>
                  <a:pt x="1364109" y="502855"/>
                  <a:pt x="1365344" y="507042"/>
                </a:cubicBezTo>
                <a:cubicBezTo>
                  <a:pt x="1366580" y="511228"/>
                  <a:pt x="1368258" y="515442"/>
                  <a:pt x="1370378" y="519682"/>
                </a:cubicBezTo>
                <a:cubicBezTo>
                  <a:pt x="1369151" y="526549"/>
                  <a:pt x="1371502" y="531727"/>
                  <a:pt x="1377431" y="535214"/>
                </a:cubicBezTo>
                <a:cubicBezTo>
                  <a:pt x="1383361" y="538701"/>
                  <a:pt x="1386251" y="543598"/>
                  <a:pt x="1386103" y="549904"/>
                </a:cubicBezTo>
                <a:lnTo>
                  <a:pt x="1389991" y="554739"/>
                </a:lnTo>
                <a:lnTo>
                  <a:pt x="1403549" y="551799"/>
                </a:lnTo>
                <a:lnTo>
                  <a:pt x="1398021" y="546446"/>
                </a:lnTo>
                <a:lnTo>
                  <a:pt x="1402592" y="526236"/>
                </a:lnTo>
                <a:lnTo>
                  <a:pt x="1394299" y="518208"/>
                </a:lnTo>
                <a:cubicBezTo>
                  <a:pt x="1394916" y="516372"/>
                  <a:pt x="1395084" y="514170"/>
                  <a:pt x="1394805" y="511601"/>
                </a:cubicBezTo>
                <a:cubicBezTo>
                  <a:pt x="1394526" y="509031"/>
                  <a:pt x="1393204" y="507262"/>
                  <a:pt x="1390842" y="506291"/>
                </a:cubicBezTo>
                <a:lnTo>
                  <a:pt x="1389025" y="494892"/>
                </a:lnTo>
                <a:lnTo>
                  <a:pt x="1395414" y="486082"/>
                </a:lnTo>
                <a:cubicBezTo>
                  <a:pt x="1396157" y="486466"/>
                  <a:pt x="1396463" y="487165"/>
                  <a:pt x="1396332" y="488176"/>
                </a:cubicBezTo>
                <a:cubicBezTo>
                  <a:pt x="1396201" y="489187"/>
                  <a:pt x="1396097" y="489755"/>
                  <a:pt x="1396020" y="489881"/>
                </a:cubicBezTo>
                <a:lnTo>
                  <a:pt x="1405953" y="498428"/>
                </a:lnTo>
                <a:cubicBezTo>
                  <a:pt x="1406076" y="501136"/>
                  <a:pt x="1407041" y="503320"/>
                  <a:pt x="1408848" y="504980"/>
                </a:cubicBezTo>
                <a:cubicBezTo>
                  <a:pt x="1410655" y="506640"/>
                  <a:pt x="1412828" y="507852"/>
                  <a:pt x="1415369" y="508616"/>
                </a:cubicBezTo>
                <a:lnTo>
                  <a:pt x="1417514" y="511611"/>
                </a:lnTo>
                <a:lnTo>
                  <a:pt x="1419610" y="499127"/>
                </a:lnTo>
                <a:cubicBezTo>
                  <a:pt x="1421929" y="493820"/>
                  <a:pt x="1426056" y="490734"/>
                  <a:pt x="1431990" y="489869"/>
                </a:cubicBezTo>
                <a:lnTo>
                  <a:pt x="1432136" y="491584"/>
                </a:lnTo>
                <a:cubicBezTo>
                  <a:pt x="1432221" y="495966"/>
                  <a:pt x="1430574" y="500279"/>
                  <a:pt x="1427194" y="504525"/>
                </a:cubicBezTo>
                <a:lnTo>
                  <a:pt x="1418769" y="513362"/>
                </a:lnTo>
                <a:lnTo>
                  <a:pt x="1420380" y="515610"/>
                </a:lnTo>
                <a:lnTo>
                  <a:pt x="1429708" y="520358"/>
                </a:lnTo>
                <a:lnTo>
                  <a:pt x="1433264" y="525989"/>
                </a:lnTo>
                <a:lnTo>
                  <a:pt x="1433341" y="526020"/>
                </a:lnTo>
                <a:lnTo>
                  <a:pt x="1436813" y="520833"/>
                </a:lnTo>
                <a:lnTo>
                  <a:pt x="1434543" y="516470"/>
                </a:lnTo>
                <a:cubicBezTo>
                  <a:pt x="1436194" y="514097"/>
                  <a:pt x="1438223" y="511955"/>
                  <a:pt x="1440630" y="510045"/>
                </a:cubicBezTo>
                <a:lnTo>
                  <a:pt x="1440913" y="509970"/>
                </a:lnTo>
                <a:lnTo>
                  <a:pt x="1443153" y="499280"/>
                </a:lnTo>
                <a:cubicBezTo>
                  <a:pt x="1446527" y="498345"/>
                  <a:pt x="1449026" y="497269"/>
                  <a:pt x="1450649" y="496052"/>
                </a:cubicBezTo>
                <a:cubicBezTo>
                  <a:pt x="1452273" y="494834"/>
                  <a:pt x="1452911" y="492189"/>
                  <a:pt x="1452564" y="488117"/>
                </a:cubicBezTo>
                <a:lnTo>
                  <a:pt x="1452272" y="484689"/>
                </a:lnTo>
                <a:lnTo>
                  <a:pt x="1462464" y="472599"/>
                </a:lnTo>
                <a:lnTo>
                  <a:pt x="1459315" y="466548"/>
                </a:lnTo>
                <a:cubicBezTo>
                  <a:pt x="1461114" y="463468"/>
                  <a:pt x="1461854" y="460168"/>
                  <a:pt x="1461537" y="456648"/>
                </a:cubicBezTo>
                <a:cubicBezTo>
                  <a:pt x="1461219" y="453127"/>
                  <a:pt x="1460190" y="449720"/>
                  <a:pt x="1458447" y="446426"/>
                </a:cubicBezTo>
                <a:cubicBezTo>
                  <a:pt x="1458769" y="445287"/>
                  <a:pt x="1459829" y="443591"/>
                  <a:pt x="1461630" y="441341"/>
                </a:cubicBezTo>
                <a:cubicBezTo>
                  <a:pt x="1463431" y="439090"/>
                  <a:pt x="1465593" y="438193"/>
                  <a:pt x="1468117" y="438651"/>
                </a:cubicBezTo>
                <a:cubicBezTo>
                  <a:pt x="1470374" y="440077"/>
                  <a:pt x="1471411" y="443938"/>
                  <a:pt x="1471229" y="450234"/>
                </a:cubicBezTo>
                <a:lnTo>
                  <a:pt x="1471053" y="455173"/>
                </a:lnTo>
                <a:lnTo>
                  <a:pt x="1481635" y="444195"/>
                </a:lnTo>
                <a:lnTo>
                  <a:pt x="1491301" y="415741"/>
                </a:lnTo>
                <a:cubicBezTo>
                  <a:pt x="1493093" y="415660"/>
                  <a:pt x="1494653" y="415384"/>
                  <a:pt x="1495979" y="414911"/>
                </a:cubicBezTo>
                <a:cubicBezTo>
                  <a:pt x="1497306" y="414438"/>
                  <a:pt x="1497936" y="413377"/>
                  <a:pt x="1497867" y="411728"/>
                </a:cubicBezTo>
                <a:cubicBezTo>
                  <a:pt x="1497439" y="408382"/>
                  <a:pt x="1497530" y="406072"/>
                  <a:pt x="1498141" y="404797"/>
                </a:cubicBezTo>
                <a:cubicBezTo>
                  <a:pt x="1498751" y="403521"/>
                  <a:pt x="1500703" y="402780"/>
                  <a:pt x="1503995" y="402571"/>
                </a:cubicBezTo>
                <a:cubicBezTo>
                  <a:pt x="1503629" y="399113"/>
                  <a:pt x="1503485" y="395743"/>
                  <a:pt x="1503566" y="392462"/>
                </a:cubicBezTo>
                <a:cubicBezTo>
                  <a:pt x="1503646" y="389181"/>
                  <a:pt x="1504397" y="386167"/>
                  <a:pt x="1505818" y="383420"/>
                </a:cubicBezTo>
                <a:lnTo>
                  <a:pt x="1505381" y="378276"/>
                </a:lnTo>
                <a:cubicBezTo>
                  <a:pt x="1500637" y="384688"/>
                  <a:pt x="1495796" y="391217"/>
                  <a:pt x="1490858" y="397862"/>
                </a:cubicBezTo>
                <a:cubicBezTo>
                  <a:pt x="1485919" y="404506"/>
                  <a:pt x="1481543" y="411427"/>
                  <a:pt x="1477731" y="418623"/>
                </a:cubicBezTo>
                <a:cubicBezTo>
                  <a:pt x="1474677" y="419100"/>
                  <a:pt x="1472750" y="420127"/>
                  <a:pt x="1471950" y="421706"/>
                </a:cubicBezTo>
                <a:cubicBezTo>
                  <a:pt x="1471148" y="423286"/>
                  <a:pt x="1469221" y="424314"/>
                  <a:pt x="1466167" y="424789"/>
                </a:cubicBezTo>
                <a:cubicBezTo>
                  <a:pt x="1468383" y="418268"/>
                  <a:pt x="1474548" y="403640"/>
                  <a:pt x="1484665" y="380904"/>
                </a:cubicBezTo>
                <a:cubicBezTo>
                  <a:pt x="1494781" y="358167"/>
                  <a:pt x="1504093" y="344999"/>
                  <a:pt x="1512601" y="341396"/>
                </a:cubicBezTo>
                <a:cubicBezTo>
                  <a:pt x="1514260" y="341434"/>
                  <a:pt x="1515339" y="342277"/>
                  <a:pt x="1515839" y="343927"/>
                </a:cubicBezTo>
                <a:cubicBezTo>
                  <a:pt x="1516339" y="345574"/>
                  <a:pt x="1516598" y="346920"/>
                  <a:pt x="1516614" y="347962"/>
                </a:cubicBezTo>
                <a:cubicBezTo>
                  <a:pt x="1514158" y="350797"/>
                  <a:pt x="1512049" y="353927"/>
                  <a:pt x="1510290" y="357351"/>
                </a:cubicBezTo>
                <a:cubicBezTo>
                  <a:pt x="1508531" y="360774"/>
                  <a:pt x="1507745" y="364223"/>
                  <a:pt x="1507933" y="367697"/>
                </a:cubicBezTo>
                <a:lnTo>
                  <a:pt x="1516906" y="351391"/>
                </a:lnTo>
                <a:cubicBezTo>
                  <a:pt x="1520165" y="349098"/>
                  <a:pt x="1523496" y="347663"/>
                  <a:pt x="1526901" y="347086"/>
                </a:cubicBezTo>
                <a:cubicBezTo>
                  <a:pt x="1528902" y="346915"/>
                  <a:pt x="1530190" y="348532"/>
                  <a:pt x="1530768" y="351937"/>
                </a:cubicBezTo>
                <a:cubicBezTo>
                  <a:pt x="1530988" y="357890"/>
                  <a:pt x="1529903" y="363740"/>
                  <a:pt x="1527513" y="369484"/>
                </a:cubicBezTo>
                <a:cubicBezTo>
                  <a:pt x="1525124" y="375228"/>
                  <a:pt x="1523182" y="381149"/>
                  <a:pt x="1521687" y="387249"/>
                </a:cubicBezTo>
                <a:lnTo>
                  <a:pt x="1509139" y="402133"/>
                </a:lnTo>
                <a:lnTo>
                  <a:pt x="1507169" y="419571"/>
                </a:lnTo>
                <a:lnTo>
                  <a:pt x="1530514" y="369228"/>
                </a:lnTo>
                <a:lnTo>
                  <a:pt x="1542223" y="364777"/>
                </a:lnTo>
                <a:lnTo>
                  <a:pt x="1553349" y="353468"/>
                </a:lnTo>
                <a:cubicBezTo>
                  <a:pt x="1555483" y="344724"/>
                  <a:pt x="1561984" y="331506"/>
                  <a:pt x="1572854" y="313815"/>
                </a:cubicBezTo>
                <a:cubicBezTo>
                  <a:pt x="1583724" y="296123"/>
                  <a:pt x="1592943" y="284401"/>
                  <a:pt x="1600513" y="278647"/>
                </a:cubicBezTo>
                <a:lnTo>
                  <a:pt x="1604926" y="269637"/>
                </a:lnTo>
                <a:cubicBezTo>
                  <a:pt x="1604852" y="267916"/>
                  <a:pt x="1604991" y="266177"/>
                  <a:pt x="1605345" y="264420"/>
                </a:cubicBezTo>
                <a:cubicBezTo>
                  <a:pt x="1605699" y="262663"/>
                  <a:pt x="1605839" y="260924"/>
                  <a:pt x="1605765" y="259204"/>
                </a:cubicBezTo>
                <a:lnTo>
                  <a:pt x="1605473" y="255775"/>
                </a:lnTo>
                <a:lnTo>
                  <a:pt x="1618167" y="242605"/>
                </a:lnTo>
                <a:cubicBezTo>
                  <a:pt x="1618832" y="238159"/>
                  <a:pt x="1620693" y="233827"/>
                  <a:pt x="1623752" y="229609"/>
                </a:cubicBezTo>
                <a:cubicBezTo>
                  <a:pt x="1626811" y="225391"/>
                  <a:pt x="1630031" y="221807"/>
                  <a:pt x="1633414" y="218857"/>
                </a:cubicBezTo>
                <a:lnTo>
                  <a:pt x="1641510" y="192262"/>
                </a:lnTo>
                <a:cubicBezTo>
                  <a:pt x="1646547" y="191403"/>
                  <a:pt x="1648686" y="189493"/>
                  <a:pt x="1647931" y="186535"/>
                </a:cubicBezTo>
                <a:cubicBezTo>
                  <a:pt x="1647175" y="183578"/>
                  <a:pt x="1649315" y="181668"/>
                  <a:pt x="1654351" y="180808"/>
                </a:cubicBezTo>
                <a:cubicBezTo>
                  <a:pt x="1654055" y="178170"/>
                  <a:pt x="1653954" y="175301"/>
                  <a:pt x="1654049" y="172199"/>
                </a:cubicBezTo>
                <a:cubicBezTo>
                  <a:pt x="1654145" y="169096"/>
                  <a:pt x="1654902" y="166154"/>
                  <a:pt x="1656319" y="163370"/>
                </a:cubicBezTo>
                <a:cubicBezTo>
                  <a:pt x="1655941" y="158078"/>
                  <a:pt x="1656634" y="152694"/>
                  <a:pt x="1658398" y="147219"/>
                </a:cubicBezTo>
                <a:cubicBezTo>
                  <a:pt x="1660162" y="141745"/>
                  <a:pt x="1662643" y="137072"/>
                  <a:pt x="1665839" y="133202"/>
                </a:cubicBezTo>
                <a:cubicBezTo>
                  <a:pt x="1667669" y="131032"/>
                  <a:pt x="1670430" y="129645"/>
                  <a:pt x="1674120" y="129043"/>
                </a:cubicBezTo>
                <a:cubicBezTo>
                  <a:pt x="1676120" y="128872"/>
                  <a:pt x="1677409" y="130490"/>
                  <a:pt x="1677987" y="133894"/>
                </a:cubicBezTo>
                <a:cubicBezTo>
                  <a:pt x="1675787" y="137211"/>
                  <a:pt x="1674278" y="142305"/>
                  <a:pt x="1673460" y="149175"/>
                </a:cubicBezTo>
                <a:cubicBezTo>
                  <a:pt x="1672642" y="156044"/>
                  <a:pt x="1671598" y="161530"/>
                  <a:pt x="1670328" y="165631"/>
                </a:cubicBezTo>
                <a:lnTo>
                  <a:pt x="1659494" y="180370"/>
                </a:lnTo>
                <a:cubicBezTo>
                  <a:pt x="1659822" y="185487"/>
                  <a:pt x="1659158" y="190364"/>
                  <a:pt x="1657502" y="195002"/>
                </a:cubicBezTo>
                <a:cubicBezTo>
                  <a:pt x="1655847" y="199640"/>
                  <a:pt x="1653860" y="204199"/>
                  <a:pt x="1651544" y="208678"/>
                </a:cubicBezTo>
                <a:lnTo>
                  <a:pt x="1645123" y="214405"/>
                </a:lnTo>
                <a:lnTo>
                  <a:pt x="1642899" y="249134"/>
                </a:lnTo>
                <a:lnTo>
                  <a:pt x="1627653" y="272883"/>
                </a:lnTo>
                <a:cubicBezTo>
                  <a:pt x="1626236" y="279910"/>
                  <a:pt x="1625678" y="286865"/>
                  <a:pt x="1625976" y="293748"/>
                </a:cubicBezTo>
                <a:cubicBezTo>
                  <a:pt x="1626250" y="295272"/>
                  <a:pt x="1626852" y="295581"/>
                  <a:pt x="1627781" y="294674"/>
                </a:cubicBezTo>
                <a:cubicBezTo>
                  <a:pt x="1628712" y="293767"/>
                  <a:pt x="1629204" y="292790"/>
                  <a:pt x="1629259" y="291742"/>
                </a:cubicBezTo>
                <a:lnTo>
                  <a:pt x="1644981" y="293857"/>
                </a:lnTo>
                <a:cubicBezTo>
                  <a:pt x="1645868" y="293709"/>
                  <a:pt x="1646666" y="293785"/>
                  <a:pt x="1647375" y="294085"/>
                </a:cubicBezTo>
                <a:cubicBezTo>
                  <a:pt x="1648084" y="294384"/>
                  <a:pt x="1648527" y="295354"/>
                  <a:pt x="1648702" y="296994"/>
                </a:cubicBezTo>
                <a:cubicBezTo>
                  <a:pt x="1648741" y="298717"/>
                  <a:pt x="1648245" y="300487"/>
                  <a:pt x="1647212" y="302301"/>
                </a:cubicBezTo>
                <a:cubicBezTo>
                  <a:pt x="1646179" y="304116"/>
                  <a:pt x="1645253" y="305922"/>
                  <a:pt x="1644435" y="307719"/>
                </a:cubicBezTo>
                <a:cubicBezTo>
                  <a:pt x="1644146" y="307708"/>
                  <a:pt x="1643009" y="307876"/>
                  <a:pt x="1641024" y="308225"/>
                </a:cubicBezTo>
                <a:cubicBezTo>
                  <a:pt x="1639039" y="308574"/>
                  <a:pt x="1637939" y="309172"/>
                  <a:pt x="1637723" y="310017"/>
                </a:cubicBezTo>
                <a:cubicBezTo>
                  <a:pt x="1638044" y="311681"/>
                  <a:pt x="1639089" y="312959"/>
                  <a:pt x="1640855" y="313852"/>
                </a:cubicBezTo>
                <a:cubicBezTo>
                  <a:pt x="1642623" y="314745"/>
                  <a:pt x="1644059" y="315558"/>
                  <a:pt x="1645165" y="316291"/>
                </a:cubicBezTo>
                <a:cubicBezTo>
                  <a:pt x="1645159" y="319602"/>
                  <a:pt x="1644259" y="322557"/>
                  <a:pt x="1642466" y="325156"/>
                </a:cubicBezTo>
                <a:cubicBezTo>
                  <a:pt x="1640673" y="327755"/>
                  <a:pt x="1639773" y="330710"/>
                  <a:pt x="1639767" y="334020"/>
                </a:cubicBezTo>
                <a:lnTo>
                  <a:pt x="1635645" y="346460"/>
                </a:lnTo>
                <a:lnTo>
                  <a:pt x="1636667" y="358461"/>
                </a:lnTo>
                <a:lnTo>
                  <a:pt x="1633677" y="363897"/>
                </a:lnTo>
                <a:cubicBezTo>
                  <a:pt x="1633874" y="365787"/>
                  <a:pt x="1633525" y="367616"/>
                  <a:pt x="1632633" y="369383"/>
                </a:cubicBezTo>
                <a:cubicBezTo>
                  <a:pt x="1631740" y="371150"/>
                  <a:pt x="1629996" y="371802"/>
                  <a:pt x="1627403" y="371339"/>
                </a:cubicBezTo>
                <a:lnTo>
                  <a:pt x="1634552" y="374184"/>
                </a:lnTo>
                <a:lnTo>
                  <a:pt x="1643817" y="361307"/>
                </a:lnTo>
                <a:cubicBezTo>
                  <a:pt x="1644711" y="368426"/>
                  <a:pt x="1642961" y="374907"/>
                  <a:pt x="1638566" y="380751"/>
                </a:cubicBezTo>
                <a:cubicBezTo>
                  <a:pt x="1634033" y="389627"/>
                  <a:pt x="1629356" y="398084"/>
                  <a:pt x="1624536" y="406122"/>
                </a:cubicBezTo>
                <a:cubicBezTo>
                  <a:pt x="1619716" y="414160"/>
                  <a:pt x="1615468" y="422581"/>
                  <a:pt x="1611792" y="431384"/>
                </a:cubicBezTo>
                <a:cubicBezTo>
                  <a:pt x="1611989" y="433274"/>
                  <a:pt x="1612107" y="435495"/>
                  <a:pt x="1612144" y="438046"/>
                </a:cubicBezTo>
                <a:cubicBezTo>
                  <a:pt x="1612181" y="440597"/>
                  <a:pt x="1611833" y="442426"/>
                  <a:pt x="1611100" y="443532"/>
                </a:cubicBezTo>
                <a:lnTo>
                  <a:pt x="1614529" y="443240"/>
                </a:lnTo>
                <a:lnTo>
                  <a:pt x="1619489" y="420367"/>
                </a:lnTo>
                <a:lnTo>
                  <a:pt x="1632037" y="405483"/>
                </a:lnTo>
                <a:cubicBezTo>
                  <a:pt x="1632045" y="401345"/>
                  <a:pt x="1633187" y="397866"/>
                  <a:pt x="1635465" y="395046"/>
                </a:cubicBezTo>
                <a:cubicBezTo>
                  <a:pt x="1637744" y="392225"/>
                  <a:pt x="1638923" y="389174"/>
                  <a:pt x="1639003" y="385894"/>
                </a:cubicBezTo>
                <a:lnTo>
                  <a:pt x="1638566" y="380751"/>
                </a:lnTo>
                <a:cubicBezTo>
                  <a:pt x="1646974" y="373018"/>
                  <a:pt x="1653621" y="364897"/>
                  <a:pt x="1658509" y="356386"/>
                </a:cubicBezTo>
                <a:cubicBezTo>
                  <a:pt x="1663397" y="347874"/>
                  <a:pt x="1669151" y="339397"/>
                  <a:pt x="1675772" y="330954"/>
                </a:cubicBezTo>
                <a:cubicBezTo>
                  <a:pt x="1675711" y="326859"/>
                  <a:pt x="1676562" y="323332"/>
                  <a:pt x="1678324" y="320375"/>
                </a:cubicBezTo>
                <a:cubicBezTo>
                  <a:pt x="1680088" y="317418"/>
                  <a:pt x="1680938" y="313892"/>
                  <a:pt x="1680878" y="309797"/>
                </a:cubicBezTo>
                <a:cubicBezTo>
                  <a:pt x="1686643" y="309485"/>
                  <a:pt x="1690077" y="308401"/>
                  <a:pt x="1691178" y="306545"/>
                </a:cubicBezTo>
                <a:cubicBezTo>
                  <a:pt x="1692279" y="304688"/>
                  <a:pt x="1692457" y="300859"/>
                  <a:pt x="1691711" y="295058"/>
                </a:cubicBezTo>
                <a:cubicBezTo>
                  <a:pt x="1695131" y="292968"/>
                  <a:pt x="1698496" y="290235"/>
                  <a:pt x="1701806" y="286859"/>
                </a:cubicBezTo>
                <a:cubicBezTo>
                  <a:pt x="1705117" y="283483"/>
                  <a:pt x="1707552" y="279965"/>
                  <a:pt x="1709110" y="276307"/>
                </a:cubicBezTo>
                <a:cubicBezTo>
                  <a:pt x="1707991" y="272877"/>
                  <a:pt x="1708105" y="269989"/>
                  <a:pt x="1709452" y="267643"/>
                </a:cubicBezTo>
                <a:cubicBezTo>
                  <a:pt x="1710800" y="265298"/>
                  <a:pt x="1713203" y="263942"/>
                  <a:pt x="1716661" y="263575"/>
                </a:cubicBezTo>
                <a:cubicBezTo>
                  <a:pt x="1716397" y="260899"/>
                  <a:pt x="1716660" y="258071"/>
                  <a:pt x="1717449" y="255090"/>
                </a:cubicBezTo>
                <a:cubicBezTo>
                  <a:pt x="1718239" y="252108"/>
                  <a:pt x="1719824" y="249598"/>
                  <a:pt x="1722205" y="247561"/>
                </a:cubicBezTo>
                <a:lnTo>
                  <a:pt x="1730632" y="245116"/>
                </a:lnTo>
                <a:lnTo>
                  <a:pt x="1732092" y="262261"/>
                </a:lnTo>
                <a:cubicBezTo>
                  <a:pt x="1733720" y="260252"/>
                  <a:pt x="1735561" y="258224"/>
                  <a:pt x="1737618" y="256179"/>
                </a:cubicBezTo>
                <a:cubicBezTo>
                  <a:pt x="1739675" y="254133"/>
                  <a:pt x="1741590" y="252962"/>
                  <a:pt x="1743363" y="252667"/>
                </a:cubicBezTo>
                <a:cubicBezTo>
                  <a:pt x="1745009" y="252563"/>
                  <a:pt x="1746040" y="252835"/>
                  <a:pt x="1746455" y="253483"/>
                </a:cubicBezTo>
                <a:cubicBezTo>
                  <a:pt x="1746870" y="254131"/>
                  <a:pt x="1747079" y="254905"/>
                  <a:pt x="1747084" y="255803"/>
                </a:cubicBezTo>
                <a:cubicBezTo>
                  <a:pt x="1747348" y="258480"/>
                  <a:pt x="1747085" y="261309"/>
                  <a:pt x="1746296" y="264290"/>
                </a:cubicBezTo>
                <a:cubicBezTo>
                  <a:pt x="1745507" y="267271"/>
                  <a:pt x="1743921" y="269781"/>
                  <a:pt x="1741540" y="271818"/>
                </a:cubicBezTo>
                <a:cubicBezTo>
                  <a:pt x="1741465" y="275998"/>
                  <a:pt x="1740066" y="279859"/>
                  <a:pt x="1737345" y="283401"/>
                </a:cubicBezTo>
                <a:cubicBezTo>
                  <a:pt x="1734625" y="286942"/>
                  <a:pt x="1733227" y="290803"/>
                  <a:pt x="1733151" y="294983"/>
                </a:cubicBezTo>
                <a:lnTo>
                  <a:pt x="1733297" y="296698"/>
                </a:lnTo>
                <a:lnTo>
                  <a:pt x="1716628" y="324022"/>
                </a:lnTo>
                <a:cubicBezTo>
                  <a:pt x="1716773" y="326563"/>
                  <a:pt x="1716675" y="328802"/>
                  <a:pt x="1716337" y="330738"/>
                </a:cubicBezTo>
                <a:cubicBezTo>
                  <a:pt x="1715998" y="332674"/>
                  <a:pt x="1715863" y="334484"/>
                  <a:pt x="1715936" y="336169"/>
                </a:cubicBezTo>
                <a:lnTo>
                  <a:pt x="1716373" y="341312"/>
                </a:lnTo>
                <a:cubicBezTo>
                  <a:pt x="1713373" y="348331"/>
                  <a:pt x="1709908" y="354959"/>
                  <a:pt x="1705977" y="361194"/>
                </a:cubicBezTo>
                <a:cubicBezTo>
                  <a:pt x="1702047" y="367429"/>
                  <a:pt x="1698582" y="374056"/>
                  <a:pt x="1695582" y="381075"/>
                </a:cubicBezTo>
                <a:lnTo>
                  <a:pt x="1695182" y="396653"/>
                </a:lnTo>
                <a:cubicBezTo>
                  <a:pt x="1692981" y="401229"/>
                  <a:pt x="1690334" y="405628"/>
                  <a:pt x="1687239" y="409849"/>
                </a:cubicBezTo>
                <a:cubicBezTo>
                  <a:pt x="1684144" y="414070"/>
                  <a:pt x="1680567" y="417685"/>
                  <a:pt x="1676506" y="420693"/>
                </a:cubicBezTo>
                <a:lnTo>
                  <a:pt x="1675667" y="431126"/>
                </a:lnTo>
                <a:cubicBezTo>
                  <a:pt x="1672950" y="431321"/>
                  <a:pt x="1670278" y="432053"/>
                  <a:pt x="1667651" y="433320"/>
                </a:cubicBezTo>
                <a:cubicBezTo>
                  <a:pt x="1665024" y="434587"/>
                  <a:pt x="1663319" y="436531"/>
                  <a:pt x="1662535" y="439152"/>
                </a:cubicBezTo>
                <a:cubicBezTo>
                  <a:pt x="1659331" y="442087"/>
                  <a:pt x="1656611" y="445629"/>
                  <a:pt x="1654373" y="449777"/>
                </a:cubicBezTo>
                <a:cubicBezTo>
                  <a:pt x="1652136" y="453925"/>
                  <a:pt x="1650346" y="458251"/>
                  <a:pt x="1649003" y="462754"/>
                </a:cubicBezTo>
                <a:cubicBezTo>
                  <a:pt x="1649020" y="463797"/>
                  <a:pt x="1649278" y="465142"/>
                  <a:pt x="1649777" y="466790"/>
                </a:cubicBezTo>
                <a:cubicBezTo>
                  <a:pt x="1650278" y="468439"/>
                  <a:pt x="1651358" y="469282"/>
                  <a:pt x="1653016" y="469320"/>
                </a:cubicBezTo>
                <a:cubicBezTo>
                  <a:pt x="1654637" y="468931"/>
                  <a:pt x="1655534" y="467631"/>
                  <a:pt x="1655706" y="465422"/>
                </a:cubicBezTo>
                <a:cubicBezTo>
                  <a:pt x="1655877" y="463213"/>
                  <a:pt x="1655880" y="461557"/>
                  <a:pt x="1655715" y="460456"/>
                </a:cubicBezTo>
                <a:cubicBezTo>
                  <a:pt x="1659707" y="454108"/>
                  <a:pt x="1664835" y="448418"/>
                  <a:pt x="1671099" y="443387"/>
                </a:cubicBezTo>
                <a:cubicBezTo>
                  <a:pt x="1677362" y="438357"/>
                  <a:pt x="1683457" y="433880"/>
                  <a:pt x="1689383" y="429958"/>
                </a:cubicBezTo>
                <a:lnTo>
                  <a:pt x="1695073" y="415657"/>
                </a:lnTo>
                <a:lnTo>
                  <a:pt x="1708205" y="407631"/>
                </a:lnTo>
                <a:cubicBezTo>
                  <a:pt x="1711002" y="395269"/>
                  <a:pt x="1716560" y="383643"/>
                  <a:pt x="1724879" y="372753"/>
                </a:cubicBezTo>
                <a:cubicBezTo>
                  <a:pt x="1733198" y="361862"/>
                  <a:pt x="1741939" y="352123"/>
                  <a:pt x="1751101" y="343536"/>
                </a:cubicBezTo>
                <a:cubicBezTo>
                  <a:pt x="1750876" y="340892"/>
                  <a:pt x="1751062" y="337998"/>
                  <a:pt x="1751658" y="334854"/>
                </a:cubicBezTo>
                <a:cubicBezTo>
                  <a:pt x="1752253" y="331708"/>
                  <a:pt x="1753295" y="328742"/>
                  <a:pt x="1754785" y="325952"/>
                </a:cubicBezTo>
                <a:lnTo>
                  <a:pt x="1766202" y="318072"/>
                </a:lnTo>
                <a:cubicBezTo>
                  <a:pt x="1775161" y="318497"/>
                  <a:pt x="1781502" y="318605"/>
                  <a:pt x="1785226" y="318396"/>
                </a:cubicBezTo>
                <a:cubicBezTo>
                  <a:pt x="1788950" y="318186"/>
                  <a:pt x="1792883" y="310296"/>
                  <a:pt x="1797026" y="294725"/>
                </a:cubicBezTo>
                <a:cubicBezTo>
                  <a:pt x="1803376" y="286484"/>
                  <a:pt x="1809708" y="278030"/>
                  <a:pt x="1816021" y="269362"/>
                </a:cubicBezTo>
                <a:cubicBezTo>
                  <a:pt x="1822335" y="260693"/>
                  <a:pt x="1827736" y="251454"/>
                  <a:pt x="1832226" y="241646"/>
                </a:cubicBezTo>
                <a:cubicBezTo>
                  <a:pt x="1837605" y="240181"/>
                  <a:pt x="1841337" y="235833"/>
                  <a:pt x="1843419" y="228604"/>
                </a:cubicBezTo>
                <a:cubicBezTo>
                  <a:pt x="1845502" y="221375"/>
                  <a:pt x="1849662" y="216991"/>
                  <a:pt x="1855899" y="215453"/>
                </a:cubicBezTo>
                <a:cubicBezTo>
                  <a:pt x="1868527" y="200237"/>
                  <a:pt x="1880697" y="183443"/>
                  <a:pt x="1892408" y="165069"/>
                </a:cubicBezTo>
                <a:cubicBezTo>
                  <a:pt x="1904119" y="146694"/>
                  <a:pt x="1914893" y="128723"/>
                  <a:pt x="1924730" y="111155"/>
                </a:cubicBezTo>
                <a:cubicBezTo>
                  <a:pt x="1923675" y="108475"/>
                  <a:pt x="1923806" y="105801"/>
                  <a:pt x="1925127" y="103135"/>
                </a:cubicBezTo>
                <a:cubicBezTo>
                  <a:pt x="1926447" y="100468"/>
                  <a:pt x="1928831" y="98897"/>
                  <a:pt x="1932280" y="98424"/>
                </a:cubicBezTo>
                <a:cubicBezTo>
                  <a:pt x="1935200" y="91303"/>
                  <a:pt x="1938790" y="84449"/>
                  <a:pt x="1943050" y="77863"/>
                </a:cubicBezTo>
                <a:cubicBezTo>
                  <a:pt x="1947311" y="71276"/>
                  <a:pt x="1951794" y="64777"/>
                  <a:pt x="1956501" y="58368"/>
                </a:cubicBezTo>
                <a:cubicBezTo>
                  <a:pt x="1955851" y="51156"/>
                  <a:pt x="1958044" y="45645"/>
                  <a:pt x="1963080" y="41834"/>
                </a:cubicBezTo>
                <a:cubicBezTo>
                  <a:pt x="1968116" y="38023"/>
                  <a:pt x="1970811" y="33332"/>
                  <a:pt x="1971164" y="27762"/>
                </a:cubicBezTo>
                <a:close/>
                <a:moveTo>
                  <a:pt x="1992977" y="0"/>
                </a:moveTo>
                <a:cubicBezTo>
                  <a:pt x="1993400" y="3706"/>
                  <a:pt x="1993074" y="7475"/>
                  <a:pt x="1991997" y="11309"/>
                </a:cubicBezTo>
                <a:cubicBezTo>
                  <a:pt x="1990920" y="15142"/>
                  <a:pt x="1988305" y="17380"/>
                  <a:pt x="1984150" y="18021"/>
                </a:cubicBezTo>
                <a:cubicBezTo>
                  <a:pt x="1983726" y="14316"/>
                  <a:pt x="1984053" y="10546"/>
                  <a:pt x="1985130" y="6713"/>
                </a:cubicBezTo>
                <a:cubicBezTo>
                  <a:pt x="1986206" y="2879"/>
                  <a:pt x="1988822" y="642"/>
                  <a:pt x="1992977"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2412107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Custom Layout">
    <p:bg>
      <p:bgPr>
        <a:solidFill>
          <a:srgbClr val="F2F2F2"/>
        </a:solidFill>
        <a:effectLst/>
      </p:bgPr>
    </p:bg>
    <p:spTree>
      <p:nvGrpSpPr>
        <p:cNvPr id="1" name=""/>
        <p:cNvGrpSpPr/>
        <p:nvPr/>
      </p:nvGrpSpPr>
      <p:grpSpPr>
        <a:xfrm>
          <a:off x="0" y="0"/>
          <a:ext cx="0" cy="0"/>
          <a:chOff x="0" y="0"/>
          <a:chExt cx="0" cy="0"/>
        </a:xfrm>
      </p:grpSpPr>
      <p:sp>
        <p:nvSpPr>
          <p:cNvPr id="3" name="Freeform: Shape 6"/>
          <p:cNvSpPr/>
          <p:nvPr userDrawn="1"/>
        </p:nvSpPr>
        <p:spPr>
          <a:xfrm>
            <a:off x="2137833" y="-86121"/>
            <a:ext cx="7916333" cy="6627403"/>
          </a:xfrm>
          <a:custGeom>
            <a:avLst/>
            <a:gdLst>
              <a:gd name="connsiteX0" fmla="*/ 4726980 w 6967396"/>
              <a:gd name="connsiteY0" fmla="*/ 5252279 h 5834374"/>
              <a:gd name="connsiteX1" fmla="*/ 4716092 w 6967396"/>
              <a:gd name="connsiteY1" fmla="*/ 5253781 h 5834374"/>
              <a:gd name="connsiteX2" fmla="*/ 4712280 w 6967396"/>
              <a:gd name="connsiteY2" fmla="*/ 5254846 h 5834374"/>
              <a:gd name="connsiteX3" fmla="*/ 4719669 w 6967396"/>
              <a:gd name="connsiteY3" fmla="*/ 5270253 h 5834374"/>
              <a:gd name="connsiteX4" fmla="*/ 4731178 w 6967396"/>
              <a:gd name="connsiteY4" fmla="*/ 5278345 h 5834374"/>
              <a:gd name="connsiteX5" fmla="*/ 4734691 w 6967396"/>
              <a:gd name="connsiteY5" fmla="*/ 5270680 h 5834374"/>
              <a:gd name="connsiteX6" fmla="*/ 4734544 w 6967396"/>
              <a:gd name="connsiteY6" fmla="*/ 5260958 h 5834374"/>
              <a:gd name="connsiteX7" fmla="*/ 4726980 w 6967396"/>
              <a:gd name="connsiteY7" fmla="*/ 5252279 h 5834374"/>
              <a:gd name="connsiteX8" fmla="*/ 4752434 w 6967396"/>
              <a:gd name="connsiteY8" fmla="*/ 5177847 h 5834374"/>
              <a:gd name="connsiteX9" fmla="*/ 4746840 w 6967396"/>
              <a:gd name="connsiteY9" fmla="*/ 5192768 h 5834374"/>
              <a:gd name="connsiteX10" fmla="*/ 4757146 w 6967396"/>
              <a:gd name="connsiteY10" fmla="*/ 5209419 h 5834374"/>
              <a:gd name="connsiteX11" fmla="*/ 4644758 w 6967396"/>
              <a:gd name="connsiteY11" fmla="*/ 5175039 h 5834374"/>
              <a:gd name="connsiteX12" fmla="*/ 4641296 w 6967396"/>
              <a:gd name="connsiteY12" fmla="*/ 5197591 h 5834374"/>
              <a:gd name="connsiteX13" fmla="*/ 4653731 w 6967396"/>
              <a:gd name="connsiteY13" fmla="*/ 5221866 h 5834374"/>
              <a:gd name="connsiteX14" fmla="*/ 4743910 w 6967396"/>
              <a:gd name="connsiteY14" fmla="*/ 5147337 h 5834374"/>
              <a:gd name="connsiteX15" fmla="*/ 4735520 w 6967396"/>
              <a:gd name="connsiteY15" fmla="*/ 5152250 h 5834374"/>
              <a:gd name="connsiteX16" fmla="*/ 4730789 w 6967396"/>
              <a:gd name="connsiteY16" fmla="*/ 5159225 h 5834374"/>
              <a:gd name="connsiteX17" fmla="*/ 4736943 w 6967396"/>
              <a:gd name="connsiteY17" fmla="*/ 5164700 h 5834374"/>
              <a:gd name="connsiteX18" fmla="*/ 4744360 w 6967396"/>
              <a:gd name="connsiteY18" fmla="*/ 5163657 h 5834374"/>
              <a:gd name="connsiteX19" fmla="*/ 4749857 w 6967396"/>
              <a:gd name="connsiteY19" fmla="*/ 5153898 h 5834374"/>
              <a:gd name="connsiteX20" fmla="*/ 4746885 w 6967396"/>
              <a:gd name="connsiteY20" fmla="*/ 5150619 h 5834374"/>
              <a:gd name="connsiteX21" fmla="*/ 4743910 w 6967396"/>
              <a:gd name="connsiteY21" fmla="*/ 5147337 h 5834374"/>
              <a:gd name="connsiteX22" fmla="*/ 5790510 w 6967396"/>
              <a:gd name="connsiteY22" fmla="*/ 5126268 h 5834374"/>
              <a:gd name="connsiteX23" fmla="*/ 5781721 w 6967396"/>
              <a:gd name="connsiteY23" fmla="*/ 5129753 h 5834374"/>
              <a:gd name="connsiteX24" fmla="*/ 5777389 w 6967396"/>
              <a:gd name="connsiteY24" fmla="*/ 5138157 h 5834374"/>
              <a:gd name="connsiteX25" fmla="*/ 5782612 w 6967396"/>
              <a:gd name="connsiteY25" fmla="*/ 5140297 h 5834374"/>
              <a:gd name="connsiteX26" fmla="*/ 5789894 w 6967396"/>
              <a:gd name="connsiteY26" fmla="*/ 5138773 h 5834374"/>
              <a:gd name="connsiteX27" fmla="*/ 5796457 w 6967396"/>
              <a:gd name="connsiteY27" fmla="*/ 5132830 h 5834374"/>
              <a:gd name="connsiteX28" fmla="*/ 5793086 w 6967396"/>
              <a:gd name="connsiteY28" fmla="*/ 5128119 h 5834374"/>
              <a:gd name="connsiteX29" fmla="*/ 5790510 w 6967396"/>
              <a:gd name="connsiteY29" fmla="*/ 5126268 h 5834374"/>
              <a:gd name="connsiteX30" fmla="*/ 5759553 w 6967396"/>
              <a:gd name="connsiteY30" fmla="*/ 5118471 h 5834374"/>
              <a:gd name="connsiteX31" fmla="*/ 5751163 w 6967396"/>
              <a:gd name="connsiteY31" fmla="*/ 5123385 h 5834374"/>
              <a:gd name="connsiteX32" fmla="*/ 5746429 w 6967396"/>
              <a:gd name="connsiteY32" fmla="*/ 5130361 h 5834374"/>
              <a:gd name="connsiteX33" fmla="*/ 5752587 w 6967396"/>
              <a:gd name="connsiteY33" fmla="*/ 5135838 h 5834374"/>
              <a:gd name="connsiteX34" fmla="*/ 5760003 w 6967396"/>
              <a:gd name="connsiteY34" fmla="*/ 5134792 h 5834374"/>
              <a:gd name="connsiteX35" fmla="*/ 5724785 w 6967396"/>
              <a:gd name="connsiteY35" fmla="*/ 5111743 h 5834374"/>
              <a:gd name="connsiteX36" fmla="*/ 5716390 w 6967396"/>
              <a:gd name="connsiteY36" fmla="*/ 5116654 h 5834374"/>
              <a:gd name="connsiteX37" fmla="*/ 5711660 w 6967396"/>
              <a:gd name="connsiteY37" fmla="*/ 5123630 h 5834374"/>
              <a:gd name="connsiteX38" fmla="*/ 5717815 w 6967396"/>
              <a:gd name="connsiteY38" fmla="*/ 5129108 h 5834374"/>
              <a:gd name="connsiteX39" fmla="*/ 5725231 w 6967396"/>
              <a:gd name="connsiteY39" fmla="*/ 5128061 h 5834374"/>
              <a:gd name="connsiteX40" fmla="*/ 4708414 w 6967396"/>
              <a:gd name="connsiteY40" fmla="*/ 5079141 h 5834374"/>
              <a:gd name="connsiteX41" fmla="*/ 4707657 w 6967396"/>
              <a:gd name="connsiteY41" fmla="*/ 5104021 h 5834374"/>
              <a:gd name="connsiteX42" fmla="*/ 4709757 w 6967396"/>
              <a:gd name="connsiteY42" fmla="*/ 5128100 h 5834374"/>
              <a:gd name="connsiteX43" fmla="*/ 4712365 w 6967396"/>
              <a:gd name="connsiteY43" fmla="*/ 5135594 h 5834374"/>
              <a:gd name="connsiteX44" fmla="*/ 4717834 w 6967396"/>
              <a:gd name="connsiteY44" fmla="*/ 5142289 h 5834374"/>
              <a:gd name="connsiteX45" fmla="*/ 4722726 w 6967396"/>
              <a:gd name="connsiteY45" fmla="*/ 5119337 h 5834374"/>
              <a:gd name="connsiteX46" fmla="*/ 4720304 w 6967396"/>
              <a:gd name="connsiteY46" fmla="*/ 5092265 h 5834374"/>
              <a:gd name="connsiteX47" fmla="*/ 4716818 w 6967396"/>
              <a:gd name="connsiteY47" fmla="*/ 5083472 h 5834374"/>
              <a:gd name="connsiteX48" fmla="*/ 4708414 w 6967396"/>
              <a:gd name="connsiteY48" fmla="*/ 5079141 h 5834374"/>
              <a:gd name="connsiteX49" fmla="*/ 2450939 w 6967396"/>
              <a:gd name="connsiteY49" fmla="*/ 5066311 h 5834374"/>
              <a:gd name="connsiteX50" fmla="*/ 2458858 w 6967396"/>
              <a:gd name="connsiteY50" fmla="*/ 5078188 h 5834374"/>
              <a:gd name="connsiteX51" fmla="*/ 2465785 w 6967396"/>
              <a:gd name="connsiteY51" fmla="*/ 5073734 h 5834374"/>
              <a:gd name="connsiteX52" fmla="*/ 2466775 w 6967396"/>
              <a:gd name="connsiteY52" fmla="*/ 5066311 h 5834374"/>
              <a:gd name="connsiteX53" fmla="*/ 2134166 w 6967396"/>
              <a:gd name="connsiteY53" fmla="*/ 5026714 h 5834374"/>
              <a:gd name="connsiteX54" fmla="*/ 2110410 w 6967396"/>
              <a:gd name="connsiteY54" fmla="*/ 5074229 h 5834374"/>
              <a:gd name="connsiteX55" fmla="*/ 2098530 w 6967396"/>
              <a:gd name="connsiteY55" fmla="*/ 5100958 h 5834374"/>
              <a:gd name="connsiteX56" fmla="*/ 2074771 w 6967396"/>
              <a:gd name="connsiteY56" fmla="*/ 5121747 h 5834374"/>
              <a:gd name="connsiteX57" fmla="*/ 2077246 w 6967396"/>
              <a:gd name="connsiteY57" fmla="*/ 5141049 h 5834374"/>
              <a:gd name="connsiteX58" fmla="*/ 2082689 w 6967396"/>
              <a:gd name="connsiteY58" fmla="*/ 5157383 h 5834374"/>
              <a:gd name="connsiteX59" fmla="*/ 2086157 w 6967396"/>
              <a:gd name="connsiteY59" fmla="*/ 5146989 h 5834374"/>
              <a:gd name="connsiteX60" fmla="*/ 2086651 w 6967396"/>
              <a:gd name="connsiteY60" fmla="*/ 5133624 h 5834374"/>
              <a:gd name="connsiteX61" fmla="*/ 2098528 w 6967396"/>
              <a:gd name="connsiteY61" fmla="*/ 5105908 h 5834374"/>
              <a:gd name="connsiteX62" fmla="*/ 2126247 w 6967396"/>
              <a:gd name="connsiteY62" fmla="*/ 5090069 h 5834374"/>
              <a:gd name="connsiteX63" fmla="*/ 2130206 w 6967396"/>
              <a:gd name="connsiteY63" fmla="*/ 5066312 h 5834374"/>
              <a:gd name="connsiteX64" fmla="*/ 2138125 w 6967396"/>
              <a:gd name="connsiteY64" fmla="*/ 5058392 h 5834374"/>
              <a:gd name="connsiteX65" fmla="*/ 2466773 w 6967396"/>
              <a:gd name="connsiteY65" fmla="*/ 5022756 h 5834374"/>
              <a:gd name="connsiteX66" fmla="*/ 2466776 w 6967396"/>
              <a:gd name="connsiteY66" fmla="*/ 5026716 h 5834374"/>
              <a:gd name="connsiteX67" fmla="*/ 2464796 w 6967396"/>
              <a:gd name="connsiteY67" fmla="*/ 5041562 h 5834374"/>
              <a:gd name="connsiteX68" fmla="*/ 2474693 w 6967396"/>
              <a:gd name="connsiteY68" fmla="*/ 5050473 h 5834374"/>
              <a:gd name="connsiteX69" fmla="*/ 2470735 w 6967396"/>
              <a:gd name="connsiteY69" fmla="*/ 5030674 h 5834374"/>
              <a:gd name="connsiteX70" fmla="*/ 2165844 w 6967396"/>
              <a:gd name="connsiteY70" fmla="*/ 5002958 h 5834374"/>
              <a:gd name="connsiteX71" fmla="*/ 2153965 w 6967396"/>
              <a:gd name="connsiteY71" fmla="*/ 5022757 h 5834374"/>
              <a:gd name="connsiteX72" fmla="*/ 2165843 w 6967396"/>
              <a:gd name="connsiteY72" fmla="*/ 5010876 h 5834374"/>
              <a:gd name="connsiteX73" fmla="*/ 2193559 w 6967396"/>
              <a:gd name="connsiteY73" fmla="*/ 4947522 h 5834374"/>
              <a:gd name="connsiteX74" fmla="*/ 2177722 w 6967396"/>
              <a:gd name="connsiteY74" fmla="*/ 4971280 h 5834374"/>
              <a:gd name="connsiteX75" fmla="*/ 2173764 w 6967396"/>
              <a:gd name="connsiteY75" fmla="*/ 4995038 h 5834374"/>
              <a:gd name="connsiteX76" fmla="*/ 2177722 w 6967396"/>
              <a:gd name="connsiteY76" fmla="*/ 4991078 h 5834374"/>
              <a:gd name="connsiteX77" fmla="*/ 2179206 w 6967396"/>
              <a:gd name="connsiteY77" fmla="*/ 4976228 h 5834374"/>
              <a:gd name="connsiteX78" fmla="*/ 2189602 w 6967396"/>
              <a:gd name="connsiteY78" fmla="*/ 4967322 h 5834374"/>
              <a:gd name="connsiteX79" fmla="*/ 2193559 w 6967396"/>
              <a:gd name="connsiteY79" fmla="*/ 4967319 h 5834374"/>
              <a:gd name="connsiteX80" fmla="*/ 3451174 w 6967396"/>
              <a:gd name="connsiteY80" fmla="*/ 4846603 h 5834374"/>
              <a:gd name="connsiteX81" fmla="*/ 3442784 w 6967396"/>
              <a:gd name="connsiteY81" fmla="*/ 4851518 h 5834374"/>
              <a:gd name="connsiteX82" fmla="*/ 3438051 w 6967396"/>
              <a:gd name="connsiteY82" fmla="*/ 4858494 h 5834374"/>
              <a:gd name="connsiteX83" fmla="*/ 3444204 w 6967396"/>
              <a:gd name="connsiteY83" fmla="*/ 4863968 h 5834374"/>
              <a:gd name="connsiteX84" fmla="*/ 3451620 w 6967396"/>
              <a:gd name="connsiteY84" fmla="*/ 4862922 h 5834374"/>
              <a:gd name="connsiteX85" fmla="*/ 3689409 w 6967396"/>
              <a:gd name="connsiteY85" fmla="*/ 4845823 h 5834374"/>
              <a:gd name="connsiteX86" fmla="*/ 3724627 w 6967396"/>
              <a:gd name="connsiteY86" fmla="*/ 4868872 h 5834374"/>
              <a:gd name="connsiteX87" fmla="*/ 3728267 w 6967396"/>
              <a:gd name="connsiteY87" fmla="*/ 4868958 h 5834374"/>
              <a:gd name="connsiteX88" fmla="*/ 3730692 w 6967396"/>
              <a:gd name="connsiteY88" fmla="*/ 4848497 h 5834374"/>
              <a:gd name="connsiteX89" fmla="*/ 3707273 w 6967396"/>
              <a:gd name="connsiteY89" fmla="*/ 4849055 h 5834374"/>
              <a:gd name="connsiteX90" fmla="*/ 3689409 w 6967396"/>
              <a:gd name="connsiteY90" fmla="*/ 4845823 h 5834374"/>
              <a:gd name="connsiteX91" fmla="*/ 2680597 w 6967396"/>
              <a:gd name="connsiteY91" fmla="*/ 4836654 h 5834374"/>
              <a:gd name="connsiteX92" fmla="*/ 2683071 w 6967396"/>
              <a:gd name="connsiteY92" fmla="*/ 4844078 h 5834374"/>
              <a:gd name="connsiteX93" fmla="*/ 2688514 w 6967396"/>
              <a:gd name="connsiteY93" fmla="*/ 4848532 h 5834374"/>
              <a:gd name="connsiteX94" fmla="*/ 2696433 w 6967396"/>
              <a:gd name="connsiteY94" fmla="*/ 4840612 h 5834374"/>
              <a:gd name="connsiteX95" fmla="*/ 2395503 w 6967396"/>
              <a:gd name="connsiteY95" fmla="*/ 4808935 h 5834374"/>
              <a:gd name="connsiteX96" fmla="*/ 2398470 w 6967396"/>
              <a:gd name="connsiteY96" fmla="*/ 4820320 h 5834374"/>
              <a:gd name="connsiteX97" fmla="*/ 2407382 w 6967396"/>
              <a:gd name="connsiteY97" fmla="*/ 4828735 h 5834374"/>
              <a:gd name="connsiteX98" fmla="*/ 2407380 w 6967396"/>
              <a:gd name="connsiteY98" fmla="*/ 4820813 h 5834374"/>
              <a:gd name="connsiteX99" fmla="*/ 2417279 w 6967396"/>
              <a:gd name="connsiteY99" fmla="*/ 4820319 h 5834374"/>
              <a:gd name="connsiteX100" fmla="*/ 2427181 w 6967396"/>
              <a:gd name="connsiteY100" fmla="*/ 4816852 h 5834374"/>
              <a:gd name="connsiteX101" fmla="*/ 2412824 w 6967396"/>
              <a:gd name="connsiteY101" fmla="*/ 4812894 h 5834374"/>
              <a:gd name="connsiteX102" fmla="*/ 2395503 w 6967396"/>
              <a:gd name="connsiteY102" fmla="*/ 4808935 h 5834374"/>
              <a:gd name="connsiteX103" fmla="*/ 3604781 w 6967396"/>
              <a:gd name="connsiteY103" fmla="*/ 4807797 h 5834374"/>
              <a:gd name="connsiteX104" fmla="*/ 3600351 w 6967396"/>
              <a:gd name="connsiteY104" fmla="*/ 4821371 h 5834374"/>
              <a:gd name="connsiteX105" fmla="*/ 3612515 w 6967396"/>
              <a:gd name="connsiteY105" fmla="*/ 4822597 h 5834374"/>
              <a:gd name="connsiteX106" fmla="*/ 3622615 w 6967396"/>
              <a:gd name="connsiteY106" fmla="*/ 4827483 h 5834374"/>
              <a:gd name="connsiteX107" fmla="*/ 3617829 w 6967396"/>
              <a:gd name="connsiteY107" fmla="*/ 4832419 h 5834374"/>
              <a:gd name="connsiteX108" fmla="*/ 3612240 w 6967396"/>
              <a:gd name="connsiteY108" fmla="*/ 4834492 h 5834374"/>
              <a:gd name="connsiteX109" fmla="*/ 3628392 w 6967396"/>
              <a:gd name="connsiteY109" fmla="*/ 4862871 h 5834374"/>
              <a:gd name="connsiteX110" fmla="*/ 3663163 w 6967396"/>
              <a:gd name="connsiteY110" fmla="*/ 4869599 h 5834374"/>
              <a:gd name="connsiteX111" fmla="*/ 3669892 w 6967396"/>
              <a:gd name="connsiteY111" fmla="*/ 4834830 h 5834374"/>
              <a:gd name="connsiteX112" fmla="*/ 3684536 w 6967396"/>
              <a:gd name="connsiteY112" fmla="*/ 4830224 h 5834374"/>
              <a:gd name="connsiteX113" fmla="*/ 3695524 w 6967396"/>
              <a:gd name="connsiteY113" fmla="*/ 4823555 h 5834374"/>
              <a:gd name="connsiteX114" fmla="*/ 3673582 w 6967396"/>
              <a:gd name="connsiteY114" fmla="*/ 4820437 h 5834374"/>
              <a:gd name="connsiteX115" fmla="*/ 3650377 w 6967396"/>
              <a:gd name="connsiteY115" fmla="*/ 4823836 h 5834374"/>
              <a:gd name="connsiteX116" fmla="*/ 3629640 w 6967396"/>
              <a:gd name="connsiteY116" fmla="*/ 4812159 h 5834374"/>
              <a:gd name="connsiteX117" fmla="*/ 3604781 w 6967396"/>
              <a:gd name="connsiteY117" fmla="*/ 4807797 h 5834374"/>
              <a:gd name="connsiteX118" fmla="*/ 6876978 w 6967396"/>
              <a:gd name="connsiteY118" fmla="*/ 4799077 h 5834374"/>
              <a:gd name="connsiteX119" fmla="*/ 6904694 w 6967396"/>
              <a:gd name="connsiteY119" fmla="*/ 4802640 h 5834374"/>
              <a:gd name="connsiteX120" fmla="*/ 6852988 w 6967396"/>
              <a:gd name="connsiteY120" fmla="*/ 4808864 h 5834374"/>
              <a:gd name="connsiteX121" fmla="*/ 6847042 w 6967396"/>
              <a:gd name="connsiteY121" fmla="*/ 4802302 h 5834374"/>
              <a:gd name="connsiteX122" fmla="*/ 6850857 w 6967396"/>
              <a:gd name="connsiteY122" fmla="*/ 4801236 h 5834374"/>
              <a:gd name="connsiteX123" fmla="*/ 6876978 w 6967396"/>
              <a:gd name="connsiteY123" fmla="*/ 4799077 h 5834374"/>
              <a:gd name="connsiteX124" fmla="*/ 6916753 w 6967396"/>
              <a:gd name="connsiteY124" fmla="*/ 4786939 h 5834374"/>
              <a:gd name="connsiteX125" fmla="*/ 6904694 w 6967396"/>
              <a:gd name="connsiteY125" fmla="*/ 4802640 h 5834374"/>
              <a:gd name="connsiteX126" fmla="*/ 6901501 w 6967396"/>
              <a:gd name="connsiteY126" fmla="*/ 4791200 h 5834374"/>
              <a:gd name="connsiteX127" fmla="*/ 2435098 w 6967396"/>
              <a:gd name="connsiteY127" fmla="*/ 4781216 h 5834374"/>
              <a:gd name="connsiteX128" fmla="*/ 2438067 w 6967396"/>
              <a:gd name="connsiteY128" fmla="*/ 4788640 h 5834374"/>
              <a:gd name="connsiteX129" fmla="*/ 2446976 w 6967396"/>
              <a:gd name="connsiteY129" fmla="*/ 4793098 h 5834374"/>
              <a:gd name="connsiteX130" fmla="*/ 2450938 w 6967396"/>
              <a:gd name="connsiteY130" fmla="*/ 4789137 h 5834374"/>
              <a:gd name="connsiteX131" fmla="*/ 2443018 w 6967396"/>
              <a:gd name="connsiteY131" fmla="*/ 4781218 h 5834374"/>
              <a:gd name="connsiteX132" fmla="*/ 3101429 w 6967396"/>
              <a:gd name="connsiteY132" fmla="*/ 4779356 h 5834374"/>
              <a:gd name="connsiteX133" fmla="*/ 3140368 w 6967396"/>
              <a:gd name="connsiteY133" fmla="*/ 4793657 h 5834374"/>
              <a:gd name="connsiteX134" fmla="*/ 3094150 w 6967396"/>
              <a:gd name="connsiteY134" fmla="*/ 4802971 h 5834374"/>
              <a:gd name="connsiteX135" fmla="*/ 3056640 w 6967396"/>
              <a:gd name="connsiteY135" fmla="*/ 4788271 h 5834374"/>
              <a:gd name="connsiteX136" fmla="*/ 3101429 w 6967396"/>
              <a:gd name="connsiteY136" fmla="*/ 4779356 h 5834374"/>
              <a:gd name="connsiteX137" fmla="*/ 1637269 w 6967396"/>
              <a:gd name="connsiteY137" fmla="*/ 4778268 h 5834374"/>
              <a:gd name="connsiteX138" fmla="*/ 1613513 w 6967396"/>
              <a:gd name="connsiteY138" fmla="*/ 4825783 h 5834374"/>
              <a:gd name="connsiteX139" fmla="*/ 1601633 w 6967396"/>
              <a:gd name="connsiteY139" fmla="*/ 4852512 h 5834374"/>
              <a:gd name="connsiteX140" fmla="*/ 1577876 w 6967396"/>
              <a:gd name="connsiteY140" fmla="*/ 4873297 h 5834374"/>
              <a:gd name="connsiteX141" fmla="*/ 1580352 w 6967396"/>
              <a:gd name="connsiteY141" fmla="*/ 4892602 h 5834374"/>
              <a:gd name="connsiteX142" fmla="*/ 1585795 w 6967396"/>
              <a:gd name="connsiteY142" fmla="*/ 4908936 h 5834374"/>
              <a:gd name="connsiteX143" fmla="*/ 1589260 w 6967396"/>
              <a:gd name="connsiteY143" fmla="*/ 4898543 h 5834374"/>
              <a:gd name="connsiteX144" fmla="*/ 1589754 w 6967396"/>
              <a:gd name="connsiteY144" fmla="*/ 4885178 h 5834374"/>
              <a:gd name="connsiteX145" fmla="*/ 1601635 w 6967396"/>
              <a:gd name="connsiteY145" fmla="*/ 4857461 h 5834374"/>
              <a:gd name="connsiteX146" fmla="*/ 1629349 w 6967396"/>
              <a:gd name="connsiteY146" fmla="*/ 4841620 h 5834374"/>
              <a:gd name="connsiteX147" fmla="*/ 1633311 w 6967396"/>
              <a:gd name="connsiteY147" fmla="*/ 4817862 h 5834374"/>
              <a:gd name="connsiteX148" fmla="*/ 1641231 w 6967396"/>
              <a:gd name="connsiteY148" fmla="*/ 4809945 h 5834374"/>
              <a:gd name="connsiteX149" fmla="*/ 6897236 w 6967396"/>
              <a:gd name="connsiteY149" fmla="*/ 4775946 h 5834374"/>
              <a:gd name="connsiteX150" fmla="*/ 6901501 w 6967396"/>
              <a:gd name="connsiteY150" fmla="*/ 4791200 h 5834374"/>
              <a:gd name="connsiteX151" fmla="*/ 6865663 w 6967396"/>
              <a:gd name="connsiteY151" fmla="*/ 4780654 h 5834374"/>
              <a:gd name="connsiteX152" fmla="*/ 6880018 w 6967396"/>
              <a:gd name="connsiteY152" fmla="*/ 4778698 h 5834374"/>
              <a:gd name="connsiteX153" fmla="*/ 6897236 w 6967396"/>
              <a:gd name="connsiteY153" fmla="*/ 4775946 h 5834374"/>
              <a:gd name="connsiteX154" fmla="*/ 3381971 w 6967396"/>
              <a:gd name="connsiteY154" fmla="*/ 4775489 h 5834374"/>
              <a:gd name="connsiteX155" fmla="*/ 3373581 w 6967396"/>
              <a:gd name="connsiteY155" fmla="*/ 4780403 h 5834374"/>
              <a:gd name="connsiteX156" fmla="*/ 3368847 w 6967396"/>
              <a:gd name="connsiteY156" fmla="*/ 4787379 h 5834374"/>
              <a:gd name="connsiteX157" fmla="*/ 3375001 w 6967396"/>
              <a:gd name="connsiteY157" fmla="*/ 4792853 h 5834374"/>
              <a:gd name="connsiteX158" fmla="*/ 3382418 w 6967396"/>
              <a:gd name="connsiteY158" fmla="*/ 4791810 h 5834374"/>
              <a:gd name="connsiteX159" fmla="*/ 3387914 w 6967396"/>
              <a:gd name="connsiteY159" fmla="*/ 4782052 h 5834374"/>
              <a:gd name="connsiteX160" fmla="*/ 3384943 w 6967396"/>
              <a:gd name="connsiteY160" fmla="*/ 4778772 h 5834374"/>
              <a:gd name="connsiteX161" fmla="*/ 3381971 w 6967396"/>
              <a:gd name="connsiteY161" fmla="*/ 4775489 h 5834374"/>
              <a:gd name="connsiteX162" fmla="*/ 3971613 w 6967396"/>
              <a:gd name="connsiteY162" fmla="*/ 4766977 h 5834374"/>
              <a:gd name="connsiteX163" fmla="*/ 3965720 w 6967396"/>
              <a:gd name="connsiteY163" fmla="*/ 4775303 h 5834374"/>
              <a:gd name="connsiteX164" fmla="*/ 3960623 w 6967396"/>
              <a:gd name="connsiteY164" fmla="*/ 4786491 h 5834374"/>
              <a:gd name="connsiteX165" fmla="*/ 3972532 w 6967396"/>
              <a:gd name="connsiteY165" fmla="*/ 4796014 h 5834374"/>
              <a:gd name="connsiteX166" fmla="*/ 3987764 w 6967396"/>
              <a:gd name="connsiteY166" fmla="*/ 4795353 h 5834374"/>
              <a:gd name="connsiteX167" fmla="*/ 4029714 w 6967396"/>
              <a:gd name="connsiteY167" fmla="*/ 4783632 h 5834374"/>
              <a:gd name="connsiteX168" fmla="*/ 4030780 w 6967396"/>
              <a:gd name="connsiteY168" fmla="*/ 4787448 h 5834374"/>
              <a:gd name="connsiteX169" fmla="*/ 4038843 w 6967396"/>
              <a:gd name="connsiteY169" fmla="*/ 4792389 h 5834374"/>
              <a:gd name="connsiteX170" fmla="*/ 4048167 w 6967396"/>
              <a:gd name="connsiteY170" fmla="*/ 4790813 h 5834374"/>
              <a:gd name="connsiteX171" fmla="*/ 4041002 w 6967396"/>
              <a:gd name="connsiteY171" fmla="*/ 4783563 h 5834374"/>
              <a:gd name="connsiteX172" fmla="*/ 4029714 w 6967396"/>
              <a:gd name="connsiteY172" fmla="*/ 4783632 h 5834374"/>
              <a:gd name="connsiteX173" fmla="*/ 4009934 w 6967396"/>
              <a:gd name="connsiteY173" fmla="*/ 4771687 h 5834374"/>
              <a:gd name="connsiteX174" fmla="*/ 3983503 w 6967396"/>
              <a:gd name="connsiteY174" fmla="*/ 4780101 h 5834374"/>
              <a:gd name="connsiteX175" fmla="*/ 3980020 w 6967396"/>
              <a:gd name="connsiteY175" fmla="*/ 4771307 h 5834374"/>
              <a:gd name="connsiteX176" fmla="*/ 3971613 w 6967396"/>
              <a:gd name="connsiteY176" fmla="*/ 4766977 h 5834374"/>
              <a:gd name="connsiteX177" fmla="*/ 3812498 w 6967396"/>
              <a:gd name="connsiteY177" fmla="*/ 4758493 h 5834374"/>
              <a:gd name="connsiteX178" fmla="*/ 3795271 w 6967396"/>
              <a:gd name="connsiteY178" fmla="*/ 4780741 h 5834374"/>
              <a:gd name="connsiteX179" fmla="*/ 3771513 w 6967396"/>
              <a:gd name="connsiteY179" fmla="*/ 4829742 h 5834374"/>
              <a:gd name="connsiteX180" fmla="*/ 3768047 w 6967396"/>
              <a:gd name="connsiteY180" fmla="*/ 4848551 h 5834374"/>
              <a:gd name="connsiteX181" fmla="*/ 3755674 w 6967396"/>
              <a:gd name="connsiteY181" fmla="*/ 4861420 h 5834374"/>
              <a:gd name="connsiteX182" fmla="*/ 3752437 w 6967396"/>
              <a:gd name="connsiteY182" fmla="*/ 4869511 h 5834374"/>
              <a:gd name="connsiteX183" fmla="*/ 3772213 w 6967396"/>
              <a:gd name="connsiteY183" fmla="*/ 4869968 h 5834374"/>
              <a:gd name="connsiteX184" fmla="*/ 3819798 w 6967396"/>
              <a:gd name="connsiteY184" fmla="*/ 4871060 h 5834374"/>
              <a:gd name="connsiteX185" fmla="*/ 3843577 w 6967396"/>
              <a:gd name="connsiteY185" fmla="*/ 4897308 h 5834374"/>
              <a:gd name="connsiteX186" fmla="*/ 3868591 w 6967396"/>
              <a:gd name="connsiteY186" fmla="*/ 4898543 h 5834374"/>
              <a:gd name="connsiteX187" fmla="*/ 3893602 w 6967396"/>
              <a:gd name="connsiteY187" fmla="*/ 4899778 h 5834374"/>
              <a:gd name="connsiteX188" fmla="*/ 3926387 w 6967396"/>
              <a:gd name="connsiteY188" fmla="*/ 4908605 h 5834374"/>
              <a:gd name="connsiteX189" fmla="*/ 3966958 w 6967396"/>
              <a:gd name="connsiteY189" fmla="*/ 4912171 h 5834374"/>
              <a:gd name="connsiteX190" fmla="*/ 4002342 w 6967396"/>
              <a:gd name="connsiteY190" fmla="*/ 4906395 h 5834374"/>
              <a:gd name="connsiteX191" fmla="*/ 3979633 w 6967396"/>
              <a:gd name="connsiteY191" fmla="*/ 4918908 h 5834374"/>
              <a:gd name="connsiteX192" fmla="*/ 3959777 w 6967396"/>
              <a:gd name="connsiteY192" fmla="*/ 4930624 h 5834374"/>
              <a:gd name="connsiteX193" fmla="*/ 3992910 w 6967396"/>
              <a:gd name="connsiteY193" fmla="*/ 4938838 h 5834374"/>
              <a:gd name="connsiteX194" fmla="*/ 4024441 w 6967396"/>
              <a:gd name="connsiteY194" fmla="*/ 4941336 h 5834374"/>
              <a:gd name="connsiteX195" fmla="*/ 4043958 w 6967396"/>
              <a:gd name="connsiteY195" fmla="*/ 4952329 h 5834374"/>
              <a:gd name="connsiteX196" fmla="*/ 4063263 w 6967396"/>
              <a:gd name="connsiteY196" fmla="*/ 4947852 h 5834374"/>
              <a:gd name="connsiteX197" fmla="*/ 4054589 w 6967396"/>
              <a:gd name="connsiteY197" fmla="*/ 4935645 h 5834374"/>
              <a:gd name="connsiteX198" fmla="*/ 4035781 w 6967396"/>
              <a:gd name="connsiteY198" fmla="*/ 4894561 h 5834374"/>
              <a:gd name="connsiteX199" fmla="*/ 4035156 w 6967396"/>
              <a:gd name="connsiteY199" fmla="*/ 4863038 h 5834374"/>
              <a:gd name="connsiteX200" fmla="*/ 4019002 w 6967396"/>
              <a:gd name="connsiteY200" fmla="*/ 4848296 h 5834374"/>
              <a:gd name="connsiteX201" fmla="*/ 3977052 w 6967396"/>
              <a:gd name="connsiteY201" fmla="*/ 4860017 h 5834374"/>
              <a:gd name="connsiteX202" fmla="*/ 3972693 w 6967396"/>
              <a:gd name="connsiteY202" fmla="*/ 4849927 h 5834374"/>
              <a:gd name="connsiteX203" fmla="*/ 3961350 w 6967396"/>
              <a:gd name="connsiteY203" fmla="*/ 4847958 h 5834374"/>
              <a:gd name="connsiteX204" fmla="*/ 3949333 w 6967396"/>
              <a:gd name="connsiteY204" fmla="*/ 4856454 h 5834374"/>
              <a:gd name="connsiteX205" fmla="*/ 3938917 w 6967396"/>
              <a:gd name="connsiteY205" fmla="*/ 4870671 h 5834374"/>
              <a:gd name="connsiteX206" fmla="*/ 3933665 w 6967396"/>
              <a:gd name="connsiteY206" fmla="*/ 4884986 h 5834374"/>
              <a:gd name="connsiteX207" fmla="*/ 3920297 w 6967396"/>
              <a:gd name="connsiteY207" fmla="*/ 4892320 h 5834374"/>
              <a:gd name="connsiteX208" fmla="*/ 3859094 w 6967396"/>
              <a:gd name="connsiteY208" fmla="*/ 4871903 h 5834374"/>
              <a:gd name="connsiteX209" fmla="*/ 3797084 w 6967396"/>
              <a:gd name="connsiteY209" fmla="*/ 4848628 h 5834374"/>
              <a:gd name="connsiteX210" fmla="*/ 3839654 w 6967396"/>
              <a:gd name="connsiteY210" fmla="*/ 4824402 h 5834374"/>
              <a:gd name="connsiteX211" fmla="*/ 3849132 w 6967396"/>
              <a:gd name="connsiteY211" fmla="*/ 4784752 h 5834374"/>
              <a:gd name="connsiteX212" fmla="*/ 3875208 w 6967396"/>
              <a:gd name="connsiteY212" fmla="*/ 4789799 h 5834374"/>
              <a:gd name="connsiteX213" fmla="*/ 3876983 w 6967396"/>
              <a:gd name="connsiteY213" fmla="*/ 4788788 h 5834374"/>
              <a:gd name="connsiteX214" fmla="*/ 3877958 w 6967396"/>
              <a:gd name="connsiteY214" fmla="*/ 4784921 h 5834374"/>
              <a:gd name="connsiteX215" fmla="*/ 3872014 w 6967396"/>
              <a:gd name="connsiteY215" fmla="*/ 4778358 h 5834374"/>
              <a:gd name="connsiteX216" fmla="*/ 3810547 w 6967396"/>
              <a:gd name="connsiteY216" fmla="*/ 4779086 h 5834374"/>
              <a:gd name="connsiteX217" fmla="*/ 3821918 w 6967396"/>
              <a:gd name="connsiteY217" fmla="*/ 4764605 h 5834374"/>
              <a:gd name="connsiteX218" fmla="*/ 3471037 w 6967396"/>
              <a:gd name="connsiteY218" fmla="*/ 4757672 h 5834374"/>
              <a:gd name="connsiteX219" fmla="*/ 3442985 w 6967396"/>
              <a:gd name="connsiteY219" fmla="*/ 4758442 h 5834374"/>
              <a:gd name="connsiteX220" fmla="*/ 3422678 w 6967396"/>
              <a:gd name="connsiteY220" fmla="*/ 4766685 h 5834374"/>
              <a:gd name="connsiteX221" fmla="*/ 3403170 w 6967396"/>
              <a:gd name="connsiteY221" fmla="*/ 4777789 h 5834374"/>
              <a:gd name="connsiteX222" fmla="*/ 3421577 w 6967396"/>
              <a:gd name="connsiteY222" fmla="*/ 4792177 h 5834374"/>
              <a:gd name="connsiteX223" fmla="*/ 3438389 w 6967396"/>
              <a:gd name="connsiteY223" fmla="*/ 4800842 h 5834374"/>
              <a:gd name="connsiteX224" fmla="*/ 3466346 w 6967396"/>
              <a:gd name="connsiteY224" fmla="*/ 4786863 h 5834374"/>
              <a:gd name="connsiteX225" fmla="*/ 3498171 w 6967396"/>
              <a:gd name="connsiteY225" fmla="*/ 4808804 h 5834374"/>
              <a:gd name="connsiteX226" fmla="*/ 3501983 w 6967396"/>
              <a:gd name="connsiteY226" fmla="*/ 4807739 h 5834374"/>
              <a:gd name="connsiteX227" fmla="*/ 3554142 w 6967396"/>
              <a:gd name="connsiteY227" fmla="*/ 4817835 h 5834374"/>
              <a:gd name="connsiteX228" fmla="*/ 3553861 w 6967396"/>
              <a:gd name="connsiteY228" fmla="*/ 4772689 h 5834374"/>
              <a:gd name="connsiteX229" fmla="*/ 3498424 w 6967396"/>
              <a:gd name="connsiteY229" fmla="*/ 4765567 h 5834374"/>
              <a:gd name="connsiteX230" fmla="*/ 3471037 w 6967396"/>
              <a:gd name="connsiteY230" fmla="*/ 4757672 h 5834374"/>
              <a:gd name="connsiteX231" fmla="*/ 2435096 w 6967396"/>
              <a:gd name="connsiteY231" fmla="*/ 4757459 h 5834374"/>
              <a:gd name="connsiteX232" fmla="*/ 2438068 w 6967396"/>
              <a:gd name="connsiteY232" fmla="*/ 4764387 h 5834374"/>
              <a:gd name="connsiteX233" fmla="*/ 2446978 w 6967396"/>
              <a:gd name="connsiteY233" fmla="*/ 4765378 h 5834374"/>
              <a:gd name="connsiteX234" fmla="*/ 2450939 w 6967396"/>
              <a:gd name="connsiteY234" fmla="*/ 4765379 h 5834374"/>
              <a:gd name="connsiteX235" fmla="*/ 2447967 w 6967396"/>
              <a:gd name="connsiteY235" fmla="*/ 4758450 h 5834374"/>
              <a:gd name="connsiteX236" fmla="*/ 2439057 w 6967396"/>
              <a:gd name="connsiteY236" fmla="*/ 4757459 h 5834374"/>
              <a:gd name="connsiteX237" fmla="*/ 1668947 w 6967396"/>
              <a:gd name="connsiteY237" fmla="*/ 4754509 h 5834374"/>
              <a:gd name="connsiteX238" fmla="*/ 1657067 w 6967396"/>
              <a:gd name="connsiteY238" fmla="*/ 4774308 h 5834374"/>
              <a:gd name="connsiteX239" fmla="*/ 1668949 w 6967396"/>
              <a:gd name="connsiteY239" fmla="*/ 4762430 h 5834374"/>
              <a:gd name="connsiteX240" fmla="*/ 3733548 w 6967396"/>
              <a:gd name="connsiteY240" fmla="*/ 4738932 h 5834374"/>
              <a:gd name="connsiteX241" fmla="*/ 3711114 w 6967396"/>
              <a:gd name="connsiteY241" fmla="*/ 4761642 h 5834374"/>
              <a:gd name="connsiteX242" fmla="*/ 3734094 w 6967396"/>
              <a:gd name="connsiteY242" fmla="*/ 4785030 h 5834374"/>
              <a:gd name="connsiteX243" fmla="*/ 3738276 w 6967396"/>
              <a:gd name="connsiteY243" fmla="*/ 4786874 h 5834374"/>
              <a:gd name="connsiteX244" fmla="*/ 3739837 w 6967396"/>
              <a:gd name="connsiteY244" fmla="*/ 4774309 h 5834374"/>
              <a:gd name="connsiteX245" fmla="*/ 3752280 w 6967396"/>
              <a:gd name="connsiteY245" fmla="*/ 4749731 h 5834374"/>
              <a:gd name="connsiteX246" fmla="*/ 2652877 w 6967396"/>
              <a:gd name="connsiteY246" fmla="*/ 4713905 h 5834374"/>
              <a:gd name="connsiteX247" fmla="*/ 2655353 w 6967396"/>
              <a:gd name="connsiteY247" fmla="*/ 4721327 h 5834374"/>
              <a:gd name="connsiteX248" fmla="*/ 2660796 w 6967396"/>
              <a:gd name="connsiteY248" fmla="*/ 4725782 h 5834374"/>
              <a:gd name="connsiteX249" fmla="*/ 2680598 w 6967396"/>
              <a:gd name="connsiteY249" fmla="*/ 4717863 h 5834374"/>
              <a:gd name="connsiteX250" fmla="*/ 1696666 w 6967396"/>
              <a:gd name="connsiteY250" fmla="*/ 4699075 h 5834374"/>
              <a:gd name="connsiteX251" fmla="*/ 1680827 w 6967396"/>
              <a:gd name="connsiteY251" fmla="*/ 4722830 h 5834374"/>
              <a:gd name="connsiteX252" fmla="*/ 1676866 w 6967396"/>
              <a:gd name="connsiteY252" fmla="*/ 4746588 h 5834374"/>
              <a:gd name="connsiteX253" fmla="*/ 1680828 w 6967396"/>
              <a:gd name="connsiteY253" fmla="*/ 4742631 h 5834374"/>
              <a:gd name="connsiteX254" fmla="*/ 1682312 w 6967396"/>
              <a:gd name="connsiteY254" fmla="*/ 4727781 h 5834374"/>
              <a:gd name="connsiteX255" fmla="*/ 1692704 w 6967396"/>
              <a:gd name="connsiteY255" fmla="*/ 4718872 h 5834374"/>
              <a:gd name="connsiteX256" fmla="*/ 1696665 w 6967396"/>
              <a:gd name="connsiteY256" fmla="*/ 4718873 h 5834374"/>
              <a:gd name="connsiteX257" fmla="*/ 3337948 w 6967396"/>
              <a:gd name="connsiteY257" fmla="*/ 4676784 h 5834374"/>
              <a:gd name="connsiteX258" fmla="*/ 3332529 w 6967396"/>
              <a:gd name="connsiteY258" fmla="*/ 4684981 h 5834374"/>
              <a:gd name="connsiteX259" fmla="*/ 3330767 w 6967396"/>
              <a:gd name="connsiteY259" fmla="*/ 4695236 h 5834374"/>
              <a:gd name="connsiteX260" fmla="*/ 3354100 w 6967396"/>
              <a:gd name="connsiteY260" fmla="*/ 4705163 h 5834374"/>
              <a:gd name="connsiteX261" fmla="*/ 3366702 w 6967396"/>
              <a:gd name="connsiteY261" fmla="*/ 4700613 h 5834374"/>
              <a:gd name="connsiteX262" fmla="*/ 3374848 w 6967396"/>
              <a:gd name="connsiteY262" fmla="*/ 4691143 h 5834374"/>
              <a:gd name="connsiteX263" fmla="*/ 3361067 w 6967396"/>
              <a:gd name="connsiteY263" fmla="*/ 4687800 h 5834374"/>
              <a:gd name="connsiteX264" fmla="*/ 3346022 w 6967396"/>
              <a:gd name="connsiteY264" fmla="*/ 4690974 h 5834374"/>
              <a:gd name="connsiteX265" fmla="*/ 3343014 w 6967396"/>
              <a:gd name="connsiteY265" fmla="*/ 4682051 h 5834374"/>
              <a:gd name="connsiteX266" fmla="*/ 3337948 w 6967396"/>
              <a:gd name="connsiteY266" fmla="*/ 4676784 h 5834374"/>
              <a:gd name="connsiteX267" fmla="*/ 6030829 w 6967396"/>
              <a:gd name="connsiteY267" fmla="*/ 4676775 h 5834374"/>
              <a:gd name="connsiteX268" fmla="*/ 6036157 w 6967396"/>
              <a:gd name="connsiteY268" fmla="*/ 4695846 h 5834374"/>
              <a:gd name="connsiteX269" fmla="*/ 6055637 w 6967396"/>
              <a:gd name="connsiteY269" fmla="*/ 4701192 h 5834374"/>
              <a:gd name="connsiteX270" fmla="*/ 6073060 w 6967396"/>
              <a:gd name="connsiteY270" fmla="*/ 4710201 h 5834374"/>
              <a:gd name="connsiteX271" fmla="*/ 6090443 w 6967396"/>
              <a:gd name="connsiteY271" fmla="*/ 4713568 h 5834374"/>
              <a:gd name="connsiteX272" fmla="*/ 6095324 w 6967396"/>
              <a:gd name="connsiteY272" fmla="*/ 4716317 h 5834374"/>
              <a:gd name="connsiteX273" fmla="*/ 6104558 w 6967396"/>
              <a:gd name="connsiteY273" fmla="*/ 4707054 h 5834374"/>
              <a:gd name="connsiteX274" fmla="*/ 6110129 w 6967396"/>
              <a:gd name="connsiteY274" fmla="*/ 4695734 h 5834374"/>
              <a:gd name="connsiteX275" fmla="*/ 6096348 w 6967396"/>
              <a:gd name="connsiteY275" fmla="*/ 4692391 h 5834374"/>
              <a:gd name="connsiteX276" fmla="*/ 6081303 w 6967396"/>
              <a:gd name="connsiteY276" fmla="*/ 4695565 h 5834374"/>
              <a:gd name="connsiteX277" fmla="*/ 6069864 w 6967396"/>
              <a:gd name="connsiteY277" fmla="*/ 4698762 h 5834374"/>
              <a:gd name="connsiteX278" fmla="*/ 2696433 w 6967396"/>
              <a:gd name="connsiteY278" fmla="*/ 4674308 h 5834374"/>
              <a:gd name="connsiteX279" fmla="*/ 2696929 w 6967396"/>
              <a:gd name="connsiteY279" fmla="*/ 4681732 h 5834374"/>
              <a:gd name="connsiteX280" fmla="*/ 2700395 w 6967396"/>
              <a:gd name="connsiteY280" fmla="*/ 4686187 h 5834374"/>
              <a:gd name="connsiteX281" fmla="*/ 2704353 w 6967396"/>
              <a:gd name="connsiteY281" fmla="*/ 4678266 h 5834374"/>
              <a:gd name="connsiteX282" fmla="*/ 2700393 w 6967396"/>
              <a:gd name="connsiteY282" fmla="*/ 4674308 h 5834374"/>
              <a:gd name="connsiteX283" fmla="*/ 6175577 w 6967396"/>
              <a:gd name="connsiteY283" fmla="*/ 4665113 h 5834374"/>
              <a:gd name="connsiteX284" fmla="*/ 6174959 w 6967396"/>
              <a:gd name="connsiteY284" fmla="*/ 4677621 h 5834374"/>
              <a:gd name="connsiteX285" fmla="*/ 6180905 w 6967396"/>
              <a:gd name="connsiteY285" fmla="*/ 4684183 h 5834374"/>
              <a:gd name="connsiteX286" fmla="*/ 6182934 w 6967396"/>
              <a:gd name="connsiteY286" fmla="*/ 4674879 h 5834374"/>
              <a:gd name="connsiteX287" fmla="*/ 6175577 w 6967396"/>
              <a:gd name="connsiteY287" fmla="*/ 4665113 h 5834374"/>
              <a:gd name="connsiteX288" fmla="*/ 2753909 w 6967396"/>
              <a:gd name="connsiteY288" fmla="*/ 4652352 h 5834374"/>
              <a:gd name="connsiteX289" fmla="*/ 2750383 w 6967396"/>
              <a:gd name="connsiteY289" fmla="*/ 4662924 h 5834374"/>
              <a:gd name="connsiteX290" fmla="*/ 2736031 w 6967396"/>
              <a:gd name="connsiteY290" fmla="*/ 4670347 h 5834374"/>
              <a:gd name="connsiteX291" fmla="*/ 2728110 w 6967396"/>
              <a:gd name="connsiteY291" fmla="*/ 4670349 h 5834374"/>
              <a:gd name="connsiteX292" fmla="*/ 2716232 w 6967396"/>
              <a:gd name="connsiteY292" fmla="*/ 4702026 h 5834374"/>
              <a:gd name="connsiteX293" fmla="*/ 2745434 w 6967396"/>
              <a:gd name="connsiteY293" fmla="*/ 4701529 h 5834374"/>
              <a:gd name="connsiteX294" fmla="*/ 2759787 w 6967396"/>
              <a:gd name="connsiteY294" fmla="*/ 4721822 h 5834374"/>
              <a:gd name="connsiteX295" fmla="*/ 2739990 w 6967396"/>
              <a:gd name="connsiteY295" fmla="*/ 4757459 h 5834374"/>
              <a:gd name="connsiteX296" fmla="*/ 2732566 w 6967396"/>
              <a:gd name="connsiteY296" fmla="*/ 4757955 h 5834374"/>
              <a:gd name="connsiteX297" fmla="*/ 2728111 w 6967396"/>
              <a:gd name="connsiteY297" fmla="*/ 4761421 h 5834374"/>
              <a:gd name="connsiteX298" fmla="*/ 2735040 w 6967396"/>
              <a:gd name="connsiteY298" fmla="*/ 4774783 h 5834374"/>
              <a:gd name="connsiteX299" fmla="*/ 2747910 w 6967396"/>
              <a:gd name="connsiteY299" fmla="*/ 4785176 h 5834374"/>
              <a:gd name="connsiteX300" fmla="*/ 2734807 w 6967396"/>
              <a:gd name="connsiteY300" fmla="*/ 4808106 h 5834374"/>
              <a:gd name="connsiteX301" fmla="*/ 2762881 w 6967396"/>
              <a:gd name="connsiteY301" fmla="*/ 4796342 h 5834374"/>
              <a:gd name="connsiteX302" fmla="*/ 2830291 w 6967396"/>
              <a:gd name="connsiteY302" fmla="*/ 4802174 h 5834374"/>
              <a:gd name="connsiteX303" fmla="*/ 2846016 w 6967396"/>
              <a:gd name="connsiteY303" fmla="*/ 4810631 h 5834374"/>
              <a:gd name="connsiteX304" fmla="*/ 2865061 w 6967396"/>
              <a:gd name="connsiteY304" fmla="*/ 4808905 h 5834374"/>
              <a:gd name="connsiteX305" fmla="*/ 2880785 w 6967396"/>
              <a:gd name="connsiteY305" fmla="*/ 4817363 h 5834374"/>
              <a:gd name="connsiteX306" fmla="*/ 2899833 w 6967396"/>
              <a:gd name="connsiteY306" fmla="*/ 4815636 h 5834374"/>
              <a:gd name="connsiteX307" fmla="*/ 2923906 w 6967396"/>
              <a:gd name="connsiteY307" fmla="*/ 4826382 h 5834374"/>
              <a:gd name="connsiteX308" fmla="*/ 2949241 w 6967396"/>
              <a:gd name="connsiteY308" fmla="*/ 4830611 h 5834374"/>
              <a:gd name="connsiteX309" fmla="*/ 2953673 w 6967396"/>
              <a:gd name="connsiteY309" fmla="*/ 4817040 h 5834374"/>
              <a:gd name="connsiteX310" fmla="*/ 2967041 w 6967396"/>
              <a:gd name="connsiteY310" fmla="*/ 4809706 h 5834374"/>
              <a:gd name="connsiteX311" fmla="*/ 2972290 w 6967396"/>
              <a:gd name="connsiteY311" fmla="*/ 4795392 h 5834374"/>
              <a:gd name="connsiteX312" fmla="*/ 3000500 w 6967396"/>
              <a:gd name="connsiteY312" fmla="*/ 4808066 h 5834374"/>
              <a:gd name="connsiteX313" fmla="*/ 3094606 w 6967396"/>
              <a:gd name="connsiteY313" fmla="*/ 4806442 h 5834374"/>
              <a:gd name="connsiteX314" fmla="*/ 3123879 w 6967396"/>
              <a:gd name="connsiteY314" fmla="*/ 4822933 h 5834374"/>
              <a:gd name="connsiteX315" fmla="*/ 3131509 w 6967396"/>
              <a:gd name="connsiteY315" fmla="*/ 4820801 h 5834374"/>
              <a:gd name="connsiteX316" fmla="*/ 3172224 w 6967396"/>
              <a:gd name="connsiteY316" fmla="*/ 4834091 h 5834374"/>
              <a:gd name="connsiteX317" fmla="*/ 3184694 w 6967396"/>
              <a:gd name="connsiteY317" fmla="*/ 4829067 h 5834374"/>
              <a:gd name="connsiteX318" fmla="*/ 3191907 w 6967396"/>
              <a:gd name="connsiteY318" fmla="*/ 4816259 h 5834374"/>
              <a:gd name="connsiteX319" fmla="*/ 3184779 w 6967396"/>
              <a:gd name="connsiteY319" fmla="*/ 4814652 h 5834374"/>
              <a:gd name="connsiteX320" fmla="*/ 3175587 w 6967396"/>
              <a:gd name="connsiteY320" fmla="*/ 4816709 h 5834374"/>
              <a:gd name="connsiteX321" fmla="*/ 3140368 w 6967396"/>
              <a:gd name="connsiteY321" fmla="*/ 4793657 h 5834374"/>
              <a:gd name="connsiteX322" fmla="*/ 3154677 w 6967396"/>
              <a:gd name="connsiteY322" fmla="*/ 4776812 h 5834374"/>
              <a:gd name="connsiteX323" fmla="*/ 3174244 w 6967396"/>
              <a:gd name="connsiteY323" fmla="*/ 4767747 h 5834374"/>
              <a:gd name="connsiteX324" fmla="*/ 3195442 w 6967396"/>
              <a:gd name="connsiteY324" fmla="*/ 4770047 h 5834374"/>
              <a:gd name="connsiteX325" fmla="*/ 3216640 w 6967396"/>
              <a:gd name="connsiteY325" fmla="*/ 4772347 h 5834374"/>
              <a:gd name="connsiteX326" fmla="*/ 3266109 w 6967396"/>
              <a:gd name="connsiteY326" fmla="*/ 4776512 h 5834374"/>
              <a:gd name="connsiteX327" fmla="*/ 3320505 w 6967396"/>
              <a:gd name="connsiteY327" fmla="*/ 4776220 h 5834374"/>
              <a:gd name="connsiteX328" fmla="*/ 3333978 w 6967396"/>
              <a:gd name="connsiteY328" fmla="*/ 4785814 h 5834374"/>
              <a:gd name="connsiteX329" fmla="*/ 3348715 w 6967396"/>
              <a:gd name="connsiteY329" fmla="*/ 4788894 h 5834374"/>
              <a:gd name="connsiteX330" fmla="*/ 3353656 w 6967396"/>
              <a:gd name="connsiteY330" fmla="*/ 4780831 h 5834374"/>
              <a:gd name="connsiteX331" fmla="*/ 3352080 w 6967396"/>
              <a:gd name="connsiteY331" fmla="*/ 4771508 h 5834374"/>
              <a:gd name="connsiteX332" fmla="*/ 3318989 w 6967396"/>
              <a:gd name="connsiteY332" fmla="*/ 4756084 h 5834374"/>
              <a:gd name="connsiteX333" fmla="*/ 3289548 w 6967396"/>
              <a:gd name="connsiteY333" fmla="*/ 4768423 h 5834374"/>
              <a:gd name="connsiteX334" fmla="*/ 3283756 w 6967396"/>
              <a:gd name="connsiteY334" fmla="*/ 4758734 h 5834374"/>
              <a:gd name="connsiteX335" fmla="*/ 3273846 w 6967396"/>
              <a:gd name="connsiteY335" fmla="*/ 4756364 h 5834374"/>
              <a:gd name="connsiteX336" fmla="*/ 3260019 w 6967396"/>
              <a:gd name="connsiteY336" fmla="*/ 4760227 h 5834374"/>
              <a:gd name="connsiteX337" fmla="*/ 3251578 w 6967396"/>
              <a:gd name="connsiteY337" fmla="*/ 4750249 h 5834374"/>
              <a:gd name="connsiteX338" fmla="*/ 3220622 w 6967396"/>
              <a:gd name="connsiteY338" fmla="*/ 4742456 h 5834374"/>
              <a:gd name="connsiteX339" fmla="*/ 3160292 w 6967396"/>
              <a:gd name="connsiteY339" fmla="*/ 4758283 h 5834374"/>
              <a:gd name="connsiteX340" fmla="*/ 3109133 w 6967396"/>
              <a:gd name="connsiteY340" fmla="*/ 4740713 h 5834374"/>
              <a:gd name="connsiteX341" fmla="*/ 3074362 w 6967396"/>
              <a:gd name="connsiteY341" fmla="*/ 4733985 h 5834374"/>
              <a:gd name="connsiteX342" fmla="*/ 3033172 w 6967396"/>
              <a:gd name="connsiteY342" fmla="*/ 4720825 h 5834374"/>
              <a:gd name="connsiteX343" fmla="*/ 2989119 w 6967396"/>
              <a:gd name="connsiteY343" fmla="*/ 4708467 h 5834374"/>
              <a:gd name="connsiteX344" fmla="*/ 2953744 w 6967396"/>
              <a:gd name="connsiteY344" fmla="*/ 4688543 h 5834374"/>
              <a:gd name="connsiteX345" fmla="*/ 2914250 w 6967396"/>
              <a:gd name="connsiteY345" fmla="*/ 4675937 h 5834374"/>
              <a:gd name="connsiteX346" fmla="*/ 2872790 w 6967396"/>
              <a:gd name="connsiteY346" fmla="*/ 4661823 h 5834374"/>
              <a:gd name="connsiteX347" fmla="*/ 2821825 w 6967396"/>
              <a:gd name="connsiteY347" fmla="*/ 4668868 h 5834374"/>
              <a:gd name="connsiteX348" fmla="*/ 2786920 w 6967396"/>
              <a:gd name="connsiteY348" fmla="*/ 4661663 h 5834374"/>
              <a:gd name="connsiteX349" fmla="*/ 3191238 w 6967396"/>
              <a:gd name="connsiteY349" fmla="*/ 4651993 h 5834374"/>
              <a:gd name="connsiteX350" fmla="*/ 3182847 w 6967396"/>
              <a:gd name="connsiteY350" fmla="*/ 4656907 h 5834374"/>
              <a:gd name="connsiteX351" fmla="*/ 3178114 w 6967396"/>
              <a:gd name="connsiteY351" fmla="*/ 4663883 h 5834374"/>
              <a:gd name="connsiteX352" fmla="*/ 3184267 w 6967396"/>
              <a:gd name="connsiteY352" fmla="*/ 4669358 h 5834374"/>
              <a:gd name="connsiteX353" fmla="*/ 3191688 w 6967396"/>
              <a:gd name="connsiteY353" fmla="*/ 4668314 h 5834374"/>
              <a:gd name="connsiteX354" fmla="*/ 3252705 w 6967396"/>
              <a:gd name="connsiteY354" fmla="*/ 4651266 h 5834374"/>
              <a:gd name="connsiteX355" fmla="*/ 3210755 w 6967396"/>
              <a:gd name="connsiteY355" fmla="*/ 4662986 h 5834374"/>
              <a:gd name="connsiteX356" fmla="*/ 3226904 w 6967396"/>
              <a:gd name="connsiteY356" fmla="*/ 4691366 h 5834374"/>
              <a:gd name="connsiteX357" fmla="*/ 3261226 w 6967396"/>
              <a:gd name="connsiteY357" fmla="*/ 4681777 h 5834374"/>
              <a:gd name="connsiteX358" fmla="*/ 3199034 w 6967396"/>
              <a:gd name="connsiteY358" fmla="*/ 4621036 h 5834374"/>
              <a:gd name="connsiteX359" fmla="*/ 3189345 w 6967396"/>
              <a:gd name="connsiteY359" fmla="*/ 4626827 h 5834374"/>
              <a:gd name="connsiteX360" fmla="*/ 3186976 w 6967396"/>
              <a:gd name="connsiteY360" fmla="*/ 4636741 h 5834374"/>
              <a:gd name="connsiteX361" fmla="*/ 3195669 w 6967396"/>
              <a:gd name="connsiteY361" fmla="*/ 4638422 h 5834374"/>
              <a:gd name="connsiteX362" fmla="*/ 3201543 w 6967396"/>
              <a:gd name="connsiteY362" fmla="*/ 4633697 h 5834374"/>
              <a:gd name="connsiteX363" fmla="*/ 3200100 w 6967396"/>
              <a:gd name="connsiteY363" fmla="*/ 4624852 h 5834374"/>
              <a:gd name="connsiteX364" fmla="*/ 3164262 w 6967396"/>
              <a:gd name="connsiteY364" fmla="*/ 4614305 h 5834374"/>
              <a:gd name="connsiteX365" fmla="*/ 3155871 w 6967396"/>
              <a:gd name="connsiteY365" fmla="*/ 4619219 h 5834374"/>
              <a:gd name="connsiteX366" fmla="*/ 3151138 w 6967396"/>
              <a:gd name="connsiteY366" fmla="*/ 4626195 h 5834374"/>
              <a:gd name="connsiteX367" fmla="*/ 3157296 w 6967396"/>
              <a:gd name="connsiteY367" fmla="*/ 4631672 h 5834374"/>
              <a:gd name="connsiteX368" fmla="*/ 3164712 w 6967396"/>
              <a:gd name="connsiteY368" fmla="*/ 4630626 h 5834374"/>
              <a:gd name="connsiteX369" fmla="*/ 2530130 w 6967396"/>
              <a:gd name="connsiteY369" fmla="*/ 4606994 h 5834374"/>
              <a:gd name="connsiteX370" fmla="*/ 2499937 w 6967396"/>
              <a:gd name="connsiteY370" fmla="*/ 4631740 h 5834374"/>
              <a:gd name="connsiteX371" fmla="*/ 2490533 w 6967396"/>
              <a:gd name="connsiteY371" fmla="*/ 4674308 h 5834374"/>
              <a:gd name="connsiteX372" fmla="*/ 2478656 w 6967396"/>
              <a:gd name="connsiteY372" fmla="*/ 4682227 h 5834374"/>
              <a:gd name="connsiteX373" fmla="*/ 2477168 w 6967396"/>
              <a:gd name="connsiteY373" fmla="*/ 4696579 h 5834374"/>
              <a:gd name="connsiteX374" fmla="*/ 2466773 w 6967396"/>
              <a:gd name="connsiteY374" fmla="*/ 4702026 h 5834374"/>
              <a:gd name="connsiteX375" fmla="*/ 2450937 w 6967396"/>
              <a:gd name="connsiteY375" fmla="*/ 4737663 h 5834374"/>
              <a:gd name="connsiteX376" fmla="*/ 2473705 w 6967396"/>
              <a:gd name="connsiteY376" fmla="*/ 4719349 h 5834374"/>
              <a:gd name="connsiteX377" fmla="*/ 2490535 w 6967396"/>
              <a:gd name="connsiteY377" fmla="*/ 4698065 h 5834374"/>
              <a:gd name="connsiteX378" fmla="*/ 2492016 w 6967396"/>
              <a:gd name="connsiteY378" fmla="*/ 4683216 h 5834374"/>
              <a:gd name="connsiteX379" fmla="*/ 2502412 w 6967396"/>
              <a:gd name="connsiteY379" fmla="*/ 4674306 h 5834374"/>
              <a:gd name="connsiteX380" fmla="*/ 2522211 w 6967396"/>
              <a:gd name="connsiteY380" fmla="*/ 4643622 h 5834374"/>
              <a:gd name="connsiteX381" fmla="*/ 2530130 w 6967396"/>
              <a:gd name="connsiteY381" fmla="*/ 4606994 h 5834374"/>
              <a:gd name="connsiteX382" fmla="*/ 3107230 w 6967396"/>
              <a:gd name="connsiteY382" fmla="*/ 4601464 h 5834374"/>
              <a:gd name="connsiteX383" fmla="*/ 3101752 w 6967396"/>
              <a:gd name="connsiteY383" fmla="*/ 4607619 h 5834374"/>
              <a:gd name="connsiteX384" fmla="*/ 3102798 w 6967396"/>
              <a:gd name="connsiteY384" fmla="*/ 4615035 h 5834374"/>
              <a:gd name="connsiteX385" fmla="*/ 3106280 w 6967396"/>
              <a:gd name="connsiteY385" fmla="*/ 4623826 h 5834374"/>
              <a:gd name="connsiteX386" fmla="*/ 3114688 w 6967396"/>
              <a:gd name="connsiteY386" fmla="*/ 4628160 h 5834374"/>
              <a:gd name="connsiteX387" fmla="*/ 3126225 w 6967396"/>
              <a:gd name="connsiteY387" fmla="*/ 4619797 h 5834374"/>
              <a:gd name="connsiteX388" fmla="*/ 3133306 w 6967396"/>
              <a:gd name="connsiteY388" fmla="*/ 4606512 h 5834374"/>
              <a:gd name="connsiteX389" fmla="*/ 3119868 w 6967396"/>
              <a:gd name="connsiteY389" fmla="*/ 4602558 h 5834374"/>
              <a:gd name="connsiteX390" fmla="*/ 3107230 w 6967396"/>
              <a:gd name="connsiteY390" fmla="*/ 4601464 h 5834374"/>
              <a:gd name="connsiteX391" fmla="*/ 2540053 w 6967396"/>
              <a:gd name="connsiteY391" fmla="*/ 4581756 h 5834374"/>
              <a:gd name="connsiteX392" fmla="*/ 2531941 w 6967396"/>
              <a:gd name="connsiteY392" fmla="*/ 4584710 h 5834374"/>
              <a:gd name="connsiteX393" fmla="*/ 2532605 w 6967396"/>
              <a:gd name="connsiteY393" fmla="*/ 4586701 h 5834374"/>
              <a:gd name="connsiteX394" fmla="*/ 2538047 w 6967396"/>
              <a:gd name="connsiteY394" fmla="*/ 4591156 h 5834374"/>
              <a:gd name="connsiteX395" fmla="*/ 2545967 w 6967396"/>
              <a:gd name="connsiteY395" fmla="*/ 4583235 h 5834374"/>
              <a:gd name="connsiteX396" fmla="*/ 1898605 w 6967396"/>
              <a:gd name="connsiteY396" fmla="*/ 4560489 h 5834374"/>
              <a:gd name="connsiteX397" fmla="*/ 1901575 w 6967396"/>
              <a:gd name="connsiteY397" fmla="*/ 4571870 h 5834374"/>
              <a:gd name="connsiteX398" fmla="*/ 1910484 w 6967396"/>
              <a:gd name="connsiteY398" fmla="*/ 4580285 h 5834374"/>
              <a:gd name="connsiteX399" fmla="*/ 1910486 w 6967396"/>
              <a:gd name="connsiteY399" fmla="*/ 4572367 h 5834374"/>
              <a:gd name="connsiteX400" fmla="*/ 1920385 w 6967396"/>
              <a:gd name="connsiteY400" fmla="*/ 4571872 h 5834374"/>
              <a:gd name="connsiteX401" fmla="*/ 1930284 w 6967396"/>
              <a:gd name="connsiteY401" fmla="*/ 4568406 h 5834374"/>
              <a:gd name="connsiteX402" fmla="*/ 1915931 w 6967396"/>
              <a:gd name="connsiteY402" fmla="*/ 4564447 h 5834374"/>
              <a:gd name="connsiteX403" fmla="*/ 1898605 w 6967396"/>
              <a:gd name="connsiteY403" fmla="*/ 4560489 h 5834374"/>
              <a:gd name="connsiteX404" fmla="*/ 5895620 w 6967396"/>
              <a:gd name="connsiteY404" fmla="*/ 4545992 h 5834374"/>
              <a:gd name="connsiteX405" fmla="*/ 5899882 w 6967396"/>
              <a:gd name="connsiteY405" fmla="*/ 4561244 h 5834374"/>
              <a:gd name="connsiteX406" fmla="*/ 5902440 w 6967396"/>
              <a:gd name="connsiteY406" fmla="*/ 4553851 h 5834374"/>
              <a:gd name="connsiteX407" fmla="*/ 5895620 w 6967396"/>
              <a:gd name="connsiteY407" fmla="*/ 4545992 h 5834374"/>
              <a:gd name="connsiteX408" fmla="*/ 1938202 w 6967396"/>
              <a:gd name="connsiteY408" fmla="*/ 4532770 h 5834374"/>
              <a:gd name="connsiteX409" fmla="*/ 1941173 w 6967396"/>
              <a:gd name="connsiteY409" fmla="*/ 4540194 h 5834374"/>
              <a:gd name="connsiteX410" fmla="*/ 1950082 w 6967396"/>
              <a:gd name="connsiteY410" fmla="*/ 4544648 h 5834374"/>
              <a:gd name="connsiteX411" fmla="*/ 1954040 w 6967396"/>
              <a:gd name="connsiteY411" fmla="*/ 4540688 h 5834374"/>
              <a:gd name="connsiteX412" fmla="*/ 1946123 w 6967396"/>
              <a:gd name="connsiteY412" fmla="*/ 4532771 h 5834374"/>
              <a:gd name="connsiteX413" fmla="*/ 1140375 w 6967396"/>
              <a:gd name="connsiteY413" fmla="*/ 4529822 h 5834374"/>
              <a:gd name="connsiteX414" fmla="*/ 1116618 w 6967396"/>
              <a:gd name="connsiteY414" fmla="*/ 4577334 h 5834374"/>
              <a:gd name="connsiteX415" fmla="*/ 1104739 w 6967396"/>
              <a:gd name="connsiteY415" fmla="*/ 4604062 h 5834374"/>
              <a:gd name="connsiteX416" fmla="*/ 1080979 w 6967396"/>
              <a:gd name="connsiteY416" fmla="*/ 4624851 h 5834374"/>
              <a:gd name="connsiteX417" fmla="*/ 1083454 w 6967396"/>
              <a:gd name="connsiteY417" fmla="*/ 4644153 h 5834374"/>
              <a:gd name="connsiteX418" fmla="*/ 1088901 w 6967396"/>
              <a:gd name="connsiteY418" fmla="*/ 4660486 h 5834374"/>
              <a:gd name="connsiteX419" fmla="*/ 1092365 w 6967396"/>
              <a:gd name="connsiteY419" fmla="*/ 4650093 h 5834374"/>
              <a:gd name="connsiteX420" fmla="*/ 1092859 w 6967396"/>
              <a:gd name="connsiteY420" fmla="*/ 4636729 h 5834374"/>
              <a:gd name="connsiteX421" fmla="*/ 1104740 w 6967396"/>
              <a:gd name="connsiteY421" fmla="*/ 4609011 h 5834374"/>
              <a:gd name="connsiteX422" fmla="*/ 1132456 w 6967396"/>
              <a:gd name="connsiteY422" fmla="*/ 4593173 h 5834374"/>
              <a:gd name="connsiteX423" fmla="*/ 1136417 w 6967396"/>
              <a:gd name="connsiteY423" fmla="*/ 4569415 h 5834374"/>
              <a:gd name="connsiteX424" fmla="*/ 1144334 w 6967396"/>
              <a:gd name="connsiteY424" fmla="*/ 4561499 h 5834374"/>
              <a:gd name="connsiteX425" fmla="*/ 2967867 w 6967396"/>
              <a:gd name="connsiteY425" fmla="*/ 4529397 h 5834374"/>
              <a:gd name="connsiteX426" fmla="*/ 2933544 w 6967396"/>
              <a:gd name="connsiteY426" fmla="*/ 4538986 h 5834374"/>
              <a:gd name="connsiteX427" fmla="*/ 2933990 w 6967396"/>
              <a:gd name="connsiteY427" fmla="*/ 4555304 h 5834374"/>
              <a:gd name="connsiteX428" fmla="*/ 2964500 w 6967396"/>
              <a:gd name="connsiteY428" fmla="*/ 4546780 h 5834374"/>
              <a:gd name="connsiteX429" fmla="*/ 1938202 w 6967396"/>
              <a:gd name="connsiteY429" fmla="*/ 4509012 h 5834374"/>
              <a:gd name="connsiteX430" fmla="*/ 1941171 w 6967396"/>
              <a:gd name="connsiteY430" fmla="*/ 4515942 h 5834374"/>
              <a:gd name="connsiteX431" fmla="*/ 1950080 w 6967396"/>
              <a:gd name="connsiteY431" fmla="*/ 4516933 h 5834374"/>
              <a:gd name="connsiteX432" fmla="*/ 1954042 w 6967396"/>
              <a:gd name="connsiteY432" fmla="*/ 4516933 h 5834374"/>
              <a:gd name="connsiteX433" fmla="*/ 1951073 w 6967396"/>
              <a:gd name="connsiteY433" fmla="*/ 4510003 h 5834374"/>
              <a:gd name="connsiteX434" fmla="*/ 1942163 w 6967396"/>
              <a:gd name="connsiteY434" fmla="*/ 4509012 h 5834374"/>
              <a:gd name="connsiteX435" fmla="*/ 1172052 w 6967396"/>
              <a:gd name="connsiteY435" fmla="*/ 4506062 h 5834374"/>
              <a:gd name="connsiteX436" fmla="*/ 1160173 w 6967396"/>
              <a:gd name="connsiteY436" fmla="*/ 4525861 h 5834374"/>
              <a:gd name="connsiteX437" fmla="*/ 1172051 w 6967396"/>
              <a:gd name="connsiteY437" fmla="*/ 4513981 h 5834374"/>
              <a:gd name="connsiteX438" fmla="*/ 1199771 w 6967396"/>
              <a:gd name="connsiteY438" fmla="*/ 4450625 h 5834374"/>
              <a:gd name="connsiteX439" fmla="*/ 1183931 w 6967396"/>
              <a:gd name="connsiteY439" fmla="*/ 4474384 h 5834374"/>
              <a:gd name="connsiteX440" fmla="*/ 1179972 w 6967396"/>
              <a:gd name="connsiteY440" fmla="*/ 4498142 h 5834374"/>
              <a:gd name="connsiteX441" fmla="*/ 1183930 w 6967396"/>
              <a:gd name="connsiteY441" fmla="*/ 4494182 h 5834374"/>
              <a:gd name="connsiteX442" fmla="*/ 1185415 w 6967396"/>
              <a:gd name="connsiteY442" fmla="*/ 4479335 h 5834374"/>
              <a:gd name="connsiteX443" fmla="*/ 1195810 w 6967396"/>
              <a:gd name="connsiteY443" fmla="*/ 4470426 h 5834374"/>
              <a:gd name="connsiteX444" fmla="*/ 1199772 w 6967396"/>
              <a:gd name="connsiteY444" fmla="*/ 4470426 h 5834374"/>
              <a:gd name="connsiteX445" fmla="*/ 2033233 w 6967396"/>
              <a:gd name="connsiteY445" fmla="*/ 4358548 h 5834374"/>
              <a:gd name="connsiteX446" fmla="*/ 2003043 w 6967396"/>
              <a:gd name="connsiteY446" fmla="*/ 4383293 h 5834374"/>
              <a:gd name="connsiteX447" fmla="*/ 1993639 w 6967396"/>
              <a:gd name="connsiteY447" fmla="*/ 4425861 h 5834374"/>
              <a:gd name="connsiteX448" fmla="*/ 1981759 w 6967396"/>
              <a:gd name="connsiteY448" fmla="*/ 4433781 h 5834374"/>
              <a:gd name="connsiteX449" fmla="*/ 1980274 w 6967396"/>
              <a:gd name="connsiteY449" fmla="*/ 4448133 h 5834374"/>
              <a:gd name="connsiteX450" fmla="*/ 1969878 w 6967396"/>
              <a:gd name="connsiteY450" fmla="*/ 4453576 h 5834374"/>
              <a:gd name="connsiteX451" fmla="*/ 1954042 w 6967396"/>
              <a:gd name="connsiteY451" fmla="*/ 4489214 h 5834374"/>
              <a:gd name="connsiteX452" fmla="*/ 1976810 w 6967396"/>
              <a:gd name="connsiteY452" fmla="*/ 4470899 h 5834374"/>
              <a:gd name="connsiteX453" fmla="*/ 1993638 w 6967396"/>
              <a:gd name="connsiteY453" fmla="*/ 4449619 h 5834374"/>
              <a:gd name="connsiteX454" fmla="*/ 1995123 w 6967396"/>
              <a:gd name="connsiteY454" fmla="*/ 4434769 h 5834374"/>
              <a:gd name="connsiteX455" fmla="*/ 2005515 w 6967396"/>
              <a:gd name="connsiteY455" fmla="*/ 4425860 h 5834374"/>
              <a:gd name="connsiteX456" fmla="*/ 2025316 w 6967396"/>
              <a:gd name="connsiteY456" fmla="*/ 4395172 h 5834374"/>
              <a:gd name="connsiteX457" fmla="*/ 2026487 w 6967396"/>
              <a:gd name="connsiteY457" fmla="*/ 4389753 h 5834374"/>
              <a:gd name="connsiteX458" fmla="*/ 2022326 w 6967396"/>
              <a:gd name="connsiteY458" fmla="*/ 4382445 h 5834374"/>
              <a:gd name="connsiteX459" fmla="*/ 2028269 w 6967396"/>
              <a:gd name="connsiteY459" fmla="*/ 4381520 h 5834374"/>
              <a:gd name="connsiteX460" fmla="*/ 2033234 w 6967396"/>
              <a:gd name="connsiteY460" fmla="*/ 4330828 h 5834374"/>
              <a:gd name="connsiteX461" fmla="*/ 2035707 w 6967396"/>
              <a:gd name="connsiteY461" fmla="*/ 4338252 h 5834374"/>
              <a:gd name="connsiteX462" fmla="*/ 2041153 w 6967396"/>
              <a:gd name="connsiteY462" fmla="*/ 4342706 h 5834374"/>
              <a:gd name="connsiteX463" fmla="*/ 2049073 w 6967396"/>
              <a:gd name="connsiteY463" fmla="*/ 4334788 h 5834374"/>
              <a:gd name="connsiteX464" fmla="*/ 1401711 w 6967396"/>
              <a:gd name="connsiteY464" fmla="*/ 4312039 h 5834374"/>
              <a:gd name="connsiteX465" fmla="*/ 1404682 w 6967396"/>
              <a:gd name="connsiteY465" fmla="*/ 4323423 h 5834374"/>
              <a:gd name="connsiteX466" fmla="*/ 1413591 w 6967396"/>
              <a:gd name="connsiteY466" fmla="*/ 4331839 h 5834374"/>
              <a:gd name="connsiteX467" fmla="*/ 1413591 w 6967396"/>
              <a:gd name="connsiteY467" fmla="*/ 4323917 h 5834374"/>
              <a:gd name="connsiteX468" fmla="*/ 1423490 w 6967396"/>
              <a:gd name="connsiteY468" fmla="*/ 4323422 h 5834374"/>
              <a:gd name="connsiteX469" fmla="*/ 1433390 w 6967396"/>
              <a:gd name="connsiteY469" fmla="*/ 4319959 h 5834374"/>
              <a:gd name="connsiteX470" fmla="*/ 1419033 w 6967396"/>
              <a:gd name="connsiteY470" fmla="*/ 4316001 h 5834374"/>
              <a:gd name="connsiteX471" fmla="*/ 1401711 w 6967396"/>
              <a:gd name="connsiteY471" fmla="*/ 4312039 h 5834374"/>
              <a:gd name="connsiteX472" fmla="*/ 2056991 w 6967396"/>
              <a:gd name="connsiteY472" fmla="*/ 4299153 h 5834374"/>
              <a:gd name="connsiteX473" fmla="*/ 2053032 w 6967396"/>
              <a:gd name="connsiteY473" fmla="*/ 4301133 h 5834374"/>
              <a:gd name="connsiteX474" fmla="*/ 2049072 w 6967396"/>
              <a:gd name="connsiteY474" fmla="*/ 4303112 h 5834374"/>
              <a:gd name="connsiteX475" fmla="*/ 2051547 w 6967396"/>
              <a:gd name="connsiteY475" fmla="*/ 4312516 h 5834374"/>
              <a:gd name="connsiteX476" fmla="*/ 2056994 w 6967396"/>
              <a:gd name="connsiteY476" fmla="*/ 4318949 h 5834374"/>
              <a:gd name="connsiteX477" fmla="*/ 2063922 w 6967396"/>
              <a:gd name="connsiteY477" fmla="*/ 4314495 h 5834374"/>
              <a:gd name="connsiteX478" fmla="*/ 2064911 w 6967396"/>
              <a:gd name="connsiteY478" fmla="*/ 4307069 h 5834374"/>
              <a:gd name="connsiteX479" fmla="*/ 2056991 w 6967396"/>
              <a:gd name="connsiteY479" fmla="*/ 4299153 h 5834374"/>
              <a:gd name="connsiteX480" fmla="*/ 1449226 w 6967396"/>
              <a:gd name="connsiteY480" fmla="*/ 4284322 h 5834374"/>
              <a:gd name="connsiteX481" fmla="*/ 1441308 w 6967396"/>
              <a:gd name="connsiteY481" fmla="*/ 4284324 h 5834374"/>
              <a:gd name="connsiteX482" fmla="*/ 1444279 w 6967396"/>
              <a:gd name="connsiteY482" fmla="*/ 4291747 h 5834374"/>
              <a:gd name="connsiteX483" fmla="*/ 1453188 w 6967396"/>
              <a:gd name="connsiteY483" fmla="*/ 4296201 h 5834374"/>
              <a:gd name="connsiteX484" fmla="*/ 1457146 w 6967396"/>
              <a:gd name="connsiteY484" fmla="*/ 4292242 h 5834374"/>
              <a:gd name="connsiteX485" fmla="*/ 1449226 w 6967396"/>
              <a:gd name="connsiteY485" fmla="*/ 4284322 h 5834374"/>
              <a:gd name="connsiteX486" fmla="*/ 1445265 w 6967396"/>
              <a:gd name="connsiteY486" fmla="*/ 4260563 h 5834374"/>
              <a:gd name="connsiteX487" fmla="*/ 1441308 w 6967396"/>
              <a:gd name="connsiteY487" fmla="*/ 4260565 h 5834374"/>
              <a:gd name="connsiteX488" fmla="*/ 1444277 w 6967396"/>
              <a:gd name="connsiteY488" fmla="*/ 4267495 h 5834374"/>
              <a:gd name="connsiteX489" fmla="*/ 1453186 w 6967396"/>
              <a:gd name="connsiteY489" fmla="*/ 4268483 h 5834374"/>
              <a:gd name="connsiteX490" fmla="*/ 1457147 w 6967396"/>
              <a:gd name="connsiteY490" fmla="*/ 4268483 h 5834374"/>
              <a:gd name="connsiteX491" fmla="*/ 1454175 w 6967396"/>
              <a:gd name="connsiteY491" fmla="*/ 4261554 h 5834374"/>
              <a:gd name="connsiteX492" fmla="*/ 1445265 w 6967396"/>
              <a:gd name="connsiteY492" fmla="*/ 4260563 h 5834374"/>
              <a:gd name="connsiteX493" fmla="*/ 6380080 w 6967396"/>
              <a:gd name="connsiteY493" fmla="*/ 4260356 h 5834374"/>
              <a:gd name="connsiteX494" fmla="*/ 6407796 w 6967396"/>
              <a:gd name="connsiteY494" fmla="*/ 4263920 h 5834374"/>
              <a:gd name="connsiteX495" fmla="*/ 6356090 w 6967396"/>
              <a:gd name="connsiteY495" fmla="*/ 4270143 h 5834374"/>
              <a:gd name="connsiteX496" fmla="*/ 6350144 w 6967396"/>
              <a:gd name="connsiteY496" fmla="*/ 4263581 h 5834374"/>
              <a:gd name="connsiteX497" fmla="*/ 6353959 w 6967396"/>
              <a:gd name="connsiteY497" fmla="*/ 4262515 h 5834374"/>
              <a:gd name="connsiteX498" fmla="*/ 6380080 w 6967396"/>
              <a:gd name="connsiteY498" fmla="*/ 4260356 h 5834374"/>
              <a:gd name="connsiteX499" fmla="*/ 2076789 w 6967396"/>
              <a:gd name="connsiteY499" fmla="*/ 4255594 h 5834374"/>
              <a:gd name="connsiteX500" fmla="*/ 2073324 w 6967396"/>
              <a:gd name="connsiteY500" fmla="*/ 4264010 h 5834374"/>
              <a:gd name="connsiteX501" fmla="*/ 2072832 w 6967396"/>
              <a:gd name="connsiteY501" fmla="*/ 4275393 h 5834374"/>
              <a:gd name="connsiteX502" fmla="*/ 2066890 w 6967396"/>
              <a:gd name="connsiteY502" fmla="*/ 4275889 h 5834374"/>
              <a:gd name="connsiteX503" fmla="*/ 2060951 w 6967396"/>
              <a:gd name="connsiteY503" fmla="*/ 4279353 h 5834374"/>
              <a:gd name="connsiteX504" fmla="*/ 2065406 w 6967396"/>
              <a:gd name="connsiteY504" fmla="*/ 4282817 h 5834374"/>
              <a:gd name="connsiteX505" fmla="*/ 2072830 w 6967396"/>
              <a:gd name="connsiteY505" fmla="*/ 4283312 h 5834374"/>
              <a:gd name="connsiteX506" fmla="*/ 2080751 w 6967396"/>
              <a:gd name="connsiteY506" fmla="*/ 4280839 h 5834374"/>
              <a:gd name="connsiteX507" fmla="*/ 2088668 w 6967396"/>
              <a:gd name="connsiteY507" fmla="*/ 4275394 h 5834374"/>
              <a:gd name="connsiteX508" fmla="*/ 2084215 w 6967396"/>
              <a:gd name="connsiteY508" fmla="*/ 4264010 h 5834374"/>
              <a:gd name="connsiteX509" fmla="*/ 2076789 w 6967396"/>
              <a:gd name="connsiteY509" fmla="*/ 4255594 h 5834374"/>
              <a:gd name="connsiteX510" fmla="*/ 6419855 w 6967396"/>
              <a:gd name="connsiteY510" fmla="*/ 4248218 h 5834374"/>
              <a:gd name="connsiteX511" fmla="*/ 6407796 w 6967396"/>
              <a:gd name="connsiteY511" fmla="*/ 4263920 h 5834374"/>
              <a:gd name="connsiteX512" fmla="*/ 6404603 w 6967396"/>
              <a:gd name="connsiteY512" fmla="*/ 4252479 h 5834374"/>
              <a:gd name="connsiteX513" fmla="*/ 6400337 w 6967396"/>
              <a:gd name="connsiteY513" fmla="*/ 4237225 h 5834374"/>
              <a:gd name="connsiteX514" fmla="*/ 6404603 w 6967396"/>
              <a:gd name="connsiteY514" fmla="*/ 4252479 h 5834374"/>
              <a:gd name="connsiteX515" fmla="*/ 6368764 w 6967396"/>
              <a:gd name="connsiteY515" fmla="*/ 4241933 h 5834374"/>
              <a:gd name="connsiteX516" fmla="*/ 6383121 w 6967396"/>
              <a:gd name="connsiteY516" fmla="*/ 4239980 h 5834374"/>
              <a:gd name="connsiteX517" fmla="*/ 6400337 w 6967396"/>
              <a:gd name="connsiteY517" fmla="*/ 4237225 h 5834374"/>
              <a:gd name="connsiteX518" fmla="*/ 2096588 w 6967396"/>
              <a:gd name="connsiteY518" fmla="*/ 4223917 h 5834374"/>
              <a:gd name="connsiteX519" fmla="*/ 2088671 w 6967396"/>
              <a:gd name="connsiteY519" fmla="*/ 4223919 h 5834374"/>
              <a:gd name="connsiteX520" fmla="*/ 2091144 w 6967396"/>
              <a:gd name="connsiteY520" fmla="*/ 4231342 h 5834374"/>
              <a:gd name="connsiteX521" fmla="*/ 2096587 w 6967396"/>
              <a:gd name="connsiteY521" fmla="*/ 4235797 h 5834374"/>
              <a:gd name="connsiteX522" fmla="*/ 2100546 w 6967396"/>
              <a:gd name="connsiteY522" fmla="*/ 4227879 h 5834374"/>
              <a:gd name="connsiteX523" fmla="*/ 2098569 w 6967396"/>
              <a:gd name="connsiteY523" fmla="*/ 4224413 h 5834374"/>
              <a:gd name="connsiteX524" fmla="*/ 2096588 w 6967396"/>
              <a:gd name="connsiteY524" fmla="*/ 4223917 h 5834374"/>
              <a:gd name="connsiteX525" fmla="*/ 2100548 w 6967396"/>
              <a:gd name="connsiteY525" fmla="*/ 4196202 h 5834374"/>
              <a:gd name="connsiteX526" fmla="*/ 2103022 w 6967396"/>
              <a:gd name="connsiteY526" fmla="*/ 4203626 h 5834374"/>
              <a:gd name="connsiteX527" fmla="*/ 2107739 w 6967396"/>
              <a:gd name="connsiteY527" fmla="*/ 4207484 h 5834374"/>
              <a:gd name="connsiteX528" fmla="*/ 2111634 w 6967396"/>
              <a:gd name="connsiteY528" fmla="*/ 4198972 h 5834374"/>
              <a:gd name="connsiteX529" fmla="*/ 2116386 w 6967396"/>
              <a:gd name="connsiteY529" fmla="*/ 4168483 h 5834374"/>
              <a:gd name="connsiteX530" fmla="*/ 2117375 w 6967396"/>
              <a:gd name="connsiteY530" fmla="*/ 4177888 h 5834374"/>
              <a:gd name="connsiteX531" fmla="*/ 2120121 w 6967396"/>
              <a:gd name="connsiteY531" fmla="*/ 4180435 h 5834374"/>
              <a:gd name="connsiteX532" fmla="*/ 2121297 w 6967396"/>
              <a:gd name="connsiteY532" fmla="*/ 4177869 h 5834374"/>
              <a:gd name="connsiteX533" fmla="*/ 2125432 w 6967396"/>
              <a:gd name="connsiteY533" fmla="*/ 4171501 h 5834374"/>
              <a:gd name="connsiteX534" fmla="*/ 5533930 w 6967396"/>
              <a:gd name="connsiteY534" fmla="*/ 4138055 h 5834374"/>
              <a:gd name="connsiteX535" fmla="*/ 5539259 w 6967396"/>
              <a:gd name="connsiteY535" fmla="*/ 4157125 h 5834374"/>
              <a:gd name="connsiteX536" fmla="*/ 5558739 w 6967396"/>
              <a:gd name="connsiteY536" fmla="*/ 4162475 h 5834374"/>
              <a:gd name="connsiteX537" fmla="*/ 5576161 w 6967396"/>
              <a:gd name="connsiteY537" fmla="*/ 4171480 h 5834374"/>
              <a:gd name="connsiteX538" fmla="*/ 5593544 w 6967396"/>
              <a:gd name="connsiteY538" fmla="*/ 4174846 h 5834374"/>
              <a:gd name="connsiteX539" fmla="*/ 5598426 w 6967396"/>
              <a:gd name="connsiteY539" fmla="*/ 4177596 h 5834374"/>
              <a:gd name="connsiteX540" fmla="*/ 5607659 w 6967396"/>
              <a:gd name="connsiteY540" fmla="*/ 4168334 h 5834374"/>
              <a:gd name="connsiteX541" fmla="*/ 5613231 w 6967396"/>
              <a:gd name="connsiteY541" fmla="*/ 4157013 h 5834374"/>
              <a:gd name="connsiteX542" fmla="*/ 5599449 w 6967396"/>
              <a:gd name="connsiteY542" fmla="*/ 4153670 h 5834374"/>
              <a:gd name="connsiteX543" fmla="*/ 5584405 w 6967396"/>
              <a:gd name="connsiteY543" fmla="*/ 4156844 h 5834374"/>
              <a:gd name="connsiteX544" fmla="*/ 5572965 w 6967396"/>
              <a:gd name="connsiteY544" fmla="*/ 4160040 h 5834374"/>
              <a:gd name="connsiteX545" fmla="*/ 5678679 w 6967396"/>
              <a:gd name="connsiteY545" fmla="*/ 4126392 h 5834374"/>
              <a:gd name="connsiteX546" fmla="*/ 5678060 w 6967396"/>
              <a:gd name="connsiteY546" fmla="*/ 4138900 h 5834374"/>
              <a:gd name="connsiteX547" fmla="*/ 5684007 w 6967396"/>
              <a:gd name="connsiteY547" fmla="*/ 4145462 h 5834374"/>
              <a:gd name="connsiteX548" fmla="*/ 5686035 w 6967396"/>
              <a:gd name="connsiteY548" fmla="*/ 4136158 h 5834374"/>
              <a:gd name="connsiteX549" fmla="*/ 5678679 w 6967396"/>
              <a:gd name="connsiteY549" fmla="*/ 4126392 h 5834374"/>
              <a:gd name="connsiteX550" fmla="*/ 1536338 w 6967396"/>
              <a:gd name="connsiteY550" fmla="*/ 4110098 h 5834374"/>
              <a:gd name="connsiteX551" fmla="*/ 1506146 w 6967396"/>
              <a:gd name="connsiteY551" fmla="*/ 4134847 h 5834374"/>
              <a:gd name="connsiteX552" fmla="*/ 1496741 w 6967396"/>
              <a:gd name="connsiteY552" fmla="*/ 4177412 h 5834374"/>
              <a:gd name="connsiteX553" fmla="*/ 1484864 w 6967396"/>
              <a:gd name="connsiteY553" fmla="*/ 4185331 h 5834374"/>
              <a:gd name="connsiteX554" fmla="*/ 1483379 w 6967396"/>
              <a:gd name="connsiteY554" fmla="*/ 4199683 h 5834374"/>
              <a:gd name="connsiteX555" fmla="*/ 1472985 w 6967396"/>
              <a:gd name="connsiteY555" fmla="*/ 4205129 h 5834374"/>
              <a:gd name="connsiteX556" fmla="*/ 1457145 w 6967396"/>
              <a:gd name="connsiteY556" fmla="*/ 4240768 h 5834374"/>
              <a:gd name="connsiteX557" fmla="*/ 1479913 w 6967396"/>
              <a:gd name="connsiteY557" fmla="*/ 4222453 h 5834374"/>
              <a:gd name="connsiteX558" fmla="*/ 1496743 w 6967396"/>
              <a:gd name="connsiteY558" fmla="*/ 4201169 h 5834374"/>
              <a:gd name="connsiteX559" fmla="*/ 1498229 w 6967396"/>
              <a:gd name="connsiteY559" fmla="*/ 4186323 h 5834374"/>
              <a:gd name="connsiteX560" fmla="*/ 1508621 w 6967396"/>
              <a:gd name="connsiteY560" fmla="*/ 4177414 h 5834374"/>
              <a:gd name="connsiteX561" fmla="*/ 1528419 w 6967396"/>
              <a:gd name="connsiteY561" fmla="*/ 4146726 h 5834374"/>
              <a:gd name="connsiteX562" fmla="*/ 1536338 w 6967396"/>
              <a:gd name="connsiteY562" fmla="*/ 4110098 h 5834374"/>
              <a:gd name="connsiteX563" fmla="*/ 1536340 w 6967396"/>
              <a:gd name="connsiteY563" fmla="*/ 4082382 h 5834374"/>
              <a:gd name="connsiteX564" fmla="*/ 1538813 w 6967396"/>
              <a:gd name="connsiteY564" fmla="*/ 4089805 h 5834374"/>
              <a:gd name="connsiteX565" fmla="*/ 1544259 w 6967396"/>
              <a:gd name="connsiteY565" fmla="*/ 4094259 h 5834374"/>
              <a:gd name="connsiteX566" fmla="*/ 1552179 w 6967396"/>
              <a:gd name="connsiteY566" fmla="*/ 4086342 h 5834374"/>
              <a:gd name="connsiteX567" fmla="*/ 1560096 w 6967396"/>
              <a:gd name="connsiteY567" fmla="*/ 4050703 h 5834374"/>
              <a:gd name="connsiteX568" fmla="*/ 1556137 w 6967396"/>
              <a:gd name="connsiteY568" fmla="*/ 4052683 h 5834374"/>
              <a:gd name="connsiteX569" fmla="*/ 1552177 w 6967396"/>
              <a:gd name="connsiteY569" fmla="*/ 4054662 h 5834374"/>
              <a:gd name="connsiteX570" fmla="*/ 1554653 w 6967396"/>
              <a:gd name="connsiteY570" fmla="*/ 4064066 h 5834374"/>
              <a:gd name="connsiteX571" fmla="*/ 1560096 w 6967396"/>
              <a:gd name="connsiteY571" fmla="*/ 4070500 h 5834374"/>
              <a:gd name="connsiteX572" fmla="*/ 1567024 w 6967396"/>
              <a:gd name="connsiteY572" fmla="*/ 4066046 h 5834374"/>
              <a:gd name="connsiteX573" fmla="*/ 1568017 w 6967396"/>
              <a:gd name="connsiteY573" fmla="*/ 4058622 h 5834374"/>
              <a:gd name="connsiteX574" fmla="*/ 1560096 w 6967396"/>
              <a:gd name="connsiteY574" fmla="*/ 4050703 h 5834374"/>
              <a:gd name="connsiteX575" fmla="*/ 5398722 w 6967396"/>
              <a:gd name="connsiteY575" fmla="*/ 4007272 h 5834374"/>
              <a:gd name="connsiteX576" fmla="*/ 5402983 w 6967396"/>
              <a:gd name="connsiteY576" fmla="*/ 4022524 h 5834374"/>
              <a:gd name="connsiteX577" fmla="*/ 5405541 w 6967396"/>
              <a:gd name="connsiteY577" fmla="*/ 4015130 h 5834374"/>
              <a:gd name="connsiteX578" fmla="*/ 5398722 w 6967396"/>
              <a:gd name="connsiteY578" fmla="*/ 4007272 h 5834374"/>
              <a:gd name="connsiteX579" fmla="*/ 1579895 w 6967396"/>
              <a:gd name="connsiteY579" fmla="*/ 4007147 h 5834374"/>
              <a:gd name="connsiteX580" fmla="*/ 1576430 w 6967396"/>
              <a:gd name="connsiteY580" fmla="*/ 4015563 h 5834374"/>
              <a:gd name="connsiteX581" fmla="*/ 1575935 w 6967396"/>
              <a:gd name="connsiteY581" fmla="*/ 4026948 h 5834374"/>
              <a:gd name="connsiteX582" fmla="*/ 1569996 w 6967396"/>
              <a:gd name="connsiteY582" fmla="*/ 4027442 h 5834374"/>
              <a:gd name="connsiteX583" fmla="*/ 1564058 w 6967396"/>
              <a:gd name="connsiteY583" fmla="*/ 4030906 h 5834374"/>
              <a:gd name="connsiteX584" fmla="*/ 1568510 w 6967396"/>
              <a:gd name="connsiteY584" fmla="*/ 4034371 h 5834374"/>
              <a:gd name="connsiteX585" fmla="*/ 1575936 w 6967396"/>
              <a:gd name="connsiteY585" fmla="*/ 4034865 h 5834374"/>
              <a:gd name="connsiteX586" fmla="*/ 1583853 w 6967396"/>
              <a:gd name="connsiteY586" fmla="*/ 4032389 h 5834374"/>
              <a:gd name="connsiteX587" fmla="*/ 1591774 w 6967396"/>
              <a:gd name="connsiteY587" fmla="*/ 4026947 h 5834374"/>
              <a:gd name="connsiteX588" fmla="*/ 1587317 w 6967396"/>
              <a:gd name="connsiteY588" fmla="*/ 4015562 h 5834374"/>
              <a:gd name="connsiteX589" fmla="*/ 1579895 w 6967396"/>
              <a:gd name="connsiteY589" fmla="*/ 4007147 h 5834374"/>
              <a:gd name="connsiteX590" fmla="*/ 1591773 w 6967396"/>
              <a:gd name="connsiteY590" fmla="*/ 3975470 h 5834374"/>
              <a:gd name="connsiteX591" fmla="*/ 1594247 w 6967396"/>
              <a:gd name="connsiteY591" fmla="*/ 3982897 h 5834374"/>
              <a:gd name="connsiteX592" fmla="*/ 1599693 w 6967396"/>
              <a:gd name="connsiteY592" fmla="*/ 3987350 h 5834374"/>
              <a:gd name="connsiteX593" fmla="*/ 1603651 w 6967396"/>
              <a:gd name="connsiteY593" fmla="*/ 3979429 h 5834374"/>
              <a:gd name="connsiteX594" fmla="*/ 1601672 w 6967396"/>
              <a:gd name="connsiteY594" fmla="*/ 3975968 h 5834374"/>
              <a:gd name="connsiteX595" fmla="*/ 1599692 w 6967396"/>
              <a:gd name="connsiteY595" fmla="*/ 3975471 h 5834374"/>
              <a:gd name="connsiteX596" fmla="*/ 1603651 w 6967396"/>
              <a:gd name="connsiteY596" fmla="*/ 3947753 h 5834374"/>
              <a:gd name="connsiteX597" fmla="*/ 1606127 w 6967396"/>
              <a:gd name="connsiteY597" fmla="*/ 3955176 h 5834374"/>
              <a:gd name="connsiteX598" fmla="*/ 1610842 w 6967396"/>
              <a:gd name="connsiteY598" fmla="*/ 3959038 h 5834374"/>
              <a:gd name="connsiteX599" fmla="*/ 1614740 w 6967396"/>
              <a:gd name="connsiteY599" fmla="*/ 3950525 h 5834374"/>
              <a:gd name="connsiteX600" fmla="*/ 1619492 w 6967396"/>
              <a:gd name="connsiteY600" fmla="*/ 3920036 h 5834374"/>
              <a:gd name="connsiteX601" fmla="*/ 1620481 w 6967396"/>
              <a:gd name="connsiteY601" fmla="*/ 3929442 h 5834374"/>
              <a:gd name="connsiteX602" fmla="*/ 1623227 w 6967396"/>
              <a:gd name="connsiteY602" fmla="*/ 3931989 h 5834374"/>
              <a:gd name="connsiteX603" fmla="*/ 1624403 w 6967396"/>
              <a:gd name="connsiteY603" fmla="*/ 3929419 h 5834374"/>
              <a:gd name="connsiteX604" fmla="*/ 1628537 w 6967396"/>
              <a:gd name="connsiteY604" fmla="*/ 3923051 h 5834374"/>
              <a:gd name="connsiteX605" fmla="*/ 5008860 w 6967396"/>
              <a:gd name="connsiteY605" fmla="*/ 3783391 h 5834374"/>
              <a:gd name="connsiteX606" fmla="*/ 5000724 w 6967396"/>
              <a:gd name="connsiteY606" fmla="*/ 3802618 h 5834374"/>
              <a:gd name="connsiteX607" fmla="*/ 5028359 w 6967396"/>
              <a:gd name="connsiteY607" fmla="*/ 3814735 h 5834374"/>
              <a:gd name="connsiteX608" fmla="*/ 5038377 w 6967396"/>
              <a:gd name="connsiteY608" fmla="*/ 3823352 h 5834374"/>
              <a:gd name="connsiteX609" fmla="*/ 5052416 w 6967396"/>
              <a:gd name="connsiteY609" fmla="*/ 3795268 h 5834374"/>
              <a:gd name="connsiteX610" fmla="*/ 1698684 w 6967396"/>
              <a:gd name="connsiteY610" fmla="*/ 3741853 h 5834374"/>
              <a:gd name="connsiteX611" fmla="*/ 1703138 w 6967396"/>
              <a:gd name="connsiteY611" fmla="*/ 3755217 h 5834374"/>
              <a:gd name="connsiteX612" fmla="*/ 1703584 w 6967396"/>
              <a:gd name="connsiteY612" fmla="*/ 3755840 h 5834374"/>
              <a:gd name="connsiteX613" fmla="*/ 1709155 w 6967396"/>
              <a:gd name="connsiteY613" fmla="*/ 3743999 h 5834374"/>
              <a:gd name="connsiteX614" fmla="*/ 5095973 w 6967396"/>
              <a:gd name="connsiteY614" fmla="*/ 3660641 h 5834374"/>
              <a:gd name="connsiteX615" fmla="*/ 5087062 w 6967396"/>
              <a:gd name="connsiteY615" fmla="*/ 3680934 h 5834374"/>
              <a:gd name="connsiteX616" fmla="*/ 5084093 w 6967396"/>
              <a:gd name="connsiteY616" fmla="*/ 3704198 h 5834374"/>
              <a:gd name="connsiteX617" fmla="*/ 5067267 w 6967396"/>
              <a:gd name="connsiteY617" fmla="*/ 3721025 h 5834374"/>
              <a:gd name="connsiteX618" fmla="*/ 5056377 w 6967396"/>
              <a:gd name="connsiteY618" fmla="*/ 3743794 h 5834374"/>
              <a:gd name="connsiteX619" fmla="*/ 5068254 w 6967396"/>
              <a:gd name="connsiteY619" fmla="*/ 3751712 h 5834374"/>
              <a:gd name="connsiteX620" fmla="*/ 5072711 w 6967396"/>
              <a:gd name="connsiteY620" fmla="*/ 3740327 h 5834374"/>
              <a:gd name="connsiteX621" fmla="*/ 5080134 w 6967396"/>
              <a:gd name="connsiteY621" fmla="*/ 3731916 h 5834374"/>
              <a:gd name="connsiteX622" fmla="*/ 5083598 w 6967396"/>
              <a:gd name="connsiteY622" fmla="*/ 3737854 h 5834374"/>
              <a:gd name="connsiteX623" fmla="*/ 5084095 w 6967396"/>
              <a:gd name="connsiteY623" fmla="*/ 3743792 h 5834374"/>
              <a:gd name="connsiteX624" fmla="*/ 5115770 w 6967396"/>
              <a:gd name="connsiteY624" fmla="*/ 3735873 h 5834374"/>
              <a:gd name="connsiteX625" fmla="*/ 5131609 w 6967396"/>
              <a:gd name="connsiteY625" fmla="*/ 3704196 h 5834374"/>
              <a:gd name="connsiteX626" fmla="*/ 5099932 w 6967396"/>
              <a:gd name="connsiteY626" fmla="*/ 3688357 h 5834374"/>
              <a:gd name="connsiteX627" fmla="*/ 5099437 w 6967396"/>
              <a:gd name="connsiteY627" fmla="*/ 3673014 h 5834374"/>
              <a:gd name="connsiteX628" fmla="*/ 5095973 w 6967396"/>
              <a:gd name="connsiteY628" fmla="*/ 3660641 h 5834374"/>
              <a:gd name="connsiteX629" fmla="*/ 1140297 w 6967396"/>
              <a:gd name="connsiteY629" fmla="*/ 3403265 h 5834374"/>
              <a:gd name="connsiteX630" fmla="*/ 1156136 w 6967396"/>
              <a:gd name="connsiteY630" fmla="*/ 3411183 h 5834374"/>
              <a:gd name="connsiteX631" fmla="*/ 1148216 w 6967396"/>
              <a:gd name="connsiteY631" fmla="*/ 3415142 h 5834374"/>
              <a:gd name="connsiteX632" fmla="*/ 1140297 w 6967396"/>
              <a:gd name="connsiteY632" fmla="*/ 3407226 h 5834374"/>
              <a:gd name="connsiteX633" fmla="*/ 5130878 w 6967396"/>
              <a:gd name="connsiteY633" fmla="*/ 3371666 h 5834374"/>
              <a:gd name="connsiteX634" fmla="*/ 5122205 w 6967396"/>
              <a:gd name="connsiteY634" fmla="*/ 3372576 h 5834374"/>
              <a:gd name="connsiteX635" fmla="*/ 5115770 w 6967396"/>
              <a:gd name="connsiteY635" fmla="*/ 3379506 h 5834374"/>
              <a:gd name="connsiteX636" fmla="*/ 5122208 w 6967396"/>
              <a:gd name="connsiteY636" fmla="*/ 3387427 h 5834374"/>
              <a:gd name="connsiteX637" fmla="*/ 5131610 w 6967396"/>
              <a:gd name="connsiteY637" fmla="*/ 3395345 h 5834374"/>
              <a:gd name="connsiteX638" fmla="*/ 5143982 w 6967396"/>
              <a:gd name="connsiteY638" fmla="*/ 3386435 h 5834374"/>
              <a:gd name="connsiteX639" fmla="*/ 5145808 w 6967396"/>
              <a:gd name="connsiteY639" fmla="*/ 3378622 h 5834374"/>
              <a:gd name="connsiteX640" fmla="*/ 5313830 w 6967396"/>
              <a:gd name="connsiteY640" fmla="*/ 3357979 h 5834374"/>
              <a:gd name="connsiteX641" fmla="*/ 5306226 w 6967396"/>
              <a:gd name="connsiteY641" fmla="*/ 3361650 h 5834374"/>
              <a:gd name="connsiteX642" fmla="*/ 5293827 w 6967396"/>
              <a:gd name="connsiteY642" fmla="*/ 3377962 h 5834374"/>
              <a:gd name="connsiteX643" fmla="*/ 5271982 w 6967396"/>
              <a:gd name="connsiteY643" fmla="*/ 3369678 h 5834374"/>
              <a:gd name="connsiteX644" fmla="*/ 5262251 w 6967396"/>
              <a:gd name="connsiteY644" fmla="*/ 3382674 h 5834374"/>
              <a:gd name="connsiteX645" fmla="*/ 5206844 w 6967396"/>
              <a:gd name="connsiteY645" fmla="*/ 3389122 h 5834374"/>
              <a:gd name="connsiteX646" fmla="*/ 5206842 w 6967396"/>
              <a:gd name="connsiteY646" fmla="*/ 3399306 h 5834374"/>
              <a:gd name="connsiteX647" fmla="*/ 5195953 w 6967396"/>
              <a:gd name="connsiteY647" fmla="*/ 3400791 h 5834374"/>
              <a:gd name="connsiteX648" fmla="*/ 5191004 w 6967396"/>
              <a:gd name="connsiteY648" fmla="*/ 3411186 h 5834374"/>
              <a:gd name="connsiteX649" fmla="*/ 5195952 w 6967396"/>
              <a:gd name="connsiteY649" fmla="*/ 3425044 h 5834374"/>
              <a:gd name="connsiteX650" fmla="*/ 5206841 w 6967396"/>
              <a:gd name="connsiteY650" fmla="*/ 3438901 h 5834374"/>
              <a:gd name="connsiteX651" fmla="*/ 5219216 w 6967396"/>
              <a:gd name="connsiteY651" fmla="*/ 3447811 h 5834374"/>
              <a:gd name="connsiteX652" fmla="*/ 5222681 w 6967396"/>
              <a:gd name="connsiteY652" fmla="*/ 3462659 h 5834374"/>
              <a:gd name="connsiteX653" fmla="*/ 5186549 w 6967396"/>
              <a:gd name="connsiteY653" fmla="*/ 3516117 h 5834374"/>
              <a:gd name="connsiteX654" fmla="*/ 5147450 w 6967396"/>
              <a:gd name="connsiteY654" fmla="*/ 3569570 h 5834374"/>
              <a:gd name="connsiteX655" fmla="*/ 5135568 w 6967396"/>
              <a:gd name="connsiteY655" fmla="*/ 3522052 h 5834374"/>
              <a:gd name="connsiteX656" fmla="*/ 5099931 w 6967396"/>
              <a:gd name="connsiteY656" fmla="*/ 3502255 h 5834374"/>
              <a:gd name="connsiteX657" fmla="*/ 5111812 w 6967396"/>
              <a:gd name="connsiteY657" fmla="*/ 3478499 h 5834374"/>
              <a:gd name="connsiteX658" fmla="*/ 5111316 w 6967396"/>
              <a:gd name="connsiteY658" fmla="*/ 3476518 h 5834374"/>
              <a:gd name="connsiteX659" fmla="*/ 5107851 w 6967396"/>
              <a:gd name="connsiteY659" fmla="*/ 3474538 h 5834374"/>
              <a:gd name="connsiteX660" fmla="*/ 5099932 w 6967396"/>
              <a:gd name="connsiteY660" fmla="*/ 3478497 h 5834374"/>
              <a:gd name="connsiteX661" fmla="*/ 5084095 w 6967396"/>
              <a:gd name="connsiteY661" fmla="*/ 3537893 h 5834374"/>
              <a:gd name="connsiteX662" fmla="*/ 5073203 w 6967396"/>
              <a:gd name="connsiteY662" fmla="*/ 3523044 h 5834374"/>
              <a:gd name="connsiteX663" fmla="*/ 5056376 w 6967396"/>
              <a:gd name="connsiteY663" fmla="*/ 3537892 h 5834374"/>
              <a:gd name="connsiteX664" fmla="*/ 5049447 w 6967396"/>
              <a:gd name="connsiteY664" fmla="*/ 3576995 h 5834374"/>
              <a:gd name="connsiteX665" fmla="*/ 5024698 w 6967396"/>
              <a:gd name="connsiteY665" fmla="*/ 3601246 h 5834374"/>
              <a:gd name="connsiteX666" fmla="*/ 5040537 w 6967396"/>
              <a:gd name="connsiteY666" fmla="*/ 3628965 h 5834374"/>
              <a:gd name="connsiteX667" fmla="*/ 5069244 w 6967396"/>
              <a:gd name="connsiteY667" fmla="*/ 3613124 h 5834374"/>
              <a:gd name="connsiteX668" fmla="*/ 5092012 w 6967396"/>
              <a:gd name="connsiteY668" fmla="*/ 3585408 h 5834374"/>
              <a:gd name="connsiteX669" fmla="*/ 5107853 w 6967396"/>
              <a:gd name="connsiteY669" fmla="*/ 3601247 h 5834374"/>
              <a:gd name="connsiteX670" fmla="*/ 5125671 w 6967396"/>
              <a:gd name="connsiteY670" fmla="*/ 3605700 h 5834374"/>
              <a:gd name="connsiteX671" fmla="*/ 5131609 w 6967396"/>
              <a:gd name="connsiteY671" fmla="*/ 3625003 h 5834374"/>
              <a:gd name="connsiteX672" fmla="*/ 5123690 w 6967396"/>
              <a:gd name="connsiteY672" fmla="*/ 3656187 h 5834374"/>
              <a:gd name="connsiteX673" fmla="*/ 5115771 w 6967396"/>
              <a:gd name="connsiteY673" fmla="*/ 3672520 h 5834374"/>
              <a:gd name="connsiteX674" fmla="*/ 5147450 w 6967396"/>
              <a:gd name="connsiteY674" fmla="*/ 3644803 h 5834374"/>
              <a:gd name="connsiteX675" fmla="*/ 5161306 w 6967396"/>
              <a:gd name="connsiteY675" fmla="*/ 3599268 h 5834374"/>
              <a:gd name="connsiteX676" fmla="*/ 5175164 w 6967396"/>
              <a:gd name="connsiteY676" fmla="*/ 3553729 h 5834374"/>
              <a:gd name="connsiteX677" fmla="*/ 5206844 w 6967396"/>
              <a:gd name="connsiteY677" fmla="*/ 3537891 h 5834374"/>
              <a:gd name="connsiteX678" fmla="*/ 5214763 w 6967396"/>
              <a:gd name="connsiteY678" fmla="*/ 3514134 h 5834374"/>
              <a:gd name="connsiteX679" fmla="*/ 5222679 w 6967396"/>
              <a:gd name="connsiteY679" fmla="*/ 3490378 h 5834374"/>
              <a:gd name="connsiteX680" fmla="*/ 5240005 w 6967396"/>
              <a:gd name="connsiteY680" fmla="*/ 3461173 h 5834374"/>
              <a:gd name="connsiteX681" fmla="*/ 5254358 w 6967396"/>
              <a:gd name="connsiteY681" fmla="*/ 3423063 h 5834374"/>
              <a:gd name="connsiteX682" fmla="*/ 5258318 w 6967396"/>
              <a:gd name="connsiteY682" fmla="*/ 3387426 h 5834374"/>
              <a:gd name="connsiteX683" fmla="*/ 5264257 w 6967396"/>
              <a:gd name="connsiteY683" fmla="*/ 3412670 h 5834374"/>
              <a:gd name="connsiteX684" fmla="*/ 5270195 w 6967396"/>
              <a:gd name="connsiteY684" fmla="*/ 3434942 h 5834374"/>
              <a:gd name="connsiteX685" fmla="*/ 5287025 w 6967396"/>
              <a:gd name="connsiteY685" fmla="*/ 3405246 h 5834374"/>
              <a:gd name="connsiteX686" fmla="*/ 5297915 w 6967396"/>
              <a:gd name="connsiteY686" fmla="*/ 3375547 h 5834374"/>
              <a:gd name="connsiteX687" fmla="*/ 5313751 w 6967396"/>
              <a:gd name="connsiteY687" fmla="*/ 3359707 h 5834374"/>
              <a:gd name="connsiteX688" fmla="*/ 969806 w 6967396"/>
              <a:gd name="connsiteY688" fmla="*/ 3216743 h 5834374"/>
              <a:gd name="connsiteX689" fmla="*/ 964627 w 6967396"/>
              <a:gd name="connsiteY689" fmla="*/ 3217181 h 5834374"/>
              <a:gd name="connsiteX690" fmla="*/ 960766 w 6967396"/>
              <a:gd name="connsiteY690" fmla="*/ 3216824 h 5834374"/>
              <a:gd name="connsiteX691" fmla="*/ 966151 w 6967396"/>
              <a:gd name="connsiteY691" fmla="*/ 3219182 h 5834374"/>
              <a:gd name="connsiteX692" fmla="*/ 932456 w 6967396"/>
              <a:gd name="connsiteY692" fmla="*/ 3214212 h 5834374"/>
              <a:gd name="connsiteX693" fmla="*/ 930866 w 6967396"/>
              <a:gd name="connsiteY693" fmla="*/ 3215293 h 5834374"/>
              <a:gd name="connsiteX694" fmla="*/ 944868 w 6967396"/>
              <a:gd name="connsiteY694" fmla="*/ 3218192 h 5834374"/>
              <a:gd name="connsiteX695" fmla="*/ 949313 w 6967396"/>
              <a:gd name="connsiteY695" fmla="*/ 3215769 h 5834374"/>
              <a:gd name="connsiteX696" fmla="*/ 643404 w 6967396"/>
              <a:gd name="connsiteY696" fmla="*/ 3154818 h 5834374"/>
              <a:gd name="connsiteX697" fmla="*/ 659242 w 6967396"/>
              <a:gd name="connsiteY697" fmla="*/ 3162736 h 5834374"/>
              <a:gd name="connsiteX698" fmla="*/ 651323 w 6967396"/>
              <a:gd name="connsiteY698" fmla="*/ 3166696 h 5834374"/>
              <a:gd name="connsiteX699" fmla="*/ 643402 w 6967396"/>
              <a:gd name="connsiteY699" fmla="*/ 3158776 h 5834374"/>
              <a:gd name="connsiteX700" fmla="*/ 770111 w 6967396"/>
              <a:gd name="connsiteY700" fmla="*/ 3103340 h 5834374"/>
              <a:gd name="connsiteX701" fmla="*/ 785949 w 6967396"/>
              <a:gd name="connsiteY701" fmla="*/ 3115219 h 5834374"/>
              <a:gd name="connsiteX702" fmla="*/ 776545 w 6967396"/>
              <a:gd name="connsiteY702" fmla="*/ 3112251 h 5834374"/>
              <a:gd name="connsiteX703" fmla="*/ 770111 w 6967396"/>
              <a:gd name="connsiteY703" fmla="*/ 3103340 h 5834374"/>
              <a:gd name="connsiteX704" fmla="*/ 1346278 w 6967396"/>
              <a:gd name="connsiteY704" fmla="*/ 2906370 h 5834374"/>
              <a:gd name="connsiteX705" fmla="*/ 1350732 w 6967396"/>
              <a:gd name="connsiteY705" fmla="*/ 2914290 h 5834374"/>
              <a:gd name="connsiteX706" fmla="*/ 1358154 w 6967396"/>
              <a:gd name="connsiteY706" fmla="*/ 2922210 h 5834374"/>
              <a:gd name="connsiteX707" fmla="*/ 1362114 w 6967396"/>
              <a:gd name="connsiteY707" fmla="*/ 2910332 h 5834374"/>
              <a:gd name="connsiteX708" fmla="*/ 1354195 w 6967396"/>
              <a:gd name="connsiteY708" fmla="*/ 2906863 h 5834374"/>
              <a:gd name="connsiteX709" fmla="*/ 1346278 w 6967396"/>
              <a:gd name="connsiteY709" fmla="*/ 2906370 h 5834374"/>
              <a:gd name="connsiteX710" fmla="*/ 146506 w 6967396"/>
              <a:gd name="connsiteY710" fmla="*/ 2906369 h 5834374"/>
              <a:gd name="connsiteX711" fmla="*/ 162345 w 6967396"/>
              <a:gd name="connsiteY711" fmla="*/ 2914291 h 5834374"/>
              <a:gd name="connsiteX712" fmla="*/ 154426 w 6967396"/>
              <a:gd name="connsiteY712" fmla="*/ 2918250 h 5834374"/>
              <a:gd name="connsiteX713" fmla="*/ 146509 w 6967396"/>
              <a:gd name="connsiteY713" fmla="*/ 2910330 h 5834374"/>
              <a:gd name="connsiteX714" fmla="*/ 1373994 w 6967396"/>
              <a:gd name="connsiteY714" fmla="*/ 2902408 h 5834374"/>
              <a:gd name="connsiteX715" fmla="*/ 1366075 w 6967396"/>
              <a:gd name="connsiteY715" fmla="*/ 2910329 h 5834374"/>
              <a:gd name="connsiteX716" fmla="*/ 1377953 w 6967396"/>
              <a:gd name="connsiteY716" fmla="*/ 2914288 h 5834374"/>
              <a:gd name="connsiteX717" fmla="*/ 1377954 w 6967396"/>
              <a:gd name="connsiteY717" fmla="*/ 2910331 h 5834374"/>
              <a:gd name="connsiteX718" fmla="*/ 1373994 w 6967396"/>
              <a:gd name="connsiteY718" fmla="*/ 2902408 h 5834374"/>
              <a:gd name="connsiteX719" fmla="*/ 1385871 w 6967396"/>
              <a:gd name="connsiteY719" fmla="*/ 2898450 h 5834374"/>
              <a:gd name="connsiteX720" fmla="*/ 1393791 w 6967396"/>
              <a:gd name="connsiteY720" fmla="*/ 2906370 h 5834374"/>
              <a:gd name="connsiteX721" fmla="*/ 1397752 w 6967396"/>
              <a:gd name="connsiteY721" fmla="*/ 2906370 h 5834374"/>
              <a:gd name="connsiteX722" fmla="*/ 1401710 w 6967396"/>
              <a:gd name="connsiteY722" fmla="*/ 2902410 h 5834374"/>
              <a:gd name="connsiteX723" fmla="*/ 1413589 w 6967396"/>
              <a:gd name="connsiteY723" fmla="*/ 2902409 h 5834374"/>
              <a:gd name="connsiteX724" fmla="*/ 1405671 w 6967396"/>
              <a:gd name="connsiteY724" fmla="*/ 2898450 h 5834374"/>
              <a:gd name="connsiteX725" fmla="*/ 1401710 w 6967396"/>
              <a:gd name="connsiteY725" fmla="*/ 2902410 h 5834374"/>
              <a:gd name="connsiteX726" fmla="*/ 1395771 w 6967396"/>
              <a:gd name="connsiteY726" fmla="*/ 2900430 h 5834374"/>
              <a:gd name="connsiteX727" fmla="*/ 1389832 w 6967396"/>
              <a:gd name="connsiteY727" fmla="*/ 2898451 h 5834374"/>
              <a:gd name="connsiteX728" fmla="*/ 1057224 w 6967396"/>
              <a:gd name="connsiteY728" fmla="*/ 2894491 h 5834374"/>
              <a:gd name="connsiteX729" fmla="*/ 1037424 w 6967396"/>
              <a:gd name="connsiteY729" fmla="*/ 2896966 h 5834374"/>
              <a:gd name="connsiteX730" fmla="*/ 1017627 w 6967396"/>
              <a:gd name="connsiteY730" fmla="*/ 2902409 h 5834374"/>
              <a:gd name="connsiteX731" fmla="*/ 991889 w 6967396"/>
              <a:gd name="connsiteY731" fmla="*/ 2901915 h 5834374"/>
              <a:gd name="connsiteX732" fmla="*/ 966152 w 6967396"/>
              <a:gd name="connsiteY732" fmla="*/ 2910328 h 5834374"/>
              <a:gd name="connsiteX733" fmla="*/ 989909 w 6967396"/>
              <a:gd name="connsiteY733" fmla="*/ 2914290 h 5834374"/>
              <a:gd name="connsiteX734" fmla="*/ 999809 w 6967396"/>
              <a:gd name="connsiteY734" fmla="*/ 2913298 h 5834374"/>
              <a:gd name="connsiteX735" fmla="*/ 1009706 w 6967396"/>
              <a:gd name="connsiteY735" fmla="*/ 2918248 h 5834374"/>
              <a:gd name="connsiteX736" fmla="*/ 1017625 w 6967396"/>
              <a:gd name="connsiteY736" fmla="*/ 2930128 h 5834374"/>
              <a:gd name="connsiteX737" fmla="*/ 1021587 w 6967396"/>
              <a:gd name="connsiteY737" fmla="*/ 2930128 h 5834374"/>
              <a:gd name="connsiteX738" fmla="*/ 1034951 w 6967396"/>
              <a:gd name="connsiteY738" fmla="*/ 2921219 h 5834374"/>
              <a:gd name="connsiteX739" fmla="*/ 1045343 w 6967396"/>
              <a:gd name="connsiteY739" fmla="*/ 2918247 h 5834374"/>
              <a:gd name="connsiteX740" fmla="*/ 1096819 w 6967396"/>
              <a:gd name="connsiteY740" fmla="*/ 2910331 h 5834374"/>
              <a:gd name="connsiteX741" fmla="*/ 1116121 w 6967396"/>
              <a:gd name="connsiteY741" fmla="*/ 2911320 h 5834374"/>
              <a:gd name="connsiteX742" fmla="*/ 1132457 w 6967396"/>
              <a:gd name="connsiteY742" fmla="*/ 2906370 h 5834374"/>
              <a:gd name="connsiteX743" fmla="*/ 1126021 w 6967396"/>
              <a:gd name="connsiteY743" fmla="*/ 2897460 h 5834374"/>
              <a:gd name="connsiteX744" fmla="*/ 1116620 w 6967396"/>
              <a:gd name="connsiteY744" fmla="*/ 2894491 h 5834374"/>
              <a:gd name="connsiteX745" fmla="*/ 273215 w 6967396"/>
              <a:gd name="connsiteY745" fmla="*/ 2854894 h 5834374"/>
              <a:gd name="connsiteX746" fmla="*/ 289052 w 6967396"/>
              <a:gd name="connsiteY746" fmla="*/ 2866773 h 5834374"/>
              <a:gd name="connsiteX747" fmla="*/ 279651 w 6967396"/>
              <a:gd name="connsiteY747" fmla="*/ 2863804 h 5834374"/>
              <a:gd name="connsiteX748" fmla="*/ 273215 w 6967396"/>
              <a:gd name="connsiteY748" fmla="*/ 2854894 h 5834374"/>
              <a:gd name="connsiteX749" fmla="*/ 5689917 w 6967396"/>
              <a:gd name="connsiteY749" fmla="*/ 2840996 h 5834374"/>
              <a:gd name="connsiteX750" fmla="*/ 5710707 w 6967396"/>
              <a:gd name="connsiteY750" fmla="*/ 2850401 h 5834374"/>
              <a:gd name="connsiteX751" fmla="*/ 5737433 w 6967396"/>
              <a:gd name="connsiteY751" fmla="*/ 2844955 h 5834374"/>
              <a:gd name="connsiteX752" fmla="*/ 5796827 w 6967396"/>
              <a:gd name="connsiteY752" fmla="*/ 2777641 h 5834374"/>
              <a:gd name="connsiteX753" fmla="*/ 5786433 w 6967396"/>
              <a:gd name="connsiteY753" fmla="*/ 2782594 h 5834374"/>
              <a:gd name="connsiteX754" fmla="*/ 5784949 w 6967396"/>
              <a:gd name="connsiteY754" fmla="*/ 2793482 h 5834374"/>
              <a:gd name="connsiteX755" fmla="*/ 5784948 w 6967396"/>
              <a:gd name="connsiteY755" fmla="*/ 2797440 h 5834374"/>
              <a:gd name="connsiteX756" fmla="*/ 5801777 w 6967396"/>
              <a:gd name="connsiteY756" fmla="*/ 2794472 h 5834374"/>
              <a:gd name="connsiteX757" fmla="*/ 5812666 w 6967396"/>
              <a:gd name="connsiteY757" fmla="*/ 2785563 h 5834374"/>
              <a:gd name="connsiteX758" fmla="*/ 5806230 w 6967396"/>
              <a:gd name="connsiteY758" fmla="*/ 2780119 h 5834374"/>
              <a:gd name="connsiteX759" fmla="*/ 5796827 w 6967396"/>
              <a:gd name="connsiteY759" fmla="*/ 2777641 h 5834374"/>
              <a:gd name="connsiteX760" fmla="*/ 5630525 w 6967396"/>
              <a:gd name="connsiteY760" fmla="*/ 2745965 h 5834374"/>
              <a:gd name="connsiteX761" fmla="*/ 5621119 w 6967396"/>
              <a:gd name="connsiteY761" fmla="*/ 2746954 h 5834374"/>
              <a:gd name="connsiteX762" fmla="*/ 5614684 w 6967396"/>
              <a:gd name="connsiteY762" fmla="*/ 2753884 h 5834374"/>
              <a:gd name="connsiteX763" fmla="*/ 5638441 w 6967396"/>
              <a:gd name="connsiteY763" fmla="*/ 2761309 h 5834374"/>
              <a:gd name="connsiteX764" fmla="*/ 5662198 w 6967396"/>
              <a:gd name="connsiteY764" fmla="*/ 2765762 h 5834374"/>
              <a:gd name="connsiteX765" fmla="*/ 5670120 w 6967396"/>
              <a:gd name="connsiteY765" fmla="*/ 2765269 h 5834374"/>
              <a:gd name="connsiteX766" fmla="*/ 5678039 w 6967396"/>
              <a:gd name="connsiteY766" fmla="*/ 2761804 h 5834374"/>
              <a:gd name="connsiteX767" fmla="*/ 5657251 w 6967396"/>
              <a:gd name="connsiteY767" fmla="*/ 2750915 h 5834374"/>
              <a:gd name="connsiteX768" fmla="*/ 5630525 w 6967396"/>
              <a:gd name="connsiteY768" fmla="*/ 2745965 h 5834374"/>
              <a:gd name="connsiteX769" fmla="*/ 5721596 w 6967396"/>
              <a:gd name="connsiteY769" fmla="*/ 2738046 h 5834374"/>
              <a:gd name="connsiteX770" fmla="*/ 5734464 w 6967396"/>
              <a:gd name="connsiteY770" fmla="*/ 2747451 h 5834374"/>
              <a:gd name="connsiteX771" fmla="*/ 5753272 w 6967396"/>
              <a:gd name="connsiteY771" fmla="*/ 2742006 h 5834374"/>
              <a:gd name="connsiteX772" fmla="*/ 5697837 w 6967396"/>
              <a:gd name="connsiteY772" fmla="*/ 2734085 h 5834374"/>
              <a:gd name="connsiteX773" fmla="*/ 5693876 w 6967396"/>
              <a:gd name="connsiteY773" fmla="*/ 2736068 h 5834374"/>
              <a:gd name="connsiteX774" fmla="*/ 5689916 w 6967396"/>
              <a:gd name="connsiteY774" fmla="*/ 2738048 h 5834374"/>
              <a:gd name="connsiteX775" fmla="*/ 5692391 w 6967396"/>
              <a:gd name="connsiteY775" fmla="*/ 2747452 h 5834374"/>
              <a:gd name="connsiteX776" fmla="*/ 5697838 w 6967396"/>
              <a:gd name="connsiteY776" fmla="*/ 2753885 h 5834374"/>
              <a:gd name="connsiteX777" fmla="*/ 5704766 w 6967396"/>
              <a:gd name="connsiteY777" fmla="*/ 2749431 h 5834374"/>
              <a:gd name="connsiteX778" fmla="*/ 5705755 w 6967396"/>
              <a:gd name="connsiteY778" fmla="*/ 2742005 h 5834374"/>
              <a:gd name="connsiteX779" fmla="*/ 5697837 w 6967396"/>
              <a:gd name="connsiteY779" fmla="*/ 2734085 h 5834374"/>
              <a:gd name="connsiteX780" fmla="*/ 1645208 w 6967396"/>
              <a:gd name="connsiteY780" fmla="*/ 2365920 h 5834374"/>
              <a:gd name="connsiteX781" fmla="*/ 1624013 w 6967396"/>
              <a:gd name="connsiteY781" fmla="*/ 2368202 h 5834374"/>
              <a:gd name="connsiteX782" fmla="*/ 1628891 w 6967396"/>
              <a:gd name="connsiteY782" fmla="*/ 2370949 h 5834374"/>
              <a:gd name="connsiteX783" fmla="*/ 1643595 w 6967396"/>
              <a:gd name="connsiteY783" fmla="*/ 2368385 h 5834374"/>
              <a:gd name="connsiteX784" fmla="*/ 1649583 w 6967396"/>
              <a:gd name="connsiteY784" fmla="*/ 2372392 h 5834374"/>
              <a:gd name="connsiteX785" fmla="*/ 1591990 w 6967396"/>
              <a:gd name="connsiteY785" fmla="*/ 2356590 h 5834374"/>
              <a:gd name="connsiteX786" fmla="*/ 1606628 w 6967396"/>
              <a:gd name="connsiteY786" fmla="*/ 2364837 h 5834374"/>
              <a:gd name="connsiteX787" fmla="*/ 1614255 w 6967396"/>
              <a:gd name="connsiteY787" fmla="*/ 2362706 h 5834374"/>
              <a:gd name="connsiteX788" fmla="*/ 1452220 w 6967396"/>
              <a:gd name="connsiteY788" fmla="*/ 2318046 h 5834374"/>
              <a:gd name="connsiteX789" fmla="*/ 1443150 w 6967396"/>
              <a:gd name="connsiteY789" fmla="*/ 2324175 h 5834374"/>
              <a:gd name="connsiteX790" fmla="*/ 1454093 w 6967396"/>
              <a:gd name="connsiteY790" fmla="*/ 2324713 h 5834374"/>
              <a:gd name="connsiteX791" fmla="*/ 1466698 w 6967396"/>
              <a:gd name="connsiteY791" fmla="*/ 2321689 h 5834374"/>
              <a:gd name="connsiteX792" fmla="*/ 1488280 w 6967396"/>
              <a:gd name="connsiteY792" fmla="*/ 2315425 h 5834374"/>
              <a:gd name="connsiteX793" fmla="*/ 1484615 w 6967396"/>
              <a:gd name="connsiteY793" fmla="*/ 2323927 h 5834374"/>
              <a:gd name="connsiteX794" fmla="*/ 1496989 w 6967396"/>
              <a:gd name="connsiteY794" fmla="*/ 2325575 h 5834374"/>
              <a:gd name="connsiteX795" fmla="*/ 1519703 w 6967396"/>
              <a:gd name="connsiteY795" fmla="*/ 2348008 h 5834374"/>
              <a:gd name="connsiteX796" fmla="*/ 1543648 w 6967396"/>
              <a:gd name="connsiteY796" fmla="*/ 2345431 h 5834374"/>
              <a:gd name="connsiteX797" fmla="*/ 1553407 w 6967396"/>
              <a:gd name="connsiteY797" fmla="*/ 2350927 h 5834374"/>
              <a:gd name="connsiteX798" fmla="*/ 1582851 w 6967396"/>
              <a:gd name="connsiteY798" fmla="*/ 2338588 h 5834374"/>
              <a:gd name="connsiteX799" fmla="*/ 1530693 w 6967396"/>
              <a:gd name="connsiteY799" fmla="*/ 2328495 h 5834374"/>
              <a:gd name="connsiteX800" fmla="*/ 1501757 w 6967396"/>
              <a:gd name="connsiteY800" fmla="*/ 2324247 h 5834374"/>
              <a:gd name="connsiteX801" fmla="*/ 1366022 w 6967396"/>
              <a:gd name="connsiteY801" fmla="*/ 1992962 h 5834374"/>
              <a:gd name="connsiteX802" fmla="*/ 1355855 w 6967396"/>
              <a:gd name="connsiteY802" fmla="*/ 1998887 h 5834374"/>
              <a:gd name="connsiteX803" fmla="*/ 1353326 w 6967396"/>
              <a:gd name="connsiteY803" fmla="*/ 2003693 h 5834374"/>
              <a:gd name="connsiteX804" fmla="*/ 1366654 w 6967396"/>
              <a:gd name="connsiteY804" fmla="*/ 2006215 h 5834374"/>
              <a:gd name="connsiteX805" fmla="*/ 1151063 w 6967396"/>
              <a:gd name="connsiteY805" fmla="*/ 1826900 h 5834374"/>
              <a:gd name="connsiteX806" fmla="*/ 1127115 w 6967396"/>
              <a:gd name="connsiteY806" fmla="*/ 1829481 h 5834374"/>
              <a:gd name="connsiteX807" fmla="*/ 1131992 w 6967396"/>
              <a:gd name="connsiteY807" fmla="*/ 1832228 h 5834374"/>
              <a:gd name="connsiteX808" fmla="*/ 1146696 w 6967396"/>
              <a:gd name="connsiteY808" fmla="*/ 1829664 h 5834374"/>
              <a:gd name="connsiteX809" fmla="*/ 1158072 w 6967396"/>
              <a:gd name="connsiteY809" fmla="*/ 1837278 h 5834374"/>
              <a:gd name="connsiteX810" fmla="*/ 1159137 w 6967396"/>
              <a:gd name="connsiteY810" fmla="*/ 1841090 h 5834374"/>
              <a:gd name="connsiteX811" fmla="*/ 1178204 w 6967396"/>
              <a:gd name="connsiteY811" fmla="*/ 1835763 h 5834374"/>
              <a:gd name="connsiteX812" fmla="*/ 1095093 w 6967396"/>
              <a:gd name="connsiteY812" fmla="*/ 1817872 h 5834374"/>
              <a:gd name="connsiteX813" fmla="*/ 1109729 w 6967396"/>
              <a:gd name="connsiteY813" fmla="*/ 1826116 h 5834374"/>
              <a:gd name="connsiteX814" fmla="*/ 1117356 w 6967396"/>
              <a:gd name="connsiteY814" fmla="*/ 1823985 h 5834374"/>
              <a:gd name="connsiteX815" fmla="*/ 5919575 w 6967396"/>
              <a:gd name="connsiteY815" fmla="*/ 1783774 h 5834374"/>
              <a:gd name="connsiteX816" fmla="*/ 5922050 w 6967396"/>
              <a:gd name="connsiteY816" fmla="*/ 1793177 h 5834374"/>
              <a:gd name="connsiteX817" fmla="*/ 5927494 w 6967396"/>
              <a:gd name="connsiteY817" fmla="*/ 1799612 h 5834374"/>
              <a:gd name="connsiteX818" fmla="*/ 5934425 w 6967396"/>
              <a:gd name="connsiteY818" fmla="*/ 1795157 h 5834374"/>
              <a:gd name="connsiteX819" fmla="*/ 5935415 w 6967396"/>
              <a:gd name="connsiteY819" fmla="*/ 1787734 h 5834374"/>
              <a:gd name="connsiteX820" fmla="*/ 978443 w 6967396"/>
              <a:gd name="connsiteY820" fmla="*/ 1768237 h 5834374"/>
              <a:gd name="connsiteX821" fmla="*/ 960519 w 6967396"/>
              <a:gd name="connsiteY821" fmla="*/ 1775814 h 5834374"/>
              <a:gd name="connsiteX822" fmla="*/ 946251 w 6967396"/>
              <a:gd name="connsiteY822" fmla="*/ 1785454 h 5834374"/>
              <a:gd name="connsiteX823" fmla="*/ 957194 w 6967396"/>
              <a:gd name="connsiteY823" fmla="*/ 1785992 h 5834374"/>
              <a:gd name="connsiteX824" fmla="*/ 970199 w 6967396"/>
              <a:gd name="connsiteY824" fmla="*/ 1782873 h 5834374"/>
              <a:gd name="connsiteX825" fmla="*/ 1000091 w 6967396"/>
              <a:gd name="connsiteY825" fmla="*/ 1786857 h 5834374"/>
              <a:gd name="connsiteX826" fmla="*/ 1022804 w 6967396"/>
              <a:gd name="connsiteY826" fmla="*/ 1809290 h 5834374"/>
              <a:gd name="connsiteX827" fmla="*/ 1046749 w 6967396"/>
              <a:gd name="connsiteY827" fmla="*/ 1806710 h 5834374"/>
              <a:gd name="connsiteX828" fmla="*/ 1056508 w 6967396"/>
              <a:gd name="connsiteY828" fmla="*/ 1812206 h 5834374"/>
              <a:gd name="connsiteX829" fmla="*/ 1085953 w 6967396"/>
              <a:gd name="connsiteY829" fmla="*/ 1799870 h 5834374"/>
              <a:gd name="connsiteX830" fmla="*/ 1033795 w 6967396"/>
              <a:gd name="connsiteY830" fmla="*/ 1789774 h 5834374"/>
              <a:gd name="connsiteX831" fmla="*/ 1004858 w 6967396"/>
              <a:gd name="connsiteY831" fmla="*/ 1785525 h 5834374"/>
              <a:gd name="connsiteX832" fmla="*/ 978443 w 6967396"/>
              <a:gd name="connsiteY832" fmla="*/ 1768237 h 5834374"/>
              <a:gd name="connsiteX833" fmla="*/ 5935414 w 6967396"/>
              <a:gd name="connsiteY833" fmla="*/ 1752096 h 5834374"/>
              <a:gd name="connsiteX834" fmla="*/ 5937889 w 6967396"/>
              <a:gd name="connsiteY834" fmla="*/ 1761500 h 5834374"/>
              <a:gd name="connsiteX835" fmla="*/ 5943333 w 6967396"/>
              <a:gd name="connsiteY835" fmla="*/ 1767935 h 5834374"/>
              <a:gd name="connsiteX836" fmla="*/ 5950264 w 6967396"/>
              <a:gd name="connsiteY836" fmla="*/ 1763479 h 5834374"/>
              <a:gd name="connsiteX837" fmla="*/ 5951253 w 6967396"/>
              <a:gd name="connsiteY837" fmla="*/ 1756057 h 5834374"/>
              <a:gd name="connsiteX838" fmla="*/ 5959172 w 6967396"/>
              <a:gd name="connsiteY838" fmla="*/ 1720421 h 5834374"/>
              <a:gd name="connsiteX839" fmla="*/ 5953729 w 6967396"/>
              <a:gd name="connsiteY839" fmla="*/ 1722399 h 5834374"/>
              <a:gd name="connsiteX840" fmla="*/ 5951252 w 6967396"/>
              <a:gd name="connsiteY840" fmla="*/ 1724380 h 5834374"/>
              <a:gd name="connsiteX841" fmla="*/ 5952245 w 6967396"/>
              <a:gd name="connsiteY841" fmla="*/ 1733785 h 5834374"/>
              <a:gd name="connsiteX842" fmla="*/ 5959171 w 6967396"/>
              <a:gd name="connsiteY842" fmla="*/ 1740218 h 5834374"/>
              <a:gd name="connsiteX843" fmla="*/ 5962639 w 6967396"/>
              <a:gd name="connsiteY843" fmla="*/ 1735763 h 5834374"/>
              <a:gd name="connsiteX844" fmla="*/ 5963134 w 6967396"/>
              <a:gd name="connsiteY844" fmla="*/ 1728339 h 5834374"/>
              <a:gd name="connsiteX845" fmla="*/ 5959172 w 6967396"/>
              <a:gd name="connsiteY845" fmla="*/ 1720421 h 5834374"/>
              <a:gd name="connsiteX846" fmla="*/ 5622605 w 6967396"/>
              <a:gd name="connsiteY846" fmla="*/ 1300697 h 5834374"/>
              <a:gd name="connsiteX847" fmla="*/ 5615674 w 6967396"/>
              <a:gd name="connsiteY847" fmla="*/ 1313074 h 5834374"/>
              <a:gd name="connsiteX848" fmla="*/ 5614685 w 6967396"/>
              <a:gd name="connsiteY848" fmla="*/ 1328415 h 5834374"/>
              <a:gd name="connsiteX849" fmla="*/ 5614683 w 6967396"/>
              <a:gd name="connsiteY849" fmla="*/ 1340295 h 5834374"/>
              <a:gd name="connsiteX850" fmla="*/ 5583008 w 6967396"/>
              <a:gd name="connsiteY850" fmla="*/ 1371972 h 5834374"/>
              <a:gd name="connsiteX851" fmla="*/ 5602806 w 6967396"/>
              <a:gd name="connsiteY851" fmla="*/ 1371972 h 5834374"/>
              <a:gd name="connsiteX852" fmla="*/ 5613200 w 6967396"/>
              <a:gd name="connsiteY852" fmla="*/ 1354650 h 5834374"/>
              <a:gd name="connsiteX853" fmla="*/ 5626563 w 6967396"/>
              <a:gd name="connsiteY853" fmla="*/ 1340297 h 5834374"/>
              <a:gd name="connsiteX854" fmla="*/ 5634484 w 6967396"/>
              <a:gd name="connsiteY854" fmla="*/ 1324457 h 5834374"/>
              <a:gd name="connsiteX855" fmla="*/ 5638442 w 6967396"/>
              <a:gd name="connsiteY855" fmla="*/ 1320498 h 5834374"/>
              <a:gd name="connsiteX856" fmla="*/ 5632008 w 6967396"/>
              <a:gd name="connsiteY856" fmla="*/ 1309113 h 5834374"/>
              <a:gd name="connsiteX857" fmla="*/ 5622605 w 6967396"/>
              <a:gd name="connsiteY857" fmla="*/ 1300697 h 5834374"/>
              <a:gd name="connsiteX858" fmla="*/ 5622108 w 6967396"/>
              <a:gd name="connsiteY858" fmla="*/ 1224971 h 5834374"/>
              <a:gd name="connsiteX859" fmla="*/ 5610725 w 6967396"/>
              <a:gd name="connsiteY859" fmla="*/ 1229424 h 5834374"/>
              <a:gd name="connsiteX860" fmla="*/ 5622605 w 6967396"/>
              <a:gd name="connsiteY860" fmla="*/ 1233387 h 5834374"/>
              <a:gd name="connsiteX861" fmla="*/ 5630524 w 6967396"/>
              <a:gd name="connsiteY861" fmla="*/ 1229427 h 5834374"/>
              <a:gd name="connsiteX862" fmla="*/ 5622108 w 6967396"/>
              <a:gd name="connsiteY862" fmla="*/ 1224971 h 5834374"/>
              <a:gd name="connsiteX863" fmla="*/ 5125708 w 6967396"/>
              <a:gd name="connsiteY863" fmla="*/ 1052251 h 5834374"/>
              <a:gd name="connsiteX864" fmla="*/ 5118779 w 6967396"/>
              <a:gd name="connsiteY864" fmla="*/ 1064624 h 5834374"/>
              <a:gd name="connsiteX865" fmla="*/ 5117788 w 6967396"/>
              <a:gd name="connsiteY865" fmla="*/ 1079969 h 5834374"/>
              <a:gd name="connsiteX866" fmla="*/ 5117790 w 6967396"/>
              <a:gd name="connsiteY866" fmla="*/ 1091848 h 5834374"/>
              <a:gd name="connsiteX867" fmla="*/ 5086111 w 6967396"/>
              <a:gd name="connsiteY867" fmla="*/ 1123526 h 5834374"/>
              <a:gd name="connsiteX868" fmla="*/ 5105912 w 6967396"/>
              <a:gd name="connsiteY868" fmla="*/ 1123525 h 5834374"/>
              <a:gd name="connsiteX869" fmla="*/ 5116305 w 6967396"/>
              <a:gd name="connsiteY869" fmla="*/ 1106200 h 5834374"/>
              <a:gd name="connsiteX870" fmla="*/ 5129668 w 6967396"/>
              <a:gd name="connsiteY870" fmla="*/ 1091847 h 5834374"/>
              <a:gd name="connsiteX871" fmla="*/ 5137586 w 6967396"/>
              <a:gd name="connsiteY871" fmla="*/ 1076008 h 5834374"/>
              <a:gd name="connsiteX872" fmla="*/ 5141548 w 6967396"/>
              <a:gd name="connsiteY872" fmla="*/ 1072048 h 5834374"/>
              <a:gd name="connsiteX873" fmla="*/ 5135111 w 6967396"/>
              <a:gd name="connsiteY873" fmla="*/ 1060667 h 5834374"/>
              <a:gd name="connsiteX874" fmla="*/ 5125708 w 6967396"/>
              <a:gd name="connsiteY874" fmla="*/ 1052251 h 5834374"/>
              <a:gd name="connsiteX875" fmla="*/ 5125215 w 6967396"/>
              <a:gd name="connsiteY875" fmla="*/ 976524 h 5834374"/>
              <a:gd name="connsiteX876" fmla="*/ 5113828 w 6967396"/>
              <a:gd name="connsiteY876" fmla="*/ 980978 h 5834374"/>
              <a:gd name="connsiteX877" fmla="*/ 5125710 w 6967396"/>
              <a:gd name="connsiteY877" fmla="*/ 984937 h 5834374"/>
              <a:gd name="connsiteX878" fmla="*/ 5133629 w 6967396"/>
              <a:gd name="connsiteY878" fmla="*/ 980977 h 5834374"/>
              <a:gd name="connsiteX879" fmla="*/ 5125215 w 6967396"/>
              <a:gd name="connsiteY879" fmla="*/ 976524 h 5834374"/>
              <a:gd name="connsiteX880" fmla="*/ 4436275 w 6967396"/>
              <a:gd name="connsiteY880" fmla="*/ 965655 h 5834374"/>
              <a:gd name="connsiteX881" fmla="*/ 4426872 w 6967396"/>
              <a:gd name="connsiteY881" fmla="*/ 970107 h 5834374"/>
              <a:gd name="connsiteX882" fmla="*/ 4442710 w 6967396"/>
              <a:gd name="connsiteY882" fmla="*/ 970110 h 5834374"/>
              <a:gd name="connsiteX883" fmla="*/ 4436275 w 6967396"/>
              <a:gd name="connsiteY883" fmla="*/ 965655 h 5834374"/>
              <a:gd name="connsiteX884" fmla="*/ 2878983 w 6967396"/>
              <a:gd name="connsiteY884" fmla="*/ 944530 h 5834374"/>
              <a:gd name="connsiteX885" fmla="*/ 2875617 w 6967396"/>
              <a:gd name="connsiteY885" fmla="*/ 961913 h 5834374"/>
              <a:gd name="connsiteX886" fmla="*/ 2869671 w 6967396"/>
              <a:gd name="connsiteY886" fmla="*/ 955352 h 5834374"/>
              <a:gd name="connsiteX887" fmla="*/ 2875168 w 6967396"/>
              <a:gd name="connsiteY887" fmla="*/ 945596 h 5834374"/>
              <a:gd name="connsiteX888" fmla="*/ 4628814 w 6967396"/>
              <a:gd name="connsiteY888" fmla="*/ 803804 h 5834374"/>
              <a:gd name="connsiteX889" fmla="*/ 4621885 w 6967396"/>
              <a:gd name="connsiteY889" fmla="*/ 816177 h 5834374"/>
              <a:gd name="connsiteX890" fmla="*/ 4620895 w 6967396"/>
              <a:gd name="connsiteY890" fmla="*/ 831522 h 5834374"/>
              <a:gd name="connsiteX891" fmla="*/ 4620896 w 6967396"/>
              <a:gd name="connsiteY891" fmla="*/ 843401 h 5834374"/>
              <a:gd name="connsiteX892" fmla="*/ 4589216 w 6967396"/>
              <a:gd name="connsiteY892" fmla="*/ 875076 h 5834374"/>
              <a:gd name="connsiteX893" fmla="*/ 4609014 w 6967396"/>
              <a:gd name="connsiteY893" fmla="*/ 875076 h 5834374"/>
              <a:gd name="connsiteX894" fmla="*/ 4619408 w 6967396"/>
              <a:gd name="connsiteY894" fmla="*/ 857754 h 5834374"/>
              <a:gd name="connsiteX895" fmla="*/ 4632771 w 6967396"/>
              <a:gd name="connsiteY895" fmla="*/ 843401 h 5834374"/>
              <a:gd name="connsiteX896" fmla="*/ 4640692 w 6967396"/>
              <a:gd name="connsiteY896" fmla="*/ 827562 h 5834374"/>
              <a:gd name="connsiteX897" fmla="*/ 4644651 w 6967396"/>
              <a:gd name="connsiteY897" fmla="*/ 823602 h 5834374"/>
              <a:gd name="connsiteX898" fmla="*/ 4638216 w 6967396"/>
              <a:gd name="connsiteY898" fmla="*/ 812217 h 5834374"/>
              <a:gd name="connsiteX899" fmla="*/ 4628814 w 6967396"/>
              <a:gd name="connsiteY899" fmla="*/ 803804 h 5834374"/>
              <a:gd name="connsiteX900" fmla="*/ 4628317 w 6967396"/>
              <a:gd name="connsiteY900" fmla="*/ 728075 h 5834374"/>
              <a:gd name="connsiteX901" fmla="*/ 4616935 w 6967396"/>
              <a:gd name="connsiteY901" fmla="*/ 732531 h 5834374"/>
              <a:gd name="connsiteX902" fmla="*/ 4628813 w 6967396"/>
              <a:gd name="connsiteY902" fmla="*/ 736491 h 5834374"/>
              <a:gd name="connsiteX903" fmla="*/ 4636735 w 6967396"/>
              <a:gd name="connsiteY903" fmla="*/ 732531 h 5834374"/>
              <a:gd name="connsiteX904" fmla="*/ 4628317 w 6967396"/>
              <a:gd name="connsiteY904" fmla="*/ 728075 h 5834374"/>
              <a:gd name="connsiteX905" fmla="*/ 5939375 w 6967396"/>
              <a:gd name="connsiteY905" fmla="*/ 564207 h 5834374"/>
              <a:gd name="connsiteX906" fmla="*/ 5931454 w 6967396"/>
              <a:gd name="connsiteY906" fmla="*/ 615683 h 5834374"/>
              <a:gd name="connsiteX907" fmla="*/ 5923535 w 6967396"/>
              <a:gd name="connsiteY907" fmla="*/ 619643 h 5834374"/>
              <a:gd name="connsiteX908" fmla="*/ 5923536 w 6967396"/>
              <a:gd name="connsiteY908" fmla="*/ 615682 h 5834374"/>
              <a:gd name="connsiteX909" fmla="*/ 5928485 w 6967396"/>
              <a:gd name="connsiteY909" fmla="*/ 589945 h 5834374"/>
              <a:gd name="connsiteX910" fmla="*/ 5939375 w 6967396"/>
              <a:gd name="connsiteY910" fmla="*/ 564207 h 5834374"/>
              <a:gd name="connsiteX911" fmla="*/ 5911659 w 6967396"/>
              <a:gd name="connsiteY911" fmla="*/ 564205 h 5834374"/>
              <a:gd name="connsiteX912" fmla="*/ 5927495 w 6967396"/>
              <a:gd name="connsiteY912" fmla="*/ 564205 h 5834374"/>
              <a:gd name="connsiteX913" fmla="*/ 5907696 w 6967396"/>
              <a:gd name="connsiteY913" fmla="*/ 595885 h 5834374"/>
              <a:gd name="connsiteX914" fmla="*/ 5909678 w 6967396"/>
              <a:gd name="connsiteY914" fmla="*/ 581530 h 5834374"/>
              <a:gd name="connsiteX915" fmla="*/ 5911659 w 6967396"/>
              <a:gd name="connsiteY915" fmla="*/ 564205 h 5834374"/>
              <a:gd name="connsiteX916" fmla="*/ 5927495 w 6967396"/>
              <a:gd name="connsiteY916" fmla="*/ 548369 h 5834374"/>
              <a:gd name="connsiteX917" fmla="*/ 5939375 w 6967396"/>
              <a:gd name="connsiteY917" fmla="*/ 564207 h 5834374"/>
              <a:gd name="connsiteX918" fmla="*/ 5927495 w 6967396"/>
              <a:gd name="connsiteY918" fmla="*/ 564205 h 5834374"/>
              <a:gd name="connsiteX919" fmla="*/ 2465754 w 6967396"/>
              <a:gd name="connsiteY919" fmla="*/ 513993 h 5834374"/>
              <a:gd name="connsiteX920" fmla="*/ 2458577 w 6967396"/>
              <a:gd name="connsiteY920" fmla="*/ 532445 h 5834374"/>
              <a:gd name="connsiteX921" fmla="*/ 2458906 w 6967396"/>
              <a:gd name="connsiteY921" fmla="*/ 522586 h 5834374"/>
              <a:gd name="connsiteX922" fmla="*/ 2465754 w 6967396"/>
              <a:gd name="connsiteY922" fmla="*/ 513993 h 5834374"/>
              <a:gd name="connsiteX923" fmla="*/ 2382085 w 6967396"/>
              <a:gd name="connsiteY923" fmla="*/ 405809 h 5834374"/>
              <a:gd name="connsiteX924" fmla="*/ 2378719 w 6967396"/>
              <a:gd name="connsiteY924" fmla="*/ 423196 h 5834374"/>
              <a:gd name="connsiteX925" fmla="*/ 2372772 w 6967396"/>
              <a:gd name="connsiteY925" fmla="*/ 416634 h 5834374"/>
              <a:gd name="connsiteX926" fmla="*/ 2378269 w 6967396"/>
              <a:gd name="connsiteY926" fmla="*/ 406875 h 5834374"/>
              <a:gd name="connsiteX927" fmla="*/ 5414762 w 6967396"/>
              <a:gd name="connsiteY927" fmla="*/ 315759 h 5834374"/>
              <a:gd name="connsiteX928" fmla="*/ 5430601 w 6967396"/>
              <a:gd name="connsiteY928" fmla="*/ 315759 h 5834374"/>
              <a:gd name="connsiteX929" fmla="*/ 5410802 w 6967396"/>
              <a:gd name="connsiteY929" fmla="*/ 347435 h 5834374"/>
              <a:gd name="connsiteX930" fmla="*/ 5412784 w 6967396"/>
              <a:gd name="connsiteY930" fmla="*/ 333083 h 5834374"/>
              <a:gd name="connsiteX931" fmla="*/ 5414762 w 6967396"/>
              <a:gd name="connsiteY931" fmla="*/ 315759 h 5834374"/>
              <a:gd name="connsiteX932" fmla="*/ 5442480 w 6967396"/>
              <a:gd name="connsiteY932" fmla="*/ 315757 h 5834374"/>
              <a:gd name="connsiteX933" fmla="*/ 5434560 w 6967396"/>
              <a:gd name="connsiteY933" fmla="*/ 367234 h 5834374"/>
              <a:gd name="connsiteX934" fmla="*/ 5426641 w 6967396"/>
              <a:gd name="connsiteY934" fmla="*/ 371193 h 5834374"/>
              <a:gd name="connsiteX935" fmla="*/ 5426642 w 6967396"/>
              <a:gd name="connsiteY935" fmla="*/ 367235 h 5834374"/>
              <a:gd name="connsiteX936" fmla="*/ 5431590 w 6967396"/>
              <a:gd name="connsiteY936" fmla="*/ 341495 h 5834374"/>
              <a:gd name="connsiteX937" fmla="*/ 5442480 w 6967396"/>
              <a:gd name="connsiteY937" fmla="*/ 315757 h 5834374"/>
              <a:gd name="connsiteX938" fmla="*/ 5430601 w 6967396"/>
              <a:gd name="connsiteY938" fmla="*/ 299922 h 5834374"/>
              <a:gd name="connsiteX939" fmla="*/ 5442480 w 6967396"/>
              <a:gd name="connsiteY939" fmla="*/ 315757 h 5834374"/>
              <a:gd name="connsiteX940" fmla="*/ 5430601 w 6967396"/>
              <a:gd name="connsiteY940" fmla="*/ 315759 h 5834374"/>
              <a:gd name="connsiteX941" fmla="*/ 4917868 w 6967396"/>
              <a:gd name="connsiteY941" fmla="*/ 67313 h 5834374"/>
              <a:gd name="connsiteX942" fmla="*/ 4933704 w 6967396"/>
              <a:gd name="connsiteY942" fmla="*/ 67313 h 5834374"/>
              <a:gd name="connsiteX943" fmla="*/ 4913905 w 6967396"/>
              <a:gd name="connsiteY943" fmla="*/ 98990 h 5834374"/>
              <a:gd name="connsiteX944" fmla="*/ 4915886 w 6967396"/>
              <a:gd name="connsiteY944" fmla="*/ 84634 h 5834374"/>
              <a:gd name="connsiteX945" fmla="*/ 4917868 w 6967396"/>
              <a:gd name="connsiteY945" fmla="*/ 67313 h 5834374"/>
              <a:gd name="connsiteX946" fmla="*/ 4945583 w 6967396"/>
              <a:gd name="connsiteY946" fmla="*/ 67312 h 5834374"/>
              <a:gd name="connsiteX947" fmla="*/ 4937666 w 6967396"/>
              <a:gd name="connsiteY947" fmla="*/ 118787 h 5834374"/>
              <a:gd name="connsiteX948" fmla="*/ 4929747 w 6967396"/>
              <a:gd name="connsiteY948" fmla="*/ 122746 h 5834374"/>
              <a:gd name="connsiteX949" fmla="*/ 4929744 w 6967396"/>
              <a:gd name="connsiteY949" fmla="*/ 118786 h 5834374"/>
              <a:gd name="connsiteX950" fmla="*/ 4934693 w 6967396"/>
              <a:gd name="connsiteY950" fmla="*/ 93049 h 5834374"/>
              <a:gd name="connsiteX951" fmla="*/ 4945583 w 6967396"/>
              <a:gd name="connsiteY951" fmla="*/ 67312 h 5834374"/>
              <a:gd name="connsiteX952" fmla="*/ 4933704 w 6967396"/>
              <a:gd name="connsiteY952" fmla="*/ 51473 h 5834374"/>
              <a:gd name="connsiteX953" fmla="*/ 4945583 w 6967396"/>
              <a:gd name="connsiteY953" fmla="*/ 67312 h 5834374"/>
              <a:gd name="connsiteX954" fmla="*/ 4933704 w 6967396"/>
              <a:gd name="connsiteY954" fmla="*/ 67313 h 5834374"/>
              <a:gd name="connsiteX955" fmla="*/ 4937664 w 6967396"/>
              <a:gd name="connsiteY955" fmla="*/ 0 h 5834374"/>
              <a:gd name="connsiteX956" fmla="*/ 4917374 w 6967396"/>
              <a:gd name="connsiteY956" fmla="*/ 47515 h 5834374"/>
              <a:gd name="connsiteX957" fmla="*/ 4905987 w 6967396"/>
              <a:gd name="connsiteY957" fmla="*/ 95030 h 5834374"/>
              <a:gd name="connsiteX958" fmla="*/ 4906480 w 6967396"/>
              <a:gd name="connsiteY958" fmla="*/ 98989 h 5834374"/>
              <a:gd name="connsiteX959" fmla="*/ 4909947 w 6967396"/>
              <a:gd name="connsiteY959" fmla="*/ 102949 h 5834374"/>
              <a:gd name="connsiteX960" fmla="*/ 4913907 w 6967396"/>
              <a:gd name="connsiteY960" fmla="*/ 102947 h 5834374"/>
              <a:gd name="connsiteX961" fmla="*/ 4898067 w 6967396"/>
              <a:gd name="connsiteY961" fmla="*/ 122748 h 5834374"/>
              <a:gd name="connsiteX962" fmla="*/ 4902028 w 6967396"/>
              <a:gd name="connsiteY962" fmla="*/ 162343 h 5834374"/>
              <a:gd name="connsiteX963" fmla="*/ 4891137 w 6967396"/>
              <a:gd name="connsiteY963" fmla="*/ 169273 h 5834374"/>
              <a:gd name="connsiteX964" fmla="*/ 4886188 w 6967396"/>
              <a:gd name="connsiteY964" fmla="*/ 182142 h 5834374"/>
              <a:gd name="connsiteX965" fmla="*/ 4890149 w 6967396"/>
              <a:gd name="connsiteY965" fmla="*/ 197979 h 5834374"/>
              <a:gd name="connsiteX966" fmla="*/ 4843624 w 6967396"/>
              <a:gd name="connsiteY966" fmla="*/ 283112 h 5834374"/>
              <a:gd name="connsiteX967" fmla="*/ 4803039 w 6967396"/>
              <a:gd name="connsiteY967" fmla="*/ 380124 h 5834374"/>
              <a:gd name="connsiteX968" fmla="*/ 4842633 w 6967396"/>
              <a:gd name="connsiteY968" fmla="*/ 384082 h 5834374"/>
              <a:gd name="connsiteX969" fmla="*/ 4852037 w 6967396"/>
              <a:gd name="connsiteY969" fmla="*/ 390517 h 5834374"/>
              <a:gd name="connsiteX970" fmla="*/ 4858470 w 6967396"/>
              <a:gd name="connsiteY970" fmla="*/ 399922 h 5834374"/>
              <a:gd name="connsiteX971" fmla="*/ 4850553 w 6967396"/>
              <a:gd name="connsiteY971" fmla="*/ 407838 h 5834374"/>
              <a:gd name="connsiteX972" fmla="*/ 4834220 w 6967396"/>
              <a:gd name="connsiteY972" fmla="*/ 442981 h 5834374"/>
              <a:gd name="connsiteX973" fmla="*/ 4803038 w 6967396"/>
              <a:gd name="connsiteY973" fmla="*/ 475154 h 5834374"/>
              <a:gd name="connsiteX974" fmla="*/ 4795118 w 6967396"/>
              <a:gd name="connsiteY974" fmla="*/ 522669 h 5834374"/>
              <a:gd name="connsiteX975" fmla="*/ 4772845 w 6967396"/>
              <a:gd name="connsiteY975" fmla="*/ 556821 h 5834374"/>
              <a:gd name="connsiteX976" fmla="*/ 4759482 w 6967396"/>
              <a:gd name="connsiteY976" fmla="*/ 593944 h 5834374"/>
              <a:gd name="connsiteX977" fmla="*/ 4763441 w 6967396"/>
              <a:gd name="connsiteY977" fmla="*/ 601863 h 5834374"/>
              <a:gd name="connsiteX978" fmla="*/ 4830753 w 6967396"/>
              <a:gd name="connsiteY978" fmla="*/ 483074 h 5834374"/>
              <a:gd name="connsiteX979" fmla="*/ 4838675 w 6967396"/>
              <a:gd name="connsiteY979" fmla="*/ 479114 h 5834374"/>
              <a:gd name="connsiteX980" fmla="*/ 4842137 w 6967396"/>
              <a:gd name="connsiteY980" fmla="*/ 483072 h 5834374"/>
              <a:gd name="connsiteX981" fmla="*/ 4842635 w 6967396"/>
              <a:gd name="connsiteY981" fmla="*/ 487033 h 5834374"/>
              <a:gd name="connsiteX982" fmla="*/ 4838675 w 6967396"/>
              <a:gd name="connsiteY982" fmla="*/ 502873 h 5834374"/>
              <a:gd name="connsiteX983" fmla="*/ 4833228 w 6967396"/>
              <a:gd name="connsiteY983" fmla="*/ 538508 h 5834374"/>
              <a:gd name="connsiteX984" fmla="*/ 4818877 w 6967396"/>
              <a:gd name="connsiteY984" fmla="*/ 574144 h 5834374"/>
              <a:gd name="connsiteX985" fmla="*/ 4822833 w 6967396"/>
              <a:gd name="connsiteY985" fmla="*/ 582064 h 5834374"/>
              <a:gd name="connsiteX986" fmla="*/ 4783239 w 6967396"/>
              <a:gd name="connsiteY986" fmla="*/ 653337 h 5834374"/>
              <a:gd name="connsiteX987" fmla="*/ 4772846 w 6967396"/>
              <a:gd name="connsiteY987" fmla="*/ 692437 h 5834374"/>
              <a:gd name="connsiteX988" fmla="*/ 4747602 w 6967396"/>
              <a:gd name="connsiteY988" fmla="*/ 728570 h 5834374"/>
              <a:gd name="connsiteX989" fmla="*/ 4764430 w 6967396"/>
              <a:gd name="connsiteY989" fmla="*/ 732034 h 5834374"/>
              <a:gd name="connsiteX990" fmla="*/ 4775318 w 6967396"/>
              <a:gd name="connsiteY990" fmla="*/ 744409 h 5834374"/>
              <a:gd name="connsiteX991" fmla="*/ 4770867 w 6967396"/>
              <a:gd name="connsiteY991" fmla="*/ 753814 h 5834374"/>
              <a:gd name="connsiteX992" fmla="*/ 4763439 w 6967396"/>
              <a:gd name="connsiteY992" fmla="*/ 760247 h 5834374"/>
              <a:gd name="connsiteX993" fmla="*/ 4767401 w 6967396"/>
              <a:gd name="connsiteY993" fmla="*/ 791923 h 5834374"/>
              <a:gd name="connsiteX994" fmla="*/ 4756513 w 6967396"/>
              <a:gd name="connsiteY994" fmla="*/ 806279 h 5834374"/>
              <a:gd name="connsiteX995" fmla="*/ 4751562 w 6967396"/>
              <a:gd name="connsiteY995" fmla="*/ 823600 h 5834374"/>
              <a:gd name="connsiteX996" fmla="*/ 4751562 w 6967396"/>
              <a:gd name="connsiteY996" fmla="*/ 831522 h 5834374"/>
              <a:gd name="connsiteX997" fmla="*/ 4767400 w 6967396"/>
              <a:gd name="connsiteY997" fmla="*/ 839440 h 5834374"/>
              <a:gd name="connsiteX998" fmla="*/ 4771361 w 6967396"/>
              <a:gd name="connsiteY998" fmla="*/ 855277 h 5834374"/>
              <a:gd name="connsiteX999" fmla="*/ 4764429 w 6967396"/>
              <a:gd name="connsiteY999" fmla="*/ 874584 h 5834374"/>
              <a:gd name="connsiteX1000" fmla="*/ 4751561 w 6967396"/>
              <a:gd name="connsiteY1000" fmla="*/ 890915 h 5834374"/>
              <a:gd name="connsiteX1001" fmla="*/ 4791159 w 6967396"/>
              <a:gd name="connsiteY1001" fmla="*/ 890915 h 5834374"/>
              <a:gd name="connsiteX1002" fmla="*/ 4806007 w 6967396"/>
              <a:gd name="connsiteY1002" fmla="*/ 868147 h 5834374"/>
              <a:gd name="connsiteX1003" fmla="*/ 4826794 w 6967396"/>
              <a:gd name="connsiteY1003" fmla="*/ 851320 h 5834374"/>
              <a:gd name="connsiteX1004" fmla="*/ 4830753 w 6967396"/>
              <a:gd name="connsiteY1004" fmla="*/ 859239 h 5834374"/>
              <a:gd name="connsiteX1005" fmla="*/ 4828280 w 6967396"/>
              <a:gd name="connsiteY1005" fmla="*/ 873095 h 5834374"/>
              <a:gd name="connsiteX1006" fmla="*/ 4822833 w 6967396"/>
              <a:gd name="connsiteY1006" fmla="*/ 886957 h 5834374"/>
              <a:gd name="connsiteX1007" fmla="*/ 4858471 w 6967396"/>
              <a:gd name="connsiteY1007" fmla="*/ 863198 h 5834374"/>
              <a:gd name="connsiteX1008" fmla="*/ 4860947 w 6967396"/>
              <a:gd name="connsiteY1008" fmla="*/ 838944 h 5834374"/>
              <a:gd name="connsiteX1009" fmla="*/ 4878269 w 6967396"/>
              <a:gd name="connsiteY1009" fmla="*/ 823603 h 5834374"/>
              <a:gd name="connsiteX1010" fmla="*/ 4903019 w 6967396"/>
              <a:gd name="connsiteY1010" fmla="*/ 798360 h 5834374"/>
              <a:gd name="connsiteX1011" fmla="*/ 4921827 w 6967396"/>
              <a:gd name="connsiteY1011" fmla="*/ 776087 h 5834374"/>
              <a:gd name="connsiteX1012" fmla="*/ 4919351 w 6967396"/>
              <a:gd name="connsiteY1012" fmla="*/ 760743 h 5834374"/>
              <a:gd name="connsiteX1013" fmla="*/ 4925786 w 6967396"/>
              <a:gd name="connsiteY1013" fmla="*/ 748369 h 5834374"/>
              <a:gd name="connsiteX1014" fmla="*/ 4997059 w 6967396"/>
              <a:gd name="connsiteY1014" fmla="*/ 609783 h 5834374"/>
              <a:gd name="connsiteX1015" fmla="*/ 5012896 w 6967396"/>
              <a:gd name="connsiteY1015" fmla="*/ 605822 h 5834374"/>
              <a:gd name="connsiteX1016" fmla="*/ 5016858 w 6967396"/>
              <a:gd name="connsiteY1016" fmla="*/ 613740 h 5834374"/>
              <a:gd name="connsiteX1017" fmla="*/ 5004978 w 6967396"/>
              <a:gd name="connsiteY1017" fmla="*/ 661259 h 5834374"/>
              <a:gd name="connsiteX1018" fmla="*/ 4988645 w 6967396"/>
              <a:gd name="connsiteY1018" fmla="*/ 682044 h 5834374"/>
              <a:gd name="connsiteX1019" fmla="*/ 4981221 w 6967396"/>
              <a:gd name="connsiteY1019" fmla="*/ 708774 h 5834374"/>
              <a:gd name="connsiteX1020" fmla="*/ 4983695 w 6967396"/>
              <a:gd name="connsiteY1020" fmla="*/ 718672 h 5834374"/>
              <a:gd name="connsiteX1021" fmla="*/ 4989139 w 6967396"/>
              <a:gd name="connsiteY1021" fmla="*/ 728570 h 5834374"/>
              <a:gd name="connsiteX1022" fmla="*/ 4963404 w 6967396"/>
              <a:gd name="connsiteY1022" fmla="*/ 750347 h 5834374"/>
              <a:gd name="connsiteX1023" fmla="*/ 4937664 w 6967396"/>
              <a:gd name="connsiteY1023" fmla="*/ 772126 h 5834374"/>
              <a:gd name="connsiteX1024" fmla="*/ 4952018 w 6967396"/>
              <a:gd name="connsiteY1024" fmla="*/ 788462 h 5834374"/>
              <a:gd name="connsiteX1025" fmla="*/ 4945586 w 6967396"/>
              <a:gd name="connsiteY1025" fmla="*/ 807764 h 5834374"/>
              <a:gd name="connsiteX1026" fmla="*/ 4925784 w 6967396"/>
              <a:gd name="connsiteY1026" fmla="*/ 886955 h 5834374"/>
              <a:gd name="connsiteX1027" fmla="*/ 4911430 w 6967396"/>
              <a:gd name="connsiteY1027" fmla="*/ 903785 h 5834374"/>
              <a:gd name="connsiteX1028" fmla="*/ 4905987 w 6967396"/>
              <a:gd name="connsiteY1028" fmla="*/ 926553 h 5834374"/>
              <a:gd name="connsiteX1029" fmla="*/ 4925784 w 6967396"/>
              <a:gd name="connsiteY1029" fmla="*/ 946351 h 5834374"/>
              <a:gd name="connsiteX1030" fmla="*/ 4909947 w 6967396"/>
              <a:gd name="connsiteY1030" fmla="*/ 985946 h 5834374"/>
              <a:gd name="connsiteX1031" fmla="*/ 4922321 w 6967396"/>
              <a:gd name="connsiteY1031" fmla="*/ 998816 h 5834374"/>
              <a:gd name="connsiteX1032" fmla="*/ 4924145 w 6967396"/>
              <a:gd name="connsiteY1032" fmla="*/ 1008713 h 5834374"/>
              <a:gd name="connsiteX1033" fmla="*/ 4936637 w 6967396"/>
              <a:gd name="connsiteY1033" fmla="*/ 996817 h 5834374"/>
              <a:gd name="connsiteX1034" fmla="*/ 4943154 w 6967396"/>
              <a:gd name="connsiteY1034" fmla="*/ 988127 h 5834374"/>
              <a:gd name="connsiteX1035" fmla="*/ 4948236 w 6967396"/>
              <a:gd name="connsiteY1035" fmla="*/ 973941 h 5834374"/>
              <a:gd name="connsiteX1036" fmla="*/ 4942080 w 6967396"/>
              <a:gd name="connsiteY1036" fmla="*/ 968108 h 5834374"/>
              <a:gd name="connsiteX1037" fmla="*/ 4935646 w 6967396"/>
              <a:gd name="connsiteY1037" fmla="*/ 953260 h 5834374"/>
              <a:gd name="connsiteX1038" fmla="*/ 5023747 w 6967396"/>
              <a:gd name="connsiteY1038" fmla="*/ 867635 h 5834374"/>
              <a:gd name="connsiteX1039" fmla="*/ 5094030 w 6967396"/>
              <a:gd name="connsiteY1039" fmla="*/ 779036 h 5834374"/>
              <a:gd name="connsiteX1040" fmla="*/ 5091557 w 6967396"/>
              <a:gd name="connsiteY1040" fmla="*/ 771118 h 5834374"/>
              <a:gd name="connsiteX1041" fmla="*/ 5086111 w 6967396"/>
              <a:gd name="connsiteY1041" fmla="*/ 763198 h 5834374"/>
              <a:gd name="connsiteX1042" fmla="*/ 5105911 w 6967396"/>
              <a:gd name="connsiteY1042" fmla="*/ 735482 h 5834374"/>
              <a:gd name="connsiteX1043" fmla="*/ 5121750 w 6967396"/>
              <a:gd name="connsiteY1043" fmla="*/ 709742 h 5834374"/>
              <a:gd name="connsiteX1044" fmla="*/ 5149468 w 6967396"/>
              <a:gd name="connsiteY1044" fmla="*/ 684005 h 5834374"/>
              <a:gd name="connsiteX1045" fmla="*/ 5157385 w 6967396"/>
              <a:gd name="connsiteY1045" fmla="*/ 652327 h 5834374"/>
              <a:gd name="connsiteX1046" fmla="*/ 5196983 w 6967396"/>
              <a:gd name="connsiteY1046" fmla="*/ 600853 h 5834374"/>
              <a:gd name="connsiteX1047" fmla="*/ 5198467 w 6967396"/>
              <a:gd name="connsiteY1047" fmla="*/ 580066 h 5834374"/>
              <a:gd name="connsiteX1048" fmla="*/ 5220741 w 6967396"/>
              <a:gd name="connsiteY1048" fmla="*/ 565217 h 5834374"/>
              <a:gd name="connsiteX1049" fmla="*/ 5258851 w 6967396"/>
              <a:gd name="connsiteY1049" fmla="*/ 514236 h 5834374"/>
              <a:gd name="connsiteX1050" fmla="*/ 5311811 w 6967396"/>
              <a:gd name="connsiteY1050" fmla="*/ 466226 h 5834374"/>
              <a:gd name="connsiteX1051" fmla="*/ 5326166 w 6967396"/>
              <a:gd name="connsiteY1051" fmla="*/ 428609 h 5834374"/>
              <a:gd name="connsiteX1052" fmla="*/ 5355366 w 6967396"/>
              <a:gd name="connsiteY1052" fmla="*/ 390992 h 5834374"/>
              <a:gd name="connsiteX1053" fmla="*/ 5351409 w 6967396"/>
              <a:gd name="connsiteY1053" fmla="*/ 387033 h 5834374"/>
              <a:gd name="connsiteX1054" fmla="*/ 5387044 w 6967396"/>
              <a:gd name="connsiteY1054" fmla="*/ 320707 h 5834374"/>
              <a:gd name="connsiteX1055" fmla="*/ 5434561 w 6967396"/>
              <a:gd name="connsiteY1055" fmla="*/ 248445 h 5834374"/>
              <a:gd name="connsiteX1056" fmla="*/ 5414268 w 6967396"/>
              <a:gd name="connsiteY1056" fmla="*/ 295961 h 5834374"/>
              <a:gd name="connsiteX1057" fmla="*/ 5402884 w 6967396"/>
              <a:gd name="connsiteY1057" fmla="*/ 343476 h 5834374"/>
              <a:gd name="connsiteX1058" fmla="*/ 5403378 w 6967396"/>
              <a:gd name="connsiteY1058" fmla="*/ 347438 h 5834374"/>
              <a:gd name="connsiteX1059" fmla="*/ 5406844 w 6967396"/>
              <a:gd name="connsiteY1059" fmla="*/ 351395 h 5834374"/>
              <a:gd name="connsiteX1060" fmla="*/ 5410801 w 6967396"/>
              <a:gd name="connsiteY1060" fmla="*/ 351396 h 5834374"/>
              <a:gd name="connsiteX1061" fmla="*/ 5394964 w 6967396"/>
              <a:gd name="connsiteY1061" fmla="*/ 371194 h 5834374"/>
              <a:gd name="connsiteX1062" fmla="*/ 5398925 w 6967396"/>
              <a:gd name="connsiteY1062" fmla="*/ 410789 h 5834374"/>
              <a:gd name="connsiteX1063" fmla="*/ 5388034 w 6967396"/>
              <a:gd name="connsiteY1063" fmla="*/ 417719 h 5834374"/>
              <a:gd name="connsiteX1064" fmla="*/ 5383085 w 6967396"/>
              <a:gd name="connsiteY1064" fmla="*/ 430588 h 5834374"/>
              <a:gd name="connsiteX1065" fmla="*/ 5387043 w 6967396"/>
              <a:gd name="connsiteY1065" fmla="*/ 446429 h 5834374"/>
              <a:gd name="connsiteX1066" fmla="*/ 5340518 w 6967396"/>
              <a:gd name="connsiteY1066" fmla="*/ 531559 h 5834374"/>
              <a:gd name="connsiteX1067" fmla="*/ 5299933 w 6967396"/>
              <a:gd name="connsiteY1067" fmla="*/ 628571 h 5834374"/>
              <a:gd name="connsiteX1068" fmla="*/ 5339531 w 6967396"/>
              <a:gd name="connsiteY1068" fmla="*/ 632531 h 5834374"/>
              <a:gd name="connsiteX1069" fmla="*/ 5348934 w 6967396"/>
              <a:gd name="connsiteY1069" fmla="*/ 638963 h 5834374"/>
              <a:gd name="connsiteX1070" fmla="*/ 5355367 w 6967396"/>
              <a:gd name="connsiteY1070" fmla="*/ 648368 h 5834374"/>
              <a:gd name="connsiteX1071" fmla="*/ 5347448 w 6967396"/>
              <a:gd name="connsiteY1071" fmla="*/ 656288 h 5834374"/>
              <a:gd name="connsiteX1072" fmla="*/ 5331115 w 6967396"/>
              <a:gd name="connsiteY1072" fmla="*/ 691431 h 5834374"/>
              <a:gd name="connsiteX1073" fmla="*/ 5299932 w 6967396"/>
              <a:gd name="connsiteY1073" fmla="*/ 723600 h 5834374"/>
              <a:gd name="connsiteX1074" fmla="*/ 5292012 w 6967396"/>
              <a:gd name="connsiteY1074" fmla="*/ 771116 h 5834374"/>
              <a:gd name="connsiteX1075" fmla="*/ 5269738 w 6967396"/>
              <a:gd name="connsiteY1075" fmla="*/ 805268 h 5834374"/>
              <a:gd name="connsiteX1076" fmla="*/ 5256376 w 6967396"/>
              <a:gd name="connsiteY1076" fmla="*/ 842391 h 5834374"/>
              <a:gd name="connsiteX1077" fmla="*/ 5260335 w 6967396"/>
              <a:gd name="connsiteY1077" fmla="*/ 850310 h 5834374"/>
              <a:gd name="connsiteX1078" fmla="*/ 5327650 w 6967396"/>
              <a:gd name="connsiteY1078" fmla="*/ 731520 h 5834374"/>
              <a:gd name="connsiteX1079" fmla="*/ 5335569 w 6967396"/>
              <a:gd name="connsiteY1079" fmla="*/ 727561 h 5834374"/>
              <a:gd name="connsiteX1080" fmla="*/ 5339035 w 6967396"/>
              <a:gd name="connsiteY1080" fmla="*/ 731521 h 5834374"/>
              <a:gd name="connsiteX1081" fmla="*/ 5339528 w 6967396"/>
              <a:gd name="connsiteY1081" fmla="*/ 735480 h 5834374"/>
              <a:gd name="connsiteX1082" fmla="*/ 5335568 w 6967396"/>
              <a:gd name="connsiteY1082" fmla="*/ 751319 h 5834374"/>
              <a:gd name="connsiteX1083" fmla="*/ 5330125 w 6967396"/>
              <a:gd name="connsiteY1083" fmla="*/ 786954 h 5834374"/>
              <a:gd name="connsiteX1084" fmla="*/ 5315772 w 6967396"/>
              <a:gd name="connsiteY1084" fmla="*/ 822593 h 5834374"/>
              <a:gd name="connsiteX1085" fmla="*/ 5319731 w 6967396"/>
              <a:gd name="connsiteY1085" fmla="*/ 830513 h 5834374"/>
              <a:gd name="connsiteX1086" fmla="*/ 5280133 w 6967396"/>
              <a:gd name="connsiteY1086" fmla="*/ 901784 h 5834374"/>
              <a:gd name="connsiteX1087" fmla="*/ 5269741 w 6967396"/>
              <a:gd name="connsiteY1087" fmla="*/ 940887 h 5834374"/>
              <a:gd name="connsiteX1088" fmla="*/ 5244497 w 6967396"/>
              <a:gd name="connsiteY1088" fmla="*/ 977020 h 5834374"/>
              <a:gd name="connsiteX1089" fmla="*/ 5261325 w 6967396"/>
              <a:gd name="connsiteY1089" fmla="*/ 980484 h 5834374"/>
              <a:gd name="connsiteX1090" fmla="*/ 5272216 w 6967396"/>
              <a:gd name="connsiteY1090" fmla="*/ 992858 h 5834374"/>
              <a:gd name="connsiteX1091" fmla="*/ 5267761 w 6967396"/>
              <a:gd name="connsiteY1091" fmla="*/ 1002261 h 5834374"/>
              <a:gd name="connsiteX1092" fmla="*/ 5260337 w 6967396"/>
              <a:gd name="connsiteY1092" fmla="*/ 1008696 h 5834374"/>
              <a:gd name="connsiteX1093" fmla="*/ 5264296 w 6967396"/>
              <a:gd name="connsiteY1093" fmla="*/ 1040373 h 5834374"/>
              <a:gd name="connsiteX1094" fmla="*/ 5253407 w 6967396"/>
              <a:gd name="connsiteY1094" fmla="*/ 1054726 h 5834374"/>
              <a:gd name="connsiteX1095" fmla="*/ 5248457 w 6967396"/>
              <a:gd name="connsiteY1095" fmla="*/ 1072050 h 5834374"/>
              <a:gd name="connsiteX1096" fmla="*/ 5248459 w 6967396"/>
              <a:gd name="connsiteY1096" fmla="*/ 1079968 h 5834374"/>
              <a:gd name="connsiteX1097" fmla="*/ 5264295 w 6967396"/>
              <a:gd name="connsiteY1097" fmla="*/ 1087890 h 5834374"/>
              <a:gd name="connsiteX1098" fmla="*/ 5268255 w 6967396"/>
              <a:gd name="connsiteY1098" fmla="*/ 1103727 h 5834374"/>
              <a:gd name="connsiteX1099" fmla="*/ 5261326 w 6967396"/>
              <a:gd name="connsiteY1099" fmla="*/ 1123030 h 5834374"/>
              <a:gd name="connsiteX1100" fmla="*/ 5248459 w 6967396"/>
              <a:gd name="connsiteY1100" fmla="*/ 1139364 h 5834374"/>
              <a:gd name="connsiteX1101" fmla="*/ 5288054 w 6967396"/>
              <a:gd name="connsiteY1101" fmla="*/ 1139365 h 5834374"/>
              <a:gd name="connsiteX1102" fmla="*/ 5302902 w 6967396"/>
              <a:gd name="connsiteY1102" fmla="*/ 1116597 h 5834374"/>
              <a:gd name="connsiteX1103" fmla="*/ 5323691 w 6967396"/>
              <a:gd name="connsiteY1103" fmla="*/ 1099766 h 5834374"/>
              <a:gd name="connsiteX1104" fmla="*/ 5327650 w 6967396"/>
              <a:gd name="connsiteY1104" fmla="*/ 1107685 h 5834374"/>
              <a:gd name="connsiteX1105" fmla="*/ 5325175 w 6967396"/>
              <a:gd name="connsiteY1105" fmla="*/ 1121545 h 5834374"/>
              <a:gd name="connsiteX1106" fmla="*/ 5319730 w 6967396"/>
              <a:gd name="connsiteY1106" fmla="*/ 1135403 h 5834374"/>
              <a:gd name="connsiteX1107" fmla="*/ 5355366 w 6967396"/>
              <a:gd name="connsiteY1107" fmla="*/ 1111648 h 5834374"/>
              <a:gd name="connsiteX1108" fmla="*/ 5357842 w 6967396"/>
              <a:gd name="connsiteY1108" fmla="*/ 1087394 h 5834374"/>
              <a:gd name="connsiteX1109" fmla="*/ 5375166 w 6967396"/>
              <a:gd name="connsiteY1109" fmla="*/ 1072049 h 5834374"/>
              <a:gd name="connsiteX1110" fmla="*/ 5399912 w 6967396"/>
              <a:gd name="connsiteY1110" fmla="*/ 1046807 h 5834374"/>
              <a:gd name="connsiteX1111" fmla="*/ 5418721 w 6967396"/>
              <a:gd name="connsiteY1111" fmla="*/ 1024534 h 5834374"/>
              <a:gd name="connsiteX1112" fmla="*/ 5416245 w 6967396"/>
              <a:gd name="connsiteY1112" fmla="*/ 1009189 h 5834374"/>
              <a:gd name="connsiteX1113" fmla="*/ 5422679 w 6967396"/>
              <a:gd name="connsiteY1113" fmla="*/ 996816 h 5834374"/>
              <a:gd name="connsiteX1114" fmla="*/ 5493956 w 6967396"/>
              <a:gd name="connsiteY1114" fmla="*/ 858229 h 5834374"/>
              <a:gd name="connsiteX1115" fmla="*/ 5509792 w 6967396"/>
              <a:gd name="connsiteY1115" fmla="*/ 854268 h 5834374"/>
              <a:gd name="connsiteX1116" fmla="*/ 5513753 w 6967396"/>
              <a:gd name="connsiteY1116" fmla="*/ 862190 h 5834374"/>
              <a:gd name="connsiteX1117" fmla="*/ 5501875 w 6967396"/>
              <a:gd name="connsiteY1117" fmla="*/ 909704 h 5834374"/>
              <a:gd name="connsiteX1118" fmla="*/ 5485540 w 6967396"/>
              <a:gd name="connsiteY1118" fmla="*/ 930494 h 5834374"/>
              <a:gd name="connsiteX1119" fmla="*/ 5478118 w 6967396"/>
              <a:gd name="connsiteY1119" fmla="*/ 957220 h 5834374"/>
              <a:gd name="connsiteX1120" fmla="*/ 5480592 w 6967396"/>
              <a:gd name="connsiteY1120" fmla="*/ 967118 h 5834374"/>
              <a:gd name="connsiteX1121" fmla="*/ 5486036 w 6967396"/>
              <a:gd name="connsiteY1121" fmla="*/ 977019 h 5834374"/>
              <a:gd name="connsiteX1122" fmla="*/ 5460299 w 6967396"/>
              <a:gd name="connsiteY1122" fmla="*/ 998797 h 5834374"/>
              <a:gd name="connsiteX1123" fmla="*/ 5434562 w 6967396"/>
              <a:gd name="connsiteY1123" fmla="*/ 1020575 h 5834374"/>
              <a:gd name="connsiteX1124" fmla="*/ 5448912 w 6967396"/>
              <a:gd name="connsiteY1124" fmla="*/ 1036908 h 5834374"/>
              <a:gd name="connsiteX1125" fmla="*/ 5442480 w 6967396"/>
              <a:gd name="connsiteY1125" fmla="*/ 1056211 h 5834374"/>
              <a:gd name="connsiteX1126" fmla="*/ 5422682 w 6967396"/>
              <a:gd name="connsiteY1126" fmla="*/ 1135404 h 5834374"/>
              <a:gd name="connsiteX1127" fmla="*/ 5408327 w 6967396"/>
              <a:gd name="connsiteY1127" fmla="*/ 1152231 h 5834374"/>
              <a:gd name="connsiteX1128" fmla="*/ 5402884 w 6967396"/>
              <a:gd name="connsiteY1128" fmla="*/ 1174999 h 5834374"/>
              <a:gd name="connsiteX1129" fmla="*/ 5422681 w 6967396"/>
              <a:gd name="connsiteY1129" fmla="*/ 1194797 h 5834374"/>
              <a:gd name="connsiteX1130" fmla="*/ 5406845 w 6967396"/>
              <a:gd name="connsiteY1130" fmla="*/ 1234395 h 5834374"/>
              <a:gd name="connsiteX1131" fmla="*/ 5419218 w 6967396"/>
              <a:gd name="connsiteY1131" fmla="*/ 1247262 h 5834374"/>
              <a:gd name="connsiteX1132" fmla="*/ 5421038 w 6967396"/>
              <a:gd name="connsiteY1132" fmla="*/ 1257160 h 5834374"/>
              <a:gd name="connsiteX1133" fmla="*/ 5433531 w 6967396"/>
              <a:gd name="connsiteY1133" fmla="*/ 1245263 h 5834374"/>
              <a:gd name="connsiteX1134" fmla="*/ 5440048 w 6967396"/>
              <a:gd name="connsiteY1134" fmla="*/ 1236577 h 5834374"/>
              <a:gd name="connsiteX1135" fmla="*/ 5445130 w 6967396"/>
              <a:gd name="connsiteY1135" fmla="*/ 1222388 h 5834374"/>
              <a:gd name="connsiteX1136" fmla="*/ 5438974 w 6967396"/>
              <a:gd name="connsiteY1136" fmla="*/ 1216555 h 5834374"/>
              <a:gd name="connsiteX1137" fmla="*/ 5432540 w 6967396"/>
              <a:gd name="connsiteY1137" fmla="*/ 1201707 h 5834374"/>
              <a:gd name="connsiteX1138" fmla="*/ 5520644 w 6967396"/>
              <a:gd name="connsiteY1138" fmla="*/ 1116081 h 5834374"/>
              <a:gd name="connsiteX1139" fmla="*/ 5590924 w 6967396"/>
              <a:gd name="connsiteY1139" fmla="*/ 1027486 h 5834374"/>
              <a:gd name="connsiteX1140" fmla="*/ 5588451 w 6967396"/>
              <a:gd name="connsiteY1140" fmla="*/ 1019565 h 5834374"/>
              <a:gd name="connsiteX1141" fmla="*/ 5583009 w 6967396"/>
              <a:gd name="connsiteY1141" fmla="*/ 1011647 h 5834374"/>
              <a:gd name="connsiteX1142" fmla="*/ 5602804 w 6967396"/>
              <a:gd name="connsiteY1142" fmla="*/ 983929 h 5834374"/>
              <a:gd name="connsiteX1143" fmla="*/ 5618643 w 6967396"/>
              <a:gd name="connsiteY1143" fmla="*/ 958189 h 5834374"/>
              <a:gd name="connsiteX1144" fmla="*/ 5646362 w 6967396"/>
              <a:gd name="connsiteY1144" fmla="*/ 932452 h 5834374"/>
              <a:gd name="connsiteX1145" fmla="*/ 5654283 w 6967396"/>
              <a:gd name="connsiteY1145" fmla="*/ 900776 h 5834374"/>
              <a:gd name="connsiteX1146" fmla="*/ 5693877 w 6967396"/>
              <a:gd name="connsiteY1146" fmla="*/ 849300 h 5834374"/>
              <a:gd name="connsiteX1147" fmla="*/ 5695361 w 6967396"/>
              <a:gd name="connsiteY1147" fmla="*/ 828512 h 5834374"/>
              <a:gd name="connsiteX1148" fmla="*/ 5717635 w 6967396"/>
              <a:gd name="connsiteY1148" fmla="*/ 813663 h 5834374"/>
              <a:gd name="connsiteX1149" fmla="*/ 5755745 w 6967396"/>
              <a:gd name="connsiteY1149" fmla="*/ 762683 h 5834374"/>
              <a:gd name="connsiteX1150" fmla="*/ 5808708 w 6967396"/>
              <a:gd name="connsiteY1150" fmla="*/ 714672 h 5834374"/>
              <a:gd name="connsiteX1151" fmla="*/ 5823060 w 6967396"/>
              <a:gd name="connsiteY1151" fmla="*/ 677056 h 5834374"/>
              <a:gd name="connsiteX1152" fmla="*/ 5852264 w 6967396"/>
              <a:gd name="connsiteY1152" fmla="*/ 639441 h 5834374"/>
              <a:gd name="connsiteX1153" fmla="*/ 5848303 w 6967396"/>
              <a:gd name="connsiteY1153" fmla="*/ 635479 h 5834374"/>
              <a:gd name="connsiteX1154" fmla="*/ 5883939 w 6967396"/>
              <a:gd name="connsiteY1154" fmla="*/ 569157 h 5834374"/>
              <a:gd name="connsiteX1155" fmla="*/ 5931455 w 6967396"/>
              <a:gd name="connsiteY1155" fmla="*/ 496892 h 5834374"/>
              <a:gd name="connsiteX1156" fmla="*/ 5911161 w 6967396"/>
              <a:gd name="connsiteY1156" fmla="*/ 544408 h 5834374"/>
              <a:gd name="connsiteX1157" fmla="*/ 5899778 w 6967396"/>
              <a:gd name="connsiteY1157" fmla="*/ 591923 h 5834374"/>
              <a:gd name="connsiteX1158" fmla="*/ 5900272 w 6967396"/>
              <a:gd name="connsiteY1158" fmla="*/ 595884 h 5834374"/>
              <a:gd name="connsiteX1159" fmla="*/ 5903738 w 6967396"/>
              <a:gd name="connsiteY1159" fmla="*/ 599845 h 5834374"/>
              <a:gd name="connsiteX1160" fmla="*/ 5907695 w 6967396"/>
              <a:gd name="connsiteY1160" fmla="*/ 599843 h 5834374"/>
              <a:gd name="connsiteX1161" fmla="*/ 5891858 w 6967396"/>
              <a:gd name="connsiteY1161" fmla="*/ 619641 h 5834374"/>
              <a:gd name="connsiteX1162" fmla="*/ 5895819 w 6967396"/>
              <a:gd name="connsiteY1162" fmla="*/ 659239 h 5834374"/>
              <a:gd name="connsiteX1163" fmla="*/ 5884928 w 6967396"/>
              <a:gd name="connsiteY1163" fmla="*/ 666169 h 5834374"/>
              <a:gd name="connsiteX1164" fmla="*/ 5879979 w 6967396"/>
              <a:gd name="connsiteY1164" fmla="*/ 679038 h 5834374"/>
              <a:gd name="connsiteX1165" fmla="*/ 5883940 w 6967396"/>
              <a:gd name="connsiteY1165" fmla="*/ 694875 h 5834374"/>
              <a:gd name="connsiteX1166" fmla="*/ 5837413 w 6967396"/>
              <a:gd name="connsiteY1166" fmla="*/ 780009 h 5834374"/>
              <a:gd name="connsiteX1167" fmla="*/ 5796826 w 6967396"/>
              <a:gd name="connsiteY1167" fmla="*/ 877017 h 5834374"/>
              <a:gd name="connsiteX1168" fmla="*/ 5836424 w 6967396"/>
              <a:gd name="connsiteY1168" fmla="*/ 880978 h 5834374"/>
              <a:gd name="connsiteX1169" fmla="*/ 5845829 w 6967396"/>
              <a:gd name="connsiteY1169" fmla="*/ 887413 h 5834374"/>
              <a:gd name="connsiteX1170" fmla="*/ 5852262 w 6967396"/>
              <a:gd name="connsiteY1170" fmla="*/ 896818 h 5834374"/>
              <a:gd name="connsiteX1171" fmla="*/ 5844341 w 6967396"/>
              <a:gd name="connsiteY1171" fmla="*/ 904735 h 5834374"/>
              <a:gd name="connsiteX1172" fmla="*/ 5828012 w 6967396"/>
              <a:gd name="connsiteY1172" fmla="*/ 939877 h 5834374"/>
              <a:gd name="connsiteX1173" fmla="*/ 5796827 w 6967396"/>
              <a:gd name="connsiteY1173" fmla="*/ 972050 h 5834374"/>
              <a:gd name="connsiteX1174" fmla="*/ 5788907 w 6967396"/>
              <a:gd name="connsiteY1174" fmla="*/ 1019566 h 5834374"/>
              <a:gd name="connsiteX1175" fmla="*/ 5766636 w 6967396"/>
              <a:gd name="connsiteY1175" fmla="*/ 1053717 h 5834374"/>
              <a:gd name="connsiteX1176" fmla="*/ 5753270 w 6967396"/>
              <a:gd name="connsiteY1176" fmla="*/ 1090838 h 5834374"/>
              <a:gd name="connsiteX1177" fmla="*/ 5757229 w 6967396"/>
              <a:gd name="connsiteY1177" fmla="*/ 1098757 h 5834374"/>
              <a:gd name="connsiteX1178" fmla="*/ 5824544 w 6967396"/>
              <a:gd name="connsiteY1178" fmla="*/ 979967 h 5834374"/>
              <a:gd name="connsiteX1179" fmla="*/ 5832464 w 6967396"/>
              <a:gd name="connsiteY1179" fmla="*/ 976011 h 5834374"/>
              <a:gd name="connsiteX1180" fmla="*/ 5835929 w 6967396"/>
              <a:gd name="connsiteY1180" fmla="*/ 979968 h 5834374"/>
              <a:gd name="connsiteX1181" fmla="*/ 5836423 w 6967396"/>
              <a:gd name="connsiteY1181" fmla="*/ 983930 h 5834374"/>
              <a:gd name="connsiteX1182" fmla="*/ 5832465 w 6967396"/>
              <a:gd name="connsiteY1182" fmla="*/ 999765 h 5834374"/>
              <a:gd name="connsiteX1183" fmla="*/ 5827019 w 6967396"/>
              <a:gd name="connsiteY1183" fmla="*/ 1035404 h 5834374"/>
              <a:gd name="connsiteX1184" fmla="*/ 5812666 w 6967396"/>
              <a:gd name="connsiteY1184" fmla="*/ 1071040 h 5834374"/>
              <a:gd name="connsiteX1185" fmla="*/ 5816625 w 6967396"/>
              <a:gd name="connsiteY1185" fmla="*/ 1078959 h 5834374"/>
              <a:gd name="connsiteX1186" fmla="*/ 5777031 w 6967396"/>
              <a:gd name="connsiteY1186" fmla="*/ 1150233 h 5834374"/>
              <a:gd name="connsiteX1187" fmla="*/ 5766635 w 6967396"/>
              <a:gd name="connsiteY1187" fmla="*/ 1189334 h 5834374"/>
              <a:gd name="connsiteX1188" fmla="*/ 5741394 w 6967396"/>
              <a:gd name="connsiteY1188" fmla="*/ 1225466 h 5834374"/>
              <a:gd name="connsiteX1189" fmla="*/ 5758222 w 6967396"/>
              <a:gd name="connsiteY1189" fmla="*/ 1228930 h 5834374"/>
              <a:gd name="connsiteX1190" fmla="*/ 5769110 w 6967396"/>
              <a:gd name="connsiteY1190" fmla="*/ 1241305 h 5834374"/>
              <a:gd name="connsiteX1191" fmla="*/ 5764655 w 6967396"/>
              <a:gd name="connsiteY1191" fmla="*/ 1250708 h 5834374"/>
              <a:gd name="connsiteX1192" fmla="*/ 5757231 w 6967396"/>
              <a:gd name="connsiteY1192" fmla="*/ 1257142 h 5834374"/>
              <a:gd name="connsiteX1193" fmla="*/ 5761190 w 6967396"/>
              <a:gd name="connsiteY1193" fmla="*/ 1288820 h 5834374"/>
              <a:gd name="connsiteX1194" fmla="*/ 5750301 w 6967396"/>
              <a:gd name="connsiteY1194" fmla="*/ 1303173 h 5834374"/>
              <a:gd name="connsiteX1195" fmla="*/ 5745354 w 6967396"/>
              <a:gd name="connsiteY1195" fmla="*/ 1320496 h 5834374"/>
              <a:gd name="connsiteX1196" fmla="*/ 5745352 w 6967396"/>
              <a:gd name="connsiteY1196" fmla="*/ 1328415 h 5834374"/>
              <a:gd name="connsiteX1197" fmla="*/ 5761192 w 6967396"/>
              <a:gd name="connsiteY1197" fmla="*/ 1336336 h 5834374"/>
              <a:gd name="connsiteX1198" fmla="*/ 5765149 w 6967396"/>
              <a:gd name="connsiteY1198" fmla="*/ 1352174 h 5834374"/>
              <a:gd name="connsiteX1199" fmla="*/ 5758220 w 6967396"/>
              <a:gd name="connsiteY1199" fmla="*/ 1371476 h 5834374"/>
              <a:gd name="connsiteX1200" fmla="*/ 5745352 w 6967396"/>
              <a:gd name="connsiteY1200" fmla="*/ 1387811 h 5834374"/>
              <a:gd name="connsiteX1201" fmla="*/ 5784951 w 6967396"/>
              <a:gd name="connsiteY1201" fmla="*/ 1387810 h 5834374"/>
              <a:gd name="connsiteX1202" fmla="*/ 5799799 w 6967396"/>
              <a:gd name="connsiteY1202" fmla="*/ 1365043 h 5834374"/>
              <a:gd name="connsiteX1203" fmla="*/ 5820585 w 6967396"/>
              <a:gd name="connsiteY1203" fmla="*/ 1348216 h 5834374"/>
              <a:gd name="connsiteX1204" fmla="*/ 5824545 w 6967396"/>
              <a:gd name="connsiteY1204" fmla="*/ 1356135 h 5834374"/>
              <a:gd name="connsiteX1205" fmla="*/ 5822069 w 6967396"/>
              <a:gd name="connsiteY1205" fmla="*/ 1369992 h 5834374"/>
              <a:gd name="connsiteX1206" fmla="*/ 5816625 w 6967396"/>
              <a:gd name="connsiteY1206" fmla="*/ 1383853 h 5834374"/>
              <a:gd name="connsiteX1207" fmla="*/ 5852263 w 6967396"/>
              <a:gd name="connsiteY1207" fmla="*/ 1360094 h 5834374"/>
              <a:gd name="connsiteX1208" fmla="*/ 5854736 w 6967396"/>
              <a:gd name="connsiteY1208" fmla="*/ 1335841 h 5834374"/>
              <a:gd name="connsiteX1209" fmla="*/ 5872060 w 6967396"/>
              <a:gd name="connsiteY1209" fmla="*/ 1320496 h 5834374"/>
              <a:gd name="connsiteX1210" fmla="*/ 5896809 w 6967396"/>
              <a:gd name="connsiteY1210" fmla="*/ 1295253 h 5834374"/>
              <a:gd name="connsiteX1211" fmla="*/ 5915614 w 6967396"/>
              <a:gd name="connsiteY1211" fmla="*/ 1272981 h 5834374"/>
              <a:gd name="connsiteX1212" fmla="*/ 5913142 w 6967396"/>
              <a:gd name="connsiteY1212" fmla="*/ 1257639 h 5834374"/>
              <a:gd name="connsiteX1213" fmla="*/ 5919577 w 6967396"/>
              <a:gd name="connsiteY1213" fmla="*/ 1245265 h 5834374"/>
              <a:gd name="connsiteX1214" fmla="*/ 5990849 w 6967396"/>
              <a:gd name="connsiteY1214" fmla="*/ 1106676 h 5834374"/>
              <a:gd name="connsiteX1215" fmla="*/ 6006687 w 6967396"/>
              <a:gd name="connsiteY1215" fmla="*/ 1102718 h 5834374"/>
              <a:gd name="connsiteX1216" fmla="*/ 6010647 w 6967396"/>
              <a:gd name="connsiteY1216" fmla="*/ 1110637 h 5834374"/>
              <a:gd name="connsiteX1217" fmla="*/ 5998769 w 6967396"/>
              <a:gd name="connsiteY1217" fmla="*/ 1158151 h 5834374"/>
              <a:gd name="connsiteX1218" fmla="*/ 5982437 w 6967396"/>
              <a:gd name="connsiteY1218" fmla="*/ 1178940 h 5834374"/>
              <a:gd name="connsiteX1219" fmla="*/ 5975012 w 6967396"/>
              <a:gd name="connsiteY1219" fmla="*/ 1205667 h 5834374"/>
              <a:gd name="connsiteX1220" fmla="*/ 5977487 w 6967396"/>
              <a:gd name="connsiteY1220" fmla="*/ 1215568 h 5834374"/>
              <a:gd name="connsiteX1221" fmla="*/ 5982930 w 6967396"/>
              <a:gd name="connsiteY1221" fmla="*/ 1225466 h 5834374"/>
              <a:gd name="connsiteX1222" fmla="*/ 5957193 w 6967396"/>
              <a:gd name="connsiteY1222" fmla="*/ 1247244 h 5834374"/>
              <a:gd name="connsiteX1223" fmla="*/ 5931455 w 6967396"/>
              <a:gd name="connsiteY1223" fmla="*/ 1269022 h 5834374"/>
              <a:gd name="connsiteX1224" fmla="*/ 5945809 w 6967396"/>
              <a:gd name="connsiteY1224" fmla="*/ 1285354 h 5834374"/>
              <a:gd name="connsiteX1225" fmla="*/ 5939374 w 6967396"/>
              <a:gd name="connsiteY1225" fmla="*/ 1304658 h 5834374"/>
              <a:gd name="connsiteX1226" fmla="*/ 5919576 w 6967396"/>
              <a:gd name="connsiteY1226" fmla="*/ 1383851 h 5834374"/>
              <a:gd name="connsiteX1227" fmla="*/ 5905221 w 6967396"/>
              <a:gd name="connsiteY1227" fmla="*/ 1400678 h 5834374"/>
              <a:gd name="connsiteX1228" fmla="*/ 5899778 w 6967396"/>
              <a:gd name="connsiteY1228" fmla="*/ 1423449 h 5834374"/>
              <a:gd name="connsiteX1229" fmla="*/ 5919576 w 6967396"/>
              <a:gd name="connsiteY1229" fmla="*/ 1443246 h 5834374"/>
              <a:gd name="connsiteX1230" fmla="*/ 5903738 w 6967396"/>
              <a:gd name="connsiteY1230" fmla="*/ 1482841 h 5834374"/>
              <a:gd name="connsiteX1231" fmla="*/ 5916112 w 6967396"/>
              <a:gd name="connsiteY1231" fmla="*/ 1495712 h 5834374"/>
              <a:gd name="connsiteX1232" fmla="*/ 5919576 w 6967396"/>
              <a:gd name="connsiteY1232" fmla="*/ 1514518 h 5834374"/>
              <a:gd name="connsiteX1233" fmla="*/ 5920073 w 6967396"/>
              <a:gd name="connsiteY1233" fmla="*/ 1518479 h 5834374"/>
              <a:gd name="connsiteX1234" fmla="*/ 5923536 w 6967396"/>
              <a:gd name="connsiteY1234" fmla="*/ 1522440 h 5834374"/>
              <a:gd name="connsiteX1235" fmla="*/ 5944819 w 6967396"/>
              <a:gd name="connsiteY1235" fmla="*/ 1463043 h 5834374"/>
              <a:gd name="connsiteX1236" fmla="*/ 5986890 w 6967396"/>
              <a:gd name="connsiteY1236" fmla="*/ 1403650 h 5834374"/>
              <a:gd name="connsiteX1237" fmla="*/ 5997284 w 6967396"/>
              <a:gd name="connsiteY1237" fmla="*/ 1434335 h 5834374"/>
              <a:gd name="connsiteX1238" fmla="*/ 5998770 w 6967396"/>
              <a:gd name="connsiteY1238" fmla="*/ 1470962 h 5834374"/>
              <a:gd name="connsiteX1239" fmla="*/ 5996294 w 6967396"/>
              <a:gd name="connsiteY1239" fmla="*/ 1495216 h 5834374"/>
              <a:gd name="connsiteX1240" fmla="*/ 5978970 w 6967396"/>
              <a:gd name="connsiteY1240" fmla="*/ 1510561 h 5834374"/>
              <a:gd name="connsiteX1241" fmla="*/ 5959172 w 6967396"/>
              <a:gd name="connsiteY1241" fmla="*/ 1585793 h 5834374"/>
              <a:gd name="connsiteX1242" fmla="*/ 5947293 w 6967396"/>
              <a:gd name="connsiteY1242" fmla="*/ 1597670 h 5834374"/>
              <a:gd name="connsiteX1243" fmla="*/ 5952245 w 6967396"/>
              <a:gd name="connsiteY1243" fmla="*/ 1614993 h 5834374"/>
              <a:gd name="connsiteX1244" fmla="*/ 5963132 w 6967396"/>
              <a:gd name="connsiteY1244" fmla="*/ 1629349 h 5834374"/>
              <a:gd name="connsiteX1245" fmla="*/ 5963132 w 6967396"/>
              <a:gd name="connsiteY1245" fmla="*/ 1684784 h 5834374"/>
              <a:gd name="connsiteX1246" fmla="*/ 6026485 w 6967396"/>
              <a:gd name="connsiteY1246" fmla="*/ 1645187 h 5834374"/>
              <a:gd name="connsiteX1247" fmla="*/ 6039355 w 6967396"/>
              <a:gd name="connsiteY1247" fmla="*/ 1663007 h 5834374"/>
              <a:gd name="connsiteX1248" fmla="*/ 6046283 w 6967396"/>
              <a:gd name="connsiteY1248" fmla="*/ 1680825 h 5834374"/>
              <a:gd name="connsiteX1249" fmla="*/ 6041831 w 6967396"/>
              <a:gd name="connsiteY1249" fmla="*/ 1687753 h 5834374"/>
              <a:gd name="connsiteX1250" fmla="*/ 6034406 w 6967396"/>
              <a:gd name="connsiteY1250" fmla="*/ 1688744 h 5834374"/>
              <a:gd name="connsiteX1251" fmla="*/ 6010649 w 6967396"/>
              <a:gd name="connsiteY1251" fmla="*/ 1720419 h 5834374"/>
              <a:gd name="connsiteX1252" fmla="*/ 5999759 w 6967396"/>
              <a:gd name="connsiteY1252" fmla="*/ 1767935 h 5834374"/>
              <a:gd name="connsiteX1253" fmla="*/ 5994808 w 6967396"/>
              <a:gd name="connsiteY1253" fmla="*/ 1815450 h 5834374"/>
              <a:gd name="connsiteX1254" fmla="*/ 5967091 w 6967396"/>
              <a:gd name="connsiteY1254" fmla="*/ 1843168 h 5834374"/>
              <a:gd name="connsiteX1255" fmla="*/ 5939374 w 6967396"/>
              <a:gd name="connsiteY1255" fmla="*/ 1870885 h 5834374"/>
              <a:gd name="connsiteX1256" fmla="*/ 5927494 w 6967396"/>
              <a:gd name="connsiteY1256" fmla="*/ 1910482 h 5834374"/>
              <a:gd name="connsiteX1257" fmla="*/ 5918587 w 6967396"/>
              <a:gd name="connsiteY1257" fmla="*/ 1930279 h 5834374"/>
              <a:gd name="connsiteX1258" fmla="*/ 5903739 w 6967396"/>
              <a:gd name="connsiteY1258" fmla="*/ 1950078 h 5834374"/>
              <a:gd name="connsiteX1259" fmla="*/ 5931457 w 6967396"/>
              <a:gd name="connsiteY1259" fmla="*/ 1977795 h 5834374"/>
              <a:gd name="connsiteX1260" fmla="*/ 5896315 w 6967396"/>
              <a:gd name="connsiteY1260" fmla="*/ 2005512 h 5834374"/>
              <a:gd name="connsiteX1261" fmla="*/ 5864143 w 6967396"/>
              <a:gd name="connsiteY1261" fmla="*/ 2033232 h 5834374"/>
              <a:gd name="connsiteX1262" fmla="*/ 5868596 w 6967396"/>
              <a:gd name="connsiteY1262" fmla="*/ 2044615 h 5834374"/>
              <a:gd name="connsiteX1263" fmla="*/ 5876022 w 6967396"/>
              <a:gd name="connsiteY1263" fmla="*/ 2053028 h 5834374"/>
              <a:gd name="connsiteX1264" fmla="*/ 5852262 w 6967396"/>
              <a:gd name="connsiteY1264" fmla="*/ 2080747 h 5834374"/>
              <a:gd name="connsiteX1265" fmla="*/ 5840384 w 6967396"/>
              <a:gd name="connsiteY1265" fmla="*/ 2116385 h 5834374"/>
              <a:gd name="connsiteX1266" fmla="*/ 5848305 w 6967396"/>
              <a:gd name="connsiteY1266" fmla="*/ 2120344 h 5834374"/>
              <a:gd name="connsiteX1267" fmla="*/ 5846818 w 6967396"/>
              <a:gd name="connsiteY1267" fmla="*/ 2136677 h 5834374"/>
              <a:gd name="connsiteX1268" fmla="*/ 5848305 w 6967396"/>
              <a:gd name="connsiteY1268" fmla="*/ 2155981 h 5834374"/>
              <a:gd name="connsiteX1269" fmla="*/ 5832466 w 6967396"/>
              <a:gd name="connsiteY1269" fmla="*/ 2187658 h 5834374"/>
              <a:gd name="connsiteX1270" fmla="*/ 5848303 w 6967396"/>
              <a:gd name="connsiteY1270" fmla="*/ 2203495 h 5834374"/>
              <a:gd name="connsiteX1271" fmla="*/ 5854244 w 6967396"/>
              <a:gd name="connsiteY1271" fmla="*/ 2203991 h 5834374"/>
              <a:gd name="connsiteX1272" fmla="*/ 5860181 w 6967396"/>
              <a:gd name="connsiteY1272" fmla="*/ 2207454 h 5834374"/>
              <a:gd name="connsiteX1273" fmla="*/ 5851768 w 6967396"/>
              <a:gd name="connsiteY1273" fmla="*/ 2214880 h 5834374"/>
              <a:gd name="connsiteX1274" fmla="*/ 5840385 w 6967396"/>
              <a:gd name="connsiteY1274" fmla="*/ 2219333 h 5834374"/>
              <a:gd name="connsiteX1275" fmla="*/ 5826524 w 6967396"/>
              <a:gd name="connsiteY1275" fmla="*/ 2263386 h 5834374"/>
              <a:gd name="connsiteX1276" fmla="*/ 5819439 w 6967396"/>
              <a:gd name="connsiteY1276" fmla="*/ 2287428 h 5834374"/>
              <a:gd name="connsiteX1277" fmla="*/ 5834483 w 6967396"/>
              <a:gd name="connsiteY1277" fmla="*/ 2287656 h 5834374"/>
              <a:gd name="connsiteX1278" fmla="*/ 5870120 w 6967396"/>
              <a:gd name="connsiteY1278" fmla="*/ 2285181 h 5834374"/>
              <a:gd name="connsiteX1279" fmla="*/ 5893880 w 6967396"/>
              <a:gd name="connsiteY1279" fmla="*/ 2303496 h 5834374"/>
              <a:gd name="connsiteX1280" fmla="*/ 5953272 w 6967396"/>
              <a:gd name="connsiteY1280" fmla="*/ 2303497 h 5834374"/>
              <a:gd name="connsiteX1281" fmla="*/ 5957232 w 6967396"/>
              <a:gd name="connsiteY1281" fmla="*/ 2307455 h 5834374"/>
              <a:gd name="connsiteX1282" fmla="*/ 5940404 w 6967396"/>
              <a:gd name="connsiteY1282" fmla="*/ 2317851 h 5834374"/>
              <a:gd name="connsiteX1283" fmla="*/ 5917635 w 6967396"/>
              <a:gd name="connsiteY1283" fmla="*/ 2319334 h 5834374"/>
              <a:gd name="connsiteX1284" fmla="*/ 5862346 w 6967396"/>
              <a:gd name="connsiteY1284" fmla="*/ 2337666 h 5834374"/>
              <a:gd name="connsiteX1285" fmla="*/ 5781319 w 6967396"/>
              <a:gd name="connsiteY1285" fmla="*/ 2351191 h 5834374"/>
              <a:gd name="connsiteX1286" fmla="*/ 5769111 w 6967396"/>
              <a:gd name="connsiteY1286" fmla="*/ 2365841 h 5834374"/>
              <a:gd name="connsiteX1287" fmla="*/ 5761192 w 6967396"/>
              <a:gd name="connsiteY1287" fmla="*/ 2393559 h 5834374"/>
              <a:gd name="connsiteX1288" fmla="*/ 5753272 w 6967396"/>
              <a:gd name="connsiteY1288" fmla="*/ 2421276 h 5834374"/>
              <a:gd name="connsiteX1289" fmla="*/ 5752776 w 6967396"/>
              <a:gd name="connsiteY1289" fmla="*/ 2445529 h 5834374"/>
              <a:gd name="connsiteX1290" fmla="*/ 5737434 w 6967396"/>
              <a:gd name="connsiteY1290" fmla="*/ 2460871 h 5834374"/>
              <a:gd name="connsiteX1291" fmla="*/ 5737435 w 6967396"/>
              <a:gd name="connsiteY1291" fmla="*/ 2496509 h 5834374"/>
              <a:gd name="connsiteX1292" fmla="*/ 5721596 w 6967396"/>
              <a:gd name="connsiteY1292" fmla="*/ 2508388 h 5834374"/>
              <a:gd name="connsiteX1293" fmla="*/ 5718128 w 6967396"/>
              <a:gd name="connsiteY1293" fmla="*/ 2529670 h 5834374"/>
              <a:gd name="connsiteX1294" fmla="*/ 5705756 w 6967396"/>
              <a:gd name="connsiteY1294" fmla="*/ 2547984 h 5834374"/>
              <a:gd name="connsiteX1295" fmla="*/ 5697835 w 6967396"/>
              <a:gd name="connsiteY1295" fmla="*/ 2563823 h 5834374"/>
              <a:gd name="connsiteX1296" fmla="*/ 5689917 w 6967396"/>
              <a:gd name="connsiteY1296" fmla="*/ 2579662 h 5834374"/>
              <a:gd name="connsiteX1297" fmla="*/ 5702293 w 6967396"/>
              <a:gd name="connsiteY1297" fmla="*/ 2583124 h 5834374"/>
              <a:gd name="connsiteX1298" fmla="*/ 5717635 w 6967396"/>
              <a:gd name="connsiteY1298" fmla="*/ 2583620 h 5834374"/>
              <a:gd name="connsiteX1299" fmla="*/ 5780496 w 6967396"/>
              <a:gd name="connsiteY1299" fmla="*/ 2582135 h 5834374"/>
              <a:gd name="connsiteX1300" fmla="*/ 5840383 w 6967396"/>
              <a:gd name="connsiteY1300" fmla="*/ 2571743 h 5834374"/>
              <a:gd name="connsiteX1301" fmla="*/ 5841374 w 6967396"/>
              <a:gd name="connsiteY1301" fmla="*/ 2579165 h 5834374"/>
              <a:gd name="connsiteX1302" fmla="*/ 5848302 w 6967396"/>
              <a:gd name="connsiteY1302" fmla="*/ 2583620 h 5834374"/>
              <a:gd name="connsiteX1303" fmla="*/ 5856221 w 6967396"/>
              <a:gd name="connsiteY1303" fmla="*/ 2577186 h 5834374"/>
              <a:gd name="connsiteX1304" fmla="*/ 5864142 w 6967396"/>
              <a:gd name="connsiteY1304" fmla="*/ 2567783 h 5834374"/>
              <a:gd name="connsiteX1305" fmla="*/ 5899779 w 6967396"/>
              <a:gd name="connsiteY1305" fmla="*/ 2567782 h 5834374"/>
              <a:gd name="connsiteX1306" fmla="*/ 5911658 w 6967396"/>
              <a:gd name="connsiteY1306" fmla="*/ 2551944 h 5834374"/>
              <a:gd name="connsiteX1307" fmla="*/ 5947294 w 6967396"/>
              <a:gd name="connsiteY1307" fmla="*/ 2559863 h 5834374"/>
              <a:gd name="connsiteX1308" fmla="*/ 6022526 w 6967396"/>
              <a:gd name="connsiteY1308" fmla="*/ 2549964 h 5834374"/>
              <a:gd name="connsiteX1309" fmla="*/ 6097760 w 6967396"/>
              <a:gd name="connsiteY1309" fmla="*/ 2551944 h 5834374"/>
              <a:gd name="connsiteX1310" fmla="*/ 6109639 w 6967396"/>
              <a:gd name="connsiteY1310" fmla="*/ 2536107 h 5834374"/>
              <a:gd name="connsiteX1311" fmla="*/ 6184871 w 6967396"/>
              <a:gd name="connsiteY1311" fmla="*/ 2536107 h 5834374"/>
              <a:gd name="connsiteX1312" fmla="*/ 6204669 w 6967396"/>
              <a:gd name="connsiteY1312" fmla="*/ 2551944 h 5834374"/>
              <a:gd name="connsiteX1313" fmla="*/ 6266539 w 6967396"/>
              <a:gd name="connsiteY1313" fmla="*/ 2535115 h 5834374"/>
              <a:gd name="connsiteX1314" fmla="*/ 6331378 w 6967396"/>
              <a:gd name="connsiteY1314" fmla="*/ 2536106 h 5834374"/>
              <a:gd name="connsiteX1315" fmla="*/ 6367015 w 6967396"/>
              <a:gd name="connsiteY1315" fmla="*/ 2533631 h 5834374"/>
              <a:gd name="connsiteX1316" fmla="*/ 6390774 w 6967396"/>
              <a:gd name="connsiteY1316" fmla="*/ 2551943 h 5834374"/>
              <a:gd name="connsiteX1317" fmla="*/ 6450169 w 6967396"/>
              <a:gd name="connsiteY1317" fmla="*/ 2551943 h 5834374"/>
              <a:gd name="connsiteX1318" fmla="*/ 6454129 w 6967396"/>
              <a:gd name="connsiteY1318" fmla="*/ 2555901 h 5834374"/>
              <a:gd name="connsiteX1319" fmla="*/ 6437301 w 6967396"/>
              <a:gd name="connsiteY1319" fmla="*/ 2566297 h 5834374"/>
              <a:gd name="connsiteX1320" fmla="*/ 6414532 w 6967396"/>
              <a:gd name="connsiteY1320" fmla="*/ 2567780 h 5834374"/>
              <a:gd name="connsiteX1321" fmla="*/ 6359243 w 6967396"/>
              <a:gd name="connsiteY1321" fmla="*/ 2586112 h 5834374"/>
              <a:gd name="connsiteX1322" fmla="*/ 6254678 w 6967396"/>
              <a:gd name="connsiteY1322" fmla="*/ 2603566 h 5834374"/>
              <a:gd name="connsiteX1323" fmla="*/ 6180913 w 6967396"/>
              <a:gd name="connsiteY1323" fmla="*/ 2611338 h 5834374"/>
              <a:gd name="connsiteX1324" fmla="*/ 6162600 w 6967396"/>
              <a:gd name="connsiteY1324" fmla="*/ 2623713 h 5834374"/>
              <a:gd name="connsiteX1325" fmla="*/ 6141316 w 6967396"/>
              <a:gd name="connsiteY1325" fmla="*/ 2627178 h 5834374"/>
              <a:gd name="connsiteX1326" fmla="*/ 6081920 w 6967396"/>
              <a:gd name="connsiteY1326" fmla="*/ 2652913 h 5834374"/>
              <a:gd name="connsiteX1327" fmla="*/ 6010648 w 6967396"/>
              <a:gd name="connsiteY1327" fmla="*/ 2666773 h 5834374"/>
              <a:gd name="connsiteX1328" fmla="*/ 5911658 w 6967396"/>
              <a:gd name="connsiteY1328" fmla="*/ 2699440 h 5834374"/>
              <a:gd name="connsiteX1329" fmla="*/ 5812666 w 6967396"/>
              <a:gd name="connsiteY1329" fmla="*/ 2726167 h 5834374"/>
              <a:gd name="connsiteX1330" fmla="*/ 5828505 w 6967396"/>
              <a:gd name="connsiteY1330" fmla="*/ 2757846 h 5834374"/>
              <a:gd name="connsiteX1331" fmla="*/ 5830487 w 6967396"/>
              <a:gd name="connsiteY1331" fmla="*/ 2772198 h 5834374"/>
              <a:gd name="connsiteX1332" fmla="*/ 5844344 w 6967396"/>
              <a:gd name="connsiteY1332" fmla="*/ 2777643 h 5834374"/>
              <a:gd name="connsiteX1333" fmla="*/ 5856223 w 6967396"/>
              <a:gd name="connsiteY1333" fmla="*/ 2777642 h 5834374"/>
              <a:gd name="connsiteX1334" fmla="*/ 5835928 w 6967396"/>
              <a:gd name="connsiteY1334" fmla="*/ 2810310 h 5834374"/>
              <a:gd name="connsiteX1335" fmla="*/ 5800787 w 6967396"/>
              <a:gd name="connsiteY1335" fmla="*/ 2825159 h 5834374"/>
              <a:gd name="connsiteX1336" fmla="*/ 5769111 w 6967396"/>
              <a:gd name="connsiteY1336" fmla="*/ 2856836 h 5834374"/>
              <a:gd name="connsiteX1337" fmla="*/ 5868101 w 6967396"/>
              <a:gd name="connsiteY1337" fmla="*/ 2856834 h 5834374"/>
              <a:gd name="connsiteX1338" fmla="*/ 5910666 w 6967396"/>
              <a:gd name="connsiteY1338" fmla="*/ 2840006 h 5834374"/>
              <a:gd name="connsiteX1339" fmla="*/ 5959173 w 6967396"/>
              <a:gd name="connsiteY1339" fmla="*/ 2840996 h 5834374"/>
              <a:gd name="connsiteX1340" fmla="*/ 5990850 w 6967396"/>
              <a:gd name="connsiteY1340" fmla="*/ 2825159 h 5834374"/>
              <a:gd name="connsiteX1341" fmla="*/ 6050245 w 6967396"/>
              <a:gd name="connsiteY1341" fmla="*/ 2825159 h 5834374"/>
              <a:gd name="connsiteX1342" fmla="*/ 6070042 w 6967396"/>
              <a:gd name="connsiteY1342" fmla="*/ 2809320 h 5834374"/>
              <a:gd name="connsiteX1343" fmla="*/ 6090335 w 6967396"/>
              <a:gd name="connsiteY1343" fmla="*/ 2801402 h 5834374"/>
              <a:gd name="connsiteX1344" fmla="*/ 6113597 w 6967396"/>
              <a:gd name="connsiteY1344" fmla="*/ 2793481 h 5834374"/>
              <a:gd name="connsiteX1345" fmla="*/ 6131416 w 6967396"/>
              <a:gd name="connsiteY1345" fmla="*/ 2794471 h 5834374"/>
              <a:gd name="connsiteX1346" fmla="*/ 6149237 w 6967396"/>
              <a:gd name="connsiteY1346" fmla="*/ 2801402 h 5834374"/>
              <a:gd name="connsiteX1347" fmla="*/ 6071035 w 6967396"/>
              <a:gd name="connsiteY1347" fmla="*/ 2835059 h 5834374"/>
              <a:gd name="connsiteX1348" fmla="*/ 5975011 w 6967396"/>
              <a:gd name="connsiteY1348" fmla="*/ 2856836 h 5834374"/>
              <a:gd name="connsiteX1349" fmla="*/ 5959172 w 6967396"/>
              <a:gd name="connsiteY1349" fmla="*/ 2868716 h 5834374"/>
              <a:gd name="connsiteX1350" fmla="*/ 5923535 w 6967396"/>
              <a:gd name="connsiteY1350" fmla="*/ 2868716 h 5834374"/>
              <a:gd name="connsiteX1351" fmla="*/ 5911659 w 6967396"/>
              <a:gd name="connsiteY1351" fmla="*/ 2884553 h 5834374"/>
              <a:gd name="connsiteX1352" fmla="*/ 5874536 w 6967396"/>
              <a:gd name="connsiteY1352" fmla="*/ 2893957 h 5834374"/>
              <a:gd name="connsiteX1353" fmla="*/ 5840383 w 6967396"/>
              <a:gd name="connsiteY1353" fmla="*/ 2912271 h 5834374"/>
              <a:gd name="connsiteX1354" fmla="*/ 5798806 w 6967396"/>
              <a:gd name="connsiteY1354" fmla="*/ 2920684 h 5834374"/>
              <a:gd name="connsiteX1355" fmla="*/ 5769109 w 6967396"/>
              <a:gd name="connsiteY1355" fmla="*/ 2943948 h 5834374"/>
              <a:gd name="connsiteX1356" fmla="*/ 5737435 w 6967396"/>
              <a:gd name="connsiteY1356" fmla="*/ 2951867 h 5834374"/>
              <a:gd name="connsiteX1357" fmla="*/ 5699322 w 6967396"/>
              <a:gd name="connsiteY1357" fmla="*/ 2998393 h 5834374"/>
              <a:gd name="connsiteX1358" fmla="*/ 5670119 w 6967396"/>
              <a:gd name="connsiteY1358" fmla="*/ 3050856 h 5834374"/>
              <a:gd name="connsiteX1359" fmla="*/ 5632997 w 6967396"/>
              <a:gd name="connsiteY1359" fmla="*/ 3062240 h 5834374"/>
              <a:gd name="connsiteX1360" fmla="*/ 5598846 w 6967396"/>
              <a:gd name="connsiteY1360" fmla="*/ 3082533 h 5834374"/>
              <a:gd name="connsiteX1361" fmla="*/ 5650323 w 6967396"/>
              <a:gd name="connsiteY1361" fmla="*/ 3082535 h 5834374"/>
              <a:gd name="connsiteX1362" fmla="*/ 5689915 w 6967396"/>
              <a:gd name="connsiteY1362" fmla="*/ 3098373 h 5834374"/>
              <a:gd name="connsiteX1363" fmla="*/ 5717637 w 6967396"/>
              <a:gd name="connsiteY1363" fmla="*/ 3122132 h 5834374"/>
              <a:gd name="connsiteX1364" fmla="*/ 5714665 w 6967396"/>
              <a:gd name="connsiteY1364" fmla="*/ 3141433 h 5834374"/>
              <a:gd name="connsiteX1365" fmla="*/ 5705755 w 6967396"/>
              <a:gd name="connsiteY1365" fmla="*/ 3157768 h 5834374"/>
              <a:gd name="connsiteX1366" fmla="*/ 5670120 w 6967396"/>
              <a:gd name="connsiteY1366" fmla="*/ 3164200 h 5834374"/>
              <a:gd name="connsiteX1367" fmla="*/ 5646361 w 6967396"/>
              <a:gd name="connsiteY1367" fmla="*/ 3185486 h 5834374"/>
              <a:gd name="connsiteX1368" fmla="*/ 5547370 w 6967396"/>
              <a:gd name="connsiteY1368" fmla="*/ 3205283 h 5834374"/>
              <a:gd name="connsiteX1369" fmla="*/ 5535491 w 6967396"/>
              <a:gd name="connsiteY1369" fmla="*/ 3221121 h 5834374"/>
              <a:gd name="connsiteX1370" fmla="*/ 5499854 w 6967396"/>
              <a:gd name="connsiteY1370" fmla="*/ 3221121 h 5834374"/>
              <a:gd name="connsiteX1371" fmla="*/ 5491937 w 6967396"/>
              <a:gd name="connsiteY1371" fmla="*/ 3232998 h 5834374"/>
              <a:gd name="connsiteX1372" fmla="*/ 5452339 w 6967396"/>
              <a:gd name="connsiteY1372" fmla="*/ 3233002 h 5834374"/>
              <a:gd name="connsiteX1373" fmla="*/ 5448592 w 6967396"/>
              <a:gd name="connsiteY1373" fmla="*/ 3235498 h 5834374"/>
              <a:gd name="connsiteX1374" fmla="*/ 5440930 w 6967396"/>
              <a:gd name="connsiteY1374" fmla="*/ 3242303 h 5834374"/>
              <a:gd name="connsiteX1375" fmla="*/ 5440628 w 6967396"/>
              <a:gd name="connsiteY1375" fmla="*/ 3270655 h 5834374"/>
              <a:gd name="connsiteX1376" fmla="*/ 5439529 w 6967396"/>
              <a:gd name="connsiteY1376" fmla="*/ 3296142 h 5834374"/>
              <a:gd name="connsiteX1377" fmla="*/ 5403522 w 6967396"/>
              <a:gd name="connsiteY1377" fmla="*/ 3314425 h 5834374"/>
              <a:gd name="connsiteX1378" fmla="*/ 5392979 w 6967396"/>
              <a:gd name="connsiteY1378" fmla="*/ 3350260 h 5834374"/>
              <a:gd name="connsiteX1379" fmla="*/ 5388022 w 6967396"/>
              <a:gd name="connsiteY1379" fmla="*/ 3349881 h 5834374"/>
              <a:gd name="connsiteX1380" fmla="*/ 5357307 w 6967396"/>
              <a:gd name="connsiteY1380" fmla="*/ 3415143 h 5834374"/>
              <a:gd name="connsiteX1381" fmla="*/ 5341471 w 6967396"/>
              <a:gd name="connsiteY1381" fmla="*/ 3450780 h 5834374"/>
              <a:gd name="connsiteX1382" fmla="*/ 5309792 w 6967396"/>
              <a:gd name="connsiteY1382" fmla="*/ 3511660 h 5834374"/>
              <a:gd name="connsiteX1383" fmla="*/ 5266237 w 6967396"/>
              <a:gd name="connsiteY1383" fmla="*/ 3569568 h 5834374"/>
              <a:gd name="connsiteX1384" fmla="*/ 5222682 w 6967396"/>
              <a:gd name="connsiteY1384" fmla="*/ 3644803 h 5834374"/>
              <a:gd name="connsiteX1385" fmla="*/ 5222680 w 6967396"/>
              <a:gd name="connsiteY1385" fmla="*/ 3676480 h 5834374"/>
              <a:gd name="connsiteX1386" fmla="*/ 5206843 w 6967396"/>
              <a:gd name="connsiteY1386" fmla="*/ 3692317 h 5834374"/>
              <a:gd name="connsiteX1387" fmla="*/ 5198921 w 6967396"/>
              <a:gd name="connsiteY1387" fmla="*/ 3715580 h 5834374"/>
              <a:gd name="connsiteX1388" fmla="*/ 5191002 w 6967396"/>
              <a:gd name="connsiteY1388" fmla="*/ 3735874 h 5834374"/>
              <a:gd name="connsiteX1389" fmla="*/ 5190509 w 6967396"/>
              <a:gd name="connsiteY1389" fmla="*/ 3754187 h 5834374"/>
              <a:gd name="connsiteX1390" fmla="*/ 5175165 w 6967396"/>
              <a:gd name="connsiteY1390" fmla="*/ 3763593 h 5834374"/>
              <a:gd name="connsiteX1391" fmla="*/ 5159326 w 6967396"/>
              <a:gd name="connsiteY1391" fmla="*/ 3807146 h 5834374"/>
              <a:gd name="connsiteX1392" fmla="*/ 5132413 w 6967396"/>
              <a:gd name="connsiteY1392" fmla="*/ 3874430 h 5834374"/>
              <a:gd name="connsiteX1393" fmla="*/ 5178161 w 6967396"/>
              <a:gd name="connsiteY1393" fmla="*/ 3868985 h 5834374"/>
              <a:gd name="connsiteX1394" fmla="*/ 5256331 w 6967396"/>
              <a:gd name="connsiteY1394" fmla="*/ 3894935 h 5834374"/>
              <a:gd name="connsiteX1395" fmla="*/ 5265473 w 6967396"/>
              <a:gd name="connsiteY1395" fmla="*/ 3912936 h 5834374"/>
              <a:gd name="connsiteX1396" fmla="*/ 5366588 w 6967396"/>
              <a:gd name="connsiteY1396" fmla="*/ 3921691 h 5834374"/>
              <a:gd name="connsiteX1397" fmla="*/ 5470901 w 6967396"/>
              <a:gd name="connsiteY1397" fmla="*/ 3941881 h 5834374"/>
              <a:gd name="connsiteX1398" fmla="*/ 5491650 w 6967396"/>
              <a:gd name="connsiteY1398" fmla="*/ 3927861 h 5834374"/>
              <a:gd name="connsiteX1399" fmla="*/ 5500379 w 6967396"/>
              <a:gd name="connsiteY1399" fmla="*/ 3935185 h 5834374"/>
              <a:gd name="connsiteX1400" fmla="*/ 5511167 w 6967396"/>
              <a:gd name="connsiteY1400" fmla="*/ 3938854 h 5834374"/>
              <a:gd name="connsiteX1401" fmla="*/ 5524737 w 6967396"/>
              <a:gd name="connsiteY1401" fmla="*/ 3943282 h 5834374"/>
              <a:gd name="connsiteX1402" fmla="*/ 5552093 w 6967396"/>
              <a:gd name="connsiteY1402" fmla="*/ 3951059 h 5834374"/>
              <a:gd name="connsiteX1403" fmla="*/ 5580708 w 6967396"/>
              <a:gd name="connsiteY1403" fmla="*/ 3952313 h 5834374"/>
              <a:gd name="connsiteX1404" fmla="*/ 5591082 w 6967396"/>
              <a:gd name="connsiteY1404" fmla="*/ 3945304 h 5834374"/>
              <a:gd name="connsiteX1405" fmla="*/ 5615744 w 6967396"/>
              <a:gd name="connsiteY1405" fmla="*/ 3959999 h 5834374"/>
              <a:gd name="connsiteX1406" fmla="*/ 5638807 w 6967396"/>
              <a:gd name="connsiteY1406" fmla="*/ 3968972 h 5834374"/>
              <a:gd name="connsiteX1407" fmla="*/ 5644858 w 6967396"/>
              <a:gd name="connsiteY1407" fmla="*/ 3957518 h 5834374"/>
              <a:gd name="connsiteX1408" fmla="*/ 5657427 w 6967396"/>
              <a:gd name="connsiteY1408" fmla="*/ 3947324 h 5834374"/>
              <a:gd name="connsiteX1409" fmla="*/ 5763602 w 6967396"/>
              <a:gd name="connsiteY1409" fmla="*/ 4009135 h 5834374"/>
              <a:gd name="connsiteX1410" fmla="*/ 5867846 w 6967396"/>
              <a:gd name="connsiteY1410" fmla="*/ 4052984 h 5834374"/>
              <a:gd name="connsiteX1411" fmla="*/ 5874805 w 6967396"/>
              <a:gd name="connsiteY1411" fmla="*/ 4048470 h 5834374"/>
              <a:gd name="connsiteX1412" fmla="*/ 5880967 w 6967396"/>
              <a:gd name="connsiteY1412" fmla="*/ 4041095 h 5834374"/>
              <a:gd name="connsiteX1413" fmla="*/ 5912990 w 6967396"/>
              <a:gd name="connsiteY1413" fmla="*/ 4052707 h 5834374"/>
              <a:gd name="connsiteX1414" fmla="*/ 5942041 w 6967396"/>
              <a:gd name="connsiteY1414" fmla="*/ 4061036 h 5834374"/>
              <a:gd name="connsiteX1415" fmla="*/ 5974288 w 6967396"/>
              <a:gd name="connsiteY1415" fmla="*/ 4080805 h 5834374"/>
              <a:gd name="connsiteX1416" fmla="*/ 6006926 w 6967396"/>
              <a:gd name="connsiteY1416" fmla="*/ 4079906 h 5834374"/>
              <a:gd name="connsiteX1417" fmla="*/ 6067159 w 6967396"/>
              <a:gd name="connsiteY1417" fmla="*/ 4104193 h 5834374"/>
              <a:gd name="connsiteX1418" fmla="*/ 6087580 w 6967396"/>
              <a:gd name="connsiteY1418" fmla="*/ 4100027 h 5834374"/>
              <a:gd name="connsiteX1419" fmla="*/ 6107874 w 6967396"/>
              <a:gd name="connsiteY1419" fmla="*/ 4117483 h 5834374"/>
              <a:gd name="connsiteX1420" fmla="*/ 6167229 w 6967396"/>
              <a:gd name="connsiteY1420" fmla="*/ 4140470 h 5834374"/>
              <a:gd name="connsiteX1421" fmla="*/ 6227720 w 6967396"/>
              <a:gd name="connsiteY1421" fmla="*/ 4178558 h 5834374"/>
              <a:gd name="connsiteX1422" fmla="*/ 6267811 w 6967396"/>
              <a:gd name="connsiteY1422" fmla="*/ 4182262 h 5834374"/>
              <a:gd name="connsiteX1423" fmla="*/ 6311897 w 6967396"/>
              <a:gd name="connsiteY1423" fmla="*/ 4200264 h 5834374"/>
              <a:gd name="connsiteX1424" fmla="*/ 6314648 w 6967396"/>
              <a:gd name="connsiteY1424" fmla="*/ 4195386 h 5834374"/>
              <a:gd name="connsiteX1425" fmla="*/ 6388112 w 6967396"/>
              <a:gd name="connsiteY1425" fmla="*/ 4211862 h 5834374"/>
              <a:gd name="connsiteX1426" fmla="*/ 6470497 w 6967396"/>
              <a:gd name="connsiteY1426" fmla="*/ 4238179 h 5834374"/>
              <a:gd name="connsiteX1427" fmla="*/ 6419274 w 6967396"/>
              <a:gd name="connsiteY1427" fmla="*/ 4231419 h 5834374"/>
              <a:gd name="connsiteX1428" fmla="*/ 6370449 w 6967396"/>
              <a:gd name="connsiteY1428" fmla="*/ 4233243 h 5834374"/>
              <a:gd name="connsiteX1429" fmla="*/ 6366766 w 6967396"/>
              <a:gd name="connsiteY1429" fmla="*/ 4234783 h 5834374"/>
              <a:gd name="connsiteX1430" fmla="*/ 6363887 w 6967396"/>
              <a:gd name="connsiteY1430" fmla="*/ 4239186 h 5834374"/>
              <a:gd name="connsiteX1431" fmla="*/ 6364952 w 6967396"/>
              <a:gd name="connsiteY1431" fmla="*/ 4242998 h 5834374"/>
              <a:gd name="connsiteX1432" fmla="*/ 6341620 w 6967396"/>
              <a:gd name="connsiteY1432" fmla="*/ 4233074 h 5834374"/>
              <a:gd name="connsiteX1433" fmla="*/ 6304551 w 6967396"/>
              <a:gd name="connsiteY1433" fmla="*/ 4247541 h 5834374"/>
              <a:gd name="connsiteX1434" fmla="*/ 6294947 w 6967396"/>
              <a:gd name="connsiteY1434" fmla="*/ 4238917 h 5834374"/>
              <a:gd name="connsiteX1435" fmla="*/ 6281221 w 6967396"/>
              <a:gd name="connsiteY1435" fmla="*/ 4237613 h 5834374"/>
              <a:gd name="connsiteX1436" fmla="*/ 6267032 w 6967396"/>
              <a:gd name="connsiteY1436" fmla="*/ 4245691 h 5834374"/>
              <a:gd name="connsiteX1437" fmla="*/ 6172521 w 6967396"/>
              <a:gd name="connsiteY1437" fmla="*/ 4223788 h 5834374"/>
              <a:gd name="connsiteX1438" fmla="*/ 6068166 w 6967396"/>
              <a:gd name="connsiteY1438" fmla="*/ 4210803 h 5834374"/>
              <a:gd name="connsiteX1439" fmla="*/ 6075006 w 6967396"/>
              <a:gd name="connsiteY1439" fmla="*/ 4250007 h 5834374"/>
              <a:gd name="connsiteX1440" fmla="*/ 6071341 w 6967396"/>
              <a:gd name="connsiteY1440" fmla="*/ 4260794 h 5834374"/>
              <a:gd name="connsiteX1441" fmla="*/ 6064016 w 6967396"/>
              <a:gd name="connsiteY1441" fmla="*/ 4269520 h 5834374"/>
              <a:gd name="connsiteX1442" fmla="*/ 6054258 w 6967396"/>
              <a:gd name="connsiteY1442" fmla="*/ 4264027 h 5834374"/>
              <a:gd name="connsiteX1443" fmla="*/ 6016017 w 6967396"/>
              <a:gd name="connsiteY1443" fmla="*/ 4257751 h 5834374"/>
              <a:gd name="connsiteX1444" fmla="*/ 5976642 w 6967396"/>
              <a:gd name="connsiteY1444" fmla="*/ 4236375 h 5834374"/>
              <a:gd name="connsiteX1445" fmla="*/ 5928745 w 6967396"/>
              <a:gd name="connsiteY1445" fmla="*/ 4241533 h 5834374"/>
              <a:gd name="connsiteX1446" fmla="*/ 5889862 w 6967396"/>
              <a:gd name="connsiteY1446" fmla="*/ 4229272 h 5834374"/>
              <a:gd name="connsiteX1447" fmla="*/ 5850511 w 6967396"/>
              <a:gd name="connsiteY1447" fmla="*/ 4226390 h 5834374"/>
              <a:gd name="connsiteX1448" fmla="*/ 5843952 w 6967396"/>
              <a:gd name="connsiteY1448" fmla="*/ 4232335 h 5834374"/>
              <a:gd name="connsiteX1449" fmla="*/ 5976469 w 6967396"/>
              <a:gd name="connsiteY1449" fmla="*/ 4265201 h 5834374"/>
              <a:gd name="connsiteX1450" fmla="*/ 5982416 w 6967396"/>
              <a:gd name="connsiteY1450" fmla="*/ 4271763 h 5834374"/>
              <a:gd name="connsiteX1451" fmla="*/ 5979533 w 6967396"/>
              <a:gd name="connsiteY1451" fmla="*/ 4276167 h 5834374"/>
              <a:gd name="connsiteX1452" fmla="*/ 5975854 w 6967396"/>
              <a:gd name="connsiteY1452" fmla="*/ 4277709 h 5834374"/>
              <a:gd name="connsiteX1453" fmla="*/ 5959533 w 6967396"/>
              <a:gd name="connsiteY1453" fmla="*/ 4278156 h 5834374"/>
              <a:gd name="connsiteX1454" fmla="*/ 5923749 w 6967396"/>
              <a:gd name="connsiteY1454" fmla="*/ 4282500 h 5834374"/>
              <a:gd name="connsiteX1455" fmla="*/ 5885564 w 6967396"/>
              <a:gd name="connsiteY1455" fmla="*/ 4278267 h 5834374"/>
              <a:gd name="connsiteX1456" fmla="*/ 5879002 w 6967396"/>
              <a:gd name="connsiteY1456" fmla="*/ 4284210 h 5834374"/>
              <a:gd name="connsiteX1457" fmla="*/ 5799702 w 6967396"/>
              <a:gd name="connsiteY1457" fmla="*/ 4265254 h 5834374"/>
              <a:gd name="connsiteX1458" fmla="*/ 5759245 w 6967396"/>
              <a:gd name="connsiteY1458" fmla="*/ 4265766 h 5834374"/>
              <a:gd name="connsiteX1459" fmla="*/ 5717652 w 6967396"/>
              <a:gd name="connsiteY1459" fmla="*/ 4251177 h 5834374"/>
              <a:gd name="connsiteX1460" fmla="*/ 5718845 w 6967396"/>
              <a:gd name="connsiteY1460" fmla="*/ 4268315 h 5834374"/>
              <a:gd name="connsiteX1461" fmla="*/ 5709859 w 6967396"/>
              <a:gd name="connsiteY1461" fmla="*/ 4282133 h 5834374"/>
              <a:gd name="connsiteX1462" fmla="*/ 5699601 w 6967396"/>
              <a:gd name="connsiteY1462" fmla="*/ 4280375 h 5834374"/>
              <a:gd name="connsiteX1463" fmla="*/ 5691407 w 6967396"/>
              <a:gd name="connsiteY1463" fmla="*/ 4274955 h 5834374"/>
              <a:gd name="connsiteX1464" fmla="*/ 5661965 w 6967396"/>
              <a:gd name="connsiteY1464" fmla="*/ 4287291 h 5834374"/>
              <a:gd name="connsiteX1465" fmla="*/ 5645209 w 6967396"/>
              <a:gd name="connsiteY1465" fmla="*/ 4280666 h 5834374"/>
              <a:gd name="connsiteX1466" fmla="*/ 5627193 w 6967396"/>
              <a:gd name="connsiteY1466" fmla="*/ 4280560 h 5834374"/>
              <a:gd name="connsiteX1467" fmla="*/ 5619565 w 6967396"/>
              <a:gd name="connsiteY1467" fmla="*/ 4282691 h 5834374"/>
              <a:gd name="connsiteX1468" fmla="*/ 5616200 w 6967396"/>
              <a:gd name="connsiteY1468" fmla="*/ 4300078 h 5834374"/>
              <a:gd name="connsiteX1469" fmla="*/ 5602014 w 6967396"/>
              <a:gd name="connsiteY1469" fmla="*/ 4308154 h 5834374"/>
              <a:gd name="connsiteX1470" fmla="*/ 5581556 w 6967396"/>
              <a:gd name="connsiteY1470" fmla="*/ 4306673 h 5834374"/>
              <a:gd name="connsiteX1471" fmla="*/ 5562363 w 6967396"/>
              <a:gd name="connsiteY1471" fmla="*/ 4298673 h 5834374"/>
              <a:gd name="connsiteX1472" fmla="*/ 5573019 w 6967396"/>
              <a:gd name="connsiteY1472" fmla="*/ 4336811 h 5834374"/>
              <a:gd name="connsiteX1473" fmla="*/ 5598942 w 6967396"/>
              <a:gd name="connsiteY1473" fmla="*/ 4344985 h 5834374"/>
              <a:gd name="connsiteX1474" fmla="*/ 5620743 w 6967396"/>
              <a:gd name="connsiteY1474" fmla="*/ 4360479 h 5834374"/>
              <a:gd name="connsiteX1475" fmla="*/ 5614181 w 6967396"/>
              <a:gd name="connsiteY1475" fmla="*/ 4366422 h 5834374"/>
              <a:gd name="connsiteX1476" fmla="*/ 5600169 w 6967396"/>
              <a:gd name="connsiteY1476" fmla="*/ 4367768 h 5834374"/>
              <a:gd name="connsiteX1477" fmla="*/ 5585355 w 6967396"/>
              <a:gd name="connsiteY1477" fmla="*/ 4366253 h 5834374"/>
              <a:gd name="connsiteX1478" fmla="*/ 5617827 w 6967396"/>
              <a:gd name="connsiteY1478" fmla="*/ 4394182 h 5834374"/>
              <a:gd name="connsiteX1479" fmla="*/ 5641850 w 6967396"/>
              <a:gd name="connsiteY1479" fmla="*/ 4390040 h 5834374"/>
              <a:gd name="connsiteX1480" fmla="*/ 5661290 w 6967396"/>
              <a:gd name="connsiteY1480" fmla="*/ 4402598 h 5834374"/>
              <a:gd name="connsiteX1481" fmla="*/ 5671367 w 6967396"/>
              <a:gd name="connsiteY1481" fmla="*/ 4408144 h 5834374"/>
              <a:gd name="connsiteX1482" fmla="*/ 5675059 w 6967396"/>
              <a:gd name="connsiteY1482" fmla="*/ 4407702 h 5834374"/>
              <a:gd name="connsiteX1483" fmla="*/ 5730799 w 6967396"/>
              <a:gd name="connsiteY1483" fmla="*/ 4426209 h 5834374"/>
              <a:gd name="connsiteX1484" fmla="*/ 5732883 w 6967396"/>
              <a:gd name="connsiteY1484" fmla="*/ 4425247 h 5834374"/>
              <a:gd name="connsiteX1485" fmla="*/ 5746532 w 6967396"/>
              <a:gd name="connsiteY1485" fmla="*/ 4428116 h 5834374"/>
              <a:gd name="connsiteX1486" fmla="*/ 5899189 w 6967396"/>
              <a:gd name="connsiteY1486" fmla="*/ 4459468 h 5834374"/>
              <a:gd name="connsiteX1487" fmla="*/ 5904210 w 6967396"/>
              <a:gd name="connsiteY1487" fmla="*/ 4468293 h 5834374"/>
              <a:gd name="connsiteX1488" fmla="*/ 5967800 w 6967396"/>
              <a:gd name="connsiteY1488" fmla="*/ 4480601 h 5834374"/>
              <a:gd name="connsiteX1489" fmla="*/ 5988548 w 6967396"/>
              <a:gd name="connsiteY1489" fmla="*/ 4466582 h 5834374"/>
              <a:gd name="connsiteX1490" fmla="*/ 5997277 w 6967396"/>
              <a:gd name="connsiteY1490" fmla="*/ 4473906 h 5834374"/>
              <a:gd name="connsiteX1491" fmla="*/ 6008065 w 6967396"/>
              <a:gd name="connsiteY1491" fmla="*/ 4477571 h 5834374"/>
              <a:gd name="connsiteX1492" fmla="*/ 6021636 w 6967396"/>
              <a:gd name="connsiteY1492" fmla="*/ 4482003 h 5834374"/>
              <a:gd name="connsiteX1493" fmla="*/ 6048991 w 6967396"/>
              <a:gd name="connsiteY1493" fmla="*/ 4489777 h 5834374"/>
              <a:gd name="connsiteX1494" fmla="*/ 6077606 w 6967396"/>
              <a:gd name="connsiteY1494" fmla="*/ 4491034 h 5834374"/>
              <a:gd name="connsiteX1495" fmla="*/ 6087980 w 6967396"/>
              <a:gd name="connsiteY1495" fmla="*/ 4484022 h 5834374"/>
              <a:gd name="connsiteX1496" fmla="*/ 6112642 w 6967396"/>
              <a:gd name="connsiteY1496" fmla="*/ 4498720 h 5834374"/>
              <a:gd name="connsiteX1497" fmla="*/ 6135704 w 6967396"/>
              <a:gd name="connsiteY1497" fmla="*/ 4507690 h 5834374"/>
              <a:gd name="connsiteX1498" fmla="*/ 6141756 w 6967396"/>
              <a:gd name="connsiteY1498" fmla="*/ 4496236 h 5834374"/>
              <a:gd name="connsiteX1499" fmla="*/ 6154326 w 6967396"/>
              <a:gd name="connsiteY1499" fmla="*/ 4486045 h 5834374"/>
              <a:gd name="connsiteX1500" fmla="*/ 6260501 w 6967396"/>
              <a:gd name="connsiteY1500" fmla="*/ 4547855 h 5834374"/>
              <a:gd name="connsiteX1501" fmla="*/ 6364745 w 6967396"/>
              <a:gd name="connsiteY1501" fmla="*/ 4591705 h 5834374"/>
              <a:gd name="connsiteX1502" fmla="*/ 6371704 w 6967396"/>
              <a:gd name="connsiteY1502" fmla="*/ 4587191 h 5834374"/>
              <a:gd name="connsiteX1503" fmla="*/ 6377866 w 6967396"/>
              <a:gd name="connsiteY1503" fmla="*/ 4579816 h 5834374"/>
              <a:gd name="connsiteX1504" fmla="*/ 6409889 w 6967396"/>
              <a:gd name="connsiteY1504" fmla="*/ 4591428 h 5834374"/>
              <a:gd name="connsiteX1505" fmla="*/ 6438939 w 6967396"/>
              <a:gd name="connsiteY1505" fmla="*/ 4599754 h 5834374"/>
              <a:gd name="connsiteX1506" fmla="*/ 6471186 w 6967396"/>
              <a:gd name="connsiteY1506" fmla="*/ 4619523 h 5834374"/>
              <a:gd name="connsiteX1507" fmla="*/ 6503824 w 6967396"/>
              <a:gd name="connsiteY1507" fmla="*/ 4618627 h 5834374"/>
              <a:gd name="connsiteX1508" fmla="*/ 6564058 w 6967396"/>
              <a:gd name="connsiteY1508" fmla="*/ 4642914 h 5834374"/>
              <a:gd name="connsiteX1509" fmla="*/ 6584479 w 6967396"/>
              <a:gd name="connsiteY1509" fmla="*/ 4638748 h 5834374"/>
              <a:gd name="connsiteX1510" fmla="*/ 6604772 w 6967396"/>
              <a:gd name="connsiteY1510" fmla="*/ 4656203 h 5834374"/>
              <a:gd name="connsiteX1511" fmla="*/ 6664128 w 6967396"/>
              <a:gd name="connsiteY1511" fmla="*/ 4679191 h 5834374"/>
              <a:gd name="connsiteX1512" fmla="*/ 6724618 w 6967396"/>
              <a:gd name="connsiteY1512" fmla="*/ 4717279 h 5834374"/>
              <a:gd name="connsiteX1513" fmla="*/ 6764710 w 6967396"/>
              <a:gd name="connsiteY1513" fmla="*/ 4720983 h 5834374"/>
              <a:gd name="connsiteX1514" fmla="*/ 6808796 w 6967396"/>
              <a:gd name="connsiteY1514" fmla="*/ 4738985 h 5834374"/>
              <a:gd name="connsiteX1515" fmla="*/ 6811546 w 6967396"/>
              <a:gd name="connsiteY1515" fmla="*/ 4734107 h 5834374"/>
              <a:gd name="connsiteX1516" fmla="*/ 6885010 w 6967396"/>
              <a:gd name="connsiteY1516" fmla="*/ 4750582 h 5834374"/>
              <a:gd name="connsiteX1517" fmla="*/ 6967396 w 6967396"/>
              <a:gd name="connsiteY1517" fmla="*/ 4776899 h 5834374"/>
              <a:gd name="connsiteX1518" fmla="*/ 6916173 w 6967396"/>
              <a:gd name="connsiteY1518" fmla="*/ 4770140 h 5834374"/>
              <a:gd name="connsiteX1519" fmla="*/ 6867347 w 6967396"/>
              <a:gd name="connsiteY1519" fmla="*/ 4771960 h 5834374"/>
              <a:gd name="connsiteX1520" fmla="*/ 6863665 w 6967396"/>
              <a:gd name="connsiteY1520" fmla="*/ 4773504 h 5834374"/>
              <a:gd name="connsiteX1521" fmla="*/ 6860785 w 6967396"/>
              <a:gd name="connsiteY1521" fmla="*/ 4777907 h 5834374"/>
              <a:gd name="connsiteX1522" fmla="*/ 6861850 w 6967396"/>
              <a:gd name="connsiteY1522" fmla="*/ 4781719 h 5834374"/>
              <a:gd name="connsiteX1523" fmla="*/ 6838518 w 6967396"/>
              <a:gd name="connsiteY1523" fmla="*/ 4771792 h 5834374"/>
              <a:gd name="connsiteX1524" fmla="*/ 6801449 w 6967396"/>
              <a:gd name="connsiteY1524" fmla="*/ 4786262 h 5834374"/>
              <a:gd name="connsiteX1525" fmla="*/ 6791846 w 6967396"/>
              <a:gd name="connsiteY1525" fmla="*/ 4777638 h 5834374"/>
              <a:gd name="connsiteX1526" fmla="*/ 6778120 w 6967396"/>
              <a:gd name="connsiteY1526" fmla="*/ 4776334 h 5834374"/>
              <a:gd name="connsiteX1527" fmla="*/ 6763931 w 6967396"/>
              <a:gd name="connsiteY1527" fmla="*/ 4784411 h 5834374"/>
              <a:gd name="connsiteX1528" fmla="*/ 6669420 w 6967396"/>
              <a:gd name="connsiteY1528" fmla="*/ 4762509 h 5834374"/>
              <a:gd name="connsiteX1529" fmla="*/ 6565065 w 6967396"/>
              <a:gd name="connsiteY1529" fmla="*/ 4749524 h 5834374"/>
              <a:gd name="connsiteX1530" fmla="*/ 6571904 w 6967396"/>
              <a:gd name="connsiteY1530" fmla="*/ 4788724 h 5834374"/>
              <a:gd name="connsiteX1531" fmla="*/ 6568240 w 6967396"/>
              <a:gd name="connsiteY1531" fmla="*/ 4799515 h 5834374"/>
              <a:gd name="connsiteX1532" fmla="*/ 6560914 w 6967396"/>
              <a:gd name="connsiteY1532" fmla="*/ 4808241 h 5834374"/>
              <a:gd name="connsiteX1533" fmla="*/ 6551156 w 6967396"/>
              <a:gd name="connsiteY1533" fmla="*/ 4802745 h 5834374"/>
              <a:gd name="connsiteX1534" fmla="*/ 6512916 w 6967396"/>
              <a:gd name="connsiteY1534" fmla="*/ 4796471 h 5834374"/>
              <a:gd name="connsiteX1535" fmla="*/ 6473540 w 6967396"/>
              <a:gd name="connsiteY1535" fmla="*/ 4775095 h 5834374"/>
              <a:gd name="connsiteX1536" fmla="*/ 6425644 w 6967396"/>
              <a:gd name="connsiteY1536" fmla="*/ 4780254 h 5834374"/>
              <a:gd name="connsiteX1537" fmla="*/ 6386760 w 6967396"/>
              <a:gd name="connsiteY1537" fmla="*/ 4767993 h 5834374"/>
              <a:gd name="connsiteX1538" fmla="*/ 6347410 w 6967396"/>
              <a:gd name="connsiteY1538" fmla="*/ 4765111 h 5834374"/>
              <a:gd name="connsiteX1539" fmla="*/ 6340851 w 6967396"/>
              <a:gd name="connsiteY1539" fmla="*/ 4771056 h 5834374"/>
              <a:gd name="connsiteX1540" fmla="*/ 6473368 w 6967396"/>
              <a:gd name="connsiteY1540" fmla="*/ 4803922 h 5834374"/>
              <a:gd name="connsiteX1541" fmla="*/ 6479315 w 6967396"/>
              <a:gd name="connsiteY1541" fmla="*/ 4810484 h 5834374"/>
              <a:gd name="connsiteX1542" fmla="*/ 6476432 w 6967396"/>
              <a:gd name="connsiteY1542" fmla="*/ 4814888 h 5834374"/>
              <a:gd name="connsiteX1543" fmla="*/ 6472753 w 6967396"/>
              <a:gd name="connsiteY1543" fmla="*/ 4816430 h 5834374"/>
              <a:gd name="connsiteX1544" fmla="*/ 6456432 w 6967396"/>
              <a:gd name="connsiteY1544" fmla="*/ 4816877 h 5834374"/>
              <a:gd name="connsiteX1545" fmla="*/ 6420647 w 6967396"/>
              <a:gd name="connsiteY1545" fmla="*/ 4821221 h 5834374"/>
              <a:gd name="connsiteX1546" fmla="*/ 6382463 w 6967396"/>
              <a:gd name="connsiteY1546" fmla="*/ 4816988 h 5834374"/>
              <a:gd name="connsiteX1547" fmla="*/ 6375900 w 6967396"/>
              <a:gd name="connsiteY1547" fmla="*/ 4822931 h 5834374"/>
              <a:gd name="connsiteX1548" fmla="*/ 6296601 w 6967396"/>
              <a:gd name="connsiteY1548" fmla="*/ 4803975 h 5834374"/>
              <a:gd name="connsiteX1549" fmla="*/ 6256143 w 6967396"/>
              <a:gd name="connsiteY1549" fmla="*/ 4804486 h 5834374"/>
              <a:gd name="connsiteX1550" fmla="*/ 6214551 w 6967396"/>
              <a:gd name="connsiteY1550" fmla="*/ 4789897 h 5834374"/>
              <a:gd name="connsiteX1551" fmla="*/ 6215744 w 6967396"/>
              <a:gd name="connsiteY1551" fmla="*/ 4807036 h 5834374"/>
              <a:gd name="connsiteX1552" fmla="*/ 6206758 w 6967396"/>
              <a:gd name="connsiteY1552" fmla="*/ 4820854 h 5834374"/>
              <a:gd name="connsiteX1553" fmla="*/ 6196500 w 6967396"/>
              <a:gd name="connsiteY1553" fmla="*/ 4819095 h 5834374"/>
              <a:gd name="connsiteX1554" fmla="*/ 6188306 w 6967396"/>
              <a:gd name="connsiteY1554" fmla="*/ 4813676 h 5834374"/>
              <a:gd name="connsiteX1555" fmla="*/ 6158864 w 6967396"/>
              <a:gd name="connsiteY1555" fmla="*/ 4826012 h 5834374"/>
              <a:gd name="connsiteX1556" fmla="*/ 6142107 w 6967396"/>
              <a:gd name="connsiteY1556" fmla="*/ 4819386 h 5834374"/>
              <a:gd name="connsiteX1557" fmla="*/ 6124092 w 6967396"/>
              <a:gd name="connsiteY1557" fmla="*/ 4819281 h 5834374"/>
              <a:gd name="connsiteX1558" fmla="*/ 6116464 w 6967396"/>
              <a:gd name="connsiteY1558" fmla="*/ 4821412 h 5834374"/>
              <a:gd name="connsiteX1559" fmla="*/ 6113099 w 6967396"/>
              <a:gd name="connsiteY1559" fmla="*/ 4838798 h 5834374"/>
              <a:gd name="connsiteX1560" fmla="*/ 6098913 w 6967396"/>
              <a:gd name="connsiteY1560" fmla="*/ 4846875 h 5834374"/>
              <a:gd name="connsiteX1561" fmla="*/ 6078454 w 6967396"/>
              <a:gd name="connsiteY1561" fmla="*/ 4845394 h 5834374"/>
              <a:gd name="connsiteX1562" fmla="*/ 6059262 w 6967396"/>
              <a:gd name="connsiteY1562" fmla="*/ 4837394 h 5834374"/>
              <a:gd name="connsiteX1563" fmla="*/ 6069917 w 6967396"/>
              <a:gd name="connsiteY1563" fmla="*/ 4875532 h 5834374"/>
              <a:gd name="connsiteX1564" fmla="*/ 6095841 w 6967396"/>
              <a:gd name="connsiteY1564" fmla="*/ 4883706 h 5834374"/>
              <a:gd name="connsiteX1565" fmla="*/ 6117642 w 6967396"/>
              <a:gd name="connsiteY1565" fmla="*/ 4899200 h 5834374"/>
              <a:gd name="connsiteX1566" fmla="*/ 6111079 w 6967396"/>
              <a:gd name="connsiteY1566" fmla="*/ 4905143 h 5834374"/>
              <a:gd name="connsiteX1567" fmla="*/ 6097067 w 6967396"/>
              <a:gd name="connsiteY1567" fmla="*/ 4906488 h 5834374"/>
              <a:gd name="connsiteX1568" fmla="*/ 6082253 w 6967396"/>
              <a:gd name="connsiteY1568" fmla="*/ 4904974 h 5834374"/>
              <a:gd name="connsiteX1569" fmla="*/ 6114725 w 6967396"/>
              <a:gd name="connsiteY1569" fmla="*/ 4932903 h 5834374"/>
              <a:gd name="connsiteX1570" fmla="*/ 6138748 w 6967396"/>
              <a:gd name="connsiteY1570" fmla="*/ 4928760 h 5834374"/>
              <a:gd name="connsiteX1571" fmla="*/ 6158188 w 6967396"/>
              <a:gd name="connsiteY1571" fmla="*/ 4941319 h 5834374"/>
              <a:gd name="connsiteX1572" fmla="*/ 6189159 w 6967396"/>
              <a:gd name="connsiteY1572" fmla="*/ 4958361 h 5834374"/>
              <a:gd name="connsiteX1573" fmla="*/ 6215670 w 6967396"/>
              <a:gd name="connsiteY1573" fmla="*/ 4970480 h 5834374"/>
              <a:gd name="connsiteX1574" fmla="*/ 6229782 w 6967396"/>
              <a:gd name="connsiteY1574" fmla="*/ 4963968 h 5834374"/>
              <a:gd name="connsiteX1575" fmla="*/ 6243431 w 6967396"/>
              <a:gd name="connsiteY1575" fmla="*/ 4966837 h 5834374"/>
              <a:gd name="connsiteX1576" fmla="*/ 6396088 w 6967396"/>
              <a:gd name="connsiteY1576" fmla="*/ 4998189 h 5834374"/>
              <a:gd name="connsiteX1577" fmla="*/ 6404161 w 6967396"/>
              <a:gd name="connsiteY1577" fmla="*/ 5012376 h 5834374"/>
              <a:gd name="connsiteX1578" fmla="*/ 6397600 w 6967396"/>
              <a:gd name="connsiteY1578" fmla="*/ 5018323 h 5834374"/>
              <a:gd name="connsiteX1579" fmla="*/ 6348640 w 6967396"/>
              <a:gd name="connsiteY1579" fmla="*/ 5019666 h 5834374"/>
              <a:gd name="connsiteX1580" fmla="*/ 6324224 w 6967396"/>
              <a:gd name="connsiteY1580" fmla="*/ 5009530 h 5834374"/>
              <a:gd name="connsiteX1581" fmla="*/ 6296486 w 6967396"/>
              <a:gd name="connsiteY1581" fmla="*/ 5009571 h 5834374"/>
              <a:gd name="connsiteX1582" fmla="*/ 6287615 w 6967396"/>
              <a:gd name="connsiteY1582" fmla="*/ 5014620 h 5834374"/>
              <a:gd name="connsiteX1583" fmla="*/ 6279549 w 6967396"/>
              <a:gd name="connsiteY1583" fmla="*/ 5022527 h 5834374"/>
              <a:gd name="connsiteX1584" fmla="*/ 6251647 w 6967396"/>
              <a:gd name="connsiteY1584" fmla="*/ 5003598 h 5834374"/>
              <a:gd name="connsiteX1585" fmla="*/ 6223748 w 6967396"/>
              <a:gd name="connsiteY1585" fmla="*/ 4984669 h 5834374"/>
              <a:gd name="connsiteX1586" fmla="*/ 6211877 w 6967396"/>
              <a:gd name="connsiteY1586" fmla="*/ 5002888 h 5834374"/>
              <a:gd name="connsiteX1587" fmla="*/ 6191556 w 6967396"/>
              <a:gd name="connsiteY1587" fmla="*/ 5001886 h 5834374"/>
              <a:gd name="connsiteX1588" fmla="*/ 6109956 w 6967396"/>
              <a:gd name="connsiteY1588" fmla="*/ 5004129 h 5834374"/>
              <a:gd name="connsiteX1589" fmla="*/ 6089887 w 6967396"/>
              <a:gd name="connsiteY1589" fmla="*/ 4994831 h 5834374"/>
              <a:gd name="connsiteX1590" fmla="*/ 6066494 w 6967396"/>
              <a:gd name="connsiteY1590" fmla="*/ 4995713 h 5834374"/>
              <a:gd name="connsiteX1591" fmla="*/ 6052754 w 6967396"/>
              <a:gd name="connsiteY1591" fmla="*/ 5020111 h 5834374"/>
              <a:gd name="connsiteX1592" fmla="*/ 6010354 w 6967396"/>
              <a:gd name="connsiteY1592" fmla="*/ 5015511 h 5834374"/>
              <a:gd name="connsiteX1593" fmla="*/ 6001290 w 6967396"/>
              <a:gd name="connsiteY1593" fmla="*/ 5030891 h 5834374"/>
              <a:gd name="connsiteX1594" fmla="*/ 5984106 w 6967396"/>
              <a:gd name="connsiteY1594" fmla="*/ 5039288 h 5834374"/>
              <a:gd name="connsiteX1595" fmla="*/ 5980427 w 6967396"/>
              <a:gd name="connsiteY1595" fmla="*/ 5040833 h 5834374"/>
              <a:gd name="connsiteX1596" fmla="*/ 5977544 w 6967396"/>
              <a:gd name="connsiteY1596" fmla="*/ 5045234 h 5834374"/>
              <a:gd name="connsiteX1597" fmla="*/ 6040476 w 6967396"/>
              <a:gd name="connsiteY1597" fmla="*/ 5049750 h 5834374"/>
              <a:gd name="connsiteX1598" fmla="*/ 6109002 w 6967396"/>
              <a:gd name="connsiteY1598" fmla="*/ 5074286 h 5834374"/>
              <a:gd name="connsiteX1599" fmla="*/ 6082243 w 6967396"/>
              <a:gd name="connsiteY1599" fmla="*/ 5092555 h 5834374"/>
              <a:gd name="connsiteX1600" fmla="*/ 6047366 w 6967396"/>
              <a:gd name="connsiteY1600" fmla="*/ 5103840 h 5834374"/>
              <a:gd name="connsiteX1601" fmla="*/ 6023343 w 6967396"/>
              <a:gd name="connsiteY1601" fmla="*/ 5107982 h 5834374"/>
              <a:gd name="connsiteX1602" fmla="*/ 6003904 w 6967396"/>
              <a:gd name="connsiteY1602" fmla="*/ 5095427 h 5834374"/>
              <a:gd name="connsiteX1603" fmla="*/ 5926119 w 6967396"/>
              <a:gd name="connsiteY1603" fmla="*/ 5096603 h 5834374"/>
              <a:gd name="connsiteX1604" fmla="*/ 5911483 w 6967396"/>
              <a:gd name="connsiteY1604" fmla="*/ 5088360 h 5834374"/>
              <a:gd name="connsiteX1605" fmla="*/ 5896128 w 6967396"/>
              <a:gd name="connsiteY1605" fmla="*/ 5097789 h 5834374"/>
              <a:gd name="connsiteX1606" fmla="*/ 5885235 w 6967396"/>
              <a:gd name="connsiteY1606" fmla="*/ 5112139 h 5834374"/>
              <a:gd name="connsiteX1607" fmla="*/ 5831845 w 6967396"/>
              <a:gd name="connsiteY1607" fmla="*/ 5127056 h 5834374"/>
              <a:gd name="connsiteX1608" fmla="*/ 5887028 w 6967396"/>
              <a:gd name="connsiteY1608" fmla="*/ 5177419 h 5834374"/>
              <a:gd name="connsiteX1609" fmla="*/ 5873329 w 6967396"/>
              <a:gd name="connsiteY1609" fmla="*/ 5194605 h 5834374"/>
              <a:gd name="connsiteX1610" fmla="*/ 5858033 w 6967396"/>
              <a:gd name="connsiteY1610" fmla="*/ 5206076 h 5834374"/>
              <a:gd name="connsiteX1611" fmla="*/ 5850160 w 6967396"/>
              <a:gd name="connsiteY1611" fmla="*/ 5203647 h 5834374"/>
              <a:gd name="connsiteX1612" fmla="*/ 5847211 w 6967396"/>
              <a:gd name="connsiteY1612" fmla="*/ 5196763 h 5834374"/>
              <a:gd name="connsiteX1613" fmla="*/ 5810308 w 6967396"/>
              <a:gd name="connsiteY1613" fmla="*/ 5182408 h 5834374"/>
              <a:gd name="connsiteX1614" fmla="*/ 5761616 w 6967396"/>
              <a:gd name="connsiteY1614" fmla="*/ 5184705 h 5834374"/>
              <a:gd name="connsiteX1615" fmla="*/ 5714519 w 6967396"/>
              <a:gd name="connsiteY1615" fmla="*/ 5192724 h 5834374"/>
              <a:gd name="connsiteX1616" fmla="*/ 5680365 w 6967396"/>
              <a:gd name="connsiteY1616" fmla="*/ 5173488 h 5834374"/>
              <a:gd name="connsiteX1617" fmla="*/ 5646212 w 6967396"/>
              <a:gd name="connsiteY1617" fmla="*/ 5154251 h 5834374"/>
              <a:gd name="connsiteX1618" fmla="*/ 5604880 w 6967396"/>
              <a:gd name="connsiteY1618" fmla="*/ 5153463 h 5834374"/>
              <a:gd name="connsiteX1619" fmla="*/ 5583416 w 6967396"/>
              <a:gd name="connsiteY1619" fmla="*/ 5150211 h 5834374"/>
              <a:gd name="connsiteX1620" fmla="*/ 5560353 w 6967396"/>
              <a:gd name="connsiteY1620" fmla="*/ 5141238 h 5834374"/>
              <a:gd name="connsiteX1621" fmla="*/ 5541114 w 6967396"/>
              <a:gd name="connsiteY1621" fmla="*/ 5175392 h 5834374"/>
              <a:gd name="connsiteX1622" fmla="*/ 5504963 w 6967396"/>
              <a:gd name="connsiteY1622" fmla="*/ 5149005 h 5834374"/>
              <a:gd name="connsiteX1623" fmla="*/ 5469610 w 6967396"/>
              <a:gd name="connsiteY1623" fmla="*/ 5125476 h 5834374"/>
              <a:gd name="connsiteX1624" fmla="*/ 5459846 w 6967396"/>
              <a:gd name="connsiteY1624" fmla="*/ 5132829 h 5834374"/>
              <a:gd name="connsiteX1625" fmla="*/ 5453740 w 6967396"/>
              <a:gd name="connsiteY1625" fmla="*/ 5142246 h 5834374"/>
              <a:gd name="connsiteX1626" fmla="*/ 5420652 w 6967396"/>
              <a:gd name="connsiteY1626" fmla="*/ 5126822 h 5834374"/>
              <a:gd name="connsiteX1627" fmla="*/ 5383133 w 6967396"/>
              <a:gd name="connsiteY1627" fmla="*/ 5124972 h 5834374"/>
              <a:gd name="connsiteX1628" fmla="*/ 5381452 w 6967396"/>
              <a:gd name="connsiteY1628" fmla="*/ 5133665 h 5834374"/>
              <a:gd name="connsiteX1629" fmla="*/ 5365319 w 6967396"/>
              <a:gd name="connsiteY1629" fmla="*/ 5136628 h 5834374"/>
              <a:gd name="connsiteX1630" fmla="*/ 5347126 w 6967396"/>
              <a:gd name="connsiteY1630" fmla="*/ 5143255 h 5834374"/>
              <a:gd name="connsiteX1631" fmla="*/ 5312357 w 6967396"/>
              <a:gd name="connsiteY1631" fmla="*/ 5136523 h 5834374"/>
              <a:gd name="connsiteX1632" fmla="*/ 5301364 w 6967396"/>
              <a:gd name="connsiteY1632" fmla="*/ 5156041 h 5834374"/>
              <a:gd name="connsiteX1633" fmla="*/ 5302487 w 6967396"/>
              <a:gd name="connsiteY1633" fmla="*/ 5161891 h 5834374"/>
              <a:gd name="connsiteX1634" fmla="*/ 5300748 w 6967396"/>
              <a:gd name="connsiteY1634" fmla="*/ 5168545 h 5834374"/>
              <a:gd name="connsiteX1635" fmla="*/ 5291333 w 6967396"/>
              <a:gd name="connsiteY1635" fmla="*/ 5162438 h 5834374"/>
              <a:gd name="connsiteX1636" fmla="*/ 5283981 w 6967396"/>
              <a:gd name="connsiteY1636" fmla="*/ 5152674 h 5834374"/>
              <a:gd name="connsiteX1637" fmla="*/ 5237825 w 6967396"/>
              <a:gd name="connsiteY1637" fmla="*/ 5151182 h 5834374"/>
              <a:gd name="connsiteX1638" fmla="*/ 5188810 w 6967396"/>
              <a:gd name="connsiteY1638" fmla="*/ 5150486 h 5834374"/>
              <a:gd name="connsiteX1639" fmla="*/ 5183019 w 6967396"/>
              <a:gd name="connsiteY1639" fmla="*/ 5140797 h 5834374"/>
              <a:gd name="connsiteX1640" fmla="*/ 5173105 w 6967396"/>
              <a:gd name="connsiteY1640" fmla="*/ 5138427 h 5834374"/>
              <a:gd name="connsiteX1641" fmla="*/ 5160847 w 6967396"/>
              <a:gd name="connsiteY1641" fmla="*/ 5142367 h 5834374"/>
              <a:gd name="connsiteX1642" fmla="*/ 5151907 w 6967396"/>
              <a:gd name="connsiteY1642" fmla="*/ 5136127 h 5834374"/>
              <a:gd name="connsiteX1643" fmla="*/ 5123700 w 6967396"/>
              <a:gd name="connsiteY1643" fmla="*/ 5123452 h 5834374"/>
              <a:gd name="connsiteX1644" fmla="*/ 5094871 w 6967396"/>
              <a:gd name="connsiteY1644" fmla="*/ 5123284 h 5834374"/>
              <a:gd name="connsiteX1645" fmla="*/ 5066045 w 6967396"/>
              <a:gd name="connsiteY1645" fmla="*/ 5123115 h 5834374"/>
              <a:gd name="connsiteX1646" fmla="*/ 5042554 w 6967396"/>
              <a:gd name="connsiteY1646" fmla="*/ 5129163 h 5834374"/>
              <a:gd name="connsiteX1647" fmla="*/ 5023648 w 6967396"/>
              <a:gd name="connsiteY1647" fmla="*/ 5118514 h 5834374"/>
              <a:gd name="connsiteX1648" fmla="*/ 4989325 w 6967396"/>
              <a:gd name="connsiteY1648" fmla="*/ 5128103 h 5834374"/>
              <a:gd name="connsiteX1649" fmla="*/ 4973624 w 6967396"/>
              <a:gd name="connsiteY1649" fmla="*/ 5116048 h 5834374"/>
              <a:gd name="connsiteX1650" fmla="*/ 4952192 w 6967396"/>
              <a:gd name="connsiteY1650" fmla="*/ 5118437 h 5834374"/>
              <a:gd name="connsiteX1651" fmla="*/ 4931224 w 6967396"/>
              <a:gd name="connsiteY1651" fmla="*/ 5111448 h 5834374"/>
              <a:gd name="connsiteX1652" fmla="*/ 4913841 w 6967396"/>
              <a:gd name="connsiteY1652" fmla="*/ 5108082 h 5834374"/>
              <a:gd name="connsiteX1653" fmla="*/ 4896455 w 6967396"/>
              <a:gd name="connsiteY1653" fmla="*/ 5104717 h 5834374"/>
              <a:gd name="connsiteX1654" fmla="*/ 4896447 w 6967396"/>
              <a:gd name="connsiteY1654" fmla="*/ 5117566 h 5834374"/>
              <a:gd name="connsiteX1655" fmla="*/ 4900098 w 6967396"/>
              <a:gd name="connsiteY1655" fmla="*/ 5132477 h 5834374"/>
              <a:gd name="connsiteX1656" fmla="*/ 4918445 w 6967396"/>
              <a:gd name="connsiteY1656" fmla="*/ 5192621 h 5834374"/>
              <a:gd name="connsiteX1657" fmla="*/ 4944572 w 6967396"/>
              <a:gd name="connsiteY1657" fmla="*/ 5247503 h 5834374"/>
              <a:gd name="connsiteX1658" fmla="*/ 4937687 w 6967396"/>
              <a:gd name="connsiteY1658" fmla="*/ 5250452 h 5834374"/>
              <a:gd name="connsiteX1659" fmla="*/ 4935260 w 6967396"/>
              <a:gd name="connsiteY1659" fmla="*/ 5258328 h 5834374"/>
              <a:gd name="connsiteX1660" fmla="*/ 4943590 w 6967396"/>
              <a:gd name="connsiteY1660" fmla="*/ 5264223 h 5834374"/>
              <a:gd name="connsiteX1661" fmla="*/ 4954777 w 6967396"/>
              <a:gd name="connsiteY1661" fmla="*/ 5269320 h 5834374"/>
              <a:gd name="connsiteX1662" fmla="*/ 4964366 w 6967396"/>
              <a:gd name="connsiteY1662" fmla="*/ 5303643 h 5834374"/>
              <a:gd name="connsiteX1663" fmla="*/ 4982818 w 6967396"/>
              <a:gd name="connsiteY1663" fmla="*/ 5310821 h 5834374"/>
              <a:gd name="connsiteX1664" fmla="*/ 4984780 w 6967396"/>
              <a:gd name="connsiteY1664" fmla="*/ 5347274 h 5834374"/>
              <a:gd name="connsiteX1665" fmla="*/ 5014557 w 6967396"/>
              <a:gd name="connsiteY1665" fmla="*/ 5417068 h 5834374"/>
              <a:gd name="connsiteX1666" fmla="*/ 5032895 w 6967396"/>
              <a:gd name="connsiteY1666" fmla="*/ 5490057 h 5834374"/>
              <a:gd name="connsiteX1667" fmla="*/ 5051347 w 6967396"/>
              <a:gd name="connsiteY1667" fmla="*/ 5497238 h 5834374"/>
              <a:gd name="connsiteX1668" fmla="*/ 5071591 w 6967396"/>
              <a:gd name="connsiteY1668" fmla="*/ 5569695 h 5834374"/>
              <a:gd name="connsiteX1669" fmla="*/ 5061664 w 6967396"/>
              <a:gd name="connsiteY1669" fmla="*/ 5593024 h 5834374"/>
              <a:gd name="connsiteX1670" fmla="*/ 5094519 w 6967396"/>
              <a:gd name="connsiteY1670" fmla="*/ 5648085 h 5834374"/>
              <a:gd name="connsiteX1671" fmla="*/ 5111014 w 6967396"/>
              <a:gd name="connsiteY1671" fmla="*/ 5710797 h 5834374"/>
              <a:gd name="connsiteX1672" fmla="*/ 5122987 w 6967396"/>
              <a:gd name="connsiteY1672" fmla="*/ 5744454 h 5834374"/>
              <a:gd name="connsiteX1673" fmla="*/ 5111742 w 6967396"/>
              <a:gd name="connsiteY1673" fmla="*/ 5772265 h 5834374"/>
              <a:gd name="connsiteX1674" fmla="*/ 5127724 w 6967396"/>
              <a:gd name="connsiteY1674" fmla="*/ 5829466 h 5834374"/>
              <a:gd name="connsiteX1675" fmla="*/ 5124974 w 6967396"/>
              <a:gd name="connsiteY1675" fmla="*/ 5834348 h 5834374"/>
              <a:gd name="connsiteX1676" fmla="*/ 5110438 w 6967396"/>
              <a:gd name="connsiteY1676" fmla="*/ 5820934 h 5834374"/>
              <a:gd name="connsiteX1677" fmla="*/ 5102879 w 6967396"/>
              <a:gd name="connsiteY1677" fmla="*/ 5799406 h 5834374"/>
              <a:gd name="connsiteX1678" fmla="*/ 5070348 w 6967396"/>
              <a:gd name="connsiteY1678" fmla="*/ 5751090 h 5834374"/>
              <a:gd name="connsiteX1679" fmla="*/ 5025401 w 6967396"/>
              <a:gd name="connsiteY1679" fmla="*/ 5655080 h 5834374"/>
              <a:gd name="connsiteX1680" fmla="*/ 4998065 w 6967396"/>
              <a:gd name="connsiteY1680" fmla="*/ 5586125 h 5834374"/>
              <a:gd name="connsiteX1681" fmla="*/ 4981221 w 6967396"/>
              <a:gd name="connsiteY1681" fmla="*/ 5571819 h 5834374"/>
              <a:gd name="connsiteX1682" fmla="*/ 4972159 w 6967396"/>
              <a:gd name="connsiteY1682" fmla="*/ 5552251 h 5834374"/>
              <a:gd name="connsiteX1683" fmla="*/ 4931388 w 6967396"/>
              <a:gd name="connsiteY1683" fmla="*/ 5501975 h 5834374"/>
              <a:gd name="connsiteX1684" fmla="*/ 4898860 w 6967396"/>
              <a:gd name="connsiteY1684" fmla="*/ 5437060 h 5834374"/>
              <a:gd name="connsiteX1685" fmla="*/ 4840761 w 6967396"/>
              <a:gd name="connsiteY1685" fmla="*/ 5350510 h 5834374"/>
              <a:gd name="connsiteX1686" fmla="*/ 4788383 w 6967396"/>
              <a:gd name="connsiteY1686" fmla="*/ 5262362 h 5834374"/>
              <a:gd name="connsiteX1687" fmla="*/ 4762135 w 6967396"/>
              <a:gd name="connsiteY1687" fmla="*/ 5286138 h 5834374"/>
              <a:gd name="connsiteX1688" fmla="*/ 4748845 w 6967396"/>
              <a:gd name="connsiteY1688" fmla="*/ 5291910 h 5834374"/>
              <a:gd name="connsiteX1689" fmla="*/ 4747329 w 6967396"/>
              <a:gd name="connsiteY1689" fmla="*/ 5306721 h 5834374"/>
              <a:gd name="connsiteX1690" fmla="*/ 4750525 w 6967396"/>
              <a:gd name="connsiteY1690" fmla="*/ 5318160 h 5834374"/>
              <a:gd name="connsiteX1691" fmla="*/ 4713603 w 6967396"/>
              <a:gd name="connsiteY1691" fmla="*/ 5307406 h 5834374"/>
              <a:gd name="connsiteX1692" fmla="*/ 4689846 w 6967396"/>
              <a:gd name="connsiteY1692" fmla="*/ 5277556 h 5834374"/>
              <a:gd name="connsiteX1693" fmla="*/ 4650813 w 6967396"/>
              <a:gd name="connsiteY1693" fmla="*/ 5255574 h 5834374"/>
              <a:gd name="connsiteX1694" fmla="*/ 4677450 w 6967396"/>
              <a:gd name="connsiteY1694" fmla="*/ 5350913 h 5834374"/>
              <a:gd name="connsiteX1695" fmla="*/ 4705111 w 6967396"/>
              <a:gd name="connsiteY1695" fmla="*/ 5387381 h 5834374"/>
              <a:gd name="connsiteX1696" fmla="*/ 4717211 w 6967396"/>
              <a:gd name="connsiteY1696" fmla="*/ 5434363 h 5834374"/>
              <a:gd name="connsiteX1697" fmla="*/ 4740991 w 6967396"/>
              <a:gd name="connsiteY1697" fmla="*/ 5460612 h 5834374"/>
              <a:gd name="connsiteX1698" fmla="*/ 4756973 w 6967396"/>
              <a:gd name="connsiteY1698" fmla="*/ 5517813 h 5834374"/>
              <a:gd name="connsiteX1699" fmla="*/ 4777552 w 6967396"/>
              <a:gd name="connsiteY1699" fmla="*/ 5532619 h 5834374"/>
              <a:gd name="connsiteX1700" fmla="*/ 4790643 w 6967396"/>
              <a:gd name="connsiteY1700" fmla="*/ 5550032 h 5834374"/>
              <a:gd name="connsiteX1701" fmla="*/ 4804528 w 6967396"/>
              <a:gd name="connsiteY1701" fmla="*/ 5570308 h 5834374"/>
              <a:gd name="connsiteX1702" fmla="*/ 4808371 w 6967396"/>
              <a:gd name="connsiteY1702" fmla="*/ 5587734 h 5834374"/>
              <a:gd name="connsiteX1703" fmla="*/ 4806493 w 6967396"/>
              <a:gd name="connsiteY1703" fmla="*/ 5606760 h 5834374"/>
              <a:gd name="connsiteX1704" fmla="*/ 4753030 w 6967396"/>
              <a:gd name="connsiteY1704" fmla="*/ 5540500 h 5834374"/>
              <a:gd name="connsiteX1705" fmla="*/ 4706218 w 6967396"/>
              <a:gd name="connsiteY1705" fmla="*/ 5453881 h 5834374"/>
              <a:gd name="connsiteX1706" fmla="*/ 4690517 w 6967396"/>
              <a:gd name="connsiteY1706" fmla="*/ 5441822 h 5834374"/>
              <a:gd name="connsiteX1707" fmla="*/ 4680927 w 6967396"/>
              <a:gd name="connsiteY1707" fmla="*/ 5407499 h 5834374"/>
              <a:gd name="connsiteX1708" fmla="*/ 4662476 w 6967396"/>
              <a:gd name="connsiteY1708" fmla="*/ 5400322 h 5834374"/>
              <a:gd name="connsiteX1709" fmla="*/ 4643430 w 6967396"/>
              <a:gd name="connsiteY1709" fmla="*/ 5367098 h 5834374"/>
              <a:gd name="connsiteX1710" fmla="*/ 4616602 w 6967396"/>
              <a:gd name="connsiteY1710" fmla="*/ 5339135 h 5834374"/>
              <a:gd name="connsiteX1711" fmla="*/ 4597312 w 6967396"/>
              <a:gd name="connsiteY1711" fmla="*/ 5301355 h 5834374"/>
              <a:gd name="connsiteX1712" fmla="*/ 4566916 w 6967396"/>
              <a:gd name="connsiteY1712" fmla="*/ 5279014 h 5834374"/>
              <a:gd name="connsiteX1713" fmla="*/ 4550764 w 6967396"/>
              <a:gd name="connsiteY1713" fmla="*/ 5250634 h 5834374"/>
              <a:gd name="connsiteX1714" fmla="*/ 4495699 w 6967396"/>
              <a:gd name="connsiteY1714" fmla="*/ 5226452 h 5834374"/>
              <a:gd name="connsiteX1715" fmla="*/ 4437311 w 6967396"/>
              <a:gd name="connsiteY1715" fmla="*/ 5212442 h 5834374"/>
              <a:gd name="connsiteX1716" fmla="*/ 4416357 w 6967396"/>
              <a:gd name="connsiteY1716" fmla="*/ 5179755 h 5834374"/>
              <a:gd name="connsiteX1717" fmla="*/ 4387622 w 6967396"/>
              <a:gd name="connsiteY1717" fmla="*/ 5152322 h 5834374"/>
              <a:gd name="connsiteX1718" fmla="*/ 4401474 w 6967396"/>
              <a:gd name="connsiteY1718" fmla="*/ 5201899 h 5834374"/>
              <a:gd name="connsiteX1719" fmla="*/ 4396876 w 6967396"/>
              <a:gd name="connsiteY1719" fmla="*/ 5244295 h 5834374"/>
              <a:gd name="connsiteX1720" fmla="*/ 4381452 w 6967396"/>
              <a:gd name="connsiteY1720" fmla="*/ 5277383 h 5834374"/>
              <a:gd name="connsiteX1721" fmla="*/ 4362063 w 6967396"/>
              <a:gd name="connsiteY1721" fmla="*/ 5279717 h 5834374"/>
              <a:gd name="connsiteX1722" fmla="*/ 4343933 w 6967396"/>
              <a:gd name="connsiteY1722" fmla="*/ 5275533 h 5834374"/>
              <a:gd name="connsiteX1723" fmla="*/ 4328145 w 6967396"/>
              <a:gd name="connsiteY1723" fmla="*/ 5242942 h 5834374"/>
              <a:gd name="connsiteX1724" fmla="*/ 4301257 w 6967396"/>
              <a:gd name="connsiteY1724" fmla="*/ 5225789 h 5834374"/>
              <a:gd name="connsiteX1725" fmla="*/ 4255551 w 6967396"/>
              <a:gd name="connsiteY1725" fmla="*/ 5135773 h 5834374"/>
              <a:gd name="connsiteX1726" fmla="*/ 4244004 w 6967396"/>
              <a:gd name="connsiteY1726" fmla="*/ 5131281 h 5834374"/>
              <a:gd name="connsiteX1727" fmla="*/ 4236732 w 6967396"/>
              <a:gd name="connsiteY1727" fmla="*/ 5149465 h 5834374"/>
              <a:gd name="connsiteX1728" fmla="*/ 4220894 w 6967396"/>
              <a:gd name="connsiteY1728" fmla="*/ 5153422 h 5834374"/>
              <a:gd name="connsiteX1729" fmla="*/ 4227787 w 6967396"/>
              <a:gd name="connsiteY1729" fmla="*/ 5095263 h 5834374"/>
              <a:gd name="connsiteX1730" fmla="*/ 4227510 w 6967396"/>
              <a:gd name="connsiteY1730" fmla="*/ 5094274 h 5834374"/>
              <a:gd name="connsiteX1731" fmla="*/ 4213939 w 6967396"/>
              <a:gd name="connsiteY1731" fmla="*/ 5089842 h 5834374"/>
              <a:gd name="connsiteX1732" fmla="*/ 4203285 w 6967396"/>
              <a:gd name="connsiteY1732" fmla="*/ 5051707 h 5834374"/>
              <a:gd name="connsiteX1733" fmla="*/ 4181636 w 6967396"/>
              <a:gd name="connsiteY1733" fmla="*/ 5033087 h 5834374"/>
              <a:gd name="connsiteX1734" fmla="*/ 4133294 w 6967396"/>
              <a:gd name="connsiteY1734" fmla="*/ 5021928 h 5834374"/>
              <a:gd name="connsiteX1735" fmla="*/ 4107329 w 6967396"/>
              <a:gd name="connsiteY1735" fmla="*/ 5020959 h 5834374"/>
              <a:gd name="connsiteX1736" fmla="*/ 4075642 w 6967396"/>
              <a:gd name="connsiteY1736" fmla="*/ 5021590 h 5834374"/>
              <a:gd name="connsiteX1737" fmla="*/ 4002288 w 6967396"/>
              <a:gd name="connsiteY1737" fmla="*/ 5009192 h 5834374"/>
              <a:gd name="connsiteX1738" fmla="*/ 3963704 w 6967396"/>
              <a:gd name="connsiteY1738" fmla="*/ 5003530 h 5834374"/>
              <a:gd name="connsiteX1739" fmla="*/ 3896546 w 6967396"/>
              <a:gd name="connsiteY1739" fmla="*/ 4989401 h 5834374"/>
              <a:gd name="connsiteX1740" fmla="*/ 3829049 w 6967396"/>
              <a:gd name="connsiteY1740" fmla="*/ 4963035 h 5834374"/>
              <a:gd name="connsiteX1741" fmla="*/ 3744871 w 6967396"/>
              <a:gd name="connsiteY1741" fmla="*/ 4941329 h 5834374"/>
              <a:gd name="connsiteX1742" fmla="*/ 3714365 w 6967396"/>
              <a:gd name="connsiteY1742" fmla="*/ 4949856 h 5834374"/>
              <a:gd name="connsiteX1743" fmla="*/ 3694848 w 6967396"/>
              <a:gd name="connsiteY1743" fmla="*/ 4938862 h 5834374"/>
              <a:gd name="connsiteX1744" fmla="*/ 3670311 w 6967396"/>
              <a:gd name="connsiteY1744" fmla="*/ 4937495 h 5834374"/>
              <a:gd name="connsiteX1745" fmla="*/ 3648636 w 6967396"/>
              <a:gd name="connsiteY1745" fmla="*/ 4935328 h 5834374"/>
              <a:gd name="connsiteX1746" fmla="*/ 3630864 w 6967396"/>
              <a:gd name="connsiteY1746" fmla="*/ 4939779 h 5834374"/>
              <a:gd name="connsiteX1747" fmla="*/ 3617679 w 6967396"/>
              <a:gd name="connsiteY1747" fmla="*/ 4927531 h 5834374"/>
              <a:gd name="connsiteX1748" fmla="*/ 3571469 w 6967396"/>
              <a:gd name="connsiteY1748" fmla="*/ 4923996 h 5834374"/>
              <a:gd name="connsiteX1749" fmla="*/ 3486670 w 6967396"/>
              <a:gd name="connsiteY1749" fmla="*/ 4914799 h 5834374"/>
              <a:gd name="connsiteX1750" fmla="*/ 3407085 w 6967396"/>
              <a:gd name="connsiteY1750" fmla="*/ 4898493 h 5834374"/>
              <a:gd name="connsiteX1751" fmla="*/ 3325774 w 6967396"/>
              <a:gd name="connsiteY1751" fmla="*/ 4898085 h 5834374"/>
              <a:gd name="connsiteX1752" fmla="*/ 3242043 w 6967396"/>
              <a:gd name="connsiteY1752" fmla="*/ 4892701 h 5834374"/>
              <a:gd name="connsiteX1753" fmla="*/ 3157247 w 6967396"/>
              <a:gd name="connsiteY1753" fmla="*/ 4883500 h 5834374"/>
              <a:gd name="connsiteX1754" fmla="*/ 3136278 w 6967396"/>
              <a:gd name="connsiteY1754" fmla="*/ 4876511 h 5834374"/>
              <a:gd name="connsiteX1755" fmla="*/ 3114850 w 6967396"/>
              <a:gd name="connsiteY1755" fmla="*/ 4878900 h 5834374"/>
              <a:gd name="connsiteX1756" fmla="*/ 3069703 w 6967396"/>
              <a:gd name="connsiteY1756" fmla="*/ 4879181 h 5834374"/>
              <a:gd name="connsiteX1757" fmla="*/ 3030897 w 6967396"/>
              <a:gd name="connsiteY1757" fmla="*/ 4865354 h 5834374"/>
              <a:gd name="connsiteX1758" fmla="*/ 2983842 w 6967396"/>
              <a:gd name="connsiteY1758" fmla="*/ 4866168 h 5834374"/>
              <a:gd name="connsiteX1759" fmla="*/ 2940862 w 6967396"/>
              <a:gd name="connsiteY1759" fmla="*/ 4844773 h 5834374"/>
              <a:gd name="connsiteX1760" fmla="*/ 2880597 w 6967396"/>
              <a:gd name="connsiteY1760" fmla="*/ 4849789 h 5834374"/>
              <a:gd name="connsiteX1761" fmla="*/ 2845406 w 6967396"/>
              <a:gd name="connsiteY1761" fmla="*/ 4845234 h 5834374"/>
              <a:gd name="connsiteX1762" fmla="*/ 2807690 w 6967396"/>
              <a:gd name="connsiteY1762" fmla="*/ 4853713 h 5834374"/>
              <a:gd name="connsiteX1763" fmla="*/ 2788791 w 6967396"/>
              <a:gd name="connsiteY1763" fmla="*/ 4830215 h 5834374"/>
              <a:gd name="connsiteX1764" fmla="*/ 2754933 w 6967396"/>
              <a:gd name="connsiteY1764" fmla="*/ 4830425 h 5834374"/>
              <a:gd name="connsiteX1765" fmla="*/ 2734097 w 6967396"/>
              <a:gd name="connsiteY1765" fmla="*/ 4809347 h 5834374"/>
              <a:gd name="connsiteX1766" fmla="*/ 2716230 w 6967396"/>
              <a:gd name="connsiteY1766" fmla="*/ 4840612 h 5834374"/>
              <a:gd name="connsiteX1767" fmla="*/ 2696434 w 6967396"/>
              <a:gd name="connsiteY1767" fmla="*/ 4856452 h 5834374"/>
              <a:gd name="connsiteX1768" fmla="*/ 2688515 w 6967396"/>
              <a:gd name="connsiteY1768" fmla="*/ 4856450 h 5834374"/>
              <a:gd name="connsiteX1769" fmla="*/ 2680596 w 6967396"/>
              <a:gd name="connsiteY1769" fmla="*/ 4880207 h 5834374"/>
              <a:gd name="connsiteX1770" fmla="*/ 2672677 w 6967396"/>
              <a:gd name="connsiteY1770" fmla="*/ 4903967 h 5834374"/>
              <a:gd name="connsiteX1771" fmla="*/ 2688513 w 6967396"/>
              <a:gd name="connsiteY1771" fmla="*/ 4907928 h 5834374"/>
              <a:gd name="connsiteX1772" fmla="*/ 2688514 w 6967396"/>
              <a:gd name="connsiteY1772" fmla="*/ 4939604 h 5834374"/>
              <a:gd name="connsiteX1773" fmla="*/ 2664755 w 6967396"/>
              <a:gd name="connsiteY1773" fmla="*/ 4959401 h 5834374"/>
              <a:gd name="connsiteX1774" fmla="*/ 2653868 w 6967396"/>
              <a:gd name="connsiteY1774" fmla="*/ 4956431 h 5834374"/>
              <a:gd name="connsiteX1775" fmla="*/ 2648918 w 6967396"/>
              <a:gd name="connsiteY1775" fmla="*/ 4947522 h 5834374"/>
              <a:gd name="connsiteX1776" fmla="*/ 2648920 w 6967396"/>
              <a:gd name="connsiteY1776" fmla="*/ 4935642 h 5834374"/>
              <a:gd name="connsiteX1777" fmla="*/ 2625160 w 6967396"/>
              <a:gd name="connsiteY1777" fmla="*/ 4959401 h 5834374"/>
              <a:gd name="connsiteX1778" fmla="*/ 2605362 w 6967396"/>
              <a:gd name="connsiteY1778" fmla="*/ 4967322 h 5834374"/>
              <a:gd name="connsiteX1779" fmla="*/ 2597443 w 6967396"/>
              <a:gd name="connsiteY1779" fmla="*/ 4987118 h 5834374"/>
              <a:gd name="connsiteX1780" fmla="*/ 2581606 w 6967396"/>
              <a:gd name="connsiteY1780" fmla="*/ 5006916 h 5834374"/>
              <a:gd name="connsiteX1781" fmla="*/ 2578141 w 6967396"/>
              <a:gd name="connsiteY1781" fmla="*/ 5025724 h 5834374"/>
              <a:gd name="connsiteX1782" fmla="*/ 2565767 w 6967396"/>
              <a:gd name="connsiteY1782" fmla="*/ 5038593 h 5834374"/>
              <a:gd name="connsiteX1783" fmla="*/ 2553889 w 6967396"/>
              <a:gd name="connsiteY1783" fmla="*/ 5074231 h 5834374"/>
              <a:gd name="connsiteX1784" fmla="*/ 2526665 w 6967396"/>
              <a:gd name="connsiteY1784" fmla="*/ 5086604 h 5834374"/>
              <a:gd name="connsiteX1785" fmla="*/ 2514290 w 6967396"/>
              <a:gd name="connsiteY1785" fmla="*/ 5113826 h 5834374"/>
              <a:gd name="connsiteX1786" fmla="*/ 2486573 w 6967396"/>
              <a:gd name="connsiteY1786" fmla="*/ 5173220 h 5834374"/>
              <a:gd name="connsiteX1787" fmla="*/ 2468260 w 6967396"/>
              <a:gd name="connsiteY1787" fmla="*/ 5175696 h 5834374"/>
              <a:gd name="connsiteX1788" fmla="*/ 2458858 w 6967396"/>
              <a:gd name="connsiteY1788" fmla="*/ 5193019 h 5834374"/>
              <a:gd name="connsiteX1789" fmla="*/ 2443511 w 6967396"/>
              <a:gd name="connsiteY1789" fmla="*/ 5223211 h 5834374"/>
              <a:gd name="connsiteX1790" fmla="*/ 2431137 w 6967396"/>
              <a:gd name="connsiteY1790" fmla="*/ 5244496 h 5834374"/>
              <a:gd name="connsiteX1791" fmla="*/ 2419261 w 6967396"/>
              <a:gd name="connsiteY1791" fmla="*/ 5244496 h 5834374"/>
              <a:gd name="connsiteX1792" fmla="*/ 2415796 w 6967396"/>
              <a:gd name="connsiteY1792" fmla="*/ 5261321 h 5834374"/>
              <a:gd name="connsiteX1793" fmla="*/ 2403419 w 6967396"/>
              <a:gd name="connsiteY1793" fmla="*/ 5272213 h 5834374"/>
              <a:gd name="connsiteX1794" fmla="*/ 2390058 w 6967396"/>
              <a:gd name="connsiteY1794" fmla="*/ 5241524 h 5834374"/>
              <a:gd name="connsiteX1795" fmla="*/ 2391542 w 6967396"/>
              <a:gd name="connsiteY1795" fmla="*/ 5204900 h 5834374"/>
              <a:gd name="connsiteX1796" fmla="*/ 2367289 w 6967396"/>
              <a:gd name="connsiteY1796" fmla="*/ 5208362 h 5834374"/>
              <a:gd name="connsiteX1797" fmla="*/ 2363824 w 6967396"/>
              <a:gd name="connsiteY1797" fmla="*/ 5232614 h 5834374"/>
              <a:gd name="connsiteX1798" fmla="*/ 2347984 w 6967396"/>
              <a:gd name="connsiteY1798" fmla="*/ 5232615 h 5834374"/>
              <a:gd name="connsiteX1799" fmla="*/ 2284633 w 6967396"/>
              <a:gd name="connsiteY1799" fmla="*/ 5185100 h 5834374"/>
              <a:gd name="connsiteX1800" fmla="*/ 2286116 w 6967396"/>
              <a:gd name="connsiteY1800" fmla="*/ 5165799 h 5834374"/>
              <a:gd name="connsiteX1801" fmla="*/ 2296513 w 6967396"/>
              <a:gd name="connsiteY1801" fmla="*/ 5149465 h 5834374"/>
              <a:gd name="connsiteX1802" fmla="*/ 2310368 w 6967396"/>
              <a:gd name="connsiteY1802" fmla="*/ 5070767 h 5834374"/>
              <a:gd name="connsiteX1803" fmla="*/ 2324229 w 6967396"/>
              <a:gd name="connsiteY1803" fmla="*/ 4995038 h 5834374"/>
              <a:gd name="connsiteX1804" fmla="*/ 2360358 w 6967396"/>
              <a:gd name="connsiteY1804" fmla="*/ 5002957 h 5834374"/>
              <a:gd name="connsiteX1805" fmla="*/ 2375702 w 6967396"/>
              <a:gd name="connsiteY1805" fmla="*/ 4975240 h 5834374"/>
              <a:gd name="connsiteX1806" fmla="*/ 2336106 w 6967396"/>
              <a:gd name="connsiteY1806" fmla="*/ 4980189 h 5834374"/>
              <a:gd name="connsiteX1807" fmla="*/ 2308390 w 6967396"/>
              <a:gd name="connsiteY1807" fmla="*/ 5002957 h 5834374"/>
              <a:gd name="connsiteX1808" fmla="*/ 2268795 w 6967396"/>
              <a:gd name="connsiteY1808" fmla="*/ 5062352 h 5834374"/>
              <a:gd name="connsiteX1809" fmla="*/ 2256914 w 6967396"/>
              <a:gd name="connsiteY1809" fmla="*/ 5094030 h 5834374"/>
              <a:gd name="connsiteX1810" fmla="*/ 2237116 w 6967396"/>
              <a:gd name="connsiteY1810" fmla="*/ 5109866 h 5834374"/>
              <a:gd name="connsiteX1811" fmla="*/ 2229199 w 6967396"/>
              <a:gd name="connsiteY1811" fmla="*/ 5109868 h 5834374"/>
              <a:gd name="connsiteX1812" fmla="*/ 2189602 w 6967396"/>
              <a:gd name="connsiteY1812" fmla="*/ 5173220 h 5834374"/>
              <a:gd name="connsiteX1813" fmla="*/ 2186135 w 6967396"/>
              <a:gd name="connsiteY1813" fmla="*/ 5190050 h 5834374"/>
              <a:gd name="connsiteX1814" fmla="*/ 2173764 w 6967396"/>
              <a:gd name="connsiteY1814" fmla="*/ 5200937 h 5834374"/>
              <a:gd name="connsiteX1815" fmla="*/ 2172773 w 6967396"/>
              <a:gd name="connsiteY1815" fmla="*/ 5210344 h 5834374"/>
              <a:gd name="connsiteX1816" fmla="*/ 2165843 w 6967396"/>
              <a:gd name="connsiteY1816" fmla="*/ 5216776 h 5834374"/>
              <a:gd name="connsiteX1817" fmla="*/ 2159903 w 6967396"/>
              <a:gd name="connsiteY1817" fmla="*/ 5212321 h 5834374"/>
              <a:gd name="connsiteX1818" fmla="*/ 2153963 w 6967396"/>
              <a:gd name="connsiteY1818" fmla="*/ 5204899 h 5834374"/>
              <a:gd name="connsiteX1819" fmla="*/ 2134167 w 6967396"/>
              <a:gd name="connsiteY1819" fmla="*/ 5232617 h 5834374"/>
              <a:gd name="connsiteX1820" fmla="*/ 2102488 w 6967396"/>
              <a:gd name="connsiteY1820" fmla="*/ 5244494 h 5834374"/>
              <a:gd name="connsiteX1821" fmla="*/ 2090114 w 6967396"/>
              <a:gd name="connsiteY1821" fmla="*/ 5254888 h 5834374"/>
              <a:gd name="connsiteX1822" fmla="*/ 2074771 w 6967396"/>
              <a:gd name="connsiteY1822" fmla="*/ 5256375 h 5834374"/>
              <a:gd name="connsiteX1823" fmla="*/ 2054973 w 6967396"/>
              <a:gd name="connsiteY1823" fmla="*/ 5292008 h 5834374"/>
              <a:gd name="connsiteX1824" fmla="*/ 2044581 w 6967396"/>
              <a:gd name="connsiteY1824" fmla="*/ 5304384 h 5834374"/>
              <a:gd name="connsiteX1825" fmla="*/ 2043096 w 6967396"/>
              <a:gd name="connsiteY1825" fmla="*/ 5319728 h 5834374"/>
              <a:gd name="connsiteX1826" fmla="*/ 2011417 w 6967396"/>
              <a:gd name="connsiteY1826" fmla="*/ 5351407 h 5834374"/>
              <a:gd name="connsiteX1827" fmla="*/ 1991619 w 6967396"/>
              <a:gd name="connsiteY1827" fmla="*/ 5381102 h 5834374"/>
              <a:gd name="connsiteX1828" fmla="*/ 1971822 w 6967396"/>
              <a:gd name="connsiteY1828" fmla="*/ 5410798 h 5834374"/>
              <a:gd name="connsiteX1829" fmla="*/ 1944105 w 6967396"/>
              <a:gd name="connsiteY1829" fmla="*/ 5474153 h 5834374"/>
              <a:gd name="connsiteX1830" fmla="*/ 1932224 w 6967396"/>
              <a:gd name="connsiteY1830" fmla="*/ 5482073 h 5834374"/>
              <a:gd name="connsiteX1831" fmla="*/ 1904506 w 6967396"/>
              <a:gd name="connsiteY1831" fmla="*/ 5533549 h 5834374"/>
              <a:gd name="connsiteX1832" fmla="*/ 1890649 w 6967396"/>
              <a:gd name="connsiteY1832" fmla="*/ 5569680 h 5834374"/>
              <a:gd name="connsiteX1833" fmla="*/ 1876790 w 6967396"/>
              <a:gd name="connsiteY1833" fmla="*/ 5608783 h 5834374"/>
              <a:gd name="connsiteX1834" fmla="*/ 1864912 w 6967396"/>
              <a:gd name="connsiteY1834" fmla="*/ 5585022 h 5834374"/>
              <a:gd name="connsiteX1835" fmla="*/ 1851547 w 6967396"/>
              <a:gd name="connsiteY1835" fmla="*/ 5578092 h 5834374"/>
              <a:gd name="connsiteX1836" fmla="*/ 1864912 w 6967396"/>
              <a:gd name="connsiteY1836" fmla="*/ 5565225 h 5834374"/>
              <a:gd name="connsiteX1837" fmla="*/ 1860952 w 6967396"/>
              <a:gd name="connsiteY1837" fmla="*/ 5529590 h 5834374"/>
              <a:gd name="connsiteX1838" fmla="*/ 1853528 w 6967396"/>
              <a:gd name="connsiteY1838" fmla="*/ 5528597 h 5834374"/>
              <a:gd name="connsiteX1839" fmla="*/ 1849073 w 6967396"/>
              <a:gd name="connsiteY1839" fmla="*/ 5521669 h 5834374"/>
              <a:gd name="connsiteX1840" fmla="*/ 1855507 w 6967396"/>
              <a:gd name="connsiteY1840" fmla="*/ 5510285 h 5834374"/>
              <a:gd name="connsiteX1841" fmla="*/ 1864910 w 6967396"/>
              <a:gd name="connsiteY1841" fmla="*/ 5501872 h 5834374"/>
              <a:gd name="connsiteX1842" fmla="*/ 1876791 w 6967396"/>
              <a:gd name="connsiteY1842" fmla="*/ 5474154 h 5834374"/>
              <a:gd name="connsiteX1843" fmla="*/ 1888669 w 6967396"/>
              <a:gd name="connsiteY1843" fmla="*/ 5442477 h 5834374"/>
              <a:gd name="connsiteX1844" fmla="*/ 1904506 w 6967396"/>
              <a:gd name="connsiteY1844" fmla="*/ 5402882 h 5834374"/>
              <a:gd name="connsiteX1845" fmla="*/ 1891143 w 6967396"/>
              <a:gd name="connsiteY1845" fmla="*/ 5390010 h 5834374"/>
              <a:gd name="connsiteX1846" fmla="*/ 1904508 w 6967396"/>
              <a:gd name="connsiteY1846" fmla="*/ 5371202 h 5834374"/>
              <a:gd name="connsiteX1847" fmla="*/ 1916881 w 6967396"/>
              <a:gd name="connsiteY1847" fmla="*/ 5342002 h 5834374"/>
              <a:gd name="connsiteX1848" fmla="*/ 1944104 w 6967396"/>
              <a:gd name="connsiteY1848" fmla="*/ 5303888 h 5834374"/>
              <a:gd name="connsiteX1849" fmla="*/ 1944105 w 6967396"/>
              <a:gd name="connsiteY1849" fmla="*/ 5268254 h 5834374"/>
              <a:gd name="connsiteX1850" fmla="*/ 1916386 w 6967396"/>
              <a:gd name="connsiteY1850" fmla="*/ 5303890 h 5834374"/>
              <a:gd name="connsiteX1851" fmla="*/ 1896588 w 6967396"/>
              <a:gd name="connsiteY1851" fmla="*/ 5333586 h 5834374"/>
              <a:gd name="connsiteX1852" fmla="*/ 1876791 w 6967396"/>
              <a:gd name="connsiteY1852" fmla="*/ 5363285 h 5834374"/>
              <a:gd name="connsiteX1853" fmla="*/ 1827790 w 6967396"/>
              <a:gd name="connsiteY1853" fmla="*/ 5459801 h 5834374"/>
              <a:gd name="connsiteX1854" fmla="*/ 1769881 w 6967396"/>
              <a:gd name="connsiteY1854" fmla="*/ 5553345 h 5834374"/>
              <a:gd name="connsiteX1855" fmla="*/ 1764434 w 6967396"/>
              <a:gd name="connsiteY1855" fmla="*/ 5569678 h 5834374"/>
              <a:gd name="connsiteX1856" fmla="*/ 1750083 w 6967396"/>
              <a:gd name="connsiteY1856" fmla="*/ 5577104 h 5834374"/>
              <a:gd name="connsiteX1857" fmla="*/ 1742161 w 6967396"/>
              <a:gd name="connsiteY1857" fmla="*/ 5577103 h 5834374"/>
              <a:gd name="connsiteX1858" fmla="*/ 1736222 w 6967396"/>
              <a:gd name="connsiteY1858" fmla="*/ 5594924 h 5834374"/>
              <a:gd name="connsiteX1859" fmla="*/ 1730282 w 6967396"/>
              <a:gd name="connsiteY1859" fmla="*/ 5612741 h 5834374"/>
              <a:gd name="connsiteX1860" fmla="*/ 1700585 w 6967396"/>
              <a:gd name="connsiteY1860" fmla="*/ 5660257 h 5834374"/>
              <a:gd name="connsiteX1861" fmla="*/ 1659009 w 6967396"/>
              <a:gd name="connsiteY1861" fmla="*/ 5695892 h 5834374"/>
              <a:gd name="connsiteX1862" fmla="*/ 1653566 w 6967396"/>
              <a:gd name="connsiteY1862" fmla="*/ 5715691 h 5834374"/>
              <a:gd name="connsiteX1863" fmla="*/ 1639211 w 6967396"/>
              <a:gd name="connsiteY1863" fmla="*/ 5723612 h 5834374"/>
              <a:gd name="connsiteX1864" fmla="*/ 1635253 w 6967396"/>
              <a:gd name="connsiteY1864" fmla="*/ 5723610 h 5834374"/>
              <a:gd name="connsiteX1865" fmla="*/ 1619412 w 6967396"/>
              <a:gd name="connsiteY1865" fmla="*/ 5707771 h 5834374"/>
              <a:gd name="connsiteX1866" fmla="*/ 1643170 w 6967396"/>
              <a:gd name="connsiteY1866" fmla="*/ 5676096 h 5834374"/>
              <a:gd name="connsiteX1867" fmla="*/ 1635253 w 6967396"/>
              <a:gd name="connsiteY1867" fmla="*/ 5648378 h 5834374"/>
              <a:gd name="connsiteX1868" fmla="*/ 1635251 w 6967396"/>
              <a:gd name="connsiteY1868" fmla="*/ 5676094 h 5834374"/>
              <a:gd name="connsiteX1869" fmla="*/ 1607533 w 6967396"/>
              <a:gd name="connsiteY1869" fmla="*/ 5672136 h 5834374"/>
              <a:gd name="connsiteX1870" fmla="*/ 1615452 w 6967396"/>
              <a:gd name="connsiteY1870" fmla="*/ 5632539 h 5834374"/>
              <a:gd name="connsiteX1871" fmla="*/ 1635252 w 6967396"/>
              <a:gd name="connsiteY1871" fmla="*/ 5600862 h 5834374"/>
              <a:gd name="connsiteX1872" fmla="*/ 1623372 w 6967396"/>
              <a:gd name="connsiteY1872" fmla="*/ 5585024 h 5834374"/>
              <a:gd name="connsiteX1873" fmla="*/ 1647130 w 6967396"/>
              <a:gd name="connsiteY1873" fmla="*/ 5565223 h 5834374"/>
              <a:gd name="connsiteX1874" fmla="*/ 1641191 w 6967396"/>
              <a:gd name="connsiteY1874" fmla="*/ 5543446 h 5834374"/>
              <a:gd name="connsiteX1875" fmla="*/ 1635252 w 6967396"/>
              <a:gd name="connsiteY1875" fmla="*/ 5521668 h 5834374"/>
              <a:gd name="connsiteX1876" fmla="*/ 1647130 w 6967396"/>
              <a:gd name="connsiteY1876" fmla="*/ 5489991 h 5834374"/>
              <a:gd name="connsiteX1877" fmla="*/ 1647625 w 6967396"/>
              <a:gd name="connsiteY1877" fmla="*/ 5449405 h 5834374"/>
              <a:gd name="connsiteX1878" fmla="*/ 1674849 w 6967396"/>
              <a:gd name="connsiteY1878" fmla="*/ 5402881 h 5834374"/>
              <a:gd name="connsiteX1879" fmla="*/ 1661484 w 6967396"/>
              <a:gd name="connsiteY1879" fmla="*/ 5388030 h 5834374"/>
              <a:gd name="connsiteX1880" fmla="*/ 1674849 w 6967396"/>
              <a:gd name="connsiteY1880" fmla="*/ 5379123 h 5834374"/>
              <a:gd name="connsiteX1881" fmla="*/ 1680789 w 6967396"/>
              <a:gd name="connsiteY1881" fmla="*/ 5353877 h 5834374"/>
              <a:gd name="connsiteX1882" fmla="*/ 1686728 w 6967396"/>
              <a:gd name="connsiteY1882" fmla="*/ 5319726 h 5834374"/>
              <a:gd name="connsiteX1883" fmla="*/ 1703554 w 6967396"/>
              <a:gd name="connsiteY1883" fmla="*/ 5299435 h 5834374"/>
              <a:gd name="connsiteX1884" fmla="*/ 1714446 w 6967396"/>
              <a:gd name="connsiteY1884" fmla="*/ 5276172 h 5834374"/>
              <a:gd name="connsiteX1885" fmla="*/ 1717908 w 6967396"/>
              <a:gd name="connsiteY1885" fmla="*/ 5257364 h 5834374"/>
              <a:gd name="connsiteX1886" fmla="*/ 1730285 w 6967396"/>
              <a:gd name="connsiteY1886" fmla="*/ 5244495 h 5834374"/>
              <a:gd name="connsiteX1887" fmla="*/ 1736222 w 6967396"/>
              <a:gd name="connsiteY1887" fmla="*/ 5208857 h 5834374"/>
              <a:gd name="connsiteX1888" fmla="*/ 1742163 w 6967396"/>
              <a:gd name="connsiteY1888" fmla="*/ 5173222 h 5834374"/>
              <a:gd name="connsiteX1889" fmla="*/ 1764930 w 6967396"/>
              <a:gd name="connsiteY1889" fmla="*/ 5127192 h 5834374"/>
              <a:gd name="connsiteX1890" fmla="*/ 1781757 w 6967396"/>
              <a:gd name="connsiteY1890" fmla="*/ 5078190 h 5834374"/>
              <a:gd name="connsiteX1891" fmla="*/ 1797598 w 6967396"/>
              <a:gd name="connsiteY1891" fmla="*/ 5048492 h 5834374"/>
              <a:gd name="connsiteX1892" fmla="*/ 1813436 w 6967396"/>
              <a:gd name="connsiteY1892" fmla="*/ 5006916 h 5834374"/>
              <a:gd name="connsiteX1893" fmla="*/ 1810465 w 6967396"/>
              <a:gd name="connsiteY1893" fmla="*/ 4977221 h 5834374"/>
              <a:gd name="connsiteX1894" fmla="*/ 1822528 w 6967396"/>
              <a:gd name="connsiteY1894" fmla="*/ 4962747 h 5834374"/>
              <a:gd name="connsiteX1895" fmla="*/ 1787736 w 6967396"/>
              <a:gd name="connsiteY1895" fmla="*/ 4936654 h 5834374"/>
              <a:gd name="connsiteX1896" fmla="*/ 1789221 w 6967396"/>
              <a:gd name="connsiteY1896" fmla="*/ 4917349 h 5834374"/>
              <a:gd name="connsiteX1897" fmla="*/ 1799614 w 6967396"/>
              <a:gd name="connsiteY1897" fmla="*/ 4901016 h 5834374"/>
              <a:gd name="connsiteX1898" fmla="*/ 1813474 w 6967396"/>
              <a:gd name="connsiteY1898" fmla="*/ 4822318 h 5834374"/>
              <a:gd name="connsiteX1899" fmla="*/ 1827334 w 6967396"/>
              <a:gd name="connsiteY1899" fmla="*/ 4746591 h 5834374"/>
              <a:gd name="connsiteX1900" fmla="*/ 1863464 w 6967396"/>
              <a:gd name="connsiteY1900" fmla="*/ 4754510 h 5834374"/>
              <a:gd name="connsiteX1901" fmla="*/ 1878808 w 6967396"/>
              <a:gd name="connsiteY1901" fmla="*/ 4726790 h 5834374"/>
              <a:gd name="connsiteX1902" fmla="*/ 1839212 w 6967396"/>
              <a:gd name="connsiteY1902" fmla="*/ 4731742 h 5834374"/>
              <a:gd name="connsiteX1903" fmla="*/ 1811497 w 6967396"/>
              <a:gd name="connsiteY1903" fmla="*/ 4754510 h 5834374"/>
              <a:gd name="connsiteX1904" fmla="*/ 1771897 w 6967396"/>
              <a:gd name="connsiteY1904" fmla="*/ 4813902 h 5834374"/>
              <a:gd name="connsiteX1905" fmla="*/ 1760019 w 6967396"/>
              <a:gd name="connsiteY1905" fmla="*/ 4845580 h 5834374"/>
              <a:gd name="connsiteX1906" fmla="*/ 1740223 w 6967396"/>
              <a:gd name="connsiteY1906" fmla="*/ 4861419 h 5834374"/>
              <a:gd name="connsiteX1907" fmla="*/ 1732301 w 6967396"/>
              <a:gd name="connsiteY1907" fmla="*/ 4861419 h 5834374"/>
              <a:gd name="connsiteX1908" fmla="*/ 1692705 w 6967396"/>
              <a:gd name="connsiteY1908" fmla="*/ 4924775 h 5834374"/>
              <a:gd name="connsiteX1909" fmla="*/ 1689241 w 6967396"/>
              <a:gd name="connsiteY1909" fmla="*/ 4941603 h 5834374"/>
              <a:gd name="connsiteX1910" fmla="*/ 1676867 w 6967396"/>
              <a:gd name="connsiteY1910" fmla="*/ 4952491 h 5834374"/>
              <a:gd name="connsiteX1911" fmla="*/ 1675878 w 6967396"/>
              <a:gd name="connsiteY1911" fmla="*/ 4961894 h 5834374"/>
              <a:gd name="connsiteX1912" fmla="*/ 1668949 w 6967396"/>
              <a:gd name="connsiteY1912" fmla="*/ 4968329 h 5834374"/>
              <a:gd name="connsiteX1913" fmla="*/ 1663009 w 6967396"/>
              <a:gd name="connsiteY1913" fmla="*/ 4963875 h 5834374"/>
              <a:gd name="connsiteX1914" fmla="*/ 1657069 w 6967396"/>
              <a:gd name="connsiteY1914" fmla="*/ 4956452 h 5834374"/>
              <a:gd name="connsiteX1915" fmla="*/ 1637270 w 6967396"/>
              <a:gd name="connsiteY1915" fmla="*/ 4984168 h 5834374"/>
              <a:gd name="connsiteX1916" fmla="*/ 1605594 w 6967396"/>
              <a:gd name="connsiteY1916" fmla="*/ 4996047 h 5834374"/>
              <a:gd name="connsiteX1917" fmla="*/ 1593220 w 6967396"/>
              <a:gd name="connsiteY1917" fmla="*/ 5006441 h 5834374"/>
              <a:gd name="connsiteX1918" fmla="*/ 1577876 w 6967396"/>
              <a:gd name="connsiteY1918" fmla="*/ 5007925 h 5834374"/>
              <a:gd name="connsiteX1919" fmla="*/ 1558079 w 6967396"/>
              <a:gd name="connsiteY1919" fmla="*/ 5043562 h 5834374"/>
              <a:gd name="connsiteX1920" fmla="*/ 1547683 w 6967396"/>
              <a:gd name="connsiteY1920" fmla="*/ 5055935 h 5834374"/>
              <a:gd name="connsiteX1921" fmla="*/ 1546198 w 6967396"/>
              <a:gd name="connsiteY1921" fmla="*/ 5071279 h 5834374"/>
              <a:gd name="connsiteX1922" fmla="*/ 1514523 w 6967396"/>
              <a:gd name="connsiteY1922" fmla="*/ 5102957 h 5834374"/>
              <a:gd name="connsiteX1923" fmla="*/ 1494725 w 6967396"/>
              <a:gd name="connsiteY1923" fmla="*/ 5132655 h 5834374"/>
              <a:gd name="connsiteX1924" fmla="*/ 1474924 w 6967396"/>
              <a:gd name="connsiteY1924" fmla="*/ 5162353 h 5834374"/>
              <a:gd name="connsiteX1925" fmla="*/ 1447208 w 6967396"/>
              <a:gd name="connsiteY1925" fmla="*/ 5225707 h 5834374"/>
              <a:gd name="connsiteX1926" fmla="*/ 1435330 w 6967396"/>
              <a:gd name="connsiteY1926" fmla="*/ 5233626 h 5834374"/>
              <a:gd name="connsiteX1927" fmla="*/ 1407611 w 6967396"/>
              <a:gd name="connsiteY1927" fmla="*/ 5285099 h 5834374"/>
              <a:gd name="connsiteX1928" fmla="*/ 1393753 w 6967396"/>
              <a:gd name="connsiteY1928" fmla="*/ 5321234 h 5834374"/>
              <a:gd name="connsiteX1929" fmla="*/ 1379893 w 6967396"/>
              <a:gd name="connsiteY1929" fmla="*/ 5360334 h 5834374"/>
              <a:gd name="connsiteX1930" fmla="*/ 1368015 w 6967396"/>
              <a:gd name="connsiteY1930" fmla="*/ 5336576 h 5834374"/>
              <a:gd name="connsiteX1931" fmla="*/ 1354653 w 6967396"/>
              <a:gd name="connsiteY1931" fmla="*/ 5329646 h 5834374"/>
              <a:gd name="connsiteX1932" fmla="*/ 1368015 w 6967396"/>
              <a:gd name="connsiteY1932" fmla="*/ 5316779 h 5834374"/>
              <a:gd name="connsiteX1933" fmla="*/ 1364057 w 6967396"/>
              <a:gd name="connsiteY1933" fmla="*/ 5281140 h 5834374"/>
              <a:gd name="connsiteX1934" fmla="*/ 1356631 w 6967396"/>
              <a:gd name="connsiteY1934" fmla="*/ 5280151 h 5834374"/>
              <a:gd name="connsiteX1935" fmla="*/ 1352175 w 6967396"/>
              <a:gd name="connsiteY1935" fmla="*/ 5273221 h 5834374"/>
              <a:gd name="connsiteX1936" fmla="*/ 1358610 w 6967396"/>
              <a:gd name="connsiteY1936" fmla="*/ 5261839 h 5834374"/>
              <a:gd name="connsiteX1937" fmla="*/ 1368016 w 6967396"/>
              <a:gd name="connsiteY1937" fmla="*/ 5253425 h 5834374"/>
              <a:gd name="connsiteX1938" fmla="*/ 1379893 w 6967396"/>
              <a:gd name="connsiteY1938" fmla="*/ 5225706 h 5834374"/>
              <a:gd name="connsiteX1939" fmla="*/ 1391774 w 6967396"/>
              <a:gd name="connsiteY1939" fmla="*/ 5194027 h 5834374"/>
              <a:gd name="connsiteX1940" fmla="*/ 1407611 w 6967396"/>
              <a:gd name="connsiteY1940" fmla="*/ 5154432 h 5834374"/>
              <a:gd name="connsiteX1941" fmla="*/ 1394246 w 6967396"/>
              <a:gd name="connsiteY1941" fmla="*/ 5141564 h 5834374"/>
              <a:gd name="connsiteX1942" fmla="*/ 1407611 w 6967396"/>
              <a:gd name="connsiteY1942" fmla="*/ 5122756 h 5834374"/>
              <a:gd name="connsiteX1943" fmla="*/ 1419987 w 6967396"/>
              <a:gd name="connsiteY1943" fmla="*/ 5093552 h 5834374"/>
              <a:gd name="connsiteX1944" fmla="*/ 1447207 w 6967396"/>
              <a:gd name="connsiteY1944" fmla="*/ 5055442 h 5834374"/>
              <a:gd name="connsiteX1945" fmla="*/ 1447207 w 6967396"/>
              <a:gd name="connsiteY1945" fmla="*/ 5019805 h 5834374"/>
              <a:gd name="connsiteX1946" fmla="*/ 1419491 w 6967396"/>
              <a:gd name="connsiteY1946" fmla="*/ 5055440 h 5834374"/>
              <a:gd name="connsiteX1947" fmla="*/ 1399694 w 6967396"/>
              <a:gd name="connsiteY1947" fmla="*/ 5085139 h 5834374"/>
              <a:gd name="connsiteX1948" fmla="*/ 1379893 w 6967396"/>
              <a:gd name="connsiteY1948" fmla="*/ 5114836 h 5834374"/>
              <a:gd name="connsiteX1949" fmla="*/ 1330892 w 6967396"/>
              <a:gd name="connsiteY1949" fmla="*/ 5211352 h 5834374"/>
              <a:gd name="connsiteX1950" fmla="*/ 1272984 w 6967396"/>
              <a:gd name="connsiteY1950" fmla="*/ 5304899 h 5834374"/>
              <a:gd name="connsiteX1951" fmla="*/ 1267540 w 6967396"/>
              <a:gd name="connsiteY1951" fmla="*/ 5321231 h 5834374"/>
              <a:gd name="connsiteX1952" fmla="*/ 1253186 w 6967396"/>
              <a:gd name="connsiteY1952" fmla="*/ 5328658 h 5834374"/>
              <a:gd name="connsiteX1953" fmla="*/ 1245267 w 6967396"/>
              <a:gd name="connsiteY1953" fmla="*/ 5328656 h 5834374"/>
              <a:gd name="connsiteX1954" fmla="*/ 1239327 w 6967396"/>
              <a:gd name="connsiteY1954" fmla="*/ 5346473 h 5834374"/>
              <a:gd name="connsiteX1955" fmla="*/ 1233388 w 6967396"/>
              <a:gd name="connsiteY1955" fmla="*/ 5364291 h 5834374"/>
              <a:gd name="connsiteX1956" fmla="*/ 1203690 w 6967396"/>
              <a:gd name="connsiteY1956" fmla="*/ 5411808 h 5834374"/>
              <a:gd name="connsiteX1957" fmla="*/ 1162115 w 6967396"/>
              <a:gd name="connsiteY1957" fmla="*/ 5447446 h 5834374"/>
              <a:gd name="connsiteX1958" fmla="*/ 1156669 w 6967396"/>
              <a:gd name="connsiteY1958" fmla="*/ 5467245 h 5834374"/>
              <a:gd name="connsiteX1959" fmla="*/ 1142317 w 6967396"/>
              <a:gd name="connsiteY1959" fmla="*/ 5475165 h 5834374"/>
              <a:gd name="connsiteX1960" fmla="*/ 1138356 w 6967396"/>
              <a:gd name="connsiteY1960" fmla="*/ 5475164 h 5834374"/>
              <a:gd name="connsiteX1961" fmla="*/ 1122519 w 6967396"/>
              <a:gd name="connsiteY1961" fmla="*/ 5459325 h 5834374"/>
              <a:gd name="connsiteX1962" fmla="*/ 1146276 w 6967396"/>
              <a:gd name="connsiteY1962" fmla="*/ 5427646 h 5834374"/>
              <a:gd name="connsiteX1963" fmla="*/ 1138355 w 6967396"/>
              <a:gd name="connsiteY1963" fmla="*/ 5399929 h 5834374"/>
              <a:gd name="connsiteX1964" fmla="*/ 1138358 w 6967396"/>
              <a:gd name="connsiteY1964" fmla="*/ 5427647 h 5834374"/>
              <a:gd name="connsiteX1965" fmla="*/ 1110640 w 6967396"/>
              <a:gd name="connsiteY1965" fmla="*/ 5423689 h 5834374"/>
              <a:gd name="connsiteX1966" fmla="*/ 1118558 w 6967396"/>
              <a:gd name="connsiteY1966" fmla="*/ 5384092 h 5834374"/>
              <a:gd name="connsiteX1967" fmla="*/ 1138358 w 6967396"/>
              <a:gd name="connsiteY1967" fmla="*/ 5352415 h 5834374"/>
              <a:gd name="connsiteX1968" fmla="*/ 1126478 w 6967396"/>
              <a:gd name="connsiteY1968" fmla="*/ 5336577 h 5834374"/>
              <a:gd name="connsiteX1969" fmla="*/ 1150236 w 6967396"/>
              <a:gd name="connsiteY1969" fmla="*/ 5316777 h 5834374"/>
              <a:gd name="connsiteX1970" fmla="*/ 1144297 w 6967396"/>
              <a:gd name="connsiteY1970" fmla="*/ 5294999 h 5834374"/>
              <a:gd name="connsiteX1971" fmla="*/ 1138358 w 6967396"/>
              <a:gd name="connsiteY1971" fmla="*/ 5273222 h 5834374"/>
              <a:gd name="connsiteX1972" fmla="*/ 1150236 w 6967396"/>
              <a:gd name="connsiteY1972" fmla="*/ 5241545 h 5834374"/>
              <a:gd name="connsiteX1973" fmla="*/ 1150732 w 6967396"/>
              <a:gd name="connsiteY1973" fmla="*/ 5200958 h 5834374"/>
              <a:gd name="connsiteX1974" fmla="*/ 1177953 w 6967396"/>
              <a:gd name="connsiteY1974" fmla="*/ 5154431 h 5834374"/>
              <a:gd name="connsiteX1975" fmla="*/ 1164590 w 6967396"/>
              <a:gd name="connsiteY1975" fmla="*/ 5139583 h 5834374"/>
              <a:gd name="connsiteX1976" fmla="*/ 1177955 w 6967396"/>
              <a:gd name="connsiteY1976" fmla="*/ 5130672 h 5834374"/>
              <a:gd name="connsiteX1977" fmla="*/ 1183892 w 6967396"/>
              <a:gd name="connsiteY1977" fmla="*/ 5105432 h 5834374"/>
              <a:gd name="connsiteX1978" fmla="*/ 1189831 w 6967396"/>
              <a:gd name="connsiteY1978" fmla="*/ 5071280 h 5834374"/>
              <a:gd name="connsiteX1979" fmla="*/ 1206660 w 6967396"/>
              <a:gd name="connsiteY1979" fmla="*/ 5050985 h 5834374"/>
              <a:gd name="connsiteX1980" fmla="*/ 1217548 w 6967396"/>
              <a:gd name="connsiteY1980" fmla="*/ 5027726 h 5834374"/>
              <a:gd name="connsiteX1981" fmla="*/ 1221014 w 6967396"/>
              <a:gd name="connsiteY1981" fmla="*/ 5008917 h 5834374"/>
              <a:gd name="connsiteX1982" fmla="*/ 1233388 w 6967396"/>
              <a:gd name="connsiteY1982" fmla="*/ 4996049 h 5834374"/>
              <a:gd name="connsiteX1983" fmla="*/ 1239328 w 6967396"/>
              <a:gd name="connsiteY1983" fmla="*/ 4960410 h 5834374"/>
              <a:gd name="connsiteX1984" fmla="*/ 1245265 w 6967396"/>
              <a:gd name="connsiteY1984" fmla="*/ 4924773 h 5834374"/>
              <a:gd name="connsiteX1985" fmla="*/ 1268035 w 6967396"/>
              <a:gd name="connsiteY1985" fmla="*/ 4878742 h 5834374"/>
              <a:gd name="connsiteX1986" fmla="*/ 1284864 w 6967396"/>
              <a:gd name="connsiteY1986" fmla="*/ 4829743 h 5834374"/>
              <a:gd name="connsiteX1987" fmla="*/ 1300701 w 6967396"/>
              <a:gd name="connsiteY1987" fmla="*/ 4800047 h 5834374"/>
              <a:gd name="connsiteX1988" fmla="*/ 1316539 w 6967396"/>
              <a:gd name="connsiteY1988" fmla="*/ 4758467 h 5834374"/>
              <a:gd name="connsiteX1989" fmla="*/ 1313571 w 6967396"/>
              <a:gd name="connsiteY1989" fmla="*/ 4728771 h 5834374"/>
              <a:gd name="connsiteX1990" fmla="*/ 1325631 w 6967396"/>
              <a:gd name="connsiteY1990" fmla="*/ 4714298 h 5834374"/>
              <a:gd name="connsiteX1991" fmla="*/ 1290842 w 6967396"/>
              <a:gd name="connsiteY1991" fmla="*/ 4688204 h 5834374"/>
              <a:gd name="connsiteX1992" fmla="*/ 1292328 w 6967396"/>
              <a:gd name="connsiteY1992" fmla="*/ 4668902 h 5834374"/>
              <a:gd name="connsiteX1993" fmla="*/ 1302721 w 6967396"/>
              <a:gd name="connsiteY1993" fmla="*/ 4652569 h 5834374"/>
              <a:gd name="connsiteX1994" fmla="*/ 1316580 w 6967396"/>
              <a:gd name="connsiteY1994" fmla="*/ 4573871 h 5834374"/>
              <a:gd name="connsiteX1995" fmla="*/ 1330436 w 6967396"/>
              <a:gd name="connsiteY1995" fmla="*/ 4498142 h 5834374"/>
              <a:gd name="connsiteX1996" fmla="*/ 1366571 w 6967396"/>
              <a:gd name="connsiteY1996" fmla="*/ 4506063 h 5834374"/>
              <a:gd name="connsiteX1997" fmla="*/ 1381914 w 6967396"/>
              <a:gd name="connsiteY1997" fmla="*/ 4478343 h 5834374"/>
              <a:gd name="connsiteX1998" fmla="*/ 1342317 w 6967396"/>
              <a:gd name="connsiteY1998" fmla="*/ 4483292 h 5834374"/>
              <a:gd name="connsiteX1999" fmla="*/ 1314598 w 6967396"/>
              <a:gd name="connsiteY1999" fmla="*/ 4506061 h 5834374"/>
              <a:gd name="connsiteX2000" fmla="*/ 1275003 w 6967396"/>
              <a:gd name="connsiteY2000" fmla="*/ 4565456 h 5834374"/>
              <a:gd name="connsiteX2001" fmla="*/ 1263125 w 6967396"/>
              <a:gd name="connsiteY2001" fmla="*/ 4597133 h 5834374"/>
              <a:gd name="connsiteX2002" fmla="*/ 1243324 w 6967396"/>
              <a:gd name="connsiteY2002" fmla="*/ 4612971 h 5834374"/>
              <a:gd name="connsiteX2003" fmla="*/ 1235407 w 6967396"/>
              <a:gd name="connsiteY2003" fmla="*/ 4612972 h 5834374"/>
              <a:gd name="connsiteX2004" fmla="*/ 1195810 w 6967396"/>
              <a:gd name="connsiteY2004" fmla="*/ 4676325 h 5834374"/>
              <a:gd name="connsiteX2005" fmla="*/ 1192347 w 6967396"/>
              <a:gd name="connsiteY2005" fmla="*/ 4693153 h 5834374"/>
              <a:gd name="connsiteX2006" fmla="*/ 1179972 w 6967396"/>
              <a:gd name="connsiteY2006" fmla="*/ 4704044 h 5834374"/>
              <a:gd name="connsiteX2007" fmla="*/ 1178981 w 6967396"/>
              <a:gd name="connsiteY2007" fmla="*/ 4713448 h 5834374"/>
              <a:gd name="connsiteX2008" fmla="*/ 1172051 w 6967396"/>
              <a:gd name="connsiteY2008" fmla="*/ 4719883 h 5834374"/>
              <a:gd name="connsiteX2009" fmla="*/ 1166112 w 6967396"/>
              <a:gd name="connsiteY2009" fmla="*/ 4715429 h 5834374"/>
              <a:gd name="connsiteX2010" fmla="*/ 1160174 w 6967396"/>
              <a:gd name="connsiteY2010" fmla="*/ 4708002 h 5834374"/>
              <a:gd name="connsiteX2011" fmla="*/ 1140375 w 6967396"/>
              <a:gd name="connsiteY2011" fmla="*/ 4735721 h 5834374"/>
              <a:gd name="connsiteX2012" fmla="*/ 1108700 w 6967396"/>
              <a:gd name="connsiteY2012" fmla="*/ 4747601 h 5834374"/>
              <a:gd name="connsiteX2013" fmla="*/ 1096323 w 6967396"/>
              <a:gd name="connsiteY2013" fmla="*/ 4757995 h 5834374"/>
              <a:gd name="connsiteX2014" fmla="*/ 1080979 w 6967396"/>
              <a:gd name="connsiteY2014" fmla="*/ 4759479 h 5834374"/>
              <a:gd name="connsiteX2015" fmla="*/ 1061182 w 6967396"/>
              <a:gd name="connsiteY2015" fmla="*/ 4795116 h 5834374"/>
              <a:gd name="connsiteX2016" fmla="*/ 1050789 w 6967396"/>
              <a:gd name="connsiteY2016" fmla="*/ 4807488 h 5834374"/>
              <a:gd name="connsiteX2017" fmla="*/ 1049304 w 6967396"/>
              <a:gd name="connsiteY2017" fmla="*/ 4822833 h 5834374"/>
              <a:gd name="connsiteX2018" fmla="*/ 1017626 w 6967396"/>
              <a:gd name="connsiteY2018" fmla="*/ 4854511 h 5834374"/>
              <a:gd name="connsiteX2019" fmla="*/ 997828 w 6967396"/>
              <a:gd name="connsiteY2019" fmla="*/ 4884207 h 5834374"/>
              <a:gd name="connsiteX2020" fmla="*/ 978030 w 6967396"/>
              <a:gd name="connsiteY2020" fmla="*/ 4913903 h 5834374"/>
              <a:gd name="connsiteX2021" fmla="*/ 950313 w 6967396"/>
              <a:gd name="connsiteY2021" fmla="*/ 4977257 h 5834374"/>
              <a:gd name="connsiteX2022" fmla="*/ 938433 w 6967396"/>
              <a:gd name="connsiteY2022" fmla="*/ 4985177 h 5834374"/>
              <a:gd name="connsiteX2023" fmla="*/ 910717 w 6967396"/>
              <a:gd name="connsiteY2023" fmla="*/ 5036652 h 5834374"/>
              <a:gd name="connsiteX2024" fmla="*/ 896858 w 6967396"/>
              <a:gd name="connsiteY2024" fmla="*/ 5072783 h 5834374"/>
              <a:gd name="connsiteX2025" fmla="*/ 882999 w 6967396"/>
              <a:gd name="connsiteY2025" fmla="*/ 5111887 h 5834374"/>
              <a:gd name="connsiteX2026" fmla="*/ 871121 w 6967396"/>
              <a:gd name="connsiteY2026" fmla="*/ 5088129 h 5834374"/>
              <a:gd name="connsiteX2027" fmla="*/ 857756 w 6967396"/>
              <a:gd name="connsiteY2027" fmla="*/ 5081200 h 5834374"/>
              <a:gd name="connsiteX2028" fmla="*/ 871120 w 6967396"/>
              <a:gd name="connsiteY2028" fmla="*/ 5068329 h 5834374"/>
              <a:gd name="connsiteX2029" fmla="*/ 867160 w 6967396"/>
              <a:gd name="connsiteY2029" fmla="*/ 5032695 h 5834374"/>
              <a:gd name="connsiteX2030" fmla="*/ 859737 w 6967396"/>
              <a:gd name="connsiteY2030" fmla="*/ 5031705 h 5834374"/>
              <a:gd name="connsiteX2031" fmla="*/ 855282 w 6967396"/>
              <a:gd name="connsiteY2031" fmla="*/ 5024774 h 5834374"/>
              <a:gd name="connsiteX2032" fmla="*/ 861715 w 6967396"/>
              <a:gd name="connsiteY2032" fmla="*/ 5013389 h 5834374"/>
              <a:gd name="connsiteX2033" fmla="*/ 871122 w 6967396"/>
              <a:gd name="connsiteY2033" fmla="*/ 5004975 h 5834374"/>
              <a:gd name="connsiteX2034" fmla="*/ 883000 w 6967396"/>
              <a:gd name="connsiteY2034" fmla="*/ 4977259 h 5834374"/>
              <a:gd name="connsiteX2035" fmla="*/ 894877 w 6967396"/>
              <a:gd name="connsiteY2035" fmla="*/ 4945581 h 5834374"/>
              <a:gd name="connsiteX2036" fmla="*/ 910717 w 6967396"/>
              <a:gd name="connsiteY2036" fmla="*/ 4905985 h 5834374"/>
              <a:gd name="connsiteX2037" fmla="*/ 897353 w 6967396"/>
              <a:gd name="connsiteY2037" fmla="*/ 4893118 h 5834374"/>
              <a:gd name="connsiteX2038" fmla="*/ 910717 w 6967396"/>
              <a:gd name="connsiteY2038" fmla="*/ 4874309 h 5834374"/>
              <a:gd name="connsiteX2039" fmla="*/ 923090 w 6967396"/>
              <a:gd name="connsiteY2039" fmla="*/ 4845107 h 5834374"/>
              <a:gd name="connsiteX2040" fmla="*/ 950313 w 6967396"/>
              <a:gd name="connsiteY2040" fmla="*/ 4806995 h 5834374"/>
              <a:gd name="connsiteX2041" fmla="*/ 950313 w 6967396"/>
              <a:gd name="connsiteY2041" fmla="*/ 4771358 h 5834374"/>
              <a:gd name="connsiteX2042" fmla="*/ 922594 w 6967396"/>
              <a:gd name="connsiteY2042" fmla="*/ 4806994 h 5834374"/>
              <a:gd name="connsiteX2043" fmla="*/ 902796 w 6967396"/>
              <a:gd name="connsiteY2043" fmla="*/ 4836690 h 5834374"/>
              <a:gd name="connsiteX2044" fmla="*/ 882999 w 6967396"/>
              <a:gd name="connsiteY2044" fmla="*/ 4866389 h 5834374"/>
              <a:gd name="connsiteX2045" fmla="*/ 833998 w 6967396"/>
              <a:gd name="connsiteY2045" fmla="*/ 4962905 h 5834374"/>
              <a:gd name="connsiteX2046" fmla="*/ 776089 w 6967396"/>
              <a:gd name="connsiteY2046" fmla="*/ 5056449 h 5834374"/>
              <a:gd name="connsiteX2047" fmla="*/ 770643 w 6967396"/>
              <a:gd name="connsiteY2047" fmla="*/ 5072785 h 5834374"/>
              <a:gd name="connsiteX2048" fmla="*/ 756291 w 6967396"/>
              <a:gd name="connsiteY2048" fmla="*/ 5080208 h 5834374"/>
              <a:gd name="connsiteX2049" fmla="*/ 748370 w 6967396"/>
              <a:gd name="connsiteY2049" fmla="*/ 5080210 h 5834374"/>
              <a:gd name="connsiteX2050" fmla="*/ 742434 w 6967396"/>
              <a:gd name="connsiteY2050" fmla="*/ 5098027 h 5834374"/>
              <a:gd name="connsiteX2051" fmla="*/ 736491 w 6967396"/>
              <a:gd name="connsiteY2051" fmla="*/ 5115845 h 5834374"/>
              <a:gd name="connsiteX2052" fmla="*/ 706796 w 6967396"/>
              <a:gd name="connsiteY2052" fmla="*/ 5163361 h 5834374"/>
              <a:gd name="connsiteX2053" fmla="*/ 665218 w 6967396"/>
              <a:gd name="connsiteY2053" fmla="*/ 5198997 h 5834374"/>
              <a:gd name="connsiteX2054" fmla="*/ 659774 w 6967396"/>
              <a:gd name="connsiteY2054" fmla="*/ 5218795 h 5834374"/>
              <a:gd name="connsiteX2055" fmla="*/ 645422 w 6967396"/>
              <a:gd name="connsiteY2055" fmla="*/ 5226715 h 5834374"/>
              <a:gd name="connsiteX2056" fmla="*/ 641462 w 6967396"/>
              <a:gd name="connsiteY2056" fmla="*/ 5226715 h 5834374"/>
              <a:gd name="connsiteX2057" fmla="*/ 625621 w 6967396"/>
              <a:gd name="connsiteY2057" fmla="*/ 5210876 h 5834374"/>
              <a:gd name="connsiteX2058" fmla="*/ 649382 w 6967396"/>
              <a:gd name="connsiteY2058" fmla="*/ 5179199 h 5834374"/>
              <a:gd name="connsiteX2059" fmla="*/ 641462 w 6967396"/>
              <a:gd name="connsiteY2059" fmla="*/ 5151482 h 5834374"/>
              <a:gd name="connsiteX2060" fmla="*/ 641460 w 6967396"/>
              <a:gd name="connsiteY2060" fmla="*/ 5179198 h 5834374"/>
              <a:gd name="connsiteX2061" fmla="*/ 613745 w 6967396"/>
              <a:gd name="connsiteY2061" fmla="*/ 5175239 h 5834374"/>
              <a:gd name="connsiteX2062" fmla="*/ 621664 w 6967396"/>
              <a:gd name="connsiteY2062" fmla="*/ 5135645 h 5834374"/>
              <a:gd name="connsiteX2063" fmla="*/ 641460 w 6967396"/>
              <a:gd name="connsiteY2063" fmla="*/ 5103966 h 5834374"/>
              <a:gd name="connsiteX2064" fmla="*/ 629583 w 6967396"/>
              <a:gd name="connsiteY2064" fmla="*/ 5088127 h 5834374"/>
              <a:gd name="connsiteX2065" fmla="*/ 653339 w 6967396"/>
              <a:gd name="connsiteY2065" fmla="*/ 5068331 h 5834374"/>
              <a:gd name="connsiteX2066" fmla="*/ 647400 w 6967396"/>
              <a:gd name="connsiteY2066" fmla="*/ 5046553 h 5834374"/>
              <a:gd name="connsiteX2067" fmla="*/ 641460 w 6967396"/>
              <a:gd name="connsiteY2067" fmla="*/ 5024773 h 5834374"/>
              <a:gd name="connsiteX2068" fmla="*/ 653340 w 6967396"/>
              <a:gd name="connsiteY2068" fmla="*/ 4993098 h 5834374"/>
              <a:gd name="connsiteX2069" fmla="*/ 653835 w 6967396"/>
              <a:gd name="connsiteY2069" fmla="*/ 4952512 h 5834374"/>
              <a:gd name="connsiteX2070" fmla="*/ 681057 w 6967396"/>
              <a:gd name="connsiteY2070" fmla="*/ 4905985 h 5834374"/>
              <a:gd name="connsiteX2071" fmla="*/ 667693 w 6967396"/>
              <a:gd name="connsiteY2071" fmla="*/ 4891137 h 5834374"/>
              <a:gd name="connsiteX2072" fmla="*/ 681058 w 6967396"/>
              <a:gd name="connsiteY2072" fmla="*/ 4882227 h 5834374"/>
              <a:gd name="connsiteX2073" fmla="*/ 686998 w 6967396"/>
              <a:gd name="connsiteY2073" fmla="*/ 4856985 h 5834374"/>
              <a:gd name="connsiteX2074" fmla="*/ 692937 w 6967396"/>
              <a:gd name="connsiteY2074" fmla="*/ 4822833 h 5834374"/>
              <a:gd name="connsiteX2075" fmla="*/ 709766 w 6967396"/>
              <a:gd name="connsiteY2075" fmla="*/ 4802539 h 5834374"/>
              <a:gd name="connsiteX2076" fmla="*/ 720654 w 6967396"/>
              <a:gd name="connsiteY2076" fmla="*/ 4779276 h 5834374"/>
              <a:gd name="connsiteX2077" fmla="*/ 724120 w 6967396"/>
              <a:gd name="connsiteY2077" fmla="*/ 4760470 h 5834374"/>
              <a:gd name="connsiteX2078" fmla="*/ 736492 w 6967396"/>
              <a:gd name="connsiteY2078" fmla="*/ 4747599 h 5834374"/>
              <a:gd name="connsiteX2079" fmla="*/ 742434 w 6967396"/>
              <a:gd name="connsiteY2079" fmla="*/ 4711963 h 5834374"/>
              <a:gd name="connsiteX2080" fmla="*/ 748371 w 6967396"/>
              <a:gd name="connsiteY2080" fmla="*/ 4676326 h 5834374"/>
              <a:gd name="connsiteX2081" fmla="*/ 771138 w 6967396"/>
              <a:gd name="connsiteY2081" fmla="*/ 4630296 h 5834374"/>
              <a:gd name="connsiteX2082" fmla="*/ 787969 w 6967396"/>
              <a:gd name="connsiteY2082" fmla="*/ 4581293 h 5834374"/>
              <a:gd name="connsiteX2083" fmla="*/ 803806 w 6967396"/>
              <a:gd name="connsiteY2083" fmla="*/ 4551597 h 5834374"/>
              <a:gd name="connsiteX2084" fmla="*/ 819645 w 6967396"/>
              <a:gd name="connsiteY2084" fmla="*/ 4510021 h 5834374"/>
              <a:gd name="connsiteX2085" fmla="*/ 816673 w 6967396"/>
              <a:gd name="connsiteY2085" fmla="*/ 4480325 h 5834374"/>
              <a:gd name="connsiteX2086" fmla="*/ 831523 w 6967396"/>
              <a:gd name="connsiteY2086" fmla="*/ 4462507 h 5834374"/>
              <a:gd name="connsiteX2087" fmla="*/ 830040 w 6967396"/>
              <a:gd name="connsiteY2087" fmla="*/ 4413505 h 5834374"/>
              <a:gd name="connsiteX2088" fmla="*/ 843402 w 6967396"/>
              <a:gd name="connsiteY2088" fmla="*/ 4367475 h 5834374"/>
              <a:gd name="connsiteX2089" fmla="*/ 858746 w 6967396"/>
              <a:gd name="connsiteY2089" fmla="*/ 4330354 h 5834374"/>
              <a:gd name="connsiteX2090" fmla="*/ 882999 w 6967396"/>
              <a:gd name="connsiteY2090" fmla="*/ 4296201 h 5834374"/>
              <a:gd name="connsiteX2091" fmla="*/ 896859 w 6967396"/>
              <a:gd name="connsiteY2091" fmla="*/ 4256603 h 5834374"/>
              <a:gd name="connsiteX2092" fmla="*/ 910716 w 6967396"/>
              <a:gd name="connsiteY2092" fmla="*/ 4217009 h 5834374"/>
              <a:gd name="connsiteX2093" fmla="*/ 938433 w 6967396"/>
              <a:gd name="connsiteY2093" fmla="*/ 4157616 h 5834374"/>
              <a:gd name="connsiteX2094" fmla="*/ 953776 w 6967396"/>
              <a:gd name="connsiteY2094" fmla="*/ 4122966 h 5834374"/>
              <a:gd name="connsiteX2095" fmla="*/ 966152 w 6967396"/>
              <a:gd name="connsiteY2095" fmla="*/ 4082381 h 5834374"/>
              <a:gd name="connsiteX2096" fmla="*/ 1016142 w 6967396"/>
              <a:gd name="connsiteY2096" fmla="*/ 3978442 h 5834374"/>
              <a:gd name="connsiteX2097" fmla="*/ 1080981 w 6967396"/>
              <a:gd name="connsiteY2097" fmla="*/ 3880440 h 5834374"/>
              <a:gd name="connsiteX2098" fmla="*/ 1078506 w 6967396"/>
              <a:gd name="connsiteY2098" fmla="*/ 3848764 h 5834374"/>
              <a:gd name="connsiteX2099" fmla="*/ 1096820 w 6967396"/>
              <a:gd name="connsiteY2099" fmla="*/ 3828965 h 5834374"/>
              <a:gd name="connsiteX2100" fmla="*/ 1102758 w 6967396"/>
              <a:gd name="connsiteY2100" fmla="*/ 3772538 h 5834374"/>
              <a:gd name="connsiteX2101" fmla="*/ 1108698 w 6967396"/>
              <a:gd name="connsiteY2101" fmla="*/ 3722055 h 5834374"/>
              <a:gd name="connsiteX2102" fmla="*/ 1127506 w 6967396"/>
              <a:gd name="connsiteY2102" fmla="*/ 3680973 h 5834374"/>
              <a:gd name="connsiteX2103" fmla="*/ 1152254 w 6967396"/>
              <a:gd name="connsiteY2103" fmla="*/ 3642863 h 5834374"/>
              <a:gd name="connsiteX2104" fmla="*/ 1168093 w 6967396"/>
              <a:gd name="connsiteY2104" fmla="*/ 3600789 h 5834374"/>
              <a:gd name="connsiteX2105" fmla="*/ 1183933 w 6967396"/>
              <a:gd name="connsiteY2105" fmla="*/ 3555750 h 5834374"/>
              <a:gd name="connsiteX2106" fmla="*/ 1215608 w 6967396"/>
              <a:gd name="connsiteY2106" fmla="*/ 3488435 h 5834374"/>
              <a:gd name="connsiteX2107" fmla="*/ 1216728 w 6967396"/>
              <a:gd name="connsiteY2107" fmla="*/ 3485939 h 5834374"/>
              <a:gd name="connsiteX2108" fmla="*/ 1215532 w 6967396"/>
              <a:gd name="connsiteY2108" fmla="*/ 3486419 h 5834374"/>
              <a:gd name="connsiteX2109" fmla="*/ 1179895 w 6967396"/>
              <a:gd name="connsiteY2109" fmla="*/ 3481964 h 5834374"/>
              <a:gd name="connsiteX2110" fmla="*/ 1144257 w 6967396"/>
              <a:gd name="connsiteY2110" fmla="*/ 3486417 h 5834374"/>
              <a:gd name="connsiteX2111" fmla="*/ 1088823 w 6967396"/>
              <a:gd name="connsiteY2111" fmla="*/ 3474537 h 5834374"/>
              <a:gd name="connsiteX2112" fmla="*/ 1069024 w 6967396"/>
              <a:gd name="connsiteY2112" fmla="*/ 3486416 h 5834374"/>
              <a:gd name="connsiteX2113" fmla="*/ 1001711 w 6967396"/>
              <a:gd name="connsiteY2113" fmla="*/ 3482457 h 5834374"/>
              <a:gd name="connsiteX2114" fmla="*/ 997750 w 6967396"/>
              <a:gd name="connsiteY2114" fmla="*/ 3479982 h 5834374"/>
              <a:gd name="connsiteX2115" fmla="*/ 993791 w 6967396"/>
              <a:gd name="connsiteY2115" fmla="*/ 3474537 h 5834374"/>
              <a:gd name="connsiteX2116" fmla="*/ 1010619 w 6967396"/>
              <a:gd name="connsiteY2116" fmla="*/ 3467608 h 5834374"/>
              <a:gd name="connsiteX2117" fmla="*/ 1033387 w 6967396"/>
              <a:gd name="connsiteY2117" fmla="*/ 3466619 h 5834374"/>
              <a:gd name="connsiteX2118" fmla="*/ 1109115 w 6967396"/>
              <a:gd name="connsiteY2118" fmla="*/ 3445831 h 5834374"/>
              <a:gd name="connsiteX2119" fmla="*/ 1187812 w 6967396"/>
              <a:gd name="connsiteY2119" fmla="*/ 3430983 h 5834374"/>
              <a:gd name="connsiteX2120" fmla="*/ 1241474 w 6967396"/>
              <a:gd name="connsiteY2120" fmla="*/ 3423316 h 5834374"/>
              <a:gd name="connsiteX2121" fmla="*/ 1247278 w 6967396"/>
              <a:gd name="connsiteY2121" fmla="*/ 3405303 h 5834374"/>
              <a:gd name="connsiteX2122" fmla="*/ 1235328 w 6967396"/>
              <a:gd name="connsiteY2122" fmla="*/ 3395344 h 5834374"/>
              <a:gd name="connsiteX2123" fmla="*/ 1254491 w 6967396"/>
              <a:gd name="connsiteY2123" fmla="*/ 3387681 h 5834374"/>
              <a:gd name="connsiteX2124" fmla="*/ 1268398 w 6967396"/>
              <a:gd name="connsiteY2124" fmla="*/ 3353717 h 5834374"/>
              <a:gd name="connsiteX2125" fmla="*/ 1267006 w 6967396"/>
              <a:gd name="connsiteY2125" fmla="*/ 3351790 h 5834374"/>
              <a:gd name="connsiteX2126" fmla="*/ 1268672 w 6967396"/>
              <a:gd name="connsiteY2126" fmla="*/ 3353041 h 5834374"/>
              <a:gd name="connsiteX2127" fmla="*/ 1277478 w 6967396"/>
              <a:gd name="connsiteY2127" fmla="*/ 3331535 h 5834374"/>
              <a:gd name="connsiteX2128" fmla="*/ 1303176 w 6967396"/>
              <a:gd name="connsiteY2128" fmla="*/ 3294540 h 5834374"/>
              <a:gd name="connsiteX2129" fmla="*/ 1284863 w 6967396"/>
              <a:gd name="connsiteY2129" fmla="*/ 3301322 h 5834374"/>
              <a:gd name="connsiteX2130" fmla="*/ 1259124 w 6967396"/>
              <a:gd name="connsiteY2130" fmla="*/ 3298849 h 5834374"/>
              <a:gd name="connsiteX2131" fmla="*/ 1233389 w 6967396"/>
              <a:gd name="connsiteY2131" fmla="*/ 3305284 h 5834374"/>
              <a:gd name="connsiteX2132" fmla="*/ 1166072 w 6967396"/>
              <a:gd name="connsiteY2132" fmla="*/ 3301322 h 5834374"/>
              <a:gd name="connsiteX2133" fmla="*/ 1143801 w 6967396"/>
              <a:gd name="connsiteY2133" fmla="*/ 3311224 h 5834374"/>
              <a:gd name="connsiteX2134" fmla="*/ 1118557 w 6967396"/>
              <a:gd name="connsiteY2134" fmla="*/ 3309242 h 5834374"/>
              <a:gd name="connsiteX2135" fmla="*/ 1075004 w 6967396"/>
              <a:gd name="connsiteY2135" fmla="*/ 3321122 h 5834374"/>
              <a:gd name="connsiteX2136" fmla="*/ 1061639 w 6967396"/>
              <a:gd name="connsiteY2136" fmla="*/ 3319636 h 5834374"/>
              <a:gd name="connsiteX2137" fmla="*/ 1051244 w 6967396"/>
              <a:gd name="connsiteY2137" fmla="*/ 3309243 h 5834374"/>
              <a:gd name="connsiteX2138" fmla="*/ 1068074 w 6967396"/>
              <a:gd name="connsiteY2138" fmla="*/ 3300333 h 5834374"/>
              <a:gd name="connsiteX2139" fmla="*/ 1090841 w 6967396"/>
              <a:gd name="connsiteY2139" fmla="*/ 3297364 h 5834374"/>
              <a:gd name="connsiteX2140" fmla="*/ 1123012 w 6967396"/>
              <a:gd name="connsiteY2140" fmla="*/ 3286971 h 5834374"/>
              <a:gd name="connsiteX2141" fmla="*/ 1158154 w 6967396"/>
              <a:gd name="connsiteY2141" fmla="*/ 3285487 h 5834374"/>
              <a:gd name="connsiteX2142" fmla="*/ 1151227 w 6967396"/>
              <a:gd name="connsiteY2142" fmla="*/ 3275584 h 5834374"/>
              <a:gd name="connsiteX2143" fmla="*/ 1150236 w 6967396"/>
              <a:gd name="connsiteY2143" fmla="*/ 3265688 h 5834374"/>
              <a:gd name="connsiteX2144" fmla="*/ 1162114 w 6967396"/>
              <a:gd name="connsiteY2144" fmla="*/ 3269648 h 5834374"/>
              <a:gd name="connsiteX2145" fmla="*/ 1254176 w 6967396"/>
              <a:gd name="connsiteY2145" fmla="*/ 3245890 h 5834374"/>
              <a:gd name="connsiteX2146" fmla="*/ 1340299 w 6967396"/>
              <a:gd name="connsiteY2146" fmla="*/ 3222132 h 5834374"/>
              <a:gd name="connsiteX2147" fmla="*/ 1344753 w 6967396"/>
              <a:gd name="connsiteY2147" fmla="*/ 3216687 h 5834374"/>
              <a:gd name="connsiteX2148" fmla="*/ 1347405 w 6967396"/>
              <a:gd name="connsiteY2148" fmla="*/ 3215804 h 5834374"/>
              <a:gd name="connsiteX2149" fmla="*/ 1363812 w 6967396"/>
              <a:gd name="connsiteY2149" fmla="*/ 3194415 h 5834374"/>
              <a:gd name="connsiteX2150" fmla="*/ 1348219 w 6967396"/>
              <a:gd name="connsiteY2150" fmla="*/ 3194414 h 5834374"/>
              <a:gd name="connsiteX2151" fmla="*/ 1326440 w 6967396"/>
              <a:gd name="connsiteY2151" fmla="*/ 3198867 h 5834374"/>
              <a:gd name="connsiteX2152" fmla="*/ 1304661 w 6967396"/>
              <a:gd name="connsiteY2152" fmla="*/ 3206293 h 5834374"/>
              <a:gd name="connsiteX2153" fmla="*/ 1288824 w 6967396"/>
              <a:gd name="connsiteY2153" fmla="*/ 3194414 h 5834374"/>
              <a:gd name="connsiteX2154" fmla="*/ 1253884 w 6967396"/>
              <a:gd name="connsiteY2154" fmla="*/ 3196742 h 5834374"/>
              <a:gd name="connsiteX2155" fmla="*/ 1251246 w 6967396"/>
              <a:gd name="connsiteY2155" fmla="*/ 3199381 h 5834374"/>
              <a:gd name="connsiteX2156" fmla="*/ 1248228 w 6967396"/>
              <a:gd name="connsiteY2156" fmla="*/ 3197120 h 5834374"/>
              <a:gd name="connsiteX2157" fmla="*/ 1236851 w 6967396"/>
              <a:gd name="connsiteY2157" fmla="*/ 3197878 h 5834374"/>
              <a:gd name="connsiteX2158" fmla="*/ 1181913 w 6967396"/>
              <a:gd name="connsiteY2158" fmla="*/ 3198373 h 5834374"/>
              <a:gd name="connsiteX2159" fmla="*/ 1158153 w 6967396"/>
              <a:gd name="connsiteY2159" fmla="*/ 3210252 h 5834374"/>
              <a:gd name="connsiteX2160" fmla="*/ 1128153 w 6967396"/>
              <a:gd name="connsiteY2160" fmla="*/ 3210252 h 5834374"/>
              <a:gd name="connsiteX2161" fmla="*/ 1098305 w 6967396"/>
              <a:gd name="connsiteY2161" fmla="*/ 3217199 h 5834374"/>
              <a:gd name="connsiteX2162" fmla="*/ 1001786 w 6967396"/>
              <a:gd name="connsiteY2162" fmla="*/ 3227101 h 5834374"/>
              <a:gd name="connsiteX2163" fmla="*/ 968627 w 6967396"/>
              <a:gd name="connsiteY2163" fmla="*/ 3227099 h 5834374"/>
              <a:gd name="connsiteX2164" fmla="*/ 938433 w 6967396"/>
              <a:gd name="connsiteY2164" fmla="*/ 3227099 h 5834374"/>
              <a:gd name="connsiteX2165" fmla="*/ 902797 w 6967396"/>
              <a:gd name="connsiteY2165" fmla="*/ 3238978 h 5834374"/>
              <a:gd name="connsiteX2166" fmla="*/ 886958 w 6967396"/>
              <a:gd name="connsiteY2166" fmla="*/ 3235018 h 5834374"/>
              <a:gd name="connsiteX2167" fmla="*/ 911705 w 6967396"/>
              <a:gd name="connsiteY2167" fmla="*/ 3231059 h 5834374"/>
              <a:gd name="connsiteX2168" fmla="*/ 928599 w 6967396"/>
              <a:gd name="connsiteY2168" fmla="*/ 3216837 h 5834374"/>
              <a:gd name="connsiteX2169" fmla="*/ 920081 w 6967396"/>
              <a:gd name="connsiteY2169" fmla="*/ 3222626 h 5834374"/>
              <a:gd name="connsiteX2170" fmla="*/ 904739 w 6967396"/>
              <a:gd name="connsiteY2170" fmla="*/ 3222132 h 5834374"/>
              <a:gd name="connsiteX2171" fmla="*/ 888901 w 6967396"/>
              <a:gd name="connsiteY2171" fmla="*/ 3230051 h 5834374"/>
              <a:gd name="connsiteX2172" fmla="*/ 812182 w 6967396"/>
              <a:gd name="connsiteY2172" fmla="*/ 3233019 h 5834374"/>
              <a:gd name="connsiteX2173" fmla="*/ 738434 w 6967396"/>
              <a:gd name="connsiteY2173" fmla="*/ 3230051 h 5834374"/>
              <a:gd name="connsiteX2174" fmla="*/ 718634 w 6967396"/>
              <a:gd name="connsiteY2174" fmla="*/ 3237970 h 5834374"/>
              <a:gd name="connsiteX2175" fmla="*/ 682998 w 6967396"/>
              <a:gd name="connsiteY2175" fmla="*/ 3233515 h 5834374"/>
              <a:gd name="connsiteX2176" fmla="*/ 647362 w 6967396"/>
              <a:gd name="connsiteY2176" fmla="*/ 3237970 h 5834374"/>
              <a:gd name="connsiteX2177" fmla="*/ 591926 w 6967396"/>
              <a:gd name="connsiteY2177" fmla="*/ 3226091 h 5834374"/>
              <a:gd name="connsiteX2178" fmla="*/ 572130 w 6967396"/>
              <a:gd name="connsiteY2178" fmla="*/ 3237970 h 5834374"/>
              <a:gd name="connsiteX2179" fmla="*/ 504814 w 6967396"/>
              <a:gd name="connsiteY2179" fmla="*/ 3234011 h 5834374"/>
              <a:gd name="connsiteX2180" fmla="*/ 500855 w 6967396"/>
              <a:gd name="connsiteY2180" fmla="*/ 3231535 h 5834374"/>
              <a:gd name="connsiteX2181" fmla="*/ 496897 w 6967396"/>
              <a:gd name="connsiteY2181" fmla="*/ 3226091 h 5834374"/>
              <a:gd name="connsiteX2182" fmla="*/ 513726 w 6967396"/>
              <a:gd name="connsiteY2182" fmla="*/ 3219161 h 5834374"/>
              <a:gd name="connsiteX2183" fmla="*/ 536493 w 6967396"/>
              <a:gd name="connsiteY2183" fmla="*/ 3218173 h 5834374"/>
              <a:gd name="connsiteX2184" fmla="*/ 612221 w 6967396"/>
              <a:gd name="connsiteY2184" fmla="*/ 3197384 h 5834374"/>
              <a:gd name="connsiteX2185" fmla="*/ 690918 w 6967396"/>
              <a:gd name="connsiteY2185" fmla="*/ 3182533 h 5834374"/>
              <a:gd name="connsiteX2186" fmla="*/ 746354 w 6967396"/>
              <a:gd name="connsiteY2186" fmla="*/ 3174614 h 5834374"/>
              <a:gd name="connsiteX2187" fmla="*/ 762191 w 6967396"/>
              <a:gd name="connsiteY2187" fmla="*/ 3174617 h 5834374"/>
              <a:gd name="connsiteX2188" fmla="*/ 753283 w 6967396"/>
              <a:gd name="connsiteY2188" fmla="*/ 3159272 h 5834374"/>
              <a:gd name="connsiteX2189" fmla="*/ 738434 w 6967396"/>
              <a:gd name="connsiteY2189" fmla="*/ 3146897 h 5834374"/>
              <a:gd name="connsiteX2190" fmla="*/ 770605 w 6967396"/>
              <a:gd name="connsiteY2190" fmla="*/ 3134029 h 5834374"/>
              <a:gd name="connsiteX2191" fmla="*/ 805749 w 6967396"/>
              <a:gd name="connsiteY2191" fmla="*/ 3127101 h 5834374"/>
              <a:gd name="connsiteX2192" fmla="*/ 816143 w 6967396"/>
              <a:gd name="connsiteY2192" fmla="*/ 3119180 h 5834374"/>
              <a:gd name="connsiteX2193" fmla="*/ 829504 w 6967396"/>
              <a:gd name="connsiteY2193" fmla="*/ 3123142 h 5834374"/>
              <a:gd name="connsiteX2194" fmla="*/ 857223 w 6967396"/>
              <a:gd name="connsiteY2194" fmla="*/ 3120171 h 5834374"/>
              <a:gd name="connsiteX2195" fmla="*/ 884939 w 6967396"/>
              <a:gd name="connsiteY2195" fmla="*/ 3123142 h 5834374"/>
              <a:gd name="connsiteX2196" fmla="*/ 889394 w 6967396"/>
              <a:gd name="connsiteY2196" fmla="*/ 3114233 h 5834374"/>
              <a:gd name="connsiteX2197" fmla="*/ 896820 w 6967396"/>
              <a:gd name="connsiteY2197" fmla="*/ 3111261 h 5834374"/>
              <a:gd name="connsiteX2198" fmla="*/ 902357 w 6967396"/>
              <a:gd name="connsiteY2198" fmla="*/ 3114030 h 5834374"/>
              <a:gd name="connsiteX2199" fmla="*/ 898838 w 6967396"/>
              <a:gd name="connsiteY2199" fmla="*/ 3096431 h 5834374"/>
              <a:gd name="connsiteX2200" fmla="*/ 938928 w 6967396"/>
              <a:gd name="connsiteY2200" fmla="*/ 3091977 h 5834374"/>
              <a:gd name="connsiteX2201" fmla="*/ 970112 w 6967396"/>
              <a:gd name="connsiteY2201" fmla="*/ 3084551 h 5834374"/>
              <a:gd name="connsiteX2202" fmla="*/ 985948 w 6967396"/>
              <a:gd name="connsiteY2202" fmla="*/ 3088512 h 5834374"/>
              <a:gd name="connsiteX2203" fmla="*/ 993869 w 6967396"/>
              <a:gd name="connsiteY2203" fmla="*/ 3068716 h 5834374"/>
              <a:gd name="connsiteX2204" fmla="*/ 984959 w 6967396"/>
              <a:gd name="connsiteY2204" fmla="*/ 3062776 h 5834374"/>
              <a:gd name="connsiteX2205" fmla="*/ 981989 w 6967396"/>
              <a:gd name="connsiteY2205" fmla="*/ 3056835 h 5834374"/>
              <a:gd name="connsiteX2206" fmla="*/ 993868 w 6967396"/>
              <a:gd name="connsiteY2206" fmla="*/ 3060794 h 5834374"/>
              <a:gd name="connsiteX2207" fmla="*/ 1054749 w 6967396"/>
              <a:gd name="connsiteY2207" fmla="*/ 3054360 h 5834374"/>
              <a:gd name="connsiteX2208" fmla="*/ 1100778 w 6967396"/>
              <a:gd name="connsiteY2208" fmla="*/ 3033078 h 5834374"/>
              <a:gd name="connsiteX2209" fmla="*/ 1089891 w 6967396"/>
              <a:gd name="connsiteY2209" fmla="*/ 3022683 h 5834374"/>
              <a:gd name="connsiteX2210" fmla="*/ 1073061 w 6967396"/>
              <a:gd name="connsiteY2210" fmla="*/ 3021200 h 5834374"/>
              <a:gd name="connsiteX2211" fmla="*/ 1041385 w 6967396"/>
              <a:gd name="connsiteY2211" fmla="*/ 3037038 h 5834374"/>
              <a:gd name="connsiteX2212" fmla="*/ 968132 w 6967396"/>
              <a:gd name="connsiteY2212" fmla="*/ 3035059 h 5834374"/>
              <a:gd name="connsiteX2213" fmla="*/ 894878 w 6967396"/>
              <a:gd name="connsiteY2213" fmla="*/ 3033077 h 5834374"/>
              <a:gd name="connsiteX2214" fmla="*/ 871119 w 6967396"/>
              <a:gd name="connsiteY2214" fmla="*/ 3040999 h 5834374"/>
              <a:gd name="connsiteX2215" fmla="*/ 828061 w 6967396"/>
              <a:gd name="connsiteY2215" fmla="*/ 3038028 h 5834374"/>
              <a:gd name="connsiteX2216" fmla="*/ 787969 w 6967396"/>
              <a:gd name="connsiteY2216" fmla="*/ 3052876 h 5834374"/>
              <a:gd name="connsiteX2217" fmla="*/ 762230 w 6967396"/>
              <a:gd name="connsiteY2217" fmla="*/ 3050402 h 5834374"/>
              <a:gd name="connsiteX2218" fmla="*/ 736492 w 6967396"/>
              <a:gd name="connsiteY2218" fmla="*/ 3056835 h 5834374"/>
              <a:gd name="connsiteX2219" fmla="*/ 669178 w 6967396"/>
              <a:gd name="connsiteY2219" fmla="*/ 3052875 h 5834374"/>
              <a:gd name="connsiteX2220" fmla="*/ 646906 w 6967396"/>
              <a:gd name="connsiteY2220" fmla="*/ 3062775 h 5834374"/>
              <a:gd name="connsiteX2221" fmla="*/ 621664 w 6967396"/>
              <a:gd name="connsiteY2221" fmla="*/ 3060795 h 5834374"/>
              <a:gd name="connsiteX2222" fmla="*/ 578106 w 6967396"/>
              <a:gd name="connsiteY2222" fmla="*/ 3072674 h 5834374"/>
              <a:gd name="connsiteX2223" fmla="*/ 564742 w 6967396"/>
              <a:gd name="connsiteY2223" fmla="*/ 3071190 h 5834374"/>
              <a:gd name="connsiteX2224" fmla="*/ 554350 w 6967396"/>
              <a:gd name="connsiteY2224" fmla="*/ 3060796 h 5834374"/>
              <a:gd name="connsiteX2225" fmla="*/ 571177 w 6967396"/>
              <a:gd name="connsiteY2225" fmla="*/ 3051887 h 5834374"/>
              <a:gd name="connsiteX2226" fmla="*/ 593947 w 6967396"/>
              <a:gd name="connsiteY2226" fmla="*/ 3048917 h 5834374"/>
              <a:gd name="connsiteX2227" fmla="*/ 626118 w 6967396"/>
              <a:gd name="connsiteY2227" fmla="*/ 3038521 h 5834374"/>
              <a:gd name="connsiteX2228" fmla="*/ 661259 w 6967396"/>
              <a:gd name="connsiteY2228" fmla="*/ 3037037 h 5834374"/>
              <a:gd name="connsiteX2229" fmla="*/ 654330 w 6967396"/>
              <a:gd name="connsiteY2229" fmla="*/ 3027138 h 5834374"/>
              <a:gd name="connsiteX2230" fmla="*/ 653341 w 6967396"/>
              <a:gd name="connsiteY2230" fmla="*/ 3017238 h 5834374"/>
              <a:gd name="connsiteX2231" fmla="*/ 665219 w 6967396"/>
              <a:gd name="connsiteY2231" fmla="*/ 3021198 h 5834374"/>
              <a:gd name="connsiteX2232" fmla="*/ 757281 w 6967396"/>
              <a:gd name="connsiteY2232" fmla="*/ 2997440 h 5834374"/>
              <a:gd name="connsiteX2233" fmla="*/ 843401 w 6967396"/>
              <a:gd name="connsiteY2233" fmla="*/ 2973683 h 5834374"/>
              <a:gd name="connsiteX2234" fmla="*/ 847855 w 6967396"/>
              <a:gd name="connsiteY2234" fmla="*/ 2968238 h 5834374"/>
              <a:gd name="connsiteX2235" fmla="*/ 855282 w 6967396"/>
              <a:gd name="connsiteY2235" fmla="*/ 2965763 h 5834374"/>
              <a:gd name="connsiteX2236" fmla="*/ 867160 w 6967396"/>
              <a:gd name="connsiteY2236" fmla="*/ 2969723 h 5834374"/>
              <a:gd name="connsiteX2237" fmla="*/ 890920 w 6967396"/>
              <a:gd name="connsiteY2237" fmla="*/ 2965763 h 5834374"/>
              <a:gd name="connsiteX2238" fmla="*/ 890918 w 6967396"/>
              <a:gd name="connsiteY2238" fmla="*/ 2957845 h 5834374"/>
              <a:gd name="connsiteX2239" fmla="*/ 874091 w 6967396"/>
              <a:gd name="connsiteY2239" fmla="*/ 2945965 h 5834374"/>
              <a:gd name="connsiteX2240" fmla="*/ 851321 w 6967396"/>
              <a:gd name="connsiteY2240" fmla="*/ 2945965 h 5834374"/>
              <a:gd name="connsiteX2241" fmla="*/ 829543 w 6967396"/>
              <a:gd name="connsiteY2241" fmla="*/ 2950422 h 5834374"/>
              <a:gd name="connsiteX2242" fmla="*/ 807767 w 6967396"/>
              <a:gd name="connsiteY2242" fmla="*/ 2957843 h 5834374"/>
              <a:gd name="connsiteX2243" fmla="*/ 791929 w 6967396"/>
              <a:gd name="connsiteY2243" fmla="*/ 2945964 h 5834374"/>
              <a:gd name="connsiteX2244" fmla="*/ 739958 w 6967396"/>
              <a:gd name="connsiteY2244" fmla="*/ 2949432 h 5834374"/>
              <a:gd name="connsiteX2245" fmla="*/ 685017 w 6967396"/>
              <a:gd name="connsiteY2245" fmla="*/ 2949927 h 5834374"/>
              <a:gd name="connsiteX2246" fmla="*/ 661260 w 6967396"/>
              <a:gd name="connsiteY2246" fmla="*/ 2961805 h 5834374"/>
              <a:gd name="connsiteX2247" fmla="*/ 625622 w 6967396"/>
              <a:gd name="connsiteY2247" fmla="*/ 2961805 h 5834374"/>
              <a:gd name="connsiteX2248" fmla="*/ 599887 w 6967396"/>
              <a:gd name="connsiteY2248" fmla="*/ 2958339 h 5834374"/>
              <a:gd name="connsiteX2249" fmla="*/ 574147 w 6967396"/>
              <a:gd name="connsiteY2249" fmla="*/ 2969725 h 5834374"/>
              <a:gd name="connsiteX2250" fmla="*/ 539997 w 6967396"/>
              <a:gd name="connsiteY2250" fmla="*/ 2964773 h 5834374"/>
              <a:gd name="connsiteX2251" fmla="*/ 502876 w 6967396"/>
              <a:gd name="connsiteY2251" fmla="*/ 2965764 h 5834374"/>
              <a:gd name="connsiteX2252" fmla="*/ 467733 w 6967396"/>
              <a:gd name="connsiteY2252" fmla="*/ 2968734 h 5834374"/>
              <a:gd name="connsiteX2253" fmla="*/ 435561 w 6967396"/>
              <a:gd name="connsiteY2253" fmla="*/ 2965762 h 5834374"/>
              <a:gd name="connsiteX2254" fmla="*/ 423187 w 6967396"/>
              <a:gd name="connsiteY2254" fmla="*/ 2974179 h 5834374"/>
              <a:gd name="connsiteX2255" fmla="*/ 407841 w 6967396"/>
              <a:gd name="connsiteY2255" fmla="*/ 2973683 h 5834374"/>
              <a:gd name="connsiteX2256" fmla="*/ 392003 w 6967396"/>
              <a:gd name="connsiteY2256" fmla="*/ 2981602 h 5834374"/>
              <a:gd name="connsiteX2257" fmla="*/ 315285 w 6967396"/>
              <a:gd name="connsiteY2257" fmla="*/ 2984573 h 5834374"/>
              <a:gd name="connsiteX2258" fmla="*/ 241539 w 6967396"/>
              <a:gd name="connsiteY2258" fmla="*/ 2981601 h 5834374"/>
              <a:gd name="connsiteX2259" fmla="*/ 221740 w 6967396"/>
              <a:gd name="connsiteY2259" fmla="*/ 2989523 h 5834374"/>
              <a:gd name="connsiteX2260" fmla="*/ 186104 w 6967396"/>
              <a:gd name="connsiteY2260" fmla="*/ 2985068 h 5834374"/>
              <a:gd name="connsiteX2261" fmla="*/ 150466 w 6967396"/>
              <a:gd name="connsiteY2261" fmla="*/ 2989524 h 5834374"/>
              <a:gd name="connsiteX2262" fmla="*/ 95033 w 6967396"/>
              <a:gd name="connsiteY2262" fmla="*/ 2977644 h 5834374"/>
              <a:gd name="connsiteX2263" fmla="*/ 75233 w 6967396"/>
              <a:gd name="connsiteY2263" fmla="*/ 2989524 h 5834374"/>
              <a:gd name="connsiteX2264" fmla="*/ 7919 w 6967396"/>
              <a:gd name="connsiteY2264" fmla="*/ 2985561 h 5834374"/>
              <a:gd name="connsiteX2265" fmla="*/ 3962 w 6967396"/>
              <a:gd name="connsiteY2265" fmla="*/ 2983089 h 5834374"/>
              <a:gd name="connsiteX2266" fmla="*/ 0 w 6967396"/>
              <a:gd name="connsiteY2266" fmla="*/ 2977645 h 5834374"/>
              <a:gd name="connsiteX2267" fmla="*/ 16828 w 6967396"/>
              <a:gd name="connsiteY2267" fmla="*/ 2970712 h 5834374"/>
              <a:gd name="connsiteX2268" fmla="*/ 39596 w 6967396"/>
              <a:gd name="connsiteY2268" fmla="*/ 2969724 h 5834374"/>
              <a:gd name="connsiteX2269" fmla="*/ 115326 w 6967396"/>
              <a:gd name="connsiteY2269" fmla="*/ 2948934 h 5834374"/>
              <a:gd name="connsiteX2270" fmla="*/ 194024 w 6967396"/>
              <a:gd name="connsiteY2270" fmla="*/ 2934086 h 5834374"/>
              <a:gd name="connsiteX2271" fmla="*/ 249457 w 6967396"/>
              <a:gd name="connsiteY2271" fmla="*/ 2926168 h 5834374"/>
              <a:gd name="connsiteX2272" fmla="*/ 265297 w 6967396"/>
              <a:gd name="connsiteY2272" fmla="*/ 2926167 h 5834374"/>
              <a:gd name="connsiteX2273" fmla="*/ 256386 w 6967396"/>
              <a:gd name="connsiteY2273" fmla="*/ 2910823 h 5834374"/>
              <a:gd name="connsiteX2274" fmla="*/ 241537 w 6967396"/>
              <a:gd name="connsiteY2274" fmla="*/ 2898451 h 5834374"/>
              <a:gd name="connsiteX2275" fmla="*/ 273711 w 6967396"/>
              <a:gd name="connsiteY2275" fmla="*/ 2885582 h 5834374"/>
              <a:gd name="connsiteX2276" fmla="*/ 308851 w 6967396"/>
              <a:gd name="connsiteY2276" fmla="*/ 2878652 h 5834374"/>
              <a:gd name="connsiteX2277" fmla="*/ 319246 w 6967396"/>
              <a:gd name="connsiteY2277" fmla="*/ 2870734 h 5834374"/>
              <a:gd name="connsiteX2278" fmla="*/ 332610 w 6967396"/>
              <a:gd name="connsiteY2278" fmla="*/ 2874692 h 5834374"/>
              <a:gd name="connsiteX2279" fmla="*/ 360328 w 6967396"/>
              <a:gd name="connsiteY2279" fmla="*/ 2871721 h 5834374"/>
              <a:gd name="connsiteX2280" fmla="*/ 388045 w 6967396"/>
              <a:gd name="connsiteY2280" fmla="*/ 2874692 h 5834374"/>
              <a:gd name="connsiteX2281" fmla="*/ 392499 w 6967396"/>
              <a:gd name="connsiteY2281" fmla="*/ 2865783 h 5834374"/>
              <a:gd name="connsiteX2282" fmla="*/ 399922 w 6967396"/>
              <a:gd name="connsiteY2282" fmla="*/ 2862812 h 5834374"/>
              <a:gd name="connsiteX2283" fmla="*/ 407844 w 6967396"/>
              <a:gd name="connsiteY2283" fmla="*/ 2866773 h 5834374"/>
              <a:gd name="connsiteX2284" fmla="*/ 451399 w 6967396"/>
              <a:gd name="connsiteY2284" fmla="*/ 2846974 h 5834374"/>
              <a:gd name="connsiteX2285" fmla="*/ 498913 w 6967396"/>
              <a:gd name="connsiteY2285" fmla="*/ 2843015 h 5834374"/>
              <a:gd name="connsiteX2286" fmla="*/ 514752 w 6967396"/>
              <a:gd name="connsiteY2286" fmla="*/ 2831136 h 5834374"/>
              <a:gd name="connsiteX2287" fmla="*/ 535540 w 6967396"/>
              <a:gd name="connsiteY2287" fmla="*/ 2832126 h 5834374"/>
              <a:gd name="connsiteX2288" fmla="*/ 538511 w 6967396"/>
              <a:gd name="connsiteY2288" fmla="*/ 2827179 h 5834374"/>
              <a:gd name="connsiteX2289" fmla="*/ 550389 w 6967396"/>
              <a:gd name="connsiteY2289" fmla="*/ 2831135 h 5834374"/>
              <a:gd name="connsiteX2290" fmla="*/ 570188 w 6967396"/>
              <a:gd name="connsiteY2290" fmla="*/ 2827178 h 5834374"/>
              <a:gd name="connsiteX2291" fmla="*/ 578106 w 6967396"/>
              <a:gd name="connsiteY2291" fmla="*/ 2807379 h 5834374"/>
              <a:gd name="connsiteX2292" fmla="*/ 597907 w 6967396"/>
              <a:gd name="connsiteY2292" fmla="*/ 2807378 h 5834374"/>
              <a:gd name="connsiteX2293" fmla="*/ 611764 w 6967396"/>
              <a:gd name="connsiteY2293" fmla="*/ 2809854 h 5834374"/>
              <a:gd name="connsiteX2294" fmla="*/ 625621 w 6967396"/>
              <a:gd name="connsiteY2294" fmla="*/ 2815299 h 5834374"/>
              <a:gd name="connsiteX2295" fmla="*/ 676603 w 6967396"/>
              <a:gd name="connsiteY2295" fmla="*/ 2796985 h 5834374"/>
              <a:gd name="connsiteX2296" fmla="*/ 724615 w 6967396"/>
              <a:gd name="connsiteY2296" fmla="*/ 2775700 h 5834374"/>
              <a:gd name="connsiteX2297" fmla="*/ 760252 w 6967396"/>
              <a:gd name="connsiteY2297" fmla="*/ 2779661 h 5834374"/>
              <a:gd name="connsiteX2298" fmla="*/ 762231 w 6967396"/>
              <a:gd name="connsiteY2298" fmla="*/ 2767781 h 5834374"/>
              <a:gd name="connsiteX2299" fmla="*/ 776091 w 6967396"/>
              <a:gd name="connsiteY2299" fmla="*/ 2767781 h 5834374"/>
              <a:gd name="connsiteX2300" fmla="*/ 791927 w 6967396"/>
              <a:gd name="connsiteY2300" fmla="*/ 2767781 h 5834374"/>
              <a:gd name="connsiteX2301" fmla="*/ 812220 w 6967396"/>
              <a:gd name="connsiteY2301" fmla="*/ 2756895 h 5834374"/>
              <a:gd name="connsiteX2302" fmla="*/ 835483 w 6967396"/>
              <a:gd name="connsiteY2302" fmla="*/ 2751945 h 5834374"/>
              <a:gd name="connsiteX2303" fmla="*/ 867161 w 6967396"/>
              <a:gd name="connsiteY2303" fmla="*/ 2759863 h 5834374"/>
              <a:gd name="connsiteX2304" fmla="*/ 882998 w 6967396"/>
              <a:gd name="connsiteY2304" fmla="*/ 2740065 h 5834374"/>
              <a:gd name="connsiteX2305" fmla="*/ 934474 w 6967396"/>
              <a:gd name="connsiteY2305" fmla="*/ 2734621 h 5834374"/>
              <a:gd name="connsiteX2306" fmla="*/ 985949 w 6967396"/>
              <a:gd name="connsiteY2306" fmla="*/ 2720266 h 5834374"/>
              <a:gd name="connsiteX2307" fmla="*/ 1008718 w 6967396"/>
              <a:gd name="connsiteY2307" fmla="*/ 2721257 h 5834374"/>
              <a:gd name="connsiteX2308" fmla="*/ 1025548 w 6967396"/>
              <a:gd name="connsiteY2308" fmla="*/ 2704429 h 5834374"/>
              <a:gd name="connsiteX2309" fmla="*/ 1145325 w 6967396"/>
              <a:gd name="connsiteY2309" fmla="*/ 2676712 h 5834374"/>
              <a:gd name="connsiteX2310" fmla="*/ 1271043 w 6967396"/>
              <a:gd name="connsiteY2310" fmla="*/ 2637115 h 5834374"/>
              <a:gd name="connsiteX2311" fmla="*/ 1278961 w 6967396"/>
              <a:gd name="connsiteY2311" fmla="*/ 2637114 h 5834374"/>
              <a:gd name="connsiteX2312" fmla="*/ 1326479 w 6967396"/>
              <a:gd name="connsiteY2312" fmla="*/ 2617317 h 5834374"/>
              <a:gd name="connsiteX2313" fmla="*/ 1370035 w 6967396"/>
              <a:gd name="connsiteY2313" fmla="*/ 2629194 h 5834374"/>
              <a:gd name="connsiteX2314" fmla="*/ 1405669 w 6967396"/>
              <a:gd name="connsiteY2314" fmla="*/ 2609397 h 5834374"/>
              <a:gd name="connsiteX2315" fmla="*/ 1444360 w 6967396"/>
              <a:gd name="connsiteY2315" fmla="*/ 2608086 h 5834374"/>
              <a:gd name="connsiteX2316" fmla="*/ 1442080 w 6967396"/>
              <a:gd name="connsiteY2316" fmla="*/ 2599928 h 5834374"/>
              <a:gd name="connsiteX2317" fmla="*/ 1470795 w 6967396"/>
              <a:gd name="connsiteY2317" fmla="*/ 2526125 h 5834374"/>
              <a:gd name="connsiteX2318" fmla="*/ 1489784 w 6967396"/>
              <a:gd name="connsiteY2318" fmla="*/ 2522360 h 5834374"/>
              <a:gd name="connsiteX2319" fmla="*/ 1508314 w 6967396"/>
              <a:gd name="connsiteY2319" fmla="*/ 2527975 h 5834374"/>
              <a:gd name="connsiteX2320" fmla="*/ 1587838 w 6967396"/>
              <a:gd name="connsiteY2320" fmla="*/ 2520148 h 5834374"/>
              <a:gd name="connsiteX2321" fmla="*/ 1664501 w 6967396"/>
              <a:gd name="connsiteY2321" fmla="*/ 2513116 h 5834374"/>
              <a:gd name="connsiteX2322" fmla="*/ 1666597 w 6967396"/>
              <a:gd name="connsiteY2322" fmla="*/ 2550047 h 5834374"/>
              <a:gd name="connsiteX2323" fmla="*/ 1695017 w 6967396"/>
              <a:gd name="connsiteY2323" fmla="*/ 2556796 h 5834374"/>
              <a:gd name="connsiteX2324" fmla="*/ 1696320 w 6967396"/>
              <a:gd name="connsiteY2324" fmla="*/ 2554736 h 5834374"/>
              <a:gd name="connsiteX2325" fmla="*/ 1681999 w 6967396"/>
              <a:gd name="connsiteY2325" fmla="*/ 2520564 h 5834374"/>
              <a:gd name="connsiteX2326" fmla="*/ 1652613 w 6967396"/>
              <a:gd name="connsiteY2326" fmla="*/ 2499995 h 5834374"/>
              <a:gd name="connsiteX2327" fmla="*/ 1584755 w 6967396"/>
              <a:gd name="connsiteY2327" fmla="*/ 2477839 h 5834374"/>
              <a:gd name="connsiteX2328" fmla="*/ 1551049 w 6967396"/>
              <a:gd name="connsiteY2328" fmla="*/ 2474924 h 5834374"/>
              <a:gd name="connsiteX2329" fmla="*/ 1530466 w 6967396"/>
              <a:gd name="connsiteY2329" fmla="*/ 2460119 h 5834374"/>
              <a:gd name="connsiteX2330" fmla="*/ 1528335 w 6967396"/>
              <a:gd name="connsiteY2330" fmla="*/ 2452491 h 5834374"/>
              <a:gd name="connsiteX2331" fmla="*/ 1456663 w 6967396"/>
              <a:gd name="connsiteY2331" fmla="*/ 2431404 h 5834374"/>
              <a:gd name="connsiteX2332" fmla="*/ 1439524 w 6967396"/>
              <a:gd name="connsiteY2332" fmla="*/ 2432594 h 5834374"/>
              <a:gd name="connsiteX2333" fmla="*/ 1425706 w 6967396"/>
              <a:gd name="connsiteY2333" fmla="*/ 2423608 h 5834374"/>
              <a:gd name="connsiteX2334" fmla="*/ 1416383 w 6967396"/>
              <a:gd name="connsiteY2334" fmla="*/ 2425183 h 5834374"/>
              <a:gd name="connsiteX2335" fmla="*/ 1408323 w 6967396"/>
              <a:gd name="connsiteY2335" fmla="*/ 2420241 h 5834374"/>
              <a:gd name="connsiteX2336" fmla="*/ 1411014 w 6967396"/>
              <a:gd name="connsiteY2336" fmla="*/ 2413322 h 5834374"/>
              <a:gd name="connsiteX2337" fmla="*/ 1416567 w 6967396"/>
              <a:gd name="connsiteY2337" fmla="*/ 2405605 h 5834374"/>
              <a:gd name="connsiteX2338" fmla="*/ 1384544 w 6967396"/>
              <a:gd name="connsiteY2338" fmla="*/ 2393993 h 5834374"/>
              <a:gd name="connsiteX2339" fmla="*/ 1364577 w 6967396"/>
              <a:gd name="connsiteY2339" fmla="*/ 2366683 h 5834374"/>
              <a:gd name="connsiteX2340" fmla="*/ 1351237 w 6967396"/>
              <a:gd name="connsiteY2340" fmla="*/ 2357563 h 5834374"/>
              <a:gd name="connsiteX2341" fmla="*/ 1345680 w 6967396"/>
              <a:gd name="connsiteY2341" fmla="*/ 2343184 h 5834374"/>
              <a:gd name="connsiteX2342" fmla="*/ 1306029 w 6967396"/>
              <a:gd name="connsiteY2342" fmla="*/ 2333707 h 5834374"/>
              <a:gd name="connsiteX2343" fmla="*/ 1291315 w 6967396"/>
              <a:gd name="connsiteY2343" fmla="*/ 2327025 h 5834374"/>
              <a:gd name="connsiteX2344" fmla="*/ 1276137 w 6967396"/>
              <a:gd name="connsiteY2344" fmla="*/ 2329722 h 5834374"/>
              <a:gd name="connsiteX2345" fmla="*/ 1237107 w 6967396"/>
              <a:gd name="connsiteY2345" fmla="*/ 2307739 h 5834374"/>
              <a:gd name="connsiteX2346" fmla="*/ 1203175 w 6967396"/>
              <a:gd name="connsiteY2346" fmla="*/ 2296663 h 5834374"/>
              <a:gd name="connsiteX2347" fmla="*/ 1169247 w 6967396"/>
              <a:gd name="connsiteY2347" fmla="*/ 2285586 h 5834374"/>
              <a:gd name="connsiteX2348" fmla="*/ 1100771 w 6967396"/>
              <a:gd name="connsiteY2348" fmla="*/ 2275936 h 5834374"/>
              <a:gd name="connsiteX2349" fmla="*/ 1089947 w 6967396"/>
              <a:gd name="connsiteY2349" fmla="*/ 2266628 h 5834374"/>
              <a:gd name="connsiteX2350" fmla="*/ 1032911 w 6967396"/>
              <a:gd name="connsiteY2350" fmla="*/ 2253784 h 5834374"/>
              <a:gd name="connsiteX2351" fmla="*/ 994385 w 6967396"/>
              <a:gd name="connsiteY2351" fmla="*/ 2250160 h 5834374"/>
              <a:gd name="connsiteX2352" fmla="*/ 952995 w 6967396"/>
              <a:gd name="connsiteY2352" fmla="*/ 2247333 h 5834374"/>
              <a:gd name="connsiteX2353" fmla="*/ 972682 w 6967396"/>
              <a:gd name="connsiteY2353" fmla="*/ 2229500 h 5834374"/>
              <a:gd name="connsiteX2354" fmla="*/ 975758 w 6967396"/>
              <a:gd name="connsiteY2354" fmla="*/ 2214764 h 5834374"/>
              <a:gd name="connsiteX2355" fmla="*/ 991749 w 6967396"/>
              <a:gd name="connsiteY2355" fmla="*/ 2224173 h 5834374"/>
              <a:gd name="connsiteX2356" fmla="*/ 1025005 w 6967396"/>
              <a:gd name="connsiteY2356" fmla="*/ 2210768 h 5834374"/>
              <a:gd name="connsiteX2357" fmla="*/ 1023963 w 6967396"/>
              <a:gd name="connsiteY2357" fmla="*/ 2203351 h 5834374"/>
              <a:gd name="connsiteX2358" fmla="*/ 1029437 w 6967396"/>
              <a:gd name="connsiteY2358" fmla="*/ 2197197 h 5834374"/>
              <a:gd name="connsiteX2359" fmla="*/ 1042130 w 6967396"/>
              <a:gd name="connsiteY2359" fmla="*/ 2200330 h 5834374"/>
              <a:gd name="connsiteX2360" fmla="*/ 1052767 w 6967396"/>
              <a:gd name="connsiteY2360" fmla="*/ 2207125 h 5834374"/>
              <a:gd name="connsiteX2361" fmla="*/ 1082657 w 6967396"/>
              <a:gd name="connsiteY2361" fmla="*/ 2211107 h 5834374"/>
              <a:gd name="connsiteX2362" fmla="*/ 1116364 w 6967396"/>
              <a:gd name="connsiteY2362" fmla="*/ 2214022 h 5834374"/>
              <a:gd name="connsiteX2363" fmla="*/ 1158761 w 6967396"/>
              <a:gd name="connsiteY2363" fmla="*/ 2218623 h 5834374"/>
              <a:gd name="connsiteX2364" fmla="*/ 1159521 w 6967396"/>
              <a:gd name="connsiteY2364" fmla="*/ 2217212 h 5834374"/>
              <a:gd name="connsiteX2365" fmla="*/ 1153129 w 6967396"/>
              <a:gd name="connsiteY2365" fmla="*/ 2216896 h 5834374"/>
              <a:gd name="connsiteX2366" fmla="*/ 1133887 w 6967396"/>
              <a:gd name="connsiteY2366" fmla="*/ 2194007 h 5834374"/>
              <a:gd name="connsiteX2367" fmla="*/ 1104339 w 6967396"/>
              <a:gd name="connsiteY2367" fmla="*/ 2189412 h 5834374"/>
              <a:gd name="connsiteX2368" fmla="*/ 1039676 w 6967396"/>
              <a:gd name="connsiteY2368" fmla="*/ 2178700 h 5834374"/>
              <a:gd name="connsiteX2369" fmla="*/ 1032365 w 6967396"/>
              <a:gd name="connsiteY2369" fmla="*/ 2161730 h 5834374"/>
              <a:gd name="connsiteX2370" fmla="*/ 1013150 w 6967396"/>
              <a:gd name="connsiteY2370" fmla="*/ 2157332 h 5834374"/>
              <a:gd name="connsiteX2371" fmla="*/ 979943 w 6967396"/>
              <a:gd name="connsiteY2371" fmla="*/ 2150679 h 5834374"/>
              <a:gd name="connsiteX2372" fmla="*/ 956117 w 6967396"/>
              <a:gd name="connsiteY2372" fmla="*/ 2144488 h 5834374"/>
              <a:gd name="connsiteX2373" fmla="*/ 952921 w 6967396"/>
              <a:gd name="connsiteY2373" fmla="*/ 2133049 h 5834374"/>
              <a:gd name="connsiteX2374" fmla="*/ 935779 w 6967396"/>
              <a:gd name="connsiteY2374" fmla="*/ 2134240 h 5834374"/>
              <a:gd name="connsiteX2375" fmla="*/ 921960 w 6967396"/>
              <a:gd name="connsiteY2375" fmla="*/ 2125253 h 5834374"/>
              <a:gd name="connsiteX2376" fmla="*/ 942068 w 6967396"/>
              <a:gd name="connsiteY2376" fmla="*/ 2108890 h 5834374"/>
              <a:gd name="connsiteX2377" fmla="*/ 928519 w 6967396"/>
              <a:gd name="connsiteY2377" fmla="*/ 2108220 h 5834374"/>
              <a:gd name="connsiteX2378" fmla="*/ 909760 w 6967396"/>
              <a:gd name="connsiteY2378" fmla="*/ 2107297 h 5834374"/>
              <a:gd name="connsiteX2379" fmla="*/ 856007 w 6967396"/>
              <a:gd name="connsiteY2379" fmla="*/ 2091481 h 5834374"/>
              <a:gd name="connsiteX2380" fmla="*/ 810493 w 6967396"/>
              <a:gd name="connsiteY2380" fmla="*/ 2061028 h 5834374"/>
              <a:gd name="connsiteX2381" fmla="*/ 789961 w 6967396"/>
              <a:gd name="connsiteY2381" fmla="*/ 2061111 h 5834374"/>
              <a:gd name="connsiteX2382" fmla="*/ 778474 w 6967396"/>
              <a:gd name="connsiteY2382" fmla="*/ 2049418 h 5834374"/>
              <a:gd name="connsiteX2383" fmla="*/ 777409 w 6967396"/>
              <a:gd name="connsiteY2383" fmla="*/ 2045602 h 5834374"/>
              <a:gd name="connsiteX2384" fmla="*/ 788399 w 6967396"/>
              <a:gd name="connsiteY2384" fmla="*/ 2026089 h 5834374"/>
              <a:gd name="connsiteX2385" fmla="*/ 825302 w 6967396"/>
              <a:gd name="connsiteY2385" fmla="*/ 2040444 h 5834374"/>
              <a:gd name="connsiteX2386" fmla="*/ 849865 w 6967396"/>
              <a:gd name="connsiteY2386" fmla="*/ 2025358 h 5834374"/>
              <a:gd name="connsiteX2387" fmla="*/ 823171 w 6967396"/>
              <a:gd name="connsiteY2387" fmla="*/ 2032817 h 5834374"/>
              <a:gd name="connsiteX2388" fmla="*/ 819524 w 6967396"/>
              <a:gd name="connsiteY2388" fmla="*/ 2005057 h 5834374"/>
              <a:gd name="connsiteX2389" fmla="*/ 859793 w 6967396"/>
              <a:gd name="connsiteY2389" fmla="*/ 2002029 h 5834374"/>
              <a:gd name="connsiteX2390" fmla="*/ 895628 w 6967396"/>
              <a:gd name="connsiteY2390" fmla="*/ 2012573 h 5834374"/>
              <a:gd name="connsiteX2391" fmla="*/ 907686 w 6967396"/>
              <a:gd name="connsiteY2391" fmla="*/ 1996871 h 5834374"/>
              <a:gd name="connsiteX2392" fmla="*/ 933147 w 6967396"/>
              <a:gd name="connsiteY2392" fmla="*/ 2014426 h 5834374"/>
              <a:gd name="connsiteX2393" fmla="*/ 952522 w 6967396"/>
              <a:gd name="connsiteY2393" fmla="*/ 2002845 h 5834374"/>
              <a:gd name="connsiteX2394" fmla="*/ 971900 w 6967396"/>
              <a:gd name="connsiteY2394" fmla="*/ 1991262 h 5834374"/>
              <a:gd name="connsiteX2395" fmla="*/ 972380 w 6967396"/>
              <a:gd name="connsiteY2395" fmla="*/ 1991305 h 5834374"/>
              <a:gd name="connsiteX2396" fmla="*/ 973896 w 6967396"/>
              <a:gd name="connsiteY2396" fmla="*/ 1987404 h 5834374"/>
              <a:gd name="connsiteX2397" fmla="*/ 992885 w 6967396"/>
              <a:gd name="connsiteY2397" fmla="*/ 1983639 h 5834374"/>
              <a:gd name="connsiteX2398" fmla="*/ 1011415 w 6967396"/>
              <a:gd name="connsiteY2398" fmla="*/ 1989254 h 5834374"/>
              <a:gd name="connsiteX2399" fmla="*/ 1031536 w 6967396"/>
              <a:gd name="connsiteY2399" fmla="*/ 1987275 h 5834374"/>
              <a:gd name="connsiteX2400" fmla="*/ 1044826 w 6967396"/>
              <a:gd name="connsiteY2400" fmla="*/ 1983735 h 5834374"/>
              <a:gd name="connsiteX2401" fmla="*/ 1051005 w 6967396"/>
              <a:gd name="connsiteY2401" fmla="*/ 1985360 h 5834374"/>
              <a:gd name="connsiteX2402" fmla="*/ 1090939 w 6967396"/>
              <a:gd name="connsiteY2402" fmla="*/ 1981427 h 5834374"/>
              <a:gd name="connsiteX2403" fmla="*/ 1167603 w 6967396"/>
              <a:gd name="connsiteY2403" fmla="*/ 1974395 h 5834374"/>
              <a:gd name="connsiteX2404" fmla="*/ 1168357 w 6967396"/>
              <a:gd name="connsiteY2404" fmla="*/ 1987695 h 5834374"/>
              <a:gd name="connsiteX2405" fmla="*/ 1180244 w 6967396"/>
              <a:gd name="connsiteY2405" fmla="*/ 1986500 h 5834374"/>
              <a:gd name="connsiteX2406" fmla="*/ 1188622 w 6967396"/>
              <a:gd name="connsiteY2406" fmla="*/ 1990240 h 5834374"/>
              <a:gd name="connsiteX2407" fmla="*/ 1185100 w 6967396"/>
              <a:gd name="connsiteY2407" fmla="*/ 1981843 h 5834374"/>
              <a:gd name="connsiteX2408" fmla="*/ 1155714 w 6967396"/>
              <a:gd name="connsiteY2408" fmla="*/ 1961274 h 5834374"/>
              <a:gd name="connsiteX2409" fmla="*/ 1087856 w 6967396"/>
              <a:gd name="connsiteY2409" fmla="*/ 1939118 h 5834374"/>
              <a:gd name="connsiteX2410" fmla="*/ 1054150 w 6967396"/>
              <a:gd name="connsiteY2410" fmla="*/ 1936203 h 5834374"/>
              <a:gd name="connsiteX2411" fmla="*/ 1033568 w 6967396"/>
              <a:gd name="connsiteY2411" fmla="*/ 1921398 h 5834374"/>
              <a:gd name="connsiteX2412" fmla="*/ 1031437 w 6967396"/>
              <a:gd name="connsiteY2412" fmla="*/ 1913770 h 5834374"/>
              <a:gd name="connsiteX2413" fmla="*/ 959765 w 6967396"/>
              <a:gd name="connsiteY2413" fmla="*/ 1892683 h 5834374"/>
              <a:gd name="connsiteX2414" fmla="*/ 942625 w 6967396"/>
              <a:gd name="connsiteY2414" fmla="*/ 1893873 h 5834374"/>
              <a:gd name="connsiteX2415" fmla="*/ 928808 w 6967396"/>
              <a:gd name="connsiteY2415" fmla="*/ 1884887 h 5834374"/>
              <a:gd name="connsiteX2416" fmla="*/ 919485 w 6967396"/>
              <a:gd name="connsiteY2416" fmla="*/ 1886462 h 5834374"/>
              <a:gd name="connsiteX2417" fmla="*/ 911425 w 6967396"/>
              <a:gd name="connsiteY2417" fmla="*/ 1881520 h 5834374"/>
              <a:gd name="connsiteX2418" fmla="*/ 914115 w 6967396"/>
              <a:gd name="connsiteY2418" fmla="*/ 1874601 h 5834374"/>
              <a:gd name="connsiteX2419" fmla="*/ 919668 w 6967396"/>
              <a:gd name="connsiteY2419" fmla="*/ 1866884 h 5834374"/>
              <a:gd name="connsiteX2420" fmla="*/ 887645 w 6967396"/>
              <a:gd name="connsiteY2420" fmla="*/ 1855272 h 5834374"/>
              <a:gd name="connsiteX2421" fmla="*/ 867679 w 6967396"/>
              <a:gd name="connsiteY2421" fmla="*/ 1827962 h 5834374"/>
              <a:gd name="connsiteX2422" fmla="*/ 854341 w 6967396"/>
              <a:gd name="connsiteY2422" fmla="*/ 1818841 h 5834374"/>
              <a:gd name="connsiteX2423" fmla="*/ 848781 w 6967396"/>
              <a:gd name="connsiteY2423" fmla="*/ 1804464 h 5834374"/>
              <a:gd name="connsiteX2424" fmla="*/ 809131 w 6967396"/>
              <a:gd name="connsiteY2424" fmla="*/ 1794986 h 5834374"/>
              <a:gd name="connsiteX2425" fmla="*/ 794416 w 6967396"/>
              <a:gd name="connsiteY2425" fmla="*/ 1788304 h 5834374"/>
              <a:gd name="connsiteX2426" fmla="*/ 779239 w 6967396"/>
              <a:gd name="connsiteY2426" fmla="*/ 1791001 h 5834374"/>
              <a:gd name="connsiteX2427" fmla="*/ 740208 w 6967396"/>
              <a:gd name="connsiteY2427" fmla="*/ 1769017 h 5834374"/>
              <a:gd name="connsiteX2428" fmla="*/ 706277 w 6967396"/>
              <a:gd name="connsiteY2428" fmla="*/ 1757942 h 5834374"/>
              <a:gd name="connsiteX2429" fmla="*/ 672348 w 6967396"/>
              <a:gd name="connsiteY2429" fmla="*/ 1746865 h 5834374"/>
              <a:gd name="connsiteX2430" fmla="*/ 603872 w 6967396"/>
              <a:gd name="connsiteY2430" fmla="*/ 1737215 h 5834374"/>
              <a:gd name="connsiteX2431" fmla="*/ 593048 w 6967396"/>
              <a:gd name="connsiteY2431" fmla="*/ 1727907 h 5834374"/>
              <a:gd name="connsiteX2432" fmla="*/ 536012 w 6967396"/>
              <a:gd name="connsiteY2432" fmla="*/ 1715063 h 5834374"/>
              <a:gd name="connsiteX2433" fmla="*/ 497487 w 6967396"/>
              <a:gd name="connsiteY2433" fmla="*/ 1711439 h 5834374"/>
              <a:gd name="connsiteX2434" fmla="*/ 456097 w 6967396"/>
              <a:gd name="connsiteY2434" fmla="*/ 1708612 h 5834374"/>
              <a:gd name="connsiteX2435" fmla="*/ 475783 w 6967396"/>
              <a:gd name="connsiteY2435" fmla="*/ 1690779 h 5834374"/>
              <a:gd name="connsiteX2436" fmla="*/ 478860 w 6967396"/>
              <a:gd name="connsiteY2436" fmla="*/ 1676043 h 5834374"/>
              <a:gd name="connsiteX2437" fmla="*/ 494850 w 6967396"/>
              <a:gd name="connsiteY2437" fmla="*/ 1685452 h 5834374"/>
              <a:gd name="connsiteX2438" fmla="*/ 528107 w 6967396"/>
              <a:gd name="connsiteY2438" fmla="*/ 1672047 h 5834374"/>
              <a:gd name="connsiteX2439" fmla="*/ 527064 w 6967396"/>
              <a:gd name="connsiteY2439" fmla="*/ 1664630 h 5834374"/>
              <a:gd name="connsiteX2440" fmla="*/ 532538 w 6967396"/>
              <a:gd name="connsiteY2440" fmla="*/ 1658476 h 5834374"/>
              <a:gd name="connsiteX2441" fmla="*/ 545232 w 6967396"/>
              <a:gd name="connsiteY2441" fmla="*/ 1661609 h 5834374"/>
              <a:gd name="connsiteX2442" fmla="*/ 555868 w 6967396"/>
              <a:gd name="connsiteY2442" fmla="*/ 1668404 h 5834374"/>
              <a:gd name="connsiteX2443" fmla="*/ 585759 w 6967396"/>
              <a:gd name="connsiteY2443" fmla="*/ 1672386 h 5834374"/>
              <a:gd name="connsiteX2444" fmla="*/ 619466 w 6967396"/>
              <a:gd name="connsiteY2444" fmla="*/ 1675301 h 5834374"/>
              <a:gd name="connsiteX2445" fmla="*/ 661862 w 6967396"/>
              <a:gd name="connsiteY2445" fmla="*/ 1679902 h 5834374"/>
              <a:gd name="connsiteX2446" fmla="*/ 670660 w 6967396"/>
              <a:gd name="connsiteY2446" fmla="*/ 1663567 h 5834374"/>
              <a:gd name="connsiteX2447" fmla="*/ 692369 w 6967396"/>
              <a:gd name="connsiteY2447" fmla="*/ 1671378 h 5834374"/>
              <a:gd name="connsiteX2448" fmla="*/ 723826 w 6967396"/>
              <a:gd name="connsiteY2448" fmla="*/ 1675437 h 5834374"/>
              <a:gd name="connsiteX2449" fmla="*/ 767856 w 6967396"/>
              <a:gd name="connsiteY2449" fmla="*/ 1691399 h 5834374"/>
              <a:gd name="connsiteX2450" fmla="*/ 802179 w 6967396"/>
              <a:gd name="connsiteY2450" fmla="*/ 1681810 h 5834374"/>
              <a:gd name="connsiteX2451" fmla="*/ 760398 w 6967396"/>
              <a:gd name="connsiteY2451" fmla="*/ 1664704 h 5834374"/>
              <a:gd name="connsiteX2452" fmla="*/ 726470 w 6967396"/>
              <a:gd name="connsiteY2452" fmla="*/ 1653628 h 5834374"/>
              <a:gd name="connsiteX2453" fmla="*/ 692539 w 6967396"/>
              <a:gd name="connsiteY2453" fmla="*/ 1642552 h 5834374"/>
              <a:gd name="connsiteX2454" fmla="*/ 586396 w 6967396"/>
              <a:gd name="connsiteY2454" fmla="*/ 1621329 h 5834374"/>
              <a:gd name="connsiteX2455" fmla="*/ 480718 w 6967396"/>
              <a:gd name="connsiteY2455" fmla="*/ 1590728 h 5834374"/>
              <a:gd name="connsiteX2456" fmla="*/ 463524 w 6967396"/>
              <a:gd name="connsiteY2456" fmla="*/ 1589879 h 5834374"/>
              <a:gd name="connsiteX2457" fmla="*/ 452511 w 6967396"/>
              <a:gd name="connsiteY2457" fmla="*/ 1578054 h 5834374"/>
              <a:gd name="connsiteX2458" fmla="*/ 450380 w 6967396"/>
              <a:gd name="connsiteY2458" fmla="*/ 1570426 h 5834374"/>
              <a:gd name="connsiteX2459" fmla="*/ 431620 w 6967396"/>
              <a:gd name="connsiteY2459" fmla="*/ 1569499 h 5834374"/>
              <a:gd name="connsiteX2460" fmla="*/ 412861 w 6967396"/>
              <a:gd name="connsiteY2460" fmla="*/ 1568576 h 5834374"/>
              <a:gd name="connsiteX2461" fmla="*/ 359109 w 6967396"/>
              <a:gd name="connsiteY2461" fmla="*/ 1552760 h 5834374"/>
              <a:gd name="connsiteX2462" fmla="*/ 313595 w 6967396"/>
              <a:gd name="connsiteY2462" fmla="*/ 1522307 h 5834374"/>
              <a:gd name="connsiteX2463" fmla="*/ 293062 w 6967396"/>
              <a:gd name="connsiteY2463" fmla="*/ 1522390 h 5834374"/>
              <a:gd name="connsiteX2464" fmla="*/ 281576 w 6967396"/>
              <a:gd name="connsiteY2464" fmla="*/ 1510697 h 5834374"/>
              <a:gd name="connsiteX2465" fmla="*/ 280510 w 6967396"/>
              <a:gd name="connsiteY2465" fmla="*/ 1506881 h 5834374"/>
              <a:gd name="connsiteX2466" fmla="*/ 291501 w 6967396"/>
              <a:gd name="connsiteY2466" fmla="*/ 1487368 h 5834374"/>
              <a:gd name="connsiteX2467" fmla="*/ 328403 w 6967396"/>
              <a:gd name="connsiteY2467" fmla="*/ 1501723 h 5834374"/>
              <a:gd name="connsiteX2468" fmla="*/ 352967 w 6967396"/>
              <a:gd name="connsiteY2468" fmla="*/ 1486637 h 5834374"/>
              <a:gd name="connsiteX2469" fmla="*/ 326272 w 6967396"/>
              <a:gd name="connsiteY2469" fmla="*/ 1494096 h 5834374"/>
              <a:gd name="connsiteX2470" fmla="*/ 322626 w 6967396"/>
              <a:gd name="connsiteY2470" fmla="*/ 1466336 h 5834374"/>
              <a:gd name="connsiteX2471" fmla="*/ 362895 w 6967396"/>
              <a:gd name="connsiteY2471" fmla="*/ 1463308 h 5834374"/>
              <a:gd name="connsiteX2472" fmla="*/ 398729 w 6967396"/>
              <a:gd name="connsiteY2472" fmla="*/ 1473852 h 5834374"/>
              <a:gd name="connsiteX2473" fmla="*/ 410788 w 6967396"/>
              <a:gd name="connsiteY2473" fmla="*/ 1458150 h 5834374"/>
              <a:gd name="connsiteX2474" fmla="*/ 436249 w 6967396"/>
              <a:gd name="connsiteY2474" fmla="*/ 1475705 h 5834374"/>
              <a:gd name="connsiteX2475" fmla="*/ 455624 w 6967396"/>
              <a:gd name="connsiteY2475" fmla="*/ 1464124 h 5834374"/>
              <a:gd name="connsiteX2476" fmla="*/ 475002 w 6967396"/>
              <a:gd name="connsiteY2476" fmla="*/ 1452542 h 5834374"/>
              <a:gd name="connsiteX2477" fmla="*/ 508706 w 6967396"/>
              <a:gd name="connsiteY2477" fmla="*/ 1455461 h 5834374"/>
              <a:gd name="connsiteX2478" fmla="*/ 547929 w 6967396"/>
              <a:gd name="connsiteY2478" fmla="*/ 1445017 h 5834374"/>
              <a:gd name="connsiteX2479" fmla="*/ 600064 w 6967396"/>
              <a:gd name="connsiteY2479" fmla="*/ 1458715 h 5834374"/>
              <a:gd name="connsiteX2480" fmla="*/ 610769 w 6967396"/>
              <a:gd name="connsiteY2480" fmla="*/ 1441848 h 5834374"/>
              <a:gd name="connsiteX2481" fmla="*/ 622947 w 6967396"/>
              <a:gd name="connsiteY2481" fmla="*/ 1452322 h 5834374"/>
              <a:gd name="connsiteX2482" fmla="*/ 648856 w 6967396"/>
              <a:gd name="connsiteY2482" fmla="*/ 1451248 h 5834374"/>
              <a:gd name="connsiteX2483" fmla="*/ 683345 w 6967396"/>
              <a:gd name="connsiteY2483" fmla="*/ 1447780 h 5834374"/>
              <a:gd name="connsiteX2484" fmla="*/ 707418 w 6967396"/>
              <a:gd name="connsiteY2484" fmla="*/ 1458526 h 5834374"/>
              <a:gd name="connsiteX2485" fmla="*/ 732754 w 6967396"/>
              <a:gd name="connsiteY2485" fmla="*/ 1462754 h 5834374"/>
              <a:gd name="connsiteX2486" fmla="*/ 751799 w 6967396"/>
              <a:gd name="connsiteY2486" fmla="*/ 1461032 h 5834374"/>
              <a:gd name="connsiteX2487" fmla="*/ 767526 w 6967396"/>
              <a:gd name="connsiteY2487" fmla="*/ 1469485 h 5834374"/>
              <a:gd name="connsiteX2488" fmla="*/ 803444 w 6967396"/>
              <a:gd name="connsiteY2488" fmla="*/ 1465618 h 5834374"/>
              <a:gd name="connsiteX2489" fmla="*/ 839364 w 6967396"/>
              <a:gd name="connsiteY2489" fmla="*/ 1461747 h 5834374"/>
              <a:gd name="connsiteX2490" fmla="*/ 889824 w 6967396"/>
              <a:gd name="connsiteY2490" fmla="*/ 1471288 h 5834374"/>
              <a:gd name="connsiteX2491" fmla="*/ 941547 w 6967396"/>
              <a:gd name="connsiteY2491" fmla="*/ 1474312 h 5834374"/>
              <a:gd name="connsiteX2492" fmla="*/ 974409 w 6967396"/>
              <a:gd name="connsiteY2492" fmla="*/ 1481573 h 5834374"/>
              <a:gd name="connsiteX2493" fmla="*/ 1018716 w 6967396"/>
              <a:gd name="connsiteY2493" fmla="*/ 1485640 h 5834374"/>
              <a:gd name="connsiteX2494" fmla="*/ 1046517 w 6967396"/>
              <a:gd name="connsiteY2494" fmla="*/ 1474789 h 5834374"/>
              <a:gd name="connsiteX2495" fmla="*/ 1067674 w 6967396"/>
              <a:gd name="connsiteY2495" fmla="*/ 1484295 h 5834374"/>
              <a:gd name="connsiteX2496" fmla="*/ 1114469 w 6967396"/>
              <a:gd name="connsiteY2496" fmla="*/ 1469680 h 5834374"/>
              <a:gd name="connsiteX2497" fmla="*/ 1162398 w 6967396"/>
              <a:gd name="connsiteY2497" fmla="*/ 1470165 h 5834374"/>
              <a:gd name="connsiteX2498" fmla="*/ 1202279 w 6967396"/>
              <a:gd name="connsiteY2498" fmla="*/ 1474955 h 5834374"/>
              <a:gd name="connsiteX2499" fmla="*/ 1241695 w 6967396"/>
              <a:gd name="connsiteY2499" fmla="*/ 1489122 h 5834374"/>
              <a:gd name="connsiteX2500" fmla="*/ 1283562 w 6967396"/>
              <a:gd name="connsiteY2500" fmla="*/ 1491816 h 5834374"/>
              <a:gd name="connsiteX2501" fmla="*/ 1325426 w 6967396"/>
              <a:gd name="connsiteY2501" fmla="*/ 1494507 h 5834374"/>
              <a:gd name="connsiteX2502" fmla="*/ 1390089 w 6967396"/>
              <a:gd name="connsiteY2502" fmla="*/ 1505219 h 5834374"/>
              <a:gd name="connsiteX2503" fmla="*/ 1427586 w 6967396"/>
              <a:gd name="connsiteY2503" fmla="*/ 1510674 h 5834374"/>
              <a:gd name="connsiteX2504" fmla="*/ 1470005 w 6967396"/>
              <a:gd name="connsiteY2504" fmla="*/ 1511670 h 5834374"/>
              <a:gd name="connsiteX2505" fmla="*/ 1583564 w 6967396"/>
              <a:gd name="connsiteY2505" fmla="*/ 1531850 h 5834374"/>
              <a:gd name="connsiteX2506" fmla="*/ 1695396 w 6967396"/>
              <a:gd name="connsiteY2506" fmla="*/ 1567925 h 5834374"/>
              <a:gd name="connsiteX2507" fmla="*/ 1725240 w 6967396"/>
              <a:gd name="connsiteY2507" fmla="*/ 1557018 h 5834374"/>
              <a:gd name="connsiteX2508" fmla="*/ 1749236 w 6967396"/>
              <a:gd name="connsiteY2508" fmla="*/ 1569329 h 5834374"/>
              <a:gd name="connsiteX2509" fmla="*/ 1805178 w 6967396"/>
              <a:gd name="connsiteY2509" fmla="*/ 1559864 h 5834374"/>
              <a:gd name="connsiteX2510" fmla="*/ 1855400 w 6967396"/>
              <a:gd name="connsiteY2510" fmla="*/ 1552000 h 5834374"/>
              <a:gd name="connsiteX2511" fmla="*/ 1900024 w 6967396"/>
              <a:gd name="connsiteY2511" fmla="*/ 1559062 h 5834374"/>
              <a:gd name="connsiteX2512" fmla="*/ 1943393 w 6967396"/>
              <a:gd name="connsiteY2512" fmla="*/ 1572640 h 5834374"/>
              <a:gd name="connsiteX2513" fmla="*/ 1988173 w 6967396"/>
              <a:gd name="connsiteY2513" fmla="*/ 1576575 h 5834374"/>
              <a:gd name="connsiteX2514" fmla="*/ 2035813 w 6967396"/>
              <a:gd name="connsiteY2514" fmla="*/ 1579707 h 5834374"/>
              <a:gd name="connsiteX2515" fmla="*/ 2109167 w 6967396"/>
              <a:gd name="connsiteY2515" fmla="*/ 1592105 h 5834374"/>
              <a:gd name="connsiteX2516" fmla="*/ 2151012 w 6967396"/>
              <a:gd name="connsiteY2516" fmla="*/ 1598400 h 5834374"/>
              <a:gd name="connsiteX2517" fmla="*/ 2185771 w 6967396"/>
              <a:gd name="connsiteY2517" fmla="*/ 1599765 h 5834374"/>
              <a:gd name="connsiteX2518" fmla="*/ 2212448 w 6967396"/>
              <a:gd name="connsiteY2518" fmla="*/ 1546732 h 5834374"/>
              <a:gd name="connsiteX2519" fmla="*/ 2260952 w 6967396"/>
              <a:gd name="connsiteY2519" fmla="*/ 1465063 h 5834374"/>
              <a:gd name="connsiteX2520" fmla="*/ 2285701 w 6967396"/>
              <a:gd name="connsiteY2520" fmla="*/ 1427447 h 5834374"/>
              <a:gd name="connsiteX2521" fmla="*/ 2304508 w 6967396"/>
              <a:gd name="connsiteY2521" fmla="*/ 1389829 h 5834374"/>
              <a:gd name="connsiteX2522" fmla="*/ 2317378 w 6967396"/>
              <a:gd name="connsiteY2522" fmla="*/ 1377455 h 5834374"/>
              <a:gd name="connsiteX2523" fmla="*/ 2322817 w 6967396"/>
              <a:gd name="connsiteY2523" fmla="*/ 1365407 h 5834374"/>
              <a:gd name="connsiteX2524" fmla="*/ 2320841 w 6967396"/>
              <a:gd name="connsiteY2524" fmla="*/ 1360380 h 5834374"/>
              <a:gd name="connsiteX2525" fmla="*/ 2316386 w 6967396"/>
              <a:gd name="connsiteY2525" fmla="*/ 1358151 h 5834374"/>
              <a:gd name="connsiteX2526" fmla="*/ 2308291 w 6967396"/>
              <a:gd name="connsiteY2526" fmla="*/ 1328462 h 5834374"/>
              <a:gd name="connsiteX2527" fmla="*/ 2303327 w 6967396"/>
              <a:gd name="connsiteY2527" fmla="*/ 1315847 h 5834374"/>
              <a:gd name="connsiteX2528" fmla="*/ 2294404 w 6967396"/>
              <a:gd name="connsiteY2528" fmla="*/ 1283908 h 5834374"/>
              <a:gd name="connsiteX2529" fmla="*/ 2286283 w 6967396"/>
              <a:gd name="connsiteY2529" fmla="*/ 1254829 h 5834374"/>
              <a:gd name="connsiteX2530" fmla="*/ 2265250 w 6967396"/>
              <a:gd name="connsiteY2530" fmla="*/ 1223704 h 5834374"/>
              <a:gd name="connsiteX2531" fmla="*/ 2264800 w 6967396"/>
              <a:gd name="connsiteY2531" fmla="*/ 1207384 h 5834374"/>
              <a:gd name="connsiteX2532" fmla="*/ 2275275 w 6967396"/>
              <a:gd name="connsiteY2532" fmla="*/ 1230155 h 5834374"/>
              <a:gd name="connsiteX2533" fmla="*/ 2295592 w 6967396"/>
              <a:gd name="connsiteY2533" fmla="*/ 1244005 h 5834374"/>
              <a:gd name="connsiteX2534" fmla="*/ 2296594 w 6967396"/>
              <a:gd name="connsiteY2534" fmla="*/ 1258631 h 5834374"/>
              <a:gd name="connsiteX2535" fmla="*/ 2300919 w 6967396"/>
              <a:gd name="connsiteY2535" fmla="*/ 1263073 h 5834374"/>
              <a:gd name="connsiteX2536" fmla="*/ 2302572 w 6967396"/>
              <a:gd name="connsiteY2536" fmla="*/ 1270834 h 5834374"/>
              <a:gd name="connsiteX2537" fmla="*/ 2301365 w 6967396"/>
              <a:gd name="connsiteY2537" fmla="*/ 1279394 h 5834374"/>
              <a:gd name="connsiteX2538" fmla="*/ 2312190 w 6967396"/>
              <a:gd name="connsiteY2538" fmla="*/ 1288706 h 5834374"/>
              <a:gd name="connsiteX2539" fmla="*/ 2327459 w 6967396"/>
              <a:gd name="connsiteY2539" fmla="*/ 1314904 h 5834374"/>
              <a:gd name="connsiteX2540" fmla="*/ 2336184 w 6967396"/>
              <a:gd name="connsiteY2540" fmla="*/ 1298759 h 5834374"/>
              <a:gd name="connsiteX2541" fmla="*/ 2362418 w 6967396"/>
              <a:gd name="connsiteY2541" fmla="*/ 1290837 h 5834374"/>
              <a:gd name="connsiteX2542" fmla="*/ 2391618 w 6967396"/>
              <a:gd name="connsiteY2542" fmla="*/ 1282919 h 5834374"/>
              <a:gd name="connsiteX2543" fmla="*/ 2395422 w 6967396"/>
              <a:gd name="connsiteY2543" fmla="*/ 1277594 h 5834374"/>
              <a:gd name="connsiteX2544" fmla="*/ 2382688 w 6967396"/>
              <a:gd name="connsiteY2544" fmla="*/ 1232007 h 5834374"/>
              <a:gd name="connsiteX2545" fmla="*/ 2383473 w 6967396"/>
              <a:gd name="connsiteY2545" fmla="*/ 1190673 h 5834374"/>
              <a:gd name="connsiteX2546" fmla="*/ 2401475 w 6967396"/>
              <a:gd name="connsiteY2546" fmla="*/ 1181534 h 5834374"/>
              <a:gd name="connsiteX2547" fmla="*/ 2416552 w 6967396"/>
              <a:gd name="connsiteY2547" fmla="*/ 1218947 h 5834374"/>
              <a:gd name="connsiteX2548" fmla="*/ 2426719 w 6967396"/>
              <a:gd name="connsiteY2548" fmla="*/ 1237282 h 5834374"/>
              <a:gd name="connsiteX2549" fmla="*/ 2435176 w 6967396"/>
              <a:gd name="connsiteY2549" fmla="*/ 1235403 h 5834374"/>
              <a:gd name="connsiteX2550" fmla="*/ 2458934 w 6967396"/>
              <a:gd name="connsiteY2550" fmla="*/ 1235404 h 5834374"/>
              <a:gd name="connsiteX2551" fmla="*/ 2471669 w 6967396"/>
              <a:gd name="connsiteY2551" fmla="*/ 1201571 h 5834374"/>
              <a:gd name="connsiteX2552" fmla="*/ 2461426 w 6967396"/>
              <a:gd name="connsiteY2552" fmla="*/ 1160671 h 5834374"/>
              <a:gd name="connsiteX2553" fmla="*/ 2447406 w 6967396"/>
              <a:gd name="connsiteY2553" fmla="*/ 1139922 h 5834374"/>
              <a:gd name="connsiteX2554" fmla="*/ 2438680 w 6967396"/>
              <a:gd name="connsiteY2554" fmla="*/ 1097650 h 5834374"/>
              <a:gd name="connsiteX2555" fmla="*/ 2413591 w 6967396"/>
              <a:gd name="connsiteY2555" fmla="*/ 1063033 h 5834374"/>
              <a:gd name="connsiteX2556" fmla="*/ 2409049 w 6967396"/>
              <a:gd name="connsiteY2556" fmla="*/ 1037579 h 5834374"/>
              <a:gd name="connsiteX2557" fmla="*/ 2395925 w 6967396"/>
              <a:gd name="connsiteY2557" fmla="*/ 1014522 h 5834374"/>
              <a:gd name="connsiteX2558" fmla="*/ 2381626 w 6967396"/>
              <a:gd name="connsiteY2558" fmla="*/ 948623 h 5834374"/>
              <a:gd name="connsiteX2559" fmla="*/ 2366096 w 6967396"/>
              <a:gd name="connsiteY2559" fmla="*/ 929837 h 5834374"/>
              <a:gd name="connsiteX2560" fmla="*/ 2361213 w 6967396"/>
              <a:gd name="connsiteY2560" fmla="*/ 904992 h 5834374"/>
              <a:gd name="connsiteX2561" fmla="*/ 2338049 w 6967396"/>
              <a:gd name="connsiteY2561" fmla="*/ 866239 h 5834374"/>
              <a:gd name="connsiteX2562" fmla="*/ 2335886 w 6967396"/>
              <a:gd name="connsiteY2562" fmla="*/ 852970 h 5834374"/>
              <a:gd name="connsiteX2563" fmla="*/ 2343100 w 6967396"/>
              <a:gd name="connsiteY2563" fmla="*/ 840162 h 5834374"/>
              <a:gd name="connsiteX2564" fmla="*/ 2356207 w 6967396"/>
              <a:gd name="connsiteY2564" fmla="*/ 853972 h 5834374"/>
              <a:gd name="connsiteX2565" fmla="*/ 2365194 w 6967396"/>
              <a:gd name="connsiteY2565" fmla="*/ 875101 h 5834374"/>
              <a:gd name="connsiteX2566" fmla="*/ 2383862 w 6967396"/>
              <a:gd name="connsiteY2566" fmla="*/ 903288 h 5834374"/>
              <a:gd name="connsiteX2567" fmla="*/ 2394751 w 6967396"/>
              <a:gd name="connsiteY2567" fmla="*/ 936737 h 5834374"/>
              <a:gd name="connsiteX2568" fmla="*/ 2402416 w 6967396"/>
              <a:gd name="connsiteY2568" fmla="*/ 927398 h 5834374"/>
              <a:gd name="connsiteX2569" fmla="*/ 2411687 w 6967396"/>
              <a:gd name="connsiteY2569" fmla="*/ 923782 h 5834374"/>
              <a:gd name="connsiteX2570" fmla="*/ 2411068 w 6967396"/>
              <a:gd name="connsiteY2570" fmla="*/ 936288 h 5834374"/>
              <a:gd name="connsiteX2571" fmla="*/ 2458724 w 6967396"/>
              <a:gd name="connsiteY2571" fmla="*/ 1018561 h 5834374"/>
              <a:gd name="connsiteX2572" fmla="*/ 2504778 w 6967396"/>
              <a:gd name="connsiteY2572" fmla="*/ 1095114 h 5834374"/>
              <a:gd name="connsiteX2573" fmla="*/ 2509955 w 6967396"/>
              <a:gd name="connsiteY2573" fmla="*/ 1097382 h 5834374"/>
              <a:gd name="connsiteX2574" fmla="*/ 2509913 w 6967396"/>
              <a:gd name="connsiteY2574" fmla="*/ 1095331 h 5834374"/>
              <a:gd name="connsiteX2575" fmla="*/ 2518328 w 6967396"/>
              <a:gd name="connsiteY2575" fmla="*/ 1073058 h 5834374"/>
              <a:gd name="connsiteX2576" fmla="*/ 2520470 w 6967396"/>
              <a:gd name="connsiteY2576" fmla="*/ 1071152 h 5834374"/>
              <a:gd name="connsiteX2577" fmla="*/ 2510444 w 6967396"/>
              <a:gd name="connsiteY2577" fmla="*/ 1056530 h 5834374"/>
              <a:gd name="connsiteX2578" fmla="*/ 2517624 w 6967396"/>
              <a:gd name="connsiteY2578" fmla="*/ 1038077 h 5834374"/>
              <a:gd name="connsiteX2579" fmla="*/ 2500302 w 6967396"/>
              <a:gd name="connsiteY2579" fmla="*/ 988955 h 5834374"/>
              <a:gd name="connsiteX2580" fmla="*/ 2485041 w 6967396"/>
              <a:gd name="connsiteY2580" fmla="*/ 936176 h 5834374"/>
              <a:gd name="connsiteX2581" fmla="*/ 2467208 w 6967396"/>
              <a:gd name="connsiteY2581" fmla="*/ 916493 h 5834374"/>
              <a:gd name="connsiteX2582" fmla="*/ 2457619 w 6967396"/>
              <a:gd name="connsiteY2582" fmla="*/ 882170 h 5834374"/>
              <a:gd name="connsiteX2583" fmla="*/ 2454031 w 6967396"/>
              <a:gd name="connsiteY2583" fmla="*/ 856449 h 5834374"/>
              <a:gd name="connsiteX2584" fmla="*/ 2436139 w 6967396"/>
              <a:gd name="connsiteY2584" fmla="*/ 834724 h 5834374"/>
              <a:gd name="connsiteX2585" fmla="*/ 2431716 w 6967396"/>
              <a:gd name="connsiteY2585" fmla="*/ 800498 h 5834374"/>
              <a:gd name="connsiteX2586" fmla="*/ 2420773 w 6967396"/>
              <a:gd name="connsiteY2586" fmla="*/ 765014 h 5834374"/>
              <a:gd name="connsiteX2587" fmla="*/ 2408459 w 6967396"/>
              <a:gd name="connsiteY2587" fmla="*/ 731967 h 5834374"/>
              <a:gd name="connsiteX2588" fmla="*/ 2402660 w 6967396"/>
              <a:gd name="connsiteY2588" fmla="*/ 700184 h 5834374"/>
              <a:gd name="connsiteX2589" fmla="*/ 2391225 w 6967396"/>
              <a:gd name="connsiteY2589" fmla="*/ 690528 h 5834374"/>
              <a:gd name="connsiteX2590" fmla="*/ 2387574 w 6967396"/>
              <a:gd name="connsiteY2590" fmla="*/ 675620 h 5834374"/>
              <a:gd name="connsiteX2591" fmla="*/ 2375684 w 6967396"/>
              <a:gd name="connsiteY2591" fmla="*/ 662496 h 5834374"/>
              <a:gd name="connsiteX2592" fmla="*/ 2352183 w 6967396"/>
              <a:gd name="connsiteY2592" fmla="*/ 589405 h 5834374"/>
              <a:gd name="connsiteX2593" fmla="*/ 2335195 w 6967396"/>
              <a:gd name="connsiteY2593" fmla="*/ 517579 h 5834374"/>
              <a:gd name="connsiteX2594" fmla="*/ 2322244 w 6967396"/>
              <a:gd name="connsiteY2594" fmla="*/ 500642 h 5834374"/>
              <a:gd name="connsiteX2595" fmla="*/ 2316944 w 6967396"/>
              <a:gd name="connsiteY2595" fmla="*/ 465121 h 5834374"/>
              <a:gd name="connsiteX2596" fmla="*/ 2303065 w 6967396"/>
              <a:gd name="connsiteY2596" fmla="*/ 431997 h 5834374"/>
              <a:gd name="connsiteX2597" fmla="*/ 2299588 w 6967396"/>
              <a:gd name="connsiteY2597" fmla="*/ 375411 h 5834374"/>
              <a:gd name="connsiteX2598" fmla="*/ 2282818 w 6967396"/>
              <a:gd name="connsiteY2598" fmla="*/ 359540 h 5834374"/>
              <a:gd name="connsiteX2599" fmla="*/ 2268519 w 6967396"/>
              <a:gd name="connsiteY2599" fmla="*/ 293642 h 5834374"/>
              <a:gd name="connsiteX2600" fmla="*/ 2269838 w 6967396"/>
              <a:gd name="connsiteY2600" fmla="*/ 289164 h 5834374"/>
              <a:gd name="connsiteX2601" fmla="*/ 2274017 w 6967396"/>
              <a:gd name="connsiteY2601" fmla="*/ 283886 h 5834374"/>
              <a:gd name="connsiteX2602" fmla="*/ 2285218 w 6967396"/>
              <a:gd name="connsiteY2602" fmla="*/ 298228 h 5834374"/>
              <a:gd name="connsiteX2603" fmla="*/ 2292299 w 6967396"/>
              <a:gd name="connsiteY2603" fmla="*/ 319890 h 5834374"/>
              <a:gd name="connsiteX2604" fmla="*/ 2332698 w 6967396"/>
              <a:gd name="connsiteY2604" fmla="*/ 387230 h 5834374"/>
              <a:gd name="connsiteX2605" fmla="*/ 2368175 w 6967396"/>
              <a:gd name="connsiteY2605" fmla="*/ 459030 h 5834374"/>
              <a:gd name="connsiteX2606" fmla="*/ 2390717 w 6967396"/>
              <a:gd name="connsiteY2606" fmla="*/ 510290 h 5834374"/>
              <a:gd name="connsiteX2607" fmla="*/ 2394982 w 6967396"/>
              <a:gd name="connsiteY2607" fmla="*/ 525544 h 5834374"/>
              <a:gd name="connsiteX2608" fmla="*/ 2407362 w 6967396"/>
              <a:gd name="connsiteY2608" fmla="*/ 512833 h 5834374"/>
              <a:gd name="connsiteX2609" fmla="*/ 2415283 w 6967396"/>
              <a:gd name="connsiteY2609" fmla="*/ 495203 h 5834374"/>
              <a:gd name="connsiteX2610" fmla="*/ 2436331 w 6967396"/>
              <a:gd name="connsiteY2610" fmla="*/ 522725 h 5834374"/>
              <a:gd name="connsiteX2611" fmla="*/ 2452465 w 6967396"/>
              <a:gd name="connsiteY2611" fmla="*/ 554708 h 5834374"/>
              <a:gd name="connsiteX2612" fmla="*/ 2462889 w 6967396"/>
              <a:gd name="connsiteY2612" fmla="*/ 562588 h 5834374"/>
              <a:gd name="connsiteX2613" fmla="*/ 2462669 w 6967396"/>
              <a:gd name="connsiteY2613" fmla="*/ 576523 h 5834374"/>
              <a:gd name="connsiteX2614" fmla="*/ 2472988 w 6967396"/>
              <a:gd name="connsiteY2614" fmla="*/ 602418 h 5834374"/>
              <a:gd name="connsiteX2615" fmla="*/ 2477589 w 6967396"/>
              <a:gd name="connsiteY2615" fmla="*/ 629911 h 5834374"/>
              <a:gd name="connsiteX2616" fmla="*/ 2487367 w 6967396"/>
              <a:gd name="connsiteY2616" fmla="*/ 631807 h 5834374"/>
              <a:gd name="connsiteX2617" fmla="*/ 2492226 w 6967396"/>
              <a:gd name="connsiteY2617" fmla="*/ 638158 h 5834374"/>
              <a:gd name="connsiteX2618" fmla="*/ 2490541 w 6967396"/>
              <a:gd name="connsiteY2618" fmla="*/ 646852 h 5834374"/>
              <a:gd name="connsiteX2619" fmla="*/ 2521332 w 6967396"/>
              <a:gd name="connsiteY2619" fmla="*/ 683470 h 5834374"/>
              <a:gd name="connsiteX2620" fmla="*/ 2537930 w 6967396"/>
              <a:gd name="connsiteY2620" fmla="*/ 728171 h 5834374"/>
              <a:gd name="connsiteX2621" fmla="*/ 2553632 w 6967396"/>
              <a:gd name="connsiteY2621" fmla="*/ 740227 h 5834374"/>
              <a:gd name="connsiteX2622" fmla="*/ 2558274 w 6967396"/>
              <a:gd name="connsiteY2622" fmla="*/ 760514 h 5834374"/>
              <a:gd name="connsiteX2623" fmla="*/ 2563840 w 6967396"/>
              <a:gd name="connsiteY2623" fmla="*/ 762043 h 5834374"/>
              <a:gd name="connsiteX2624" fmla="*/ 2563221 w 6967396"/>
              <a:gd name="connsiteY2624" fmla="*/ 774549 h 5834374"/>
              <a:gd name="connsiteX2625" fmla="*/ 2572365 w 6967396"/>
              <a:gd name="connsiteY2625" fmla="*/ 792554 h 5834374"/>
              <a:gd name="connsiteX2626" fmla="*/ 2593562 w 6967396"/>
              <a:gd name="connsiteY2626" fmla="*/ 794851 h 5834374"/>
              <a:gd name="connsiteX2627" fmla="*/ 2598889 w 6967396"/>
              <a:gd name="connsiteY2627" fmla="*/ 813918 h 5834374"/>
              <a:gd name="connsiteX2628" fmla="*/ 2600236 w 6967396"/>
              <a:gd name="connsiteY2628" fmla="*/ 827933 h 5834374"/>
              <a:gd name="connsiteX2629" fmla="*/ 2598721 w 6967396"/>
              <a:gd name="connsiteY2629" fmla="*/ 842747 h 5834374"/>
              <a:gd name="connsiteX2630" fmla="*/ 2630078 w 6967396"/>
              <a:gd name="connsiteY2630" fmla="*/ 886919 h 5834374"/>
              <a:gd name="connsiteX2631" fmla="*/ 2663493 w 6967396"/>
              <a:gd name="connsiteY2631" fmla="*/ 927433 h 5834374"/>
              <a:gd name="connsiteX2632" fmla="*/ 2669270 w 6967396"/>
              <a:gd name="connsiteY2632" fmla="*/ 962820 h 5834374"/>
              <a:gd name="connsiteX2633" fmla="*/ 2681243 w 6967396"/>
              <a:gd name="connsiteY2633" fmla="*/ 961530 h 5834374"/>
              <a:gd name="connsiteX2634" fmla="*/ 2684972 w 6967396"/>
              <a:gd name="connsiteY2634" fmla="*/ 974876 h 5834374"/>
              <a:gd name="connsiteX2635" fmla="*/ 2689234 w 6967396"/>
              <a:gd name="connsiteY2635" fmla="*/ 990131 h 5834374"/>
              <a:gd name="connsiteX2636" fmla="*/ 2705182 w 6967396"/>
              <a:gd name="connsiteY2636" fmla="*/ 1006745 h 5834374"/>
              <a:gd name="connsiteX2637" fmla="*/ 2716209 w 6967396"/>
              <a:gd name="connsiteY2637" fmla="*/ 1027819 h 5834374"/>
              <a:gd name="connsiteX2638" fmla="*/ 2716356 w 6967396"/>
              <a:gd name="connsiteY2638" fmla="*/ 1033201 h 5834374"/>
              <a:gd name="connsiteX2639" fmla="*/ 2719773 w 6967396"/>
              <a:gd name="connsiteY2639" fmla="*/ 1014159 h 5834374"/>
              <a:gd name="connsiteX2640" fmla="*/ 2732147 w 6967396"/>
              <a:gd name="connsiteY2640" fmla="*/ 997827 h 5834374"/>
              <a:gd name="connsiteX2641" fmla="*/ 2791542 w 6967396"/>
              <a:gd name="connsiteY2641" fmla="*/ 997827 h 5834374"/>
              <a:gd name="connsiteX2642" fmla="*/ 2805403 w 6967396"/>
              <a:gd name="connsiteY2642" fmla="*/ 999805 h 5834374"/>
              <a:gd name="connsiteX2643" fmla="*/ 2808746 w 6967396"/>
              <a:gd name="connsiteY2643" fmla="*/ 991683 h 5834374"/>
              <a:gd name="connsiteX2644" fmla="*/ 2799961 w 6967396"/>
              <a:gd name="connsiteY2644" fmla="*/ 970718 h 5834374"/>
              <a:gd name="connsiteX2645" fmla="*/ 2796487 w 6967396"/>
              <a:gd name="connsiteY2645" fmla="*/ 914131 h 5834374"/>
              <a:gd name="connsiteX2646" fmla="*/ 2779717 w 6967396"/>
              <a:gd name="connsiteY2646" fmla="*/ 898261 h 5834374"/>
              <a:gd name="connsiteX2647" fmla="*/ 2765418 w 6967396"/>
              <a:gd name="connsiteY2647" fmla="*/ 832363 h 5834374"/>
              <a:gd name="connsiteX2648" fmla="*/ 2766737 w 6967396"/>
              <a:gd name="connsiteY2648" fmla="*/ 827884 h 5834374"/>
              <a:gd name="connsiteX2649" fmla="*/ 2770915 w 6967396"/>
              <a:gd name="connsiteY2649" fmla="*/ 822604 h 5834374"/>
              <a:gd name="connsiteX2650" fmla="*/ 2782117 w 6967396"/>
              <a:gd name="connsiteY2650" fmla="*/ 836949 h 5834374"/>
              <a:gd name="connsiteX2651" fmla="*/ 2789198 w 6967396"/>
              <a:gd name="connsiteY2651" fmla="*/ 858611 h 5834374"/>
              <a:gd name="connsiteX2652" fmla="*/ 2829597 w 6967396"/>
              <a:gd name="connsiteY2652" fmla="*/ 925951 h 5834374"/>
              <a:gd name="connsiteX2653" fmla="*/ 2854681 w 6967396"/>
              <a:gd name="connsiteY2653" fmla="*/ 976717 h 5834374"/>
              <a:gd name="connsiteX2654" fmla="*/ 2882615 w 6967396"/>
              <a:gd name="connsiteY2654" fmla="*/ 978029 h 5834374"/>
              <a:gd name="connsiteX2655" fmla="*/ 2882616 w 6967396"/>
              <a:gd name="connsiteY2655" fmla="*/ 950310 h 5834374"/>
              <a:gd name="connsiteX2656" fmla="*/ 2901422 w 6967396"/>
              <a:gd name="connsiteY2656" fmla="*/ 946846 h 5834374"/>
              <a:gd name="connsiteX2657" fmla="*/ 2914292 w 6967396"/>
              <a:gd name="connsiteY2657" fmla="*/ 934472 h 5834374"/>
              <a:gd name="connsiteX2658" fmla="*/ 2945969 w 6967396"/>
              <a:gd name="connsiteY2658" fmla="*/ 966148 h 5834374"/>
              <a:gd name="connsiteX2659" fmla="*/ 2968738 w 6967396"/>
              <a:gd name="connsiteY2659" fmla="*/ 944369 h 5834374"/>
              <a:gd name="connsiteX2660" fmla="*/ 2985565 w 6967396"/>
              <a:gd name="connsiteY2660" fmla="*/ 922592 h 5834374"/>
              <a:gd name="connsiteX2661" fmla="*/ 2989029 w 6967396"/>
              <a:gd name="connsiteY2661" fmla="*/ 934966 h 5834374"/>
              <a:gd name="connsiteX2662" fmla="*/ 2989524 w 6967396"/>
              <a:gd name="connsiteY2662" fmla="*/ 950309 h 5834374"/>
              <a:gd name="connsiteX2663" fmla="*/ 3019221 w 6967396"/>
              <a:gd name="connsiteY2663" fmla="*/ 996340 h 5834374"/>
              <a:gd name="connsiteX2664" fmla="*/ 3048918 w 6967396"/>
              <a:gd name="connsiteY2664" fmla="*/ 1057222 h 5834374"/>
              <a:gd name="connsiteX2665" fmla="*/ 3076142 w 6967396"/>
              <a:gd name="connsiteY2665" fmla="*/ 1065141 h 5834374"/>
              <a:gd name="connsiteX2666" fmla="*/ 3100396 w 6967396"/>
              <a:gd name="connsiteY2666" fmla="*/ 1073060 h 5834374"/>
              <a:gd name="connsiteX2667" fmla="*/ 3108315 w 6967396"/>
              <a:gd name="connsiteY2667" fmla="*/ 1112657 h 5834374"/>
              <a:gd name="connsiteX2668" fmla="*/ 3139991 w 6967396"/>
              <a:gd name="connsiteY2668" fmla="*/ 1132453 h 5834374"/>
              <a:gd name="connsiteX2669" fmla="*/ 3124153 w 6967396"/>
              <a:gd name="connsiteY2669" fmla="*/ 1176009 h 5834374"/>
              <a:gd name="connsiteX2670" fmla="*/ 3114747 w 6967396"/>
              <a:gd name="connsiteY2670" fmla="*/ 1176999 h 5834374"/>
              <a:gd name="connsiteX2671" fmla="*/ 3108315 w 6967396"/>
              <a:gd name="connsiteY2671" fmla="*/ 1183928 h 5834374"/>
              <a:gd name="connsiteX2672" fmla="*/ 3114748 w 6967396"/>
              <a:gd name="connsiteY2672" fmla="*/ 1191846 h 5834374"/>
              <a:gd name="connsiteX2673" fmla="*/ 3124152 w 6967396"/>
              <a:gd name="connsiteY2673" fmla="*/ 1199768 h 5834374"/>
              <a:gd name="connsiteX2674" fmla="*/ 3127616 w 6967396"/>
              <a:gd name="connsiteY2674" fmla="*/ 1219071 h 5834374"/>
              <a:gd name="connsiteX2675" fmla="*/ 3139992 w 6967396"/>
              <a:gd name="connsiteY2675" fmla="*/ 1235404 h 5834374"/>
              <a:gd name="connsiteX2676" fmla="*/ 3126134 w 6967396"/>
              <a:gd name="connsiteY2676" fmla="*/ 1254212 h 5834374"/>
              <a:gd name="connsiteX2677" fmla="*/ 3136032 w 6967396"/>
              <a:gd name="connsiteY2677" fmla="*/ 1267080 h 5834374"/>
              <a:gd name="connsiteX2678" fmla="*/ 3133903 w 6967396"/>
              <a:gd name="connsiteY2678" fmla="*/ 1280566 h 5834374"/>
              <a:gd name="connsiteX2679" fmla="*/ 3141931 w 6967396"/>
              <a:gd name="connsiteY2679" fmla="*/ 1289830 h 5834374"/>
              <a:gd name="connsiteX2680" fmla="*/ 3156781 w 6967396"/>
              <a:gd name="connsiteY2680" fmla="*/ 1274980 h 5834374"/>
              <a:gd name="connsiteX2681" fmla="*/ 3165690 w 6967396"/>
              <a:gd name="connsiteY2681" fmla="*/ 1289831 h 5834374"/>
              <a:gd name="connsiteX2682" fmla="*/ 3213204 w 6967396"/>
              <a:gd name="connsiteY2682" fmla="*/ 1281911 h 5834374"/>
              <a:gd name="connsiteX2683" fmla="*/ 3216671 w 6967396"/>
              <a:gd name="connsiteY2683" fmla="*/ 1262608 h 5834374"/>
              <a:gd name="connsiteX2684" fmla="*/ 3229044 w 6967396"/>
              <a:gd name="connsiteY2684" fmla="*/ 1246273 h 5834374"/>
              <a:gd name="connsiteX2685" fmla="*/ 3288439 w 6967396"/>
              <a:gd name="connsiteY2685" fmla="*/ 1246273 h 5834374"/>
              <a:gd name="connsiteX2686" fmla="*/ 3302297 w 6967396"/>
              <a:gd name="connsiteY2686" fmla="*/ 1248255 h 5834374"/>
              <a:gd name="connsiteX2687" fmla="*/ 3316157 w 6967396"/>
              <a:gd name="connsiteY2687" fmla="*/ 1214595 h 5834374"/>
              <a:gd name="connsiteX2688" fmla="*/ 3347833 w 6967396"/>
              <a:gd name="connsiteY2688" fmla="*/ 1224990 h 5834374"/>
              <a:gd name="connsiteX2689" fmla="*/ 3379512 w 6967396"/>
              <a:gd name="connsiteY2689" fmla="*/ 1226475 h 5834374"/>
              <a:gd name="connsiteX2690" fmla="*/ 3379510 w 6967396"/>
              <a:gd name="connsiteY2690" fmla="*/ 1198760 h 5834374"/>
              <a:gd name="connsiteX2691" fmla="*/ 3398319 w 6967396"/>
              <a:gd name="connsiteY2691" fmla="*/ 1195292 h 5834374"/>
              <a:gd name="connsiteX2692" fmla="*/ 3411186 w 6967396"/>
              <a:gd name="connsiteY2692" fmla="*/ 1182919 h 5834374"/>
              <a:gd name="connsiteX2693" fmla="*/ 3442864 w 6967396"/>
              <a:gd name="connsiteY2693" fmla="*/ 1214597 h 5834374"/>
              <a:gd name="connsiteX2694" fmla="*/ 3465633 w 6967396"/>
              <a:gd name="connsiteY2694" fmla="*/ 1192819 h 5834374"/>
              <a:gd name="connsiteX2695" fmla="*/ 3482459 w 6967396"/>
              <a:gd name="connsiteY2695" fmla="*/ 1171039 h 5834374"/>
              <a:gd name="connsiteX2696" fmla="*/ 3485927 w 6967396"/>
              <a:gd name="connsiteY2696" fmla="*/ 1183415 h 5834374"/>
              <a:gd name="connsiteX2697" fmla="*/ 3486419 w 6967396"/>
              <a:gd name="connsiteY2697" fmla="*/ 1198759 h 5834374"/>
              <a:gd name="connsiteX2698" fmla="*/ 3516118 w 6967396"/>
              <a:gd name="connsiteY2698" fmla="*/ 1244789 h 5834374"/>
              <a:gd name="connsiteX2699" fmla="*/ 3545813 w 6967396"/>
              <a:gd name="connsiteY2699" fmla="*/ 1305668 h 5834374"/>
              <a:gd name="connsiteX2700" fmla="*/ 3573036 w 6967396"/>
              <a:gd name="connsiteY2700" fmla="*/ 1313587 h 5834374"/>
              <a:gd name="connsiteX2701" fmla="*/ 3597290 w 6967396"/>
              <a:gd name="connsiteY2701" fmla="*/ 1321507 h 5834374"/>
              <a:gd name="connsiteX2702" fmla="*/ 3605208 w 6967396"/>
              <a:gd name="connsiteY2702" fmla="*/ 1361103 h 5834374"/>
              <a:gd name="connsiteX2703" fmla="*/ 3636888 w 6967396"/>
              <a:gd name="connsiteY2703" fmla="*/ 1380902 h 5834374"/>
              <a:gd name="connsiteX2704" fmla="*/ 3621047 w 6967396"/>
              <a:gd name="connsiteY2704" fmla="*/ 1424456 h 5834374"/>
              <a:gd name="connsiteX2705" fmla="*/ 3611645 w 6967396"/>
              <a:gd name="connsiteY2705" fmla="*/ 1425448 h 5834374"/>
              <a:gd name="connsiteX2706" fmla="*/ 3605209 w 6967396"/>
              <a:gd name="connsiteY2706" fmla="*/ 1432378 h 5834374"/>
              <a:gd name="connsiteX2707" fmla="*/ 3611643 w 6967396"/>
              <a:gd name="connsiteY2707" fmla="*/ 1440296 h 5834374"/>
              <a:gd name="connsiteX2708" fmla="*/ 3621046 w 6967396"/>
              <a:gd name="connsiteY2708" fmla="*/ 1448214 h 5834374"/>
              <a:gd name="connsiteX2709" fmla="*/ 3624513 w 6967396"/>
              <a:gd name="connsiteY2709" fmla="*/ 1467517 h 5834374"/>
              <a:gd name="connsiteX2710" fmla="*/ 3636886 w 6967396"/>
              <a:gd name="connsiteY2710" fmla="*/ 1483851 h 5834374"/>
              <a:gd name="connsiteX2711" fmla="*/ 3623028 w 6967396"/>
              <a:gd name="connsiteY2711" fmla="*/ 1502659 h 5834374"/>
              <a:gd name="connsiteX2712" fmla="*/ 3632926 w 6967396"/>
              <a:gd name="connsiteY2712" fmla="*/ 1515527 h 5834374"/>
              <a:gd name="connsiteX2713" fmla="*/ 3630797 w 6967396"/>
              <a:gd name="connsiteY2713" fmla="*/ 1529013 h 5834374"/>
              <a:gd name="connsiteX2714" fmla="*/ 3638825 w 6967396"/>
              <a:gd name="connsiteY2714" fmla="*/ 1538277 h 5834374"/>
              <a:gd name="connsiteX2715" fmla="*/ 3653676 w 6967396"/>
              <a:gd name="connsiteY2715" fmla="*/ 1523430 h 5834374"/>
              <a:gd name="connsiteX2716" fmla="*/ 3662584 w 6967396"/>
              <a:gd name="connsiteY2716" fmla="*/ 1538277 h 5834374"/>
              <a:gd name="connsiteX2717" fmla="*/ 3710101 w 6967396"/>
              <a:gd name="connsiteY2717" fmla="*/ 1530357 h 5834374"/>
              <a:gd name="connsiteX2718" fmla="*/ 3713565 w 6967396"/>
              <a:gd name="connsiteY2718" fmla="*/ 1511054 h 5834374"/>
              <a:gd name="connsiteX2719" fmla="*/ 3725937 w 6967396"/>
              <a:gd name="connsiteY2719" fmla="*/ 1494720 h 5834374"/>
              <a:gd name="connsiteX2720" fmla="*/ 3785333 w 6967396"/>
              <a:gd name="connsiteY2720" fmla="*/ 1494720 h 5834374"/>
              <a:gd name="connsiteX2721" fmla="*/ 3799194 w 6967396"/>
              <a:gd name="connsiteY2721" fmla="*/ 1496701 h 5834374"/>
              <a:gd name="connsiteX2722" fmla="*/ 3813052 w 6967396"/>
              <a:gd name="connsiteY2722" fmla="*/ 1463045 h 5834374"/>
              <a:gd name="connsiteX2723" fmla="*/ 3844727 w 6967396"/>
              <a:gd name="connsiteY2723" fmla="*/ 1473437 h 5834374"/>
              <a:gd name="connsiteX2724" fmla="*/ 3876406 w 6967396"/>
              <a:gd name="connsiteY2724" fmla="*/ 1474922 h 5834374"/>
              <a:gd name="connsiteX2725" fmla="*/ 3876404 w 6967396"/>
              <a:gd name="connsiteY2725" fmla="*/ 1447206 h 5834374"/>
              <a:gd name="connsiteX2726" fmla="*/ 3895214 w 6967396"/>
              <a:gd name="connsiteY2726" fmla="*/ 1443742 h 5834374"/>
              <a:gd name="connsiteX2727" fmla="*/ 3908084 w 6967396"/>
              <a:gd name="connsiteY2727" fmla="*/ 1431368 h 5834374"/>
              <a:gd name="connsiteX2728" fmla="*/ 3939761 w 6967396"/>
              <a:gd name="connsiteY2728" fmla="*/ 1463043 h 5834374"/>
              <a:gd name="connsiteX2729" fmla="*/ 3962526 w 6967396"/>
              <a:gd name="connsiteY2729" fmla="*/ 1441266 h 5834374"/>
              <a:gd name="connsiteX2730" fmla="*/ 3979354 w 6967396"/>
              <a:gd name="connsiteY2730" fmla="*/ 1419489 h 5834374"/>
              <a:gd name="connsiteX2731" fmla="*/ 3982821 w 6967396"/>
              <a:gd name="connsiteY2731" fmla="*/ 1431862 h 5834374"/>
              <a:gd name="connsiteX2732" fmla="*/ 3983313 w 6967396"/>
              <a:gd name="connsiteY2732" fmla="*/ 1447206 h 5834374"/>
              <a:gd name="connsiteX2733" fmla="*/ 4013012 w 6967396"/>
              <a:gd name="connsiteY2733" fmla="*/ 1493236 h 5834374"/>
              <a:gd name="connsiteX2734" fmla="*/ 4030160 w 6967396"/>
              <a:gd name="connsiteY2734" fmla="*/ 1528388 h 5834374"/>
              <a:gd name="connsiteX2735" fmla="*/ 4034868 w 6967396"/>
              <a:gd name="connsiteY2735" fmla="*/ 1520001 h 5834374"/>
              <a:gd name="connsiteX2736" fmla="*/ 4062586 w 6967396"/>
              <a:gd name="connsiteY2736" fmla="*/ 1488820 h 5834374"/>
              <a:gd name="connsiteX2737" fmla="*/ 4058626 w 6967396"/>
              <a:gd name="connsiteY2737" fmla="*/ 1480901 h 5834374"/>
              <a:gd name="connsiteX2738" fmla="*/ 4082879 w 6967396"/>
              <a:gd name="connsiteY2738" fmla="*/ 1434374 h 5834374"/>
              <a:gd name="connsiteX2739" fmla="*/ 4110102 w 6967396"/>
              <a:gd name="connsiteY2739" fmla="*/ 1393789 h 5834374"/>
              <a:gd name="connsiteX2740" fmla="*/ 4106636 w 6967396"/>
              <a:gd name="connsiteY2740" fmla="*/ 1368053 h 5834374"/>
              <a:gd name="connsiteX2741" fmla="*/ 4106141 w 6967396"/>
              <a:gd name="connsiteY2741" fmla="*/ 1342314 h 5834374"/>
              <a:gd name="connsiteX2742" fmla="*/ 4121980 w 6967396"/>
              <a:gd name="connsiteY2742" fmla="*/ 1326477 h 5834374"/>
              <a:gd name="connsiteX2743" fmla="*/ 4106141 w 6967396"/>
              <a:gd name="connsiteY2743" fmla="*/ 1318556 h 5834374"/>
              <a:gd name="connsiteX2744" fmla="*/ 4141780 w 6967396"/>
              <a:gd name="connsiteY2744" fmla="*/ 1274999 h 5834374"/>
              <a:gd name="connsiteX2745" fmla="*/ 4165534 w 6967396"/>
              <a:gd name="connsiteY2745" fmla="*/ 1259161 h 5834374"/>
              <a:gd name="connsiteX2746" fmla="*/ 4177416 w 6967396"/>
              <a:gd name="connsiteY2746" fmla="*/ 1243323 h 5834374"/>
              <a:gd name="connsiteX2747" fmla="*/ 4220971 w 6967396"/>
              <a:gd name="connsiteY2747" fmla="*/ 1231445 h 5834374"/>
              <a:gd name="connsiteX2748" fmla="*/ 4234334 w 6967396"/>
              <a:gd name="connsiteY2748" fmla="*/ 1145323 h 5834374"/>
              <a:gd name="connsiteX2749" fmla="*/ 4280363 w 6967396"/>
              <a:gd name="connsiteY2749" fmla="*/ 1077017 h 5834374"/>
              <a:gd name="connsiteX2750" fmla="*/ 4300165 w 6967396"/>
              <a:gd name="connsiteY2750" fmla="*/ 1073059 h 5834374"/>
              <a:gd name="connsiteX2751" fmla="*/ 4335800 w 6967396"/>
              <a:gd name="connsiteY2751" fmla="*/ 978029 h 5834374"/>
              <a:gd name="connsiteX2752" fmla="*/ 4383316 w 6967396"/>
              <a:gd name="connsiteY2752" fmla="*/ 882998 h 5834374"/>
              <a:gd name="connsiteX2753" fmla="*/ 4375398 w 6967396"/>
              <a:gd name="connsiteY2753" fmla="*/ 859238 h 5834374"/>
              <a:gd name="connsiteX2754" fmla="*/ 4384800 w 6967396"/>
              <a:gd name="connsiteY2754" fmla="*/ 852806 h 5834374"/>
              <a:gd name="connsiteX2755" fmla="*/ 4391235 w 6967396"/>
              <a:gd name="connsiteY2755" fmla="*/ 843401 h 5834374"/>
              <a:gd name="connsiteX2756" fmla="*/ 4399155 w 6967396"/>
              <a:gd name="connsiteY2756" fmla="*/ 831520 h 5834374"/>
              <a:gd name="connsiteX2757" fmla="*/ 4414005 w 6967396"/>
              <a:gd name="connsiteY2757" fmla="*/ 807269 h 5834374"/>
              <a:gd name="connsiteX2758" fmla="*/ 4422913 w 6967396"/>
              <a:gd name="connsiteY2758" fmla="*/ 780047 h 5834374"/>
              <a:gd name="connsiteX2759" fmla="*/ 4418954 w 6967396"/>
              <a:gd name="connsiteY2759" fmla="*/ 768167 h 5834374"/>
              <a:gd name="connsiteX2760" fmla="*/ 4439739 w 6967396"/>
              <a:gd name="connsiteY2760" fmla="*/ 748368 h 5834374"/>
              <a:gd name="connsiteX2761" fmla="*/ 4454588 w 6967396"/>
              <a:gd name="connsiteY2761" fmla="*/ 728572 h 5834374"/>
              <a:gd name="connsiteX2762" fmla="*/ 4445186 w 6967396"/>
              <a:gd name="connsiteY2762" fmla="*/ 719662 h 5834374"/>
              <a:gd name="connsiteX2763" fmla="*/ 4438752 w 6967396"/>
              <a:gd name="connsiteY2763" fmla="*/ 704813 h 5834374"/>
              <a:gd name="connsiteX2764" fmla="*/ 4526853 w 6967396"/>
              <a:gd name="connsiteY2764" fmla="*/ 619185 h 5834374"/>
              <a:gd name="connsiteX2765" fmla="*/ 4597136 w 6967396"/>
              <a:gd name="connsiteY2765" fmla="*/ 530589 h 5834374"/>
              <a:gd name="connsiteX2766" fmla="*/ 4594659 w 6967396"/>
              <a:gd name="connsiteY2766" fmla="*/ 522669 h 5834374"/>
              <a:gd name="connsiteX2767" fmla="*/ 4589217 w 6967396"/>
              <a:gd name="connsiteY2767" fmla="*/ 514751 h 5834374"/>
              <a:gd name="connsiteX2768" fmla="*/ 4609016 w 6967396"/>
              <a:gd name="connsiteY2768" fmla="*/ 487032 h 5834374"/>
              <a:gd name="connsiteX2769" fmla="*/ 4624856 w 6967396"/>
              <a:gd name="connsiteY2769" fmla="*/ 461296 h 5834374"/>
              <a:gd name="connsiteX2770" fmla="*/ 4652571 w 6967396"/>
              <a:gd name="connsiteY2770" fmla="*/ 435559 h 5834374"/>
              <a:gd name="connsiteX2771" fmla="*/ 4660491 w 6967396"/>
              <a:gd name="connsiteY2771" fmla="*/ 403880 h 5834374"/>
              <a:gd name="connsiteX2772" fmla="*/ 4700085 w 6967396"/>
              <a:gd name="connsiteY2772" fmla="*/ 352404 h 5834374"/>
              <a:gd name="connsiteX2773" fmla="*/ 4701572 w 6967396"/>
              <a:gd name="connsiteY2773" fmla="*/ 331616 h 5834374"/>
              <a:gd name="connsiteX2774" fmla="*/ 4723847 w 6967396"/>
              <a:gd name="connsiteY2774" fmla="*/ 316770 h 5834374"/>
              <a:gd name="connsiteX2775" fmla="*/ 4761954 w 6967396"/>
              <a:gd name="connsiteY2775" fmla="*/ 265790 h 5834374"/>
              <a:gd name="connsiteX2776" fmla="*/ 4814917 w 6967396"/>
              <a:gd name="connsiteY2776" fmla="*/ 217779 h 5834374"/>
              <a:gd name="connsiteX2777" fmla="*/ 4829272 w 6967396"/>
              <a:gd name="connsiteY2777" fmla="*/ 180162 h 5834374"/>
              <a:gd name="connsiteX2778" fmla="*/ 4858472 w 6967396"/>
              <a:gd name="connsiteY2778" fmla="*/ 142545 h 5834374"/>
              <a:gd name="connsiteX2779" fmla="*/ 4854512 w 6967396"/>
              <a:gd name="connsiteY2779" fmla="*/ 138587 h 5834374"/>
              <a:gd name="connsiteX2780" fmla="*/ 4890150 w 6967396"/>
              <a:gd name="connsiteY2780" fmla="*/ 72261 h 5834374"/>
              <a:gd name="connsiteX2781" fmla="*/ 4937664 w 6967396"/>
              <a:gd name="connsiteY2781" fmla="*/ 0 h 583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Lst>
            <a:rect l="l" t="t" r="r" b="b"/>
            <a:pathLst>
              <a:path w="6967396" h="5834374">
                <a:moveTo>
                  <a:pt x="4726980" y="5252279"/>
                </a:moveTo>
                <a:cubicBezTo>
                  <a:pt x="4723630" y="5251932"/>
                  <a:pt x="4719998" y="5252432"/>
                  <a:pt x="4716092" y="5253781"/>
                </a:cubicBezTo>
                <a:lnTo>
                  <a:pt x="4712280" y="5254846"/>
                </a:lnTo>
                <a:cubicBezTo>
                  <a:pt x="4714952" y="5258896"/>
                  <a:pt x="4717416" y="5264031"/>
                  <a:pt x="4719669" y="5270253"/>
                </a:cubicBezTo>
                <a:cubicBezTo>
                  <a:pt x="4721919" y="5276476"/>
                  <a:pt x="4725756" y="5279172"/>
                  <a:pt x="4731178" y="5278345"/>
                </a:cubicBezTo>
                <a:cubicBezTo>
                  <a:pt x="4733055" y="5277391"/>
                  <a:pt x="4734223" y="5274836"/>
                  <a:pt x="4734691" y="5270680"/>
                </a:cubicBezTo>
                <a:cubicBezTo>
                  <a:pt x="4735158" y="5266525"/>
                  <a:pt x="4735109" y="5263285"/>
                  <a:pt x="4734544" y="5260958"/>
                </a:cubicBezTo>
                <a:cubicBezTo>
                  <a:pt x="4732855" y="5255520"/>
                  <a:pt x="4730331" y="5252629"/>
                  <a:pt x="4726980" y="5252279"/>
                </a:cubicBezTo>
                <a:close/>
                <a:moveTo>
                  <a:pt x="4752434" y="5177847"/>
                </a:moveTo>
                <a:cubicBezTo>
                  <a:pt x="4745585" y="5180617"/>
                  <a:pt x="4743721" y="5185590"/>
                  <a:pt x="4746840" y="5192768"/>
                </a:cubicBezTo>
                <a:cubicBezTo>
                  <a:pt x="4749960" y="5199950"/>
                  <a:pt x="4753394" y="5205501"/>
                  <a:pt x="4757146" y="5209419"/>
                </a:cubicBezTo>
                <a:close/>
                <a:moveTo>
                  <a:pt x="4644758" y="5175039"/>
                </a:moveTo>
                <a:cubicBezTo>
                  <a:pt x="4638086" y="5178447"/>
                  <a:pt x="4636933" y="5185963"/>
                  <a:pt x="4641296" y="5197591"/>
                </a:cubicBezTo>
                <a:cubicBezTo>
                  <a:pt x="4645658" y="5209219"/>
                  <a:pt x="4649802" y="5217314"/>
                  <a:pt x="4653731" y="5221866"/>
                </a:cubicBezTo>
                <a:close/>
                <a:moveTo>
                  <a:pt x="4743910" y="5147337"/>
                </a:moveTo>
                <a:cubicBezTo>
                  <a:pt x="4741631" y="5148061"/>
                  <a:pt x="4738832" y="5149700"/>
                  <a:pt x="4735520" y="5152250"/>
                </a:cubicBezTo>
                <a:cubicBezTo>
                  <a:pt x="4732208" y="5154804"/>
                  <a:pt x="4730629" y="5157127"/>
                  <a:pt x="4730789" y="5159225"/>
                </a:cubicBezTo>
                <a:cubicBezTo>
                  <a:pt x="4732046" y="5162815"/>
                  <a:pt x="4734099" y="5164638"/>
                  <a:pt x="4736943" y="5164700"/>
                </a:cubicBezTo>
                <a:cubicBezTo>
                  <a:pt x="4739787" y="5164762"/>
                  <a:pt x="4742259" y="5164413"/>
                  <a:pt x="4744360" y="5163657"/>
                </a:cubicBezTo>
                <a:cubicBezTo>
                  <a:pt x="4748632" y="5161776"/>
                  <a:pt x="4750462" y="5158526"/>
                  <a:pt x="4749857" y="5153898"/>
                </a:cubicBezTo>
                <a:cubicBezTo>
                  <a:pt x="4749208" y="5152194"/>
                  <a:pt x="4748219" y="5151102"/>
                  <a:pt x="4746885" y="5150619"/>
                </a:cubicBezTo>
                <a:cubicBezTo>
                  <a:pt x="4745552" y="5150135"/>
                  <a:pt x="4744559" y="5149041"/>
                  <a:pt x="4743910" y="5147337"/>
                </a:cubicBezTo>
                <a:close/>
                <a:moveTo>
                  <a:pt x="5790510" y="5126268"/>
                </a:moveTo>
                <a:cubicBezTo>
                  <a:pt x="5788164" y="5126752"/>
                  <a:pt x="5785233" y="5127916"/>
                  <a:pt x="5781721" y="5129753"/>
                </a:cubicBezTo>
                <a:cubicBezTo>
                  <a:pt x="5778209" y="5131591"/>
                  <a:pt x="5776764" y="5134391"/>
                  <a:pt x="5777389" y="5138157"/>
                </a:cubicBezTo>
                <a:cubicBezTo>
                  <a:pt x="5778136" y="5139919"/>
                  <a:pt x="5779878" y="5140631"/>
                  <a:pt x="5782612" y="5140297"/>
                </a:cubicBezTo>
                <a:cubicBezTo>
                  <a:pt x="5785344" y="5139960"/>
                  <a:pt x="5787772" y="5139454"/>
                  <a:pt x="5789894" y="5138773"/>
                </a:cubicBezTo>
                <a:cubicBezTo>
                  <a:pt x="5794522" y="5138168"/>
                  <a:pt x="5796707" y="5136186"/>
                  <a:pt x="5796457" y="5132830"/>
                </a:cubicBezTo>
                <a:cubicBezTo>
                  <a:pt x="5795741" y="5130887"/>
                  <a:pt x="5794619" y="5129318"/>
                  <a:pt x="5793086" y="5128119"/>
                </a:cubicBezTo>
                <a:cubicBezTo>
                  <a:pt x="5791550" y="5126922"/>
                  <a:pt x="5790692" y="5126302"/>
                  <a:pt x="5790510" y="5126268"/>
                </a:cubicBezTo>
                <a:close/>
                <a:moveTo>
                  <a:pt x="5759553" y="5118471"/>
                </a:moveTo>
                <a:cubicBezTo>
                  <a:pt x="5757274" y="5119196"/>
                  <a:pt x="5754475" y="5120835"/>
                  <a:pt x="5751163" y="5123385"/>
                </a:cubicBezTo>
                <a:cubicBezTo>
                  <a:pt x="5747851" y="5125939"/>
                  <a:pt x="5746274" y="5128266"/>
                  <a:pt x="5746429" y="5130361"/>
                </a:cubicBezTo>
                <a:cubicBezTo>
                  <a:pt x="5747692" y="5133949"/>
                  <a:pt x="5749743" y="5135776"/>
                  <a:pt x="5752587" y="5135838"/>
                </a:cubicBezTo>
                <a:cubicBezTo>
                  <a:pt x="5755430" y="5135897"/>
                  <a:pt x="5757902" y="5135548"/>
                  <a:pt x="5760003" y="5134792"/>
                </a:cubicBezTo>
                <a:close/>
                <a:moveTo>
                  <a:pt x="5724785" y="5111743"/>
                </a:moveTo>
                <a:cubicBezTo>
                  <a:pt x="5722502" y="5112465"/>
                  <a:pt x="5719703" y="5114104"/>
                  <a:pt x="5716390" y="5116654"/>
                </a:cubicBezTo>
                <a:cubicBezTo>
                  <a:pt x="5713082" y="5119207"/>
                  <a:pt x="5711504" y="5121534"/>
                  <a:pt x="5711660" y="5123630"/>
                </a:cubicBezTo>
                <a:cubicBezTo>
                  <a:pt x="5712920" y="5127218"/>
                  <a:pt x="5714971" y="5129046"/>
                  <a:pt x="5717815" y="5129108"/>
                </a:cubicBezTo>
                <a:cubicBezTo>
                  <a:pt x="5720659" y="5129169"/>
                  <a:pt x="5723131" y="5128820"/>
                  <a:pt x="5725231" y="5128061"/>
                </a:cubicBezTo>
                <a:close/>
                <a:moveTo>
                  <a:pt x="4708414" y="5079141"/>
                </a:moveTo>
                <a:cubicBezTo>
                  <a:pt x="4708400" y="5087367"/>
                  <a:pt x="4708144" y="5095659"/>
                  <a:pt x="4707657" y="5104021"/>
                </a:cubicBezTo>
                <a:cubicBezTo>
                  <a:pt x="4707165" y="5112378"/>
                  <a:pt x="4707864" y="5120406"/>
                  <a:pt x="4709757" y="5128100"/>
                </a:cubicBezTo>
                <a:cubicBezTo>
                  <a:pt x="4709856" y="5128759"/>
                  <a:pt x="4710726" y="5131255"/>
                  <a:pt x="4712365" y="5135594"/>
                </a:cubicBezTo>
                <a:cubicBezTo>
                  <a:pt x="4714007" y="5139932"/>
                  <a:pt x="4715828" y="5142162"/>
                  <a:pt x="4717834" y="5142289"/>
                </a:cubicBezTo>
                <a:cubicBezTo>
                  <a:pt x="4721408" y="5139750"/>
                  <a:pt x="4723037" y="5132098"/>
                  <a:pt x="4722726" y="5119337"/>
                </a:cubicBezTo>
                <a:cubicBezTo>
                  <a:pt x="4722417" y="5106576"/>
                  <a:pt x="4721609" y="5097553"/>
                  <a:pt x="4720304" y="5092265"/>
                </a:cubicBezTo>
                <a:cubicBezTo>
                  <a:pt x="4719817" y="5089916"/>
                  <a:pt x="4718656" y="5086984"/>
                  <a:pt x="4716818" y="5083472"/>
                </a:cubicBezTo>
                <a:cubicBezTo>
                  <a:pt x="4714980" y="5079960"/>
                  <a:pt x="4712180" y="5078515"/>
                  <a:pt x="4708414" y="5079141"/>
                </a:cubicBezTo>
                <a:close/>
                <a:moveTo>
                  <a:pt x="2450939" y="5066311"/>
                </a:moveTo>
                <a:lnTo>
                  <a:pt x="2458858" y="5078188"/>
                </a:lnTo>
                <a:cubicBezTo>
                  <a:pt x="2462651" y="5077941"/>
                  <a:pt x="2464958" y="5076457"/>
                  <a:pt x="2465785" y="5073734"/>
                </a:cubicBezTo>
                <a:cubicBezTo>
                  <a:pt x="2466609" y="5071012"/>
                  <a:pt x="2466941" y="5068540"/>
                  <a:pt x="2466775" y="5066311"/>
                </a:cubicBezTo>
                <a:close/>
                <a:moveTo>
                  <a:pt x="2134166" y="5026714"/>
                </a:moveTo>
                <a:lnTo>
                  <a:pt x="2110410" y="5074229"/>
                </a:lnTo>
                <a:cubicBezTo>
                  <a:pt x="2109913" y="5084131"/>
                  <a:pt x="2105952" y="5093038"/>
                  <a:pt x="2098530" y="5100958"/>
                </a:cubicBezTo>
                <a:cubicBezTo>
                  <a:pt x="2091105" y="5108879"/>
                  <a:pt x="2083186" y="5115808"/>
                  <a:pt x="2074771" y="5121747"/>
                </a:cubicBezTo>
                <a:cubicBezTo>
                  <a:pt x="2074854" y="5124963"/>
                  <a:pt x="2075680" y="5131398"/>
                  <a:pt x="2077246" y="5141049"/>
                </a:cubicBezTo>
                <a:cubicBezTo>
                  <a:pt x="2078812" y="5150700"/>
                  <a:pt x="2080627" y="5156144"/>
                  <a:pt x="2082689" y="5157383"/>
                </a:cubicBezTo>
                <a:cubicBezTo>
                  <a:pt x="2084587" y="5156639"/>
                  <a:pt x="2085742" y="5153175"/>
                  <a:pt x="2086157" y="5146989"/>
                </a:cubicBezTo>
                <a:cubicBezTo>
                  <a:pt x="2086567" y="5140801"/>
                  <a:pt x="2086731" y="5136348"/>
                  <a:pt x="2086651" y="5133624"/>
                </a:cubicBezTo>
                <a:lnTo>
                  <a:pt x="2098528" y="5105908"/>
                </a:lnTo>
                <a:lnTo>
                  <a:pt x="2126247" y="5090069"/>
                </a:lnTo>
                <a:cubicBezTo>
                  <a:pt x="2125585" y="5082150"/>
                  <a:pt x="2126907" y="5074231"/>
                  <a:pt x="2130206" y="5066312"/>
                </a:cubicBezTo>
                <a:lnTo>
                  <a:pt x="2138125" y="5058392"/>
                </a:lnTo>
                <a:close/>
                <a:moveTo>
                  <a:pt x="2466773" y="5022756"/>
                </a:moveTo>
                <a:lnTo>
                  <a:pt x="2466776" y="5026716"/>
                </a:lnTo>
                <a:cubicBezTo>
                  <a:pt x="2466114" y="5031170"/>
                  <a:pt x="2465455" y="5036117"/>
                  <a:pt x="2464796" y="5041562"/>
                </a:cubicBezTo>
                <a:cubicBezTo>
                  <a:pt x="2464134" y="5047008"/>
                  <a:pt x="2467435" y="5049979"/>
                  <a:pt x="2474693" y="5050473"/>
                </a:cubicBezTo>
                <a:lnTo>
                  <a:pt x="2470735" y="5030674"/>
                </a:lnTo>
                <a:close/>
                <a:moveTo>
                  <a:pt x="2165844" y="5002958"/>
                </a:moveTo>
                <a:lnTo>
                  <a:pt x="2153965" y="5022757"/>
                </a:lnTo>
                <a:cubicBezTo>
                  <a:pt x="2161883" y="5022755"/>
                  <a:pt x="2165844" y="5018795"/>
                  <a:pt x="2165843" y="5010876"/>
                </a:cubicBezTo>
                <a:close/>
                <a:moveTo>
                  <a:pt x="2193559" y="4947522"/>
                </a:moveTo>
                <a:lnTo>
                  <a:pt x="2177722" y="4971280"/>
                </a:lnTo>
                <a:lnTo>
                  <a:pt x="2173764" y="4995038"/>
                </a:lnTo>
                <a:lnTo>
                  <a:pt x="2177722" y="4991078"/>
                </a:lnTo>
                <a:cubicBezTo>
                  <a:pt x="2177476" y="4986624"/>
                  <a:pt x="2177968" y="4981672"/>
                  <a:pt x="2179206" y="4976228"/>
                </a:cubicBezTo>
                <a:cubicBezTo>
                  <a:pt x="2180444" y="4970784"/>
                  <a:pt x="2183910" y="4967815"/>
                  <a:pt x="2189602" y="4967322"/>
                </a:cubicBezTo>
                <a:lnTo>
                  <a:pt x="2193559" y="4967319"/>
                </a:lnTo>
                <a:close/>
                <a:moveTo>
                  <a:pt x="3451174" y="4846603"/>
                </a:moveTo>
                <a:cubicBezTo>
                  <a:pt x="3448891" y="4847326"/>
                  <a:pt x="3446096" y="4848964"/>
                  <a:pt x="3442784" y="4851518"/>
                </a:cubicBezTo>
                <a:cubicBezTo>
                  <a:pt x="3439469" y="4854072"/>
                  <a:pt x="3437891" y="4856395"/>
                  <a:pt x="3438051" y="4858494"/>
                </a:cubicBezTo>
                <a:cubicBezTo>
                  <a:pt x="3439310" y="4862082"/>
                  <a:pt x="3441360" y="4863906"/>
                  <a:pt x="3444204" y="4863968"/>
                </a:cubicBezTo>
                <a:cubicBezTo>
                  <a:pt x="3447048" y="4864030"/>
                  <a:pt x="3449520" y="4863681"/>
                  <a:pt x="3451620" y="4862922"/>
                </a:cubicBezTo>
                <a:close/>
                <a:moveTo>
                  <a:pt x="3689409" y="4845823"/>
                </a:moveTo>
                <a:lnTo>
                  <a:pt x="3724627" y="4868872"/>
                </a:lnTo>
                <a:lnTo>
                  <a:pt x="3728267" y="4868958"/>
                </a:lnTo>
                <a:lnTo>
                  <a:pt x="3730692" y="4848497"/>
                </a:lnTo>
                <a:lnTo>
                  <a:pt x="3707273" y="4849055"/>
                </a:lnTo>
                <a:cubicBezTo>
                  <a:pt x="3704836" y="4844939"/>
                  <a:pt x="3698881" y="4843860"/>
                  <a:pt x="3689409" y="4845823"/>
                </a:cubicBezTo>
                <a:close/>
                <a:moveTo>
                  <a:pt x="2680597" y="4836654"/>
                </a:moveTo>
                <a:cubicBezTo>
                  <a:pt x="2680678" y="4838880"/>
                  <a:pt x="2681501" y="4841354"/>
                  <a:pt x="2683071" y="4844078"/>
                </a:cubicBezTo>
                <a:cubicBezTo>
                  <a:pt x="2684637" y="4846799"/>
                  <a:pt x="2686454" y="4848285"/>
                  <a:pt x="2688514" y="4848532"/>
                </a:cubicBezTo>
                <a:cubicBezTo>
                  <a:pt x="2693136" y="4847871"/>
                  <a:pt x="2695774" y="4845231"/>
                  <a:pt x="2696433" y="4840612"/>
                </a:cubicBezTo>
                <a:close/>
                <a:moveTo>
                  <a:pt x="2395503" y="4808935"/>
                </a:moveTo>
                <a:cubicBezTo>
                  <a:pt x="2395503" y="4811491"/>
                  <a:pt x="2396492" y="4815287"/>
                  <a:pt x="2398470" y="4820320"/>
                </a:cubicBezTo>
                <a:cubicBezTo>
                  <a:pt x="2400451" y="4825349"/>
                  <a:pt x="2403422" y="4828155"/>
                  <a:pt x="2407382" y="4828735"/>
                </a:cubicBezTo>
                <a:lnTo>
                  <a:pt x="2407380" y="4820813"/>
                </a:lnTo>
                <a:cubicBezTo>
                  <a:pt x="2408205" y="4820897"/>
                  <a:pt x="2411504" y="4820731"/>
                  <a:pt x="2417279" y="4820319"/>
                </a:cubicBezTo>
                <a:cubicBezTo>
                  <a:pt x="2423054" y="4819907"/>
                  <a:pt x="2426354" y="4818752"/>
                  <a:pt x="2427181" y="4816852"/>
                </a:cubicBezTo>
                <a:cubicBezTo>
                  <a:pt x="2426108" y="4816525"/>
                  <a:pt x="2421321" y="4815205"/>
                  <a:pt x="2412824" y="4812894"/>
                </a:cubicBezTo>
                <a:cubicBezTo>
                  <a:pt x="2404329" y="4810586"/>
                  <a:pt x="2398553" y="4809264"/>
                  <a:pt x="2395503" y="4808935"/>
                </a:cubicBezTo>
                <a:close/>
                <a:moveTo>
                  <a:pt x="3604781" y="4807797"/>
                </a:moveTo>
                <a:cubicBezTo>
                  <a:pt x="3600335" y="4809039"/>
                  <a:pt x="3598857" y="4813565"/>
                  <a:pt x="3600351" y="4821371"/>
                </a:cubicBezTo>
                <a:cubicBezTo>
                  <a:pt x="3602883" y="4820921"/>
                  <a:pt x="3606937" y="4821328"/>
                  <a:pt x="3612515" y="4822597"/>
                </a:cubicBezTo>
                <a:cubicBezTo>
                  <a:pt x="3618093" y="4823865"/>
                  <a:pt x="3621459" y="4825494"/>
                  <a:pt x="3622615" y="4827483"/>
                </a:cubicBezTo>
                <a:cubicBezTo>
                  <a:pt x="3622651" y="4829443"/>
                  <a:pt x="3621055" y="4831087"/>
                  <a:pt x="3617829" y="4832419"/>
                </a:cubicBezTo>
                <a:cubicBezTo>
                  <a:pt x="3614604" y="4833746"/>
                  <a:pt x="3612740" y="4834440"/>
                  <a:pt x="3612240" y="4834492"/>
                </a:cubicBezTo>
                <a:lnTo>
                  <a:pt x="3628392" y="4862871"/>
                </a:lnTo>
                <a:lnTo>
                  <a:pt x="3663163" y="4869599"/>
                </a:lnTo>
                <a:lnTo>
                  <a:pt x="3669892" y="4834830"/>
                </a:lnTo>
                <a:cubicBezTo>
                  <a:pt x="3672696" y="4834131"/>
                  <a:pt x="3677579" y="4832598"/>
                  <a:pt x="3684536" y="4830224"/>
                </a:cubicBezTo>
                <a:cubicBezTo>
                  <a:pt x="3691497" y="4827852"/>
                  <a:pt x="3695159" y="4825631"/>
                  <a:pt x="3695524" y="4823555"/>
                </a:cubicBezTo>
                <a:cubicBezTo>
                  <a:pt x="3692948" y="4820165"/>
                  <a:pt x="3685633" y="4819125"/>
                  <a:pt x="3673582" y="4820437"/>
                </a:cubicBezTo>
                <a:cubicBezTo>
                  <a:pt x="3661528" y="4821750"/>
                  <a:pt x="3653794" y="4822882"/>
                  <a:pt x="3650377" y="4823836"/>
                </a:cubicBezTo>
                <a:cubicBezTo>
                  <a:pt x="3645159" y="4820497"/>
                  <a:pt x="3638249" y="4816605"/>
                  <a:pt x="3629640" y="4812159"/>
                </a:cubicBezTo>
                <a:cubicBezTo>
                  <a:pt x="3621034" y="4807711"/>
                  <a:pt x="3612747" y="4806258"/>
                  <a:pt x="3604781" y="4807797"/>
                </a:cubicBezTo>
                <a:close/>
                <a:moveTo>
                  <a:pt x="6876978" y="4799077"/>
                </a:moveTo>
                <a:cubicBezTo>
                  <a:pt x="6886560" y="4799653"/>
                  <a:pt x="6895800" y="4800843"/>
                  <a:pt x="6904694" y="4802640"/>
                </a:cubicBezTo>
                <a:lnTo>
                  <a:pt x="6852988" y="4808864"/>
                </a:lnTo>
                <a:lnTo>
                  <a:pt x="6847042" y="4802302"/>
                </a:lnTo>
                <a:lnTo>
                  <a:pt x="6850857" y="4801236"/>
                </a:lnTo>
                <a:cubicBezTo>
                  <a:pt x="6858690" y="4799220"/>
                  <a:pt x="6867393" y="4798502"/>
                  <a:pt x="6876978" y="4799077"/>
                </a:cubicBezTo>
                <a:close/>
                <a:moveTo>
                  <a:pt x="6916753" y="4786939"/>
                </a:moveTo>
                <a:lnTo>
                  <a:pt x="6904694" y="4802640"/>
                </a:lnTo>
                <a:lnTo>
                  <a:pt x="6901501" y="4791200"/>
                </a:lnTo>
                <a:close/>
                <a:moveTo>
                  <a:pt x="2435098" y="4781216"/>
                </a:moveTo>
                <a:cubicBezTo>
                  <a:pt x="2435098" y="4783444"/>
                  <a:pt x="2436088" y="4785920"/>
                  <a:pt x="2438067" y="4788640"/>
                </a:cubicBezTo>
                <a:cubicBezTo>
                  <a:pt x="2440046" y="4791365"/>
                  <a:pt x="2443018" y="4792850"/>
                  <a:pt x="2446976" y="4793098"/>
                </a:cubicBezTo>
                <a:cubicBezTo>
                  <a:pt x="2450276" y="4793757"/>
                  <a:pt x="2451599" y="4792436"/>
                  <a:pt x="2450938" y="4789137"/>
                </a:cubicBezTo>
                <a:cubicBezTo>
                  <a:pt x="2450277" y="4784518"/>
                  <a:pt x="2447636" y="4781877"/>
                  <a:pt x="2443018" y="4781218"/>
                </a:cubicBezTo>
                <a:close/>
                <a:moveTo>
                  <a:pt x="3101429" y="4779356"/>
                </a:moveTo>
                <a:cubicBezTo>
                  <a:pt x="3121590" y="4776719"/>
                  <a:pt x="3134570" y="4781485"/>
                  <a:pt x="3140368" y="4793657"/>
                </a:cubicBezTo>
                <a:cubicBezTo>
                  <a:pt x="3129005" y="4797431"/>
                  <a:pt x="3113599" y="4800537"/>
                  <a:pt x="3094150" y="4802971"/>
                </a:cubicBezTo>
                <a:cubicBezTo>
                  <a:pt x="3074702" y="4805409"/>
                  <a:pt x="3062198" y="4800507"/>
                  <a:pt x="3056640" y="4788271"/>
                </a:cubicBezTo>
                <a:cubicBezTo>
                  <a:pt x="3066336" y="4784963"/>
                  <a:pt x="3081264" y="4781991"/>
                  <a:pt x="3101429" y="4779356"/>
                </a:cubicBezTo>
                <a:close/>
                <a:moveTo>
                  <a:pt x="1637269" y="4778268"/>
                </a:moveTo>
                <a:lnTo>
                  <a:pt x="1613513" y="4825783"/>
                </a:lnTo>
                <a:cubicBezTo>
                  <a:pt x="1613018" y="4835682"/>
                  <a:pt x="1609058" y="4844591"/>
                  <a:pt x="1601633" y="4852512"/>
                </a:cubicBezTo>
                <a:cubicBezTo>
                  <a:pt x="1594210" y="4860429"/>
                  <a:pt x="1586289" y="4867358"/>
                  <a:pt x="1577876" y="4873297"/>
                </a:cubicBezTo>
                <a:cubicBezTo>
                  <a:pt x="1577960" y="4876517"/>
                  <a:pt x="1578782" y="4882950"/>
                  <a:pt x="1580352" y="4892602"/>
                </a:cubicBezTo>
                <a:cubicBezTo>
                  <a:pt x="1581918" y="4902253"/>
                  <a:pt x="1583733" y="4907698"/>
                  <a:pt x="1585795" y="4908936"/>
                </a:cubicBezTo>
                <a:cubicBezTo>
                  <a:pt x="1587693" y="4908192"/>
                  <a:pt x="1588848" y="4904728"/>
                  <a:pt x="1589260" y="4898543"/>
                </a:cubicBezTo>
                <a:cubicBezTo>
                  <a:pt x="1589673" y="4892354"/>
                  <a:pt x="1589838" y="4887901"/>
                  <a:pt x="1589754" y="4885178"/>
                </a:cubicBezTo>
                <a:lnTo>
                  <a:pt x="1601635" y="4857461"/>
                </a:lnTo>
                <a:lnTo>
                  <a:pt x="1629349" y="4841620"/>
                </a:lnTo>
                <a:cubicBezTo>
                  <a:pt x="1628691" y="4833703"/>
                  <a:pt x="1630012" y="4825781"/>
                  <a:pt x="1633311" y="4817862"/>
                </a:cubicBezTo>
                <a:lnTo>
                  <a:pt x="1641231" y="4809945"/>
                </a:lnTo>
                <a:close/>
                <a:moveTo>
                  <a:pt x="6897236" y="4775946"/>
                </a:moveTo>
                <a:lnTo>
                  <a:pt x="6901501" y="4791200"/>
                </a:lnTo>
                <a:lnTo>
                  <a:pt x="6865663" y="4780654"/>
                </a:lnTo>
                <a:cubicBezTo>
                  <a:pt x="6870000" y="4781155"/>
                  <a:pt x="6874785" y="4780505"/>
                  <a:pt x="6880018" y="4778698"/>
                </a:cubicBezTo>
                <a:cubicBezTo>
                  <a:pt x="6885256" y="4776893"/>
                  <a:pt x="6890992" y="4775977"/>
                  <a:pt x="6897236" y="4775946"/>
                </a:cubicBezTo>
                <a:close/>
                <a:moveTo>
                  <a:pt x="3381971" y="4775489"/>
                </a:moveTo>
                <a:cubicBezTo>
                  <a:pt x="3379689" y="4776215"/>
                  <a:pt x="3376889" y="4777850"/>
                  <a:pt x="3373581" y="4780403"/>
                </a:cubicBezTo>
                <a:cubicBezTo>
                  <a:pt x="3370266" y="4782957"/>
                  <a:pt x="3368688" y="4785284"/>
                  <a:pt x="3368847" y="4787379"/>
                </a:cubicBezTo>
                <a:cubicBezTo>
                  <a:pt x="3370107" y="4790968"/>
                  <a:pt x="3372157" y="4792792"/>
                  <a:pt x="3375001" y="4792853"/>
                </a:cubicBezTo>
                <a:cubicBezTo>
                  <a:pt x="3377845" y="4792915"/>
                  <a:pt x="3380317" y="4792567"/>
                  <a:pt x="3382418" y="4791810"/>
                </a:cubicBezTo>
                <a:cubicBezTo>
                  <a:pt x="3386689" y="4789930"/>
                  <a:pt x="3388523" y="4786678"/>
                  <a:pt x="3387914" y="4782052"/>
                </a:cubicBezTo>
                <a:cubicBezTo>
                  <a:pt x="3387266" y="4780347"/>
                  <a:pt x="3386276" y="4779253"/>
                  <a:pt x="3384943" y="4778772"/>
                </a:cubicBezTo>
                <a:cubicBezTo>
                  <a:pt x="3383610" y="4778288"/>
                  <a:pt x="3382617" y="4777194"/>
                  <a:pt x="3381971" y="4775489"/>
                </a:cubicBezTo>
                <a:close/>
                <a:moveTo>
                  <a:pt x="3971613" y="4766977"/>
                </a:moveTo>
                <a:cubicBezTo>
                  <a:pt x="3969661" y="4767949"/>
                  <a:pt x="3967694" y="4770726"/>
                  <a:pt x="3965720" y="4775303"/>
                </a:cubicBezTo>
                <a:cubicBezTo>
                  <a:pt x="3963742" y="4779881"/>
                  <a:pt x="3962046" y="4783611"/>
                  <a:pt x="3960623" y="4786491"/>
                </a:cubicBezTo>
                <a:cubicBezTo>
                  <a:pt x="3962673" y="4792001"/>
                  <a:pt x="3966647" y="4795173"/>
                  <a:pt x="3972532" y="4796014"/>
                </a:cubicBezTo>
                <a:cubicBezTo>
                  <a:pt x="3978419" y="4796850"/>
                  <a:pt x="3983497" y="4796630"/>
                  <a:pt x="3987764" y="4795353"/>
                </a:cubicBezTo>
                <a:lnTo>
                  <a:pt x="4029714" y="4783632"/>
                </a:lnTo>
                <a:lnTo>
                  <a:pt x="4030780" y="4787448"/>
                </a:lnTo>
                <a:cubicBezTo>
                  <a:pt x="4032200" y="4790988"/>
                  <a:pt x="4034888" y="4792638"/>
                  <a:pt x="4038843" y="4792389"/>
                </a:cubicBezTo>
                <a:cubicBezTo>
                  <a:pt x="4042799" y="4792140"/>
                  <a:pt x="4045906" y="4791614"/>
                  <a:pt x="4048167" y="4790813"/>
                </a:cubicBezTo>
                <a:cubicBezTo>
                  <a:pt x="4046940" y="4787043"/>
                  <a:pt x="4044555" y="4784625"/>
                  <a:pt x="4041002" y="4783563"/>
                </a:cubicBezTo>
                <a:cubicBezTo>
                  <a:pt x="4037449" y="4782501"/>
                  <a:pt x="4033687" y="4782523"/>
                  <a:pt x="4029714" y="4783632"/>
                </a:cubicBezTo>
                <a:cubicBezTo>
                  <a:pt x="4025946" y="4773210"/>
                  <a:pt x="4019353" y="4769229"/>
                  <a:pt x="4009934" y="4771687"/>
                </a:cubicBezTo>
                <a:cubicBezTo>
                  <a:pt x="4000513" y="4774147"/>
                  <a:pt x="3991703" y="4776954"/>
                  <a:pt x="3983503" y="4780101"/>
                </a:cubicBezTo>
                <a:cubicBezTo>
                  <a:pt x="3983019" y="4777752"/>
                  <a:pt x="3981858" y="4774819"/>
                  <a:pt x="3980020" y="4771307"/>
                </a:cubicBezTo>
                <a:cubicBezTo>
                  <a:pt x="3978183" y="4767796"/>
                  <a:pt x="3975379" y="4766351"/>
                  <a:pt x="3971613" y="4766977"/>
                </a:cubicBezTo>
                <a:close/>
                <a:moveTo>
                  <a:pt x="3812498" y="4758493"/>
                </a:moveTo>
                <a:lnTo>
                  <a:pt x="3795271" y="4780741"/>
                </a:lnTo>
                <a:cubicBezTo>
                  <a:pt x="3780917" y="4795838"/>
                  <a:pt x="3772998" y="4812171"/>
                  <a:pt x="3771513" y="4829742"/>
                </a:cubicBezTo>
                <a:cubicBezTo>
                  <a:pt x="3771596" y="4836012"/>
                  <a:pt x="3770442" y="4842279"/>
                  <a:pt x="3768047" y="4848551"/>
                </a:cubicBezTo>
                <a:cubicBezTo>
                  <a:pt x="3765659" y="4854821"/>
                  <a:pt x="3761532" y="4859109"/>
                  <a:pt x="3755674" y="4861420"/>
                </a:cubicBezTo>
                <a:lnTo>
                  <a:pt x="3752437" y="4869511"/>
                </a:lnTo>
                <a:lnTo>
                  <a:pt x="3772213" y="4869968"/>
                </a:lnTo>
                <a:cubicBezTo>
                  <a:pt x="3789960" y="4873401"/>
                  <a:pt x="3805822" y="4873767"/>
                  <a:pt x="3819798" y="4871060"/>
                </a:cubicBezTo>
                <a:lnTo>
                  <a:pt x="3843577" y="4897308"/>
                </a:lnTo>
                <a:cubicBezTo>
                  <a:pt x="3852811" y="4895413"/>
                  <a:pt x="3861150" y="4895825"/>
                  <a:pt x="3868591" y="4898543"/>
                </a:cubicBezTo>
                <a:cubicBezTo>
                  <a:pt x="3876030" y="4901262"/>
                  <a:pt x="3884368" y="4901671"/>
                  <a:pt x="3893602" y="4899778"/>
                </a:cubicBezTo>
                <a:cubicBezTo>
                  <a:pt x="3899838" y="4908913"/>
                  <a:pt x="3910768" y="4911854"/>
                  <a:pt x="3926387" y="4908605"/>
                </a:cubicBezTo>
                <a:cubicBezTo>
                  <a:pt x="3942013" y="4905352"/>
                  <a:pt x="3955534" y="4906541"/>
                  <a:pt x="3966958" y="4912171"/>
                </a:cubicBezTo>
                <a:cubicBezTo>
                  <a:pt x="3978220" y="4908338"/>
                  <a:pt x="3990016" y="4906417"/>
                  <a:pt x="4002342" y="4906395"/>
                </a:cubicBezTo>
                <a:cubicBezTo>
                  <a:pt x="3999702" y="4910731"/>
                  <a:pt x="3992129" y="4914902"/>
                  <a:pt x="3979633" y="4918908"/>
                </a:cubicBezTo>
                <a:cubicBezTo>
                  <a:pt x="3967133" y="4922915"/>
                  <a:pt x="3960516" y="4926819"/>
                  <a:pt x="3959777" y="4930624"/>
                </a:cubicBezTo>
                <a:cubicBezTo>
                  <a:pt x="3963404" y="4934407"/>
                  <a:pt x="3974447" y="4937145"/>
                  <a:pt x="3992910" y="4938838"/>
                </a:cubicBezTo>
                <a:cubicBezTo>
                  <a:pt x="4011369" y="4940533"/>
                  <a:pt x="4021880" y="4941367"/>
                  <a:pt x="4024441" y="4941336"/>
                </a:cubicBezTo>
                <a:lnTo>
                  <a:pt x="4043958" y="4952329"/>
                </a:lnTo>
                <a:lnTo>
                  <a:pt x="4063263" y="4947852"/>
                </a:lnTo>
                <a:lnTo>
                  <a:pt x="4054589" y="4935645"/>
                </a:lnTo>
                <a:cubicBezTo>
                  <a:pt x="4043369" y="4932591"/>
                  <a:pt x="4037103" y="4918898"/>
                  <a:pt x="4035781" y="4894561"/>
                </a:cubicBezTo>
                <a:lnTo>
                  <a:pt x="4035156" y="4863038"/>
                </a:lnTo>
                <a:lnTo>
                  <a:pt x="4019002" y="4848296"/>
                </a:lnTo>
                <a:lnTo>
                  <a:pt x="3977052" y="4860017"/>
                </a:lnTo>
                <a:cubicBezTo>
                  <a:pt x="3976181" y="4855978"/>
                  <a:pt x="3974727" y="4852616"/>
                  <a:pt x="3972693" y="4849927"/>
                </a:cubicBezTo>
                <a:cubicBezTo>
                  <a:pt x="3970657" y="4847243"/>
                  <a:pt x="3966878" y="4846586"/>
                  <a:pt x="3961350" y="4847958"/>
                </a:cubicBezTo>
                <a:cubicBezTo>
                  <a:pt x="3957422" y="4849228"/>
                  <a:pt x="3953417" y="4852060"/>
                  <a:pt x="3949333" y="4856454"/>
                </a:cubicBezTo>
                <a:cubicBezTo>
                  <a:pt x="3945253" y="4860851"/>
                  <a:pt x="3941780" y="4865589"/>
                  <a:pt x="3938917" y="4870671"/>
                </a:cubicBezTo>
                <a:cubicBezTo>
                  <a:pt x="3940016" y="4876444"/>
                  <a:pt x="3938265" y="4881216"/>
                  <a:pt x="3933665" y="4884986"/>
                </a:cubicBezTo>
                <a:cubicBezTo>
                  <a:pt x="3929068" y="4888756"/>
                  <a:pt x="3924612" y="4891199"/>
                  <a:pt x="3920297" y="4892320"/>
                </a:cubicBezTo>
                <a:cubicBezTo>
                  <a:pt x="3911235" y="4876435"/>
                  <a:pt x="3890832" y="4869630"/>
                  <a:pt x="3859094" y="4871903"/>
                </a:cubicBezTo>
                <a:cubicBezTo>
                  <a:pt x="3827351" y="4874177"/>
                  <a:pt x="3806683" y="4866417"/>
                  <a:pt x="3797084" y="4848628"/>
                </a:cubicBezTo>
                <a:lnTo>
                  <a:pt x="3839654" y="4824402"/>
                </a:lnTo>
                <a:lnTo>
                  <a:pt x="3849132" y="4784752"/>
                </a:lnTo>
                <a:lnTo>
                  <a:pt x="3875208" y="4789799"/>
                </a:lnTo>
                <a:cubicBezTo>
                  <a:pt x="3875390" y="4789833"/>
                  <a:pt x="3875980" y="4789499"/>
                  <a:pt x="3876983" y="4788788"/>
                </a:cubicBezTo>
                <a:cubicBezTo>
                  <a:pt x="3877984" y="4788082"/>
                  <a:pt x="3878311" y="4786792"/>
                  <a:pt x="3877958" y="4784921"/>
                </a:cubicBezTo>
                <a:lnTo>
                  <a:pt x="3872014" y="4778358"/>
                </a:lnTo>
                <a:lnTo>
                  <a:pt x="3810547" y="4779086"/>
                </a:lnTo>
                <a:cubicBezTo>
                  <a:pt x="3822764" y="4774989"/>
                  <a:pt x="3826555" y="4770162"/>
                  <a:pt x="3821918" y="4764605"/>
                </a:cubicBezTo>
                <a:close/>
                <a:moveTo>
                  <a:pt x="3471037" y="4757672"/>
                </a:moveTo>
                <a:cubicBezTo>
                  <a:pt x="3461797" y="4756485"/>
                  <a:pt x="3452446" y="4756742"/>
                  <a:pt x="3442985" y="4758442"/>
                </a:cubicBezTo>
                <a:cubicBezTo>
                  <a:pt x="3436972" y="4760207"/>
                  <a:pt x="3430201" y="4762955"/>
                  <a:pt x="3422678" y="4766685"/>
                </a:cubicBezTo>
                <a:cubicBezTo>
                  <a:pt x="3415155" y="4770416"/>
                  <a:pt x="3408654" y="4774118"/>
                  <a:pt x="3403170" y="4777789"/>
                </a:cubicBezTo>
                <a:cubicBezTo>
                  <a:pt x="3407966" y="4790668"/>
                  <a:pt x="3414103" y="4795463"/>
                  <a:pt x="3421577" y="4792177"/>
                </a:cubicBezTo>
                <a:cubicBezTo>
                  <a:pt x="3429053" y="4788886"/>
                  <a:pt x="3434657" y="4791775"/>
                  <a:pt x="3438389" y="4800842"/>
                </a:cubicBezTo>
                <a:cubicBezTo>
                  <a:pt x="3452923" y="4776225"/>
                  <a:pt x="3462241" y="4771563"/>
                  <a:pt x="3466346" y="4786863"/>
                </a:cubicBezTo>
                <a:cubicBezTo>
                  <a:pt x="3470448" y="4802162"/>
                  <a:pt x="3481056" y="4809476"/>
                  <a:pt x="3498171" y="4808804"/>
                </a:cubicBezTo>
                <a:lnTo>
                  <a:pt x="3501983" y="4807739"/>
                </a:lnTo>
                <a:lnTo>
                  <a:pt x="3554142" y="4817835"/>
                </a:lnTo>
                <a:lnTo>
                  <a:pt x="3553861" y="4772689"/>
                </a:lnTo>
                <a:cubicBezTo>
                  <a:pt x="3534939" y="4776090"/>
                  <a:pt x="3516462" y="4773716"/>
                  <a:pt x="3498424" y="4765567"/>
                </a:cubicBezTo>
                <a:cubicBezTo>
                  <a:pt x="3489406" y="4761491"/>
                  <a:pt x="3480276" y="4758859"/>
                  <a:pt x="3471037" y="4757672"/>
                </a:cubicBezTo>
                <a:close/>
                <a:moveTo>
                  <a:pt x="2435096" y="4757459"/>
                </a:moveTo>
                <a:cubicBezTo>
                  <a:pt x="2435097" y="4761253"/>
                  <a:pt x="2436087" y="4763563"/>
                  <a:pt x="2438068" y="4764387"/>
                </a:cubicBezTo>
                <a:cubicBezTo>
                  <a:pt x="2440045" y="4765213"/>
                  <a:pt x="2443019" y="4765543"/>
                  <a:pt x="2446978" y="4765378"/>
                </a:cubicBezTo>
                <a:lnTo>
                  <a:pt x="2450939" y="4765379"/>
                </a:lnTo>
                <a:cubicBezTo>
                  <a:pt x="2450938" y="4761584"/>
                  <a:pt x="2449947" y="4759274"/>
                  <a:pt x="2447967" y="4758450"/>
                </a:cubicBezTo>
                <a:cubicBezTo>
                  <a:pt x="2445989" y="4757624"/>
                  <a:pt x="2443016" y="4757294"/>
                  <a:pt x="2439057" y="4757459"/>
                </a:cubicBezTo>
                <a:close/>
                <a:moveTo>
                  <a:pt x="1668947" y="4754509"/>
                </a:moveTo>
                <a:lnTo>
                  <a:pt x="1657067" y="4774308"/>
                </a:lnTo>
                <a:cubicBezTo>
                  <a:pt x="1664989" y="4774308"/>
                  <a:pt x="1668947" y="4770349"/>
                  <a:pt x="1668949" y="4762430"/>
                </a:cubicBezTo>
                <a:close/>
                <a:moveTo>
                  <a:pt x="3733548" y="4738932"/>
                </a:moveTo>
                <a:lnTo>
                  <a:pt x="3711114" y="4761642"/>
                </a:lnTo>
                <a:cubicBezTo>
                  <a:pt x="3714617" y="4771114"/>
                  <a:pt x="3722276" y="4778910"/>
                  <a:pt x="3734094" y="4785030"/>
                </a:cubicBezTo>
                <a:lnTo>
                  <a:pt x="3738276" y="4786874"/>
                </a:lnTo>
                <a:lnTo>
                  <a:pt x="3739837" y="4774309"/>
                </a:lnTo>
                <a:lnTo>
                  <a:pt x="3752280" y="4749731"/>
                </a:lnTo>
                <a:close/>
                <a:moveTo>
                  <a:pt x="2652877" y="4713905"/>
                </a:moveTo>
                <a:cubicBezTo>
                  <a:pt x="2652961" y="4716133"/>
                  <a:pt x="2653784" y="4718607"/>
                  <a:pt x="2655353" y="4721327"/>
                </a:cubicBezTo>
                <a:cubicBezTo>
                  <a:pt x="2656920" y="4724052"/>
                  <a:pt x="2658736" y="4725535"/>
                  <a:pt x="2660796" y="4725782"/>
                </a:cubicBezTo>
                <a:cubicBezTo>
                  <a:pt x="2669377" y="4725124"/>
                  <a:pt x="2675974" y="4722482"/>
                  <a:pt x="2680598" y="4717863"/>
                </a:cubicBezTo>
                <a:close/>
                <a:moveTo>
                  <a:pt x="1696666" y="4699075"/>
                </a:moveTo>
                <a:lnTo>
                  <a:pt x="1680827" y="4722830"/>
                </a:lnTo>
                <a:lnTo>
                  <a:pt x="1676866" y="4746588"/>
                </a:lnTo>
                <a:lnTo>
                  <a:pt x="1680828" y="4742631"/>
                </a:lnTo>
                <a:cubicBezTo>
                  <a:pt x="1680578" y="4738175"/>
                  <a:pt x="1681074" y="4733226"/>
                  <a:pt x="1682312" y="4727781"/>
                </a:cubicBezTo>
                <a:cubicBezTo>
                  <a:pt x="1683550" y="4722337"/>
                  <a:pt x="1687013" y="4719369"/>
                  <a:pt x="1692704" y="4718872"/>
                </a:cubicBezTo>
                <a:lnTo>
                  <a:pt x="1696665" y="4718873"/>
                </a:lnTo>
                <a:close/>
                <a:moveTo>
                  <a:pt x="3337948" y="4676784"/>
                </a:moveTo>
                <a:cubicBezTo>
                  <a:pt x="3335914" y="4677782"/>
                  <a:pt x="3334108" y="4680514"/>
                  <a:pt x="3332529" y="4684981"/>
                </a:cubicBezTo>
                <a:cubicBezTo>
                  <a:pt x="3330950" y="4689447"/>
                  <a:pt x="3330365" y="4692864"/>
                  <a:pt x="3330767" y="4695236"/>
                </a:cubicBezTo>
                <a:lnTo>
                  <a:pt x="3354100" y="4705163"/>
                </a:lnTo>
                <a:cubicBezTo>
                  <a:pt x="3356766" y="4704590"/>
                  <a:pt x="3360966" y="4703072"/>
                  <a:pt x="3366702" y="4700613"/>
                </a:cubicBezTo>
                <a:cubicBezTo>
                  <a:pt x="3372440" y="4698154"/>
                  <a:pt x="3375153" y="4694998"/>
                  <a:pt x="3374848" y="4691143"/>
                </a:cubicBezTo>
                <a:cubicBezTo>
                  <a:pt x="3372954" y="4687732"/>
                  <a:pt x="3368360" y="4686618"/>
                  <a:pt x="3361067" y="4687800"/>
                </a:cubicBezTo>
                <a:cubicBezTo>
                  <a:pt x="3353773" y="4688981"/>
                  <a:pt x="3348759" y="4690037"/>
                  <a:pt x="3346022" y="4690974"/>
                </a:cubicBezTo>
                <a:cubicBezTo>
                  <a:pt x="3345457" y="4688647"/>
                  <a:pt x="3344456" y="4685673"/>
                  <a:pt x="3343014" y="4682051"/>
                </a:cubicBezTo>
                <a:cubicBezTo>
                  <a:pt x="3341576" y="4678428"/>
                  <a:pt x="3339887" y="4676672"/>
                  <a:pt x="3337948" y="4676784"/>
                </a:cubicBezTo>
                <a:close/>
                <a:moveTo>
                  <a:pt x="6030829" y="4676775"/>
                </a:moveTo>
                <a:lnTo>
                  <a:pt x="6036157" y="4695846"/>
                </a:lnTo>
                <a:cubicBezTo>
                  <a:pt x="6041927" y="4699630"/>
                  <a:pt x="6048420" y="4701411"/>
                  <a:pt x="6055637" y="4701192"/>
                </a:cubicBezTo>
                <a:cubicBezTo>
                  <a:pt x="6062859" y="4700976"/>
                  <a:pt x="6068667" y="4703977"/>
                  <a:pt x="6073060" y="4710201"/>
                </a:cubicBezTo>
                <a:lnTo>
                  <a:pt x="6090443" y="4713568"/>
                </a:lnTo>
                <a:cubicBezTo>
                  <a:pt x="6090696" y="4716923"/>
                  <a:pt x="6092324" y="4717839"/>
                  <a:pt x="6095324" y="4716317"/>
                </a:cubicBezTo>
                <a:cubicBezTo>
                  <a:pt x="6097675" y="4715230"/>
                  <a:pt x="6100753" y="4712143"/>
                  <a:pt x="6104558" y="4707054"/>
                </a:cubicBezTo>
                <a:cubicBezTo>
                  <a:pt x="6108360" y="4701967"/>
                  <a:pt x="6110217" y="4698192"/>
                  <a:pt x="6110129" y="4695734"/>
                </a:cubicBezTo>
                <a:cubicBezTo>
                  <a:pt x="6108235" y="4692323"/>
                  <a:pt x="6103642" y="4691210"/>
                  <a:pt x="6096348" y="4692391"/>
                </a:cubicBezTo>
                <a:cubicBezTo>
                  <a:pt x="6089054" y="4693572"/>
                  <a:pt x="6084041" y="4694628"/>
                  <a:pt x="6081303" y="4695565"/>
                </a:cubicBezTo>
                <a:lnTo>
                  <a:pt x="6069864" y="4698762"/>
                </a:lnTo>
                <a:close/>
                <a:moveTo>
                  <a:pt x="2696433" y="4674308"/>
                </a:moveTo>
                <a:cubicBezTo>
                  <a:pt x="2696350" y="4676534"/>
                  <a:pt x="2696518" y="4679010"/>
                  <a:pt x="2696929" y="4681732"/>
                </a:cubicBezTo>
                <a:cubicBezTo>
                  <a:pt x="2697341" y="4684454"/>
                  <a:pt x="2698497" y="4685938"/>
                  <a:pt x="2700395" y="4686187"/>
                </a:cubicBezTo>
                <a:cubicBezTo>
                  <a:pt x="2703694" y="4685526"/>
                  <a:pt x="2705014" y="4682885"/>
                  <a:pt x="2704353" y="4678266"/>
                </a:cubicBezTo>
                <a:cubicBezTo>
                  <a:pt x="2705013" y="4674967"/>
                  <a:pt x="2703692" y="4673647"/>
                  <a:pt x="2700393" y="4674308"/>
                </a:cubicBezTo>
                <a:close/>
                <a:moveTo>
                  <a:pt x="6175577" y="4665113"/>
                </a:moveTo>
                <a:lnTo>
                  <a:pt x="6174959" y="4677621"/>
                </a:lnTo>
                <a:cubicBezTo>
                  <a:pt x="6175568" y="4682248"/>
                  <a:pt x="6177550" y="4684437"/>
                  <a:pt x="6180905" y="4684183"/>
                </a:cubicBezTo>
                <a:cubicBezTo>
                  <a:pt x="6184327" y="4682628"/>
                  <a:pt x="6185000" y="4679525"/>
                  <a:pt x="6182934" y="4674879"/>
                </a:cubicBezTo>
                <a:cubicBezTo>
                  <a:pt x="6180860" y="4670231"/>
                  <a:pt x="6178411" y="4666979"/>
                  <a:pt x="6175577" y="4665113"/>
                </a:cubicBezTo>
                <a:close/>
                <a:moveTo>
                  <a:pt x="2753909" y="4652352"/>
                </a:moveTo>
                <a:lnTo>
                  <a:pt x="2750383" y="4662924"/>
                </a:lnTo>
                <a:cubicBezTo>
                  <a:pt x="2746838" y="4667625"/>
                  <a:pt x="2742052" y="4670100"/>
                  <a:pt x="2736031" y="4670347"/>
                </a:cubicBezTo>
                <a:lnTo>
                  <a:pt x="2728110" y="4670349"/>
                </a:lnTo>
                <a:lnTo>
                  <a:pt x="2716232" y="4702026"/>
                </a:lnTo>
                <a:cubicBezTo>
                  <a:pt x="2726709" y="4701117"/>
                  <a:pt x="2736444" y="4700953"/>
                  <a:pt x="2745434" y="4701529"/>
                </a:cubicBezTo>
                <a:cubicBezTo>
                  <a:pt x="2754428" y="4702107"/>
                  <a:pt x="2759212" y="4708871"/>
                  <a:pt x="2759787" y="4721822"/>
                </a:cubicBezTo>
                <a:lnTo>
                  <a:pt x="2739990" y="4757459"/>
                </a:lnTo>
                <a:cubicBezTo>
                  <a:pt x="2737763" y="4757377"/>
                  <a:pt x="2735288" y="4757544"/>
                  <a:pt x="2732566" y="4757955"/>
                </a:cubicBezTo>
                <a:cubicBezTo>
                  <a:pt x="2729844" y="4758367"/>
                  <a:pt x="2728358" y="4759520"/>
                  <a:pt x="2728111" y="4761421"/>
                </a:cubicBezTo>
                <a:cubicBezTo>
                  <a:pt x="2728440" y="4765628"/>
                  <a:pt x="2730750" y="4770081"/>
                  <a:pt x="2735040" y="4774783"/>
                </a:cubicBezTo>
                <a:cubicBezTo>
                  <a:pt x="2739329" y="4779486"/>
                  <a:pt x="2743618" y="4782949"/>
                  <a:pt x="2747910" y="4785176"/>
                </a:cubicBezTo>
                <a:lnTo>
                  <a:pt x="2734807" y="4808106"/>
                </a:lnTo>
                <a:lnTo>
                  <a:pt x="2762881" y="4796342"/>
                </a:lnTo>
                <a:lnTo>
                  <a:pt x="2830291" y="4802174"/>
                </a:lnTo>
                <a:cubicBezTo>
                  <a:pt x="2834091" y="4807195"/>
                  <a:pt x="2839334" y="4810013"/>
                  <a:pt x="2846016" y="4810631"/>
                </a:cubicBezTo>
                <a:cubicBezTo>
                  <a:pt x="2852699" y="4811249"/>
                  <a:pt x="2859048" y="4810673"/>
                  <a:pt x="2865061" y="4808905"/>
                </a:cubicBezTo>
                <a:cubicBezTo>
                  <a:pt x="2868864" y="4813926"/>
                  <a:pt x="2874106" y="4816744"/>
                  <a:pt x="2880785" y="4817363"/>
                </a:cubicBezTo>
                <a:cubicBezTo>
                  <a:pt x="2887467" y="4817977"/>
                  <a:pt x="2893817" y="4817405"/>
                  <a:pt x="2899833" y="4815636"/>
                </a:cubicBezTo>
                <a:cubicBezTo>
                  <a:pt x="2906876" y="4818465"/>
                  <a:pt x="2914901" y="4822046"/>
                  <a:pt x="2923906" y="4826382"/>
                </a:cubicBezTo>
                <a:cubicBezTo>
                  <a:pt x="2932913" y="4830717"/>
                  <a:pt x="2941358" y="4832129"/>
                  <a:pt x="2949241" y="4830611"/>
                </a:cubicBezTo>
                <a:cubicBezTo>
                  <a:pt x="2953691" y="4829367"/>
                  <a:pt x="2955166" y="4824845"/>
                  <a:pt x="2953673" y="4817040"/>
                </a:cubicBezTo>
                <a:cubicBezTo>
                  <a:pt x="2957984" y="4815920"/>
                  <a:pt x="2962441" y="4813476"/>
                  <a:pt x="2967041" y="4809706"/>
                </a:cubicBezTo>
                <a:cubicBezTo>
                  <a:pt x="2971641" y="4805936"/>
                  <a:pt x="2973392" y="4801164"/>
                  <a:pt x="2972290" y="4795392"/>
                </a:cubicBezTo>
                <a:lnTo>
                  <a:pt x="3000500" y="4808066"/>
                </a:lnTo>
                <a:lnTo>
                  <a:pt x="3094606" y="4806442"/>
                </a:lnTo>
                <a:cubicBezTo>
                  <a:pt x="3098868" y="4821698"/>
                  <a:pt x="3108626" y="4827191"/>
                  <a:pt x="3123879" y="4822933"/>
                </a:cubicBezTo>
                <a:lnTo>
                  <a:pt x="3131509" y="4820801"/>
                </a:lnTo>
                <a:lnTo>
                  <a:pt x="3172224" y="4834091"/>
                </a:lnTo>
                <a:cubicBezTo>
                  <a:pt x="3174910" y="4833598"/>
                  <a:pt x="3179069" y="4831921"/>
                  <a:pt x="3184694" y="4829067"/>
                </a:cubicBezTo>
                <a:cubicBezTo>
                  <a:pt x="3190320" y="4826208"/>
                  <a:pt x="3192723" y="4821942"/>
                  <a:pt x="3191907" y="4816259"/>
                </a:cubicBezTo>
                <a:cubicBezTo>
                  <a:pt x="3191001" y="4814542"/>
                  <a:pt x="3188624" y="4814008"/>
                  <a:pt x="3184779" y="4814652"/>
                </a:cubicBezTo>
                <a:cubicBezTo>
                  <a:pt x="3180932" y="4815300"/>
                  <a:pt x="3177869" y="4815983"/>
                  <a:pt x="3175587" y="4816709"/>
                </a:cubicBezTo>
                <a:lnTo>
                  <a:pt x="3140368" y="4793657"/>
                </a:lnTo>
                <a:cubicBezTo>
                  <a:pt x="3143003" y="4786841"/>
                  <a:pt x="3147771" y="4781223"/>
                  <a:pt x="3154677" y="4776812"/>
                </a:cubicBezTo>
                <a:cubicBezTo>
                  <a:pt x="3161582" y="4772398"/>
                  <a:pt x="3168105" y="4769377"/>
                  <a:pt x="3174244" y="4767747"/>
                </a:cubicBezTo>
                <a:cubicBezTo>
                  <a:pt x="3181729" y="4766342"/>
                  <a:pt x="3188794" y="4767107"/>
                  <a:pt x="3195442" y="4770047"/>
                </a:cubicBezTo>
                <a:cubicBezTo>
                  <a:pt x="3202086" y="4772987"/>
                  <a:pt x="3209153" y="4773755"/>
                  <a:pt x="3216640" y="4772347"/>
                </a:cubicBezTo>
                <a:cubicBezTo>
                  <a:pt x="3222389" y="4773910"/>
                  <a:pt x="3238877" y="4775298"/>
                  <a:pt x="3266109" y="4776512"/>
                </a:cubicBezTo>
                <a:cubicBezTo>
                  <a:pt x="3293345" y="4777725"/>
                  <a:pt x="3311476" y="4777625"/>
                  <a:pt x="3320505" y="4776220"/>
                </a:cubicBezTo>
                <a:cubicBezTo>
                  <a:pt x="3323803" y="4779750"/>
                  <a:pt x="3328296" y="4782950"/>
                  <a:pt x="3333978" y="4785814"/>
                </a:cubicBezTo>
                <a:cubicBezTo>
                  <a:pt x="3339660" y="4788682"/>
                  <a:pt x="3344571" y="4789707"/>
                  <a:pt x="3348715" y="4788894"/>
                </a:cubicBezTo>
                <a:cubicBezTo>
                  <a:pt x="3352255" y="4787475"/>
                  <a:pt x="3353905" y="4784787"/>
                  <a:pt x="3353656" y="4780831"/>
                </a:cubicBezTo>
                <a:cubicBezTo>
                  <a:pt x="3353407" y="4776875"/>
                  <a:pt x="3352881" y="4773769"/>
                  <a:pt x="3352080" y="4771508"/>
                </a:cubicBezTo>
                <a:lnTo>
                  <a:pt x="3318989" y="4756084"/>
                </a:lnTo>
                <a:lnTo>
                  <a:pt x="3289548" y="4768423"/>
                </a:lnTo>
                <a:cubicBezTo>
                  <a:pt x="3288438" y="4764451"/>
                  <a:pt x="3286506" y="4761219"/>
                  <a:pt x="3283756" y="4758734"/>
                </a:cubicBezTo>
                <a:cubicBezTo>
                  <a:pt x="3281006" y="4756246"/>
                  <a:pt x="3277702" y="4755456"/>
                  <a:pt x="3273846" y="4756364"/>
                </a:cubicBezTo>
                <a:cubicBezTo>
                  <a:pt x="3268179" y="4758462"/>
                  <a:pt x="3263569" y="4759750"/>
                  <a:pt x="3260019" y="4760227"/>
                </a:cubicBezTo>
                <a:cubicBezTo>
                  <a:pt x="3256469" y="4760704"/>
                  <a:pt x="3253658" y="4757380"/>
                  <a:pt x="3251578" y="4750249"/>
                </a:cubicBezTo>
                <a:lnTo>
                  <a:pt x="3220622" y="4742456"/>
                </a:lnTo>
                <a:cubicBezTo>
                  <a:pt x="3206632" y="4747563"/>
                  <a:pt x="3186525" y="4752839"/>
                  <a:pt x="3160292" y="4758283"/>
                </a:cubicBezTo>
                <a:cubicBezTo>
                  <a:pt x="3134061" y="4763729"/>
                  <a:pt x="3117011" y="4757869"/>
                  <a:pt x="3109133" y="4740713"/>
                </a:cubicBezTo>
                <a:lnTo>
                  <a:pt x="3074362" y="4733985"/>
                </a:lnTo>
                <a:cubicBezTo>
                  <a:pt x="3053888" y="4737648"/>
                  <a:pt x="3040154" y="4733262"/>
                  <a:pt x="3033172" y="4720825"/>
                </a:cubicBezTo>
                <a:cubicBezTo>
                  <a:pt x="3026183" y="4708386"/>
                  <a:pt x="3011498" y="4704270"/>
                  <a:pt x="2989119" y="4708467"/>
                </a:cubicBezTo>
                <a:cubicBezTo>
                  <a:pt x="2978622" y="4700946"/>
                  <a:pt x="2966835" y="4694307"/>
                  <a:pt x="2953744" y="4688543"/>
                </a:cubicBezTo>
                <a:cubicBezTo>
                  <a:pt x="2940657" y="4682778"/>
                  <a:pt x="2927492" y="4678575"/>
                  <a:pt x="2914250" y="4675937"/>
                </a:cubicBezTo>
                <a:cubicBezTo>
                  <a:pt x="2908793" y="4665299"/>
                  <a:pt x="2894973" y="4660595"/>
                  <a:pt x="2872790" y="4661823"/>
                </a:cubicBezTo>
                <a:cubicBezTo>
                  <a:pt x="2850608" y="4663054"/>
                  <a:pt x="2833619" y="4665400"/>
                  <a:pt x="2821825" y="4668868"/>
                </a:cubicBezTo>
                <a:cubicBezTo>
                  <a:pt x="2816552" y="4659807"/>
                  <a:pt x="2804919" y="4657403"/>
                  <a:pt x="2786920" y="4661663"/>
                </a:cubicBezTo>
                <a:close/>
                <a:moveTo>
                  <a:pt x="3191238" y="4651993"/>
                </a:moveTo>
                <a:cubicBezTo>
                  <a:pt x="3188955" y="4652719"/>
                  <a:pt x="3186160" y="4654357"/>
                  <a:pt x="3182847" y="4656907"/>
                </a:cubicBezTo>
                <a:cubicBezTo>
                  <a:pt x="3179532" y="4659461"/>
                  <a:pt x="3177958" y="4661787"/>
                  <a:pt x="3178114" y="4663883"/>
                </a:cubicBezTo>
                <a:cubicBezTo>
                  <a:pt x="3179373" y="4667472"/>
                  <a:pt x="3181426" y="4669295"/>
                  <a:pt x="3184267" y="4669358"/>
                </a:cubicBezTo>
                <a:cubicBezTo>
                  <a:pt x="3187111" y="4669419"/>
                  <a:pt x="3189584" y="4669074"/>
                  <a:pt x="3191688" y="4668314"/>
                </a:cubicBezTo>
                <a:close/>
                <a:moveTo>
                  <a:pt x="3252705" y="4651266"/>
                </a:moveTo>
                <a:lnTo>
                  <a:pt x="3210755" y="4662986"/>
                </a:lnTo>
                <a:lnTo>
                  <a:pt x="3226904" y="4691366"/>
                </a:lnTo>
                <a:lnTo>
                  <a:pt x="3261226" y="4681777"/>
                </a:lnTo>
                <a:close/>
                <a:moveTo>
                  <a:pt x="3199034" y="4621036"/>
                </a:moveTo>
                <a:cubicBezTo>
                  <a:pt x="3195062" y="4622146"/>
                  <a:pt x="3191830" y="4624078"/>
                  <a:pt x="3189345" y="4626827"/>
                </a:cubicBezTo>
                <a:cubicBezTo>
                  <a:pt x="3186860" y="4629577"/>
                  <a:pt x="3186070" y="4632881"/>
                  <a:pt x="3186976" y="4636741"/>
                </a:cubicBezTo>
                <a:cubicBezTo>
                  <a:pt x="3188498" y="4639742"/>
                  <a:pt x="3191397" y="4640300"/>
                  <a:pt x="3195669" y="4638422"/>
                </a:cubicBezTo>
                <a:cubicBezTo>
                  <a:pt x="3199321" y="4637402"/>
                  <a:pt x="3201281" y="4635825"/>
                  <a:pt x="3201543" y="4633697"/>
                </a:cubicBezTo>
                <a:cubicBezTo>
                  <a:pt x="3201805" y="4631569"/>
                  <a:pt x="3201322" y="4628620"/>
                  <a:pt x="3200100" y="4624852"/>
                </a:cubicBezTo>
                <a:close/>
                <a:moveTo>
                  <a:pt x="3164262" y="4614305"/>
                </a:moveTo>
                <a:cubicBezTo>
                  <a:pt x="3161983" y="4615030"/>
                  <a:pt x="3159184" y="4616669"/>
                  <a:pt x="3155871" y="4619219"/>
                </a:cubicBezTo>
                <a:cubicBezTo>
                  <a:pt x="3152560" y="4621773"/>
                  <a:pt x="3150982" y="4624099"/>
                  <a:pt x="3151138" y="4626195"/>
                </a:cubicBezTo>
                <a:cubicBezTo>
                  <a:pt x="3152398" y="4629784"/>
                  <a:pt x="3154452" y="4631610"/>
                  <a:pt x="3157296" y="4631672"/>
                </a:cubicBezTo>
                <a:cubicBezTo>
                  <a:pt x="3160139" y="4631731"/>
                  <a:pt x="3162612" y="4631385"/>
                  <a:pt x="3164712" y="4630626"/>
                </a:cubicBezTo>
                <a:close/>
                <a:moveTo>
                  <a:pt x="2530130" y="4606994"/>
                </a:moveTo>
                <a:cubicBezTo>
                  <a:pt x="2516355" y="4608314"/>
                  <a:pt x="2506289" y="4616562"/>
                  <a:pt x="2499937" y="4631740"/>
                </a:cubicBezTo>
                <a:cubicBezTo>
                  <a:pt x="2493585" y="4646920"/>
                  <a:pt x="2490450" y="4661108"/>
                  <a:pt x="2490533" y="4674308"/>
                </a:cubicBezTo>
                <a:cubicBezTo>
                  <a:pt x="2482613" y="4674966"/>
                  <a:pt x="2478654" y="4677606"/>
                  <a:pt x="2478656" y="4682227"/>
                </a:cubicBezTo>
                <a:cubicBezTo>
                  <a:pt x="2478902" y="4688248"/>
                  <a:pt x="2478407" y="4693031"/>
                  <a:pt x="2477168" y="4696579"/>
                </a:cubicBezTo>
                <a:cubicBezTo>
                  <a:pt x="2475932" y="4700128"/>
                  <a:pt x="2472467" y="4701942"/>
                  <a:pt x="2466773" y="4702026"/>
                </a:cubicBezTo>
                <a:lnTo>
                  <a:pt x="2450937" y="4737663"/>
                </a:lnTo>
                <a:cubicBezTo>
                  <a:pt x="2459020" y="4731807"/>
                  <a:pt x="2466611" y="4725702"/>
                  <a:pt x="2473705" y="4719349"/>
                </a:cubicBezTo>
                <a:cubicBezTo>
                  <a:pt x="2480800" y="4712996"/>
                  <a:pt x="2486408" y="4705901"/>
                  <a:pt x="2490535" y="4698065"/>
                </a:cubicBezTo>
                <a:cubicBezTo>
                  <a:pt x="2490286" y="4693612"/>
                  <a:pt x="2490778" y="4688660"/>
                  <a:pt x="2492016" y="4683216"/>
                </a:cubicBezTo>
                <a:cubicBezTo>
                  <a:pt x="2493255" y="4677772"/>
                  <a:pt x="2496721" y="4674803"/>
                  <a:pt x="2502412" y="4674306"/>
                </a:cubicBezTo>
                <a:cubicBezTo>
                  <a:pt x="2510495" y="4664573"/>
                  <a:pt x="2517096" y="4654344"/>
                  <a:pt x="2522211" y="4643622"/>
                </a:cubicBezTo>
                <a:cubicBezTo>
                  <a:pt x="2527326" y="4632896"/>
                  <a:pt x="2529964" y="4620686"/>
                  <a:pt x="2530130" y="4606994"/>
                </a:cubicBezTo>
                <a:close/>
                <a:moveTo>
                  <a:pt x="3107230" y="4601464"/>
                </a:moveTo>
                <a:cubicBezTo>
                  <a:pt x="3103637" y="4602722"/>
                  <a:pt x="3101814" y="4604775"/>
                  <a:pt x="3101752" y="4607619"/>
                </a:cubicBezTo>
                <a:cubicBezTo>
                  <a:pt x="3101690" y="4610463"/>
                  <a:pt x="3102039" y="4612935"/>
                  <a:pt x="3102798" y="4615035"/>
                </a:cubicBezTo>
                <a:cubicBezTo>
                  <a:pt x="3103281" y="4617382"/>
                  <a:pt x="3104443" y="4620314"/>
                  <a:pt x="3106280" y="4623826"/>
                </a:cubicBezTo>
                <a:cubicBezTo>
                  <a:pt x="3108118" y="4627338"/>
                  <a:pt x="3110922" y="4628782"/>
                  <a:pt x="3114688" y="4628160"/>
                </a:cubicBezTo>
                <a:cubicBezTo>
                  <a:pt x="3118694" y="4626867"/>
                  <a:pt x="3122540" y="4624080"/>
                  <a:pt x="3126225" y="4619797"/>
                </a:cubicBezTo>
                <a:cubicBezTo>
                  <a:pt x="3129909" y="4615511"/>
                  <a:pt x="3132271" y="4611084"/>
                  <a:pt x="3133306" y="4606512"/>
                </a:cubicBezTo>
                <a:cubicBezTo>
                  <a:pt x="3128894" y="4605432"/>
                  <a:pt x="3124413" y="4604115"/>
                  <a:pt x="3119868" y="4602558"/>
                </a:cubicBezTo>
                <a:cubicBezTo>
                  <a:pt x="3115320" y="4601002"/>
                  <a:pt x="3111108" y="4600635"/>
                  <a:pt x="3107230" y="4601464"/>
                </a:cubicBezTo>
                <a:close/>
                <a:moveTo>
                  <a:pt x="2540053" y="4581756"/>
                </a:moveTo>
                <a:lnTo>
                  <a:pt x="2531941" y="4584710"/>
                </a:lnTo>
                <a:lnTo>
                  <a:pt x="2532605" y="4586701"/>
                </a:lnTo>
                <a:cubicBezTo>
                  <a:pt x="2534171" y="4589422"/>
                  <a:pt x="2535988" y="4590908"/>
                  <a:pt x="2538047" y="4591156"/>
                </a:cubicBezTo>
                <a:cubicBezTo>
                  <a:pt x="2542670" y="4590494"/>
                  <a:pt x="2545308" y="4587854"/>
                  <a:pt x="2545967" y="4583235"/>
                </a:cubicBezTo>
                <a:close/>
                <a:moveTo>
                  <a:pt x="1898605" y="4560489"/>
                </a:moveTo>
                <a:cubicBezTo>
                  <a:pt x="1898606" y="4563045"/>
                  <a:pt x="1899598" y="4566840"/>
                  <a:pt x="1901575" y="4571870"/>
                </a:cubicBezTo>
                <a:cubicBezTo>
                  <a:pt x="1903557" y="4576902"/>
                  <a:pt x="1906525" y="4579709"/>
                  <a:pt x="1910484" y="4580285"/>
                </a:cubicBezTo>
                <a:lnTo>
                  <a:pt x="1910486" y="4572367"/>
                </a:lnTo>
                <a:cubicBezTo>
                  <a:pt x="1911310" y="4572448"/>
                  <a:pt x="1914609" y="4572284"/>
                  <a:pt x="1920385" y="4571872"/>
                </a:cubicBezTo>
                <a:cubicBezTo>
                  <a:pt x="1926160" y="4571457"/>
                  <a:pt x="1929459" y="4570302"/>
                  <a:pt x="1930284" y="4568406"/>
                </a:cubicBezTo>
                <a:cubicBezTo>
                  <a:pt x="1929210" y="4568076"/>
                  <a:pt x="1924426" y="4566756"/>
                  <a:pt x="1915931" y="4564447"/>
                </a:cubicBezTo>
                <a:cubicBezTo>
                  <a:pt x="1907434" y="4562136"/>
                  <a:pt x="1901660" y="4560817"/>
                  <a:pt x="1898605" y="4560489"/>
                </a:cubicBezTo>
                <a:close/>
                <a:moveTo>
                  <a:pt x="5895620" y="4545992"/>
                </a:moveTo>
                <a:lnTo>
                  <a:pt x="5899882" y="4561244"/>
                </a:lnTo>
                <a:cubicBezTo>
                  <a:pt x="5901916" y="4560250"/>
                  <a:pt x="5902767" y="4557784"/>
                  <a:pt x="5902440" y="4553851"/>
                </a:cubicBezTo>
                <a:cubicBezTo>
                  <a:pt x="5902113" y="4549917"/>
                  <a:pt x="5899837" y="4547296"/>
                  <a:pt x="5895620" y="4545992"/>
                </a:cubicBezTo>
                <a:close/>
                <a:moveTo>
                  <a:pt x="1938202" y="4532770"/>
                </a:moveTo>
                <a:cubicBezTo>
                  <a:pt x="1938204" y="4534997"/>
                  <a:pt x="1939194" y="4537473"/>
                  <a:pt x="1941173" y="4540194"/>
                </a:cubicBezTo>
                <a:cubicBezTo>
                  <a:pt x="1943153" y="4542918"/>
                  <a:pt x="1946123" y="4544400"/>
                  <a:pt x="1950082" y="4544648"/>
                </a:cubicBezTo>
                <a:cubicBezTo>
                  <a:pt x="1953382" y="4545311"/>
                  <a:pt x="1954701" y="4543987"/>
                  <a:pt x="1954040" y="4540688"/>
                </a:cubicBezTo>
                <a:cubicBezTo>
                  <a:pt x="1953382" y="4536068"/>
                  <a:pt x="1950743" y="4533430"/>
                  <a:pt x="1946123" y="4532771"/>
                </a:cubicBezTo>
                <a:close/>
                <a:moveTo>
                  <a:pt x="1140375" y="4529822"/>
                </a:moveTo>
                <a:lnTo>
                  <a:pt x="1116618" y="4577334"/>
                </a:lnTo>
                <a:cubicBezTo>
                  <a:pt x="1116124" y="4587235"/>
                  <a:pt x="1112163" y="4596141"/>
                  <a:pt x="1104739" y="4604062"/>
                </a:cubicBezTo>
                <a:cubicBezTo>
                  <a:pt x="1097314" y="4611983"/>
                  <a:pt x="1089395" y="4618911"/>
                  <a:pt x="1080979" y="4624851"/>
                </a:cubicBezTo>
                <a:cubicBezTo>
                  <a:pt x="1081062" y="4628068"/>
                  <a:pt x="1081888" y="4634503"/>
                  <a:pt x="1083454" y="4644153"/>
                </a:cubicBezTo>
                <a:cubicBezTo>
                  <a:pt x="1085023" y="4653807"/>
                  <a:pt x="1086838" y="4659247"/>
                  <a:pt x="1088901" y="4660486"/>
                </a:cubicBezTo>
                <a:cubicBezTo>
                  <a:pt x="1090796" y="4659746"/>
                  <a:pt x="1091951" y="4656282"/>
                  <a:pt x="1092365" y="4650093"/>
                </a:cubicBezTo>
                <a:cubicBezTo>
                  <a:pt x="1092777" y="4643908"/>
                  <a:pt x="1092943" y="4639451"/>
                  <a:pt x="1092859" y="4636729"/>
                </a:cubicBezTo>
                <a:lnTo>
                  <a:pt x="1104740" y="4609011"/>
                </a:lnTo>
                <a:lnTo>
                  <a:pt x="1132456" y="4593173"/>
                </a:lnTo>
                <a:cubicBezTo>
                  <a:pt x="1131796" y="4585253"/>
                  <a:pt x="1133115" y="4577335"/>
                  <a:pt x="1136417" y="4569415"/>
                </a:cubicBezTo>
                <a:lnTo>
                  <a:pt x="1144334" y="4561499"/>
                </a:lnTo>
                <a:close/>
                <a:moveTo>
                  <a:pt x="2967867" y="4529397"/>
                </a:moveTo>
                <a:lnTo>
                  <a:pt x="2933544" y="4538986"/>
                </a:lnTo>
                <a:lnTo>
                  <a:pt x="2933990" y="4555304"/>
                </a:lnTo>
                <a:lnTo>
                  <a:pt x="2964500" y="4546780"/>
                </a:lnTo>
                <a:close/>
                <a:moveTo>
                  <a:pt x="1938202" y="4509012"/>
                </a:moveTo>
                <a:cubicBezTo>
                  <a:pt x="1938203" y="4512807"/>
                  <a:pt x="1939194" y="4515116"/>
                  <a:pt x="1941171" y="4515942"/>
                </a:cubicBezTo>
                <a:cubicBezTo>
                  <a:pt x="1943152" y="4516766"/>
                  <a:pt x="1946122" y="4517098"/>
                  <a:pt x="1950080" y="4516933"/>
                </a:cubicBezTo>
                <a:lnTo>
                  <a:pt x="1954042" y="4516933"/>
                </a:lnTo>
                <a:cubicBezTo>
                  <a:pt x="1954041" y="4513138"/>
                  <a:pt x="1953050" y="4510829"/>
                  <a:pt x="1951073" y="4510003"/>
                </a:cubicBezTo>
                <a:cubicBezTo>
                  <a:pt x="1949091" y="4509176"/>
                  <a:pt x="1946122" y="4508847"/>
                  <a:pt x="1942163" y="4509012"/>
                </a:cubicBezTo>
                <a:close/>
                <a:moveTo>
                  <a:pt x="1172052" y="4506062"/>
                </a:moveTo>
                <a:lnTo>
                  <a:pt x="1160173" y="4525861"/>
                </a:lnTo>
                <a:cubicBezTo>
                  <a:pt x="1168091" y="4525859"/>
                  <a:pt x="1172054" y="4521902"/>
                  <a:pt x="1172051" y="4513981"/>
                </a:cubicBezTo>
                <a:close/>
                <a:moveTo>
                  <a:pt x="1199771" y="4450625"/>
                </a:moveTo>
                <a:lnTo>
                  <a:pt x="1183931" y="4474384"/>
                </a:lnTo>
                <a:lnTo>
                  <a:pt x="1179972" y="4498142"/>
                </a:lnTo>
                <a:lnTo>
                  <a:pt x="1183930" y="4494182"/>
                </a:lnTo>
                <a:cubicBezTo>
                  <a:pt x="1183684" y="4489728"/>
                  <a:pt x="1184177" y="4484780"/>
                  <a:pt x="1185415" y="4479335"/>
                </a:cubicBezTo>
                <a:cubicBezTo>
                  <a:pt x="1186653" y="4473891"/>
                  <a:pt x="1190119" y="4470919"/>
                  <a:pt x="1195810" y="4470426"/>
                </a:cubicBezTo>
                <a:lnTo>
                  <a:pt x="1199772" y="4470426"/>
                </a:lnTo>
                <a:close/>
                <a:moveTo>
                  <a:pt x="2033233" y="4358548"/>
                </a:moveTo>
                <a:cubicBezTo>
                  <a:pt x="2019457" y="4359868"/>
                  <a:pt x="2009392" y="4368117"/>
                  <a:pt x="2003043" y="4383293"/>
                </a:cubicBezTo>
                <a:cubicBezTo>
                  <a:pt x="1996691" y="4398470"/>
                  <a:pt x="1993556" y="4412661"/>
                  <a:pt x="1993639" y="4425861"/>
                </a:cubicBezTo>
                <a:cubicBezTo>
                  <a:pt x="1985719" y="4426520"/>
                  <a:pt x="1981757" y="4429160"/>
                  <a:pt x="1981759" y="4433781"/>
                </a:cubicBezTo>
                <a:cubicBezTo>
                  <a:pt x="1982006" y="4439802"/>
                  <a:pt x="1981510" y="4444585"/>
                  <a:pt x="1980274" y="4448133"/>
                </a:cubicBezTo>
                <a:cubicBezTo>
                  <a:pt x="1979037" y="4451681"/>
                  <a:pt x="1975574" y="4453495"/>
                  <a:pt x="1969878" y="4453576"/>
                </a:cubicBezTo>
                <a:lnTo>
                  <a:pt x="1954042" y="4489214"/>
                </a:lnTo>
                <a:cubicBezTo>
                  <a:pt x="1962126" y="4483357"/>
                  <a:pt x="1969716" y="4477251"/>
                  <a:pt x="1976810" y="4470899"/>
                </a:cubicBezTo>
                <a:cubicBezTo>
                  <a:pt x="1983903" y="4464550"/>
                  <a:pt x="1989513" y="4457454"/>
                  <a:pt x="1993638" y="4449619"/>
                </a:cubicBezTo>
                <a:cubicBezTo>
                  <a:pt x="1993392" y="4445162"/>
                  <a:pt x="1993884" y="4440214"/>
                  <a:pt x="1995123" y="4434769"/>
                </a:cubicBezTo>
                <a:cubicBezTo>
                  <a:pt x="1996361" y="4429325"/>
                  <a:pt x="1999827" y="4426356"/>
                  <a:pt x="2005515" y="4425860"/>
                </a:cubicBezTo>
                <a:cubicBezTo>
                  <a:pt x="2013601" y="4416126"/>
                  <a:pt x="2020201" y="4405897"/>
                  <a:pt x="2025316" y="4395172"/>
                </a:cubicBezTo>
                <a:lnTo>
                  <a:pt x="2026487" y="4389753"/>
                </a:lnTo>
                <a:lnTo>
                  <a:pt x="2022326" y="4382445"/>
                </a:lnTo>
                <a:lnTo>
                  <a:pt x="2028269" y="4381520"/>
                </a:lnTo>
                <a:close/>
                <a:moveTo>
                  <a:pt x="2033234" y="4330828"/>
                </a:moveTo>
                <a:cubicBezTo>
                  <a:pt x="2033318" y="4333056"/>
                  <a:pt x="2034141" y="4335531"/>
                  <a:pt x="2035707" y="4338252"/>
                </a:cubicBezTo>
                <a:cubicBezTo>
                  <a:pt x="2037277" y="4340975"/>
                  <a:pt x="2039090" y="4342459"/>
                  <a:pt x="2041153" y="4342706"/>
                </a:cubicBezTo>
                <a:cubicBezTo>
                  <a:pt x="2045773" y="4342048"/>
                  <a:pt x="2048414" y="4339407"/>
                  <a:pt x="2049073" y="4334788"/>
                </a:cubicBezTo>
                <a:close/>
                <a:moveTo>
                  <a:pt x="1401711" y="4312039"/>
                </a:moveTo>
                <a:cubicBezTo>
                  <a:pt x="1401711" y="4314595"/>
                  <a:pt x="1402700" y="4318391"/>
                  <a:pt x="1404682" y="4323423"/>
                </a:cubicBezTo>
                <a:cubicBezTo>
                  <a:pt x="1406660" y="4328456"/>
                  <a:pt x="1409630" y="4331259"/>
                  <a:pt x="1413591" y="4331839"/>
                </a:cubicBezTo>
                <a:lnTo>
                  <a:pt x="1413591" y="4323917"/>
                </a:lnTo>
                <a:cubicBezTo>
                  <a:pt x="1414414" y="4324002"/>
                  <a:pt x="1417715" y="4323837"/>
                  <a:pt x="1423490" y="4323422"/>
                </a:cubicBezTo>
                <a:cubicBezTo>
                  <a:pt x="1429263" y="4323012"/>
                  <a:pt x="1432562" y="4321856"/>
                  <a:pt x="1433390" y="4319959"/>
                </a:cubicBezTo>
                <a:cubicBezTo>
                  <a:pt x="1432316" y="4319630"/>
                  <a:pt x="1427532" y="4318309"/>
                  <a:pt x="1419033" y="4316001"/>
                </a:cubicBezTo>
                <a:cubicBezTo>
                  <a:pt x="1410537" y="4313690"/>
                  <a:pt x="1404763" y="4312372"/>
                  <a:pt x="1401711" y="4312039"/>
                </a:cubicBezTo>
                <a:close/>
                <a:moveTo>
                  <a:pt x="2056991" y="4299153"/>
                </a:moveTo>
                <a:cubicBezTo>
                  <a:pt x="2055176" y="4299318"/>
                  <a:pt x="2053857" y="4299978"/>
                  <a:pt x="2053032" y="4301133"/>
                </a:cubicBezTo>
                <a:cubicBezTo>
                  <a:pt x="2052207" y="4302287"/>
                  <a:pt x="2050888" y="4302947"/>
                  <a:pt x="2049072" y="4303112"/>
                </a:cubicBezTo>
                <a:cubicBezTo>
                  <a:pt x="2049155" y="4305503"/>
                  <a:pt x="2049979" y="4308637"/>
                  <a:pt x="2051547" y="4312516"/>
                </a:cubicBezTo>
                <a:cubicBezTo>
                  <a:pt x="2053114" y="4316391"/>
                  <a:pt x="2054929" y="4318538"/>
                  <a:pt x="2056994" y="4318949"/>
                </a:cubicBezTo>
                <a:cubicBezTo>
                  <a:pt x="2060787" y="4318702"/>
                  <a:pt x="2063095" y="4317218"/>
                  <a:pt x="2063922" y="4314495"/>
                </a:cubicBezTo>
                <a:cubicBezTo>
                  <a:pt x="2064745" y="4311773"/>
                  <a:pt x="2065076" y="4309298"/>
                  <a:pt x="2064911" y="4307069"/>
                </a:cubicBezTo>
                <a:cubicBezTo>
                  <a:pt x="2064250" y="4302450"/>
                  <a:pt x="2061610" y="4299812"/>
                  <a:pt x="2056991" y="4299153"/>
                </a:cubicBezTo>
                <a:close/>
                <a:moveTo>
                  <a:pt x="1449226" y="4284322"/>
                </a:moveTo>
                <a:lnTo>
                  <a:pt x="1441308" y="4284324"/>
                </a:lnTo>
                <a:cubicBezTo>
                  <a:pt x="1441307" y="4286548"/>
                  <a:pt x="1442296" y="4289024"/>
                  <a:pt x="1444279" y="4291747"/>
                </a:cubicBezTo>
                <a:cubicBezTo>
                  <a:pt x="1446258" y="4294468"/>
                  <a:pt x="1449226" y="4295954"/>
                  <a:pt x="1453188" y="4296201"/>
                </a:cubicBezTo>
                <a:cubicBezTo>
                  <a:pt x="1456486" y="4296861"/>
                  <a:pt x="1457807" y="4295540"/>
                  <a:pt x="1457146" y="4292242"/>
                </a:cubicBezTo>
                <a:cubicBezTo>
                  <a:pt x="1456485" y="4287622"/>
                  <a:pt x="1453848" y="4284981"/>
                  <a:pt x="1449226" y="4284322"/>
                </a:cubicBezTo>
                <a:close/>
                <a:moveTo>
                  <a:pt x="1445265" y="4260563"/>
                </a:moveTo>
                <a:lnTo>
                  <a:pt x="1441308" y="4260565"/>
                </a:lnTo>
                <a:cubicBezTo>
                  <a:pt x="1441309" y="4264360"/>
                  <a:pt x="1442297" y="4266670"/>
                  <a:pt x="1444277" y="4267495"/>
                </a:cubicBezTo>
                <a:cubicBezTo>
                  <a:pt x="1446257" y="4268319"/>
                  <a:pt x="1449227" y="4268648"/>
                  <a:pt x="1453186" y="4268483"/>
                </a:cubicBezTo>
                <a:lnTo>
                  <a:pt x="1457147" y="4268483"/>
                </a:lnTo>
                <a:cubicBezTo>
                  <a:pt x="1457146" y="4264688"/>
                  <a:pt x="1456155" y="4262379"/>
                  <a:pt x="1454175" y="4261554"/>
                </a:cubicBezTo>
                <a:cubicBezTo>
                  <a:pt x="1452198" y="4260729"/>
                  <a:pt x="1449228" y="4260401"/>
                  <a:pt x="1445265" y="4260563"/>
                </a:cubicBezTo>
                <a:close/>
                <a:moveTo>
                  <a:pt x="6380080" y="4260356"/>
                </a:moveTo>
                <a:cubicBezTo>
                  <a:pt x="6389663" y="4260936"/>
                  <a:pt x="6398901" y="4262122"/>
                  <a:pt x="6407796" y="4263920"/>
                </a:cubicBezTo>
                <a:lnTo>
                  <a:pt x="6356090" y="4270143"/>
                </a:lnTo>
                <a:lnTo>
                  <a:pt x="6350144" y="4263581"/>
                </a:lnTo>
                <a:lnTo>
                  <a:pt x="6353959" y="4262515"/>
                </a:lnTo>
                <a:cubicBezTo>
                  <a:pt x="6361792" y="4260500"/>
                  <a:pt x="6370494" y="4259781"/>
                  <a:pt x="6380080" y="4260356"/>
                </a:cubicBezTo>
                <a:close/>
                <a:moveTo>
                  <a:pt x="2076789" y="4255594"/>
                </a:moveTo>
                <a:cubicBezTo>
                  <a:pt x="2074893" y="4256174"/>
                  <a:pt x="2073740" y="4258978"/>
                  <a:pt x="2073324" y="4264010"/>
                </a:cubicBezTo>
                <a:cubicBezTo>
                  <a:pt x="2072912" y="4269041"/>
                  <a:pt x="2072747" y="4272837"/>
                  <a:pt x="2072832" y="4275393"/>
                </a:cubicBezTo>
                <a:cubicBezTo>
                  <a:pt x="2072335" y="4275312"/>
                  <a:pt x="2070356" y="4275476"/>
                  <a:pt x="2066890" y="4275889"/>
                </a:cubicBezTo>
                <a:cubicBezTo>
                  <a:pt x="2063427" y="4276301"/>
                  <a:pt x="2061448" y="4277457"/>
                  <a:pt x="2060951" y="4279353"/>
                </a:cubicBezTo>
                <a:cubicBezTo>
                  <a:pt x="2061197" y="4281251"/>
                  <a:pt x="2062685" y="4282406"/>
                  <a:pt x="2065406" y="4282817"/>
                </a:cubicBezTo>
                <a:cubicBezTo>
                  <a:pt x="2068129" y="4283231"/>
                  <a:pt x="2070602" y="4283396"/>
                  <a:pt x="2072830" y="4283312"/>
                </a:cubicBezTo>
                <a:cubicBezTo>
                  <a:pt x="2074974" y="4283231"/>
                  <a:pt x="2077614" y="4282405"/>
                  <a:pt x="2080751" y="4280839"/>
                </a:cubicBezTo>
                <a:cubicBezTo>
                  <a:pt x="2083885" y="4279272"/>
                  <a:pt x="2086523" y="4277455"/>
                  <a:pt x="2088668" y="4275394"/>
                </a:cubicBezTo>
                <a:cubicBezTo>
                  <a:pt x="2088420" y="4272836"/>
                  <a:pt x="2086937" y="4269042"/>
                  <a:pt x="2084215" y="4264010"/>
                </a:cubicBezTo>
                <a:cubicBezTo>
                  <a:pt x="2081492" y="4258979"/>
                  <a:pt x="2079016" y="4256174"/>
                  <a:pt x="2076789" y="4255594"/>
                </a:cubicBezTo>
                <a:close/>
                <a:moveTo>
                  <a:pt x="6419855" y="4248218"/>
                </a:moveTo>
                <a:lnTo>
                  <a:pt x="6407796" y="4263920"/>
                </a:lnTo>
                <a:lnTo>
                  <a:pt x="6404603" y="4252479"/>
                </a:lnTo>
                <a:close/>
                <a:moveTo>
                  <a:pt x="6400337" y="4237225"/>
                </a:moveTo>
                <a:lnTo>
                  <a:pt x="6404603" y="4252479"/>
                </a:lnTo>
                <a:lnTo>
                  <a:pt x="6368764" y="4241933"/>
                </a:lnTo>
                <a:cubicBezTo>
                  <a:pt x="6373103" y="4242437"/>
                  <a:pt x="6377887" y="4241785"/>
                  <a:pt x="6383121" y="4239980"/>
                </a:cubicBezTo>
                <a:cubicBezTo>
                  <a:pt x="6388357" y="4238172"/>
                  <a:pt x="6394093" y="4237257"/>
                  <a:pt x="6400337" y="4237225"/>
                </a:cubicBezTo>
                <a:close/>
                <a:moveTo>
                  <a:pt x="2096588" y="4223917"/>
                </a:moveTo>
                <a:lnTo>
                  <a:pt x="2088671" y="4223919"/>
                </a:lnTo>
                <a:cubicBezTo>
                  <a:pt x="2088752" y="4226147"/>
                  <a:pt x="2089575" y="4228622"/>
                  <a:pt x="2091144" y="4231342"/>
                </a:cubicBezTo>
                <a:cubicBezTo>
                  <a:pt x="2092710" y="4234063"/>
                  <a:pt x="2094524" y="4235550"/>
                  <a:pt x="2096587" y="4235797"/>
                </a:cubicBezTo>
                <a:cubicBezTo>
                  <a:pt x="2099886" y="4235139"/>
                  <a:pt x="2101207" y="4232498"/>
                  <a:pt x="2100546" y="4227879"/>
                </a:cubicBezTo>
                <a:cubicBezTo>
                  <a:pt x="2100382" y="4225982"/>
                  <a:pt x="2099723" y="4224825"/>
                  <a:pt x="2098569" y="4224413"/>
                </a:cubicBezTo>
                <a:cubicBezTo>
                  <a:pt x="2097411" y="4224002"/>
                  <a:pt x="2096753" y="4223838"/>
                  <a:pt x="2096588" y="4223917"/>
                </a:cubicBezTo>
                <a:close/>
                <a:moveTo>
                  <a:pt x="2100548" y="4196202"/>
                </a:moveTo>
                <a:cubicBezTo>
                  <a:pt x="2100632" y="4198427"/>
                  <a:pt x="2101455" y="4200902"/>
                  <a:pt x="2103022" y="4203626"/>
                </a:cubicBezTo>
                <a:lnTo>
                  <a:pt x="2107739" y="4207484"/>
                </a:lnTo>
                <a:lnTo>
                  <a:pt x="2111634" y="4198972"/>
                </a:lnTo>
                <a:close/>
                <a:moveTo>
                  <a:pt x="2116386" y="4168483"/>
                </a:moveTo>
                <a:cubicBezTo>
                  <a:pt x="2116221" y="4170875"/>
                  <a:pt x="2116552" y="4174009"/>
                  <a:pt x="2117375" y="4177888"/>
                </a:cubicBezTo>
                <a:lnTo>
                  <a:pt x="2120121" y="4180435"/>
                </a:lnTo>
                <a:lnTo>
                  <a:pt x="2121297" y="4177869"/>
                </a:lnTo>
                <a:lnTo>
                  <a:pt x="2125432" y="4171501"/>
                </a:lnTo>
                <a:close/>
                <a:moveTo>
                  <a:pt x="5533930" y="4138055"/>
                </a:moveTo>
                <a:lnTo>
                  <a:pt x="5539259" y="4157125"/>
                </a:lnTo>
                <a:cubicBezTo>
                  <a:pt x="5545028" y="4160909"/>
                  <a:pt x="5551521" y="4162690"/>
                  <a:pt x="5558739" y="4162475"/>
                </a:cubicBezTo>
                <a:cubicBezTo>
                  <a:pt x="5565960" y="4162255"/>
                  <a:pt x="5571768" y="4165256"/>
                  <a:pt x="5576161" y="4171480"/>
                </a:cubicBezTo>
                <a:lnTo>
                  <a:pt x="5593544" y="4174846"/>
                </a:lnTo>
                <a:cubicBezTo>
                  <a:pt x="5593798" y="4178201"/>
                  <a:pt x="5595425" y="4179118"/>
                  <a:pt x="5598426" y="4177596"/>
                </a:cubicBezTo>
                <a:cubicBezTo>
                  <a:pt x="5600776" y="4176509"/>
                  <a:pt x="5603854" y="4173422"/>
                  <a:pt x="5607659" y="4168334"/>
                </a:cubicBezTo>
                <a:cubicBezTo>
                  <a:pt x="5611461" y="4163246"/>
                  <a:pt x="5613318" y="4159470"/>
                  <a:pt x="5613231" y="4157013"/>
                </a:cubicBezTo>
                <a:cubicBezTo>
                  <a:pt x="5611337" y="4153602"/>
                  <a:pt x="5606743" y="4152489"/>
                  <a:pt x="5599449" y="4153670"/>
                </a:cubicBezTo>
                <a:cubicBezTo>
                  <a:pt x="5592156" y="4154852"/>
                  <a:pt x="5587142" y="4155907"/>
                  <a:pt x="5584405" y="4156844"/>
                </a:cubicBezTo>
                <a:lnTo>
                  <a:pt x="5572965" y="4160040"/>
                </a:lnTo>
                <a:close/>
                <a:moveTo>
                  <a:pt x="5678679" y="4126392"/>
                </a:moveTo>
                <a:lnTo>
                  <a:pt x="5678060" y="4138900"/>
                </a:lnTo>
                <a:cubicBezTo>
                  <a:pt x="5678669" y="4143528"/>
                  <a:pt x="5680652" y="4145716"/>
                  <a:pt x="5684007" y="4145462"/>
                </a:cubicBezTo>
                <a:cubicBezTo>
                  <a:pt x="5687428" y="4143907"/>
                  <a:pt x="5688102" y="4140804"/>
                  <a:pt x="5686035" y="4136158"/>
                </a:cubicBezTo>
                <a:cubicBezTo>
                  <a:pt x="5683962" y="4131513"/>
                  <a:pt x="5681512" y="4128257"/>
                  <a:pt x="5678679" y="4126392"/>
                </a:cubicBezTo>
                <a:close/>
                <a:moveTo>
                  <a:pt x="1536338" y="4110098"/>
                </a:moveTo>
                <a:cubicBezTo>
                  <a:pt x="1522563" y="4111418"/>
                  <a:pt x="1512497" y="4119667"/>
                  <a:pt x="1506146" y="4134847"/>
                </a:cubicBezTo>
                <a:cubicBezTo>
                  <a:pt x="1499793" y="4150025"/>
                  <a:pt x="1496659" y="4164215"/>
                  <a:pt x="1496741" y="4177412"/>
                </a:cubicBezTo>
                <a:cubicBezTo>
                  <a:pt x="1488825" y="4178073"/>
                  <a:pt x="1484864" y="4180713"/>
                  <a:pt x="1484864" y="4185331"/>
                </a:cubicBezTo>
                <a:cubicBezTo>
                  <a:pt x="1485111" y="4191352"/>
                  <a:pt x="1484616" y="4196138"/>
                  <a:pt x="1483379" y="4199683"/>
                </a:cubicBezTo>
                <a:cubicBezTo>
                  <a:pt x="1482140" y="4203232"/>
                  <a:pt x="1478676" y="4205046"/>
                  <a:pt x="1472985" y="4205129"/>
                </a:cubicBezTo>
                <a:lnTo>
                  <a:pt x="1457145" y="4240768"/>
                </a:lnTo>
                <a:cubicBezTo>
                  <a:pt x="1465232" y="4234910"/>
                  <a:pt x="1472818" y="4228805"/>
                  <a:pt x="1479913" y="4222453"/>
                </a:cubicBezTo>
                <a:cubicBezTo>
                  <a:pt x="1487008" y="4216100"/>
                  <a:pt x="1492617" y="4209008"/>
                  <a:pt x="1496743" y="4201169"/>
                </a:cubicBezTo>
                <a:cubicBezTo>
                  <a:pt x="1496494" y="4196716"/>
                  <a:pt x="1496990" y="4191767"/>
                  <a:pt x="1498229" y="4186323"/>
                </a:cubicBezTo>
                <a:cubicBezTo>
                  <a:pt x="1499466" y="4180875"/>
                  <a:pt x="1502929" y="4177907"/>
                  <a:pt x="1508621" y="4177414"/>
                </a:cubicBezTo>
                <a:cubicBezTo>
                  <a:pt x="1516707" y="4167680"/>
                  <a:pt x="1523304" y="4157448"/>
                  <a:pt x="1528419" y="4146726"/>
                </a:cubicBezTo>
                <a:cubicBezTo>
                  <a:pt x="1533534" y="4136000"/>
                  <a:pt x="1536173" y="4123794"/>
                  <a:pt x="1536338" y="4110098"/>
                </a:cubicBezTo>
                <a:close/>
                <a:moveTo>
                  <a:pt x="1536340" y="4082382"/>
                </a:moveTo>
                <a:cubicBezTo>
                  <a:pt x="1536420" y="4084607"/>
                  <a:pt x="1537247" y="4087084"/>
                  <a:pt x="1538813" y="4089805"/>
                </a:cubicBezTo>
                <a:cubicBezTo>
                  <a:pt x="1540380" y="4092529"/>
                  <a:pt x="1542196" y="4094013"/>
                  <a:pt x="1544259" y="4094259"/>
                </a:cubicBezTo>
                <a:cubicBezTo>
                  <a:pt x="1548879" y="4093601"/>
                  <a:pt x="1551516" y="4090958"/>
                  <a:pt x="1552179" y="4086342"/>
                </a:cubicBezTo>
                <a:close/>
                <a:moveTo>
                  <a:pt x="1560096" y="4050703"/>
                </a:moveTo>
                <a:cubicBezTo>
                  <a:pt x="1558280" y="4050868"/>
                  <a:pt x="1556962" y="4051528"/>
                  <a:pt x="1556137" y="4052683"/>
                </a:cubicBezTo>
                <a:cubicBezTo>
                  <a:pt x="1555312" y="4053837"/>
                  <a:pt x="1553993" y="4054497"/>
                  <a:pt x="1552177" y="4054662"/>
                </a:cubicBezTo>
                <a:cubicBezTo>
                  <a:pt x="1552261" y="4057056"/>
                  <a:pt x="1553086" y="4060191"/>
                  <a:pt x="1554653" y="4064066"/>
                </a:cubicBezTo>
                <a:cubicBezTo>
                  <a:pt x="1556220" y="4067944"/>
                  <a:pt x="1558034" y="4070088"/>
                  <a:pt x="1560096" y="4070500"/>
                </a:cubicBezTo>
                <a:cubicBezTo>
                  <a:pt x="1563890" y="4070253"/>
                  <a:pt x="1566201" y="4068771"/>
                  <a:pt x="1567024" y="4066046"/>
                </a:cubicBezTo>
                <a:cubicBezTo>
                  <a:pt x="1567852" y="4063327"/>
                  <a:pt x="1568179" y="4060852"/>
                  <a:pt x="1568017" y="4058622"/>
                </a:cubicBezTo>
                <a:cubicBezTo>
                  <a:pt x="1567356" y="4054003"/>
                  <a:pt x="1564715" y="4051362"/>
                  <a:pt x="1560096" y="4050703"/>
                </a:cubicBezTo>
                <a:close/>
                <a:moveTo>
                  <a:pt x="5398722" y="4007272"/>
                </a:moveTo>
                <a:lnTo>
                  <a:pt x="5402983" y="4022524"/>
                </a:lnTo>
                <a:cubicBezTo>
                  <a:pt x="5405017" y="4021529"/>
                  <a:pt x="5405869" y="4019064"/>
                  <a:pt x="5405541" y="4015130"/>
                </a:cubicBezTo>
                <a:cubicBezTo>
                  <a:pt x="5405214" y="4011196"/>
                  <a:pt x="5402941" y="4008574"/>
                  <a:pt x="5398722" y="4007272"/>
                </a:cubicBezTo>
                <a:close/>
                <a:moveTo>
                  <a:pt x="1579895" y="4007147"/>
                </a:moveTo>
                <a:cubicBezTo>
                  <a:pt x="1577998" y="4007725"/>
                  <a:pt x="1576842" y="4010529"/>
                  <a:pt x="1576430" y="4015563"/>
                </a:cubicBezTo>
                <a:cubicBezTo>
                  <a:pt x="1576018" y="4020594"/>
                  <a:pt x="1575853" y="4024387"/>
                  <a:pt x="1575935" y="4026948"/>
                </a:cubicBezTo>
                <a:cubicBezTo>
                  <a:pt x="1575440" y="4026862"/>
                  <a:pt x="1573459" y="4027030"/>
                  <a:pt x="1569996" y="4027442"/>
                </a:cubicBezTo>
                <a:cubicBezTo>
                  <a:pt x="1566529" y="4027852"/>
                  <a:pt x="1564550" y="4029008"/>
                  <a:pt x="1564058" y="4030906"/>
                </a:cubicBezTo>
                <a:cubicBezTo>
                  <a:pt x="1564304" y="4032804"/>
                  <a:pt x="1565787" y="4033957"/>
                  <a:pt x="1568510" y="4034371"/>
                </a:cubicBezTo>
                <a:cubicBezTo>
                  <a:pt x="1571235" y="4034784"/>
                  <a:pt x="1573708" y="4034949"/>
                  <a:pt x="1575936" y="4034865"/>
                </a:cubicBezTo>
                <a:cubicBezTo>
                  <a:pt x="1578080" y="4034784"/>
                  <a:pt x="1580720" y="4033959"/>
                  <a:pt x="1583853" y="4032389"/>
                </a:cubicBezTo>
                <a:cubicBezTo>
                  <a:pt x="1586987" y="4030823"/>
                  <a:pt x="1589629" y="4029009"/>
                  <a:pt x="1591774" y="4026947"/>
                </a:cubicBezTo>
                <a:cubicBezTo>
                  <a:pt x="1591527" y="4024389"/>
                  <a:pt x="1590040" y="4020593"/>
                  <a:pt x="1587317" y="4015562"/>
                </a:cubicBezTo>
                <a:cubicBezTo>
                  <a:pt x="1584597" y="4010529"/>
                  <a:pt x="1582122" y="4007727"/>
                  <a:pt x="1579895" y="4007147"/>
                </a:cubicBezTo>
                <a:close/>
                <a:moveTo>
                  <a:pt x="1591773" y="3975470"/>
                </a:moveTo>
                <a:cubicBezTo>
                  <a:pt x="1591857" y="3977697"/>
                  <a:pt x="1592680" y="3980172"/>
                  <a:pt x="1594247" y="3982897"/>
                </a:cubicBezTo>
                <a:cubicBezTo>
                  <a:pt x="1595817" y="3985617"/>
                  <a:pt x="1597630" y="3987104"/>
                  <a:pt x="1599693" y="3987350"/>
                </a:cubicBezTo>
                <a:cubicBezTo>
                  <a:pt x="1602992" y="3986689"/>
                  <a:pt x="1604314" y="3984052"/>
                  <a:pt x="1603651" y="3979429"/>
                </a:cubicBezTo>
                <a:cubicBezTo>
                  <a:pt x="1603487" y="3977532"/>
                  <a:pt x="1602827" y="3976380"/>
                  <a:pt x="1601672" y="3975968"/>
                </a:cubicBezTo>
                <a:cubicBezTo>
                  <a:pt x="1600517" y="3975552"/>
                  <a:pt x="1599858" y="3975388"/>
                  <a:pt x="1599692" y="3975471"/>
                </a:cubicBezTo>
                <a:close/>
                <a:moveTo>
                  <a:pt x="1603651" y="3947753"/>
                </a:moveTo>
                <a:cubicBezTo>
                  <a:pt x="1603734" y="3949981"/>
                  <a:pt x="1604561" y="3952455"/>
                  <a:pt x="1606127" y="3955176"/>
                </a:cubicBezTo>
                <a:lnTo>
                  <a:pt x="1610842" y="3959038"/>
                </a:lnTo>
                <a:lnTo>
                  <a:pt x="1614740" y="3950525"/>
                </a:lnTo>
                <a:close/>
                <a:moveTo>
                  <a:pt x="1619492" y="3920036"/>
                </a:moveTo>
                <a:cubicBezTo>
                  <a:pt x="1619327" y="3922428"/>
                  <a:pt x="1619655" y="3925563"/>
                  <a:pt x="1620481" y="3929442"/>
                </a:cubicBezTo>
                <a:lnTo>
                  <a:pt x="1623227" y="3931989"/>
                </a:lnTo>
                <a:lnTo>
                  <a:pt x="1624403" y="3929419"/>
                </a:lnTo>
                <a:lnTo>
                  <a:pt x="1628537" y="3923051"/>
                </a:lnTo>
                <a:close/>
                <a:moveTo>
                  <a:pt x="5008860" y="3783391"/>
                </a:moveTo>
                <a:lnTo>
                  <a:pt x="5000724" y="3802618"/>
                </a:lnTo>
                <a:lnTo>
                  <a:pt x="5028359" y="3814735"/>
                </a:lnTo>
                <a:lnTo>
                  <a:pt x="5038377" y="3823352"/>
                </a:lnTo>
                <a:lnTo>
                  <a:pt x="5052416" y="3795268"/>
                </a:lnTo>
                <a:close/>
                <a:moveTo>
                  <a:pt x="1698684" y="3741853"/>
                </a:moveTo>
                <a:cubicBezTo>
                  <a:pt x="1698932" y="3744574"/>
                  <a:pt x="1700418" y="3749030"/>
                  <a:pt x="1703138" y="3755217"/>
                </a:cubicBezTo>
                <a:lnTo>
                  <a:pt x="1703584" y="3755840"/>
                </a:lnTo>
                <a:lnTo>
                  <a:pt x="1709155" y="3743999"/>
                </a:lnTo>
                <a:close/>
                <a:moveTo>
                  <a:pt x="5095973" y="3660641"/>
                </a:moveTo>
                <a:cubicBezTo>
                  <a:pt x="5092013" y="3662207"/>
                  <a:pt x="5089045" y="3668971"/>
                  <a:pt x="5087062" y="3680934"/>
                </a:cubicBezTo>
                <a:cubicBezTo>
                  <a:pt x="5085082" y="3692896"/>
                  <a:pt x="5084093" y="3700650"/>
                  <a:pt x="5084093" y="3704198"/>
                </a:cubicBezTo>
                <a:cubicBezTo>
                  <a:pt x="5079473" y="3708322"/>
                  <a:pt x="5073863" y="3713932"/>
                  <a:pt x="5067267" y="3721025"/>
                </a:cubicBezTo>
                <a:cubicBezTo>
                  <a:pt x="5060667" y="3728120"/>
                  <a:pt x="5057036" y="3735709"/>
                  <a:pt x="5056377" y="3743794"/>
                </a:cubicBezTo>
                <a:cubicBezTo>
                  <a:pt x="5056374" y="3748413"/>
                  <a:pt x="5060335" y="3751054"/>
                  <a:pt x="5068254" y="3751712"/>
                </a:cubicBezTo>
                <a:cubicBezTo>
                  <a:pt x="5068501" y="3749155"/>
                  <a:pt x="5069987" y="3745361"/>
                  <a:pt x="5072711" y="3740327"/>
                </a:cubicBezTo>
                <a:cubicBezTo>
                  <a:pt x="5075431" y="3735295"/>
                  <a:pt x="5077908" y="3732491"/>
                  <a:pt x="5080134" y="3731916"/>
                </a:cubicBezTo>
                <a:cubicBezTo>
                  <a:pt x="5082032" y="3732408"/>
                  <a:pt x="5083184" y="3734388"/>
                  <a:pt x="5083598" y="3737854"/>
                </a:cubicBezTo>
                <a:cubicBezTo>
                  <a:pt x="5084010" y="3741318"/>
                  <a:pt x="5084174" y="3743300"/>
                  <a:pt x="5084095" y="3743792"/>
                </a:cubicBezTo>
                <a:lnTo>
                  <a:pt x="5115770" y="3735873"/>
                </a:lnTo>
                <a:lnTo>
                  <a:pt x="5131609" y="3704196"/>
                </a:lnTo>
                <a:lnTo>
                  <a:pt x="5099932" y="3688357"/>
                </a:lnTo>
                <a:cubicBezTo>
                  <a:pt x="5100015" y="3685470"/>
                  <a:pt x="5099850" y="3680357"/>
                  <a:pt x="5099437" y="3673014"/>
                </a:cubicBezTo>
                <a:cubicBezTo>
                  <a:pt x="5099024" y="3665672"/>
                  <a:pt x="5097869" y="3661550"/>
                  <a:pt x="5095973" y="3660641"/>
                </a:cubicBezTo>
                <a:close/>
                <a:moveTo>
                  <a:pt x="1140297" y="3403265"/>
                </a:moveTo>
                <a:lnTo>
                  <a:pt x="1156136" y="3411183"/>
                </a:lnTo>
                <a:cubicBezTo>
                  <a:pt x="1155477" y="3414485"/>
                  <a:pt x="1152836" y="3415802"/>
                  <a:pt x="1148216" y="3415142"/>
                </a:cubicBezTo>
                <a:cubicBezTo>
                  <a:pt x="1143598" y="3414483"/>
                  <a:pt x="1140958" y="3411845"/>
                  <a:pt x="1140297" y="3407226"/>
                </a:cubicBezTo>
                <a:close/>
                <a:moveTo>
                  <a:pt x="5130878" y="3371666"/>
                </a:moveTo>
                <a:lnTo>
                  <a:pt x="5122205" y="3372576"/>
                </a:lnTo>
                <a:cubicBezTo>
                  <a:pt x="5118326" y="3373402"/>
                  <a:pt x="5116183" y="3375714"/>
                  <a:pt x="5115770" y="3379506"/>
                </a:cubicBezTo>
                <a:cubicBezTo>
                  <a:pt x="5116183" y="3381652"/>
                  <a:pt x="5118329" y="3384292"/>
                  <a:pt x="5122208" y="3387427"/>
                </a:cubicBezTo>
                <a:cubicBezTo>
                  <a:pt x="5126082" y="3390559"/>
                  <a:pt x="5129217" y="3393200"/>
                  <a:pt x="5131610" y="3395345"/>
                </a:cubicBezTo>
                <a:cubicBezTo>
                  <a:pt x="5137467" y="3394849"/>
                  <a:pt x="5141590" y="3391880"/>
                  <a:pt x="5143982" y="3386435"/>
                </a:cubicBezTo>
                <a:lnTo>
                  <a:pt x="5145808" y="3378622"/>
                </a:lnTo>
                <a:close/>
                <a:moveTo>
                  <a:pt x="5313830" y="3357979"/>
                </a:moveTo>
                <a:lnTo>
                  <a:pt x="5306226" y="3361650"/>
                </a:lnTo>
                <a:cubicBezTo>
                  <a:pt x="5300433" y="3365754"/>
                  <a:pt x="5296302" y="3371191"/>
                  <a:pt x="5293827" y="3377962"/>
                </a:cubicBezTo>
                <a:cubicBezTo>
                  <a:pt x="5287841" y="3374326"/>
                  <a:pt x="5280559" y="3371564"/>
                  <a:pt x="5271982" y="3369678"/>
                </a:cubicBezTo>
                <a:cubicBezTo>
                  <a:pt x="5263405" y="3367792"/>
                  <a:pt x="5260160" y="3372124"/>
                  <a:pt x="5262251" y="3382674"/>
                </a:cubicBezTo>
                <a:lnTo>
                  <a:pt x="5206844" y="3389122"/>
                </a:lnTo>
                <a:lnTo>
                  <a:pt x="5206842" y="3399306"/>
                </a:lnTo>
                <a:cubicBezTo>
                  <a:pt x="5202717" y="3399057"/>
                  <a:pt x="5199088" y="3399553"/>
                  <a:pt x="5195953" y="3400791"/>
                </a:cubicBezTo>
                <a:cubicBezTo>
                  <a:pt x="5192818" y="3402026"/>
                  <a:pt x="5191170" y="3405493"/>
                  <a:pt x="5191004" y="3411186"/>
                </a:cubicBezTo>
                <a:cubicBezTo>
                  <a:pt x="5191170" y="3415307"/>
                  <a:pt x="5192817" y="3419928"/>
                  <a:pt x="5195952" y="3425044"/>
                </a:cubicBezTo>
                <a:cubicBezTo>
                  <a:pt x="5199087" y="3430157"/>
                  <a:pt x="5202718" y="3434779"/>
                  <a:pt x="5206841" y="3438901"/>
                </a:cubicBezTo>
                <a:cubicBezTo>
                  <a:pt x="5212698" y="3439398"/>
                  <a:pt x="5216821" y="3442366"/>
                  <a:pt x="5219216" y="3447811"/>
                </a:cubicBezTo>
                <a:cubicBezTo>
                  <a:pt x="5221611" y="3453255"/>
                  <a:pt x="5222763" y="3458204"/>
                  <a:pt x="5222681" y="3462659"/>
                </a:cubicBezTo>
                <a:cubicBezTo>
                  <a:pt x="5204944" y="3467113"/>
                  <a:pt x="5192901" y="3484933"/>
                  <a:pt x="5186549" y="3516117"/>
                </a:cubicBezTo>
                <a:cubicBezTo>
                  <a:pt x="5180195" y="3547296"/>
                  <a:pt x="5167164" y="3565115"/>
                  <a:pt x="5147450" y="3569570"/>
                </a:cubicBezTo>
                <a:lnTo>
                  <a:pt x="5135568" y="3522052"/>
                </a:lnTo>
                <a:lnTo>
                  <a:pt x="5099931" y="3502255"/>
                </a:lnTo>
                <a:lnTo>
                  <a:pt x="5111812" y="3478499"/>
                </a:lnTo>
                <a:cubicBezTo>
                  <a:pt x="5111894" y="3478333"/>
                  <a:pt x="5111727" y="3477673"/>
                  <a:pt x="5111316" y="3476518"/>
                </a:cubicBezTo>
                <a:cubicBezTo>
                  <a:pt x="5110902" y="3475364"/>
                  <a:pt x="5109750" y="3474704"/>
                  <a:pt x="5107851" y="3474538"/>
                </a:cubicBezTo>
                <a:lnTo>
                  <a:pt x="5099932" y="3478497"/>
                </a:lnTo>
                <a:lnTo>
                  <a:pt x="5084095" y="3537893"/>
                </a:lnTo>
                <a:cubicBezTo>
                  <a:pt x="5083435" y="3525023"/>
                  <a:pt x="5079804" y="3520073"/>
                  <a:pt x="5073203" y="3523044"/>
                </a:cubicBezTo>
                <a:cubicBezTo>
                  <a:pt x="5066605" y="3526012"/>
                  <a:pt x="5060995" y="3530965"/>
                  <a:pt x="5056376" y="3537892"/>
                </a:cubicBezTo>
                <a:cubicBezTo>
                  <a:pt x="5056541" y="3549193"/>
                  <a:pt x="5054232" y="3562229"/>
                  <a:pt x="5049447" y="3576995"/>
                </a:cubicBezTo>
                <a:cubicBezTo>
                  <a:pt x="5044662" y="3591758"/>
                  <a:pt x="5036413" y="3599845"/>
                  <a:pt x="5024698" y="3601246"/>
                </a:cubicBezTo>
                <a:lnTo>
                  <a:pt x="5040537" y="3628965"/>
                </a:lnTo>
                <a:cubicBezTo>
                  <a:pt x="5050601" y="3628140"/>
                  <a:pt x="5060169" y="3622860"/>
                  <a:pt x="5069244" y="3613124"/>
                </a:cubicBezTo>
                <a:cubicBezTo>
                  <a:pt x="5078319" y="3603391"/>
                  <a:pt x="5085907" y="3594152"/>
                  <a:pt x="5092012" y="3585408"/>
                </a:cubicBezTo>
                <a:lnTo>
                  <a:pt x="5107853" y="3601247"/>
                </a:lnTo>
                <a:cubicBezTo>
                  <a:pt x="5115772" y="3600998"/>
                  <a:pt x="5121709" y="3602484"/>
                  <a:pt x="5125671" y="3605700"/>
                </a:cubicBezTo>
                <a:cubicBezTo>
                  <a:pt x="5129630" y="3608917"/>
                  <a:pt x="5131608" y="3615352"/>
                  <a:pt x="5131609" y="3625003"/>
                </a:cubicBezTo>
                <a:cubicBezTo>
                  <a:pt x="5130948" y="3644555"/>
                  <a:pt x="5128310" y="3654947"/>
                  <a:pt x="5123690" y="3656187"/>
                </a:cubicBezTo>
                <a:cubicBezTo>
                  <a:pt x="5119072" y="3657423"/>
                  <a:pt x="5116429" y="3662867"/>
                  <a:pt x="5115771" y="3672520"/>
                </a:cubicBezTo>
                <a:lnTo>
                  <a:pt x="5147450" y="3644803"/>
                </a:lnTo>
                <a:cubicBezTo>
                  <a:pt x="5148604" y="3630614"/>
                  <a:pt x="5153222" y="3615434"/>
                  <a:pt x="5161306" y="3599268"/>
                </a:cubicBezTo>
                <a:cubicBezTo>
                  <a:pt x="5169392" y="3583099"/>
                  <a:pt x="5174010" y="3567918"/>
                  <a:pt x="5175164" y="3553729"/>
                </a:cubicBezTo>
                <a:lnTo>
                  <a:pt x="5206844" y="3537891"/>
                </a:lnTo>
                <a:cubicBezTo>
                  <a:pt x="5207501" y="3528489"/>
                  <a:pt x="5210142" y="3520567"/>
                  <a:pt x="5214763" y="3514134"/>
                </a:cubicBezTo>
                <a:cubicBezTo>
                  <a:pt x="5219381" y="3507702"/>
                  <a:pt x="5222019" y="3499781"/>
                  <a:pt x="5222679" y="3490378"/>
                </a:cubicBezTo>
                <a:cubicBezTo>
                  <a:pt x="5233157" y="3486828"/>
                  <a:pt x="5238932" y="3477096"/>
                  <a:pt x="5240005" y="3461173"/>
                </a:cubicBezTo>
                <a:cubicBezTo>
                  <a:pt x="5241075" y="3445254"/>
                  <a:pt x="5245860" y="3432549"/>
                  <a:pt x="5254358" y="3423063"/>
                </a:cubicBezTo>
                <a:cubicBezTo>
                  <a:pt x="5253697" y="3411186"/>
                  <a:pt x="5255019" y="3399306"/>
                  <a:pt x="5258318" y="3387426"/>
                </a:cubicBezTo>
                <a:cubicBezTo>
                  <a:pt x="5261782" y="3391137"/>
                  <a:pt x="5263762" y="3399555"/>
                  <a:pt x="5264257" y="3412670"/>
                </a:cubicBezTo>
                <a:cubicBezTo>
                  <a:pt x="5264753" y="3425785"/>
                  <a:pt x="5266732" y="3433208"/>
                  <a:pt x="5270195" y="3434942"/>
                </a:cubicBezTo>
                <a:cubicBezTo>
                  <a:pt x="5274816" y="3432469"/>
                  <a:pt x="5280425" y="3422567"/>
                  <a:pt x="5287025" y="3405246"/>
                </a:cubicBezTo>
                <a:cubicBezTo>
                  <a:pt x="5293623" y="3387921"/>
                  <a:pt x="5297253" y="3378024"/>
                  <a:pt x="5297915" y="3375547"/>
                </a:cubicBezTo>
                <a:lnTo>
                  <a:pt x="5313751" y="3359707"/>
                </a:lnTo>
                <a:close/>
                <a:moveTo>
                  <a:pt x="969806" y="3216743"/>
                </a:moveTo>
                <a:lnTo>
                  <a:pt x="964627" y="3217181"/>
                </a:lnTo>
                <a:lnTo>
                  <a:pt x="960766" y="3216824"/>
                </a:lnTo>
                <a:lnTo>
                  <a:pt x="966151" y="3219182"/>
                </a:lnTo>
                <a:close/>
                <a:moveTo>
                  <a:pt x="932456" y="3214212"/>
                </a:moveTo>
                <a:lnTo>
                  <a:pt x="930866" y="3215293"/>
                </a:lnTo>
                <a:lnTo>
                  <a:pt x="944868" y="3218192"/>
                </a:lnTo>
                <a:lnTo>
                  <a:pt x="949313" y="3215769"/>
                </a:lnTo>
                <a:close/>
                <a:moveTo>
                  <a:pt x="643404" y="3154818"/>
                </a:moveTo>
                <a:lnTo>
                  <a:pt x="659242" y="3162736"/>
                </a:lnTo>
                <a:cubicBezTo>
                  <a:pt x="658582" y="3166035"/>
                  <a:pt x="655942" y="3167355"/>
                  <a:pt x="651323" y="3166696"/>
                </a:cubicBezTo>
                <a:cubicBezTo>
                  <a:pt x="646703" y="3166036"/>
                  <a:pt x="644064" y="3163395"/>
                  <a:pt x="643402" y="3158776"/>
                </a:cubicBezTo>
                <a:close/>
                <a:moveTo>
                  <a:pt x="770111" y="3103340"/>
                </a:moveTo>
                <a:lnTo>
                  <a:pt x="785949" y="3115219"/>
                </a:lnTo>
                <a:cubicBezTo>
                  <a:pt x="783556" y="3115221"/>
                  <a:pt x="780422" y="3114231"/>
                  <a:pt x="776545" y="3112251"/>
                </a:cubicBezTo>
                <a:cubicBezTo>
                  <a:pt x="772667" y="3110270"/>
                  <a:pt x="770524" y="3107301"/>
                  <a:pt x="770111" y="3103340"/>
                </a:cubicBezTo>
                <a:close/>
                <a:moveTo>
                  <a:pt x="1346278" y="2906370"/>
                </a:moveTo>
                <a:cubicBezTo>
                  <a:pt x="1346526" y="2908515"/>
                  <a:pt x="1348008" y="2911155"/>
                  <a:pt x="1350732" y="2914290"/>
                </a:cubicBezTo>
                <a:cubicBezTo>
                  <a:pt x="1353453" y="2917423"/>
                  <a:pt x="1355927" y="2920063"/>
                  <a:pt x="1358154" y="2922210"/>
                </a:cubicBezTo>
                <a:lnTo>
                  <a:pt x="1362114" y="2910332"/>
                </a:lnTo>
                <a:cubicBezTo>
                  <a:pt x="1359969" y="2908432"/>
                  <a:pt x="1357331" y="2907277"/>
                  <a:pt x="1354195" y="2906863"/>
                </a:cubicBezTo>
                <a:cubicBezTo>
                  <a:pt x="1351061" y="2906453"/>
                  <a:pt x="1348421" y="2906286"/>
                  <a:pt x="1346278" y="2906370"/>
                </a:cubicBezTo>
                <a:close/>
                <a:moveTo>
                  <a:pt x="146506" y="2906369"/>
                </a:moveTo>
                <a:lnTo>
                  <a:pt x="162345" y="2914291"/>
                </a:lnTo>
                <a:cubicBezTo>
                  <a:pt x="161685" y="2917589"/>
                  <a:pt x="159045" y="2918909"/>
                  <a:pt x="154426" y="2918250"/>
                </a:cubicBezTo>
                <a:cubicBezTo>
                  <a:pt x="149807" y="2917590"/>
                  <a:pt x="147166" y="2914950"/>
                  <a:pt x="146509" y="2910330"/>
                </a:cubicBezTo>
                <a:close/>
                <a:moveTo>
                  <a:pt x="1373994" y="2902408"/>
                </a:moveTo>
                <a:cubicBezTo>
                  <a:pt x="1369375" y="2903069"/>
                  <a:pt x="1366734" y="2905710"/>
                  <a:pt x="1366075" y="2910329"/>
                </a:cubicBezTo>
                <a:cubicBezTo>
                  <a:pt x="1370034" y="2913630"/>
                  <a:pt x="1373994" y="2914948"/>
                  <a:pt x="1377953" y="2914288"/>
                </a:cubicBezTo>
                <a:lnTo>
                  <a:pt x="1377954" y="2910331"/>
                </a:lnTo>
                <a:cubicBezTo>
                  <a:pt x="1378613" y="2905708"/>
                  <a:pt x="1377294" y="2903071"/>
                  <a:pt x="1373994" y="2902408"/>
                </a:cubicBezTo>
                <a:close/>
                <a:moveTo>
                  <a:pt x="1385871" y="2898450"/>
                </a:moveTo>
                <a:cubicBezTo>
                  <a:pt x="1386532" y="2903069"/>
                  <a:pt x="1389172" y="2905710"/>
                  <a:pt x="1393791" y="2906370"/>
                </a:cubicBezTo>
                <a:lnTo>
                  <a:pt x="1397752" y="2906370"/>
                </a:lnTo>
                <a:lnTo>
                  <a:pt x="1401710" y="2902410"/>
                </a:lnTo>
                <a:lnTo>
                  <a:pt x="1413589" y="2902409"/>
                </a:lnTo>
                <a:cubicBezTo>
                  <a:pt x="1412931" y="2899109"/>
                  <a:pt x="1410291" y="2897792"/>
                  <a:pt x="1405671" y="2898450"/>
                </a:cubicBezTo>
                <a:lnTo>
                  <a:pt x="1401710" y="2902410"/>
                </a:lnTo>
                <a:cubicBezTo>
                  <a:pt x="1399731" y="2902246"/>
                  <a:pt x="1397752" y="2901583"/>
                  <a:pt x="1395771" y="2900430"/>
                </a:cubicBezTo>
                <a:cubicBezTo>
                  <a:pt x="1393792" y="2899274"/>
                  <a:pt x="1391811" y="2898615"/>
                  <a:pt x="1389832" y="2898451"/>
                </a:cubicBezTo>
                <a:close/>
                <a:moveTo>
                  <a:pt x="1057224" y="2894491"/>
                </a:moveTo>
                <a:cubicBezTo>
                  <a:pt x="1051119" y="2894574"/>
                  <a:pt x="1044518" y="2895400"/>
                  <a:pt x="1037424" y="2896966"/>
                </a:cubicBezTo>
                <a:cubicBezTo>
                  <a:pt x="1030329" y="2898535"/>
                  <a:pt x="1023730" y="2900348"/>
                  <a:pt x="1017627" y="2902409"/>
                </a:cubicBezTo>
                <a:cubicBezTo>
                  <a:pt x="1009544" y="2900513"/>
                  <a:pt x="1000964" y="2900348"/>
                  <a:pt x="991889" y="2901915"/>
                </a:cubicBezTo>
                <a:cubicBezTo>
                  <a:pt x="982814" y="2903482"/>
                  <a:pt x="974237" y="2906285"/>
                  <a:pt x="966152" y="2910328"/>
                </a:cubicBezTo>
                <a:lnTo>
                  <a:pt x="989909" y="2914290"/>
                </a:lnTo>
                <a:cubicBezTo>
                  <a:pt x="990734" y="2910989"/>
                  <a:pt x="994034" y="2910659"/>
                  <a:pt x="999809" y="2913298"/>
                </a:cubicBezTo>
                <a:cubicBezTo>
                  <a:pt x="1005584" y="2915940"/>
                  <a:pt x="1008882" y="2917588"/>
                  <a:pt x="1009706" y="2918248"/>
                </a:cubicBezTo>
                <a:lnTo>
                  <a:pt x="1017625" y="2930128"/>
                </a:lnTo>
                <a:lnTo>
                  <a:pt x="1021587" y="2930128"/>
                </a:lnTo>
                <a:cubicBezTo>
                  <a:pt x="1030247" y="2929138"/>
                  <a:pt x="1034702" y="2926169"/>
                  <a:pt x="1034951" y="2921219"/>
                </a:cubicBezTo>
                <a:cubicBezTo>
                  <a:pt x="1035196" y="2916268"/>
                  <a:pt x="1038661" y="2915280"/>
                  <a:pt x="1045343" y="2918247"/>
                </a:cubicBezTo>
                <a:lnTo>
                  <a:pt x="1096819" y="2910331"/>
                </a:lnTo>
                <a:cubicBezTo>
                  <a:pt x="1100035" y="2910658"/>
                  <a:pt x="1106472" y="2910989"/>
                  <a:pt x="1116121" y="2911320"/>
                </a:cubicBezTo>
                <a:cubicBezTo>
                  <a:pt x="1125774" y="2911649"/>
                  <a:pt x="1131220" y="2909999"/>
                  <a:pt x="1132457" y="2906370"/>
                </a:cubicBezTo>
                <a:cubicBezTo>
                  <a:pt x="1132044" y="2902409"/>
                  <a:pt x="1129898" y="2899441"/>
                  <a:pt x="1126021" y="2897460"/>
                </a:cubicBezTo>
                <a:cubicBezTo>
                  <a:pt x="1122146" y="2895479"/>
                  <a:pt x="1119009" y="2894490"/>
                  <a:pt x="1116620" y="2894491"/>
                </a:cubicBezTo>
                <a:close/>
                <a:moveTo>
                  <a:pt x="273215" y="2854894"/>
                </a:moveTo>
                <a:lnTo>
                  <a:pt x="289052" y="2866773"/>
                </a:lnTo>
                <a:cubicBezTo>
                  <a:pt x="286662" y="2866774"/>
                  <a:pt x="283529" y="2865784"/>
                  <a:pt x="279651" y="2863804"/>
                </a:cubicBezTo>
                <a:cubicBezTo>
                  <a:pt x="275774" y="2861823"/>
                  <a:pt x="273627" y="2858855"/>
                  <a:pt x="273215" y="2854894"/>
                </a:cubicBezTo>
                <a:close/>
                <a:moveTo>
                  <a:pt x="5689917" y="2840996"/>
                </a:moveTo>
                <a:cubicBezTo>
                  <a:pt x="5691403" y="2848336"/>
                  <a:pt x="5698332" y="2851472"/>
                  <a:pt x="5710707" y="2850401"/>
                </a:cubicBezTo>
                <a:cubicBezTo>
                  <a:pt x="5723079" y="2849328"/>
                  <a:pt x="5731989" y="2847512"/>
                  <a:pt x="5737433" y="2844955"/>
                </a:cubicBezTo>
                <a:close/>
                <a:moveTo>
                  <a:pt x="5796827" y="2777641"/>
                </a:moveTo>
                <a:cubicBezTo>
                  <a:pt x="5791135" y="2777806"/>
                  <a:pt x="5787670" y="2779459"/>
                  <a:pt x="5786433" y="2782594"/>
                </a:cubicBezTo>
                <a:cubicBezTo>
                  <a:pt x="5785196" y="2785725"/>
                  <a:pt x="5784701" y="2789357"/>
                  <a:pt x="5784949" y="2793482"/>
                </a:cubicBezTo>
                <a:lnTo>
                  <a:pt x="5784948" y="2797440"/>
                </a:lnTo>
                <a:cubicBezTo>
                  <a:pt x="5789568" y="2795957"/>
                  <a:pt x="5795178" y="2794965"/>
                  <a:pt x="5801777" y="2794472"/>
                </a:cubicBezTo>
                <a:cubicBezTo>
                  <a:pt x="5808375" y="2793976"/>
                  <a:pt x="5812007" y="2791007"/>
                  <a:pt x="5812666" y="2785563"/>
                </a:cubicBezTo>
                <a:cubicBezTo>
                  <a:pt x="5812253" y="2783501"/>
                  <a:pt x="5810110" y="2781683"/>
                  <a:pt x="5806230" y="2780119"/>
                </a:cubicBezTo>
                <a:cubicBezTo>
                  <a:pt x="5802356" y="2778551"/>
                  <a:pt x="5799220" y="2777724"/>
                  <a:pt x="5796827" y="2777641"/>
                </a:cubicBezTo>
                <a:close/>
                <a:moveTo>
                  <a:pt x="5630525" y="2745965"/>
                </a:moveTo>
                <a:cubicBezTo>
                  <a:pt x="5628130" y="2745801"/>
                  <a:pt x="5624996" y="2746132"/>
                  <a:pt x="5621119" y="2746954"/>
                </a:cubicBezTo>
                <a:cubicBezTo>
                  <a:pt x="5617241" y="2747781"/>
                  <a:pt x="5615096" y="2750089"/>
                  <a:pt x="5614684" y="2753884"/>
                </a:cubicBezTo>
                <a:cubicBezTo>
                  <a:pt x="5622605" y="2756113"/>
                  <a:pt x="5630524" y="2758586"/>
                  <a:pt x="5638441" y="2761309"/>
                </a:cubicBezTo>
                <a:cubicBezTo>
                  <a:pt x="5646362" y="2764032"/>
                  <a:pt x="5654282" y="2765516"/>
                  <a:pt x="5662198" y="2765762"/>
                </a:cubicBezTo>
                <a:cubicBezTo>
                  <a:pt x="5662862" y="2765848"/>
                  <a:pt x="5665499" y="2765679"/>
                  <a:pt x="5670120" y="2765269"/>
                </a:cubicBezTo>
                <a:cubicBezTo>
                  <a:pt x="5674738" y="2764855"/>
                  <a:pt x="5677378" y="2763701"/>
                  <a:pt x="5678039" y="2761804"/>
                </a:cubicBezTo>
                <a:cubicBezTo>
                  <a:pt x="5676555" y="2757679"/>
                  <a:pt x="5669623" y="2754050"/>
                  <a:pt x="5657251" y="2750915"/>
                </a:cubicBezTo>
                <a:cubicBezTo>
                  <a:pt x="5644875" y="2747782"/>
                  <a:pt x="5635968" y="2746130"/>
                  <a:pt x="5630525" y="2745965"/>
                </a:cubicBezTo>
                <a:close/>
                <a:moveTo>
                  <a:pt x="5721596" y="2738046"/>
                </a:moveTo>
                <a:cubicBezTo>
                  <a:pt x="5722421" y="2745389"/>
                  <a:pt x="5726710" y="2748524"/>
                  <a:pt x="5734464" y="2747451"/>
                </a:cubicBezTo>
                <a:cubicBezTo>
                  <a:pt x="5742218" y="2746378"/>
                  <a:pt x="5748488" y="2744562"/>
                  <a:pt x="5753272" y="2742006"/>
                </a:cubicBezTo>
                <a:close/>
                <a:moveTo>
                  <a:pt x="5697837" y="2734085"/>
                </a:moveTo>
                <a:cubicBezTo>
                  <a:pt x="5696022" y="2734250"/>
                  <a:pt x="5694700" y="2734911"/>
                  <a:pt x="5693876" y="2736068"/>
                </a:cubicBezTo>
                <a:cubicBezTo>
                  <a:pt x="5693051" y="2737223"/>
                  <a:pt x="5691732" y="2737883"/>
                  <a:pt x="5689916" y="2738048"/>
                </a:cubicBezTo>
                <a:cubicBezTo>
                  <a:pt x="5689998" y="2740439"/>
                  <a:pt x="5690823" y="2743573"/>
                  <a:pt x="5692391" y="2747452"/>
                </a:cubicBezTo>
                <a:cubicBezTo>
                  <a:pt x="5693958" y="2751327"/>
                  <a:pt x="5695773" y="2753474"/>
                  <a:pt x="5697838" y="2753885"/>
                </a:cubicBezTo>
                <a:cubicBezTo>
                  <a:pt x="5701632" y="2753638"/>
                  <a:pt x="5703942" y="2752153"/>
                  <a:pt x="5704766" y="2749431"/>
                </a:cubicBezTo>
                <a:cubicBezTo>
                  <a:pt x="5705593" y="2746708"/>
                  <a:pt x="5705920" y="2744234"/>
                  <a:pt x="5705755" y="2742005"/>
                </a:cubicBezTo>
                <a:cubicBezTo>
                  <a:pt x="5705097" y="2737385"/>
                  <a:pt x="5702457" y="2734747"/>
                  <a:pt x="5697837" y="2734085"/>
                </a:cubicBezTo>
                <a:close/>
                <a:moveTo>
                  <a:pt x="1645208" y="2365920"/>
                </a:moveTo>
                <a:lnTo>
                  <a:pt x="1624013" y="2368202"/>
                </a:lnTo>
                <a:lnTo>
                  <a:pt x="1628891" y="2370949"/>
                </a:lnTo>
                <a:cubicBezTo>
                  <a:pt x="1633117" y="2369511"/>
                  <a:pt x="1638017" y="2368657"/>
                  <a:pt x="1643595" y="2368385"/>
                </a:cubicBezTo>
                <a:lnTo>
                  <a:pt x="1649583" y="2372392"/>
                </a:lnTo>
                <a:close/>
                <a:moveTo>
                  <a:pt x="1591990" y="2356590"/>
                </a:moveTo>
                <a:cubicBezTo>
                  <a:pt x="1594123" y="2364221"/>
                  <a:pt x="1599000" y="2366968"/>
                  <a:pt x="1606628" y="2364837"/>
                </a:cubicBezTo>
                <a:lnTo>
                  <a:pt x="1614255" y="2362706"/>
                </a:lnTo>
                <a:close/>
                <a:moveTo>
                  <a:pt x="1452220" y="2318046"/>
                </a:moveTo>
                <a:lnTo>
                  <a:pt x="1443150" y="2324175"/>
                </a:lnTo>
                <a:cubicBezTo>
                  <a:pt x="1444376" y="2325799"/>
                  <a:pt x="1448022" y="2325982"/>
                  <a:pt x="1454093" y="2324713"/>
                </a:cubicBezTo>
                <a:lnTo>
                  <a:pt x="1466698" y="2321689"/>
                </a:lnTo>
                <a:close/>
                <a:moveTo>
                  <a:pt x="1488280" y="2315425"/>
                </a:moveTo>
                <a:lnTo>
                  <a:pt x="1484615" y="2323927"/>
                </a:lnTo>
                <a:lnTo>
                  <a:pt x="1496989" y="2325575"/>
                </a:lnTo>
                <a:lnTo>
                  <a:pt x="1519703" y="2348008"/>
                </a:lnTo>
                <a:cubicBezTo>
                  <a:pt x="1527150" y="2345243"/>
                  <a:pt x="1535132" y="2344384"/>
                  <a:pt x="1543648" y="2345431"/>
                </a:cubicBezTo>
                <a:lnTo>
                  <a:pt x="1553407" y="2350927"/>
                </a:lnTo>
                <a:lnTo>
                  <a:pt x="1582851" y="2338588"/>
                </a:lnTo>
                <a:lnTo>
                  <a:pt x="1530693" y="2328495"/>
                </a:lnTo>
                <a:cubicBezTo>
                  <a:pt x="1521026" y="2330681"/>
                  <a:pt x="1511382" y="2329266"/>
                  <a:pt x="1501757" y="2324247"/>
                </a:cubicBezTo>
                <a:close/>
                <a:moveTo>
                  <a:pt x="1366022" y="1992962"/>
                </a:moveTo>
                <a:cubicBezTo>
                  <a:pt x="1363556" y="1993651"/>
                  <a:pt x="1360168" y="1995627"/>
                  <a:pt x="1355855" y="1998887"/>
                </a:cubicBezTo>
                <a:lnTo>
                  <a:pt x="1353326" y="2003693"/>
                </a:lnTo>
                <a:lnTo>
                  <a:pt x="1366654" y="2006215"/>
                </a:lnTo>
                <a:close/>
                <a:moveTo>
                  <a:pt x="1151063" y="1826900"/>
                </a:moveTo>
                <a:lnTo>
                  <a:pt x="1127115" y="1829481"/>
                </a:lnTo>
                <a:lnTo>
                  <a:pt x="1131992" y="1832228"/>
                </a:lnTo>
                <a:cubicBezTo>
                  <a:pt x="1136218" y="1830790"/>
                  <a:pt x="1141118" y="1829936"/>
                  <a:pt x="1146696" y="1829664"/>
                </a:cubicBezTo>
                <a:cubicBezTo>
                  <a:pt x="1152273" y="1829389"/>
                  <a:pt x="1156063" y="1831928"/>
                  <a:pt x="1158072" y="1837278"/>
                </a:cubicBezTo>
                <a:lnTo>
                  <a:pt x="1159137" y="1841090"/>
                </a:lnTo>
                <a:lnTo>
                  <a:pt x="1178204" y="1835763"/>
                </a:lnTo>
                <a:close/>
                <a:moveTo>
                  <a:pt x="1095093" y="1817872"/>
                </a:moveTo>
                <a:cubicBezTo>
                  <a:pt x="1097224" y="1825500"/>
                  <a:pt x="1102101" y="1828247"/>
                  <a:pt x="1109729" y="1826116"/>
                </a:cubicBezTo>
                <a:lnTo>
                  <a:pt x="1117356" y="1823985"/>
                </a:lnTo>
                <a:close/>
                <a:moveTo>
                  <a:pt x="5919575" y="1783774"/>
                </a:moveTo>
                <a:cubicBezTo>
                  <a:pt x="5919658" y="1786168"/>
                  <a:pt x="5920483" y="1789302"/>
                  <a:pt x="5922050" y="1793177"/>
                </a:cubicBezTo>
                <a:cubicBezTo>
                  <a:pt x="5923618" y="1797055"/>
                  <a:pt x="5925432" y="1799199"/>
                  <a:pt x="5927494" y="1799612"/>
                </a:cubicBezTo>
                <a:cubicBezTo>
                  <a:pt x="5931291" y="1799367"/>
                  <a:pt x="5933602" y="1797882"/>
                  <a:pt x="5934425" y="1795157"/>
                </a:cubicBezTo>
                <a:cubicBezTo>
                  <a:pt x="5935252" y="1792434"/>
                  <a:pt x="5935580" y="1789962"/>
                  <a:pt x="5935415" y="1787734"/>
                </a:cubicBezTo>
                <a:close/>
                <a:moveTo>
                  <a:pt x="978443" y="1768237"/>
                </a:moveTo>
                <a:cubicBezTo>
                  <a:pt x="975365" y="1769181"/>
                  <a:pt x="969392" y="1771707"/>
                  <a:pt x="960519" y="1775814"/>
                </a:cubicBezTo>
                <a:cubicBezTo>
                  <a:pt x="951643" y="1779922"/>
                  <a:pt x="946886" y="1783134"/>
                  <a:pt x="946251" y="1785454"/>
                </a:cubicBezTo>
                <a:cubicBezTo>
                  <a:pt x="947478" y="1787081"/>
                  <a:pt x="951123" y="1787262"/>
                  <a:pt x="957194" y="1785992"/>
                </a:cubicBezTo>
                <a:cubicBezTo>
                  <a:pt x="963262" y="1784726"/>
                  <a:pt x="967600" y="1783687"/>
                  <a:pt x="970199" y="1782873"/>
                </a:cubicBezTo>
                <a:lnTo>
                  <a:pt x="1000091" y="1786857"/>
                </a:lnTo>
                <a:lnTo>
                  <a:pt x="1022804" y="1809290"/>
                </a:lnTo>
                <a:cubicBezTo>
                  <a:pt x="1030251" y="1806522"/>
                  <a:pt x="1038234" y="1805663"/>
                  <a:pt x="1046749" y="1806710"/>
                </a:cubicBezTo>
                <a:lnTo>
                  <a:pt x="1056508" y="1812206"/>
                </a:lnTo>
                <a:lnTo>
                  <a:pt x="1085953" y="1799870"/>
                </a:lnTo>
                <a:lnTo>
                  <a:pt x="1033795" y="1789774"/>
                </a:lnTo>
                <a:cubicBezTo>
                  <a:pt x="1024127" y="1791960"/>
                  <a:pt x="1014483" y="1790545"/>
                  <a:pt x="1004858" y="1785525"/>
                </a:cubicBezTo>
                <a:cubicBezTo>
                  <a:pt x="995232" y="1780503"/>
                  <a:pt x="986429" y="1774743"/>
                  <a:pt x="978443" y="1768237"/>
                </a:cubicBezTo>
                <a:close/>
                <a:moveTo>
                  <a:pt x="5935414" y="1752096"/>
                </a:moveTo>
                <a:cubicBezTo>
                  <a:pt x="5935497" y="1754490"/>
                  <a:pt x="5936322" y="1757625"/>
                  <a:pt x="5937889" y="1761500"/>
                </a:cubicBezTo>
                <a:cubicBezTo>
                  <a:pt x="5939457" y="1765378"/>
                  <a:pt x="5941271" y="1767522"/>
                  <a:pt x="5943333" y="1767935"/>
                </a:cubicBezTo>
                <a:cubicBezTo>
                  <a:pt x="5947129" y="1767687"/>
                  <a:pt x="5949440" y="1766201"/>
                  <a:pt x="5950264" y="1763479"/>
                </a:cubicBezTo>
                <a:cubicBezTo>
                  <a:pt x="5951087" y="1760758"/>
                  <a:pt x="5951419" y="1758285"/>
                  <a:pt x="5951253" y="1756057"/>
                </a:cubicBezTo>
                <a:close/>
                <a:moveTo>
                  <a:pt x="5959172" y="1720421"/>
                </a:moveTo>
                <a:cubicBezTo>
                  <a:pt x="5957111" y="1720583"/>
                  <a:pt x="5955296" y="1721246"/>
                  <a:pt x="5953729" y="1722399"/>
                </a:cubicBezTo>
                <a:cubicBezTo>
                  <a:pt x="5952162" y="1723554"/>
                  <a:pt x="5951335" y="1724215"/>
                  <a:pt x="5951252" y="1724380"/>
                </a:cubicBezTo>
                <a:cubicBezTo>
                  <a:pt x="5951088" y="1726772"/>
                  <a:pt x="5951419" y="1729906"/>
                  <a:pt x="5952245" y="1733785"/>
                </a:cubicBezTo>
                <a:cubicBezTo>
                  <a:pt x="5953071" y="1737661"/>
                  <a:pt x="5955376" y="1739806"/>
                  <a:pt x="5959171" y="1740218"/>
                </a:cubicBezTo>
                <a:cubicBezTo>
                  <a:pt x="5961069" y="1739972"/>
                  <a:pt x="5962225" y="1738485"/>
                  <a:pt x="5962639" y="1735763"/>
                </a:cubicBezTo>
                <a:cubicBezTo>
                  <a:pt x="5963050" y="1733041"/>
                  <a:pt x="5963215" y="1730568"/>
                  <a:pt x="5963134" y="1728339"/>
                </a:cubicBezTo>
                <a:cubicBezTo>
                  <a:pt x="5963793" y="1723720"/>
                  <a:pt x="5962473" y="1721079"/>
                  <a:pt x="5959172" y="1720421"/>
                </a:cubicBezTo>
                <a:close/>
                <a:moveTo>
                  <a:pt x="5622605" y="1300697"/>
                </a:moveTo>
                <a:cubicBezTo>
                  <a:pt x="5618810" y="1301605"/>
                  <a:pt x="5616500" y="1305731"/>
                  <a:pt x="5615674" y="1313074"/>
                </a:cubicBezTo>
                <a:cubicBezTo>
                  <a:pt x="5614850" y="1320413"/>
                  <a:pt x="5614519" y="1325530"/>
                  <a:pt x="5614685" y="1328415"/>
                </a:cubicBezTo>
                <a:lnTo>
                  <a:pt x="5614683" y="1340295"/>
                </a:lnTo>
                <a:lnTo>
                  <a:pt x="5583008" y="1371972"/>
                </a:lnTo>
                <a:lnTo>
                  <a:pt x="5602806" y="1371972"/>
                </a:lnTo>
                <a:cubicBezTo>
                  <a:pt x="5608004" y="1367436"/>
                  <a:pt x="5611465" y="1361661"/>
                  <a:pt x="5613200" y="1354650"/>
                </a:cubicBezTo>
                <a:cubicBezTo>
                  <a:pt x="5614933" y="1347635"/>
                  <a:pt x="5619386" y="1342853"/>
                  <a:pt x="5626563" y="1340297"/>
                </a:cubicBezTo>
                <a:lnTo>
                  <a:pt x="5634484" y="1324457"/>
                </a:lnTo>
                <a:cubicBezTo>
                  <a:pt x="5637783" y="1325117"/>
                  <a:pt x="5639103" y="1323797"/>
                  <a:pt x="5638442" y="1320498"/>
                </a:cubicBezTo>
                <a:cubicBezTo>
                  <a:pt x="5638029" y="1317939"/>
                  <a:pt x="5635885" y="1314144"/>
                  <a:pt x="5632008" y="1309113"/>
                </a:cubicBezTo>
                <a:cubicBezTo>
                  <a:pt x="5628131" y="1304082"/>
                  <a:pt x="5624994" y="1301275"/>
                  <a:pt x="5622605" y="1300697"/>
                </a:cubicBezTo>
                <a:close/>
                <a:moveTo>
                  <a:pt x="5622108" y="1224971"/>
                </a:moveTo>
                <a:cubicBezTo>
                  <a:pt x="5617075" y="1225713"/>
                  <a:pt x="5613283" y="1227199"/>
                  <a:pt x="5610725" y="1229424"/>
                </a:cubicBezTo>
                <a:lnTo>
                  <a:pt x="5622605" y="1233387"/>
                </a:lnTo>
                <a:cubicBezTo>
                  <a:pt x="5627224" y="1234046"/>
                  <a:pt x="5629861" y="1232727"/>
                  <a:pt x="5630524" y="1229427"/>
                </a:cubicBezTo>
                <a:cubicBezTo>
                  <a:pt x="5629946" y="1225712"/>
                  <a:pt x="5627141" y="1224228"/>
                  <a:pt x="5622108" y="1224971"/>
                </a:cubicBezTo>
                <a:close/>
                <a:moveTo>
                  <a:pt x="5125708" y="1052251"/>
                </a:moveTo>
                <a:cubicBezTo>
                  <a:pt x="5121913" y="1053159"/>
                  <a:pt x="5119606" y="1057284"/>
                  <a:pt x="5118779" y="1064624"/>
                </a:cubicBezTo>
                <a:cubicBezTo>
                  <a:pt x="5117953" y="1071968"/>
                  <a:pt x="5117624" y="1077080"/>
                  <a:pt x="5117788" y="1079969"/>
                </a:cubicBezTo>
                <a:lnTo>
                  <a:pt x="5117790" y="1091848"/>
                </a:lnTo>
                <a:lnTo>
                  <a:pt x="5086111" y="1123526"/>
                </a:lnTo>
                <a:lnTo>
                  <a:pt x="5105912" y="1123525"/>
                </a:lnTo>
                <a:cubicBezTo>
                  <a:pt x="5111106" y="1118987"/>
                  <a:pt x="5114572" y="1113215"/>
                  <a:pt x="5116305" y="1106200"/>
                </a:cubicBezTo>
                <a:cubicBezTo>
                  <a:pt x="5118036" y="1099189"/>
                  <a:pt x="5122492" y="1094404"/>
                  <a:pt x="5129668" y="1091847"/>
                </a:cubicBezTo>
                <a:lnTo>
                  <a:pt x="5137586" y="1076008"/>
                </a:lnTo>
                <a:cubicBezTo>
                  <a:pt x="5140885" y="1076668"/>
                  <a:pt x="5142206" y="1075351"/>
                  <a:pt x="5141548" y="1072048"/>
                </a:cubicBezTo>
                <a:cubicBezTo>
                  <a:pt x="5141135" y="1069492"/>
                  <a:pt x="5138988" y="1065698"/>
                  <a:pt x="5135111" y="1060667"/>
                </a:cubicBezTo>
                <a:cubicBezTo>
                  <a:pt x="5131237" y="1055632"/>
                  <a:pt x="5128100" y="1052829"/>
                  <a:pt x="5125708" y="1052251"/>
                </a:cubicBezTo>
                <a:close/>
                <a:moveTo>
                  <a:pt x="5125215" y="976524"/>
                </a:moveTo>
                <a:cubicBezTo>
                  <a:pt x="5120182" y="977267"/>
                  <a:pt x="5116388" y="978750"/>
                  <a:pt x="5113828" y="980978"/>
                </a:cubicBezTo>
                <a:lnTo>
                  <a:pt x="5125710" y="984937"/>
                </a:lnTo>
                <a:cubicBezTo>
                  <a:pt x="5130329" y="985596"/>
                  <a:pt x="5132967" y="984277"/>
                  <a:pt x="5133629" y="980977"/>
                </a:cubicBezTo>
                <a:cubicBezTo>
                  <a:pt x="5133049" y="977267"/>
                  <a:pt x="5130248" y="975781"/>
                  <a:pt x="5125215" y="976524"/>
                </a:cubicBezTo>
                <a:close/>
                <a:moveTo>
                  <a:pt x="4436275" y="965655"/>
                </a:moveTo>
                <a:cubicBezTo>
                  <a:pt x="4432398" y="964910"/>
                  <a:pt x="4429265" y="966395"/>
                  <a:pt x="4426872" y="970107"/>
                </a:cubicBezTo>
                <a:lnTo>
                  <a:pt x="4442710" y="970110"/>
                </a:lnTo>
                <a:cubicBezTo>
                  <a:pt x="4442301" y="967882"/>
                  <a:pt x="4440152" y="966396"/>
                  <a:pt x="4436275" y="965655"/>
                </a:cubicBezTo>
                <a:close/>
                <a:moveTo>
                  <a:pt x="2878983" y="944530"/>
                </a:moveTo>
                <a:lnTo>
                  <a:pt x="2875617" y="961913"/>
                </a:lnTo>
                <a:cubicBezTo>
                  <a:pt x="2872262" y="962167"/>
                  <a:pt x="2870280" y="959979"/>
                  <a:pt x="2869671" y="955352"/>
                </a:cubicBezTo>
                <a:cubicBezTo>
                  <a:pt x="2869066" y="950727"/>
                  <a:pt x="2870896" y="947474"/>
                  <a:pt x="2875168" y="945596"/>
                </a:cubicBezTo>
                <a:close/>
                <a:moveTo>
                  <a:pt x="4628814" y="803804"/>
                </a:moveTo>
                <a:cubicBezTo>
                  <a:pt x="4625019" y="804712"/>
                  <a:pt x="4622708" y="808835"/>
                  <a:pt x="4621885" y="816177"/>
                </a:cubicBezTo>
                <a:cubicBezTo>
                  <a:pt x="4621059" y="823521"/>
                  <a:pt x="4620727" y="828634"/>
                  <a:pt x="4620895" y="831522"/>
                </a:cubicBezTo>
                <a:lnTo>
                  <a:pt x="4620896" y="843401"/>
                </a:lnTo>
                <a:lnTo>
                  <a:pt x="4589216" y="875076"/>
                </a:lnTo>
                <a:lnTo>
                  <a:pt x="4609014" y="875076"/>
                </a:lnTo>
                <a:cubicBezTo>
                  <a:pt x="4614212" y="870540"/>
                  <a:pt x="4617677" y="864765"/>
                  <a:pt x="4619408" y="857754"/>
                </a:cubicBezTo>
                <a:cubicBezTo>
                  <a:pt x="4621143" y="850743"/>
                  <a:pt x="4625595" y="845958"/>
                  <a:pt x="4632771" y="843401"/>
                </a:cubicBezTo>
                <a:lnTo>
                  <a:pt x="4640692" y="827562"/>
                </a:lnTo>
                <a:cubicBezTo>
                  <a:pt x="4643991" y="828221"/>
                  <a:pt x="4645312" y="826901"/>
                  <a:pt x="4644651" y="823602"/>
                </a:cubicBezTo>
                <a:cubicBezTo>
                  <a:pt x="4644241" y="821045"/>
                  <a:pt x="4642094" y="817251"/>
                  <a:pt x="4638216" y="812217"/>
                </a:cubicBezTo>
                <a:cubicBezTo>
                  <a:pt x="4634340" y="807186"/>
                  <a:pt x="4631207" y="804382"/>
                  <a:pt x="4628814" y="803804"/>
                </a:cubicBezTo>
                <a:close/>
                <a:moveTo>
                  <a:pt x="4628317" y="728075"/>
                </a:moveTo>
                <a:cubicBezTo>
                  <a:pt x="4623287" y="728817"/>
                  <a:pt x="4619491" y="730304"/>
                  <a:pt x="4616935" y="732531"/>
                </a:cubicBezTo>
                <a:lnTo>
                  <a:pt x="4628813" y="736491"/>
                </a:lnTo>
                <a:cubicBezTo>
                  <a:pt x="4633435" y="737149"/>
                  <a:pt x="4636073" y="735830"/>
                  <a:pt x="4636735" y="732531"/>
                </a:cubicBezTo>
                <a:cubicBezTo>
                  <a:pt x="4636155" y="728817"/>
                  <a:pt x="4633350" y="727332"/>
                  <a:pt x="4628317" y="728075"/>
                </a:cubicBezTo>
                <a:close/>
                <a:moveTo>
                  <a:pt x="5939375" y="564207"/>
                </a:moveTo>
                <a:lnTo>
                  <a:pt x="5931454" y="615683"/>
                </a:lnTo>
                <a:lnTo>
                  <a:pt x="5923535" y="619643"/>
                </a:lnTo>
                <a:lnTo>
                  <a:pt x="5923536" y="615682"/>
                </a:lnTo>
                <a:cubicBezTo>
                  <a:pt x="5923701" y="607599"/>
                  <a:pt x="5925350" y="599020"/>
                  <a:pt x="5928485" y="589945"/>
                </a:cubicBezTo>
                <a:cubicBezTo>
                  <a:pt x="5931620" y="580870"/>
                  <a:pt x="5935252" y="572289"/>
                  <a:pt x="5939375" y="564207"/>
                </a:cubicBezTo>
                <a:close/>
                <a:moveTo>
                  <a:pt x="5911659" y="564205"/>
                </a:moveTo>
                <a:lnTo>
                  <a:pt x="5927495" y="564205"/>
                </a:lnTo>
                <a:lnTo>
                  <a:pt x="5907696" y="595885"/>
                </a:lnTo>
                <a:cubicBezTo>
                  <a:pt x="5909349" y="591842"/>
                  <a:pt x="5910007" y="587058"/>
                  <a:pt x="5909678" y="581530"/>
                </a:cubicBezTo>
                <a:cubicBezTo>
                  <a:pt x="5909349" y="576002"/>
                  <a:pt x="5910007" y="570229"/>
                  <a:pt x="5911659" y="564205"/>
                </a:cubicBezTo>
                <a:close/>
                <a:moveTo>
                  <a:pt x="5927495" y="548369"/>
                </a:moveTo>
                <a:lnTo>
                  <a:pt x="5939375" y="564207"/>
                </a:lnTo>
                <a:lnTo>
                  <a:pt x="5927495" y="564205"/>
                </a:lnTo>
                <a:close/>
                <a:moveTo>
                  <a:pt x="2465754" y="513993"/>
                </a:moveTo>
                <a:lnTo>
                  <a:pt x="2458577" y="532445"/>
                </a:lnTo>
                <a:cubicBezTo>
                  <a:pt x="2457933" y="530140"/>
                  <a:pt x="2458044" y="526852"/>
                  <a:pt x="2458906" y="522586"/>
                </a:cubicBezTo>
                <a:cubicBezTo>
                  <a:pt x="2459773" y="518319"/>
                  <a:pt x="2462053" y="515454"/>
                  <a:pt x="2465754" y="513993"/>
                </a:cubicBezTo>
                <a:close/>
                <a:moveTo>
                  <a:pt x="2382085" y="405809"/>
                </a:moveTo>
                <a:lnTo>
                  <a:pt x="2378719" y="423196"/>
                </a:lnTo>
                <a:cubicBezTo>
                  <a:pt x="2375363" y="423446"/>
                  <a:pt x="2373381" y="421258"/>
                  <a:pt x="2372772" y="416634"/>
                </a:cubicBezTo>
                <a:cubicBezTo>
                  <a:pt x="2372167" y="412006"/>
                  <a:pt x="2373997" y="408753"/>
                  <a:pt x="2378269" y="406875"/>
                </a:cubicBezTo>
                <a:close/>
                <a:moveTo>
                  <a:pt x="5414762" y="315759"/>
                </a:moveTo>
                <a:lnTo>
                  <a:pt x="5430601" y="315759"/>
                </a:lnTo>
                <a:lnTo>
                  <a:pt x="5410802" y="347435"/>
                </a:lnTo>
                <a:cubicBezTo>
                  <a:pt x="5412452" y="343396"/>
                  <a:pt x="5413113" y="338611"/>
                  <a:pt x="5412784" y="333083"/>
                </a:cubicBezTo>
                <a:cubicBezTo>
                  <a:pt x="5412452" y="327556"/>
                  <a:pt x="5413110" y="321783"/>
                  <a:pt x="5414762" y="315759"/>
                </a:cubicBezTo>
                <a:close/>
                <a:moveTo>
                  <a:pt x="5442480" y="315757"/>
                </a:moveTo>
                <a:lnTo>
                  <a:pt x="5434560" y="367234"/>
                </a:lnTo>
                <a:lnTo>
                  <a:pt x="5426641" y="371193"/>
                </a:lnTo>
                <a:lnTo>
                  <a:pt x="5426642" y="367235"/>
                </a:lnTo>
                <a:cubicBezTo>
                  <a:pt x="5426807" y="359149"/>
                  <a:pt x="5428455" y="350570"/>
                  <a:pt x="5431590" y="341495"/>
                </a:cubicBezTo>
                <a:cubicBezTo>
                  <a:pt x="5434726" y="332423"/>
                  <a:pt x="5438355" y="323843"/>
                  <a:pt x="5442480" y="315757"/>
                </a:cubicBezTo>
                <a:close/>
                <a:moveTo>
                  <a:pt x="5430601" y="299922"/>
                </a:moveTo>
                <a:lnTo>
                  <a:pt x="5442480" y="315757"/>
                </a:lnTo>
                <a:lnTo>
                  <a:pt x="5430601" y="315759"/>
                </a:lnTo>
                <a:close/>
                <a:moveTo>
                  <a:pt x="4917868" y="67313"/>
                </a:moveTo>
                <a:lnTo>
                  <a:pt x="4933704" y="67313"/>
                </a:lnTo>
                <a:lnTo>
                  <a:pt x="4913905" y="98990"/>
                </a:lnTo>
                <a:cubicBezTo>
                  <a:pt x="4915558" y="94946"/>
                  <a:pt x="4916215" y="90162"/>
                  <a:pt x="4915886" y="84634"/>
                </a:cubicBezTo>
                <a:cubicBezTo>
                  <a:pt x="4915558" y="79109"/>
                  <a:pt x="4916215" y="73333"/>
                  <a:pt x="4917868" y="67313"/>
                </a:cubicBezTo>
                <a:close/>
                <a:moveTo>
                  <a:pt x="4945583" y="67312"/>
                </a:moveTo>
                <a:lnTo>
                  <a:pt x="4937666" y="118787"/>
                </a:lnTo>
                <a:lnTo>
                  <a:pt x="4929747" y="122746"/>
                </a:lnTo>
                <a:lnTo>
                  <a:pt x="4929744" y="118786"/>
                </a:lnTo>
                <a:cubicBezTo>
                  <a:pt x="4929913" y="110702"/>
                  <a:pt x="4931561" y="102124"/>
                  <a:pt x="4934693" y="93049"/>
                </a:cubicBezTo>
                <a:cubicBezTo>
                  <a:pt x="4937828" y="83974"/>
                  <a:pt x="4941461" y="75396"/>
                  <a:pt x="4945583" y="67312"/>
                </a:cubicBezTo>
                <a:close/>
                <a:moveTo>
                  <a:pt x="4933704" y="51473"/>
                </a:moveTo>
                <a:lnTo>
                  <a:pt x="4945583" y="67312"/>
                </a:lnTo>
                <a:lnTo>
                  <a:pt x="4933704" y="67313"/>
                </a:lnTo>
                <a:close/>
                <a:moveTo>
                  <a:pt x="4937664" y="0"/>
                </a:moveTo>
                <a:cubicBezTo>
                  <a:pt x="4931149" y="14352"/>
                  <a:pt x="4924382" y="30190"/>
                  <a:pt x="4917374" y="47515"/>
                </a:cubicBezTo>
                <a:cubicBezTo>
                  <a:pt x="4910361" y="64836"/>
                  <a:pt x="4906563" y="80674"/>
                  <a:pt x="4905987" y="95030"/>
                </a:cubicBezTo>
                <a:cubicBezTo>
                  <a:pt x="4905906" y="95358"/>
                  <a:pt x="4906072" y="96679"/>
                  <a:pt x="4906480" y="98989"/>
                </a:cubicBezTo>
                <a:cubicBezTo>
                  <a:pt x="4906896" y="101300"/>
                  <a:pt x="4908050" y="102619"/>
                  <a:pt x="4909947" y="102949"/>
                </a:cubicBezTo>
                <a:lnTo>
                  <a:pt x="4913907" y="102947"/>
                </a:lnTo>
                <a:lnTo>
                  <a:pt x="4898067" y="122748"/>
                </a:lnTo>
                <a:lnTo>
                  <a:pt x="4902028" y="162343"/>
                </a:lnTo>
                <a:cubicBezTo>
                  <a:pt x="4897903" y="164156"/>
                  <a:pt x="4894273" y="166467"/>
                  <a:pt x="4891137" y="169273"/>
                </a:cubicBezTo>
                <a:cubicBezTo>
                  <a:pt x="4888003" y="172078"/>
                  <a:pt x="4886355" y="176367"/>
                  <a:pt x="4886188" y="182142"/>
                </a:cubicBezTo>
                <a:lnTo>
                  <a:pt x="4890149" y="197979"/>
                </a:lnTo>
                <a:cubicBezTo>
                  <a:pt x="4877114" y="210517"/>
                  <a:pt x="4861606" y="238896"/>
                  <a:pt x="4843624" y="283112"/>
                </a:cubicBezTo>
                <a:cubicBezTo>
                  <a:pt x="4825642" y="327328"/>
                  <a:pt x="4812110" y="359664"/>
                  <a:pt x="4803039" y="380124"/>
                </a:cubicBezTo>
                <a:lnTo>
                  <a:pt x="4842633" y="384082"/>
                </a:lnTo>
                <a:cubicBezTo>
                  <a:pt x="4845025" y="385980"/>
                  <a:pt x="4848159" y="388124"/>
                  <a:pt x="4852037" y="390517"/>
                </a:cubicBezTo>
                <a:cubicBezTo>
                  <a:pt x="4855915" y="392911"/>
                  <a:pt x="4858060" y="396042"/>
                  <a:pt x="4858470" y="399922"/>
                </a:cubicBezTo>
                <a:cubicBezTo>
                  <a:pt x="4857814" y="404540"/>
                  <a:pt x="4855173" y="407181"/>
                  <a:pt x="4850553" y="407838"/>
                </a:cubicBezTo>
                <a:cubicBezTo>
                  <a:pt x="4852780" y="415348"/>
                  <a:pt x="4847335" y="427062"/>
                  <a:pt x="4834220" y="442981"/>
                </a:cubicBezTo>
                <a:cubicBezTo>
                  <a:pt x="4821102" y="458905"/>
                  <a:pt x="4810709" y="469629"/>
                  <a:pt x="4803038" y="475154"/>
                </a:cubicBezTo>
                <a:lnTo>
                  <a:pt x="4795118" y="522669"/>
                </a:lnTo>
                <a:cubicBezTo>
                  <a:pt x="4788437" y="532816"/>
                  <a:pt x="4781012" y="544201"/>
                  <a:pt x="4772845" y="556821"/>
                </a:cubicBezTo>
                <a:cubicBezTo>
                  <a:pt x="4764678" y="569442"/>
                  <a:pt x="4760224" y="581817"/>
                  <a:pt x="4759482" y="593944"/>
                </a:cubicBezTo>
                <a:lnTo>
                  <a:pt x="4763441" y="601863"/>
                </a:lnTo>
                <a:cubicBezTo>
                  <a:pt x="4791817" y="566226"/>
                  <a:pt x="4814255" y="526629"/>
                  <a:pt x="4830753" y="483074"/>
                </a:cubicBezTo>
                <a:lnTo>
                  <a:pt x="4838675" y="479114"/>
                </a:lnTo>
                <a:cubicBezTo>
                  <a:pt x="4840572" y="479444"/>
                  <a:pt x="4841726" y="480764"/>
                  <a:pt x="4842137" y="483072"/>
                </a:cubicBezTo>
                <a:cubicBezTo>
                  <a:pt x="4842550" y="485385"/>
                  <a:pt x="4842718" y="486702"/>
                  <a:pt x="4842635" y="487033"/>
                </a:cubicBezTo>
                <a:lnTo>
                  <a:pt x="4838675" y="502873"/>
                </a:lnTo>
                <a:cubicBezTo>
                  <a:pt x="4843046" y="514749"/>
                  <a:pt x="4841229" y="526628"/>
                  <a:pt x="4833228" y="538508"/>
                </a:cubicBezTo>
                <a:cubicBezTo>
                  <a:pt x="4825230" y="550388"/>
                  <a:pt x="4820444" y="562267"/>
                  <a:pt x="4818877" y="574144"/>
                </a:cubicBezTo>
                <a:lnTo>
                  <a:pt x="4822833" y="582064"/>
                </a:lnTo>
                <a:lnTo>
                  <a:pt x="4783239" y="653337"/>
                </a:lnTo>
                <a:cubicBezTo>
                  <a:pt x="4785961" y="664145"/>
                  <a:pt x="4782497" y="677178"/>
                  <a:pt x="4772846" y="692437"/>
                </a:cubicBezTo>
                <a:cubicBezTo>
                  <a:pt x="4763193" y="707700"/>
                  <a:pt x="4754777" y="719744"/>
                  <a:pt x="4747602" y="728570"/>
                </a:cubicBezTo>
                <a:cubicBezTo>
                  <a:pt x="4752224" y="728487"/>
                  <a:pt x="4757831" y="729643"/>
                  <a:pt x="4764430" y="732034"/>
                </a:cubicBezTo>
                <a:cubicBezTo>
                  <a:pt x="4771030" y="734428"/>
                  <a:pt x="4774661" y="738553"/>
                  <a:pt x="4775318" y="744409"/>
                </a:cubicBezTo>
                <a:cubicBezTo>
                  <a:pt x="4775071" y="748286"/>
                  <a:pt x="4773587" y="751419"/>
                  <a:pt x="4770867" y="753814"/>
                </a:cubicBezTo>
                <a:cubicBezTo>
                  <a:pt x="4768143" y="756204"/>
                  <a:pt x="4765669" y="758351"/>
                  <a:pt x="4763439" y="760247"/>
                </a:cubicBezTo>
                <a:lnTo>
                  <a:pt x="4767401" y="791923"/>
                </a:lnTo>
                <a:cubicBezTo>
                  <a:pt x="4763277" y="795967"/>
                  <a:pt x="4759648" y="800752"/>
                  <a:pt x="4756513" y="806279"/>
                </a:cubicBezTo>
                <a:cubicBezTo>
                  <a:pt x="4753376" y="811807"/>
                  <a:pt x="4751725" y="817580"/>
                  <a:pt x="4751562" y="823600"/>
                </a:cubicBezTo>
                <a:lnTo>
                  <a:pt x="4751562" y="831522"/>
                </a:lnTo>
                <a:lnTo>
                  <a:pt x="4767400" y="839440"/>
                </a:lnTo>
                <a:lnTo>
                  <a:pt x="4771361" y="855277"/>
                </a:lnTo>
                <a:cubicBezTo>
                  <a:pt x="4771032" y="861466"/>
                  <a:pt x="4768720" y="867901"/>
                  <a:pt x="4764429" y="874584"/>
                </a:cubicBezTo>
                <a:cubicBezTo>
                  <a:pt x="4760141" y="881263"/>
                  <a:pt x="4755853" y="886709"/>
                  <a:pt x="4751561" y="890915"/>
                </a:cubicBezTo>
                <a:lnTo>
                  <a:pt x="4791159" y="890915"/>
                </a:lnTo>
                <a:cubicBezTo>
                  <a:pt x="4793634" y="885802"/>
                  <a:pt x="4798581" y="878211"/>
                  <a:pt x="4806007" y="868147"/>
                </a:cubicBezTo>
                <a:cubicBezTo>
                  <a:pt x="4813432" y="858083"/>
                  <a:pt x="4820359" y="852475"/>
                  <a:pt x="4826794" y="851320"/>
                </a:cubicBezTo>
                <a:cubicBezTo>
                  <a:pt x="4830092" y="851979"/>
                  <a:pt x="4831416" y="854619"/>
                  <a:pt x="4830753" y="859239"/>
                </a:cubicBezTo>
                <a:cubicBezTo>
                  <a:pt x="4830673" y="863364"/>
                  <a:pt x="4829848" y="867982"/>
                  <a:pt x="4828280" y="873095"/>
                </a:cubicBezTo>
                <a:cubicBezTo>
                  <a:pt x="4826714" y="878212"/>
                  <a:pt x="4824900" y="882832"/>
                  <a:pt x="4822833" y="886957"/>
                </a:cubicBezTo>
                <a:lnTo>
                  <a:pt x="4858471" y="863198"/>
                </a:lnTo>
                <a:cubicBezTo>
                  <a:pt x="4856573" y="854865"/>
                  <a:pt x="4857398" y="846781"/>
                  <a:pt x="4860947" y="838944"/>
                </a:cubicBezTo>
                <a:cubicBezTo>
                  <a:pt x="4864493" y="831109"/>
                  <a:pt x="4870268" y="825994"/>
                  <a:pt x="4878269" y="823603"/>
                </a:cubicBezTo>
                <a:cubicBezTo>
                  <a:pt x="4883550" y="815435"/>
                  <a:pt x="4891799" y="807020"/>
                  <a:pt x="4903019" y="798360"/>
                </a:cubicBezTo>
                <a:cubicBezTo>
                  <a:pt x="4914238" y="789698"/>
                  <a:pt x="4920508" y="782272"/>
                  <a:pt x="4921827" y="776087"/>
                </a:cubicBezTo>
                <a:cubicBezTo>
                  <a:pt x="4921250" y="770229"/>
                  <a:pt x="4920423" y="765115"/>
                  <a:pt x="4919351" y="760743"/>
                </a:cubicBezTo>
                <a:cubicBezTo>
                  <a:pt x="4918278" y="756371"/>
                  <a:pt x="4920423" y="752247"/>
                  <a:pt x="4925786" y="748369"/>
                </a:cubicBezTo>
                <a:lnTo>
                  <a:pt x="4997059" y="609783"/>
                </a:lnTo>
                <a:cubicBezTo>
                  <a:pt x="5000358" y="606481"/>
                  <a:pt x="5005639" y="605162"/>
                  <a:pt x="5012896" y="605822"/>
                </a:cubicBezTo>
                <a:cubicBezTo>
                  <a:pt x="5016197" y="606480"/>
                  <a:pt x="5017517" y="609121"/>
                  <a:pt x="5016858" y="613740"/>
                </a:cubicBezTo>
                <a:cubicBezTo>
                  <a:pt x="5016856" y="629581"/>
                  <a:pt x="5012899" y="645419"/>
                  <a:pt x="5004978" y="661259"/>
                </a:cubicBezTo>
                <a:cubicBezTo>
                  <a:pt x="4998793" y="667195"/>
                  <a:pt x="4993346" y="674126"/>
                  <a:pt x="4988645" y="682044"/>
                </a:cubicBezTo>
                <a:cubicBezTo>
                  <a:pt x="4983941" y="689963"/>
                  <a:pt x="4981468" y="698874"/>
                  <a:pt x="4981221" y="708774"/>
                </a:cubicBezTo>
                <a:cubicBezTo>
                  <a:pt x="4981302" y="712566"/>
                  <a:pt x="4982126" y="715867"/>
                  <a:pt x="4983695" y="718672"/>
                </a:cubicBezTo>
                <a:cubicBezTo>
                  <a:pt x="4985264" y="721477"/>
                  <a:pt x="4987076" y="724776"/>
                  <a:pt x="4989139" y="728570"/>
                </a:cubicBezTo>
                <a:cubicBezTo>
                  <a:pt x="4979574" y="734841"/>
                  <a:pt x="4970992" y="742100"/>
                  <a:pt x="4963404" y="750347"/>
                </a:cubicBezTo>
                <a:cubicBezTo>
                  <a:pt x="4955814" y="758599"/>
                  <a:pt x="4947236" y="765857"/>
                  <a:pt x="4937664" y="772126"/>
                </a:cubicBezTo>
                <a:cubicBezTo>
                  <a:pt x="4944182" y="776335"/>
                  <a:pt x="4948966" y="781779"/>
                  <a:pt x="4952018" y="788462"/>
                </a:cubicBezTo>
                <a:cubicBezTo>
                  <a:pt x="4955069" y="795142"/>
                  <a:pt x="4952927" y="801577"/>
                  <a:pt x="4945586" y="807764"/>
                </a:cubicBezTo>
                <a:lnTo>
                  <a:pt x="4925784" y="886955"/>
                </a:lnTo>
                <a:cubicBezTo>
                  <a:pt x="4919763" y="891081"/>
                  <a:pt x="4914980" y="896690"/>
                  <a:pt x="4911430" y="903785"/>
                </a:cubicBezTo>
                <a:cubicBezTo>
                  <a:pt x="4907884" y="910880"/>
                  <a:pt x="4906071" y="918469"/>
                  <a:pt x="4905987" y="926553"/>
                </a:cubicBezTo>
                <a:lnTo>
                  <a:pt x="4925784" y="946351"/>
                </a:lnTo>
                <a:lnTo>
                  <a:pt x="4909947" y="985946"/>
                </a:lnTo>
                <a:cubicBezTo>
                  <a:pt x="4915802" y="988257"/>
                  <a:pt x="4919930" y="992548"/>
                  <a:pt x="4922321" y="998816"/>
                </a:cubicBezTo>
                <a:lnTo>
                  <a:pt x="4924145" y="1008713"/>
                </a:lnTo>
                <a:lnTo>
                  <a:pt x="4936637" y="996817"/>
                </a:lnTo>
                <a:lnTo>
                  <a:pt x="4943154" y="988127"/>
                </a:lnTo>
                <a:lnTo>
                  <a:pt x="4948236" y="973941"/>
                </a:lnTo>
                <a:lnTo>
                  <a:pt x="4942080" y="968108"/>
                </a:lnTo>
                <a:cubicBezTo>
                  <a:pt x="4936717" y="965636"/>
                  <a:pt x="4934576" y="960686"/>
                  <a:pt x="4935646" y="953260"/>
                </a:cubicBezTo>
                <a:cubicBezTo>
                  <a:pt x="4952640" y="941796"/>
                  <a:pt x="4982009" y="913251"/>
                  <a:pt x="5023747" y="867635"/>
                </a:cubicBezTo>
                <a:cubicBezTo>
                  <a:pt x="5065488" y="822015"/>
                  <a:pt x="5088917" y="792482"/>
                  <a:pt x="5094030" y="779036"/>
                </a:cubicBezTo>
                <a:cubicBezTo>
                  <a:pt x="5093949" y="776892"/>
                  <a:pt x="5093123" y="774252"/>
                  <a:pt x="5091557" y="771118"/>
                </a:cubicBezTo>
                <a:cubicBezTo>
                  <a:pt x="5089990" y="767981"/>
                  <a:pt x="5088176" y="765343"/>
                  <a:pt x="5086111" y="763198"/>
                </a:cubicBezTo>
                <a:lnTo>
                  <a:pt x="5105911" y="735482"/>
                </a:lnTo>
                <a:cubicBezTo>
                  <a:pt x="5103767" y="730366"/>
                  <a:pt x="5109044" y="721786"/>
                  <a:pt x="5121750" y="709742"/>
                </a:cubicBezTo>
                <a:cubicBezTo>
                  <a:pt x="5134452" y="697700"/>
                  <a:pt x="5143693" y="689119"/>
                  <a:pt x="5149468" y="684005"/>
                </a:cubicBezTo>
                <a:lnTo>
                  <a:pt x="5157385" y="652327"/>
                </a:lnTo>
                <a:lnTo>
                  <a:pt x="5196983" y="600853"/>
                </a:lnTo>
                <a:cubicBezTo>
                  <a:pt x="5190300" y="594419"/>
                  <a:pt x="5190795" y="587490"/>
                  <a:pt x="5198467" y="580066"/>
                </a:cubicBezTo>
                <a:cubicBezTo>
                  <a:pt x="5206139" y="572641"/>
                  <a:pt x="5213562" y="567693"/>
                  <a:pt x="5220741" y="565217"/>
                </a:cubicBezTo>
                <a:cubicBezTo>
                  <a:pt x="5223298" y="553419"/>
                  <a:pt x="5236002" y="536426"/>
                  <a:pt x="5258851" y="514236"/>
                </a:cubicBezTo>
                <a:cubicBezTo>
                  <a:pt x="5281701" y="492046"/>
                  <a:pt x="5299357" y="476043"/>
                  <a:pt x="5311811" y="466226"/>
                </a:cubicBezTo>
                <a:cubicBezTo>
                  <a:pt x="5304964" y="455667"/>
                  <a:pt x="5309751" y="443128"/>
                  <a:pt x="5326166" y="428609"/>
                </a:cubicBezTo>
                <a:cubicBezTo>
                  <a:pt x="5342581" y="414090"/>
                  <a:pt x="5352315" y="401553"/>
                  <a:pt x="5355366" y="390992"/>
                </a:cubicBezTo>
                <a:lnTo>
                  <a:pt x="5351409" y="387033"/>
                </a:lnTo>
                <a:cubicBezTo>
                  <a:pt x="5353883" y="380268"/>
                  <a:pt x="5365760" y="358161"/>
                  <a:pt x="5387044" y="320707"/>
                </a:cubicBezTo>
                <a:cubicBezTo>
                  <a:pt x="5408328" y="283257"/>
                  <a:pt x="5424165" y="259170"/>
                  <a:pt x="5434561" y="248445"/>
                </a:cubicBezTo>
                <a:cubicBezTo>
                  <a:pt x="5428043" y="262799"/>
                  <a:pt x="5421279" y="278636"/>
                  <a:pt x="5414268" y="295961"/>
                </a:cubicBezTo>
                <a:cubicBezTo>
                  <a:pt x="5407255" y="313283"/>
                  <a:pt x="5403461" y="329124"/>
                  <a:pt x="5402884" y="343476"/>
                </a:cubicBezTo>
                <a:cubicBezTo>
                  <a:pt x="5402801" y="343807"/>
                  <a:pt x="5402966" y="345126"/>
                  <a:pt x="5403378" y="347438"/>
                </a:cubicBezTo>
                <a:cubicBezTo>
                  <a:pt x="5403790" y="349747"/>
                  <a:pt x="5404944" y="351066"/>
                  <a:pt x="5406844" y="351395"/>
                </a:cubicBezTo>
                <a:lnTo>
                  <a:pt x="5410801" y="351396"/>
                </a:lnTo>
                <a:lnTo>
                  <a:pt x="5394964" y="371194"/>
                </a:lnTo>
                <a:lnTo>
                  <a:pt x="5398925" y="410789"/>
                </a:lnTo>
                <a:cubicBezTo>
                  <a:pt x="5394798" y="412606"/>
                  <a:pt x="5391171" y="414916"/>
                  <a:pt x="5388034" y="417719"/>
                </a:cubicBezTo>
                <a:cubicBezTo>
                  <a:pt x="5384900" y="420524"/>
                  <a:pt x="5383249" y="424814"/>
                  <a:pt x="5383085" y="430588"/>
                </a:cubicBezTo>
                <a:lnTo>
                  <a:pt x="5387043" y="446429"/>
                </a:lnTo>
                <a:cubicBezTo>
                  <a:pt x="5374009" y="458967"/>
                  <a:pt x="5358500" y="487343"/>
                  <a:pt x="5340518" y="531559"/>
                </a:cubicBezTo>
                <a:cubicBezTo>
                  <a:pt x="5322536" y="575775"/>
                  <a:pt x="5309008" y="608113"/>
                  <a:pt x="5299933" y="628571"/>
                </a:cubicBezTo>
                <a:lnTo>
                  <a:pt x="5339531" y="632531"/>
                </a:lnTo>
                <a:cubicBezTo>
                  <a:pt x="5341922" y="634426"/>
                  <a:pt x="5345057" y="636573"/>
                  <a:pt x="5348934" y="638963"/>
                </a:cubicBezTo>
                <a:cubicBezTo>
                  <a:pt x="5352809" y="641357"/>
                  <a:pt x="5354954" y="644492"/>
                  <a:pt x="5355367" y="648368"/>
                </a:cubicBezTo>
                <a:cubicBezTo>
                  <a:pt x="5354708" y="652987"/>
                  <a:pt x="5352067" y="655627"/>
                  <a:pt x="5347448" y="656288"/>
                </a:cubicBezTo>
                <a:cubicBezTo>
                  <a:pt x="5349677" y="663794"/>
                  <a:pt x="5344229" y="675509"/>
                  <a:pt x="5331115" y="691431"/>
                </a:cubicBezTo>
                <a:cubicBezTo>
                  <a:pt x="5317999" y="707351"/>
                  <a:pt x="5307603" y="718075"/>
                  <a:pt x="5299932" y="723600"/>
                </a:cubicBezTo>
                <a:lnTo>
                  <a:pt x="5292012" y="771116"/>
                </a:lnTo>
                <a:cubicBezTo>
                  <a:pt x="5285331" y="781263"/>
                  <a:pt x="5277908" y="792646"/>
                  <a:pt x="5269738" y="805268"/>
                </a:cubicBezTo>
                <a:cubicBezTo>
                  <a:pt x="5261573" y="817892"/>
                  <a:pt x="5257118" y="830264"/>
                  <a:pt x="5256376" y="842391"/>
                </a:cubicBezTo>
                <a:lnTo>
                  <a:pt x="5260335" y="850310"/>
                </a:lnTo>
                <a:cubicBezTo>
                  <a:pt x="5288714" y="814672"/>
                  <a:pt x="5311153" y="775078"/>
                  <a:pt x="5327650" y="731520"/>
                </a:cubicBezTo>
                <a:lnTo>
                  <a:pt x="5335569" y="727561"/>
                </a:lnTo>
                <a:cubicBezTo>
                  <a:pt x="5337466" y="727891"/>
                  <a:pt x="5338620" y="729210"/>
                  <a:pt x="5339035" y="731521"/>
                </a:cubicBezTo>
                <a:cubicBezTo>
                  <a:pt x="5339447" y="733830"/>
                  <a:pt x="5339613" y="735152"/>
                  <a:pt x="5339528" y="735480"/>
                </a:cubicBezTo>
                <a:lnTo>
                  <a:pt x="5335568" y="751319"/>
                </a:lnTo>
                <a:cubicBezTo>
                  <a:pt x="5339940" y="763199"/>
                  <a:pt x="5338127" y="775077"/>
                  <a:pt x="5330125" y="786954"/>
                </a:cubicBezTo>
                <a:cubicBezTo>
                  <a:pt x="5322123" y="798835"/>
                  <a:pt x="5317338" y="810713"/>
                  <a:pt x="5315772" y="822593"/>
                </a:cubicBezTo>
                <a:lnTo>
                  <a:pt x="5319731" y="830513"/>
                </a:lnTo>
                <a:lnTo>
                  <a:pt x="5280133" y="901784"/>
                </a:lnTo>
                <a:cubicBezTo>
                  <a:pt x="5282858" y="912590"/>
                  <a:pt x="5279390" y="925625"/>
                  <a:pt x="5269741" y="940887"/>
                </a:cubicBezTo>
                <a:cubicBezTo>
                  <a:pt x="5260090" y="956146"/>
                  <a:pt x="5251674" y="968190"/>
                  <a:pt x="5244497" y="977020"/>
                </a:cubicBezTo>
                <a:cubicBezTo>
                  <a:pt x="5249117" y="976934"/>
                  <a:pt x="5254725" y="978090"/>
                  <a:pt x="5261325" y="980484"/>
                </a:cubicBezTo>
                <a:cubicBezTo>
                  <a:pt x="5267927" y="982874"/>
                  <a:pt x="5271554" y="987000"/>
                  <a:pt x="5272216" y="992858"/>
                </a:cubicBezTo>
                <a:cubicBezTo>
                  <a:pt x="5271969" y="996735"/>
                  <a:pt x="5270482" y="999869"/>
                  <a:pt x="5267761" y="1002261"/>
                </a:cubicBezTo>
                <a:cubicBezTo>
                  <a:pt x="5265038" y="1004654"/>
                  <a:pt x="5262563" y="1006798"/>
                  <a:pt x="5260337" y="1008696"/>
                </a:cubicBezTo>
                <a:lnTo>
                  <a:pt x="5264296" y="1040373"/>
                </a:lnTo>
                <a:cubicBezTo>
                  <a:pt x="5260171" y="1044413"/>
                  <a:pt x="5256541" y="1049199"/>
                  <a:pt x="5253407" y="1054726"/>
                </a:cubicBezTo>
                <a:cubicBezTo>
                  <a:pt x="5250273" y="1060253"/>
                  <a:pt x="5248623" y="1066029"/>
                  <a:pt x="5248457" y="1072050"/>
                </a:cubicBezTo>
                <a:lnTo>
                  <a:pt x="5248459" y="1079968"/>
                </a:lnTo>
                <a:lnTo>
                  <a:pt x="5264295" y="1087890"/>
                </a:lnTo>
                <a:lnTo>
                  <a:pt x="5268255" y="1103727"/>
                </a:lnTo>
                <a:cubicBezTo>
                  <a:pt x="5267925" y="1109913"/>
                  <a:pt x="5265617" y="1116347"/>
                  <a:pt x="5261326" y="1123030"/>
                </a:cubicBezTo>
                <a:cubicBezTo>
                  <a:pt x="5257035" y="1129713"/>
                  <a:pt x="5252747" y="1135156"/>
                  <a:pt x="5248459" y="1139364"/>
                </a:cubicBezTo>
                <a:lnTo>
                  <a:pt x="5288054" y="1139365"/>
                </a:lnTo>
                <a:cubicBezTo>
                  <a:pt x="5290528" y="1134249"/>
                  <a:pt x="5295479" y="1126660"/>
                  <a:pt x="5302902" y="1116597"/>
                </a:cubicBezTo>
                <a:cubicBezTo>
                  <a:pt x="5310326" y="1106530"/>
                  <a:pt x="5317256" y="1100920"/>
                  <a:pt x="5323691" y="1099766"/>
                </a:cubicBezTo>
                <a:cubicBezTo>
                  <a:pt x="5326989" y="1100425"/>
                  <a:pt x="5328309" y="1103066"/>
                  <a:pt x="5327650" y="1107685"/>
                </a:cubicBezTo>
                <a:cubicBezTo>
                  <a:pt x="5327567" y="1111811"/>
                  <a:pt x="5326742" y="1116429"/>
                  <a:pt x="5325175" y="1121545"/>
                </a:cubicBezTo>
                <a:cubicBezTo>
                  <a:pt x="5323608" y="1126658"/>
                  <a:pt x="5321794" y="1131278"/>
                  <a:pt x="5319730" y="1135403"/>
                </a:cubicBezTo>
                <a:lnTo>
                  <a:pt x="5355366" y="1111648"/>
                </a:lnTo>
                <a:cubicBezTo>
                  <a:pt x="5353471" y="1103314"/>
                  <a:pt x="5354293" y="1095231"/>
                  <a:pt x="5357842" y="1087394"/>
                </a:cubicBezTo>
                <a:cubicBezTo>
                  <a:pt x="5361390" y="1079554"/>
                  <a:pt x="5367162" y="1074441"/>
                  <a:pt x="5375166" y="1072049"/>
                </a:cubicBezTo>
                <a:cubicBezTo>
                  <a:pt x="5380444" y="1063882"/>
                  <a:pt x="5388696" y="1055469"/>
                  <a:pt x="5399912" y="1046807"/>
                </a:cubicBezTo>
                <a:cubicBezTo>
                  <a:pt x="5411132" y="1038144"/>
                  <a:pt x="5417403" y="1030722"/>
                  <a:pt x="5418721" y="1024534"/>
                </a:cubicBezTo>
                <a:cubicBezTo>
                  <a:pt x="5418144" y="1018676"/>
                  <a:pt x="5417317" y="1013562"/>
                  <a:pt x="5416245" y="1009189"/>
                </a:cubicBezTo>
                <a:cubicBezTo>
                  <a:pt x="5415172" y="1004817"/>
                  <a:pt x="5417320" y="1000693"/>
                  <a:pt x="5422679" y="996816"/>
                </a:cubicBezTo>
                <a:lnTo>
                  <a:pt x="5493956" y="858229"/>
                </a:lnTo>
                <a:cubicBezTo>
                  <a:pt x="5497255" y="854931"/>
                  <a:pt x="5502534" y="853612"/>
                  <a:pt x="5509792" y="854268"/>
                </a:cubicBezTo>
                <a:cubicBezTo>
                  <a:pt x="5513092" y="854931"/>
                  <a:pt x="5514411" y="857568"/>
                  <a:pt x="5513753" y="862190"/>
                </a:cubicBezTo>
                <a:cubicBezTo>
                  <a:pt x="5513753" y="878027"/>
                  <a:pt x="5509793" y="893866"/>
                  <a:pt x="5501875" y="909704"/>
                </a:cubicBezTo>
                <a:cubicBezTo>
                  <a:pt x="5495687" y="915644"/>
                  <a:pt x="5490243" y="922572"/>
                  <a:pt x="5485540" y="930494"/>
                </a:cubicBezTo>
                <a:cubicBezTo>
                  <a:pt x="5480839" y="938412"/>
                  <a:pt x="5478365" y="947320"/>
                  <a:pt x="5478118" y="957220"/>
                </a:cubicBezTo>
                <a:cubicBezTo>
                  <a:pt x="5478200" y="961015"/>
                  <a:pt x="5479023" y="964313"/>
                  <a:pt x="5480592" y="967118"/>
                </a:cubicBezTo>
                <a:cubicBezTo>
                  <a:pt x="5482158" y="969924"/>
                  <a:pt x="5483974" y="973224"/>
                  <a:pt x="5486036" y="977019"/>
                </a:cubicBezTo>
                <a:cubicBezTo>
                  <a:pt x="5476467" y="983288"/>
                  <a:pt x="5467886" y="990547"/>
                  <a:pt x="5460299" y="998797"/>
                </a:cubicBezTo>
                <a:cubicBezTo>
                  <a:pt x="5452708" y="1007045"/>
                  <a:pt x="5444130" y="1014304"/>
                  <a:pt x="5434562" y="1020575"/>
                </a:cubicBezTo>
                <a:cubicBezTo>
                  <a:pt x="5441079" y="1024781"/>
                  <a:pt x="5445860" y="1030225"/>
                  <a:pt x="5448912" y="1036908"/>
                </a:cubicBezTo>
                <a:cubicBezTo>
                  <a:pt x="5451967" y="1043591"/>
                  <a:pt x="5449820" y="1050023"/>
                  <a:pt x="5442480" y="1056211"/>
                </a:cubicBezTo>
                <a:lnTo>
                  <a:pt x="5422682" y="1135404"/>
                </a:lnTo>
                <a:cubicBezTo>
                  <a:pt x="5416657" y="1139528"/>
                  <a:pt x="5411873" y="1145137"/>
                  <a:pt x="5408327" y="1152231"/>
                </a:cubicBezTo>
                <a:cubicBezTo>
                  <a:pt x="5404781" y="1159326"/>
                  <a:pt x="5402965" y="1166916"/>
                  <a:pt x="5402884" y="1174999"/>
                </a:cubicBezTo>
                <a:lnTo>
                  <a:pt x="5422681" y="1194797"/>
                </a:lnTo>
                <a:lnTo>
                  <a:pt x="5406845" y="1234395"/>
                </a:lnTo>
                <a:cubicBezTo>
                  <a:pt x="5412699" y="1236703"/>
                  <a:pt x="5416823" y="1240994"/>
                  <a:pt x="5419218" y="1247262"/>
                </a:cubicBezTo>
                <a:lnTo>
                  <a:pt x="5421038" y="1257160"/>
                </a:lnTo>
                <a:lnTo>
                  <a:pt x="5433531" y="1245263"/>
                </a:lnTo>
                <a:lnTo>
                  <a:pt x="5440048" y="1236577"/>
                </a:lnTo>
                <a:lnTo>
                  <a:pt x="5445130" y="1222388"/>
                </a:lnTo>
                <a:lnTo>
                  <a:pt x="5438974" y="1216555"/>
                </a:lnTo>
                <a:cubicBezTo>
                  <a:pt x="5433614" y="1214082"/>
                  <a:pt x="5431470" y="1209132"/>
                  <a:pt x="5432540" y="1201707"/>
                </a:cubicBezTo>
                <a:cubicBezTo>
                  <a:pt x="5449537" y="1190242"/>
                  <a:pt x="5478902" y="1161698"/>
                  <a:pt x="5520644" y="1116081"/>
                </a:cubicBezTo>
                <a:cubicBezTo>
                  <a:pt x="5562383" y="1070465"/>
                  <a:pt x="5585811" y="1040929"/>
                  <a:pt x="5590924" y="1027486"/>
                </a:cubicBezTo>
                <a:cubicBezTo>
                  <a:pt x="5590843" y="1025339"/>
                  <a:pt x="5590020" y="1022698"/>
                  <a:pt x="5588451" y="1019565"/>
                </a:cubicBezTo>
                <a:cubicBezTo>
                  <a:pt x="5586885" y="1016431"/>
                  <a:pt x="5585070" y="1013789"/>
                  <a:pt x="5583009" y="1011647"/>
                </a:cubicBezTo>
                <a:lnTo>
                  <a:pt x="5602804" y="983929"/>
                </a:lnTo>
                <a:cubicBezTo>
                  <a:pt x="5600661" y="978813"/>
                  <a:pt x="5605939" y="970236"/>
                  <a:pt x="5618643" y="958189"/>
                </a:cubicBezTo>
                <a:cubicBezTo>
                  <a:pt x="5631349" y="946146"/>
                  <a:pt x="5640587" y="937566"/>
                  <a:pt x="5646362" y="932452"/>
                </a:cubicBezTo>
                <a:lnTo>
                  <a:pt x="5654283" y="900776"/>
                </a:lnTo>
                <a:lnTo>
                  <a:pt x="5693877" y="849300"/>
                </a:lnTo>
                <a:cubicBezTo>
                  <a:pt x="5687197" y="842865"/>
                  <a:pt x="5687689" y="835937"/>
                  <a:pt x="5695361" y="828512"/>
                </a:cubicBezTo>
                <a:cubicBezTo>
                  <a:pt x="5703033" y="821088"/>
                  <a:pt x="5710459" y="816139"/>
                  <a:pt x="5717635" y="813663"/>
                </a:cubicBezTo>
                <a:cubicBezTo>
                  <a:pt x="5720192" y="801868"/>
                  <a:pt x="5732895" y="784873"/>
                  <a:pt x="5755745" y="762683"/>
                </a:cubicBezTo>
                <a:cubicBezTo>
                  <a:pt x="5778595" y="740493"/>
                  <a:pt x="5796250" y="724490"/>
                  <a:pt x="5808708" y="714672"/>
                </a:cubicBezTo>
                <a:cubicBezTo>
                  <a:pt x="5801861" y="704113"/>
                  <a:pt x="5806645" y="691575"/>
                  <a:pt x="5823060" y="677056"/>
                </a:cubicBezTo>
                <a:cubicBezTo>
                  <a:pt x="5839474" y="662537"/>
                  <a:pt x="5849211" y="649999"/>
                  <a:pt x="5852264" y="639441"/>
                </a:cubicBezTo>
                <a:lnTo>
                  <a:pt x="5848303" y="635479"/>
                </a:lnTo>
                <a:cubicBezTo>
                  <a:pt x="5850778" y="628718"/>
                  <a:pt x="5862657" y="606607"/>
                  <a:pt x="5883939" y="569157"/>
                </a:cubicBezTo>
                <a:cubicBezTo>
                  <a:pt x="5905222" y="531704"/>
                  <a:pt x="5921062" y="507616"/>
                  <a:pt x="5931455" y="496892"/>
                </a:cubicBezTo>
                <a:cubicBezTo>
                  <a:pt x="5924937" y="511246"/>
                  <a:pt x="5918174" y="527086"/>
                  <a:pt x="5911161" y="544408"/>
                </a:cubicBezTo>
                <a:cubicBezTo>
                  <a:pt x="5904150" y="561733"/>
                  <a:pt x="5900355" y="577570"/>
                  <a:pt x="5899778" y="591923"/>
                </a:cubicBezTo>
                <a:cubicBezTo>
                  <a:pt x="5899695" y="592254"/>
                  <a:pt x="5899861" y="593576"/>
                  <a:pt x="5900272" y="595884"/>
                </a:cubicBezTo>
                <a:cubicBezTo>
                  <a:pt x="5900687" y="598193"/>
                  <a:pt x="5901842" y="599515"/>
                  <a:pt x="5903738" y="599845"/>
                </a:cubicBezTo>
                <a:lnTo>
                  <a:pt x="5907695" y="599843"/>
                </a:lnTo>
                <a:lnTo>
                  <a:pt x="5891858" y="619641"/>
                </a:lnTo>
                <a:lnTo>
                  <a:pt x="5895819" y="659239"/>
                </a:lnTo>
                <a:cubicBezTo>
                  <a:pt x="5891695" y="661052"/>
                  <a:pt x="5888065" y="663363"/>
                  <a:pt x="5884928" y="666169"/>
                </a:cubicBezTo>
                <a:cubicBezTo>
                  <a:pt x="5881795" y="668973"/>
                  <a:pt x="5880147" y="673263"/>
                  <a:pt x="5879979" y="679038"/>
                </a:cubicBezTo>
                <a:lnTo>
                  <a:pt x="5883940" y="694875"/>
                </a:lnTo>
                <a:cubicBezTo>
                  <a:pt x="5870906" y="707413"/>
                  <a:pt x="5855398" y="735792"/>
                  <a:pt x="5837413" y="780009"/>
                </a:cubicBezTo>
                <a:cubicBezTo>
                  <a:pt x="5819430" y="824225"/>
                  <a:pt x="5805901" y="856560"/>
                  <a:pt x="5796826" y="877017"/>
                </a:cubicBezTo>
                <a:lnTo>
                  <a:pt x="5836424" y="880978"/>
                </a:lnTo>
                <a:cubicBezTo>
                  <a:pt x="5838816" y="882876"/>
                  <a:pt x="5841951" y="885020"/>
                  <a:pt x="5845829" y="887413"/>
                </a:cubicBezTo>
                <a:cubicBezTo>
                  <a:pt x="5849706" y="889803"/>
                  <a:pt x="5851848" y="892939"/>
                  <a:pt x="5852262" y="896818"/>
                </a:cubicBezTo>
                <a:cubicBezTo>
                  <a:pt x="5851602" y="901437"/>
                  <a:pt x="5848962" y="904077"/>
                  <a:pt x="5844341" y="904735"/>
                </a:cubicBezTo>
                <a:cubicBezTo>
                  <a:pt x="5846571" y="912244"/>
                  <a:pt x="5841126" y="923955"/>
                  <a:pt x="5828012" y="939877"/>
                </a:cubicBezTo>
                <a:cubicBezTo>
                  <a:pt x="5814893" y="955797"/>
                  <a:pt x="5804500" y="966521"/>
                  <a:pt x="5796827" y="972050"/>
                </a:cubicBezTo>
                <a:lnTo>
                  <a:pt x="5788907" y="1019566"/>
                </a:lnTo>
                <a:cubicBezTo>
                  <a:pt x="5782229" y="1029712"/>
                  <a:pt x="5774803" y="1041096"/>
                  <a:pt x="5766636" y="1053717"/>
                </a:cubicBezTo>
                <a:cubicBezTo>
                  <a:pt x="5758469" y="1066337"/>
                  <a:pt x="5754016" y="1078713"/>
                  <a:pt x="5753270" y="1090838"/>
                </a:cubicBezTo>
                <a:lnTo>
                  <a:pt x="5757229" y="1098757"/>
                </a:lnTo>
                <a:cubicBezTo>
                  <a:pt x="5785608" y="1063122"/>
                  <a:pt x="5808046" y="1023525"/>
                  <a:pt x="5824544" y="979967"/>
                </a:cubicBezTo>
                <a:lnTo>
                  <a:pt x="5832464" y="976011"/>
                </a:lnTo>
                <a:cubicBezTo>
                  <a:pt x="5834363" y="976340"/>
                  <a:pt x="5835518" y="977659"/>
                  <a:pt x="5835929" y="979968"/>
                </a:cubicBezTo>
                <a:cubicBezTo>
                  <a:pt x="5836341" y="982277"/>
                  <a:pt x="5836507" y="983598"/>
                  <a:pt x="5836423" y="983930"/>
                </a:cubicBezTo>
                <a:lnTo>
                  <a:pt x="5832465" y="999765"/>
                </a:lnTo>
                <a:cubicBezTo>
                  <a:pt x="5836837" y="1011645"/>
                  <a:pt x="5835021" y="1023524"/>
                  <a:pt x="5827019" y="1035404"/>
                </a:cubicBezTo>
                <a:cubicBezTo>
                  <a:pt x="5819017" y="1047281"/>
                  <a:pt x="5814232" y="1059160"/>
                  <a:pt x="5812666" y="1071040"/>
                </a:cubicBezTo>
                <a:lnTo>
                  <a:pt x="5816625" y="1078959"/>
                </a:lnTo>
                <a:lnTo>
                  <a:pt x="5777031" y="1150233"/>
                </a:lnTo>
                <a:cubicBezTo>
                  <a:pt x="5779753" y="1161041"/>
                  <a:pt x="5776288" y="1174074"/>
                  <a:pt x="5766635" y="1189334"/>
                </a:cubicBezTo>
                <a:cubicBezTo>
                  <a:pt x="5756985" y="1204596"/>
                  <a:pt x="5748569" y="1216640"/>
                  <a:pt x="5741394" y="1225466"/>
                </a:cubicBezTo>
                <a:cubicBezTo>
                  <a:pt x="5746012" y="1225384"/>
                  <a:pt x="5751623" y="1226539"/>
                  <a:pt x="5758222" y="1228930"/>
                </a:cubicBezTo>
                <a:cubicBezTo>
                  <a:pt x="5764822" y="1231324"/>
                  <a:pt x="5768448" y="1235446"/>
                  <a:pt x="5769110" y="1241305"/>
                </a:cubicBezTo>
                <a:cubicBezTo>
                  <a:pt x="5768863" y="1245182"/>
                  <a:pt x="5767379" y="1248315"/>
                  <a:pt x="5764655" y="1250708"/>
                </a:cubicBezTo>
                <a:cubicBezTo>
                  <a:pt x="5761935" y="1253100"/>
                  <a:pt x="5759461" y="1255246"/>
                  <a:pt x="5757231" y="1257142"/>
                </a:cubicBezTo>
                <a:lnTo>
                  <a:pt x="5761190" y="1288820"/>
                </a:lnTo>
                <a:cubicBezTo>
                  <a:pt x="5757065" y="1292863"/>
                  <a:pt x="5753436" y="1297649"/>
                  <a:pt x="5750301" y="1303173"/>
                </a:cubicBezTo>
                <a:cubicBezTo>
                  <a:pt x="5747167" y="1308700"/>
                  <a:pt x="5745517" y="1314475"/>
                  <a:pt x="5745354" y="1320496"/>
                </a:cubicBezTo>
                <a:lnTo>
                  <a:pt x="5745352" y="1328415"/>
                </a:lnTo>
                <a:lnTo>
                  <a:pt x="5761192" y="1336336"/>
                </a:lnTo>
                <a:lnTo>
                  <a:pt x="5765149" y="1352174"/>
                </a:lnTo>
                <a:cubicBezTo>
                  <a:pt x="5764820" y="1358363"/>
                  <a:pt x="5762511" y="1364797"/>
                  <a:pt x="5758220" y="1371476"/>
                </a:cubicBezTo>
                <a:cubicBezTo>
                  <a:pt x="5753932" y="1378159"/>
                  <a:pt x="5749641" y="1383603"/>
                  <a:pt x="5745352" y="1387811"/>
                </a:cubicBezTo>
                <a:lnTo>
                  <a:pt x="5784951" y="1387810"/>
                </a:lnTo>
                <a:cubicBezTo>
                  <a:pt x="5787425" y="1382695"/>
                  <a:pt x="5792373" y="1375107"/>
                  <a:pt x="5799799" y="1365043"/>
                </a:cubicBezTo>
                <a:cubicBezTo>
                  <a:pt x="5807221" y="1354979"/>
                  <a:pt x="5814151" y="1349370"/>
                  <a:pt x="5820585" y="1348216"/>
                </a:cubicBezTo>
                <a:cubicBezTo>
                  <a:pt x="5823884" y="1348875"/>
                  <a:pt x="5825204" y="1351516"/>
                  <a:pt x="5824545" y="1356135"/>
                </a:cubicBezTo>
                <a:cubicBezTo>
                  <a:pt x="5824464" y="1360257"/>
                  <a:pt x="5823639" y="1364878"/>
                  <a:pt x="5822069" y="1369992"/>
                </a:cubicBezTo>
                <a:cubicBezTo>
                  <a:pt x="5820502" y="1375108"/>
                  <a:pt x="5818689" y="1379728"/>
                  <a:pt x="5816625" y="1383853"/>
                </a:cubicBezTo>
                <a:lnTo>
                  <a:pt x="5852263" y="1360094"/>
                </a:lnTo>
                <a:cubicBezTo>
                  <a:pt x="5850365" y="1351761"/>
                  <a:pt x="5851190" y="1343677"/>
                  <a:pt x="5854736" y="1335841"/>
                </a:cubicBezTo>
                <a:cubicBezTo>
                  <a:pt x="5858284" y="1328004"/>
                  <a:pt x="5864059" y="1322890"/>
                  <a:pt x="5872060" y="1320496"/>
                </a:cubicBezTo>
                <a:cubicBezTo>
                  <a:pt x="5877339" y="1312332"/>
                  <a:pt x="5885590" y="1303916"/>
                  <a:pt x="5896809" y="1295253"/>
                </a:cubicBezTo>
                <a:cubicBezTo>
                  <a:pt x="5908026" y="1286594"/>
                  <a:pt x="5914296" y="1279168"/>
                  <a:pt x="5915614" y="1272981"/>
                </a:cubicBezTo>
                <a:cubicBezTo>
                  <a:pt x="5915038" y="1267126"/>
                  <a:pt x="5914215" y="1262011"/>
                  <a:pt x="5913142" y="1257639"/>
                </a:cubicBezTo>
                <a:cubicBezTo>
                  <a:pt x="5912070" y="1253267"/>
                  <a:pt x="5914214" y="1249140"/>
                  <a:pt x="5919577" y="1245265"/>
                </a:cubicBezTo>
                <a:lnTo>
                  <a:pt x="5990849" y="1106676"/>
                </a:lnTo>
                <a:cubicBezTo>
                  <a:pt x="5994149" y="1103377"/>
                  <a:pt x="5999431" y="1102057"/>
                  <a:pt x="6006687" y="1102718"/>
                </a:cubicBezTo>
                <a:cubicBezTo>
                  <a:pt x="6009986" y="1103377"/>
                  <a:pt x="6011309" y="1106017"/>
                  <a:pt x="6010647" y="1110637"/>
                </a:cubicBezTo>
                <a:cubicBezTo>
                  <a:pt x="6010647" y="1126474"/>
                  <a:pt x="6006687" y="1142313"/>
                  <a:pt x="5998769" y="1158151"/>
                </a:cubicBezTo>
                <a:cubicBezTo>
                  <a:pt x="5992581" y="1164091"/>
                  <a:pt x="5987137" y="1171022"/>
                  <a:pt x="5982437" y="1178940"/>
                </a:cubicBezTo>
                <a:cubicBezTo>
                  <a:pt x="5977733" y="1186859"/>
                  <a:pt x="5975260" y="1195770"/>
                  <a:pt x="5975012" y="1205667"/>
                </a:cubicBezTo>
                <a:cubicBezTo>
                  <a:pt x="5975094" y="1209462"/>
                  <a:pt x="5975918" y="1212763"/>
                  <a:pt x="5977487" y="1215568"/>
                </a:cubicBezTo>
                <a:cubicBezTo>
                  <a:pt x="5979052" y="1218370"/>
                  <a:pt x="5980868" y="1221671"/>
                  <a:pt x="5982930" y="1225466"/>
                </a:cubicBezTo>
                <a:cubicBezTo>
                  <a:pt x="5973361" y="1231734"/>
                  <a:pt x="5964784" y="1238996"/>
                  <a:pt x="5957193" y="1247244"/>
                </a:cubicBezTo>
                <a:cubicBezTo>
                  <a:pt x="5949602" y="1255492"/>
                  <a:pt x="5941025" y="1262753"/>
                  <a:pt x="5931455" y="1269022"/>
                </a:cubicBezTo>
                <a:cubicBezTo>
                  <a:pt x="5937973" y="1273230"/>
                  <a:pt x="5942758" y="1278674"/>
                  <a:pt x="5945809" y="1285354"/>
                </a:cubicBezTo>
                <a:cubicBezTo>
                  <a:pt x="5948861" y="1292037"/>
                  <a:pt x="5946715" y="1298473"/>
                  <a:pt x="5939374" y="1304658"/>
                </a:cubicBezTo>
                <a:lnTo>
                  <a:pt x="5919576" y="1383851"/>
                </a:lnTo>
                <a:cubicBezTo>
                  <a:pt x="5913555" y="1387977"/>
                  <a:pt x="5908768" y="1393587"/>
                  <a:pt x="5905221" y="1400678"/>
                </a:cubicBezTo>
                <a:cubicBezTo>
                  <a:pt x="5901675" y="1407773"/>
                  <a:pt x="5899862" y="1415365"/>
                  <a:pt x="5899778" y="1423449"/>
                </a:cubicBezTo>
                <a:lnTo>
                  <a:pt x="5919576" y="1443246"/>
                </a:lnTo>
                <a:lnTo>
                  <a:pt x="5903738" y="1482841"/>
                </a:lnTo>
                <a:cubicBezTo>
                  <a:pt x="5909594" y="1485153"/>
                  <a:pt x="5913717" y="1489441"/>
                  <a:pt x="5916112" y="1495712"/>
                </a:cubicBezTo>
                <a:cubicBezTo>
                  <a:pt x="5918504" y="1501980"/>
                  <a:pt x="5919659" y="1508249"/>
                  <a:pt x="5919576" y="1514518"/>
                </a:cubicBezTo>
                <a:cubicBezTo>
                  <a:pt x="5919492" y="1514849"/>
                  <a:pt x="5919658" y="1516170"/>
                  <a:pt x="5920073" y="1518479"/>
                </a:cubicBezTo>
                <a:cubicBezTo>
                  <a:pt x="5920485" y="1520788"/>
                  <a:pt x="5921639" y="1522110"/>
                  <a:pt x="5923536" y="1522440"/>
                </a:cubicBezTo>
                <a:cubicBezTo>
                  <a:pt x="5925931" y="1517489"/>
                  <a:pt x="5933023" y="1497690"/>
                  <a:pt x="5944819" y="1463043"/>
                </a:cubicBezTo>
                <a:cubicBezTo>
                  <a:pt x="5956617" y="1428398"/>
                  <a:pt x="5970639" y="1408600"/>
                  <a:pt x="5986890" y="1403650"/>
                </a:cubicBezTo>
                <a:cubicBezTo>
                  <a:pt x="5992583" y="1405959"/>
                  <a:pt x="5996046" y="1416187"/>
                  <a:pt x="5997284" y="1434335"/>
                </a:cubicBezTo>
                <a:cubicBezTo>
                  <a:pt x="5998523" y="1452483"/>
                  <a:pt x="5999016" y="1464695"/>
                  <a:pt x="5998770" y="1470962"/>
                </a:cubicBezTo>
                <a:cubicBezTo>
                  <a:pt x="5999184" y="1477810"/>
                  <a:pt x="5998358" y="1485895"/>
                  <a:pt x="5996294" y="1495216"/>
                </a:cubicBezTo>
                <a:cubicBezTo>
                  <a:pt x="5994233" y="1504536"/>
                  <a:pt x="5988459" y="1509653"/>
                  <a:pt x="5978970" y="1510561"/>
                </a:cubicBezTo>
                <a:lnTo>
                  <a:pt x="5959172" y="1585793"/>
                </a:lnTo>
                <a:cubicBezTo>
                  <a:pt x="5951253" y="1585791"/>
                  <a:pt x="5947292" y="1589752"/>
                  <a:pt x="5947293" y="1597670"/>
                </a:cubicBezTo>
                <a:cubicBezTo>
                  <a:pt x="5947460" y="1603693"/>
                  <a:pt x="5949107" y="1609469"/>
                  <a:pt x="5952245" y="1614993"/>
                </a:cubicBezTo>
                <a:cubicBezTo>
                  <a:pt x="5955377" y="1620520"/>
                  <a:pt x="5959009" y="1625304"/>
                  <a:pt x="5963132" y="1629349"/>
                </a:cubicBezTo>
                <a:lnTo>
                  <a:pt x="5963132" y="1684784"/>
                </a:lnTo>
                <a:lnTo>
                  <a:pt x="6026485" y="1645187"/>
                </a:lnTo>
                <a:cubicBezTo>
                  <a:pt x="6030775" y="1651125"/>
                  <a:pt x="6035068" y="1657065"/>
                  <a:pt x="6039355" y="1663007"/>
                </a:cubicBezTo>
                <a:cubicBezTo>
                  <a:pt x="6043645" y="1668945"/>
                  <a:pt x="6045954" y="1674884"/>
                  <a:pt x="6046283" y="1680825"/>
                </a:cubicBezTo>
                <a:cubicBezTo>
                  <a:pt x="6046036" y="1684618"/>
                  <a:pt x="6044552" y="1686928"/>
                  <a:pt x="6041831" y="1687753"/>
                </a:cubicBezTo>
                <a:cubicBezTo>
                  <a:pt x="6039109" y="1688577"/>
                  <a:pt x="6036632" y="1688907"/>
                  <a:pt x="6034406" y="1688744"/>
                </a:cubicBezTo>
                <a:lnTo>
                  <a:pt x="6010649" y="1720419"/>
                </a:lnTo>
                <a:cubicBezTo>
                  <a:pt x="6006522" y="1736258"/>
                  <a:pt x="6002894" y="1752096"/>
                  <a:pt x="5999759" y="1767935"/>
                </a:cubicBezTo>
                <a:cubicBezTo>
                  <a:pt x="5996625" y="1783774"/>
                  <a:pt x="5994974" y="1799612"/>
                  <a:pt x="5994808" y="1815450"/>
                </a:cubicBezTo>
                <a:cubicBezTo>
                  <a:pt x="5983589" y="1823700"/>
                  <a:pt x="5974352" y="1832940"/>
                  <a:pt x="5967091" y="1843168"/>
                </a:cubicBezTo>
                <a:cubicBezTo>
                  <a:pt x="5959834" y="1853398"/>
                  <a:pt x="5950594" y="1862638"/>
                  <a:pt x="5939374" y="1870885"/>
                </a:cubicBezTo>
                <a:lnTo>
                  <a:pt x="5927494" y="1910482"/>
                </a:lnTo>
                <a:cubicBezTo>
                  <a:pt x="5922548" y="1916586"/>
                  <a:pt x="5919577" y="1923184"/>
                  <a:pt x="5918587" y="1930279"/>
                </a:cubicBezTo>
                <a:cubicBezTo>
                  <a:pt x="5917597" y="1937374"/>
                  <a:pt x="5912647" y="1943974"/>
                  <a:pt x="5903739" y="1950078"/>
                </a:cubicBezTo>
                <a:lnTo>
                  <a:pt x="5931457" y="1977795"/>
                </a:lnTo>
                <a:cubicBezTo>
                  <a:pt x="5926918" y="1981592"/>
                  <a:pt x="5915203" y="1990830"/>
                  <a:pt x="5896315" y="2005512"/>
                </a:cubicBezTo>
                <a:cubicBezTo>
                  <a:pt x="5877422" y="2020199"/>
                  <a:pt x="5866699" y="2029437"/>
                  <a:pt x="5864143" y="2033232"/>
                </a:cubicBezTo>
                <a:cubicBezTo>
                  <a:pt x="5864389" y="2037273"/>
                  <a:pt x="5865876" y="2041069"/>
                  <a:pt x="5868596" y="2044615"/>
                </a:cubicBezTo>
                <a:cubicBezTo>
                  <a:pt x="5871318" y="2048164"/>
                  <a:pt x="5873793" y="2050966"/>
                  <a:pt x="5876022" y="2053028"/>
                </a:cubicBezTo>
                <a:lnTo>
                  <a:pt x="5852262" y="2080747"/>
                </a:lnTo>
                <a:lnTo>
                  <a:pt x="5840384" y="2116385"/>
                </a:lnTo>
                <a:lnTo>
                  <a:pt x="5848305" y="2120344"/>
                </a:lnTo>
                <a:cubicBezTo>
                  <a:pt x="5853996" y="2127518"/>
                  <a:pt x="5853500" y="2132965"/>
                  <a:pt x="5846818" y="2136677"/>
                </a:cubicBezTo>
                <a:cubicBezTo>
                  <a:pt x="5840137" y="2140389"/>
                  <a:pt x="5840632" y="2146825"/>
                  <a:pt x="5848305" y="2155981"/>
                </a:cubicBezTo>
                <a:lnTo>
                  <a:pt x="5832466" y="2187658"/>
                </a:lnTo>
                <a:lnTo>
                  <a:pt x="5848303" y="2203495"/>
                </a:lnTo>
                <a:cubicBezTo>
                  <a:pt x="5848798" y="2203414"/>
                  <a:pt x="5850777" y="2203579"/>
                  <a:pt x="5854244" y="2203991"/>
                </a:cubicBezTo>
                <a:cubicBezTo>
                  <a:pt x="5857707" y="2204402"/>
                  <a:pt x="5859685" y="2205558"/>
                  <a:pt x="5860181" y="2207454"/>
                </a:cubicBezTo>
                <a:cubicBezTo>
                  <a:pt x="5859605" y="2209680"/>
                  <a:pt x="5856800" y="2212157"/>
                  <a:pt x="5851768" y="2214880"/>
                </a:cubicBezTo>
                <a:cubicBezTo>
                  <a:pt x="5846736" y="2217602"/>
                  <a:pt x="5842940" y="2219086"/>
                  <a:pt x="5840385" y="2219333"/>
                </a:cubicBezTo>
                <a:cubicBezTo>
                  <a:pt x="5839228" y="2234761"/>
                  <a:pt x="5834610" y="2249444"/>
                  <a:pt x="5826524" y="2263386"/>
                </a:cubicBezTo>
                <a:lnTo>
                  <a:pt x="5819439" y="2287428"/>
                </a:lnTo>
                <a:lnTo>
                  <a:pt x="5834483" y="2287656"/>
                </a:lnTo>
                <a:cubicBezTo>
                  <a:pt x="5843887" y="2286586"/>
                  <a:pt x="5855766" y="2285762"/>
                  <a:pt x="5870120" y="2285181"/>
                </a:cubicBezTo>
                <a:cubicBezTo>
                  <a:pt x="5884476" y="2284606"/>
                  <a:pt x="5892393" y="2290709"/>
                  <a:pt x="5893880" y="2303496"/>
                </a:cubicBezTo>
                <a:lnTo>
                  <a:pt x="5953272" y="2303497"/>
                </a:lnTo>
                <a:lnTo>
                  <a:pt x="5957232" y="2307455"/>
                </a:lnTo>
                <a:cubicBezTo>
                  <a:pt x="5956077" y="2313147"/>
                  <a:pt x="5950468" y="2316613"/>
                  <a:pt x="5940404" y="2317851"/>
                </a:cubicBezTo>
                <a:cubicBezTo>
                  <a:pt x="5930340" y="2319089"/>
                  <a:pt x="5922748" y="2319581"/>
                  <a:pt x="5917635" y="2319334"/>
                </a:cubicBezTo>
                <a:cubicBezTo>
                  <a:pt x="5914090" y="2324857"/>
                  <a:pt x="5895662" y="2330968"/>
                  <a:pt x="5862346" y="2337666"/>
                </a:cubicBezTo>
                <a:lnTo>
                  <a:pt x="5781319" y="2351191"/>
                </a:lnTo>
                <a:lnTo>
                  <a:pt x="5769111" y="2365841"/>
                </a:lnTo>
                <a:cubicBezTo>
                  <a:pt x="5768449" y="2375576"/>
                  <a:pt x="5765810" y="2384814"/>
                  <a:pt x="5761192" y="2393559"/>
                </a:cubicBezTo>
                <a:cubicBezTo>
                  <a:pt x="5756569" y="2402301"/>
                  <a:pt x="5753931" y="2411542"/>
                  <a:pt x="5753272" y="2421276"/>
                </a:cubicBezTo>
                <a:cubicBezTo>
                  <a:pt x="5753848" y="2428123"/>
                  <a:pt x="5753685" y="2436205"/>
                  <a:pt x="5752776" y="2445529"/>
                </a:cubicBezTo>
                <a:cubicBezTo>
                  <a:pt x="5751870" y="2454851"/>
                  <a:pt x="5746755" y="2459964"/>
                  <a:pt x="5737434" y="2460871"/>
                </a:cubicBezTo>
                <a:lnTo>
                  <a:pt x="5737435" y="2496509"/>
                </a:lnTo>
                <a:lnTo>
                  <a:pt x="5721596" y="2508388"/>
                </a:lnTo>
                <a:cubicBezTo>
                  <a:pt x="5721678" y="2514740"/>
                  <a:pt x="5720522" y="2521834"/>
                  <a:pt x="5718128" y="2529670"/>
                </a:cubicBezTo>
                <a:cubicBezTo>
                  <a:pt x="5715737" y="2537508"/>
                  <a:pt x="5711613" y="2543612"/>
                  <a:pt x="5705756" y="2547984"/>
                </a:cubicBezTo>
                <a:cubicBezTo>
                  <a:pt x="5705094" y="2553758"/>
                  <a:pt x="5702456" y="2559038"/>
                  <a:pt x="5697835" y="2563823"/>
                </a:cubicBezTo>
                <a:cubicBezTo>
                  <a:pt x="5693217" y="2568607"/>
                  <a:pt x="5690579" y="2573887"/>
                  <a:pt x="5689917" y="2579662"/>
                </a:cubicBezTo>
                <a:cubicBezTo>
                  <a:pt x="5690826" y="2581558"/>
                  <a:pt x="5694951" y="2582714"/>
                  <a:pt x="5702293" y="2583124"/>
                </a:cubicBezTo>
                <a:cubicBezTo>
                  <a:pt x="5709633" y="2583537"/>
                  <a:pt x="5714747" y="2583703"/>
                  <a:pt x="5717635" y="2583620"/>
                </a:cubicBezTo>
                <a:cubicBezTo>
                  <a:pt x="5739330" y="2583869"/>
                  <a:pt x="5760286" y="2583373"/>
                  <a:pt x="5780496" y="2582135"/>
                </a:cubicBezTo>
                <a:cubicBezTo>
                  <a:pt x="5800706" y="2580899"/>
                  <a:pt x="5820669" y="2577434"/>
                  <a:pt x="5840383" y="2571743"/>
                </a:cubicBezTo>
                <a:cubicBezTo>
                  <a:pt x="5840217" y="2573970"/>
                  <a:pt x="5840549" y="2576443"/>
                  <a:pt x="5841374" y="2579165"/>
                </a:cubicBezTo>
                <a:cubicBezTo>
                  <a:pt x="5842198" y="2581886"/>
                  <a:pt x="5844510" y="2583373"/>
                  <a:pt x="5848302" y="2583620"/>
                </a:cubicBezTo>
                <a:cubicBezTo>
                  <a:pt x="5850448" y="2583207"/>
                  <a:pt x="5853085" y="2581062"/>
                  <a:pt x="5856221" y="2577186"/>
                </a:cubicBezTo>
                <a:cubicBezTo>
                  <a:pt x="5859355" y="2573308"/>
                  <a:pt x="5861997" y="2570173"/>
                  <a:pt x="5864142" y="2567783"/>
                </a:cubicBezTo>
                <a:lnTo>
                  <a:pt x="5899779" y="2567782"/>
                </a:lnTo>
                <a:lnTo>
                  <a:pt x="5911658" y="2551944"/>
                </a:lnTo>
                <a:lnTo>
                  <a:pt x="5947294" y="2559863"/>
                </a:lnTo>
                <a:cubicBezTo>
                  <a:pt x="5971382" y="2554087"/>
                  <a:pt x="5996459" y="2550788"/>
                  <a:pt x="6022526" y="2549964"/>
                </a:cubicBezTo>
                <a:cubicBezTo>
                  <a:pt x="6048594" y="2549140"/>
                  <a:pt x="6073673" y="2549798"/>
                  <a:pt x="6097760" y="2551944"/>
                </a:cubicBezTo>
                <a:lnTo>
                  <a:pt x="6109639" y="2536107"/>
                </a:lnTo>
                <a:lnTo>
                  <a:pt x="6184871" y="2536107"/>
                </a:lnTo>
                <a:lnTo>
                  <a:pt x="6204669" y="2551944"/>
                </a:lnTo>
                <a:cubicBezTo>
                  <a:pt x="6224549" y="2540888"/>
                  <a:pt x="6245174" y="2535281"/>
                  <a:pt x="6266539" y="2535115"/>
                </a:cubicBezTo>
                <a:cubicBezTo>
                  <a:pt x="6287906" y="2534951"/>
                  <a:pt x="6309518" y="2535280"/>
                  <a:pt x="6331378" y="2536106"/>
                </a:cubicBezTo>
                <a:cubicBezTo>
                  <a:pt x="6340784" y="2535032"/>
                  <a:pt x="6352663" y="2534208"/>
                  <a:pt x="6367015" y="2533631"/>
                </a:cubicBezTo>
                <a:cubicBezTo>
                  <a:pt x="6381369" y="2533053"/>
                  <a:pt x="6389290" y="2539158"/>
                  <a:pt x="6390774" y="2551943"/>
                </a:cubicBezTo>
                <a:lnTo>
                  <a:pt x="6450169" y="2551943"/>
                </a:lnTo>
                <a:lnTo>
                  <a:pt x="6454129" y="2555901"/>
                </a:lnTo>
                <a:cubicBezTo>
                  <a:pt x="6452971" y="2561594"/>
                  <a:pt x="6447362" y="2565060"/>
                  <a:pt x="6437301" y="2566297"/>
                </a:cubicBezTo>
                <a:cubicBezTo>
                  <a:pt x="6427237" y="2567534"/>
                  <a:pt x="6419646" y="2568030"/>
                  <a:pt x="6414532" y="2567780"/>
                </a:cubicBezTo>
                <a:cubicBezTo>
                  <a:pt x="6410988" y="2573306"/>
                  <a:pt x="6392556" y="2579418"/>
                  <a:pt x="6359243" y="2586112"/>
                </a:cubicBezTo>
                <a:cubicBezTo>
                  <a:pt x="6325927" y="2592810"/>
                  <a:pt x="6291072" y="2598628"/>
                  <a:pt x="6254678" y="2603566"/>
                </a:cubicBezTo>
                <a:cubicBezTo>
                  <a:pt x="6218284" y="2608504"/>
                  <a:pt x="6193696" y="2611094"/>
                  <a:pt x="6180913" y="2611338"/>
                </a:cubicBezTo>
                <a:cubicBezTo>
                  <a:pt x="6176541" y="2617194"/>
                  <a:pt x="6170435" y="2621320"/>
                  <a:pt x="6162600" y="2623713"/>
                </a:cubicBezTo>
                <a:cubicBezTo>
                  <a:pt x="6154760" y="2626103"/>
                  <a:pt x="6147666" y="2627259"/>
                  <a:pt x="6141316" y="2627178"/>
                </a:cubicBezTo>
                <a:cubicBezTo>
                  <a:pt x="6136863" y="2637241"/>
                  <a:pt x="6117062" y="2645820"/>
                  <a:pt x="6081920" y="2652913"/>
                </a:cubicBezTo>
                <a:cubicBezTo>
                  <a:pt x="6046779" y="2660009"/>
                  <a:pt x="6023022" y="2664629"/>
                  <a:pt x="6010648" y="2666773"/>
                </a:cubicBezTo>
                <a:cubicBezTo>
                  <a:pt x="5978641" y="2675682"/>
                  <a:pt x="5945643" y="2686570"/>
                  <a:pt x="5911658" y="2699440"/>
                </a:cubicBezTo>
                <a:cubicBezTo>
                  <a:pt x="5877672" y="2712307"/>
                  <a:pt x="5844674" y="2721219"/>
                  <a:pt x="5812666" y="2726167"/>
                </a:cubicBezTo>
                <a:lnTo>
                  <a:pt x="5828505" y="2757846"/>
                </a:lnTo>
                <a:cubicBezTo>
                  <a:pt x="5828176" y="2763866"/>
                  <a:pt x="5828836" y="2768651"/>
                  <a:pt x="5830487" y="2772198"/>
                </a:cubicBezTo>
                <a:cubicBezTo>
                  <a:pt x="5832135" y="2775746"/>
                  <a:pt x="5836755" y="2777559"/>
                  <a:pt x="5844344" y="2777643"/>
                </a:cubicBezTo>
                <a:lnTo>
                  <a:pt x="5856223" y="2777642"/>
                </a:lnTo>
                <a:cubicBezTo>
                  <a:pt x="5855151" y="2790017"/>
                  <a:pt x="5848386" y="2800905"/>
                  <a:pt x="5835928" y="2810310"/>
                </a:cubicBezTo>
                <a:cubicBezTo>
                  <a:pt x="5823471" y="2819715"/>
                  <a:pt x="5811759" y="2824663"/>
                  <a:pt x="5800787" y="2825159"/>
                </a:cubicBezTo>
                <a:lnTo>
                  <a:pt x="5769111" y="2856836"/>
                </a:lnTo>
                <a:lnTo>
                  <a:pt x="5868101" y="2856834"/>
                </a:lnTo>
                <a:cubicBezTo>
                  <a:pt x="5875853" y="2845781"/>
                  <a:pt x="5890044" y="2840171"/>
                  <a:pt x="5910666" y="2840006"/>
                </a:cubicBezTo>
                <a:cubicBezTo>
                  <a:pt x="5931291" y="2839842"/>
                  <a:pt x="5947460" y="2840173"/>
                  <a:pt x="5959173" y="2840996"/>
                </a:cubicBezTo>
                <a:lnTo>
                  <a:pt x="5990850" y="2825159"/>
                </a:lnTo>
                <a:lnTo>
                  <a:pt x="6050245" y="2825159"/>
                </a:lnTo>
                <a:lnTo>
                  <a:pt x="6070042" y="2809320"/>
                </a:lnTo>
                <a:cubicBezTo>
                  <a:pt x="6079035" y="2808659"/>
                  <a:pt x="6085800" y="2806021"/>
                  <a:pt x="6090335" y="2801402"/>
                </a:cubicBezTo>
                <a:cubicBezTo>
                  <a:pt x="6094874" y="2796782"/>
                  <a:pt x="6102627" y="2794142"/>
                  <a:pt x="6113597" y="2793481"/>
                </a:cubicBezTo>
                <a:cubicBezTo>
                  <a:pt x="6119540" y="2793317"/>
                  <a:pt x="6125478" y="2793645"/>
                  <a:pt x="6131416" y="2794471"/>
                </a:cubicBezTo>
                <a:cubicBezTo>
                  <a:pt x="6137358" y="2795296"/>
                  <a:pt x="6143297" y="2797604"/>
                  <a:pt x="6149237" y="2801402"/>
                </a:cubicBezTo>
                <a:cubicBezTo>
                  <a:pt x="6141976" y="2810637"/>
                  <a:pt x="6115909" y="2821858"/>
                  <a:pt x="6071035" y="2835059"/>
                </a:cubicBezTo>
                <a:cubicBezTo>
                  <a:pt x="6026155" y="2848254"/>
                  <a:pt x="5994148" y="2855514"/>
                  <a:pt x="5975011" y="2856836"/>
                </a:cubicBezTo>
                <a:lnTo>
                  <a:pt x="5959172" y="2868716"/>
                </a:lnTo>
                <a:lnTo>
                  <a:pt x="5923535" y="2868716"/>
                </a:lnTo>
                <a:lnTo>
                  <a:pt x="5911659" y="2884553"/>
                </a:lnTo>
                <a:cubicBezTo>
                  <a:pt x="5899530" y="2884966"/>
                  <a:pt x="5887158" y="2888098"/>
                  <a:pt x="5874536" y="2893957"/>
                </a:cubicBezTo>
                <a:cubicBezTo>
                  <a:pt x="5861913" y="2899813"/>
                  <a:pt x="5850531" y="2905918"/>
                  <a:pt x="5840383" y="2912271"/>
                </a:cubicBezTo>
                <a:cubicBezTo>
                  <a:pt x="5830486" y="2912351"/>
                  <a:pt x="5816625" y="2915157"/>
                  <a:pt x="5798806" y="2920684"/>
                </a:cubicBezTo>
                <a:cubicBezTo>
                  <a:pt x="5780989" y="2926211"/>
                  <a:pt x="5771090" y="2933966"/>
                  <a:pt x="5769109" y="2943948"/>
                </a:cubicBezTo>
                <a:lnTo>
                  <a:pt x="5737435" y="2951867"/>
                </a:lnTo>
                <a:cubicBezTo>
                  <a:pt x="5722005" y="2965890"/>
                  <a:pt x="5709303" y="2981399"/>
                  <a:pt x="5699322" y="2998393"/>
                </a:cubicBezTo>
                <a:cubicBezTo>
                  <a:pt x="5689340" y="3015386"/>
                  <a:pt x="5679605" y="3032873"/>
                  <a:pt x="5670119" y="3050856"/>
                </a:cubicBezTo>
                <a:cubicBezTo>
                  <a:pt x="5657992" y="3051434"/>
                  <a:pt x="5645619" y="3055230"/>
                  <a:pt x="5632997" y="3062240"/>
                </a:cubicBezTo>
                <a:cubicBezTo>
                  <a:pt x="5620376" y="3069253"/>
                  <a:pt x="5608992" y="3076018"/>
                  <a:pt x="5598846" y="3082533"/>
                </a:cubicBezTo>
                <a:lnTo>
                  <a:pt x="5650323" y="3082535"/>
                </a:lnTo>
                <a:cubicBezTo>
                  <a:pt x="5661542" y="3093754"/>
                  <a:pt x="5674741" y="3099034"/>
                  <a:pt x="5689915" y="3098373"/>
                </a:cubicBezTo>
                <a:lnTo>
                  <a:pt x="5717637" y="3122132"/>
                </a:lnTo>
                <a:cubicBezTo>
                  <a:pt x="5717635" y="3128317"/>
                  <a:pt x="5716647" y="3134751"/>
                  <a:pt x="5714665" y="3141433"/>
                </a:cubicBezTo>
                <a:cubicBezTo>
                  <a:pt x="5712686" y="3148116"/>
                  <a:pt x="5709715" y="3153560"/>
                  <a:pt x="5705755" y="3157768"/>
                </a:cubicBezTo>
                <a:cubicBezTo>
                  <a:pt x="5696351" y="3157684"/>
                  <a:pt x="5684472" y="3159831"/>
                  <a:pt x="5670120" y="3164200"/>
                </a:cubicBezTo>
                <a:cubicBezTo>
                  <a:pt x="5655767" y="3168576"/>
                  <a:pt x="5647846" y="3175667"/>
                  <a:pt x="5646361" y="3185486"/>
                </a:cubicBezTo>
                <a:lnTo>
                  <a:pt x="5547370" y="3205283"/>
                </a:lnTo>
                <a:lnTo>
                  <a:pt x="5535491" y="3221121"/>
                </a:lnTo>
                <a:lnTo>
                  <a:pt x="5499854" y="3221121"/>
                </a:lnTo>
                <a:lnTo>
                  <a:pt x="5491937" y="3232998"/>
                </a:lnTo>
                <a:lnTo>
                  <a:pt x="5452339" y="3233002"/>
                </a:lnTo>
                <a:lnTo>
                  <a:pt x="5448592" y="3235498"/>
                </a:lnTo>
                <a:lnTo>
                  <a:pt x="5440930" y="3242303"/>
                </a:lnTo>
                <a:cubicBezTo>
                  <a:pt x="5443337" y="3253368"/>
                  <a:pt x="5443235" y="3262818"/>
                  <a:pt x="5440628" y="3270655"/>
                </a:cubicBezTo>
                <a:cubicBezTo>
                  <a:pt x="5438020" y="3278490"/>
                  <a:pt x="5437655" y="3286987"/>
                  <a:pt x="5439529" y="3296142"/>
                </a:cubicBezTo>
                <a:lnTo>
                  <a:pt x="5403522" y="3314425"/>
                </a:lnTo>
                <a:lnTo>
                  <a:pt x="5392979" y="3350260"/>
                </a:lnTo>
                <a:lnTo>
                  <a:pt x="5388022" y="3349881"/>
                </a:lnTo>
                <a:lnTo>
                  <a:pt x="5357307" y="3415143"/>
                </a:lnTo>
                <a:lnTo>
                  <a:pt x="5341471" y="3450780"/>
                </a:lnTo>
                <a:cubicBezTo>
                  <a:pt x="5339325" y="3461918"/>
                  <a:pt x="5328766" y="3482212"/>
                  <a:pt x="5309792" y="3511660"/>
                </a:cubicBezTo>
                <a:cubicBezTo>
                  <a:pt x="5290819" y="3541109"/>
                  <a:pt x="5276300" y="3560413"/>
                  <a:pt x="5266237" y="3569568"/>
                </a:cubicBezTo>
                <a:lnTo>
                  <a:pt x="5222682" y="3644803"/>
                </a:lnTo>
                <a:lnTo>
                  <a:pt x="5222680" y="3676480"/>
                </a:lnTo>
                <a:lnTo>
                  <a:pt x="5206843" y="3692317"/>
                </a:lnTo>
                <a:cubicBezTo>
                  <a:pt x="5206183" y="3701804"/>
                  <a:pt x="5203543" y="3709560"/>
                  <a:pt x="5198921" y="3715580"/>
                </a:cubicBezTo>
                <a:cubicBezTo>
                  <a:pt x="5194304" y="3721603"/>
                  <a:pt x="5191664" y="3728366"/>
                  <a:pt x="5191002" y="3735874"/>
                </a:cubicBezTo>
                <a:cubicBezTo>
                  <a:pt x="5191579" y="3742226"/>
                  <a:pt x="5191416" y="3748331"/>
                  <a:pt x="5190509" y="3754187"/>
                </a:cubicBezTo>
                <a:cubicBezTo>
                  <a:pt x="5189600" y="3760044"/>
                  <a:pt x="5184487" y="3763179"/>
                  <a:pt x="5175165" y="3763593"/>
                </a:cubicBezTo>
                <a:cubicBezTo>
                  <a:pt x="5175827" y="3780091"/>
                  <a:pt x="5170546" y="3794607"/>
                  <a:pt x="5159326" y="3807146"/>
                </a:cubicBezTo>
                <a:lnTo>
                  <a:pt x="5132413" y="3874430"/>
                </a:lnTo>
                <a:lnTo>
                  <a:pt x="5178161" y="3868985"/>
                </a:lnTo>
                <a:cubicBezTo>
                  <a:pt x="5206043" y="3867616"/>
                  <a:pt x="5232099" y="3876267"/>
                  <a:pt x="5256331" y="3894935"/>
                </a:cubicBezTo>
                <a:lnTo>
                  <a:pt x="5265473" y="3912936"/>
                </a:lnTo>
                <a:cubicBezTo>
                  <a:pt x="5279086" y="3910162"/>
                  <a:pt x="5312793" y="3913081"/>
                  <a:pt x="5366588" y="3921691"/>
                </a:cubicBezTo>
                <a:cubicBezTo>
                  <a:pt x="5420382" y="3930297"/>
                  <a:pt x="5455154" y="3937028"/>
                  <a:pt x="5470901" y="3941881"/>
                </a:cubicBezTo>
                <a:cubicBezTo>
                  <a:pt x="5478348" y="3939113"/>
                  <a:pt x="5485265" y="3934441"/>
                  <a:pt x="5491650" y="3927861"/>
                </a:cubicBezTo>
                <a:cubicBezTo>
                  <a:pt x="5494121" y="3929655"/>
                  <a:pt x="5497031" y="3932095"/>
                  <a:pt x="5500379" y="3935185"/>
                </a:cubicBezTo>
                <a:cubicBezTo>
                  <a:pt x="5503724" y="3938276"/>
                  <a:pt x="5507322" y="3939498"/>
                  <a:pt x="5511167" y="3938854"/>
                </a:cubicBezTo>
                <a:cubicBezTo>
                  <a:pt x="5515156" y="3938423"/>
                  <a:pt x="5519682" y="3939900"/>
                  <a:pt x="5524737" y="3943282"/>
                </a:cubicBezTo>
                <a:cubicBezTo>
                  <a:pt x="5532057" y="3945865"/>
                  <a:pt x="5541173" y="3948457"/>
                  <a:pt x="5552093" y="3951059"/>
                </a:cubicBezTo>
                <a:cubicBezTo>
                  <a:pt x="5563011" y="3953662"/>
                  <a:pt x="5572548" y="3954078"/>
                  <a:pt x="5580708" y="3952313"/>
                </a:cubicBezTo>
                <a:lnTo>
                  <a:pt x="5591082" y="3945304"/>
                </a:lnTo>
                <a:cubicBezTo>
                  <a:pt x="5596864" y="3948828"/>
                  <a:pt x="5605084" y="3953725"/>
                  <a:pt x="5615744" y="3959999"/>
                </a:cubicBezTo>
                <a:cubicBezTo>
                  <a:pt x="5626406" y="3966269"/>
                  <a:pt x="5634093" y="3969260"/>
                  <a:pt x="5638807" y="3968972"/>
                </a:cubicBezTo>
                <a:cubicBezTo>
                  <a:pt x="5641900" y="3967164"/>
                  <a:pt x="5643917" y="3963347"/>
                  <a:pt x="5644858" y="3957518"/>
                </a:cubicBezTo>
                <a:cubicBezTo>
                  <a:pt x="5645799" y="3951687"/>
                  <a:pt x="5649988" y="3948289"/>
                  <a:pt x="5657427" y="3947324"/>
                </a:cubicBezTo>
                <a:cubicBezTo>
                  <a:pt x="5673044" y="3960605"/>
                  <a:pt x="5708436" y="3981209"/>
                  <a:pt x="5763602" y="4009135"/>
                </a:cubicBezTo>
                <a:cubicBezTo>
                  <a:pt x="5818772" y="4037060"/>
                  <a:pt x="5853520" y="4051678"/>
                  <a:pt x="5867846" y="4052984"/>
                </a:cubicBezTo>
                <a:cubicBezTo>
                  <a:pt x="5869888" y="4052329"/>
                  <a:pt x="5872209" y="4050824"/>
                  <a:pt x="5874805" y="4048470"/>
                </a:cubicBezTo>
                <a:cubicBezTo>
                  <a:pt x="5877405" y="4046119"/>
                  <a:pt x="5879456" y="4043660"/>
                  <a:pt x="5880967" y="4041095"/>
                </a:cubicBezTo>
                <a:lnTo>
                  <a:pt x="5912990" y="4052707"/>
                </a:lnTo>
                <a:cubicBezTo>
                  <a:pt x="5917340" y="4049264"/>
                  <a:pt x="5927022" y="4052040"/>
                  <a:pt x="5942041" y="4061036"/>
                </a:cubicBezTo>
                <a:cubicBezTo>
                  <a:pt x="5957059" y="4070030"/>
                  <a:pt x="5967807" y="4076617"/>
                  <a:pt x="5974288" y="4080805"/>
                </a:cubicBezTo>
                <a:lnTo>
                  <a:pt x="6006926" y="4079906"/>
                </a:lnTo>
                <a:lnTo>
                  <a:pt x="6067159" y="4104193"/>
                </a:lnTo>
                <a:cubicBezTo>
                  <a:pt x="6071559" y="4096023"/>
                  <a:pt x="6078365" y="4094636"/>
                  <a:pt x="6087580" y="4100027"/>
                </a:cubicBezTo>
                <a:cubicBezTo>
                  <a:pt x="6096795" y="4105419"/>
                  <a:pt x="6103559" y="4111237"/>
                  <a:pt x="6107874" y="4117483"/>
                </a:cubicBezTo>
                <a:cubicBezTo>
                  <a:pt x="6119924" y="4116774"/>
                  <a:pt x="6139709" y="4124435"/>
                  <a:pt x="6167229" y="4140470"/>
                </a:cubicBezTo>
                <a:cubicBezTo>
                  <a:pt x="6194751" y="4156509"/>
                  <a:pt x="6214913" y="4169204"/>
                  <a:pt x="6227720" y="4178558"/>
                </a:cubicBezTo>
                <a:cubicBezTo>
                  <a:pt x="6236045" y="4169122"/>
                  <a:pt x="6249410" y="4170358"/>
                  <a:pt x="6267811" y="4182262"/>
                </a:cubicBezTo>
                <a:cubicBezTo>
                  <a:pt x="6286212" y="4194166"/>
                  <a:pt x="6300908" y="4200165"/>
                  <a:pt x="6311897" y="4200264"/>
                </a:cubicBezTo>
                <a:lnTo>
                  <a:pt x="6314648" y="4195386"/>
                </a:lnTo>
                <a:cubicBezTo>
                  <a:pt x="6321829" y="4195948"/>
                  <a:pt x="6346316" y="4201440"/>
                  <a:pt x="6388112" y="4211862"/>
                </a:cubicBezTo>
                <a:cubicBezTo>
                  <a:pt x="6429910" y="4222280"/>
                  <a:pt x="6457372" y="4231053"/>
                  <a:pt x="6470497" y="4238179"/>
                </a:cubicBezTo>
                <a:cubicBezTo>
                  <a:pt x="6454921" y="4235767"/>
                  <a:pt x="6437846" y="4233513"/>
                  <a:pt x="6419274" y="4231419"/>
                </a:cubicBezTo>
                <a:cubicBezTo>
                  <a:pt x="6400700" y="4229327"/>
                  <a:pt x="6384428" y="4229936"/>
                  <a:pt x="6370449" y="4233243"/>
                </a:cubicBezTo>
                <a:cubicBezTo>
                  <a:pt x="6370106" y="4233250"/>
                  <a:pt x="6368879" y="4233766"/>
                  <a:pt x="6366766" y="4234783"/>
                </a:cubicBezTo>
                <a:cubicBezTo>
                  <a:pt x="6364655" y="4235803"/>
                  <a:pt x="6363693" y="4237270"/>
                  <a:pt x="6363887" y="4239186"/>
                </a:cubicBezTo>
                <a:lnTo>
                  <a:pt x="6364952" y="4242998"/>
                </a:lnTo>
                <a:lnTo>
                  <a:pt x="6341620" y="4233074"/>
                </a:lnTo>
                <a:lnTo>
                  <a:pt x="6304551" y="4247541"/>
                </a:lnTo>
                <a:cubicBezTo>
                  <a:pt x="6301692" y="4244058"/>
                  <a:pt x="6298492" y="4241184"/>
                  <a:pt x="6294947" y="4238917"/>
                </a:cubicBezTo>
                <a:cubicBezTo>
                  <a:pt x="6291404" y="4236654"/>
                  <a:pt x="6286827" y="4236220"/>
                  <a:pt x="6281221" y="4237613"/>
                </a:cubicBezTo>
                <a:lnTo>
                  <a:pt x="6267032" y="4245691"/>
                </a:lnTo>
                <a:cubicBezTo>
                  <a:pt x="6251450" y="4236510"/>
                  <a:pt x="6219945" y="4229211"/>
                  <a:pt x="6172521" y="4223788"/>
                </a:cubicBezTo>
                <a:cubicBezTo>
                  <a:pt x="6125098" y="4218364"/>
                  <a:pt x="6090313" y="4214037"/>
                  <a:pt x="6068166" y="4210803"/>
                </a:cubicBezTo>
                <a:lnTo>
                  <a:pt x="6075006" y="4250007"/>
                </a:lnTo>
                <a:cubicBezTo>
                  <a:pt x="6073825" y="4252818"/>
                  <a:pt x="6072602" y="4256414"/>
                  <a:pt x="6071341" y="4260794"/>
                </a:cubicBezTo>
                <a:cubicBezTo>
                  <a:pt x="6070079" y="4265172"/>
                  <a:pt x="6067639" y="4268081"/>
                  <a:pt x="6064016" y="4269520"/>
                </a:cubicBezTo>
                <a:cubicBezTo>
                  <a:pt x="6059389" y="4270129"/>
                  <a:pt x="6056135" y="4268296"/>
                  <a:pt x="6054258" y="4264027"/>
                </a:cubicBezTo>
                <a:cubicBezTo>
                  <a:pt x="6047625" y="4268192"/>
                  <a:pt x="6034881" y="4266100"/>
                  <a:pt x="6016017" y="4257751"/>
                </a:cubicBezTo>
                <a:cubicBezTo>
                  <a:pt x="5997154" y="4249401"/>
                  <a:pt x="5984029" y="4242276"/>
                  <a:pt x="5976642" y="4236375"/>
                </a:cubicBezTo>
                <a:lnTo>
                  <a:pt x="5928745" y="4241533"/>
                </a:lnTo>
                <a:cubicBezTo>
                  <a:pt x="5917175" y="4237829"/>
                  <a:pt x="5904215" y="4233742"/>
                  <a:pt x="5889862" y="4229272"/>
                </a:cubicBezTo>
                <a:cubicBezTo>
                  <a:pt x="5875508" y="4224802"/>
                  <a:pt x="5862389" y="4223843"/>
                  <a:pt x="5850511" y="4226390"/>
                </a:cubicBezTo>
                <a:lnTo>
                  <a:pt x="5843952" y="4232335"/>
                </a:lnTo>
                <a:cubicBezTo>
                  <a:pt x="5885907" y="4250076"/>
                  <a:pt x="5930083" y="4261031"/>
                  <a:pt x="5976469" y="4265201"/>
                </a:cubicBezTo>
                <a:lnTo>
                  <a:pt x="5982416" y="4271763"/>
                </a:lnTo>
                <a:cubicBezTo>
                  <a:pt x="5982609" y="4273679"/>
                  <a:pt x="5981648" y="4275146"/>
                  <a:pt x="5979533" y="4276167"/>
                </a:cubicBezTo>
                <a:cubicBezTo>
                  <a:pt x="5977420" y="4277184"/>
                  <a:pt x="5976193" y="4277699"/>
                  <a:pt x="5975854" y="4277709"/>
                </a:cubicBezTo>
                <a:lnTo>
                  <a:pt x="5959533" y="4278156"/>
                </a:lnTo>
                <a:cubicBezTo>
                  <a:pt x="5949270" y="4285563"/>
                  <a:pt x="5937342" y="4287010"/>
                  <a:pt x="5923749" y="4282500"/>
                </a:cubicBezTo>
                <a:cubicBezTo>
                  <a:pt x="5910153" y="4277991"/>
                  <a:pt x="5897426" y="4276581"/>
                  <a:pt x="5885564" y="4278267"/>
                </a:cubicBezTo>
                <a:lnTo>
                  <a:pt x="5879002" y="4284210"/>
                </a:lnTo>
                <a:lnTo>
                  <a:pt x="5799702" y="4265254"/>
                </a:lnTo>
                <a:cubicBezTo>
                  <a:pt x="5790025" y="4270785"/>
                  <a:pt x="5776541" y="4270954"/>
                  <a:pt x="5759245" y="4265766"/>
                </a:cubicBezTo>
                <a:cubicBezTo>
                  <a:pt x="5741952" y="4260576"/>
                  <a:pt x="5728087" y="4255712"/>
                  <a:pt x="5717652" y="4251177"/>
                </a:cubicBezTo>
                <a:cubicBezTo>
                  <a:pt x="5718977" y="4255604"/>
                  <a:pt x="5719375" y="4261315"/>
                  <a:pt x="5718845" y="4268315"/>
                </a:cubicBezTo>
                <a:cubicBezTo>
                  <a:pt x="5718316" y="4275315"/>
                  <a:pt x="5715321" y="4279923"/>
                  <a:pt x="5709859" y="4282133"/>
                </a:cubicBezTo>
                <a:cubicBezTo>
                  <a:pt x="5706058" y="4282938"/>
                  <a:pt x="5702638" y="4282352"/>
                  <a:pt x="5699601" y="4280375"/>
                </a:cubicBezTo>
                <a:cubicBezTo>
                  <a:pt x="5696567" y="4278396"/>
                  <a:pt x="5693834" y="4276589"/>
                  <a:pt x="5691407" y="4274955"/>
                </a:cubicBezTo>
                <a:lnTo>
                  <a:pt x="5661965" y="4287291"/>
                </a:lnTo>
                <a:cubicBezTo>
                  <a:pt x="5656962" y="4284407"/>
                  <a:pt x="5651375" y="4282199"/>
                  <a:pt x="5645209" y="4280666"/>
                </a:cubicBezTo>
                <a:cubicBezTo>
                  <a:pt x="5639043" y="4279135"/>
                  <a:pt x="5633038" y="4279100"/>
                  <a:pt x="5627193" y="4280560"/>
                </a:cubicBezTo>
                <a:lnTo>
                  <a:pt x="5619565" y="4282691"/>
                </a:lnTo>
                <a:lnTo>
                  <a:pt x="5616200" y="4300078"/>
                </a:lnTo>
                <a:lnTo>
                  <a:pt x="5602014" y="4308154"/>
                </a:lnTo>
                <a:cubicBezTo>
                  <a:pt x="5595965" y="4309499"/>
                  <a:pt x="5589145" y="4309008"/>
                  <a:pt x="5581556" y="4306673"/>
                </a:cubicBezTo>
                <a:cubicBezTo>
                  <a:pt x="5573968" y="4304341"/>
                  <a:pt x="5567569" y="4301674"/>
                  <a:pt x="5562363" y="4298673"/>
                </a:cubicBezTo>
                <a:lnTo>
                  <a:pt x="5573019" y="4336811"/>
                </a:lnTo>
                <a:cubicBezTo>
                  <a:pt x="5578609" y="4337819"/>
                  <a:pt x="5587251" y="4340543"/>
                  <a:pt x="5598942" y="4344985"/>
                </a:cubicBezTo>
                <a:cubicBezTo>
                  <a:pt x="5610631" y="4349427"/>
                  <a:pt x="5617899" y="4354591"/>
                  <a:pt x="5620743" y="4360479"/>
                </a:cubicBezTo>
                <a:cubicBezTo>
                  <a:pt x="5620997" y="4363834"/>
                  <a:pt x="5618808" y="4365816"/>
                  <a:pt x="5614181" y="4366422"/>
                </a:cubicBezTo>
                <a:cubicBezTo>
                  <a:pt x="5610186" y="4367453"/>
                  <a:pt x="5605515" y="4367902"/>
                  <a:pt x="5600169" y="4367768"/>
                </a:cubicBezTo>
                <a:cubicBezTo>
                  <a:pt x="5594820" y="4367634"/>
                  <a:pt x="5589882" y="4367131"/>
                  <a:pt x="5585355" y="4366253"/>
                </a:cubicBezTo>
                <a:lnTo>
                  <a:pt x="5617827" y="4394182"/>
                </a:lnTo>
                <a:cubicBezTo>
                  <a:pt x="5625339" y="4390113"/>
                  <a:pt x="5633346" y="4388732"/>
                  <a:pt x="5641850" y="4390040"/>
                </a:cubicBezTo>
                <a:cubicBezTo>
                  <a:pt x="5650353" y="4391347"/>
                  <a:pt x="5656831" y="4395533"/>
                  <a:pt x="5661290" y="4402598"/>
                </a:cubicBezTo>
                <a:lnTo>
                  <a:pt x="5671367" y="4408144"/>
                </a:lnTo>
                <a:lnTo>
                  <a:pt x="5675059" y="4407702"/>
                </a:lnTo>
                <a:lnTo>
                  <a:pt x="5730799" y="4426209"/>
                </a:lnTo>
                <a:lnTo>
                  <a:pt x="5732883" y="4425247"/>
                </a:lnTo>
                <a:cubicBezTo>
                  <a:pt x="5736806" y="4423037"/>
                  <a:pt x="5741355" y="4423994"/>
                  <a:pt x="5746532" y="4428116"/>
                </a:cubicBezTo>
                <a:lnTo>
                  <a:pt x="5899189" y="4459468"/>
                </a:lnTo>
                <a:lnTo>
                  <a:pt x="5904210" y="4468293"/>
                </a:lnTo>
                <a:lnTo>
                  <a:pt x="5967800" y="4480601"/>
                </a:lnTo>
                <a:cubicBezTo>
                  <a:pt x="5975246" y="4477834"/>
                  <a:pt x="5982164" y="4473162"/>
                  <a:pt x="5988548" y="4466582"/>
                </a:cubicBezTo>
                <a:cubicBezTo>
                  <a:pt x="5991020" y="4468376"/>
                  <a:pt x="5993929" y="4470816"/>
                  <a:pt x="5997277" y="4473906"/>
                </a:cubicBezTo>
                <a:cubicBezTo>
                  <a:pt x="6000622" y="4476997"/>
                  <a:pt x="6004220" y="4478219"/>
                  <a:pt x="6008065" y="4477571"/>
                </a:cubicBezTo>
                <a:cubicBezTo>
                  <a:pt x="6012055" y="4477144"/>
                  <a:pt x="6016581" y="4478621"/>
                  <a:pt x="6021636" y="4482003"/>
                </a:cubicBezTo>
                <a:cubicBezTo>
                  <a:pt x="6028955" y="4484585"/>
                  <a:pt x="6038072" y="4487177"/>
                  <a:pt x="6048991" y="4489777"/>
                </a:cubicBezTo>
                <a:cubicBezTo>
                  <a:pt x="6059908" y="4492380"/>
                  <a:pt x="6069447" y="4492799"/>
                  <a:pt x="6077606" y="4491034"/>
                </a:cubicBezTo>
                <a:lnTo>
                  <a:pt x="6087980" y="4484022"/>
                </a:lnTo>
                <a:cubicBezTo>
                  <a:pt x="6093763" y="4487549"/>
                  <a:pt x="6101983" y="4492446"/>
                  <a:pt x="6112642" y="4498720"/>
                </a:cubicBezTo>
                <a:cubicBezTo>
                  <a:pt x="6123304" y="4504990"/>
                  <a:pt x="6130992" y="4507981"/>
                  <a:pt x="6135704" y="4507690"/>
                </a:cubicBezTo>
                <a:cubicBezTo>
                  <a:pt x="6138799" y="4505884"/>
                  <a:pt x="6140816" y="4502068"/>
                  <a:pt x="6141756" y="4496236"/>
                </a:cubicBezTo>
                <a:cubicBezTo>
                  <a:pt x="6142697" y="4490407"/>
                  <a:pt x="6146887" y="4487010"/>
                  <a:pt x="6154326" y="4486045"/>
                </a:cubicBezTo>
                <a:cubicBezTo>
                  <a:pt x="6169943" y="4499326"/>
                  <a:pt x="6205334" y="4519929"/>
                  <a:pt x="6260501" y="4547855"/>
                </a:cubicBezTo>
                <a:cubicBezTo>
                  <a:pt x="6315667" y="4575781"/>
                  <a:pt x="6350419" y="4590399"/>
                  <a:pt x="6364745" y="4591705"/>
                </a:cubicBezTo>
                <a:cubicBezTo>
                  <a:pt x="6366786" y="4591049"/>
                  <a:pt x="6369108" y="4589545"/>
                  <a:pt x="6371704" y="4587191"/>
                </a:cubicBezTo>
                <a:cubicBezTo>
                  <a:pt x="6374303" y="4584840"/>
                  <a:pt x="6376355" y="4582381"/>
                  <a:pt x="6377866" y="4579816"/>
                </a:cubicBezTo>
                <a:lnTo>
                  <a:pt x="6409889" y="4591428"/>
                </a:lnTo>
                <a:cubicBezTo>
                  <a:pt x="6414238" y="4587982"/>
                  <a:pt x="6423921" y="4590761"/>
                  <a:pt x="6438939" y="4599754"/>
                </a:cubicBezTo>
                <a:cubicBezTo>
                  <a:pt x="6453958" y="4608750"/>
                  <a:pt x="6464705" y="4615338"/>
                  <a:pt x="6471186" y="4619523"/>
                </a:cubicBezTo>
                <a:lnTo>
                  <a:pt x="6503824" y="4618627"/>
                </a:lnTo>
                <a:lnTo>
                  <a:pt x="6564058" y="4642914"/>
                </a:lnTo>
                <a:cubicBezTo>
                  <a:pt x="6568455" y="4634745"/>
                  <a:pt x="6575264" y="4633357"/>
                  <a:pt x="6584479" y="4638748"/>
                </a:cubicBezTo>
                <a:cubicBezTo>
                  <a:pt x="6593693" y="4644139"/>
                  <a:pt x="6600458" y="4649958"/>
                  <a:pt x="6604772" y="4656203"/>
                </a:cubicBezTo>
                <a:cubicBezTo>
                  <a:pt x="6616822" y="4655494"/>
                  <a:pt x="6636607" y="4663156"/>
                  <a:pt x="6664128" y="4679191"/>
                </a:cubicBezTo>
                <a:cubicBezTo>
                  <a:pt x="6691650" y="4695230"/>
                  <a:pt x="6711812" y="4707925"/>
                  <a:pt x="6724618" y="4717279"/>
                </a:cubicBezTo>
                <a:cubicBezTo>
                  <a:pt x="6732944" y="4707843"/>
                  <a:pt x="6746309" y="4709079"/>
                  <a:pt x="6764710" y="4720983"/>
                </a:cubicBezTo>
                <a:cubicBezTo>
                  <a:pt x="6783111" y="4732887"/>
                  <a:pt x="6797807" y="4738886"/>
                  <a:pt x="6808796" y="4738985"/>
                </a:cubicBezTo>
                <a:lnTo>
                  <a:pt x="6811546" y="4734107"/>
                </a:lnTo>
                <a:cubicBezTo>
                  <a:pt x="6818728" y="4734669"/>
                  <a:pt x="6843215" y="4740161"/>
                  <a:pt x="6885010" y="4750582"/>
                </a:cubicBezTo>
                <a:cubicBezTo>
                  <a:pt x="6926809" y="4761001"/>
                  <a:pt x="6954271" y="4769774"/>
                  <a:pt x="6967396" y="4776899"/>
                </a:cubicBezTo>
                <a:cubicBezTo>
                  <a:pt x="6951819" y="4774484"/>
                  <a:pt x="6934743" y="4772230"/>
                  <a:pt x="6916173" y="4770140"/>
                </a:cubicBezTo>
                <a:cubicBezTo>
                  <a:pt x="6897599" y="4768048"/>
                  <a:pt x="6881326" y="4768657"/>
                  <a:pt x="6867347" y="4771960"/>
                </a:cubicBezTo>
                <a:cubicBezTo>
                  <a:pt x="6867005" y="4771971"/>
                  <a:pt x="6865778" y="4772487"/>
                  <a:pt x="6863665" y="4773504"/>
                </a:cubicBezTo>
                <a:cubicBezTo>
                  <a:pt x="6861553" y="4774524"/>
                  <a:pt x="6860592" y="4775990"/>
                  <a:pt x="6860785" y="4777907"/>
                </a:cubicBezTo>
                <a:lnTo>
                  <a:pt x="6861850" y="4781719"/>
                </a:lnTo>
                <a:lnTo>
                  <a:pt x="6838518" y="4771792"/>
                </a:lnTo>
                <a:lnTo>
                  <a:pt x="6801449" y="4786262"/>
                </a:lnTo>
                <a:cubicBezTo>
                  <a:pt x="6798590" y="4782778"/>
                  <a:pt x="6795391" y="4779904"/>
                  <a:pt x="6791846" y="4777638"/>
                </a:cubicBezTo>
                <a:cubicBezTo>
                  <a:pt x="6788302" y="4775375"/>
                  <a:pt x="6783726" y="4774940"/>
                  <a:pt x="6778120" y="4776334"/>
                </a:cubicBezTo>
                <a:lnTo>
                  <a:pt x="6763931" y="4784411"/>
                </a:lnTo>
                <a:cubicBezTo>
                  <a:pt x="6748349" y="4775231"/>
                  <a:pt x="6716843" y="4767929"/>
                  <a:pt x="6669420" y="4762509"/>
                </a:cubicBezTo>
                <a:cubicBezTo>
                  <a:pt x="6621993" y="4757086"/>
                  <a:pt x="6587211" y="4752758"/>
                  <a:pt x="6565065" y="4749524"/>
                </a:cubicBezTo>
                <a:lnTo>
                  <a:pt x="6571904" y="4788724"/>
                </a:lnTo>
                <a:cubicBezTo>
                  <a:pt x="6570724" y="4791539"/>
                  <a:pt x="6569501" y="4795134"/>
                  <a:pt x="6568240" y="4799515"/>
                </a:cubicBezTo>
                <a:cubicBezTo>
                  <a:pt x="6566978" y="4803893"/>
                  <a:pt x="6564537" y="4806802"/>
                  <a:pt x="6560914" y="4808241"/>
                </a:cubicBezTo>
                <a:cubicBezTo>
                  <a:pt x="6556287" y="4808850"/>
                  <a:pt x="6553033" y="4807017"/>
                  <a:pt x="6551156" y="4802745"/>
                </a:cubicBezTo>
                <a:cubicBezTo>
                  <a:pt x="6544523" y="4806910"/>
                  <a:pt x="6531779" y="4804820"/>
                  <a:pt x="6512916" y="4796471"/>
                </a:cubicBezTo>
                <a:cubicBezTo>
                  <a:pt x="6494053" y="4788123"/>
                  <a:pt x="6480924" y="4780998"/>
                  <a:pt x="6473540" y="4775095"/>
                </a:cubicBezTo>
                <a:lnTo>
                  <a:pt x="6425644" y="4780254"/>
                </a:lnTo>
                <a:cubicBezTo>
                  <a:pt x="6414074" y="4776550"/>
                  <a:pt x="6401114" y="4772463"/>
                  <a:pt x="6386760" y="4767993"/>
                </a:cubicBezTo>
                <a:cubicBezTo>
                  <a:pt x="6372407" y="4763523"/>
                  <a:pt x="6359288" y="4762564"/>
                  <a:pt x="6347410" y="4765111"/>
                </a:cubicBezTo>
                <a:lnTo>
                  <a:pt x="6340851" y="4771056"/>
                </a:lnTo>
                <a:cubicBezTo>
                  <a:pt x="6382806" y="4788797"/>
                  <a:pt x="6426982" y="4799752"/>
                  <a:pt x="6473368" y="4803922"/>
                </a:cubicBezTo>
                <a:lnTo>
                  <a:pt x="6479315" y="4810484"/>
                </a:lnTo>
                <a:cubicBezTo>
                  <a:pt x="6479508" y="4812400"/>
                  <a:pt x="6478547" y="4813867"/>
                  <a:pt x="6476432" y="4814888"/>
                </a:cubicBezTo>
                <a:cubicBezTo>
                  <a:pt x="6474319" y="4815904"/>
                  <a:pt x="6473092" y="4816420"/>
                  <a:pt x="6472753" y="4816430"/>
                </a:cubicBezTo>
                <a:lnTo>
                  <a:pt x="6456432" y="4816877"/>
                </a:lnTo>
                <a:cubicBezTo>
                  <a:pt x="6446169" y="4824284"/>
                  <a:pt x="6434240" y="4825731"/>
                  <a:pt x="6420647" y="4821221"/>
                </a:cubicBezTo>
                <a:cubicBezTo>
                  <a:pt x="6407052" y="4816712"/>
                  <a:pt x="6394325" y="4815302"/>
                  <a:pt x="6382463" y="4816988"/>
                </a:cubicBezTo>
                <a:lnTo>
                  <a:pt x="6375900" y="4822931"/>
                </a:lnTo>
                <a:lnTo>
                  <a:pt x="6296601" y="4803975"/>
                </a:lnTo>
                <a:cubicBezTo>
                  <a:pt x="6286924" y="4809506"/>
                  <a:pt x="6273440" y="4809674"/>
                  <a:pt x="6256143" y="4804486"/>
                </a:cubicBezTo>
                <a:cubicBezTo>
                  <a:pt x="6238850" y="4799297"/>
                  <a:pt x="6224986" y="4794433"/>
                  <a:pt x="6214551" y="4789897"/>
                </a:cubicBezTo>
                <a:cubicBezTo>
                  <a:pt x="6215876" y="4794324"/>
                  <a:pt x="6216273" y="4800036"/>
                  <a:pt x="6215744" y="4807036"/>
                </a:cubicBezTo>
                <a:cubicBezTo>
                  <a:pt x="6215215" y="4814036"/>
                  <a:pt x="6212219" y="4818641"/>
                  <a:pt x="6206758" y="4820854"/>
                </a:cubicBezTo>
                <a:cubicBezTo>
                  <a:pt x="6202957" y="4821658"/>
                  <a:pt x="6199537" y="4821073"/>
                  <a:pt x="6196500" y="4819095"/>
                </a:cubicBezTo>
                <a:cubicBezTo>
                  <a:pt x="6193462" y="4817117"/>
                  <a:pt x="6190733" y="4815310"/>
                  <a:pt x="6188306" y="4813676"/>
                </a:cubicBezTo>
                <a:lnTo>
                  <a:pt x="6158864" y="4826012"/>
                </a:lnTo>
                <a:cubicBezTo>
                  <a:pt x="6153860" y="4823127"/>
                  <a:pt x="6148274" y="4820920"/>
                  <a:pt x="6142107" y="4819386"/>
                </a:cubicBezTo>
                <a:cubicBezTo>
                  <a:pt x="6135942" y="4817856"/>
                  <a:pt x="6129936" y="4817821"/>
                  <a:pt x="6124092" y="4819281"/>
                </a:cubicBezTo>
                <a:lnTo>
                  <a:pt x="6116464" y="4821412"/>
                </a:lnTo>
                <a:lnTo>
                  <a:pt x="6113099" y="4838798"/>
                </a:lnTo>
                <a:lnTo>
                  <a:pt x="6098913" y="4846875"/>
                </a:lnTo>
                <a:cubicBezTo>
                  <a:pt x="6092863" y="4848220"/>
                  <a:pt x="6086043" y="4847728"/>
                  <a:pt x="6078454" y="4845394"/>
                </a:cubicBezTo>
                <a:cubicBezTo>
                  <a:pt x="6070866" y="4843062"/>
                  <a:pt x="6064468" y="4840395"/>
                  <a:pt x="6059262" y="4837394"/>
                </a:cubicBezTo>
                <a:lnTo>
                  <a:pt x="6069917" y="4875532"/>
                </a:lnTo>
                <a:cubicBezTo>
                  <a:pt x="6075507" y="4876540"/>
                  <a:pt x="6084149" y="4879264"/>
                  <a:pt x="6095841" y="4883706"/>
                </a:cubicBezTo>
                <a:cubicBezTo>
                  <a:pt x="6107530" y="4888149"/>
                  <a:pt x="6114798" y="4893312"/>
                  <a:pt x="6117642" y="4899200"/>
                </a:cubicBezTo>
                <a:cubicBezTo>
                  <a:pt x="6117895" y="4902555"/>
                  <a:pt x="6115707" y="4904537"/>
                  <a:pt x="6111079" y="4905143"/>
                </a:cubicBezTo>
                <a:cubicBezTo>
                  <a:pt x="6107085" y="4906175"/>
                  <a:pt x="6102413" y="4906623"/>
                  <a:pt x="6097067" y="4906488"/>
                </a:cubicBezTo>
                <a:cubicBezTo>
                  <a:pt x="6091719" y="4906355"/>
                  <a:pt x="6086781" y="4905852"/>
                  <a:pt x="6082253" y="4904974"/>
                </a:cubicBezTo>
                <a:lnTo>
                  <a:pt x="6114725" y="4932903"/>
                </a:lnTo>
                <a:cubicBezTo>
                  <a:pt x="6122238" y="4928834"/>
                  <a:pt x="6130245" y="4927453"/>
                  <a:pt x="6138748" y="4928760"/>
                </a:cubicBezTo>
                <a:cubicBezTo>
                  <a:pt x="6147252" y="4930068"/>
                  <a:pt x="6153729" y="4934254"/>
                  <a:pt x="6158188" y="4941319"/>
                </a:cubicBezTo>
                <a:cubicBezTo>
                  <a:pt x="6167474" y="4944202"/>
                  <a:pt x="6177796" y="4949886"/>
                  <a:pt x="6189159" y="4958361"/>
                </a:cubicBezTo>
                <a:cubicBezTo>
                  <a:pt x="6200517" y="4966833"/>
                  <a:pt x="6209355" y="4970873"/>
                  <a:pt x="6215670" y="4970480"/>
                </a:cubicBezTo>
                <a:cubicBezTo>
                  <a:pt x="6221155" y="4968349"/>
                  <a:pt x="6225860" y="4966177"/>
                  <a:pt x="6229782" y="4963968"/>
                </a:cubicBezTo>
                <a:cubicBezTo>
                  <a:pt x="6233705" y="4961758"/>
                  <a:pt x="6238254" y="4962714"/>
                  <a:pt x="6243431" y="4966837"/>
                </a:cubicBezTo>
                <a:lnTo>
                  <a:pt x="6396088" y="4998189"/>
                </a:lnTo>
                <a:cubicBezTo>
                  <a:pt x="6400150" y="5000480"/>
                  <a:pt x="6402846" y="5005208"/>
                  <a:pt x="6404161" y="5012376"/>
                </a:cubicBezTo>
                <a:cubicBezTo>
                  <a:pt x="6404415" y="5015731"/>
                  <a:pt x="6402226" y="5017714"/>
                  <a:pt x="6397600" y="5018323"/>
                </a:cubicBezTo>
                <a:cubicBezTo>
                  <a:pt x="6382344" y="5022585"/>
                  <a:pt x="6366026" y="5023031"/>
                  <a:pt x="6348640" y="5019666"/>
                </a:cubicBezTo>
                <a:cubicBezTo>
                  <a:pt x="6341254" y="5015307"/>
                  <a:pt x="6333116" y="5011927"/>
                  <a:pt x="6324224" y="5009530"/>
                </a:cubicBezTo>
                <a:cubicBezTo>
                  <a:pt x="6315331" y="5007133"/>
                  <a:pt x="6306086" y="5007147"/>
                  <a:pt x="6296486" y="5009571"/>
                </a:cubicBezTo>
                <a:cubicBezTo>
                  <a:pt x="6292852" y="5010671"/>
                  <a:pt x="6289896" y="5012354"/>
                  <a:pt x="6287615" y="5014620"/>
                </a:cubicBezTo>
                <a:cubicBezTo>
                  <a:pt x="6285335" y="5016881"/>
                  <a:pt x="6282646" y="5019518"/>
                  <a:pt x="6279549" y="5022527"/>
                </a:cubicBezTo>
                <a:cubicBezTo>
                  <a:pt x="6270933" y="5014998"/>
                  <a:pt x="6261633" y="5008686"/>
                  <a:pt x="6251647" y="5003598"/>
                </a:cubicBezTo>
                <a:cubicBezTo>
                  <a:pt x="6241660" y="4998508"/>
                  <a:pt x="6232358" y="4992200"/>
                  <a:pt x="6223748" y="4984669"/>
                </a:cubicBezTo>
                <a:cubicBezTo>
                  <a:pt x="6221447" y="4992079"/>
                  <a:pt x="6217490" y="4998151"/>
                  <a:pt x="6211877" y="5002888"/>
                </a:cubicBezTo>
                <a:cubicBezTo>
                  <a:pt x="6206264" y="5007625"/>
                  <a:pt x="6199492" y="5007293"/>
                  <a:pt x="6191556" y="5001886"/>
                </a:cubicBezTo>
                <a:lnTo>
                  <a:pt x="6109956" y="5004129"/>
                </a:lnTo>
                <a:cubicBezTo>
                  <a:pt x="6104364" y="4999439"/>
                  <a:pt x="6097675" y="4996338"/>
                  <a:pt x="6089887" y="4994831"/>
                </a:cubicBezTo>
                <a:cubicBezTo>
                  <a:pt x="6082099" y="4993323"/>
                  <a:pt x="6074301" y="4993620"/>
                  <a:pt x="6066494" y="4995713"/>
                </a:cubicBezTo>
                <a:lnTo>
                  <a:pt x="6052754" y="5020111"/>
                </a:lnTo>
                <a:lnTo>
                  <a:pt x="6010354" y="5015511"/>
                </a:lnTo>
                <a:cubicBezTo>
                  <a:pt x="6009707" y="5021772"/>
                  <a:pt x="6006684" y="5026899"/>
                  <a:pt x="6001290" y="5030891"/>
                </a:cubicBezTo>
                <a:cubicBezTo>
                  <a:pt x="5995895" y="5034883"/>
                  <a:pt x="5990167" y="5037682"/>
                  <a:pt x="5984106" y="5039288"/>
                </a:cubicBezTo>
                <a:cubicBezTo>
                  <a:pt x="5983766" y="5039298"/>
                  <a:pt x="5982539" y="5039813"/>
                  <a:pt x="5980427" y="5040833"/>
                </a:cubicBezTo>
                <a:cubicBezTo>
                  <a:pt x="5978312" y="5041851"/>
                  <a:pt x="5977354" y="5043317"/>
                  <a:pt x="5977544" y="5045234"/>
                </a:cubicBezTo>
                <a:cubicBezTo>
                  <a:pt x="5982958" y="5046206"/>
                  <a:pt x="6003934" y="5047712"/>
                  <a:pt x="6040476" y="5049750"/>
                </a:cubicBezTo>
                <a:cubicBezTo>
                  <a:pt x="6077022" y="5051788"/>
                  <a:pt x="6099863" y="5059967"/>
                  <a:pt x="6109002" y="5074286"/>
                </a:cubicBezTo>
                <a:cubicBezTo>
                  <a:pt x="6108307" y="5080390"/>
                  <a:pt x="6099388" y="5086478"/>
                  <a:pt x="6082243" y="5092555"/>
                </a:cubicBezTo>
                <a:cubicBezTo>
                  <a:pt x="6065098" y="5098631"/>
                  <a:pt x="6053471" y="5102391"/>
                  <a:pt x="6047366" y="5103840"/>
                </a:cubicBezTo>
                <a:cubicBezTo>
                  <a:pt x="6040883" y="5106081"/>
                  <a:pt x="6032876" y="5107461"/>
                  <a:pt x="6023343" y="5107982"/>
                </a:cubicBezTo>
                <a:cubicBezTo>
                  <a:pt x="6013810" y="5108505"/>
                  <a:pt x="6007330" y="5104321"/>
                  <a:pt x="6003904" y="5095427"/>
                </a:cubicBezTo>
                <a:lnTo>
                  <a:pt x="5926119" y="5096603"/>
                </a:lnTo>
                <a:cubicBezTo>
                  <a:pt x="5923988" y="5088976"/>
                  <a:pt x="5919108" y="5086230"/>
                  <a:pt x="5911483" y="5088360"/>
                </a:cubicBezTo>
                <a:cubicBezTo>
                  <a:pt x="5905724" y="5090138"/>
                  <a:pt x="5900607" y="5093281"/>
                  <a:pt x="5896128" y="5097789"/>
                </a:cubicBezTo>
                <a:cubicBezTo>
                  <a:pt x="5891648" y="5102294"/>
                  <a:pt x="5888018" y="5107076"/>
                  <a:pt x="5885235" y="5112139"/>
                </a:cubicBezTo>
                <a:lnTo>
                  <a:pt x="5831845" y="5127056"/>
                </a:lnTo>
                <a:lnTo>
                  <a:pt x="5887028" y="5177419"/>
                </a:lnTo>
                <a:cubicBezTo>
                  <a:pt x="5882463" y="5183146"/>
                  <a:pt x="5877896" y="5188877"/>
                  <a:pt x="5873329" y="5194605"/>
                </a:cubicBezTo>
                <a:cubicBezTo>
                  <a:pt x="5868762" y="5200336"/>
                  <a:pt x="5863665" y="5204157"/>
                  <a:pt x="5858033" y="5206076"/>
                </a:cubicBezTo>
                <a:cubicBezTo>
                  <a:pt x="5854311" y="5206858"/>
                  <a:pt x="5851687" y="5206047"/>
                  <a:pt x="5850160" y="5203647"/>
                </a:cubicBezTo>
                <a:cubicBezTo>
                  <a:pt x="5848633" y="5201247"/>
                  <a:pt x="5847650" y="5198952"/>
                  <a:pt x="5847211" y="5196763"/>
                </a:cubicBezTo>
                <a:lnTo>
                  <a:pt x="5810308" y="5182408"/>
                </a:lnTo>
                <a:cubicBezTo>
                  <a:pt x="5793944" y="5182697"/>
                  <a:pt x="5777714" y="5183461"/>
                  <a:pt x="5761616" y="5184705"/>
                </a:cubicBezTo>
                <a:cubicBezTo>
                  <a:pt x="5745517" y="5185946"/>
                  <a:pt x="5729818" y="5188619"/>
                  <a:pt x="5714519" y="5192724"/>
                </a:cubicBezTo>
                <a:cubicBezTo>
                  <a:pt x="5703555" y="5184139"/>
                  <a:pt x="5692172" y="5177725"/>
                  <a:pt x="5680365" y="5173488"/>
                </a:cubicBezTo>
                <a:cubicBezTo>
                  <a:pt x="5668561" y="5169247"/>
                  <a:pt x="5657176" y="5162837"/>
                  <a:pt x="5646212" y="5154251"/>
                </a:cubicBezTo>
                <a:lnTo>
                  <a:pt x="5604880" y="5153463"/>
                </a:lnTo>
                <a:cubicBezTo>
                  <a:pt x="5597667" y="5150339"/>
                  <a:pt x="5590516" y="5149257"/>
                  <a:pt x="5583416" y="5150211"/>
                </a:cubicBezTo>
                <a:cubicBezTo>
                  <a:pt x="5576316" y="5151166"/>
                  <a:pt x="5568629" y="5148175"/>
                  <a:pt x="5560353" y="5141238"/>
                </a:cubicBezTo>
                <a:lnTo>
                  <a:pt x="5541114" y="5175392"/>
                </a:lnTo>
                <a:cubicBezTo>
                  <a:pt x="5536240" y="5172042"/>
                  <a:pt x="5524190" y="5163248"/>
                  <a:pt x="5504963" y="5149005"/>
                </a:cubicBezTo>
                <a:cubicBezTo>
                  <a:pt x="5485739" y="5134762"/>
                  <a:pt x="5473954" y="5126920"/>
                  <a:pt x="5469610" y="5125476"/>
                </a:cubicBezTo>
                <a:cubicBezTo>
                  <a:pt x="5465783" y="5126803"/>
                  <a:pt x="5462531" y="5129255"/>
                  <a:pt x="5459846" y="5132829"/>
                </a:cubicBezTo>
                <a:cubicBezTo>
                  <a:pt x="5457163" y="5136409"/>
                  <a:pt x="5455128" y="5139546"/>
                  <a:pt x="5453740" y="5142246"/>
                </a:cubicBezTo>
                <a:lnTo>
                  <a:pt x="5420652" y="5126822"/>
                </a:lnTo>
                <a:lnTo>
                  <a:pt x="5383133" y="5124972"/>
                </a:lnTo>
                <a:lnTo>
                  <a:pt x="5381452" y="5133665"/>
                </a:lnTo>
                <a:cubicBezTo>
                  <a:pt x="5376071" y="5141075"/>
                  <a:pt x="5370691" y="5142067"/>
                  <a:pt x="5365319" y="5136628"/>
                </a:cubicBezTo>
                <a:cubicBezTo>
                  <a:pt x="5359945" y="5131193"/>
                  <a:pt x="5353883" y="5133402"/>
                  <a:pt x="5347126" y="5143255"/>
                </a:cubicBezTo>
                <a:lnTo>
                  <a:pt x="5312357" y="5136523"/>
                </a:lnTo>
                <a:lnTo>
                  <a:pt x="5301364" y="5156041"/>
                </a:lnTo>
                <a:cubicBezTo>
                  <a:pt x="5301578" y="5156492"/>
                  <a:pt x="5301951" y="5158446"/>
                  <a:pt x="5302487" y="5161891"/>
                </a:cubicBezTo>
                <a:cubicBezTo>
                  <a:pt x="5303021" y="5165341"/>
                  <a:pt x="5302442" y="5167557"/>
                  <a:pt x="5300748" y="5168545"/>
                </a:cubicBezTo>
                <a:cubicBezTo>
                  <a:pt x="5298448" y="5168589"/>
                  <a:pt x="5295310" y="5166554"/>
                  <a:pt x="5291333" y="5162438"/>
                </a:cubicBezTo>
                <a:cubicBezTo>
                  <a:pt x="5287357" y="5158325"/>
                  <a:pt x="5284907" y="5155070"/>
                  <a:pt x="5283981" y="5152674"/>
                </a:cubicBezTo>
                <a:cubicBezTo>
                  <a:pt x="5268814" y="5155713"/>
                  <a:pt x="5253427" y="5155215"/>
                  <a:pt x="5237825" y="5151182"/>
                </a:cubicBezTo>
                <a:cubicBezTo>
                  <a:pt x="5222221" y="5147146"/>
                  <a:pt x="5205883" y="5146914"/>
                  <a:pt x="5188810" y="5150486"/>
                </a:cubicBezTo>
                <a:cubicBezTo>
                  <a:pt x="5187700" y="5146513"/>
                  <a:pt x="5185769" y="5143285"/>
                  <a:pt x="5183019" y="5140797"/>
                </a:cubicBezTo>
                <a:cubicBezTo>
                  <a:pt x="5180270" y="5138311"/>
                  <a:pt x="5176965" y="5137522"/>
                  <a:pt x="5173105" y="5138427"/>
                </a:cubicBezTo>
                <a:cubicBezTo>
                  <a:pt x="5169087" y="5139980"/>
                  <a:pt x="5164999" y="5141291"/>
                  <a:pt x="5160847" y="5142367"/>
                </a:cubicBezTo>
                <a:cubicBezTo>
                  <a:pt x="5156693" y="5143443"/>
                  <a:pt x="5153711" y="5141361"/>
                  <a:pt x="5151907" y="5136127"/>
                </a:cubicBezTo>
                <a:lnTo>
                  <a:pt x="5123700" y="5123452"/>
                </a:lnTo>
                <a:cubicBezTo>
                  <a:pt x="5114145" y="5125435"/>
                  <a:pt x="5104536" y="5125380"/>
                  <a:pt x="5094871" y="5123284"/>
                </a:cubicBezTo>
                <a:cubicBezTo>
                  <a:pt x="5085209" y="5121186"/>
                  <a:pt x="5075600" y="5121133"/>
                  <a:pt x="5066045" y="5123115"/>
                </a:cubicBezTo>
                <a:cubicBezTo>
                  <a:pt x="5059606" y="5125513"/>
                  <a:pt x="5051777" y="5127531"/>
                  <a:pt x="5042554" y="5129163"/>
                </a:cubicBezTo>
                <a:cubicBezTo>
                  <a:pt x="5033333" y="5130799"/>
                  <a:pt x="5027030" y="5127251"/>
                  <a:pt x="5023648" y="5118514"/>
                </a:cubicBezTo>
                <a:lnTo>
                  <a:pt x="4989325" y="5128103"/>
                </a:lnTo>
                <a:lnTo>
                  <a:pt x="4973624" y="5116048"/>
                </a:lnTo>
                <a:cubicBezTo>
                  <a:pt x="4967526" y="5117836"/>
                  <a:pt x="4960385" y="5118633"/>
                  <a:pt x="4952192" y="5118437"/>
                </a:cubicBezTo>
                <a:cubicBezTo>
                  <a:pt x="4944003" y="5118241"/>
                  <a:pt x="4937011" y="5115911"/>
                  <a:pt x="4931224" y="5111448"/>
                </a:cubicBezTo>
                <a:cubicBezTo>
                  <a:pt x="4925486" y="5112368"/>
                  <a:pt x="4919691" y="5111244"/>
                  <a:pt x="4913841" y="5108082"/>
                </a:cubicBezTo>
                <a:cubicBezTo>
                  <a:pt x="4907988" y="5104920"/>
                  <a:pt x="4902194" y="5103800"/>
                  <a:pt x="4896455" y="5104717"/>
                </a:cubicBezTo>
                <a:cubicBezTo>
                  <a:pt x="4894871" y="5106100"/>
                  <a:pt x="4894871" y="5110386"/>
                  <a:pt x="4896447" y="5117566"/>
                </a:cubicBezTo>
                <a:cubicBezTo>
                  <a:pt x="4898027" y="5124749"/>
                  <a:pt x="4899243" y="5129720"/>
                  <a:pt x="4900098" y="5132477"/>
                </a:cubicBezTo>
                <a:cubicBezTo>
                  <a:pt x="4905697" y="5153439"/>
                  <a:pt x="4911813" y="5173488"/>
                  <a:pt x="4918445" y="5192621"/>
                </a:cubicBezTo>
                <a:cubicBezTo>
                  <a:pt x="4925073" y="5211751"/>
                  <a:pt x="4933783" y="5230046"/>
                  <a:pt x="4944572" y="5247503"/>
                </a:cubicBezTo>
                <a:cubicBezTo>
                  <a:pt x="4942382" y="5247942"/>
                  <a:pt x="4940084" y="5248926"/>
                  <a:pt x="4937687" y="5250452"/>
                </a:cubicBezTo>
                <a:cubicBezTo>
                  <a:pt x="4935288" y="5251982"/>
                  <a:pt x="4934477" y="5254605"/>
                  <a:pt x="4935260" y="5258328"/>
                </a:cubicBezTo>
                <a:cubicBezTo>
                  <a:pt x="4936235" y="5260279"/>
                  <a:pt x="4939012" y="5262245"/>
                  <a:pt x="4943590" y="5264223"/>
                </a:cubicBezTo>
                <a:cubicBezTo>
                  <a:pt x="4948166" y="5266198"/>
                  <a:pt x="4951894" y="5267895"/>
                  <a:pt x="4954777" y="5269320"/>
                </a:cubicBezTo>
                <a:lnTo>
                  <a:pt x="4964366" y="5303643"/>
                </a:lnTo>
                <a:lnTo>
                  <a:pt x="4982818" y="5310821"/>
                </a:lnTo>
                <a:lnTo>
                  <a:pt x="4984780" y="5347274"/>
                </a:lnTo>
                <a:cubicBezTo>
                  <a:pt x="4996823" y="5368920"/>
                  <a:pt x="5006749" y="5392184"/>
                  <a:pt x="5014557" y="5417068"/>
                </a:cubicBezTo>
                <a:cubicBezTo>
                  <a:pt x="5022366" y="5441952"/>
                  <a:pt x="5028480" y="5466280"/>
                  <a:pt x="5032895" y="5490057"/>
                </a:cubicBezTo>
                <a:lnTo>
                  <a:pt x="5051347" y="5497238"/>
                </a:lnTo>
                <a:lnTo>
                  <a:pt x="5071591" y="5569695"/>
                </a:lnTo>
                <a:lnTo>
                  <a:pt x="5061664" y="5593024"/>
                </a:lnTo>
                <a:cubicBezTo>
                  <a:pt x="5077659" y="5609199"/>
                  <a:pt x="5088613" y="5627551"/>
                  <a:pt x="5094519" y="5648085"/>
                </a:cubicBezTo>
                <a:cubicBezTo>
                  <a:pt x="5100427" y="5668615"/>
                  <a:pt x="5105926" y="5689520"/>
                  <a:pt x="5111014" y="5710797"/>
                </a:cubicBezTo>
                <a:cubicBezTo>
                  <a:pt x="5114575" y="5719566"/>
                  <a:pt x="5118566" y="5730787"/>
                  <a:pt x="5122987" y="5744454"/>
                </a:cubicBezTo>
                <a:cubicBezTo>
                  <a:pt x="5127405" y="5758122"/>
                  <a:pt x="5123658" y="5767392"/>
                  <a:pt x="5111742" y="5772265"/>
                </a:cubicBezTo>
                <a:lnTo>
                  <a:pt x="5127724" y="5829466"/>
                </a:lnTo>
                <a:lnTo>
                  <a:pt x="5124974" y="5834348"/>
                </a:lnTo>
                <a:cubicBezTo>
                  <a:pt x="5119184" y="5834767"/>
                  <a:pt x="5114336" y="5830296"/>
                  <a:pt x="5110438" y="5820934"/>
                </a:cubicBezTo>
                <a:cubicBezTo>
                  <a:pt x="5106537" y="5811577"/>
                  <a:pt x="5104017" y="5804400"/>
                  <a:pt x="5102879" y="5799406"/>
                </a:cubicBezTo>
                <a:cubicBezTo>
                  <a:pt x="5096606" y="5797479"/>
                  <a:pt x="5085762" y="5781375"/>
                  <a:pt x="5070348" y="5751090"/>
                </a:cubicBezTo>
                <a:cubicBezTo>
                  <a:pt x="5054933" y="5720806"/>
                  <a:pt x="5039949" y="5688803"/>
                  <a:pt x="5025401" y="5655080"/>
                </a:cubicBezTo>
                <a:cubicBezTo>
                  <a:pt x="5010854" y="5621358"/>
                  <a:pt x="5001741" y="5598372"/>
                  <a:pt x="4998065" y="5586125"/>
                </a:cubicBezTo>
                <a:cubicBezTo>
                  <a:pt x="4991249" y="5583490"/>
                  <a:pt x="4985635" y="5578724"/>
                  <a:pt x="4981221" y="5571819"/>
                </a:cubicBezTo>
                <a:cubicBezTo>
                  <a:pt x="4976810" y="5564913"/>
                  <a:pt x="4973786" y="5558391"/>
                  <a:pt x="4972159" y="5552251"/>
                </a:cubicBezTo>
                <a:cubicBezTo>
                  <a:pt x="4961266" y="5550670"/>
                  <a:pt x="4947677" y="5533911"/>
                  <a:pt x="4931388" y="5501975"/>
                </a:cubicBezTo>
                <a:cubicBezTo>
                  <a:pt x="4915099" y="5470039"/>
                  <a:pt x="4904256" y="5448400"/>
                  <a:pt x="4898860" y="5437060"/>
                </a:cubicBezTo>
                <a:cubicBezTo>
                  <a:pt x="4881665" y="5408630"/>
                  <a:pt x="4862301" y="5379781"/>
                  <a:pt x="4840761" y="5350510"/>
                </a:cubicBezTo>
                <a:cubicBezTo>
                  <a:pt x="4819221" y="5321240"/>
                  <a:pt x="4801763" y="5291858"/>
                  <a:pt x="4788383" y="5262362"/>
                </a:cubicBezTo>
                <a:lnTo>
                  <a:pt x="4762135" y="5286138"/>
                </a:lnTo>
                <a:cubicBezTo>
                  <a:pt x="4756246" y="5287441"/>
                  <a:pt x="4751817" y="5289366"/>
                  <a:pt x="4748845" y="5291910"/>
                </a:cubicBezTo>
                <a:cubicBezTo>
                  <a:pt x="4745872" y="5294453"/>
                  <a:pt x="4745366" y="5299391"/>
                  <a:pt x="4747329" y="5306721"/>
                </a:cubicBezTo>
                <a:lnTo>
                  <a:pt x="4750525" y="5318160"/>
                </a:lnTo>
                <a:cubicBezTo>
                  <a:pt x="4738321" y="5320460"/>
                  <a:pt x="4726012" y="5316875"/>
                  <a:pt x="4713603" y="5307406"/>
                </a:cubicBezTo>
                <a:cubicBezTo>
                  <a:pt x="4701195" y="5297941"/>
                  <a:pt x="4693273" y="5287990"/>
                  <a:pt x="4689846" y="5277556"/>
                </a:cubicBezTo>
                <a:lnTo>
                  <a:pt x="4650813" y="5255574"/>
                </a:lnTo>
                <a:lnTo>
                  <a:pt x="4677450" y="5350913"/>
                </a:lnTo>
                <a:cubicBezTo>
                  <a:pt x="4690185" y="5355405"/>
                  <a:pt x="4699404" y="5367563"/>
                  <a:pt x="4705111" y="5387381"/>
                </a:cubicBezTo>
                <a:cubicBezTo>
                  <a:pt x="4710820" y="5407198"/>
                  <a:pt x="4714854" y="5422859"/>
                  <a:pt x="4717211" y="5434363"/>
                </a:cubicBezTo>
                <a:lnTo>
                  <a:pt x="4740991" y="5460612"/>
                </a:lnTo>
                <a:lnTo>
                  <a:pt x="4756973" y="5517813"/>
                </a:lnTo>
                <a:lnTo>
                  <a:pt x="4777552" y="5532619"/>
                </a:lnTo>
                <a:cubicBezTo>
                  <a:pt x="4780609" y="5541102"/>
                  <a:pt x="4784973" y="5546907"/>
                  <a:pt x="4790643" y="5550032"/>
                </a:cubicBezTo>
                <a:cubicBezTo>
                  <a:pt x="4796311" y="5553161"/>
                  <a:pt x="4800941" y="5559918"/>
                  <a:pt x="4804528" y="5570308"/>
                </a:cubicBezTo>
                <a:cubicBezTo>
                  <a:pt x="4806286" y="5575984"/>
                  <a:pt x="4807567" y="5581791"/>
                  <a:pt x="4808371" y="5587734"/>
                </a:cubicBezTo>
                <a:cubicBezTo>
                  <a:pt x="4809175" y="5593678"/>
                  <a:pt x="4808546" y="5600018"/>
                  <a:pt x="4806493" y="5606760"/>
                </a:cubicBezTo>
                <a:cubicBezTo>
                  <a:pt x="4795640" y="5602257"/>
                  <a:pt x="4777820" y="5580170"/>
                  <a:pt x="4753030" y="5540500"/>
                </a:cubicBezTo>
                <a:cubicBezTo>
                  <a:pt x="4728246" y="5500829"/>
                  <a:pt x="4712640" y="5471958"/>
                  <a:pt x="4706218" y="5453881"/>
                </a:cubicBezTo>
                <a:lnTo>
                  <a:pt x="4690517" y="5441822"/>
                </a:lnTo>
                <a:lnTo>
                  <a:pt x="4680927" y="5407499"/>
                </a:lnTo>
                <a:lnTo>
                  <a:pt x="4662476" y="5400322"/>
                </a:lnTo>
                <a:cubicBezTo>
                  <a:pt x="4658814" y="5388755"/>
                  <a:pt x="4652466" y="5377678"/>
                  <a:pt x="4643430" y="5367098"/>
                </a:cubicBezTo>
                <a:cubicBezTo>
                  <a:pt x="4634391" y="5356519"/>
                  <a:pt x="4625449" y="5347198"/>
                  <a:pt x="4616602" y="5339135"/>
                </a:cubicBezTo>
                <a:cubicBezTo>
                  <a:pt x="4613860" y="5329624"/>
                  <a:pt x="4607429" y="5317029"/>
                  <a:pt x="4597312" y="5301355"/>
                </a:cubicBezTo>
                <a:cubicBezTo>
                  <a:pt x="4587192" y="5285681"/>
                  <a:pt x="4577061" y="5278234"/>
                  <a:pt x="4566916" y="5279014"/>
                </a:cubicBezTo>
                <a:lnTo>
                  <a:pt x="4550764" y="5250634"/>
                </a:lnTo>
                <a:cubicBezTo>
                  <a:pt x="4533107" y="5239552"/>
                  <a:pt x="4514751" y="5231491"/>
                  <a:pt x="4495699" y="5226452"/>
                </a:cubicBezTo>
                <a:cubicBezTo>
                  <a:pt x="4476645" y="5221409"/>
                  <a:pt x="4457183" y="5216741"/>
                  <a:pt x="4437311" y="5212442"/>
                </a:cubicBezTo>
                <a:cubicBezTo>
                  <a:pt x="4433492" y="5200919"/>
                  <a:pt x="4426508" y="5190023"/>
                  <a:pt x="4416357" y="5179755"/>
                </a:cubicBezTo>
                <a:cubicBezTo>
                  <a:pt x="4406209" y="5169485"/>
                  <a:pt x="4396630" y="5160340"/>
                  <a:pt x="4387622" y="5152322"/>
                </a:cubicBezTo>
                <a:lnTo>
                  <a:pt x="4401474" y="5201899"/>
                </a:lnTo>
                <a:cubicBezTo>
                  <a:pt x="4393687" y="5215724"/>
                  <a:pt x="4392155" y="5229856"/>
                  <a:pt x="4396876" y="5244295"/>
                </a:cubicBezTo>
                <a:lnTo>
                  <a:pt x="4381452" y="5277383"/>
                </a:lnTo>
                <a:cubicBezTo>
                  <a:pt x="4375492" y="5279049"/>
                  <a:pt x="4369030" y="5279828"/>
                  <a:pt x="4362063" y="5279717"/>
                </a:cubicBezTo>
                <a:cubicBezTo>
                  <a:pt x="4355093" y="5279609"/>
                  <a:pt x="4349050" y="5278216"/>
                  <a:pt x="4343933" y="5275533"/>
                </a:cubicBezTo>
                <a:cubicBezTo>
                  <a:pt x="4341482" y="5266455"/>
                  <a:pt x="4336218" y="5255589"/>
                  <a:pt x="4328145" y="5242942"/>
                </a:cubicBezTo>
                <a:cubicBezTo>
                  <a:pt x="4320075" y="5230295"/>
                  <a:pt x="4311111" y="5224576"/>
                  <a:pt x="4301257" y="5225789"/>
                </a:cubicBezTo>
                <a:lnTo>
                  <a:pt x="4255551" y="5135773"/>
                </a:lnTo>
                <a:lnTo>
                  <a:pt x="4244004" y="5131281"/>
                </a:lnTo>
                <a:lnTo>
                  <a:pt x="4236732" y="5149465"/>
                </a:lnTo>
                <a:lnTo>
                  <a:pt x="4220894" y="5153422"/>
                </a:lnTo>
                <a:lnTo>
                  <a:pt x="4227787" y="5095263"/>
                </a:lnTo>
                <a:lnTo>
                  <a:pt x="4227510" y="5094274"/>
                </a:lnTo>
                <a:lnTo>
                  <a:pt x="4213939" y="5089842"/>
                </a:lnTo>
                <a:lnTo>
                  <a:pt x="4203285" y="5051707"/>
                </a:lnTo>
                <a:lnTo>
                  <a:pt x="4181636" y="5033087"/>
                </a:lnTo>
                <a:lnTo>
                  <a:pt x="4133294" y="5021928"/>
                </a:lnTo>
                <a:cubicBezTo>
                  <a:pt x="4124217" y="5023777"/>
                  <a:pt x="4115562" y="5023456"/>
                  <a:pt x="4107329" y="5020959"/>
                </a:cubicBezTo>
                <a:cubicBezTo>
                  <a:pt x="4099092" y="5018464"/>
                  <a:pt x="4088531" y="5018672"/>
                  <a:pt x="4075642" y="5021590"/>
                </a:cubicBezTo>
                <a:lnTo>
                  <a:pt x="4002288" y="5009192"/>
                </a:lnTo>
                <a:lnTo>
                  <a:pt x="3963704" y="5003530"/>
                </a:lnTo>
                <a:cubicBezTo>
                  <a:pt x="3952400" y="5004461"/>
                  <a:pt x="3930014" y="4999750"/>
                  <a:pt x="3896546" y="4989401"/>
                </a:cubicBezTo>
                <a:cubicBezTo>
                  <a:pt x="3863075" y="4979054"/>
                  <a:pt x="3840578" y="4970264"/>
                  <a:pt x="3829049" y="4963035"/>
                </a:cubicBezTo>
                <a:lnTo>
                  <a:pt x="3744871" y="4941329"/>
                </a:lnTo>
                <a:lnTo>
                  <a:pt x="3714365" y="4949856"/>
                </a:lnTo>
                <a:lnTo>
                  <a:pt x="3694848" y="4938862"/>
                </a:lnTo>
                <a:cubicBezTo>
                  <a:pt x="3685532" y="4940778"/>
                  <a:pt x="3677355" y="4940324"/>
                  <a:pt x="3670311" y="4937495"/>
                </a:cubicBezTo>
                <a:cubicBezTo>
                  <a:pt x="3663268" y="4934666"/>
                  <a:pt x="3656042" y="4933943"/>
                  <a:pt x="3648636" y="4935328"/>
                </a:cubicBezTo>
                <a:cubicBezTo>
                  <a:pt x="3642674" y="4937593"/>
                  <a:pt x="3636752" y="4939078"/>
                  <a:pt x="3630864" y="4939779"/>
                </a:cubicBezTo>
                <a:cubicBezTo>
                  <a:pt x="3624980" y="4940482"/>
                  <a:pt x="3620583" y="4936398"/>
                  <a:pt x="3617679" y="4927531"/>
                </a:cubicBezTo>
                <a:cubicBezTo>
                  <a:pt x="3601967" y="4932608"/>
                  <a:pt x="3586563" y="4931431"/>
                  <a:pt x="3571469" y="4923996"/>
                </a:cubicBezTo>
                <a:lnTo>
                  <a:pt x="3486670" y="4914799"/>
                </a:lnTo>
                <a:cubicBezTo>
                  <a:pt x="3477716" y="4904197"/>
                  <a:pt x="3451187" y="4898761"/>
                  <a:pt x="3407085" y="4898493"/>
                </a:cubicBezTo>
                <a:cubicBezTo>
                  <a:pt x="3362987" y="4898224"/>
                  <a:pt x="3335884" y="4898088"/>
                  <a:pt x="3325774" y="4898085"/>
                </a:cubicBezTo>
                <a:lnTo>
                  <a:pt x="3242043" y="4892701"/>
                </a:lnTo>
                <a:lnTo>
                  <a:pt x="3157247" y="4883500"/>
                </a:lnTo>
                <a:cubicBezTo>
                  <a:pt x="3151460" y="4879037"/>
                  <a:pt x="3144472" y="4876707"/>
                  <a:pt x="3136278" y="4876511"/>
                </a:cubicBezTo>
                <a:cubicBezTo>
                  <a:pt x="3128089" y="4876315"/>
                  <a:pt x="3120945" y="4877112"/>
                  <a:pt x="3114850" y="4878900"/>
                </a:cubicBezTo>
                <a:cubicBezTo>
                  <a:pt x="3100642" y="4874646"/>
                  <a:pt x="3085593" y="4874741"/>
                  <a:pt x="3069703" y="4879181"/>
                </a:cubicBezTo>
                <a:cubicBezTo>
                  <a:pt x="3064817" y="4870268"/>
                  <a:pt x="3051880" y="4865659"/>
                  <a:pt x="3030897" y="4865354"/>
                </a:cubicBezTo>
                <a:cubicBezTo>
                  <a:pt x="3009912" y="4865052"/>
                  <a:pt x="2994228" y="4865321"/>
                  <a:pt x="2983842" y="4866168"/>
                </a:cubicBezTo>
                <a:cubicBezTo>
                  <a:pt x="2978184" y="4853273"/>
                  <a:pt x="2963858" y="4846141"/>
                  <a:pt x="2940862" y="4844773"/>
                </a:cubicBezTo>
                <a:cubicBezTo>
                  <a:pt x="2917868" y="4843401"/>
                  <a:pt x="2897780" y="4845073"/>
                  <a:pt x="2880597" y="4849789"/>
                </a:cubicBezTo>
                <a:cubicBezTo>
                  <a:pt x="2874742" y="4843544"/>
                  <a:pt x="2863011" y="4842028"/>
                  <a:pt x="2845406" y="4845234"/>
                </a:cubicBezTo>
                <a:cubicBezTo>
                  <a:pt x="2827801" y="4848439"/>
                  <a:pt x="2815228" y="4851265"/>
                  <a:pt x="2807690" y="4853713"/>
                </a:cubicBezTo>
                <a:lnTo>
                  <a:pt x="2788791" y="4830215"/>
                </a:lnTo>
                <a:cubicBezTo>
                  <a:pt x="2776475" y="4832115"/>
                  <a:pt x="2765187" y="4832185"/>
                  <a:pt x="2754933" y="4830425"/>
                </a:cubicBezTo>
                <a:lnTo>
                  <a:pt x="2734097" y="4809347"/>
                </a:lnTo>
                <a:lnTo>
                  <a:pt x="2716230" y="4840612"/>
                </a:lnTo>
                <a:cubicBezTo>
                  <a:pt x="2715573" y="4851829"/>
                  <a:pt x="2708971" y="4857109"/>
                  <a:pt x="2696434" y="4856452"/>
                </a:cubicBezTo>
                <a:lnTo>
                  <a:pt x="2688515" y="4856450"/>
                </a:lnTo>
                <a:cubicBezTo>
                  <a:pt x="2687855" y="4865853"/>
                  <a:pt x="2685214" y="4873774"/>
                  <a:pt x="2680596" y="4880207"/>
                </a:cubicBezTo>
                <a:cubicBezTo>
                  <a:pt x="2675976" y="4886644"/>
                  <a:pt x="2673336" y="4894561"/>
                  <a:pt x="2672677" y="4903967"/>
                </a:cubicBezTo>
                <a:lnTo>
                  <a:pt x="2688513" y="4907928"/>
                </a:lnTo>
                <a:lnTo>
                  <a:pt x="2688514" y="4939604"/>
                </a:lnTo>
                <a:lnTo>
                  <a:pt x="2664755" y="4959401"/>
                </a:lnTo>
                <a:cubicBezTo>
                  <a:pt x="2660633" y="4959402"/>
                  <a:pt x="2657004" y="4958412"/>
                  <a:pt x="2653868" y="4956431"/>
                </a:cubicBezTo>
                <a:cubicBezTo>
                  <a:pt x="2650736" y="4954452"/>
                  <a:pt x="2649083" y="4951481"/>
                  <a:pt x="2648918" y="4947522"/>
                </a:cubicBezTo>
                <a:lnTo>
                  <a:pt x="2648920" y="4935642"/>
                </a:lnTo>
                <a:lnTo>
                  <a:pt x="2625160" y="4959401"/>
                </a:lnTo>
                <a:cubicBezTo>
                  <a:pt x="2617076" y="4959567"/>
                  <a:pt x="2610477" y="4962206"/>
                  <a:pt x="2605362" y="4967322"/>
                </a:cubicBezTo>
                <a:cubicBezTo>
                  <a:pt x="2600246" y="4972434"/>
                  <a:pt x="2597609" y="4979035"/>
                  <a:pt x="2597443" y="4987118"/>
                </a:cubicBezTo>
                <a:lnTo>
                  <a:pt x="2581606" y="5006916"/>
                </a:lnTo>
                <a:cubicBezTo>
                  <a:pt x="2581686" y="5013186"/>
                  <a:pt x="2580533" y="5019456"/>
                  <a:pt x="2578141" y="5025724"/>
                </a:cubicBezTo>
                <a:cubicBezTo>
                  <a:pt x="2575749" y="5031995"/>
                  <a:pt x="2571622" y="5036283"/>
                  <a:pt x="2565767" y="5038593"/>
                </a:cubicBezTo>
                <a:lnTo>
                  <a:pt x="2553889" y="5074231"/>
                </a:lnTo>
                <a:cubicBezTo>
                  <a:pt x="2543576" y="5076127"/>
                  <a:pt x="2534502" y="5080254"/>
                  <a:pt x="2526665" y="5086604"/>
                </a:cubicBezTo>
                <a:cubicBezTo>
                  <a:pt x="2518829" y="5092957"/>
                  <a:pt x="2514705" y="5102031"/>
                  <a:pt x="2514290" y="5113826"/>
                </a:cubicBezTo>
                <a:lnTo>
                  <a:pt x="2486573" y="5173220"/>
                </a:lnTo>
                <a:cubicBezTo>
                  <a:pt x="2480221" y="5171325"/>
                  <a:pt x="2474117" y="5172147"/>
                  <a:pt x="2468260" y="5175696"/>
                </a:cubicBezTo>
                <a:cubicBezTo>
                  <a:pt x="2462402" y="5179242"/>
                  <a:pt x="2459269" y="5185016"/>
                  <a:pt x="2458858" y="5193019"/>
                </a:cubicBezTo>
                <a:cubicBezTo>
                  <a:pt x="2450029" y="5200360"/>
                  <a:pt x="2444915" y="5210425"/>
                  <a:pt x="2443511" y="5223211"/>
                </a:cubicBezTo>
                <a:cubicBezTo>
                  <a:pt x="2442108" y="5236000"/>
                  <a:pt x="2437986" y="5243093"/>
                  <a:pt x="2431137" y="5244496"/>
                </a:cubicBezTo>
                <a:lnTo>
                  <a:pt x="2419261" y="5244496"/>
                </a:lnTo>
                <a:cubicBezTo>
                  <a:pt x="2419343" y="5249114"/>
                  <a:pt x="2418188" y="5254722"/>
                  <a:pt x="2415796" y="5261321"/>
                </a:cubicBezTo>
                <a:cubicBezTo>
                  <a:pt x="2413403" y="5267924"/>
                  <a:pt x="2409277" y="5271551"/>
                  <a:pt x="2403419" y="5272213"/>
                </a:cubicBezTo>
                <a:cubicBezTo>
                  <a:pt x="2394266" y="5269902"/>
                  <a:pt x="2389811" y="5259674"/>
                  <a:pt x="2390058" y="5241524"/>
                </a:cubicBezTo>
                <a:cubicBezTo>
                  <a:pt x="2390306" y="5223377"/>
                  <a:pt x="2390799" y="5211168"/>
                  <a:pt x="2391542" y="5204900"/>
                </a:cubicBezTo>
                <a:cubicBezTo>
                  <a:pt x="2378263" y="5204321"/>
                  <a:pt x="2370176" y="5205476"/>
                  <a:pt x="2367289" y="5208362"/>
                </a:cubicBezTo>
                <a:cubicBezTo>
                  <a:pt x="2364402" y="5211251"/>
                  <a:pt x="2363245" y="5219333"/>
                  <a:pt x="2363824" y="5232614"/>
                </a:cubicBezTo>
                <a:lnTo>
                  <a:pt x="2347984" y="5232615"/>
                </a:lnTo>
                <a:lnTo>
                  <a:pt x="2284633" y="5185100"/>
                </a:lnTo>
                <a:cubicBezTo>
                  <a:pt x="2284384" y="5178913"/>
                  <a:pt x="2284878" y="5172479"/>
                  <a:pt x="2286116" y="5165799"/>
                </a:cubicBezTo>
                <a:cubicBezTo>
                  <a:pt x="2287353" y="5159116"/>
                  <a:pt x="2290819" y="5153672"/>
                  <a:pt x="2296513" y="5149465"/>
                </a:cubicBezTo>
                <a:cubicBezTo>
                  <a:pt x="2297664" y="5123479"/>
                  <a:pt x="2302285" y="5097245"/>
                  <a:pt x="2310368" y="5070767"/>
                </a:cubicBezTo>
                <a:cubicBezTo>
                  <a:pt x="2318454" y="5044286"/>
                  <a:pt x="2323074" y="5019041"/>
                  <a:pt x="2324229" y="4995038"/>
                </a:cubicBezTo>
                <a:cubicBezTo>
                  <a:pt x="2338501" y="5000153"/>
                  <a:pt x="2350542" y="5002791"/>
                  <a:pt x="2360358" y="5002957"/>
                </a:cubicBezTo>
                <a:cubicBezTo>
                  <a:pt x="2370178" y="5003121"/>
                  <a:pt x="2375292" y="4993883"/>
                  <a:pt x="2375702" y="4975240"/>
                </a:cubicBezTo>
                <a:cubicBezTo>
                  <a:pt x="2365969" y="4974909"/>
                  <a:pt x="2352770" y="4976559"/>
                  <a:pt x="2336106" y="4980189"/>
                </a:cubicBezTo>
                <a:cubicBezTo>
                  <a:pt x="2319445" y="4983818"/>
                  <a:pt x="2310204" y="4991407"/>
                  <a:pt x="2308390" y="5002957"/>
                </a:cubicBezTo>
                <a:lnTo>
                  <a:pt x="2268795" y="5062352"/>
                </a:lnTo>
                <a:cubicBezTo>
                  <a:pt x="2268795" y="5074891"/>
                  <a:pt x="2264835" y="5085449"/>
                  <a:pt x="2256914" y="5094030"/>
                </a:cubicBezTo>
                <a:cubicBezTo>
                  <a:pt x="2256253" y="5105247"/>
                  <a:pt x="2249654" y="5110527"/>
                  <a:pt x="2237116" y="5109866"/>
                </a:cubicBezTo>
                <a:lnTo>
                  <a:pt x="2229199" y="5109868"/>
                </a:lnTo>
                <a:lnTo>
                  <a:pt x="2189602" y="5173220"/>
                </a:lnTo>
                <a:cubicBezTo>
                  <a:pt x="2189685" y="5177842"/>
                  <a:pt x="2188526" y="5183450"/>
                  <a:pt x="2186135" y="5190050"/>
                </a:cubicBezTo>
                <a:cubicBezTo>
                  <a:pt x="2183744" y="5196649"/>
                  <a:pt x="2179619" y="5200279"/>
                  <a:pt x="2173764" y="5200937"/>
                </a:cubicBezTo>
                <a:cubicBezTo>
                  <a:pt x="2173928" y="5203332"/>
                  <a:pt x="2173595" y="5206465"/>
                  <a:pt x="2172773" y="5210344"/>
                </a:cubicBezTo>
                <a:cubicBezTo>
                  <a:pt x="2171946" y="5214221"/>
                  <a:pt x="2169638" y="5216365"/>
                  <a:pt x="2165843" y="5216776"/>
                </a:cubicBezTo>
                <a:cubicBezTo>
                  <a:pt x="2163861" y="5216530"/>
                  <a:pt x="2161882" y="5215046"/>
                  <a:pt x="2159903" y="5212321"/>
                </a:cubicBezTo>
                <a:cubicBezTo>
                  <a:pt x="2157924" y="5209601"/>
                  <a:pt x="2155945" y="5207124"/>
                  <a:pt x="2153963" y="5204899"/>
                </a:cubicBezTo>
                <a:lnTo>
                  <a:pt x="2134167" y="5232617"/>
                </a:lnTo>
                <a:lnTo>
                  <a:pt x="2102488" y="5244494"/>
                </a:lnTo>
                <a:cubicBezTo>
                  <a:pt x="2100097" y="5250186"/>
                  <a:pt x="2095971" y="5253651"/>
                  <a:pt x="2090114" y="5254888"/>
                </a:cubicBezTo>
                <a:cubicBezTo>
                  <a:pt x="2084258" y="5256125"/>
                  <a:pt x="2079146" y="5256622"/>
                  <a:pt x="2074771" y="5256375"/>
                </a:cubicBezTo>
                <a:lnTo>
                  <a:pt x="2054973" y="5292008"/>
                </a:lnTo>
                <a:cubicBezTo>
                  <a:pt x="2049281" y="5294404"/>
                  <a:pt x="2045819" y="5298527"/>
                  <a:pt x="2044581" y="5304384"/>
                </a:cubicBezTo>
                <a:cubicBezTo>
                  <a:pt x="2043340" y="5310242"/>
                  <a:pt x="2042846" y="5315357"/>
                  <a:pt x="2043096" y="5319728"/>
                </a:cubicBezTo>
                <a:cubicBezTo>
                  <a:pt x="2030553" y="5328307"/>
                  <a:pt x="2019996" y="5338867"/>
                  <a:pt x="2011417" y="5351407"/>
                </a:cubicBezTo>
                <a:cubicBezTo>
                  <a:pt x="2009769" y="5364274"/>
                  <a:pt x="2003167" y="5374172"/>
                  <a:pt x="1991619" y="5381102"/>
                </a:cubicBezTo>
                <a:cubicBezTo>
                  <a:pt x="1980071" y="5388029"/>
                  <a:pt x="1973470" y="5397931"/>
                  <a:pt x="1971822" y="5410798"/>
                </a:cubicBezTo>
                <a:lnTo>
                  <a:pt x="1944105" y="5474153"/>
                </a:lnTo>
                <a:lnTo>
                  <a:pt x="1932224" y="5482073"/>
                </a:lnTo>
                <a:lnTo>
                  <a:pt x="1904506" y="5533549"/>
                </a:lnTo>
                <a:cubicBezTo>
                  <a:pt x="1903351" y="5546827"/>
                  <a:pt x="1898734" y="5558872"/>
                  <a:pt x="1890649" y="5569680"/>
                </a:cubicBezTo>
                <a:cubicBezTo>
                  <a:pt x="1882565" y="5580486"/>
                  <a:pt x="1877944" y="5593521"/>
                  <a:pt x="1876790" y="5608783"/>
                </a:cubicBezTo>
                <a:lnTo>
                  <a:pt x="1864912" y="5585022"/>
                </a:lnTo>
                <a:cubicBezTo>
                  <a:pt x="1853774" y="5584695"/>
                  <a:pt x="1849320" y="5582384"/>
                  <a:pt x="1851547" y="5578092"/>
                </a:cubicBezTo>
                <a:cubicBezTo>
                  <a:pt x="1853774" y="5573804"/>
                  <a:pt x="1858230" y="5569516"/>
                  <a:pt x="1864912" y="5565225"/>
                </a:cubicBezTo>
                <a:lnTo>
                  <a:pt x="1860952" y="5529590"/>
                </a:lnTo>
                <a:cubicBezTo>
                  <a:pt x="1858722" y="5529753"/>
                  <a:pt x="1856250" y="5529424"/>
                  <a:pt x="1853528" y="5528597"/>
                </a:cubicBezTo>
                <a:cubicBezTo>
                  <a:pt x="1850806" y="5527773"/>
                  <a:pt x="1849318" y="5525464"/>
                  <a:pt x="1849073" y="5521669"/>
                </a:cubicBezTo>
                <a:cubicBezTo>
                  <a:pt x="1849484" y="5517628"/>
                  <a:pt x="1851630" y="5513832"/>
                  <a:pt x="1855507" y="5510285"/>
                </a:cubicBezTo>
                <a:cubicBezTo>
                  <a:pt x="1859384" y="5506737"/>
                  <a:pt x="1862518" y="5503935"/>
                  <a:pt x="1864910" y="5501872"/>
                </a:cubicBezTo>
                <a:lnTo>
                  <a:pt x="1876791" y="5474154"/>
                </a:lnTo>
                <a:cubicBezTo>
                  <a:pt x="1884709" y="5465575"/>
                  <a:pt x="1888668" y="5455016"/>
                  <a:pt x="1888669" y="5442477"/>
                </a:cubicBezTo>
                <a:lnTo>
                  <a:pt x="1904506" y="5402882"/>
                </a:lnTo>
                <a:cubicBezTo>
                  <a:pt x="1891885" y="5402055"/>
                  <a:pt x="1887430" y="5397765"/>
                  <a:pt x="1891143" y="5390010"/>
                </a:cubicBezTo>
                <a:cubicBezTo>
                  <a:pt x="1894854" y="5382257"/>
                  <a:pt x="1899311" y="5375988"/>
                  <a:pt x="1904508" y="5371202"/>
                </a:cubicBezTo>
                <a:cubicBezTo>
                  <a:pt x="1910860" y="5367656"/>
                  <a:pt x="1914982" y="5357923"/>
                  <a:pt x="1916881" y="5342002"/>
                </a:cubicBezTo>
                <a:cubicBezTo>
                  <a:pt x="1918777" y="5326080"/>
                  <a:pt x="1927851" y="5313375"/>
                  <a:pt x="1944104" y="5303888"/>
                </a:cubicBezTo>
                <a:lnTo>
                  <a:pt x="1944105" y="5268254"/>
                </a:lnTo>
                <a:lnTo>
                  <a:pt x="1916386" y="5303890"/>
                </a:lnTo>
                <a:cubicBezTo>
                  <a:pt x="1914738" y="5316758"/>
                  <a:pt x="1908135" y="5326656"/>
                  <a:pt x="1896588" y="5333586"/>
                </a:cubicBezTo>
                <a:cubicBezTo>
                  <a:pt x="1885040" y="5340516"/>
                  <a:pt x="1878439" y="5350414"/>
                  <a:pt x="1876791" y="5363285"/>
                </a:cubicBezTo>
                <a:cubicBezTo>
                  <a:pt x="1865651" y="5392237"/>
                  <a:pt x="1849318" y="5424412"/>
                  <a:pt x="1827790" y="5459801"/>
                </a:cubicBezTo>
                <a:cubicBezTo>
                  <a:pt x="1806257" y="5495188"/>
                  <a:pt x="1786956" y="5526370"/>
                  <a:pt x="1769881" y="5553345"/>
                </a:cubicBezTo>
                <a:cubicBezTo>
                  <a:pt x="1769795" y="5559534"/>
                  <a:pt x="1767981" y="5564977"/>
                  <a:pt x="1764434" y="5569678"/>
                </a:cubicBezTo>
                <a:cubicBezTo>
                  <a:pt x="1760887" y="5574383"/>
                  <a:pt x="1756104" y="5576857"/>
                  <a:pt x="1750083" y="5577104"/>
                </a:cubicBezTo>
                <a:lnTo>
                  <a:pt x="1742161" y="5577103"/>
                </a:lnTo>
                <a:cubicBezTo>
                  <a:pt x="1741666" y="5584530"/>
                  <a:pt x="1739686" y="5590469"/>
                  <a:pt x="1736222" y="5594924"/>
                </a:cubicBezTo>
                <a:cubicBezTo>
                  <a:pt x="1732757" y="5599375"/>
                  <a:pt x="1730778" y="5605317"/>
                  <a:pt x="1730282" y="5612741"/>
                </a:cubicBezTo>
                <a:cubicBezTo>
                  <a:pt x="1723848" y="5630558"/>
                  <a:pt x="1713950" y="5646398"/>
                  <a:pt x="1700585" y="5660257"/>
                </a:cubicBezTo>
                <a:cubicBezTo>
                  <a:pt x="1687222" y="5674116"/>
                  <a:pt x="1673364" y="5685995"/>
                  <a:pt x="1659009" y="5695892"/>
                </a:cubicBezTo>
                <a:cubicBezTo>
                  <a:pt x="1658926" y="5703976"/>
                  <a:pt x="1657113" y="5710576"/>
                  <a:pt x="1653566" y="5715691"/>
                </a:cubicBezTo>
                <a:cubicBezTo>
                  <a:pt x="1650018" y="5720805"/>
                  <a:pt x="1645234" y="5723445"/>
                  <a:pt x="1639211" y="5723612"/>
                </a:cubicBezTo>
                <a:lnTo>
                  <a:pt x="1635253" y="5723610"/>
                </a:lnTo>
                <a:lnTo>
                  <a:pt x="1619412" y="5707771"/>
                </a:lnTo>
                <a:lnTo>
                  <a:pt x="1643170" y="5676096"/>
                </a:lnTo>
                <a:lnTo>
                  <a:pt x="1635253" y="5648378"/>
                </a:lnTo>
                <a:lnTo>
                  <a:pt x="1635251" y="5676094"/>
                </a:lnTo>
                <a:lnTo>
                  <a:pt x="1607533" y="5672136"/>
                </a:lnTo>
                <a:lnTo>
                  <a:pt x="1615452" y="5632539"/>
                </a:lnTo>
                <a:lnTo>
                  <a:pt x="1635252" y="5600862"/>
                </a:lnTo>
                <a:lnTo>
                  <a:pt x="1623372" y="5585024"/>
                </a:lnTo>
                <a:lnTo>
                  <a:pt x="1647130" y="5565223"/>
                </a:lnTo>
                <a:cubicBezTo>
                  <a:pt x="1646636" y="5557470"/>
                  <a:pt x="1644655" y="5550211"/>
                  <a:pt x="1641191" y="5543446"/>
                </a:cubicBezTo>
                <a:cubicBezTo>
                  <a:pt x="1637727" y="5536682"/>
                  <a:pt x="1635746" y="5529422"/>
                  <a:pt x="1635252" y="5521668"/>
                </a:cubicBezTo>
                <a:lnTo>
                  <a:pt x="1647130" y="5489991"/>
                </a:lnTo>
                <a:cubicBezTo>
                  <a:pt x="1634179" y="5486856"/>
                  <a:pt x="1634343" y="5473330"/>
                  <a:pt x="1647625" y="5449405"/>
                </a:cubicBezTo>
                <a:cubicBezTo>
                  <a:pt x="1660905" y="5425484"/>
                  <a:pt x="1669982" y="5409975"/>
                  <a:pt x="1674849" y="5402881"/>
                </a:cubicBezTo>
                <a:cubicBezTo>
                  <a:pt x="1668166" y="5398424"/>
                  <a:pt x="1663714" y="5393477"/>
                  <a:pt x="1661484" y="5388030"/>
                </a:cubicBezTo>
                <a:cubicBezTo>
                  <a:pt x="1659256" y="5382589"/>
                  <a:pt x="1663711" y="5379618"/>
                  <a:pt x="1674849" y="5379123"/>
                </a:cubicBezTo>
                <a:cubicBezTo>
                  <a:pt x="1675342" y="5371449"/>
                  <a:pt x="1677321" y="5363036"/>
                  <a:pt x="1680789" y="5353877"/>
                </a:cubicBezTo>
                <a:cubicBezTo>
                  <a:pt x="1684253" y="5344724"/>
                  <a:pt x="1686232" y="5333338"/>
                  <a:pt x="1686728" y="5319726"/>
                </a:cubicBezTo>
                <a:cubicBezTo>
                  <a:pt x="1692833" y="5313707"/>
                  <a:pt x="1698441" y="5306941"/>
                  <a:pt x="1703554" y="5299435"/>
                </a:cubicBezTo>
                <a:cubicBezTo>
                  <a:pt x="1708672" y="5291929"/>
                  <a:pt x="1712300" y="5284174"/>
                  <a:pt x="1714446" y="5276172"/>
                </a:cubicBezTo>
                <a:cubicBezTo>
                  <a:pt x="1714362" y="5269902"/>
                  <a:pt x="1715516" y="5263635"/>
                  <a:pt x="1717908" y="5257364"/>
                </a:cubicBezTo>
                <a:cubicBezTo>
                  <a:pt x="1720303" y="5251095"/>
                  <a:pt x="1724426" y="5246805"/>
                  <a:pt x="1730285" y="5244495"/>
                </a:cubicBezTo>
                <a:cubicBezTo>
                  <a:pt x="1730777" y="5232616"/>
                  <a:pt x="1732756" y="5220736"/>
                  <a:pt x="1736222" y="5208857"/>
                </a:cubicBezTo>
                <a:cubicBezTo>
                  <a:pt x="1739686" y="5196978"/>
                  <a:pt x="1741666" y="5185101"/>
                  <a:pt x="1742163" y="5173222"/>
                </a:cubicBezTo>
                <a:cubicBezTo>
                  <a:pt x="1747277" y="5162084"/>
                  <a:pt x="1754866" y="5146740"/>
                  <a:pt x="1764930" y="5127192"/>
                </a:cubicBezTo>
                <a:cubicBezTo>
                  <a:pt x="1774992" y="5107640"/>
                  <a:pt x="1780605" y="5091308"/>
                  <a:pt x="1781757" y="5078190"/>
                </a:cubicBezTo>
                <a:cubicBezTo>
                  <a:pt x="1790502" y="5074724"/>
                  <a:pt x="1795783" y="5064826"/>
                  <a:pt x="1797598" y="5048492"/>
                </a:cubicBezTo>
                <a:cubicBezTo>
                  <a:pt x="1799412" y="5032159"/>
                  <a:pt x="1804691" y="5018301"/>
                  <a:pt x="1813436" y="5006916"/>
                </a:cubicBezTo>
                <a:cubicBezTo>
                  <a:pt x="1812444" y="4998006"/>
                  <a:pt x="1811456" y="4988109"/>
                  <a:pt x="1810465" y="4977221"/>
                </a:cubicBezTo>
                <a:lnTo>
                  <a:pt x="1822528" y="4962747"/>
                </a:lnTo>
                <a:lnTo>
                  <a:pt x="1787736" y="4936654"/>
                </a:lnTo>
                <a:cubicBezTo>
                  <a:pt x="1787490" y="4930466"/>
                  <a:pt x="1787984" y="4924032"/>
                  <a:pt x="1789221" y="4917349"/>
                </a:cubicBezTo>
                <a:cubicBezTo>
                  <a:pt x="1790459" y="4910666"/>
                  <a:pt x="1793924" y="4905222"/>
                  <a:pt x="1799614" y="4901016"/>
                </a:cubicBezTo>
                <a:cubicBezTo>
                  <a:pt x="1800770" y="4875032"/>
                  <a:pt x="1805391" y="4848798"/>
                  <a:pt x="1813474" y="4822318"/>
                </a:cubicBezTo>
                <a:cubicBezTo>
                  <a:pt x="1821558" y="4795840"/>
                  <a:pt x="1826177" y="4770595"/>
                  <a:pt x="1827334" y="4746591"/>
                </a:cubicBezTo>
                <a:cubicBezTo>
                  <a:pt x="1841604" y="4751704"/>
                  <a:pt x="1853648" y="4754345"/>
                  <a:pt x="1863464" y="4754510"/>
                </a:cubicBezTo>
                <a:cubicBezTo>
                  <a:pt x="1873281" y="4754675"/>
                  <a:pt x="1878395" y="4745437"/>
                  <a:pt x="1878808" y="4726790"/>
                </a:cubicBezTo>
                <a:cubicBezTo>
                  <a:pt x="1869075" y="4726462"/>
                  <a:pt x="1855876" y="4728112"/>
                  <a:pt x="1839212" y="4731742"/>
                </a:cubicBezTo>
                <a:cubicBezTo>
                  <a:pt x="1822548" y="4735372"/>
                  <a:pt x="1813310" y="4742960"/>
                  <a:pt x="1811497" y="4754510"/>
                </a:cubicBezTo>
                <a:lnTo>
                  <a:pt x="1771897" y="4813902"/>
                </a:lnTo>
                <a:cubicBezTo>
                  <a:pt x="1771897" y="4826442"/>
                  <a:pt x="1767938" y="4837003"/>
                  <a:pt x="1760019" y="4845580"/>
                </a:cubicBezTo>
                <a:cubicBezTo>
                  <a:pt x="1759359" y="4856801"/>
                  <a:pt x="1752760" y="4862081"/>
                  <a:pt x="1740223" y="4861419"/>
                </a:cubicBezTo>
                <a:lnTo>
                  <a:pt x="1732301" y="4861419"/>
                </a:lnTo>
                <a:lnTo>
                  <a:pt x="1692705" y="4924775"/>
                </a:lnTo>
                <a:cubicBezTo>
                  <a:pt x="1692787" y="4929393"/>
                  <a:pt x="1691633" y="4935003"/>
                  <a:pt x="1689241" y="4941603"/>
                </a:cubicBezTo>
                <a:cubicBezTo>
                  <a:pt x="1686850" y="4948202"/>
                  <a:pt x="1682725" y="4951830"/>
                  <a:pt x="1676867" y="4952491"/>
                </a:cubicBezTo>
                <a:cubicBezTo>
                  <a:pt x="1677030" y="4954883"/>
                  <a:pt x="1676701" y="4958018"/>
                  <a:pt x="1675878" y="4961894"/>
                </a:cubicBezTo>
                <a:cubicBezTo>
                  <a:pt x="1675052" y="4965771"/>
                  <a:pt x="1672744" y="4967919"/>
                  <a:pt x="1668949" y="4968329"/>
                </a:cubicBezTo>
                <a:cubicBezTo>
                  <a:pt x="1666967" y="4968084"/>
                  <a:pt x="1664989" y="4966599"/>
                  <a:pt x="1663009" y="4963875"/>
                </a:cubicBezTo>
                <a:cubicBezTo>
                  <a:pt x="1661029" y="4961151"/>
                  <a:pt x="1659048" y="4958678"/>
                  <a:pt x="1657069" y="4956452"/>
                </a:cubicBezTo>
                <a:lnTo>
                  <a:pt x="1637270" y="4984168"/>
                </a:lnTo>
                <a:lnTo>
                  <a:pt x="1605594" y="4996047"/>
                </a:lnTo>
                <a:cubicBezTo>
                  <a:pt x="1603200" y="5001740"/>
                  <a:pt x="1599077" y="5005204"/>
                  <a:pt x="1593220" y="5006441"/>
                </a:cubicBezTo>
                <a:cubicBezTo>
                  <a:pt x="1587364" y="5007678"/>
                  <a:pt x="1582248" y="5008173"/>
                  <a:pt x="1577876" y="5007925"/>
                </a:cubicBezTo>
                <a:lnTo>
                  <a:pt x="1558079" y="5043562"/>
                </a:lnTo>
                <a:cubicBezTo>
                  <a:pt x="1552387" y="5045955"/>
                  <a:pt x="1548922" y="5050081"/>
                  <a:pt x="1547683" y="5055935"/>
                </a:cubicBezTo>
                <a:cubicBezTo>
                  <a:pt x="1546446" y="5061792"/>
                  <a:pt x="1545952" y="5066907"/>
                  <a:pt x="1546198" y="5071279"/>
                </a:cubicBezTo>
                <a:cubicBezTo>
                  <a:pt x="1533659" y="5079860"/>
                  <a:pt x="1523102" y="5090417"/>
                  <a:pt x="1514523" y="5102957"/>
                </a:cubicBezTo>
                <a:cubicBezTo>
                  <a:pt x="1512871" y="5115825"/>
                  <a:pt x="1506273" y="5125726"/>
                  <a:pt x="1494725" y="5132655"/>
                </a:cubicBezTo>
                <a:cubicBezTo>
                  <a:pt x="1483174" y="5139583"/>
                  <a:pt x="1476576" y="5149484"/>
                  <a:pt x="1474924" y="5162353"/>
                </a:cubicBezTo>
                <a:lnTo>
                  <a:pt x="1447208" y="5225707"/>
                </a:lnTo>
                <a:lnTo>
                  <a:pt x="1435330" y="5233626"/>
                </a:lnTo>
                <a:lnTo>
                  <a:pt x="1407611" y="5285099"/>
                </a:lnTo>
                <a:cubicBezTo>
                  <a:pt x="1406458" y="5298380"/>
                  <a:pt x="1401837" y="5310426"/>
                  <a:pt x="1393753" y="5321234"/>
                </a:cubicBezTo>
                <a:cubicBezTo>
                  <a:pt x="1385668" y="5332040"/>
                  <a:pt x="1381048" y="5345071"/>
                  <a:pt x="1379893" y="5360334"/>
                </a:cubicBezTo>
                <a:lnTo>
                  <a:pt x="1368015" y="5336576"/>
                </a:lnTo>
                <a:cubicBezTo>
                  <a:pt x="1356879" y="5336245"/>
                  <a:pt x="1352425" y="5333934"/>
                  <a:pt x="1354653" y="5329646"/>
                </a:cubicBezTo>
                <a:cubicBezTo>
                  <a:pt x="1356877" y="5325358"/>
                  <a:pt x="1361332" y="5321066"/>
                  <a:pt x="1368015" y="5316779"/>
                </a:cubicBezTo>
                <a:lnTo>
                  <a:pt x="1364057" y="5281140"/>
                </a:lnTo>
                <a:cubicBezTo>
                  <a:pt x="1361828" y="5281306"/>
                  <a:pt x="1359352" y="5280975"/>
                  <a:pt x="1356631" y="5280151"/>
                </a:cubicBezTo>
                <a:cubicBezTo>
                  <a:pt x="1353909" y="5279327"/>
                  <a:pt x="1352424" y="5277017"/>
                  <a:pt x="1352175" y="5273221"/>
                </a:cubicBezTo>
                <a:cubicBezTo>
                  <a:pt x="1352590" y="5269178"/>
                  <a:pt x="1354733" y="5265386"/>
                  <a:pt x="1358610" y="5261839"/>
                </a:cubicBezTo>
                <a:cubicBezTo>
                  <a:pt x="1362490" y="5258290"/>
                  <a:pt x="1365623" y="5255485"/>
                  <a:pt x="1368016" y="5253425"/>
                </a:cubicBezTo>
                <a:lnTo>
                  <a:pt x="1379893" y="5225706"/>
                </a:lnTo>
                <a:cubicBezTo>
                  <a:pt x="1387815" y="5217128"/>
                  <a:pt x="1391774" y="5206567"/>
                  <a:pt x="1391774" y="5194027"/>
                </a:cubicBezTo>
                <a:lnTo>
                  <a:pt x="1407611" y="5154432"/>
                </a:lnTo>
                <a:cubicBezTo>
                  <a:pt x="1394991" y="5153608"/>
                  <a:pt x="1390536" y="5149318"/>
                  <a:pt x="1394246" y="5141564"/>
                </a:cubicBezTo>
                <a:cubicBezTo>
                  <a:pt x="1397960" y="5133810"/>
                  <a:pt x="1402414" y="5127542"/>
                  <a:pt x="1407611" y="5122756"/>
                </a:cubicBezTo>
                <a:cubicBezTo>
                  <a:pt x="1413962" y="5119207"/>
                  <a:pt x="1418087" y="5109473"/>
                  <a:pt x="1419987" y="5093552"/>
                </a:cubicBezTo>
                <a:cubicBezTo>
                  <a:pt x="1421883" y="5077633"/>
                  <a:pt x="1430957" y="5064928"/>
                  <a:pt x="1447207" y="5055442"/>
                </a:cubicBezTo>
                <a:lnTo>
                  <a:pt x="1447207" y="5019805"/>
                </a:lnTo>
                <a:lnTo>
                  <a:pt x="1419491" y="5055440"/>
                </a:lnTo>
                <a:cubicBezTo>
                  <a:pt x="1417840" y="5068312"/>
                  <a:pt x="1411242" y="5078209"/>
                  <a:pt x="1399694" y="5085139"/>
                </a:cubicBezTo>
                <a:cubicBezTo>
                  <a:pt x="1388143" y="5092070"/>
                  <a:pt x="1381545" y="5101967"/>
                  <a:pt x="1379893" y="5114836"/>
                </a:cubicBezTo>
                <a:cubicBezTo>
                  <a:pt x="1368757" y="5143791"/>
                  <a:pt x="1352424" y="5175965"/>
                  <a:pt x="1330892" y="5211352"/>
                </a:cubicBezTo>
                <a:cubicBezTo>
                  <a:pt x="1309364" y="5246742"/>
                  <a:pt x="1290062" y="5277924"/>
                  <a:pt x="1272984" y="5304899"/>
                </a:cubicBezTo>
                <a:cubicBezTo>
                  <a:pt x="1272901" y="5311084"/>
                  <a:pt x="1271088" y="5316530"/>
                  <a:pt x="1267540" y="5321231"/>
                </a:cubicBezTo>
                <a:cubicBezTo>
                  <a:pt x="1263992" y="5325933"/>
                  <a:pt x="1259209" y="5328407"/>
                  <a:pt x="1253186" y="5328658"/>
                </a:cubicBezTo>
                <a:lnTo>
                  <a:pt x="1245267" y="5328656"/>
                </a:lnTo>
                <a:cubicBezTo>
                  <a:pt x="1244772" y="5336080"/>
                  <a:pt x="1242792" y="5342022"/>
                  <a:pt x="1239327" y="5346473"/>
                </a:cubicBezTo>
                <a:cubicBezTo>
                  <a:pt x="1235863" y="5350928"/>
                  <a:pt x="1233883" y="5356868"/>
                  <a:pt x="1233388" y="5364291"/>
                </a:cubicBezTo>
                <a:cubicBezTo>
                  <a:pt x="1226955" y="5382111"/>
                  <a:pt x="1217053" y="5397949"/>
                  <a:pt x="1203690" y="5411808"/>
                </a:cubicBezTo>
                <a:cubicBezTo>
                  <a:pt x="1190328" y="5425667"/>
                  <a:pt x="1176469" y="5437545"/>
                  <a:pt x="1162115" y="5447446"/>
                </a:cubicBezTo>
                <a:cubicBezTo>
                  <a:pt x="1162032" y="5455530"/>
                  <a:pt x="1160216" y="5462130"/>
                  <a:pt x="1156669" y="5467245"/>
                </a:cubicBezTo>
                <a:cubicBezTo>
                  <a:pt x="1153121" y="5472359"/>
                  <a:pt x="1148338" y="5474999"/>
                  <a:pt x="1142317" y="5475165"/>
                </a:cubicBezTo>
                <a:lnTo>
                  <a:pt x="1138356" y="5475164"/>
                </a:lnTo>
                <a:lnTo>
                  <a:pt x="1122519" y="5459325"/>
                </a:lnTo>
                <a:lnTo>
                  <a:pt x="1146276" y="5427646"/>
                </a:lnTo>
                <a:lnTo>
                  <a:pt x="1138355" y="5399929"/>
                </a:lnTo>
                <a:lnTo>
                  <a:pt x="1138358" y="5427647"/>
                </a:lnTo>
                <a:lnTo>
                  <a:pt x="1110640" y="5423689"/>
                </a:lnTo>
                <a:lnTo>
                  <a:pt x="1118558" y="5384092"/>
                </a:lnTo>
                <a:lnTo>
                  <a:pt x="1138358" y="5352415"/>
                </a:lnTo>
                <a:lnTo>
                  <a:pt x="1126478" y="5336577"/>
                </a:lnTo>
                <a:lnTo>
                  <a:pt x="1150236" y="5316777"/>
                </a:lnTo>
                <a:cubicBezTo>
                  <a:pt x="1149742" y="5309023"/>
                  <a:pt x="1147761" y="5301764"/>
                  <a:pt x="1144297" y="5294999"/>
                </a:cubicBezTo>
                <a:cubicBezTo>
                  <a:pt x="1140830" y="5288236"/>
                  <a:pt x="1138852" y="5280975"/>
                  <a:pt x="1138358" y="5273222"/>
                </a:cubicBezTo>
                <a:lnTo>
                  <a:pt x="1150236" y="5241545"/>
                </a:lnTo>
                <a:cubicBezTo>
                  <a:pt x="1137285" y="5238409"/>
                  <a:pt x="1137448" y="5224879"/>
                  <a:pt x="1150732" y="5200958"/>
                </a:cubicBezTo>
                <a:cubicBezTo>
                  <a:pt x="1164012" y="5177037"/>
                  <a:pt x="1173087" y="5161526"/>
                  <a:pt x="1177953" y="5154431"/>
                </a:cubicBezTo>
                <a:cubicBezTo>
                  <a:pt x="1171272" y="5149978"/>
                  <a:pt x="1166815" y="5145027"/>
                  <a:pt x="1164590" y="5139583"/>
                </a:cubicBezTo>
                <a:cubicBezTo>
                  <a:pt x="1162361" y="5134139"/>
                  <a:pt x="1166816" y="5131168"/>
                  <a:pt x="1177955" y="5130672"/>
                </a:cubicBezTo>
                <a:cubicBezTo>
                  <a:pt x="1178448" y="5123002"/>
                  <a:pt x="1180428" y="5114589"/>
                  <a:pt x="1183892" y="5105432"/>
                </a:cubicBezTo>
                <a:cubicBezTo>
                  <a:pt x="1187356" y="5096275"/>
                  <a:pt x="1189338" y="5084891"/>
                  <a:pt x="1189831" y="5071280"/>
                </a:cubicBezTo>
                <a:cubicBezTo>
                  <a:pt x="1195935" y="5065258"/>
                  <a:pt x="1201547" y="5058494"/>
                  <a:pt x="1206660" y="5050985"/>
                </a:cubicBezTo>
                <a:cubicBezTo>
                  <a:pt x="1211773" y="5043480"/>
                  <a:pt x="1215406" y="5035725"/>
                  <a:pt x="1217548" y="5027726"/>
                </a:cubicBezTo>
                <a:cubicBezTo>
                  <a:pt x="1217466" y="5021456"/>
                  <a:pt x="1218621" y="5015184"/>
                  <a:pt x="1221014" y="5008917"/>
                </a:cubicBezTo>
                <a:cubicBezTo>
                  <a:pt x="1223406" y="5002646"/>
                  <a:pt x="1227532" y="4998358"/>
                  <a:pt x="1233388" y="4996049"/>
                </a:cubicBezTo>
                <a:cubicBezTo>
                  <a:pt x="1233883" y="4984167"/>
                  <a:pt x="1235863" y="4972289"/>
                  <a:pt x="1239328" y="4960410"/>
                </a:cubicBezTo>
                <a:cubicBezTo>
                  <a:pt x="1242793" y="4948531"/>
                  <a:pt x="1244773" y="4936654"/>
                  <a:pt x="1245265" y="4924773"/>
                </a:cubicBezTo>
                <a:cubicBezTo>
                  <a:pt x="1250381" y="4913638"/>
                  <a:pt x="1257973" y="4898293"/>
                  <a:pt x="1268035" y="4878742"/>
                </a:cubicBezTo>
                <a:cubicBezTo>
                  <a:pt x="1278098" y="4859193"/>
                  <a:pt x="1283707" y="4842859"/>
                  <a:pt x="1284864" y="4829743"/>
                </a:cubicBezTo>
                <a:cubicBezTo>
                  <a:pt x="1293608" y="4826277"/>
                  <a:pt x="1298886" y="4816380"/>
                  <a:pt x="1300701" y="4800047"/>
                </a:cubicBezTo>
                <a:cubicBezTo>
                  <a:pt x="1302515" y="4783713"/>
                  <a:pt x="1307797" y="4769854"/>
                  <a:pt x="1316539" y="4758467"/>
                </a:cubicBezTo>
                <a:cubicBezTo>
                  <a:pt x="1315550" y="4749559"/>
                  <a:pt x="1314561" y="4739659"/>
                  <a:pt x="1313571" y="4728771"/>
                </a:cubicBezTo>
                <a:lnTo>
                  <a:pt x="1325631" y="4714298"/>
                </a:lnTo>
                <a:lnTo>
                  <a:pt x="1290842" y="4688204"/>
                </a:lnTo>
                <a:cubicBezTo>
                  <a:pt x="1290592" y="4682018"/>
                  <a:pt x="1291090" y="4675582"/>
                  <a:pt x="1292328" y="4668902"/>
                </a:cubicBezTo>
                <a:cubicBezTo>
                  <a:pt x="1293565" y="4662219"/>
                  <a:pt x="1297027" y="4656776"/>
                  <a:pt x="1302721" y="4652569"/>
                </a:cubicBezTo>
                <a:cubicBezTo>
                  <a:pt x="1303876" y="4626582"/>
                  <a:pt x="1308494" y="4600352"/>
                  <a:pt x="1316580" y="4573871"/>
                </a:cubicBezTo>
                <a:cubicBezTo>
                  <a:pt x="1324663" y="4547390"/>
                  <a:pt x="1329283" y="4522148"/>
                  <a:pt x="1330436" y="4498142"/>
                </a:cubicBezTo>
                <a:cubicBezTo>
                  <a:pt x="1344710" y="4503258"/>
                  <a:pt x="1356754" y="4505895"/>
                  <a:pt x="1366571" y="4506063"/>
                </a:cubicBezTo>
                <a:cubicBezTo>
                  <a:pt x="1376386" y="4506225"/>
                  <a:pt x="1381500" y="4496987"/>
                  <a:pt x="1381914" y="4478343"/>
                </a:cubicBezTo>
                <a:cubicBezTo>
                  <a:pt x="1372177" y="4478014"/>
                  <a:pt x="1358979" y="4479666"/>
                  <a:pt x="1342317" y="4483292"/>
                </a:cubicBezTo>
                <a:cubicBezTo>
                  <a:pt x="1325653" y="4486922"/>
                  <a:pt x="1316413" y="4494514"/>
                  <a:pt x="1314598" y="4506061"/>
                </a:cubicBezTo>
                <a:lnTo>
                  <a:pt x="1275003" y="4565456"/>
                </a:lnTo>
                <a:cubicBezTo>
                  <a:pt x="1275003" y="4577995"/>
                  <a:pt x="1271043" y="4588553"/>
                  <a:pt x="1263125" y="4597133"/>
                </a:cubicBezTo>
                <a:cubicBezTo>
                  <a:pt x="1262464" y="4608351"/>
                  <a:pt x="1255865" y="4613631"/>
                  <a:pt x="1243324" y="4612971"/>
                </a:cubicBezTo>
                <a:lnTo>
                  <a:pt x="1235407" y="4612972"/>
                </a:lnTo>
                <a:lnTo>
                  <a:pt x="1195810" y="4676325"/>
                </a:lnTo>
                <a:cubicBezTo>
                  <a:pt x="1195893" y="4680947"/>
                  <a:pt x="1194738" y="4686554"/>
                  <a:pt x="1192347" y="4693153"/>
                </a:cubicBezTo>
                <a:cubicBezTo>
                  <a:pt x="1189952" y="4699753"/>
                  <a:pt x="1185828" y="4703383"/>
                  <a:pt x="1179972" y="4704044"/>
                </a:cubicBezTo>
                <a:cubicBezTo>
                  <a:pt x="1180137" y="4706436"/>
                  <a:pt x="1179806" y="4709568"/>
                  <a:pt x="1178981" y="4713448"/>
                </a:cubicBezTo>
                <a:cubicBezTo>
                  <a:pt x="1178158" y="4717324"/>
                  <a:pt x="1175846" y="4719470"/>
                  <a:pt x="1172051" y="4719883"/>
                </a:cubicBezTo>
                <a:cubicBezTo>
                  <a:pt x="1170073" y="4719634"/>
                  <a:pt x="1168094" y="4718149"/>
                  <a:pt x="1166112" y="4715429"/>
                </a:cubicBezTo>
                <a:cubicBezTo>
                  <a:pt x="1164132" y="4712705"/>
                  <a:pt x="1162154" y="4710231"/>
                  <a:pt x="1160174" y="4708002"/>
                </a:cubicBezTo>
                <a:lnTo>
                  <a:pt x="1140375" y="4735721"/>
                </a:lnTo>
                <a:lnTo>
                  <a:pt x="1108700" y="4747601"/>
                </a:lnTo>
                <a:cubicBezTo>
                  <a:pt x="1106305" y="4753290"/>
                  <a:pt x="1102183" y="4756757"/>
                  <a:pt x="1096323" y="4757995"/>
                </a:cubicBezTo>
                <a:cubicBezTo>
                  <a:pt x="1090466" y="4759232"/>
                  <a:pt x="1085354" y="4759726"/>
                  <a:pt x="1080979" y="4759479"/>
                </a:cubicBezTo>
                <a:lnTo>
                  <a:pt x="1061182" y="4795116"/>
                </a:lnTo>
                <a:cubicBezTo>
                  <a:pt x="1055492" y="4797508"/>
                  <a:pt x="1052027" y="4801631"/>
                  <a:pt x="1050789" y="4807488"/>
                </a:cubicBezTo>
                <a:cubicBezTo>
                  <a:pt x="1049552" y="4813345"/>
                  <a:pt x="1049058" y="4818460"/>
                  <a:pt x="1049304" y="4822833"/>
                </a:cubicBezTo>
                <a:cubicBezTo>
                  <a:pt x="1036765" y="4831411"/>
                  <a:pt x="1026205" y="4841971"/>
                  <a:pt x="1017626" y="4854511"/>
                </a:cubicBezTo>
                <a:cubicBezTo>
                  <a:pt x="1015977" y="4867379"/>
                  <a:pt x="1009375" y="4877277"/>
                  <a:pt x="997828" y="4884207"/>
                </a:cubicBezTo>
                <a:cubicBezTo>
                  <a:pt x="986280" y="4891137"/>
                  <a:pt x="979679" y="4901035"/>
                  <a:pt x="978030" y="4913903"/>
                </a:cubicBezTo>
                <a:lnTo>
                  <a:pt x="950313" y="4977257"/>
                </a:lnTo>
                <a:lnTo>
                  <a:pt x="938433" y="4985177"/>
                </a:lnTo>
                <a:lnTo>
                  <a:pt x="910717" y="5036652"/>
                </a:lnTo>
                <a:cubicBezTo>
                  <a:pt x="909560" y="5049935"/>
                  <a:pt x="904942" y="5061977"/>
                  <a:pt x="896858" y="5072783"/>
                </a:cubicBezTo>
                <a:cubicBezTo>
                  <a:pt x="888773" y="5083590"/>
                  <a:pt x="884155" y="5096624"/>
                  <a:pt x="882999" y="5111887"/>
                </a:cubicBezTo>
                <a:lnTo>
                  <a:pt x="871121" y="5088129"/>
                </a:lnTo>
                <a:cubicBezTo>
                  <a:pt x="859982" y="5087799"/>
                  <a:pt x="855528" y="5085488"/>
                  <a:pt x="857756" y="5081200"/>
                </a:cubicBezTo>
                <a:cubicBezTo>
                  <a:pt x="859983" y="5076908"/>
                  <a:pt x="864438" y="5072620"/>
                  <a:pt x="871120" y="5068329"/>
                </a:cubicBezTo>
                <a:lnTo>
                  <a:pt x="867160" y="5032695"/>
                </a:lnTo>
                <a:cubicBezTo>
                  <a:pt x="864934" y="5032859"/>
                  <a:pt x="862459" y="5032529"/>
                  <a:pt x="859737" y="5031705"/>
                </a:cubicBezTo>
                <a:cubicBezTo>
                  <a:pt x="857014" y="5030878"/>
                  <a:pt x="855529" y="5028567"/>
                  <a:pt x="855282" y="5024774"/>
                </a:cubicBezTo>
                <a:cubicBezTo>
                  <a:pt x="855693" y="5020732"/>
                  <a:pt x="857838" y="5016937"/>
                  <a:pt x="861715" y="5013389"/>
                </a:cubicBezTo>
                <a:cubicBezTo>
                  <a:pt x="865592" y="5009841"/>
                  <a:pt x="868729" y="5007039"/>
                  <a:pt x="871122" y="5004975"/>
                </a:cubicBezTo>
                <a:lnTo>
                  <a:pt x="883000" y="4977259"/>
                </a:lnTo>
                <a:cubicBezTo>
                  <a:pt x="890917" y="4968679"/>
                  <a:pt x="894877" y="4958121"/>
                  <a:pt x="894877" y="4945581"/>
                </a:cubicBezTo>
                <a:lnTo>
                  <a:pt x="910717" y="4905985"/>
                </a:lnTo>
                <a:cubicBezTo>
                  <a:pt x="898094" y="4905162"/>
                  <a:pt x="893642" y="4900871"/>
                  <a:pt x="897353" y="4893118"/>
                </a:cubicBezTo>
                <a:cubicBezTo>
                  <a:pt x="901066" y="4885360"/>
                  <a:pt x="905520" y="4879092"/>
                  <a:pt x="910717" y="4874309"/>
                </a:cubicBezTo>
                <a:cubicBezTo>
                  <a:pt x="917068" y="4870761"/>
                  <a:pt x="921193" y="4861026"/>
                  <a:pt x="923090" y="4845107"/>
                </a:cubicBezTo>
                <a:cubicBezTo>
                  <a:pt x="924988" y="4829183"/>
                  <a:pt x="934064" y="4816481"/>
                  <a:pt x="950313" y="4806995"/>
                </a:cubicBezTo>
                <a:lnTo>
                  <a:pt x="950313" y="4771358"/>
                </a:lnTo>
                <a:lnTo>
                  <a:pt x="922594" y="4806994"/>
                </a:lnTo>
                <a:cubicBezTo>
                  <a:pt x="920946" y="4819862"/>
                  <a:pt x="914348" y="4829762"/>
                  <a:pt x="902796" y="4836690"/>
                </a:cubicBezTo>
                <a:cubicBezTo>
                  <a:pt x="891249" y="4843620"/>
                  <a:pt x="884651" y="4853520"/>
                  <a:pt x="882999" y="4866389"/>
                </a:cubicBezTo>
                <a:cubicBezTo>
                  <a:pt x="871863" y="4895344"/>
                  <a:pt x="855529" y="4927515"/>
                  <a:pt x="833998" y="4962905"/>
                </a:cubicBezTo>
                <a:cubicBezTo>
                  <a:pt x="812470" y="4998295"/>
                  <a:pt x="793164" y="5029475"/>
                  <a:pt x="776089" y="5056449"/>
                </a:cubicBezTo>
                <a:cubicBezTo>
                  <a:pt x="776007" y="5062637"/>
                  <a:pt x="774190" y="5068084"/>
                  <a:pt x="770643" y="5072785"/>
                </a:cubicBezTo>
                <a:cubicBezTo>
                  <a:pt x="767098" y="5077486"/>
                  <a:pt x="762312" y="5079961"/>
                  <a:pt x="756291" y="5080208"/>
                </a:cubicBezTo>
                <a:lnTo>
                  <a:pt x="748370" y="5080210"/>
                </a:lnTo>
                <a:cubicBezTo>
                  <a:pt x="747878" y="5087633"/>
                  <a:pt x="745895" y="5093573"/>
                  <a:pt x="742434" y="5098027"/>
                </a:cubicBezTo>
                <a:cubicBezTo>
                  <a:pt x="738966" y="5102483"/>
                  <a:pt x="736986" y="5108422"/>
                  <a:pt x="736491" y="5115845"/>
                </a:cubicBezTo>
                <a:cubicBezTo>
                  <a:pt x="730057" y="5133662"/>
                  <a:pt x="720159" y="5149502"/>
                  <a:pt x="706796" y="5163361"/>
                </a:cubicBezTo>
                <a:cubicBezTo>
                  <a:pt x="693431" y="5177221"/>
                  <a:pt x="679572" y="5189099"/>
                  <a:pt x="665218" y="5198997"/>
                </a:cubicBezTo>
                <a:cubicBezTo>
                  <a:pt x="665138" y="5207083"/>
                  <a:pt x="663322" y="5213681"/>
                  <a:pt x="659774" y="5218795"/>
                </a:cubicBezTo>
                <a:cubicBezTo>
                  <a:pt x="656227" y="5223909"/>
                  <a:pt x="651443" y="5226550"/>
                  <a:pt x="645422" y="5226715"/>
                </a:cubicBezTo>
                <a:lnTo>
                  <a:pt x="641462" y="5226715"/>
                </a:lnTo>
                <a:lnTo>
                  <a:pt x="625621" y="5210876"/>
                </a:lnTo>
                <a:lnTo>
                  <a:pt x="649382" y="5179199"/>
                </a:lnTo>
                <a:lnTo>
                  <a:pt x="641462" y="5151482"/>
                </a:lnTo>
                <a:lnTo>
                  <a:pt x="641460" y="5179198"/>
                </a:lnTo>
                <a:lnTo>
                  <a:pt x="613745" y="5175239"/>
                </a:lnTo>
                <a:lnTo>
                  <a:pt x="621664" y="5135645"/>
                </a:lnTo>
                <a:lnTo>
                  <a:pt x="641460" y="5103966"/>
                </a:lnTo>
                <a:lnTo>
                  <a:pt x="629583" y="5088127"/>
                </a:lnTo>
                <a:lnTo>
                  <a:pt x="653339" y="5068331"/>
                </a:lnTo>
                <a:cubicBezTo>
                  <a:pt x="652844" y="5060574"/>
                  <a:pt x="650865" y="5053318"/>
                  <a:pt x="647400" y="5046553"/>
                </a:cubicBezTo>
                <a:cubicBezTo>
                  <a:pt x="643935" y="5039786"/>
                  <a:pt x="641956" y="5032529"/>
                  <a:pt x="641460" y="5024773"/>
                </a:cubicBezTo>
                <a:lnTo>
                  <a:pt x="653340" y="4993098"/>
                </a:lnTo>
                <a:cubicBezTo>
                  <a:pt x="640391" y="4989962"/>
                  <a:pt x="640555" y="4976433"/>
                  <a:pt x="653835" y="4952512"/>
                </a:cubicBezTo>
                <a:cubicBezTo>
                  <a:pt x="667117" y="4928587"/>
                  <a:pt x="676190" y="4913080"/>
                  <a:pt x="681057" y="4905985"/>
                </a:cubicBezTo>
                <a:cubicBezTo>
                  <a:pt x="674374" y="4901529"/>
                  <a:pt x="669922" y="4896581"/>
                  <a:pt x="667693" y="4891137"/>
                </a:cubicBezTo>
                <a:cubicBezTo>
                  <a:pt x="665468" y="4885692"/>
                  <a:pt x="669922" y="4882721"/>
                  <a:pt x="681058" y="4882227"/>
                </a:cubicBezTo>
                <a:cubicBezTo>
                  <a:pt x="681551" y="4874557"/>
                  <a:pt x="683534" y="4866142"/>
                  <a:pt x="686998" y="4856985"/>
                </a:cubicBezTo>
                <a:cubicBezTo>
                  <a:pt x="690462" y="4847828"/>
                  <a:pt x="692441" y="4836445"/>
                  <a:pt x="692937" y="4822833"/>
                </a:cubicBezTo>
                <a:cubicBezTo>
                  <a:pt x="699041" y="4816811"/>
                  <a:pt x="704650" y="4810048"/>
                  <a:pt x="709766" y="4802539"/>
                </a:cubicBezTo>
                <a:cubicBezTo>
                  <a:pt x="714880" y="4795033"/>
                  <a:pt x="718509" y="4787279"/>
                  <a:pt x="720654" y="4779276"/>
                </a:cubicBezTo>
                <a:cubicBezTo>
                  <a:pt x="720571" y="4773006"/>
                  <a:pt x="721727" y="4766738"/>
                  <a:pt x="724120" y="4760470"/>
                </a:cubicBezTo>
                <a:cubicBezTo>
                  <a:pt x="726512" y="4754199"/>
                  <a:pt x="730635" y="4749909"/>
                  <a:pt x="736492" y="4747599"/>
                </a:cubicBezTo>
                <a:cubicBezTo>
                  <a:pt x="736986" y="4735720"/>
                  <a:pt x="738969" y="4723843"/>
                  <a:pt x="742434" y="4711963"/>
                </a:cubicBezTo>
                <a:cubicBezTo>
                  <a:pt x="745896" y="4700085"/>
                  <a:pt x="747875" y="4688205"/>
                  <a:pt x="748371" y="4676326"/>
                </a:cubicBezTo>
                <a:cubicBezTo>
                  <a:pt x="753487" y="4665191"/>
                  <a:pt x="761075" y="4649848"/>
                  <a:pt x="771138" y="4630296"/>
                </a:cubicBezTo>
                <a:cubicBezTo>
                  <a:pt x="781204" y="4610746"/>
                  <a:pt x="786813" y="4594412"/>
                  <a:pt x="787969" y="4581293"/>
                </a:cubicBezTo>
                <a:cubicBezTo>
                  <a:pt x="796711" y="4577832"/>
                  <a:pt x="801991" y="4567930"/>
                  <a:pt x="803806" y="4551597"/>
                </a:cubicBezTo>
                <a:cubicBezTo>
                  <a:pt x="805620" y="4535263"/>
                  <a:pt x="810899" y="4521405"/>
                  <a:pt x="819645" y="4510021"/>
                </a:cubicBezTo>
                <a:cubicBezTo>
                  <a:pt x="818656" y="4501113"/>
                  <a:pt x="817664" y="4491213"/>
                  <a:pt x="816673" y="4480325"/>
                </a:cubicBezTo>
                <a:cubicBezTo>
                  <a:pt x="815685" y="4469433"/>
                  <a:pt x="820635" y="4463497"/>
                  <a:pt x="831523" y="4462507"/>
                </a:cubicBezTo>
                <a:cubicBezTo>
                  <a:pt x="830780" y="4449389"/>
                  <a:pt x="830286" y="4433058"/>
                  <a:pt x="830040" y="4413505"/>
                </a:cubicBezTo>
                <a:cubicBezTo>
                  <a:pt x="829792" y="4393957"/>
                  <a:pt x="834246" y="4378612"/>
                  <a:pt x="843402" y="4367475"/>
                </a:cubicBezTo>
                <a:cubicBezTo>
                  <a:pt x="847279" y="4355349"/>
                  <a:pt x="852394" y="4342976"/>
                  <a:pt x="858746" y="4330354"/>
                </a:cubicBezTo>
                <a:cubicBezTo>
                  <a:pt x="865098" y="4317733"/>
                  <a:pt x="873183" y="4306347"/>
                  <a:pt x="882999" y="4296201"/>
                </a:cubicBezTo>
                <a:cubicBezTo>
                  <a:pt x="884155" y="4281023"/>
                  <a:pt x="888774" y="4267823"/>
                  <a:pt x="896859" y="4256603"/>
                </a:cubicBezTo>
                <a:cubicBezTo>
                  <a:pt x="904941" y="4245387"/>
                  <a:pt x="909561" y="4232187"/>
                  <a:pt x="910716" y="4217009"/>
                </a:cubicBezTo>
                <a:lnTo>
                  <a:pt x="938433" y="4157616"/>
                </a:lnTo>
                <a:cubicBezTo>
                  <a:pt x="941320" y="4154974"/>
                  <a:pt x="946435" y="4143426"/>
                  <a:pt x="953776" y="4122966"/>
                </a:cubicBezTo>
                <a:cubicBezTo>
                  <a:pt x="961119" y="4102512"/>
                  <a:pt x="965242" y="4088979"/>
                  <a:pt x="966152" y="4082381"/>
                </a:cubicBezTo>
                <a:cubicBezTo>
                  <a:pt x="978608" y="4048230"/>
                  <a:pt x="995272" y="4013583"/>
                  <a:pt x="1016142" y="3978442"/>
                </a:cubicBezTo>
                <a:cubicBezTo>
                  <a:pt x="1037011" y="3943298"/>
                  <a:pt x="1058626" y="3910630"/>
                  <a:pt x="1080981" y="3880440"/>
                </a:cubicBezTo>
                <a:cubicBezTo>
                  <a:pt x="1079908" y="3871365"/>
                  <a:pt x="1079084" y="3860806"/>
                  <a:pt x="1078506" y="3848764"/>
                </a:cubicBezTo>
                <a:cubicBezTo>
                  <a:pt x="1077929" y="3836717"/>
                  <a:pt x="1084035" y="3830120"/>
                  <a:pt x="1096820" y="3828965"/>
                </a:cubicBezTo>
                <a:cubicBezTo>
                  <a:pt x="1097314" y="3809165"/>
                  <a:pt x="1099294" y="3790358"/>
                  <a:pt x="1102758" y="3772538"/>
                </a:cubicBezTo>
                <a:cubicBezTo>
                  <a:pt x="1106223" y="3754721"/>
                  <a:pt x="1108205" y="3737894"/>
                  <a:pt x="1108698" y="3722055"/>
                </a:cubicBezTo>
                <a:cubicBezTo>
                  <a:pt x="1114471" y="3708113"/>
                  <a:pt x="1120741" y="3694421"/>
                  <a:pt x="1127506" y="3680973"/>
                </a:cubicBezTo>
                <a:cubicBezTo>
                  <a:pt x="1134270" y="3667526"/>
                  <a:pt x="1142519" y="3654825"/>
                  <a:pt x="1152254" y="3642863"/>
                </a:cubicBezTo>
                <a:cubicBezTo>
                  <a:pt x="1153572" y="3627599"/>
                  <a:pt x="1158853" y="3613578"/>
                  <a:pt x="1168093" y="3600789"/>
                </a:cubicBezTo>
                <a:cubicBezTo>
                  <a:pt x="1177332" y="3588005"/>
                  <a:pt x="1182612" y="3572991"/>
                  <a:pt x="1183933" y="3555750"/>
                </a:cubicBezTo>
                <a:lnTo>
                  <a:pt x="1215608" y="3488435"/>
                </a:lnTo>
                <a:lnTo>
                  <a:pt x="1216728" y="3485939"/>
                </a:lnTo>
                <a:lnTo>
                  <a:pt x="1215532" y="3486419"/>
                </a:lnTo>
                <a:cubicBezTo>
                  <a:pt x="1203651" y="3482703"/>
                  <a:pt x="1191773" y="3481218"/>
                  <a:pt x="1179895" y="3481964"/>
                </a:cubicBezTo>
                <a:cubicBezTo>
                  <a:pt x="1168017" y="3482703"/>
                  <a:pt x="1156137" y="3484191"/>
                  <a:pt x="1144257" y="3486417"/>
                </a:cubicBezTo>
                <a:lnTo>
                  <a:pt x="1088823" y="3474537"/>
                </a:lnTo>
                <a:lnTo>
                  <a:pt x="1069024" y="3486416"/>
                </a:lnTo>
                <a:lnTo>
                  <a:pt x="1001711" y="3482457"/>
                </a:lnTo>
                <a:cubicBezTo>
                  <a:pt x="1001381" y="3482376"/>
                  <a:pt x="1000060" y="3481551"/>
                  <a:pt x="997750" y="3479982"/>
                </a:cubicBezTo>
                <a:cubicBezTo>
                  <a:pt x="995443" y="3478416"/>
                  <a:pt x="994121" y="3476602"/>
                  <a:pt x="993791" y="3474537"/>
                </a:cubicBezTo>
                <a:cubicBezTo>
                  <a:pt x="994945" y="3470745"/>
                  <a:pt x="1000555" y="3468433"/>
                  <a:pt x="1010619" y="3467608"/>
                </a:cubicBezTo>
                <a:cubicBezTo>
                  <a:pt x="1020684" y="3466783"/>
                  <a:pt x="1028273" y="3466454"/>
                  <a:pt x="1033387" y="3466619"/>
                </a:cubicBezTo>
                <a:cubicBezTo>
                  <a:pt x="1057394" y="3458700"/>
                  <a:pt x="1082635" y="3451770"/>
                  <a:pt x="1109115" y="3445831"/>
                </a:cubicBezTo>
                <a:cubicBezTo>
                  <a:pt x="1135594" y="3439892"/>
                  <a:pt x="1161829" y="3434942"/>
                  <a:pt x="1187812" y="3430983"/>
                </a:cubicBezTo>
                <a:lnTo>
                  <a:pt x="1241474" y="3423316"/>
                </a:lnTo>
                <a:lnTo>
                  <a:pt x="1247278" y="3405303"/>
                </a:lnTo>
                <a:lnTo>
                  <a:pt x="1235328" y="3395344"/>
                </a:lnTo>
                <a:lnTo>
                  <a:pt x="1254491" y="3387681"/>
                </a:lnTo>
                <a:lnTo>
                  <a:pt x="1268398" y="3353717"/>
                </a:lnTo>
                <a:lnTo>
                  <a:pt x="1267006" y="3351790"/>
                </a:lnTo>
                <a:lnTo>
                  <a:pt x="1268672" y="3353041"/>
                </a:lnTo>
                <a:lnTo>
                  <a:pt x="1277478" y="3331535"/>
                </a:lnTo>
                <a:lnTo>
                  <a:pt x="1303176" y="3294540"/>
                </a:lnTo>
                <a:lnTo>
                  <a:pt x="1284863" y="3301322"/>
                </a:lnTo>
                <a:cubicBezTo>
                  <a:pt x="1276780" y="3297775"/>
                  <a:pt x="1268199" y="3296953"/>
                  <a:pt x="1259124" y="3298849"/>
                </a:cubicBezTo>
                <a:cubicBezTo>
                  <a:pt x="1250050" y="3300747"/>
                  <a:pt x="1241472" y="3302890"/>
                  <a:pt x="1233389" y="3305284"/>
                </a:cubicBezTo>
                <a:lnTo>
                  <a:pt x="1166072" y="3301322"/>
                </a:lnTo>
                <a:cubicBezTo>
                  <a:pt x="1159887" y="3305613"/>
                  <a:pt x="1152464" y="3308912"/>
                  <a:pt x="1143801" y="3311224"/>
                </a:cubicBezTo>
                <a:cubicBezTo>
                  <a:pt x="1135139" y="3313532"/>
                  <a:pt x="1126725" y="3312874"/>
                  <a:pt x="1118557" y="3309242"/>
                </a:cubicBezTo>
                <a:cubicBezTo>
                  <a:pt x="1106020" y="3317162"/>
                  <a:pt x="1091500" y="3321121"/>
                  <a:pt x="1075004" y="3321122"/>
                </a:cubicBezTo>
                <a:cubicBezTo>
                  <a:pt x="1072279" y="3321369"/>
                  <a:pt x="1067825" y="3320874"/>
                  <a:pt x="1061639" y="3319636"/>
                </a:cubicBezTo>
                <a:cubicBezTo>
                  <a:pt x="1055451" y="3318400"/>
                  <a:pt x="1051988" y="3314936"/>
                  <a:pt x="1051244" y="3309243"/>
                </a:cubicBezTo>
                <a:cubicBezTo>
                  <a:pt x="1052399" y="3305284"/>
                  <a:pt x="1058008" y="3302313"/>
                  <a:pt x="1068074" y="3300333"/>
                </a:cubicBezTo>
                <a:cubicBezTo>
                  <a:pt x="1078138" y="3298354"/>
                  <a:pt x="1085726" y="3297365"/>
                  <a:pt x="1090841" y="3297364"/>
                </a:cubicBezTo>
                <a:cubicBezTo>
                  <a:pt x="1100821" y="3291671"/>
                  <a:pt x="1111546" y="3288207"/>
                  <a:pt x="1123012" y="3286971"/>
                </a:cubicBezTo>
                <a:cubicBezTo>
                  <a:pt x="1134482" y="3285733"/>
                  <a:pt x="1146192" y="3285238"/>
                  <a:pt x="1158154" y="3285487"/>
                </a:cubicBezTo>
                <a:cubicBezTo>
                  <a:pt x="1157331" y="3284661"/>
                  <a:pt x="1155021" y="3281362"/>
                  <a:pt x="1151227" y="3275584"/>
                </a:cubicBezTo>
                <a:cubicBezTo>
                  <a:pt x="1147431" y="3269813"/>
                  <a:pt x="1147101" y="3266513"/>
                  <a:pt x="1150236" y="3265688"/>
                </a:cubicBezTo>
                <a:lnTo>
                  <a:pt x="1162114" y="3269648"/>
                </a:lnTo>
                <a:cubicBezTo>
                  <a:pt x="1192305" y="3258758"/>
                  <a:pt x="1222994" y="3250837"/>
                  <a:pt x="1254176" y="3245890"/>
                </a:cubicBezTo>
                <a:cubicBezTo>
                  <a:pt x="1285359" y="3240938"/>
                  <a:pt x="1314065" y="3233020"/>
                  <a:pt x="1340299" y="3222132"/>
                </a:cubicBezTo>
                <a:cubicBezTo>
                  <a:pt x="1340546" y="3220069"/>
                  <a:pt x="1342029" y="3218253"/>
                  <a:pt x="1344753" y="3216687"/>
                </a:cubicBezTo>
                <a:lnTo>
                  <a:pt x="1347405" y="3215804"/>
                </a:lnTo>
                <a:lnTo>
                  <a:pt x="1363812" y="3194415"/>
                </a:lnTo>
                <a:lnTo>
                  <a:pt x="1348219" y="3194414"/>
                </a:lnTo>
                <a:cubicBezTo>
                  <a:pt x="1341947" y="3194660"/>
                  <a:pt x="1334688" y="3196147"/>
                  <a:pt x="1326440" y="3198867"/>
                </a:cubicBezTo>
                <a:cubicBezTo>
                  <a:pt x="1318189" y="3201589"/>
                  <a:pt x="1310931" y="3204064"/>
                  <a:pt x="1304661" y="3206293"/>
                </a:cubicBezTo>
                <a:lnTo>
                  <a:pt x="1288824" y="3194414"/>
                </a:lnTo>
                <a:lnTo>
                  <a:pt x="1253884" y="3196742"/>
                </a:lnTo>
                <a:lnTo>
                  <a:pt x="1251246" y="3199381"/>
                </a:lnTo>
                <a:lnTo>
                  <a:pt x="1248228" y="3197120"/>
                </a:lnTo>
                <a:lnTo>
                  <a:pt x="1236851" y="3197878"/>
                </a:lnTo>
                <a:cubicBezTo>
                  <a:pt x="1218290" y="3201260"/>
                  <a:pt x="1199978" y="3201427"/>
                  <a:pt x="1181913" y="3198373"/>
                </a:cubicBezTo>
                <a:lnTo>
                  <a:pt x="1158153" y="3210252"/>
                </a:lnTo>
                <a:lnTo>
                  <a:pt x="1128153" y="3210252"/>
                </a:lnTo>
                <a:lnTo>
                  <a:pt x="1098305" y="3217199"/>
                </a:lnTo>
                <a:cubicBezTo>
                  <a:pt x="1056974" y="3224955"/>
                  <a:pt x="1024804" y="3228253"/>
                  <a:pt x="1001786" y="3227101"/>
                </a:cubicBezTo>
                <a:cubicBezTo>
                  <a:pt x="989992" y="3224130"/>
                  <a:pt x="978938" y="3224130"/>
                  <a:pt x="968627" y="3227099"/>
                </a:cubicBezTo>
                <a:cubicBezTo>
                  <a:pt x="958315" y="3230068"/>
                  <a:pt x="948252" y="3230070"/>
                  <a:pt x="938433" y="3227099"/>
                </a:cubicBezTo>
                <a:cubicBezTo>
                  <a:pt x="926556" y="3235018"/>
                  <a:pt x="914677" y="3238980"/>
                  <a:pt x="902797" y="3238978"/>
                </a:cubicBezTo>
                <a:lnTo>
                  <a:pt x="886958" y="3235018"/>
                </a:lnTo>
                <a:cubicBezTo>
                  <a:pt x="895207" y="3235185"/>
                  <a:pt x="903457" y="3233865"/>
                  <a:pt x="911705" y="3231059"/>
                </a:cubicBezTo>
                <a:lnTo>
                  <a:pt x="928599" y="3216837"/>
                </a:lnTo>
                <a:lnTo>
                  <a:pt x="920081" y="3222626"/>
                </a:lnTo>
                <a:cubicBezTo>
                  <a:pt x="912741" y="3222710"/>
                  <a:pt x="907627" y="3222544"/>
                  <a:pt x="904739" y="3222132"/>
                </a:cubicBezTo>
                <a:lnTo>
                  <a:pt x="888901" y="3230051"/>
                </a:lnTo>
                <a:cubicBezTo>
                  <a:pt x="864565" y="3229061"/>
                  <a:pt x="838991" y="3230051"/>
                  <a:pt x="812182" y="3233019"/>
                </a:cubicBezTo>
                <a:cubicBezTo>
                  <a:pt x="785371" y="3235990"/>
                  <a:pt x="760788" y="3235001"/>
                  <a:pt x="738434" y="3230051"/>
                </a:cubicBezTo>
                <a:lnTo>
                  <a:pt x="718634" y="3237970"/>
                </a:lnTo>
                <a:cubicBezTo>
                  <a:pt x="706757" y="3234257"/>
                  <a:pt x="694876" y="3232772"/>
                  <a:pt x="682998" y="3233515"/>
                </a:cubicBezTo>
                <a:cubicBezTo>
                  <a:pt x="671119" y="3234257"/>
                  <a:pt x="659239" y="3235742"/>
                  <a:pt x="647362" y="3237970"/>
                </a:cubicBezTo>
                <a:lnTo>
                  <a:pt x="591926" y="3226091"/>
                </a:lnTo>
                <a:lnTo>
                  <a:pt x="572130" y="3237970"/>
                </a:lnTo>
                <a:lnTo>
                  <a:pt x="504814" y="3234011"/>
                </a:lnTo>
                <a:cubicBezTo>
                  <a:pt x="504486" y="3233927"/>
                  <a:pt x="503166" y="3233104"/>
                  <a:pt x="500855" y="3231535"/>
                </a:cubicBezTo>
                <a:cubicBezTo>
                  <a:pt x="498545" y="3229967"/>
                  <a:pt x="497226" y="3228152"/>
                  <a:pt x="496897" y="3226091"/>
                </a:cubicBezTo>
                <a:cubicBezTo>
                  <a:pt x="498050" y="3222295"/>
                  <a:pt x="503662" y="3219986"/>
                  <a:pt x="513726" y="3219161"/>
                </a:cubicBezTo>
                <a:cubicBezTo>
                  <a:pt x="523790" y="3218336"/>
                  <a:pt x="531379" y="3218007"/>
                  <a:pt x="536493" y="3218173"/>
                </a:cubicBezTo>
                <a:cubicBezTo>
                  <a:pt x="560496" y="3210251"/>
                  <a:pt x="585741" y="3203323"/>
                  <a:pt x="612221" y="3197384"/>
                </a:cubicBezTo>
                <a:cubicBezTo>
                  <a:pt x="638700" y="3191445"/>
                  <a:pt x="664932" y="3186496"/>
                  <a:pt x="690918" y="3182533"/>
                </a:cubicBezTo>
                <a:lnTo>
                  <a:pt x="746354" y="3174614"/>
                </a:lnTo>
                <a:lnTo>
                  <a:pt x="762191" y="3174617"/>
                </a:lnTo>
                <a:cubicBezTo>
                  <a:pt x="761696" y="3168760"/>
                  <a:pt x="758725" y="3163642"/>
                  <a:pt x="753283" y="3159272"/>
                </a:cubicBezTo>
                <a:cubicBezTo>
                  <a:pt x="747837" y="3154900"/>
                  <a:pt x="742889" y="3150774"/>
                  <a:pt x="738434" y="3146897"/>
                </a:cubicBezTo>
                <a:cubicBezTo>
                  <a:pt x="748416" y="3141123"/>
                  <a:pt x="759140" y="3136833"/>
                  <a:pt x="770605" y="3134029"/>
                </a:cubicBezTo>
                <a:cubicBezTo>
                  <a:pt x="782073" y="3131225"/>
                  <a:pt x="793787" y="3128913"/>
                  <a:pt x="805749" y="3127101"/>
                </a:cubicBezTo>
                <a:cubicBezTo>
                  <a:pt x="807976" y="3121489"/>
                  <a:pt x="811439" y="3118849"/>
                  <a:pt x="816143" y="3119180"/>
                </a:cubicBezTo>
                <a:cubicBezTo>
                  <a:pt x="820843" y="3119512"/>
                  <a:pt x="825297" y="3120830"/>
                  <a:pt x="829504" y="3123142"/>
                </a:cubicBezTo>
                <a:cubicBezTo>
                  <a:pt x="837756" y="3121162"/>
                  <a:pt x="846993" y="3120172"/>
                  <a:pt x="857223" y="3120171"/>
                </a:cubicBezTo>
                <a:cubicBezTo>
                  <a:pt x="867453" y="3120170"/>
                  <a:pt x="876691" y="3121161"/>
                  <a:pt x="884939" y="3123142"/>
                </a:cubicBezTo>
                <a:cubicBezTo>
                  <a:pt x="885186" y="3119180"/>
                  <a:pt x="886672" y="3116209"/>
                  <a:pt x="889394" y="3114233"/>
                </a:cubicBezTo>
                <a:cubicBezTo>
                  <a:pt x="892116" y="3112250"/>
                  <a:pt x="894592" y="3111260"/>
                  <a:pt x="896820" y="3111261"/>
                </a:cubicBezTo>
                <a:lnTo>
                  <a:pt x="902357" y="3114030"/>
                </a:lnTo>
                <a:lnTo>
                  <a:pt x="898838" y="3096431"/>
                </a:lnTo>
                <a:cubicBezTo>
                  <a:pt x="912945" y="3097669"/>
                  <a:pt x="926308" y="3096184"/>
                  <a:pt x="938928" y="3091977"/>
                </a:cubicBezTo>
                <a:cubicBezTo>
                  <a:pt x="951552" y="3087770"/>
                  <a:pt x="961944" y="3085296"/>
                  <a:pt x="970112" y="3084551"/>
                </a:cubicBezTo>
                <a:lnTo>
                  <a:pt x="985948" y="3088512"/>
                </a:lnTo>
                <a:lnTo>
                  <a:pt x="993869" y="3068716"/>
                </a:lnTo>
                <a:cubicBezTo>
                  <a:pt x="991395" y="3068219"/>
                  <a:pt x="988425" y="3066239"/>
                  <a:pt x="984959" y="3062776"/>
                </a:cubicBezTo>
                <a:cubicBezTo>
                  <a:pt x="981495" y="3059309"/>
                  <a:pt x="980505" y="3057330"/>
                  <a:pt x="981989" y="3056835"/>
                </a:cubicBezTo>
                <a:lnTo>
                  <a:pt x="993868" y="3060794"/>
                </a:lnTo>
                <a:cubicBezTo>
                  <a:pt x="1006985" y="3060877"/>
                  <a:pt x="1027276" y="3058732"/>
                  <a:pt x="1054749" y="3054360"/>
                </a:cubicBezTo>
                <a:cubicBezTo>
                  <a:pt x="1082219" y="3049990"/>
                  <a:pt x="1097562" y="3042893"/>
                  <a:pt x="1100778" y="3033078"/>
                </a:cubicBezTo>
                <a:cubicBezTo>
                  <a:pt x="1100118" y="3027385"/>
                  <a:pt x="1096489" y="3023920"/>
                  <a:pt x="1089891" y="3022683"/>
                </a:cubicBezTo>
                <a:cubicBezTo>
                  <a:pt x="1083290" y="3021447"/>
                  <a:pt x="1077681" y="3020952"/>
                  <a:pt x="1073061" y="3021200"/>
                </a:cubicBezTo>
                <a:cubicBezTo>
                  <a:pt x="1060523" y="3020539"/>
                  <a:pt x="1049964" y="3025819"/>
                  <a:pt x="1041385" y="3037038"/>
                </a:cubicBezTo>
                <a:cubicBezTo>
                  <a:pt x="1023403" y="3030934"/>
                  <a:pt x="998983" y="3030272"/>
                  <a:pt x="968132" y="3035059"/>
                </a:cubicBezTo>
                <a:cubicBezTo>
                  <a:pt x="937277" y="3039841"/>
                  <a:pt x="912860" y="3039181"/>
                  <a:pt x="894878" y="3033077"/>
                </a:cubicBezTo>
                <a:lnTo>
                  <a:pt x="871119" y="3040999"/>
                </a:lnTo>
                <a:cubicBezTo>
                  <a:pt x="857013" y="3037038"/>
                  <a:pt x="842661" y="3036048"/>
                  <a:pt x="828061" y="3038028"/>
                </a:cubicBezTo>
                <a:cubicBezTo>
                  <a:pt x="813457" y="3040006"/>
                  <a:pt x="800094" y="3044955"/>
                  <a:pt x="787969" y="3052876"/>
                </a:cubicBezTo>
                <a:cubicBezTo>
                  <a:pt x="779883" y="3049329"/>
                  <a:pt x="771304" y="3048503"/>
                  <a:pt x="762230" y="3050402"/>
                </a:cubicBezTo>
                <a:cubicBezTo>
                  <a:pt x="753156" y="3052297"/>
                  <a:pt x="744578" y="3054443"/>
                  <a:pt x="736492" y="3056835"/>
                </a:cubicBezTo>
                <a:lnTo>
                  <a:pt x="669178" y="3052875"/>
                </a:lnTo>
                <a:cubicBezTo>
                  <a:pt x="662993" y="3057166"/>
                  <a:pt x="655567" y="3060466"/>
                  <a:pt x="646906" y="3062775"/>
                </a:cubicBezTo>
                <a:cubicBezTo>
                  <a:pt x="638244" y="3065083"/>
                  <a:pt x="629831" y="3064424"/>
                  <a:pt x="621664" y="3060795"/>
                </a:cubicBezTo>
                <a:cubicBezTo>
                  <a:pt x="609124" y="3068716"/>
                  <a:pt x="594606" y="3072674"/>
                  <a:pt x="578106" y="3072674"/>
                </a:cubicBezTo>
                <a:cubicBezTo>
                  <a:pt x="575385" y="3072922"/>
                  <a:pt x="570931" y="3072427"/>
                  <a:pt x="564742" y="3071190"/>
                </a:cubicBezTo>
                <a:cubicBezTo>
                  <a:pt x="558557" y="3069953"/>
                  <a:pt x="555090" y="3066487"/>
                  <a:pt x="554350" y="3060796"/>
                </a:cubicBezTo>
                <a:cubicBezTo>
                  <a:pt x="555505" y="3056835"/>
                  <a:pt x="561114" y="3053866"/>
                  <a:pt x="571177" y="3051887"/>
                </a:cubicBezTo>
                <a:cubicBezTo>
                  <a:pt x="581241" y="3049908"/>
                  <a:pt x="588832" y="3048918"/>
                  <a:pt x="593947" y="3048917"/>
                </a:cubicBezTo>
                <a:cubicBezTo>
                  <a:pt x="603927" y="3043224"/>
                  <a:pt x="614652" y="3039761"/>
                  <a:pt x="626118" y="3038521"/>
                </a:cubicBezTo>
                <a:cubicBezTo>
                  <a:pt x="637583" y="3037284"/>
                  <a:pt x="649298" y="3036791"/>
                  <a:pt x="661259" y="3037037"/>
                </a:cubicBezTo>
                <a:cubicBezTo>
                  <a:pt x="660433" y="3036212"/>
                  <a:pt x="658123" y="3032913"/>
                  <a:pt x="654330" y="3027138"/>
                </a:cubicBezTo>
                <a:cubicBezTo>
                  <a:pt x="650536" y="3021363"/>
                  <a:pt x="650206" y="3018063"/>
                  <a:pt x="653341" y="3017238"/>
                </a:cubicBezTo>
                <a:lnTo>
                  <a:pt x="665219" y="3021198"/>
                </a:lnTo>
                <a:cubicBezTo>
                  <a:pt x="695412" y="3010311"/>
                  <a:pt x="726097" y="3002391"/>
                  <a:pt x="757281" y="2997440"/>
                </a:cubicBezTo>
                <a:cubicBezTo>
                  <a:pt x="788462" y="2992493"/>
                  <a:pt x="817172" y="2984573"/>
                  <a:pt x="843401" y="2973683"/>
                </a:cubicBezTo>
                <a:cubicBezTo>
                  <a:pt x="843652" y="2971623"/>
                  <a:pt x="845136" y="2969807"/>
                  <a:pt x="847855" y="2968238"/>
                </a:cubicBezTo>
                <a:cubicBezTo>
                  <a:pt x="850579" y="2966671"/>
                  <a:pt x="853054" y="2965847"/>
                  <a:pt x="855282" y="2965763"/>
                </a:cubicBezTo>
                <a:lnTo>
                  <a:pt x="867160" y="2969723"/>
                </a:lnTo>
                <a:lnTo>
                  <a:pt x="890920" y="2965763"/>
                </a:lnTo>
                <a:lnTo>
                  <a:pt x="890918" y="2957845"/>
                </a:lnTo>
                <a:cubicBezTo>
                  <a:pt x="889765" y="2950421"/>
                  <a:pt x="884155" y="2946460"/>
                  <a:pt x="874091" y="2945965"/>
                </a:cubicBezTo>
                <a:cubicBezTo>
                  <a:pt x="864027" y="2945469"/>
                  <a:pt x="856437" y="2945470"/>
                  <a:pt x="851321" y="2945965"/>
                </a:cubicBezTo>
                <a:cubicBezTo>
                  <a:pt x="845053" y="2946213"/>
                  <a:pt x="837793" y="2947697"/>
                  <a:pt x="829543" y="2950422"/>
                </a:cubicBezTo>
                <a:cubicBezTo>
                  <a:pt x="821295" y="2953143"/>
                  <a:pt x="814034" y="2955618"/>
                  <a:pt x="807767" y="2957843"/>
                </a:cubicBezTo>
                <a:lnTo>
                  <a:pt x="791929" y="2945964"/>
                </a:lnTo>
                <a:cubicBezTo>
                  <a:pt x="775841" y="2944894"/>
                  <a:pt x="758518" y="2946047"/>
                  <a:pt x="739958" y="2949432"/>
                </a:cubicBezTo>
                <a:cubicBezTo>
                  <a:pt x="721396" y="2952813"/>
                  <a:pt x="703083" y="2952977"/>
                  <a:pt x="685017" y="2949927"/>
                </a:cubicBezTo>
                <a:lnTo>
                  <a:pt x="661260" y="2961805"/>
                </a:lnTo>
                <a:lnTo>
                  <a:pt x="625622" y="2961805"/>
                </a:lnTo>
                <a:cubicBezTo>
                  <a:pt x="617538" y="2957927"/>
                  <a:pt x="608958" y="2956772"/>
                  <a:pt x="599887" y="2958339"/>
                </a:cubicBezTo>
                <a:cubicBezTo>
                  <a:pt x="590812" y="2959906"/>
                  <a:pt x="582230" y="2963702"/>
                  <a:pt x="574147" y="2969725"/>
                </a:cubicBezTo>
                <a:cubicBezTo>
                  <a:pt x="566971" y="2966093"/>
                  <a:pt x="555586" y="2964446"/>
                  <a:pt x="539997" y="2964773"/>
                </a:cubicBezTo>
                <a:cubicBezTo>
                  <a:pt x="524405" y="2965104"/>
                  <a:pt x="512032" y="2965433"/>
                  <a:pt x="502876" y="2965764"/>
                </a:cubicBezTo>
                <a:cubicBezTo>
                  <a:pt x="493883" y="2966259"/>
                  <a:pt x="482170" y="2967250"/>
                  <a:pt x="467733" y="2968734"/>
                </a:cubicBezTo>
                <a:cubicBezTo>
                  <a:pt x="453297" y="2970218"/>
                  <a:pt x="442572" y="2969227"/>
                  <a:pt x="435561" y="2965762"/>
                </a:cubicBezTo>
                <a:cubicBezTo>
                  <a:pt x="434651" y="2971291"/>
                  <a:pt x="430530" y="2974094"/>
                  <a:pt x="423187" y="2974179"/>
                </a:cubicBezTo>
                <a:cubicBezTo>
                  <a:pt x="415843" y="2974260"/>
                  <a:pt x="410729" y="2974095"/>
                  <a:pt x="407841" y="2973683"/>
                </a:cubicBezTo>
                <a:lnTo>
                  <a:pt x="392003" y="2981602"/>
                </a:lnTo>
                <a:cubicBezTo>
                  <a:pt x="367670" y="2980611"/>
                  <a:pt x="342096" y="2981601"/>
                  <a:pt x="315285" y="2984573"/>
                </a:cubicBezTo>
                <a:cubicBezTo>
                  <a:pt x="288477" y="2987543"/>
                  <a:pt x="263893" y="2986551"/>
                  <a:pt x="241539" y="2981601"/>
                </a:cubicBezTo>
                <a:lnTo>
                  <a:pt x="221740" y="2989523"/>
                </a:lnTo>
                <a:cubicBezTo>
                  <a:pt x="209860" y="2985811"/>
                  <a:pt x="197982" y="2984326"/>
                  <a:pt x="186104" y="2985068"/>
                </a:cubicBezTo>
                <a:cubicBezTo>
                  <a:pt x="174226" y="2985810"/>
                  <a:pt x="162345" y="2987295"/>
                  <a:pt x="150466" y="2989524"/>
                </a:cubicBezTo>
                <a:lnTo>
                  <a:pt x="95033" y="2977644"/>
                </a:lnTo>
                <a:lnTo>
                  <a:pt x="75233" y="2989524"/>
                </a:lnTo>
                <a:lnTo>
                  <a:pt x="7919" y="2985561"/>
                </a:lnTo>
                <a:cubicBezTo>
                  <a:pt x="7589" y="2985481"/>
                  <a:pt x="6271" y="2984654"/>
                  <a:pt x="3962" y="2983089"/>
                </a:cubicBezTo>
                <a:cubicBezTo>
                  <a:pt x="1652" y="2981520"/>
                  <a:pt x="329" y="2979706"/>
                  <a:pt x="0" y="2977645"/>
                </a:cubicBezTo>
                <a:cubicBezTo>
                  <a:pt x="1156" y="2973848"/>
                  <a:pt x="6763" y="2971537"/>
                  <a:pt x="16828" y="2970712"/>
                </a:cubicBezTo>
                <a:cubicBezTo>
                  <a:pt x="26892" y="2969888"/>
                  <a:pt x="34482" y="2969558"/>
                  <a:pt x="39596" y="2969724"/>
                </a:cubicBezTo>
                <a:cubicBezTo>
                  <a:pt x="63602" y="2961804"/>
                  <a:pt x="88844" y="2954874"/>
                  <a:pt x="115326" y="2948934"/>
                </a:cubicBezTo>
                <a:cubicBezTo>
                  <a:pt x="141806" y="2942995"/>
                  <a:pt x="168037" y="2938046"/>
                  <a:pt x="194024" y="2934086"/>
                </a:cubicBezTo>
                <a:lnTo>
                  <a:pt x="249457" y="2926168"/>
                </a:lnTo>
                <a:lnTo>
                  <a:pt x="265297" y="2926167"/>
                </a:lnTo>
                <a:cubicBezTo>
                  <a:pt x="264801" y="2920310"/>
                  <a:pt x="261832" y="2915195"/>
                  <a:pt x="256386" y="2910823"/>
                </a:cubicBezTo>
                <a:cubicBezTo>
                  <a:pt x="250943" y="2906453"/>
                  <a:pt x="245992" y="2902329"/>
                  <a:pt x="241537" y="2898451"/>
                </a:cubicBezTo>
                <a:cubicBezTo>
                  <a:pt x="251522" y="2892676"/>
                  <a:pt x="262243" y="2888387"/>
                  <a:pt x="273711" y="2885582"/>
                </a:cubicBezTo>
                <a:cubicBezTo>
                  <a:pt x="285176" y="2882779"/>
                  <a:pt x="296890" y="2880467"/>
                  <a:pt x="308851" y="2878652"/>
                </a:cubicBezTo>
                <a:cubicBezTo>
                  <a:pt x="311079" y="2873044"/>
                  <a:pt x="314543" y="2870403"/>
                  <a:pt x="319246" y="2870734"/>
                </a:cubicBezTo>
                <a:cubicBezTo>
                  <a:pt x="323949" y="2871062"/>
                  <a:pt x="328403" y="2872384"/>
                  <a:pt x="332610" y="2874692"/>
                </a:cubicBezTo>
                <a:cubicBezTo>
                  <a:pt x="340859" y="2872712"/>
                  <a:pt x="350098" y="2871722"/>
                  <a:pt x="360328" y="2871721"/>
                </a:cubicBezTo>
                <a:cubicBezTo>
                  <a:pt x="370556" y="2871724"/>
                  <a:pt x="379797" y="2872714"/>
                  <a:pt x="388045" y="2874692"/>
                </a:cubicBezTo>
                <a:cubicBezTo>
                  <a:pt x="388293" y="2870733"/>
                  <a:pt x="389778" y="2867762"/>
                  <a:pt x="392499" y="2865783"/>
                </a:cubicBezTo>
                <a:cubicBezTo>
                  <a:pt x="395223" y="2863803"/>
                  <a:pt x="397695" y="2862815"/>
                  <a:pt x="399922" y="2862812"/>
                </a:cubicBezTo>
                <a:lnTo>
                  <a:pt x="407844" y="2866773"/>
                </a:lnTo>
                <a:lnTo>
                  <a:pt x="451399" y="2846974"/>
                </a:lnTo>
                <a:lnTo>
                  <a:pt x="498913" y="2843015"/>
                </a:lnTo>
                <a:lnTo>
                  <a:pt x="514752" y="2831136"/>
                </a:lnTo>
                <a:cubicBezTo>
                  <a:pt x="527621" y="2834436"/>
                  <a:pt x="534551" y="2834764"/>
                  <a:pt x="535540" y="2832126"/>
                </a:cubicBezTo>
                <a:cubicBezTo>
                  <a:pt x="536532" y="2829485"/>
                  <a:pt x="537521" y="2827838"/>
                  <a:pt x="538511" y="2827179"/>
                </a:cubicBezTo>
                <a:lnTo>
                  <a:pt x="550389" y="2831135"/>
                </a:lnTo>
                <a:lnTo>
                  <a:pt x="570188" y="2827178"/>
                </a:lnTo>
                <a:lnTo>
                  <a:pt x="578106" y="2807379"/>
                </a:lnTo>
                <a:lnTo>
                  <a:pt x="597907" y="2807378"/>
                </a:lnTo>
                <a:cubicBezTo>
                  <a:pt x="602030" y="2807462"/>
                  <a:pt x="606651" y="2808286"/>
                  <a:pt x="611764" y="2809854"/>
                </a:cubicBezTo>
                <a:cubicBezTo>
                  <a:pt x="616880" y="2811420"/>
                  <a:pt x="621497" y="2813235"/>
                  <a:pt x="625621" y="2815299"/>
                </a:cubicBezTo>
                <a:cubicBezTo>
                  <a:pt x="641873" y="2806472"/>
                  <a:pt x="658867" y="2800366"/>
                  <a:pt x="676603" y="2796985"/>
                </a:cubicBezTo>
                <a:cubicBezTo>
                  <a:pt x="694338" y="2793601"/>
                  <a:pt x="710343" y="2786509"/>
                  <a:pt x="724615" y="2775700"/>
                </a:cubicBezTo>
                <a:lnTo>
                  <a:pt x="760252" y="2779661"/>
                </a:lnTo>
                <a:cubicBezTo>
                  <a:pt x="758437" y="2773722"/>
                  <a:pt x="759095" y="2769764"/>
                  <a:pt x="762231" y="2767781"/>
                </a:cubicBezTo>
                <a:cubicBezTo>
                  <a:pt x="765364" y="2765801"/>
                  <a:pt x="769986" y="2765803"/>
                  <a:pt x="776091" y="2767781"/>
                </a:cubicBezTo>
                <a:lnTo>
                  <a:pt x="791927" y="2767781"/>
                </a:lnTo>
                <a:cubicBezTo>
                  <a:pt x="797949" y="2763658"/>
                  <a:pt x="804714" y="2760028"/>
                  <a:pt x="812220" y="2756895"/>
                </a:cubicBezTo>
                <a:cubicBezTo>
                  <a:pt x="819726" y="2753758"/>
                  <a:pt x="827482" y="2752109"/>
                  <a:pt x="835483" y="2751945"/>
                </a:cubicBezTo>
                <a:lnTo>
                  <a:pt x="867161" y="2759863"/>
                </a:lnTo>
                <a:lnTo>
                  <a:pt x="882998" y="2740065"/>
                </a:lnTo>
                <a:cubicBezTo>
                  <a:pt x="899169" y="2741468"/>
                  <a:pt x="916326" y="2739653"/>
                  <a:pt x="934474" y="2734621"/>
                </a:cubicBezTo>
                <a:cubicBezTo>
                  <a:pt x="952622" y="2729590"/>
                  <a:pt x="969782" y="2724803"/>
                  <a:pt x="985949" y="2720266"/>
                </a:cubicBezTo>
                <a:cubicBezTo>
                  <a:pt x="994034" y="2724063"/>
                  <a:pt x="1001621" y="2724391"/>
                  <a:pt x="1008718" y="2721257"/>
                </a:cubicBezTo>
                <a:cubicBezTo>
                  <a:pt x="1015811" y="2718121"/>
                  <a:pt x="1021421" y="2712512"/>
                  <a:pt x="1025548" y="2704429"/>
                </a:cubicBezTo>
                <a:cubicBezTo>
                  <a:pt x="1053098" y="2708553"/>
                  <a:pt x="1093024" y="2699314"/>
                  <a:pt x="1145325" y="2676712"/>
                </a:cubicBezTo>
                <a:cubicBezTo>
                  <a:pt x="1197623" y="2654107"/>
                  <a:pt x="1239530" y="2640910"/>
                  <a:pt x="1271043" y="2637115"/>
                </a:cubicBezTo>
                <a:lnTo>
                  <a:pt x="1278961" y="2637114"/>
                </a:lnTo>
                <a:lnTo>
                  <a:pt x="1326479" y="2617317"/>
                </a:lnTo>
                <a:lnTo>
                  <a:pt x="1370035" y="2629194"/>
                </a:lnTo>
                <a:lnTo>
                  <a:pt x="1405669" y="2609397"/>
                </a:lnTo>
                <a:lnTo>
                  <a:pt x="1444360" y="2608086"/>
                </a:lnTo>
                <a:lnTo>
                  <a:pt x="1442080" y="2599928"/>
                </a:lnTo>
                <a:lnTo>
                  <a:pt x="1470795" y="2526125"/>
                </a:lnTo>
                <a:cubicBezTo>
                  <a:pt x="1476688" y="2524221"/>
                  <a:pt x="1483017" y="2522967"/>
                  <a:pt x="1489784" y="2522360"/>
                </a:cubicBezTo>
                <a:cubicBezTo>
                  <a:pt x="1496555" y="2521755"/>
                  <a:pt x="1502732" y="2523628"/>
                  <a:pt x="1508314" y="2527975"/>
                </a:cubicBezTo>
                <a:cubicBezTo>
                  <a:pt x="1533652" y="2522098"/>
                  <a:pt x="1560158" y="2519486"/>
                  <a:pt x="1587838" y="2520148"/>
                </a:cubicBezTo>
                <a:cubicBezTo>
                  <a:pt x="1615518" y="2520807"/>
                  <a:pt x="1641073" y="2518464"/>
                  <a:pt x="1664501" y="2513116"/>
                </a:cubicBezTo>
                <a:cubicBezTo>
                  <a:pt x="1663415" y="2528238"/>
                  <a:pt x="1664115" y="2540547"/>
                  <a:pt x="1666597" y="2550047"/>
                </a:cubicBezTo>
                <a:lnTo>
                  <a:pt x="1695017" y="2556796"/>
                </a:lnTo>
                <a:lnTo>
                  <a:pt x="1696320" y="2554736"/>
                </a:lnTo>
                <a:lnTo>
                  <a:pt x="1681999" y="2520564"/>
                </a:lnTo>
                <a:cubicBezTo>
                  <a:pt x="1674020" y="2505491"/>
                  <a:pt x="1664223" y="2498634"/>
                  <a:pt x="1652613" y="2499995"/>
                </a:cubicBezTo>
                <a:lnTo>
                  <a:pt x="1584755" y="2477839"/>
                </a:lnTo>
                <a:cubicBezTo>
                  <a:pt x="1572678" y="2481214"/>
                  <a:pt x="1561442" y="2480243"/>
                  <a:pt x="1551049" y="2474924"/>
                </a:cubicBezTo>
                <a:cubicBezTo>
                  <a:pt x="1540066" y="2477309"/>
                  <a:pt x="1533206" y="2472373"/>
                  <a:pt x="1530466" y="2460119"/>
                </a:cubicBezTo>
                <a:lnTo>
                  <a:pt x="1528335" y="2452491"/>
                </a:lnTo>
                <a:lnTo>
                  <a:pt x="1456663" y="2431404"/>
                </a:lnTo>
                <a:cubicBezTo>
                  <a:pt x="1452236" y="2432726"/>
                  <a:pt x="1446524" y="2433124"/>
                  <a:pt x="1439524" y="2432594"/>
                </a:cubicBezTo>
                <a:cubicBezTo>
                  <a:pt x="1432524" y="2432065"/>
                  <a:pt x="1427919" y="2429069"/>
                  <a:pt x="1425706" y="2423608"/>
                </a:cubicBezTo>
                <a:cubicBezTo>
                  <a:pt x="1423448" y="2424408"/>
                  <a:pt x="1420339" y="2424935"/>
                  <a:pt x="1416383" y="2425183"/>
                </a:cubicBezTo>
                <a:cubicBezTo>
                  <a:pt x="1412428" y="2425432"/>
                  <a:pt x="1409740" y="2423786"/>
                  <a:pt x="1408323" y="2420241"/>
                </a:cubicBezTo>
                <a:cubicBezTo>
                  <a:pt x="1408026" y="2418269"/>
                  <a:pt x="1408925" y="2415960"/>
                  <a:pt x="1411014" y="2413322"/>
                </a:cubicBezTo>
                <a:cubicBezTo>
                  <a:pt x="1413104" y="2410683"/>
                  <a:pt x="1414955" y="2408111"/>
                  <a:pt x="1416567" y="2405605"/>
                </a:cubicBezTo>
                <a:lnTo>
                  <a:pt x="1384544" y="2393993"/>
                </a:lnTo>
                <a:lnTo>
                  <a:pt x="1364577" y="2366683"/>
                </a:lnTo>
                <a:cubicBezTo>
                  <a:pt x="1358454" y="2365909"/>
                  <a:pt x="1354006" y="2362870"/>
                  <a:pt x="1351237" y="2357563"/>
                </a:cubicBezTo>
                <a:cubicBezTo>
                  <a:pt x="1348470" y="2352253"/>
                  <a:pt x="1346617" y="2347462"/>
                  <a:pt x="1345680" y="2343184"/>
                </a:cubicBezTo>
                <a:lnTo>
                  <a:pt x="1306029" y="2333707"/>
                </a:lnTo>
                <a:cubicBezTo>
                  <a:pt x="1302196" y="2328867"/>
                  <a:pt x="1297288" y="2326640"/>
                  <a:pt x="1291315" y="2327025"/>
                </a:cubicBezTo>
                <a:cubicBezTo>
                  <a:pt x="1285342" y="2327408"/>
                  <a:pt x="1280282" y="2328307"/>
                  <a:pt x="1276137" y="2329722"/>
                </a:cubicBezTo>
                <a:cubicBezTo>
                  <a:pt x="1264502" y="2319956"/>
                  <a:pt x="1251489" y="2312627"/>
                  <a:pt x="1237107" y="2307739"/>
                </a:cubicBezTo>
                <a:cubicBezTo>
                  <a:pt x="1224268" y="2309613"/>
                  <a:pt x="1212959" y="2305920"/>
                  <a:pt x="1203175" y="2296663"/>
                </a:cubicBezTo>
                <a:cubicBezTo>
                  <a:pt x="1193395" y="2287405"/>
                  <a:pt x="1182085" y="2283709"/>
                  <a:pt x="1169247" y="2285586"/>
                </a:cubicBezTo>
                <a:lnTo>
                  <a:pt x="1100771" y="2275936"/>
                </a:lnTo>
                <a:lnTo>
                  <a:pt x="1089947" y="2266628"/>
                </a:lnTo>
                <a:lnTo>
                  <a:pt x="1032911" y="2253784"/>
                </a:lnTo>
                <a:cubicBezTo>
                  <a:pt x="1019811" y="2256246"/>
                  <a:pt x="1006967" y="2255037"/>
                  <a:pt x="994385" y="2250160"/>
                </a:cubicBezTo>
                <a:cubicBezTo>
                  <a:pt x="981800" y="2245281"/>
                  <a:pt x="968005" y="2244338"/>
                  <a:pt x="952995" y="2247333"/>
                </a:cubicBezTo>
                <a:lnTo>
                  <a:pt x="972682" y="2229500"/>
                </a:lnTo>
                <a:cubicBezTo>
                  <a:pt x="970002" y="2218685"/>
                  <a:pt x="971027" y="2213774"/>
                  <a:pt x="975758" y="2214764"/>
                </a:cubicBezTo>
                <a:cubicBezTo>
                  <a:pt x="980490" y="2215754"/>
                  <a:pt x="985818" y="2218890"/>
                  <a:pt x="991749" y="2224173"/>
                </a:cubicBezTo>
                <a:lnTo>
                  <a:pt x="1025005" y="2210768"/>
                </a:lnTo>
                <a:cubicBezTo>
                  <a:pt x="1024246" y="2208668"/>
                  <a:pt x="1023901" y="2206195"/>
                  <a:pt x="1023963" y="2203351"/>
                </a:cubicBezTo>
                <a:cubicBezTo>
                  <a:pt x="1024025" y="2200507"/>
                  <a:pt x="1025848" y="2198457"/>
                  <a:pt x="1029437" y="2197197"/>
                </a:cubicBezTo>
                <a:cubicBezTo>
                  <a:pt x="1033441" y="2196505"/>
                  <a:pt x="1037671" y="2197551"/>
                  <a:pt x="1042130" y="2200330"/>
                </a:cubicBezTo>
                <a:cubicBezTo>
                  <a:pt x="1046590" y="2203110"/>
                  <a:pt x="1050138" y="2205375"/>
                  <a:pt x="1052767" y="2207125"/>
                </a:cubicBezTo>
                <a:lnTo>
                  <a:pt x="1082657" y="2211107"/>
                </a:lnTo>
                <a:cubicBezTo>
                  <a:pt x="1093051" y="2216426"/>
                  <a:pt x="1104287" y="2217396"/>
                  <a:pt x="1116364" y="2214022"/>
                </a:cubicBezTo>
                <a:lnTo>
                  <a:pt x="1158761" y="2218623"/>
                </a:lnTo>
                <a:lnTo>
                  <a:pt x="1159521" y="2217212"/>
                </a:lnTo>
                <a:lnTo>
                  <a:pt x="1153129" y="2216896"/>
                </a:lnTo>
                <a:cubicBezTo>
                  <a:pt x="1148526" y="2207474"/>
                  <a:pt x="1142112" y="2199844"/>
                  <a:pt x="1133887" y="2194007"/>
                </a:cubicBezTo>
                <a:cubicBezTo>
                  <a:pt x="1125661" y="2188167"/>
                  <a:pt x="1115812" y="2186637"/>
                  <a:pt x="1104339" y="2189412"/>
                </a:cubicBezTo>
                <a:lnTo>
                  <a:pt x="1039676" y="2178700"/>
                </a:lnTo>
                <a:cubicBezTo>
                  <a:pt x="1039794" y="2172072"/>
                  <a:pt x="1037357" y="2166416"/>
                  <a:pt x="1032365" y="2161730"/>
                </a:cubicBezTo>
                <a:cubicBezTo>
                  <a:pt x="1027372" y="2157042"/>
                  <a:pt x="1020968" y="2155578"/>
                  <a:pt x="1013150" y="2157332"/>
                </a:cubicBezTo>
                <a:cubicBezTo>
                  <a:pt x="1003706" y="2150807"/>
                  <a:pt x="992637" y="2148591"/>
                  <a:pt x="979943" y="2150679"/>
                </a:cubicBezTo>
                <a:cubicBezTo>
                  <a:pt x="967249" y="2152770"/>
                  <a:pt x="959310" y="2150705"/>
                  <a:pt x="956117" y="2144488"/>
                </a:cubicBezTo>
                <a:lnTo>
                  <a:pt x="952921" y="2133049"/>
                </a:lnTo>
                <a:cubicBezTo>
                  <a:pt x="948493" y="2134370"/>
                  <a:pt x="942779" y="2134768"/>
                  <a:pt x="935779" y="2134240"/>
                </a:cubicBezTo>
                <a:cubicBezTo>
                  <a:pt x="928780" y="2133713"/>
                  <a:pt x="924175" y="2130717"/>
                  <a:pt x="921960" y="2125253"/>
                </a:cubicBezTo>
                <a:lnTo>
                  <a:pt x="942068" y="2108890"/>
                </a:lnTo>
                <a:lnTo>
                  <a:pt x="928519" y="2108220"/>
                </a:lnTo>
                <a:cubicBezTo>
                  <a:pt x="923295" y="2106084"/>
                  <a:pt x="917044" y="2105776"/>
                  <a:pt x="909760" y="2107297"/>
                </a:cubicBezTo>
                <a:cubicBezTo>
                  <a:pt x="890867" y="2105892"/>
                  <a:pt x="872948" y="2100621"/>
                  <a:pt x="856007" y="2091481"/>
                </a:cubicBezTo>
                <a:cubicBezTo>
                  <a:pt x="839062" y="2082339"/>
                  <a:pt x="823892" y="2072186"/>
                  <a:pt x="810493" y="2061028"/>
                </a:cubicBezTo>
                <a:cubicBezTo>
                  <a:pt x="802687" y="2063124"/>
                  <a:pt x="795842" y="2063151"/>
                  <a:pt x="789961" y="2061111"/>
                </a:cubicBezTo>
                <a:cubicBezTo>
                  <a:pt x="784083" y="2059070"/>
                  <a:pt x="780252" y="2055174"/>
                  <a:pt x="778474" y="2049418"/>
                </a:cubicBezTo>
                <a:lnTo>
                  <a:pt x="777409" y="2045602"/>
                </a:lnTo>
                <a:lnTo>
                  <a:pt x="788399" y="2026089"/>
                </a:lnTo>
                <a:lnTo>
                  <a:pt x="825302" y="2040444"/>
                </a:lnTo>
                <a:lnTo>
                  <a:pt x="849865" y="2025358"/>
                </a:lnTo>
                <a:lnTo>
                  <a:pt x="823171" y="2032817"/>
                </a:lnTo>
                <a:lnTo>
                  <a:pt x="819524" y="2005057"/>
                </a:lnTo>
                <a:lnTo>
                  <a:pt x="859793" y="2002029"/>
                </a:lnTo>
                <a:lnTo>
                  <a:pt x="895628" y="2012573"/>
                </a:lnTo>
                <a:lnTo>
                  <a:pt x="907686" y="1996871"/>
                </a:lnTo>
                <a:lnTo>
                  <a:pt x="933147" y="2014426"/>
                </a:lnTo>
                <a:cubicBezTo>
                  <a:pt x="940481" y="2011862"/>
                  <a:pt x="946941" y="2007999"/>
                  <a:pt x="952522" y="2002845"/>
                </a:cubicBezTo>
                <a:cubicBezTo>
                  <a:pt x="958106" y="1997686"/>
                  <a:pt x="964563" y="1993827"/>
                  <a:pt x="971900" y="1991262"/>
                </a:cubicBezTo>
                <a:lnTo>
                  <a:pt x="972380" y="1991305"/>
                </a:lnTo>
                <a:lnTo>
                  <a:pt x="973896" y="1987404"/>
                </a:lnTo>
                <a:cubicBezTo>
                  <a:pt x="979790" y="1985500"/>
                  <a:pt x="986119" y="1984247"/>
                  <a:pt x="992885" y="1983639"/>
                </a:cubicBezTo>
                <a:cubicBezTo>
                  <a:pt x="999656" y="1983034"/>
                  <a:pt x="1005833" y="1984906"/>
                  <a:pt x="1011415" y="1989254"/>
                </a:cubicBezTo>
                <a:lnTo>
                  <a:pt x="1031536" y="1987275"/>
                </a:lnTo>
                <a:lnTo>
                  <a:pt x="1044826" y="1983735"/>
                </a:lnTo>
                <a:lnTo>
                  <a:pt x="1051005" y="1985360"/>
                </a:lnTo>
                <a:lnTo>
                  <a:pt x="1090939" y="1981427"/>
                </a:lnTo>
                <a:cubicBezTo>
                  <a:pt x="1118619" y="1982086"/>
                  <a:pt x="1144174" y="1979743"/>
                  <a:pt x="1167603" y="1974395"/>
                </a:cubicBezTo>
                <a:lnTo>
                  <a:pt x="1168357" y="1987695"/>
                </a:lnTo>
                <a:lnTo>
                  <a:pt x="1180244" y="1986500"/>
                </a:lnTo>
                <a:lnTo>
                  <a:pt x="1188622" y="1990240"/>
                </a:lnTo>
                <a:lnTo>
                  <a:pt x="1185100" y="1981843"/>
                </a:lnTo>
                <a:cubicBezTo>
                  <a:pt x="1177121" y="1966770"/>
                  <a:pt x="1167324" y="1959913"/>
                  <a:pt x="1155714" y="1961274"/>
                </a:cubicBezTo>
                <a:lnTo>
                  <a:pt x="1087856" y="1939118"/>
                </a:lnTo>
                <a:cubicBezTo>
                  <a:pt x="1075779" y="1942493"/>
                  <a:pt x="1064543" y="1941522"/>
                  <a:pt x="1054150" y="1936203"/>
                </a:cubicBezTo>
                <a:cubicBezTo>
                  <a:pt x="1043168" y="1938588"/>
                  <a:pt x="1036308" y="1933652"/>
                  <a:pt x="1033568" y="1921398"/>
                </a:cubicBezTo>
                <a:lnTo>
                  <a:pt x="1031437" y="1913770"/>
                </a:lnTo>
                <a:lnTo>
                  <a:pt x="959765" y="1892683"/>
                </a:lnTo>
                <a:cubicBezTo>
                  <a:pt x="955337" y="1894005"/>
                  <a:pt x="949625" y="1894403"/>
                  <a:pt x="942625" y="1893873"/>
                </a:cubicBezTo>
                <a:cubicBezTo>
                  <a:pt x="935626" y="1893344"/>
                  <a:pt x="931021" y="1890348"/>
                  <a:pt x="928808" y="1884887"/>
                </a:cubicBezTo>
                <a:cubicBezTo>
                  <a:pt x="926550" y="1885690"/>
                  <a:pt x="923440" y="1886214"/>
                  <a:pt x="919485" y="1886462"/>
                </a:cubicBezTo>
                <a:cubicBezTo>
                  <a:pt x="915529" y="1886711"/>
                  <a:pt x="912841" y="1885065"/>
                  <a:pt x="911425" y="1881520"/>
                </a:cubicBezTo>
                <a:cubicBezTo>
                  <a:pt x="911130" y="1879548"/>
                  <a:pt x="912027" y="1877242"/>
                  <a:pt x="914115" y="1874601"/>
                </a:cubicBezTo>
                <a:cubicBezTo>
                  <a:pt x="916205" y="1871962"/>
                  <a:pt x="918056" y="1869390"/>
                  <a:pt x="919668" y="1866884"/>
                </a:cubicBezTo>
                <a:lnTo>
                  <a:pt x="887645" y="1855272"/>
                </a:lnTo>
                <a:lnTo>
                  <a:pt x="867679" y="1827962"/>
                </a:lnTo>
                <a:cubicBezTo>
                  <a:pt x="861555" y="1827188"/>
                  <a:pt x="857107" y="1824149"/>
                  <a:pt x="854341" y="1818841"/>
                </a:cubicBezTo>
                <a:cubicBezTo>
                  <a:pt x="851571" y="1813532"/>
                  <a:pt x="849718" y="1808741"/>
                  <a:pt x="848781" y="1804464"/>
                </a:cubicBezTo>
                <a:lnTo>
                  <a:pt x="809131" y="1794986"/>
                </a:lnTo>
                <a:cubicBezTo>
                  <a:pt x="805297" y="1790146"/>
                  <a:pt x="800389" y="1787919"/>
                  <a:pt x="794416" y="1788304"/>
                </a:cubicBezTo>
                <a:cubicBezTo>
                  <a:pt x="788444" y="1788687"/>
                  <a:pt x="783384" y="1789589"/>
                  <a:pt x="779239" y="1791001"/>
                </a:cubicBezTo>
                <a:cubicBezTo>
                  <a:pt x="767603" y="1781236"/>
                  <a:pt x="754591" y="1773906"/>
                  <a:pt x="740208" y="1769017"/>
                </a:cubicBezTo>
                <a:cubicBezTo>
                  <a:pt x="727370" y="1770891"/>
                  <a:pt x="716060" y="1767199"/>
                  <a:pt x="706277" y="1757942"/>
                </a:cubicBezTo>
                <a:cubicBezTo>
                  <a:pt x="696496" y="1748684"/>
                  <a:pt x="685187" y="1744992"/>
                  <a:pt x="672348" y="1746865"/>
                </a:cubicBezTo>
                <a:lnTo>
                  <a:pt x="603872" y="1737215"/>
                </a:lnTo>
                <a:lnTo>
                  <a:pt x="593048" y="1727907"/>
                </a:lnTo>
                <a:lnTo>
                  <a:pt x="536012" y="1715063"/>
                </a:lnTo>
                <a:cubicBezTo>
                  <a:pt x="522912" y="1717525"/>
                  <a:pt x="510069" y="1716316"/>
                  <a:pt x="497487" y="1711439"/>
                </a:cubicBezTo>
                <a:cubicBezTo>
                  <a:pt x="484901" y="1706560"/>
                  <a:pt x="471107" y="1705617"/>
                  <a:pt x="456097" y="1708612"/>
                </a:cubicBezTo>
                <a:lnTo>
                  <a:pt x="475783" y="1690779"/>
                </a:lnTo>
                <a:cubicBezTo>
                  <a:pt x="473103" y="1679964"/>
                  <a:pt x="474128" y="1675053"/>
                  <a:pt x="478860" y="1676043"/>
                </a:cubicBezTo>
                <a:cubicBezTo>
                  <a:pt x="483591" y="1677033"/>
                  <a:pt x="488919" y="1680169"/>
                  <a:pt x="494850" y="1685452"/>
                </a:cubicBezTo>
                <a:lnTo>
                  <a:pt x="528107" y="1672047"/>
                </a:lnTo>
                <a:cubicBezTo>
                  <a:pt x="527347" y="1669947"/>
                  <a:pt x="527002" y="1667474"/>
                  <a:pt x="527064" y="1664630"/>
                </a:cubicBezTo>
                <a:cubicBezTo>
                  <a:pt x="527126" y="1661786"/>
                  <a:pt x="528950" y="1659736"/>
                  <a:pt x="532538" y="1658476"/>
                </a:cubicBezTo>
                <a:cubicBezTo>
                  <a:pt x="536543" y="1657787"/>
                  <a:pt x="540772" y="1658830"/>
                  <a:pt x="545232" y="1661609"/>
                </a:cubicBezTo>
                <a:cubicBezTo>
                  <a:pt x="549692" y="1664392"/>
                  <a:pt x="553239" y="1666654"/>
                  <a:pt x="555868" y="1668404"/>
                </a:cubicBezTo>
                <a:lnTo>
                  <a:pt x="585759" y="1672386"/>
                </a:lnTo>
                <a:cubicBezTo>
                  <a:pt x="596152" y="1677705"/>
                  <a:pt x="607389" y="1678675"/>
                  <a:pt x="619466" y="1675301"/>
                </a:cubicBezTo>
                <a:lnTo>
                  <a:pt x="661862" y="1679902"/>
                </a:lnTo>
                <a:cubicBezTo>
                  <a:pt x="659261" y="1667524"/>
                  <a:pt x="662195" y="1662080"/>
                  <a:pt x="670660" y="1663567"/>
                </a:cubicBezTo>
                <a:cubicBezTo>
                  <a:pt x="679127" y="1665057"/>
                  <a:pt x="686364" y="1667660"/>
                  <a:pt x="692369" y="1671378"/>
                </a:cubicBezTo>
                <a:cubicBezTo>
                  <a:pt x="697495" y="1676541"/>
                  <a:pt x="707982" y="1677893"/>
                  <a:pt x="723826" y="1675437"/>
                </a:cubicBezTo>
                <a:cubicBezTo>
                  <a:pt x="739670" y="1672980"/>
                  <a:pt x="754346" y="1678301"/>
                  <a:pt x="767856" y="1691399"/>
                </a:cubicBezTo>
                <a:lnTo>
                  <a:pt x="802179" y="1681810"/>
                </a:lnTo>
                <a:lnTo>
                  <a:pt x="760398" y="1664704"/>
                </a:lnTo>
                <a:cubicBezTo>
                  <a:pt x="747561" y="1666581"/>
                  <a:pt x="736251" y="1662886"/>
                  <a:pt x="726470" y="1653628"/>
                </a:cubicBezTo>
                <a:cubicBezTo>
                  <a:pt x="716686" y="1644370"/>
                  <a:pt x="705377" y="1640678"/>
                  <a:pt x="692539" y="1642552"/>
                </a:cubicBezTo>
                <a:cubicBezTo>
                  <a:pt x="661657" y="1639616"/>
                  <a:pt x="626274" y="1632545"/>
                  <a:pt x="586396" y="1621329"/>
                </a:cubicBezTo>
                <a:cubicBezTo>
                  <a:pt x="546520" y="1610117"/>
                  <a:pt x="511295" y="1599914"/>
                  <a:pt x="480718" y="1590728"/>
                </a:cubicBezTo>
                <a:cubicBezTo>
                  <a:pt x="474739" y="1592314"/>
                  <a:pt x="469007" y="1592030"/>
                  <a:pt x="463524" y="1589879"/>
                </a:cubicBezTo>
                <a:cubicBezTo>
                  <a:pt x="458042" y="1587731"/>
                  <a:pt x="454370" y="1583787"/>
                  <a:pt x="452511" y="1578054"/>
                </a:cubicBezTo>
                <a:lnTo>
                  <a:pt x="450380" y="1570426"/>
                </a:lnTo>
                <a:cubicBezTo>
                  <a:pt x="443093" y="1571947"/>
                  <a:pt x="436843" y="1571639"/>
                  <a:pt x="431620" y="1569499"/>
                </a:cubicBezTo>
                <a:cubicBezTo>
                  <a:pt x="426399" y="1567363"/>
                  <a:pt x="420145" y="1567055"/>
                  <a:pt x="412861" y="1568576"/>
                </a:cubicBezTo>
                <a:cubicBezTo>
                  <a:pt x="393968" y="1567172"/>
                  <a:pt x="376050" y="1561900"/>
                  <a:pt x="359109" y="1552760"/>
                </a:cubicBezTo>
                <a:cubicBezTo>
                  <a:pt x="342163" y="1543618"/>
                  <a:pt x="326994" y="1533465"/>
                  <a:pt x="313595" y="1522307"/>
                </a:cubicBezTo>
                <a:cubicBezTo>
                  <a:pt x="305788" y="1524403"/>
                  <a:pt x="298944" y="1524430"/>
                  <a:pt x="293062" y="1522390"/>
                </a:cubicBezTo>
                <a:cubicBezTo>
                  <a:pt x="287184" y="1520349"/>
                  <a:pt x="283354" y="1516453"/>
                  <a:pt x="281576" y="1510697"/>
                </a:cubicBezTo>
                <a:lnTo>
                  <a:pt x="280510" y="1506881"/>
                </a:lnTo>
                <a:lnTo>
                  <a:pt x="291501" y="1487368"/>
                </a:lnTo>
                <a:lnTo>
                  <a:pt x="328403" y="1501723"/>
                </a:lnTo>
                <a:lnTo>
                  <a:pt x="352967" y="1486637"/>
                </a:lnTo>
                <a:lnTo>
                  <a:pt x="326272" y="1494096"/>
                </a:lnTo>
                <a:lnTo>
                  <a:pt x="322626" y="1466336"/>
                </a:lnTo>
                <a:lnTo>
                  <a:pt x="362895" y="1463308"/>
                </a:lnTo>
                <a:lnTo>
                  <a:pt x="398729" y="1473852"/>
                </a:lnTo>
                <a:lnTo>
                  <a:pt x="410788" y="1458150"/>
                </a:lnTo>
                <a:lnTo>
                  <a:pt x="436249" y="1475705"/>
                </a:lnTo>
                <a:cubicBezTo>
                  <a:pt x="443583" y="1473142"/>
                  <a:pt x="450043" y="1469282"/>
                  <a:pt x="455624" y="1464124"/>
                </a:cubicBezTo>
                <a:cubicBezTo>
                  <a:pt x="461207" y="1458965"/>
                  <a:pt x="467665" y="1455106"/>
                  <a:pt x="475002" y="1452542"/>
                </a:cubicBezTo>
                <a:lnTo>
                  <a:pt x="508706" y="1455461"/>
                </a:lnTo>
                <a:cubicBezTo>
                  <a:pt x="508241" y="1442141"/>
                  <a:pt x="521315" y="1438661"/>
                  <a:pt x="547929" y="1445017"/>
                </a:cubicBezTo>
                <a:cubicBezTo>
                  <a:pt x="574542" y="1451370"/>
                  <a:pt x="591921" y="1455936"/>
                  <a:pt x="600064" y="1458715"/>
                </a:cubicBezTo>
                <a:cubicBezTo>
                  <a:pt x="602555" y="1451079"/>
                  <a:pt x="606124" y="1445458"/>
                  <a:pt x="610769" y="1441848"/>
                </a:cubicBezTo>
                <a:cubicBezTo>
                  <a:pt x="615413" y="1438238"/>
                  <a:pt x="619472" y="1441728"/>
                  <a:pt x="622947" y="1452322"/>
                </a:cubicBezTo>
                <a:cubicBezTo>
                  <a:pt x="630469" y="1450735"/>
                  <a:pt x="639104" y="1450377"/>
                  <a:pt x="648856" y="1451248"/>
                </a:cubicBezTo>
                <a:cubicBezTo>
                  <a:pt x="658606" y="1452122"/>
                  <a:pt x="670104" y="1450965"/>
                  <a:pt x="683345" y="1447780"/>
                </a:cubicBezTo>
                <a:cubicBezTo>
                  <a:pt x="690787" y="1452038"/>
                  <a:pt x="698813" y="1455622"/>
                  <a:pt x="707418" y="1458526"/>
                </a:cubicBezTo>
                <a:cubicBezTo>
                  <a:pt x="716026" y="1461432"/>
                  <a:pt x="724470" y="1462841"/>
                  <a:pt x="732754" y="1462754"/>
                </a:cubicBezTo>
                <a:cubicBezTo>
                  <a:pt x="738771" y="1460988"/>
                  <a:pt x="745119" y="1460413"/>
                  <a:pt x="751799" y="1461032"/>
                </a:cubicBezTo>
                <a:cubicBezTo>
                  <a:pt x="758481" y="1461649"/>
                  <a:pt x="763724" y="1464467"/>
                  <a:pt x="767526" y="1469485"/>
                </a:cubicBezTo>
                <a:cubicBezTo>
                  <a:pt x="779099" y="1466766"/>
                  <a:pt x="791072" y="1465476"/>
                  <a:pt x="803444" y="1465618"/>
                </a:cubicBezTo>
                <a:cubicBezTo>
                  <a:pt x="815819" y="1465756"/>
                  <a:pt x="827791" y="1464465"/>
                  <a:pt x="839364" y="1461747"/>
                </a:cubicBezTo>
                <a:cubicBezTo>
                  <a:pt x="851467" y="1463676"/>
                  <a:pt x="868287" y="1466855"/>
                  <a:pt x="889824" y="1471288"/>
                </a:cubicBezTo>
                <a:cubicBezTo>
                  <a:pt x="911361" y="1475721"/>
                  <a:pt x="928602" y="1476727"/>
                  <a:pt x="941547" y="1474312"/>
                </a:cubicBezTo>
                <a:cubicBezTo>
                  <a:pt x="947238" y="1481802"/>
                  <a:pt x="958193" y="1484222"/>
                  <a:pt x="974409" y="1481573"/>
                </a:cubicBezTo>
                <a:cubicBezTo>
                  <a:pt x="990630" y="1478927"/>
                  <a:pt x="1005397" y="1480282"/>
                  <a:pt x="1018716" y="1485640"/>
                </a:cubicBezTo>
                <a:cubicBezTo>
                  <a:pt x="1027029" y="1482292"/>
                  <a:pt x="1036296" y="1478674"/>
                  <a:pt x="1046517" y="1474789"/>
                </a:cubicBezTo>
                <a:cubicBezTo>
                  <a:pt x="1056739" y="1470907"/>
                  <a:pt x="1063790" y="1474076"/>
                  <a:pt x="1067674" y="1484295"/>
                </a:cubicBezTo>
                <a:cubicBezTo>
                  <a:pt x="1080108" y="1480052"/>
                  <a:pt x="1095704" y="1475180"/>
                  <a:pt x="1114469" y="1469680"/>
                </a:cubicBezTo>
                <a:cubicBezTo>
                  <a:pt x="1133231" y="1464181"/>
                  <a:pt x="1149207" y="1464341"/>
                  <a:pt x="1162398" y="1470165"/>
                </a:cubicBezTo>
                <a:cubicBezTo>
                  <a:pt x="1175120" y="1470636"/>
                  <a:pt x="1188413" y="1472230"/>
                  <a:pt x="1202279" y="1474955"/>
                </a:cubicBezTo>
                <a:cubicBezTo>
                  <a:pt x="1216144" y="1477675"/>
                  <a:pt x="1229281" y="1482397"/>
                  <a:pt x="1241695" y="1489122"/>
                </a:cubicBezTo>
                <a:cubicBezTo>
                  <a:pt x="1256626" y="1486149"/>
                  <a:pt x="1270581" y="1487047"/>
                  <a:pt x="1283562" y="1491816"/>
                </a:cubicBezTo>
                <a:cubicBezTo>
                  <a:pt x="1296543" y="1496581"/>
                  <a:pt x="1310497" y="1497479"/>
                  <a:pt x="1325426" y="1494507"/>
                </a:cubicBezTo>
                <a:lnTo>
                  <a:pt x="1390089" y="1505219"/>
                </a:lnTo>
                <a:cubicBezTo>
                  <a:pt x="1393407" y="1507292"/>
                  <a:pt x="1405905" y="1509108"/>
                  <a:pt x="1427586" y="1510674"/>
                </a:cubicBezTo>
                <a:cubicBezTo>
                  <a:pt x="1449267" y="1512241"/>
                  <a:pt x="1463405" y="1512573"/>
                  <a:pt x="1470005" y="1511670"/>
                </a:cubicBezTo>
                <a:cubicBezTo>
                  <a:pt x="1506248" y="1514479"/>
                  <a:pt x="1544102" y="1521202"/>
                  <a:pt x="1583564" y="1531850"/>
                </a:cubicBezTo>
                <a:cubicBezTo>
                  <a:pt x="1623025" y="1542494"/>
                  <a:pt x="1660302" y="1554517"/>
                  <a:pt x="1695396" y="1567925"/>
                </a:cubicBezTo>
                <a:cubicBezTo>
                  <a:pt x="1703847" y="1564451"/>
                  <a:pt x="1713796" y="1560814"/>
                  <a:pt x="1725240" y="1557018"/>
                </a:cubicBezTo>
                <a:cubicBezTo>
                  <a:pt x="1736685" y="1553221"/>
                  <a:pt x="1744683" y="1557323"/>
                  <a:pt x="1749236" y="1569329"/>
                </a:cubicBezTo>
                <a:cubicBezTo>
                  <a:pt x="1768436" y="1564476"/>
                  <a:pt x="1787085" y="1561324"/>
                  <a:pt x="1805178" y="1559864"/>
                </a:cubicBezTo>
                <a:cubicBezTo>
                  <a:pt x="1823272" y="1558407"/>
                  <a:pt x="1840011" y="1555785"/>
                  <a:pt x="1855400" y="1552000"/>
                </a:cubicBezTo>
                <a:cubicBezTo>
                  <a:pt x="1870381" y="1553810"/>
                  <a:pt x="1885257" y="1556164"/>
                  <a:pt x="1900024" y="1559062"/>
                </a:cubicBezTo>
                <a:cubicBezTo>
                  <a:pt x="1914798" y="1561956"/>
                  <a:pt x="1929251" y="1566483"/>
                  <a:pt x="1943393" y="1572640"/>
                </a:cubicBezTo>
                <a:cubicBezTo>
                  <a:pt x="1958444" y="1569806"/>
                  <a:pt x="1973371" y="1571117"/>
                  <a:pt x="1988173" y="1576575"/>
                </a:cubicBezTo>
                <a:cubicBezTo>
                  <a:pt x="2002974" y="1582030"/>
                  <a:pt x="2018853" y="1583078"/>
                  <a:pt x="2035813" y="1579707"/>
                </a:cubicBezTo>
                <a:lnTo>
                  <a:pt x="2109167" y="1592105"/>
                </a:lnTo>
                <a:cubicBezTo>
                  <a:pt x="2114281" y="1593844"/>
                  <a:pt x="2128226" y="1595944"/>
                  <a:pt x="2151012" y="1598400"/>
                </a:cubicBezTo>
                <a:lnTo>
                  <a:pt x="2185771" y="1599765"/>
                </a:lnTo>
                <a:lnTo>
                  <a:pt x="2212448" y="1546732"/>
                </a:lnTo>
                <a:cubicBezTo>
                  <a:pt x="2227130" y="1518269"/>
                  <a:pt x="2243300" y="1491049"/>
                  <a:pt x="2260952" y="1465063"/>
                </a:cubicBezTo>
                <a:cubicBezTo>
                  <a:pt x="2275141" y="1461928"/>
                  <a:pt x="2283389" y="1449390"/>
                  <a:pt x="2285701" y="1427447"/>
                </a:cubicBezTo>
                <a:cubicBezTo>
                  <a:pt x="2288009" y="1405502"/>
                  <a:pt x="2294280" y="1392964"/>
                  <a:pt x="2304508" y="1389829"/>
                </a:cubicBezTo>
                <a:cubicBezTo>
                  <a:pt x="2308797" y="1385953"/>
                  <a:pt x="2313089" y="1381829"/>
                  <a:pt x="2317378" y="1377455"/>
                </a:cubicBezTo>
                <a:lnTo>
                  <a:pt x="2322817" y="1365407"/>
                </a:lnTo>
                <a:lnTo>
                  <a:pt x="2320841" y="1360380"/>
                </a:lnTo>
                <a:lnTo>
                  <a:pt x="2316386" y="1358151"/>
                </a:lnTo>
                <a:lnTo>
                  <a:pt x="2308291" y="1328462"/>
                </a:lnTo>
                <a:lnTo>
                  <a:pt x="2303327" y="1315847"/>
                </a:lnTo>
                <a:cubicBezTo>
                  <a:pt x="2303014" y="1303687"/>
                  <a:pt x="2300039" y="1293042"/>
                  <a:pt x="2294404" y="1283908"/>
                </a:cubicBezTo>
                <a:cubicBezTo>
                  <a:pt x="2288772" y="1274777"/>
                  <a:pt x="2286064" y="1265084"/>
                  <a:pt x="2286283" y="1254829"/>
                </a:cubicBezTo>
                <a:cubicBezTo>
                  <a:pt x="2275456" y="1245521"/>
                  <a:pt x="2268447" y="1235147"/>
                  <a:pt x="2265250" y="1223704"/>
                </a:cubicBezTo>
                <a:lnTo>
                  <a:pt x="2264800" y="1207384"/>
                </a:lnTo>
                <a:cubicBezTo>
                  <a:pt x="2266864" y="1215375"/>
                  <a:pt x="2270355" y="1222965"/>
                  <a:pt x="2275275" y="1230155"/>
                </a:cubicBezTo>
                <a:cubicBezTo>
                  <a:pt x="2280196" y="1237345"/>
                  <a:pt x="2286967" y="1241963"/>
                  <a:pt x="2295592" y="1244005"/>
                </a:cubicBezTo>
                <a:cubicBezTo>
                  <a:pt x="2294673" y="1253599"/>
                  <a:pt x="2295005" y="1258472"/>
                  <a:pt x="2296594" y="1258631"/>
                </a:cubicBezTo>
                <a:cubicBezTo>
                  <a:pt x="2298181" y="1258787"/>
                  <a:pt x="2299620" y="1260267"/>
                  <a:pt x="2300919" y="1263073"/>
                </a:cubicBezTo>
                <a:cubicBezTo>
                  <a:pt x="2301574" y="1265117"/>
                  <a:pt x="2302125" y="1267705"/>
                  <a:pt x="2302572" y="1270834"/>
                </a:cubicBezTo>
                <a:cubicBezTo>
                  <a:pt x="2303021" y="1273965"/>
                  <a:pt x="2302616" y="1276817"/>
                  <a:pt x="2301365" y="1279394"/>
                </a:cubicBezTo>
                <a:lnTo>
                  <a:pt x="2312190" y="1288706"/>
                </a:lnTo>
                <a:lnTo>
                  <a:pt x="2327459" y="1314904"/>
                </a:lnTo>
                <a:lnTo>
                  <a:pt x="2336184" y="1298759"/>
                </a:lnTo>
                <a:cubicBezTo>
                  <a:pt x="2345672" y="1298099"/>
                  <a:pt x="2354417" y="1295459"/>
                  <a:pt x="2362418" y="1290837"/>
                </a:cubicBezTo>
                <a:cubicBezTo>
                  <a:pt x="2370420" y="1286218"/>
                  <a:pt x="2380154" y="1283580"/>
                  <a:pt x="2391618" y="1282919"/>
                </a:cubicBezTo>
                <a:lnTo>
                  <a:pt x="2395422" y="1277594"/>
                </a:lnTo>
                <a:lnTo>
                  <a:pt x="2382688" y="1232007"/>
                </a:lnTo>
                <a:lnTo>
                  <a:pt x="2383473" y="1190673"/>
                </a:lnTo>
                <a:lnTo>
                  <a:pt x="2401475" y="1181534"/>
                </a:lnTo>
                <a:cubicBezTo>
                  <a:pt x="2404080" y="1195451"/>
                  <a:pt x="2409105" y="1207923"/>
                  <a:pt x="2416552" y="1218947"/>
                </a:cubicBezTo>
                <a:lnTo>
                  <a:pt x="2426719" y="1237282"/>
                </a:lnTo>
                <a:lnTo>
                  <a:pt x="2435176" y="1235403"/>
                </a:lnTo>
                <a:lnTo>
                  <a:pt x="2458934" y="1235404"/>
                </a:lnTo>
                <a:lnTo>
                  <a:pt x="2471669" y="1201571"/>
                </a:lnTo>
                <a:lnTo>
                  <a:pt x="2461426" y="1160671"/>
                </a:lnTo>
                <a:lnTo>
                  <a:pt x="2447406" y="1139922"/>
                </a:lnTo>
                <a:cubicBezTo>
                  <a:pt x="2447422" y="1125269"/>
                  <a:pt x="2444515" y="1111179"/>
                  <a:pt x="2438680" y="1097650"/>
                </a:cubicBezTo>
                <a:cubicBezTo>
                  <a:pt x="2432841" y="1084119"/>
                  <a:pt x="2424479" y="1072582"/>
                  <a:pt x="2413591" y="1063033"/>
                </a:cubicBezTo>
                <a:cubicBezTo>
                  <a:pt x="2414832" y="1054291"/>
                  <a:pt x="2413319" y="1045807"/>
                  <a:pt x="2409049" y="1037579"/>
                </a:cubicBezTo>
                <a:cubicBezTo>
                  <a:pt x="2404780" y="1029350"/>
                  <a:pt x="2400404" y="1021663"/>
                  <a:pt x="2395925" y="1014522"/>
                </a:cubicBezTo>
                <a:lnTo>
                  <a:pt x="2381626" y="948623"/>
                </a:lnTo>
                <a:cubicBezTo>
                  <a:pt x="2375829" y="943821"/>
                  <a:pt x="2370654" y="937558"/>
                  <a:pt x="2366096" y="929837"/>
                </a:cubicBezTo>
                <a:cubicBezTo>
                  <a:pt x="2361543" y="922118"/>
                  <a:pt x="2359916" y="913835"/>
                  <a:pt x="2361213" y="904992"/>
                </a:cubicBezTo>
                <a:cubicBezTo>
                  <a:pt x="2350211" y="895046"/>
                  <a:pt x="2342489" y="882129"/>
                  <a:pt x="2338049" y="866239"/>
                </a:cubicBezTo>
                <a:cubicBezTo>
                  <a:pt x="2337082" y="863686"/>
                  <a:pt x="2336360" y="859260"/>
                  <a:pt x="2335886" y="852970"/>
                </a:cubicBezTo>
                <a:cubicBezTo>
                  <a:pt x="2335411" y="846678"/>
                  <a:pt x="2337816" y="842407"/>
                  <a:pt x="2343100" y="840162"/>
                </a:cubicBezTo>
                <a:cubicBezTo>
                  <a:pt x="2347223" y="840209"/>
                  <a:pt x="2351593" y="844811"/>
                  <a:pt x="2356207" y="853972"/>
                </a:cubicBezTo>
                <a:cubicBezTo>
                  <a:pt x="2360822" y="863133"/>
                  <a:pt x="2363819" y="870177"/>
                  <a:pt x="2365194" y="875101"/>
                </a:cubicBezTo>
                <a:cubicBezTo>
                  <a:pt x="2373363" y="883181"/>
                  <a:pt x="2379584" y="892581"/>
                  <a:pt x="2383862" y="903288"/>
                </a:cubicBezTo>
                <a:cubicBezTo>
                  <a:pt x="2388141" y="913999"/>
                  <a:pt x="2391771" y="925149"/>
                  <a:pt x="2394751" y="936737"/>
                </a:cubicBezTo>
                <a:cubicBezTo>
                  <a:pt x="2395321" y="935721"/>
                  <a:pt x="2397877" y="932607"/>
                  <a:pt x="2402416" y="927398"/>
                </a:cubicBezTo>
                <a:cubicBezTo>
                  <a:pt x="2406956" y="922189"/>
                  <a:pt x="2410046" y="920984"/>
                  <a:pt x="2411687" y="923782"/>
                </a:cubicBezTo>
                <a:lnTo>
                  <a:pt x="2411068" y="936288"/>
                </a:lnTo>
                <a:cubicBezTo>
                  <a:pt x="2429681" y="962436"/>
                  <a:pt x="2445566" y="989860"/>
                  <a:pt x="2458724" y="1018561"/>
                </a:cubicBezTo>
                <a:cubicBezTo>
                  <a:pt x="2471881" y="1047259"/>
                  <a:pt x="2487233" y="1072778"/>
                  <a:pt x="2504778" y="1095114"/>
                </a:cubicBezTo>
                <a:lnTo>
                  <a:pt x="2509955" y="1097382"/>
                </a:lnTo>
                <a:lnTo>
                  <a:pt x="2509913" y="1095331"/>
                </a:lnTo>
                <a:cubicBezTo>
                  <a:pt x="2509997" y="1085186"/>
                  <a:pt x="2512801" y="1077761"/>
                  <a:pt x="2518328" y="1073058"/>
                </a:cubicBezTo>
                <a:lnTo>
                  <a:pt x="2520470" y="1071152"/>
                </a:lnTo>
                <a:lnTo>
                  <a:pt x="2510444" y="1056530"/>
                </a:lnTo>
                <a:lnTo>
                  <a:pt x="2517624" y="1038077"/>
                </a:lnTo>
                <a:cubicBezTo>
                  <a:pt x="2514326" y="1022296"/>
                  <a:pt x="2508552" y="1005923"/>
                  <a:pt x="2500302" y="988955"/>
                </a:cubicBezTo>
                <a:cubicBezTo>
                  <a:pt x="2492051" y="971991"/>
                  <a:pt x="2486962" y="954397"/>
                  <a:pt x="2485041" y="936176"/>
                </a:cubicBezTo>
                <a:lnTo>
                  <a:pt x="2467208" y="916493"/>
                </a:lnTo>
                <a:lnTo>
                  <a:pt x="2457619" y="882170"/>
                </a:lnTo>
                <a:cubicBezTo>
                  <a:pt x="2459177" y="873339"/>
                  <a:pt x="2457980" y="864767"/>
                  <a:pt x="2454031" y="856449"/>
                </a:cubicBezTo>
                <a:cubicBezTo>
                  <a:pt x="2450079" y="848132"/>
                  <a:pt x="2444115" y="840888"/>
                  <a:pt x="2436139" y="834724"/>
                </a:cubicBezTo>
                <a:cubicBezTo>
                  <a:pt x="2437704" y="826836"/>
                  <a:pt x="2436229" y="815426"/>
                  <a:pt x="2431716" y="800498"/>
                </a:cubicBezTo>
                <a:cubicBezTo>
                  <a:pt x="2427201" y="785574"/>
                  <a:pt x="2423554" y="773746"/>
                  <a:pt x="2420773" y="765014"/>
                </a:cubicBezTo>
                <a:cubicBezTo>
                  <a:pt x="2417876" y="756486"/>
                  <a:pt x="2413773" y="745472"/>
                  <a:pt x="2408459" y="731967"/>
                </a:cubicBezTo>
                <a:cubicBezTo>
                  <a:pt x="2403142" y="718462"/>
                  <a:pt x="2401208" y="707868"/>
                  <a:pt x="2402660" y="700184"/>
                </a:cubicBezTo>
                <a:cubicBezTo>
                  <a:pt x="2397092" y="700795"/>
                  <a:pt x="2393282" y="697577"/>
                  <a:pt x="2391225" y="690528"/>
                </a:cubicBezTo>
                <a:cubicBezTo>
                  <a:pt x="2389171" y="683482"/>
                  <a:pt x="2387955" y="678510"/>
                  <a:pt x="2387574" y="675620"/>
                </a:cubicBezTo>
                <a:lnTo>
                  <a:pt x="2375684" y="662496"/>
                </a:lnTo>
                <a:cubicBezTo>
                  <a:pt x="2370090" y="638791"/>
                  <a:pt x="2362258" y="614428"/>
                  <a:pt x="2352183" y="589405"/>
                </a:cubicBezTo>
                <a:cubicBezTo>
                  <a:pt x="2342107" y="564383"/>
                  <a:pt x="2336444" y="540443"/>
                  <a:pt x="2335195" y="517579"/>
                </a:cubicBezTo>
                <a:lnTo>
                  <a:pt x="2322244" y="500642"/>
                </a:lnTo>
                <a:cubicBezTo>
                  <a:pt x="2322621" y="488203"/>
                  <a:pt x="2320856" y="476360"/>
                  <a:pt x="2316944" y="465121"/>
                </a:cubicBezTo>
                <a:cubicBezTo>
                  <a:pt x="2313032" y="453881"/>
                  <a:pt x="2308406" y="442837"/>
                  <a:pt x="2303065" y="431997"/>
                </a:cubicBezTo>
                <a:lnTo>
                  <a:pt x="2299588" y="375411"/>
                </a:lnTo>
                <a:lnTo>
                  <a:pt x="2282818" y="359540"/>
                </a:lnTo>
                <a:lnTo>
                  <a:pt x="2268519" y="293642"/>
                </a:lnTo>
                <a:cubicBezTo>
                  <a:pt x="2268509" y="293303"/>
                  <a:pt x="2268948" y="291809"/>
                  <a:pt x="2269838" y="289164"/>
                </a:cubicBezTo>
                <a:cubicBezTo>
                  <a:pt x="2270727" y="286518"/>
                  <a:pt x="2272118" y="284759"/>
                  <a:pt x="2274017" y="283886"/>
                </a:cubicBezTo>
                <a:cubicBezTo>
                  <a:pt x="2277982" y="283977"/>
                  <a:pt x="2281715" y="288757"/>
                  <a:pt x="2285218" y="298228"/>
                </a:cubicBezTo>
                <a:cubicBezTo>
                  <a:pt x="2288720" y="307700"/>
                  <a:pt x="2291082" y="314918"/>
                  <a:pt x="2292299" y="319890"/>
                </a:cubicBezTo>
                <a:cubicBezTo>
                  <a:pt x="2306386" y="340880"/>
                  <a:pt x="2319852" y="363327"/>
                  <a:pt x="2332698" y="387230"/>
                </a:cubicBezTo>
                <a:cubicBezTo>
                  <a:pt x="2345546" y="411136"/>
                  <a:pt x="2357367" y="435069"/>
                  <a:pt x="2368175" y="459030"/>
                </a:cubicBezTo>
                <a:lnTo>
                  <a:pt x="2390717" y="510290"/>
                </a:lnTo>
                <a:lnTo>
                  <a:pt x="2394982" y="525544"/>
                </a:lnTo>
                <a:cubicBezTo>
                  <a:pt x="2400488" y="523491"/>
                  <a:pt x="2404616" y="519253"/>
                  <a:pt x="2407362" y="512833"/>
                </a:cubicBezTo>
                <a:cubicBezTo>
                  <a:pt x="2410104" y="506413"/>
                  <a:pt x="2412748" y="500535"/>
                  <a:pt x="2415283" y="495203"/>
                </a:cubicBezTo>
                <a:cubicBezTo>
                  <a:pt x="2423531" y="503264"/>
                  <a:pt x="2430549" y="512438"/>
                  <a:pt x="2436331" y="522725"/>
                </a:cubicBezTo>
                <a:cubicBezTo>
                  <a:pt x="2442121" y="533014"/>
                  <a:pt x="2447496" y="543675"/>
                  <a:pt x="2452465" y="554708"/>
                </a:cubicBezTo>
                <a:cubicBezTo>
                  <a:pt x="2458465" y="555344"/>
                  <a:pt x="2461940" y="557968"/>
                  <a:pt x="2462889" y="562588"/>
                </a:cubicBezTo>
                <a:cubicBezTo>
                  <a:pt x="2463837" y="567205"/>
                  <a:pt x="2463763" y="571850"/>
                  <a:pt x="2462669" y="576523"/>
                </a:cubicBezTo>
                <a:cubicBezTo>
                  <a:pt x="2466798" y="583934"/>
                  <a:pt x="2470236" y="592567"/>
                  <a:pt x="2472988" y="602418"/>
                </a:cubicBezTo>
                <a:cubicBezTo>
                  <a:pt x="2475741" y="612272"/>
                  <a:pt x="2477275" y="621434"/>
                  <a:pt x="2477589" y="629911"/>
                </a:cubicBezTo>
                <a:cubicBezTo>
                  <a:pt x="2481468" y="629085"/>
                  <a:pt x="2484729" y="629718"/>
                  <a:pt x="2487367" y="631807"/>
                </a:cubicBezTo>
                <a:cubicBezTo>
                  <a:pt x="2490006" y="633897"/>
                  <a:pt x="2491626" y="636014"/>
                  <a:pt x="2492226" y="638158"/>
                </a:cubicBezTo>
                <a:lnTo>
                  <a:pt x="2490541" y="646852"/>
                </a:lnTo>
                <a:lnTo>
                  <a:pt x="2521332" y="683470"/>
                </a:lnTo>
                <a:lnTo>
                  <a:pt x="2537930" y="728171"/>
                </a:lnTo>
                <a:lnTo>
                  <a:pt x="2553632" y="740227"/>
                </a:lnTo>
                <a:cubicBezTo>
                  <a:pt x="2553917" y="753509"/>
                  <a:pt x="2555465" y="760274"/>
                  <a:pt x="2558274" y="760514"/>
                </a:cubicBezTo>
                <a:cubicBezTo>
                  <a:pt x="2561081" y="760759"/>
                  <a:pt x="2562936" y="761267"/>
                  <a:pt x="2563840" y="762043"/>
                </a:cubicBezTo>
                <a:lnTo>
                  <a:pt x="2563221" y="774549"/>
                </a:lnTo>
                <a:lnTo>
                  <a:pt x="2572365" y="792554"/>
                </a:lnTo>
                <a:lnTo>
                  <a:pt x="2593562" y="794851"/>
                </a:lnTo>
                <a:lnTo>
                  <a:pt x="2598889" y="813918"/>
                </a:lnTo>
                <a:cubicBezTo>
                  <a:pt x="2599918" y="817916"/>
                  <a:pt x="2600366" y="822585"/>
                  <a:pt x="2600236" y="827933"/>
                </a:cubicBezTo>
                <a:cubicBezTo>
                  <a:pt x="2600102" y="833282"/>
                  <a:pt x="2599596" y="838220"/>
                  <a:pt x="2598721" y="842747"/>
                </a:cubicBezTo>
                <a:cubicBezTo>
                  <a:pt x="2611594" y="856023"/>
                  <a:pt x="2622046" y="870747"/>
                  <a:pt x="2630078" y="886919"/>
                </a:cubicBezTo>
                <a:cubicBezTo>
                  <a:pt x="2638106" y="903089"/>
                  <a:pt x="2649246" y="916595"/>
                  <a:pt x="2663493" y="927433"/>
                </a:cubicBezTo>
                <a:lnTo>
                  <a:pt x="2669270" y="962820"/>
                </a:lnTo>
                <a:cubicBezTo>
                  <a:pt x="2674503" y="959472"/>
                  <a:pt x="2678493" y="959042"/>
                  <a:pt x="2681243" y="961530"/>
                </a:cubicBezTo>
                <a:cubicBezTo>
                  <a:pt x="2683995" y="964014"/>
                  <a:pt x="2685235" y="968465"/>
                  <a:pt x="2684972" y="974876"/>
                </a:cubicBezTo>
                <a:lnTo>
                  <a:pt x="2689234" y="990131"/>
                </a:lnTo>
                <a:cubicBezTo>
                  <a:pt x="2694827" y="994821"/>
                  <a:pt x="2700142" y="1000360"/>
                  <a:pt x="2705182" y="1006745"/>
                </a:cubicBezTo>
                <a:cubicBezTo>
                  <a:pt x="2710220" y="1013131"/>
                  <a:pt x="2713896" y="1020158"/>
                  <a:pt x="2716209" y="1027819"/>
                </a:cubicBezTo>
                <a:lnTo>
                  <a:pt x="2716356" y="1033201"/>
                </a:lnTo>
                <a:lnTo>
                  <a:pt x="2719773" y="1014159"/>
                </a:lnTo>
                <a:cubicBezTo>
                  <a:pt x="2722168" y="1007477"/>
                  <a:pt x="2726290" y="1002033"/>
                  <a:pt x="2732147" y="997827"/>
                </a:cubicBezTo>
                <a:lnTo>
                  <a:pt x="2791542" y="997827"/>
                </a:lnTo>
                <a:cubicBezTo>
                  <a:pt x="2792698" y="1011354"/>
                  <a:pt x="2797317" y="1012013"/>
                  <a:pt x="2805403" y="999805"/>
                </a:cubicBezTo>
                <a:lnTo>
                  <a:pt x="2808746" y="991683"/>
                </a:lnTo>
                <a:lnTo>
                  <a:pt x="2799961" y="970718"/>
                </a:lnTo>
                <a:lnTo>
                  <a:pt x="2796487" y="914131"/>
                </a:lnTo>
                <a:lnTo>
                  <a:pt x="2779717" y="898261"/>
                </a:lnTo>
                <a:lnTo>
                  <a:pt x="2765418" y="832363"/>
                </a:lnTo>
                <a:cubicBezTo>
                  <a:pt x="2765408" y="832023"/>
                  <a:pt x="2765847" y="830530"/>
                  <a:pt x="2766737" y="827884"/>
                </a:cubicBezTo>
                <a:cubicBezTo>
                  <a:pt x="2767626" y="825239"/>
                  <a:pt x="2769016" y="823480"/>
                  <a:pt x="2770915" y="822604"/>
                </a:cubicBezTo>
                <a:cubicBezTo>
                  <a:pt x="2774881" y="822697"/>
                  <a:pt x="2778614" y="827477"/>
                  <a:pt x="2782117" y="836949"/>
                </a:cubicBezTo>
                <a:cubicBezTo>
                  <a:pt x="2785618" y="846418"/>
                  <a:pt x="2787981" y="853639"/>
                  <a:pt x="2789198" y="858611"/>
                </a:cubicBezTo>
                <a:cubicBezTo>
                  <a:pt x="2803284" y="879598"/>
                  <a:pt x="2816750" y="902045"/>
                  <a:pt x="2829597" y="925951"/>
                </a:cubicBezTo>
                <a:lnTo>
                  <a:pt x="2854681" y="976717"/>
                </a:lnTo>
                <a:lnTo>
                  <a:pt x="2882615" y="978029"/>
                </a:lnTo>
                <a:lnTo>
                  <a:pt x="2882616" y="950310"/>
                </a:lnTo>
                <a:cubicBezTo>
                  <a:pt x="2888885" y="950393"/>
                  <a:pt x="2895153" y="949237"/>
                  <a:pt x="2901422" y="946846"/>
                </a:cubicBezTo>
                <a:cubicBezTo>
                  <a:pt x="2907693" y="944454"/>
                  <a:pt x="2911981" y="940328"/>
                  <a:pt x="2914292" y="934472"/>
                </a:cubicBezTo>
                <a:lnTo>
                  <a:pt x="2945969" y="966148"/>
                </a:lnTo>
                <a:cubicBezTo>
                  <a:pt x="2955537" y="964334"/>
                  <a:pt x="2963127" y="957075"/>
                  <a:pt x="2968738" y="944369"/>
                </a:cubicBezTo>
                <a:cubicBezTo>
                  <a:pt x="2974347" y="931668"/>
                  <a:pt x="2979955" y="924407"/>
                  <a:pt x="2985565" y="922592"/>
                </a:cubicBezTo>
                <a:cubicBezTo>
                  <a:pt x="2987461" y="923501"/>
                  <a:pt x="2988616" y="927624"/>
                  <a:pt x="2989029" y="934966"/>
                </a:cubicBezTo>
                <a:cubicBezTo>
                  <a:pt x="2989442" y="942309"/>
                  <a:pt x="2989608" y="947422"/>
                  <a:pt x="2989524" y="950309"/>
                </a:cubicBezTo>
                <a:cubicBezTo>
                  <a:pt x="2991999" y="968376"/>
                  <a:pt x="3001900" y="983721"/>
                  <a:pt x="3019221" y="996340"/>
                </a:cubicBezTo>
                <a:cubicBezTo>
                  <a:pt x="3036545" y="1008961"/>
                  <a:pt x="3046444" y="1029256"/>
                  <a:pt x="3048918" y="1057222"/>
                </a:cubicBezTo>
                <a:cubicBezTo>
                  <a:pt x="3060220" y="1057879"/>
                  <a:pt x="3069296" y="1060520"/>
                  <a:pt x="3076142" y="1065141"/>
                </a:cubicBezTo>
                <a:cubicBezTo>
                  <a:pt x="3082988" y="1069759"/>
                  <a:pt x="3091071" y="1072399"/>
                  <a:pt x="3100396" y="1073060"/>
                </a:cubicBezTo>
                <a:lnTo>
                  <a:pt x="3108315" y="1112657"/>
                </a:lnTo>
                <a:lnTo>
                  <a:pt x="3139991" y="1132453"/>
                </a:lnTo>
                <a:lnTo>
                  <a:pt x="3124153" y="1176009"/>
                </a:lnTo>
                <a:cubicBezTo>
                  <a:pt x="3121761" y="1175845"/>
                  <a:pt x="3118627" y="1176175"/>
                  <a:pt x="3114747" y="1176999"/>
                </a:cubicBezTo>
                <a:cubicBezTo>
                  <a:pt x="3110871" y="1177824"/>
                  <a:pt x="3108727" y="1180133"/>
                  <a:pt x="3108315" y="1183928"/>
                </a:cubicBezTo>
                <a:cubicBezTo>
                  <a:pt x="3108728" y="1186074"/>
                  <a:pt x="3110870" y="1188712"/>
                  <a:pt x="3114748" y="1191846"/>
                </a:cubicBezTo>
                <a:cubicBezTo>
                  <a:pt x="3118624" y="1194982"/>
                  <a:pt x="3121762" y="1197622"/>
                  <a:pt x="3124152" y="1199768"/>
                </a:cubicBezTo>
                <a:cubicBezTo>
                  <a:pt x="3124069" y="1205952"/>
                  <a:pt x="3125224" y="1212390"/>
                  <a:pt x="3127616" y="1219071"/>
                </a:cubicBezTo>
                <a:cubicBezTo>
                  <a:pt x="3130010" y="1225752"/>
                  <a:pt x="3134135" y="1231198"/>
                  <a:pt x="3139992" y="1235404"/>
                </a:cubicBezTo>
                <a:cubicBezTo>
                  <a:pt x="3134877" y="1240188"/>
                  <a:pt x="3130257" y="1246459"/>
                  <a:pt x="3126134" y="1254212"/>
                </a:cubicBezTo>
                <a:cubicBezTo>
                  <a:pt x="3122007" y="1261967"/>
                  <a:pt x="3125308" y="1266258"/>
                  <a:pt x="3136032" y="1267080"/>
                </a:cubicBezTo>
                <a:lnTo>
                  <a:pt x="3133903" y="1280566"/>
                </a:lnTo>
                <a:lnTo>
                  <a:pt x="3141931" y="1289830"/>
                </a:lnTo>
                <a:cubicBezTo>
                  <a:pt x="3146387" y="1282901"/>
                  <a:pt x="3151338" y="1277950"/>
                  <a:pt x="3156781" y="1274980"/>
                </a:cubicBezTo>
                <a:cubicBezTo>
                  <a:pt x="3162224" y="1272010"/>
                  <a:pt x="3165195" y="1276959"/>
                  <a:pt x="3165690" y="1289831"/>
                </a:cubicBezTo>
                <a:lnTo>
                  <a:pt x="3213204" y="1281911"/>
                </a:lnTo>
                <a:cubicBezTo>
                  <a:pt x="3213121" y="1275722"/>
                  <a:pt x="3214278" y="1269288"/>
                  <a:pt x="3216671" y="1262608"/>
                </a:cubicBezTo>
                <a:cubicBezTo>
                  <a:pt x="3219062" y="1255924"/>
                  <a:pt x="3223188" y="1250482"/>
                  <a:pt x="3229044" y="1246273"/>
                </a:cubicBezTo>
                <a:lnTo>
                  <a:pt x="3288439" y="1246273"/>
                </a:lnTo>
                <a:cubicBezTo>
                  <a:pt x="3289593" y="1259804"/>
                  <a:pt x="3294215" y="1260462"/>
                  <a:pt x="3302297" y="1248255"/>
                </a:cubicBezTo>
                <a:cubicBezTo>
                  <a:pt x="3310382" y="1236043"/>
                  <a:pt x="3315001" y="1224827"/>
                  <a:pt x="3316157" y="1214595"/>
                </a:cubicBezTo>
                <a:cubicBezTo>
                  <a:pt x="3326220" y="1218804"/>
                  <a:pt x="3336778" y="1222270"/>
                  <a:pt x="3347833" y="1224990"/>
                </a:cubicBezTo>
                <a:cubicBezTo>
                  <a:pt x="3358885" y="1227712"/>
                  <a:pt x="3369444" y="1228208"/>
                  <a:pt x="3379512" y="1226475"/>
                </a:cubicBezTo>
                <a:lnTo>
                  <a:pt x="3379510" y="1198760"/>
                </a:lnTo>
                <a:cubicBezTo>
                  <a:pt x="3385779" y="1198840"/>
                  <a:pt x="3392048" y="1197687"/>
                  <a:pt x="3398319" y="1195292"/>
                </a:cubicBezTo>
                <a:cubicBezTo>
                  <a:pt x="3404587" y="1192901"/>
                  <a:pt x="3408879" y="1188777"/>
                  <a:pt x="3411186" y="1182919"/>
                </a:cubicBezTo>
                <a:lnTo>
                  <a:pt x="3442864" y="1214597"/>
                </a:lnTo>
                <a:cubicBezTo>
                  <a:pt x="3452434" y="1212780"/>
                  <a:pt x="3460024" y="1205521"/>
                  <a:pt x="3465633" y="1192819"/>
                </a:cubicBezTo>
                <a:cubicBezTo>
                  <a:pt x="3471240" y="1180115"/>
                  <a:pt x="3476853" y="1172856"/>
                  <a:pt x="3482459" y="1171039"/>
                </a:cubicBezTo>
                <a:cubicBezTo>
                  <a:pt x="3484358" y="1171947"/>
                  <a:pt x="3485514" y="1176073"/>
                  <a:pt x="3485927" y="1183415"/>
                </a:cubicBezTo>
                <a:cubicBezTo>
                  <a:pt x="3486336" y="1190755"/>
                  <a:pt x="3486503" y="1195872"/>
                  <a:pt x="3486419" y="1198759"/>
                </a:cubicBezTo>
                <a:cubicBezTo>
                  <a:pt x="3488897" y="1216825"/>
                  <a:pt x="3498793" y="1232168"/>
                  <a:pt x="3516118" y="1244789"/>
                </a:cubicBezTo>
                <a:cubicBezTo>
                  <a:pt x="3533440" y="1257411"/>
                  <a:pt x="3543338" y="1277703"/>
                  <a:pt x="3545813" y="1305668"/>
                </a:cubicBezTo>
                <a:cubicBezTo>
                  <a:pt x="3557118" y="1306329"/>
                  <a:pt x="3566189" y="1308967"/>
                  <a:pt x="3573036" y="1313587"/>
                </a:cubicBezTo>
                <a:cubicBezTo>
                  <a:pt x="3579885" y="1318208"/>
                  <a:pt x="3587969" y="1320848"/>
                  <a:pt x="3597290" y="1321507"/>
                </a:cubicBezTo>
                <a:lnTo>
                  <a:pt x="3605208" y="1361103"/>
                </a:lnTo>
                <a:lnTo>
                  <a:pt x="3636888" y="1380902"/>
                </a:lnTo>
                <a:lnTo>
                  <a:pt x="3621047" y="1424456"/>
                </a:lnTo>
                <a:cubicBezTo>
                  <a:pt x="3618655" y="1424291"/>
                  <a:pt x="3615521" y="1424622"/>
                  <a:pt x="3611645" y="1425448"/>
                </a:cubicBezTo>
                <a:cubicBezTo>
                  <a:pt x="3607765" y="1426271"/>
                  <a:pt x="3605622" y="1428583"/>
                  <a:pt x="3605209" y="1432378"/>
                </a:cubicBezTo>
                <a:cubicBezTo>
                  <a:pt x="3605622" y="1434521"/>
                  <a:pt x="3607765" y="1437162"/>
                  <a:pt x="3611643" y="1440296"/>
                </a:cubicBezTo>
                <a:cubicBezTo>
                  <a:pt x="3615522" y="1443431"/>
                  <a:pt x="3618656" y="1446069"/>
                  <a:pt x="3621046" y="1448214"/>
                </a:cubicBezTo>
                <a:cubicBezTo>
                  <a:pt x="3620964" y="1454402"/>
                  <a:pt x="3622121" y="1460836"/>
                  <a:pt x="3624513" y="1467517"/>
                </a:cubicBezTo>
                <a:cubicBezTo>
                  <a:pt x="3626904" y="1474199"/>
                  <a:pt x="3631029" y="1479644"/>
                  <a:pt x="3636886" y="1483851"/>
                </a:cubicBezTo>
                <a:cubicBezTo>
                  <a:pt x="3631771" y="1488635"/>
                  <a:pt x="3627151" y="1494905"/>
                  <a:pt x="3623028" y="1502659"/>
                </a:cubicBezTo>
                <a:cubicBezTo>
                  <a:pt x="3618904" y="1510413"/>
                  <a:pt x="3622202" y="1514705"/>
                  <a:pt x="3632926" y="1515527"/>
                </a:cubicBezTo>
                <a:lnTo>
                  <a:pt x="3630797" y="1529013"/>
                </a:lnTo>
                <a:lnTo>
                  <a:pt x="3638825" y="1538277"/>
                </a:lnTo>
                <a:cubicBezTo>
                  <a:pt x="3643281" y="1531348"/>
                  <a:pt x="3648232" y="1526397"/>
                  <a:pt x="3653676" y="1523430"/>
                </a:cubicBezTo>
                <a:cubicBezTo>
                  <a:pt x="3659119" y="1520460"/>
                  <a:pt x="3662089" y="1525409"/>
                  <a:pt x="3662584" y="1538277"/>
                </a:cubicBezTo>
                <a:lnTo>
                  <a:pt x="3710101" y="1530357"/>
                </a:lnTo>
                <a:cubicBezTo>
                  <a:pt x="3710019" y="1524171"/>
                  <a:pt x="3711172" y="1517735"/>
                  <a:pt x="3713565" y="1511054"/>
                </a:cubicBezTo>
                <a:cubicBezTo>
                  <a:pt x="3715957" y="1504374"/>
                  <a:pt x="3720082" y="1498928"/>
                  <a:pt x="3725937" y="1494720"/>
                </a:cubicBezTo>
                <a:lnTo>
                  <a:pt x="3785333" y="1494720"/>
                </a:lnTo>
                <a:cubicBezTo>
                  <a:pt x="3786490" y="1508250"/>
                  <a:pt x="3791109" y="1508909"/>
                  <a:pt x="3799194" y="1496701"/>
                </a:cubicBezTo>
                <a:cubicBezTo>
                  <a:pt x="3807277" y="1484493"/>
                  <a:pt x="3811894" y="1473273"/>
                  <a:pt x="3813052" y="1463045"/>
                </a:cubicBezTo>
                <a:cubicBezTo>
                  <a:pt x="3823114" y="1467251"/>
                  <a:pt x="3833676" y="1470715"/>
                  <a:pt x="3844727" y="1473437"/>
                </a:cubicBezTo>
                <a:cubicBezTo>
                  <a:pt x="3855783" y="1476161"/>
                  <a:pt x="3866341" y="1476654"/>
                  <a:pt x="3876406" y="1474922"/>
                </a:cubicBezTo>
                <a:lnTo>
                  <a:pt x="3876404" y="1447206"/>
                </a:lnTo>
                <a:cubicBezTo>
                  <a:pt x="3882673" y="1447286"/>
                  <a:pt x="3888945" y="1446133"/>
                  <a:pt x="3895214" y="1443742"/>
                </a:cubicBezTo>
                <a:cubicBezTo>
                  <a:pt x="3901484" y="1441347"/>
                  <a:pt x="3905773" y="1437224"/>
                  <a:pt x="3908084" y="1431368"/>
                </a:cubicBezTo>
                <a:lnTo>
                  <a:pt x="3939761" y="1463043"/>
                </a:lnTo>
                <a:cubicBezTo>
                  <a:pt x="3949329" y="1461230"/>
                  <a:pt x="3956919" y="1453971"/>
                  <a:pt x="3962526" y="1441266"/>
                </a:cubicBezTo>
                <a:cubicBezTo>
                  <a:pt x="3968137" y="1428561"/>
                  <a:pt x="3973747" y="1421303"/>
                  <a:pt x="3979354" y="1419489"/>
                </a:cubicBezTo>
                <a:cubicBezTo>
                  <a:pt x="3981252" y="1420394"/>
                  <a:pt x="3982408" y="1424519"/>
                  <a:pt x="3982821" y="1431862"/>
                </a:cubicBezTo>
                <a:cubicBezTo>
                  <a:pt x="3983234" y="1439205"/>
                  <a:pt x="3983397" y="1444318"/>
                  <a:pt x="3983313" y="1447206"/>
                </a:cubicBezTo>
                <a:cubicBezTo>
                  <a:pt x="3985791" y="1465271"/>
                  <a:pt x="3995690" y="1480614"/>
                  <a:pt x="4013012" y="1493236"/>
                </a:cubicBezTo>
                <a:lnTo>
                  <a:pt x="4030160" y="1528388"/>
                </a:lnTo>
                <a:lnTo>
                  <a:pt x="4034868" y="1520001"/>
                </a:lnTo>
                <a:cubicBezTo>
                  <a:pt x="4050542" y="1509362"/>
                  <a:pt x="4059781" y="1498968"/>
                  <a:pt x="4062586" y="1488820"/>
                </a:cubicBezTo>
                <a:lnTo>
                  <a:pt x="4058626" y="1480901"/>
                </a:lnTo>
                <a:cubicBezTo>
                  <a:pt x="4063494" y="1472320"/>
                  <a:pt x="4071579" y="1456815"/>
                  <a:pt x="4082879" y="1434374"/>
                </a:cubicBezTo>
                <a:cubicBezTo>
                  <a:pt x="4094180" y="1411937"/>
                  <a:pt x="4103255" y="1398410"/>
                  <a:pt x="4110102" y="1393789"/>
                </a:cubicBezTo>
                <a:cubicBezTo>
                  <a:pt x="4108202" y="1385704"/>
                  <a:pt x="4107048" y="1377126"/>
                  <a:pt x="4106636" y="1368053"/>
                </a:cubicBezTo>
                <a:cubicBezTo>
                  <a:pt x="4106226" y="1358977"/>
                  <a:pt x="4106060" y="1350398"/>
                  <a:pt x="4106141" y="1342314"/>
                </a:cubicBezTo>
                <a:lnTo>
                  <a:pt x="4121980" y="1326477"/>
                </a:lnTo>
                <a:lnTo>
                  <a:pt x="4106141" y="1318556"/>
                </a:lnTo>
                <a:cubicBezTo>
                  <a:pt x="4121981" y="1306016"/>
                  <a:pt x="4133857" y="1291499"/>
                  <a:pt x="4141780" y="1274999"/>
                </a:cubicBezTo>
                <a:cubicBezTo>
                  <a:pt x="4157616" y="1273679"/>
                  <a:pt x="4165536" y="1268399"/>
                  <a:pt x="4165534" y="1259161"/>
                </a:cubicBezTo>
                <a:cubicBezTo>
                  <a:pt x="4165536" y="1249922"/>
                  <a:pt x="4169494" y="1244642"/>
                  <a:pt x="4177416" y="1243323"/>
                </a:cubicBezTo>
                <a:cubicBezTo>
                  <a:pt x="4193913" y="1243324"/>
                  <a:pt x="4208433" y="1239362"/>
                  <a:pt x="4220971" y="1231445"/>
                </a:cubicBezTo>
                <a:cubicBezTo>
                  <a:pt x="4223693" y="1201252"/>
                  <a:pt x="4228148" y="1172546"/>
                  <a:pt x="4234334" y="1145323"/>
                </a:cubicBezTo>
                <a:cubicBezTo>
                  <a:pt x="4240523" y="1118098"/>
                  <a:pt x="4255865" y="1095331"/>
                  <a:pt x="4280363" y="1077017"/>
                </a:cubicBezTo>
                <a:lnTo>
                  <a:pt x="4300165" y="1073059"/>
                </a:lnTo>
                <a:cubicBezTo>
                  <a:pt x="4301154" y="1059200"/>
                  <a:pt x="4313032" y="1027523"/>
                  <a:pt x="4335800" y="978029"/>
                </a:cubicBezTo>
                <a:cubicBezTo>
                  <a:pt x="4358569" y="928532"/>
                  <a:pt x="4374405" y="896855"/>
                  <a:pt x="4383316" y="882998"/>
                </a:cubicBezTo>
                <a:cubicBezTo>
                  <a:pt x="4382654" y="875078"/>
                  <a:pt x="4380015" y="867159"/>
                  <a:pt x="4375398" y="859238"/>
                </a:cubicBezTo>
                <a:cubicBezTo>
                  <a:pt x="4377790" y="857341"/>
                  <a:pt x="4380924" y="855195"/>
                  <a:pt x="4384800" y="852806"/>
                </a:cubicBezTo>
                <a:cubicBezTo>
                  <a:pt x="4388678" y="850412"/>
                  <a:pt x="4390822" y="847278"/>
                  <a:pt x="4391235" y="843401"/>
                </a:cubicBezTo>
                <a:cubicBezTo>
                  <a:pt x="4391896" y="839442"/>
                  <a:pt x="4394534" y="835482"/>
                  <a:pt x="4399155" y="831520"/>
                </a:cubicBezTo>
                <a:cubicBezTo>
                  <a:pt x="4403609" y="825170"/>
                  <a:pt x="4408558" y="817085"/>
                  <a:pt x="4414005" y="807269"/>
                </a:cubicBezTo>
                <a:cubicBezTo>
                  <a:pt x="4419447" y="797451"/>
                  <a:pt x="4422417" y="788378"/>
                  <a:pt x="4422913" y="780047"/>
                </a:cubicBezTo>
                <a:lnTo>
                  <a:pt x="4418954" y="768167"/>
                </a:lnTo>
                <a:cubicBezTo>
                  <a:pt x="4423902" y="763548"/>
                  <a:pt x="4430833" y="756946"/>
                  <a:pt x="4439739" y="748368"/>
                </a:cubicBezTo>
                <a:cubicBezTo>
                  <a:pt x="4448650" y="739791"/>
                  <a:pt x="4453601" y="733191"/>
                  <a:pt x="4454588" y="728572"/>
                </a:cubicBezTo>
                <a:cubicBezTo>
                  <a:pt x="4453681" y="725105"/>
                  <a:pt x="4450549" y="722134"/>
                  <a:pt x="4445186" y="719662"/>
                </a:cubicBezTo>
                <a:cubicBezTo>
                  <a:pt x="4439822" y="717186"/>
                  <a:pt x="4437678" y="712237"/>
                  <a:pt x="4438752" y="704813"/>
                </a:cubicBezTo>
                <a:cubicBezTo>
                  <a:pt x="4455745" y="693346"/>
                  <a:pt x="4485112" y="664805"/>
                  <a:pt x="4526853" y="619185"/>
                </a:cubicBezTo>
                <a:cubicBezTo>
                  <a:pt x="4568594" y="573568"/>
                  <a:pt x="4592020" y="544037"/>
                  <a:pt x="4597136" y="530589"/>
                </a:cubicBezTo>
                <a:cubicBezTo>
                  <a:pt x="4597055" y="528445"/>
                  <a:pt x="4596229" y="525805"/>
                  <a:pt x="4594659" y="522669"/>
                </a:cubicBezTo>
                <a:cubicBezTo>
                  <a:pt x="4593093" y="519535"/>
                  <a:pt x="4591279" y="516897"/>
                  <a:pt x="4589217" y="514751"/>
                </a:cubicBezTo>
                <a:lnTo>
                  <a:pt x="4609016" y="487032"/>
                </a:lnTo>
                <a:cubicBezTo>
                  <a:pt x="4606870" y="481920"/>
                  <a:pt x="4612150" y="473339"/>
                  <a:pt x="4624856" y="461296"/>
                </a:cubicBezTo>
                <a:cubicBezTo>
                  <a:pt x="4637557" y="449250"/>
                  <a:pt x="4646796" y="440673"/>
                  <a:pt x="4652571" y="435559"/>
                </a:cubicBezTo>
                <a:lnTo>
                  <a:pt x="4660491" y="403880"/>
                </a:lnTo>
                <a:lnTo>
                  <a:pt x="4700085" y="352404"/>
                </a:lnTo>
                <a:cubicBezTo>
                  <a:pt x="4693406" y="345970"/>
                  <a:pt x="4693900" y="339040"/>
                  <a:pt x="4701572" y="331616"/>
                </a:cubicBezTo>
                <a:cubicBezTo>
                  <a:pt x="4709244" y="324191"/>
                  <a:pt x="4716667" y="319243"/>
                  <a:pt x="4723847" y="316770"/>
                </a:cubicBezTo>
                <a:cubicBezTo>
                  <a:pt x="4726401" y="304973"/>
                  <a:pt x="4739105" y="287980"/>
                  <a:pt x="4761954" y="265790"/>
                </a:cubicBezTo>
                <a:cubicBezTo>
                  <a:pt x="4784807" y="243599"/>
                  <a:pt x="4802459" y="227594"/>
                  <a:pt x="4814917" y="217779"/>
                </a:cubicBezTo>
                <a:cubicBezTo>
                  <a:pt x="4808069" y="207217"/>
                  <a:pt x="4812853" y="194679"/>
                  <a:pt x="4829272" y="180162"/>
                </a:cubicBezTo>
                <a:cubicBezTo>
                  <a:pt x="4845687" y="165644"/>
                  <a:pt x="4855420" y="153103"/>
                  <a:pt x="4858472" y="142545"/>
                </a:cubicBezTo>
                <a:lnTo>
                  <a:pt x="4854512" y="138587"/>
                </a:lnTo>
                <a:cubicBezTo>
                  <a:pt x="4856989" y="131821"/>
                  <a:pt x="4868866" y="109711"/>
                  <a:pt x="4890150" y="72261"/>
                </a:cubicBezTo>
                <a:cubicBezTo>
                  <a:pt x="4911431" y="34811"/>
                  <a:pt x="4927271" y="10723"/>
                  <a:pt x="49376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a:p>
        </p:txBody>
      </p:sp>
      <p:sp>
        <p:nvSpPr>
          <p:cNvPr id="5" name="Picture Placeholder 4"/>
          <p:cNvSpPr>
            <a:spLocks noGrp="1"/>
          </p:cNvSpPr>
          <p:nvPr>
            <p:ph type="pic" sz="quarter" idx="10"/>
          </p:nvPr>
        </p:nvSpPr>
        <p:spPr>
          <a:xfrm>
            <a:off x="2137833" y="181473"/>
            <a:ext cx="7700098" cy="6447927"/>
          </a:xfrm>
          <a:custGeom>
            <a:avLst/>
            <a:gdLst>
              <a:gd name="connsiteX0" fmla="*/ 4726980 w 6967396"/>
              <a:gd name="connsiteY0" fmla="*/ 5252279 h 5834374"/>
              <a:gd name="connsiteX1" fmla="*/ 4716092 w 6967396"/>
              <a:gd name="connsiteY1" fmla="*/ 5253781 h 5834374"/>
              <a:gd name="connsiteX2" fmla="*/ 4712280 w 6967396"/>
              <a:gd name="connsiteY2" fmla="*/ 5254846 h 5834374"/>
              <a:gd name="connsiteX3" fmla="*/ 4719669 w 6967396"/>
              <a:gd name="connsiteY3" fmla="*/ 5270253 h 5834374"/>
              <a:gd name="connsiteX4" fmla="*/ 4731178 w 6967396"/>
              <a:gd name="connsiteY4" fmla="*/ 5278345 h 5834374"/>
              <a:gd name="connsiteX5" fmla="*/ 4734691 w 6967396"/>
              <a:gd name="connsiteY5" fmla="*/ 5270680 h 5834374"/>
              <a:gd name="connsiteX6" fmla="*/ 4734544 w 6967396"/>
              <a:gd name="connsiteY6" fmla="*/ 5260958 h 5834374"/>
              <a:gd name="connsiteX7" fmla="*/ 4726980 w 6967396"/>
              <a:gd name="connsiteY7" fmla="*/ 5252279 h 5834374"/>
              <a:gd name="connsiteX8" fmla="*/ 4752434 w 6967396"/>
              <a:gd name="connsiteY8" fmla="*/ 5177847 h 5834374"/>
              <a:gd name="connsiteX9" fmla="*/ 4746840 w 6967396"/>
              <a:gd name="connsiteY9" fmla="*/ 5192768 h 5834374"/>
              <a:gd name="connsiteX10" fmla="*/ 4757146 w 6967396"/>
              <a:gd name="connsiteY10" fmla="*/ 5209419 h 5834374"/>
              <a:gd name="connsiteX11" fmla="*/ 4644758 w 6967396"/>
              <a:gd name="connsiteY11" fmla="*/ 5175039 h 5834374"/>
              <a:gd name="connsiteX12" fmla="*/ 4641296 w 6967396"/>
              <a:gd name="connsiteY12" fmla="*/ 5197591 h 5834374"/>
              <a:gd name="connsiteX13" fmla="*/ 4653731 w 6967396"/>
              <a:gd name="connsiteY13" fmla="*/ 5221866 h 5834374"/>
              <a:gd name="connsiteX14" fmla="*/ 4743910 w 6967396"/>
              <a:gd name="connsiteY14" fmla="*/ 5147337 h 5834374"/>
              <a:gd name="connsiteX15" fmla="*/ 4735520 w 6967396"/>
              <a:gd name="connsiteY15" fmla="*/ 5152250 h 5834374"/>
              <a:gd name="connsiteX16" fmla="*/ 4730789 w 6967396"/>
              <a:gd name="connsiteY16" fmla="*/ 5159225 h 5834374"/>
              <a:gd name="connsiteX17" fmla="*/ 4736943 w 6967396"/>
              <a:gd name="connsiteY17" fmla="*/ 5164700 h 5834374"/>
              <a:gd name="connsiteX18" fmla="*/ 4744360 w 6967396"/>
              <a:gd name="connsiteY18" fmla="*/ 5163657 h 5834374"/>
              <a:gd name="connsiteX19" fmla="*/ 4749857 w 6967396"/>
              <a:gd name="connsiteY19" fmla="*/ 5153898 h 5834374"/>
              <a:gd name="connsiteX20" fmla="*/ 4746885 w 6967396"/>
              <a:gd name="connsiteY20" fmla="*/ 5150619 h 5834374"/>
              <a:gd name="connsiteX21" fmla="*/ 4743910 w 6967396"/>
              <a:gd name="connsiteY21" fmla="*/ 5147337 h 5834374"/>
              <a:gd name="connsiteX22" fmla="*/ 5790510 w 6967396"/>
              <a:gd name="connsiteY22" fmla="*/ 5126268 h 5834374"/>
              <a:gd name="connsiteX23" fmla="*/ 5781721 w 6967396"/>
              <a:gd name="connsiteY23" fmla="*/ 5129753 h 5834374"/>
              <a:gd name="connsiteX24" fmla="*/ 5777389 w 6967396"/>
              <a:gd name="connsiteY24" fmla="*/ 5138157 h 5834374"/>
              <a:gd name="connsiteX25" fmla="*/ 5782612 w 6967396"/>
              <a:gd name="connsiteY25" fmla="*/ 5140297 h 5834374"/>
              <a:gd name="connsiteX26" fmla="*/ 5789894 w 6967396"/>
              <a:gd name="connsiteY26" fmla="*/ 5138773 h 5834374"/>
              <a:gd name="connsiteX27" fmla="*/ 5796457 w 6967396"/>
              <a:gd name="connsiteY27" fmla="*/ 5132830 h 5834374"/>
              <a:gd name="connsiteX28" fmla="*/ 5793086 w 6967396"/>
              <a:gd name="connsiteY28" fmla="*/ 5128119 h 5834374"/>
              <a:gd name="connsiteX29" fmla="*/ 5790510 w 6967396"/>
              <a:gd name="connsiteY29" fmla="*/ 5126268 h 5834374"/>
              <a:gd name="connsiteX30" fmla="*/ 5759553 w 6967396"/>
              <a:gd name="connsiteY30" fmla="*/ 5118471 h 5834374"/>
              <a:gd name="connsiteX31" fmla="*/ 5751163 w 6967396"/>
              <a:gd name="connsiteY31" fmla="*/ 5123385 h 5834374"/>
              <a:gd name="connsiteX32" fmla="*/ 5746429 w 6967396"/>
              <a:gd name="connsiteY32" fmla="*/ 5130361 h 5834374"/>
              <a:gd name="connsiteX33" fmla="*/ 5752587 w 6967396"/>
              <a:gd name="connsiteY33" fmla="*/ 5135838 h 5834374"/>
              <a:gd name="connsiteX34" fmla="*/ 5760003 w 6967396"/>
              <a:gd name="connsiteY34" fmla="*/ 5134792 h 5834374"/>
              <a:gd name="connsiteX35" fmla="*/ 5724785 w 6967396"/>
              <a:gd name="connsiteY35" fmla="*/ 5111743 h 5834374"/>
              <a:gd name="connsiteX36" fmla="*/ 5716390 w 6967396"/>
              <a:gd name="connsiteY36" fmla="*/ 5116654 h 5834374"/>
              <a:gd name="connsiteX37" fmla="*/ 5711660 w 6967396"/>
              <a:gd name="connsiteY37" fmla="*/ 5123630 h 5834374"/>
              <a:gd name="connsiteX38" fmla="*/ 5717815 w 6967396"/>
              <a:gd name="connsiteY38" fmla="*/ 5129108 h 5834374"/>
              <a:gd name="connsiteX39" fmla="*/ 5725231 w 6967396"/>
              <a:gd name="connsiteY39" fmla="*/ 5128061 h 5834374"/>
              <a:gd name="connsiteX40" fmla="*/ 4708414 w 6967396"/>
              <a:gd name="connsiteY40" fmla="*/ 5079141 h 5834374"/>
              <a:gd name="connsiteX41" fmla="*/ 4707657 w 6967396"/>
              <a:gd name="connsiteY41" fmla="*/ 5104021 h 5834374"/>
              <a:gd name="connsiteX42" fmla="*/ 4709757 w 6967396"/>
              <a:gd name="connsiteY42" fmla="*/ 5128100 h 5834374"/>
              <a:gd name="connsiteX43" fmla="*/ 4712365 w 6967396"/>
              <a:gd name="connsiteY43" fmla="*/ 5135594 h 5834374"/>
              <a:gd name="connsiteX44" fmla="*/ 4717834 w 6967396"/>
              <a:gd name="connsiteY44" fmla="*/ 5142289 h 5834374"/>
              <a:gd name="connsiteX45" fmla="*/ 4722726 w 6967396"/>
              <a:gd name="connsiteY45" fmla="*/ 5119337 h 5834374"/>
              <a:gd name="connsiteX46" fmla="*/ 4720304 w 6967396"/>
              <a:gd name="connsiteY46" fmla="*/ 5092265 h 5834374"/>
              <a:gd name="connsiteX47" fmla="*/ 4716818 w 6967396"/>
              <a:gd name="connsiteY47" fmla="*/ 5083472 h 5834374"/>
              <a:gd name="connsiteX48" fmla="*/ 4708414 w 6967396"/>
              <a:gd name="connsiteY48" fmla="*/ 5079141 h 5834374"/>
              <a:gd name="connsiteX49" fmla="*/ 2450939 w 6967396"/>
              <a:gd name="connsiteY49" fmla="*/ 5066311 h 5834374"/>
              <a:gd name="connsiteX50" fmla="*/ 2458858 w 6967396"/>
              <a:gd name="connsiteY50" fmla="*/ 5078188 h 5834374"/>
              <a:gd name="connsiteX51" fmla="*/ 2465785 w 6967396"/>
              <a:gd name="connsiteY51" fmla="*/ 5073734 h 5834374"/>
              <a:gd name="connsiteX52" fmla="*/ 2466775 w 6967396"/>
              <a:gd name="connsiteY52" fmla="*/ 5066311 h 5834374"/>
              <a:gd name="connsiteX53" fmla="*/ 2134166 w 6967396"/>
              <a:gd name="connsiteY53" fmla="*/ 5026714 h 5834374"/>
              <a:gd name="connsiteX54" fmla="*/ 2110410 w 6967396"/>
              <a:gd name="connsiteY54" fmla="*/ 5074229 h 5834374"/>
              <a:gd name="connsiteX55" fmla="*/ 2098530 w 6967396"/>
              <a:gd name="connsiteY55" fmla="*/ 5100958 h 5834374"/>
              <a:gd name="connsiteX56" fmla="*/ 2074771 w 6967396"/>
              <a:gd name="connsiteY56" fmla="*/ 5121747 h 5834374"/>
              <a:gd name="connsiteX57" fmla="*/ 2077246 w 6967396"/>
              <a:gd name="connsiteY57" fmla="*/ 5141049 h 5834374"/>
              <a:gd name="connsiteX58" fmla="*/ 2082689 w 6967396"/>
              <a:gd name="connsiteY58" fmla="*/ 5157383 h 5834374"/>
              <a:gd name="connsiteX59" fmla="*/ 2086157 w 6967396"/>
              <a:gd name="connsiteY59" fmla="*/ 5146989 h 5834374"/>
              <a:gd name="connsiteX60" fmla="*/ 2086651 w 6967396"/>
              <a:gd name="connsiteY60" fmla="*/ 5133624 h 5834374"/>
              <a:gd name="connsiteX61" fmla="*/ 2098528 w 6967396"/>
              <a:gd name="connsiteY61" fmla="*/ 5105908 h 5834374"/>
              <a:gd name="connsiteX62" fmla="*/ 2126247 w 6967396"/>
              <a:gd name="connsiteY62" fmla="*/ 5090069 h 5834374"/>
              <a:gd name="connsiteX63" fmla="*/ 2130206 w 6967396"/>
              <a:gd name="connsiteY63" fmla="*/ 5066312 h 5834374"/>
              <a:gd name="connsiteX64" fmla="*/ 2138125 w 6967396"/>
              <a:gd name="connsiteY64" fmla="*/ 5058392 h 5834374"/>
              <a:gd name="connsiteX65" fmla="*/ 2466773 w 6967396"/>
              <a:gd name="connsiteY65" fmla="*/ 5022756 h 5834374"/>
              <a:gd name="connsiteX66" fmla="*/ 2466776 w 6967396"/>
              <a:gd name="connsiteY66" fmla="*/ 5026716 h 5834374"/>
              <a:gd name="connsiteX67" fmla="*/ 2464796 w 6967396"/>
              <a:gd name="connsiteY67" fmla="*/ 5041562 h 5834374"/>
              <a:gd name="connsiteX68" fmla="*/ 2474693 w 6967396"/>
              <a:gd name="connsiteY68" fmla="*/ 5050473 h 5834374"/>
              <a:gd name="connsiteX69" fmla="*/ 2470735 w 6967396"/>
              <a:gd name="connsiteY69" fmla="*/ 5030674 h 5834374"/>
              <a:gd name="connsiteX70" fmla="*/ 2165844 w 6967396"/>
              <a:gd name="connsiteY70" fmla="*/ 5002958 h 5834374"/>
              <a:gd name="connsiteX71" fmla="*/ 2153965 w 6967396"/>
              <a:gd name="connsiteY71" fmla="*/ 5022757 h 5834374"/>
              <a:gd name="connsiteX72" fmla="*/ 2165843 w 6967396"/>
              <a:gd name="connsiteY72" fmla="*/ 5010876 h 5834374"/>
              <a:gd name="connsiteX73" fmla="*/ 2193559 w 6967396"/>
              <a:gd name="connsiteY73" fmla="*/ 4947522 h 5834374"/>
              <a:gd name="connsiteX74" fmla="*/ 2177722 w 6967396"/>
              <a:gd name="connsiteY74" fmla="*/ 4971280 h 5834374"/>
              <a:gd name="connsiteX75" fmla="*/ 2173764 w 6967396"/>
              <a:gd name="connsiteY75" fmla="*/ 4995038 h 5834374"/>
              <a:gd name="connsiteX76" fmla="*/ 2177722 w 6967396"/>
              <a:gd name="connsiteY76" fmla="*/ 4991078 h 5834374"/>
              <a:gd name="connsiteX77" fmla="*/ 2179206 w 6967396"/>
              <a:gd name="connsiteY77" fmla="*/ 4976228 h 5834374"/>
              <a:gd name="connsiteX78" fmla="*/ 2189602 w 6967396"/>
              <a:gd name="connsiteY78" fmla="*/ 4967322 h 5834374"/>
              <a:gd name="connsiteX79" fmla="*/ 2193559 w 6967396"/>
              <a:gd name="connsiteY79" fmla="*/ 4967319 h 5834374"/>
              <a:gd name="connsiteX80" fmla="*/ 3451174 w 6967396"/>
              <a:gd name="connsiteY80" fmla="*/ 4846603 h 5834374"/>
              <a:gd name="connsiteX81" fmla="*/ 3442784 w 6967396"/>
              <a:gd name="connsiteY81" fmla="*/ 4851518 h 5834374"/>
              <a:gd name="connsiteX82" fmla="*/ 3438051 w 6967396"/>
              <a:gd name="connsiteY82" fmla="*/ 4858494 h 5834374"/>
              <a:gd name="connsiteX83" fmla="*/ 3444204 w 6967396"/>
              <a:gd name="connsiteY83" fmla="*/ 4863968 h 5834374"/>
              <a:gd name="connsiteX84" fmla="*/ 3451620 w 6967396"/>
              <a:gd name="connsiteY84" fmla="*/ 4862922 h 5834374"/>
              <a:gd name="connsiteX85" fmla="*/ 3689409 w 6967396"/>
              <a:gd name="connsiteY85" fmla="*/ 4845823 h 5834374"/>
              <a:gd name="connsiteX86" fmla="*/ 3724627 w 6967396"/>
              <a:gd name="connsiteY86" fmla="*/ 4868872 h 5834374"/>
              <a:gd name="connsiteX87" fmla="*/ 3728267 w 6967396"/>
              <a:gd name="connsiteY87" fmla="*/ 4868958 h 5834374"/>
              <a:gd name="connsiteX88" fmla="*/ 3730692 w 6967396"/>
              <a:gd name="connsiteY88" fmla="*/ 4848497 h 5834374"/>
              <a:gd name="connsiteX89" fmla="*/ 3707273 w 6967396"/>
              <a:gd name="connsiteY89" fmla="*/ 4849055 h 5834374"/>
              <a:gd name="connsiteX90" fmla="*/ 3689409 w 6967396"/>
              <a:gd name="connsiteY90" fmla="*/ 4845823 h 5834374"/>
              <a:gd name="connsiteX91" fmla="*/ 2680597 w 6967396"/>
              <a:gd name="connsiteY91" fmla="*/ 4836654 h 5834374"/>
              <a:gd name="connsiteX92" fmla="*/ 2683071 w 6967396"/>
              <a:gd name="connsiteY92" fmla="*/ 4844078 h 5834374"/>
              <a:gd name="connsiteX93" fmla="*/ 2688514 w 6967396"/>
              <a:gd name="connsiteY93" fmla="*/ 4848532 h 5834374"/>
              <a:gd name="connsiteX94" fmla="*/ 2696433 w 6967396"/>
              <a:gd name="connsiteY94" fmla="*/ 4840612 h 5834374"/>
              <a:gd name="connsiteX95" fmla="*/ 2395503 w 6967396"/>
              <a:gd name="connsiteY95" fmla="*/ 4808935 h 5834374"/>
              <a:gd name="connsiteX96" fmla="*/ 2398470 w 6967396"/>
              <a:gd name="connsiteY96" fmla="*/ 4820320 h 5834374"/>
              <a:gd name="connsiteX97" fmla="*/ 2407382 w 6967396"/>
              <a:gd name="connsiteY97" fmla="*/ 4828735 h 5834374"/>
              <a:gd name="connsiteX98" fmla="*/ 2407380 w 6967396"/>
              <a:gd name="connsiteY98" fmla="*/ 4820813 h 5834374"/>
              <a:gd name="connsiteX99" fmla="*/ 2417279 w 6967396"/>
              <a:gd name="connsiteY99" fmla="*/ 4820319 h 5834374"/>
              <a:gd name="connsiteX100" fmla="*/ 2427181 w 6967396"/>
              <a:gd name="connsiteY100" fmla="*/ 4816852 h 5834374"/>
              <a:gd name="connsiteX101" fmla="*/ 2412824 w 6967396"/>
              <a:gd name="connsiteY101" fmla="*/ 4812894 h 5834374"/>
              <a:gd name="connsiteX102" fmla="*/ 2395503 w 6967396"/>
              <a:gd name="connsiteY102" fmla="*/ 4808935 h 5834374"/>
              <a:gd name="connsiteX103" fmla="*/ 3604781 w 6967396"/>
              <a:gd name="connsiteY103" fmla="*/ 4807797 h 5834374"/>
              <a:gd name="connsiteX104" fmla="*/ 3600351 w 6967396"/>
              <a:gd name="connsiteY104" fmla="*/ 4821371 h 5834374"/>
              <a:gd name="connsiteX105" fmla="*/ 3612515 w 6967396"/>
              <a:gd name="connsiteY105" fmla="*/ 4822597 h 5834374"/>
              <a:gd name="connsiteX106" fmla="*/ 3622615 w 6967396"/>
              <a:gd name="connsiteY106" fmla="*/ 4827483 h 5834374"/>
              <a:gd name="connsiteX107" fmla="*/ 3617829 w 6967396"/>
              <a:gd name="connsiteY107" fmla="*/ 4832419 h 5834374"/>
              <a:gd name="connsiteX108" fmla="*/ 3612240 w 6967396"/>
              <a:gd name="connsiteY108" fmla="*/ 4834492 h 5834374"/>
              <a:gd name="connsiteX109" fmla="*/ 3628392 w 6967396"/>
              <a:gd name="connsiteY109" fmla="*/ 4862871 h 5834374"/>
              <a:gd name="connsiteX110" fmla="*/ 3663163 w 6967396"/>
              <a:gd name="connsiteY110" fmla="*/ 4869599 h 5834374"/>
              <a:gd name="connsiteX111" fmla="*/ 3669892 w 6967396"/>
              <a:gd name="connsiteY111" fmla="*/ 4834830 h 5834374"/>
              <a:gd name="connsiteX112" fmla="*/ 3684536 w 6967396"/>
              <a:gd name="connsiteY112" fmla="*/ 4830224 h 5834374"/>
              <a:gd name="connsiteX113" fmla="*/ 3695524 w 6967396"/>
              <a:gd name="connsiteY113" fmla="*/ 4823555 h 5834374"/>
              <a:gd name="connsiteX114" fmla="*/ 3673582 w 6967396"/>
              <a:gd name="connsiteY114" fmla="*/ 4820437 h 5834374"/>
              <a:gd name="connsiteX115" fmla="*/ 3650377 w 6967396"/>
              <a:gd name="connsiteY115" fmla="*/ 4823836 h 5834374"/>
              <a:gd name="connsiteX116" fmla="*/ 3629640 w 6967396"/>
              <a:gd name="connsiteY116" fmla="*/ 4812159 h 5834374"/>
              <a:gd name="connsiteX117" fmla="*/ 3604781 w 6967396"/>
              <a:gd name="connsiteY117" fmla="*/ 4807797 h 5834374"/>
              <a:gd name="connsiteX118" fmla="*/ 6876978 w 6967396"/>
              <a:gd name="connsiteY118" fmla="*/ 4799077 h 5834374"/>
              <a:gd name="connsiteX119" fmla="*/ 6904694 w 6967396"/>
              <a:gd name="connsiteY119" fmla="*/ 4802640 h 5834374"/>
              <a:gd name="connsiteX120" fmla="*/ 6852988 w 6967396"/>
              <a:gd name="connsiteY120" fmla="*/ 4808864 h 5834374"/>
              <a:gd name="connsiteX121" fmla="*/ 6847042 w 6967396"/>
              <a:gd name="connsiteY121" fmla="*/ 4802302 h 5834374"/>
              <a:gd name="connsiteX122" fmla="*/ 6850857 w 6967396"/>
              <a:gd name="connsiteY122" fmla="*/ 4801236 h 5834374"/>
              <a:gd name="connsiteX123" fmla="*/ 6876978 w 6967396"/>
              <a:gd name="connsiteY123" fmla="*/ 4799077 h 5834374"/>
              <a:gd name="connsiteX124" fmla="*/ 6916753 w 6967396"/>
              <a:gd name="connsiteY124" fmla="*/ 4786939 h 5834374"/>
              <a:gd name="connsiteX125" fmla="*/ 6904694 w 6967396"/>
              <a:gd name="connsiteY125" fmla="*/ 4802640 h 5834374"/>
              <a:gd name="connsiteX126" fmla="*/ 6901501 w 6967396"/>
              <a:gd name="connsiteY126" fmla="*/ 4791200 h 5834374"/>
              <a:gd name="connsiteX127" fmla="*/ 2435098 w 6967396"/>
              <a:gd name="connsiteY127" fmla="*/ 4781216 h 5834374"/>
              <a:gd name="connsiteX128" fmla="*/ 2438067 w 6967396"/>
              <a:gd name="connsiteY128" fmla="*/ 4788640 h 5834374"/>
              <a:gd name="connsiteX129" fmla="*/ 2446976 w 6967396"/>
              <a:gd name="connsiteY129" fmla="*/ 4793098 h 5834374"/>
              <a:gd name="connsiteX130" fmla="*/ 2450938 w 6967396"/>
              <a:gd name="connsiteY130" fmla="*/ 4789137 h 5834374"/>
              <a:gd name="connsiteX131" fmla="*/ 2443018 w 6967396"/>
              <a:gd name="connsiteY131" fmla="*/ 4781218 h 5834374"/>
              <a:gd name="connsiteX132" fmla="*/ 3101429 w 6967396"/>
              <a:gd name="connsiteY132" fmla="*/ 4779356 h 5834374"/>
              <a:gd name="connsiteX133" fmla="*/ 3140368 w 6967396"/>
              <a:gd name="connsiteY133" fmla="*/ 4793657 h 5834374"/>
              <a:gd name="connsiteX134" fmla="*/ 3094150 w 6967396"/>
              <a:gd name="connsiteY134" fmla="*/ 4802971 h 5834374"/>
              <a:gd name="connsiteX135" fmla="*/ 3056640 w 6967396"/>
              <a:gd name="connsiteY135" fmla="*/ 4788271 h 5834374"/>
              <a:gd name="connsiteX136" fmla="*/ 3101429 w 6967396"/>
              <a:gd name="connsiteY136" fmla="*/ 4779356 h 5834374"/>
              <a:gd name="connsiteX137" fmla="*/ 1637269 w 6967396"/>
              <a:gd name="connsiteY137" fmla="*/ 4778268 h 5834374"/>
              <a:gd name="connsiteX138" fmla="*/ 1613513 w 6967396"/>
              <a:gd name="connsiteY138" fmla="*/ 4825783 h 5834374"/>
              <a:gd name="connsiteX139" fmla="*/ 1601633 w 6967396"/>
              <a:gd name="connsiteY139" fmla="*/ 4852512 h 5834374"/>
              <a:gd name="connsiteX140" fmla="*/ 1577876 w 6967396"/>
              <a:gd name="connsiteY140" fmla="*/ 4873297 h 5834374"/>
              <a:gd name="connsiteX141" fmla="*/ 1580352 w 6967396"/>
              <a:gd name="connsiteY141" fmla="*/ 4892602 h 5834374"/>
              <a:gd name="connsiteX142" fmla="*/ 1585795 w 6967396"/>
              <a:gd name="connsiteY142" fmla="*/ 4908936 h 5834374"/>
              <a:gd name="connsiteX143" fmla="*/ 1589260 w 6967396"/>
              <a:gd name="connsiteY143" fmla="*/ 4898543 h 5834374"/>
              <a:gd name="connsiteX144" fmla="*/ 1589754 w 6967396"/>
              <a:gd name="connsiteY144" fmla="*/ 4885178 h 5834374"/>
              <a:gd name="connsiteX145" fmla="*/ 1601635 w 6967396"/>
              <a:gd name="connsiteY145" fmla="*/ 4857461 h 5834374"/>
              <a:gd name="connsiteX146" fmla="*/ 1629349 w 6967396"/>
              <a:gd name="connsiteY146" fmla="*/ 4841620 h 5834374"/>
              <a:gd name="connsiteX147" fmla="*/ 1633311 w 6967396"/>
              <a:gd name="connsiteY147" fmla="*/ 4817862 h 5834374"/>
              <a:gd name="connsiteX148" fmla="*/ 1641231 w 6967396"/>
              <a:gd name="connsiteY148" fmla="*/ 4809945 h 5834374"/>
              <a:gd name="connsiteX149" fmla="*/ 6897236 w 6967396"/>
              <a:gd name="connsiteY149" fmla="*/ 4775946 h 5834374"/>
              <a:gd name="connsiteX150" fmla="*/ 6901501 w 6967396"/>
              <a:gd name="connsiteY150" fmla="*/ 4791200 h 5834374"/>
              <a:gd name="connsiteX151" fmla="*/ 6865663 w 6967396"/>
              <a:gd name="connsiteY151" fmla="*/ 4780654 h 5834374"/>
              <a:gd name="connsiteX152" fmla="*/ 6880018 w 6967396"/>
              <a:gd name="connsiteY152" fmla="*/ 4778698 h 5834374"/>
              <a:gd name="connsiteX153" fmla="*/ 6897236 w 6967396"/>
              <a:gd name="connsiteY153" fmla="*/ 4775946 h 5834374"/>
              <a:gd name="connsiteX154" fmla="*/ 3381971 w 6967396"/>
              <a:gd name="connsiteY154" fmla="*/ 4775489 h 5834374"/>
              <a:gd name="connsiteX155" fmla="*/ 3373581 w 6967396"/>
              <a:gd name="connsiteY155" fmla="*/ 4780403 h 5834374"/>
              <a:gd name="connsiteX156" fmla="*/ 3368847 w 6967396"/>
              <a:gd name="connsiteY156" fmla="*/ 4787379 h 5834374"/>
              <a:gd name="connsiteX157" fmla="*/ 3375001 w 6967396"/>
              <a:gd name="connsiteY157" fmla="*/ 4792853 h 5834374"/>
              <a:gd name="connsiteX158" fmla="*/ 3382418 w 6967396"/>
              <a:gd name="connsiteY158" fmla="*/ 4791810 h 5834374"/>
              <a:gd name="connsiteX159" fmla="*/ 3387914 w 6967396"/>
              <a:gd name="connsiteY159" fmla="*/ 4782052 h 5834374"/>
              <a:gd name="connsiteX160" fmla="*/ 3384943 w 6967396"/>
              <a:gd name="connsiteY160" fmla="*/ 4778772 h 5834374"/>
              <a:gd name="connsiteX161" fmla="*/ 3381971 w 6967396"/>
              <a:gd name="connsiteY161" fmla="*/ 4775489 h 5834374"/>
              <a:gd name="connsiteX162" fmla="*/ 3971613 w 6967396"/>
              <a:gd name="connsiteY162" fmla="*/ 4766977 h 5834374"/>
              <a:gd name="connsiteX163" fmla="*/ 3965720 w 6967396"/>
              <a:gd name="connsiteY163" fmla="*/ 4775303 h 5834374"/>
              <a:gd name="connsiteX164" fmla="*/ 3960623 w 6967396"/>
              <a:gd name="connsiteY164" fmla="*/ 4786491 h 5834374"/>
              <a:gd name="connsiteX165" fmla="*/ 3972532 w 6967396"/>
              <a:gd name="connsiteY165" fmla="*/ 4796014 h 5834374"/>
              <a:gd name="connsiteX166" fmla="*/ 3987764 w 6967396"/>
              <a:gd name="connsiteY166" fmla="*/ 4795353 h 5834374"/>
              <a:gd name="connsiteX167" fmla="*/ 4029714 w 6967396"/>
              <a:gd name="connsiteY167" fmla="*/ 4783632 h 5834374"/>
              <a:gd name="connsiteX168" fmla="*/ 4030780 w 6967396"/>
              <a:gd name="connsiteY168" fmla="*/ 4787448 h 5834374"/>
              <a:gd name="connsiteX169" fmla="*/ 4038843 w 6967396"/>
              <a:gd name="connsiteY169" fmla="*/ 4792389 h 5834374"/>
              <a:gd name="connsiteX170" fmla="*/ 4048167 w 6967396"/>
              <a:gd name="connsiteY170" fmla="*/ 4790813 h 5834374"/>
              <a:gd name="connsiteX171" fmla="*/ 4041002 w 6967396"/>
              <a:gd name="connsiteY171" fmla="*/ 4783563 h 5834374"/>
              <a:gd name="connsiteX172" fmla="*/ 4029714 w 6967396"/>
              <a:gd name="connsiteY172" fmla="*/ 4783632 h 5834374"/>
              <a:gd name="connsiteX173" fmla="*/ 4009934 w 6967396"/>
              <a:gd name="connsiteY173" fmla="*/ 4771687 h 5834374"/>
              <a:gd name="connsiteX174" fmla="*/ 3983503 w 6967396"/>
              <a:gd name="connsiteY174" fmla="*/ 4780101 h 5834374"/>
              <a:gd name="connsiteX175" fmla="*/ 3980020 w 6967396"/>
              <a:gd name="connsiteY175" fmla="*/ 4771307 h 5834374"/>
              <a:gd name="connsiteX176" fmla="*/ 3971613 w 6967396"/>
              <a:gd name="connsiteY176" fmla="*/ 4766977 h 5834374"/>
              <a:gd name="connsiteX177" fmla="*/ 3812498 w 6967396"/>
              <a:gd name="connsiteY177" fmla="*/ 4758493 h 5834374"/>
              <a:gd name="connsiteX178" fmla="*/ 3795271 w 6967396"/>
              <a:gd name="connsiteY178" fmla="*/ 4780741 h 5834374"/>
              <a:gd name="connsiteX179" fmla="*/ 3771513 w 6967396"/>
              <a:gd name="connsiteY179" fmla="*/ 4829742 h 5834374"/>
              <a:gd name="connsiteX180" fmla="*/ 3768047 w 6967396"/>
              <a:gd name="connsiteY180" fmla="*/ 4848551 h 5834374"/>
              <a:gd name="connsiteX181" fmla="*/ 3755674 w 6967396"/>
              <a:gd name="connsiteY181" fmla="*/ 4861420 h 5834374"/>
              <a:gd name="connsiteX182" fmla="*/ 3752437 w 6967396"/>
              <a:gd name="connsiteY182" fmla="*/ 4869511 h 5834374"/>
              <a:gd name="connsiteX183" fmla="*/ 3772213 w 6967396"/>
              <a:gd name="connsiteY183" fmla="*/ 4869968 h 5834374"/>
              <a:gd name="connsiteX184" fmla="*/ 3819798 w 6967396"/>
              <a:gd name="connsiteY184" fmla="*/ 4871060 h 5834374"/>
              <a:gd name="connsiteX185" fmla="*/ 3843577 w 6967396"/>
              <a:gd name="connsiteY185" fmla="*/ 4897308 h 5834374"/>
              <a:gd name="connsiteX186" fmla="*/ 3868591 w 6967396"/>
              <a:gd name="connsiteY186" fmla="*/ 4898543 h 5834374"/>
              <a:gd name="connsiteX187" fmla="*/ 3893602 w 6967396"/>
              <a:gd name="connsiteY187" fmla="*/ 4899778 h 5834374"/>
              <a:gd name="connsiteX188" fmla="*/ 3926387 w 6967396"/>
              <a:gd name="connsiteY188" fmla="*/ 4908605 h 5834374"/>
              <a:gd name="connsiteX189" fmla="*/ 3966958 w 6967396"/>
              <a:gd name="connsiteY189" fmla="*/ 4912171 h 5834374"/>
              <a:gd name="connsiteX190" fmla="*/ 4002342 w 6967396"/>
              <a:gd name="connsiteY190" fmla="*/ 4906395 h 5834374"/>
              <a:gd name="connsiteX191" fmla="*/ 3979633 w 6967396"/>
              <a:gd name="connsiteY191" fmla="*/ 4918908 h 5834374"/>
              <a:gd name="connsiteX192" fmla="*/ 3959777 w 6967396"/>
              <a:gd name="connsiteY192" fmla="*/ 4930624 h 5834374"/>
              <a:gd name="connsiteX193" fmla="*/ 3992910 w 6967396"/>
              <a:gd name="connsiteY193" fmla="*/ 4938838 h 5834374"/>
              <a:gd name="connsiteX194" fmla="*/ 4024441 w 6967396"/>
              <a:gd name="connsiteY194" fmla="*/ 4941336 h 5834374"/>
              <a:gd name="connsiteX195" fmla="*/ 4043958 w 6967396"/>
              <a:gd name="connsiteY195" fmla="*/ 4952329 h 5834374"/>
              <a:gd name="connsiteX196" fmla="*/ 4063263 w 6967396"/>
              <a:gd name="connsiteY196" fmla="*/ 4947852 h 5834374"/>
              <a:gd name="connsiteX197" fmla="*/ 4054589 w 6967396"/>
              <a:gd name="connsiteY197" fmla="*/ 4935645 h 5834374"/>
              <a:gd name="connsiteX198" fmla="*/ 4035781 w 6967396"/>
              <a:gd name="connsiteY198" fmla="*/ 4894561 h 5834374"/>
              <a:gd name="connsiteX199" fmla="*/ 4035156 w 6967396"/>
              <a:gd name="connsiteY199" fmla="*/ 4863038 h 5834374"/>
              <a:gd name="connsiteX200" fmla="*/ 4019002 w 6967396"/>
              <a:gd name="connsiteY200" fmla="*/ 4848296 h 5834374"/>
              <a:gd name="connsiteX201" fmla="*/ 3977052 w 6967396"/>
              <a:gd name="connsiteY201" fmla="*/ 4860017 h 5834374"/>
              <a:gd name="connsiteX202" fmla="*/ 3972693 w 6967396"/>
              <a:gd name="connsiteY202" fmla="*/ 4849927 h 5834374"/>
              <a:gd name="connsiteX203" fmla="*/ 3961350 w 6967396"/>
              <a:gd name="connsiteY203" fmla="*/ 4847958 h 5834374"/>
              <a:gd name="connsiteX204" fmla="*/ 3949333 w 6967396"/>
              <a:gd name="connsiteY204" fmla="*/ 4856454 h 5834374"/>
              <a:gd name="connsiteX205" fmla="*/ 3938917 w 6967396"/>
              <a:gd name="connsiteY205" fmla="*/ 4870671 h 5834374"/>
              <a:gd name="connsiteX206" fmla="*/ 3933665 w 6967396"/>
              <a:gd name="connsiteY206" fmla="*/ 4884986 h 5834374"/>
              <a:gd name="connsiteX207" fmla="*/ 3920297 w 6967396"/>
              <a:gd name="connsiteY207" fmla="*/ 4892320 h 5834374"/>
              <a:gd name="connsiteX208" fmla="*/ 3859094 w 6967396"/>
              <a:gd name="connsiteY208" fmla="*/ 4871903 h 5834374"/>
              <a:gd name="connsiteX209" fmla="*/ 3797084 w 6967396"/>
              <a:gd name="connsiteY209" fmla="*/ 4848628 h 5834374"/>
              <a:gd name="connsiteX210" fmla="*/ 3839654 w 6967396"/>
              <a:gd name="connsiteY210" fmla="*/ 4824402 h 5834374"/>
              <a:gd name="connsiteX211" fmla="*/ 3849132 w 6967396"/>
              <a:gd name="connsiteY211" fmla="*/ 4784752 h 5834374"/>
              <a:gd name="connsiteX212" fmla="*/ 3875208 w 6967396"/>
              <a:gd name="connsiteY212" fmla="*/ 4789799 h 5834374"/>
              <a:gd name="connsiteX213" fmla="*/ 3876983 w 6967396"/>
              <a:gd name="connsiteY213" fmla="*/ 4788788 h 5834374"/>
              <a:gd name="connsiteX214" fmla="*/ 3877958 w 6967396"/>
              <a:gd name="connsiteY214" fmla="*/ 4784921 h 5834374"/>
              <a:gd name="connsiteX215" fmla="*/ 3872014 w 6967396"/>
              <a:gd name="connsiteY215" fmla="*/ 4778358 h 5834374"/>
              <a:gd name="connsiteX216" fmla="*/ 3810547 w 6967396"/>
              <a:gd name="connsiteY216" fmla="*/ 4779086 h 5834374"/>
              <a:gd name="connsiteX217" fmla="*/ 3821918 w 6967396"/>
              <a:gd name="connsiteY217" fmla="*/ 4764605 h 5834374"/>
              <a:gd name="connsiteX218" fmla="*/ 3471037 w 6967396"/>
              <a:gd name="connsiteY218" fmla="*/ 4757672 h 5834374"/>
              <a:gd name="connsiteX219" fmla="*/ 3442985 w 6967396"/>
              <a:gd name="connsiteY219" fmla="*/ 4758442 h 5834374"/>
              <a:gd name="connsiteX220" fmla="*/ 3422678 w 6967396"/>
              <a:gd name="connsiteY220" fmla="*/ 4766685 h 5834374"/>
              <a:gd name="connsiteX221" fmla="*/ 3403170 w 6967396"/>
              <a:gd name="connsiteY221" fmla="*/ 4777789 h 5834374"/>
              <a:gd name="connsiteX222" fmla="*/ 3421577 w 6967396"/>
              <a:gd name="connsiteY222" fmla="*/ 4792177 h 5834374"/>
              <a:gd name="connsiteX223" fmla="*/ 3438389 w 6967396"/>
              <a:gd name="connsiteY223" fmla="*/ 4800842 h 5834374"/>
              <a:gd name="connsiteX224" fmla="*/ 3466346 w 6967396"/>
              <a:gd name="connsiteY224" fmla="*/ 4786863 h 5834374"/>
              <a:gd name="connsiteX225" fmla="*/ 3498171 w 6967396"/>
              <a:gd name="connsiteY225" fmla="*/ 4808804 h 5834374"/>
              <a:gd name="connsiteX226" fmla="*/ 3501983 w 6967396"/>
              <a:gd name="connsiteY226" fmla="*/ 4807739 h 5834374"/>
              <a:gd name="connsiteX227" fmla="*/ 3554142 w 6967396"/>
              <a:gd name="connsiteY227" fmla="*/ 4817835 h 5834374"/>
              <a:gd name="connsiteX228" fmla="*/ 3553861 w 6967396"/>
              <a:gd name="connsiteY228" fmla="*/ 4772689 h 5834374"/>
              <a:gd name="connsiteX229" fmla="*/ 3498424 w 6967396"/>
              <a:gd name="connsiteY229" fmla="*/ 4765567 h 5834374"/>
              <a:gd name="connsiteX230" fmla="*/ 3471037 w 6967396"/>
              <a:gd name="connsiteY230" fmla="*/ 4757672 h 5834374"/>
              <a:gd name="connsiteX231" fmla="*/ 2435096 w 6967396"/>
              <a:gd name="connsiteY231" fmla="*/ 4757459 h 5834374"/>
              <a:gd name="connsiteX232" fmla="*/ 2438068 w 6967396"/>
              <a:gd name="connsiteY232" fmla="*/ 4764387 h 5834374"/>
              <a:gd name="connsiteX233" fmla="*/ 2446978 w 6967396"/>
              <a:gd name="connsiteY233" fmla="*/ 4765378 h 5834374"/>
              <a:gd name="connsiteX234" fmla="*/ 2450939 w 6967396"/>
              <a:gd name="connsiteY234" fmla="*/ 4765379 h 5834374"/>
              <a:gd name="connsiteX235" fmla="*/ 2447967 w 6967396"/>
              <a:gd name="connsiteY235" fmla="*/ 4758450 h 5834374"/>
              <a:gd name="connsiteX236" fmla="*/ 2439057 w 6967396"/>
              <a:gd name="connsiteY236" fmla="*/ 4757459 h 5834374"/>
              <a:gd name="connsiteX237" fmla="*/ 1668947 w 6967396"/>
              <a:gd name="connsiteY237" fmla="*/ 4754509 h 5834374"/>
              <a:gd name="connsiteX238" fmla="*/ 1657067 w 6967396"/>
              <a:gd name="connsiteY238" fmla="*/ 4774308 h 5834374"/>
              <a:gd name="connsiteX239" fmla="*/ 1668949 w 6967396"/>
              <a:gd name="connsiteY239" fmla="*/ 4762430 h 5834374"/>
              <a:gd name="connsiteX240" fmla="*/ 3733548 w 6967396"/>
              <a:gd name="connsiteY240" fmla="*/ 4738932 h 5834374"/>
              <a:gd name="connsiteX241" fmla="*/ 3711114 w 6967396"/>
              <a:gd name="connsiteY241" fmla="*/ 4761642 h 5834374"/>
              <a:gd name="connsiteX242" fmla="*/ 3734094 w 6967396"/>
              <a:gd name="connsiteY242" fmla="*/ 4785030 h 5834374"/>
              <a:gd name="connsiteX243" fmla="*/ 3738276 w 6967396"/>
              <a:gd name="connsiteY243" fmla="*/ 4786874 h 5834374"/>
              <a:gd name="connsiteX244" fmla="*/ 3739837 w 6967396"/>
              <a:gd name="connsiteY244" fmla="*/ 4774309 h 5834374"/>
              <a:gd name="connsiteX245" fmla="*/ 3752280 w 6967396"/>
              <a:gd name="connsiteY245" fmla="*/ 4749731 h 5834374"/>
              <a:gd name="connsiteX246" fmla="*/ 2652877 w 6967396"/>
              <a:gd name="connsiteY246" fmla="*/ 4713905 h 5834374"/>
              <a:gd name="connsiteX247" fmla="*/ 2655353 w 6967396"/>
              <a:gd name="connsiteY247" fmla="*/ 4721327 h 5834374"/>
              <a:gd name="connsiteX248" fmla="*/ 2660796 w 6967396"/>
              <a:gd name="connsiteY248" fmla="*/ 4725782 h 5834374"/>
              <a:gd name="connsiteX249" fmla="*/ 2680598 w 6967396"/>
              <a:gd name="connsiteY249" fmla="*/ 4717863 h 5834374"/>
              <a:gd name="connsiteX250" fmla="*/ 1696666 w 6967396"/>
              <a:gd name="connsiteY250" fmla="*/ 4699075 h 5834374"/>
              <a:gd name="connsiteX251" fmla="*/ 1680827 w 6967396"/>
              <a:gd name="connsiteY251" fmla="*/ 4722830 h 5834374"/>
              <a:gd name="connsiteX252" fmla="*/ 1676866 w 6967396"/>
              <a:gd name="connsiteY252" fmla="*/ 4746588 h 5834374"/>
              <a:gd name="connsiteX253" fmla="*/ 1680828 w 6967396"/>
              <a:gd name="connsiteY253" fmla="*/ 4742631 h 5834374"/>
              <a:gd name="connsiteX254" fmla="*/ 1682312 w 6967396"/>
              <a:gd name="connsiteY254" fmla="*/ 4727781 h 5834374"/>
              <a:gd name="connsiteX255" fmla="*/ 1692704 w 6967396"/>
              <a:gd name="connsiteY255" fmla="*/ 4718872 h 5834374"/>
              <a:gd name="connsiteX256" fmla="*/ 1696665 w 6967396"/>
              <a:gd name="connsiteY256" fmla="*/ 4718873 h 5834374"/>
              <a:gd name="connsiteX257" fmla="*/ 3337948 w 6967396"/>
              <a:gd name="connsiteY257" fmla="*/ 4676784 h 5834374"/>
              <a:gd name="connsiteX258" fmla="*/ 3332529 w 6967396"/>
              <a:gd name="connsiteY258" fmla="*/ 4684981 h 5834374"/>
              <a:gd name="connsiteX259" fmla="*/ 3330767 w 6967396"/>
              <a:gd name="connsiteY259" fmla="*/ 4695236 h 5834374"/>
              <a:gd name="connsiteX260" fmla="*/ 3354100 w 6967396"/>
              <a:gd name="connsiteY260" fmla="*/ 4705163 h 5834374"/>
              <a:gd name="connsiteX261" fmla="*/ 3366702 w 6967396"/>
              <a:gd name="connsiteY261" fmla="*/ 4700613 h 5834374"/>
              <a:gd name="connsiteX262" fmla="*/ 3374848 w 6967396"/>
              <a:gd name="connsiteY262" fmla="*/ 4691143 h 5834374"/>
              <a:gd name="connsiteX263" fmla="*/ 3361067 w 6967396"/>
              <a:gd name="connsiteY263" fmla="*/ 4687800 h 5834374"/>
              <a:gd name="connsiteX264" fmla="*/ 3346022 w 6967396"/>
              <a:gd name="connsiteY264" fmla="*/ 4690974 h 5834374"/>
              <a:gd name="connsiteX265" fmla="*/ 3343014 w 6967396"/>
              <a:gd name="connsiteY265" fmla="*/ 4682051 h 5834374"/>
              <a:gd name="connsiteX266" fmla="*/ 3337948 w 6967396"/>
              <a:gd name="connsiteY266" fmla="*/ 4676784 h 5834374"/>
              <a:gd name="connsiteX267" fmla="*/ 6030829 w 6967396"/>
              <a:gd name="connsiteY267" fmla="*/ 4676775 h 5834374"/>
              <a:gd name="connsiteX268" fmla="*/ 6036157 w 6967396"/>
              <a:gd name="connsiteY268" fmla="*/ 4695846 h 5834374"/>
              <a:gd name="connsiteX269" fmla="*/ 6055637 w 6967396"/>
              <a:gd name="connsiteY269" fmla="*/ 4701192 h 5834374"/>
              <a:gd name="connsiteX270" fmla="*/ 6073060 w 6967396"/>
              <a:gd name="connsiteY270" fmla="*/ 4710201 h 5834374"/>
              <a:gd name="connsiteX271" fmla="*/ 6090443 w 6967396"/>
              <a:gd name="connsiteY271" fmla="*/ 4713568 h 5834374"/>
              <a:gd name="connsiteX272" fmla="*/ 6095324 w 6967396"/>
              <a:gd name="connsiteY272" fmla="*/ 4716317 h 5834374"/>
              <a:gd name="connsiteX273" fmla="*/ 6104558 w 6967396"/>
              <a:gd name="connsiteY273" fmla="*/ 4707054 h 5834374"/>
              <a:gd name="connsiteX274" fmla="*/ 6110129 w 6967396"/>
              <a:gd name="connsiteY274" fmla="*/ 4695734 h 5834374"/>
              <a:gd name="connsiteX275" fmla="*/ 6096348 w 6967396"/>
              <a:gd name="connsiteY275" fmla="*/ 4692391 h 5834374"/>
              <a:gd name="connsiteX276" fmla="*/ 6081303 w 6967396"/>
              <a:gd name="connsiteY276" fmla="*/ 4695565 h 5834374"/>
              <a:gd name="connsiteX277" fmla="*/ 6069864 w 6967396"/>
              <a:gd name="connsiteY277" fmla="*/ 4698762 h 5834374"/>
              <a:gd name="connsiteX278" fmla="*/ 2696433 w 6967396"/>
              <a:gd name="connsiteY278" fmla="*/ 4674308 h 5834374"/>
              <a:gd name="connsiteX279" fmla="*/ 2696929 w 6967396"/>
              <a:gd name="connsiteY279" fmla="*/ 4681732 h 5834374"/>
              <a:gd name="connsiteX280" fmla="*/ 2700395 w 6967396"/>
              <a:gd name="connsiteY280" fmla="*/ 4686187 h 5834374"/>
              <a:gd name="connsiteX281" fmla="*/ 2704353 w 6967396"/>
              <a:gd name="connsiteY281" fmla="*/ 4678266 h 5834374"/>
              <a:gd name="connsiteX282" fmla="*/ 2700393 w 6967396"/>
              <a:gd name="connsiteY282" fmla="*/ 4674308 h 5834374"/>
              <a:gd name="connsiteX283" fmla="*/ 6175577 w 6967396"/>
              <a:gd name="connsiteY283" fmla="*/ 4665113 h 5834374"/>
              <a:gd name="connsiteX284" fmla="*/ 6174959 w 6967396"/>
              <a:gd name="connsiteY284" fmla="*/ 4677621 h 5834374"/>
              <a:gd name="connsiteX285" fmla="*/ 6180905 w 6967396"/>
              <a:gd name="connsiteY285" fmla="*/ 4684183 h 5834374"/>
              <a:gd name="connsiteX286" fmla="*/ 6182934 w 6967396"/>
              <a:gd name="connsiteY286" fmla="*/ 4674879 h 5834374"/>
              <a:gd name="connsiteX287" fmla="*/ 6175577 w 6967396"/>
              <a:gd name="connsiteY287" fmla="*/ 4665113 h 5834374"/>
              <a:gd name="connsiteX288" fmla="*/ 2753909 w 6967396"/>
              <a:gd name="connsiteY288" fmla="*/ 4652352 h 5834374"/>
              <a:gd name="connsiteX289" fmla="*/ 2750383 w 6967396"/>
              <a:gd name="connsiteY289" fmla="*/ 4662924 h 5834374"/>
              <a:gd name="connsiteX290" fmla="*/ 2736031 w 6967396"/>
              <a:gd name="connsiteY290" fmla="*/ 4670347 h 5834374"/>
              <a:gd name="connsiteX291" fmla="*/ 2728110 w 6967396"/>
              <a:gd name="connsiteY291" fmla="*/ 4670349 h 5834374"/>
              <a:gd name="connsiteX292" fmla="*/ 2716232 w 6967396"/>
              <a:gd name="connsiteY292" fmla="*/ 4702026 h 5834374"/>
              <a:gd name="connsiteX293" fmla="*/ 2745434 w 6967396"/>
              <a:gd name="connsiteY293" fmla="*/ 4701529 h 5834374"/>
              <a:gd name="connsiteX294" fmla="*/ 2759787 w 6967396"/>
              <a:gd name="connsiteY294" fmla="*/ 4721822 h 5834374"/>
              <a:gd name="connsiteX295" fmla="*/ 2739990 w 6967396"/>
              <a:gd name="connsiteY295" fmla="*/ 4757459 h 5834374"/>
              <a:gd name="connsiteX296" fmla="*/ 2732566 w 6967396"/>
              <a:gd name="connsiteY296" fmla="*/ 4757955 h 5834374"/>
              <a:gd name="connsiteX297" fmla="*/ 2728111 w 6967396"/>
              <a:gd name="connsiteY297" fmla="*/ 4761421 h 5834374"/>
              <a:gd name="connsiteX298" fmla="*/ 2735040 w 6967396"/>
              <a:gd name="connsiteY298" fmla="*/ 4774783 h 5834374"/>
              <a:gd name="connsiteX299" fmla="*/ 2747910 w 6967396"/>
              <a:gd name="connsiteY299" fmla="*/ 4785176 h 5834374"/>
              <a:gd name="connsiteX300" fmla="*/ 2734807 w 6967396"/>
              <a:gd name="connsiteY300" fmla="*/ 4808106 h 5834374"/>
              <a:gd name="connsiteX301" fmla="*/ 2762881 w 6967396"/>
              <a:gd name="connsiteY301" fmla="*/ 4796342 h 5834374"/>
              <a:gd name="connsiteX302" fmla="*/ 2830291 w 6967396"/>
              <a:gd name="connsiteY302" fmla="*/ 4802174 h 5834374"/>
              <a:gd name="connsiteX303" fmla="*/ 2846016 w 6967396"/>
              <a:gd name="connsiteY303" fmla="*/ 4810631 h 5834374"/>
              <a:gd name="connsiteX304" fmla="*/ 2865061 w 6967396"/>
              <a:gd name="connsiteY304" fmla="*/ 4808905 h 5834374"/>
              <a:gd name="connsiteX305" fmla="*/ 2880785 w 6967396"/>
              <a:gd name="connsiteY305" fmla="*/ 4817363 h 5834374"/>
              <a:gd name="connsiteX306" fmla="*/ 2899833 w 6967396"/>
              <a:gd name="connsiteY306" fmla="*/ 4815636 h 5834374"/>
              <a:gd name="connsiteX307" fmla="*/ 2923906 w 6967396"/>
              <a:gd name="connsiteY307" fmla="*/ 4826382 h 5834374"/>
              <a:gd name="connsiteX308" fmla="*/ 2949241 w 6967396"/>
              <a:gd name="connsiteY308" fmla="*/ 4830611 h 5834374"/>
              <a:gd name="connsiteX309" fmla="*/ 2953673 w 6967396"/>
              <a:gd name="connsiteY309" fmla="*/ 4817040 h 5834374"/>
              <a:gd name="connsiteX310" fmla="*/ 2967041 w 6967396"/>
              <a:gd name="connsiteY310" fmla="*/ 4809706 h 5834374"/>
              <a:gd name="connsiteX311" fmla="*/ 2972290 w 6967396"/>
              <a:gd name="connsiteY311" fmla="*/ 4795392 h 5834374"/>
              <a:gd name="connsiteX312" fmla="*/ 3000500 w 6967396"/>
              <a:gd name="connsiteY312" fmla="*/ 4808066 h 5834374"/>
              <a:gd name="connsiteX313" fmla="*/ 3094606 w 6967396"/>
              <a:gd name="connsiteY313" fmla="*/ 4806442 h 5834374"/>
              <a:gd name="connsiteX314" fmla="*/ 3123879 w 6967396"/>
              <a:gd name="connsiteY314" fmla="*/ 4822933 h 5834374"/>
              <a:gd name="connsiteX315" fmla="*/ 3131509 w 6967396"/>
              <a:gd name="connsiteY315" fmla="*/ 4820801 h 5834374"/>
              <a:gd name="connsiteX316" fmla="*/ 3172224 w 6967396"/>
              <a:gd name="connsiteY316" fmla="*/ 4834091 h 5834374"/>
              <a:gd name="connsiteX317" fmla="*/ 3184694 w 6967396"/>
              <a:gd name="connsiteY317" fmla="*/ 4829067 h 5834374"/>
              <a:gd name="connsiteX318" fmla="*/ 3191907 w 6967396"/>
              <a:gd name="connsiteY318" fmla="*/ 4816259 h 5834374"/>
              <a:gd name="connsiteX319" fmla="*/ 3184779 w 6967396"/>
              <a:gd name="connsiteY319" fmla="*/ 4814652 h 5834374"/>
              <a:gd name="connsiteX320" fmla="*/ 3175587 w 6967396"/>
              <a:gd name="connsiteY320" fmla="*/ 4816709 h 5834374"/>
              <a:gd name="connsiteX321" fmla="*/ 3140368 w 6967396"/>
              <a:gd name="connsiteY321" fmla="*/ 4793657 h 5834374"/>
              <a:gd name="connsiteX322" fmla="*/ 3154677 w 6967396"/>
              <a:gd name="connsiteY322" fmla="*/ 4776812 h 5834374"/>
              <a:gd name="connsiteX323" fmla="*/ 3174244 w 6967396"/>
              <a:gd name="connsiteY323" fmla="*/ 4767747 h 5834374"/>
              <a:gd name="connsiteX324" fmla="*/ 3195442 w 6967396"/>
              <a:gd name="connsiteY324" fmla="*/ 4770047 h 5834374"/>
              <a:gd name="connsiteX325" fmla="*/ 3216640 w 6967396"/>
              <a:gd name="connsiteY325" fmla="*/ 4772347 h 5834374"/>
              <a:gd name="connsiteX326" fmla="*/ 3266109 w 6967396"/>
              <a:gd name="connsiteY326" fmla="*/ 4776512 h 5834374"/>
              <a:gd name="connsiteX327" fmla="*/ 3320505 w 6967396"/>
              <a:gd name="connsiteY327" fmla="*/ 4776220 h 5834374"/>
              <a:gd name="connsiteX328" fmla="*/ 3333978 w 6967396"/>
              <a:gd name="connsiteY328" fmla="*/ 4785814 h 5834374"/>
              <a:gd name="connsiteX329" fmla="*/ 3348715 w 6967396"/>
              <a:gd name="connsiteY329" fmla="*/ 4788894 h 5834374"/>
              <a:gd name="connsiteX330" fmla="*/ 3353656 w 6967396"/>
              <a:gd name="connsiteY330" fmla="*/ 4780831 h 5834374"/>
              <a:gd name="connsiteX331" fmla="*/ 3352080 w 6967396"/>
              <a:gd name="connsiteY331" fmla="*/ 4771508 h 5834374"/>
              <a:gd name="connsiteX332" fmla="*/ 3318989 w 6967396"/>
              <a:gd name="connsiteY332" fmla="*/ 4756084 h 5834374"/>
              <a:gd name="connsiteX333" fmla="*/ 3289548 w 6967396"/>
              <a:gd name="connsiteY333" fmla="*/ 4768423 h 5834374"/>
              <a:gd name="connsiteX334" fmla="*/ 3283756 w 6967396"/>
              <a:gd name="connsiteY334" fmla="*/ 4758734 h 5834374"/>
              <a:gd name="connsiteX335" fmla="*/ 3273846 w 6967396"/>
              <a:gd name="connsiteY335" fmla="*/ 4756364 h 5834374"/>
              <a:gd name="connsiteX336" fmla="*/ 3260019 w 6967396"/>
              <a:gd name="connsiteY336" fmla="*/ 4760227 h 5834374"/>
              <a:gd name="connsiteX337" fmla="*/ 3251578 w 6967396"/>
              <a:gd name="connsiteY337" fmla="*/ 4750249 h 5834374"/>
              <a:gd name="connsiteX338" fmla="*/ 3220622 w 6967396"/>
              <a:gd name="connsiteY338" fmla="*/ 4742456 h 5834374"/>
              <a:gd name="connsiteX339" fmla="*/ 3160292 w 6967396"/>
              <a:gd name="connsiteY339" fmla="*/ 4758283 h 5834374"/>
              <a:gd name="connsiteX340" fmla="*/ 3109133 w 6967396"/>
              <a:gd name="connsiteY340" fmla="*/ 4740713 h 5834374"/>
              <a:gd name="connsiteX341" fmla="*/ 3074362 w 6967396"/>
              <a:gd name="connsiteY341" fmla="*/ 4733985 h 5834374"/>
              <a:gd name="connsiteX342" fmla="*/ 3033172 w 6967396"/>
              <a:gd name="connsiteY342" fmla="*/ 4720825 h 5834374"/>
              <a:gd name="connsiteX343" fmla="*/ 2989119 w 6967396"/>
              <a:gd name="connsiteY343" fmla="*/ 4708467 h 5834374"/>
              <a:gd name="connsiteX344" fmla="*/ 2953744 w 6967396"/>
              <a:gd name="connsiteY344" fmla="*/ 4688543 h 5834374"/>
              <a:gd name="connsiteX345" fmla="*/ 2914250 w 6967396"/>
              <a:gd name="connsiteY345" fmla="*/ 4675937 h 5834374"/>
              <a:gd name="connsiteX346" fmla="*/ 2872790 w 6967396"/>
              <a:gd name="connsiteY346" fmla="*/ 4661823 h 5834374"/>
              <a:gd name="connsiteX347" fmla="*/ 2821825 w 6967396"/>
              <a:gd name="connsiteY347" fmla="*/ 4668868 h 5834374"/>
              <a:gd name="connsiteX348" fmla="*/ 2786920 w 6967396"/>
              <a:gd name="connsiteY348" fmla="*/ 4661663 h 5834374"/>
              <a:gd name="connsiteX349" fmla="*/ 3191238 w 6967396"/>
              <a:gd name="connsiteY349" fmla="*/ 4651993 h 5834374"/>
              <a:gd name="connsiteX350" fmla="*/ 3182847 w 6967396"/>
              <a:gd name="connsiteY350" fmla="*/ 4656907 h 5834374"/>
              <a:gd name="connsiteX351" fmla="*/ 3178114 w 6967396"/>
              <a:gd name="connsiteY351" fmla="*/ 4663883 h 5834374"/>
              <a:gd name="connsiteX352" fmla="*/ 3184267 w 6967396"/>
              <a:gd name="connsiteY352" fmla="*/ 4669358 h 5834374"/>
              <a:gd name="connsiteX353" fmla="*/ 3191688 w 6967396"/>
              <a:gd name="connsiteY353" fmla="*/ 4668314 h 5834374"/>
              <a:gd name="connsiteX354" fmla="*/ 3252705 w 6967396"/>
              <a:gd name="connsiteY354" fmla="*/ 4651266 h 5834374"/>
              <a:gd name="connsiteX355" fmla="*/ 3210755 w 6967396"/>
              <a:gd name="connsiteY355" fmla="*/ 4662986 h 5834374"/>
              <a:gd name="connsiteX356" fmla="*/ 3226904 w 6967396"/>
              <a:gd name="connsiteY356" fmla="*/ 4691366 h 5834374"/>
              <a:gd name="connsiteX357" fmla="*/ 3261226 w 6967396"/>
              <a:gd name="connsiteY357" fmla="*/ 4681777 h 5834374"/>
              <a:gd name="connsiteX358" fmla="*/ 3199034 w 6967396"/>
              <a:gd name="connsiteY358" fmla="*/ 4621036 h 5834374"/>
              <a:gd name="connsiteX359" fmla="*/ 3189345 w 6967396"/>
              <a:gd name="connsiteY359" fmla="*/ 4626827 h 5834374"/>
              <a:gd name="connsiteX360" fmla="*/ 3186976 w 6967396"/>
              <a:gd name="connsiteY360" fmla="*/ 4636741 h 5834374"/>
              <a:gd name="connsiteX361" fmla="*/ 3195669 w 6967396"/>
              <a:gd name="connsiteY361" fmla="*/ 4638422 h 5834374"/>
              <a:gd name="connsiteX362" fmla="*/ 3201543 w 6967396"/>
              <a:gd name="connsiteY362" fmla="*/ 4633697 h 5834374"/>
              <a:gd name="connsiteX363" fmla="*/ 3200100 w 6967396"/>
              <a:gd name="connsiteY363" fmla="*/ 4624852 h 5834374"/>
              <a:gd name="connsiteX364" fmla="*/ 3164262 w 6967396"/>
              <a:gd name="connsiteY364" fmla="*/ 4614305 h 5834374"/>
              <a:gd name="connsiteX365" fmla="*/ 3155871 w 6967396"/>
              <a:gd name="connsiteY365" fmla="*/ 4619219 h 5834374"/>
              <a:gd name="connsiteX366" fmla="*/ 3151138 w 6967396"/>
              <a:gd name="connsiteY366" fmla="*/ 4626195 h 5834374"/>
              <a:gd name="connsiteX367" fmla="*/ 3157296 w 6967396"/>
              <a:gd name="connsiteY367" fmla="*/ 4631672 h 5834374"/>
              <a:gd name="connsiteX368" fmla="*/ 3164712 w 6967396"/>
              <a:gd name="connsiteY368" fmla="*/ 4630626 h 5834374"/>
              <a:gd name="connsiteX369" fmla="*/ 2530130 w 6967396"/>
              <a:gd name="connsiteY369" fmla="*/ 4606994 h 5834374"/>
              <a:gd name="connsiteX370" fmla="*/ 2499937 w 6967396"/>
              <a:gd name="connsiteY370" fmla="*/ 4631740 h 5834374"/>
              <a:gd name="connsiteX371" fmla="*/ 2490533 w 6967396"/>
              <a:gd name="connsiteY371" fmla="*/ 4674308 h 5834374"/>
              <a:gd name="connsiteX372" fmla="*/ 2478656 w 6967396"/>
              <a:gd name="connsiteY372" fmla="*/ 4682227 h 5834374"/>
              <a:gd name="connsiteX373" fmla="*/ 2477168 w 6967396"/>
              <a:gd name="connsiteY373" fmla="*/ 4696579 h 5834374"/>
              <a:gd name="connsiteX374" fmla="*/ 2466773 w 6967396"/>
              <a:gd name="connsiteY374" fmla="*/ 4702026 h 5834374"/>
              <a:gd name="connsiteX375" fmla="*/ 2450937 w 6967396"/>
              <a:gd name="connsiteY375" fmla="*/ 4737663 h 5834374"/>
              <a:gd name="connsiteX376" fmla="*/ 2473705 w 6967396"/>
              <a:gd name="connsiteY376" fmla="*/ 4719349 h 5834374"/>
              <a:gd name="connsiteX377" fmla="*/ 2490535 w 6967396"/>
              <a:gd name="connsiteY377" fmla="*/ 4698065 h 5834374"/>
              <a:gd name="connsiteX378" fmla="*/ 2492016 w 6967396"/>
              <a:gd name="connsiteY378" fmla="*/ 4683216 h 5834374"/>
              <a:gd name="connsiteX379" fmla="*/ 2502412 w 6967396"/>
              <a:gd name="connsiteY379" fmla="*/ 4674306 h 5834374"/>
              <a:gd name="connsiteX380" fmla="*/ 2522211 w 6967396"/>
              <a:gd name="connsiteY380" fmla="*/ 4643622 h 5834374"/>
              <a:gd name="connsiteX381" fmla="*/ 2530130 w 6967396"/>
              <a:gd name="connsiteY381" fmla="*/ 4606994 h 5834374"/>
              <a:gd name="connsiteX382" fmla="*/ 3107230 w 6967396"/>
              <a:gd name="connsiteY382" fmla="*/ 4601464 h 5834374"/>
              <a:gd name="connsiteX383" fmla="*/ 3101752 w 6967396"/>
              <a:gd name="connsiteY383" fmla="*/ 4607619 h 5834374"/>
              <a:gd name="connsiteX384" fmla="*/ 3102798 w 6967396"/>
              <a:gd name="connsiteY384" fmla="*/ 4615035 h 5834374"/>
              <a:gd name="connsiteX385" fmla="*/ 3106280 w 6967396"/>
              <a:gd name="connsiteY385" fmla="*/ 4623826 h 5834374"/>
              <a:gd name="connsiteX386" fmla="*/ 3114688 w 6967396"/>
              <a:gd name="connsiteY386" fmla="*/ 4628160 h 5834374"/>
              <a:gd name="connsiteX387" fmla="*/ 3126225 w 6967396"/>
              <a:gd name="connsiteY387" fmla="*/ 4619797 h 5834374"/>
              <a:gd name="connsiteX388" fmla="*/ 3133306 w 6967396"/>
              <a:gd name="connsiteY388" fmla="*/ 4606512 h 5834374"/>
              <a:gd name="connsiteX389" fmla="*/ 3119868 w 6967396"/>
              <a:gd name="connsiteY389" fmla="*/ 4602558 h 5834374"/>
              <a:gd name="connsiteX390" fmla="*/ 3107230 w 6967396"/>
              <a:gd name="connsiteY390" fmla="*/ 4601464 h 5834374"/>
              <a:gd name="connsiteX391" fmla="*/ 2540053 w 6967396"/>
              <a:gd name="connsiteY391" fmla="*/ 4581756 h 5834374"/>
              <a:gd name="connsiteX392" fmla="*/ 2531941 w 6967396"/>
              <a:gd name="connsiteY392" fmla="*/ 4584710 h 5834374"/>
              <a:gd name="connsiteX393" fmla="*/ 2532605 w 6967396"/>
              <a:gd name="connsiteY393" fmla="*/ 4586701 h 5834374"/>
              <a:gd name="connsiteX394" fmla="*/ 2538047 w 6967396"/>
              <a:gd name="connsiteY394" fmla="*/ 4591156 h 5834374"/>
              <a:gd name="connsiteX395" fmla="*/ 2545967 w 6967396"/>
              <a:gd name="connsiteY395" fmla="*/ 4583235 h 5834374"/>
              <a:gd name="connsiteX396" fmla="*/ 1898605 w 6967396"/>
              <a:gd name="connsiteY396" fmla="*/ 4560489 h 5834374"/>
              <a:gd name="connsiteX397" fmla="*/ 1901575 w 6967396"/>
              <a:gd name="connsiteY397" fmla="*/ 4571870 h 5834374"/>
              <a:gd name="connsiteX398" fmla="*/ 1910484 w 6967396"/>
              <a:gd name="connsiteY398" fmla="*/ 4580285 h 5834374"/>
              <a:gd name="connsiteX399" fmla="*/ 1910486 w 6967396"/>
              <a:gd name="connsiteY399" fmla="*/ 4572367 h 5834374"/>
              <a:gd name="connsiteX400" fmla="*/ 1920385 w 6967396"/>
              <a:gd name="connsiteY400" fmla="*/ 4571872 h 5834374"/>
              <a:gd name="connsiteX401" fmla="*/ 1930284 w 6967396"/>
              <a:gd name="connsiteY401" fmla="*/ 4568406 h 5834374"/>
              <a:gd name="connsiteX402" fmla="*/ 1915931 w 6967396"/>
              <a:gd name="connsiteY402" fmla="*/ 4564447 h 5834374"/>
              <a:gd name="connsiteX403" fmla="*/ 1898605 w 6967396"/>
              <a:gd name="connsiteY403" fmla="*/ 4560489 h 5834374"/>
              <a:gd name="connsiteX404" fmla="*/ 5895620 w 6967396"/>
              <a:gd name="connsiteY404" fmla="*/ 4545992 h 5834374"/>
              <a:gd name="connsiteX405" fmla="*/ 5899882 w 6967396"/>
              <a:gd name="connsiteY405" fmla="*/ 4561244 h 5834374"/>
              <a:gd name="connsiteX406" fmla="*/ 5902440 w 6967396"/>
              <a:gd name="connsiteY406" fmla="*/ 4553851 h 5834374"/>
              <a:gd name="connsiteX407" fmla="*/ 5895620 w 6967396"/>
              <a:gd name="connsiteY407" fmla="*/ 4545992 h 5834374"/>
              <a:gd name="connsiteX408" fmla="*/ 1938202 w 6967396"/>
              <a:gd name="connsiteY408" fmla="*/ 4532770 h 5834374"/>
              <a:gd name="connsiteX409" fmla="*/ 1941173 w 6967396"/>
              <a:gd name="connsiteY409" fmla="*/ 4540194 h 5834374"/>
              <a:gd name="connsiteX410" fmla="*/ 1950082 w 6967396"/>
              <a:gd name="connsiteY410" fmla="*/ 4544648 h 5834374"/>
              <a:gd name="connsiteX411" fmla="*/ 1954040 w 6967396"/>
              <a:gd name="connsiteY411" fmla="*/ 4540688 h 5834374"/>
              <a:gd name="connsiteX412" fmla="*/ 1946123 w 6967396"/>
              <a:gd name="connsiteY412" fmla="*/ 4532771 h 5834374"/>
              <a:gd name="connsiteX413" fmla="*/ 1140375 w 6967396"/>
              <a:gd name="connsiteY413" fmla="*/ 4529822 h 5834374"/>
              <a:gd name="connsiteX414" fmla="*/ 1116618 w 6967396"/>
              <a:gd name="connsiteY414" fmla="*/ 4577334 h 5834374"/>
              <a:gd name="connsiteX415" fmla="*/ 1104739 w 6967396"/>
              <a:gd name="connsiteY415" fmla="*/ 4604062 h 5834374"/>
              <a:gd name="connsiteX416" fmla="*/ 1080979 w 6967396"/>
              <a:gd name="connsiteY416" fmla="*/ 4624851 h 5834374"/>
              <a:gd name="connsiteX417" fmla="*/ 1083454 w 6967396"/>
              <a:gd name="connsiteY417" fmla="*/ 4644153 h 5834374"/>
              <a:gd name="connsiteX418" fmla="*/ 1088901 w 6967396"/>
              <a:gd name="connsiteY418" fmla="*/ 4660486 h 5834374"/>
              <a:gd name="connsiteX419" fmla="*/ 1092365 w 6967396"/>
              <a:gd name="connsiteY419" fmla="*/ 4650093 h 5834374"/>
              <a:gd name="connsiteX420" fmla="*/ 1092859 w 6967396"/>
              <a:gd name="connsiteY420" fmla="*/ 4636729 h 5834374"/>
              <a:gd name="connsiteX421" fmla="*/ 1104740 w 6967396"/>
              <a:gd name="connsiteY421" fmla="*/ 4609011 h 5834374"/>
              <a:gd name="connsiteX422" fmla="*/ 1132456 w 6967396"/>
              <a:gd name="connsiteY422" fmla="*/ 4593173 h 5834374"/>
              <a:gd name="connsiteX423" fmla="*/ 1136417 w 6967396"/>
              <a:gd name="connsiteY423" fmla="*/ 4569415 h 5834374"/>
              <a:gd name="connsiteX424" fmla="*/ 1144334 w 6967396"/>
              <a:gd name="connsiteY424" fmla="*/ 4561499 h 5834374"/>
              <a:gd name="connsiteX425" fmla="*/ 2967867 w 6967396"/>
              <a:gd name="connsiteY425" fmla="*/ 4529397 h 5834374"/>
              <a:gd name="connsiteX426" fmla="*/ 2933544 w 6967396"/>
              <a:gd name="connsiteY426" fmla="*/ 4538986 h 5834374"/>
              <a:gd name="connsiteX427" fmla="*/ 2933990 w 6967396"/>
              <a:gd name="connsiteY427" fmla="*/ 4555304 h 5834374"/>
              <a:gd name="connsiteX428" fmla="*/ 2964500 w 6967396"/>
              <a:gd name="connsiteY428" fmla="*/ 4546780 h 5834374"/>
              <a:gd name="connsiteX429" fmla="*/ 1938202 w 6967396"/>
              <a:gd name="connsiteY429" fmla="*/ 4509012 h 5834374"/>
              <a:gd name="connsiteX430" fmla="*/ 1941171 w 6967396"/>
              <a:gd name="connsiteY430" fmla="*/ 4515942 h 5834374"/>
              <a:gd name="connsiteX431" fmla="*/ 1950080 w 6967396"/>
              <a:gd name="connsiteY431" fmla="*/ 4516933 h 5834374"/>
              <a:gd name="connsiteX432" fmla="*/ 1954042 w 6967396"/>
              <a:gd name="connsiteY432" fmla="*/ 4516933 h 5834374"/>
              <a:gd name="connsiteX433" fmla="*/ 1951073 w 6967396"/>
              <a:gd name="connsiteY433" fmla="*/ 4510003 h 5834374"/>
              <a:gd name="connsiteX434" fmla="*/ 1942163 w 6967396"/>
              <a:gd name="connsiteY434" fmla="*/ 4509012 h 5834374"/>
              <a:gd name="connsiteX435" fmla="*/ 1172052 w 6967396"/>
              <a:gd name="connsiteY435" fmla="*/ 4506062 h 5834374"/>
              <a:gd name="connsiteX436" fmla="*/ 1160173 w 6967396"/>
              <a:gd name="connsiteY436" fmla="*/ 4525861 h 5834374"/>
              <a:gd name="connsiteX437" fmla="*/ 1172051 w 6967396"/>
              <a:gd name="connsiteY437" fmla="*/ 4513981 h 5834374"/>
              <a:gd name="connsiteX438" fmla="*/ 1199771 w 6967396"/>
              <a:gd name="connsiteY438" fmla="*/ 4450625 h 5834374"/>
              <a:gd name="connsiteX439" fmla="*/ 1183931 w 6967396"/>
              <a:gd name="connsiteY439" fmla="*/ 4474384 h 5834374"/>
              <a:gd name="connsiteX440" fmla="*/ 1179972 w 6967396"/>
              <a:gd name="connsiteY440" fmla="*/ 4498142 h 5834374"/>
              <a:gd name="connsiteX441" fmla="*/ 1183930 w 6967396"/>
              <a:gd name="connsiteY441" fmla="*/ 4494182 h 5834374"/>
              <a:gd name="connsiteX442" fmla="*/ 1185415 w 6967396"/>
              <a:gd name="connsiteY442" fmla="*/ 4479335 h 5834374"/>
              <a:gd name="connsiteX443" fmla="*/ 1195810 w 6967396"/>
              <a:gd name="connsiteY443" fmla="*/ 4470426 h 5834374"/>
              <a:gd name="connsiteX444" fmla="*/ 1199772 w 6967396"/>
              <a:gd name="connsiteY444" fmla="*/ 4470426 h 5834374"/>
              <a:gd name="connsiteX445" fmla="*/ 2033233 w 6967396"/>
              <a:gd name="connsiteY445" fmla="*/ 4358548 h 5834374"/>
              <a:gd name="connsiteX446" fmla="*/ 2003043 w 6967396"/>
              <a:gd name="connsiteY446" fmla="*/ 4383293 h 5834374"/>
              <a:gd name="connsiteX447" fmla="*/ 1993639 w 6967396"/>
              <a:gd name="connsiteY447" fmla="*/ 4425861 h 5834374"/>
              <a:gd name="connsiteX448" fmla="*/ 1981759 w 6967396"/>
              <a:gd name="connsiteY448" fmla="*/ 4433781 h 5834374"/>
              <a:gd name="connsiteX449" fmla="*/ 1980274 w 6967396"/>
              <a:gd name="connsiteY449" fmla="*/ 4448133 h 5834374"/>
              <a:gd name="connsiteX450" fmla="*/ 1969878 w 6967396"/>
              <a:gd name="connsiteY450" fmla="*/ 4453576 h 5834374"/>
              <a:gd name="connsiteX451" fmla="*/ 1954042 w 6967396"/>
              <a:gd name="connsiteY451" fmla="*/ 4489214 h 5834374"/>
              <a:gd name="connsiteX452" fmla="*/ 1976810 w 6967396"/>
              <a:gd name="connsiteY452" fmla="*/ 4470899 h 5834374"/>
              <a:gd name="connsiteX453" fmla="*/ 1993638 w 6967396"/>
              <a:gd name="connsiteY453" fmla="*/ 4449619 h 5834374"/>
              <a:gd name="connsiteX454" fmla="*/ 1995123 w 6967396"/>
              <a:gd name="connsiteY454" fmla="*/ 4434769 h 5834374"/>
              <a:gd name="connsiteX455" fmla="*/ 2005515 w 6967396"/>
              <a:gd name="connsiteY455" fmla="*/ 4425860 h 5834374"/>
              <a:gd name="connsiteX456" fmla="*/ 2025316 w 6967396"/>
              <a:gd name="connsiteY456" fmla="*/ 4395172 h 5834374"/>
              <a:gd name="connsiteX457" fmla="*/ 2026487 w 6967396"/>
              <a:gd name="connsiteY457" fmla="*/ 4389753 h 5834374"/>
              <a:gd name="connsiteX458" fmla="*/ 2022326 w 6967396"/>
              <a:gd name="connsiteY458" fmla="*/ 4382445 h 5834374"/>
              <a:gd name="connsiteX459" fmla="*/ 2028269 w 6967396"/>
              <a:gd name="connsiteY459" fmla="*/ 4381520 h 5834374"/>
              <a:gd name="connsiteX460" fmla="*/ 2033234 w 6967396"/>
              <a:gd name="connsiteY460" fmla="*/ 4330828 h 5834374"/>
              <a:gd name="connsiteX461" fmla="*/ 2035707 w 6967396"/>
              <a:gd name="connsiteY461" fmla="*/ 4338252 h 5834374"/>
              <a:gd name="connsiteX462" fmla="*/ 2041153 w 6967396"/>
              <a:gd name="connsiteY462" fmla="*/ 4342706 h 5834374"/>
              <a:gd name="connsiteX463" fmla="*/ 2049073 w 6967396"/>
              <a:gd name="connsiteY463" fmla="*/ 4334788 h 5834374"/>
              <a:gd name="connsiteX464" fmla="*/ 1401711 w 6967396"/>
              <a:gd name="connsiteY464" fmla="*/ 4312039 h 5834374"/>
              <a:gd name="connsiteX465" fmla="*/ 1404682 w 6967396"/>
              <a:gd name="connsiteY465" fmla="*/ 4323423 h 5834374"/>
              <a:gd name="connsiteX466" fmla="*/ 1413591 w 6967396"/>
              <a:gd name="connsiteY466" fmla="*/ 4331839 h 5834374"/>
              <a:gd name="connsiteX467" fmla="*/ 1413591 w 6967396"/>
              <a:gd name="connsiteY467" fmla="*/ 4323917 h 5834374"/>
              <a:gd name="connsiteX468" fmla="*/ 1423490 w 6967396"/>
              <a:gd name="connsiteY468" fmla="*/ 4323422 h 5834374"/>
              <a:gd name="connsiteX469" fmla="*/ 1433390 w 6967396"/>
              <a:gd name="connsiteY469" fmla="*/ 4319959 h 5834374"/>
              <a:gd name="connsiteX470" fmla="*/ 1419033 w 6967396"/>
              <a:gd name="connsiteY470" fmla="*/ 4316001 h 5834374"/>
              <a:gd name="connsiteX471" fmla="*/ 1401711 w 6967396"/>
              <a:gd name="connsiteY471" fmla="*/ 4312039 h 5834374"/>
              <a:gd name="connsiteX472" fmla="*/ 2056991 w 6967396"/>
              <a:gd name="connsiteY472" fmla="*/ 4299153 h 5834374"/>
              <a:gd name="connsiteX473" fmla="*/ 2053032 w 6967396"/>
              <a:gd name="connsiteY473" fmla="*/ 4301133 h 5834374"/>
              <a:gd name="connsiteX474" fmla="*/ 2049072 w 6967396"/>
              <a:gd name="connsiteY474" fmla="*/ 4303112 h 5834374"/>
              <a:gd name="connsiteX475" fmla="*/ 2051547 w 6967396"/>
              <a:gd name="connsiteY475" fmla="*/ 4312516 h 5834374"/>
              <a:gd name="connsiteX476" fmla="*/ 2056994 w 6967396"/>
              <a:gd name="connsiteY476" fmla="*/ 4318949 h 5834374"/>
              <a:gd name="connsiteX477" fmla="*/ 2063922 w 6967396"/>
              <a:gd name="connsiteY477" fmla="*/ 4314495 h 5834374"/>
              <a:gd name="connsiteX478" fmla="*/ 2064911 w 6967396"/>
              <a:gd name="connsiteY478" fmla="*/ 4307069 h 5834374"/>
              <a:gd name="connsiteX479" fmla="*/ 2056991 w 6967396"/>
              <a:gd name="connsiteY479" fmla="*/ 4299153 h 5834374"/>
              <a:gd name="connsiteX480" fmla="*/ 1449226 w 6967396"/>
              <a:gd name="connsiteY480" fmla="*/ 4284322 h 5834374"/>
              <a:gd name="connsiteX481" fmla="*/ 1441308 w 6967396"/>
              <a:gd name="connsiteY481" fmla="*/ 4284324 h 5834374"/>
              <a:gd name="connsiteX482" fmla="*/ 1444279 w 6967396"/>
              <a:gd name="connsiteY482" fmla="*/ 4291747 h 5834374"/>
              <a:gd name="connsiteX483" fmla="*/ 1453188 w 6967396"/>
              <a:gd name="connsiteY483" fmla="*/ 4296201 h 5834374"/>
              <a:gd name="connsiteX484" fmla="*/ 1457146 w 6967396"/>
              <a:gd name="connsiteY484" fmla="*/ 4292242 h 5834374"/>
              <a:gd name="connsiteX485" fmla="*/ 1449226 w 6967396"/>
              <a:gd name="connsiteY485" fmla="*/ 4284322 h 5834374"/>
              <a:gd name="connsiteX486" fmla="*/ 1445265 w 6967396"/>
              <a:gd name="connsiteY486" fmla="*/ 4260563 h 5834374"/>
              <a:gd name="connsiteX487" fmla="*/ 1441308 w 6967396"/>
              <a:gd name="connsiteY487" fmla="*/ 4260565 h 5834374"/>
              <a:gd name="connsiteX488" fmla="*/ 1444277 w 6967396"/>
              <a:gd name="connsiteY488" fmla="*/ 4267495 h 5834374"/>
              <a:gd name="connsiteX489" fmla="*/ 1453186 w 6967396"/>
              <a:gd name="connsiteY489" fmla="*/ 4268483 h 5834374"/>
              <a:gd name="connsiteX490" fmla="*/ 1457147 w 6967396"/>
              <a:gd name="connsiteY490" fmla="*/ 4268483 h 5834374"/>
              <a:gd name="connsiteX491" fmla="*/ 1454175 w 6967396"/>
              <a:gd name="connsiteY491" fmla="*/ 4261554 h 5834374"/>
              <a:gd name="connsiteX492" fmla="*/ 1445265 w 6967396"/>
              <a:gd name="connsiteY492" fmla="*/ 4260563 h 5834374"/>
              <a:gd name="connsiteX493" fmla="*/ 6380080 w 6967396"/>
              <a:gd name="connsiteY493" fmla="*/ 4260356 h 5834374"/>
              <a:gd name="connsiteX494" fmla="*/ 6407796 w 6967396"/>
              <a:gd name="connsiteY494" fmla="*/ 4263920 h 5834374"/>
              <a:gd name="connsiteX495" fmla="*/ 6356090 w 6967396"/>
              <a:gd name="connsiteY495" fmla="*/ 4270143 h 5834374"/>
              <a:gd name="connsiteX496" fmla="*/ 6350144 w 6967396"/>
              <a:gd name="connsiteY496" fmla="*/ 4263581 h 5834374"/>
              <a:gd name="connsiteX497" fmla="*/ 6353959 w 6967396"/>
              <a:gd name="connsiteY497" fmla="*/ 4262515 h 5834374"/>
              <a:gd name="connsiteX498" fmla="*/ 6380080 w 6967396"/>
              <a:gd name="connsiteY498" fmla="*/ 4260356 h 5834374"/>
              <a:gd name="connsiteX499" fmla="*/ 2076789 w 6967396"/>
              <a:gd name="connsiteY499" fmla="*/ 4255594 h 5834374"/>
              <a:gd name="connsiteX500" fmla="*/ 2073324 w 6967396"/>
              <a:gd name="connsiteY500" fmla="*/ 4264010 h 5834374"/>
              <a:gd name="connsiteX501" fmla="*/ 2072832 w 6967396"/>
              <a:gd name="connsiteY501" fmla="*/ 4275393 h 5834374"/>
              <a:gd name="connsiteX502" fmla="*/ 2066890 w 6967396"/>
              <a:gd name="connsiteY502" fmla="*/ 4275889 h 5834374"/>
              <a:gd name="connsiteX503" fmla="*/ 2060951 w 6967396"/>
              <a:gd name="connsiteY503" fmla="*/ 4279353 h 5834374"/>
              <a:gd name="connsiteX504" fmla="*/ 2065406 w 6967396"/>
              <a:gd name="connsiteY504" fmla="*/ 4282817 h 5834374"/>
              <a:gd name="connsiteX505" fmla="*/ 2072830 w 6967396"/>
              <a:gd name="connsiteY505" fmla="*/ 4283312 h 5834374"/>
              <a:gd name="connsiteX506" fmla="*/ 2080751 w 6967396"/>
              <a:gd name="connsiteY506" fmla="*/ 4280839 h 5834374"/>
              <a:gd name="connsiteX507" fmla="*/ 2088668 w 6967396"/>
              <a:gd name="connsiteY507" fmla="*/ 4275394 h 5834374"/>
              <a:gd name="connsiteX508" fmla="*/ 2084215 w 6967396"/>
              <a:gd name="connsiteY508" fmla="*/ 4264010 h 5834374"/>
              <a:gd name="connsiteX509" fmla="*/ 2076789 w 6967396"/>
              <a:gd name="connsiteY509" fmla="*/ 4255594 h 5834374"/>
              <a:gd name="connsiteX510" fmla="*/ 6419855 w 6967396"/>
              <a:gd name="connsiteY510" fmla="*/ 4248218 h 5834374"/>
              <a:gd name="connsiteX511" fmla="*/ 6407796 w 6967396"/>
              <a:gd name="connsiteY511" fmla="*/ 4263920 h 5834374"/>
              <a:gd name="connsiteX512" fmla="*/ 6404603 w 6967396"/>
              <a:gd name="connsiteY512" fmla="*/ 4252479 h 5834374"/>
              <a:gd name="connsiteX513" fmla="*/ 6400337 w 6967396"/>
              <a:gd name="connsiteY513" fmla="*/ 4237225 h 5834374"/>
              <a:gd name="connsiteX514" fmla="*/ 6404603 w 6967396"/>
              <a:gd name="connsiteY514" fmla="*/ 4252479 h 5834374"/>
              <a:gd name="connsiteX515" fmla="*/ 6368764 w 6967396"/>
              <a:gd name="connsiteY515" fmla="*/ 4241933 h 5834374"/>
              <a:gd name="connsiteX516" fmla="*/ 6383121 w 6967396"/>
              <a:gd name="connsiteY516" fmla="*/ 4239980 h 5834374"/>
              <a:gd name="connsiteX517" fmla="*/ 6400337 w 6967396"/>
              <a:gd name="connsiteY517" fmla="*/ 4237225 h 5834374"/>
              <a:gd name="connsiteX518" fmla="*/ 2096588 w 6967396"/>
              <a:gd name="connsiteY518" fmla="*/ 4223917 h 5834374"/>
              <a:gd name="connsiteX519" fmla="*/ 2088671 w 6967396"/>
              <a:gd name="connsiteY519" fmla="*/ 4223919 h 5834374"/>
              <a:gd name="connsiteX520" fmla="*/ 2091144 w 6967396"/>
              <a:gd name="connsiteY520" fmla="*/ 4231342 h 5834374"/>
              <a:gd name="connsiteX521" fmla="*/ 2096587 w 6967396"/>
              <a:gd name="connsiteY521" fmla="*/ 4235797 h 5834374"/>
              <a:gd name="connsiteX522" fmla="*/ 2100546 w 6967396"/>
              <a:gd name="connsiteY522" fmla="*/ 4227879 h 5834374"/>
              <a:gd name="connsiteX523" fmla="*/ 2098569 w 6967396"/>
              <a:gd name="connsiteY523" fmla="*/ 4224413 h 5834374"/>
              <a:gd name="connsiteX524" fmla="*/ 2096588 w 6967396"/>
              <a:gd name="connsiteY524" fmla="*/ 4223917 h 5834374"/>
              <a:gd name="connsiteX525" fmla="*/ 2100548 w 6967396"/>
              <a:gd name="connsiteY525" fmla="*/ 4196202 h 5834374"/>
              <a:gd name="connsiteX526" fmla="*/ 2103022 w 6967396"/>
              <a:gd name="connsiteY526" fmla="*/ 4203626 h 5834374"/>
              <a:gd name="connsiteX527" fmla="*/ 2107739 w 6967396"/>
              <a:gd name="connsiteY527" fmla="*/ 4207484 h 5834374"/>
              <a:gd name="connsiteX528" fmla="*/ 2111634 w 6967396"/>
              <a:gd name="connsiteY528" fmla="*/ 4198972 h 5834374"/>
              <a:gd name="connsiteX529" fmla="*/ 2116386 w 6967396"/>
              <a:gd name="connsiteY529" fmla="*/ 4168483 h 5834374"/>
              <a:gd name="connsiteX530" fmla="*/ 2117375 w 6967396"/>
              <a:gd name="connsiteY530" fmla="*/ 4177888 h 5834374"/>
              <a:gd name="connsiteX531" fmla="*/ 2120121 w 6967396"/>
              <a:gd name="connsiteY531" fmla="*/ 4180435 h 5834374"/>
              <a:gd name="connsiteX532" fmla="*/ 2121297 w 6967396"/>
              <a:gd name="connsiteY532" fmla="*/ 4177869 h 5834374"/>
              <a:gd name="connsiteX533" fmla="*/ 2125432 w 6967396"/>
              <a:gd name="connsiteY533" fmla="*/ 4171501 h 5834374"/>
              <a:gd name="connsiteX534" fmla="*/ 5533930 w 6967396"/>
              <a:gd name="connsiteY534" fmla="*/ 4138055 h 5834374"/>
              <a:gd name="connsiteX535" fmla="*/ 5539259 w 6967396"/>
              <a:gd name="connsiteY535" fmla="*/ 4157125 h 5834374"/>
              <a:gd name="connsiteX536" fmla="*/ 5558739 w 6967396"/>
              <a:gd name="connsiteY536" fmla="*/ 4162475 h 5834374"/>
              <a:gd name="connsiteX537" fmla="*/ 5576161 w 6967396"/>
              <a:gd name="connsiteY537" fmla="*/ 4171480 h 5834374"/>
              <a:gd name="connsiteX538" fmla="*/ 5593544 w 6967396"/>
              <a:gd name="connsiteY538" fmla="*/ 4174846 h 5834374"/>
              <a:gd name="connsiteX539" fmla="*/ 5598426 w 6967396"/>
              <a:gd name="connsiteY539" fmla="*/ 4177596 h 5834374"/>
              <a:gd name="connsiteX540" fmla="*/ 5607659 w 6967396"/>
              <a:gd name="connsiteY540" fmla="*/ 4168334 h 5834374"/>
              <a:gd name="connsiteX541" fmla="*/ 5613231 w 6967396"/>
              <a:gd name="connsiteY541" fmla="*/ 4157013 h 5834374"/>
              <a:gd name="connsiteX542" fmla="*/ 5599449 w 6967396"/>
              <a:gd name="connsiteY542" fmla="*/ 4153670 h 5834374"/>
              <a:gd name="connsiteX543" fmla="*/ 5584405 w 6967396"/>
              <a:gd name="connsiteY543" fmla="*/ 4156844 h 5834374"/>
              <a:gd name="connsiteX544" fmla="*/ 5572965 w 6967396"/>
              <a:gd name="connsiteY544" fmla="*/ 4160040 h 5834374"/>
              <a:gd name="connsiteX545" fmla="*/ 5678679 w 6967396"/>
              <a:gd name="connsiteY545" fmla="*/ 4126392 h 5834374"/>
              <a:gd name="connsiteX546" fmla="*/ 5678060 w 6967396"/>
              <a:gd name="connsiteY546" fmla="*/ 4138900 h 5834374"/>
              <a:gd name="connsiteX547" fmla="*/ 5684007 w 6967396"/>
              <a:gd name="connsiteY547" fmla="*/ 4145462 h 5834374"/>
              <a:gd name="connsiteX548" fmla="*/ 5686035 w 6967396"/>
              <a:gd name="connsiteY548" fmla="*/ 4136158 h 5834374"/>
              <a:gd name="connsiteX549" fmla="*/ 5678679 w 6967396"/>
              <a:gd name="connsiteY549" fmla="*/ 4126392 h 5834374"/>
              <a:gd name="connsiteX550" fmla="*/ 1536338 w 6967396"/>
              <a:gd name="connsiteY550" fmla="*/ 4110098 h 5834374"/>
              <a:gd name="connsiteX551" fmla="*/ 1506146 w 6967396"/>
              <a:gd name="connsiteY551" fmla="*/ 4134847 h 5834374"/>
              <a:gd name="connsiteX552" fmla="*/ 1496741 w 6967396"/>
              <a:gd name="connsiteY552" fmla="*/ 4177412 h 5834374"/>
              <a:gd name="connsiteX553" fmla="*/ 1484864 w 6967396"/>
              <a:gd name="connsiteY553" fmla="*/ 4185331 h 5834374"/>
              <a:gd name="connsiteX554" fmla="*/ 1483379 w 6967396"/>
              <a:gd name="connsiteY554" fmla="*/ 4199683 h 5834374"/>
              <a:gd name="connsiteX555" fmla="*/ 1472985 w 6967396"/>
              <a:gd name="connsiteY555" fmla="*/ 4205129 h 5834374"/>
              <a:gd name="connsiteX556" fmla="*/ 1457145 w 6967396"/>
              <a:gd name="connsiteY556" fmla="*/ 4240768 h 5834374"/>
              <a:gd name="connsiteX557" fmla="*/ 1479913 w 6967396"/>
              <a:gd name="connsiteY557" fmla="*/ 4222453 h 5834374"/>
              <a:gd name="connsiteX558" fmla="*/ 1496743 w 6967396"/>
              <a:gd name="connsiteY558" fmla="*/ 4201169 h 5834374"/>
              <a:gd name="connsiteX559" fmla="*/ 1498229 w 6967396"/>
              <a:gd name="connsiteY559" fmla="*/ 4186323 h 5834374"/>
              <a:gd name="connsiteX560" fmla="*/ 1508621 w 6967396"/>
              <a:gd name="connsiteY560" fmla="*/ 4177414 h 5834374"/>
              <a:gd name="connsiteX561" fmla="*/ 1528419 w 6967396"/>
              <a:gd name="connsiteY561" fmla="*/ 4146726 h 5834374"/>
              <a:gd name="connsiteX562" fmla="*/ 1536338 w 6967396"/>
              <a:gd name="connsiteY562" fmla="*/ 4110098 h 5834374"/>
              <a:gd name="connsiteX563" fmla="*/ 1536340 w 6967396"/>
              <a:gd name="connsiteY563" fmla="*/ 4082382 h 5834374"/>
              <a:gd name="connsiteX564" fmla="*/ 1538813 w 6967396"/>
              <a:gd name="connsiteY564" fmla="*/ 4089805 h 5834374"/>
              <a:gd name="connsiteX565" fmla="*/ 1544259 w 6967396"/>
              <a:gd name="connsiteY565" fmla="*/ 4094259 h 5834374"/>
              <a:gd name="connsiteX566" fmla="*/ 1552179 w 6967396"/>
              <a:gd name="connsiteY566" fmla="*/ 4086342 h 5834374"/>
              <a:gd name="connsiteX567" fmla="*/ 1560096 w 6967396"/>
              <a:gd name="connsiteY567" fmla="*/ 4050703 h 5834374"/>
              <a:gd name="connsiteX568" fmla="*/ 1556137 w 6967396"/>
              <a:gd name="connsiteY568" fmla="*/ 4052683 h 5834374"/>
              <a:gd name="connsiteX569" fmla="*/ 1552177 w 6967396"/>
              <a:gd name="connsiteY569" fmla="*/ 4054662 h 5834374"/>
              <a:gd name="connsiteX570" fmla="*/ 1554653 w 6967396"/>
              <a:gd name="connsiteY570" fmla="*/ 4064066 h 5834374"/>
              <a:gd name="connsiteX571" fmla="*/ 1560096 w 6967396"/>
              <a:gd name="connsiteY571" fmla="*/ 4070500 h 5834374"/>
              <a:gd name="connsiteX572" fmla="*/ 1567024 w 6967396"/>
              <a:gd name="connsiteY572" fmla="*/ 4066046 h 5834374"/>
              <a:gd name="connsiteX573" fmla="*/ 1568017 w 6967396"/>
              <a:gd name="connsiteY573" fmla="*/ 4058622 h 5834374"/>
              <a:gd name="connsiteX574" fmla="*/ 1560096 w 6967396"/>
              <a:gd name="connsiteY574" fmla="*/ 4050703 h 5834374"/>
              <a:gd name="connsiteX575" fmla="*/ 5398722 w 6967396"/>
              <a:gd name="connsiteY575" fmla="*/ 4007272 h 5834374"/>
              <a:gd name="connsiteX576" fmla="*/ 5402983 w 6967396"/>
              <a:gd name="connsiteY576" fmla="*/ 4022524 h 5834374"/>
              <a:gd name="connsiteX577" fmla="*/ 5405541 w 6967396"/>
              <a:gd name="connsiteY577" fmla="*/ 4015130 h 5834374"/>
              <a:gd name="connsiteX578" fmla="*/ 5398722 w 6967396"/>
              <a:gd name="connsiteY578" fmla="*/ 4007272 h 5834374"/>
              <a:gd name="connsiteX579" fmla="*/ 1579895 w 6967396"/>
              <a:gd name="connsiteY579" fmla="*/ 4007147 h 5834374"/>
              <a:gd name="connsiteX580" fmla="*/ 1576430 w 6967396"/>
              <a:gd name="connsiteY580" fmla="*/ 4015563 h 5834374"/>
              <a:gd name="connsiteX581" fmla="*/ 1575935 w 6967396"/>
              <a:gd name="connsiteY581" fmla="*/ 4026948 h 5834374"/>
              <a:gd name="connsiteX582" fmla="*/ 1569996 w 6967396"/>
              <a:gd name="connsiteY582" fmla="*/ 4027442 h 5834374"/>
              <a:gd name="connsiteX583" fmla="*/ 1564058 w 6967396"/>
              <a:gd name="connsiteY583" fmla="*/ 4030906 h 5834374"/>
              <a:gd name="connsiteX584" fmla="*/ 1568510 w 6967396"/>
              <a:gd name="connsiteY584" fmla="*/ 4034371 h 5834374"/>
              <a:gd name="connsiteX585" fmla="*/ 1575936 w 6967396"/>
              <a:gd name="connsiteY585" fmla="*/ 4034865 h 5834374"/>
              <a:gd name="connsiteX586" fmla="*/ 1583853 w 6967396"/>
              <a:gd name="connsiteY586" fmla="*/ 4032389 h 5834374"/>
              <a:gd name="connsiteX587" fmla="*/ 1591774 w 6967396"/>
              <a:gd name="connsiteY587" fmla="*/ 4026947 h 5834374"/>
              <a:gd name="connsiteX588" fmla="*/ 1587317 w 6967396"/>
              <a:gd name="connsiteY588" fmla="*/ 4015562 h 5834374"/>
              <a:gd name="connsiteX589" fmla="*/ 1579895 w 6967396"/>
              <a:gd name="connsiteY589" fmla="*/ 4007147 h 5834374"/>
              <a:gd name="connsiteX590" fmla="*/ 1591773 w 6967396"/>
              <a:gd name="connsiteY590" fmla="*/ 3975470 h 5834374"/>
              <a:gd name="connsiteX591" fmla="*/ 1594247 w 6967396"/>
              <a:gd name="connsiteY591" fmla="*/ 3982897 h 5834374"/>
              <a:gd name="connsiteX592" fmla="*/ 1599693 w 6967396"/>
              <a:gd name="connsiteY592" fmla="*/ 3987350 h 5834374"/>
              <a:gd name="connsiteX593" fmla="*/ 1603651 w 6967396"/>
              <a:gd name="connsiteY593" fmla="*/ 3979429 h 5834374"/>
              <a:gd name="connsiteX594" fmla="*/ 1601672 w 6967396"/>
              <a:gd name="connsiteY594" fmla="*/ 3975968 h 5834374"/>
              <a:gd name="connsiteX595" fmla="*/ 1599692 w 6967396"/>
              <a:gd name="connsiteY595" fmla="*/ 3975471 h 5834374"/>
              <a:gd name="connsiteX596" fmla="*/ 1603651 w 6967396"/>
              <a:gd name="connsiteY596" fmla="*/ 3947753 h 5834374"/>
              <a:gd name="connsiteX597" fmla="*/ 1606127 w 6967396"/>
              <a:gd name="connsiteY597" fmla="*/ 3955176 h 5834374"/>
              <a:gd name="connsiteX598" fmla="*/ 1610842 w 6967396"/>
              <a:gd name="connsiteY598" fmla="*/ 3959038 h 5834374"/>
              <a:gd name="connsiteX599" fmla="*/ 1614740 w 6967396"/>
              <a:gd name="connsiteY599" fmla="*/ 3950525 h 5834374"/>
              <a:gd name="connsiteX600" fmla="*/ 1619492 w 6967396"/>
              <a:gd name="connsiteY600" fmla="*/ 3920036 h 5834374"/>
              <a:gd name="connsiteX601" fmla="*/ 1620481 w 6967396"/>
              <a:gd name="connsiteY601" fmla="*/ 3929442 h 5834374"/>
              <a:gd name="connsiteX602" fmla="*/ 1623227 w 6967396"/>
              <a:gd name="connsiteY602" fmla="*/ 3931989 h 5834374"/>
              <a:gd name="connsiteX603" fmla="*/ 1624403 w 6967396"/>
              <a:gd name="connsiteY603" fmla="*/ 3929419 h 5834374"/>
              <a:gd name="connsiteX604" fmla="*/ 1628537 w 6967396"/>
              <a:gd name="connsiteY604" fmla="*/ 3923051 h 5834374"/>
              <a:gd name="connsiteX605" fmla="*/ 5008860 w 6967396"/>
              <a:gd name="connsiteY605" fmla="*/ 3783391 h 5834374"/>
              <a:gd name="connsiteX606" fmla="*/ 5000724 w 6967396"/>
              <a:gd name="connsiteY606" fmla="*/ 3802618 h 5834374"/>
              <a:gd name="connsiteX607" fmla="*/ 5028359 w 6967396"/>
              <a:gd name="connsiteY607" fmla="*/ 3814735 h 5834374"/>
              <a:gd name="connsiteX608" fmla="*/ 5038377 w 6967396"/>
              <a:gd name="connsiteY608" fmla="*/ 3823352 h 5834374"/>
              <a:gd name="connsiteX609" fmla="*/ 5052416 w 6967396"/>
              <a:gd name="connsiteY609" fmla="*/ 3795268 h 5834374"/>
              <a:gd name="connsiteX610" fmla="*/ 1698684 w 6967396"/>
              <a:gd name="connsiteY610" fmla="*/ 3741853 h 5834374"/>
              <a:gd name="connsiteX611" fmla="*/ 1703138 w 6967396"/>
              <a:gd name="connsiteY611" fmla="*/ 3755217 h 5834374"/>
              <a:gd name="connsiteX612" fmla="*/ 1703584 w 6967396"/>
              <a:gd name="connsiteY612" fmla="*/ 3755840 h 5834374"/>
              <a:gd name="connsiteX613" fmla="*/ 1709155 w 6967396"/>
              <a:gd name="connsiteY613" fmla="*/ 3743999 h 5834374"/>
              <a:gd name="connsiteX614" fmla="*/ 5095973 w 6967396"/>
              <a:gd name="connsiteY614" fmla="*/ 3660641 h 5834374"/>
              <a:gd name="connsiteX615" fmla="*/ 5087062 w 6967396"/>
              <a:gd name="connsiteY615" fmla="*/ 3680934 h 5834374"/>
              <a:gd name="connsiteX616" fmla="*/ 5084093 w 6967396"/>
              <a:gd name="connsiteY616" fmla="*/ 3704198 h 5834374"/>
              <a:gd name="connsiteX617" fmla="*/ 5067267 w 6967396"/>
              <a:gd name="connsiteY617" fmla="*/ 3721025 h 5834374"/>
              <a:gd name="connsiteX618" fmla="*/ 5056377 w 6967396"/>
              <a:gd name="connsiteY618" fmla="*/ 3743794 h 5834374"/>
              <a:gd name="connsiteX619" fmla="*/ 5068254 w 6967396"/>
              <a:gd name="connsiteY619" fmla="*/ 3751712 h 5834374"/>
              <a:gd name="connsiteX620" fmla="*/ 5072711 w 6967396"/>
              <a:gd name="connsiteY620" fmla="*/ 3740327 h 5834374"/>
              <a:gd name="connsiteX621" fmla="*/ 5080134 w 6967396"/>
              <a:gd name="connsiteY621" fmla="*/ 3731916 h 5834374"/>
              <a:gd name="connsiteX622" fmla="*/ 5083598 w 6967396"/>
              <a:gd name="connsiteY622" fmla="*/ 3737854 h 5834374"/>
              <a:gd name="connsiteX623" fmla="*/ 5084095 w 6967396"/>
              <a:gd name="connsiteY623" fmla="*/ 3743792 h 5834374"/>
              <a:gd name="connsiteX624" fmla="*/ 5115770 w 6967396"/>
              <a:gd name="connsiteY624" fmla="*/ 3735873 h 5834374"/>
              <a:gd name="connsiteX625" fmla="*/ 5131609 w 6967396"/>
              <a:gd name="connsiteY625" fmla="*/ 3704196 h 5834374"/>
              <a:gd name="connsiteX626" fmla="*/ 5099932 w 6967396"/>
              <a:gd name="connsiteY626" fmla="*/ 3688357 h 5834374"/>
              <a:gd name="connsiteX627" fmla="*/ 5099437 w 6967396"/>
              <a:gd name="connsiteY627" fmla="*/ 3673014 h 5834374"/>
              <a:gd name="connsiteX628" fmla="*/ 5095973 w 6967396"/>
              <a:gd name="connsiteY628" fmla="*/ 3660641 h 5834374"/>
              <a:gd name="connsiteX629" fmla="*/ 1140297 w 6967396"/>
              <a:gd name="connsiteY629" fmla="*/ 3403265 h 5834374"/>
              <a:gd name="connsiteX630" fmla="*/ 1156136 w 6967396"/>
              <a:gd name="connsiteY630" fmla="*/ 3411183 h 5834374"/>
              <a:gd name="connsiteX631" fmla="*/ 1148216 w 6967396"/>
              <a:gd name="connsiteY631" fmla="*/ 3415142 h 5834374"/>
              <a:gd name="connsiteX632" fmla="*/ 1140297 w 6967396"/>
              <a:gd name="connsiteY632" fmla="*/ 3407226 h 5834374"/>
              <a:gd name="connsiteX633" fmla="*/ 5130878 w 6967396"/>
              <a:gd name="connsiteY633" fmla="*/ 3371666 h 5834374"/>
              <a:gd name="connsiteX634" fmla="*/ 5122205 w 6967396"/>
              <a:gd name="connsiteY634" fmla="*/ 3372576 h 5834374"/>
              <a:gd name="connsiteX635" fmla="*/ 5115770 w 6967396"/>
              <a:gd name="connsiteY635" fmla="*/ 3379506 h 5834374"/>
              <a:gd name="connsiteX636" fmla="*/ 5122208 w 6967396"/>
              <a:gd name="connsiteY636" fmla="*/ 3387427 h 5834374"/>
              <a:gd name="connsiteX637" fmla="*/ 5131610 w 6967396"/>
              <a:gd name="connsiteY637" fmla="*/ 3395345 h 5834374"/>
              <a:gd name="connsiteX638" fmla="*/ 5143982 w 6967396"/>
              <a:gd name="connsiteY638" fmla="*/ 3386435 h 5834374"/>
              <a:gd name="connsiteX639" fmla="*/ 5145808 w 6967396"/>
              <a:gd name="connsiteY639" fmla="*/ 3378622 h 5834374"/>
              <a:gd name="connsiteX640" fmla="*/ 5313830 w 6967396"/>
              <a:gd name="connsiteY640" fmla="*/ 3357979 h 5834374"/>
              <a:gd name="connsiteX641" fmla="*/ 5306226 w 6967396"/>
              <a:gd name="connsiteY641" fmla="*/ 3361650 h 5834374"/>
              <a:gd name="connsiteX642" fmla="*/ 5293827 w 6967396"/>
              <a:gd name="connsiteY642" fmla="*/ 3377962 h 5834374"/>
              <a:gd name="connsiteX643" fmla="*/ 5271982 w 6967396"/>
              <a:gd name="connsiteY643" fmla="*/ 3369678 h 5834374"/>
              <a:gd name="connsiteX644" fmla="*/ 5262251 w 6967396"/>
              <a:gd name="connsiteY644" fmla="*/ 3382674 h 5834374"/>
              <a:gd name="connsiteX645" fmla="*/ 5206844 w 6967396"/>
              <a:gd name="connsiteY645" fmla="*/ 3389122 h 5834374"/>
              <a:gd name="connsiteX646" fmla="*/ 5206842 w 6967396"/>
              <a:gd name="connsiteY646" fmla="*/ 3399306 h 5834374"/>
              <a:gd name="connsiteX647" fmla="*/ 5195953 w 6967396"/>
              <a:gd name="connsiteY647" fmla="*/ 3400791 h 5834374"/>
              <a:gd name="connsiteX648" fmla="*/ 5191004 w 6967396"/>
              <a:gd name="connsiteY648" fmla="*/ 3411186 h 5834374"/>
              <a:gd name="connsiteX649" fmla="*/ 5195952 w 6967396"/>
              <a:gd name="connsiteY649" fmla="*/ 3425044 h 5834374"/>
              <a:gd name="connsiteX650" fmla="*/ 5206841 w 6967396"/>
              <a:gd name="connsiteY650" fmla="*/ 3438901 h 5834374"/>
              <a:gd name="connsiteX651" fmla="*/ 5219216 w 6967396"/>
              <a:gd name="connsiteY651" fmla="*/ 3447811 h 5834374"/>
              <a:gd name="connsiteX652" fmla="*/ 5222681 w 6967396"/>
              <a:gd name="connsiteY652" fmla="*/ 3462659 h 5834374"/>
              <a:gd name="connsiteX653" fmla="*/ 5186549 w 6967396"/>
              <a:gd name="connsiteY653" fmla="*/ 3516117 h 5834374"/>
              <a:gd name="connsiteX654" fmla="*/ 5147450 w 6967396"/>
              <a:gd name="connsiteY654" fmla="*/ 3569570 h 5834374"/>
              <a:gd name="connsiteX655" fmla="*/ 5135568 w 6967396"/>
              <a:gd name="connsiteY655" fmla="*/ 3522052 h 5834374"/>
              <a:gd name="connsiteX656" fmla="*/ 5099931 w 6967396"/>
              <a:gd name="connsiteY656" fmla="*/ 3502255 h 5834374"/>
              <a:gd name="connsiteX657" fmla="*/ 5111812 w 6967396"/>
              <a:gd name="connsiteY657" fmla="*/ 3478499 h 5834374"/>
              <a:gd name="connsiteX658" fmla="*/ 5111316 w 6967396"/>
              <a:gd name="connsiteY658" fmla="*/ 3476518 h 5834374"/>
              <a:gd name="connsiteX659" fmla="*/ 5107851 w 6967396"/>
              <a:gd name="connsiteY659" fmla="*/ 3474538 h 5834374"/>
              <a:gd name="connsiteX660" fmla="*/ 5099932 w 6967396"/>
              <a:gd name="connsiteY660" fmla="*/ 3478497 h 5834374"/>
              <a:gd name="connsiteX661" fmla="*/ 5084095 w 6967396"/>
              <a:gd name="connsiteY661" fmla="*/ 3537893 h 5834374"/>
              <a:gd name="connsiteX662" fmla="*/ 5073203 w 6967396"/>
              <a:gd name="connsiteY662" fmla="*/ 3523044 h 5834374"/>
              <a:gd name="connsiteX663" fmla="*/ 5056376 w 6967396"/>
              <a:gd name="connsiteY663" fmla="*/ 3537892 h 5834374"/>
              <a:gd name="connsiteX664" fmla="*/ 5049447 w 6967396"/>
              <a:gd name="connsiteY664" fmla="*/ 3576995 h 5834374"/>
              <a:gd name="connsiteX665" fmla="*/ 5024698 w 6967396"/>
              <a:gd name="connsiteY665" fmla="*/ 3601246 h 5834374"/>
              <a:gd name="connsiteX666" fmla="*/ 5040537 w 6967396"/>
              <a:gd name="connsiteY666" fmla="*/ 3628965 h 5834374"/>
              <a:gd name="connsiteX667" fmla="*/ 5069244 w 6967396"/>
              <a:gd name="connsiteY667" fmla="*/ 3613124 h 5834374"/>
              <a:gd name="connsiteX668" fmla="*/ 5092012 w 6967396"/>
              <a:gd name="connsiteY668" fmla="*/ 3585408 h 5834374"/>
              <a:gd name="connsiteX669" fmla="*/ 5107853 w 6967396"/>
              <a:gd name="connsiteY669" fmla="*/ 3601247 h 5834374"/>
              <a:gd name="connsiteX670" fmla="*/ 5125671 w 6967396"/>
              <a:gd name="connsiteY670" fmla="*/ 3605700 h 5834374"/>
              <a:gd name="connsiteX671" fmla="*/ 5131609 w 6967396"/>
              <a:gd name="connsiteY671" fmla="*/ 3625003 h 5834374"/>
              <a:gd name="connsiteX672" fmla="*/ 5123690 w 6967396"/>
              <a:gd name="connsiteY672" fmla="*/ 3656187 h 5834374"/>
              <a:gd name="connsiteX673" fmla="*/ 5115771 w 6967396"/>
              <a:gd name="connsiteY673" fmla="*/ 3672520 h 5834374"/>
              <a:gd name="connsiteX674" fmla="*/ 5147450 w 6967396"/>
              <a:gd name="connsiteY674" fmla="*/ 3644803 h 5834374"/>
              <a:gd name="connsiteX675" fmla="*/ 5161306 w 6967396"/>
              <a:gd name="connsiteY675" fmla="*/ 3599268 h 5834374"/>
              <a:gd name="connsiteX676" fmla="*/ 5175164 w 6967396"/>
              <a:gd name="connsiteY676" fmla="*/ 3553729 h 5834374"/>
              <a:gd name="connsiteX677" fmla="*/ 5206844 w 6967396"/>
              <a:gd name="connsiteY677" fmla="*/ 3537891 h 5834374"/>
              <a:gd name="connsiteX678" fmla="*/ 5214763 w 6967396"/>
              <a:gd name="connsiteY678" fmla="*/ 3514134 h 5834374"/>
              <a:gd name="connsiteX679" fmla="*/ 5222679 w 6967396"/>
              <a:gd name="connsiteY679" fmla="*/ 3490378 h 5834374"/>
              <a:gd name="connsiteX680" fmla="*/ 5240005 w 6967396"/>
              <a:gd name="connsiteY680" fmla="*/ 3461173 h 5834374"/>
              <a:gd name="connsiteX681" fmla="*/ 5254358 w 6967396"/>
              <a:gd name="connsiteY681" fmla="*/ 3423063 h 5834374"/>
              <a:gd name="connsiteX682" fmla="*/ 5258318 w 6967396"/>
              <a:gd name="connsiteY682" fmla="*/ 3387426 h 5834374"/>
              <a:gd name="connsiteX683" fmla="*/ 5264257 w 6967396"/>
              <a:gd name="connsiteY683" fmla="*/ 3412670 h 5834374"/>
              <a:gd name="connsiteX684" fmla="*/ 5270195 w 6967396"/>
              <a:gd name="connsiteY684" fmla="*/ 3434942 h 5834374"/>
              <a:gd name="connsiteX685" fmla="*/ 5287025 w 6967396"/>
              <a:gd name="connsiteY685" fmla="*/ 3405246 h 5834374"/>
              <a:gd name="connsiteX686" fmla="*/ 5297915 w 6967396"/>
              <a:gd name="connsiteY686" fmla="*/ 3375547 h 5834374"/>
              <a:gd name="connsiteX687" fmla="*/ 5313751 w 6967396"/>
              <a:gd name="connsiteY687" fmla="*/ 3359707 h 5834374"/>
              <a:gd name="connsiteX688" fmla="*/ 969806 w 6967396"/>
              <a:gd name="connsiteY688" fmla="*/ 3216743 h 5834374"/>
              <a:gd name="connsiteX689" fmla="*/ 964627 w 6967396"/>
              <a:gd name="connsiteY689" fmla="*/ 3217181 h 5834374"/>
              <a:gd name="connsiteX690" fmla="*/ 960766 w 6967396"/>
              <a:gd name="connsiteY690" fmla="*/ 3216824 h 5834374"/>
              <a:gd name="connsiteX691" fmla="*/ 966151 w 6967396"/>
              <a:gd name="connsiteY691" fmla="*/ 3219182 h 5834374"/>
              <a:gd name="connsiteX692" fmla="*/ 932456 w 6967396"/>
              <a:gd name="connsiteY692" fmla="*/ 3214212 h 5834374"/>
              <a:gd name="connsiteX693" fmla="*/ 930866 w 6967396"/>
              <a:gd name="connsiteY693" fmla="*/ 3215293 h 5834374"/>
              <a:gd name="connsiteX694" fmla="*/ 944868 w 6967396"/>
              <a:gd name="connsiteY694" fmla="*/ 3218192 h 5834374"/>
              <a:gd name="connsiteX695" fmla="*/ 949313 w 6967396"/>
              <a:gd name="connsiteY695" fmla="*/ 3215769 h 5834374"/>
              <a:gd name="connsiteX696" fmla="*/ 643404 w 6967396"/>
              <a:gd name="connsiteY696" fmla="*/ 3154818 h 5834374"/>
              <a:gd name="connsiteX697" fmla="*/ 659242 w 6967396"/>
              <a:gd name="connsiteY697" fmla="*/ 3162736 h 5834374"/>
              <a:gd name="connsiteX698" fmla="*/ 651323 w 6967396"/>
              <a:gd name="connsiteY698" fmla="*/ 3166696 h 5834374"/>
              <a:gd name="connsiteX699" fmla="*/ 643402 w 6967396"/>
              <a:gd name="connsiteY699" fmla="*/ 3158776 h 5834374"/>
              <a:gd name="connsiteX700" fmla="*/ 770111 w 6967396"/>
              <a:gd name="connsiteY700" fmla="*/ 3103340 h 5834374"/>
              <a:gd name="connsiteX701" fmla="*/ 785949 w 6967396"/>
              <a:gd name="connsiteY701" fmla="*/ 3115219 h 5834374"/>
              <a:gd name="connsiteX702" fmla="*/ 776545 w 6967396"/>
              <a:gd name="connsiteY702" fmla="*/ 3112251 h 5834374"/>
              <a:gd name="connsiteX703" fmla="*/ 770111 w 6967396"/>
              <a:gd name="connsiteY703" fmla="*/ 3103340 h 5834374"/>
              <a:gd name="connsiteX704" fmla="*/ 1346278 w 6967396"/>
              <a:gd name="connsiteY704" fmla="*/ 2906370 h 5834374"/>
              <a:gd name="connsiteX705" fmla="*/ 1350732 w 6967396"/>
              <a:gd name="connsiteY705" fmla="*/ 2914290 h 5834374"/>
              <a:gd name="connsiteX706" fmla="*/ 1358154 w 6967396"/>
              <a:gd name="connsiteY706" fmla="*/ 2922210 h 5834374"/>
              <a:gd name="connsiteX707" fmla="*/ 1362114 w 6967396"/>
              <a:gd name="connsiteY707" fmla="*/ 2910332 h 5834374"/>
              <a:gd name="connsiteX708" fmla="*/ 1354195 w 6967396"/>
              <a:gd name="connsiteY708" fmla="*/ 2906863 h 5834374"/>
              <a:gd name="connsiteX709" fmla="*/ 1346278 w 6967396"/>
              <a:gd name="connsiteY709" fmla="*/ 2906370 h 5834374"/>
              <a:gd name="connsiteX710" fmla="*/ 146506 w 6967396"/>
              <a:gd name="connsiteY710" fmla="*/ 2906369 h 5834374"/>
              <a:gd name="connsiteX711" fmla="*/ 162345 w 6967396"/>
              <a:gd name="connsiteY711" fmla="*/ 2914291 h 5834374"/>
              <a:gd name="connsiteX712" fmla="*/ 154426 w 6967396"/>
              <a:gd name="connsiteY712" fmla="*/ 2918250 h 5834374"/>
              <a:gd name="connsiteX713" fmla="*/ 146509 w 6967396"/>
              <a:gd name="connsiteY713" fmla="*/ 2910330 h 5834374"/>
              <a:gd name="connsiteX714" fmla="*/ 1373994 w 6967396"/>
              <a:gd name="connsiteY714" fmla="*/ 2902408 h 5834374"/>
              <a:gd name="connsiteX715" fmla="*/ 1366075 w 6967396"/>
              <a:gd name="connsiteY715" fmla="*/ 2910329 h 5834374"/>
              <a:gd name="connsiteX716" fmla="*/ 1377953 w 6967396"/>
              <a:gd name="connsiteY716" fmla="*/ 2914288 h 5834374"/>
              <a:gd name="connsiteX717" fmla="*/ 1377954 w 6967396"/>
              <a:gd name="connsiteY717" fmla="*/ 2910331 h 5834374"/>
              <a:gd name="connsiteX718" fmla="*/ 1373994 w 6967396"/>
              <a:gd name="connsiteY718" fmla="*/ 2902408 h 5834374"/>
              <a:gd name="connsiteX719" fmla="*/ 1405671 w 6967396"/>
              <a:gd name="connsiteY719" fmla="*/ 2898450 h 5834374"/>
              <a:gd name="connsiteX720" fmla="*/ 1401710 w 6967396"/>
              <a:gd name="connsiteY720" fmla="*/ 2902410 h 5834374"/>
              <a:gd name="connsiteX721" fmla="*/ 1395771 w 6967396"/>
              <a:gd name="connsiteY721" fmla="*/ 2900430 h 5834374"/>
              <a:gd name="connsiteX722" fmla="*/ 1389832 w 6967396"/>
              <a:gd name="connsiteY722" fmla="*/ 2898451 h 5834374"/>
              <a:gd name="connsiteX723" fmla="*/ 1385871 w 6967396"/>
              <a:gd name="connsiteY723" fmla="*/ 2898450 h 5834374"/>
              <a:gd name="connsiteX724" fmla="*/ 1393791 w 6967396"/>
              <a:gd name="connsiteY724" fmla="*/ 2906370 h 5834374"/>
              <a:gd name="connsiteX725" fmla="*/ 1397752 w 6967396"/>
              <a:gd name="connsiteY725" fmla="*/ 2906370 h 5834374"/>
              <a:gd name="connsiteX726" fmla="*/ 1401710 w 6967396"/>
              <a:gd name="connsiteY726" fmla="*/ 2902410 h 5834374"/>
              <a:gd name="connsiteX727" fmla="*/ 1413589 w 6967396"/>
              <a:gd name="connsiteY727" fmla="*/ 2902409 h 5834374"/>
              <a:gd name="connsiteX728" fmla="*/ 1405671 w 6967396"/>
              <a:gd name="connsiteY728" fmla="*/ 2898450 h 5834374"/>
              <a:gd name="connsiteX729" fmla="*/ 1057224 w 6967396"/>
              <a:gd name="connsiteY729" fmla="*/ 2894491 h 5834374"/>
              <a:gd name="connsiteX730" fmla="*/ 1037424 w 6967396"/>
              <a:gd name="connsiteY730" fmla="*/ 2896966 h 5834374"/>
              <a:gd name="connsiteX731" fmla="*/ 1017627 w 6967396"/>
              <a:gd name="connsiteY731" fmla="*/ 2902409 h 5834374"/>
              <a:gd name="connsiteX732" fmla="*/ 991889 w 6967396"/>
              <a:gd name="connsiteY732" fmla="*/ 2901915 h 5834374"/>
              <a:gd name="connsiteX733" fmla="*/ 966152 w 6967396"/>
              <a:gd name="connsiteY733" fmla="*/ 2910328 h 5834374"/>
              <a:gd name="connsiteX734" fmla="*/ 989909 w 6967396"/>
              <a:gd name="connsiteY734" fmla="*/ 2914290 h 5834374"/>
              <a:gd name="connsiteX735" fmla="*/ 999809 w 6967396"/>
              <a:gd name="connsiteY735" fmla="*/ 2913298 h 5834374"/>
              <a:gd name="connsiteX736" fmla="*/ 1009706 w 6967396"/>
              <a:gd name="connsiteY736" fmla="*/ 2918248 h 5834374"/>
              <a:gd name="connsiteX737" fmla="*/ 1017625 w 6967396"/>
              <a:gd name="connsiteY737" fmla="*/ 2930128 h 5834374"/>
              <a:gd name="connsiteX738" fmla="*/ 1021587 w 6967396"/>
              <a:gd name="connsiteY738" fmla="*/ 2930128 h 5834374"/>
              <a:gd name="connsiteX739" fmla="*/ 1034951 w 6967396"/>
              <a:gd name="connsiteY739" fmla="*/ 2921219 h 5834374"/>
              <a:gd name="connsiteX740" fmla="*/ 1045343 w 6967396"/>
              <a:gd name="connsiteY740" fmla="*/ 2918247 h 5834374"/>
              <a:gd name="connsiteX741" fmla="*/ 1096819 w 6967396"/>
              <a:gd name="connsiteY741" fmla="*/ 2910331 h 5834374"/>
              <a:gd name="connsiteX742" fmla="*/ 1116121 w 6967396"/>
              <a:gd name="connsiteY742" fmla="*/ 2911320 h 5834374"/>
              <a:gd name="connsiteX743" fmla="*/ 1132457 w 6967396"/>
              <a:gd name="connsiteY743" fmla="*/ 2906370 h 5834374"/>
              <a:gd name="connsiteX744" fmla="*/ 1126021 w 6967396"/>
              <a:gd name="connsiteY744" fmla="*/ 2897460 h 5834374"/>
              <a:gd name="connsiteX745" fmla="*/ 1116620 w 6967396"/>
              <a:gd name="connsiteY745" fmla="*/ 2894491 h 5834374"/>
              <a:gd name="connsiteX746" fmla="*/ 273215 w 6967396"/>
              <a:gd name="connsiteY746" fmla="*/ 2854894 h 5834374"/>
              <a:gd name="connsiteX747" fmla="*/ 289052 w 6967396"/>
              <a:gd name="connsiteY747" fmla="*/ 2866773 h 5834374"/>
              <a:gd name="connsiteX748" fmla="*/ 279651 w 6967396"/>
              <a:gd name="connsiteY748" fmla="*/ 2863804 h 5834374"/>
              <a:gd name="connsiteX749" fmla="*/ 273215 w 6967396"/>
              <a:gd name="connsiteY749" fmla="*/ 2854894 h 5834374"/>
              <a:gd name="connsiteX750" fmla="*/ 5689917 w 6967396"/>
              <a:gd name="connsiteY750" fmla="*/ 2840996 h 5834374"/>
              <a:gd name="connsiteX751" fmla="*/ 5710707 w 6967396"/>
              <a:gd name="connsiteY751" fmla="*/ 2850401 h 5834374"/>
              <a:gd name="connsiteX752" fmla="*/ 5737433 w 6967396"/>
              <a:gd name="connsiteY752" fmla="*/ 2844955 h 5834374"/>
              <a:gd name="connsiteX753" fmla="*/ 5796827 w 6967396"/>
              <a:gd name="connsiteY753" fmla="*/ 2777641 h 5834374"/>
              <a:gd name="connsiteX754" fmla="*/ 5786433 w 6967396"/>
              <a:gd name="connsiteY754" fmla="*/ 2782594 h 5834374"/>
              <a:gd name="connsiteX755" fmla="*/ 5784949 w 6967396"/>
              <a:gd name="connsiteY755" fmla="*/ 2793482 h 5834374"/>
              <a:gd name="connsiteX756" fmla="*/ 5784948 w 6967396"/>
              <a:gd name="connsiteY756" fmla="*/ 2797440 h 5834374"/>
              <a:gd name="connsiteX757" fmla="*/ 5801777 w 6967396"/>
              <a:gd name="connsiteY757" fmla="*/ 2794472 h 5834374"/>
              <a:gd name="connsiteX758" fmla="*/ 5812666 w 6967396"/>
              <a:gd name="connsiteY758" fmla="*/ 2785563 h 5834374"/>
              <a:gd name="connsiteX759" fmla="*/ 5806230 w 6967396"/>
              <a:gd name="connsiteY759" fmla="*/ 2780119 h 5834374"/>
              <a:gd name="connsiteX760" fmla="*/ 5796827 w 6967396"/>
              <a:gd name="connsiteY760" fmla="*/ 2777641 h 5834374"/>
              <a:gd name="connsiteX761" fmla="*/ 5630525 w 6967396"/>
              <a:gd name="connsiteY761" fmla="*/ 2745965 h 5834374"/>
              <a:gd name="connsiteX762" fmla="*/ 5621119 w 6967396"/>
              <a:gd name="connsiteY762" fmla="*/ 2746954 h 5834374"/>
              <a:gd name="connsiteX763" fmla="*/ 5614684 w 6967396"/>
              <a:gd name="connsiteY763" fmla="*/ 2753884 h 5834374"/>
              <a:gd name="connsiteX764" fmla="*/ 5638441 w 6967396"/>
              <a:gd name="connsiteY764" fmla="*/ 2761309 h 5834374"/>
              <a:gd name="connsiteX765" fmla="*/ 5662198 w 6967396"/>
              <a:gd name="connsiteY765" fmla="*/ 2765762 h 5834374"/>
              <a:gd name="connsiteX766" fmla="*/ 5670120 w 6967396"/>
              <a:gd name="connsiteY766" fmla="*/ 2765269 h 5834374"/>
              <a:gd name="connsiteX767" fmla="*/ 5678039 w 6967396"/>
              <a:gd name="connsiteY767" fmla="*/ 2761804 h 5834374"/>
              <a:gd name="connsiteX768" fmla="*/ 5657251 w 6967396"/>
              <a:gd name="connsiteY768" fmla="*/ 2750915 h 5834374"/>
              <a:gd name="connsiteX769" fmla="*/ 5630525 w 6967396"/>
              <a:gd name="connsiteY769" fmla="*/ 2745965 h 5834374"/>
              <a:gd name="connsiteX770" fmla="*/ 5721596 w 6967396"/>
              <a:gd name="connsiteY770" fmla="*/ 2738046 h 5834374"/>
              <a:gd name="connsiteX771" fmla="*/ 5734464 w 6967396"/>
              <a:gd name="connsiteY771" fmla="*/ 2747451 h 5834374"/>
              <a:gd name="connsiteX772" fmla="*/ 5753272 w 6967396"/>
              <a:gd name="connsiteY772" fmla="*/ 2742006 h 5834374"/>
              <a:gd name="connsiteX773" fmla="*/ 5697837 w 6967396"/>
              <a:gd name="connsiteY773" fmla="*/ 2734085 h 5834374"/>
              <a:gd name="connsiteX774" fmla="*/ 5693876 w 6967396"/>
              <a:gd name="connsiteY774" fmla="*/ 2736068 h 5834374"/>
              <a:gd name="connsiteX775" fmla="*/ 5689916 w 6967396"/>
              <a:gd name="connsiteY775" fmla="*/ 2738048 h 5834374"/>
              <a:gd name="connsiteX776" fmla="*/ 5692391 w 6967396"/>
              <a:gd name="connsiteY776" fmla="*/ 2747452 h 5834374"/>
              <a:gd name="connsiteX777" fmla="*/ 5697838 w 6967396"/>
              <a:gd name="connsiteY777" fmla="*/ 2753885 h 5834374"/>
              <a:gd name="connsiteX778" fmla="*/ 5704766 w 6967396"/>
              <a:gd name="connsiteY778" fmla="*/ 2749431 h 5834374"/>
              <a:gd name="connsiteX779" fmla="*/ 5705755 w 6967396"/>
              <a:gd name="connsiteY779" fmla="*/ 2742005 h 5834374"/>
              <a:gd name="connsiteX780" fmla="*/ 5697837 w 6967396"/>
              <a:gd name="connsiteY780" fmla="*/ 2734085 h 5834374"/>
              <a:gd name="connsiteX781" fmla="*/ 1645208 w 6967396"/>
              <a:gd name="connsiteY781" fmla="*/ 2365920 h 5834374"/>
              <a:gd name="connsiteX782" fmla="*/ 1624013 w 6967396"/>
              <a:gd name="connsiteY782" fmla="*/ 2368202 h 5834374"/>
              <a:gd name="connsiteX783" fmla="*/ 1628891 w 6967396"/>
              <a:gd name="connsiteY783" fmla="*/ 2370949 h 5834374"/>
              <a:gd name="connsiteX784" fmla="*/ 1643595 w 6967396"/>
              <a:gd name="connsiteY784" fmla="*/ 2368385 h 5834374"/>
              <a:gd name="connsiteX785" fmla="*/ 1649583 w 6967396"/>
              <a:gd name="connsiteY785" fmla="*/ 2372392 h 5834374"/>
              <a:gd name="connsiteX786" fmla="*/ 1591990 w 6967396"/>
              <a:gd name="connsiteY786" fmla="*/ 2356590 h 5834374"/>
              <a:gd name="connsiteX787" fmla="*/ 1606628 w 6967396"/>
              <a:gd name="connsiteY787" fmla="*/ 2364837 h 5834374"/>
              <a:gd name="connsiteX788" fmla="*/ 1614255 w 6967396"/>
              <a:gd name="connsiteY788" fmla="*/ 2362706 h 5834374"/>
              <a:gd name="connsiteX789" fmla="*/ 1452220 w 6967396"/>
              <a:gd name="connsiteY789" fmla="*/ 2318046 h 5834374"/>
              <a:gd name="connsiteX790" fmla="*/ 1443150 w 6967396"/>
              <a:gd name="connsiteY790" fmla="*/ 2324175 h 5834374"/>
              <a:gd name="connsiteX791" fmla="*/ 1454093 w 6967396"/>
              <a:gd name="connsiteY791" fmla="*/ 2324713 h 5834374"/>
              <a:gd name="connsiteX792" fmla="*/ 1466698 w 6967396"/>
              <a:gd name="connsiteY792" fmla="*/ 2321689 h 5834374"/>
              <a:gd name="connsiteX793" fmla="*/ 1488280 w 6967396"/>
              <a:gd name="connsiteY793" fmla="*/ 2315425 h 5834374"/>
              <a:gd name="connsiteX794" fmla="*/ 1484615 w 6967396"/>
              <a:gd name="connsiteY794" fmla="*/ 2323927 h 5834374"/>
              <a:gd name="connsiteX795" fmla="*/ 1496989 w 6967396"/>
              <a:gd name="connsiteY795" fmla="*/ 2325575 h 5834374"/>
              <a:gd name="connsiteX796" fmla="*/ 1519703 w 6967396"/>
              <a:gd name="connsiteY796" fmla="*/ 2348008 h 5834374"/>
              <a:gd name="connsiteX797" fmla="*/ 1543648 w 6967396"/>
              <a:gd name="connsiteY797" fmla="*/ 2345431 h 5834374"/>
              <a:gd name="connsiteX798" fmla="*/ 1553407 w 6967396"/>
              <a:gd name="connsiteY798" fmla="*/ 2350927 h 5834374"/>
              <a:gd name="connsiteX799" fmla="*/ 1582851 w 6967396"/>
              <a:gd name="connsiteY799" fmla="*/ 2338588 h 5834374"/>
              <a:gd name="connsiteX800" fmla="*/ 1530693 w 6967396"/>
              <a:gd name="connsiteY800" fmla="*/ 2328495 h 5834374"/>
              <a:gd name="connsiteX801" fmla="*/ 1501757 w 6967396"/>
              <a:gd name="connsiteY801" fmla="*/ 2324247 h 5834374"/>
              <a:gd name="connsiteX802" fmla="*/ 1366022 w 6967396"/>
              <a:gd name="connsiteY802" fmla="*/ 1992962 h 5834374"/>
              <a:gd name="connsiteX803" fmla="*/ 1355855 w 6967396"/>
              <a:gd name="connsiteY803" fmla="*/ 1998887 h 5834374"/>
              <a:gd name="connsiteX804" fmla="*/ 1353326 w 6967396"/>
              <a:gd name="connsiteY804" fmla="*/ 2003693 h 5834374"/>
              <a:gd name="connsiteX805" fmla="*/ 1366654 w 6967396"/>
              <a:gd name="connsiteY805" fmla="*/ 2006215 h 5834374"/>
              <a:gd name="connsiteX806" fmla="*/ 1151063 w 6967396"/>
              <a:gd name="connsiteY806" fmla="*/ 1826900 h 5834374"/>
              <a:gd name="connsiteX807" fmla="*/ 1127115 w 6967396"/>
              <a:gd name="connsiteY807" fmla="*/ 1829481 h 5834374"/>
              <a:gd name="connsiteX808" fmla="*/ 1131992 w 6967396"/>
              <a:gd name="connsiteY808" fmla="*/ 1832228 h 5834374"/>
              <a:gd name="connsiteX809" fmla="*/ 1146696 w 6967396"/>
              <a:gd name="connsiteY809" fmla="*/ 1829664 h 5834374"/>
              <a:gd name="connsiteX810" fmla="*/ 1158072 w 6967396"/>
              <a:gd name="connsiteY810" fmla="*/ 1837278 h 5834374"/>
              <a:gd name="connsiteX811" fmla="*/ 1159137 w 6967396"/>
              <a:gd name="connsiteY811" fmla="*/ 1841090 h 5834374"/>
              <a:gd name="connsiteX812" fmla="*/ 1178204 w 6967396"/>
              <a:gd name="connsiteY812" fmla="*/ 1835763 h 5834374"/>
              <a:gd name="connsiteX813" fmla="*/ 1095093 w 6967396"/>
              <a:gd name="connsiteY813" fmla="*/ 1817872 h 5834374"/>
              <a:gd name="connsiteX814" fmla="*/ 1109729 w 6967396"/>
              <a:gd name="connsiteY814" fmla="*/ 1826116 h 5834374"/>
              <a:gd name="connsiteX815" fmla="*/ 1117356 w 6967396"/>
              <a:gd name="connsiteY815" fmla="*/ 1823985 h 5834374"/>
              <a:gd name="connsiteX816" fmla="*/ 5919575 w 6967396"/>
              <a:gd name="connsiteY816" fmla="*/ 1783774 h 5834374"/>
              <a:gd name="connsiteX817" fmla="*/ 5922050 w 6967396"/>
              <a:gd name="connsiteY817" fmla="*/ 1793177 h 5834374"/>
              <a:gd name="connsiteX818" fmla="*/ 5927494 w 6967396"/>
              <a:gd name="connsiteY818" fmla="*/ 1799612 h 5834374"/>
              <a:gd name="connsiteX819" fmla="*/ 5934425 w 6967396"/>
              <a:gd name="connsiteY819" fmla="*/ 1795157 h 5834374"/>
              <a:gd name="connsiteX820" fmla="*/ 5935415 w 6967396"/>
              <a:gd name="connsiteY820" fmla="*/ 1787734 h 5834374"/>
              <a:gd name="connsiteX821" fmla="*/ 978443 w 6967396"/>
              <a:gd name="connsiteY821" fmla="*/ 1768237 h 5834374"/>
              <a:gd name="connsiteX822" fmla="*/ 960519 w 6967396"/>
              <a:gd name="connsiteY822" fmla="*/ 1775814 h 5834374"/>
              <a:gd name="connsiteX823" fmla="*/ 946251 w 6967396"/>
              <a:gd name="connsiteY823" fmla="*/ 1785454 h 5834374"/>
              <a:gd name="connsiteX824" fmla="*/ 957194 w 6967396"/>
              <a:gd name="connsiteY824" fmla="*/ 1785992 h 5834374"/>
              <a:gd name="connsiteX825" fmla="*/ 970199 w 6967396"/>
              <a:gd name="connsiteY825" fmla="*/ 1782873 h 5834374"/>
              <a:gd name="connsiteX826" fmla="*/ 1000091 w 6967396"/>
              <a:gd name="connsiteY826" fmla="*/ 1786857 h 5834374"/>
              <a:gd name="connsiteX827" fmla="*/ 1022804 w 6967396"/>
              <a:gd name="connsiteY827" fmla="*/ 1809290 h 5834374"/>
              <a:gd name="connsiteX828" fmla="*/ 1046749 w 6967396"/>
              <a:gd name="connsiteY828" fmla="*/ 1806710 h 5834374"/>
              <a:gd name="connsiteX829" fmla="*/ 1056508 w 6967396"/>
              <a:gd name="connsiteY829" fmla="*/ 1812206 h 5834374"/>
              <a:gd name="connsiteX830" fmla="*/ 1085953 w 6967396"/>
              <a:gd name="connsiteY830" fmla="*/ 1799870 h 5834374"/>
              <a:gd name="connsiteX831" fmla="*/ 1033795 w 6967396"/>
              <a:gd name="connsiteY831" fmla="*/ 1789774 h 5834374"/>
              <a:gd name="connsiteX832" fmla="*/ 1004858 w 6967396"/>
              <a:gd name="connsiteY832" fmla="*/ 1785525 h 5834374"/>
              <a:gd name="connsiteX833" fmla="*/ 978443 w 6967396"/>
              <a:gd name="connsiteY833" fmla="*/ 1768237 h 5834374"/>
              <a:gd name="connsiteX834" fmla="*/ 5935414 w 6967396"/>
              <a:gd name="connsiteY834" fmla="*/ 1752096 h 5834374"/>
              <a:gd name="connsiteX835" fmla="*/ 5937889 w 6967396"/>
              <a:gd name="connsiteY835" fmla="*/ 1761500 h 5834374"/>
              <a:gd name="connsiteX836" fmla="*/ 5943333 w 6967396"/>
              <a:gd name="connsiteY836" fmla="*/ 1767935 h 5834374"/>
              <a:gd name="connsiteX837" fmla="*/ 5950264 w 6967396"/>
              <a:gd name="connsiteY837" fmla="*/ 1763479 h 5834374"/>
              <a:gd name="connsiteX838" fmla="*/ 5951253 w 6967396"/>
              <a:gd name="connsiteY838" fmla="*/ 1756057 h 5834374"/>
              <a:gd name="connsiteX839" fmla="*/ 5959172 w 6967396"/>
              <a:gd name="connsiteY839" fmla="*/ 1720421 h 5834374"/>
              <a:gd name="connsiteX840" fmla="*/ 5953729 w 6967396"/>
              <a:gd name="connsiteY840" fmla="*/ 1722399 h 5834374"/>
              <a:gd name="connsiteX841" fmla="*/ 5951252 w 6967396"/>
              <a:gd name="connsiteY841" fmla="*/ 1724380 h 5834374"/>
              <a:gd name="connsiteX842" fmla="*/ 5952245 w 6967396"/>
              <a:gd name="connsiteY842" fmla="*/ 1733785 h 5834374"/>
              <a:gd name="connsiteX843" fmla="*/ 5959171 w 6967396"/>
              <a:gd name="connsiteY843" fmla="*/ 1740218 h 5834374"/>
              <a:gd name="connsiteX844" fmla="*/ 5962639 w 6967396"/>
              <a:gd name="connsiteY844" fmla="*/ 1735763 h 5834374"/>
              <a:gd name="connsiteX845" fmla="*/ 5963134 w 6967396"/>
              <a:gd name="connsiteY845" fmla="*/ 1728339 h 5834374"/>
              <a:gd name="connsiteX846" fmla="*/ 5959172 w 6967396"/>
              <a:gd name="connsiteY846" fmla="*/ 1720421 h 5834374"/>
              <a:gd name="connsiteX847" fmla="*/ 5622605 w 6967396"/>
              <a:gd name="connsiteY847" fmla="*/ 1300697 h 5834374"/>
              <a:gd name="connsiteX848" fmla="*/ 5615674 w 6967396"/>
              <a:gd name="connsiteY848" fmla="*/ 1313074 h 5834374"/>
              <a:gd name="connsiteX849" fmla="*/ 5614685 w 6967396"/>
              <a:gd name="connsiteY849" fmla="*/ 1328415 h 5834374"/>
              <a:gd name="connsiteX850" fmla="*/ 5614683 w 6967396"/>
              <a:gd name="connsiteY850" fmla="*/ 1340295 h 5834374"/>
              <a:gd name="connsiteX851" fmla="*/ 5583008 w 6967396"/>
              <a:gd name="connsiteY851" fmla="*/ 1371972 h 5834374"/>
              <a:gd name="connsiteX852" fmla="*/ 5602806 w 6967396"/>
              <a:gd name="connsiteY852" fmla="*/ 1371972 h 5834374"/>
              <a:gd name="connsiteX853" fmla="*/ 5613200 w 6967396"/>
              <a:gd name="connsiteY853" fmla="*/ 1354650 h 5834374"/>
              <a:gd name="connsiteX854" fmla="*/ 5626563 w 6967396"/>
              <a:gd name="connsiteY854" fmla="*/ 1340297 h 5834374"/>
              <a:gd name="connsiteX855" fmla="*/ 5634484 w 6967396"/>
              <a:gd name="connsiteY855" fmla="*/ 1324457 h 5834374"/>
              <a:gd name="connsiteX856" fmla="*/ 5638442 w 6967396"/>
              <a:gd name="connsiteY856" fmla="*/ 1320498 h 5834374"/>
              <a:gd name="connsiteX857" fmla="*/ 5632008 w 6967396"/>
              <a:gd name="connsiteY857" fmla="*/ 1309113 h 5834374"/>
              <a:gd name="connsiteX858" fmla="*/ 5622605 w 6967396"/>
              <a:gd name="connsiteY858" fmla="*/ 1300697 h 5834374"/>
              <a:gd name="connsiteX859" fmla="*/ 5622108 w 6967396"/>
              <a:gd name="connsiteY859" fmla="*/ 1224971 h 5834374"/>
              <a:gd name="connsiteX860" fmla="*/ 5610725 w 6967396"/>
              <a:gd name="connsiteY860" fmla="*/ 1229424 h 5834374"/>
              <a:gd name="connsiteX861" fmla="*/ 5622605 w 6967396"/>
              <a:gd name="connsiteY861" fmla="*/ 1233387 h 5834374"/>
              <a:gd name="connsiteX862" fmla="*/ 5630524 w 6967396"/>
              <a:gd name="connsiteY862" fmla="*/ 1229427 h 5834374"/>
              <a:gd name="connsiteX863" fmla="*/ 5622108 w 6967396"/>
              <a:gd name="connsiteY863" fmla="*/ 1224971 h 5834374"/>
              <a:gd name="connsiteX864" fmla="*/ 5125708 w 6967396"/>
              <a:gd name="connsiteY864" fmla="*/ 1052251 h 5834374"/>
              <a:gd name="connsiteX865" fmla="*/ 5118779 w 6967396"/>
              <a:gd name="connsiteY865" fmla="*/ 1064624 h 5834374"/>
              <a:gd name="connsiteX866" fmla="*/ 5117788 w 6967396"/>
              <a:gd name="connsiteY866" fmla="*/ 1079969 h 5834374"/>
              <a:gd name="connsiteX867" fmla="*/ 5117790 w 6967396"/>
              <a:gd name="connsiteY867" fmla="*/ 1091848 h 5834374"/>
              <a:gd name="connsiteX868" fmla="*/ 5086111 w 6967396"/>
              <a:gd name="connsiteY868" fmla="*/ 1123526 h 5834374"/>
              <a:gd name="connsiteX869" fmla="*/ 5105912 w 6967396"/>
              <a:gd name="connsiteY869" fmla="*/ 1123525 h 5834374"/>
              <a:gd name="connsiteX870" fmla="*/ 5116305 w 6967396"/>
              <a:gd name="connsiteY870" fmla="*/ 1106200 h 5834374"/>
              <a:gd name="connsiteX871" fmla="*/ 5129668 w 6967396"/>
              <a:gd name="connsiteY871" fmla="*/ 1091847 h 5834374"/>
              <a:gd name="connsiteX872" fmla="*/ 5137586 w 6967396"/>
              <a:gd name="connsiteY872" fmla="*/ 1076008 h 5834374"/>
              <a:gd name="connsiteX873" fmla="*/ 5141548 w 6967396"/>
              <a:gd name="connsiteY873" fmla="*/ 1072048 h 5834374"/>
              <a:gd name="connsiteX874" fmla="*/ 5135111 w 6967396"/>
              <a:gd name="connsiteY874" fmla="*/ 1060667 h 5834374"/>
              <a:gd name="connsiteX875" fmla="*/ 5125708 w 6967396"/>
              <a:gd name="connsiteY875" fmla="*/ 1052251 h 5834374"/>
              <a:gd name="connsiteX876" fmla="*/ 5125215 w 6967396"/>
              <a:gd name="connsiteY876" fmla="*/ 976524 h 5834374"/>
              <a:gd name="connsiteX877" fmla="*/ 5113828 w 6967396"/>
              <a:gd name="connsiteY877" fmla="*/ 980978 h 5834374"/>
              <a:gd name="connsiteX878" fmla="*/ 5125710 w 6967396"/>
              <a:gd name="connsiteY878" fmla="*/ 984937 h 5834374"/>
              <a:gd name="connsiteX879" fmla="*/ 5133629 w 6967396"/>
              <a:gd name="connsiteY879" fmla="*/ 980977 h 5834374"/>
              <a:gd name="connsiteX880" fmla="*/ 5125215 w 6967396"/>
              <a:gd name="connsiteY880" fmla="*/ 976524 h 5834374"/>
              <a:gd name="connsiteX881" fmla="*/ 4436275 w 6967396"/>
              <a:gd name="connsiteY881" fmla="*/ 965655 h 5834374"/>
              <a:gd name="connsiteX882" fmla="*/ 4426872 w 6967396"/>
              <a:gd name="connsiteY882" fmla="*/ 970107 h 5834374"/>
              <a:gd name="connsiteX883" fmla="*/ 4442710 w 6967396"/>
              <a:gd name="connsiteY883" fmla="*/ 970110 h 5834374"/>
              <a:gd name="connsiteX884" fmla="*/ 4436275 w 6967396"/>
              <a:gd name="connsiteY884" fmla="*/ 965655 h 5834374"/>
              <a:gd name="connsiteX885" fmla="*/ 2878983 w 6967396"/>
              <a:gd name="connsiteY885" fmla="*/ 944530 h 5834374"/>
              <a:gd name="connsiteX886" fmla="*/ 2875617 w 6967396"/>
              <a:gd name="connsiteY886" fmla="*/ 961913 h 5834374"/>
              <a:gd name="connsiteX887" fmla="*/ 2869671 w 6967396"/>
              <a:gd name="connsiteY887" fmla="*/ 955352 h 5834374"/>
              <a:gd name="connsiteX888" fmla="*/ 2875168 w 6967396"/>
              <a:gd name="connsiteY888" fmla="*/ 945596 h 5834374"/>
              <a:gd name="connsiteX889" fmla="*/ 4628814 w 6967396"/>
              <a:gd name="connsiteY889" fmla="*/ 803804 h 5834374"/>
              <a:gd name="connsiteX890" fmla="*/ 4621885 w 6967396"/>
              <a:gd name="connsiteY890" fmla="*/ 816177 h 5834374"/>
              <a:gd name="connsiteX891" fmla="*/ 4620895 w 6967396"/>
              <a:gd name="connsiteY891" fmla="*/ 831522 h 5834374"/>
              <a:gd name="connsiteX892" fmla="*/ 4620896 w 6967396"/>
              <a:gd name="connsiteY892" fmla="*/ 843401 h 5834374"/>
              <a:gd name="connsiteX893" fmla="*/ 4589216 w 6967396"/>
              <a:gd name="connsiteY893" fmla="*/ 875076 h 5834374"/>
              <a:gd name="connsiteX894" fmla="*/ 4609014 w 6967396"/>
              <a:gd name="connsiteY894" fmla="*/ 875076 h 5834374"/>
              <a:gd name="connsiteX895" fmla="*/ 4619408 w 6967396"/>
              <a:gd name="connsiteY895" fmla="*/ 857754 h 5834374"/>
              <a:gd name="connsiteX896" fmla="*/ 4632771 w 6967396"/>
              <a:gd name="connsiteY896" fmla="*/ 843401 h 5834374"/>
              <a:gd name="connsiteX897" fmla="*/ 4640692 w 6967396"/>
              <a:gd name="connsiteY897" fmla="*/ 827562 h 5834374"/>
              <a:gd name="connsiteX898" fmla="*/ 4644651 w 6967396"/>
              <a:gd name="connsiteY898" fmla="*/ 823602 h 5834374"/>
              <a:gd name="connsiteX899" fmla="*/ 4638216 w 6967396"/>
              <a:gd name="connsiteY899" fmla="*/ 812217 h 5834374"/>
              <a:gd name="connsiteX900" fmla="*/ 4628814 w 6967396"/>
              <a:gd name="connsiteY900" fmla="*/ 803804 h 5834374"/>
              <a:gd name="connsiteX901" fmla="*/ 4628317 w 6967396"/>
              <a:gd name="connsiteY901" fmla="*/ 728075 h 5834374"/>
              <a:gd name="connsiteX902" fmla="*/ 4616935 w 6967396"/>
              <a:gd name="connsiteY902" fmla="*/ 732531 h 5834374"/>
              <a:gd name="connsiteX903" fmla="*/ 4628813 w 6967396"/>
              <a:gd name="connsiteY903" fmla="*/ 736491 h 5834374"/>
              <a:gd name="connsiteX904" fmla="*/ 4636735 w 6967396"/>
              <a:gd name="connsiteY904" fmla="*/ 732531 h 5834374"/>
              <a:gd name="connsiteX905" fmla="*/ 4628317 w 6967396"/>
              <a:gd name="connsiteY905" fmla="*/ 728075 h 5834374"/>
              <a:gd name="connsiteX906" fmla="*/ 5939375 w 6967396"/>
              <a:gd name="connsiteY906" fmla="*/ 564207 h 5834374"/>
              <a:gd name="connsiteX907" fmla="*/ 5931454 w 6967396"/>
              <a:gd name="connsiteY907" fmla="*/ 615683 h 5834374"/>
              <a:gd name="connsiteX908" fmla="*/ 5923535 w 6967396"/>
              <a:gd name="connsiteY908" fmla="*/ 619643 h 5834374"/>
              <a:gd name="connsiteX909" fmla="*/ 5923536 w 6967396"/>
              <a:gd name="connsiteY909" fmla="*/ 615682 h 5834374"/>
              <a:gd name="connsiteX910" fmla="*/ 5928485 w 6967396"/>
              <a:gd name="connsiteY910" fmla="*/ 589945 h 5834374"/>
              <a:gd name="connsiteX911" fmla="*/ 5939375 w 6967396"/>
              <a:gd name="connsiteY911" fmla="*/ 564207 h 5834374"/>
              <a:gd name="connsiteX912" fmla="*/ 5911659 w 6967396"/>
              <a:gd name="connsiteY912" fmla="*/ 564205 h 5834374"/>
              <a:gd name="connsiteX913" fmla="*/ 5927495 w 6967396"/>
              <a:gd name="connsiteY913" fmla="*/ 564205 h 5834374"/>
              <a:gd name="connsiteX914" fmla="*/ 5907696 w 6967396"/>
              <a:gd name="connsiteY914" fmla="*/ 595885 h 5834374"/>
              <a:gd name="connsiteX915" fmla="*/ 5909678 w 6967396"/>
              <a:gd name="connsiteY915" fmla="*/ 581530 h 5834374"/>
              <a:gd name="connsiteX916" fmla="*/ 5911659 w 6967396"/>
              <a:gd name="connsiteY916" fmla="*/ 564205 h 5834374"/>
              <a:gd name="connsiteX917" fmla="*/ 5927495 w 6967396"/>
              <a:gd name="connsiteY917" fmla="*/ 548369 h 5834374"/>
              <a:gd name="connsiteX918" fmla="*/ 5939375 w 6967396"/>
              <a:gd name="connsiteY918" fmla="*/ 564207 h 5834374"/>
              <a:gd name="connsiteX919" fmla="*/ 5927495 w 6967396"/>
              <a:gd name="connsiteY919" fmla="*/ 564205 h 5834374"/>
              <a:gd name="connsiteX920" fmla="*/ 2465754 w 6967396"/>
              <a:gd name="connsiteY920" fmla="*/ 513993 h 5834374"/>
              <a:gd name="connsiteX921" fmla="*/ 2458577 w 6967396"/>
              <a:gd name="connsiteY921" fmla="*/ 532445 h 5834374"/>
              <a:gd name="connsiteX922" fmla="*/ 2458906 w 6967396"/>
              <a:gd name="connsiteY922" fmla="*/ 522586 h 5834374"/>
              <a:gd name="connsiteX923" fmla="*/ 2465754 w 6967396"/>
              <a:gd name="connsiteY923" fmla="*/ 513993 h 5834374"/>
              <a:gd name="connsiteX924" fmla="*/ 2382085 w 6967396"/>
              <a:gd name="connsiteY924" fmla="*/ 405809 h 5834374"/>
              <a:gd name="connsiteX925" fmla="*/ 2378719 w 6967396"/>
              <a:gd name="connsiteY925" fmla="*/ 423196 h 5834374"/>
              <a:gd name="connsiteX926" fmla="*/ 2372772 w 6967396"/>
              <a:gd name="connsiteY926" fmla="*/ 416634 h 5834374"/>
              <a:gd name="connsiteX927" fmla="*/ 2378269 w 6967396"/>
              <a:gd name="connsiteY927" fmla="*/ 406875 h 5834374"/>
              <a:gd name="connsiteX928" fmla="*/ 5430601 w 6967396"/>
              <a:gd name="connsiteY928" fmla="*/ 315759 h 5834374"/>
              <a:gd name="connsiteX929" fmla="*/ 5410802 w 6967396"/>
              <a:gd name="connsiteY929" fmla="*/ 347435 h 5834374"/>
              <a:gd name="connsiteX930" fmla="*/ 5412784 w 6967396"/>
              <a:gd name="connsiteY930" fmla="*/ 333083 h 5834374"/>
              <a:gd name="connsiteX931" fmla="*/ 5414762 w 6967396"/>
              <a:gd name="connsiteY931" fmla="*/ 315759 h 5834374"/>
              <a:gd name="connsiteX932" fmla="*/ 5442480 w 6967396"/>
              <a:gd name="connsiteY932" fmla="*/ 315757 h 5834374"/>
              <a:gd name="connsiteX933" fmla="*/ 5434560 w 6967396"/>
              <a:gd name="connsiteY933" fmla="*/ 367234 h 5834374"/>
              <a:gd name="connsiteX934" fmla="*/ 5426641 w 6967396"/>
              <a:gd name="connsiteY934" fmla="*/ 371193 h 5834374"/>
              <a:gd name="connsiteX935" fmla="*/ 5426642 w 6967396"/>
              <a:gd name="connsiteY935" fmla="*/ 367235 h 5834374"/>
              <a:gd name="connsiteX936" fmla="*/ 5431590 w 6967396"/>
              <a:gd name="connsiteY936" fmla="*/ 341495 h 5834374"/>
              <a:gd name="connsiteX937" fmla="*/ 5442480 w 6967396"/>
              <a:gd name="connsiteY937" fmla="*/ 315757 h 5834374"/>
              <a:gd name="connsiteX938" fmla="*/ 5430601 w 6967396"/>
              <a:gd name="connsiteY938" fmla="*/ 299922 h 5834374"/>
              <a:gd name="connsiteX939" fmla="*/ 5442480 w 6967396"/>
              <a:gd name="connsiteY939" fmla="*/ 315757 h 5834374"/>
              <a:gd name="connsiteX940" fmla="*/ 5430601 w 6967396"/>
              <a:gd name="connsiteY940" fmla="*/ 315759 h 5834374"/>
              <a:gd name="connsiteX941" fmla="*/ 4917868 w 6967396"/>
              <a:gd name="connsiteY941" fmla="*/ 67313 h 5834374"/>
              <a:gd name="connsiteX942" fmla="*/ 4933704 w 6967396"/>
              <a:gd name="connsiteY942" fmla="*/ 67313 h 5834374"/>
              <a:gd name="connsiteX943" fmla="*/ 4913905 w 6967396"/>
              <a:gd name="connsiteY943" fmla="*/ 98990 h 5834374"/>
              <a:gd name="connsiteX944" fmla="*/ 4915886 w 6967396"/>
              <a:gd name="connsiteY944" fmla="*/ 84634 h 5834374"/>
              <a:gd name="connsiteX945" fmla="*/ 4917868 w 6967396"/>
              <a:gd name="connsiteY945" fmla="*/ 67313 h 5834374"/>
              <a:gd name="connsiteX946" fmla="*/ 4945583 w 6967396"/>
              <a:gd name="connsiteY946" fmla="*/ 67312 h 5834374"/>
              <a:gd name="connsiteX947" fmla="*/ 4937666 w 6967396"/>
              <a:gd name="connsiteY947" fmla="*/ 118787 h 5834374"/>
              <a:gd name="connsiteX948" fmla="*/ 4929747 w 6967396"/>
              <a:gd name="connsiteY948" fmla="*/ 122746 h 5834374"/>
              <a:gd name="connsiteX949" fmla="*/ 4929744 w 6967396"/>
              <a:gd name="connsiteY949" fmla="*/ 118786 h 5834374"/>
              <a:gd name="connsiteX950" fmla="*/ 4934693 w 6967396"/>
              <a:gd name="connsiteY950" fmla="*/ 93049 h 5834374"/>
              <a:gd name="connsiteX951" fmla="*/ 4945583 w 6967396"/>
              <a:gd name="connsiteY951" fmla="*/ 67312 h 5834374"/>
              <a:gd name="connsiteX952" fmla="*/ 4933704 w 6967396"/>
              <a:gd name="connsiteY952" fmla="*/ 51473 h 5834374"/>
              <a:gd name="connsiteX953" fmla="*/ 4945583 w 6967396"/>
              <a:gd name="connsiteY953" fmla="*/ 67312 h 5834374"/>
              <a:gd name="connsiteX954" fmla="*/ 4933704 w 6967396"/>
              <a:gd name="connsiteY954" fmla="*/ 67313 h 5834374"/>
              <a:gd name="connsiteX955" fmla="*/ 4937664 w 6967396"/>
              <a:gd name="connsiteY955" fmla="*/ 0 h 5834374"/>
              <a:gd name="connsiteX956" fmla="*/ 4917374 w 6967396"/>
              <a:gd name="connsiteY956" fmla="*/ 47515 h 5834374"/>
              <a:gd name="connsiteX957" fmla="*/ 4905987 w 6967396"/>
              <a:gd name="connsiteY957" fmla="*/ 95030 h 5834374"/>
              <a:gd name="connsiteX958" fmla="*/ 4906480 w 6967396"/>
              <a:gd name="connsiteY958" fmla="*/ 98989 h 5834374"/>
              <a:gd name="connsiteX959" fmla="*/ 4909947 w 6967396"/>
              <a:gd name="connsiteY959" fmla="*/ 102949 h 5834374"/>
              <a:gd name="connsiteX960" fmla="*/ 4913907 w 6967396"/>
              <a:gd name="connsiteY960" fmla="*/ 102947 h 5834374"/>
              <a:gd name="connsiteX961" fmla="*/ 4898067 w 6967396"/>
              <a:gd name="connsiteY961" fmla="*/ 122748 h 5834374"/>
              <a:gd name="connsiteX962" fmla="*/ 4902028 w 6967396"/>
              <a:gd name="connsiteY962" fmla="*/ 162343 h 5834374"/>
              <a:gd name="connsiteX963" fmla="*/ 4891137 w 6967396"/>
              <a:gd name="connsiteY963" fmla="*/ 169273 h 5834374"/>
              <a:gd name="connsiteX964" fmla="*/ 4886188 w 6967396"/>
              <a:gd name="connsiteY964" fmla="*/ 182142 h 5834374"/>
              <a:gd name="connsiteX965" fmla="*/ 4890149 w 6967396"/>
              <a:gd name="connsiteY965" fmla="*/ 197979 h 5834374"/>
              <a:gd name="connsiteX966" fmla="*/ 4843624 w 6967396"/>
              <a:gd name="connsiteY966" fmla="*/ 283112 h 5834374"/>
              <a:gd name="connsiteX967" fmla="*/ 4803039 w 6967396"/>
              <a:gd name="connsiteY967" fmla="*/ 380124 h 5834374"/>
              <a:gd name="connsiteX968" fmla="*/ 4842633 w 6967396"/>
              <a:gd name="connsiteY968" fmla="*/ 384082 h 5834374"/>
              <a:gd name="connsiteX969" fmla="*/ 4852037 w 6967396"/>
              <a:gd name="connsiteY969" fmla="*/ 390517 h 5834374"/>
              <a:gd name="connsiteX970" fmla="*/ 4858470 w 6967396"/>
              <a:gd name="connsiteY970" fmla="*/ 399922 h 5834374"/>
              <a:gd name="connsiteX971" fmla="*/ 4850553 w 6967396"/>
              <a:gd name="connsiteY971" fmla="*/ 407838 h 5834374"/>
              <a:gd name="connsiteX972" fmla="*/ 4834220 w 6967396"/>
              <a:gd name="connsiteY972" fmla="*/ 442981 h 5834374"/>
              <a:gd name="connsiteX973" fmla="*/ 4803038 w 6967396"/>
              <a:gd name="connsiteY973" fmla="*/ 475154 h 5834374"/>
              <a:gd name="connsiteX974" fmla="*/ 4795118 w 6967396"/>
              <a:gd name="connsiteY974" fmla="*/ 522669 h 5834374"/>
              <a:gd name="connsiteX975" fmla="*/ 4772845 w 6967396"/>
              <a:gd name="connsiteY975" fmla="*/ 556821 h 5834374"/>
              <a:gd name="connsiteX976" fmla="*/ 4759482 w 6967396"/>
              <a:gd name="connsiteY976" fmla="*/ 593944 h 5834374"/>
              <a:gd name="connsiteX977" fmla="*/ 4763441 w 6967396"/>
              <a:gd name="connsiteY977" fmla="*/ 601863 h 5834374"/>
              <a:gd name="connsiteX978" fmla="*/ 4830753 w 6967396"/>
              <a:gd name="connsiteY978" fmla="*/ 483074 h 5834374"/>
              <a:gd name="connsiteX979" fmla="*/ 4838675 w 6967396"/>
              <a:gd name="connsiteY979" fmla="*/ 479114 h 5834374"/>
              <a:gd name="connsiteX980" fmla="*/ 4842137 w 6967396"/>
              <a:gd name="connsiteY980" fmla="*/ 483072 h 5834374"/>
              <a:gd name="connsiteX981" fmla="*/ 4842635 w 6967396"/>
              <a:gd name="connsiteY981" fmla="*/ 487033 h 5834374"/>
              <a:gd name="connsiteX982" fmla="*/ 4838675 w 6967396"/>
              <a:gd name="connsiteY982" fmla="*/ 502873 h 5834374"/>
              <a:gd name="connsiteX983" fmla="*/ 4833228 w 6967396"/>
              <a:gd name="connsiteY983" fmla="*/ 538508 h 5834374"/>
              <a:gd name="connsiteX984" fmla="*/ 4818877 w 6967396"/>
              <a:gd name="connsiteY984" fmla="*/ 574144 h 5834374"/>
              <a:gd name="connsiteX985" fmla="*/ 4822833 w 6967396"/>
              <a:gd name="connsiteY985" fmla="*/ 582064 h 5834374"/>
              <a:gd name="connsiteX986" fmla="*/ 4783239 w 6967396"/>
              <a:gd name="connsiteY986" fmla="*/ 653337 h 5834374"/>
              <a:gd name="connsiteX987" fmla="*/ 4772846 w 6967396"/>
              <a:gd name="connsiteY987" fmla="*/ 692437 h 5834374"/>
              <a:gd name="connsiteX988" fmla="*/ 4747602 w 6967396"/>
              <a:gd name="connsiteY988" fmla="*/ 728570 h 5834374"/>
              <a:gd name="connsiteX989" fmla="*/ 4764430 w 6967396"/>
              <a:gd name="connsiteY989" fmla="*/ 732034 h 5834374"/>
              <a:gd name="connsiteX990" fmla="*/ 4775318 w 6967396"/>
              <a:gd name="connsiteY990" fmla="*/ 744409 h 5834374"/>
              <a:gd name="connsiteX991" fmla="*/ 4770867 w 6967396"/>
              <a:gd name="connsiteY991" fmla="*/ 753814 h 5834374"/>
              <a:gd name="connsiteX992" fmla="*/ 4763439 w 6967396"/>
              <a:gd name="connsiteY992" fmla="*/ 760247 h 5834374"/>
              <a:gd name="connsiteX993" fmla="*/ 4767401 w 6967396"/>
              <a:gd name="connsiteY993" fmla="*/ 791923 h 5834374"/>
              <a:gd name="connsiteX994" fmla="*/ 4756513 w 6967396"/>
              <a:gd name="connsiteY994" fmla="*/ 806279 h 5834374"/>
              <a:gd name="connsiteX995" fmla="*/ 4751562 w 6967396"/>
              <a:gd name="connsiteY995" fmla="*/ 823600 h 5834374"/>
              <a:gd name="connsiteX996" fmla="*/ 4751562 w 6967396"/>
              <a:gd name="connsiteY996" fmla="*/ 831522 h 5834374"/>
              <a:gd name="connsiteX997" fmla="*/ 4767400 w 6967396"/>
              <a:gd name="connsiteY997" fmla="*/ 839440 h 5834374"/>
              <a:gd name="connsiteX998" fmla="*/ 4771361 w 6967396"/>
              <a:gd name="connsiteY998" fmla="*/ 855277 h 5834374"/>
              <a:gd name="connsiteX999" fmla="*/ 4764429 w 6967396"/>
              <a:gd name="connsiteY999" fmla="*/ 874584 h 5834374"/>
              <a:gd name="connsiteX1000" fmla="*/ 4751561 w 6967396"/>
              <a:gd name="connsiteY1000" fmla="*/ 890915 h 5834374"/>
              <a:gd name="connsiteX1001" fmla="*/ 4791159 w 6967396"/>
              <a:gd name="connsiteY1001" fmla="*/ 890915 h 5834374"/>
              <a:gd name="connsiteX1002" fmla="*/ 4806007 w 6967396"/>
              <a:gd name="connsiteY1002" fmla="*/ 868147 h 5834374"/>
              <a:gd name="connsiteX1003" fmla="*/ 4826794 w 6967396"/>
              <a:gd name="connsiteY1003" fmla="*/ 851320 h 5834374"/>
              <a:gd name="connsiteX1004" fmla="*/ 4830753 w 6967396"/>
              <a:gd name="connsiteY1004" fmla="*/ 859239 h 5834374"/>
              <a:gd name="connsiteX1005" fmla="*/ 4828280 w 6967396"/>
              <a:gd name="connsiteY1005" fmla="*/ 873095 h 5834374"/>
              <a:gd name="connsiteX1006" fmla="*/ 4822833 w 6967396"/>
              <a:gd name="connsiteY1006" fmla="*/ 886957 h 5834374"/>
              <a:gd name="connsiteX1007" fmla="*/ 4858471 w 6967396"/>
              <a:gd name="connsiteY1007" fmla="*/ 863198 h 5834374"/>
              <a:gd name="connsiteX1008" fmla="*/ 4860947 w 6967396"/>
              <a:gd name="connsiteY1008" fmla="*/ 838944 h 5834374"/>
              <a:gd name="connsiteX1009" fmla="*/ 4878269 w 6967396"/>
              <a:gd name="connsiteY1009" fmla="*/ 823603 h 5834374"/>
              <a:gd name="connsiteX1010" fmla="*/ 4903019 w 6967396"/>
              <a:gd name="connsiteY1010" fmla="*/ 798360 h 5834374"/>
              <a:gd name="connsiteX1011" fmla="*/ 4921827 w 6967396"/>
              <a:gd name="connsiteY1011" fmla="*/ 776087 h 5834374"/>
              <a:gd name="connsiteX1012" fmla="*/ 4919351 w 6967396"/>
              <a:gd name="connsiteY1012" fmla="*/ 760743 h 5834374"/>
              <a:gd name="connsiteX1013" fmla="*/ 4925786 w 6967396"/>
              <a:gd name="connsiteY1013" fmla="*/ 748369 h 5834374"/>
              <a:gd name="connsiteX1014" fmla="*/ 4997059 w 6967396"/>
              <a:gd name="connsiteY1014" fmla="*/ 609783 h 5834374"/>
              <a:gd name="connsiteX1015" fmla="*/ 5012896 w 6967396"/>
              <a:gd name="connsiteY1015" fmla="*/ 605822 h 5834374"/>
              <a:gd name="connsiteX1016" fmla="*/ 5016858 w 6967396"/>
              <a:gd name="connsiteY1016" fmla="*/ 613740 h 5834374"/>
              <a:gd name="connsiteX1017" fmla="*/ 5004978 w 6967396"/>
              <a:gd name="connsiteY1017" fmla="*/ 661259 h 5834374"/>
              <a:gd name="connsiteX1018" fmla="*/ 4988645 w 6967396"/>
              <a:gd name="connsiteY1018" fmla="*/ 682044 h 5834374"/>
              <a:gd name="connsiteX1019" fmla="*/ 4981221 w 6967396"/>
              <a:gd name="connsiteY1019" fmla="*/ 708774 h 5834374"/>
              <a:gd name="connsiteX1020" fmla="*/ 4983695 w 6967396"/>
              <a:gd name="connsiteY1020" fmla="*/ 718672 h 5834374"/>
              <a:gd name="connsiteX1021" fmla="*/ 4989139 w 6967396"/>
              <a:gd name="connsiteY1021" fmla="*/ 728570 h 5834374"/>
              <a:gd name="connsiteX1022" fmla="*/ 4963404 w 6967396"/>
              <a:gd name="connsiteY1022" fmla="*/ 750347 h 5834374"/>
              <a:gd name="connsiteX1023" fmla="*/ 4937664 w 6967396"/>
              <a:gd name="connsiteY1023" fmla="*/ 772126 h 5834374"/>
              <a:gd name="connsiteX1024" fmla="*/ 4952018 w 6967396"/>
              <a:gd name="connsiteY1024" fmla="*/ 788462 h 5834374"/>
              <a:gd name="connsiteX1025" fmla="*/ 4945586 w 6967396"/>
              <a:gd name="connsiteY1025" fmla="*/ 807764 h 5834374"/>
              <a:gd name="connsiteX1026" fmla="*/ 4925784 w 6967396"/>
              <a:gd name="connsiteY1026" fmla="*/ 886955 h 5834374"/>
              <a:gd name="connsiteX1027" fmla="*/ 4911430 w 6967396"/>
              <a:gd name="connsiteY1027" fmla="*/ 903785 h 5834374"/>
              <a:gd name="connsiteX1028" fmla="*/ 4905987 w 6967396"/>
              <a:gd name="connsiteY1028" fmla="*/ 926553 h 5834374"/>
              <a:gd name="connsiteX1029" fmla="*/ 4925784 w 6967396"/>
              <a:gd name="connsiteY1029" fmla="*/ 946351 h 5834374"/>
              <a:gd name="connsiteX1030" fmla="*/ 4909947 w 6967396"/>
              <a:gd name="connsiteY1030" fmla="*/ 985946 h 5834374"/>
              <a:gd name="connsiteX1031" fmla="*/ 4922321 w 6967396"/>
              <a:gd name="connsiteY1031" fmla="*/ 998816 h 5834374"/>
              <a:gd name="connsiteX1032" fmla="*/ 4924145 w 6967396"/>
              <a:gd name="connsiteY1032" fmla="*/ 1008713 h 5834374"/>
              <a:gd name="connsiteX1033" fmla="*/ 4936637 w 6967396"/>
              <a:gd name="connsiteY1033" fmla="*/ 996817 h 5834374"/>
              <a:gd name="connsiteX1034" fmla="*/ 4943154 w 6967396"/>
              <a:gd name="connsiteY1034" fmla="*/ 988127 h 5834374"/>
              <a:gd name="connsiteX1035" fmla="*/ 4948236 w 6967396"/>
              <a:gd name="connsiteY1035" fmla="*/ 973941 h 5834374"/>
              <a:gd name="connsiteX1036" fmla="*/ 4942080 w 6967396"/>
              <a:gd name="connsiteY1036" fmla="*/ 968108 h 5834374"/>
              <a:gd name="connsiteX1037" fmla="*/ 4935646 w 6967396"/>
              <a:gd name="connsiteY1037" fmla="*/ 953260 h 5834374"/>
              <a:gd name="connsiteX1038" fmla="*/ 5023747 w 6967396"/>
              <a:gd name="connsiteY1038" fmla="*/ 867635 h 5834374"/>
              <a:gd name="connsiteX1039" fmla="*/ 5094030 w 6967396"/>
              <a:gd name="connsiteY1039" fmla="*/ 779036 h 5834374"/>
              <a:gd name="connsiteX1040" fmla="*/ 5091557 w 6967396"/>
              <a:gd name="connsiteY1040" fmla="*/ 771118 h 5834374"/>
              <a:gd name="connsiteX1041" fmla="*/ 5086111 w 6967396"/>
              <a:gd name="connsiteY1041" fmla="*/ 763198 h 5834374"/>
              <a:gd name="connsiteX1042" fmla="*/ 5105911 w 6967396"/>
              <a:gd name="connsiteY1042" fmla="*/ 735482 h 5834374"/>
              <a:gd name="connsiteX1043" fmla="*/ 5121750 w 6967396"/>
              <a:gd name="connsiteY1043" fmla="*/ 709742 h 5834374"/>
              <a:gd name="connsiteX1044" fmla="*/ 5149468 w 6967396"/>
              <a:gd name="connsiteY1044" fmla="*/ 684005 h 5834374"/>
              <a:gd name="connsiteX1045" fmla="*/ 5157385 w 6967396"/>
              <a:gd name="connsiteY1045" fmla="*/ 652327 h 5834374"/>
              <a:gd name="connsiteX1046" fmla="*/ 5196983 w 6967396"/>
              <a:gd name="connsiteY1046" fmla="*/ 600853 h 5834374"/>
              <a:gd name="connsiteX1047" fmla="*/ 5198467 w 6967396"/>
              <a:gd name="connsiteY1047" fmla="*/ 580066 h 5834374"/>
              <a:gd name="connsiteX1048" fmla="*/ 5220741 w 6967396"/>
              <a:gd name="connsiteY1048" fmla="*/ 565217 h 5834374"/>
              <a:gd name="connsiteX1049" fmla="*/ 5258851 w 6967396"/>
              <a:gd name="connsiteY1049" fmla="*/ 514236 h 5834374"/>
              <a:gd name="connsiteX1050" fmla="*/ 5311811 w 6967396"/>
              <a:gd name="connsiteY1050" fmla="*/ 466226 h 5834374"/>
              <a:gd name="connsiteX1051" fmla="*/ 5326166 w 6967396"/>
              <a:gd name="connsiteY1051" fmla="*/ 428609 h 5834374"/>
              <a:gd name="connsiteX1052" fmla="*/ 5355366 w 6967396"/>
              <a:gd name="connsiteY1052" fmla="*/ 390992 h 5834374"/>
              <a:gd name="connsiteX1053" fmla="*/ 5351409 w 6967396"/>
              <a:gd name="connsiteY1053" fmla="*/ 387033 h 5834374"/>
              <a:gd name="connsiteX1054" fmla="*/ 5387044 w 6967396"/>
              <a:gd name="connsiteY1054" fmla="*/ 320707 h 5834374"/>
              <a:gd name="connsiteX1055" fmla="*/ 5434561 w 6967396"/>
              <a:gd name="connsiteY1055" fmla="*/ 248445 h 5834374"/>
              <a:gd name="connsiteX1056" fmla="*/ 5414268 w 6967396"/>
              <a:gd name="connsiteY1056" fmla="*/ 295961 h 5834374"/>
              <a:gd name="connsiteX1057" fmla="*/ 5402884 w 6967396"/>
              <a:gd name="connsiteY1057" fmla="*/ 343476 h 5834374"/>
              <a:gd name="connsiteX1058" fmla="*/ 5403378 w 6967396"/>
              <a:gd name="connsiteY1058" fmla="*/ 347438 h 5834374"/>
              <a:gd name="connsiteX1059" fmla="*/ 5406844 w 6967396"/>
              <a:gd name="connsiteY1059" fmla="*/ 351395 h 5834374"/>
              <a:gd name="connsiteX1060" fmla="*/ 5410801 w 6967396"/>
              <a:gd name="connsiteY1060" fmla="*/ 351396 h 5834374"/>
              <a:gd name="connsiteX1061" fmla="*/ 5394964 w 6967396"/>
              <a:gd name="connsiteY1061" fmla="*/ 371194 h 5834374"/>
              <a:gd name="connsiteX1062" fmla="*/ 5398925 w 6967396"/>
              <a:gd name="connsiteY1062" fmla="*/ 410789 h 5834374"/>
              <a:gd name="connsiteX1063" fmla="*/ 5388034 w 6967396"/>
              <a:gd name="connsiteY1063" fmla="*/ 417719 h 5834374"/>
              <a:gd name="connsiteX1064" fmla="*/ 5383085 w 6967396"/>
              <a:gd name="connsiteY1064" fmla="*/ 430588 h 5834374"/>
              <a:gd name="connsiteX1065" fmla="*/ 5387043 w 6967396"/>
              <a:gd name="connsiteY1065" fmla="*/ 446429 h 5834374"/>
              <a:gd name="connsiteX1066" fmla="*/ 5340518 w 6967396"/>
              <a:gd name="connsiteY1066" fmla="*/ 531559 h 5834374"/>
              <a:gd name="connsiteX1067" fmla="*/ 5299933 w 6967396"/>
              <a:gd name="connsiteY1067" fmla="*/ 628571 h 5834374"/>
              <a:gd name="connsiteX1068" fmla="*/ 5339531 w 6967396"/>
              <a:gd name="connsiteY1068" fmla="*/ 632531 h 5834374"/>
              <a:gd name="connsiteX1069" fmla="*/ 5348934 w 6967396"/>
              <a:gd name="connsiteY1069" fmla="*/ 638963 h 5834374"/>
              <a:gd name="connsiteX1070" fmla="*/ 5355367 w 6967396"/>
              <a:gd name="connsiteY1070" fmla="*/ 648368 h 5834374"/>
              <a:gd name="connsiteX1071" fmla="*/ 5347448 w 6967396"/>
              <a:gd name="connsiteY1071" fmla="*/ 656288 h 5834374"/>
              <a:gd name="connsiteX1072" fmla="*/ 5331115 w 6967396"/>
              <a:gd name="connsiteY1072" fmla="*/ 691431 h 5834374"/>
              <a:gd name="connsiteX1073" fmla="*/ 5299932 w 6967396"/>
              <a:gd name="connsiteY1073" fmla="*/ 723600 h 5834374"/>
              <a:gd name="connsiteX1074" fmla="*/ 5292012 w 6967396"/>
              <a:gd name="connsiteY1074" fmla="*/ 771116 h 5834374"/>
              <a:gd name="connsiteX1075" fmla="*/ 5269738 w 6967396"/>
              <a:gd name="connsiteY1075" fmla="*/ 805268 h 5834374"/>
              <a:gd name="connsiteX1076" fmla="*/ 5256376 w 6967396"/>
              <a:gd name="connsiteY1076" fmla="*/ 842391 h 5834374"/>
              <a:gd name="connsiteX1077" fmla="*/ 5260335 w 6967396"/>
              <a:gd name="connsiteY1077" fmla="*/ 850310 h 5834374"/>
              <a:gd name="connsiteX1078" fmla="*/ 5327650 w 6967396"/>
              <a:gd name="connsiteY1078" fmla="*/ 731520 h 5834374"/>
              <a:gd name="connsiteX1079" fmla="*/ 5335569 w 6967396"/>
              <a:gd name="connsiteY1079" fmla="*/ 727561 h 5834374"/>
              <a:gd name="connsiteX1080" fmla="*/ 5339035 w 6967396"/>
              <a:gd name="connsiteY1080" fmla="*/ 731521 h 5834374"/>
              <a:gd name="connsiteX1081" fmla="*/ 5339528 w 6967396"/>
              <a:gd name="connsiteY1081" fmla="*/ 735480 h 5834374"/>
              <a:gd name="connsiteX1082" fmla="*/ 5335568 w 6967396"/>
              <a:gd name="connsiteY1082" fmla="*/ 751319 h 5834374"/>
              <a:gd name="connsiteX1083" fmla="*/ 5330125 w 6967396"/>
              <a:gd name="connsiteY1083" fmla="*/ 786954 h 5834374"/>
              <a:gd name="connsiteX1084" fmla="*/ 5315772 w 6967396"/>
              <a:gd name="connsiteY1084" fmla="*/ 822593 h 5834374"/>
              <a:gd name="connsiteX1085" fmla="*/ 5319731 w 6967396"/>
              <a:gd name="connsiteY1085" fmla="*/ 830513 h 5834374"/>
              <a:gd name="connsiteX1086" fmla="*/ 5280133 w 6967396"/>
              <a:gd name="connsiteY1086" fmla="*/ 901784 h 5834374"/>
              <a:gd name="connsiteX1087" fmla="*/ 5269741 w 6967396"/>
              <a:gd name="connsiteY1087" fmla="*/ 940887 h 5834374"/>
              <a:gd name="connsiteX1088" fmla="*/ 5244497 w 6967396"/>
              <a:gd name="connsiteY1088" fmla="*/ 977020 h 5834374"/>
              <a:gd name="connsiteX1089" fmla="*/ 5261325 w 6967396"/>
              <a:gd name="connsiteY1089" fmla="*/ 980484 h 5834374"/>
              <a:gd name="connsiteX1090" fmla="*/ 5272216 w 6967396"/>
              <a:gd name="connsiteY1090" fmla="*/ 992858 h 5834374"/>
              <a:gd name="connsiteX1091" fmla="*/ 5267761 w 6967396"/>
              <a:gd name="connsiteY1091" fmla="*/ 1002261 h 5834374"/>
              <a:gd name="connsiteX1092" fmla="*/ 5260337 w 6967396"/>
              <a:gd name="connsiteY1092" fmla="*/ 1008696 h 5834374"/>
              <a:gd name="connsiteX1093" fmla="*/ 5264296 w 6967396"/>
              <a:gd name="connsiteY1093" fmla="*/ 1040373 h 5834374"/>
              <a:gd name="connsiteX1094" fmla="*/ 5253407 w 6967396"/>
              <a:gd name="connsiteY1094" fmla="*/ 1054726 h 5834374"/>
              <a:gd name="connsiteX1095" fmla="*/ 5248457 w 6967396"/>
              <a:gd name="connsiteY1095" fmla="*/ 1072050 h 5834374"/>
              <a:gd name="connsiteX1096" fmla="*/ 5248459 w 6967396"/>
              <a:gd name="connsiteY1096" fmla="*/ 1079968 h 5834374"/>
              <a:gd name="connsiteX1097" fmla="*/ 5264295 w 6967396"/>
              <a:gd name="connsiteY1097" fmla="*/ 1087890 h 5834374"/>
              <a:gd name="connsiteX1098" fmla="*/ 5268255 w 6967396"/>
              <a:gd name="connsiteY1098" fmla="*/ 1103727 h 5834374"/>
              <a:gd name="connsiteX1099" fmla="*/ 5261326 w 6967396"/>
              <a:gd name="connsiteY1099" fmla="*/ 1123030 h 5834374"/>
              <a:gd name="connsiteX1100" fmla="*/ 5248459 w 6967396"/>
              <a:gd name="connsiteY1100" fmla="*/ 1139364 h 5834374"/>
              <a:gd name="connsiteX1101" fmla="*/ 5288054 w 6967396"/>
              <a:gd name="connsiteY1101" fmla="*/ 1139365 h 5834374"/>
              <a:gd name="connsiteX1102" fmla="*/ 5302902 w 6967396"/>
              <a:gd name="connsiteY1102" fmla="*/ 1116597 h 5834374"/>
              <a:gd name="connsiteX1103" fmla="*/ 5323691 w 6967396"/>
              <a:gd name="connsiteY1103" fmla="*/ 1099766 h 5834374"/>
              <a:gd name="connsiteX1104" fmla="*/ 5327650 w 6967396"/>
              <a:gd name="connsiteY1104" fmla="*/ 1107685 h 5834374"/>
              <a:gd name="connsiteX1105" fmla="*/ 5325175 w 6967396"/>
              <a:gd name="connsiteY1105" fmla="*/ 1121545 h 5834374"/>
              <a:gd name="connsiteX1106" fmla="*/ 5319730 w 6967396"/>
              <a:gd name="connsiteY1106" fmla="*/ 1135403 h 5834374"/>
              <a:gd name="connsiteX1107" fmla="*/ 5355366 w 6967396"/>
              <a:gd name="connsiteY1107" fmla="*/ 1111648 h 5834374"/>
              <a:gd name="connsiteX1108" fmla="*/ 5357842 w 6967396"/>
              <a:gd name="connsiteY1108" fmla="*/ 1087394 h 5834374"/>
              <a:gd name="connsiteX1109" fmla="*/ 5375166 w 6967396"/>
              <a:gd name="connsiteY1109" fmla="*/ 1072049 h 5834374"/>
              <a:gd name="connsiteX1110" fmla="*/ 5399912 w 6967396"/>
              <a:gd name="connsiteY1110" fmla="*/ 1046807 h 5834374"/>
              <a:gd name="connsiteX1111" fmla="*/ 5418721 w 6967396"/>
              <a:gd name="connsiteY1111" fmla="*/ 1024534 h 5834374"/>
              <a:gd name="connsiteX1112" fmla="*/ 5416245 w 6967396"/>
              <a:gd name="connsiteY1112" fmla="*/ 1009189 h 5834374"/>
              <a:gd name="connsiteX1113" fmla="*/ 5422679 w 6967396"/>
              <a:gd name="connsiteY1113" fmla="*/ 996816 h 5834374"/>
              <a:gd name="connsiteX1114" fmla="*/ 5493956 w 6967396"/>
              <a:gd name="connsiteY1114" fmla="*/ 858229 h 5834374"/>
              <a:gd name="connsiteX1115" fmla="*/ 5509792 w 6967396"/>
              <a:gd name="connsiteY1115" fmla="*/ 854268 h 5834374"/>
              <a:gd name="connsiteX1116" fmla="*/ 5513753 w 6967396"/>
              <a:gd name="connsiteY1116" fmla="*/ 862190 h 5834374"/>
              <a:gd name="connsiteX1117" fmla="*/ 5501875 w 6967396"/>
              <a:gd name="connsiteY1117" fmla="*/ 909704 h 5834374"/>
              <a:gd name="connsiteX1118" fmla="*/ 5485540 w 6967396"/>
              <a:gd name="connsiteY1118" fmla="*/ 930494 h 5834374"/>
              <a:gd name="connsiteX1119" fmla="*/ 5478118 w 6967396"/>
              <a:gd name="connsiteY1119" fmla="*/ 957220 h 5834374"/>
              <a:gd name="connsiteX1120" fmla="*/ 5480592 w 6967396"/>
              <a:gd name="connsiteY1120" fmla="*/ 967118 h 5834374"/>
              <a:gd name="connsiteX1121" fmla="*/ 5486036 w 6967396"/>
              <a:gd name="connsiteY1121" fmla="*/ 977019 h 5834374"/>
              <a:gd name="connsiteX1122" fmla="*/ 5460299 w 6967396"/>
              <a:gd name="connsiteY1122" fmla="*/ 998797 h 5834374"/>
              <a:gd name="connsiteX1123" fmla="*/ 5434562 w 6967396"/>
              <a:gd name="connsiteY1123" fmla="*/ 1020575 h 5834374"/>
              <a:gd name="connsiteX1124" fmla="*/ 5448912 w 6967396"/>
              <a:gd name="connsiteY1124" fmla="*/ 1036908 h 5834374"/>
              <a:gd name="connsiteX1125" fmla="*/ 5442480 w 6967396"/>
              <a:gd name="connsiteY1125" fmla="*/ 1056211 h 5834374"/>
              <a:gd name="connsiteX1126" fmla="*/ 5422682 w 6967396"/>
              <a:gd name="connsiteY1126" fmla="*/ 1135404 h 5834374"/>
              <a:gd name="connsiteX1127" fmla="*/ 5408327 w 6967396"/>
              <a:gd name="connsiteY1127" fmla="*/ 1152231 h 5834374"/>
              <a:gd name="connsiteX1128" fmla="*/ 5402884 w 6967396"/>
              <a:gd name="connsiteY1128" fmla="*/ 1174999 h 5834374"/>
              <a:gd name="connsiteX1129" fmla="*/ 5422681 w 6967396"/>
              <a:gd name="connsiteY1129" fmla="*/ 1194797 h 5834374"/>
              <a:gd name="connsiteX1130" fmla="*/ 5406845 w 6967396"/>
              <a:gd name="connsiteY1130" fmla="*/ 1234395 h 5834374"/>
              <a:gd name="connsiteX1131" fmla="*/ 5419218 w 6967396"/>
              <a:gd name="connsiteY1131" fmla="*/ 1247262 h 5834374"/>
              <a:gd name="connsiteX1132" fmla="*/ 5421038 w 6967396"/>
              <a:gd name="connsiteY1132" fmla="*/ 1257160 h 5834374"/>
              <a:gd name="connsiteX1133" fmla="*/ 5433531 w 6967396"/>
              <a:gd name="connsiteY1133" fmla="*/ 1245263 h 5834374"/>
              <a:gd name="connsiteX1134" fmla="*/ 5440048 w 6967396"/>
              <a:gd name="connsiteY1134" fmla="*/ 1236577 h 5834374"/>
              <a:gd name="connsiteX1135" fmla="*/ 5445130 w 6967396"/>
              <a:gd name="connsiteY1135" fmla="*/ 1222388 h 5834374"/>
              <a:gd name="connsiteX1136" fmla="*/ 5438974 w 6967396"/>
              <a:gd name="connsiteY1136" fmla="*/ 1216555 h 5834374"/>
              <a:gd name="connsiteX1137" fmla="*/ 5432540 w 6967396"/>
              <a:gd name="connsiteY1137" fmla="*/ 1201707 h 5834374"/>
              <a:gd name="connsiteX1138" fmla="*/ 5520644 w 6967396"/>
              <a:gd name="connsiteY1138" fmla="*/ 1116081 h 5834374"/>
              <a:gd name="connsiteX1139" fmla="*/ 5590924 w 6967396"/>
              <a:gd name="connsiteY1139" fmla="*/ 1027486 h 5834374"/>
              <a:gd name="connsiteX1140" fmla="*/ 5588451 w 6967396"/>
              <a:gd name="connsiteY1140" fmla="*/ 1019565 h 5834374"/>
              <a:gd name="connsiteX1141" fmla="*/ 5583009 w 6967396"/>
              <a:gd name="connsiteY1141" fmla="*/ 1011647 h 5834374"/>
              <a:gd name="connsiteX1142" fmla="*/ 5602804 w 6967396"/>
              <a:gd name="connsiteY1142" fmla="*/ 983929 h 5834374"/>
              <a:gd name="connsiteX1143" fmla="*/ 5618643 w 6967396"/>
              <a:gd name="connsiteY1143" fmla="*/ 958189 h 5834374"/>
              <a:gd name="connsiteX1144" fmla="*/ 5646362 w 6967396"/>
              <a:gd name="connsiteY1144" fmla="*/ 932452 h 5834374"/>
              <a:gd name="connsiteX1145" fmla="*/ 5654283 w 6967396"/>
              <a:gd name="connsiteY1145" fmla="*/ 900776 h 5834374"/>
              <a:gd name="connsiteX1146" fmla="*/ 5693877 w 6967396"/>
              <a:gd name="connsiteY1146" fmla="*/ 849300 h 5834374"/>
              <a:gd name="connsiteX1147" fmla="*/ 5695361 w 6967396"/>
              <a:gd name="connsiteY1147" fmla="*/ 828512 h 5834374"/>
              <a:gd name="connsiteX1148" fmla="*/ 5717635 w 6967396"/>
              <a:gd name="connsiteY1148" fmla="*/ 813663 h 5834374"/>
              <a:gd name="connsiteX1149" fmla="*/ 5755745 w 6967396"/>
              <a:gd name="connsiteY1149" fmla="*/ 762683 h 5834374"/>
              <a:gd name="connsiteX1150" fmla="*/ 5808708 w 6967396"/>
              <a:gd name="connsiteY1150" fmla="*/ 714672 h 5834374"/>
              <a:gd name="connsiteX1151" fmla="*/ 5823060 w 6967396"/>
              <a:gd name="connsiteY1151" fmla="*/ 677056 h 5834374"/>
              <a:gd name="connsiteX1152" fmla="*/ 5852264 w 6967396"/>
              <a:gd name="connsiteY1152" fmla="*/ 639441 h 5834374"/>
              <a:gd name="connsiteX1153" fmla="*/ 5848303 w 6967396"/>
              <a:gd name="connsiteY1153" fmla="*/ 635479 h 5834374"/>
              <a:gd name="connsiteX1154" fmla="*/ 5883939 w 6967396"/>
              <a:gd name="connsiteY1154" fmla="*/ 569157 h 5834374"/>
              <a:gd name="connsiteX1155" fmla="*/ 5931455 w 6967396"/>
              <a:gd name="connsiteY1155" fmla="*/ 496892 h 5834374"/>
              <a:gd name="connsiteX1156" fmla="*/ 5911161 w 6967396"/>
              <a:gd name="connsiteY1156" fmla="*/ 544408 h 5834374"/>
              <a:gd name="connsiteX1157" fmla="*/ 5899778 w 6967396"/>
              <a:gd name="connsiteY1157" fmla="*/ 591923 h 5834374"/>
              <a:gd name="connsiteX1158" fmla="*/ 5900272 w 6967396"/>
              <a:gd name="connsiteY1158" fmla="*/ 595884 h 5834374"/>
              <a:gd name="connsiteX1159" fmla="*/ 5903738 w 6967396"/>
              <a:gd name="connsiteY1159" fmla="*/ 599845 h 5834374"/>
              <a:gd name="connsiteX1160" fmla="*/ 5907695 w 6967396"/>
              <a:gd name="connsiteY1160" fmla="*/ 599843 h 5834374"/>
              <a:gd name="connsiteX1161" fmla="*/ 5891858 w 6967396"/>
              <a:gd name="connsiteY1161" fmla="*/ 619641 h 5834374"/>
              <a:gd name="connsiteX1162" fmla="*/ 5895819 w 6967396"/>
              <a:gd name="connsiteY1162" fmla="*/ 659239 h 5834374"/>
              <a:gd name="connsiteX1163" fmla="*/ 5884928 w 6967396"/>
              <a:gd name="connsiteY1163" fmla="*/ 666169 h 5834374"/>
              <a:gd name="connsiteX1164" fmla="*/ 5879979 w 6967396"/>
              <a:gd name="connsiteY1164" fmla="*/ 679038 h 5834374"/>
              <a:gd name="connsiteX1165" fmla="*/ 5883940 w 6967396"/>
              <a:gd name="connsiteY1165" fmla="*/ 694875 h 5834374"/>
              <a:gd name="connsiteX1166" fmla="*/ 5837413 w 6967396"/>
              <a:gd name="connsiteY1166" fmla="*/ 780009 h 5834374"/>
              <a:gd name="connsiteX1167" fmla="*/ 5796826 w 6967396"/>
              <a:gd name="connsiteY1167" fmla="*/ 877017 h 5834374"/>
              <a:gd name="connsiteX1168" fmla="*/ 5836424 w 6967396"/>
              <a:gd name="connsiteY1168" fmla="*/ 880978 h 5834374"/>
              <a:gd name="connsiteX1169" fmla="*/ 5845829 w 6967396"/>
              <a:gd name="connsiteY1169" fmla="*/ 887413 h 5834374"/>
              <a:gd name="connsiteX1170" fmla="*/ 5852262 w 6967396"/>
              <a:gd name="connsiteY1170" fmla="*/ 896818 h 5834374"/>
              <a:gd name="connsiteX1171" fmla="*/ 5844341 w 6967396"/>
              <a:gd name="connsiteY1171" fmla="*/ 904735 h 5834374"/>
              <a:gd name="connsiteX1172" fmla="*/ 5828012 w 6967396"/>
              <a:gd name="connsiteY1172" fmla="*/ 939877 h 5834374"/>
              <a:gd name="connsiteX1173" fmla="*/ 5796827 w 6967396"/>
              <a:gd name="connsiteY1173" fmla="*/ 972050 h 5834374"/>
              <a:gd name="connsiteX1174" fmla="*/ 5788907 w 6967396"/>
              <a:gd name="connsiteY1174" fmla="*/ 1019566 h 5834374"/>
              <a:gd name="connsiteX1175" fmla="*/ 5766636 w 6967396"/>
              <a:gd name="connsiteY1175" fmla="*/ 1053717 h 5834374"/>
              <a:gd name="connsiteX1176" fmla="*/ 5753270 w 6967396"/>
              <a:gd name="connsiteY1176" fmla="*/ 1090838 h 5834374"/>
              <a:gd name="connsiteX1177" fmla="*/ 5757229 w 6967396"/>
              <a:gd name="connsiteY1177" fmla="*/ 1098757 h 5834374"/>
              <a:gd name="connsiteX1178" fmla="*/ 5824544 w 6967396"/>
              <a:gd name="connsiteY1178" fmla="*/ 979967 h 5834374"/>
              <a:gd name="connsiteX1179" fmla="*/ 5832464 w 6967396"/>
              <a:gd name="connsiteY1179" fmla="*/ 976011 h 5834374"/>
              <a:gd name="connsiteX1180" fmla="*/ 5835929 w 6967396"/>
              <a:gd name="connsiteY1180" fmla="*/ 979968 h 5834374"/>
              <a:gd name="connsiteX1181" fmla="*/ 5836423 w 6967396"/>
              <a:gd name="connsiteY1181" fmla="*/ 983930 h 5834374"/>
              <a:gd name="connsiteX1182" fmla="*/ 5832465 w 6967396"/>
              <a:gd name="connsiteY1182" fmla="*/ 999765 h 5834374"/>
              <a:gd name="connsiteX1183" fmla="*/ 5827019 w 6967396"/>
              <a:gd name="connsiteY1183" fmla="*/ 1035404 h 5834374"/>
              <a:gd name="connsiteX1184" fmla="*/ 5812666 w 6967396"/>
              <a:gd name="connsiteY1184" fmla="*/ 1071040 h 5834374"/>
              <a:gd name="connsiteX1185" fmla="*/ 5816625 w 6967396"/>
              <a:gd name="connsiteY1185" fmla="*/ 1078959 h 5834374"/>
              <a:gd name="connsiteX1186" fmla="*/ 5777031 w 6967396"/>
              <a:gd name="connsiteY1186" fmla="*/ 1150233 h 5834374"/>
              <a:gd name="connsiteX1187" fmla="*/ 5766635 w 6967396"/>
              <a:gd name="connsiteY1187" fmla="*/ 1189334 h 5834374"/>
              <a:gd name="connsiteX1188" fmla="*/ 5741394 w 6967396"/>
              <a:gd name="connsiteY1188" fmla="*/ 1225466 h 5834374"/>
              <a:gd name="connsiteX1189" fmla="*/ 5758222 w 6967396"/>
              <a:gd name="connsiteY1189" fmla="*/ 1228930 h 5834374"/>
              <a:gd name="connsiteX1190" fmla="*/ 5769110 w 6967396"/>
              <a:gd name="connsiteY1190" fmla="*/ 1241305 h 5834374"/>
              <a:gd name="connsiteX1191" fmla="*/ 5764655 w 6967396"/>
              <a:gd name="connsiteY1191" fmla="*/ 1250708 h 5834374"/>
              <a:gd name="connsiteX1192" fmla="*/ 5757231 w 6967396"/>
              <a:gd name="connsiteY1192" fmla="*/ 1257142 h 5834374"/>
              <a:gd name="connsiteX1193" fmla="*/ 5761190 w 6967396"/>
              <a:gd name="connsiteY1193" fmla="*/ 1288820 h 5834374"/>
              <a:gd name="connsiteX1194" fmla="*/ 5750301 w 6967396"/>
              <a:gd name="connsiteY1194" fmla="*/ 1303173 h 5834374"/>
              <a:gd name="connsiteX1195" fmla="*/ 5745354 w 6967396"/>
              <a:gd name="connsiteY1195" fmla="*/ 1320496 h 5834374"/>
              <a:gd name="connsiteX1196" fmla="*/ 5745352 w 6967396"/>
              <a:gd name="connsiteY1196" fmla="*/ 1328415 h 5834374"/>
              <a:gd name="connsiteX1197" fmla="*/ 5761192 w 6967396"/>
              <a:gd name="connsiteY1197" fmla="*/ 1336336 h 5834374"/>
              <a:gd name="connsiteX1198" fmla="*/ 5765149 w 6967396"/>
              <a:gd name="connsiteY1198" fmla="*/ 1352174 h 5834374"/>
              <a:gd name="connsiteX1199" fmla="*/ 5758220 w 6967396"/>
              <a:gd name="connsiteY1199" fmla="*/ 1371476 h 5834374"/>
              <a:gd name="connsiteX1200" fmla="*/ 5745352 w 6967396"/>
              <a:gd name="connsiteY1200" fmla="*/ 1387811 h 5834374"/>
              <a:gd name="connsiteX1201" fmla="*/ 5784951 w 6967396"/>
              <a:gd name="connsiteY1201" fmla="*/ 1387810 h 5834374"/>
              <a:gd name="connsiteX1202" fmla="*/ 5799799 w 6967396"/>
              <a:gd name="connsiteY1202" fmla="*/ 1365043 h 5834374"/>
              <a:gd name="connsiteX1203" fmla="*/ 5820585 w 6967396"/>
              <a:gd name="connsiteY1203" fmla="*/ 1348216 h 5834374"/>
              <a:gd name="connsiteX1204" fmla="*/ 5824545 w 6967396"/>
              <a:gd name="connsiteY1204" fmla="*/ 1356135 h 5834374"/>
              <a:gd name="connsiteX1205" fmla="*/ 5822069 w 6967396"/>
              <a:gd name="connsiteY1205" fmla="*/ 1369992 h 5834374"/>
              <a:gd name="connsiteX1206" fmla="*/ 5816625 w 6967396"/>
              <a:gd name="connsiteY1206" fmla="*/ 1383853 h 5834374"/>
              <a:gd name="connsiteX1207" fmla="*/ 5852263 w 6967396"/>
              <a:gd name="connsiteY1207" fmla="*/ 1360094 h 5834374"/>
              <a:gd name="connsiteX1208" fmla="*/ 5854736 w 6967396"/>
              <a:gd name="connsiteY1208" fmla="*/ 1335841 h 5834374"/>
              <a:gd name="connsiteX1209" fmla="*/ 5872060 w 6967396"/>
              <a:gd name="connsiteY1209" fmla="*/ 1320496 h 5834374"/>
              <a:gd name="connsiteX1210" fmla="*/ 5896809 w 6967396"/>
              <a:gd name="connsiteY1210" fmla="*/ 1295253 h 5834374"/>
              <a:gd name="connsiteX1211" fmla="*/ 5915614 w 6967396"/>
              <a:gd name="connsiteY1211" fmla="*/ 1272981 h 5834374"/>
              <a:gd name="connsiteX1212" fmla="*/ 5913142 w 6967396"/>
              <a:gd name="connsiteY1212" fmla="*/ 1257639 h 5834374"/>
              <a:gd name="connsiteX1213" fmla="*/ 5919577 w 6967396"/>
              <a:gd name="connsiteY1213" fmla="*/ 1245265 h 5834374"/>
              <a:gd name="connsiteX1214" fmla="*/ 5990849 w 6967396"/>
              <a:gd name="connsiteY1214" fmla="*/ 1106676 h 5834374"/>
              <a:gd name="connsiteX1215" fmla="*/ 6006687 w 6967396"/>
              <a:gd name="connsiteY1215" fmla="*/ 1102718 h 5834374"/>
              <a:gd name="connsiteX1216" fmla="*/ 6010647 w 6967396"/>
              <a:gd name="connsiteY1216" fmla="*/ 1110637 h 5834374"/>
              <a:gd name="connsiteX1217" fmla="*/ 5998769 w 6967396"/>
              <a:gd name="connsiteY1217" fmla="*/ 1158151 h 5834374"/>
              <a:gd name="connsiteX1218" fmla="*/ 5982437 w 6967396"/>
              <a:gd name="connsiteY1218" fmla="*/ 1178940 h 5834374"/>
              <a:gd name="connsiteX1219" fmla="*/ 5975012 w 6967396"/>
              <a:gd name="connsiteY1219" fmla="*/ 1205667 h 5834374"/>
              <a:gd name="connsiteX1220" fmla="*/ 5977487 w 6967396"/>
              <a:gd name="connsiteY1220" fmla="*/ 1215568 h 5834374"/>
              <a:gd name="connsiteX1221" fmla="*/ 5982930 w 6967396"/>
              <a:gd name="connsiteY1221" fmla="*/ 1225466 h 5834374"/>
              <a:gd name="connsiteX1222" fmla="*/ 5957193 w 6967396"/>
              <a:gd name="connsiteY1222" fmla="*/ 1247244 h 5834374"/>
              <a:gd name="connsiteX1223" fmla="*/ 5931455 w 6967396"/>
              <a:gd name="connsiteY1223" fmla="*/ 1269022 h 5834374"/>
              <a:gd name="connsiteX1224" fmla="*/ 5945809 w 6967396"/>
              <a:gd name="connsiteY1224" fmla="*/ 1285354 h 5834374"/>
              <a:gd name="connsiteX1225" fmla="*/ 5939374 w 6967396"/>
              <a:gd name="connsiteY1225" fmla="*/ 1304658 h 5834374"/>
              <a:gd name="connsiteX1226" fmla="*/ 5919576 w 6967396"/>
              <a:gd name="connsiteY1226" fmla="*/ 1383851 h 5834374"/>
              <a:gd name="connsiteX1227" fmla="*/ 5905221 w 6967396"/>
              <a:gd name="connsiteY1227" fmla="*/ 1400678 h 5834374"/>
              <a:gd name="connsiteX1228" fmla="*/ 5899778 w 6967396"/>
              <a:gd name="connsiteY1228" fmla="*/ 1423449 h 5834374"/>
              <a:gd name="connsiteX1229" fmla="*/ 5919576 w 6967396"/>
              <a:gd name="connsiteY1229" fmla="*/ 1443246 h 5834374"/>
              <a:gd name="connsiteX1230" fmla="*/ 5903738 w 6967396"/>
              <a:gd name="connsiteY1230" fmla="*/ 1482841 h 5834374"/>
              <a:gd name="connsiteX1231" fmla="*/ 5916112 w 6967396"/>
              <a:gd name="connsiteY1231" fmla="*/ 1495712 h 5834374"/>
              <a:gd name="connsiteX1232" fmla="*/ 5919576 w 6967396"/>
              <a:gd name="connsiteY1232" fmla="*/ 1514518 h 5834374"/>
              <a:gd name="connsiteX1233" fmla="*/ 5920073 w 6967396"/>
              <a:gd name="connsiteY1233" fmla="*/ 1518479 h 5834374"/>
              <a:gd name="connsiteX1234" fmla="*/ 5923536 w 6967396"/>
              <a:gd name="connsiteY1234" fmla="*/ 1522440 h 5834374"/>
              <a:gd name="connsiteX1235" fmla="*/ 5944819 w 6967396"/>
              <a:gd name="connsiteY1235" fmla="*/ 1463043 h 5834374"/>
              <a:gd name="connsiteX1236" fmla="*/ 5986890 w 6967396"/>
              <a:gd name="connsiteY1236" fmla="*/ 1403650 h 5834374"/>
              <a:gd name="connsiteX1237" fmla="*/ 5997284 w 6967396"/>
              <a:gd name="connsiteY1237" fmla="*/ 1434335 h 5834374"/>
              <a:gd name="connsiteX1238" fmla="*/ 5998770 w 6967396"/>
              <a:gd name="connsiteY1238" fmla="*/ 1470962 h 5834374"/>
              <a:gd name="connsiteX1239" fmla="*/ 5996294 w 6967396"/>
              <a:gd name="connsiteY1239" fmla="*/ 1495216 h 5834374"/>
              <a:gd name="connsiteX1240" fmla="*/ 5978970 w 6967396"/>
              <a:gd name="connsiteY1240" fmla="*/ 1510561 h 5834374"/>
              <a:gd name="connsiteX1241" fmla="*/ 5959172 w 6967396"/>
              <a:gd name="connsiteY1241" fmla="*/ 1585793 h 5834374"/>
              <a:gd name="connsiteX1242" fmla="*/ 5947293 w 6967396"/>
              <a:gd name="connsiteY1242" fmla="*/ 1597670 h 5834374"/>
              <a:gd name="connsiteX1243" fmla="*/ 5952245 w 6967396"/>
              <a:gd name="connsiteY1243" fmla="*/ 1614993 h 5834374"/>
              <a:gd name="connsiteX1244" fmla="*/ 5963132 w 6967396"/>
              <a:gd name="connsiteY1244" fmla="*/ 1629349 h 5834374"/>
              <a:gd name="connsiteX1245" fmla="*/ 5963132 w 6967396"/>
              <a:gd name="connsiteY1245" fmla="*/ 1684784 h 5834374"/>
              <a:gd name="connsiteX1246" fmla="*/ 6026485 w 6967396"/>
              <a:gd name="connsiteY1246" fmla="*/ 1645187 h 5834374"/>
              <a:gd name="connsiteX1247" fmla="*/ 6039355 w 6967396"/>
              <a:gd name="connsiteY1247" fmla="*/ 1663007 h 5834374"/>
              <a:gd name="connsiteX1248" fmla="*/ 6046283 w 6967396"/>
              <a:gd name="connsiteY1248" fmla="*/ 1680825 h 5834374"/>
              <a:gd name="connsiteX1249" fmla="*/ 6041831 w 6967396"/>
              <a:gd name="connsiteY1249" fmla="*/ 1687753 h 5834374"/>
              <a:gd name="connsiteX1250" fmla="*/ 6034406 w 6967396"/>
              <a:gd name="connsiteY1250" fmla="*/ 1688744 h 5834374"/>
              <a:gd name="connsiteX1251" fmla="*/ 6010649 w 6967396"/>
              <a:gd name="connsiteY1251" fmla="*/ 1720419 h 5834374"/>
              <a:gd name="connsiteX1252" fmla="*/ 5999759 w 6967396"/>
              <a:gd name="connsiteY1252" fmla="*/ 1767935 h 5834374"/>
              <a:gd name="connsiteX1253" fmla="*/ 5994808 w 6967396"/>
              <a:gd name="connsiteY1253" fmla="*/ 1815450 h 5834374"/>
              <a:gd name="connsiteX1254" fmla="*/ 5967091 w 6967396"/>
              <a:gd name="connsiteY1254" fmla="*/ 1843168 h 5834374"/>
              <a:gd name="connsiteX1255" fmla="*/ 5939374 w 6967396"/>
              <a:gd name="connsiteY1255" fmla="*/ 1870885 h 5834374"/>
              <a:gd name="connsiteX1256" fmla="*/ 5927494 w 6967396"/>
              <a:gd name="connsiteY1256" fmla="*/ 1910482 h 5834374"/>
              <a:gd name="connsiteX1257" fmla="*/ 5918587 w 6967396"/>
              <a:gd name="connsiteY1257" fmla="*/ 1930279 h 5834374"/>
              <a:gd name="connsiteX1258" fmla="*/ 5903739 w 6967396"/>
              <a:gd name="connsiteY1258" fmla="*/ 1950078 h 5834374"/>
              <a:gd name="connsiteX1259" fmla="*/ 5931457 w 6967396"/>
              <a:gd name="connsiteY1259" fmla="*/ 1977795 h 5834374"/>
              <a:gd name="connsiteX1260" fmla="*/ 5896315 w 6967396"/>
              <a:gd name="connsiteY1260" fmla="*/ 2005512 h 5834374"/>
              <a:gd name="connsiteX1261" fmla="*/ 5864143 w 6967396"/>
              <a:gd name="connsiteY1261" fmla="*/ 2033232 h 5834374"/>
              <a:gd name="connsiteX1262" fmla="*/ 5868596 w 6967396"/>
              <a:gd name="connsiteY1262" fmla="*/ 2044615 h 5834374"/>
              <a:gd name="connsiteX1263" fmla="*/ 5876022 w 6967396"/>
              <a:gd name="connsiteY1263" fmla="*/ 2053028 h 5834374"/>
              <a:gd name="connsiteX1264" fmla="*/ 5852262 w 6967396"/>
              <a:gd name="connsiteY1264" fmla="*/ 2080747 h 5834374"/>
              <a:gd name="connsiteX1265" fmla="*/ 5840384 w 6967396"/>
              <a:gd name="connsiteY1265" fmla="*/ 2116385 h 5834374"/>
              <a:gd name="connsiteX1266" fmla="*/ 5848305 w 6967396"/>
              <a:gd name="connsiteY1266" fmla="*/ 2120344 h 5834374"/>
              <a:gd name="connsiteX1267" fmla="*/ 5846818 w 6967396"/>
              <a:gd name="connsiteY1267" fmla="*/ 2136677 h 5834374"/>
              <a:gd name="connsiteX1268" fmla="*/ 5848305 w 6967396"/>
              <a:gd name="connsiteY1268" fmla="*/ 2155981 h 5834374"/>
              <a:gd name="connsiteX1269" fmla="*/ 5832466 w 6967396"/>
              <a:gd name="connsiteY1269" fmla="*/ 2187658 h 5834374"/>
              <a:gd name="connsiteX1270" fmla="*/ 5848303 w 6967396"/>
              <a:gd name="connsiteY1270" fmla="*/ 2203495 h 5834374"/>
              <a:gd name="connsiteX1271" fmla="*/ 5854244 w 6967396"/>
              <a:gd name="connsiteY1271" fmla="*/ 2203991 h 5834374"/>
              <a:gd name="connsiteX1272" fmla="*/ 5860181 w 6967396"/>
              <a:gd name="connsiteY1272" fmla="*/ 2207454 h 5834374"/>
              <a:gd name="connsiteX1273" fmla="*/ 5851768 w 6967396"/>
              <a:gd name="connsiteY1273" fmla="*/ 2214880 h 5834374"/>
              <a:gd name="connsiteX1274" fmla="*/ 5840385 w 6967396"/>
              <a:gd name="connsiteY1274" fmla="*/ 2219333 h 5834374"/>
              <a:gd name="connsiteX1275" fmla="*/ 5826524 w 6967396"/>
              <a:gd name="connsiteY1275" fmla="*/ 2263386 h 5834374"/>
              <a:gd name="connsiteX1276" fmla="*/ 5819439 w 6967396"/>
              <a:gd name="connsiteY1276" fmla="*/ 2287428 h 5834374"/>
              <a:gd name="connsiteX1277" fmla="*/ 5834483 w 6967396"/>
              <a:gd name="connsiteY1277" fmla="*/ 2287656 h 5834374"/>
              <a:gd name="connsiteX1278" fmla="*/ 5870120 w 6967396"/>
              <a:gd name="connsiteY1278" fmla="*/ 2285181 h 5834374"/>
              <a:gd name="connsiteX1279" fmla="*/ 5893880 w 6967396"/>
              <a:gd name="connsiteY1279" fmla="*/ 2303496 h 5834374"/>
              <a:gd name="connsiteX1280" fmla="*/ 5953272 w 6967396"/>
              <a:gd name="connsiteY1280" fmla="*/ 2303497 h 5834374"/>
              <a:gd name="connsiteX1281" fmla="*/ 5957232 w 6967396"/>
              <a:gd name="connsiteY1281" fmla="*/ 2307455 h 5834374"/>
              <a:gd name="connsiteX1282" fmla="*/ 5940404 w 6967396"/>
              <a:gd name="connsiteY1282" fmla="*/ 2317851 h 5834374"/>
              <a:gd name="connsiteX1283" fmla="*/ 5917635 w 6967396"/>
              <a:gd name="connsiteY1283" fmla="*/ 2319334 h 5834374"/>
              <a:gd name="connsiteX1284" fmla="*/ 5862346 w 6967396"/>
              <a:gd name="connsiteY1284" fmla="*/ 2337666 h 5834374"/>
              <a:gd name="connsiteX1285" fmla="*/ 5781319 w 6967396"/>
              <a:gd name="connsiteY1285" fmla="*/ 2351191 h 5834374"/>
              <a:gd name="connsiteX1286" fmla="*/ 5769111 w 6967396"/>
              <a:gd name="connsiteY1286" fmla="*/ 2365841 h 5834374"/>
              <a:gd name="connsiteX1287" fmla="*/ 5761192 w 6967396"/>
              <a:gd name="connsiteY1287" fmla="*/ 2393559 h 5834374"/>
              <a:gd name="connsiteX1288" fmla="*/ 5753272 w 6967396"/>
              <a:gd name="connsiteY1288" fmla="*/ 2421276 h 5834374"/>
              <a:gd name="connsiteX1289" fmla="*/ 5752776 w 6967396"/>
              <a:gd name="connsiteY1289" fmla="*/ 2445529 h 5834374"/>
              <a:gd name="connsiteX1290" fmla="*/ 5737434 w 6967396"/>
              <a:gd name="connsiteY1290" fmla="*/ 2460871 h 5834374"/>
              <a:gd name="connsiteX1291" fmla="*/ 5737435 w 6967396"/>
              <a:gd name="connsiteY1291" fmla="*/ 2496509 h 5834374"/>
              <a:gd name="connsiteX1292" fmla="*/ 5721596 w 6967396"/>
              <a:gd name="connsiteY1292" fmla="*/ 2508388 h 5834374"/>
              <a:gd name="connsiteX1293" fmla="*/ 5718128 w 6967396"/>
              <a:gd name="connsiteY1293" fmla="*/ 2529670 h 5834374"/>
              <a:gd name="connsiteX1294" fmla="*/ 5705756 w 6967396"/>
              <a:gd name="connsiteY1294" fmla="*/ 2547984 h 5834374"/>
              <a:gd name="connsiteX1295" fmla="*/ 5697835 w 6967396"/>
              <a:gd name="connsiteY1295" fmla="*/ 2563823 h 5834374"/>
              <a:gd name="connsiteX1296" fmla="*/ 5689917 w 6967396"/>
              <a:gd name="connsiteY1296" fmla="*/ 2579662 h 5834374"/>
              <a:gd name="connsiteX1297" fmla="*/ 5702293 w 6967396"/>
              <a:gd name="connsiteY1297" fmla="*/ 2583124 h 5834374"/>
              <a:gd name="connsiteX1298" fmla="*/ 5717635 w 6967396"/>
              <a:gd name="connsiteY1298" fmla="*/ 2583620 h 5834374"/>
              <a:gd name="connsiteX1299" fmla="*/ 5780496 w 6967396"/>
              <a:gd name="connsiteY1299" fmla="*/ 2582135 h 5834374"/>
              <a:gd name="connsiteX1300" fmla="*/ 5840383 w 6967396"/>
              <a:gd name="connsiteY1300" fmla="*/ 2571743 h 5834374"/>
              <a:gd name="connsiteX1301" fmla="*/ 5841374 w 6967396"/>
              <a:gd name="connsiteY1301" fmla="*/ 2579165 h 5834374"/>
              <a:gd name="connsiteX1302" fmla="*/ 5848302 w 6967396"/>
              <a:gd name="connsiteY1302" fmla="*/ 2583620 h 5834374"/>
              <a:gd name="connsiteX1303" fmla="*/ 5856221 w 6967396"/>
              <a:gd name="connsiteY1303" fmla="*/ 2577186 h 5834374"/>
              <a:gd name="connsiteX1304" fmla="*/ 5864142 w 6967396"/>
              <a:gd name="connsiteY1304" fmla="*/ 2567783 h 5834374"/>
              <a:gd name="connsiteX1305" fmla="*/ 5899779 w 6967396"/>
              <a:gd name="connsiteY1305" fmla="*/ 2567782 h 5834374"/>
              <a:gd name="connsiteX1306" fmla="*/ 5911658 w 6967396"/>
              <a:gd name="connsiteY1306" fmla="*/ 2551944 h 5834374"/>
              <a:gd name="connsiteX1307" fmla="*/ 5947294 w 6967396"/>
              <a:gd name="connsiteY1307" fmla="*/ 2559863 h 5834374"/>
              <a:gd name="connsiteX1308" fmla="*/ 6022526 w 6967396"/>
              <a:gd name="connsiteY1308" fmla="*/ 2549964 h 5834374"/>
              <a:gd name="connsiteX1309" fmla="*/ 6097760 w 6967396"/>
              <a:gd name="connsiteY1309" fmla="*/ 2551944 h 5834374"/>
              <a:gd name="connsiteX1310" fmla="*/ 6109639 w 6967396"/>
              <a:gd name="connsiteY1310" fmla="*/ 2536107 h 5834374"/>
              <a:gd name="connsiteX1311" fmla="*/ 6184871 w 6967396"/>
              <a:gd name="connsiteY1311" fmla="*/ 2536107 h 5834374"/>
              <a:gd name="connsiteX1312" fmla="*/ 6204669 w 6967396"/>
              <a:gd name="connsiteY1312" fmla="*/ 2551944 h 5834374"/>
              <a:gd name="connsiteX1313" fmla="*/ 6266539 w 6967396"/>
              <a:gd name="connsiteY1313" fmla="*/ 2535115 h 5834374"/>
              <a:gd name="connsiteX1314" fmla="*/ 6331378 w 6967396"/>
              <a:gd name="connsiteY1314" fmla="*/ 2536106 h 5834374"/>
              <a:gd name="connsiteX1315" fmla="*/ 6367015 w 6967396"/>
              <a:gd name="connsiteY1315" fmla="*/ 2533631 h 5834374"/>
              <a:gd name="connsiteX1316" fmla="*/ 6390774 w 6967396"/>
              <a:gd name="connsiteY1316" fmla="*/ 2551943 h 5834374"/>
              <a:gd name="connsiteX1317" fmla="*/ 6450169 w 6967396"/>
              <a:gd name="connsiteY1317" fmla="*/ 2551943 h 5834374"/>
              <a:gd name="connsiteX1318" fmla="*/ 6454129 w 6967396"/>
              <a:gd name="connsiteY1318" fmla="*/ 2555901 h 5834374"/>
              <a:gd name="connsiteX1319" fmla="*/ 6437301 w 6967396"/>
              <a:gd name="connsiteY1319" fmla="*/ 2566297 h 5834374"/>
              <a:gd name="connsiteX1320" fmla="*/ 6414532 w 6967396"/>
              <a:gd name="connsiteY1320" fmla="*/ 2567780 h 5834374"/>
              <a:gd name="connsiteX1321" fmla="*/ 6359243 w 6967396"/>
              <a:gd name="connsiteY1321" fmla="*/ 2586112 h 5834374"/>
              <a:gd name="connsiteX1322" fmla="*/ 6254678 w 6967396"/>
              <a:gd name="connsiteY1322" fmla="*/ 2603566 h 5834374"/>
              <a:gd name="connsiteX1323" fmla="*/ 6180913 w 6967396"/>
              <a:gd name="connsiteY1323" fmla="*/ 2611338 h 5834374"/>
              <a:gd name="connsiteX1324" fmla="*/ 6162600 w 6967396"/>
              <a:gd name="connsiteY1324" fmla="*/ 2623713 h 5834374"/>
              <a:gd name="connsiteX1325" fmla="*/ 6141316 w 6967396"/>
              <a:gd name="connsiteY1325" fmla="*/ 2627178 h 5834374"/>
              <a:gd name="connsiteX1326" fmla="*/ 6081920 w 6967396"/>
              <a:gd name="connsiteY1326" fmla="*/ 2652913 h 5834374"/>
              <a:gd name="connsiteX1327" fmla="*/ 6010648 w 6967396"/>
              <a:gd name="connsiteY1327" fmla="*/ 2666773 h 5834374"/>
              <a:gd name="connsiteX1328" fmla="*/ 5911658 w 6967396"/>
              <a:gd name="connsiteY1328" fmla="*/ 2699440 h 5834374"/>
              <a:gd name="connsiteX1329" fmla="*/ 5812666 w 6967396"/>
              <a:gd name="connsiteY1329" fmla="*/ 2726167 h 5834374"/>
              <a:gd name="connsiteX1330" fmla="*/ 5828505 w 6967396"/>
              <a:gd name="connsiteY1330" fmla="*/ 2757846 h 5834374"/>
              <a:gd name="connsiteX1331" fmla="*/ 5830487 w 6967396"/>
              <a:gd name="connsiteY1331" fmla="*/ 2772198 h 5834374"/>
              <a:gd name="connsiteX1332" fmla="*/ 5844344 w 6967396"/>
              <a:gd name="connsiteY1332" fmla="*/ 2777643 h 5834374"/>
              <a:gd name="connsiteX1333" fmla="*/ 5856223 w 6967396"/>
              <a:gd name="connsiteY1333" fmla="*/ 2777642 h 5834374"/>
              <a:gd name="connsiteX1334" fmla="*/ 5835928 w 6967396"/>
              <a:gd name="connsiteY1334" fmla="*/ 2810310 h 5834374"/>
              <a:gd name="connsiteX1335" fmla="*/ 5800787 w 6967396"/>
              <a:gd name="connsiteY1335" fmla="*/ 2825159 h 5834374"/>
              <a:gd name="connsiteX1336" fmla="*/ 5769111 w 6967396"/>
              <a:gd name="connsiteY1336" fmla="*/ 2856836 h 5834374"/>
              <a:gd name="connsiteX1337" fmla="*/ 5868101 w 6967396"/>
              <a:gd name="connsiteY1337" fmla="*/ 2856834 h 5834374"/>
              <a:gd name="connsiteX1338" fmla="*/ 5910666 w 6967396"/>
              <a:gd name="connsiteY1338" fmla="*/ 2840006 h 5834374"/>
              <a:gd name="connsiteX1339" fmla="*/ 5959173 w 6967396"/>
              <a:gd name="connsiteY1339" fmla="*/ 2840996 h 5834374"/>
              <a:gd name="connsiteX1340" fmla="*/ 5990850 w 6967396"/>
              <a:gd name="connsiteY1340" fmla="*/ 2825159 h 5834374"/>
              <a:gd name="connsiteX1341" fmla="*/ 6050245 w 6967396"/>
              <a:gd name="connsiteY1341" fmla="*/ 2825159 h 5834374"/>
              <a:gd name="connsiteX1342" fmla="*/ 6070042 w 6967396"/>
              <a:gd name="connsiteY1342" fmla="*/ 2809320 h 5834374"/>
              <a:gd name="connsiteX1343" fmla="*/ 6090335 w 6967396"/>
              <a:gd name="connsiteY1343" fmla="*/ 2801402 h 5834374"/>
              <a:gd name="connsiteX1344" fmla="*/ 6113597 w 6967396"/>
              <a:gd name="connsiteY1344" fmla="*/ 2793481 h 5834374"/>
              <a:gd name="connsiteX1345" fmla="*/ 6131416 w 6967396"/>
              <a:gd name="connsiteY1345" fmla="*/ 2794471 h 5834374"/>
              <a:gd name="connsiteX1346" fmla="*/ 6149237 w 6967396"/>
              <a:gd name="connsiteY1346" fmla="*/ 2801402 h 5834374"/>
              <a:gd name="connsiteX1347" fmla="*/ 6071035 w 6967396"/>
              <a:gd name="connsiteY1347" fmla="*/ 2835059 h 5834374"/>
              <a:gd name="connsiteX1348" fmla="*/ 5975011 w 6967396"/>
              <a:gd name="connsiteY1348" fmla="*/ 2856836 h 5834374"/>
              <a:gd name="connsiteX1349" fmla="*/ 5959172 w 6967396"/>
              <a:gd name="connsiteY1349" fmla="*/ 2868716 h 5834374"/>
              <a:gd name="connsiteX1350" fmla="*/ 5923535 w 6967396"/>
              <a:gd name="connsiteY1350" fmla="*/ 2868716 h 5834374"/>
              <a:gd name="connsiteX1351" fmla="*/ 5911659 w 6967396"/>
              <a:gd name="connsiteY1351" fmla="*/ 2884553 h 5834374"/>
              <a:gd name="connsiteX1352" fmla="*/ 5874536 w 6967396"/>
              <a:gd name="connsiteY1352" fmla="*/ 2893957 h 5834374"/>
              <a:gd name="connsiteX1353" fmla="*/ 5840383 w 6967396"/>
              <a:gd name="connsiteY1353" fmla="*/ 2912271 h 5834374"/>
              <a:gd name="connsiteX1354" fmla="*/ 5798806 w 6967396"/>
              <a:gd name="connsiteY1354" fmla="*/ 2920684 h 5834374"/>
              <a:gd name="connsiteX1355" fmla="*/ 5769109 w 6967396"/>
              <a:gd name="connsiteY1355" fmla="*/ 2943948 h 5834374"/>
              <a:gd name="connsiteX1356" fmla="*/ 5737435 w 6967396"/>
              <a:gd name="connsiteY1356" fmla="*/ 2951867 h 5834374"/>
              <a:gd name="connsiteX1357" fmla="*/ 5699322 w 6967396"/>
              <a:gd name="connsiteY1357" fmla="*/ 2998393 h 5834374"/>
              <a:gd name="connsiteX1358" fmla="*/ 5670119 w 6967396"/>
              <a:gd name="connsiteY1358" fmla="*/ 3050856 h 5834374"/>
              <a:gd name="connsiteX1359" fmla="*/ 5632997 w 6967396"/>
              <a:gd name="connsiteY1359" fmla="*/ 3062240 h 5834374"/>
              <a:gd name="connsiteX1360" fmla="*/ 5598846 w 6967396"/>
              <a:gd name="connsiteY1360" fmla="*/ 3082533 h 5834374"/>
              <a:gd name="connsiteX1361" fmla="*/ 5650323 w 6967396"/>
              <a:gd name="connsiteY1361" fmla="*/ 3082535 h 5834374"/>
              <a:gd name="connsiteX1362" fmla="*/ 5689915 w 6967396"/>
              <a:gd name="connsiteY1362" fmla="*/ 3098373 h 5834374"/>
              <a:gd name="connsiteX1363" fmla="*/ 5717637 w 6967396"/>
              <a:gd name="connsiteY1363" fmla="*/ 3122132 h 5834374"/>
              <a:gd name="connsiteX1364" fmla="*/ 5714665 w 6967396"/>
              <a:gd name="connsiteY1364" fmla="*/ 3141433 h 5834374"/>
              <a:gd name="connsiteX1365" fmla="*/ 5705755 w 6967396"/>
              <a:gd name="connsiteY1365" fmla="*/ 3157768 h 5834374"/>
              <a:gd name="connsiteX1366" fmla="*/ 5670120 w 6967396"/>
              <a:gd name="connsiteY1366" fmla="*/ 3164200 h 5834374"/>
              <a:gd name="connsiteX1367" fmla="*/ 5646361 w 6967396"/>
              <a:gd name="connsiteY1367" fmla="*/ 3185486 h 5834374"/>
              <a:gd name="connsiteX1368" fmla="*/ 5547370 w 6967396"/>
              <a:gd name="connsiteY1368" fmla="*/ 3205283 h 5834374"/>
              <a:gd name="connsiteX1369" fmla="*/ 5535491 w 6967396"/>
              <a:gd name="connsiteY1369" fmla="*/ 3221121 h 5834374"/>
              <a:gd name="connsiteX1370" fmla="*/ 5499854 w 6967396"/>
              <a:gd name="connsiteY1370" fmla="*/ 3221121 h 5834374"/>
              <a:gd name="connsiteX1371" fmla="*/ 5491937 w 6967396"/>
              <a:gd name="connsiteY1371" fmla="*/ 3232998 h 5834374"/>
              <a:gd name="connsiteX1372" fmla="*/ 5452339 w 6967396"/>
              <a:gd name="connsiteY1372" fmla="*/ 3233002 h 5834374"/>
              <a:gd name="connsiteX1373" fmla="*/ 5448592 w 6967396"/>
              <a:gd name="connsiteY1373" fmla="*/ 3235498 h 5834374"/>
              <a:gd name="connsiteX1374" fmla="*/ 5440930 w 6967396"/>
              <a:gd name="connsiteY1374" fmla="*/ 3242303 h 5834374"/>
              <a:gd name="connsiteX1375" fmla="*/ 5440628 w 6967396"/>
              <a:gd name="connsiteY1375" fmla="*/ 3270655 h 5834374"/>
              <a:gd name="connsiteX1376" fmla="*/ 5439529 w 6967396"/>
              <a:gd name="connsiteY1376" fmla="*/ 3296142 h 5834374"/>
              <a:gd name="connsiteX1377" fmla="*/ 5403522 w 6967396"/>
              <a:gd name="connsiteY1377" fmla="*/ 3314425 h 5834374"/>
              <a:gd name="connsiteX1378" fmla="*/ 5392979 w 6967396"/>
              <a:gd name="connsiteY1378" fmla="*/ 3350260 h 5834374"/>
              <a:gd name="connsiteX1379" fmla="*/ 5388022 w 6967396"/>
              <a:gd name="connsiteY1379" fmla="*/ 3349881 h 5834374"/>
              <a:gd name="connsiteX1380" fmla="*/ 5357307 w 6967396"/>
              <a:gd name="connsiteY1380" fmla="*/ 3415143 h 5834374"/>
              <a:gd name="connsiteX1381" fmla="*/ 5341471 w 6967396"/>
              <a:gd name="connsiteY1381" fmla="*/ 3450780 h 5834374"/>
              <a:gd name="connsiteX1382" fmla="*/ 5309792 w 6967396"/>
              <a:gd name="connsiteY1382" fmla="*/ 3511660 h 5834374"/>
              <a:gd name="connsiteX1383" fmla="*/ 5266237 w 6967396"/>
              <a:gd name="connsiteY1383" fmla="*/ 3569568 h 5834374"/>
              <a:gd name="connsiteX1384" fmla="*/ 5222682 w 6967396"/>
              <a:gd name="connsiteY1384" fmla="*/ 3644803 h 5834374"/>
              <a:gd name="connsiteX1385" fmla="*/ 5222680 w 6967396"/>
              <a:gd name="connsiteY1385" fmla="*/ 3676480 h 5834374"/>
              <a:gd name="connsiteX1386" fmla="*/ 5206843 w 6967396"/>
              <a:gd name="connsiteY1386" fmla="*/ 3692317 h 5834374"/>
              <a:gd name="connsiteX1387" fmla="*/ 5198921 w 6967396"/>
              <a:gd name="connsiteY1387" fmla="*/ 3715580 h 5834374"/>
              <a:gd name="connsiteX1388" fmla="*/ 5191002 w 6967396"/>
              <a:gd name="connsiteY1388" fmla="*/ 3735874 h 5834374"/>
              <a:gd name="connsiteX1389" fmla="*/ 5190509 w 6967396"/>
              <a:gd name="connsiteY1389" fmla="*/ 3754187 h 5834374"/>
              <a:gd name="connsiteX1390" fmla="*/ 5175165 w 6967396"/>
              <a:gd name="connsiteY1390" fmla="*/ 3763593 h 5834374"/>
              <a:gd name="connsiteX1391" fmla="*/ 5159326 w 6967396"/>
              <a:gd name="connsiteY1391" fmla="*/ 3807146 h 5834374"/>
              <a:gd name="connsiteX1392" fmla="*/ 5132413 w 6967396"/>
              <a:gd name="connsiteY1392" fmla="*/ 3874430 h 5834374"/>
              <a:gd name="connsiteX1393" fmla="*/ 5178161 w 6967396"/>
              <a:gd name="connsiteY1393" fmla="*/ 3868985 h 5834374"/>
              <a:gd name="connsiteX1394" fmla="*/ 5256331 w 6967396"/>
              <a:gd name="connsiteY1394" fmla="*/ 3894935 h 5834374"/>
              <a:gd name="connsiteX1395" fmla="*/ 5265473 w 6967396"/>
              <a:gd name="connsiteY1395" fmla="*/ 3912936 h 5834374"/>
              <a:gd name="connsiteX1396" fmla="*/ 5366588 w 6967396"/>
              <a:gd name="connsiteY1396" fmla="*/ 3921691 h 5834374"/>
              <a:gd name="connsiteX1397" fmla="*/ 5470901 w 6967396"/>
              <a:gd name="connsiteY1397" fmla="*/ 3941881 h 5834374"/>
              <a:gd name="connsiteX1398" fmla="*/ 5491650 w 6967396"/>
              <a:gd name="connsiteY1398" fmla="*/ 3927861 h 5834374"/>
              <a:gd name="connsiteX1399" fmla="*/ 5500379 w 6967396"/>
              <a:gd name="connsiteY1399" fmla="*/ 3935185 h 5834374"/>
              <a:gd name="connsiteX1400" fmla="*/ 5511167 w 6967396"/>
              <a:gd name="connsiteY1400" fmla="*/ 3938854 h 5834374"/>
              <a:gd name="connsiteX1401" fmla="*/ 5524737 w 6967396"/>
              <a:gd name="connsiteY1401" fmla="*/ 3943282 h 5834374"/>
              <a:gd name="connsiteX1402" fmla="*/ 5552093 w 6967396"/>
              <a:gd name="connsiteY1402" fmla="*/ 3951059 h 5834374"/>
              <a:gd name="connsiteX1403" fmla="*/ 5580708 w 6967396"/>
              <a:gd name="connsiteY1403" fmla="*/ 3952313 h 5834374"/>
              <a:gd name="connsiteX1404" fmla="*/ 5591082 w 6967396"/>
              <a:gd name="connsiteY1404" fmla="*/ 3945304 h 5834374"/>
              <a:gd name="connsiteX1405" fmla="*/ 5615744 w 6967396"/>
              <a:gd name="connsiteY1405" fmla="*/ 3959999 h 5834374"/>
              <a:gd name="connsiteX1406" fmla="*/ 5638807 w 6967396"/>
              <a:gd name="connsiteY1406" fmla="*/ 3968972 h 5834374"/>
              <a:gd name="connsiteX1407" fmla="*/ 5644858 w 6967396"/>
              <a:gd name="connsiteY1407" fmla="*/ 3957518 h 5834374"/>
              <a:gd name="connsiteX1408" fmla="*/ 5657427 w 6967396"/>
              <a:gd name="connsiteY1408" fmla="*/ 3947324 h 5834374"/>
              <a:gd name="connsiteX1409" fmla="*/ 5763602 w 6967396"/>
              <a:gd name="connsiteY1409" fmla="*/ 4009135 h 5834374"/>
              <a:gd name="connsiteX1410" fmla="*/ 5867846 w 6967396"/>
              <a:gd name="connsiteY1410" fmla="*/ 4052984 h 5834374"/>
              <a:gd name="connsiteX1411" fmla="*/ 5874805 w 6967396"/>
              <a:gd name="connsiteY1411" fmla="*/ 4048470 h 5834374"/>
              <a:gd name="connsiteX1412" fmla="*/ 5880967 w 6967396"/>
              <a:gd name="connsiteY1412" fmla="*/ 4041095 h 5834374"/>
              <a:gd name="connsiteX1413" fmla="*/ 5912990 w 6967396"/>
              <a:gd name="connsiteY1413" fmla="*/ 4052707 h 5834374"/>
              <a:gd name="connsiteX1414" fmla="*/ 5942041 w 6967396"/>
              <a:gd name="connsiteY1414" fmla="*/ 4061036 h 5834374"/>
              <a:gd name="connsiteX1415" fmla="*/ 5974288 w 6967396"/>
              <a:gd name="connsiteY1415" fmla="*/ 4080805 h 5834374"/>
              <a:gd name="connsiteX1416" fmla="*/ 6006926 w 6967396"/>
              <a:gd name="connsiteY1416" fmla="*/ 4079906 h 5834374"/>
              <a:gd name="connsiteX1417" fmla="*/ 6067159 w 6967396"/>
              <a:gd name="connsiteY1417" fmla="*/ 4104193 h 5834374"/>
              <a:gd name="connsiteX1418" fmla="*/ 6087580 w 6967396"/>
              <a:gd name="connsiteY1418" fmla="*/ 4100027 h 5834374"/>
              <a:gd name="connsiteX1419" fmla="*/ 6107874 w 6967396"/>
              <a:gd name="connsiteY1419" fmla="*/ 4117483 h 5834374"/>
              <a:gd name="connsiteX1420" fmla="*/ 6167229 w 6967396"/>
              <a:gd name="connsiteY1420" fmla="*/ 4140470 h 5834374"/>
              <a:gd name="connsiteX1421" fmla="*/ 6227720 w 6967396"/>
              <a:gd name="connsiteY1421" fmla="*/ 4178558 h 5834374"/>
              <a:gd name="connsiteX1422" fmla="*/ 6267811 w 6967396"/>
              <a:gd name="connsiteY1422" fmla="*/ 4182262 h 5834374"/>
              <a:gd name="connsiteX1423" fmla="*/ 6311897 w 6967396"/>
              <a:gd name="connsiteY1423" fmla="*/ 4200264 h 5834374"/>
              <a:gd name="connsiteX1424" fmla="*/ 6314648 w 6967396"/>
              <a:gd name="connsiteY1424" fmla="*/ 4195386 h 5834374"/>
              <a:gd name="connsiteX1425" fmla="*/ 6388112 w 6967396"/>
              <a:gd name="connsiteY1425" fmla="*/ 4211862 h 5834374"/>
              <a:gd name="connsiteX1426" fmla="*/ 6470497 w 6967396"/>
              <a:gd name="connsiteY1426" fmla="*/ 4238179 h 5834374"/>
              <a:gd name="connsiteX1427" fmla="*/ 6419274 w 6967396"/>
              <a:gd name="connsiteY1427" fmla="*/ 4231419 h 5834374"/>
              <a:gd name="connsiteX1428" fmla="*/ 6370449 w 6967396"/>
              <a:gd name="connsiteY1428" fmla="*/ 4233243 h 5834374"/>
              <a:gd name="connsiteX1429" fmla="*/ 6366766 w 6967396"/>
              <a:gd name="connsiteY1429" fmla="*/ 4234783 h 5834374"/>
              <a:gd name="connsiteX1430" fmla="*/ 6363887 w 6967396"/>
              <a:gd name="connsiteY1430" fmla="*/ 4239186 h 5834374"/>
              <a:gd name="connsiteX1431" fmla="*/ 6364952 w 6967396"/>
              <a:gd name="connsiteY1431" fmla="*/ 4242998 h 5834374"/>
              <a:gd name="connsiteX1432" fmla="*/ 6341620 w 6967396"/>
              <a:gd name="connsiteY1432" fmla="*/ 4233074 h 5834374"/>
              <a:gd name="connsiteX1433" fmla="*/ 6304551 w 6967396"/>
              <a:gd name="connsiteY1433" fmla="*/ 4247541 h 5834374"/>
              <a:gd name="connsiteX1434" fmla="*/ 6294947 w 6967396"/>
              <a:gd name="connsiteY1434" fmla="*/ 4238917 h 5834374"/>
              <a:gd name="connsiteX1435" fmla="*/ 6281221 w 6967396"/>
              <a:gd name="connsiteY1435" fmla="*/ 4237613 h 5834374"/>
              <a:gd name="connsiteX1436" fmla="*/ 6267032 w 6967396"/>
              <a:gd name="connsiteY1436" fmla="*/ 4245691 h 5834374"/>
              <a:gd name="connsiteX1437" fmla="*/ 6172521 w 6967396"/>
              <a:gd name="connsiteY1437" fmla="*/ 4223788 h 5834374"/>
              <a:gd name="connsiteX1438" fmla="*/ 6068166 w 6967396"/>
              <a:gd name="connsiteY1438" fmla="*/ 4210803 h 5834374"/>
              <a:gd name="connsiteX1439" fmla="*/ 6075006 w 6967396"/>
              <a:gd name="connsiteY1439" fmla="*/ 4250007 h 5834374"/>
              <a:gd name="connsiteX1440" fmla="*/ 6071341 w 6967396"/>
              <a:gd name="connsiteY1440" fmla="*/ 4260794 h 5834374"/>
              <a:gd name="connsiteX1441" fmla="*/ 6064016 w 6967396"/>
              <a:gd name="connsiteY1441" fmla="*/ 4269520 h 5834374"/>
              <a:gd name="connsiteX1442" fmla="*/ 6054258 w 6967396"/>
              <a:gd name="connsiteY1442" fmla="*/ 4264027 h 5834374"/>
              <a:gd name="connsiteX1443" fmla="*/ 6016017 w 6967396"/>
              <a:gd name="connsiteY1443" fmla="*/ 4257751 h 5834374"/>
              <a:gd name="connsiteX1444" fmla="*/ 5976642 w 6967396"/>
              <a:gd name="connsiteY1444" fmla="*/ 4236375 h 5834374"/>
              <a:gd name="connsiteX1445" fmla="*/ 5928745 w 6967396"/>
              <a:gd name="connsiteY1445" fmla="*/ 4241533 h 5834374"/>
              <a:gd name="connsiteX1446" fmla="*/ 5889862 w 6967396"/>
              <a:gd name="connsiteY1446" fmla="*/ 4229272 h 5834374"/>
              <a:gd name="connsiteX1447" fmla="*/ 5850511 w 6967396"/>
              <a:gd name="connsiteY1447" fmla="*/ 4226390 h 5834374"/>
              <a:gd name="connsiteX1448" fmla="*/ 5843952 w 6967396"/>
              <a:gd name="connsiteY1448" fmla="*/ 4232335 h 5834374"/>
              <a:gd name="connsiteX1449" fmla="*/ 5976469 w 6967396"/>
              <a:gd name="connsiteY1449" fmla="*/ 4265201 h 5834374"/>
              <a:gd name="connsiteX1450" fmla="*/ 5982416 w 6967396"/>
              <a:gd name="connsiteY1450" fmla="*/ 4271763 h 5834374"/>
              <a:gd name="connsiteX1451" fmla="*/ 5979533 w 6967396"/>
              <a:gd name="connsiteY1451" fmla="*/ 4276167 h 5834374"/>
              <a:gd name="connsiteX1452" fmla="*/ 5975854 w 6967396"/>
              <a:gd name="connsiteY1452" fmla="*/ 4277709 h 5834374"/>
              <a:gd name="connsiteX1453" fmla="*/ 5959533 w 6967396"/>
              <a:gd name="connsiteY1453" fmla="*/ 4278156 h 5834374"/>
              <a:gd name="connsiteX1454" fmla="*/ 5923749 w 6967396"/>
              <a:gd name="connsiteY1454" fmla="*/ 4282500 h 5834374"/>
              <a:gd name="connsiteX1455" fmla="*/ 5885564 w 6967396"/>
              <a:gd name="connsiteY1455" fmla="*/ 4278267 h 5834374"/>
              <a:gd name="connsiteX1456" fmla="*/ 5879002 w 6967396"/>
              <a:gd name="connsiteY1456" fmla="*/ 4284210 h 5834374"/>
              <a:gd name="connsiteX1457" fmla="*/ 5799702 w 6967396"/>
              <a:gd name="connsiteY1457" fmla="*/ 4265254 h 5834374"/>
              <a:gd name="connsiteX1458" fmla="*/ 5759245 w 6967396"/>
              <a:gd name="connsiteY1458" fmla="*/ 4265766 h 5834374"/>
              <a:gd name="connsiteX1459" fmla="*/ 5717652 w 6967396"/>
              <a:gd name="connsiteY1459" fmla="*/ 4251177 h 5834374"/>
              <a:gd name="connsiteX1460" fmla="*/ 5718845 w 6967396"/>
              <a:gd name="connsiteY1460" fmla="*/ 4268315 h 5834374"/>
              <a:gd name="connsiteX1461" fmla="*/ 5709859 w 6967396"/>
              <a:gd name="connsiteY1461" fmla="*/ 4282133 h 5834374"/>
              <a:gd name="connsiteX1462" fmla="*/ 5699601 w 6967396"/>
              <a:gd name="connsiteY1462" fmla="*/ 4280375 h 5834374"/>
              <a:gd name="connsiteX1463" fmla="*/ 5691407 w 6967396"/>
              <a:gd name="connsiteY1463" fmla="*/ 4274955 h 5834374"/>
              <a:gd name="connsiteX1464" fmla="*/ 5661965 w 6967396"/>
              <a:gd name="connsiteY1464" fmla="*/ 4287291 h 5834374"/>
              <a:gd name="connsiteX1465" fmla="*/ 5645209 w 6967396"/>
              <a:gd name="connsiteY1465" fmla="*/ 4280666 h 5834374"/>
              <a:gd name="connsiteX1466" fmla="*/ 5627193 w 6967396"/>
              <a:gd name="connsiteY1466" fmla="*/ 4280560 h 5834374"/>
              <a:gd name="connsiteX1467" fmla="*/ 5619565 w 6967396"/>
              <a:gd name="connsiteY1467" fmla="*/ 4282691 h 5834374"/>
              <a:gd name="connsiteX1468" fmla="*/ 5616200 w 6967396"/>
              <a:gd name="connsiteY1468" fmla="*/ 4300078 h 5834374"/>
              <a:gd name="connsiteX1469" fmla="*/ 5602014 w 6967396"/>
              <a:gd name="connsiteY1469" fmla="*/ 4308154 h 5834374"/>
              <a:gd name="connsiteX1470" fmla="*/ 5581556 w 6967396"/>
              <a:gd name="connsiteY1470" fmla="*/ 4306673 h 5834374"/>
              <a:gd name="connsiteX1471" fmla="*/ 5562363 w 6967396"/>
              <a:gd name="connsiteY1471" fmla="*/ 4298673 h 5834374"/>
              <a:gd name="connsiteX1472" fmla="*/ 5573019 w 6967396"/>
              <a:gd name="connsiteY1472" fmla="*/ 4336811 h 5834374"/>
              <a:gd name="connsiteX1473" fmla="*/ 5598942 w 6967396"/>
              <a:gd name="connsiteY1473" fmla="*/ 4344985 h 5834374"/>
              <a:gd name="connsiteX1474" fmla="*/ 5620743 w 6967396"/>
              <a:gd name="connsiteY1474" fmla="*/ 4360479 h 5834374"/>
              <a:gd name="connsiteX1475" fmla="*/ 5614181 w 6967396"/>
              <a:gd name="connsiteY1475" fmla="*/ 4366422 h 5834374"/>
              <a:gd name="connsiteX1476" fmla="*/ 5600169 w 6967396"/>
              <a:gd name="connsiteY1476" fmla="*/ 4367768 h 5834374"/>
              <a:gd name="connsiteX1477" fmla="*/ 5585355 w 6967396"/>
              <a:gd name="connsiteY1477" fmla="*/ 4366253 h 5834374"/>
              <a:gd name="connsiteX1478" fmla="*/ 5617827 w 6967396"/>
              <a:gd name="connsiteY1478" fmla="*/ 4394182 h 5834374"/>
              <a:gd name="connsiteX1479" fmla="*/ 5641850 w 6967396"/>
              <a:gd name="connsiteY1479" fmla="*/ 4390040 h 5834374"/>
              <a:gd name="connsiteX1480" fmla="*/ 5661290 w 6967396"/>
              <a:gd name="connsiteY1480" fmla="*/ 4402598 h 5834374"/>
              <a:gd name="connsiteX1481" fmla="*/ 5671367 w 6967396"/>
              <a:gd name="connsiteY1481" fmla="*/ 4408144 h 5834374"/>
              <a:gd name="connsiteX1482" fmla="*/ 5675059 w 6967396"/>
              <a:gd name="connsiteY1482" fmla="*/ 4407702 h 5834374"/>
              <a:gd name="connsiteX1483" fmla="*/ 5730799 w 6967396"/>
              <a:gd name="connsiteY1483" fmla="*/ 4426209 h 5834374"/>
              <a:gd name="connsiteX1484" fmla="*/ 5732883 w 6967396"/>
              <a:gd name="connsiteY1484" fmla="*/ 4425247 h 5834374"/>
              <a:gd name="connsiteX1485" fmla="*/ 5746532 w 6967396"/>
              <a:gd name="connsiteY1485" fmla="*/ 4428116 h 5834374"/>
              <a:gd name="connsiteX1486" fmla="*/ 5899189 w 6967396"/>
              <a:gd name="connsiteY1486" fmla="*/ 4459468 h 5834374"/>
              <a:gd name="connsiteX1487" fmla="*/ 5904210 w 6967396"/>
              <a:gd name="connsiteY1487" fmla="*/ 4468293 h 5834374"/>
              <a:gd name="connsiteX1488" fmla="*/ 5967800 w 6967396"/>
              <a:gd name="connsiteY1488" fmla="*/ 4480601 h 5834374"/>
              <a:gd name="connsiteX1489" fmla="*/ 5988548 w 6967396"/>
              <a:gd name="connsiteY1489" fmla="*/ 4466582 h 5834374"/>
              <a:gd name="connsiteX1490" fmla="*/ 5997277 w 6967396"/>
              <a:gd name="connsiteY1490" fmla="*/ 4473906 h 5834374"/>
              <a:gd name="connsiteX1491" fmla="*/ 6008065 w 6967396"/>
              <a:gd name="connsiteY1491" fmla="*/ 4477571 h 5834374"/>
              <a:gd name="connsiteX1492" fmla="*/ 6021636 w 6967396"/>
              <a:gd name="connsiteY1492" fmla="*/ 4482003 h 5834374"/>
              <a:gd name="connsiteX1493" fmla="*/ 6048991 w 6967396"/>
              <a:gd name="connsiteY1493" fmla="*/ 4489777 h 5834374"/>
              <a:gd name="connsiteX1494" fmla="*/ 6077606 w 6967396"/>
              <a:gd name="connsiteY1494" fmla="*/ 4491034 h 5834374"/>
              <a:gd name="connsiteX1495" fmla="*/ 6087980 w 6967396"/>
              <a:gd name="connsiteY1495" fmla="*/ 4484022 h 5834374"/>
              <a:gd name="connsiteX1496" fmla="*/ 6112642 w 6967396"/>
              <a:gd name="connsiteY1496" fmla="*/ 4498720 h 5834374"/>
              <a:gd name="connsiteX1497" fmla="*/ 6135704 w 6967396"/>
              <a:gd name="connsiteY1497" fmla="*/ 4507690 h 5834374"/>
              <a:gd name="connsiteX1498" fmla="*/ 6141756 w 6967396"/>
              <a:gd name="connsiteY1498" fmla="*/ 4496236 h 5834374"/>
              <a:gd name="connsiteX1499" fmla="*/ 6154326 w 6967396"/>
              <a:gd name="connsiteY1499" fmla="*/ 4486045 h 5834374"/>
              <a:gd name="connsiteX1500" fmla="*/ 6260501 w 6967396"/>
              <a:gd name="connsiteY1500" fmla="*/ 4547855 h 5834374"/>
              <a:gd name="connsiteX1501" fmla="*/ 6364745 w 6967396"/>
              <a:gd name="connsiteY1501" fmla="*/ 4591705 h 5834374"/>
              <a:gd name="connsiteX1502" fmla="*/ 6371704 w 6967396"/>
              <a:gd name="connsiteY1502" fmla="*/ 4587191 h 5834374"/>
              <a:gd name="connsiteX1503" fmla="*/ 6377866 w 6967396"/>
              <a:gd name="connsiteY1503" fmla="*/ 4579816 h 5834374"/>
              <a:gd name="connsiteX1504" fmla="*/ 6409889 w 6967396"/>
              <a:gd name="connsiteY1504" fmla="*/ 4591428 h 5834374"/>
              <a:gd name="connsiteX1505" fmla="*/ 6438939 w 6967396"/>
              <a:gd name="connsiteY1505" fmla="*/ 4599754 h 5834374"/>
              <a:gd name="connsiteX1506" fmla="*/ 6471186 w 6967396"/>
              <a:gd name="connsiteY1506" fmla="*/ 4619523 h 5834374"/>
              <a:gd name="connsiteX1507" fmla="*/ 6503824 w 6967396"/>
              <a:gd name="connsiteY1507" fmla="*/ 4618627 h 5834374"/>
              <a:gd name="connsiteX1508" fmla="*/ 6564058 w 6967396"/>
              <a:gd name="connsiteY1508" fmla="*/ 4642914 h 5834374"/>
              <a:gd name="connsiteX1509" fmla="*/ 6584479 w 6967396"/>
              <a:gd name="connsiteY1509" fmla="*/ 4638748 h 5834374"/>
              <a:gd name="connsiteX1510" fmla="*/ 6604772 w 6967396"/>
              <a:gd name="connsiteY1510" fmla="*/ 4656203 h 5834374"/>
              <a:gd name="connsiteX1511" fmla="*/ 6664128 w 6967396"/>
              <a:gd name="connsiteY1511" fmla="*/ 4679191 h 5834374"/>
              <a:gd name="connsiteX1512" fmla="*/ 6724618 w 6967396"/>
              <a:gd name="connsiteY1512" fmla="*/ 4717279 h 5834374"/>
              <a:gd name="connsiteX1513" fmla="*/ 6764710 w 6967396"/>
              <a:gd name="connsiteY1513" fmla="*/ 4720983 h 5834374"/>
              <a:gd name="connsiteX1514" fmla="*/ 6808796 w 6967396"/>
              <a:gd name="connsiteY1514" fmla="*/ 4738985 h 5834374"/>
              <a:gd name="connsiteX1515" fmla="*/ 6811546 w 6967396"/>
              <a:gd name="connsiteY1515" fmla="*/ 4734107 h 5834374"/>
              <a:gd name="connsiteX1516" fmla="*/ 6885010 w 6967396"/>
              <a:gd name="connsiteY1516" fmla="*/ 4750582 h 5834374"/>
              <a:gd name="connsiteX1517" fmla="*/ 6967396 w 6967396"/>
              <a:gd name="connsiteY1517" fmla="*/ 4776899 h 5834374"/>
              <a:gd name="connsiteX1518" fmla="*/ 6916173 w 6967396"/>
              <a:gd name="connsiteY1518" fmla="*/ 4770140 h 5834374"/>
              <a:gd name="connsiteX1519" fmla="*/ 6867347 w 6967396"/>
              <a:gd name="connsiteY1519" fmla="*/ 4771960 h 5834374"/>
              <a:gd name="connsiteX1520" fmla="*/ 6863665 w 6967396"/>
              <a:gd name="connsiteY1520" fmla="*/ 4773504 h 5834374"/>
              <a:gd name="connsiteX1521" fmla="*/ 6860785 w 6967396"/>
              <a:gd name="connsiteY1521" fmla="*/ 4777907 h 5834374"/>
              <a:gd name="connsiteX1522" fmla="*/ 6861850 w 6967396"/>
              <a:gd name="connsiteY1522" fmla="*/ 4781719 h 5834374"/>
              <a:gd name="connsiteX1523" fmla="*/ 6838518 w 6967396"/>
              <a:gd name="connsiteY1523" fmla="*/ 4771792 h 5834374"/>
              <a:gd name="connsiteX1524" fmla="*/ 6801449 w 6967396"/>
              <a:gd name="connsiteY1524" fmla="*/ 4786262 h 5834374"/>
              <a:gd name="connsiteX1525" fmla="*/ 6791846 w 6967396"/>
              <a:gd name="connsiteY1525" fmla="*/ 4777638 h 5834374"/>
              <a:gd name="connsiteX1526" fmla="*/ 6778120 w 6967396"/>
              <a:gd name="connsiteY1526" fmla="*/ 4776334 h 5834374"/>
              <a:gd name="connsiteX1527" fmla="*/ 6763931 w 6967396"/>
              <a:gd name="connsiteY1527" fmla="*/ 4784411 h 5834374"/>
              <a:gd name="connsiteX1528" fmla="*/ 6669420 w 6967396"/>
              <a:gd name="connsiteY1528" fmla="*/ 4762509 h 5834374"/>
              <a:gd name="connsiteX1529" fmla="*/ 6565065 w 6967396"/>
              <a:gd name="connsiteY1529" fmla="*/ 4749524 h 5834374"/>
              <a:gd name="connsiteX1530" fmla="*/ 6571904 w 6967396"/>
              <a:gd name="connsiteY1530" fmla="*/ 4788724 h 5834374"/>
              <a:gd name="connsiteX1531" fmla="*/ 6568240 w 6967396"/>
              <a:gd name="connsiteY1531" fmla="*/ 4799515 h 5834374"/>
              <a:gd name="connsiteX1532" fmla="*/ 6560914 w 6967396"/>
              <a:gd name="connsiteY1532" fmla="*/ 4808241 h 5834374"/>
              <a:gd name="connsiteX1533" fmla="*/ 6551156 w 6967396"/>
              <a:gd name="connsiteY1533" fmla="*/ 4802745 h 5834374"/>
              <a:gd name="connsiteX1534" fmla="*/ 6512916 w 6967396"/>
              <a:gd name="connsiteY1534" fmla="*/ 4796471 h 5834374"/>
              <a:gd name="connsiteX1535" fmla="*/ 6473540 w 6967396"/>
              <a:gd name="connsiteY1535" fmla="*/ 4775095 h 5834374"/>
              <a:gd name="connsiteX1536" fmla="*/ 6425644 w 6967396"/>
              <a:gd name="connsiteY1536" fmla="*/ 4780254 h 5834374"/>
              <a:gd name="connsiteX1537" fmla="*/ 6386760 w 6967396"/>
              <a:gd name="connsiteY1537" fmla="*/ 4767993 h 5834374"/>
              <a:gd name="connsiteX1538" fmla="*/ 6347410 w 6967396"/>
              <a:gd name="connsiteY1538" fmla="*/ 4765111 h 5834374"/>
              <a:gd name="connsiteX1539" fmla="*/ 6340851 w 6967396"/>
              <a:gd name="connsiteY1539" fmla="*/ 4771056 h 5834374"/>
              <a:gd name="connsiteX1540" fmla="*/ 6473368 w 6967396"/>
              <a:gd name="connsiteY1540" fmla="*/ 4803922 h 5834374"/>
              <a:gd name="connsiteX1541" fmla="*/ 6479315 w 6967396"/>
              <a:gd name="connsiteY1541" fmla="*/ 4810484 h 5834374"/>
              <a:gd name="connsiteX1542" fmla="*/ 6476432 w 6967396"/>
              <a:gd name="connsiteY1542" fmla="*/ 4814888 h 5834374"/>
              <a:gd name="connsiteX1543" fmla="*/ 6472753 w 6967396"/>
              <a:gd name="connsiteY1543" fmla="*/ 4816430 h 5834374"/>
              <a:gd name="connsiteX1544" fmla="*/ 6456432 w 6967396"/>
              <a:gd name="connsiteY1544" fmla="*/ 4816877 h 5834374"/>
              <a:gd name="connsiteX1545" fmla="*/ 6420647 w 6967396"/>
              <a:gd name="connsiteY1545" fmla="*/ 4821221 h 5834374"/>
              <a:gd name="connsiteX1546" fmla="*/ 6382463 w 6967396"/>
              <a:gd name="connsiteY1546" fmla="*/ 4816988 h 5834374"/>
              <a:gd name="connsiteX1547" fmla="*/ 6375900 w 6967396"/>
              <a:gd name="connsiteY1547" fmla="*/ 4822931 h 5834374"/>
              <a:gd name="connsiteX1548" fmla="*/ 6296601 w 6967396"/>
              <a:gd name="connsiteY1548" fmla="*/ 4803975 h 5834374"/>
              <a:gd name="connsiteX1549" fmla="*/ 6256143 w 6967396"/>
              <a:gd name="connsiteY1549" fmla="*/ 4804486 h 5834374"/>
              <a:gd name="connsiteX1550" fmla="*/ 6214551 w 6967396"/>
              <a:gd name="connsiteY1550" fmla="*/ 4789897 h 5834374"/>
              <a:gd name="connsiteX1551" fmla="*/ 6215744 w 6967396"/>
              <a:gd name="connsiteY1551" fmla="*/ 4807036 h 5834374"/>
              <a:gd name="connsiteX1552" fmla="*/ 6206758 w 6967396"/>
              <a:gd name="connsiteY1552" fmla="*/ 4820854 h 5834374"/>
              <a:gd name="connsiteX1553" fmla="*/ 6196500 w 6967396"/>
              <a:gd name="connsiteY1553" fmla="*/ 4819095 h 5834374"/>
              <a:gd name="connsiteX1554" fmla="*/ 6188306 w 6967396"/>
              <a:gd name="connsiteY1554" fmla="*/ 4813676 h 5834374"/>
              <a:gd name="connsiteX1555" fmla="*/ 6158864 w 6967396"/>
              <a:gd name="connsiteY1555" fmla="*/ 4826012 h 5834374"/>
              <a:gd name="connsiteX1556" fmla="*/ 6142107 w 6967396"/>
              <a:gd name="connsiteY1556" fmla="*/ 4819386 h 5834374"/>
              <a:gd name="connsiteX1557" fmla="*/ 6124092 w 6967396"/>
              <a:gd name="connsiteY1557" fmla="*/ 4819281 h 5834374"/>
              <a:gd name="connsiteX1558" fmla="*/ 6116464 w 6967396"/>
              <a:gd name="connsiteY1558" fmla="*/ 4821412 h 5834374"/>
              <a:gd name="connsiteX1559" fmla="*/ 6113099 w 6967396"/>
              <a:gd name="connsiteY1559" fmla="*/ 4838798 h 5834374"/>
              <a:gd name="connsiteX1560" fmla="*/ 6098913 w 6967396"/>
              <a:gd name="connsiteY1560" fmla="*/ 4846875 h 5834374"/>
              <a:gd name="connsiteX1561" fmla="*/ 6078454 w 6967396"/>
              <a:gd name="connsiteY1561" fmla="*/ 4845394 h 5834374"/>
              <a:gd name="connsiteX1562" fmla="*/ 6059262 w 6967396"/>
              <a:gd name="connsiteY1562" fmla="*/ 4837394 h 5834374"/>
              <a:gd name="connsiteX1563" fmla="*/ 6069917 w 6967396"/>
              <a:gd name="connsiteY1563" fmla="*/ 4875532 h 5834374"/>
              <a:gd name="connsiteX1564" fmla="*/ 6095841 w 6967396"/>
              <a:gd name="connsiteY1564" fmla="*/ 4883706 h 5834374"/>
              <a:gd name="connsiteX1565" fmla="*/ 6117642 w 6967396"/>
              <a:gd name="connsiteY1565" fmla="*/ 4899200 h 5834374"/>
              <a:gd name="connsiteX1566" fmla="*/ 6111079 w 6967396"/>
              <a:gd name="connsiteY1566" fmla="*/ 4905143 h 5834374"/>
              <a:gd name="connsiteX1567" fmla="*/ 6097067 w 6967396"/>
              <a:gd name="connsiteY1567" fmla="*/ 4906488 h 5834374"/>
              <a:gd name="connsiteX1568" fmla="*/ 6082253 w 6967396"/>
              <a:gd name="connsiteY1568" fmla="*/ 4904974 h 5834374"/>
              <a:gd name="connsiteX1569" fmla="*/ 6114725 w 6967396"/>
              <a:gd name="connsiteY1569" fmla="*/ 4932903 h 5834374"/>
              <a:gd name="connsiteX1570" fmla="*/ 6138748 w 6967396"/>
              <a:gd name="connsiteY1570" fmla="*/ 4928760 h 5834374"/>
              <a:gd name="connsiteX1571" fmla="*/ 6158188 w 6967396"/>
              <a:gd name="connsiteY1571" fmla="*/ 4941319 h 5834374"/>
              <a:gd name="connsiteX1572" fmla="*/ 6189159 w 6967396"/>
              <a:gd name="connsiteY1572" fmla="*/ 4958361 h 5834374"/>
              <a:gd name="connsiteX1573" fmla="*/ 6215670 w 6967396"/>
              <a:gd name="connsiteY1573" fmla="*/ 4970480 h 5834374"/>
              <a:gd name="connsiteX1574" fmla="*/ 6229782 w 6967396"/>
              <a:gd name="connsiteY1574" fmla="*/ 4963968 h 5834374"/>
              <a:gd name="connsiteX1575" fmla="*/ 6243431 w 6967396"/>
              <a:gd name="connsiteY1575" fmla="*/ 4966837 h 5834374"/>
              <a:gd name="connsiteX1576" fmla="*/ 6396088 w 6967396"/>
              <a:gd name="connsiteY1576" fmla="*/ 4998189 h 5834374"/>
              <a:gd name="connsiteX1577" fmla="*/ 6404161 w 6967396"/>
              <a:gd name="connsiteY1577" fmla="*/ 5012376 h 5834374"/>
              <a:gd name="connsiteX1578" fmla="*/ 6397600 w 6967396"/>
              <a:gd name="connsiteY1578" fmla="*/ 5018323 h 5834374"/>
              <a:gd name="connsiteX1579" fmla="*/ 6348640 w 6967396"/>
              <a:gd name="connsiteY1579" fmla="*/ 5019666 h 5834374"/>
              <a:gd name="connsiteX1580" fmla="*/ 6324224 w 6967396"/>
              <a:gd name="connsiteY1580" fmla="*/ 5009530 h 5834374"/>
              <a:gd name="connsiteX1581" fmla="*/ 6296486 w 6967396"/>
              <a:gd name="connsiteY1581" fmla="*/ 5009571 h 5834374"/>
              <a:gd name="connsiteX1582" fmla="*/ 6287615 w 6967396"/>
              <a:gd name="connsiteY1582" fmla="*/ 5014620 h 5834374"/>
              <a:gd name="connsiteX1583" fmla="*/ 6279549 w 6967396"/>
              <a:gd name="connsiteY1583" fmla="*/ 5022527 h 5834374"/>
              <a:gd name="connsiteX1584" fmla="*/ 6251647 w 6967396"/>
              <a:gd name="connsiteY1584" fmla="*/ 5003598 h 5834374"/>
              <a:gd name="connsiteX1585" fmla="*/ 6223748 w 6967396"/>
              <a:gd name="connsiteY1585" fmla="*/ 4984669 h 5834374"/>
              <a:gd name="connsiteX1586" fmla="*/ 6211877 w 6967396"/>
              <a:gd name="connsiteY1586" fmla="*/ 5002888 h 5834374"/>
              <a:gd name="connsiteX1587" fmla="*/ 6191556 w 6967396"/>
              <a:gd name="connsiteY1587" fmla="*/ 5001886 h 5834374"/>
              <a:gd name="connsiteX1588" fmla="*/ 6109956 w 6967396"/>
              <a:gd name="connsiteY1588" fmla="*/ 5004129 h 5834374"/>
              <a:gd name="connsiteX1589" fmla="*/ 6089887 w 6967396"/>
              <a:gd name="connsiteY1589" fmla="*/ 4994831 h 5834374"/>
              <a:gd name="connsiteX1590" fmla="*/ 6066494 w 6967396"/>
              <a:gd name="connsiteY1590" fmla="*/ 4995713 h 5834374"/>
              <a:gd name="connsiteX1591" fmla="*/ 6052754 w 6967396"/>
              <a:gd name="connsiteY1591" fmla="*/ 5020111 h 5834374"/>
              <a:gd name="connsiteX1592" fmla="*/ 6010354 w 6967396"/>
              <a:gd name="connsiteY1592" fmla="*/ 5015511 h 5834374"/>
              <a:gd name="connsiteX1593" fmla="*/ 6001290 w 6967396"/>
              <a:gd name="connsiteY1593" fmla="*/ 5030891 h 5834374"/>
              <a:gd name="connsiteX1594" fmla="*/ 5984106 w 6967396"/>
              <a:gd name="connsiteY1594" fmla="*/ 5039288 h 5834374"/>
              <a:gd name="connsiteX1595" fmla="*/ 5980427 w 6967396"/>
              <a:gd name="connsiteY1595" fmla="*/ 5040833 h 5834374"/>
              <a:gd name="connsiteX1596" fmla="*/ 5977544 w 6967396"/>
              <a:gd name="connsiteY1596" fmla="*/ 5045234 h 5834374"/>
              <a:gd name="connsiteX1597" fmla="*/ 6040476 w 6967396"/>
              <a:gd name="connsiteY1597" fmla="*/ 5049750 h 5834374"/>
              <a:gd name="connsiteX1598" fmla="*/ 6109002 w 6967396"/>
              <a:gd name="connsiteY1598" fmla="*/ 5074286 h 5834374"/>
              <a:gd name="connsiteX1599" fmla="*/ 6082243 w 6967396"/>
              <a:gd name="connsiteY1599" fmla="*/ 5092555 h 5834374"/>
              <a:gd name="connsiteX1600" fmla="*/ 6047366 w 6967396"/>
              <a:gd name="connsiteY1600" fmla="*/ 5103840 h 5834374"/>
              <a:gd name="connsiteX1601" fmla="*/ 6023343 w 6967396"/>
              <a:gd name="connsiteY1601" fmla="*/ 5107982 h 5834374"/>
              <a:gd name="connsiteX1602" fmla="*/ 6003904 w 6967396"/>
              <a:gd name="connsiteY1602" fmla="*/ 5095427 h 5834374"/>
              <a:gd name="connsiteX1603" fmla="*/ 5926119 w 6967396"/>
              <a:gd name="connsiteY1603" fmla="*/ 5096603 h 5834374"/>
              <a:gd name="connsiteX1604" fmla="*/ 5911483 w 6967396"/>
              <a:gd name="connsiteY1604" fmla="*/ 5088360 h 5834374"/>
              <a:gd name="connsiteX1605" fmla="*/ 5896128 w 6967396"/>
              <a:gd name="connsiteY1605" fmla="*/ 5097789 h 5834374"/>
              <a:gd name="connsiteX1606" fmla="*/ 5885235 w 6967396"/>
              <a:gd name="connsiteY1606" fmla="*/ 5112139 h 5834374"/>
              <a:gd name="connsiteX1607" fmla="*/ 5831845 w 6967396"/>
              <a:gd name="connsiteY1607" fmla="*/ 5127056 h 5834374"/>
              <a:gd name="connsiteX1608" fmla="*/ 5887028 w 6967396"/>
              <a:gd name="connsiteY1608" fmla="*/ 5177419 h 5834374"/>
              <a:gd name="connsiteX1609" fmla="*/ 5873329 w 6967396"/>
              <a:gd name="connsiteY1609" fmla="*/ 5194605 h 5834374"/>
              <a:gd name="connsiteX1610" fmla="*/ 5858033 w 6967396"/>
              <a:gd name="connsiteY1610" fmla="*/ 5206076 h 5834374"/>
              <a:gd name="connsiteX1611" fmla="*/ 5850160 w 6967396"/>
              <a:gd name="connsiteY1611" fmla="*/ 5203647 h 5834374"/>
              <a:gd name="connsiteX1612" fmla="*/ 5847211 w 6967396"/>
              <a:gd name="connsiteY1612" fmla="*/ 5196763 h 5834374"/>
              <a:gd name="connsiteX1613" fmla="*/ 5810308 w 6967396"/>
              <a:gd name="connsiteY1613" fmla="*/ 5182408 h 5834374"/>
              <a:gd name="connsiteX1614" fmla="*/ 5761616 w 6967396"/>
              <a:gd name="connsiteY1614" fmla="*/ 5184705 h 5834374"/>
              <a:gd name="connsiteX1615" fmla="*/ 5714519 w 6967396"/>
              <a:gd name="connsiteY1615" fmla="*/ 5192724 h 5834374"/>
              <a:gd name="connsiteX1616" fmla="*/ 5680365 w 6967396"/>
              <a:gd name="connsiteY1616" fmla="*/ 5173488 h 5834374"/>
              <a:gd name="connsiteX1617" fmla="*/ 5646212 w 6967396"/>
              <a:gd name="connsiteY1617" fmla="*/ 5154251 h 5834374"/>
              <a:gd name="connsiteX1618" fmla="*/ 5604880 w 6967396"/>
              <a:gd name="connsiteY1618" fmla="*/ 5153463 h 5834374"/>
              <a:gd name="connsiteX1619" fmla="*/ 5583416 w 6967396"/>
              <a:gd name="connsiteY1619" fmla="*/ 5150211 h 5834374"/>
              <a:gd name="connsiteX1620" fmla="*/ 5560353 w 6967396"/>
              <a:gd name="connsiteY1620" fmla="*/ 5141238 h 5834374"/>
              <a:gd name="connsiteX1621" fmla="*/ 5541114 w 6967396"/>
              <a:gd name="connsiteY1621" fmla="*/ 5175392 h 5834374"/>
              <a:gd name="connsiteX1622" fmla="*/ 5504963 w 6967396"/>
              <a:gd name="connsiteY1622" fmla="*/ 5149005 h 5834374"/>
              <a:gd name="connsiteX1623" fmla="*/ 5469610 w 6967396"/>
              <a:gd name="connsiteY1623" fmla="*/ 5125476 h 5834374"/>
              <a:gd name="connsiteX1624" fmla="*/ 5459846 w 6967396"/>
              <a:gd name="connsiteY1624" fmla="*/ 5132829 h 5834374"/>
              <a:gd name="connsiteX1625" fmla="*/ 5453740 w 6967396"/>
              <a:gd name="connsiteY1625" fmla="*/ 5142246 h 5834374"/>
              <a:gd name="connsiteX1626" fmla="*/ 5420652 w 6967396"/>
              <a:gd name="connsiteY1626" fmla="*/ 5126822 h 5834374"/>
              <a:gd name="connsiteX1627" fmla="*/ 5383133 w 6967396"/>
              <a:gd name="connsiteY1627" fmla="*/ 5124972 h 5834374"/>
              <a:gd name="connsiteX1628" fmla="*/ 5381452 w 6967396"/>
              <a:gd name="connsiteY1628" fmla="*/ 5133665 h 5834374"/>
              <a:gd name="connsiteX1629" fmla="*/ 5365319 w 6967396"/>
              <a:gd name="connsiteY1629" fmla="*/ 5136628 h 5834374"/>
              <a:gd name="connsiteX1630" fmla="*/ 5347126 w 6967396"/>
              <a:gd name="connsiteY1630" fmla="*/ 5143255 h 5834374"/>
              <a:gd name="connsiteX1631" fmla="*/ 5312357 w 6967396"/>
              <a:gd name="connsiteY1631" fmla="*/ 5136523 h 5834374"/>
              <a:gd name="connsiteX1632" fmla="*/ 5301364 w 6967396"/>
              <a:gd name="connsiteY1632" fmla="*/ 5156041 h 5834374"/>
              <a:gd name="connsiteX1633" fmla="*/ 5302487 w 6967396"/>
              <a:gd name="connsiteY1633" fmla="*/ 5161891 h 5834374"/>
              <a:gd name="connsiteX1634" fmla="*/ 5300748 w 6967396"/>
              <a:gd name="connsiteY1634" fmla="*/ 5168545 h 5834374"/>
              <a:gd name="connsiteX1635" fmla="*/ 5291333 w 6967396"/>
              <a:gd name="connsiteY1635" fmla="*/ 5162438 h 5834374"/>
              <a:gd name="connsiteX1636" fmla="*/ 5283981 w 6967396"/>
              <a:gd name="connsiteY1636" fmla="*/ 5152674 h 5834374"/>
              <a:gd name="connsiteX1637" fmla="*/ 5237825 w 6967396"/>
              <a:gd name="connsiteY1637" fmla="*/ 5151182 h 5834374"/>
              <a:gd name="connsiteX1638" fmla="*/ 5188810 w 6967396"/>
              <a:gd name="connsiteY1638" fmla="*/ 5150486 h 5834374"/>
              <a:gd name="connsiteX1639" fmla="*/ 5183019 w 6967396"/>
              <a:gd name="connsiteY1639" fmla="*/ 5140797 h 5834374"/>
              <a:gd name="connsiteX1640" fmla="*/ 5173105 w 6967396"/>
              <a:gd name="connsiteY1640" fmla="*/ 5138427 h 5834374"/>
              <a:gd name="connsiteX1641" fmla="*/ 5160847 w 6967396"/>
              <a:gd name="connsiteY1641" fmla="*/ 5142367 h 5834374"/>
              <a:gd name="connsiteX1642" fmla="*/ 5151907 w 6967396"/>
              <a:gd name="connsiteY1642" fmla="*/ 5136127 h 5834374"/>
              <a:gd name="connsiteX1643" fmla="*/ 5123700 w 6967396"/>
              <a:gd name="connsiteY1643" fmla="*/ 5123452 h 5834374"/>
              <a:gd name="connsiteX1644" fmla="*/ 5094871 w 6967396"/>
              <a:gd name="connsiteY1644" fmla="*/ 5123284 h 5834374"/>
              <a:gd name="connsiteX1645" fmla="*/ 5066045 w 6967396"/>
              <a:gd name="connsiteY1645" fmla="*/ 5123115 h 5834374"/>
              <a:gd name="connsiteX1646" fmla="*/ 5042554 w 6967396"/>
              <a:gd name="connsiteY1646" fmla="*/ 5129163 h 5834374"/>
              <a:gd name="connsiteX1647" fmla="*/ 5023648 w 6967396"/>
              <a:gd name="connsiteY1647" fmla="*/ 5118514 h 5834374"/>
              <a:gd name="connsiteX1648" fmla="*/ 4989325 w 6967396"/>
              <a:gd name="connsiteY1648" fmla="*/ 5128103 h 5834374"/>
              <a:gd name="connsiteX1649" fmla="*/ 4973624 w 6967396"/>
              <a:gd name="connsiteY1649" fmla="*/ 5116048 h 5834374"/>
              <a:gd name="connsiteX1650" fmla="*/ 4952192 w 6967396"/>
              <a:gd name="connsiteY1650" fmla="*/ 5118437 h 5834374"/>
              <a:gd name="connsiteX1651" fmla="*/ 4931224 w 6967396"/>
              <a:gd name="connsiteY1651" fmla="*/ 5111448 h 5834374"/>
              <a:gd name="connsiteX1652" fmla="*/ 4913841 w 6967396"/>
              <a:gd name="connsiteY1652" fmla="*/ 5108082 h 5834374"/>
              <a:gd name="connsiteX1653" fmla="*/ 4896455 w 6967396"/>
              <a:gd name="connsiteY1653" fmla="*/ 5104717 h 5834374"/>
              <a:gd name="connsiteX1654" fmla="*/ 4896447 w 6967396"/>
              <a:gd name="connsiteY1654" fmla="*/ 5117566 h 5834374"/>
              <a:gd name="connsiteX1655" fmla="*/ 4900098 w 6967396"/>
              <a:gd name="connsiteY1655" fmla="*/ 5132477 h 5834374"/>
              <a:gd name="connsiteX1656" fmla="*/ 4918445 w 6967396"/>
              <a:gd name="connsiteY1656" fmla="*/ 5192621 h 5834374"/>
              <a:gd name="connsiteX1657" fmla="*/ 4944572 w 6967396"/>
              <a:gd name="connsiteY1657" fmla="*/ 5247503 h 5834374"/>
              <a:gd name="connsiteX1658" fmla="*/ 4937687 w 6967396"/>
              <a:gd name="connsiteY1658" fmla="*/ 5250452 h 5834374"/>
              <a:gd name="connsiteX1659" fmla="*/ 4935260 w 6967396"/>
              <a:gd name="connsiteY1659" fmla="*/ 5258328 h 5834374"/>
              <a:gd name="connsiteX1660" fmla="*/ 4943590 w 6967396"/>
              <a:gd name="connsiteY1660" fmla="*/ 5264223 h 5834374"/>
              <a:gd name="connsiteX1661" fmla="*/ 4954777 w 6967396"/>
              <a:gd name="connsiteY1661" fmla="*/ 5269320 h 5834374"/>
              <a:gd name="connsiteX1662" fmla="*/ 4964366 w 6967396"/>
              <a:gd name="connsiteY1662" fmla="*/ 5303643 h 5834374"/>
              <a:gd name="connsiteX1663" fmla="*/ 4982818 w 6967396"/>
              <a:gd name="connsiteY1663" fmla="*/ 5310821 h 5834374"/>
              <a:gd name="connsiteX1664" fmla="*/ 4984780 w 6967396"/>
              <a:gd name="connsiteY1664" fmla="*/ 5347274 h 5834374"/>
              <a:gd name="connsiteX1665" fmla="*/ 5014557 w 6967396"/>
              <a:gd name="connsiteY1665" fmla="*/ 5417068 h 5834374"/>
              <a:gd name="connsiteX1666" fmla="*/ 5032895 w 6967396"/>
              <a:gd name="connsiteY1666" fmla="*/ 5490057 h 5834374"/>
              <a:gd name="connsiteX1667" fmla="*/ 5051347 w 6967396"/>
              <a:gd name="connsiteY1667" fmla="*/ 5497238 h 5834374"/>
              <a:gd name="connsiteX1668" fmla="*/ 5071591 w 6967396"/>
              <a:gd name="connsiteY1668" fmla="*/ 5569695 h 5834374"/>
              <a:gd name="connsiteX1669" fmla="*/ 5061664 w 6967396"/>
              <a:gd name="connsiteY1669" fmla="*/ 5593024 h 5834374"/>
              <a:gd name="connsiteX1670" fmla="*/ 5094519 w 6967396"/>
              <a:gd name="connsiteY1670" fmla="*/ 5648085 h 5834374"/>
              <a:gd name="connsiteX1671" fmla="*/ 5111014 w 6967396"/>
              <a:gd name="connsiteY1671" fmla="*/ 5710797 h 5834374"/>
              <a:gd name="connsiteX1672" fmla="*/ 5122987 w 6967396"/>
              <a:gd name="connsiteY1672" fmla="*/ 5744454 h 5834374"/>
              <a:gd name="connsiteX1673" fmla="*/ 5111742 w 6967396"/>
              <a:gd name="connsiteY1673" fmla="*/ 5772265 h 5834374"/>
              <a:gd name="connsiteX1674" fmla="*/ 5127724 w 6967396"/>
              <a:gd name="connsiteY1674" fmla="*/ 5829466 h 5834374"/>
              <a:gd name="connsiteX1675" fmla="*/ 5124974 w 6967396"/>
              <a:gd name="connsiteY1675" fmla="*/ 5834348 h 5834374"/>
              <a:gd name="connsiteX1676" fmla="*/ 5110438 w 6967396"/>
              <a:gd name="connsiteY1676" fmla="*/ 5820934 h 5834374"/>
              <a:gd name="connsiteX1677" fmla="*/ 5102879 w 6967396"/>
              <a:gd name="connsiteY1677" fmla="*/ 5799406 h 5834374"/>
              <a:gd name="connsiteX1678" fmla="*/ 5070348 w 6967396"/>
              <a:gd name="connsiteY1678" fmla="*/ 5751090 h 5834374"/>
              <a:gd name="connsiteX1679" fmla="*/ 5025401 w 6967396"/>
              <a:gd name="connsiteY1679" fmla="*/ 5655080 h 5834374"/>
              <a:gd name="connsiteX1680" fmla="*/ 4998065 w 6967396"/>
              <a:gd name="connsiteY1680" fmla="*/ 5586125 h 5834374"/>
              <a:gd name="connsiteX1681" fmla="*/ 4981221 w 6967396"/>
              <a:gd name="connsiteY1681" fmla="*/ 5571819 h 5834374"/>
              <a:gd name="connsiteX1682" fmla="*/ 4972159 w 6967396"/>
              <a:gd name="connsiteY1682" fmla="*/ 5552251 h 5834374"/>
              <a:gd name="connsiteX1683" fmla="*/ 4931388 w 6967396"/>
              <a:gd name="connsiteY1683" fmla="*/ 5501975 h 5834374"/>
              <a:gd name="connsiteX1684" fmla="*/ 4898860 w 6967396"/>
              <a:gd name="connsiteY1684" fmla="*/ 5437060 h 5834374"/>
              <a:gd name="connsiteX1685" fmla="*/ 4840761 w 6967396"/>
              <a:gd name="connsiteY1685" fmla="*/ 5350510 h 5834374"/>
              <a:gd name="connsiteX1686" fmla="*/ 4788383 w 6967396"/>
              <a:gd name="connsiteY1686" fmla="*/ 5262362 h 5834374"/>
              <a:gd name="connsiteX1687" fmla="*/ 4762135 w 6967396"/>
              <a:gd name="connsiteY1687" fmla="*/ 5286138 h 5834374"/>
              <a:gd name="connsiteX1688" fmla="*/ 4748845 w 6967396"/>
              <a:gd name="connsiteY1688" fmla="*/ 5291910 h 5834374"/>
              <a:gd name="connsiteX1689" fmla="*/ 4747329 w 6967396"/>
              <a:gd name="connsiteY1689" fmla="*/ 5306721 h 5834374"/>
              <a:gd name="connsiteX1690" fmla="*/ 4750525 w 6967396"/>
              <a:gd name="connsiteY1690" fmla="*/ 5318160 h 5834374"/>
              <a:gd name="connsiteX1691" fmla="*/ 4713603 w 6967396"/>
              <a:gd name="connsiteY1691" fmla="*/ 5307406 h 5834374"/>
              <a:gd name="connsiteX1692" fmla="*/ 4689846 w 6967396"/>
              <a:gd name="connsiteY1692" fmla="*/ 5277556 h 5834374"/>
              <a:gd name="connsiteX1693" fmla="*/ 4650813 w 6967396"/>
              <a:gd name="connsiteY1693" fmla="*/ 5255574 h 5834374"/>
              <a:gd name="connsiteX1694" fmla="*/ 4677450 w 6967396"/>
              <a:gd name="connsiteY1694" fmla="*/ 5350913 h 5834374"/>
              <a:gd name="connsiteX1695" fmla="*/ 4705111 w 6967396"/>
              <a:gd name="connsiteY1695" fmla="*/ 5387381 h 5834374"/>
              <a:gd name="connsiteX1696" fmla="*/ 4717211 w 6967396"/>
              <a:gd name="connsiteY1696" fmla="*/ 5434363 h 5834374"/>
              <a:gd name="connsiteX1697" fmla="*/ 4740991 w 6967396"/>
              <a:gd name="connsiteY1697" fmla="*/ 5460612 h 5834374"/>
              <a:gd name="connsiteX1698" fmla="*/ 4756973 w 6967396"/>
              <a:gd name="connsiteY1698" fmla="*/ 5517813 h 5834374"/>
              <a:gd name="connsiteX1699" fmla="*/ 4777552 w 6967396"/>
              <a:gd name="connsiteY1699" fmla="*/ 5532619 h 5834374"/>
              <a:gd name="connsiteX1700" fmla="*/ 4790643 w 6967396"/>
              <a:gd name="connsiteY1700" fmla="*/ 5550032 h 5834374"/>
              <a:gd name="connsiteX1701" fmla="*/ 4804528 w 6967396"/>
              <a:gd name="connsiteY1701" fmla="*/ 5570308 h 5834374"/>
              <a:gd name="connsiteX1702" fmla="*/ 4808371 w 6967396"/>
              <a:gd name="connsiteY1702" fmla="*/ 5587734 h 5834374"/>
              <a:gd name="connsiteX1703" fmla="*/ 4806493 w 6967396"/>
              <a:gd name="connsiteY1703" fmla="*/ 5606760 h 5834374"/>
              <a:gd name="connsiteX1704" fmla="*/ 4753030 w 6967396"/>
              <a:gd name="connsiteY1704" fmla="*/ 5540500 h 5834374"/>
              <a:gd name="connsiteX1705" fmla="*/ 4706218 w 6967396"/>
              <a:gd name="connsiteY1705" fmla="*/ 5453881 h 5834374"/>
              <a:gd name="connsiteX1706" fmla="*/ 4690517 w 6967396"/>
              <a:gd name="connsiteY1706" fmla="*/ 5441822 h 5834374"/>
              <a:gd name="connsiteX1707" fmla="*/ 4680927 w 6967396"/>
              <a:gd name="connsiteY1707" fmla="*/ 5407499 h 5834374"/>
              <a:gd name="connsiteX1708" fmla="*/ 4662476 w 6967396"/>
              <a:gd name="connsiteY1708" fmla="*/ 5400322 h 5834374"/>
              <a:gd name="connsiteX1709" fmla="*/ 4643430 w 6967396"/>
              <a:gd name="connsiteY1709" fmla="*/ 5367098 h 5834374"/>
              <a:gd name="connsiteX1710" fmla="*/ 4616602 w 6967396"/>
              <a:gd name="connsiteY1710" fmla="*/ 5339135 h 5834374"/>
              <a:gd name="connsiteX1711" fmla="*/ 4597312 w 6967396"/>
              <a:gd name="connsiteY1711" fmla="*/ 5301355 h 5834374"/>
              <a:gd name="connsiteX1712" fmla="*/ 4566916 w 6967396"/>
              <a:gd name="connsiteY1712" fmla="*/ 5279014 h 5834374"/>
              <a:gd name="connsiteX1713" fmla="*/ 4550764 w 6967396"/>
              <a:gd name="connsiteY1713" fmla="*/ 5250634 h 5834374"/>
              <a:gd name="connsiteX1714" fmla="*/ 4495699 w 6967396"/>
              <a:gd name="connsiteY1714" fmla="*/ 5226452 h 5834374"/>
              <a:gd name="connsiteX1715" fmla="*/ 4437311 w 6967396"/>
              <a:gd name="connsiteY1715" fmla="*/ 5212442 h 5834374"/>
              <a:gd name="connsiteX1716" fmla="*/ 4416357 w 6967396"/>
              <a:gd name="connsiteY1716" fmla="*/ 5179755 h 5834374"/>
              <a:gd name="connsiteX1717" fmla="*/ 4387622 w 6967396"/>
              <a:gd name="connsiteY1717" fmla="*/ 5152322 h 5834374"/>
              <a:gd name="connsiteX1718" fmla="*/ 4401474 w 6967396"/>
              <a:gd name="connsiteY1718" fmla="*/ 5201899 h 5834374"/>
              <a:gd name="connsiteX1719" fmla="*/ 4396876 w 6967396"/>
              <a:gd name="connsiteY1719" fmla="*/ 5244295 h 5834374"/>
              <a:gd name="connsiteX1720" fmla="*/ 4381452 w 6967396"/>
              <a:gd name="connsiteY1720" fmla="*/ 5277383 h 5834374"/>
              <a:gd name="connsiteX1721" fmla="*/ 4362063 w 6967396"/>
              <a:gd name="connsiteY1721" fmla="*/ 5279717 h 5834374"/>
              <a:gd name="connsiteX1722" fmla="*/ 4343933 w 6967396"/>
              <a:gd name="connsiteY1722" fmla="*/ 5275533 h 5834374"/>
              <a:gd name="connsiteX1723" fmla="*/ 4328145 w 6967396"/>
              <a:gd name="connsiteY1723" fmla="*/ 5242942 h 5834374"/>
              <a:gd name="connsiteX1724" fmla="*/ 4301257 w 6967396"/>
              <a:gd name="connsiteY1724" fmla="*/ 5225789 h 5834374"/>
              <a:gd name="connsiteX1725" fmla="*/ 4255551 w 6967396"/>
              <a:gd name="connsiteY1725" fmla="*/ 5135773 h 5834374"/>
              <a:gd name="connsiteX1726" fmla="*/ 4244004 w 6967396"/>
              <a:gd name="connsiteY1726" fmla="*/ 5131281 h 5834374"/>
              <a:gd name="connsiteX1727" fmla="*/ 4236732 w 6967396"/>
              <a:gd name="connsiteY1727" fmla="*/ 5149465 h 5834374"/>
              <a:gd name="connsiteX1728" fmla="*/ 4220894 w 6967396"/>
              <a:gd name="connsiteY1728" fmla="*/ 5153422 h 5834374"/>
              <a:gd name="connsiteX1729" fmla="*/ 4227787 w 6967396"/>
              <a:gd name="connsiteY1729" fmla="*/ 5095263 h 5834374"/>
              <a:gd name="connsiteX1730" fmla="*/ 4227510 w 6967396"/>
              <a:gd name="connsiteY1730" fmla="*/ 5094274 h 5834374"/>
              <a:gd name="connsiteX1731" fmla="*/ 4213939 w 6967396"/>
              <a:gd name="connsiteY1731" fmla="*/ 5089842 h 5834374"/>
              <a:gd name="connsiteX1732" fmla="*/ 4203285 w 6967396"/>
              <a:gd name="connsiteY1732" fmla="*/ 5051707 h 5834374"/>
              <a:gd name="connsiteX1733" fmla="*/ 4181636 w 6967396"/>
              <a:gd name="connsiteY1733" fmla="*/ 5033087 h 5834374"/>
              <a:gd name="connsiteX1734" fmla="*/ 4133294 w 6967396"/>
              <a:gd name="connsiteY1734" fmla="*/ 5021928 h 5834374"/>
              <a:gd name="connsiteX1735" fmla="*/ 4107329 w 6967396"/>
              <a:gd name="connsiteY1735" fmla="*/ 5020959 h 5834374"/>
              <a:gd name="connsiteX1736" fmla="*/ 4075642 w 6967396"/>
              <a:gd name="connsiteY1736" fmla="*/ 5021590 h 5834374"/>
              <a:gd name="connsiteX1737" fmla="*/ 4002288 w 6967396"/>
              <a:gd name="connsiteY1737" fmla="*/ 5009192 h 5834374"/>
              <a:gd name="connsiteX1738" fmla="*/ 3963704 w 6967396"/>
              <a:gd name="connsiteY1738" fmla="*/ 5003530 h 5834374"/>
              <a:gd name="connsiteX1739" fmla="*/ 3896546 w 6967396"/>
              <a:gd name="connsiteY1739" fmla="*/ 4989401 h 5834374"/>
              <a:gd name="connsiteX1740" fmla="*/ 3829049 w 6967396"/>
              <a:gd name="connsiteY1740" fmla="*/ 4963035 h 5834374"/>
              <a:gd name="connsiteX1741" fmla="*/ 3744871 w 6967396"/>
              <a:gd name="connsiteY1741" fmla="*/ 4941329 h 5834374"/>
              <a:gd name="connsiteX1742" fmla="*/ 3714365 w 6967396"/>
              <a:gd name="connsiteY1742" fmla="*/ 4949856 h 5834374"/>
              <a:gd name="connsiteX1743" fmla="*/ 3694848 w 6967396"/>
              <a:gd name="connsiteY1743" fmla="*/ 4938862 h 5834374"/>
              <a:gd name="connsiteX1744" fmla="*/ 3670311 w 6967396"/>
              <a:gd name="connsiteY1744" fmla="*/ 4937495 h 5834374"/>
              <a:gd name="connsiteX1745" fmla="*/ 3648636 w 6967396"/>
              <a:gd name="connsiteY1745" fmla="*/ 4935328 h 5834374"/>
              <a:gd name="connsiteX1746" fmla="*/ 3630864 w 6967396"/>
              <a:gd name="connsiteY1746" fmla="*/ 4939779 h 5834374"/>
              <a:gd name="connsiteX1747" fmla="*/ 3617679 w 6967396"/>
              <a:gd name="connsiteY1747" fmla="*/ 4927531 h 5834374"/>
              <a:gd name="connsiteX1748" fmla="*/ 3571469 w 6967396"/>
              <a:gd name="connsiteY1748" fmla="*/ 4923996 h 5834374"/>
              <a:gd name="connsiteX1749" fmla="*/ 3486670 w 6967396"/>
              <a:gd name="connsiteY1749" fmla="*/ 4914799 h 5834374"/>
              <a:gd name="connsiteX1750" fmla="*/ 3407085 w 6967396"/>
              <a:gd name="connsiteY1750" fmla="*/ 4898493 h 5834374"/>
              <a:gd name="connsiteX1751" fmla="*/ 3325774 w 6967396"/>
              <a:gd name="connsiteY1751" fmla="*/ 4898085 h 5834374"/>
              <a:gd name="connsiteX1752" fmla="*/ 3242043 w 6967396"/>
              <a:gd name="connsiteY1752" fmla="*/ 4892701 h 5834374"/>
              <a:gd name="connsiteX1753" fmla="*/ 3157247 w 6967396"/>
              <a:gd name="connsiteY1753" fmla="*/ 4883500 h 5834374"/>
              <a:gd name="connsiteX1754" fmla="*/ 3136278 w 6967396"/>
              <a:gd name="connsiteY1754" fmla="*/ 4876511 h 5834374"/>
              <a:gd name="connsiteX1755" fmla="*/ 3114850 w 6967396"/>
              <a:gd name="connsiteY1755" fmla="*/ 4878900 h 5834374"/>
              <a:gd name="connsiteX1756" fmla="*/ 3069703 w 6967396"/>
              <a:gd name="connsiteY1756" fmla="*/ 4879181 h 5834374"/>
              <a:gd name="connsiteX1757" fmla="*/ 3030897 w 6967396"/>
              <a:gd name="connsiteY1757" fmla="*/ 4865354 h 5834374"/>
              <a:gd name="connsiteX1758" fmla="*/ 2983842 w 6967396"/>
              <a:gd name="connsiteY1758" fmla="*/ 4866168 h 5834374"/>
              <a:gd name="connsiteX1759" fmla="*/ 2940862 w 6967396"/>
              <a:gd name="connsiteY1759" fmla="*/ 4844773 h 5834374"/>
              <a:gd name="connsiteX1760" fmla="*/ 2880597 w 6967396"/>
              <a:gd name="connsiteY1760" fmla="*/ 4849789 h 5834374"/>
              <a:gd name="connsiteX1761" fmla="*/ 2845406 w 6967396"/>
              <a:gd name="connsiteY1761" fmla="*/ 4845234 h 5834374"/>
              <a:gd name="connsiteX1762" fmla="*/ 2807690 w 6967396"/>
              <a:gd name="connsiteY1762" fmla="*/ 4853713 h 5834374"/>
              <a:gd name="connsiteX1763" fmla="*/ 2788791 w 6967396"/>
              <a:gd name="connsiteY1763" fmla="*/ 4830215 h 5834374"/>
              <a:gd name="connsiteX1764" fmla="*/ 2754933 w 6967396"/>
              <a:gd name="connsiteY1764" fmla="*/ 4830425 h 5834374"/>
              <a:gd name="connsiteX1765" fmla="*/ 2734097 w 6967396"/>
              <a:gd name="connsiteY1765" fmla="*/ 4809347 h 5834374"/>
              <a:gd name="connsiteX1766" fmla="*/ 2716230 w 6967396"/>
              <a:gd name="connsiteY1766" fmla="*/ 4840612 h 5834374"/>
              <a:gd name="connsiteX1767" fmla="*/ 2696434 w 6967396"/>
              <a:gd name="connsiteY1767" fmla="*/ 4856452 h 5834374"/>
              <a:gd name="connsiteX1768" fmla="*/ 2688515 w 6967396"/>
              <a:gd name="connsiteY1768" fmla="*/ 4856450 h 5834374"/>
              <a:gd name="connsiteX1769" fmla="*/ 2680596 w 6967396"/>
              <a:gd name="connsiteY1769" fmla="*/ 4880207 h 5834374"/>
              <a:gd name="connsiteX1770" fmla="*/ 2672677 w 6967396"/>
              <a:gd name="connsiteY1770" fmla="*/ 4903967 h 5834374"/>
              <a:gd name="connsiteX1771" fmla="*/ 2688513 w 6967396"/>
              <a:gd name="connsiteY1771" fmla="*/ 4907928 h 5834374"/>
              <a:gd name="connsiteX1772" fmla="*/ 2688514 w 6967396"/>
              <a:gd name="connsiteY1772" fmla="*/ 4939604 h 5834374"/>
              <a:gd name="connsiteX1773" fmla="*/ 2664755 w 6967396"/>
              <a:gd name="connsiteY1773" fmla="*/ 4959401 h 5834374"/>
              <a:gd name="connsiteX1774" fmla="*/ 2653868 w 6967396"/>
              <a:gd name="connsiteY1774" fmla="*/ 4956431 h 5834374"/>
              <a:gd name="connsiteX1775" fmla="*/ 2648918 w 6967396"/>
              <a:gd name="connsiteY1775" fmla="*/ 4947522 h 5834374"/>
              <a:gd name="connsiteX1776" fmla="*/ 2648920 w 6967396"/>
              <a:gd name="connsiteY1776" fmla="*/ 4935642 h 5834374"/>
              <a:gd name="connsiteX1777" fmla="*/ 2625160 w 6967396"/>
              <a:gd name="connsiteY1777" fmla="*/ 4959401 h 5834374"/>
              <a:gd name="connsiteX1778" fmla="*/ 2605362 w 6967396"/>
              <a:gd name="connsiteY1778" fmla="*/ 4967322 h 5834374"/>
              <a:gd name="connsiteX1779" fmla="*/ 2597443 w 6967396"/>
              <a:gd name="connsiteY1779" fmla="*/ 4987118 h 5834374"/>
              <a:gd name="connsiteX1780" fmla="*/ 2581606 w 6967396"/>
              <a:gd name="connsiteY1780" fmla="*/ 5006916 h 5834374"/>
              <a:gd name="connsiteX1781" fmla="*/ 2578141 w 6967396"/>
              <a:gd name="connsiteY1781" fmla="*/ 5025724 h 5834374"/>
              <a:gd name="connsiteX1782" fmla="*/ 2565767 w 6967396"/>
              <a:gd name="connsiteY1782" fmla="*/ 5038593 h 5834374"/>
              <a:gd name="connsiteX1783" fmla="*/ 2553889 w 6967396"/>
              <a:gd name="connsiteY1783" fmla="*/ 5074231 h 5834374"/>
              <a:gd name="connsiteX1784" fmla="*/ 2526665 w 6967396"/>
              <a:gd name="connsiteY1784" fmla="*/ 5086604 h 5834374"/>
              <a:gd name="connsiteX1785" fmla="*/ 2514290 w 6967396"/>
              <a:gd name="connsiteY1785" fmla="*/ 5113826 h 5834374"/>
              <a:gd name="connsiteX1786" fmla="*/ 2486573 w 6967396"/>
              <a:gd name="connsiteY1786" fmla="*/ 5173220 h 5834374"/>
              <a:gd name="connsiteX1787" fmla="*/ 2468260 w 6967396"/>
              <a:gd name="connsiteY1787" fmla="*/ 5175696 h 5834374"/>
              <a:gd name="connsiteX1788" fmla="*/ 2458858 w 6967396"/>
              <a:gd name="connsiteY1788" fmla="*/ 5193019 h 5834374"/>
              <a:gd name="connsiteX1789" fmla="*/ 2443511 w 6967396"/>
              <a:gd name="connsiteY1789" fmla="*/ 5223211 h 5834374"/>
              <a:gd name="connsiteX1790" fmla="*/ 2431137 w 6967396"/>
              <a:gd name="connsiteY1790" fmla="*/ 5244496 h 5834374"/>
              <a:gd name="connsiteX1791" fmla="*/ 2419261 w 6967396"/>
              <a:gd name="connsiteY1791" fmla="*/ 5244496 h 5834374"/>
              <a:gd name="connsiteX1792" fmla="*/ 2415796 w 6967396"/>
              <a:gd name="connsiteY1792" fmla="*/ 5261321 h 5834374"/>
              <a:gd name="connsiteX1793" fmla="*/ 2403419 w 6967396"/>
              <a:gd name="connsiteY1793" fmla="*/ 5272213 h 5834374"/>
              <a:gd name="connsiteX1794" fmla="*/ 2390058 w 6967396"/>
              <a:gd name="connsiteY1794" fmla="*/ 5241524 h 5834374"/>
              <a:gd name="connsiteX1795" fmla="*/ 2391542 w 6967396"/>
              <a:gd name="connsiteY1795" fmla="*/ 5204900 h 5834374"/>
              <a:gd name="connsiteX1796" fmla="*/ 2367289 w 6967396"/>
              <a:gd name="connsiteY1796" fmla="*/ 5208362 h 5834374"/>
              <a:gd name="connsiteX1797" fmla="*/ 2363824 w 6967396"/>
              <a:gd name="connsiteY1797" fmla="*/ 5232614 h 5834374"/>
              <a:gd name="connsiteX1798" fmla="*/ 2347984 w 6967396"/>
              <a:gd name="connsiteY1798" fmla="*/ 5232615 h 5834374"/>
              <a:gd name="connsiteX1799" fmla="*/ 2284633 w 6967396"/>
              <a:gd name="connsiteY1799" fmla="*/ 5185100 h 5834374"/>
              <a:gd name="connsiteX1800" fmla="*/ 2286116 w 6967396"/>
              <a:gd name="connsiteY1800" fmla="*/ 5165799 h 5834374"/>
              <a:gd name="connsiteX1801" fmla="*/ 2296513 w 6967396"/>
              <a:gd name="connsiteY1801" fmla="*/ 5149465 h 5834374"/>
              <a:gd name="connsiteX1802" fmla="*/ 2310368 w 6967396"/>
              <a:gd name="connsiteY1802" fmla="*/ 5070767 h 5834374"/>
              <a:gd name="connsiteX1803" fmla="*/ 2324229 w 6967396"/>
              <a:gd name="connsiteY1803" fmla="*/ 4995038 h 5834374"/>
              <a:gd name="connsiteX1804" fmla="*/ 2360358 w 6967396"/>
              <a:gd name="connsiteY1804" fmla="*/ 5002957 h 5834374"/>
              <a:gd name="connsiteX1805" fmla="*/ 2375702 w 6967396"/>
              <a:gd name="connsiteY1805" fmla="*/ 4975240 h 5834374"/>
              <a:gd name="connsiteX1806" fmla="*/ 2336106 w 6967396"/>
              <a:gd name="connsiteY1806" fmla="*/ 4980189 h 5834374"/>
              <a:gd name="connsiteX1807" fmla="*/ 2308390 w 6967396"/>
              <a:gd name="connsiteY1807" fmla="*/ 5002957 h 5834374"/>
              <a:gd name="connsiteX1808" fmla="*/ 2268795 w 6967396"/>
              <a:gd name="connsiteY1808" fmla="*/ 5062352 h 5834374"/>
              <a:gd name="connsiteX1809" fmla="*/ 2256914 w 6967396"/>
              <a:gd name="connsiteY1809" fmla="*/ 5094030 h 5834374"/>
              <a:gd name="connsiteX1810" fmla="*/ 2237116 w 6967396"/>
              <a:gd name="connsiteY1810" fmla="*/ 5109866 h 5834374"/>
              <a:gd name="connsiteX1811" fmla="*/ 2229199 w 6967396"/>
              <a:gd name="connsiteY1811" fmla="*/ 5109868 h 5834374"/>
              <a:gd name="connsiteX1812" fmla="*/ 2189602 w 6967396"/>
              <a:gd name="connsiteY1812" fmla="*/ 5173220 h 5834374"/>
              <a:gd name="connsiteX1813" fmla="*/ 2186135 w 6967396"/>
              <a:gd name="connsiteY1813" fmla="*/ 5190050 h 5834374"/>
              <a:gd name="connsiteX1814" fmla="*/ 2173764 w 6967396"/>
              <a:gd name="connsiteY1814" fmla="*/ 5200937 h 5834374"/>
              <a:gd name="connsiteX1815" fmla="*/ 2172773 w 6967396"/>
              <a:gd name="connsiteY1815" fmla="*/ 5210344 h 5834374"/>
              <a:gd name="connsiteX1816" fmla="*/ 2165843 w 6967396"/>
              <a:gd name="connsiteY1816" fmla="*/ 5216776 h 5834374"/>
              <a:gd name="connsiteX1817" fmla="*/ 2159903 w 6967396"/>
              <a:gd name="connsiteY1817" fmla="*/ 5212321 h 5834374"/>
              <a:gd name="connsiteX1818" fmla="*/ 2153963 w 6967396"/>
              <a:gd name="connsiteY1818" fmla="*/ 5204899 h 5834374"/>
              <a:gd name="connsiteX1819" fmla="*/ 2134167 w 6967396"/>
              <a:gd name="connsiteY1819" fmla="*/ 5232617 h 5834374"/>
              <a:gd name="connsiteX1820" fmla="*/ 2102488 w 6967396"/>
              <a:gd name="connsiteY1820" fmla="*/ 5244494 h 5834374"/>
              <a:gd name="connsiteX1821" fmla="*/ 2090114 w 6967396"/>
              <a:gd name="connsiteY1821" fmla="*/ 5254888 h 5834374"/>
              <a:gd name="connsiteX1822" fmla="*/ 2074771 w 6967396"/>
              <a:gd name="connsiteY1822" fmla="*/ 5256375 h 5834374"/>
              <a:gd name="connsiteX1823" fmla="*/ 2054973 w 6967396"/>
              <a:gd name="connsiteY1823" fmla="*/ 5292008 h 5834374"/>
              <a:gd name="connsiteX1824" fmla="*/ 2044581 w 6967396"/>
              <a:gd name="connsiteY1824" fmla="*/ 5304384 h 5834374"/>
              <a:gd name="connsiteX1825" fmla="*/ 2043096 w 6967396"/>
              <a:gd name="connsiteY1825" fmla="*/ 5319728 h 5834374"/>
              <a:gd name="connsiteX1826" fmla="*/ 2011417 w 6967396"/>
              <a:gd name="connsiteY1826" fmla="*/ 5351407 h 5834374"/>
              <a:gd name="connsiteX1827" fmla="*/ 1991619 w 6967396"/>
              <a:gd name="connsiteY1827" fmla="*/ 5381102 h 5834374"/>
              <a:gd name="connsiteX1828" fmla="*/ 1971822 w 6967396"/>
              <a:gd name="connsiteY1828" fmla="*/ 5410798 h 5834374"/>
              <a:gd name="connsiteX1829" fmla="*/ 1944105 w 6967396"/>
              <a:gd name="connsiteY1829" fmla="*/ 5474153 h 5834374"/>
              <a:gd name="connsiteX1830" fmla="*/ 1932224 w 6967396"/>
              <a:gd name="connsiteY1830" fmla="*/ 5482073 h 5834374"/>
              <a:gd name="connsiteX1831" fmla="*/ 1904506 w 6967396"/>
              <a:gd name="connsiteY1831" fmla="*/ 5533549 h 5834374"/>
              <a:gd name="connsiteX1832" fmla="*/ 1890649 w 6967396"/>
              <a:gd name="connsiteY1832" fmla="*/ 5569680 h 5834374"/>
              <a:gd name="connsiteX1833" fmla="*/ 1876790 w 6967396"/>
              <a:gd name="connsiteY1833" fmla="*/ 5608783 h 5834374"/>
              <a:gd name="connsiteX1834" fmla="*/ 1864912 w 6967396"/>
              <a:gd name="connsiteY1834" fmla="*/ 5585022 h 5834374"/>
              <a:gd name="connsiteX1835" fmla="*/ 1851547 w 6967396"/>
              <a:gd name="connsiteY1835" fmla="*/ 5578092 h 5834374"/>
              <a:gd name="connsiteX1836" fmla="*/ 1864912 w 6967396"/>
              <a:gd name="connsiteY1836" fmla="*/ 5565225 h 5834374"/>
              <a:gd name="connsiteX1837" fmla="*/ 1860952 w 6967396"/>
              <a:gd name="connsiteY1837" fmla="*/ 5529590 h 5834374"/>
              <a:gd name="connsiteX1838" fmla="*/ 1853528 w 6967396"/>
              <a:gd name="connsiteY1838" fmla="*/ 5528597 h 5834374"/>
              <a:gd name="connsiteX1839" fmla="*/ 1849073 w 6967396"/>
              <a:gd name="connsiteY1839" fmla="*/ 5521669 h 5834374"/>
              <a:gd name="connsiteX1840" fmla="*/ 1855507 w 6967396"/>
              <a:gd name="connsiteY1840" fmla="*/ 5510285 h 5834374"/>
              <a:gd name="connsiteX1841" fmla="*/ 1864910 w 6967396"/>
              <a:gd name="connsiteY1841" fmla="*/ 5501872 h 5834374"/>
              <a:gd name="connsiteX1842" fmla="*/ 1876791 w 6967396"/>
              <a:gd name="connsiteY1842" fmla="*/ 5474154 h 5834374"/>
              <a:gd name="connsiteX1843" fmla="*/ 1888669 w 6967396"/>
              <a:gd name="connsiteY1843" fmla="*/ 5442477 h 5834374"/>
              <a:gd name="connsiteX1844" fmla="*/ 1904506 w 6967396"/>
              <a:gd name="connsiteY1844" fmla="*/ 5402882 h 5834374"/>
              <a:gd name="connsiteX1845" fmla="*/ 1891143 w 6967396"/>
              <a:gd name="connsiteY1845" fmla="*/ 5390010 h 5834374"/>
              <a:gd name="connsiteX1846" fmla="*/ 1904508 w 6967396"/>
              <a:gd name="connsiteY1846" fmla="*/ 5371202 h 5834374"/>
              <a:gd name="connsiteX1847" fmla="*/ 1916881 w 6967396"/>
              <a:gd name="connsiteY1847" fmla="*/ 5342002 h 5834374"/>
              <a:gd name="connsiteX1848" fmla="*/ 1944104 w 6967396"/>
              <a:gd name="connsiteY1848" fmla="*/ 5303888 h 5834374"/>
              <a:gd name="connsiteX1849" fmla="*/ 1944105 w 6967396"/>
              <a:gd name="connsiteY1849" fmla="*/ 5268254 h 5834374"/>
              <a:gd name="connsiteX1850" fmla="*/ 1916386 w 6967396"/>
              <a:gd name="connsiteY1850" fmla="*/ 5303890 h 5834374"/>
              <a:gd name="connsiteX1851" fmla="*/ 1896588 w 6967396"/>
              <a:gd name="connsiteY1851" fmla="*/ 5333586 h 5834374"/>
              <a:gd name="connsiteX1852" fmla="*/ 1876791 w 6967396"/>
              <a:gd name="connsiteY1852" fmla="*/ 5363285 h 5834374"/>
              <a:gd name="connsiteX1853" fmla="*/ 1827790 w 6967396"/>
              <a:gd name="connsiteY1853" fmla="*/ 5459801 h 5834374"/>
              <a:gd name="connsiteX1854" fmla="*/ 1769881 w 6967396"/>
              <a:gd name="connsiteY1854" fmla="*/ 5553345 h 5834374"/>
              <a:gd name="connsiteX1855" fmla="*/ 1764434 w 6967396"/>
              <a:gd name="connsiteY1855" fmla="*/ 5569678 h 5834374"/>
              <a:gd name="connsiteX1856" fmla="*/ 1750083 w 6967396"/>
              <a:gd name="connsiteY1856" fmla="*/ 5577104 h 5834374"/>
              <a:gd name="connsiteX1857" fmla="*/ 1742161 w 6967396"/>
              <a:gd name="connsiteY1857" fmla="*/ 5577103 h 5834374"/>
              <a:gd name="connsiteX1858" fmla="*/ 1736222 w 6967396"/>
              <a:gd name="connsiteY1858" fmla="*/ 5594924 h 5834374"/>
              <a:gd name="connsiteX1859" fmla="*/ 1730282 w 6967396"/>
              <a:gd name="connsiteY1859" fmla="*/ 5612741 h 5834374"/>
              <a:gd name="connsiteX1860" fmla="*/ 1700585 w 6967396"/>
              <a:gd name="connsiteY1860" fmla="*/ 5660257 h 5834374"/>
              <a:gd name="connsiteX1861" fmla="*/ 1659009 w 6967396"/>
              <a:gd name="connsiteY1861" fmla="*/ 5695892 h 5834374"/>
              <a:gd name="connsiteX1862" fmla="*/ 1653566 w 6967396"/>
              <a:gd name="connsiteY1862" fmla="*/ 5715691 h 5834374"/>
              <a:gd name="connsiteX1863" fmla="*/ 1639211 w 6967396"/>
              <a:gd name="connsiteY1863" fmla="*/ 5723612 h 5834374"/>
              <a:gd name="connsiteX1864" fmla="*/ 1635253 w 6967396"/>
              <a:gd name="connsiteY1864" fmla="*/ 5723610 h 5834374"/>
              <a:gd name="connsiteX1865" fmla="*/ 1619412 w 6967396"/>
              <a:gd name="connsiteY1865" fmla="*/ 5707771 h 5834374"/>
              <a:gd name="connsiteX1866" fmla="*/ 1643170 w 6967396"/>
              <a:gd name="connsiteY1866" fmla="*/ 5676096 h 5834374"/>
              <a:gd name="connsiteX1867" fmla="*/ 1635253 w 6967396"/>
              <a:gd name="connsiteY1867" fmla="*/ 5648378 h 5834374"/>
              <a:gd name="connsiteX1868" fmla="*/ 1635251 w 6967396"/>
              <a:gd name="connsiteY1868" fmla="*/ 5676094 h 5834374"/>
              <a:gd name="connsiteX1869" fmla="*/ 1607533 w 6967396"/>
              <a:gd name="connsiteY1869" fmla="*/ 5672136 h 5834374"/>
              <a:gd name="connsiteX1870" fmla="*/ 1615452 w 6967396"/>
              <a:gd name="connsiteY1870" fmla="*/ 5632539 h 5834374"/>
              <a:gd name="connsiteX1871" fmla="*/ 1635252 w 6967396"/>
              <a:gd name="connsiteY1871" fmla="*/ 5600862 h 5834374"/>
              <a:gd name="connsiteX1872" fmla="*/ 1623372 w 6967396"/>
              <a:gd name="connsiteY1872" fmla="*/ 5585024 h 5834374"/>
              <a:gd name="connsiteX1873" fmla="*/ 1647130 w 6967396"/>
              <a:gd name="connsiteY1873" fmla="*/ 5565223 h 5834374"/>
              <a:gd name="connsiteX1874" fmla="*/ 1641191 w 6967396"/>
              <a:gd name="connsiteY1874" fmla="*/ 5543446 h 5834374"/>
              <a:gd name="connsiteX1875" fmla="*/ 1635252 w 6967396"/>
              <a:gd name="connsiteY1875" fmla="*/ 5521668 h 5834374"/>
              <a:gd name="connsiteX1876" fmla="*/ 1647130 w 6967396"/>
              <a:gd name="connsiteY1876" fmla="*/ 5489991 h 5834374"/>
              <a:gd name="connsiteX1877" fmla="*/ 1647625 w 6967396"/>
              <a:gd name="connsiteY1877" fmla="*/ 5449405 h 5834374"/>
              <a:gd name="connsiteX1878" fmla="*/ 1674849 w 6967396"/>
              <a:gd name="connsiteY1878" fmla="*/ 5402881 h 5834374"/>
              <a:gd name="connsiteX1879" fmla="*/ 1661484 w 6967396"/>
              <a:gd name="connsiteY1879" fmla="*/ 5388030 h 5834374"/>
              <a:gd name="connsiteX1880" fmla="*/ 1674849 w 6967396"/>
              <a:gd name="connsiteY1880" fmla="*/ 5379123 h 5834374"/>
              <a:gd name="connsiteX1881" fmla="*/ 1680789 w 6967396"/>
              <a:gd name="connsiteY1881" fmla="*/ 5353877 h 5834374"/>
              <a:gd name="connsiteX1882" fmla="*/ 1686728 w 6967396"/>
              <a:gd name="connsiteY1882" fmla="*/ 5319726 h 5834374"/>
              <a:gd name="connsiteX1883" fmla="*/ 1703554 w 6967396"/>
              <a:gd name="connsiteY1883" fmla="*/ 5299435 h 5834374"/>
              <a:gd name="connsiteX1884" fmla="*/ 1714446 w 6967396"/>
              <a:gd name="connsiteY1884" fmla="*/ 5276172 h 5834374"/>
              <a:gd name="connsiteX1885" fmla="*/ 1717908 w 6967396"/>
              <a:gd name="connsiteY1885" fmla="*/ 5257364 h 5834374"/>
              <a:gd name="connsiteX1886" fmla="*/ 1730285 w 6967396"/>
              <a:gd name="connsiteY1886" fmla="*/ 5244495 h 5834374"/>
              <a:gd name="connsiteX1887" fmla="*/ 1736222 w 6967396"/>
              <a:gd name="connsiteY1887" fmla="*/ 5208857 h 5834374"/>
              <a:gd name="connsiteX1888" fmla="*/ 1742163 w 6967396"/>
              <a:gd name="connsiteY1888" fmla="*/ 5173222 h 5834374"/>
              <a:gd name="connsiteX1889" fmla="*/ 1764930 w 6967396"/>
              <a:gd name="connsiteY1889" fmla="*/ 5127192 h 5834374"/>
              <a:gd name="connsiteX1890" fmla="*/ 1781757 w 6967396"/>
              <a:gd name="connsiteY1890" fmla="*/ 5078190 h 5834374"/>
              <a:gd name="connsiteX1891" fmla="*/ 1797598 w 6967396"/>
              <a:gd name="connsiteY1891" fmla="*/ 5048492 h 5834374"/>
              <a:gd name="connsiteX1892" fmla="*/ 1813436 w 6967396"/>
              <a:gd name="connsiteY1892" fmla="*/ 5006916 h 5834374"/>
              <a:gd name="connsiteX1893" fmla="*/ 1810465 w 6967396"/>
              <a:gd name="connsiteY1893" fmla="*/ 4977221 h 5834374"/>
              <a:gd name="connsiteX1894" fmla="*/ 1822528 w 6967396"/>
              <a:gd name="connsiteY1894" fmla="*/ 4962747 h 5834374"/>
              <a:gd name="connsiteX1895" fmla="*/ 1787736 w 6967396"/>
              <a:gd name="connsiteY1895" fmla="*/ 4936654 h 5834374"/>
              <a:gd name="connsiteX1896" fmla="*/ 1789221 w 6967396"/>
              <a:gd name="connsiteY1896" fmla="*/ 4917349 h 5834374"/>
              <a:gd name="connsiteX1897" fmla="*/ 1799614 w 6967396"/>
              <a:gd name="connsiteY1897" fmla="*/ 4901016 h 5834374"/>
              <a:gd name="connsiteX1898" fmla="*/ 1813474 w 6967396"/>
              <a:gd name="connsiteY1898" fmla="*/ 4822318 h 5834374"/>
              <a:gd name="connsiteX1899" fmla="*/ 1827334 w 6967396"/>
              <a:gd name="connsiteY1899" fmla="*/ 4746591 h 5834374"/>
              <a:gd name="connsiteX1900" fmla="*/ 1863464 w 6967396"/>
              <a:gd name="connsiteY1900" fmla="*/ 4754510 h 5834374"/>
              <a:gd name="connsiteX1901" fmla="*/ 1878808 w 6967396"/>
              <a:gd name="connsiteY1901" fmla="*/ 4726790 h 5834374"/>
              <a:gd name="connsiteX1902" fmla="*/ 1839212 w 6967396"/>
              <a:gd name="connsiteY1902" fmla="*/ 4731742 h 5834374"/>
              <a:gd name="connsiteX1903" fmla="*/ 1811497 w 6967396"/>
              <a:gd name="connsiteY1903" fmla="*/ 4754510 h 5834374"/>
              <a:gd name="connsiteX1904" fmla="*/ 1771897 w 6967396"/>
              <a:gd name="connsiteY1904" fmla="*/ 4813902 h 5834374"/>
              <a:gd name="connsiteX1905" fmla="*/ 1760019 w 6967396"/>
              <a:gd name="connsiteY1905" fmla="*/ 4845580 h 5834374"/>
              <a:gd name="connsiteX1906" fmla="*/ 1740223 w 6967396"/>
              <a:gd name="connsiteY1906" fmla="*/ 4861419 h 5834374"/>
              <a:gd name="connsiteX1907" fmla="*/ 1732301 w 6967396"/>
              <a:gd name="connsiteY1907" fmla="*/ 4861419 h 5834374"/>
              <a:gd name="connsiteX1908" fmla="*/ 1692705 w 6967396"/>
              <a:gd name="connsiteY1908" fmla="*/ 4924775 h 5834374"/>
              <a:gd name="connsiteX1909" fmla="*/ 1689241 w 6967396"/>
              <a:gd name="connsiteY1909" fmla="*/ 4941603 h 5834374"/>
              <a:gd name="connsiteX1910" fmla="*/ 1676867 w 6967396"/>
              <a:gd name="connsiteY1910" fmla="*/ 4952491 h 5834374"/>
              <a:gd name="connsiteX1911" fmla="*/ 1675878 w 6967396"/>
              <a:gd name="connsiteY1911" fmla="*/ 4961894 h 5834374"/>
              <a:gd name="connsiteX1912" fmla="*/ 1668949 w 6967396"/>
              <a:gd name="connsiteY1912" fmla="*/ 4968329 h 5834374"/>
              <a:gd name="connsiteX1913" fmla="*/ 1663009 w 6967396"/>
              <a:gd name="connsiteY1913" fmla="*/ 4963875 h 5834374"/>
              <a:gd name="connsiteX1914" fmla="*/ 1657069 w 6967396"/>
              <a:gd name="connsiteY1914" fmla="*/ 4956452 h 5834374"/>
              <a:gd name="connsiteX1915" fmla="*/ 1637270 w 6967396"/>
              <a:gd name="connsiteY1915" fmla="*/ 4984168 h 5834374"/>
              <a:gd name="connsiteX1916" fmla="*/ 1605594 w 6967396"/>
              <a:gd name="connsiteY1916" fmla="*/ 4996047 h 5834374"/>
              <a:gd name="connsiteX1917" fmla="*/ 1593220 w 6967396"/>
              <a:gd name="connsiteY1917" fmla="*/ 5006441 h 5834374"/>
              <a:gd name="connsiteX1918" fmla="*/ 1577876 w 6967396"/>
              <a:gd name="connsiteY1918" fmla="*/ 5007925 h 5834374"/>
              <a:gd name="connsiteX1919" fmla="*/ 1558079 w 6967396"/>
              <a:gd name="connsiteY1919" fmla="*/ 5043562 h 5834374"/>
              <a:gd name="connsiteX1920" fmla="*/ 1547683 w 6967396"/>
              <a:gd name="connsiteY1920" fmla="*/ 5055935 h 5834374"/>
              <a:gd name="connsiteX1921" fmla="*/ 1546198 w 6967396"/>
              <a:gd name="connsiteY1921" fmla="*/ 5071279 h 5834374"/>
              <a:gd name="connsiteX1922" fmla="*/ 1514523 w 6967396"/>
              <a:gd name="connsiteY1922" fmla="*/ 5102957 h 5834374"/>
              <a:gd name="connsiteX1923" fmla="*/ 1494725 w 6967396"/>
              <a:gd name="connsiteY1923" fmla="*/ 5132655 h 5834374"/>
              <a:gd name="connsiteX1924" fmla="*/ 1474924 w 6967396"/>
              <a:gd name="connsiteY1924" fmla="*/ 5162353 h 5834374"/>
              <a:gd name="connsiteX1925" fmla="*/ 1447208 w 6967396"/>
              <a:gd name="connsiteY1925" fmla="*/ 5225707 h 5834374"/>
              <a:gd name="connsiteX1926" fmla="*/ 1435330 w 6967396"/>
              <a:gd name="connsiteY1926" fmla="*/ 5233626 h 5834374"/>
              <a:gd name="connsiteX1927" fmla="*/ 1407611 w 6967396"/>
              <a:gd name="connsiteY1927" fmla="*/ 5285099 h 5834374"/>
              <a:gd name="connsiteX1928" fmla="*/ 1393753 w 6967396"/>
              <a:gd name="connsiteY1928" fmla="*/ 5321234 h 5834374"/>
              <a:gd name="connsiteX1929" fmla="*/ 1379893 w 6967396"/>
              <a:gd name="connsiteY1929" fmla="*/ 5360334 h 5834374"/>
              <a:gd name="connsiteX1930" fmla="*/ 1368015 w 6967396"/>
              <a:gd name="connsiteY1930" fmla="*/ 5336576 h 5834374"/>
              <a:gd name="connsiteX1931" fmla="*/ 1354653 w 6967396"/>
              <a:gd name="connsiteY1931" fmla="*/ 5329646 h 5834374"/>
              <a:gd name="connsiteX1932" fmla="*/ 1368015 w 6967396"/>
              <a:gd name="connsiteY1932" fmla="*/ 5316779 h 5834374"/>
              <a:gd name="connsiteX1933" fmla="*/ 1364057 w 6967396"/>
              <a:gd name="connsiteY1933" fmla="*/ 5281140 h 5834374"/>
              <a:gd name="connsiteX1934" fmla="*/ 1356631 w 6967396"/>
              <a:gd name="connsiteY1934" fmla="*/ 5280151 h 5834374"/>
              <a:gd name="connsiteX1935" fmla="*/ 1352175 w 6967396"/>
              <a:gd name="connsiteY1935" fmla="*/ 5273221 h 5834374"/>
              <a:gd name="connsiteX1936" fmla="*/ 1358610 w 6967396"/>
              <a:gd name="connsiteY1936" fmla="*/ 5261839 h 5834374"/>
              <a:gd name="connsiteX1937" fmla="*/ 1368016 w 6967396"/>
              <a:gd name="connsiteY1937" fmla="*/ 5253425 h 5834374"/>
              <a:gd name="connsiteX1938" fmla="*/ 1379893 w 6967396"/>
              <a:gd name="connsiteY1938" fmla="*/ 5225706 h 5834374"/>
              <a:gd name="connsiteX1939" fmla="*/ 1391774 w 6967396"/>
              <a:gd name="connsiteY1939" fmla="*/ 5194027 h 5834374"/>
              <a:gd name="connsiteX1940" fmla="*/ 1407611 w 6967396"/>
              <a:gd name="connsiteY1940" fmla="*/ 5154432 h 5834374"/>
              <a:gd name="connsiteX1941" fmla="*/ 1394246 w 6967396"/>
              <a:gd name="connsiteY1941" fmla="*/ 5141564 h 5834374"/>
              <a:gd name="connsiteX1942" fmla="*/ 1407611 w 6967396"/>
              <a:gd name="connsiteY1942" fmla="*/ 5122756 h 5834374"/>
              <a:gd name="connsiteX1943" fmla="*/ 1419987 w 6967396"/>
              <a:gd name="connsiteY1943" fmla="*/ 5093552 h 5834374"/>
              <a:gd name="connsiteX1944" fmla="*/ 1447207 w 6967396"/>
              <a:gd name="connsiteY1944" fmla="*/ 5055442 h 5834374"/>
              <a:gd name="connsiteX1945" fmla="*/ 1447207 w 6967396"/>
              <a:gd name="connsiteY1945" fmla="*/ 5019805 h 5834374"/>
              <a:gd name="connsiteX1946" fmla="*/ 1419491 w 6967396"/>
              <a:gd name="connsiteY1946" fmla="*/ 5055440 h 5834374"/>
              <a:gd name="connsiteX1947" fmla="*/ 1399694 w 6967396"/>
              <a:gd name="connsiteY1947" fmla="*/ 5085139 h 5834374"/>
              <a:gd name="connsiteX1948" fmla="*/ 1379893 w 6967396"/>
              <a:gd name="connsiteY1948" fmla="*/ 5114836 h 5834374"/>
              <a:gd name="connsiteX1949" fmla="*/ 1330892 w 6967396"/>
              <a:gd name="connsiteY1949" fmla="*/ 5211352 h 5834374"/>
              <a:gd name="connsiteX1950" fmla="*/ 1272984 w 6967396"/>
              <a:gd name="connsiteY1950" fmla="*/ 5304899 h 5834374"/>
              <a:gd name="connsiteX1951" fmla="*/ 1267540 w 6967396"/>
              <a:gd name="connsiteY1951" fmla="*/ 5321231 h 5834374"/>
              <a:gd name="connsiteX1952" fmla="*/ 1253186 w 6967396"/>
              <a:gd name="connsiteY1952" fmla="*/ 5328658 h 5834374"/>
              <a:gd name="connsiteX1953" fmla="*/ 1245267 w 6967396"/>
              <a:gd name="connsiteY1953" fmla="*/ 5328656 h 5834374"/>
              <a:gd name="connsiteX1954" fmla="*/ 1239327 w 6967396"/>
              <a:gd name="connsiteY1954" fmla="*/ 5346473 h 5834374"/>
              <a:gd name="connsiteX1955" fmla="*/ 1233388 w 6967396"/>
              <a:gd name="connsiteY1955" fmla="*/ 5364291 h 5834374"/>
              <a:gd name="connsiteX1956" fmla="*/ 1203690 w 6967396"/>
              <a:gd name="connsiteY1956" fmla="*/ 5411808 h 5834374"/>
              <a:gd name="connsiteX1957" fmla="*/ 1162115 w 6967396"/>
              <a:gd name="connsiteY1957" fmla="*/ 5447446 h 5834374"/>
              <a:gd name="connsiteX1958" fmla="*/ 1156669 w 6967396"/>
              <a:gd name="connsiteY1958" fmla="*/ 5467245 h 5834374"/>
              <a:gd name="connsiteX1959" fmla="*/ 1142317 w 6967396"/>
              <a:gd name="connsiteY1959" fmla="*/ 5475165 h 5834374"/>
              <a:gd name="connsiteX1960" fmla="*/ 1138356 w 6967396"/>
              <a:gd name="connsiteY1960" fmla="*/ 5475164 h 5834374"/>
              <a:gd name="connsiteX1961" fmla="*/ 1122519 w 6967396"/>
              <a:gd name="connsiteY1961" fmla="*/ 5459325 h 5834374"/>
              <a:gd name="connsiteX1962" fmla="*/ 1146276 w 6967396"/>
              <a:gd name="connsiteY1962" fmla="*/ 5427646 h 5834374"/>
              <a:gd name="connsiteX1963" fmla="*/ 1138355 w 6967396"/>
              <a:gd name="connsiteY1963" fmla="*/ 5399929 h 5834374"/>
              <a:gd name="connsiteX1964" fmla="*/ 1138358 w 6967396"/>
              <a:gd name="connsiteY1964" fmla="*/ 5427647 h 5834374"/>
              <a:gd name="connsiteX1965" fmla="*/ 1110640 w 6967396"/>
              <a:gd name="connsiteY1965" fmla="*/ 5423689 h 5834374"/>
              <a:gd name="connsiteX1966" fmla="*/ 1118558 w 6967396"/>
              <a:gd name="connsiteY1966" fmla="*/ 5384092 h 5834374"/>
              <a:gd name="connsiteX1967" fmla="*/ 1138358 w 6967396"/>
              <a:gd name="connsiteY1967" fmla="*/ 5352415 h 5834374"/>
              <a:gd name="connsiteX1968" fmla="*/ 1126478 w 6967396"/>
              <a:gd name="connsiteY1968" fmla="*/ 5336577 h 5834374"/>
              <a:gd name="connsiteX1969" fmla="*/ 1150236 w 6967396"/>
              <a:gd name="connsiteY1969" fmla="*/ 5316777 h 5834374"/>
              <a:gd name="connsiteX1970" fmla="*/ 1144297 w 6967396"/>
              <a:gd name="connsiteY1970" fmla="*/ 5294999 h 5834374"/>
              <a:gd name="connsiteX1971" fmla="*/ 1138358 w 6967396"/>
              <a:gd name="connsiteY1971" fmla="*/ 5273222 h 5834374"/>
              <a:gd name="connsiteX1972" fmla="*/ 1150236 w 6967396"/>
              <a:gd name="connsiteY1972" fmla="*/ 5241545 h 5834374"/>
              <a:gd name="connsiteX1973" fmla="*/ 1150732 w 6967396"/>
              <a:gd name="connsiteY1973" fmla="*/ 5200958 h 5834374"/>
              <a:gd name="connsiteX1974" fmla="*/ 1177953 w 6967396"/>
              <a:gd name="connsiteY1974" fmla="*/ 5154431 h 5834374"/>
              <a:gd name="connsiteX1975" fmla="*/ 1164590 w 6967396"/>
              <a:gd name="connsiteY1975" fmla="*/ 5139583 h 5834374"/>
              <a:gd name="connsiteX1976" fmla="*/ 1177955 w 6967396"/>
              <a:gd name="connsiteY1976" fmla="*/ 5130672 h 5834374"/>
              <a:gd name="connsiteX1977" fmla="*/ 1183892 w 6967396"/>
              <a:gd name="connsiteY1977" fmla="*/ 5105432 h 5834374"/>
              <a:gd name="connsiteX1978" fmla="*/ 1189831 w 6967396"/>
              <a:gd name="connsiteY1978" fmla="*/ 5071280 h 5834374"/>
              <a:gd name="connsiteX1979" fmla="*/ 1206660 w 6967396"/>
              <a:gd name="connsiteY1979" fmla="*/ 5050985 h 5834374"/>
              <a:gd name="connsiteX1980" fmla="*/ 1217548 w 6967396"/>
              <a:gd name="connsiteY1980" fmla="*/ 5027726 h 5834374"/>
              <a:gd name="connsiteX1981" fmla="*/ 1221014 w 6967396"/>
              <a:gd name="connsiteY1981" fmla="*/ 5008917 h 5834374"/>
              <a:gd name="connsiteX1982" fmla="*/ 1233388 w 6967396"/>
              <a:gd name="connsiteY1982" fmla="*/ 4996049 h 5834374"/>
              <a:gd name="connsiteX1983" fmla="*/ 1239328 w 6967396"/>
              <a:gd name="connsiteY1983" fmla="*/ 4960410 h 5834374"/>
              <a:gd name="connsiteX1984" fmla="*/ 1245265 w 6967396"/>
              <a:gd name="connsiteY1984" fmla="*/ 4924773 h 5834374"/>
              <a:gd name="connsiteX1985" fmla="*/ 1268035 w 6967396"/>
              <a:gd name="connsiteY1985" fmla="*/ 4878742 h 5834374"/>
              <a:gd name="connsiteX1986" fmla="*/ 1284864 w 6967396"/>
              <a:gd name="connsiteY1986" fmla="*/ 4829743 h 5834374"/>
              <a:gd name="connsiteX1987" fmla="*/ 1300701 w 6967396"/>
              <a:gd name="connsiteY1987" fmla="*/ 4800047 h 5834374"/>
              <a:gd name="connsiteX1988" fmla="*/ 1316539 w 6967396"/>
              <a:gd name="connsiteY1988" fmla="*/ 4758467 h 5834374"/>
              <a:gd name="connsiteX1989" fmla="*/ 1313571 w 6967396"/>
              <a:gd name="connsiteY1989" fmla="*/ 4728771 h 5834374"/>
              <a:gd name="connsiteX1990" fmla="*/ 1325631 w 6967396"/>
              <a:gd name="connsiteY1990" fmla="*/ 4714298 h 5834374"/>
              <a:gd name="connsiteX1991" fmla="*/ 1290842 w 6967396"/>
              <a:gd name="connsiteY1991" fmla="*/ 4688204 h 5834374"/>
              <a:gd name="connsiteX1992" fmla="*/ 1292328 w 6967396"/>
              <a:gd name="connsiteY1992" fmla="*/ 4668902 h 5834374"/>
              <a:gd name="connsiteX1993" fmla="*/ 1302721 w 6967396"/>
              <a:gd name="connsiteY1993" fmla="*/ 4652569 h 5834374"/>
              <a:gd name="connsiteX1994" fmla="*/ 1316580 w 6967396"/>
              <a:gd name="connsiteY1994" fmla="*/ 4573871 h 5834374"/>
              <a:gd name="connsiteX1995" fmla="*/ 1330436 w 6967396"/>
              <a:gd name="connsiteY1995" fmla="*/ 4498142 h 5834374"/>
              <a:gd name="connsiteX1996" fmla="*/ 1366571 w 6967396"/>
              <a:gd name="connsiteY1996" fmla="*/ 4506063 h 5834374"/>
              <a:gd name="connsiteX1997" fmla="*/ 1381914 w 6967396"/>
              <a:gd name="connsiteY1997" fmla="*/ 4478343 h 5834374"/>
              <a:gd name="connsiteX1998" fmla="*/ 1342317 w 6967396"/>
              <a:gd name="connsiteY1998" fmla="*/ 4483292 h 5834374"/>
              <a:gd name="connsiteX1999" fmla="*/ 1314598 w 6967396"/>
              <a:gd name="connsiteY1999" fmla="*/ 4506061 h 5834374"/>
              <a:gd name="connsiteX2000" fmla="*/ 1275003 w 6967396"/>
              <a:gd name="connsiteY2000" fmla="*/ 4565456 h 5834374"/>
              <a:gd name="connsiteX2001" fmla="*/ 1263125 w 6967396"/>
              <a:gd name="connsiteY2001" fmla="*/ 4597133 h 5834374"/>
              <a:gd name="connsiteX2002" fmla="*/ 1243324 w 6967396"/>
              <a:gd name="connsiteY2002" fmla="*/ 4612971 h 5834374"/>
              <a:gd name="connsiteX2003" fmla="*/ 1235407 w 6967396"/>
              <a:gd name="connsiteY2003" fmla="*/ 4612972 h 5834374"/>
              <a:gd name="connsiteX2004" fmla="*/ 1195810 w 6967396"/>
              <a:gd name="connsiteY2004" fmla="*/ 4676325 h 5834374"/>
              <a:gd name="connsiteX2005" fmla="*/ 1192347 w 6967396"/>
              <a:gd name="connsiteY2005" fmla="*/ 4693153 h 5834374"/>
              <a:gd name="connsiteX2006" fmla="*/ 1179972 w 6967396"/>
              <a:gd name="connsiteY2006" fmla="*/ 4704044 h 5834374"/>
              <a:gd name="connsiteX2007" fmla="*/ 1178981 w 6967396"/>
              <a:gd name="connsiteY2007" fmla="*/ 4713448 h 5834374"/>
              <a:gd name="connsiteX2008" fmla="*/ 1172051 w 6967396"/>
              <a:gd name="connsiteY2008" fmla="*/ 4719883 h 5834374"/>
              <a:gd name="connsiteX2009" fmla="*/ 1166112 w 6967396"/>
              <a:gd name="connsiteY2009" fmla="*/ 4715429 h 5834374"/>
              <a:gd name="connsiteX2010" fmla="*/ 1160174 w 6967396"/>
              <a:gd name="connsiteY2010" fmla="*/ 4708002 h 5834374"/>
              <a:gd name="connsiteX2011" fmla="*/ 1140375 w 6967396"/>
              <a:gd name="connsiteY2011" fmla="*/ 4735721 h 5834374"/>
              <a:gd name="connsiteX2012" fmla="*/ 1108700 w 6967396"/>
              <a:gd name="connsiteY2012" fmla="*/ 4747601 h 5834374"/>
              <a:gd name="connsiteX2013" fmla="*/ 1096323 w 6967396"/>
              <a:gd name="connsiteY2013" fmla="*/ 4757995 h 5834374"/>
              <a:gd name="connsiteX2014" fmla="*/ 1080979 w 6967396"/>
              <a:gd name="connsiteY2014" fmla="*/ 4759479 h 5834374"/>
              <a:gd name="connsiteX2015" fmla="*/ 1061182 w 6967396"/>
              <a:gd name="connsiteY2015" fmla="*/ 4795116 h 5834374"/>
              <a:gd name="connsiteX2016" fmla="*/ 1050789 w 6967396"/>
              <a:gd name="connsiteY2016" fmla="*/ 4807488 h 5834374"/>
              <a:gd name="connsiteX2017" fmla="*/ 1049304 w 6967396"/>
              <a:gd name="connsiteY2017" fmla="*/ 4822833 h 5834374"/>
              <a:gd name="connsiteX2018" fmla="*/ 1017626 w 6967396"/>
              <a:gd name="connsiteY2018" fmla="*/ 4854511 h 5834374"/>
              <a:gd name="connsiteX2019" fmla="*/ 997828 w 6967396"/>
              <a:gd name="connsiteY2019" fmla="*/ 4884207 h 5834374"/>
              <a:gd name="connsiteX2020" fmla="*/ 978030 w 6967396"/>
              <a:gd name="connsiteY2020" fmla="*/ 4913903 h 5834374"/>
              <a:gd name="connsiteX2021" fmla="*/ 950313 w 6967396"/>
              <a:gd name="connsiteY2021" fmla="*/ 4977257 h 5834374"/>
              <a:gd name="connsiteX2022" fmla="*/ 938433 w 6967396"/>
              <a:gd name="connsiteY2022" fmla="*/ 4985177 h 5834374"/>
              <a:gd name="connsiteX2023" fmla="*/ 910717 w 6967396"/>
              <a:gd name="connsiteY2023" fmla="*/ 5036652 h 5834374"/>
              <a:gd name="connsiteX2024" fmla="*/ 896858 w 6967396"/>
              <a:gd name="connsiteY2024" fmla="*/ 5072783 h 5834374"/>
              <a:gd name="connsiteX2025" fmla="*/ 882999 w 6967396"/>
              <a:gd name="connsiteY2025" fmla="*/ 5111887 h 5834374"/>
              <a:gd name="connsiteX2026" fmla="*/ 871121 w 6967396"/>
              <a:gd name="connsiteY2026" fmla="*/ 5088129 h 5834374"/>
              <a:gd name="connsiteX2027" fmla="*/ 857756 w 6967396"/>
              <a:gd name="connsiteY2027" fmla="*/ 5081200 h 5834374"/>
              <a:gd name="connsiteX2028" fmla="*/ 871120 w 6967396"/>
              <a:gd name="connsiteY2028" fmla="*/ 5068329 h 5834374"/>
              <a:gd name="connsiteX2029" fmla="*/ 867160 w 6967396"/>
              <a:gd name="connsiteY2029" fmla="*/ 5032695 h 5834374"/>
              <a:gd name="connsiteX2030" fmla="*/ 859737 w 6967396"/>
              <a:gd name="connsiteY2030" fmla="*/ 5031705 h 5834374"/>
              <a:gd name="connsiteX2031" fmla="*/ 855282 w 6967396"/>
              <a:gd name="connsiteY2031" fmla="*/ 5024774 h 5834374"/>
              <a:gd name="connsiteX2032" fmla="*/ 861715 w 6967396"/>
              <a:gd name="connsiteY2032" fmla="*/ 5013389 h 5834374"/>
              <a:gd name="connsiteX2033" fmla="*/ 871122 w 6967396"/>
              <a:gd name="connsiteY2033" fmla="*/ 5004975 h 5834374"/>
              <a:gd name="connsiteX2034" fmla="*/ 883000 w 6967396"/>
              <a:gd name="connsiteY2034" fmla="*/ 4977259 h 5834374"/>
              <a:gd name="connsiteX2035" fmla="*/ 894877 w 6967396"/>
              <a:gd name="connsiteY2035" fmla="*/ 4945581 h 5834374"/>
              <a:gd name="connsiteX2036" fmla="*/ 910717 w 6967396"/>
              <a:gd name="connsiteY2036" fmla="*/ 4905985 h 5834374"/>
              <a:gd name="connsiteX2037" fmla="*/ 897353 w 6967396"/>
              <a:gd name="connsiteY2037" fmla="*/ 4893118 h 5834374"/>
              <a:gd name="connsiteX2038" fmla="*/ 910717 w 6967396"/>
              <a:gd name="connsiteY2038" fmla="*/ 4874309 h 5834374"/>
              <a:gd name="connsiteX2039" fmla="*/ 923090 w 6967396"/>
              <a:gd name="connsiteY2039" fmla="*/ 4845107 h 5834374"/>
              <a:gd name="connsiteX2040" fmla="*/ 950313 w 6967396"/>
              <a:gd name="connsiteY2040" fmla="*/ 4806995 h 5834374"/>
              <a:gd name="connsiteX2041" fmla="*/ 950313 w 6967396"/>
              <a:gd name="connsiteY2041" fmla="*/ 4771358 h 5834374"/>
              <a:gd name="connsiteX2042" fmla="*/ 922594 w 6967396"/>
              <a:gd name="connsiteY2042" fmla="*/ 4806994 h 5834374"/>
              <a:gd name="connsiteX2043" fmla="*/ 902796 w 6967396"/>
              <a:gd name="connsiteY2043" fmla="*/ 4836690 h 5834374"/>
              <a:gd name="connsiteX2044" fmla="*/ 882999 w 6967396"/>
              <a:gd name="connsiteY2044" fmla="*/ 4866389 h 5834374"/>
              <a:gd name="connsiteX2045" fmla="*/ 833998 w 6967396"/>
              <a:gd name="connsiteY2045" fmla="*/ 4962905 h 5834374"/>
              <a:gd name="connsiteX2046" fmla="*/ 776089 w 6967396"/>
              <a:gd name="connsiteY2046" fmla="*/ 5056449 h 5834374"/>
              <a:gd name="connsiteX2047" fmla="*/ 770643 w 6967396"/>
              <a:gd name="connsiteY2047" fmla="*/ 5072785 h 5834374"/>
              <a:gd name="connsiteX2048" fmla="*/ 756291 w 6967396"/>
              <a:gd name="connsiteY2048" fmla="*/ 5080208 h 5834374"/>
              <a:gd name="connsiteX2049" fmla="*/ 748370 w 6967396"/>
              <a:gd name="connsiteY2049" fmla="*/ 5080210 h 5834374"/>
              <a:gd name="connsiteX2050" fmla="*/ 742434 w 6967396"/>
              <a:gd name="connsiteY2050" fmla="*/ 5098027 h 5834374"/>
              <a:gd name="connsiteX2051" fmla="*/ 736491 w 6967396"/>
              <a:gd name="connsiteY2051" fmla="*/ 5115845 h 5834374"/>
              <a:gd name="connsiteX2052" fmla="*/ 706796 w 6967396"/>
              <a:gd name="connsiteY2052" fmla="*/ 5163361 h 5834374"/>
              <a:gd name="connsiteX2053" fmla="*/ 665218 w 6967396"/>
              <a:gd name="connsiteY2053" fmla="*/ 5198997 h 5834374"/>
              <a:gd name="connsiteX2054" fmla="*/ 659774 w 6967396"/>
              <a:gd name="connsiteY2054" fmla="*/ 5218795 h 5834374"/>
              <a:gd name="connsiteX2055" fmla="*/ 645422 w 6967396"/>
              <a:gd name="connsiteY2055" fmla="*/ 5226715 h 5834374"/>
              <a:gd name="connsiteX2056" fmla="*/ 641462 w 6967396"/>
              <a:gd name="connsiteY2056" fmla="*/ 5226715 h 5834374"/>
              <a:gd name="connsiteX2057" fmla="*/ 625621 w 6967396"/>
              <a:gd name="connsiteY2057" fmla="*/ 5210876 h 5834374"/>
              <a:gd name="connsiteX2058" fmla="*/ 649382 w 6967396"/>
              <a:gd name="connsiteY2058" fmla="*/ 5179199 h 5834374"/>
              <a:gd name="connsiteX2059" fmla="*/ 641462 w 6967396"/>
              <a:gd name="connsiteY2059" fmla="*/ 5151482 h 5834374"/>
              <a:gd name="connsiteX2060" fmla="*/ 641460 w 6967396"/>
              <a:gd name="connsiteY2060" fmla="*/ 5179198 h 5834374"/>
              <a:gd name="connsiteX2061" fmla="*/ 613745 w 6967396"/>
              <a:gd name="connsiteY2061" fmla="*/ 5175239 h 5834374"/>
              <a:gd name="connsiteX2062" fmla="*/ 621664 w 6967396"/>
              <a:gd name="connsiteY2062" fmla="*/ 5135645 h 5834374"/>
              <a:gd name="connsiteX2063" fmla="*/ 641460 w 6967396"/>
              <a:gd name="connsiteY2063" fmla="*/ 5103966 h 5834374"/>
              <a:gd name="connsiteX2064" fmla="*/ 629583 w 6967396"/>
              <a:gd name="connsiteY2064" fmla="*/ 5088127 h 5834374"/>
              <a:gd name="connsiteX2065" fmla="*/ 653339 w 6967396"/>
              <a:gd name="connsiteY2065" fmla="*/ 5068331 h 5834374"/>
              <a:gd name="connsiteX2066" fmla="*/ 647400 w 6967396"/>
              <a:gd name="connsiteY2066" fmla="*/ 5046553 h 5834374"/>
              <a:gd name="connsiteX2067" fmla="*/ 641460 w 6967396"/>
              <a:gd name="connsiteY2067" fmla="*/ 5024773 h 5834374"/>
              <a:gd name="connsiteX2068" fmla="*/ 653340 w 6967396"/>
              <a:gd name="connsiteY2068" fmla="*/ 4993098 h 5834374"/>
              <a:gd name="connsiteX2069" fmla="*/ 653835 w 6967396"/>
              <a:gd name="connsiteY2069" fmla="*/ 4952512 h 5834374"/>
              <a:gd name="connsiteX2070" fmla="*/ 681057 w 6967396"/>
              <a:gd name="connsiteY2070" fmla="*/ 4905985 h 5834374"/>
              <a:gd name="connsiteX2071" fmla="*/ 667693 w 6967396"/>
              <a:gd name="connsiteY2071" fmla="*/ 4891137 h 5834374"/>
              <a:gd name="connsiteX2072" fmla="*/ 681058 w 6967396"/>
              <a:gd name="connsiteY2072" fmla="*/ 4882227 h 5834374"/>
              <a:gd name="connsiteX2073" fmla="*/ 686998 w 6967396"/>
              <a:gd name="connsiteY2073" fmla="*/ 4856985 h 5834374"/>
              <a:gd name="connsiteX2074" fmla="*/ 692937 w 6967396"/>
              <a:gd name="connsiteY2074" fmla="*/ 4822833 h 5834374"/>
              <a:gd name="connsiteX2075" fmla="*/ 709766 w 6967396"/>
              <a:gd name="connsiteY2075" fmla="*/ 4802539 h 5834374"/>
              <a:gd name="connsiteX2076" fmla="*/ 720654 w 6967396"/>
              <a:gd name="connsiteY2076" fmla="*/ 4779276 h 5834374"/>
              <a:gd name="connsiteX2077" fmla="*/ 724120 w 6967396"/>
              <a:gd name="connsiteY2077" fmla="*/ 4760470 h 5834374"/>
              <a:gd name="connsiteX2078" fmla="*/ 736492 w 6967396"/>
              <a:gd name="connsiteY2078" fmla="*/ 4747599 h 5834374"/>
              <a:gd name="connsiteX2079" fmla="*/ 742434 w 6967396"/>
              <a:gd name="connsiteY2079" fmla="*/ 4711963 h 5834374"/>
              <a:gd name="connsiteX2080" fmla="*/ 748371 w 6967396"/>
              <a:gd name="connsiteY2080" fmla="*/ 4676326 h 5834374"/>
              <a:gd name="connsiteX2081" fmla="*/ 771138 w 6967396"/>
              <a:gd name="connsiteY2081" fmla="*/ 4630296 h 5834374"/>
              <a:gd name="connsiteX2082" fmla="*/ 787969 w 6967396"/>
              <a:gd name="connsiteY2082" fmla="*/ 4581293 h 5834374"/>
              <a:gd name="connsiteX2083" fmla="*/ 803806 w 6967396"/>
              <a:gd name="connsiteY2083" fmla="*/ 4551597 h 5834374"/>
              <a:gd name="connsiteX2084" fmla="*/ 819645 w 6967396"/>
              <a:gd name="connsiteY2084" fmla="*/ 4510021 h 5834374"/>
              <a:gd name="connsiteX2085" fmla="*/ 816673 w 6967396"/>
              <a:gd name="connsiteY2085" fmla="*/ 4480325 h 5834374"/>
              <a:gd name="connsiteX2086" fmla="*/ 831523 w 6967396"/>
              <a:gd name="connsiteY2086" fmla="*/ 4462507 h 5834374"/>
              <a:gd name="connsiteX2087" fmla="*/ 830040 w 6967396"/>
              <a:gd name="connsiteY2087" fmla="*/ 4413505 h 5834374"/>
              <a:gd name="connsiteX2088" fmla="*/ 843402 w 6967396"/>
              <a:gd name="connsiteY2088" fmla="*/ 4367475 h 5834374"/>
              <a:gd name="connsiteX2089" fmla="*/ 858746 w 6967396"/>
              <a:gd name="connsiteY2089" fmla="*/ 4330354 h 5834374"/>
              <a:gd name="connsiteX2090" fmla="*/ 882999 w 6967396"/>
              <a:gd name="connsiteY2090" fmla="*/ 4296201 h 5834374"/>
              <a:gd name="connsiteX2091" fmla="*/ 896859 w 6967396"/>
              <a:gd name="connsiteY2091" fmla="*/ 4256603 h 5834374"/>
              <a:gd name="connsiteX2092" fmla="*/ 910716 w 6967396"/>
              <a:gd name="connsiteY2092" fmla="*/ 4217009 h 5834374"/>
              <a:gd name="connsiteX2093" fmla="*/ 938433 w 6967396"/>
              <a:gd name="connsiteY2093" fmla="*/ 4157616 h 5834374"/>
              <a:gd name="connsiteX2094" fmla="*/ 953776 w 6967396"/>
              <a:gd name="connsiteY2094" fmla="*/ 4122966 h 5834374"/>
              <a:gd name="connsiteX2095" fmla="*/ 966152 w 6967396"/>
              <a:gd name="connsiteY2095" fmla="*/ 4082381 h 5834374"/>
              <a:gd name="connsiteX2096" fmla="*/ 1016142 w 6967396"/>
              <a:gd name="connsiteY2096" fmla="*/ 3978442 h 5834374"/>
              <a:gd name="connsiteX2097" fmla="*/ 1080981 w 6967396"/>
              <a:gd name="connsiteY2097" fmla="*/ 3880440 h 5834374"/>
              <a:gd name="connsiteX2098" fmla="*/ 1078506 w 6967396"/>
              <a:gd name="connsiteY2098" fmla="*/ 3848764 h 5834374"/>
              <a:gd name="connsiteX2099" fmla="*/ 1096820 w 6967396"/>
              <a:gd name="connsiteY2099" fmla="*/ 3828965 h 5834374"/>
              <a:gd name="connsiteX2100" fmla="*/ 1102758 w 6967396"/>
              <a:gd name="connsiteY2100" fmla="*/ 3772538 h 5834374"/>
              <a:gd name="connsiteX2101" fmla="*/ 1108698 w 6967396"/>
              <a:gd name="connsiteY2101" fmla="*/ 3722055 h 5834374"/>
              <a:gd name="connsiteX2102" fmla="*/ 1127506 w 6967396"/>
              <a:gd name="connsiteY2102" fmla="*/ 3680973 h 5834374"/>
              <a:gd name="connsiteX2103" fmla="*/ 1152254 w 6967396"/>
              <a:gd name="connsiteY2103" fmla="*/ 3642863 h 5834374"/>
              <a:gd name="connsiteX2104" fmla="*/ 1168093 w 6967396"/>
              <a:gd name="connsiteY2104" fmla="*/ 3600789 h 5834374"/>
              <a:gd name="connsiteX2105" fmla="*/ 1183933 w 6967396"/>
              <a:gd name="connsiteY2105" fmla="*/ 3555750 h 5834374"/>
              <a:gd name="connsiteX2106" fmla="*/ 1215608 w 6967396"/>
              <a:gd name="connsiteY2106" fmla="*/ 3488435 h 5834374"/>
              <a:gd name="connsiteX2107" fmla="*/ 1216728 w 6967396"/>
              <a:gd name="connsiteY2107" fmla="*/ 3485939 h 5834374"/>
              <a:gd name="connsiteX2108" fmla="*/ 1215532 w 6967396"/>
              <a:gd name="connsiteY2108" fmla="*/ 3486419 h 5834374"/>
              <a:gd name="connsiteX2109" fmla="*/ 1179895 w 6967396"/>
              <a:gd name="connsiteY2109" fmla="*/ 3481964 h 5834374"/>
              <a:gd name="connsiteX2110" fmla="*/ 1144257 w 6967396"/>
              <a:gd name="connsiteY2110" fmla="*/ 3486417 h 5834374"/>
              <a:gd name="connsiteX2111" fmla="*/ 1088823 w 6967396"/>
              <a:gd name="connsiteY2111" fmla="*/ 3474537 h 5834374"/>
              <a:gd name="connsiteX2112" fmla="*/ 1069024 w 6967396"/>
              <a:gd name="connsiteY2112" fmla="*/ 3486416 h 5834374"/>
              <a:gd name="connsiteX2113" fmla="*/ 1001711 w 6967396"/>
              <a:gd name="connsiteY2113" fmla="*/ 3482457 h 5834374"/>
              <a:gd name="connsiteX2114" fmla="*/ 997750 w 6967396"/>
              <a:gd name="connsiteY2114" fmla="*/ 3479982 h 5834374"/>
              <a:gd name="connsiteX2115" fmla="*/ 993791 w 6967396"/>
              <a:gd name="connsiteY2115" fmla="*/ 3474537 h 5834374"/>
              <a:gd name="connsiteX2116" fmla="*/ 1010619 w 6967396"/>
              <a:gd name="connsiteY2116" fmla="*/ 3467608 h 5834374"/>
              <a:gd name="connsiteX2117" fmla="*/ 1033387 w 6967396"/>
              <a:gd name="connsiteY2117" fmla="*/ 3466619 h 5834374"/>
              <a:gd name="connsiteX2118" fmla="*/ 1109115 w 6967396"/>
              <a:gd name="connsiteY2118" fmla="*/ 3445831 h 5834374"/>
              <a:gd name="connsiteX2119" fmla="*/ 1187812 w 6967396"/>
              <a:gd name="connsiteY2119" fmla="*/ 3430983 h 5834374"/>
              <a:gd name="connsiteX2120" fmla="*/ 1241474 w 6967396"/>
              <a:gd name="connsiteY2120" fmla="*/ 3423316 h 5834374"/>
              <a:gd name="connsiteX2121" fmla="*/ 1247278 w 6967396"/>
              <a:gd name="connsiteY2121" fmla="*/ 3405303 h 5834374"/>
              <a:gd name="connsiteX2122" fmla="*/ 1235328 w 6967396"/>
              <a:gd name="connsiteY2122" fmla="*/ 3395344 h 5834374"/>
              <a:gd name="connsiteX2123" fmla="*/ 1254491 w 6967396"/>
              <a:gd name="connsiteY2123" fmla="*/ 3387681 h 5834374"/>
              <a:gd name="connsiteX2124" fmla="*/ 1268398 w 6967396"/>
              <a:gd name="connsiteY2124" fmla="*/ 3353717 h 5834374"/>
              <a:gd name="connsiteX2125" fmla="*/ 1267006 w 6967396"/>
              <a:gd name="connsiteY2125" fmla="*/ 3351790 h 5834374"/>
              <a:gd name="connsiteX2126" fmla="*/ 1268672 w 6967396"/>
              <a:gd name="connsiteY2126" fmla="*/ 3353041 h 5834374"/>
              <a:gd name="connsiteX2127" fmla="*/ 1277478 w 6967396"/>
              <a:gd name="connsiteY2127" fmla="*/ 3331535 h 5834374"/>
              <a:gd name="connsiteX2128" fmla="*/ 1303176 w 6967396"/>
              <a:gd name="connsiteY2128" fmla="*/ 3294540 h 5834374"/>
              <a:gd name="connsiteX2129" fmla="*/ 1284863 w 6967396"/>
              <a:gd name="connsiteY2129" fmla="*/ 3301322 h 5834374"/>
              <a:gd name="connsiteX2130" fmla="*/ 1259124 w 6967396"/>
              <a:gd name="connsiteY2130" fmla="*/ 3298849 h 5834374"/>
              <a:gd name="connsiteX2131" fmla="*/ 1233389 w 6967396"/>
              <a:gd name="connsiteY2131" fmla="*/ 3305284 h 5834374"/>
              <a:gd name="connsiteX2132" fmla="*/ 1166072 w 6967396"/>
              <a:gd name="connsiteY2132" fmla="*/ 3301322 h 5834374"/>
              <a:gd name="connsiteX2133" fmla="*/ 1143801 w 6967396"/>
              <a:gd name="connsiteY2133" fmla="*/ 3311224 h 5834374"/>
              <a:gd name="connsiteX2134" fmla="*/ 1118557 w 6967396"/>
              <a:gd name="connsiteY2134" fmla="*/ 3309242 h 5834374"/>
              <a:gd name="connsiteX2135" fmla="*/ 1075004 w 6967396"/>
              <a:gd name="connsiteY2135" fmla="*/ 3321122 h 5834374"/>
              <a:gd name="connsiteX2136" fmla="*/ 1061639 w 6967396"/>
              <a:gd name="connsiteY2136" fmla="*/ 3319636 h 5834374"/>
              <a:gd name="connsiteX2137" fmla="*/ 1051244 w 6967396"/>
              <a:gd name="connsiteY2137" fmla="*/ 3309243 h 5834374"/>
              <a:gd name="connsiteX2138" fmla="*/ 1068074 w 6967396"/>
              <a:gd name="connsiteY2138" fmla="*/ 3300333 h 5834374"/>
              <a:gd name="connsiteX2139" fmla="*/ 1090841 w 6967396"/>
              <a:gd name="connsiteY2139" fmla="*/ 3297364 h 5834374"/>
              <a:gd name="connsiteX2140" fmla="*/ 1123012 w 6967396"/>
              <a:gd name="connsiteY2140" fmla="*/ 3286971 h 5834374"/>
              <a:gd name="connsiteX2141" fmla="*/ 1158154 w 6967396"/>
              <a:gd name="connsiteY2141" fmla="*/ 3285487 h 5834374"/>
              <a:gd name="connsiteX2142" fmla="*/ 1151227 w 6967396"/>
              <a:gd name="connsiteY2142" fmla="*/ 3275584 h 5834374"/>
              <a:gd name="connsiteX2143" fmla="*/ 1150236 w 6967396"/>
              <a:gd name="connsiteY2143" fmla="*/ 3265688 h 5834374"/>
              <a:gd name="connsiteX2144" fmla="*/ 1162114 w 6967396"/>
              <a:gd name="connsiteY2144" fmla="*/ 3269648 h 5834374"/>
              <a:gd name="connsiteX2145" fmla="*/ 1254176 w 6967396"/>
              <a:gd name="connsiteY2145" fmla="*/ 3245890 h 5834374"/>
              <a:gd name="connsiteX2146" fmla="*/ 1340299 w 6967396"/>
              <a:gd name="connsiteY2146" fmla="*/ 3222132 h 5834374"/>
              <a:gd name="connsiteX2147" fmla="*/ 1344753 w 6967396"/>
              <a:gd name="connsiteY2147" fmla="*/ 3216687 h 5834374"/>
              <a:gd name="connsiteX2148" fmla="*/ 1347405 w 6967396"/>
              <a:gd name="connsiteY2148" fmla="*/ 3215804 h 5834374"/>
              <a:gd name="connsiteX2149" fmla="*/ 1363812 w 6967396"/>
              <a:gd name="connsiteY2149" fmla="*/ 3194415 h 5834374"/>
              <a:gd name="connsiteX2150" fmla="*/ 1348219 w 6967396"/>
              <a:gd name="connsiteY2150" fmla="*/ 3194414 h 5834374"/>
              <a:gd name="connsiteX2151" fmla="*/ 1326440 w 6967396"/>
              <a:gd name="connsiteY2151" fmla="*/ 3198867 h 5834374"/>
              <a:gd name="connsiteX2152" fmla="*/ 1304661 w 6967396"/>
              <a:gd name="connsiteY2152" fmla="*/ 3206293 h 5834374"/>
              <a:gd name="connsiteX2153" fmla="*/ 1288824 w 6967396"/>
              <a:gd name="connsiteY2153" fmla="*/ 3194414 h 5834374"/>
              <a:gd name="connsiteX2154" fmla="*/ 1253884 w 6967396"/>
              <a:gd name="connsiteY2154" fmla="*/ 3196742 h 5834374"/>
              <a:gd name="connsiteX2155" fmla="*/ 1251246 w 6967396"/>
              <a:gd name="connsiteY2155" fmla="*/ 3199381 h 5834374"/>
              <a:gd name="connsiteX2156" fmla="*/ 1248228 w 6967396"/>
              <a:gd name="connsiteY2156" fmla="*/ 3197120 h 5834374"/>
              <a:gd name="connsiteX2157" fmla="*/ 1236851 w 6967396"/>
              <a:gd name="connsiteY2157" fmla="*/ 3197878 h 5834374"/>
              <a:gd name="connsiteX2158" fmla="*/ 1181913 w 6967396"/>
              <a:gd name="connsiteY2158" fmla="*/ 3198373 h 5834374"/>
              <a:gd name="connsiteX2159" fmla="*/ 1158153 w 6967396"/>
              <a:gd name="connsiteY2159" fmla="*/ 3210252 h 5834374"/>
              <a:gd name="connsiteX2160" fmla="*/ 1128153 w 6967396"/>
              <a:gd name="connsiteY2160" fmla="*/ 3210252 h 5834374"/>
              <a:gd name="connsiteX2161" fmla="*/ 1098305 w 6967396"/>
              <a:gd name="connsiteY2161" fmla="*/ 3217199 h 5834374"/>
              <a:gd name="connsiteX2162" fmla="*/ 1001786 w 6967396"/>
              <a:gd name="connsiteY2162" fmla="*/ 3227101 h 5834374"/>
              <a:gd name="connsiteX2163" fmla="*/ 968627 w 6967396"/>
              <a:gd name="connsiteY2163" fmla="*/ 3227099 h 5834374"/>
              <a:gd name="connsiteX2164" fmla="*/ 938433 w 6967396"/>
              <a:gd name="connsiteY2164" fmla="*/ 3227099 h 5834374"/>
              <a:gd name="connsiteX2165" fmla="*/ 902797 w 6967396"/>
              <a:gd name="connsiteY2165" fmla="*/ 3238978 h 5834374"/>
              <a:gd name="connsiteX2166" fmla="*/ 886958 w 6967396"/>
              <a:gd name="connsiteY2166" fmla="*/ 3235018 h 5834374"/>
              <a:gd name="connsiteX2167" fmla="*/ 911705 w 6967396"/>
              <a:gd name="connsiteY2167" fmla="*/ 3231059 h 5834374"/>
              <a:gd name="connsiteX2168" fmla="*/ 928599 w 6967396"/>
              <a:gd name="connsiteY2168" fmla="*/ 3216837 h 5834374"/>
              <a:gd name="connsiteX2169" fmla="*/ 920081 w 6967396"/>
              <a:gd name="connsiteY2169" fmla="*/ 3222626 h 5834374"/>
              <a:gd name="connsiteX2170" fmla="*/ 904739 w 6967396"/>
              <a:gd name="connsiteY2170" fmla="*/ 3222132 h 5834374"/>
              <a:gd name="connsiteX2171" fmla="*/ 888901 w 6967396"/>
              <a:gd name="connsiteY2171" fmla="*/ 3230051 h 5834374"/>
              <a:gd name="connsiteX2172" fmla="*/ 812182 w 6967396"/>
              <a:gd name="connsiteY2172" fmla="*/ 3233019 h 5834374"/>
              <a:gd name="connsiteX2173" fmla="*/ 738434 w 6967396"/>
              <a:gd name="connsiteY2173" fmla="*/ 3230051 h 5834374"/>
              <a:gd name="connsiteX2174" fmla="*/ 718634 w 6967396"/>
              <a:gd name="connsiteY2174" fmla="*/ 3237970 h 5834374"/>
              <a:gd name="connsiteX2175" fmla="*/ 682998 w 6967396"/>
              <a:gd name="connsiteY2175" fmla="*/ 3233515 h 5834374"/>
              <a:gd name="connsiteX2176" fmla="*/ 647362 w 6967396"/>
              <a:gd name="connsiteY2176" fmla="*/ 3237970 h 5834374"/>
              <a:gd name="connsiteX2177" fmla="*/ 591926 w 6967396"/>
              <a:gd name="connsiteY2177" fmla="*/ 3226091 h 5834374"/>
              <a:gd name="connsiteX2178" fmla="*/ 572130 w 6967396"/>
              <a:gd name="connsiteY2178" fmla="*/ 3237970 h 5834374"/>
              <a:gd name="connsiteX2179" fmla="*/ 504814 w 6967396"/>
              <a:gd name="connsiteY2179" fmla="*/ 3234011 h 5834374"/>
              <a:gd name="connsiteX2180" fmla="*/ 500855 w 6967396"/>
              <a:gd name="connsiteY2180" fmla="*/ 3231535 h 5834374"/>
              <a:gd name="connsiteX2181" fmla="*/ 496897 w 6967396"/>
              <a:gd name="connsiteY2181" fmla="*/ 3226091 h 5834374"/>
              <a:gd name="connsiteX2182" fmla="*/ 513726 w 6967396"/>
              <a:gd name="connsiteY2182" fmla="*/ 3219161 h 5834374"/>
              <a:gd name="connsiteX2183" fmla="*/ 536493 w 6967396"/>
              <a:gd name="connsiteY2183" fmla="*/ 3218173 h 5834374"/>
              <a:gd name="connsiteX2184" fmla="*/ 612221 w 6967396"/>
              <a:gd name="connsiteY2184" fmla="*/ 3197384 h 5834374"/>
              <a:gd name="connsiteX2185" fmla="*/ 690918 w 6967396"/>
              <a:gd name="connsiteY2185" fmla="*/ 3182533 h 5834374"/>
              <a:gd name="connsiteX2186" fmla="*/ 746354 w 6967396"/>
              <a:gd name="connsiteY2186" fmla="*/ 3174614 h 5834374"/>
              <a:gd name="connsiteX2187" fmla="*/ 762191 w 6967396"/>
              <a:gd name="connsiteY2187" fmla="*/ 3174617 h 5834374"/>
              <a:gd name="connsiteX2188" fmla="*/ 753283 w 6967396"/>
              <a:gd name="connsiteY2188" fmla="*/ 3159272 h 5834374"/>
              <a:gd name="connsiteX2189" fmla="*/ 738434 w 6967396"/>
              <a:gd name="connsiteY2189" fmla="*/ 3146897 h 5834374"/>
              <a:gd name="connsiteX2190" fmla="*/ 770605 w 6967396"/>
              <a:gd name="connsiteY2190" fmla="*/ 3134029 h 5834374"/>
              <a:gd name="connsiteX2191" fmla="*/ 805749 w 6967396"/>
              <a:gd name="connsiteY2191" fmla="*/ 3127101 h 5834374"/>
              <a:gd name="connsiteX2192" fmla="*/ 816143 w 6967396"/>
              <a:gd name="connsiteY2192" fmla="*/ 3119180 h 5834374"/>
              <a:gd name="connsiteX2193" fmla="*/ 829504 w 6967396"/>
              <a:gd name="connsiteY2193" fmla="*/ 3123142 h 5834374"/>
              <a:gd name="connsiteX2194" fmla="*/ 857223 w 6967396"/>
              <a:gd name="connsiteY2194" fmla="*/ 3120171 h 5834374"/>
              <a:gd name="connsiteX2195" fmla="*/ 884939 w 6967396"/>
              <a:gd name="connsiteY2195" fmla="*/ 3123142 h 5834374"/>
              <a:gd name="connsiteX2196" fmla="*/ 889394 w 6967396"/>
              <a:gd name="connsiteY2196" fmla="*/ 3114233 h 5834374"/>
              <a:gd name="connsiteX2197" fmla="*/ 896820 w 6967396"/>
              <a:gd name="connsiteY2197" fmla="*/ 3111261 h 5834374"/>
              <a:gd name="connsiteX2198" fmla="*/ 902357 w 6967396"/>
              <a:gd name="connsiteY2198" fmla="*/ 3114030 h 5834374"/>
              <a:gd name="connsiteX2199" fmla="*/ 898838 w 6967396"/>
              <a:gd name="connsiteY2199" fmla="*/ 3096431 h 5834374"/>
              <a:gd name="connsiteX2200" fmla="*/ 938928 w 6967396"/>
              <a:gd name="connsiteY2200" fmla="*/ 3091977 h 5834374"/>
              <a:gd name="connsiteX2201" fmla="*/ 970112 w 6967396"/>
              <a:gd name="connsiteY2201" fmla="*/ 3084551 h 5834374"/>
              <a:gd name="connsiteX2202" fmla="*/ 985948 w 6967396"/>
              <a:gd name="connsiteY2202" fmla="*/ 3088512 h 5834374"/>
              <a:gd name="connsiteX2203" fmla="*/ 993869 w 6967396"/>
              <a:gd name="connsiteY2203" fmla="*/ 3068716 h 5834374"/>
              <a:gd name="connsiteX2204" fmla="*/ 984959 w 6967396"/>
              <a:gd name="connsiteY2204" fmla="*/ 3062776 h 5834374"/>
              <a:gd name="connsiteX2205" fmla="*/ 981989 w 6967396"/>
              <a:gd name="connsiteY2205" fmla="*/ 3056835 h 5834374"/>
              <a:gd name="connsiteX2206" fmla="*/ 993868 w 6967396"/>
              <a:gd name="connsiteY2206" fmla="*/ 3060794 h 5834374"/>
              <a:gd name="connsiteX2207" fmla="*/ 1054749 w 6967396"/>
              <a:gd name="connsiteY2207" fmla="*/ 3054360 h 5834374"/>
              <a:gd name="connsiteX2208" fmla="*/ 1100778 w 6967396"/>
              <a:gd name="connsiteY2208" fmla="*/ 3033078 h 5834374"/>
              <a:gd name="connsiteX2209" fmla="*/ 1089891 w 6967396"/>
              <a:gd name="connsiteY2209" fmla="*/ 3022683 h 5834374"/>
              <a:gd name="connsiteX2210" fmla="*/ 1073061 w 6967396"/>
              <a:gd name="connsiteY2210" fmla="*/ 3021200 h 5834374"/>
              <a:gd name="connsiteX2211" fmla="*/ 1041385 w 6967396"/>
              <a:gd name="connsiteY2211" fmla="*/ 3037038 h 5834374"/>
              <a:gd name="connsiteX2212" fmla="*/ 968132 w 6967396"/>
              <a:gd name="connsiteY2212" fmla="*/ 3035059 h 5834374"/>
              <a:gd name="connsiteX2213" fmla="*/ 894878 w 6967396"/>
              <a:gd name="connsiteY2213" fmla="*/ 3033077 h 5834374"/>
              <a:gd name="connsiteX2214" fmla="*/ 871119 w 6967396"/>
              <a:gd name="connsiteY2214" fmla="*/ 3040999 h 5834374"/>
              <a:gd name="connsiteX2215" fmla="*/ 828061 w 6967396"/>
              <a:gd name="connsiteY2215" fmla="*/ 3038028 h 5834374"/>
              <a:gd name="connsiteX2216" fmla="*/ 787969 w 6967396"/>
              <a:gd name="connsiteY2216" fmla="*/ 3052876 h 5834374"/>
              <a:gd name="connsiteX2217" fmla="*/ 762230 w 6967396"/>
              <a:gd name="connsiteY2217" fmla="*/ 3050402 h 5834374"/>
              <a:gd name="connsiteX2218" fmla="*/ 736492 w 6967396"/>
              <a:gd name="connsiteY2218" fmla="*/ 3056835 h 5834374"/>
              <a:gd name="connsiteX2219" fmla="*/ 669178 w 6967396"/>
              <a:gd name="connsiteY2219" fmla="*/ 3052875 h 5834374"/>
              <a:gd name="connsiteX2220" fmla="*/ 646906 w 6967396"/>
              <a:gd name="connsiteY2220" fmla="*/ 3062775 h 5834374"/>
              <a:gd name="connsiteX2221" fmla="*/ 621664 w 6967396"/>
              <a:gd name="connsiteY2221" fmla="*/ 3060795 h 5834374"/>
              <a:gd name="connsiteX2222" fmla="*/ 578106 w 6967396"/>
              <a:gd name="connsiteY2222" fmla="*/ 3072674 h 5834374"/>
              <a:gd name="connsiteX2223" fmla="*/ 564742 w 6967396"/>
              <a:gd name="connsiteY2223" fmla="*/ 3071190 h 5834374"/>
              <a:gd name="connsiteX2224" fmla="*/ 554350 w 6967396"/>
              <a:gd name="connsiteY2224" fmla="*/ 3060796 h 5834374"/>
              <a:gd name="connsiteX2225" fmla="*/ 571177 w 6967396"/>
              <a:gd name="connsiteY2225" fmla="*/ 3051887 h 5834374"/>
              <a:gd name="connsiteX2226" fmla="*/ 593947 w 6967396"/>
              <a:gd name="connsiteY2226" fmla="*/ 3048917 h 5834374"/>
              <a:gd name="connsiteX2227" fmla="*/ 626118 w 6967396"/>
              <a:gd name="connsiteY2227" fmla="*/ 3038521 h 5834374"/>
              <a:gd name="connsiteX2228" fmla="*/ 661259 w 6967396"/>
              <a:gd name="connsiteY2228" fmla="*/ 3037037 h 5834374"/>
              <a:gd name="connsiteX2229" fmla="*/ 654330 w 6967396"/>
              <a:gd name="connsiteY2229" fmla="*/ 3027138 h 5834374"/>
              <a:gd name="connsiteX2230" fmla="*/ 653341 w 6967396"/>
              <a:gd name="connsiteY2230" fmla="*/ 3017238 h 5834374"/>
              <a:gd name="connsiteX2231" fmla="*/ 665219 w 6967396"/>
              <a:gd name="connsiteY2231" fmla="*/ 3021198 h 5834374"/>
              <a:gd name="connsiteX2232" fmla="*/ 757281 w 6967396"/>
              <a:gd name="connsiteY2232" fmla="*/ 2997440 h 5834374"/>
              <a:gd name="connsiteX2233" fmla="*/ 843401 w 6967396"/>
              <a:gd name="connsiteY2233" fmla="*/ 2973683 h 5834374"/>
              <a:gd name="connsiteX2234" fmla="*/ 847855 w 6967396"/>
              <a:gd name="connsiteY2234" fmla="*/ 2968238 h 5834374"/>
              <a:gd name="connsiteX2235" fmla="*/ 855282 w 6967396"/>
              <a:gd name="connsiteY2235" fmla="*/ 2965763 h 5834374"/>
              <a:gd name="connsiteX2236" fmla="*/ 867160 w 6967396"/>
              <a:gd name="connsiteY2236" fmla="*/ 2969723 h 5834374"/>
              <a:gd name="connsiteX2237" fmla="*/ 890920 w 6967396"/>
              <a:gd name="connsiteY2237" fmla="*/ 2965763 h 5834374"/>
              <a:gd name="connsiteX2238" fmla="*/ 890918 w 6967396"/>
              <a:gd name="connsiteY2238" fmla="*/ 2957845 h 5834374"/>
              <a:gd name="connsiteX2239" fmla="*/ 874091 w 6967396"/>
              <a:gd name="connsiteY2239" fmla="*/ 2945965 h 5834374"/>
              <a:gd name="connsiteX2240" fmla="*/ 851321 w 6967396"/>
              <a:gd name="connsiteY2240" fmla="*/ 2945965 h 5834374"/>
              <a:gd name="connsiteX2241" fmla="*/ 829543 w 6967396"/>
              <a:gd name="connsiteY2241" fmla="*/ 2950422 h 5834374"/>
              <a:gd name="connsiteX2242" fmla="*/ 807767 w 6967396"/>
              <a:gd name="connsiteY2242" fmla="*/ 2957843 h 5834374"/>
              <a:gd name="connsiteX2243" fmla="*/ 791929 w 6967396"/>
              <a:gd name="connsiteY2243" fmla="*/ 2945964 h 5834374"/>
              <a:gd name="connsiteX2244" fmla="*/ 739958 w 6967396"/>
              <a:gd name="connsiteY2244" fmla="*/ 2949432 h 5834374"/>
              <a:gd name="connsiteX2245" fmla="*/ 685017 w 6967396"/>
              <a:gd name="connsiteY2245" fmla="*/ 2949927 h 5834374"/>
              <a:gd name="connsiteX2246" fmla="*/ 661260 w 6967396"/>
              <a:gd name="connsiteY2246" fmla="*/ 2961805 h 5834374"/>
              <a:gd name="connsiteX2247" fmla="*/ 625622 w 6967396"/>
              <a:gd name="connsiteY2247" fmla="*/ 2961805 h 5834374"/>
              <a:gd name="connsiteX2248" fmla="*/ 599887 w 6967396"/>
              <a:gd name="connsiteY2248" fmla="*/ 2958339 h 5834374"/>
              <a:gd name="connsiteX2249" fmla="*/ 574147 w 6967396"/>
              <a:gd name="connsiteY2249" fmla="*/ 2969725 h 5834374"/>
              <a:gd name="connsiteX2250" fmla="*/ 539997 w 6967396"/>
              <a:gd name="connsiteY2250" fmla="*/ 2964773 h 5834374"/>
              <a:gd name="connsiteX2251" fmla="*/ 502876 w 6967396"/>
              <a:gd name="connsiteY2251" fmla="*/ 2965764 h 5834374"/>
              <a:gd name="connsiteX2252" fmla="*/ 467733 w 6967396"/>
              <a:gd name="connsiteY2252" fmla="*/ 2968734 h 5834374"/>
              <a:gd name="connsiteX2253" fmla="*/ 435561 w 6967396"/>
              <a:gd name="connsiteY2253" fmla="*/ 2965762 h 5834374"/>
              <a:gd name="connsiteX2254" fmla="*/ 423187 w 6967396"/>
              <a:gd name="connsiteY2254" fmla="*/ 2974179 h 5834374"/>
              <a:gd name="connsiteX2255" fmla="*/ 407841 w 6967396"/>
              <a:gd name="connsiteY2255" fmla="*/ 2973683 h 5834374"/>
              <a:gd name="connsiteX2256" fmla="*/ 392003 w 6967396"/>
              <a:gd name="connsiteY2256" fmla="*/ 2981602 h 5834374"/>
              <a:gd name="connsiteX2257" fmla="*/ 315285 w 6967396"/>
              <a:gd name="connsiteY2257" fmla="*/ 2984573 h 5834374"/>
              <a:gd name="connsiteX2258" fmla="*/ 241539 w 6967396"/>
              <a:gd name="connsiteY2258" fmla="*/ 2981601 h 5834374"/>
              <a:gd name="connsiteX2259" fmla="*/ 221740 w 6967396"/>
              <a:gd name="connsiteY2259" fmla="*/ 2989523 h 5834374"/>
              <a:gd name="connsiteX2260" fmla="*/ 186104 w 6967396"/>
              <a:gd name="connsiteY2260" fmla="*/ 2985068 h 5834374"/>
              <a:gd name="connsiteX2261" fmla="*/ 150466 w 6967396"/>
              <a:gd name="connsiteY2261" fmla="*/ 2989524 h 5834374"/>
              <a:gd name="connsiteX2262" fmla="*/ 95033 w 6967396"/>
              <a:gd name="connsiteY2262" fmla="*/ 2977644 h 5834374"/>
              <a:gd name="connsiteX2263" fmla="*/ 75233 w 6967396"/>
              <a:gd name="connsiteY2263" fmla="*/ 2989524 h 5834374"/>
              <a:gd name="connsiteX2264" fmla="*/ 7919 w 6967396"/>
              <a:gd name="connsiteY2264" fmla="*/ 2985561 h 5834374"/>
              <a:gd name="connsiteX2265" fmla="*/ 3962 w 6967396"/>
              <a:gd name="connsiteY2265" fmla="*/ 2983089 h 5834374"/>
              <a:gd name="connsiteX2266" fmla="*/ 0 w 6967396"/>
              <a:gd name="connsiteY2266" fmla="*/ 2977645 h 5834374"/>
              <a:gd name="connsiteX2267" fmla="*/ 16828 w 6967396"/>
              <a:gd name="connsiteY2267" fmla="*/ 2970712 h 5834374"/>
              <a:gd name="connsiteX2268" fmla="*/ 39596 w 6967396"/>
              <a:gd name="connsiteY2268" fmla="*/ 2969724 h 5834374"/>
              <a:gd name="connsiteX2269" fmla="*/ 115326 w 6967396"/>
              <a:gd name="connsiteY2269" fmla="*/ 2948934 h 5834374"/>
              <a:gd name="connsiteX2270" fmla="*/ 194024 w 6967396"/>
              <a:gd name="connsiteY2270" fmla="*/ 2934086 h 5834374"/>
              <a:gd name="connsiteX2271" fmla="*/ 249457 w 6967396"/>
              <a:gd name="connsiteY2271" fmla="*/ 2926168 h 5834374"/>
              <a:gd name="connsiteX2272" fmla="*/ 265297 w 6967396"/>
              <a:gd name="connsiteY2272" fmla="*/ 2926167 h 5834374"/>
              <a:gd name="connsiteX2273" fmla="*/ 256386 w 6967396"/>
              <a:gd name="connsiteY2273" fmla="*/ 2910823 h 5834374"/>
              <a:gd name="connsiteX2274" fmla="*/ 241537 w 6967396"/>
              <a:gd name="connsiteY2274" fmla="*/ 2898451 h 5834374"/>
              <a:gd name="connsiteX2275" fmla="*/ 273711 w 6967396"/>
              <a:gd name="connsiteY2275" fmla="*/ 2885582 h 5834374"/>
              <a:gd name="connsiteX2276" fmla="*/ 308851 w 6967396"/>
              <a:gd name="connsiteY2276" fmla="*/ 2878652 h 5834374"/>
              <a:gd name="connsiteX2277" fmla="*/ 319246 w 6967396"/>
              <a:gd name="connsiteY2277" fmla="*/ 2870734 h 5834374"/>
              <a:gd name="connsiteX2278" fmla="*/ 332610 w 6967396"/>
              <a:gd name="connsiteY2278" fmla="*/ 2874692 h 5834374"/>
              <a:gd name="connsiteX2279" fmla="*/ 360328 w 6967396"/>
              <a:gd name="connsiteY2279" fmla="*/ 2871721 h 5834374"/>
              <a:gd name="connsiteX2280" fmla="*/ 388045 w 6967396"/>
              <a:gd name="connsiteY2280" fmla="*/ 2874692 h 5834374"/>
              <a:gd name="connsiteX2281" fmla="*/ 392499 w 6967396"/>
              <a:gd name="connsiteY2281" fmla="*/ 2865783 h 5834374"/>
              <a:gd name="connsiteX2282" fmla="*/ 399922 w 6967396"/>
              <a:gd name="connsiteY2282" fmla="*/ 2862812 h 5834374"/>
              <a:gd name="connsiteX2283" fmla="*/ 407844 w 6967396"/>
              <a:gd name="connsiteY2283" fmla="*/ 2866773 h 5834374"/>
              <a:gd name="connsiteX2284" fmla="*/ 451399 w 6967396"/>
              <a:gd name="connsiteY2284" fmla="*/ 2846974 h 5834374"/>
              <a:gd name="connsiteX2285" fmla="*/ 498913 w 6967396"/>
              <a:gd name="connsiteY2285" fmla="*/ 2843015 h 5834374"/>
              <a:gd name="connsiteX2286" fmla="*/ 514752 w 6967396"/>
              <a:gd name="connsiteY2286" fmla="*/ 2831136 h 5834374"/>
              <a:gd name="connsiteX2287" fmla="*/ 535540 w 6967396"/>
              <a:gd name="connsiteY2287" fmla="*/ 2832126 h 5834374"/>
              <a:gd name="connsiteX2288" fmla="*/ 538511 w 6967396"/>
              <a:gd name="connsiteY2288" fmla="*/ 2827179 h 5834374"/>
              <a:gd name="connsiteX2289" fmla="*/ 550389 w 6967396"/>
              <a:gd name="connsiteY2289" fmla="*/ 2831135 h 5834374"/>
              <a:gd name="connsiteX2290" fmla="*/ 570188 w 6967396"/>
              <a:gd name="connsiteY2290" fmla="*/ 2827178 h 5834374"/>
              <a:gd name="connsiteX2291" fmla="*/ 578106 w 6967396"/>
              <a:gd name="connsiteY2291" fmla="*/ 2807379 h 5834374"/>
              <a:gd name="connsiteX2292" fmla="*/ 597907 w 6967396"/>
              <a:gd name="connsiteY2292" fmla="*/ 2807378 h 5834374"/>
              <a:gd name="connsiteX2293" fmla="*/ 611764 w 6967396"/>
              <a:gd name="connsiteY2293" fmla="*/ 2809854 h 5834374"/>
              <a:gd name="connsiteX2294" fmla="*/ 625621 w 6967396"/>
              <a:gd name="connsiteY2294" fmla="*/ 2815299 h 5834374"/>
              <a:gd name="connsiteX2295" fmla="*/ 676603 w 6967396"/>
              <a:gd name="connsiteY2295" fmla="*/ 2796985 h 5834374"/>
              <a:gd name="connsiteX2296" fmla="*/ 724615 w 6967396"/>
              <a:gd name="connsiteY2296" fmla="*/ 2775700 h 5834374"/>
              <a:gd name="connsiteX2297" fmla="*/ 760252 w 6967396"/>
              <a:gd name="connsiteY2297" fmla="*/ 2779661 h 5834374"/>
              <a:gd name="connsiteX2298" fmla="*/ 762231 w 6967396"/>
              <a:gd name="connsiteY2298" fmla="*/ 2767781 h 5834374"/>
              <a:gd name="connsiteX2299" fmla="*/ 776091 w 6967396"/>
              <a:gd name="connsiteY2299" fmla="*/ 2767781 h 5834374"/>
              <a:gd name="connsiteX2300" fmla="*/ 791927 w 6967396"/>
              <a:gd name="connsiteY2300" fmla="*/ 2767781 h 5834374"/>
              <a:gd name="connsiteX2301" fmla="*/ 812220 w 6967396"/>
              <a:gd name="connsiteY2301" fmla="*/ 2756895 h 5834374"/>
              <a:gd name="connsiteX2302" fmla="*/ 835483 w 6967396"/>
              <a:gd name="connsiteY2302" fmla="*/ 2751945 h 5834374"/>
              <a:gd name="connsiteX2303" fmla="*/ 867161 w 6967396"/>
              <a:gd name="connsiteY2303" fmla="*/ 2759863 h 5834374"/>
              <a:gd name="connsiteX2304" fmla="*/ 882998 w 6967396"/>
              <a:gd name="connsiteY2304" fmla="*/ 2740065 h 5834374"/>
              <a:gd name="connsiteX2305" fmla="*/ 934474 w 6967396"/>
              <a:gd name="connsiteY2305" fmla="*/ 2734621 h 5834374"/>
              <a:gd name="connsiteX2306" fmla="*/ 985949 w 6967396"/>
              <a:gd name="connsiteY2306" fmla="*/ 2720266 h 5834374"/>
              <a:gd name="connsiteX2307" fmla="*/ 1008718 w 6967396"/>
              <a:gd name="connsiteY2307" fmla="*/ 2721257 h 5834374"/>
              <a:gd name="connsiteX2308" fmla="*/ 1025548 w 6967396"/>
              <a:gd name="connsiteY2308" fmla="*/ 2704429 h 5834374"/>
              <a:gd name="connsiteX2309" fmla="*/ 1145325 w 6967396"/>
              <a:gd name="connsiteY2309" fmla="*/ 2676712 h 5834374"/>
              <a:gd name="connsiteX2310" fmla="*/ 1271043 w 6967396"/>
              <a:gd name="connsiteY2310" fmla="*/ 2637115 h 5834374"/>
              <a:gd name="connsiteX2311" fmla="*/ 1278961 w 6967396"/>
              <a:gd name="connsiteY2311" fmla="*/ 2637114 h 5834374"/>
              <a:gd name="connsiteX2312" fmla="*/ 1326479 w 6967396"/>
              <a:gd name="connsiteY2312" fmla="*/ 2617317 h 5834374"/>
              <a:gd name="connsiteX2313" fmla="*/ 1370035 w 6967396"/>
              <a:gd name="connsiteY2313" fmla="*/ 2629194 h 5834374"/>
              <a:gd name="connsiteX2314" fmla="*/ 1405669 w 6967396"/>
              <a:gd name="connsiteY2314" fmla="*/ 2609397 h 5834374"/>
              <a:gd name="connsiteX2315" fmla="*/ 1444360 w 6967396"/>
              <a:gd name="connsiteY2315" fmla="*/ 2608086 h 5834374"/>
              <a:gd name="connsiteX2316" fmla="*/ 1442080 w 6967396"/>
              <a:gd name="connsiteY2316" fmla="*/ 2599928 h 5834374"/>
              <a:gd name="connsiteX2317" fmla="*/ 1470795 w 6967396"/>
              <a:gd name="connsiteY2317" fmla="*/ 2526125 h 5834374"/>
              <a:gd name="connsiteX2318" fmla="*/ 1489784 w 6967396"/>
              <a:gd name="connsiteY2318" fmla="*/ 2522360 h 5834374"/>
              <a:gd name="connsiteX2319" fmla="*/ 1508314 w 6967396"/>
              <a:gd name="connsiteY2319" fmla="*/ 2527975 h 5834374"/>
              <a:gd name="connsiteX2320" fmla="*/ 1587838 w 6967396"/>
              <a:gd name="connsiteY2320" fmla="*/ 2520148 h 5834374"/>
              <a:gd name="connsiteX2321" fmla="*/ 1664501 w 6967396"/>
              <a:gd name="connsiteY2321" fmla="*/ 2513116 h 5834374"/>
              <a:gd name="connsiteX2322" fmla="*/ 1666597 w 6967396"/>
              <a:gd name="connsiteY2322" fmla="*/ 2550047 h 5834374"/>
              <a:gd name="connsiteX2323" fmla="*/ 1695017 w 6967396"/>
              <a:gd name="connsiteY2323" fmla="*/ 2556796 h 5834374"/>
              <a:gd name="connsiteX2324" fmla="*/ 1696320 w 6967396"/>
              <a:gd name="connsiteY2324" fmla="*/ 2554736 h 5834374"/>
              <a:gd name="connsiteX2325" fmla="*/ 1681999 w 6967396"/>
              <a:gd name="connsiteY2325" fmla="*/ 2520564 h 5834374"/>
              <a:gd name="connsiteX2326" fmla="*/ 1652613 w 6967396"/>
              <a:gd name="connsiteY2326" fmla="*/ 2499995 h 5834374"/>
              <a:gd name="connsiteX2327" fmla="*/ 1584755 w 6967396"/>
              <a:gd name="connsiteY2327" fmla="*/ 2477839 h 5834374"/>
              <a:gd name="connsiteX2328" fmla="*/ 1551049 w 6967396"/>
              <a:gd name="connsiteY2328" fmla="*/ 2474924 h 5834374"/>
              <a:gd name="connsiteX2329" fmla="*/ 1530466 w 6967396"/>
              <a:gd name="connsiteY2329" fmla="*/ 2460119 h 5834374"/>
              <a:gd name="connsiteX2330" fmla="*/ 1528335 w 6967396"/>
              <a:gd name="connsiteY2330" fmla="*/ 2452491 h 5834374"/>
              <a:gd name="connsiteX2331" fmla="*/ 1456663 w 6967396"/>
              <a:gd name="connsiteY2331" fmla="*/ 2431404 h 5834374"/>
              <a:gd name="connsiteX2332" fmla="*/ 1439524 w 6967396"/>
              <a:gd name="connsiteY2332" fmla="*/ 2432594 h 5834374"/>
              <a:gd name="connsiteX2333" fmla="*/ 1425706 w 6967396"/>
              <a:gd name="connsiteY2333" fmla="*/ 2423608 h 5834374"/>
              <a:gd name="connsiteX2334" fmla="*/ 1416383 w 6967396"/>
              <a:gd name="connsiteY2334" fmla="*/ 2425183 h 5834374"/>
              <a:gd name="connsiteX2335" fmla="*/ 1408323 w 6967396"/>
              <a:gd name="connsiteY2335" fmla="*/ 2420241 h 5834374"/>
              <a:gd name="connsiteX2336" fmla="*/ 1411014 w 6967396"/>
              <a:gd name="connsiteY2336" fmla="*/ 2413322 h 5834374"/>
              <a:gd name="connsiteX2337" fmla="*/ 1416567 w 6967396"/>
              <a:gd name="connsiteY2337" fmla="*/ 2405605 h 5834374"/>
              <a:gd name="connsiteX2338" fmla="*/ 1384544 w 6967396"/>
              <a:gd name="connsiteY2338" fmla="*/ 2393993 h 5834374"/>
              <a:gd name="connsiteX2339" fmla="*/ 1364577 w 6967396"/>
              <a:gd name="connsiteY2339" fmla="*/ 2366683 h 5834374"/>
              <a:gd name="connsiteX2340" fmla="*/ 1351237 w 6967396"/>
              <a:gd name="connsiteY2340" fmla="*/ 2357563 h 5834374"/>
              <a:gd name="connsiteX2341" fmla="*/ 1345680 w 6967396"/>
              <a:gd name="connsiteY2341" fmla="*/ 2343184 h 5834374"/>
              <a:gd name="connsiteX2342" fmla="*/ 1306029 w 6967396"/>
              <a:gd name="connsiteY2342" fmla="*/ 2333707 h 5834374"/>
              <a:gd name="connsiteX2343" fmla="*/ 1291315 w 6967396"/>
              <a:gd name="connsiteY2343" fmla="*/ 2327025 h 5834374"/>
              <a:gd name="connsiteX2344" fmla="*/ 1276137 w 6967396"/>
              <a:gd name="connsiteY2344" fmla="*/ 2329722 h 5834374"/>
              <a:gd name="connsiteX2345" fmla="*/ 1237107 w 6967396"/>
              <a:gd name="connsiteY2345" fmla="*/ 2307739 h 5834374"/>
              <a:gd name="connsiteX2346" fmla="*/ 1203175 w 6967396"/>
              <a:gd name="connsiteY2346" fmla="*/ 2296663 h 5834374"/>
              <a:gd name="connsiteX2347" fmla="*/ 1169247 w 6967396"/>
              <a:gd name="connsiteY2347" fmla="*/ 2285586 h 5834374"/>
              <a:gd name="connsiteX2348" fmla="*/ 1100771 w 6967396"/>
              <a:gd name="connsiteY2348" fmla="*/ 2275936 h 5834374"/>
              <a:gd name="connsiteX2349" fmla="*/ 1089947 w 6967396"/>
              <a:gd name="connsiteY2349" fmla="*/ 2266628 h 5834374"/>
              <a:gd name="connsiteX2350" fmla="*/ 1032911 w 6967396"/>
              <a:gd name="connsiteY2350" fmla="*/ 2253784 h 5834374"/>
              <a:gd name="connsiteX2351" fmla="*/ 994385 w 6967396"/>
              <a:gd name="connsiteY2351" fmla="*/ 2250160 h 5834374"/>
              <a:gd name="connsiteX2352" fmla="*/ 952995 w 6967396"/>
              <a:gd name="connsiteY2352" fmla="*/ 2247333 h 5834374"/>
              <a:gd name="connsiteX2353" fmla="*/ 972682 w 6967396"/>
              <a:gd name="connsiteY2353" fmla="*/ 2229500 h 5834374"/>
              <a:gd name="connsiteX2354" fmla="*/ 975758 w 6967396"/>
              <a:gd name="connsiteY2354" fmla="*/ 2214764 h 5834374"/>
              <a:gd name="connsiteX2355" fmla="*/ 991749 w 6967396"/>
              <a:gd name="connsiteY2355" fmla="*/ 2224173 h 5834374"/>
              <a:gd name="connsiteX2356" fmla="*/ 1025005 w 6967396"/>
              <a:gd name="connsiteY2356" fmla="*/ 2210768 h 5834374"/>
              <a:gd name="connsiteX2357" fmla="*/ 1023963 w 6967396"/>
              <a:gd name="connsiteY2357" fmla="*/ 2203351 h 5834374"/>
              <a:gd name="connsiteX2358" fmla="*/ 1029437 w 6967396"/>
              <a:gd name="connsiteY2358" fmla="*/ 2197197 h 5834374"/>
              <a:gd name="connsiteX2359" fmla="*/ 1042130 w 6967396"/>
              <a:gd name="connsiteY2359" fmla="*/ 2200330 h 5834374"/>
              <a:gd name="connsiteX2360" fmla="*/ 1052767 w 6967396"/>
              <a:gd name="connsiteY2360" fmla="*/ 2207125 h 5834374"/>
              <a:gd name="connsiteX2361" fmla="*/ 1082657 w 6967396"/>
              <a:gd name="connsiteY2361" fmla="*/ 2211107 h 5834374"/>
              <a:gd name="connsiteX2362" fmla="*/ 1116364 w 6967396"/>
              <a:gd name="connsiteY2362" fmla="*/ 2214022 h 5834374"/>
              <a:gd name="connsiteX2363" fmla="*/ 1158761 w 6967396"/>
              <a:gd name="connsiteY2363" fmla="*/ 2218623 h 5834374"/>
              <a:gd name="connsiteX2364" fmla="*/ 1159521 w 6967396"/>
              <a:gd name="connsiteY2364" fmla="*/ 2217212 h 5834374"/>
              <a:gd name="connsiteX2365" fmla="*/ 1153129 w 6967396"/>
              <a:gd name="connsiteY2365" fmla="*/ 2216896 h 5834374"/>
              <a:gd name="connsiteX2366" fmla="*/ 1133887 w 6967396"/>
              <a:gd name="connsiteY2366" fmla="*/ 2194007 h 5834374"/>
              <a:gd name="connsiteX2367" fmla="*/ 1104339 w 6967396"/>
              <a:gd name="connsiteY2367" fmla="*/ 2189412 h 5834374"/>
              <a:gd name="connsiteX2368" fmla="*/ 1039676 w 6967396"/>
              <a:gd name="connsiteY2368" fmla="*/ 2178700 h 5834374"/>
              <a:gd name="connsiteX2369" fmla="*/ 1032365 w 6967396"/>
              <a:gd name="connsiteY2369" fmla="*/ 2161730 h 5834374"/>
              <a:gd name="connsiteX2370" fmla="*/ 1013150 w 6967396"/>
              <a:gd name="connsiteY2370" fmla="*/ 2157332 h 5834374"/>
              <a:gd name="connsiteX2371" fmla="*/ 979943 w 6967396"/>
              <a:gd name="connsiteY2371" fmla="*/ 2150679 h 5834374"/>
              <a:gd name="connsiteX2372" fmla="*/ 956117 w 6967396"/>
              <a:gd name="connsiteY2372" fmla="*/ 2144488 h 5834374"/>
              <a:gd name="connsiteX2373" fmla="*/ 952921 w 6967396"/>
              <a:gd name="connsiteY2373" fmla="*/ 2133049 h 5834374"/>
              <a:gd name="connsiteX2374" fmla="*/ 935779 w 6967396"/>
              <a:gd name="connsiteY2374" fmla="*/ 2134240 h 5834374"/>
              <a:gd name="connsiteX2375" fmla="*/ 921960 w 6967396"/>
              <a:gd name="connsiteY2375" fmla="*/ 2125253 h 5834374"/>
              <a:gd name="connsiteX2376" fmla="*/ 942068 w 6967396"/>
              <a:gd name="connsiteY2376" fmla="*/ 2108890 h 5834374"/>
              <a:gd name="connsiteX2377" fmla="*/ 928519 w 6967396"/>
              <a:gd name="connsiteY2377" fmla="*/ 2108220 h 5834374"/>
              <a:gd name="connsiteX2378" fmla="*/ 909760 w 6967396"/>
              <a:gd name="connsiteY2378" fmla="*/ 2107297 h 5834374"/>
              <a:gd name="connsiteX2379" fmla="*/ 856007 w 6967396"/>
              <a:gd name="connsiteY2379" fmla="*/ 2091481 h 5834374"/>
              <a:gd name="connsiteX2380" fmla="*/ 810493 w 6967396"/>
              <a:gd name="connsiteY2380" fmla="*/ 2061028 h 5834374"/>
              <a:gd name="connsiteX2381" fmla="*/ 789961 w 6967396"/>
              <a:gd name="connsiteY2381" fmla="*/ 2061111 h 5834374"/>
              <a:gd name="connsiteX2382" fmla="*/ 778474 w 6967396"/>
              <a:gd name="connsiteY2382" fmla="*/ 2049418 h 5834374"/>
              <a:gd name="connsiteX2383" fmla="*/ 777409 w 6967396"/>
              <a:gd name="connsiteY2383" fmla="*/ 2045602 h 5834374"/>
              <a:gd name="connsiteX2384" fmla="*/ 788399 w 6967396"/>
              <a:gd name="connsiteY2384" fmla="*/ 2026089 h 5834374"/>
              <a:gd name="connsiteX2385" fmla="*/ 825302 w 6967396"/>
              <a:gd name="connsiteY2385" fmla="*/ 2040444 h 5834374"/>
              <a:gd name="connsiteX2386" fmla="*/ 849865 w 6967396"/>
              <a:gd name="connsiteY2386" fmla="*/ 2025358 h 5834374"/>
              <a:gd name="connsiteX2387" fmla="*/ 823171 w 6967396"/>
              <a:gd name="connsiteY2387" fmla="*/ 2032817 h 5834374"/>
              <a:gd name="connsiteX2388" fmla="*/ 819524 w 6967396"/>
              <a:gd name="connsiteY2388" fmla="*/ 2005057 h 5834374"/>
              <a:gd name="connsiteX2389" fmla="*/ 859793 w 6967396"/>
              <a:gd name="connsiteY2389" fmla="*/ 2002029 h 5834374"/>
              <a:gd name="connsiteX2390" fmla="*/ 895628 w 6967396"/>
              <a:gd name="connsiteY2390" fmla="*/ 2012573 h 5834374"/>
              <a:gd name="connsiteX2391" fmla="*/ 907686 w 6967396"/>
              <a:gd name="connsiteY2391" fmla="*/ 1996871 h 5834374"/>
              <a:gd name="connsiteX2392" fmla="*/ 933147 w 6967396"/>
              <a:gd name="connsiteY2392" fmla="*/ 2014426 h 5834374"/>
              <a:gd name="connsiteX2393" fmla="*/ 952522 w 6967396"/>
              <a:gd name="connsiteY2393" fmla="*/ 2002845 h 5834374"/>
              <a:gd name="connsiteX2394" fmla="*/ 971900 w 6967396"/>
              <a:gd name="connsiteY2394" fmla="*/ 1991262 h 5834374"/>
              <a:gd name="connsiteX2395" fmla="*/ 972380 w 6967396"/>
              <a:gd name="connsiteY2395" fmla="*/ 1991305 h 5834374"/>
              <a:gd name="connsiteX2396" fmla="*/ 973896 w 6967396"/>
              <a:gd name="connsiteY2396" fmla="*/ 1987404 h 5834374"/>
              <a:gd name="connsiteX2397" fmla="*/ 992885 w 6967396"/>
              <a:gd name="connsiteY2397" fmla="*/ 1983639 h 5834374"/>
              <a:gd name="connsiteX2398" fmla="*/ 1011415 w 6967396"/>
              <a:gd name="connsiteY2398" fmla="*/ 1989254 h 5834374"/>
              <a:gd name="connsiteX2399" fmla="*/ 1031536 w 6967396"/>
              <a:gd name="connsiteY2399" fmla="*/ 1987275 h 5834374"/>
              <a:gd name="connsiteX2400" fmla="*/ 1044826 w 6967396"/>
              <a:gd name="connsiteY2400" fmla="*/ 1983735 h 5834374"/>
              <a:gd name="connsiteX2401" fmla="*/ 1051005 w 6967396"/>
              <a:gd name="connsiteY2401" fmla="*/ 1985360 h 5834374"/>
              <a:gd name="connsiteX2402" fmla="*/ 1090939 w 6967396"/>
              <a:gd name="connsiteY2402" fmla="*/ 1981427 h 5834374"/>
              <a:gd name="connsiteX2403" fmla="*/ 1167603 w 6967396"/>
              <a:gd name="connsiteY2403" fmla="*/ 1974395 h 5834374"/>
              <a:gd name="connsiteX2404" fmla="*/ 1168357 w 6967396"/>
              <a:gd name="connsiteY2404" fmla="*/ 1987695 h 5834374"/>
              <a:gd name="connsiteX2405" fmla="*/ 1180244 w 6967396"/>
              <a:gd name="connsiteY2405" fmla="*/ 1986500 h 5834374"/>
              <a:gd name="connsiteX2406" fmla="*/ 1188622 w 6967396"/>
              <a:gd name="connsiteY2406" fmla="*/ 1990240 h 5834374"/>
              <a:gd name="connsiteX2407" fmla="*/ 1185100 w 6967396"/>
              <a:gd name="connsiteY2407" fmla="*/ 1981843 h 5834374"/>
              <a:gd name="connsiteX2408" fmla="*/ 1155714 w 6967396"/>
              <a:gd name="connsiteY2408" fmla="*/ 1961274 h 5834374"/>
              <a:gd name="connsiteX2409" fmla="*/ 1087856 w 6967396"/>
              <a:gd name="connsiteY2409" fmla="*/ 1939118 h 5834374"/>
              <a:gd name="connsiteX2410" fmla="*/ 1054150 w 6967396"/>
              <a:gd name="connsiteY2410" fmla="*/ 1936203 h 5834374"/>
              <a:gd name="connsiteX2411" fmla="*/ 1033568 w 6967396"/>
              <a:gd name="connsiteY2411" fmla="*/ 1921398 h 5834374"/>
              <a:gd name="connsiteX2412" fmla="*/ 1031437 w 6967396"/>
              <a:gd name="connsiteY2412" fmla="*/ 1913770 h 5834374"/>
              <a:gd name="connsiteX2413" fmla="*/ 959765 w 6967396"/>
              <a:gd name="connsiteY2413" fmla="*/ 1892683 h 5834374"/>
              <a:gd name="connsiteX2414" fmla="*/ 942625 w 6967396"/>
              <a:gd name="connsiteY2414" fmla="*/ 1893873 h 5834374"/>
              <a:gd name="connsiteX2415" fmla="*/ 928808 w 6967396"/>
              <a:gd name="connsiteY2415" fmla="*/ 1884887 h 5834374"/>
              <a:gd name="connsiteX2416" fmla="*/ 919485 w 6967396"/>
              <a:gd name="connsiteY2416" fmla="*/ 1886462 h 5834374"/>
              <a:gd name="connsiteX2417" fmla="*/ 911425 w 6967396"/>
              <a:gd name="connsiteY2417" fmla="*/ 1881520 h 5834374"/>
              <a:gd name="connsiteX2418" fmla="*/ 914115 w 6967396"/>
              <a:gd name="connsiteY2418" fmla="*/ 1874601 h 5834374"/>
              <a:gd name="connsiteX2419" fmla="*/ 919668 w 6967396"/>
              <a:gd name="connsiteY2419" fmla="*/ 1866884 h 5834374"/>
              <a:gd name="connsiteX2420" fmla="*/ 887645 w 6967396"/>
              <a:gd name="connsiteY2420" fmla="*/ 1855272 h 5834374"/>
              <a:gd name="connsiteX2421" fmla="*/ 867679 w 6967396"/>
              <a:gd name="connsiteY2421" fmla="*/ 1827962 h 5834374"/>
              <a:gd name="connsiteX2422" fmla="*/ 854341 w 6967396"/>
              <a:gd name="connsiteY2422" fmla="*/ 1818841 h 5834374"/>
              <a:gd name="connsiteX2423" fmla="*/ 848781 w 6967396"/>
              <a:gd name="connsiteY2423" fmla="*/ 1804464 h 5834374"/>
              <a:gd name="connsiteX2424" fmla="*/ 809131 w 6967396"/>
              <a:gd name="connsiteY2424" fmla="*/ 1794986 h 5834374"/>
              <a:gd name="connsiteX2425" fmla="*/ 794416 w 6967396"/>
              <a:gd name="connsiteY2425" fmla="*/ 1788304 h 5834374"/>
              <a:gd name="connsiteX2426" fmla="*/ 779239 w 6967396"/>
              <a:gd name="connsiteY2426" fmla="*/ 1791001 h 5834374"/>
              <a:gd name="connsiteX2427" fmla="*/ 740208 w 6967396"/>
              <a:gd name="connsiteY2427" fmla="*/ 1769017 h 5834374"/>
              <a:gd name="connsiteX2428" fmla="*/ 706277 w 6967396"/>
              <a:gd name="connsiteY2428" fmla="*/ 1757942 h 5834374"/>
              <a:gd name="connsiteX2429" fmla="*/ 672348 w 6967396"/>
              <a:gd name="connsiteY2429" fmla="*/ 1746865 h 5834374"/>
              <a:gd name="connsiteX2430" fmla="*/ 603872 w 6967396"/>
              <a:gd name="connsiteY2430" fmla="*/ 1737215 h 5834374"/>
              <a:gd name="connsiteX2431" fmla="*/ 593048 w 6967396"/>
              <a:gd name="connsiteY2431" fmla="*/ 1727907 h 5834374"/>
              <a:gd name="connsiteX2432" fmla="*/ 536012 w 6967396"/>
              <a:gd name="connsiteY2432" fmla="*/ 1715063 h 5834374"/>
              <a:gd name="connsiteX2433" fmla="*/ 497487 w 6967396"/>
              <a:gd name="connsiteY2433" fmla="*/ 1711439 h 5834374"/>
              <a:gd name="connsiteX2434" fmla="*/ 456097 w 6967396"/>
              <a:gd name="connsiteY2434" fmla="*/ 1708612 h 5834374"/>
              <a:gd name="connsiteX2435" fmla="*/ 475783 w 6967396"/>
              <a:gd name="connsiteY2435" fmla="*/ 1690779 h 5834374"/>
              <a:gd name="connsiteX2436" fmla="*/ 478860 w 6967396"/>
              <a:gd name="connsiteY2436" fmla="*/ 1676043 h 5834374"/>
              <a:gd name="connsiteX2437" fmla="*/ 494850 w 6967396"/>
              <a:gd name="connsiteY2437" fmla="*/ 1685452 h 5834374"/>
              <a:gd name="connsiteX2438" fmla="*/ 528107 w 6967396"/>
              <a:gd name="connsiteY2438" fmla="*/ 1672047 h 5834374"/>
              <a:gd name="connsiteX2439" fmla="*/ 527064 w 6967396"/>
              <a:gd name="connsiteY2439" fmla="*/ 1664630 h 5834374"/>
              <a:gd name="connsiteX2440" fmla="*/ 532538 w 6967396"/>
              <a:gd name="connsiteY2440" fmla="*/ 1658476 h 5834374"/>
              <a:gd name="connsiteX2441" fmla="*/ 545232 w 6967396"/>
              <a:gd name="connsiteY2441" fmla="*/ 1661609 h 5834374"/>
              <a:gd name="connsiteX2442" fmla="*/ 555868 w 6967396"/>
              <a:gd name="connsiteY2442" fmla="*/ 1668404 h 5834374"/>
              <a:gd name="connsiteX2443" fmla="*/ 585759 w 6967396"/>
              <a:gd name="connsiteY2443" fmla="*/ 1672386 h 5834374"/>
              <a:gd name="connsiteX2444" fmla="*/ 619466 w 6967396"/>
              <a:gd name="connsiteY2444" fmla="*/ 1675301 h 5834374"/>
              <a:gd name="connsiteX2445" fmla="*/ 661862 w 6967396"/>
              <a:gd name="connsiteY2445" fmla="*/ 1679902 h 5834374"/>
              <a:gd name="connsiteX2446" fmla="*/ 670660 w 6967396"/>
              <a:gd name="connsiteY2446" fmla="*/ 1663567 h 5834374"/>
              <a:gd name="connsiteX2447" fmla="*/ 692369 w 6967396"/>
              <a:gd name="connsiteY2447" fmla="*/ 1671378 h 5834374"/>
              <a:gd name="connsiteX2448" fmla="*/ 723826 w 6967396"/>
              <a:gd name="connsiteY2448" fmla="*/ 1675437 h 5834374"/>
              <a:gd name="connsiteX2449" fmla="*/ 767856 w 6967396"/>
              <a:gd name="connsiteY2449" fmla="*/ 1691399 h 5834374"/>
              <a:gd name="connsiteX2450" fmla="*/ 802179 w 6967396"/>
              <a:gd name="connsiteY2450" fmla="*/ 1681810 h 5834374"/>
              <a:gd name="connsiteX2451" fmla="*/ 760398 w 6967396"/>
              <a:gd name="connsiteY2451" fmla="*/ 1664704 h 5834374"/>
              <a:gd name="connsiteX2452" fmla="*/ 726470 w 6967396"/>
              <a:gd name="connsiteY2452" fmla="*/ 1653628 h 5834374"/>
              <a:gd name="connsiteX2453" fmla="*/ 692539 w 6967396"/>
              <a:gd name="connsiteY2453" fmla="*/ 1642552 h 5834374"/>
              <a:gd name="connsiteX2454" fmla="*/ 586396 w 6967396"/>
              <a:gd name="connsiteY2454" fmla="*/ 1621329 h 5834374"/>
              <a:gd name="connsiteX2455" fmla="*/ 480718 w 6967396"/>
              <a:gd name="connsiteY2455" fmla="*/ 1590728 h 5834374"/>
              <a:gd name="connsiteX2456" fmla="*/ 463524 w 6967396"/>
              <a:gd name="connsiteY2456" fmla="*/ 1589879 h 5834374"/>
              <a:gd name="connsiteX2457" fmla="*/ 452511 w 6967396"/>
              <a:gd name="connsiteY2457" fmla="*/ 1578054 h 5834374"/>
              <a:gd name="connsiteX2458" fmla="*/ 450380 w 6967396"/>
              <a:gd name="connsiteY2458" fmla="*/ 1570426 h 5834374"/>
              <a:gd name="connsiteX2459" fmla="*/ 431620 w 6967396"/>
              <a:gd name="connsiteY2459" fmla="*/ 1569499 h 5834374"/>
              <a:gd name="connsiteX2460" fmla="*/ 412861 w 6967396"/>
              <a:gd name="connsiteY2460" fmla="*/ 1568576 h 5834374"/>
              <a:gd name="connsiteX2461" fmla="*/ 359109 w 6967396"/>
              <a:gd name="connsiteY2461" fmla="*/ 1552760 h 5834374"/>
              <a:gd name="connsiteX2462" fmla="*/ 313595 w 6967396"/>
              <a:gd name="connsiteY2462" fmla="*/ 1522307 h 5834374"/>
              <a:gd name="connsiteX2463" fmla="*/ 293062 w 6967396"/>
              <a:gd name="connsiteY2463" fmla="*/ 1522390 h 5834374"/>
              <a:gd name="connsiteX2464" fmla="*/ 281576 w 6967396"/>
              <a:gd name="connsiteY2464" fmla="*/ 1510697 h 5834374"/>
              <a:gd name="connsiteX2465" fmla="*/ 280510 w 6967396"/>
              <a:gd name="connsiteY2465" fmla="*/ 1506881 h 5834374"/>
              <a:gd name="connsiteX2466" fmla="*/ 291501 w 6967396"/>
              <a:gd name="connsiteY2466" fmla="*/ 1487368 h 5834374"/>
              <a:gd name="connsiteX2467" fmla="*/ 328403 w 6967396"/>
              <a:gd name="connsiteY2467" fmla="*/ 1501723 h 5834374"/>
              <a:gd name="connsiteX2468" fmla="*/ 352967 w 6967396"/>
              <a:gd name="connsiteY2468" fmla="*/ 1486637 h 5834374"/>
              <a:gd name="connsiteX2469" fmla="*/ 326272 w 6967396"/>
              <a:gd name="connsiteY2469" fmla="*/ 1494096 h 5834374"/>
              <a:gd name="connsiteX2470" fmla="*/ 322626 w 6967396"/>
              <a:gd name="connsiteY2470" fmla="*/ 1466336 h 5834374"/>
              <a:gd name="connsiteX2471" fmla="*/ 362895 w 6967396"/>
              <a:gd name="connsiteY2471" fmla="*/ 1463308 h 5834374"/>
              <a:gd name="connsiteX2472" fmla="*/ 398729 w 6967396"/>
              <a:gd name="connsiteY2472" fmla="*/ 1473852 h 5834374"/>
              <a:gd name="connsiteX2473" fmla="*/ 410788 w 6967396"/>
              <a:gd name="connsiteY2473" fmla="*/ 1458150 h 5834374"/>
              <a:gd name="connsiteX2474" fmla="*/ 436249 w 6967396"/>
              <a:gd name="connsiteY2474" fmla="*/ 1475705 h 5834374"/>
              <a:gd name="connsiteX2475" fmla="*/ 455624 w 6967396"/>
              <a:gd name="connsiteY2475" fmla="*/ 1464124 h 5834374"/>
              <a:gd name="connsiteX2476" fmla="*/ 475002 w 6967396"/>
              <a:gd name="connsiteY2476" fmla="*/ 1452542 h 5834374"/>
              <a:gd name="connsiteX2477" fmla="*/ 508706 w 6967396"/>
              <a:gd name="connsiteY2477" fmla="*/ 1455461 h 5834374"/>
              <a:gd name="connsiteX2478" fmla="*/ 547929 w 6967396"/>
              <a:gd name="connsiteY2478" fmla="*/ 1445017 h 5834374"/>
              <a:gd name="connsiteX2479" fmla="*/ 600064 w 6967396"/>
              <a:gd name="connsiteY2479" fmla="*/ 1458715 h 5834374"/>
              <a:gd name="connsiteX2480" fmla="*/ 610769 w 6967396"/>
              <a:gd name="connsiteY2480" fmla="*/ 1441848 h 5834374"/>
              <a:gd name="connsiteX2481" fmla="*/ 622947 w 6967396"/>
              <a:gd name="connsiteY2481" fmla="*/ 1452322 h 5834374"/>
              <a:gd name="connsiteX2482" fmla="*/ 648856 w 6967396"/>
              <a:gd name="connsiteY2482" fmla="*/ 1451248 h 5834374"/>
              <a:gd name="connsiteX2483" fmla="*/ 683345 w 6967396"/>
              <a:gd name="connsiteY2483" fmla="*/ 1447780 h 5834374"/>
              <a:gd name="connsiteX2484" fmla="*/ 707418 w 6967396"/>
              <a:gd name="connsiteY2484" fmla="*/ 1458526 h 5834374"/>
              <a:gd name="connsiteX2485" fmla="*/ 732754 w 6967396"/>
              <a:gd name="connsiteY2485" fmla="*/ 1462754 h 5834374"/>
              <a:gd name="connsiteX2486" fmla="*/ 751799 w 6967396"/>
              <a:gd name="connsiteY2486" fmla="*/ 1461032 h 5834374"/>
              <a:gd name="connsiteX2487" fmla="*/ 767526 w 6967396"/>
              <a:gd name="connsiteY2487" fmla="*/ 1469485 h 5834374"/>
              <a:gd name="connsiteX2488" fmla="*/ 803444 w 6967396"/>
              <a:gd name="connsiteY2488" fmla="*/ 1465618 h 5834374"/>
              <a:gd name="connsiteX2489" fmla="*/ 839364 w 6967396"/>
              <a:gd name="connsiteY2489" fmla="*/ 1461747 h 5834374"/>
              <a:gd name="connsiteX2490" fmla="*/ 889824 w 6967396"/>
              <a:gd name="connsiteY2490" fmla="*/ 1471288 h 5834374"/>
              <a:gd name="connsiteX2491" fmla="*/ 941547 w 6967396"/>
              <a:gd name="connsiteY2491" fmla="*/ 1474312 h 5834374"/>
              <a:gd name="connsiteX2492" fmla="*/ 974409 w 6967396"/>
              <a:gd name="connsiteY2492" fmla="*/ 1481573 h 5834374"/>
              <a:gd name="connsiteX2493" fmla="*/ 1018716 w 6967396"/>
              <a:gd name="connsiteY2493" fmla="*/ 1485640 h 5834374"/>
              <a:gd name="connsiteX2494" fmla="*/ 1046517 w 6967396"/>
              <a:gd name="connsiteY2494" fmla="*/ 1474789 h 5834374"/>
              <a:gd name="connsiteX2495" fmla="*/ 1067674 w 6967396"/>
              <a:gd name="connsiteY2495" fmla="*/ 1484295 h 5834374"/>
              <a:gd name="connsiteX2496" fmla="*/ 1114469 w 6967396"/>
              <a:gd name="connsiteY2496" fmla="*/ 1469680 h 5834374"/>
              <a:gd name="connsiteX2497" fmla="*/ 1162398 w 6967396"/>
              <a:gd name="connsiteY2497" fmla="*/ 1470165 h 5834374"/>
              <a:gd name="connsiteX2498" fmla="*/ 1202279 w 6967396"/>
              <a:gd name="connsiteY2498" fmla="*/ 1474955 h 5834374"/>
              <a:gd name="connsiteX2499" fmla="*/ 1241695 w 6967396"/>
              <a:gd name="connsiteY2499" fmla="*/ 1489122 h 5834374"/>
              <a:gd name="connsiteX2500" fmla="*/ 1283562 w 6967396"/>
              <a:gd name="connsiteY2500" fmla="*/ 1491816 h 5834374"/>
              <a:gd name="connsiteX2501" fmla="*/ 1325426 w 6967396"/>
              <a:gd name="connsiteY2501" fmla="*/ 1494507 h 5834374"/>
              <a:gd name="connsiteX2502" fmla="*/ 1390089 w 6967396"/>
              <a:gd name="connsiteY2502" fmla="*/ 1505219 h 5834374"/>
              <a:gd name="connsiteX2503" fmla="*/ 1427586 w 6967396"/>
              <a:gd name="connsiteY2503" fmla="*/ 1510674 h 5834374"/>
              <a:gd name="connsiteX2504" fmla="*/ 1470005 w 6967396"/>
              <a:gd name="connsiteY2504" fmla="*/ 1511670 h 5834374"/>
              <a:gd name="connsiteX2505" fmla="*/ 1583564 w 6967396"/>
              <a:gd name="connsiteY2505" fmla="*/ 1531850 h 5834374"/>
              <a:gd name="connsiteX2506" fmla="*/ 1695396 w 6967396"/>
              <a:gd name="connsiteY2506" fmla="*/ 1567925 h 5834374"/>
              <a:gd name="connsiteX2507" fmla="*/ 1725240 w 6967396"/>
              <a:gd name="connsiteY2507" fmla="*/ 1557018 h 5834374"/>
              <a:gd name="connsiteX2508" fmla="*/ 1749236 w 6967396"/>
              <a:gd name="connsiteY2508" fmla="*/ 1569329 h 5834374"/>
              <a:gd name="connsiteX2509" fmla="*/ 1805178 w 6967396"/>
              <a:gd name="connsiteY2509" fmla="*/ 1559864 h 5834374"/>
              <a:gd name="connsiteX2510" fmla="*/ 1855400 w 6967396"/>
              <a:gd name="connsiteY2510" fmla="*/ 1552000 h 5834374"/>
              <a:gd name="connsiteX2511" fmla="*/ 1900024 w 6967396"/>
              <a:gd name="connsiteY2511" fmla="*/ 1559062 h 5834374"/>
              <a:gd name="connsiteX2512" fmla="*/ 1943393 w 6967396"/>
              <a:gd name="connsiteY2512" fmla="*/ 1572640 h 5834374"/>
              <a:gd name="connsiteX2513" fmla="*/ 1988173 w 6967396"/>
              <a:gd name="connsiteY2513" fmla="*/ 1576575 h 5834374"/>
              <a:gd name="connsiteX2514" fmla="*/ 2035813 w 6967396"/>
              <a:gd name="connsiteY2514" fmla="*/ 1579707 h 5834374"/>
              <a:gd name="connsiteX2515" fmla="*/ 2109167 w 6967396"/>
              <a:gd name="connsiteY2515" fmla="*/ 1592105 h 5834374"/>
              <a:gd name="connsiteX2516" fmla="*/ 2151012 w 6967396"/>
              <a:gd name="connsiteY2516" fmla="*/ 1598400 h 5834374"/>
              <a:gd name="connsiteX2517" fmla="*/ 2185771 w 6967396"/>
              <a:gd name="connsiteY2517" fmla="*/ 1599765 h 5834374"/>
              <a:gd name="connsiteX2518" fmla="*/ 2212448 w 6967396"/>
              <a:gd name="connsiteY2518" fmla="*/ 1546732 h 5834374"/>
              <a:gd name="connsiteX2519" fmla="*/ 2260952 w 6967396"/>
              <a:gd name="connsiteY2519" fmla="*/ 1465063 h 5834374"/>
              <a:gd name="connsiteX2520" fmla="*/ 2285701 w 6967396"/>
              <a:gd name="connsiteY2520" fmla="*/ 1427447 h 5834374"/>
              <a:gd name="connsiteX2521" fmla="*/ 2304508 w 6967396"/>
              <a:gd name="connsiteY2521" fmla="*/ 1389829 h 5834374"/>
              <a:gd name="connsiteX2522" fmla="*/ 2317378 w 6967396"/>
              <a:gd name="connsiteY2522" fmla="*/ 1377455 h 5834374"/>
              <a:gd name="connsiteX2523" fmla="*/ 2322817 w 6967396"/>
              <a:gd name="connsiteY2523" fmla="*/ 1365407 h 5834374"/>
              <a:gd name="connsiteX2524" fmla="*/ 2320841 w 6967396"/>
              <a:gd name="connsiteY2524" fmla="*/ 1360380 h 5834374"/>
              <a:gd name="connsiteX2525" fmla="*/ 2316386 w 6967396"/>
              <a:gd name="connsiteY2525" fmla="*/ 1358151 h 5834374"/>
              <a:gd name="connsiteX2526" fmla="*/ 2308291 w 6967396"/>
              <a:gd name="connsiteY2526" fmla="*/ 1328462 h 5834374"/>
              <a:gd name="connsiteX2527" fmla="*/ 2303327 w 6967396"/>
              <a:gd name="connsiteY2527" fmla="*/ 1315847 h 5834374"/>
              <a:gd name="connsiteX2528" fmla="*/ 2294404 w 6967396"/>
              <a:gd name="connsiteY2528" fmla="*/ 1283908 h 5834374"/>
              <a:gd name="connsiteX2529" fmla="*/ 2286283 w 6967396"/>
              <a:gd name="connsiteY2529" fmla="*/ 1254829 h 5834374"/>
              <a:gd name="connsiteX2530" fmla="*/ 2265250 w 6967396"/>
              <a:gd name="connsiteY2530" fmla="*/ 1223704 h 5834374"/>
              <a:gd name="connsiteX2531" fmla="*/ 2264800 w 6967396"/>
              <a:gd name="connsiteY2531" fmla="*/ 1207384 h 5834374"/>
              <a:gd name="connsiteX2532" fmla="*/ 2275275 w 6967396"/>
              <a:gd name="connsiteY2532" fmla="*/ 1230155 h 5834374"/>
              <a:gd name="connsiteX2533" fmla="*/ 2295592 w 6967396"/>
              <a:gd name="connsiteY2533" fmla="*/ 1244005 h 5834374"/>
              <a:gd name="connsiteX2534" fmla="*/ 2296594 w 6967396"/>
              <a:gd name="connsiteY2534" fmla="*/ 1258631 h 5834374"/>
              <a:gd name="connsiteX2535" fmla="*/ 2300919 w 6967396"/>
              <a:gd name="connsiteY2535" fmla="*/ 1263073 h 5834374"/>
              <a:gd name="connsiteX2536" fmla="*/ 2302572 w 6967396"/>
              <a:gd name="connsiteY2536" fmla="*/ 1270834 h 5834374"/>
              <a:gd name="connsiteX2537" fmla="*/ 2301365 w 6967396"/>
              <a:gd name="connsiteY2537" fmla="*/ 1279394 h 5834374"/>
              <a:gd name="connsiteX2538" fmla="*/ 2312190 w 6967396"/>
              <a:gd name="connsiteY2538" fmla="*/ 1288706 h 5834374"/>
              <a:gd name="connsiteX2539" fmla="*/ 2327459 w 6967396"/>
              <a:gd name="connsiteY2539" fmla="*/ 1314904 h 5834374"/>
              <a:gd name="connsiteX2540" fmla="*/ 2336184 w 6967396"/>
              <a:gd name="connsiteY2540" fmla="*/ 1298759 h 5834374"/>
              <a:gd name="connsiteX2541" fmla="*/ 2362418 w 6967396"/>
              <a:gd name="connsiteY2541" fmla="*/ 1290837 h 5834374"/>
              <a:gd name="connsiteX2542" fmla="*/ 2391618 w 6967396"/>
              <a:gd name="connsiteY2542" fmla="*/ 1282919 h 5834374"/>
              <a:gd name="connsiteX2543" fmla="*/ 2395422 w 6967396"/>
              <a:gd name="connsiteY2543" fmla="*/ 1277594 h 5834374"/>
              <a:gd name="connsiteX2544" fmla="*/ 2382688 w 6967396"/>
              <a:gd name="connsiteY2544" fmla="*/ 1232007 h 5834374"/>
              <a:gd name="connsiteX2545" fmla="*/ 2383473 w 6967396"/>
              <a:gd name="connsiteY2545" fmla="*/ 1190673 h 5834374"/>
              <a:gd name="connsiteX2546" fmla="*/ 2401475 w 6967396"/>
              <a:gd name="connsiteY2546" fmla="*/ 1181534 h 5834374"/>
              <a:gd name="connsiteX2547" fmla="*/ 2416552 w 6967396"/>
              <a:gd name="connsiteY2547" fmla="*/ 1218947 h 5834374"/>
              <a:gd name="connsiteX2548" fmla="*/ 2426719 w 6967396"/>
              <a:gd name="connsiteY2548" fmla="*/ 1237282 h 5834374"/>
              <a:gd name="connsiteX2549" fmla="*/ 2435176 w 6967396"/>
              <a:gd name="connsiteY2549" fmla="*/ 1235403 h 5834374"/>
              <a:gd name="connsiteX2550" fmla="*/ 2458934 w 6967396"/>
              <a:gd name="connsiteY2550" fmla="*/ 1235404 h 5834374"/>
              <a:gd name="connsiteX2551" fmla="*/ 2471669 w 6967396"/>
              <a:gd name="connsiteY2551" fmla="*/ 1201571 h 5834374"/>
              <a:gd name="connsiteX2552" fmla="*/ 2461426 w 6967396"/>
              <a:gd name="connsiteY2552" fmla="*/ 1160671 h 5834374"/>
              <a:gd name="connsiteX2553" fmla="*/ 2447406 w 6967396"/>
              <a:gd name="connsiteY2553" fmla="*/ 1139922 h 5834374"/>
              <a:gd name="connsiteX2554" fmla="*/ 2438680 w 6967396"/>
              <a:gd name="connsiteY2554" fmla="*/ 1097650 h 5834374"/>
              <a:gd name="connsiteX2555" fmla="*/ 2413591 w 6967396"/>
              <a:gd name="connsiteY2555" fmla="*/ 1063033 h 5834374"/>
              <a:gd name="connsiteX2556" fmla="*/ 2409049 w 6967396"/>
              <a:gd name="connsiteY2556" fmla="*/ 1037579 h 5834374"/>
              <a:gd name="connsiteX2557" fmla="*/ 2395925 w 6967396"/>
              <a:gd name="connsiteY2557" fmla="*/ 1014522 h 5834374"/>
              <a:gd name="connsiteX2558" fmla="*/ 2381626 w 6967396"/>
              <a:gd name="connsiteY2558" fmla="*/ 948623 h 5834374"/>
              <a:gd name="connsiteX2559" fmla="*/ 2366096 w 6967396"/>
              <a:gd name="connsiteY2559" fmla="*/ 929837 h 5834374"/>
              <a:gd name="connsiteX2560" fmla="*/ 2361213 w 6967396"/>
              <a:gd name="connsiteY2560" fmla="*/ 904992 h 5834374"/>
              <a:gd name="connsiteX2561" fmla="*/ 2338049 w 6967396"/>
              <a:gd name="connsiteY2561" fmla="*/ 866239 h 5834374"/>
              <a:gd name="connsiteX2562" fmla="*/ 2335886 w 6967396"/>
              <a:gd name="connsiteY2562" fmla="*/ 852970 h 5834374"/>
              <a:gd name="connsiteX2563" fmla="*/ 2343100 w 6967396"/>
              <a:gd name="connsiteY2563" fmla="*/ 840162 h 5834374"/>
              <a:gd name="connsiteX2564" fmla="*/ 2356207 w 6967396"/>
              <a:gd name="connsiteY2564" fmla="*/ 853972 h 5834374"/>
              <a:gd name="connsiteX2565" fmla="*/ 2365194 w 6967396"/>
              <a:gd name="connsiteY2565" fmla="*/ 875101 h 5834374"/>
              <a:gd name="connsiteX2566" fmla="*/ 2383862 w 6967396"/>
              <a:gd name="connsiteY2566" fmla="*/ 903288 h 5834374"/>
              <a:gd name="connsiteX2567" fmla="*/ 2394751 w 6967396"/>
              <a:gd name="connsiteY2567" fmla="*/ 936737 h 5834374"/>
              <a:gd name="connsiteX2568" fmla="*/ 2402416 w 6967396"/>
              <a:gd name="connsiteY2568" fmla="*/ 927398 h 5834374"/>
              <a:gd name="connsiteX2569" fmla="*/ 2411687 w 6967396"/>
              <a:gd name="connsiteY2569" fmla="*/ 923782 h 5834374"/>
              <a:gd name="connsiteX2570" fmla="*/ 2411068 w 6967396"/>
              <a:gd name="connsiteY2570" fmla="*/ 936288 h 5834374"/>
              <a:gd name="connsiteX2571" fmla="*/ 2458724 w 6967396"/>
              <a:gd name="connsiteY2571" fmla="*/ 1018561 h 5834374"/>
              <a:gd name="connsiteX2572" fmla="*/ 2504778 w 6967396"/>
              <a:gd name="connsiteY2572" fmla="*/ 1095114 h 5834374"/>
              <a:gd name="connsiteX2573" fmla="*/ 2509955 w 6967396"/>
              <a:gd name="connsiteY2573" fmla="*/ 1097382 h 5834374"/>
              <a:gd name="connsiteX2574" fmla="*/ 2509913 w 6967396"/>
              <a:gd name="connsiteY2574" fmla="*/ 1095331 h 5834374"/>
              <a:gd name="connsiteX2575" fmla="*/ 2518328 w 6967396"/>
              <a:gd name="connsiteY2575" fmla="*/ 1073058 h 5834374"/>
              <a:gd name="connsiteX2576" fmla="*/ 2520470 w 6967396"/>
              <a:gd name="connsiteY2576" fmla="*/ 1071152 h 5834374"/>
              <a:gd name="connsiteX2577" fmla="*/ 2510444 w 6967396"/>
              <a:gd name="connsiteY2577" fmla="*/ 1056530 h 5834374"/>
              <a:gd name="connsiteX2578" fmla="*/ 2517624 w 6967396"/>
              <a:gd name="connsiteY2578" fmla="*/ 1038077 h 5834374"/>
              <a:gd name="connsiteX2579" fmla="*/ 2500302 w 6967396"/>
              <a:gd name="connsiteY2579" fmla="*/ 988955 h 5834374"/>
              <a:gd name="connsiteX2580" fmla="*/ 2485041 w 6967396"/>
              <a:gd name="connsiteY2580" fmla="*/ 936176 h 5834374"/>
              <a:gd name="connsiteX2581" fmla="*/ 2467208 w 6967396"/>
              <a:gd name="connsiteY2581" fmla="*/ 916493 h 5834374"/>
              <a:gd name="connsiteX2582" fmla="*/ 2457619 w 6967396"/>
              <a:gd name="connsiteY2582" fmla="*/ 882170 h 5834374"/>
              <a:gd name="connsiteX2583" fmla="*/ 2454031 w 6967396"/>
              <a:gd name="connsiteY2583" fmla="*/ 856449 h 5834374"/>
              <a:gd name="connsiteX2584" fmla="*/ 2436139 w 6967396"/>
              <a:gd name="connsiteY2584" fmla="*/ 834724 h 5834374"/>
              <a:gd name="connsiteX2585" fmla="*/ 2431716 w 6967396"/>
              <a:gd name="connsiteY2585" fmla="*/ 800498 h 5834374"/>
              <a:gd name="connsiteX2586" fmla="*/ 2420773 w 6967396"/>
              <a:gd name="connsiteY2586" fmla="*/ 765014 h 5834374"/>
              <a:gd name="connsiteX2587" fmla="*/ 2408459 w 6967396"/>
              <a:gd name="connsiteY2587" fmla="*/ 731967 h 5834374"/>
              <a:gd name="connsiteX2588" fmla="*/ 2402660 w 6967396"/>
              <a:gd name="connsiteY2588" fmla="*/ 700184 h 5834374"/>
              <a:gd name="connsiteX2589" fmla="*/ 2391225 w 6967396"/>
              <a:gd name="connsiteY2589" fmla="*/ 690528 h 5834374"/>
              <a:gd name="connsiteX2590" fmla="*/ 2387574 w 6967396"/>
              <a:gd name="connsiteY2590" fmla="*/ 675620 h 5834374"/>
              <a:gd name="connsiteX2591" fmla="*/ 2375684 w 6967396"/>
              <a:gd name="connsiteY2591" fmla="*/ 662496 h 5834374"/>
              <a:gd name="connsiteX2592" fmla="*/ 2352183 w 6967396"/>
              <a:gd name="connsiteY2592" fmla="*/ 589405 h 5834374"/>
              <a:gd name="connsiteX2593" fmla="*/ 2335195 w 6967396"/>
              <a:gd name="connsiteY2593" fmla="*/ 517579 h 5834374"/>
              <a:gd name="connsiteX2594" fmla="*/ 2322244 w 6967396"/>
              <a:gd name="connsiteY2594" fmla="*/ 500642 h 5834374"/>
              <a:gd name="connsiteX2595" fmla="*/ 2316944 w 6967396"/>
              <a:gd name="connsiteY2595" fmla="*/ 465121 h 5834374"/>
              <a:gd name="connsiteX2596" fmla="*/ 2303065 w 6967396"/>
              <a:gd name="connsiteY2596" fmla="*/ 431997 h 5834374"/>
              <a:gd name="connsiteX2597" fmla="*/ 2299588 w 6967396"/>
              <a:gd name="connsiteY2597" fmla="*/ 375411 h 5834374"/>
              <a:gd name="connsiteX2598" fmla="*/ 2282818 w 6967396"/>
              <a:gd name="connsiteY2598" fmla="*/ 359540 h 5834374"/>
              <a:gd name="connsiteX2599" fmla="*/ 2268519 w 6967396"/>
              <a:gd name="connsiteY2599" fmla="*/ 293642 h 5834374"/>
              <a:gd name="connsiteX2600" fmla="*/ 2269838 w 6967396"/>
              <a:gd name="connsiteY2600" fmla="*/ 289164 h 5834374"/>
              <a:gd name="connsiteX2601" fmla="*/ 2274017 w 6967396"/>
              <a:gd name="connsiteY2601" fmla="*/ 283886 h 5834374"/>
              <a:gd name="connsiteX2602" fmla="*/ 2285218 w 6967396"/>
              <a:gd name="connsiteY2602" fmla="*/ 298228 h 5834374"/>
              <a:gd name="connsiteX2603" fmla="*/ 2292299 w 6967396"/>
              <a:gd name="connsiteY2603" fmla="*/ 319890 h 5834374"/>
              <a:gd name="connsiteX2604" fmla="*/ 2332698 w 6967396"/>
              <a:gd name="connsiteY2604" fmla="*/ 387230 h 5834374"/>
              <a:gd name="connsiteX2605" fmla="*/ 2368175 w 6967396"/>
              <a:gd name="connsiteY2605" fmla="*/ 459030 h 5834374"/>
              <a:gd name="connsiteX2606" fmla="*/ 2390717 w 6967396"/>
              <a:gd name="connsiteY2606" fmla="*/ 510290 h 5834374"/>
              <a:gd name="connsiteX2607" fmla="*/ 2394982 w 6967396"/>
              <a:gd name="connsiteY2607" fmla="*/ 525544 h 5834374"/>
              <a:gd name="connsiteX2608" fmla="*/ 2407362 w 6967396"/>
              <a:gd name="connsiteY2608" fmla="*/ 512833 h 5834374"/>
              <a:gd name="connsiteX2609" fmla="*/ 2415283 w 6967396"/>
              <a:gd name="connsiteY2609" fmla="*/ 495203 h 5834374"/>
              <a:gd name="connsiteX2610" fmla="*/ 2436331 w 6967396"/>
              <a:gd name="connsiteY2610" fmla="*/ 522725 h 5834374"/>
              <a:gd name="connsiteX2611" fmla="*/ 2452465 w 6967396"/>
              <a:gd name="connsiteY2611" fmla="*/ 554708 h 5834374"/>
              <a:gd name="connsiteX2612" fmla="*/ 2462889 w 6967396"/>
              <a:gd name="connsiteY2612" fmla="*/ 562588 h 5834374"/>
              <a:gd name="connsiteX2613" fmla="*/ 2462669 w 6967396"/>
              <a:gd name="connsiteY2613" fmla="*/ 576523 h 5834374"/>
              <a:gd name="connsiteX2614" fmla="*/ 2472988 w 6967396"/>
              <a:gd name="connsiteY2614" fmla="*/ 602418 h 5834374"/>
              <a:gd name="connsiteX2615" fmla="*/ 2477589 w 6967396"/>
              <a:gd name="connsiteY2615" fmla="*/ 629911 h 5834374"/>
              <a:gd name="connsiteX2616" fmla="*/ 2487367 w 6967396"/>
              <a:gd name="connsiteY2616" fmla="*/ 631807 h 5834374"/>
              <a:gd name="connsiteX2617" fmla="*/ 2492226 w 6967396"/>
              <a:gd name="connsiteY2617" fmla="*/ 638158 h 5834374"/>
              <a:gd name="connsiteX2618" fmla="*/ 2490541 w 6967396"/>
              <a:gd name="connsiteY2618" fmla="*/ 646852 h 5834374"/>
              <a:gd name="connsiteX2619" fmla="*/ 2521332 w 6967396"/>
              <a:gd name="connsiteY2619" fmla="*/ 683470 h 5834374"/>
              <a:gd name="connsiteX2620" fmla="*/ 2537930 w 6967396"/>
              <a:gd name="connsiteY2620" fmla="*/ 728171 h 5834374"/>
              <a:gd name="connsiteX2621" fmla="*/ 2553632 w 6967396"/>
              <a:gd name="connsiteY2621" fmla="*/ 740227 h 5834374"/>
              <a:gd name="connsiteX2622" fmla="*/ 2558274 w 6967396"/>
              <a:gd name="connsiteY2622" fmla="*/ 760514 h 5834374"/>
              <a:gd name="connsiteX2623" fmla="*/ 2563840 w 6967396"/>
              <a:gd name="connsiteY2623" fmla="*/ 762043 h 5834374"/>
              <a:gd name="connsiteX2624" fmla="*/ 2563221 w 6967396"/>
              <a:gd name="connsiteY2624" fmla="*/ 774549 h 5834374"/>
              <a:gd name="connsiteX2625" fmla="*/ 2572365 w 6967396"/>
              <a:gd name="connsiteY2625" fmla="*/ 792554 h 5834374"/>
              <a:gd name="connsiteX2626" fmla="*/ 2593562 w 6967396"/>
              <a:gd name="connsiteY2626" fmla="*/ 794851 h 5834374"/>
              <a:gd name="connsiteX2627" fmla="*/ 2598889 w 6967396"/>
              <a:gd name="connsiteY2627" fmla="*/ 813918 h 5834374"/>
              <a:gd name="connsiteX2628" fmla="*/ 2600236 w 6967396"/>
              <a:gd name="connsiteY2628" fmla="*/ 827933 h 5834374"/>
              <a:gd name="connsiteX2629" fmla="*/ 2598721 w 6967396"/>
              <a:gd name="connsiteY2629" fmla="*/ 842747 h 5834374"/>
              <a:gd name="connsiteX2630" fmla="*/ 2630078 w 6967396"/>
              <a:gd name="connsiteY2630" fmla="*/ 886919 h 5834374"/>
              <a:gd name="connsiteX2631" fmla="*/ 2663493 w 6967396"/>
              <a:gd name="connsiteY2631" fmla="*/ 927433 h 5834374"/>
              <a:gd name="connsiteX2632" fmla="*/ 2669270 w 6967396"/>
              <a:gd name="connsiteY2632" fmla="*/ 962820 h 5834374"/>
              <a:gd name="connsiteX2633" fmla="*/ 2681243 w 6967396"/>
              <a:gd name="connsiteY2633" fmla="*/ 961530 h 5834374"/>
              <a:gd name="connsiteX2634" fmla="*/ 2684972 w 6967396"/>
              <a:gd name="connsiteY2634" fmla="*/ 974876 h 5834374"/>
              <a:gd name="connsiteX2635" fmla="*/ 2689234 w 6967396"/>
              <a:gd name="connsiteY2635" fmla="*/ 990131 h 5834374"/>
              <a:gd name="connsiteX2636" fmla="*/ 2705182 w 6967396"/>
              <a:gd name="connsiteY2636" fmla="*/ 1006745 h 5834374"/>
              <a:gd name="connsiteX2637" fmla="*/ 2716209 w 6967396"/>
              <a:gd name="connsiteY2637" fmla="*/ 1027819 h 5834374"/>
              <a:gd name="connsiteX2638" fmla="*/ 2716356 w 6967396"/>
              <a:gd name="connsiteY2638" fmla="*/ 1033201 h 5834374"/>
              <a:gd name="connsiteX2639" fmla="*/ 2719773 w 6967396"/>
              <a:gd name="connsiteY2639" fmla="*/ 1014159 h 5834374"/>
              <a:gd name="connsiteX2640" fmla="*/ 2732147 w 6967396"/>
              <a:gd name="connsiteY2640" fmla="*/ 997827 h 5834374"/>
              <a:gd name="connsiteX2641" fmla="*/ 2791542 w 6967396"/>
              <a:gd name="connsiteY2641" fmla="*/ 997827 h 5834374"/>
              <a:gd name="connsiteX2642" fmla="*/ 2805403 w 6967396"/>
              <a:gd name="connsiteY2642" fmla="*/ 999805 h 5834374"/>
              <a:gd name="connsiteX2643" fmla="*/ 2808746 w 6967396"/>
              <a:gd name="connsiteY2643" fmla="*/ 991683 h 5834374"/>
              <a:gd name="connsiteX2644" fmla="*/ 2799961 w 6967396"/>
              <a:gd name="connsiteY2644" fmla="*/ 970718 h 5834374"/>
              <a:gd name="connsiteX2645" fmla="*/ 2796487 w 6967396"/>
              <a:gd name="connsiteY2645" fmla="*/ 914131 h 5834374"/>
              <a:gd name="connsiteX2646" fmla="*/ 2779717 w 6967396"/>
              <a:gd name="connsiteY2646" fmla="*/ 898261 h 5834374"/>
              <a:gd name="connsiteX2647" fmla="*/ 2765418 w 6967396"/>
              <a:gd name="connsiteY2647" fmla="*/ 832363 h 5834374"/>
              <a:gd name="connsiteX2648" fmla="*/ 2766737 w 6967396"/>
              <a:gd name="connsiteY2648" fmla="*/ 827884 h 5834374"/>
              <a:gd name="connsiteX2649" fmla="*/ 2770915 w 6967396"/>
              <a:gd name="connsiteY2649" fmla="*/ 822604 h 5834374"/>
              <a:gd name="connsiteX2650" fmla="*/ 2782117 w 6967396"/>
              <a:gd name="connsiteY2650" fmla="*/ 836949 h 5834374"/>
              <a:gd name="connsiteX2651" fmla="*/ 2789198 w 6967396"/>
              <a:gd name="connsiteY2651" fmla="*/ 858611 h 5834374"/>
              <a:gd name="connsiteX2652" fmla="*/ 2829597 w 6967396"/>
              <a:gd name="connsiteY2652" fmla="*/ 925951 h 5834374"/>
              <a:gd name="connsiteX2653" fmla="*/ 2854681 w 6967396"/>
              <a:gd name="connsiteY2653" fmla="*/ 976717 h 5834374"/>
              <a:gd name="connsiteX2654" fmla="*/ 2882615 w 6967396"/>
              <a:gd name="connsiteY2654" fmla="*/ 978029 h 5834374"/>
              <a:gd name="connsiteX2655" fmla="*/ 2882616 w 6967396"/>
              <a:gd name="connsiteY2655" fmla="*/ 950310 h 5834374"/>
              <a:gd name="connsiteX2656" fmla="*/ 2901422 w 6967396"/>
              <a:gd name="connsiteY2656" fmla="*/ 946846 h 5834374"/>
              <a:gd name="connsiteX2657" fmla="*/ 2914292 w 6967396"/>
              <a:gd name="connsiteY2657" fmla="*/ 934472 h 5834374"/>
              <a:gd name="connsiteX2658" fmla="*/ 2945969 w 6967396"/>
              <a:gd name="connsiteY2658" fmla="*/ 966148 h 5834374"/>
              <a:gd name="connsiteX2659" fmla="*/ 2968738 w 6967396"/>
              <a:gd name="connsiteY2659" fmla="*/ 944369 h 5834374"/>
              <a:gd name="connsiteX2660" fmla="*/ 2985565 w 6967396"/>
              <a:gd name="connsiteY2660" fmla="*/ 922592 h 5834374"/>
              <a:gd name="connsiteX2661" fmla="*/ 2989029 w 6967396"/>
              <a:gd name="connsiteY2661" fmla="*/ 934966 h 5834374"/>
              <a:gd name="connsiteX2662" fmla="*/ 2989524 w 6967396"/>
              <a:gd name="connsiteY2662" fmla="*/ 950309 h 5834374"/>
              <a:gd name="connsiteX2663" fmla="*/ 3019221 w 6967396"/>
              <a:gd name="connsiteY2663" fmla="*/ 996340 h 5834374"/>
              <a:gd name="connsiteX2664" fmla="*/ 3048918 w 6967396"/>
              <a:gd name="connsiteY2664" fmla="*/ 1057222 h 5834374"/>
              <a:gd name="connsiteX2665" fmla="*/ 3076142 w 6967396"/>
              <a:gd name="connsiteY2665" fmla="*/ 1065141 h 5834374"/>
              <a:gd name="connsiteX2666" fmla="*/ 3100396 w 6967396"/>
              <a:gd name="connsiteY2666" fmla="*/ 1073060 h 5834374"/>
              <a:gd name="connsiteX2667" fmla="*/ 3108315 w 6967396"/>
              <a:gd name="connsiteY2667" fmla="*/ 1112657 h 5834374"/>
              <a:gd name="connsiteX2668" fmla="*/ 3139991 w 6967396"/>
              <a:gd name="connsiteY2668" fmla="*/ 1132453 h 5834374"/>
              <a:gd name="connsiteX2669" fmla="*/ 3124153 w 6967396"/>
              <a:gd name="connsiteY2669" fmla="*/ 1176009 h 5834374"/>
              <a:gd name="connsiteX2670" fmla="*/ 3114747 w 6967396"/>
              <a:gd name="connsiteY2670" fmla="*/ 1176999 h 5834374"/>
              <a:gd name="connsiteX2671" fmla="*/ 3108315 w 6967396"/>
              <a:gd name="connsiteY2671" fmla="*/ 1183928 h 5834374"/>
              <a:gd name="connsiteX2672" fmla="*/ 3114748 w 6967396"/>
              <a:gd name="connsiteY2672" fmla="*/ 1191846 h 5834374"/>
              <a:gd name="connsiteX2673" fmla="*/ 3124152 w 6967396"/>
              <a:gd name="connsiteY2673" fmla="*/ 1199768 h 5834374"/>
              <a:gd name="connsiteX2674" fmla="*/ 3127616 w 6967396"/>
              <a:gd name="connsiteY2674" fmla="*/ 1219071 h 5834374"/>
              <a:gd name="connsiteX2675" fmla="*/ 3139992 w 6967396"/>
              <a:gd name="connsiteY2675" fmla="*/ 1235404 h 5834374"/>
              <a:gd name="connsiteX2676" fmla="*/ 3126134 w 6967396"/>
              <a:gd name="connsiteY2676" fmla="*/ 1254212 h 5834374"/>
              <a:gd name="connsiteX2677" fmla="*/ 3136032 w 6967396"/>
              <a:gd name="connsiteY2677" fmla="*/ 1267080 h 5834374"/>
              <a:gd name="connsiteX2678" fmla="*/ 3133903 w 6967396"/>
              <a:gd name="connsiteY2678" fmla="*/ 1280566 h 5834374"/>
              <a:gd name="connsiteX2679" fmla="*/ 3141931 w 6967396"/>
              <a:gd name="connsiteY2679" fmla="*/ 1289830 h 5834374"/>
              <a:gd name="connsiteX2680" fmla="*/ 3156781 w 6967396"/>
              <a:gd name="connsiteY2680" fmla="*/ 1274980 h 5834374"/>
              <a:gd name="connsiteX2681" fmla="*/ 3165690 w 6967396"/>
              <a:gd name="connsiteY2681" fmla="*/ 1289831 h 5834374"/>
              <a:gd name="connsiteX2682" fmla="*/ 3213204 w 6967396"/>
              <a:gd name="connsiteY2682" fmla="*/ 1281911 h 5834374"/>
              <a:gd name="connsiteX2683" fmla="*/ 3216671 w 6967396"/>
              <a:gd name="connsiteY2683" fmla="*/ 1262608 h 5834374"/>
              <a:gd name="connsiteX2684" fmla="*/ 3229044 w 6967396"/>
              <a:gd name="connsiteY2684" fmla="*/ 1246273 h 5834374"/>
              <a:gd name="connsiteX2685" fmla="*/ 3288439 w 6967396"/>
              <a:gd name="connsiteY2685" fmla="*/ 1246273 h 5834374"/>
              <a:gd name="connsiteX2686" fmla="*/ 3302297 w 6967396"/>
              <a:gd name="connsiteY2686" fmla="*/ 1248255 h 5834374"/>
              <a:gd name="connsiteX2687" fmla="*/ 3316157 w 6967396"/>
              <a:gd name="connsiteY2687" fmla="*/ 1214595 h 5834374"/>
              <a:gd name="connsiteX2688" fmla="*/ 3347833 w 6967396"/>
              <a:gd name="connsiteY2688" fmla="*/ 1224990 h 5834374"/>
              <a:gd name="connsiteX2689" fmla="*/ 3379512 w 6967396"/>
              <a:gd name="connsiteY2689" fmla="*/ 1226475 h 5834374"/>
              <a:gd name="connsiteX2690" fmla="*/ 3379510 w 6967396"/>
              <a:gd name="connsiteY2690" fmla="*/ 1198760 h 5834374"/>
              <a:gd name="connsiteX2691" fmla="*/ 3398319 w 6967396"/>
              <a:gd name="connsiteY2691" fmla="*/ 1195292 h 5834374"/>
              <a:gd name="connsiteX2692" fmla="*/ 3411186 w 6967396"/>
              <a:gd name="connsiteY2692" fmla="*/ 1182919 h 5834374"/>
              <a:gd name="connsiteX2693" fmla="*/ 3442864 w 6967396"/>
              <a:gd name="connsiteY2693" fmla="*/ 1214597 h 5834374"/>
              <a:gd name="connsiteX2694" fmla="*/ 3465633 w 6967396"/>
              <a:gd name="connsiteY2694" fmla="*/ 1192819 h 5834374"/>
              <a:gd name="connsiteX2695" fmla="*/ 3482459 w 6967396"/>
              <a:gd name="connsiteY2695" fmla="*/ 1171039 h 5834374"/>
              <a:gd name="connsiteX2696" fmla="*/ 3485927 w 6967396"/>
              <a:gd name="connsiteY2696" fmla="*/ 1183415 h 5834374"/>
              <a:gd name="connsiteX2697" fmla="*/ 3486419 w 6967396"/>
              <a:gd name="connsiteY2697" fmla="*/ 1198759 h 5834374"/>
              <a:gd name="connsiteX2698" fmla="*/ 3516118 w 6967396"/>
              <a:gd name="connsiteY2698" fmla="*/ 1244789 h 5834374"/>
              <a:gd name="connsiteX2699" fmla="*/ 3545813 w 6967396"/>
              <a:gd name="connsiteY2699" fmla="*/ 1305668 h 5834374"/>
              <a:gd name="connsiteX2700" fmla="*/ 3573036 w 6967396"/>
              <a:gd name="connsiteY2700" fmla="*/ 1313587 h 5834374"/>
              <a:gd name="connsiteX2701" fmla="*/ 3597290 w 6967396"/>
              <a:gd name="connsiteY2701" fmla="*/ 1321507 h 5834374"/>
              <a:gd name="connsiteX2702" fmla="*/ 3605208 w 6967396"/>
              <a:gd name="connsiteY2702" fmla="*/ 1361103 h 5834374"/>
              <a:gd name="connsiteX2703" fmla="*/ 3636888 w 6967396"/>
              <a:gd name="connsiteY2703" fmla="*/ 1380902 h 5834374"/>
              <a:gd name="connsiteX2704" fmla="*/ 3621047 w 6967396"/>
              <a:gd name="connsiteY2704" fmla="*/ 1424456 h 5834374"/>
              <a:gd name="connsiteX2705" fmla="*/ 3611645 w 6967396"/>
              <a:gd name="connsiteY2705" fmla="*/ 1425448 h 5834374"/>
              <a:gd name="connsiteX2706" fmla="*/ 3605209 w 6967396"/>
              <a:gd name="connsiteY2706" fmla="*/ 1432378 h 5834374"/>
              <a:gd name="connsiteX2707" fmla="*/ 3611643 w 6967396"/>
              <a:gd name="connsiteY2707" fmla="*/ 1440296 h 5834374"/>
              <a:gd name="connsiteX2708" fmla="*/ 3621046 w 6967396"/>
              <a:gd name="connsiteY2708" fmla="*/ 1448214 h 5834374"/>
              <a:gd name="connsiteX2709" fmla="*/ 3624513 w 6967396"/>
              <a:gd name="connsiteY2709" fmla="*/ 1467517 h 5834374"/>
              <a:gd name="connsiteX2710" fmla="*/ 3636886 w 6967396"/>
              <a:gd name="connsiteY2710" fmla="*/ 1483851 h 5834374"/>
              <a:gd name="connsiteX2711" fmla="*/ 3623028 w 6967396"/>
              <a:gd name="connsiteY2711" fmla="*/ 1502659 h 5834374"/>
              <a:gd name="connsiteX2712" fmla="*/ 3632926 w 6967396"/>
              <a:gd name="connsiteY2712" fmla="*/ 1515527 h 5834374"/>
              <a:gd name="connsiteX2713" fmla="*/ 3630797 w 6967396"/>
              <a:gd name="connsiteY2713" fmla="*/ 1529013 h 5834374"/>
              <a:gd name="connsiteX2714" fmla="*/ 3638825 w 6967396"/>
              <a:gd name="connsiteY2714" fmla="*/ 1538277 h 5834374"/>
              <a:gd name="connsiteX2715" fmla="*/ 3653676 w 6967396"/>
              <a:gd name="connsiteY2715" fmla="*/ 1523430 h 5834374"/>
              <a:gd name="connsiteX2716" fmla="*/ 3662584 w 6967396"/>
              <a:gd name="connsiteY2716" fmla="*/ 1538277 h 5834374"/>
              <a:gd name="connsiteX2717" fmla="*/ 3710101 w 6967396"/>
              <a:gd name="connsiteY2717" fmla="*/ 1530357 h 5834374"/>
              <a:gd name="connsiteX2718" fmla="*/ 3713565 w 6967396"/>
              <a:gd name="connsiteY2718" fmla="*/ 1511054 h 5834374"/>
              <a:gd name="connsiteX2719" fmla="*/ 3725937 w 6967396"/>
              <a:gd name="connsiteY2719" fmla="*/ 1494720 h 5834374"/>
              <a:gd name="connsiteX2720" fmla="*/ 3785333 w 6967396"/>
              <a:gd name="connsiteY2720" fmla="*/ 1494720 h 5834374"/>
              <a:gd name="connsiteX2721" fmla="*/ 3799194 w 6967396"/>
              <a:gd name="connsiteY2721" fmla="*/ 1496701 h 5834374"/>
              <a:gd name="connsiteX2722" fmla="*/ 3813052 w 6967396"/>
              <a:gd name="connsiteY2722" fmla="*/ 1463045 h 5834374"/>
              <a:gd name="connsiteX2723" fmla="*/ 3844727 w 6967396"/>
              <a:gd name="connsiteY2723" fmla="*/ 1473437 h 5834374"/>
              <a:gd name="connsiteX2724" fmla="*/ 3876406 w 6967396"/>
              <a:gd name="connsiteY2724" fmla="*/ 1474922 h 5834374"/>
              <a:gd name="connsiteX2725" fmla="*/ 3876404 w 6967396"/>
              <a:gd name="connsiteY2725" fmla="*/ 1447206 h 5834374"/>
              <a:gd name="connsiteX2726" fmla="*/ 3895214 w 6967396"/>
              <a:gd name="connsiteY2726" fmla="*/ 1443742 h 5834374"/>
              <a:gd name="connsiteX2727" fmla="*/ 3908084 w 6967396"/>
              <a:gd name="connsiteY2727" fmla="*/ 1431368 h 5834374"/>
              <a:gd name="connsiteX2728" fmla="*/ 3939761 w 6967396"/>
              <a:gd name="connsiteY2728" fmla="*/ 1463043 h 5834374"/>
              <a:gd name="connsiteX2729" fmla="*/ 3962526 w 6967396"/>
              <a:gd name="connsiteY2729" fmla="*/ 1441266 h 5834374"/>
              <a:gd name="connsiteX2730" fmla="*/ 3979354 w 6967396"/>
              <a:gd name="connsiteY2730" fmla="*/ 1419489 h 5834374"/>
              <a:gd name="connsiteX2731" fmla="*/ 3982821 w 6967396"/>
              <a:gd name="connsiteY2731" fmla="*/ 1431862 h 5834374"/>
              <a:gd name="connsiteX2732" fmla="*/ 3983313 w 6967396"/>
              <a:gd name="connsiteY2732" fmla="*/ 1447206 h 5834374"/>
              <a:gd name="connsiteX2733" fmla="*/ 4013012 w 6967396"/>
              <a:gd name="connsiteY2733" fmla="*/ 1493236 h 5834374"/>
              <a:gd name="connsiteX2734" fmla="*/ 4030160 w 6967396"/>
              <a:gd name="connsiteY2734" fmla="*/ 1528388 h 5834374"/>
              <a:gd name="connsiteX2735" fmla="*/ 4034868 w 6967396"/>
              <a:gd name="connsiteY2735" fmla="*/ 1520001 h 5834374"/>
              <a:gd name="connsiteX2736" fmla="*/ 4062586 w 6967396"/>
              <a:gd name="connsiteY2736" fmla="*/ 1488820 h 5834374"/>
              <a:gd name="connsiteX2737" fmla="*/ 4058626 w 6967396"/>
              <a:gd name="connsiteY2737" fmla="*/ 1480901 h 5834374"/>
              <a:gd name="connsiteX2738" fmla="*/ 4082879 w 6967396"/>
              <a:gd name="connsiteY2738" fmla="*/ 1434374 h 5834374"/>
              <a:gd name="connsiteX2739" fmla="*/ 4110102 w 6967396"/>
              <a:gd name="connsiteY2739" fmla="*/ 1393789 h 5834374"/>
              <a:gd name="connsiteX2740" fmla="*/ 4106636 w 6967396"/>
              <a:gd name="connsiteY2740" fmla="*/ 1368053 h 5834374"/>
              <a:gd name="connsiteX2741" fmla="*/ 4106141 w 6967396"/>
              <a:gd name="connsiteY2741" fmla="*/ 1342314 h 5834374"/>
              <a:gd name="connsiteX2742" fmla="*/ 4121980 w 6967396"/>
              <a:gd name="connsiteY2742" fmla="*/ 1326477 h 5834374"/>
              <a:gd name="connsiteX2743" fmla="*/ 4106141 w 6967396"/>
              <a:gd name="connsiteY2743" fmla="*/ 1318556 h 5834374"/>
              <a:gd name="connsiteX2744" fmla="*/ 4141780 w 6967396"/>
              <a:gd name="connsiteY2744" fmla="*/ 1274999 h 5834374"/>
              <a:gd name="connsiteX2745" fmla="*/ 4165534 w 6967396"/>
              <a:gd name="connsiteY2745" fmla="*/ 1259161 h 5834374"/>
              <a:gd name="connsiteX2746" fmla="*/ 4177416 w 6967396"/>
              <a:gd name="connsiteY2746" fmla="*/ 1243323 h 5834374"/>
              <a:gd name="connsiteX2747" fmla="*/ 4220971 w 6967396"/>
              <a:gd name="connsiteY2747" fmla="*/ 1231445 h 5834374"/>
              <a:gd name="connsiteX2748" fmla="*/ 4234334 w 6967396"/>
              <a:gd name="connsiteY2748" fmla="*/ 1145323 h 5834374"/>
              <a:gd name="connsiteX2749" fmla="*/ 4280363 w 6967396"/>
              <a:gd name="connsiteY2749" fmla="*/ 1077017 h 5834374"/>
              <a:gd name="connsiteX2750" fmla="*/ 4300165 w 6967396"/>
              <a:gd name="connsiteY2750" fmla="*/ 1073059 h 5834374"/>
              <a:gd name="connsiteX2751" fmla="*/ 4335800 w 6967396"/>
              <a:gd name="connsiteY2751" fmla="*/ 978029 h 5834374"/>
              <a:gd name="connsiteX2752" fmla="*/ 4383316 w 6967396"/>
              <a:gd name="connsiteY2752" fmla="*/ 882998 h 5834374"/>
              <a:gd name="connsiteX2753" fmla="*/ 4375398 w 6967396"/>
              <a:gd name="connsiteY2753" fmla="*/ 859238 h 5834374"/>
              <a:gd name="connsiteX2754" fmla="*/ 4384800 w 6967396"/>
              <a:gd name="connsiteY2754" fmla="*/ 852806 h 5834374"/>
              <a:gd name="connsiteX2755" fmla="*/ 4391235 w 6967396"/>
              <a:gd name="connsiteY2755" fmla="*/ 843401 h 5834374"/>
              <a:gd name="connsiteX2756" fmla="*/ 4399155 w 6967396"/>
              <a:gd name="connsiteY2756" fmla="*/ 831520 h 5834374"/>
              <a:gd name="connsiteX2757" fmla="*/ 4414005 w 6967396"/>
              <a:gd name="connsiteY2757" fmla="*/ 807269 h 5834374"/>
              <a:gd name="connsiteX2758" fmla="*/ 4422913 w 6967396"/>
              <a:gd name="connsiteY2758" fmla="*/ 780047 h 5834374"/>
              <a:gd name="connsiteX2759" fmla="*/ 4418954 w 6967396"/>
              <a:gd name="connsiteY2759" fmla="*/ 768167 h 5834374"/>
              <a:gd name="connsiteX2760" fmla="*/ 4439739 w 6967396"/>
              <a:gd name="connsiteY2760" fmla="*/ 748368 h 5834374"/>
              <a:gd name="connsiteX2761" fmla="*/ 4454588 w 6967396"/>
              <a:gd name="connsiteY2761" fmla="*/ 728572 h 5834374"/>
              <a:gd name="connsiteX2762" fmla="*/ 4445186 w 6967396"/>
              <a:gd name="connsiteY2762" fmla="*/ 719662 h 5834374"/>
              <a:gd name="connsiteX2763" fmla="*/ 4438752 w 6967396"/>
              <a:gd name="connsiteY2763" fmla="*/ 704813 h 5834374"/>
              <a:gd name="connsiteX2764" fmla="*/ 4526853 w 6967396"/>
              <a:gd name="connsiteY2764" fmla="*/ 619185 h 5834374"/>
              <a:gd name="connsiteX2765" fmla="*/ 4597136 w 6967396"/>
              <a:gd name="connsiteY2765" fmla="*/ 530589 h 5834374"/>
              <a:gd name="connsiteX2766" fmla="*/ 4594659 w 6967396"/>
              <a:gd name="connsiteY2766" fmla="*/ 522669 h 5834374"/>
              <a:gd name="connsiteX2767" fmla="*/ 4589217 w 6967396"/>
              <a:gd name="connsiteY2767" fmla="*/ 514751 h 5834374"/>
              <a:gd name="connsiteX2768" fmla="*/ 4609016 w 6967396"/>
              <a:gd name="connsiteY2768" fmla="*/ 487032 h 5834374"/>
              <a:gd name="connsiteX2769" fmla="*/ 4624856 w 6967396"/>
              <a:gd name="connsiteY2769" fmla="*/ 461296 h 5834374"/>
              <a:gd name="connsiteX2770" fmla="*/ 4652571 w 6967396"/>
              <a:gd name="connsiteY2770" fmla="*/ 435559 h 5834374"/>
              <a:gd name="connsiteX2771" fmla="*/ 4660491 w 6967396"/>
              <a:gd name="connsiteY2771" fmla="*/ 403880 h 5834374"/>
              <a:gd name="connsiteX2772" fmla="*/ 4700085 w 6967396"/>
              <a:gd name="connsiteY2772" fmla="*/ 352404 h 5834374"/>
              <a:gd name="connsiteX2773" fmla="*/ 4701572 w 6967396"/>
              <a:gd name="connsiteY2773" fmla="*/ 331616 h 5834374"/>
              <a:gd name="connsiteX2774" fmla="*/ 4723847 w 6967396"/>
              <a:gd name="connsiteY2774" fmla="*/ 316770 h 5834374"/>
              <a:gd name="connsiteX2775" fmla="*/ 4761954 w 6967396"/>
              <a:gd name="connsiteY2775" fmla="*/ 265790 h 5834374"/>
              <a:gd name="connsiteX2776" fmla="*/ 4814917 w 6967396"/>
              <a:gd name="connsiteY2776" fmla="*/ 217779 h 5834374"/>
              <a:gd name="connsiteX2777" fmla="*/ 4829272 w 6967396"/>
              <a:gd name="connsiteY2777" fmla="*/ 180162 h 5834374"/>
              <a:gd name="connsiteX2778" fmla="*/ 4858472 w 6967396"/>
              <a:gd name="connsiteY2778" fmla="*/ 142545 h 5834374"/>
              <a:gd name="connsiteX2779" fmla="*/ 4854512 w 6967396"/>
              <a:gd name="connsiteY2779" fmla="*/ 138587 h 5834374"/>
              <a:gd name="connsiteX2780" fmla="*/ 4890150 w 6967396"/>
              <a:gd name="connsiteY2780" fmla="*/ 72261 h 5834374"/>
              <a:gd name="connsiteX2781" fmla="*/ 4937664 w 6967396"/>
              <a:gd name="connsiteY2781" fmla="*/ 0 h 583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Lst>
            <a:rect l="l" t="t" r="r" b="b"/>
            <a:pathLst>
              <a:path w="6967396" h="5834374">
                <a:moveTo>
                  <a:pt x="4726980" y="5252279"/>
                </a:moveTo>
                <a:cubicBezTo>
                  <a:pt x="4723630" y="5251932"/>
                  <a:pt x="4719998" y="5252432"/>
                  <a:pt x="4716092" y="5253781"/>
                </a:cubicBezTo>
                <a:lnTo>
                  <a:pt x="4712280" y="5254846"/>
                </a:lnTo>
                <a:cubicBezTo>
                  <a:pt x="4714952" y="5258896"/>
                  <a:pt x="4717416" y="5264031"/>
                  <a:pt x="4719669" y="5270253"/>
                </a:cubicBezTo>
                <a:cubicBezTo>
                  <a:pt x="4721919" y="5276476"/>
                  <a:pt x="4725756" y="5279172"/>
                  <a:pt x="4731178" y="5278345"/>
                </a:cubicBezTo>
                <a:cubicBezTo>
                  <a:pt x="4733055" y="5277391"/>
                  <a:pt x="4734223" y="5274836"/>
                  <a:pt x="4734691" y="5270680"/>
                </a:cubicBezTo>
                <a:cubicBezTo>
                  <a:pt x="4735158" y="5266525"/>
                  <a:pt x="4735109" y="5263285"/>
                  <a:pt x="4734544" y="5260958"/>
                </a:cubicBezTo>
                <a:cubicBezTo>
                  <a:pt x="4732855" y="5255520"/>
                  <a:pt x="4730331" y="5252629"/>
                  <a:pt x="4726980" y="5252279"/>
                </a:cubicBezTo>
                <a:close/>
                <a:moveTo>
                  <a:pt x="4752434" y="5177847"/>
                </a:moveTo>
                <a:cubicBezTo>
                  <a:pt x="4745585" y="5180617"/>
                  <a:pt x="4743721" y="5185590"/>
                  <a:pt x="4746840" y="5192768"/>
                </a:cubicBezTo>
                <a:cubicBezTo>
                  <a:pt x="4749960" y="5199950"/>
                  <a:pt x="4753394" y="5205501"/>
                  <a:pt x="4757146" y="5209419"/>
                </a:cubicBezTo>
                <a:close/>
                <a:moveTo>
                  <a:pt x="4644758" y="5175039"/>
                </a:moveTo>
                <a:cubicBezTo>
                  <a:pt x="4638086" y="5178447"/>
                  <a:pt x="4636933" y="5185963"/>
                  <a:pt x="4641296" y="5197591"/>
                </a:cubicBezTo>
                <a:cubicBezTo>
                  <a:pt x="4645658" y="5209219"/>
                  <a:pt x="4649802" y="5217314"/>
                  <a:pt x="4653731" y="5221866"/>
                </a:cubicBezTo>
                <a:close/>
                <a:moveTo>
                  <a:pt x="4743910" y="5147337"/>
                </a:moveTo>
                <a:cubicBezTo>
                  <a:pt x="4741631" y="5148061"/>
                  <a:pt x="4738832" y="5149700"/>
                  <a:pt x="4735520" y="5152250"/>
                </a:cubicBezTo>
                <a:cubicBezTo>
                  <a:pt x="4732208" y="5154804"/>
                  <a:pt x="4730629" y="5157127"/>
                  <a:pt x="4730789" y="5159225"/>
                </a:cubicBezTo>
                <a:cubicBezTo>
                  <a:pt x="4732046" y="5162815"/>
                  <a:pt x="4734099" y="5164638"/>
                  <a:pt x="4736943" y="5164700"/>
                </a:cubicBezTo>
                <a:cubicBezTo>
                  <a:pt x="4739787" y="5164762"/>
                  <a:pt x="4742259" y="5164413"/>
                  <a:pt x="4744360" y="5163657"/>
                </a:cubicBezTo>
                <a:cubicBezTo>
                  <a:pt x="4748632" y="5161776"/>
                  <a:pt x="4750462" y="5158526"/>
                  <a:pt x="4749857" y="5153898"/>
                </a:cubicBezTo>
                <a:cubicBezTo>
                  <a:pt x="4749208" y="5152194"/>
                  <a:pt x="4748219" y="5151102"/>
                  <a:pt x="4746885" y="5150619"/>
                </a:cubicBezTo>
                <a:cubicBezTo>
                  <a:pt x="4745552" y="5150135"/>
                  <a:pt x="4744559" y="5149041"/>
                  <a:pt x="4743910" y="5147337"/>
                </a:cubicBezTo>
                <a:close/>
                <a:moveTo>
                  <a:pt x="5790510" y="5126268"/>
                </a:moveTo>
                <a:cubicBezTo>
                  <a:pt x="5788164" y="5126752"/>
                  <a:pt x="5785233" y="5127916"/>
                  <a:pt x="5781721" y="5129753"/>
                </a:cubicBezTo>
                <a:cubicBezTo>
                  <a:pt x="5778209" y="5131591"/>
                  <a:pt x="5776764" y="5134391"/>
                  <a:pt x="5777389" y="5138157"/>
                </a:cubicBezTo>
                <a:cubicBezTo>
                  <a:pt x="5778136" y="5139919"/>
                  <a:pt x="5779878" y="5140631"/>
                  <a:pt x="5782612" y="5140297"/>
                </a:cubicBezTo>
                <a:cubicBezTo>
                  <a:pt x="5785344" y="5139960"/>
                  <a:pt x="5787772" y="5139454"/>
                  <a:pt x="5789894" y="5138773"/>
                </a:cubicBezTo>
                <a:cubicBezTo>
                  <a:pt x="5794522" y="5138168"/>
                  <a:pt x="5796707" y="5136186"/>
                  <a:pt x="5796457" y="5132830"/>
                </a:cubicBezTo>
                <a:cubicBezTo>
                  <a:pt x="5795741" y="5130887"/>
                  <a:pt x="5794619" y="5129318"/>
                  <a:pt x="5793086" y="5128119"/>
                </a:cubicBezTo>
                <a:cubicBezTo>
                  <a:pt x="5791550" y="5126922"/>
                  <a:pt x="5790692" y="5126302"/>
                  <a:pt x="5790510" y="5126268"/>
                </a:cubicBezTo>
                <a:close/>
                <a:moveTo>
                  <a:pt x="5759553" y="5118471"/>
                </a:moveTo>
                <a:cubicBezTo>
                  <a:pt x="5757274" y="5119196"/>
                  <a:pt x="5754475" y="5120835"/>
                  <a:pt x="5751163" y="5123385"/>
                </a:cubicBezTo>
                <a:cubicBezTo>
                  <a:pt x="5747851" y="5125939"/>
                  <a:pt x="5746274" y="5128266"/>
                  <a:pt x="5746429" y="5130361"/>
                </a:cubicBezTo>
                <a:cubicBezTo>
                  <a:pt x="5747692" y="5133949"/>
                  <a:pt x="5749743" y="5135776"/>
                  <a:pt x="5752587" y="5135838"/>
                </a:cubicBezTo>
                <a:cubicBezTo>
                  <a:pt x="5755430" y="5135897"/>
                  <a:pt x="5757902" y="5135548"/>
                  <a:pt x="5760003" y="5134792"/>
                </a:cubicBezTo>
                <a:close/>
                <a:moveTo>
                  <a:pt x="5724785" y="5111743"/>
                </a:moveTo>
                <a:cubicBezTo>
                  <a:pt x="5722502" y="5112465"/>
                  <a:pt x="5719703" y="5114104"/>
                  <a:pt x="5716390" y="5116654"/>
                </a:cubicBezTo>
                <a:cubicBezTo>
                  <a:pt x="5713082" y="5119207"/>
                  <a:pt x="5711504" y="5121534"/>
                  <a:pt x="5711660" y="5123630"/>
                </a:cubicBezTo>
                <a:cubicBezTo>
                  <a:pt x="5712920" y="5127218"/>
                  <a:pt x="5714971" y="5129046"/>
                  <a:pt x="5717815" y="5129108"/>
                </a:cubicBezTo>
                <a:cubicBezTo>
                  <a:pt x="5720659" y="5129169"/>
                  <a:pt x="5723131" y="5128820"/>
                  <a:pt x="5725231" y="5128061"/>
                </a:cubicBezTo>
                <a:close/>
                <a:moveTo>
                  <a:pt x="4708414" y="5079141"/>
                </a:moveTo>
                <a:cubicBezTo>
                  <a:pt x="4708400" y="5087367"/>
                  <a:pt x="4708144" y="5095659"/>
                  <a:pt x="4707657" y="5104021"/>
                </a:cubicBezTo>
                <a:cubicBezTo>
                  <a:pt x="4707165" y="5112378"/>
                  <a:pt x="4707864" y="5120406"/>
                  <a:pt x="4709757" y="5128100"/>
                </a:cubicBezTo>
                <a:cubicBezTo>
                  <a:pt x="4709856" y="5128759"/>
                  <a:pt x="4710726" y="5131255"/>
                  <a:pt x="4712365" y="5135594"/>
                </a:cubicBezTo>
                <a:cubicBezTo>
                  <a:pt x="4714007" y="5139932"/>
                  <a:pt x="4715828" y="5142162"/>
                  <a:pt x="4717834" y="5142289"/>
                </a:cubicBezTo>
                <a:cubicBezTo>
                  <a:pt x="4721408" y="5139750"/>
                  <a:pt x="4723037" y="5132098"/>
                  <a:pt x="4722726" y="5119337"/>
                </a:cubicBezTo>
                <a:cubicBezTo>
                  <a:pt x="4722417" y="5106576"/>
                  <a:pt x="4721609" y="5097553"/>
                  <a:pt x="4720304" y="5092265"/>
                </a:cubicBezTo>
                <a:cubicBezTo>
                  <a:pt x="4719817" y="5089916"/>
                  <a:pt x="4718656" y="5086984"/>
                  <a:pt x="4716818" y="5083472"/>
                </a:cubicBezTo>
                <a:cubicBezTo>
                  <a:pt x="4714980" y="5079960"/>
                  <a:pt x="4712180" y="5078515"/>
                  <a:pt x="4708414" y="5079141"/>
                </a:cubicBezTo>
                <a:close/>
                <a:moveTo>
                  <a:pt x="2450939" y="5066311"/>
                </a:moveTo>
                <a:lnTo>
                  <a:pt x="2458858" y="5078188"/>
                </a:lnTo>
                <a:cubicBezTo>
                  <a:pt x="2462651" y="5077941"/>
                  <a:pt x="2464958" y="5076457"/>
                  <a:pt x="2465785" y="5073734"/>
                </a:cubicBezTo>
                <a:cubicBezTo>
                  <a:pt x="2466609" y="5071012"/>
                  <a:pt x="2466941" y="5068540"/>
                  <a:pt x="2466775" y="5066311"/>
                </a:cubicBezTo>
                <a:close/>
                <a:moveTo>
                  <a:pt x="2134166" y="5026714"/>
                </a:moveTo>
                <a:lnTo>
                  <a:pt x="2110410" y="5074229"/>
                </a:lnTo>
                <a:cubicBezTo>
                  <a:pt x="2109913" y="5084131"/>
                  <a:pt x="2105952" y="5093038"/>
                  <a:pt x="2098530" y="5100958"/>
                </a:cubicBezTo>
                <a:cubicBezTo>
                  <a:pt x="2091105" y="5108879"/>
                  <a:pt x="2083186" y="5115808"/>
                  <a:pt x="2074771" y="5121747"/>
                </a:cubicBezTo>
                <a:cubicBezTo>
                  <a:pt x="2074854" y="5124963"/>
                  <a:pt x="2075680" y="5131398"/>
                  <a:pt x="2077246" y="5141049"/>
                </a:cubicBezTo>
                <a:cubicBezTo>
                  <a:pt x="2078812" y="5150700"/>
                  <a:pt x="2080627" y="5156144"/>
                  <a:pt x="2082689" y="5157383"/>
                </a:cubicBezTo>
                <a:cubicBezTo>
                  <a:pt x="2084587" y="5156639"/>
                  <a:pt x="2085742" y="5153175"/>
                  <a:pt x="2086157" y="5146989"/>
                </a:cubicBezTo>
                <a:cubicBezTo>
                  <a:pt x="2086567" y="5140801"/>
                  <a:pt x="2086731" y="5136348"/>
                  <a:pt x="2086651" y="5133624"/>
                </a:cubicBezTo>
                <a:lnTo>
                  <a:pt x="2098528" y="5105908"/>
                </a:lnTo>
                <a:lnTo>
                  <a:pt x="2126247" y="5090069"/>
                </a:lnTo>
                <a:cubicBezTo>
                  <a:pt x="2125585" y="5082150"/>
                  <a:pt x="2126907" y="5074231"/>
                  <a:pt x="2130206" y="5066312"/>
                </a:cubicBezTo>
                <a:lnTo>
                  <a:pt x="2138125" y="5058392"/>
                </a:lnTo>
                <a:close/>
                <a:moveTo>
                  <a:pt x="2466773" y="5022756"/>
                </a:moveTo>
                <a:lnTo>
                  <a:pt x="2466776" y="5026716"/>
                </a:lnTo>
                <a:cubicBezTo>
                  <a:pt x="2466114" y="5031170"/>
                  <a:pt x="2465455" y="5036117"/>
                  <a:pt x="2464796" y="5041562"/>
                </a:cubicBezTo>
                <a:cubicBezTo>
                  <a:pt x="2464134" y="5047008"/>
                  <a:pt x="2467435" y="5049979"/>
                  <a:pt x="2474693" y="5050473"/>
                </a:cubicBezTo>
                <a:lnTo>
                  <a:pt x="2470735" y="5030674"/>
                </a:lnTo>
                <a:close/>
                <a:moveTo>
                  <a:pt x="2165844" y="5002958"/>
                </a:moveTo>
                <a:lnTo>
                  <a:pt x="2153965" y="5022757"/>
                </a:lnTo>
                <a:cubicBezTo>
                  <a:pt x="2161883" y="5022755"/>
                  <a:pt x="2165844" y="5018795"/>
                  <a:pt x="2165843" y="5010876"/>
                </a:cubicBezTo>
                <a:close/>
                <a:moveTo>
                  <a:pt x="2193559" y="4947522"/>
                </a:moveTo>
                <a:lnTo>
                  <a:pt x="2177722" y="4971280"/>
                </a:lnTo>
                <a:lnTo>
                  <a:pt x="2173764" y="4995038"/>
                </a:lnTo>
                <a:lnTo>
                  <a:pt x="2177722" y="4991078"/>
                </a:lnTo>
                <a:cubicBezTo>
                  <a:pt x="2177476" y="4986624"/>
                  <a:pt x="2177968" y="4981672"/>
                  <a:pt x="2179206" y="4976228"/>
                </a:cubicBezTo>
                <a:cubicBezTo>
                  <a:pt x="2180444" y="4970784"/>
                  <a:pt x="2183910" y="4967815"/>
                  <a:pt x="2189602" y="4967322"/>
                </a:cubicBezTo>
                <a:lnTo>
                  <a:pt x="2193559" y="4967319"/>
                </a:lnTo>
                <a:close/>
                <a:moveTo>
                  <a:pt x="3451174" y="4846603"/>
                </a:moveTo>
                <a:cubicBezTo>
                  <a:pt x="3448891" y="4847326"/>
                  <a:pt x="3446096" y="4848964"/>
                  <a:pt x="3442784" y="4851518"/>
                </a:cubicBezTo>
                <a:cubicBezTo>
                  <a:pt x="3439469" y="4854072"/>
                  <a:pt x="3437891" y="4856395"/>
                  <a:pt x="3438051" y="4858494"/>
                </a:cubicBezTo>
                <a:cubicBezTo>
                  <a:pt x="3439310" y="4862082"/>
                  <a:pt x="3441360" y="4863906"/>
                  <a:pt x="3444204" y="4863968"/>
                </a:cubicBezTo>
                <a:cubicBezTo>
                  <a:pt x="3447048" y="4864030"/>
                  <a:pt x="3449520" y="4863681"/>
                  <a:pt x="3451620" y="4862922"/>
                </a:cubicBezTo>
                <a:close/>
                <a:moveTo>
                  <a:pt x="3689409" y="4845823"/>
                </a:moveTo>
                <a:lnTo>
                  <a:pt x="3724627" y="4868872"/>
                </a:lnTo>
                <a:lnTo>
                  <a:pt x="3728267" y="4868958"/>
                </a:lnTo>
                <a:lnTo>
                  <a:pt x="3730692" y="4848497"/>
                </a:lnTo>
                <a:lnTo>
                  <a:pt x="3707273" y="4849055"/>
                </a:lnTo>
                <a:cubicBezTo>
                  <a:pt x="3704836" y="4844939"/>
                  <a:pt x="3698881" y="4843860"/>
                  <a:pt x="3689409" y="4845823"/>
                </a:cubicBezTo>
                <a:close/>
                <a:moveTo>
                  <a:pt x="2680597" y="4836654"/>
                </a:moveTo>
                <a:cubicBezTo>
                  <a:pt x="2680678" y="4838880"/>
                  <a:pt x="2681501" y="4841354"/>
                  <a:pt x="2683071" y="4844078"/>
                </a:cubicBezTo>
                <a:cubicBezTo>
                  <a:pt x="2684637" y="4846799"/>
                  <a:pt x="2686454" y="4848285"/>
                  <a:pt x="2688514" y="4848532"/>
                </a:cubicBezTo>
                <a:cubicBezTo>
                  <a:pt x="2693136" y="4847871"/>
                  <a:pt x="2695774" y="4845231"/>
                  <a:pt x="2696433" y="4840612"/>
                </a:cubicBezTo>
                <a:close/>
                <a:moveTo>
                  <a:pt x="2395503" y="4808935"/>
                </a:moveTo>
                <a:cubicBezTo>
                  <a:pt x="2395503" y="4811491"/>
                  <a:pt x="2396492" y="4815287"/>
                  <a:pt x="2398470" y="4820320"/>
                </a:cubicBezTo>
                <a:cubicBezTo>
                  <a:pt x="2400451" y="4825349"/>
                  <a:pt x="2403422" y="4828155"/>
                  <a:pt x="2407382" y="4828735"/>
                </a:cubicBezTo>
                <a:lnTo>
                  <a:pt x="2407380" y="4820813"/>
                </a:lnTo>
                <a:cubicBezTo>
                  <a:pt x="2408205" y="4820897"/>
                  <a:pt x="2411504" y="4820731"/>
                  <a:pt x="2417279" y="4820319"/>
                </a:cubicBezTo>
                <a:cubicBezTo>
                  <a:pt x="2423054" y="4819907"/>
                  <a:pt x="2426354" y="4818752"/>
                  <a:pt x="2427181" y="4816852"/>
                </a:cubicBezTo>
                <a:cubicBezTo>
                  <a:pt x="2426108" y="4816525"/>
                  <a:pt x="2421321" y="4815205"/>
                  <a:pt x="2412824" y="4812894"/>
                </a:cubicBezTo>
                <a:cubicBezTo>
                  <a:pt x="2404329" y="4810586"/>
                  <a:pt x="2398553" y="4809264"/>
                  <a:pt x="2395503" y="4808935"/>
                </a:cubicBezTo>
                <a:close/>
                <a:moveTo>
                  <a:pt x="3604781" y="4807797"/>
                </a:moveTo>
                <a:cubicBezTo>
                  <a:pt x="3600335" y="4809039"/>
                  <a:pt x="3598857" y="4813565"/>
                  <a:pt x="3600351" y="4821371"/>
                </a:cubicBezTo>
                <a:cubicBezTo>
                  <a:pt x="3602883" y="4820921"/>
                  <a:pt x="3606937" y="4821328"/>
                  <a:pt x="3612515" y="4822597"/>
                </a:cubicBezTo>
                <a:cubicBezTo>
                  <a:pt x="3618093" y="4823865"/>
                  <a:pt x="3621459" y="4825494"/>
                  <a:pt x="3622615" y="4827483"/>
                </a:cubicBezTo>
                <a:cubicBezTo>
                  <a:pt x="3622651" y="4829443"/>
                  <a:pt x="3621055" y="4831087"/>
                  <a:pt x="3617829" y="4832419"/>
                </a:cubicBezTo>
                <a:cubicBezTo>
                  <a:pt x="3614604" y="4833746"/>
                  <a:pt x="3612740" y="4834440"/>
                  <a:pt x="3612240" y="4834492"/>
                </a:cubicBezTo>
                <a:lnTo>
                  <a:pt x="3628392" y="4862871"/>
                </a:lnTo>
                <a:lnTo>
                  <a:pt x="3663163" y="4869599"/>
                </a:lnTo>
                <a:lnTo>
                  <a:pt x="3669892" y="4834830"/>
                </a:lnTo>
                <a:cubicBezTo>
                  <a:pt x="3672696" y="4834131"/>
                  <a:pt x="3677579" y="4832598"/>
                  <a:pt x="3684536" y="4830224"/>
                </a:cubicBezTo>
                <a:cubicBezTo>
                  <a:pt x="3691497" y="4827852"/>
                  <a:pt x="3695159" y="4825631"/>
                  <a:pt x="3695524" y="4823555"/>
                </a:cubicBezTo>
                <a:cubicBezTo>
                  <a:pt x="3692948" y="4820165"/>
                  <a:pt x="3685633" y="4819125"/>
                  <a:pt x="3673582" y="4820437"/>
                </a:cubicBezTo>
                <a:cubicBezTo>
                  <a:pt x="3661528" y="4821750"/>
                  <a:pt x="3653794" y="4822882"/>
                  <a:pt x="3650377" y="4823836"/>
                </a:cubicBezTo>
                <a:cubicBezTo>
                  <a:pt x="3645159" y="4820497"/>
                  <a:pt x="3638249" y="4816605"/>
                  <a:pt x="3629640" y="4812159"/>
                </a:cubicBezTo>
                <a:cubicBezTo>
                  <a:pt x="3621034" y="4807711"/>
                  <a:pt x="3612747" y="4806258"/>
                  <a:pt x="3604781" y="4807797"/>
                </a:cubicBezTo>
                <a:close/>
                <a:moveTo>
                  <a:pt x="6876978" y="4799077"/>
                </a:moveTo>
                <a:cubicBezTo>
                  <a:pt x="6886560" y="4799653"/>
                  <a:pt x="6895800" y="4800843"/>
                  <a:pt x="6904694" y="4802640"/>
                </a:cubicBezTo>
                <a:lnTo>
                  <a:pt x="6852988" y="4808864"/>
                </a:lnTo>
                <a:lnTo>
                  <a:pt x="6847042" y="4802302"/>
                </a:lnTo>
                <a:lnTo>
                  <a:pt x="6850857" y="4801236"/>
                </a:lnTo>
                <a:cubicBezTo>
                  <a:pt x="6858690" y="4799220"/>
                  <a:pt x="6867393" y="4798502"/>
                  <a:pt x="6876978" y="4799077"/>
                </a:cubicBezTo>
                <a:close/>
                <a:moveTo>
                  <a:pt x="6916753" y="4786939"/>
                </a:moveTo>
                <a:lnTo>
                  <a:pt x="6904694" y="4802640"/>
                </a:lnTo>
                <a:lnTo>
                  <a:pt x="6901501" y="4791200"/>
                </a:lnTo>
                <a:close/>
                <a:moveTo>
                  <a:pt x="2435098" y="4781216"/>
                </a:moveTo>
                <a:cubicBezTo>
                  <a:pt x="2435098" y="4783444"/>
                  <a:pt x="2436088" y="4785920"/>
                  <a:pt x="2438067" y="4788640"/>
                </a:cubicBezTo>
                <a:cubicBezTo>
                  <a:pt x="2440046" y="4791365"/>
                  <a:pt x="2443018" y="4792850"/>
                  <a:pt x="2446976" y="4793098"/>
                </a:cubicBezTo>
                <a:cubicBezTo>
                  <a:pt x="2450276" y="4793757"/>
                  <a:pt x="2451599" y="4792436"/>
                  <a:pt x="2450938" y="4789137"/>
                </a:cubicBezTo>
                <a:cubicBezTo>
                  <a:pt x="2450277" y="4784518"/>
                  <a:pt x="2447636" y="4781877"/>
                  <a:pt x="2443018" y="4781218"/>
                </a:cubicBezTo>
                <a:close/>
                <a:moveTo>
                  <a:pt x="3101429" y="4779356"/>
                </a:moveTo>
                <a:cubicBezTo>
                  <a:pt x="3121590" y="4776719"/>
                  <a:pt x="3134570" y="4781485"/>
                  <a:pt x="3140368" y="4793657"/>
                </a:cubicBezTo>
                <a:cubicBezTo>
                  <a:pt x="3129005" y="4797431"/>
                  <a:pt x="3113599" y="4800537"/>
                  <a:pt x="3094150" y="4802971"/>
                </a:cubicBezTo>
                <a:cubicBezTo>
                  <a:pt x="3074702" y="4805409"/>
                  <a:pt x="3062198" y="4800507"/>
                  <a:pt x="3056640" y="4788271"/>
                </a:cubicBezTo>
                <a:cubicBezTo>
                  <a:pt x="3066336" y="4784963"/>
                  <a:pt x="3081264" y="4781991"/>
                  <a:pt x="3101429" y="4779356"/>
                </a:cubicBezTo>
                <a:close/>
                <a:moveTo>
                  <a:pt x="1637269" y="4778268"/>
                </a:moveTo>
                <a:lnTo>
                  <a:pt x="1613513" y="4825783"/>
                </a:lnTo>
                <a:cubicBezTo>
                  <a:pt x="1613018" y="4835682"/>
                  <a:pt x="1609058" y="4844591"/>
                  <a:pt x="1601633" y="4852512"/>
                </a:cubicBezTo>
                <a:cubicBezTo>
                  <a:pt x="1594210" y="4860429"/>
                  <a:pt x="1586289" y="4867358"/>
                  <a:pt x="1577876" y="4873297"/>
                </a:cubicBezTo>
                <a:cubicBezTo>
                  <a:pt x="1577960" y="4876517"/>
                  <a:pt x="1578782" y="4882950"/>
                  <a:pt x="1580352" y="4892602"/>
                </a:cubicBezTo>
                <a:cubicBezTo>
                  <a:pt x="1581918" y="4902253"/>
                  <a:pt x="1583733" y="4907698"/>
                  <a:pt x="1585795" y="4908936"/>
                </a:cubicBezTo>
                <a:cubicBezTo>
                  <a:pt x="1587693" y="4908192"/>
                  <a:pt x="1588848" y="4904728"/>
                  <a:pt x="1589260" y="4898543"/>
                </a:cubicBezTo>
                <a:cubicBezTo>
                  <a:pt x="1589673" y="4892354"/>
                  <a:pt x="1589838" y="4887901"/>
                  <a:pt x="1589754" y="4885178"/>
                </a:cubicBezTo>
                <a:lnTo>
                  <a:pt x="1601635" y="4857461"/>
                </a:lnTo>
                <a:lnTo>
                  <a:pt x="1629349" y="4841620"/>
                </a:lnTo>
                <a:cubicBezTo>
                  <a:pt x="1628691" y="4833703"/>
                  <a:pt x="1630012" y="4825781"/>
                  <a:pt x="1633311" y="4817862"/>
                </a:cubicBezTo>
                <a:lnTo>
                  <a:pt x="1641231" y="4809945"/>
                </a:lnTo>
                <a:close/>
                <a:moveTo>
                  <a:pt x="6897236" y="4775946"/>
                </a:moveTo>
                <a:lnTo>
                  <a:pt x="6901501" y="4791200"/>
                </a:lnTo>
                <a:lnTo>
                  <a:pt x="6865663" y="4780654"/>
                </a:lnTo>
                <a:cubicBezTo>
                  <a:pt x="6870000" y="4781155"/>
                  <a:pt x="6874785" y="4780505"/>
                  <a:pt x="6880018" y="4778698"/>
                </a:cubicBezTo>
                <a:cubicBezTo>
                  <a:pt x="6885256" y="4776893"/>
                  <a:pt x="6890992" y="4775977"/>
                  <a:pt x="6897236" y="4775946"/>
                </a:cubicBezTo>
                <a:close/>
                <a:moveTo>
                  <a:pt x="3381971" y="4775489"/>
                </a:moveTo>
                <a:cubicBezTo>
                  <a:pt x="3379689" y="4776215"/>
                  <a:pt x="3376889" y="4777850"/>
                  <a:pt x="3373581" y="4780403"/>
                </a:cubicBezTo>
                <a:cubicBezTo>
                  <a:pt x="3370266" y="4782957"/>
                  <a:pt x="3368688" y="4785284"/>
                  <a:pt x="3368847" y="4787379"/>
                </a:cubicBezTo>
                <a:cubicBezTo>
                  <a:pt x="3370107" y="4790968"/>
                  <a:pt x="3372157" y="4792792"/>
                  <a:pt x="3375001" y="4792853"/>
                </a:cubicBezTo>
                <a:cubicBezTo>
                  <a:pt x="3377845" y="4792915"/>
                  <a:pt x="3380317" y="4792567"/>
                  <a:pt x="3382418" y="4791810"/>
                </a:cubicBezTo>
                <a:cubicBezTo>
                  <a:pt x="3386689" y="4789930"/>
                  <a:pt x="3388523" y="4786678"/>
                  <a:pt x="3387914" y="4782052"/>
                </a:cubicBezTo>
                <a:cubicBezTo>
                  <a:pt x="3387266" y="4780347"/>
                  <a:pt x="3386276" y="4779253"/>
                  <a:pt x="3384943" y="4778772"/>
                </a:cubicBezTo>
                <a:cubicBezTo>
                  <a:pt x="3383610" y="4778288"/>
                  <a:pt x="3382617" y="4777194"/>
                  <a:pt x="3381971" y="4775489"/>
                </a:cubicBezTo>
                <a:close/>
                <a:moveTo>
                  <a:pt x="3971613" y="4766977"/>
                </a:moveTo>
                <a:cubicBezTo>
                  <a:pt x="3969661" y="4767949"/>
                  <a:pt x="3967694" y="4770726"/>
                  <a:pt x="3965720" y="4775303"/>
                </a:cubicBezTo>
                <a:cubicBezTo>
                  <a:pt x="3963742" y="4779881"/>
                  <a:pt x="3962046" y="4783611"/>
                  <a:pt x="3960623" y="4786491"/>
                </a:cubicBezTo>
                <a:cubicBezTo>
                  <a:pt x="3962673" y="4792001"/>
                  <a:pt x="3966647" y="4795173"/>
                  <a:pt x="3972532" y="4796014"/>
                </a:cubicBezTo>
                <a:cubicBezTo>
                  <a:pt x="3978419" y="4796850"/>
                  <a:pt x="3983497" y="4796630"/>
                  <a:pt x="3987764" y="4795353"/>
                </a:cubicBezTo>
                <a:lnTo>
                  <a:pt x="4029714" y="4783632"/>
                </a:lnTo>
                <a:lnTo>
                  <a:pt x="4030780" y="4787448"/>
                </a:lnTo>
                <a:cubicBezTo>
                  <a:pt x="4032200" y="4790988"/>
                  <a:pt x="4034888" y="4792638"/>
                  <a:pt x="4038843" y="4792389"/>
                </a:cubicBezTo>
                <a:cubicBezTo>
                  <a:pt x="4042799" y="4792140"/>
                  <a:pt x="4045906" y="4791614"/>
                  <a:pt x="4048167" y="4790813"/>
                </a:cubicBezTo>
                <a:cubicBezTo>
                  <a:pt x="4046940" y="4787043"/>
                  <a:pt x="4044555" y="4784625"/>
                  <a:pt x="4041002" y="4783563"/>
                </a:cubicBezTo>
                <a:cubicBezTo>
                  <a:pt x="4037449" y="4782501"/>
                  <a:pt x="4033687" y="4782523"/>
                  <a:pt x="4029714" y="4783632"/>
                </a:cubicBezTo>
                <a:cubicBezTo>
                  <a:pt x="4025946" y="4773210"/>
                  <a:pt x="4019353" y="4769229"/>
                  <a:pt x="4009934" y="4771687"/>
                </a:cubicBezTo>
                <a:cubicBezTo>
                  <a:pt x="4000513" y="4774147"/>
                  <a:pt x="3991703" y="4776954"/>
                  <a:pt x="3983503" y="4780101"/>
                </a:cubicBezTo>
                <a:cubicBezTo>
                  <a:pt x="3983019" y="4777752"/>
                  <a:pt x="3981858" y="4774819"/>
                  <a:pt x="3980020" y="4771307"/>
                </a:cubicBezTo>
                <a:cubicBezTo>
                  <a:pt x="3978183" y="4767796"/>
                  <a:pt x="3975379" y="4766351"/>
                  <a:pt x="3971613" y="4766977"/>
                </a:cubicBezTo>
                <a:close/>
                <a:moveTo>
                  <a:pt x="3812498" y="4758493"/>
                </a:moveTo>
                <a:lnTo>
                  <a:pt x="3795271" y="4780741"/>
                </a:lnTo>
                <a:cubicBezTo>
                  <a:pt x="3780917" y="4795838"/>
                  <a:pt x="3772998" y="4812171"/>
                  <a:pt x="3771513" y="4829742"/>
                </a:cubicBezTo>
                <a:cubicBezTo>
                  <a:pt x="3771596" y="4836012"/>
                  <a:pt x="3770442" y="4842279"/>
                  <a:pt x="3768047" y="4848551"/>
                </a:cubicBezTo>
                <a:cubicBezTo>
                  <a:pt x="3765659" y="4854821"/>
                  <a:pt x="3761532" y="4859109"/>
                  <a:pt x="3755674" y="4861420"/>
                </a:cubicBezTo>
                <a:lnTo>
                  <a:pt x="3752437" y="4869511"/>
                </a:lnTo>
                <a:lnTo>
                  <a:pt x="3772213" y="4869968"/>
                </a:lnTo>
                <a:cubicBezTo>
                  <a:pt x="3789960" y="4873401"/>
                  <a:pt x="3805822" y="4873767"/>
                  <a:pt x="3819798" y="4871060"/>
                </a:cubicBezTo>
                <a:lnTo>
                  <a:pt x="3843577" y="4897308"/>
                </a:lnTo>
                <a:cubicBezTo>
                  <a:pt x="3852811" y="4895413"/>
                  <a:pt x="3861150" y="4895825"/>
                  <a:pt x="3868591" y="4898543"/>
                </a:cubicBezTo>
                <a:cubicBezTo>
                  <a:pt x="3876030" y="4901262"/>
                  <a:pt x="3884368" y="4901671"/>
                  <a:pt x="3893602" y="4899778"/>
                </a:cubicBezTo>
                <a:cubicBezTo>
                  <a:pt x="3899838" y="4908913"/>
                  <a:pt x="3910768" y="4911854"/>
                  <a:pt x="3926387" y="4908605"/>
                </a:cubicBezTo>
                <a:cubicBezTo>
                  <a:pt x="3942013" y="4905352"/>
                  <a:pt x="3955534" y="4906541"/>
                  <a:pt x="3966958" y="4912171"/>
                </a:cubicBezTo>
                <a:cubicBezTo>
                  <a:pt x="3978220" y="4908338"/>
                  <a:pt x="3990016" y="4906417"/>
                  <a:pt x="4002342" y="4906395"/>
                </a:cubicBezTo>
                <a:cubicBezTo>
                  <a:pt x="3999702" y="4910731"/>
                  <a:pt x="3992129" y="4914902"/>
                  <a:pt x="3979633" y="4918908"/>
                </a:cubicBezTo>
                <a:cubicBezTo>
                  <a:pt x="3967133" y="4922915"/>
                  <a:pt x="3960516" y="4926819"/>
                  <a:pt x="3959777" y="4930624"/>
                </a:cubicBezTo>
                <a:cubicBezTo>
                  <a:pt x="3963404" y="4934407"/>
                  <a:pt x="3974447" y="4937145"/>
                  <a:pt x="3992910" y="4938838"/>
                </a:cubicBezTo>
                <a:cubicBezTo>
                  <a:pt x="4011369" y="4940533"/>
                  <a:pt x="4021880" y="4941367"/>
                  <a:pt x="4024441" y="4941336"/>
                </a:cubicBezTo>
                <a:lnTo>
                  <a:pt x="4043958" y="4952329"/>
                </a:lnTo>
                <a:lnTo>
                  <a:pt x="4063263" y="4947852"/>
                </a:lnTo>
                <a:lnTo>
                  <a:pt x="4054589" y="4935645"/>
                </a:lnTo>
                <a:cubicBezTo>
                  <a:pt x="4043369" y="4932591"/>
                  <a:pt x="4037103" y="4918898"/>
                  <a:pt x="4035781" y="4894561"/>
                </a:cubicBezTo>
                <a:lnTo>
                  <a:pt x="4035156" y="4863038"/>
                </a:lnTo>
                <a:lnTo>
                  <a:pt x="4019002" y="4848296"/>
                </a:lnTo>
                <a:lnTo>
                  <a:pt x="3977052" y="4860017"/>
                </a:lnTo>
                <a:cubicBezTo>
                  <a:pt x="3976181" y="4855978"/>
                  <a:pt x="3974727" y="4852616"/>
                  <a:pt x="3972693" y="4849927"/>
                </a:cubicBezTo>
                <a:cubicBezTo>
                  <a:pt x="3970657" y="4847243"/>
                  <a:pt x="3966878" y="4846586"/>
                  <a:pt x="3961350" y="4847958"/>
                </a:cubicBezTo>
                <a:cubicBezTo>
                  <a:pt x="3957422" y="4849228"/>
                  <a:pt x="3953417" y="4852060"/>
                  <a:pt x="3949333" y="4856454"/>
                </a:cubicBezTo>
                <a:cubicBezTo>
                  <a:pt x="3945253" y="4860851"/>
                  <a:pt x="3941780" y="4865589"/>
                  <a:pt x="3938917" y="4870671"/>
                </a:cubicBezTo>
                <a:cubicBezTo>
                  <a:pt x="3940016" y="4876444"/>
                  <a:pt x="3938265" y="4881216"/>
                  <a:pt x="3933665" y="4884986"/>
                </a:cubicBezTo>
                <a:cubicBezTo>
                  <a:pt x="3929068" y="4888756"/>
                  <a:pt x="3924612" y="4891199"/>
                  <a:pt x="3920297" y="4892320"/>
                </a:cubicBezTo>
                <a:cubicBezTo>
                  <a:pt x="3911235" y="4876435"/>
                  <a:pt x="3890832" y="4869630"/>
                  <a:pt x="3859094" y="4871903"/>
                </a:cubicBezTo>
                <a:cubicBezTo>
                  <a:pt x="3827351" y="4874177"/>
                  <a:pt x="3806683" y="4866417"/>
                  <a:pt x="3797084" y="4848628"/>
                </a:cubicBezTo>
                <a:lnTo>
                  <a:pt x="3839654" y="4824402"/>
                </a:lnTo>
                <a:lnTo>
                  <a:pt x="3849132" y="4784752"/>
                </a:lnTo>
                <a:lnTo>
                  <a:pt x="3875208" y="4789799"/>
                </a:lnTo>
                <a:cubicBezTo>
                  <a:pt x="3875390" y="4789833"/>
                  <a:pt x="3875980" y="4789499"/>
                  <a:pt x="3876983" y="4788788"/>
                </a:cubicBezTo>
                <a:cubicBezTo>
                  <a:pt x="3877984" y="4788082"/>
                  <a:pt x="3878311" y="4786792"/>
                  <a:pt x="3877958" y="4784921"/>
                </a:cubicBezTo>
                <a:lnTo>
                  <a:pt x="3872014" y="4778358"/>
                </a:lnTo>
                <a:lnTo>
                  <a:pt x="3810547" y="4779086"/>
                </a:lnTo>
                <a:cubicBezTo>
                  <a:pt x="3822764" y="4774989"/>
                  <a:pt x="3826555" y="4770162"/>
                  <a:pt x="3821918" y="4764605"/>
                </a:cubicBezTo>
                <a:close/>
                <a:moveTo>
                  <a:pt x="3471037" y="4757672"/>
                </a:moveTo>
                <a:cubicBezTo>
                  <a:pt x="3461797" y="4756485"/>
                  <a:pt x="3452446" y="4756742"/>
                  <a:pt x="3442985" y="4758442"/>
                </a:cubicBezTo>
                <a:cubicBezTo>
                  <a:pt x="3436972" y="4760207"/>
                  <a:pt x="3430201" y="4762955"/>
                  <a:pt x="3422678" y="4766685"/>
                </a:cubicBezTo>
                <a:cubicBezTo>
                  <a:pt x="3415155" y="4770416"/>
                  <a:pt x="3408654" y="4774118"/>
                  <a:pt x="3403170" y="4777789"/>
                </a:cubicBezTo>
                <a:cubicBezTo>
                  <a:pt x="3407966" y="4790668"/>
                  <a:pt x="3414103" y="4795463"/>
                  <a:pt x="3421577" y="4792177"/>
                </a:cubicBezTo>
                <a:cubicBezTo>
                  <a:pt x="3429053" y="4788886"/>
                  <a:pt x="3434657" y="4791775"/>
                  <a:pt x="3438389" y="4800842"/>
                </a:cubicBezTo>
                <a:cubicBezTo>
                  <a:pt x="3452923" y="4776225"/>
                  <a:pt x="3462241" y="4771563"/>
                  <a:pt x="3466346" y="4786863"/>
                </a:cubicBezTo>
                <a:cubicBezTo>
                  <a:pt x="3470448" y="4802162"/>
                  <a:pt x="3481056" y="4809476"/>
                  <a:pt x="3498171" y="4808804"/>
                </a:cubicBezTo>
                <a:lnTo>
                  <a:pt x="3501983" y="4807739"/>
                </a:lnTo>
                <a:lnTo>
                  <a:pt x="3554142" y="4817835"/>
                </a:lnTo>
                <a:lnTo>
                  <a:pt x="3553861" y="4772689"/>
                </a:lnTo>
                <a:cubicBezTo>
                  <a:pt x="3534939" y="4776090"/>
                  <a:pt x="3516462" y="4773716"/>
                  <a:pt x="3498424" y="4765567"/>
                </a:cubicBezTo>
                <a:cubicBezTo>
                  <a:pt x="3489406" y="4761491"/>
                  <a:pt x="3480276" y="4758859"/>
                  <a:pt x="3471037" y="4757672"/>
                </a:cubicBezTo>
                <a:close/>
                <a:moveTo>
                  <a:pt x="2435096" y="4757459"/>
                </a:moveTo>
                <a:cubicBezTo>
                  <a:pt x="2435097" y="4761253"/>
                  <a:pt x="2436087" y="4763563"/>
                  <a:pt x="2438068" y="4764387"/>
                </a:cubicBezTo>
                <a:cubicBezTo>
                  <a:pt x="2440045" y="4765213"/>
                  <a:pt x="2443019" y="4765543"/>
                  <a:pt x="2446978" y="4765378"/>
                </a:cubicBezTo>
                <a:lnTo>
                  <a:pt x="2450939" y="4765379"/>
                </a:lnTo>
                <a:cubicBezTo>
                  <a:pt x="2450938" y="4761584"/>
                  <a:pt x="2449947" y="4759274"/>
                  <a:pt x="2447967" y="4758450"/>
                </a:cubicBezTo>
                <a:cubicBezTo>
                  <a:pt x="2445989" y="4757624"/>
                  <a:pt x="2443016" y="4757294"/>
                  <a:pt x="2439057" y="4757459"/>
                </a:cubicBezTo>
                <a:close/>
                <a:moveTo>
                  <a:pt x="1668947" y="4754509"/>
                </a:moveTo>
                <a:lnTo>
                  <a:pt x="1657067" y="4774308"/>
                </a:lnTo>
                <a:cubicBezTo>
                  <a:pt x="1664989" y="4774308"/>
                  <a:pt x="1668947" y="4770349"/>
                  <a:pt x="1668949" y="4762430"/>
                </a:cubicBezTo>
                <a:close/>
                <a:moveTo>
                  <a:pt x="3733548" y="4738932"/>
                </a:moveTo>
                <a:lnTo>
                  <a:pt x="3711114" y="4761642"/>
                </a:lnTo>
                <a:cubicBezTo>
                  <a:pt x="3714617" y="4771114"/>
                  <a:pt x="3722276" y="4778910"/>
                  <a:pt x="3734094" y="4785030"/>
                </a:cubicBezTo>
                <a:lnTo>
                  <a:pt x="3738276" y="4786874"/>
                </a:lnTo>
                <a:lnTo>
                  <a:pt x="3739837" y="4774309"/>
                </a:lnTo>
                <a:lnTo>
                  <a:pt x="3752280" y="4749731"/>
                </a:lnTo>
                <a:close/>
                <a:moveTo>
                  <a:pt x="2652877" y="4713905"/>
                </a:moveTo>
                <a:cubicBezTo>
                  <a:pt x="2652961" y="4716133"/>
                  <a:pt x="2653784" y="4718607"/>
                  <a:pt x="2655353" y="4721327"/>
                </a:cubicBezTo>
                <a:cubicBezTo>
                  <a:pt x="2656920" y="4724052"/>
                  <a:pt x="2658736" y="4725535"/>
                  <a:pt x="2660796" y="4725782"/>
                </a:cubicBezTo>
                <a:cubicBezTo>
                  <a:pt x="2669377" y="4725124"/>
                  <a:pt x="2675974" y="4722482"/>
                  <a:pt x="2680598" y="4717863"/>
                </a:cubicBezTo>
                <a:close/>
                <a:moveTo>
                  <a:pt x="1696666" y="4699075"/>
                </a:moveTo>
                <a:lnTo>
                  <a:pt x="1680827" y="4722830"/>
                </a:lnTo>
                <a:lnTo>
                  <a:pt x="1676866" y="4746588"/>
                </a:lnTo>
                <a:lnTo>
                  <a:pt x="1680828" y="4742631"/>
                </a:lnTo>
                <a:cubicBezTo>
                  <a:pt x="1680578" y="4738175"/>
                  <a:pt x="1681074" y="4733226"/>
                  <a:pt x="1682312" y="4727781"/>
                </a:cubicBezTo>
                <a:cubicBezTo>
                  <a:pt x="1683550" y="4722337"/>
                  <a:pt x="1687013" y="4719369"/>
                  <a:pt x="1692704" y="4718872"/>
                </a:cubicBezTo>
                <a:lnTo>
                  <a:pt x="1696665" y="4718873"/>
                </a:lnTo>
                <a:close/>
                <a:moveTo>
                  <a:pt x="3337948" y="4676784"/>
                </a:moveTo>
                <a:cubicBezTo>
                  <a:pt x="3335914" y="4677782"/>
                  <a:pt x="3334108" y="4680514"/>
                  <a:pt x="3332529" y="4684981"/>
                </a:cubicBezTo>
                <a:cubicBezTo>
                  <a:pt x="3330950" y="4689447"/>
                  <a:pt x="3330365" y="4692864"/>
                  <a:pt x="3330767" y="4695236"/>
                </a:cubicBezTo>
                <a:lnTo>
                  <a:pt x="3354100" y="4705163"/>
                </a:lnTo>
                <a:cubicBezTo>
                  <a:pt x="3356766" y="4704590"/>
                  <a:pt x="3360966" y="4703072"/>
                  <a:pt x="3366702" y="4700613"/>
                </a:cubicBezTo>
                <a:cubicBezTo>
                  <a:pt x="3372440" y="4698154"/>
                  <a:pt x="3375153" y="4694998"/>
                  <a:pt x="3374848" y="4691143"/>
                </a:cubicBezTo>
                <a:cubicBezTo>
                  <a:pt x="3372954" y="4687732"/>
                  <a:pt x="3368360" y="4686618"/>
                  <a:pt x="3361067" y="4687800"/>
                </a:cubicBezTo>
                <a:cubicBezTo>
                  <a:pt x="3353773" y="4688981"/>
                  <a:pt x="3348759" y="4690037"/>
                  <a:pt x="3346022" y="4690974"/>
                </a:cubicBezTo>
                <a:cubicBezTo>
                  <a:pt x="3345457" y="4688647"/>
                  <a:pt x="3344456" y="4685673"/>
                  <a:pt x="3343014" y="4682051"/>
                </a:cubicBezTo>
                <a:cubicBezTo>
                  <a:pt x="3341576" y="4678428"/>
                  <a:pt x="3339887" y="4676672"/>
                  <a:pt x="3337948" y="4676784"/>
                </a:cubicBezTo>
                <a:close/>
                <a:moveTo>
                  <a:pt x="6030829" y="4676775"/>
                </a:moveTo>
                <a:lnTo>
                  <a:pt x="6036157" y="4695846"/>
                </a:lnTo>
                <a:cubicBezTo>
                  <a:pt x="6041927" y="4699630"/>
                  <a:pt x="6048420" y="4701411"/>
                  <a:pt x="6055637" y="4701192"/>
                </a:cubicBezTo>
                <a:cubicBezTo>
                  <a:pt x="6062859" y="4700976"/>
                  <a:pt x="6068667" y="4703977"/>
                  <a:pt x="6073060" y="4710201"/>
                </a:cubicBezTo>
                <a:lnTo>
                  <a:pt x="6090443" y="4713568"/>
                </a:lnTo>
                <a:cubicBezTo>
                  <a:pt x="6090696" y="4716923"/>
                  <a:pt x="6092324" y="4717839"/>
                  <a:pt x="6095324" y="4716317"/>
                </a:cubicBezTo>
                <a:cubicBezTo>
                  <a:pt x="6097675" y="4715230"/>
                  <a:pt x="6100753" y="4712143"/>
                  <a:pt x="6104558" y="4707054"/>
                </a:cubicBezTo>
                <a:cubicBezTo>
                  <a:pt x="6108360" y="4701967"/>
                  <a:pt x="6110217" y="4698192"/>
                  <a:pt x="6110129" y="4695734"/>
                </a:cubicBezTo>
                <a:cubicBezTo>
                  <a:pt x="6108235" y="4692323"/>
                  <a:pt x="6103642" y="4691210"/>
                  <a:pt x="6096348" y="4692391"/>
                </a:cubicBezTo>
                <a:cubicBezTo>
                  <a:pt x="6089054" y="4693572"/>
                  <a:pt x="6084041" y="4694628"/>
                  <a:pt x="6081303" y="4695565"/>
                </a:cubicBezTo>
                <a:lnTo>
                  <a:pt x="6069864" y="4698762"/>
                </a:lnTo>
                <a:close/>
                <a:moveTo>
                  <a:pt x="2696433" y="4674308"/>
                </a:moveTo>
                <a:cubicBezTo>
                  <a:pt x="2696350" y="4676534"/>
                  <a:pt x="2696518" y="4679010"/>
                  <a:pt x="2696929" y="4681732"/>
                </a:cubicBezTo>
                <a:cubicBezTo>
                  <a:pt x="2697341" y="4684454"/>
                  <a:pt x="2698497" y="4685938"/>
                  <a:pt x="2700395" y="4686187"/>
                </a:cubicBezTo>
                <a:cubicBezTo>
                  <a:pt x="2703694" y="4685526"/>
                  <a:pt x="2705014" y="4682885"/>
                  <a:pt x="2704353" y="4678266"/>
                </a:cubicBezTo>
                <a:cubicBezTo>
                  <a:pt x="2705013" y="4674967"/>
                  <a:pt x="2703692" y="4673647"/>
                  <a:pt x="2700393" y="4674308"/>
                </a:cubicBezTo>
                <a:close/>
                <a:moveTo>
                  <a:pt x="6175577" y="4665113"/>
                </a:moveTo>
                <a:lnTo>
                  <a:pt x="6174959" y="4677621"/>
                </a:lnTo>
                <a:cubicBezTo>
                  <a:pt x="6175568" y="4682248"/>
                  <a:pt x="6177550" y="4684437"/>
                  <a:pt x="6180905" y="4684183"/>
                </a:cubicBezTo>
                <a:cubicBezTo>
                  <a:pt x="6184327" y="4682628"/>
                  <a:pt x="6185000" y="4679525"/>
                  <a:pt x="6182934" y="4674879"/>
                </a:cubicBezTo>
                <a:cubicBezTo>
                  <a:pt x="6180860" y="4670231"/>
                  <a:pt x="6178411" y="4666979"/>
                  <a:pt x="6175577" y="4665113"/>
                </a:cubicBezTo>
                <a:close/>
                <a:moveTo>
                  <a:pt x="2753909" y="4652352"/>
                </a:moveTo>
                <a:lnTo>
                  <a:pt x="2750383" y="4662924"/>
                </a:lnTo>
                <a:cubicBezTo>
                  <a:pt x="2746838" y="4667625"/>
                  <a:pt x="2742052" y="4670100"/>
                  <a:pt x="2736031" y="4670347"/>
                </a:cubicBezTo>
                <a:lnTo>
                  <a:pt x="2728110" y="4670349"/>
                </a:lnTo>
                <a:lnTo>
                  <a:pt x="2716232" y="4702026"/>
                </a:lnTo>
                <a:cubicBezTo>
                  <a:pt x="2726709" y="4701117"/>
                  <a:pt x="2736444" y="4700953"/>
                  <a:pt x="2745434" y="4701529"/>
                </a:cubicBezTo>
                <a:cubicBezTo>
                  <a:pt x="2754428" y="4702107"/>
                  <a:pt x="2759212" y="4708871"/>
                  <a:pt x="2759787" y="4721822"/>
                </a:cubicBezTo>
                <a:lnTo>
                  <a:pt x="2739990" y="4757459"/>
                </a:lnTo>
                <a:cubicBezTo>
                  <a:pt x="2737763" y="4757377"/>
                  <a:pt x="2735288" y="4757544"/>
                  <a:pt x="2732566" y="4757955"/>
                </a:cubicBezTo>
                <a:cubicBezTo>
                  <a:pt x="2729844" y="4758367"/>
                  <a:pt x="2728358" y="4759520"/>
                  <a:pt x="2728111" y="4761421"/>
                </a:cubicBezTo>
                <a:cubicBezTo>
                  <a:pt x="2728440" y="4765628"/>
                  <a:pt x="2730750" y="4770081"/>
                  <a:pt x="2735040" y="4774783"/>
                </a:cubicBezTo>
                <a:cubicBezTo>
                  <a:pt x="2739329" y="4779486"/>
                  <a:pt x="2743618" y="4782949"/>
                  <a:pt x="2747910" y="4785176"/>
                </a:cubicBezTo>
                <a:lnTo>
                  <a:pt x="2734807" y="4808106"/>
                </a:lnTo>
                <a:lnTo>
                  <a:pt x="2762881" y="4796342"/>
                </a:lnTo>
                <a:lnTo>
                  <a:pt x="2830291" y="4802174"/>
                </a:lnTo>
                <a:cubicBezTo>
                  <a:pt x="2834091" y="4807195"/>
                  <a:pt x="2839334" y="4810013"/>
                  <a:pt x="2846016" y="4810631"/>
                </a:cubicBezTo>
                <a:cubicBezTo>
                  <a:pt x="2852699" y="4811249"/>
                  <a:pt x="2859048" y="4810673"/>
                  <a:pt x="2865061" y="4808905"/>
                </a:cubicBezTo>
                <a:cubicBezTo>
                  <a:pt x="2868864" y="4813926"/>
                  <a:pt x="2874106" y="4816744"/>
                  <a:pt x="2880785" y="4817363"/>
                </a:cubicBezTo>
                <a:cubicBezTo>
                  <a:pt x="2887467" y="4817977"/>
                  <a:pt x="2893817" y="4817405"/>
                  <a:pt x="2899833" y="4815636"/>
                </a:cubicBezTo>
                <a:cubicBezTo>
                  <a:pt x="2906876" y="4818465"/>
                  <a:pt x="2914901" y="4822046"/>
                  <a:pt x="2923906" y="4826382"/>
                </a:cubicBezTo>
                <a:cubicBezTo>
                  <a:pt x="2932913" y="4830717"/>
                  <a:pt x="2941358" y="4832129"/>
                  <a:pt x="2949241" y="4830611"/>
                </a:cubicBezTo>
                <a:cubicBezTo>
                  <a:pt x="2953691" y="4829367"/>
                  <a:pt x="2955166" y="4824845"/>
                  <a:pt x="2953673" y="4817040"/>
                </a:cubicBezTo>
                <a:cubicBezTo>
                  <a:pt x="2957984" y="4815920"/>
                  <a:pt x="2962441" y="4813476"/>
                  <a:pt x="2967041" y="4809706"/>
                </a:cubicBezTo>
                <a:cubicBezTo>
                  <a:pt x="2971641" y="4805936"/>
                  <a:pt x="2973392" y="4801164"/>
                  <a:pt x="2972290" y="4795392"/>
                </a:cubicBezTo>
                <a:lnTo>
                  <a:pt x="3000500" y="4808066"/>
                </a:lnTo>
                <a:lnTo>
                  <a:pt x="3094606" y="4806442"/>
                </a:lnTo>
                <a:cubicBezTo>
                  <a:pt x="3098868" y="4821698"/>
                  <a:pt x="3108626" y="4827191"/>
                  <a:pt x="3123879" y="4822933"/>
                </a:cubicBezTo>
                <a:lnTo>
                  <a:pt x="3131509" y="4820801"/>
                </a:lnTo>
                <a:lnTo>
                  <a:pt x="3172224" y="4834091"/>
                </a:lnTo>
                <a:cubicBezTo>
                  <a:pt x="3174910" y="4833598"/>
                  <a:pt x="3179069" y="4831921"/>
                  <a:pt x="3184694" y="4829067"/>
                </a:cubicBezTo>
                <a:cubicBezTo>
                  <a:pt x="3190320" y="4826208"/>
                  <a:pt x="3192723" y="4821942"/>
                  <a:pt x="3191907" y="4816259"/>
                </a:cubicBezTo>
                <a:cubicBezTo>
                  <a:pt x="3191001" y="4814542"/>
                  <a:pt x="3188624" y="4814008"/>
                  <a:pt x="3184779" y="4814652"/>
                </a:cubicBezTo>
                <a:cubicBezTo>
                  <a:pt x="3180932" y="4815300"/>
                  <a:pt x="3177869" y="4815983"/>
                  <a:pt x="3175587" y="4816709"/>
                </a:cubicBezTo>
                <a:lnTo>
                  <a:pt x="3140368" y="4793657"/>
                </a:lnTo>
                <a:cubicBezTo>
                  <a:pt x="3143003" y="4786841"/>
                  <a:pt x="3147771" y="4781223"/>
                  <a:pt x="3154677" y="4776812"/>
                </a:cubicBezTo>
                <a:cubicBezTo>
                  <a:pt x="3161582" y="4772398"/>
                  <a:pt x="3168105" y="4769377"/>
                  <a:pt x="3174244" y="4767747"/>
                </a:cubicBezTo>
                <a:cubicBezTo>
                  <a:pt x="3181729" y="4766342"/>
                  <a:pt x="3188794" y="4767107"/>
                  <a:pt x="3195442" y="4770047"/>
                </a:cubicBezTo>
                <a:cubicBezTo>
                  <a:pt x="3202086" y="4772987"/>
                  <a:pt x="3209153" y="4773755"/>
                  <a:pt x="3216640" y="4772347"/>
                </a:cubicBezTo>
                <a:cubicBezTo>
                  <a:pt x="3222389" y="4773910"/>
                  <a:pt x="3238877" y="4775298"/>
                  <a:pt x="3266109" y="4776512"/>
                </a:cubicBezTo>
                <a:cubicBezTo>
                  <a:pt x="3293345" y="4777725"/>
                  <a:pt x="3311476" y="4777625"/>
                  <a:pt x="3320505" y="4776220"/>
                </a:cubicBezTo>
                <a:cubicBezTo>
                  <a:pt x="3323803" y="4779750"/>
                  <a:pt x="3328296" y="4782950"/>
                  <a:pt x="3333978" y="4785814"/>
                </a:cubicBezTo>
                <a:cubicBezTo>
                  <a:pt x="3339660" y="4788682"/>
                  <a:pt x="3344571" y="4789707"/>
                  <a:pt x="3348715" y="4788894"/>
                </a:cubicBezTo>
                <a:cubicBezTo>
                  <a:pt x="3352255" y="4787475"/>
                  <a:pt x="3353905" y="4784787"/>
                  <a:pt x="3353656" y="4780831"/>
                </a:cubicBezTo>
                <a:cubicBezTo>
                  <a:pt x="3353407" y="4776875"/>
                  <a:pt x="3352881" y="4773769"/>
                  <a:pt x="3352080" y="4771508"/>
                </a:cubicBezTo>
                <a:lnTo>
                  <a:pt x="3318989" y="4756084"/>
                </a:lnTo>
                <a:lnTo>
                  <a:pt x="3289548" y="4768423"/>
                </a:lnTo>
                <a:cubicBezTo>
                  <a:pt x="3288438" y="4764451"/>
                  <a:pt x="3286506" y="4761219"/>
                  <a:pt x="3283756" y="4758734"/>
                </a:cubicBezTo>
                <a:cubicBezTo>
                  <a:pt x="3281006" y="4756246"/>
                  <a:pt x="3277702" y="4755456"/>
                  <a:pt x="3273846" y="4756364"/>
                </a:cubicBezTo>
                <a:cubicBezTo>
                  <a:pt x="3268179" y="4758462"/>
                  <a:pt x="3263569" y="4759750"/>
                  <a:pt x="3260019" y="4760227"/>
                </a:cubicBezTo>
                <a:cubicBezTo>
                  <a:pt x="3256469" y="4760704"/>
                  <a:pt x="3253658" y="4757380"/>
                  <a:pt x="3251578" y="4750249"/>
                </a:cubicBezTo>
                <a:lnTo>
                  <a:pt x="3220622" y="4742456"/>
                </a:lnTo>
                <a:cubicBezTo>
                  <a:pt x="3206632" y="4747563"/>
                  <a:pt x="3186525" y="4752839"/>
                  <a:pt x="3160292" y="4758283"/>
                </a:cubicBezTo>
                <a:cubicBezTo>
                  <a:pt x="3134061" y="4763729"/>
                  <a:pt x="3117011" y="4757869"/>
                  <a:pt x="3109133" y="4740713"/>
                </a:cubicBezTo>
                <a:lnTo>
                  <a:pt x="3074362" y="4733985"/>
                </a:lnTo>
                <a:cubicBezTo>
                  <a:pt x="3053888" y="4737648"/>
                  <a:pt x="3040154" y="4733262"/>
                  <a:pt x="3033172" y="4720825"/>
                </a:cubicBezTo>
                <a:cubicBezTo>
                  <a:pt x="3026183" y="4708386"/>
                  <a:pt x="3011498" y="4704270"/>
                  <a:pt x="2989119" y="4708467"/>
                </a:cubicBezTo>
                <a:cubicBezTo>
                  <a:pt x="2978622" y="4700946"/>
                  <a:pt x="2966835" y="4694307"/>
                  <a:pt x="2953744" y="4688543"/>
                </a:cubicBezTo>
                <a:cubicBezTo>
                  <a:pt x="2940657" y="4682778"/>
                  <a:pt x="2927492" y="4678575"/>
                  <a:pt x="2914250" y="4675937"/>
                </a:cubicBezTo>
                <a:cubicBezTo>
                  <a:pt x="2908793" y="4665299"/>
                  <a:pt x="2894973" y="4660595"/>
                  <a:pt x="2872790" y="4661823"/>
                </a:cubicBezTo>
                <a:cubicBezTo>
                  <a:pt x="2850608" y="4663054"/>
                  <a:pt x="2833619" y="4665400"/>
                  <a:pt x="2821825" y="4668868"/>
                </a:cubicBezTo>
                <a:cubicBezTo>
                  <a:pt x="2816552" y="4659807"/>
                  <a:pt x="2804919" y="4657403"/>
                  <a:pt x="2786920" y="4661663"/>
                </a:cubicBezTo>
                <a:close/>
                <a:moveTo>
                  <a:pt x="3191238" y="4651993"/>
                </a:moveTo>
                <a:cubicBezTo>
                  <a:pt x="3188955" y="4652719"/>
                  <a:pt x="3186160" y="4654357"/>
                  <a:pt x="3182847" y="4656907"/>
                </a:cubicBezTo>
                <a:cubicBezTo>
                  <a:pt x="3179532" y="4659461"/>
                  <a:pt x="3177958" y="4661787"/>
                  <a:pt x="3178114" y="4663883"/>
                </a:cubicBezTo>
                <a:cubicBezTo>
                  <a:pt x="3179373" y="4667472"/>
                  <a:pt x="3181426" y="4669295"/>
                  <a:pt x="3184267" y="4669358"/>
                </a:cubicBezTo>
                <a:cubicBezTo>
                  <a:pt x="3187111" y="4669419"/>
                  <a:pt x="3189584" y="4669074"/>
                  <a:pt x="3191688" y="4668314"/>
                </a:cubicBezTo>
                <a:close/>
                <a:moveTo>
                  <a:pt x="3252705" y="4651266"/>
                </a:moveTo>
                <a:lnTo>
                  <a:pt x="3210755" y="4662986"/>
                </a:lnTo>
                <a:lnTo>
                  <a:pt x="3226904" y="4691366"/>
                </a:lnTo>
                <a:lnTo>
                  <a:pt x="3261226" y="4681777"/>
                </a:lnTo>
                <a:close/>
                <a:moveTo>
                  <a:pt x="3199034" y="4621036"/>
                </a:moveTo>
                <a:cubicBezTo>
                  <a:pt x="3195062" y="4622146"/>
                  <a:pt x="3191830" y="4624078"/>
                  <a:pt x="3189345" y="4626827"/>
                </a:cubicBezTo>
                <a:cubicBezTo>
                  <a:pt x="3186860" y="4629577"/>
                  <a:pt x="3186070" y="4632881"/>
                  <a:pt x="3186976" y="4636741"/>
                </a:cubicBezTo>
                <a:cubicBezTo>
                  <a:pt x="3188498" y="4639742"/>
                  <a:pt x="3191397" y="4640300"/>
                  <a:pt x="3195669" y="4638422"/>
                </a:cubicBezTo>
                <a:cubicBezTo>
                  <a:pt x="3199321" y="4637402"/>
                  <a:pt x="3201281" y="4635825"/>
                  <a:pt x="3201543" y="4633697"/>
                </a:cubicBezTo>
                <a:cubicBezTo>
                  <a:pt x="3201805" y="4631569"/>
                  <a:pt x="3201322" y="4628620"/>
                  <a:pt x="3200100" y="4624852"/>
                </a:cubicBezTo>
                <a:close/>
                <a:moveTo>
                  <a:pt x="3164262" y="4614305"/>
                </a:moveTo>
                <a:cubicBezTo>
                  <a:pt x="3161983" y="4615030"/>
                  <a:pt x="3159184" y="4616669"/>
                  <a:pt x="3155871" y="4619219"/>
                </a:cubicBezTo>
                <a:cubicBezTo>
                  <a:pt x="3152560" y="4621773"/>
                  <a:pt x="3150982" y="4624099"/>
                  <a:pt x="3151138" y="4626195"/>
                </a:cubicBezTo>
                <a:cubicBezTo>
                  <a:pt x="3152398" y="4629784"/>
                  <a:pt x="3154452" y="4631610"/>
                  <a:pt x="3157296" y="4631672"/>
                </a:cubicBezTo>
                <a:cubicBezTo>
                  <a:pt x="3160139" y="4631731"/>
                  <a:pt x="3162612" y="4631385"/>
                  <a:pt x="3164712" y="4630626"/>
                </a:cubicBezTo>
                <a:close/>
                <a:moveTo>
                  <a:pt x="2530130" y="4606994"/>
                </a:moveTo>
                <a:cubicBezTo>
                  <a:pt x="2516355" y="4608314"/>
                  <a:pt x="2506289" y="4616562"/>
                  <a:pt x="2499937" y="4631740"/>
                </a:cubicBezTo>
                <a:cubicBezTo>
                  <a:pt x="2493585" y="4646920"/>
                  <a:pt x="2490450" y="4661108"/>
                  <a:pt x="2490533" y="4674308"/>
                </a:cubicBezTo>
                <a:cubicBezTo>
                  <a:pt x="2482613" y="4674966"/>
                  <a:pt x="2478654" y="4677606"/>
                  <a:pt x="2478656" y="4682227"/>
                </a:cubicBezTo>
                <a:cubicBezTo>
                  <a:pt x="2478902" y="4688248"/>
                  <a:pt x="2478407" y="4693031"/>
                  <a:pt x="2477168" y="4696579"/>
                </a:cubicBezTo>
                <a:cubicBezTo>
                  <a:pt x="2475932" y="4700128"/>
                  <a:pt x="2472467" y="4701942"/>
                  <a:pt x="2466773" y="4702026"/>
                </a:cubicBezTo>
                <a:lnTo>
                  <a:pt x="2450937" y="4737663"/>
                </a:lnTo>
                <a:cubicBezTo>
                  <a:pt x="2459020" y="4731807"/>
                  <a:pt x="2466611" y="4725702"/>
                  <a:pt x="2473705" y="4719349"/>
                </a:cubicBezTo>
                <a:cubicBezTo>
                  <a:pt x="2480800" y="4712996"/>
                  <a:pt x="2486408" y="4705901"/>
                  <a:pt x="2490535" y="4698065"/>
                </a:cubicBezTo>
                <a:cubicBezTo>
                  <a:pt x="2490286" y="4693612"/>
                  <a:pt x="2490778" y="4688660"/>
                  <a:pt x="2492016" y="4683216"/>
                </a:cubicBezTo>
                <a:cubicBezTo>
                  <a:pt x="2493255" y="4677772"/>
                  <a:pt x="2496721" y="4674803"/>
                  <a:pt x="2502412" y="4674306"/>
                </a:cubicBezTo>
                <a:cubicBezTo>
                  <a:pt x="2510495" y="4664573"/>
                  <a:pt x="2517096" y="4654344"/>
                  <a:pt x="2522211" y="4643622"/>
                </a:cubicBezTo>
                <a:cubicBezTo>
                  <a:pt x="2527326" y="4632896"/>
                  <a:pt x="2529964" y="4620686"/>
                  <a:pt x="2530130" y="4606994"/>
                </a:cubicBezTo>
                <a:close/>
                <a:moveTo>
                  <a:pt x="3107230" y="4601464"/>
                </a:moveTo>
                <a:cubicBezTo>
                  <a:pt x="3103637" y="4602722"/>
                  <a:pt x="3101814" y="4604775"/>
                  <a:pt x="3101752" y="4607619"/>
                </a:cubicBezTo>
                <a:cubicBezTo>
                  <a:pt x="3101690" y="4610463"/>
                  <a:pt x="3102039" y="4612935"/>
                  <a:pt x="3102798" y="4615035"/>
                </a:cubicBezTo>
                <a:cubicBezTo>
                  <a:pt x="3103281" y="4617382"/>
                  <a:pt x="3104443" y="4620314"/>
                  <a:pt x="3106280" y="4623826"/>
                </a:cubicBezTo>
                <a:cubicBezTo>
                  <a:pt x="3108118" y="4627338"/>
                  <a:pt x="3110922" y="4628782"/>
                  <a:pt x="3114688" y="4628160"/>
                </a:cubicBezTo>
                <a:cubicBezTo>
                  <a:pt x="3118694" y="4626867"/>
                  <a:pt x="3122540" y="4624080"/>
                  <a:pt x="3126225" y="4619797"/>
                </a:cubicBezTo>
                <a:cubicBezTo>
                  <a:pt x="3129909" y="4615511"/>
                  <a:pt x="3132271" y="4611084"/>
                  <a:pt x="3133306" y="4606512"/>
                </a:cubicBezTo>
                <a:cubicBezTo>
                  <a:pt x="3128894" y="4605432"/>
                  <a:pt x="3124413" y="4604115"/>
                  <a:pt x="3119868" y="4602558"/>
                </a:cubicBezTo>
                <a:cubicBezTo>
                  <a:pt x="3115320" y="4601002"/>
                  <a:pt x="3111108" y="4600635"/>
                  <a:pt x="3107230" y="4601464"/>
                </a:cubicBezTo>
                <a:close/>
                <a:moveTo>
                  <a:pt x="2540053" y="4581756"/>
                </a:moveTo>
                <a:lnTo>
                  <a:pt x="2531941" y="4584710"/>
                </a:lnTo>
                <a:lnTo>
                  <a:pt x="2532605" y="4586701"/>
                </a:lnTo>
                <a:cubicBezTo>
                  <a:pt x="2534171" y="4589422"/>
                  <a:pt x="2535988" y="4590908"/>
                  <a:pt x="2538047" y="4591156"/>
                </a:cubicBezTo>
                <a:cubicBezTo>
                  <a:pt x="2542670" y="4590494"/>
                  <a:pt x="2545308" y="4587854"/>
                  <a:pt x="2545967" y="4583235"/>
                </a:cubicBezTo>
                <a:close/>
                <a:moveTo>
                  <a:pt x="1898605" y="4560489"/>
                </a:moveTo>
                <a:cubicBezTo>
                  <a:pt x="1898606" y="4563045"/>
                  <a:pt x="1899598" y="4566840"/>
                  <a:pt x="1901575" y="4571870"/>
                </a:cubicBezTo>
                <a:cubicBezTo>
                  <a:pt x="1903557" y="4576902"/>
                  <a:pt x="1906525" y="4579709"/>
                  <a:pt x="1910484" y="4580285"/>
                </a:cubicBezTo>
                <a:lnTo>
                  <a:pt x="1910486" y="4572367"/>
                </a:lnTo>
                <a:cubicBezTo>
                  <a:pt x="1911310" y="4572448"/>
                  <a:pt x="1914609" y="4572284"/>
                  <a:pt x="1920385" y="4571872"/>
                </a:cubicBezTo>
                <a:cubicBezTo>
                  <a:pt x="1926160" y="4571457"/>
                  <a:pt x="1929459" y="4570302"/>
                  <a:pt x="1930284" y="4568406"/>
                </a:cubicBezTo>
                <a:cubicBezTo>
                  <a:pt x="1929210" y="4568076"/>
                  <a:pt x="1924426" y="4566756"/>
                  <a:pt x="1915931" y="4564447"/>
                </a:cubicBezTo>
                <a:cubicBezTo>
                  <a:pt x="1907434" y="4562136"/>
                  <a:pt x="1901660" y="4560817"/>
                  <a:pt x="1898605" y="4560489"/>
                </a:cubicBezTo>
                <a:close/>
                <a:moveTo>
                  <a:pt x="5895620" y="4545992"/>
                </a:moveTo>
                <a:lnTo>
                  <a:pt x="5899882" y="4561244"/>
                </a:lnTo>
                <a:cubicBezTo>
                  <a:pt x="5901916" y="4560250"/>
                  <a:pt x="5902767" y="4557784"/>
                  <a:pt x="5902440" y="4553851"/>
                </a:cubicBezTo>
                <a:cubicBezTo>
                  <a:pt x="5902113" y="4549917"/>
                  <a:pt x="5899837" y="4547296"/>
                  <a:pt x="5895620" y="4545992"/>
                </a:cubicBezTo>
                <a:close/>
                <a:moveTo>
                  <a:pt x="1938202" y="4532770"/>
                </a:moveTo>
                <a:cubicBezTo>
                  <a:pt x="1938204" y="4534997"/>
                  <a:pt x="1939194" y="4537473"/>
                  <a:pt x="1941173" y="4540194"/>
                </a:cubicBezTo>
                <a:cubicBezTo>
                  <a:pt x="1943153" y="4542918"/>
                  <a:pt x="1946123" y="4544400"/>
                  <a:pt x="1950082" y="4544648"/>
                </a:cubicBezTo>
                <a:cubicBezTo>
                  <a:pt x="1953382" y="4545311"/>
                  <a:pt x="1954701" y="4543987"/>
                  <a:pt x="1954040" y="4540688"/>
                </a:cubicBezTo>
                <a:cubicBezTo>
                  <a:pt x="1953382" y="4536068"/>
                  <a:pt x="1950743" y="4533430"/>
                  <a:pt x="1946123" y="4532771"/>
                </a:cubicBezTo>
                <a:close/>
                <a:moveTo>
                  <a:pt x="1140375" y="4529822"/>
                </a:moveTo>
                <a:lnTo>
                  <a:pt x="1116618" y="4577334"/>
                </a:lnTo>
                <a:cubicBezTo>
                  <a:pt x="1116124" y="4587235"/>
                  <a:pt x="1112163" y="4596141"/>
                  <a:pt x="1104739" y="4604062"/>
                </a:cubicBezTo>
                <a:cubicBezTo>
                  <a:pt x="1097314" y="4611983"/>
                  <a:pt x="1089395" y="4618911"/>
                  <a:pt x="1080979" y="4624851"/>
                </a:cubicBezTo>
                <a:cubicBezTo>
                  <a:pt x="1081062" y="4628068"/>
                  <a:pt x="1081888" y="4634503"/>
                  <a:pt x="1083454" y="4644153"/>
                </a:cubicBezTo>
                <a:cubicBezTo>
                  <a:pt x="1085023" y="4653807"/>
                  <a:pt x="1086838" y="4659247"/>
                  <a:pt x="1088901" y="4660486"/>
                </a:cubicBezTo>
                <a:cubicBezTo>
                  <a:pt x="1090796" y="4659746"/>
                  <a:pt x="1091951" y="4656282"/>
                  <a:pt x="1092365" y="4650093"/>
                </a:cubicBezTo>
                <a:cubicBezTo>
                  <a:pt x="1092777" y="4643908"/>
                  <a:pt x="1092943" y="4639451"/>
                  <a:pt x="1092859" y="4636729"/>
                </a:cubicBezTo>
                <a:lnTo>
                  <a:pt x="1104740" y="4609011"/>
                </a:lnTo>
                <a:lnTo>
                  <a:pt x="1132456" y="4593173"/>
                </a:lnTo>
                <a:cubicBezTo>
                  <a:pt x="1131796" y="4585253"/>
                  <a:pt x="1133115" y="4577335"/>
                  <a:pt x="1136417" y="4569415"/>
                </a:cubicBezTo>
                <a:lnTo>
                  <a:pt x="1144334" y="4561499"/>
                </a:lnTo>
                <a:close/>
                <a:moveTo>
                  <a:pt x="2967867" y="4529397"/>
                </a:moveTo>
                <a:lnTo>
                  <a:pt x="2933544" y="4538986"/>
                </a:lnTo>
                <a:lnTo>
                  <a:pt x="2933990" y="4555304"/>
                </a:lnTo>
                <a:lnTo>
                  <a:pt x="2964500" y="4546780"/>
                </a:lnTo>
                <a:close/>
                <a:moveTo>
                  <a:pt x="1938202" y="4509012"/>
                </a:moveTo>
                <a:cubicBezTo>
                  <a:pt x="1938203" y="4512807"/>
                  <a:pt x="1939194" y="4515116"/>
                  <a:pt x="1941171" y="4515942"/>
                </a:cubicBezTo>
                <a:cubicBezTo>
                  <a:pt x="1943152" y="4516766"/>
                  <a:pt x="1946122" y="4517098"/>
                  <a:pt x="1950080" y="4516933"/>
                </a:cubicBezTo>
                <a:lnTo>
                  <a:pt x="1954042" y="4516933"/>
                </a:lnTo>
                <a:cubicBezTo>
                  <a:pt x="1954041" y="4513138"/>
                  <a:pt x="1953050" y="4510829"/>
                  <a:pt x="1951073" y="4510003"/>
                </a:cubicBezTo>
                <a:cubicBezTo>
                  <a:pt x="1949091" y="4509176"/>
                  <a:pt x="1946122" y="4508847"/>
                  <a:pt x="1942163" y="4509012"/>
                </a:cubicBezTo>
                <a:close/>
                <a:moveTo>
                  <a:pt x="1172052" y="4506062"/>
                </a:moveTo>
                <a:lnTo>
                  <a:pt x="1160173" y="4525861"/>
                </a:lnTo>
                <a:cubicBezTo>
                  <a:pt x="1168091" y="4525859"/>
                  <a:pt x="1172054" y="4521902"/>
                  <a:pt x="1172051" y="4513981"/>
                </a:cubicBezTo>
                <a:close/>
                <a:moveTo>
                  <a:pt x="1199771" y="4450625"/>
                </a:moveTo>
                <a:lnTo>
                  <a:pt x="1183931" y="4474384"/>
                </a:lnTo>
                <a:lnTo>
                  <a:pt x="1179972" y="4498142"/>
                </a:lnTo>
                <a:lnTo>
                  <a:pt x="1183930" y="4494182"/>
                </a:lnTo>
                <a:cubicBezTo>
                  <a:pt x="1183684" y="4489728"/>
                  <a:pt x="1184177" y="4484780"/>
                  <a:pt x="1185415" y="4479335"/>
                </a:cubicBezTo>
                <a:cubicBezTo>
                  <a:pt x="1186653" y="4473891"/>
                  <a:pt x="1190119" y="4470919"/>
                  <a:pt x="1195810" y="4470426"/>
                </a:cubicBezTo>
                <a:lnTo>
                  <a:pt x="1199772" y="4470426"/>
                </a:lnTo>
                <a:close/>
                <a:moveTo>
                  <a:pt x="2033233" y="4358548"/>
                </a:moveTo>
                <a:cubicBezTo>
                  <a:pt x="2019457" y="4359868"/>
                  <a:pt x="2009392" y="4368117"/>
                  <a:pt x="2003043" y="4383293"/>
                </a:cubicBezTo>
                <a:cubicBezTo>
                  <a:pt x="1996691" y="4398470"/>
                  <a:pt x="1993556" y="4412661"/>
                  <a:pt x="1993639" y="4425861"/>
                </a:cubicBezTo>
                <a:cubicBezTo>
                  <a:pt x="1985719" y="4426520"/>
                  <a:pt x="1981757" y="4429160"/>
                  <a:pt x="1981759" y="4433781"/>
                </a:cubicBezTo>
                <a:cubicBezTo>
                  <a:pt x="1982006" y="4439802"/>
                  <a:pt x="1981510" y="4444585"/>
                  <a:pt x="1980274" y="4448133"/>
                </a:cubicBezTo>
                <a:cubicBezTo>
                  <a:pt x="1979037" y="4451681"/>
                  <a:pt x="1975574" y="4453495"/>
                  <a:pt x="1969878" y="4453576"/>
                </a:cubicBezTo>
                <a:lnTo>
                  <a:pt x="1954042" y="4489214"/>
                </a:lnTo>
                <a:cubicBezTo>
                  <a:pt x="1962126" y="4483357"/>
                  <a:pt x="1969716" y="4477251"/>
                  <a:pt x="1976810" y="4470899"/>
                </a:cubicBezTo>
                <a:cubicBezTo>
                  <a:pt x="1983903" y="4464550"/>
                  <a:pt x="1989513" y="4457454"/>
                  <a:pt x="1993638" y="4449619"/>
                </a:cubicBezTo>
                <a:cubicBezTo>
                  <a:pt x="1993392" y="4445162"/>
                  <a:pt x="1993884" y="4440214"/>
                  <a:pt x="1995123" y="4434769"/>
                </a:cubicBezTo>
                <a:cubicBezTo>
                  <a:pt x="1996361" y="4429325"/>
                  <a:pt x="1999827" y="4426356"/>
                  <a:pt x="2005515" y="4425860"/>
                </a:cubicBezTo>
                <a:cubicBezTo>
                  <a:pt x="2013601" y="4416126"/>
                  <a:pt x="2020201" y="4405897"/>
                  <a:pt x="2025316" y="4395172"/>
                </a:cubicBezTo>
                <a:lnTo>
                  <a:pt x="2026487" y="4389753"/>
                </a:lnTo>
                <a:lnTo>
                  <a:pt x="2022326" y="4382445"/>
                </a:lnTo>
                <a:lnTo>
                  <a:pt x="2028269" y="4381520"/>
                </a:lnTo>
                <a:close/>
                <a:moveTo>
                  <a:pt x="2033234" y="4330828"/>
                </a:moveTo>
                <a:cubicBezTo>
                  <a:pt x="2033318" y="4333056"/>
                  <a:pt x="2034141" y="4335531"/>
                  <a:pt x="2035707" y="4338252"/>
                </a:cubicBezTo>
                <a:cubicBezTo>
                  <a:pt x="2037277" y="4340975"/>
                  <a:pt x="2039090" y="4342459"/>
                  <a:pt x="2041153" y="4342706"/>
                </a:cubicBezTo>
                <a:cubicBezTo>
                  <a:pt x="2045773" y="4342048"/>
                  <a:pt x="2048414" y="4339407"/>
                  <a:pt x="2049073" y="4334788"/>
                </a:cubicBezTo>
                <a:close/>
                <a:moveTo>
                  <a:pt x="1401711" y="4312039"/>
                </a:moveTo>
                <a:cubicBezTo>
                  <a:pt x="1401711" y="4314595"/>
                  <a:pt x="1402700" y="4318391"/>
                  <a:pt x="1404682" y="4323423"/>
                </a:cubicBezTo>
                <a:cubicBezTo>
                  <a:pt x="1406660" y="4328456"/>
                  <a:pt x="1409630" y="4331259"/>
                  <a:pt x="1413591" y="4331839"/>
                </a:cubicBezTo>
                <a:lnTo>
                  <a:pt x="1413591" y="4323917"/>
                </a:lnTo>
                <a:cubicBezTo>
                  <a:pt x="1414414" y="4324002"/>
                  <a:pt x="1417715" y="4323837"/>
                  <a:pt x="1423490" y="4323422"/>
                </a:cubicBezTo>
                <a:cubicBezTo>
                  <a:pt x="1429263" y="4323012"/>
                  <a:pt x="1432562" y="4321856"/>
                  <a:pt x="1433390" y="4319959"/>
                </a:cubicBezTo>
                <a:cubicBezTo>
                  <a:pt x="1432316" y="4319630"/>
                  <a:pt x="1427532" y="4318309"/>
                  <a:pt x="1419033" y="4316001"/>
                </a:cubicBezTo>
                <a:cubicBezTo>
                  <a:pt x="1410537" y="4313690"/>
                  <a:pt x="1404763" y="4312372"/>
                  <a:pt x="1401711" y="4312039"/>
                </a:cubicBezTo>
                <a:close/>
                <a:moveTo>
                  <a:pt x="2056991" y="4299153"/>
                </a:moveTo>
                <a:cubicBezTo>
                  <a:pt x="2055176" y="4299318"/>
                  <a:pt x="2053857" y="4299978"/>
                  <a:pt x="2053032" y="4301133"/>
                </a:cubicBezTo>
                <a:cubicBezTo>
                  <a:pt x="2052207" y="4302287"/>
                  <a:pt x="2050888" y="4302947"/>
                  <a:pt x="2049072" y="4303112"/>
                </a:cubicBezTo>
                <a:cubicBezTo>
                  <a:pt x="2049155" y="4305503"/>
                  <a:pt x="2049979" y="4308637"/>
                  <a:pt x="2051547" y="4312516"/>
                </a:cubicBezTo>
                <a:cubicBezTo>
                  <a:pt x="2053114" y="4316391"/>
                  <a:pt x="2054929" y="4318538"/>
                  <a:pt x="2056994" y="4318949"/>
                </a:cubicBezTo>
                <a:cubicBezTo>
                  <a:pt x="2060787" y="4318702"/>
                  <a:pt x="2063095" y="4317218"/>
                  <a:pt x="2063922" y="4314495"/>
                </a:cubicBezTo>
                <a:cubicBezTo>
                  <a:pt x="2064745" y="4311773"/>
                  <a:pt x="2065076" y="4309298"/>
                  <a:pt x="2064911" y="4307069"/>
                </a:cubicBezTo>
                <a:cubicBezTo>
                  <a:pt x="2064250" y="4302450"/>
                  <a:pt x="2061610" y="4299812"/>
                  <a:pt x="2056991" y="4299153"/>
                </a:cubicBezTo>
                <a:close/>
                <a:moveTo>
                  <a:pt x="1449226" y="4284322"/>
                </a:moveTo>
                <a:lnTo>
                  <a:pt x="1441308" y="4284324"/>
                </a:lnTo>
                <a:cubicBezTo>
                  <a:pt x="1441307" y="4286548"/>
                  <a:pt x="1442296" y="4289024"/>
                  <a:pt x="1444279" y="4291747"/>
                </a:cubicBezTo>
                <a:cubicBezTo>
                  <a:pt x="1446258" y="4294468"/>
                  <a:pt x="1449226" y="4295954"/>
                  <a:pt x="1453188" y="4296201"/>
                </a:cubicBezTo>
                <a:cubicBezTo>
                  <a:pt x="1456486" y="4296861"/>
                  <a:pt x="1457807" y="4295540"/>
                  <a:pt x="1457146" y="4292242"/>
                </a:cubicBezTo>
                <a:cubicBezTo>
                  <a:pt x="1456485" y="4287622"/>
                  <a:pt x="1453848" y="4284981"/>
                  <a:pt x="1449226" y="4284322"/>
                </a:cubicBezTo>
                <a:close/>
                <a:moveTo>
                  <a:pt x="1445265" y="4260563"/>
                </a:moveTo>
                <a:lnTo>
                  <a:pt x="1441308" y="4260565"/>
                </a:lnTo>
                <a:cubicBezTo>
                  <a:pt x="1441309" y="4264360"/>
                  <a:pt x="1442297" y="4266670"/>
                  <a:pt x="1444277" y="4267495"/>
                </a:cubicBezTo>
                <a:cubicBezTo>
                  <a:pt x="1446257" y="4268319"/>
                  <a:pt x="1449227" y="4268648"/>
                  <a:pt x="1453186" y="4268483"/>
                </a:cubicBezTo>
                <a:lnTo>
                  <a:pt x="1457147" y="4268483"/>
                </a:lnTo>
                <a:cubicBezTo>
                  <a:pt x="1457146" y="4264688"/>
                  <a:pt x="1456155" y="4262379"/>
                  <a:pt x="1454175" y="4261554"/>
                </a:cubicBezTo>
                <a:cubicBezTo>
                  <a:pt x="1452198" y="4260729"/>
                  <a:pt x="1449228" y="4260401"/>
                  <a:pt x="1445265" y="4260563"/>
                </a:cubicBezTo>
                <a:close/>
                <a:moveTo>
                  <a:pt x="6380080" y="4260356"/>
                </a:moveTo>
                <a:cubicBezTo>
                  <a:pt x="6389663" y="4260936"/>
                  <a:pt x="6398901" y="4262122"/>
                  <a:pt x="6407796" y="4263920"/>
                </a:cubicBezTo>
                <a:lnTo>
                  <a:pt x="6356090" y="4270143"/>
                </a:lnTo>
                <a:lnTo>
                  <a:pt x="6350144" y="4263581"/>
                </a:lnTo>
                <a:lnTo>
                  <a:pt x="6353959" y="4262515"/>
                </a:lnTo>
                <a:cubicBezTo>
                  <a:pt x="6361792" y="4260500"/>
                  <a:pt x="6370494" y="4259781"/>
                  <a:pt x="6380080" y="4260356"/>
                </a:cubicBezTo>
                <a:close/>
                <a:moveTo>
                  <a:pt x="2076789" y="4255594"/>
                </a:moveTo>
                <a:cubicBezTo>
                  <a:pt x="2074893" y="4256174"/>
                  <a:pt x="2073740" y="4258978"/>
                  <a:pt x="2073324" y="4264010"/>
                </a:cubicBezTo>
                <a:cubicBezTo>
                  <a:pt x="2072912" y="4269041"/>
                  <a:pt x="2072747" y="4272837"/>
                  <a:pt x="2072832" y="4275393"/>
                </a:cubicBezTo>
                <a:cubicBezTo>
                  <a:pt x="2072335" y="4275312"/>
                  <a:pt x="2070356" y="4275476"/>
                  <a:pt x="2066890" y="4275889"/>
                </a:cubicBezTo>
                <a:cubicBezTo>
                  <a:pt x="2063427" y="4276301"/>
                  <a:pt x="2061448" y="4277457"/>
                  <a:pt x="2060951" y="4279353"/>
                </a:cubicBezTo>
                <a:cubicBezTo>
                  <a:pt x="2061197" y="4281251"/>
                  <a:pt x="2062685" y="4282406"/>
                  <a:pt x="2065406" y="4282817"/>
                </a:cubicBezTo>
                <a:cubicBezTo>
                  <a:pt x="2068129" y="4283231"/>
                  <a:pt x="2070602" y="4283396"/>
                  <a:pt x="2072830" y="4283312"/>
                </a:cubicBezTo>
                <a:cubicBezTo>
                  <a:pt x="2074974" y="4283231"/>
                  <a:pt x="2077614" y="4282405"/>
                  <a:pt x="2080751" y="4280839"/>
                </a:cubicBezTo>
                <a:cubicBezTo>
                  <a:pt x="2083885" y="4279272"/>
                  <a:pt x="2086523" y="4277455"/>
                  <a:pt x="2088668" y="4275394"/>
                </a:cubicBezTo>
                <a:cubicBezTo>
                  <a:pt x="2088420" y="4272836"/>
                  <a:pt x="2086937" y="4269042"/>
                  <a:pt x="2084215" y="4264010"/>
                </a:cubicBezTo>
                <a:cubicBezTo>
                  <a:pt x="2081492" y="4258979"/>
                  <a:pt x="2079016" y="4256174"/>
                  <a:pt x="2076789" y="4255594"/>
                </a:cubicBezTo>
                <a:close/>
                <a:moveTo>
                  <a:pt x="6419855" y="4248218"/>
                </a:moveTo>
                <a:lnTo>
                  <a:pt x="6407796" y="4263920"/>
                </a:lnTo>
                <a:lnTo>
                  <a:pt x="6404603" y="4252479"/>
                </a:lnTo>
                <a:close/>
                <a:moveTo>
                  <a:pt x="6400337" y="4237225"/>
                </a:moveTo>
                <a:lnTo>
                  <a:pt x="6404603" y="4252479"/>
                </a:lnTo>
                <a:lnTo>
                  <a:pt x="6368764" y="4241933"/>
                </a:lnTo>
                <a:cubicBezTo>
                  <a:pt x="6373103" y="4242437"/>
                  <a:pt x="6377887" y="4241785"/>
                  <a:pt x="6383121" y="4239980"/>
                </a:cubicBezTo>
                <a:cubicBezTo>
                  <a:pt x="6388357" y="4238172"/>
                  <a:pt x="6394093" y="4237257"/>
                  <a:pt x="6400337" y="4237225"/>
                </a:cubicBezTo>
                <a:close/>
                <a:moveTo>
                  <a:pt x="2096588" y="4223917"/>
                </a:moveTo>
                <a:lnTo>
                  <a:pt x="2088671" y="4223919"/>
                </a:lnTo>
                <a:cubicBezTo>
                  <a:pt x="2088752" y="4226147"/>
                  <a:pt x="2089575" y="4228622"/>
                  <a:pt x="2091144" y="4231342"/>
                </a:cubicBezTo>
                <a:cubicBezTo>
                  <a:pt x="2092710" y="4234063"/>
                  <a:pt x="2094524" y="4235550"/>
                  <a:pt x="2096587" y="4235797"/>
                </a:cubicBezTo>
                <a:cubicBezTo>
                  <a:pt x="2099886" y="4235139"/>
                  <a:pt x="2101207" y="4232498"/>
                  <a:pt x="2100546" y="4227879"/>
                </a:cubicBezTo>
                <a:cubicBezTo>
                  <a:pt x="2100382" y="4225982"/>
                  <a:pt x="2099723" y="4224825"/>
                  <a:pt x="2098569" y="4224413"/>
                </a:cubicBezTo>
                <a:cubicBezTo>
                  <a:pt x="2097411" y="4224002"/>
                  <a:pt x="2096753" y="4223838"/>
                  <a:pt x="2096588" y="4223917"/>
                </a:cubicBezTo>
                <a:close/>
                <a:moveTo>
                  <a:pt x="2100548" y="4196202"/>
                </a:moveTo>
                <a:cubicBezTo>
                  <a:pt x="2100632" y="4198427"/>
                  <a:pt x="2101455" y="4200902"/>
                  <a:pt x="2103022" y="4203626"/>
                </a:cubicBezTo>
                <a:lnTo>
                  <a:pt x="2107739" y="4207484"/>
                </a:lnTo>
                <a:lnTo>
                  <a:pt x="2111634" y="4198972"/>
                </a:lnTo>
                <a:close/>
                <a:moveTo>
                  <a:pt x="2116386" y="4168483"/>
                </a:moveTo>
                <a:cubicBezTo>
                  <a:pt x="2116221" y="4170875"/>
                  <a:pt x="2116552" y="4174009"/>
                  <a:pt x="2117375" y="4177888"/>
                </a:cubicBezTo>
                <a:lnTo>
                  <a:pt x="2120121" y="4180435"/>
                </a:lnTo>
                <a:lnTo>
                  <a:pt x="2121297" y="4177869"/>
                </a:lnTo>
                <a:lnTo>
                  <a:pt x="2125432" y="4171501"/>
                </a:lnTo>
                <a:close/>
                <a:moveTo>
                  <a:pt x="5533930" y="4138055"/>
                </a:moveTo>
                <a:lnTo>
                  <a:pt x="5539259" y="4157125"/>
                </a:lnTo>
                <a:cubicBezTo>
                  <a:pt x="5545028" y="4160909"/>
                  <a:pt x="5551521" y="4162690"/>
                  <a:pt x="5558739" y="4162475"/>
                </a:cubicBezTo>
                <a:cubicBezTo>
                  <a:pt x="5565960" y="4162255"/>
                  <a:pt x="5571768" y="4165256"/>
                  <a:pt x="5576161" y="4171480"/>
                </a:cubicBezTo>
                <a:lnTo>
                  <a:pt x="5593544" y="4174846"/>
                </a:lnTo>
                <a:cubicBezTo>
                  <a:pt x="5593798" y="4178201"/>
                  <a:pt x="5595425" y="4179118"/>
                  <a:pt x="5598426" y="4177596"/>
                </a:cubicBezTo>
                <a:cubicBezTo>
                  <a:pt x="5600776" y="4176509"/>
                  <a:pt x="5603854" y="4173422"/>
                  <a:pt x="5607659" y="4168334"/>
                </a:cubicBezTo>
                <a:cubicBezTo>
                  <a:pt x="5611461" y="4163246"/>
                  <a:pt x="5613318" y="4159470"/>
                  <a:pt x="5613231" y="4157013"/>
                </a:cubicBezTo>
                <a:cubicBezTo>
                  <a:pt x="5611337" y="4153602"/>
                  <a:pt x="5606743" y="4152489"/>
                  <a:pt x="5599449" y="4153670"/>
                </a:cubicBezTo>
                <a:cubicBezTo>
                  <a:pt x="5592156" y="4154852"/>
                  <a:pt x="5587142" y="4155907"/>
                  <a:pt x="5584405" y="4156844"/>
                </a:cubicBezTo>
                <a:lnTo>
                  <a:pt x="5572965" y="4160040"/>
                </a:lnTo>
                <a:close/>
                <a:moveTo>
                  <a:pt x="5678679" y="4126392"/>
                </a:moveTo>
                <a:lnTo>
                  <a:pt x="5678060" y="4138900"/>
                </a:lnTo>
                <a:cubicBezTo>
                  <a:pt x="5678669" y="4143528"/>
                  <a:pt x="5680652" y="4145716"/>
                  <a:pt x="5684007" y="4145462"/>
                </a:cubicBezTo>
                <a:cubicBezTo>
                  <a:pt x="5687428" y="4143907"/>
                  <a:pt x="5688102" y="4140804"/>
                  <a:pt x="5686035" y="4136158"/>
                </a:cubicBezTo>
                <a:cubicBezTo>
                  <a:pt x="5683962" y="4131513"/>
                  <a:pt x="5681512" y="4128257"/>
                  <a:pt x="5678679" y="4126392"/>
                </a:cubicBezTo>
                <a:close/>
                <a:moveTo>
                  <a:pt x="1536338" y="4110098"/>
                </a:moveTo>
                <a:cubicBezTo>
                  <a:pt x="1522563" y="4111418"/>
                  <a:pt x="1512497" y="4119667"/>
                  <a:pt x="1506146" y="4134847"/>
                </a:cubicBezTo>
                <a:cubicBezTo>
                  <a:pt x="1499793" y="4150025"/>
                  <a:pt x="1496659" y="4164215"/>
                  <a:pt x="1496741" y="4177412"/>
                </a:cubicBezTo>
                <a:cubicBezTo>
                  <a:pt x="1488825" y="4178073"/>
                  <a:pt x="1484864" y="4180713"/>
                  <a:pt x="1484864" y="4185331"/>
                </a:cubicBezTo>
                <a:cubicBezTo>
                  <a:pt x="1485111" y="4191352"/>
                  <a:pt x="1484616" y="4196138"/>
                  <a:pt x="1483379" y="4199683"/>
                </a:cubicBezTo>
                <a:cubicBezTo>
                  <a:pt x="1482140" y="4203232"/>
                  <a:pt x="1478676" y="4205046"/>
                  <a:pt x="1472985" y="4205129"/>
                </a:cubicBezTo>
                <a:lnTo>
                  <a:pt x="1457145" y="4240768"/>
                </a:lnTo>
                <a:cubicBezTo>
                  <a:pt x="1465232" y="4234910"/>
                  <a:pt x="1472818" y="4228805"/>
                  <a:pt x="1479913" y="4222453"/>
                </a:cubicBezTo>
                <a:cubicBezTo>
                  <a:pt x="1487008" y="4216100"/>
                  <a:pt x="1492617" y="4209008"/>
                  <a:pt x="1496743" y="4201169"/>
                </a:cubicBezTo>
                <a:cubicBezTo>
                  <a:pt x="1496494" y="4196716"/>
                  <a:pt x="1496990" y="4191767"/>
                  <a:pt x="1498229" y="4186323"/>
                </a:cubicBezTo>
                <a:cubicBezTo>
                  <a:pt x="1499466" y="4180875"/>
                  <a:pt x="1502929" y="4177907"/>
                  <a:pt x="1508621" y="4177414"/>
                </a:cubicBezTo>
                <a:cubicBezTo>
                  <a:pt x="1516707" y="4167680"/>
                  <a:pt x="1523304" y="4157448"/>
                  <a:pt x="1528419" y="4146726"/>
                </a:cubicBezTo>
                <a:cubicBezTo>
                  <a:pt x="1533534" y="4136000"/>
                  <a:pt x="1536173" y="4123794"/>
                  <a:pt x="1536338" y="4110098"/>
                </a:cubicBezTo>
                <a:close/>
                <a:moveTo>
                  <a:pt x="1536340" y="4082382"/>
                </a:moveTo>
                <a:cubicBezTo>
                  <a:pt x="1536420" y="4084607"/>
                  <a:pt x="1537247" y="4087084"/>
                  <a:pt x="1538813" y="4089805"/>
                </a:cubicBezTo>
                <a:cubicBezTo>
                  <a:pt x="1540380" y="4092529"/>
                  <a:pt x="1542196" y="4094013"/>
                  <a:pt x="1544259" y="4094259"/>
                </a:cubicBezTo>
                <a:cubicBezTo>
                  <a:pt x="1548879" y="4093601"/>
                  <a:pt x="1551516" y="4090958"/>
                  <a:pt x="1552179" y="4086342"/>
                </a:cubicBezTo>
                <a:close/>
                <a:moveTo>
                  <a:pt x="1560096" y="4050703"/>
                </a:moveTo>
                <a:cubicBezTo>
                  <a:pt x="1558280" y="4050868"/>
                  <a:pt x="1556962" y="4051528"/>
                  <a:pt x="1556137" y="4052683"/>
                </a:cubicBezTo>
                <a:cubicBezTo>
                  <a:pt x="1555312" y="4053837"/>
                  <a:pt x="1553993" y="4054497"/>
                  <a:pt x="1552177" y="4054662"/>
                </a:cubicBezTo>
                <a:cubicBezTo>
                  <a:pt x="1552261" y="4057056"/>
                  <a:pt x="1553086" y="4060191"/>
                  <a:pt x="1554653" y="4064066"/>
                </a:cubicBezTo>
                <a:cubicBezTo>
                  <a:pt x="1556220" y="4067944"/>
                  <a:pt x="1558034" y="4070088"/>
                  <a:pt x="1560096" y="4070500"/>
                </a:cubicBezTo>
                <a:cubicBezTo>
                  <a:pt x="1563890" y="4070253"/>
                  <a:pt x="1566201" y="4068771"/>
                  <a:pt x="1567024" y="4066046"/>
                </a:cubicBezTo>
                <a:cubicBezTo>
                  <a:pt x="1567852" y="4063327"/>
                  <a:pt x="1568179" y="4060852"/>
                  <a:pt x="1568017" y="4058622"/>
                </a:cubicBezTo>
                <a:cubicBezTo>
                  <a:pt x="1567356" y="4054003"/>
                  <a:pt x="1564715" y="4051362"/>
                  <a:pt x="1560096" y="4050703"/>
                </a:cubicBezTo>
                <a:close/>
                <a:moveTo>
                  <a:pt x="5398722" y="4007272"/>
                </a:moveTo>
                <a:lnTo>
                  <a:pt x="5402983" y="4022524"/>
                </a:lnTo>
                <a:cubicBezTo>
                  <a:pt x="5405017" y="4021529"/>
                  <a:pt x="5405869" y="4019064"/>
                  <a:pt x="5405541" y="4015130"/>
                </a:cubicBezTo>
                <a:cubicBezTo>
                  <a:pt x="5405214" y="4011196"/>
                  <a:pt x="5402941" y="4008574"/>
                  <a:pt x="5398722" y="4007272"/>
                </a:cubicBezTo>
                <a:close/>
                <a:moveTo>
                  <a:pt x="1579895" y="4007147"/>
                </a:moveTo>
                <a:cubicBezTo>
                  <a:pt x="1577998" y="4007725"/>
                  <a:pt x="1576842" y="4010529"/>
                  <a:pt x="1576430" y="4015563"/>
                </a:cubicBezTo>
                <a:cubicBezTo>
                  <a:pt x="1576018" y="4020594"/>
                  <a:pt x="1575853" y="4024387"/>
                  <a:pt x="1575935" y="4026948"/>
                </a:cubicBezTo>
                <a:cubicBezTo>
                  <a:pt x="1575440" y="4026862"/>
                  <a:pt x="1573459" y="4027030"/>
                  <a:pt x="1569996" y="4027442"/>
                </a:cubicBezTo>
                <a:cubicBezTo>
                  <a:pt x="1566529" y="4027852"/>
                  <a:pt x="1564550" y="4029008"/>
                  <a:pt x="1564058" y="4030906"/>
                </a:cubicBezTo>
                <a:cubicBezTo>
                  <a:pt x="1564304" y="4032804"/>
                  <a:pt x="1565787" y="4033957"/>
                  <a:pt x="1568510" y="4034371"/>
                </a:cubicBezTo>
                <a:cubicBezTo>
                  <a:pt x="1571235" y="4034784"/>
                  <a:pt x="1573708" y="4034949"/>
                  <a:pt x="1575936" y="4034865"/>
                </a:cubicBezTo>
                <a:cubicBezTo>
                  <a:pt x="1578080" y="4034784"/>
                  <a:pt x="1580720" y="4033959"/>
                  <a:pt x="1583853" y="4032389"/>
                </a:cubicBezTo>
                <a:cubicBezTo>
                  <a:pt x="1586987" y="4030823"/>
                  <a:pt x="1589629" y="4029009"/>
                  <a:pt x="1591774" y="4026947"/>
                </a:cubicBezTo>
                <a:cubicBezTo>
                  <a:pt x="1591527" y="4024389"/>
                  <a:pt x="1590040" y="4020593"/>
                  <a:pt x="1587317" y="4015562"/>
                </a:cubicBezTo>
                <a:cubicBezTo>
                  <a:pt x="1584597" y="4010529"/>
                  <a:pt x="1582122" y="4007727"/>
                  <a:pt x="1579895" y="4007147"/>
                </a:cubicBezTo>
                <a:close/>
                <a:moveTo>
                  <a:pt x="1591773" y="3975470"/>
                </a:moveTo>
                <a:cubicBezTo>
                  <a:pt x="1591857" y="3977697"/>
                  <a:pt x="1592680" y="3980172"/>
                  <a:pt x="1594247" y="3982897"/>
                </a:cubicBezTo>
                <a:cubicBezTo>
                  <a:pt x="1595817" y="3985617"/>
                  <a:pt x="1597630" y="3987104"/>
                  <a:pt x="1599693" y="3987350"/>
                </a:cubicBezTo>
                <a:cubicBezTo>
                  <a:pt x="1602992" y="3986689"/>
                  <a:pt x="1604314" y="3984052"/>
                  <a:pt x="1603651" y="3979429"/>
                </a:cubicBezTo>
                <a:cubicBezTo>
                  <a:pt x="1603487" y="3977532"/>
                  <a:pt x="1602827" y="3976380"/>
                  <a:pt x="1601672" y="3975968"/>
                </a:cubicBezTo>
                <a:cubicBezTo>
                  <a:pt x="1600517" y="3975552"/>
                  <a:pt x="1599858" y="3975388"/>
                  <a:pt x="1599692" y="3975471"/>
                </a:cubicBezTo>
                <a:close/>
                <a:moveTo>
                  <a:pt x="1603651" y="3947753"/>
                </a:moveTo>
                <a:cubicBezTo>
                  <a:pt x="1603734" y="3949981"/>
                  <a:pt x="1604561" y="3952455"/>
                  <a:pt x="1606127" y="3955176"/>
                </a:cubicBezTo>
                <a:lnTo>
                  <a:pt x="1610842" y="3959038"/>
                </a:lnTo>
                <a:lnTo>
                  <a:pt x="1614740" y="3950525"/>
                </a:lnTo>
                <a:close/>
                <a:moveTo>
                  <a:pt x="1619492" y="3920036"/>
                </a:moveTo>
                <a:cubicBezTo>
                  <a:pt x="1619327" y="3922428"/>
                  <a:pt x="1619655" y="3925563"/>
                  <a:pt x="1620481" y="3929442"/>
                </a:cubicBezTo>
                <a:lnTo>
                  <a:pt x="1623227" y="3931989"/>
                </a:lnTo>
                <a:lnTo>
                  <a:pt x="1624403" y="3929419"/>
                </a:lnTo>
                <a:lnTo>
                  <a:pt x="1628537" y="3923051"/>
                </a:lnTo>
                <a:close/>
                <a:moveTo>
                  <a:pt x="5008860" y="3783391"/>
                </a:moveTo>
                <a:lnTo>
                  <a:pt x="5000724" y="3802618"/>
                </a:lnTo>
                <a:lnTo>
                  <a:pt x="5028359" y="3814735"/>
                </a:lnTo>
                <a:lnTo>
                  <a:pt x="5038377" y="3823352"/>
                </a:lnTo>
                <a:lnTo>
                  <a:pt x="5052416" y="3795268"/>
                </a:lnTo>
                <a:close/>
                <a:moveTo>
                  <a:pt x="1698684" y="3741853"/>
                </a:moveTo>
                <a:cubicBezTo>
                  <a:pt x="1698932" y="3744574"/>
                  <a:pt x="1700418" y="3749030"/>
                  <a:pt x="1703138" y="3755217"/>
                </a:cubicBezTo>
                <a:lnTo>
                  <a:pt x="1703584" y="3755840"/>
                </a:lnTo>
                <a:lnTo>
                  <a:pt x="1709155" y="3743999"/>
                </a:lnTo>
                <a:close/>
                <a:moveTo>
                  <a:pt x="5095973" y="3660641"/>
                </a:moveTo>
                <a:cubicBezTo>
                  <a:pt x="5092013" y="3662207"/>
                  <a:pt x="5089045" y="3668971"/>
                  <a:pt x="5087062" y="3680934"/>
                </a:cubicBezTo>
                <a:cubicBezTo>
                  <a:pt x="5085082" y="3692896"/>
                  <a:pt x="5084093" y="3700650"/>
                  <a:pt x="5084093" y="3704198"/>
                </a:cubicBezTo>
                <a:cubicBezTo>
                  <a:pt x="5079473" y="3708322"/>
                  <a:pt x="5073863" y="3713932"/>
                  <a:pt x="5067267" y="3721025"/>
                </a:cubicBezTo>
                <a:cubicBezTo>
                  <a:pt x="5060667" y="3728120"/>
                  <a:pt x="5057036" y="3735709"/>
                  <a:pt x="5056377" y="3743794"/>
                </a:cubicBezTo>
                <a:cubicBezTo>
                  <a:pt x="5056374" y="3748413"/>
                  <a:pt x="5060335" y="3751054"/>
                  <a:pt x="5068254" y="3751712"/>
                </a:cubicBezTo>
                <a:cubicBezTo>
                  <a:pt x="5068501" y="3749155"/>
                  <a:pt x="5069987" y="3745361"/>
                  <a:pt x="5072711" y="3740327"/>
                </a:cubicBezTo>
                <a:cubicBezTo>
                  <a:pt x="5075431" y="3735295"/>
                  <a:pt x="5077908" y="3732491"/>
                  <a:pt x="5080134" y="3731916"/>
                </a:cubicBezTo>
                <a:cubicBezTo>
                  <a:pt x="5082032" y="3732408"/>
                  <a:pt x="5083184" y="3734388"/>
                  <a:pt x="5083598" y="3737854"/>
                </a:cubicBezTo>
                <a:cubicBezTo>
                  <a:pt x="5084010" y="3741318"/>
                  <a:pt x="5084174" y="3743300"/>
                  <a:pt x="5084095" y="3743792"/>
                </a:cubicBezTo>
                <a:lnTo>
                  <a:pt x="5115770" y="3735873"/>
                </a:lnTo>
                <a:lnTo>
                  <a:pt x="5131609" y="3704196"/>
                </a:lnTo>
                <a:lnTo>
                  <a:pt x="5099932" y="3688357"/>
                </a:lnTo>
                <a:cubicBezTo>
                  <a:pt x="5100015" y="3685470"/>
                  <a:pt x="5099850" y="3680357"/>
                  <a:pt x="5099437" y="3673014"/>
                </a:cubicBezTo>
                <a:cubicBezTo>
                  <a:pt x="5099024" y="3665672"/>
                  <a:pt x="5097869" y="3661550"/>
                  <a:pt x="5095973" y="3660641"/>
                </a:cubicBezTo>
                <a:close/>
                <a:moveTo>
                  <a:pt x="1140297" y="3403265"/>
                </a:moveTo>
                <a:lnTo>
                  <a:pt x="1156136" y="3411183"/>
                </a:lnTo>
                <a:cubicBezTo>
                  <a:pt x="1155477" y="3414485"/>
                  <a:pt x="1152836" y="3415802"/>
                  <a:pt x="1148216" y="3415142"/>
                </a:cubicBezTo>
                <a:cubicBezTo>
                  <a:pt x="1143598" y="3414483"/>
                  <a:pt x="1140958" y="3411845"/>
                  <a:pt x="1140297" y="3407226"/>
                </a:cubicBezTo>
                <a:close/>
                <a:moveTo>
                  <a:pt x="5130878" y="3371666"/>
                </a:moveTo>
                <a:lnTo>
                  <a:pt x="5122205" y="3372576"/>
                </a:lnTo>
                <a:cubicBezTo>
                  <a:pt x="5118326" y="3373402"/>
                  <a:pt x="5116183" y="3375714"/>
                  <a:pt x="5115770" y="3379506"/>
                </a:cubicBezTo>
                <a:cubicBezTo>
                  <a:pt x="5116183" y="3381652"/>
                  <a:pt x="5118329" y="3384292"/>
                  <a:pt x="5122208" y="3387427"/>
                </a:cubicBezTo>
                <a:cubicBezTo>
                  <a:pt x="5126082" y="3390559"/>
                  <a:pt x="5129217" y="3393200"/>
                  <a:pt x="5131610" y="3395345"/>
                </a:cubicBezTo>
                <a:cubicBezTo>
                  <a:pt x="5137467" y="3394849"/>
                  <a:pt x="5141590" y="3391880"/>
                  <a:pt x="5143982" y="3386435"/>
                </a:cubicBezTo>
                <a:lnTo>
                  <a:pt x="5145808" y="3378622"/>
                </a:lnTo>
                <a:close/>
                <a:moveTo>
                  <a:pt x="5313830" y="3357979"/>
                </a:moveTo>
                <a:lnTo>
                  <a:pt x="5306226" y="3361650"/>
                </a:lnTo>
                <a:cubicBezTo>
                  <a:pt x="5300433" y="3365754"/>
                  <a:pt x="5296302" y="3371191"/>
                  <a:pt x="5293827" y="3377962"/>
                </a:cubicBezTo>
                <a:cubicBezTo>
                  <a:pt x="5287841" y="3374326"/>
                  <a:pt x="5280559" y="3371564"/>
                  <a:pt x="5271982" y="3369678"/>
                </a:cubicBezTo>
                <a:cubicBezTo>
                  <a:pt x="5263405" y="3367792"/>
                  <a:pt x="5260160" y="3372124"/>
                  <a:pt x="5262251" y="3382674"/>
                </a:cubicBezTo>
                <a:lnTo>
                  <a:pt x="5206844" y="3389122"/>
                </a:lnTo>
                <a:lnTo>
                  <a:pt x="5206842" y="3399306"/>
                </a:lnTo>
                <a:cubicBezTo>
                  <a:pt x="5202717" y="3399057"/>
                  <a:pt x="5199088" y="3399553"/>
                  <a:pt x="5195953" y="3400791"/>
                </a:cubicBezTo>
                <a:cubicBezTo>
                  <a:pt x="5192818" y="3402026"/>
                  <a:pt x="5191170" y="3405493"/>
                  <a:pt x="5191004" y="3411186"/>
                </a:cubicBezTo>
                <a:cubicBezTo>
                  <a:pt x="5191170" y="3415307"/>
                  <a:pt x="5192817" y="3419928"/>
                  <a:pt x="5195952" y="3425044"/>
                </a:cubicBezTo>
                <a:cubicBezTo>
                  <a:pt x="5199087" y="3430157"/>
                  <a:pt x="5202718" y="3434779"/>
                  <a:pt x="5206841" y="3438901"/>
                </a:cubicBezTo>
                <a:cubicBezTo>
                  <a:pt x="5212698" y="3439398"/>
                  <a:pt x="5216821" y="3442366"/>
                  <a:pt x="5219216" y="3447811"/>
                </a:cubicBezTo>
                <a:cubicBezTo>
                  <a:pt x="5221611" y="3453255"/>
                  <a:pt x="5222763" y="3458204"/>
                  <a:pt x="5222681" y="3462659"/>
                </a:cubicBezTo>
                <a:cubicBezTo>
                  <a:pt x="5204944" y="3467113"/>
                  <a:pt x="5192901" y="3484933"/>
                  <a:pt x="5186549" y="3516117"/>
                </a:cubicBezTo>
                <a:cubicBezTo>
                  <a:pt x="5180195" y="3547296"/>
                  <a:pt x="5167164" y="3565115"/>
                  <a:pt x="5147450" y="3569570"/>
                </a:cubicBezTo>
                <a:lnTo>
                  <a:pt x="5135568" y="3522052"/>
                </a:lnTo>
                <a:lnTo>
                  <a:pt x="5099931" y="3502255"/>
                </a:lnTo>
                <a:lnTo>
                  <a:pt x="5111812" y="3478499"/>
                </a:lnTo>
                <a:cubicBezTo>
                  <a:pt x="5111894" y="3478333"/>
                  <a:pt x="5111727" y="3477673"/>
                  <a:pt x="5111316" y="3476518"/>
                </a:cubicBezTo>
                <a:cubicBezTo>
                  <a:pt x="5110902" y="3475364"/>
                  <a:pt x="5109750" y="3474704"/>
                  <a:pt x="5107851" y="3474538"/>
                </a:cubicBezTo>
                <a:lnTo>
                  <a:pt x="5099932" y="3478497"/>
                </a:lnTo>
                <a:lnTo>
                  <a:pt x="5084095" y="3537893"/>
                </a:lnTo>
                <a:cubicBezTo>
                  <a:pt x="5083435" y="3525023"/>
                  <a:pt x="5079804" y="3520073"/>
                  <a:pt x="5073203" y="3523044"/>
                </a:cubicBezTo>
                <a:cubicBezTo>
                  <a:pt x="5066605" y="3526012"/>
                  <a:pt x="5060995" y="3530965"/>
                  <a:pt x="5056376" y="3537892"/>
                </a:cubicBezTo>
                <a:cubicBezTo>
                  <a:pt x="5056541" y="3549193"/>
                  <a:pt x="5054232" y="3562229"/>
                  <a:pt x="5049447" y="3576995"/>
                </a:cubicBezTo>
                <a:cubicBezTo>
                  <a:pt x="5044662" y="3591758"/>
                  <a:pt x="5036413" y="3599845"/>
                  <a:pt x="5024698" y="3601246"/>
                </a:cubicBezTo>
                <a:lnTo>
                  <a:pt x="5040537" y="3628965"/>
                </a:lnTo>
                <a:cubicBezTo>
                  <a:pt x="5050601" y="3628140"/>
                  <a:pt x="5060169" y="3622860"/>
                  <a:pt x="5069244" y="3613124"/>
                </a:cubicBezTo>
                <a:cubicBezTo>
                  <a:pt x="5078319" y="3603391"/>
                  <a:pt x="5085907" y="3594152"/>
                  <a:pt x="5092012" y="3585408"/>
                </a:cubicBezTo>
                <a:lnTo>
                  <a:pt x="5107853" y="3601247"/>
                </a:lnTo>
                <a:cubicBezTo>
                  <a:pt x="5115772" y="3600998"/>
                  <a:pt x="5121709" y="3602484"/>
                  <a:pt x="5125671" y="3605700"/>
                </a:cubicBezTo>
                <a:cubicBezTo>
                  <a:pt x="5129630" y="3608917"/>
                  <a:pt x="5131608" y="3615352"/>
                  <a:pt x="5131609" y="3625003"/>
                </a:cubicBezTo>
                <a:cubicBezTo>
                  <a:pt x="5130948" y="3644555"/>
                  <a:pt x="5128310" y="3654947"/>
                  <a:pt x="5123690" y="3656187"/>
                </a:cubicBezTo>
                <a:cubicBezTo>
                  <a:pt x="5119072" y="3657423"/>
                  <a:pt x="5116429" y="3662867"/>
                  <a:pt x="5115771" y="3672520"/>
                </a:cubicBezTo>
                <a:lnTo>
                  <a:pt x="5147450" y="3644803"/>
                </a:lnTo>
                <a:cubicBezTo>
                  <a:pt x="5148604" y="3630614"/>
                  <a:pt x="5153222" y="3615434"/>
                  <a:pt x="5161306" y="3599268"/>
                </a:cubicBezTo>
                <a:cubicBezTo>
                  <a:pt x="5169392" y="3583099"/>
                  <a:pt x="5174010" y="3567918"/>
                  <a:pt x="5175164" y="3553729"/>
                </a:cubicBezTo>
                <a:lnTo>
                  <a:pt x="5206844" y="3537891"/>
                </a:lnTo>
                <a:cubicBezTo>
                  <a:pt x="5207501" y="3528489"/>
                  <a:pt x="5210142" y="3520567"/>
                  <a:pt x="5214763" y="3514134"/>
                </a:cubicBezTo>
                <a:cubicBezTo>
                  <a:pt x="5219381" y="3507702"/>
                  <a:pt x="5222019" y="3499781"/>
                  <a:pt x="5222679" y="3490378"/>
                </a:cubicBezTo>
                <a:cubicBezTo>
                  <a:pt x="5233157" y="3486828"/>
                  <a:pt x="5238932" y="3477096"/>
                  <a:pt x="5240005" y="3461173"/>
                </a:cubicBezTo>
                <a:cubicBezTo>
                  <a:pt x="5241075" y="3445254"/>
                  <a:pt x="5245860" y="3432549"/>
                  <a:pt x="5254358" y="3423063"/>
                </a:cubicBezTo>
                <a:cubicBezTo>
                  <a:pt x="5253697" y="3411186"/>
                  <a:pt x="5255019" y="3399306"/>
                  <a:pt x="5258318" y="3387426"/>
                </a:cubicBezTo>
                <a:cubicBezTo>
                  <a:pt x="5261782" y="3391137"/>
                  <a:pt x="5263762" y="3399555"/>
                  <a:pt x="5264257" y="3412670"/>
                </a:cubicBezTo>
                <a:cubicBezTo>
                  <a:pt x="5264753" y="3425785"/>
                  <a:pt x="5266732" y="3433208"/>
                  <a:pt x="5270195" y="3434942"/>
                </a:cubicBezTo>
                <a:cubicBezTo>
                  <a:pt x="5274816" y="3432469"/>
                  <a:pt x="5280425" y="3422567"/>
                  <a:pt x="5287025" y="3405246"/>
                </a:cubicBezTo>
                <a:cubicBezTo>
                  <a:pt x="5293623" y="3387921"/>
                  <a:pt x="5297253" y="3378024"/>
                  <a:pt x="5297915" y="3375547"/>
                </a:cubicBezTo>
                <a:lnTo>
                  <a:pt x="5313751" y="3359707"/>
                </a:lnTo>
                <a:close/>
                <a:moveTo>
                  <a:pt x="969806" y="3216743"/>
                </a:moveTo>
                <a:lnTo>
                  <a:pt x="964627" y="3217181"/>
                </a:lnTo>
                <a:lnTo>
                  <a:pt x="960766" y="3216824"/>
                </a:lnTo>
                <a:lnTo>
                  <a:pt x="966151" y="3219182"/>
                </a:lnTo>
                <a:close/>
                <a:moveTo>
                  <a:pt x="932456" y="3214212"/>
                </a:moveTo>
                <a:lnTo>
                  <a:pt x="930866" y="3215293"/>
                </a:lnTo>
                <a:lnTo>
                  <a:pt x="944868" y="3218192"/>
                </a:lnTo>
                <a:lnTo>
                  <a:pt x="949313" y="3215769"/>
                </a:lnTo>
                <a:close/>
                <a:moveTo>
                  <a:pt x="643404" y="3154818"/>
                </a:moveTo>
                <a:lnTo>
                  <a:pt x="659242" y="3162736"/>
                </a:lnTo>
                <a:cubicBezTo>
                  <a:pt x="658582" y="3166035"/>
                  <a:pt x="655942" y="3167355"/>
                  <a:pt x="651323" y="3166696"/>
                </a:cubicBezTo>
                <a:cubicBezTo>
                  <a:pt x="646703" y="3166036"/>
                  <a:pt x="644064" y="3163395"/>
                  <a:pt x="643402" y="3158776"/>
                </a:cubicBezTo>
                <a:close/>
                <a:moveTo>
                  <a:pt x="770111" y="3103340"/>
                </a:moveTo>
                <a:lnTo>
                  <a:pt x="785949" y="3115219"/>
                </a:lnTo>
                <a:cubicBezTo>
                  <a:pt x="783556" y="3115221"/>
                  <a:pt x="780422" y="3114231"/>
                  <a:pt x="776545" y="3112251"/>
                </a:cubicBezTo>
                <a:cubicBezTo>
                  <a:pt x="772667" y="3110270"/>
                  <a:pt x="770524" y="3107301"/>
                  <a:pt x="770111" y="3103340"/>
                </a:cubicBezTo>
                <a:close/>
                <a:moveTo>
                  <a:pt x="1346278" y="2906370"/>
                </a:moveTo>
                <a:cubicBezTo>
                  <a:pt x="1346526" y="2908515"/>
                  <a:pt x="1348008" y="2911155"/>
                  <a:pt x="1350732" y="2914290"/>
                </a:cubicBezTo>
                <a:cubicBezTo>
                  <a:pt x="1353453" y="2917423"/>
                  <a:pt x="1355927" y="2920063"/>
                  <a:pt x="1358154" y="2922210"/>
                </a:cubicBezTo>
                <a:lnTo>
                  <a:pt x="1362114" y="2910332"/>
                </a:lnTo>
                <a:cubicBezTo>
                  <a:pt x="1359969" y="2908432"/>
                  <a:pt x="1357331" y="2907277"/>
                  <a:pt x="1354195" y="2906863"/>
                </a:cubicBezTo>
                <a:cubicBezTo>
                  <a:pt x="1351061" y="2906453"/>
                  <a:pt x="1348421" y="2906286"/>
                  <a:pt x="1346278" y="2906370"/>
                </a:cubicBezTo>
                <a:close/>
                <a:moveTo>
                  <a:pt x="146506" y="2906369"/>
                </a:moveTo>
                <a:lnTo>
                  <a:pt x="162345" y="2914291"/>
                </a:lnTo>
                <a:cubicBezTo>
                  <a:pt x="161685" y="2917589"/>
                  <a:pt x="159045" y="2918909"/>
                  <a:pt x="154426" y="2918250"/>
                </a:cubicBezTo>
                <a:cubicBezTo>
                  <a:pt x="149807" y="2917590"/>
                  <a:pt x="147166" y="2914950"/>
                  <a:pt x="146509" y="2910330"/>
                </a:cubicBezTo>
                <a:close/>
                <a:moveTo>
                  <a:pt x="1373994" y="2902408"/>
                </a:moveTo>
                <a:cubicBezTo>
                  <a:pt x="1369375" y="2903069"/>
                  <a:pt x="1366734" y="2905710"/>
                  <a:pt x="1366075" y="2910329"/>
                </a:cubicBezTo>
                <a:cubicBezTo>
                  <a:pt x="1370034" y="2913630"/>
                  <a:pt x="1373994" y="2914948"/>
                  <a:pt x="1377953" y="2914288"/>
                </a:cubicBezTo>
                <a:lnTo>
                  <a:pt x="1377954" y="2910331"/>
                </a:lnTo>
                <a:cubicBezTo>
                  <a:pt x="1378613" y="2905708"/>
                  <a:pt x="1377294" y="2903071"/>
                  <a:pt x="1373994" y="2902408"/>
                </a:cubicBezTo>
                <a:close/>
                <a:moveTo>
                  <a:pt x="1405671" y="2898450"/>
                </a:moveTo>
                <a:lnTo>
                  <a:pt x="1401710" y="2902410"/>
                </a:lnTo>
                <a:cubicBezTo>
                  <a:pt x="1399731" y="2902246"/>
                  <a:pt x="1397752" y="2901583"/>
                  <a:pt x="1395771" y="2900430"/>
                </a:cubicBezTo>
                <a:cubicBezTo>
                  <a:pt x="1393792" y="2899274"/>
                  <a:pt x="1391811" y="2898615"/>
                  <a:pt x="1389832" y="2898451"/>
                </a:cubicBezTo>
                <a:lnTo>
                  <a:pt x="1385871" y="2898450"/>
                </a:lnTo>
                <a:cubicBezTo>
                  <a:pt x="1386532" y="2903069"/>
                  <a:pt x="1389172" y="2905710"/>
                  <a:pt x="1393791" y="2906370"/>
                </a:cubicBezTo>
                <a:lnTo>
                  <a:pt x="1397752" y="2906370"/>
                </a:lnTo>
                <a:lnTo>
                  <a:pt x="1401710" y="2902410"/>
                </a:lnTo>
                <a:lnTo>
                  <a:pt x="1413589" y="2902409"/>
                </a:lnTo>
                <a:cubicBezTo>
                  <a:pt x="1412931" y="2899109"/>
                  <a:pt x="1410291" y="2897792"/>
                  <a:pt x="1405671" y="2898450"/>
                </a:cubicBezTo>
                <a:close/>
                <a:moveTo>
                  <a:pt x="1057224" y="2894491"/>
                </a:moveTo>
                <a:cubicBezTo>
                  <a:pt x="1051119" y="2894574"/>
                  <a:pt x="1044518" y="2895400"/>
                  <a:pt x="1037424" y="2896966"/>
                </a:cubicBezTo>
                <a:cubicBezTo>
                  <a:pt x="1030329" y="2898535"/>
                  <a:pt x="1023730" y="2900348"/>
                  <a:pt x="1017627" y="2902409"/>
                </a:cubicBezTo>
                <a:cubicBezTo>
                  <a:pt x="1009544" y="2900513"/>
                  <a:pt x="1000964" y="2900348"/>
                  <a:pt x="991889" y="2901915"/>
                </a:cubicBezTo>
                <a:cubicBezTo>
                  <a:pt x="982814" y="2903482"/>
                  <a:pt x="974237" y="2906285"/>
                  <a:pt x="966152" y="2910328"/>
                </a:cubicBezTo>
                <a:lnTo>
                  <a:pt x="989909" y="2914290"/>
                </a:lnTo>
                <a:cubicBezTo>
                  <a:pt x="990734" y="2910989"/>
                  <a:pt x="994034" y="2910659"/>
                  <a:pt x="999809" y="2913298"/>
                </a:cubicBezTo>
                <a:cubicBezTo>
                  <a:pt x="1005584" y="2915940"/>
                  <a:pt x="1008882" y="2917588"/>
                  <a:pt x="1009706" y="2918248"/>
                </a:cubicBezTo>
                <a:lnTo>
                  <a:pt x="1017625" y="2930128"/>
                </a:lnTo>
                <a:lnTo>
                  <a:pt x="1021587" y="2930128"/>
                </a:lnTo>
                <a:cubicBezTo>
                  <a:pt x="1030247" y="2929138"/>
                  <a:pt x="1034702" y="2926169"/>
                  <a:pt x="1034951" y="2921219"/>
                </a:cubicBezTo>
                <a:cubicBezTo>
                  <a:pt x="1035196" y="2916268"/>
                  <a:pt x="1038661" y="2915280"/>
                  <a:pt x="1045343" y="2918247"/>
                </a:cubicBezTo>
                <a:lnTo>
                  <a:pt x="1096819" y="2910331"/>
                </a:lnTo>
                <a:cubicBezTo>
                  <a:pt x="1100035" y="2910658"/>
                  <a:pt x="1106472" y="2910989"/>
                  <a:pt x="1116121" y="2911320"/>
                </a:cubicBezTo>
                <a:cubicBezTo>
                  <a:pt x="1125774" y="2911649"/>
                  <a:pt x="1131220" y="2909999"/>
                  <a:pt x="1132457" y="2906370"/>
                </a:cubicBezTo>
                <a:cubicBezTo>
                  <a:pt x="1132044" y="2902409"/>
                  <a:pt x="1129898" y="2899441"/>
                  <a:pt x="1126021" y="2897460"/>
                </a:cubicBezTo>
                <a:cubicBezTo>
                  <a:pt x="1122146" y="2895479"/>
                  <a:pt x="1119009" y="2894490"/>
                  <a:pt x="1116620" y="2894491"/>
                </a:cubicBezTo>
                <a:close/>
                <a:moveTo>
                  <a:pt x="273215" y="2854894"/>
                </a:moveTo>
                <a:lnTo>
                  <a:pt x="289052" y="2866773"/>
                </a:lnTo>
                <a:cubicBezTo>
                  <a:pt x="286662" y="2866774"/>
                  <a:pt x="283529" y="2865784"/>
                  <a:pt x="279651" y="2863804"/>
                </a:cubicBezTo>
                <a:cubicBezTo>
                  <a:pt x="275774" y="2861823"/>
                  <a:pt x="273627" y="2858855"/>
                  <a:pt x="273215" y="2854894"/>
                </a:cubicBezTo>
                <a:close/>
                <a:moveTo>
                  <a:pt x="5689917" y="2840996"/>
                </a:moveTo>
                <a:cubicBezTo>
                  <a:pt x="5691403" y="2848336"/>
                  <a:pt x="5698332" y="2851472"/>
                  <a:pt x="5710707" y="2850401"/>
                </a:cubicBezTo>
                <a:cubicBezTo>
                  <a:pt x="5723079" y="2849328"/>
                  <a:pt x="5731989" y="2847512"/>
                  <a:pt x="5737433" y="2844955"/>
                </a:cubicBezTo>
                <a:close/>
                <a:moveTo>
                  <a:pt x="5796827" y="2777641"/>
                </a:moveTo>
                <a:cubicBezTo>
                  <a:pt x="5791135" y="2777806"/>
                  <a:pt x="5787670" y="2779459"/>
                  <a:pt x="5786433" y="2782594"/>
                </a:cubicBezTo>
                <a:cubicBezTo>
                  <a:pt x="5785196" y="2785725"/>
                  <a:pt x="5784701" y="2789357"/>
                  <a:pt x="5784949" y="2793482"/>
                </a:cubicBezTo>
                <a:lnTo>
                  <a:pt x="5784948" y="2797440"/>
                </a:lnTo>
                <a:cubicBezTo>
                  <a:pt x="5789568" y="2795957"/>
                  <a:pt x="5795178" y="2794965"/>
                  <a:pt x="5801777" y="2794472"/>
                </a:cubicBezTo>
                <a:cubicBezTo>
                  <a:pt x="5808375" y="2793976"/>
                  <a:pt x="5812007" y="2791007"/>
                  <a:pt x="5812666" y="2785563"/>
                </a:cubicBezTo>
                <a:cubicBezTo>
                  <a:pt x="5812253" y="2783501"/>
                  <a:pt x="5810110" y="2781683"/>
                  <a:pt x="5806230" y="2780119"/>
                </a:cubicBezTo>
                <a:cubicBezTo>
                  <a:pt x="5802356" y="2778551"/>
                  <a:pt x="5799220" y="2777724"/>
                  <a:pt x="5796827" y="2777641"/>
                </a:cubicBezTo>
                <a:close/>
                <a:moveTo>
                  <a:pt x="5630525" y="2745965"/>
                </a:moveTo>
                <a:cubicBezTo>
                  <a:pt x="5628130" y="2745801"/>
                  <a:pt x="5624996" y="2746132"/>
                  <a:pt x="5621119" y="2746954"/>
                </a:cubicBezTo>
                <a:cubicBezTo>
                  <a:pt x="5617241" y="2747781"/>
                  <a:pt x="5615096" y="2750089"/>
                  <a:pt x="5614684" y="2753884"/>
                </a:cubicBezTo>
                <a:cubicBezTo>
                  <a:pt x="5622605" y="2756113"/>
                  <a:pt x="5630524" y="2758586"/>
                  <a:pt x="5638441" y="2761309"/>
                </a:cubicBezTo>
                <a:cubicBezTo>
                  <a:pt x="5646362" y="2764032"/>
                  <a:pt x="5654282" y="2765516"/>
                  <a:pt x="5662198" y="2765762"/>
                </a:cubicBezTo>
                <a:cubicBezTo>
                  <a:pt x="5662862" y="2765848"/>
                  <a:pt x="5665499" y="2765679"/>
                  <a:pt x="5670120" y="2765269"/>
                </a:cubicBezTo>
                <a:cubicBezTo>
                  <a:pt x="5674738" y="2764855"/>
                  <a:pt x="5677378" y="2763701"/>
                  <a:pt x="5678039" y="2761804"/>
                </a:cubicBezTo>
                <a:cubicBezTo>
                  <a:pt x="5676555" y="2757679"/>
                  <a:pt x="5669623" y="2754050"/>
                  <a:pt x="5657251" y="2750915"/>
                </a:cubicBezTo>
                <a:cubicBezTo>
                  <a:pt x="5644875" y="2747782"/>
                  <a:pt x="5635968" y="2746130"/>
                  <a:pt x="5630525" y="2745965"/>
                </a:cubicBezTo>
                <a:close/>
                <a:moveTo>
                  <a:pt x="5721596" y="2738046"/>
                </a:moveTo>
                <a:cubicBezTo>
                  <a:pt x="5722421" y="2745389"/>
                  <a:pt x="5726710" y="2748524"/>
                  <a:pt x="5734464" y="2747451"/>
                </a:cubicBezTo>
                <a:cubicBezTo>
                  <a:pt x="5742218" y="2746378"/>
                  <a:pt x="5748488" y="2744562"/>
                  <a:pt x="5753272" y="2742006"/>
                </a:cubicBezTo>
                <a:close/>
                <a:moveTo>
                  <a:pt x="5697837" y="2734085"/>
                </a:moveTo>
                <a:cubicBezTo>
                  <a:pt x="5696022" y="2734250"/>
                  <a:pt x="5694700" y="2734911"/>
                  <a:pt x="5693876" y="2736068"/>
                </a:cubicBezTo>
                <a:cubicBezTo>
                  <a:pt x="5693051" y="2737223"/>
                  <a:pt x="5691732" y="2737883"/>
                  <a:pt x="5689916" y="2738048"/>
                </a:cubicBezTo>
                <a:cubicBezTo>
                  <a:pt x="5689998" y="2740439"/>
                  <a:pt x="5690823" y="2743573"/>
                  <a:pt x="5692391" y="2747452"/>
                </a:cubicBezTo>
                <a:cubicBezTo>
                  <a:pt x="5693958" y="2751327"/>
                  <a:pt x="5695773" y="2753474"/>
                  <a:pt x="5697838" y="2753885"/>
                </a:cubicBezTo>
                <a:cubicBezTo>
                  <a:pt x="5701632" y="2753638"/>
                  <a:pt x="5703942" y="2752153"/>
                  <a:pt x="5704766" y="2749431"/>
                </a:cubicBezTo>
                <a:cubicBezTo>
                  <a:pt x="5705593" y="2746708"/>
                  <a:pt x="5705920" y="2744234"/>
                  <a:pt x="5705755" y="2742005"/>
                </a:cubicBezTo>
                <a:cubicBezTo>
                  <a:pt x="5705097" y="2737385"/>
                  <a:pt x="5702457" y="2734747"/>
                  <a:pt x="5697837" y="2734085"/>
                </a:cubicBezTo>
                <a:close/>
                <a:moveTo>
                  <a:pt x="1645208" y="2365920"/>
                </a:moveTo>
                <a:lnTo>
                  <a:pt x="1624013" y="2368202"/>
                </a:lnTo>
                <a:lnTo>
                  <a:pt x="1628891" y="2370949"/>
                </a:lnTo>
                <a:cubicBezTo>
                  <a:pt x="1633117" y="2369511"/>
                  <a:pt x="1638017" y="2368657"/>
                  <a:pt x="1643595" y="2368385"/>
                </a:cubicBezTo>
                <a:lnTo>
                  <a:pt x="1649583" y="2372392"/>
                </a:lnTo>
                <a:close/>
                <a:moveTo>
                  <a:pt x="1591990" y="2356590"/>
                </a:moveTo>
                <a:cubicBezTo>
                  <a:pt x="1594123" y="2364221"/>
                  <a:pt x="1599000" y="2366968"/>
                  <a:pt x="1606628" y="2364837"/>
                </a:cubicBezTo>
                <a:lnTo>
                  <a:pt x="1614255" y="2362706"/>
                </a:lnTo>
                <a:close/>
                <a:moveTo>
                  <a:pt x="1452220" y="2318046"/>
                </a:moveTo>
                <a:lnTo>
                  <a:pt x="1443150" y="2324175"/>
                </a:lnTo>
                <a:cubicBezTo>
                  <a:pt x="1444376" y="2325799"/>
                  <a:pt x="1448022" y="2325982"/>
                  <a:pt x="1454093" y="2324713"/>
                </a:cubicBezTo>
                <a:lnTo>
                  <a:pt x="1466698" y="2321689"/>
                </a:lnTo>
                <a:close/>
                <a:moveTo>
                  <a:pt x="1488280" y="2315425"/>
                </a:moveTo>
                <a:lnTo>
                  <a:pt x="1484615" y="2323927"/>
                </a:lnTo>
                <a:lnTo>
                  <a:pt x="1496989" y="2325575"/>
                </a:lnTo>
                <a:lnTo>
                  <a:pt x="1519703" y="2348008"/>
                </a:lnTo>
                <a:cubicBezTo>
                  <a:pt x="1527150" y="2345243"/>
                  <a:pt x="1535132" y="2344384"/>
                  <a:pt x="1543648" y="2345431"/>
                </a:cubicBezTo>
                <a:lnTo>
                  <a:pt x="1553407" y="2350927"/>
                </a:lnTo>
                <a:lnTo>
                  <a:pt x="1582851" y="2338588"/>
                </a:lnTo>
                <a:lnTo>
                  <a:pt x="1530693" y="2328495"/>
                </a:lnTo>
                <a:cubicBezTo>
                  <a:pt x="1521026" y="2330681"/>
                  <a:pt x="1511382" y="2329266"/>
                  <a:pt x="1501757" y="2324247"/>
                </a:cubicBezTo>
                <a:close/>
                <a:moveTo>
                  <a:pt x="1366022" y="1992962"/>
                </a:moveTo>
                <a:cubicBezTo>
                  <a:pt x="1363556" y="1993651"/>
                  <a:pt x="1360168" y="1995627"/>
                  <a:pt x="1355855" y="1998887"/>
                </a:cubicBezTo>
                <a:lnTo>
                  <a:pt x="1353326" y="2003693"/>
                </a:lnTo>
                <a:lnTo>
                  <a:pt x="1366654" y="2006215"/>
                </a:lnTo>
                <a:close/>
                <a:moveTo>
                  <a:pt x="1151063" y="1826900"/>
                </a:moveTo>
                <a:lnTo>
                  <a:pt x="1127115" y="1829481"/>
                </a:lnTo>
                <a:lnTo>
                  <a:pt x="1131992" y="1832228"/>
                </a:lnTo>
                <a:cubicBezTo>
                  <a:pt x="1136218" y="1830790"/>
                  <a:pt x="1141118" y="1829936"/>
                  <a:pt x="1146696" y="1829664"/>
                </a:cubicBezTo>
                <a:cubicBezTo>
                  <a:pt x="1152273" y="1829389"/>
                  <a:pt x="1156063" y="1831928"/>
                  <a:pt x="1158072" y="1837278"/>
                </a:cubicBezTo>
                <a:lnTo>
                  <a:pt x="1159137" y="1841090"/>
                </a:lnTo>
                <a:lnTo>
                  <a:pt x="1178204" y="1835763"/>
                </a:lnTo>
                <a:close/>
                <a:moveTo>
                  <a:pt x="1095093" y="1817872"/>
                </a:moveTo>
                <a:cubicBezTo>
                  <a:pt x="1097224" y="1825500"/>
                  <a:pt x="1102101" y="1828247"/>
                  <a:pt x="1109729" y="1826116"/>
                </a:cubicBezTo>
                <a:lnTo>
                  <a:pt x="1117356" y="1823985"/>
                </a:lnTo>
                <a:close/>
                <a:moveTo>
                  <a:pt x="5919575" y="1783774"/>
                </a:moveTo>
                <a:cubicBezTo>
                  <a:pt x="5919658" y="1786168"/>
                  <a:pt x="5920483" y="1789302"/>
                  <a:pt x="5922050" y="1793177"/>
                </a:cubicBezTo>
                <a:cubicBezTo>
                  <a:pt x="5923618" y="1797055"/>
                  <a:pt x="5925432" y="1799199"/>
                  <a:pt x="5927494" y="1799612"/>
                </a:cubicBezTo>
                <a:cubicBezTo>
                  <a:pt x="5931291" y="1799367"/>
                  <a:pt x="5933602" y="1797882"/>
                  <a:pt x="5934425" y="1795157"/>
                </a:cubicBezTo>
                <a:cubicBezTo>
                  <a:pt x="5935252" y="1792434"/>
                  <a:pt x="5935580" y="1789962"/>
                  <a:pt x="5935415" y="1787734"/>
                </a:cubicBezTo>
                <a:close/>
                <a:moveTo>
                  <a:pt x="978443" y="1768237"/>
                </a:moveTo>
                <a:cubicBezTo>
                  <a:pt x="975365" y="1769181"/>
                  <a:pt x="969392" y="1771707"/>
                  <a:pt x="960519" y="1775814"/>
                </a:cubicBezTo>
                <a:cubicBezTo>
                  <a:pt x="951643" y="1779922"/>
                  <a:pt x="946886" y="1783134"/>
                  <a:pt x="946251" y="1785454"/>
                </a:cubicBezTo>
                <a:cubicBezTo>
                  <a:pt x="947478" y="1787081"/>
                  <a:pt x="951123" y="1787262"/>
                  <a:pt x="957194" y="1785992"/>
                </a:cubicBezTo>
                <a:cubicBezTo>
                  <a:pt x="963262" y="1784726"/>
                  <a:pt x="967600" y="1783687"/>
                  <a:pt x="970199" y="1782873"/>
                </a:cubicBezTo>
                <a:lnTo>
                  <a:pt x="1000091" y="1786857"/>
                </a:lnTo>
                <a:lnTo>
                  <a:pt x="1022804" y="1809290"/>
                </a:lnTo>
                <a:cubicBezTo>
                  <a:pt x="1030251" y="1806522"/>
                  <a:pt x="1038234" y="1805663"/>
                  <a:pt x="1046749" y="1806710"/>
                </a:cubicBezTo>
                <a:lnTo>
                  <a:pt x="1056508" y="1812206"/>
                </a:lnTo>
                <a:lnTo>
                  <a:pt x="1085953" y="1799870"/>
                </a:lnTo>
                <a:lnTo>
                  <a:pt x="1033795" y="1789774"/>
                </a:lnTo>
                <a:cubicBezTo>
                  <a:pt x="1024127" y="1791960"/>
                  <a:pt x="1014483" y="1790545"/>
                  <a:pt x="1004858" y="1785525"/>
                </a:cubicBezTo>
                <a:cubicBezTo>
                  <a:pt x="995232" y="1780503"/>
                  <a:pt x="986429" y="1774743"/>
                  <a:pt x="978443" y="1768237"/>
                </a:cubicBezTo>
                <a:close/>
                <a:moveTo>
                  <a:pt x="5935414" y="1752096"/>
                </a:moveTo>
                <a:cubicBezTo>
                  <a:pt x="5935497" y="1754490"/>
                  <a:pt x="5936322" y="1757625"/>
                  <a:pt x="5937889" y="1761500"/>
                </a:cubicBezTo>
                <a:cubicBezTo>
                  <a:pt x="5939457" y="1765378"/>
                  <a:pt x="5941271" y="1767522"/>
                  <a:pt x="5943333" y="1767935"/>
                </a:cubicBezTo>
                <a:cubicBezTo>
                  <a:pt x="5947129" y="1767687"/>
                  <a:pt x="5949440" y="1766201"/>
                  <a:pt x="5950264" y="1763479"/>
                </a:cubicBezTo>
                <a:cubicBezTo>
                  <a:pt x="5951087" y="1760758"/>
                  <a:pt x="5951419" y="1758285"/>
                  <a:pt x="5951253" y="1756057"/>
                </a:cubicBezTo>
                <a:close/>
                <a:moveTo>
                  <a:pt x="5959172" y="1720421"/>
                </a:moveTo>
                <a:cubicBezTo>
                  <a:pt x="5957111" y="1720583"/>
                  <a:pt x="5955296" y="1721246"/>
                  <a:pt x="5953729" y="1722399"/>
                </a:cubicBezTo>
                <a:cubicBezTo>
                  <a:pt x="5952162" y="1723554"/>
                  <a:pt x="5951335" y="1724215"/>
                  <a:pt x="5951252" y="1724380"/>
                </a:cubicBezTo>
                <a:cubicBezTo>
                  <a:pt x="5951088" y="1726772"/>
                  <a:pt x="5951419" y="1729906"/>
                  <a:pt x="5952245" y="1733785"/>
                </a:cubicBezTo>
                <a:cubicBezTo>
                  <a:pt x="5953071" y="1737661"/>
                  <a:pt x="5955376" y="1739806"/>
                  <a:pt x="5959171" y="1740218"/>
                </a:cubicBezTo>
                <a:cubicBezTo>
                  <a:pt x="5961069" y="1739972"/>
                  <a:pt x="5962225" y="1738485"/>
                  <a:pt x="5962639" y="1735763"/>
                </a:cubicBezTo>
                <a:cubicBezTo>
                  <a:pt x="5963050" y="1733041"/>
                  <a:pt x="5963215" y="1730568"/>
                  <a:pt x="5963134" y="1728339"/>
                </a:cubicBezTo>
                <a:cubicBezTo>
                  <a:pt x="5963793" y="1723720"/>
                  <a:pt x="5962473" y="1721079"/>
                  <a:pt x="5959172" y="1720421"/>
                </a:cubicBezTo>
                <a:close/>
                <a:moveTo>
                  <a:pt x="5622605" y="1300697"/>
                </a:moveTo>
                <a:cubicBezTo>
                  <a:pt x="5618810" y="1301605"/>
                  <a:pt x="5616500" y="1305731"/>
                  <a:pt x="5615674" y="1313074"/>
                </a:cubicBezTo>
                <a:cubicBezTo>
                  <a:pt x="5614850" y="1320413"/>
                  <a:pt x="5614519" y="1325530"/>
                  <a:pt x="5614685" y="1328415"/>
                </a:cubicBezTo>
                <a:lnTo>
                  <a:pt x="5614683" y="1340295"/>
                </a:lnTo>
                <a:lnTo>
                  <a:pt x="5583008" y="1371972"/>
                </a:lnTo>
                <a:lnTo>
                  <a:pt x="5602806" y="1371972"/>
                </a:lnTo>
                <a:cubicBezTo>
                  <a:pt x="5608004" y="1367436"/>
                  <a:pt x="5611465" y="1361661"/>
                  <a:pt x="5613200" y="1354650"/>
                </a:cubicBezTo>
                <a:cubicBezTo>
                  <a:pt x="5614933" y="1347635"/>
                  <a:pt x="5619386" y="1342853"/>
                  <a:pt x="5626563" y="1340297"/>
                </a:cubicBezTo>
                <a:lnTo>
                  <a:pt x="5634484" y="1324457"/>
                </a:lnTo>
                <a:cubicBezTo>
                  <a:pt x="5637783" y="1325117"/>
                  <a:pt x="5639103" y="1323797"/>
                  <a:pt x="5638442" y="1320498"/>
                </a:cubicBezTo>
                <a:cubicBezTo>
                  <a:pt x="5638029" y="1317939"/>
                  <a:pt x="5635885" y="1314144"/>
                  <a:pt x="5632008" y="1309113"/>
                </a:cubicBezTo>
                <a:cubicBezTo>
                  <a:pt x="5628131" y="1304082"/>
                  <a:pt x="5624994" y="1301275"/>
                  <a:pt x="5622605" y="1300697"/>
                </a:cubicBezTo>
                <a:close/>
                <a:moveTo>
                  <a:pt x="5622108" y="1224971"/>
                </a:moveTo>
                <a:cubicBezTo>
                  <a:pt x="5617075" y="1225713"/>
                  <a:pt x="5613283" y="1227199"/>
                  <a:pt x="5610725" y="1229424"/>
                </a:cubicBezTo>
                <a:lnTo>
                  <a:pt x="5622605" y="1233387"/>
                </a:lnTo>
                <a:cubicBezTo>
                  <a:pt x="5627224" y="1234046"/>
                  <a:pt x="5629861" y="1232727"/>
                  <a:pt x="5630524" y="1229427"/>
                </a:cubicBezTo>
                <a:cubicBezTo>
                  <a:pt x="5629946" y="1225712"/>
                  <a:pt x="5627141" y="1224228"/>
                  <a:pt x="5622108" y="1224971"/>
                </a:cubicBezTo>
                <a:close/>
                <a:moveTo>
                  <a:pt x="5125708" y="1052251"/>
                </a:moveTo>
                <a:cubicBezTo>
                  <a:pt x="5121913" y="1053159"/>
                  <a:pt x="5119606" y="1057284"/>
                  <a:pt x="5118779" y="1064624"/>
                </a:cubicBezTo>
                <a:cubicBezTo>
                  <a:pt x="5117953" y="1071968"/>
                  <a:pt x="5117624" y="1077080"/>
                  <a:pt x="5117788" y="1079969"/>
                </a:cubicBezTo>
                <a:lnTo>
                  <a:pt x="5117790" y="1091848"/>
                </a:lnTo>
                <a:lnTo>
                  <a:pt x="5086111" y="1123526"/>
                </a:lnTo>
                <a:lnTo>
                  <a:pt x="5105912" y="1123525"/>
                </a:lnTo>
                <a:cubicBezTo>
                  <a:pt x="5111106" y="1118987"/>
                  <a:pt x="5114572" y="1113215"/>
                  <a:pt x="5116305" y="1106200"/>
                </a:cubicBezTo>
                <a:cubicBezTo>
                  <a:pt x="5118036" y="1099189"/>
                  <a:pt x="5122492" y="1094404"/>
                  <a:pt x="5129668" y="1091847"/>
                </a:cubicBezTo>
                <a:lnTo>
                  <a:pt x="5137586" y="1076008"/>
                </a:lnTo>
                <a:cubicBezTo>
                  <a:pt x="5140885" y="1076668"/>
                  <a:pt x="5142206" y="1075351"/>
                  <a:pt x="5141548" y="1072048"/>
                </a:cubicBezTo>
                <a:cubicBezTo>
                  <a:pt x="5141135" y="1069492"/>
                  <a:pt x="5138988" y="1065698"/>
                  <a:pt x="5135111" y="1060667"/>
                </a:cubicBezTo>
                <a:cubicBezTo>
                  <a:pt x="5131237" y="1055632"/>
                  <a:pt x="5128100" y="1052829"/>
                  <a:pt x="5125708" y="1052251"/>
                </a:cubicBezTo>
                <a:close/>
                <a:moveTo>
                  <a:pt x="5125215" y="976524"/>
                </a:moveTo>
                <a:cubicBezTo>
                  <a:pt x="5120182" y="977267"/>
                  <a:pt x="5116388" y="978750"/>
                  <a:pt x="5113828" y="980978"/>
                </a:cubicBezTo>
                <a:lnTo>
                  <a:pt x="5125710" y="984937"/>
                </a:lnTo>
                <a:cubicBezTo>
                  <a:pt x="5130329" y="985596"/>
                  <a:pt x="5132967" y="984277"/>
                  <a:pt x="5133629" y="980977"/>
                </a:cubicBezTo>
                <a:cubicBezTo>
                  <a:pt x="5133049" y="977267"/>
                  <a:pt x="5130248" y="975781"/>
                  <a:pt x="5125215" y="976524"/>
                </a:cubicBezTo>
                <a:close/>
                <a:moveTo>
                  <a:pt x="4436275" y="965655"/>
                </a:moveTo>
                <a:cubicBezTo>
                  <a:pt x="4432398" y="964910"/>
                  <a:pt x="4429265" y="966395"/>
                  <a:pt x="4426872" y="970107"/>
                </a:cubicBezTo>
                <a:lnTo>
                  <a:pt x="4442710" y="970110"/>
                </a:lnTo>
                <a:cubicBezTo>
                  <a:pt x="4442301" y="967882"/>
                  <a:pt x="4440152" y="966396"/>
                  <a:pt x="4436275" y="965655"/>
                </a:cubicBezTo>
                <a:close/>
                <a:moveTo>
                  <a:pt x="2878983" y="944530"/>
                </a:moveTo>
                <a:lnTo>
                  <a:pt x="2875617" y="961913"/>
                </a:lnTo>
                <a:cubicBezTo>
                  <a:pt x="2872262" y="962167"/>
                  <a:pt x="2870280" y="959979"/>
                  <a:pt x="2869671" y="955352"/>
                </a:cubicBezTo>
                <a:cubicBezTo>
                  <a:pt x="2869066" y="950727"/>
                  <a:pt x="2870896" y="947474"/>
                  <a:pt x="2875168" y="945596"/>
                </a:cubicBezTo>
                <a:close/>
                <a:moveTo>
                  <a:pt x="4628814" y="803804"/>
                </a:moveTo>
                <a:cubicBezTo>
                  <a:pt x="4625019" y="804712"/>
                  <a:pt x="4622708" y="808835"/>
                  <a:pt x="4621885" y="816177"/>
                </a:cubicBezTo>
                <a:cubicBezTo>
                  <a:pt x="4621059" y="823521"/>
                  <a:pt x="4620727" y="828634"/>
                  <a:pt x="4620895" y="831522"/>
                </a:cubicBezTo>
                <a:lnTo>
                  <a:pt x="4620896" y="843401"/>
                </a:lnTo>
                <a:lnTo>
                  <a:pt x="4589216" y="875076"/>
                </a:lnTo>
                <a:lnTo>
                  <a:pt x="4609014" y="875076"/>
                </a:lnTo>
                <a:cubicBezTo>
                  <a:pt x="4614212" y="870540"/>
                  <a:pt x="4617677" y="864765"/>
                  <a:pt x="4619408" y="857754"/>
                </a:cubicBezTo>
                <a:cubicBezTo>
                  <a:pt x="4621143" y="850743"/>
                  <a:pt x="4625595" y="845958"/>
                  <a:pt x="4632771" y="843401"/>
                </a:cubicBezTo>
                <a:lnTo>
                  <a:pt x="4640692" y="827562"/>
                </a:lnTo>
                <a:cubicBezTo>
                  <a:pt x="4643991" y="828221"/>
                  <a:pt x="4645312" y="826901"/>
                  <a:pt x="4644651" y="823602"/>
                </a:cubicBezTo>
                <a:cubicBezTo>
                  <a:pt x="4644241" y="821045"/>
                  <a:pt x="4642094" y="817251"/>
                  <a:pt x="4638216" y="812217"/>
                </a:cubicBezTo>
                <a:cubicBezTo>
                  <a:pt x="4634340" y="807186"/>
                  <a:pt x="4631207" y="804382"/>
                  <a:pt x="4628814" y="803804"/>
                </a:cubicBezTo>
                <a:close/>
                <a:moveTo>
                  <a:pt x="4628317" y="728075"/>
                </a:moveTo>
                <a:cubicBezTo>
                  <a:pt x="4623287" y="728817"/>
                  <a:pt x="4619491" y="730304"/>
                  <a:pt x="4616935" y="732531"/>
                </a:cubicBezTo>
                <a:lnTo>
                  <a:pt x="4628813" y="736491"/>
                </a:lnTo>
                <a:cubicBezTo>
                  <a:pt x="4633435" y="737149"/>
                  <a:pt x="4636073" y="735830"/>
                  <a:pt x="4636735" y="732531"/>
                </a:cubicBezTo>
                <a:cubicBezTo>
                  <a:pt x="4636155" y="728817"/>
                  <a:pt x="4633350" y="727332"/>
                  <a:pt x="4628317" y="728075"/>
                </a:cubicBezTo>
                <a:close/>
                <a:moveTo>
                  <a:pt x="5939375" y="564207"/>
                </a:moveTo>
                <a:lnTo>
                  <a:pt x="5931454" y="615683"/>
                </a:lnTo>
                <a:lnTo>
                  <a:pt x="5923535" y="619643"/>
                </a:lnTo>
                <a:lnTo>
                  <a:pt x="5923536" y="615682"/>
                </a:lnTo>
                <a:cubicBezTo>
                  <a:pt x="5923701" y="607599"/>
                  <a:pt x="5925350" y="599020"/>
                  <a:pt x="5928485" y="589945"/>
                </a:cubicBezTo>
                <a:cubicBezTo>
                  <a:pt x="5931620" y="580870"/>
                  <a:pt x="5935252" y="572289"/>
                  <a:pt x="5939375" y="564207"/>
                </a:cubicBezTo>
                <a:close/>
                <a:moveTo>
                  <a:pt x="5911659" y="564205"/>
                </a:moveTo>
                <a:lnTo>
                  <a:pt x="5927495" y="564205"/>
                </a:lnTo>
                <a:lnTo>
                  <a:pt x="5907696" y="595885"/>
                </a:lnTo>
                <a:cubicBezTo>
                  <a:pt x="5909349" y="591842"/>
                  <a:pt x="5910007" y="587058"/>
                  <a:pt x="5909678" y="581530"/>
                </a:cubicBezTo>
                <a:cubicBezTo>
                  <a:pt x="5909349" y="576002"/>
                  <a:pt x="5910007" y="570229"/>
                  <a:pt x="5911659" y="564205"/>
                </a:cubicBezTo>
                <a:close/>
                <a:moveTo>
                  <a:pt x="5927495" y="548369"/>
                </a:moveTo>
                <a:lnTo>
                  <a:pt x="5939375" y="564207"/>
                </a:lnTo>
                <a:lnTo>
                  <a:pt x="5927495" y="564205"/>
                </a:lnTo>
                <a:close/>
                <a:moveTo>
                  <a:pt x="2465754" y="513993"/>
                </a:moveTo>
                <a:lnTo>
                  <a:pt x="2458577" y="532445"/>
                </a:lnTo>
                <a:cubicBezTo>
                  <a:pt x="2457933" y="530140"/>
                  <a:pt x="2458044" y="526852"/>
                  <a:pt x="2458906" y="522586"/>
                </a:cubicBezTo>
                <a:cubicBezTo>
                  <a:pt x="2459773" y="518319"/>
                  <a:pt x="2462053" y="515454"/>
                  <a:pt x="2465754" y="513993"/>
                </a:cubicBezTo>
                <a:close/>
                <a:moveTo>
                  <a:pt x="2382085" y="405809"/>
                </a:moveTo>
                <a:lnTo>
                  <a:pt x="2378719" y="423196"/>
                </a:lnTo>
                <a:cubicBezTo>
                  <a:pt x="2375363" y="423446"/>
                  <a:pt x="2373381" y="421258"/>
                  <a:pt x="2372772" y="416634"/>
                </a:cubicBezTo>
                <a:cubicBezTo>
                  <a:pt x="2372167" y="412006"/>
                  <a:pt x="2373997" y="408753"/>
                  <a:pt x="2378269" y="406875"/>
                </a:cubicBezTo>
                <a:close/>
                <a:moveTo>
                  <a:pt x="5430601" y="315759"/>
                </a:moveTo>
                <a:lnTo>
                  <a:pt x="5410802" y="347435"/>
                </a:lnTo>
                <a:cubicBezTo>
                  <a:pt x="5412452" y="343396"/>
                  <a:pt x="5413113" y="338611"/>
                  <a:pt x="5412784" y="333083"/>
                </a:cubicBezTo>
                <a:cubicBezTo>
                  <a:pt x="5412452" y="327556"/>
                  <a:pt x="5413110" y="321783"/>
                  <a:pt x="5414762" y="315759"/>
                </a:cubicBezTo>
                <a:close/>
                <a:moveTo>
                  <a:pt x="5442480" y="315757"/>
                </a:moveTo>
                <a:lnTo>
                  <a:pt x="5434560" y="367234"/>
                </a:lnTo>
                <a:lnTo>
                  <a:pt x="5426641" y="371193"/>
                </a:lnTo>
                <a:lnTo>
                  <a:pt x="5426642" y="367235"/>
                </a:lnTo>
                <a:cubicBezTo>
                  <a:pt x="5426807" y="359149"/>
                  <a:pt x="5428455" y="350570"/>
                  <a:pt x="5431590" y="341495"/>
                </a:cubicBezTo>
                <a:cubicBezTo>
                  <a:pt x="5434726" y="332423"/>
                  <a:pt x="5438355" y="323843"/>
                  <a:pt x="5442480" y="315757"/>
                </a:cubicBezTo>
                <a:close/>
                <a:moveTo>
                  <a:pt x="5430601" y="299922"/>
                </a:moveTo>
                <a:lnTo>
                  <a:pt x="5442480" y="315757"/>
                </a:lnTo>
                <a:lnTo>
                  <a:pt x="5430601" y="315759"/>
                </a:lnTo>
                <a:close/>
                <a:moveTo>
                  <a:pt x="4917868" y="67313"/>
                </a:moveTo>
                <a:lnTo>
                  <a:pt x="4933704" y="67313"/>
                </a:lnTo>
                <a:lnTo>
                  <a:pt x="4913905" y="98990"/>
                </a:lnTo>
                <a:cubicBezTo>
                  <a:pt x="4915558" y="94946"/>
                  <a:pt x="4916215" y="90162"/>
                  <a:pt x="4915886" y="84634"/>
                </a:cubicBezTo>
                <a:cubicBezTo>
                  <a:pt x="4915558" y="79109"/>
                  <a:pt x="4916215" y="73333"/>
                  <a:pt x="4917868" y="67313"/>
                </a:cubicBezTo>
                <a:close/>
                <a:moveTo>
                  <a:pt x="4945583" y="67312"/>
                </a:moveTo>
                <a:lnTo>
                  <a:pt x="4937666" y="118787"/>
                </a:lnTo>
                <a:lnTo>
                  <a:pt x="4929747" y="122746"/>
                </a:lnTo>
                <a:lnTo>
                  <a:pt x="4929744" y="118786"/>
                </a:lnTo>
                <a:cubicBezTo>
                  <a:pt x="4929913" y="110702"/>
                  <a:pt x="4931561" y="102124"/>
                  <a:pt x="4934693" y="93049"/>
                </a:cubicBezTo>
                <a:cubicBezTo>
                  <a:pt x="4937828" y="83974"/>
                  <a:pt x="4941461" y="75396"/>
                  <a:pt x="4945583" y="67312"/>
                </a:cubicBezTo>
                <a:close/>
                <a:moveTo>
                  <a:pt x="4933704" y="51473"/>
                </a:moveTo>
                <a:lnTo>
                  <a:pt x="4945583" y="67312"/>
                </a:lnTo>
                <a:lnTo>
                  <a:pt x="4933704" y="67313"/>
                </a:lnTo>
                <a:close/>
                <a:moveTo>
                  <a:pt x="4937664" y="0"/>
                </a:moveTo>
                <a:cubicBezTo>
                  <a:pt x="4931149" y="14352"/>
                  <a:pt x="4924382" y="30190"/>
                  <a:pt x="4917374" y="47515"/>
                </a:cubicBezTo>
                <a:cubicBezTo>
                  <a:pt x="4910361" y="64836"/>
                  <a:pt x="4906563" y="80674"/>
                  <a:pt x="4905987" y="95030"/>
                </a:cubicBezTo>
                <a:cubicBezTo>
                  <a:pt x="4905906" y="95358"/>
                  <a:pt x="4906072" y="96679"/>
                  <a:pt x="4906480" y="98989"/>
                </a:cubicBezTo>
                <a:cubicBezTo>
                  <a:pt x="4906896" y="101300"/>
                  <a:pt x="4908050" y="102619"/>
                  <a:pt x="4909947" y="102949"/>
                </a:cubicBezTo>
                <a:lnTo>
                  <a:pt x="4913907" y="102947"/>
                </a:lnTo>
                <a:lnTo>
                  <a:pt x="4898067" y="122748"/>
                </a:lnTo>
                <a:lnTo>
                  <a:pt x="4902028" y="162343"/>
                </a:lnTo>
                <a:cubicBezTo>
                  <a:pt x="4897903" y="164156"/>
                  <a:pt x="4894273" y="166467"/>
                  <a:pt x="4891137" y="169273"/>
                </a:cubicBezTo>
                <a:cubicBezTo>
                  <a:pt x="4888003" y="172078"/>
                  <a:pt x="4886355" y="176367"/>
                  <a:pt x="4886188" y="182142"/>
                </a:cubicBezTo>
                <a:lnTo>
                  <a:pt x="4890149" y="197979"/>
                </a:lnTo>
                <a:cubicBezTo>
                  <a:pt x="4877114" y="210517"/>
                  <a:pt x="4861606" y="238896"/>
                  <a:pt x="4843624" y="283112"/>
                </a:cubicBezTo>
                <a:cubicBezTo>
                  <a:pt x="4825642" y="327328"/>
                  <a:pt x="4812110" y="359664"/>
                  <a:pt x="4803039" y="380124"/>
                </a:cubicBezTo>
                <a:lnTo>
                  <a:pt x="4842633" y="384082"/>
                </a:lnTo>
                <a:cubicBezTo>
                  <a:pt x="4845025" y="385980"/>
                  <a:pt x="4848159" y="388124"/>
                  <a:pt x="4852037" y="390517"/>
                </a:cubicBezTo>
                <a:cubicBezTo>
                  <a:pt x="4855915" y="392911"/>
                  <a:pt x="4858060" y="396042"/>
                  <a:pt x="4858470" y="399922"/>
                </a:cubicBezTo>
                <a:cubicBezTo>
                  <a:pt x="4857814" y="404540"/>
                  <a:pt x="4855173" y="407181"/>
                  <a:pt x="4850553" y="407838"/>
                </a:cubicBezTo>
                <a:cubicBezTo>
                  <a:pt x="4852780" y="415348"/>
                  <a:pt x="4847335" y="427062"/>
                  <a:pt x="4834220" y="442981"/>
                </a:cubicBezTo>
                <a:cubicBezTo>
                  <a:pt x="4821102" y="458905"/>
                  <a:pt x="4810709" y="469629"/>
                  <a:pt x="4803038" y="475154"/>
                </a:cubicBezTo>
                <a:lnTo>
                  <a:pt x="4795118" y="522669"/>
                </a:lnTo>
                <a:cubicBezTo>
                  <a:pt x="4788437" y="532816"/>
                  <a:pt x="4781012" y="544201"/>
                  <a:pt x="4772845" y="556821"/>
                </a:cubicBezTo>
                <a:cubicBezTo>
                  <a:pt x="4764678" y="569442"/>
                  <a:pt x="4760224" y="581817"/>
                  <a:pt x="4759482" y="593944"/>
                </a:cubicBezTo>
                <a:lnTo>
                  <a:pt x="4763441" y="601863"/>
                </a:lnTo>
                <a:cubicBezTo>
                  <a:pt x="4791817" y="566226"/>
                  <a:pt x="4814255" y="526629"/>
                  <a:pt x="4830753" y="483074"/>
                </a:cubicBezTo>
                <a:lnTo>
                  <a:pt x="4838675" y="479114"/>
                </a:lnTo>
                <a:cubicBezTo>
                  <a:pt x="4840572" y="479444"/>
                  <a:pt x="4841726" y="480764"/>
                  <a:pt x="4842137" y="483072"/>
                </a:cubicBezTo>
                <a:cubicBezTo>
                  <a:pt x="4842550" y="485385"/>
                  <a:pt x="4842718" y="486702"/>
                  <a:pt x="4842635" y="487033"/>
                </a:cubicBezTo>
                <a:lnTo>
                  <a:pt x="4838675" y="502873"/>
                </a:lnTo>
                <a:cubicBezTo>
                  <a:pt x="4843046" y="514749"/>
                  <a:pt x="4841229" y="526628"/>
                  <a:pt x="4833228" y="538508"/>
                </a:cubicBezTo>
                <a:cubicBezTo>
                  <a:pt x="4825230" y="550388"/>
                  <a:pt x="4820444" y="562267"/>
                  <a:pt x="4818877" y="574144"/>
                </a:cubicBezTo>
                <a:lnTo>
                  <a:pt x="4822833" y="582064"/>
                </a:lnTo>
                <a:lnTo>
                  <a:pt x="4783239" y="653337"/>
                </a:lnTo>
                <a:cubicBezTo>
                  <a:pt x="4785961" y="664145"/>
                  <a:pt x="4782497" y="677178"/>
                  <a:pt x="4772846" y="692437"/>
                </a:cubicBezTo>
                <a:cubicBezTo>
                  <a:pt x="4763193" y="707700"/>
                  <a:pt x="4754777" y="719744"/>
                  <a:pt x="4747602" y="728570"/>
                </a:cubicBezTo>
                <a:cubicBezTo>
                  <a:pt x="4752224" y="728487"/>
                  <a:pt x="4757831" y="729643"/>
                  <a:pt x="4764430" y="732034"/>
                </a:cubicBezTo>
                <a:cubicBezTo>
                  <a:pt x="4771030" y="734428"/>
                  <a:pt x="4774661" y="738553"/>
                  <a:pt x="4775318" y="744409"/>
                </a:cubicBezTo>
                <a:cubicBezTo>
                  <a:pt x="4775071" y="748286"/>
                  <a:pt x="4773587" y="751419"/>
                  <a:pt x="4770867" y="753814"/>
                </a:cubicBezTo>
                <a:cubicBezTo>
                  <a:pt x="4768143" y="756204"/>
                  <a:pt x="4765669" y="758351"/>
                  <a:pt x="4763439" y="760247"/>
                </a:cubicBezTo>
                <a:lnTo>
                  <a:pt x="4767401" y="791923"/>
                </a:lnTo>
                <a:cubicBezTo>
                  <a:pt x="4763277" y="795967"/>
                  <a:pt x="4759648" y="800752"/>
                  <a:pt x="4756513" y="806279"/>
                </a:cubicBezTo>
                <a:cubicBezTo>
                  <a:pt x="4753376" y="811807"/>
                  <a:pt x="4751725" y="817580"/>
                  <a:pt x="4751562" y="823600"/>
                </a:cubicBezTo>
                <a:lnTo>
                  <a:pt x="4751562" y="831522"/>
                </a:lnTo>
                <a:lnTo>
                  <a:pt x="4767400" y="839440"/>
                </a:lnTo>
                <a:lnTo>
                  <a:pt x="4771361" y="855277"/>
                </a:lnTo>
                <a:cubicBezTo>
                  <a:pt x="4771032" y="861466"/>
                  <a:pt x="4768720" y="867901"/>
                  <a:pt x="4764429" y="874584"/>
                </a:cubicBezTo>
                <a:cubicBezTo>
                  <a:pt x="4760141" y="881263"/>
                  <a:pt x="4755853" y="886709"/>
                  <a:pt x="4751561" y="890915"/>
                </a:cubicBezTo>
                <a:lnTo>
                  <a:pt x="4791159" y="890915"/>
                </a:lnTo>
                <a:cubicBezTo>
                  <a:pt x="4793634" y="885802"/>
                  <a:pt x="4798581" y="878211"/>
                  <a:pt x="4806007" y="868147"/>
                </a:cubicBezTo>
                <a:cubicBezTo>
                  <a:pt x="4813432" y="858083"/>
                  <a:pt x="4820359" y="852475"/>
                  <a:pt x="4826794" y="851320"/>
                </a:cubicBezTo>
                <a:cubicBezTo>
                  <a:pt x="4830092" y="851979"/>
                  <a:pt x="4831416" y="854619"/>
                  <a:pt x="4830753" y="859239"/>
                </a:cubicBezTo>
                <a:cubicBezTo>
                  <a:pt x="4830673" y="863364"/>
                  <a:pt x="4829848" y="867982"/>
                  <a:pt x="4828280" y="873095"/>
                </a:cubicBezTo>
                <a:cubicBezTo>
                  <a:pt x="4826714" y="878212"/>
                  <a:pt x="4824900" y="882832"/>
                  <a:pt x="4822833" y="886957"/>
                </a:cubicBezTo>
                <a:lnTo>
                  <a:pt x="4858471" y="863198"/>
                </a:lnTo>
                <a:cubicBezTo>
                  <a:pt x="4856573" y="854865"/>
                  <a:pt x="4857398" y="846781"/>
                  <a:pt x="4860947" y="838944"/>
                </a:cubicBezTo>
                <a:cubicBezTo>
                  <a:pt x="4864493" y="831109"/>
                  <a:pt x="4870268" y="825994"/>
                  <a:pt x="4878269" y="823603"/>
                </a:cubicBezTo>
                <a:cubicBezTo>
                  <a:pt x="4883550" y="815435"/>
                  <a:pt x="4891799" y="807020"/>
                  <a:pt x="4903019" y="798360"/>
                </a:cubicBezTo>
                <a:cubicBezTo>
                  <a:pt x="4914238" y="789698"/>
                  <a:pt x="4920508" y="782272"/>
                  <a:pt x="4921827" y="776087"/>
                </a:cubicBezTo>
                <a:cubicBezTo>
                  <a:pt x="4921250" y="770229"/>
                  <a:pt x="4920423" y="765115"/>
                  <a:pt x="4919351" y="760743"/>
                </a:cubicBezTo>
                <a:cubicBezTo>
                  <a:pt x="4918278" y="756371"/>
                  <a:pt x="4920423" y="752247"/>
                  <a:pt x="4925786" y="748369"/>
                </a:cubicBezTo>
                <a:lnTo>
                  <a:pt x="4997059" y="609783"/>
                </a:lnTo>
                <a:cubicBezTo>
                  <a:pt x="5000358" y="606481"/>
                  <a:pt x="5005639" y="605162"/>
                  <a:pt x="5012896" y="605822"/>
                </a:cubicBezTo>
                <a:cubicBezTo>
                  <a:pt x="5016197" y="606480"/>
                  <a:pt x="5017517" y="609121"/>
                  <a:pt x="5016858" y="613740"/>
                </a:cubicBezTo>
                <a:cubicBezTo>
                  <a:pt x="5016856" y="629581"/>
                  <a:pt x="5012899" y="645419"/>
                  <a:pt x="5004978" y="661259"/>
                </a:cubicBezTo>
                <a:cubicBezTo>
                  <a:pt x="4998793" y="667195"/>
                  <a:pt x="4993346" y="674126"/>
                  <a:pt x="4988645" y="682044"/>
                </a:cubicBezTo>
                <a:cubicBezTo>
                  <a:pt x="4983941" y="689963"/>
                  <a:pt x="4981468" y="698874"/>
                  <a:pt x="4981221" y="708774"/>
                </a:cubicBezTo>
                <a:cubicBezTo>
                  <a:pt x="4981302" y="712566"/>
                  <a:pt x="4982126" y="715867"/>
                  <a:pt x="4983695" y="718672"/>
                </a:cubicBezTo>
                <a:cubicBezTo>
                  <a:pt x="4985264" y="721477"/>
                  <a:pt x="4987076" y="724776"/>
                  <a:pt x="4989139" y="728570"/>
                </a:cubicBezTo>
                <a:cubicBezTo>
                  <a:pt x="4979574" y="734841"/>
                  <a:pt x="4970992" y="742100"/>
                  <a:pt x="4963404" y="750347"/>
                </a:cubicBezTo>
                <a:cubicBezTo>
                  <a:pt x="4955814" y="758599"/>
                  <a:pt x="4947236" y="765857"/>
                  <a:pt x="4937664" y="772126"/>
                </a:cubicBezTo>
                <a:cubicBezTo>
                  <a:pt x="4944182" y="776335"/>
                  <a:pt x="4948966" y="781779"/>
                  <a:pt x="4952018" y="788462"/>
                </a:cubicBezTo>
                <a:cubicBezTo>
                  <a:pt x="4955069" y="795142"/>
                  <a:pt x="4952927" y="801577"/>
                  <a:pt x="4945586" y="807764"/>
                </a:cubicBezTo>
                <a:lnTo>
                  <a:pt x="4925784" y="886955"/>
                </a:lnTo>
                <a:cubicBezTo>
                  <a:pt x="4919763" y="891081"/>
                  <a:pt x="4914980" y="896690"/>
                  <a:pt x="4911430" y="903785"/>
                </a:cubicBezTo>
                <a:cubicBezTo>
                  <a:pt x="4907884" y="910880"/>
                  <a:pt x="4906071" y="918469"/>
                  <a:pt x="4905987" y="926553"/>
                </a:cubicBezTo>
                <a:lnTo>
                  <a:pt x="4925784" y="946351"/>
                </a:lnTo>
                <a:lnTo>
                  <a:pt x="4909947" y="985946"/>
                </a:lnTo>
                <a:cubicBezTo>
                  <a:pt x="4915802" y="988257"/>
                  <a:pt x="4919930" y="992548"/>
                  <a:pt x="4922321" y="998816"/>
                </a:cubicBezTo>
                <a:lnTo>
                  <a:pt x="4924145" y="1008713"/>
                </a:lnTo>
                <a:lnTo>
                  <a:pt x="4936637" y="996817"/>
                </a:lnTo>
                <a:lnTo>
                  <a:pt x="4943154" y="988127"/>
                </a:lnTo>
                <a:lnTo>
                  <a:pt x="4948236" y="973941"/>
                </a:lnTo>
                <a:lnTo>
                  <a:pt x="4942080" y="968108"/>
                </a:lnTo>
                <a:cubicBezTo>
                  <a:pt x="4936717" y="965636"/>
                  <a:pt x="4934576" y="960686"/>
                  <a:pt x="4935646" y="953260"/>
                </a:cubicBezTo>
                <a:cubicBezTo>
                  <a:pt x="4952640" y="941796"/>
                  <a:pt x="4982009" y="913251"/>
                  <a:pt x="5023747" y="867635"/>
                </a:cubicBezTo>
                <a:cubicBezTo>
                  <a:pt x="5065488" y="822015"/>
                  <a:pt x="5088917" y="792482"/>
                  <a:pt x="5094030" y="779036"/>
                </a:cubicBezTo>
                <a:cubicBezTo>
                  <a:pt x="5093949" y="776892"/>
                  <a:pt x="5093123" y="774252"/>
                  <a:pt x="5091557" y="771118"/>
                </a:cubicBezTo>
                <a:cubicBezTo>
                  <a:pt x="5089990" y="767981"/>
                  <a:pt x="5088176" y="765343"/>
                  <a:pt x="5086111" y="763198"/>
                </a:cubicBezTo>
                <a:lnTo>
                  <a:pt x="5105911" y="735482"/>
                </a:lnTo>
                <a:cubicBezTo>
                  <a:pt x="5103767" y="730366"/>
                  <a:pt x="5109044" y="721786"/>
                  <a:pt x="5121750" y="709742"/>
                </a:cubicBezTo>
                <a:cubicBezTo>
                  <a:pt x="5134452" y="697700"/>
                  <a:pt x="5143693" y="689119"/>
                  <a:pt x="5149468" y="684005"/>
                </a:cubicBezTo>
                <a:lnTo>
                  <a:pt x="5157385" y="652327"/>
                </a:lnTo>
                <a:lnTo>
                  <a:pt x="5196983" y="600853"/>
                </a:lnTo>
                <a:cubicBezTo>
                  <a:pt x="5190300" y="594419"/>
                  <a:pt x="5190795" y="587490"/>
                  <a:pt x="5198467" y="580066"/>
                </a:cubicBezTo>
                <a:cubicBezTo>
                  <a:pt x="5206139" y="572641"/>
                  <a:pt x="5213562" y="567693"/>
                  <a:pt x="5220741" y="565217"/>
                </a:cubicBezTo>
                <a:cubicBezTo>
                  <a:pt x="5223298" y="553419"/>
                  <a:pt x="5236002" y="536426"/>
                  <a:pt x="5258851" y="514236"/>
                </a:cubicBezTo>
                <a:cubicBezTo>
                  <a:pt x="5281701" y="492046"/>
                  <a:pt x="5299357" y="476043"/>
                  <a:pt x="5311811" y="466226"/>
                </a:cubicBezTo>
                <a:cubicBezTo>
                  <a:pt x="5304964" y="455667"/>
                  <a:pt x="5309751" y="443128"/>
                  <a:pt x="5326166" y="428609"/>
                </a:cubicBezTo>
                <a:cubicBezTo>
                  <a:pt x="5342581" y="414090"/>
                  <a:pt x="5352315" y="401553"/>
                  <a:pt x="5355366" y="390992"/>
                </a:cubicBezTo>
                <a:lnTo>
                  <a:pt x="5351409" y="387033"/>
                </a:lnTo>
                <a:cubicBezTo>
                  <a:pt x="5353883" y="380268"/>
                  <a:pt x="5365760" y="358161"/>
                  <a:pt x="5387044" y="320707"/>
                </a:cubicBezTo>
                <a:cubicBezTo>
                  <a:pt x="5408328" y="283257"/>
                  <a:pt x="5424165" y="259170"/>
                  <a:pt x="5434561" y="248445"/>
                </a:cubicBezTo>
                <a:cubicBezTo>
                  <a:pt x="5428043" y="262799"/>
                  <a:pt x="5421279" y="278636"/>
                  <a:pt x="5414268" y="295961"/>
                </a:cubicBezTo>
                <a:cubicBezTo>
                  <a:pt x="5407255" y="313283"/>
                  <a:pt x="5403461" y="329124"/>
                  <a:pt x="5402884" y="343476"/>
                </a:cubicBezTo>
                <a:cubicBezTo>
                  <a:pt x="5402801" y="343807"/>
                  <a:pt x="5402966" y="345126"/>
                  <a:pt x="5403378" y="347438"/>
                </a:cubicBezTo>
                <a:cubicBezTo>
                  <a:pt x="5403790" y="349747"/>
                  <a:pt x="5404944" y="351066"/>
                  <a:pt x="5406844" y="351395"/>
                </a:cubicBezTo>
                <a:lnTo>
                  <a:pt x="5410801" y="351396"/>
                </a:lnTo>
                <a:lnTo>
                  <a:pt x="5394964" y="371194"/>
                </a:lnTo>
                <a:lnTo>
                  <a:pt x="5398925" y="410789"/>
                </a:lnTo>
                <a:cubicBezTo>
                  <a:pt x="5394798" y="412606"/>
                  <a:pt x="5391171" y="414916"/>
                  <a:pt x="5388034" y="417719"/>
                </a:cubicBezTo>
                <a:cubicBezTo>
                  <a:pt x="5384900" y="420524"/>
                  <a:pt x="5383249" y="424814"/>
                  <a:pt x="5383085" y="430588"/>
                </a:cubicBezTo>
                <a:lnTo>
                  <a:pt x="5387043" y="446429"/>
                </a:lnTo>
                <a:cubicBezTo>
                  <a:pt x="5374009" y="458967"/>
                  <a:pt x="5358500" y="487343"/>
                  <a:pt x="5340518" y="531559"/>
                </a:cubicBezTo>
                <a:cubicBezTo>
                  <a:pt x="5322536" y="575775"/>
                  <a:pt x="5309008" y="608113"/>
                  <a:pt x="5299933" y="628571"/>
                </a:cubicBezTo>
                <a:lnTo>
                  <a:pt x="5339531" y="632531"/>
                </a:lnTo>
                <a:cubicBezTo>
                  <a:pt x="5341922" y="634426"/>
                  <a:pt x="5345057" y="636573"/>
                  <a:pt x="5348934" y="638963"/>
                </a:cubicBezTo>
                <a:cubicBezTo>
                  <a:pt x="5352809" y="641357"/>
                  <a:pt x="5354954" y="644492"/>
                  <a:pt x="5355367" y="648368"/>
                </a:cubicBezTo>
                <a:cubicBezTo>
                  <a:pt x="5354708" y="652987"/>
                  <a:pt x="5352067" y="655627"/>
                  <a:pt x="5347448" y="656288"/>
                </a:cubicBezTo>
                <a:cubicBezTo>
                  <a:pt x="5349677" y="663794"/>
                  <a:pt x="5344229" y="675509"/>
                  <a:pt x="5331115" y="691431"/>
                </a:cubicBezTo>
                <a:cubicBezTo>
                  <a:pt x="5317999" y="707351"/>
                  <a:pt x="5307603" y="718075"/>
                  <a:pt x="5299932" y="723600"/>
                </a:cubicBezTo>
                <a:lnTo>
                  <a:pt x="5292012" y="771116"/>
                </a:lnTo>
                <a:cubicBezTo>
                  <a:pt x="5285331" y="781263"/>
                  <a:pt x="5277908" y="792646"/>
                  <a:pt x="5269738" y="805268"/>
                </a:cubicBezTo>
                <a:cubicBezTo>
                  <a:pt x="5261573" y="817892"/>
                  <a:pt x="5257118" y="830264"/>
                  <a:pt x="5256376" y="842391"/>
                </a:cubicBezTo>
                <a:lnTo>
                  <a:pt x="5260335" y="850310"/>
                </a:lnTo>
                <a:cubicBezTo>
                  <a:pt x="5288714" y="814672"/>
                  <a:pt x="5311153" y="775078"/>
                  <a:pt x="5327650" y="731520"/>
                </a:cubicBezTo>
                <a:lnTo>
                  <a:pt x="5335569" y="727561"/>
                </a:lnTo>
                <a:cubicBezTo>
                  <a:pt x="5337466" y="727891"/>
                  <a:pt x="5338620" y="729210"/>
                  <a:pt x="5339035" y="731521"/>
                </a:cubicBezTo>
                <a:cubicBezTo>
                  <a:pt x="5339447" y="733830"/>
                  <a:pt x="5339613" y="735152"/>
                  <a:pt x="5339528" y="735480"/>
                </a:cubicBezTo>
                <a:lnTo>
                  <a:pt x="5335568" y="751319"/>
                </a:lnTo>
                <a:cubicBezTo>
                  <a:pt x="5339940" y="763199"/>
                  <a:pt x="5338127" y="775077"/>
                  <a:pt x="5330125" y="786954"/>
                </a:cubicBezTo>
                <a:cubicBezTo>
                  <a:pt x="5322123" y="798835"/>
                  <a:pt x="5317338" y="810713"/>
                  <a:pt x="5315772" y="822593"/>
                </a:cubicBezTo>
                <a:lnTo>
                  <a:pt x="5319731" y="830513"/>
                </a:lnTo>
                <a:lnTo>
                  <a:pt x="5280133" y="901784"/>
                </a:lnTo>
                <a:cubicBezTo>
                  <a:pt x="5282858" y="912590"/>
                  <a:pt x="5279390" y="925625"/>
                  <a:pt x="5269741" y="940887"/>
                </a:cubicBezTo>
                <a:cubicBezTo>
                  <a:pt x="5260090" y="956146"/>
                  <a:pt x="5251674" y="968190"/>
                  <a:pt x="5244497" y="977020"/>
                </a:cubicBezTo>
                <a:cubicBezTo>
                  <a:pt x="5249117" y="976934"/>
                  <a:pt x="5254725" y="978090"/>
                  <a:pt x="5261325" y="980484"/>
                </a:cubicBezTo>
                <a:cubicBezTo>
                  <a:pt x="5267927" y="982874"/>
                  <a:pt x="5271554" y="987000"/>
                  <a:pt x="5272216" y="992858"/>
                </a:cubicBezTo>
                <a:cubicBezTo>
                  <a:pt x="5271969" y="996735"/>
                  <a:pt x="5270482" y="999869"/>
                  <a:pt x="5267761" y="1002261"/>
                </a:cubicBezTo>
                <a:cubicBezTo>
                  <a:pt x="5265038" y="1004654"/>
                  <a:pt x="5262563" y="1006798"/>
                  <a:pt x="5260337" y="1008696"/>
                </a:cubicBezTo>
                <a:lnTo>
                  <a:pt x="5264296" y="1040373"/>
                </a:lnTo>
                <a:cubicBezTo>
                  <a:pt x="5260171" y="1044413"/>
                  <a:pt x="5256541" y="1049199"/>
                  <a:pt x="5253407" y="1054726"/>
                </a:cubicBezTo>
                <a:cubicBezTo>
                  <a:pt x="5250273" y="1060253"/>
                  <a:pt x="5248623" y="1066029"/>
                  <a:pt x="5248457" y="1072050"/>
                </a:cubicBezTo>
                <a:lnTo>
                  <a:pt x="5248459" y="1079968"/>
                </a:lnTo>
                <a:lnTo>
                  <a:pt x="5264295" y="1087890"/>
                </a:lnTo>
                <a:lnTo>
                  <a:pt x="5268255" y="1103727"/>
                </a:lnTo>
                <a:cubicBezTo>
                  <a:pt x="5267925" y="1109913"/>
                  <a:pt x="5265617" y="1116347"/>
                  <a:pt x="5261326" y="1123030"/>
                </a:cubicBezTo>
                <a:cubicBezTo>
                  <a:pt x="5257035" y="1129713"/>
                  <a:pt x="5252747" y="1135156"/>
                  <a:pt x="5248459" y="1139364"/>
                </a:cubicBezTo>
                <a:lnTo>
                  <a:pt x="5288054" y="1139365"/>
                </a:lnTo>
                <a:cubicBezTo>
                  <a:pt x="5290528" y="1134249"/>
                  <a:pt x="5295479" y="1126660"/>
                  <a:pt x="5302902" y="1116597"/>
                </a:cubicBezTo>
                <a:cubicBezTo>
                  <a:pt x="5310326" y="1106530"/>
                  <a:pt x="5317256" y="1100920"/>
                  <a:pt x="5323691" y="1099766"/>
                </a:cubicBezTo>
                <a:cubicBezTo>
                  <a:pt x="5326989" y="1100425"/>
                  <a:pt x="5328309" y="1103066"/>
                  <a:pt x="5327650" y="1107685"/>
                </a:cubicBezTo>
                <a:cubicBezTo>
                  <a:pt x="5327567" y="1111811"/>
                  <a:pt x="5326742" y="1116429"/>
                  <a:pt x="5325175" y="1121545"/>
                </a:cubicBezTo>
                <a:cubicBezTo>
                  <a:pt x="5323608" y="1126658"/>
                  <a:pt x="5321794" y="1131278"/>
                  <a:pt x="5319730" y="1135403"/>
                </a:cubicBezTo>
                <a:lnTo>
                  <a:pt x="5355366" y="1111648"/>
                </a:lnTo>
                <a:cubicBezTo>
                  <a:pt x="5353471" y="1103314"/>
                  <a:pt x="5354293" y="1095231"/>
                  <a:pt x="5357842" y="1087394"/>
                </a:cubicBezTo>
                <a:cubicBezTo>
                  <a:pt x="5361390" y="1079554"/>
                  <a:pt x="5367162" y="1074441"/>
                  <a:pt x="5375166" y="1072049"/>
                </a:cubicBezTo>
                <a:cubicBezTo>
                  <a:pt x="5380444" y="1063882"/>
                  <a:pt x="5388696" y="1055469"/>
                  <a:pt x="5399912" y="1046807"/>
                </a:cubicBezTo>
                <a:cubicBezTo>
                  <a:pt x="5411132" y="1038144"/>
                  <a:pt x="5417403" y="1030722"/>
                  <a:pt x="5418721" y="1024534"/>
                </a:cubicBezTo>
                <a:cubicBezTo>
                  <a:pt x="5418144" y="1018676"/>
                  <a:pt x="5417317" y="1013562"/>
                  <a:pt x="5416245" y="1009189"/>
                </a:cubicBezTo>
                <a:cubicBezTo>
                  <a:pt x="5415172" y="1004817"/>
                  <a:pt x="5417320" y="1000693"/>
                  <a:pt x="5422679" y="996816"/>
                </a:cubicBezTo>
                <a:lnTo>
                  <a:pt x="5493956" y="858229"/>
                </a:lnTo>
                <a:cubicBezTo>
                  <a:pt x="5497255" y="854931"/>
                  <a:pt x="5502534" y="853612"/>
                  <a:pt x="5509792" y="854268"/>
                </a:cubicBezTo>
                <a:cubicBezTo>
                  <a:pt x="5513092" y="854931"/>
                  <a:pt x="5514411" y="857568"/>
                  <a:pt x="5513753" y="862190"/>
                </a:cubicBezTo>
                <a:cubicBezTo>
                  <a:pt x="5513753" y="878027"/>
                  <a:pt x="5509793" y="893866"/>
                  <a:pt x="5501875" y="909704"/>
                </a:cubicBezTo>
                <a:cubicBezTo>
                  <a:pt x="5495687" y="915644"/>
                  <a:pt x="5490243" y="922572"/>
                  <a:pt x="5485540" y="930494"/>
                </a:cubicBezTo>
                <a:cubicBezTo>
                  <a:pt x="5480839" y="938412"/>
                  <a:pt x="5478365" y="947320"/>
                  <a:pt x="5478118" y="957220"/>
                </a:cubicBezTo>
                <a:cubicBezTo>
                  <a:pt x="5478200" y="961015"/>
                  <a:pt x="5479023" y="964313"/>
                  <a:pt x="5480592" y="967118"/>
                </a:cubicBezTo>
                <a:cubicBezTo>
                  <a:pt x="5482158" y="969924"/>
                  <a:pt x="5483974" y="973224"/>
                  <a:pt x="5486036" y="977019"/>
                </a:cubicBezTo>
                <a:cubicBezTo>
                  <a:pt x="5476467" y="983288"/>
                  <a:pt x="5467886" y="990547"/>
                  <a:pt x="5460299" y="998797"/>
                </a:cubicBezTo>
                <a:cubicBezTo>
                  <a:pt x="5452708" y="1007045"/>
                  <a:pt x="5444130" y="1014304"/>
                  <a:pt x="5434562" y="1020575"/>
                </a:cubicBezTo>
                <a:cubicBezTo>
                  <a:pt x="5441079" y="1024781"/>
                  <a:pt x="5445860" y="1030225"/>
                  <a:pt x="5448912" y="1036908"/>
                </a:cubicBezTo>
                <a:cubicBezTo>
                  <a:pt x="5451967" y="1043591"/>
                  <a:pt x="5449820" y="1050023"/>
                  <a:pt x="5442480" y="1056211"/>
                </a:cubicBezTo>
                <a:lnTo>
                  <a:pt x="5422682" y="1135404"/>
                </a:lnTo>
                <a:cubicBezTo>
                  <a:pt x="5416657" y="1139528"/>
                  <a:pt x="5411873" y="1145137"/>
                  <a:pt x="5408327" y="1152231"/>
                </a:cubicBezTo>
                <a:cubicBezTo>
                  <a:pt x="5404781" y="1159326"/>
                  <a:pt x="5402965" y="1166916"/>
                  <a:pt x="5402884" y="1174999"/>
                </a:cubicBezTo>
                <a:lnTo>
                  <a:pt x="5422681" y="1194797"/>
                </a:lnTo>
                <a:lnTo>
                  <a:pt x="5406845" y="1234395"/>
                </a:lnTo>
                <a:cubicBezTo>
                  <a:pt x="5412699" y="1236703"/>
                  <a:pt x="5416823" y="1240994"/>
                  <a:pt x="5419218" y="1247262"/>
                </a:cubicBezTo>
                <a:lnTo>
                  <a:pt x="5421038" y="1257160"/>
                </a:lnTo>
                <a:lnTo>
                  <a:pt x="5433531" y="1245263"/>
                </a:lnTo>
                <a:lnTo>
                  <a:pt x="5440048" y="1236577"/>
                </a:lnTo>
                <a:lnTo>
                  <a:pt x="5445130" y="1222388"/>
                </a:lnTo>
                <a:lnTo>
                  <a:pt x="5438974" y="1216555"/>
                </a:lnTo>
                <a:cubicBezTo>
                  <a:pt x="5433614" y="1214082"/>
                  <a:pt x="5431470" y="1209132"/>
                  <a:pt x="5432540" y="1201707"/>
                </a:cubicBezTo>
                <a:cubicBezTo>
                  <a:pt x="5449537" y="1190242"/>
                  <a:pt x="5478902" y="1161698"/>
                  <a:pt x="5520644" y="1116081"/>
                </a:cubicBezTo>
                <a:cubicBezTo>
                  <a:pt x="5562383" y="1070465"/>
                  <a:pt x="5585811" y="1040929"/>
                  <a:pt x="5590924" y="1027486"/>
                </a:cubicBezTo>
                <a:cubicBezTo>
                  <a:pt x="5590843" y="1025339"/>
                  <a:pt x="5590020" y="1022698"/>
                  <a:pt x="5588451" y="1019565"/>
                </a:cubicBezTo>
                <a:cubicBezTo>
                  <a:pt x="5586885" y="1016431"/>
                  <a:pt x="5585070" y="1013789"/>
                  <a:pt x="5583009" y="1011647"/>
                </a:cubicBezTo>
                <a:lnTo>
                  <a:pt x="5602804" y="983929"/>
                </a:lnTo>
                <a:cubicBezTo>
                  <a:pt x="5600661" y="978813"/>
                  <a:pt x="5605939" y="970236"/>
                  <a:pt x="5618643" y="958189"/>
                </a:cubicBezTo>
                <a:cubicBezTo>
                  <a:pt x="5631349" y="946146"/>
                  <a:pt x="5640587" y="937566"/>
                  <a:pt x="5646362" y="932452"/>
                </a:cubicBezTo>
                <a:lnTo>
                  <a:pt x="5654283" y="900776"/>
                </a:lnTo>
                <a:lnTo>
                  <a:pt x="5693877" y="849300"/>
                </a:lnTo>
                <a:cubicBezTo>
                  <a:pt x="5687197" y="842865"/>
                  <a:pt x="5687689" y="835937"/>
                  <a:pt x="5695361" y="828512"/>
                </a:cubicBezTo>
                <a:cubicBezTo>
                  <a:pt x="5703033" y="821088"/>
                  <a:pt x="5710459" y="816139"/>
                  <a:pt x="5717635" y="813663"/>
                </a:cubicBezTo>
                <a:cubicBezTo>
                  <a:pt x="5720192" y="801868"/>
                  <a:pt x="5732895" y="784873"/>
                  <a:pt x="5755745" y="762683"/>
                </a:cubicBezTo>
                <a:cubicBezTo>
                  <a:pt x="5778595" y="740493"/>
                  <a:pt x="5796250" y="724490"/>
                  <a:pt x="5808708" y="714672"/>
                </a:cubicBezTo>
                <a:cubicBezTo>
                  <a:pt x="5801861" y="704113"/>
                  <a:pt x="5806645" y="691575"/>
                  <a:pt x="5823060" y="677056"/>
                </a:cubicBezTo>
                <a:cubicBezTo>
                  <a:pt x="5839474" y="662537"/>
                  <a:pt x="5849211" y="649999"/>
                  <a:pt x="5852264" y="639441"/>
                </a:cubicBezTo>
                <a:lnTo>
                  <a:pt x="5848303" y="635479"/>
                </a:lnTo>
                <a:cubicBezTo>
                  <a:pt x="5850778" y="628718"/>
                  <a:pt x="5862657" y="606607"/>
                  <a:pt x="5883939" y="569157"/>
                </a:cubicBezTo>
                <a:cubicBezTo>
                  <a:pt x="5905222" y="531704"/>
                  <a:pt x="5921062" y="507616"/>
                  <a:pt x="5931455" y="496892"/>
                </a:cubicBezTo>
                <a:cubicBezTo>
                  <a:pt x="5924937" y="511246"/>
                  <a:pt x="5918174" y="527086"/>
                  <a:pt x="5911161" y="544408"/>
                </a:cubicBezTo>
                <a:cubicBezTo>
                  <a:pt x="5904150" y="561733"/>
                  <a:pt x="5900355" y="577570"/>
                  <a:pt x="5899778" y="591923"/>
                </a:cubicBezTo>
                <a:cubicBezTo>
                  <a:pt x="5899695" y="592254"/>
                  <a:pt x="5899861" y="593576"/>
                  <a:pt x="5900272" y="595884"/>
                </a:cubicBezTo>
                <a:cubicBezTo>
                  <a:pt x="5900687" y="598193"/>
                  <a:pt x="5901842" y="599515"/>
                  <a:pt x="5903738" y="599845"/>
                </a:cubicBezTo>
                <a:lnTo>
                  <a:pt x="5907695" y="599843"/>
                </a:lnTo>
                <a:lnTo>
                  <a:pt x="5891858" y="619641"/>
                </a:lnTo>
                <a:lnTo>
                  <a:pt x="5895819" y="659239"/>
                </a:lnTo>
                <a:cubicBezTo>
                  <a:pt x="5891695" y="661052"/>
                  <a:pt x="5888065" y="663363"/>
                  <a:pt x="5884928" y="666169"/>
                </a:cubicBezTo>
                <a:cubicBezTo>
                  <a:pt x="5881795" y="668973"/>
                  <a:pt x="5880147" y="673263"/>
                  <a:pt x="5879979" y="679038"/>
                </a:cubicBezTo>
                <a:lnTo>
                  <a:pt x="5883940" y="694875"/>
                </a:lnTo>
                <a:cubicBezTo>
                  <a:pt x="5870906" y="707413"/>
                  <a:pt x="5855398" y="735792"/>
                  <a:pt x="5837413" y="780009"/>
                </a:cubicBezTo>
                <a:cubicBezTo>
                  <a:pt x="5819430" y="824225"/>
                  <a:pt x="5805901" y="856560"/>
                  <a:pt x="5796826" y="877017"/>
                </a:cubicBezTo>
                <a:lnTo>
                  <a:pt x="5836424" y="880978"/>
                </a:lnTo>
                <a:cubicBezTo>
                  <a:pt x="5838816" y="882876"/>
                  <a:pt x="5841951" y="885020"/>
                  <a:pt x="5845829" y="887413"/>
                </a:cubicBezTo>
                <a:cubicBezTo>
                  <a:pt x="5849706" y="889803"/>
                  <a:pt x="5851848" y="892939"/>
                  <a:pt x="5852262" y="896818"/>
                </a:cubicBezTo>
                <a:cubicBezTo>
                  <a:pt x="5851602" y="901437"/>
                  <a:pt x="5848962" y="904077"/>
                  <a:pt x="5844341" y="904735"/>
                </a:cubicBezTo>
                <a:cubicBezTo>
                  <a:pt x="5846571" y="912244"/>
                  <a:pt x="5841126" y="923955"/>
                  <a:pt x="5828012" y="939877"/>
                </a:cubicBezTo>
                <a:cubicBezTo>
                  <a:pt x="5814893" y="955797"/>
                  <a:pt x="5804500" y="966521"/>
                  <a:pt x="5796827" y="972050"/>
                </a:cubicBezTo>
                <a:lnTo>
                  <a:pt x="5788907" y="1019566"/>
                </a:lnTo>
                <a:cubicBezTo>
                  <a:pt x="5782229" y="1029712"/>
                  <a:pt x="5774803" y="1041096"/>
                  <a:pt x="5766636" y="1053717"/>
                </a:cubicBezTo>
                <a:cubicBezTo>
                  <a:pt x="5758469" y="1066337"/>
                  <a:pt x="5754016" y="1078713"/>
                  <a:pt x="5753270" y="1090838"/>
                </a:cubicBezTo>
                <a:lnTo>
                  <a:pt x="5757229" y="1098757"/>
                </a:lnTo>
                <a:cubicBezTo>
                  <a:pt x="5785608" y="1063122"/>
                  <a:pt x="5808046" y="1023525"/>
                  <a:pt x="5824544" y="979967"/>
                </a:cubicBezTo>
                <a:lnTo>
                  <a:pt x="5832464" y="976011"/>
                </a:lnTo>
                <a:cubicBezTo>
                  <a:pt x="5834363" y="976340"/>
                  <a:pt x="5835518" y="977659"/>
                  <a:pt x="5835929" y="979968"/>
                </a:cubicBezTo>
                <a:cubicBezTo>
                  <a:pt x="5836341" y="982277"/>
                  <a:pt x="5836507" y="983598"/>
                  <a:pt x="5836423" y="983930"/>
                </a:cubicBezTo>
                <a:lnTo>
                  <a:pt x="5832465" y="999765"/>
                </a:lnTo>
                <a:cubicBezTo>
                  <a:pt x="5836837" y="1011645"/>
                  <a:pt x="5835021" y="1023524"/>
                  <a:pt x="5827019" y="1035404"/>
                </a:cubicBezTo>
                <a:cubicBezTo>
                  <a:pt x="5819017" y="1047281"/>
                  <a:pt x="5814232" y="1059160"/>
                  <a:pt x="5812666" y="1071040"/>
                </a:cubicBezTo>
                <a:lnTo>
                  <a:pt x="5816625" y="1078959"/>
                </a:lnTo>
                <a:lnTo>
                  <a:pt x="5777031" y="1150233"/>
                </a:lnTo>
                <a:cubicBezTo>
                  <a:pt x="5779753" y="1161041"/>
                  <a:pt x="5776288" y="1174074"/>
                  <a:pt x="5766635" y="1189334"/>
                </a:cubicBezTo>
                <a:cubicBezTo>
                  <a:pt x="5756985" y="1204596"/>
                  <a:pt x="5748569" y="1216640"/>
                  <a:pt x="5741394" y="1225466"/>
                </a:cubicBezTo>
                <a:cubicBezTo>
                  <a:pt x="5746012" y="1225384"/>
                  <a:pt x="5751623" y="1226539"/>
                  <a:pt x="5758222" y="1228930"/>
                </a:cubicBezTo>
                <a:cubicBezTo>
                  <a:pt x="5764822" y="1231324"/>
                  <a:pt x="5768448" y="1235446"/>
                  <a:pt x="5769110" y="1241305"/>
                </a:cubicBezTo>
                <a:cubicBezTo>
                  <a:pt x="5768863" y="1245182"/>
                  <a:pt x="5767379" y="1248315"/>
                  <a:pt x="5764655" y="1250708"/>
                </a:cubicBezTo>
                <a:cubicBezTo>
                  <a:pt x="5761935" y="1253100"/>
                  <a:pt x="5759461" y="1255246"/>
                  <a:pt x="5757231" y="1257142"/>
                </a:cubicBezTo>
                <a:lnTo>
                  <a:pt x="5761190" y="1288820"/>
                </a:lnTo>
                <a:cubicBezTo>
                  <a:pt x="5757065" y="1292863"/>
                  <a:pt x="5753436" y="1297649"/>
                  <a:pt x="5750301" y="1303173"/>
                </a:cubicBezTo>
                <a:cubicBezTo>
                  <a:pt x="5747167" y="1308700"/>
                  <a:pt x="5745517" y="1314475"/>
                  <a:pt x="5745354" y="1320496"/>
                </a:cubicBezTo>
                <a:lnTo>
                  <a:pt x="5745352" y="1328415"/>
                </a:lnTo>
                <a:lnTo>
                  <a:pt x="5761192" y="1336336"/>
                </a:lnTo>
                <a:lnTo>
                  <a:pt x="5765149" y="1352174"/>
                </a:lnTo>
                <a:cubicBezTo>
                  <a:pt x="5764820" y="1358363"/>
                  <a:pt x="5762511" y="1364797"/>
                  <a:pt x="5758220" y="1371476"/>
                </a:cubicBezTo>
                <a:cubicBezTo>
                  <a:pt x="5753932" y="1378159"/>
                  <a:pt x="5749641" y="1383603"/>
                  <a:pt x="5745352" y="1387811"/>
                </a:cubicBezTo>
                <a:lnTo>
                  <a:pt x="5784951" y="1387810"/>
                </a:lnTo>
                <a:cubicBezTo>
                  <a:pt x="5787425" y="1382695"/>
                  <a:pt x="5792373" y="1375107"/>
                  <a:pt x="5799799" y="1365043"/>
                </a:cubicBezTo>
                <a:cubicBezTo>
                  <a:pt x="5807221" y="1354979"/>
                  <a:pt x="5814151" y="1349370"/>
                  <a:pt x="5820585" y="1348216"/>
                </a:cubicBezTo>
                <a:cubicBezTo>
                  <a:pt x="5823884" y="1348875"/>
                  <a:pt x="5825204" y="1351516"/>
                  <a:pt x="5824545" y="1356135"/>
                </a:cubicBezTo>
                <a:cubicBezTo>
                  <a:pt x="5824464" y="1360257"/>
                  <a:pt x="5823639" y="1364878"/>
                  <a:pt x="5822069" y="1369992"/>
                </a:cubicBezTo>
                <a:cubicBezTo>
                  <a:pt x="5820502" y="1375108"/>
                  <a:pt x="5818689" y="1379728"/>
                  <a:pt x="5816625" y="1383853"/>
                </a:cubicBezTo>
                <a:lnTo>
                  <a:pt x="5852263" y="1360094"/>
                </a:lnTo>
                <a:cubicBezTo>
                  <a:pt x="5850365" y="1351761"/>
                  <a:pt x="5851190" y="1343677"/>
                  <a:pt x="5854736" y="1335841"/>
                </a:cubicBezTo>
                <a:cubicBezTo>
                  <a:pt x="5858284" y="1328004"/>
                  <a:pt x="5864059" y="1322890"/>
                  <a:pt x="5872060" y="1320496"/>
                </a:cubicBezTo>
                <a:cubicBezTo>
                  <a:pt x="5877339" y="1312332"/>
                  <a:pt x="5885590" y="1303916"/>
                  <a:pt x="5896809" y="1295253"/>
                </a:cubicBezTo>
                <a:cubicBezTo>
                  <a:pt x="5908026" y="1286594"/>
                  <a:pt x="5914296" y="1279168"/>
                  <a:pt x="5915614" y="1272981"/>
                </a:cubicBezTo>
                <a:cubicBezTo>
                  <a:pt x="5915038" y="1267126"/>
                  <a:pt x="5914215" y="1262011"/>
                  <a:pt x="5913142" y="1257639"/>
                </a:cubicBezTo>
                <a:cubicBezTo>
                  <a:pt x="5912070" y="1253267"/>
                  <a:pt x="5914214" y="1249140"/>
                  <a:pt x="5919577" y="1245265"/>
                </a:cubicBezTo>
                <a:lnTo>
                  <a:pt x="5990849" y="1106676"/>
                </a:lnTo>
                <a:cubicBezTo>
                  <a:pt x="5994149" y="1103377"/>
                  <a:pt x="5999431" y="1102057"/>
                  <a:pt x="6006687" y="1102718"/>
                </a:cubicBezTo>
                <a:cubicBezTo>
                  <a:pt x="6009986" y="1103377"/>
                  <a:pt x="6011309" y="1106017"/>
                  <a:pt x="6010647" y="1110637"/>
                </a:cubicBezTo>
                <a:cubicBezTo>
                  <a:pt x="6010647" y="1126474"/>
                  <a:pt x="6006687" y="1142313"/>
                  <a:pt x="5998769" y="1158151"/>
                </a:cubicBezTo>
                <a:cubicBezTo>
                  <a:pt x="5992581" y="1164091"/>
                  <a:pt x="5987137" y="1171022"/>
                  <a:pt x="5982437" y="1178940"/>
                </a:cubicBezTo>
                <a:cubicBezTo>
                  <a:pt x="5977733" y="1186859"/>
                  <a:pt x="5975260" y="1195770"/>
                  <a:pt x="5975012" y="1205667"/>
                </a:cubicBezTo>
                <a:cubicBezTo>
                  <a:pt x="5975094" y="1209462"/>
                  <a:pt x="5975918" y="1212763"/>
                  <a:pt x="5977487" y="1215568"/>
                </a:cubicBezTo>
                <a:cubicBezTo>
                  <a:pt x="5979052" y="1218370"/>
                  <a:pt x="5980868" y="1221671"/>
                  <a:pt x="5982930" y="1225466"/>
                </a:cubicBezTo>
                <a:cubicBezTo>
                  <a:pt x="5973361" y="1231734"/>
                  <a:pt x="5964784" y="1238996"/>
                  <a:pt x="5957193" y="1247244"/>
                </a:cubicBezTo>
                <a:cubicBezTo>
                  <a:pt x="5949602" y="1255492"/>
                  <a:pt x="5941025" y="1262753"/>
                  <a:pt x="5931455" y="1269022"/>
                </a:cubicBezTo>
                <a:cubicBezTo>
                  <a:pt x="5937973" y="1273230"/>
                  <a:pt x="5942758" y="1278674"/>
                  <a:pt x="5945809" y="1285354"/>
                </a:cubicBezTo>
                <a:cubicBezTo>
                  <a:pt x="5948861" y="1292037"/>
                  <a:pt x="5946715" y="1298473"/>
                  <a:pt x="5939374" y="1304658"/>
                </a:cubicBezTo>
                <a:lnTo>
                  <a:pt x="5919576" y="1383851"/>
                </a:lnTo>
                <a:cubicBezTo>
                  <a:pt x="5913555" y="1387977"/>
                  <a:pt x="5908768" y="1393587"/>
                  <a:pt x="5905221" y="1400678"/>
                </a:cubicBezTo>
                <a:cubicBezTo>
                  <a:pt x="5901675" y="1407773"/>
                  <a:pt x="5899862" y="1415365"/>
                  <a:pt x="5899778" y="1423449"/>
                </a:cubicBezTo>
                <a:lnTo>
                  <a:pt x="5919576" y="1443246"/>
                </a:lnTo>
                <a:lnTo>
                  <a:pt x="5903738" y="1482841"/>
                </a:lnTo>
                <a:cubicBezTo>
                  <a:pt x="5909594" y="1485153"/>
                  <a:pt x="5913717" y="1489441"/>
                  <a:pt x="5916112" y="1495712"/>
                </a:cubicBezTo>
                <a:cubicBezTo>
                  <a:pt x="5918504" y="1501980"/>
                  <a:pt x="5919659" y="1508249"/>
                  <a:pt x="5919576" y="1514518"/>
                </a:cubicBezTo>
                <a:cubicBezTo>
                  <a:pt x="5919492" y="1514849"/>
                  <a:pt x="5919658" y="1516170"/>
                  <a:pt x="5920073" y="1518479"/>
                </a:cubicBezTo>
                <a:cubicBezTo>
                  <a:pt x="5920485" y="1520788"/>
                  <a:pt x="5921639" y="1522110"/>
                  <a:pt x="5923536" y="1522440"/>
                </a:cubicBezTo>
                <a:cubicBezTo>
                  <a:pt x="5925931" y="1517489"/>
                  <a:pt x="5933023" y="1497690"/>
                  <a:pt x="5944819" y="1463043"/>
                </a:cubicBezTo>
                <a:cubicBezTo>
                  <a:pt x="5956617" y="1428398"/>
                  <a:pt x="5970639" y="1408600"/>
                  <a:pt x="5986890" y="1403650"/>
                </a:cubicBezTo>
                <a:cubicBezTo>
                  <a:pt x="5992583" y="1405959"/>
                  <a:pt x="5996046" y="1416187"/>
                  <a:pt x="5997284" y="1434335"/>
                </a:cubicBezTo>
                <a:cubicBezTo>
                  <a:pt x="5998523" y="1452483"/>
                  <a:pt x="5999016" y="1464695"/>
                  <a:pt x="5998770" y="1470962"/>
                </a:cubicBezTo>
                <a:cubicBezTo>
                  <a:pt x="5999184" y="1477810"/>
                  <a:pt x="5998358" y="1485895"/>
                  <a:pt x="5996294" y="1495216"/>
                </a:cubicBezTo>
                <a:cubicBezTo>
                  <a:pt x="5994233" y="1504536"/>
                  <a:pt x="5988459" y="1509653"/>
                  <a:pt x="5978970" y="1510561"/>
                </a:cubicBezTo>
                <a:lnTo>
                  <a:pt x="5959172" y="1585793"/>
                </a:lnTo>
                <a:cubicBezTo>
                  <a:pt x="5951253" y="1585791"/>
                  <a:pt x="5947292" y="1589752"/>
                  <a:pt x="5947293" y="1597670"/>
                </a:cubicBezTo>
                <a:cubicBezTo>
                  <a:pt x="5947460" y="1603693"/>
                  <a:pt x="5949107" y="1609469"/>
                  <a:pt x="5952245" y="1614993"/>
                </a:cubicBezTo>
                <a:cubicBezTo>
                  <a:pt x="5955377" y="1620520"/>
                  <a:pt x="5959009" y="1625304"/>
                  <a:pt x="5963132" y="1629349"/>
                </a:cubicBezTo>
                <a:lnTo>
                  <a:pt x="5963132" y="1684784"/>
                </a:lnTo>
                <a:lnTo>
                  <a:pt x="6026485" y="1645187"/>
                </a:lnTo>
                <a:cubicBezTo>
                  <a:pt x="6030775" y="1651125"/>
                  <a:pt x="6035068" y="1657065"/>
                  <a:pt x="6039355" y="1663007"/>
                </a:cubicBezTo>
                <a:cubicBezTo>
                  <a:pt x="6043645" y="1668945"/>
                  <a:pt x="6045954" y="1674884"/>
                  <a:pt x="6046283" y="1680825"/>
                </a:cubicBezTo>
                <a:cubicBezTo>
                  <a:pt x="6046036" y="1684618"/>
                  <a:pt x="6044552" y="1686928"/>
                  <a:pt x="6041831" y="1687753"/>
                </a:cubicBezTo>
                <a:cubicBezTo>
                  <a:pt x="6039109" y="1688577"/>
                  <a:pt x="6036632" y="1688907"/>
                  <a:pt x="6034406" y="1688744"/>
                </a:cubicBezTo>
                <a:lnTo>
                  <a:pt x="6010649" y="1720419"/>
                </a:lnTo>
                <a:cubicBezTo>
                  <a:pt x="6006522" y="1736258"/>
                  <a:pt x="6002894" y="1752096"/>
                  <a:pt x="5999759" y="1767935"/>
                </a:cubicBezTo>
                <a:cubicBezTo>
                  <a:pt x="5996625" y="1783774"/>
                  <a:pt x="5994974" y="1799612"/>
                  <a:pt x="5994808" y="1815450"/>
                </a:cubicBezTo>
                <a:cubicBezTo>
                  <a:pt x="5983589" y="1823700"/>
                  <a:pt x="5974352" y="1832940"/>
                  <a:pt x="5967091" y="1843168"/>
                </a:cubicBezTo>
                <a:cubicBezTo>
                  <a:pt x="5959834" y="1853398"/>
                  <a:pt x="5950594" y="1862638"/>
                  <a:pt x="5939374" y="1870885"/>
                </a:cubicBezTo>
                <a:lnTo>
                  <a:pt x="5927494" y="1910482"/>
                </a:lnTo>
                <a:cubicBezTo>
                  <a:pt x="5922548" y="1916586"/>
                  <a:pt x="5919577" y="1923184"/>
                  <a:pt x="5918587" y="1930279"/>
                </a:cubicBezTo>
                <a:cubicBezTo>
                  <a:pt x="5917597" y="1937374"/>
                  <a:pt x="5912647" y="1943974"/>
                  <a:pt x="5903739" y="1950078"/>
                </a:cubicBezTo>
                <a:lnTo>
                  <a:pt x="5931457" y="1977795"/>
                </a:lnTo>
                <a:cubicBezTo>
                  <a:pt x="5926918" y="1981592"/>
                  <a:pt x="5915203" y="1990830"/>
                  <a:pt x="5896315" y="2005512"/>
                </a:cubicBezTo>
                <a:cubicBezTo>
                  <a:pt x="5877422" y="2020199"/>
                  <a:pt x="5866699" y="2029437"/>
                  <a:pt x="5864143" y="2033232"/>
                </a:cubicBezTo>
                <a:cubicBezTo>
                  <a:pt x="5864389" y="2037273"/>
                  <a:pt x="5865876" y="2041069"/>
                  <a:pt x="5868596" y="2044615"/>
                </a:cubicBezTo>
                <a:cubicBezTo>
                  <a:pt x="5871318" y="2048164"/>
                  <a:pt x="5873793" y="2050966"/>
                  <a:pt x="5876022" y="2053028"/>
                </a:cubicBezTo>
                <a:lnTo>
                  <a:pt x="5852262" y="2080747"/>
                </a:lnTo>
                <a:lnTo>
                  <a:pt x="5840384" y="2116385"/>
                </a:lnTo>
                <a:lnTo>
                  <a:pt x="5848305" y="2120344"/>
                </a:lnTo>
                <a:cubicBezTo>
                  <a:pt x="5853996" y="2127518"/>
                  <a:pt x="5853500" y="2132965"/>
                  <a:pt x="5846818" y="2136677"/>
                </a:cubicBezTo>
                <a:cubicBezTo>
                  <a:pt x="5840137" y="2140389"/>
                  <a:pt x="5840632" y="2146825"/>
                  <a:pt x="5848305" y="2155981"/>
                </a:cubicBezTo>
                <a:lnTo>
                  <a:pt x="5832466" y="2187658"/>
                </a:lnTo>
                <a:lnTo>
                  <a:pt x="5848303" y="2203495"/>
                </a:lnTo>
                <a:cubicBezTo>
                  <a:pt x="5848798" y="2203414"/>
                  <a:pt x="5850777" y="2203579"/>
                  <a:pt x="5854244" y="2203991"/>
                </a:cubicBezTo>
                <a:cubicBezTo>
                  <a:pt x="5857707" y="2204402"/>
                  <a:pt x="5859685" y="2205558"/>
                  <a:pt x="5860181" y="2207454"/>
                </a:cubicBezTo>
                <a:cubicBezTo>
                  <a:pt x="5859605" y="2209680"/>
                  <a:pt x="5856800" y="2212157"/>
                  <a:pt x="5851768" y="2214880"/>
                </a:cubicBezTo>
                <a:cubicBezTo>
                  <a:pt x="5846736" y="2217602"/>
                  <a:pt x="5842940" y="2219086"/>
                  <a:pt x="5840385" y="2219333"/>
                </a:cubicBezTo>
                <a:cubicBezTo>
                  <a:pt x="5839228" y="2234761"/>
                  <a:pt x="5834610" y="2249444"/>
                  <a:pt x="5826524" y="2263386"/>
                </a:cubicBezTo>
                <a:lnTo>
                  <a:pt x="5819439" y="2287428"/>
                </a:lnTo>
                <a:lnTo>
                  <a:pt x="5834483" y="2287656"/>
                </a:lnTo>
                <a:cubicBezTo>
                  <a:pt x="5843887" y="2286586"/>
                  <a:pt x="5855766" y="2285762"/>
                  <a:pt x="5870120" y="2285181"/>
                </a:cubicBezTo>
                <a:cubicBezTo>
                  <a:pt x="5884476" y="2284606"/>
                  <a:pt x="5892393" y="2290709"/>
                  <a:pt x="5893880" y="2303496"/>
                </a:cubicBezTo>
                <a:lnTo>
                  <a:pt x="5953272" y="2303497"/>
                </a:lnTo>
                <a:lnTo>
                  <a:pt x="5957232" y="2307455"/>
                </a:lnTo>
                <a:cubicBezTo>
                  <a:pt x="5956077" y="2313147"/>
                  <a:pt x="5950468" y="2316613"/>
                  <a:pt x="5940404" y="2317851"/>
                </a:cubicBezTo>
                <a:cubicBezTo>
                  <a:pt x="5930340" y="2319089"/>
                  <a:pt x="5922748" y="2319581"/>
                  <a:pt x="5917635" y="2319334"/>
                </a:cubicBezTo>
                <a:cubicBezTo>
                  <a:pt x="5914090" y="2324857"/>
                  <a:pt x="5895662" y="2330968"/>
                  <a:pt x="5862346" y="2337666"/>
                </a:cubicBezTo>
                <a:lnTo>
                  <a:pt x="5781319" y="2351191"/>
                </a:lnTo>
                <a:lnTo>
                  <a:pt x="5769111" y="2365841"/>
                </a:lnTo>
                <a:cubicBezTo>
                  <a:pt x="5768449" y="2375576"/>
                  <a:pt x="5765810" y="2384814"/>
                  <a:pt x="5761192" y="2393559"/>
                </a:cubicBezTo>
                <a:cubicBezTo>
                  <a:pt x="5756569" y="2402301"/>
                  <a:pt x="5753931" y="2411542"/>
                  <a:pt x="5753272" y="2421276"/>
                </a:cubicBezTo>
                <a:cubicBezTo>
                  <a:pt x="5753848" y="2428123"/>
                  <a:pt x="5753685" y="2436205"/>
                  <a:pt x="5752776" y="2445529"/>
                </a:cubicBezTo>
                <a:cubicBezTo>
                  <a:pt x="5751870" y="2454851"/>
                  <a:pt x="5746755" y="2459964"/>
                  <a:pt x="5737434" y="2460871"/>
                </a:cubicBezTo>
                <a:lnTo>
                  <a:pt x="5737435" y="2496509"/>
                </a:lnTo>
                <a:lnTo>
                  <a:pt x="5721596" y="2508388"/>
                </a:lnTo>
                <a:cubicBezTo>
                  <a:pt x="5721678" y="2514740"/>
                  <a:pt x="5720522" y="2521834"/>
                  <a:pt x="5718128" y="2529670"/>
                </a:cubicBezTo>
                <a:cubicBezTo>
                  <a:pt x="5715737" y="2537508"/>
                  <a:pt x="5711613" y="2543612"/>
                  <a:pt x="5705756" y="2547984"/>
                </a:cubicBezTo>
                <a:cubicBezTo>
                  <a:pt x="5705094" y="2553758"/>
                  <a:pt x="5702456" y="2559038"/>
                  <a:pt x="5697835" y="2563823"/>
                </a:cubicBezTo>
                <a:cubicBezTo>
                  <a:pt x="5693217" y="2568607"/>
                  <a:pt x="5690579" y="2573887"/>
                  <a:pt x="5689917" y="2579662"/>
                </a:cubicBezTo>
                <a:cubicBezTo>
                  <a:pt x="5690826" y="2581558"/>
                  <a:pt x="5694951" y="2582714"/>
                  <a:pt x="5702293" y="2583124"/>
                </a:cubicBezTo>
                <a:cubicBezTo>
                  <a:pt x="5709633" y="2583537"/>
                  <a:pt x="5714747" y="2583703"/>
                  <a:pt x="5717635" y="2583620"/>
                </a:cubicBezTo>
                <a:cubicBezTo>
                  <a:pt x="5739330" y="2583869"/>
                  <a:pt x="5760286" y="2583373"/>
                  <a:pt x="5780496" y="2582135"/>
                </a:cubicBezTo>
                <a:cubicBezTo>
                  <a:pt x="5800706" y="2580899"/>
                  <a:pt x="5820669" y="2577434"/>
                  <a:pt x="5840383" y="2571743"/>
                </a:cubicBezTo>
                <a:cubicBezTo>
                  <a:pt x="5840217" y="2573970"/>
                  <a:pt x="5840549" y="2576443"/>
                  <a:pt x="5841374" y="2579165"/>
                </a:cubicBezTo>
                <a:cubicBezTo>
                  <a:pt x="5842198" y="2581886"/>
                  <a:pt x="5844510" y="2583373"/>
                  <a:pt x="5848302" y="2583620"/>
                </a:cubicBezTo>
                <a:cubicBezTo>
                  <a:pt x="5850448" y="2583207"/>
                  <a:pt x="5853085" y="2581062"/>
                  <a:pt x="5856221" y="2577186"/>
                </a:cubicBezTo>
                <a:cubicBezTo>
                  <a:pt x="5859355" y="2573308"/>
                  <a:pt x="5861997" y="2570173"/>
                  <a:pt x="5864142" y="2567783"/>
                </a:cubicBezTo>
                <a:lnTo>
                  <a:pt x="5899779" y="2567782"/>
                </a:lnTo>
                <a:lnTo>
                  <a:pt x="5911658" y="2551944"/>
                </a:lnTo>
                <a:lnTo>
                  <a:pt x="5947294" y="2559863"/>
                </a:lnTo>
                <a:cubicBezTo>
                  <a:pt x="5971382" y="2554087"/>
                  <a:pt x="5996459" y="2550788"/>
                  <a:pt x="6022526" y="2549964"/>
                </a:cubicBezTo>
                <a:cubicBezTo>
                  <a:pt x="6048594" y="2549140"/>
                  <a:pt x="6073673" y="2549798"/>
                  <a:pt x="6097760" y="2551944"/>
                </a:cubicBezTo>
                <a:lnTo>
                  <a:pt x="6109639" y="2536107"/>
                </a:lnTo>
                <a:lnTo>
                  <a:pt x="6184871" y="2536107"/>
                </a:lnTo>
                <a:lnTo>
                  <a:pt x="6204669" y="2551944"/>
                </a:lnTo>
                <a:cubicBezTo>
                  <a:pt x="6224549" y="2540888"/>
                  <a:pt x="6245174" y="2535281"/>
                  <a:pt x="6266539" y="2535115"/>
                </a:cubicBezTo>
                <a:cubicBezTo>
                  <a:pt x="6287906" y="2534951"/>
                  <a:pt x="6309518" y="2535280"/>
                  <a:pt x="6331378" y="2536106"/>
                </a:cubicBezTo>
                <a:cubicBezTo>
                  <a:pt x="6340784" y="2535032"/>
                  <a:pt x="6352663" y="2534208"/>
                  <a:pt x="6367015" y="2533631"/>
                </a:cubicBezTo>
                <a:cubicBezTo>
                  <a:pt x="6381369" y="2533053"/>
                  <a:pt x="6389290" y="2539158"/>
                  <a:pt x="6390774" y="2551943"/>
                </a:cubicBezTo>
                <a:lnTo>
                  <a:pt x="6450169" y="2551943"/>
                </a:lnTo>
                <a:lnTo>
                  <a:pt x="6454129" y="2555901"/>
                </a:lnTo>
                <a:cubicBezTo>
                  <a:pt x="6452971" y="2561594"/>
                  <a:pt x="6447362" y="2565060"/>
                  <a:pt x="6437301" y="2566297"/>
                </a:cubicBezTo>
                <a:cubicBezTo>
                  <a:pt x="6427237" y="2567534"/>
                  <a:pt x="6419646" y="2568030"/>
                  <a:pt x="6414532" y="2567780"/>
                </a:cubicBezTo>
                <a:cubicBezTo>
                  <a:pt x="6410988" y="2573306"/>
                  <a:pt x="6392556" y="2579418"/>
                  <a:pt x="6359243" y="2586112"/>
                </a:cubicBezTo>
                <a:cubicBezTo>
                  <a:pt x="6325927" y="2592810"/>
                  <a:pt x="6291072" y="2598628"/>
                  <a:pt x="6254678" y="2603566"/>
                </a:cubicBezTo>
                <a:cubicBezTo>
                  <a:pt x="6218284" y="2608504"/>
                  <a:pt x="6193696" y="2611094"/>
                  <a:pt x="6180913" y="2611338"/>
                </a:cubicBezTo>
                <a:cubicBezTo>
                  <a:pt x="6176541" y="2617194"/>
                  <a:pt x="6170435" y="2621320"/>
                  <a:pt x="6162600" y="2623713"/>
                </a:cubicBezTo>
                <a:cubicBezTo>
                  <a:pt x="6154760" y="2626103"/>
                  <a:pt x="6147666" y="2627259"/>
                  <a:pt x="6141316" y="2627178"/>
                </a:cubicBezTo>
                <a:cubicBezTo>
                  <a:pt x="6136863" y="2637241"/>
                  <a:pt x="6117062" y="2645820"/>
                  <a:pt x="6081920" y="2652913"/>
                </a:cubicBezTo>
                <a:cubicBezTo>
                  <a:pt x="6046779" y="2660009"/>
                  <a:pt x="6023022" y="2664629"/>
                  <a:pt x="6010648" y="2666773"/>
                </a:cubicBezTo>
                <a:cubicBezTo>
                  <a:pt x="5978641" y="2675682"/>
                  <a:pt x="5945643" y="2686570"/>
                  <a:pt x="5911658" y="2699440"/>
                </a:cubicBezTo>
                <a:cubicBezTo>
                  <a:pt x="5877672" y="2712307"/>
                  <a:pt x="5844674" y="2721219"/>
                  <a:pt x="5812666" y="2726167"/>
                </a:cubicBezTo>
                <a:lnTo>
                  <a:pt x="5828505" y="2757846"/>
                </a:lnTo>
                <a:cubicBezTo>
                  <a:pt x="5828176" y="2763866"/>
                  <a:pt x="5828836" y="2768651"/>
                  <a:pt x="5830487" y="2772198"/>
                </a:cubicBezTo>
                <a:cubicBezTo>
                  <a:pt x="5832135" y="2775746"/>
                  <a:pt x="5836755" y="2777559"/>
                  <a:pt x="5844344" y="2777643"/>
                </a:cubicBezTo>
                <a:lnTo>
                  <a:pt x="5856223" y="2777642"/>
                </a:lnTo>
                <a:cubicBezTo>
                  <a:pt x="5855151" y="2790017"/>
                  <a:pt x="5848386" y="2800905"/>
                  <a:pt x="5835928" y="2810310"/>
                </a:cubicBezTo>
                <a:cubicBezTo>
                  <a:pt x="5823471" y="2819715"/>
                  <a:pt x="5811759" y="2824663"/>
                  <a:pt x="5800787" y="2825159"/>
                </a:cubicBezTo>
                <a:lnTo>
                  <a:pt x="5769111" y="2856836"/>
                </a:lnTo>
                <a:lnTo>
                  <a:pt x="5868101" y="2856834"/>
                </a:lnTo>
                <a:cubicBezTo>
                  <a:pt x="5875853" y="2845781"/>
                  <a:pt x="5890044" y="2840171"/>
                  <a:pt x="5910666" y="2840006"/>
                </a:cubicBezTo>
                <a:cubicBezTo>
                  <a:pt x="5931291" y="2839842"/>
                  <a:pt x="5947460" y="2840173"/>
                  <a:pt x="5959173" y="2840996"/>
                </a:cubicBezTo>
                <a:lnTo>
                  <a:pt x="5990850" y="2825159"/>
                </a:lnTo>
                <a:lnTo>
                  <a:pt x="6050245" y="2825159"/>
                </a:lnTo>
                <a:lnTo>
                  <a:pt x="6070042" y="2809320"/>
                </a:lnTo>
                <a:cubicBezTo>
                  <a:pt x="6079035" y="2808659"/>
                  <a:pt x="6085800" y="2806021"/>
                  <a:pt x="6090335" y="2801402"/>
                </a:cubicBezTo>
                <a:cubicBezTo>
                  <a:pt x="6094874" y="2796782"/>
                  <a:pt x="6102627" y="2794142"/>
                  <a:pt x="6113597" y="2793481"/>
                </a:cubicBezTo>
                <a:cubicBezTo>
                  <a:pt x="6119540" y="2793317"/>
                  <a:pt x="6125478" y="2793645"/>
                  <a:pt x="6131416" y="2794471"/>
                </a:cubicBezTo>
                <a:cubicBezTo>
                  <a:pt x="6137358" y="2795296"/>
                  <a:pt x="6143297" y="2797604"/>
                  <a:pt x="6149237" y="2801402"/>
                </a:cubicBezTo>
                <a:cubicBezTo>
                  <a:pt x="6141976" y="2810637"/>
                  <a:pt x="6115909" y="2821858"/>
                  <a:pt x="6071035" y="2835059"/>
                </a:cubicBezTo>
                <a:cubicBezTo>
                  <a:pt x="6026155" y="2848254"/>
                  <a:pt x="5994148" y="2855514"/>
                  <a:pt x="5975011" y="2856836"/>
                </a:cubicBezTo>
                <a:lnTo>
                  <a:pt x="5959172" y="2868716"/>
                </a:lnTo>
                <a:lnTo>
                  <a:pt x="5923535" y="2868716"/>
                </a:lnTo>
                <a:lnTo>
                  <a:pt x="5911659" y="2884553"/>
                </a:lnTo>
                <a:cubicBezTo>
                  <a:pt x="5899530" y="2884966"/>
                  <a:pt x="5887158" y="2888098"/>
                  <a:pt x="5874536" y="2893957"/>
                </a:cubicBezTo>
                <a:cubicBezTo>
                  <a:pt x="5861913" y="2899813"/>
                  <a:pt x="5850531" y="2905918"/>
                  <a:pt x="5840383" y="2912271"/>
                </a:cubicBezTo>
                <a:cubicBezTo>
                  <a:pt x="5830486" y="2912351"/>
                  <a:pt x="5816625" y="2915157"/>
                  <a:pt x="5798806" y="2920684"/>
                </a:cubicBezTo>
                <a:cubicBezTo>
                  <a:pt x="5780989" y="2926211"/>
                  <a:pt x="5771090" y="2933966"/>
                  <a:pt x="5769109" y="2943948"/>
                </a:cubicBezTo>
                <a:lnTo>
                  <a:pt x="5737435" y="2951867"/>
                </a:lnTo>
                <a:cubicBezTo>
                  <a:pt x="5722005" y="2965890"/>
                  <a:pt x="5709303" y="2981399"/>
                  <a:pt x="5699322" y="2998393"/>
                </a:cubicBezTo>
                <a:cubicBezTo>
                  <a:pt x="5689340" y="3015386"/>
                  <a:pt x="5679605" y="3032873"/>
                  <a:pt x="5670119" y="3050856"/>
                </a:cubicBezTo>
                <a:cubicBezTo>
                  <a:pt x="5657992" y="3051434"/>
                  <a:pt x="5645619" y="3055230"/>
                  <a:pt x="5632997" y="3062240"/>
                </a:cubicBezTo>
                <a:cubicBezTo>
                  <a:pt x="5620376" y="3069253"/>
                  <a:pt x="5608992" y="3076018"/>
                  <a:pt x="5598846" y="3082533"/>
                </a:cubicBezTo>
                <a:lnTo>
                  <a:pt x="5650323" y="3082535"/>
                </a:lnTo>
                <a:cubicBezTo>
                  <a:pt x="5661542" y="3093754"/>
                  <a:pt x="5674741" y="3099034"/>
                  <a:pt x="5689915" y="3098373"/>
                </a:cubicBezTo>
                <a:lnTo>
                  <a:pt x="5717637" y="3122132"/>
                </a:lnTo>
                <a:cubicBezTo>
                  <a:pt x="5717635" y="3128317"/>
                  <a:pt x="5716647" y="3134751"/>
                  <a:pt x="5714665" y="3141433"/>
                </a:cubicBezTo>
                <a:cubicBezTo>
                  <a:pt x="5712686" y="3148116"/>
                  <a:pt x="5709715" y="3153560"/>
                  <a:pt x="5705755" y="3157768"/>
                </a:cubicBezTo>
                <a:cubicBezTo>
                  <a:pt x="5696351" y="3157684"/>
                  <a:pt x="5684472" y="3159831"/>
                  <a:pt x="5670120" y="3164200"/>
                </a:cubicBezTo>
                <a:cubicBezTo>
                  <a:pt x="5655767" y="3168576"/>
                  <a:pt x="5647846" y="3175667"/>
                  <a:pt x="5646361" y="3185486"/>
                </a:cubicBezTo>
                <a:lnTo>
                  <a:pt x="5547370" y="3205283"/>
                </a:lnTo>
                <a:lnTo>
                  <a:pt x="5535491" y="3221121"/>
                </a:lnTo>
                <a:lnTo>
                  <a:pt x="5499854" y="3221121"/>
                </a:lnTo>
                <a:lnTo>
                  <a:pt x="5491937" y="3232998"/>
                </a:lnTo>
                <a:lnTo>
                  <a:pt x="5452339" y="3233002"/>
                </a:lnTo>
                <a:lnTo>
                  <a:pt x="5448592" y="3235498"/>
                </a:lnTo>
                <a:lnTo>
                  <a:pt x="5440930" y="3242303"/>
                </a:lnTo>
                <a:cubicBezTo>
                  <a:pt x="5443337" y="3253368"/>
                  <a:pt x="5443235" y="3262818"/>
                  <a:pt x="5440628" y="3270655"/>
                </a:cubicBezTo>
                <a:cubicBezTo>
                  <a:pt x="5438020" y="3278490"/>
                  <a:pt x="5437655" y="3286987"/>
                  <a:pt x="5439529" y="3296142"/>
                </a:cubicBezTo>
                <a:lnTo>
                  <a:pt x="5403522" y="3314425"/>
                </a:lnTo>
                <a:lnTo>
                  <a:pt x="5392979" y="3350260"/>
                </a:lnTo>
                <a:lnTo>
                  <a:pt x="5388022" y="3349881"/>
                </a:lnTo>
                <a:lnTo>
                  <a:pt x="5357307" y="3415143"/>
                </a:lnTo>
                <a:lnTo>
                  <a:pt x="5341471" y="3450780"/>
                </a:lnTo>
                <a:cubicBezTo>
                  <a:pt x="5339325" y="3461918"/>
                  <a:pt x="5328766" y="3482212"/>
                  <a:pt x="5309792" y="3511660"/>
                </a:cubicBezTo>
                <a:cubicBezTo>
                  <a:pt x="5290819" y="3541109"/>
                  <a:pt x="5276300" y="3560413"/>
                  <a:pt x="5266237" y="3569568"/>
                </a:cubicBezTo>
                <a:lnTo>
                  <a:pt x="5222682" y="3644803"/>
                </a:lnTo>
                <a:lnTo>
                  <a:pt x="5222680" y="3676480"/>
                </a:lnTo>
                <a:lnTo>
                  <a:pt x="5206843" y="3692317"/>
                </a:lnTo>
                <a:cubicBezTo>
                  <a:pt x="5206183" y="3701804"/>
                  <a:pt x="5203543" y="3709560"/>
                  <a:pt x="5198921" y="3715580"/>
                </a:cubicBezTo>
                <a:cubicBezTo>
                  <a:pt x="5194304" y="3721603"/>
                  <a:pt x="5191664" y="3728366"/>
                  <a:pt x="5191002" y="3735874"/>
                </a:cubicBezTo>
                <a:cubicBezTo>
                  <a:pt x="5191579" y="3742226"/>
                  <a:pt x="5191416" y="3748331"/>
                  <a:pt x="5190509" y="3754187"/>
                </a:cubicBezTo>
                <a:cubicBezTo>
                  <a:pt x="5189600" y="3760044"/>
                  <a:pt x="5184487" y="3763179"/>
                  <a:pt x="5175165" y="3763593"/>
                </a:cubicBezTo>
                <a:cubicBezTo>
                  <a:pt x="5175827" y="3780091"/>
                  <a:pt x="5170546" y="3794607"/>
                  <a:pt x="5159326" y="3807146"/>
                </a:cubicBezTo>
                <a:lnTo>
                  <a:pt x="5132413" y="3874430"/>
                </a:lnTo>
                <a:lnTo>
                  <a:pt x="5178161" y="3868985"/>
                </a:lnTo>
                <a:cubicBezTo>
                  <a:pt x="5206043" y="3867616"/>
                  <a:pt x="5232099" y="3876267"/>
                  <a:pt x="5256331" y="3894935"/>
                </a:cubicBezTo>
                <a:lnTo>
                  <a:pt x="5265473" y="3912936"/>
                </a:lnTo>
                <a:cubicBezTo>
                  <a:pt x="5279086" y="3910162"/>
                  <a:pt x="5312793" y="3913081"/>
                  <a:pt x="5366588" y="3921691"/>
                </a:cubicBezTo>
                <a:cubicBezTo>
                  <a:pt x="5420382" y="3930297"/>
                  <a:pt x="5455154" y="3937028"/>
                  <a:pt x="5470901" y="3941881"/>
                </a:cubicBezTo>
                <a:cubicBezTo>
                  <a:pt x="5478348" y="3939113"/>
                  <a:pt x="5485265" y="3934441"/>
                  <a:pt x="5491650" y="3927861"/>
                </a:cubicBezTo>
                <a:cubicBezTo>
                  <a:pt x="5494121" y="3929655"/>
                  <a:pt x="5497031" y="3932095"/>
                  <a:pt x="5500379" y="3935185"/>
                </a:cubicBezTo>
                <a:cubicBezTo>
                  <a:pt x="5503724" y="3938276"/>
                  <a:pt x="5507322" y="3939498"/>
                  <a:pt x="5511167" y="3938854"/>
                </a:cubicBezTo>
                <a:cubicBezTo>
                  <a:pt x="5515156" y="3938423"/>
                  <a:pt x="5519682" y="3939900"/>
                  <a:pt x="5524737" y="3943282"/>
                </a:cubicBezTo>
                <a:cubicBezTo>
                  <a:pt x="5532057" y="3945865"/>
                  <a:pt x="5541173" y="3948457"/>
                  <a:pt x="5552093" y="3951059"/>
                </a:cubicBezTo>
                <a:cubicBezTo>
                  <a:pt x="5563011" y="3953662"/>
                  <a:pt x="5572548" y="3954078"/>
                  <a:pt x="5580708" y="3952313"/>
                </a:cubicBezTo>
                <a:lnTo>
                  <a:pt x="5591082" y="3945304"/>
                </a:lnTo>
                <a:cubicBezTo>
                  <a:pt x="5596864" y="3948828"/>
                  <a:pt x="5605084" y="3953725"/>
                  <a:pt x="5615744" y="3959999"/>
                </a:cubicBezTo>
                <a:cubicBezTo>
                  <a:pt x="5626406" y="3966269"/>
                  <a:pt x="5634093" y="3969260"/>
                  <a:pt x="5638807" y="3968972"/>
                </a:cubicBezTo>
                <a:cubicBezTo>
                  <a:pt x="5641900" y="3967164"/>
                  <a:pt x="5643917" y="3963347"/>
                  <a:pt x="5644858" y="3957518"/>
                </a:cubicBezTo>
                <a:cubicBezTo>
                  <a:pt x="5645799" y="3951687"/>
                  <a:pt x="5649988" y="3948289"/>
                  <a:pt x="5657427" y="3947324"/>
                </a:cubicBezTo>
                <a:cubicBezTo>
                  <a:pt x="5673044" y="3960605"/>
                  <a:pt x="5708436" y="3981209"/>
                  <a:pt x="5763602" y="4009135"/>
                </a:cubicBezTo>
                <a:cubicBezTo>
                  <a:pt x="5818772" y="4037060"/>
                  <a:pt x="5853520" y="4051678"/>
                  <a:pt x="5867846" y="4052984"/>
                </a:cubicBezTo>
                <a:cubicBezTo>
                  <a:pt x="5869888" y="4052329"/>
                  <a:pt x="5872209" y="4050824"/>
                  <a:pt x="5874805" y="4048470"/>
                </a:cubicBezTo>
                <a:cubicBezTo>
                  <a:pt x="5877405" y="4046119"/>
                  <a:pt x="5879456" y="4043660"/>
                  <a:pt x="5880967" y="4041095"/>
                </a:cubicBezTo>
                <a:lnTo>
                  <a:pt x="5912990" y="4052707"/>
                </a:lnTo>
                <a:cubicBezTo>
                  <a:pt x="5917340" y="4049264"/>
                  <a:pt x="5927022" y="4052040"/>
                  <a:pt x="5942041" y="4061036"/>
                </a:cubicBezTo>
                <a:cubicBezTo>
                  <a:pt x="5957059" y="4070030"/>
                  <a:pt x="5967807" y="4076617"/>
                  <a:pt x="5974288" y="4080805"/>
                </a:cubicBezTo>
                <a:lnTo>
                  <a:pt x="6006926" y="4079906"/>
                </a:lnTo>
                <a:lnTo>
                  <a:pt x="6067159" y="4104193"/>
                </a:lnTo>
                <a:cubicBezTo>
                  <a:pt x="6071559" y="4096023"/>
                  <a:pt x="6078365" y="4094636"/>
                  <a:pt x="6087580" y="4100027"/>
                </a:cubicBezTo>
                <a:cubicBezTo>
                  <a:pt x="6096795" y="4105419"/>
                  <a:pt x="6103559" y="4111237"/>
                  <a:pt x="6107874" y="4117483"/>
                </a:cubicBezTo>
                <a:cubicBezTo>
                  <a:pt x="6119924" y="4116774"/>
                  <a:pt x="6139709" y="4124435"/>
                  <a:pt x="6167229" y="4140470"/>
                </a:cubicBezTo>
                <a:cubicBezTo>
                  <a:pt x="6194751" y="4156509"/>
                  <a:pt x="6214913" y="4169204"/>
                  <a:pt x="6227720" y="4178558"/>
                </a:cubicBezTo>
                <a:cubicBezTo>
                  <a:pt x="6236045" y="4169122"/>
                  <a:pt x="6249410" y="4170358"/>
                  <a:pt x="6267811" y="4182262"/>
                </a:cubicBezTo>
                <a:cubicBezTo>
                  <a:pt x="6286212" y="4194166"/>
                  <a:pt x="6300908" y="4200165"/>
                  <a:pt x="6311897" y="4200264"/>
                </a:cubicBezTo>
                <a:lnTo>
                  <a:pt x="6314648" y="4195386"/>
                </a:lnTo>
                <a:cubicBezTo>
                  <a:pt x="6321829" y="4195948"/>
                  <a:pt x="6346316" y="4201440"/>
                  <a:pt x="6388112" y="4211862"/>
                </a:cubicBezTo>
                <a:cubicBezTo>
                  <a:pt x="6429910" y="4222280"/>
                  <a:pt x="6457372" y="4231053"/>
                  <a:pt x="6470497" y="4238179"/>
                </a:cubicBezTo>
                <a:cubicBezTo>
                  <a:pt x="6454921" y="4235767"/>
                  <a:pt x="6437846" y="4233513"/>
                  <a:pt x="6419274" y="4231419"/>
                </a:cubicBezTo>
                <a:cubicBezTo>
                  <a:pt x="6400700" y="4229327"/>
                  <a:pt x="6384428" y="4229936"/>
                  <a:pt x="6370449" y="4233243"/>
                </a:cubicBezTo>
                <a:cubicBezTo>
                  <a:pt x="6370106" y="4233250"/>
                  <a:pt x="6368879" y="4233766"/>
                  <a:pt x="6366766" y="4234783"/>
                </a:cubicBezTo>
                <a:cubicBezTo>
                  <a:pt x="6364655" y="4235803"/>
                  <a:pt x="6363693" y="4237270"/>
                  <a:pt x="6363887" y="4239186"/>
                </a:cubicBezTo>
                <a:lnTo>
                  <a:pt x="6364952" y="4242998"/>
                </a:lnTo>
                <a:lnTo>
                  <a:pt x="6341620" y="4233074"/>
                </a:lnTo>
                <a:lnTo>
                  <a:pt x="6304551" y="4247541"/>
                </a:lnTo>
                <a:cubicBezTo>
                  <a:pt x="6301692" y="4244058"/>
                  <a:pt x="6298492" y="4241184"/>
                  <a:pt x="6294947" y="4238917"/>
                </a:cubicBezTo>
                <a:cubicBezTo>
                  <a:pt x="6291404" y="4236654"/>
                  <a:pt x="6286827" y="4236220"/>
                  <a:pt x="6281221" y="4237613"/>
                </a:cubicBezTo>
                <a:lnTo>
                  <a:pt x="6267032" y="4245691"/>
                </a:lnTo>
                <a:cubicBezTo>
                  <a:pt x="6251450" y="4236510"/>
                  <a:pt x="6219945" y="4229211"/>
                  <a:pt x="6172521" y="4223788"/>
                </a:cubicBezTo>
                <a:cubicBezTo>
                  <a:pt x="6125098" y="4218364"/>
                  <a:pt x="6090313" y="4214037"/>
                  <a:pt x="6068166" y="4210803"/>
                </a:cubicBezTo>
                <a:lnTo>
                  <a:pt x="6075006" y="4250007"/>
                </a:lnTo>
                <a:cubicBezTo>
                  <a:pt x="6073825" y="4252818"/>
                  <a:pt x="6072602" y="4256414"/>
                  <a:pt x="6071341" y="4260794"/>
                </a:cubicBezTo>
                <a:cubicBezTo>
                  <a:pt x="6070079" y="4265172"/>
                  <a:pt x="6067639" y="4268081"/>
                  <a:pt x="6064016" y="4269520"/>
                </a:cubicBezTo>
                <a:cubicBezTo>
                  <a:pt x="6059389" y="4270129"/>
                  <a:pt x="6056135" y="4268296"/>
                  <a:pt x="6054258" y="4264027"/>
                </a:cubicBezTo>
                <a:cubicBezTo>
                  <a:pt x="6047625" y="4268192"/>
                  <a:pt x="6034881" y="4266100"/>
                  <a:pt x="6016017" y="4257751"/>
                </a:cubicBezTo>
                <a:cubicBezTo>
                  <a:pt x="5997154" y="4249401"/>
                  <a:pt x="5984029" y="4242276"/>
                  <a:pt x="5976642" y="4236375"/>
                </a:cubicBezTo>
                <a:lnTo>
                  <a:pt x="5928745" y="4241533"/>
                </a:lnTo>
                <a:cubicBezTo>
                  <a:pt x="5917175" y="4237829"/>
                  <a:pt x="5904215" y="4233742"/>
                  <a:pt x="5889862" y="4229272"/>
                </a:cubicBezTo>
                <a:cubicBezTo>
                  <a:pt x="5875508" y="4224802"/>
                  <a:pt x="5862389" y="4223843"/>
                  <a:pt x="5850511" y="4226390"/>
                </a:cubicBezTo>
                <a:lnTo>
                  <a:pt x="5843952" y="4232335"/>
                </a:lnTo>
                <a:cubicBezTo>
                  <a:pt x="5885907" y="4250076"/>
                  <a:pt x="5930083" y="4261031"/>
                  <a:pt x="5976469" y="4265201"/>
                </a:cubicBezTo>
                <a:lnTo>
                  <a:pt x="5982416" y="4271763"/>
                </a:lnTo>
                <a:cubicBezTo>
                  <a:pt x="5982609" y="4273679"/>
                  <a:pt x="5981648" y="4275146"/>
                  <a:pt x="5979533" y="4276167"/>
                </a:cubicBezTo>
                <a:cubicBezTo>
                  <a:pt x="5977420" y="4277184"/>
                  <a:pt x="5976193" y="4277699"/>
                  <a:pt x="5975854" y="4277709"/>
                </a:cubicBezTo>
                <a:lnTo>
                  <a:pt x="5959533" y="4278156"/>
                </a:lnTo>
                <a:cubicBezTo>
                  <a:pt x="5949270" y="4285563"/>
                  <a:pt x="5937342" y="4287010"/>
                  <a:pt x="5923749" y="4282500"/>
                </a:cubicBezTo>
                <a:cubicBezTo>
                  <a:pt x="5910153" y="4277991"/>
                  <a:pt x="5897426" y="4276581"/>
                  <a:pt x="5885564" y="4278267"/>
                </a:cubicBezTo>
                <a:lnTo>
                  <a:pt x="5879002" y="4284210"/>
                </a:lnTo>
                <a:lnTo>
                  <a:pt x="5799702" y="4265254"/>
                </a:lnTo>
                <a:cubicBezTo>
                  <a:pt x="5790025" y="4270785"/>
                  <a:pt x="5776541" y="4270954"/>
                  <a:pt x="5759245" y="4265766"/>
                </a:cubicBezTo>
                <a:cubicBezTo>
                  <a:pt x="5741952" y="4260576"/>
                  <a:pt x="5728087" y="4255712"/>
                  <a:pt x="5717652" y="4251177"/>
                </a:cubicBezTo>
                <a:cubicBezTo>
                  <a:pt x="5718977" y="4255604"/>
                  <a:pt x="5719375" y="4261315"/>
                  <a:pt x="5718845" y="4268315"/>
                </a:cubicBezTo>
                <a:cubicBezTo>
                  <a:pt x="5718316" y="4275315"/>
                  <a:pt x="5715321" y="4279923"/>
                  <a:pt x="5709859" y="4282133"/>
                </a:cubicBezTo>
                <a:cubicBezTo>
                  <a:pt x="5706058" y="4282938"/>
                  <a:pt x="5702638" y="4282352"/>
                  <a:pt x="5699601" y="4280375"/>
                </a:cubicBezTo>
                <a:cubicBezTo>
                  <a:pt x="5696567" y="4278396"/>
                  <a:pt x="5693834" y="4276589"/>
                  <a:pt x="5691407" y="4274955"/>
                </a:cubicBezTo>
                <a:lnTo>
                  <a:pt x="5661965" y="4287291"/>
                </a:lnTo>
                <a:cubicBezTo>
                  <a:pt x="5656962" y="4284407"/>
                  <a:pt x="5651375" y="4282199"/>
                  <a:pt x="5645209" y="4280666"/>
                </a:cubicBezTo>
                <a:cubicBezTo>
                  <a:pt x="5639043" y="4279135"/>
                  <a:pt x="5633038" y="4279100"/>
                  <a:pt x="5627193" y="4280560"/>
                </a:cubicBezTo>
                <a:lnTo>
                  <a:pt x="5619565" y="4282691"/>
                </a:lnTo>
                <a:lnTo>
                  <a:pt x="5616200" y="4300078"/>
                </a:lnTo>
                <a:lnTo>
                  <a:pt x="5602014" y="4308154"/>
                </a:lnTo>
                <a:cubicBezTo>
                  <a:pt x="5595965" y="4309499"/>
                  <a:pt x="5589145" y="4309008"/>
                  <a:pt x="5581556" y="4306673"/>
                </a:cubicBezTo>
                <a:cubicBezTo>
                  <a:pt x="5573968" y="4304341"/>
                  <a:pt x="5567569" y="4301674"/>
                  <a:pt x="5562363" y="4298673"/>
                </a:cubicBezTo>
                <a:lnTo>
                  <a:pt x="5573019" y="4336811"/>
                </a:lnTo>
                <a:cubicBezTo>
                  <a:pt x="5578609" y="4337819"/>
                  <a:pt x="5587251" y="4340543"/>
                  <a:pt x="5598942" y="4344985"/>
                </a:cubicBezTo>
                <a:cubicBezTo>
                  <a:pt x="5610631" y="4349427"/>
                  <a:pt x="5617899" y="4354591"/>
                  <a:pt x="5620743" y="4360479"/>
                </a:cubicBezTo>
                <a:cubicBezTo>
                  <a:pt x="5620997" y="4363834"/>
                  <a:pt x="5618808" y="4365816"/>
                  <a:pt x="5614181" y="4366422"/>
                </a:cubicBezTo>
                <a:cubicBezTo>
                  <a:pt x="5610186" y="4367453"/>
                  <a:pt x="5605515" y="4367902"/>
                  <a:pt x="5600169" y="4367768"/>
                </a:cubicBezTo>
                <a:cubicBezTo>
                  <a:pt x="5594820" y="4367634"/>
                  <a:pt x="5589882" y="4367131"/>
                  <a:pt x="5585355" y="4366253"/>
                </a:cubicBezTo>
                <a:lnTo>
                  <a:pt x="5617827" y="4394182"/>
                </a:lnTo>
                <a:cubicBezTo>
                  <a:pt x="5625339" y="4390113"/>
                  <a:pt x="5633346" y="4388732"/>
                  <a:pt x="5641850" y="4390040"/>
                </a:cubicBezTo>
                <a:cubicBezTo>
                  <a:pt x="5650353" y="4391347"/>
                  <a:pt x="5656831" y="4395533"/>
                  <a:pt x="5661290" y="4402598"/>
                </a:cubicBezTo>
                <a:lnTo>
                  <a:pt x="5671367" y="4408144"/>
                </a:lnTo>
                <a:lnTo>
                  <a:pt x="5675059" y="4407702"/>
                </a:lnTo>
                <a:lnTo>
                  <a:pt x="5730799" y="4426209"/>
                </a:lnTo>
                <a:lnTo>
                  <a:pt x="5732883" y="4425247"/>
                </a:lnTo>
                <a:cubicBezTo>
                  <a:pt x="5736806" y="4423037"/>
                  <a:pt x="5741355" y="4423994"/>
                  <a:pt x="5746532" y="4428116"/>
                </a:cubicBezTo>
                <a:lnTo>
                  <a:pt x="5899189" y="4459468"/>
                </a:lnTo>
                <a:lnTo>
                  <a:pt x="5904210" y="4468293"/>
                </a:lnTo>
                <a:lnTo>
                  <a:pt x="5967800" y="4480601"/>
                </a:lnTo>
                <a:cubicBezTo>
                  <a:pt x="5975246" y="4477834"/>
                  <a:pt x="5982164" y="4473162"/>
                  <a:pt x="5988548" y="4466582"/>
                </a:cubicBezTo>
                <a:cubicBezTo>
                  <a:pt x="5991020" y="4468376"/>
                  <a:pt x="5993929" y="4470816"/>
                  <a:pt x="5997277" y="4473906"/>
                </a:cubicBezTo>
                <a:cubicBezTo>
                  <a:pt x="6000622" y="4476997"/>
                  <a:pt x="6004220" y="4478219"/>
                  <a:pt x="6008065" y="4477571"/>
                </a:cubicBezTo>
                <a:cubicBezTo>
                  <a:pt x="6012055" y="4477144"/>
                  <a:pt x="6016581" y="4478621"/>
                  <a:pt x="6021636" y="4482003"/>
                </a:cubicBezTo>
                <a:cubicBezTo>
                  <a:pt x="6028955" y="4484585"/>
                  <a:pt x="6038072" y="4487177"/>
                  <a:pt x="6048991" y="4489777"/>
                </a:cubicBezTo>
                <a:cubicBezTo>
                  <a:pt x="6059908" y="4492380"/>
                  <a:pt x="6069447" y="4492799"/>
                  <a:pt x="6077606" y="4491034"/>
                </a:cubicBezTo>
                <a:lnTo>
                  <a:pt x="6087980" y="4484022"/>
                </a:lnTo>
                <a:cubicBezTo>
                  <a:pt x="6093763" y="4487549"/>
                  <a:pt x="6101983" y="4492446"/>
                  <a:pt x="6112642" y="4498720"/>
                </a:cubicBezTo>
                <a:cubicBezTo>
                  <a:pt x="6123304" y="4504990"/>
                  <a:pt x="6130992" y="4507981"/>
                  <a:pt x="6135704" y="4507690"/>
                </a:cubicBezTo>
                <a:cubicBezTo>
                  <a:pt x="6138799" y="4505884"/>
                  <a:pt x="6140816" y="4502068"/>
                  <a:pt x="6141756" y="4496236"/>
                </a:cubicBezTo>
                <a:cubicBezTo>
                  <a:pt x="6142697" y="4490407"/>
                  <a:pt x="6146887" y="4487010"/>
                  <a:pt x="6154326" y="4486045"/>
                </a:cubicBezTo>
                <a:cubicBezTo>
                  <a:pt x="6169943" y="4499326"/>
                  <a:pt x="6205334" y="4519929"/>
                  <a:pt x="6260501" y="4547855"/>
                </a:cubicBezTo>
                <a:cubicBezTo>
                  <a:pt x="6315667" y="4575781"/>
                  <a:pt x="6350419" y="4590399"/>
                  <a:pt x="6364745" y="4591705"/>
                </a:cubicBezTo>
                <a:cubicBezTo>
                  <a:pt x="6366786" y="4591049"/>
                  <a:pt x="6369108" y="4589545"/>
                  <a:pt x="6371704" y="4587191"/>
                </a:cubicBezTo>
                <a:cubicBezTo>
                  <a:pt x="6374303" y="4584840"/>
                  <a:pt x="6376355" y="4582381"/>
                  <a:pt x="6377866" y="4579816"/>
                </a:cubicBezTo>
                <a:lnTo>
                  <a:pt x="6409889" y="4591428"/>
                </a:lnTo>
                <a:cubicBezTo>
                  <a:pt x="6414238" y="4587982"/>
                  <a:pt x="6423921" y="4590761"/>
                  <a:pt x="6438939" y="4599754"/>
                </a:cubicBezTo>
                <a:cubicBezTo>
                  <a:pt x="6453958" y="4608750"/>
                  <a:pt x="6464705" y="4615338"/>
                  <a:pt x="6471186" y="4619523"/>
                </a:cubicBezTo>
                <a:lnTo>
                  <a:pt x="6503824" y="4618627"/>
                </a:lnTo>
                <a:lnTo>
                  <a:pt x="6564058" y="4642914"/>
                </a:lnTo>
                <a:cubicBezTo>
                  <a:pt x="6568455" y="4634745"/>
                  <a:pt x="6575264" y="4633357"/>
                  <a:pt x="6584479" y="4638748"/>
                </a:cubicBezTo>
                <a:cubicBezTo>
                  <a:pt x="6593693" y="4644139"/>
                  <a:pt x="6600458" y="4649958"/>
                  <a:pt x="6604772" y="4656203"/>
                </a:cubicBezTo>
                <a:cubicBezTo>
                  <a:pt x="6616822" y="4655494"/>
                  <a:pt x="6636607" y="4663156"/>
                  <a:pt x="6664128" y="4679191"/>
                </a:cubicBezTo>
                <a:cubicBezTo>
                  <a:pt x="6691650" y="4695230"/>
                  <a:pt x="6711812" y="4707925"/>
                  <a:pt x="6724618" y="4717279"/>
                </a:cubicBezTo>
                <a:cubicBezTo>
                  <a:pt x="6732944" y="4707843"/>
                  <a:pt x="6746309" y="4709079"/>
                  <a:pt x="6764710" y="4720983"/>
                </a:cubicBezTo>
                <a:cubicBezTo>
                  <a:pt x="6783111" y="4732887"/>
                  <a:pt x="6797807" y="4738886"/>
                  <a:pt x="6808796" y="4738985"/>
                </a:cubicBezTo>
                <a:lnTo>
                  <a:pt x="6811546" y="4734107"/>
                </a:lnTo>
                <a:cubicBezTo>
                  <a:pt x="6818728" y="4734669"/>
                  <a:pt x="6843215" y="4740161"/>
                  <a:pt x="6885010" y="4750582"/>
                </a:cubicBezTo>
                <a:cubicBezTo>
                  <a:pt x="6926809" y="4761001"/>
                  <a:pt x="6954271" y="4769774"/>
                  <a:pt x="6967396" y="4776899"/>
                </a:cubicBezTo>
                <a:cubicBezTo>
                  <a:pt x="6951819" y="4774484"/>
                  <a:pt x="6934743" y="4772230"/>
                  <a:pt x="6916173" y="4770140"/>
                </a:cubicBezTo>
                <a:cubicBezTo>
                  <a:pt x="6897599" y="4768048"/>
                  <a:pt x="6881326" y="4768657"/>
                  <a:pt x="6867347" y="4771960"/>
                </a:cubicBezTo>
                <a:cubicBezTo>
                  <a:pt x="6867005" y="4771971"/>
                  <a:pt x="6865778" y="4772487"/>
                  <a:pt x="6863665" y="4773504"/>
                </a:cubicBezTo>
                <a:cubicBezTo>
                  <a:pt x="6861553" y="4774524"/>
                  <a:pt x="6860592" y="4775990"/>
                  <a:pt x="6860785" y="4777907"/>
                </a:cubicBezTo>
                <a:lnTo>
                  <a:pt x="6861850" y="4781719"/>
                </a:lnTo>
                <a:lnTo>
                  <a:pt x="6838518" y="4771792"/>
                </a:lnTo>
                <a:lnTo>
                  <a:pt x="6801449" y="4786262"/>
                </a:lnTo>
                <a:cubicBezTo>
                  <a:pt x="6798590" y="4782778"/>
                  <a:pt x="6795391" y="4779904"/>
                  <a:pt x="6791846" y="4777638"/>
                </a:cubicBezTo>
                <a:cubicBezTo>
                  <a:pt x="6788302" y="4775375"/>
                  <a:pt x="6783726" y="4774940"/>
                  <a:pt x="6778120" y="4776334"/>
                </a:cubicBezTo>
                <a:lnTo>
                  <a:pt x="6763931" y="4784411"/>
                </a:lnTo>
                <a:cubicBezTo>
                  <a:pt x="6748349" y="4775231"/>
                  <a:pt x="6716843" y="4767929"/>
                  <a:pt x="6669420" y="4762509"/>
                </a:cubicBezTo>
                <a:cubicBezTo>
                  <a:pt x="6621993" y="4757086"/>
                  <a:pt x="6587211" y="4752758"/>
                  <a:pt x="6565065" y="4749524"/>
                </a:cubicBezTo>
                <a:lnTo>
                  <a:pt x="6571904" y="4788724"/>
                </a:lnTo>
                <a:cubicBezTo>
                  <a:pt x="6570724" y="4791539"/>
                  <a:pt x="6569501" y="4795134"/>
                  <a:pt x="6568240" y="4799515"/>
                </a:cubicBezTo>
                <a:cubicBezTo>
                  <a:pt x="6566978" y="4803893"/>
                  <a:pt x="6564537" y="4806802"/>
                  <a:pt x="6560914" y="4808241"/>
                </a:cubicBezTo>
                <a:cubicBezTo>
                  <a:pt x="6556287" y="4808850"/>
                  <a:pt x="6553033" y="4807017"/>
                  <a:pt x="6551156" y="4802745"/>
                </a:cubicBezTo>
                <a:cubicBezTo>
                  <a:pt x="6544523" y="4806910"/>
                  <a:pt x="6531779" y="4804820"/>
                  <a:pt x="6512916" y="4796471"/>
                </a:cubicBezTo>
                <a:cubicBezTo>
                  <a:pt x="6494053" y="4788123"/>
                  <a:pt x="6480924" y="4780998"/>
                  <a:pt x="6473540" y="4775095"/>
                </a:cubicBezTo>
                <a:lnTo>
                  <a:pt x="6425644" y="4780254"/>
                </a:lnTo>
                <a:cubicBezTo>
                  <a:pt x="6414074" y="4776550"/>
                  <a:pt x="6401114" y="4772463"/>
                  <a:pt x="6386760" y="4767993"/>
                </a:cubicBezTo>
                <a:cubicBezTo>
                  <a:pt x="6372407" y="4763523"/>
                  <a:pt x="6359288" y="4762564"/>
                  <a:pt x="6347410" y="4765111"/>
                </a:cubicBezTo>
                <a:lnTo>
                  <a:pt x="6340851" y="4771056"/>
                </a:lnTo>
                <a:cubicBezTo>
                  <a:pt x="6382806" y="4788797"/>
                  <a:pt x="6426982" y="4799752"/>
                  <a:pt x="6473368" y="4803922"/>
                </a:cubicBezTo>
                <a:lnTo>
                  <a:pt x="6479315" y="4810484"/>
                </a:lnTo>
                <a:cubicBezTo>
                  <a:pt x="6479508" y="4812400"/>
                  <a:pt x="6478547" y="4813867"/>
                  <a:pt x="6476432" y="4814888"/>
                </a:cubicBezTo>
                <a:cubicBezTo>
                  <a:pt x="6474319" y="4815904"/>
                  <a:pt x="6473092" y="4816420"/>
                  <a:pt x="6472753" y="4816430"/>
                </a:cubicBezTo>
                <a:lnTo>
                  <a:pt x="6456432" y="4816877"/>
                </a:lnTo>
                <a:cubicBezTo>
                  <a:pt x="6446169" y="4824284"/>
                  <a:pt x="6434240" y="4825731"/>
                  <a:pt x="6420647" y="4821221"/>
                </a:cubicBezTo>
                <a:cubicBezTo>
                  <a:pt x="6407052" y="4816712"/>
                  <a:pt x="6394325" y="4815302"/>
                  <a:pt x="6382463" y="4816988"/>
                </a:cubicBezTo>
                <a:lnTo>
                  <a:pt x="6375900" y="4822931"/>
                </a:lnTo>
                <a:lnTo>
                  <a:pt x="6296601" y="4803975"/>
                </a:lnTo>
                <a:cubicBezTo>
                  <a:pt x="6286924" y="4809506"/>
                  <a:pt x="6273440" y="4809674"/>
                  <a:pt x="6256143" y="4804486"/>
                </a:cubicBezTo>
                <a:cubicBezTo>
                  <a:pt x="6238850" y="4799297"/>
                  <a:pt x="6224986" y="4794433"/>
                  <a:pt x="6214551" y="4789897"/>
                </a:cubicBezTo>
                <a:cubicBezTo>
                  <a:pt x="6215876" y="4794324"/>
                  <a:pt x="6216273" y="4800036"/>
                  <a:pt x="6215744" y="4807036"/>
                </a:cubicBezTo>
                <a:cubicBezTo>
                  <a:pt x="6215215" y="4814036"/>
                  <a:pt x="6212219" y="4818641"/>
                  <a:pt x="6206758" y="4820854"/>
                </a:cubicBezTo>
                <a:cubicBezTo>
                  <a:pt x="6202957" y="4821658"/>
                  <a:pt x="6199537" y="4821073"/>
                  <a:pt x="6196500" y="4819095"/>
                </a:cubicBezTo>
                <a:cubicBezTo>
                  <a:pt x="6193462" y="4817117"/>
                  <a:pt x="6190733" y="4815310"/>
                  <a:pt x="6188306" y="4813676"/>
                </a:cubicBezTo>
                <a:lnTo>
                  <a:pt x="6158864" y="4826012"/>
                </a:lnTo>
                <a:cubicBezTo>
                  <a:pt x="6153860" y="4823127"/>
                  <a:pt x="6148274" y="4820920"/>
                  <a:pt x="6142107" y="4819386"/>
                </a:cubicBezTo>
                <a:cubicBezTo>
                  <a:pt x="6135942" y="4817856"/>
                  <a:pt x="6129936" y="4817821"/>
                  <a:pt x="6124092" y="4819281"/>
                </a:cubicBezTo>
                <a:lnTo>
                  <a:pt x="6116464" y="4821412"/>
                </a:lnTo>
                <a:lnTo>
                  <a:pt x="6113099" y="4838798"/>
                </a:lnTo>
                <a:lnTo>
                  <a:pt x="6098913" y="4846875"/>
                </a:lnTo>
                <a:cubicBezTo>
                  <a:pt x="6092863" y="4848220"/>
                  <a:pt x="6086043" y="4847728"/>
                  <a:pt x="6078454" y="4845394"/>
                </a:cubicBezTo>
                <a:cubicBezTo>
                  <a:pt x="6070866" y="4843062"/>
                  <a:pt x="6064468" y="4840395"/>
                  <a:pt x="6059262" y="4837394"/>
                </a:cubicBezTo>
                <a:lnTo>
                  <a:pt x="6069917" y="4875532"/>
                </a:lnTo>
                <a:cubicBezTo>
                  <a:pt x="6075507" y="4876540"/>
                  <a:pt x="6084149" y="4879264"/>
                  <a:pt x="6095841" y="4883706"/>
                </a:cubicBezTo>
                <a:cubicBezTo>
                  <a:pt x="6107530" y="4888149"/>
                  <a:pt x="6114798" y="4893312"/>
                  <a:pt x="6117642" y="4899200"/>
                </a:cubicBezTo>
                <a:cubicBezTo>
                  <a:pt x="6117895" y="4902555"/>
                  <a:pt x="6115707" y="4904537"/>
                  <a:pt x="6111079" y="4905143"/>
                </a:cubicBezTo>
                <a:cubicBezTo>
                  <a:pt x="6107085" y="4906175"/>
                  <a:pt x="6102413" y="4906623"/>
                  <a:pt x="6097067" y="4906488"/>
                </a:cubicBezTo>
                <a:cubicBezTo>
                  <a:pt x="6091719" y="4906355"/>
                  <a:pt x="6086781" y="4905852"/>
                  <a:pt x="6082253" y="4904974"/>
                </a:cubicBezTo>
                <a:lnTo>
                  <a:pt x="6114725" y="4932903"/>
                </a:lnTo>
                <a:cubicBezTo>
                  <a:pt x="6122238" y="4928834"/>
                  <a:pt x="6130245" y="4927453"/>
                  <a:pt x="6138748" y="4928760"/>
                </a:cubicBezTo>
                <a:cubicBezTo>
                  <a:pt x="6147252" y="4930068"/>
                  <a:pt x="6153729" y="4934254"/>
                  <a:pt x="6158188" y="4941319"/>
                </a:cubicBezTo>
                <a:cubicBezTo>
                  <a:pt x="6167474" y="4944202"/>
                  <a:pt x="6177796" y="4949886"/>
                  <a:pt x="6189159" y="4958361"/>
                </a:cubicBezTo>
                <a:cubicBezTo>
                  <a:pt x="6200517" y="4966833"/>
                  <a:pt x="6209355" y="4970873"/>
                  <a:pt x="6215670" y="4970480"/>
                </a:cubicBezTo>
                <a:cubicBezTo>
                  <a:pt x="6221155" y="4968349"/>
                  <a:pt x="6225860" y="4966177"/>
                  <a:pt x="6229782" y="4963968"/>
                </a:cubicBezTo>
                <a:cubicBezTo>
                  <a:pt x="6233705" y="4961758"/>
                  <a:pt x="6238254" y="4962714"/>
                  <a:pt x="6243431" y="4966837"/>
                </a:cubicBezTo>
                <a:lnTo>
                  <a:pt x="6396088" y="4998189"/>
                </a:lnTo>
                <a:cubicBezTo>
                  <a:pt x="6400150" y="5000480"/>
                  <a:pt x="6402846" y="5005208"/>
                  <a:pt x="6404161" y="5012376"/>
                </a:cubicBezTo>
                <a:cubicBezTo>
                  <a:pt x="6404415" y="5015731"/>
                  <a:pt x="6402226" y="5017714"/>
                  <a:pt x="6397600" y="5018323"/>
                </a:cubicBezTo>
                <a:cubicBezTo>
                  <a:pt x="6382344" y="5022585"/>
                  <a:pt x="6366026" y="5023031"/>
                  <a:pt x="6348640" y="5019666"/>
                </a:cubicBezTo>
                <a:cubicBezTo>
                  <a:pt x="6341254" y="5015307"/>
                  <a:pt x="6333116" y="5011927"/>
                  <a:pt x="6324224" y="5009530"/>
                </a:cubicBezTo>
                <a:cubicBezTo>
                  <a:pt x="6315331" y="5007133"/>
                  <a:pt x="6306086" y="5007147"/>
                  <a:pt x="6296486" y="5009571"/>
                </a:cubicBezTo>
                <a:cubicBezTo>
                  <a:pt x="6292852" y="5010671"/>
                  <a:pt x="6289896" y="5012354"/>
                  <a:pt x="6287615" y="5014620"/>
                </a:cubicBezTo>
                <a:cubicBezTo>
                  <a:pt x="6285335" y="5016881"/>
                  <a:pt x="6282646" y="5019518"/>
                  <a:pt x="6279549" y="5022527"/>
                </a:cubicBezTo>
                <a:cubicBezTo>
                  <a:pt x="6270933" y="5014998"/>
                  <a:pt x="6261633" y="5008686"/>
                  <a:pt x="6251647" y="5003598"/>
                </a:cubicBezTo>
                <a:cubicBezTo>
                  <a:pt x="6241660" y="4998508"/>
                  <a:pt x="6232358" y="4992200"/>
                  <a:pt x="6223748" y="4984669"/>
                </a:cubicBezTo>
                <a:cubicBezTo>
                  <a:pt x="6221447" y="4992079"/>
                  <a:pt x="6217490" y="4998151"/>
                  <a:pt x="6211877" y="5002888"/>
                </a:cubicBezTo>
                <a:cubicBezTo>
                  <a:pt x="6206264" y="5007625"/>
                  <a:pt x="6199492" y="5007293"/>
                  <a:pt x="6191556" y="5001886"/>
                </a:cubicBezTo>
                <a:lnTo>
                  <a:pt x="6109956" y="5004129"/>
                </a:lnTo>
                <a:cubicBezTo>
                  <a:pt x="6104364" y="4999439"/>
                  <a:pt x="6097675" y="4996338"/>
                  <a:pt x="6089887" y="4994831"/>
                </a:cubicBezTo>
                <a:cubicBezTo>
                  <a:pt x="6082099" y="4993323"/>
                  <a:pt x="6074301" y="4993620"/>
                  <a:pt x="6066494" y="4995713"/>
                </a:cubicBezTo>
                <a:lnTo>
                  <a:pt x="6052754" y="5020111"/>
                </a:lnTo>
                <a:lnTo>
                  <a:pt x="6010354" y="5015511"/>
                </a:lnTo>
                <a:cubicBezTo>
                  <a:pt x="6009707" y="5021772"/>
                  <a:pt x="6006684" y="5026899"/>
                  <a:pt x="6001290" y="5030891"/>
                </a:cubicBezTo>
                <a:cubicBezTo>
                  <a:pt x="5995895" y="5034883"/>
                  <a:pt x="5990167" y="5037682"/>
                  <a:pt x="5984106" y="5039288"/>
                </a:cubicBezTo>
                <a:cubicBezTo>
                  <a:pt x="5983766" y="5039298"/>
                  <a:pt x="5982539" y="5039813"/>
                  <a:pt x="5980427" y="5040833"/>
                </a:cubicBezTo>
                <a:cubicBezTo>
                  <a:pt x="5978312" y="5041851"/>
                  <a:pt x="5977354" y="5043317"/>
                  <a:pt x="5977544" y="5045234"/>
                </a:cubicBezTo>
                <a:cubicBezTo>
                  <a:pt x="5982958" y="5046206"/>
                  <a:pt x="6003934" y="5047712"/>
                  <a:pt x="6040476" y="5049750"/>
                </a:cubicBezTo>
                <a:cubicBezTo>
                  <a:pt x="6077022" y="5051788"/>
                  <a:pt x="6099863" y="5059967"/>
                  <a:pt x="6109002" y="5074286"/>
                </a:cubicBezTo>
                <a:cubicBezTo>
                  <a:pt x="6108307" y="5080390"/>
                  <a:pt x="6099388" y="5086478"/>
                  <a:pt x="6082243" y="5092555"/>
                </a:cubicBezTo>
                <a:cubicBezTo>
                  <a:pt x="6065098" y="5098631"/>
                  <a:pt x="6053471" y="5102391"/>
                  <a:pt x="6047366" y="5103840"/>
                </a:cubicBezTo>
                <a:cubicBezTo>
                  <a:pt x="6040883" y="5106081"/>
                  <a:pt x="6032876" y="5107461"/>
                  <a:pt x="6023343" y="5107982"/>
                </a:cubicBezTo>
                <a:cubicBezTo>
                  <a:pt x="6013810" y="5108505"/>
                  <a:pt x="6007330" y="5104321"/>
                  <a:pt x="6003904" y="5095427"/>
                </a:cubicBezTo>
                <a:lnTo>
                  <a:pt x="5926119" y="5096603"/>
                </a:lnTo>
                <a:cubicBezTo>
                  <a:pt x="5923988" y="5088976"/>
                  <a:pt x="5919108" y="5086230"/>
                  <a:pt x="5911483" y="5088360"/>
                </a:cubicBezTo>
                <a:cubicBezTo>
                  <a:pt x="5905724" y="5090138"/>
                  <a:pt x="5900607" y="5093281"/>
                  <a:pt x="5896128" y="5097789"/>
                </a:cubicBezTo>
                <a:cubicBezTo>
                  <a:pt x="5891648" y="5102294"/>
                  <a:pt x="5888018" y="5107076"/>
                  <a:pt x="5885235" y="5112139"/>
                </a:cubicBezTo>
                <a:lnTo>
                  <a:pt x="5831845" y="5127056"/>
                </a:lnTo>
                <a:lnTo>
                  <a:pt x="5887028" y="5177419"/>
                </a:lnTo>
                <a:cubicBezTo>
                  <a:pt x="5882463" y="5183146"/>
                  <a:pt x="5877896" y="5188877"/>
                  <a:pt x="5873329" y="5194605"/>
                </a:cubicBezTo>
                <a:cubicBezTo>
                  <a:pt x="5868762" y="5200336"/>
                  <a:pt x="5863665" y="5204157"/>
                  <a:pt x="5858033" y="5206076"/>
                </a:cubicBezTo>
                <a:cubicBezTo>
                  <a:pt x="5854311" y="5206858"/>
                  <a:pt x="5851687" y="5206047"/>
                  <a:pt x="5850160" y="5203647"/>
                </a:cubicBezTo>
                <a:cubicBezTo>
                  <a:pt x="5848633" y="5201247"/>
                  <a:pt x="5847650" y="5198952"/>
                  <a:pt x="5847211" y="5196763"/>
                </a:cubicBezTo>
                <a:lnTo>
                  <a:pt x="5810308" y="5182408"/>
                </a:lnTo>
                <a:cubicBezTo>
                  <a:pt x="5793944" y="5182697"/>
                  <a:pt x="5777714" y="5183461"/>
                  <a:pt x="5761616" y="5184705"/>
                </a:cubicBezTo>
                <a:cubicBezTo>
                  <a:pt x="5745517" y="5185946"/>
                  <a:pt x="5729818" y="5188619"/>
                  <a:pt x="5714519" y="5192724"/>
                </a:cubicBezTo>
                <a:cubicBezTo>
                  <a:pt x="5703555" y="5184139"/>
                  <a:pt x="5692172" y="5177725"/>
                  <a:pt x="5680365" y="5173488"/>
                </a:cubicBezTo>
                <a:cubicBezTo>
                  <a:pt x="5668561" y="5169247"/>
                  <a:pt x="5657176" y="5162837"/>
                  <a:pt x="5646212" y="5154251"/>
                </a:cubicBezTo>
                <a:lnTo>
                  <a:pt x="5604880" y="5153463"/>
                </a:lnTo>
                <a:cubicBezTo>
                  <a:pt x="5597667" y="5150339"/>
                  <a:pt x="5590516" y="5149257"/>
                  <a:pt x="5583416" y="5150211"/>
                </a:cubicBezTo>
                <a:cubicBezTo>
                  <a:pt x="5576316" y="5151166"/>
                  <a:pt x="5568629" y="5148175"/>
                  <a:pt x="5560353" y="5141238"/>
                </a:cubicBezTo>
                <a:lnTo>
                  <a:pt x="5541114" y="5175392"/>
                </a:lnTo>
                <a:cubicBezTo>
                  <a:pt x="5536240" y="5172042"/>
                  <a:pt x="5524190" y="5163248"/>
                  <a:pt x="5504963" y="5149005"/>
                </a:cubicBezTo>
                <a:cubicBezTo>
                  <a:pt x="5485739" y="5134762"/>
                  <a:pt x="5473954" y="5126920"/>
                  <a:pt x="5469610" y="5125476"/>
                </a:cubicBezTo>
                <a:cubicBezTo>
                  <a:pt x="5465783" y="5126803"/>
                  <a:pt x="5462531" y="5129255"/>
                  <a:pt x="5459846" y="5132829"/>
                </a:cubicBezTo>
                <a:cubicBezTo>
                  <a:pt x="5457163" y="5136409"/>
                  <a:pt x="5455128" y="5139546"/>
                  <a:pt x="5453740" y="5142246"/>
                </a:cubicBezTo>
                <a:lnTo>
                  <a:pt x="5420652" y="5126822"/>
                </a:lnTo>
                <a:lnTo>
                  <a:pt x="5383133" y="5124972"/>
                </a:lnTo>
                <a:lnTo>
                  <a:pt x="5381452" y="5133665"/>
                </a:lnTo>
                <a:cubicBezTo>
                  <a:pt x="5376071" y="5141075"/>
                  <a:pt x="5370691" y="5142067"/>
                  <a:pt x="5365319" y="5136628"/>
                </a:cubicBezTo>
                <a:cubicBezTo>
                  <a:pt x="5359945" y="5131193"/>
                  <a:pt x="5353883" y="5133402"/>
                  <a:pt x="5347126" y="5143255"/>
                </a:cubicBezTo>
                <a:lnTo>
                  <a:pt x="5312357" y="5136523"/>
                </a:lnTo>
                <a:lnTo>
                  <a:pt x="5301364" y="5156041"/>
                </a:lnTo>
                <a:cubicBezTo>
                  <a:pt x="5301578" y="5156492"/>
                  <a:pt x="5301951" y="5158446"/>
                  <a:pt x="5302487" y="5161891"/>
                </a:cubicBezTo>
                <a:cubicBezTo>
                  <a:pt x="5303021" y="5165341"/>
                  <a:pt x="5302442" y="5167557"/>
                  <a:pt x="5300748" y="5168545"/>
                </a:cubicBezTo>
                <a:cubicBezTo>
                  <a:pt x="5298448" y="5168589"/>
                  <a:pt x="5295310" y="5166554"/>
                  <a:pt x="5291333" y="5162438"/>
                </a:cubicBezTo>
                <a:cubicBezTo>
                  <a:pt x="5287357" y="5158325"/>
                  <a:pt x="5284907" y="5155070"/>
                  <a:pt x="5283981" y="5152674"/>
                </a:cubicBezTo>
                <a:cubicBezTo>
                  <a:pt x="5268814" y="5155713"/>
                  <a:pt x="5253427" y="5155215"/>
                  <a:pt x="5237825" y="5151182"/>
                </a:cubicBezTo>
                <a:cubicBezTo>
                  <a:pt x="5222221" y="5147146"/>
                  <a:pt x="5205883" y="5146914"/>
                  <a:pt x="5188810" y="5150486"/>
                </a:cubicBezTo>
                <a:cubicBezTo>
                  <a:pt x="5187700" y="5146513"/>
                  <a:pt x="5185769" y="5143285"/>
                  <a:pt x="5183019" y="5140797"/>
                </a:cubicBezTo>
                <a:cubicBezTo>
                  <a:pt x="5180270" y="5138311"/>
                  <a:pt x="5176965" y="5137522"/>
                  <a:pt x="5173105" y="5138427"/>
                </a:cubicBezTo>
                <a:cubicBezTo>
                  <a:pt x="5169087" y="5139980"/>
                  <a:pt x="5164999" y="5141291"/>
                  <a:pt x="5160847" y="5142367"/>
                </a:cubicBezTo>
                <a:cubicBezTo>
                  <a:pt x="5156693" y="5143443"/>
                  <a:pt x="5153711" y="5141361"/>
                  <a:pt x="5151907" y="5136127"/>
                </a:cubicBezTo>
                <a:lnTo>
                  <a:pt x="5123700" y="5123452"/>
                </a:lnTo>
                <a:cubicBezTo>
                  <a:pt x="5114145" y="5125435"/>
                  <a:pt x="5104536" y="5125380"/>
                  <a:pt x="5094871" y="5123284"/>
                </a:cubicBezTo>
                <a:cubicBezTo>
                  <a:pt x="5085209" y="5121186"/>
                  <a:pt x="5075600" y="5121133"/>
                  <a:pt x="5066045" y="5123115"/>
                </a:cubicBezTo>
                <a:cubicBezTo>
                  <a:pt x="5059606" y="5125513"/>
                  <a:pt x="5051777" y="5127531"/>
                  <a:pt x="5042554" y="5129163"/>
                </a:cubicBezTo>
                <a:cubicBezTo>
                  <a:pt x="5033333" y="5130799"/>
                  <a:pt x="5027030" y="5127251"/>
                  <a:pt x="5023648" y="5118514"/>
                </a:cubicBezTo>
                <a:lnTo>
                  <a:pt x="4989325" y="5128103"/>
                </a:lnTo>
                <a:lnTo>
                  <a:pt x="4973624" y="5116048"/>
                </a:lnTo>
                <a:cubicBezTo>
                  <a:pt x="4967526" y="5117836"/>
                  <a:pt x="4960385" y="5118633"/>
                  <a:pt x="4952192" y="5118437"/>
                </a:cubicBezTo>
                <a:cubicBezTo>
                  <a:pt x="4944003" y="5118241"/>
                  <a:pt x="4937011" y="5115911"/>
                  <a:pt x="4931224" y="5111448"/>
                </a:cubicBezTo>
                <a:cubicBezTo>
                  <a:pt x="4925486" y="5112368"/>
                  <a:pt x="4919691" y="5111244"/>
                  <a:pt x="4913841" y="5108082"/>
                </a:cubicBezTo>
                <a:cubicBezTo>
                  <a:pt x="4907988" y="5104920"/>
                  <a:pt x="4902194" y="5103800"/>
                  <a:pt x="4896455" y="5104717"/>
                </a:cubicBezTo>
                <a:cubicBezTo>
                  <a:pt x="4894871" y="5106100"/>
                  <a:pt x="4894871" y="5110386"/>
                  <a:pt x="4896447" y="5117566"/>
                </a:cubicBezTo>
                <a:cubicBezTo>
                  <a:pt x="4898027" y="5124749"/>
                  <a:pt x="4899243" y="5129720"/>
                  <a:pt x="4900098" y="5132477"/>
                </a:cubicBezTo>
                <a:cubicBezTo>
                  <a:pt x="4905697" y="5153439"/>
                  <a:pt x="4911813" y="5173488"/>
                  <a:pt x="4918445" y="5192621"/>
                </a:cubicBezTo>
                <a:cubicBezTo>
                  <a:pt x="4925073" y="5211751"/>
                  <a:pt x="4933783" y="5230046"/>
                  <a:pt x="4944572" y="5247503"/>
                </a:cubicBezTo>
                <a:cubicBezTo>
                  <a:pt x="4942382" y="5247942"/>
                  <a:pt x="4940084" y="5248926"/>
                  <a:pt x="4937687" y="5250452"/>
                </a:cubicBezTo>
                <a:cubicBezTo>
                  <a:pt x="4935288" y="5251982"/>
                  <a:pt x="4934477" y="5254605"/>
                  <a:pt x="4935260" y="5258328"/>
                </a:cubicBezTo>
                <a:cubicBezTo>
                  <a:pt x="4936235" y="5260279"/>
                  <a:pt x="4939012" y="5262245"/>
                  <a:pt x="4943590" y="5264223"/>
                </a:cubicBezTo>
                <a:cubicBezTo>
                  <a:pt x="4948166" y="5266198"/>
                  <a:pt x="4951894" y="5267895"/>
                  <a:pt x="4954777" y="5269320"/>
                </a:cubicBezTo>
                <a:lnTo>
                  <a:pt x="4964366" y="5303643"/>
                </a:lnTo>
                <a:lnTo>
                  <a:pt x="4982818" y="5310821"/>
                </a:lnTo>
                <a:lnTo>
                  <a:pt x="4984780" y="5347274"/>
                </a:lnTo>
                <a:cubicBezTo>
                  <a:pt x="4996823" y="5368920"/>
                  <a:pt x="5006749" y="5392184"/>
                  <a:pt x="5014557" y="5417068"/>
                </a:cubicBezTo>
                <a:cubicBezTo>
                  <a:pt x="5022366" y="5441952"/>
                  <a:pt x="5028480" y="5466280"/>
                  <a:pt x="5032895" y="5490057"/>
                </a:cubicBezTo>
                <a:lnTo>
                  <a:pt x="5051347" y="5497238"/>
                </a:lnTo>
                <a:lnTo>
                  <a:pt x="5071591" y="5569695"/>
                </a:lnTo>
                <a:lnTo>
                  <a:pt x="5061664" y="5593024"/>
                </a:lnTo>
                <a:cubicBezTo>
                  <a:pt x="5077659" y="5609199"/>
                  <a:pt x="5088613" y="5627551"/>
                  <a:pt x="5094519" y="5648085"/>
                </a:cubicBezTo>
                <a:cubicBezTo>
                  <a:pt x="5100427" y="5668615"/>
                  <a:pt x="5105926" y="5689520"/>
                  <a:pt x="5111014" y="5710797"/>
                </a:cubicBezTo>
                <a:cubicBezTo>
                  <a:pt x="5114575" y="5719566"/>
                  <a:pt x="5118566" y="5730787"/>
                  <a:pt x="5122987" y="5744454"/>
                </a:cubicBezTo>
                <a:cubicBezTo>
                  <a:pt x="5127405" y="5758122"/>
                  <a:pt x="5123658" y="5767392"/>
                  <a:pt x="5111742" y="5772265"/>
                </a:cubicBezTo>
                <a:lnTo>
                  <a:pt x="5127724" y="5829466"/>
                </a:lnTo>
                <a:lnTo>
                  <a:pt x="5124974" y="5834348"/>
                </a:lnTo>
                <a:cubicBezTo>
                  <a:pt x="5119184" y="5834767"/>
                  <a:pt x="5114336" y="5830296"/>
                  <a:pt x="5110438" y="5820934"/>
                </a:cubicBezTo>
                <a:cubicBezTo>
                  <a:pt x="5106537" y="5811577"/>
                  <a:pt x="5104017" y="5804400"/>
                  <a:pt x="5102879" y="5799406"/>
                </a:cubicBezTo>
                <a:cubicBezTo>
                  <a:pt x="5096606" y="5797479"/>
                  <a:pt x="5085762" y="5781375"/>
                  <a:pt x="5070348" y="5751090"/>
                </a:cubicBezTo>
                <a:cubicBezTo>
                  <a:pt x="5054933" y="5720806"/>
                  <a:pt x="5039949" y="5688803"/>
                  <a:pt x="5025401" y="5655080"/>
                </a:cubicBezTo>
                <a:cubicBezTo>
                  <a:pt x="5010854" y="5621358"/>
                  <a:pt x="5001741" y="5598372"/>
                  <a:pt x="4998065" y="5586125"/>
                </a:cubicBezTo>
                <a:cubicBezTo>
                  <a:pt x="4991249" y="5583490"/>
                  <a:pt x="4985635" y="5578724"/>
                  <a:pt x="4981221" y="5571819"/>
                </a:cubicBezTo>
                <a:cubicBezTo>
                  <a:pt x="4976810" y="5564913"/>
                  <a:pt x="4973786" y="5558391"/>
                  <a:pt x="4972159" y="5552251"/>
                </a:cubicBezTo>
                <a:cubicBezTo>
                  <a:pt x="4961266" y="5550670"/>
                  <a:pt x="4947677" y="5533911"/>
                  <a:pt x="4931388" y="5501975"/>
                </a:cubicBezTo>
                <a:cubicBezTo>
                  <a:pt x="4915099" y="5470039"/>
                  <a:pt x="4904256" y="5448400"/>
                  <a:pt x="4898860" y="5437060"/>
                </a:cubicBezTo>
                <a:cubicBezTo>
                  <a:pt x="4881665" y="5408630"/>
                  <a:pt x="4862301" y="5379781"/>
                  <a:pt x="4840761" y="5350510"/>
                </a:cubicBezTo>
                <a:cubicBezTo>
                  <a:pt x="4819221" y="5321240"/>
                  <a:pt x="4801763" y="5291858"/>
                  <a:pt x="4788383" y="5262362"/>
                </a:cubicBezTo>
                <a:lnTo>
                  <a:pt x="4762135" y="5286138"/>
                </a:lnTo>
                <a:cubicBezTo>
                  <a:pt x="4756246" y="5287441"/>
                  <a:pt x="4751817" y="5289366"/>
                  <a:pt x="4748845" y="5291910"/>
                </a:cubicBezTo>
                <a:cubicBezTo>
                  <a:pt x="4745872" y="5294453"/>
                  <a:pt x="4745366" y="5299391"/>
                  <a:pt x="4747329" y="5306721"/>
                </a:cubicBezTo>
                <a:lnTo>
                  <a:pt x="4750525" y="5318160"/>
                </a:lnTo>
                <a:cubicBezTo>
                  <a:pt x="4738321" y="5320460"/>
                  <a:pt x="4726012" y="5316875"/>
                  <a:pt x="4713603" y="5307406"/>
                </a:cubicBezTo>
                <a:cubicBezTo>
                  <a:pt x="4701195" y="5297941"/>
                  <a:pt x="4693273" y="5287990"/>
                  <a:pt x="4689846" y="5277556"/>
                </a:cubicBezTo>
                <a:lnTo>
                  <a:pt x="4650813" y="5255574"/>
                </a:lnTo>
                <a:lnTo>
                  <a:pt x="4677450" y="5350913"/>
                </a:lnTo>
                <a:cubicBezTo>
                  <a:pt x="4690185" y="5355405"/>
                  <a:pt x="4699404" y="5367563"/>
                  <a:pt x="4705111" y="5387381"/>
                </a:cubicBezTo>
                <a:cubicBezTo>
                  <a:pt x="4710820" y="5407198"/>
                  <a:pt x="4714854" y="5422859"/>
                  <a:pt x="4717211" y="5434363"/>
                </a:cubicBezTo>
                <a:lnTo>
                  <a:pt x="4740991" y="5460612"/>
                </a:lnTo>
                <a:lnTo>
                  <a:pt x="4756973" y="5517813"/>
                </a:lnTo>
                <a:lnTo>
                  <a:pt x="4777552" y="5532619"/>
                </a:lnTo>
                <a:cubicBezTo>
                  <a:pt x="4780609" y="5541102"/>
                  <a:pt x="4784973" y="5546907"/>
                  <a:pt x="4790643" y="5550032"/>
                </a:cubicBezTo>
                <a:cubicBezTo>
                  <a:pt x="4796311" y="5553161"/>
                  <a:pt x="4800941" y="5559918"/>
                  <a:pt x="4804528" y="5570308"/>
                </a:cubicBezTo>
                <a:cubicBezTo>
                  <a:pt x="4806286" y="5575984"/>
                  <a:pt x="4807567" y="5581791"/>
                  <a:pt x="4808371" y="5587734"/>
                </a:cubicBezTo>
                <a:cubicBezTo>
                  <a:pt x="4809175" y="5593678"/>
                  <a:pt x="4808546" y="5600018"/>
                  <a:pt x="4806493" y="5606760"/>
                </a:cubicBezTo>
                <a:cubicBezTo>
                  <a:pt x="4795640" y="5602257"/>
                  <a:pt x="4777820" y="5580170"/>
                  <a:pt x="4753030" y="5540500"/>
                </a:cubicBezTo>
                <a:cubicBezTo>
                  <a:pt x="4728246" y="5500829"/>
                  <a:pt x="4712640" y="5471958"/>
                  <a:pt x="4706218" y="5453881"/>
                </a:cubicBezTo>
                <a:lnTo>
                  <a:pt x="4690517" y="5441822"/>
                </a:lnTo>
                <a:lnTo>
                  <a:pt x="4680927" y="5407499"/>
                </a:lnTo>
                <a:lnTo>
                  <a:pt x="4662476" y="5400322"/>
                </a:lnTo>
                <a:cubicBezTo>
                  <a:pt x="4658814" y="5388755"/>
                  <a:pt x="4652466" y="5377678"/>
                  <a:pt x="4643430" y="5367098"/>
                </a:cubicBezTo>
                <a:cubicBezTo>
                  <a:pt x="4634391" y="5356519"/>
                  <a:pt x="4625449" y="5347198"/>
                  <a:pt x="4616602" y="5339135"/>
                </a:cubicBezTo>
                <a:cubicBezTo>
                  <a:pt x="4613860" y="5329624"/>
                  <a:pt x="4607429" y="5317029"/>
                  <a:pt x="4597312" y="5301355"/>
                </a:cubicBezTo>
                <a:cubicBezTo>
                  <a:pt x="4587192" y="5285681"/>
                  <a:pt x="4577061" y="5278234"/>
                  <a:pt x="4566916" y="5279014"/>
                </a:cubicBezTo>
                <a:lnTo>
                  <a:pt x="4550764" y="5250634"/>
                </a:lnTo>
                <a:cubicBezTo>
                  <a:pt x="4533107" y="5239552"/>
                  <a:pt x="4514751" y="5231491"/>
                  <a:pt x="4495699" y="5226452"/>
                </a:cubicBezTo>
                <a:cubicBezTo>
                  <a:pt x="4476645" y="5221409"/>
                  <a:pt x="4457183" y="5216741"/>
                  <a:pt x="4437311" y="5212442"/>
                </a:cubicBezTo>
                <a:cubicBezTo>
                  <a:pt x="4433492" y="5200919"/>
                  <a:pt x="4426508" y="5190023"/>
                  <a:pt x="4416357" y="5179755"/>
                </a:cubicBezTo>
                <a:cubicBezTo>
                  <a:pt x="4406209" y="5169485"/>
                  <a:pt x="4396630" y="5160340"/>
                  <a:pt x="4387622" y="5152322"/>
                </a:cubicBezTo>
                <a:lnTo>
                  <a:pt x="4401474" y="5201899"/>
                </a:lnTo>
                <a:cubicBezTo>
                  <a:pt x="4393687" y="5215724"/>
                  <a:pt x="4392155" y="5229856"/>
                  <a:pt x="4396876" y="5244295"/>
                </a:cubicBezTo>
                <a:lnTo>
                  <a:pt x="4381452" y="5277383"/>
                </a:lnTo>
                <a:cubicBezTo>
                  <a:pt x="4375492" y="5279049"/>
                  <a:pt x="4369030" y="5279828"/>
                  <a:pt x="4362063" y="5279717"/>
                </a:cubicBezTo>
                <a:cubicBezTo>
                  <a:pt x="4355093" y="5279609"/>
                  <a:pt x="4349050" y="5278216"/>
                  <a:pt x="4343933" y="5275533"/>
                </a:cubicBezTo>
                <a:cubicBezTo>
                  <a:pt x="4341482" y="5266455"/>
                  <a:pt x="4336218" y="5255589"/>
                  <a:pt x="4328145" y="5242942"/>
                </a:cubicBezTo>
                <a:cubicBezTo>
                  <a:pt x="4320075" y="5230295"/>
                  <a:pt x="4311111" y="5224576"/>
                  <a:pt x="4301257" y="5225789"/>
                </a:cubicBezTo>
                <a:lnTo>
                  <a:pt x="4255551" y="5135773"/>
                </a:lnTo>
                <a:lnTo>
                  <a:pt x="4244004" y="5131281"/>
                </a:lnTo>
                <a:lnTo>
                  <a:pt x="4236732" y="5149465"/>
                </a:lnTo>
                <a:lnTo>
                  <a:pt x="4220894" y="5153422"/>
                </a:lnTo>
                <a:lnTo>
                  <a:pt x="4227787" y="5095263"/>
                </a:lnTo>
                <a:lnTo>
                  <a:pt x="4227510" y="5094274"/>
                </a:lnTo>
                <a:lnTo>
                  <a:pt x="4213939" y="5089842"/>
                </a:lnTo>
                <a:lnTo>
                  <a:pt x="4203285" y="5051707"/>
                </a:lnTo>
                <a:lnTo>
                  <a:pt x="4181636" y="5033087"/>
                </a:lnTo>
                <a:lnTo>
                  <a:pt x="4133294" y="5021928"/>
                </a:lnTo>
                <a:cubicBezTo>
                  <a:pt x="4124217" y="5023777"/>
                  <a:pt x="4115562" y="5023456"/>
                  <a:pt x="4107329" y="5020959"/>
                </a:cubicBezTo>
                <a:cubicBezTo>
                  <a:pt x="4099092" y="5018464"/>
                  <a:pt x="4088531" y="5018672"/>
                  <a:pt x="4075642" y="5021590"/>
                </a:cubicBezTo>
                <a:lnTo>
                  <a:pt x="4002288" y="5009192"/>
                </a:lnTo>
                <a:lnTo>
                  <a:pt x="3963704" y="5003530"/>
                </a:lnTo>
                <a:cubicBezTo>
                  <a:pt x="3952400" y="5004461"/>
                  <a:pt x="3930014" y="4999750"/>
                  <a:pt x="3896546" y="4989401"/>
                </a:cubicBezTo>
                <a:cubicBezTo>
                  <a:pt x="3863075" y="4979054"/>
                  <a:pt x="3840578" y="4970264"/>
                  <a:pt x="3829049" y="4963035"/>
                </a:cubicBezTo>
                <a:lnTo>
                  <a:pt x="3744871" y="4941329"/>
                </a:lnTo>
                <a:lnTo>
                  <a:pt x="3714365" y="4949856"/>
                </a:lnTo>
                <a:lnTo>
                  <a:pt x="3694848" y="4938862"/>
                </a:lnTo>
                <a:cubicBezTo>
                  <a:pt x="3685532" y="4940778"/>
                  <a:pt x="3677355" y="4940324"/>
                  <a:pt x="3670311" y="4937495"/>
                </a:cubicBezTo>
                <a:cubicBezTo>
                  <a:pt x="3663268" y="4934666"/>
                  <a:pt x="3656042" y="4933943"/>
                  <a:pt x="3648636" y="4935328"/>
                </a:cubicBezTo>
                <a:cubicBezTo>
                  <a:pt x="3642674" y="4937593"/>
                  <a:pt x="3636752" y="4939078"/>
                  <a:pt x="3630864" y="4939779"/>
                </a:cubicBezTo>
                <a:cubicBezTo>
                  <a:pt x="3624980" y="4940482"/>
                  <a:pt x="3620583" y="4936398"/>
                  <a:pt x="3617679" y="4927531"/>
                </a:cubicBezTo>
                <a:cubicBezTo>
                  <a:pt x="3601967" y="4932608"/>
                  <a:pt x="3586563" y="4931431"/>
                  <a:pt x="3571469" y="4923996"/>
                </a:cubicBezTo>
                <a:lnTo>
                  <a:pt x="3486670" y="4914799"/>
                </a:lnTo>
                <a:cubicBezTo>
                  <a:pt x="3477716" y="4904197"/>
                  <a:pt x="3451187" y="4898761"/>
                  <a:pt x="3407085" y="4898493"/>
                </a:cubicBezTo>
                <a:cubicBezTo>
                  <a:pt x="3362987" y="4898224"/>
                  <a:pt x="3335884" y="4898088"/>
                  <a:pt x="3325774" y="4898085"/>
                </a:cubicBezTo>
                <a:lnTo>
                  <a:pt x="3242043" y="4892701"/>
                </a:lnTo>
                <a:lnTo>
                  <a:pt x="3157247" y="4883500"/>
                </a:lnTo>
                <a:cubicBezTo>
                  <a:pt x="3151460" y="4879037"/>
                  <a:pt x="3144472" y="4876707"/>
                  <a:pt x="3136278" y="4876511"/>
                </a:cubicBezTo>
                <a:cubicBezTo>
                  <a:pt x="3128089" y="4876315"/>
                  <a:pt x="3120945" y="4877112"/>
                  <a:pt x="3114850" y="4878900"/>
                </a:cubicBezTo>
                <a:cubicBezTo>
                  <a:pt x="3100642" y="4874646"/>
                  <a:pt x="3085593" y="4874741"/>
                  <a:pt x="3069703" y="4879181"/>
                </a:cubicBezTo>
                <a:cubicBezTo>
                  <a:pt x="3064817" y="4870268"/>
                  <a:pt x="3051880" y="4865659"/>
                  <a:pt x="3030897" y="4865354"/>
                </a:cubicBezTo>
                <a:cubicBezTo>
                  <a:pt x="3009912" y="4865052"/>
                  <a:pt x="2994228" y="4865321"/>
                  <a:pt x="2983842" y="4866168"/>
                </a:cubicBezTo>
                <a:cubicBezTo>
                  <a:pt x="2978184" y="4853273"/>
                  <a:pt x="2963858" y="4846141"/>
                  <a:pt x="2940862" y="4844773"/>
                </a:cubicBezTo>
                <a:cubicBezTo>
                  <a:pt x="2917868" y="4843401"/>
                  <a:pt x="2897780" y="4845073"/>
                  <a:pt x="2880597" y="4849789"/>
                </a:cubicBezTo>
                <a:cubicBezTo>
                  <a:pt x="2874742" y="4843544"/>
                  <a:pt x="2863011" y="4842028"/>
                  <a:pt x="2845406" y="4845234"/>
                </a:cubicBezTo>
                <a:cubicBezTo>
                  <a:pt x="2827801" y="4848439"/>
                  <a:pt x="2815228" y="4851265"/>
                  <a:pt x="2807690" y="4853713"/>
                </a:cubicBezTo>
                <a:lnTo>
                  <a:pt x="2788791" y="4830215"/>
                </a:lnTo>
                <a:cubicBezTo>
                  <a:pt x="2776475" y="4832115"/>
                  <a:pt x="2765187" y="4832185"/>
                  <a:pt x="2754933" y="4830425"/>
                </a:cubicBezTo>
                <a:lnTo>
                  <a:pt x="2734097" y="4809347"/>
                </a:lnTo>
                <a:lnTo>
                  <a:pt x="2716230" y="4840612"/>
                </a:lnTo>
                <a:cubicBezTo>
                  <a:pt x="2715573" y="4851829"/>
                  <a:pt x="2708971" y="4857109"/>
                  <a:pt x="2696434" y="4856452"/>
                </a:cubicBezTo>
                <a:lnTo>
                  <a:pt x="2688515" y="4856450"/>
                </a:lnTo>
                <a:cubicBezTo>
                  <a:pt x="2687855" y="4865853"/>
                  <a:pt x="2685214" y="4873774"/>
                  <a:pt x="2680596" y="4880207"/>
                </a:cubicBezTo>
                <a:cubicBezTo>
                  <a:pt x="2675976" y="4886644"/>
                  <a:pt x="2673336" y="4894561"/>
                  <a:pt x="2672677" y="4903967"/>
                </a:cubicBezTo>
                <a:lnTo>
                  <a:pt x="2688513" y="4907928"/>
                </a:lnTo>
                <a:lnTo>
                  <a:pt x="2688514" y="4939604"/>
                </a:lnTo>
                <a:lnTo>
                  <a:pt x="2664755" y="4959401"/>
                </a:lnTo>
                <a:cubicBezTo>
                  <a:pt x="2660633" y="4959402"/>
                  <a:pt x="2657004" y="4958412"/>
                  <a:pt x="2653868" y="4956431"/>
                </a:cubicBezTo>
                <a:cubicBezTo>
                  <a:pt x="2650736" y="4954452"/>
                  <a:pt x="2649083" y="4951481"/>
                  <a:pt x="2648918" y="4947522"/>
                </a:cubicBezTo>
                <a:lnTo>
                  <a:pt x="2648920" y="4935642"/>
                </a:lnTo>
                <a:lnTo>
                  <a:pt x="2625160" y="4959401"/>
                </a:lnTo>
                <a:cubicBezTo>
                  <a:pt x="2617076" y="4959567"/>
                  <a:pt x="2610477" y="4962206"/>
                  <a:pt x="2605362" y="4967322"/>
                </a:cubicBezTo>
                <a:cubicBezTo>
                  <a:pt x="2600246" y="4972434"/>
                  <a:pt x="2597609" y="4979035"/>
                  <a:pt x="2597443" y="4987118"/>
                </a:cubicBezTo>
                <a:lnTo>
                  <a:pt x="2581606" y="5006916"/>
                </a:lnTo>
                <a:cubicBezTo>
                  <a:pt x="2581686" y="5013186"/>
                  <a:pt x="2580533" y="5019456"/>
                  <a:pt x="2578141" y="5025724"/>
                </a:cubicBezTo>
                <a:cubicBezTo>
                  <a:pt x="2575749" y="5031995"/>
                  <a:pt x="2571622" y="5036283"/>
                  <a:pt x="2565767" y="5038593"/>
                </a:cubicBezTo>
                <a:lnTo>
                  <a:pt x="2553889" y="5074231"/>
                </a:lnTo>
                <a:cubicBezTo>
                  <a:pt x="2543576" y="5076127"/>
                  <a:pt x="2534502" y="5080254"/>
                  <a:pt x="2526665" y="5086604"/>
                </a:cubicBezTo>
                <a:cubicBezTo>
                  <a:pt x="2518829" y="5092957"/>
                  <a:pt x="2514705" y="5102031"/>
                  <a:pt x="2514290" y="5113826"/>
                </a:cubicBezTo>
                <a:lnTo>
                  <a:pt x="2486573" y="5173220"/>
                </a:lnTo>
                <a:cubicBezTo>
                  <a:pt x="2480221" y="5171325"/>
                  <a:pt x="2474117" y="5172147"/>
                  <a:pt x="2468260" y="5175696"/>
                </a:cubicBezTo>
                <a:cubicBezTo>
                  <a:pt x="2462402" y="5179242"/>
                  <a:pt x="2459269" y="5185016"/>
                  <a:pt x="2458858" y="5193019"/>
                </a:cubicBezTo>
                <a:cubicBezTo>
                  <a:pt x="2450029" y="5200360"/>
                  <a:pt x="2444915" y="5210425"/>
                  <a:pt x="2443511" y="5223211"/>
                </a:cubicBezTo>
                <a:cubicBezTo>
                  <a:pt x="2442108" y="5236000"/>
                  <a:pt x="2437986" y="5243093"/>
                  <a:pt x="2431137" y="5244496"/>
                </a:cubicBezTo>
                <a:lnTo>
                  <a:pt x="2419261" y="5244496"/>
                </a:lnTo>
                <a:cubicBezTo>
                  <a:pt x="2419343" y="5249114"/>
                  <a:pt x="2418188" y="5254722"/>
                  <a:pt x="2415796" y="5261321"/>
                </a:cubicBezTo>
                <a:cubicBezTo>
                  <a:pt x="2413403" y="5267924"/>
                  <a:pt x="2409277" y="5271551"/>
                  <a:pt x="2403419" y="5272213"/>
                </a:cubicBezTo>
                <a:cubicBezTo>
                  <a:pt x="2394266" y="5269902"/>
                  <a:pt x="2389811" y="5259674"/>
                  <a:pt x="2390058" y="5241524"/>
                </a:cubicBezTo>
                <a:cubicBezTo>
                  <a:pt x="2390306" y="5223377"/>
                  <a:pt x="2390799" y="5211168"/>
                  <a:pt x="2391542" y="5204900"/>
                </a:cubicBezTo>
                <a:cubicBezTo>
                  <a:pt x="2378263" y="5204321"/>
                  <a:pt x="2370176" y="5205476"/>
                  <a:pt x="2367289" y="5208362"/>
                </a:cubicBezTo>
                <a:cubicBezTo>
                  <a:pt x="2364402" y="5211251"/>
                  <a:pt x="2363245" y="5219333"/>
                  <a:pt x="2363824" y="5232614"/>
                </a:cubicBezTo>
                <a:lnTo>
                  <a:pt x="2347984" y="5232615"/>
                </a:lnTo>
                <a:lnTo>
                  <a:pt x="2284633" y="5185100"/>
                </a:lnTo>
                <a:cubicBezTo>
                  <a:pt x="2284384" y="5178913"/>
                  <a:pt x="2284878" y="5172479"/>
                  <a:pt x="2286116" y="5165799"/>
                </a:cubicBezTo>
                <a:cubicBezTo>
                  <a:pt x="2287353" y="5159116"/>
                  <a:pt x="2290819" y="5153672"/>
                  <a:pt x="2296513" y="5149465"/>
                </a:cubicBezTo>
                <a:cubicBezTo>
                  <a:pt x="2297664" y="5123479"/>
                  <a:pt x="2302285" y="5097245"/>
                  <a:pt x="2310368" y="5070767"/>
                </a:cubicBezTo>
                <a:cubicBezTo>
                  <a:pt x="2318454" y="5044286"/>
                  <a:pt x="2323074" y="5019041"/>
                  <a:pt x="2324229" y="4995038"/>
                </a:cubicBezTo>
                <a:cubicBezTo>
                  <a:pt x="2338501" y="5000153"/>
                  <a:pt x="2350542" y="5002791"/>
                  <a:pt x="2360358" y="5002957"/>
                </a:cubicBezTo>
                <a:cubicBezTo>
                  <a:pt x="2370178" y="5003121"/>
                  <a:pt x="2375292" y="4993883"/>
                  <a:pt x="2375702" y="4975240"/>
                </a:cubicBezTo>
                <a:cubicBezTo>
                  <a:pt x="2365969" y="4974909"/>
                  <a:pt x="2352770" y="4976559"/>
                  <a:pt x="2336106" y="4980189"/>
                </a:cubicBezTo>
                <a:cubicBezTo>
                  <a:pt x="2319445" y="4983818"/>
                  <a:pt x="2310204" y="4991407"/>
                  <a:pt x="2308390" y="5002957"/>
                </a:cubicBezTo>
                <a:lnTo>
                  <a:pt x="2268795" y="5062352"/>
                </a:lnTo>
                <a:cubicBezTo>
                  <a:pt x="2268795" y="5074891"/>
                  <a:pt x="2264835" y="5085449"/>
                  <a:pt x="2256914" y="5094030"/>
                </a:cubicBezTo>
                <a:cubicBezTo>
                  <a:pt x="2256253" y="5105247"/>
                  <a:pt x="2249654" y="5110527"/>
                  <a:pt x="2237116" y="5109866"/>
                </a:cubicBezTo>
                <a:lnTo>
                  <a:pt x="2229199" y="5109868"/>
                </a:lnTo>
                <a:lnTo>
                  <a:pt x="2189602" y="5173220"/>
                </a:lnTo>
                <a:cubicBezTo>
                  <a:pt x="2189685" y="5177842"/>
                  <a:pt x="2188526" y="5183450"/>
                  <a:pt x="2186135" y="5190050"/>
                </a:cubicBezTo>
                <a:cubicBezTo>
                  <a:pt x="2183744" y="5196649"/>
                  <a:pt x="2179619" y="5200279"/>
                  <a:pt x="2173764" y="5200937"/>
                </a:cubicBezTo>
                <a:cubicBezTo>
                  <a:pt x="2173928" y="5203332"/>
                  <a:pt x="2173595" y="5206465"/>
                  <a:pt x="2172773" y="5210344"/>
                </a:cubicBezTo>
                <a:cubicBezTo>
                  <a:pt x="2171946" y="5214221"/>
                  <a:pt x="2169638" y="5216365"/>
                  <a:pt x="2165843" y="5216776"/>
                </a:cubicBezTo>
                <a:cubicBezTo>
                  <a:pt x="2163861" y="5216530"/>
                  <a:pt x="2161882" y="5215046"/>
                  <a:pt x="2159903" y="5212321"/>
                </a:cubicBezTo>
                <a:cubicBezTo>
                  <a:pt x="2157924" y="5209601"/>
                  <a:pt x="2155945" y="5207124"/>
                  <a:pt x="2153963" y="5204899"/>
                </a:cubicBezTo>
                <a:lnTo>
                  <a:pt x="2134167" y="5232617"/>
                </a:lnTo>
                <a:lnTo>
                  <a:pt x="2102488" y="5244494"/>
                </a:lnTo>
                <a:cubicBezTo>
                  <a:pt x="2100097" y="5250186"/>
                  <a:pt x="2095971" y="5253651"/>
                  <a:pt x="2090114" y="5254888"/>
                </a:cubicBezTo>
                <a:cubicBezTo>
                  <a:pt x="2084258" y="5256125"/>
                  <a:pt x="2079146" y="5256622"/>
                  <a:pt x="2074771" y="5256375"/>
                </a:cubicBezTo>
                <a:lnTo>
                  <a:pt x="2054973" y="5292008"/>
                </a:lnTo>
                <a:cubicBezTo>
                  <a:pt x="2049281" y="5294404"/>
                  <a:pt x="2045819" y="5298527"/>
                  <a:pt x="2044581" y="5304384"/>
                </a:cubicBezTo>
                <a:cubicBezTo>
                  <a:pt x="2043340" y="5310242"/>
                  <a:pt x="2042846" y="5315357"/>
                  <a:pt x="2043096" y="5319728"/>
                </a:cubicBezTo>
                <a:cubicBezTo>
                  <a:pt x="2030553" y="5328307"/>
                  <a:pt x="2019996" y="5338867"/>
                  <a:pt x="2011417" y="5351407"/>
                </a:cubicBezTo>
                <a:cubicBezTo>
                  <a:pt x="2009769" y="5364274"/>
                  <a:pt x="2003167" y="5374172"/>
                  <a:pt x="1991619" y="5381102"/>
                </a:cubicBezTo>
                <a:cubicBezTo>
                  <a:pt x="1980071" y="5388029"/>
                  <a:pt x="1973470" y="5397931"/>
                  <a:pt x="1971822" y="5410798"/>
                </a:cubicBezTo>
                <a:lnTo>
                  <a:pt x="1944105" y="5474153"/>
                </a:lnTo>
                <a:lnTo>
                  <a:pt x="1932224" y="5482073"/>
                </a:lnTo>
                <a:lnTo>
                  <a:pt x="1904506" y="5533549"/>
                </a:lnTo>
                <a:cubicBezTo>
                  <a:pt x="1903351" y="5546827"/>
                  <a:pt x="1898734" y="5558872"/>
                  <a:pt x="1890649" y="5569680"/>
                </a:cubicBezTo>
                <a:cubicBezTo>
                  <a:pt x="1882565" y="5580486"/>
                  <a:pt x="1877944" y="5593521"/>
                  <a:pt x="1876790" y="5608783"/>
                </a:cubicBezTo>
                <a:lnTo>
                  <a:pt x="1864912" y="5585022"/>
                </a:lnTo>
                <a:cubicBezTo>
                  <a:pt x="1853774" y="5584695"/>
                  <a:pt x="1849320" y="5582384"/>
                  <a:pt x="1851547" y="5578092"/>
                </a:cubicBezTo>
                <a:cubicBezTo>
                  <a:pt x="1853774" y="5573804"/>
                  <a:pt x="1858230" y="5569516"/>
                  <a:pt x="1864912" y="5565225"/>
                </a:cubicBezTo>
                <a:lnTo>
                  <a:pt x="1860952" y="5529590"/>
                </a:lnTo>
                <a:cubicBezTo>
                  <a:pt x="1858722" y="5529753"/>
                  <a:pt x="1856250" y="5529424"/>
                  <a:pt x="1853528" y="5528597"/>
                </a:cubicBezTo>
                <a:cubicBezTo>
                  <a:pt x="1850806" y="5527773"/>
                  <a:pt x="1849318" y="5525464"/>
                  <a:pt x="1849073" y="5521669"/>
                </a:cubicBezTo>
                <a:cubicBezTo>
                  <a:pt x="1849484" y="5517628"/>
                  <a:pt x="1851630" y="5513832"/>
                  <a:pt x="1855507" y="5510285"/>
                </a:cubicBezTo>
                <a:cubicBezTo>
                  <a:pt x="1859384" y="5506737"/>
                  <a:pt x="1862518" y="5503935"/>
                  <a:pt x="1864910" y="5501872"/>
                </a:cubicBezTo>
                <a:lnTo>
                  <a:pt x="1876791" y="5474154"/>
                </a:lnTo>
                <a:cubicBezTo>
                  <a:pt x="1884709" y="5465575"/>
                  <a:pt x="1888668" y="5455016"/>
                  <a:pt x="1888669" y="5442477"/>
                </a:cubicBezTo>
                <a:lnTo>
                  <a:pt x="1904506" y="5402882"/>
                </a:lnTo>
                <a:cubicBezTo>
                  <a:pt x="1891885" y="5402055"/>
                  <a:pt x="1887430" y="5397765"/>
                  <a:pt x="1891143" y="5390010"/>
                </a:cubicBezTo>
                <a:cubicBezTo>
                  <a:pt x="1894854" y="5382257"/>
                  <a:pt x="1899311" y="5375988"/>
                  <a:pt x="1904508" y="5371202"/>
                </a:cubicBezTo>
                <a:cubicBezTo>
                  <a:pt x="1910860" y="5367656"/>
                  <a:pt x="1914982" y="5357923"/>
                  <a:pt x="1916881" y="5342002"/>
                </a:cubicBezTo>
                <a:cubicBezTo>
                  <a:pt x="1918777" y="5326080"/>
                  <a:pt x="1927851" y="5313375"/>
                  <a:pt x="1944104" y="5303888"/>
                </a:cubicBezTo>
                <a:lnTo>
                  <a:pt x="1944105" y="5268254"/>
                </a:lnTo>
                <a:lnTo>
                  <a:pt x="1916386" y="5303890"/>
                </a:lnTo>
                <a:cubicBezTo>
                  <a:pt x="1914738" y="5316758"/>
                  <a:pt x="1908135" y="5326656"/>
                  <a:pt x="1896588" y="5333586"/>
                </a:cubicBezTo>
                <a:cubicBezTo>
                  <a:pt x="1885040" y="5340516"/>
                  <a:pt x="1878439" y="5350414"/>
                  <a:pt x="1876791" y="5363285"/>
                </a:cubicBezTo>
                <a:cubicBezTo>
                  <a:pt x="1865651" y="5392237"/>
                  <a:pt x="1849318" y="5424412"/>
                  <a:pt x="1827790" y="5459801"/>
                </a:cubicBezTo>
                <a:cubicBezTo>
                  <a:pt x="1806257" y="5495188"/>
                  <a:pt x="1786956" y="5526370"/>
                  <a:pt x="1769881" y="5553345"/>
                </a:cubicBezTo>
                <a:cubicBezTo>
                  <a:pt x="1769795" y="5559534"/>
                  <a:pt x="1767981" y="5564977"/>
                  <a:pt x="1764434" y="5569678"/>
                </a:cubicBezTo>
                <a:cubicBezTo>
                  <a:pt x="1760887" y="5574383"/>
                  <a:pt x="1756104" y="5576857"/>
                  <a:pt x="1750083" y="5577104"/>
                </a:cubicBezTo>
                <a:lnTo>
                  <a:pt x="1742161" y="5577103"/>
                </a:lnTo>
                <a:cubicBezTo>
                  <a:pt x="1741666" y="5584530"/>
                  <a:pt x="1739686" y="5590469"/>
                  <a:pt x="1736222" y="5594924"/>
                </a:cubicBezTo>
                <a:cubicBezTo>
                  <a:pt x="1732757" y="5599375"/>
                  <a:pt x="1730778" y="5605317"/>
                  <a:pt x="1730282" y="5612741"/>
                </a:cubicBezTo>
                <a:cubicBezTo>
                  <a:pt x="1723848" y="5630558"/>
                  <a:pt x="1713950" y="5646398"/>
                  <a:pt x="1700585" y="5660257"/>
                </a:cubicBezTo>
                <a:cubicBezTo>
                  <a:pt x="1687222" y="5674116"/>
                  <a:pt x="1673364" y="5685995"/>
                  <a:pt x="1659009" y="5695892"/>
                </a:cubicBezTo>
                <a:cubicBezTo>
                  <a:pt x="1658926" y="5703976"/>
                  <a:pt x="1657113" y="5710576"/>
                  <a:pt x="1653566" y="5715691"/>
                </a:cubicBezTo>
                <a:cubicBezTo>
                  <a:pt x="1650018" y="5720805"/>
                  <a:pt x="1645234" y="5723445"/>
                  <a:pt x="1639211" y="5723612"/>
                </a:cubicBezTo>
                <a:lnTo>
                  <a:pt x="1635253" y="5723610"/>
                </a:lnTo>
                <a:lnTo>
                  <a:pt x="1619412" y="5707771"/>
                </a:lnTo>
                <a:lnTo>
                  <a:pt x="1643170" y="5676096"/>
                </a:lnTo>
                <a:lnTo>
                  <a:pt x="1635253" y="5648378"/>
                </a:lnTo>
                <a:lnTo>
                  <a:pt x="1635251" y="5676094"/>
                </a:lnTo>
                <a:lnTo>
                  <a:pt x="1607533" y="5672136"/>
                </a:lnTo>
                <a:lnTo>
                  <a:pt x="1615452" y="5632539"/>
                </a:lnTo>
                <a:lnTo>
                  <a:pt x="1635252" y="5600862"/>
                </a:lnTo>
                <a:lnTo>
                  <a:pt x="1623372" y="5585024"/>
                </a:lnTo>
                <a:lnTo>
                  <a:pt x="1647130" y="5565223"/>
                </a:lnTo>
                <a:cubicBezTo>
                  <a:pt x="1646636" y="5557470"/>
                  <a:pt x="1644655" y="5550211"/>
                  <a:pt x="1641191" y="5543446"/>
                </a:cubicBezTo>
                <a:cubicBezTo>
                  <a:pt x="1637727" y="5536682"/>
                  <a:pt x="1635746" y="5529422"/>
                  <a:pt x="1635252" y="5521668"/>
                </a:cubicBezTo>
                <a:lnTo>
                  <a:pt x="1647130" y="5489991"/>
                </a:lnTo>
                <a:cubicBezTo>
                  <a:pt x="1634179" y="5486856"/>
                  <a:pt x="1634343" y="5473330"/>
                  <a:pt x="1647625" y="5449405"/>
                </a:cubicBezTo>
                <a:cubicBezTo>
                  <a:pt x="1660905" y="5425484"/>
                  <a:pt x="1669982" y="5409975"/>
                  <a:pt x="1674849" y="5402881"/>
                </a:cubicBezTo>
                <a:cubicBezTo>
                  <a:pt x="1668166" y="5398424"/>
                  <a:pt x="1663714" y="5393477"/>
                  <a:pt x="1661484" y="5388030"/>
                </a:cubicBezTo>
                <a:cubicBezTo>
                  <a:pt x="1659256" y="5382589"/>
                  <a:pt x="1663711" y="5379618"/>
                  <a:pt x="1674849" y="5379123"/>
                </a:cubicBezTo>
                <a:cubicBezTo>
                  <a:pt x="1675342" y="5371449"/>
                  <a:pt x="1677321" y="5363036"/>
                  <a:pt x="1680789" y="5353877"/>
                </a:cubicBezTo>
                <a:cubicBezTo>
                  <a:pt x="1684253" y="5344724"/>
                  <a:pt x="1686232" y="5333338"/>
                  <a:pt x="1686728" y="5319726"/>
                </a:cubicBezTo>
                <a:cubicBezTo>
                  <a:pt x="1692833" y="5313707"/>
                  <a:pt x="1698441" y="5306941"/>
                  <a:pt x="1703554" y="5299435"/>
                </a:cubicBezTo>
                <a:cubicBezTo>
                  <a:pt x="1708672" y="5291929"/>
                  <a:pt x="1712300" y="5284174"/>
                  <a:pt x="1714446" y="5276172"/>
                </a:cubicBezTo>
                <a:cubicBezTo>
                  <a:pt x="1714362" y="5269902"/>
                  <a:pt x="1715516" y="5263635"/>
                  <a:pt x="1717908" y="5257364"/>
                </a:cubicBezTo>
                <a:cubicBezTo>
                  <a:pt x="1720303" y="5251095"/>
                  <a:pt x="1724426" y="5246805"/>
                  <a:pt x="1730285" y="5244495"/>
                </a:cubicBezTo>
                <a:cubicBezTo>
                  <a:pt x="1730777" y="5232616"/>
                  <a:pt x="1732756" y="5220736"/>
                  <a:pt x="1736222" y="5208857"/>
                </a:cubicBezTo>
                <a:cubicBezTo>
                  <a:pt x="1739686" y="5196978"/>
                  <a:pt x="1741666" y="5185101"/>
                  <a:pt x="1742163" y="5173222"/>
                </a:cubicBezTo>
                <a:cubicBezTo>
                  <a:pt x="1747277" y="5162084"/>
                  <a:pt x="1754866" y="5146740"/>
                  <a:pt x="1764930" y="5127192"/>
                </a:cubicBezTo>
                <a:cubicBezTo>
                  <a:pt x="1774992" y="5107640"/>
                  <a:pt x="1780605" y="5091308"/>
                  <a:pt x="1781757" y="5078190"/>
                </a:cubicBezTo>
                <a:cubicBezTo>
                  <a:pt x="1790502" y="5074724"/>
                  <a:pt x="1795783" y="5064826"/>
                  <a:pt x="1797598" y="5048492"/>
                </a:cubicBezTo>
                <a:cubicBezTo>
                  <a:pt x="1799412" y="5032159"/>
                  <a:pt x="1804691" y="5018301"/>
                  <a:pt x="1813436" y="5006916"/>
                </a:cubicBezTo>
                <a:cubicBezTo>
                  <a:pt x="1812444" y="4998006"/>
                  <a:pt x="1811456" y="4988109"/>
                  <a:pt x="1810465" y="4977221"/>
                </a:cubicBezTo>
                <a:lnTo>
                  <a:pt x="1822528" y="4962747"/>
                </a:lnTo>
                <a:lnTo>
                  <a:pt x="1787736" y="4936654"/>
                </a:lnTo>
                <a:cubicBezTo>
                  <a:pt x="1787490" y="4930466"/>
                  <a:pt x="1787984" y="4924032"/>
                  <a:pt x="1789221" y="4917349"/>
                </a:cubicBezTo>
                <a:cubicBezTo>
                  <a:pt x="1790459" y="4910666"/>
                  <a:pt x="1793924" y="4905222"/>
                  <a:pt x="1799614" y="4901016"/>
                </a:cubicBezTo>
                <a:cubicBezTo>
                  <a:pt x="1800770" y="4875032"/>
                  <a:pt x="1805391" y="4848798"/>
                  <a:pt x="1813474" y="4822318"/>
                </a:cubicBezTo>
                <a:cubicBezTo>
                  <a:pt x="1821558" y="4795840"/>
                  <a:pt x="1826177" y="4770595"/>
                  <a:pt x="1827334" y="4746591"/>
                </a:cubicBezTo>
                <a:cubicBezTo>
                  <a:pt x="1841604" y="4751704"/>
                  <a:pt x="1853648" y="4754345"/>
                  <a:pt x="1863464" y="4754510"/>
                </a:cubicBezTo>
                <a:cubicBezTo>
                  <a:pt x="1873281" y="4754675"/>
                  <a:pt x="1878395" y="4745437"/>
                  <a:pt x="1878808" y="4726790"/>
                </a:cubicBezTo>
                <a:cubicBezTo>
                  <a:pt x="1869075" y="4726462"/>
                  <a:pt x="1855876" y="4728112"/>
                  <a:pt x="1839212" y="4731742"/>
                </a:cubicBezTo>
                <a:cubicBezTo>
                  <a:pt x="1822548" y="4735372"/>
                  <a:pt x="1813310" y="4742960"/>
                  <a:pt x="1811497" y="4754510"/>
                </a:cubicBezTo>
                <a:lnTo>
                  <a:pt x="1771897" y="4813902"/>
                </a:lnTo>
                <a:cubicBezTo>
                  <a:pt x="1771897" y="4826442"/>
                  <a:pt x="1767938" y="4837003"/>
                  <a:pt x="1760019" y="4845580"/>
                </a:cubicBezTo>
                <a:cubicBezTo>
                  <a:pt x="1759359" y="4856801"/>
                  <a:pt x="1752760" y="4862081"/>
                  <a:pt x="1740223" y="4861419"/>
                </a:cubicBezTo>
                <a:lnTo>
                  <a:pt x="1732301" y="4861419"/>
                </a:lnTo>
                <a:lnTo>
                  <a:pt x="1692705" y="4924775"/>
                </a:lnTo>
                <a:cubicBezTo>
                  <a:pt x="1692787" y="4929393"/>
                  <a:pt x="1691633" y="4935003"/>
                  <a:pt x="1689241" y="4941603"/>
                </a:cubicBezTo>
                <a:cubicBezTo>
                  <a:pt x="1686850" y="4948202"/>
                  <a:pt x="1682725" y="4951830"/>
                  <a:pt x="1676867" y="4952491"/>
                </a:cubicBezTo>
                <a:cubicBezTo>
                  <a:pt x="1677030" y="4954883"/>
                  <a:pt x="1676701" y="4958018"/>
                  <a:pt x="1675878" y="4961894"/>
                </a:cubicBezTo>
                <a:cubicBezTo>
                  <a:pt x="1675052" y="4965771"/>
                  <a:pt x="1672744" y="4967919"/>
                  <a:pt x="1668949" y="4968329"/>
                </a:cubicBezTo>
                <a:cubicBezTo>
                  <a:pt x="1666967" y="4968084"/>
                  <a:pt x="1664989" y="4966599"/>
                  <a:pt x="1663009" y="4963875"/>
                </a:cubicBezTo>
                <a:cubicBezTo>
                  <a:pt x="1661029" y="4961151"/>
                  <a:pt x="1659048" y="4958678"/>
                  <a:pt x="1657069" y="4956452"/>
                </a:cubicBezTo>
                <a:lnTo>
                  <a:pt x="1637270" y="4984168"/>
                </a:lnTo>
                <a:lnTo>
                  <a:pt x="1605594" y="4996047"/>
                </a:lnTo>
                <a:cubicBezTo>
                  <a:pt x="1603200" y="5001740"/>
                  <a:pt x="1599077" y="5005204"/>
                  <a:pt x="1593220" y="5006441"/>
                </a:cubicBezTo>
                <a:cubicBezTo>
                  <a:pt x="1587364" y="5007678"/>
                  <a:pt x="1582248" y="5008173"/>
                  <a:pt x="1577876" y="5007925"/>
                </a:cubicBezTo>
                <a:lnTo>
                  <a:pt x="1558079" y="5043562"/>
                </a:lnTo>
                <a:cubicBezTo>
                  <a:pt x="1552387" y="5045955"/>
                  <a:pt x="1548922" y="5050081"/>
                  <a:pt x="1547683" y="5055935"/>
                </a:cubicBezTo>
                <a:cubicBezTo>
                  <a:pt x="1546446" y="5061792"/>
                  <a:pt x="1545952" y="5066907"/>
                  <a:pt x="1546198" y="5071279"/>
                </a:cubicBezTo>
                <a:cubicBezTo>
                  <a:pt x="1533659" y="5079860"/>
                  <a:pt x="1523102" y="5090417"/>
                  <a:pt x="1514523" y="5102957"/>
                </a:cubicBezTo>
                <a:cubicBezTo>
                  <a:pt x="1512871" y="5115825"/>
                  <a:pt x="1506273" y="5125726"/>
                  <a:pt x="1494725" y="5132655"/>
                </a:cubicBezTo>
                <a:cubicBezTo>
                  <a:pt x="1483174" y="5139583"/>
                  <a:pt x="1476576" y="5149484"/>
                  <a:pt x="1474924" y="5162353"/>
                </a:cubicBezTo>
                <a:lnTo>
                  <a:pt x="1447208" y="5225707"/>
                </a:lnTo>
                <a:lnTo>
                  <a:pt x="1435330" y="5233626"/>
                </a:lnTo>
                <a:lnTo>
                  <a:pt x="1407611" y="5285099"/>
                </a:lnTo>
                <a:cubicBezTo>
                  <a:pt x="1406458" y="5298380"/>
                  <a:pt x="1401837" y="5310426"/>
                  <a:pt x="1393753" y="5321234"/>
                </a:cubicBezTo>
                <a:cubicBezTo>
                  <a:pt x="1385668" y="5332040"/>
                  <a:pt x="1381048" y="5345071"/>
                  <a:pt x="1379893" y="5360334"/>
                </a:cubicBezTo>
                <a:lnTo>
                  <a:pt x="1368015" y="5336576"/>
                </a:lnTo>
                <a:cubicBezTo>
                  <a:pt x="1356879" y="5336245"/>
                  <a:pt x="1352425" y="5333934"/>
                  <a:pt x="1354653" y="5329646"/>
                </a:cubicBezTo>
                <a:cubicBezTo>
                  <a:pt x="1356877" y="5325358"/>
                  <a:pt x="1361332" y="5321066"/>
                  <a:pt x="1368015" y="5316779"/>
                </a:cubicBezTo>
                <a:lnTo>
                  <a:pt x="1364057" y="5281140"/>
                </a:lnTo>
                <a:cubicBezTo>
                  <a:pt x="1361828" y="5281306"/>
                  <a:pt x="1359352" y="5280975"/>
                  <a:pt x="1356631" y="5280151"/>
                </a:cubicBezTo>
                <a:cubicBezTo>
                  <a:pt x="1353909" y="5279327"/>
                  <a:pt x="1352424" y="5277017"/>
                  <a:pt x="1352175" y="5273221"/>
                </a:cubicBezTo>
                <a:cubicBezTo>
                  <a:pt x="1352590" y="5269178"/>
                  <a:pt x="1354733" y="5265386"/>
                  <a:pt x="1358610" y="5261839"/>
                </a:cubicBezTo>
                <a:cubicBezTo>
                  <a:pt x="1362490" y="5258290"/>
                  <a:pt x="1365623" y="5255485"/>
                  <a:pt x="1368016" y="5253425"/>
                </a:cubicBezTo>
                <a:lnTo>
                  <a:pt x="1379893" y="5225706"/>
                </a:lnTo>
                <a:cubicBezTo>
                  <a:pt x="1387815" y="5217128"/>
                  <a:pt x="1391774" y="5206567"/>
                  <a:pt x="1391774" y="5194027"/>
                </a:cubicBezTo>
                <a:lnTo>
                  <a:pt x="1407611" y="5154432"/>
                </a:lnTo>
                <a:cubicBezTo>
                  <a:pt x="1394991" y="5153608"/>
                  <a:pt x="1390536" y="5149318"/>
                  <a:pt x="1394246" y="5141564"/>
                </a:cubicBezTo>
                <a:cubicBezTo>
                  <a:pt x="1397960" y="5133810"/>
                  <a:pt x="1402414" y="5127542"/>
                  <a:pt x="1407611" y="5122756"/>
                </a:cubicBezTo>
                <a:cubicBezTo>
                  <a:pt x="1413962" y="5119207"/>
                  <a:pt x="1418087" y="5109473"/>
                  <a:pt x="1419987" y="5093552"/>
                </a:cubicBezTo>
                <a:cubicBezTo>
                  <a:pt x="1421883" y="5077633"/>
                  <a:pt x="1430957" y="5064928"/>
                  <a:pt x="1447207" y="5055442"/>
                </a:cubicBezTo>
                <a:lnTo>
                  <a:pt x="1447207" y="5019805"/>
                </a:lnTo>
                <a:lnTo>
                  <a:pt x="1419491" y="5055440"/>
                </a:lnTo>
                <a:cubicBezTo>
                  <a:pt x="1417840" y="5068312"/>
                  <a:pt x="1411242" y="5078209"/>
                  <a:pt x="1399694" y="5085139"/>
                </a:cubicBezTo>
                <a:cubicBezTo>
                  <a:pt x="1388143" y="5092070"/>
                  <a:pt x="1381545" y="5101967"/>
                  <a:pt x="1379893" y="5114836"/>
                </a:cubicBezTo>
                <a:cubicBezTo>
                  <a:pt x="1368757" y="5143791"/>
                  <a:pt x="1352424" y="5175965"/>
                  <a:pt x="1330892" y="5211352"/>
                </a:cubicBezTo>
                <a:cubicBezTo>
                  <a:pt x="1309364" y="5246742"/>
                  <a:pt x="1290062" y="5277924"/>
                  <a:pt x="1272984" y="5304899"/>
                </a:cubicBezTo>
                <a:cubicBezTo>
                  <a:pt x="1272901" y="5311084"/>
                  <a:pt x="1271088" y="5316530"/>
                  <a:pt x="1267540" y="5321231"/>
                </a:cubicBezTo>
                <a:cubicBezTo>
                  <a:pt x="1263992" y="5325933"/>
                  <a:pt x="1259209" y="5328407"/>
                  <a:pt x="1253186" y="5328658"/>
                </a:cubicBezTo>
                <a:lnTo>
                  <a:pt x="1245267" y="5328656"/>
                </a:lnTo>
                <a:cubicBezTo>
                  <a:pt x="1244772" y="5336080"/>
                  <a:pt x="1242792" y="5342022"/>
                  <a:pt x="1239327" y="5346473"/>
                </a:cubicBezTo>
                <a:cubicBezTo>
                  <a:pt x="1235863" y="5350928"/>
                  <a:pt x="1233883" y="5356868"/>
                  <a:pt x="1233388" y="5364291"/>
                </a:cubicBezTo>
                <a:cubicBezTo>
                  <a:pt x="1226955" y="5382111"/>
                  <a:pt x="1217053" y="5397949"/>
                  <a:pt x="1203690" y="5411808"/>
                </a:cubicBezTo>
                <a:cubicBezTo>
                  <a:pt x="1190328" y="5425667"/>
                  <a:pt x="1176469" y="5437545"/>
                  <a:pt x="1162115" y="5447446"/>
                </a:cubicBezTo>
                <a:cubicBezTo>
                  <a:pt x="1162032" y="5455530"/>
                  <a:pt x="1160216" y="5462130"/>
                  <a:pt x="1156669" y="5467245"/>
                </a:cubicBezTo>
                <a:cubicBezTo>
                  <a:pt x="1153121" y="5472359"/>
                  <a:pt x="1148338" y="5474999"/>
                  <a:pt x="1142317" y="5475165"/>
                </a:cubicBezTo>
                <a:lnTo>
                  <a:pt x="1138356" y="5475164"/>
                </a:lnTo>
                <a:lnTo>
                  <a:pt x="1122519" y="5459325"/>
                </a:lnTo>
                <a:lnTo>
                  <a:pt x="1146276" y="5427646"/>
                </a:lnTo>
                <a:lnTo>
                  <a:pt x="1138355" y="5399929"/>
                </a:lnTo>
                <a:lnTo>
                  <a:pt x="1138358" y="5427647"/>
                </a:lnTo>
                <a:lnTo>
                  <a:pt x="1110640" y="5423689"/>
                </a:lnTo>
                <a:lnTo>
                  <a:pt x="1118558" y="5384092"/>
                </a:lnTo>
                <a:lnTo>
                  <a:pt x="1138358" y="5352415"/>
                </a:lnTo>
                <a:lnTo>
                  <a:pt x="1126478" y="5336577"/>
                </a:lnTo>
                <a:lnTo>
                  <a:pt x="1150236" y="5316777"/>
                </a:lnTo>
                <a:cubicBezTo>
                  <a:pt x="1149742" y="5309023"/>
                  <a:pt x="1147761" y="5301764"/>
                  <a:pt x="1144297" y="5294999"/>
                </a:cubicBezTo>
                <a:cubicBezTo>
                  <a:pt x="1140830" y="5288236"/>
                  <a:pt x="1138852" y="5280975"/>
                  <a:pt x="1138358" y="5273222"/>
                </a:cubicBezTo>
                <a:lnTo>
                  <a:pt x="1150236" y="5241545"/>
                </a:lnTo>
                <a:cubicBezTo>
                  <a:pt x="1137285" y="5238409"/>
                  <a:pt x="1137448" y="5224879"/>
                  <a:pt x="1150732" y="5200958"/>
                </a:cubicBezTo>
                <a:cubicBezTo>
                  <a:pt x="1164012" y="5177037"/>
                  <a:pt x="1173087" y="5161526"/>
                  <a:pt x="1177953" y="5154431"/>
                </a:cubicBezTo>
                <a:cubicBezTo>
                  <a:pt x="1171272" y="5149978"/>
                  <a:pt x="1166815" y="5145027"/>
                  <a:pt x="1164590" y="5139583"/>
                </a:cubicBezTo>
                <a:cubicBezTo>
                  <a:pt x="1162361" y="5134139"/>
                  <a:pt x="1166816" y="5131168"/>
                  <a:pt x="1177955" y="5130672"/>
                </a:cubicBezTo>
                <a:cubicBezTo>
                  <a:pt x="1178448" y="5123002"/>
                  <a:pt x="1180428" y="5114589"/>
                  <a:pt x="1183892" y="5105432"/>
                </a:cubicBezTo>
                <a:cubicBezTo>
                  <a:pt x="1187356" y="5096275"/>
                  <a:pt x="1189338" y="5084891"/>
                  <a:pt x="1189831" y="5071280"/>
                </a:cubicBezTo>
                <a:cubicBezTo>
                  <a:pt x="1195935" y="5065258"/>
                  <a:pt x="1201547" y="5058494"/>
                  <a:pt x="1206660" y="5050985"/>
                </a:cubicBezTo>
                <a:cubicBezTo>
                  <a:pt x="1211773" y="5043480"/>
                  <a:pt x="1215406" y="5035725"/>
                  <a:pt x="1217548" y="5027726"/>
                </a:cubicBezTo>
                <a:cubicBezTo>
                  <a:pt x="1217466" y="5021456"/>
                  <a:pt x="1218621" y="5015184"/>
                  <a:pt x="1221014" y="5008917"/>
                </a:cubicBezTo>
                <a:cubicBezTo>
                  <a:pt x="1223406" y="5002646"/>
                  <a:pt x="1227532" y="4998358"/>
                  <a:pt x="1233388" y="4996049"/>
                </a:cubicBezTo>
                <a:cubicBezTo>
                  <a:pt x="1233883" y="4984167"/>
                  <a:pt x="1235863" y="4972289"/>
                  <a:pt x="1239328" y="4960410"/>
                </a:cubicBezTo>
                <a:cubicBezTo>
                  <a:pt x="1242793" y="4948531"/>
                  <a:pt x="1244773" y="4936654"/>
                  <a:pt x="1245265" y="4924773"/>
                </a:cubicBezTo>
                <a:cubicBezTo>
                  <a:pt x="1250381" y="4913638"/>
                  <a:pt x="1257973" y="4898293"/>
                  <a:pt x="1268035" y="4878742"/>
                </a:cubicBezTo>
                <a:cubicBezTo>
                  <a:pt x="1278098" y="4859193"/>
                  <a:pt x="1283707" y="4842859"/>
                  <a:pt x="1284864" y="4829743"/>
                </a:cubicBezTo>
                <a:cubicBezTo>
                  <a:pt x="1293608" y="4826277"/>
                  <a:pt x="1298886" y="4816380"/>
                  <a:pt x="1300701" y="4800047"/>
                </a:cubicBezTo>
                <a:cubicBezTo>
                  <a:pt x="1302515" y="4783713"/>
                  <a:pt x="1307797" y="4769854"/>
                  <a:pt x="1316539" y="4758467"/>
                </a:cubicBezTo>
                <a:cubicBezTo>
                  <a:pt x="1315550" y="4749559"/>
                  <a:pt x="1314561" y="4739659"/>
                  <a:pt x="1313571" y="4728771"/>
                </a:cubicBezTo>
                <a:lnTo>
                  <a:pt x="1325631" y="4714298"/>
                </a:lnTo>
                <a:lnTo>
                  <a:pt x="1290842" y="4688204"/>
                </a:lnTo>
                <a:cubicBezTo>
                  <a:pt x="1290592" y="4682018"/>
                  <a:pt x="1291090" y="4675582"/>
                  <a:pt x="1292328" y="4668902"/>
                </a:cubicBezTo>
                <a:cubicBezTo>
                  <a:pt x="1293565" y="4662219"/>
                  <a:pt x="1297027" y="4656776"/>
                  <a:pt x="1302721" y="4652569"/>
                </a:cubicBezTo>
                <a:cubicBezTo>
                  <a:pt x="1303876" y="4626582"/>
                  <a:pt x="1308494" y="4600352"/>
                  <a:pt x="1316580" y="4573871"/>
                </a:cubicBezTo>
                <a:cubicBezTo>
                  <a:pt x="1324663" y="4547390"/>
                  <a:pt x="1329283" y="4522148"/>
                  <a:pt x="1330436" y="4498142"/>
                </a:cubicBezTo>
                <a:cubicBezTo>
                  <a:pt x="1344710" y="4503258"/>
                  <a:pt x="1356754" y="4505895"/>
                  <a:pt x="1366571" y="4506063"/>
                </a:cubicBezTo>
                <a:cubicBezTo>
                  <a:pt x="1376386" y="4506225"/>
                  <a:pt x="1381500" y="4496987"/>
                  <a:pt x="1381914" y="4478343"/>
                </a:cubicBezTo>
                <a:cubicBezTo>
                  <a:pt x="1372177" y="4478014"/>
                  <a:pt x="1358979" y="4479666"/>
                  <a:pt x="1342317" y="4483292"/>
                </a:cubicBezTo>
                <a:cubicBezTo>
                  <a:pt x="1325653" y="4486922"/>
                  <a:pt x="1316413" y="4494514"/>
                  <a:pt x="1314598" y="4506061"/>
                </a:cubicBezTo>
                <a:lnTo>
                  <a:pt x="1275003" y="4565456"/>
                </a:lnTo>
                <a:cubicBezTo>
                  <a:pt x="1275003" y="4577995"/>
                  <a:pt x="1271043" y="4588553"/>
                  <a:pt x="1263125" y="4597133"/>
                </a:cubicBezTo>
                <a:cubicBezTo>
                  <a:pt x="1262464" y="4608351"/>
                  <a:pt x="1255865" y="4613631"/>
                  <a:pt x="1243324" y="4612971"/>
                </a:cubicBezTo>
                <a:lnTo>
                  <a:pt x="1235407" y="4612972"/>
                </a:lnTo>
                <a:lnTo>
                  <a:pt x="1195810" y="4676325"/>
                </a:lnTo>
                <a:cubicBezTo>
                  <a:pt x="1195893" y="4680947"/>
                  <a:pt x="1194738" y="4686554"/>
                  <a:pt x="1192347" y="4693153"/>
                </a:cubicBezTo>
                <a:cubicBezTo>
                  <a:pt x="1189952" y="4699753"/>
                  <a:pt x="1185828" y="4703383"/>
                  <a:pt x="1179972" y="4704044"/>
                </a:cubicBezTo>
                <a:cubicBezTo>
                  <a:pt x="1180137" y="4706436"/>
                  <a:pt x="1179806" y="4709568"/>
                  <a:pt x="1178981" y="4713448"/>
                </a:cubicBezTo>
                <a:cubicBezTo>
                  <a:pt x="1178158" y="4717324"/>
                  <a:pt x="1175846" y="4719470"/>
                  <a:pt x="1172051" y="4719883"/>
                </a:cubicBezTo>
                <a:cubicBezTo>
                  <a:pt x="1170073" y="4719634"/>
                  <a:pt x="1168094" y="4718149"/>
                  <a:pt x="1166112" y="4715429"/>
                </a:cubicBezTo>
                <a:cubicBezTo>
                  <a:pt x="1164132" y="4712705"/>
                  <a:pt x="1162154" y="4710231"/>
                  <a:pt x="1160174" y="4708002"/>
                </a:cubicBezTo>
                <a:lnTo>
                  <a:pt x="1140375" y="4735721"/>
                </a:lnTo>
                <a:lnTo>
                  <a:pt x="1108700" y="4747601"/>
                </a:lnTo>
                <a:cubicBezTo>
                  <a:pt x="1106305" y="4753290"/>
                  <a:pt x="1102183" y="4756757"/>
                  <a:pt x="1096323" y="4757995"/>
                </a:cubicBezTo>
                <a:cubicBezTo>
                  <a:pt x="1090466" y="4759232"/>
                  <a:pt x="1085354" y="4759726"/>
                  <a:pt x="1080979" y="4759479"/>
                </a:cubicBezTo>
                <a:lnTo>
                  <a:pt x="1061182" y="4795116"/>
                </a:lnTo>
                <a:cubicBezTo>
                  <a:pt x="1055492" y="4797508"/>
                  <a:pt x="1052027" y="4801631"/>
                  <a:pt x="1050789" y="4807488"/>
                </a:cubicBezTo>
                <a:cubicBezTo>
                  <a:pt x="1049552" y="4813345"/>
                  <a:pt x="1049058" y="4818460"/>
                  <a:pt x="1049304" y="4822833"/>
                </a:cubicBezTo>
                <a:cubicBezTo>
                  <a:pt x="1036765" y="4831411"/>
                  <a:pt x="1026205" y="4841971"/>
                  <a:pt x="1017626" y="4854511"/>
                </a:cubicBezTo>
                <a:cubicBezTo>
                  <a:pt x="1015977" y="4867379"/>
                  <a:pt x="1009375" y="4877277"/>
                  <a:pt x="997828" y="4884207"/>
                </a:cubicBezTo>
                <a:cubicBezTo>
                  <a:pt x="986280" y="4891137"/>
                  <a:pt x="979679" y="4901035"/>
                  <a:pt x="978030" y="4913903"/>
                </a:cubicBezTo>
                <a:lnTo>
                  <a:pt x="950313" y="4977257"/>
                </a:lnTo>
                <a:lnTo>
                  <a:pt x="938433" y="4985177"/>
                </a:lnTo>
                <a:lnTo>
                  <a:pt x="910717" y="5036652"/>
                </a:lnTo>
                <a:cubicBezTo>
                  <a:pt x="909560" y="5049935"/>
                  <a:pt x="904942" y="5061977"/>
                  <a:pt x="896858" y="5072783"/>
                </a:cubicBezTo>
                <a:cubicBezTo>
                  <a:pt x="888773" y="5083590"/>
                  <a:pt x="884155" y="5096624"/>
                  <a:pt x="882999" y="5111887"/>
                </a:cubicBezTo>
                <a:lnTo>
                  <a:pt x="871121" y="5088129"/>
                </a:lnTo>
                <a:cubicBezTo>
                  <a:pt x="859982" y="5087799"/>
                  <a:pt x="855528" y="5085488"/>
                  <a:pt x="857756" y="5081200"/>
                </a:cubicBezTo>
                <a:cubicBezTo>
                  <a:pt x="859983" y="5076908"/>
                  <a:pt x="864438" y="5072620"/>
                  <a:pt x="871120" y="5068329"/>
                </a:cubicBezTo>
                <a:lnTo>
                  <a:pt x="867160" y="5032695"/>
                </a:lnTo>
                <a:cubicBezTo>
                  <a:pt x="864934" y="5032859"/>
                  <a:pt x="862459" y="5032529"/>
                  <a:pt x="859737" y="5031705"/>
                </a:cubicBezTo>
                <a:cubicBezTo>
                  <a:pt x="857014" y="5030878"/>
                  <a:pt x="855529" y="5028567"/>
                  <a:pt x="855282" y="5024774"/>
                </a:cubicBezTo>
                <a:cubicBezTo>
                  <a:pt x="855693" y="5020732"/>
                  <a:pt x="857838" y="5016937"/>
                  <a:pt x="861715" y="5013389"/>
                </a:cubicBezTo>
                <a:cubicBezTo>
                  <a:pt x="865592" y="5009841"/>
                  <a:pt x="868729" y="5007039"/>
                  <a:pt x="871122" y="5004975"/>
                </a:cubicBezTo>
                <a:lnTo>
                  <a:pt x="883000" y="4977259"/>
                </a:lnTo>
                <a:cubicBezTo>
                  <a:pt x="890917" y="4968679"/>
                  <a:pt x="894877" y="4958121"/>
                  <a:pt x="894877" y="4945581"/>
                </a:cubicBezTo>
                <a:lnTo>
                  <a:pt x="910717" y="4905985"/>
                </a:lnTo>
                <a:cubicBezTo>
                  <a:pt x="898094" y="4905162"/>
                  <a:pt x="893642" y="4900871"/>
                  <a:pt x="897353" y="4893118"/>
                </a:cubicBezTo>
                <a:cubicBezTo>
                  <a:pt x="901066" y="4885360"/>
                  <a:pt x="905520" y="4879092"/>
                  <a:pt x="910717" y="4874309"/>
                </a:cubicBezTo>
                <a:cubicBezTo>
                  <a:pt x="917068" y="4870761"/>
                  <a:pt x="921193" y="4861026"/>
                  <a:pt x="923090" y="4845107"/>
                </a:cubicBezTo>
                <a:cubicBezTo>
                  <a:pt x="924988" y="4829183"/>
                  <a:pt x="934064" y="4816481"/>
                  <a:pt x="950313" y="4806995"/>
                </a:cubicBezTo>
                <a:lnTo>
                  <a:pt x="950313" y="4771358"/>
                </a:lnTo>
                <a:lnTo>
                  <a:pt x="922594" y="4806994"/>
                </a:lnTo>
                <a:cubicBezTo>
                  <a:pt x="920946" y="4819862"/>
                  <a:pt x="914348" y="4829762"/>
                  <a:pt x="902796" y="4836690"/>
                </a:cubicBezTo>
                <a:cubicBezTo>
                  <a:pt x="891249" y="4843620"/>
                  <a:pt x="884651" y="4853520"/>
                  <a:pt x="882999" y="4866389"/>
                </a:cubicBezTo>
                <a:cubicBezTo>
                  <a:pt x="871863" y="4895344"/>
                  <a:pt x="855529" y="4927515"/>
                  <a:pt x="833998" y="4962905"/>
                </a:cubicBezTo>
                <a:cubicBezTo>
                  <a:pt x="812470" y="4998295"/>
                  <a:pt x="793164" y="5029475"/>
                  <a:pt x="776089" y="5056449"/>
                </a:cubicBezTo>
                <a:cubicBezTo>
                  <a:pt x="776007" y="5062637"/>
                  <a:pt x="774190" y="5068084"/>
                  <a:pt x="770643" y="5072785"/>
                </a:cubicBezTo>
                <a:cubicBezTo>
                  <a:pt x="767098" y="5077486"/>
                  <a:pt x="762312" y="5079961"/>
                  <a:pt x="756291" y="5080208"/>
                </a:cubicBezTo>
                <a:lnTo>
                  <a:pt x="748370" y="5080210"/>
                </a:lnTo>
                <a:cubicBezTo>
                  <a:pt x="747878" y="5087633"/>
                  <a:pt x="745895" y="5093573"/>
                  <a:pt x="742434" y="5098027"/>
                </a:cubicBezTo>
                <a:cubicBezTo>
                  <a:pt x="738966" y="5102483"/>
                  <a:pt x="736986" y="5108422"/>
                  <a:pt x="736491" y="5115845"/>
                </a:cubicBezTo>
                <a:cubicBezTo>
                  <a:pt x="730057" y="5133662"/>
                  <a:pt x="720159" y="5149502"/>
                  <a:pt x="706796" y="5163361"/>
                </a:cubicBezTo>
                <a:cubicBezTo>
                  <a:pt x="693431" y="5177221"/>
                  <a:pt x="679572" y="5189099"/>
                  <a:pt x="665218" y="5198997"/>
                </a:cubicBezTo>
                <a:cubicBezTo>
                  <a:pt x="665138" y="5207083"/>
                  <a:pt x="663322" y="5213681"/>
                  <a:pt x="659774" y="5218795"/>
                </a:cubicBezTo>
                <a:cubicBezTo>
                  <a:pt x="656227" y="5223909"/>
                  <a:pt x="651443" y="5226550"/>
                  <a:pt x="645422" y="5226715"/>
                </a:cubicBezTo>
                <a:lnTo>
                  <a:pt x="641462" y="5226715"/>
                </a:lnTo>
                <a:lnTo>
                  <a:pt x="625621" y="5210876"/>
                </a:lnTo>
                <a:lnTo>
                  <a:pt x="649382" y="5179199"/>
                </a:lnTo>
                <a:lnTo>
                  <a:pt x="641462" y="5151482"/>
                </a:lnTo>
                <a:lnTo>
                  <a:pt x="641460" y="5179198"/>
                </a:lnTo>
                <a:lnTo>
                  <a:pt x="613745" y="5175239"/>
                </a:lnTo>
                <a:lnTo>
                  <a:pt x="621664" y="5135645"/>
                </a:lnTo>
                <a:lnTo>
                  <a:pt x="641460" y="5103966"/>
                </a:lnTo>
                <a:lnTo>
                  <a:pt x="629583" y="5088127"/>
                </a:lnTo>
                <a:lnTo>
                  <a:pt x="653339" y="5068331"/>
                </a:lnTo>
                <a:cubicBezTo>
                  <a:pt x="652844" y="5060574"/>
                  <a:pt x="650865" y="5053318"/>
                  <a:pt x="647400" y="5046553"/>
                </a:cubicBezTo>
                <a:cubicBezTo>
                  <a:pt x="643935" y="5039786"/>
                  <a:pt x="641956" y="5032529"/>
                  <a:pt x="641460" y="5024773"/>
                </a:cubicBezTo>
                <a:lnTo>
                  <a:pt x="653340" y="4993098"/>
                </a:lnTo>
                <a:cubicBezTo>
                  <a:pt x="640391" y="4989962"/>
                  <a:pt x="640555" y="4976433"/>
                  <a:pt x="653835" y="4952512"/>
                </a:cubicBezTo>
                <a:cubicBezTo>
                  <a:pt x="667117" y="4928587"/>
                  <a:pt x="676190" y="4913080"/>
                  <a:pt x="681057" y="4905985"/>
                </a:cubicBezTo>
                <a:cubicBezTo>
                  <a:pt x="674374" y="4901529"/>
                  <a:pt x="669922" y="4896581"/>
                  <a:pt x="667693" y="4891137"/>
                </a:cubicBezTo>
                <a:cubicBezTo>
                  <a:pt x="665468" y="4885692"/>
                  <a:pt x="669922" y="4882721"/>
                  <a:pt x="681058" y="4882227"/>
                </a:cubicBezTo>
                <a:cubicBezTo>
                  <a:pt x="681551" y="4874557"/>
                  <a:pt x="683534" y="4866142"/>
                  <a:pt x="686998" y="4856985"/>
                </a:cubicBezTo>
                <a:cubicBezTo>
                  <a:pt x="690462" y="4847828"/>
                  <a:pt x="692441" y="4836445"/>
                  <a:pt x="692937" y="4822833"/>
                </a:cubicBezTo>
                <a:cubicBezTo>
                  <a:pt x="699041" y="4816811"/>
                  <a:pt x="704650" y="4810048"/>
                  <a:pt x="709766" y="4802539"/>
                </a:cubicBezTo>
                <a:cubicBezTo>
                  <a:pt x="714880" y="4795033"/>
                  <a:pt x="718509" y="4787279"/>
                  <a:pt x="720654" y="4779276"/>
                </a:cubicBezTo>
                <a:cubicBezTo>
                  <a:pt x="720571" y="4773006"/>
                  <a:pt x="721727" y="4766738"/>
                  <a:pt x="724120" y="4760470"/>
                </a:cubicBezTo>
                <a:cubicBezTo>
                  <a:pt x="726512" y="4754199"/>
                  <a:pt x="730635" y="4749909"/>
                  <a:pt x="736492" y="4747599"/>
                </a:cubicBezTo>
                <a:cubicBezTo>
                  <a:pt x="736986" y="4735720"/>
                  <a:pt x="738969" y="4723843"/>
                  <a:pt x="742434" y="4711963"/>
                </a:cubicBezTo>
                <a:cubicBezTo>
                  <a:pt x="745896" y="4700085"/>
                  <a:pt x="747875" y="4688205"/>
                  <a:pt x="748371" y="4676326"/>
                </a:cubicBezTo>
                <a:cubicBezTo>
                  <a:pt x="753487" y="4665191"/>
                  <a:pt x="761075" y="4649848"/>
                  <a:pt x="771138" y="4630296"/>
                </a:cubicBezTo>
                <a:cubicBezTo>
                  <a:pt x="781204" y="4610746"/>
                  <a:pt x="786813" y="4594412"/>
                  <a:pt x="787969" y="4581293"/>
                </a:cubicBezTo>
                <a:cubicBezTo>
                  <a:pt x="796711" y="4577832"/>
                  <a:pt x="801991" y="4567930"/>
                  <a:pt x="803806" y="4551597"/>
                </a:cubicBezTo>
                <a:cubicBezTo>
                  <a:pt x="805620" y="4535263"/>
                  <a:pt x="810899" y="4521405"/>
                  <a:pt x="819645" y="4510021"/>
                </a:cubicBezTo>
                <a:cubicBezTo>
                  <a:pt x="818656" y="4501113"/>
                  <a:pt x="817664" y="4491213"/>
                  <a:pt x="816673" y="4480325"/>
                </a:cubicBezTo>
                <a:cubicBezTo>
                  <a:pt x="815685" y="4469433"/>
                  <a:pt x="820635" y="4463497"/>
                  <a:pt x="831523" y="4462507"/>
                </a:cubicBezTo>
                <a:cubicBezTo>
                  <a:pt x="830780" y="4449389"/>
                  <a:pt x="830286" y="4433058"/>
                  <a:pt x="830040" y="4413505"/>
                </a:cubicBezTo>
                <a:cubicBezTo>
                  <a:pt x="829792" y="4393957"/>
                  <a:pt x="834246" y="4378612"/>
                  <a:pt x="843402" y="4367475"/>
                </a:cubicBezTo>
                <a:cubicBezTo>
                  <a:pt x="847279" y="4355349"/>
                  <a:pt x="852394" y="4342976"/>
                  <a:pt x="858746" y="4330354"/>
                </a:cubicBezTo>
                <a:cubicBezTo>
                  <a:pt x="865098" y="4317733"/>
                  <a:pt x="873183" y="4306347"/>
                  <a:pt x="882999" y="4296201"/>
                </a:cubicBezTo>
                <a:cubicBezTo>
                  <a:pt x="884155" y="4281023"/>
                  <a:pt x="888774" y="4267823"/>
                  <a:pt x="896859" y="4256603"/>
                </a:cubicBezTo>
                <a:cubicBezTo>
                  <a:pt x="904941" y="4245387"/>
                  <a:pt x="909561" y="4232187"/>
                  <a:pt x="910716" y="4217009"/>
                </a:cubicBezTo>
                <a:lnTo>
                  <a:pt x="938433" y="4157616"/>
                </a:lnTo>
                <a:cubicBezTo>
                  <a:pt x="941320" y="4154974"/>
                  <a:pt x="946435" y="4143426"/>
                  <a:pt x="953776" y="4122966"/>
                </a:cubicBezTo>
                <a:cubicBezTo>
                  <a:pt x="961119" y="4102512"/>
                  <a:pt x="965242" y="4088979"/>
                  <a:pt x="966152" y="4082381"/>
                </a:cubicBezTo>
                <a:cubicBezTo>
                  <a:pt x="978608" y="4048230"/>
                  <a:pt x="995272" y="4013583"/>
                  <a:pt x="1016142" y="3978442"/>
                </a:cubicBezTo>
                <a:cubicBezTo>
                  <a:pt x="1037011" y="3943298"/>
                  <a:pt x="1058626" y="3910630"/>
                  <a:pt x="1080981" y="3880440"/>
                </a:cubicBezTo>
                <a:cubicBezTo>
                  <a:pt x="1079908" y="3871365"/>
                  <a:pt x="1079084" y="3860806"/>
                  <a:pt x="1078506" y="3848764"/>
                </a:cubicBezTo>
                <a:cubicBezTo>
                  <a:pt x="1077929" y="3836717"/>
                  <a:pt x="1084035" y="3830120"/>
                  <a:pt x="1096820" y="3828965"/>
                </a:cubicBezTo>
                <a:cubicBezTo>
                  <a:pt x="1097314" y="3809165"/>
                  <a:pt x="1099294" y="3790358"/>
                  <a:pt x="1102758" y="3772538"/>
                </a:cubicBezTo>
                <a:cubicBezTo>
                  <a:pt x="1106223" y="3754721"/>
                  <a:pt x="1108205" y="3737894"/>
                  <a:pt x="1108698" y="3722055"/>
                </a:cubicBezTo>
                <a:cubicBezTo>
                  <a:pt x="1114471" y="3708113"/>
                  <a:pt x="1120741" y="3694421"/>
                  <a:pt x="1127506" y="3680973"/>
                </a:cubicBezTo>
                <a:cubicBezTo>
                  <a:pt x="1134270" y="3667526"/>
                  <a:pt x="1142519" y="3654825"/>
                  <a:pt x="1152254" y="3642863"/>
                </a:cubicBezTo>
                <a:cubicBezTo>
                  <a:pt x="1153572" y="3627599"/>
                  <a:pt x="1158853" y="3613578"/>
                  <a:pt x="1168093" y="3600789"/>
                </a:cubicBezTo>
                <a:cubicBezTo>
                  <a:pt x="1177332" y="3588005"/>
                  <a:pt x="1182612" y="3572991"/>
                  <a:pt x="1183933" y="3555750"/>
                </a:cubicBezTo>
                <a:lnTo>
                  <a:pt x="1215608" y="3488435"/>
                </a:lnTo>
                <a:lnTo>
                  <a:pt x="1216728" y="3485939"/>
                </a:lnTo>
                <a:lnTo>
                  <a:pt x="1215532" y="3486419"/>
                </a:lnTo>
                <a:cubicBezTo>
                  <a:pt x="1203651" y="3482703"/>
                  <a:pt x="1191773" y="3481218"/>
                  <a:pt x="1179895" y="3481964"/>
                </a:cubicBezTo>
                <a:cubicBezTo>
                  <a:pt x="1168017" y="3482703"/>
                  <a:pt x="1156137" y="3484191"/>
                  <a:pt x="1144257" y="3486417"/>
                </a:cubicBezTo>
                <a:lnTo>
                  <a:pt x="1088823" y="3474537"/>
                </a:lnTo>
                <a:lnTo>
                  <a:pt x="1069024" y="3486416"/>
                </a:lnTo>
                <a:lnTo>
                  <a:pt x="1001711" y="3482457"/>
                </a:lnTo>
                <a:cubicBezTo>
                  <a:pt x="1001381" y="3482376"/>
                  <a:pt x="1000060" y="3481551"/>
                  <a:pt x="997750" y="3479982"/>
                </a:cubicBezTo>
                <a:cubicBezTo>
                  <a:pt x="995443" y="3478416"/>
                  <a:pt x="994121" y="3476602"/>
                  <a:pt x="993791" y="3474537"/>
                </a:cubicBezTo>
                <a:cubicBezTo>
                  <a:pt x="994945" y="3470745"/>
                  <a:pt x="1000555" y="3468433"/>
                  <a:pt x="1010619" y="3467608"/>
                </a:cubicBezTo>
                <a:cubicBezTo>
                  <a:pt x="1020684" y="3466783"/>
                  <a:pt x="1028273" y="3466454"/>
                  <a:pt x="1033387" y="3466619"/>
                </a:cubicBezTo>
                <a:cubicBezTo>
                  <a:pt x="1057394" y="3458700"/>
                  <a:pt x="1082635" y="3451770"/>
                  <a:pt x="1109115" y="3445831"/>
                </a:cubicBezTo>
                <a:cubicBezTo>
                  <a:pt x="1135594" y="3439892"/>
                  <a:pt x="1161829" y="3434942"/>
                  <a:pt x="1187812" y="3430983"/>
                </a:cubicBezTo>
                <a:lnTo>
                  <a:pt x="1241474" y="3423316"/>
                </a:lnTo>
                <a:lnTo>
                  <a:pt x="1247278" y="3405303"/>
                </a:lnTo>
                <a:lnTo>
                  <a:pt x="1235328" y="3395344"/>
                </a:lnTo>
                <a:lnTo>
                  <a:pt x="1254491" y="3387681"/>
                </a:lnTo>
                <a:lnTo>
                  <a:pt x="1268398" y="3353717"/>
                </a:lnTo>
                <a:lnTo>
                  <a:pt x="1267006" y="3351790"/>
                </a:lnTo>
                <a:lnTo>
                  <a:pt x="1268672" y="3353041"/>
                </a:lnTo>
                <a:lnTo>
                  <a:pt x="1277478" y="3331535"/>
                </a:lnTo>
                <a:lnTo>
                  <a:pt x="1303176" y="3294540"/>
                </a:lnTo>
                <a:lnTo>
                  <a:pt x="1284863" y="3301322"/>
                </a:lnTo>
                <a:cubicBezTo>
                  <a:pt x="1276780" y="3297775"/>
                  <a:pt x="1268199" y="3296953"/>
                  <a:pt x="1259124" y="3298849"/>
                </a:cubicBezTo>
                <a:cubicBezTo>
                  <a:pt x="1250050" y="3300747"/>
                  <a:pt x="1241472" y="3302890"/>
                  <a:pt x="1233389" y="3305284"/>
                </a:cubicBezTo>
                <a:lnTo>
                  <a:pt x="1166072" y="3301322"/>
                </a:lnTo>
                <a:cubicBezTo>
                  <a:pt x="1159887" y="3305613"/>
                  <a:pt x="1152464" y="3308912"/>
                  <a:pt x="1143801" y="3311224"/>
                </a:cubicBezTo>
                <a:cubicBezTo>
                  <a:pt x="1135139" y="3313532"/>
                  <a:pt x="1126725" y="3312874"/>
                  <a:pt x="1118557" y="3309242"/>
                </a:cubicBezTo>
                <a:cubicBezTo>
                  <a:pt x="1106020" y="3317162"/>
                  <a:pt x="1091500" y="3321121"/>
                  <a:pt x="1075004" y="3321122"/>
                </a:cubicBezTo>
                <a:cubicBezTo>
                  <a:pt x="1072279" y="3321369"/>
                  <a:pt x="1067825" y="3320874"/>
                  <a:pt x="1061639" y="3319636"/>
                </a:cubicBezTo>
                <a:cubicBezTo>
                  <a:pt x="1055451" y="3318400"/>
                  <a:pt x="1051988" y="3314936"/>
                  <a:pt x="1051244" y="3309243"/>
                </a:cubicBezTo>
                <a:cubicBezTo>
                  <a:pt x="1052399" y="3305284"/>
                  <a:pt x="1058008" y="3302313"/>
                  <a:pt x="1068074" y="3300333"/>
                </a:cubicBezTo>
                <a:cubicBezTo>
                  <a:pt x="1078138" y="3298354"/>
                  <a:pt x="1085726" y="3297365"/>
                  <a:pt x="1090841" y="3297364"/>
                </a:cubicBezTo>
                <a:cubicBezTo>
                  <a:pt x="1100821" y="3291671"/>
                  <a:pt x="1111546" y="3288207"/>
                  <a:pt x="1123012" y="3286971"/>
                </a:cubicBezTo>
                <a:cubicBezTo>
                  <a:pt x="1134482" y="3285733"/>
                  <a:pt x="1146192" y="3285238"/>
                  <a:pt x="1158154" y="3285487"/>
                </a:cubicBezTo>
                <a:cubicBezTo>
                  <a:pt x="1157331" y="3284661"/>
                  <a:pt x="1155021" y="3281362"/>
                  <a:pt x="1151227" y="3275584"/>
                </a:cubicBezTo>
                <a:cubicBezTo>
                  <a:pt x="1147431" y="3269813"/>
                  <a:pt x="1147101" y="3266513"/>
                  <a:pt x="1150236" y="3265688"/>
                </a:cubicBezTo>
                <a:lnTo>
                  <a:pt x="1162114" y="3269648"/>
                </a:lnTo>
                <a:cubicBezTo>
                  <a:pt x="1192305" y="3258758"/>
                  <a:pt x="1222994" y="3250837"/>
                  <a:pt x="1254176" y="3245890"/>
                </a:cubicBezTo>
                <a:cubicBezTo>
                  <a:pt x="1285359" y="3240938"/>
                  <a:pt x="1314065" y="3233020"/>
                  <a:pt x="1340299" y="3222132"/>
                </a:cubicBezTo>
                <a:cubicBezTo>
                  <a:pt x="1340546" y="3220069"/>
                  <a:pt x="1342029" y="3218253"/>
                  <a:pt x="1344753" y="3216687"/>
                </a:cubicBezTo>
                <a:lnTo>
                  <a:pt x="1347405" y="3215804"/>
                </a:lnTo>
                <a:lnTo>
                  <a:pt x="1363812" y="3194415"/>
                </a:lnTo>
                <a:lnTo>
                  <a:pt x="1348219" y="3194414"/>
                </a:lnTo>
                <a:cubicBezTo>
                  <a:pt x="1341947" y="3194660"/>
                  <a:pt x="1334688" y="3196147"/>
                  <a:pt x="1326440" y="3198867"/>
                </a:cubicBezTo>
                <a:cubicBezTo>
                  <a:pt x="1318189" y="3201589"/>
                  <a:pt x="1310931" y="3204064"/>
                  <a:pt x="1304661" y="3206293"/>
                </a:cubicBezTo>
                <a:lnTo>
                  <a:pt x="1288824" y="3194414"/>
                </a:lnTo>
                <a:lnTo>
                  <a:pt x="1253884" y="3196742"/>
                </a:lnTo>
                <a:lnTo>
                  <a:pt x="1251246" y="3199381"/>
                </a:lnTo>
                <a:lnTo>
                  <a:pt x="1248228" y="3197120"/>
                </a:lnTo>
                <a:lnTo>
                  <a:pt x="1236851" y="3197878"/>
                </a:lnTo>
                <a:cubicBezTo>
                  <a:pt x="1218290" y="3201260"/>
                  <a:pt x="1199978" y="3201427"/>
                  <a:pt x="1181913" y="3198373"/>
                </a:cubicBezTo>
                <a:lnTo>
                  <a:pt x="1158153" y="3210252"/>
                </a:lnTo>
                <a:lnTo>
                  <a:pt x="1128153" y="3210252"/>
                </a:lnTo>
                <a:lnTo>
                  <a:pt x="1098305" y="3217199"/>
                </a:lnTo>
                <a:cubicBezTo>
                  <a:pt x="1056974" y="3224955"/>
                  <a:pt x="1024804" y="3228253"/>
                  <a:pt x="1001786" y="3227101"/>
                </a:cubicBezTo>
                <a:cubicBezTo>
                  <a:pt x="989992" y="3224130"/>
                  <a:pt x="978938" y="3224130"/>
                  <a:pt x="968627" y="3227099"/>
                </a:cubicBezTo>
                <a:cubicBezTo>
                  <a:pt x="958315" y="3230068"/>
                  <a:pt x="948252" y="3230070"/>
                  <a:pt x="938433" y="3227099"/>
                </a:cubicBezTo>
                <a:cubicBezTo>
                  <a:pt x="926556" y="3235018"/>
                  <a:pt x="914677" y="3238980"/>
                  <a:pt x="902797" y="3238978"/>
                </a:cubicBezTo>
                <a:lnTo>
                  <a:pt x="886958" y="3235018"/>
                </a:lnTo>
                <a:cubicBezTo>
                  <a:pt x="895207" y="3235185"/>
                  <a:pt x="903457" y="3233865"/>
                  <a:pt x="911705" y="3231059"/>
                </a:cubicBezTo>
                <a:lnTo>
                  <a:pt x="928599" y="3216837"/>
                </a:lnTo>
                <a:lnTo>
                  <a:pt x="920081" y="3222626"/>
                </a:lnTo>
                <a:cubicBezTo>
                  <a:pt x="912741" y="3222710"/>
                  <a:pt x="907627" y="3222544"/>
                  <a:pt x="904739" y="3222132"/>
                </a:cubicBezTo>
                <a:lnTo>
                  <a:pt x="888901" y="3230051"/>
                </a:lnTo>
                <a:cubicBezTo>
                  <a:pt x="864565" y="3229061"/>
                  <a:pt x="838991" y="3230051"/>
                  <a:pt x="812182" y="3233019"/>
                </a:cubicBezTo>
                <a:cubicBezTo>
                  <a:pt x="785371" y="3235990"/>
                  <a:pt x="760788" y="3235001"/>
                  <a:pt x="738434" y="3230051"/>
                </a:cubicBezTo>
                <a:lnTo>
                  <a:pt x="718634" y="3237970"/>
                </a:lnTo>
                <a:cubicBezTo>
                  <a:pt x="706757" y="3234257"/>
                  <a:pt x="694876" y="3232772"/>
                  <a:pt x="682998" y="3233515"/>
                </a:cubicBezTo>
                <a:cubicBezTo>
                  <a:pt x="671119" y="3234257"/>
                  <a:pt x="659239" y="3235742"/>
                  <a:pt x="647362" y="3237970"/>
                </a:cubicBezTo>
                <a:lnTo>
                  <a:pt x="591926" y="3226091"/>
                </a:lnTo>
                <a:lnTo>
                  <a:pt x="572130" y="3237970"/>
                </a:lnTo>
                <a:lnTo>
                  <a:pt x="504814" y="3234011"/>
                </a:lnTo>
                <a:cubicBezTo>
                  <a:pt x="504486" y="3233927"/>
                  <a:pt x="503166" y="3233104"/>
                  <a:pt x="500855" y="3231535"/>
                </a:cubicBezTo>
                <a:cubicBezTo>
                  <a:pt x="498545" y="3229967"/>
                  <a:pt x="497226" y="3228152"/>
                  <a:pt x="496897" y="3226091"/>
                </a:cubicBezTo>
                <a:cubicBezTo>
                  <a:pt x="498050" y="3222295"/>
                  <a:pt x="503662" y="3219986"/>
                  <a:pt x="513726" y="3219161"/>
                </a:cubicBezTo>
                <a:cubicBezTo>
                  <a:pt x="523790" y="3218336"/>
                  <a:pt x="531379" y="3218007"/>
                  <a:pt x="536493" y="3218173"/>
                </a:cubicBezTo>
                <a:cubicBezTo>
                  <a:pt x="560496" y="3210251"/>
                  <a:pt x="585741" y="3203323"/>
                  <a:pt x="612221" y="3197384"/>
                </a:cubicBezTo>
                <a:cubicBezTo>
                  <a:pt x="638700" y="3191445"/>
                  <a:pt x="664932" y="3186496"/>
                  <a:pt x="690918" y="3182533"/>
                </a:cubicBezTo>
                <a:lnTo>
                  <a:pt x="746354" y="3174614"/>
                </a:lnTo>
                <a:lnTo>
                  <a:pt x="762191" y="3174617"/>
                </a:lnTo>
                <a:cubicBezTo>
                  <a:pt x="761696" y="3168760"/>
                  <a:pt x="758725" y="3163642"/>
                  <a:pt x="753283" y="3159272"/>
                </a:cubicBezTo>
                <a:cubicBezTo>
                  <a:pt x="747837" y="3154900"/>
                  <a:pt x="742889" y="3150774"/>
                  <a:pt x="738434" y="3146897"/>
                </a:cubicBezTo>
                <a:cubicBezTo>
                  <a:pt x="748416" y="3141123"/>
                  <a:pt x="759140" y="3136833"/>
                  <a:pt x="770605" y="3134029"/>
                </a:cubicBezTo>
                <a:cubicBezTo>
                  <a:pt x="782073" y="3131225"/>
                  <a:pt x="793787" y="3128913"/>
                  <a:pt x="805749" y="3127101"/>
                </a:cubicBezTo>
                <a:cubicBezTo>
                  <a:pt x="807976" y="3121489"/>
                  <a:pt x="811439" y="3118849"/>
                  <a:pt x="816143" y="3119180"/>
                </a:cubicBezTo>
                <a:cubicBezTo>
                  <a:pt x="820843" y="3119512"/>
                  <a:pt x="825297" y="3120830"/>
                  <a:pt x="829504" y="3123142"/>
                </a:cubicBezTo>
                <a:cubicBezTo>
                  <a:pt x="837756" y="3121162"/>
                  <a:pt x="846993" y="3120172"/>
                  <a:pt x="857223" y="3120171"/>
                </a:cubicBezTo>
                <a:cubicBezTo>
                  <a:pt x="867453" y="3120170"/>
                  <a:pt x="876691" y="3121161"/>
                  <a:pt x="884939" y="3123142"/>
                </a:cubicBezTo>
                <a:cubicBezTo>
                  <a:pt x="885186" y="3119180"/>
                  <a:pt x="886672" y="3116209"/>
                  <a:pt x="889394" y="3114233"/>
                </a:cubicBezTo>
                <a:cubicBezTo>
                  <a:pt x="892116" y="3112250"/>
                  <a:pt x="894592" y="3111260"/>
                  <a:pt x="896820" y="3111261"/>
                </a:cubicBezTo>
                <a:lnTo>
                  <a:pt x="902357" y="3114030"/>
                </a:lnTo>
                <a:lnTo>
                  <a:pt x="898838" y="3096431"/>
                </a:lnTo>
                <a:cubicBezTo>
                  <a:pt x="912945" y="3097669"/>
                  <a:pt x="926308" y="3096184"/>
                  <a:pt x="938928" y="3091977"/>
                </a:cubicBezTo>
                <a:cubicBezTo>
                  <a:pt x="951552" y="3087770"/>
                  <a:pt x="961944" y="3085296"/>
                  <a:pt x="970112" y="3084551"/>
                </a:cubicBezTo>
                <a:lnTo>
                  <a:pt x="985948" y="3088512"/>
                </a:lnTo>
                <a:lnTo>
                  <a:pt x="993869" y="3068716"/>
                </a:lnTo>
                <a:cubicBezTo>
                  <a:pt x="991395" y="3068219"/>
                  <a:pt x="988425" y="3066239"/>
                  <a:pt x="984959" y="3062776"/>
                </a:cubicBezTo>
                <a:cubicBezTo>
                  <a:pt x="981495" y="3059309"/>
                  <a:pt x="980505" y="3057330"/>
                  <a:pt x="981989" y="3056835"/>
                </a:cubicBezTo>
                <a:lnTo>
                  <a:pt x="993868" y="3060794"/>
                </a:lnTo>
                <a:cubicBezTo>
                  <a:pt x="1006985" y="3060877"/>
                  <a:pt x="1027276" y="3058732"/>
                  <a:pt x="1054749" y="3054360"/>
                </a:cubicBezTo>
                <a:cubicBezTo>
                  <a:pt x="1082219" y="3049990"/>
                  <a:pt x="1097562" y="3042893"/>
                  <a:pt x="1100778" y="3033078"/>
                </a:cubicBezTo>
                <a:cubicBezTo>
                  <a:pt x="1100118" y="3027385"/>
                  <a:pt x="1096489" y="3023920"/>
                  <a:pt x="1089891" y="3022683"/>
                </a:cubicBezTo>
                <a:cubicBezTo>
                  <a:pt x="1083290" y="3021447"/>
                  <a:pt x="1077681" y="3020952"/>
                  <a:pt x="1073061" y="3021200"/>
                </a:cubicBezTo>
                <a:cubicBezTo>
                  <a:pt x="1060523" y="3020539"/>
                  <a:pt x="1049964" y="3025819"/>
                  <a:pt x="1041385" y="3037038"/>
                </a:cubicBezTo>
                <a:cubicBezTo>
                  <a:pt x="1023403" y="3030934"/>
                  <a:pt x="998983" y="3030272"/>
                  <a:pt x="968132" y="3035059"/>
                </a:cubicBezTo>
                <a:cubicBezTo>
                  <a:pt x="937277" y="3039841"/>
                  <a:pt x="912860" y="3039181"/>
                  <a:pt x="894878" y="3033077"/>
                </a:cubicBezTo>
                <a:lnTo>
                  <a:pt x="871119" y="3040999"/>
                </a:lnTo>
                <a:cubicBezTo>
                  <a:pt x="857013" y="3037038"/>
                  <a:pt x="842661" y="3036048"/>
                  <a:pt x="828061" y="3038028"/>
                </a:cubicBezTo>
                <a:cubicBezTo>
                  <a:pt x="813457" y="3040006"/>
                  <a:pt x="800094" y="3044955"/>
                  <a:pt x="787969" y="3052876"/>
                </a:cubicBezTo>
                <a:cubicBezTo>
                  <a:pt x="779883" y="3049329"/>
                  <a:pt x="771304" y="3048503"/>
                  <a:pt x="762230" y="3050402"/>
                </a:cubicBezTo>
                <a:cubicBezTo>
                  <a:pt x="753156" y="3052297"/>
                  <a:pt x="744578" y="3054443"/>
                  <a:pt x="736492" y="3056835"/>
                </a:cubicBezTo>
                <a:lnTo>
                  <a:pt x="669178" y="3052875"/>
                </a:lnTo>
                <a:cubicBezTo>
                  <a:pt x="662993" y="3057166"/>
                  <a:pt x="655567" y="3060466"/>
                  <a:pt x="646906" y="3062775"/>
                </a:cubicBezTo>
                <a:cubicBezTo>
                  <a:pt x="638244" y="3065083"/>
                  <a:pt x="629831" y="3064424"/>
                  <a:pt x="621664" y="3060795"/>
                </a:cubicBezTo>
                <a:cubicBezTo>
                  <a:pt x="609124" y="3068716"/>
                  <a:pt x="594606" y="3072674"/>
                  <a:pt x="578106" y="3072674"/>
                </a:cubicBezTo>
                <a:cubicBezTo>
                  <a:pt x="575385" y="3072922"/>
                  <a:pt x="570931" y="3072427"/>
                  <a:pt x="564742" y="3071190"/>
                </a:cubicBezTo>
                <a:cubicBezTo>
                  <a:pt x="558557" y="3069953"/>
                  <a:pt x="555090" y="3066487"/>
                  <a:pt x="554350" y="3060796"/>
                </a:cubicBezTo>
                <a:cubicBezTo>
                  <a:pt x="555505" y="3056835"/>
                  <a:pt x="561114" y="3053866"/>
                  <a:pt x="571177" y="3051887"/>
                </a:cubicBezTo>
                <a:cubicBezTo>
                  <a:pt x="581241" y="3049908"/>
                  <a:pt x="588832" y="3048918"/>
                  <a:pt x="593947" y="3048917"/>
                </a:cubicBezTo>
                <a:cubicBezTo>
                  <a:pt x="603927" y="3043224"/>
                  <a:pt x="614652" y="3039761"/>
                  <a:pt x="626118" y="3038521"/>
                </a:cubicBezTo>
                <a:cubicBezTo>
                  <a:pt x="637583" y="3037284"/>
                  <a:pt x="649298" y="3036791"/>
                  <a:pt x="661259" y="3037037"/>
                </a:cubicBezTo>
                <a:cubicBezTo>
                  <a:pt x="660433" y="3036212"/>
                  <a:pt x="658123" y="3032913"/>
                  <a:pt x="654330" y="3027138"/>
                </a:cubicBezTo>
                <a:cubicBezTo>
                  <a:pt x="650536" y="3021363"/>
                  <a:pt x="650206" y="3018063"/>
                  <a:pt x="653341" y="3017238"/>
                </a:cubicBezTo>
                <a:lnTo>
                  <a:pt x="665219" y="3021198"/>
                </a:lnTo>
                <a:cubicBezTo>
                  <a:pt x="695412" y="3010311"/>
                  <a:pt x="726097" y="3002391"/>
                  <a:pt x="757281" y="2997440"/>
                </a:cubicBezTo>
                <a:cubicBezTo>
                  <a:pt x="788462" y="2992493"/>
                  <a:pt x="817172" y="2984573"/>
                  <a:pt x="843401" y="2973683"/>
                </a:cubicBezTo>
                <a:cubicBezTo>
                  <a:pt x="843652" y="2971623"/>
                  <a:pt x="845136" y="2969807"/>
                  <a:pt x="847855" y="2968238"/>
                </a:cubicBezTo>
                <a:cubicBezTo>
                  <a:pt x="850579" y="2966671"/>
                  <a:pt x="853054" y="2965847"/>
                  <a:pt x="855282" y="2965763"/>
                </a:cubicBezTo>
                <a:lnTo>
                  <a:pt x="867160" y="2969723"/>
                </a:lnTo>
                <a:lnTo>
                  <a:pt x="890920" y="2965763"/>
                </a:lnTo>
                <a:lnTo>
                  <a:pt x="890918" y="2957845"/>
                </a:lnTo>
                <a:cubicBezTo>
                  <a:pt x="889765" y="2950421"/>
                  <a:pt x="884155" y="2946460"/>
                  <a:pt x="874091" y="2945965"/>
                </a:cubicBezTo>
                <a:cubicBezTo>
                  <a:pt x="864027" y="2945469"/>
                  <a:pt x="856437" y="2945470"/>
                  <a:pt x="851321" y="2945965"/>
                </a:cubicBezTo>
                <a:cubicBezTo>
                  <a:pt x="845053" y="2946213"/>
                  <a:pt x="837793" y="2947697"/>
                  <a:pt x="829543" y="2950422"/>
                </a:cubicBezTo>
                <a:cubicBezTo>
                  <a:pt x="821295" y="2953143"/>
                  <a:pt x="814034" y="2955618"/>
                  <a:pt x="807767" y="2957843"/>
                </a:cubicBezTo>
                <a:lnTo>
                  <a:pt x="791929" y="2945964"/>
                </a:lnTo>
                <a:cubicBezTo>
                  <a:pt x="775841" y="2944894"/>
                  <a:pt x="758518" y="2946047"/>
                  <a:pt x="739958" y="2949432"/>
                </a:cubicBezTo>
                <a:cubicBezTo>
                  <a:pt x="721396" y="2952813"/>
                  <a:pt x="703083" y="2952977"/>
                  <a:pt x="685017" y="2949927"/>
                </a:cubicBezTo>
                <a:lnTo>
                  <a:pt x="661260" y="2961805"/>
                </a:lnTo>
                <a:lnTo>
                  <a:pt x="625622" y="2961805"/>
                </a:lnTo>
                <a:cubicBezTo>
                  <a:pt x="617538" y="2957927"/>
                  <a:pt x="608958" y="2956772"/>
                  <a:pt x="599887" y="2958339"/>
                </a:cubicBezTo>
                <a:cubicBezTo>
                  <a:pt x="590812" y="2959906"/>
                  <a:pt x="582230" y="2963702"/>
                  <a:pt x="574147" y="2969725"/>
                </a:cubicBezTo>
                <a:cubicBezTo>
                  <a:pt x="566971" y="2966093"/>
                  <a:pt x="555586" y="2964446"/>
                  <a:pt x="539997" y="2964773"/>
                </a:cubicBezTo>
                <a:cubicBezTo>
                  <a:pt x="524405" y="2965104"/>
                  <a:pt x="512032" y="2965433"/>
                  <a:pt x="502876" y="2965764"/>
                </a:cubicBezTo>
                <a:cubicBezTo>
                  <a:pt x="493883" y="2966259"/>
                  <a:pt x="482170" y="2967250"/>
                  <a:pt x="467733" y="2968734"/>
                </a:cubicBezTo>
                <a:cubicBezTo>
                  <a:pt x="453297" y="2970218"/>
                  <a:pt x="442572" y="2969227"/>
                  <a:pt x="435561" y="2965762"/>
                </a:cubicBezTo>
                <a:cubicBezTo>
                  <a:pt x="434651" y="2971291"/>
                  <a:pt x="430530" y="2974094"/>
                  <a:pt x="423187" y="2974179"/>
                </a:cubicBezTo>
                <a:cubicBezTo>
                  <a:pt x="415843" y="2974260"/>
                  <a:pt x="410729" y="2974095"/>
                  <a:pt x="407841" y="2973683"/>
                </a:cubicBezTo>
                <a:lnTo>
                  <a:pt x="392003" y="2981602"/>
                </a:lnTo>
                <a:cubicBezTo>
                  <a:pt x="367670" y="2980611"/>
                  <a:pt x="342096" y="2981601"/>
                  <a:pt x="315285" y="2984573"/>
                </a:cubicBezTo>
                <a:cubicBezTo>
                  <a:pt x="288477" y="2987543"/>
                  <a:pt x="263893" y="2986551"/>
                  <a:pt x="241539" y="2981601"/>
                </a:cubicBezTo>
                <a:lnTo>
                  <a:pt x="221740" y="2989523"/>
                </a:lnTo>
                <a:cubicBezTo>
                  <a:pt x="209860" y="2985811"/>
                  <a:pt x="197982" y="2984326"/>
                  <a:pt x="186104" y="2985068"/>
                </a:cubicBezTo>
                <a:cubicBezTo>
                  <a:pt x="174226" y="2985810"/>
                  <a:pt x="162345" y="2987295"/>
                  <a:pt x="150466" y="2989524"/>
                </a:cubicBezTo>
                <a:lnTo>
                  <a:pt x="95033" y="2977644"/>
                </a:lnTo>
                <a:lnTo>
                  <a:pt x="75233" y="2989524"/>
                </a:lnTo>
                <a:lnTo>
                  <a:pt x="7919" y="2985561"/>
                </a:lnTo>
                <a:cubicBezTo>
                  <a:pt x="7589" y="2985481"/>
                  <a:pt x="6271" y="2984654"/>
                  <a:pt x="3962" y="2983089"/>
                </a:cubicBezTo>
                <a:cubicBezTo>
                  <a:pt x="1652" y="2981520"/>
                  <a:pt x="329" y="2979706"/>
                  <a:pt x="0" y="2977645"/>
                </a:cubicBezTo>
                <a:cubicBezTo>
                  <a:pt x="1156" y="2973848"/>
                  <a:pt x="6763" y="2971537"/>
                  <a:pt x="16828" y="2970712"/>
                </a:cubicBezTo>
                <a:cubicBezTo>
                  <a:pt x="26892" y="2969888"/>
                  <a:pt x="34482" y="2969558"/>
                  <a:pt x="39596" y="2969724"/>
                </a:cubicBezTo>
                <a:cubicBezTo>
                  <a:pt x="63602" y="2961804"/>
                  <a:pt x="88844" y="2954874"/>
                  <a:pt x="115326" y="2948934"/>
                </a:cubicBezTo>
                <a:cubicBezTo>
                  <a:pt x="141806" y="2942995"/>
                  <a:pt x="168037" y="2938046"/>
                  <a:pt x="194024" y="2934086"/>
                </a:cubicBezTo>
                <a:lnTo>
                  <a:pt x="249457" y="2926168"/>
                </a:lnTo>
                <a:lnTo>
                  <a:pt x="265297" y="2926167"/>
                </a:lnTo>
                <a:cubicBezTo>
                  <a:pt x="264801" y="2920310"/>
                  <a:pt x="261832" y="2915195"/>
                  <a:pt x="256386" y="2910823"/>
                </a:cubicBezTo>
                <a:cubicBezTo>
                  <a:pt x="250943" y="2906453"/>
                  <a:pt x="245992" y="2902329"/>
                  <a:pt x="241537" y="2898451"/>
                </a:cubicBezTo>
                <a:cubicBezTo>
                  <a:pt x="251522" y="2892676"/>
                  <a:pt x="262243" y="2888387"/>
                  <a:pt x="273711" y="2885582"/>
                </a:cubicBezTo>
                <a:cubicBezTo>
                  <a:pt x="285176" y="2882779"/>
                  <a:pt x="296890" y="2880467"/>
                  <a:pt x="308851" y="2878652"/>
                </a:cubicBezTo>
                <a:cubicBezTo>
                  <a:pt x="311079" y="2873044"/>
                  <a:pt x="314543" y="2870403"/>
                  <a:pt x="319246" y="2870734"/>
                </a:cubicBezTo>
                <a:cubicBezTo>
                  <a:pt x="323949" y="2871062"/>
                  <a:pt x="328403" y="2872384"/>
                  <a:pt x="332610" y="2874692"/>
                </a:cubicBezTo>
                <a:cubicBezTo>
                  <a:pt x="340859" y="2872712"/>
                  <a:pt x="350098" y="2871722"/>
                  <a:pt x="360328" y="2871721"/>
                </a:cubicBezTo>
                <a:cubicBezTo>
                  <a:pt x="370556" y="2871724"/>
                  <a:pt x="379797" y="2872714"/>
                  <a:pt x="388045" y="2874692"/>
                </a:cubicBezTo>
                <a:cubicBezTo>
                  <a:pt x="388293" y="2870733"/>
                  <a:pt x="389778" y="2867762"/>
                  <a:pt x="392499" y="2865783"/>
                </a:cubicBezTo>
                <a:cubicBezTo>
                  <a:pt x="395223" y="2863803"/>
                  <a:pt x="397695" y="2862815"/>
                  <a:pt x="399922" y="2862812"/>
                </a:cubicBezTo>
                <a:lnTo>
                  <a:pt x="407844" y="2866773"/>
                </a:lnTo>
                <a:lnTo>
                  <a:pt x="451399" y="2846974"/>
                </a:lnTo>
                <a:lnTo>
                  <a:pt x="498913" y="2843015"/>
                </a:lnTo>
                <a:lnTo>
                  <a:pt x="514752" y="2831136"/>
                </a:lnTo>
                <a:cubicBezTo>
                  <a:pt x="527621" y="2834436"/>
                  <a:pt x="534551" y="2834764"/>
                  <a:pt x="535540" y="2832126"/>
                </a:cubicBezTo>
                <a:cubicBezTo>
                  <a:pt x="536532" y="2829485"/>
                  <a:pt x="537521" y="2827838"/>
                  <a:pt x="538511" y="2827179"/>
                </a:cubicBezTo>
                <a:lnTo>
                  <a:pt x="550389" y="2831135"/>
                </a:lnTo>
                <a:lnTo>
                  <a:pt x="570188" y="2827178"/>
                </a:lnTo>
                <a:lnTo>
                  <a:pt x="578106" y="2807379"/>
                </a:lnTo>
                <a:lnTo>
                  <a:pt x="597907" y="2807378"/>
                </a:lnTo>
                <a:cubicBezTo>
                  <a:pt x="602030" y="2807462"/>
                  <a:pt x="606651" y="2808286"/>
                  <a:pt x="611764" y="2809854"/>
                </a:cubicBezTo>
                <a:cubicBezTo>
                  <a:pt x="616880" y="2811420"/>
                  <a:pt x="621497" y="2813235"/>
                  <a:pt x="625621" y="2815299"/>
                </a:cubicBezTo>
                <a:cubicBezTo>
                  <a:pt x="641873" y="2806472"/>
                  <a:pt x="658867" y="2800366"/>
                  <a:pt x="676603" y="2796985"/>
                </a:cubicBezTo>
                <a:cubicBezTo>
                  <a:pt x="694338" y="2793601"/>
                  <a:pt x="710343" y="2786509"/>
                  <a:pt x="724615" y="2775700"/>
                </a:cubicBezTo>
                <a:lnTo>
                  <a:pt x="760252" y="2779661"/>
                </a:lnTo>
                <a:cubicBezTo>
                  <a:pt x="758437" y="2773722"/>
                  <a:pt x="759095" y="2769764"/>
                  <a:pt x="762231" y="2767781"/>
                </a:cubicBezTo>
                <a:cubicBezTo>
                  <a:pt x="765364" y="2765801"/>
                  <a:pt x="769986" y="2765803"/>
                  <a:pt x="776091" y="2767781"/>
                </a:cubicBezTo>
                <a:lnTo>
                  <a:pt x="791927" y="2767781"/>
                </a:lnTo>
                <a:cubicBezTo>
                  <a:pt x="797949" y="2763658"/>
                  <a:pt x="804714" y="2760028"/>
                  <a:pt x="812220" y="2756895"/>
                </a:cubicBezTo>
                <a:cubicBezTo>
                  <a:pt x="819726" y="2753758"/>
                  <a:pt x="827482" y="2752109"/>
                  <a:pt x="835483" y="2751945"/>
                </a:cubicBezTo>
                <a:lnTo>
                  <a:pt x="867161" y="2759863"/>
                </a:lnTo>
                <a:lnTo>
                  <a:pt x="882998" y="2740065"/>
                </a:lnTo>
                <a:cubicBezTo>
                  <a:pt x="899169" y="2741468"/>
                  <a:pt x="916326" y="2739653"/>
                  <a:pt x="934474" y="2734621"/>
                </a:cubicBezTo>
                <a:cubicBezTo>
                  <a:pt x="952622" y="2729590"/>
                  <a:pt x="969782" y="2724803"/>
                  <a:pt x="985949" y="2720266"/>
                </a:cubicBezTo>
                <a:cubicBezTo>
                  <a:pt x="994034" y="2724063"/>
                  <a:pt x="1001621" y="2724391"/>
                  <a:pt x="1008718" y="2721257"/>
                </a:cubicBezTo>
                <a:cubicBezTo>
                  <a:pt x="1015811" y="2718121"/>
                  <a:pt x="1021421" y="2712512"/>
                  <a:pt x="1025548" y="2704429"/>
                </a:cubicBezTo>
                <a:cubicBezTo>
                  <a:pt x="1053098" y="2708553"/>
                  <a:pt x="1093024" y="2699314"/>
                  <a:pt x="1145325" y="2676712"/>
                </a:cubicBezTo>
                <a:cubicBezTo>
                  <a:pt x="1197623" y="2654107"/>
                  <a:pt x="1239530" y="2640910"/>
                  <a:pt x="1271043" y="2637115"/>
                </a:cubicBezTo>
                <a:lnTo>
                  <a:pt x="1278961" y="2637114"/>
                </a:lnTo>
                <a:lnTo>
                  <a:pt x="1326479" y="2617317"/>
                </a:lnTo>
                <a:lnTo>
                  <a:pt x="1370035" y="2629194"/>
                </a:lnTo>
                <a:lnTo>
                  <a:pt x="1405669" y="2609397"/>
                </a:lnTo>
                <a:lnTo>
                  <a:pt x="1444360" y="2608086"/>
                </a:lnTo>
                <a:lnTo>
                  <a:pt x="1442080" y="2599928"/>
                </a:lnTo>
                <a:lnTo>
                  <a:pt x="1470795" y="2526125"/>
                </a:lnTo>
                <a:cubicBezTo>
                  <a:pt x="1476688" y="2524221"/>
                  <a:pt x="1483017" y="2522967"/>
                  <a:pt x="1489784" y="2522360"/>
                </a:cubicBezTo>
                <a:cubicBezTo>
                  <a:pt x="1496555" y="2521755"/>
                  <a:pt x="1502732" y="2523628"/>
                  <a:pt x="1508314" y="2527975"/>
                </a:cubicBezTo>
                <a:cubicBezTo>
                  <a:pt x="1533652" y="2522098"/>
                  <a:pt x="1560158" y="2519486"/>
                  <a:pt x="1587838" y="2520148"/>
                </a:cubicBezTo>
                <a:cubicBezTo>
                  <a:pt x="1615518" y="2520807"/>
                  <a:pt x="1641073" y="2518464"/>
                  <a:pt x="1664501" y="2513116"/>
                </a:cubicBezTo>
                <a:cubicBezTo>
                  <a:pt x="1663415" y="2528238"/>
                  <a:pt x="1664115" y="2540547"/>
                  <a:pt x="1666597" y="2550047"/>
                </a:cubicBezTo>
                <a:lnTo>
                  <a:pt x="1695017" y="2556796"/>
                </a:lnTo>
                <a:lnTo>
                  <a:pt x="1696320" y="2554736"/>
                </a:lnTo>
                <a:lnTo>
                  <a:pt x="1681999" y="2520564"/>
                </a:lnTo>
                <a:cubicBezTo>
                  <a:pt x="1674020" y="2505491"/>
                  <a:pt x="1664223" y="2498634"/>
                  <a:pt x="1652613" y="2499995"/>
                </a:cubicBezTo>
                <a:lnTo>
                  <a:pt x="1584755" y="2477839"/>
                </a:lnTo>
                <a:cubicBezTo>
                  <a:pt x="1572678" y="2481214"/>
                  <a:pt x="1561442" y="2480243"/>
                  <a:pt x="1551049" y="2474924"/>
                </a:cubicBezTo>
                <a:cubicBezTo>
                  <a:pt x="1540066" y="2477309"/>
                  <a:pt x="1533206" y="2472373"/>
                  <a:pt x="1530466" y="2460119"/>
                </a:cubicBezTo>
                <a:lnTo>
                  <a:pt x="1528335" y="2452491"/>
                </a:lnTo>
                <a:lnTo>
                  <a:pt x="1456663" y="2431404"/>
                </a:lnTo>
                <a:cubicBezTo>
                  <a:pt x="1452236" y="2432726"/>
                  <a:pt x="1446524" y="2433124"/>
                  <a:pt x="1439524" y="2432594"/>
                </a:cubicBezTo>
                <a:cubicBezTo>
                  <a:pt x="1432524" y="2432065"/>
                  <a:pt x="1427919" y="2429069"/>
                  <a:pt x="1425706" y="2423608"/>
                </a:cubicBezTo>
                <a:cubicBezTo>
                  <a:pt x="1423448" y="2424408"/>
                  <a:pt x="1420339" y="2424935"/>
                  <a:pt x="1416383" y="2425183"/>
                </a:cubicBezTo>
                <a:cubicBezTo>
                  <a:pt x="1412428" y="2425432"/>
                  <a:pt x="1409740" y="2423786"/>
                  <a:pt x="1408323" y="2420241"/>
                </a:cubicBezTo>
                <a:cubicBezTo>
                  <a:pt x="1408026" y="2418269"/>
                  <a:pt x="1408925" y="2415960"/>
                  <a:pt x="1411014" y="2413322"/>
                </a:cubicBezTo>
                <a:cubicBezTo>
                  <a:pt x="1413104" y="2410683"/>
                  <a:pt x="1414955" y="2408111"/>
                  <a:pt x="1416567" y="2405605"/>
                </a:cubicBezTo>
                <a:lnTo>
                  <a:pt x="1384544" y="2393993"/>
                </a:lnTo>
                <a:lnTo>
                  <a:pt x="1364577" y="2366683"/>
                </a:lnTo>
                <a:cubicBezTo>
                  <a:pt x="1358454" y="2365909"/>
                  <a:pt x="1354006" y="2362870"/>
                  <a:pt x="1351237" y="2357563"/>
                </a:cubicBezTo>
                <a:cubicBezTo>
                  <a:pt x="1348470" y="2352253"/>
                  <a:pt x="1346617" y="2347462"/>
                  <a:pt x="1345680" y="2343184"/>
                </a:cubicBezTo>
                <a:lnTo>
                  <a:pt x="1306029" y="2333707"/>
                </a:lnTo>
                <a:cubicBezTo>
                  <a:pt x="1302196" y="2328867"/>
                  <a:pt x="1297288" y="2326640"/>
                  <a:pt x="1291315" y="2327025"/>
                </a:cubicBezTo>
                <a:cubicBezTo>
                  <a:pt x="1285342" y="2327408"/>
                  <a:pt x="1280282" y="2328307"/>
                  <a:pt x="1276137" y="2329722"/>
                </a:cubicBezTo>
                <a:cubicBezTo>
                  <a:pt x="1264502" y="2319956"/>
                  <a:pt x="1251489" y="2312627"/>
                  <a:pt x="1237107" y="2307739"/>
                </a:cubicBezTo>
                <a:cubicBezTo>
                  <a:pt x="1224268" y="2309613"/>
                  <a:pt x="1212959" y="2305920"/>
                  <a:pt x="1203175" y="2296663"/>
                </a:cubicBezTo>
                <a:cubicBezTo>
                  <a:pt x="1193395" y="2287405"/>
                  <a:pt x="1182085" y="2283709"/>
                  <a:pt x="1169247" y="2285586"/>
                </a:cubicBezTo>
                <a:lnTo>
                  <a:pt x="1100771" y="2275936"/>
                </a:lnTo>
                <a:lnTo>
                  <a:pt x="1089947" y="2266628"/>
                </a:lnTo>
                <a:lnTo>
                  <a:pt x="1032911" y="2253784"/>
                </a:lnTo>
                <a:cubicBezTo>
                  <a:pt x="1019811" y="2256246"/>
                  <a:pt x="1006967" y="2255037"/>
                  <a:pt x="994385" y="2250160"/>
                </a:cubicBezTo>
                <a:cubicBezTo>
                  <a:pt x="981800" y="2245281"/>
                  <a:pt x="968005" y="2244338"/>
                  <a:pt x="952995" y="2247333"/>
                </a:cubicBezTo>
                <a:lnTo>
                  <a:pt x="972682" y="2229500"/>
                </a:lnTo>
                <a:cubicBezTo>
                  <a:pt x="970002" y="2218685"/>
                  <a:pt x="971027" y="2213774"/>
                  <a:pt x="975758" y="2214764"/>
                </a:cubicBezTo>
                <a:cubicBezTo>
                  <a:pt x="980490" y="2215754"/>
                  <a:pt x="985818" y="2218890"/>
                  <a:pt x="991749" y="2224173"/>
                </a:cubicBezTo>
                <a:lnTo>
                  <a:pt x="1025005" y="2210768"/>
                </a:lnTo>
                <a:cubicBezTo>
                  <a:pt x="1024246" y="2208668"/>
                  <a:pt x="1023901" y="2206195"/>
                  <a:pt x="1023963" y="2203351"/>
                </a:cubicBezTo>
                <a:cubicBezTo>
                  <a:pt x="1024025" y="2200507"/>
                  <a:pt x="1025848" y="2198457"/>
                  <a:pt x="1029437" y="2197197"/>
                </a:cubicBezTo>
                <a:cubicBezTo>
                  <a:pt x="1033441" y="2196505"/>
                  <a:pt x="1037671" y="2197551"/>
                  <a:pt x="1042130" y="2200330"/>
                </a:cubicBezTo>
                <a:cubicBezTo>
                  <a:pt x="1046590" y="2203110"/>
                  <a:pt x="1050138" y="2205375"/>
                  <a:pt x="1052767" y="2207125"/>
                </a:cubicBezTo>
                <a:lnTo>
                  <a:pt x="1082657" y="2211107"/>
                </a:lnTo>
                <a:cubicBezTo>
                  <a:pt x="1093051" y="2216426"/>
                  <a:pt x="1104287" y="2217396"/>
                  <a:pt x="1116364" y="2214022"/>
                </a:cubicBezTo>
                <a:lnTo>
                  <a:pt x="1158761" y="2218623"/>
                </a:lnTo>
                <a:lnTo>
                  <a:pt x="1159521" y="2217212"/>
                </a:lnTo>
                <a:lnTo>
                  <a:pt x="1153129" y="2216896"/>
                </a:lnTo>
                <a:cubicBezTo>
                  <a:pt x="1148526" y="2207474"/>
                  <a:pt x="1142112" y="2199844"/>
                  <a:pt x="1133887" y="2194007"/>
                </a:cubicBezTo>
                <a:cubicBezTo>
                  <a:pt x="1125661" y="2188167"/>
                  <a:pt x="1115812" y="2186637"/>
                  <a:pt x="1104339" y="2189412"/>
                </a:cubicBezTo>
                <a:lnTo>
                  <a:pt x="1039676" y="2178700"/>
                </a:lnTo>
                <a:cubicBezTo>
                  <a:pt x="1039794" y="2172072"/>
                  <a:pt x="1037357" y="2166416"/>
                  <a:pt x="1032365" y="2161730"/>
                </a:cubicBezTo>
                <a:cubicBezTo>
                  <a:pt x="1027372" y="2157042"/>
                  <a:pt x="1020968" y="2155578"/>
                  <a:pt x="1013150" y="2157332"/>
                </a:cubicBezTo>
                <a:cubicBezTo>
                  <a:pt x="1003706" y="2150807"/>
                  <a:pt x="992637" y="2148591"/>
                  <a:pt x="979943" y="2150679"/>
                </a:cubicBezTo>
                <a:cubicBezTo>
                  <a:pt x="967249" y="2152770"/>
                  <a:pt x="959310" y="2150705"/>
                  <a:pt x="956117" y="2144488"/>
                </a:cubicBezTo>
                <a:lnTo>
                  <a:pt x="952921" y="2133049"/>
                </a:lnTo>
                <a:cubicBezTo>
                  <a:pt x="948493" y="2134370"/>
                  <a:pt x="942779" y="2134768"/>
                  <a:pt x="935779" y="2134240"/>
                </a:cubicBezTo>
                <a:cubicBezTo>
                  <a:pt x="928780" y="2133713"/>
                  <a:pt x="924175" y="2130717"/>
                  <a:pt x="921960" y="2125253"/>
                </a:cubicBezTo>
                <a:lnTo>
                  <a:pt x="942068" y="2108890"/>
                </a:lnTo>
                <a:lnTo>
                  <a:pt x="928519" y="2108220"/>
                </a:lnTo>
                <a:cubicBezTo>
                  <a:pt x="923295" y="2106084"/>
                  <a:pt x="917044" y="2105776"/>
                  <a:pt x="909760" y="2107297"/>
                </a:cubicBezTo>
                <a:cubicBezTo>
                  <a:pt x="890867" y="2105892"/>
                  <a:pt x="872948" y="2100621"/>
                  <a:pt x="856007" y="2091481"/>
                </a:cubicBezTo>
                <a:cubicBezTo>
                  <a:pt x="839062" y="2082339"/>
                  <a:pt x="823892" y="2072186"/>
                  <a:pt x="810493" y="2061028"/>
                </a:cubicBezTo>
                <a:cubicBezTo>
                  <a:pt x="802687" y="2063124"/>
                  <a:pt x="795842" y="2063151"/>
                  <a:pt x="789961" y="2061111"/>
                </a:cubicBezTo>
                <a:cubicBezTo>
                  <a:pt x="784083" y="2059070"/>
                  <a:pt x="780252" y="2055174"/>
                  <a:pt x="778474" y="2049418"/>
                </a:cubicBezTo>
                <a:lnTo>
                  <a:pt x="777409" y="2045602"/>
                </a:lnTo>
                <a:lnTo>
                  <a:pt x="788399" y="2026089"/>
                </a:lnTo>
                <a:lnTo>
                  <a:pt x="825302" y="2040444"/>
                </a:lnTo>
                <a:lnTo>
                  <a:pt x="849865" y="2025358"/>
                </a:lnTo>
                <a:lnTo>
                  <a:pt x="823171" y="2032817"/>
                </a:lnTo>
                <a:lnTo>
                  <a:pt x="819524" y="2005057"/>
                </a:lnTo>
                <a:lnTo>
                  <a:pt x="859793" y="2002029"/>
                </a:lnTo>
                <a:lnTo>
                  <a:pt x="895628" y="2012573"/>
                </a:lnTo>
                <a:lnTo>
                  <a:pt x="907686" y="1996871"/>
                </a:lnTo>
                <a:lnTo>
                  <a:pt x="933147" y="2014426"/>
                </a:lnTo>
                <a:cubicBezTo>
                  <a:pt x="940481" y="2011862"/>
                  <a:pt x="946941" y="2007999"/>
                  <a:pt x="952522" y="2002845"/>
                </a:cubicBezTo>
                <a:cubicBezTo>
                  <a:pt x="958106" y="1997686"/>
                  <a:pt x="964563" y="1993827"/>
                  <a:pt x="971900" y="1991262"/>
                </a:cubicBezTo>
                <a:lnTo>
                  <a:pt x="972380" y="1991305"/>
                </a:lnTo>
                <a:lnTo>
                  <a:pt x="973896" y="1987404"/>
                </a:lnTo>
                <a:cubicBezTo>
                  <a:pt x="979790" y="1985500"/>
                  <a:pt x="986119" y="1984247"/>
                  <a:pt x="992885" y="1983639"/>
                </a:cubicBezTo>
                <a:cubicBezTo>
                  <a:pt x="999656" y="1983034"/>
                  <a:pt x="1005833" y="1984906"/>
                  <a:pt x="1011415" y="1989254"/>
                </a:cubicBezTo>
                <a:lnTo>
                  <a:pt x="1031536" y="1987275"/>
                </a:lnTo>
                <a:lnTo>
                  <a:pt x="1044826" y="1983735"/>
                </a:lnTo>
                <a:lnTo>
                  <a:pt x="1051005" y="1985360"/>
                </a:lnTo>
                <a:lnTo>
                  <a:pt x="1090939" y="1981427"/>
                </a:lnTo>
                <a:cubicBezTo>
                  <a:pt x="1118619" y="1982086"/>
                  <a:pt x="1144174" y="1979743"/>
                  <a:pt x="1167603" y="1974395"/>
                </a:cubicBezTo>
                <a:lnTo>
                  <a:pt x="1168357" y="1987695"/>
                </a:lnTo>
                <a:lnTo>
                  <a:pt x="1180244" y="1986500"/>
                </a:lnTo>
                <a:lnTo>
                  <a:pt x="1188622" y="1990240"/>
                </a:lnTo>
                <a:lnTo>
                  <a:pt x="1185100" y="1981843"/>
                </a:lnTo>
                <a:cubicBezTo>
                  <a:pt x="1177121" y="1966770"/>
                  <a:pt x="1167324" y="1959913"/>
                  <a:pt x="1155714" y="1961274"/>
                </a:cubicBezTo>
                <a:lnTo>
                  <a:pt x="1087856" y="1939118"/>
                </a:lnTo>
                <a:cubicBezTo>
                  <a:pt x="1075779" y="1942493"/>
                  <a:pt x="1064543" y="1941522"/>
                  <a:pt x="1054150" y="1936203"/>
                </a:cubicBezTo>
                <a:cubicBezTo>
                  <a:pt x="1043168" y="1938588"/>
                  <a:pt x="1036308" y="1933652"/>
                  <a:pt x="1033568" y="1921398"/>
                </a:cubicBezTo>
                <a:lnTo>
                  <a:pt x="1031437" y="1913770"/>
                </a:lnTo>
                <a:lnTo>
                  <a:pt x="959765" y="1892683"/>
                </a:lnTo>
                <a:cubicBezTo>
                  <a:pt x="955337" y="1894005"/>
                  <a:pt x="949625" y="1894403"/>
                  <a:pt x="942625" y="1893873"/>
                </a:cubicBezTo>
                <a:cubicBezTo>
                  <a:pt x="935626" y="1893344"/>
                  <a:pt x="931021" y="1890348"/>
                  <a:pt x="928808" y="1884887"/>
                </a:cubicBezTo>
                <a:cubicBezTo>
                  <a:pt x="926550" y="1885690"/>
                  <a:pt x="923440" y="1886214"/>
                  <a:pt x="919485" y="1886462"/>
                </a:cubicBezTo>
                <a:cubicBezTo>
                  <a:pt x="915529" y="1886711"/>
                  <a:pt x="912841" y="1885065"/>
                  <a:pt x="911425" y="1881520"/>
                </a:cubicBezTo>
                <a:cubicBezTo>
                  <a:pt x="911130" y="1879548"/>
                  <a:pt x="912027" y="1877242"/>
                  <a:pt x="914115" y="1874601"/>
                </a:cubicBezTo>
                <a:cubicBezTo>
                  <a:pt x="916205" y="1871962"/>
                  <a:pt x="918056" y="1869390"/>
                  <a:pt x="919668" y="1866884"/>
                </a:cubicBezTo>
                <a:lnTo>
                  <a:pt x="887645" y="1855272"/>
                </a:lnTo>
                <a:lnTo>
                  <a:pt x="867679" y="1827962"/>
                </a:lnTo>
                <a:cubicBezTo>
                  <a:pt x="861555" y="1827188"/>
                  <a:pt x="857107" y="1824149"/>
                  <a:pt x="854341" y="1818841"/>
                </a:cubicBezTo>
                <a:cubicBezTo>
                  <a:pt x="851571" y="1813532"/>
                  <a:pt x="849718" y="1808741"/>
                  <a:pt x="848781" y="1804464"/>
                </a:cubicBezTo>
                <a:lnTo>
                  <a:pt x="809131" y="1794986"/>
                </a:lnTo>
                <a:cubicBezTo>
                  <a:pt x="805297" y="1790146"/>
                  <a:pt x="800389" y="1787919"/>
                  <a:pt x="794416" y="1788304"/>
                </a:cubicBezTo>
                <a:cubicBezTo>
                  <a:pt x="788444" y="1788687"/>
                  <a:pt x="783384" y="1789589"/>
                  <a:pt x="779239" y="1791001"/>
                </a:cubicBezTo>
                <a:cubicBezTo>
                  <a:pt x="767603" y="1781236"/>
                  <a:pt x="754591" y="1773906"/>
                  <a:pt x="740208" y="1769017"/>
                </a:cubicBezTo>
                <a:cubicBezTo>
                  <a:pt x="727370" y="1770891"/>
                  <a:pt x="716060" y="1767199"/>
                  <a:pt x="706277" y="1757942"/>
                </a:cubicBezTo>
                <a:cubicBezTo>
                  <a:pt x="696496" y="1748684"/>
                  <a:pt x="685187" y="1744992"/>
                  <a:pt x="672348" y="1746865"/>
                </a:cubicBezTo>
                <a:lnTo>
                  <a:pt x="603872" y="1737215"/>
                </a:lnTo>
                <a:lnTo>
                  <a:pt x="593048" y="1727907"/>
                </a:lnTo>
                <a:lnTo>
                  <a:pt x="536012" y="1715063"/>
                </a:lnTo>
                <a:cubicBezTo>
                  <a:pt x="522912" y="1717525"/>
                  <a:pt x="510069" y="1716316"/>
                  <a:pt x="497487" y="1711439"/>
                </a:cubicBezTo>
                <a:cubicBezTo>
                  <a:pt x="484901" y="1706560"/>
                  <a:pt x="471107" y="1705617"/>
                  <a:pt x="456097" y="1708612"/>
                </a:cubicBezTo>
                <a:lnTo>
                  <a:pt x="475783" y="1690779"/>
                </a:lnTo>
                <a:cubicBezTo>
                  <a:pt x="473103" y="1679964"/>
                  <a:pt x="474128" y="1675053"/>
                  <a:pt x="478860" y="1676043"/>
                </a:cubicBezTo>
                <a:cubicBezTo>
                  <a:pt x="483591" y="1677033"/>
                  <a:pt x="488919" y="1680169"/>
                  <a:pt x="494850" y="1685452"/>
                </a:cubicBezTo>
                <a:lnTo>
                  <a:pt x="528107" y="1672047"/>
                </a:lnTo>
                <a:cubicBezTo>
                  <a:pt x="527347" y="1669947"/>
                  <a:pt x="527002" y="1667474"/>
                  <a:pt x="527064" y="1664630"/>
                </a:cubicBezTo>
                <a:cubicBezTo>
                  <a:pt x="527126" y="1661786"/>
                  <a:pt x="528950" y="1659736"/>
                  <a:pt x="532538" y="1658476"/>
                </a:cubicBezTo>
                <a:cubicBezTo>
                  <a:pt x="536543" y="1657787"/>
                  <a:pt x="540772" y="1658830"/>
                  <a:pt x="545232" y="1661609"/>
                </a:cubicBezTo>
                <a:cubicBezTo>
                  <a:pt x="549692" y="1664392"/>
                  <a:pt x="553239" y="1666654"/>
                  <a:pt x="555868" y="1668404"/>
                </a:cubicBezTo>
                <a:lnTo>
                  <a:pt x="585759" y="1672386"/>
                </a:lnTo>
                <a:cubicBezTo>
                  <a:pt x="596152" y="1677705"/>
                  <a:pt x="607389" y="1678675"/>
                  <a:pt x="619466" y="1675301"/>
                </a:cubicBezTo>
                <a:lnTo>
                  <a:pt x="661862" y="1679902"/>
                </a:lnTo>
                <a:cubicBezTo>
                  <a:pt x="659261" y="1667524"/>
                  <a:pt x="662195" y="1662080"/>
                  <a:pt x="670660" y="1663567"/>
                </a:cubicBezTo>
                <a:cubicBezTo>
                  <a:pt x="679127" y="1665057"/>
                  <a:pt x="686364" y="1667660"/>
                  <a:pt x="692369" y="1671378"/>
                </a:cubicBezTo>
                <a:cubicBezTo>
                  <a:pt x="697495" y="1676541"/>
                  <a:pt x="707982" y="1677893"/>
                  <a:pt x="723826" y="1675437"/>
                </a:cubicBezTo>
                <a:cubicBezTo>
                  <a:pt x="739670" y="1672980"/>
                  <a:pt x="754346" y="1678301"/>
                  <a:pt x="767856" y="1691399"/>
                </a:cubicBezTo>
                <a:lnTo>
                  <a:pt x="802179" y="1681810"/>
                </a:lnTo>
                <a:lnTo>
                  <a:pt x="760398" y="1664704"/>
                </a:lnTo>
                <a:cubicBezTo>
                  <a:pt x="747561" y="1666581"/>
                  <a:pt x="736251" y="1662886"/>
                  <a:pt x="726470" y="1653628"/>
                </a:cubicBezTo>
                <a:cubicBezTo>
                  <a:pt x="716686" y="1644370"/>
                  <a:pt x="705377" y="1640678"/>
                  <a:pt x="692539" y="1642552"/>
                </a:cubicBezTo>
                <a:cubicBezTo>
                  <a:pt x="661657" y="1639616"/>
                  <a:pt x="626274" y="1632545"/>
                  <a:pt x="586396" y="1621329"/>
                </a:cubicBezTo>
                <a:cubicBezTo>
                  <a:pt x="546520" y="1610117"/>
                  <a:pt x="511295" y="1599914"/>
                  <a:pt x="480718" y="1590728"/>
                </a:cubicBezTo>
                <a:cubicBezTo>
                  <a:pt x="474739" y="1592314"/>
                  <a:pt x="469007" y="1592030"/>
                  <a:pt x="463524" y="1589879"/>
                </a:cubicBezTo>
                <a:cubicBezTo>
                  <a:pt x="458042" y="1587731"/>
                  <a:pt x="454370" y="1583787"/>
                  <a:pt x="452511" y="1578054"/>
                </a:cubicBezTo>
                <a:lnTo>
                  <a:pt x="450380" y="1570426"/>
                </a:lnTo>
                <a:cubicBezTo>
                  <a:pt x="443093" y="1571947"/>
                  <a:pt x="436843" y="1571639"/>
                  <a:pt x="431620" y="1569499"/>
                </a:cubicBezTo>
                <a:cubicBezTo>
                  <a:pt x="426399" y="1567363"/>
                  <a:pt x="420145" y="1567055"/>
                  <a:pt x="412861" y="1568576"/>
                </a:cubicBezTo>
                <a:cubicBezTo>
                  <a:pt x="393968" y="1567172"/>
                  <a:pt x="376050" y="1561900"/>
                  <a:pt x="359109" y="1552760"/>
                </a:cubicBezTo>
                <a:cubicBezTo>
                  <a:pt x="342163" y="1543618"/>
                  <a:pt x="326994" y="1533465"/>
                  <a:pt x="313595" y="1522307"/>
                </a:cubicBezTo>
                <a:cubicBezTo>
                  <a:pt x="305788" y="1524403"/>
                  <a:pt x="298944" y="1524430"/>
                  <a:pt x="293062" y="1522390"/>
                </a:cubicBezTo>
                <a:cubicBezTo>
                  <a:pt x="287184" y="1520349"/>
                  <a:pt x="283354" y="1516453"/>
                  <a:pt x="281576" y="1510697"/>
                </a:cubicBezTo>
                <a:lnTo>
                  <a:pt x="280510" y="1506881"/>
                </a:lnTo>
                <a:lnTo>
                  <a:pt x="291501" y="1487368"/>
                </a:lnTo>
                <a:lnTo>
                  <a:pt x="328403" y="1501723"/>
                </a:lnTo>
                <a:lnTo>
                  <a:pt x="352967" y="1486637"/>
                </a:lnTo>
                <a:lnTo>
                  <a:pt x="326272" y="1494096"/>
                </a:lnTo>
                <a:lnTo>
                  <a:pt x="322626" y="1466336"/>
                </a:lnTo>
                <a:lnTo>
                  <a:pt x="362895" y="1463308"/>
                </a:lnTo>
                <a:lnTo>
                  <a:pt x="398729" y="1473852"/>
                </a:lnTo>
                <a:lnTo>
                  <a:pt x="410788" y="1458150"/>
                </a:lnTo>
                <a:lnTo>
                  <a:pt x="436249" y="1475705"/>
                </a:lnTo>
                <a:cubicBezTo>
                  <a:pt x="443583" y="1473142"/>
                  <a:pt x="450043" y="1469282"/>
                  <a:pt x="455624" y="1464124"/>
                </a:cubicBezTo>
                <a:cubicBezTo>
                  <a:pt x="461207" y="1458965"/>
                  <a:pt x="467665" y="1455106"/>
                  <a:pt x="475002" y="1452542"/>
                </a:cubicBezTo>
                <a:lnTo>
                  <a:pt x="508706" y="1455461"/>
                </a:lnTo>
                <a:cubicBezTo>
                  <a:pt x="508241" y="1442141"/>
                  <a:pt x="521315" y="1438661"/>
                  <a:pt x="547929" y="1445017"/>
                </a:cubicBezTo>
                <a:cubicBezTo>
                  <a:pt x="574542" y="1451370"/>
                  <a:pt x="591921" y="1455936"/>
                  <a:pt x="600064" y="1458715"/>
                </a:cubicBezTo>
                <a:cubicBezTo>
                  <a:pt x="602555" y="1451079"/>
                  <a:pt x="606124" y="1445458"/>
                  <a:pt x="610769" y="1441848"/>
                </a:cubicBezTo>
                <a:cubicBezTo>
                  <a:pt x="615413" y="1438238"/>
                  <a:pt x="619472" y="1441728"/>
                  <a:pt x="622947" y="1452322"/>
                </a:cubicBezTo>
                <a:cubicBezTo>
                  <a:pt x="630469" y="1450735"/>
                  <a:pt x="639104" y="1450377"/>
                  <a:pt x="648856" y="1451248"/>
                </a:cubicBezTo>
                <a:cubicBezTo>
                  <a:pt x="658606" y="1452122"/>
                  <a:pt x="670104" y="1450965"/>
                  <a:pt x="683345" y="1447780"/>
                </a:cubicBezTo>
                <a:cubicBezTo>
                  <a:pt x="690787" y="1452038"/>
                  <a:pt x="698813" y="1455622"/>
                  <a:pt x="707418" y="1458526"/>
                </a:cubicBezTo>
                <a:cubicBezTo>
                  <a:pt x="716026" y="1461432"/>
                  <a:pt x="724470" y="1462841"/>
                  <a:pt x="732754" y="1462754"/>
                </a:cubicBezTo>
                <a:cubicBezTo>
                  <a:pt x="738771" y="1460988"/>
                  <a:pt x="745119" y="1460413"/>
                  <a:pt x="751799" y="1461032"/>
                </a:cubicBezTo>
                <a:cubicBezTo>
                  <a:pt x="758481" y="1461649"/>
                  <a:pt x="763724" y="1464467"/>
                  <a:pt x="767526" y="1469485"/>
                </a:cubicBezTo>
                <a:cubicBezTo>
                  <a:pt x="779099" y="1466766"/>
                  <a:pt x="791072" y="1465476"/>
                  <a:pt x="803444" y="1465618"/>
                </a:cubicBezTo>
                <a:cubicBezTo>
                  <a:pt x="815819" y="1465756"/>
                  <a:pt x="827791" y="1464465"/>
                  <a:pt x="839364" y="1461747"/>
                </a:cubicBezTo>
                <a:cubicBezTo>
                  <a:pt x="851467" y="1463676"/>
                  <a:pt x="868287" y="1466855"/>
                  <a:pt x="889824" y="1471288"/>
                </a:cubicBezTo>
                <a:cubicBezTo>
                  <a:pt x="911361" y="1475721"/>
                  <a:pt x="928602" y="1476727"/>
                  <a:pt x="941547" y="1474312"/>
                </a:cubicBezTo>
                <a:cubicBezTo>
                  <a:pt x="947238" y="1481802"/>
                  <a:pt x="958193" y="1484222"/>
                  <a:pt x="974409" y="1481573"/>
                </a:cubicBezTo>
                <a:cubicBezTo>
                  <a:pt x="990630" y="1478927"/>
                  <a:pt x="1005397" y="1480282"/>
                  <a:pt x="1018716" y="1485640"/>
                </a:cubicBezTo>
                <a:cubicBezTo>
                  <a:pt x="1027029" y="1482292"/>
                  <a:pt x="1036296" y="1478674"/>
                  <a:pt x="1046517" y="1474789"/>
                </a:cubicBezTo>
                <a:cubicBezTo>
                  <a:pt x="1056739" y="1470907"/>
                  <a:pt x="1063790" y="1474076"/>
                  <a:pt x="1067674" y="1484295"/>
                </a:cubicBezTo>
                <a:cubicBezTo>
                  <a:pt x="1080108" y="1480052"/>
                  <a:pt x="1095704" y="1475180"/>
                  <a:pt x="1114469" y="1469680"/>
                </a:cubicBezTo>
                <a:cubicBezTo>
                  <a:pt x="1133231" y="1464181"/>
                  <a:pt x="1149207" y="1464341"/>
                  <a:pt x="1162398" y="1470165"/>
                </a:cubicBezTo>
                <a:cubicBezTo>
                  <a:pt x="1175120" y="1470636"/>
                  <a:pt x="1188413" y="1472230"/>
                  <a:pt x="1202279" y="1474955"/>
                </a:cubicBezTo>
                <a:cubicBezTo>
                  <a:pt x="1216144" y="1477675"/>
                  <a:pt x="1229281" y="1482397"/>
                  <a:pt x="1241695" y="1489122"/>
                </a:cubicBezTo>
                <a:cubicBezTo>
                  <a:pt x="1256626" y="1486149"/>
                  <a:pt x="1270581" y="1487047"/>
                  <a:pt x="1283562" y="1491816"/>
                </a:cubicBezTo>
                <a:cubicBezTo>
                  <a:pt x="1296543" y="1496581"/>
                  <a:pt x="1310497" y="1497479"/>
                  <a:pt x="1325426" y="1494507"/>
                </a:cubicBezTo>
                <a:lnTo>
                  <a:pt x="1390089" y="1505219"/>
                </a:lnTo>
                <a:cubicBezTo>
                  <a:pt x="1393407" y="1507292"/>
                  <a:pt x="1405905" y="1509108"/>
                  <a:pt x="1427586" y="1510674"/>
                </a:cubicBezTo>
                <a:cubicBezTo>
                  <a:pt x="1449267" y="1512241"/>
                  <a:pt x="1463405" y="1512573"/>
                  <a:pt x="1470005" y="1511670"/>
                </a:cubicBezTo>
                <a:cubicBezTo>
                  <a:pt x="1506248" y="1514479"/>
                  <a:pt x="1544102" y="1521202"/>
                  <a:pt x="1583564" y="1531850"/>
                </a:cubicBezTo>
                <a:cubicBezTo>
                  <a:pt x="1623025" y="1542494"/>
                  <a:pt x="1660302" y="1554517"/>
                  <a:pt x="1695396" y="1567925"/>
                </a:cubicBezTo>
                <a:cubicBezTo>
                  <a:pt x="1703847" y="1564451"/>
                  <a:pt x="1713796" y="1560814"/>
                  <a:pt x="1725240" y="1557018"/>
                </a:cubicBezTo>
                <a:cubicBezTo>
                  <a:pt x="1736685" y="1553221"/>
                  <a:pt x="1744683" y="1557323"/>
                  <a:pt x="1749236" y="1569329"/>
                </a:cubicBezTo>
                <a:cubicBezTo>
                  <a:pt x="1768436" y="1564476"/>
                  <a:pt x="1787085" y="1561324"/>
                  <a:pt x="1805178" y="1559864"/>
                </a:cubicBezTo>
                <a:cubicBezTo>
                  <a:pt x="1823272" y="1558407"/>
                  <a:pt x="1840011" y="1555785"/>
                  <a:pt x="1855400" y="1552000"/>
                </a:cubicBezTo>
                <a:cubicBezTo>
                  <a:pt x="1870381" y="1553810"/>
                  <a:pt x="1885257" y="1556164"/>
                  <a:pt x="1900024" y="1559062"/>
                </a:cubicBezTo>
                <a:cubicBezTo>
                  <a:pt x="1914798" y="1561956"/>
                  <a:pt x="1929251" y="1566483"/>
                  <a:pt x="1943393" y="1572640"/>
                </a:cubicBezTo>
                <a:cubicBezTo>
                  <a:pt x="1958444" y="1569806"/>
                  <a:pt x="1973371" y="1571117"/>
                  <a:pt x="1988173" y="1576575"/>
                </a:cubicBezTo>
                <a:cubicBezTo>
                  <a:pt x="2002974" y="1582030"/>
                  <a:pt x="2018853" y="1583078"/>
                  <a:pt x="2035813" y="1579707"/>
                </a:cubicBezTo>
                <a:lnTo>
                  <a:pt x="2109167" y="1592105"/>
                </a:lnTo>
                <a:cubicBezTo>
                  <a:pt x="2114281" y="1593844"/>
                  <a:pt x="2128226" y="1595944"/>
                  <a:pt x="2151012" y="1598400"/>
                </a:cubicBezTo>
                <a:lnTo>
                  <a:pt x="2185771" y="1599765"/>
                </a:lnTo>
                <a:lnTo>
                  <a:pt x="2212448" y="1546732"/>
                </a:lnTo>
                <a:cubicBezTo>
                  <a:pt x="2227130" y="1518269"/>
                  <a:pt x="2243300" y="1491049"/>
                  <a:pt x="2260952" y="1465063"/>
                </a:cubicBezTo>
                <a:cubicBezTo>
                  <a:pt x="2275141" y="1461928"/>
                  <a:pt x="2283389" y="1449390"/>
                  <a:pt x="2285701" y="1427447"/>
                </a:cubicBezTo>
                <a:cubicBezTo>
                  <a:pt x="2288009" y="1405502"/>
                  <a:pt x="2294280" y="1392964"/>
                  <a:pt x="2304508" y="1389829"/>
                </a:cubicBezTo>
                <a:cubicBezTo>
                  <a:pt x="2308797" y="1385953"/>
                  <a:pt x="2313089" y="1381829"/>
                  <a:pt x="2317378" y="1377455"/>
                </a:cubicBezTo>
                <a:lnTo>
                  <a:pt x="2322817" y="1365407"/>
                </a:lnTo>
                <a:lnTo>
                  <a:pt x="2320841" y="1360380"/>
                </a:lnTo>
                <a:lnTo>
                  <a:pt x="2316386" y="1358151"/>
                </a:lnTo>
                <a:lnTo>
                  <a:pt x="2308291" y="1328462"/>
                </a:lnTo>
                <a:lnTo>
                  <a:pt x="2303327" y="1315847"/>
                </a:lnTo>
                <a:cubicBezTo>
                  <a:pt x="2303014" y="1303687"/>
                  <a:pt x="2300039" y="1293042"/>
                  <a:pt x="2294404" y="1283908"/>
                </a:cubicBezTo>
                <a:cubicBezTo>
                  <a:pt x="2288772" y="1274777"/>
                  <a:pt x="2286064" y="1265084"/>
                  <a:pt x="2286283" y="1254829"/>
                </a:cubicBezTo>
                <a:cubicBezTo>
                  <a:pt x="2275456" y="1245521"/>
                  <a:pt x="2268447" y="1235147"/>
                  <a:pt x="2265250" y="1223704"/>
                </a:cubicBezTo>
                <a:lnTo>
                  <a:pt x="2264800" y="1207384"/>
                </a:lnTo>
                <a:cubicBezTo>
                  <a:pt x="2266864" y="1215375"/>
                  <a:pt x="2270355" y="1222965"/>
                  <a:pt x="2275275" y="1230155"/>
                </a:cubicBezTo>
                <a:cubicBezTo>
                  <a:pt x="2280196" y="1237345"/>
                  <a:pt x="2286967" y="1241963"/>
                  <a:pt x="2295592" y="1244005"/>
                </a:cubicBezTo>
                <a:cubicBezTo>
                  <a:pt x="2294673" y="1253599"/>
                  <a:pt x="2295005" y="1258472"/>
                  <a:pt x="2296594" y="1258631"/>
                </a:cubicBezTo>
                <a:cubicBezTo>
                  <a:pt x="2298181" y="1258787"/>
                  <a:pt x="2299620" y="1260267"/>
                  <a:pt x="2300919" y="1263073"/>
                </a:cubicBezTo>
                <a:cubicBezTo>
                  <a:pt x="2301574" y="1265117"/>
                  <a:pt x="2302125" y="1267705"/>
                  <a:pt x="2302572" y="1270834"/>
                </a:cubicBezTo>
                <a:cubicBezTo>
                  <a:pt x="2303021" y="1273965"/>
                  <a:pt x="2302616" y="1276817"/>
                  <a:pt x="2301365" y="1279394"/>
                </a:cubicBezTo>
                <a:lnTo>
                  <a:pt x="2312190" y="1288706"/>
                </a:lnTo>
                <a:lnTo>
                  <a:pt x="2327459" y="1314904"/>
                </a:lnTo>
                <a:lnTo>
                  <a:pt x="2336184" y="1298759"/>
                </a:lnTo>
                <a:cubicBezTo>
                  <a:pt x="2345672" y="1298099"/>
                  <a:pt x="2354417" y="1295459"/>
                  <a:pt x="2362418" y="1290837"/>
                </a:cubicBezTo>
                <a:cubicBezTo>
                  <a:pt x="2370420" y="1286218"/>
                  <a:pt x="2380154" y="1283580"/>
                  <a:pt x="2391618" y="1282919"/>
                </a:cubicBezTo>
                <a:lnTo>
                  <a:pt x="2395422" y="1277594"/>
                </a:lnTo>
                <a:lnTo>
                  <a:pt x="2382688" y="1232007"/>
                </a:lnTo>
                <a:lnTo>
                  <a:pt x="2383473" y="1190673"/>
                </a:lnTo>
                <a:lnTo>
                  <a:pt x="2401475" y="1181534"/>
                </a:lnTo>
                <a:cubicBezTo>
                  <a:pt x="2404080" y="1195451"/>
                  <a:pt x="2409105" y="1207923"/>
                  <a:pt x="2416552" y="1218947"/>
                </a:cubicBezTo>
                <a:lnTo>
                  <a:pt x="2426719" y="1237282"/>
                </a:lnTo>
                <a:lnTo>
                  <a:pt x="2435176" y="1235403"/>
                </a:lnTo>
                <a:lnTo>
                  <a:pt x="2458934" y="1235404"/>
                </a:lnTo>
                <a:lnTo>
                  <a:pt x="2471669" y="1201571"/>
                </a:lnTo>
                <a:lnTo>
                  <a:pt x="2461426" y="1160671"/>
                </a:lnTo>
                <a:lnTo>
                  <a:pt x="2447406" y="1139922"/>
                </a:lnTo>
                <a:cubicBezTo>
                  <a:pt x="2447422" y="1125269"/>
                  <a:pt x="2444515" y="1111179"/>
                  <a:pt x="2438680" y="1097650"/>
                </a:cubicBezTo>
                <a:cubicBezTo>
                  <a:pt x="2432841" y="1084119"/>
                  <a:pt x="2424479" y="1072582"/>
                  <a:pt x="2413591" y="1063033"/>
                </a:cubicBezTo>
                <a:cubicBezTo>
                  <a:pt x="2414832" y="1054291"/>
                  <a:pt x="2413319" y="1045807"/>
                  <a:pt x="2409049" y="1037579"/>
                </a:cubicBezTo>
                <a:cubicBezTo>
                  <a:pt x="2404780" y="1029350"/>
                  <a:pt x="2400404" y="1021663"/>
                  <a:pt x="2395925" y="1014522"/>
                </a:cubicBezTo>
                <a:lnTo>
                  <a:pt x="2381626" y="948623"/>
                </a:lnTo>
                <a:cubicBezTo>
                  <a:pt x="2375829" y="943821"/>
                  <a:pt x="2370654" y="937558"/>
                  <a:pt x="2366096" y="929837"/>
                </a:cubicBezTo>
                <a:cubicBezTo>
                  <a:pt x="2361543" y="922118"/>
                  <a:pt x="2359916" y="913835"/>
                  <a:pt x="2361213" y="904992"/>
                </a:cubicBezTo>
                <a:cubicBezTo>
                  <a:pt x="2350211" y="895046"/>
                  <a:pt x="2342489" y="882129"/>
                  <a:pt x="2338049" y="866239"/>
                </a:cubicBezTo>
                <a:cubicBezTo>
                  <a:pt x="2337082" y="863686"/>
                  <a:pt x="2336360" y="859260"/>
                  <a:pt x="2335886" y="852970"/>
                </a:cubicBezTo>
                <a:cubicBezTo>
                  <a:pt x="2335411" y="846678"/>
                  <a:pt x="2337816" y="842407"/>
                  <a:pt x="2343100" y="840162"/>
                </a:cubicBezTo>
                <a:cubicBezTo>
                  <a:pt x="2347223" y="840209"/>
                  <a:pt x="2351593" y="844811"/>
                  <a:pt x="2356207" y="853972"/>
                </a:cubicBezTo>
                <a:cubicBezTo>
                  <a:pt x="2360822" y="863133"/>
                  <a:pt x="2363819" y="870177"/>
                  <a:pt x="2365194" y="875101"/>
                </a:cubicBezTo>
                <a:cubicBezTo>
                  <a:pt x="2373363" y="883181"/>
                  <a:pt x="2379584" y="892581"/>
                  <a:pt x="2383862" y="903288"/>
                </a:cubicBezTo>
                <a:cubicBezTo>
                  <a:pt x="2388141" y="913999"/>
                  <a:pt x="2391771" y="925149"/>
                  <a:pt x="2394751" y="936737"/>
                </a:cubicBezTo>
                <a:cubicBezTo>
                  <a:pt x="2395321" y="935721"/>
                  <a:pt x="2397877" y="932607"/>
                  <a:pt x="2402416" y="927398"/>
                </a:cubicBezTo>
                <a:cubicBezTo>
                  <a:pt x="2406956" y="922189"/>
                  <a:pt x="2410046" y="920984"/>
                  <a:pt x="2411687" y="923782"/>
                </a:cubicBezTo>
                <a:lnTo>
                  <a:pt x="2411068" y="936288"/>
                </a:lnTo>
                <a:cubicBezTo>
                  <a:pt x="2429681" y="962436"/>
                  <a:pt x="2445566" y="989860"/>
                  <a:pt x="2458724" y="1018561"/>
                </a:cubicBezTo>
                <a:cubicBezTo>
                  <a:pt x="2471881" y="1047259"/>
                  <a:pt x="2487233" y="1072778"/>
                  <a:pt x="2504778" y="1095114"/>
                </a:cubicBezTo>
                <a:lnTo>
                  <a:pt x="2509955" y="1097382"/>
                </a:lnTo>
                <a:lnTo>
                  <a:pt x="2509913" y="1095331"/>
                </a:lnTo>
                <a:cubicBezTo>
                  <a:pt x="2509997" y="1085186"/>
                  <a:pt x="2512801" y="1077761"/>
                  <a:pt x="2518328" y="1073058"/>
                </a:cubicBezTo>
                <a:lnTo>
                  <a:pt x="2520470" y="1071152"/>
                </a:lnTo>
                <a:lnTo>
                  <a:pt x="2510444" y="1056530"/>
                </a:lnTo>
                <a:lnTo>
                  <a:pt x="2517624" y="1038077"/>
                </a:lnTo>
                <a:cubicBezTo>
                  <a:pt x="2514326" y="1022296"/>
                  <a:pt x="2508552" y="1005923"/>
                  <a:pt x="2500302" y="988955"/>
                </a:cubicBezTo>
                <a:cubicBezTo>
                  <a:pt x="2492051" y="971991"/>
                  <a:pt x="2486962" y="954397"/>
                  <a:pt x="2485041" y="936176"/>
                </a:cubicBezTo>
                <a:lnTo>
                  <a:pt x="2467208" y="916493"/>
                </a:lnTo>
                <a:lnTo>
                  <a:pt x="2457619" y="882170"/>
                </a:lnTo>
                <a:cubicBezTo>
                  <a:pt x="2459177" y="873339"/>
                  <a:pt x="2457980" y="864767"/>
                  <a:pt x="2454031" y="856449"/>
                </a:cubicBezTo>
                <a:cubicBezTo>
                  <a:pt x="2450079" y="848132"/>
                  <a:pt x="2444115" y="840888"/>
                  <a:pt x="2436139" y="834724"/>
                </a:cubicBezTo>
                <a:cubicBezTo>
                  <a:pt x="2437704" y="826836"/>
                  <a:pt x="2436229" y="815426"/>
                  <a:pt x="2431716" y="800498"/>
                </a:cubicBezTo>
                <a:cubicBezTo>
                  <a:pt x="2427201" y="785574"/>
                  <a:pt x="2423554" y="773746"/>
                  <a:pt x="2420773" y="765014"/>
                </a:cubicBezTo>
                <a:cubicBezTo>
                  <a:pt x="2417876" y="756486"/>
                  <a:pt x="2413773" y="745472"/>
                  <a:pt x="2408459" y="731967"/>
                </a:cubicBezTo>
                <a:cubicBezTo>
                  <a:pt x="2403142" y="718462"/>
                  <a:pt x="2401208" y="707868"/>
                  <a:pt x="2402660" y="700184"/>
                </a:cubicBezTo>
                <a:cubicBezTo>
                  <a:pt x="2397092" y="700795"/>
                  <a:pt x="2393282" y="697577"/>
                  <a:pt x="2391225" y="690528"/>
                </a:cubicBezTo>
                <a:cubicBezTo>
                  <a:pt x="2389171" y="683482"/>
                  <a:pt x="2387955" y="678510"/>
                  <a:pt x="2387574" y="675620"/>
                </a:cubicBezTo>
                <a:lnTo>
                  <a:pt x="2375684" y="662496"/>
                </a:lnTo>
                <a:cubicBezTo>
                  <a:pt x="2370090" y="638791"/>
                  <a:pt x="2362258" y="614428"/>
                  <a:pt x="2352183" y="589405"/>
                </a:cubicBezTo>
                <a:cubicBezTo>
                  <a:pt x="2342107" y="564383"/>
                  <a:pt x="2336444" y="540443"/>
                  <a:pt x="2335195" y="517579"/>
                </a:cubicBezTo>
                <a:lnTo>
                  <a:pt x="2322244" y="500642"/>
                </a:lnTo>
                <a:cubicBezTo>
                  <a:pt x="2322621" y="488203"/>
                  <a:pt x="2320856" y="476360"/>
                  <a:pt x="2316944" y="465121"/>
                </a:cubicBezTo>
                <a:cubicBezTo>
                  <a:pt x="2313032" y="453881"/>
                  <a:pt x="2308406" y="442837"/>
                  <a:pt x="2303065" y="431997"/>
                </a:cubicBezTo>
                <a:lnTo>
                  <a:pt x="2299588" y="375411"/>
                </a:lnTo>
                <a:lnTo>
                  <a:pt x="2282818" y="359540"/>
                </a:lnTo>
                <a:lnTo>
                  <a:pt x="2268519" y="293642"/>
                </a:lnTo>
                <a:cubicBezTo>
                  <a:pt x="2268509" y="293303"/>
                  <a:pt x="2268948" y="291809"/>
                  <a:pt x="2269838" y="289164"/>
                </a:cubicBezTo>
                <a:cubicBezTo>
                  <a:pt x="2270727" y="286518"/>
                  <a:pt x="2272118" y="284759"/>
                  <a:pt x="2274017" y="283886"/>
                </a:cubicBezTo>
                <a:cubicBezTo>
                  <a:pt x="2277982" y="283977"/>
                  <a:pt x="2281715" y="288757"/>
                  <a:pt x="2285218" y="298228"/>
                </a:cubicBezTo>
                <a:cubicBezTo>
                  <a:pt x="2288720" y="307700"/>
                  <a:pt x="2291082" y="314918"/>
                  <a:pt x="2292299" y="319890"/>
                </a:cubicBezTo>
                <a:cubicBezTo>
                  <a:pt x="2306386" y="340880"/>
                  <a:pt x="2319852" y="363327"/>
                  <a:pt x="2332698" y="387230"/>
                </a:cubicBezTo>
                <a:cubicBezTo>
                  <a:pt x="2345546" y="411136"/>
                  <a:pt x="2357367" y="435069"/>
                  <a:pt x="2368175" y="459030"/>
                </a:cubicBezTo>
                <a:lnTo>
                  <a:pt x="2390717" y="510290"/>
                </a:lnTo>
                <a:lnTo>
                  <a:pt x="2394982" y="525544"/>
                </a:lnTo>
                <a:cubicBezTo>
                  <a:pt x="2400488" y="523491"/>
                  <a:pt x="2404616" y="519253"/>
                  <a:pt x="2407362" y="512833"/>
                </a:cubicBezTo>
                <a:cubicBezTo>
                  <a:pt x="2410104" y="506413"/>
                  <a:pt x="2412748" y="500535"/>
                  <a:pt x="2415283" y="495203"/>
                </a:cubicBezTo>
                <a:cubicBezTo>
                  <a:pt x="2423531" y="503264"/>
                  <a:pt x="2430549" y="512438"/>
                  <a:pt x="2436331" y="522725"/>
                </a:cubicBezTo>
                <a:cubicBezTo>
                  <a:pt x="2442121" y="533014"/>
                  <a:pt x="2447496" y="543675"/>
                  <a:pt x="2452465" y="554708"/>
                </a:cubicBezTo>
                <a:cubicBezTo>
                  <a:pt x="2458465" y="555344"/>
                  <a:pt x="2461940" y="557968"/>
                  <a:pt x="2462889" y="562588"/>
                </a:cubicBezTo>
                <a:cubicBezTo>
                  <a:pt x="2463837" y="567205"/>
                  <a:pt x="2463763" y="571850"/>
                  <a:pt x="2462669" y="576523"/>
                </a:cubicBezTo>
                <a:cubicBezTo>
                  <a:pt x="2466798" y="583934"/>
                  <a:pt x="2470236" y="592567"/>
                  <a:pt x="2472988" y="602418"/>
                </a:cubicBezTo>
                <a:cubicBezTo>
                  <a:pt x="2475741" y="612272"/>
                  <a:pt x="2477275" y="621434"/>
                  <a:pt x="2477589" y="629911"/>
                </a:cubicBezTo>
                <a:cubicBezTo>
                  <a:pt x="2481468" y="629085"/>
                  <a:pt x="2484729" y="629718"/>
                  <a:pt x="2487367" y="631807"/>
                </a:cubicBezTo>
                <a:cubicBezTo>
                  <a:pt x="2490006" y="633897"/>
                  <a:pt x="2491626" y="636014"/>
                  <a:pt x="2492226" y="638158"/>
                </a:cubicBezTo>
                <a:lnTo>
                  <a:pt x="2490541" y="646852"/>
                </a:lnTo>
                <a:lnTo>
                  <a:pt x="2521332" y="683470"/>
                </a:lnTo>
                <a:lnTo>
                  <a:pt x="2537930" y="728171"/>
                </a:lnTo>
                <a:lnTo>
                  <a:pt x="2553632" y="740227"/>
                </a:lnTo>
                <a:cubicBezTo>
                  <a:pt x="2553917" y="753509"/>
                  <a:pt x="2555465" y="760274"/>
                  <a:pt x="2558274" y="760514"/>
                </a:cubicBezTo>
                <a:cubicBezTo>
                  <a:pt x="2561081" y="760759"/>
                  <a:pt x="2562936" y="761267"/>
                  <a:pt x="2563840" y="762043"/>
                </a:cubicBezTo>
                <a:lnTo>
                  <a:pt x="2563221" y="774549"/>
                </a:lnTo>
                <a:lnTo>
                  <a:pt x="2572365" y="792554"/>
                </a:lnTo>
                <a:lnTo>
                  <a:pt x="2593562" y="794851"/>
                </a:lnTo>
                <a:lnTo>
                  <a:pt x="2598889" y="813918"/>
                </a:lnTo>
                <a:cubicBezTo>
                  <a:pt x="2599918" y="817916"/>
                  <a:pt x="2600366" y="822585"/>
                  <a:pt x="2600236" y="827933"/>
                </a:cubicBezTo>
                <a:cubicBezTo>
                  <a:pt x="2600102" y="833282"/>
                  <a:pt x="2599596" y="838220"/>
                  <a:pt x="2598721" y="842747"/>
                </a:cubicBezTo>
                <a:cubicBezTo>
                  <a:pt x="2611594" y="856023"/>
                  <a:pt x="2622046" y="870747"/>
                  <a:pt x="2630078" y="886919"/>
                </a:cubicBezTo>
                <a:cubicBezTo>
                  <a:pt x="2638106" y="903089"/>
                  <a:pt x="2649246" y="916595"/>
                  <a:pt x="2663493" y="927433"/>
                </a:cubicBezTo>
                <a:lnTo>
                  <a:pt x="2669270" y="962820"/>
                </a:lnTo>
                <a:cubicBezTo>
                  <a:pt x="2674503" y="959472"/>
                  <a:pt x="2678493" y="959042"/>
                  <a:pt x="2681243" y="961530"/>
                </a:cubicBezTo>
                <a:cubicBezTo>
                  <a:pt x="2683995" y="964014"/>
                  <a:pt x="2685235" y="968465"/>
                  <a:pt x="2684972" y="974876"/>
                </a:cubicBezTo>
                <a:lnTo>
                  <a:pt x="2689234" y="990131"/>
                </a:lnTo>
                <a:cubicBezTo>
                  <a:pt x="2694827" y="994821"/>
                  <a:pt x="2700142" y="1000360"/>
                  <a:pt x="2705182" y="1006745"/>
                </a:cubicBezTo>
                <a:cubicBezTo>
                  <a:pt x="2710220" y="1013131"/>
                  <a:pt x="2713896" y="1020158"/>
                  <a:pt x="2716209" y="1027819"/>
                </a:cubicBezTo>
                <a:lnTo>
                  <a:pt x="2716356" y="1033201"/>
                </a:lnTo>
                <a:lnTo>
                  <a:pt x="2719773" y="1014159"/>
                </a:lnTo>
                <a:cubicBezTo>
                  <a:pt x="2722168" y="1007477"/>
                  <a:pt x="2726290" y="1002033"/>
                  <a:pt x="2732147" y="997827"/>
                </a:cubicBezTo>
                <a:lnTo>
                  <a:pt x="2791542" y="997827"/>
                </a:lnTo>
                <a:cubicBezTo>
                  <a:pt x="2792698" y="1011354"/>
                  <a:pt x="2797317" y="1012013"/>
                  <a:pt x="2805403" y="999805"/>
                </a:cubicBezTo>
                <a:lnTo>
                  <a:pt x="2808746" y="991683"/>
                </a:lnTo>
                <a:lnTo>
                  <a:pt x="2799961" y="970718"/>
                </a:lnTo>
                <a:lnTo>
                  <a:pt x="2796487" y="914131"/>
                </a:lnTo>
                <a:lnTo>
                  <a:pt x="2779717" y="898261"/>
                </a:lnTo>
                <a:lnTo>
                  <a:pt x="2765418" y="832363"/>
                </a:lnTo>
                <a:cubicBezTo>
                  <a:pt x="2765408" y="832023"/>
                  <a:pt x="2765847" y="830530"/>
                  <a:pt x="2766737" y="827884"/>
                </a:cubicBezTo>
                <a:cubicBezTo>
                  <a:pt x="2767626" y="825239"/>
                  <a:pt x="2769016" y="823480"/>
                  <a:pt x="2770915" y="822604"/>
                </a:cubicBezTo>
                <a:cubicBezTo>
                  <a:pt x="2774881" y="822697"/>
                  <a:pt x="2778614" y="827477"/>
                  <a:pt x="2782117" y="836949"/>
                </a:cubicBezTo>
                <a:cubicBezTo>
                  <a:pt x="2785618" y="846418"/>
                  <a:pt x="2787981" y="853639"/>
                  <a:pt x="2789198" y="858611"/>
                </a:cubicBezTo>
                <a:cubicBezTo>
                  <a:pt x="2803284" y="879598"/>
                  <a:pt x="2816750" y="902045"/>
                  <a:pt x="2829597" y="925951"/>
                </a:cubicBezTo>
                <a:lnTo>
                  <a:pt x="2854681" y="976717"/>
                </a:lnTo>
                <a:lnTo>
                  <a:pt x="2882615" y="978029"/>
                </a:lnTo>
                <a:lnTo>
                  <a:pt x="2882616" y="950310"/>
                </a:lnTo>
                <a:cubicBezTo>
                  <a:pt x="2888885" y="950393"/>
                  <a:pt x="2895153" y="949237"/>
                  <a:pt x="2901422" y="946846"/>
                </a:cubicBezTo>
                <a:cubicBezTo>
                  <a:pt x="2907693" y="944454"/>
                  <a:pt x="2911981" y="940328"/>
                  <a:pt x="2914292" y="934472"/>
                </a:cubicBezTo>
                <a:lnTo>
                  <a:pt x="2945969" y="966148"/>
                </a:lnTo>
                <a:cubicBezTo>
                  <a:pt x="2955537" y="964334"/>
                  <a:pt x="2963127" y="957075"/>
                  <a:pt x="2968738" y="944369"/>
                </a:cubicBezTo>
                <a:cubicBezTo>
                  <a:pt x="2974347" y="931668"/>
                  <a:pt x="2979955" y="924407"/>
                  <a:pt x="2985565" y="922592"/>
                </a:cubicBezTo>
                <a:cubicBezTo>
                  <a:pt x="2987461" y="923501"/>
                  <a:pt x="2988616" y="927624"/>
                  <a:pt x="2989029" y="934966"/>
                </a:cubicBezTo>
                <a:cubicBezTo>
                  <a:pt x="2989442" y="942309"/>
                  <a:pt x="2989608" y="947422"/>
                  <a:pt x="2989524" y="950309"/>
                </a:cubicBezTo>
                <a:cubicBezTo>
                  <a:pt x="2991999" y="968376"/>
                  <a:pt x="3001900" y="983721"/>
                  <a:pt x="3019221" y="996340"/>
                </a:cubicBezTo>
                <a:cubicBezTo>
                  <a:pt x="3036545" y="1008961"/>
                  <a:pt x="3046444" y="1029256"/>
                  <a:pt x="3048918" y="1057222"/>
                </a:cubicBezTo>
                <a:cubicBezTo>
                  <a:pt x="3060220" y="1057879"/>
                  <a:pt x="3069296" y="1060520"/>
                  <a:pt x="3076142" y="1065141"/>
                </a:cubicBezTo>
                <a:cubicBezTo>
                  <a:pt x="3082988" y="1069759"/>
                  <a:pt x="3091071" y="1072399"/>
                  <a:pt x="3100396" y="1073060"/>
                </a:cubicBezTo>
                <a:lnTo>
                  <a:pt x="3108315" y="1112657"/>
                </a:lnTo>
                <a:lnTo>
                  <a:pt x="3139991" y="1132453"/>
                </a:lnTo>
                <a:lnTo>
                  <a:pt x="3124153" y="1176009"/>
                </a:lnTo>
                <a:cubicBezTo>
                  <a:pt x="3121761" y="1175845"/>
                  <a:pt x="3118627" y="1176175"/>
                  <a:pt x="3114747" y="1176999"/>
                </a:cubicBezTo>
                <a:cubicBezTo>
                  <a:pt x="3110871" y="1177824"/>
                  <a:pt x="3108727" y="1180133"/>
                  <a:pt x="3108315" y="1183928"/>
                </a:cubicBezTo>
                <a:cubicBezTo>
                  <a:pt x="3108728" y="1186074"/>
                  <a:pt x="3110870" y="1188712"/>
                  <a:pt x="3114748" y="1191846"/>
                </a:cubicBezTo>
                <a:cubicBezTo>
                  <a:pt x="3118624" y="1194982"/>
                  <a:pt x="3121762" y="1197622"/>
                  <a:pt x="3124152" y="1199768"/>
                </a:cubicBezTo>
                <a:cubicBezTo>
                  <a:pt x="3124069" y="1205952"/>
                  <a:pt x="3125224" y="1212390"/>
                  <a:pt x="3127616" y="1219071"/>
                </a:cubicBezTo>
                <a:cubicBezTo>
                  <a:pt x="3130010" y="1225752"/>
                  <a:pt x="3134135" y="1231198"/>
                  <a:pt x="3139992" y="1235404"/>
                </a:cubicBezTo>
                <a:cubicBezTo>
                  <a:pt x="3134877" y="1240188"/>
                  <a:pt x="3130257" y="1246459"/>
                  <a:pt x="3126134" y="1254212"/>
                </a:cubicBezTo>
                <a:cubicBezTo>
                  <a:pt x="3122007" y="1261967"/>
                  <a:pt x="3125308" y="1266258"/>
                  <a:pt x="3136032" y="1267080"/>
                </a:cubicBezTo>
                <a:lnTo>
                  <a:pt x="3133903" y="1280566"/>
                </a:lnTo>
                <a:lnTo>
                  <a:pt x="3141931" y="1289830"/>
                </a:lnTo>
                <a:cubicBezTo>
                  <a:pt x="3146387" y="1282901"/>
                  <a:pt x="3151338" y="1277950"/>
                  <a:pt x="3156781" y="1274980"/>
                </a:cubicBezTo>
                <a:cubicBezTo>
                  <a:pt x="3162224" y="1272010"/>
                  <a:pt x="3165195" y="1276959"/>
                  <a:pt x="3165690" y="1289831"/>
                </a:cubicBezTo>
                <a:lnTo>
                  <a:pt x="3213204" y="1281911"/>
                </a:lnTo>
                <a:cubicBezTo>
                  <a:pt x="3213121" y="1275722"/>
                  <a:pt x="3214278" y="1269288"/>
                  <a:pt x="3216671" y="1262608"/>
                </a:cubicBezTo>
                <a:cubicBezTo>
                  <a:pt x="3219062" y="1255924"/>
                  <a:pt x="3223188" y="1250482"/>
                  <a:pt x="3229044" y="1246273"/>
                </a:cubicBezTo>
                <a:lnTo>
                  <a:pt x="3288439" y="1246273"/>
                </a:lnTo>
                <a:cubicBezTo>
                  <a:pt x="3289593" y="1259804"/>
                  <a:pt x="3294215" y="1260462"/>
                  <a:pt x="3302297" y="1248255"/>
                </a:cubicBezTo>
                <a:cubicBezTo>
                  <a:pt x="3310382" y="1236043"/>
                  <a:pt x="3315001" y="1224827"/>
                  <a:pt x="3316157" y="1214595"/>
                </a:cubicBezTo>
                <a:cubicBezTo>
                  <a:pt x="3326220" y="1218804"/>
                  <a:pt x="3336778" y="1222270"/>
                  <a:pt x="3347833" y="1224990"/>
                </a:cubicBezTo>
                <a:cubicBezTo>
                  <a:pt x="3358885" y="1227712"/>
                  <a:pt x="3369444" y="1228208"/>
                  <a:pt x="3379512" y="1226475"/>
                </a:cubicBezTo>
                <a:lnTo>
                  <a:pt x="3379510" y="1198760"/>
                </a:lnTo>
                <a:cubicBezTo>
                  <a:pt x="3385779" y="1198840"/>
                  <a:pt x="3392048" y="1197687"/>
                  <a:pt x="3398319" y="1195292"/>
                </a:cubicBezTo>
                <a:cubicBezTo>
                  <a:pt x="3404587" y="1192901"/>
                  <a:pt x="3408879" y="1188777"/>
                  <a:pt x="3411186" y="1182919"/>
                </a:cubicBezTo>
                <a:lnTo>
                  <a:pt x="3442864" y="1214597"/>
                </a:lnTo>
                <a:cubicBezTo>
                  <a:pt x="3452434" y="1212780"/>
                  <a:pt x="3460024" y="1205521"/>
                  <a:pt x="3465633" y="1192819"/>
                </a:cubicBezTo>
                <a:cubicBezTo>
                  <a:pt x="3471240" y="1180115"/>
                  <a:pt x="3476853" y="1172856"/>
                  <a:pt x="3482459" y="1171039"/>
                </a:cubicBezTo>
                <a:cubicBezTo>
                  <a:pt x="3484358" y="1171947"/>
                  <a:pt x="3485514" y="1176073"/>
                  <a:pt x="3485927" y="1183415"/>
                </a:cubicBezTo>
                <a:cubicBezTo>
                  <a:pt x="3486336" y="1190755"/>
                  <a:pt x="3486503" y="1195872"/>
                  <a:pt x="3486419" y="1198759"/>
                </a:cubicBezTo>
                <a:cubicBezTo>
                  <a:pt x="3488897" y="1216825"/>
                  <a:pt x="3498793" y="1232168"/>
                  <a:pt x="3516118" y="1244789"/>
                </a:cubicBezTo>
                <a:cubicBezTo>
                  <a:pt x="3533440" y="1257411"/>
                  <a:pt x="3543338" y="1277703"/>
                  <a:pt x="3545813" y="1305668"/>
                </a:cubicBezTo>
                <a:cubicBezTo>
                  <a:pt x="3557118" y="1306329"/>
                  <a:pt x="3566189" y="1308967"/>
                  <a:pt x="3573036" y="1313587"/>
                </a:cubicBezTo>
                <a:cubicBezTo>
                  <a:pt x="3579885" y="1318208"/>
                  <a:pt x="3587969" y="1320848"/>
                  <a:pt x="3597290" y="1321507"/>
                </a:cubicBezTo>
                <a:lnTo>
                  <a:pt x="3605208" y="1361103"/>
                </a:lnTo>
                <a:lnTo>
                  <a:pt x="3636888" y="1380902"/>
                </a:lnTo>
                <a:lnTo>
                  <a:pt x="3621047" y="1424456"/>
                </a:lnTo>
                <a:cubicBezTo>
                  <a:pt x="3618655" y="1424291"/>
                  <a:pt x="3615521" y="1424622"/>
                  <a:pt x="3611645" y="1425448"/>
                </a:cubicBezTo>
                <a:cubicBezTo>
                  <a:pt x="3607765" y="1426271"/>
                  <a:pt x="3605622" y="1428583"/>
                  <a:pt x="3605209" y="1432378"/>
                </a:cubicBezTo>
                <a:cubicBezTo>
                  <a:pt x="3605622" y="1434521"/>
                  <a:pt x="3607765" y="1437162"/>
                  <a:pt x="3611643" y="1440296"/>
                </a:cubicBezTo>
                <a:cubicBezTo>
                  <a:pt x="3615522" y="1443431"/>
                  <a:pt x="3618656" y="1446069"/>
                  <a:pt x="3621046" y="1448214"/>
                </a:cubicBezTo>
                <a:cubicBezTo>
                  <a:pt x="3620964" y="1454402"/>
                  <a:pt x="3622121" y="1460836"/>
                  <a:pt x="3624513" y="1467517"/>
                </a:cubicBezTo>
                <a:cubicBezTo>
                  <a:pt x="3626904" y="1474199"/>
                  <a:pt x="3631029" y="1479644"/>
                  <a:pt x="3636886" y="1483851"/>
                </a:cubicBezTo>
                <a:cubicBezTo>
                  <a:pt x="3631771" y="1488635"/>
                  <a:pt x="3627151" y="1494905"/>
                  <a:pt x="3623028" y="1502659"/>
                </a:cubicBezTo>
                <a:cubicBezTo>
                  <a:pt x="3618904" y="1510413"/>
                  <a:pt x="3622202" y="1514705"/>
                  <a:pt x="3632926" y="1515527"/>
                </a:cubicBezTo>
                <a:lnTo>
                  <a:pt x="3630797" y="1529013"/>
                </a:lnTo>
                <a:lnTo>
                  <a:pt x="3638825" y="1538277"/>
                </a:lnTo>
                <a:cubicBezTo>
                  <a:pt x="3643281" y="1531348"/>
                  <a:pt x="3648232" y="1526397"/>
                  <a:pt x="3653676" y="1523430"/>
                </a:cubicBezTo>
                <a:cubicBezTo>
                  <a:pt x="3659119" y="1520460"/>
                  <a:pt x="3662089" y="1525409"/>
                  <a:pt x="3662584" y="1538277"/>
                </a:cubicBezTo>
                <a:lnTo>
                  <a:pt x="3710101" y="1530357"/>
                </a:lnTo>
                <a:cubicBezTo>
                  <a:pt x="3710019" y="1524171"/>
                  <a:pt x="3711172" y="1517735"/>
                  <a:pt x="3713565" y="1511054"/>
                </a:cubicBezTo>
                <a:cubicBezTo>
                  <a:pt x="3715957" y="1504374"/>
                  <a:pt x="3720082" y="1498928"/>
                  <a:pt x="3725937" y="1494720"/>
                </a:cubicBezTo>
                <a:lnTo>
                  <a:pt x="3785333" y="1494720"/>
                </a:lnTo>
                <a:cubicBezTo>
                  <a:pt x="3786490" y="1508250"/>
                  <a:pt x="3791109" y="1508909"/>
                  <a:pt x="3799194" y="1496701"/>
                </a:cubicBezTo>
                <a:cubicBezTo>
                  <a:pt x="3807277" y="1484493"/>
                  <a:pt x="3811894" y="1473273"/>
                  <a:pt x="3813052" y="1463045"/>
                </a:cubicBezTo>
                <a:cubicBezTo>
                  <a:pt x="3823114" y="1467251"/>
                  <a:pt x="3833676" y="1470715"/>
                  <a:pt x="3844727" y="1473437"/>
                </a:cubicBezTo>
                <a:cubicBezTo>
                  <a:pt x="3855783" y="1476161"/>
                  <a:pt x="3866341" y="1476654"/>
                  <a:pt x="3876406" y="1474922"/>
                </a:cubicBezTo>
                <a:lnTo>
                  <a:pt x="3876404" y="1447206"/>
                </a:lnTo>
                <a:cubicBezTo>
                  <a:pt x="3882673" y="1447286"/>
                  <a:pt x="3888945" y="1446133"/>
                  <a:pt x="3895214" y="1443742"/>
                </a:cubicBezTo>
                <a:cubicBezTo>
                  <a:pt x="3901484" y="1441347"/>
                  <a:pt x="3905773" y="1437224"/>
                  <a:pt x="3908084" y="1431368"/>
                </a:cubicBezTo>
                <a:lnTo>
                  <a:pt x="3939761" y="1463043"/>
                </a:lnTo>
                <a:cubicBezTo>
                  <a:pt x="3949329" y="1461230"/>
                  <a:pt x="3956919" y="1453971"/>
                  <a:pt x="3962526" y="1441266"/>
                </a:cubicBezTo>
                <a:cubicBezTo>
                  <a:pt x="3968137" y="1428561"/>
                  <a:pt x="3973747" y="1421303"/>
                  <a:pt x="3979354" y="1419489"/>
                </a:cubicBezTo>
                <a:cubicBezTo>
                  <a:pt x="3981252" y="1420394"/>
                  <a:pt x="3982408" y="1424519"/>
                  <a:pt x="3982821" y="1431862"/>
                </a:cubicBezTo>
                <a:cubicBezTo>
                  <a:pt x="3983234" y="1439205"/>
                  <a:pt x="3983397" y="1444318"/>
                  <a:pt x="3983313" y="1447206"/>
                </a:cubicBezTo>
                <a:cubicBezTo>
                  <a:pt x="3985791" y="1465271"/>
                  <a:pt x="3995690" y="1480614"/>
                  <a:pt x="4013012" y="1493236"/>
                </a:cubicBezTo>
                <a:lnTo>
                  <a:pt x="4030160" y="1528388"/>
                </a:lnTo>
                <a:lnTo>
                  <a:pt x="4034868" y="1520001"/>
                </a:lnTo>
                <a:cubicBezTo>
                  <a:pt x="4050542" y="1509362"/>
                  <a:pt x="4059781" y="1498968"/>
                  <a:pt x="4062586" y="1488820"/>
                </a:cubicBezTo>
                <a:lnTo>
                  <a:pt x="4058626" y="1480901"/>
                </a:lnTo>
                <a:cubicBezTo>
                  <a:pt x="4063494" y="1472320"/>
                  <a:pt x="4071579" y="1456815"/>
                  <a:pt x="4082879" y="1434374"/>
                </a:cubicBezTo>
                <a:cubicBezTo>
                  <a:pt x="4094180" y="1411937"/>
                  <a:pt x="4103255" y="1398410"/>
                  <a:pt x="4110102" y="1393789"/>
                </a:cubicBezTo>
                <a:cubicBezTo>
                  <a:pt x="4108202" y="1385704"/>
                  <a:pt x="4107048" y="1377126"/>
                  <a:pt x="4106636" y="1368053"/>
                </a:cubicBezTo>
                <a:cubicBezTo>
                  <a:pt x="4106226" y="1358977"/>
                  <a:pt x="4106060" y="1350398"/>
                  <a:pt x="4106141" y="1342314"/>
                </a:cubicBezTo>
                <a:lnTo>
                  <a:pt x="4121980" y="1326477"/>
                </a:lnTo>
                <a:lnTo>
                  <a:pt x="4106141" y="1318556"/>
                </a:lnTo>
                <a:cubicBezTo>
                  <a:pt x="4121981" y="1306016"/>
                  <a:pt x="4133857" y="1291499"/>
                  <a:pt x="4141780" y="1274999"/>
                </a:cubicBezTo>
                <a:cubicBezTo>
                  <a:pt x="4157616" y="1273679"/>
                  <a:pt x="4165536" y="1268399"/>
                  <a:pt x="4165534" y="1259161"/>
                </a:cubicBezTo>
                <a:cubicBezTo>
                  <a:pt x="4165536" y="1249922"/>
                  <a:pt x="4169494" y="1244642"/>
                  <a:pt x="4177416" y="1243323"/>
                </a:cubicBezTo>
                <a:cubicBezTo>
                  <a:pt x="4193913" y="1243324"/>
                  <a:pt x="4208433" y="1239362"/>
                  <a:pt x="4220971" y="1231445"/>
                </a:cubicBezTo>
                <a:cubicBezTo>
                  <a:pt x="4223693" y="1201252"/>
                  <a:pt x="4228148" y="1172546"/>
                  <a:pt x="4234334" y="1145323"/>
                </a:cubicBezTo>
                <a:cubicBezTo>
                  <a:pt x="4240523" y="1118098"/>
                  <a:pt x="4255865" y="1095331"/>
                  <a:pt x="4280363" y="1077017"/>
                </a:cubicBezTo>
                <a:lnTo>
                  <a:pt x="4300165" y="1073059"/>
                </a:lnTo>
                <a:cubicBezTo>
                  <a:pt x="4301154" y="1059200"/>
                  <a:pt x="4313032" y="1027523"/>
                  <a:pt x="4335800" y="978029"/>
                </a:cubicBezTo>
                <a:cubicBezTo>
                  <a:pt x="4358569" y="928532"/>
                  <a:pt x="4374405" y="896855"/>
                  <a:pt x="4383316" y="882998"/>
                </a:cubicBezTo>
                <a:cubicBezTo>
                  <a:pt x="4382654" y="875078"/>
                  <a:pt x="4380015" y="867159"/>
                  <a:pt x="4375398" y="859238"/>
                </a:cubicBezTo>
                <a:cubicBezTo>
                  <a:pt x="4377790" y="857341"/>
                  <a:pt x="4380924" y="855195"/>
                  <a:pt x="4384800" y="852806"/>
                </a:cubicBezTo>
                <a:cubicBezTo>
                  <a:pt x="4388678" y="850412"/>
                  <a:pt x="4390822" y="847278"/>
                  <a:pt x="4391235" y="843401"/>
                </a:cubicBezTo>
                <a:cubicBezTo>
                  <a:pt x="4391896" y="839442"/>
                  <a:pt x="4394534" y="835482"/>
                  <a:pt x="4399155" y="831520"/>
                </a:cubicBezTo>
                <a:cubicBezTo>
                  <a:pt x="4403609" y="825170"/>
                  <a:pt x="4408558" y="817085"/>
                  <a:pt x="4414005" y="807269"/>
                </a:cubicBezTo>
                <a:cubicBezTo>
                  <a:pt x="4419447" y="797451"/>
                  <a:pt x="4422417" y="788378"/>
                  <a:pt x="4422913" y="780047"/>
                </a:cubicBezTo>
                <a:lnTo>
                  <a:pt x="4418954" y="768167"/>
                </a:lnTo>
                <a:cubicBezTo>
                  <a:pt x="4423902" y="763548"/>
                  <a:pt x="4430833" y="756946"/>
                  <a:pt x="4439739" y="748368"/>
                </a:cubicBezTo>
                <a:cubicBezTo>
                  <a:pt x="4448650" y="739791"/>
                  <a:pt x="4453601" y="733191"/>
                  <a:pt x="4454588" y="728572"/>
                </a:cubicBezTo>
                <a:cubicBezTo>
                  <a:pt x="4453681" y="725105"/>
                  <a:pt x="4450549" y="722134"/>
                  <a:pt x="4445186" y="719662"/>
                </a:cubicBezTo>
                <a:cubicBezTo>
                  <a:pt x="4439822" y="717186"/>
                  <a:pt x="4437678" y="712237"/>
                  <a:pt x="4438752" y="704813"/>
                </a:cubicBezTo>
                <a:cubicBezTo>
                  <a:pt x="4455745" y="693346"/>
                  <a:pt x="4485112" y="664805"/>
                  <a:pt x="4526853" y="619185"/>
                </a:cubicBezTo>
                <a:cubicBezTo>
                  <a:pt x="4568594" y="573568"/>
                  <a:pt x="4592020" y="544037"/>
                  <a:pt x="4597136" y="530589"/>
                </a:cubicBezTo>
                <a:cubicBezTo>
                  <a:pt x="4597055" y="528445"/>
                  <a:pt x="4596229" y="525805"/>
                  <a:pt x="4594659" y="522669"/>
                </a:cubicBezTo>
                <a:cubicBezTo>
                  <a:pt x="4593093" y="519535"/>
                  <a:pt x="4591279" y="516897"/>
                  <a:pt x="4589217" y="514751"/>
                </a:cubicBezTo>
                <a:lnTo>
                  <a:pt x="4609016" y="487032"/>
                </a:lnTo>
                <a:cubicBezTo>
                  <a:pt x="4606870" y="481920"/>
                  <a:pt x="4612150" y="473339"/>
                  <a:pt x="4624856" y="461296"/>
                </a:cubicBezTo>
                <a:cubicBezTo>
                  <a:pt x="4637557" y="449250"/>
                  <a:pt x="4646796" y="440673"/>
                  <a:pt x="4652571" y="435559"/>
                </a:cubicBezTo>
                <a:lnTo>
                  <a:pt x="4660491" y="403880"/>
                </a:lnTo>
                <a:lnTo>
                  <a:pt x="4700085" y="352404"/>
                </a:lnTo>
                <a:cubicBezTo>
                  <a:pt x="4693406" y="345970"/>
                  <a:pt x="4693900" y="339040"/>
                  <a:pt x="4701572" y="331616"/>
                </a:cubicBezTo>
                <a:cubicBezTo>
                  <a:pt x="4709244" y="324191"/>
                  <a:pt x="4716667" y="319243"/>
                  <a:pt x="4723847" y="316770"/>
                </a:cubicBezTo>
                <a:cubicBezTo>
                  <a:pt x="4726401" y="304973"/>
                  <a:pt x="4739105" y="287980"/>
                  <a:pt x="4761954" y="265790"/>
                </a:cubicBezTo>
                <a:cubicBezTo>
                  <a:pt x="4784807" y="243599"/>
                  <a:pt x="4802459" y="227594"/>
                  <a:pt x="4814917" y="217779"/>
                </a:cubicBezTo>
                <a:cubicBezTo>
                  <a:pt x="4808069" y="207217"/>
                  <a:pt x="4812853" y="194679"/>
                  <a:pt x="4829272" y="180162"/>
                </a:cubicBezTo>
                <a:cubicBezTo>
                  <a:pt x="4845687" y="165644"/>
                  <a:pt x="4855420" y="153103"/>
                  <a:pt x="4858472" y="142545"/>
                </a:cubicBezTo>
                <a:lnTo>
                  <a:pt x="4854512" y="138587"/>
                </a:lnTo>
                <a:cubicBezTo>
                  <a:pt x="4856989" y="131821"/>
                  <a:pt x="4868866" y="109711"/>
                  <a:pt x="4890150" y="72261"/>
                </a:cubicBezTo>
                <a:cubicBezTo>
                  <a:pt x="4911431" y="34811"/>
                  <a:pt x="4927271" y="10723"/>
                  <a:pt x="4937664" y="0"/>
                </a:cubicBezTo>
                <a:close/>
              </a:path>
            </a:pathLst>
          </a:custGeom>
        </p:spPr>
        <p:txBody>
          <a:bodyPr wrap="square">
            <a:noAutofit/>
          </a:bodyPr>
          <a:lstStyle/>
          <a:p>
            <a:pPr lvl="0"/>
            <a:endParaRPr lang="en-US" noProof="0"/>
          </a:p>
        </p:txBody>
      </p:sp>
    </p:spTree>
    <p:extLst>
      <p:ext uri="{BB962C8B-B14F-4D97-AF65-F5344CB8AC3E}">
        <p14:creationId xmlns:p14="http://schemas.microsoft.com/office/powerpoint/2010/main" val="18233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9" r:id="rId30"/>
    <p:sldLayoutId id="2147483680" r:id="rId31"/>
    <p:sldLayoutId id="2147483681" r:id="rId32"/>
    <p:sldLayoutId id="2147483682" r:id="rId33"/>
    <p:sldLayoutId id="2147483683" r:id="rId34"/>
    <p:sldLayoutId id="2147483684" r:id="rId35"/>
    <p:sldLayoutId id="2147483689"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8.xml"/><Relationship Id="rId5" Type="http://schemas.openxmlformats.org/officeDocument/2006/relationships/image" Target="../media/image4.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5.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rot="5400000">
            <a:off x="8625577" y="2767281"/>
            <a:ext cx="4692327" cy="1323439"/>
          </a:xfrm>
          <a:prstGeom prst="rect">
            <a:avLst/>
          </a:prstGeom>
          <a:noFill/>
        </p:spPr>
        <p:txBody>
          <a:bodyPr wrap="square">
            <a:spAutoFit/>
          </a:bodyPr>
          <a:lstStyle/>
          <a:p>
            <a:pPr algn="ctr">
              <a:defRPr/>
            </a:pPr>
            <a:r>
              <a:rPr lang="en-US" sz="8000" spc="300" dirty="0">
                <a:solidFill>
                  <a:schemeClr val="bg1">
                    <a:alpha val="8000"/>
                  </a:schemeClr>
                </a:solidFill>
                <a:latin typeface="+mj-lt"/>
              </a:rPr>
              <a:t>SPORTS</a:t>
            </a:r>
            <a:endParaRPr lang="id-ID" sz="9600" b="1" spc="300" dirty="0">
              <a:solidFill>
                <a:schemeClr val="bg1">
                  <a:alpha val="8000"/>
                </a:schemeClr>
              </a:solidFill>
              <a:latin typeface="+mj-lt"/>
            </a:endParaRP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82" r="16682"/>
          <a:stretch>
            <a:fillRect/>
          </a:stretch>
        </p:blipFill>
        <p:spPr/>
      </p:pic>
      <p:grpSp>
        <p:nvGrpSpPr>
          <p:cNvPr id="4" name="Group 3"/>
          <p:cNvGrpSpPr/>
          <p:nvPr/>
        </p:nvGrpSpPr>
        <p:grpSpPr>
          <a:xfrm>
            <a:off x="452081" y="2003314"/>
            <a:ext cx="5134629" cy="1719997"/>
            <a:chOff x="617441" y="2052313"/>
            <a:chExt cx="5134629" cy="1719997"/>
          </a:xfrm>
        </p:grpSpPr>
        <p:sp>
          <p:nvSpPr>
            <p:cNvPr id="16" name="TextBox 15"/>
            <p:cNvSpPr txBox="1"/>
            <p:nvPr/>
          </p:nvSpPr>
          <p:spPr>
            <a:xfrm>
              <a:off x="617441" y="2941313"/>
              <a:ext cx="5134629" cy="830997"/>
            </a:xfrm>
            <a:prstGeom prst="rect">
              <a:avLst/>
            </a:prstGeom>
            <a:noFill/>
          </p:spPr>
          <p:txBody>
            <a:bodyPr wrap="square">
              <a:spAutoFit/>
            </a:bodyPr>
            <a:lstStyle/>
            <a:p>
              <a:pPr>
                <a:defRPr/>
              </a:pPr>
              <a:r>
                <a:rPr lang="en-US" sz="4800" spc="300" dirty="0">
                  <a:solidFill>
                    <a:schemeClr val="bg1"/>
                  </a:solidFill>
                  <a:latin typeface="+mj-lt"/>
                </a:rPr>
                <a:t>WATERSPORTS</a:t>
              </a:r>
              <a:endParaRPr lang="id-ID" sz="6000" b="1" spc="300" dirty="0">
                <a:solidFill>
                  <a:schemeClr val="bg1"/>
                </a:solidFill>
                <a:latin typeface="+mj-lt"/>
              </a:endParaRPr>
            </a:p>
          </p:txBody>
        </p:sp>
        <p:pic>
          <p:nvPicPr>
            <p:cNvPr id="14" name="Picture 13"/>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7441" y="2052313"/>
              <a:ext cx="889000" cy="889000"/>
            </a:xfrm>
            <a:prstGeom prst="rect">
              <a:avLst/>
            </a:prstGeom>
          </p:spPr>
        </p:pic>
      </p:grpSp>
    </p:spTree>
    <p:extLst>
      <p:ext uri="{BB962C8B-B14F-4D97-AF65-F5344CB8AC3E}">
        <p14:creationId xmlns:p14="http://schemas.microsoft.com/office/powerpoint/2010/main" val="109391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9" name="Group 11"/>
          <p:cNvGrpSpPr>
            <a:grpSpLocks/>
          </p:cNvGrpSpPr>
          <p:nvPr/>
        </p:nvGrpSpPr>
        <p:grpSpPr bwMode="auto">
          <a:xfrm>
            <a:off x="766443" y="2604765"/>
            <a:ext cx="1123949" cy="1123951"/>
            <a:chOff x="4734873" y="3841296"/>
            <a:chExt cx="863600" cy="863026"/>
          </a:xfrm>
        </p:grpSpPr>
        <p:grpSp>
          <p:nvGrpSpPr>
            <p:cNvPr id="41998" name="Group 12"/>
            <p:cNvGrpSpPr>
              <a:grpSpLocks/>
            </p:cNvGrpSpPr>
            <p:nvPr/>
          </p:nvGrpSpPr>
          <p:grpSpPr bwMode="auto">
            <a:xfrm>
              <a:off x="4734873" y="3841296"/>
              <a:ext cx="863600" cy="863026"/>
              <a:chOff x="4934857" y="3015135"/>
              <a:chExt cx="1732188" cy="1731036"/>
            </a:xfrm>
          </p:grpSpPr>
          <p:sp>
            <p:nvSpPr>
              <p:cNvPr id="15" name="Circle: Hollow 14"/>
              <p:cNvSpPr/>
              <p:nvPr/>
            </p:nvSpPr>
            <p:spPr>
              <a:xfrm>
                <a:off x="4934857" y="3018396"/>
                <a:ext cx="1725664" cy="1727775"/>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mj-lt"/>
                </a:endParaRPr>
              </a:p>
            </p:txBody>
          </p:sp>
          <p:sp>
            <p:nvSpPr>
              <p:cNvPr id="16" name="Block Arc 15"/>
              <p:cNvSpPr/>
              <p:nvPr/>
            </p:nvSpPr>
            <p:spPr>
              <a:xfrm>
                <a:off x="4941381" y="3015135"/>
                <a:ext cx="1725664" cy="1727775"/>
              </a:xfrm>
              <a:prstGeom prst="blockArc">
                <a:avLst>
                  <a:gd name="adj1" fmla="val 1763286"/>
                  <a:gd name="adj2" fmla="val 21577418"/>
                  <a:gd name="adj3" fmla="val 69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mj-lt"/>
                </a:endParaRPr>
              </a:p>
            </p:txBody>
          </p:sp>
        </p:grpSp>
        <p:sp>
          <p:nvSpPr>
            <p:cNvPr id="14" name="TextBox 13"/>
            <p:cNvSpPr txBox="1"/>
            <p:nvPr/>
          </p:nvSpPr>
          <p:spPr>
            <a:xfrm>
              <a:off x="4734873" y="4133847"/>
              <a:ext cx="863600" cy="354490"/>
            </a:xfrm>
            <a:prstGeom prst="rect">
              <a:avLst/>
            </a:prstGeom>
            <a:noFill/>
          </p:spPr>
          <p:txBody>
            <a:bodyPr>
              <a:spAutoFit/>
            </a:bodyPr>
            <a:lstStyle/>
            <a:p>
              <a:pPr algn="ctr">
                <a:defRPr/>
              </a:pPr>
              <a:r>
                <a:rPr lang="en-US" sz="2400" spc="300" dirty="0">
                  <a:latin typeface="+mj-lt"/>
                  <a:ea typeface="Open Sans" panose="020B0606030504020204" pitchFamily="34" charset="0"/>
                  <a:cs typeface="Courier New" panose="02070309020205020404" pitchFamily="49" charset="0"/>
                </a:rPr>
                <a:t>90%</a:t>
              </a:r>
              <a:endParaRPr lang="id-ID" sz="2400" spc="300" dirty="0">
                <a:latin typeface="+mj-lt"/>
                <a:ea typeface="Open Sans" panose="020B0606030504020204" pitchFamily="34" charset="0"/>
                <a:cs typeface="Courier New" panose="02070309020205020404" pitchFamily="49" charset="0"/>
              </a:endParaRPr>
            </a:p>
          </p:txBody>
        </p:sp>
      </p:grpSp>
      <p:sp>
        <p:nvSpPr>
          <p:cNvPr id="17" name="Rectangle 16"/>
          <p:cNvSpPr/>
          <p:nvPr/>
        </p:nvSpPr>
        <p:spPr>
          <a:xfrm>
            <a:off x="516676" y="3787982"/>
            <a:ext cx="1765300" cy="369332"/>
          </a:xfrm>
          <a:prstGeom prst="rect">
            <a:avLst/>
          </a:prstGeom>
        </p:spPr>
        <p:txBody>
          <a:bodyPr>
            <a:spAutoFit/>
          </a:bodyPr>
          <a:lstStyle/>
          <a:p>
            <a:pPr algn="ctr">
              <a:lnSpc>
                <a:spcPct val="150000"/>
              </a:lnSpc>
              <a:defRPr/>
            </a:pPr>
            <a:r>
              <a:rPr lang="en-US" sz="1200" dirty="0">
                <a:solidFill>
                  <a:schemeClr val="tx1">
                    <a:lumMod val="95000"/>
                    <a:lumOff val="5000"/>
                  </a:schemeClr>
                </a:solidFill>
                <a:latin typeface="+mj-lt"/>
                <a:ea typeface="Roboto" panose="02000000000000000000" pitchFamily="2" charset="0"/>
                <a:cs typeface="Open Sans" panose="020B0606030504020204" pitchFamily="34" charset="0"/>
              </a:rPr>
              <a:t>Profit Business</a:t>
            </a:r>
            <a:endParaRPr lang="en-US" sz="900" dirty="0">
              <a:solidFill>
                <a:schemeClr val="tx1">
                  <a:lumMod val="95000"/>
                  <a:lumOff val="5000"/>
                </a:schemeClr>
              </a:solidFill>
              <a:latin typeface="+mj-lt"/>
              <a:ea typeface="Roboto" panose="02000000000000000000" pitchFamily="2" charset="0"/>
              <a:cs typeface="Open Sans" panose="020B0606030504020204" pitchFamily="34" charset="0"/>
            </a:endParaRPr>
          </a:p>
        </p:txBody>
      </p:sp>
      <p:sp>
        <p:nvSpPr>
          <p:cNvPr id="18" name="Rectangle 17"/>
          <p:cNvSpPr/>
          <p:nvPr/>
        </p:nvSpPr>
        <p:spPr>
          <a:xfrm>
            <a:off x="2406858" y="2812198"/>
            <a:ext cx="2159000" cy="415498"/>
          </a:xfrm>
          <a:prstGeom prst="rect">
            <a:avLst/>
          </a:prstGeom>
        </p:spPr>
        <p:txBody>
          <a:bodyPr>
            <a:spAutoFit/>
          </a:bodyPr>
          <a:lstStyle/>
          <a:p>
            <a:pPr>
              <a:lnSpc>
                <a:spcPct val="150000"/>
              </a:lnSpc>
              <a:defRPr/>
            </a:pPr>
            <a:r>
              <a:rPr lang="en-US" sz="1400" b="1" dirty="0">
                <a:solidFill>
                  <a:schemeClr val="tx1">
                    <a:lumMod val="50000"/>
                  </a:schemeClr>
                </a:solidFill>
                <a:latin typeface="+mj-lt"/>
              </a:rPr>
              <a:t>SURFING WITH DADY!</a:t>
            </a:r>
          </a:p>
        </p:txBody>
      </p:sp>
      <p:sp>
        <p:nvSpPr>
          <p:cNvPr id="19" name="Rectangle 18"/>
          <p:cNvSpPr/>
          <p:nvPr/>
        </p:nvSpPr>
        <p:spPr>
          <a:xfrm>
            <a:off x="2366643" y="3347715"/>
            <a:ext cx="3136900" cy="600164"/>
          </a:xfrm>
          <a:prstGeom prst="rect">
            <a:avLst/>
          </a:prstGeom>
        </p:spPr>
        <p:txBody>
          <a:bodyPr>
            <a:spAutoFit/>
          </a:bodyPr>
          <a:lstStyle/>
          <a:p>
            <a:pPr>
              <a:lnSpc>
                <a:spcPct val="150000"/>
              </a:lnSpc>
              <a:defRPr/>
            </a:pPr>
            <a:r>
              <a:rPr lang="en-US" sz="1100" dirty="0">
                <a:solidFill>
                  <a:schemeClr val="bg1">
                    <a:lumMod val="50000"/>
                  </a:schemeClr>
                </a:solidFill>
                <a:latin typeface="+mj-lt"/>
              </a:rPr>
              <a:t>Lorem Ipsum is simply dummy text of the printing and typesetting</a:t>
            </a:r>
          </a:p>
        </p:txBody>
      </p:sp>
      <p:sp>
        <p:nvSpPr>
          <p:cNvPr id="20" name="Rectangle 19"/>
          <p:cNvSpPr/>
          <p:nvPr/>
        </p:nvSpPr>
        <p:spPr>
          <a:xfrm>
            <a:off x="743158" y="4376416"/>
            <a:ext cx="4760384" cy="600164"/>
          </a:xfrm>
          <a:prstGeom prst="rect">
            <a:avLst/>
          </a:prstGeom>
        </p:spPr>
        <p:txBody>
          <a:bodyPr>
            <a:spAutoFit/>
          </a:bodyPr>
          <a:lstStyle/>
          <a:p>
            <a:pPr>
              <a:lnSpc>
                <a:spcPct val="150000"/>
              </a:lnSpc>
              <a:defRPr/>
            </a:pPr>
            <a:r>
              <a:rPr lang="en-US" sz="1100" dirty="0">
                <a:solidFill>
                  <a:schemeClr val="bg1">
                    <a:lumMod val="50000"/>
                  </a:schemeClr>
                </a:solidFill>
                <a:latin typeface="+mj-lt"/>
              </a:rPr>
              <a:t>Lorem Ipsum is simply dummy text of as been and typesetting industry. Lorem Ipsum has been the industry's</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0425" b="10425"/>
          <a:stretch>
            <a:fillRect/>
          </a:stretch>
        </p:blipFill>
        <p:spPr/>
      </p:pic>
      <p:sp>
        <p:nvSpPr>
          <p:cNvPr id="11" name="TextBox 10"/>
          <p:cNvSpPr txBox="1"/>
          <p:nvPr/>
        </p:nvSpPr>
        <p:spPr>
          <a:xfrm>
            <a:off x="3113618" y="990600"/>
            <a:ext cx="5814482" cy="1569660"/>
          </a:xfrm>
          <a:prstGeom prst="rect">
            <a:avLst/>
          </a:prstGeom>
          <a:noFill/>
        </p:spPr>
        <p:txBody>
          <a:bodyPr wrap="square">
            <a:spAutoFit/>
          </a:bodyPr>
          <a:lstStyle/>
          <a:p>
            <a:pPr algn="ctr">
              <a:defRPr/>
            </a:pPr>
            <a:r>
              <a:rPr lang="en-US" sz="4800" spc="300" dirty="0">
                <a:latin typeface="+mj-lt"/>
              </a:rPr>
              <a:t>IN FAMILY TIMES!</a:t>
            </a:r>
            <a:endParaRPr lang="id-ID" sz="4800" b="1" spc="300" dirty="0">
              <a:latin typeface="+mj-lt"/>
            </a:endParaRPr>
          </a:p>
        </p:txBody>
      </p:sp>
      <p:grpSp>
        <p:nvGrpSpPr>
          <p:cNvPr id="21" name="Group 20"/>
          <p:cNvGrpSpPr/>
          <p:nvPr/>
        </p:nvGrpSpPr>
        <p:grpSpPr>
          <a:xfrm>
            <a:off x="10570209" y="505067"/>
            <a:ext cx="993140" cy="457200"/>
            <a:chOff x="10589260" y="478873"/>
            <a:chExt cx="993140" cy="457200"/>
          </a:xfrm>
        </p:grpSpPr>
        <p:sp>
          <p:nvSpPr>
            <p:cNvPr id="22" name="TextBox 21"/>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374212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650902" y="990600"/>
            <a:ext cx="6890197" cy="584775"/>
          </a:xfrm>
          <a:prstGeom prst="rect">
            <a:avLst/>
          </a:prstGeom>
          <a:noFill/>
        </p:spPr>
        <p:txBody>
          <a:bodyPr wrap="square">
            <a:spAutoFit/>
          </a:bodyPr>
          <a:lstStyle/>
          <a:p>
            <a:pPr>
              <a:defRPr/>
            </a:pPr>
            <a:r>
              <a:rPr lang="en-US" sz="3200" spc="300" dirty="0">
                <a:latin typeface="+mj-lt"/>
              </a:rPr>
              <a:t>WATER SPORT IN PORTFOLIO</a:t>
            </a:r>
            <a:endParaRPr lang="id-ID" sz="3200" b="1" spc="300" dirty="0">
              <a:latin typeface="+mj-lt"/>
            </a:endParaRPr>
          </a:p>
        </p:txBody>
      </p:sp>
      <p:sp>
        <p:nvSpPr>
          <p:cNvPr id="37" name="Text Placeholder 45"/>
          <p:cNvSpPr txBox="1">
            <a:spLocks/>
          </p:cNvSpPr>
          <p:nvPr/>
        </p:nvSpPr>
        <p:spPr>
          <a:xfrm>
            <a:off x="4489451" y="639234"/>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38" name="Rectangle 37"/>
          <p:cNvSpPr/>
          <p:nvPr/>
        </p:nvSpPr>
        <p:spPr>
          <a:xfrm>
            <a:off x="1945218" y="1701800"/>
            <a:ext cx="8301567" cy="571951"/>
          </a:xfrm>
          <a:prstGeom prst="rect">
            <a:avLst/>
          </a:prstGeom>
        </p:spPr>
        <p:txBody>
          <a:bodyPr>
            <a:spAutoFit/>
          </a:bodyPr>
          <a:lstStyle/>
          <a:p>
            <a:pPr algn="ctr">
              <a:lnSpc>
                <a:spcPct val="150000"/>
              </a:lnSpc>
              <a:defRPr/>
            </a:pPr>
            <a:r>
              <a:rPr lang="en-US" sz="1100" dirty="0">
                <a:solidFill>
                  <a:schemeClr val="bg1">
                    <a:lumMod val="50000"/>
                  </a:schemeClr>
                </a:solidFill>
              </a:rPr>
              <a:t>Lorem Ipsum is simply dummy text of as been and typesetting industry. Lorem Ipsum has been the industry's standard as been typesetting industry. Lorem Ipsum has been the industry's standard as been </a:t>
            </a:r>
          </a:p>
        </p:txBody>
      </p:sp>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31" t="30990" r="331" b="49198"/>
          <a:stretch/>
        </p:blipFill>
        <p:spPr/>
      </p:pic>
      <p:sp>
        <p:nvSpPr>
          <p:cNvPr id="13" name="Rectangle 12"/>
          <p:cNvSpPr/>
          <p:nvPr/>
        </p:nvSpPr>
        <p:spPr>
          <a:xfrm>
            <a:off x="2097618" y="2400176"/>
            <a:ext cx="8301567" cy="571951"/>
          </a:xfrm>
          <a:prstGeom prst="rect">
            <a:avLst/>
          </a:prstGeom>
        </p:spPr>
        <p:txBody>
          <a:bodyPr>
            <a:spAutoFit/>
          </a:bodyPr>
          <a:lstStyle/>
          <a:p>
            <a:pPr algn="ctr">
              <a:lnSpc>
                <a:spcPct val="150000"/>
              </a:lnSpc>
              <a:defRPr/>
            </a:pPr>
            <a:r>
              <a:rPr lang="en-US" sz="1100" dirty="0">
                <a:solidFill>
                  <a:schemeClr val="bg1">
                    <a:lumMod val="50000"/>
                  </a:schemeClr>
                </a:solidFill>
              </a:rPr>
              <a:t>Lorem Ipsum is simply dummy text of as been and typesetting industry. Lorem Ipsum has been the industry's standard as been typesetting industry. Lorem Ipsum has been the industry's standard as been </a:t>
            </a:r>
          </a:p>
        </p:txBody>
      </p:sp>
      <p:grpSp>
        <p:nvGrpSpPr>
          <p:cNvPr id="14" name="Group 13"/>
          <p:cNvGrpSpPr/>
          <p:nvPr/>
        </p:nvGrpSpPr>
        <p:grpSpPr>
          <a:xfrm>
            <a:off x="10570209" y="505067"/>
            <a:ext cx="993140" cy="457200"/>
            <a:chOff x="10589260" y="478873"/>
            <a:chExt cx="993140" cy="457200"/>
          </a:xfrm>
        </p:grpSpPr>
        <p:sp>
          <p:nvSpPr>
            <p:cNvPr id="15" name="TextBox 14"/>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18860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51251" y="1648884"/>
            <a:ext cx="3388783" cy="31919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lt"/>
            </a:endParaRPr>
          </a:p>
        </p:txBody>
      </p:sp>
      <p:sp>
        <p:nvSpPr>
          <p:cNvPr id="13" name="TextBox 12"/>
          <p:cNvSpPr txBox="1"/>
          <p:nvPr/>
        </p:nvSpPr>
        <p:spPr>
          <a:xfrm>
            <a:off x="7238999" y="1416376"/>
            <a:ext cx="4570927" cy="461665"/>
          </a:xfrm>
          <a:prstGeom prst="rect">
            <a:avLst/>
          </a:prstGeom>
          <a:noFill/>
        </p:spPr>
        <p:txBody>
          <a:bodyPr wrap="square">
            <a:spAutoFit/>
          </a:bodyPr>
          <a:lstStyle/>
          <a:p>
            <a:pPr>
              <a:defRPr/>
            </a:pPr>
            <a:r>
              <a:rPr lang="en-US" sz="2400" spc="300" dirty="0">
                <a:latin typeface="+mj-lt"/>
              </a:rPr>
              <a:t>TOURISM EXPERIENCE</a:t>
            </a:r>
            <a:endParaRPr lang="id-ID" sz="3200" b="1" spc="300" dirty="0">
              <a:latin typeface="+mj-lt"/>
            </a:endParaRPr>
          </a:p>
        </p:txBody>
      </p:sp>
      <p:sp>
        <p:nvSpPr>
          <p:cNvPr id="14" name="Text Placeholder 45"/>
          <p:cNvSpPr txBox="1">
            <a:spLocks/>
          </p:cNvSpPr>
          <p:nvPr/>
        </p:nvSpPr>
        <p:spPr>
          <a:xfrm>
            <a:off x="7238999" y="1008797"/>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20" name="TextBox 19"/>
          <p:cNvSpPr txBox="1"/>
          <p:nvPr/>
        </p:nvSpPr>
        <p:spPr>
          <a:xfrm>
            <a:off x="7239000" y="2372252"/>
            <a:ext cx="3386666" cy="338554"/>
          </a:xfrm>
          <a:prstGeom prst="rect">
            <a:avLst/>
          </a:prstGeom>
          <a:noFill/>
        </p:spPr>
        <p:txBody>
          <a:bodyPr wrap="square">
            <a:spAutoFit/>
          </a:bodyPr>
          <a:lstStyle/>
          <a:p>
            <a:pPr>
              <a:defRPr/>
            </a:pPr>
            <a:r>
              <a:rPr lang="en-US" sz="1600" spc="300" dirty="0">
                <a:ea typeface="Open Sans" panose="020B0606030504020204" pitchFamily="34" charset="0"/>
                <a:cs typeface="Courier New" panose="02070309020205020404" pitchFamily="49" charset="0"/>
              </a:rPr>
              <a:t>TRUSTED IN TOURISM</a:t>
            </a:r>
            <a:endParaRPr lang="id-ID" sz="1600" spc="300" dirty="0">
              <a:ea typeface="Open Sans" panose="020B0606030504020204" pitchFamily="34" charset="0"/>
              <a:cs typeface="Courier New" panose="02070309020205020404" pitchFamily="49" charset="0"/>
            </a:endParaRPr>
          </a:p>
        </p:txBody>
      </p:sp>
      <p:sp>
        <p:nvSpPr>
          <p:cNvPr id="21" name="Rectangle 20"/>
          <p:cNvSpPr/>
          <p:nvPr/>
        </p:nvSpPr>
        <p:spPr>
          <a:xfrm>
            <a:off x="7238999" y="2749018"/>
            <a:ext cx="3386667"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a:t>
            </a:r>
          </a:p>
        </p:txBody>
      </p:sp>
      <p:sp>
        <p:nvSpPr>
          <p:cNvPr id="22" name="Rectangle 21"/>
          <p:cNvSpPr/>
          <p:nvPr/>
        </p:nvSpPr>
        <p:spPr>
          <a:xfrm>
            <a:off x="7238999" y="3963985"/>
            <a:ext cx="3386667"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standard </a:t>
            </a:r>
          </a:p>
        </p:txBody>
      </p:sp>
      <p:sp>
        <p:nvSpPr>
          <p:cNvPr id="27" name="TextBox 26"/>
          <p:cNvSpPr txBox="1"/>
          <p:nvPr/>
        </p:nvSpPr>
        <p:spPr>
          <a:xfrm>
            <a:off x="7239000" y="3625319"/>
            <a:ext cx="3386666" cy="338554"/>
          </a:xfrm>
          <a:prstGeom prst="rect">
            <a:avLst/>
          </a:prstGeom>
          <a:noFill/>
        </p:spPr>
        <p:txBody>
          <a:bodyPr wrap="square">
            <a:spAutoFit/>
          </a:bodyPr>
          <a:lstStyle/>
          <a:p>
            <a:pPr>
              <a:defRPr/>
            </a:pPr>
            <a:r>
              <a:rPr lang="en-US" sz="1600" spc="300" dirty="0">
                <a:ea typeface="Open Sans" panose="020B0606030504020204" pitchFamily="34" charset="0"/>
                <a:cs typeface="Courier New" panose="02070309020205020404" pitchFamily="49" charset="0"/>
              </a:rPr>
              <a:t>BOOKING TICKET NOW!</a:t>
            </a:r>
            <a:endParaRPr lang="id-ID" sz="1600" spc="300" dirty="0">
              <a:ea typeface="Open Sans" panose="020B0606030504020204" pitchFamily="34" charset="0"/>
              <a:cs typeface="Courier New" panose="02070309020205020404" pitchFamily="49" charset="0"/>
            </a:endParaRPr>
          </a:p>
        </p:txBody>
      </p:sp>
      <p:grpSp>
        <p:nvGrpSpPr>
          <p:cNvPr id="28" name="Group 27"/>
          <p:cNvGrpSpPr/>
          <p:nvPr/>
        </p:nvGrpSpPr>
        <p:grpSpPr>
          <a:xfrm>
            <a:off x="10570209" y="505067"/>
            <a:ext cx="993140" cy="457200"/>
            <a:chOff x="10589260" y="478873"/>
            <a:chExt cx="993140" cy="457200"/>
          </a:xfrm>
        </p:grpSpPr>
        <p:sp>
          <p:nvSpPr>
            <p:cNvPr id="30" name="TextBox 29"/>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1" name="Picture 3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pic>
        <p:nvPicPr>
          <p:cNvPr id="16" name="Picture Placeholder 9">
            <a:extLst>
              <a:ext uri="{FF2B5EF4-FFF2-40B4-BE49-F238E27FC236}">
                <a16:creationId xmlns:a16="http://schemas.microsoft.com/office/drawing/2014/main" id="{E5323A76-7846-45EE-A4DD-EF6809B4CE0E}"/>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2275" b="12275"/>
          <a:stretch>
            <a:fillRect/>
          </a:stretch>
        </p:blipFill>
        <p:spPr/>
      </p:pic>
      <p:pic>
        <p:nvPicPr>
          <p:cNvPr id="15" name="Picture Placeholder 14">
            <a:extLst>
              <a:ext uri="{FF2B5EF4-FFF2-40B4-BE49-F238E27FC236}">
                <a16:creationId xmlns:a16="http://schemas.microsoft.com/office/drawing/2014/main" id="{E474E9E3-8E8A-4328-843E-25AFB4ADD867}"/>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14642" r="14642"/>
          <a:stretch>
            <a:fillRect/>
          </a:stretch>
        </p:blipFill>
        <p:spPr/>
      </p:pic>
      <p:sp>
        <p:nvSpPr>
          <p:cNvPr id="18" name="Rectangle 17">
            <a:extLst>
              <a:ext uri="{FF2B5EF4-FFF2-40B4-BE49-F238E27FC236}">
                <a16:creationId xmlns:a16="http://schemas.microsoft.com/office/drawing/2014/main" id="{92565EF5-B8A2-412E-9B3D-523136CB9685}"/>
              </a:ext>
            </a:extLst>
          </p:cNvPr>
          <p:cNvSpPr/>
          <p:nvPr/>
        </p:nvSpPr>
        <p:spPr>
          <a:xfrm>
            <a:off x="7238999" y="5179064"/>
            <a:ext cx="3386667"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standard </a:t>
            </a:r>
          </a:p>
        </p:txBody>
      </p:sp>
      <p:sp>
        <p:nvSpPr>
          <p:cNvPr id="19" name="TextBox 18">
            <a:extLst>
              <a:ext uri="{FF2B5EF4-FFF2-40B4-BE49-F238E27FC236}">
                <a16:creationId xmlns:a16="http://schemas.microsoft.com/office/drawing/2014/main" id="{4F803A55-E129-4B49-815B-81172998F420}"/>
              </a:ext>
            </a:extLst>
          </p:cNvPr>
          <p:cNvSpPr txBox="1"/>
          <p:nvPr/>
        </p:nvSpPr>
        <p:spPr>
          <a:xfrm>
            <a:off x="7239000" y="4840398"/>
            <a:ext cx="3386666" cy="338554"/>
          </a:xfrm>
          <a:prstGeom prst="rect">
            <a:avLst/>
          </a:prstGeom>
          <a:noFill/>
        </p:spPr>
        <p:txBody>
          <a:bodyPr wrap="square">
            <a:spAutoFit/>
          </a:bodyPr>
          <a:lstStyle/>
          <a:p>
            <a:pPr>
              <a:defRPr/>
            </a:pPr>
            <a:r>
              <a:rPr lang="en-US" sz="1600" spc="300" dirty="0">
                <a:ea typeface="Open Sans" panose="020B0606030504020204" pitchFamily="34" charset="0"/>
                <a:cs typeface="Courier New" panose="02070309020205020404" pitchFamily="49" charset="0"/>
              </a:rPr>
              <a:t>BOOKING TICKET NOW!</a:t>
            </a:r>
            <a:endParaRPr lang="id-ID" sz="1600" spc="300" dirty="0">
              <a:ea typeface="Open Sans" panose="020B0606030504020204" pitchFamily="34" charset="0"/>
              <a:cs typeface="Courier New" panose="02070309020205020404" pitchFamily="49" charset="0"/>
            </a:endParaRPr>
          </a:p>
        </p:txBody>
      </p:sp>
    </p:spTree>
    <p:extLst>
      <p:ext uri="{BB962C8B-B14F-4D97-AF65-F5344CB8AC3E}">
        <p14:creationId xmlns:p14="http://schemas.microsoft.com/office/powerpoint/2010/main" val="419897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62" name="Group 12"/>
          <p:cNvGrpSpPr>
            <a:grpSpLocks/>
          </p:cNvGrpSpPr>
          <p:nvPr/>
        </p:nvGrpSpPr>
        <p:grpSpPr bwMode="auto">
          <a:xfrm>
            <a:off x="704820" y="2237495"/>
            <a:ext cx="1121833" cy="1121833"/>
            <a:chOff x="4734873" y="3841296"/>
            <a:chExt cx="863600" cy="863026"/>
          </a:xfrm>
        </p:grpSpPr>
        <p:grpSp>
          <p:nvGrpSpPr>
            <p:cNvPr id="45074" name="Group 13"/>
            <p:cNvGrpSpPr>
              <a:grpSpLocks/>
            </p:cNvGrpSpPr>
            <p:nvPr/>
          </p:nvGrpSpPr>
          <p:grpSpPr bwMode="auto">
            <a:xfrm>
              <a:off x="4734873" y="3841296"/>
              <a:ext cx="863600" cy="863026"/>
              <a:chOff x="4934857" y="3015135"/>
              <a:chExt cx="1732188" cy="1731036"/>
            </a:xfrm>
          </p:grpSpPr>
          <p:sp>
            <p:nvSpPr>
              <p:cNvPr id="16" name="Circle: Hollow 15"/>
              <p:cNvSpPr/>
              <p:nvPr/>
            </p:nvSpPr>
            <p:spPr>
              <a:xfrm>
                <a:off x="4934857" y="3018402"/>
                <a:ext cx="1725651" cy="1727769"/>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17" name="Block Arc 16"/>
              <p:cNvSpPr/>
              <p:nvPr/>
            </p:nvSpPr>
            <p:spPr>
              <a:xfrm>
                <a:off x="4941394" y="3015135"/>
                <a:ext cx="1725651" cy="1727771"/>
              </a:xfrm>
              <a:prstGeom prst="blockArc">
                <a:avLst>
                  <a:gd name="adj1" fmla="val 1525244"/>
                  <a:gd name="adj2" fmla="val 21577418"/>
                  <a:gd name="adj3" fmla="val 69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grpSp>
        <p:sp>
          <p:nvSpPr>
            <p:cNvPr id="15" name="TextBox 14"/>
            <p:cNvSpPr txBox="1"/>
            <p:nvPr/>
          </p:nvSpPr>
          <p:spPr>
            <a:xfrm>
              <a:off x="4734873" y="4134399"/>
              <a:ext cx="863600" cy="355159"/>
            </a:xfrm>
            <a:prstGeom prst="rect">
              <a:avLst/>
            </a:prstGeom>
            <a:noFill/>
          </p:spPr>
          <p:txBody>
            <a:bodyPr>
              <a:spAutoFit/>
            </a:bodyPr>
            <a:lstStyle/>
            <a:p>
              <a:pPr algn="ctr">
                <a:defRPr/>
              </a:pPr>
              <a:r>
                <a:rPr lang="en-US" sz="2400" spc="300" dirty="0">
                  <a:latin typeface="Bebas Neue" panose="020B0606020202050201" pitchFamily="34" charset="0"/>
                  <a:ea typeface="Open Sans" panose="020B0606030504020204" pitchFamily="34" charset="0"/>
                  <a:cs typeface="Courier New" panose="02070309020205020404" pitchFamily="49" charset="0"/>
                </a:rPr>
                <a:t>95%</a:t>
              </a:r>
              <a:endParaRPr lang="id-ID" sz="2400" spc="300" dirty="0">
                <a:latin typeface="Bebas Neue" panose="020B0606020202050201" pitchFamily="34" charset="0"/>
                <a:ea typeface="Open Sans" panose="020B0606030504020204" pitchFamily="34" charset="0"/>
                <a:cs typeface="Courier New" panose="02070309020205020404" pitchFamily="49" charset="0"/>
              </a:endParaRPr>
            </a:p>
          </p:txBody>
        </p:sp>
      </p:grpSp>
      <p:sp>
        <p:nvSpPr>
          <p:cNvPr id="18" name="Rectangle 17"/>
          <p:cNvSpPr/>
          <p:nvPr/>
        </p:nvSpPr>
        <p:spPr>
          <a:xfrm>
            <a:off x="455053" y="3418594"/>
            <a:ext cx="1765300" cy="369332"/>
          </a:xfrm>
          <a:prstGeom prst="rect">
            <a:avLst/>
          </a:prstGeom>
        </p:spPr>
        <p:txBody>
          <a:bodyPr>
            <a:spAutoFit/>
          </a:bodyPr>
          <a:lstStyle/>
          <a:p>
            <a:pPr algn="ctr">
              <a:lnSpc>
                <a:spcPct val="150000"/>
              </a:lnSpc>
              <a:defRPr/>
            </a:pPr>
            <a:r>
              <a:rPr lang="en-US" sz="1200" dirty="0">
                <a:solidFill>
                  <a:schemeClr val="tx1">
                    <a:lumMod val="95000"/>
                    <a:lumOff val="5000"/>
                  </a:schemeClr>
                </a:solidFill>
                <a:ea typeface="Roboto" panose="02000000000000000000" pitchFamily="2" charset="0"/>
                <a:cs typeface="Open Sans" panose="020B0606030504020204" pitchFamily="34" charset="0"/>
              </a:rPr>
              <a:t>Profit Business</a:t>
            </a:r>
            <a:endParaRPr lang="en-US" sz="900" dirty="0">
              <a:solidFill>
                <a:schemeClr val="tx1">
                  <a:lumMod val="95000"/>
                  <a:lumOff val="5000"/>
                </a:schemeClr>
              </a:solidFill>
              <a:ea typeface="Roboto" panose="02000000000000000000" pitchFamily="2" charset="0"/>
              <a:cs typeface="Open Sans" panose="020B0606030504020204" pitchFamily="34" charset="0"/>
            </a:endParaRPr>
          </a:p>
        </p:txBody>
      </p:sp>
      <p:sp>
        <p:nvSpPr>
          <p:cNvPr id="19" name="Rectangle 18"/>
          <p:cNvSpPr/>
          <p:nvPr/>
        </p:nvSpPr>
        <p:spPr>
          <a:xfrm>
            <a:off x="2353704" y="2698928"/>
            <a:ext cx="1551516" cy="415498"/>
          </a:xfrm>
          <a:prstGeom prst="rect">
            <a:avLst/>
          </a:prstGeom>
        </p:spPr>
        <p:txBody>
          <a:bodyPr>
            <a:spAutoFit/>
          </a:bodyPr>
          <a:lstStyle/>
          <a:p>
            <a:pPr>
              <a:lnSpc>
                <a:spcPct val="150000"/>
              </a:lnSpc>
              <a:defRPr/>
            </a:pPr>
            <a:r>
              <a:rPr lang="en-US" sz="1400" b="1" dirty="0">
                <a:solidFill>
                  <a:schemeClr val="tx1">
                    <a:lumMod val="50000"/>
                  </a:schemeClr>
                </a:solidFill>
              </a:rPr>
              <a:t>SURFING TIME</a:t>
            </a:r>
            <a:endParaRPr lang="en-US" sz="1400" b="1" dirty="0">
              <a:solidFill>
                <a:schemeClr val="tx1">
                  <a:lumMod val="50000"/>
                </a:schemeClr>
              </a:solidFill>
              <a:latin typeface="DauphinPlain"/>
            </a:endParaRPr>
          </a:p>
        </p:txBody>
      </p:sp>
      <p:sp>
        <p:nvSpPr>
          <p:cNvPr id="20" name="Rectangle 19"/>
          <p:cNvSpPr/>
          <p:nvPr/>
        </p:nvSpPr>
        <p:spPr>
          <a:xfrm>
            <a:off x="704820" y="4126360"/>
            <a:ext cx="35179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a:t>
            </a:r>
            <a:endParaRPr lang="en-US" sz="1100" dirty="0">
              <a:solidFill>
                <a:schemeClr val="bg1">
                  <a:lumMod val="50000"/>
                </a:schemeClr>
              </a:solidFill>
              <a:latin typeface="DauphinPlain"/>
            </a:endParaRPr>
          </a:p>
        </p:txBody>
      </p:sp>
      <p:sp>
        <p:nvSpPr>
          <p:cNvPr id="21" name="Rectangle 20"/>
          <p:cNvSpPr/>
          <p:nvPr/>
        </p:nvSpPr>
        <p:spPr>
          <a:xfrm>
            <a:off x="2353703" y="3151894"/>
            <a:ext cx="2142067"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a:t>
            </a:r>
            <a:endParaRPr lang="en-US" sz="1100" dirty="0">
              <a:solidFill>
                <a:schemeClr val="bg1">
                  <a:lumMod val="50000"/>
                </a:schemeClr>
              </a:solidFill>
              <a:latin typeface="DauphinPlain"/>
            </a:endParaRPr>
          </a:p>
        </p:txBody>
      </p:sp>
      <p:sp>
        <p:nvSpPr>
          <p:cNvPr id="22" name="TextBox 21"/>
          <p:cNvSpPr txBox="1"/>
          <p:nvPr/>
        </p:nvSpPr>
        <p:spPr>
          <a:xfrm>
            <a:off x="696353" y="1352727"/>
            <a:ext cx="4343400" cy="584775"/>
          </a:xfrm>
          <a:prstGeom prst="rect">
            <a:avLst/>
          </a:prstGeom>
          <a:noFill/>
        </p:spPr>
        <p:txBody>
          <a:bodyPr>
            <a:spAutoFit/>
          </a:bodyPr>
          <a:lstStyle/>
          <a:p>
            <a:pPr>
              <a:defRPr/>
            </a:pPr>
            <a:r>
              <a:rPr lang="en-US" sz="3200" spc="300" dirty="0">
                <a:latin typeface="Bebas Neue" panose="020B0606020202050201" pitchFamily="34" charset="0"/>
              </a:rPr>
              <a:t>HOT DEALS PACKAGE!</a:t>
            </a:r>
            <a:endParaRPr lang="id-ID" sz="4000" b="1" spc="300" dirty="0">
              <a:latin typeface="Bebas Neue" panose="020B0606020202050201" pitchFamily="34" charset="0"/>
            </a:endParaRPr>
          </a:p>
        </p:txBody>
      </p:sp>
      <p:sp>
        <p:nvSpPr>
          <p:cNvPr id="27" name="Text Placeholder 45"/>
          <p:cNvSpPr txBox="1">
            <a:spLocks/>
          </p:cNvSpPr>
          <p:nvPr/>
        </p:nvSpPr>
        <p:spPr>
          <a:xfrm>
            <a:off x="696353" y="1003479"/>
            <a:ext cx="3310467"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pic>
        <p:nvPicPr>
          <p:cNvPr id="3" name="Picture Placeholder 2"/>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10079" t="12870" r="33717" b="6304"/>
          <a:stretch/>
        </p:blipFill>
        <p:spPr/>
      </p:pic>
      <p:grpSp>
        <p:nvGrpSpPr>
          <p:cNvPr id="28" name="Group 27"/>
          <p:cNvGrpSpPr/>
          <p:nvPr/>
        </p:nvGrpSpPr>
        <p:grpSpPr>
          <a:xfrm>
            <a:off x="10570209" y="505067"/>
            <a:ext cx="993140" cy="457200"/>
            <a:chOff x="10589260" y="478873"/>
            <a:chExt cx="993140" cy="457200"/>
          </a:xfrm>
        </p:grpSpPr>
        <p:sp>
          <p:nvSpPr>
            <p:cNvPr id="29" name="TextBox 28"/>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36335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71009" y="1326852"/>
            <a:ext cx="4500034" cy="584775"/>
          </a:xfrm>
          <a:prstGeom prst="rect">
            <a:avLst/>
          </a:prstGeom>
          <a:noFill/>
        </p:spPr>
        <p:txBody>
          <a:bodyPr wrap="square">
            <a:spAutoFit/>
          </a:bodyPr>
          <a:lstStyle/>
          <a:p>
            <a:pPr>
              <a:defRPr/>
            </a:pPr>
            <a:r>
              <a:rPr lang="en-US" sz="3200" b="1" spc="300" dirty="0">
                <a:latin typeface="+mj-lt"/>
              </a:rPr>
              <a:t>ALEXA JONATHAN</a:t>
            </a:r>
            <a:endParaRPr lang="id-ID" sz="4000" b="1" spc="300" dirty="0">
              <a:latin typeface="+mj-lt"/>
            </a:endParaRPr>
          </a:p>
        </p:txBody>
      </p:sp>
      <p:sp>
        <p:nvSpPr>
          <p:cNvPr id="12" name="Text Placeholder 45"/>
          <p:cNvSpPr txBox="1">
            <a:spLocks/>
          </p:cNvSpPr>
          <p:nvPr/>
        </p:nvSpPr>
        <p:spPr>
          <a:xfrm>
            <a:off x="6071009" y="1007234"/>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grpSp>
        <p:nvGrpSpPr>
          <p:cNvPr id="46088" name="Group 12"/>
          <p:cNvGrpSpPr>
            <a:grpSpLocks/>
          </p:cNvGrpSpPr>
          <p:nvPr/>
        </p:nvGrpSpPr>
        <p:grpSpPr bwMode="auto">
          <a:xfrm>
            <a:off x="6094942" y="3660367"/>
            <a:ext cx="4544486" cy="944040"/>
            <a:chOff x="5980932" y="3876685"/>
            <a:chExt cx="4702245" cy="1413967"/>
          </a:xfrm>
        </p:grpSpPr>
        <p:grpSp>
          <p:nvGrpSpPr>
            <p:cNvPr id="46091" name="Group 13"/>
            <p:cNvGrpSpPr>
              <a:grpSpLocks/>
            </p:cNvGrpSpPr>
            <p:nvPr/>
          </p:nvGrpSpPr>
          <p:grpSpPr bwMode="auto">
            <a:xfrm>
              <a:off x="6079490" y="4272975"/>
              <a:ext cx="4603687" cy="256794"/>
              <a:chOff x="5218884" y="5371733"/>
              <a:chExt cx="3633966" cy="177767"/>
            </a:xfrm>
          </p:grpSpPr>
          <p:sp>
            <p:nvSpPr>
              <p:cNvPr id="22" name="Rectangle 21"/>
              <p:cNvSpPr/>
              <p:nvPr/>
            </p:nvSpPr>
            <p:spPr>
              <a:xfrm>
                <a:off x="5218884" y="5384901"/>
                <a:ext cx="3633966" cy="1624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dirty="0">
                  <a:solidFill>
                    <a:schemeClr val="tx1">
                      <a:lumMod val="95000"/>
                      <a:lumOff val="5000"/>
                    </a:schemeClr>
                  </a:solidFill>
                  <a:ea typeface="Roboto" panose="02000000000000000000" pitchFamily="2" charset="0"/>
                </a:endParaRPr>
              </a:p>
            </p:txBody>
          </p:sp>
          <p:sp>
            <p:nvSpPr>
              <p:cNvPr id="27" name="Rectangle 26"/>
              <p:cNvSpPr/>
              <p:nvPr/>
            </p:nvSpPr>
            <p:spPr>
              <a:xfrm>
                <a:off x="5218884" y="5371733"/>
                <a:ext cx="2408237" cy="177767"/>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dirty="0">
                  <a:solidFill>
                    <a:schemeClr val="tx1">
                      <a:lumMod val="95000"/>
                      <a:lumOff val="5000"/>
                    </a:schemeClr>
                  </a:solidFill>
                  <a:ea typeface="Roboto" panose="02000000000000000000" pitchFamily="2" charset="0"/>
                </a:endParaRPr>
              </a:p>
            </p:txBody>
          </p:sp>
        </p:grpSp>
        <p:sp>
          <p:nvSpPr>
            <p:cNvPr id="15" name="TextBox 14"/>
            <p:cNvSpPr txBox="1"/>
            <p:nvPr/>
          </p:nvSpPr>
          <p:spPr>
            <a:xfrm>
              <a:off x="5980932" y="3876685"/>
              <a:ext cx="3385965" cy="380503"/>
            </a:xfrm>
            <a:prstGeom prst="rect">
              <a:avLst/>
            </a:prstGeom>
            <a:noFill/>
          </p:spPr>
          <p:txBody>
            <a:bodyPr>
              <a:spAutoFit/>
            </a:bodyPr>
            <a:lstStyle/>
            <a:p>
              <a:pPr>
                <a:defRPr/>
              </a:pPr>
              <a:r>
                <a:rPr lang="en-US" sz="1051" dirty="0">
                  <a:solidFill>
                    <a:schemeClr val="tx1">
                      <a:lumMod val="95000"/>
                      <a:lumOff val="5000"/>
                    </a:schemeClr>
                  </a:solidFill>
                  <a:ea typeface="Roboto" panose="02000000000000000000" pitchFamily="2" charset="0"/>
                  <a:cs typeface="Open Sans" panose="020B0606030504020204" pitchFamily="34" charset="0"/>
                </a:rPr>
                <a:t>Professional</a:t>
              </a:r>
            </a:p>
          </p:txBody>
        </p:sp>
        <p:sp>
          <p:nvSpPr>
            <p:cNvPr id="16" name="TextBox 15"/>
            <p:cNvSpPr txBox="1"/>
            <p:nvPr/>
          </p:nvSpPr>
          <p:spPr>
            <a:xfrm>
              <a:off x="8582825" y="3917899"/>
              <a:ext cx="1095073" cy="380503"/>
            </a:xfrm>
            <a:prstGeom prst="rect">
              <a:avLst/>
            </a:prstGeom>
            <a:noFill/>
          </p:spPr>
          <p:txBody>
            <a:bodyPr>
              <a:spAutoFit/>
            </a:bodyPr>
            <a:lstStyle/>
            <a:p>
              <a:pPr algn="ctr">
                <a:defRPr/>
              </a:pPr>
              <a:r>
                <a:rPr lang="en-US" sz="1051" dirty="0">
                  <a:solidFill>
                    <a:schemeClr val="tx1">
                      <a:lumMod val="95000"/>
                      <a:lumOff val="5000"/>
                    </a:schemeClr>
                  </a:solidFill>
                  <a:ea typeface="Roboto" panose="02000000000000000000" pitchFamily="2" charset="0"/>
                  <a:cs typeface="Open Sans" panose="020B0606030504020204" pitchFamily="34" charset="0"/>
                </a:rPr>
                <a:t>60%</a:t>
              </a:r>
            </a:p>
          </p:txBody>
        </p:sp>
        <p:grpSp>
          <p:nvGrpSpPr>
            <p:cNvPr id="46094" name="Group 16"/>
            <p:cNvGrpSpPr>
              <a:grpSpLocks/>
            </p:cNvGrpSpPr>
            <p:nvPr/>
          </p:nvGrpSpPr>
          <p:grpSpPr bwMode="auto">
            <a:xfrm>
              <a:off x="6079489" y="5037027"/>
              <a:ext cx="4603688" cy="253625"/>
              <a:chOff x="5201903" y="5373230"/>
              <a:chExt cx="3633967" cy="175573"/>
            </a:xfrm>
          </p:grpSpPr>
          <p:sp>
            <p:nvSpPr>
              <p:cNvPr id="20" name="Rectangle 19"/>
              <p:cNvSpPr/>
              <p:nvPr/>
            </p:nvSpPr>
            <p:spPr>
              <a:xfrm>
                <a:off x="5201904" y="5384204"/>
                <a:ext cx="3633966" cy="1624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dirty="0">
                  <a:solidFill>
                    <a:schemeClr val="tx1">
                      <a:lumMod val="95000"/>
                      <a:lumOff val="5000"/>
                    </a:schemeClr>
                  </a:solidFill>
                  <a:ea typeface="Roboto" panose="02000000000000000000" pitchFamily="2" charset="0"/>
                </a:endParaRPr>
              </a:p>
            </p:txBody>
          </p:sp>
          <p:sp>
            <p:nvSpPr>
              <p:cNvPr id="21" name="Rectangle 20"/>
              <p:cNvSpPr/>
              <p:nvPr/>
            </p:nvSpPr>
            <p:spPr>
              <a:xfrm>
                <a:off x="5201903" y="5373230"/>
                <a:ext cx="3106677" cy="175573"/>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dirty="0">
                  <a:solidFill>
                    <a:schemeClr val="tx1">
                      <a:lumMod val="95000"/>
                      <a:lumOff val="5000"/>
                    </a:schemeClr>
                  </a:solidFill>
                  <a:ea typeface="Roboto" panose="02000000000000000000" pitchFamily="2" charset="0"/>
                </a:endParaRPr>
              </a:p>
            </p:txBody>
          </p:sp>
        </p:grpSp>
        <p:sp>
          <p:nvSpPr>
            <p:cNvPr id="18" name="TextBox 17"/>
            <p:cNvSpPr txBox="1"/>
            <p:nvPr/>
          </p:nvSpPr>
          <p:spPr>
            <a:xfrm>
              <a:off x="5980932" y="4672433"/>
              <a:ext cx="3385965" cy="380503"/>
            </a:xfrm>
            <a:prstGeom prst="rect">
              <a:avLst/>
            </a:prstGeom>
            <a:noFill/>
          </p:spPr>
          <p:txBody>
            <a:bodyPr>
              <a:spAutoFit/>
            </a:bodyPr>
            <a:lstStyle/>
            <a:p>
              <a:pPr>
                <a:defRPr/>
              </a:pPr>
              <a:r>
                <a:rPr lang="en-US" sz="1051" dirty="0">
                  <a:solidFill>
                    <a:schemeClr val="tx1">
                      <a:lumMod val="95000"/>
                      <a:lumOff val="5000"/>
                    </a:schemeClr>
                  </a:solidFill>
                  <a:ea typeface="Roboto" panose="02000000000000000000" pitchFamily="2" charset="0"/>
                  <a:cs typeface="Open Sans" panose="020B0606030504020204" pitchFamily="34" charset="0"/>
                </a:rPr>
                <a:t>Competent</a:t>
              </a:r>
            </a:p>
          </p:txBody>
        </p:sp>
        <p:sp>
          <p:nvSpPr>
            <p:cNvPr id="19" name="TextBox 18"/>
            <p:cNvSpPr txBox="1"/>
            <p:nvPr/>
          </p:nvSpPr>
          <p:spPr>
            <a:xfrm>
              <a:off x="9489545" y="4672433"/>
              <a:ext cx="1092883" cy="380503"/>
            </a:xfrm>
            <a:prstGeom prst="rect">
              <a:avLst/>
            </a:prstGeom>
            <a:noFill/>
          </p:spPr>
          <p:txBody>
            <a:bodyPr>
              <a:spAutoFit/>
            </a:bodyPr>
            <a:lstStyle/>
            <a:p>
              <a:pPr algn="ctr">
                <a:defRPr/>
              </a:pPr>
              <a:r>
                <a:rPr lang="en-US" sz="1051" dirty="0">
                  <a:solidFill>
                    <a:schemeClr val="tx1">
                      <a:lumMod val="95000"/>
                      <a:lumOff val="5000"/>
                    </a:schemeClr>
                  </a:solidFill>
                  <a:ea typeface="Roboto" panose="02000000000000000000" pitchFamily="2" charset="0"/>
                  <a:cs typeface="Open Sans" panose="020B0606030504020204" pitchFamily="34" charset="0"/>
                </a:rPr>
                <a:t>90%</a:t>
              </a:r>
            </a:p>
          </p:txBody>
        </p:sp>
      </p:grpSp>
      <p:sp>
        <p:nvSpPr>
          <p:cNvPr id="28" name="Rectangle 27"/>
          <p:cNvSpPr/>
          <p:nvPr/>
        </p:nvSpPr>
        <p:spPr>
          <a:xfrm>
            <a:off x="6072718" y="2480845"/>
            <a:ext cx="3964516"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 has been the industry's standard has been the industry's </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6528" b="6528"/>
          <a:stretch>
            <a:fillRect/>
          </a:stretch>
        </p:blipFill>
        <p:spPr/>
      </p:pic>
      <p:grpSp>
        <p:nvGrpSpPr>
          <p:cNvPr id="26" name="Group 25"/>
          <p:cNvGrpSpPr/>
          <p:nvPr/>
        </p:nvGrpSpPr>
        <p:grpSpPr>
          <a:xfrm>
            <a:off x="10570209" y="505067"/>
            <a:ext cx="993140" cy="457200"/>
            <a:chOff x="10589260" y="478873"/>
            <a:chExt cx="993140" cy="457200"/>
          </a:xfrm>
        </p:grpSpPr>
        <p:sp>
          <p:nvSpPr>
            <p:cNvPr id="30" name="TextBox 29"/>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77575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2179" b="32179"/>
          <a:stretch>
            <a:fillRect/>
          </a:stretch>
        </p:blipFill>
        <p:spPr/>
      </p:pic>
      <p:sp>
        <p:nvSpPr>
          <p:cNvPr id="17" name="TextBox 16"/>
          <p:cNvSpPr txBox="1"/>
          <p:nvPr/>
        </p:nvSpPr>
        <p:spPr>
          <a:xfrm>
            <a:off x="3938998" y="824963"/>
            <a:ext cx="4314004" cy="830997"/>
          </a:xfrm>
          <a:prstGeom prst="rect">
            <a:avLst/>
          </a:prstGeom>
          <a:noFill/>
        </p:spPr>
        <p:txBody>
          <a:bodyPr wrap="square">
            <a:spAutoFit/>
          </a:bodyPr>
          <a:lstStyle/>
          <a:p>
            <a:pPr>
              <a:defRPr/>
            </a:pPr>
            <a:r>
              <a:rPr lang="en-US" sz="4800" spc="300" dirty="0">
                <a:solidFill>
                  <a:schemeClr val="bg1"/>
                </a:solidFill>
                <a:latin typeface="Bebas Neue" panose="020B0606020202050201" pitchFamily="34" charset="0"/>
              </a:rPr>
              <a:t>GREAT </a:t>
            </a:r>
            <a:r>
              <a:rPr lang="en-US" sz="4800" spc="300" dirty="0">
                <a:latin typeface="Bebas Neue" panose="020B0606020202050201" pitchFamily="34" charset="0"/>
              </a:rPr>
              <a:t>ADVENTURE!</a:t>
            </a:r>
            <a:endParaRPr lang="id-ID" sz="4800" b="1" spc="300" dirty="0">
              <a:latin typeface="Bebas Neue" panose="020B0606020202050201" pitchFamily="34" charset="0"/>
            </a:endParaRPr>
          </a:p>
        </p:txBody>
      </p:sp>
      <p:sp>
        <p:nvSpPr>
          <p:cNvPr id="18" name="Rectangle 17"/>
          <p:cNvSpPr/>
          <p:nvPr/>
        </p:nvSpPr>
        <p:spPr>
          <a:xfrm>
            <a:off x="609600" y="4457700"/>
            <a:ext cx="3964517"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 has been the industry's standard has been the industry's </a:t>
            </a:r>
            <a:endParaRPr lang="en-US" sz="1100" dirty="0">
              <a:solidFill>
                <a:schemeClr val="bg1">
                  <a:lumMod val="50000"/>
                </a:schemeClr>
              </a:solidFill>
              <a:latin typeface="DauphinPlain"/>
            </a:endParaRPr>
          </a:p>
        </p:txBody>
      </p:sp>
      <p:sp>
        <p:nvSpPr>
          <p:cNvPr id="19" name="Rectangle 18"/>
          <p:cNvSpPr/>
          <p:nvPr/>
        </p:nvSpPr>
        <p:spPr>
          <a:xfrm>
            <a:off x="6096000" y="4457700"/>
            <a:ext cx="3964516"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 has been the industry's standard has been the industry's </a:t>
            </a:r>
            <a:endParaRPr lang="en-US" sz="1100" dirty="0">
              <a:solidFill>
                <a:schemeClr val="bg1">
                  <a:lumMod val="50000"/>
                </a:schemeClr>
              </a:solidFill>
              <a:latin typeface="DauphinPlain"/>
            </a:endParaRPr>
          </a:p>
        </p:txBody>
      </p:sp>
      <p:grpSp>
        <p:nvGrpSpPr>
          <p:cNvPr id="14" name="Group 13"/>
          <p:cNvGrpSpPr/>
          <p:nvPr/>
        </p:nvGrpSpPr>
        <p:grpSpPr>
          <a:xfrm>
            <a:off x="10570209" y="505067"/>
            <a:ext cx="993140" cy="457200"/>
            <a:chOff x="10589260" y="478873"/>
            <a:chExt cx="993140" cy="457200"/>
          </a:xfrm>
        </p:grpSpPr>
        <p:sp>
          <p:nvSpPr>
            <p:cNvPr id="15" name="TextBox 14"/>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253592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9573" b="9573"/>
          <a:stretch>
            <a:fillRect/>
          </a:stretch>
        </p:blipFill>
        <p:spPr/>
      </p:pic>
      <p:sp>
        <p:nvSpPr>
          <p:cNvPr id="18" name="Rectangle 17"/>
          <p:cNvSpPr/>
          <p:nvPr/>
        </p:nvSpPr>
        <p:spPr>
          <a:xfrm>
            <a:off x="1642534" y="3429001"/>
            <a:ext cx="2662767" cy="1790700"/>
          </a:xfrm>
          <a:prstGeom prst="rect">
            <a:avLst/>
          </a:prstGeom>
          <a:gradFill>
            <a:gsLst>
              <a:gs pos="0">
                <a:schemeClr val="accent2"/>
              </a:gs>
              <a:gs pos="100000">
                <a:schemeClr val="accent4"/>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solidFill>
                <a:schemeClr val="bg1"/>
              </a:solidFill>
            </a:endParaRPr>
          </a:p>
        </p:txBody>
      </p:sp>
      <p:sp>
        <p:nvSpPr>
          <p:cNvPr id="19" name="Rectangle 18"/>
          <p:cNvSpPr/>
          <p:nvPr/>
        </p:nvSpPr>
        <p:spPr>
          <a:xfrm>
            <a:off x="4491567" y="3429001"/>
            <a:ext cx="2662767" cy="1790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p>
        </p:txBody>
      </p:sp>
      <p:sp>
        <p:nvSpPr>
          <p:cNvPr id="20" name="Rectangle 19"/>
          <p:cNvSpPr/>
          <p:nvPr/>
        </p:nvSpPr>
        <p:spPr>
          <a:xfrm>
            <a:off x="7340601" y="3429001"/>
            <a:ext cx="2664884" cy="1790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p>
        </p:txBody>
      </p:sp>
      <p:sp>
        <p:nvSpPr>
          <p:cNvPr id="32" name="TextBox 31"/>
          <p:cNvSpPr txBox="1"/>
          <p:nvPr/>
        </p:nvSpPr>
        <p:spPr>
          <a:xfrm>
            <a:off x="622479" y="1356410"/>
            <a:ext cx="5288924" cy="584775"/>
          </a:xfrm>
          <a:prstGeom prst="rect">
            <a:avLst/>
          </a:prstGeom>
          <a:noFill/>
        </p:spPr>
        <p:txBody>
          <a:bodyPr wrap="square">
            <a:spAutoFit/>
          </a:bodyPr>
          <a:lstStyle/>
          <a:p>
            <a:pPr>
              <a:defRPr/>
            </a:pPr>
            <a:r>
              <a:rPr lang="en-US" sz="3200" spc="300" dirty="0">
                <a:latin typeface="+mj-lt"/>
              </a:rPr>
              <a:t>SURFING IT’S PASSION</a:t>
            </a:r>
            <a:endParaRPr lang="id-ID" sz="4000" b="1" spc="300" dirty="0">
              <a:latin typeface="+mj-lt"/>
            </a:endParaRPr>
          </a:p>
        </p:txBody>
      </p:sp>
      <p:sp>
        <p:nvSpPr>
          <p:cNvPr id="34" name="Text Placeholder 45"/>
          <p:cNvSpPr txBox="1">
            <a:spLocks/>
          </p:cNvSpPr>
          <p:nvPr/>
        </p:nvSpPr>
        <p:spPr>
          <a:xfrm>
            <a:off x="622479" y="1005044"/>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36" name="Rectangle 35"/>
          <p:cNvSpPr/>
          <p:nvPr/>
        </p:nvSpPr>
        <p:spPr>
          <a:xfrm>
            <a:off x="622480" y="2010460"/>
            <a:ext cx="376343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a:t>
            </a:r>
          </a:p>
        </p:txBody>
      </p:sp>
      <p:sp>
        <p:nvSpPr>
          <p:cNvPr id="37" name="Rectangle 36"/>
          <p:cNvSpPr/>
          <p:nvPr/>
        </p:nvSpPr>
        <p:spPr>
          <a:xfrm>
            <a:off x="2051051" y="4313767"/>
            <a:ext cx="2097616" cy="600164"/>
          </a:xfrm>
          <a:prstGeom prst="rect">
            <a:avLst/>
          </a:prstGeom>
        </p:spPr>
        <p:txBody>
          <a:bodyPr>
            <a:spAutoFit/>
          </a:bodyPr>
          <a:lstStyle/>
          <a:p>
            <a:pPr>
              <a:lnSpc>
                <a:spcPct val="150000"/>
              </a:lnSpc>
              <a:defRPr/>
            </a:pPr>
            <a:r>
              <a:rPr lang="en-US" sz="1100" dirty="0">
                <a:solidFill>
                  <a:schemeClr val="bg1"/>
                </a:solidFill>
              </a:rPr>
              <a:t>Lorem Ipsum is simply new dummy text of the</a:t>
            </a:r>
          </a:p>
        </p:txBody>
      </p:sp>
      <p:sp>
        <p:nvSpPr>
          <p:cNvPr id="38" name="TextBox 37"/>
          <p:cNvSpPr txBox="1"/>
          <p:nvPr/>
        </p:nvSpPr>
        <p:spPr>
          <a:xfrm>
            <a:off x="2051051" y="3854108"/>
            <a:ext cx="1773767" cy="307777"/>
          </a:xfrm>
          <a:prstGeom prst="rect">
            <a:avLst/>
          </a:prstGeom>
          <a:noFill/>
        </p:spPr>
        <p:txBody>
          <a:bodyPr>
            <a:spAutoFit/>
          </a:bodyPr>
          <a:lstStyle/>
          <a:p>
            <a:pPr algn="ctr">
              <a:defRPr/>
            </a:pPr>
            <a:r>
              <a:rPr lang="en-US" sz="1400" spc="300" dirty="0">
                <a:solidFill>
                  <a:schemeClr val="bg1"/>
                </a:solidFill>
                <a:latin typeface="+mj-lt"/>
              </a:rPr>
              <a:t>$12/package</a:t>
            </a:r>
            <a:endParaRPr lang="id-ID" sz="1400" b="1" spc="300" dirty="0">
              <a:solidFill>
                <a:schemeClr val="bg1"/>
              </a:solidFill>
              <a:latin typeface="+mj-lt"/>
            </a:endParaRPr>
          </a:p>
        </p:txBody>
      </p:sp>
      <p:sp>
        <p:nvSpPr>
          <p:cNvPr id="40" name="Rectangle 39"/>
          <p:cNvSpPr/>
          <p:nvPr/>
        </p:nvSpPr>
        <p:spPr>
          <a:xfrm>
            <a:off x="4783667" y="4301067"/>
            <a:ext cx="209973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new dummy text of the</a:t>
            </a:r>
          </a:p>
        </p:txBody>
      </p:sp>
      <p:sp>
        <p:nvSpPr>
          <p:cNvPr id="41" name="TextBox 40"/>
          <p:cNvSpPr txBox="1"/>
          <p:nvPr/>
        </p:nvSpPr>
        <p:spPr>
          <a:xfrm>
            <a:off x="4783667" y="3843524"/>
            <a:ext cx="1773767" cy="307777"/>
          </a:xfrm>
          <a:prstGeom prst="rect">
            <a:avLst/>
          </a:prstGeom>
          <a:noFill/>
        </p:spPr>
        <p:txBody>
          <a:bodyPr>
            <a:spAutoFit/>
          </a:bodyPr>
          <a:lstStyle/>
          <a:p>
            <a:pPr algn="ctr">
              <a:defRPr/>
            </a:pPr>
            <a:r>
              <a:rPr lang="en-US" sz="1400" spc="300" dirty="0">
                <a:solidFill>
                  <a:schemeClr val="accent1"/>
                </a:solidFill>
                <a:latin typeface="+mj-lt"/>
              </a:rPr>
              <a:t>$30/package</a:t>
            </a:r>
            <a:endParaRPr lang="id-ID" sz="1400" b="1" spc="300" dirty="0">
              <a:solidFill>
                <a:schemeClr val="accent1"/>
              </a:solidFill>
              <a:latin typeface="+mj-lt"/>
            </a:endParaRPr>
          </a:p>
        </p:txBody>
      </p:sp>
      <p:sp>
        <p:nvSpPr>
          <p:cNvPr id="42" name="Rectangle 41"/>
          <p:cNvSpPr/>
          <p:nvPr/>
        </p:nvSpPr>
        <p:spPr>
          <a:xfrm>
            <a:off x="7797800" y="4301067"/>
            <a:ext cx="209973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new dummy text of the</a:t>
            </a:r>
          </a:p>
        </p:txBody>
      </p:sp>
      <p:sp>
        <p:nvSpPr>
          <p:cNvPr id="44" name="TextBox 43"/>
          <p:cNvSpPr txBox="1"/>
          <p:nvPr/>
        </p:nvSpPr>
        <p:spPr>
          <a:xfrm>
            <a:off x="7797801" y="3843524"/>
            <a:ext cx="1818217" cy="307777"/>
          </a:xfrm>
          <a:prstGeom prst="rect">
            <a:avLst/>
          </a:prstGeom>
          <a:noFill/>
        </p:spPr>
        <p:txBody>
          <a:bodyPr>
            <a:spAutoFit/>
          </a:bodyPr>
          <a:lstStyle/>
          <a:p>
            <a:pPr algn="ctr">
              <a:defRPr/>
            </a:pPr>
            <a:r>
              <a:rPr lang="en-US" sz="1400" spc="300" dirty="0">
                <a:solidFill>
                  <a:schemeClr val="accent4"/>
                </a:solidFill>
                <a:latin typeface="+mj-lt"/>
              </a:rPr>
              <a:t>$45/package</a:t>
            </a:r>
            <a:endParaRPr lang="id-ID" sz="1400" b="1" spc="300" dirty="0">
              <a:solidFill>
                <a:schemeClr val="accent4"/>
              </a:solidFill>
              <a:latin typeface="+mj-lt"/>
            </a:endParaRPr>
          </a:p>
        </p:txBody>
      </p:sp>
      <p:grpSp>
        <p:nvGrpSpPr>
          <p:cNvPr id="22" name="Group 21"/>
          <p:cNvGrpSpPr/>
          <p:nvPr/>
        </p:nvGrpSpPr>
        <p:grpSpPr>
          <a:xfrm>
            <a:off x="10570209" y="505067"/>
            <a:ext cx="993140" cy="457200"/>
            <a:chOff x="10589260" y="478873"/>
            <a:chExt cx="993140" cy="457200"/>
          </a:xfrm>
        </p:grpSpPr>
        <p:sp>
          <p:nvSpPr>
            <p:cNvPr id="23" name="TextBox 22"/>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03179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92460" y="990600"/>
            <a:ext cx="6207080" cy="584775"/>
          </a:xfrm>
          <a:prstGeom prst="rect">
            <a:avLst/>
          </a:prstGeom>
          <a:noFill/>
        </p:spPr>
        <p:txBody>
          <a:bodyPr wrap="square">
            <a:spAutoFit/>
          </a:bodyPr>
          <a:lstStyle/>
          <a:p>
            <a:pPr algn="ctr">
              <a:defRPr/>
            </a:pPr>
            <a:r>
              <a:rPr lang="en-US" sz="3200" spc="300" dirty="0">
                <a:latin typeface="+mj-lt"/>
              </a:rPr>
              <a:t>TOP RATING DESTINATION</a:t>
            </a:r>
            <a:endParaRPr lang="id-ID" sz="4000" b="1" spc="300" dirty="0">
              <a:latin typeface="+mj-lt"/>
            </a:endParaRPr>
          </a:p>
        </p:txBody>
      </p:sp>
      <p:sp>
        <p:nvSpPr>
          <p:cNvPr id="14" name="Text Placeholder 45"/>
          <p:cNvSpPr txBox="1">
            <a:spLocks/>
          </p:cNvSpPr>
          <p:nvPr/>
        </p:nvSpPr>
        <p:spPr>
          <a:xfrm>
            <a:off x="4440767" y="641349"/>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pic>
        <p:nvPicPr>
          <p:cNvPr id="11" name="Picture Placeholder 10"/>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285" r="3285"/>
          <a:stretch>
            <a:fillRect/>
          </a:stretch>
        </p:blipFill>
        <p:spPr>
          <a:xfrm>
            <a:off x="609600" y="2149475"/>
            <a:ext cx="3392488" cy="2303463"/>
          </a:xfrm>
        </p:spPr>
      </p:pic>
      <p:pic>
        <p:nvPicPr>
          <p:cNvPr id="12" name="Picture Placeholder 11"/>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9878" r="9878"/>
          <a:stretch>
            <a:fillRect/>
          </a:stretch>
        </p:blipFill>
        <p:spPr>
          <a:xfrm>
            <a:off x="4398963" y="2149475"/>
            <a:ext cx="3394075" cy="2303463"/>
          </a:xfrm>
        </p:spPr>
      </p:pic>
      <p:pic>
        <p:nvPicPr>
          <p:cNvPr id="15" name="Picture Placeholder 14"/>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907" r="907"/>
          <a:stretch>
            <a:fillRect/>
          </a:stretch>
        </p:blipFill>
        <p:spPr/>
      </p:pic>
      <p:sp>
        <p:nvSpPr>
          <p:cNvPr id="20" name="Rectangle 19"/>
          <p:cNvSpPr/>
          <p:nvPr/>
        </p:nvSpPr>
        <p:spPr>
          <a:xfrm>
            <a:off x="8189852" y="2150533"/>
            <a:ext cx="677333" cy="533400"/>
          </a:xfrm>
          <a:prstGeom prst="rect">
            <a:avLst/>
          </a:prstGeom>
          <a:gradFill>
            <a:gsLst>
              <a:gs pos="0">
                <a:schemeClr val="accent2"/>
              </a:gs>
              <a:gs pos="100000">
                <a:schemeClr val="accent4"/>
              </a:gs>
            </a:gsLst>
            <a:lin ang="18900000" scaled="1"/>
          </a:gra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mj-lt"/>
                <a:ea typeface="Open Sans" panose="020B0606030504020204" pitchFamily="34" charset="0"/>
                <a:cs typeface="Open Sans" panose="020B0606030504020204" pitchFamily="34" charset="0"/>
              </a:rPr>
              <a:t>03</a:t>
            </a:r>
          </a:p>
        </p:txBody>
      </p:sp>
      <p:sp>
        <p:nvSpPr>
          <p:cNvPr id="19" name="Rectangle 18"/>
          <p:cNvSpPr/>
          <p:nvPr/>
        </p:nvSpPr>
        <p:spPr>
          <a:xfrm>
            <a:off x="4399726" y="2150533"/>
            <a:ext cx="677333" cy="533400"/>
          </a:xfrm>
          <a:prstGeom prst="rect">
            <a:avLst/>
          </a:prstGeom>
          <a:gradFill>
            <a:gsLst>
              <a:gs pos="0">
                <a:schemeClr val="accent2"/>
              </a:gs>
              <a:gs pos="100000">
                <a:schemeClr val="accent4"/>
              </a:gs>
            </a:gsLst>
            <a:lin ang="18900000" scaled="1"/>
          </a:gra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mj-lt"/>
                <a:ea typeface="Open Sans" panose="020B0606030504020204" pitchFamily="34" charset="0"/>
                <a:cs typeface="Open Sans" panose="020B0606030504020204" pitchFamily="34" charset="0"/>
              </a:rPr>
              <a:t>02</a:t>
            </a:r>
          </a:p>
        </p:txBody>
      </p:sp>
      <p:sp>
        <p:nvSpPr>
          <p:cNvPr id="18" name="Rectangle 17"/>
          <p:cNvSpPr/>
          <p:nvPr/>
        </p:nvSpPr>
        <p:spPr>
          <a:xfrm>
            <a:off x="609600" y="2150533"/>
            <a:ext cx="679451" cy="533400"/>
          </a:xfrm>
          <a:prstGeom prst="rect">
            <a:avLst/>
          </a:prstGeom>
          <a:gradFill>
            <a:gsLst>
              <a:gs pos="0">
                <a:schemeClr val="accent2"/>
              </a:gs>
              <a:gs pos="100000">
                <a:schemeClr val="accent4"/>
              </a:gs>
            </a:gsLst>
            <a:lin ang="18900000" scaled="1"/>
          </a:gra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mj-lt"/>
                <a:ea typeface="Open Sans" panose="020B0606030504020204" pitchFamily="34" charset="0"/>
                <a:cs typeface="Open Sans" panose="020B0606030504020204" pitchFamily="34" charset="0"/>
              </a:rPr>
              <a:t>01</a:t>
            </a:r>
          </a:p>
        </p:txBody>
      </p:sp>
      <p:sp>
        <p:nvSpPr>
          <p:cNvPr id="27" name="Rectangle 26"/>
          <p:cNvSpPr/>
          <p:nvPr/>
        </p:nvSpPr>
        <p:spPr>
          <a:xfrm>
            <a:off x="609600" y="4805430"/>
            <a:ext cx="3964517"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 has been the industry's standard has been the industry's </a:t>
            </a:r>
            <a:endParaRPr lang="en-US" sz="1100" dirty="0">
              <a:solidFill>
                <a:schemeClr val="bg1">
                  <a:lumMod val="50000"/>
                </a:schemeClr>
              </a:solidFill>
              <a:latin typeface="DauphinPlain"/>
            </a:endParaRPr>
          </a:p>
        </p:txBody>
      </p:sp>
      <p:sp>
        <p:nvSpPr>
          <p:cNvPr id="28" name="Rectangle 27"/>
          <p:cNvSpPr/>
          <p:nvPr/>
        </p:nvSpPr>
        <p:spPr>
          <a:xfrm>
            <a:off x="6096000" y="4805430"/>
            <a:ext cx="3964516"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 has been the industry's standard has been the industry's </a:t>
            </a:r>
            <a:endParaRPr lang="en-US" sz="1100" dirty="0">
              <a:solidFill>
                <a:schemeClr val="bg1">
                  <a:lumMod val="50000"/>
                </a:schemeClr>
              </a:solidFill>
              <a:latin typeface="DauphinPlain"/>
            </a:endParaRPr>
          </a:p>
        </p:txBody>
      </p:sp>
      <p:grpSp>
        <p:nvGrpSpPr>
          <p:cNvPr id="31" name="Group 30"/>
          <p:cNvGrpSpPr/>
          <p:nvPr/>
        </p:nvGrpSpPr>
        <p:grpSpPr>
          <a:xfrm>
            <a:off x="10570209" y="505067"/>
            <a:ext cx="993140" cy="457200"/>
            <a:chOff x="10589260" y="478873"/>
            <a:chExt cx="993140" cy="457200"/>
          </a:xfrm>
        </p:grpSpPr>
        <p:sp>
          <p:nvSpPr>
            <p:cNvPr id="32" name="TextBox 31"/>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4" name="Picture 3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364251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6654908" y="1354845"/>
            <a:ext cx="4755773" cy="584775"/>
          </a:xfrm>
          <a:prstGeom prst="rect">
            <a:avLst/>
          </a:prstGeom>
          <a:noFill/>
        </p:spPr>
        <p:txBody>
          <a:bodyPr wrap="square">
            <a:spAutoFit/>
          </a:bodyPr>
          <a:lstStyle/>
          <a:p>
            <a:pPr>
              <a:defRPr/>
            </a:pPr>
            <a:r>
              <a:rPr lang="en-US" sz="3200" spc="300" dirty="0">
                <a:latin typeface="+mj-lt"/>
              </a:rPr>
              <a:t>Experience concept</a:t>
            </a:r>
            <a:endParaRPr lang="id-ID" sz="4000" b="1" spc="300" dirty="0">
              <a:latin typeface="+mj-lt"/>
            </a:endParaRPr>
          </a:p>
        </p:txBody>
      </p:sp>
      <p:sp>
        <p:nvSpPr>
          <p:cNvPr id="44" name="Text Placeholder 45"/>
          <p:cNvSpPr txBox="1">
            <a:spLocks/>
          </p:cNvSpPr>
          <p:nvPr/>
        </p:nvSpPr>
        <p:spPr>
          <a:xfrm>
            <a:off x="6654909" y="1003479"/>
            <a:ext cx="3308351"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45" name="Rectangle 44"/>
          <p:cNvSpPr/>
          <p:nvPr/>
        </p:nvSpPr>
        <p:spPr>
          <a:xfrm>
            <a:off x="6687879" y="2034654"/>
            <a:ext cx="376343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a:t>
            </a:r>
          </a:p>
        </p:txBody>
      </p:sp>
      <p:grpSp>
        <p:nvGrpSpPr>
          <p:cNvPr id="50187" name="Group 45"/>
          <p:cNvGrpSpPr>
            <a:grpSpLocks/>
          </p:cNvGrpSpPr>
          <p:nvPr/>
        </p:nvGrpSpPr>
        <p:grpSpPr bwMode="auto">
          <a:xfrm>
            <a:off x="6772545" y="3501503"/>
            <a:ext cx="812800" cy="812800"/>
            <a:chOff x="4734873" y="3841296"/>
            <a:chExt cx="863600" cy="863026"/>
          </a:xfrm>
        </p:grpSpPr>
        <p:grpSp>
          <p:nvGrpSpPr>
            <p:cNvPr id="50196" name="Group 46"/>
            <p:cNvGrpSpPr>
              <a:grpSpLocks/>
            </p:cNvGrpSpPr>
            <p:nvPr/>
          </p:nvGrpSpPr>
          <p:grpSpPr bwMode="auto">
            <a:xfrm>
              <a:off x="4734873" y="3841296"/>
              <a:ext cx="863600" cy="863026"/>
              <a:chOff x="4934857" y="3015135"/>
              <a:chExt cx="1732188" cy="1731036"/>
            </a:xfrm>
          </p:grpSpPr>
          <p:sp>
            <p:nvSpPr>
              <p:cNvPr id="49" name="Circle: Hollow 48"/>
              <p:cNvSpPr/>
              <p:nvPr/>
            </p:nvSpPr>
            <p:spPr>
              <a:xfrm>
                <a:off x="4934857" y="3019644"/>
                <a:ext cx="1727679" cy="1726527"/>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ndParaRPr>
              </a:p>
            </p:txBody>
          </p:sp>
          <p:sp>
            <p:nvSpPr>
              <p:cNvPr id="50" name="Block Arc 49"/>
              <p:cNvSpPr/>
              <p:nvPr/>
            </p:nvSpPr>
            <p:spPr>
              <a:xfrm>
                <a:off x="4939369" y="3015135"/>
                <a:ext cx="1727676" cy="1726530"/>
              </a:xfrm>
              <a:prstGeom prst="blockArc">
                <a:avLst>
                  <a:gd name="adj1" fmla="val 3028642"/>
                  <a:gd name="adj2" fmla="val 21577418"/>
                  <a:gd name="adj3" fmla="val 69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ndParaRPr>
              </a:p>
            </p:txBody>
          </p:sp>
        </p:grpSp>
        <p:sp>
          <p:nvSpPr>
            <p:cNvPr id="48" name="TextBox 47"/>
            <p:cNvSpPr txBox="1"/>
            <p:nvPr/>
          </p:nvSpPr>
          <p:spPr>
            <a:xfrm>
              <a:off x="4734873" y="4133466"/>
              <a:ext cx="863600" cy="326796"/>
            </a:xfrm>
            <a:prstGeom prst="rect">
              <a:avLst/>
            </a:prstGeom>
            <a:noFill/>
          </p:spPr>
          <p:txBody>
            <a:bodyPr>
              <a:spAutoFit/>
            </a:bodyPr>
            <a:lstStyle/>
            <a:p>
              <a:pPr algn="ctr">
                <a:defRPr/>
              </a:pPr>
              <a:r>
                <a:rPr lang="en-US" sz="1400" spc="300" dirty="0">
                  <a:ea typeface="Open Sans" panose="020B0606030504020204" pitchFamily="34" charset="0"/>
                  <a:cs typeface="Courier New" panose="02070309020205020404" pitchFamily="49" charset="0"/>
                </a:rPr>
                <a:t>80%</a:t>
              </a:r>
              <a:endParaRPr lang="id-ID" sz="1400" spc="300" dirty="0">
                <a:ea typeface="Open Sans" panose="020B0606030504020204" pitchFamily="34" charset="0"/>
                <a:cs typeface="Courier New" panose="02070309020205020404" pitchFamily="49" charset="0"/>
              </a:endParaRPr>
            </a:p>
          </p:txBody>
        </p:sp>
      </p:grpSp>
      <p:sp>
        <p:nvSpPr>
          <p:cNvPr id="51" name="Rectangle 50"/>
          <p:cNvSpPr/>
          <p:nvPr/>
        </p:nvSpPr>
        <p:spPr>
          <a:xfrm>
            <a:off x="6590512" y="4318536"/>
            <a:ext cx="1278467" cy="300082"/>
          </a:xfrm>
          <a:prstGeom prst="rect">
            <a:avLst/>
          </a:prstGeom>
        </p:spPr>
        <p:txBody>
          <a:bodyPr>
            <a:spAutoFit/>
          </a:bodyPr>
          <a:lstStyle/>
          <a:p>
            <a:pPr algn="ctr">
              <a:lnSpc>
                <a:spcPct val="150000"/>
              </a:lnSpc>
              <a:defRPr/>
            </a:pPr>
            <a:r>
              <a:rPr lang="en-US" sz="900" dirty="0">
                <a:solidFill>
                  <a:schemeClr val="tx1">
                    <a:lumMod val="95000"/>
                    <a:lumOff val="5000"/>
                  </a:schemeClr>
                </a:solidFill>
                <a:ea typeface="Roboto" panose="02000000000000000000" pitchFamily="2" charset="0"/>
                <a:cs typeface="Open Sans" panose="020B0606030504020204" pitchFamily="34" charset="0"/>
              </a:rPr>
              <a:t>Hand Skill </a:t>
            </a:r>
            <a:endParaRPr lang="en-US" sz="500" dirty="0">
              <a:solidFill>
                <a:schemeClr val="tx1">
                  <a:lumMod val="95000"/>
                  <a:lumOff val="5000"/>
                </a:schemeClr>
              </a:solidFill>
              <a:ea typeface="Roboto" panose="02000000000000000000" pitchFamily="2" charset="0"/>
              <a:cs typeface="Open Sans" panose="020B0606030504020204" pitchFamily="34" charset="0"/>
            </a:endParaRPr>
          </a:p>
        </p:txBody>
      </p:sp>
      <p:grpSp>
        <p:nvGrpSpPr>
          <p:cNvPr id="50189" name="Group 51"/>
          <p:cNvGrpSpPr>
            <a:grpSpLocks/>
          </p:cNvGrpSpPr>
          <p:nvPr/>
        </p:nvGrpSpPr>
        <p:grpSpPr bwMode="auto">
          <a:xfrm>
            <a:off x="8269029" y="3486687"/>
            <a:ext cx="812800" cy="812800"/>
            <a:chOff x="4734873" y="3841296"/>
            <a:chExt cx="863600" cy="863026"/>
          </a:xfrm>
        </p:grpSpPr>
        <p:grpSp>
          <p:nvGrpSpPr>
            <p:cNvPr id="50192" name="Group 52"/>
            <p:cNvGrpSpPr>
              <a:grpSpLocks/>
            </p:cNvGrpSpPr>
            <p:nvPr/>
          </p:nvGrpSpPr>
          <p:grpSpPr bwMode="auto">
            <a:xfrm>
              <a:off x="4734873" y="3841296"/>
              <a:ext cx="863600" cy="863026"/>
              <a:chOff x="4934857" y="3015135"/>
              <a:chExt cx="1732188" cy="1731036"/>
            </a:xfrm>
          </p:grpSpPr>
          <p:sp>
            <p:nvSpPr>
              <p:cNvPr id="55" name="Circle: Hollow 54"/>
              <p:cNvSpPr/>
              <p:nvPr/>
            </p:nvSpPr>
            <p:spPr>
              <a:xfrm>
                <a:off x="4934857" y="3019641"/>
                <a:ext cx="1727676" cy="1726530"/>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ndParaRPr>
              </a:p>
            </p:txBody>
          </p:sp>
          <p:sp>
            <p:nvSpPr>
              <p:cNvPr id="56" name="Block Arc 55"/>
              <p:cNvSpPr/>
              <p:nvPr/>
            </p:nvSpPr>
            <p:spPr>
              <a:xfrm>
                <a:off x="4939366" y="3015135"/>
                <a:ext cx="1727679" cy="1726527"/>
              </a:xfrm>
              <a:prstGeom prst="blockArc">
                <a:avLst>
                  <a:gd name="adj1" fmla="val 6816007"/>
                  <a:gd name="adj2" fmla="val 21577418"/>
                  <a:gd name="adj3" fmla="val 69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ndParaRPr>
              </a:p>
            </p:txBody>
          </p:sp>
        </p:grpSp>
        <p:sp>
          <p:nvSpPr>
            <p:cNvPr id="54" name="TextBox 53"/>
            <p:cNvSpPr txBox="1"/>
            <p:nvPr/>
          </p:nvSpPr>
          <p:spPr>
            <a:xfrm>
              <a:off x="4734873" y="4133466"/>
              <a:ext cx="863600" cy="326796"/>
            </a:xfrm>
            <a:prstGeom prst="rect">
              <a:avLst/>
            </a:prstGeom>
            <a:noFill/>
          </p:spPr>
          <p:txBody>
            <a:bodyPr>
              <a:spAutoFit/>
            </a:bodyPr>
            <a:lstStyle/>
            <a:p>
              <a:pPr algn="ctr">
                <a:defRPr/>
              </a:pPr>
              <a:r>
                <a:rPr lang="en-US" sz="1400" spc="300" dirty="0">
                  <a:ea typeface="Open Sans" panose="020B0606030504020204" pitchFamily="34" charset="0"/>
                  <a:cs typeface="Courier New" panose="02070309020205020404" pitchFamily="49" charset="0"/>
                </a:rPr>
                <a:t>60%</a:t>
              </a:r>
              <a:endParaRPr lang="id-ID" sz="1400" spc="300" dirty="0">
                <a:ea typeface="Open Sans" panose="020B0606030504020204" pitchFamily="34" charset="0"/>
                <a:cs typeface="Courier New" panose="02070309020205020404" pitchFamily="49" charset="0"/>
              </a:endParaRPr>
            </a:p>
          </p:txBody>
        </p:sp>
      </p:grpSp>
      <p:sp>
        <p:nvSpPr>
          <p:cNvPr id="57" name="Rectangle 56"/>
          <p:cNvSpPr/>
          <p:nvPr/>
        </p:nvSpPr>
        <p:spPr>
          <a:xfrm>
            <a:off x="7976929" y="4329120"/>
            <a:ext cx="1496483" cy="300082"/>
          </a:xfrm>
          <a:prstGeom prst="rect">
            <a:avLst/>
          </a:prstGeom>
        </p:spPr>
        <p:txBody>
          <a:bodyPr>
            <a:spAutoFit/>
          </a:bodyPr>
          <a:lstStyle/>
          <a:p>
            <a:pPr algn="ctr">
              <a:lnSpc>
                <a:spcPct val="150000"/>
              </a:lnSpc>
              <a:defRPr/>
            </a:pPr>
            <a:r>
              <a:rPr lang="en-US" sz="900" dirty="0">
                <a:solidFill>
                  <a:schemeClr val="tx1">
                    <a:lumMod val="95000"/>
                    <a:lumOff val="5000"/>
                  </a:schemeClr>
                </a:solidFill>
                <a:ea typeface="Roboto" panose="02000000000000000000" pitchFamily="2" charset="0"/>
                <a:cs typeface="Open Sans" panose="020B0606030504020204" pitchFamily="34" charset="0"/>
              </a:rPr>
              <a:t>Professional</a:t>
            </a:r>
            <a:endParaRPr lang="en-US" sz="500" dirty="0">
              <a:solidFill>
                <a:schemeClr val="tx1">
                  <a:lumMod val="95000"/>
                  <a:lumOff val="5000"/>
                </a:schemeClr>
              </a:solidFill>
              <a:ea typeface="Roboto" panose="02000000000000000000" pitchFamily="2" charset="0"/>
              <a:cs typeface="Open Sans" panose="020B0606030504020204" pitchFamily="34" charset="0"/>
            </a:endParaRPr>
          </a:p>
        </p:txBody>
      </p:sp>
      <p:sp>
        <p:nvSpPr>
          <p:cNvPr id="58" name="Rectangle 57"/>
          <p:cNvSpPr/>
          <p:nvPr/>
        </p:nvSpPr>
        <p:spPr>
          <a:xfrm>
            <a:off x="6687879" y="2648487"/>
            <a:ext cx="376343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8941" r="18941"/>
          <a:stretch>
            <a:fillRect/>
          </a:stretch>
        </p:blipFill>
        <p:spPr/>
      </p:pic>
      <p:grpSp>
        <p:nvGrpSpPr>
          <p:cNvPr id="30" name="Group 29"/>
          <p:cNvGrpSpPr/>
          <p:nvPr/>
        </p:nvGrpSpPr>
        <p:grpSpPr>
          <a:xfrm>
            <a:off x="10570209" y="505067"/>
            <a:ext cx="993140" cy="457200"/>
            <a:chOff x="10589260" y="478873"/>
            <a:chExt cx="993140" cy="457200"/>
          </a:xfrm>
        </p:grpSpPr>
        <p:sp>
          <p:nvSpPr>
            <p:cNvPr id="31" name="TextBox 30"/>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87898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153151" y="1417306"/>
            <a:ext cx="5066392" cy="584775"/>
          </a:xfrm>
          <a:prstGeom prst="rect">
            <a:avLst/>
          </a:prstGeom>
          <a:noFill/>
        </p:spPr>
        <p:txBody>
          <a:bodyPr wrap="square">
            <a:spAutoFit/>
          </a:bodyPr>
          <a:lstStyle/>
          <a:p>
            <a:pPr>
              <a:defRPr/>
            </a:pPr>
            <a:r>
              <a:rPr lang="en-US" sz="3200" spc="300" dirty="0">
                <a:latin typeface="+mj-lt"/>
              </a:rPr>
              <a:t>Amazing destination</a:t>
            </a:r>
            <a:endParaRPr lang="id-ID" sz="4000" b="1" spc="300" dirty="0">
              <a:latin typeface="+mj-lt"/>
            </a:endParaRPr>
          </a:p>
        </p:txBody>
      </p:sp>
      <p:sp>
        <p:nvSpPr>
          <p:cNvPr id="22" name="Text Placeholder 45"/>
          <p:cNvSpPr txBox="1">
            <a:spLocks/>
          </p:cNvSpPr>
          <p:nvPr/>
        </p:nvSpPr>
        <p:spPr>
          <a:xfrm>
            <a:off x="6153151" y="1065940"/>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367" r="2367"/>
          <a:stretch>
            <a:fillRect/>
          </a:stretch>
        </p:blipFill>
        <p:spPr/>
      </p:pic>
      <p:sp>
        <p:nvSpPr>
          <p:cNvPr id="31" name="Rectangle 30"/>
          <p:cNvSpPr/>
          <p:nvPr/>
        </p:nvSpPr>
        <p:spPr>
          <a:xfrm>
            <a:off x="5164667" y="3128434"/>
            <a:ext cx="5331884" cy="1790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p>
        </p:txBody>
      </p:sp>
      <p:grpSp>
        <p:nvGrpSpPr>
          <p:cNvPr id="52235" name="Group 12"/>
          <p:cNvGrpSpPr>
            <a:grpSpLocks/>
          </p:cNvGrpSpPr>
          <p:nvPr/>
        </p:nvGrpSpPr>
        <p:grpSpPr bwMode="auto">
          <a:xfrm>
            <a:off x="5594352" y="3263901"/>
            <a:ext cx="1121833" cy="1123951"/>
            <a:chOff x="4734873" y="3841296"/>
            <a:chExt cx="863600" cy="863026"/>
          </a:xfrm>
        </p:grpSpPr>
        <p:grpSp>
          <p:nvGrpSpPr>
            <p:cNvPr id="52239" name="Group 13"/>
            <p:cNvGrpSpPr>
              <a:grpSpLocks/>
            </p:cNvGrpSpPr>
            <p:nvPr/>
          </p:nvGrpSpPr>
          <p:grpSpPr bwMode="auto">
            <a:xfrm>
              <a:off x="4734873" y="3841296"/>
              <a:ext cx="863600" cy="863026"/>
              <a:chOff x="4934857" y="3015135"/>
              <a:chExt cx="1732188" cy="1731036"/>
            </a:xfrm>
          </p:grpSpPr>
          <p:sp>
            <p:nvSpPr>
              <p:cNvPr id="16" name="Circle: Hollow 15"/>
              <p:cNvSpPr/>
              <p:nvPr/>
            </p:nvSpPr>
            <p:spPr>
              <a:xfrm>
                <a:off x="4934857" y="3018396"/>
                <a:ext cx="1725651" cy="1727775"/>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17" name="Block Arc 16"/>
              <p:cNvSpPr/>
              <p:nvPr/>
            </p:nvSpPr>
            <p:spPr>
              <a:xfrm>
                <a:off x="4941394" y="3015135"/>
                <a:ext cx="1725651" cy="1727775"/>
              </a:xfrm>
              <a:prstGeom prst="blockArc">
                <a:avLst>
                  <a:gd name="adj1" fmla="val 8132266"/>
                  <a:gd name="adj2" fmla="val 21577418"/>
                  <a:gd name="adj3" fmla="val 69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grpSp>
        <p:sp>
          <p:nvSpPr>
            <p:cNvPr id="15" name="TextBox 14"/>
            <p:cNvSpPr txBox="1"/>
            <p:nvPr/>
          </p:nvSpPr>
          <p:spPr>
            <a:xfrm>
              <a:off x="4734873" y="4133847"/>
              <a:ext cx="863600" cy="354490"/>
            </a:xfrm>
            <a:prstGeom prst="rect">
              <a:avLst/>
            </a:prstGeom>
            <a:noFill/>
          </p:spPr>
          <p:txBody>
            <a:bodyPr>
              <a:spAutoFit/>
            </a:bodyPr>
            <a:lstStyle/>
            <a:p>
              <a:pPr algn="ctr">
                <a:defRPr/>
              </a:pPr>
              <a:r>
                <a:rPr lang="en-US" sz="2400" spc="300" dirty="0">
                  <a:ea typeface="Open Sans" panose="020B0606030504020204" pitchFamily="34" charset="0"/>
                  <a:cs typeface="Courier New" panose="02070309020205020404" pitchFamily="49" charset="0"/>
                </a:rPr>
                <a:t>80%</a:t>
              </a:r>
              <a:endParaRPr lang="id-ID" sz="2400" spc="300" dirty="0">
                <a:ea typeface="Open Sans" panose="020B0606030504020204" pitchFamily="34" charset="0"/>
                <a:cs typeface="Courier New" panose="02070309020205020404" pitchFamily="49" charset="0"/>
              </a:endParaRPr>
            </a:p>
          </p:txBody>
        </p:sp>
      </p:grpSp>
      <p:sp>
        <p:nvSpPr>
          <p:cNvPr id="18" name="Rectangle 17"/>
          <p:cNvSpPr/>
          <p:nvPr/>
        </p:nvSpPr>
        <p:spPr>
          <a:xfrm>
            <a:off x="5344585" y="4445000"/>
            <a:ext cx="1765300" cy="369332"/>
          </a:xfrm>
          <a:prstGeom prst="rect">
            <a:avLst/>
          </a:prstGeom>
        </p:spPr>
        <p:txBody>
          <a:bodyPr>
            <a:spAutoFit/>
          </a:bodyPr>
          <a:lstStyle/>
          <a:p>
            <a:pPr algn="ctr">
              <a:lnSpc>
                <a:spcPct val="150000"/>
              </a:lnSpc>
              <a:defRPr/>
            </a:pPr>
            <a:r>
              <a:rPr lang="en-US" sz="1200" dirty="0">
                <a:solidFill>
                  <a:schemeClr val="tx1">
                    <a:lumMod val="95000"/>
                    <a:lumOff val="5000"/>
                  </a:schemeClr>
                </a:solidFill>
                <a:ea typeface="Roboto" panose="02000000000000000000" pitchFamily="2" charset="0"/>
                <a:cs typeface="Open Sans" panose="020B0606030504020204" pitchFamily="34" charset="0"/>
              </a:rPr>
              <a:t>Profit Business</a:t>
            </a:r>
            <a:endParaRPr lang="en-US" sz="900" dirty="0">
              <a:solidFill>
                <a:schemeClr val="tx1">
                  <a:lumMod val="95000"/>
                  <a:lumOff val="5000"/>
                </a:schemeClr>
              </a:solidFill>
              <a:ea typeface="Roboto" panose="02000000000000000000" pitchFamily="2" charset="0"/>
              <a:cs typeface="Open Sans" panose="020B0606030504020204" pitchFamily="34" charset="0"/>
            </a:endParaRPr>
          </a:p>
        </p:txBody>
      </p:sp>
      <p:sp>
        <p:nvSpPr>
          <p:cNvPr id="19" name="Rectangle 18"/>
          <p:cNvSpPr/>
          <p:nvPr/>
        </p:nvSpPr>
        <p:spPr>
          <a:xfrm>
            <a:off x="7232651" y="3471334"/>
            <a:ext cx="2091267" cy="415498"/>
          </a:xfrm>
          <a:prstGeom prst="rect">
            <a:avLst/>
          </a:prstGeom>
        </p:spPr>
        <p:txBody>
          <a:bodyPr>
            <a:spAutoFit/>
          </a:bodyPr>
          <a:lstStyle/>
          <a:p>
            <a:pPr>
              <a:lnSpc>
                <a:spcPct val="150000"/>
              </a:lnSpc>
              <a:defRPr/>
            </a:pPr>
            <a:r>
              <a:rPr lang="en-US" sz="1400" b="1" dirty="0">
                <a:solidFill>
                  <a:schemeClr val="tx1">
                    <a:lumMod val="50000"/>
                  </a:schemeClr>
                </a:solidFill>
              </a:rPr>
              <a:t>Booking Now !</a:t>
            </a:r>
          </a:p>
        </p:txBody>
      </p:sp>
      <p:sp>
        <p:nvSpPr>
          <p:cNvPr id="20" name="Rectangle 19"/>
          <p:cNvSpPr/>
          <p:nvPr/>
        </p:nvSpPr>
        <p:spPr>
          <a:xfrm>
            <a:off x="7194551" y="4006851"/>
            <a:ext cx="31369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a:t>
            </a:r>
          </a:p>
        </p:txBody>
      </p:sp>
      <p:grpSp>
        <p:nvGrpSpPr>
          <p:cNvPr id="27" name="Group 26"/>
          <p:cNvGrpSpPr/>
          <p:nvPr/>
        </p:nvGrpSpPr>
        <p:grpSpPr>
          <a:xfrm>
            <a:off x="10570209" y="505067"/>
            <a:ext cx="993140" cy="457200"/>
            <a:chOff x="10589260" y="478873"/>
            <a:chExt cx="993140" cy="457200"/>
          </a:xfrm>
        </p:grpSpPr>
        <p:sp>
          <p:nvSpPr>
            <p:cNvPr id="28" name="TextBox 27"/>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288406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936318" y="2768805"/>
            <a:ext cx="4646082" cy="854080"/>
          </a:xfrm>
          <a:prstGeom prst="rect">
            <a:avLst/>
          </a:prstGeom>
        </p:spPr>
        <p:txBody>
          <a:bodyPr wrap="square">
            <a:spAutoFit/>
          </a:bodyPr>
          <a:lstStyle/>
          <a:p>
            <a:pPr>
              <a:lnSpc>
                <a:spcPct val="150000"/>
              </a:lnSpc>
              <a:defRPr/>
            </a:pPr>
            <a:r>
              <a:rPr lang="en-US" sz="1100" dirty="0">
                <a:solidFill>
                  <a:schemeClr val="bg1">
                    <a:lumMod val="50000"/>
                  </a:schemeClr>
                </a:solidFill>
                <a:latin typeface="Roboto" panose="02000000000000000000" pitchFamily="2" charset="0"/>
                <a:ea typeface="Roboto" panose="02000000000000000000" pitchFamily="2" charset="0"/>
              </a:rPr>
              <a:t>Lorem Ipsum is simply dummy text of the printing and typesetting industry. Lorem Ipsum has been the industry's standard dummy text of the printing</a:t>
            </a:r>
          </a:p>
        </p:txBody>
      </p:sp>
      <p:sp>
        <p:nvSpPr>
          <p:cNvPr id="30" name="Rectangle 29"/>
          <p:cNvSpPr/>
          <p:nvPr/>
        </p:nvSpPr>
        <p:spPr>
          <a:xfrm>
            <a:off x="6936318" y="3818672"/>
            <a:ext cx="4646082" cy="600164"/>
          </a:xfrm>
          <a:prstGeom prst="rect">
            <a:avLst/>
          </a:prstGeom>
        </p:spPr>
        <p:txBody>
          <a:bodyPr wrap="square">
            <a:spAutoFit/>
          </a:bodyPr>
          <a:lstStyle/>
          <a:p>
            <a:pPr>
              <a:lnSpc>
                <a:spcPct val="150000"/>
              </a:lnSpc>
              <a:defRPr/>
            </a:pPr>
            <a:r>
              <a:rPr lang="en-US" sz="1100" dirty="0">
                <a:solidFill>
                  <a:schemeClr val="bg1">
                    <a:lumMod val="50000"/>
                  </a:schemeClr>
                </a:solidFill>
                <a:latin typeface="Roboto" panose="02000000000000000000" pitchFamily="2" charset="0"/>
                <a:ea typeface="Roboto" panose="02000000000000000000" pitchFamily="2" charset="0"/>
              </a:rPr>
              <a:t>Lorem Ipsum is simply dummy text of the printing and typesetting industry. Lorem Ipsum has</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4034" b="14034"/>
          <a:stretch>
            <a:fillRect/>
          </a:stretch>
        </p:blipFill>
        <p:spPr/>
      </p:pic>
      <p:sp>
        <p:nvSpPr>
          <p:cNvPr id="16" name="TextBox 15"/>
          <p:cNvSpPr txBox="1"/>
          <p:nvPr/>
        </p:nvSpPr>
        <p:spPr>
          <a:xfrm>
            <a:off x="3153178" y="890104"/>
            <a:ext cx="5885645" cy="1569660"/>
          </a:xfrm>
          <a:prstGeom prst="rect">
            <a:avLst/>
          </a:prstGeom>
          <a:noFill/>
        </p:spPr>
        <p:txBody>
          <a:bodyPr wrap="square">
            <a:spAutoFit/>
          </a:bodyPr>
          <a:lstStyle/>
          <a:p>
            <a:pPr>
              <a:defRPr/>
            </a:pPr>
            <a:r>
              <a:rPr lang="en-US" sz="4800" spc="300" dirty="0">
                <a:solidFill>
                  <a:schemeClr val="bg1"/>
                </a:solidFill>
                <a:latin typeface="+mj-lt"/>
                <a:ea typeface="Roboto" panose="02000000000000000000" pitchFamily="2" charset="0"/>
              </a:rPr>
              <a:t>GET YOUR SPIRIT!</a:t>
            </a:r>
            <a:endParaRPr lang="id-ID" sz="4800" b="1" spc="300" dirty="0">
              <a:solidFill>
                <a:schemeClr val="bg1"/>
              </a:solidFill>
              <a:latin typeface="+mj-lt"/>
              <a:ea typeface="Roboto" panose="02000000000000000000" pitchFamily="2" charset="0"/>
            </a:endParaRPr>
          </a:p>
        </p:txBody>
      </p:sp>
      <p:grpSp>
        <p:nvGrpSpPr>
          <p:cNvPr id="5" name="Group 4"/>
          <p:cNvGrpSpPr/>
          <p:nvPr/>
        </p:nvGrpSpPr>
        <p:grpSpPr>
          <a:xfrm>
            <a:off x="10570209" y="505067"/>
            <a:ext cx="993140" cy="584775"/>
            <a:chOff x="10589260" y="478873"/>
            <a:chExt cx="993140" cy="584775"/>
          </a:xfrm>
        </p:grpSpPr>
        <p:sp>
          <p:nvSpPr>
            <p:cNvPr id="20" name="TextBox 19"/>
            <p:cNvSpPr txBox="1"/>
            <p:nvPr/>
          </p:nvSpPr>
          <p:spPr>
            <a:xfrm>
              <a:off x="11033760" y="478873"/>
              <a:ext cx="548640" cy="584775"/>
            </a:xfrm>
            <a:prstGeom prst="rect">
              <a:avLst/>
            </a:prstGeom>
            <a:noFill/>
          </p:spPr>
          <p:txBody>
            <a:bodyPr wrap="square">
              <a:spAutoFit/>
            </a:bodyPr>
            <a:lstStyle/>
            <a:p>
              <a:pPr>
                <a:defRPr/>
              </a:pPr>
              <a:r>
                <a:rPr lang="en-US" sz="800" spc="300" dirty="0">
                  <a:solidFill>
                    <a:srgbClr val="000000"/>
                  </a:solidFill>
                  <a:latin typeface="+mj-lt"/>
                </a:rPr>
                <a:t>WATERSPORTS</a:t>
              </a:r>
              <a:endParaRPr lang="id-ID" sz="800" b="1" spc="300" dirty="0">
                <a:solidFill>
                  <a:srgbClr val="000000"/>
                </a:solidFill>
                <a:latin typeface="+mj-lt"/>
              </a:endParaRPr>
            </a:p>
          </p:txBody>
        </p:sp>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223455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t="34583" b="34583"/>
          <a:stretch>
            <a:fillRect/>
          </a:stretch>
        </p:blipFill>
        <p:spPr/>
      </p:pic>
      <p:sp>
        <p:nvSpPr>
          <p:cNvPr id="27" name="Oval 26"/>
          <p:cNvSpPr/>
          <p:nvPr/>
        </p:nvSpPr>
        <p:spPr>
          <a:xfrm>
            <a:off x="4500034" y="2749551"/>
            <a:ext cx="3206751" cy="32067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8" name="Oval 27"/>
          <p:cNvSpPr/>
          <p:nvPr/>
        </p:nvSpPr>
        <p:spPr>
          <a:xfrm>
            <a:off x="1655234" y="3210984"/>
            <a:ext cx="2647951" cy="26479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30" name="Oval 29"/>
          <p:cNvSpPr/>
          <p:nvPr/>
        </p:nvSpPr>
        <p:spPr>
          <a:xfrm>
            <a:off x="7924801" y="3308351"/>
            <a:ext cx="2647951" cy="26479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9" name="TextBox 18"/>
          <p:cNvSpPr txBox="1"/>
          <p:nvPr/>
        </p:nvSpPr>
        <p:spPr>
          <a:xfrm>
            <a:off x="3362779" y="1174751"/>
            <a:ext cx="5466443" cy="584775"/>
          </a:xfrm>
          <a:prstGeom prst="rect">
            <a:avLst/>
          </a:prstGeom>
          <a:noFill/>
        </p:spPr>
        <p:txBody>
          <a:bodyPr wrap="square">
            <a:spAutoFit/>
          </a:bodyPr>
          <a:lstStyle/>
          <a:p>
            <a:pPr algn="ctr">
              <a:defRPr/>
            </a:pPr>
            <a:r>
              <a:rPr lang="en-US" sz="3200" spc="300" dirty="0">
                <a:latin typeface="+mj-lt"/>
              </a:rPr>
              <a:t>Adventure waiting you!</a:t>
            </a:r>
            <a:endParaRPr lang="id-ID" sz="4000" b="1" spc="300" dirty="0">
              <a:latin typeface="+mj-lt"/>
            </a:endParaRPr>
          </a:p>
        </p:txBody>
      </p:sp>
      <p:sp>
        <p:nvSpPr>
          <p:cNvPr id="20" name="Text Placeholder 45"/>
          <p:cNvSpPr txBox="1">
            <a:spLocks/>
          </p:cNvSpPr>
          <p:nvPr/>
        </p:nvSpPr>
        <p:spPr>
          <a:xfrm>
            <a:off x="4440767" y="768334"/>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21" name="Rectangle 20"/>
          <p:cNvSpPr/>
          <p:nvPr/>
        </p:nvSpPr>
        <p:spPr>
          <a:xfrm>
            <a:off x="2474385" y="1890184"/>
            <a:ext cx="7243233" cy="571951"/>
          </a:xfrm>
          <a:prstGeom prst="rect">
            <a:avLst/>
          </a:prstGeom>
        </p:spPr>
        <p:txBody>
          <a:bodyPr>
            <a:spAutoFit/>
          </a:bodyPr>
          <a:lstStyle/>
          <a:p>
            <a:pPr algn="ctr">
              <a:lnSpc>
                <a:spcPct val="150000"/>
              </a:lnSpc>
              <a:defRPr/>
            </a:pPr>
            <a:r>
              <a:rPr lang="en-US" sz="1100" dirty="0">
                <a:solidFill>
                  <a:schemeClr val="bg1">
                    <a:lumMod val="50000"/>
                  </a:schemeClr>
                </a:solidFill>
              </a:rPr>
              <a:t>Lorem Ipsum is simply dummy text of the printing and typesetting industry. Lorem Ipsum dummy text of the printing and typesetting industry. of the printing and typesetting industry</a:t>
            </a:r>
          </a:p>
        </p:txBody>
      </p:sp>
      <p:pic>
        <p:nvPicPr>
          <p:cNvPr id="9" name="Picture Placeholder 8"/>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6646" r="16646"/>
          <a:stretch>
            <a:fillRect/>
          </a:stretch>
        </p:blipFill>
        <p:spPr/>
      </p:pic>
      <p:pic>
        <p:nvPicPr>
          <p:cNvPr id="6" name="Picture Placeholder 5"/>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16667" r="16667"/>
          <a:stretch>
            <a:fillRect/>
          </a:stretch>
        </p:blipFill>
        <p:spPr/>
      </p:pic>
      <p:pic>
        <p:nvPicPr>
          <p:cNvPr id="7" name="Picture Placeholder 6"/>
          <p:cNvPicPr>
            <a:picLocks noGrp="1" noChangeAspect="1"/>
          </p:cNvPicPr>
          <p:nvPr>
            <p:ph type="pic" sz="quarter" idx="11"/>
          </p:nvPr>
        </p:nvPicPr>
        <p:blipFill>
          <a:blip r:embed="rId5" cstate="hqprint">
            <a:extLst>
              <a:ext uri="{28A0092B-C50C-407E-A947-70E740481C1C}">
                <a14:useLocalDpi xmlns:a14="http://schemas.microsoft.com/office/drawing/2010/main" val="0"/>
              </a:ext>
            </a:extLst>
          </a:blip>
          <a:srcRect l="15628" r="15628"/>
          <a:stretch>
            <a:fillRect/>
          </a:stretch>
        </p:blipFill>
        <p:spPr/>
      </p:pic>
      <p:grpSp>
        <p:nvGrpSpPr>
          <p:cNvPr id="22" name="Group 21"/>
          <p:cNvGrpSpPr/>
          <p:nvPr/>
        </p:nvGrpSpPr>
        <p:grpSpPr>
          <a:xfrm>
            <a:off x="10570209" y="505067"/>
            <a:ext cx="993140" cy="457200"/>
            <a:chOff x="10589260" y="478873"/>
            <a:chExt cx="993140" cy="457200"/>
          </a:xfrm>
        </p:grpSpPr>
        <p:sp>
          <p:nvSpPr>
            <p:cNvPr id="29" name="TextBox 28"/>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1" name="Picture 3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61725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116715" y="5111751"/>
            <a:ext cx="2614084" cy="876300"/>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lt"/>
            </a:endParaRPr>
          </a:p>
        </p:txBody>
      </p:sp>
      <p:sp>
        <p:nvSpPr>
          <p:cNvPr id="15" name="Rectangle 14"/>
          <p:cNvSpPr/>
          <p:nvPr/>
        </p:nvSpPr>
        <p:spPr>
          <a:xfrm>
            <a:off x="8958521" y="5111751"/>
            <a:ext cx="2614083" cy="876300"/>
          </a:xfrm>
          <a:prstGeom prst="rect">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lt"/>
            </a:endParaRPr>
          </a:p>
        </p:txBody>
      </p:sp>
      <p:sp>
        <p:nvSpPr>
          <p:cNvPr id="16" name="TextBox 15"/>
          <p:cNvSpPr txBox="1"/>
          <p:nvPr/>
        </p:nvSpPr>
        <p:spPr>
          <a:xfrm>
            <a:off x="641047" y="1356480"/>
            <a:ext cx="4341284" cy="584775"/>
          </a:xfrm>
          <a:prstGeom prst="rect">
            <a:avLst/>
          </a:prstGeom>
          <a:noFill/>
        </p:spPr>
        <p:txBody>
          <a:bodyPr>
            <a:spAutoFit/>
          </a:bodyPr>
          <a:lstStyle/>
          <a:p>
            <a:pPr>
              <a:defRPr/>
            </a:pPr>
            <a:r>
              <a:rPr lang="en-US" sz="3200" spc="300" dirty="0">
                <a:latin typeface="+mj-lt"/>
              </a:rPr>
              <a:t>Surfing equipment</a:t>
            </a:r>
            <a:endParaRPr lang="id-ID" sz="4000" b="1" spc="300" dirty="0">
              <a:latin typeface="+mj-lt"/>
            </a:endParaRPr>
          </a:p>
        </p:txBody>
      </p:sp>
      <p:sp>
        <p:nvSpPr>
          <p:cNvPr id="17" name="Text Placeholder 45"/>
          <p:cNvSpPr txBox="1">
            <a:spLocks/>
          </p:cNvSpPr>
          <p:nvPr/>
        </p:nvSpPr>
        <p:spPr>
          <a:xfrm>
            <a:off x="641047" y="1005114"/>
            <a:ext cx="3308351"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grpSp>
        <p:nvGrpSpPr>
          <p:cNvPr id="18" name="Group 17"/>
          <p:cNvGrpSpPr/>
          <p:nvPr/>
        </p:nvGrpSpPr>
        <p:grpSpPr>
          <a:xfrm>
            <a:off x="725889" y="2382974"/>
            <a:ext cx="409638" cy="409638"/>
            <a:chOff x="7308661" y="2413490"/>
            <a:chExt cx="409637" cy="409637"/>
          </a:xfrm>
          <a:solidFill>
            <a:schemeClr val="accent4"/>
          </a:solidFill>
        </p:grpSpPr>
        <p:sp>
          <p:nvSpPr>
            <p:cNvPr id="19" name="Oval 18"/>
            <p:cNvSpPr/>
            <p:nvPr/>
          </p:nvSpPr>
          <p:spPr>
            <a:xfrm>
              <a:off x="7308661" y="2413490"/>
              <a:ext cx="409637" cy="409637"/>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mj-lt"/>
              </a:endParaRPr>
            </a:p>
          </p:txBody>
        </p:sp>
        <p:sp>
          <p:nvSpPr>
            <p:cNvPr id="20" name="TextBox 19"/>
            <p:cNvSpPr txBox="1"/>
            <p:nvPr/>
          </p:nvSpPr>
          <p:spPr>
            <a:xfrm>
              <a:off x="7331379" y="2479809"/>
              <a:ext cx="364201" cy="276998"/>
            </a:xfrm>
            <a:prstGeom prst="rect">
              <a:avLst/>
            </a:prstGeom>
            <a:noFill/>
          </p:spPr>
          <p:txBody>
            <a:bodyPr wrap="none">
              <a:spAutoFit/>
            </a:bodyPr>
            <a:lstStyle/>
            <a:p>
              <a:pPr algn="ctr">
                <a:defRPr/>
              </a:pPr>
              <a:r>
                <a:rPr lang="en-US" sz="1200" dirty="0">
                  <a:solidFill>
                    <a:schemeClr val="bg1"/>
                  </a:solidFill>
                  <a:latin typeface="+mj-lt"/>
                </a:rPr>
                <a:t>01</a:t>
              </a:r>
            </a:p>
          </p:txBody>
        </p:sp>
      </p:grpSp>
      <p:sp>
        <p:nvSpPr>
          <p:cNvPr id="21" name="TextBox 20"/>
          <p:cNvSpPr txBox="1"/>
          <p:nvPr/>
        </p:nvSpPr>
        <p:spPr>
          <a:xfrm>
            <a:off x="1223131" y="2404230"/>
            <a:ext cx="2146300" cy="400110"/>
          </a:xfrm>
          <a:prstGeom prst="rect">
            <a:avLst/>
          </a:prstGeom>
          <a:noFill/>
        </p:spPr>
        <p:txBody>
          <a:bodyPr>
            <a:spAutoFit/>
          </a:bodyPr>
          <a:lstStyle/>
          <a:p>
            <a:pPr>
              <a:defRPr/>
            </a:pPr>
            <a:r>
              <a:rPr lang="en-US" sz="2000" dirty="0">
                <a:solidFill>
                  <a:schemeClr val="bg1">
                    <a:lumMod val="50000"/>
                  </a:schemeClr>
                </a:solidFill>
                <a:ea typeface="Open Sans" panose="020B0606030504020204" pitchFamily="34" charset="0"/>
                <a:cs typeface="Open Sans" panose="020B0606030504020204" pitchFamily="34" charset="0"/>
              </a:rPr>
              <a:t>$20/pack</a:t>
            </a:r>
          </a:p>
        </p:txBody>
      </p:sp>
      <p:sp>
        <p:nvSpPr>
          <p:cNvPr id="22" name="Oval 21"/>
          <p:cNvSpPr/>
          <p:nvPr/>
        </p:nvSpPr>
        <p:spPr>
          <a:xfrm>
            <a:off x="725714" y="2984198"/>
            <a:ext cx="410633" cy="40851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mj-lt"/>
            </a:endParaRPr>
          </a:p>
        </p:txBody>
      </p:sp>
      <p:sp>
        <p:nvSpPr>
          <p:cNvPr id="54285" name="TextBox 26"/>
          <p:cNvSpPr txBox="1">
            <a:spLocks noChangeArrowheads="1"/>
          </p:cNvSpPr>
          <p:nvPr/>
        </p:nvSpPr>
        <p:spPr bwMode="auto">
          <a:xfrm>
            <a:off x="749475" y="3049814"/>
            <a:ext cx="360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1200">
                <a:solidFill>
                  <a:schemeClr val="bg1"/>
                </a:solidFill>
                <a:latin typeface="+mj-lt"/>
              </a:rPr>
              <a:t>02</a:t>
            </a:r>
          </a:p>
        </p:txBody>
      </p:sp>
      <p:sp>
        <p:nvSpPr>
          <p:cNvPr id="28" name="TextBox 27"/>
          <p:cNvSpPr txBox="1"/>
          <p:nvPr/>
        </p:nvSpPr>
        <p:spPr>
          <a:xfrm>
            <a:off x="1223131" y="3003246"/>
            <a:ext cx="2146300" cy="400110"/>
          </a:xfrm>
          <a:prstGeom prst="rect">
            <a:avLst/>
          </a:prstGeom>
          <a:noFill/>
        </p:spPr>
        <p:txBody>
          <a:bodyPr>
            <a:spAutoFit/>
          </a:bodyPr>
          <a:lstStyle/>
          <a:p>
            <a:pPr>
              <a:defRPr/>
            </a:pPr>
            <a:r>
              <a:rPr lang="en-US" sz="2000" dirty="0">
                <a:solidFill>
                  <a:schemeClr val="bg1">
                    <a:lumMod val="50000"/>
                  </a:schemeClr>
                </a:solidFill>
                <a:ea typeface="Open Sans" panose="020B0606030504020204" pitchFamily="34" charset="0"/>
                <a:cs typeface="Open Sans" panose="020B0606030504020204" pitchFamily="34" charset="0"/>
              </a:rPr>
              <a:t>$25/pack</a:t>
            </a:r>
          </a:p>
        </p:txBody>
      </p:sp>
      <p:sp>
        <p:nvSpPr>
          <p:cNvPr id="30" name="Rectangle 29"/>
          <p:cNvSpPr/>
          <p:nvPr/>
        </p:nvSpPr>
        <p:spPr>
          <a:xfrm>
            <a:off x="624114" y="3733497"/>
            <a:ext cx="3325284" cy="854080"/>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as been and typesetting industry. Lorem Ipsum has been the industry's standard</a:t>
            </a:r>
          </a:p>
        </p:txBody>
      </p:sp>
      <p:sp>
        <p:nvSpPr>
          <p:cNvPr id="54288" name="TextBox 31"/>
          <p:cNvSpPr txBox="1">
            <a:spLocks noChangeArrowheads="1"/>
          </p:cNvSpPr>
          <p:nvPr/>
        </p:nvSpPr>
        <p:spPr bwMode="auto">
          <a:xfrm>
            <a:off x="6372377" y="5319185"/>
            <a:ext cx="2144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2400" b="1">
                <a:solidFill>
                  <a:schemeClr val="bg1"/>
                </a:solidFill>
                <a:latin typeface="+mj-lt"/>
                <a:cs typeface="Open Sans" panose="020B0606030504020204" pitchFamily="34" charset="0"/>
              </a:rPr>
              <a:t>$20/pack</a:t>
            </a:r>
          </a:p>
        </p:txBody>
      </p:sp>
      <p:sp>
        <p:nvSpPr>
          <p:cNvPr id="34" name="Freeform 99"/>
          <p:cNvSpPr>
            <a:spLocks noEditPoints="1"/>
          </p:cNvSpPr>
          <p:nvPr/>
        </p:nvSpPr>
        <p:spPr bwMode="auto">
          <a:xfrm>
            <a:off x="6442228" y="4128116"/>
            <a:ext cx="127000" cy="201083"/>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chemeClr val="bg1">
              <a:lumMod val="50000"/>
            </a:schemeClr>
          </a:solidFill>
          <a:ln w="9525">
            <a:noFill/>
            <a:round/>
            <a:headEnd/>
            <a:tailEnd/>
          </a:ln>
        </p:spPr>
        <p:txBody>
          <a:bodyPr/>
          <a:lstStyle/>
          <a:p>
            <a:pPr>
              <a:defRPr/>
            </a:pPr>
            <a:endParaRPr lang="en-US" sz="2400" dirty="0">
              <a:latin typeface="+mj-lt"/>
            </a:endParaRPr>
          </a:p>
        </p:txBody>
      </p:sp>
      <p:sp>
        <p:nvSpPr>
          <p:cNvPr id="36" name="Rectangle 35"/>
          <p:cNvSpPr/>
          <p:nvPr/>
        </p:nvSpPr>
        <p:spPr>
          <a:xfrm>
            <a:off x="6569228" y="4055533"/>
            <a:ext cx="1859339" cy="346249"/>
          </a:xfrm>
          <a:prstGeom prst="rect">
            <a:avLst/>
          </a:prstGeom>
        </p:spPr>
        <p:txBody>
          <a:bodyPr wrap="square">
            <a:spAutoFit/>
          </a:bodyPr>
          <a:lstStyle/>
          <a:p>
            <a:pPr>
              <a:lnSpc>
                <a:spcPct val="150000"/>
              </a:lnSpc>
              <a:defRPr/>
            </a:pPr>
            <a:r>
              <a:rPr lang="en-US" sz="1100" dirty="0">
                <a:solidFill>
                  <a:schemeClr val="tx1">
                    <a:lumMod val="95000"/>
                    <a:lumOff val="5000"/>
                  </a:schemeClr>
                </a:solidFill>
              </a:rPr>
              <a:t>LABUAN BAJO, INDONESIA</a:t>
            </a:r>
          </a:p>
        </p:txBody>
      </p:sp>
      <p:sp>
        <p:nvSpPr>
          <p:cNvPr id="37" name="Rectangle 36"/>
          <p:cNvSpPr/>
          <p:nvPr/>
        </p:nvSpPr>
        <p:spPr>
          <a:xfrm>
            <a:off x="6330044" y="4402667"/>
            <a:ext cx="2186517" cy="600164"/>
          </a:xfrm>
          <a:prstGeom prst="rect">
            <a:avLst/>
          </a:prstGeom>
        </p:spPr>
        <p:txBody>
          <a:bodyPr>
            <a:spAutoFit/>
          </a:bodyPr>
          <a:lstStyle/>
          <a:p>
            <a:pPr algn="ctr">
              <a:lnSpc>
                <a:spcPct val="150000"/>
              </a:lnSpc>
              <a:defRPr/>
            </a:pPr>
            <a:r>
              <a:rPr lang="en-US" sz="1100" dirty="0">
                <a:solidFill>
                  <a:schemeClr val="bg1">
                    <a:lumMod val="50000"/>
                  </a:schemeClr>
                </a:solidFill>
              </a:rPr>
              <a:t>Lorem Ipsum is simply dummy text of as been and</a:t>
            </a:r>
          </a:p>
        </p:txBody>
      </p:sp>
      <p:sp>
        <p:nvSpPr>
          <p:cNvPr id="54292" name="TextBox 37"/>
          <p:cNvSpPr txBox="1">
            <a:spLocks noChangeArrowheads="1"/>
          </p:cNvSpPr>
          <p:nvPr/>
        </p:nvSpPr>
        <p:spPr bwMode="auto">
          <a:xfrm>
            <a:off x="9160029" y="5346701"/>
            <a:ext cx="2144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2400" b="1" dirty="0">
                <a:solidFill>
                  <a:schemeClr val="bg1"/>
                </a:solidFill>
                <a:latin typeface="+mj-lt"/>
                <a:cs typeface="Open Sans" panose="020B0606030504020204" pitchFamily="34" charset="0"/>
              </a:rPr>
              <a:t>$25/pack</a:t>
            </a:r>
          </a:p>
        </p:txBody>
      </p:sp>
      <p:sp>
        <p:nvSpPr>
          <p:cNvPr id="39" name="Freeform 99"/>
          <p:cNvSpPr>
            <a:spLocks noEditPoints="1"/>
          </p:cNvSpPr>
          <p:nvPr/>
        </p:nvSpPr>
        <p:spPr bwMode="auto">
          <a:xfrm>
            <a:off x="9596061" y="4128116"/>
            <a:ext cx="127000" cy="201083"/>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chemeClr val="bg1">
              <a:lumMod val="50000"/>
            </a:schemeClr>
          </a:solidFill>
          <a:ln w="9525">
            <a:noFill/>
            <a:round/>
            <a:headEnd/>
            <a:tailEnd/>
          </a:ln>
        </p:spPr>
        <p:txBody>
          <a:bodyPr/>
          <a:lstStyle/>
          <a:p>
            <a:pPr>
              <a:defRPr/>
            </a:pPr>
            <a:endParaRPr lang="en-US" sz="2400" dirty="0">
              <a:latin typeface="+mj-lt"/>
            </a:endParaRPr>
          </a:p>
        </p:txBody>
      </p:sp>
      <p:sp>
        <p:nvSpPr>
          <p:cNvPr id="40" name="Rectangle 39"/>
          <p:cNvSpPr/>
          <p:nvPr/>
        </p:nvSpPr>
        <p:spPr>
          <a:xfrm>
            <a:off x="9723061" y="4055533"/>
            <a:ext cx="1859339" cy="346249"/>
          </a:xfrm>
          <a:prstGeom prst="rect">
            <a:avLst/>
          </a:prstGeom>
        </p:spPr>
        <p:txBody>
          <a:bodyPr wrap="square">
            <a:spAutoFit/>
          </a:bodyPr>
          <a:lstStyle/>
          <a:p>
            <a:pPr>
              <a:lnSpc>
                <a:spcPct val="150000"/>
              </a:lnSpc>
              <a:defRPr/>
            </a:pPr>
            <a:r>
              <a:rPr lang="en-US" sz="1100" dirty="0">
                <a:solidFill>
                  <a:schemeClr val="tx1">
                    <a:lumMod val="95000"/>
                    <a:lumOff val="5000"/>
                  </a:schemeClr>
                </a:solidFill>
              </a:rPr>
              <a:t>BLUE SEA HAWAI </a:t>
            </a:r>
          </a:p>
        </p:txBody>
      </p:sp>
      <p:sp>
        <p:nvSpPr>
          <p:cNvPr id="41" name="Rectangle 40"/>
          <p:cNvSpPr/>
          <p:nvPr/>
        </p:nvSpPr>
        <p:spPr>
          <a:xfrm>
            <a:off x="9117695" y="4428067"/>
            <a:ext cx="2186516" cy="600164"/>
          </a:xfrm>
          <a:prstGeom prst="rect">
            <a:avLst/>
          </a:prstGeom>
        </p:spPr>
        <p:txBody>
          <a:bodyPr>
            <a:spAutoFit/>
          </a:bodyPr>
          <a:lstStyle/>
          <a:p>
            <a:pPr algn="ctr">
              <a:lnSpc>
                <a:spcPct val="150000"/>
              </a:lnSpc>
              <a:defRPr/>
            </a:pPr>
            <a:r>
              <a:rPr lang="en-US" sz="1100" dirty="0">
                <a:solidFill>
                  <a:schemeClr val="bg1">
                    <a:lumMod val="50000"/>
                  </a:schemeClr>
                </a:solidFill>
              </a:rPr>
              <a:t>Lorem Ipsum is simply dummy text of as been and</a:t>
            </a:r>
          </a:p>
        </p:txBody>
      </p:sp>
      <p:pic>
        <p:nvPicPr>
          <p:cNvPr id="10" name="Picture Placeholder 9"/>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9609" b="9609"/>
          <a:stretch>
            <a:fillRect/>
          </a:stretch>
        </p:blipFill>
        <p:spPr>
          <a:xfrm>
            <a:off x="6116638" y="1271588"/>
            <a:ext cx="2613025" cy="2638425"/>
          </a:xfrm>
        </p:spPr>
      </p:pic>
      <p:pic>
        <p:nvPicPr>
          <p:cNvPr id="11" name="Picture Placeholder 10"/>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9611" b="9611"/>
          <a:stretch>
            <a:fillRect/>
          </a:stretch>
        </p:blipFill>
        <p:spPr/>
      </p:pic>
    </p:spTree>
    <p:extLst>
      <p:ext uri="{BB962C8B-B14F-4D97-AF65-F5344CB8AC3E}">
        <p14:creationId xmlns:p14="http://schemas.microsoft.com/office/powerpoint/2010/main" val="2561203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347075" y="3528938"/>
            <a:ext cx="2089149" cy="415498"/>
          </a:xfrm>
          <a:prstGeom prst="rect">
            <a:avLst/>
          </a:prstGeom>
        </p:spPr>
        <p:txBody>
          <a:bodyPr>
            <a:spAutoFit/>
          </a:bodyPr>
          <a:lstStyle/>
          <a:p>
            <a:pPr>
              <a:lnSpc>
                <a:spcPct val="150000"/>
              </a:lnSpc>
              <a:defRPr/>
            </a:pPr>
            <a:r>
              <a:rPr lang="en-US" sz="1400" b="1" dirty="0">
                <a:solidFill>
                  <a:schemeClr val="tx1">
                    <a:lumMod val="50000"/>
                  </a:schemeClr>
                </a:solidFill>
              </a:rPr>
              <a:t>TREND WATER SPORT</a:t>
            </a:r>
          </a:p>
        </p:txBody>
      </p:sp>
      <p:sp>
        <p:nvSpPr>
          <p:cNvPr id="19" name="Rectangle 18"/>
          <p:cNvSpPr/>
          <p:nvPr/>
        </p:nvSpPr>
        <p:spPr>
          <a:xfrm>
            <a:off x="8347075" y="4064454"/>
            <a:ext cx="31369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a:t>
            </a:r>
          </a:p>
        </p:txBody>
      </p:sp>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7154" b="27154"/>
          <a:stretch>
            <a:fillRect/>
          </a:stretch>
        </p:blipFill>
        <p:spPr/>
      </p:pic>
      <p:sp>
        <p:nvSpPr>
          <p:cNvPr id="15" name="TextBox 14"/>
          <p:cNvSpPr txBox="1"/>
          <p:nvPr/>
        </p:nvSpPr>
        <p:spPr>
          <a:xfrm>
            <a:off x="1593849" y="831671"/>
            <a:ext cx="6631517" cy="1569660"/>
          </a:xfrm>
          <a:prstGeom prst="rect">
            <a:avLst/>
          </a:prstGeom>
          <a:noFill/>
        </p:spPr>
        <p:txBody>
          <a:bodyPr wrap="square">
            <a:spAutoFit/>
          </a:bodyPr>
          <a:lstStyle/>
          <a:p>
            <a:pPr>
              <a:defRPr/>
            </a:pPr>
            <a:r>
              <a:rPr lang="en-US" sz="4800" spc="300" dirty="0">
                <a:latin typeface="+mj-lt"/>
              </a:rPr>
              <a:t>RELAXING MOMENT!</a:t>
            </a:r>
            <a:endParaRPr lang="id-ID" sz="6000" b="1" spc="300" dirty="0">
              <a:latin typeface="+mj-lt"/>
            </a:endParaRPr>
          </a:p>
        </p:txBody>
      </p:sp>
      <p:sp>
        <p:nvSpPr>
          <p:cNvPr id="16" name="Rectangle 15"/>
          <p:cNvSpPr/>
          <p:nvPr/>
        </p:nvSpPr>
        <p:spPr>
          <a:xfrm>
            <a:off x="6096000" y="2189087"/>
            <a:ext cx="2089149" cy="415498"/>
          </a:xfrm>
          <a:prstGeom prst="rect">
            <a:avLst/>
          </a:prstGeom>
        </p:spPr>
        <p:txBody>
          <a:bodyPr>
            <a:spAutoFit/>
          </a:bodyPr>
          <a:lstStyle/>
          <a:p>
            <a:pPr>
              <a:lnSpc>
                <a:spcPct val="150000"/>
              </a:lnSpc>
              <a:defRPr/>
            </a:pPr>
            <a:r>
              <a:rPr lang="en-US" sz="1400" b="1" dirty="0">
                <a:solidFill>
                  <a:schemeClr val="tx1">
                    <a:lumMod val="50000"/>
                  </a:schemeClr>
                </a:solidFill>
              </a:rPr>
              <a:t>BIG EXPERIENCE</a:t>
            </a:r>
          </a:p>
        </p:txBody>
      </p:sp>
      <p:sp>
        <p:nvSpPr>
          <p:cNvPr id="17" name="Rectangle 16"/>
          <p:cNvSpPr/>
          <p:nvPr/>
        </p:nvSpPr>
        <p:spPr>
          <a:xfrm>
            <a:off x="6096000" y="2722487"/>
            <a:ext cx="31369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a:t>
            </a:r>
          </a:p>
        </p:txBody>
      </p:sp>
    </p:spTree>
    <p:extLst>
      <p:ext uri="{BB962C8B-B14F-4D97-AF65-F5344CB8AC3E}">
        <p14:creationId xmlns:p14="http://schemas.microsoft.com/office/powerpoint/2010/main" val="403460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924300" y="918060"/>
            <a:ext cx="4343400" cy="1077218"/>
          </a:xfrm>
          <a:prstGeom prst="rect">
            <a:avLst/>
          </a:prstGeom>
          <a:noFill/>
        </p:spPr>
        <p:txBody>
          <a:bodyPr>
            <a:spAutoFit/>
          </a:bodyPr>
          <a:lstStyle/>
          <a:p>
            <a:pPr algn="ctr">
              <a:defRPr/>
            </a:pPr>
            <a:r>
              <a:rPr lang="en-US" sz="3200" spc="300" dirty="0">
                <a:latin typeface="+mj-lt"/>
              </a:rPr>
              <a:t>EXPERIENCE IN GALLERIES</a:t>
            </a:r>
            <a:endParaRPr lang="id-ID" sz="4000" b="1" spc="300" dirty="0">
              <a:latin typeface="+mj-lt"/>
            </a:endParaRPr>
          </a:p>
        </p:txBody>
      </p:sp>
      <p:sp>
        <p:nvSpPr>
          <p:cNvPr id="16" name="Text Placeholder 45"/>
          <p:cNvSpPr txBox="1">
            <a:spLocks/>
          </p:cNvSpPr>
          <p:nvPr/>
        </p:nvSpPr>
        <p:spPr>
          <a:xfrm>
            <a:off x="4440767" y="641349"/>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pic>
        <p:nvPicPr>
          <p:cNvPr id="7" name="Picture Placeholder 6"/>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7912" b="17912"/>
          <a:stretch>
            <a:fillRect/>
          </a:stretch>
        </p:blipFill>
        <p:spPr/>
      </p:pic>
      <p:pic>
        <p:nvPicPr>
          <p:cNvPr id="9" name="Picture Placeholder 8"/>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2635" b="12635"/>
          <a:stretch>
            <a:fillRect/>
          </a:stretch>
        </p:blipFill>
        <p:spPr/>
      </p:pic>
      <p:pic>
        <p:nvPicPr>
          <p:cNvPr id="10" name="Picture Placeholder 9"/>
          <p:cNvPicPr>
            <a:picLocks noGrp="1" noChangeAspect="1"/>
          </p:cNvPicPr>
          <p:nvPr>
            <p:ph type="pic" sz="quarter" idx="12"/>
          </p:nvPr>
        </p:nvPicPr>
        <p:blipFill rotWithShape="1">
          <a:blip r:embed="rId4" cstate="hqprint">
            <a:extLst>
              <a:ext uri="{28A0092B-C50C-407E-A947-70E740481C1C}">
                <a14:useLocalDpi xmlns:a14="http://schemas.microsoft.com/office/drawing/2010/main" val="0"/>
              </a:ext>
            </a:extLst>
          </a:blip>
          <a:srcRect t="50811" b="26305"/>
          <a:stretch/>
        </p:blipFill>
        <p:spPr/>
      </p:pic>
      <p:pic>
        <p:nvPicPr>
          <p:cNvPr id="12" name="Picture Placeholder 11"/>
          <p:cNvPicPr>
            <a:picLocks noGrp="1" noChangeAspect="1"/>
          </p:cNvPicPr>
          <p:nvPr>
            <p:ph type="pic" sz="quarter" idx="13"/>
          </p:nvPr>
        </p:nvPicPr>
        <p:blipFill>
          <a:blip r:embed="rId5" cstate="hqprint">
            <a:extLst>
              <a:ext uri="{28A0092B-C50C-407E-A947-70E740481C1C}">
                <a14:useLocalDpi xmlns:a14="http://schemas.microsoft.com/office/drawing/2010/main" val="0"/>
              </a:ext>
            </a:extLst>
          </a:blip>
          <a:srcRect t="19452" b="19452"/>
          <a:stretch>
            <a:fillRect/>
          </a:stretch>
        </p:blipFill>
        <p:spPr/>
      </p:pic>
    </p:spTree>
    <p:extLst>
      <p:ext uri="{BB962C8B-B14F-4D97-AF65-F5344CB8AC3E}">
        <p14:creationId xmlns:p14="http://schemas.microsoft.com/office/powerpoint/2010/main" val="304483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736850" y="1019909"/>
            <a:ext cx="6718300" cy="584775"/>
          </a:xfrm>
          <a:prstGeom prst="rect">
            <a:avLst/>
          </a:prstGeom>
          <a:noFill/>
        </p:spPr>
        <p:txBody>
          <a:bodyPr wrap="square">
            <a:spAutoFit/>
          </a:bodyPr>
          <a:lstStyle/>
          <a:p>
            <a:pPr algn="ctr">
              <a:defRPr/>
            </a:pPr>
            <a:r>
              <a:rPr lang="en-US" sz="3200" spc="300" dirty="0">
                <a:latin typeface="+mj-lt"/>
              </a:rPr>
              <a:t>MEET PROFESSIONAL GUIDE</a:t>
            </a:r>
            <a:endParaRPr lang="id-ID" sz="4000" b="1" spc="300" dirty="0">
              <a:latin typeface="+mj-lt"/>
            </a:endParaRPr>
          </a:p>
        </p:txBody>
      </p:sp>
      <p:sp>
        <p:nvSpPr>
          <p:cNvPr id="39" name="Text Placeholder 45"/>
          <p:cNvSpPr txBox="1">
            <a:spLocks/>
          </p:cNvSpPr>
          <p:nvPr/>
        </p:nvSpPr>
        <p:spPr>
          <a:xfrm>
            <a:off x="4440767" y="670658"/>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40" name="TextBox 39"/>
          <p:cNvSpPr txBox="1"/>
          <p:nvPr/>
        </p:nvSpPr>
        <p:spPr>
          <a:xfrm>
            <a:off x="1466851" y="5748868"/>
            <a:ext cx="2895600" cy="307777"/>
          </a:xfrm>
          <a:prstGeom prst="rect">
            <a:avLst/>
          </a:prstGeom>
          <a:noFill/>
        </p:spPr>
        <p:txBody>
          <a:bodyPr>
            <a:spAutoFit/>
          </a:bodyPr>
          <a:lstStyle/>
          <a:p>
            <a:pPr algn="ctr">
              <a:defRPr/>
            </a:pPr>
            <a:r>
              <a:rPr lang="en-US" sz="1400" b="1" spc="300" dirty="0">
                <a:solidFill>
                  <a:schemeClr val="tx1">
                    <a:lumMod val="95000"/>
                    <a:lumOff val="5000"/>
                  </a:schemeClr>
                </a:solidFill>
                <a:ea typeface="Roboto" panose="02000000000000000000" pitchFamily="2" charset="0"/>
                <a:cs typeface="Courier New" panose="02070309020205020404" pitchFamily="49" charset="0"/>
              </a:rPr>
              <a:t>Christie Helena</a:t>
            </a:r>
            <a:endParaRPr lang="id-ID" sz="1400" b="1" spc="300" dirty="0">
              <a:solidFill>
                <a:schemeClr val="tx1">
                  <a:lumMod val="95000"/>
                  <a:lumOff val="5000"/>
                </a:schemeClr>
              </a:solidFill>
              <a:ea typeface="Roboto" panose="02000000000000000000" pitchFamily="2" charset="0"/>
              <a:cs typeface="Courier New" panose="02070309020205020404" pitchFamily="49" charset="0"/>
            </a:endParaRPr>
          </a:p>
        </p:txBody>
      </p:sp>
      <p:sp>
        <p:nvSpPr>
          <p:cNvPr id="41" name="Rectangle 40"/>
          <p:cNvSpPr/>
          <p:nvPr/>
        </p:nvSpPr>
        <p:spPr>
          <a:xfrm>
            <a:off x="1860551" y="5418667"/>
            <a:ext cx="2106083" cy="323165"/>
          </a:xfrm>
          <a:prstGeom prst="rect">
            <a:avLst/>
          </a:prstGeom>
        </p:spPr>
        <p:txBody>
          <a:bodyPr>
            <a:spAutoFit/>
          </a:bodyPr>
          <a:lstStyle/>
          <a:p>
            <a:pPr algn="ctr">
              <a:lnSpc>
                <a:spcPct val="150000"/>
              </a:lnSpc>
              <a:defRPr/>
            </a:pPr>
            <a:r>
              <a:rPr lang="en-US" sz="1000" dirty="0">
                <a:solidFill>
                  <a:schemeClr val="accent4"/>
                </a:solidFill>
                <a:ea typeface="Open Sans" panose="020B0606030504020204" pitchFamily="34" charset="0"/>
                <a:cs typeface="Open Sans" panose="020B0606030504020204" pitchFamily="34" charset="0"/>
              </a:rPr>
              <a:t>Surfing Guide</a:t>
            </a:r>
          </a:p>
        </p:txBody>
      </p:sp>
      <p:sp>
        <p:nvSpPr>
          <p:cNvPr id="47" name="TextBox 46"/>
          <p:cNvSpPr txBox="1"/>
          <p:nvPr/>
        </p:nvSpPr>
        <p:spPr>
          <a:xfrm>
            <a:off x="4728633" y="5761568"/>
            <a:ext cx="2895600" cy="307777"/>
          </a:xfrm>
          <a:prstGeom prst="rect">
            <a:avLst/>
          </a:prstGeom>
          <a:noFill/>
        </p:spPr>
        <p:txBody>
          <a:bodyPr>
            <a:spAutoFit/>
          </a:bodyPr>
          <a:lstStyle/>
          <a:p>
            <a:pPr algn="ctr">
              <a:defRPr/>
            </a:pPr>
            <a:r>
              <a:rPr lang="en-US" sz="1400" b="1" spc="300" dirty="0">
                <a:solidFill>
                  <a:schemeClr val="tx1">
                    <a:lumMod val="95000"/>
                    <a:lumOff val="5000"/>
                  </a:schemeClr>
                </a:solidFill>
                <a:ea typeface="Roboto" panose="02000000000000000000" pitchFamily="2" charset="0"/>
                <a:cs typeface="Courier New" panose="02070309020205020404" pitchFamily="49" charset="0"/>
              </a:rPr>
              <a:t>Vina </a:t>
            </a:r>
            <a:r>
              <a:rPr lang="en-US" sz="1400" b="1" spc="300" dirty="0" err="1">
                <a:solidFill>
                  <a:schemeClr val="tx1">
                    <a:lumMod val="95000"/>
                    <a:lumOff val="5000"/>
                  </a:schemeClr>
                </a:solidFill>
                <a:ea typeface="Roboto" panose="02000000000000000000" pitchFamily="2" charset="0"/>
                <a:cs typeface="Courier New" panose="02070309020205020404" pitchFamily="49" charset="0"/>
              </a:rPr>
              <a:t>Clarisa</a:t>
            </a:r>
            <a:endParaRPr lang="id-ID" sz="1400" b="1" spc="300" dirty="0">
              <a:solidFill>
                <a:schemeClr val="tx1">
                  <a:lumMod val="95000"/>
                  <a:lumOff val="5000"/>
                </a:schemeClr>
              </a:solidFill>
              <a:ea typeface="Roboto" panose="02000000000000000000" pitchFamily="2" charset="0"/>
              <a:cs typeface="Courier New" panose="02070309020205020404" pitchFamily="49" charset="0"/>
            </a:endParaRPr>
          </a:p>
        </p:txBody>
      </p:sp>
      <p:sp>
        <p:nvSpPr>
          <p:cNvPr id="48" name="Rectangle 47"/>
          <p:cNvSpPr/>
          <p:nvPr/>
        </p:nvSpPr>
        <p:spPr>
          <a:xfrm>
            <a:off x="5120217" y="5431367"/>
            <a:ext cx="2108200" cy="323165"/>
          </a:xfrm>
          <a:prstGeom prst="rect">
            <a:avLst/>
          </a:prstGeom>
        </p:spPr>
        <p:txBody>
          <a:bodyPr>
            <a:spAutoFit/>
          </a:bodyPr>
          <a:lstStyle/>
          <a:p>
            <a:pPr algn="ctr">
              <a:lnSpc>
                <a:spcPct val="150000"/>
              </a:lnSpc>
              <a:defRPr/>
            </a:pPr>
            <a:r>
              <a:rPr lang="en-US" sz="1000" dirty="0">
                <a:solidFill>
                  <a:schemeClr val="accent4"/>
                </a:solidFill>
                <a:ea typeface="Open Sans" panose="020B0606030504020204" pitchFamily="34" charset="0"/>
                <a:cs typeface="Open Sans" panose="020B0606030504020204" pitchFamily="34" charset="0"/>
              </a:rPr>
              <a:t>Diving Guide</a:t>
            </a:r>
          </a:p>
        </p:txBody>
      </p:sp>
      <p:sp>
        <p:nvSpPr>
          <p:cNvPr id="49" name="TextBox 48"/>
          <p:cNvSpPr txBox="1"/>
          <p:nvPr/>
        </p:nvSpPr>
        <p:spPr>
          <a:xfrm>
            <a:off x="7907867" y="5748868"/>
            <a:ext cx="2895600" cy="307777"/>
          </a:xfrm>
          <a:prstGeom prst="rect">
            <a:avLst/>
          </a:prstGeom>
          <a:noFill/>
        </p:spPr>
        <p:txBody>
          <a:bodyPr>
            <a:spAutoFit/>
          </a:bodyPr>
          <a:lstStyle/>
          <a:p>
            <a:pPr algn="ctr">
              <a:defRPr/>
            </a:pPr>
            <a:r>
              <a:rPr lang="en-US" sz="1400" b="1" spc="300" dirty="0">
                <a:solidFill>
                  <a:schemeClr val="tx1">
                    <a:lumMod val="95000"/>
                    <a:lumOff val="5000"/>
                  </a:schemeClr>
                </a:solidFill>
                <a:ea typeface="Roboto" panose="02000000000000000000" pitchFamily="2" charset="0"/>
                <a:cs typeface="Courier New" panose="02070309020205020404" pitchFamily="49" charset="0"/>
              </a:rPr>
              <a:t>Brian </a:t>
            </a:r>
            <a:r>
              <a:rPr lang="en-US" sz="1400" b="1" spc="300" dirty="0" err="1">
                <a:solidFill>
                  <a:schemeClr val="tx1">
                    <a:lumMod val="95000"/>
                    <a:lumOff val="5000"/>
                  </a:schemeClr>
                </a:solidFill>
                <a:ea typeface="Roboto" panose="02000000000000000000" pitchFamily="2" charset="0"/>
                <a:cs typeface="Courier New" panose="02070309020205020404" pitchFamily="49" charset="0"/>
              </a:rPr>
              <a:t>Kheil</a:t>
            </a:r>
            <a:endParaRPr lang="id-ID" sz="1400" b="1" spc="300" dirty="0">
              <a:solidFill>
                <a:schemeClr val="tx1">
                  <a:lumMod val="95000"/>
                  <a:lumOff val="5000"/>
                </a:schemeClr>
              </a:solidFill>
              <a:ea typeface="Roboto" panose="02000000000000000000" pitchFamily="2" charset="0"/>
              <a:cs typeface="Courier New" panose="02070309020205020404" pitchFamily="49" charset="0"/>
            </a:endParaRPr>
          </a:p>
        </p:txBody>
      </p:sp>
      <p:sp>
        <p:nvSpPr>
          <p:cNvPr id="50" name="Rectangle 49"/>
          <p:cNvSpPr/>
          <p:nvPr/>
        </p:nvSpPr>
        <p:spPr>
          <a:xfrm>
            <a:off x="8299451" y="5418667"/>
            <a:ext cx="2108200" cy="323165"/>
          </a:xfrm>
          <a:prstGeom prst="rect">
            <a:avLst/>
          </a:prstGeom>
        </p:spPr>
        <p:txBody>
          <a:bodyPr>
            <a:spAutoFit/>
          </a:bodyPr>
          <a:lstStyle/>
          <a:p>
            <a:pPr algn="ctr">
              <a:lnSpc>
                <a:spcPct val="150000"/>
              </a:lnSpc>
              <a:defRPr/>
            </a:pPr>
            <a:r>
              <a:rPr lang="en-US" sz="1000" dirty="0">
                <a:solidFill>
                  <a:schemeClr val="accent4"/>
                </a:solidFill>
                <a:ea typeface="Open Sans" panose="020B0606030504020204" pitchFamily="34" charset="0"/>
                <a:cs typeface="Open Sans" panose="020B0606030504020204" pitchFamily="34" charset="0"/>
              </a:rPr>
              <a:t>Kayak Guide</a:t>
            </a:r>
          </a:p>
        </p:txBody>
      </p: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2471" b="12471"/>
          <a:stretch>
            <a:fillRect/>
          </a:stretch>
        </p:blipFill>
        <p:spPr/>
      </p:pic>
      <p:pic>
        <p:nvPicPr>
          <p:cNvPr id="7" name="Picture Placeholder 6"/>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21255" r="21255"/>
          <a:stretch>
            <a:fillRect/>
          </a:stretch>
        </p:blipFill>
        <p:spPr/>
      </p:pic>
      <p:pic>
        <p:nvPicPr>
          <p:cNvPr id="9" name="Picture Placeholder 8"/>
          <p:cNvPicPr>
            <a:picLocks noGrp="1" noChangeAspect="1"/>
          </p:cNvPicPr>
          <p:nvPr>
            <p:ph type="pic" sz="quarter" idx="12"/>
          </p:nvPr>
        </p:nvPicPr>
        <p:blipFill rotWithShape="1">
          <a:blip r:embed="rId4" cstate="hqprint">
            <a:extLst>
              <a:ext uri="{28A0092B-C50C-407E-A947-70E740481C1C}">
                <a14:useLocalDpi xmlns:a14="http://schemas.microsoft.com/office/drawing/2010/main" val="0"/>
              </a:ext>
            </a:extLst>
          </a:blip>
          <a:srcRect l="43166" t="-799" r="-280" b="799"/>
          <a:stretch/>
        </p:blipFill>
        <p:spPr/>
      </p:pic>
    </p:spTree>
    <p:extLst>
      <p:ext uri="{BB962C8B-B14F-4D97-AF65-F5344CB8AC3E}">
        <p14:creationId xmlns:p14="http://schemas.microsoft.com/office/powerpoint/2010/main" val="4116248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6499" b="16499"/>
          <a:stretch>
            <a:fillRect/>
          </a:stretch>
        </p:blipFill>
        <p:spPr/>
      </p:pic>
      <p:sp>
        <p:nvSpPr>
          <p:cNvPr id="27" name="TextBox 26"/>
          <p:cNvSpPr txBox="1"/>
          <p:nvPr/>
        </p:nvSpPr>
        <p:spPr>
          <a:xfrm>
            <a:off x="3962930" y="4638110"/>
            <a:ext cx="4266141" cy="830997"/>
          </a:xfrm>
          <a:prstGeom prst="rect">
            <a:avLst/>
          </a:prstGeom>
          <a:noFill/>
        </p:spPr>
        <p:txBody>
          <a:bodyPr wrap="square">
            <a:spAutoFit/>
          </a:bodyPr>
          <a:lstStyle/>
          <a:p>
            <a:pPr>
              <a:defRPr/>
            </a:pPr>
            <a:r>
              <a:rPr lang="en-US" sz="4800" spc="300" dirty="0">
                <a:solidFill>
                  <a:schemeClr val="bg1"/>
                </a:solidFill>
                <a:latin typeface="+mj-lt"/>
              </a:rPr>
              <a:t>THANK</a:t>
            </a:r>
            <a:r>
              <a:rPr lang="en-US" sz="4800" spc="300" dirty="0">
                <a:latin typeface="+mj-lt"/>
              </a:rPr>
              <a:t> </a:t>
            </a:r>
            <a:r>
              <a:rPr lang="en-US" sz="4800" spc="300" dirty="0">
                <a:solidFill>
                  <a:schemeClr val="bg1"/>
                </a:solidFill>
                <a:latin typeface="+mj-lt"/>
              </a:rPr>
              <a:t>YOU!</a:t>
            </a:r>
            <a:endParaRPr lang="id-ID" sz="4800" b="1" spc="300" dirty="0">
              <a:solidFill>
                <a:schemeClr val="bg1"/>
              </a:solidFill>
              <a:latin typeface="+mj-lt"/>
            </a:endParaRPr>
          </a:p>
        </p:txBody>
      </p:sp>
    </p:spTree>
    <p:extLst>
      <p:ext uri="{BB962C8B-B14F-4D97-AF65-F5344CB8AC3E}">
        <p14:creationId xmlns:p14="http://schemas.microsoft.com/office/powerpoint/2010/main" val="316432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5358" y="1354379"/>
            <a:ext cx="6679842" cy="584775"/>
          </a:xfrm>
          <a:prstGeom prst="rect">
            <a:avLst/>
          </a:prstGeom>
          <a:noFill/>
        </p:spPr>
        <p:txBody>
          <a:bodyPr wrap="square">
            <a:spAutoFit/>
          </a:bodyPr>
          <a:lstStyle/>
          <a:p>
            <a:pPr>
              <a:defRPr/>
            </a:pPr>
            <a:r>
              <a:rPr lang="en-US" sz="3200" spc="300" dirty="0">
                <a:latin typeface="+mj-lt"/>
                <a:ea typeface="Roboto" panose="02000000000000000000" pitchFamily="2" charset="0"/>
              </a:rPr>
              <a:t>About watersport slide.</a:t>
            </a:r>
            <a:endParaRPr lang="id-ID" sz="4000" b="1" spc="300" dirty="0">
              <a:latin typeface="+mj-lt"/>
              <a:ea typeface="Roboto" panose="02000000000000000000" pitchFamily="2" charset="0"/>
            </a:endParaRPr>
          </a:p>
        </p:txBody>
      </p:sp>
      <p:sp>
        <p:nvSpPr>
          <p:cNvPr id="12" name="Text Placeholder 45"/>
          <p:cNvSpPr txBox="1">
            <a:spLocks/>
          </p:cNvSpPr>
          <p:nvPr/>
        </p:nvSpPr>
        <p:spPr>
          <a:xfrm>
            <a:off x="635358" y="1005131"/>
            <a:ext cx="3310467"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Roboto" panose="02000000000000000000" pitchFamily="2" charset="0"/>
                <a:cs typeface="Open Sans" panose="020B0606030504020204" pitchFamily="34" charset="0"/>
              </a:rPr>
              <a:t>Water Sport Present</a:t>
            </a:r>
          </a:p>
        </p:txBody>
      </p:sp>
      <p:sp>
        <p:nvSpPr>
          <p:cNvPr id="27" name="Rectangle 26"/>
          <p:cNvSpPr/>
          <p:nvPr/>
        </p:nvSpPr>
        <p:spPr>
          <a:xfrm>
            <a:off x="635358" y="2196813"/>
            <a:ext cx="4343400" cy="600164"/>
          </a:xfrm>
          <a:prstGeom prst="rect">
            <a:avLst/>
          </a:prstGeom>
        </p:spPr>
        <p:txBody>
          <a:bodyPr>
            <a:spAutoFit/>
          </a:bodyPr>
          <a:lstStyle/>
          <a:p>
            <a:pPr>
              <a:lnSpc>
                <a:spcPct val="150000"/>
              </a:lnSpc>
              <a:defRPr/>
            </a:pPr>
            <a:r>
              <a:rPr lang="en-US" sz="1100" dirty="0">
                <a:solidFill>
                  <a:schemeClr val="bg1">
                    <a:lumMod val="50000"/>
                  </a:schemeClr>
                </a:solidFill>
                <a:ea typeface="Roboto" panose="02000000000000000000" pitchFamily="2" charset="0"/>
              </a:rPr>
              <a:t>Lorem Ipsum is simply dummy text of the printing and typesetting industry. Lorem Ipsum</a:t>
            </a:r>
          </a:p>
        </p:txBody>
      </p:sp>
      <p:sp>
        <p:nvSpPr>
          <p:cNvPr id="28" name="Rectangle 27"/>
          <p:cNvSpPr/>
          <p:nvPr/>
        </p:nvSpPr>
        <p:spPr>
          <a:xfrm>
            <a:off x="635358" y="3510184"/>
            <a:ext cx="4861626" cy="346249"/>
          </a:xfrm>
          <a:prstGeom prst="rect">
            <a:avLst/>
          </a:prstGeom>
        </p:spPr>
        <p:txBody>
          <a:bodyPr wrap="square">
            <a:spAutoFit/>
          </a:bodyPr>
          <a:lstStyle/>
          <a:p>
            <a:pPr>
              <a:lnSpc>
                <a:spcPct val="150000"/>
              </a:lnSpc>
              <a:defRPr/>
            </a:pPr>
            <a:r>
              <a:rPr lang="en-US" sz="1100" dirty="0">
                <a:solidFill>
                  <a:schemeClr val="bg1">
                    <a:lumMod val="50000"/>
                  </a:schemeClr>
                </a:solidFill>
                <a:ea typeface="Roboto" panose="02000000000000000000" pitchFamily="2" charset="0"/>
              </a:rPr>
              <a:t>Lorem Ipsum is simply dummy text of the printing and typesetting industry. </a:t>
            </a:r>
          </a:p>
        </p:txBody>
      </p:sp>
      <p:sp>
        <p:nvSpPr>
          <p:cNvPr id="30" name="Rectangle 29"/>
          <p:cNvSpPr/>
          <p:nvPr/>
        </p:nvSpPr>
        <p:spPr>
          <a:xfrm>
            <a:off x="635359" y="2883193"/>
            <a:ext cx="1765300" cy="338554"/>
          </a:xfrm>
          <a:prstGeom prst="rect">
            <a:avLst/>
          </a:prstGeom>
        </p:spPr>
        <p:txBody>
          <a:bodyPr>
            <a:spAutoFit/>
          </a:bodyPr>
          <a:lstStyle/>
          <a:p>
            <a:pPr>
              <a:lnSpc>
                <a:spcPct val="150000"/>
              </a:lnSpc>
              <a:defRPr/>
            </a:pPr>
            <a:r>
              <a:rPr lang="en-US" sz="1200" dirty="0">
                <a:solidFill>
                  <a:schemeClr val="tx1">
                    <a:lumMod val="95000"/>
                    <a:lumOff val="5000"/>
                  </a:schemeClr>
                </a:solidFill>
                <a:latin typeface="+mj-lt"/>
                <a:ea typeface="Roboto" panose="02000000000000000000" pitchFamily="2" charset="0"/>
                <a:cs typeface="Open Sans" panose="020B0606030504020204" pitchFamily="34" charset="0"/>
              </a:rPr>
              <a:t>Water Sport Place</a:t>
            </a:r>
            <a:endParaRPr lang="en-US" sz="900" dirty="0">
              <a:solidFill>
                <a:schemeClr val="tx1">
                  <a:lumMod val="95000"/>
                  <a:lumOff val="5000"/>
                </a:schemeClr>
              </a:solidFill>
              <a:latin typeface="+mj-lt"/>
              <a:ea typeface="Roboto" panose="02000000000000000000" pitchFamily="2" charset="0"/>
              <a:cs typeface="Open Sans" panose="020B0606030504020204" pitchFamily="34" charset="0"/>
            </a:endParaRPr>
          </a:p>
        </p:txBody>
      </p:sp>
      <p:pic>
        <p:nvPicPr>
          <p:cNvPr id="7" name="Picture Placeholder 6"/>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7790" r="7790"/>
          <a:stretch>
            <a:fillRect/>
          </a:stretch>
        </p:blipFill>
        <p:spPr/>
      </p:pic>
      <p:sp>
        <p:nvSpPr>
          <p:cNvPr id="13" name="Rectangle 12"/>
          <p:cNvSpPr/>
          <p:nvPr/>
        </p:nvSpPr>
        <p:spPr>
          <a:xfrm>
            <a:off x="1445684" y="4150784"/>
            <a:ext cx="5579533" cy="19219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latin typeface="Roboto" panose="02000000000000000000" pitchFamily="2" charset="0"/>
              <a:ea typeface="Roboto" panose="02000000000000000000" pitchFamily="2" charset="0"/>
            </a:endParaRPr>
          </a:p>
        </p:txBody>
      </p:sp>
      <p:grpSp>
        <p:nvGrpSpPr>
          <p:cNvPr id="34826" name="Group 13"/>
          <p:cNvGrpSpPr>
            <a:grpSpLocks/>
          </p:cNvGrpSpPr>
          <p:nvPr/>
        </p:nvGrpSpPr>
        <p:grpSpPr bwMode="auto">
          <a:xfrm>
            <a:off x="1767418" y="4368801"/>
            <a:ext cx="1121833" cy="1123951"/>
            <a:chOff x="4734873" y="3841296"/>
            <a:chExt cx="863600" cy="863026"/>
          </a:xfrm>
        </p:grpSpPr>
        <p:grpSp>
          <p:nvGrpSpPr>
            <p:cNvPr id="34833" name="Group 14"/>
            <p:cNvGrpSpPr>
              <a:grpSpLocks/>
            </p:cNvGrpSpPr>
            <p:nvPr/>
          </p:nvGrpSpPr>
          <p:grpSpPr bwMode="auto">
            <a:xfrm>
              <a:off x="4734873" y="3841296"/>
              <a:ext cx="863600" cy="863026"/>
              <a:chOff x="4934857" y="3015135"/>
              <a:chExt cx="1732188" cy="1731036"/>
            </a:xfrm>
          </p:grpSpPr>
          <p:sp>
            <p:nvSpPr>
              <p:cNvPr id="17" name="Circle: Hollow 16"/>
              <p:cNvSpPr/>
              <p:nvPr/>
            </p:nvSpPr>
            <p:spPr>
              <a:xfrm>
                <a:off x="4934857" y="3018396"/>
                <a:ext cx="1725651" cy="1727775"/>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a typeface="Roboto" panose="02000000000000000000" pitchFamily="2" charset="0"/>
                </a:endParaRPr>
              </a:p>
            </p:txBody>
          </p:sp>
          <p:sp>
            <p:nvSpPr>
              <p:cNvPr id="18" name="Block Arc 17"/>
              <p:cNvSpPr/>
              <p:nvPr/>
            </p:nvSpPr>
            <p:spPr>
              <a:xfrm>
                <a:off x="4941394" y="3015135"/>
                <a:ext cx="1725651" cy="1727775"/>
              </a:xfrm>
              <a:prstGeom prst="blockArc">
                <a:avLst>
                  <a:gd name="adj1" fmla="val 3028642"/>
                  <a:gd name="adj2" fmla="val 21577418"/>
                  <a:gd name="adj3" fmla="val 6939"/>
                </a:avLst>
              </a:prstGeom>
              <a:gradFill>
                <a:gsLst>
                  <a:gs pos="0">
                    <a:schemeClr val="accent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a typeface="Roboto" panose="02000000000000000000" pitchFamily="2" charset="0"/>
                </a:endParaRPr>
              </a:p>
            </p:txBody>
          </p:sp>
        </p:grpSp>
        <p:sp>
          <p:nvSpPr>
            <p:cNvPr id="16" name="TextBox 15"/>
            <p:cNvSpPr txBox="1"/>
            <p:nvPr/>
          </p:nvSpPr>
          <p:spPr>
            <a:xfrm>
              <a:off x="4734873" y="4133847"/>
              <a:ext cx="863600" cy="354490"/>
            </a:xfrm>
            <a:prstGeom prst="rect">
              <a:avLst/>
            </a:prstGeom>
            <a:noFill/>
          </p:spPr>
          <p:txBody>
            <a:bodyPr>
              <a:spAutoFit/>
            </a:bodyPr>
            <a:lstStyle/>
            <a:p>
              <a:pPr algn="ctr">
                <a:defRPr/>
              </a:pPr>
              <a:r>
                <a:rPr lang="en-US" sz="2400" spc="300" dirty="0">
                  <a:ea typeface="Roboto" panose="02000000000000000000" pitchFamily="2" charset="0"/>
                  <a:cs typeface="Courier New" panose="02070309020205020404" pitchFamily="49" charset="0"/>
                </a:rPr>
                <a:t>80%</a:t>
              </a:r>
              <a:endParaRPr lang="id-ID" sz="2400" spc="300" dirty="0">
                <a:ea typeface="Roboto" panose="02000000000000000000" pitchFamily="2" charset="0"/>
                <a:cs typeface="Courier New" panose="02070309020205020404" pitchFamily="49" charset="0"/>
              </a:endParaRPr>
            </a:p>
          </p:txBody>
        </p:sp>
      </p:grpSp>
      <p:sp>
        <p:nvSpPr>
          <p:cNvPr id="19" name="Rectangle 18"/>
          <p:cNvSpPr/>
          <p:nvPr/>
        </p:nvSpPr>
        <p:spPr>
          <a:xfrm>
            <a:off x="1515534" y="5552017"/>
            <a:ext cx="1767417" cy="369332"/>
          </a:xfrm>
          <a:prstGeom prst="rect">
            <a:avLst/>
          </a:prstGeom>
        </p:spPr>
        <p:txBody>
          <a:bodyPr>
            <a:spAutoFit/>
          </a:bodyPr>
          <a:lstStyle/>
          <a:p>
            <a:pPr algn="ctr">
              <a:lnSpc>
                <a:spcPct val="150000"/>
              </a:lnSpc>
              <a:defRPr/>
            </a:pPr>
            <a:r>
              <a:rPr lang="en-US" sz="1200" dirty="0">
                <a:solidFill>
                  <a:schemeClr val="tx1">
                    <a:lumMod val="95000"/>
                    <a:lumOff val="5000"/>
                  </a:schemeClr>
                </a:solidFill>
                <a:ea typeface="Roboto" panose="02000000000000000000" pitchFamily="2" charset="0"/>
                <a:cs typeface="Open Sans" panose="020B0606030504020204" pitchFamily="34" charset="0"/>
              </a:rPr>
              <a:t>Profit Business</a:t>
            </a:r>
            <a:endParaRPr lang="en-US" sz="900" dirty="0">
              <a:solidFill>
                <a:schemeClr val="tx1">
                  <a:lumMod val="95000"/>
                  <a:lumOff val="5000"/>
                </a:schemeClr>
              </a:solidFill>
              <a:ea typeface="Roboto" panose="02000000000000000000" pitchFamily="2" charset="0"/>
              <a:cs typeface="Open Sans" panose="020B0606030504020204" pitchFamily="34" charset="0"/>
            </a:endParaRPr>
          </a:p>
        </p:txBody>
      </p:sp>
      <p:sp>
        <p:nvSpPr>
          <p:cNvPr id="20" name="Rectangle 19"/>
          <p:cNvSpPr/>
          <p:nvPr/>
        </p:nvSpPr>
        <p:spPr>
          <a:xfrm>
            <a:off x="3405717" y="4576234"/>
            <a:ext cx="2091267" cy="379591"/>
          </a:xfrm>
          <a:prstGeom prst="rect">
            <a:avLst/>
          </a:prstGeom>
        </p:spPr>
        <p:txBody>
          <a:bodyPr>
            <a:spAutoFit/>
          </a:bodyPr>
          <a:lstStyle/>
          <a:p>
            <a:pPr>
              <a:lnSpc>
                <a:spcPct val="150000"/>
              </a:lnSpc>
              <a:defRPr/>
            </a:pPr>
            <a:r>
              <a:rPr lang="en-US" sz="1400" b="1" dirty="0">
                <a:solidFill>
                  <a:schemeClr val="tx1">
                    <a:lumMod val="50000"/>
                  </a:schemeClr>
                </a:solidFill>
                <a:latin typeface="+mj-lt"/>
                <a:ea typeface="Roboto" panose="02000000000000000000" pitchFamily="2" charset="0"/>
              </a:rPr>
              <a:t>PHARMACY STOCK</a:t>
            </a:r>
          </a:p>
        </p:txBody>
      </p:sp>
      <p:sp>
        <p:nvSpPr>
          <p:cNvPr id="21" name="Rectangle 20"/>
          <p:cNvSpPr/>
          <p:nvPr/>
        </p:nvSpPr>
        <p:spPr>
          <a:xfrm>
            <a:off x="3367618" y="5111751"/>
            <a:ext cx="3517900" cy="600164"/>
          </a:xfrm>
          <a:prstGeom prst="rect">
            <a:avLst/>
          </a:prstGeom>
        </p:spPr>
        <p:txBody>
          <a:bodyPr>
            <a:spAutoFit/>
          </a:bodyPr>
          <a:lstStyle/>
          <a:p>
            <a:pPr>
              <a:lnSpc>
                <a:spcPct val="150000"/>
              </a:lnSpc>
              <a:defRPr/>
            </a:pPr>
            <a:r>
              <a:rPr lang="en-US" sz="1100" dirty="0">
                <a:solidFill>
                  <a:schemeClr val="bg1">
                    <a:lumMod val="50000"/>
                  </a:schemeClr>
                </a:solidFill>
                <a:ea typeface="Roboto" panose="02000000000000000000" pitchFamily="2" charset="0"/>
              </a:rPr>
              <a:t>Lorem Ipsum is simply dummy text of the printing and typesetting industry. Lorem Ipsum</a:t>
            </a:r>
          </a:p>
        </p:txBody>
      </p:sp>
      <p:grpSp>
        <p:nvGrpSpPr>
          <p:cNvPr id="29" name="Group 28"/>
          <p:cNvGrpSpPr/>
          <p:nvPr/>
        </p:nvGrpSpPr>
        <p:grpSpPr>
          <a:xfrm>
            <a:off x="10570209" y="505067"/>
            <a:ext cx="993140" cy="584775"/>
            <a:chOff x="10589260" y="478873"/>
            <a:chExt cx="993140" cy="584775"/>
          </a:xfrm>
        </p:grpSpPr>
        <p:sp>
          <p:nvSpPr>
            <p:cNvPr id="31" name="TextBox 30"/>
            <p:cNvSpPr txBox="1"/>
            <p:nvPr/>
          </p:nvSpPr>
          <p:spPr>
            <a:xfrm>
              <a:off x="11033760" y="478873"/>
              <a:ext cx="548640" cy="584775"/>
            </a:xfrm>
            <a:prstGeom prst="rect">
              <a:avLst/>
            </a:prstGeom>
            <a:noFill/>
          </p:spPr>
          <p:txBody>
            <a:bodyPr wrap="square">
              <a:spAutoFit/>
            </a:bodyPr>
            <a:lstStyle/>
            <a:p>
              <a:pPr>
                <a:defRPr/>
              </a:pPr>
              <a:r>
                <a:rPr lang="en-US" sz="800" spc="300" dirty="0">
                  <a:solidFill>
                    <a:srgbClr val="000000"/>
                  </a:solidFill>
                  <a:latin typeface="+mj-lt"/>
                </a:rPr>
                <a:t>WATERSPORTS</a:t>
              </a:r>
              <a:endParaRPr lang="id-ID" sz="800" b="1" spc="300" dirty="0">
                <a:solidFill>
                  <a:srgbClr val="000000"/>
                </a:solidFill>
                <a:latin typeface="+mj-lt"/>
              </a:endParaRPr>
            </a:p>
          </p:txBody>
        </p:sp>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0422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53767" y="1341966"/>
            <a:ext cx="4343400" cy="1077218"/>
          </a:xfrm>
          <a:prstGeom prst="rect">
            <a:avLst/>
          </a:prstGeom>
          <a:noFill/>
        </p:spPr>
        <p:txBody>
          <a:bodyPr>
            <a:spAutoFit/>
          </a:bodyPr>
          <a:lstStyle/>
          <a:p>
            <a:pPr>
              <a:defRPr/>
            </a:pPr>
            <a:r>
              <a:rPr lang="en-US" sz="3200" spc="300" dirty="0">
                <a:latin typeface="+mj-lt"/>
              </a:rPr>
              <a:t>ABOUT YOUR PASSION</a:t>
            </a:r>
            <a:endParaRPr lang="id-ID" sz="4000" b="1" spc="300" dirty="0">
              <a:latin typeface="+mj-lt"/>
            </a:endParaRPr>
          </a:p>
        </p:txBody>
      </p:sp>
      <p:sp>
        <p:nvSpPr>
          <p:cNvPr id="15" name="Text Placeholder 45"/>
          <p:cNvSpPr txBox="1">
            <a:spLocks/>
          </p:cNvSpPr>
          <p:nvPr/>
        </p:nvSpPr>
        <p:spPr>
          <a:xfrm>
            <a:off x="6853767" y="990600"/>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16" name="Rectangle 15"/>
          <p:cNvSpPr/>
          <p:nvPr/>
        </p:nvSpPr>
        <p:spPr>
          <a:xfrm>
            <a:off x="6908800" y="3502887"/>
            <a:ext cx="4463245" cy="1333698"/>
          </a:xfrm>
          <a:prstGeom prst="rect">
            <a:avLst/>
          </a:prstGeom>
        </p:spPr>
        <p:txBody>
          <a:bodyPr wrap="square">
            <a:spAutoFit/>
          </a:bodyPr>
          <a:lstStyle/>
          <a:p>
            <a:pPr>
              <a:lnSpc>
                <a:spcPct val="150000"/>
              </a:lnSpc>
              <a:defRPr/>
            </a:pPr>
            <a:r>
              <a:rPr lang="en-US" sz="1100" dirty="0">
                <a:solidFill>
                  <a:schemeClr val="bg1">
                    <a:lumMod val="50000"/>
                  </a:schemeClr>
                </a:solidFill>
              </a:rPr>
              <a:t>Lorem ipsum dolor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consectetur</a:t>
            </a:r>
            <a:r>
              <a:rPr lang="en-US" sz="1100" dirty="0">
                <a:solidFill>
                  <a:schemeClr val="bg1">
                    <a:lumMod val="50000"/>
                  </a:schemeClr>
                </a:solidFill>
              </a:rPr>
              <a:t>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volutpat</a:t>
            </a:r>
            <a:r>
              <a:rPr lang="en-US" sz="1100" dirty="0">
                <a:solidFill>
                  <a:schemeClr val="bg1">
                    <a:lumMod val="50000"/>
                  </a:schemeClr>
                </a:solidFill>
              </a:rPr>
              <a:t> </a:t>
            </a:r>
            <a:r>
              <a:rPr lang="en-US" sz="1100" dirty="0" err="1">
                <a:solidFill>
                  <a:schemeClr val="bg1">
                    <a:lumMod val="50000"/>
                  </a:schemeClr>
                </a:solidFill>
              </a:rPr>
              <a:t>rhoncus</a:t>
            </a:r>
            <a:r>
              <a:rPr lang="en-US" sz="1100" dirty="0">
                <a:solidFill>
                  <a:schemeClr val="bg1">
                    <a:lumMod val="50000"/>
                  </a:schemeClr>
                </a:solidFill>
              </a:rPr>
              <a:t> </a:t>
            </a:r>
            <a:r>
              <a:rPr lang="en-US" sz="1100" dirty="0" err="1">
                <a:solidFill>
                  <a:schemeClr val="bg1">
                    <a:lumMod val="50000"/>
                  </a:schemeClr>
                </a:solidFill>
              </a:rPr>
              <a:t>lectus</a:t>
            </a:r>
            <a:r>
              <a:rPr lang="en-US" sz="1100" dirty="0">
                <a:solidFill>
                  <a:schemeClr val="bg1">
                    <a:lumMod val="50000"/>
                  </a:schemeClr>
                </a:solidFill>
              </a:rPr>
              <a:t>, </a:t>
            </a:r>
            <a:r>
              <a:rPr lang="en-US" sz="1100" dirty="0" err="1">
                <a:solidFill>
                  <a:schemeClr val="bg1">
                    <a:lumMod val="50000"/>
                  </a:schemeClr>
                </a:solidFill>
              </a:rPr>
              <a:t>ut</a:t>
            </a:r>
            <a:r>
              <a:rPr lang="en-US" sz="1100" dirty="0">
                <a:solidFill>
                  <a:schemeClr val="bg1">
                    <a:lumMod val="50000"/>
                  </a:schemeClr>
                </a:solidFill>
              </a:rPr>
              <a:t> tempus nisi. </a:t>
            </a:r>
            <a:r>
              <a:rPr lang="en-US" sz="1100" dirty="0" err="1">
                <a:solidFill>
                  <a:schemeClr val="bg1">
                    <a:lumMod val="50000"/>
                  </a:schemeClr>
                </a:solidFill>
              </a:rPr>
              <a:t>Praesent</a:t>
            </a:r>
            <a:r>
              <a:rPr lang="en-US" sz="1100" dirty="0">
                <a:solidFill>
                  <a:schemeClr val="bg1">
                    <a:lumMod val="50000"/>
                  </a:schemeClr>
                </a:solidFill>
              </a:rPr>
              <a:t>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accumsan</a:t>
            </a:r>
            <a:r>
              <a:rPr lang="en-US" sz="1100" dirty="0">
                <a:solidFill>
                  <a:schemeClr val="bg1">
                    <a:lumMod val="50000"/>
                  </a:schemeClr>
                </a:solidFill>
              </a:rPr>
              <a:t>, </a:t>
            </a:r>
            <a:r>
              <a:rPr lang="en-US" sz="1100" dirty="0" err="1">
                <a:solidFill>
                  <a:schemeClr val="bg1">
                    <a:lumMod val="50000"/>
                  </a:schemeClr>
                </a:solidFill>
              </a:rPr>
              <a:t>rutrum</a:t>
            </a:r>
            <a:r>
              <a:rPr lang="en-US" sz="1100" dirty="0">
                <a:solidFill>
                  <a:schemeClr val="bg1">
                    <a:lumMod val="50000"/>
                  </a:schemeClr>
                </a:solidFill>
              </a:rPr>
              <a:t> </a:t>
            </a:r>
            <a:r>
              <a:rPr lang="en-US" sz="1100" dirty="0" err="1">
                <a:solidFill>
                  <a:schemeClr val="bg1">
                    <a:lumMod val="50000"/>
                  </a:schemeClr>
                </a:solidFill>
              </a:rPr>
              <a:t>mauris</a:t>
            </a:r>
            <a:r>
              <a:rPr lang="en-US" sz="1100" dirty="0">
                <a:solidFill>
                  <a:schemeClr val="bg1">
                    <a:lumMod val="50000"/>
                  </a:schemeClr>
                </a:solidFill>
              </a:rPr>
              <a:t> </a:t>
            </a:r>
            <a:r>
              <a:rPr lang="en-US" sz="1100" dirty="0" err="1">
                <a:solidFill>
                  <a:schemeClr val="bg1">
                    <a:lumMod val="50000"/>
                  </a:schemeClr>
                </a:solidFill>
              </a:rPr>
              <a:t>eget</a:t>
            </a:r>
            <a:r>
              <a:rPr lang="en-US" sz="1100" dirty="0">
                <a:solidFill>
                  <a:schemeClr val="bg1">
                    <a:lumMod val="50000"/>
                  </a:schemeClr>
                </a:solidFill>
              </a:rPr>
              <a:t>, </a:t>
            </a:r>
            <a:r>
              <a:rPr lang="en-US" sz="1100" dirty="0" err="1">
                <a:solidFill>
                  <a:schemeClr val="bg1">
                    <a:lumMod val="50000"/>
                  </a:schemeClr>
                </a:solidFill>
              </a:rPr>
              <a:t>finibus</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ultrices</a:t>
            </a:r>
            <a:r>
              <a:rPr lang="en-US" sz="1100" dirty="0">
                <a:solidFill>
                  <a:schemeClr val="bg1">
                    <a:lumMod val="50000"/>
                  </a:schemeClr>
                </a:solidFill>
              </a:rPr>
              <a:t> a nisi a </a:t>
            </a:r>
            <a:r>
              <a:rPr lang="en-US" sz="1100" dirty="0" err="1">
                <a:solidFill>
                  <a:schemeClr val="bg1">
                    <a:lumMod val="50000"/>
                  </a:schemeClr>
                </a:solidFill>
              </a:rPr>
              <a:t>blandit</a:t>
            </a:r>
            <a:r>
              <a:rPr lang="en-US" sz="1100" dirty="0">
                <a:solidFill>
                  <a:schemeClr val="bg1">
                    <a:lumMod val="50000"/>
                  </a:schemeClr>
                </a:solidFill>
              </a:rPr>
              <a:t>. </a:t>
            </a:r>
            <a:r>
              <a:rPr lang="en-US" sz="1100" dirty="0" err="1">
                <a:solidFill>
                  <a:schemeClr val="bg1">
                    <a:lumMod val="50000"/>
                  </a:schemeClr>
                </a:solidFill>
              </a:rPr>
              <a:t>Morbi</a:t>
            </a:r>
            <a:r>
              <a:rPr lang="en-US" sz="1100" dirty="0">
                <a:solidFill>
                  <a:schemeClr val="bg1">
                    <a:lumMod val="50000"/>
                  </a:schemeClr>
                </a:solidFill>
              </a:rPr>
              <a:t> </a:t>
            </a:r>
            <a:r>
              <a:rPr lang="en-US" sz="1100" dirty="0" err="1">
                <a:solidFill>
                  <a:schemeClr val="bg1">
                    <a:lumMod val="50000"/>
                  </a:schemeClr>
                </a:solidFill>
              </a:rPr>
              <a:t>scelerisque</a:t>
            </a:r>
            <a:r>
              <a:rPr lang="en-US" sz="1100" dirty="0">
                <a:solidFill>
                  <a:schemeClr val="bg1">
                    <a:lumMod val="50000"/>
                  </a:schemeClr>
                </a:solidFill>
              </a:rPr>
              <a:t> in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sed</a:t>
            </a:r>
            <a:r>
              <a:rPr lang="en-US" sz="1100" dirty="0">
                <a:solidFill>
                  <a:schemeClr val="bg1">
                    <a:lumMod val="50000"/>
                  </a:schemeClr>
                </a:solidFill>
              </a:rPr>
              <a:t> </a:t>
            </a:r>
            <a:r>
              <a:rPr lang="en-US" sz="1100" dirty="0" err="1">
                <a:solidFill>
                  <a:schemeClr val="bg1">
                    <a:lumMod val="50000"/>
                  </a:schemeClr>
                </a:solidFill>
              </a:rPr>
              <a:t>eleifend</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pellentesque</a:t>
            </a:r>
            <a:r>
              <a:rPr lang="en-US" sz="1100" dirty="0">
                <a:solidFill>
                  <a:schemeClr val="bg1">
                    <a:lumMod val="50000"/>
                  </a:schemeClr>
                </a:solidFill>
              </a:rPr>
              <a:t>, </a:t>
            </a:r>
            <a:r>
              <a:rPr lang="en-US" sz="1100" dirty="0" err="1">
                <a:solidFill>
                  <a:schemeClr val="bg1">
                    <a:lumMod val="50000"/>
                  </a:schemeClr>
                </a:solidFill>
              </a:rPr>
              <a:t>orci</a:t>
            </a:r>
            <a:r>
              <a:rPr lang="en-US" sz="1100" dirty="0">
                <a:solidFill>
                  <a:schemeClr val="bg1">
                    <a:lumMod val="50000"/>
                  </a:schemeClr>
                </a:solidFill>
              </a:rPr>
              <a:t> </a:t>
            </a:r>
            <a:r>
              <a:rPr lang="en-US" sz="1100" dirty="0" err="1">
                <a:solidFill>
                  <a:schemeClr val="bg1">
                    <a:lumMod val="50000"/>
                  </a:schemeClr>
                </a:solidFill>
              </a:rPr>
              <a:t>quis</a:t>
            </a:r>
            <a:r>
              <a:rPr lang="en-US" sz="1100" dirty="0">
                <a:solidFill>
                  <a:schemeClr val="bg1">
                    <a:lumMod val="50000"/>
                  </a:schemeClr>
                </a:solidFill>
              </a:rPr>
              <a:t> </a:t>
            </a:r>
            <a:r>
              <a:rPr lang="en-US" sz="1100" dirty="0" err="1">
                <a:solidFill>
                  <a:schemeClr val="bg1">
                    <a:lumMod val="50000"/>
                  </a:schemeClr>
                </a:solidFill>
              </a:rPr>
              <a:t>iaculis</a:t>
            </a:r>
            <a:r>
              <a:rPr lang="en-US" sz="1100" dirty="0">
                <a:solidFill>
                  <a:schemeClr val="bg1">
                    <a:lumMod val="50000"/>
                  </a:schemeClr>
                </a:solidFill>
              </a:rPr>
              <a:t> dictum, </a:t>
            </a:r>
            <a:r>
              <a:rPr lang="en-US" sz="1100" dirty="0" err="1">
                <a:solidFill>
                  <a:schemeClr val="bg1">
                    <a:lumMod val="50000"/>
                  </a:schemeClr>
                </a:solidFill>
              </a:rPr>
              <a:t>velit</a:t>
            </a:r>
            <a:r>
              <a:rPr lang="en-US" sz="1100" dirty="0">
                <a:solidFill>
                  <a:schemeClr val="bg1">
                    <a:lumMod val="50000"/>
                  </a:schemeClr>
                </a:solidFill>
              </a:rPr>
              <a:t> </a:t>
            </a:r>
            <a:r>
              <a:rPr lang="en-US" sz="1100" dirty="0" err="1">
                <a:solidFill>
                  <a:schemeClr val="bg1">
                    <a:lumMod val="50000"/>
                  </a:schemeClr>
                </a:solidFill>
              </a:rPr>
              <a:t>nulla</a:t>
            </a:r>
            <a:r>
              <a:rPr lang="en-US" sz="1100" dirty="0">
                <a:solidFill>
                  <a:schemeClr val="bg1">
                    <a:lumMod val="50000"/>
                  </a:schemeClr>
                </a:solidFill>
              </a:rPr>
              <a:t> </a:t>
            </a:r>
            <a:r>
              <a:rPr lang="en-US" sz="1100" dirty="0" err="1">
                <a:solidFill>
                  <a:schemeClr val="bg1">
                    <a:lumMod val="50000"/>
                  </a:schemeClr>
                </a:solidFill>
              </a:rPr>
              <a:t>sodales</a:t>
            </a:r>
            <a:r>
              <a:rPr lang="en-US" sz="1100" dirty="0">
                <a:solidFill>
                  <a:schemeClr val="bg1">
                    <a:lumMod val="50000"/>
                  </a:schemeClr>
                </a:solidFill>
              </a:rPr>
              <a:t> dolor</a:t>
            </a:r>
          </a:p>
        </p:txBody>
      </p:sp>
      <p:sp>
        <p:nvSpPr>
          <p:cNvPr id="17" name="Rectangle 16"/>
          <p:cNvSpPr/>
          <p:nvPr/>
        </p:nvSpPr>
        <p:spPr>
          <a:xfrm>
            <a:off x="6908801" y="2782252"/>
            <a:ext cx="19431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a:t>
            </a:r>
          </a:p>
        </p:txBody>
      </p:sp>
      <p:sp>
        <p:nvSpPr>
          <p:cNvPr id="18" name="TextBox 17"/>
          <p:cNvSpPr txBox="1"/>
          <p:nvPr/>
        </p:nvSpPr>
        <p:spPr>
          <a:xfrm>
            <a:off x="6908801" y="2411835"/>
            <a:ext cx="1037167" cy="300210"/>
          </a:xfrm>
          <a:prstGeom prst="rect">
            <a:avLst/>
          </a:prstGeom>
          <a:noFill/>
        </p:spPr>
        <p:txBody>
          <a:bodyPr>
            <a:spAutoFit/>
          </a:bodyPr>
          <a:lstStyle/>
          <a:p>
            <a:pPr>
              <a:defRPr/>
            </a:pPr>
            <a:r>
              <a:rPr lang="en-US" sz="1351" b="1" spc="300" dirty="0">
                <a:ea typeface="Open Sans" panose="020B0606030504020204" pitchFamily="34" charset="0"/>
                <a:cs typeface="Open Sans" panose="020B0606030504020204" pitchFamily="34" charset="0"/>
              </a:rPr>
              <a:t>2021</a:t>
            </a:r>
            <a:endParaRPr lang="id-ID" sz="1351" b="1" spc="300" dirty="0">
              <a:ea typeface="Open Sans" panose="020B0606030504020204" pitchFamily="34" charset="0"/>
              <a:cs typeface="Open Sans" panose="020B0606030504020204" pitchFamily="34" charset="0"/>
            </a:endParaRPr>
          </a:p>
        </p:txBody>
      </p:sp>
      <p:sp>
        <p:nvSpPr>
          <p:cNvPr id="19" name="Rectangle 18"/>
          <p:cNvSpPr/>
          <p:nvPr/>
        </p:nvSpPr>
        <p:spPr>
          <a:xfrm>
            <a:off x="9057218" y="2782252"/>
            <a:ext cx="19431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a:t>
            </a:r>
          </a:p>
        </p:txBody>
      </p:sp>
      <p:sp>
        <p:nvSpPr>
          <p:cNvPr id="20" name="TextBox 19"/>
          <p:cNvSpPr txBox="1"/>
          <p:nvPr/>
        </p:nvSpPr>
        <p:spPr>
          <a:xfrm>
            <a:off x="9057218" y="2411835"/>
            <a:ext cx="1037167" cy="300210"/>
          </a:xfrm>
          <a:prstGeom prst="rect">
            <a:avLst/>
          </a:prstGeom>
          <a:noFill/>
        </p:spPr>
        <p:txBody>
          <a:bodyPr>
            <a:spAutoFit/>
          </a:bodyPr>
          <a:lstStyle/>
          <a:p>
            <a:pPr>
              <a:defRPr/>
            </a:pPr>
            <a:r>
              <a:rPr lang="en-US" sz="1351" b="1" spc="300" dirty="0">
                <a:ea typeface="Open Sans" panose="020B0606030504020204" pitchFamily="34" charset="0"/>
                <a:cs typeface="Open Sans" panose="020B0606030504020204" pitchFamily="34" charset="0"/>
              </a:rPr>
              <a:t>2022</a:t>
            </a:r>
            <a:endParaRPr lang="id-ID" sz="1351" b="1" spc="300" dirty="0">
              <a:ea typeface="Open Sans" panose="020B0606030504020204" pitchFamily="34" charset="0"/>
              <a:cs typeface="Open Sans" panose="020B0606030504020204" pitchFamily="34" charset="0"/>
            </a:endParaRPr>
          </a:p>
        </p:txBody>
      </p:sp>
      <p:sp>
        <p:nvSpPr>
          <p:cNvPr id="72" name="Rectangle 71"/>
          <p:cNvSpPr/>
          <p:nvPr/>
        </p:nvSpPr>
        <p:spPr>
          <a:xfrm>
            <a:off x="1888068" y="4660901"/>
            <a:ext cx="486833" cy="175684"/>
          </a:xfrm>
          <a:prstGeom prst="rect">
            <a:avLst/>
          </a:prstGeom>
          <a:solidFill>
            <a:srgbClr val="2A557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lt"/>
            </a:endParaRP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0142" b="20142"/>
          <a:stretch>
            <a:fillRect/>
          </a:stretch>
        </p:blipFill>
        <p:spPr/>
      </p:pic>
      <p:grpSp>
        <p:nvGrpSpPr>
          <p:cNvPr id="22" name="Group 21"/>
          <p:cNvGrpSpPr/>
          <p:nvPr/>
        </p:nvGrpSpPr>
        <p:grpSpPr>
          <a:xfrm>
            <a:off x="10570209" y="505067"/>
            <a:ext cx="993140" cy="584775"/>
            <a:chOff x="10589260" y="478873"/>
            <a:chExt cx="993140" cy="584775"/>
          </a:xfrm>
        </p:grpSpPr>
        <p:sp>
          <p:nvSpPr>
            <p:cNvPr id="27" name="TextBox 26"/>
            <p:cNvSpPr txBox="1"/>
            <p:nvPr/>
          </p:nvSpPr>
          <p:spPr>
            <a:xfrm>
              <a:off x="11033760" y="478873"/>
              <a:ext cx="548640" cy="584775"/>
            </a:xfrm>
            <a:prstGeom prst="rect">
              <a:avLst/>
            </a:prstGeom>
            <a:noFill/>
          </p:spPr>
          <p:txBody>
            <a:bodyPr wrap="square">
              <a:spAutoFit/>
            </a:bodyPr>
            <a:lstStyle/>
            <a:p>
              <a:pPr>
                <a:defRPr/>
              </a:pPr>
              <a:r>
                <a:rPr lang="en-US" sz="800" spc="300" dirty="0">
                  <a:solidFill>
                    <a:srgbClr val="000000"/>
                  </a:solidFill>
                  <a:latin typeface="+mj-lt"/>
                </a:rPr>
                <a:t>WATERSPORTS</a:t>
              </a:r>
              <a:endParaRPr lang="id-ID" sz="800" b="1" spc="300" dirty="0">
                <a:solidFill>
                  <a:srgbClr val="000000"/>
                </a:solidFill>
                <a:latin typeface="+mj-lt"/>
              </a:endParaRPr>
            </a:p>
          </p:txBody>
        </p:sp>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221612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16683" y="2358055"/>
            <a:ext cx="409638" cy="409638"/>
            <a:chOff x="7308661" y="2413490"/>
            <a:chExt cx="409637" cy="409637"/>
          </a:xfrm>
          <a:solidFill>
            <a:schemeClr val="accent4"/>
          </a:solidFill>
        </p:grpSpPr>
        <p:sp>
          <p:nvSpPr>
            <p:cNvPr id="11" name="Oval 10"/>
            <p:cNvSpPr/>
            <p:nvPr/>
          </p:nvSpPr>
          <p:spPr>
            <a:xfrm>
              <a:off x="7308661" y="2413490"/>
              <a:ext cx="409637" cy="409637"/>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mj-lt"/>
                <a:ea typeface="Roboto" panose="02000000000000000000" pitchFamily="2" charset="0"/>
              </a:endParaRPr>
            </a:p>
          </p:txBody>
        </p:sp>
        <p:sp>
          <p:nvSpPr>
            <p:cNvPr id="12" name="TextBox 11"/>
            <p:cNvSpPr txBox="1"/>
            <p:nvPr/>
          </p:nvSpPr>
          <p:spPr>
            <a:xfrm>
              <a:off x="7331379" y="2479809"/>
              <a:ext cx="364201" cy="276998"/>
            </a:xfrm>
            <a:prstGeom prst="rect">
              <a:avLst/>
            </a:prstGeom>
            <a:noFill/>
          </p:spPr>
          <p:txBody>
            <a:bodyPr wrap="none">
              <a:spAutoFit/>
            </a:bodyPr>
            <a:lstStyle/>
            <a:p>
              <a:pPr algn="ctr">
                <a:defRPr/>
              </a:pPr>
              <a:r>
                <a:rPr lang="en-US" sz="1200" dirty="0">
                  <a:solidFill>
                    <a:schemeClr val="bg1"/>
                  </a:solidFill>
                  <a:latin typeface="+mj-lt"/>
                  <a:ea typeface="Roboto" panose="02000000000000000000" pitchFamily="2" charset="0"/>
                </a:rPr>
                <a:t>01</a:t>
              </a:r>
            </a:p>
          </p:txBody>
        </p:sp>
      </p:grpSp>
      <p:sp>
        <p:nvSpPr>
          <p:cNvPr id="13" name="TextBox 12"/>
          <p:cNvSpPr txBox="1"/>
          <p:nvPr/>
        </p:nvSpPr>
        <p:spPr>
          <a:xfrm>
            <a:off x="1213925" y="2379311"/>
            <a:ext cx="2146300" cy="400110"/>
          </a:xfrm>
          <a:prstGeom prst="rect">
            <a:avLst/>
          </a:prstGeom>
          <a:noFill/>
        </p:spPr>
        <p:txBody>
          <a:bodyPr>
            <a:spAutoFit/>
          </a:bodyPr>
          <a:lstStyle/>
          <a:p>
            <a:pPr>
              <a:defRPr/>
            </a:pPr>
            <a:r>
              <a:rPr lang="en-US" sz="2000" dirty="0">
                <a:solidFill>
                  <a:schemeClr val="bg1">
                    <a:lumMod val="50000"/>
                  </a:schemeClr>
                </a:solidFill>
                <a:ea typeface="Roboto" panose="02000000000000000000" pitchFamily="2" charset="0"/>
                <a:cs typeface="Open Sans" panose="020B0606030504020204" pitchFamily="34" charset="0"/>
              </a:rPr>
              <a:t>$45/pack</a:t>
            </a:r>
          </a:p>
        </p:txBody>
      </p:sp>
      <p:sp>
        <p:nvSpPr>
          <p:cNvPr id="14" name="Oval 13"/>
          <p:cNvSpPr/>
          <p:nvPr/>
        </p:nvSpPr>
        <p:spPr>
          <a:xfrm>
            <a:off x="716508" y="2959279"/>
            <a:ext cx="410633" cy="40851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Roboto" panose="02000000000000000000" pitchFamily="2" charset="0"/>
              <a:ea typeface="Roboto" panose="02000000000000000000" pitchFamily="2" charset="0"/>
            </a:endParaRPr>
          </a:p>
        </p:txBody>
      </p:sp>
      <p:sp>
        <p:nvSpPr>
          <p:cNvPr id="36873" name="TextBox 14"/>
          <p:cNvSpPr txBox="1">
            <a:spLocks noChangeArrowheads="1"/>
          </p:cNvSpPr>
          <p:nvPr/>
        </p:nvSpPr>
        <p:spPr bwMode="auto">
          <a:xfrm>
            <a:off x="740269" y="3024895"/>
            <a:ext cx="360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1200">
                <a:solidFill>
                  <a:schemeClr val="bg1"/>
                </a:solidFill>
                <a:latin typeface="+mj-lt"/>
                <a:ea typeface="Roboto" panose="02000000000000000000" pitchFamily="2" charset="0"/>
              </a:rPr>
              <a:t>02</a:t>
            </a:r>
          </a:p>
        </p:txBody>
      </p:sp>
      <p:sp>
        <p:nvSpPr>
          <p:cNvPr id="16" name="TextBox 15"/>
          <p:cNvSpPr txBox="1"/>
          <p:nvPr/>
        </p:nvSpPr>
        <p:spPr>
          <a:xfrm>
            <a:off x="1213925" y="2978327"/>
            <a:ext cx="2146300" cy="400110"/>
          </a:xfrm>
          <a:prstGeom prst="rect">
            <a:avLst/>
          </a:prstGeom>
          <a:noFill/>
        </p:spPr>
        <p:txBody>
          <a:bodyPr>
            <a:spAutoFit/>
          </a:bodyPr>
          <a:lstStyle/>
          <a:p>
            <a:pPr>
              <a:defRPr/>
            </a:pPr>
            <a:r>
              <a:rPr lang="en-US" sz="2000" dirty="0">
                <a:solidFill>
                  <a:schemeClr val="bg1">
                    <a:lumMod val="50000"/>
                  </a:schemeClr>
                </a:solidFill>
                <a:ea typeface="Roboto" panose="02000000000000000000" pitchFamily="2" charset="0"/>
                <a:cs typeface="Open Sans" panose="020B0606030504020204" pitchFamily="34" charset="0"/>
              </a:rPr>
              <a:t>$77/pack</a:t>
            </a:r>
          </a:p>
        </p:txBody>
      </p:sp>
      <p:sp>
        <p:nvSpPr>
          <p:cNvPr id="17" name="Rectangle 16"/>
          <p:cNvSpPr/>
          <p:nvPr/>
        </p:nvSpPr>
        <p:spPr>
          <a:xfrm>
            <a:off x="622479" y="3748794"/>
            <a:ext cx="3795184" cy="854080"/>
          </a:xfrm>
          <a:prstGeom prst="rect">
            <a:avLst/>
          </a:prstGeom>
        </p:spPr>
        <p:txBody>
          <a:bodyPr>
            <a:spAutoFit/>
          </a:bodyPr>
          <a:lstStyle/>
          <a:p>
            <a:pPr algn="just">
              <a:lnSpc>
                <a:spcPct val="150000"/>
              </a:lnSpc>
              <a:defRPr/>
            </a:pPr>
            <a:r>
              <a:rPr lang="en-US" sz="1100" dirty="0">
                <a:solidFill>
                  <a:schemeClr val="bg1">
                    <a:lumMod val="50000"/>
                  </a:schemeClr>
                </a:solidFill>
                <a:ea typeface="Roboto" panose="02000000000000000000" pitchFamily="2" charset="0"/>
              </a:rPr>
              <a:t>Lorem Ipsum is simply dummy text of as been and typesetting industry. Lorem Ipsum has been the industry's standard as been  </a:t>
            </a:r>
          </a:p>
        </p:txBody>
      </p:sp>
      <p:sp>
        <p:nvSpPr>
          <p:cNvPr id="18" name="TextBox 17"/>
          <p:cNvSpPr txBox="1"/>
          <p:nvPr/>
        </p:nvSpPr>
        <p:spPr>
          <a:xfrm>
            <a:off x="622478" y="1352727"/>
            <a:ext cx="5328813" cy="584775"/>
          </a:xfrm>
          <a:prstGeom prst="rect">
            <a:avLst/>
          </a:prstGeom>
          <a:noFill/>
        </p:spPr>
        <p:txBody>
          <a:bodyPr wrap="square">
            <a:spAutoFit/>
          </a:bodyPr>
          <a:lstStyle/>
          <a:p>
            <a:pPr>
              <a:defRPr/>
            </a:pPr>
            <a:r>
              <a:rPr lang="en-US" sz="3200" spc="300" dirty="0">
                <a:latin typeface="+mj-lt"/>
                <a:ea typeface="Roboto" panose="02000000000000000000" pitchFamily="2" charset="0"/>
              </a:rPr>
              <a:t>PACKET IN BUNDLING</a:t>
            </a:r>
            <a:endParaRPr lang="id-ID" sz="4000" b="1" spc="300" dirty="0">
              <a:latin typeface="+mj-lt"/>
              <a:ea typeface="Roboto" panose="02000000000000000000" pitchFamily="2" charset="0"/>
            </a:endParaRPr>
          </a:p>
        </p:txBody>
      </p:sp>
      <p:sp>
        <p:nvSpPr>
          <p:cNvPr id="19" name="Text Placeholder 45"/>
          <p:cNvSpPr txBox="1">
            <a:spLocks/>
          </p:cNvSpPr>
          <p:nvPr/>
        </p:nvSpPr>
        <p:spPr>
          <a:xfrm>
            <a:off x="622479" y="1003479"/>
            <a:ext cx="3310467"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Roboto" panose="02000000000000000000" pitchFamily="2" charset="0"/>
                <a:cs typeface="Open Sans" panose="020B0606030504020204" pitchFamily="34" charset="0"/>
              </a:rPr>
              <a:t>Water Sport Present</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8388" r="18388"/>
          <a:stretch>
            <a:fillRect/>
          </a:stretch>
        </p:blipFill>
        <p:spPr/>
      </p:pic>
      <p:grpSp>
        <p:nvGrpSpPr>
          <p:cNvPr id="27" name="Group 26"/>
          <p:cNvGrpSpPr/>
          <p:nvPr/>
        </p:nvGrpSpPr>
        <p:grpSpPr>
          <a:xfrm>
            <a:off x="10570209" y="505067"/>
            <a:ext cx="993140" cy="457200"/>
            <a:chOff x="10589260" y="478873"/>
            <a:chExt cx="993140" cy="457200"/>
          </a:xfrm>
        </p:grpSpPr>
        <p:sp>
          <p:nvSpPr>
            <p:cNvPr id="28" name="TextBox 27"/>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2518751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2479" y="1009884"/>
            <a:ext cx="4201584" cy="1569660"/>
          </a:xfrm>
          <a:prstGeom prst="rect">
            <a:avLst/>
          </a:prstGeom>
          <a:noFill/>
        </p:spPr>
        <p:txBody>
          <a:bodyPr>
            <a:spAutoFit/>
          </a:bodyPr>
          <a:lstStyle/>
          <a:p>
            <a:pPr>
              <a:defRPr/>
            </a:pPr>
            <a:r>
              <a:rPr lang="en-US" sz="4800" spc="300" dirty="0">
                <a:latin typeface="+mj-lt"/>
              </a:rPr>
              <a:t>GET YOUR MOMENT!</a:t>
            </a:r>
            <a:endParaRPr lang="id-ID" sz="4800" b="1" spc="300" dirty="0">
              <a:latin typeface="+mj-lt"/>
            </a:endParaRPr>
          </a:p>
        </p:txBody>
      </p:sp>
      <p:grpSp>
        <p:nvGrpSpPr>
          <p:cNvPr id="14" name="Group 13"/>
          <p:cNvGrpSpPr/>
          <p:nvPr/>
        </p:nvGrpSpPr>
        <p:grpSpPr>
          <a:xfrm>
            <a:off x="8490783" y="2310011"/>
            <a:ext cx="409638" cy="409638"/>
            <a:chOff x="7308661" y="2413490"/>
            <a:chExt cx="409637" cy="409637"/>
          </a:xfrm>
          <a:solidFill>
            <a:schemeClr val="accent4"/>
          </a:solidFill>
        </p:grpSpPr>
        <p:sp>
          <p:nvSpPr>
            <p:cNvPr id="15" name="Oval 14"/>
            <p:cNvSpPr/>
            <p:nvPr/>
          </p:nvSpPr>
          <p:spPr>
            <a:xfrm>
              <a:off x="7308661" y="2413490"/>
              <a:ext cx="409637" cy="409637"/>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mj-lt"/>
              </a:endParaRPr>
            </a:p>
          </p:txBody>
        </p:sp>
        <p:sp>
          <p:nvSpPr>
            <p:cNvPr id="16" name="TextBox 15"/>
            <p:cNvSpPr txBox="1"/>
            <p:nvPr/>
          </p:nvSpPr>
          <p:spPr>
            <a:xfrm>
              <a:off x="7331379" y="2479809"/>
              <a:ext cx="364201" cy="276998"/>
            </a:xfrm>
            <a:prstGeom prst="rect">
              <a:avLst/>
            </a:prstGeom>
            <a:noFill/>
          </p:spPr>
          <p:txBody>
            <a:bodyPr wrap="none">
              <a:spAutoFit/>
            </a:bodyPr>
            <a:lstStyle/>
            <a:p>
              <a:pPr algn="ctr">
                <a:defRPr/>
              </a:pPr>
              <a:r>
                <a:rPr lang="en-US" sz="1200" dirty="0">
                  <a:solidFill>
                    <a:schemeClr val="bg1"/>
                  </a:solidFill>
                  <a:latin typeface="+mj-lt"/>
                </a:rPr>
                <a:t>01</a:t>
              </a:r>
            </a:p>
          </p:txBody>
        </p:sp>
      </p:grpSp>
      <p:sp>
        <p:nvSpPr>
          <p:cNvPr id="17" name="Oval 16"/>
          <p:cNvSpPr/>
          <p:nvPr/>
        </p:nvSpPr>
        <p:spPr>
          <a:xfrm>
            <a:off x="8485718" y="3210985"/>
            <a:ext cx="410633" cy="40851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endParaRPr>
          </a:p>
        </p:txBody>
      </p:sp>
      <p:sp>
        <p:nvSpPr>
          <p:cNvPr id="37898" name="TextBox 17"/>
          <p:cNvSpPr txBox="1">
            <a:spLocks noChangeArrowheads="1"/>
          </p:cNvSpPr>
          <p:nvPr/>
        </p:nvSpPr>
        <p:spPr bwMode="auto">
          <a:xfrm>
            <a:off x="8511595" y="3276601"/>
            <a:ext cx="360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eaLnBrk="1" hangingPunct="1"/>
            <a:r>
              <a:rPr lang="en-US" altLang="en-US" sz="1200">
                <a:solidFill>
                  <a:schemeClr val="bg1"/>
                </a:solidFill>
                <a:latin typeface="+mj-lt"/>
              </a:rPr>
              <a:t>02</a:t>
            </a:r>
          </a:p>
        </p:txBody>
      </p:sp>
      <p:sp>
        <p:nvSpPr>
          <p:cNvPr id="19" name="Rectangle 18"/>
          <p:cNvSpPr/>
          <p:nvPr/>
        </p:nvSpPr>
        <p:spPr>
          <a:xfrm>
            <a:off x="9010651" y="2192867"/>
            <a:ext cx="2334683"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as been</a:t>
            </a:r>
          </a:p>
        </p:txBody>
      </p:sp>
      <p:sp>
        <p:nvSpPr>
          <p:cNvPr id="20" name="Rectangle 19"/>
          <p:cNvSpPr/>
          <p:nvPr/>
        </p:nvSpPr>
        <p:spPr>
          <a:xfrm>
            <a:off x="8966201" y="3077633"/>
            <a:ext cx="2334684"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as been</a:t>
            </a:r>
          </a:p>
        </p:txBody>
      </p:sp>
      <p:grpSp>
        <p:nvGrpSpPr>
          <p:cNvPr id="21" name="Group 20"/>
          <p:cNvGrpSpPr/>
          <p:nvPr/>
        </p:nvGrpSpPr>
        <p:grpSpPr>
          <a:xfrm>
            <a:off x="8507031" y="4052554"/>
            <a:ext cx="409638" cy="409638"/>
            <a:chOff x="7308661" y="2413490"/>
            <a:chExt cx="409637" cy="409637"/>
          </a:xfrm>
          <a:solidFill>
            <a:schemeClr val="accent4"/>
          </a:solidFill>
        </p:grpSpPr>
        <p:sp>
          <p:nvSpPr>
            <p:cNvPr id="22" name="Oval 21"/>
            <p:cNvSpPr/>
            <p:nvPr/>
          </p:nvSpPr>
          <p:spPr>
            <a:xfrm>
              <a:off x="7308661" y="2413490"/>
              <a:ext cx="409637" cy="409637"/>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bg1"/>
                </a:solidFill>
                <a:latin typeface="+mj-lt"/>
              </a:endParaRPr>
            </a:p>
          </p:txBody>
        </p:sp>
        <p:sp>
          <p:nvSpPr>
            <p:cNvPr id="27" name="TextBox 26"/>
            <p:cNvSpPr txBox="1"/>
            <p:nvPr/>
          </p:nvSpPr>
          <p:spPr>
            <a:xfrm>
              <a:off x="7331379" y="2479809"/>
              <a:ext cx="364201" cy="276998"/>
            </a:xfrm>
            <a:prstGeom prst="rect">
              <a:avLst/>
            </a:prstGeom>
            <a:noFill/>
          </p:spPr>
          <p:txBody>
            <a:bodyPr wrap="none">
              <a:spAutoFit/>
            </a:bodyPr>
            <a:lstStyle/>
            <a:p>
              <a:pPr algn="ctr">
                <a:defRPr/>
              </a:pPr>
              <a:r>
                <a:rPr lang="en-US" sz="1200" dirty="0">
                  <a:solidFill>
                    <a:schemeClr val="bg1"/>
                  </a:solidFill>
                  <a:latin typeface="+mj-lt"/>
                </a:rPr>
                <a:t>03</a:t>
              </a:r>
            </a:p>
          </p:txBody>
        </p:sp>
      </p:grpSp>
      <p:sp>
        <p:nvSpPr>
          <p:cNvPr id="28" name="Rectangle 27"/>
          <p:cNvSpPr/>
          <p:nvPr/>
        </p:nvSpPr>
        <p:spPr>
          <a:xfrm>
            <a:off x="8997951" y="3934884"/>
            <a:ext cx="2336800"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as been</a:t>
            </a:r>
          </a:p>
        </p:txBody>
      </p:sp>
      <p:sp>
        <p:nvSpPr>
          <p:cNvPr id="30" name="Rectangle 29"/>
          <p:cNvSpPr/>
          <p:nvPr/>
        </p:nvSpPr>
        <p:spPr>
          <a:xfrm>
            <a:off x="635357" y="2699520"/>
            <a:ext cx="3833611" cy="1615827"/>
          </a:xfrm>
          <a:prstGeom prst="rect">
            <a:avLst/>
          </a:prstGeom>
        </p:spPr>
        <p:txBody>
          <a:bodyPr wrap="square">
            <a:spAutoFit/>
          </a:bodyPr>
          <a:lstStyle/>
          <a:p>
            <a:pPr>
              <a:lnSpc>
                <a:spcPct val="150000"/>
              </a:lnSpc>
              <a:defRPr/>
            </a:pPr>
            <a:r>
              <a:rPr lang="en-US" sz="1100" dirty="0">
                <a:solidFill>
                  <a:schemeClr val="bg1">
                    <a:lumMod val="50000"/>
                  </a:schemeClr>
                </a:solidFill>
              </a:rPr>
              <a:t>Lorem ipsum dolor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consectetur</a:t>
            </a:r>
            <a:r>
              <a:rPr lang="en-US" sz="1100" dirty="0">
                <a:solidFill>
                  <a:schemeClr val="bg1">
                    <a:lumMod val="50000"/>
                  </a:schemeClr>
                </a:solidFill>
              </a:rPr>
              <a:t>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volutpat</a:t>
            </a:r>
            <a:r>
              <a:rPr lang="en-US" sz="1100" dirty="0">
                <a:solidFill>
                  <a:schemeClr val="bg1">
                    <a:lumMod val="50000"/>
                  </a:schemeClr>
                </a:solidFill>
              </a:rPr>
              <a:t> </a:t>
            </a:r>
            <a:r>
              <a:rPr lang="en-US" sz="1100" dirty="0" err="1">
                <a:solidFill>
                  <a:schemeClr val="bg1">
                    <a:lumMod val="50000"/>
                  </a:schemeClr>
                </a:solidFill>
              </a:rPr>
              <a:t>rhoncus</a:t>
            </a:r>
            <a:r>
              <a:rPr lang="en-US" sz="1100" dirty="0">
                <a:solidFill>
                  <a:schemeClr val="bg1">
                    <a:lumMod val="50000"/>
                  </a:schemeClr>
                </a:solidFill>
              </a:rPr>
              <a:t> </a:t>
            </a:r>
            <a:r>
              <a:rPr lang="en-US" sz="1100" dirty="0" err="1">
                <a:solidFill>
                  <a:schemeClr val="bg1">
                    <a:lumMod val="50000"/>
                  </a:schemeClr>
                </a:solidFill>
              </a:rPr>
              <a:t>lectus</a:t>
            </a:r>
            <a:r>
              <a:rPr lang="en-US" sz="1100" dirty="0">
                <a:solidFill>
                  <a:schemeClr val="bg1">
                    <a:lumMod val="50000"/>
                  </a:schemeClr>
                </a:solidFill>
              </a:rPr>
              <a:t>, </a:t>
            </a:r>
            <a:r>
              <a:rPr lang="en-US" sz="1100" dirty="0" err="1">
                <a:solidFill>
                  <a:schemeClr val="bg1">
                    <a:lumMod val="50000"/>
                  </a:schemeClr>
                </a:solidFill>
              </a:rPr>
              <a:t>ut</a:t>
            </a:r>
            <a:r>
              <a:rPr lang="en-US" sz="1100" dirty="0">
                <a:solidFill>
                  <a:schemeClr val="bg1">
                    <a:lumMod val="50000"/>
                  </a:schemeClr>
                </a:solidFill>
              </a:rPr>
              <a:t> tempus nisi. </a:t>
            </a:r>
            <a:r>
              <a:rPr lang="en-US" sz="1100" dirty="0" err="1">
                <a:solidFill>
                  <a:schemeClr val="bg1">
                    <a:lumMod val="50000"/>
                  </a:schemeClr>
                </a:solidFill>
              </a:rPr>
              <a:t>Praesent</a:t>
            </a:r>
            <a:r>
              <a:rPr lang="en-US" sz="1100" dirty="0">
                <a:solidFill>
                  <a:schemeClr val="bg1">
                    <a:lumMod val="50000"/>
                  </a:schemeClr>
                </a:solidFill>
              </a:rPr>
              <a:t>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accumsan</a:t>
            </a:r>
            <a:r>
              <a:rPr lang="en-US" sz="1100" dirty="0">
                <a:solidFill>
                  <a:schemeClr val="bg1">
                    <a:lumMod val="50000"/>
                  </a:schemeClr>
                </a:solidFill>
              </a:rPr>
              <a:t>, </a:t>
            </a:r>
            <a:r>
              <a:rPr lang="en-US" sz="1100" dirty="0" err="1">
                <a:solidFill>
                  <a:schemeClr val="bg1">
                    <a:lumMod val="50000"/>
                  </a:schemeClr>
                </a:solidFill>
              </a:rPr>
              <a:t>rutrum</a:t>
            </a:r>
            <a:r>
              <a:rPr lang="en-US" sz="1100" dirty="0">
                <a:solidFill>
                  <a:schemeClr val="bg1">
                    <a:lumMod val="50000"/>
                  </a:schemeClr>
                </a:solidFill>
              </a:rPr>
              <a:t> </a:t>
            </a:r>
            <a:r>
              <a:rPr lang="en-US" sz="1100" dirty="0" err="1">
                <a:solidFill>
                  <a:schemeClr val="bg1">
                    <a:lumMod val="50000"/>
                  </a:schemeClr>
                </a:solidFill>
              </a:rPr>
              <a:t>mauris</a:t>
            </a:r>
            <a:r>
              <a:rPr lang="en-US" sz="1100" dirty="0">
                <a:solidFill>
                  <a:schemeClr val="bg1">
                    <a:lumMod val="50000"/>
                  </a:schemeClr>
                </a:solidFill>
              </a:rPr>
              <a:t> </a:t>
            </a:r>
            <a:r>
              <a:rPr lang="en-US" sz="1100" dirty="0" err="1">
                <a:solidFill>
                  <a:schemeClr val="bg1">
                    <a:lumMod val="50000"/>
                  </a:schemeClr>
                </a:solidFill>
              </a:rPr>
              <a:t>eget</a:t>
            </a:r>
            <a:r>
              <a:rPr lang="en-US" sz="1100" dirty="0">
                <a:solidFill>
                  <a:schemeClr val="bg1">
                    <a:lumMod val="50000"/>
                  </a:schemeClr>
                </a:solidFill>
              </a:rPr>
              <a:t>, </a:t>
            </a:r>
            <a:r>
              <a:rPr lang="en-US" sz="1100" dirty="0" err="1">
                <a:solidFill>
                  <a:schemeClr val="bg1">
                    <a:lumMod val="50000"/>
                  </a:schemeClr>
                </a:solidFill>
              </a:rPr>
              <a:t>finibus</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ultrices</a:t>
            </a:r>
            <a:r>
              <a:rPr lang="en-US" sz="1100" dirty="0">
                <a:solidFill>
                  <a:schemeClr val="bg1">
                    <a:lumMod val="50000"/>
                  </a:schemeClr>
                </a:solidFill>
              </a:rPr>
              <a:t> a nisi a </a:t>
            </a:r>
            <a:r>
              <a:rPr lang="en-US" sz="1100" dirty="0" err="1">
                <a:solidFill>
                  <a:schemeClr val="bg1">
                    <a:lumMod val="50000"/>
                  </a:schemeClr>
                </a:solidFill>
              </a:rPr>
              <a:t>blandit</a:t>
            </a:r>
            <a:r>
              <a:rPr lang="en-US" sz="1100" dirty="0">
                <a:solidFill>
                  <a:schemeClr val="bg1">
                    <a:lumMod val="50000"/>
                  </a:schemeClr>
                </a:solidFill>
              </a:rPr>
              <a:t>. </a:t>
            </a:r>
            <a:r>
              <a:rPr lang="en-US" sz="1100" dirty="0" err="1">
                <a:solidFill>
                  <a:schemeClr val="bg1">
                    <a:lumMod val="50000"/>
                  </a:schemeClr>
                </a:solidFill>
              </a:rPr>
              <a:t>Morbi</a:t>
            </a:r>
            <a:r>
              <a:rPr lang="en-US" sz="1100" dirty="0">
                <a:solidFill>
                  <a:schemeClr val="bg1">
                    <a:lumMod val="50000"/>
                  </a:schemeClr>
                </a:solidFill>
              </a:rPr>
              <a:t> </a:t>
            </a:r>
            <a:r>
              <a:rPr lang="en-US" sz="1100" dirty="0" err="1">
                <a:solidFill>
                  <a:schemeClr val="bg1">
                    <a:lumMod val="50000"/>
                  </a:schemeClr>
                </a:solidFill>
              </a:rPr>
              <a:t>scelerisque</a:t>
            </a:r>
            <a:r>
              <a:rPr lang="en-US" sz="1100" dirty="0">
                <a:solidFill>
                  <a:schemeClr val="bg1">
                    <a:lumMod val="50000"/>
                  </a:schemeClr>
                </a:solidFill>
              </a:rPr>
              <a:t> in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sed</a:t>
            </a:r>
            <a:r>
              <a:rPr lang="en-US" sz="1100" dirty="0">
                <a:solidFill>
                  <a:schemeClr val="bg1">
                    <a:lumMod val="50000"/>
                  </a:schemeClr>
                </a:solidFill>
              </a:rPr>
              <a:t> </a:t>
            </a:r>
            <a:r>
              <a:rPr lang="en-US" sz="1100" dirty="0" err="1">
                <a:solidFill>
                  <a:schemeClr val="bg1">
                    <a:lumMod val="50000"/>
                  </a:schemeClr>
                </a:solidFill>
              </a:rPr>
              <a:t>eleifend</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pellentesque</a:t>
            </a:r>
            <a:r>
              <a:rPr lang="en-US" sz="1100" dirty="0">
                <a:solidFill>
                  <a:schemeClr val="bg1">
                    <a:lumMod val="50000"/>
                  </a:schemeClr>
                </a:solidFill>
              </a:rPr>
              <a:t>, </a:t>
            </a:r>
            <a:r>
              <a:rPr lang="en-US" sz="1100" dirty="0" err="1">
                <a:solidFill>
                  <a:schemeClr val="bg1">
                    <a:lumMod val="50000"/>
                  </a:schemeClr>
                </a:solidFill>
              </a:rPr>
              <a:t>orci</a:t>
            </a:r>
            <a:r>
              <a:rPr lang="en-US" sz="1100" dirty="0">
                <a:solidFill>
                  <a:schemeClr val="bg1">
                    <a:lumMod val="50000"/>
                  </a:schemeClr>
                </a:solidFill>
              </a:rPr>
              <a:t> </a:t>
            </a:r>
            <a:r>
              <a:rPr lang="en-US" sz="1100" dirty="0" err="1">
                <a:solidFill>
                  <a:schemeClr val="bg1">
                    <a:lumMod val="50000"/>
                  </a:schemeClr>
                </a:solidFill>
              </a:rPr>
              <a:t>quis</a:t>
            </a:r>
            <a:r>
              <a:rPr lang="en-US" sz="1100" dirty="0">
                <a:solidFill>
                  <a:schemeClr val="bg1">
                    <a:lumMod val="50000"/>
                  </a:schemeClr>
                </a:solidFill>
              </a:rPr>
              <a:t> </a:t>
            </a:r>
            <a:r>
              <a:rPr lang="en-US" sz="1100" dirty="0" err="1">
                <a:solidFill>
                  <a:schemeClr val="bg1">
                    <a:lumMod val="50000"/>
                  </a:schemeClr>
                </a:solidFill>
              </a:rPr>
              <a:t>iaculis</a:t>
            </a:r>
            <a:r>
              <a:rPr lang="en-US" sz="1100" dirty="0">
                <a:solidFill>
                  <a:schemeClr val="bg1">
                    <a:lumMod val="50000"/>
                  </a:schemeClr>
                </a:solidFill>
              </a:rPr>
              <a:t> dictum, </a:t>
            </a:r>
            <a:r>
              <a:rPr lang="en-US" sz="1100" dirty="0" err="1">
                <a:solidFill>
                  <a:schemeClr val="bg1">
                    <a:lumMod val="50000"/>
                  </a:schemeClr>
                </a:solidFill>
              </a:rPr>
              <a:t>velit</a:t>
            </a:r>
            <a:r>
              <a:rPr lang="en-US" sz="1100" dirty="0">
                <a:solidFill>
                  <a:schemeClr val="bg1">
                    <a:lumMod val="50000"/>
                  </a:schemeClr>
                </a:solidFill>
              </a:rPr>
              <a:t> </a:t>
            </a:r>
            <a:r>
              <a:rPr lang="en-US" sz="1100" dirty="0" err="1">
                <a:solidFill>
                  <a:schemeClr val="bg1">
                    <a:lumMod val="50000"/>
                  </a:schemeClr>
                </a:solidFill>
              </a:rPr>
              <a:t>nulla</a:t>
            </a:r>
            <a:r>
              <a:rPr lang="en-US" sz="1100" dirty="0">
                <a:solidFill>
                  <a:schemeClr val="bg1">
                    <a:lumMod val="50000"/>
                  </a:schemeClr>
                </a:solidFill>
              </a:rPr>
              <a:t> </a:t>
            </a:r>
            <a:r>
              <a:rPr lang="en-US" sz="1100" dirty="0" err="1">
                <a:solidFill>
                  <a:schemeClr val="bg1">
                    <a:lumMod val="50000"/>
                  </a:schemeClr>
                </a:solidFill>
              </a:rPr>
              <a:t>sodales</a:t>
            </a:r>
            <a:r>
              <a:rPr lang="en-US" sz="1100" dirty="0">
                <a:solidFill>
                  <a:schemeClr val="bg1">
                    <a:lumMod val="50000"/>
                  </a:schemeClr>
                </a:solidFill>
              </a:rPr>
              <a:t> dolor</a:t>
            </a:r>
          </a:p>
        </p:txBody>
      </p:sp>
      <p:sp>
        <p:nvSpPr>
          <p:cNvPr id="34" name="TextBox 33"/>
          <p:cNvSpPr txBox="1"/>
          <p:nvPr/>
        </p:nvSpPr>
        <p:spPr>
          <a:xfrm>
            <a:off x="5547785" y="4936068"/>
            <a:ext cx="2146300" cy="461665"/>
          </a:xfrm>
          <a:prstGeom prst="rect">
            <a:avLst/>
          </a:prstGeom>
          <a:noFill/>
        </p:spPr>
        <p:txBody>
          <a:bodyPr>
            <a:spAutoFit/>
          </a:bodyPr>
          <a:lstStyle/>
          <a:p>
            <a:pPr algn="ctr">
              <a:defRPr/>
            </a:pPr>
            <a:r>
              <a:rPr lang="en-US" sz="2400" b="1" dirty="0">
                <a:solidFill>
                  <a:schemeClr val="accent4"/>
                </a:solidFill>
                <a:latin typeface="+mj-lt"/>
                <a:ea typeface="Open Sans" panose="020B0606030504020204" pitchFamily="34" charset="0"/>
                <a:cs typeface="Open Sans" panose="020B0606030504020204" pitchFamily="34" charset="0"/>
              </a:rPr>
              <a:t>$20</a:t>
            </a:r>
            <a:r>
              <a:rPr lang="en-US" sz="2400" b="1" dirty="0">
                <a:solidFill>
                  <a:schemeClr val="tx1">
                    <a:lumMod val="95000"/>
                    <a:lumOff val="5000"/>
                  </a:schemeClr>
                </a:solidFill>
                <a:latin typeface="+mj-lt"/>
                <a:ea typeface="Open Sans" panose="020B0606030504020204" pitchFamily="34" charset="0"/>
                <a:cs typeface="Open Sans" panose="020B0606030504020204" pitchFamily="34" charset="0"/>
              </a:rPr>
              <a:t>/pack</a:t>
            </a:r>
          </a:p>
        </p:txBody>
      </p:sp>
      <p:sp>
        <p:nvSpPr>
          <p:cNvPr id="37" name="Freeform 99"/>
          <p:cNvSpPr>
            <a:spLocks noEditPoints="1"/>
          </p:cNvSpPr>
          <p:nvPr/>
        </p:nvSpPr>
        <p:spPr bwMode="auto">
          <a:xfrm>
            <a:off x="5651500" y="4663633"/>
            <a:ext cx="124884" cy="201083"/>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chemeClr val="bg1">
              <a:lumMod val="50000"/>
            </a:schemeClr>
          </a:solidFill>
          <a:ln w="9525">
            <a:noFill/>
            <a:round/>
            <a:headEnd/>
            <a:tailEnd/>
          </a:ln>
        </p:spPr>
        <p:txBody>
          <a:bodyPr/>
          <a:lstStyle/>
          <a:p>
            <a:pPr>
              <a:defRPr/>
            </a:pPr>
            <a:endParaRPr lang="en-US" sz="2400" dirty="0"/>
          </a:p>
        </p:txBody>
      </p:sp>
      <p:sp>
        <p:nvSpPr>
          <p:cNvPr id="38" name="Rectangle 37"/>
          <p:cNvSpPr/>
          <p:nvPr/>
        </p:nvSpPr>
        <p:spPr>
          <a:xfrm>
            <a:off x="5776384" y="4591051"/>
            <a:ext cx="2446867" cy="346249"/>
          </a:xfrm>
          <a:prstGeom prst="rect">
            <a:avLst/>
          </a:prstGeom>
        </p:spPr>
        <p:txBody>
          <a:bodyPr>
            <a:spAutoFit/>
          </a:bodyPr>
          <a:lstStyle/>
          <a:p>
            <a:pPr>
              <a:lnSpc>
                <a:spcPct val="150000"/>
              </a:lnSpc>
              <a:defRPr/>
            </a:pPr>
            <a:r>
              <a:rPr lang="en-US" sz="1100" dirty="0">
                <a:solidFill>
                  <a:schemeClr val="tx1">
                    <a:lumMod val="95000"/>
                    <a:lumOff val="5000"/>
                  </a:schemeClr>
                </a:solidFill>
              </a:rPr>
              <a:t>LABUAN BAJO, INDONESIA</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988" r="16988"/>
          <a:stretch>
            <a:fillRect/>
          </a:stretch>
        </p:blipFill>
        <p:spPr/>
      </p:pic>
      <p:grpSp>
        <p:nvGrpSpPr>
          <p:cNvPr id="31" name="Group 30"/>
          <p:cNvGrpSpPr/>
          <p:nvPr/>
        </p:nvGrpSpPr>
        <p:grpSpPr>
          <a:xfrm>
            <a:off x="10570209" y="505067"/>
            <a:ext cx="993140" cy="457200"/>
            <a:chOff x="10589260" y="478873"/>
            <a:chExt cx="993140" cy="457200"/>
          </a:xfrm>
        </p:grpSpPr>
        <p:sp>
          <p:nvSpPr>
            <p:cNvPr id="32" name="TextBox 31"/>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332356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6105985" y="1356275"/>
            <a:ext cx="5457364" cy="584775"/>
          </a:xfrm>
          <a:prstGeom prst="rect">
            <a:avLst/>
          </a:prstGeom>
          <a:noFill/>
        </p:spPr>
        <p:txBody>
          <a:bodyPr wrap="square">
            <a:spAutoFit/>
          </a:bodyPr>
          <a:lstStyle/>
          <a:p>
            <a:pPr>
              <a:defRPr/>
            </a:pPr>
            <a:r>
              <a:rPr lang="en-US" sz="3200" spc="300" dirty="0">
                <a:latin typeface="+mj-lt"/>
              </a:rPr>
              <a:t>ABOUT THE FACILITY </a:t>
            </a:r>
            <a:endParaRPr lang="id-ID" sz="4000" b="1" spc="300" dirty="0">
              <a:latin typeface="+mj-lt"/>
            </a:endParaRPr>
          </a:p>
        </p:txBody>
      </p:sp>
      <p:sp>
        <p:nvSpPr>
          <p:cNvPr id="45" name="Text Placeholder 45"/>
          <p:cNvSpPr txBox="1">
            <a:spLocks/>
          </p:cNvSpPr>
          <p:nvPr/>
        </p:nvSpPr>
        <p:spPr>
          <a:xfrm>
            <a:off x="6105986" y="1004909"/>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pic>
        <p:nvPicPr>
          <p:cNvPr id="7" name="Picture Placeholder 6"/>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1631" r="11631"/>
          <a:stretch>
            <a:fillRect/>
          </a:stretch>
        </p:blipFill>
        <p:spPr/>
      </p:pic>
      <p:grpSp>
        <p:nvGrpSpPr>
          <p:cNvPr id="28" name="Group 27"/>
          <p:cNvGrpSpPr/>
          <p:nvPr/>
        </p:nvGrpSpPr>
        <p:grpSpPr>
          <a:xfrm>
            <a:off x="10570209" y="505067"/>
            <a:ext cx="993140" cy="457200"/>
            <a:chOff x="10589260" y="478873"/>
            <a:chExt cx="993140" cy="457200"/>
          </a:xfrm>
        </p:grpSpPr>
        <p:sp>
          <p:nvSpPr>
            <p:cNvPr id="30" name="TextBox 29"/>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grpSp>
        <p:nvGrpSpPr>
          <p:cNvPr id="6" name="Group 5"/>
          <p:cNvGrpSpPr/>
          <p:nvPr/>
        </p:nvGrpSpPr>
        <p:grpSpPr>
          <a:xfrm>
            <a:off x="6108103" y="2656416"/>
            <a:ext cx="1013884" cy="772584"/>
            <a:chOff x="6108103" y="2291841"/>
            <a:chExt cx="1013884" cy="772584"/>
          </a:xfrm>
        </p:grpSpPr>
        <p:sp>
          <p:nvSpPr>
            <p:cNvPr id="46" name="Rectangle 45"/>
            <p:cNvSpPr/>
            <p:nvPr/>
          </p:nvSpPr>
          <p:spPr>
            <a:xfrm>
              <a:off x="6165254" y="2291841"/>
              <a:ext cx="884767" cy="772584"/>
            </a:xfrm>
            <a:prstGeom prst="rect">
              <a:avLst/>
            </a:prstGeom>
            <a:noFill/>
            <a:ln>
              <a:solidFill>
                <a:schemeClr val="accent4"/>
              </a:solid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latin typeface="+mj-lt"/>
              </a:endParaRPr>
            </a:p>
          </p:txBody>
        </p:sp>
        <p:sp>
          <p:nvSpPr>
            <p:cNvPr id="56" name="Rectangle 55"/>
            <p:cNvSpPr/>
            <p:nvPr/>
          </p:nvSpPr>
          <p:spPr>
            <a:xfrm>
              <a:off x="6108103" y="2666492"/>
              <a:ext cx="1013884" cy="323165"/>
            </a:xfrm>
            <a:prstGeom prst="rect">
              <a:avLst/>
            </a:prstGeom>
          </p:spPr>
          <p:txBody>
            <a:bodyPr>
              <a:spAutoFit/>
            </a:bodyPr>
            <a:lstStyle/>
            <a:p>
              <a:pPr algn="ctr">
                <a:lnSpc>
                  <a:spcPct val="150000"/>
                </a:lnSpc>
                <a:defRPr/>
              </a:pPr>
              <a:r>
                <a:rPr lang="en-US" sz="1000" spc="300" dirty="0">
                  <a:solidFill>
                    <a:schemeClr val="tx1">
                      <a:lumMod val="50000"/>
                    </a:schemeClr>
                  </a:solidFill>
                  <a:latin typeface="+mj-lt"/>
                </a:rPr>
                <a:t>QUALITY</a:t>
              </a:r>
            </a:p>
          </p:txBody>
        </p:sp>
        <p:sp>
          <p:nvSpPr>
            <p:cNvPr id="60" name="Freeform 23"/>
            <p:cNvSpPr>
              <a:spLocks noEditPoints="1"/>
            </p:cNvSpPr>
            <p:nvPr/>
          </p:nvSpPr>
          <p:spPr bwMode="auto">
            <a:xfrm>
              <a:off x="6489103" y="2509859"/>
              <a:ext cx="249767" cy="209549"/>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accent4"/>
            </a:solidFill>
            <a:ln w="9525">
              <a:noFill/>
              <a:round/>
              <a:headEnd/>
              <a:tailEnd/>
            </a:ln>
          </p:spPr>
          <p:txBody>
            <a:bodyPr/>
            <a:lstStyle/>
            <a:p>
              <a:pPr>
                <a:defRPr/>
              </a:pPr>
              <a:endParaRPr lang="en-US" sz="2400" dirty="0">
                <a:latin typeface="+mj-lt"/>
              </a:endParaRPr>
            </a:p>
          </p:txBody>
        </p:sp>
      </p:grpSp>
      <p:grpSp>
        <p:nvGrpSpPr>
          <p:cNvPr id="5" name="Group 4"/>
          <p:cNvGrpSpPr/>
          <p:nvPr/>
        </p:nvGrpSpPr>
        <p:grpSpPr>
          <a:xfrm>
            <a:off x="7881900" y="2656416"/>
            <a:ext cx="1013883" cy="772584"/>
            <a:chOff x="7270153" y="2291841"/>
            <a:chExt cx="1013883" cy="772584"/>
          </a:xfrm>
        </p:grpSpPr>
        <p:sp>
          <p:nvSpPr>
            <p:cNvPr id="48" name="Rectangle 47"/>
            <p:cNvSpPr/>
            <p:nvPr/>
          </p:nvSpPr>
          <p:spPr>
            <a:xfrm>
              <a:off x="7325187" y="2291841"/>
              <a:ext cx="884767" cy="7725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latin typeface="+mj-lt"/>
              </a:endParaRPr>
            </a:p>
          </p:txBody>
        </p:sp>
        <p:sp>
          <p:nvSpPr>
            <p:cNvPr id="57" name="Rectangle 56"/>
            <p:cNvSpPr/>
            <p:nvPr/>
          </p:nvSpPr>
          <p:spPr>
            <a:xfrm>
              <a:off x="7270153" y="2658026"/>
              <a:ext cx="1013883" cy="323165"/>
            </a:xfrm>
            <a:prstGeom prst="rect">
              <a:avLst/>
            </a:prstGeom>
          </p:spPr>
          <p:txBody>
            <a:bodyPr>
              <a:spAutoFit/>
            </a:bodyPr>
            <a:lstStyle/>
            <a:p>
              <a:pPr algn="ctr">
                <a:lnSpc>
                  <a:spcPct val="150000"/>
                </a:lnSpc>
                <a:defRPr/>
              </a:pPr>
              <a:r>
                <a:rPr lang="en-US" sz="1000" spc="300" dirty="0">
                  <a:solidFill>
                    <a:schemeClr val="tx1">
                      <a:lumMod val="50000"/>
                    </a:schemeClr>
                  </a:solidFill>
                  <a:latin typeface="+mj-lt"/>
                </a:rPr>
                <a:t>PLACE</a:t>
              </a:r>
            </a:p>
          </p:txBody>
        </p:sp>
        <p:sp>
          <p:nvSpPr>
            <p:cNvPr id="61" name="Freeform 99"/>
            <p:cNvSpPr>
              <a:spLocks noEditPoints="1"/>
            </p:cNvSpPr>
            <p:nvPr/>
          </p:nvSpPr>
          <p:spPr bwMode="auto">
            <a:xfrm>
              <a:off x="7670202" y="2448475"/>
              <a:ext cx="135467" cy="215900"/>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chemeClr val="accent4"/>
            </a:solidFill>
            <a:ln w="9525">
              <a:noFill/>
              <a:round/>
              <a:headEnd/>
              <a:tailEnd/>
            </a:ln>
          </p:spPr>
          <p:txBody>
            <a:bodyPr/>
            <a:lstStyle/>
            <a:p>
              <a:pPr>
                <a:defRPr/>
              </a:pPr>
              <a:endParaRPr lang="en-US" sz="2400" dirty="0">
                <a:latin typeface="+mj-lt"/>
              </a:endParaRPr>
            </a:p>
          </p:txBody>
        </p:sp>
      </p:grpSp>
      <p:grpSp>
        <p:nvGrpSpPr>
          <p:cNvPr id="3" name="Group 2"/>
          <p:cNvGrpSpPr/>
          <p:nvPr/>
        </p:nvGrpSpPr>
        <p:grpSpPr>
          <a:xfrm>
            <a:off x="9655696" y="2657537"/>
            <a:ext cx="1013884" cy="772584"/>
            <a:chOff x="8432203" y="2291841"/>
            <a:chExt cx="1013884" cy="772584"/>
          </a:xfrm>
        </p:grpSpPr>
        <p:sp>
          <p:nvSpPr>
            <p:cNvPr id="47" name="Rectangle 46"/>
            <p:cNvSpPr/>
            <p:nvPr/>
          </p:nvSpPr>
          <p:spPr>
            <a:xfrm>
              <a:off x="8485120" y="2291841"/>
              <a:ext cx="884767" cy="772584"/>
            </a:xfrm>
            <a:prstGeom prst="rect">
              <a:avLst/>
            </a:prstGeom>
            <a:noFill/>
            <a:ln>
              <a:solidFill>
                <a:schemeClr val="accent4"/>
              </a:solid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latin typeface="+mj-lt"/>
              </a:endParaRPr>
            </a:p>
          </p:txBody>
        </p:sp>
        <p:sp>
          <p:nvSpPr>
            <p:cNvPr id="58" name="Rectangle 57"/>
            <p:cNvSpPr/>
            <p:nvPr/>
          </p:nvSpPr>
          <p:spPr>
            <a:xfrm>
              <a:off x="8432203" y="2647441"/>
              <a:ext cx="1013884" cy="323165"/>
            </a:xfrm>
            <a:prstGeom prst="rect">
              <a:avLst/>
            </a:prstGeom>
          </p:spPr>
          <p:txBody>
            <a:bodyPr>
              <a:spAutoFit/>
            </a:bodyPr>
            <a:lstStyle/>
            <a:p>
              <a:pPr algn="ctr">
                <a:lnSpc>
                  <a:spcPct val="150000"/>
                </a:lnSpc>
                <a:defRPr/>
              </a:pPr>
              <a:r>
                <a:rPr lang="en-US" sz="1000" spc="300" dirty="0">
                  <a:solidFill>
                    <a:schemeClr val="tx1">
                      <a:lumMod val="50000"/>
                    </a:schemeClr>
                  </a:solidFill>
                  <a:latin typeface="+mj-lt"/>
                </a:rPr>
                <a:t>BOOKING</a:t>
              </a:r>
            </a:p>
          </p:txBody>
        </p:sp>
        <p:sp>
          <p:nvSpPr>
            <p:cNvPr id="62" name="Freeform 104"/>
            <p:cNvSpPr>
              <a:spLocks noEditPoints="1"/>
            </p:cNvSpPr>
            <p:nvPr/>
          </p:nvSpPr>
          <p:spPr bwMode="auto">
            <a:xfrm>
              <a:off x="8838602" y="2469642"/>
              <a:ext cx="213784" cy="207433"/>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chemeClr val="accent4"/>
            </a:solidFill>
            <a:ln w="9525">
              <a:noFill/>
              <a:round/>
              <a:headEnd/>
              <a:tailEnd/>
            </a:ln>
          </p:spPr>
          <p:txBody>
            <a:bodyPr/>
            <a:lstStyle/>
            <a:p>
              <a:pPr>
                <a:defRPr/>
              </a:pPr>
              <a:endParaRPr lang="en-US" sz="2400" dirty="0">
                <a:latin typeface="+mj-lt"/>
              </a:endParaRPr>
            </a:p>
          </p:txBody>
        </p:sp>
      </p:grpSp>
      <p:sp>
        <p:nvSpPr>
          <p:cNvPr id="59" name="Rectangle 58"/>
          <p:cNvSpPr/>
          <p:nvPr/>
        </p:nvSpPr>
        <p:spPr>
          <a:xfrm>
            <a:off x="6118686" y="3860800"/>
            <a:ext cx="5163207" cy="1333698"/>
          </a:xfrm>
          <a:prstGeom prst="rect">
            <a:avLst/>
          </a:prstGeom>
        </p:spPr>
        <p:txBody>
          <a:bodyPr wrap="square">
            <a:spAutoFit/>
          </a:bodyPr>
          <a:lstStyle/>
          <a:p>
            <a:pPr>
              <a:lnSpc>
                <a:spcPct val="150000"/>
              </a:lnSpc>
              <a:defRPr/>
            </a:pPr>
            <a:r>
              <a:rPr lang="en-US" sz="1100" dirty="0">
                <a:solidFill>
                  <a:schemeClr val="bg1">
                    <a:lumMod val="50000"/>
                  </a:schemeClr>
                </a:solidFill>
              </a:rPr>
              <a:t>Lorem ipsum dolor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consectetur</a:t>
            </a:r>
            <a:r>
              <a:rPr lang="en-US" sz="1100" dirty="0">
                <a:solidFill>
                  <a:schemeClr val="bg1">
                    <a:lumMod val="50000"/>
                  </a:schemeClr>
                </a:solidFill>
              </a:rPr>
              <a:t>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volutpat</a:t>
            </a:r>
            <a:r>
              <a:rPr lang="en-US" sz="1100" dirty="0">
                <a:solidFill>
                  <a:schemeClr val="bg1">
                    <a:lumMod val="50000"/>
                  </a:schemeClr>
                </a:solidFill>
              </a:rPr>
              <a:t> </a:t>
            </a:r>
            <a:r>
              <a:rPr lang="en-US" sz="1100" dirty="0" err="1">
                <a:solidFill>
                  <a:schemeClr val="bg1">
                    <a:lumMod val="50000"/>
                  </a:schemeClr>
                </a:solidFill>
              </a:rPr>
              <a:t>rhoncus</a:t>
            </a:r>
            <a:r>
              <a:rPr lang="en-US" sz="1100" dirty="0">
                <a:solidFill>
                  <a:schemeClr val="bg1">
                    <a:lumMod val="50000"/>
                  </a:schemeClr>
                </a:solidFill>
              </a:rPr>
              <a:t> </a:t>
            </a:r>
            <a:r>
              <a:rPr lang="en-US" sz="1100" dirty="0" err="1">
                <a:solidFill>
                  <a:schemeClr val="bg1">
                    <a:lumMod val="50000"/>
                  </a:schemeClr>
                </a:solidFill>
              </a:rPr>
              <a:t>lectus</a:t>
            </a:r>
            <a:r>
              <a:rPr lang="en-US" sz="1100" dirty="0">
                <a:solidFill>
                  <a:schemeClr val="bg1">
                    <a:lumMod val="50000"/>
                  </a:schemeClr>
                </a:solidFill>
              </a:rPr>
              <a:t>, </a:t>
            </a:r>
            <a:r>
              <a:rPr lang="en-US" sz="1100" dirty="0" err="1">
                <a:solidFill>
                  <a:schemeClr val="bg1">
                    <a:lumMod val="50000"/>
                  </a:schemeClr>
                </a:solidFill>
              </a:rPr>
              <a:t>ut</a:t>
            </a:r>
            <a:r>
              <a:rPr lang="en-US" sz="1100" dirty="0">
                <a:solidFill>
                  <a:schemeClr val="bg1">
                    <a:lumMod val="50000"/>
                  </a:schemeClr>
                </a:solidFill>
              </a:rPr>
              <a:t> tempus nisi. </a:t>
            </a:r>
            <a:r>
              <a:rPr lang="en-US" sz="1100" dirty="0" err="1">
                <a:solidFill>
                  <a:schemeClr val="bg1">
                    <a:lumMod val="50000"/>
                  </a:schemeClr>
                </a:solidFill>
              </a:rPr>
              <a:t>Praesent</a:t>
            </a:r>
            <a:r>
              <a:rPr lang="en-US" sz="1100" dirty="0">
                <a:solidFill>
                  <a:schemeClr val="bg1">
                    <a:lumMod val="50000"/>
                  </a:schemeClr>
                </a:solidFill>
              </a:rPr>
              <a:t>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accumsan</a:t>
            </a:r>
            <a:r>
              <a:rPr lang="en-US" sz="1100" dirty="0">
                <a:solidFill>
                  <a:schemeClr val="bg1">
                    <a:lumMod val="50000"/>
                  </a:schemeClr>
                </a:solidFill>
              </a:rPr>
              <a:t>, </a:t>
            </a:r>
            <a:r>
              <a:rPr lang="en-US" sz="1100" dirty="0" err="1">
                <a:solidFill>
                  <a:schemeClr val="bg1">
                    <a:lumMod val="50000"/>
                  </a:schemeClr>
                </a:solidFill>
              </a:rPr>
              <a:t>rutrum</a:t>
            </a:r>
            <a:r>
              <a:rPr lang="en-US" sz="1100" dirty="0">
                <a:solidFill>
                  <a:schemeClr val="bg1">
                    <a:lumMod val="50000"/>
                  </a:schemeClr>
                </a:solidFill>
              </a:rPr>
              <a:t> </a:t>
            </a:r>
            <a:r>
              <a:rPr lang="en-US" sz="1100" dirty="0" err="1">
                <a:solidFill>
                  <a:schemeClr val="bg1">
                    <a:lumMod val="50000"/>
                  </a:schemeClr>
                </a:solidFill>
              </a:rPr>
              <a:t>mauris</a:t>
            </a:r>
            <a:r>
              <a:rPr lang="en-US" sz="1100" dirty="0">
                <a:solidFill>
                  <a:schemeClr val="bg1">
                    <a:lumMod val="50000"/>
                  </a:schemeClr>
                </a:solidFill>
              </a:rPr>
              <a:t> </a:t>
            </a:r>
            <a:r>
              <a:rPr lang="en-US" sz="1100" dirty="0" err="1">
                <a:solidFill>
                  <a:schemeClr val="bg1">
                    <a:lumMod val="50000"/>
                  </a:schemeClr>
                </a:solidFill>
              </a:rPr>
              <a:t>eget</a:t>
            </a:r>
            <a:r>
              <a:rPr lang="en-US" sz="1100" dirty="0">
                <a:solidFill>
                  <a:schemeClr val="bg1">
                    <a:lumMod val="50000"/>
                  </a:schemeClr>
                </a:solidFill>
              </a:rPr>
              <a:t>, </a:t>
            </a:r>
            <a:r>
              <a:rPr lang="en-US" sz="1100" dirty="0" err="1">
                <a:solidFill>
                  <a:schemeClr val="bg1">
                    <a:lumMod val="50000"/>
                  </a:schemeClr>
                </a:solidFill>
              </a:rPr>
              <a:t>finibus</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ultrices</a:t>
            </a:r>
            <a:r>
              <a:rPr lang="en-US" sz="1100" dirty="0">
                <a:solidFill>
                  <a:schemeClr val="bg1">
                    <a:lumMod val="50000"/>
                  </a:schemeClr>
                </a:solidFill>
              </a:rPr>
              <a:t> a nisi a </a:t>
            </a:r>
            <a:r>
              <a:rPr lang="en-US" sz="1100" dirty="0" err="1">
                <a:solidFill>
                  <a:schemeClr val="bg1">
                    <a:lumMod val="50000"/>
                  </a:schemeClr>
                </a:solidFill>
              </a:rPr>
              <a:t>blandit</a:t>
            </a:r>
            <a:r>
              <a:rPr lang="en-US" sz="1100" dirty="0">
                <a:solidFill>
                  <a:schemeClr val="bg1">
                    <a:lumMod val="50000"/>
                  </a:schemeClr>
                </a:solidFill>
              </a:rPr>
              <a:t>. </a:t>
            </a:r>
            <a:r>
              <a:rPr lang="en-US" sz="1100" dirty="0" err="1">
                <a:solidFill>
                  <a:schemeClr val="bg1">
                    <a:lumMod val="50000"/>
                  </a:schemeClr>
                </a:solidFill>
              </a:rPr>
              <a:t>Morbi</a:t>
            </a:r>
            <a:r>
              <a:rPr lang="en-US" sz="1100" dirty="0">
                <a:solidFill>
                  <a:schemeClr val="bg1">
                    <a:lumMod val="50000"/>
                  </a:schemeClr>
                </a:solidFill>
              </a:rPr>
              <a:t> </a:t>
            </a:r>
            <a:r>
              <a:rPr lang="en-US" sz="1100" dirty="0" err="1">
                <a:solidFill>
                  <a:schemeClr val="bg1">
                    <a:lumMod val="50000"/>
                  </a:schemeClr>
                </a:solidFill>
              </a:rPr>
              <a:t>scelerisque</a:t>
            </a:r>
            <a:r>
              <a:rPr lang="en-US" sz="1100" dirty="0">
                <a:solidFill>
                  <a:schemeClr val="bg1">
                    <a:lumMod val="50000"/>
                  </a:schemeClr>
                </a:solidFill>
              </a:rPr>
              <a:t> in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sed</a:t>
            </a:r>
            <a:r>
              <a:rPr lang="en-US" sz="1100" dirty="0">
                <a:solidFill>
                  <a:schemeClr val="bg1">
                    <a:lumMod val="50000"/>
                  </a:schemeClr>
                </a:solidFill>
              </a:rPr>
              <a:t> </a:t>
            </a:r>
            <a:r>
              <a:rPr lang="en-US" sz="1100" dirty="0" err="1">
                <a:solidFill>
                  <a:schemeClr val="bg1">
                    <a:lumMod val="50000"/>
                  </a:schemeClr>
                </a:solidFill>
              </a:rPr>
              <a:t>eleifend</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pellentesque</a:t>
            </a:r>
            <a:r>
              <a:rPr lang="en-US" sz="1100" dirty="0">
                <a:solidFill>
                  <a:schemeClr val="bg1">
                    <a:lumMod val="50000"/>
                  </a:schemeClr>
                </a:solidFill>
              </a:rPr>
              <a:t>, </a:t>
            </a:r>
            <a:r>
              <a:rPr lang="en-US" sz="1100" dirty="0" err="1">
                <a:solidFill>
                  <a:schemeClr val="bg1">
                    <a:lumMod val="50000"/>
                  </a:schemeClr>
                </a:solidFill>
              </a:rPr>
              <a:t>orci</a:t>
            </a:r>
            <a:r>
              <a:rPr lang="en-US" sz="1100" dirty="0">
                <a:solidFill>
                  <a:schemeClr val="bg1">
                    <a:lumMod val="50000"/>
                  </a:schemeClr>
                </a:solidFill>
              </a:rPr>
              <a:t> </a:t>
            </a:r>
            <a:r>
              <a:rPr lang="en-US" sz="1100" dirty="0" err="1">
                <a:solidFill>
                  <a:schemeClr val="bg1">
                    <a:lumMod val="50000"/>
                  </a:schemeClr>
                </a:solidFill>
              </a:rPr>
              <a:t>quis</a:t>
            </a:r>
            <a:r>
              <a:rPr lang="en-US" sz="1100" dirty="0">
                <a:solidFill>
                  <a:schemeClr val="bg1">
                    <a:lumMod val="50000"/>
                  </a:schemeClr>
                </a:solidFill>
              </a:rPr>
              <a:t> </a:t>
            </a:r>
            <a:r>
              <a:rPr lang="en-US" sz="1100" dirty="0" err="1">
                <a:solidFill>
                  <a:schemeClr val="bg1">
                    <a:lumMod val="50000"/>
                  </a:schemeClr>
                </a:solidFill>
              </a:rPr>
              <a:t>iaculis</a:t>
            </a:r>
            <a:r>
              <a:rPr lang="en-US" sz="1100" dirty="0">
                <a:solidFill>
                  <a:schemeClr val="bg1">
                    <a:lumMod val="50000"/>
                  </a:schemeClr>
                </a:solidFill>
              </a:rPr>
              <a:t> dictum, </a:t>
            </a:r>
            <a:r>
              <a:rPr lang="en-US" sz="1100" dirty="0" err="1">
                <a:solidFill>
                  <a:schemeClr val="bg1">
                    <a:lumMod val="50000"/>
                  </a:schemeClr>
                </a:solidFill>
              </a:rPr>
              <a:t>velit</a:t>
            </a:r>
            <a:r>
              <a:rPr lang="en-US" sz="1100" dirty="0">
                <a:solidFill>
                  <a:schemeClr val="bg1">
                    <a:lumMod val="50000"/>
                  </a:schemeClr>
                </a:solidFill>
              </a:rPr>
              <a:t> </a:t>
            </a:r>
            <a:r>
              <a:rPr lang="en-US" sz="1100" dirty="0" err="1">
                <a:solidFill>
                  <a:schemeClr val="bg1">
                    <a:lumMod val="50000"/>
                  </a:schemeClr>
                </a:solidFill>
              </a:rPr>
              <a:t>nulla</a:t>
            </a:r>
            <a:r>
              <a:rPr lang="en-US" sz="1100" dirty="0">
                <a:solidFill>
                  <a:schemeClr val="bg1">
                    <a:lumMod val="50000"/>
                  </a:schemeClr>
                </a:solidFill>
              </a:rPr>
              <a:t> </a:t>
            </a:r>
            <a:r>
              <a:rPr lang="en-US" sz="1100" dirty="0" err="1">
                <a:solidFill>
                  <a:schemeClr val="bg1">
                    <a:lumMod val="50000"/>
                  </a:schemeClr>
                </a:solidFill>
              </a:rPr>
              <a:t>sodales</a:t>
            </a:r>
            <a:r>
              <a:rPr lang="en-US" sz="1100" dirty="0">
                <a:solidFill>
                  <a:schemeClr val="bg1">
                    <a:lumMod val="50000"/>
                  </a:schemeClr>
                </a:solidFill>
              </a:rPr>
              <a:t> dolor</a:t>
            </a:r>
          </a:p>
        </p:txBody>
      </p:sp>
    </p:spTree>
    <p:extLst>
      <p:ext uri="{BB962C8B-B14F-4D97-AF65-F5344CB8AC3E}">
        <p14:creationId xmlns:p14="http://schemas.microsoft.com/office/powerpoint/2010/main" val="327472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9252" y="1362626"/>
            <a:ext cx="5433077" cy="584775"/>
          </a:xfrm>
          <a:prstGeom prst="rect">
            <a:avLst/>
          </a:prstGeom>
          <a:noFill/>
        </p:spPr>
        <p:txBody>
          <a:bodyPr wrap="square">
            <a:spAutoFit/>
          </a:bodyPr>
          <a:lstStyle/>
          <a:p>
            <a:pPr>
              <a:defRPr/>
            </a:pPr>
            <a:r>
              <a:rPr lang="en-US" sz="3200" spc="300" dirty="0">
                <a:latin typeface="+mj-lt"/>
              </a:rPr>
              <a:t>AMAZING NEW PLACE!! </a:t>
            </a:r>
            <a:endParaRPr lang="id-ID" sz="4000" b="1" spc="300" dirty="0">
              <a:latin typeface="+mj-lt"/>
            </a:endParaRPr>
          </a:p>
        </p:txBody>
      </p:sp>
      <p:sp>
        <p:nvSpPr>
          <p:cNvPr id="12" name="Text Placeholder 45"/>
          <p:cNvSpPr txBox="1">
            <a:spLocks/>
          </p:cNvSpPr>
          <p:nvPr/>
        </p:nvSpPr>
        <p:spPr>
          <a:xfrm>
            <a:off x="629253" y="1013376"/>
            <a:ext cx="3310467" cy="34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sp>
        <p:nvSpPr>
          <p:cNvPr id="28" name="Rectangle 27"/>
          <p:cNvSpPr/>
          <p:nvPr/>
        </p:nvSpPr>
        <p:spPr>
          <a:xfrm>
            <a:off x="644070" y="2378626"/>
            <a:ext cx="5061271" cy="1361911"/>
          </a:xfrm>
          <a:prstGeom prst="rect">
            <a:avLst/>
          </a:prstGeom>
        </p:spPr>
        <p:txBody>
          <a:bodyPr wrap="square">
            <a:spAutoFit/>
          </a:bodyPr>
          <a:lstStyle/>
          <a:p>
            <a:pPr>
              <a:lnSpc>
                <a:spcPct val="150000"/>
              </a:lnSpc>
              <a:defRPr/>
            </a:pPr>
            <a:r>
              <a:rPr lang="en-US" sz="1100" dirty="0">
                <a:solidFill>
                  <a:schemeClr val="bg1">
                    <a:lumMod val="50000"/>
                  </a:schemeClr>
                </a:solidFill>
              </a:rPr>
              <a:t>Lorem ipsum dolor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consectetur</a:t>
            </a:r>
            <a:r>
              <a:rPr lang="en-US" sz="1100" dirty="0">
                <a:solidFill>
                  <a:schemeClr val="bg1">
                    <a:lumMod val="50000"/>
                  </a:schemeClr>
                </a:solidFill>
              </a:rPr>
              <a:t>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volutpat</a:t>
            </a:r>
            <a:r>
              <a:rPr lang="en-US" sz="1100" dirty="0">
                <a:solidFill>
                  <a:schemeClr val="bg1">
                    <a:lumMod val="50000"/>
                  </a:schemeClr>
                </a:solidFill>
              </a:rPr>
              <a:t> </a:t>
            </a:r>
            <a:r>
              <a:rPr lang="en-US" sz="1100" dirty="0" err="1">
                <a:solidFill>
                  <a:schemeClr val="bg1">
                    <a:lumMod val="50000"/>
                  </a:schemeClr>
                </a:solidFill>
              </a:rPr>
              <a:t>rhoncus</a:t>
            </a:r>
            <a:r>
              <a:rPr lang="en-US" sz="1100" dirty="0">
                <a:solidFill>
                  <a:schemeClr val="bg1">
                    <a:lumMod val="50000"/>
                  </a:schemeClr>
                </a:solidFill>
              </a:rPr>
              <a:t> </a:t>
            </a:r>
            <a:r>
              <a:rPr lang="en-US" sz="1100" dirty="0" err="1">
                <a:solidFill>
                  <a:schemeClr val="bg1">
                    <a:lumMod val="50000"/>
                  </a:schemeClr>
                </a:solidFill>
              </a:rPr>
              <a:t>lectus</a:t>
            </a:r>
            <a:r>
              <a:rPr lang="en-US" sz="1100" dirty="0">
                <a:solidFill>
                  <a:schemeClr val="bg1">
                    <a:lumMod val="50000"/>
                  </a:schemeClr>
                </a:solidFill>
              </a:rPr>
              <a:t>, </a:t>
            </a:r>
            <a:r>
              <a:rPr lang="en-US" sz="1100" dirty="0" err="1">
                <a:solidFill>
                  <a:schemeClr val="bg1">
                    <a:lumMod val="50000"/>
                  </a:schemeClr>
                </a:solidFill>
              </a:rPr>
              <a:t>ut</a:t>
            </a:r>
            <a:r>
              <a:rPr lang="en-US" sz="1100" dirty="0">
                <a:solidFill>
                  <a:schemeClr val="bg1">
                    <a:lumMod val="50000"/>
                  </a:schemeClr>
                </a:solidFill>
              </a:rPr>
              <a:t> tempus nisi. </a:t>
            </a:r>
            <a:r>
              <a:rPr lang="en-US" sz="1100" dirty="0" err="1">
                <a:solidFill>
                  <a:schemeClr val="bg1">
                    <a:lumMod val="50000"/>
                  </a:schemeClr>
                </a:solidFill>
              </a:rPr>
              <a:t>Praesent</a:t>
            </a:r>
            <a:r>
              <a:rPr lang="en-US" sz="1100" dirty="0">
                <a:solidFill>
                  <a:schemeClr val="bg1">
                    <a:lumMod val="50000"/>
                  </a:schemeClr>
                </a:solidFill>
              </a:rPr>
              <a:t>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accumsan</a:t>
            </a:r>
            <a:r>
              <a:rPr lang="en-US" sz="1100" dirty="0">
                <a:solidFill>
                  <a:schemeClr val="bg1">
                    <a:lumMod val="50000"/>
                  </a:schemeClr>
                </a:solidFill>
              </a:rPr>
              <a:t>, </a:t>
            </a:r>
            <a:r>
              <a:rPr lang="en-US" sz="1100" dirty="0" err="1">
                <a:solidFill>
                  <a:schemeClr val="bg1">
                    <a:lumMod val="50000"/>
                  </a:schemeClr>
                </a:solidFill>
              </a:rPr>
              <a:t>rutrum</a:t>
            </a:r>
            <a:r>
              <a:rPr lang="en-US" sz="1100" dirty="0">
                <a:solidFill>
                  <a:schemeClr val="bg1">
                    <a:lumMod val="50000"/>
                  </a:schemeClr>
                </a:solidFill>
              </a:rPr>
              <a:t> </a:t>
            </a:r>
            <a:r>
              <a:rPr lang="en-US" sz="1100" dirty="0" err="1">
                <a:solidFill>
                  <a:schemeClr val="bg1">
                    <a:lumMod val="50000"/>
                  </a:schemeClr>
                </a:solidFill>
              </a:rPr>
              <a:t>mauris</a:t>
            </a:r>
            <a:r>
              <a:rPr lang="en-US" sz="1100" dirty="0">
                <a:solidFill>
                  <a:schemeClr val="bg1">
                    <a:lumMod val="50000"/>
                  </a:schemeClr>
                </a:solidFill>
              </a:rPr>
              <a:t> </a:t>
            </a:r>
            <a:r>
              <a:rPr lang="en-US" sz="1100" dirty="0" err="1">
                <a:solidFill>
                  <a:schemeClr val="bg1">
                    <a:lumMod val="50000"/>
                  </a:schemeClr>
                </a:solidFill>
              </a:rPr>
              <a:t>eget</a:t>
            </a:r>
            <a:r>
              <a:rPr lang="en-US" sz="1100" dirty="0">
                <a:solidFill>
                  <a:schemeClr val="bg1">
                    <a:lumMod val="50000"/>
                  </a:schemeClr>
                </a:solidFill>
              </a:rPr>
              <a:t>, </a:t>
            </a:r>
            <a:r>
              <a:rPr lang="en-US" sz="1100" dirty="0" err="1">
                <a:solidFill>
                  <a:schemeClr val="bg1">
                    <a:lumMod val="50000"/>
                  </a:schemeClr>
                </a:solidFill>
              </a:rPr>
              <a:t>finibus</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ultrices</a:t>
            </a:r>
            <a:r>
              <a:rPr lang="en-US" sz="1100" dirty="0">
                <a:solidFill>
                  <a:schemeClr val="bg1">
                    <a:lumMod val="50000"/>
                  </a:schemeClr>
                </a:solidFill>
              </a:rPr>
              <a:t> a nisi a </a:t>
            </a:r>
            <a:r>
              <a:rPr lang="en-US" sz="1100" dirty="0" err="1">
                <a:solidFill>
                  <a:schemeClr val="bg1">
                    <a:lumMod val="50000"/>
                  </a:schemeClr>
                </a:solidFill>
              </a:rPr>
              <a:t>blandit</a:t>
            </a:r>
            <a:r>
              <a:rPr lang="en-US" sz="1100" dirty="0">
                <a:solidFill>
                  <a:schemeClr val="bg1">
                    <a:lumMod val="50000"/>
                  </a:schemeClr>
                </a:solidFill>
              </a:rPr>
              <a:t>. </a:t>
            </a:r>
            <a:r>
              <a:rPr lang="en-US" sz="1100" dirty="0" err="1">
                <a:solidFill>
                  <a:schemeClr val="bg1">
                    <a:lumMod val="50000"/>
                  </a:schemeClr>
                </a:solidFill>
              </a:rPr>
              <a:t>Morbi</a:t>
            </a:r>
            <a:r>
              <a:rPr lang="en-US" sz="1100" dirty="0">
                <a:solidFill>
                  <a:schemeClr val="bg1">
                    <a:lumMod val="50000"/>
                  </a:schemeClr>
                </a:solidFill>
              </a:rPr>
              <a:t> </a:t>
            </a:r>
            <a:r>
              <a:rPr lang="en-US" sz="1100" dirty="0" err="1">
                <a:solidFill>
                  <a:schemeClr val="bg1">
                    <a:lumMod val="50000"/>
                  </a:schemeClr>
                </a:solidFill>
              </a:rPr>
              <a:t>scelerisque</a:t>
            </a:r>
            <a:r>
              <a:rPr lang="en-US" sz="1100" dirty="0">
                <a:solidFill>
                  <a:schemeClr val="bg1">
                    <a:lumMod val="50000"/>
                  </a:schemeClr>
                </a:solidFill>
              </a:rPr>
              <a:t> in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sed</a:t>
            </a:r>
            <a:r>
              <a:rPr lang="en-US" sz="1100" dirty="0">
                <a:solidFill>
                  <a:schemeClr val="bg1">
                    <a:lumMod val="50000"/>
                  </a:schemeClr>
                </a:solidFill>
              </a:rPr>
              <a:t> </a:t>
            </a:r>
            <a:r>
              <a:rPr lang="en-US" sz="1100" dirty="0" err="1">
                <a:solidFill>
                  <a:schemeClr val="bg1">
                    <a:lumMod val="50000"/>
                  </a:schemeClr>
                </a:solidFill>
              </a:rPr>
              <a:t>eleifend</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pellentesque</a:t>
            </a:r>
            <a:r>
              <a:rPr lang="en-US" sz="1100" dirty="0">
                <a:solidFill>
                  <a:schemeClr val="bg1">
                    <a:lumMod val="50000"/>
                  </a:schemeClr>
                </a:solidFill>
              </a:rPr>
              <a:t>, </a:t>
            </a:r>
            <a:r>
              <a:rPr lang="en-US" sz="1100" dirty="0" err="1">
                <a:solidFill>
                  <a:schemeClr val="bg1">
                    <a:lumMod val="50000"/>
                  </a:schemeClr>
                </a:solidFill>
              </a:rPr>
              <a:t>orci</a:t>
            </a:r>
            <a:r>
              <a:rPr lang="en-US" sz="1100" dirty="0">
                <a:solidFill>
                  <a:schemeClr val="bg1">
                    <a:lumMod val="50000"/>
                  </a:schemeClr>
                </a:solidFill>
              </a:rPr>
              <a:t> </a:t>
            </a:r>
            <a:r>
              <a:rPr lang="en-US" sz="1100" dirty="0" err="1">
                <a:solidFill>
                  <a:schemeClr val="bg1">
                    <a:lumMod val="50000"/>
                  </a:schemeClr>
                </a:solidFill>
              </a:rPr>
              <a:t>quis</a:t>
            </a:r>
            <a:r>
              <a:rPr lang="en-US" sz="1100" dirty="0">
                <a:solidFill>
                  <a:schemeClr val="bg1">
                    <a:lumMod val="50000"/>
                  </a:schemeClr>
                </a:solidFill>
              </a:rPr>
              <a:t> </a:t>
            </a:r>
            <a:r>
              <a:rPr lang="en-US" sz="1100" dirty="0" err="1">
                <a:solidFill>
                  <a:schemeClr val="bg1">
                    <a:lumMod val="50000"/>
                  </a:schemeClr>
                </a:solidFill>
              </a:rPr>
              <a:t>iaculis</a:t>
            </a:r>
            <a:r>
              <a:rPr lang="en-US" sz="1100" dirty="0">
                <a:solidFill>
                  <a:schemeClr val="bg1">
                    <a:lumMod val="50000"/>
                  </a:schemeClr>
                </a:solidFill>
              </a:rPr>
              <a:t> dictum, </a:t>
            </a:r>
            <a:r>
              <a:rPr lang="en-US" sz="1100" dirty="0" err="1">
                <a:solidFill>
                  <a:schemeClr val="bg1">
                    <a:lumMod val="50000"/>
                  </a:schemeClr>
                </a:solidFill>
              </a:rPr>
              <a:t>velit</a:t>
            </a:r>
            <a:r>
              <a:rPr lang="en-US" sz="1100" dirty="0">
                <a:solidFill>
                  <a:schemeClr val="bg1">
                    <a:lumMod val="50000"/>
                  </a:schemeClr>
                </a:solidFill>
              </a:rPr>
              <a:t> </a:t>
            </a:r>
            <a:r>
              <a:rPr lang="en-US" sz="1100" dirty="0" err="1">
                <a:solidFill>
                  <a:schemeClr val="bg1">
                    <a:lumMod val="50000"/>
                  </a:schemeClr>
                </a:solidFill>
              </a:rPr>
              <a:t>nulla</a:t>
            </a:r>
            <a:r>
              <a:rPr lang="en-US" sz="1100" dirty="0">
                <a:solidFill>
                  <a:schemeClr val="bg1">
                    <a:lumMod val="50000"/>
                  </a:schemeClr>
                </a:solidFill>
              </a:rPr>
              <a:t> </a:t>
            </a:r>
            <a:r>
              <a:rPr lang="en-US" sz="1100" dirty="0" err="1">
                <a:solidFill>
                  <a:schemeClr val="bg1">
                    <a:lumMod val="50000"/>
                  </a:schemeClr>
                </a:solidFill>
              </a:rPr>
              <a:t>sodales</a:t>
            </a:r>
            <a:r>
              <a:rPr lang="en-US" sz="1100" dirty="0">
                <a:solidFill>
                  <a:schemeClr val="bg1">
                    <a:lumMod val="50000"/>
                  </a:schemeClr>
                </a:solidFill>
              </a:rPr>
              <a:t> dolor</a:t>
            </a:r>
          </a:p>
        </p:txBody>
      </p:sp>
      <p:sp>
        <p:nvSpPr>
          <p:cNvPr id="30" name="Rectangle 29"/>
          <p:cNvSpPr/>
          <p:nvPr/>
        </p:nvSpPr>
        <p:spPr>
          <a:xfrm>
            <a:off x="644070" y="2059010"/>
            <a:ext cx="1767416" cy="369332"/>
          </a:xfrm>
          <a:prstGeom prst="rect">
            <a:avLst/>
          </a:prstGeom>
        </p:spPr>
        <p:txBody>
          <a:bodyPr>
            <a:spAutoFit/>
          </a:bodyPr>
          <a:lstStyle/>
          <a:p>
            <a:pPr>
              <a:lnSpc>
                <a:spcPct val="150000"/>
              </a:lnSpc>
              <a:defRPr/>
            </a:pPr>
            <a:r>
              <a:rPr lang="en-US" sz="1200" b="1" dirty="0">
                <a:solidFill>
                  <a:schemeClr val="accent4"/>
                </a:solidFill>
                <a:ea typeface="Roboto" panose="02000000000000000000" pitchFamily="2" charset="0"/>
                <a:cs typeface="Open Sans" panose="020B0606030504020204" pitchFamily="34" charset="0"/>
              </a:rPr>
              <a:t>Water Sport Place</a:t>
            </a:r>
            <a:endParaRPr lang="en-US" sz="900" b="1" dirty="0">
              <a:solidFill>
                <a:schemeClr val="accent4"/>
              </a:solidFill>
              <a:ea typeface="Roboto" panose="02000000000000000000" pitchFamily="2" charset="0"/>
              <a:cs typeface="Open Sans" panose="020B0606030504020204" pitchFamily="34" charset="0"/>
            </a:endParaRPr>
          </a:p>
        </p:txBody>
      </p:sp>
      <p:sp>
        <p:nvSpPr>
          <p:cNvPr id="31" name="Rectangle 30"/>
          <p:cNvSpPr/>
          <p:nvPr/>
        </p:nvSpPr>
        <p:spPr>
          <a:xfrm>
            <a:off x="644070" y="4053417"/>
            <a:ext cx="5061271" cy="1361911"/>
          </a:xfrm>
          <a:prstGeom prst="rect">
            <a:avLst/>
          </a:prstGeom>
        </p:spPr>
        <p:txBody>
          <a:bodyPr wrap="square">
            <a:spAutoFit/>
          </a:bodyPr>
          <a:lstStyle/>
          <a:p>
            <a:pPr>
              <a:lnSpc>
                <a:spcPct val="150000"/>
              </a:lnSpc>
              <a:defRPr/>
            </a:pPr>
            <a:r>
              <a:rPr lang="en-US" sz="1100" dirty="0">
                <a:solidFill>
                  <a:schemeClr val="bg1">
                    <a:lumMod val="50000"/>
                  </a:schemeClr>
                </a:solidFill>
              </a:rPr>
              <a:t>Lorem ipsum dolor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consectetur</a:t>
            </a:r>
            <a:r>
              <a:rPr lang="en-US" sz="1100" dirty="0">
                <a:solidFill>
                  <a:schemeClr val="bg1">
                    <a:lumMod val="50000"/>
                  </a:schemeClr>
                </a:solidFill>
              </a:rPr>
              <a:t> </a:t>
            </a:r>
            <a:r>
              <a:rPr lang="en-US" sz="1100" dirty="0" err="1">
                <a:solidFill>
                  <a:schemeClr val="bg1">
                    <a:lumMod val="50000"/>
                  </a:schemeClr>
                </a:solidFill>
              </a:rPr>
              <a:t>adipiscing</a:t>
            </a:r>
            <a:r>
              <a:rPr lang="en-US" sz="1100" dirty="0">
                <a:solidFill>
                  <a:schemeClr val="bg1">
                    <a:lumMod val="50000"/>
                  </a:schemeClr>
                </a:solidFill>
              </a:rPr>
              <a:t> </a:t>
            </a:r>
            <a:r>
              <a:rPr lang="en-US" sz="1100" dirty="0" err="1">
                <a:solidFill>
                  <a:schemeClr val="bg1">
                    <a:lumMod val="50000"/>
                  </a:schemeClr>
                </a:solidFill>
              </a:rPr>
              <a:t>elit</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volutpat</a:t>
            </a:r>
            <a:r>
              <a:rPr lang="en-US" sz="1100" dirty="0">
                <a:solidFill>
                  <a:schemeClr val="bg1">
                    <a:lumMod val="50000"/>
                  </a:schemeClr>
                </a:solidFill>
              </a:rPr>
              <a:t> </a:t>
            </a:r>
            <a:r>
              <a:rPr lang="en-US" sz="1100" dirty="0" err="1">
                <a:solidFill>
                  <a:schemeClr val="bg1">
                    <a:lumMod val="50000"/>
                  </a:schemeClr>
                </a:solidFill>
              </a:rPr>
              <a:t>rhoncus</a:t>
            </a:r>
            <a:r>
              <a:rPr lang="en-US" sz="1100" dirty="0">
                <a:solidFill>
                  <a:schemeClr val="bg1">
                    <a:lumMod val="50000"/>
                  </a:schemeClr>
                </a:solidFill>
              </a:rPr>
              <a:t> </a:t>
            </a:r>
            <a:r>
              <a:rPr lang="en-US" sz="1100" dirty="0" err="1">
                <a:solidFill>
                  <a:schemeClr val="bg1">
                    <a:lumMod val="50000"/>
                  </a:schemeClr>
                </a:solidFill>
              </a:rPr>
              <a:t>lectus</a:t>
            </a:r>
            <a:r>
              <a:rPr lang="en-US" sz="1100" dirty="0">
                <a:solidFill>
                  <a:schemeClr val="bg1">
                    <a:lumMod val="50000"/>
                  </a:schemeClr>
                </a:solidFill>
              </a:rPr>
              <a:t>, </a:t>
            </a:r>
            <a:r>
              <a:rPr lang="en-US" sz="1100" dirty="0" err="1">
                <a:solidFill>
                  <a:schemeClr val="bg1">
                    <a:lumMod val="50000"/>
                  </a:schemeClr>
                </a:solidFill>
              </a:rPr>
              <a:t>ut</a:t>
            </a:r>
            <a:r>
              <a:rPr lang="en-US" sz="1100" dirty="0">
                <a:solidFill>
                  <a:schemeClr val="bg1">
                    <a:lumMod val="50000"/>
                  </a:schemeClr>
                </a:solidFill>
              </a:rPr>
              <a:t> tempus nisi. </a:t>
            </a:r>
            <a:r>
              <a:rPr lang="en-US" sz="1100" dirty="0" err="1">
                <a:solidFill>
                  <a:schemeClr val="bg1">
                    <a:lumMod val="50000"/>
                  </a:schemeClr>
                </a:solidFill>
              </a:rPr>
              <a:t>Praesent</a:t>
            </a:r>
            <a:r>
              <a:rPr lang="en-US" sz="1100" dirty="0">
                <a:solidFill>
                  <a:schemeClr val="bg1">
                    <a:lumMod val="50000"/>
                  </a:schemeClr>
                </a:solidFill>
              </a:rPr>
              <a:t> sit </a:t>
            </a:r>
            <a:r>
              <a:rPr lang="en-US" sz="1100" dirty="0" err="1">
                <a:solidFill>
                  <a:schemeClr val="bg1">
                    <a:lumMod val="50000"/>
                  </a:schemeClr>
                </a:solidFill>
              </a:rPr>
              <a:t>amet</a:t>
            </a:r>
            <a:r>
              <a:rPr lang="en-US" sz="1100" dirty="0">
                <a:solidFill>
                  <a:schemeClr val="bg1">
                    <a:lumMod val="50000"/>
                  </a:schemeClr>
                </a:solidFill>
              </a:rPr>
              <a:t>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accumsan</a:t>
            </a:r>
            <a:r>
              <a:rPr lang="en-US" sz="1100" dirty="0">
                <a:solidFill>
                  <a:schemeClr val="bg1">
                    <a:lumMod val="50000"/>
                  </a:schemeClr>
                </a:solidFill>
              </a:rPr>
              <a:t>, </a:t>
            </a:r>
            <a:r>
              <a:rPr lang="en-US" sz="1100" dirty="0" err="1">
                <a:solidFill>
                  <a:schemeClr val="bg1">
                    <a:lumMod val="50000"/>
                  </a:schemeClr>
                </a:solidFill>
              </a:rPr>
              <a:t>rutrum</a:t>
            </a:r>
            <a:r>
              <a:rPr lang="en-US" sz="1100" dirty="0">
                <a:solidFill>
                  <a:schemeClr val="bg1">
                    <a:lumMod val="50000"/>
                  </a:schemeClr>
                </a:solidFill>
              </a:rPr>
              <a:t> </a:t>
            </a:r>
            <a:r>
              <a:rPr lang="en-US" sz="1100" dirty="0" err="1">
                <a:solidFill>
                  <a:schemeClr val="bg1">
                    <a:lumMod val="50000"/>
                  </a:schemeClr>
                </a:solidFill>
              </a:rPr>
              <a:t>mauris</a:t>
            </a:r>
            <a:r>
              <a:rPr lang="en-US" sz="1100" dirty="0">
                <a:solidFill>
                  <a:schemeClr val="bg1">
                    <a:lumMod val="50000"/>
                  </a:schemeClr>
                </a:solidFill>
              </a:rPr>
              <a:t> </a:t>
            </a:r>
            <a:r>
              <a:rPr lang="en-US" sz="1100" dirty="0" err="1">
                <a:solidFill>
                  <a:schemeClr val="bg1">
                    <a:lumMod val="50000"/>
                  </a:schemeClr>
                </a:solidFill>
              </a:rPr>
              <a:t>eget</a:t>
            </a:r>
            <a:r>
              <a:rPr lang="en-US" sz="1100" dirty="0">
                <a:solidFill>
                  <a:schemeClr val="bg1">
                    <a:lumMod val="50000"/>
                  </a:schemeClr>
                </a:solidFill>
              </a:rPr>
              <a:t>, </a:t>
            </a:r>
            <a:r>
              <a:rPr lang="en-US" sz="1100" dirty="0" err="1">
                <a:solidFill>
                  <a:schemeClr val="bg1">
                    <a:lumMod val="50000"/>
                  </a:schemeClr>
                </a:solidFill>
              </a:rPr>
              <a:t>finibus</a:t>
            </a:r>
            <a:r>
              <a:rPr lang="en-US" sz="1100" dirty="0">
                <a:solidFill>
                  <a:schemeClr val="bg1">
                    <a:lumMod val="50000"/>
                  </a:schemeClr>
                </a:solidFill>
              </a:rPr>
              <a:t> </a:t>
            </a:r>
            <a:r>
              <a:rPr lang="en-US" sz="1100" dirty="0" err="1">
                <a:solidFill>
                  <a:schemeClr val="bg1">
                    <a:lumMod val="50000"/>
                  </a:schemeClr>
                </a:solidFill>
              </a:rPr>
              <a:t>massa</a:t>
            </a:r>
            <a:r>
              <a:rPr lang="en-US" sz="1100" dirty="0">
                <a:solidFill>
                  <a:schemeClr val="bg1">
                    <a:lumMod val="50000"/>
                  </a:schemeClr>
                </a:solidFill>
              </a:rPr>
              <a:t>. </a:t>
            </a:r>
            <a:r>
              <a:rPr lang="en-US" sz="1100" dirty="0" err="1">
                <a:solidFill>
                  <a:schemeClr val="bg1">
                    <a:lumMod val="50000"/>
                  </a:schemeClr>
                </a:solidFill>
              </a:rPr>
              <a:t>Fusce</a:t>
            </a:r>
            <a:r>
              <a:rPr lang="en-US" sz="1100" dirty="0">
                <a:solidFill>
                  <a:schemeClr val="bg1">
                    <a:lumMod val="50000"/>
                  </a:schemeClr>
                </a:solidFill>
              </a:rPr>
              <a:t> </a:t>
            </a:r>
            <a:r>
              <a:rPr lang="en-US" sz="1100" dirty="0" err="1">
                <a:solidFill>
                  <a:schemeClr val="bg1">
                    <a:lumMod val="50000"/>
                  </a:schemeClr>
                </a:solidFill>
              </a:rPr>
              <a:t>ultrices</a:t>
            </a:r>
            <a:r>
              <a:rPr lang="en-US" sz="1100" dirty="0">
                <a:solidFill>
                  <a:schemeClr val="bg1">
                    <a:lumMod val="50000"/>
                  </a:schemeClr>
                </a:solidFill>
              </a:rPr>
              <a:t> a nisi a </a:t>
            </a:r>
            <a:r>
              <a:rPr lang="en-US" sz="1100" dirty="0" err="1">
                <a:solidFill>
                  <a:schemeClr val="bg1">
                    <a:lumMod val="50000"/>
                  </a:schemeClr>
                </a:solidFill>
              </a:rPr>
              <a:t>blandit</a:t>
            </a:r>
            <a:r>
              <a:rPr lang="en-US" sz="1100" dirty="0">
                <a:solidFill>
                  <a:schemeClr val="bg1">
                    <a:lumMod val="50000"/>
                  </a:schemeClr>
                </a:solidFill>
              </a:rPr>
              <a:t>. </a:t>
            </a:r>
            <a:r>
              <a:rPr lang="en-US" sz="1100" dirty="0" err="1">
                <a:solidFill>
                  <a:schemeClr val="bg1">
                    <a:lumMod val="50000"/>
                  </a:schemeClr>
                </a:solidFill>
              </a:rPr>
              <a:t>Morbi</a:t>
            </a:r>
            <a:r>
              <a:rPr lang="en-US" sz="1100" dirty="0">
                <a:solidFill>
                  <a:schemeClr val="bg1">
                    <a:lumMod val="50000"/>
                  </a:schemeClr>
                </a:solidFill>
              </a:rPr>
              <a:t> </a:t>
            </a:r>
            <a:r>
              <a:rPr lang="en-US" sz="1100" dirty="0" err="1">
                <a:solidFill>
                  <a:schemeClr val="bg1">
                    <a:lumMod val="50000"/>
                  </a:schemeClr>
                </a:solidFill>
              </a:rPr>
              <a:t>scelerisque</a:t>
            </a:r>
            <a:r>
              <a:rPr lang="en-US" sz="1100" dirty="0">
                <a:solidFill>
                  <a:schemeClr val="bg1">
                    <a:lumMod val="50000"/>
                  </a:schemeClr>
                </a:solidFill>
              </a:rPr>
              <a:t> in </a:t>
            </a:r>
            <a:r>
              <a:rPr lang="en-US" sz="1100" dirty="0" err="1">
                <a:solidFill>
                  <a:schemeClr val="bg1">
                    <a:lumMod val="50000"/>
                  </a:schemeClr>
                </a:solidFill>
              </a:rPr>
              <a:t>tellus</a:t>
            </a:r>
            <a:r>
              <a:rPr lang="en-US" sz="1100" dirty="0">
                <a:solidFill>
                  <a:schemeClr val="bg1">
                    <a:lumMod val="50000"/>
                  </a:schemeClr>
                </a:solidFill>
              </a:rPr>
              <a:t> </a:t>
            </a:r>
            <a:r>
              <a:rPr lang="en-US" sz="1100" dirty="0" err="1">
                <a:solidFill>
                  <a:schemeClr val="bg1">
                    <a:lumMod val="50000"/>
                  </a:schemeClr>
                </a:solidFill>
              </a:rPr>
              <a:t>sed</a:t>
            </a:r>
            <a:r>
              <a:rPr lang="en-US" sz="1100" dirty="0">
                <a:solidFill>
                  <a:schemeClr val="bg1">
                    <a:lumMod val="50000"/>
                  </a:schemeClr>
                </a:solidFill>
              </a:rPr>
              <a:t> </a:t>
            </a:r>
            <a:r>
              <a:rPr lang="en-US" sz="1100" dirty="0" err="1">
                <a:solidFill>
                  <a:schemeClr val="bg1">
                    <a:lumMod val="50000"/>
                  </a:schemeClr>
                </a:solidFill>
              </a:rPr>
              <a:t>eleifend</a:t>
            </a:r>
            <a:r>
              <a:rPr lang="en-US" sz="1100" dirty="0">
                <a:solidFill>
                  <a:schemeClr val="bg1">
                    <a:lumMod val="50000"/>
                  </a:schemeClr>
                </a:solidFill>
              </a:rPr>
              <a:t>. </a:t>
            </a:r>
            <a:r>
              <a:rPr lang="en-US" sz="1100" dirty="0" err="1">
                <a:solidFill>
                  <a:schemeClr val="bg1">
                    <a:lumMod val="50000"/>
                  </a:schemeClr>
                </a:solidFill>
              </a:rPr>
              <a:t>Vestibulum</a:t>
            </a:r>
            <a:r>
              <a:rPr lang="en-US" sz="1100" dirty="0">
                <a:solidFill>
                  <a:schemeClr val="bg1">
                    <a:lumMod val="50000"/>
                  </a:schemeClr>
                </a:solidFill>
              </a:rPr>
              <a:t> </a:t>
            </a:r>
            <a:r>
              <a:rPr lang="en-US" sz="1100" dirty="0" err="1">
                <a:solidFill>
                  <a:schemeClr val="bg1">
                    <a:lumMod val="50000"/>
                  </a:schemeClr>
                </a:solidFill>
              </a:rPr>
              <a:t>pellentesque</a:t>
            </a:r>
            <a:r>
              <a:rPr lang="en-US" sz="1100" dirty="0">
                <a:solidFill>
                  <a:schemeClr val="bg1">
                    <a:lumMod val="50000"/>
                  </a:schemeClr>
                </a:solidFill>
              </a:rPr>
              <a:t>, </a:t>
            </a:r>
            <a:r>
              <a:rPr lang="en-US" sz="1100" dirty="0" err="1">
                <a:solidFill>
                  <a:schemeClr val="bg1">
                    <a:lumMod val="50000"/>
                  </a:schemeClr>
                </a:solidFill>
              </a:rPr>
              <a:t>orci</a:t>
            </a:r>
            <a:r>
              <a:rPr lang="en-US" sz="1100" dirty="0">
                <a:solidFill>
                  <a:schemeClr val="bg1">
                    <a:lumMod val="50000"/>
                  </a:schemeClr>
                </a:solidFill>
              </a:rPr>
              <a:t> </a:t>
            </a:r>
            <a:r>
              <a:rPr lang="en-US" sz="1100" dirty="0" err="1">
                <a:solidFill>
                  <a:schemeClr val="bg1">
                    <a:lumMod val="50000"/>
                  </a:schemeClr>
                </a:solidFill>
              </a:rPr>
              <a:t>quis</a:t>
            </a:r>
            <a:r>
              <a:rPr lang="en-US" sz="1100" dirty="0">
                <a:solidFill>
                  <a:schemeClr val="bg1">
                    <a:lumMod val="50000"/>
                  </a:schemeClr>
                </a:solidFill>
              </a:rPr>
              <a:t> </a:t>
            </a:r>
            <a:r>
              <a:rPr lang="en-US" sz="1100" dirty="0" err="1">
                <a:solidFill>
                  <a:schemeClr val="bg1">
                    <a:lumMod val="50000"/>
                  </a:schemeClr>
                </a:solidFill>
              </a:rPr>
              <a:t>iaculis</a:t>
            </a:r>
            <a:r>
              <a:rPr lang="en-US" sz="1100" dirty="0">
                <a:solidFill>
                  <a:schemeClr val="bg1">
                    <a:lumMod val="50000"/>
                  </a:schemeClr>
                </a:solidFill>
              </a:rPr>
              <a:t> dictum, </a:t>
            </a:r>
            <a:r>
              <a:rPr lang="en-US" sz="1100" dirty="0" err="1">
                <a:solidFill>
                  <a:schemeClr val="bg1">
                    <a:lumMod val="50000"/>
                  </a:schemeClr>
                </a:solidFill>
              </a:rPr>
              <a:t>velit</a:t>
            </a:r>
            <a:r>
              <a:rPr lang="en-US" sz="1100" dirty="0">
                <a:solidFill>
                  <a:schemeClr val="bg1">
                    <a:lumMod val="50000"/>
                  </a:schemeClr>
                </a:solidFill>
              </a:rPr>
              <a:t> </a:t>
            </a:r>
            <a:r>
              <a:rPr lang="en-US" sz="1100" dirty="0" err="1">
                <a:solidFill>
                  <a:schemeClr val="bg1">
                    <a:lumMod val="50000"/>
                  </a:schemeClr>
                </a:solidFill>
              </a:rPr>
              <a:t>nulla</a:t>
            </a:r>
            <a:r>
              <a:rPr lang="en-US" sz="1100" dirty="0">
                <a:solidFill>
                  <a:schemeClr val="bg1">
                    <a:lumMod val="50000"/>
                  </a:schemeClr>
                </a:solidFill>
              </a:rPr>
              <a:t> </a:t>
            </a:r>
            <a:r>
              <a:rPr lang="en-US" sz="1100" dirty="0" err="1">
                <a:solidFill>
                  <a:schemeClr val="bg1">
                    <a:lumMod val="50000"/>
                  </a:schemeClr>
                </a:solidFill>
              </a:rPr>
              <a:t>sodales</a:t>
            </a:r>
            <a:r>
              <a:rPr lang="en-US" sz="1100" dirty="0">
                <a:solidFill>
                  <a:schemeClr val="bg1">
                    <a:lumMod val="50000"/>
                  </a:schemeClr>
                </a:solidFill>
              </a:rPr>
              <a:t> dolor</a:t>
            </a:r>
          </a:p>
        </p:txBody>
      </p:sp>
      <p:sp>
        <p:nvSpPr>
          <p:cNvPr id="32" name="Rectangle 31"/>
          <p:cNvSpPr/>
          <p:nvPr/>
        </p:nvSpPr>
        <p:spPr>
          <a:xfrm>
            <a:off x="644070" y="3733800"/>
            <a:ext cx="2387600" cy="369332"/>
          </a:xfrm>
          <a:prstGeom prst="rect">
            <a:avLst/>
          </a:prstGeom>
        </p:spPr>
        <p:txBody>
          <a:bodyPr>
            <a:spAutoFit/>
          </a:bodyPr>
          <a:lstStyle/>
          <a:p>
            <a:pPr>
              <a:lnSpc>
                <a:spcPct val="150000"/>
              </a:lnSpc>
              <a:defRPr/>
            </a:pPr>
            <a:r>
              <a:rPr lang="en-US" sz="1200" b="1" dirty="0">
                <a:solidFill>
                  <a:schemeClr val="tx1">
                    <a:lumMod val="95000"/>
                    <a:lumOff val="5000"/>
                  </a:schemeClr>
                </a:solidFill>
                <a:ea typeface="Roboto" panose="02000000000000000000" pitchFamily="2" charset="0"/>
                <a:cs typeface="Open Sans" panose="020B0606030504020204" pitchFamily="34" charset="0"/>
              </a:rPr>
              <a:t>Water Sport Top Rates</a:t>
            </a:r>
            <a:endParaRPr lang="en-US" sz="900" b="1" dirty="0">
              <a:solidFill>
                <a:schemeClr val="tx1">
                  <a:lumMod val="95000"/>
                  <a:lumOff val="5000"/>
                </a:schemeClr>
              </a:solidFill>
              <a:ea typeface="Roboto" panose="02000000000000000000" pitchFamily="2" charset="0"/>
              <a:cs typeface="Open Sans" panose="020B0606030504020204" pitchFamily="34" charset="0"/>
            </a:endParaRPr>
          </a:p>
        </p:txBody>
      </p: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6068" r="26068"/>
          <a:stretch>
            <a:fillRect/>
          </a:stretch>
        </p:blipFill>
        <p:spPr/>
      </p:pic>
      <p:pic>
        <p:nvPicPr>
          <p:cNvPr id="9" name="Picture Placeholder 8"/>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34945" r="34945"/>
          <a:stretch>
            <a:fillRect/>
          </a:stretch>
        </p:blipFill>
        <p:spPr/>
      </p:pic>
      <p:pic>
        <p:nvPicPr>
          <p:cNvPr id="8" name="Picture Placeholder 7"/>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25557" r="25557"/>
          <a:stretch>
            <a:fillRect/>
          </a:stretch>
        </p:blipFill>
        <p:spPr/>
      </p:pic>
      <p:grpSp>
        <p:nvGrpSpPr>
          <p:cNvPr id="27" name="Group 26"/>
          <p:cNvGrpSpPr/>
          <p:nvPr/>
        </p:nvGrpSpPr>
        <p:grpSpPr>
          <a:xfrm>
            <a:off x="10570209" y="505067"/>
            <a:ext cx="993140" cy="457200"/>
            <a:chOff x="10589260" y="478873"/>
            <a:chExt cx="993140" cy="457200"/>
          </a:xfrm>
        </p:grpSpPr>
        <p:sp>
          <p:nvSpPr>
            <p:cNvPr id="29" name="TextBox 28"/>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3" name="Picture 3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914147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9051" r="19051"/>
          <a:stretch>
            <a:fillRect/>
          </a:stretch>
        </p:blipFill>
        <p:spPr/>
      </p:pic>
      <p:sp>
        <p:nvSpPr>
          <p:cNvPr id="32" name="Rectangle 31"/>
          <p:cNvSpPr/>
          <p:nvPr/>
        </p:nvSpPr>
        <p:spPr>
          <a:xfrm>
            <a:off x="5056717" y="3045884"/>
            <a:ext cx="5577416" cy="19198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dirty="0">
              <a:latin typeface="+mj-lt"/>
            </a:endParaRPr>
          </a:p>
        </p:txBody>
      </p:sp>
      <p:grpSp>
        <p:nvGrpSpPr>
          <p:cNvPr id="40969" name="Group 33"/>
          <p:cNvGrpSpPr>
            <a:grpSpLocks/>
          </p:cNvGrpSpPr>
          <p:nvPr/>
        </p:nvGrpSpPr>
        <p:grpSpPr bwMode="auto">
          <a:xfrm>
            <a:off x="5376334" y="3263901"/>
            <a:ext cx="1121833" cy="1123951"/>
            <a:chOff x="4734873" y="3841296"/>
            <a:chExt cx="863600" cy="863026"/>
          </a:xfrm>
        </p:grpSpPr>
        <p:grpSp>
          <p:nvGrpSpPr>
            <p:cNvPr id="40975" name="Group 35"/>
            <p:cNvGrpSpPr>
              <a:grpSpLocks/>
            </p:cNvGrpSpPr>
            <p:nvPr/>
          </p:nvGrpSpPr>
          <p:grpSpPr bwMode="auto">
            <a:xfrm>
              <a:off x="4734873" y="3841296"/>
              <a:ext cx="863600" cy="863026"/>
              <a:chOff x="4934857" y="3015135"/>
              <a:chExt cx="1732188" cy="1731036"/>
            </a:xfrm>
          </p:grpSpPr>
          <p:sp>
            <p:nvSpPr>
              <p:cNvPr id="38" name="Circle: Hollow 37"/>
              <p:cNvSpPr/>
              <p:nvPr/>
            </p:nvSpPr>
            <p:spPr>
              <a:xfrm>
                <a:off x="4934857" y="3018396"/>
                <a:ext cx="1725651" cy="1727775"/>
              </a:xfrm>
              <a:prstGeom prst="donut">
                <a:avLst>
                  <a:gd name="adj" fmla="val 633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mj-lt"/>
                </a:endParaRPr>
              </a:p>
            </p:txBody>
          </p:sp>
          <p:sp>
            <p:nvSpPr>
              <p:cNvPr id="39" name="Block Arc 38"/>
              <p:cNvSpPr/>
              <p:nvPr/>
            </p:nvSpPr>
            <p:spPr>
              <a:xfrm>
                <a:off x="4941394" y="3015135"/>
                <a:ext cx="1725651" cy="1727775"/>
              </a:xfrm>
              <a:prstGeom prst="blockArc">
                <a:avLst>
                  <a:gd name="adj1" fmla="val 3028642"/>
                  <a:gd name="adj2" fmla="val 21577418"/>
                  <a:gd name="adj3" fmla="val 6939"/>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mj-lt"/>
                </a:endParaRPr>
              </a:p>
            </p:txBody>
          </p:sp>
        </p:grpSp>
        <p:sp>
          <p:nvSpPr>
            <p:cNvPr id="37" name="TextBox 36"/>
            <p:cNvSpPr txBox="1"/>
            <p:nvPr/>
          </p:nvSpPr>
          <p:spPr>
            <a:xfrm>
              <a:off x="4734873" y="4133847"/>
              <a:ext cx="863600" cy="354490"/>
            </a:xfrm>
            <a:prstGeom prst="rect">
              <a:avLst/>
            </a:prstGeom>
            <a:noFill/>
          </p:spPr>
          <p:txBody>
            <a:bodyPr>
              <a:spAutoFit/>
            </a:bodyPr>
            <a:lstStyle/>
            <a:p>
              <a:pPr algn="ctr">
                <a:defRPr/>
              </a:pPr>
              <a:r>
                <a:rPr lang="en-US" sz="2400" spc="300" dirty="0">
                  <a:latin typeface="+mj-lt"/>
                  <a:ea typeface="Open Sans" panose="020B0606030504020204" pitchFamily="34" charset="0"/>
                  <a:cs typeface="Courier New" panose="02070309020205020404" pitchFamily="49" charset="0"/>
                </a:rPr>
                <a:t>70%</a:t>
              </a:r>
              <a:endParaRPr lang="id-ID" sz="2400" spc="300" dirty="0">
                <a:latin typeface="+mj-lt"/>
                <a:ea typeface="Open Sans" panose="020B0606030504020204" pitchFamily="34" charset="0"/>
                <a:cs typeface="Courier New" panose="02070309020205020404" pitchFamily="49" charset="0"/>
              </a:endParaRPr>
            </a:p>
          </p:txBody>
        </p:sp>
      </p:grpSp>
      <p:sp>
        <p:nvSpPr>
          <p:cNvPr id="40" name="Rectangle 39"/>
          <p:cNvSpPr/>
          <p:nvPr/>
        </p:nvSpPr>
        <p:spPr>
          <a:xfrm>
            <a:off x="5126567" y="4445000"/>
            <a:ext cx="1765300" cy="369332"/>
          </a:xfrm>
          <a:prstGeom prst="rect">
            <a:avLst/>
          </a:prstGeom>
        </p:spPr>
        <p:txBody>
          <a:bodyPr>
            <a:spAutoFit/>
          </a:bodyPr>
          <a:lstStyle/>
          <a:p>
            <a:pPr algn="ctr">
              <a:lnSpc>
                <a:spcPct val="150000"/>
              </a:lnSpc>
              <a:defRPr/>
            </a:pPr>
            <a:r>
              <a:rPr lang="en-US" sz="1200" dirty="0">
                <a:solidFill>
                  <a:schemeClr val="tx1">
                    <a:lumMod val="95000"/>
                    <a:lumOff val="5000"/>
                  </a:schemeClr>
                </a:solidFill>
                <a:latin typeface="+mj-lt"/>
                <a:ea typeface="Roboto" panose="02000000000000000000" pitchFamily="2" charset="0"/>
                <a:cs typeface="Open Sans" panose="020B0606030504020204" pitchFamily="34" charset="0"/>
              </a:rPr>
              <a:t>Profit Business</a:t>
            </a:r>
            <a:endParaRPr lang="en-US" sz="900" dirty="0">
              <a:solidFill>
                <a:schemeClr val="tx1">
                  <a:lumMod val="95000"/>
                  <a:lumOff val="5000"/>
                </a:schemeClr>
              </a:solidFill>
              <a:latin typeface="+mj-lt"/>
              <a:ea typeface="Roboto" panose="02000000000000000000" pitchFamily="2" charset="0"/>
              <a:cs typeface="Open Sans" panose="020B0606030504020204" pitchFamily="34" charset="0"/>
            </a:endParaRPr>
          </a:p>
        </p:txBody>
      </p:sp>
      <p:sp>
        <p:nvSpPr>
          <p:cNvPr id="41" name="Rectangle 40"/>
          <p:cNvSpPr/>
          <p:nvPr/>
        </p:nvSpPr>
        <p:spPr>
          <a:xfrm>
            <a:off x="7014633" y="3471334"/>
            <a:ext cx="3081867" cy="415498"/>
          </a:xfrm>
          <a:prstGeom prst="rect">
            <a:avLst/>
          </a:prstGeom>
        </p:spPr>
        <p:txBody>
          <a:bodyPr>
            <a:spAutoFit/>
          </a:bodyPr>
          <a:lstStyle/>
          <a:p>
            <a:pPr>
              <a:lnSpc>
                <a:spcPct val="150000"/>
              </a:lnSpc>
              <a:defRPr/>
            </a:pPr>
            <a:r>
              <a:rPr lang="en-US" sz="1400" b="1" dirty="0">
                <a:solidFill>
                  <a:schemeClr val="tx1">
                    <a:lumMod val="50000"/>
                  </a:schemeClr>
                </a:solidFill>
              </a:rPr>
              <a:t>KAYAK IN EXPERIENCE</a:t>
            </a:r>
          </a:p>
        </p:txBody>
      </p:sp>
      <p:sp>
        <p:nvSpPr>
          <p:cNvPr id="42" name="Rectangle 41"/>
          <p:cNvSpPr/>
          <p:nvPr/>
        </p:nvSpPr>
        <p:spPr>
          <a:xfrm>
            <a:off x="6976534" y="4006851"/>
            <a:ext cx="3520017" cy="600164"/>
          </a:xfrm>
          <a:prstGeom prst="rect">
            <a:avLst/>
          </a:prstGeom>
        </p:spPr>
        <p:txBody>
          <a:bodyPr>
            <a:spAutoFit/>
          </a:bodyPr>
          <a:lstStyle/>
          <a:p>
            <a:pPr>
              <a:lnSpc>
                <a:spcPct val="150000"/>
              </a:lnSpc>
              <a:defRPr/>
            </a:pPr>
            <a:r>
              <a:rPr lang="en-US" sz="1100" dirty="0">
                <a:solidFill>
                  <a:schemeClr val="bg1">
                    <a:lumMod val="50000"/>
                  </a:schemeClr>
                </a:solidFill>
              </a:rPr>
              <a:t>Lorem Ipsum is simply dummy text of the printing and typesetting industry. Lorem Ipsum</a:t>
            </a:r>
          </a:p>
        </p:txBody>
      </p:sp>
      <p:sp>
        <p:nvSpPr>
          <p:cNvPr id="45" name="TextBox 44"/>
          <p:cNvSpPr txBox="1"/>
          <p:nvPr/>
        </p:nvSpPr>
        <p:spPr>
          <a:xfrm>
            <a:off x="6910917" y="1373839"/>
            <a:ext cx="4343400" cy="1077218"/>
          </a:xfrm>
          <a:prstGeom prst="rect">
            <a:avLst/>
          </a:prstGeom>
          <a:noFill/>
        </p:spPr>
        <p:txBody>
          <a:bodyPr>
            <a:spAutoFit/>
          </a:bodyPr>
          <a:lstStyle/>
          <a:p>
            <a:pPr>
              <a:defRPr/>
            </a:pPr>
            <a:r>
              <a:rPr lang="en-US" sz="3200" spc="300" dirty="0">
                <a:latin typeface="+mj-lt"/>
              </a:rPr>
              <a:t>RELAXING YOUR TIME</a:t>
            </a:r>
            <a:endParaRPr lang="id-ID" sz="4000" b="1" spc="300" dirty="0">
              <a:latin typeface="+mj-lt"/>
            </a:endParaRPr>
          </a:p>
        </p:txBody>
      </p:sp>
      <p:sp>
        <p:nvSpPr>
          <p:cNvPr id="46" name="Text Placeholder 45"/>
          <p:cNvSpPr txBox="1">
            <a:spLocks/>
          </p:cNvSpPr>
          <p:nvPr/>
        </p:nvSpPr>
        <p:spPr>
          <a:xfrm>
            <a:off x="6910917" y="1022473"/>
            <a:ext cx="3310467" cy="35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400" dirty="0">
                <a:solidFill>
                  <a:schemeClr val="accent4"/>
                </a:solidFill>
                <a:ea typeface="Open Sans" panose="020B0606030504020204" pitchFamily="34" charset="0"/>
                <a:cs typeface="Open Sans" panose="020B0606030504020204" pitchFamily="34" charset="0"/>
              </a:rPr>
              <a:t>Water Sport Present</a:t>
            </a:r>
          </a:p>
        </p:txBody>
      </p:sp>
      <p:grpSp>
        <p:nvGrpSpPr>
          <p:cNvPr id="27" name="Group 26"/>
          <p:cNvGrpSpPr/>
          <p:nvPr/>
        </p:nvGrpSpPr>
        <p:grpSpPr>
          <a:xfrm>
            <a:off x="10570209" y="505067"/>
            <a:ext cx="993140" cy="457200"/>
            <a:chOff x="10589260" y="478873"/>
            <a:chExt cx="993140" cy="457200"/>
          </a:xfrm>
        </p:grpSpPr>
        <p:sp>
          <p:nvSpPr>
            <p:cNvPr id="28" name="TextBox 27"/>
            <p:cNvSpPr txBox="1"/>
            <p:nvPr/>
          </p:nvSpPr>
          <p:spPr>
            <a:xfrm>
              <a:off x="11033760" y="478873"/>
              <a:ext cx="548640" cy="457200"/>
            </a:xfrm>
            <a:prstGeom prst="rect">
              <a:avLst/>
            </a:prstGeom>
            <a:noFill/>
          </p:spPr>
          <p:txBody>
            <a:bodyPr wrap="square">
              <a:spAutoFit/>
            </a:bodyPr>
            <a:lstStyle/>
            <a:p>
              <a:pPr>
                <a:defRPr/>
              </a:pPr>
              <a:r>
                <a:rPr lang="en-US" sz="800" spc="300" dirty="0">
                  <a:solidFill>
                    <a:srgbClr val="000000"/>
                  </a:solidFill>
                  <a:latin typeface="+mj-lt"/>
                </a:rPr>
                <a:t>WATERSPOR</a:t>
              </a:r>
              <a:endParaRPr lang="id-ID" sz="800" b="1" spc="300" dirty="0">
                <a:solidFill>
                  <a:srgbClr val="000000"/>
                </a:solidFill>
                <a:latin typeface="+mj-lt"/>
              </a:endParaRPr>
            </a:p>
          </p:txBody>
        </p:sp>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9260" y="485223"/>
              <a:ext cx="444500" cy="444500"/>
            </a:xfrm>
            <a:prstGeom prst="rect">
              <a:avLst/>
            </a:prstGeom>
          </p:spPr>
        </p:pic>
      </p:grpSp>
    </p:spTree>
    <p:extLst>
      <p:ext uri="{BB962C8B-B14F-4D97-AF65-F5344CB8AC3E}">
        <p14:creationId xmlns:p14="http://schemas.microsoft.com/office/powerpoint/2010/main" val="1775853758"/>
      </p:ext>
    </p:extLst>
  </p:cSld>
  <p:clrMapOvr>
    <a:masterClrMapping/>
  </p:clrMapOvr>
</p:sld>
</file>

<file path=ppt/theme/theme1.xml><?xml version="1.0" encoding="utf-8"?>
<a:theme xmlns:a="http://schemas.openxmlformats.org/drawingml/2006/main" name="Office Theme">
  <a:themeElements>
    <a:clrScheme name="Ski">
      <a:dk1>
        <a:srgbClr val="3C3C3C"/>
      </a:dk1>
      <a:lt1>
        <a:sysClr val="window" lastClr="FFFFFF"/>
      </a:lt1>
      <a:dk2>
        <a:srgbClr val="313C41"/>
      </a:dk2>
      <a:lt2>
        <a:srgbClr val="FFFFFF"/>
      </a:lt2>
      <a:accent1>
        <a:srgbClr val="006896"/>
      </a:accent1>
      <a:accent2>
        <a:srgbClr val="009CE2"/>
      </a:accent2>
      <a:accent3>
        <a:srgbClr val="0082BC"/>
      </a:accent3>
      <a:accent4>
        <a:srgbClr val="004E70"/>
      </a:accent4>
      <a:accent5>
        <a:srgbClr val="005176"/>
      </a:accent5>
      <a:accent6>
        <a:srgbClr val="00344C"/>
      </a:accent6>
      <a:hlink>
        <a:srgbClr val="FFFFFF"/>
      </a:hlink>
      <a:folHlink>
        <a:srgbClr val="FFFFFF"/>
      </a:folHlink>
    </a:clrScheme>
    <a:fontScheme name="Custom 8">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1289</TotalTime>
  <Words>1207</Words>
  <Application>Microsoft Office PowerPoint</Application>
  <PresentationFormat>Widescreen</PresentationFormat>
  <Paragraphs>172</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Roboto</vt:lpstr>
      <vt:lpstr>DauphinPlain</vt:lpstr>
      <vt:lpstr>Bebas Neue</vt:lpstr>
      <vt:lpstr>Roboto Light</vt:lpstr>
      <vt:lpstr>Calibri</vt:lpstr>
      <vt:lpstr>Roboto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292</cp:revision>
  <dcterms:created xsi:type="dcterms:W3CDTF">2021-03-24T04:46:24Z</dcterms:created>
  <dcterms:modified xsi:type="dcterms:W3CDTF">2022-06-16T07:51:07Z</dcterms:modified>
</cp:coreProperties>
</file>